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897" r:id="rId1"/>
    <p:sldMasterId id="2147484359" r:id="rId2"/>
  </p:sldMasterIdLst>
  <p:notesMasterIdLst>
    <p:notesMasterId r:id="rId19"/>
  </p:notesMasterIdLst>
  <p:handoutMasterIdLst>
    <p:handoutMasterId r:id="rId20"/>
  </p:handoutMasterIdLst>
  <p:sldIdLst>
    <p:sldId id="466" r:id="rId3"/>
    <p:sldId id="517" r:id="rId4"/>
    <p:sldId id="469" r:id="rId5"/>
    <p:sldId id="476" r:id="rId6"/>
    <p:sldId id="518" r:id="rId7"/>
    <p:sldId id="511" r:id="rId8"/>
    <p:sldId id="542" r:id="rId9"/>
    <p:sldId id="538" r:id="rId10"/>
    <p:sldId id="533" r:id="rId11"/>
    <p:sldId id="525" r:id="rId12"/>
    <p:sldId id="539" r:id="rId13"/>
    <p:sldId id="550" r:id="rId14"/>
    <p:sldId id="536" r:id="rId15"/>
    <p:sldId id="529" r:id="rId16"/>
    <p:sldId id="537" r:id="rId17"/>
    <p:sldId id="289" r:id="rId18"/>
  </p:sldIdLst>
  <p:sldSz cx="9144000" cy="5143500" type="screen16x9"/>
  <p:notesSz cx="9296400" cy="6858000"/>
  <p:defaultTextStyle>
    <a:defPPr>
      <a:defRPr lang="en-US"/>
    </a:defPPr>
    <a:lvl1pPr algn="l" defTabSz="685800" rtl="0" fontAlgn="base">
      <a:spcBef>
        <a:spcPct val="0"/>
      </a:spcBef>
      <a:spcAft>
        <a:spcPct val="0"/>
      </a:spcAft>
      <a:defRPr sz="1400" kern="1200">
        <a:solidFill>
          <a:schemeClr val="tx1"/>
        </a:solidFill>
        <a:latin typeface="Arial" charset="0"/>
        <a:ea typeface="ＭＳ Ｐゴシック" charset="0"/>
        <a:cs typeface="ＭＳ Ｐゴシック" charset="0"/>
      </a:defRPr>
    </a:lvl1pPr>
    <a:lvl2pPr marL="342900" indent="114300" algn="l" defTabSz="685800" rtl="0" fontAlgn="base">
      <a:spcBef>
        <a:spcPct val="0"/>
      </a:spcBef>
      <a:spcAft>
        <a:spcPct val="0"/>
      </a:spcAft>
      <a:defRPr sz="1400" kern="1200">
        <a:solidFill>
          <a:schemeClr val="tx1"/>
        </a:solidFill>
        <a:latin typeface="Arial" charset="0"/>
        <a:ea typeface="ＭＳ Ｐゴシック" charset="0"/>
        <a:cs typeface="ＭＳ Ｐゴシック" charset="0"/>
      </a:defRPr>
    </a:lvl2pPr>
    <a:lvl3pPr marL="685800" indent="228600" algn="l" defTabSz="685800" rtl="0" fontAlgn="base">
      <a:spcBef>
        <a:spcPct val="0"/>
      </a:spcBef>
      <a:spcAft>
        <a:spcPct val="0"/>
      </a:spcAft>
      <a:defRPr sz="1400" kern="1200">
        <a:solidFill>
          <a:schemeClr val="tx1"/>
        </a:solidFill>
        <a:latin typeface="Arial" charset="0"/>
        <a:ea typeface="ＭＳ Ｐゴシック" charset="0"/>
        <a:cs typeface="ＭＳ Ｐゴシック" charset="0"/>
      </a:defRPr>
    </a:lvl3pPr>
    <a:lvl4pPr marL="1028700" indent="342900" algn="l" defTabSz="685800" rtl="0" fontAlgn="base">
      <a:spcBef>
        <a:spcPct val="0"/>
      </a:spcBef>
      <a:spcAft>
        <a:spcPct val="0"/>
      </a:spcAft>
      <a:defRPr sz="1400" kern="1200">
        <a:solidFill>
          <a:schemeClr val="tx1"/>
        </a:solidFill>
        <a:latin typeface="Arial" charset="0"/>
        <a:ea typeface="ＭＳ Ｐゴシック" charset="0"/>
        <a:cs typeface="ＭＳ Ｐゴシック" charset="0"/>
      </a:defRPr>
    </a:lvl4pPr>
    <a:lvl5pPr marL="1371600" indent="457200" algn="l" defTabSz="685800" rtl="0" fontAlgn="base">
      <a:spcBef>
        <a:spcPct val="0"/>
      </a:spcBef>
      <a:spcAft>
        <a:spcPct val="0"/>
      </a:spcAft>
      <a:defRPr sz="1400" kern="1200">
        <a:solidFill>
          <a:schemeClr val="tx1"/>
        </a:solidFill>
        <a:latin typeface="Arial" charset="0"/>
        <a:ea typeface="ＭＳ Ｐゴシック" charset="0"/>
        <a:cs typeface="ＭＳ Ｐゴシック" charset="0"/>
      </a:defRPr>
    </a:lvl5pPr>
    <a:lvl6pPr marL="2286000" algn="l" defTabSz="457200" rtl="0" eaLnBrk="1" latinLnBrk="0" hangingPunct="1">
      <a:defRPr sz="1400" kern="1200">
        <a:solidFill>
          <a:schemeClr val="tx1"/>
        </a:solidFill>
        <a:latin typeface="Arial" charset="0"/>
        <a:ea typeface="ＭＳ Ｐゴシック" charset="0"/>
        <a:cs typeface="ＭＳ Ｐゴシック" charset="0"/>
      </a:defRPr>
    </a:lvl6pPr>
    <a:lvl7pPr marL="2743200" algn="l" defTabSz="457200" rtl="0" eaLnBrk="1" latinLnBrk="0" hangingPunct="1">
      <a:defRPr sz="1400" kern="1200">
        <a:solidFill>
          <a:schemeClr val="tx1"/>
        </a:solidFill>
        <a:latin typeface="Arial" charset="0"/>
        <a:ea typeface="ＭＳ Ｐゴシック" charset="0"/>
        <a:cs typeface="ＭＳ Ｐゴシック" charset="0"/>
      </a:defRPr>
    </a:lvl7pPr>
    <a:lvl8pPr marL="3200400" algn="l" defTabSz="457200" rtl="0" eaLnBrk="1" latinLnBrk="0" hangingPunct="1">
      <a:defRPr sz="1400" kern="1200">
        <a:solidFill>
          <a:schemeClr val="tx1"/>
        </a:solidFill>
        <a:latin typeface="Arial" charset="0"/>
        <a:ea typeface="ＭＳ Ｐゴシック" charset="0"/>
        <a:cs typeface="ＭＳ Ｐゴシック" charset="0"/>
      </a:defRPr>
    </a:lvl8pPr>
    <a:lvl9pPr marL="3657600" algn="l" defTabSz="457200" rtl="0" eaLnBrk="1" latinLnBrk="0" hangingPunct="1">
      <a:defRPr sz="1400" kern="1200">
        <a:solidFill>
          <a:schemeClr val="tx1"/>
        </a:solidFill>
        <a:latin typeface="Arial" charset="0"/>
        <a:ea typeface="ＭＳ Ｐゴシック" charset="0"/>
        <a:cs typeface="ＭＳ Ｐゴシック" charset="0"/>
      </a:defRPr>
    </a:lvl9pPr>
  </p:defaultTextStyle>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Andy Noronha" initials="CE" lastIdx="29" clrIdx="0"/>
  <p:cmAuthor id="1" name="Helene Cote" initials="HC" lastIdx="9" clrIdx="1"/>
  <p:cmAuthor id="2" name="Sue Ellefritz Presentation Design" initials="SE" lastIdx="13" clrIdx="2"/>
</p:cmAuthorLst>
</file>

<file path=ppt/presProps.xml><?xml version="1.0" encoding="utf-8"?>
<p:presentationPr xmlns:a="http://schemas.openxmlformats.org/drawingml/2006/main" xmlns:r="http://schemas.openxmlformats.org/officeDocument/2006/relationships" xmlns:p="http://schemas.openxmlformats.org/presentationml/2006/main">
  <p:prnPr prnWhat="handouts9" scaleToFitPaper="1" frameSlides="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FFFFFF"/>
    <a:srgbClr val="CA3735"/>
    <a:srgbClr val="EC4B47"/>
    <a:srgbClr val="C00000"/>
    <a:srgbClr val="FF0000"/>
    <a:srgbClr val="08505C"/>
    <a:srgbClr val="0A6878"/>
    <a:srgbClr val="074651"/>
    <a:srgbClr val="6666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notesView">
  <p:normalViewPr snapVertSplitter="1" vertBarState="minimized" horzBarState="maximized">
    <p:restoredLeft sz="34560" autoAdjust="0"/>
    <p:restoredTop sz="70337" autoAdjust="0"/>
  </p:normalViewPr>
  <p:slideViewPr>
    <p:cSldViewPr snapToGrid="0">
      <p:cViewPr>
        <p:scale>
          <a:sx n="70" d="100"/>
          <a:sy n="70" d="100"/>
        </p:scale>
        <p:origin x="-1938" y="-474"/>
      </p:cViewPr>
      <p:guideLst>
        <p:guide orient="horz" pos="1195"/>
        <p:guide/>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0"/>
    </p:cViewPr>
  </p:sorterViewPr>
  <p:notesViewPr>
    <p:cSldViewPr snapToGrid="0" snapToObjects="1">
      <p:cViewPr>
        <p:scale>
          <a:sx n="80" d="100"/>
          <a:sy n="80" d="100"/>
        </p:scale>
        <p:origin x="-2322" y="-282"/>
      </p:cViewPr>
      <p:guideLst>
        <p:guide orient="horz" pos="2160"/>
        <p:guide pos="2928"/>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3" Type="http://schemas.openxmlformats.org/officeDocument/2006/relationships/slide" Target="slides/slide1.xml"/><Relationship Id="rId21" Type="http://schemas.openxmlformats.org/officeDocument/2006/relationships/commentAuthors" Target="commentAuthor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viewProps" Target="viewProps.xml"/><Relationship Id="rId10" Type="http://schemas.openxmlformats.org/officeDocument/2006/relationships/slide" Target="slides/slide8.xml"/><Relationship Id="rId19"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presProps" Target="pres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4029075" cy="342900"/>
          </a:xfrm>
          <a:prstGeom prst="rect">
            <a:avLst/>
          </a:prstGeom>
        </p:spPr>
        <p:txBody>
          <a:bodyPr vert="horz" lIns="91440" tIns="45720" rIns="91440" bIns="45720" rtlCol="0"/>
          <a:lstStyle>
            <a:lvl1pPr algn="l" defTabSz="685834" fontAlgn="auto">
              <a:spcBef>
                <a:spcPts val="0"/>
              </a:spcBef>
              <a:spcAft>
                <a:spcPts val="0"/>
              </a:spcAft>
              <a:defRPr sz="1200">
                <a:latin typeface="+mn-lt"/>
                <a:ea typeface="+mn-ea"/>
                <a:cs typeface="+mn-cs"/>
              </a:defRPr>
            </a:lvl1pPr>
          </a:lstStyle>
          <a:p>
            <a:pPr>
              <a:defRPr/>
            </a:pPr>
            <a:endParaRPr lang="en-US"/>
          </a:p>
        </p:txBody>
      </p:sp>
      <p:sp>
        <p:nvSpPr>
          <p:cNvPr id="3" name="Date Placeholder 2"/>
          <p:cNvSpPr>
            <a:spLocks noGrp="1"/>
          </p:cNvSpPr>
          <p:nvPr>
            <p:ph type="dt" sz="quarter" idx="1"/>
          </p:nvPr>
        </p:nvSpPr>
        <p:spPr>
          <a:xfrm>
            <a:off x="5265738" y="0"/>
            <a:ext cx="4029075" cy="342900"/>
          </a:xfrm>
          <a:prstGeom prst="rect">
            <a:avLst/>
          </a:prstGeom>
        </p:spPr>
        <p:txBody>
          <a:bodyPr vert="horz" lIns="91440" tIns="45720" rIns="91440" bIns="45720" rtlCol="0"/>
          <a:lstStyle>
            <a:lvl1pPr algn="r" defTabSz="685834" fontAlgn="auto">
              <a:spcBef>
                <a:spcPts val="0"/>
              </a:spcBef>
              <a:spcAft>
                <a:spcPts val="0"/>
              </a:spcAft>
              <a:defRPr sz="1200">
                <a:latin typeface="+mn-lt"/>
                <a:ea typeface="+mn-ea"/>
                <a:cs typeface="+mn-cs"/>
              </a:defRPr>
            </a:lvl1pPr>
          </a:lstStyle>
          <a:p>
            <a:pPr>
              <a:defRPr/>
            </a:pPr>
            <a:fld id="{5D3B83DB-FA61-2C4F-B504-97A49844FA58}" type="datetimeFigureOut">
              <a:rPr lang="en-US"/>
              <a:pPr>
                <a:defRPr/>
              </a:pPr>
              <a:t>3/6/2014</a:t>
            </a:fld>
            <a:endParaRPr lang="en-US"/>
          </a:p>
        </p:txBody>
      </p:sp>
      <p:sp>
        <p:nvSpPr>
          <p:cNvPr id="4" name="Footer Placeholder 3"/>
          <p:cNvSpPr>
            <a:spLocks noGrp="1"/>
          </p:cNvSpPr>
          <p:nvPr>
            <p:ph type="ftr" sz="quarter" idx="2"/>
          </p:nvPr>
        </p:nvSpPr>
        <p:spPr>
          <a:xfrm>
            <a:off x="0" y="6513513"/>
            <a:ext cx="4029075" cy="342900"/>
          </a:xfrm>
          <a:prstGeom prst="rect">
            <a:avLst/>
          </a:prstGeom>
        </p:spPr>
        <p:txBody>
          <a:bodyPr vert="horz" lIns="91440" tIns="45720" rIns="91440" bIns="45720" rtlCol="0" anchor="b"/>
          <a:lstStyle>
            <a:lvl1pPr algn="l" defTabSz="685834" fontAlgn="auto">
              <a:spcBef>
                <a:spcPts val="0"/>
              </a:spcBef>
              <a:spcAft>
                <a:spcPts val="0"/>
              </a:spcAft>
              <a:defRPr sz="1200">
                <a:latin typeface="+mn-lt"/>
                <a:ea typeface="+mn-ea"/>
                <a:cs typeface="+mn-cs"/>
              </a:defRPr>
            </a:lvl1pPr>
          </a:lstStyle>
          <a:p>
            <a:pPr>
              <a:defRPr/>
            </a:pPr>
            <a:endParaRPr lang="en-US"/>
          </a:p>
        </p:txBody>
      </p:sp>
      <p:sp>
        <p:nvSpPr>
          <p:cNvPr id="5" name="Slide Number Placeholder 4"/>
          <p:cNvSpPr>
            <a:spLocks noGrp="1"/>
          </p:cNvSpPr>
          <p:nvPr>
            <p:ph type="sldNum" sz="quarter" idx="3"/>
          </p:nvPr>
        </p:nvSpPr>
        <p:spPr>
          <a:xfrm>
            <a:off x="5265738" y="6513513"/>
            <a:ext cx="4029075" cy="342900"/>
          </a:xfrm>
          <a:prstGeom prst="rect">
            <a:avLst/>
          </a:prstGeom>
        </p:spPr>
        <p:txBody>
          <a:bodyPr vert="horz" lIns="91440" tIns="45720" rIns="91440" bIns="45720" rtlCol="0" anchor="b"/>
          <a:lstStyle>
            <a:lvl1pPr algn="r" defTabSz="685834" fontAlgn="auto">
              <a:spcBef>
                <a:spcPts val="0"/>
              </a:spcBef>
              <a:spcAft>
                <a:spcPts val="0"/>
              </a:spcAft>
              <a:defRPr sz="1200">
                <a:latin typeface="+mn-lt"/>
                <a:ea typeface="+mn-ea"/>
                <a:cs typeface="+mn-cs"/>
              </a:defRPr>
            </a:lvl1pPr>
          </a:lstStyle>
          <a:p>
            <a:pPr>
              <a:defRPr/>
            </a:pPr>
            <a:fld id="{CC95886D-FA64-5447-9E0D-1B4808D7293B}" type="slidenum">
              <a:rPr lang="en-US"/>
              <a:pPr>
                <a:defRPr/>
              </a:pPr>
              <a:t>‹#›</a:t>
            </a:fld>
            <a:endParaRPr lang="en-US"/>
          </a:p>
        </p:txBody>
      </p:sp>
    </p:spTree>
    <p:extLst>
      <p:ext uri="{BB962C8B-B14F-4D97-AF65-F5344CB8AC3E}">
        <p14:creationId xmlns:p14="http://schemas.microsoft.com/office/powerpoint/2010/main" val="27256774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4029075" cy="342900"/>
          </a:xfrm>
          <a:prstGeom prst="rect">
            <a:avLst/>
          </a:prstGeom>
        </p:spPr>
        <p:txBody>
          <a:bodyPr vert="horz" lIns="91440" tIns="45720" rIns="91440" bIns="45720" rtlCol="0"/>
          <a:lstStyle>
            <a:lvl1pPr algn="l" defTabSz="685834" fontAlgn="auto">
              <a:spcBef>
                <a:spcPts val="0"/>
              </a:spcBef>
              <a:spcAft>
                <a:spcPts val="0"/>
              </a:spcAft>
              <a:defRPr sz="1200">
                <a:latin typeface="Arial" pitchFamily="34" charset="0"/>
                <a:ea typeface="+mn-ea"/>
                <a:cs typeface="Arial" pitchFamily="34" charset="0"/>
              </a:defRPr>
            </a:lvl1pPr>
          </a:lstStyle>
          <a:p>
            <a:pPr>
              <a:defRPr/>
            </a:pPr>
            <a:endParaRPr lang="en-US"/>
          </a:p>
        </p:txBody>
      </p:sp>
      <p:sp>
        <p:nvSpPr>
          <p:cNvPr id="3" name="Date Placeholder 2"/>
          <p:cNvSpPr>
            <a:spLocks noGrp="1"/>
          </p:cNvSpPr>
          <p:nvPr>
            <p:ph type="dt" idx="1"/>
          </p:nvPr>
        </p:nvSpPr>
        <p:spPr>
          <a:xfrm>
            <a:off x="5265738" y="0"/>
            <a:ext cx="4029075" cy="342900"/>
          </a:xfrm>
          <a:prstGeom prst="rect">
            <a:avLst/>
          </a:prstGeom>
        </p:spPr>
        <p:txBody>
          <a:bodyPr vert="horz" lIns="91440" tIns="45720" rIns="91440" bIns="45720" rtlCol="0"/>
          <a:lstStyle>
            <a:lvl1pPr algn="r" defTabSz="685834" fontAlgn="auto">
              <a:spcBef>
                <a:spcPts val="0"/>
              </a:spcBef>
              <a:spcAft>
                <a:spcPts val="0"/>
              </a:spcAft>
              <a:defRPr sz="1200">
                <a:latin typeface="Arial" pitchFamily="34" charset="0"/>
                <a:ea typeface="+mn-ea"/>
                <a:cs typeface="Arial" pitchFamily="34" charset="0"/>
              </a:defRPr>
            </a:lvl1pPr>
          </a:lstStyle>
          <a:p>
            <a:pPr>
              <a:defRPr/>
            </a:pPr>
            <a:fld id="{29FC332C-726B-C749-9F95-DB6BF3AD0734}" type="datetimeFigureOut">
              <a:rPr lang="en-US" smtClean="0"/>
              <a:pPr>
                <a:defRPr/>
              </a:pPr>
              <a:t>3/6/2014</a:t>
            </a:fld>
            <a:endParaRPr lang="en-US" dirty="0"/>
          </a:p>
        </p:txBody>
      </p:sp>
      <p:sp>
        <p:nvSpPr>
          <p:cNvPr id="4" name="Slide Image Placeholder 3"/>
          <p:cNvSpPr>
            <a:spLocks noGrp="1" noRot="1" noChangeAspect="1"/>
          </p:cNvSpPr>
          <p:nvPr>
            <p:ph type="sldImg" idx="2"/>
          </p:nvPr>
        </p:nvSpPr>
        <p:spPr>
          <a:xfrm>
            <a:off x="2362200" y="514350"/>
            <a:ext cx="4572000" cy="257175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p:cNvSpPr>
            <a:spLocks noGrp="1"/>
          </p:cNvSpPr>
          <p:nvPr>
            <p:ph type="body" sz="quarter" idx="3"/>
          </p:nvPr>
        </p:nvSpPr>
        <p:spPr>
          <a:xfrm>
            <a:off x="930275" y="3257549"/>
            <a:ext cx="7435850" cy="3255964"/>
          </a:xfrm>
          <a:prstGeom prst="rect">
            <a:avLst/>
          </a:prstGeom>
        </p:spPr>
        <p:txBody>
          <a:bodyPr vert="horz" lIns="91440" tIns="45720" rIns="91440" bIns="45720" rtlCol="0">
            <a:noAutofit/>
          </a:body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noProof="0" dirty="0" smtClean="0"/>
              <a:t>Fourth level</a:t>
            </a:r>
          </a:p>
          <a:p>
            <a:pPr lvl="4"/>
            <a:r>
              <a:rPr lang="en-US" noProof="0" dirty="0" smtClean="0"/>
              <a:t>Fifth level</a:t>
            </a:r>
            <a:endParaRPr lang="en-US" noProof="0" dirty="0"/>
          </a:p>
        </p:txBody>
      </p:sp>
      <p:sp>
        <p:nvSpPr>
          <p:cNvPr id="6" name="Footer Placeholder 5"/>
          <p:cNvSpPr>
            <a:spLocks noGrp="1"/>
          </p:cNvSpPr>
          <p:nvPr>
            <p:ph type="ftr" sz="quarter" idx="4"/>
          </p:nvPr>
        </p:nvSpPr>
        <p:spPr>
          <a:xfrm>
            <a:off x="0" y="6513513"/>
            <a:ext cx="4029075" cy="342900"/>
          </a:xfrm>
          <a:prstGeom prst="rect">
            <a:avLst/>
          </a:prstGeom>
        </p:spPr>
        <p:txBody>
          <a:bodyPr vert="horz" lIns="91440" tIns="45720" rIns="91440" bIns="45720" rtlCol="0" anchor="b"/>
          <a:lstStyle>
            <a:lvl1pPr algn="l" defTabSz="685834" fontAlgn="auto">
              <a:spcBef>
                <a:spcPts val="0"/>
              </a:spcBef>
              <a:spcAft>
                <a:spcPts val="0"/>
              </a:spcAft>
              <a:defRPr sz="1000">
                <a:latin typeface="Arial" pitchFamily="34" charset="0"/>
                <a:ea typeface="+mn-ea"/>
                <a:cs typeface="Arial" pitchFamily="34" charset="0"/>
              </a:defRPr>
            </a:lvl1pPr>
          </a:lstStyle>
          <a:p>
            <a:pPr>
              <a:defRPr/>
            </a:pPr>
            <a:endParaRPr lang="en-US" dirty="0"/>
          </a:p>
        </p:txBody>
      </p:sp>
      <p:sp>
        <p:nvSpPr>
          <p:cNvPr id="7" name="Slide Number Placeholder 6"/>
          <p:cNvSpPr>
            <a:spLocks noGrp="1"/>
          </p:cNvSpPr>
          <p:nvPr>
            <p:ph type="sldNum" sz="quarter" idx="5"/>
          </p:nvPr>
        </p:nvSpPr>
        <p:spPr>
          <a:xfrm>
            <a:off x="5265738" y="6513513"/>
            <a:ext cx="4029075" cy="342900"/>
          </a:xfrm>
          <a:prstGeom prst="rect">
            <a:avLst/>
          </a:prstGeom>
        </p:spPr>
        <p:txBody>
          <a:bodyPr vert="horz" lIns="91440" tIns="45720" rIns="91440" bIns="45720" rtlCol="0" anchor="b"/>
          <a:lstStyle>
            <a:lvl1pPr algn="r" defTabSz="685834" fontAlgn="auto">
              <a:spcBef>
                <a:spcPts val="0"/>
              </a:spcBef>
              <a:spcAft>
                <a:spcPts val="0"/>
              </a:spcAft>
              <a:defRPr sz="1000">
                <a:latin typeface="Arial" pitchFamily="34" charset="0"/>
                <a:ea typeface="+mn-ea"/>
                <a:cs typeface="Arial" pitchFamily="34" charset="0"/>
              </a:defRPr>
            </a:lvl1pPr>
          </a:lstStyle>
          <a:p>
            <a:pPr>
              <a:defRPr/>
            </a:pPr>
            <a:fld id="{EC691347-E251-3F41-9139-7069BDAC246A}" type="slidenum">
              <a:rPr lang="en-US" smtClean="0"/>
              <a:pPr>
                <a:defRPr/>
              </a:pPr>
              <a:t>‹#›</a:t>
            </a:fld>
            <a:endParaRPr lang="en-US"/>
          </a:p>
        </p:txBody>
      </p:sp>
    </p:spTree>
    <p:extLst>
      <p:ext uri="{BB962C8B-B14F-4D97-AF65-F5344CB8AC3E}">
        <p14:creationId xmlns:p14="http://schemas.microsoft.com/office/powerpoint/2010/main" val="1626964906"/>
      </p:ext>
    </p:extLst>
  </p:cSld>
  <p:clrMap bg1="lt1" tx1="dk1" bg2="lt2" tx2="dk2" accent1="accent1" accent2="accent2" accent3="accent3" accent4="accent4" accent5="accent5" accent6="accent6" hlink="hlink" folHlink="folHlink"/>
  <p:notesStyle>
    <a:lvl1pPr marL="0" indent="0" algn="l" defTabSz="685800" rtl="0" eaLnBrk="0" fontAlgn="base" hangingPunct="0">
      <a:spcBef>
        <a:spcPts val="200"/>
      </a:spcBef>
      <a:spcAft>
        <a:spcPts val="600"/>
      </a:spcAft>
      <a:defRPr sz="1200" b="0" kern="1200">
        <a:solidFill>
          <a:schemeClr val="tx1"/>
        </a:solidFill>
        <a:latin typeface="Arial" pitchFamily="34" charset="0"/>
        <a:ea typeface="ＭＳ Ｐゴシック" charset="0"/>
        <a:cs typeface="Arial" pitchFamily="34" charset="0"/>
      </a:defRPr>
    </a:lvl1pPr>
    <a:lvl2pPr marL="119063" indent="-119063" algn="l" defTabSz="119063" rtl="0" eaLnBrk="0" fontAlgn="base" hangingPunct="0">
      <a:spcBef>
        <a:spcPts val="200"/>
      </a:spcBef>
      <a:spcAft>
        <a:spcPts val="600"/>
      </a:spcAft>
      <a:buFont typeface="Arial" pitchFamily="34" charset="0"/>
      <a:buChar char="•"/>
      <a:defRPr sz="1000" b="0" kern="1200">
        <a:solidFill>
          <a:schemeClr val="tx1"/>
        </a:solidFill>
        <a:latin typeface="Arial" pitchFamily="34" charset="0"/>
        <a:ea typeface="ＭＳ Ｐゴシック" charset="0"/>
        <a:cs typeface="Arial" pitchFamily="34" charset="0"/>
      </a:defRPr>
    </a:lvl2pPr>
    <a:lvl3pPr marL="119063" indent="0" algn="l" defTabSz="685800" rtl="0" eaLnBrk="0" fontAlgn="base" hangingPunct="0">
      <a:spcBef>
        <a:spcPts val="200"/>
      </a:spcBef>
      <a:spcAft>
        <a:spcPts val="600"/>
      </a:spcAft>
      <a:defRPr sz="800" b="0" kern="1200">
        <a:solidFill>
          <a:schemeClr val="tx1"/>
        </a:solidFill>
        <a:latin typeface="Arial" pitchFamily="34" charset="0"/>
        <a:ea typeface="ＭＳ Ｐゴシック" charset="0"/>
        <a:cs typeface="Arial" pitchFamily="34" charset="0"/>
      </a:defRPr>
    </a:lvl3pPr>
    <a:lvl4pPr marL="119063" indent="0" algn="l" defTabSz="685800" rtl="0" eaLnBrk="0" fontAlgn="base" hangingPunct="0">
      <a:spcBef>
        <a:spcPts val="200"/>
      </a:spcBef>
      <a:spcAft>
        <a:spcPts val="600"/>
      </a:spcAft>
      <a:defRPr sz="800" b="0" kern="1200">
        <a:solidFill>
          <a:schemeClr val="tx1"/>
        </a:solidFill>
        <a:latin typeface="Arial" pitchFamily="34" charset="0"/>
        <a:ea typeface="ＭＳ Ｐゴシック" charset="0"/>
        <a:cs typeface="Arial" pitchFamily="34" charset="0"/>
      </a:defRPr>
    </a:lvl4pPr>
    <a:lvl5pPr marL="119063" indent="0" algn="l" defTabSz="685800" rtl="0" eaLnBrk="0" fontAlgn="base" hangingPunct="0">
      <a:spcBef>
        <a:spcPts val="200"/>
      </a:spcBef>
      <a:spcAft>
        <a:spcPts val="600"/>
      </a:spcAft>
      <a:defRPr sz="800" b="0" kern="1200">
        <a:solidFill>
          <a:schemeClr val="tx1"/>
        </a:solidFill>
        <a:latin typeface="Arial" pitchFamily="34" charset="0"/>
        <a:ea typeface="ＭＳ Ｐゴシック" charset="0"/>
        <a:cs typeface="Arial" pitchFamily="34" charset="0"/>
      </a:defRPr>
    </a:lvl5pPr>
    <a:lvl6pPr marL="1714585" algn="l" defTabSz="685834" rtl="0" eaLnBrk="1" latinLnBrk="0" hangingPunct="1">
      <a:defRPr sz="900" kern="1200">
        <a:solidFill>
          <a:schemeClr val="tx1"/>
        </a:solidFill>
        <a:latin typeface="+mn-lt"/>
        <a:ea typeface="+mn-ea"/>
        <a:cs typeface="+mn-cs"/>
      </a:defRPr>
    </a:lvl6pPr>
    <a:lvl7pPr marL="2057503" algn="l" defTabSz="685834" rtl="0" eaLnBrk="1" latinLnBrk="0" hangingPunct="1">
      <a:defRPr sz="900" kern="1200">
        <a:solidFill>
          <a:schemeClr val="tx1"/>
        </a:solidFill>
        <a:latin typeface="+mn-lt"/>
        <a:ea typeface="+mn-ea"/>
        <a:cs typeface="+mn-cs"/>
      </a:defRPr>
    </a:lvl7pPr>
    <a:lvl8pPr marL="2400420" algn="l" defTabSz="685834" rtl="0" eaLnBrk="1" latinLnBrk="0" hangingPunct="1">
      <a:defRPr sz="900" kern="1200">
        <a:solidFill>
          <a:schemeClr val="tx1"/>
        </a:solidFill>
        <a:latin typeface="+mn-lt"/>
        <a:ea typeface="+mn-ea"/>
        <a:cs typeface="+mn-cs"/>
      </a:defRPr>
    </a:lvl8pPr>
    <a:lvl9pPr marL="2743338" algn="l" defTabSz="685834" rtl="0" eaLnBrk="1" latinLnBrk="0" hangingPunct="1">
      <a:defRPr sz="9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Notes Placeholder 2"/>
          <p:cNvSpPr>
            <a:spLocks noGrp="1"/>
          </p:cNvSpPr>
          <p:nvPr>
            <p:ph type="body" idx="1"/>
          </p:nvPr>
        </p:nvSpPr>
        <p:spPr>
          <a:xfrm>
            <a:off x="930275" y="3641697"/>
            <a:ext cx="7435850" cy="2871816"/>
          </a:xfrm>
        </p:spPr>
        <p:txBody>
          <a:bodyPr>
            <a:noAutofit/>
          </a:bodyPr>
          <a:lstStyle/>
          <a:p>
            <a:r>
              <a:rPr lang="en-US" sz="1600" b="1" dirty="0" smtClean="0">
                <a:solidFill>
                  <a:srgbClr val="000000"/>
                </a:solidFill>
              </a:rPr>
              <a:t>Cisco ERO Strategist</a:t>
            </a:r>
          </a:p>
          <a:p>
            <a:r>
              <a:rPr lang="en-US" sz="1600" b="1" noProof="1" smtClean="0">
                <a:solidFill>
                  <a:srgbClr val="000000"/>
                </a:solidFill>
              </a:rPr>
              <a:t>Rosie Cofre</a:t>
            </a:r>
          </a:p>
          <a:p>
            <a:r>
              <a:rPr lang="en-US" sz="1600" b="1" noProof="1" smtClean="0">
                <a:solidFill>
                  <a:srgbClr val="000000"/>
                </a:solidFill>
              </a:rPr>
              <a:t>rcofre@cisco.com</a:t>
            </a:r>
            <a:endParaRPr lang="en-US" sz="1600" b="1" noProof="1">
              <a:solidFill>
                <a:srgbClr val="000000"/>
              </a:solidFill>
            </a:endParaRPr>
          </a:p>
        </p:txBody>
      </p:sp>
      <p:sp>
        <p:nvSpPr>
          <p:cNvPr id="4" name="Slide Number Placeholder 3"/>
          <p:cNvSpPr>
            <a:spLocks noGrp="1"/>
          </p:cNvSpPr>
          <p:nvPr>
            <p:ph type="sldNum" sz="quarter" idx="5"/>
          </p:nvPr>
        </p:nvSpPr>
        <p:spPr/>
        <p:txBody>
          <a:bodyPr/>
          <a:lstStyle/>
          <a:p>
            <a:fld id="{4F24E121-EAEC-0444-9E98-BACCF8F9875D}" type="slidenum">
              <a:rPr lang="en-US" smtClean="0"/>
              <a:pPr/>
              <a:t>1</a:t>
            </a:fld>
            <a:endParaRPr lang="en-US"/>
          </a:p>
        </p:txBody>
      </p:sp>
      <p:sp>
        <p:nvSpPr>
          <p:cNvPr id="25" name="Slide Image Placeholder 24"/>
          <p:cNvSpPr>
            <a:spLocks noGrp="1" noRot="1" noChangeAspect="1"/>
          </p:cNvSpPr>
          <p:nvPr>
            <p:ph type="sldImg"/>
          </p:nvPr>
        </p:nvSpPr>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31746" name="Shape 130"/>
          <p:cNvSpPr>
            <a:spLocks noGrp="1"/>
          </p:cNvSpPr>
          <p:nvPr>
            <p:ph type="body" idx="1"/>
          </p:nvPr>
        </p:nvSpPr>
        <p:spPr>
          <a:xfrm>
            <a:off x="930274" y="3358858"/>
            <a:ext cx="7578725" cy="3219451"/>
          </a:xfrm>
        </p:spPr>
        <p:txBody>
          <a:bodyPr>
            <a:noAutofit/>
          </a:bodyPr>
          <a:lstStyle/>
          <a:p>
            <a:r>
              <a:rPr lang="en-US" b="1" dirty="0" smtClean="0"/>
              <a:t>STRETCH</a:t>
            </a:r>
            <a:r>
              <a:rPr lang="en-US" b="1" baseline="0" dirty="0" smtClean="0"/>
              <a:t> ASSIGNMENT MARKETPLACE: </a:t>
            </a:r>
            <a:r>
              <a:rPr lang="en-US" b="1" dirty="0" smtClean="0"/>
              <a:t>Benefit to Employees</a:t>
            </a:r>
          </a:p>
          <a:p>
            <a:pPr eaLnBrk="1" hangingPunct="1">
              <a:buFont typeface="Arial" pitchFamily="34" charset="0"/>
              <a:buChar char="•"/>
              <a:defRPr/>
            </a:pPr>
            <a:r>
              <a:rPr lang="en-US" sz="2000" dirty="0" smtClean="0"/>
              <a:t> </a:t>
            </a:r>
            <a:r>
              <a:rPr lang="en-US" b="1" dirty="0" smtClean="0"/>
              <a:t>Aligns </a:t>
            </a:r>
            <a:r>
              <a:rPr lang="en-US" b="1" dirty="0"/>
              <a:t>to driving corporate strategy</a:t>
            </a:r>
          </a:p>
          <a:p>
            <a:pPr eaLnBrk="1" hangingPunct="1">
              <a:buFont typeface="Arial" pitchFamily="34" charset="0"/>
              <a:buChar char="•"/>
              <a:defRPr/>
            </a:pPr>
            <a:r>
              <a:rPr lang="en-US" b="1" dirty="0"/>
              <a:t> Provides Experience, Exposure, Education opportunities </a:t>
            </a:r>
          </a:p>
          <a:p>
            <a:pPr eaLnBrk="1" hangingPunct="1">
              <a:buFont typeface="Arial" pitchFamily="34" charset="0"/>
              <a:buChar char="•"/>
              <a:defRPr/>
            </a:pPr>
            <a:r>
              <a:rPr lang="en-US" b="1" dirty="0"/>
              <a:t> Increases innovation, productivity</a:t>
            </a:r>
          </a:p>
          <a:p>
            <a:pPr eaLnBrk="1" hangingPunct="1">
              <a:buFont typeface="Arial" pitchFamily="34" charset="0"/>
              <a:buChar char="•"/>
              <a:defRPr/>
            </a:pPr>
            <a:r>
              <a:rPr lang="en-US" b="1" dirty="0"/>
              <a:t> Improves employee satisfaction/retention</a:t>
            </a:r>
          </a:p>
          <a:p>
            <a:pPr marL="63500" lvl="1" indent="-63500" eaLnBrk="1" hangingPunct="1">
              <a:defRPr/>
            </a:pPr>
            <a:r>
              <a:rPr lang="en-US" sz="1200" b="1" dirty="0"/>
              <a:t> Fosters professional development</a:t>
            </a:r>
          </a:p>
          <a:p>
            <a:pPr eaLnBrk="1" hangingPunct="1">
              <a:buFont typeface="Arial" pitchFamily="34" charset="0"/>
              <a:buChar char="•"/>
              <a:defRPr/>
            </a:pPr>
            <a:r>
              <a:rPr lang="en-US" b="1" dirty="0"/>
              <a:t> Provides a diverse view into projects</a:t>
            </a:r>
          </a:p>
          <a:p>
            <a:pPr eaLnBrk="1" hangingPunct="1">
              <a:buFont typeface="Arial" pitchFamily="34" charset="0"/>
              <a:buChar char="•"/>
              <a:defRPr/>
            </a:pPr>
            <a:r>
              <a:rPr lang="en-US" b="1" dirty="0"/>
              <a:t> Drives collaboration across Cisco </a:t>
            </a:r>
          </a:p>
          <a:p>
            <a:pPr eaLnBrk="1" hangingPunct="1">
              <a:buFont typeface="Arial" pitchFamily="34" charset="0"/>
              <a:buChar char="•"/>
              <a:defRPr/>
            </a:pPr>
            <a:r>
              <a:rPr lang="en-US" b="1" dirty="0"/>
              <a:t> Generates immediate productivity gains</a:t>
            </a:r>
          </a:p>
          <a:p>
            <a:pPr eaLnBrk="1" hangingPunct="1">
              <a:buFont typeface="Arial" pitchFamily="34" charset="0"/>
              <a:buChar char="•"/>
              <a:defRPr/>
            </a:pPr>
            <a:r>
              <a:rPr lang="en-US" b="1" dirty="0"/>
              <a:t> Integrates into </a:t>
            </a:r>
            <a:r>
              <a:rPr lang="en-US" b="1" dirty="0" smtClean="0"/>
              <a:t>formal performance evaluation process</a:t>
            </a:r>
            <a:endParaRPr lang="en-US" b="1" dirty="0"/>
          </a:p>
          <a:p>
            <a:pPr marL="238126" lvl="1" indent="-119063">
              <a:buFont typeface="Arial" pitchFamily="34" charset="0"/>
              <a:buNone/>
            </a:pPr>
            <a:endParaRPr lang="en-US" sz="1050" b="1" baseline="0" dirty="0" smtClean="0"/>
          </a:p>
        </p:txBody>
      </p:sp>
      <p:sp>
        <p:nvSpPr>
          <p:cNvPr id="31747" name="Shape 131"/>
          <p:cNvSpPr txBox="1">
            <a:spLocks noChangeArrowheads="1"/>
          </p:cNvSpPr>
          <p:nvPr/>
        </p:nvSpPr>
        <p:spPr bwMode="auto">
          <a:xfrm>
            <a:off x="5265738" y="6581775"/>
            <a:ext cx="4029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b">
            <a:spAutoFit/>
          </a:bodyPr>
          <a:lstStyle>
            <a:lvl1pPr eaLnBrk="0" hangingPunct="0">
              <a:defRPr sz="1400">
                <a:solidFill>
                  <a:schemeClr val="tx1"/>
                </a:solidFill>
                <a:latin typeface="Arial" charset="0"/>
                <a:ea typeface="ＭＳ Ｐゴシック" charset="0"/>
                <a:cs typeface="ＭＳ Ｐゴシック" charset="0"/>
              </a:defRPr>
            </a:lvl1pPr>
            <a:lvl2pPr marL="742950" indent="-285750" eaLnBrk="0" hangingPunct="0">
              <a:defRPr sz="1400">
                <a:solidFill>
                  <a:schemeClr val="tx1"/>
                </a:solidFill>
                <a:latin typeface="Arial" charset="0"/>
                <a:ea typeface="ＭＳ Ｐゴシック" charset="0"/>
              </a:defRPr>
            </a:lvl2pPr>
            <a:lvl3pPr marL="1143000" indent="-228600" eaLnBrk="0" hangingPunct="0">
              <a:defRPr sz="1400">
                <a:solidFill>
                  <a:schemeClr val="tx1"/>
                </a:solidFill>
                <a:latin typeface="Arial" charset="0"/>
                <a:ea typeface="ＭＳ Ｐゴシック" charset="0"/>
              </a:defRPr>
            </a:lvl3pPr>
            <a:lvl4pPr marL="1600200" indent="-228600" eaLnBrk="0" hangingPunct="0">
              <a:defRPr sz="1400">
                <a:solidFill>
                  <a:schemeClr val="tx1"/>
                </a:solidFill>
                <a:latin typeface="Arial" charset="0"/>
                <a:ea typeface="ＭＳ Ｐゴシック" charset="0"/>
              </a:defRPr>
            </a:lvl4pPr>
            <a:lvl5pPr marL="2057400" indent="-228600" eaLnBrk="0" hangingPunct="0">
              <a:defRPr sz="1400">
                <a:solidFill>
                  <a:schemeClr val="tx1"/>
                </a:solidFill>
                <a:latin typeface="Arial" charset="0"/>
                <a:ea typeface="ＭＳ Ｐゴシック" charset="0"/>
              </a:defRPr>
            </a:lvl5pPr>
            <a:lvl6pPr marL="2514600" indent="-228600" defTabSz="685800" eaLnBrk="0" fontAlgn="base" hangingPunct="0">
              <a:spcBef>
                <a:spcPct val="0"/>
              </a:spcBef>
              <a:spcAft>
                <a:spcPct val="0"/>
              </a:spcAft>
              <a:defRPr sz="1400">
                <a:solidFill>
                  <a:schemeClr val="tx1"/>
                </a:solidFill>
                <a:latin typeface="Arial" charset="0"/>
                <a:ea typeface="ＭＳ Ｐゴシック" charset="0"/>
              </a:defRPr>
            </a:lvl6pPr>
            <a:lvl7pPr marL="2971800" indent="-228600" defTabSz="685800" eaLnBrk="0" fontAlgn="base" hangingPunct="0">
              <a:spcBef>
                <a:spcPct val="0"/>
              </a:spcBef>
              <a:spcAft>
                <a:spcPct val="0"/>
              </a:spcAft>
              <a:defRPr sz="1400">
                <a:solidFill>
                  <a:schemeClr val="tx1"/>
                </a:solidFill>
                <a:latin typeface="Arial" charset="0"/>
                <a:ea typeface="ＭＳ Ｐゴシック" charset="0"/>
              </a:defRPr>
            </a:lvl7pPr>
            <a:lvl8pPr marL="3429000" indent="-228600" defTabSz="685800" eaLnBrk="0" fontAlgn="base" hangingPunct="0">
              <a:spcBef>
                <a:spcPct val="0"/>
              </a:spcBef>
              <a:spcAft>
                <a:spcPct val="0"/>
              </a:spcAft>
              <a:defRPr sz="1400">
                <a:solidFill>
                  <a:schemeClr val="tx1"/>
                </a:solidFill>
                <a:latin typeface="Arial" charset="0"/>
                <a:ea typeface="ＭＳ Ｐゴシック" charset="0"/>
              </a:defRPr>
            </a:lvl8pPr>
            <a:lvl9pPr marL="3886200" indent="-228600" defTabSz="685800" eaLnBrk="0" fontAlgn="base" hangingPunct="0">
              <a:spcBef>
                <a:spcPct val="0"/>
              </a:spcBef>
              <a:spcAft>
                <a:spcPct val="0"/>
              </a:spcAft>
              <a:defRPr sz="1400">
                <a:solidFill>
                  <a:schemeClr val="tx1"/>
                </a:solidFill>
                <a:latin typeface="Arial" charset="0"/>
                <a:ea typeface="ＭＳ Ｐゴシック" charset="0"/>
              </a:defRPr>
            </a:lvl9pPr>
          </a:lstStyle>
          <a:p>
            <a:pPr algn="r" eaLnBrk="1" hangingPunct="1">
              <a:buSzPct val="25000"/>
              <a:buFont typeface="Arial" charset="0"/>
              <a:buNone/>
            </a:pPr>
            <a:r>
              <a:rPr lang="en-US" sz="1200">
                <a:latin typeface="Calibri" charset="0"/>
              </a:rPr>
              <a:t>*</a:t>
            </a:r>
          </a:p>
        </p:txBody>
      </p:sp>
      <p:sp>
        <p:nvSpPr>
          <p:cNvPr id="10" name="Slide Image Placeholder 9"/>
          <p:cNvSpPr>
            <a:spLocks noGrp="1" noRot="1" noChangeAspect="1"/>
          </p:cNvSpPr>
          <p:nvPr>
            <p:ph type="sldImg"/>
          </p:nvPr>
        </p:nvSpPr>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930275" y="3590058"/>
            <a:ext cx="7435850" cy="2181350"/>
          </a:xfrm>
        </p:spPr>
        <p:txBody>
          <a:bodyPr/>
          <a:lstStyle/>
          <a:p>
            <a:r>
              <a:rPr lang="en-US" b="1" dirty="0" smtClean="0"/>
              <a:t>STRETCH ASSIGNMENT MARKETPLACE:  SAM</a:t>
            </a:r>
            <a:r>
              <a:rPr lang="en-US" b="1" dirty="0" smtClean="0">
                <a:solidFill>
                  <a:srgbClr val="FF0000"/>
                </a:solidFill>
              </a:rPr>
              <a:t> </a:t>
            </a:r>
            <a:endParaRPr lang="en-US" b="1" dirty="0">
              <a:solidFill>
                <a:srgbClr val="FF0000"/>
              </a:solidFill>
            </a:endParaRPr>
          </a:p>
          <a:p>
            <a:pPr marL="171450" indent="-171450">
              <a:buFont typeface="Arial" panose="020B0604020202020204" pitchFamily="34" charset="0"/>
              <a:buChar char="•"/>
            </a:pPr>
            <a:r>
              <a:rPr lang="en-US" b="1" dirty="0" smtClean="0">
                <a:solidFill>
                  <a:srgbClr val="000000"/>
                </a:solidFill>
              </a:rPr>
              <a:t>After the successful proof of concept launch in the Bay Area, SAM was rolled out globally across all our EROs. </a:t>
            </a:r>
          </a:p>
          <a:p>
            <a:pPr marL="171450" indent="-171450">
              <a:buFont typeface="Arial"/>
              <a:buChar char="•"/>
            </a:pPr>
            <a:r>
              <a:rPr lang="en-US" b="1" dirty="0" smtClean="0">
                <a:solidFill>
                  <a:srgbClr val="000000"/>
                </a:solidFill>
              </a:rPr>
              <a:t>In addition, several business functions adopted SAM. </a:t>
            </a:r>
            <a:endParaRPr lang="en-US" b="1" dirty="0">
              <a:solidFill>
                <a:srgbClr val="000000"/>
              </a:solidFill>
            </a:endParaRPr>
          </a:p>
          <a:p>
            <a:endParaRPr lang="en-US" b="1" dirty="0">
              <a:solidFill>
                <a:srgbClr val="000000"/>
              </a:solidFill>
            </a:endParaRPr>
          </a:p>
          <a:p>
            <a:endParaRPr lang="en-US" b="1" dirty="0"/>
          </a:p>
        </p:txBody>
      </p:sp>
      <p:sp>
        <p:nvSpPr>
          <p:cNvPr id="4" name="Slide Number Placeholder 3"/>
          <p:cNvSpPr>
            <a:spLocks noGrp="1"/>
          </p:cNvSpPr>
          <p:nvPr>
            <p:ph type="sldNum" sz="quarter" idx="10"/>
          </p:nvPr>
        </p:nvSpPr>
        <p:spPr/>
        <p:txBody>
          <a:bodyPr/>
          <a:lstStyle/>
          <a:p>
            <a:pPr>
              <a:defRPr/>
            </a:pPr>
            <a:fld id="{EC691347-E251-3F41-9139-7069BDAC246A}" type="slidenum">
              <a:rPr lang="en-US" smtClean="0"/>
              <a:pPr>
                <a:defRPr/>
              </a:pPr>
              <a:t>11</a:t>
            </a:fld>
            <a:endParaRPr lang="en-US"/>
          </a:p>
        </p:txBody>
      </p:sp>
    </p:spTree>
    <p:extLst>
      <p:ext uri="{BB962C8B-B14F-4D97-AF65-F5344CB8AC3E}">
        <p14:creationId xmlns:p14="http://schemas.microsoft.com/office/powerpoint/2010/main" val="417069362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013403" y="3922567"/>
            <a:ext cx="7435850" cy="1753838"/>
          </a:xfrm>
        </p:spPr>
        <p:txBody>
          <a:bodyPr/>
          <a:lstStyle/>
          <a:p>
            <a:r>
              <a:rPr lang="en-US" sz="1800" b="1" dirty="0" smtClean="0"/>
              <a:t>STRETCH ASSIGNMENT MARKETPLACE – SAM</a:t>
            </a:r>
            <a:endParaRPr lang="en-US" sz="1800" b="1" dirty="0" smtClean="0">
              <a:solidFill>
                <a:srgbClr val="FF0000"/>
              </a:solidFill>
            </a:endParaRPr>
          </a:p>
          <a:p>
            <a:pPr lvl="1" defTabSz="685800"/>
            <a:r>
              <a:rPr lang="en-US" sz="1800" b="1" dirty="0" smtClean="0"/>
              <a:t>And then, in a matter of months, Cisco employees spread the word about SAM and it went viral – across the company and around the world!</a:t>
            </a:r>
            <a:endParaRPr lang="en-US" sz="1200" b="1" dirty="0" smtClean="0">
              <a:solidFill>
                <a:srgbClr val="000000"/>
              </a:solidFill>
            </a:endParaRPr>
          </a:p>
          <a:p>
            <a:endParaRPr lang="en-US" sz="1800" b="1" dirty="0">
              <a:solidFill>
                <a:srgbClr val="000000"/>
              </a:solidFill>
            </a:endParaRPr>
          </a:p>
          <a:p>
            <a:endParaRPr lang="en-US" sz="1800" b="1" dirty="0"/>
          </a:p>
        </p:txBody>
      </p:sp>
      <p:sp>
        <p:nvSpPr>
          <p:cNvPr id="4" name="Slide Number Placeholder 3"/>
          <p:cNvSpPr>
            <a:spLocks noGrp="1"/>
          </p:cNvSpPr>
          <p:nvPr>
            <p:ph type="sldNum" sz="quarter" idx="10"/>
          </p:nvPr>
        </p:nvSpPr>
        <p:spPr/>
        <p:txBody>
          <a:bodyPr/>
          <a:lstStyle/>
          <a:p>
            <a:pPr>
              <a:defRPr/>
            </a:pPr>
            <a:fld id="{EC691347-E251-3F41-9139-7069BDAC246A}" type="slidenum">
              <a:rPr lang="en-US" smtClean="0"/>
              <a:pPr>
                <a:defRPr/>
              </a:pPr>
              <a:t>12</a:t>
            </a:fld>
            <a:endParaRPr lang="en-US"/>
          </a:p>
        </p:txBody>
      </p:sp>
    </p:spTree>
    <p:extLst>
      <p:ext uri="{BB962C8B-B14F-4D97-AF65-F5344CB8AC3E}">
        <p14:creationId xmlns:p14="http://schemas.microsoft.com/office/powerpoint/2010/main" val="417069362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31746" name="Shape 130"/>
          <p:cNvSpPr>
            <a:spLocks noGrp="1"/>
          </p:cNvSpPr>
          <p:nvPr>
            <p:ph type="body" idx="1"/>
          </p:nvPr>
        </p:nvSpPr>
        <p:spPr>
          <a:xfrm>
            <a:off x="930274" y="3446079"/>
            <a:ext cx="7527925" cy="3324226"/>
          </a:xfrm>
        </p:spPr>
        <p:txBody>
          <a:bodyPr>
            <a:noAutofit/>
          </a:bodyPr>
          <a:lstStyle/>
          <a:p>
            <a:r>
              <a:rPr lang="en-US" b="1" dirty="0" smtClean="0"/>
              <a:t>STRETCH</a:t>
            </a:r>
            <a:r>
              <a:rPr lang="en-US" b="1" baseline="0" dirty="0" smtClean="0"/>
              <a:t> ASSIGNMENT MARKETPLACE: BENEFITS</a:t>
            </a:r>
            <a:endParaRPr lang="en-US" b="1" dirty="0" smtClean="0"/>
          </a:p>
          <a:p>
            <a:pPr marL="119063" indent="-119063">
              <a:buFont typeface="Arial" pitchFamily="34" charset="0"/>
              <a:buChar char="•"/>
            </a:pPr>
            <a:r>
              <a:rPr lang="en-US" b="1" baseline="0" dirty="0" smtClean="0"/>
              <a:t>Cost Effectiveness</a:t>
            </a:r>
            <a:r>
              <a:rPr lang="en-US" baseline="0" dirty="0" smtClean="0"/>
              <a:t>: It provides access to talent without the associated cost of recruiting, hiring and training new employees or temporary workers.</a:t>
            </a:r>
            <a:endParaRPr lang="en-US" b="1" baseline="0" dirty="0" smtClean="0"/>
          </a:p>
          <a:p>
            <a:pPr marL="119063" indent="-119063">
              <a:buFont typeface="Arial" pitchFamily="34" charset="0"/>
              <a:buChar char="•"/>
            </a:pPr>
            <a:r>
              <a:rPr lang="en-US" b="1" baseline="0" dirty="0" smtClean="0"/>
              <a:t>Commitment to Talent Development: </a:t>
            </a:r>
            <a:r>
              <a:rPr lang="en-US" baseline="0" dirty="0" smtClean="0"/>
              <a:t>It enhances employee experience and affirmation of the Cisco commitment to career development, validating Cisco as a great place to work.</a:t>
            </a:r>
          </a:p>
          <a:p>
            <a:pPr marL="119063" indent="-119063">
              <a:buFont typeface="Arial" pitchFamily="34" charset="0"/>
              <a:buChar char="•"/>
            </a:pPr>
            <a:r>
              <a:rPr lang="en-US" b="1" baseline="0" dirty="0" smtClean="0"/>
              <a:t>Inclusion and Diversity: </a:t>
            </a:r>
            <a:r>
              <a:rPr lang="en-US" baseline="0" dirty="0" smtClean="0"/>
              <a:t>It fosters collaboration and integration across Cisco, which in turn infuses diversity and innovation into the business.</a:t>
            </a:r>
          </a:p>
          <a:p>
            <a:pPr marL="119063" indent="-119063">
              <a:buFont typeface="Arial" pitchFamily="34" charset="0"/>
              <a:buChar char="•"/>
            </a:pPr>
            <a:r>
              <a:rPr lang="en-US" b="1" baseline="0" dirty="0" smtClean="0"/>
              <a:t>Tangible Focus: </a:t>
            </a:r>
            <a:r>
              <a:rPr lang="en-US" baseline="0" dirty="0" smtClean="0"/>
              <a:t>It provides meaningful, real world assignments which motivate employees to stay with the company.</a:t>
            </a:r>
          </a:p>
          <a:p>
            <a:pPr marL="119063" indent="-119063">
              <a:buFont typeface="Arial" pitchFamily="34" charset="0"/>
              <a:buChar char="•"/>
            </a:pPr>
            <a:r>
              <a:rPr lang="en-US" b="1" baseline="0" dirty="0" smtClean="0"/>
              <a:t>Cisco on Cisco: </a:t>
            </a:r>
            <a:r>
              <a:rPr lang="en-US" baseline="0" dirty="0" smtClean="0"/>
              <a:t>It leverages Cisco technology to provide visibility to talent development opportunities and talent within the company.</a:t>
            </a:r>
          </a:p>
          <a:p>
            <a:pPr marL="119063" indent="-119063">
              <a:buFont typeface="Arial" pitchFamily="34" charset="0"/>
              <a:buChar char="•"/>
            </a:pPr>
            <a:r>
              <a:rPr lang="en-US" b="1" baseline="0" dirty="0" smtClean="0"/>
              <a:t>Measurement: </a:t>
            </a:r>
            <a:r>
              <a:rPr lang="en-US" baseline="0" dirty="0" smtClean="0"/>
              <a:t> It delivers analytics that provide real-time impact of employee development</a:t>
            </a:r>
          </a:p>
          <a:p>
            <a:pPr marL="119063" lvl="0" indent="-119063">
              <a:buFont typeface="Arial" pitchFamily="34" charset="0"/>
              <a:buChar char="•"/>
            </a:pPr>
            <a:endParaRPr lang="en-US" baseline="0" dirty="0" smtClean="0"/>
          </a:p>
        </p:txBody>
      </p:sp>
      <p:sp>
        <p:nvSpPr>
          <p:cNvPr id="31747" name="Shape 131"/>
          <p:cNvSpPr txBox="1">
            <a:spLocks noChangeArrowheads="1"/>
          </p:cNvSpPr>
          <p:nvPr/>
        </p:nvSpPr>
        <p:spPr bwMode="auto">
          <a:xfrm>
            <a:off x="5265738" y="6581775"/>
            <a:ext cx="4029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b">
            <a:spAutoFit/>
          </a:bodyPr>
          <a:lstStyle>
            <a:lvl1pPr eaLnBrk="0" hangingPunct="0">
              <a:defRPr sz="1400">
                <a:solidFill>
                  <a:schemeClr val="tx1"/>
                </a:solidFill>
                <a:latin typeface="Arial" charset="0"/>
                <a:ea typeface="ＭＳ Ｐゴシック" charset="0"/>
                <a:cs typeface="ＭＳ Ｐゴシック" charset="0"/>
              </a:defRPr>
            </a:lvl1pPr>
            <a:lvl2pPr marL="742950" indent="-285750" eaLnBrk="0" hangingPunct="0">
              <a:defRPr sz="1400">
                <a:solidFill>
                  <a:schemeClr val="tx1"/>
                </a:solidFill>
                <a:latin typeface="Arial" charset="0"/>
                <a:ea typeface="ＭＳ Ｐゴシック" charset="0"/>
              </a:defRPr>
            </a:lvl2pPr>
            <a:lvl3pPr marL="1143000" indent="-228600" eaLnBrk="0" hangingPunct="0">
              <a:defRPr sz="1400">
                <a:solidFill>
                  <a:schemeClr val="tx1"/>
                </a:solidFill>
                <a:latin typeface="Arial" charset="0"/>
                <a:ea typeface="ＭＳ Ｐゴシック" charset="0"/>
              </a:defRPr>
            </a:lvl3pPr>
            <a:lvl4pPr marL="1600200" indent="-228600" eaLnBrk="0" hangingPunct="0">
              <a:defRPr sz="1400">
                <a:solidFill>
                  <a:schemeClr val="tx1"/>
                </a:solidFill>
                <a:latin typeface="Arial" charset="0"/>
                <a:ea typeface="ＭＳ Ｐゴシック" charset="0"/>
              </a:defRPr>
            </a:lvl4pPr>
            <a:lvl5pPr marL="2057400" indent="-228600" eaLnBrk="0" hangingPunct="0">
              <a:defRPr sz="1400">
                <a:solidFill>
                  <a:schemeClr val="tx1"/>
                </a:solidFill>
                <a:latin typeface="Arial" charset="0"/>
                <a:ea typeface="ＭＳ Ｐゴシック" charset="0"/>
              </a:defRPr>
            </a:lvl5pPr>
            <a:lvl6pPr marL="2514600" indent="-228600" defTabSz="685800" eaLnBrk="0" fontAlgn="base" hangingPunct="0">
              <a:spcBef>
                <a:spcPct val="0"/>
              </a:spcBef>
              <a:spcAft>
                <a:spcPct val="0"/>
              </a:spcAft>
              <a:defRPr sz="1400">
                <a:solidFill>
                  <a:schemeClr val="tx1"/>
                </a:solidFill>
                <a:latin typeface="Arial" charset="0"/>
                <a:ea typeface="ＭＳ Ｐゴシック" charset="0"/>
              </a:defRPr>
            </a:lvl6pPr>
            <a:lvl7pPr marL="2971800" indent="-228600" defTabSz="685800" eaLnBrk="0" fontAlgn="base" hangingPunct="0">
              <a:spcBef>
                <a:spcPct val="0"/>
              </a:spcBef>
              <a:spcAft>
                <a:spcPct val="0"/>
              </a:spcAft>
              <a:defRPr sz="1400">
                <a:solidFill>
                  <a:schemeClr val="tx1"/>
                </a:solidFill>
                <a:latin typeface="Arial" charset="0"/>
                <a:ea typeface="ＭＳ Ｐゴシック" charset="0"/>
              </a:defRPr>
            </a:lvl7pPr>
            <a:lvl8pPr marL="3429000" indent="-228600" defTabSz="685800" eaLnBrk="0" fontAlgn="base" hangingPunct="0">
              <a:spcBef>
                <a:spcPct val="0"/>
              </a:spcBef>
              <a:spcAft>
                <a:spcPct val="0"/>
              </a:spcAft>
              <a:defRPr sz="1400">
                <a:solidFill>
                  <a:schemeClr val="tx1"/>
                </a:solidFill>
                <a:latin typeface="Arial" charset="0"/>
                <a:ea typeface="ＭＳ Ｐゴシック" charset="0"/>
              </a:defRPr>
            </a:lvl8pPr>
            <a:lvl9pPr marL="3886200" indent="-228600" defTabSz="685800" eaLnBrk="0" fontAlgn="base" hangingPunct="0">
              <a:spcBef>
                <a:spcPct val="0"/>
              </a:spcBef>
              <a:spcAft>
                <a:spcPct val="0"/>
              </a:spcAft>
              <a:defRPr sz="1400">
                <a:solidFill>
                  <a:schemeClr val="tx1"/>
                </a:solidFill>
                <a:latin typeface="Arial" charset="0"/>
                <a:ea typeface="ＭＳ Ｐゴシック" charset="0"/>
              </a:defRPr>
            </a:lvl9pPr>
          </a:lstStyle>
          <a:p>
            <a:pPr algn="r" eaLnBrk="1" hangingPunct="1">
              <a:buSzPct val="25000"/>
              <a:buFont typeface="Arial" charset="0"/>
              <a:buNone/>
            </a:pPr>
            <a:r>
              <a:rPr lang="en-US" sz="1200">
                <a:latin typeface="Calibri" charset="0"/>
              </a:rPr>
              <a:t>*</a:t>
            </a:r>
          </a:p>
        </p:txBody>
      </p:sp>
      <p:sp>
        <p:nvSpPr>
          <p:cNvPr id="10" name="Slide Image Placeholder 9"/>
          <p:cNvSpPr>
            <a:spLocks noGrp="1" noRot="1" noChangeAspect="1"/>
          </p:cNvSpPr>
          <p:nvPr>
            <p:ph type="sldImg"/>
          </p:nvPr>
        </p:nvSpPr>
        <p:spPr/>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31746" name="Shape 130"/>
          <p:cNvSpPr>
            <a:spLocks noGrp="1"/>
          </p:cNvSpPr>
          <p:nvPr>
            <p:ph type="body" idx="1"/>
          </p:nvPr>
        </p:nvSpPr>
        <p:spPr>
          <a:xfrm>
            <a:off x="930275" y="3257549"/>
            <a:ext cx="7185025" cy="3181351"/>
          </a:xfrm>
        </p:spPr>
        <p:txBody>
          <a:bodyPr>
            <a:noAutofit/>
          </a:bodyPr>
          <a:lstStyle/>
          <a:p>
            <a:r>
              <a:rPr lang="en-US" b="1" dirty="0" smtClean="0"/>
              <a:t>CISCO’S ERO OPERATING MODEL</a:t>
            </a:r>
          </a:p>
          <a:p>
            <a:pPr marL="119063" indent="-119063">
              <a:buFont typeface="Arial" pitchFamily="34" charset="0"/>
              <a:buChar char="•"/>
            </a:pPr>
            <a:r>
              <a:rPr lang="en-US" b="1" dirty="0" smtClean="0"/>
              <a:t>The ERO operating model focuses on having diverse communities align to and drive corporate strategy while building strong deep-rooted</a:t>
            </a:r>
            <a:r>
              <a:rPr lang="en-US" b="1" baseline="0" dirty="0" smtClean="0"/>
              <a:t> </a:t>
            </a:r>
            <a:r>
              <a:rPr lang="en-US" b="1" dirty="0" smtClean="0"/>
              <a:t>relationships within</a:t>
            </a:r>
            <a:r>
              <a:rPr lang="en-US" b="1" baseline="0" dirty="0" smtClean="0"/>
              <a:t> their communities.</a:t>
            </a:r>
          </a:p>
          <a:p>
            <a:pPr marL="119063" indent="-119063">
              <a:buFont typeface="Arial" pitchFamily="34" charset="0"/>
              <a:buChar char="•"/>
            </a:pPr>
            <a:r>
              <a:rPr lang="en-US" b="1" baseline="0" dirty="0" smtClean="0"/>
              <a:t>This model enables each ERO member to connect at a personal level while tapping into and impacting a greater cause through Cisco.</a:t>
            </a:r>
          </a:p>
          <a:p>
            <a:pPr marL="119063" indent="-119063">
              <a:buFont typeface="Arial" pitchFamily="34" charset="0"/>
              <a:buChar char="•"/>
            </a:pPr>
            <a:r>
              <a:rPr lang="en-US" b="1" baseline="0" dirty="0" smtClean="0"/>
              <a:t>EROs also foster employee engagement.</a:t>
            </a:r>
          </a:p>
          <a:p>
            <a:pPr marL="119063" indent="-119063">
              <a:buFont typeface="Arial" pitchFamily="34" charset="0"/>
              <a:buChar char="•"/>
            </a:pPr>
            <a:r>
              <a:rPr lang="en-US" b="1" baseline="0" dirty="0" smtClean="0"/>
              <a:t>According to a meta-analysis of 1.4 million employees conducted by the Gallup Organization, organizations with a high level of engagement report 22% higher productivity.</a:t>
            </a:r>
          </a:p>
          <a:p>
            <a:pPr marL="119063" indent="-119063">
              <a:buFont typeface="Arial" pitchFamily="34" charset="0"/>
              <a:buChar char="•"/>
            </a:pPr>
            <a:r>
              <a:rPr lang="en-US" b="1" baseline="0" dirty="0" smtClean="0"/>
              <a:t>Engaged employees go beyond what is required of them, always looking for ways to created additional value for their business.</a:t>
            </a:r>
          </a:p>
          <a:p>
            <a:pPr marL="119063" indent="-119063">
              <a:buFont typeface="Arial" pitchFamily="34" charset="0"/>
              <a:buChar char="•"/>
            </a:pPr>
            <a:r>
              <a:rPr lang="en-US" b="1" baseline="0" dirty="0" smtClean="0"/>
              <a:t>Their enhanced engagement reflects the alignment of each employee’s very personal goals and drivers of job satisfaction with the organization’s strategy and contribution requirements.</a:t>
            </a:r>
          </a:p>
        </p:txBody>
      </p:sp>
      <p:sp>
        <p:nvSpPr>
          <p:cNvPr id="31747" name="Shape 131"/>
          <p:cNvSpPr txBox="1">
            <a:spLocks noChangeArrowheads="1"/>
          </p:cNvSpPr>
          <p:nvPr/>
        </p:nvSpPr>
        <p:spPr bwMode="auto">
          <a:xfrm>
            <a:off x="5265738" y="6581775"/>
            <a:ext cx="4029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b">
            <a:spAutoFit/>
          </a:bodyPr>
          <a:lstStyle>
            <a:lvl1pPr eaLnBrk="0" hangingPunct="0">
              <a:defRPr sz="1400">
                <a:solidFill>
                  <a:schemeClr val="tx1"/>
                </a:solidFill>
                <a:latin typeface="Arial" charset="0"/>
                <a:ea typeface="ＭＳ Ｐゴシック" charset="0"/>
                <a:cs typeface="ＭＳ Ｐゴシック" charset="0"/>
              </a:defRPr>
            </a:lvl1pPr>
            <a:lvl2pPr marL="742950" indent="-285750" eaLnBrk="0" hangingPunct="0">
              <a:defRPr sz="1400">
                <a:solidFill>
                  <a:schemeClr val="tx1"/>
                </a:solidFill>
                <a:latin typeface="Arial" charset="0"/>
                <a:ea typeface="ＭＳ Ｐゴシック" charset="0"/>
              </a:defRPr>
            </a:lvl2pPr>
            <a:lvl3pPr marL="1143000" indent="-228600" eaLnBrk="0" hangingPunct="0">
              <a:defRPr sz="1400">
                <a:solidFill>
                  <a:schemeClr val="tx1"/>
                </a:solidFill>
                <a:latin typeface="Arial" charset="0"/>
                <a:ea typeface="ＭＳ Ｐゴシック" charset="0"/>
              </a:defRPr>
            </a:lvl3pPr>
            <a:lvl4pPr marL="1600200" indent="-228600" eaLnBrk="0" hangingPunct="0">
              <a:defRPr sz="1400">
                <a:solidFill>
                  <a:schemeClr val="tx1"/>
                </a:solidFill>
                <a:latin typeface="Arial" charset="0"/>
                <a:ea typeface="ＭＳ Ｐゴシック" charset="0"/>
              </a:defRPr>
            </a:lvl4pPr>
            <a:lvl5pPr marL="2057400" indent="-228600" eaLnBrk="0" hangingPunct="0">
              <a:defRPr sz="1400">
                <a:solidFill>
                  <a:schemeClr val="tx1"/>
                </a:solidFill>
                <a:latin typeface="Arial" charset="0"/>
                <a:ea typeface="ＭＳ Ｐゴシック" charset="0"/>
              </a:defRPr>
            </a:lvl5pPr>
            <a:lvl6pPr marL="2514600" indent="-228600" defTabSz="685800" eaLnBrk="0" fontAlgn="base" hangingPunct="0">
              <a:spcBef>
                <a:spcPct val="0"/>
              </a:spcBef>
              <a:spcAft>
                <a:spcPct val="0"/>
              </a:spcAft>
              <a:defRPr sz="1400">
                <a:solidFill>
                  <a:schemeClr val="tx1"/>
                </a:solidFill>
                <a:latin typeface="Arial" charset="0"/>
                <a:ea typeface="ＭＳ Ｐゴシック" charset="0"/>
              </a:defRPr>
            </a:lvl6pPr>
            <a:lvl7pPr marL="2971800" indent="-228600" defTabSz="685800" eaLnBrk="0" fontAlgn="base" hangingPunct="0">
              <a:spcBef>
                <a:spcPct val="0"/>
              </a:spcBef>
              <a:spcAft>
                <a:spcPct val="0"/>
              </a:spcAft>
              <a:defRPr sz="1400">
                <a:solidFill>
                  <a:schemeClr val="tx1"/>
                </a:solidFill>
                <a:latin typeface="Arial" charset="0"/>
                <a:ea typeface="ＭＳ Ｐゴシック" charset="0"/>
              </a:defRPr>
            </a:lvl7pPr>
            <a:lvl8pPr marL="3429000" indent="-228600" defTabSz="685800" eaLnBrk="0" fontAlgn="base" hangingPunct="0">
              <a:spcBef>
                <a:spcPct val="0"/>
              </a:spcBef>
              <a:spcAft>
                <a:spcPct val="0"/>
              </a:spcAft>
              <a:defRPr sz="1400">
                <a:solidFill>
                  <a:schemeClr val="tx1"/>
                </a:solidFill>
                <a:latin typeface="Arial" charset="0"/>
                <a:ea typeface="ＭＳ Ｐゴシック" charset="0"/>
              </a:defRPr>
            </a:lvl8pPr>
            <a:lvl9pPr marL="3886200" indent="-228600" defTabSz="685800" eaLnBrk="0" fontAlgn="base" hangingPunct="0">
              <a:spcBef>
                <a:spcPct val="0"/>
              </a:spcBef>
              <a:spcAft>
                <a:spcPct val="0"/>
              </a:spcAft>
              <a:defRPr sz="1400">
                <a:solidFill>
                  <a:schemeClr val="tx1"/>
                </a:solidFill>
                <a:latin typeface="Arial" charset="0"/>
                <a:ea typeface="ＭＳ Ｐゴシック" charset="0"/>
              </a:defRPr>
            </a:lvl9pPr>
          </a:lstStyle>
          <a:p>
            <a:pPr algn="r" eaLnBrk="1" hangingPunct="1">
              <a:buSzPct val="25000"/>
              <a:buFont typeface="Arial" charset="0"/>
              <a:buNone/>
            </a:pPr>
            <a:r>
              <a:rPr lang="en-US" sz="1200">
                <a:latin typeface="Calibri" charset="0"/>
              </a:rPr>
              <a:t>*</a:t>
            </a:r>
          </a:p>
        </p:txBody>
      </p:sp>
      <p:sp>
        <p:nvSpPr>
          <p:cNvPr id="10" name="Slide Image Placeholder 9"/>
          <p:cNvSpPr>
            <a:spLocks noGrp="1" noRot="1" noChangeAspect="1"/>
          </p:cNvSpPr>
          <p:nvPr>
            <p:ph type="sldImg"/>
          </p:nvPr>
        </p:nvSpPr>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31746" name="Shape 130"/>
          <p:cNvSpPr>
            <a:spLocks noGrp="1"/>
          </p:cNvSpPr>
          <p:nvPr>
            <p:ph type="body" idx="1"/>
          </p:nvPr>
        </p:nvSpPr>
        <p:spPr>
          <a:xfrm>
            <a:off x="930275" y="3515096"/>
            <a:ext cx="7435850" cy="2304790"/>
          </a:xfrm>
        </p:spPr>
        <p:txBody>
          <a:bodyPr>
            <a:noAutofit/>
          </a:bodyPr>
          <a:lstStyle/>
          <a:p>
            <a:r>
              <a:rPr lang="en-US" b="1" dirty="0" smtClean="0"/>
              <a:t>ERO Contributions</a:t>
            </a:r>
          </a:p>
          <a:p>
            <a:pPr marL="119063" indent="-119063">
              <a:buFont typeface="Arial" pitchFamily="34" charset="0"/>
              <a:buChar char="•"/>
            </a:pPr>
            <a:r>
              <a:rPr lang="en-US" b="1" dirty="0" smtClean="0"/>
              <a:t>The Cisco</a:t>
            </a:r>
            <a:r>
              <a:rPr lang="en-US" b="1" baseline="0" dirty="0" smtClean="0"/>
              <a:t> ERO vision, strategy and operating model provides a framework that ensures th</a:t>
            </a:r>
            <a:r>
              <a:rPr lang="en-US" b="1" dirty="0" smtClean="0"/>
              <a:t>at</a:t>
            </a:r>
            <a:r>
              <a:rPr lang="en-US" b="1" baseline="0" dirty="0" smtClean="0"/>
              <a:t> contributions from our EROs are scalable, repeatable, and sustainable.</a:t>
            </a:r>
          </a:p>
          <a:p>
            <a:pPr marL="119063" indent="-119063">
              <a:buFont typeface="Arial" pitchFamily="34" charset="0"/>
              <a:buChar char="•"/>
            </a:pPr>
            <a:r>
              <a:rPr lang="en-US" b="1" dirty="0"/>
              <a:t>O</a:t>
            </a:r>
            <a:r>
              <a:rPr lang="en-US" b="1" baseline="0" dirty="0" smtClean="0"/>
              <a:t>ur Employee Resource Organizations engage, empower and transform Cisco employees both on a personal and</a:t>
            </a:r>
            <a:r>
              <a:rPr lang="en-US" b="1" dirty="0" smtClean="0"/>
              <a:t> a community level. </a:t>
            </a:r>
            <a:endParaRPr lang="en-US" b="1" baseline="0" dirty="0" smtClean="0"/>
          </a:p>
        </p:txBody>
      </p:sp>
      <p:sp>
        <p:nvSpPr>
          <p:cNvPr id="31747" name="Shape 131"/>
          <p:cNvSpPr txBox="1">
            <a:spLocks noChangeArrowheads="1"/>
          </p:cNvSpPr>
          <p:nvPr/>
        </p:nvSpPr>
        <p:spPr bwMode="auto">
          <a:xfrm>
            <a:off x="5265738" y="6581775"/>
            <a:ext cx="4029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b">
            <a:spAutoFit/>
          </a:bodyPr>
          <a:lstStyle>
            <a:lvl1pPr eaLnBrk="0" hangingPunct="0">
              <a:defRPr sz="1400">
                <a:solidFill>
                  <a:schemeClr val="tx1"/>
                </a:solidFill>
                <a:latin typeface="Arial" charset="0"/>
                <a:ea typeface="ＭＳ Ｐゴシック" charset="0"/>
                <a:cs typeface="ＭＳ Ｐゴシック" charset="0"/>
              </a:defRPr>
            </a:lvl1pPr>
            <a:lvl2pPr marL="742950" indent="-285750" eaLnBrk="0" hangingPunct="0">
              <a:defRPr sz="1400">
                <a:solidFill>
                  <a:schemeClr val="tx1"/>
                </a:solidFill>
                <a:latin typeface="Arial" charset="0"/>
                <a:ea typeface="ＭＳ Ｐゴシック" charset="0"/>
              </a:defRPr>
            </a:lvl2pPr>
            <a:lvl3pPr marL="1143000" indent="-228600" eaLnBrk="0" hangingPunct="0">
              <a:defRPr sz="1400">
                <a:solidFill>
                  <a:schemeClr val="tx1"/>
                </a:solidFill>
                <a:latin typeface="Arial" charset="0"/>
                <a:ea typeface="ＭＳ Ｐゴシック" charset="0"/>
              </a:defRPr>
            </a:lvl3pPr>
            <a:lvl4pPr marL="1600200" indent="-228600" eaLnBrk="0" hangingPunct="0">
              <a:defRPr sz="1400">
                <a:solidFill>
                  <a:schemeClr val="tx1"/>
                </a:solidFill>
                <a:latin typeface="Arial" charset="0"/>
                <a:ea typeface="ＭＳ Ｐゴシック" charset="0"/>
              </a:defRPr>
            </a:lvl4pPr>
            <a:lvl5pPr marL="2057400" indent="-228600" eaLnBrk="0" hangingPunct="0">
              <a:defRPr sz="1400">
                <a:solidFill>
                  <a:schemeClr val="tx1"/>
                </a:solidFill>
                <a:latin typeface="Arial" charset="0"/>
                <a:ea typeface="ＭＳ Ｐゴシック" charset="0"/>
              </a:defRPr>
            </a:lvl5pPr>
            <a:lvl6pPr marL="2514600" indent="-228600" defTabSz="685800" eaLnBrk="0" fontAlgn="base" hangingPunct="0">
              <a:spcBef>
                <a:spcPct val="0"/>
              </a:spcBef>
              <a:spcAft>
                <a:spcPct val="0"/>
              </a:spcAft>
              <a:defRPr sz="1400">
                <a:solidFill>
                  <a:schemeClr val="tx1"/>
                </a:solidFill>
                <a:latin typeface="Arial" charset="0"/>
                <a:ea typeface="ＭＳ Ｐゴシック" charset="0"/>
              </a:defRPr>
            </a:lvl6pPr>
            <a:lvl7pPr marL="2971800" indent="-228600" defTabSz="685800" eaLnBrk="0" fontAlgn="base" hangingPunct="0">
              <a:spcBef>
                <a:spcPct val="0"/>
              </a:spcBef>
              <a:spcAft>
                <a:spcPct val="0"/>
              </a:spcAft>
              <a:defRPr sz="1400">
                <a:solidFill>
                  <a:schemeClr val="tx1"/>
                </a:solidFill>
                <a:latin typeface="Arial" charset="0"/>
                <a:ea typeface="ＭＳ Ｐゴシック" charset="0"/>
              </a:defRPr>
            </a:lvl7pPr>
            <a:lvl8pPr marL="3429000" indent="-228600" defTabSz="685800" eaLnBrk="0" fontAlgn="base" hangingPunct="0">
              <a:spcBef>
                <a:spcPct val="0"/>
              </a:spcBef>
              <a:spcAft>
                <a:spcPct val="0"/>
              </a:spcAft>
              <a:defRPr sz="1400">
                <a:solidFill>
                  <a:schemeClr val="tx1"/>
                </a:solidFill>
                <a:latin typeface="Arial" charset="0"/>
                <a:ea typeface="ＭＳ Ｐゴシック" charset="0"/>
              </a:defRPr>
            </a:lvl8pPr>
            <a:lvl9pPr marL="3886200" indent="-228600" defTabSz="685800" eaLnBrk="0" fontAlgn="base" hangingPunct="0">
              <a:spcBef>
                <a:spcPct val="0"/>
              </a:spcBef>
              <a:spcAft>
                <a:spcPct val="0"/>
              </a:spcAft>
              <a:defRPr sz="1400">
                <a:solidFill>
                  <a:schemeClr val="tx1"/>
                </a:solidFill>
                <a:latin typeface="Arial" charset="0"/>
                <a:ea typeface="ＭＳ Ｐゴシック" charset="0"/>
              </a:defRPr>
            </a:lvl9pPr>
          </a:lstStyle>
          <a:p>
            <a:pPr algn="r" eaLnBrk="1" hangingPunct="1">
              <a:buSzPct val="25000"/>
              <a:buFont typeface="Arial" charset="0"/>
              <a:buNone/>
            </a:pPr>
            <a:r>
              <a:rPr lang="en-US" sz="1200">
                <a:latin typeface="Calibri" charset="0"/>
              </a:rPr>
              <a:t>*</a:t>
            </a:r>
          </a:p>
        </p:txBody>
      </p:sp>
      <p:sp>
        <p:nvSpPr>
          <p:cNvPr id="10" name="Slide Image Placeholder 9"/>
          <p:cNvSpPr>
            <a:spLocks noGrp="1" noRot="1" noChangeAspect="1"/>
          </p:cNvSpPr>
          <p:nvPr>
            <p:ph type="sldImg"/>
          </p:nvPr>
        </p:nvSpPr>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31746" name="Shape 130"/>
          <p:cNvSpPr>
            <a:spLocks noGrp="1"/>
          </p:cNvSpPr>
          <p:nvPr>
            <p:ph type="body" idx="1"/>
          </p:nvPr>
        </p:nvSpPr>
        <p:spPr>
          <a:xfrm>
            <a:off x="1084654" y="3439580"/>
            <a:ext cx="7435850" cy="3003401"/>
          </a:xfrm>
        </p:spPr>
        <p:txBody>
          <a:bodyPr>
            <a:noAutofit/>
          </a:bodyPr>
          <a:lstStyle/>
          <a:p>
            <a:r>
              <a:rPr lang="en-US" b="1" dirty="0" smtClean="0"/>
              <a:t>Cisco </a:t>
            </a:r>
            <a:r>
              <a:rPr lang="en-US" b="1" dirty="0"/>
              <a:t>Employee Resource Organizations – EROs – are global, virtual organizations focused on diverse communities. </a:t>
            </a:r>
            <a:endParaRPr lang="en-US" b="1" dirty="0">
              <a:solidFill>
                <a:srgbClr val="FF0000"/>
              </a:solidFill>
            </a:endParaRPr>
          </a:p>
          <a:p>
            <a:r>
              <a:rPr lang="en-US" b="1" noProof="1"/>
              <a:t>Through their passion for these communities, Cisco employees can have a critical impact on the lives of individuals who cannot be reached through our formal corporate outreach programs. </a:t>
            </a:r>
          </a:p>
          <a:p>
            <a:r>
              <a:rPr lang="en-US" b="1" noProof="1" smtClean="0">
                <a:solidFill>
                  <a:srgbClr val="000000"/>
                </a:solidFill>
              </a:rPr>
              <a:t>For members of Cisco EROs, the conversation has changed from joining the group “to which you associate yourself” to supporting the community that supports your passion and interest.</a:t>
            </a:r>
          </a:p>
          <a:p>
            <a:endParaRPr lang="en-US" b="1" noProof="1">
              <a:solidFill>
                <a:srgbClr val="000000"/>
              </a:solidFill>
            </a:endParaRPr>
          </a:p>
          <a:p>
            <a:r>
              <a:rPr lang="en-US" b="1" dirty="0"/>
              <a:t>The ERO operating model allows our EROs to align to Cisco’s strategy and drive company priorities, while building strong, deep-rooted relationships into diverse communities.</a:t>
            </a:r>
          </a:p>
          <a:p>
            <a:r>
              <a:rPr lang="en-US" b="1" dirty="0"/>
              <a:t>One such instance is the partnership between Cisco’s Networking Academy and our EROs. </a:t>
            </a:r>
          </a:p>
          <a:p>
            <a:endParaRPr lang="en-US" b="1" noProof="1">
              <a:solidFill>
                <a:srgbClr val="000000"/>
              </a:solidFill>
            </a:endParaRPr>
          </a:p>
        </p:txBody>
      </p:sp>
      <p:sp>
        <p:nvSpPr>
          <p:cNvPr id="31747" name="Shape 131"/>
          <p:cNvSpPr txBox="1">
            <a:spLocks noChangeArrowheads="1"/>
          </p:cNvSpPr>
          <p:nvPr/>
        </p:nvSpPr>
        <p:spPr bwMode="auto">
          <a:xfrm>
            <a:off x="5265738" y="6581775"/>
            <a:ext cx="4029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b">
            <a:spAutoFit/>
          </a:bodyPr>
          <a:lstStyle>
            <a:lvl1pPr eaLnBrk="0" hangingPunct="0">
              <a:defRPr sz="1400">
                <a:solidFill>
                  <a:schemeClr val="tx1"/>
                </a:solidFill>
                <a:latin typeface="Arial" charset="0"/>
                <a:ea typeface="ＭＳ Ｐゴシック" charset="0"/>
                <a:cs typeface="ＭＳ Ｐゴシック" charset="0"/>
              </a:defRPr>
            </a:lvl1pPr>
            <a:lvl2pPr marL="742950" indent="-285750" eaLnBrk="0" hangingPunct="0">
              <a:defRPr sz="1400">
                <a:solidFill>
                  <a:schemeClr val="tx1"/>
                </a:solidFill>
                <a:latin typeface="Arial" charset="0"/>
                <a:ea typeface="ＭＳ Ｐゴシック" charset="0"/>
              </a:defRPr>
            </a:lvl2pPr>
            <a:lvl3pPr marL="1143000" indent="-228600" eaLnBrk="0" hangingPunct="0">
              <a:defRPr sz="1400">
                <a:solidFill>
                  <a:schemeClr val="tx1"/>
                </a:solidFill>
                <a:latin typeface="Arial" charset="0"/>
                <a:ea typeface="ＭＳ Ｐゴシック" charset="0"/>
              </a:defRPr>
            </a:lvl3pPr>
            <a:lvl4pPr marL="1600200" indent="-228600" eaLnBrk="0" hangingPunct="0">
              <a:defRPr sz="1400">
                <a:solidFill>
                  <a:schemeClr val="tx1"/>
                </a:solidFill>
                <a:latin typeface="Arial" charset="0"/>
                <a:ea typeface="ＭＳ Ｐゴシック" charset="0"/>
              </a:defRPr>
            </a:lvl4pPr>
            <a:lvl5pPr marL="2057400" indent="-228600" eaLnBrk="0" hangingPunct="0">
              <a:defRPr sz="1400">
                <a:solidFill>
                  <a:schemeClr val="tx1"/>
                </a:solidFill>
                <a:latin typeface="Arial" charset="0"/>
                <a:ea typeface="ＭＳ Ｐゴシック" charset="0"/>
              </a:defRPr>
            </a:lvl5pPr>
            <a:lvl6pPr marL="2514600" indent="-228600" defTabSz="685800" eaLnBrk="0" fontAlgn="base" hangingPunct="0">
              <a:spcBef>
                <a:spcPct val="0"/>
              </a:spcBef>
              <a:spcAft>
                <a:spcPct val="0"/>
              </a:spcAft>
              <a:defRPr sz="1400">
                <a:solidFill>
                  <a:schemeClr val="tx1"/>
                </a:solidFill>
                <a:latin typeface="Arial" charset="0"/>
                <a:ea typeface="ＭＳ Ｐゴシック" charset="0"/>
              </a:defRPr>
            </a:lvl6pPr>
            <a:lvl7pPr marL="2971800" indent="-228600" defTabSz="685800" eaLnBrk="0" fontAlgn="base" hangingPunct="0">
              <a:spcBef>
                <a:spcPct val="0"/>
              </a:spcBef>
              <a:spcAft>
                <a:spcPct val="0"/>
              </a:spcAft>
              <a:defRPr sz="1400">
                <a:solidFill>
                  <a:schemeClr val="tx1"/>
                </a:solidFill>
                <a:latin typeface="Arial" charset="0"/>
                <a:ea typeface="ＭＳ Ｐゴシック" charset="0"/>
              </a:defRPr>
            </a:lvl7pPr>
            <a:lvl8pPr marL="3429000" indent="-228600" defTabSz="685800" eaLnBrk="0" fontAlgn="base" hangingPunct="0">
              <a:spcBef>
                <a:spcPct val="0"/>
              </a:spcBef>
              <a:spcAft>
                <a:spcPct val="0"/>
              </a:spcAft>
              <a:defRPr sz="1400">
                <a:solidFill>
                  <a:schemeClr val="tx1"/>
                </a:solidFill>
                <a:latin typeface="Arial" charset="0"/>
                <a:ea typeface="ＭＳ Ｐゴシック" charset="0"/>
              </a:defRPr>
            </a:lvl8pPr>
            <a:lvl9pPr marL="3886200" indent="-228600" defTabSz="685800" eaLnBrk="0" fontAlgn="base" hangingPunct="0">
              <a:spcBef>
                <a:spcPct val="0"/>
              </a:spcBef>
              <a:spcAft>
                <a:spcPct val="0"/>
              </a:spcAft>
              <a:defRPr sz="1400">
                <a:solidFill>
                  <a:schemeClr val="tx1"/>
                </a:solidFill>
                <a:latin typeface="Arial" charset="0"/>
                <a:ea typeface="ＭＳ Ｐゴシック" charset="0"/>
              </a:defRPr>
            </a:lvl9pPr>
          </a:lstStyle>
          <a:p>
            <a:pPr algn="r" eaLnBrk="1" hangingPunct="1">
              <a:buSzPct val="25000"/>
              <a:buFont typeface="Arial" charset="0"/>
              <a:buNone/>
            </a:pPr>
            <a:r>
              <a:rPr lang="en-US" sz="1200">
                <a:latin typeface="Calibri" charset="0"/>
              </a:rPr>
              <a:t>*</a:t>
            </a:r>
          </a:p>
        </p:txBody>
      </p:sp>
      <p:sp>
        <p:nvSpPr>
          <p:cNvPr id="10" name="Slide Image Placeholder 9"/>
          <p:cNvSpPr>
            <a:spLocks noGrp="1" noRot="1" noChangeAspect="1"/>
          </p:cNvSpPr>
          <p:nvPr>
            <p:ph type="sldImg"/>
          </p:nvPr>
        </p:nvSpPr>
        <p:spPr/>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31746" name="Shape 130"/>
          <p:cNvSpPr>
            <a:spLocks noGrp="1"/>
          </p:cNvSpPr>
          <p:nvPr>
            <p:ph type="body" idx="1"/>
          </p:nvPr>
        </p:nvSpPr>
        <p:spPr>
          <a:xfrm>
            <a:off x="1013402" y="3518806"/>
            <a:ext cx="7435850" cy="2562337"/>
          </a:xfrm>
        </p:spPr>
        <p:txBody>
          <a:bodyPr>
            <a:noAutofit/>
          </a:bodyPr>
          <a:lstStyle/>
          <a:p>
            <a:r>
              <a:rPr lang="en-US" b="1" dirty="0" smtClean="0"/>
              <a:t>CISCO</a:t>
            </a:r>
            <a:r>
              <a:rPr lang="en-US" b="1" baseline="0" dirty="0" smtClean="0"/>
              <a:t> NETWORKING ACADEMY</a:t>
            </a:r>
            <a:endParaRPr lang="en-US" b="1" dirty="0" smtClean="0"/>
          </a:p>
          <a:p>
            <a:pPr marL="119063" indent="-119063">
              <a:buFont typeface="Arial" pitchFamily="34" charset="0"/>
              <a:buChar char="•"/>
            </a:pPr>
            <a:r>
              <a:rPr lang="en-US" b="1" dirty="0" smtClean="0"/>
              <a:t>The</a:t>
            </a:r>
            <a:r>
              <a:rPr lang="en-US" b="1" baseline="0" dirty="0" smtClean="0"/>
              <a:t> Cisco Networking Academy develops ICT curriculum used by educational organizations to equip learners with skills needed to design, build, maintain, and secure computer networks.</a:t>
            </a:r>
            <a:endParaRPr lang="en-US" b="1" dirty="0" smtClean="0"/>
          </a:p>
          <a:p>
            <a:pPr marL="119063" indent="-119063">
              <a:buFont typeface="Arial" pitchFamily="34" charset="0"/>
              <a:buChar char="•"/>
            </a:pPr>
            <a:r>
              <a:rPr lang="en-US" b="1" dirty="0" smtClean="0"/>
              <a:t>Each</a:t>
            </a:r>
            <a:r>
              <a:rPr lang="en-US" b="1" baseline="0" dirty="0" smtClean="0"/>
              <a:t> year, Networking Academy’s innovative, blended learning model prepares over one million students across the globe for successful careers in ICT</a:t>
            </a:r>
            <a:r>
              <a:rPr lang="en-US" b="1" dirty="0" smtClean="0"/>
              <a:t>.</a:t>
            </a:r>
          </a:p>
          <a:p>
            <a:endParaRPr lang="en-US" dirty="0" smtClean="0"/>
          </a:p>
        </p:txBody>
      </p:sp>
      <p:sp>
        <p:nvSpPr>
          <p:cNvPr id="31747" name="Shape 131"/>
          <p:cNvSpPr txBox="1">
            <a:spLocks noChangeArrowheads="1"/>
          </p:cNvSpPr>
          <p:nvPr/>
        </p:nvSpPr>
        <p:spPr bwMode="auto">
          <a:xfrm>
            <a:off x="5265738" y="6581775"/>
            <a:ext cx="4029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b">
            <a:spAutoFit/>
          </a:bodyPr>
          <a:lstStyle>
            <a:lvl1pPr eaLnBrk="0" hangingPunct="0">
              <a:defRPr sz="1400">
                <a:solidFill>
                  <a:schemeClr val="tx1"/>
                </a:solidFill>
                <a:latin typeface="Arial" charset="0"/>
                <a:ea typeface="ＭＳ Ｐゴシック" charset="0"/>
                <a:cs typeface="ＭＳ Ｐゴシック" charset="0"/>
              </a:defRPr>
            </a:lvl1pPr>
            <a:lvl2pPr marL="742950" indent="-285750" eaLnBrk="0" hangingPunct="0">
              <a:defRPr sz="1400">
                <a:solidFill>
                  <a:schemeClr val="tx1"/>
                </a:solidFill>
                <a:latin typeface="Arial" charset="0"/>
                <a:ea typeface="ＭＳ Ｐゴシック" charset="0"/>
              </a:defRPr>
            </a:lvl2pPr>
            <a:lvl3pPr marL="1143000" indent="-228600" eaLnBrk="0" hangingPunct="0">
              <a:defRPr sz="1400">
                <a:solidFill>
                  <a:schemeClr val="tx1"/>
                </a:solidFill>
                <a:latin typeface="Arial" charset="0"/>
                <a:ea typeface="ＭＳ Ｐゴシック" charset="0"/>
              </a:defRPr>
            </a:lvl3pPr>
            <a:lvl4pPr marL="1600200" indent="-228600" eaLnBrk="0" hangingPunct="0">
              <a:defRPr sz="1400">
                <a:solidFill>
                  <a:schemeClr val="tx1"/>
                </a:solidFill>
                <a:latin typeface="Arial" charset="0"/>
                <a:ea typeface="ＭＳ Ｐゴシック" charset="0"/>
              </a:defRPr>
            </a:lvl4pPr>
            <a:lvl5pPr marL="2057400" indent="-228600" eaLnBrk="0" hangingPunct="0">
              <a:defRPr sz="1400">
                <a:solidFill>
                  <a:schemeClr val="tx1"/>
                </a:solidFill>
                <a:latin typeface="Arial" charset="0"/>
                <a:ea typeface="ＭＳ Ｐゴシック" charset="0"/>
              </a:defRPr>
            </a:lvl5pPr>
            <a:lvl6pPr marL="2514600" indent="-228600" defTabSz="685800" eaLnBrk="0" fontAlgn="base" hangingPunct="0">
              <a:spcBef>
                <a:spcPct val="0"/>
              </a:spcBef>
              <a:spcAft>
                <a:spcPct val="0"/>
              </a:spcAft>
              <a:defRPr sz="1400">
                <a:solidFill>
                  <a:schemeClr val="tx1"/>
                </a:solidFill>
                <a:latin typeface="Arial" charset="0"/>
                <a:ea typeface="ＭＳ Ｐゴシック" charset="0"/>
              </a:defRPr>
            </a:lvl6pPr>
            <a:lvl7pPr marL="2971800" indent="-228600" defTabSz="685800" eaLnBrk="0" fontAlgn="base" hangingPunct="0">
              <a:spcBef>
                <a:spcPct val="0"/>
              </a:spcBef>
              <a:spcAft>
                <a:spcPct val="0"/>
              </a:spcAft>
              <a:defRPr sz="1400">
                <a:solidFill>
                  <a:schemeClr val="tx1"/>
                </a:solidFill>
                <a:latin typeface="Arial" charset="0"/>
                <a:ea typeface="ＭＳ Ｐゴシック" charset="0"/>
              </a:defRPr>
            </a:lvl7pPr>
            <a:lvl8pPr marL="3429000" indent="-228600" defTabSz="685800" eaLnBrk="0" fontAlgn="base" hangingPunct="0">
              <a:spcBef>
                <a:spcPct val="0"/>
              </a:spcBef>
              <a:spcAft>
                <a:spcPct val="0"/>
              </a:spcAft>
              <a:defRPr sz="1400">
                <a:solidFill>
                  <a:schemeClr val="tx1"/>
                </a:solidFill>
                <a:latin typeface="Arial" charset="0"/>
                <a:ea typeface="ＭＳ Ｐゴシック" charset="0"/>
              </a:defRPr>
            </a:lvl8pPr>
            <a:lvl9pPr marL="3886200" indent="-228600" defTabSz="685800" eaLnBrk="0" fontAlgn="base" hangingPunct="0">
              <a:spcBef>
                <a:spcPct val="0"/>
              </a:spcBef>
              <a:spcAft>
                <a:spcPct val="0"/>
              </a:spcAft>
              <a:defRPr sz="1400">
                <a:solidFill>
                  <a:schemeClr val="tx1"/>
                </a:solidFill>
                <a:latin typeface="Arial" charset="0"/>
                <a:ea typeface="ＭＳ Ｐゴシック" charset="0"/>
              </a:defRPr>
            </a:lvl9pPr>
          </a:lstStyle>
          <a:p>
            <a:pPr algn="r" eaLnBrk="1" hangingPunct="1">
              <a:buSzPct val="25000"/>
              <a:buFont typeface="Arial" charset="0"/>
              <a:buNone/>
            </a:pPr>
            <a:r>
              <a:rPr lang="en-US" sz="1200">
                <a:latin typeface="Calibri" charset="0"/>
              </a:rPr>
              <a:t>*</a:t>
            </a:r>
          </a:p>
        </p:txBody>
      </p:sp>
      <p:sp>
        <p:nvSpPr>
          <p:cNvPr id="10" name="Slide Image Placeholder 9"/>
          <p:cNvSpPr>
            <a:spLocks noGrp="1" noRot="1" noChangeAspect="1"/>
          </p:cNvSpPr>
          <p:nvPr>
            <p:ph type="sldImg"/>
          </p:nvPr>
        </p:nvSpPr>
        <p:spPr/>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31746" name="Shape 130"/>
          <p:cNvSpPr>
            <a:spLocks noGrp="1"/>
          </p:cNvSpPr>
          <p:nvPr>
            <p:ph type="body" idx="1"/>
          </p:nvPr>
        </p:nvSpPr>
        <p:spPr>
          <a:xfrm>
            <a:off x="930275" y="3578374"/>
            <a:ext cx="7435850" cy="3003401"/>
          </a:xfrm>
        </p:spPr>
        <p:txBody>
          <a:bodyPr>
            <a:noAutofit/>
          </a:bodyPr>
          <a:lstStyle/>
          <a:p>
            <a:r>
              <a:rPr lang="en-US" b="1" dirty="0" smtClean="0"/>
              <a:t>INNOVATIVE, BLENDED LEARNING MODEL</a:t>
            </a:r>
          </a:p>
          <a:p>
            <a:pPr marL="119063" indent="-119063">
              <a:buFont typeface="Arial" pitchFamily="34" charset="0"/>
              <a:buChar char="•"/>
            </a:pPr>
            <a:r>
              <a:rPr lang="en-US" b="1" dirty="0" smtClean="0"/>
              <a:t>In partnership with the United Nations ICT subcommittee, the Cisco Networking Academy participates in the yearly “Girls in ICT” event by hosting young girls in Cisco offices around the Globe.</a:t>
            </a:r>
          </a:p>
          <a:p>
            <a:pPr marL="119063" indent="-119063">
              <a:buFont typeface="Arial" pitchFamily="34" charset="0"/>
              <a:buChar char="•"/>
            </a:pPr>
            <a:r>
              <a:rPr lang="en-US" b="1" baseline="0" noProof="1" smtClean="0">
                <a:solidFill>
                  <a:srgbClr val="000000"/>
                </a:solidFill>
              </a:rPr>
              <a:t>Networking Academy approached the Cisco EROs as an ideal partner because</a:t>
            </a:r>
            <a:r>
              <a:rPr lang="en-US" b="1" noProof="1" smtClean="0">
                <a:solidFill>
                  <a:srgbClr val="000000"/>
                </a:solidFill>
              </a:rPr>
              <a:t> of their deep-rooted relationships in the community. </a:t>
            </a:r>
          </a:p>
          <a:p>
            <a:pPr marL="119063" indent="-119063">
              <a:buFont typeface="Arial" pitchFamily="34" charset="0"/>
              <a:buChar char="•"/>
            </a:pPr>
            <a:r>
              <a:rPr lang="en-US" b="1" noProof="1" smtClean="0">
                <a:solidFill>
                  <a:srgbClr val="000000"/>
                </a:solidFill>
              </a:rPr>
              <a:t>EROs became the vehicle for reaching a diverse group of girls and</a:t>
            </a:r>
            <a:r>
              <a:rPr lang="en-US" b="1" baseline="0" noProof="1" smtClean="0">
                <a:solidFill>
                  <a:srgbClr val="000000"/>
                </a:solidFill>
              </a:rPr>
              <a:t> helping</a:t>
            </a:r>
            <a:r>
              <a:rPr lang="en-US" b="1" noProof="1" smtClean="0">
                <a:solidFill>
                  <a:srgbClr val="000000"/>
                </a:solidFill>
              </a:rPr>
              <a:t> to </a:t>
            </a:r>
            <a:r>
              <a:rPr lang="en-US" b="1" baseline="0" noProof="1" smtClean="0">
                <a:solidFill>
                  <a:srgbClr val="000000"/>
                </a:solidFill>
              </a:rPr>
              <a:t>meet the</a:t>
            </a:r>
            <a:r>
              <a:rPr lang="en-US" b="1" noProof="1" smtClean="0">
                <a:solidFill>
                  <a:srgbClr val="000000"/>
                </a:solidFill>
              </a:rPr>
              <a:t> </a:t>
            </a:r>
            <a:r>
              <a:rPr lang="en-US" b="1" baseline="0" noProof="1" smtClean="0">
                <a:solidFill>
                  <a:srgbClr val="000000"/>
                </a:solidFill>
              </a:rPr>
              <a:t>Networking</a:t>
            </a:r>
            <a:r>
              <a:rPr lang="en-US" b="1" noProof="1" smtClean="0">
                <a:solidFill>
                  <a:srgbClr val="000000"/>
                </a:solidFill>
              </a:rPr>
              <a:t> Academy objective</a:t>
            </a:r>
            <a:r>
              <a:rPr lang="en-US" b="1" baseline="0" noProof="1" smtClean="0">
                <a:solidFill>
                  <a:srgbClr val="000000"/>
                </a:solidFill>
              </a:rPr>
              <a:t> of getting more girls interested in STEM-related (Science, Technology, Engineering, and Math) careers.</a:t>
            </a:r>
          </a:p>
          <a:p>
            <a:pPr marL="119063" indent="-119063">
              <a:buFont typeface="Arial" pitchFamily="34" charset="0"/>
              <a:buChar char="•"/>
            </a:pPr>
            <a:r>
              <a:rPr lang="en-US" b="1" baseline="0" noProof="1" smtClean="0"/>
              <a:t>Their initial goal was to double the number of “Girls</a:t>
            </a:r>
            <a:r>
              <a:rPr lang="en-US" b="1" noProof="1" smtClean="0"/>
              <a:t> in ICT” attendees, from 500 to 1000 globally. </a:t>
            </a:r>
          </a:p>
        </p:txBody>
      </p:sp>
      <p:sp>
        <p:nvSpPr>
          <p:cNvPr id="31747" name="Shape 131"/>
          <p:cNvSpPr txBox="1">
            <a:spLocks noChangeArrowheads="1"/>
          </p:cNvSpPr>
          <p:nvPr/>
        </p:nvSpPr>
        <p:spPr bwMode="auto">
          <a:xfrm>
            <a:off x="5265738" y="6581775"/>
            <a:ext cx="4029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b">
            <a:spAutoFit/>
          </a:bodyPr>
          <a:lstStyle>
            <a:lvl1pPr eaLnBrk="0" hangingPunct="0">
              <a:defRPr sz="1400">
                <a:solidFill>
                  <a:schemeClr val="tx1"/>
                </a:solidFill>
                <a:latin typeface="Arial" charset="0"/>
                <a:ea typeface="ＭＳ Ｐゴシック" charset="0"/>
                <a:cs typeface="ＭＳ Ｐゴシック" charset="0"/>
              </a:defRPr>
            </a:lvl1pPr>
            <a:lvl2pPr marL="742950" indent="-285750" eaLnBrk="0" hangingPunct="0">
              <a:defRPr sz="1400">
                <a:solidFill>
                  <a:schemeClr val="tx1"/>
                </a:solidFill>
                <a:latin typeface="Arial" charset="0"/>
                <a:ea typeface="ＭＳ Ｐゴシック" charset="0"/>
              </a:defRPr>
            </a:lvl2pPr>
            <a:lvl3pPr marL="1143000" indent="-228600" eaLnBrk="0" hangingPunct="0">
              <a:defRPr sz="1400">
                <a:solidFill>
                  <a:schemeClr val="tx1"/>
                </a:solidFill>
                <a:latin typeface="Arial" charset="0"/>
                <a:ea typeface="ＭＳ Ｐゴシック" charset="0"/>
              </a:defRPr>
            </a:lvl3pPr>
            <a:lvl4pPr marL="1600200" indent="-228600" eaLnBrk="0" hangingPunct="0">
              <a:defRPr sz="1400">
                <a:solidFill>
                  <a:schemeClr val="tx1"/>
                </a:solidFill>
                <a:latin typeface="Arial" charset="0"/>
                <a:ea typeface="ＭＳ Ｐゴシック" charset="0"/>
              </a:defRPr>
            </a:lvl4pPr>
            <a:lvl5pPr marL="2057400" indent="-228600" eaLnBrk="0" hangingPunct="0">
              <a:defRPr sz="1400">
                <a:solidFill>
                  <a:schemeClr val="tx1"/>
                </a:solidFill>
                <a:latin typeface="Arial" charset="0"/>
                <a:ea typeface="ＭＳ Ｐゴシック" charset="0"/>
              </a:defRPr>
            </a:lvl5pPr>
            <a:lvl6pPr marL="2514600" indent="-228600" defTabSz="685800" eaLnBrk="0" fontAlgn="base" hangingPunct="0">
              <a:spcBef>
                <a:spcPct val="0"/>
              </a:spcBef>
              <a:spcAft>
                <a:spcPct val="0"/>
              </a:spcAft>
              <a:defRPr sz="1400">
                <a:solidFill>
                  <a:schemeClr val="tx1"/>
                </a:solidFill>
                <a:latin typeface="Arial" charset="0"/>
                <a:ea typeface="ＭＳ Ｐゴシック" charset="0"/>
              </a:defRPr>
            </a:lvl6pPr>
            <a:lvl7pPr marL="2971800" indent="-228600" defTabSz="685800" eaLnBrk="0" fontAlgn="base" hangingPunct="0">
              <a:spcBef>
                <a:spcPct val="0"/>
              </a:spcBef>
              <a:spcAft>
                <a:spcPct val="0"/>
              </a:spcAft>
              <a:defRPr sz="1400">
                <a:solidFill>
                  <a:schemeClr val="tx1"/>
                </a:solidFill>
                <a:latin typeface="Arial" charset="0"/>
                <a:ea typeface="ＭＳ Ｐゴシック" charset="0"/>
              </a:defRPr>
            </a:lvl7pPr>
            <a:lvl8pPr marL="3429000" indent="-228600" defTabSz="685800" eaLnBrk="0" fontAlgn="base" hangingPunct="0">
              <a:spcBef>
                <a:spcPct val="0"/>
              </a:spcBef>
              <a:spcAft>
                <a:spcPct val="0"/>
              </a:spcAft>
              <a:defRPr sz="1400">
                <a:solidFill>
                  <a:schemeClr val="tx1"/>
                </a:solidFill>
                <a:latin typeface="Arial" charset="0"/>
                <a:ea typeface="ＭＳ Ｐゴシック" charset="0"/>
              </a:defRPr>
            </a:lvl8pPr>
            <a:lvl9pPr marL="3886200" indent="-228600" defTabSz="685800" eaLnBrk="0" fontAlgn="base" hangingPunct="0">
              <a:spcBef>
                <a:spcPct val="0"/>
              </a:spcBef>
              <a:spcAft>
                <a:spcPct val="0"/>
              </a:spcAft>
              <a:defRPr sz="1400">
                <a:solidFill>
                  <a:schemeClr val="tx1"/>
                </a:solidFill>
                <a:latin typeface="Arial" charset="0"/>
                <a:ea typeface="ＭＳ Ｐゴシック" charset="0"/>
              </a:defRPr>
            </a:lvl9pPr>
          </a:lstStyle>
          <a:p>
            <a:pPr algn="r" eaLnBrk="1" hangingPunct="1">
              <a:buSzPct val="25000"/>
              <a:buFont typeface="Arial" charset="0"/>
              <a:buNone/>
            </a:pPr>
            <a:r>
              <a:rPr lang="en-US" sz="1200">
                <a:latin typeface="Calibri" charset="0"/>
              </a:rPr>
              <a:t>*</a:t>
            </a:r>
          </a:p>
        </p:txBody>
      </p:sp>
      <p:sp>
        <p:nvSpPr>
          <p:cNvPr id="10" name="Slide Image Placeholder 9"/>
          <p:cNvSpPr>
            <a:spLocks noGrp="1" noRot="1" noChangeAspect="1"/>
          </p:cNvSpPr>
          <p:nvPr>
            <p:ph type="sldImg"/>
          </p:nvPr>
        </p:nvSpPr>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31746" name="Shape 130"/>
          <p:cNvSpPr>
            <a:spLocks noGrp="1"/>
          </p:cNvSpPr>
          <p:nvPr>
            <p:ph type="body" idx="1"/>
          </p:nvPr>
        </p:nvSpPr>
        <p:spPr>
          <a:xfrm>
            <a:off x="1025277" y="3625684"/>
            <a:ext cx="7435850" cy="2800351"/>
          </a:xfrm>
        </p:spPr>
        <p:txBody>
          <a:bodyPr>
            <a:noAutofit/>
          </a:bodyPr>
          <a:lstStyle/>
          <a:p>
            <a:r>
              <a:rPr lang="en-US" b="1" dirty="0" smtClean="0"/>
              <a:t>CISCO NETWORKING ACADEMY</a:t>
            </a:r>
          </a:p>
          <a:p>
            <a:pPr marL="171450" indent="-171450">
              <a:buFont typeface="Arial"/>
              <a:buChar char="•"/>
            </a:pPr>
            <a:r>
              <a:rPr lang="en-US" b="1" dirty="0" smtClean="0"/>
              <a:t>Partnership with all the </a:t>
            </a:r>
            <a:r>
              <a:rPr lang="en-US" b="1" dirty="0"/>
              <a:t>Cisco </a:t>
            </a:r>
            <a:r>
              <a:rPr lang="en-US" b="1" dirty="0" smtClean="0"/>
              <a:t>EROs</a:t>
            </a:r>
            <a:r>
              <a:rPr lang="en-US" b="1" dirty="0"/>
              <a:t> </a:t>
            </a:r>
            <a:r>
              <a:rPr lang="en-US" b="1" dirty="0" smtClean="0"/>
              <a:t>resulted in Networking Academy successfully doubling its target</a:t>
            </a:r>
            <a:r>
              <a:rPr lang="en-US" b="1" dirty="0"/>
              <a:t>, hosting </a:t>
            </a:r>
            <a:r>
              <a:rPr lang="en-US" b="1" dirty="0" smtClean="0"/>
              <a:t>2,000 </a:t>
            </a:r>
            <a:r>
              <a:rPr lang="en-US" b="1" dirty="0"/>
              <a:t>girls.</a:t>
            </a:r>
          </a:p>
          <a:p>
            <a:pPr marL="171450" indent="-171450">
              <a:buFont typeface="Arial"/>
              <a:buChar char="•"/>
            </a:pPr>
            <a:r>
              <a:rPr lang="en-US" b="1" dirty="0" smtClean="0"/>
              <a:t>In alignment with the ERO operating model, Networking Academy assumed the role of “Business Sponsor” for the ICT Event for Girls by:</a:t>
            </a:r>
          </a:p>
          <a:p>
            <a:pPr marL="290513" lvl="4" indent="-171450">
              <a:buFont typeface="Courier New"/>
              <a:buChar char="o"/>
            </a:pPr>
            <a:r>
              <a:rPr lang="en-US" sz="1050" b="1" dirty="0" smtClean="0"/>
              <a:t>Assigning people from their team to the roles of Global Program manager and Project Managers</a:t>
            </a:r>
            <a:r>
              <a:rPr lang="en-US" sz="1050" b="1" baseline="0" dirty="0" smtClean="0"/>
              <a:t> </a:t>
            </a:r>
            <a:r>
              <a:rPr lang="en-US" sz="1050" b="1" baseline="0" dirty="0" smtClean="0">
                <a:solidFill>
                  <a:srgbClr val="000000"/>
                </a:solidFill>
              </a:rPr>
              <a:t>(x3)</a:t>
            </a:r>
            <a:endParaRPr lang="en-US" sz="1050" b="1" dirty="0" smtClean="0">
              <a:solidFill>
                <a:srgbClr val="000000"/>
              </a:solidFill>
            </a:endParaRPr>
          </a:p>
          <a:p>
            <a:pPr marL="290513" lvl="4" indent="-171450">
              <a:buFont typeface="Courier New"/>
              <a:buChar char="o"/>
            </a:pPr>
            <a:r>
              <a:rPr lang="en-US" sz="1050" b="1" dirty="0" smtClean="0"/>
              <a:t>Hiring a contractor to develop resource materials,</a:t>
            </a:r>
            <a:r>
              <a:rPr lang="en-US" sz="1050" b="1" baseline="0" dirty="0" smtClean="0"/>
              <a:t> design the website, and run reports</a:t>
            </a:r>
            <a:endParaRPr lang="en-US" sz="1050" b="1" dirty="0" smtClean="0"/>
          </a:p>
          <a:p>
            <a:pPr marL="290513" lvl="4" indent="-171450">
              <a:buFont typeface="Courier New"/>
              <a:buChar char="o"/>
            </a:pPr>
            <a:r>
              <a:rPr lang="en-US" sz="1050" b="1" dirty="0" smtClean="0"/>
              <a:t>Funding the girls’ visit, lunch, and a ‘give away item’.</a:t>
            </a:r>
          </a:p>
          <a:p>
            <a:pPr marL="290513" lvl="4" indent="-171450">
              <a:buFont typeface="Courier New"/>
              <a:buChar char="o"/>
            </a:pPr>
            <a:r>
              <a:rPr lang="en-US" sz="1050" b="1" dirty="0" smtClean="0">
                <a:solidFill>
                  <a:srgbClr val="000000"/>
                </a:solidFill>
              </a:rPr>
              <a:t>Establishing, tracking and reporting success metrics for the event and ERO impact.</a:t>
            </a:r>
          </a:p>
        </p:txBody>
      </p:sp>
      <p:sp>
        <p:nvSpPr>
          <p:cNvPr id="31747" name="Shape 131"/>
          <p:cNvSpPr txBox="1">
            <a:spLocks noChangeArrowheads="1"/>
          </p:cNvSpPr>
          <p:nvPr/>
        </p:nvSpPr>
        <p:spPr bwMode="auto">
          <a:xfrm>
            <a:off x="5265738" y="6581775"/>
            <a:ext cx="4029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b">
            <a:spAutoFit/>
          </a:bodyPr>
          <a:lstStyle>
            <a:lvl1pPr eaLnBrk="0" hangingPunct="0">
              <a:defRPr sz="1400">
                <a:solidFill>
                  <a:schemeClr val="tx1"/>
                </a:solidFill>
                <a:latin typeface="Arial" charset="0"/>
                <a:ea typeface="ＭＳ Ｐゴシック" charset="0"/>
                <a:cs typeface="ＭＳ Ｐゴシック" charset="0"/>
              </a:defRPr>
            </a:lvl1pPr>
            <a:lvl2pPr marL="742950" indent="-285750" eaLnBrk="0" hangingPunct="0">
              <a:defRPr sz="1400">
                <a:solidFill>
                  <a:schemeClr val="tx1"/>
                </a:solidFill>
                <a:latin typeface="Arial" charset="0"/>
                <a:ea typeface="ＭＳ Ｐゴシック" charset="0"/>
              </a:defRPr>
            </a:lvl2pPr>
            <a:lvl3pPr marL="1143000" indent="-228600" eaLnBrk="0" hangingPunct="0">
              <a:defRPr sz="1400">
                <a:solidFill>
                  <a:schemeClr val="tx1"/>
                </a:solidFill>
                <a:latin typeface="Arial" charset="0"/>
                <a:ea typeface="ＭＳ Ｐゴシック" charset="0"/>
              </a:defRPr>
            </a:lvl3pPr>
            <a:lvl4pPr marL="1600200" indent="-228600" eaLnBrk="0" hangingPunct="0">
              <a:defRPr sz="1400">
                <a:solidFill>
                  <a:schemeClr val="tx1"/>
                </a:solidFill>
                <a:latin typeface="Arial" charset="0"/>
                <a:ea typeface="ＭＳ Ｐゴシック" charset="0"/>
              </a:defRPr>
            </a:lvl4pPr>
            <a:lvl5pPr marL="2057400" indent="-228600" eaLnBrk="0" hangingPunct="0">
              <a:defRPr sz="1400">
                <a:solidFill>
                  <a:schemeClr val="tx1"/>
                </a:solidFill>
                <a:latin typeface="Arial" charset="0"/>
                <a:ea typeface="ＭＳ Ｐゴシック" charset="0"/>
              </a:defRPr>
            </a:lvl5pPr>
            <a:lvl6pPr marL="2514600" indent="-228600" defTabSz="685800" eaLnBrk="0" fontAlgn="base" hangingPunct="0">
              <a:spcBef>
                <a:spcPct val="0"/>
              </a:spcBef>
              <a:spcAft>
                <a:spcPct val="0"/>
              </a:spcAft>
              <a:defRPr sz="1400">
                <a:solidFill>
                  <a:schemeClr val="tx1"/>
                </a:solidFill>
                <a:latin typeface="Arial" charset="0"/>
                <a:ea typeface="ＭＳ Ｐゴシック" charset="0"/>
              </a:defRPr>
            </a:lvl6pPr>
            <a:lvl7pPr marL="2971800" indent="-228600" defTabSz="685800" eaLnBrk="0" fontAlgn="base" hangingPunct="0">
              <a:spcBef>
                <a:spcPct val="0"/>
              </a:spcBef>
              <a:spcAft>
                <a:spcPct val="0"/>
              </a:spcAft>
              <a:defRPr sz="1400">
                <a:solidFill>
                  <a:schemeClr val="tx1"/>
                </a:solidFill>
                <a:latin typeface="Arial" charset="0"/>
                <a:ea typeface="ＭＳ Ｐゴシック" charset="0"/>
              </a:defRPr>
            </a:lvl7pPr>
            <a:lvl8pPr marL="3429000" indent="-228600" defTabSz="685800" eaLnBrk="0" fontAlgn="base" hangingPunct="0">
              <a:spcBef>
                <a:spcPct val="0"/>
              </a:spcBef>
              <a:spcAft>
                <a:spcPct val="0"/>
              </a:spcAft>
              <a:defRPr sz="1400">
                <a:solidFill>
                  <a:schemeClr val="tx1"/>
                </a:solidFill>
                <a:latin typeface="Arial" charset="0"/>
                <a:ea typeface="ＭＳ Ｐゴシック" charset="0"/>
              </a:defRPr>
            </a:lvl8pPr>
            <a:lvl9pPr marL="3886200" indent="-228600" defTabSz="685800" eaLnBrk="0" fontAlgn="base" hangingPunct="0">
              <a:spcBef>
                <a:spcPct val="0"/>
              </a:spcBef>
              <a:spcAft>
                <a:spcPct val="0"/>
              </a:spcAft>
              <a:defRPr sz="1400">
                <a:solidFill>
                  <a:schemeClr val="tx1"/>
                </a:solidFill>
                <a:latin typeface="Arial" charset="0"/>
                <a:ea typeface="ＭＳ Ｐゴシック" charset="0"/>
              </a:defRPr>
            </a:lvl9pPr>
          </a:lstStyle>
          <a:p>
            <a:pPr algn="r" eaLnBrk="1" hangingPunct="1">
              <a:buSzPct val="25000"/>
              <a:buFont typeface="Arial" charset="0"/>
              <a:buNone/>
            </a:pPr>
            <a:r>
              <a:rPr lang="en-US" sz="1200">
                <a:latin typeface="Calibri" charset="0"/>
              </a:rPr>
              <a:t>*</a:t>
            </a:r>
          </a:p>
        </p:txBody>
      </p:sp>
      <p:sp>
        <p:nvSpPr>
          <p:cNvPr id="10" name="Slide Image Placeholder 9"/>
          <p:cNvSpPr>
            <a:spLocks noGrp="1" noRot="1" noChangeAspect="1"/>
          </p:cNvSpPr>
          <p:nvPr>
            <p:ph type="sldImg"/>
          </p:nvPr>
        </p:nvSpPr>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a:xfrm>
            <a:off x="930275" y="3616034"/>
            <a:ext cx="7435850" cy="3010397"/>
          </a:xfrm>
        </p:spPr>
        <p:txBody>
          <a:bodyPr>
            <a:noAutofit/>
          </a:bodyPr>
          <a:lstStyle/>
          <a:p>
            <a:r>
              <a:rPr lang="en-US" b="1" dirty="0" smtClean="0"/>
              <a:t>CISCO</a:t>
            </a:r>
            <a:r>
              <a:rPr lang="en-US" b="1" baseline="0" dirty="0" smtClean="0"/>
              <a:t> EROs</a:t>
            </a:r>
          </a:p>
          <a:p>
            <a:pPr marL="119063" indent="-119063">
              <a:buFont typeface="Arial" pitchFamily="34" charset="0"/>
              <a:buChar char="•"/>
            </a:pPr>
            <a:r>
              <a:rPr lang="en-US" b="1" baseline="0" dirty="0" smtClean="0"/>
              <a:t>Cisco EROs have leveraged their partnershi</a:t>
            </a:r>
            <a:r>
              <a:rPr lang="en-US" b="1" dirty="0" smtClean="0"/>
              <a:t>ps and connections in a variety of diverse communities to create business value for the company. Here are a few examples:</a:t>
            </a:r>
            <a:endParaRPr lang="en-US" b="1" baseline="0" dirty="0" smtClean="0"/>
          </a:p>
          <a:p>
            <a:pPr marL="1886035" lvl="5" indent="-171450">
              <a:buFont typeface="Courier New"/>
              <a:buChar char="o"/>
            </a:pPr>
            <a:r>
              <a:rPr lang="en-US" sz="1200" b="1" dirty="0">
                <a:latin typeface="Arial"/>
                <a:cs typeface="Arial"/>
              </a:rPr>
              <a:t>Networking Academy outreach to diverse </a:t>
            </a:r>
            <a:r>
              <a:rPr lang="en-US" sz="1200" b="1" dirty="0" smtClean="0">
                <a:latin typeface="Arial"/>
                <a:cs typeface="Arial"/>
              </a:rPr>
              <a:t>communities</a:t>
            </a:r>
          </a:p>
          <a:p>
            <a:pPr marL="1886035" lvl="5" indent="-171450">
              <a:buFont typeface="Courier New"/>
              <a:buChar char="o"/>
            </a:pPr>
            <a:r>
              <a:rPr lang="en-US" sz="1200" b="1" dirty="0">
                <a:latin typeface="Arial"/>
                <a:cs typeface="Arial"/>
              </a:rPr>
              <a:t>Career Days full of inspirational speakers, mock trials, a view into professional careers and Cisco technology that changes our </a:t>
            </a:r>
            <a:r>
              <a:rPr lang="en-US" sz="1200" b="1" dirty="0" smtClean="0">
                <a:latin typeface="Arial"/>
                <a:cs typeface="Arial"/>
              </a:rPr>
              <a:t>world</a:t>
            </a:r>
            <a:endParaRPr lang="en-US" sz="1200" b="1" dirty="0">
              <a:latin typeface="Arial"/>
              <a:cs typeface="Arial"/>
            </a:endParaRPr>
          </a:p>
          <a:p>
            <a:pPr marL="1886035" lvl="5" indent="-171450">
              <a:buFont typeface="Courier New"/>
              <a:buChar char="o"/>
            </a:pPr>
            <a:r>
              <a:rPr lang="en-US" sz="1200" b="1" baseline="0" dirty="0" smtClean="0">
                <a:latin typeface="Arial"/>
                <a:cs typeface="Arial"/>
              </a:rPr>
              <a:t>STEM global outreach to middle school children from disadvantaged backgrounds</a:t>
            </a:r>
          </a:p>
          <a:p>
            <a:pPr marL="1886035" lvl="5" indent="-171450">
              <a:buFont typeface="Courier New"/>
              <a:buChar char="o"/>
            </a:pPr>
            <a:r>
              <a:rPr lang="en-US" sz="1200" b="1" baseline="0" dirty="0" smtClean="0">
                <a:latin typeface="Arial"/>
                <a:cs typeface="Arial"/>
              </a:rPr>
              <a:t>Campus visits and internships for students with disabilities</a:t>
            </a:r>
          </a:p>
          <a:p>
            <a:pPr marL="238126" lvl="1" indent="-119063">
              <a:buFont typeface="Arial" pitchFamily="34" charset="0"/>
              <a:buChar char="•"/>
            </a:pPr>
            <a:r>
              <a:rPr lang="en-US" sz="1200" b="1" dirty="0" smtClean="0"/>
              <a:t>The </a:t>
            </a:r>
            <a:r>
              <a:rPr lang="en-US" sz="1200" b="1" dirty="0"/>
              <a:t>ability for the EROs to connect at a personal level with </a:t>
            </a:r>
            <a:r>
              <a:rPr lang="en-US" sz="1200" b="1" dirty="0" smtClean="0"/>
              <a:t>their diverse </a:t>
            </a:r>
            <a:r>
              <a:rPr lang="en-US" sz="1200" b="1" dirty="0"/>
              <a:t>community of interest is both inspirational and </a:t>
            </a:r>
            <a:r>
              <a:rPr lang="en-US" sz="1200" b="1" dirty="0" smtClean="0"/>
              <a:t>powerful.</a:t>
            </a:r>
          </a:p>
          <a:p>
            <a:pPr marL="238126" lvl="1" indent="-119063">
              <a:buFont typeface="Arial" pitchFamily="34" charset="0"/>
              <a:buChar char="•"/>
            </a:pPr>
            <a:r>
              <a:rPr lang="en-US" sz="1200" b="1" dirty="0" smtClean="0"/>
              <a:t>Their </a:t>
            </a:r>
            <a:r>
              <a:rPr lang="en-US" sz="1200" b="1" dirty="0"/>
              <a:t>passion transforms Cisco, entire communities around the globe</a:t>
            </a:r>
            <a:r>
              <a:rPr lang="en-US" sz="1200" b="1" dirty="0" smtClean="0"/>
              <a:t>, individuals </a:t>
            </a:r>
            <a:r>
              <a:rPr lang="en-US" sz="1200" b="1" dirty="0"/>
              <a:t>within the communities as well as each and every </a:t>
            </a:r>
            <a:r>
              <a:rPr lang="en-US" sz="1200" b="1" dirty="0" smtClean="0"/>
              <a:t>active ERO </a:t>
            </a:r>
            <a:r>
              <a:rPr lang="en-US" sz="1200" b="1" dirty="0"/>
              <a:t>member</a:t>
            </a:r>
            <a:r>
              <a:rPr lang="en-US" sz="1200" b="1" dirty="0" smtClean="0"/>
              <a:t>.</a:t>
            </a:r>
            <a:endParaRPr lang="en-US" sz="1200" b="1" baseline="0" dirty="0" smtClean="0"/>
          </a:p>
          <a:p>
            <a:endParaRPr lang="en-US" sz="1400" b="1" baseline="0" dirty="0" smtClean="0"/>
          </a:p>
          <a:p>
            <a:pPr marL="119063" indent="-119063">
              <a:buFont typeface="Arial" pitchFamily="34" charset="0"/>
              <a:buChar char="•"/>
            </a:pPr>
            <a:endParaRPr lang="en-US" dirty="0"/>
          </a:p>
        </p:txBody>
      </p:sp>
      <p:sp>
        <p:nvSpPr>
          <p:cNvPr id="4" name="Slide Number Placeholder 3"/>
          <p:cNvSpPr>
            <a:spLocks noGrp="1"/>
          </p:cNvSpPr>
          <p:nvPr>
            <p:ph type="sldNum" sz="quarter" idx="10"/>
          </p:nvPr>
        </p:nvSpPr>
        <p:spPr/>
        <p:txBody>
          <a:bodyPr/>
          <a:lstStyle/>
          <a:p>
            <a:fld id="{EC691347-E251-3F41-9139-7069BDAC246A}" type="slidenum">
              <a:rPr lang="en-US" smtClean="0"/>
              <a:pPr/>
              <a:t>6</a:t>
            </a:fld>
            <a:endParaRPr lang="en-US" dirty="0"/>
          </a:p>
        </p:txBody>
      </p:sp>
      <p:sp>
        <p:nvSpPr>
          <p:cNvPr id="7" name="Slide Image Placeholder 6"/>
          <p:cNvSpPr>
            <a:spLocks noGrp="1" noRot="1" noChangeAspect="1"/>
          </p:cNvSpPr>
          <p:nvPr>
            <p:ph type="sldImg"/>
          </p:nvPr>
        </p:nvSpPr>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31746" name="Shape 130"/>
          <p:cNvSpPr>
            <a:spLocks noGrp="1"/>
          </p:cNvSpPr>
          <p:nvPr>
            <p:ph type="body" idx="1"/>
          </p:nvPr>
        </p:nvSpPr>
        <p:spPr>
          <a:xfrm>
            <a:off x="1037153" y="3661310"/>
            <a:ext cx="7435850" cy="2711451"/>
          </a:xfrm>
        </p:spPr>
        <p:txBody>
          <a:bodyPr>
            <a:noAutofit/>
          </a:bodyPr>
          <a:lstStyle/>
          <a:p>
            <a:pPr marL="119063" indent="-119063">
              <a:buFont typeface="Arial" pitchFamily="34" charset="0"/>
              <a:buChar char="•"/>
            </a:pPr>
            <a:r>
              <a:rPr lang="en-US" b="1" baseline="0" dirty="0" smtClean="0"/>
              <a:t>Our ERO operatin</a:t>
            </a:r>
            <a:r>
              <a:rPr lang="en-US" b="1" dirty="0" smtClean="0"/>
              <a:t>g model enables individuals to connect at either a personal or a group level </a:t>
            </a:r>
            <a:r>
              <a:rPr lang="en-US" b="1" baseline="0" dirty="0" smtClean="0"/>
              <a:t>while tapping into and impacting a greater cause through Cisco.</a:t>
            </a:r>
          </a:p>
          <a:p>
            <a:pPr marL="119063" indent="-119063">
              <a:buFont typeface="Arial" pitchFamily="34" charset="0"/>
              <a:buChar char="•"/>
            </a:pPr>
            <a:r>
              <a:rPr lang="en-US" b="1" baseline="0" dirty="0" smtClean="0"/>
              <a:t>It’s the Power of One!</a:t>
            </a:r>
          </a:p>
          <a:p>
            <a:pPr marL="119063" indent="-119063">
              <a:buFont typeface="Arial" pitchFamily="34" charset="0"/>
              <a:buChar char="•"/>
            </a:pPr>
            <a:r>
              <a:rPr lang="en-US" b="1" dirty="0" smtClean="0"/>
              <a:t>ERO </a:t>
            </a:r>
            <a:r>
              <a:rPr lang="en-US" b="1" dirty="0"/>
              <a:t>members participate in events and activities with little or no regard for how they may benefit from the engagement. Their focus is on extending knowledge, providing opportunities and supporting their diverse communities of interest</a:t>
            </a:r>
            <a:r>
              <a:rPr lang="en-US" b="1" dirty="0" smtClean="0"/>
              <a:t>.</a:t>
            </a:r>
          </a:p>
          <a:p>
            <a:pPr marL="119063" indent="-119063">
              <a:buFont typeface="Arial" pitchFamily="34" charset="0"/>
              <a:buChar char="•"/>
            </a:pPr>
            <a:r>
              <a:rPr lang="en-US" b="1" dirty="0" smtClean="0"/>
              <a:t>Though </a:t>
            </a:r>
            <a:r>
              <a:rPr lang="en-US" b="1" dirty="0"/>
              <a:t>selfless in nature, active ERO members gain not only a sense of </a:t>
            </a:r>
            <a:r>
              <a:rPr lang="en-US" b="1" dirty="0" smtClean="0"/>
              <a:t>gratification. Their participation is recognized as a stretch assignment and ERO members are encouraged to record it as part of their professional development in their yearly performance review. </a:t>
            </a:r>
            <a:endParaRPr lang="en-US" b="1" baseline="0" dirty="0" smtClean="0"/>
          </a:p>
          <a:p>
            <a:endParaRPr lang="en-US" sz="1400" b="1" baseline="0" dirty="0" smtClean="0">
              <a:solidFill>
                <a:srgbClr val="FF0000"/>
              </a:solidFill>
            </a:endParaRPr>
          </a:p>
        </p:txBody>
      </p:sp>
      <p:sp>
        <p:nvSpPr>
          <p:cNvPr id="31747" name="Shape 131"/>
          <p:cNvSpPr txBox="1">
            <a:spLocks noChangeArrowheads="1"/>
          </p:cNvSpPr>
          <p:nvPr/>
        </p:nvSpPr>
        <p:spPr bwMode="auto">
          <a:xfrm>
            <a:off x="5265738" y="6581775"/>
            <a:ext cx="4029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b">
            <a:spAutoFit/>
          </a:bodyPr>
          <a:lstStyle>
            <a:lvl1pPr eaLnBrk="0" hangingPunct="0">
              <a:defRPr sz="1400">
                <a:solidFill>
                  <a:schemeClr val="tx1"/>
                </a:solidFill>
                <a:latin typeface="Arial" charset="0"/>
                <a:ea typeface="ＭＳ Ｐゴシック" charset="0"/>
                <a:cs typeface="ＭＳ Ｐゴシック" charset="0"/>
              </a:defRPr>
            </a:lvl1pPr>
            <a:lvl2pPr marL="742950" indent="-285750" eaLnBrk="0" hangingPunct="0">
              <a:defRPr sz="1400">
                <a:solidFill>
                  <a:schemeClr val="tx1"/>
                </a:solidFill>
                <a:latin typeface="Arial" charset="0"/>
                <a:ea typeface="ＭＳ Ｐゴシック" charset="0"/>
              </a:defRPr>
            </a:lvl2pPr>
            <a:lvl3pPr marL="1143000" indent="-228600" eaLnBrk="0" hangingPunct="0">
              <a:defRPr sz="1400">
                <a:solidFill>
                  <a:schemeClr val="tx1"/>
                </a:solidFill>
                <a:latin typeface="Arial" charset="0"/>
                <a:ea typeface="ＭＳ Ｐゴシック" charset="0"/>
              </a:defRPr>
            </a:lvl3pPr>
            <a:lvl4pPr marL="1600200" indent="-228600" eaLnBrk="0" hangingPunct="0">
              <a:defRPr sz="1400">
                <a:solidFill>
                  <a:schemeClr val="tx1"/>
                </a:solidFill>
                <a:latin typeface="Arial" charset="0"/>
                <a:ea typeface="ＭＳ Ｐゴシック" charset="0"/>
              </a:defRPr>
            </a:lvl4pPr>
            <a:lvl5pPr marL="2057400" indent="-228600" eaLnBrk="0" hangingPunct="0">
              <a:defRPr sz="1400">
                <a:solidFill>
                  <a:schemeClr val="tx1"/>
                </a:solidFill>
                <a:latin typeface="Arial" charset="0"/>
                <a:ea typeface="ＭＳ Ｐゴシック" charset="0"/>
              </a:defRPr>
            </a:lvl5pPr>
            <a:lvl6pPr marL="2514600" indent="-228600" defTabSz="685800" eaLnBrk="0" fontAlgn="base" hangingPunct="0">
              <a:spcBef>
                <a:spcPct val="0"/>
              </a:spcBef>
              <a:spcAft>
                <a:spcPct val="0"/>
              </a:spcAft>
              <a:defRPr sz="1400">
                <a:solidFill>
                  <a:schemeClr val="tx1"/>
                </a:solidFill>
                <a:latin typeface="Arial" charset="0"/>
                <a:ea typeface="ＭＳ Ｐゴシック" charset="0"/>
              </a:defRPr>
            </a:lvl6pPr>
            <a:lvl7pPr marL="2971800" indent="-228600" defTabSz="685800" eaLnBrk="0" fontAlgn="base" hangingPunct="0">
              <a:spcBef>
                <a:spcPct val="0"/>
              </a:spcBef>
              <a:spcAft>
                <a:spcPct val="0"/>
              </a:spcAft>
              <a:defRPr sz="1400">
                <a:solidFill>
                  <a:schemeClr val="tx1"/>
                </a:solidFill>
                <a:latin typeface="Arial" charset="0"/>
                <a:ea typeface="ＭＳ Ｐゴシック" charset="0"/>
              </a:defRPr>
            </a:lvl7pPr>
            <a:lvl8pPr marL="3429000" indent="-228600" defTabSz="685800" eaLnBrk="0" fontAlgn="base" hangingPunct="0">
              <a:spcBef>
                <a:spcPct val="0"/>
              </a:spcBef>
              <a:spcAft>
                <a:spcPct val="0"/>
              </a:spcAft>
              <a:defRPr sz="1400">
                <a:solidFill>
                  <a:schemeClr val="tx1"/>
                </a:solidFill>
                <a:latin typeface="Arial" charset="0"/>
                <a:ea typeface="ＭＳ Ｐゴシック" charset="0"/>
              </a:defRPr>
            </a:lvl8pPr>
            <a:lvl9pPr marL="3886200" indent="-228600" defTabSz="685800" eaLnBrk="0" fontAlgn="base" hangingPunct="0">
              <a:spcBef>
                <a:spcPct val="0"/>
              </a:spcBef>
              <a:spcAft>
                <a:spcPct val="0"/>
              </a:spcAft>
              <a:defRPr sz="1400">
                <a:solidFill>
                  <a:schemeClr val="tx1"/>
                </a:solidFill>
                <a:latin typeface="Arial" charset="0"/>
                <a:ea typeface="ＭＳ Ｐゴシック" charset="0"/>
              </a:defRPr>
            </a:lvl9pPr>
          </a:lstStyle>
          <a:p>
            <a:pPr algn="r" eaLnBrk="1" hangingPunct="1">
              <a:buSzPct val="25000"/>
              <a:buFont typeface="Arial" charset="0"/>
              <a:buNone/>
            </a:pPr>
            <a:r>
              <a:rPr lang="en-US" sz="1200">
                <a:latin typeface="Calibri" charset="0"/>
              </a:rPr>
              <a:t>*</a:t>
            </a:r>
          </a:p>
        </p:txBody>
      </p:sp>
      <p:sp>
        <p:nvSpPr>
          <p:cNvPr id="10" name="Slide Image Placeholder 9"/>
          <p:cNvSpPr>
            <a:spLocks noGrp="1" noRot="1" noChangeAspect="1"/>
          </p:cNvSpPr>
          <p:nvPr>
            <p:ph type="sldImg"/>
          </p:nvPr>
        </p:nvSpPr>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Notes Placeholder 2"/>
          <p:cNvSpPr>
            <a:spLocks noGrp="1"/>
          </p:cNvSpPr>
          <p:nvPr>
            <p:ph type="body" idx="1"/>
          </p:nvPr>
        </p:nvSpPr>
        <p:spPr>
          <a:xfrm>
            <a:off x="1013402" y="3696936"/>
            <a:ext cx="7435850" cy="2169474"/>
          </a:xfrm>
        </p:spPr>
        <p:txBody>
          <a:bodyPr>
            <a:noAutofit/>
          </a:bodyPr>
          <a:lstStyle/>
          <a:p>
            <a:r>
              <a:rPr lang="en-US" b="1" dirty="0" smtClean="0"/>
              <a:t>STRETCH</a:t>
            </a:r>
            <a:r>
              <a:rPr lang="en-US" b="1" baseline="0" dirty="0" smtClean="0"/>
              <a:t> ASSIGNMENT MARKETPLACE: SAM</a:t>
            </a:r>
            <a:endParaRPr lang="en-US" b="1" dirty="0" smtClean="0"/>
          </a:p>
          <a:p>
            <a:pPr marL="119063" indent="-119063">
              <a:buFont typeface="Arial" pitchFamily="34" charset="0"/>
              <a:buChar char="•"/>
            </a:pPr>
            <a:r>
              <a:rPr lang="en-US" b="1" dirty="0" smtClean="0"/>
              <a:t>Because the </a:t>
            </a:r>
            <a:r>
              <a:rPr lang="en-US" b="1" baseline="0" dirty="0" smtClean="0"/>
              <a:t>“safe space” provided by Cisco EROs fosters a natural environment for stretch assignments,</a:t>
            </a:r>
            <a:r>
              <a:rPr lang="en-US" b="1" dirty="0" smtClean="0"/>
              <a:t> our EROs recognized this and created a program called SAM – Stretch Assignment Marketplace. </a:t>
            </a:r>
            <a:endParaRPr lang="en-US" b="1" baseline="0" dirty="0" smtClean="0"/>
          </a:p>
          <a:p>
            <a:endParaRPr lang="en-US" b="1" noProof="1"/>
          </a:p>
        </p:txBody>
      </p:sp>
      <p:sp>
        <p:nvSpPr>
          <p:cNvPr id="25" name="Slide Image Placeholder 24"/>
          <p:cNvSpPr>
            <a:spLocks noGrp="1" noRot="1" noChangeAspect="1"/>
          </p:cNvSpPr>
          <p:nvPr>
            <p:ph type="sldImg"/>
          </p:nvPr>
        </p:nvSpPr>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31746" name="Shape 130"/>
          <p:cNvSpPr>
            <a:spLocks noGrp="1"/>
          </p:cNvSpPr>
          <p:nvPr>
            <p:ph type="body" idx="1"/>
          </p:nvPr>
        </p:nvSpPr>
        <p:spPr>
          <a:xfrm>
            <a:off x="930275" y="3851316"/>
            <a:ext cx="7435850" cy="1896342"/>
          </a:xfrm>
        </p:spPr>
        <p:txBody>
          <a:bodyPr>
            <a:noAutofit/>
          </a:bodyPr>
          <a:lstStyle/>
          <a:p>
            <a:r>
              <a:rPr lang="en-US" b="1" dirty="0" smtClean="0"/>
              <a:t>STRETCH</a:t>
            </a:r>
            <a:r>
              <a:rPr lang="en-US" b="1" baseline="0" dirty="0" smtClean="0"/>
              <a:t> ASSIGNMENT MARKETPLACE: SAM</a:t>
            </a:r>
            <a:endParaRPr lang="en-US" b="1" dirty="0" smtClean="0"/>
          </a:p>
          <a:p>
            <a:pPr marL="119063" indent="-119063">
              <a:buFont typeface="Arial" pitchFamily="34" charset="0"/>
              <a:buChar char="•"/>
            </a:pPr>
            <a:r>
              <a:rPr lang="en-US" b="1" dirty="0" smtClean="0"/>
              <a:t>SAM </a:t>
            </a:r>
            <a:r>
              <a:rPr lang="en-US" b="1" baseline="0" dirty="0" smtClean="0"/>
              <a:t>is a powerful transformative tool that matches the needs of the business with the passion of employee.</a:t>
            </a:r>
          </a:p>
          <a:p>
            <a:pPr marL="119063" indent="-119063">
              <a:buFont typeface="Arial" pitchFamily="34" charset="0"/>
              <a:buChar char="•"/>
            </a:pPr>
            <a:r>
              <a:rPr lang="en-US" b="1" dirty="0" smtClean="0"/>
              <a:t>Powered by </a:t>
            </a:r>
            <a:r>
              <a:rPr lang="en-US" b="1" baseline="0" dirty="0" smtClean="0"/>
              <a:t>Cisco EROs, SAM is a holistic solution that leverages the power of the network to foster global, cross-functional collaboration.</a:t>
            </a:r>
          </a:p>
        </p:txBody>
      </p:sp>
      <p:sp>
        <p:nvSpPr>
          <p:cNvPr id="31747" name="Shape 131"/>
          <p:cNvSpPr txBox="1">
            <a:spLocks noChangeArrowheads="1"/>
          </p:cNvSpPr>
          <p:nvPr/>
        </p:nvSpPr>
        <p:spPr bwMode="auto">
          <a:xfrm>
            <a:off x="5265738" y="6581775"/>
            <a:ext cx="4029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b">
            <a:spAutoFit/>
          </a:bodyPr>
          <a:lstStyle>
            <a:lvl1pPr eaLnBrk="0" hangingPunct="0">
              <a:defRPr sz="1400">
                <a:solidFill>
                  <a:schemeClr val="tx1"/>
                </a:solidFill>
                <a:latin typeface="Arial" charset="0"/>
                <a:ea typeface="ＭＳ Ｐゴシック" charset="0"/>
                <a:cs typeface="ＭＳ Ｐゴシック" charset="0"/>
              </a:defRPr>
            </a:lvl1pPr>
            <a:lvl2pPr marL="742950" indent="-285750" eaLnBrk="0" hangingPunct="0">
              <a:defRPr sz="1400">
                <a:solidFill>
                  <a:schemeClr val="tx1"/>
                </a:solidFill>
                <a:latin typeface="Arial" charset="0"/>
                <a:ea typeface="ＭＳ Ｐゴシック" charset="0"/>
              </a:defRPr>
            </a:lvl2pPr>
            <a:lvl3pPr marL="1143000" indent="-228600" eaLnBrk="0" hangingPunct="0">
              <a:defRPr sz="1400">
                <a:solidFill>
                  <a:schemeClr val="tx1"/>
                </a:solidFill>
                <a:latin typeface="Arial" charset="0"/>
                <a:ea typeface="ＭＳ Ｐゴシック" charset="0"/>
              </a:defRPr>
            </a:lvl3pPr>
            <a:lvl4pPr marL="1600200" indent="-228600" eaLnBrk="0" hangingPunct="0">
              <a:defRPr sz="1400">
                <a:solidFill>
                  <a:schemeClr val="tx1"/>
                </a:solidFill>
                <a:latin typeface="Arial" charset="0"/>
                <a:ea typeface="ＭＳ Ｐゴシック" charset="0"/>
              </a:defRPr>
            </a:lvl4pPr>
            <a:lvl5pPr marL="2057400" indent="-228600" eaLnBrk="0" hangingPunct="0">
              <a:defRPr sz="1400">
                <a:solidFill>
                  <a:schemeClr val="tx1"/>
                </a:solidFill>
                <a:latin typeface="Arial" charset="0"/>
                <a:ea typeface="ＭＳ Ｐゴシック" charset="0"/>
              </a:defRPr>
            </a:lvl5pPr>
            <a:lvl6pPr marL="2514600" indent="-228600" defTabSz="685800" eaLnBrk="0" fontAlgn="base" hangingPunct="0">
              <a:spcBef>
                <a:spcPct val="0"/>
              </a:spcBef>
              <a:spcAft>
                <a:spcPct val="0"/>
              </a:spcAft>
              <a:defRPr sz="1400">
                <a:solidFill>
                  <a:schemeClr val="tx1"/>
                </a:solidFill>
                <a:latin typeface="Arial" charset="0"/>
                <a:ea typeface="ＭＳ Ｐゴシック" charset="0"/>
              </a:defRPr>
            </a:lvl6pPr>
            <a:lvl7pPr marL="2971800" indent="-228600" defTabSz="685800" eaLnBrk="0" fontAlgn="base" hangingPunct="0">
              <a:spcBef>
                <a:spcPct val="0"/>
              </a:spcBef>
              <a:spcAft>
                <a:spcPct val="0"/>
              </a:spcAft>
              <a:defRPr sz="1400">
                <a:solidFill>
                  <a:schemeClr val="tx1"/>
                </a:solidFill>
                <a:latin typeface="Arial" charset="0"/>
                <a:ea typeface="ＭＳ Ｐゴシック" charset="0"/>
              </a:defRPr>
            </a:lvl7pPr>
            <a:lvl8pPr marL="3429000" indent="-228600" defTabSz="685800" eaLnBrk="0" fontAlgn="base" hangingPunct="0">
              <a:spcBef>
                <a:spcPct val="0"/>
              </a:spcBef>
              <a:spcAft>
                <a:spcPct val="0"/>
              </a:spcAft>
              <a:defRPr sz="1400">
                <a:solidFill>
                  <a:schemeClr val="tx1"/>
                </a:solidFill>
                <a:latin typeface="Arial" charset="0"/>
                <a:ea typeface="ＭＳ Ｐゴシック" charset="0"/>
              </a:defRPr>
            </a:lvl8pPr>
            <a:lvl9pPr marL="3886200" indent="-228600" defTabSz="685800" eaLnBrk="0" fontAlgn="base" hangingPunct="0">
              <a:spcBef>
                <a:spcPct val="0"/>
              </a:spcBef>
              <a:spcAft>
                <a:spcPct val="0"/>
              </a:spcAft>
              <a:defRPr sz="1400">
                <a:solidFill>
                  <a:schemeClr val="tx1"/>
                </a:solidFill>
                <a:latin typeface="Arial" charset="0"/>
                <a:ea typeface="ＭＳ Ｐゴシック" charset="0"/>
              </a:defRPr>
            </a:lvl9pPr>
          </a:lstStyle>
          <a:p>
            <a:pPr algn="r" eaLnBrk="1" hangingPunct="1">
              <a:buSzPct val="25000"/>
              <a:buFont typeface="Arial" charset="0"/>
              <a:buNone/>
            </a:pPr>
            <a:r>
              <a:rPr lang="en-US" sz="1200">
                <a:latin typeface="Calibri" charset="0"/>
              </a:rPr>
              <a:t>*</a:t>
            </a:r>
          </a:p>
        </p:txBody>
      </p:sp>
      <p:sp>
        <p:nvSpPr>
          <p:cNvPr id="10" name="Slide Image Placeholder 9"/>
          <p:cNvSpPr>
            <a:spLocks noGrp="1" noRot="1" noChangeAspect="1"/>
          </p:cNvSpPr>
          <p:nvPr>
            <p:ph type="sldImg"/>
          </p:nvPr>
        </p:nvSpPr>
        <p:spPr/>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1_Title Slide-animated White">
    <p:spTree>
      <p:nvGrpSpPr>
        <p:cNvPr id="1" name=""/>
        <p:cNvGrpSpPr/>
        <p:nvPr/>
      </p:nvGrpSpPr>
      <p:grpSpPr>
        <a:xfrm>
          <a:off x="0" y="0"/>
          <a:ext cx="0" cy="0"/>
          <a:chOff x="0" y="0"/>
          <a:chExt cx="0" cy="0"/>
        </a:xfrm>
      </p:grpSpPr>
      <p:pic>
        <p:nvPicPr>
          <p:cNvPr id="6" name="Picture 6" descr="segue texture.jp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333375" y="4786313"/>
            <a:ext cx="8477250"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p:nvPr/>
        </p:nvSpPr>
        <p:spPr>
          <a:xfrm>
            <a:off x="3405188" y="4460875"/>
            <a:ext cx="598487" cy="86042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8" name="Rectangle 7"/>
          <p:cNvSpPr/>
          <p:nvPr/>
        </p:nvSpPr>
        <p:spPr>
          <a:xfrm>
            <a:off x="1460500" y="4460875"/>
            <a:ext cx="473075" cy="860425"/>
          </a:xfrm>
          <a:prstGeom prst="rect">
            <a:avLst/>
          </a:prstGeom>
          <a:solidFill>
            <a:srgbClr val="6DB344">
              <a:alpha val="4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9" name="Rectangle 8"/>
          <p:cNvSpPr/>
          <p:nvPr/>
        </p:nvSpPr>
        <p:spPr>
          <a:xfrm>
            <a:off x="4772025" y="4460875"/>
            <a:ext cx="473075" cy="860425"/>
          </a:xfrm>
          <a:prstGeom prst="rect">
            <a:avLst/>
          </a:prstGeom>
          <a:solidFill>
            <a:srgbClr val="0096D6"/>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10" name="Rounded Rectangle 9"/>
          <p:cNvSpPr/>
          <p:nvPr/>
        </p:nvSpPr>
        <p:spPr>
          <a:xfrm rot="10800000" flipH="1">
            <a:off x="2855913" y="623888"/>
            <a:ext cx="657225" cy="3181350"/>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11" name="Rounded Rectangle 10"/>
          <p:cNvSpPr/>
          <p:nvPr userDrawn="1"/>
        </p:nvSpPr>
        <p:spPr>
          <a:xfrm rot="10800000" flipH="1">
            <a:off x="822325" y="3536950"/>
            <a:ext cx="655638" cy="1131888"/>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12" name="Rounded Rectangle 11"/>
          <p:cNvSpPr/>
          <p:nvPr userDrawn="1"/>
        </p:nvSpPr>
        <p:spPr>
          <a:xfrm rot="10800000" flipH="1">
            <a:off x="1331913" y="1485900"/>
            <a:ext cx="657225" cy="3182938"/>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13" name="Rounded Rectangle 12"/>
          <p:cNvSpPr/>
          <p:nvPr/>
        </p:nvSpPr>
        <p:spPr>
          <a:xfrm rot="10800000" flipH="1">
            <a:off x="5870575" y="4960938"/>
            <a:ext cx="779463" cy="2489200"/>
          </a:xfrm>
          <a:prstGeom prst="roundRect">
            <a:avLst>
              <a:gd name="adj" fmla="val 50000"/>
            </a:avLst>
          </a:prstGeom>
          <a:solidFill>
            <a:srgbClr val="1F8BAE">
              <a:alpha val="3882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14" name="Rounded Rectangle 13"/>
          <p:cNvSpPr/>
          <p:nvPr/>
        </p:nvSpPr>
        <p:spPr>
          <a:xfrm rot="10800000" flipH="1">
            <a:off x="6932613" y="4960938"/>
            <a:ext cx="657225" cy="1130300"/>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15" name="Rectangle 3"/>
          <p:cNvSpPr>
            <a:spLocks noChangeArrowheads="1"/>
          </p:cNvSpPr>
          <p:nvPr/>
        </p:nvSpPr>
        <p:spPr bwMode="hidden">
          <a:xfrm>
            <a:off x="0" y="0"/>
            <a:ext cx="9144000" cy="133350"/>
          </a:xfrm>
          <a:prstGeom prst="rect">
            <a:avLst/>
          </a:prstGeom>
          <a:solidFill>
            <a:schemeClr val="bg2"/>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lIns="68583" tIns="34292" rIns="68583" bIns="34292" anchor="ctr"/>
          <a:lstStyle/>
          <a:p>
            <a:endParaRPr lang="en-US"/>
          </a:p>
        </p:txBody>
      </p:sp>
      <p:sp>
        <p:nvSpPr>
          <p:cNvPr id="16" name="Rounded Rectangle 15"/>
          <p:cNvSpPr/>
          <p:nvPr/>
        </p:nvSpPr>
        <p:spPr>
          <a:xfrm rot="10800000" flipH="1">
            <a:off x="2190750" y="5040313"/>
            <a:ext cx="663575" cy="4748212"/>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17" name="Rounded Rectangle 16"/>
          <p:cNvSpPr/>
          <p:nvPr/>
        </p:nvSpPr>
        <p:spPr>
          <a:xfrm rot="10800000" flipH="1">
            <a:off x="2794000" y="5002213"/>
            <a:ext cx="779463" cy="4159250"/>
          </a:xfrm>
          <a:prstGeom prst="roundRect">
            <a:avLst>
              <a:gd name="adj" fmla="val 50000"/>
            </a:avLst>
          </a:pr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18" name="Rounded Rectangle 17"/>
          <p:cNvSpPr/>
          <p:nvPr/>
        </p:nvSpPr>
        <p:spPr>
          <a:xfrm rot="10800000" flipH="1">
            <a:off x="4921250" y="768350"/>
            <a:ext cx="655638" cy="3182938"/>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19" name="Rounded Rectangle 18"/>
          <p:cNvSpPr/>
          <p:nvPr/>
        </p:nvSpPr>
        <p:spPr>
          <a:xfrm rot="10800000" flipH="1">
            <a:off x="5391150" y="1298575"/>
            <a:ext cx="657225" cy="3182938"/>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20" name="Rounded Rectangle 19"/>
          <p:cNvSpPr/>
          <p:nvPr userDrawn="1"/>
        </p:nvSpPr>
        <p:spPr>
          <a:xfrm rot="10800000" flipH="1">
            <a:off x="341315" y="5031567"/>
            <a:ext cx="780312" cy="2489662"/>
          </a:xfrm>
          <a:prstGeom prst="roundRect">
            <a:avLst>
              <a:gd name="adj" fmla="val 50000"/>
            </a:avLst>
          </a:prstGeom>
          <a:gradFill flip="none" rotWithShape="1">
            <a:gsLst>
              <a:gs pos="0">
                <a:srgbClr val="4DCAFF">
                  <a:shade val="30000"/>
                  <a:satMod val="115000"/>
                  <a:alpha val="26000"/>
                </a:srgbClr>
              </a:gs>
              <a:gs pos="50000">
                <a:srgbClr val="4DCAFF">
                  <a:shade val="67500"/>
                  <a:satMod val="115000"/>
                </a:srgbClr>
              </a:gs>
              <a:gs pos="100000">
                <a:srgbClr val="4DCAFF">
                  <a:shade val="100000"/>
                  <a:satMod val="115000"/>
                </a:srgb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21" name="Rounded Rectangle 20"/>
          <p:cNvSpPr/>
          <p:nvPr/>
        </p:nvSpPr>
        <p:spPr>
          <a:xfrm rot="10800000" flipH="1">
            <a:off x="8037513" y="6238875"/>
            <a:ext cx="781050" cy="2489200"/>
          </a:xfrm>
          <a:prstGeom prst="roundRect">
            <a:avLst>
              <a:gd name="adj" fmla="val 50000"/>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22" name="Rounded Rectangle 21"/>
          <p:cNvSpPr/>
          <p:nvPr/>
        </p:nvSpPr>
        <p:spPr>
          <a:xfrm rot="10800000" flipH="1">
            <a:off x="8162925" y="1298575"/>
            <a:ext cx="655638" cy="3182938"/>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23" name="Rounded Rectangle 22"/>
          <p:cNvSpPr/>
          <p:nvPr/>
        </p:nvSpPr>
        <p:spPr>
          <a:xfrm rot="10800000" flipH="1">
            <a:off x="3770313" y="1485900"/>
            <a:ext cx="657225" cy="3182938"/>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24" name="Rectangle 23"/>
          <p:cNvSpPr/>
          <p:nvPr/>
        </p:nvSpPr>
        <p:spPr>
          <a:xfrm>
            <a:off x="0" y="1588"/>
            <a:ext cx="9129713" cy="47847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25" name="Rectangle 24"/>
          <p:cNvSpPr/>
          <p:nvPr userDrawn="1"/>
        </p:nvSpPr>
        <p:spPr>
          <a:xfrm>
            <a:off x="0" y="4908550"/>
            <a:ext cx="9129713" cy="2349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26" name="Rectangle 5"/>
          <p:cNvSpPr>
            <a:spLocks noChangeArrowheads="1"/>
          </p:cNvSpPr>
          <p:nvPr userDrawn="1"/>
        </p:nvSpPr>
        <p:spPr bwMode="ltGray">
          <a:xfrm>
            <a:off x="7934325" y="4930775"/>
            <a:ext cx="64135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r>
              <a:rPr lang="en-US" sz="500">
                <a:solidFill>
                  <a:srgbClr val="C0C0C0"/>
                </a:solidFill>
              </a:rPr>
              <a:t>Cisco Confidential</a:t>
            </a:r>
          </a:p>
        </p:txBody>
      </p:sp>
      <p:sp>
        <p:nvSpPr>
          <p:cNvPr id="27"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7BB25DB7-D1FE-2C4A-A3CA-B1EE2CC37453}" type="slidenum">
              <a:rPr lang="en-US" sz="500">
                <a:solidFill>
                  <a:srgbClr val="C0C0C0"/>
                </a:solidFill>
              </a:rPr>
              <a:pPr algn="r" defTabSz="609600"/>
              <a:t>‹#›</a:t>
            </a:fld>
            <a:endParaRPr lang="en-US" sz="500">
              <a:solidFill>
                <a:srgbClr val="C0C0C0"/>
              </a:solidFill>
            </a:endParaRPr>
          </a:p>
        </p:txBody>
      </p:sp>
      <p:sp>
        <p:nvSpPr>
          <p:cNvPr id="28"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rgbClr val="C0C0C0"/>
                </a:solidFill>
              </a:rPr>
              <a:t>© 2013  Cisco and/or its affiliates. All rights reserved.</a:t>
            </a:r>
          </a:p>
        </p:txBody>
      </p:sp>
      <p:sp>
        <p:nvSpPr>
          <p:cNvPr id="48" name="Subtitle 2"/>
          <p:cNvSpPr>
            <a:spLocks noGrp="1"/>
          </p:cNvSpPr>
          <p:nvPr>
            <p:ph type="subTitle" idx="1"/>
          </p:nvPr>
        </p:nvSpPr>
        <p:spPr>
          <a:xfrm>
            <a:off x="236385" y="3348054"/>
            <a:ext cx="8112126" cy="288131"/>
          </a:xfrm>
        </p:spPr>
        <p:txBody>
          <a:bodyPr anchor="b">
            <a:noAutofit/>
          </a:bodyPr>
          <a:lstStyle>
            <a:lvl1pPr marL="0" indent="0" algn="l">
              <a:buNone/>
              <a:defRPr lang="en-US" sz="1500" b="0" kern="1200" dirty="0">
                <a:solidFill>
                  <a:srgbClr val="3CABB8"/>
                </a:solidFill>
                <a:latin typeface="+mj-lt"/>
                <a:ea typeface="+mn-ea"/>
                <a:cs typeface="+mn-cs"/>
              </a:defRPr>
            </a:lvl1pPr>
            <a:lvl2pPr marL="342916" indent="0" algn="ctr">
              <a:buNone/>
              <a:defRPr>
                <a:solidFill>
                  <a:schemeClr val="tx1">
                    <a:tint val="75000"/>
                  </a:schemeClr>
                </a:solidFill>
              </a:defRPr>
            </a:lvl2pPr>
            <a:lvl3pPr marL="685834" indent="0" algn="ctr">
              <a:buNone/>
              <a:defRPr>
                <a:solidFill>
                  <a:schemeClr val="tx1">
                    <a:tint val="75000"/>
                  </a:schemeClr>
                </a:solidFill>
              </a:defRPr>
            </a:lvl3pPr>
            <a:lvl4pPr marL="1028751" indent="0" algn="ctr">
              <a:buNone/>
              <a:defRPr>
                <a:solidFill>
                  <a:schemeClr val="tx1">
                    <a:tint val="75000"/>
                  </a:schemeClr>
                </a:solidFill>
              </a:defRPr>
            </a:lvl4pPr>
            <a:lvl5pPr marL="1371669" indent="0" algn="ctr">
              <a:buNone/>
              <a:defRPr>
                <a:solidFill>
                  <a:schemeClr val="tx1">
                    <a:tint val="75000"/>
                  </a:schemeClr>
                </a:solidFill>
              </a:defRPr>
            </a:lvl5pPr>
            <a:lvl6pPr marL="1714585" indent="0" algn="ctr">
              <a:buNone/>
              <a:defRPr>
                <a:solidFill>
                  <a:schemeClr val="tx1">
                    <a:tint val="75000"/>
                  </a:schemeClr>
                </a:solidFill>
              </a:defRPr>
            </a:lvl6pPr>
            <a:lvl7pPr marL="2057503" indent="0" algn="ctr">
              <a:buNone/>
              <a:defRPr>
                <a:solidFill>
                  <a:schemeClr val="tx1">
                    <a:tint val="75000"/>
                  </a:schemeClr>
                </a:solidFill>
              </a:defRPr>
            </a:lvl7pPr>
            <a:lvl8pPr marL="2400420" indent="0" algn="ctr">
              <a:buNone/>
              <a:defRPr>
                <a:solidFill>
                  <a:schemeClr val="tx1">
                    <a:tint val="75000"/>
                  </a:schemeClr>
                </a:solidFill>
              </a:defRPr>
            </a:lvl8pPr>
            <a:lvl9pPr marL="2743338" indent="0" algn="ctr">
              <a:buNone/>
              <a:defRPr>
                <a:solidFill>
                  <a:schemeClr val="tx1">
                    <a:tint val="75000"/>
                  </a:schemeClr>
                </a:solidFill>
              </a:defRPr>
            </a:lvl9pPr>
          </a:lstStyle>
          <a:p>
            <a:pPr lvl="0"/>
            <a:r>
              <a:rPr lang="en-US" smtClean="0"/>
              <a:t>Click to edit Master subtitle style</a:t>
            </a:r>
            <a:endParaRPr lang="en-US" dirty="0"/>
          </a:p>
        </p:txBody>
      </p:sp>
      <p:sp>
        <p:nvSpPr>
          <p:cNvPr id="50" name="Title 1"/>
          <p:cNvSpPr>
            <a:spLocks noGrp="1"/>
          </p:cNvSpPr>
          <p:nvPr>
            <p:ph type="ctrTitle"/>
          </p:nvPr>
        </p:nvSpPr>
        <p:spPr>
          <a:xfrm>
            <a:off x="221393" y="936176"/>
            <a:ext cx="8112126" cy="2180429"/>
          </a:xfrm>
        </p:spPr>
        <p:txBody>
          <a:bodyPr/>
          <a:lstStyle>
            <a:lvl1pPr algn="l" defTabSz="685834" rtl="0" eaLnBrk="1" latinLnBrk="0" hangingPunct="1">
              <a:lnSpc>
                <a:spcPct val="90000"/>
              </a:lnSpc>
              <a:spcBef>
                <a:spcPct val="0"/>
              </a:spcBef>
              <a:buNone/>
              <a:defRPr lang="en-US" sz="4500" b="0" kern="1200" spc="0" baseline="0" dirty="0">
                <a:solidFill>
                  <a:srgbClr val="018295"/>
                </a:solidFill>
                <a:latin typeface="+mj-lt"/>
                <a:ea typeface="+mj-ea"/>
                <a:cs typeface="+mj-cs"/>
              </a:defRPr>
            </a:lvl1pPr>
          </a:lstStyle>
          <a:p>
            <a:r>
              <a:rPr lang="en-US" smtClean="0"/>
              <a:t>Click to edit Master title style</a:t>
            </a:r>
            <a:endParaRPr lang="en-US" dirty="0"/>
          </a:p>
        </p:txBody>
      </p:sp>
      <p:sp>
        <p:nvSpPr>
          <p:cNvPr id="51" name="Text Placeholder 50"/>
          <p:cNvSpPr>
            <a:spLocks noGrp="1"/>
          </p:cNvSpPr>
          <p:nvPr>
            <p:ph type="body" sz="quarter" idx="10"/>
          </p:nvPr>
        </p:nvSpPr>
        <p:spPr>
          <a:xfrm>
            <a:off x="235807" y="3589447"/>
            <a:ext cx="8110268" cy="296466"/>
          </a:xfrm>
        </p:spPr>
        <p:txBody>
          <a:bodyPr/>
          <a:lstStyle>
            <a:lvl1pPr marL="0" indent="0">
              <a:buFontTx/>
              <a:buNone/>
              <a:defRPr lang="en-US" sz="1400" kern="1200" dirty="0" smtClean="0">
                <a:solidFill>
                  <a:srgbClr val="3CABB8"/>
                </a:solidFill>
                <a:latin typeface="+mj-lt"/>
                <a:ea typeface="+mn-ea"/>
                <a:cs typeface="+mn-cs"/>
              </a:defRPr>
            </a:lvl1pPr>
            <a:lvl2pPr>
              <a:buFontTx/>
              <a:buNone/>
              <a:defRPr lang="en-US" sz="1500" kern="1200" dirty="0" smtClean="0">
                <a:solidFill>
                  <a:srgbClr val="6DB344"/>
                </a:solidFill>
                <a:latin typeface="+mj-lt"/>
                <a:ea typeface="+mn-ea"/>
                <a:cs typeface="+mn-cs"/>
              </a:defRPr>
            </a:lvl2pPr>
            <a:lvl3pPr>
              <a:buFontTx/>
              <a:buNone/>
              <a:defRPr lang="en-US" sz="1500" kern="1200" dirty="0" smtClean="0">
                <a:solidFill>
                  <a:srgbClr val="6DB344"/>
                </a:solidFill>
                <a:latin typeface="+mj-lt"/>
                <a:ea typeface="+mn-ea"/>
                <a:cs typeface="+mn-cs"/>
              </a:defRPr>
            </a:lvl3pPr>
            <a:lvl4pPr>
              <a:buFontTx/>
              <a:buNone/>
              <a:defRPr lang="en-US" sz="1500" kern="1200" dirty="0" smtClean="0">
                <a:solidFill>
                  <a:srgbClr val="6DB344"/>
                </a:solidFill>
                <a:latin typeface="+mj-lt"/>
                <a:ea typeface="+mn-ea"/>
                <a:cs typeface="+mn-cs"/>
              </a:defRPr>
            </a:lvl4pPr>
            <a:lvl5pPr>
              <a:buFontTx/>
              <a:buNone/>
              <a:defRPr lang="en-US" sz="1500" kern="1200" dirty="0" smtClean="0">
                <a:solidFill>
                  <a:srgbClr val="6DB344"/>
                </a:solidFill>
                <a:latin typeface="+mj-lt"/>
                <a:ea typeface="+mn-ea"/>
                <a:cs typeface="+mn-cs"/>
              </a:defRPr>
            </a:lvl5pPr>
          </a:lstStyle>
          <a:p>
            <a:pPr lvl="0"/>
            <a:r>
              <a:rPr lang="en-US" smtClean="0"/>
              <a:t>Click to edit Master text styles</a:t>
            </a:r>
          </a:p>
        </p:txBody>
      </p:sp>
      <p:sp>
        <p:nvSpPr>
          <p:cNvPr id="54" name="Text Placeholder 53"/>
          <p:cNvSpPr>
            <a:spLocks noGrp="1"/>
          </p:cNvSpPr>
          <p:nvPr>
            <p:ph type="body" sz="quarter" idx="11"/>
          </p:nvPr>
        </p:nvSpPr>
        <p:spPr>
          <a:xfrm>
            <a:off x="235807" y="3955258"/>
            <a:ext cx="8124559" cy="300038"/>
          </a:xfrm>
        </p:spPr>
        <p:txBody>
          <a:bodyPr/>
          <a:lstStyle>
            <a:lvl1pPr marL="0" indent="0">
              <a:buFontTx/>
              <a:buNone/>
              <a:defRPr lang="en-US" sz="1100" kern="1200" dirty="0" smtClean="0">
                <a:solidFill>
                  <a:srgbClr val="3CABB8"/>
                </a:solidFill>
                <a:latin typeface="+mj-lt"/>
                <a:ea typeface="+mn-ea"/>
                <a:cs typeface="+mn-cs"/>
              </a:defRPr>
            </a:lvl1pPr>
            <a:lvl2pPr marL="0" indent="0">
              <a:buFontTx/>
              <a:buNone/>
              <a:defRPr lang="en-US" sz="1500" kern="1200" dirty="0" smtClean="0">
                <a:solidFill>
                  <a:srgbClr val="6DB344"/>
                </a:solidFill>
                <a:latin typeface="+mj-lt"/>
                <a:ea typeface="+mn-ea"/>
                <a:cs typeface="+mn-cs"/>
              </a:defRPr>
            </a:lvl2pPr>
            <a:lvl3pPr marL="0" indent="0">
              <a:buFontTx/>
              <a:buNone/>
              <a:defRPr lang="en-US" sz="1500" kern="1200" dirty="0" smtClean="0">
                <a:solidFill>
                  <a:srgbClr val="6DB344"/>
                </a:solidFill>
                <a:latin typeface="+mj-lt"/>
                <a:ea typeface="+mn-ea"/>
                <a:cs typeface="+mn-cs"/>
              </a:defRPr>
            </a:lvl3pPr>
            <a:lvl4pPr marL="0" indent="0">
              <a:buFontTx/>
              <a:buNone/>
              <a:defRPr lang="en-US" sz="1500" kern="1200" dirty="0" smtClean="0">
                <a:solidFill>
                  <a:srgbClr val="6DB344"/>
                </a:solidFill>
                <a:latin typeface="+mj-lt"/>
                <a:ea typeface="+mn-ea"/>
                <a:cs typeface="+mn-cs"/>
              </a:defRPr>
            </a:lvl4pPr>
            <a:lvl5pPr marL="0" indent="0">
              <a:buFontTx/>
              <a:buNone/>
              <a:defRPr lang="en-US" sz="1500" kern="1200" dirty="0" smtClean="0">
                <a:solidFill>
                  <a:srgbClr val="6DB344"/>
                </a:solidFill>
                <a:latin typeface="+mj-lt"/>
                <a:ea typeface="+mn-ea"/>
                <a:cs typeface="+mn-cs"/>
              </a:defRPr>
            </a:lvl5pPr>
          </a:lstStyle>
          <a:p>
            <a:pPr lvl="0"/>
            <a:r>
              <a:rPr lang="en-US" smtClean="0"/>
              <a:t>Click to edit Master text styles</a:t>
            </a:r>
          </a:p>
        </p:txBody>
      </p:sp>
    </p:spTree>
    <p:extLst>
      <p:ext uri="{BB962C8B-B14F-4D97-AF65-F5344CB8AC3E}">
        <p14:creationId xmlns:p14="http://schemas.microsoft.com/office/powerpoint/2010/main" val="284265624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repeatCount="indefinite" accel="50000" decel="50000" fill="hold" grpId="0" nodeType="withEffect">
                                  <p:stCondLst>
                                    <p:cond delay="3000"/>
                                  </p:stCondLst>
                                  <p:childTnLst>
                                    <p:animMotion origin="layout" path="M -4.44444E-6 4.81481E-6 L -4.44444E-6 0.65879 " pathEditMode="relative" rAng="0" ptsTypes="AA">
                                      <p:cBhvr>
                                        <p:cTn id="6" dur="8300" fill="hold"/>
                                        <p:tgtEl>
                                          <p:spTgt spid="11"/>
                                        </p:tgtEl>
                                        <p:attrNameLst>
                                          <p:attrName>ppt_x</p:attrName>
                                          <p:attrName>ppt_y</p:attrName>
                                        </p:attrNameLst>
                                      </p:cBhvr>
                                      <p:rCtr x="0" y="329"/>
                                    </p:animMotion>
                                  </p:childTnLst>
                                </p:cTn>
                              </p:par>
                              <p:par>
                                <p:cTn id="7" presetID="42" presetClass="path" presetSubtype="0" repeatCount="indefinite" accel="50000" decel="50000" fill="hold" grpId="0" nodeType="withEffect">
                                  <p:stCondLst>
                                    <p:cond delay="0"/>
                                  </p:stCondLst>
                                  <p:childTnLst>
                                    <p:animMotion origin="layout" path="M 2.77778E-6 1.85185E-6 L 2.77778E-6 0.99305 " pathEditMode="relative" rAng="0" ptsTypes="AA">
                                      <p:cBhvr>
                                        <p:cTn id="8" dur="10600" fill="hold"/>
                                        <p:tgtEl>
                                          <p:spTgt spid="12"/>
                                        </p:tgtEl>
                                        <p:attrNameLst>
                                          <p:attrName>ppt_x</p:attrName>
                                          <p:attrName>ppt_y</p:attrName>
                                        </p:attrNameLst>
                                      </p:cBhvr>
                                      <p:rCtr x="0" y="497"/>
                                    </p:animMotion>
                                  </p:childTnLst>
                                </p:cTn>
                              </p:par>
                              <p:par>
                                <p:cTn id="9" presetID="42" presetClass="path" presetSubtype="0" repeatCount="indefinite" accel="50000" decel="50000" fill="hold" grpId="0" nodeType="withEffect">
                                  <p:stCondLst>
                                    <p:cond delay="1100"/>
                                  </p:stCondLst>
                                  <p:endCondLst>
                                    <p:cond evt="onNext" delay="0">
                                      <p:tgtEl>
                                        <p:sldTgt/>
                                      </p:tgtEl>
                                    </p:cond>
                                  </p:endCondLst>
                                  <p:childTnLst>
                                    <p:animMotion origin="layout" path="M 1.94444E-6 0 L 1.94444E-6 -1.0081 " pathEditMode="relative" rAng="0" ptsTypes="AA">
                                      <p:cBhvr>
                                        <p:cTn id="10" dur="16400" fill="hold"/>
                                        <p:tgtEl>
                                          <p:spTgt spid="13"/>
                                        </p:tgtEl>
                                        <p:attrNameLst>
                                          <p:attrName>ppt_x</p:attrName>
                                          <p:attrName>ppt_y</p:attrName>
                                        </p:attrNameLst>
                                      </p:cBhvr>
                                      <p:rCtr x="0" y="-504"/>
                                    </p:animMotion>
                                  </p:childTnLst>
                                </p:cTn>
                              </p:par>
                              <p:par>
                                <p:cTn id="11" presetID="42" presetClass="path" presetSubtype="0" repeatCount="indefinite" accel="50000" decel="50000" fill="hold" grpId="0" nodeType="withEffect">
                                  <p:stCondLst>
                                    <p:cond delay="13700"/>
                                  </p:stCondLst>
                                  <p:childTnLst>
                                    <p:animMotion origin="layout" path="M 2.77778E-6 4.81481E-6 L 2.77778E-6 -0.34561 " pathEditMode="relative" rAng="0" ptsTypes="AA">
                                      <p:cBhvr>
                                        <p:cTn id="12" dur="10900" fill="hold"/>
                                        <p:tgtEl>
                                          <p:spTgt spid="14"/>
                                        </p:tgtEl>
                                        <p:attrNameLst>
                                          <p:attrName>ppt_x</p:attrName>
                                          <p:attrName>ppt_y</p:attrName>
                                        </p:attrNameLst>
                                      </p:cBhvr>
                                      <p:rCtr x="0" y="-173"/>
                                    </p:animMotion>
                                  </p:childTnLst>
                                </p:cTn>
                              </p:par>
                              <p:par>
                                <p:cTn id="13" presetID="42" presetClass="path" presetSubtype="0" repeatCount="indefinite" accel="50000" decel="50000" fill="hold" grpId="0" nodeType="withEffect">
                                  <p:stCondLst>
                                    <p:cond delay="0"/>
                                  </p:stCondLst>
                                  <p:childTnLst>
                                    <p:animMotion origin="layout" path="M -3.88889E-6 4.44444E-6 L -3.88889E-6 1.14467 " pathEditMode="relative" rAng="0" ptsTypes="AA">
                                      <p:cBhvr>
                                        <p:cTn id="14" dur="10400" fill="hold"/>
                                        <p:tgtEl>
                                          <p:spTgt spid="10"/>
                                        </p:tgtEl>
                                        <p:attrNameLst>
                                          <p:attrName>ppt_x</p:attrName>
                                          <p:attrName>ppt_y</p:attrName>
                                        </p:attrNameLst>
                                      </p:cBhvr>
                                      <p:rCtr x="0" y="572"/>
                                    </p:animMotion>
                                  </p:childTnLst>
                                </p:cTn>
                              </p:par>
                              <p:par>
                                <p:cTn id="15" presetID="42" presetClass="path" presetSubtype="0" repeatCount="indefinite" accel="50000" decel="50000" fill="hold" grpId="0" nodeType="withEffect">
                                  <p:stCondLst>
                                    <p:cond delay="700"/>
                                  </p:stCondLst>
                                  <p:childTnLst>
                                    <p:animMotion origin="layout" path="M 4.16667E-6 0.27476 L 4.16667E-6 -1.26019 " pathEditMode="relative" rAng="0" ptsTypes="AA">
                                      <p:cBhvr>
                                        <p:cTn id="16" dur="12100" fill="hold"/>
                                        <p:tgtEl>
                                          <p:spTgt spid="16"/>
                                        </p:tgtEl>
                                        <p:attrNameLst>
                                          <p:attrName>ppt_x</p:attrName>
                                          <p:attrName>ppt_y</p:attrName>
                                        </p:attrNameLst>
                                      </p:cBhvr>
                                      <p:rCtr x="0" y="-768"/>
                                    </p:animMotion>
                                  </p:childTnLst>
                                </p:cTn>
                              </p:par>
                              <p:par>
                                <p:cTn id="17" presetID="42" presetClass="path" presetSubtype="0" repeatCount="indefinite" accel="50000" decel="50000" autoRev="1" fill="hold" grpId="0" nodeType="withEffect">
                                  <p:stCondLst>
                                    <p:cond delay="3600"/>
                                  </p:stCondLst>
                                  <p:endCondLst>
                                    <p:cond evt="onNext" delay="0">
                                      <p:tgtEl>
                                        <p:sldTgt/>
                                      </p:tgtEl>
                                    </p:cond>
                                  </p:endCondLst>
                                  <p:childTnLst>
                                    <p:animMotion origin="layout" path="M 1.94444E-6 0 L 1.94444E-6 -1.0081 " pathEditMode="relative" rAng="0" ptsTypes="AA">
                                      <p:cBhvr>
                                        <p:cTn id="18" dur="8400" fill="hold"/>
                                        <p:tgtEl>
                                          <p:spTgt spid="17"/>
                                        </p:tgtEl>
                                        <p:attrNameLst>
                                          <p:attrName>ppt_x</p:attrName>
                                          <p:attrName>ppt_y</p:attrName>
                                        </p:attrNameLst>
                                      </p:cBhvr>
                                      <p:rCtr x="0" y="-504"/>
                                    </p:animMotion>
                                  </p:childTnLst>
                                </p:cTn>
                              </p:par>
                              <p:par>
                                <p:cTn id="19" presetID="42" presetClass="path" presetSubtype="0" repeatCount="indefinite" accel="50000" decel="50000" fill="hold" grpId="0" nodeType="withEffect">
                                  <p:stCondLst>
                                    <p:cond delay="500"/>
                                  </p:stCondLst>
                                  <p:childTnLst>
                                    <p:animMotion origin="layout" path="M 2.77778E-6 1.85185E-6 L 2.77778E-6 0.99305 " pathEditMode="relative" rAng="0" ptsTypes="AA">
                                      <p:cBhvr>
                                        <p:cTn id="20" dur="19500" fill="hold"/>
                                        <p:tgtEl>
                                          <p:spTgt spid="18"/>
                                        </p:tgtEl>
                                        <p:attrNameLst>
                                          <p:attrName>ppt_x</p:attrName>
                                          <p:attrName>ppt_y</p:attrName>
                                        </p:attrNameLst>
                                      </p:cBhvr>
                                      <p:rCtr x="0" y="497"/>
                                    </p:animMotion>
                                  </p:childTnLst>
                                </p:cTn>
                              </p:par>
                              <p:par>
                                <p:cTn id="21" presetID="42" presetClass="path" presetSubtype="0" repeatCount="indefinite" accel="50000" decel="50000" fill="hold" grpId="0" nodeType="withEffect">
                                  <p:stCondLst>
                                    <p:cond delay="6300"/>
                                  </p:stCondLst>
                                  <p:childTnLst>
                                    <p:animMotion origin="layout" path="M 2.77778E-6 1.85185E-6 L 2.77778E-6 0.99305 " pathEditMode="relative" rAng="0" ptsTypes="AA">
                                      <p:cBhvr>
                                        <p:cTn id="22" dur="8200" fill="hold"/>
                                        <p:tgtEl>
                                          <p:spTgt spid="19"/>
                                        </p:tgtEl>
                                        <p:attrNameLst>
                                          <p:attrName>ppt_x</p:attrName>
                                          <p:attrName>ppt_y</p:attrName>
                                        </p:attrNameLst>
                                      </p:cBhvr>
                                      <p:rCtr x="0" y="497"/>
                                    </p:animMotion>
                                  </p:childTnLst>
                                </p:cTn>
                              </p:par>
                              <p:par>
                                <p:cTn id="23" presetID="42" presetClass="path" presetSubtype="0" repeatCount="indefinite" accel="50000" decel="50000" fill="hold" nodeType="withEffect">
                                  <p:stCondLst>
                                    <p:cond delay="5700"/>
                                  </p:stCondLst>
                                  <p:endCondLst>
                                    <p:cond evt="onNext" delay="0">
                                      <p:tgtEl>
                                        <p:sldTgt/>
                                      </p:tgtEl>
                                    </p:cond>
                                  </p:endCondLst>
                                  <p:childTnLst>
                                    <p:animMotion origin="layout" path="M -4.72222E-6 -2.15822E-6 L -4.72222E-6 -1.32223 " pathEditMode="relative" rAng="0" ptsTypes="AA">
                                      <p:cBhvr>
                                        <p:cTn id="24" dur="11500" fill="hold"/>
                                        <p:tgtEl>
                                          <p:spTgt spid="20"/>
                                        </p:tgtEl>
                                        <p:attrNameLst>
                                          <p:attrName>ppt_x</p:attrName>
                                          <p:attrName>ppt_y</p:attrName>
                                        </p:attrNameLst>
                                      </p:cBhvr>
                                      <p:rCtr x="0" y="-661"/>
                                    </p:animMotion>
                                  </p:childTnLst>
                                </p:cTn>
                              </p:par>
                              <p:par>
                                <p:cTn id="25" presetID="42" presetClass="path" presetSubtype="0" repeatCount="indefinite" accel="50000" decel="50000" fill="hold" grpId="0" nodeType="withEffect">
                                  <p:stCondLst>
                                    <p:cond delay="1300"/>
                                  </p:stCondLst>
                                  <p:endCondLst>
                                    <p:cond evt="onNext" delay="0">
                                      <p:tgtEl>
                                        <p:sldTgt/>
                                      </p:tgtEl>
                                    </p:cond>
                                  </p:endCondLst>
                                  <p:childTnLst>
                                    <p:animMotion origin="layout" path="M 1.94444E-6 0 L 1.94444E-6 -1.0081 " pathEditMode="relative" rAng="0" ptsTypes="AA">
                                      <p:cBhvr>
                                        <p:cTn id="26" dur="7300" fill="hold"/>
                                        <p:tgtEl>
                                          <p:spTgt spid="21"/>
                                        </p:tgtEl>
                                        <p:attrNameLst>
                                          <p:attrName>ppt_x</p:attrName>
                                          <p:attrName>ppt_y</p:attrName>
                                        </p:attrNameLst>
                                      </p:cBhvr>
                                      <p:rCtr x="0" y="-504"/>
                                    </p:animMotion>
                                  </p:childTnLst>
                                </p:cTn>
                              </p:par>
                              <p:par>
                                <p:cTn id="27" presetID="42" presetClass="path" presetSubtype="0" repeatCount="indefinite" accel="50000" decel="50000" fill="hold" grpId="0" nodeType="withEffect">
                                  <p:stCondLst>
                                    <p:cond delay="5300"/>
                                  </p:stCondLst>
                                  <p:childTnLst>
                                    <p:animMotion origin="layout" path="M 2.77778E-6 1.85185E-6 L 2.77778E-6 0.99305 " pathEditMode="relative" rAng="0" ptsTypes="AA">
                                      <p:cBhvr>
                                        <p:cTn id="28" dur="15100" fill="hold"/>
                                        <p:tgtEl>
                                          <p:spTgt spid="22"/>
                                        </p:tgtEl>
                                        <p:attrNameLst>
                                          <p:attrName>ppt_x</p:attrName>
                                          <p:attrName>ppt_y</p:attrName>
                                        </p:attrNameLst>
                                      </p:cBhvr>
                                      <p:rCtr x="0" y="497"/>
                                    </p:animMotion>
                                  </p:childTnLst>
                                </p:cTn>
                              </p:par>
                              <p:par>
                                <p:cTn id="29" presetID="42" presetClass="path" presetSubtype="0" repeatCount="indefinite" accel="50000" decel="50000" fill="hold" grpId="0" nodeType="withEffect">
                                  <p:stCondLst>
                                    <p:cond delay="1000"/>
                                  </p:stCondLst>
                                  <p:childTnLst>
                                    <p:animMotion origin="layout" path="M 2.77778E-6 1.85185E-6 L 2.77778E-6 0.99305 " pathEditMode="relative" rAng="0" ptsTypes="AA">
                                      <p:cBhvr>
                                        <p:cTn id="30" dur="5000" fill="hold"/>
                                        <p:tgtEl>
                                          <p:spTgt spid="23"/>
                                        </p:tgtEl>
                                        <p:attrNameLst>
                                          <p:attrName>ppt_x</p:attrName>
                                          <p:attrName>ppt_y</p:attrName>
                                        </p:attrNameLst>
                                      </p:cBhvr>
                                      <p:rCtr x="0" y="497"/>
                                    </p:animMotion>
                                  </p:childTnLst>
                                </p:cTn>
                              </p:par>
                              <p:par>
                                <p:cTn id="31" presetID="27" presetClass="emph" presetSubtype="0" repeatCount="indefinite" fill="hold" grpId="0" nodeType="withEffect">
                                  <p:stCondLst>
                                    <p:cond delay="0"/>
                                  </p:stCondLst>
                                  <p:childTnLst>
                                    <p:animClr clrSpc="rgb" dir="cw">
                                      <p:cBhvr override="childStyle">
                                        <p:cTn id="32" dur="6650" autoRev="1" fill="hold"/>
                                        <p:tgtEl>
                                          <p:spTgt spid="9"/>
                                        </p:tgtEl>
                                        <p:attrNameLst>
                                          <p:attrName>style.color</p:attrName>
                                        </p:attrNameLst>
                                      </p:cBhvr>
                                      <p:to>
                                        <a:srgbClr val="60CCCC"/>
                                      </p:to>
                                    </p:animClr>
                                    <p:animClr clrSpc="rgb" dir="cw">
                                      <p:cBhvr>
                                        <p:cTn id="33" dur="6650" autoRev="1" fill="hold"/>
                                        <p:tgtEl>
                                          <p:spTgt spid="9"/>
                                        </p:tgtEl>
                                        <p:attrNameLst>
                                          <p:attrName>fillcolor</p:attrName>
                                        </p:attrNameLst>
                                      </p:cBhvr>
                                      <p:to>
                                        <a:srgbClr val="60CCCC"/>
                                      </p:to>
                                    </p:animClr>
                                    <p:set>
                                      <p:cBhvr>
                                        <p:cTn id="34" dur="6650" autoRev="1" fill="hold"/>
                                        <p:tgtEl>
                                          <p:spTgt spid="9"/>
                                        </p:tgtEl>
                                        <p:attrNameLst>
                                          <p:attrName>fill.type</p:attrName>
                                        </p:attrNameLst>
                                      </p:cBhvr>
                                      <p:to>
                                        <p:strVal val="solid"/>
                                      </p:to>
                                    </p:set>
                                    <p:set>
                                      <p:cBhvr>
                                        <p:cTn id="35" dur="6650" autoRev="1" fill="hold"/>
                                        <p:tgtEl>
                                          <p:spTgt spid="9"/>
                                        </p:tgtEl>
                                        <p:attrNameLst>
                                          <p:attrName>fill.on</p:attrName>
                                        </p:attrNameLst>
                                      </p:cBhvr>
                                      <p:to>
                                        <p:strVal val="true"/>
                                      </p:to>
                                    </p:set>
                                  </p:childTnLst>
                                </p:cTn>
                              </p:par>
                              <p:par>
                                <p:cTn id="36" presetID="27" presetClass="emph" presetSubtype="0" repeatCount="indefinite" fill="hold" grpId="0" nodeType="withEffect">
                                  <p:stCondLst>
                                    <p:cond delay="700"/>
                                  </p:stCondLst>
                                  <p:childTnLst>
                                    <p:animClr clrSpc="rgb" dir="cw">
                                      <p:cBhvr override="childStyle">
                                        <p:cTn id="37" dur="5350" autoRev="1" fill="hold"/>
                                        <p:tgtEl>
                                          <p:spTgt spid="8"/>
                                        </p:tgtEl>
                                        <p:attrNameLst>
                                          <p:attrName>style.color</p:attrName>
                                        </p:attrNameLst>
                                      </p:cBhvr>
                                      <p:to>
                                        <a:srgbClr val="60CCCC"/>
                                      </p:to>
                                    </p:animClr>
                                    <p:animClr clrSpc="rgb" dir="cw">
                                      <p:cBhvr>
                                        <p:cTn id="38" dur="5350" autoRev="1" fill="hold"/>
                                        <p:tgtEl>
                                          <p:spTgt spid="8"/>
                                        </p:tgtEl>
                                        <p:attrNameLst>
                                          <p:attrName>fillcolor</p:attrName>
                                        </p:attrNameLst>
                                      </p:cBhvr>
                                      <p:to>
                                        <a:srgbClr val="60CCCC"/>
                                      </p:to>
                                    </p:animClr>
                                    <p:set>
                                      <p:cBhvr>
                                        <p:cTn id="39" dur="5350" autoRev="1" fill="hold"/>
                                        <p:tgtEl>
                                          <p:spTgt spid="8"/>
                                        </p:tgtEl>
                                        <p:attrNameLst>
                                          <p:attrName>fill.type</p:attrName>
                                        </p:attrNameLst>
                                      </p:cBhvr>
                                      <p:to>
                                        <p:strVal val="solid"/>
                                      </p:to>
                                    </p:set>
                                    <p:set>
                                      <p:cBhvr>
                                        <p:cTn id="40" dur="5350" autoRev="1" fill="hold"/>
                                        <p:tgtEl>
                                          <p:spTgt spid="8"/>
                                        </p:tgtEl>
                                        <p:attrNameLst>
                                          <p:attrName>fill.on</p:attrName>
                                        </p:attrNameLst>
                                      </p:cBhvr>
                                      <p:to>
                                        <p:strVal val="true"/>
                                      </p:to>
                                    </p:set>
                                  </p:childTnLst>
                                </p:cTn>
                              </p:par>
                              <p:par>
                                <p:cTn id="41" presetID="27" presetClass="emph" presetSubtype="0" repeatCount="indefinite" fill="hold" grpId="0" nodeType="withEffect">
                                  <p:stCondLst>
                                    <p:cond delay="2100"/>
                                  </p:stCondLst>
                                  <p:childTnLst>
                                    <p:animClr clrSpc="rgb" dir="cw">
                                      <p:cBhvr override="childStyle">
                                        <p:cTn id="42" dur="6650" autoRev="1" fill="hold"/>
                                        <p:tgtEl>
                                          <p:spTgt spid="7"/>
                                        </p:tgtEl>
                                        <p:attrNameLst>
                                          <p:attrName>style.color</p:attrName>
                                        </p:attrNameLst>
                                      </p:cBhvr>
                                      <p:to>
                                        <a:srgbClr val="60CCCC"/>
                                      </p:to>
                                    </p:animClr>
                                    <p:animClr clrSpc="rgb" dir="cw">
                                      <p:cBhvr>
                                        <p:cTn id="43" dur="6650" autoRev="1" fill="hold"/>
                                        <p:tgtEl>
                                          <p:spTgt spid="7"/>
                                        </p:tgtEl>
                                        <p:attrNameLst>
                                          <p:attrName>fillcolor</p:attrName>
                                        </p:attrNameLst>
                                      </p:cBhvr>
                                      <p:to>
                                        <a:srgbClr val="60CCCC"/>
                                      </p:to>
                                    </p:animClr>
                                    <p:set>
                                      <p:cBhvr>
                                        <p:cTn id="44" dur="6650" autoRev="1" fill="hold"/>
                                        <p:tgtEl>
                                          <p:spTgt spid="7"/>
                                        </p:tgtEl>
                                        <p:attrNameLst>
                                          <p:attrName>fill.type</p:attrName>
                                        </p:attrNameLst>
                                      </p:cBhvr>
                                      <p:to>
                                        <p:strVal val="solid"/>
                                      </p:to>
                                    </p:set>
                                    <p:set>
                                      <p:cBhvr>
                                        <p:cTn id="45" dur="6650" autoRev="1" fill="hold"/>
                                        <p:tgtEl>
                                          <p:spTgt spid="7"/>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1" grpId="0" animBg="1"/>
      <p:bldP spid="22" grpId="0" animBg="1"/>
      <p:bldP spid="23" grpId="0" animBg="1"/>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p:cSld name="1_Segue">
    <p:spTree>
      <p:nvGrpSpPr>
        <p:cNvPr id="1" name=""/>
        <p:cNvGrpSpPr/>
        <p:nvPr/>
      </p:nvGrpSpPr>
      <p:grpSpPr>
        <a:xfrm>
          <a:off x="0" y="0"/>
          <a:ext cx="0" cy="0"/>
          <a:chOff x="0" y="0"/>
          <a:chExt cx="0" cy="0"/>
        </a:xfrm>
      </p:grpSpPr>
      <p:pic>
        <p:nvPicPr>
          <p:cNvPr id="3" name="Picture 6" descr="segue texture.jp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027339" y="-946150"/>
            <a:ext cx="8477250" cy="257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7"/>
          <p:cNvSpPr>
            <a:spLocks noChangeArrowheads="1"/>
          </p:cNvSpPr>
          <p:nvPr userDrawn="1"/>
        </p:nvSpPr>
        <p:spPr bwMode="white">
          <a:xfrm>
            <a:off x="0" y="0"/>
            <a:ext cx="9144000" cy="133350"/>
          </a:xfrm>
          <a:prstGeom prst="rect">
            <a:avLst/>
          </a:prstGeom>
          <a:solidFill>
            <a:schemeClr val="bg2"/>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lIns="68583" tIns="34292" rIns="68583" bIns="34292" anchor="ctr"/>
          <a:lstStyle/>
          <a:p>
            <a:endParaRPr lang="en-US"/>
          </a:p>
        </p:txBody>
      </p:sp>
      <p:sp>
        <p:nvSpPr>
          <p:cNvPr id="5" name="Rectangle 3"/>
          <p:cNvSpPr>
            <a:spLocks noChangeArrowheads="1"/>
          </p:cNvSpPr>
          <p:nvPr userDrawn="1"/>
        </p:nvSpPr>
        <p:spPr bwMode="hidden">
          <a:xfrm>
            <a:off x="0" y="0"/>
            <a:ext cx="9144000" cy="133350"/>
          </a:xfrm>
          <a:prstGeom prst="rect">
            <a:avLst/>
          </a:prstGeom>
          <a:solidFill>
            <a:schemeClr val="bg2"/>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lIns="68583" tIns="34292" rIns="68583" bIns="34292" anchor="ctr"/>
          <a:lstStyle/>
          <a:p>
            <a:endParaRPr lang="en-US"/>
          </a:p>
        </p:txBody>
      </p:sp>
      <p:sp>
        <p:nvSpPr>
          <p:cNvPr id="6" name="Rectangle 9"/>
          <p:cNvSpPr>
            <a:spLocks noChangeArrowheads="1"/>
          </p:cNvSpPr>
          <p:nvPr userDrawn="1"/>
        </p:nvSpPr>
        <p:spPr bwMode="ltGray">
          <a:xfrm>
            <a:off x="7934325" y="4930775"/>
            <a:ext cx="64135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r>
              <a:rPr lang="en-US" sz="500">
                <a:solidFill>
                  <a:srgbClr val="C0C0C0"/>
                </a:solidFill>
              </a:rPr>
              <a:t>Cisco Confidential</a:t>
            </a:r>
          </a:p>
        </p:txBody>
      </p:sp>
      <p:sp>
        <p:nvSpPr>
          <p:cNvPr id="7"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F330F596-0BCF-4943-950F-D622124AB398}" type="slidenum">
              <a:rPr lang="en-US" sz="500">
                <a:solidFill>
                  <a:srgbClr val="C0C0C0"/>
                </a:solidFill>
              </a:rPr>
              <a:pPr algn="r" defTabSz="609600"/>
              <a:t>‹#›</a:t>
            </a:fld>
            <a:endParaRPr lang="en-US" sz="500">
              <a:solidFill>
                <a:srgbClr val="C0C0C0"/>
              </a:solidFill>
            </a:endParaRPr>
          </a:p>
        </p:txBody>
      </p:sp>
      <p:pic>
        <p:nvPicPr>
          <p:cNvPr id="8" name="Picture 14" descr="segue texture.jpg"/>
          <p:cNvPicPr>
            <a:picLocks noChangeAspect="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333375" y="4786313"/>
            <a:ext cx="8477250"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8"/>
          <p:cNvSpPr/>
          <p:nvPr userDrawn="1"/>
        </p:nvSpPr>
        <p:spPr>
          <a:xfrm>
            <a:off x="217488" y="2266950"/>
            <a:ext cx="8694737" cy="12906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018295"/>
              </a:solidFill>
              <a:latin typeface="+mj-lt"/>
            </a:endParaRPr>
          </a:p>
        </p:txBody>
      </p:sp>
      <p:sp>
        <p:nvSpPr>
          <p:cNvPr id="10"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rgbClr val="C0C0C0"/>
                </a:solidFill>
              </a:rPr>
              <a:t>© 2013  Cisco and/or its affiliates. All rights reserved.</a:t>
            </a:r>
          </a:p>
        </p:txBody>
      </p:sp>
      <p:sp>
        <p:nvSpPr>
          <p:cNvPr id="2" name="Title 1"/>
          <p:cNvSpPr>
            <a:spLocks noGrp="1"/>
          </p:cNvSpPr>
          <p:nvPr>
            <p:ph type="ctrTitle"/>
          </p:nvPr>
        </p:nvSpPr>
        <p:spPr>
          <a:xfrm>
            <a:off x="221393" y="1330906"/>
            <a:ext cx="8112126" cy="1805282"/>
          </a:xfrm>
        </p:spPr>
        <p:txBody>
          <a:bodyPr/>
          <a:lstStyle>
            <a:lvl1pPr algn="l" defTabSz="685834" rtl="0" eaLnBrk="1" latinLnBrk="0" hangingPunct="1">
              <a:lnSpc>
                <a:spcPct val="85000"/>
              </a:lnSpc>
              <a:spcBef>
                <a:spcPct val="0"/>
              </a:spcBef>
              <a:buNone/>
              <a:defRPr lang="en-US" sz="4100" b="0" kern="1200" spc="0" baseline="0" dirty="0">
                <a:solidFill>
                  <a:srgbClr val="018295"/>
                </a:solidFill>
                <a:latin typeface="+mj-lt"/>
                <a:ea typeface="+mj-ea"/>
                <a:cs typeface="+mj-cs"/>
              </a:defRPr>
            </a:lvl1pPr>
          </a:lstStyle>
          <a:p>
            <a:r>
              <a:rPr lang="en-US" smtClean="0"/>
              <a:t>Click to edit Master title style</a:t>
            </a:r>
            <a:endParaRPr lang="en-US" dirty="0"/>
          </a:p>
        </p:txBody>
      </p:sp>
    </p:spTree>
    <p:extLst>
      <p:ext uri="{BB962C8B-B14F-4D97-AF65-F5344CB8AC3E}">
        <p14:creationId xmlns:p14="http://schemas.microsoft.com/office/powerpoint/2010/main" val="4106833384"/>
      </p:ext>
    </p:extLst>
  </p:cSld>
  <p:clrMapOvr>
    <a:masterClrMapping/>
  </p:clrMapOvr>
  <p:transition spd="slow">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White Background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636125091"/>
      </p:ext>
    </p:extLst>
  </p:cSld>
  <p:clrMapOvr>
    <a:masterClrMapping/>
  </p:clrMapOvr>
  <p:transition spd="slow">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Bullet">
    <p:spTree>
      <p:nvGrpSpPr>
        <p:cNvPr id="1" name=""/>
        <p:cNvGrpSpPr/>
        <p:nvPr/>
      </p:nvGrpSpPr>
      <p:grpSpPr>
        <a:xfrm>
          <a:off x="0" y="0"/>
          <a:ext cx="0" cy="0"/>
          <a:chOff x="0" y="0"/>
          <a:chExt cx="0" cy="0"/>
        </a:xfrm>
      </p:grpSpPr>
    </p:spTree>
    <p:extLst>
      <p:ext uri="{BB962C8B-B14F-4D97-AF65-F5344CB8AC3E}">
        <p14:creationId xmlns:p14="http://schemas.microsoft.com/office/powerpoint/2010/main" val="636125091"/>
      </p:ext>
    </p:extLst>
  </p:cSld>
  <p:clrMapOvr>
    <a:masterClrMapping/>
  </p:clrMapOvr>
  <p:transition spd="slow">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Bullet_Heavy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29702" y="1004810"/>
            <a:ext cx="4021116" cy="3724275"/>
          </a:xfrm>
        </p:spPr>
        <p:txBody>
          <a:bodyPr>
            <a:noAutofit/>
          </a:bodyPr>
          <a:lstStyle>
            <a:lvl1pPr>
              <a:lnSpc>
                <a:spcPct val="95000"/>
              </a:lnSpc>
              <a:spcBef>
                <a:spcPts val="1110"/>
              </a:spcBef>
              <a:defRPr sz="1400">
                <a:solidFill>
                  <a:srgbClr val="435153"/>
                </a:solidFill>
                <a:latin typeface="+mj-lt"/>
              </a:defRPr>
            </a:lvl1pPr>
            <a:lvl2pPr>
              <a:lnSpc>
                <a:spcPct val="95000"/>
              </a:lnSpc>
              <a:spcBef>
                <a:spcPts val="450"/>
              </a:spcBef>
              <a:defRPr sz="1100">
                <a:solidFill>
                  <a:srgbClr val="435153"/>
                </a:solidFill>
                <a:latin typeface="+mj-lt"/>
              </a:defRPr>
            </a:lvl2pPr>
            <a:lvl3pPr>
              <a:defRPr sz="900">
                <a:solidFill>
                  <a:srgbClr val="435153"/>
                </a:solidFill>
                <a:latin typeface="+mj-lt"/>
              </a:defRPr>
            </a:lvl3pPr>
            <a:lvl4pPr>
              <a:defRPr sz="800">
                <a:solidFill>
                  <a:srgbClr val="435153"/>
                </a:solidFill>
                <a:latin typeface="+mj-lt"/>
              </a:defRPr>
            </a:lvl4pPr>
            <a:lvl5pPr>
              <a:defRPr sz="800">
                <a:solidFill>
                  <a:srgbClr val="435153"/>
                </a:solidFill>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4588185" y="1004810"/>
            <a:ext cx="4222440" cy="3724275"/>
          </a:xfrm>
        </p:spPr>
        <p:txBody>
          <a:bodyPr>
            <a:noAutofit/>
          </a:bodyPr>
          <a:lstStyle>
            <a:lvl1pPr>
              <a:lnSpc>
                <a:spcPct val="95000"/>
              </a:lnSpc>
              <a:spcBef>
                <a:spcPts val="1110"/>
              </a:spcBef>
              <a:defRPr sz="1400">
                <a:solidFill>
                  <a:srgbClr val="435153"/>
                </a:solidFill>
                <a:latin typeface="+mj-lt"/>
              </a:defRPr>
            </a:lvl1pPr>
            <a:lvl2pPr>
              <a:lnSpc>
                <a:spcPct val="95000"/>
              </a:lnSpc>
              <a:spcBef>
                <a:spcPts val="450"/>
              </a:spcBef>
              <a:defRPr sz="1100">
                <a:solidFill>
                  <a:srgbClr val="435153"/>
                </a:solidFill>
                <a:latin typeface="+mj-lt"/>
              </a:defRPr>
            </a:lvl2pPr>
            <a:lvl3pPr>
              <a:defRPr sz="900">
                <a:solidFill>
                  <a:srgbClr val="435153"/>
                </a:solidFill>
                <a:latin typeface="+mj-lt"/>
              </a:defRPr>
            </a:lvl3pPr>
            <a:lvl4pPr>
              <a:defRPr sz="800">
                <a:solidFill>
                  <a:srgbClr val="435153"/>
                </a:solidFill>
                <a:latin typeface="+mj-lt"/>
              </a:defRPr>
            </a:lvl4pPr>
            <a:lvl5pPr>
              <a:defRPr sz="800">
                <a:solidFill>
                  <a:srgbClr val="435153"/>
                </a:solidFill>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8" name="Title 1"/>
          <p:cNvSpPr>
            <a:spLocks noGrp="1"/>
          </p:cNvSpPr>
          <p:nvPr>
            <p:ph type="title"/>
          </p:nvPr>
        </p:nvSpPr>
        <p:spPr>
          <a:xfrm>
            <a:off x="229705" y="324161"/>
            <a:ext cx="8580923" cy="628650"/>
          </a:xfrm>
        </p:spPr>
        <p:txBody>
          <a:bodyPr/>
          <a:lstStyle>
            <a:lvl1pPr algn="l" defTabSz="685834" rtl="0" eaLnBrk="1" latinLnBrk="0" hangingPunct="1">
              <a:lnSpc>
                <a:spcPct val="80000"/>
              </a:lnSpc>
              <a:spcBef>
                <a:spcPct val="0"/>
              </a:spcBef>
              <a:buNone/>
              <a:defRPr lang="en-US" sz="2700" b="0" kern="1200" spc="0" baseline="0" dirty="0">
                <a:solidFill>
                  <a:srgbClr val="018295"/>
                </a:solidFill>
                <a:latin typeface="+mj-lt"/>
                <a:ea typeface="+mj-ea"/>
                <a:cs typeface="+mj-cs"/>
              </a:defRPr>
            </a:lvl1pPr>
          </a:lstStyle>
          <a:p>
            <a:r>
              <a:rPr lang="en-US" dirty="0" smtClean="0"/>
              <a:t>Click to edit Master title style</a:t>
            </a:r>
            <a:endParaRPr lang="en-US" dirty="0"/>
          </a:p>
        </p:txBody>
      </p:sp>
    </p:spTree>
    <p:extLst>
      <p:ext uri="{BB962C8B-B14F-4D97-AF65-F5344CB8AC3E}">
        <p14:creationId xmlns:p14="http://schemas.microsoft.com/office/powerpoint/2010/main" val="385393600"/>
      </p:ext>
    </p:extLst>
  </p:cSld>
  <p:clrMapOvr>
    <a:masterClrMapping/>
  </p:clrMapOvr>
  <p:transition spd="slow">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Bullet with pull quote">
    <p:spTree>
      <p:nvGrpSpPr>
        <p:cNvPr id="1" name=""/>
        <p:cNvGrpSpPr/>
        <p:nvPr/>
      </p:nvGrpSpPr>
      <p:grpSpPr>
        <a:xfrm>
          <a:off x="0" y="0"/>
          <a:ext cx="0" cy="0"/>
          <a:chOff x="0" y="0"/>
          <a:chExt cx="0" cy="0"/>
        </a:xfrm>
      </p:grpSpPr>
      <p:sp>
        <p:nvSpPr>
          <p:cNvPr id="6" name="Rectangle 6"/>
          <p:cNvSpPr>
            <a:spLocks noChangeArrowheads="1"/>
          </p:cNvSpPr>
          <p:nvPr userDrawn="1"/>
        </p:nvSpPr>
        <p:spPr bwMode="ltGray">
          <a:xfrm>
            <a:off x="7934325" y="4930775"/>
            <a:ext cx="64135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r>
              <a:rPr lang="en-US" sz="500">
                <a:solidFill>
                  <a:srgbClr val="C0C0C0"/>
                </a:solidFill>
              </a:rPr>
              <a:t>Cisco Confidential</a:t>
            </a:r>
          </a:p>
        </p:txBody>
      </p:sp>
      <p:sp>
        <p:nvSpPr>
          <p:cNvPr id="7"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95BE3073-30B7-034A-B849-AABD39DA0B21}" type="slidenum">
              <a:rPr lang="en-US" sz="500">
                <a:solidFill>
                  <a:srgbClr val="C0C0C0"/>
                </a:solidFill>
              </a:rPr>
              <a:pPr algn="r" defTabSz="609600"/>
              <a:t>‹#›</a:t>
            </a:fld>
            <a:endParaRPr lang="en-US" sz="500">
              <a:solidFill>
                <a:srgbClr val="C0C0C0"/>
              </a:solidFill>
            </a:endParaRPr>
          </a:p>
        </p:txBody>
      </p:sp>
      <p:pic>
        <p:nvPicPr>
          <p:cNvPr id="8" name="Picture 11" descr="segue texture.jp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333375" y="4786313"/>
            <a:ext cx="8477250"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rgbClr val="C0C0C0"/>
                </a:solidFill>
              </a:rPr>
              <a:t>© 2013  Cisco and/or its affiliates. All rights reserved.</a:t>
            </a:r>
          </a:p>
        </p:txBody>
      </p:sp>
      <p:sp>
        <p:nvSpPr>
          <p:cNvPr id="2" name="Title 1"/>
          <p:cNvSpPr>
            <a:spLocks noGrp="1"/>
          </p:cNvSpPr>
          <p:nvPr>
            <p:ph type="title"/>
          </p:nvPr>
        </p:nvSpPr>
        <p:spPr>
          <a:xfrm>
            <a:off x="229705" y="324161"/>
            <a:ext cx="8580923" cy="628650"/>
          </a:xfrm>
        </p:spPr>
        <p:txBody>
          <a:bodyPr/>
          <a:lstStyle>
            <a:lvl1pPr algn="l" defTabSz="685834" rtl="0" eaLnBrk="1" latinLnBrk="0" hangingPunct="1">
              <a:lnSpc>
                <a:spcPct val="80000"/>
              </a:lnSpc>
              <a:spcBef>
                <a:spcPct val="0"/>
              </a:spcBef>
              <a:buNone/>
              <a:defRPr lang="en-US" sz="2700" b="0" kern="1200" spc="0" baseline="0" dirty="0">
                <a:solidFill>
                  <a:srgbClr val="018295"/>
                </a:solidFill>
                <a:latin typeface="+mj-lt"/>
                <a:ea typeface="+mj-ea"/>
                <a:cs typeface="+mj-cs"/>
              </a:defRPr>
            </a:lvl1pPr>
          </a:lstStyle>
          <a:p>
            <a:r>
              <a:rPr lang="en-US" dirty="0" smtClean="0"/>
              <a:t>Click to edit Master title style</a:t>
            </a:r>
            <a:endParaRPr lang="en-US" dirty="0"/>
          </a:p>
        </p:txBody>
      </p:sp>
      <p:sp>
        <p:nvSpPr>
          <p:cNvPr id="4" name="Text Placeholder 3"/>
          <p:cNvSpPr>
            <a:spLocks noGrp="1"/>
          </p:cNvSpPr>
          <p:nvPr>
            <p:ph type="body" sz="quarter" idx="10"/>
          </p:nvPr>
        </p:nvSpPr>
        <p:spPr>
          <a:xfrm>
            <a:off x="239717" y="1004810"/>
            <a:ext cx="4011105" cy="3724275"/>
          </a:xfrm>
        </p:spPr>
        <p:txBody>
          <a:bodyPr/>
          <a:lstStyle>
            <a:lvl1pPr>
              <a:lnSpc>
                <a:spcPct val="95000"/>
              </a:lnSpc>
              <a:spcBef>
                <a:spcPts val="1110"/>
              </a:spcBef>
              <a:defRPr sz="1700">
                <a:solidFill>
                  <a:srgbClr val="435153"/>
                </a:solidFill>
                <a:latin typeface="+mj-lt"/>
              </a:defRPr>
            </a:lvl1pPr>
            <a:lvl2pPr>
              <a:lnSpc>
                <a:spcPct val="95000"/>
              </a:lnSpc>
              <a:spcBef>
                <a:spcPts val="450"/>
              </a:spcBef>
              <a:defRPr>
                <a:solidFill>
                  <a:srgbClr val="435153"/>
                </a:solidFill>
                <a:latin typeface="+mj-lt"/>
              </a:defRPr>
            </a:lvl2pPr>
            <a:lvl3pPr>
              <a:defRPr>
                <a:solidFill>
                  <a:srgbClr val="435153"/>
                </a:solidFill>
                <a:latin typeface="+mj-lt"/>
              </a:defRPr>
            </a:lvl3pPr>
            <a:lvl4pPr>
              <a:defRPr>
                <a:solidFill>
                  <a:srgbClr val="435153"/>
                </a:solidFill>
                <a:latin typeface="+mj-lt"/>
              </a:defRPr>
            </a:lvl4pPr>
            <a:lvl5pPr>
              <a:defRPr>
                <a:solidFill>
                  <a:srgbClr val="435153"/>
                </a:solidFill>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2" name="Text Placeholder 11"/>
          <p:cNvSpPr>
            <a:spLocks noGrp="1"/>
          </p:cNvSpPr>
          <p:nvPr>
            <p:ph type="body" sz="quarter" idx="11"/>
          </p:nvPr>
        </p:nvSpPr>
        <p:spPr>
          <a:xfrm>
            <a:off x="5221225" y="1310764"/>
            <a:ext cx="3236977" cy="484748"/>
          </a:xfrm>
        </p:spPr>
        <p:txBody>
          <a:bodyPr>
            <a:noAutofit/>
          </a:bodyPr>
          <a:lstStyle>
            <a:lvl1pPr marL="85730" indent="-85730" algn="l" defTabSz="685834" rtl="0" eaLnBrk="1" latinLnBrk="0" hangingPunct="1">
              <a:lnSpc>
                <a:spcPct val="90000"/>
              </a:lnSpc>
              <a:spcBef>
                <a:spcPts val="0"/>
              </a:spcBef>
              <a:buNone/>
              <a:defRPr lang="en-US" sz="1500" kern="1200" dirty="0" smtClean="0">
                <a:gradFill>
                  <a:gsLst>
                    <a:gs pos="0">
                      <a:schemeClr val="tx1"/>
                    </a:gs>
                    <a:gs pos="47000">
                      <a:schemeClr val="accent2"/>
                    </a:gs>
                    <a:gs pos="100000">
                      <a:schemeClr val="accent4"/>
                    </a:gs>
                  </a:gsLst>
                  <a:lin ang="3600000" scaled="0"/>
                </a:gradFill>
                <a:latin typeface="+mj-lt"/>
                <a:ea typeface="+mn-ea"/>
                <a:cs typeface="+mn-cs"/>
              </a:defRPr>
            </a:lvl1pPr>
            <a:lvl2pPr marL="85730" indent="-85730" algn="l" defTabSz="685834" rtl="0" eaLnBrk="1" latinLnBrk="0" hangingPunct="1">
              <a:defRPr lang="en-US" sz="1500" kern="1200" dirty="0" smtClean="0">
                <a:solidFill>
                  <a:schemeClr val="accent2"/>
                </a:solidFill>
                <a:latin typeface="Ciscolight" pitchFamily="2" charset="0"/>
                <a:ea typeface="+mn-ea"/>
                <a:cs typeface="+mn-cs"/>
              </a:defRPr>
            </a:lvl2pPr>
            <a:lvl3pPr marL="85730" indent="-85730" algn="l" defTabSz="685834" rtl="0" eaLnBrk="1" latinLnBrk="0" hangingPunct="1">
              <a:defRPr lang="en-US" sz="1500" kern="1200" dirty="0" smtClean="0">
                <a:solidFill>
                  <a:schemeClr val="accent2"/>
                </a:solidFill>
                <a:latin typeface="Ciscolight" pitchFamily="2" charset="0"/>
                <a:ea typeface="+mn-ea"/>
                <a:cs typeface="+mn-cs"/>
              </a:defRPr>
            </a:lvl3pPr>
            <a:lvl4pPr marL="85730" indent="-85730" algn="l" defTabSz="685834" rtl="0" eaLnBrk="1" latinLnBrk="0" hangingPunct="1">
              <a:defRPr lang="en-US" sz="1500" kern="1200" dirty="0" smtClean="0">
                <a:solidFill>
                  <a:schemeClr val="accent2"/>
                </a:solidFill>
                <a:latin typeface="Ciscolight" pitchFamily="2" charset="0"/>
                <a:ea typeface="+mn-ea"/>
                <a:cs typeface="+mn-cs"/>
              </a:defRPr>
            </a:lvl4pPr>
            <a:lvl5pPr marL="85730" indent="-85730" algn="l" defTabSz="685834" rtl="0" eaLnBrk="1" latinLnBrk="0" hangingPunct="1">
              <a:defRPr lang="en-US" sz="1500" kern="1200" dirty="0" smtClean="0">
                <a:solidFill>
                  <a:schemeClr val="accent2"/>
                </a:solidFill>
                <a:latin typeface="Ciscolight" pitchFamily="2" charset="0"/>
                <a:ea typeface="+mn-ea"/>
                <a:cs typeface="+mn-cs"/>
              </a:defRPr>
            </a:lvl5pPr>
          </a:lstStyle>
          <a:p>
            <a:pPr lvl="0"/>
            <a:r>
              <a:rPr lang="en-US" smtClean="0"/>
              <a:t>Click to edit Master text styles</a:t>
            </a:r>
          </a:p>
        </p:txBody>
      </p:sp>
      <p:sp>
        <p:nvSpPr>
          <p:cNvPr id="19" name="Text Placeholder 18"/>
          <p:cNvSpPr>
            <a:spLocks noGrp="1"/>
          </p:cNvSpPr>
          <p:nvPr>
            <p:ph type="body" sz="quarter" idx="14"/>
          </p:nvPr>
        </p:nvSpPr>
        <p:spPr>
          <a:xfrm>
            <a:off x="5309476" y="3552444"/>
            <a:ext cx="3237819" cy="253746"/>
          </a:xfrm>
        </p:spPr>
        <p:txBody>
          <a:bodyPr>
            <a:noAutofit/>
          </a:bodyPr>
          <a:lstStyle>
            <a:lvl1pPr marL="0" indent="0">
              <a:buFontTx/>
              <a:buNone/>
              <a:defRPr sz="1200">
                <a:solidFill>
                  <a:srgbClr val="7F7F7F"/>
                </a:solidFill>
              </a:defRPr>
            </a:lvl1pPr>
          </a:lstStyle>
          <a:p>
            <a:pPr lvl="0"/>
            <a:r>
              <a:rPr lang="en-US" smtClean="0"/>
              <a:t>Click to edit Master text styles</a:t>
            </a:r>
          </a:p>
        </p:txBody>
      </p:sp>
    </p:spTree>
    <p:extLst>
      <p:ext uri="{BB962C8B-B14F-4D97-AF65-F5344CB8AC3E}">
        <p14:creationId xmlns:p14="http://schemas.microsoft.com/office/powerpoint/2010/main" val="2967707114"/>
      </p:ext>
    </p:extLst>
  </p:cSld>
  <p:clrMapOvr>
    <a:masterClrMapping/>
  </p:clrMapOvr>
  <p:transition spd="slow">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Bullet_2-Column Layout">
    <p:spTree>
      <p:nvGrpSpPr>
        <p:cNvPr id="1" name=""/>
        <p:cNvGrpSpPr/>
        <p:nvPr/>
      </p:nvGrpSpPr>
      <p:grpSpPr>
        <a:xfrm>
          <a:off x="0" y="0"/>
          <a:ext cx="0" cy="0"/>
          <a:chOff x="0" y="0"/>
          <a:chExt cx="0" cy="0"/>
        </a:xfrm>
      </p:grpSpPr>
      <p:sp>
        <p:nvSpPr>
          <p:cNvPr id="6" name="Rectangle 6"/>
          <p:cNvSpPr>
            <a:spLocks noChangeArrowheads="1"/>
          </p:cNvSpPr>
          <p:nvPr/>
        </p:nvSpPr>
        <p:spPr bwMode="ltGray">
          <a:xfrm>
            <a:off x="7934325" y="4930775"/>
            <a:ext cx="64135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r>
              <a:rPr lang="en-US" sz="500">
                <a:solidFill>
                  <a:srgbClr val="C0C0C0"/>
                </a:solidFill>
              </a:rPr>
              <a:t>Cisco Confidential</a:t>
            </a:r>
          </a:p>
        </p:txBody>
      </p:sp>
      <p:sp>
        <p:nvSpPr>
          <p:cNvPr id="7"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4916275D-567C-924F-A1AE-781C284E3BA9}" type="slidenum">
              <a:rPr lang="en-US" sz="500">
                <a:solidFill>
                  <a:srgbClr val="C0C0C0"/>
                </a:solidFill>
              </a:rPr>
              <a:pPr algn="r" defTabSz="609600"/>
              <a:t>‹#›</a:t>
            </a:fld>
            <a:endParaRPr lang="en-US" sz="500">
              <a:solidFill>
                <a:srgbClr val="C0C0C0"/>
              </a:solidFill>
            </a:endParaRPr>
          </a:p>
        </p:txBody>
      </p:sp>
      <p:pic>
        <p:nvPicPr>
          <p:cNvPr id="8" name="Picture 11" descr="segue texture.jp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333375" y="4786313"/>
            <a:ext cx="8477250"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rgbClr val="C0C0C0"/>
                </a:solidFill>
              </a:rPr>
              <a:t>© 2013  Cisco and/or its affiliates. All rights reserved.</a:t>
            </a:r>
          </a:p>
        </p:txBody>
      </p:sp>
      <p:sp>
        <p:nvSpPr>
          <p:cNvPr id="2" name="Title 1"/>
          <p:cNvSpPr>
            <a:spLocks noGrp="1"/>
          </p:cNvSpPr>
          <p:nvPr>
            <p:ph type="title"/>
          </p:nvPr>
        </p:nvSpPr>
        <p:spPr>
          <a:xfrm>
            <a:off x="229702" y="226314"/>
            <a:ext cx="4123944" cy="628650"/>
          </a:xfrm>
        </p:spPr>
        <p:txBody>
          <a:bodyPr rtlCol="0" anchor="t">
            <a:noAutofit/>
          </a:bodyPr>
          <a:lstStyle>
            <a:lvl1pPr algn="l" defTabSz="685834" rtl="0" eaLnBrk="1" latinLnBrk="0" hangingPunct="1">
              <a:lnSpc>
                <a:spcPct val="80000"/>
              </a:lnSpc>
              <a:spcBef>
                <a:spcPct val="0"/>
              </a:spcBef>
              <a:buNone/>
              <a:defRPr lang="en-US" sz="2700" b="0" kern="1200" spc="-75" baseline="0" dirty="0" smtClean="0">
                <a:solidFill>
                  <a:srgbClr val="018295"/>
                </a:solidFill>
                <a:latin typeface="+mj-lt"/>
                <a:ea typeface="+mj-ea"/>
                <a:cs typeface="+mj-cs"/>
              </a:defRPr>
            </a:lvl1pPr>
          </a:lstStyle>
          <a:p>
            <a:r>
              <a:rPr lang="en-US" smtClean="0"/>
              <a:t>Click to edit Master title style</a:t>
            </a:r>
            <a:endParaRPr lang="en-US" dirty="0"/>
          </a:p>
        </p:txBody>
      </p:sp>
      <p:sp>
        <p:nvSpPr>
          <p:cNvPr id="9" name="Text Placeholder 8"/>
          <p:cNvSpPr>
            <a:spLocks noGrp="1"/>
          </p:cNvSpPr>
          <p:nvPr>
            <p:ph type="body" sz="quarter" idx="11"/>
          </p:nvPr>
        </p:nvSpPr>
        <p:spPr>
          <a:xfrm>
            <a:off x="219458" y="1200150"/>
            <a:ext cx="4142231" cy="3394710"/>
          </a:xfrm>
        </p:spPr>
        <p:txBody>
          <a:bodyPr/>
          <a:lstStyle>
            <a:lvl1pPr marL="0" indent="0">
              <a:buNone/>
              <a:defRPr>
                <a:solidFill>
                  <a:srgbClr val="3CABB8"/>
                </a:solidFill>
                <a:latin typeface="+mj-lt"/>
              </a:defRPr>
            </a:lvl1pPr>
            <a:lvl2pPr marL="476274" indent="-171459">
              <a:buClr>
                <a:schemeClr val="accent5"/>
              </a:buClr>
              <a:buFont typeface="Arial" pitchFamily="34" charset="0"/>
              <a:buChar char="•"/>
              <a:tabLst/>
              <a:defRPr>
                <a:solidFill>
                  <a:srgbClr val="3CABB8"/>
                </a:solidFill>
                <a:latin typeface="+mj-lt"/>
              </a:defRPr>
            </a:lvl2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2" name="Text Placeholder 11"/>
          <p:cNvSpPr>
            <a:spLocks noGrp="1"/>
          </p:cNvSpPr>
          <p:nvPr>
            <p:ph type="body" sz="quarter" idx="12"/>
          </p:nvPr>
        </p:nvSpPr>
        <p:spPr>
          <a:xfrm>
            <a:off x="4818891" y="1200150"/>
            <a:ext cx="4005072" cy="3394710"/>
          </a:xfrm>
        </p:spPr>
        <p:txBody>
          <a:bodyPr/>
          <a:lstStyle>
            <a:lvl1pPr marL="0" indent="0">
              <a:buFontTx/>
              <a:buNone/>
              <a:defRPr>
                <a:solidFill>
                  <a:srgbClr val="3CABB8"/>
                </a:solidFill>
                <a:latin typeface="+mj-lt"/>
              </a:defRPr>
            </a:lvl1pPr>
            <a:lvl2pPr marL="476274" indent="-171459">
              <a:buClr>
                <a:schemeClr val="accent1">
                  <a:lumMod val="40000"/>
                  <a:lumOff val="60000"/>
                </a:schemeClr>
              </a:buClr>
              <a:buFont typeface="Arial" pitchFamily="34" charset="0"/>
              <a:buChar char="•"/>
              <a:defRPr>
                <a:solidFill>
                  <a:srgbClr val="3CABB8"/>
                </a:solidFill>
                <a:latin typeface="+mj-lt"/>
              </a:defRPr>
            </a:lvl2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6" name="Text Placeholder 15"/>
          <p:cNvSpPr>
            <a:spLocks noGrp="1"/>
          </p:cNvSpPr>
          <p:nvPr>
            <p:ph type="body" sz="quarter" idx="13"/>
          </p:nvPr>
        </p:nvSpPr>
        <p:spPr>
          <a:xfrm>
            <a:off x="4822433" y="233172"/>
            <a:ext cx="3896359" cy="630936"/>
          </a:xfrm>
        </p:spPr>
        <p:txBody>
          <a:bodyPr>
            <a:noAutofit/>
          </a:bodyPr>
          <a:lstStyle>
            <a:lvl1pPr marL="0" marR="0" indent="0" algn="l" defTabSz="685834" rtl="0" eaLnBrk="1" fontAlgn="auto" latinLnBrk="0" hangingPunct="1">
              <a:lnSpc>
                <a:spcPct val="80000"/>
              </a:lnSpc>
              <a:spcBef>
                <a:spcPct val="0"/>
              </a:spcBef>
              <a:spcAft>
                <a:spcPts val="0"/>
              </a:spcAft>
              <a:buClrTx/>
              <a:buSzTx/>
              <a:buFontTx/>
              <a:buNone/>
              <a:tabLst/>
              <a:defRPr lang="en-US" sz="2700" b="0" kern="1200" spc="-75" baseline="0" dirty="0">
                <a:solidFill>
                  <a:srgbClr val="018295"/>
                </a:solidFill>
                <a:latin typeface="+mj-lt"/>
                <a:ea typeface="+mj-ea"/>
                <a:cs typeface="+mj-cs"/>
              </a:defRPr>
            </a:lvl1pPr>
          </a:lstStyle>
          <a:p>
            <a:pPr lvl="0"/>
            <a:r>
              <a:rPr lang="en-US" smtClean="0"/>
              <a:t>Click to edit Master text styles</a:t>
            </a:r>
          </a:p>
        </p:txBody>
      </p:sp>
    </p:spTree>
    <p:extLst>
      <p:ext uri="{BB962C8B-B14F-4D97-AF65-F5344CB8AC3E}">
        <p14:creationId xmlns:p14="http://schemas.microsoft.com/office/powerpoint/2010/main" val="3994508789"/>
      </p:ext>
    </p:extLst>
  </p:cSld>
  <p:clrMapOvr>
    <a:masterClrMapping/>
  </p:clrMapOvr>
  <p:transition spd="slow">
    <p:fade/>
  </p:transition>
  <p:hf hdr="0" ftr="0" dt="0"/>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Bullet_3-Column Layout No Bottom Bar">
    <p:spTree>
      <p:nvGrpSpPr>
        <p:cNvPr id="1" name=""/>
        <p:cNvGrpSpPr/>
        <p:nvPr/>
      </p:nvGrpSpPr>
      <p:grpSpPr>
        <a:xfrm>
          <a:off x="0" y="0"/>
          <a:ext cx="0" cy="0"/>
          <a:chOff x="0" y="0"/>
          <a:chExt cx="0" cy="0"/>
        </a:xfrm>
      </p:grpSpPr>
      <p:sp>
        <p:nvSpPr>
          <p:cNvPr id="13" name="Text Placeholder 12"/>
          <p:cNvSpPr>
            <a:spLocks noGrp="1"/>
          </p:cNvSpPr>
          <p:nvPr>
            <p:ph type="body" sz="quarter" idx="14"/>
          </p:nvPr>
        </p:nvSpPr>
        <p:spPr>
          <a:xfrm>
            <a:off x="244477" y="1200155"/>
            <a:ext cx="2622550" cy="3293269"/>
          </a:xfrm>
        </p:spPr>
        <p:txBody>
          <a:bodyPr/>
          <a:lstStyle>
            <a:lvl1pPr>
              <a:defRPr>
                <a:solidFill>
                  <a:schemeClr val="accent1"/>
                </a:solidFill>
                <a:latin typeface="+mj-lt"/>
                <a:cs typeface="Arial" pitchFamily="34" charset="0"/>
              </a:defRPr>
            </a:lvl1pPr>
            <a:lvl2pPr>
              <a:defRPr>
                <a:latin typeface="+mj-lt"/>
                <a:cs typeface="Arial" pitchFamily="34" charset="0"/>
              </a:defRPr>
            </a:lvl2pPr>
            <a:lvl3pPr>
              <a:defRPr>
                <a:latin typeface="+mj-lt"/>
                <a:cs typeface="Arial" pitchFamily="34" charset="0"/>
              </a:defRPr>
            </a:lvl3pPr>
            <a:lvl4pPr>
              <a:defRPr>
                <a:latin typeface="+mj-lt"/>
                <a:cs typeface="Arial" pitchFamily="34" charset="0"/>
              </a:defRPr>
            </a:lvl4pPr>
            <a:lvl5pPr>
              <a:defRPr>
                <a:latin typeface="+mj-lt"/>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4" name="Text Placeholder 12"/>
          <p:cNvSpPr>
            <a:spLocks noGrp="1"/>
          </p:cNvSpPr>
          <p:nvPr>
            <p:ph type="body" sz="quarter" idx="15"/>
          </p:nvPr>
        </p:nvSpPr>
        <p:spPr>
          <a:xfrm>
            <a:off x="3292479" y="1200151"/>
            <a:ext cx="2593975" cy="3271838"/>
          </a:xfrm>
        </p:spPr>
        <p:txBody>
          <a:bodyPr/>
          <a:lstStyle>
            <a:lvl1pPr>
              <a:defRPr>
                <a:solidFill>
                  <a:schemeClr val="accent1"/>
                </a:solidFill>
                <a:latin typeface="+mj-lt"/>
                <a:cs typeface="Arial" pitchFamily="34" charset="0"/>
              </a:defRPr>
            </a:lvl1pPr>
            <a:lvl2pPr>
              <a:defRPr>
                <a:latin typeface="+mj-lt"/>
                <a:cs typeface="Arial" pitchFamily="34" charset="0"/>
              </a:defRPr>
            </a:lvl2pPr>
            <a:lvl3pPr>
              <a:defRPr>
                <a:latin typeface="+mj-lt"/>
                <a:cs typeface="Arial" pitchFamily="34" charset="0"/>
              </a:defRPr>
            </a:lvl3pPr>
            <a:lvl4pPr>
              <a:defRPr>
                <a:latin typeface="+mj-lt"/>
                <a:cs typeface="Arial" pitchFamily="34" charset="0"/>
              </a:defRPr>
            </a:lvl4pPr>
            <a:lvl5pPr>
              <a:defRPr>
                <a:latin typeface="+mj-lt"/>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5" name="Text Placeholder 12"/>
          <p:cNvSpPr>
            <a:spLocks noGrp="1"/>
          </p:cNvSpPr>
          <p:nvPr>
            <p:ph type="body" sz="quarter" idx="16"/>
          </p:nvPr>
        </p:nvSpPr>
        <p:spPr>
          <a:xfrm>
            <a:off x="6300789" y="1200154"/>
            <a:ext cx="2633662" cy="3250406"/>
          </a:xfrm>
        </p:spPr>
        <p:txBody>
          <a:bodyPr/>
          <a:lstStyle>
            <a:lvl1pPr>
              <a:defRPr>
                <a:solidFill>
                  <a:schemeClr val="accent1"/>
                </a:solidFill>
                <a:latin typeface="+mj-lt"/>
                <a:cs typeface="Arial" pitchFamily="34" charset="0"/>
              </a:defRPr>
            </a:lvl1pPr>
            <a:lvl2pPr>
              <a:defRPr>
                <a:latin typeface="+mj-lt"/>
                <a:cs typeface="Arial" pitchFamily="34" charset="0"/>
              </a:defRPr>
            </a:lvl2pPr>
            <a:lvl3pPr>
              <a:defRPr>
                <a:latin typeface="+mj-lt"/>
                <a:cs typeface="Arial" pitchFamily="34" charset="0"/>
              </a:defRPr>
            </a:lvl3pPr>
            <a:lvl4pPr>
              <a:defRPr>
                <a:latin typeface="+mj-lt"/>
                <a:cs typeface="Arial" pitchFamily="34" charset="0"/>
              </a:defRPr>
            </a:lvl4pPr>
            <a:lvl5pPr>
              <a:defRPr>
                <a:latin typeface="+mj-lt"/>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8" name="Text Placeholder 17"/>
          <p:cNvSpPr>
            <a:spLocks noGrp="1"/>
          </p:cNvSpPr>
          <p:nvPr>
            <p:ph type="body" sz="quarter" idx="17"/>
          </p:nvPr>
        </p:nvSpPr>
        <p:spPr>
          <a:xfrm>
            <a:off x="219515" y="75438"/>
            <a:ext cx="2668457" cy="864108"/>
          </a:xfrm>
        </p:spPr>
        <p:txBody>
          <a:bodyPr anchor="b">
            <a:noAutofit/>
          </a:bodyPr>
          <a:lstStyle>
            <a:lvl1pPr marL="0" marR="0" indent="0" algn="l" defTabSz="685834" rtl="0" eaLnBrk="1" fontAlgn="auto" latinLnBrk="0" hangingPunct="1">
              <a:lnSpc>
                <a:spcPct val="80000"/>
              </a:lnSpc>
              <a:spcBef>
                <a:spcPct val="0"/>
              </a:spcBef>
              <a:spcAft>
                <a:spcPts val="0"/>
              </a:spcAft>
              <a:buClrTx/>
              <a:buSzTx/>
              <a:buFontTx/>
              <a:buNone/>
              <a:tabLst/>
              <a:defRPr kumimoji="0" lang="en-US" sz="2300" b="0" i="0" u="none" strike="noStrike" kern="1200" cap="none" spc="-75" normalizeH="0" baseline="0" noProof="0" dirty="0" smtClean="0">
                <a:ln>
                  <a:noFill/>
                </a:ln>
                <a:solidFill>
                  <a:schemeClr val="tx1"/>
                </a:solidFill>
                <a:effectLst/>
                <a:uLnTx/>
                <a:uFillTx/>
                <a:latin typeface="+mj-lt"/>
                <a:ea typeface="+mj-ea"/>
                <a:cs typeface="Arial" pitchFamily="34" charset="0"/>
              </a:defRPr>
            </a:lvl1pPr>
          </a:lstStyle>
          <a:p>
            <a:pPr lvl="0"/>
            <a:r>
              <a:rPr lang="en-US" smtClean="0"/>
              <a:t>Click to edit Master text styles</a:t>
            </a:r>
          </a:p>
        </p:txBody>
      </p:sp>
      <p:sp>
        <p:nvSpPr>
          <p:cNvPr id="22" name="Text Placeholder 17"/>
          <p:cNvSpPr>
            <a:spLocks noGrp="1"/>
          </p:cNvSpPr>
          <p:nvPr>
            <p:ph type="body" sz="quarter" idx="19"/>
          </p:nvPr>
        </p:nvSpPr>
        <p:spPr>
          <a:xfrm>
            <a:off x="3258399" y="75438"/>
            <a:ext cx="2599859" cy="864108"/>
          </a:xfrm>
        </p:spPr>
        <p:txBody>
          <a:bodyPr anchor="b">
            <a:noAutofit/>
          </a:bodyPr>
          <a:lstStyle>
            <a:lvl1pPr marL="0" marR="0" indent="0" algn="l" defTabSz="685834" rtl="0" eaLnBrk="1" fontAlgn="auto" latinLnBrk="0" hangingPunct="1">
              <a:lnSpc>
                <a:spcPct val="80000"/>
              </a:lnSpc>
              <a:spcBef>
                <a:spcPct val="0"/>
              </a:spcBef>
              <a:spcAft>
                <a:spcPts val="0"/>
              </a:spcAft>
              <a:buClrTx/>
              <a:buSzTx/>
              <a:buFontTx/>
              <a:buNone/>
              <a:tabLst/>
              <a:defRPr kumimoji="0" lang="en-US" sz="2300" b="0" i="0" u="none" strike="noStrike" kern="1200" cap="none" spc="-75" normalizeH="0" baseline="0" noProof="0" dirty="0" smtClean="0">
                <a:ln>
                  <a:noFill/>
                </a:ln>
                <a:solidFill>
                  <a:schemeClr val="tx1"/>
                </a:solidFill>
                <a:effectLst/>
                <a:uLnTx/>
                <a:uFillTx/>
                <a:latin typeface="+mj-lt"/>
                <a:ea typeface="+mj-ea"/>
                <a:cs typeface="Arial" pitchFamily="34" charset="0"/>
              </a:defRPr>
            </a:lvl1pPr>
          </a:lstStyle>
          <a:p>
            <a:pPr lvl="0"/>
            <a:r>
              <a:rPr lang="en-US" smtClean="0"/>
              <a:t>Click to edit Master text styles</a:t>
            </a:r>
          </a:p>
        </p:txBody>
      </p:sp>
      <p:sp>
        <p:nvSpPr>
          <p:cNvPr id="23" name="Text Placeholder 17"/>
          <p:cNvSpPr>
            <a:spLocks noGrp="1"/>
          </p:cNvSpPr>
          <p:nvPr>
            <p:ph type="body" sz="quarter" idx="20"/>
          </p:nvPr>
        </p:nvSpPr>
        <p:spPr>
          <a:xfrm>
            <a:off x="6272202" y="75438"/>
            <a:ext cx="2634158" cy="864108"/>
          </a:xfrm>
        </p:spPr>
        <p:txBody>
          <a:bodyPr anchor="b">
            <a:noAutofit/>
          </a:bodyPr>
          <a:lstStyle>
            <a:lvl1pPr marL="0" marR="0" indent="0" algn="l" defTabSz="685834" rtl="0" eaLnBrk="1" fontAlgn="auto" latinLnBrk="0" hangingPunct="1">
              <a:lnSpc>
                <a:spcPct val="80000"/>
              </a:lnSpc>
              <a:spcBef>
                <a:spcPct val="0"/>
              </a:spcBef>
              <a:spcAft>
                <a:spcPts val="0"/>
              </a:spcAft>
              <a:buClrTx/>
              <a:buSzTx/>
              <a:buFontTx/>
              <a:buNone/>
              <a:tabLst/>
              <a:defRPr kumimoji="0" lang="en-US" sz="2300" b="0" i="0" u="none" strike="noStrike" kern="1200" cap="none" spc="-75" normalizeH="0" baseline="0" noProof="0" dirty="0" smtClean="0">
                <a:ln>
                  <a:noFill/>
                </a:ln>
                <a:solidFill>
                  <a:schemeClr val="tx1"/>
                </a:solidFill>
                <a:effectLst/>
                <a:uLnTx/>
                <a:uFillTx/>
                <a:latin typeface="+mj-lt"/>
                <a:ea typeface="+mj-ea"/>
                <a:cs typeface="Arial" pitchFamily="34" charset="0"/>
              </a:defRPr>
            </a:lvl1pPr>
          </a:lstStyle>
          <a:p>
            <a:pPr lvl="0"/>
            <a:r>
              <a:rPr lang="en-US" smtClean="0"/>
              <a:t>Click to edit Master text styles</a:t>
            </a:r>
          </a:p>
        </p:txBody>
      </p:sp>
    </p:spTree>
    <p:extLst>
      <p:ext uri="{BB962C8B-B14F-4D97-AF65-F5344CB8AC3E}">
        <p14:creationId xmlns:p14="http://schemas.microsoft.com/office/powerpoint/2010/main" val="3362155918"/>
      </p:ext>
    </p:extLst>
  </p:cSld>
  <p:clrMapOvr>
    <a:masterClrMapping/>
  </p:clrMapOvr>
  <p:transition spd="slow">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39" name="Title 1"/>
          <p:cNvSpPr>
            <a:spLocks noGrp="1"/>
          </p:cNvSpPr>
          <p:nvPr>
            <p:ph type="title"/>
          </p:nvPr>
        </p:nvSpPr>
        <p:spPr>
          <a:xfrm>
            <a:off x="246974" y="329783"/>
            <a:ext cx="8567244" cy="628650"/>
          </a:xfrm>
        </p:spPr>
        <p:txBody>
          <a:bodyPr/>
          <a:lstStyle>
            <a:lvl1pPr algn="l" defTabSz="685834" rtl="0" eaLnBrk="1" latinLnBrk="0" hangingPunct="1">
              <a:lnSpc>
                <a:spcPct val="80000"/>
              </a:lnSpc>
              <a:spcBef>
                <a:spcPct val="0"/>
              </a:spcBef>
              <a:buNone/>
              <a:defRPr lang="en-US" sz="2700" b="0" kern="1200" spc="0" baseline="0" dirty="0">
                <a:solidFill>
                  <a:srgbClr val="018295"/>
                </a:solidFill>
                <a:latin typeface="+mj-lt"/>
                <a:ea typeface="+mj-ea"/>
                <a:cs typeface="+mj-cs"/>
              </a:defRPr>
            </a:lvl1pPr>
          </a:lstStyle>
          <a:p>
            <a:r>
              <a:rPr lang="en-US" smtClean="0"/>
              <a:t>Click to edit Master title style</a:t>
            </a:r>
            <a:endParaRPr lang="en-US" dirty="0"/>
          </a:p>
        </p:txBody>
      </p:sp>
      <p:sp>
        <p:nvSpPr>
          <p:cNvPr id="36" name="Chart Placeholder 35"/>
          <p:cNvSpPr>
            <a:spLocks noGrp="1"/>
          </p:cNvSpPr>
          <p:nvPr>
            <p:ph type="chart" sz="quarter" idx="10"/>
          </p:nvPr>
        </p:nvSpPr>
        <p:spPr>
          <a:xfrm>
            <a:off x="359767" y="1107281"/>
            <a:ext cx="8439461" cy="3228975"/>
          </a:xfrm>
        </p:spPr>
        <p:txBody>
          <a:bodyPr rtlCol="0" anchor="ctr" anchorCtr="1">
            <a:noAutofit/>
          </a:bodyPr>
          <a:lstStyle>
            <a:lvl1pPr>
              <a:buNone/>
              <a:defRPr>
                <a:latin typeface="+mj-lt"/>
              </a:defRPr>
            </a:lvl1pPr>
          </a:lstStyle>
          <a:p>
            <a:pPr lvl="0"/>
            <a:r>
              <a:rPr lang="en-US" noProof="0" smtClean="0"/>
              <a:t>Click icon to add chart</a:t>
            </a:r>
            <a:endParaRPr lang="en-US" noProof="0"/>
          </a:p>
        </p:txBody>
      </p:sp>
      <p:sp>
        <p:nvSpPr>
          <p:cNvPr id="4" name="Text Placeholder 9"/>
          <p:cNvSpPr>
            <a:spLocks noGrp="1"/>
          </p:cNvSpPr>
          <p:nvPr>
            <p:ph type="body" sz="quarter" idx="11"/>
          </p:nvPr>
        </p:nvSpPr>
        <p:spPr>
          <a:xfrm>
            <a:off x="249468" y="4546590"/>
            <a:ext cx="7461250" cy="207749"/>
          </a:xfrm>
        </p:spPr>
        <p:txBody>
          <a:bodyPr anchor="b">
            <a:noAutofit/>
          </a:bodyPr>
          <a:lstStyle>
            <a:lvl1pPr algn="l" defTabSz="603677">
              <a:lnSpc>
                <a:spcPct val="100000"/>
              </a:lnSpc>
              <a:spcBef>
                <a:spcPct val="50000"/>
              </a:spcBef>
              <a:buNone/>
              <a:defRPr sz="900">
                <a:solidFill>
                  <a:schemeClr val="bg1">
                    <a:lumMod val="50000"/>
                  </a:schemeClr>
                </a:solidFill>
                <a:latin typeface="+mj-l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smtClean="0"/>
              <a:t>Click to edit Master text styles</a:t>
            </a:r>
          </a:p>
        </p:txBody>
      </p:sp>
    </p:spTree>
    <p:extLst>
      <p:ext uri="{BB962C8B-B14F-4D97-AF65-F5344CB8AC3E}">
        <p14:creationId xmlns:p14="http://schemas.microsoft.com/office/powerpoint/2010/main" val="1670791395"/>
      </p:ext>
    </p:extLst>
  </p:cSld>
  <p:clrMapOvr>
    <a:masterClrMapping/>
  </p:clrMapOvr>
  <p:transition spd="slow">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Bottom title_photo and text">
    <p:spTree>
      <p:nvGrpSpPr>
        <p:cNvPr id="1" name=""/>
        <p:cNvGrpSpPr/>
        <p:nvPr/>
      </p:nvGrpSpPr>
      <p:grpSpPr>
        <a:xfrm>
          <a:off x="0" y="0"/>
          <a:ext cx="0" cy="0"/>
          <a:chOff x="0" y="0"/>
          <a:chExt cx="0" cy="0"/>
        </a:xfrm>
      </p:grpSpPr>
      <p:sp>
        <p:nvSpPr>
          <p:cNvPr id="2" name="Title 1"/>
          <p:cNvSpPr>
            <a:spLocks noGrp="1"/>
          </p:cNvSpPr>
          <p:nvPr>
            <p:ph type="title"/>
          </p:nvPr>
        </p:nvSpPr>
        <p:spPr>
          <a:xfrm>
            <a:off x="229702" y="4072683"/>
            <a:ext cx="8558698" cy="628650"/>
          </a:xfrm>
        </p:spPr>
        <p:txBody>
          <a:bodyPr rtlCol="0">
            <a:noAutofit/>
          </a:bodyPr>
          <a:lstStyle>
            <a:lvl1pPr algn="l" defTabSz="685834" rtl="0" eaLnBrk="1" latinLnBrk="0" hangingPunct="1">
              <a:lnSpc>
                <a:spcPct val="80000"/>
              </a:lnSpc>
              <a:spcBef>
                <a:spcPct val="0"/>
              </a:spcBef>
              <a:buNone/>
              <a:defRPr lang="en-US" sz="2700" b="0" kern="1200" spc="0" baseline="0" dirty="0">
                <a:gradFill>
                  <a:gsLst>
                    <a:gs pos="0">
                      <a:schemeClr val="tx1"/>
                    </a:gs>
                    <a:gs pos="44000">
                      <a:srgbClr val="01BBBB"/>
                    </a:gs>
                    <a:gs pos="100000">
                      <a:schemeClr val="accent4"/>
                    </a:gs>
                  </a:gsLst>
                  <a:lin ang="4800000" scaled="0"/>
                </a:gradFill>
                <a:latin typeface="+mj-lt"/>
                <a:ea typeface="+mj-ea"/>
                <a:cs typeface="+mj-cs"/>
              </a:defRPr>
            </a:lvl1pPr>
          </a:lstStyle>
          <a:p>
            <a:r>
              <a:rPr lang="en-US" smtClean="0"/>
              <a:t>Click to edit Master title style</a:t>
            </a:r>
            <a:endParaRPr lang="en-US" dirty="0"/>
          </a:p>
        </p:txBody>
      </p:sp>
      <p:sp>
        <p:nvSpPr>
          <p:cNvPr id="4" name="Text Placeholder 3"/>
          <p:cNvSpPr>
            <a:spLocks noGrp="1"/>
          </p:cNvSpPr>
          <p:nvPr>
            <p:ph type="body" sz="quarter" idx="10"/>
          </p:nvPr>
        </p:nvSpPr>
        <p:spPr>
          <a:xfrm>
            <a:off x="246890" y="1200150"/>
            <a:ext cx="4005072" cy="2811780"/>
          </a:xfrm>
        </p:spPr>
        <p:txBody>
          <a:bodyPr anchor="ctr">
            <a:noAutofit/>
          </a:bodyPr>
          <a:lstStyle>
            <a:lvl1pPr marL="0" indent="0">
              <a:buFontTx/>
              <a:buNone/>
              <a:defRPr sz="1800" baseline="0">
                <a:solidFill>
                  <a:schemeClr val="tx1"/>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smtClean="0"/>
              <a:t>Click to edit Master text styles</a:t>
            </a:r>
          </a:p>
        </p:txBody>
      </p:sp>
      <p:sp>
        <p:nvSpPr>
          <p:cNvPr id="6" name="Picture Placeholder 5"/>
          <p:cNvSpPr>
            <a:spLocks noGrp="1"/>
          </p:cNvSpPr>
          <p:nvPr>
            <p:ph type="pic" sz="quarter" idx="11"/>
          </p:nvPr>
        </p:nvSpPr>
        <p:spPr>
          <a:xfrm>
            <a:off x="4873755" y="1460754"/>
            <a:ext cx="3429000" cy="2242566"/>
          </a:xfrm>
        </p:spPr>
        <p:txBody>
          <a:bodyPr rtlCol="0" anchor="ctr" anchorCtr="1">
            <a:noAutofit/>
          </a:bodyPr>
          <a:lstStyle>
            <a:lvl1pPr algn="ctr">
              <a:buFontTx/>
              <a:buNone/>
              <a:defRPr>
                <a:latin typeface="+mj-lt"/>
              </a:defRPr>
            </a:lvl1pPr>
          </a:lstStyle>
          <a:p>
            <a:pPr lvl="0"/>
            <a:r>
              <a:rPr lang="en-US" noProof="0" smtClean="0"/>
              <a:t>Drag picture to placeholder or click icon to add</a:t>
            </a:r>
            <a:endParaRPr lang="en-US" noProof="0" dirty="0"/>
          </a:p>
        </p:txBody>
      </p:sp>
    </p:spTree>
    <p:extLst>
      <p:ext uri="{BB962C8B-B14F-4D97-AF65-F5344CB8AC3E}">
        <p14:creationId xmlns:p14="http://schemas.microsoft.com/office/powerpoint/2010/main" val="1695786395"/>
      </p:ext>
    </p:extLst>
  </p:cSld>
  <p:clrMapOvr>
    <a:masterClrMapping/>
  </p:clrMapOvr>
  <p:transition spd="slow">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Bottom 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9702" y="4072683"/>
            <a:ext cx="8558698" cy="628650"/>
          </a:xfrm>
        </p:spPr>
        <p:txBody>
          <a:bodyPr rtlCol="0">
            <a:noAutofit/>
          </a:bodyPr>
          <a:lstStyle>
            <a:lvl1pPr algn="l" defTabSz="685834" rtl="0" eaLnBrk="1" latinLnBrk="0" hangingPunct="1">
              <a:lnSpc>
                <a:spcPct val="80000"/>
              </a:lnSpc>
              <a:spcBef>
                <a:spcPct val="0"/>
              </a:spcBef>
              <a:buNone/>
              <a:defRPr lang="en-US" sz="2700" b="0" kern="1200" spc="0" baseline="0" dirty="0">
                <a:solidFill>
                  <a:srgbClr val="018295"/>
                </a:solidFill>
                <a:latin typeface="+mj-lt"/>
                <a:ea typeface="+mj-ea"/>
                <a:cs typeface="+mj-cs"/>
              </a:defRPr>
            </a:lvl1pPr>
          </a:lstStyle>
          <a:p>
            <a:r>
              <a:rPr lang="en-US" smtClean="0"/>
              <a:t>Click to edit Master title style</a:t>
            </a:r>
            <a:endParaRPr lang="en-US" dirty="0"/>
          </a:p>
        </p:txBody>
      </p:sp>
    </p:spTree>
    <p:extLst>
      <p:ext uri="{BB962C8B-B14F-4D97-AF65-F5344CB8AC3E}">
        <p14:creationId xmlns:p14="http://schemas.microsoft.com/office/powerpoint/2010/main" val="273394309"/>
      </p:ext>
    </p:extLst>
  </p:cSld>
  <p:clrMapOvr>
    <a:masterClrMapping/>
  </p:clrMapOvr>
  <p:transition spd="slow">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2_Title Slide White">
    <p:spTree>
      <p:nvGrpSpPr>
        <p:cNvPr id="1" name=""/>
        <p:cNvGrpSpPr/>
        <p:nvPr/>
      </p:nvGrpSpPr>
      <p:grpSpPr>
        <a:xfrm>
          <a:off x="0" y="0"/>
          <a:ext cx="0" cy="0"/>
          <a:chOff x="0" y="0"/>
          <a:chExt cx="0" cy="0"/>
        </a:xfrm>
      </p:grpSpPr>
      <p:pic>
        <p:nvPicPr>
          <p:cNvPr id="6" name="Picture 6" descr="segue texture.jp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333375" y="4786313"/>
            <a:ext cx="8477250"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3"/>
          <p:cNvSpPr>
            <a:spLocks noChangeArrowheads="1"/>
          </p:cNvSpPr>
          <p:nvPr/>
        </p:nvSpPr>
        <p:spPr bwMode="hidden">
          <a:xfrm>
            <a:off x="0" y="0"/>
            <a:ext cx="9144000" cy="133350"/>
          </a:xfrm>
          <a:prstGeom prst="rect">
            <a:avLst/>
          </a:prstGeom>
          <a:solidFill>
            <a:schemeClr val="bg2"/>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lIns="68583" tIns="34292" rIns="68583" bIns="34292" anchor="ctr"/>
          <a:lstStyle/>
          <a:p>
            <a:endParaRPr lang="en-US"/>
          </a:p>
        </p:txBody>
      </p:sp>
      <p:sp>
        <p:nvSpPr>
          <p:cNvPr id="8" name="Rectangle 7"/>
          <p:cNvSpPr/>
          <p:nvPr userDrawn="1"/>
        </p:nvSpPr>
        <p:spPr>
          <a:xfrm>
            <a:off x="0" y="4908550"/>
            <a:ext cx="9129713" cy="2349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9" name="Rectangle 5"/>
          <p:cNvSpPr>
            <a:spLocks noChangeArrowheads="1"/>
          </p:cNvSpPr>
          <p:nvPr userDrawn="1"/>
        </p:nvSpPr>
        <p:spPr bwMode="ltGray">
          <a:xfrm>
            <a:off x="7934325" y="4930775"/>
            <a:ext cx="64135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r>
              <a:rPr lang="en-US" sz="500">
                <a:solidFill>
                  <a:srgbClr val="C0C0C0"/>
                </a:solidFill>
              </a:rPr>
              <a:t>Cisco Confidential</a:t>
            </a:r>
          </a:p>
        </p:txBody>
      </p:sp>
      <p:sp>
        <p:nvSpPr>
          <p:cNvPr id="10"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67BBA594-6954-894A-B875-D4E451435D77}" type="slidenum">
              <a:rPr lang="en-US" sz="500">
                <a:solidFill>
                  <a:srgbClr val="C0C0C0"/>
                </a:solidFill>
              </a:rPr>
              <a:pPr algn="r" defTabSz="609600"/>
              <a:t>‹#›</a:t>
            </a:fld>
            <a:endParaRPr lang="en-US" sz="500">
              <a:solidFill>
                <a:srgbClr val="C0C0C0"/>
              </a:solidFill>
            </a:endParaRPr>
          </a:p>
        </p:txBody>
      </p:sp>
      <p:sp>
        <p:nvSpPr>
          <p:cNvPr id="11"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rgbClr val="C0C0C0"/>
                </a:solidFill>
              </a:rPr>
              <a:t>© 2013  Cisco and/or its affiliates. All rights reserved.</a:t>
            </a:r>
          </a:p>
        </p:txBody>
      </p:sp>
      <p:sp>
        <p:nvSpPr>
          <p:cNvPr id="48" name="Subtitle 2"/>
          <p:cNvSpPr>
            <a:spLocks noGrp="1"/>
          </p:cNvSpPr>
          <p:nvPr>
            <p:ph type="subTitle" idx="1"/>
          </p:nvPr>
        </p:nvSpPr>
        <p:spPr>
          <a:xfrm>
            <a:off x="236385" y="3348054"/>
            <a:ext cx="8112126" cy="288131"/>
          </a:xfrm>
        </p:spPr>
        <p:txBody>
          <a:bodyPr anchor="b">
            <a:noAutofit/>
          </a:bodyPr>
          <a:lstStyle>
            <a:lvl1pPr marL="0" indent="0" algn="l">
              <a:buNone/>
              <a:defRPr lang="en-US" sz="1500" b="0" kern="1200" dirty="0">
                <a:solidFill>
                  <a:srgbClr val="3CABB8"/>
                </a:solidFill>
                <a:latin typeface="+mj-lt"/>
                <a:ea typeface="+mn-ea"/>
                <a:cs typeface="+mn-cs"/>
              </a:defRPr>
            </a:lvl1pPr>
            <a:lvl2pPr marL="342916" indent="0" algn="ctr">
              <a:buNone/>
              <a:defRPr>
                <a:solidFill>
                  <a:schemeClr val="tx1">
                    <a:tint val="75000"/>
                  </a:schemeClr>
                </a:solidFill>
              </a:defRPr>
            </a:lvl2pPr>
            <a:lvl3pPr marL="685834" indent="0" algn="ctr">
              <a:buNone/>
              <a:defRPr>
                <a:solidFill>
                  <a:schemeClr val="tx1">
                    <a:tint val="75000"/>
                  </a:schemeClr>
                </a:solidFill>
              </a:defRPr>
            </a:lvl3pPr>
            <a:lvl4pPr marL="1028751" indent="0" algn="ctr">
              <a:buNone/>
              <a:defRPr>
                <a:solidFill>
                  <a:schemeClr val="tx1">
                    <a:tint val="75000"/>
                  </a:schemeClr>
                </a:solidFill>
              </a:defRPr>
            </a:lvl4pPr>
            <a:lvl5pPr marL="1371669" indent="0" algn="ctr">
              <a:buNone/>
              <a:defRPr>
                <a:solidFill>
                  <a:schemeClr val="tx1">
                    <a:tint val="75000"/>
                  </a:schemeClr>
                </a:solidFill>
              </a:defRPr>
            </a:lvl5pPr>
            <a:lvl6pPr marL="1714585" indent="0" algn="ctr">
              <a:buNone/>
              <a:defRPr>
                <a:solidFill>
                  <a:schemeClr val="tx1">
                    <a:tint val="75000"/>
                  </a:schemeClr>
                </a:solidFill>
              </a:defRPr>
            </a:lvl6pPr>
            <a:lvl7pPr marL="2057503" indent="0" algn="ctr">
              <a:buNone/>
              <a:defRPr>
                <a:solidFill>
                  <a:schemeClr val="tx1">
                    <a:tint val="75000"/>
                  </a:schemeClr>
                </a:solidFill>
              </a:defRPr>
            </a:lvl7pPr>
            <a:lvl8pPr marL="2400420" indent="0" algn="ctr">
              <a:buNone/>
              <a:defRPr>
                <a:solidFill>
                  <a:schemeClr val="tx1">
                    <a:tint val="75000"/>
                  </a:schemeClr>
                </a:solidFill>
              </a:defRPr>
            </a:lvl8pPr>
            <a:lvl9pPr marL="2743338" indent="0" algn="ctr">
              <a:buNone/>
              <a:defRPr>
                <a:solidFill>
                  <a:schemeClr val="tx1">
                    <a:tint val="75000"/>
                  </a:schemeClr>
                </a:solidFill>
              </a:defRPr>
            </a:lvl9pPr>
          </a:lstStyle>
          <a:p>
            <a:pPr lvl="0"/>
            <a:r>
              <a:rPr lang="en-US" smtClean="0"/>
              <a:t>Click to edit Master subtitle style</a:t>
            </a:r>
            <a:endParaRPr lang="en-US" dirty="0"/>
          </a:p>
        </p:txBody>
      </p:sp>
      <p:sp>
        <p:nvSpPr>
          <p:cNvPr id="50" name="Title 1"/>
          <p:cNvSpPr>
            <a:spLocks noGrp="1"/>
          </p:cNvSpPr>
          <p:nvPr>
            <p:ph type="ctrTitle"/>
          </p:nvPr>
        </p:nvSpPr>
        <p:spPr>
          <a:xfrm>
            <a:off x="221393" y="936176"/>
            <a:ext cx="8112126" cy="2180429"/>
          </a:xfrm>
        </p:spPr>
        <p:txBody>
          <a:bodyPr/>
          <a:lstStyle>
            <a:lvl1pPr algn="l" defTabSz="685834" rtl="0" eaLnBrk="1" latinLnBrk="0" hangingPunct="1">
              <a:lnSpc>
                <a:spcPct val="90000"/>
              </a:lnSpc>
              <a:spcBef>
                <a:spcPct val="0"/>
              </a:spcBef>
              <a:buNone/>
              <a:defRPr lang="en-US" sz="4500" b="0" kern="1200" spc="0" baseline="0" dirty="0">
                <a:solidFill>
                  <a:srgbClr val="018295"/>
                </a:solidFill>
                <a:latin typeface="+mj-lt"/>
                <a:ea typeface="+mj-ea"/>
                <a:cs typeface="+mj-cs"/>
              </a:defRPr>
            </a:lvl1pPr>
          </a:lstStyle>
          <a:p>
            <a:r>
              <a:rPr lang="en-US" smtClean="0"/>
              <a:t>Click to edit Master title style</a:t>
            </a:r>
            <a:endParaRPr lang="en-US" dirty="0"/>
          </a:p>
        </p:txBody>
      </p:sp>
      <p:sp>
        <p:nvSpPr>
          <p:cNvPr id="51" name="Text Placeholder 50"/>
          <p:cNvSpPr>
            <a:spLocks noGrp="1"/>
          </p:cNvSpPr>
          <p:nvPr>
            <p:ph type="body" sz="quarter" idx="10"/>
          </p:nvPr>
        </p:nvSpPr>
        <p:spPr>
          <a:xfrm>
            <a:off x="235807" y="3589447"/>
            <a:ext cx="8110268" cy="296466"/>
          </a:xfrm>
        </p:spPr>
        <p:txBody>
          <a:bodyPr/>
          <a:lstStyle>
            <a:lvl1pPr marL="0" indent="0">
              <a:buFontTx/>
              <a:buNone/>
              <a:defRPr lang="en-US" sz="1400" kern="1200" dirty="0" smtClean="0">
                <a:solidFill>
                  <a:srgbClr val="3CABB8"/>
                </a:solidFill>
                <a:latin typeface="+mj-lt"/>
                <a:ea typeface="+mn-ea"/>
                <a:cs typeface="+mn-cs"/>
              </a:defRPr>
            </a:lvl1pPr>
            <a:lvl2pPr>
              <a:buFontTx/>
              <a:buNone/>
              <a:defRPr lang="en-US" sz="1500" kern="1200" dirty="0" smtClean="0">
                <a:solidFill>
                  <a:srgbClr val="6DB344"/>
                </a:solidFill>
                <a:latin typeface="+mj-lt"/>
                <a:ea typeface="+mn-ea"/>
                <a:cs typeface="+mn-cs"/>
              </a:defRPr>
            </a:lvl2pPr>
            <a:lvl3pPr>
              <a:buFontTx/>
              <a:buNone/>
              <a:defRPr lang="en-US" sz="1500" kern="1200" dirty="0" smtClean="0">
                <a:solidFill>
                  <a:srgbClr val="6DB344"/>
                </a:solidFill>
                <a:latin typeface="+mj-lt"/>
                <a:ea typeface="+mn-ea"/>
                <a:cs typeface="+mn-cs"/>
              </a:defRPr>
            </a:lvl3pPr>
            <a:lvl4pPr>
              <a:buFontTx/>
              <a:buNone/>
              <a:defRPr lang="en-US" sz="1500" kern="1200" dirty="0" smtClean="0">
                <a:solidFill>
                  <a:srgbClr val="6DB344"/>
                </a:solidFill>
                <a:latin typeface="+mj-lt"/>
                <a:ea typeface="+mn-ea"/>
                <a:cs typeface="+mn-cs"/>
              </a:defRPr>
            </a:lvl4pPr>
            <a:lvl5pPr>
              <a:buFontTx/>
              <a:buNone/>
              <a:defRPr lang="en-US" sz="1500" kern="1200" dirty="0" smtClean="0">
                <a:solidFill>
                  <a:srgbClr val="6DB344"/>
                </a:solidFill>
                <a:latin typeface="+mj-lt"/>
                <a:ea typeface="+mn-ea"/>
                <a:cs typeface="+mn-cs"/>
              </a:defRPr>
            </a:lvl5pPr>
          </a:lstStyle>
          <a:p>
            <a:pPr lvl="0"/>
            <a:r>
              <a:rPr lang="en-US" smtClean="0"/>
              <a:t>Click to edit Master text styles</a:t>
            </a:r>
          </a:p>
        </p:txBody>
      </p:sp>
      <p:sp>
        <p:nvSpPr>
          <p:cNvPr id="54" name="Text Placeholder 53"/>
          <p:cNvSpPr>
            <a:spLocks noGrp="1"/>
          </p:cNvSpPr>
          <p:nvPr>
            <p:ph type="body" sz="quarter" idx="11"/>
          </p:nvPr>
        </p:nvSpPr>
        <p:spPr>
          <a:xfrm>
            <a:off x="235807" y="3955258"/>
            <a:ext cx="8124559" cy="300038"/>
          </a:xfrm>
        </p:spPr>
        <p:txBody>
          <a:bodyPr/>
          <a:lstStyle>
            <a:lvl1pPr marL="0" indent="0">
              <a:buFontTx/>
              <a:buNone/>
              <a:defRPr lang="en-US" sz="1100" kern="1200" dirty="0" smtClean="0">
                <a:solidFill>
                  <a:srgbClr val="3CABB8"/>
                </a:solidFill>
                <a:latin typeface="+mj-lt"/>
                <a:ea typeface="+mn-ea"/>
                <a:cs typeface="+mn-cs"/>
              </a:defRPr>
            </a:lvl1pPr>
            <a:lvl2pPr marL="0" indent="0">
              <a:buFontTx/>
              <a:buNone/>
              <a:defRPr lang="en-US" sz="1500" kern="1200" dirty="0" smtClean="0">
                <a:solidFill>
                  <a:srgbClr val="6DB344"/>
                </a:solidFill>
                <a:latin typeface="+mj-lt"/>
                <a:ea typeface="+mn-ea"/>
                <a:cs typeface="+mn-cs"/>
              </a:defRPr>
            </a:lvl2pPr>
            <a:lvl3pPr marL="0" indent="0">
              <a:buFontTx/>
              <a:buNone/>
              <a:defRPr lang="en-US" sz="1500" kern="1200" dirty="0" smtClean="0">
                <a:solidFill>
                  <a:srgbClr val="6DB344"/>
                </a:solidFill>
                <a:latin typeface="+mj-lt"/>
                <a:ea typeface="+mn-ea"/>
                <a:cs typeface="+mn-cs"/>
              </a:defRPr>
            </a:lvl3pPr>
            <a:lvl4pPr marL="0" indent="0">
              <a:buFontTx/>
              <a:buNone/>
              <a:defRPr lang="en-US" sz="1500" kern="1200" dirty="0" smtClean="0">
                <a:solidFill>
                  <a:srgbClr val="6DB344"/>
                </a:solidFill>
                <a:latin typeface="+mj-lt"/>
                <a:ea typeface="+mn-ea"/>
                <a:cs typeface="+mn-cs"/>
              </a:defRPr>
            </a:lvl4pPr>
            <a:lvl5pPr marL="0" indent="0">
              <a:buFontTx/>
              <a:buNone/>
              <a:defRPr lang="en-US" sz="1500" kern="1200" dirty="0" smtClean="0">
                <a:solidFill>
                  <a:srgbClr val="6DB344"/>
                </a:solidFill>
                <a:latin typeface="+mj-lt"/>
                <a:ea typeface="+mn-ea"/>
                <a:cs typeface="+mn-cs"/>
              </a:defRPr>
            </a:lvl5pPr>
          </a:lstStyle>
          <a:p>
            <a:pPr lvl="0"/>
            <a:r>
              <a:rPr lang="en-US" smtClean="0"/>
              <a:t>Click to edit Master text styles</a:t>
            </a:r>
          </a:p>
        </p:txBody>
      </p:sp>
    </p:spTree>
    <p:extLst>
      <p:ext uri="{BB962C8B-B14F-4D97-AF65-F5344CB8AC3E}">
        <p14:creationId xmlns:p14="http://schemas.microsoft.com/office/powerpoint/2010/main" val="2030380845"/>
      </p:ext>
    </p:extLst>
  </p:cSld>
  <p:clrMapOvr>
    <a:masterClrMapping/>
  </p:clrMapOvr>
  <p:transition spd="slow">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Quote Slide">
    <p:spTree>
      <p:nvGrpSpPr>
        <p:cNvPr id="1" name=""/>
        <p:cNvGrpSpPr/>
        <p:nvPr/>
      </p:nvGrpSpPr>
      <p:grpSpPr>
        <a:xfrm>
          <a:off x="0" y="0"/>
          <a:ext cx="0" cy="0"/>
          <a:chOff x="0" y="0"/>
          <a:chExt cx="0" cy="0"/>
        </a:xfrm>
      </p:grpSpPr>
      <p:sp>
        <p:nvSpPr>
          <p:cNvPr id="4" name="Rectangle 6"/>
          <p:cNvSpPr>
            <a:spLocks noChangeArrowheads="1"/>
          </p:cNvSpPr>
          <p:nvPr/>
        </p:nvSpPr>
        <p:spPr bwMode="white">
          <a:xfrm>
            <a:off x="0" y="0"/>
            <a:ext cx="9144000" cy="133350"/>
          </a:xfrm>
          <a:prstGeom prst="rect">
            <a:avLst/>
          </a:prstGeom>
          <a:solidFill>
            <a:schemeClr val="bg2"/>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lIns="68583" tIns="34292" rIns="68583" bIns="34292" anchor="ctr"/>
          <a:lstStyle/>
          <a:p>
            <a:endParaRPr lang="en-US"/>
          </a:p>
        </p:txBody>
      </p:sp>
      <p:sp>
        <p:nvSpPr>
          <p:cNvPr id="5" name="Rectangle 3"/>
          <p:cNvSpPr>
            <a:spLocks noChangeArrowheads="1"/>
          </p:cNvSpPr>
          <p:nvPr/>
        </p:nvSpPr>
        <p:spPr bwMode="hidden">
          <a:xfrm>
            <a:off x="0" y="0"/>
            <a:ext cx="9144000" cy="133350"/>
          </a:xfrm>
          <a:prstGeom prst="rect">
            <a:avLst/>
          </a:prstGeom>
          <a:solidFill>
            <a:schemeClr val="bg2"/>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lIns="68583" tIns="34292" rIns="68583" bIns="34292" anchor="ctr"/>
          <a:lstStyle/>
          <a:p>
            <a:endParaRPr lang="en-US"/>
          </a:p>
        </p:txBody>
      </p:sp>
      <p:sp>
        <p:nvSpPr>
          <p:cNvPr id="3" name="Subtitle 2"/>
          <p:cNvSpPr>
            <a:spLocks noGrp="1"/>
          </p:cNvSpPr>
          <p:nvPr>
            <p:ph type="subTitle" idx="1"/>
          </p:nvPr>
        </p:nvSpPr>
        <p:spPr>
          <a:xfrm>
            <a:off x="415176" y="4389125"/>
            <a:ext cx="8112126" cy="288131"/>
          </a:xfrm>
        </p:spPr>
        <p:txBody>
          <a:bodyPr anchor="b">
            <a:noAutofit/>
          </a:bodyPr>
          <a:lstStyle>
            <a:lvl1pPr marL="0" indent="0" algn="l" defTabSz="685834" rtl="0" eaLnBrk="1" latinLnBrk="0" hangingPunct="1">
              <a:lnSpc>
                <a:spcPct val="95000"/>
              </a:lnSpc>
              <a:spcBef>
                <a:spcPts val="1080"/>
              </a:spcBef>
              <a:buClr>
                <a:srgbClr val="92D050"/>
              </a:buClr>
              <a:buSzPct val="90000"/>
              <a:buFont typeface="Arial" pitchFamily="34" charset="0"/>
              <a:buNone/>
              <a:tabLst/>
              <a:defRPr lang="en-US" sz="1500" kern="1200" dirty="0">
                <a:solidFill>
                  <a:schemeClr val="accent2"/>
                </a:solidFill>
                <a:latin typeface="+mj-lt"/>
                <a:ea typeface="+mn-ea"/>
                <a:cs typeface="+mn-cs"/>
              </a:defRPr>
            </a:lvl1pPr>
            <a:lvl2pPr marL="342916" indent="0" algn="ctr">
              <a:buNone/>
              <a:defRPr>
                <a:solidFill>
                  <a:schemeClr val="tx1">
                    <a:tint val="75000"/>
                  </a:schemeClr>
                </a:solidFill>
              </a:defRPr>
            </a:lvl2pPr>
            <a:lvl3pPr marL="685834" indent="0" algn="ctr">
              <a:buNone/>
              <a:defRPr>
                <a:solidFill>
                  <a:schemeClr val="tx1">
                    <a:tint val="75000"/>
                  </a:schemeClr>
                </a:solidFill>
              </a:defRPr>
            </a:lvl3pPr>
            <a:lvl4pPr marL="1028751" indent="0" algn="ctr">
              <a:buNone/>
              <a:defRPr>
                <a:solidFill>
                  <a:schemeClr val="tx1">
                    <a:tint val="75000"/>
                  </a:schemeClr>
                </a:solidFill>
              </a:defRPr>
            </a:lvl4pPr>
            <a:lvl5pPr marL="1371669" indent="0" algn="ctr">
              <a:buNone/>
              <a:defRPr>
                <a:solidFill>
                  <a:schemeClr val="tx1">
                    <a:tint val="75000"/>
                  </a:schemeClr>
                </a:solidFill>
              </a:defRPr>
            </a:lvl5pPr>
            <a:lvl6pPr marL="1714585" indent="0" algn="ctr">
              <a:buNone/>
              <a:defRPr>
                <a:solidFill>
                  <a:schemeClr val="tx1">
                    <a:tint val="75000"/>
                  </a:schemeClr>
                </a:solidFill>
              </a:defRPr>
            </a:lvl6pPr>
            <a:lvl7pPr marL="2057503" indent="0" algn="ctr">
              <a:buNone/>
              <a:defRPr>
                <a:solidFill>
                  <a:schemeClr val="tx1">
                    <a:tint val="75000"/>
                  </a:schemeClr>
                </a:solidFill>
              </a:defRPr>
            </a:lvl7pPr>
            <a:lvl8pPr marL="2400420" indent="0" algn="ctr">
              <a:buNone/>
              <a:defRPr>
                <a:solidFill>
                  <a:schemeClr val="tx1">
                    <a:tint val="75000"/>
                  </a:schemeClr>
                </a:solidFill>
              </a:defRPr>
            </a:lvl8pPr>
            <a:lvl9pPr marL="2743338" indent="0" algn="ctr">
              <a:buNone/>
              <a:defRPr>
                <a:solidFill>
                  <a:schemeClr val="tx1">
                    <a:tint val="75000"/>
                  </a:schemeClr>
                </a:solidFill>
              </a:defRPr>
            </a:lvl9pPr>
          </a:lstStyle>
          <a:p>
            <a:r>
              <a:rPr lang="en-US" smtClean="0"/>
              <a:t>Click to edit Master subtitle style</a:t>
            </a:r>
            <a:endParaRPr lang="en-US" dirty="0"/>
          </a:p>
        </p:txBody>
      </p:sp>
      <p:sp>
        <p:nvSpPr>
          <p:cNvPr id="2" name="Title 1"/>
          <p:cNvSpPr>
            <a:spLocks noGrp="1"/>
          </p:cNvSpPr>
          <p:nvPr>
            <p:ph type="ctrTitle"/>
          </p:nvPr>
        </p:nvSpPr>
        <p:spPr>
          <a:xfrm>
            <a:off x="219456" y="486918"/>
            <a:ext cx="8112126" cy="3360420"/>
          </a:xfrm>
        </p:spPr>
        <p:txBody>
          <a:bodyPr/>
          <a:lstStyle>
            <a:lvl1pPr marL="175031" indent="-175031" algn="l" defTabSz="685834" rtl="0" eaLnBrk="1" latinLnBrk="0" hangingPunct="1">
              <a:lnSpc>
                <a:spcPct val="80000"/>
              </a:lnSpc>
              <a:spcBef>
                <a:spcPct val="0"/>
              </a:spcBef>
              <a:buClr>
                <a:schemeClr val="tx1"/>
              </a:buClr>
              <a:buFont typeface="Arial" pitchFamily="34" charset="0"/>
              <a:buChar char="“"/>
              <a:defRPr lang="en-US" sz="4100" b="0" kern="1200" spc="0" baseline="0" dirty="0">
                <a:solidFill>
                  <a:srgbClr val="018295"/>
                </a:solidFill>
                <a:latin typeface="+mj-lt"/>
                <a:ea typeface="+mj-ea"/>
                <a:cs typeface="+mj-cs"/>
              </a:defRPr>
            </a:lvl1pPr>
          </a:lstStyle>
          <a:p>
            <a:r>
              <a:rPr lang="en-US" smtClean="0"/>
              <a:t>Click to edit Master title style</a:t>
            </a:r>
            <a:endParaRPr lang="en-US" dirty="0"/>
          </a:p>
        </p:txBody>
      </p:sp>
    </p:spTree>
    <p:extLst>
      <p:ext uri="{BB962C8B-B14F-4D97-AF65-F5344CB8AC3E}">
        <p14:creationId xmlns:p14="http://schemas.microsoft.com/office/powerpoint/2010/main" val="2281744958"/>
      </p:ext>
    </p:extLst>
  </p:cSld>
  <p:clrMapOvr>
    <a:masterClrMapping/>
  </p:clrMapOvr>
  <p:transition spd="slow">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Storytelling">
    <p:spTree>
      <p:nvGrpSpPr>
        <p:cNvPr id="1" name=""/>
        <p:cNvGrpSpPr/>
        <p:nvPr/>
      </p:nvGrpSpPr>
      <p:grpSpPr>
        <a:xfrm>
          <a:off x="0" y="0"/>
          <a:ext cx="0" cy="0"/>
          <a:chOff x="0" y="0"/>
          <a:chExt cx="0" cy="0"/>
        </a:xfrm>
      </p:grpSpPr>
      <p:sp>
        <p:nvSpPr>
          <p:cNvPr id="4" name="Title 1"/>
          <p:cNvSpPr>
            <a:spLocks noGrp="1"/>
          </p:cNvSpPr>
          <p:nvPr>
            <p:ph type="title"/>
          </p:nvPr>
        </p:nvSpPr>
        <p:spPr>
          <a:xfrm>
            <a:off x="229702" y="1439058"/>
            <a:ext cx="4117446" cy="2265389"/>
          </a:xfrm>
        </p:spPr>
        <p:txBody>
          <a:bodyPr rtlCol="0" anchor="ctr">
            <a:noAutofit/>
          </a:bodyPr>
          <a:lstStyle>
            <a:lvl1pPr marL="0" indent="0" algn="l" defTabSz="685834" rtl="0" eaLnBrk="1" latinLnBrk="0" hangingPunct="1">
              <a:lnSpc>
                <a:spcPct val="80000"/>
              </a:lnSpc>
              <a:spcBef>
                <a:spcPct val="0"/>
              </a:spcBef>
              <a:buClr>
                <a:schemeClr val="tx1"/>
              </a:buClr>
              <a:buFont typeface="Ciscolight" pitchFamily="2" charset="0"/>
              <a:buNone/>
              <a:defRPr lang="en-US" sz="4100" b="0" kern="1200" spc="0" baseline="0" dirty="0">
                <a:solidFill>
                  <a:srgbClr val="018295"/>
                </a:solidFill>
                <a:latin typeface="+mj-lt"/>
                <a:ea typeface="+mj-ea"/>
                <a:cs typeface="+mj-cs"/>
              </a:defRPr>
            </a:lvl1pPr>
          </a:lstStyle>
          <a:p>
            <a:r>
              <a:rPr lang="en-US" smtClean="0"/>
              <a:t>Click to edit Master title style</a:t>
            </a:r>
            <a:endParaRPr lang="en-US" dirty="0"/>
          </a:p>
        </p:txBody>
      </p:sp>
      <p:sp>
        <p:nvSpPr>
          <p:cNvPr id="9" name="Text Placeholder 3"/>
          <p:cNvSpPr>
            <a:spLocks noGrp="1"/>
          </p:cNvSpPr>
          <p:nvPr>
            <p:ph type="body" sz="quarter" idx="11"/>
          </p:nvPr>
        </p:nvSpPr>
        <p:spPr>
          <a:xfrm>
            <a:off x="4922521" y="233174"/>
            <a:ext cx="3895344" cy="4656582"/>
          </a:xfrm>
        </p:spPr>
        <p:txBody>
          <a:bodyPr anchor="ctr">
            <a:noAutofit/>
          </a:bodyPr>
          <a:lstStyle>
            <a:lvl1pPr marL="0" indent="0">
              <a:buFontTx/>
              <a:buNone/>
              <a:defRPr sz="1500" baseline="0">
                <a:solidFill>
                  <a:schemeClr val="tx1"/>
                </a:solidFill>
                <a:latin typeface="+mj-lt"/>
              </a:defRPr>
            </a:lvl1pPr>
            <a:lvl2pPr>
              <a:defRPr sz="1500"/>
            </a:lvl2pPr>
            <a:lvl3pPr>
              <a:defRPr sz="1500"/>
            </a:lvl3pPr>
            <a:lvl4pPr>
              <a:defRPr sz="1500"/>
            </a:lvl4pPr>
            <a:lvl5pPr>
              <a:defRPr sz="1500"/>
            </a:lvl5pPr>
          </a:lstStyle>
          <a:p>
            <a:pPr lvl="0"/>
            <a:r>
              <a:rPr lang="en-US" smtClean="0"/>
              <a:t>Click to edit Master text styles</a:t>
            </a:r>
          </a:p>
        </p:txBody>
      </p:sp>
    </p:spTree>
    <p:extLst>
      <p:ext uri="{BB962C8B-B14F-4D97-AF65-F5344CB8AC3E}">
        <p14:creationId xmlns:p14="http://schemas.microsoft.com/office/powerpoint/2010/main" val="27849774"/>
      </p:ext>
    </p:extLst>
  </p:cSld>
  <p:clrMapOvr>
    <a:masterClrMapping/>
  </p:clrMapOvr>
  <p:transition spd="slow">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Demo">
    <p:spTree>
      <p:nvGrpSpPr>
        <p:cNvPr id="1" name=""/>
        <p:cNvGrpSpPr/>
        <p:nvPr/>
      </p:nvGrpSpPr>
      <p:grpSpPr>
        <a:xfrm>
          <a:off x="0" y="0"/>
          <a:ext cx="0" cy="0"/>
          <a:chOff x="0" y="0"/>
          <a:chExt cx="0" cy="0"/>
        </a:xfrm>
      </p:grpSpPr>
      <p:sp>
        <p:nvSpPr>
          <p:cNvPr id="5" name="Rectangle 3"/>
          <p:cNvSpPr>
            <a:spLocks noChangeArrowheads="1"/>
          </p:cNvSpPr>
          <p:nvPr/>
        </p:nvSpPr>
        <p:spPr bwMode="white">
          <a:xfrm>
            <a:off x="0" y="0"/>
            <a:ext cx="9144000" cy="133350"/>
          </a:xfrm>
          <a:prstGeom prst="rect">
            <a:avLst/>
          </a:prstGeom>
          <a:solidFill>
            <a:schemeClr val="bg2"/>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lIns="68583" tIns="34292" rIns="68583" bIns="34292" anchor="ctr"/>
          <a:lstStyle/>
          <a:p>
            <a:endParaRPr lang="en-US"/>
          </a:p>
        </p:txBody>
      </p:sp>
      <p:sp>
        <p:nvSpPr>
          <p:cNvPr id="6" name="Rectangle 3"/>
          <p:cNvSpPr>
            <a:spLocks noChangeArrowheads="1"/>
          </p:cNvSpPr>
          <p:nvPr/>
        </p:nvSpPr>
        <p:spPr bwMode="hidden">
          <a:xfrm>
            <a:off x="0" y="0"/>
            <a:ext cx="9144000" cy="133350"/>
          </a:xfrm>
          <a:prstGeom prst="rect">
            <a:avLst/>
          </a:prstGeom>
          <a:solidFill>
            <a:schemeClr val="bg2"/>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lIns="68583" tIns="34292" rIns="68583" bIns="34292" anchor="ctr"/>
          <a:lstStyle/>
          <a:p>
            <a:endParaRPr lang="en-US"/>
          </a:p>
        </p:txBody>
      </p:sp>
      <p:grpSp>
        <p:nvGrpSpPr>
          <p:cNvPr id="7" name="Group 67"/>
          <p:cNvGrpSpPr/>
          <p:nvPr userDrawn="1"/>
        </p:nvGrpSpPr>
        <p:grpSpPr>
          <a:xfrm>
            <a:off x="341800" y="226414"/>
            <a:ext cx="691031" cy="368312"/>
            <a:chOff x="609606" y="528528"/>
            <a:chExt cx="1444732" cy="763787"/>
          </a:xfrm>
          <a:gradFill flip="none" rotWithShape="1">
            <a:gsLst>
              <a:gs pos="11000">
                <a:schemeClr val="accent2"/>
              </a:gs>
              <a:gs pos="100000">
                <a:schemeClr val="accent5"/>
              </a:gs>
            </a:gsLst>
            <a:lin ang="2700000" scaled="1"/>
            <a:tileRect/>
          </a:gradFill>
        </p:grpSpPr>
        <p:sp>
          <p:nvSpPr>
            <p:cNvPr id="8" name="Rectangle 7"/>
            <p:cNvSpPr>
              <a:spLocks noChangeArrowheads="1"/>
            </p:cNvSpPr>
            <p:nvPr/>
          </p:nvSpPr>
          <p:spPr bwMode="black">
            <a:xfrm>
              <a:off x="1016583" y="1035671"/>
              <a:ext cx="65914" cy="249729"/>
            </a:xfrm>
            <a:prstGeom prst="rect">
              <a:avLst/>
            </a:prstGeom>
            <a:grpFill/>
            <a:ln w="9525">
              <a:noFill/>
              <a:miter lim="800000"/>
              <a:headEnd/>
              <a:tailEnd/>
            </a:ln>
          </p:spPr>
          <p:txBody>
            <a:bodyPr/>
            <a:lstStyle/>
            <a:p>
              <a:pPr defTabSz="685834" fontAlgn="auto">
                <a:spcBef>
                  <a:spcPts val="0"/>
                </a:spcBef>
                <a:spcAft>
                  <a:spcPts val="0"/>
                </a:spcAft>
                <a:defRPr/>
              </a:pPr>
              <a:endParaRPr lang="en-US">
                <a:latin typeface="+mj-lt"/>
                <a:ea typeface="+mn-ea"/>
                <a:cs typeface="+mn-cs"/>
              </a:endParaRPr>
            </a:p>
          </p:txBody>
        </p:sp>
        <p:sp>
          <p:nvSpPr>
            <p:cNvPr id="9" name="Freeform 8"/>
            <p:cNvSpPr>
              <a:spLocks/>
            </p:cNvSpPr>
            <p:nvPr/>
          </p:nvSpPr>
          <p:spPr bwMode="black">
            <a:xfrm>
              <a:off x="1400565" y="1028755"/>
              <a:ext cx="190842" cy="263560"/>
            </a:xfrm>
            <a:custGeom>
              <a:avLst/>
              <a:gdLst/>
              <a:ahLst/>
              <a:cxnLst>
                <a:cxn ang="0">
                  <a:pos x="58" y="24"/>
                </a:cxn>
                <a:cxn ang="0">
                  <a:pos x="42" y="20"/>
                </a:cxn>
                <a:cxn ang="0">
                  <a:pos x="21" y="40"/>
                </a:cxn>
                <a:cxn ang="0">
                  <a:pos x="42" y="60"/>
                </a:cxn>
                <a:cxn ang="0">
                  <a:pos x="58" y="56"/>
                </a:cxn>
                <a:cxn ang="0">
                  <a:pos x="58" y="77"/>
                </a:cxn>
                <a:cxn ang="0">
                  <a:pos x="41" y="80"/>
                </a:cxn>
                <a:cxn ang="0">
                  <a:pos x="0" y="40"/>
                </a:cxn>
                <a:cxn ang="0">
                  <a:pos x="41" y="0"/>
                </a:cxn>
                <a:cxn ang="0">
                  <a:pos x="58" y="3"/>
                </a:cxn>
                <a:cxn ang="0">
                  <a:pos x="58" y="24"/>
                </a:cxn>
              </a:cxnLst>
              <a:rect l="0" t="0" r="r" b="b"/>
              <a:pathLst>
                <a:path w="58" h="80">
                  <a:moveTo>
                    <a:pt x="58" y="24"/>
                  </a:moveTo>
                  <a:cubicBezTo>
                    <a:pt x="58" y="23"/>
                    <a:pt x="51" y="20"/>
                    <a:pt x="42" y="20"/>
                  </a:cubicBezTo>
                  <a:cubicBezTo>
                    <a:pt x="30" y="20"/>
                    <a:pt x="21" y="28"/>
                    <a:pt x="21" y="40"/>
                  </a:cubicBezTo>
                  <a:cubicBezTo>
                    <a:pt x="21" y="51"/>
                    <a:pt x="29" y="60"/>
                    <a:pt x="42" y="60"/>
                  </a:cubicBezTo>
                  <a:cubicBezTo>
                    <a:pt x="51" y="60"/>
                    <a:pt x="57" y="57"/>
                    <a:pt x="58" y="56"/>
                  </a:cubicBezTo>
                  <a:cubicBezTo>
                    <a:pt x="58" y="77"/>
                    <a:pt x="58" y="77"/>
                    <a:pt x="58" y="77"/>
                  </a:cubicBezTo>
                  <a:cubicBezTo>
                    <a:pt x="56" y="78"/>
                    <a:pt x="49" y="80"/>
                    <a:pt x="41" y="80"/>
                  </a:cubicBezTo>
                  <a:cubicBezTo>
                    <a:pt x="19" y="80"/>
                    <a:pt x="0" y="65"/>
                    <a:pt x="0" y="40"/>
                  </a:cubicBezTo>
                  <a:cubicBezTo>
                    <a:pt x="0" y="17"/>
                    <a:pt x="17" y="0"/>
                    <a:pt x="41" y="0"/>
                  </a:cubicBezTo>
                  <a:cubicBezTo>
                    <a:pt x="50" y="0"/>
                    <a:pt x="56" y="3"/>
                    <a:pt x="58" y="3"/>
                  </a:cubicBezTo>
                  <a:lnTo>
                    <a:pt x="58" y="24"/>
                  </a:lnTo>
                  <a:close/>
                </a:path>
              </a:pathLst>
            </a:custGeom>
            <a:grpFill/>
            <a:ln w="9525">
              <a:noFill/>
              <a:round/>
              <a:headEnd/>
              <a:tailEnd/>
            </a:ln>
          </p:spPr>
          <p:txBody>
            <a:bodyPr/>
            <a:lstStyle/>
            <a:p>
              <a:pPr defTabSz="685834" fontAlgn="auto">
                <a:spcBef>
                  <a:spcPts val="0"/>
                </a:spcBef>
                <a:spcAft>
                  <a:spcPts val="0"/>
                </a:spcAft>
                <a:defRPr/>
              </a:pPr>
              <a:endParaRPr lang="en-US">
                <a:latin typeface="+mj-lt"/>
                <a:ea typeface="+mn-ea"/>
                <a:cs typeface="+mn-cs"/>
              </a:endParaRPr>
            </a:p>
          </p:txBody>
        </p:sp>
        <p:sp>
          <p:nvSpPr>
            <p:cNvPr id="10" name="Freeform 9"/>
            <p:cNvSpPr>
              <a:spLocks/>
            </p:cNvSpPr>
            <p:nvPr/>
          </p:nvSpPr>
          <p:spPr bwMode="black">
            <a:xfrm>
              <a:off x="740666" y="1028755"/>
              <a:ext cx="190842" cy="263560"/>
            </a:xfrm>
            <a:custGeom>
              <a:avLst/>
              <a:gdLst/>
              <a:ahLst/>
              <a:cxnLst>
                <a:cxn ang="0">
                  <a:pos x="58" y="24"/>
                </a:cxn>
                <a:cxn ang="0">
                  <a:pos x="42" y="20"/>
                </a:cxn>
                <a:cxn ang="0">
                  <a:pos x="21" y="40"/>
                </a:cxn>
                <a:cxn ang="0">
                  <a:pos x="42" y="60"/>
                </a:cxn>
                <a:cxn ang="0">
                  <a:pos x="58" y="56"/>
                </a:cxn>
                <a:cxn ang="0">
                  <a:pos x="58" y="77"/>
                </a:cxn>
                <a:cxn ang="0">
                  <a:pos x="40" y="80"/>
                </a:cxn>
                <a:cxn ang="0">
                  <a:pos x="0" y="40"/>
                </a:cxn>
                <a:cxn ang="0">
                  <a:pos x="40" y="0"/>
                </a:cxn>
                <a:cxn ang="0">
                  <a:pos x="58" y="3"/>
                </a:cxn>
                <a:cxn ang="0">
                  <a:pos x="58" y="24"/>
                </a:cxn>
              </a:cxnLst>
              <a:rect l="0" t="0" r="r" b="b"/>
              <a:pathLst>
                <a:path w="58" h="80">
                  <a:moveTo>
                    <a:pt x="58" y="24"/>
                  </a:moveTo>
                  <a:cubicBezTo>
                    <a:pt x="57" y="23"/>
                    <a:pt x="51" y="20"/>
                    <a:pt x="42" y="20"/>
                  </a:cubicBezTo>
                  <a:cubicBezTo>
                    <a:pt x="29" y="20"/>
                    <a:pt x="21" y="28"/>
                    <a:pt x="21" y="40"/>
                  </a:cubicBezTo>
                  <a:cubicBezTo>
                    <a:pt x="21" y="51"/>
                    <a:pt x="29" y="60"/>
                    <a:pt x="42" y="60"/>
                  </a:cubicBezTo>
                  <a:cubicBezTo>
                    <a:pt x="51" y="60"/>
                    <a:pt x="57" y="57"/>
                    <a:pt x="58" y="56"/>
                  </a:cubicBezTo>
                  <a:cubicBezTo>
                    <a:pt x="58" y="77"/>
                    <a:pt x="58" y="77"/>
                    <a:pt x="58" y="77"/>
                  </a:cubicBezTo>
                  <a:cubicBezTo>
                    <a:pt x="56" y="78"/>
                    <a:pt x="49" y="80"/>
                    <a:pt x="40" y="80"/>
                  </a:cubicBezTo>
                  <a:cubicBezTo>
                    <a:pt x="19" y="80"/>
                    <a:pt x="0" y="65"/>
                    <a:pt x="0" y="40"/>
                  </a:cubicBezTo>
                  <a:cubicBezTo>
                    <a:pt x="0" y="17"/>
                    <a:pt x="17" y="0"/>
                    <a:pt x="40" y="0"/>
                  </a:cubicBezTo>
                  <a:cubicBezTo>
                    <a:pt x="49" y="0"/>
                    <a:pt x="56" y="3"/>
                    <a:pt x="58" y="3"/>
                  </a:cubicBezTo>
                  <a:lnTo>
                    <a:pt x="58" y="24"/>
                  </a:lnTo>
                  <a:close/>
                </a:path>
              </a:pathLst>
            </a:custGeom>
            <a:grpFill/>
            <a:ln w="9525">
              <a:noFill/>
              <a:round/>
              <a:headEnd/>
              <a:tailEnd/>
            </a:ln>
          </p:spPr>
          <p:txBody>
            <a:bodyPr/>
            <a:lstStyle/>
            <a:p>
              <a:pPr defTabSz="685834" fontAlgn="auto">
                <a:spcBef>
                  <a:spcPts val="0"/>
                </a:spcBef>
                <a:spcAft>
                  <a:spcPts val="0"/>
                </a:spcAft>
                <a:defRPr/>
              </a:pPr>
              <a:endParaRPr lang="en-US">
                <a:latin typeface="+mj-lt"/>
                <a:ea typeface="+mn-ea"/>
                <a:cs typeface="+mn-cs"/>
              </a:endParaRPr>
            </a:p>
          </p:txBody>
        </p:sp>
        <p:sp>
          <p:nvSpPr>
            <p:cNvPr id="11" name="Freeform 10"/>
            <p:cNvSpPr>
              <a:spLocks noEditPoints="1"/>
            </p:cNvSpPr>
            <p:nvPr/>
          </p:nvSpPr>
          <p:spPr bwMode="black">
            <a:xfrm>
              <a:off x="1660386" y="1028755"/>
              <a:ext cx="262121" cy="263560"/>
            </a:xfrm>
            <a:custGeom>
              <a:avLst/>
              <a:gdLst/>
              <a:ahLst/>
              <a:cxnLst>
                <a:cxn ang="0">
                  <a:pos x="80" y="40"/>
                </a:cxn>
                <a:cxn ang="0">
                  <a:pos x="40" y="80"/>
                </a:cxn>
                <a:cxn ang="0">
                  <a:pos x="0" y="40"/>
                </a:cxn>
                <a:cxn ang="0">
                  <a:pos x="40" y="0"/>
                </a:cxn>
                <a:cxn ang="0">
                  <a:pos x="80" y="40"/>
                </a:cxn>
                <a:cxn ang="0">
                  <a:pos x="40" y="20"/>
                </a:cxn>
                <a:cxn ang="0">
                  <a:pos x="20" y="40"/>
                </a:cxn>
                <a:cxn ang="0">
                  <a:pos x="40" y="60"/>
                </a:cxn>
                <a:cxn ang="0">
                  <a:pos x="60" y="40"/>
                </a:cxn>
                <a:cxn ang="0">
                  <a:pos x="40" y="20"/>
                </a:cxn>
              </a:cxnLst>
              <a:rect l="0" t="0" r="r" b="b"/>
              <a:pathLst>
                <a:path w="80" h="80">
                  <a:moveTo>
                    <a:pt x="80" y="40"/>
                  </a:moveTo>
                  <a:cubicBezTo>
                    <a:pt x="80" y="62"/>
                    <a:pt x="64" y="80"/>
                    <a:pt x="40" y="80"/>
                  </a:cubicBezTo>
                  <a:cubicBezTo>
                    <a:pt x="16" y="80"/>
                    <a:pt x="0" y="62"/>
                    <a:pt x="0" y="40"/>
                  </a:cubicBezTo>
                  <a:cubicBezTo>
                    <a:pt x="0" y="18"/>
                    <a:pt x="16" y="0"/>
                    <a:pt x="40" y="0"/>
                  </a:cubicBezTo>
                  <a:cubicBezTo>
                    <a:pt x="64" y="0"/>
                    <a:pt x="80" y="18"/>
                    <a:pt x="80" y="40"/>
                  </a:cubicBezTo>
                  <a:moveTo>
                    <a:pt x="40" y="20"/>
                  </a:moveTo>
                  <a:cubicBezTo>
                    <a:pt x="29" y="20"/>
                    <a:pt x="20" y="29"/>
                    <a:pt x="20" y="40"/>
                  </a:cubicBezTo>
                  <a:cubicBezTo>
                    <a:pt x="20" y="51"/>
                    <a:pt x="29" y="60"/>
                    <a:pt x="40" y="60"/>
                  </a:cubicBezTo>
                  <a:cubicBezTo>
                    <a:pt x="51" y="60"/>
                    <a:pt x="60" y="51"/>
                    <a:pt x="60" y="40"/>
                  </a:cubicBezTo>
                  <a:cubicBezTo>
                    <a:pt x="60" y="29"/>
                    <a:pt x="51" y="20"/>
                    <a:pt x="40" y="20"/>
                  </a:cubicBezTo>
                </a:path>
              </a:pathLst>
            </a:custGeom>
            <a:grpFill/>
            <a:ln w="9525">
              <a:noFill/>
              <a:round/>
              <a:headEnd/>
              <a:tailEnd/>
            </a:ln>
          </p:spPr>
          <p:txBody>
            <a:bodyPr/>
            <a:lstStyle/>
            <a:p>
              <a:pPr defTabSz="685834" fontAlgn="auto">
                <a:spcBef>
                  <a:spcPts val="0"/>
                </a:spcBef>
                <a:spcAft>
                  <a:spcPts val="0"/>
                </a:spcAft>
                <a:defRPr/>
              </a:pPr>
              <a:endParaRPr lang="en-US">
                <a:latin typeface="+mj-lt"/>
                <a:ea typeface="+mn-ea"/>
                <a:cs typeface="+mn-cs"/>
              </a:endParaRPr>
            </a:p>
          </p:txBody>
        </p:sp>
        <p:sp>
          <p:nvSpPr>
            <p:cNvPr id="12" name="Freeform 11"/>
            <p:cNvSpPr>
              <a:spLocks/>
            </p:cNvSpPr>
            <p:nvPr/>
          </p:nvSpPr>
          <p:spPr bwMode="black">
            <a:xfrm>
              <a:off x="1167569" y="1028755"/>
              <a:ext cx="170915" cy="263560"/>
            </a:xfrm>
            <a:custGeom>
              <a:avLst/>
              <a:gdLst/>
              <a:ahLst/>
              <a:cxnLst>
                <a:cxn ang="0">
                  <a:pos x="47" y="19"/>
                </a:cxn>
                <a:cxn ang="0">
                  <a:pos x="32" y="17"/>
                </a:cxn>
                <a:cxn ang="0">
                  <a:pos x="20" y="23"/>
                </a:cxn>
                <a:cxn ang="0">
                  <a:pos x="29" y="30"/>
                </a:cxn>
                <a:cxn ang="0">
                  <a:pos x="34" y="32"/>
                </a:cxn>
                <a:cxn ang="0">
                  <a:pos x="52" y="54"/>
                </a:cxn>
                <a:cxn ang="0">
                  <a:pos x="21" y="80"/>
                </a:cxn>
                <a:cxn ang="0">
                  <a:pos x="0" y="77"/>
                </a:cxn>
                <a:cxn ang="0">
                  <a:pos x="0" y="60"/>
                </a:cxn>
                <a:cxn ang="0">
                  <a:pos x="18" y="63"/>
                </a:cxn>
                <a:cxn ang="0">
                  <a:pos x="32" y="56"/>
                </a:cxn>
                <a:cxn ang="0">
                  <a:pos x="23" y="48"/>
                </a:cxn>
                <a:cxn ang="0">
                  <a:pos x="19" y="47"/>
                </a:cxn>
                <a:cxn ang="0">
                  <a:pos x="0" y="24"/>
                </a:cxn>
                <a:cxn ang="0">
                  <a:pos x="28" y="0"/>
                </a:cxn>
                <a:cxn ang="0">
                  <a:pos x="47" y="3"/>
                </a:cxn>
                <a:cxn ang="0">
                  <a:pos x="47" y="19"/>
                </a:cxn>
              </a:cxnLst>
              <a:rect l="0" t="0" r="r" b="b"/>
              <a:pathLst>
                <a:path w="52" h="80">
                  <a:moveTo>
                    <a:pt x="47" y="19"/>
                  </a:moveTo>
                  <a:cubicBezTo>
                    <a:pt x="47" y="19"/>
                    <a:pt x="38" y="17"/>
                    <a:pt x="32" y="17"/>
                  </a:cubicBezTo>
                  <a:cubicBezTo>
                    <a:pt x="24" y="17"/>
                    <a:pt x="20" y="19"/>
                    <a:pt x="20" y="23"/>
                  </a:cubicBezTo>
                  <a:cubicBezTo>
                    <a:pt x="20" y="28"/>
                    <a:pt x="26" y="29"/>
                    <a:pt x="29" y="30"/>
                  </a:cubicBezTo>
                  <a:cubicBezTo>
                    <a:pt x="34" y="32"/>
                    <a:pt x="34" y="32"/>
                    <a:pt x="34" y="32"/>
                  </a:cubicBezTo>
                  <a:cubicBezTo>
                    <a:pt x="47" y="36"/>
                    <a:pt x="52" y="45"/>
                    <a:pt x="52" y="54"/>
                  </a:cubicBezTo>
                  <a:cubicBezTo>
                    <a:pt x="52" y="73"/>
                    <a:pt x="35" y="80"/>
                    <a:pt x="21" y="80"/>
                  </a:cubicBezTo>
                  <a:cubicBezTo>
                    <a:pt x="10" y="80"/>
                    <a:pt x="1" y="78"/>
                    <a:pt x="0" y="77"/>
                  </a:cubicBezTo>
                  <a:cubicBezTo>
                    <a:pt x="0" y="60"/>
                    <a:pt x="0" y="60"/>
                    <a:pt x="0" y="60"/>
                  </a:cubicBezTo>
                  <a:cubicBezTo>
                    <a:pt x="2" y="60"/>
                    <a:pt x="10" y="63"/>
                    <a:pt x="18" y="63"/>
                  </a:cubicBezTo>
                  <a:cubicBezTo>
                    <a:pt x="28" y="63"/>
                    <a:pt x="32" y="60"/>
                    <a:pt x="32" y="56"/>
                  </a:cubicBezTo>
                  <a:cubicBezTo>
                    <a:pt x="32" y="52"/>
                    <a:pt x="28" y="49"/>
                    <a:pt x="23" y="48"/>
                  </a:cubicBezTo>
                  <a:cubicBezTo>
                    <a:pt x="22" y="48"/>
                    <a:pt x="21" y="47"/>
                    <a:pt x="19" y="47"/>
                  </a:cubicBezTo>
                  <a:cubicBezTo>
                    <a:pt x="9" y="43"/>
                    <a:pt x="0" y="37"/>
                    <a:pt x="0" y="24"/>
                  </a:cubicBezTo>
                  <a:cubicBezTo>
                    <a:pt x="0" y="10"/>
                    <a:pt x="10" y="0"/>
                    <a:pt x="28" y="0"/>
                  </a:cubicBezTo>
                  <a:cubicBezTo>
                    <a:pt x="37" y="0"/>
                    <a:pt x="46" y="3"/>
                    <a:pt x="47" y="3"/>
                  </a:cubicBezTo>
                  <a:lnTo>
                    <a:pt x="47" y="19"/>
                  </a:lnTo>
                  <a:close/>
                </a:path>
              </a:pathLst>
            </a:custGeom>
            <a:grpFill/>
            <a:ln w="9525">
              <a:noFill/>
              <a:round/>
              <a:headEnd/>
              <a:tailEnd/>
            </a:ln>
          </p:spPr>
          <p:txBody>
            <a:bodyPr/>
            <a:lstStyle/>
            <a:p>
              <a:pPr defTabSz="685834" fontAlgn="auto">
                <a:spcBef>
                  <a:spcPts val="0"/>
                </a:spcBef>
                <a:spcAft>
                  <a:spcPts val="0"/>
                </a:spcAft>
                <a:defRPr/>
              </a:pPr>
              <a:endParaRPr lang="en-US">
                <a:latin typeface="+mj-lt"/>
                <a:ea typeface="+mn-ea"/>
                <a:cs typeface="+mn-cs"/>
              </a:endParaRPr>
            </a:p>
          </p:txBody>
        </p:sp>
        <p:sp>
          <p:nvSpPr>
            <p:cNvPr id="13" name="Freeform 12"/>
            <p:cNvSpPr>
              <a:spLocks/>
            </p:cNvSpPr>
            <p:nvPr/>
          </p:nvSpPr>
          <p:spPr bwMode="black">
            <a:xfrm>
              <a:off x="609606" y="732922"/>
              <a:ext cx="62081" cy="128323"/>
            </a:xfrm>
            <a:custGeom>
              <a:avLst/>
              <a:gdLst/>
              <a:ahLst/>
              <a:cxnLst>
                <a:cxn ang="0">
                  <a:pos x="19" y="10"/>
                </a:cxn>
                <a:cxn ang="0">
                  <a:pos x="10" y="0"/>
                </a:cxn>
                <a:cxn ang="0">
                  <a:pos x="0" y="10"/>
                </a:cxn>
                <a:cxn ang="0">
                  <a:pos x="0" y="30"/>
                </a:cxn>
                <a:cxn ang="0">
                  <a:pos x="10" y="39"/>
                </a:cxn>
                <a:cxn ang="0">
                  <a:pos x="19" y="30"/>
                </a:cxn>
                <a:cxn ang="0">
                  <a:pos x="19" y="10"/>
                </a:cxn>
              </a:cxnLst>
              <a:rect l="0" t="0" r="r" b="b"/>
              <a:pathLst>
                <a:path w="19" h="39">
                  <a:moveTo>
                    <a:pt x="19" y="10"/>
                  </a:moveTo>
                  <a:cubicBezTo>
                    <a:pt x="19" y="4"/>
                    <a:pt x="15" y="0"/>
                    <a:pt x="10" y="0"/>
                  </a:cubicBezTo>
                  <a:cubicBezTo>
                    <a:pt x="4" y="0"/>
                    <a:pt x="0" y="4"/>
                    <a:pt x="0" y="10"/>
                  </a:cubicBezTo>
                  <a:cubicBezTo>
                    <a:pt x="0" y="30"/>
                    <a:pt x="0" y="30"/>
                    <a:pt x="0" y="30"/>
                  </a:cubicBezTo>
                  <a:cubicBezTo>
                    <a:pt x="0" y="35"/>
                    <a:pt x="4" y="39"/>
                    <a:pt x="10" y="39"/>
                  </a:cubicBezTo>
                  <a:cubicBezTo>
                    <a:pt x="15" y="39"/>
                    <a:pt x="19" y="35"/>
                    <a:pt x="19" y="30"/>
                  </a:cubicBezTo>
                  <a:lnTo>
                    <a:pt x="19" y="10"/>
                  </a:lnTo>
                  <a:close/>
                </a:path>
              </a:pathLst>
            </a:custGeom>
            <a:grpFill/>
            <a:ln w="9525">
              <a:noFill/>
              <a:round/>
              <a:headEnd/>
              <a:tailEnd/>
            </a:ln>
          </p:spPr>
          <p:txBody>
            <a:bodyPr/>
            <a:lstStyle/>
            <a:p>
              <a:pPr defTabSz="685834" fontAlgn="auto">
                <a:spcBef>
                  <a:spcPts val="0"/>
                </a:spcBef>
                <a:spcAft>
                  <a:spcPts val="0"/>
                </a:spcAft>
                <a:defRPr/>
              </a:pPr>
              <a:endParaRPr lang="en-US">
                <a:latin typeface="+mj-lt"/>
                <a:ea typeface="+mn-ea"/>
                <a:cs typeface="+mn-cs"/>
              </a:endParaRPr>
            </a:p>
          </p:txBody>
        </p:sp>
        <p:sp>
          <p:nvSpPr>
            <p:cNvPr id="14" name="Freeform 13"/>
            <p:cNvSpPr>
              <a:spLocks/>
            </p:cNvSpPr>
            <p:nvPr/>
          </p:nvSpPr>
          <p:spPr bwMode="black">
            <a:xfrm>
              <a:off x="783587" y="646860"/>
              <a:ext cx="62081" cy="214383"/>
            </a:xfrm>
            <a:custGeom>
              <a:avLst/>
              <a:gdLst/>
              <a:ahLst/>
              <a:cxnLst>
                <a:cxn ang="0">
                  <a:pos x="19" y="9"/>
                </a:cxn>
                <a:cxn ang="0">
                  <a:pos x="9" y="0"/>
                </a:cxn>
                <a:cxn ang="0">
                  <a:pos x="0" y="9"/>
                </a:cxn>
                <a:cxn ang="0">
                  <a:pos x="0" y="56"/>
                </a:cxn>
                <a:cxn ang="0">
                  <a:pos x="9" y="65"/>
                </a:cxn>
                <a:cxn ang="0">
                  <a:pos x="19" y="56"/>
                </a:cxn>
                <a:cxn ang="0">
                  <a:pos x="19" y="9"/>
                </a:cxn>
              </a:cxnLst>
              <a:rect l="0" t="0" r="r" b="b"/>
              <a:pathLst>
                <a:path w="19" h="65">
                  <a:moveTo>
                    <a:pt x="19" y="9"/>
                  </a:moveTo>
                  <a:cubicBezTo>
                    <a:pt x="19" y="4"/>
                    <a:pt x="14" y="0"/>
                    <a:pt x="9" y="0"/>
                  </a:cubicBezTo>
                  <a:cubicBezTo>
                    <a:pt x="4" y="0"/>
                    <a:pt x="0" y="4"/>
                    <a:pt x="0" y="9"/>
                  </a:cubicBezTo>
                  <a:cubicBezTo>
                    <a:pt x="0" y="56"/>
                    <a:pt x="0" y="56"/>
                    <a:pt x="0" y="56"/>
                  </a:cubicBezTo>
                  <a:cubicBezTo>
                    <a:pt x="0" y="61"/>
                    <a:pt x="4" y="65"/>
                    <a:pt x="9" y="65"/>
                  </a:cubicBezTo>
                  <a:cubicBezTo>
                    <a:pt x="14" y="65"/>
                    <a:pt x="19" y="61"/>
                    <a:pt x="19" y="56"/>
                  </a:cubicBezTo>
                  <a:lnTo>
                    <a:pt x="19" y="9"/>
                  </a:lnTo>
                  <a:close/>
                </a:path>
              </a:pathLst>
            </a:custGeom>
            <a:grpFill/>
            <a:ln w="9525">
              <a:noFill/>
              <a:round/>
              <a:headEnd/>
              <a:tailEnd/>
            </a:ln>
          </p:spPr>
          <p:txBody>
            <a:bodyPr/>
            <a:lstStyle/>
            <a:p>
              <a:pPr defTabSz="685834" fontAlgn="auto">
                <a:spcBef>
                  <a:spcPts val="0"/>
                </a:spcBef>
                <a:spcAft>
                  <a:spcPts val="0"/>
                </a:spcAft>
                <a:defRPr/>
              </a:pPr>
              <a:endParaRPr lang="en-US">
                <a:latin typeface="+mj-lt"/>
                <a:ea typeface="+mn-ea"/>
                <a:cs typeface="+mn-cs"/>
              </a:endParaRPr>
            </a:p>
          </p:txBody>
        </p:sp>
        <p:sp>
          <p:nvSpPr>
            <p:cNvPr id="15" name="Freeform 14"/>
            <p:cNvSpPr>
              <a:spLocks/>
            </p:cNvSpPr>
            <p:nvPr/>
          </p:nvSpPr>
          <p:spPr bwMode="black">
            <a:xfrm>
              <a:off x="954502" y="528528"/>
              <a:ext cx="62081" cy="394956"/>
            </a:xfrm>
            <a:custGeom>
              <a:avLst/>
              <a:gdLst/>
              <a:ahLst/>
              <a:cxnLst>
                <a:cxn ang="0">
                  <a:pos x="19" y="9"/>
                </a:cxn>
                <a:cxn ang="0">
                  <a:pos x="10" y="0"/>
                </a:cxn>
                <a:cxn ang="0">
                  <a:pos x="0" y="9"/>
                </a:cxn>
                <a:cxn ang="0">
                  <a:pos x="0" y="111"/>
                </a:cxn>
                <a:cxn ang="0">
                  <a:pos x="10" y="120"/>
                </a:cxn>
                <a:cxn ang="0">
                  <a:pos x="19" y="111"/>
                </a:cxn>
                <a:cxn ang="0">
                  <a:pos x="19" y="9"/>
                </a:cxn>
              </a:cxnLst>
              <a:rect l="0" t="0" r="r" b="b"/>
              <a:pathLst>
                <a:path w="19" h="120">
                  <a:moveTo>
                    <a:pt x="19" y="9"/>
                  </a:moveTo>
                  <a:cubicBezTo>
                    <a:pt x="19" y="4"/>
                    <a:pt x="15" y="0"/>
                    <a:pt x="10" y="0"/>
                  </a:cubicBezTo>
                  <a:cubicBezTo>
                    <a:pt x="5" y="0"/>
                    <a:pt x="0" y="4"/>
                    <a:pt x="0" y="9"/>
                  </a:cubicBezTo>
                  <a:cubicBezTo>
                    <a:pt x="0" y="111"/>
                    <a:pt x="0" y="111"/>
                    <a:pt x="0" y="111"/>
                  </a:cubicBezTo>
                  <a:cubicBezTo>
                    <a:pt x="0" y="116"/>
                    <a:pt x="5" y="120"/>
                    <a:pt x="10" y="120"/>
                  </a:cubicBezTo>
                  <a:cubicBezTo>
                    <a:pt x="15" y="120"/>
                    <a:pt x="19" y="116"/>
                    <a:pt x="19" y="111"/>
                  </a:cubicBezTo>
                  <a:lnTo>
                    <a:pt x="19" y="9"/>
                  </a:lnTo>
                  <a:close/>
                </a:path>
              </a:pathLst>
            </a:custGeom>
            <a:grpFill/>
            <a:ln w="9525">
              <a:noFill/>
              <a:round/>
              <a:headEnd/>
              <a:tailEnd/>
            </a:ln>
          </p:spPr>
          <p:txBody>
            <a:bodyPr/>
            <a:lstStyle/>
            <a:p>
              <a:pPr defTabSz="685834" fontAlgn="auto">
                <a:spcBef>
                  <a:spcPts val="0"/>
                </a:spcBef>
                <a:spcAft>
                  <a:spcPts val="0"/>
                </a:spcAft>
                <a:defRPr/>
              </a:pPr>
              <a:endParaRPr lang="en-US">
                <a:latin typeface="+mj-lt"/>
                <a:ea typeface="+mn-ea"/>
                <a:cs typeface="+mn-cs"/>
              </a:endParaRPr>
            </a:p>
          </p:txBody>
        </p:sp>
        <p:sp>
          <p:nvSpPr>
            <p:cNvPr id="16" name="Freeform 15"/>
            <p:cNvSpPr>
              <a:spLocks/>
            </p:cNvSpPr>
            <p:nvPr/>
          </p:nvSpPr>
          <p:spPr bwMode="black">
            <a:xfrm>
              <a:off x="1128481" y="646860"/>
              <a:ext cx="62081" cy="214383"/>
            </a:xfrm>
            <a:custGeom>
              <a:avLst/>
              <a:gdLst/>
              <a:ahLst/>
              <a:cxnLst>
                <a:cxn ang="0">
                  <a:pos x="19" y="9"/>
                </a:cxn>
                <a:cxn ang="0">
                  <a:pos x="9" y="0"/>
                </a:cxn>
                <a:cxn ang="0">
                  <a:pos x="0" y="9"/>
                </a:cxn>
                <a:cxn ang="0">
                  <a:pos x="0" y="56"/>
                </a:cxn>
                <a:cxn ang="0">
                  <a:pos x="9" y="65"/>
                </a:cxn>
                <a:cxn ang="0">
                  <a:pos x="19" y="56"/>
                </a:cxn>
                <a:cxn ang="0">
                  <a:pos x="19" y="9"/>
                </a:cxn>
              </a:cxnLst>
              <a:rect l="0" t="0" r="r" b="b"/>
              <a:pathLst>
                <a:path w="19" h="65">
                  <a:moveTo>
                    <a:pt x="19" y="9"/>
                  </a:moveTo>
                  <a:cubicBezTo>
                    <a:pt x="19" y="4"/>
                    <a:pt x="15" y="0"/>
                    <a:pt x="9" y="0"/>
                  </a:cubicBezTo>
                  <a:cubicBezTo>
                    <a:pt x="4" y="0"/>
                    <a:pt x="0" y="4"/>
                    <a:pt x="0" y="9"/>
                  </a:cubicBezTo>
                  <a:cubicBezTo>
                    <a:pt x="0" y="56"/>
                    <a:pt x="0" y="56"/>
                    <a:pt x="0" y="56"/>
                  </a:cubicBezTo>
                  <a:cubicBezTo>
                    <a:pt x="0" y="61"/>
                    <a:pt x="4" y="65"/>
                    <a:pt x="9" y="65"/>
                  </a:cubicBezTo>
                  <a:cubicBezTo>
                    <a:pt x="15" y="65"/>
                    <a:pt x="19" y="61"/>
                    <a:pt x="19" y="56"/>
                  </a:cubicBezTo>
                  <a:lnTo>
                    <a:pt x="19" y="9"/>
                  </a:lnTo>
                  <a:close/>
                </a:path>
              </a:pathLst>
            </a:custGeom>
            <a:grpFill/>
            <a:ln w="9525">
              <a:noFill/>
              <a:round/>
              <a:headEnd/>
              <a:tailEnd/>
            </a:ln>
          </p:spPr>
          <p:txBody>
            <a:bodyPr/>
            <a:lstStyle/>
            <a:p>
              <a:pPr defTabSz="685834" fontAlgn="auto">
                <a:spcBef>
                  <a:spcPts val="0"/>
                </a:spcBef>
                <a:spcAft>
                  <a:spcPts val="0"/>
                </a:spcAft>
                <a:defRPr/>
              </a:pPr>
              <a:endParaRPr lang="en-US">
                <a:latin typeface="+mj-lt"/>
                <a:ea typeface="+mn-ea"/>
                <a:cs typeface="+mn-cs"/>
              </a:endParaRPr>
            </a:p>
          </p:txBody>
        </p:sp>
        <p:sp>
          <p:nvSpPr>
            <p:cNvPr id="17" name="Freeform 16"/>
            <p:cNvSpPr>
              <a:spLocks/>
            </p:cNvSpPr>
            <p:nvPr/>
          </p:nvSpPr>
          <p:spPr bwMode="black">
            <a:xfrm>
              <a:off x="1298630" y="732922"/>
              <a:ext cx="65914" cy="128323"/>
            </a:xfrm>
            <a:custGeom>
              <a:avLst/>
              <a:gdLst/>
              <a:ahLst/>
              <a:cxnLst>
                <a:cxn ang="0">
                  <a:pos x="20" y="10"/>
                </a:cxn>
                <a:cxn ang="0">
                  <a:pos x="10" y="0"/>
                </a:cxn>
                <a:cxn ang="0">
                  <a:pos x="0" y="10"/>
                </a:cxn>
                <a:cxn ang="0">
                  <a:pos x="0" y="30"/>
                </a:cxn>
                <a:cxn ang="0">
                  <a:pos x="10" y="39"/>
                </a:cxn>
                <a:cxn ang="0">
                  <a:pos x="20" y="30"/>
                </a:cxn>
                <a:cxn ang="0">
                  <a:pos x="20" y="10"/>
                </a:cxn>
              </a:cxnLst>
              <a:rect l="0" t="0" r="r" b="b"/>
              <a:pathLst>
                <a:path w="20" h="39">
                  <a:moveTo>
                    <a:pt x="20" y="10"/>
                  </a:moveTo>
                  <a:cubicBezTo>
                    <a:pt x="20" y="4"/>
                    <a:pt x="15" y="0"/>
                    <a:pt x="10" y="0"/>
                  </a:cubicBezTo>
                  <a:cubicBezTo>
                    <a:pt x="5" y="0"/>
                    <a:pt x="0" y="4"/>
                    <a:pt x="0" y="10"/>
                  </a:cubicBezTo>
                  <a:cubicBezTo>
                    <a:pt x="0" y="30"/>
                    <a:pt x="0" y="30"/>
                    <a:pt x="0" y="30"/>
                  </a:cubicBezTo>
                  <a:cubicBezTo>
                    <a:pt x="0" y="35"/>
                    <a:pt x="5" y="39"/>
                    <a:pt x="10" y="39"/>
                  </a:cubicBezTo>
                  <a:cubicBezTo>
                    <a:pt x="15" y="39"/>
                    <a:pt x="20" y="35"/>
                    <a:pt x="20" y="30"/>
                  </a:cubicBezTo>
                  <a:lnTo>
                    <a:pt x="20" y="10"/>
                  </a:lnTo>
                  <a:close/>
                </a:path>
              </a:pathLst>
            </a:custGeom>
            <a:grpFill/>
            <a:ln w="9525">
              <a:noFill/>
              <a:round/>
              <a:headEnd/>
              <a:tailEnd/>
            </a:ln>
          </p:spPr>
          <p:txBody>
            <a:bodyPr/>
            <a:lstStyle/>
            <a:p>
              <a:pPr defTabSz="685834" fontAlgn="auto">
                <a:spcBef>
                  <a:spcPts val="0"/>
                </a:spcBef>
                <a:spcAft>
                  <a:spcPts val="0"/>
                </a:spcAft>
                <a:defRPr/>
              </a:pPr>
              <a:endParaRPr lang="en-US">
                <a:latin typeface="+mj-lt"/>
                <a:ea typeface="+mn-ea"/>
                <a:cs typeface="+mn-cs"/>
              </a:endParaRPr>
            </a:p>
          </p:txBody>
        </p:sp>
        <p:sp>
          <p:nvSpPr>
            <p:cNvPr id="18" name="Freeform 17"/>
            <p:cNvSpPr>
              <a:spLocks/>
            </p:cNvSpPr>
            <p:nvPr/>
          </p:nvSpPr>
          <p:spPr bwMode="black">
            <a:xfrm>
              <a:off x="1472609" y="646860"/>
              <a:ext cx="62847" cy="214383"/>
            </a:xfrm>
            <a:custGeom>
              <a:avLst/>
              <a:gdLst/>
              <a:ahLst/>
              <a:cxnLst>
                <a:cxn ang="0">
                  <a:pos x="19" y="9"/>
                </a:cxn>
                <a:cxn ang="0">
                  <a:pos x="10" y="0"/>
                </a:cxn>
                <a:cxn ang="0">
                  <a:pos x="0" y="9"/>
                </a:cxn>
                <a:cxn ang="0">
                  <a:pos x="0" y="56"/>
                </a:cxn>
                <a:cxn ang="0">
                  <a:pos x="10" y="65"/>
                </a:cxn>
                <a:cxn ang="0">
                  <a:pos x="19" y="56"/>
                </a:cxn>
                <a:cxn ang="0">
                  <a:pos x="19" y="9"/>
                </a:cxn>
              </a:cxnLst>
              <a:rect l="0" t="0" r="r" b="b"/>
              <a:pathLst>
                <a:path w="19" h="65">
                  <a:moveTo>
                    <a:pt x="19" y="9"/>
                  </a:moveTo>
                  <a:cubicBezTo>
                    <a:pt x="19" y="4"/>
                    <a:pt x="15" y="0"/>
                    <a:pt x="10" y="0"/>
                  </a:cubicBezTo>
                  <a:cubicBezTo>
                    <a:pt x="4" y="0"/>
                    <a:pt x="0" y="4"/>
                    <a:pt x="0" y="9"/>
                  </a:cubicBezTo>
                  <a:cubicBezTo>
                    <a:pt x="0" y="56"/>
                    <a:pt x="0" y="56"/>
                    <a:pt x="0" y="56"/>
                  </a:cubicBezTo>
                  <a:cubicBezTo>
                    <a:pt x="0" y="61"/>
                    <a:pt x="4" y="65"/>
                    <a:pt x="10" y="65"/>
                  </a:cubicBezTo>
                  <a:cubicBezTo>
                    <a:pt x="15" y="65"/>
                    <a:pt x="19" y="61"/>
                    <a:pt x="19" y="56"/>
                  </a:cubicBezTo>
                  <a:lnTo>
                    <a:pt x="19" y="9"/>
                  </a:lnTo>
                  <a:close/>
                </a:path>
              </a:pathLst>
            </a:custGeom>
            <a:grpFill/>
            <a:ln w="9525">
              <a:noFill/>
              <a:round/>
              <a:headEnd/>
              <a:tailEnd/>
            </a:ln>
          </p:spPr>
          <p:txBody>
            <a:bodyPr/>
            <a:lstStyle/>
            <a:p>
              <a:pPr defTabSz="685834" fontAlgn="auto">
                <a:spcBef>
                  <a:spcPts val="0"/>
                </a:spcBef>
                <a:spcAft>
                  <a:spcPts val="0"/>
                </a:spcAft>
                <a:defRPr/>
              </a:pPr>
              <a:endParaRPr lang="en-US">
                <a:latin typeface="+mj-lt"/>
                <a:ea typeface="+mn-ea"/>
                <a:cs typeface="+mn-cs"/>
              </a:endParaRPr>
            </a:p>
          </p:txBody>
        </p:sp>
        <p:sp>
          <p:nvSpPr>
            <p:cNvPr id="19" name="Freeform 18"/>
            <p:cNvSpPr>
              <a:spLocks/>
            </p:cNvSpPr>
            <p:nvPr/>
          </p:nvSpPr>
          <p:spPr bwMode="black">
            <a:xfrm>
              <a:off x="1646588" y="528528"/>
              <a:ext cx="62847" cy="394956"/>
            </a:xfrm>
            <a:custGeom>
              <a:avLst/>
              <a:gdLst/>
              <a:ahLst/>
              <a:cxnLst>
                <a:cxn ang="0">
                  <a:pos x="19" y="9"/>
                </a:cxn>
                <a:cxn ang="0">
                  <a:pos x="9" y="0"/>
                </a:cxn>
                <a:cxn ang="0">
                  <a:pos x="0" y="9"/>
                </a:cxn>
                <a:cxn ang="0">
                  <a:pos x="0" y="111"/>
                </a:cxn>
                <a:cxn ang="0">
                  <a:pos x="9" y="120"/>
                </a:cxn>
                <a:cxn ang="0">
                  <a:pos x="19" y="111"/>
                </a:cxn>
                <a:cxn ang="0">
                  <a:pos x="19" y="9"/>
                </a:cxn>
              </a:cxnLst>
              <a:rect l="0" t="0" r="r" b="b"/>
              <a:pathLst>
                <a:path w="19" h="120">
                  <a:moveTo>
                    <a:pt x="19" y="9"/>
                  </a:moveTo>
                  <a:cubicBezTo>
                    <a:pt x="19" y="4"/>
                    <a:pt x="15" y="0"/>
                    <a:pt x="9" y="0"/>
                  </a:cubicBezTo>
                  <a:cubicBezTo>
                    <a:pt x="4" y="0"/>
                    <a:pt x="0" y="4"/>
                    <a:pt x="0" y="9"/>
                  </a:cubicBezTo>
                  <a:cubicBezTo>
                    <a:pt x="0" y="111"/>
                    <a:pt x="0" y="111"/>
                    <a:pt x="0" y="111"/>
                  </a:cubicBezTo>
                  <a:cubicBezTo>
                    <a:pt x="0" y="116"/>
                    <a:pt x="4" y="120"/>
                    <a:pt x="9" y="120"/>
                  </a:cubicBezTo>
                  <a:cubicBezTo>
                    <a:pt x="15" y="120"/>
                    <a:pt x="19" y="116"/>
                    <a:pt x="19" y="111"/>
                  </a:cubicBezTo>
                  <a:lnTo>
                    <a:pt x="19" y="9"/>
                  </a:lnTo>
                  <a:close/>
                </a:path>
              </a:pathLst>
            </a:custGeom>
            <a:grpFill/>
            <a:ln w="9525">
              <a:noFill/>
              <a:round/>
              <a:headEnd/>
              <a:tailEnd/>
            </a:ln>
          </p:spPr>
          <p:txBody>
            <a:bodyPr/>
            <a:lstStyle/>
            <a:p>
              <a:pPr defTabSz="685834" fontAlgn="auto">
                <a:spcBef>
                  <a:spcPts val="0"/>
                </a:spcBef>
                <a:spcAft>
                  <a:spcPts val="0"/>
                </a:spcAft>
                <a:defRPr/>
              </a:pPr>
              <a:endParaRPr lang="en-US">
                <a:latin typeface="+mj-lt"/>
                <a:ea typeface="+mn-ea"/>
                <a:cs typeface="+mn-cs"/>
              </a:endParaRPr>
            </a:p>
          </p:txBody>
        </p:sp>
        <p:sp>
          <p:nvSpPr>
            <p:cNvPr id="20" name="Freeform 19"/>
            <p:cNvSpPr>
              <a:spLocks/>
            </p:cNvSpPr>
            <p:nvPr/>
          </p:nvSpPr>
          <p:spPr bwMode="black">
            <a:xfrm>
              <a:off x="1817502" y="646864"/>
              <a:ext cx="62847" cy="214383"/>
            </a:xfrm>
            <a:custGeom>
              <a:avLst/>
              <a:gdLst/>
              <a:ahLst/>
              <a:cxnLst>
                <a:cxn ang="0">
                  <a:pos x="19" y="9"/>
                </a:cxn>
                <a:cxn ang="0">
                  <a:pos x="10" y="0"/>
                </a:cxn>
                <a:cxn ang="0">
                  <a:pos x="0" y="9"/>
                </a:cxn>
                <a:cxn ang="0">
                  <a:pos x="0" y="56"/>
                </a:cxn>
                <a:cxn ang="0">
                  <a:pos x="10" y="65"/>
                </a:cxn>
                <a:cxn ang="0">
                  <a:pos x="19" y="56"/>
                </a:cxn>
                <a:cxn ang="0">
                  <a:pos x="19" y="9"/>
                </a:cxn>
              </a:cxnLst>
              <a:rect l="0" t="0" r="r" b="b"/>
              <a:pathLst>
                <a:path w="19" h="65">
                  <a:moveTo>
                    <a:pt x="19" y="9"/>
                  </a:moveTo>
                  <a:cubicBezTo>
                    <a:pt x="19" y="4"/>
                    <a:pt x="15" y="0"/>
                    <a:pt x="10" y="0"/>
                  </a:cubicBezTo>
                  <a:cubicBezTo>
                    <a:pt x="5" y="0"/>
                    <a:pt x="0" y="4"/>
                    <a:pt x="0" y="9"/>
                  </a:cubicBezTo>
                  <a:cubicBezTo>
                    <a:pt x="0" y="56"/>
                    <a:pt x="0" y="56"/>
                    <a:pt x="0" y="56"/>
                  </a:cubicBezTo>
                  <a:cubicBezTo>
                    <a:pt x="0" y="61"/>
                    <a:pt x="5" y="65"/>
                    <a:pt x="10" y="65"/>
                  </a:cubicBezTo>
                  <a:cubicBezTo>
                    <a:pt x="15" y="65"/>
                    <a:pt x="19" y="61"/>
                    <a:pt x="19" y="56"/>
                  </a:cubicBezTo>
                  <a:lnTo>
                    <a:pt x="19" y="9"/>
                  </a:lnTo>
                  <a:close/>
                </a:path>
              </a:pathLst>
            </a:custGeom>
            <a:grpFill/>
            <a:ln w="9525">
              <a:noFill/>
              <a:round/>
              <a:headEnd/>
              <a:tailEnd/>
            </a:ln>
          </p:spPr>
          <p:txBody>
            <a:bodyPr/>
            <a:lstStyle/>
            <a:p>
              <a:pPr defTabSz="685834" fontAlgn="auto">
                <a:spcBef>
                  <a:spcPts val="0"/>
                </a:spcBef>
                <a:spcAft>
                  <a:spcPts val="0"/>
                </a:spcAft>
                <a:defRPr/>
              </a:pPr>
              <a:endParaRPr lang="en-US">
                <a:latin typeface="+mj-lt"/>
                <a:ea typeface="+mn-ea"/>
                <a:cs typeface="+mn-cs"/>
              </a:endParaRPr>
            </a:p>
          </p:txBody>
        </p:sp>
        <p:sp>
          <p:nvSpPr>
            <p:cNvPr id="21" name="Freeform 20"/>
            <p:cNvSpPr>
              <a:spLocks/>
            </p:cNvSpPr>
            <p:nvPr/>
          </p:nvSpPr>
          <p:spPr bwMode="black">
            <a:xfrm>
              <a:off x="1991491" y="732927"/>
              <a:ext cx="62847" cy="128323"/>
            </a:xfrm>
            <a:custGeom>
              <a:avLst/>
              <a:gdLst/>
              <a:ahLst/>
              <a:cxnLst>
                <a:cxn ang="0">
                  <a:pos x="19" y="10"/>
                </a:cxn>
                <a:cxn ang="0">
                  <a:pos x="9" y="0"/>
                </a:cxn>
                <a:cxn ang="0">
                  <a:pos x="0" y="10"/>
                </a:cxn>
                <a:cxn ang="0">
                  <a:pos x="0" y="30"/>
                </a:cxn>
                <a:cxn ang="0">
                  <a:pos x="9" y="39"/>
                </a:cxn>
                <a:cxn ang="0">
                  <a:pos x="19" y="30"/>
                </a:cxn>
                <a:cxn ang="0">
                  <a:pos x="19" y="10"/>
                </a:cxn>
              </a:cxnLst>
              <a:rect l="0" t="0" r="r" b="b"/>
              <a:pathLst>
                <a:path w="19" h="39">
                  <a:moveTo>
                    <a:pt x="19" y="10"/>
                  </a:moveTo>
                  <a:cubicBezTo>
                    <a:pt x="19" y="4"/>
                    <a:pt x="15" y="0"/>
                    <a:pt x="9" y="0"/>
                  </a:cubicBezTo>
                  <a:cubicBezTo>
                    <a:pt x="4" y="0"/>
                    <a:pt x="0" y="4"/>
                    <a:pt x="0" y="10"/>
                  </a:cubicBezTo>
                  <a:cubicBezTo>
                    <a:pt x="0" y="30"/>
                    <a:pt x="0" y="30"/>
                    <a:pt x="0" y="30"/>
                  </a:cubicBezTo>
                  <a:cubicBezTo>
                    <a:pt x="0" y="35"/>
                    <a:pt x="4" y="39"/>
                    <a:pt x="9" y="39"/>
                  </a:cubicBezTo>
                  <a:cubicBezTo>
                    <a:pt x="15" y="39"/>
                    <a:pt x="19" y="35"/>
                    <a:pt x="19" y="30"/>
                  </a:cubicBezTo>
                  <a:lnTo>
                    <a:pt x="19" y="10"/>
                  </a:lnTo>
                  <a:close/>
                </a:path>
              </a:pathLst>
            </a:custGeom>
            <a:grpFill/>
            <a:ln w="9525">
              <a:noFill/>
              <a:round/>
              <a:headEnd/>
              <a:tailEnd/>
            </a:ln>
          </p:spPr>
          <p:txBody>
            <a:bodyPr/>
            <a:lstStyle/>
            <a:p>
              <a:pPr defTabSz="685834" fontAlgn="auto">
                <a:spcBef>
                  <a:spcPts val="0"/>
                </a:spcBef>
                <a:spcAft>
                  <a:spcPts val="0"/>
                </a:spcAft>
                <a:defRPr/>
              </a:pPr>
              <a:endParaRPr lang="en-US">
                <a:latin typeface="+mj-lt"/>
                <a:ea typeface="+mn-ea"/>
                <a:cs typeface="+mn-cs"/>
              </a:endParaRPr>
            </a:p>
          </p:txBody>
        </p:sp>
      </p:grpSp>
      <p:sp>
        <p:nvSpPr>
          <p:cNvPr id="3" name="Subtitle 2"/>
          <p:cNvSpPr>
            <a:spLocks noGrp="1"/>
          </p:cNvSpPr>
          <p:nvPr>
            <p:ph type="subTitle" idx="1"/>
          </p:nvPr>
        </p:nvSpPr>
        <p:spPr>
          <a:xfrm>
            <a:off x="236386" y="3209547"/>
            <a:ext cx="4684867" cy="288131"/>
          </a:xfrm>
        </p:spPr>
        <p:txBody>
          <a:bodyPr rtlCol="0">
            <a:noAutofit/>
          </a:bodyPr>
          <a:lstStyle>
            <a:lvl1pPr marL="0" indent="0" algn="l" defTabSz="685834" rtl="0" eaLnBrk="1" latinLnBrk="0" hangingPunct="1">
              <a:lnSpc>
                <a:spcPct val="95000"/>
              </a:lnSpc>
              <a:spcBef>
                <a:spcPts val="1080"/>
              </a:spcBef>
              <a:buClr>
                <a:srgbClr val="92D050"/>
              </a:buClr>
              <a:buSzPct val="90000"/>
              <a:buFont typeface="Arial" pitchFamily="34" charset="0"/>
              <a:buNone/>
              <a:tabLst/>
              <a:defRPr lang="en-US" sz="1500" kern="1200" dirty="0">
                <a:solidFill>
                  <a:srgbClr val="6DB344"/>
                </a:solidFill>
                <a:latin typeface="+mj-lt"/>
                <a:ea typeface="+mn-ea"/>
                <a:cs typeface="+mn-cs"/>
              </a:defRPr>
            </a:lvl1pPr>
            <a:lvl2pPr marL="342916" indent="0" algn="ctr">
              <a:buNone/>
              <a:defRPr>
                <a:solidFill>
                  <a:schemeClr val="tx1">
                    <a:tint val="75000"/>
                  </a:schemeClr>
                </a:solidFill>
              </a:defRPr>
            </a:lvl2pPr>
            <a:lvl3pPr marL="685834" indent="0" algn="ctr">
              <a:buNone/>
              <a:defRPr>
                <a:solidFill>
                  <a:schemeClr val="tx1">
                    <a:tint val="75000"/>
                  </a:schemeClr>
                </a:solidFill>
              </a:defRPr>
            </a:lvl3pPr>
            <a:lvl4pPr marL="1028751" indent="0" algn="ctr">
              <a:buNone/>
              <a:defRPr>
                <a:solidFill>
                  <a:schemeClr val="tx1">
                    <a:tint val="75000"/>
                  </a:schemeClr>
                </a:solidFill>
              </a:defRPr>
            </a:lvl4pPr>
            <a:lvl5pPr marL="1371669" indent="0" algn="ctr">
              <a:buNone/>
              <a:defRPr>
                <a:solidFill>
                  <a:schemeClr val="tx1">
                    <a:tint val="75000"/>
                  </a:schemeClr>
                </a:solidFill>
              </a:defRPr>
            </a:lvl5pPr>
            <a:lvl6pPr marL="1714585" indent="0" algn="ctr">
              <a:buNone/>
              <a:defRPr>
                <a:solidFill>
                  <a:schemeClr val="tx1">
                    <a:tint val="75000"/>
                  </a:schemeClr>
                </a:solidFill>
              </a:defRPr>
            </a:lvl6pPr>
            <a:lvl7pPr marL="2057503" indent="0" algn="ctr">
              <a:buNone/>
              <a:defRPr>
                <a:solidFill>
                  <a:schemeClr val="tx1">
                    <a:tint val="75000"/>
                  </a:schemeClr>
                </a:solidFill>
              </a:defRPr>
            </a:lvl7pPr>
            <a:lvl8pPr marL="2400420" indent="0" algn="ctr">
              <a:buNone/>
              <a:defRPr>
                <a:solidFill>
                  <a:schemeClr val="tx1">
                    <a:tint val="75000"/>
                  </a:schemeClr>
                </a:solidFill>
              </a:defRPr>
            </a:lvl8pPr>
            <a:lvl9pPr marL="2743338" indent="0" algn="ctr">
              <a:buNone/>
              <a:defRPr>
                <a:solidFill>
                  <a:schemeClr val="tx1">
                    <a:tint val="75000"/>
                  </a:schemeClr>
                </a:solidFill>
              </a:defRPr>
            </a:lvl9pPr>
          </a:lstStyle>
          <a:p>
            <a:pPr lvl="0"/>
            <a:r>
              <a:rPr lang="en-US" smtClean="0"/>
              <a:t>Click to edit Master subtitle style</a:t>
            </a:r>
            <a:endParaRPr lang="en-US" dirty="0"/>
          </a:p>
        </p:txBody>
      </p:sp>
      <p:sp>
        <p:nvSpPr>
          <p:cNvPr id="2" name="Title 1"/>
          <p:cNvSpPr>
            <a:spLocks noGrp="1"/>
          </p:cNvSpPr>
          <p:nvPr>
            <p:ph type="ctrTitle"/>
          </p:nvPr>
        </p:nvSpPr>
        <p:spPr>
          <a:xfrm>
            <a:off x="208698" y="2462024"/>
            <a:ext cx="4712557" cy="766763"/>
          </a:xfrm>
        </p:spPr>
        <p:txBody>
          <a:bodyPr rtlCol="0">
            <a:noAutofit/>
          </a:bodyPr>
          <a:lstStyle>
            <a:lvl1pPr marL="0" indent="0" algn="l" defTabSz="685834" rtl="0" eaLnBrk="1" latinLnBrk="0" hangingPunct="1">
              <a:lnSpc>
                <a:spcPct val="80000"/>
              </a:lnSpc>
              <a:spcBef>
                <a:spcPct val="0"/>
              </a:spcBef>
              <a:buClr>
                <a:schemeClr val="tx1"/>
              </a:buClr>
              <a:buFont typeface="Ciscolight" pitchFamily="2" charset="0"/>
              <a:buNone/>
              <a:defRPr lang="en-US" sz="4100" b="0" kern="1200" spc="0" baseline="0" dirty="0">
                <a:solidFill>
                  <a:srgbClr val="018295"/>
                </a:solidFill>
                <a:latin typeface="+mj-lt"/>
                <a:ea typeface="+mj-ea"/>
                <a:cs typeface="+mj-cs"/>
              </a:defRPr>
            </a:lvl1pPr>
          </a:lstStyle>
          <a:p>
            <a:r>
              <a:rPr lang="en-US" smtClean="0"/>
              <a:t>Click to edit Master title style</a:t>
            </a:r>
            <a:endParaRPr lang="en-US" dirty="0"/>
          </a:p>
        </p:txBody>
      </p:sp>
      <p:sp>
        <p:nvSpPr>
          <p:cNvPr id="31" name="Picture Placeholder 30"/>
          <p:cNvSpPr>
            <a:spLocks noGrp="1"/>
          </p:cNvSpPr>
          <p:nvPr>
            <p:ph type="pic" sz="quarter" idx="10"/>
          </p:nvPr>
        </p:nvSpPr>
        <p:spPr>
          <a:xfrm>
            <a:off x="5540379" y="1438276"/>
            <a:ext cx="2676525" cy="2166938"/>
          </a:xfrm>
        </p:spPr>
        <p:txBody>
          <a:bodyPr rtlCol="0" anchor="ctr" anchorCtr="1">
            <a:noAutofit/>
          </a:bodyPr>
          <a:lstStyle>
            <a:lvl1pPr algn="ctr">
              <a:defRPr>
                <a:latin typeface="+mj-lt"/>
              </a:defRPr>
            </a:lvl1pPr>
          </a:lstStyle>
          <a:p>
            <a:pPr lvl="0"/>
            <a:r>
              <a:rPr lang="en-US" noProof="0" smtClean="0"/>
              <a:t>Drag picture to placeholder or click icon to add</a:t>
            </a:r>
            <a:endParaRPr lang="en-US" noProof="0" dirty="0"/>
          </a:p>
        </p:txBody>
      </p:sp>
    </p:spTree>
    <p:extLst>
      <p:ext uri="{BB962C8B-B14F-4D97-AF65-F5344CB8AC3E}">
        <p14:creationId xmlns:p14="http://schemas.microsoft.com/office/powerpoint/2010/main" val="958031776"/>
      </p:ext>
    </p:extLst>
  </p:cSld>
  <p:clrMapOvr>
    <a:masterClrMapping/>
  </p:clrMapOvr>
  <p:transition spd="slow">
    <p:fade/>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Big Statement">
    <p:spTree>
      <p:nvGrpSpPr>
        <p:cNvPr id="1" name=""/>
        <p:cNvGrpSpPr/>
        <p:nvPr/>
      </p:nvGrpSpPr>
      <p:grpSpPr>
        <a:xfrm>
          <a:off x="0" y="0"/>
          <a:ext cx="0" cy="0"/>
          <a:chOff x="0" y="0"/>
          <a:chExt cx="0" cy="0"/>
        </a:xfrm>
      </p:grpSpPr>
      <p:sp>
        <p:nvSpPr>
          <p:cNvPr id="4" name="Rectangle 3"/>
          <p:cNvSpPr/>
          <p:nvPr/>
        </p:nvSpPr>
        <p:spPr>
          <a:xfrm>
            <a:off x="-12700" y="4606925"/>
            <a:ext cx="9156700" cy="536575"/>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dirty="0"/>
          </a:p>
        </p:txBody>
      </p:sp>
      <p:pic>
        <p:nvPicPr>
          <p:cNvPr id="5" name="Picture 2" descr="C:\Documents and Settings\contractor\Desktop\Blue_Green_Gradient.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2700" y="0"/>
            <a:ext cx="91567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ounded Rectangle 5"/>
          <p:cNvSpPr/>
          <p:nvPr userDrawn="1"/>
        </p:nvSpPr>
        <p:spPr>
          <a:xfrm>
            <a:off x="1824038" y="-2682875"/>
            <a:ext cx="1728787" cy="10509250"/>
          </a:xfrm>
          <a:prstGeom prst="roundRect">
            <a:avLst>
              <a:gd name="adj" fmla="val 50000"/>
            </a:avLst>
          </a:prstGeom>
          <a:gradFill flip="none" rotWithShape="1">
            <a:gsLst>
              <a:gs pos="0">
                <a:schemeClr val="accent1">
                  <a:shade val="30000"/>
                  <a:satMod val="115000"/>
                  <a:alpha val="18000"/>
                </a:scheme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8" name="Rounded Rectangle 7"/>
          <p:cNvSpPr/>
          <p:nvPr userDrawn="1"/>
        </p:nvSpPr>
        <p:spPr>
          <a:xfrm>
            <a:off x="0" y="-484188"/>
            <a:ext cx="1730375" cy="6111876"/>
          </a:xfrm>
          <a:prstGeom prst="roundRect">
            <a:avLst>
              <a:gd name="adj" fmla="val 50000"/>
            </a:avLst>
          </a:prstGeom>
          <a:gradFill flip="none" rotWithShape="1">
            <a:gsLst>
              <a:gs pos="0">
                <a:schemeClr val="accent1">
                  <a:shade val="30000"/>
                  <a:satMod val="115000"/>
                  <a:alpha val="18000"/>
                </a:scheme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9" name="Rounded Rectangle 8"/>
          <p:cNvSpPr/>
          <p:nvPr userDrawn="1"/>
        </p:nvSpPr>
        <p:spPr>
          <a:xfrm rot="10800000">
            <a:off x="1014413" y="-484188"/>
            <a:ext cx="1728787" cy="6111876"/>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10" name="Rounded Rectangle 9"/>
          <p:cNvSpPr/>
          <p:nvPr/>
        </p:nvSpPr>
        <p:spPr>
          <a:xfrm>
            <a:off x="6375400" y="1282700"/>
            <a:ext cx="1730375" cy="6111875"/>
          </a:xfrm>
          <a:prstGeom prst="roundRect">
            <a:avLst>
              <a:gd name="adj" fmla="val 50000"/>
            </a:avLst>
          </a:prstGeom>
          <a:gradFill flip="none" rotWithShape="1">
            <a:gsLst>
              <a:gs pos="0">
                <a:schemeClr val="accent4">
                  <a:lumMod val="75000"/>
                  <a:alpha val="28000"/>
                </a:schemeClr>
              </a:gs>
              <a:gs pos="100000">
                <a:schemeClr val="accent4">
                  <a:lumMod val="75000"/>
                  <a:alpha val="29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11" name="Rounded Rectangle 10"/>
          <p:cNvSpPr/>
          <p:nvPr/>
        </p:nvSpPr>
        <p:spPr>
          <a:xfrm>
            <a:off x="8105775" y="625475"/>
            <a:ext cx="1728788" cy="6111875"/>
          </a:xfrm>
          <a:prstGeom prst="roundRect">
            <a:avLst>
              <a:gd name="adj" fmla="val 50000"/>
            </a:avLst>
          </a:prstGeom>
          <a:gradFill flip="none" rotWithShape="1">
            <a:gsLst>
              <a:gs pos="0">
                <a:schemeClr val="accent4">
                  <a:lumMod val="75000"/>
                  <a:alpha val="28000"/>
                </a:schemeClr>
              </a:gs>
              <a:gs pos="100000">
                <a:schemeClr val="accent4">
                  <a:lumMod val="75000"/>
                  <a:alpha val="29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12" name="Rounded Rectangle 11"/>
          <p:cNvSpPr/>
          <p:nvPr/>
        </p:nvSpPr>
        <p:spPr>
          <a:xfrm rot="10800000">
            <a:off x="3035300" y="-2533650"/>
            <a:ext cx="1730375" cy="6111875"/>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13" name="Rectangle 5"/>
          <p:cNvSpPr>
            <a:spLocks noChangeArrowheads="1"/>
          </p:cNvSpPr>
          <p:nvPr/>
        </p:nvSpPr>
        <p:spPr bwMode="ltGray">
          <a:xfrm>
            <a:off x="7762875" y="4927600"/>
            <a:ext cx="812800"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algn="r" defTabSz="609600"/>
            <a:r>
              <a:rPr lang="en-US" sz="500">
                <a:solidFill>
                  <a:schemeClr val="bg1"/>
                </a:solidFill>
              </a:rPr>
              <a:t>Cisco Confidential</a:t>
            </a:r>
          </a:p>
        </p:txBody>
      </p:sp>
      <p:sp>
        <p:nvSpPr>
          <p:cNvPr id="14" name="Rectangle 5"/>
          <p:cNvSpPr>
            <a:spLocks noChangeArrowheads="1"/>
          </p:cNvSpPr>
          <p:nvPr userDrawn="1"/>
        </p:nvSpPr>
        <p:spPr bwMode="ltGray">
          <a:xfrm>
            <a:off x="7762875" y="4927600"/>
            <a:ext cx="812800"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algn="r" defTabSz="609600"/>
            <a:r>
              <a:rPr lang="en-US" sz="500">
                <a:solidFill>
                  <a:schemeClr val="bg1"/>
                </a:solidFill>
              </a:rPr>
              <a:t>Cisco Confidential</a:t>
            </a:r>
          </a:p>
        </p:txBody>
      </p:sp>
      <p:sp>
        <p:nvSpPr>
          <p:cNvPr id="15"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chemeClr val="bg2"/>
                </a:solidFill>
              </a:rPr>
              <a:t>© 2013  Cisco and/or its affiliates. All rights reserved.</a:t>
            </a:r>
          </a:p>
        </p:txBody>
      </p:sp>
      <p:sp>
        <p:nvSpPr>
          <p:cNvPr id="16"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D0BAC107-8D00-3E41-A773-6CF4D08F9A9D}" type="slidenum">
              <a:rPr lang="en-US" sz="500">
                <a:solidFill>
                  <a:schemeClr val="bg2"/>
                </a:solidFill>
              </a:rPr>
              <a:pPr algn="r" defTabSz="609600"/>
              <a:t>‹#›</a:t>
            </a:fld>
            <a:endParaRPr lang="en-US" sz="500">
              <a:solidFill>
                <a:schemeClr val="bg2"/>
              </a:solidFill>
            </a:endParaRPr>
          </a:p>
        </p:txBody>
      </p:sp>
      <p:sp>
        <p:nvSpPr>
          <p:cNvPr id="2" name="Title 1"/>
          <p:cNvSpPr>
            <a:spLocks noGrp="1"/>
          </p:cNvSpPr>
          <p:nvPr>
            <p:ph type="title"/>
          </p:nvPr>
        </p:nvSpPr>
        <p:spPr>
          <a:xfrm>
            <a:off x="237745" y="363475"/>
            <a:ext cx="8755128" cy="3279098"/>
          </a:xfrm>
        </p:spPr>
        <p:txBody>
          <a:bodyPr/>
          <a:lstStyle>
            <a:lvl1pPr marL="171459" indent="-171459">
              <a:buFont typeface="Arial" pitchFamily="34" charset="0"/>
              <a:buChar char="“"/>
              <a:defRPr sz="4500" spc="0" baseline="0">
                <a:solidFill>
                  <a:schemeClr val="bg1"/>
                </a:solidFill>
                <a:latin typeface="+mj-lt"/>
              </a:defRPr>
            </a:lvl1pPr>
          </a:lstStyle>
          <a:p>
            <a:r>
              <a:rPr lang="en-US" smtClean="0"/>
              <a:t>Click to edit Master title style</a:t>
            </a:r>
            <a:endParaRPr lang="en-US" dirty="0"/>
          </a:p>
        </p:txBody>
      </p:sp>
      <p:sp>
        <p:nvSpPr>
          <p:cNvPr id="7" name="Text Placeholder 4"/>
          <p:cNvSpPr>
            <a:spLocks noGrp="1"/>
          </p:cNvSpPr>
          <p:nvPr>
            <p:ph type="body" sz="quarter" idx="11"/>
          </p:nvPr>
        </p:nvSpPr>
        <p:spPr>
          <a:xfrm>
            <a:off x="401188" y="4019179"/>
            <a:ext cx="8574684" cy="460772"/>
          </a:xfrm>
        </p:spPr>
        <p:txBody>
          <a:bodyPr rtlCol="0">
            <a:noAutofit/>
          </a:bodyPr>
          <a:lstStyle>
            <a:lvl1pPr marL="0" indent="0">
              <a:buNone/>
              <a:defRPr lang="en-US" sz="1800" kern="1200" dirty="0" smtClean="0">
                <a:solidFill>
                  <a:schemeClr val="bg1"/>
                </a:solidFill>
                <a:latin typeface="+mj-lt"/>
                <a:ea typeface="+mn-ea"/>
                <a:cs typeface="+mn-cs"/>
              </a:defRPr>
            </a:lvl1pPr>
          </a:lstStyle>
          <a:p>
            <a:pPr lvl="0"/>
            <a:r>
              <a:rPr lang="en-US" smtClean="0"/>
              <a:t>Click to edit Master text styles</a:t>
            </a:r>
          </a:p>
        </p:txBody>
      </p:sp>
    </p:spTree>
    <p:extLst>
      <p:ext uri="{BB962C8B-B14F-4D97-AF65-F5344CB8AC3E}">
        <p14:creationId xmlns:p14="http://schemas.microsoft.com/office/powerpoint/2010/main" val="138481782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60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2000" fill="hold"/>
                                        <p:tgtEl>
                                          <p:spTgt spid="8"/>
                                        </p:tgtEl>
                                        <p:attrNameLst>
                                          <p:attrName>ppt_x</p:attrName>
                                        </p:attrNameLst>
                                      </p:cBhvr>
                                      <p:tavLst>
                                        <p:tav tm="0">
                                          <p:val>
                                            <p:strVal val="#ppt_x"/>
                                          </p:val>
                                        </p:tav>
                                        <p:tav tm="100000">
                                          <p:val>
                                            <p:strVal val="#ppt_x"/>
                                          </p:val>
                                        </p:tav>
                                      </p:tavLst>
                                    </p:anim>
                                    <p:anim calcmode="lin" valueType="num">
                                      <p:cBhvr additive="base">
                                        <p:cTn id="8" dur="20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12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2000" fill="hold"/>
                                        <p:tgtEl>
                                          <p:spTgt spid="6"/>
                                        </p:tgtEl>
                                        <p:attrNameLst>
                                          <p:attrName>ppt_x</p:attrName>
                                        </p:attrNameLst>
                                      </p:cBhvr>
                                      <p:tavLst>
                                        <p:tav tm="0">
                                          <p:val>
                                            <p:strVal val="#ppt_x"/>
                                          </p:val>
                                        </p:tav>
                                        <p:tav tm="100000">
                                          <p:val>
                                            <p:strVal val="#ppt_x"/>
                                          </p:val>
                                        </p:tav>
                                      </p:tavLst>
                                    </p:anim>
                                    <p:anim calcmode="lin" valueType="num">
                                      <p:cBhvr additive="base">
                                        <p:cTn id="12" dur="20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1" fill="hold" grpId="0" nodeType="withEffect">
                                  <p:stCondLst>
                                    <p:cond delay="15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000" fill="hold"/>
                                        <p:tgtEl>
                                          <p:spTgt spid="9"/>
                                        </p:tgtEl>
                                        <p:attrNameLst>
                                          <p:attrName>ppt_x</p:attrName>
                                        </p:attrNameLst>
                                      </p:cBhvr>
                                      <p:tavLst>
                                        <p:tav tm="0">
                                          <p:val>
                                            <p:strVal val="#ppt_x"/>
                                          </p:val>
                                        </p:tav>
                                        <p:tav tm="100000">
                                          <p:val>
                                            <p:strVal val="#ppt_x"/>
                                          </p:val>
                                        </p:tav>
                                      </p:tavLst>
                                    </p:anim>
                                    <p:anim calcmode="lin" valueType="num">
                                      <p:cBhvr additive="base">
                                        <p:cTn id="16" dur="10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90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2000" fill="hold"/>
                                        <p:tgtEl>
                                          <p:spTgt spid="12"/>
                                        </p:tgtEl>
                                        <p:attrNameLst>
                                          <p:attrName>ppt_x</p:attrName>
                                        </p:attrNameLst>
                                      </p:cBhvr>
                                      <p:tavLst>
                                        <p:tav tm="0">
                                          <p:val>
                                            <p:strVal val="#ppt_x"/>
                                          </p:val>
                                        </p:tav>
                                        <p:tav tm="100000">
                                          <p:val>
                                            <p:strVal val="#ppt_x"/>
                                          </p:val>
                                        </p:tav>
                                      </p:tavLst>
                                    </p:anim>
                                    <p:anim calcmode="lin" valueType="num">
                                      <p:cBhvr additive="base">
                                        <p:cTn id="20" dur="2000" fill="hold"/>
                                        <p:tgtEl>
                                          <p:spTgt spid="12"/>
                                        </p:tgtEl>
                                        <p:attrNameLst>
                                          <p:attrName>ppt_y</p:attrName>
                                        </p:attrNameLst>
                                      </p:cBhvr>
                                      <p:tavLst>
                                        <p:tav tm="0">
                                          <p:val>
                                            <p:strVal val="0-#ppt_h/2"/>
                                          </p:val>
                                        </p:tav>
                                        <p:tav tm="100000">
                                          <p:val>
                                            <p:strVal val="#ppt_y"/>
                                          </p:val>
                                        </p:tav>
                                      </p:tavLst>
                                    </p:anim>
                                  </p:childTnLst>
                                </p:cTn>
                              </p:par>
                              <p:par>
                                <p:cTn id="21" presetID="2" presetClass="entr" presetSubtype="4" fill="hold" grpId="0" nodeType="withEffect">
                                  <p:stCondLst>
                                    <p:cond delay="90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2000" fill="hold"/>
                                        <p:tgtEl>
                                          <p:spTgt spid="10"/>
                                        </p:tgtEl>
                                        <p:attrNameLst>
                                          <p:attrName>ppt_x</p:attrName>
                                        </p:attrNameLst>
                                      </p:cBhvr>
                                      <p:tavLst>
                                        <p:tav tm="0">
                                          <p:val>
                                            <p:strVal val="#ppt_x"/>
                                          </p:val>
                                        </p:tav>
                                        <p:tav tm="100000">
                                          <p:val>
                                            <p:strVal val="#ppt_x"/>
                                          </p:val>
                                        </p:tav>
                                      </p:tavLst>
                                    </p:anim>
                                    <p:anim calcmode="lin" valueType="num">
                                      <p:cBhvr additive="base">
                                        <p:cTn id="24" dur="2000" fill="hold"/>
                                        <p:tgtEl>
                                          <p:spTgt spid="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150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1100" fill="hold"/>
                                        <p:tgtEl>
                                          <p:spTgt spid="11"/>
                                        </p:tgtEl>
                                        <p:attrNameLst>
                                          <p:attrName>ppt_x</p:attrName>
                                        </p:attrNameLst>
                                      </p:cBhvr>
                                      <p:tavLst>
                                        <p:tav tm="0">
                                          <p:val>
                                            <p:strVal val="#ppt_x"/>
                                          </p:val>
                                        </p:tav>
                                        <p:tav tm="100000">
                                          <p:val>
                                            <p:strVal val="#ppt_x"/>
                                          </p:val>
                                        </p:tav>
                                      </p:tavLst>
                                    </p:anim>
                                    <p:anim calcmode="lin" valueType="num">
                                      <p:cBhvr additive="base">
                                        <p:cTn id="28" dur="1100" fill="hold"/>
                                        <p:tgtEl>
                                          <p:spTgt spid="11"/>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7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1" grpId="0" animBg="1"/>
      <p:bldP spid="12" grpId="0" animBg="1"/>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p:cSld name="single photo with caption">
    <p:spTree>
      <p:nvGrpSpPr>
        <p:cNvPr id="1" name=""/>
        <p:cNvGrpSpPr/>
        <p:nvPr/>
      </p:nvGrpSpPr>
      <p:grpSpPr>
        <a:xfrm>
          <a:off x="0" y="0"/>
          <a:ext cx="0" cy="0"/>
          <a:chOff x="0" y="0"/>
          <a:chExt cx="0" cy="0"/>
        </a:xfrm>
      </p:grpSpPr>
      <p:pic>
        <p:nvPicPr>
          <p:cNvPr id="4" name="Picture 2" descr="C:\Documents and Settings\contractor\Desktop\Blue_Green_Gradient.pn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2700" y="0"/>
            <a:ext cx="91567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p:nvSpPr>
        <p:spPr>
          <a:xfrm>
            <a:off x="1892300" y="596900"/>
            <a:ext cx="5348288" cy="300355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6" name="Rectangle 5"/>
          <p:cNvSpPr/>
          <p:nvPr userDrawn="1"/>
        </p:nvSpPr>
        <p:spPr>
          <a:xfrm>
            <a:off x="1892300" y="3595688"/>
            <a:ext cx="5346700" cy="747712"/>
          </a:xfrm>
          <a:prstGeom prst="rect">
            <a:avLst/>
          </a:prstGeom>
          <a:solidFill>
            <a:schemeClr val="bg1"/>
          </a:solidFill>
          <a:ln>
            <a:noFill/>
          </a:ln>
          <a:effectLst>
            <a:outerShdw blurRad="1143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7" name="Rectangle 5"/>
          <p:cNvSpPr>
            <a:spLocks noChangeArrowheads="1"/>
          </p:cNvSpPr>
          <p:nvPr userDrawn="1"/>
        </p:nvSpPr>
        <p:spPr bwMode="ltGray">
          <a:xfrm>
            <a:off x="7762875" y="4927600"/>
            <a:ext cx="812800"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algn="r" defTabSz="609600"/>
            <a:r>
              <a:rPr lang="en-US" sz="500">
                <a:solidFill>
                  <a:schemeClr val="bg1"/>
                </a:solidFill>
              </a:rPr>
              <a:t>Cisco Confidential</a:t>
            </a:r>
          </a:p>
        </p:txBody>
      </p:sp>
      <p:sp>
        <p:nvSpPr>
          <p:cNvPr id="8" name="Rectangle 5"/>
          <p:cNvSpPr>
            <a:spLocks noChangeArrowheads="1"/>
          </p:cNvSpPr>
          <p:nvPr userDrawn="1"/>
        </p:nvSpPr>
        <p:spPr bwMode="ltGray">
          <a:xfrm>
            <a:off x="7762875" y="4927600"/>
            <a:ext cx="812800"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algn="r" defTabSz="609600"/>
            <a:r>
              <a:rPr lang="en-US" sz="500">
                <a:solidFill>
                  <a:schemeClr val="bg1"/>
                </a:solidFill>
              </a:rPr>
              <a:t>Cisco Confidential</a:t>
            </a:r>
          </a:p>
        </p:txBody>
      </p:sp>
      <p:sp>
        <p:nvSpPr>
          <p:cNvPr id="9"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chemeClr val="bg2"/>
                </a:solidFill>
              </a:rPr>
              <a:t>© 2013  Cisco and/or its affiliates. All rights reserved.</a:t>
            </a:r>
          </a:p>
        </p:txBody>
      </p:sp>
      <p:sp>
        <p:nvSpPr>
          <p:cNvPr id="10"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9A9532DD-3E14-C943-A7E0-F0D259783712}" type="slidenum">
              <a:rPr lang="en-US" sz="500">
                <a:solidFill>
                  <a:schemeClr val="bg2"/>
                </a:solidFill>
              </a:rPr>
              <a:pPr algn="r" defTabSz="609600"/>
              <a:t>‹#›</a:t>
            </a:fld>
            <a:endParaRPr lang="en-US" sz="500">
              <a:solidFill>
                <a:schemeClr val="bg2"/>
              </a:solidFill>
            </a:endParaRPr>
          </a:p>
        </p:txBody>
      </p:sp>
      <p:sp>
        <p:nvSpPr>
          <p:cNvPr id="26" name="Picture Placeholder 25"/>
          <p:cNvSpPr>
            <a:spLocks noGrp="1"/>
          </p:cNvSpPr>
          <p:nvPr>
            <p:ph type="pic" sz="quarter" idx="10"/>
          </p:nvPr>
        </p:nvSpPr>
        <p:spPr>
          <a:xfrm>
            <a:off x="1900238" y="596646"/>
            <a:ext cx="5329238" cy="3003804"/>
          </a:xfrm>
          <a:solidFill>
            <a:schemeClr val="bg1">
              <a:alpha val="30000"/>
            </a:schemeClr>
          </a:solidFill>
          <a:ln>
            <a:solidFill>
              <a:schemeClr val="bg2"/>
            </a:solidFill>
          </a:ln>
        </p:spPr>
        <p:txBody>
          <a:bodyPr rtlCol="0" anchor="ctr">
            <a:noAutofit/>
          </a:bodyPr>
          <a:lstStyle>
            <a:lvl1pPr algn="ctr">
              <a:buFontTx/>
              <a:buNone/>
              <a:defRPr>
                <a:solidFill>
                  <a:schemeClr val="bg1"/>
                </a:solidFill>
                <a:latin typeface="+mj-lt"/>
              </a:defRPr>
            </a:lvl1pPr>
          </a:lstStyle>
          <a:p>
            <a:pPr lvl="0"/>
            <a:r>
              <a:rPr lang="en-US" noProof="0" smtClean="0"/>
              <a:t>Drag picture to placeholder or click icon to add</a:t>
            </a:r>
            <a:endParaRPr lang="en-US" noProof="0" dirty="0"/>
          </a:p>
        </p:txBody>
      </p:sp>
      <p:sp>
        <p:nvSpPr>
          <p:cNvPr id="11" name="Title 10"/>
          <p:cNvSpPr>
            <a:spLocks noGrp="1"/>
          </p:cNvSpPr>
          <p:nvPr>
            <p:ph type="title"/>
          </p:nvPr>
        </p:nvSpPr>
        <p:spPr>
          <a:xfrm>
            <a:off x="2065873" y="3655079"/>
            <a:ext cx="5074070" cy="628650"/>
          </a:xfrm>
        </p:spPr>
        <p:txBody>
          <a:bodyPr anchor="ctr"/>
          <a:lstStyle>
            <a:lvl1pPr>
              <a:defRPr sz="2000">
                <a:latin typeface="+mj-lt"/>
              </a:defRPr>
            </a:lvl1pPr>
          </a:lstStyle>
          <a:p>
            <a:r>
              <a:rPr lang="en-US" smtClean="0"/>
              <a:t>Click to edit Master title style</a:t>
            </a:r>
            <a:endParaRPr lang="en-US" dirty="0"/>
          </a:p>
        </p:txBody>
      </p:sp>
    </p:spTree>
    <p:extLst>
      <p:ext uri="{BB962C8B-B14F-4D97-AF65-F5344CB8AC3E}">
        <p14:creationId xmlns:p14="http://schemas.microsoft.com/office/powerpoint/2010/main" val="2355588317"/>
      </p:ext>
    </p:extLst>
  </p:cSld>
  <p:clrMapOvr>
    <a:masterClrMapping/>
  </p:clrMapOvr>
  <p:transition spd="slow">
    <p:fade/>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p:cSld name="Small photo_top left">
    <p:spTree>
      <p:nvGrpSpPr>
        <p:cNvPr id="1" name=""/>
        <p:cNvGrpSpPr/>
        <p:nvPr/>
      </p:nvGrpSpPr>
      <p:grpSpPr>
        <a:xfrm>
          <a:off x="0" y="0"/>
          <a:ext cx="0" cy="0"/>
          <a:chOff x="0" y="0"/>
          <a:chExt cx="0" cy="0"/>
        </a:xfrm>
      </p:grpSpPr>
      <p:pic>
        <p:nvPicPr>
          <p:cNvPr id="4" name="Picture 2" descr="C:\Documents and Settings\contractor\Desktop\Blue_Green_Gradient.pn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2700" y="0"/>
            <a:ext cx="91567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p:nvSpPr>
        <p:spPr>
          <a:xfrm>
            <a:off x="338138" y="233363"/>
            <a:ext cx="3273425" cy="1844675"/>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6" name="Rectangle 11"/>
          <p:cNvSpPr>
            <a:spLocks noChangeArrowheads="1"/>
          </p:cNvSpPr>
          <p:nvPr userDrawn="1"/>
        </p:nvSpPr>
        <p:spPr bwMode="ltGray">
          <a:xfrm>
            <a:off x="7762875" y="4927600"/>
            <a:ext cx="812800"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algn="r" defTabSz="609600"/>
            <a:r>
              <a:rPr lang="en-US" sz="500">
                <a:solidFill>
                  <a:schemeClr val="bg1"/>
                </a:solidFill>
              </a:rPr>
              <a:t>Cisco Confidential</a:t>
            </a:r>
          </a:p>
        </p:txBody>
      </p:sp>
      <p:sp>
        <p:nvSpPr>
          <p:cNvPr id="7" name="Rectangle 5"/>
          <p:cNvSpPr>
            <a:spLocks noChangeArrowheads="1"/>
          </p:cNvSpPr>
          <p:nvPr userDrawn="1"/>
        </p:nvSpPr>
        <p:spPr bwMode="ltGray">
          <a:xfrm>
            <a:off x="7762875" y="4927600"/>
            <a:ext cx="812800"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algn="r" defTabSz="609600"/>
            <a:r>
              <a:rPr lang="en-US" sz="500">
                <a:solidFill>
                  <a:schemeClr val="bg1"/>
                </a:solidFill>
              </a:rPr>
              <a:t>Cisco Confidential</a:t>
            </a:r>
          </a:p>
        </p:txBody>
      </p:sp>
      <p:sp>
        <p:nvSpPr>
          <p:cNvPr id="8"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chemeClr val="bg2"/>
                </a:solidFill>
              </a:rPr>
              <a:t>© 2013  Cisco and/or its affiliates. All rights reserved.</a:t>
            </a:r>
          </a:p>
        </p:txBody>
      </p:sp>
      <p:sp>
        <p:nvSpPr>
          <p:cNvPr id="10"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1037DB02-387C-F141-879A-4D64E2B94DCC}" type="slidenum">
              <a:rPr lang="en-US" sz="500">
                <a:solidFill>
                  <a:schemeClr val="bg2"/>
                </a:solidFill>
              </a:rPr>
              <a:pPr algn="r" defTabSz="609600"/>
              <a:t>‹#›</a:t>
            </a:fld>
            <a:endParaRPr lang="en-US" sz="500">
              <a:solidFill>
                <a:schemeClr val="bg2"/>
              </a:solidFill>
            </a:endParaRPr>
          </a:p>
        </p:txBody>
      </p:sp>
      <p:sp>
        <p:nvSpPr>
          <p:cNvPr id="26" name="Picture Placeholder 25"/>
          <p:cNvSpPr>
            <a:spLocks noGrp="1"/>
          </p:cNvSpPr>
          <p:nvPr>
            <p:ph type="pic" sz="quarter" idx="10"/>
          </p:nvPr>
        </p:nvSpPr>
        <p:spPr>
          <a:xfrm>
            <a:off x="338332" y="233174"/>
            <a:ext cx="3273552" cy="1844802"/>
          </a:xfrm>
          <a:solidFill>
            <a:schemeClr val="bg1">
              <a:alpha val="30000"/>
            </a:schemeClr>
          </a:solidFill>
          <a:ln>
            <a:solidFill>
              <a:schemeClr val="bg2"/>
            </a:solidFill>
          </a:ln>
          <a:effectLst>
            <a:outerShdw blurRad="114300" dist="38100" dir="5400000" algn="ctr" rotWithShape="0">
              <a:srgbClr val="000000">
                <a:alpha val="80000"/>
              </a:srgbClr>
            </a:outerShdw>
          </a:effectLst>
        </p:spPr>
        <p:txBody>
          <a:bodyPr rtlCol="0" anchor="ctr">
            <a:normAutofit/>
          </a:bodyPr>
          <a:lstStyle>
            <a:lvl1pPr marL="0" indent="0" algn="ctr" defTabSz="685834" rtl="0" eaLnBrk="1" latinLnBrk="0" hangingPunct="1">
              <a:lnSpc>
                <a:spcPct val="95000"/>
              </a:lnSpc>
              <a:spcBef>
                <a:spcPts val="1080"/>
              </a:spcBef>
              <a:buClr>
                <a:srgbClr val="92D050"/>
              </a:buClr>
              <a:buSzPct val="90000"/>
              <a:buFont typeface="Arial" pitchFamily="34" charset="0"/>
              <a:buNone/>
              <a:tabLst/>
              <a:defRPr lang="en-US" sz="1500" kern="1200" dirty="0">
                <a:solidFill>
                  <a:schemeClr val="bg1"/>
                </a:solidFill>
                <a:latin typeface="+mj-lt"/>
                <a:ea typeface="+mn-ea"/>
                <a:cs typeface="+mn-cs"/>
              </a:defRPr>
            </a:lvl1pPr>
          </a:lstStyle>
          <a:p>
            <a:pPr lvl="0"/>
            <a:r>
              <a:rPr lang="en-US" noProof="0" smtClean="0"/>
              <a:t>Drag picture to placeholder or click icon to add</a:t>
            </a:r>
            <a:endParaRPr lang="en-US" noProof="0" dirty="0"/>
          </a:p>
        </p:txBody>
      </p:sp>
      <p:sp>
        <p:nvSpPr>
          <p:cNvPr id="9" name="Title 8"/>
          <p:cNvSpPr>
            <a:spLocks noGrp="1"/>
          </p:cNvSpPr>
          <p:nvPr>
            <p:ph type="title"/>
          </p:nvPr>
        </p:nvSpPr>
        <p:spPr>
          <a:xfrm>
            <a:off x="229706" y="2571750"/>
            <a:ext cx="7009298" cy="1066446"/>
          </a:xfrm>
        </p:spPr>
        <p:txBody>
          <a:bodyPr anchor="t">
            <a:noAutofit/>
          </a:bodyPr>
          <a:lstStyle>
            <a:lvl1pPr marL="0" marR="0" indent="0" algn="l" defTabSz="685834" rtl="0" eaLnBrk="1" fontAlgn="auto" latinLnBrk="0" hangingPunct="1">
              <a:lnSpc>
                <a:spcPct val="80000"/>
              </a:lnSpc>
              <a:spcBef>
                <a:spcPct val="0"/>
              </a:spcBef>
              <a:spcAft>
                <a:spcPts val="0"/>
              </a:spcAft>
              <a:buClrTx/>
              <a:buSzTx/>
              <a:buFontTx/>
              <a:buNone/>
              <a:tabLst/>
              <a:defRPr sz="4100">
                <a:solidFill>
                  <a:schemeClr val="bg1"/>
                </a:solidFill>
                <a:latin typeface="+mj-lt"/>
              </a:defRPr>
            </a:lvl1pPr>
          </a:lstStyle>
          <a:p>
            <a:r>
              <a:rPr lang="en-US" smtClean="0"/>
              <a:t>Click to edit Master title style</a:t>
            </a:r>
            <a:endParaRPr lang="en-US" dirty="0" smtClean="0"/>
          </a:p>
        </p:txBody>
      </p:sp>
    </p:spTree>
    <p:extLst>
      <p:ext uri="{BB962C8B-B14F-4D97-AF65-F5344CB8AC3E}">
        <p14:creationId xmlns:p14="http://schemas.microsoft.com/office/powerpoint/2010/main" val="298223470"/>
      </p:ext>
    </p:extLst>
  </p:cSld>
  <p:clrMapOvr>
    <a:masterClrMapping/>
  </p:clrMapOvr>
  <p:transition spd="slow">
    <p:fade/>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p:cSld name="Portrait photo_right side">
    <p:spTree>
      <p:nvGrpSpPr>
        <p:cNvPr id="1" name=""/>
        <p:cNvGrpSpPr/>
        <p:nvPr/>
      </p:nvGrpSpPr>
      <p:grpSpPr>
        <a:xfrm>
          <a:off x="0" y="0"/>
          <a:ext cx="0" cy="0"/>
          <a:chOff x="0" y="0"/>
          <a:chExt cx="0" cy="0"/>
        </a:xfrm>
      </p:grpSpPr>
      <p:pic>
        <p:nvPicPr>
          <p:cNvPr id="4" name="Picture 2" descr="C:\Documents and Settings\contractor\Desktop\Blue_Green_Gradient.pn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2700" y="0"/>
            <a:ext cx="91567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p:nvSpPr>
        <p:spPr>
          <a:xfrm>
            <a:off x="4992688" y="644525"/>
            <a:ext cx="3630612" cy="37719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6" name="Rectangle 11"/>
          <p:cNvSpPr>
            <a:spLocks noChangeArrowheads="1"/>
          </p:cNvSpPr>
          <p:nvPr userDrawn="1"/>
        </p:nvSpPr>
        <p:spPr bwMode="ltGray">
          <a:xfrm>
            <a:off x="7762875" y="4927600"/>
            <a:ext cx="812800"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algn="r" defTabSz="609600"/>
            <a:r>
              <a:rPr lang="en-US" sz="500">
                <a:solidFill>
                  <a:schemeClr val="bg1"/>
                </a:solidFill>
              </a:rPr>
              <a:t>Cisco Confidential</a:t>
            </a:r>
          </a:p>
        </p:txBody>
      </p:sp>
      <p:sp>
        <p:nvSpPr>
          <p:cNvPr id="7" name="Rectangle 5"/>
          <p:cNvSpPr>
            <a:spLocks noChangeArrowheads="1"/>
          </p:cNvSpPr>
          <p:nvPr userDrawn="1"/>
        </p:nvSpPr>
        <p:spPr bwMode="ltGray">
          <a:xfrm>
            <a:off x="7762875" y="4927600"/>
            <a:ext cx="812800"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algn="r" defTabSz="609600"/>
            <a:r>
              <a:rPr lang="en-US" sz="500">
                <a:solidFill>
                  <a:schemeClr val="bg1"/>
                </a:solidFill>
              </a:rPr>
              <a:t>Cisco Confidential</a:t>
            </a:r>
          </a:p>
        </p:txBody>
      </p:sp>
      <p:sp>
        <p:nvSpPr>
          <p:cNvPr id="8"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chemeClr val="bg2"/>
                </a:solidFill>
              </a:rPr>
              <a:t>© 2013  Cisco and/or its affiliates. All rights reserved.</a:t>
            </a:r>
          </a:p>
        </p:txBody>
      </p:sp>
      <p:sp>
        <p:nvSpPr>
          <p:cNvPr id="10"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78B28548-A55F-C842-A4FD-8D91F1CB0B58}" type="slidenum">
              <a:rPr lang="en-US" sz="500">
                <a:solidFill>
                  <a:schemeClr val="bg2"/>
                </a:solidFill>
              </a:rPr>
              <a:pPr algn="r" defTabSz="609600"/>
              <a:t>‹#›</a:t>
            </a:fld>
            <a:endParaRPr lang="en-US" sz="500">
              <a:solidFill>
                <a:schemeClr val="bg2"/>
              </a:solidFill>
            </a:endParaRPr>
          </a:p>
        </p:txBody>
      </p:sp>
      <p:sp>
        <p:nvSpPr>
          <p:cNvPr id="26" name="Picture Placeholder 25"/>
          <p:cNvSpPr>
            <a:spLocks noGrp="1"/>
          </p:cNvSpPr>
          <p:nvPr>
            <p:ph type="pic" sz="quarter" idx="10"/>
          </p:nvPr>
        </p:nvSpPr>
        <p:spPr>
          <a:xfrm>
            <a:off x="4992624" y="644652"/>
            <a:ext cx="3630168" cy="3771900"/>
          </a:xfrm>
          <a:solidFill>
            <a:schemeClr val="bg1">
              <a:alpha val="30000"/>
            </a:schemeClr>
          </a:solidFill>
          <a:ln>
            <a:solidFill>
              <a:schemeClr val="bg2"/>
            </a:solidFill>
          </a:ln>
          <a:effectLst>
            <a:outerShdw blurRad="114300" dist="38100" dir="5400000" algn="ctr" rotWithShape="0">
              <a:srgbClr val="000000">
                <a:alpha val="80000"/>
              </a:srgbClr>
            </a:outerShdw>
          </a:effectLst>
        </p:spPr>
        <p:txBody>
          <a:bodyPr rtlCol="0" anchor="ctr">
            <a:noAutofit/>
          </a:bodyPr>
          <a:lstStyle>
            <a:lvl1pPr algn="ctr">
              <a:buFontTx/>
              <a:buNone/>
              <a:defRPr>
                <a:solidFill>
                  <a:schemeClr val="bg1"/>
                </a:solidFill>
                <a:latin typeface="+mj-lt"/>
              </a:defRPr>
            </a:lvl1pPr>
          </a:lstStyle>
          <a:p>
            <a:pPr lvl="0"/>
            <a:r>
              <a:rPr lang="en-US" noProof="0" smtClean="0"/>
              <a:t>Drag picture to placeholder or click icon to add</a:t>
            </a:r>
            <a:endParaRPr lang="en-US" noProof="0" dirty="0"/>
          </a:p>
        </p:txBody>
      </p:sp>
      <p:sp>
        <p:nvSpPr>
          <p:cNvPr id="9" name="Title 8"/>
          <p:cNvSpPr>
            <a:spLocks noGrp="1"/>
          </p:cNvSpPr>
          <p:nvPr>
            <p:ph type="title"/>
          </p:nvPr>
        </p:nvSpPr>
        <p:spPr>
          <a:xfrm>
            <a:off x="229702" y="546734"/>
            <a:ext cx="4349919" cy="813985"/>
          </a:xfrm>
        </p:spPr>
        <p:txBody>
          <a:bodyPr anchor="t">
            <a:noAutofit/>
          </a:bodyPr>
          <a:lstStyle>
            <a:lvl1pPr>
              <a:lnSpc>
                <a:spcPct val="90000"/>
              </a:lnSpc>
              <a:defRPr>
                <a:solidFill>
                  <a:schemeClr val="bg1"/>
                </a:solidFill>
                <a:latin typeface="+mj-lt"/>
              </a:defRPr>
            </a:lvl1pPr>
          </a:lstStyle>
          <a:p>
            <a:r>
              <a:rPr lang="en-US" smtClean="0"/>
              <a:t>Click to edit Master title style</a:t>
            </a:r>
            <a:endParaRPr lang="en-US" dirty="0"/>
          </a:p>
        </p:txBody>
      </p:sp>
    </p:spTree>
    <p:extLst>
      <p:ext uri="{BB962C8B-B14F-4D97-AF65-F5344CB8AC3E}">
        <p14:creationId xmlns:p14="http://schemas.microsoft.com/office/powerpoint/2010/main" val="727660872"/>
      </p:ext>
    </p:extLst>
  </p:cSld>
  <p:clrMapOvr>
    <a:masterClrMapping/>
  </p:clrMapOvr>
  <p:transition spd="slow">
    <p:fade/>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p:cSld name="Multiple photo">
    <p:spTree>
      <p:nvGrpSpPr>
        <p:cNvPr id="1" name=""/>
        <p:cNvGrpSpPr/>
        <p:nvPr/>
      </p:nvGrpSpPr>
      <p:grpSpPr>
        <a:xfrm>
          <a:off x="0" y="0"/>
          <a:ext cx="0" cy="0"/>
          <a:chOff x="0" y="0"/>
          <a:chExt cx="0" cy="0"/>
        </a:xfrm>
      </p:grpSpPr>
      <p:pic>
        <p:nvPicPr>
          <p:cNvPr id="9" name="Picture 2" descr="C:\Documents and Settings\contractor\Desktop\Blue_Green_Gradient.pn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2700" y="0"/>
            <a:ext cx="91567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9"/>
          <p:cNvSpPr/>
          <p:nvPr/>
        </p:nvSpPr>
        <p:spPr>
          <a:xfrm>
            <a:off x="3668713" y="233363"/>
            <a:ext cx="3268662" cy="1995487"/>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11" name="Rectangle 10"/>
          <p:cNvSpPr/>
          <p:nvPr/>
        </p:nvSpPr>
        <p:spPr>
          <a:xfrm>
            <a:off x="334963" y="233363"/>
            <a:ext cx="3287712" cy="1995487"/>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12" name="Rectangle 11"/>
          <p:cNvSpPr/>
          <p:nvPr/>
        </p:nvSpPr>
        <p:spPr>
          <a:xfrm>
            <a:off x="6980238" y="233363"/>
            <a:ext cx="1838325" cy="981075"/>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13" name="Rectangle 12"/>
          <p:cNvSpPr/>
          <p:nvPr/>
        </p:nvSpPr>
        <p:spPr>
          <a:xfrm>
            <a:off x="334963" y="2271713"/>
            <a:ext cx="2522537" cy="2593975"/>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14" name="Rectangle 13"/>
          <p:cNvSpPr/>
          <p:nvPr/>
        </p:nvSpPr>
        <p:spPr>
          <a:xfrm>
            <a:off x="2911475" y="2271713"/>
            <a:ext cx="4025900" cy="2593975"/>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15" name="Rectangle 14"/>
          <p:cNvSpPr/>
          <p:nvPr/>
        </p:nvSpPr>
        <p:spPr>
          <a:xfrm>
            <a:off x="6980238" y="1262063"/>
            <a:ext cx="1838325" cy="2582862"/>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16" name="Rectangle 15"/>
          <p:cNvSpPr/>
          <p:nvPr/>
        </p:nvSpPr>
        <p:spPr>
          <a:xfrm>
            <a:off x="6980238" y="3887788"/>
            <a:ext cx="1838325" cy="9779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17" name="Rectangle 5"/>
          <p:cNvSpPr>
            <a:spLocks noChangeArrowheads="1"/>
          </p:cNvSpPr>
          <p:nvPr userDrawn="1"/>
        </p:nvSpPr>
        <p:spPr bwMode="ltGray">
          <a:xfrm>
            <a:off x="7762875" y="4927600"/>
            <a:ext cx="812800"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algn="r" defTabSz="609600"/>
            <a:r>
              <a:rPr lang="en-US" sz="500">
                <a:solidFill>
                  <a:schemeClr val="bg1"/>
                </a:solidFill>
              </a:rPr>
              <a:t>Cisco Confidential</a:t>
            </a:r>
          </a:p>
        </p:txBody>
      </p:sp>
      <p:sp>
        <p:nvSpPr>
          <p:cNvPr id="18" name="Rectangle 5"/>
          <p:cNvSpPr>
            <a:spLocks noChangeArrowheads="1"/>
          </p:cNvSpPr>
          <p:nvPr userDrawn="1"/>
        </p:nvSpPr>
        <p:spPr bwMode="ltGray">
          <a:xfrm>
            <a:off x="7762875" y="4927600"/>
            <a:ext cx="812800"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algn="r" defTabSz="609600"/>
            <a:r>
              <a:rPr lang="en-US" sz="500">
                <a:solidFill>
                  <a:schemeClr val="bg1"/>
                </a:solidFill>
              </a:rPr>
              <a:t>Cisco Confidential</a:t>
            </a:r>
          </a:p>
        </p:txBody>
      </p:sp>
      <p:sp>
        <p:nvSpPr>
          <p:cNvPr id="19"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chemeClr val="bg2"/>
                </a:solidFill>
              </a:rPr>
              <a:t>© 2013  Cisco and/or its affiliates. All rights reserved.</a:t>
            </a:r>
          </a:p>
        </p:txBody>
      </p:sp>
      <p:sp>
        <p:nvSpPr>
          <p:cNvPr id="20"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6C3F759B-8300-7346-B798-F158A50DD17D}" type="slidenum">
              <a:rPr lang="en-US" sz="500">
                <a:solidFill>
                  <a:schemeClr val="bg2"/>
                </a:solidFill>
              </a:rPr>
              <a:pPr algn="r" defTabSz="609600"/>
              <a:t>‹#›</a:t>
            </a:fld>
            <a:endParaRPr lang="en-US" sz="500">
              <a:solidFill>
                <a:schemeClr val="bg2"/>
              </a:solidFill>
            </a:endParaRPr>
          </a:p>
        </p:txBody>
      </p:sp>
      <p:sp>
        <p:nvSpPr>
          <p:cNvPr id="49" name="Picture Placeholder 25"/>
          <p:cNvSpPr>
            <a:spLocks noGrp="1"/>
          </p:cNvSpPr>
          <p:nvPr>
            <p:ph type="pic" sz="quarter" idx="11"/>
          </p:nvPr>
        </p:nvSpPr>
        <p:spPr>
          <a:xfrm>
            <a:off x="3668994" y="233363"/>
            <a:ext cx="3267861" cy="1995489"/>
          </a:xfrm>
          <a:solidFill>
            <a:schemeClr val="bg1">
              <a:alpha val="30000"/>
            </a:schemeClr>
          </a:solidFill>
          <a:ln>
            <a:solidFill>
              <a:schemeClr val="bg2"/>
            </a:solidFill>
          </a:ln>
          <a:effectLst>
            <a:outerShdw blurRad="114300" dist="38100" dir="5400000" algn="ctr" rotWithShape="0">
              <a:srgbClr val="000000">
                <a:alpha val="80000"/>
              </a:srgbClr>
            </a:outerShdw>
          </a:effectLst>
        </p:spPr>
        <p:txBody>
          <a:bodyPr rtlCol="0" anchor="ctr">
            <a:normAutofit/>
          </a:bodyPr>
          <a:lstStyle>
            <a:lvl1pPr marL="0" indent="0" algn="ctr" defTabSz="685834" rtl="0" eaLnBrk="1" latinLnBrk="0" hangingPunct="1">
              <a:lnSpc>
                <a:spcPct val="95000"/>
              </a:lnSpc>
              <a:spcBef>
                <a:spcPts val="1080"/>
              </a:spcBef>
              <a:buClr>
                <a:srgbClr val="92D050"/>
              </a:buClr>
              <a:buSzPct val="90000"/>
              <a:buFont typeface="Arial" pitchFamily="34" charset="0"/>
              <a:buNone/>
              <a:tabLst/>
              <a:defRPr lang="en-US" sz="1500" kern="1200" dirty="0">
                <a:solidFill>
                  <a:schemeClr val="bg1"/>
                </a:solidFill>
                <a:latin typeface="+mj-lt"/>
                <a:ea typeface="+mn-ea"/>
                <a:cs typeface="+mn-cs"/>
              </a:defRPr>
            </a:lvl1pPr>
          </a:lstStyle>
          <a:p>
            <a:pPr lvl="0"/>
            <a:r>
              <a:rPr lang="en-US" noProof="0" smtClean="0"/>
              <a:t>Drag picture to placeholder or click icon to add</a:t>
            </a:r>
            <a:endParaRPr lang="en-US" noProof="0" dirty="0"/>
          </a:p>
        </p:txBody>
      </p:sp>
      <p:sp>
        <p:nvSpPr>
          <p:cNvPr id="26" name="Picture Placeholder 25"/>
          <p:cNvSpPr>
            <a:spLocks noGrp="1"/>
          </p:cNvSpPr>
          <p:nvPr>
            <p:ph type="pic" sz="quarter" idx="10"/>
          </p:nvPr>
        </p:nvSpPr>
        <p:spPr>
          <a:xfrm>
            <a:off x="320827" y="233363"/>
            <a:ext cx="3302001" cy="1995489"/>
          </a:xfrm>
          <a:solidFill>
            <a:schemeClr val="bg1">
              <a:alpha val="30000"/>
            </a:schemeClr>
          </a:solidFill>
          <a:ln>
            <a:solidFill>
              <a:schemeClr val="bg2"/>
            </a:solidFill>
          </a:ln>
          <a:effectLst>
            <a:outerShdw blurRad="114300" dist="38100" dir="5400000" algn="ctr" rotWithShape="0">
              <a:srgbClr val="000000">
                <a:alpha val="80000"/>
              </a:srgbClr>
            </a:outerShdw>
          </a:effectLst>
        </p:spPr>
        <p:txBody>
          <a:bodyPr rtlCol="0" anchor="ctr">
            <a:normAutofit/>
          </a:bodyPr>
          <a:lstStyle>
            <a:lvl1pPr marL="0" indent="0" algn="ctr" defTabSz="685834" rtl="0" eaLnBrk="1" latinLnBrk="0" hangingPunct="1">
              <a:lnSpc>
                <a:spcPct val="95000"/>
              </a:lnSpc>
              <a:spcBef>
                <a:spcPts val="1080"/>
              </a:spcBef>
              <a:buClr>
                <a:srgbClr val="92D050"/>
              </a:buClr>
              <a:buSzPct val="90000"/>
              <a:buFont typeface="Arial" pitchFamily="34" charset="0"/>
              <a:buNone/>
              <a:tabLst/>
              <a:defRPr lang="en-US" sz="1500" kern="1200" dirty="0">
                <a:solidFill>
                  <a:schemeClr val="bg1"/>
                </a:solidFill>
                <a:latin typeface="+mj-lt"/>
                <a:ea typeface="+mn-ea"/>
                <a:cs typeface="+mn-cs"/>
              </a:defRPr>
            </a:lvl1pPr>
          </a:lstStyle>
          <a:p>
            <a:pPr lvl="0"/>
            <a:r>
              <a:rPr lang="en-US" noProof="0" smtClean="0"/>
              <a:t>Drag picture to placeholder or click icon to add</a:t>
            </a:r>
            <a:endParaRPr lang="en-US" noProof="0" dirty="0"/>
          </a:p>
        </p:txBody>
      </p:sp>
      <p:sp>
        <p:nvSpPr>
          <p:cNvPr id="51" name="Picture Placeholder 25"/>
          <p:cNvSpPr>
            <a:spLocks noGrp="1"/>
          </p:cNvSpPr>
          <p:nvPr>
            <p:ph type="pic" sz="quarter" idx="12"/>
          </p:nvPr>
        </p:nvSpPr>
        <p:spPr>
          <a:xfrm>
            <a:off x="6979833" y="233363"/>
            <a:ext cx="1838730" cy="981076"/>
          </a:xfrm>
          <a:solidFill>
            <a:schemeClr val="bg1">
              <a:alpha val="30000"/>
            </a:schemeClr>
          </a:solidFill>
          <a:ln>
            <a:solidFill>
              <a:schemeClr val="bg2"/>
            </a:solidFill>
          </a:ln>
          <a:effectLst>
            <a:outerShdw blurRad="114300" dist="38100" dir="5400000" algn="ctr" rotWithShape="0">
              <a:srgbClr val="000000">
                <a:alpha val="80000"/>
              </a:srgbClr>
            </a:outerShdw>
          </a:effectLst>
        </p:spPr>
        <p:txBody>
          <a:bodyPr rtlCol="0" anchor="ctr">
            <a:normAutofit/>
          </a:bodyPr>
          <a:lstStyle>
            <a:lvl1pPr marL="0" indent="0" algn="ctr" defTabSz="685834" rtl="0" eaLnBrk="1" latinLnBrk="0" hangingPunct="1">
              <a:lnSpc>
                <a:spcPct val="95000"/>
              </a:lnSpc>
              <a:spcBef>
                <a:spcPts val="1080"/>
              </a:spcBef>
              <a:buClr>
                <a:srgbClr val="92D050"/>
              </a:buClr>
              <a:buSzPct val="90000"/>
              <a:buFont typeface="Arial" pitchFamily="34" charset="0"/>
              <a:buNone/>
              <a:tabLst/>
              <a:defRPr lang="en-US" sz="1500" kern="1200" dirty="0">
                <a:solidFill>
                  <a:schemeClr val="bg1"/>
                </a:solidFill>
                <a:latin typeface="+mj-lt"/>
                <a:ea typeface="+mn-ea"/>
                <a:cs typeface="+mn-cs"/>
              </a:defRPr>
            </a:lvl1pPr>
          </a:lstStyle>
          <a:p>
            <a:pPr lvl="0"/>
            <a:r>
              <a:rPr lang="en-US" noProof="0" smtClean="0"/>
              <a:t>Drag picture to placeholder or click icon to add</a:t>
            </a:r>
            <a:endParaRPr lang="en-US" noProof="0" dirty="0"/>
          </a:p>
        </p:txBody>
      </p:sp>
      <p:sp>
        <p:nvSpPr>
          <p:cNvPr id="53" name="Picture Placeholder 25"/>
          <p:cNvSpPr>
            <a:spLocks noGrp="1"/>
          </p:cNvSpPr>
          <p:nvPr>
            <p:ph type="pic" sz="quarter" idx="13"/>
          </p:nvPr>
        </p:nvSpPr>
        <p:spPr>
          <a:xfrm>
            <a:off x="320824" y="2271715"/>
            <a:ext cx="2537420" cy="2594201"/>
          </a:xfrm>
          <a:solidFill>
            <a:schemeClr val="bg1">
              <a:alpha val="30000"/>
            </a:schemeClr>
          </a:solidFill>
          <a:ln>
            <a:solidFill>
              <a:schemeClr val="bg2"/>
            </a:solidFill>
          </a:ln>
          <a:effectLst>
            <a:outerShdw blurRad="114300" dist="38100" dir="5400000" algn="ctr" rotWithShape="0">
              <a:srgbClr val="000000">
                <a:alpha val="80000"/>
              </a:srgbClr>
            </a:outerShdw>
          </a:effectLst>
        </p:spPr>
        <p:txBody>
          <a:bodyPr rtlCol="0" anchor="ctr">
            <a:normAutofit/>
          </a:bodyPr>
          <a:lstStyle>
            <a:lvl1pPr marL="0" indent="0" algn="ctr" defTabSz="685834" rtl="0" eaLnBrk="1" latinLnBrk="0" hangingPunct="1">
              <a:lnSpc>
                <a:spcPct val="95000"/>
              </a:lnSpc>
              <a:spcBef>
                <a:spcPts val="1080"/>
              </a:spcBef>
              <a:buClr>
                <a:srgbClr val="92D050"/>
              </a:buClr>
              <a:buSzPct val="90000"/>
              <a:buFont typeface="Arial" pitchFamily="34" charset="0"/>
              <a:buNone/>
              <a:tabLst/>
              <a:defRPr lang="en-US" sz="1500" kern="1200" dirty="0">
                <a:solidFill>
                  <a:schemeClr val="bg1"/>
                </a:solidFill>
                <a:latin typeface="+mj-lt"/>
                <a:ea typeface="+mn-ea"/>
                <a:cs typeface="+mn-cs"/>
              </a:defRPr>
            </a:lvl1pPr>
          </a:lstStyle>
          <a:p>
            <a:pPr lvl="0"/>
            <a:r>
              <a:rPr lang="en-US" noProof="0" smtClean="0"/>
              <a:t>Drag picture to placeholder or click icon to add</a:t>
            </a:r>
            <a:endParaRPr lang="en-US" noProof="0" dirty="0"/>
          </a:p>
        </p:txBody>
      </p:sp>
      <p:sp>
        <p:nvSpPr>
          <p:cNvPr id="55" name="Picture Placeholder 25"/>
          <p:cNvSpPr>
            <a:spLocks noGrp="1"/>
          </p:cNvSpPr>
          <p:nvPr>
            <p:ph type="pic" sz="quarter" idx="14"/>
          </p:nvPr>
        </p:nvSpPr>
        <p:spPr>
          <a:xfrm>
            <a:off x="2908334" y="2271715"/>
            <a:ext cx="4028516" cy="2594201"/>
          </a:xfrm>
          <a:solidFill>
            <a:schemeClr val="bg1">
              <a:alpha val="30000"/>
            </a:schemeClr>
          </a:solidFill>
          <a:ln>
            <a:solidFill>
              <a:schemeClr val="bg2"/>
            </a:solidFill>
          </a:ln>
          <a:effectLst>
            <a:outerShdw blurRad="114300" dist="38100" dir="5400000" algn="ctr" rotWithShape="0">
              <a:srgbClr val="000000">
                <a:alpha val="80000"/>
              </a:srgbClr>
            </a:outerShdw>
          </a:effectLst>
        </p:spPr>
        <p:txBody>
          <a:bodyPr rtlCol="0" anchor="ctr">
            <a:normAutofit/>
          </a:bodyPr>
          <a:lstStyle>
            <a:lvl1pPr marL="0" indent="0" algn="ctr" defTabSz="685834" rtl="0" eaLnBrk="1" latinLnBrk="0" hangingPunct="1">
              <a:lnSpc>
                <a:spcPct val="95000"/>
              </a:lnSpc>
              <a:spcBef>
                <a:spcPts val="1080"/>
              </a:spcBef>
              <a:buClr>
                <a:srgbClr val="92D050"/>
              </a:buClr>
              <a:buSzPct val="90000"/>
              <a:buFont typeface="Arial" pitchFamily="34" charset="0"/>
              <a:buNone/>
              <a:tabLst/>
              <a:defRPr lang="en-US" sz="1500" kern="1200" dirty="0">
                <a:solidFill>
                  <a:schemeClr val="bg1"/>
                </a:solidFill>
                <a:latin typeface="+mj-lt"/>
                <a:ea typeface="+mn-ea"/>
                <a:cs typeface="+mn-cs"/>
              </a:defRPr>
            </a:lvl1pPr>
          </a:lstStyle>
          <a:p>
            <a:pPr lvl="0"/>
            <a:r>
              <a:rPr lang="en-US" noProof="0" smtClean="0"/>
              <a:t>Drag picture to placeholder or click icon to add</a:t>
            </a:r>
            <a:endParaRPr lang="en-US" noProof="0" dirty="0"/>
          </a:p>
        </p:txBody>
      </p:sp>
      <p:sp>
        <p:nvSpPr>
          <p:cNvPr id="57" name="Picture Placeholder 25"/>
          <p:cNvSpPr>
            <a:spLocks noGrp="1"/>
          </p:cNvSpPr>
          <p:nvPr>
            <p:ph type="pic" sz="quarter" idx="15"/>
          </p:nvPr>
        </p:nvSpPr>
        <p:spPr>
          <a:xfrm>
            <a:off x="6979833" y="1257301"/>
            <a:ext cx="1838730" cy="2587058"/>
          </a:xfrm>
          <a:solidFill>
            <a:schemeClr val="bg1">
              <a:alpha val="30000"/>
            </a:schemeClr>
          </a:solidFill>
          <a:ln>
            <a:solidFill>
              <a:schemeClr val="bg2"/>
            </a:solidFill>
          </a:ln>
          <a:effectLst>
            <a:outerShdw blurRad="114300" dist="38100" dir="5400000" algn="ctr" rotWithShape="0">
              <a:srgbClr val="000000">
                <a:alpha val="80000"/>
              </a:srgbClr>
            </a:outerShdw>
          </a:effectLst>
        </p:spPr>
        <p:txBody>
          <a:bodyPr rtlCol="0" anchor="ctr">
            <a:normAutofit/>
          </a:bodyPr>
          <a:lstStyle>
            <a:lvl1pPr marL="0" indent="0" algn="ctr" defTabSz="685834" rtl="0" eaLnBrk="1" latinLnBrk="0" hangingPunct="1">
              <a:lnSpc>
                <a:spcPct val="95000"/>
              </a:lnSpc>
              <a:spcBef>
                <a:spcPts val="1080"/>
              </a:spcBef>
              <a:buClr>
                <a:srgbClr val="92D050"/>
              </a:buClr>
              <a:buSzPct val="90000"/>
              <a:buFont typeface="Arial" pitchFamily="34" charset="0"/>
              <a:buNone/>
              <a:tabLst/>
              <a:defRPr lang="en-US" sz="1500" kern="1200" dirty="0">
                <a:solidFill>
                  <a:schemeClr val="bg1"/>
                </a:solidFill>
                <a:latin typeface="+mj-lt"/>
                <a:ea typeface="+mn-ea"/>
                <a:cs typeface="+mn-cs"/>
              </a:defRPr>
            </a:lvl1pPr>
          </a:lstStyle>
          <a:p>
            <a:pPr lvl="0"/>
            <a:r>
              <a:rPr lang="en-US" noProof="0" smtClean="0"/>
              <a:t>Drag picture to placeholder or click icon to add</a:t>
            </a:r>
            <a:endParaRPr lang="en-US" noProof="0" dirty="0"/>
          </a:p>
        </p:txBody>
      </p:sp>
      <p:sp>
        <p:nvSpPr>
          <p:cNvPr id="59" name="Picture Placeholder 25"/>
          <p:cNvSpPr>
            <a:spLocks noGrp="1"/>
          </p:cNvSpPr>
          <p:nvPr>
            <p:ph type="pic" sz="quarter" idx="16"/>
          </p:nvPr>
        </p:nvSpPr>
        <p:spPr>
          <a:xfrm>
            <a:off x="6979833" y="3887223"/>
            <a:ext cx="1838730" cy="978694"/>
          </a:xfrm>
          <a:solidFill>
            <a:schemeClr val="bg1">
              <a:alpha val="30000"/>
            </a:schemeClr>
          </a:solidFill>
          <a:ln>
            <a:solidFill>
              <a:schemeClr val="bg2"/>
            </a:solidFill>
          </a:ln>
          <a:effectLst>
            <a:outerShdw blurRad="114300" dist="38100" dir="5400000" algn="ctr" rotWithShape="0">
              <a:srgbClr val="000000">
                <a:alpha val="80000"/>
              </a:srgbClr>
            </a:outerShdw>
          </a:effectLst>
        </p:spPr>
        <p:txBody>
          <a:bodyPr rtlCol="0" anchor="ctr">
            <a:normAutofit/>
          </a:bodyPr>
          <a:lstStyle>
            <a:lvl1pPr marL="0" indent="0" algn="ctr" defTabSz="685834" rtl="0" eaLnBrk="1" latinLnBrk="0" hangingPunct="1">
              <a:lnSpc>
                <a:spcPct val="95000"/>
              </a:lnSpc>
              <a:spcBef>
                <a:spcPts val="1080"/>
              </a:spcBef>
              <a:buClr>
                <a:srgbClr val="92D050"/>
              </a:buClr>
              <a:buSzPct val="90000"/>
              <a:buFont typeface="Arial" pitchFamily="34" charset="0"/>
              <a:buNone/>
              <a:tabLst/>
              <a:defRPr lang="en-US" sz="1500" kern="1200" dirty="0">
                <a:solidFill>
                  <a:schemeClr val="bg1"/>
                </a:solidFill>
                <a:latin typeface="+mj-lt"/>
                <a:ea typeface="+mn-ea"/>
                <a:cs typeface="+mn-cs"/>
              </a:defRPr>
            </a:lvl1pPr>
          </a:lstStyle>
          <a:p>
            <a:pPr lvl="0"/>
            <a:r>
              <a:rPr lang="en-US" noProof="0" smtClean="0"/>
              <a:t>Drag picture to placeholder or click icon to add</a:t>
            </a:r>
            <a:endParaRPr lang="en-US" noProof="0" dirty="0"/>
          </a:p>
        </p:txBody>
      </p:sp>
    </p:spTree>
    <p:extLst>
      <p:ext uri="{BB962C8B-B14F-4D97-AF65-F5344CB8AC3E}">
        <p14:creationId xmlns:p14="http://schemas.microsoft.com/office/powerpoint/2010/main" val="2262861995"/>
      </p:ext>
    </p:extLst>
  </p:cSld>
  <p:clrMapOvr>
    <a:masterClrMapping/>
  </p:clrMapOvr>
  <p:transition spd="slow">
    <p:fade/>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p:cSld name="Large photo with bottom bar">
    <p:spTree>
      <p:nvGrpSpPr>
        <p:cNvPr id="1" name=""/>
        <p:cNvGrpSpPr/>
        <p:nvPr/>
      </p:nvGrpSpPr>
      <p:grpSpPr>
        <a:xfrm>
          <a:off x="0" y="0"/>
          <a:ext cx="0" cy="0"/>
          <a:chOff x="0" y="0"/>
          <a:chExt cx="0" cy="0"/>
        </a:xfrm>
      </p:grpSpPr>
      <p:sp>
        <p:nvSpPr>
          <p:cNvPr id="3" name="Rectangle 2"/>
          <p:cNvSpPr/>
          <p:nvPr/>
        </p:nvSpPr>
        <p:spPr>
          <a:xfrm>
            <a:off x="338138" y="233363"/>
            <a:ext cx="8477250" cy="4556125"/>
          </a:xfrm>
          <a:prstGeom prst="rect">
            <a:avLst/>
          </a:prstGeom>
          <a:solidFill>
            <a:schemeClr val="bg1">
              <a:lumMod val="9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p>
        </p:txBody>
      </p:sp>
      <p:sp>
        <p:nvSpPr>
          <p:cNvPr id="4" name="Rectangle 5"/>
          <p:cNvSpPr>
            <a:spLocks noChangeArrowheads="1"/>
          </p:cNvSpPr>
          <p:nvPr userDrawn="1"/>
        </p:nvSpPr>
        <p:spPr bwMode="ltGray">
          <a:xfrm>
            <a:off x="7934325" y="4930775"/>
            <a:ext cx="64135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r>
              <a:rPr lang="en-US" sz="500">
                <a:solidFill>
                  <a:srgbClr val="C0C0C0"/>
                </a:solidFill>
              </a:rPr>
              <a:t>Cisco Confidential</a:t>
            </a:r>
          </a:p>
        </p:txBody>
      </p:sp>
      <p:pic>
        <p:nvPicPr>
          <p:cNvPr id="6" name="Picture 11" descr="segue texture.jp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333375" y="4786313"/>
            <a:ext cx="8477250"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rgbClr val="C0C0C0"/>
                </a:solidFill>
              </a:rPr>
              <a:t>© 2013  Cisco and/or its affiliates. All rights reserved.</a:t>
            </a:r>
          </a:p>
        </p:txBody>
      </p:sp>
      <p:sp>
        <p:nvSpPr>
          <p:cNvPr id="8" name="Rectangle 10"/>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496195E1-5254-034B-ACAA-193554280BAE}" type="slidenum">
              <a:rPr lang="en-US" sz="500">
                <a:solidFill>
                  <a:srgbClr val="C0C0C0"/>
                </a:solidFill>
              </a:rPr>
              <a:pPr algn="r" defTabSz="609600"/>
              <a:t>‹#›</a:t>
            </a:fld>
            <a:endParaRPr lang="en-US" sz="500">
              <a:solidFill>
                <a:srgbClr val="C0C0C0"/>
              </a:solidFill>
            </a:endParaRPr>
          </a:p>
        </p:txBody>
      </p:sp>
      <p:sp>
        <p:nvSpPr>
          <p:cNvPr id="5" name="Picture Placeholder 4"/>
          <p:cNvSpPr>
            <a:spLocks noGrp="1"/>
          </p:cNvSpPr>
          <p:nvPr>
            <p:ph type="pic" sz="quarter" idx="10"/>
          </p:nvPr>
        </p:nvSpPr>
        <p:spPr>
          <a:xfrm>
            <a:off x="333379" y="233175"/>
            <a:ext cx="8474869" cy="4540639"/>
          </a:xfrm>
          <a:ln>
            <a:solidFill>
              <a:schemeClr val="bg2"/>
            </a:solidFill>
          </a:ln>
        </p:spPr>
        <p:txBody>
          <a:bodyPr rtlCol="0" anchor="ctr">
            <a:normAutofit/>
          </a:bodyPr>
          <a:lstStyle>
            <a:lvl1pPr marL="0" indent="0" algn="ctr" defTabSz="685834" rtl="0" eaLnBrk="1" latinLnBrk="0" hangingPunct="1">
              <a:lnSpc>
                <a:spcPct val="95000"/>
              </a:lnSpc>
              <a:spcBef>
                <a:spcPts val="1080"/>
              </a:spcBef>
              <a:buClr>
                <a:srgbClr val="92D050"/>
              </a:buClr>
              <a:buSzPct val="90000"/>
              <a:buFont typeface="Arial" pitchFamily="34" charset="0"/>
              <a:buNone/>
              <a:tabLst/>
              <a:defRPr lang="en-US" sz="1500" kern="1200" baseline="0" dirty="0">
                <a:solidFill>
                  <a:srgbClr val="546568"/>
                </a:solidFill>
                <a:latin typeface="+mn-lt"/>
                <a:ea typeface="+mn-ea"/>
                <a:cs typeface="+mn-cs"/>
              </a:defRPr>
            </a:lvl1pPr>
          </a:lstStyle>
          <a:p>
            <a:pPr lvl="0"/>
            <a:r>
              <a:rPr lang="en-US" noProof="0" smtClean="0"/>
              <a:t>Drag picture to placeholder or click icon to add</a:t>
            </a:r>
            <a:endParaRPr lang="en-US" noProof="0" dirty="0"/>
          </a:p>
        </p:txBody>
      </p:sp>
    </p:spTree>
    <p:extLst>
      <p:ext uri="{BB962C8B-B14F-4D97-AF65-F5344CB8AC3E}">
        <p14:creationId xmlns:p14="http://schemas.microsoft.com/office/powerpoint/2010/main" val="3949474375"/>
      </p:ext>
    </p:extLst>
  </p:cSld>
  <p:clrMapOvr>
    <a:masterClrMapping/>
  </p:clrMapOvr>
  <p:transition spd="slow">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9144001" cy="5143500"/>
          </a:xfrm>
        </p:spPr>
        <p:txBody>
          <a:bodyPr rtlCol="0" anchor="ctr" anchorCtr="1">
            <a:noAutofit/>
          </a:bodyPr>
          <a:lstStyle>
            <a:lvl1pPr algn="ctr">
              <a:buNone/>
              <a:defRPr>
                <a:latin typeface="+mj-lt"/>
              </a:defRPr>
            </a:lvl1pPr>
          </a:lstStyle>
          <a:p>
            <a:pPr lvl="0"/>
            <a:r>
              <a:rPr lang="en-US" noProof="0" smtClean="0"/>
              <a:t>Drag picture to placeholder or click icon to add</a:t>
            </a:r>
            <a:endParaRPr lang="en-US" noProof="0" dirty="0"/>
          </a:p>
        </p:txBody>
      </p:sp>
    </p:spTree>
    <p:extLst>
      <p:ext uri="{BB962C8B-B14F-4D97-AF65-F5344CB8AC3E}">
        <p14:creationId xmlns:p14="http://schemas.microsoft.com/office/powerpoint/2010/main" val="2361813719"/>
      </p:ext>
    </p:extLst>
  </p:cSld>
  <p:clrMapOvr>
    <a:masterClrMapping/>
  </p:clrMapOvr>
  <p:transition spd="slow">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3_Title Slide-animated gradient">
    <p:spTree>
      <p:nvGrpSpPr>
        <p:cNvPr id="1" name=""/>
        <p:cNvGrpSpPr/>
        <p:nvPr/>
      </p:nvGrpSpPr>
      <p:grpSpPr>
        <a:xfrm>
          <a:off x="0" y="0"/>
          <a:ext cx="0" cy="0"/>
          <a:chOff x="0" y="0"/>
          <a:chExt cx="0" cy="0"/>
        </a:xfrm>
      </p:grpSpPr>
      <p:pic>
        <p:nvPicPr>
          <p:cNvPr id="6" name="Picture 2"/>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ounded Rectangle 6"/>
          <p:cNvSpPr/>
          <p:nvPr/>
        </p:nvSpPr>
        <p:spPr>
          <a:xfrm>
            <a:off x="1824038" y="-2678113"/>
            <a:ext cx="1728787" cy="10510838"/>
          </a:xfrm>
          <a:prstGeom prst="roundRect">
            <a:avLst>
              <a:gd name="adj" fmla="val 50000"/>
            </a:avLst>
          </a:prstGeom>
          <a:solidFill>
            <a:srgbClr val="019EB3">
              <a:alpha val="3411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8" name="Rounded Rectangle 7"/>
          <p:cNvSpPr/>
          <p:nvPr/>
        </p:nvSpPr>
        <p:spPr>
          <a:xfrm>
            <a:off x="0" y="-477838"/>
            <a:ext cx="1730375" cy="6110288"/>
          </a:xfrm>
          <a:prstGeom prst="roundRect">
            <a:avLst>
              <a:gd name="adj" fmla="val 50000"/>
            </a:avLst>
          </a:prstGeom>
          <a:solidFill>
            <a:srgbClr val="C4EDFF">
              <a:alpha val="1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9" name="Rounded Rectangle 8"/>
          <p:cNvSpPr/>
          <p:nvPr/>
        </p:nvSpPr>
        <p:spPr>
          <a:xfrm rot="10800000">
            <a:off x="1014413" y="3186113"/>
            <a:ext cx="1728787" cy="6111875"/>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10" name="Rounded Rectangle 9"/>
          <p:cNvSpPr/>
          <p:nvPr userDrawn="1"/>
        </p:nvSpPr>
        <p:spPr>
          <a:xfrm>
            <a:off x="6584950" y="-2184400"/>
            <a:ext cx="1730375" cy="6110288"/>
          </a:xfrm>
          <a:prstGeom prst="roundRect">
            <a:avLst>
              <a:gd name="adj" fmla="val 50000"/>
            </a:avLst>
          </a:prstGeom>
          <a:gradFill flip="none" rotWithShape="1">
            <a:gsLst>
              <a:gs pos="0">
                <a:schemeClr val="accent4">
                  <a:lumMod val="75000"/>
                  <a:alpha val="28000"/>
                </a:schemeClr>
              </a:gs>
              <a:gs pos="100000">
                <a:schemeClr val="accent4">
                  <a:lumMod val="75000"/>
                  <a:alpha val="29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11" name="Rounded Rectangle 10"/>
          <p:cNvSpPr/>
          <p:nvPr userDrawn="1"/>
        </p:nvSpPr>
        <p:spPr>
          <a:xfrm>
            <a:off x="8105775" y="4275138"/>
            <a:ext cx="1728788" cy="6110287"/>
          </a:xfrm>
          <a:prstGeom prst="roundRect">
            <a:avLst>
              <a:gd name="adj" fmla="val 50000"/>
            </a:avLst>
          </a:prstGeom>
          <a:gradFill flip="none" rotWithShape="1">
            <a:gsLst>
              <a:gs pos="0">
                <a:schemeClr val="accent4">
                  <a:lumMod val="75000"/>
                  <a:alpha val="28000"/>
                </a:schemeClr>
              </a:gs>
              <a:gs pos="100000">
                <a:schemeClr val="accent4">
                  <a:lumMod val="75000"/>
                  <a:alpha val="29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12" name="Rounded Rectangle 11"/>
          <p:cNvSpPr/>
          <p:nvPr/>
        </p:nvSpPr>
        <p:spPr>
          <a:xfrm rot="10800000">
            <a:off x="3035300" y="1136650"/>
            <a:ext cx="1730375" cy="6111875"/>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13" name="Rectangle 5"/>
          <p:cNvSpPr>
            <a:spLocks noChangeArrowheads="1"/>
          </p:cNvSpPr>
          <p:nvPr/>
        </p:nvSpPr>
        <p:spPr bwMode="ltGray">
          <a:xfrm>
            <a:off x="7934325" y="4930775"/>
            <a:ext cx="64135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r>
              <a:rPr lang="en-US" sz="500">
                <a:solidFill>
                  <a:schemeClr val="bg2"/>
                </a:solidFill>
              </a:rPr>
              <a:t>Cisco Confidential</a:t>
            </a:r>
          </a:p>
        </p:txBody>
      </p:sp>
      <p:grpSp>
        <p:nvGrpSpPr>
          <p:cNvPr id="14" name="Group 5"/>
          <p:cNvGrpSpPr>
            <a:grpSpLocks/>
          </p:cNvGrpSpPr>
          <p:nvPr userDrawn="1"/>
        </p:nvGrpSpPr>
        <p:grpSpPr bwMode="auto">
          <a:xfrm>
            <a:off x="341313" y="228600"/>
            <a:ext cx="631825" cy="336550"/>
            <a:chOff x="384" y="331"/>
            <a:chExt cx="912" cy="485"/>
          </a:xfrm>
        </p:grpSpPr>
        <p:sp>
          <p:nvSpPr>
            <p:cNvPr id="15" name="AutoShape 6"/>
            <p:cNvSpPr>
              <a:spLocks noChangeAspect="1" noChangeArrowheads="1" noTextEdit="1"/>
            </p:cNvSpPr>
            <p:nvPr/>
          </p:nvSpPr>
          <p:spPr bwMode="invGray">
            <a:xfrm>
              <a:off x="384" y="331"/>
              <a:ext cx="912"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6" name="Rectangle 7"/>
            <p:cNvSpPr>
              <a:spLocks noChangeArrowheads="1"/>
            </p:cNvSpPr>
            <p:nvPr/>
          </p:nvSpPr>
          <p:spPr bwMode="invGray">
            <a:xfrm>
              <a:off x="640" y="652"/>
              <a:ext cx="42" cy="1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ctr" eaLnBrk="0" hangingPunct="0">
                <a:lnSpc>
                  <a:spcPct val="90000"/>
                </a:lnSpc>
              </a:pPr>
              <a:endParaRPr lang="en-US" sz="1800">
                <a:solidFill>
                  <a:srgbClr val="FFFFFF"/>
                </a:solidFill>
              </a:endParaRPr>
            </a:p>
          </p:txBody>
        </p:sp>
        <p:sp>
          <p:nvSpPr>
            <p:cNvPr id="17" name="Freeform 8"/>
            <p:cNvSpPr>
              <a:spLocks/>
            </p:cNvSpPr>
            <p:nvPr/>
          </p:nvSpPr>
          <p:spPr bwMode="invGray">
            <a:xfrm>
              <a:off x="882" y="648"/>
              <a:ext cx="120" cy="166"/>
            </a:xfrm>
            <a:custGeom>
              <a:avLst/>
              <a:gdLst>
                <a:gd name="T0" fmla="*/ 4541 w 58"/>
                <a:gd name="T1" fmla="*/ 1930 h 80"/>
                <a:gd name="T2" fmla="*/ 3296 w 58"/>
                <a:gd name="T3" fmla="*/ 1619 h 80"/>
                <a:gd name="T4" fmla="*/ 1630 w 58"/>
                <a:gd name="T5" fmla="*/ 3191 h 80"/>
                <a:gd name="T6" fmla="*/ 3296 w 58"/>
                <a:gd name="T7" fmla="*/ 4797 h 80"/>
                <a:gd name="T8" fmla="*/ 4541 w 58"/>
                <a:gd name="T9" fmla="*/ 4470 h 80"/>
                <a:gd name="T10" fmla="*/ 4541 w 58"/>
                <a:gd name="T11" fmla="*/ 6157 h 80"/>
                <a:gd name="T12" fmla="*/ 3223 w 58"/>
                <a:gd name="T13" fmla="*/ 6381 h 80"/>
                <a:gd name="T14" fmla="*/ 0 w 58"/>
                <a:gd name="T15" fmla="*/ 3191 h 80"/>
                <a:gd name="T16" fmla="*/ 3223 w 58"/>
                <a:gd name="T17" fmla="*/ 0 h 80"/>
                <a:gd name="T18" fmla="*/ 4541 w 58"/>
                <a:gd name="T19" fmla="*/ 224 h 80"/>
                <a:gd name="T20" fmla="*/ 4541 w 58"/>
                <a:gd name="T21" fmla="*/ 193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8" y="23"/>
                    <a:pt x="51" y="20"/>
                    <a:pt x="42" y="20"/>
                  </a:cubicBezTo>
                  <a:cubicBezTo>
                    <a:pt x="30" y="20"/>
                    <a:pt x="21" y="28"/>
                    <a:pt x="21" y="40"/>
                  </a:cubicBezTo>
                  <a:cubicBezTo>
                    <a:pt x="21" y="51"/>
                    <a:pt x="29" y="60"/>
                    <a:pt x="42" y="60"/>
                  </a:cubicBezTo>
                  <a:cubicBezTo>
                    <a:pt x="51" y="60"/>
                    <a:pt x="57" y="57"/>
                    <a:pt x="58" y="56"/>
                  </a:cubicBezTo>
                  <a:cubicBezTo>
                    <a:pt x="58" y="77"/>
                    <a:pt x="58" y="77"/>
                    <a:pt x="58" y="77"/>
                  </a:cubicBezTo>
                  <a:cubicBezTo>
                    <a:pt x="56" y="78"/>
                    <a:pt x="49" y="80"/>
                    <a:pt x="41" y="80"/>
                  </a:cubicBezTo>
                  <a:cubicBezTo>
                    <a:pt x="19" y="80"/>
                    <a:pt x="0" y="65"/>
                    <a:pt x="0" y="40"/>
                  </a:cubicBezTo>
                  <a:cubicBezTo>
                    <a:pt x="0" y="17"/>
                    <a:pt x="17" y="0"/>
                    <a:pt x="41" y="0"/>
                  </a:cubicBezTo>
                  <a:cubicBezTo>
                    <a:pt x="50" y="0"/>
                    <a:pt x="56" y="3"/>
                    <a:pt x="58" y="3"/>
                  </a:cubicBezTo>
                  <a:lnTo>
                    <a:pt x="58"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9"/>
            <p:cNvSpPr>
              <a:spLocks/>
            </p:cNvSpPr>
            <p:nvPr/>
          </p:nvSpPr>
          <p:spPr bwMode="invGray">
            <a:xfrm>
              <a:off x="467" y="648"/>
              <a:ext cx="120" cy="166"/>
            </a:xfrm>
            <a:custGeom>
              <a:avLst/>
              <a:gdLst>
                <a:gd name="T0" fmla="*/ 4541 w 58"/>
                <a:gd name="T1" fmla="*/ 1930 h 80"/>
                <a:gd name="T2" fmla="*/ 3296 w 58"/>
                <a:gd name="T3" fmla="*/ 1619 h 80"/>
                <a:gd name="T4" fmla="*/ 1630 w 58"/>
                <a:gd name="T5" fmla="*/ 3191 h 80"/>
                <a:gd name="T6" fmla="*/ 3296 w 58"/>
                <a:gd name="T7" fmla="*/ 4797 h 80"/>
                <a:gd name="T8" fmla="*/ 4541 w 58"/>
                <a:gd name="T9" fmla="*/ 4470 h 80"/>
                <a:gd name="T10" fmla="*/ 4541 w 58"/>
                <a:gd name="T11" fmla="*/ 6157 h 80"/>
                <a:gd name="T12" fmla="*/ 3155 w 58"/>
                <a:gd name="T13" fmla="*/ 6381 h 80"/>
                <a:gd name="T14" fmla="*/ 0 w 58"/>
                <a:gd name="T15" fmla="*/ 3191 h 80"/>
                <a:gd name="T16" fmla="*/ 3155 w 58"/>
                <a:gd name="T17" fmla="*/ 0 h 80"/>
                <a:gd name="T18" fmla="*/ 4541 w 58"/>
                <a:gd name="T19" fmla="*/ 224 h 80"/>
                <a:gd name="T20" fmla="*/ 4541 w 58"/>
                <a:gd name="T21" fmla="*/ 193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7" y="23"/>
                    <a:pt x="51" y="20"/>
                    <a:pt x="42" y="20"/>
                  </a:cubicBezTo>
                  <a:cubicBezTo>
                    <a:pt x="29" y="20"/>
                    <a:pt x="21" y="28"/>
                    <a:pt x="21" y="40"/>
                  </a:cubicBezTo>
                  <a:cubicBezTo>
                    <a:pt x="21" y="51"/>
                    <a:pt x="29" y="60"/>
                    <a:pt x="42" y="60"/>
                  </a:cubicBezTo>
                  <a:cubicBezTo>
                    <a:pt x="51" y="60"/>
                    <a:pt x="57" y="57"/>
                    <a:pt x="58" y="56"/>
                  </a:cubicBezTo>
                  <a:cubicBezTo>
                    <a:pt x="58" y="77"/>
                    <a:pt x="58" y="77"/>
                    <a:pt x="58" y="77"/>
                  </a:cubicBezTo>
                  <a:cubicBezTo>
                    <a:pt x="56" y="78"/>
                    <a:pt x="49" y="80"/>
                    <a:pt x="40" y="80"/>
                  </a:cubicBezTo>
                  <a:cubicBezTo>
                    <a:pt x="19" y="80"/>
                    <a:pt x="0" y="65"/>
                    <a:pt x="0" y="40"/>
                  </a:cubicBezTo>
                  <a:cubicBezTo>
                    <a:pt x="0" y="17"/>
                    <a:pt x="17" y="0"/>
                    <a:pt x="40" y="0"/>
                  </a:cubicBezTo>
                  <a:cubicBezTo>
                    <a:pt x="49" y="0"/>
                    <a:pt x="56" y="3"/>
                    <a:pt x="58" y="3"/>
                  </a:cubicBezTo>
                  <a:lnTo>
                    <a:pt x="58"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10"/>
            <p:cNvSpPr>
              <a:spLocks noEditPoints="1"/>
            </p:cNvSpPr>
            <p:nvPr/>
          </p:nvSpPr>
          <p:spPr bwMode="invGray">
            <a:xfrm>
              <a:off x="1046" y="648"/>
              <a:ext cx="165" cy="166"/>
            </a:xfrm>
            <a:custGeom>
              <a:avLst/>
              <a:gdLst>
                <a:gd name="T0" fmla="*/ 6150 w 80"/>
                <a:gd name="T1" fmla="*/ 3191 h 80"/>
                <a:gd name="T2" fmla="*/ 3098 w 80"/>
                <a:gd name="T3" fmla="*/ 6381 h 80"/>
                <a:gd name="T4" fmla="*/ 0 w 80"/>
                <a:gd name="T5" fmla="*/ 3191 h 80"/>
                <a:gd name="T6" fmla="*/ 3098 w 80"/>
                <a:gd name="T7" fmla="*/ 0 h 80"/>
                <a:gd name="T8" fmla="*/ 6150 w 80"/>
                <a:gd name="T9" fmla="*/ 3191 h 80"/>
                <a:gd name="T10" fmla="*/ 3098 w 80"/>
                <a:gd name="T11" fmla="*/ 1619 h 80"/>
                <a:gd name="T12" fmla="*/ 1537 w 80"/>
                <a:gd name="T13" fmla="*/ 3191 h 80"/>
                <a:gd name="T14" fmla="*/ 3098 w 80"/>
                <a:gd name="T15" fmla="*/ 4797 h 80"/>
                <a:gd name="T16" fmla="*/ 4632 w 80"/>
                <a:gd name="T17" fmla="*/ 3191 h 80"/>
                <a:gd name="T18" fmla="*/ 3098 w 80"/>
                <a:gd name="T19" fmla="*/ 1619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0" h="80">
                  <a:moveTo>
                    <a:pt x="80" y="40"/>
                  </a:moveTo>
                  <a:cubicBezTo>
                    <a:pt x="80" y="62"/>
                    <a:pt x="64" y="80"/>
                    <a:pt x="40" y="80"/>
                  </a:cubicBezTo>
                  <a:cubicBezTo>
                    <a:pt x="16" y="80"/>
                    <a:pt x="0" y="62"/>
                    <a:pt x="0" y="40"/>
                  </a:cubicBezTo>
                  <a:cubicBezTo>
                    <a:pt x="0" y="18"/>
                    <a:pt x="16" y="0"/>
                    <a:pt x="40" y="0"/>
                  </a:cubicBezTo>
                  <a:cubicBezTo>
                    <a:pt x="64" y="0"/>
                    <a:pt x="80" y="18"/>
                    <a:pt x="80" y="40"/>
                  </a:cubicBezTo>
                  <a:moveTo>
                    <a:pt x="40" y="20"/>
                  </a:moveTo>
                  <a:cubicBezTo>
                    <a:pt x="29" y="20"/>
                    <a:pt x="20" y="29"/>
                    <a:pt x="20" y="40"/>
                  </a:cubicBezTo>
                  <a:cubicBezTo>
                    <a:pt x="20" y="51"/>
                    <a:pt x="29" y="60"/>
                    <a:pt x="40" y="60"/>
                  </a:cubicBezTo>
                  <a:cubicBezTo>
                    <a:pt x="51" y="60"/>
                    <a:pt x="60" y="51"/>
                    <a:pt x="60" y="40"/>
                  </a:cubicBezTo>
                  <a:cubicBezTo>
                    <a:pt x="60" y="29"/>
                    <a:pt x="51" y="20"/>
                    <a:pt x="40" y="2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11"/>
            <p:cNvSpPr>
              <a:spLocks/>
            </p:cNvSpPr>
            <p:nvPr/>
          </p:nvSpPr>
          <p:spPr bwMode="invGray">
            <a:xfrm>
              <a:off x="735" y="648"/>
              <a:ext cx="108" cy="166"/>
            </a:xfrm>
            <a:custGeom>
              <a:avLst/>
              <a:gdLst>
                <a:gd name="T0" fmla="*/ 3801 w 52"/>
                <a:gd name="T1" fmla="*/ 1502 h 80"/>
                <a:gd name="T2" fmla="*/ 2555 w 52"/>
                <a:gd name="T3" fmla="*/ 1347 h 80"/>
                <a:gd name="T4" fmla="*/ 1622 w 52"/>
                <a:gd name="T5" fmla="*/ 1859 h 80"/>
                <a:gd name="T6" fmla="*/ 2330 w 52"/>
                <a:gd name="T7" fmla="*/ 2395 h 80"/>
                <a:gd name="T8" fmla="*/ 2731 w 52"/>
                <a:gd name="T9" fmla="*/ 2536 h 80"/>
                <a:gd name="T10" fmla="*/ 4166 w 52"/>
                <a:gd name="T11" fmla="*/ 4297 h 80"/>
                <a:gd name="T12" fmla="*/ 1695 w 52"/>
                <a:gd name="T13" fmla="*/ 6381 h 80"/>
                <a:gd name="T14" fmla="*/ 0 w 52"/>
                <a:gd name="T15" fmla="*/ 6157 h 80"/>
                <a:gd name="T16" fmla="*/ 0 w 52"/>
                <a:gd name="T17" fmla="*/ 4797 h 80"/>
                <a:gd name="T18" fmla="*/ 1433 w 52"/>
                <a:gd name="T19" fmla="*/ 5038 h 80"/>
                <a:gd name="T20" fmla="*/ 2555 w 52"/>
                <a:gd name="T21" fmla="*/ 4470 h 80"/>
                <a:gd name="T22" fmla="*/ 1863 w 52"/>
                <a:gd name="T23" fmla="*/ 3857 h 80"/>
                <a:gd name="T24" fmla="*/ 1506 w 52"/>
                <a:gd name="T25" fmla="*/ 3764 h 80"/>
                <a:gd name="T26" fmla="*/ 0 w 52"/>
                <a:gd name="T27" fmla="*/ 1930 h 80"/>
                <a:gd name="T28" fmla="*/ 2231 w 52"/>
                <a:gd name="T29" fmla="*/ 0 h 80"/>
                <a:gd name="T30" fmla="*/ 3801 w 52"/>
                <a:gd name="T31" fmla="*/ 224 h 80"/>
                <a:gd name="T32" fmla="*/ 3801 w 52"/>
                <a:gd name="T33" fmla="*/ 1502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0">
                  <a:moveTo>
                    <a:pt x="47" y="19"/>
                  </a:moveTo>
                  <a:cubicBezTo>
                    <a:pt x="47" y="19"/>
                    <a:pt x="38" y="17"/>
                    <a:pt x="32" y="17"/>
                  </a:cubicBezTo>
                  <a:cubicBezTo>
                    <a:pt x="24" y="17"/>
                    <a:pt x="20" y="19"/>
                    <a:pt x="20" y="23"/>
                  </a:cubicBezTo>
                  <a:cubicBezTo>
                    <a:pt x="20" y="28"/>
                    <a:pt x="26" y="29"/>
                    <a:pt x="29" y="30"/>
                  </a:cubicBezTo>
                  <a:cubicBezTo>
                    <a:pt x="34" y="32"/>
                    <a:pt x="34" y="32"/>
                    <a:pt x="34" y="32"/>
                  </a:cubicBezTo>
                  <a:cubicBezTo>
                    <a:pt x="47" y="36"/>
                    <a:pt x="52" y="45"/>
                    <a:pt x="52" y="54"/>
                  </a:cubicBezTo>
                  <a:cubicBezTo>
                    <a:pt x="52" y="73"/>
                    <a:pt x="35" y="80"/>
                    <a:pt x="21" y="80"/>
                  </a:cubicBezTo>
                  <a:cubicBezTo>
                    <a:pt x="10" y="80"/>
                    <a:pt x="1" y="78"/>
                    <a:pt x="0" y="77"/>
                  </a:cubicBezTo>
                  <a:cubicBezTo>
                    <a:pt x="0" y="60"/>
                    <a:pt x="0" y="60"/>
                    <a:pt x="0" y="60"/>
                  </a:cubicBezTo>
                  <a:cubicBezTo>
                    <a:pt x="2" y="60"/>
                    <a:pt x="10" y="63"/>
                    <a:pt x="18" y="63"/>
                  </a:cubicBezTo>
                  <a:cubicBezTo>
                    <a:pt x="28" y="63"/>
                    <a:pt x="32" y="60"/>
                    <a:pt x="32" y="56"/>
                  </a:cubicBezTo>
                  <a:cubicBezTo>
                    <a:pt x="32" y="52"/>
                    <a:pt x="28" y="49"/>
                    <a:pt x="23" y="48"/>
                  </a:cubicBezTo>
                  <a:cubicBezTo>
                    <a:pt x="22" y="48"/>
                    <a:pt x="21" y="47"/>
                    <a:pt x="19" y="47"/>
                  </a:cubicBezTo>
                  <a:cubicBezTo>
                    <a:pt x="9" y="43"/>
                    <a:pt x="0" y="37"/>
                    <a:pt x="0" y="24"/>
                  </a:cubicBezTo>
                  <a:cubicBezTo>
                    <a:pt x="0" y="10"/>
                    <a:pt x="10" y="0"/>
                    <a:pt x="28" y="0"/>
                  </a:cubicBezTo>
                  <a:cubicBezTo>
                    <a:pt x="37" y="0"/>
                    <a:pt x="46" y="3"/>
                    <a:pt x="47" y="3"/>
                  </a:cubicBezTo>
                  <a:lnTo>
                    <a:pt x="4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 name="Freeform 12"/>
            <p:cNvSpPr>
              <a:spLocks/>
            </p:cNvSpPr>
            <p:nvPr/>
          </p:nvSpPr>
          <p:spPr bwMode="invGray">
            <a:xfrm>
              <a:off x="384" y="462"/>
              <a:ext cx="39" cy="81"/>
            </a:xfrm>
            <a:custGeom>
              <a:avLst/>
              <a:gdLst>
                <a:gd name="T0" fmla="*/ 1420 w 19"/>
                <a:gd name="T1" fmla="*/ 816 h 39"/>
                <a:gd name="T2" fmla="*/ 764 w 19"/>
                <a:gd name="T3" fmla="*/ 0 h 39"/>
                <a:gd name="T4" fmla="*/ 0 w 19"/>
                <a:gd name="T5" fmla="*/ 816 h 39"/>
                <a:gd name="T6" fmla="*/ 0 w 19"/>
                <a:gd name="T7" fmla="*/ 2403 h 39"/>
                <a:gd name="T8" fmla="*/ 764 w 19"/>
                <a:gd name="T9" fmla="*/ 3128 h 39"/>
                <a:gd name="T10" fmla="*/ 1420 w 19"/>
                <a:gd name="T11" fmla="*/ 2403 h 39"/>
                <a:gd name="T12" fmla="*/ 1420 w 19"/>
                <a:gd name="T13" fmla="*/ 816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10" y="0"/>
                  </a:cubicBezTo>
                  <a:cubicBezTo>
                    <a:pt x="4" y="0"/>
                    <a:pt x="0" y="4"/>
                    <a:pt x="0" y="10"/>
                  </a:cubicBezTo>
                  <a:cubicBezTo>
                    <a:pt x="0" y="30"/>
                    <a:pt x="0" y="30"/>
                    <a:pt x="0" y="30"/>
                  </a:cubicBezTo>
                  <a:cubicBezTo>
                    <a:pt x="0" y="35"/>
                    <a:pt x="4" y="39"/>
                    <a:pt x="10" y="39"/>
                  </a:cubicBezTo>
                  <a:cubicBezTo>
                    <a:pt x="15" y="39"/>
                    <a:pt x="19" y="35"/>
                    <a:pt x="19" y="30"/>
                  </a:cubicBezTo>
                  <a:lnTo>
                    <a:pt x="19"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13"/>
            <p:cNvSpPr>
              <a:spLocks/>
            </p:cNvSpPr>
            <p:nvPr/>
          </p:nvSpPr>
          <p:spPr bwMode="invGray">
            <a:xfrm>
              <a:off x="494" y="407"/>
              <a:ext cx="39" cy="136"/>
            </a:xfrm>
            <a:custGeom>
              <a:avLst/>
              <a:gdLst>
                <a:gd name="T0" fmla="*/ 1420 w 19"/>
                <a:gd name="T1" fmla="*/ 770 h 65"/>
                <a:gd name="T2" fmla="*/ 657 w 19"/>
                <a:gd name="T3" fmla="*/ 0 h 65"/>
                <a:gd name="T4" fmla="*/ 0 w 19"/>
                <a:gd name="T5" fmla="*/ 770 h 65"/>
                <a:gd name="T6" fmla="*/ 0 w 19"/>
                <a:gd name="T7" fmla="*/ 4697 h 65"/>
                <a:gd name="T8" fmla="*/ 657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4" y="0"/>
                    <a:pt x="9" y="0"/>
                  </a:cubicBezTo>
                  <a:cubicBezTo>
                    <a:pt x="4" y="0"/>
                    <a:pt x="0" y="4"/>
                    <a:pt x="0" y="9"/>
                  </a:cubicBezTo>
                  <a:cubicBezTo>
                    <a:pt x="0" y="56"/>
                    <a:pt x="0" y="56"/>
                    <a:pt x="0" y="56"/>
                  </a:cubicBezTo>
                  <a:cubicBezTo>
                    <a:pt x="0" y="61"/>
                    <a:pt x="4" y="65"/>
                    <a:pt x="9" y="65"/>
                  </a:cubicBezTo>
                  <a:cubicBezTo>
                    <a:pt x="14"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 name="Freeform 14"/>
            <p:cNvSpPr>
              <a:spLocks/>
            </p:cNvSpPr>
            <p:nvPr/>
          </p:nvSpPr>
          <p:spPr bwMode="invGray">
            <a:xfrm>
              <a:off x="601" y="333"/>
              <a:ext cx="39" cy="249"/>
            </a:xfrm>
            <a:custGeom>
              <a:avLst/>
              <a:gdLst>
                <a:gd name="T0" fmla="*/ 1420 w 19"/>
                <a:gd name="T1" fmla="*/ 724 h 120"/>
                <a:gd name="T2" fmla="*/ 764 w 19"/>
                <a:gd name="T3" fmla="*/ 0 h 120"/>
                <a:gd name="T4" fmla="*/ 0 w 19"/>
                <a:gd name="T5" fmla="*/ 724 h 120"/>
                <a:gd name="T6" fmla="*/ 0 w 19"/>
                <a:gd name="T7" fmla="*/ 8844 h 120"/>
                <a:gd name="T8" fmla="*/ 764 w 19"/>
                <a:gd name="T9" fmla="*/ 9584 h 120"/>
                <a:gd name="T10" fmla="*/ 1420 w 19"/>
                <a:gd name="T11" fmla="*/ 8844 h 120"/>
                <a:gd name="T12" fmla="*/ 1420 w 19"/>
                <a:gd name="T13" fmla="*/ 724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10" y="0"/>
                  </a:cubicBezTo>
                  <a:cubicBezTo>
                    <a:pt x="5" y="0"/>
                    <a:pt x="0" y="4"/>
                    <a:pt x="0" y="9"/>
                  </a:cubicBezTo>
                  <a:cubicBezTo>
                    <a:pt x="0" y="111"/>
                    <a:pt x="0" y="111"/>
                    <a:pt x="0" y="111"/>
                  </a:cubicBezTo>
                  <a:cubicBezTo>
                    <a:pt x="0" y="116"/>
                    <a:pt x="5" y="120"/>
                    <a:pt x="10" y="120"/>
                  </a:cubicBezTo>
                  <a:cubicBezTo>
                    <a:pt x="15" y="120"/>
                    <a:pt x="19" y="116"/>
                    <a:pt x="19" y="111"/>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15"/>
            <p:cNvSpPr>
              <a:spLocks/>
            </p:cNvSpPr>
            <p:nvPr/>
          </p:nvSpPr>
          <p:spPr bwMode="invGray">
            <a:xfrm>
              <a:off x="711" y="407"/>
              <a:ext cx="39" cy="136"/>
            </a:xfrm>
            <a:custGeom>
              <a:avLst/>
              <a:gdLst>
                <a:gd name="T0" fmla="*/ 1420 w 19"/>
                <a:gd name="T1" fmla="*/ 770 h 65"/>
                <a:gd name="T2" fmla="*/ 657 w 19"/>
                <a:gd name="T3" fmla="*/ 0 h 65"/>
                <a:gd name="T4" fmla="*/ 0 w 19"/>
                <a:gd name="T5" fmla="*/ 770 h 65"/>
                <a:gd name="T6" fmla="*/ 0 w 19"/>
                <a:gd name="T7" fmla="*/ 4697 h 65"/>
                <a:gd name="T8" fmla="*/ 657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9" y="0"/>
                  </a:cubicBezTo>
                  <a:cubicBezTo>
                    <a:pt x="4" y="0"/>
                    <a:pt x="0" y="4"/>
                    <a:pt x="0" y="9"/>
                  </a:cubicBezTo>
                  <a:cubicBezTo>
                    <a:pt x="0" y="56"/>
                    <a:pt x="0" y="56"/>
                    <a:pt x="0" y="56"/>
                  </a:cubicBezTo>
                  <a:cubicBezTo>
                    <a:pt x="0" y="61"/>
                    <a:pt x="4" y="65"/>
                    <a:pt x="9" y="65"/>
                  </a:cubicBezTo>
                  <a:cubicBezTo>
                    <a:pt x="15"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 name="Freeform 16"/>
            <p:cNvSpPr>
              <a:spLocks/>
            </p:cNvSpPr>
            <p:nvPr/>
          </p:nvSpPr>
          <p:spPr bwMode="invGray">
            <a:xfrm>
              <a:off x="818" y="462"/>
              <a:ext cx="42" cy="81"/>
            </a:xfrm>
            <a:custGeom>
              <a:avLst/>
              <a:gdLst>
                <a:gd name="T0" fmla="*/ 1716 w 20"/>
                <a:gd name="T1" fmla="*/ 816 h 39"/>
                <a:gd name="T2" fmla="*/ 851 w 20"/>
                <a:gd name="T3" fmla="*/ 0 h 39"/>
                <a:gd name="T4" fmla="*/ 0 w 20"/>
                <a:gd name="T5" fmla="*/ 816 h 39"/>
                <a:gd name="T6" fmla="*/ 0 w 20"/>
                <a:gd name="T7" fmla="*/ 2403 h 39"/>
                <a:gd name="T8" fmla="*/ 851 w 20"/>
                <a:gd name="T9" fmla="*/ 3128 h 39"/>
                <a:gd name="T10" fmla="*/ 1716 w 20"/>
                <a:gd name="T11" fmla="*/ 2403 h 39"/>
                <a:gd name="T12" fmla="*/ 1716 w 20"/>
                <a:gd name="T13" fmla="*/ 816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39">
                  <a:moveTo>
                    <a:pt x="20" y="10"/>
                  </a:moveTo>
                  <a:cubicBezTo>
                    <a:pt x="20" y="4"/>
                    <a:pt x="15" y="0"/>
                    <a:pt x="10" y="0"/>
                  </a:cubicBezTo>
                  <a:cubicBezTo>
                    <a:pt x="5" y="0"/>
                    <a:pt x="0" y="4"/>
                    <a:pt x="0" y="10"/>
                  </a:cubicBezTo>
                  <a:cubicBezTo>
                    <a:pt x="0" y="30"/>
                    <a:pt x="0" y="30"/>
                    <a:pt x="0" y="30"/>
                  </a:cubicBezTo>
                  <a:cubicBezTo>
                    <a:pt x="0" y="35"/>
                    <a:pt x="5" y="39"/>
                    <a:pt x="10" y="39"/>
                  </a:cubicBezTo>
                  <a:cubicBezTo>
                    <a:pt x="15" y="39"/>
                    <a:pt x="20" y="35"/>
                    <a:pt x="20" y="30"/>
                  </a:cubicBezTo>
                  <a:lnTo>
                    <a:pt x="2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 name="Freeform 17"/>
            <p:cNvSpPr>
              <a:spLocks/>
            </p:cNvSpPr>
            <p:nvPr/>
          </p:nvSpPr>
          <p:spPr bwMode="invGray">
            <a:xfrm>
              <a:off x="928" y="407"/>
              <a:ext cx="39" cy="136"/>
            </a:xfrm>
            <a:custGeom>
              <a:avLst/>
              <a:gdLst>
                <a:gd name="T0" fmla="*/ 1420 w 19"/>
                <a:gd name="T1" fmla="*/ 770 h 65"/>
                <a:gd name="T2" fmla="*/ 764 w 19"/>
                <a:gd name="T3" fmla="*/ 0 h 65"/>
                <a:gd name="T4" fmla="*/ 0 w 19"/>
                <a:gd name="T5" fmla="*/ 770 h 65"/>
                <a:gd name="T6" fmla="*/ 0 w 19"/>
                <a:gd name="T7" fmla="*/ 4697 h 65"/>
                <a:gd name="T8" fmla="*/ 764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4" y="0"/>
                    <a:pt x="0" y="4"/>
                    <a:pt x="0" y="9"/>
                  </a:cubicBezTo>
                  <a:cubicBezTo>
                    <a:pt x="0" y="56"/>
                    <a:pt x="0" y="56"/>
                    <a:pt x="0" y="56"/>
                  </a:cubicBezTo>
                  <a:cubicBezTo>
                    <a:pt x="0" y="61"/>
                    <a:pt x="4" y="65"/>
                    <a:pt x="10" y="65"/>
                  </a:cubicBezTo>
                  <a:cubicBezTo>
                    <a:pt x="15"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18"/>
            <p:cNvSpPr>
              <a:spLocks/>
            </p:cNvSpPr>
            <p:nvPr/>
          </p:nvSpPr>
          <p:spPr bwMode="invGray">
            <a:xfrm>
              <a:off x="1037" y="333"/>
              <a:ext cx="40" cy="249"/>
            </a:xfrm>
            <a:custGeom>
              <a:avLst/>
              <a:gdLst>
                <a:gd name="T0" fmla="*/ 1653 w 19"/>
                <a:gd name="T1" fmla="*/ 724 h 120"/>
                <a:gd name="T2" fmla="*/ 785 w 19"/>
                <a:gd name="T3" fmla="*/ 0 h 120"/>
                <a:gd name="T4" fmla="*/ 0 w 19"/>
                <a:gd name="T5" fmla="*/ 724 h 120"/>
                <a:gd name="T6" fmla="*/ 0 w 19"/>
                <a:gd name="T7" fmla="*/ 8844 h 120"/>
                <a:gd name="T8" fmla="*/ 785 w 19"/>
                <a:gd name="T9" fmla="*/ 9584 h 120"/>
                <a:gd name="T10" fmla="*/ 1653 w 19"/>
                <a:gd name="T11" fmla="*/ 8844 h 120"/>
                <a:gd name="T12" fmla="*/ 1653 w 19"/>
                <a:gd name="T13" fmla="*/ 724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9" y="0"/>
                  </a:cubicBezTo>
                  <a:cubicBezTo>
                    <a:pt x="4" y="0"/>
                    <a:pt x="0" y="4"/>
                    <a:pt x="0" y="9"/>
                  </a:cubicBezTo>
                  <a:cubicBezTo>
                    <a:pt x="0" y="111"/>
                    <a:pt x="0" y="111"/>
                    <a:pt x="0" y="111"/>
                  </a:cubicBezTo>
                  <a:cubicBezTo>
                    <a:pt x="0" y="116"/>
                    <a:pt x="4" y="120"/>
                    <a:pt x="9" y="120"/>
                  </a:cubicBezTo>
                  <a:cubicBezTo>
                    <a:pt x="15" y="120"/>
                    <a:pt x="19" y="116"/>
                    <a:pt x="19" y="111"/>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19"/>
            <p:cNvSpPr>
              <a:spLocks/>
            </p:cNvSpPr>
            <p:nvPr/>
          </p:nvSpPr>
          <p:spPr bwMode="invGray">
            <a:xfrm>
              <a:off x="1145" y="407"/>
              <a:ext cx="39" cy="136"/>
            </a:xfrm>
            <a:custGeom>
              <a:avLst/>
              <a:gdLst>
                <a:gd name="T0" fmla="*/ 1420 w 19"/>
                <a:gd name="T1" fmla="*/ 770 h 65"/>
                <a:gd name="T2" fmla="*/ 764 w 19"/>
                <a:gd name="T3" fmla="*/ 0 h 65"/>
                <a:gd name="T4" fmla="*/ 0 w 19"/>
                <a:gd name="T5" fmla="*/ 770 h 65"/>
                <a:gd name="T6" fmla="*/ 0 w 19"/>
                <a:gd name="T7" fmla="*/ 4697 h 65"/>
                <a:gd name="T8" fmla="*/ 764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5" y="0"/>
                    <a:pt x="0" y="4"/>
                    <a:pt x="0" y="9"/>
                  </a:cubicBezTo>
                  <a:cubicBezTo>
                    <a:pt x="0" y="56"/>
                    <a:pt x="0" y="56"/>
                    <a:pt x="0" y="56"/>
                  </a:cubicBezTo>
                  <a:cubicBezTo>
                    <a:pt x="0" y="61"/>
                    <a:pt x="5" y="65"/>
                    <a:pt x="10" y="65"/>
                  </a:cubicBezTo>
                  <a:cubicBezTo>
                    <a:pt x="15"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20"/>
            <p:cNvSpPr>
              <a:spLocks/>
            </p:cNvSpPr>
            <p:nvPr/>
          </p:nvSpPr>
          <p:spPr bwMode="invGray">
            <a:xfrm>
              <a:off x="1254" y="462"/>
              <a:ext cx="40" cy="81"/>
            </a:xfrm>
            <a:custGeom>
              <a:avLst/>
              <a:gdLst>
                <a:gd name="T0" fmla="*/ 1653 w 19"/>
                <a:gd name="T1" fmla="*/ 816 h 39"/>
                <a:gd name="T2" fmla="*/ 785 w 19"/>
                <a:gd name="T3" fmla="*/ 0 h 39"/>
                <a:gd name="T4" fmla="*/ 0 w 19"/>
                <a:gd name="T5" fmla="*/ 816 h 39"/>
                <a:gd name="T6" fmla="*/ 0 w 19"/>
                <a:gd name="T7" fmla="*/ 2403 h 39"/>
                <a:gd name="T8" fmla="*/ 785 w 19"/>
                <a:gd name="T9" fmla="*/ 3128 h 39"/>
                <a:gd name="T10" fmla="*/ 1653 w 19"/>
                <a:gd name="T11" fmla="*/ 2403 h 39"/>
                <a:gd name="T12" fmla="*/ 1653 w 19"/>
                <a:gd name="T13" fmla="*/ 816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9" y="0"/>
                  </a:cubicBezTo>
                  <a:cubicBezTo>
                    <a:pt x="4" y="0"/>
                    <a:pt x="0" y="4"/>
                    <a:pt x="0" y="10"/>
                  </a:cubicBezTo>
                  <a:cubicBezTo>
                    <a:pt x="0" y="30"/>
                    <a:pt x="0" y="30"/>
                    <a:pt x="0" y="30"/>
                  </a:cubicBezTo>
                  <a:cubicBezTo>
                    <a:pt x="0" y="35"/>
                    <a:pt x="4" y="39"/>
                    <a:pt x="9" y="39"/>
                  </a:cubicBezTo>
                  <a:cubicBezTo>
                    <a:pt x="15" y="39"/>
                    <a:pt x="19" y="35"/>
                    <a:pt x="19" y="30"/>
                  </a:cubicBezTo>
                  <a:lnTo>
                    <a:pt x="19"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0"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chemeClr val="bg2"/>
                </a:solidFill>
              </a:rPr>
              <a:t>© 2013  Cisco and/or its affiliates. All rights reserved.</a:t>
            </a:r>
          </a:p>
        </p:txBody>
      </p:sp>
      <p:sp>
        <p:nvSpPr>
          <p:cNvPr id="31"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2D656A8B-E2B8-BA4D-AE90-9165844D1B7E}" type="slidenum">
              <a:rPr lang="en-US" sz="500">
                <a:solidFill>
                  <a:schemeClr val="bg2"/>
                </a:solidFill>
              </a:rPr>
              <a:pPr algn="r" defTabSz="609600"/>
              <a:t>‹#›</a:t>
            </a:fld>
            <a:endParaRPr lang="en-US" sz="500">
              <a:solidFill>
                <a:schemeClr val="bg2"/>
              </a:solidFill>
            </a:endParaRPr>
          </a:p>
        </p:txBody>
      </p:sp>
      <p:sp>
        <p:nvSpPr>
          <p:cNvPr id="2" name="Title 1"/>
          <p:cNvSpPr>
            <a:spLocks noGrp="1"/>
          </p:cNvSpPr>
          <p:nvPr>
            <p:ph type="ctrTitle"/>
          </p:nvPr>
        </p:nvSpPr>
        <p:spPr>
          <a:xfrm>
            <a:off x="221393" y="927520"/>
            <a:ext cx="8112126" cy="2189084"/>
          </a:xfrm>
        </p:spPr>
        <p:txBody>
          <a:bodyPr/>
          <a:lstStyle>
            <a:lvl1pPr>
              <a:lnSpc>
                <a:spcPct val="90000"/>
              </a:lnSpc>
              <a:defRPr sz="4500" b="0" spc="0" baseline="0">
                <a:solidFill>
                  <a:schemeClr val="bg1"/>
                </a:solidFill>
                <a:latin typeface="+mj-lt"/>
              </a:defRPr>
            </a:lvl1pPr>
          </a:lstStyle>
          <a:p>
            <a:r>
              <a:rPr lang="en-US" smtClean="0"/>
              <a:t>Click to edit Master title style</a:t>
            </a:r>
            <a:endParaRPr lang="en-US" dirty="0"/>
          </a:p>
        </p:txBody>
      </p:sp>
      <p:sp>
        <p:nvSpPr>
          <p:cNvPr id="3" name="Subtitle 2"/>
          <p:cNvSpPr>
            <a:spLocks noGrp="1"/>
          </p:cNvSpPr>
          <p:nvPr>
            <p:ph type="subTitle" idx="1"/>
          </p:nvPr>
        </p:nvSpPr>
        <p:spPr>
          <a:xfrm>
            <a:off x="236385" y="3348055"/>
            <a:ext cx="8112126" cy="288131"/>
          </a:xfrm>
        </p:spPr>
        <p:txBody>
          <a:bodyPr anchor="b">
            <a:noAutofit/>
          </a:bodyPr>
          <a:lstStyle>
            <a:lvl1pPr marL="0" indent="0" algn="l">
              <a:buNone/>
              <a:defRPr sz="1500" b="0">
                <a:solidFill>
                  <a:schemeClr val="bg1"/>
                </a:solidFill>
                <a:latin typeface="+mj-lt"/>
              </a:defRPr>
            </a:lvl1pPr>
            <a:lvl2pPr marL="342916" indent="0" algn="ctr">
              <a:buNone/>
              <a:defRPr>
                <a:solidFill>
                  <a:schemeClr val="tx1">
                    <a:tint val="75000"/>
                  </a:schemeClr>
                </a:solidFill>
              </a:defRPr>
            </a:lvl2pPr>
            <a:lvl3pPr marL="685834" indent="0" algn="ctr">
              <a:buNone/>
              <a:defRPr>
                <a:solidFill>
                  <a:schemeClr val="tx1">
                    <a:tint val="75000"/>
                  </a:schemeClr>
                </a:solidFill>
              </a:defRPr>
            </a:lvl3pPr>
            <a:lvl4pPr marL="1028751" indent="0" algn="ctr">
              <a:buNone/>
              <a:defRPr>
                <a:solidFill>
                  <a:schemeClr val="tx1">
                    <a:tint val="75000"/>
                  </a:schemeClr>
                </a:solidFill>
              </a:defRPr>
            </a:lvl4pPr>
            <a:lvl5pPr marL="1371669" indent="0" algn="ctr">
              <a:buNone/>
              <a:defRPr>
                <a:solidFill>
                  <a:schemeClr val="tx1">
                    <a:tint val="75000"/>
                  </a:schemeClr>
                </a:solidFill>
              </a:defRPr>
            </a:lvl5pPr>
            <a:lvl6pPr marL="1714585" indent="0" algn="ctr">
              <a:buNone/>
              <a:defRPr>
                <a:solidFill>
                  <a:schemeClr val="tx1">
                    <a:tint val="75000"/>
                  </a:schemeClr>
                </a:solidFill>
              </a:defRPr>
            </a:lvl6pPr>
            <a:lvl7pPr marL="2057503" indent="0" algn="ctr">
              <a:buNone/>
              <a:defRPr>
                <a:solidFill>
                  <a:schemeClr val="tx1">
                    <a:tint val="75000"/>
                  </a:schemeClr>
                </a:solidFill>
              </a:defRPr>
            </a:lvl7pPr>
            <a:lvl8pPr marL="2400420" indent="0" algn="ctr">
              <a:buNone/>
              <a:defRPr>
                <a:solidFill>
                  <a:schemeClr val="tx1">
                    <a:tint val="75000"/>
                  </a:schemeClr>
                </a:solidFill>
              </a:defRPr>
            </a:lvl8pPr>
            <a:lvl9pPr marL="2743338" indent="0" algn="ctr">
              <a:buNone/>
              <a:defRPr>
                <a:solidFill>
                  <a:schemeClr val="tx1">
                    <a:tint val="75000"/>
                  </a:schemeClr>
                </a:solidFill>
              </a:defRPr>
            </a:lvl9pPr>
          </a:lstStyle>
          <a:p>
            <a:r>
              <a:rPr lang="en-US" smtClean="0"/>
              <a:t>Click to edit Master subtitle style</a:t>
            </a:r>
            <a:endParaRPr lang="en-US" dirty="0"/>
          </a:p>
        </p:txBody>
      </p:sp>
      <p:sp>
        <p:nvSpPr>
          <p:cNvPr id="39" name="Text Placeholder 38"/>
          <p:cNvSpPr>
            <a:spLocks noGrp="1"/>
          </p:cNvSpPr>
          <p:nvPr>
            <p:ph type="body" sz="quarter" idx="10"/>
          </p:nvPr>
        </p:nvSpPr>
        <p:spPr>
          <a:xfrm>
            <a:off x="235807" y="3587072"/>
            <a:ext cx="8112650" cy="288131"/>
          </a:xfrm>
        </p:spPr>
        <p:txBody>
          <a:bodyPr/>
          <a:lstStyle>
            <a:lvl1pPr marL="0" indent="0">
              <a:buFontTx/>
              <a:buNone/>
              <a:defRPr lang="en-US" sz="1400" kern="1200" dirty="0" smtClean="0">
                <a:solidFill>
                  <a:schemeClr val="bg1"/>
                </a:solidFill>
                <a:latin typeface="+mj-lt"/>
                <a:ea typeface="+mn-ea"/>
                <a:cs typeface="+mn-cs"/>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US" smtClean="0"/>
              <a:t>Click to edit Master text styles</a:t>
            </a:r>
          </a:p>
        </p:txBody>
      </p:sp>
      <p:sp>
        <p:nvSpPr>
          <p:cNvPr id="41" name="Text Placeholder 40"/>
          <p:cNvSpPr>
            <a:spLocks noGrp="1"/>
          </p:cNvSpPr>
          <p:nvPr>
            <p:ph type="body" sz="quarter" idx="11"/>
          </p:nvPr>
        </p:nvSpPr>
        <p:spPr>
          <a:xfrm>
            <a:off x="235807" y="3954942"/>
            <a:ext cx="8112650" cy="288131"/>
          </a:xfrm>
        </p:spPr>
        <p:txBody>
          <a:bodyPr/>
          <a:lstStyle>
            <a:lvl1pPr marL="0" indent="0">
              <a:buFontTx/>
              <a:buNone/>
              <a:defRPr lang="en-US" sz="1100" kern="1200" dirty="0" smtClean="0">
                <a:solidFill>
                  <a:schemeClr val="bg1"/>
                </a:solidFill>
                <a:latin typeface="+mj-lt"/>
                <a:ea typeface="+mn-ea"/>
                <a:cs typeface="+mn-cs"/>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US" smtClean="0"/>
              <a:t>Click to edit Master text styles</a:t>
            </a:r>
          </a:p>
        </p:txBody>
      </p:sp>
    </p:spTree>
    <p:extLst>
      <p:ext uri="{BB962C8B-B14F-4D97-AF65-F5344CB8AC3E}">
        <p14:creationId xmlns:p14="http://schemas.microsoft.com/office/powerpoint/2010/main" val="276933694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repeatCount="indefinite" accel="50000" decel="50000" autoRev="1" fill="remove" grpId="0" nodeType="withEffect">
                                  <p:stCondLst>
                                    <p:cond delay="1500"/>
                                  </p:stCondLst>
                                  <p:childTnLst>
                                    <p:animMotion origin="layout" path="M -2.77778E-6 -2.22045E-16 L -2.77778E-6 -1.425 " pathEditMode="fixed" rAng="0" ptsTypes="AA">
                                      <p:cBhvr>
                                        <p:cTn id="6" dur="4500" fill="hold"/>
                                        <p:tgtEl>
                                          <p:spTgt spid="11"/>
                                        </p:tgtEl>
                                        <p:attrNameLst>
                                          <p:attrName>ppt_x</p:attrName>
                                          <p:attrName>ppt_y</p:attrName>
                                        </p:attrNameLst>
                                      </p:cBhvr>
                                      <p:rCtr x="0" y="-712"/>
                                    </p:animMotion>
                                  </p:childTnLst>
                                </p:cTn>
                              </p:par>
                              <p:par>
                                <p:cTn id="7" presetID="42" presetClass="path" presetSubtype="0" repeatCount="indefinite" accel="50000" decel="50000" autoRev="1" fill="hold" grpId="0" nodeType="withEffect">
                                  <p:stCondLst>
                                    <p:cond delay="0"/>
                                  </p:stCondLst>
                                  <p:childTnLst>
                                    <p:animMotion origin="layout" path="M 3.05556E-6 -2.96296E-6 L 3.05556E-6 0.88611 " pathEditMode="fixed" rAng="0" ptsTypes="AA">
                                      <p:cBhvr>
                                        <p:cTn id="8" dur="4500" fill="hold"/>
                                        <p:tgtEl>
                                          <p:spTgt spid="10"/>
                                        </p:tgtEl>
                                        <p:attrNameLst>
                                          <p:attrName>ppt_x</p:attrName>
                                          <p:attrName>ppt_y</p:attrName>
                                        </p:attrNameLst>
                                      </p:cBhvr>
                                      <p:rCtr x="0" y="443"/>
                                    </p:animMotion>
                                  </p:childTnLst>
                                </p:cTn>
                              </p:par>
                              <p:par>
                                <p:cTn id="9" presetID="64" presetClass="path" presetSubtype="0" repeatCount="indefinite" accel="50000" decel="50000" autoRev="1" fill="hold" grpId="0" nodeType="withEffect">
                                  <p:stCondLst>
                                    <p:cond delay="1400"/>
                                  </p:stCondLst>
                                  <p:childTnLst>
                                    <p:animMotion origin="layout" path="M -2.5E-6 3.7037E-6 L -2.5E-6 -1.33195 " pathEditMode="fixed" rAng="0" ptsTypes="AA">
                                      <p:cBhvr>
                                        <p:cTn id="10" dur="4500" fill="hold"/>
                                        <p:tgtEl>
                                          <p:spTgt spid="12"/>
                                        </p:tgtEl>
                                        <p:attrNameLst>
                                          <p:attrName>ppt_x</p:attrName>
                                          <p:attrName>ppt_y</p:attrName>
                                        </p:attrNameLst>
                                      </p:cBhvr>
                                      <p:rCtr x="0" y="-666"/>
                                    </p:animMotion>
                                  </p:childTnLst>
                                </p:cTn>
                              </p:par>
                              <p:par>
                                <p:cTn id="11" presetID="64" presetClass="path" presetSubtype="0" repeatCount="indefinite" accel="50000" decel="50000" autoRev="1" fill="hold" grpId="0" nodeType="withEffect">
                                  <p:stCondLst>
                                    <p:cond delay="3600"/>
                                  </p:stCondLst>
                                  <p:childTnLst>
                                    <p:animMotion origin="layout" path="M -1.94444E-6 4.07407E-6 L -1.94444E-6 -1.42084 " pathEditMode="fixed" rAng="0" ptsTypes="AA">
                                      <p:cBhvr>
                                        <p:cTn id="12" dur="4500" fill="hold"/>
                                        <p:tgtEl>
                                          <p:spTgt spid="9"/>
                                        </p:tgtEl>
                                        <p:attrNameLst>
                                          <p:attrName>ppt_x</p:attrName>
                                          <p:attrName>ppt_y</p:attrName>
                                        </p:attrNameLst>
                                      </p:cBhvr>
                                      <p:rCtr x="0" y="-710"/>
                                    </p:animMotion>
                                  </p:childTnLst>
                                </p:cTn>
                              </p:par>
                              <p:par>
                                <p:cTn id="13" presetID="42" presetClass="path" presetSubtype="0" repeatCount="indefinite" accel="50000" decel="50000" autoRev="1" fill="hold" grpId="0" nodeType="withEffect">
                                  <p:stCondLst>
                                    <p:cond delay="900"/>
                                  </p:stCondLst>
                                  <p:childTnLst>
                                    <p:animMotion origin="layout" path="M 1.94444E-6 4.07407E-6 L 1.94444E-6 0.81944 " pathEditMode="fixed" rAng="0" ptsTypes="AA">
                                      <p:cBhvr>
                                        <p:cTn id="14" dur="4500" fill="hold"/>
                                        <p:tgtEl>
                                          <p:spTgt spid="8"/>
                                        </p:tgtEl>
                                        <p:attrNameLst>
                                          <p:attrName>ppt_x</p:attrName>
                                          <p:attrName>ppt_y</p:attrName>
                                        </p:attrNameLst>
                                      </p:cBhvr>
                                      <p:rCtr x="0" y="410"/>
                                    </p:animMotion>
                                  </p:childTnLst>
                                </p:cTn>
                              </p:par>
                              <p:par>
                                <p:cTn id="15" presetID="42" presetClass="path" presetSubtype="0" repeatCount="indefinite" accel="50000" decel="50000" autoRev="1" fill="hold" grpId="0" nodeType="withEffect">
                                  <p:stCondLst>
                                    <p:cond delay="2800"/>
                                  </p:stCondLst>
                                  <p:childTnLst>
                                    <p:animMotion origin="layout" path="M -3.61111E-6 2.59259E-6 L -3.61111E-6 1.19028 " pathEditMode="fixed" rAng="0" ptsTypes="AA">
                                      <p:cBhvr>
                                        <p:cTn id="16" dur="4500" fill="hold"/>
                                        <p:tgtEl>
                                          <p:spTgt spid="7"/>
                                        </p:tgtEl>
                                        <p:attrNameLst>
                                          <p:attrName>ppt_x</p:attrName>
                                          <p:attrName>ppt_y</p:attrName>
                                        </p:attrNameLst>
                                      </p:cBhvr>
                                      <p:rCtr x="0" y="59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P spid="12" grpId="0" animBg="1"/>
    </p:bld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Standard video">
    <p:spTree>
      <p:nvGrpSpPr>
        <p:cNvPr id="1" name=""/>
        <p:cNvGrpSpPr/>
        <p:nvPr/>
      </p:nvGrpSpPr>
      <p:grpSpPr>
        <a:xfrm>
          <a:off x="0" y="0"/>
          <a:ext cx="0" cy="0"/>
          <a:chOff x="0" y="0"/>
          <a:chExt cx="0" cy="0"/>
        </a:xfrm>
      </p:grpSpPr>
      <p:pic>
        <p:nvPicPr>
          <p:cNvPr id="3" name="Picture 6" descr="C:\Documents and Settings\contractor\Desktop\Blue_Green_Gradient.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2700" y="0"/>
            <a:ext cx="91567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7" descr="texture.png"/>
          <p:cNvPicPr>
            <a:picLocks noChangeAspect="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12700" y="1588"/>
            <a:ext cx="9156700" cy="5141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5"/>
          <p:cNvGrpSpPr>
            <a:grpSpLocks/>
          </p:cNvGrpSpPr>
          <p:nvPr userDrawn="1"/>
        </p:nvGrpSpPr>
        <p:grpSpPr bwMode="auto">
          <a:xfrm>
            <a:off x="341313" y="4572000"/>
            <a:ext cx="631825" cy="336550"/>
            <a:chOff x="384" y="331"/>
            <a:chExt cx="912" cy="485"/>
          </a:xfrm>
        </p:grpSpPr>
        <p:sp>
          <p:nvSpPr>
            <p:cNvPr id="6" name="AutoShape 6"/>
            <p:cNvSpPr>
              <a:spLocks noChangeAspect="1" noChangeArrowheads="1" noTextEdit="1"/>
            </p:cNvSpPr>
            <p:nvPr/>
          </p:nvSpPr>
          <p:spPr bwMode="invGray">
            <a:xfrm>
              <a:off x="384" y="331"/>
              <a:ext cx="912"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 name="Rectangle 7"/>
            <p:cNvSpPr>
              <a:spLocks noChangeArrowheads="1"/>
            </p:cNvSpPr>
            <p:nvPr/>
          </p:nvSpPr>
          <p:spPr bwMode="invGray">
            <a:xfrm>
              <a:off x="640" y="652"/>
              <a:ext cx="42" cy="1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ctr" eaLnBrk="0" hangingPunct="0">
                <a:lnSpc>
                  <a:spcPct val="90000"/>
                </a:lnSpc>
              </a:pPr>
              <a:endParaRPr lang="en-US" sz="1800">
                <a:solidFill>
                  <a:srgbClr val="FFFFFF"/>
                </a:solidFill>
              </a:endParaRPr>
            </a:p>
          </p:txBody>
        </p:sp>
        <p:sp>
          <p:nvSpPr>
            <p:cNvPr id="8" name="Freeform 8"/>
            <p:cNvSpPr>
              <a:spLocks/>
            </p:cNvSpPr>
            <p:nvPr/>
          </p:nvSpPr>
          <p:spPr bwMode="invGray">
            <a:xfrm>
              <a:off x="882" y="648"/>
              <a:ext cx="120" cy="166"/>
            </a:xfrm>
            <a:custGeom>
              <a:avLst/>
              <a:gdLst>
                <a:gd name="T0" fmla="*/ 4541 w 58"/>
                <a:gd name="T1" fmla="*/ 1930 h 80"/>
                <a:gd name="T2" fmla="*/ 3296 w 58"/>
                <a:gd name="T3" fmla="*/ 1619 h 80"/>
                <a:gd name="T4" fmla="*/ 1630 w 58"/>
                <a:gd name="T5" fmla="*/ 3191 h 80"/>
                <a:gd name="T6" fmla="*/ 3296 w 58"/>
                <a:gd name="T7" fmla="*/ 4797 h 80"/>
                <a:gd name="T8" fmla="*/ 4541 w 58"/>
                <a:gd name="T9" fmla="*/ 4470 h 80"/>
                <a:gd name="T10" fmla="*/ 4541 w 58"/>
                <a:gd name="T11" fmla="*/ 6157 h 80"/>
                <a:gd name="T12" fmla="*/ 3223 w 58"/>
                <a:gd name="T13" fmla="*/ 6381 h 80"/>
                <a:gd name="T14" fmla="*/ 0 w 58"/>
                <a:gd name="T15" fmla="*/ 3191 h 80"/>
                <a:gd name="T16" fmla="*/ 3223 w 58"/>
                <a:gd name="T17" fmla="*/ 0 h 80"/>
                <a:gd name="T18" fmla="*/ 4541 w 58"/>
                <a:gd name="T19" fmla="*/ 224 h 80"/>
                <a:gd name="T20" fmla="*/ 4541 w 58"/>
                <a:gd name="T21" fmla="*/ 193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8" y="23"/>
                    <a:pt x="51" y="20"/>
                    <a:pt x="42" y="20"/>
                  </a:cubicBezTo>
                  <a:cubicBezTo>
                    <a:pt x="30" y="20"/>
                    <a:pt x="21" y="28"/>
                    <a:pt x="21" y="40"/>
                  </a:cubicBezTo>
                  <a:cubicBezTo>
                    <a:pt x="21" y="51"/>
                    <a:pt x="29" y="60"/>
                    <a:pt x="42" y="60"/>
                  </a:cubicBezTo>
                  <a:cubicBezTo>
                    <a:pt x="51" y="60"/>
                    <a:pt x="57" y="57"/>
                    <a:pt x="58" y="56"/>
                  </a:cubicBezTo>
                  <a:cubicBezTo>
                    <a:pt x="58" y="77"/>
                    <a:pt x="58" y="77"/>
                    <a:pt x="58" y="77"/>
                  </a:cubicBezTo>
                  <a:cubicBezTo>
                    <a:pt x="56" y="78"/>
                    <a:pt x="49" y="80"/>
                    <a:pt x="41" y="80"/>
                  </a:cubicBezTo>
                  <a:cubicBezTo>
                    <a:pt x="19" y="80"/>
                    <a:pt x="0" y="65"/>
                    <a:pt x="0" y="40"/>
                  </a:cubicBezTo>
                  <a:cubicBezTo>
                    <a:pt x="0" y="17"/>
                    <a:pt x="17" y="0"/>
                    <a:pt x="41" y="0"/>
                  </a:cubicBezTo>
                  <a:cubicBezTo>
                    <a:pt x="50" y="0"/>
                    <a:pt x="56" y="3"/>
                    <a:pt x="58" y="3"/>
                  </a:cubicBezTo>
                  <a:lnTo>
                    <a:pt x="58"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 name="Freeform 9"/>
            <p:cNvSpPr>
              <a:spLocks/>
            </p:cNvSpPr>
            <p:nvPr/>
          </p:nvSpPr>
          <p:spPr bwMode="invGray">
            <a:xfrm>
              <a:off x="467" y="648"/>
              <a:ext cx="120" cy="166"/>
            </a:xfrm>
            <a:custGeom>
              <a:avLst/>
              <a:gdLst>
                <a:gd name="T0" fmla="*/ 4541 w 58"/>
                <a:gd name="T1" fmla="*/ 1930 h 80"/>
                <a:gd name="T2" fmla="*/ 3296 w 58"/>
                <a:gd name="T3" fmla="*/ 1619 h 80"/>
                <a:gd name="T4" fmla="*/ 1630 w 58"/>
                <a:gd name="T5" fmla="*/ 3191 h 80"/>
                <a:gd name="T6" fmla="*/ 3296 w 58"/>
                <a:gd name="T7" fmla="*/ 4797 h 80"/>
                <a:gd name="T8" fmla="*/ 4541 w 58"/>
                <a:gd name="T9" fmla="*/ 4470 h 80"/>
                <a:gd name="T10" fmla="*/ 4541 w 58"/>
                <a:gd name="T11" fmla="*/ 6157 h 80"/>
                <a:gd name="T12" fmla="*/ 3155 w 58"/>
                <a:gd name="T13" fmla="*/ 6381 h 80"/>
                <a:gd name="T14" fmla="*/ 0 w 58"/>
                <a:gd name="T15" fmla="*/ 3191 h 80"/>
                <a:gd name="T16" fmla="*/ 3155 w 58"/>
                <a:gd name="T17" fmla="*/ 0 h 80"/>
                <a:gd name="T18" fmla="*/ 4541 w 58"/>
                <a:gd name="T19" fmla="*/ 224 h 80"/>
                <a:gd name="T20" fmla="*/ 4541 w 58"/>
                <a:gd name="T21" fmla="*/ 193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7" y="23"/>
                    <a:pt x="51" y="20"/>
                    <a:pt x="42" y="20"/>
                  </a:cubicBezTo>
                  <a:cubicBezTo>
                    <a:pt x="29" y="20"/>
                    <a:pt x="21" y="28"/>
                    <a:pt x="21" y="40"/>
                  </a:cubicBezTo>
                  <a:cubicBezTo>
                    <a:pt x="21" y="51"/>
                    <a:pt x="29" y="60"/>
                    <a:pt x="42" y="60"/>
                  </a:cubicBezTo>
                  <a:cubicBezTo>
                    <a:pt x="51" y="60"/>
                    <a:pt x="57" y="57"/>
                    <a:pt x="58" y="56"/>
                  </a:cubicBezTo>
                  <a:cubicBezTo>
                    <a:pt x="58" y="77"/>
                    <a:pt x="58" y="77"/>
                    <a:pt x="58" y="77"/>
                  </a:cubicBezTo>
                  <a:cubicBezTo>
                    <a:pt x="56" y="78"/>
                    <a:pt x="49" y="80"/>
                    <a:pt x="40" y="80"/>
                  </a:cubicBezTo>
                  <a:cubicBezTo>
                    <a:pt x="19" y="80"/>
                    <a:pt x="0" y="65"/>
                    <a:pt x="0" y="40"/>
                  </a:cubicBezTo>
                  <a:cubicBezTo>
                    <a:pt x="0" y="17"/>
                    <a:pt x="17" y="0"/>
                    <a:pt x="40" y="0"/>
                  </a:cubicBezTo>
                  <a:cubicBezTo>
                    <a:pt x="49" y="0"/>
                    <a:pt x="56" y="3"/>
                    <a:pt x="58" y="3"/>
                  </a:cubicBezTo>
                  <a:lnTo>
                    <a:pt x="58"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 name="Freeform 10"/>
            <p:cNvSpPr>
              <a:spLocks noEditPoints="1"/>
            </p:cNvSpPr>
            <p:nvPr/>
          </p:nvSpPr>
          <p:spPr bwMode="invGray">
            <a:xfrm>
              <a:off x="1046" y="648"/>
              <a:ext cx="165" cy="166"/>
            </a:xfrm>
            <a:custGeom>
              <a:avLst/>
              <a:gdLst>
                <a:gd name="T0" fmla="*/ 6150 w 80"/>
                <a:gd name="T1" fmla="*/ 3191 h 80"/>
                <a:gd name="T2" fmla="*/ 3098 w 80"/>
                <a:gd name="T3" fmla="*/ 6381 h 80"/>
                <a:gd name="T4" fmla="*/ 0 w 80"/>
                <a:gd name="T5" fmla="*/ 3191 h 80"/>
                <a:gd name="T6" fmla="*/ 3098 w 80"/>
                <a:gd name="T7" fmla="*/ 0 h 80"/>
                <a:gd name="T8" fmla="*/ 6150 w 80"/>
                <a:gd name="T9" fmla="*/ 3191 h 80"/>
                <a:gd name="T10" fmla="*/ 3098 w 80"/>
                <a:gd name="T11" fmla="*/ 1619 h 80"/>
                <a:gd name="T12" fmla="*/ 1537 w 80"/>
                <a:gd name="T13" fmla="*/ 3191 h 80"/>
                <a:gd name="T14" fmla="*/ 3098 w 80"/>
                <a:gd name="T15" fmla="*/ 4797 h 80"/>
                <a:gd name="T16" fmla="*/ 4632 w 80"/>
                <a:gd name="T17" fmla="*/ 3191 h 80"/>
                <a:gd name="T18" fmla="*/ 3098 w 80"/>
                <a:gd name="T19" fmla="*/ 1619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0" h="80">
                  <a:moveTo>
                    <a:pt x="80" y="40"/>
                  </a:moveTo>
                  <a:cubicBezTo>
                    <a:pt x="80" y="62"/>
                    <a:pt x="64" y="80"/>
                    <a:pt x="40" y="80"/>
                  </a:cubicBezTo>
                  <a:cubicBezTo>
                    <a:pt x="16" y="80"/>
                    <a:pt x="0" y="62"/>
                    <a:pt x="0" y="40"/>
                  </a:cubicBezTo>
                  <a:cubicBezTo>
                    <a:pt x="0" y="18"/>
                    <a:pt x="16" y="0"/>
                    <a:pt x="40" y="0"/>
                  </a:cubicBezTo>
                  <a:cubicBezTo>
                    <a:pt x="64" y="0"/>
                    <a:pt x="80" y="18"/>
                    <a:pt x="80" y="40"/>
                  </a:cubicBezTo>
                  <a:moveTo>
                    <a:pt x="40" y="20"/>
                  </a:moveTo>
                  <a:cubicBezTo>
                    <a:pt x="29" y="20"/>
                    <a:pt x="20" y="29"/>
                    <a:pt x="20" y="40"/>
                  </a:cubicBezTo>
                  <a:cubicBezTo>
                    <a:pt x="20" y="51"/>
                    <a:pt x="29" y="60"/>
                    <a:pt x="40" y="60"/>
                  </a:cubicBezTo>
                  <a:cubicBezTo>
                    <a:pt x="51" y="60"/>
                    <a:pt x="60" y="51"/>
                    <a:pt x="60" y="40"/>
                  </a:cubicBezTo>
                  <a:cubicBezTo>
                    <a:pt x="60" y="29"/>
                    <a:pt x="51" y="20"/>
                    <a:pt x="40" y="2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11"/>
            <p:cNvSpPr>
              <a:spLocks/>
            </p:cNvSpPr>
            <p:nvPr/>
          </p:nvSpPr>
          <p:spPr bwMode="invGray">
            <a:xfrm>
              <a:off x="735" y="648"/>
              <a:ext cx="108" cy="166"/>
            </a:xfrm>
            <a:custGeom>
              <a:avLst/>
              <a:gdLst>
                <a:gd name="T0" fmla="*/ 3801 w 52"/>
                <a:gd name="T1" fmla="*/ 1502 h 80"/>
                <a:gd name="T2" fmla="*/ 2555 w 52"/>
                <a:gd name="T3" fmla="*/ 1347 h 80"/>
                <a:gd name="T4" fmla="*/ 1622 w 52"/>
                <a:gd name="T5" fmla="*/ 1859 h 80"/>
                <a:gd name="T6" fmla="*/ 2330 w 52"/>
                <a:gd name="T7" fmla="*/ 2395 h 80"/>
                <a:gd name="T8" fmla="*/ 2731 w 52"/>
                <a:gd name="T9" fmla="*/ 2536 h 80"/>
                <a:gd name="T10" fmla="*/ 4166 w 52"/>
                <a:gd name="T11" fmla="*/ 4297 h 80"/>
                <a:gd name="T12" fmla="*/ 1695 w 52"/>
                <a:gd name="T13" fmla="*/ 6381 h 80"/>
                <a:gd name="T14" fmla="*/ 0 w 52"/>
                <a:gd name="T15" fmla="*/ 6157 h 80"/>
                <a:gd name="T16" fmla="*/ 0 w 52"/>
                <a:gd name="T17" fmla="*/ 4797 h 80"/>
                <a:gd name="T18" fmla="*/ 1433 w 52"/>
                <a:gd name="T19" fmla="*/ 5038 h 80"/>
                <a:gd name="T20" fmla="*/ 2555 w 52"/>
                <a:gd name="T21" fmla="*/ 4470 h 80"/>
                <a:gd name="T22" fmla="*/ 1863 w 52"/>
                <a:gd name="T23" fmla="*/ 3857 h 80"/>
                <a:gd name="T24" fmla="*/ 1506 w 52"/>
                <a:gd name="T25" fmla="*/ 3764 h 80"/>
                <a:gd name="T26" fmla="*/ 0 w 52"/>
                <a:gd name="T27" fmla="*/ 1930 h 80"/>
                <a:gd name="T28" fmla="*/ 2231 w 52"/>
                <a:gd name="T29" fmla="*/ 0 h 80"/>
                <a:gd name="T30" fmla="*/ 3801 w 52"/>
                <a:gd name="T31" fmla="*/ 224 h 80"/>
                <a:gd name="T32" fmla="*/ 3801 w 52"/>
                <a:gd name="T33" fmla="*/ 1502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0">
                  <a:moveTo>
                    <a:pt x="47" y="19"/>
                  </a:moveTo>
                  <a:cubicBezTo>
                    <a:pt x="47" y="19"/>
                    <a:pt x="38" y="17"/>
                    <a:pt x="32" y="17"/>
                  </a:cubicBezTo>
                  <a:cubicBezTo>
                    <a:pt x="24" y="17"/>
                    <a:pt x="20" y="19"/>
                    <a:pt x="20" y="23"/>
                  </a:cubicBezTo>
                  <a:cubicBezTo>
                    <a:pt x="20" y="28"/>
                    <a:pt x="26" y="29"/>
                    <a:pt x="29" y="30"/>
                  </a:cubicBezTo>
                  <a:cubicBezTo>
                    <a:pt x="34" y="32"/>
                    <a:pt x="34" y="32"/>
                    <a:pt x="34" y="32"/>
                  </a:cubicBezTo>
                  <a:cubicBezTo>
                    <a:pt x="47" y="36"/>
                    <a:pt x="52" y="45"/>
                    <a:pt x="52" y="54"/>
                  </a:cubicBezTo>
                  <a:cubicBezTo>
                    <a:pt x="52" y="73"/>
                    <a:pt x="35" y="80"/>
                    <a:pt x="21" y="80"/>
                  </a:cubicBezTo>
                  <a:cubicBezTo>
                    <a:pt x="10" y="80"/>
                    <a:pt x="1" y="78"/>
                    <a:pt x="0" y="77"/>
                  </a:cubicBezTo>
                  <a:cubicBezTo>
                    <a:pt x="0" y="60"/>
                    <a:pt x="0" y="60"/>
                    <a:pt x="0" y="60"/>
                  </a:cubicBezTo>
                  <a:cubicBezTo>
                    <a:pt x="2" y="60"/>
                    <a:pt x="10" y="63"/>
                    <a:pt x="18" y="63"/>
                  </a:cubicBezTo>
                  <a:cubicBezTo>
                    <a:pt x="28" y="63"/>
                    <a:pt x="32" y="60"/>
                    <a:pt x="32" y="56"/>
                  </a:cubicBezTo>
                  <a:cubicBezTo>
                    <a:pt x="32" y="52"/>
                    <a:pt x="28" y="49"/>
                    <a:pt x="23" y="48"/>
                  </a:cubicBezTo>
                  <a:cubicBezTo>
                    <a:pt x="22" y="48"/>
                    <a:pt x="21" y="47"/>
                    <a:pt x="19" y="47"/>
                  </a:cubicBezTo>
                  <a:cubicBezTo>
                    <a:pt x="9" y="43"/>
                    <a:pt x="0" y="37"/>
                    <a:pt x="0" y="24"/>
                  </a:cubicBezTo>
                  <a:cubicBezTo>
                    <a:pt x="0" y="10"/>
                    <a:pt x="10" y="0"/>
                    <a:pt x="28" y="0"/>
                  </a:cubicBezTo>
                  <a:cubicBezTo>
                    <a:pt x="37" y="0"/>
                    <a:pt x="46" y="3"/>
                    <a:pt x="47" y="3"/>
                  </a:cubicBezTo>
                  <a:lnTo>
                    <a:pt x="4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12"/>
            <p:cNvSpPr>
              <a:spLocks/>
            </p:cNvSpPr>
            <p:nvPr/>
          </p:nvSpPr>
          <p:spPr bwMode="invGray">
            <a:xfrm>
              <a:off x="384" y="462"/>
              <a:ext cx="39" cy="81"/>
            </a:xfrm>
            <a:custGeom>
              <a:avLst/>
              <a:gdLst>
                <a:gd name="T0" fmla="*/ 1420 w 19"/>
                <a:gd name="T1" fmla="*/ 816 h 39"/>
                <a:gd name="T2" fmla="*/ 764 w 19"/>
                <a:gd name="T3" fmla="*/ 0 h 39"/>
                <a:gd name="T4" fmla="*/ 0 w 19"/>
                <a:gd name="T5" fmla="*/ 816 h 39"/>
                <a:gd name="T6" fmla="*/ 0 w 19"/>
                <a:gd name="T7" fmla="*/ 2403 h 39"/>
                <a:gd name="T8" fmla="*/ 764 w 19"/>
                <a:gd name="T9" fmla="*/ 3128 h 39"/>
                <a:gd name="T10" fmla="*/ 1420 w 19"/>
                <a:gd name="T11" fmla="*/ 2403 h 39"/>
                <a:gd name="T12" fmla="*/ 1420 w 19"/>
                <a:gd name="T13" fmla="*/ 816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10" y="0"/>
                  </a:cubicBezTo>
                  <a:cubicBezTo>
                    <a:pt x="4" y="0"/>
                    <a:pt x="0" y="4"/>
                    <a:pt x="0" y="10"/>
                  </a:cubicBezTo>
                  <a:cubicBezTo>
                    <a:pt x="0" y="30"/>
                    <a:pt x="0" y="30"/>
                    <a:pt x="0" y="30"/>
                  </a:cubicBezTo>
                  <a:cubicBezTo>
                    <a:pt x="0" y="35"/>
                    <a:pt x="4" y="39"/>
                    <a:pt x="10" y="39"/>
                  </a:cubicBezTo>
                  <a:cubicBezTo>
                    <a:pt x="15" y="39"/>
                    <a:pt x="19" y="35"/>
                    <a:pt x="19" y="30"/>
                  </a:cubicBezTo>
                  <a:lnTo>
                    <a:pt x="19"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13"/>
            <p:cNvSpPr>
              <a:spLocks/>
            </p:cNvSpPr>
            <p:nvPr/>
          </p:nvSpPr>
          <p:spPr bwMode="invGray">
            <a:xfrm>
              <a:off x="494" y="407"/>
              <a:ext cx="39" cy="136"/>
            </a:xfrm>
            <a:custGeom>
              <a:avLst/>
              <a:gdLst>
                <a:gd name="T0" fmla="*/ 1420 w 19"/>
                <a:gd name="T1" fmla="*/ 770 h 65"/>
                <a:gd name="T2" fmla="*/ 657 w 19"/>
                <a:gd name="T3" fmla="*/ 0 h 65"/>
                <a:gd name="T4" fmla="*/ 0 w 19"/>
                <a:gd name="T5" fmla="*/ 770 h 65"/>
                <a:gd name="T6" fmla="*/ 0 w 19"/>
                <a:gd name="T7" fmla="*/ 4697 h 65"/>
                <a:gd name="T8" fmla="*/ 657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4" y="0"/>
                    <a:pt x="9" y="0"/>
                  </a:cubicBezTo>
                  <a:cubicBezTo>
                    <a:pt x="4" y="0"/>
                    <a:pt x="0" y="4"/>
                    <a:pt x="0" y="9"/>
                  </a:cubicBezTo>
                  <a:cubicBezTo>
                    <a:pt x="0" y="56"/>
                    <a:pt x="0" y="56"/>
                    <a:pt x="0" y="56"/>
                  </a:cubicBezTo>
                  <a:cubicBezTo>
                    <a:pt x="0" y="61"/>
                    <a:pt x="4" y="65"/>
                    <a:pt x="9" y="65"/>
                  </a:cubicBezTo>
                  <a:cubicBezTo>
                    <a:pt x="14"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14"/>
            <p:cNvSpPr>
              <a:spLocks/>
            </p:cNvSpPr>
            <p:nvPr/>
          </p:nvSpPr>
          <p:spPr bwMode="invGray">
            <a:xfrm>
              <a:off x="601" y="333"/>
              <a:ext cx="39" cy="249"/>
            </a:xfrm>
            <a:custGeom>
              <a:avLst/>
              <a:gdLst>
                <a:gd name="T0" fmla="*/ 1420 w 19"/>
                <a:gd name="T1" fmla="*/ 724 h 120"/>
                <a:gd name="T2" fmla="*/ 764 w 19"/>
                <a:gd name="T3" fmla="*/ 0 h 120"/>
                <a:gd name="T4" fmla="*/ 0 w 19"/>
                <a:gd name="T5" fmla="*/ 724 h 120"/>
                <a:gd name="T6" fmla="*/ 0 w 19"/>
                <a:gd name="T7" fmla="*/ 8844 h 120"/>
                <a:gd name="T8" fmla="*/ 764 w 19"/>
                <a:gd name="T9" fmla="*/ 9584 h 120"/>
                <a:gd name="T10" fmla="*/ 1420 w 19"/>
                <a:gd name="T11" fmla="*/ 8844 h 120"/>
                <a:gd name="T12" fmla="*/ 1420 w 19"/>
                <a:gd name="T13" fmla="*/ 724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10" y="0"/>
                  </a:cubicBezTo>
                  <a:cubicBezTo>
                    <a:pt x="5" y="0"/>
                    <a:pt x="0" y="4"/>
                    <a:pt x="0" y="9"/>
                  </a:cubicBezTo>
                  <a:cubicBezTo>
                    <a:pt x="0" y="111"/>
                    <a:pt x="0" y="111"/>
                    <a:pt x="0" y="111"/>
                  </a:cubicBezTo>
                  <a:cubicBezTo>
                    <a:pt x="0" y="116"/>
                    <a:pt x="5" y="120"/>
                    <a:pt x="10" y="120"/>
                  </a:cubicBezTo>
                  <a:cubicBezTo>
                    <a:pt x="15" y="120"/>
                    <a:pt x="19" y="116"/>
                    <a:pt x="19" y="111"/>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15"/>
            <p:cNvSpPr>
              <a:spLocks/>
            </p:cNvSpPr>
            <p:nvPr/>
          </p:nvSpPr>
          <p:spPr bwMode="invGray">
            <a:xfrm>
              <a:off x="711" y="407"/>
              <a:ext cx="39" cy="136"/>
            </a:xfrm>
            <a:custGeom>
              <a:avLst/>
              <a:gdLst>
                <a:gd name="T0" fmla="*/ 1420 w 19"/>
                <a:gd name="T1" fmla="*/ 770 h 65"/>
                <a:gd name="T2" fmla="*/ 657 w 19"/>
                <a:gd name="T3" fmla="*/ 0 h 65"/>
                <a:gd name="T4" fmla="*/ 0 w 19"/>
                <a:gd name="T5" fmla="*/ 770 h 65"/>
                <a:gd name="T6" fmla="*/ 0 w 19"/>
                <a:gd name="T7" fmla="*/ 4697 h 65"/>
                <a:gd name="T8" fmla="*/ 657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9" y="0"/>
                  </a:cubicBezTo>
                  <a:cubicBezTo>
                    <a:pt x="4" y="0"/>
                    <a:pt x="0" y="4"/>
                    <a:pt x="0" y="9"/>
                  </a:cubicBezTo>
                  <a:cubicBezTo>
                    <a:pt x="0" y="56"/>
                    <a:pt x="0" y="56"/>
                    <a:pt x="0" y="56"/>
                  </a:cubicBezTo>
                  <a:cubicBezTo>
                    <a:pt x="0" y="61"/>
                    <a:pt x="4" y="65"/>
                    <a:pt x="9" y="65"/>
                  </a:cubicBezTo>
                  <a:cubicBezTo>
                    <a:pt x="15"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16"/>
            <p:cNvSpPr>
              <a:spLocks/>
            </p:cNvSpPr>
            <p:nvPr/>
          </p:nvSpPr>
          <p:spPr bwMode="invGray">
            <a:xfrm>
              <a:off x="818" y="462"/>
              <a:ext cx="42" cy="81"/>
            </a:xfrm>
            <a:custGeom>
              <a:avLst/>
              <a:gdLst>
                <a:gd name="T0" fmla="*/ 1716 w 20"/>
                <a:gd name="T1" fmla="*/ 816 h 39"/>
                <a:gd name="T2" fmla="*/ 851 w 20"/>
                <a:gd name="T3" fmla="*/ 0 h 39"/>
                <a:gd name="T4" fmla="*/ 0 w 20"/>
                <a:gd name="T5" fmla="*/ 816 h 39"/>
                <a:gd name="T6" fmla="*/ 0 w 20"/>
                <a:gd name="T7" fmla="*/ 2403 h 39"/>
                <a:gd name="T8" fmla="*/ 851 w 20"/>
                <a:gd name="T9" fmla="*/ 3128 h 39"/>
                <a:gd name="T10" fmla="*/ 1716 w 20"/>
                <a:gd name="T11" fmla="*/ 2403 h 39"/>
                <a:gd name="T12" fmla="*/ 1716 w 20"/>
                <a:gd name="T13" fmla="*/ 816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39">
                  <a:moveTo>
                    <a:pt x="20" y="10"/>
                  </a:moveTo>
                  <a:cubicBezTo>
                    <a:pt x="20" y="4"/>
                    <a:pt x="15" y="0"/>
                    <a:pt x="10" y="0"/>
                  </a:cubicBezTo>
                  <a:cubicBezTo>
                    <a:pt x="5" y="0"/>
                    <a:pt x="0" y="4"/>
                    <a:pt x="0" y="10"/>
                  </a:cubicBezTo>
                  <a:cubicBezTo>
                    <a:pt x="0" y="30"/>
                    <a:pt x="0" y="30"/>
                    <a:pt x="0" y="30"/>
                  </a:cubicBezTo>
                  <a:cubicBezTo>
                    <a:pt x="0" y="35"/>
                    <a:pt x="5" y="39"/>
                    <a:pt x="10" y="39"/>
                  </a:cubicBezTo>
                  <a:cubicBezTo>
                    <a:pt x="15" y="39"/>
                    <a:pt x="20" y="35"/>
                    <a:pt x="20" y="30"/>
                  </a:cubicBezTo>
                  <a:lnTo>
                    <a:pt x="2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17"/>
            <p:cNvSpPr>
              <a:spLocks/>
            </p:cNvSpPr>
            <p:nvPr/>
          </p:nvSpPr>
          <p:spPr bwMode="invGray">
            <a:xfrm>
              <a:off x="928" y="407"/>
              <a:ext cx="39" cy="136"/>
            </a:xfrm>
            <a:custGeom>
              <a:avLst/>
              <a:gdLst>
                <a:gd name="T0" fmla="*/ 1420 w 19"/>
                <a:gd name="T1" fmla="*/ 770 h 65"/>
                <a:gd name="T2" fmla="*/ 764 w 19"/>
                <a:gd name="T3" fmla="*/ 0 h 65"/>
                <a:gd name="T4" fmla="*/ 0 w 19"/>
                <a:gd name="T5" fmla="*/ 770 h 65"/>
                <a:gd name="T6" fmla="*/ 0 w 19"/>
                <a:gd name="T7" fmla="*/ 4697 h 65"/>
                <a:gd name="T8" fmla="*/ 764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4" y="0"/>
                    <a:pt x="0" y="4"/>
                    <a:pt x="0" y="9"/>
                  </a:cubicBezTo>
                  <a:cubicBezTo>
                    <a:pt x="0" y="56"/>
                    <a:pt x="0" y="56"/>
                    <a:pt x="0" y="56"/>
                  </a:cubicBezTo>
                  <a:cubicBezTo>
                    <a:pt x="0" y="61"/>
                    <a:pt x="4" y="65"/>
                    <a:pt x="10" y="65"/>
                  </a:cubicBezTo>
                  <a:cubicBezTo>
                    <a:pt x="15"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18"/>
            <p:cNvSpPr>
              <a:spLocks/>
            </p:cNvSpPr>
            <p:nvPr/>
          </p:nvSpPr>
          <p:spPr bwMode="invGray">
            <a:xfrm>
              <a:off x="1037" y="333"/>
              <a:ext cx="40" cy="249"/>
            </a:xfrm>
            <a:custGeom>
              <a:avLst/>
              <a:gdLst>
                <a:gd name="T0" fmla="*/ 1653 w 19"/>
                <a:gd name="T1" fmla="*/ 724 h 120"/>
                <a:gd name="T2" fmla="*/ 785 w 19"/>
                <a:gd name="T3" fmla="*/ 0 h 120"/>
                <a:gd name="T4" fmla="*/ 0 w 19"/>
                <a:gd name="T5" fmla="*/ 724 h 120"/>
                <a:gd name="T6" fmla="*/ 0 w 19"/>
                <a:gd name="T7" fmla="*/ 8844 h 120"/>
                <a:gd name="T8" fmla="*/ 785 w 19"/>
                <a:gd name="T9" fmla="*/ 9584 h 120"/>
                <a:gd name="T10" fmla="*/ 1653 w 19"/>
                <a:gd name="T11" fmla="*/ 8844 h 120"/>
                <a:gd name="T12" fmla="*/ 1653 w 19"/>
                <a:gd name="T13" fmla="*/ 724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9" y="0"/>
                  </a:cubicBezTo>
                  <a:cubicBezTo>
                    <a:pt x="4" y="0"/>
                    <a:pt x="0" y="4"/>
                    <a:pt x="0" y="9"/>
                  </a:cubicBezTo>
                  <a:cubicBezTo>
                    <a:pt x="0" y="111"/>
                    <a:pt x="0" y="111"/>
                    <a:pt x="0" y="111"/>
                  </a:cubicBezTo>
                  <a:cubicBezTo>
                    <a:pt x="0" y="116"/>
                    <a:pt x="4" y="120"/>
                    <a:pt x="9" y="120"/>
                  </a:cubicBezTo>
                  <a:cubicBezTo>
                    <a:pt x="15" y="120"/>
                    <a:pt x="19" y="116"/>
                    <a:pt x="19" y="111"/>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19"/>
            <p:cNvSpPr>
              <a:spLocks/>
            </p:cNvSpPr>
            <p:nvPr/>
          </p:nvSpPr>
          <p:spPr bwMode="invGray">
            <a:xfrm>
              <a:off x="1145" y="407"/>
              <a:ext cx="39" cy="136"/>
            </a:xfrm>
            <a:custGeom>
              <a:avLst/>
              <a:gdLst>
                <a:gd name="T0" fmla="*/ 1420 w 19"/>
                <a:gd name="T1" fmla="*/ 770 h 65"/>
                <a:gd name="T2" fmla="*/ 764 w 19"/>
                <a:gd name="T3" fmla="*/ 0 h 65"/>
                <a:gd name="T4" fmla="*/ 0 w 19"/>
                <a:gd name="T5" fmla="*/ 770 h 65"/>
                <a:gd name="T6" fmla="*/ 0 w 19"/>
                <a:gd name="T7" fmla="*/ 4697 h 65"/>
                <a:gd name="T8" fmla="*/ 764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5" y="0"/>
                    <a:pt x="0" y="4"/>
                    <a:pt x="0" y="9"/>
                  </a:cubicBezTo>
                  <a:cubicBezTo>
                    <a:pt x="0" y="56"/>
                    <a:pt x="0" y="56"/>
                    <a:pt x="0" y="56"/>
                  </a:cubicBezTo>
                  <a:cubicBezTo>
                    <a:pt x="0" y="61"/>
                    <a:pt x="5" y="65"/>
                    <a:pt x="10" y="65"/>
                  </a:cubicBezTo>
                  <a:cubicBezTo>
                    <a:pt x="15"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20"/>
            <p:cNvSpPr>
              <a:spLocks/>
            </p:cNvSpPr>
            <p:nvPr/>
          </p:nvSpPr>
          <p:spPr bwMode="invGray">
            <a:xfrm>
              <a:off x="1254" y="462"/>
              <a:ext cx="40" cy="81"/>
            </a:xfrm>
            <a:custGeom>
              <a:avLst/>
              <a:gdLst>
                <a:gd name="T0" fmla="*/ 1653 w 19"/>
                <a:gd name="T1" fmla="*/ 816 h 39"/>
                <a:gd name="T2" fmla="*/ 785 w 19"/>
                <a:gd name="T3" fmla="*/ 0 h 39"/>
                <a:gd name="T4" fmla="*/ 0 w 19"/>
                <a:gd name="T5" fmla="*/ 816 h 39"/>
                <a:gd name="T6" fmla="*/ 0 w 19"/>
                <a:gd name="T7" fmla="*/ 2403 h 39"/>
                <a:gd name="T8" fmla="*/ 785 w 19"/>
                <a:gd name="T9" fmla="*/ 3128 h 39"/>
                <a:gd name="T10" fmla="*/ 1653 w 19"/>
                <a:gd name="T11" fmla="*/ 2403 h 39"/>
                <a:gd name="T12" fmla="*/ 1653 w 19"/>
                <a:gd name="T13" fmla="*/ 816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9" y="0"/>
                  </a:cubicBezTo>
                  <a:cubicBezTo>
                    <a:pt x="4" y="0"/>
                    <a:pt x="0" y="4"/>
                    <a:pt x="0" y="10"/>
                  </a:cubicBezTo>
                  <a:cubicBezTo>
                    <a:pt x="0" y="30"/>
                    <a:pt x="0" y="30"/>
                    <a:pt x="0" y="30"/>
                  </a:cubicBezTo>
                  <a:cubicBezTo>
                    <a:pt x="0" y="35"/>
                    <a:pt x="4" y="39"/>
                    <a:pt x="9" y="39"/>
                  </a:cubicBezTo>
                  <a:cubicBezTo>
                    <a:pt x="15" y="39"/>
                    <a:pt x="19" y="35"/>
                    <a:pt x="19" y="30"/>
                  </a:cubicBezTo>
                  <a:lnTo>
                    <a:pt x="19"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1" name="Media Placeholder 20"/>
          <p:cNvSpPr>
            <a:spLocks noGrp="1"/>
          </p:cNvSpPr>
          <p:nvPr>
            <p:ph type="media" sz="quarter" idx="10"/>
          </p:nvPr>
        </p:nvSpPr>
        <p:spPr>
          <a:xfrm>
            <a:off x="4391623" y="584002"/>
            <a:ext cx="4424561" cy="3319272"/>
          </a:xfrm>
          <a:solidFill>
            <a:schemeClr val="tx1">
              <a:lumMod val="50000"/>
            </a:schemeClr>
          </a:solidFill>
          <a:ln>
            <a:noFill/>
          </a:ln>
          <a:effectLst>
            <a:innerShdw blurRad="419100">
              <a:prstClr val="black">
                <a:alpha val="47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lvl1pPr marL="0" indent="0" algn="ctr" defTabSz="685834" rtl="0" eaLnBrk="1" latinLnBrk="0" hangingPunct="1">
              <a:lnSpc>
                <a:spcPct val="95000"/>
              </a:lnSpc>
              <a:spcBef>
                <a:spcPts val="1080"/>
              </a:spcBef>
              <a:buClr>
                <a:srgbClr val="92D050"/>
              </a:buClr>
              <a:buSzPct val="90000"/>
              <a:buFont typeface="Arial" pitchFamily="34" charset="0"/>
              <a:buNone/>
              <a:tabLst/>
              <a:defRPr lang="en-US" sz="1400" kern="1200">
                <a:solidFill>
                  <a:schemeClr val="lt1"/>
                </a:solidFill>
                <a:latin typeface="+mj-lt"/>
                <a:ea typeface="+mn-ea"/>
                <a:cs typeface="+mn-cs"/>
              </a:defRPr>
            </a:lvl1pPr>
          </a:lstStyle>
          <a:p>
            <a:pPr lvl="0"/>
            <a:r>
              <a:rPr lang="en-US" noProof="0" smtClean="0"/>
              <a:t>Click icon to add media</a:t>
            </a:r>
            <a:endParaRPr lang="en-US" noProof="0" dirty="0"/>
          </a:p>
        </p:txBody>
      </p:sp>
    </p:spTree>
    <p:extLst>
      <p:ext uri="{BB962C8B-B14F-4D97-AF65-F5344CB8AC3E}">
        <p14:creationId xmlns:p14="http://schemas.microsoft.com/office/powerpoint/2010/main" val="303955864"/>
      </p:ext>
    </p:extLst>
  </p:cSld>
  <p:clrMapOvr>
    <a:masterClrMapping/>
  </p:clrMapOvr>
  <p:transition spd="slow">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p:cSld name="Blank_gradient only">
    <p:spTree>
      <p:nvGrpSpPr>
        <p:cNvPr id="1" name=""/>
        <p:cNvGrpSpPr/>
        <p:nvPr/>
      </p:nvGrpSpPr>
      <p:grpSpPr>
        <a:xfrm>
          <a:off x="0" y="0"/>
          <a:ext cx="0" cy="0"/>
          <a:chOff x="0" y="0"/>
          <a:chExt cx="0" cy="0"/>
        </a:xfrm>
      </p:grpSpPr>
      <p:pic>
        <p:nvPicPr>
          <p:cNvPr id="2" name="Picture 2" descr="C:\Documents and Settings\contractor\Desktop\Blue_Green_Gradient.pn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2700" y="0"/>
            <a:ext cx="91567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5"/>
          <p:cNvSpPr>
            <a:spLocks noChangeArrowheads="1"/>
          </p:cNvSpPr>
          <p:nvPr userDrawn="1"/>
        </p:nvSpPr>
        <p:spPr bwMode="ltGray">
          <a:xfrm>
            <a:off x="7762875" y="4927600"/>
            <a:ext cx="812800"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algn="r" defTabSz="609600"/>
            <a:r>
              <a:rPr lang="en-US" sz="500">
                <a:solidFill>
                  <a:schemeClr val="bg1"/>
                </a:solidFill>
              </a:rPr>
              <a:t>Cisco Confidential</a:t>
            </a:r>
          </a:p>
        </p:txBody>
      </p:sp>
      <p:sp>
        <p:nvSpPr>
          <p:cNvPr id="4" name="Rectangle 5"/>
          <p:cNvSpPr>
            <a:spLocks noChangeArrowheads="1"/>
          </p:cNvSpPr>
          <p:nvPr userDrawn="1"/>
        </p:nvSpPr>
        <p:spPr bwMode="ltGray">
          <a:xfrm>
            <a:off x="7762875" y="4927600"/>
            <a:ext cx="812800"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algn="r" defTabSz="609600"/>
            <a:r>
              <a:rPr lang="en-US" sz="500">
                <a:solidFill>
                  <a:schemeClr val="bg1"/>
                </a:solidFill>
              </a:rPr>
              <a:t>Cisco Confidential</a:t>
            </a:r>
          </a:p>
        </p:txBody>
      </p:sp>
      <p:sp>
        <p:nvSpPr>
          <p:cNvPr id="5" name="Rectangle 12"/>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chemeClr val="bg2"/>
                </a:solidFill>
              </a:rPr>
              <a:t>© 2013  Cisco and/or its affiliates. All rights reserved.</a:t>
            </a:r>
          </a:p>
        </p:txBody>
      </p:sp>
      <p:sp>
        <p:nvSpPr>
          <p:cNvPr id="6"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53AD25AA-DDCD-A849-8299-4CD91BAFC11B}" type="slidenum">
              <a:rPr lang="en-US" sz="500">
                <a:solidFill>
                  <a:schemeClr val="bg2"/>
                </a:solidFill>
              </a:rPr>
              <a:pPr algn="r" defTabSz="609600"/>
              <a:t>‹#›</a:t>
            </a:fld>
            <a:endParaRPr lang="en-US" sz="500">
              <a:solidFill>
                <a:schemeClr val="bg2"/>
              </a:solidFill>
            </a:endParaRPr>
          </a:p>
        </p:txBody>
      </p:sp>
    </p:spTree>
    <p:extLst>
      <p:ext uri="{BB962C8B-B14F-4D97-AF65-F5344CB8AC3E}">
        <p14:creationId xmlns:p14="http://schemas.microsoft.com/office/powerpoint/2010/main" val="1306362971"/>
      </p:ext>
    </p:extLst>
  </p:cSld>
  <p:clrMapOvr>
    <a:masterClrMapping/>
  </p:clrMapOvr>
  <p:transition spd="slow">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p:cSld name="Closing Slide">
    <p:spTree>
      <p:nvGrpSpPr>
        <p:cNvPr id="1" name=""/>
        <p:cNvGrpSpPr/>
        <p:nvPr/>
      </p:nvGrpSpPr>
      <p:grpSpPr>
        <a:xfrm>
          <a:off x="0" y="0"/>
          <a:ext cx="0" cy="0"/>
          <a:chOff x="0" y="0"/>
          <a:chExt cx="0" cy="0"/>
        </a:xfrm>
      </p:grpSpPr>
      <p:sp>
        <p:nvSpPr>
          <p:cNvPr id="3" name="Rectangle 2"/>
          <p:cNvSpPr/>
          <p:nvPr userDrawn="1"/>
        </p:nvSpPr>
        <p:spPr>
          <a:xfrm>
            <a:off x="-28575" y="0"/>
            <a:ext cx="9172575" cy="5154386"/>
          </a:xfrm>
          <a:prstGeom prst="rect">
            <a:avLst/>
          </a:prstGeom>
          <a:blipFill dpi="0" rotWithShape="1">
            <a:blip r:embed="rId2" cstate="print">
              <a:extLst>
                <a:ext uri="{28A0092B-C50C-407E-A947-70E740481C1C}">
                  <a14:useLocalDpi xmlns:a14="http://schemas.microsoft.com/office/drawing/2010/main"/>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6" tIns="34294" rIns="68586" bIns="34294" anchor="ctr"/>
          <a:lstStyle/>
          <a:p>
            <a:pPr algn="ctr" defTabSz="685834" fontAlgn="auto">
              <a:spcBef>
                <a:spcPts val="0"/>
              </a:spcBef>
              <a:spcAft>
                <a:spcPts val="0"/>
              </a:spcAft>
              <a:defRPr/>
            </a:pPr>
            <a:r>
              <a:rPr lang="en-US" dirty="0"/>
              <a:t/>
            </a:r>
            <a:br>
              <a:rPr lang="en-US" dirty="0"/>
            </a:br>
            <a:endParaRPr lang="en-US" dirty="0"/>
          </a:p>
        </p:txBody>
      </p:sp>
    </p:spTree>
    <p:extLst>
      <p:ext uri="{BB962C8B-B14F-4D97-AF65-F5344CB8AC3E}">
        <p14:creationId xmlns:p14="http://schemas.microsoft.com/office/powerpoint/2010/main" val="1534409403"/>
      </p:ext>
    </p:extLst>
  </p:cSld>
  <p:clrMapOvr>
    <a:masterClrMapping/>
  </p:clrMapOvr>
  <p:transition spd="slow">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p:cSld name="Closing Slide-green thank you">
    <p:spTree>
      <p:nvGrpSpPr>
        <p:cNvPr id="1" name=""/>
        <p:cNvGrpSpPr/>
        <p:nvPr/>
      </p:nvGrpSpPr>
      <p:grpSpPr>
        <a:xfrm>
          <a:off x="0" y="0"/>
          <a:ext cx="0" cy="0"/>
          <a:chOff x="0" y="0"/>
          <a:chExt cx="0" cy="0"/>
        </a:xfrm>
      </p:grpSpPr>
      <p:pic>
        <p:nvPicPr>
          <p:cNvPr id="2" name="Picture 2" descr="C:\Documents and Settings\contractor\Desktop\Blue_Green_Gradient.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2700" y="0"/>
            <a:ext cx="91567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p:cNvSpPr txBox="1">
            <a:spLocks noChangeArrowheads="1"/>
          </p:cNvSpPr>
          <p:nvPr userDrawn="1"/>
        </p:nvSpPr>
        <p:spPr bwMode="auto">
          <a:xfrm>
            <a:off x="644525" y="2295525"/>
            <a:ext cx="1852613" cy="48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83" tIns="34292" rIns="68583" bIns="34292">
            <a:spAutoFit/>
          </a:bodyPr>
          <a:lstStyle>
            <a:lvl1pPr>
              <a:defRPr sz="1400">
                <a:solidFill>
                  <a:schemeClr val="tx1"/>
                </a:solidFill>
                <a:latin typeface="Arial" charset="0"/>
                <a:ea typeface="ＭＳ Ｐゴシック" charset="0"/>
                <a:cs typeface="ＭＳ Ｐゴシック" charset="0"/>
              </a:defRPr>
            </a:lvl1pPr>
            <a:lvl2pPr marL="742950" indent="-285750">
              <a:defRPr sz="1400">
                <a:solidFill>
                  <a:schemeClr val="tx1"/>
                </a:solidFill>
                <a:latin typeface="Arial" charset="0"/>
                <a:ea typeface="ＭＳ Ｐゴシック" charset="0"/>
              </a:defRPr>
            </a:lvl2pPr>
            <a:lvl3pPr marL="1143000" indent="-228600">
              <a:defRPr sz="1400">
                <a:solidFill>
                  <a:schemeClr val="tx1"/>
                </a:solidFill>
                <a:latin typeface="Arial" charset="0"/>
                <a:ea typeface="ＭＳ Ｐゴシック" charset="0"/>
              </a:defRPr>
            </a:lvl3pPr>
            <a:lvl4pPr marL="1600200" indent="-228600">
              <a:defRPr sz="1400">
                <a:solidFill>
                  <a:schemeClr val="tx1"/>
                </a:solidFill>
                <a:latin typeface="Arial" charset="0"/>
                <a:ea typeface="ＭＳ Ｐゴシック" charset="0"/>
              </a:defRPr>
            </a:lvl4pPr>
            <a:lvl5pPr marL="2057400" indent="-228600">
              <a:defRPr sz="1400">
                <a:solidFill>
                  <a:schemeClr val="tx1"/>
                </a:solidFill>
                <a:latin typeface="Arial" charset="0"/>
                <a:ea typeface="ＭＳ Ｐゴシック" charset="0"/>
              </a:defRPr>
            </a:lvl5pPr>
            <a:lvl6pPr marL="2514600" indent="-228600" defTabSz="685800" fontAlgn="base">
              <a:spcBef>
                <a:spcPct val="0"/>
              </a:spcBef>
              <a:spcAft>
                <a:spcPct val="0"/>
              </a:spcAft>
              <a:defRPr sz="1400">
                <a:solidFill>
                  <a:schemeClr val="tx1"/>
                </a:solidFill>
                <a:latin typeface="Arial" charset="0"/>
                <a:ea typeface="ＭＳ Ｐゴシック" charset="0"/>
              </a:defRPr>
            </a:lvl6pPr>
            <a:lvl7pPr marL="2971800" indent="-228600" defTabSz="685800" fontAlgn="base">
              <a:spcBef>
                <a:spcPct val="0"/>
              </a:spcBef>
              <a:spcAft>
                <a:spcPct val="0"/>
              </a:spcAft>
              <a:defRPr sz="1400">
                <a:solidFill>
                  <a:schemeClr val="tx1"/>
                </a:solidFill>
                <a:latin typeface="Arial" charset="0"/>
                <a:ea typeface="ＭＳ Ｐゴシック" charset="0"/>
              </a:defRPr>
            </a:lvl7pPr>
            <a:lvl8pPr marL="3429000" indent="-228600" defTabSz="685800" fontAlgn="base">
              <a:spcBef>
                <a:spcPct val="0"/>
              </a:spcBef>
              <a:spcAft>
                <a:spcPct val="0"/>
              </a:spcAft>
              <a:defRPr sz="1400">
                <a:solidFill>
                  <a:schemeClr val="tx1"/>
                </a:solidFill>
                <a:latin typeface="Arial" charset="0"/>
                <a:ea typeface="ＭＳ Ｐゴシック" charset="0"/>
              </a:defRPr>
            </a:lvl8pPr>
            <a:lvl9pPr marL="3886200" indent="-228600" defTabSz="685800" fontAlgn="base">
              <a:spcBef>
                <a:spcPct val="0"/>
              </a:spcBef>
              <a:spcAft>
                <a:spcPct val="0"/>
              </a:spcAft>
              <a:defRPr sz="1400">
                <a:solidFill>
                  <a:schemeClr val="tx1"/>
                </a:solidFill>
                <a:latin typeface="Arial" charset="0"/>
                <a:ea typeface="ＭＳ Ｐゴシック" charset="0"/>
              </a:defRPr>
            </a:lvl9pPr>
          </a:lstStyle>
          <a:p>
            <a:pPr>
              <a:defRPr/>
            </a:pPr>
            <a:r>
              <a:rPr lang="en-US" sz="2700" smtClean="0">
                <a:solidFill>
                  <a:srgbClr val="FFFFFF"/>
                </a:solidFill>
              </a:rPr>
              <a:t>Thank you.</a:t>
            </a:r>
          </a:p>
        </p:txBody>
      </p:sp>
      <p:sp>
        <p:nvSpPr>
          <p:cNvPr id="4" name="Rectangle 3"/>
          <p:cNvSpPr>
            <a:spLocks noChangeArrowheads="1"/>
          </p:cNvSpPr>
          <p:nvPr userDrawn="1"/>
        </p:nvSpPr>
        <p:spPr bwMode="black">
          <a:xfrm>
            <a:off x="6308725" y="2781300"/>
            <a:ext cx="87313" cy="3317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3" tIns="34292" rIns="68583" bIns="34292"/>
          <a:lstStyle/>
          <a:p>
            <a:endParaRPr lang="en-US">
              <a:solidFill>
                <a:srgbClr val="0096D6"/>
              </a:solidFill>
            </a:endParaRPr>
          </a:p>
        </p:txBody>
      </p:sp>
      <p:sp>
        <p:nvSpPr>
          <p:cNvPr id="5" name="Freeform 4"/>
          <p:cNvSpPr>
            <a:spLocks/>
          </p:cNvSpPr>
          <p:nvPr userDrawn="1"/>
        </p:nvSpPr>
        <p:spPr bwMode="black">
          <a:xfrm>
            <a:off x="6818313" y="2773363"/>
            <a:ext cx="254000" cy="349250"/>
          </a:xfrm>
          <a:custGeom>
            <a:avLst/>
            <a:gdLst>
              <a:gd name="T0" fmla="*/ 2147483647 w 58"/>
              <a:gd name="T1" fmla="*/ 2147483647 h 80"/>
              <a:gd name="T2" fmla="*/ 2147483647 w 58"/>
              <a:gd name="T3" fmla="*/ 2147483647 h 80"/>
              <a:gd name="T4" fmla="*/ 2147483647 w 58"/>
              <a:gd name="T5" fmla="*/ 2147483647 h 80"/>
              <a:gd name="T6" fmla="*/ 2147483647 w 58"/>
              <a:gd name="T7" fmla="*/ 2147483647 h 80"/>
              <a:gd name="T8" fmla="*/ 2147483647 w 58"/>
              <a:gd name="T9" fmla="*/ 2147483647 h 80"/>
              <a:gd name="T10" fmla="*/ 2147483647 w 58"/>
              <a:gd name="T11" fmla="*/ 2147483647 h 80"/>
              <a:gd name="T12" fmla="*/ 2147483647 w 58"/>
              <a:gd name="T13" fmla="*/ 2147483647 h 80"/>
              <a:gd name="T14" fmla="*/ 0 w 58"/>
              <a:gd name="T15" fmla="*/ 2147483647 h 80"/>
              <a:gd name="T16" fmla="*/ 2147483647 w 58"/>
              <a:gd name="T17" fmla="*/ 0 h 80"/>
              <a:gd name="T18" fmla="*/ 2147483647 w 58"/>
              <a:gd name="T19" fmla="*/ 2147483647 h 80"/>
              <a:gd name="T20" fmla="*/ 2147483647 w 58"/>
              <a:gd name="T21" fmla="*/ 2147483647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8" y="23"/>
                  <a:pt x="51" y="20"/>
                  <a:pt x="42" y="20"/>
                </a:cubicBezTo>
                <a:cubicBezTo>
                  <a:pt x="30" y="20"/>
                  <a:pt x="21" y="28"/>
                  <a:pt x="21" y="40"/>
                </a:cubicBezTo>
                <a:cubicBezTo>
                  <a:pt x="21" y="51"/>
                  <a:pt x="29" y="60"/>
                  <a:pt x="42" y="60"/>
                </a:cubicBezTo>
                <a:cubicBezTo>
                  <a:pt x="51" y="60"/>
                  <a:pt x="57" y="57"/>
                  <a:pt x="58" y="56"/>
                </a:cubicBezTo>
                <a:cubicBezTo>
                  <a:pt x="58" y="77"/>
                  <a:pt x="58" y="77"/>
                  <a:pt x="58" y="77"/>
                </a:cubicBezTo>
                <a:cubicBezTo>
                  <a:pt x="56" y="78"/>
                  <a:pt x="49" y="80"/>
                  <a:pt x="41" y="80"/>
                </a:cubicBezTo>
                <a:cubicBezTo>
                  <a:pt x="19" y="80"/>
                  <a:pt x="0" y="65"/>
                  <a:pt x="0" y="40"/>
                </a:cubicBezTo>
                <a:cubicBezTo>
                  <a:pt x="0" y="17"/>
                  <a:pt x="17" y="0"/>
                  <a:pt x="41" y="0"/>
                </a:cubicBezTo>
                <a:cubicBezTo>
                  <a:pt x="50" y="0"/>
                  <a:pt x="56" y="3"/>
                  <a:pt x="58" y="3"/>
                </a:cubicBezTo>
                <a:lnTo>
                  <a:pt x="58"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6" name="Freeform 5"/>
          <p:cNvSpPr>
            <a:spLocks/>
          </p:cNvSpPr>
          <p:nvPr userDrawn="1"/>
        </p:nvSpPr>
        <p:spPr bwMode="black">
          <a:xfrm>
            <a:off x="5942013" y="2773363"/>
            <a:ext cx="254000" cy="349250"/>
          </a:xfrm>
          <a:custGeom>
            <a:avLst/>
            <a:gdLst>
              <a:gd name="T0" fmla="*/ 2147483647 w 58"/>
              <a:gd name="T1" fmla="*/ 2147483647 h 80"/>
              <a:gd name="T2" fmla="*/ 2147483647 w 58"/>
              <a:gd name="T3" fmla="*/ 2147483647 h 80"/>
              <a:gd name="T4" fmla="*/ 2147483647 w 58"/>
              <a:gd name="T5" fmla="*/ 2147483647 h 80"/>
              <a:gd name="T6" fmla="*/ 2147483647 w 58"/>
              <a:gd name="T7" fmla="*/ 2147483647 h 80"/>
              <a:gd name="T8" fmla="*/ 2147483647 w 58"/>
              <a:gd name="T9" fmla="*/ 2147483647 h 80"/>
              <a:gd name="T10" fmla="*/ 2147483647 w 58"/>
              <a:gd name="T11" fmla="*/ 2147483647 h 80"/>
              <a:gd name="T12" fmla="*/ 2147483647 w 58"/>
              <a:gd name="T13" fmla="*/ 2147483647 h 80"/>
              <a:gd name="T14" fmla="*/ 0 w 58"/>
              <a:gd name="T15" fmla="*/ 2147483647 h 80"/>
              <a:gd name="T16" fmla="*/ 2147483647 w 58"/>
              <a:gd name="T17" fmla="*/ 0 h 80"/>
              <a:gd name="T18" fmla="*/ 2147483647 w 58"/>
              <a:gd name="T19" fmla="*/ 2147483647 h 80"/>
              <a:gd name="T20" fmla="*/ 2147483647 w 58"/>
              <a:gd name="T21" fmla="*/ 2147483647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7" y="23"/>
                  <a:pt x="51" y="20"/>
                  <a:pt x="42" y="20"/>
                </a:cubicBezTo>
                <a:cubicBezTo>
                  <a:pt x="29" y="20"/>
                  <a:pt x="21" y="28"/>
                  <a:pt x="21" y="40"/>
                </a:cubicBezTo>
                <a:cubicBezTo>
                  <a:pt x="21" y="51"/>
                  <a:pt x="29" y="60"/>
                  <a:pt x="42" y="60"/>
                </a:cubicBezTo>
                <a:cubicBezTo>
                  <a:pt x="51" y="60"/>
                  <a:pt x="57" y="57"/>
                  <a:pt x="58" y="56"/>
                </a:cubicBezTo>
                <a:cubicBezTo>
                  <a:pt x="58" y="77"/>
                  <a:pt x="58" y="77"/>
                  <a:pt x="58" y="77"/>
                </a:cubicBezTo>
                <a:cubicBezTo>
                  <a:pt x="56" y="78"/>
                  <a:pt x="49" y="80"/>
                  <a:pt x="40" y="80"/>
                </a:cubicBezTo>
                <a:cubicBezTo>
                  <a:pt x="19" y="80"/>
                  <a:pt x="0" y="65"/>
                  <a:pt x="0" y="40"/>
                </a:cubicBezTo>
                <a:cubicBezTo>
                  <a:pt x="0" y="17"/>
                  <a:pt x="17" y="0"/>
                  <a:pt x="40" y="0"/>
                </a:cubicBezTo>
                <a:cubicBezTo>
                  <a:pt x="49" y="0"/>
                  <a:pt x="56" y="3"/>
                  <a:pt x="58" y="3"/>
                </a:cubicBezTo>
                <a:lnTo>
                  <a:pt x="58"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7" name="Freeform 6"/>
          <p:cNvSpPr>
            <a:spLocks noEditPoints="1"/>
          </p:cNvSpPr>
          <p:nvPr userDrawn="1"/>
        </p:nvSpPr>
        <p:spPr bwMode="black">
          <a:xfrm>
            <a:off x="7162800" y="2773363"/>
            <a:ext cx="347663" cy="349250"/>
          </a:xfrm>
          <a:custGeom>
            <a:avLst/>
            <a:gdLst>
              <a:gd name="T0" fmla="*/ 2147483647 w 80"/>
              <a:gd name="T1" fmla="*/ 2147483647 h 80"/>
              <a:gd name="T2" fmla="*/ 2147483647 w 80"/>
              <a:gd name="T3" fmla="*/ 2147483647 h 80"/>
              <a:gd name="T4" fmla="*/ 0 w 80"/>
              <a:gd name="T5" fmla="*/ 2147483647 h 80"/>
              <a:gd name="T6" fmla="*/ 2147483647 w 80"/>
              <a:gd name="T7" fmla="*/ 0 h 80"/>
              <a:gd name="T8" fmla="*/ 2147483647 w 80"/>
              <a:gd name="T9" fmla="*/ 2147483647 h 80"/>
              <a:gd name="T10" fmla="*/ 2147483647 w 80"/>
              <a:gd name="T11" fmla="*/ 2147483647 h 80"/>
              <a:gd name="T12" fmla="*/ 2147483647 w 80"/>
              <a:gd name="T13" fmla="*/ 2147483647 h 80"/>
              <a:gd name="T14" fmla="*/ 2147483647 w 80"/>
              <a:gd name="T15" fmla="*/ 2147483647 h 80"/>
              <a:gd name="T16" fmla="*/ 2147483647 w 80"/>
              <a:gd name="T17" fmla="*/ 2147483647 h 80"/>
              <a:gd name="T18" fmla="*/ 2147483647 w 80"/>
              <a:gd name="T19" fmla="*/ 2147483647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0" h="80">
                <a:moveTo>
                  <a:pt x="80" y="40"/>
                </a:moveTo>
                <a:cubicBezTo>
                  <a:pt x="80" y="62"/>
                  <a:pt x="64" y="80"/>
                  <a:pt x="40" y="80"/>
                </a:cubicBezTo>
                <a:cubicBezTo>
                  <a:pt x="16" y="80"/>
                  <a:pt x="0" y="62"/>
                  <a:pt x="0" y="40"/>
                </a:cubicBezTo>
                <a:cubicBezTo>
                  <a:pt x="0" y="18"/>
                  <a:pt x="16" y="0"/>
                  <a:pt x="40" y="0"/>
                </a:cubicBezTo>
                <a:cubicBezTo>
                  <a:pt x="64" y="0"/>
                  <a:pt x="80" y="18"/>
                  <a:pt x="80" y="40"/>
                </a:cubicBezTo>
                <a:moveTo>
                  <a:pt x="40" y="20"/>
                </a:moveTo>
                <a:cubicBezTo>
                  <a:pt x="29" y="20"/>
                  <a:pt x="20" y="29"/>
                  <a:pt x="20" y="40"/>
                </a:cubicBezTo>
                <a:cubicBezTo>
                  <a:pt x="20" y="51"/>
                  <a:pt x="29" y="60"/>
                  <a:pt x="40" y="60"/>
                </a:cubicBezTo>
                <a:cubicBezTo>
                  <a:pt x="51" y="60"/>
                  <a:pt x="60" y="51"/>
                  <a:pt x="60" y="40"/>
                </a:cubicBezTo>
                <a:cubicBezTo>
                  <a:pt x="60" y="29"/>
                  <a:pt x="51" y="20"/>
                  <a:pt x="40" y="2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8" name="Freeform 7"/>
          <p:cNvSpPr>
            <a:spLocks/>
          </p:cNvSpPr>
          <p:nvPr userDrawn="1"/>
        </p:nvSpPr>
        <p:spPr bwMode="black">
          <a:xfrm>
            <a:off x="6508750" y="2773363"/>
            <a:ext cx="227013" cy="349250"/>
          </a:xfrm>
          <a:custGeom>
            <a:avLst/>
            <a:gdLst>
              <a:gd name="T0" fmla="*/ 2147483647 w 52"/>
              <a:gd name="T1" fmla="*/ 2147483647 h 80"/>
              <a:gd name="T2" fmla="*/ 2147483647 w 52"/>
              <a:gd name="T3" fmla="*/ 2147483647 h 80"/>
              <a:gd name="T4" fmla="*/ 2147483647 w 52"/>
              <a:gd name="T5" fmla="*/ 2147483647 h 80"/>
              <a:gd name="T6" fmla="*/ 2147483647 w 52"/>
              <a:gd name="T7" fmla="*/ 2147483647 h 80"/>
              <a:gd name="T8" fmla="*/ 2147483647 w 52"/>
              <a:gd name="T9" fmla="*/ 2147483647 h 80"/>
              <a:gd name="T10" fmla="*/ 2147483647 w 52"/>
              <a:gd name="T11" fmla="*/ 2147483647 h 80"/>
              <a:gd name="T12" fmla="*/ 2147483647 w 52"/>
              <a:gd name="T13" fmla="*/ 2147483647 h 80"/>
              <a:gd name="T14" fmla="*/ 0 w 52"/>
              <a:gd name="T15" fmla="*/ 2147483647 h 80"/>
              <a:gd name="T16" fmla="*/ 0 w 52"/>
              <a:gd name="T17" fmla="*/ 2147483647 h 80"/>
              <a:gd name="T18" fmla="*/ 2147483647 w 52"/>
              <a:gd name="T19" fmla="*/ 2147483647 h 80"/>
              <a:gd name="T20" fmla="*/ 2147483647 w 52"/>
              <a:gd name="T21" fmla="*/ 2147483647 h 80"/>
              <a:gd name="T22" fmla="*/ 2147483647 w 52"/>
              <a:gd name="T23" fmla="*/ 2147483647 h 80"/>
              <a:gd name="T24" fmla="*/ 2147483647 w 52"/>
              <a:gd name="T25" fmla="*/ 2147483647 h 80"/>
              <a:gd name="T26" fmla="*/ 0 w 52"/>
              <a:gd name="T27" fmla="*/ 2147483647 h 80"/>
              <a:gd name="T28" fmla="*/ 2147483647 w 52"/>
              <a:gd name="T29" fmla="*/ 0 h 80"/>
              <a:gd name="T30" fmla="*/ 2147483647 w 52"/>
              <a:gd name="T31" fmla="*/ 2147483647 h 80"/>
              <a:gd name="T32" fmla="*/ 2147483647 w 52"/>
              <a:gd name="T33" fmla="*/ 2147483647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0">
                <a:moveTo>
                  <a:pt x="47" y="19"/>
                </a:moveTo>
                <a:cubicBezTo>
                  <a:pt x="47" y="19"/>
                  <a:pt x="38" y="17"/>
                  <a:pt x="32" y="17"/>
                </a:cubicBezTo>
                <a:cubicBezTo>
                  <a:pt x="24" y="17"/>
                  <a:pt x="20" y="19"/>
                  <a:pt x="20" y="23"/>
                </a:cubicBezTo>
                <a:cubicBezTo>
                  <a:pt x="20" y="28"/>
                  <a:pt x="26" y="29"/>
                  <a:pt x="29" y="30"/>
                </a:cubicBezTo>
                <a:cubicBezTo>
                  <a:pt x="34" y="32"/>
                  <a:pt x="34" y="32"/>
                  <a:pt x="34" y="32"/>
                </a:cubicBezTo>
                <a:cubicBezTo>
                  <a:pt x="47" y="36"/>
                  <a:pt x="52" y="45"/>
                  <a:pt x="52" y="54"/>
                </a:cubicBezTo>
                <a:cubicBezTo>
                  <a:pt x="52" y="73"/>
                  <a:pt x="35" y="80"/>
                  <a:pt x="21" y="80"/>
                </a:cubicBezTo>
                <a:cubicBezTo>
                  <a:pt x="10" y="80"/>
                  <a:pt x="1" y="78"/>
                  <a:pt x="0" y="77"/>
                </a:cubicBezTo>
                <a:cubicBezTo>
                  <a:pt x="0" y="60"/>
                  <a:pt x="0" y="60"/>
                  <a:pt x="0" y="60"/>
                </a:cubicBezTo>
                <a:cubicBezTo>
                  <a:pt x="2" y="60"/>
                  <a:pt x="10" y="63"/>
                  <a:pt x="18" y="63"/>
                </a:cubicBezTo>
                <a:cubicBezTo>
                  <a:pt x="28" y="63"/>
                  <a:pt x="32" y="60"/>
                  <a:pt x="32" y="56"/>
                </a:cubicBezTo>
                <a:cubicBezTo>
                  <a:pt x="32" y="52"/>
                  <a:pt x="28" y="49"/>
                  <a:pt x="23" y="48"/>
                </a:cubicBezTo>
                <a:cubicBezTo>
                  <a:pt x="22" y="48"/>
                  <a:pt x="21" y="47"/>
                  <a:pt x="19" y="47"/>
                </a:cubicBezTo>
                <a:cubicBezTo>
                  <a:pt x="9" y="43"/>
                  <a:pt x="0" y="37"/>
                  <a:pt x="0" y="24"/>
                </a:cubicBezTo>
                <a:cubicBezTo>
                  <a:pt x="0" y="10"/>
                  <a:pt x="10" y="0"/>
                  <a:pt x="28" y="0"/>
                </a:cubicBezTo>
                <a:cubicBezTo>
                  <a:pt x="37" y="0"/>
                  <a:pt x="46" y="3"/>
                  <a:pt x="47" y="3"/>
                </a:cubicBezTo>
                <a:lnTo>
                  <a:pt x="47" y="1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9" name="Freeform 8"/>
          <p:cNvSpPr>
            <a:spLocks/>
          </p:cNvSpPr>
          <p:nvPr userDrawn="1"/>
        </p:nvSpPr>
        <p:spPr bwMode="black">
          <a:xfrm>
            <a:off x="5768975" y="2311400"/>
            <a:ext cx="82550" cy="171450"/>
          </a:xfrm>
          <a:custGeom>
            <a:avLst/>
            <a:gdLst>
              <a:gd name="T0" fmla="*/ 2147483647 w 19"/>
              <a:gd name="T1" fmla="*/ 2147483647 h 39"/>
              <a:gd name="T2" fmla="*/ 2147483647 w 19"/>
              <a:gd name="T3" fmla="*/ 0 h 39"/>
              <a:gd name="T4" fmla="*/ 0 w 19"/>
              <a:gd name="T5" fmla="*/ 2147483647 h 39"/>
              <a:gd name="T6" fmla="*/ 0 w 19"/>
              <a:gd name="T7" fmla="*/ 2147483647 h 39"/>
              <a:gd name="T8" fmla="*/ 2147483647 w 19"/>
              <a:gd name="T9" fmla="*/ 2147483647 h 39"/>
              <a:gd name="T10" fmla="*/ 2147483647 w 19"/>
              <a:gd name="T11" fmla="*/ 2147483647 h 39"/>
              <a:gd name="T12" fmla="*/ 2147483647 w 19"/>
              <a:gd name="T13" fmla="*/ 2147483647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10" y="0"/>
                </a:cubicBezTo>
                <a:cubicBezTo>
                  <a:pt x="4" y="0"/>
                  <a:pt x="0" y="4"/>
                  <a:pt x="0" y="10"/>
                </a:cubicBezTo>
                <a:cubicBezTo>
                  <a:pt x="0" y="30"/>
                  <a:pt x="0" y="30"/>
                  <a:pt x="0" y="30"/>
                </a:cubicBezTo>
                <a:cubicBezTo>
                  <a:pt x="0" y="35"/>
                  <a:pt x="4" y="39"/>
                  <a:pt x="10" y="39"/>
                </a:cubicBezTo>
                <a:cubicBezTo>
                  <a:pt x="15" y="39"/>
                  <a:pt x="19" y="35"/>
                  <a:pt x="19" y="30"/>
                </a:cubicBezTo>
                <a:lnTo>
                  <a:pt x="19"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10" name="Freeform 9"/>
          <p:cNvSpPr>
            <a:spLocks/>
          </p:cNvSpPr>
          <p:nvPr userDrawn="1"/>
        </p:nvSpPr>
        <p:spPr bwMode="black">
          <a:xfrm>
            <a:off x="5999163" y="2197100"/>
            <a:ext cx="82550" cy="285750"/>
          </a:xfrm>
          <a:custGeom>
            <a:avLst/>
            <a:gdLst>
              <a:gd name="T0" fmla="*/ 2147483647 w 19"/>
              <a:gd name="T1" fmla="*/ 2147483647 h 65"/>
              <a:gd name="T2" fmla="*/ 2147483647 w 19"/>
              <a:gd name="T3" fmla="*/ 0 h 65"/>
              <a:gd name="T4" fmla="*/ 0 w 19"/>
              <a:gd name="T5" fmla="*/ 2147483647 h 65"/>
              <a:gd name="T6" fmla="*/ 0 w 19"/>
              <a:gd name="T7" fmla="*/ 2147483647 h 65"/>
              <a:gd name="T8" fmla="*/ 2147483647 w 19"/>
              <a:gd name="T9" fmla="*/ 2147483647 h 65"/>
              <a:gd name="T10" fmla="*/ 2147483647 w 19"/>
              <a:gd name="T11" fmla="*/ 2147483647 h 65"/>
              <a:gd name="T12" fmla="*/ 2147483647 w 19"/>
              <a:gd name="T13" fmla="*/ 214748364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4" y="0"/>
                  <a:pt x="9" y="0"/>
                </a:cubicBezTo>
                <a:cubicBezTo>
                  <a:pt x="4" y="0"/>
                  <a:pt x="0" y="4"/>
                  <a:pt x="0" y="9"/>
                </a:cubicBezTo>
                <a:cubicBezTo>
                  <a:pt x="0" y="56"/>
                  <a:pt x="0" y="56"/>
                  <a:pt x="0" y="56"/>
                </a:cubicBezTo>
                <a:cubicBezTo>
                  <a:pt x="0" y="61"/>
                  <a:pt x="4" y="65"/>
                  <a:pt x="9" y="65"/>
                </a:cubicBezTo>
                <a:cubicBezTo>
                  <a:pt x="14" y="65"/>
                  <a:pt x="19" y="61"/>
                  <a:pt x="19" y="56"/>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11" name="Freeform 10"/>
          <p:cNvSpPr>
            <a:spLocks/>
          </p:cNvSpPr>
          <p:nvPr userDrawn="1"/>
        </p:nvSpPr>
        <p:spPr bwMode="black">
          <a:xfrm>
            <a:off x="6226175" y="2039938"/>
            <a:ext cx="82550" cy="525462"/>
          </a:xfrm>
          <a:custGeom>
            <a:avLst/>
            <a:gdLst>
              <a:gd name="T0" fmla="*/ 2147483647 w 19"/>
              <a:gd name="T1" fmla="*/ 2147483647 h 120"/>
              <a:gd name="T2" fmla="*/ 2147483647 w 19"/>
              <a:gd name="T3" fmla="*/ 0 h 120"/>
              <a:gd name="T4" fmla="*/ 0 w 19"/>
              <a:gd name="T5" fmla="*/ 2147483647 h 120"/>
              <a:gd name="T6" fmla="*/ 0 w 19"/>
              <a:gd name="T7" fmla="*/ 2147483647 h 120"/>
              <a:gd name="T8" fmla="*/ 2147483647 w 19"/>
              <a:gd name="T9" fmla="*/ 2147483647 h 120"/>
              <a:gd name="T10" fmla="*/ 2147483647 w 19"/>
              <a:gd name="T11" fmla="*/ 2147483647 h 120"/>
              <a:gd name="T12" fmla="*/ 2147483647 w 19"/>
              <a:gd name="T13" fmla="*/ 2147483647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10" y="0"/>
                </a:cubicBezTo>
                <a:cubicBezTo>
                  <a:pt x="5" y="0"/>
                  <a:pt x="0" y="4"/>
                  <a:pt x="0" y="9"/>
                </a:cubicBezTo>
                <a:cubicBezTo>
                  <a:pt x="0" y="111"/>
                  <a:pt x="0" y="111"/>
                  <a:pt x="0" y="111"/>
                </a:cubicBezTo>
                <a:cubicBezTo>
                  <a:pt x="0" y="116"/>
                  <a:pt x="5" y="120"/>
                  <a:pt x="10" y="120"/>
                </a:cubicBezTo>
                <a:cubicBezTo>
                  <a:pt x="15" y="120"/>
                  <a:pt x="19" y="116"/>
                  <a:pt x="19" y="111"/>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12" name="Freeform 11"/>
          <p:cNvSpPr>
            <a:spLocks/>
          </p:cNvSpPr>
          <p:nvPr userDrawn="1"/>
        </p:nvSpPr>
        <p:spPr bwMode="black">
          <a:xfrm>
            <a:off x="6457950" y="2197100"/>
            <a:ext cx="80963" cy="285750"/>
          </a:xfrm>
          <a:custGeom>
            <a:avLst/>
            <a:gdLst>
              <a:gd name="T0" fmla="*/ 2147483647 w 19"/>
              <a:gd name="T1" fmla="*/ 2147483647 h 65"/>
              <a:gd name="T2" fmla="*/ 2147483647 w 19"/>
              <a:gd name="T3" fmla="*/ 0 h 65"/>
              <a:gd name="T4" fmla="*/ 0 w 19"/>
              <a:gd name="T5" fmla="*/ 2147483647 h 65"/>
              <a:gd name="T6" fmla="*/ 0 w 19"/>
              <a:gd name="T7" fmla="*/ 2147483647 h 65"/>
              <a:gd name="T8" fmla="*/ 2147483647 w 19"/>
              <a:gd name="T9" fmla="*/ 2147483647 h 65"/>
              <a:gd name="T10" fmla="*/ 2147483647 w 19"/>
              <a:gd name="T11" fmla="*/ 2147483647 h 65"/>
              <a:gd name="T12" fmla="*/ 2147483647 w 19"/>
              <a:gd name="T13" fmla="*/ 214748364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9" y="0"/>
                </a:cubicBezTo>
                <a:cubicBezTo>
                  <a:pt x="4" y="0"/>
                  <a:pt x="0" y="4"/>
                  <a:pt x="0" y="9"/>
                </a:cubicBezTo>
                <a:cubicBezTo>
                  <a:pt x="0" y="56"/>
                  <a:pt x="0" y="56"/>
                  <a:pt x="0" y="56"/>
                </a:cubicBezTo>
                <a:cubicBezTo>
                  <a:pt x="0" y="61"/>
                  <a:pt x="4" y="65"/>
                  <a:pt x="9" y="65"/>
                </a:cubicBezTo>
                <a:cubicBezTo>
                  <a:pt x="15" y="65"/>
                  <a:pt x="19" y="61"/>
                  <a:pt x="19" y="56"/>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13" name="Freeform 12"/>
          <p:cNvSpPr>
            <a:spLocks/>
          </p:cNvSpPr>
          <p:nvPr userDrawn="1"/>
        </p:nvSpPr>
        <p:spPr bwMode="black">
          <a:xfrm>
            <a:off x="6683375" y="2311400"/>
            <a:ext cx="87313" cy="171450"/>
          </a:xfrm>
          <a:custGeom>
            <a:avLst/>
            <a:gdLst>
              <a:gd name="T0" fmla="*/ 2147483647 w 20"/>
              <a:gd name="T1" fmla="*/ 2147483647 h 39"/>
              <a:gd name="T2" fmla="*/ 2147483647 w 20"/>
              <a:gd name="T3" fmla="*/ 0 h 39"/>
              <a:gd name="T4" fmla="*/ 0 w 20"/>
              <a:gd name="T5" fmla="*/ 2147483647 h 39"/>
              <a:gd name="T6" fmla="*/ 0 w 20"/>
              <a:gd name="T7" fmla="*/ 2147483647 h 39"/>
              <a:gd name="T8" fmla="*/ 2147483647 w 20"/>
              <a:gd name="T9" fmla="*/ 2147483647 h 39"/>
              <a:gd name="T10" fmla="*/ 2147483647 w 20"/>
              <a:gd name="T11" fmla="*/ 2147483647 h 39"/>
              <a:gd name="T12" fmla="*/ 2147483647 w 20"/>
              <a:gd name="T13" fmla="*/ 2147483647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39">
                <a:moveTo>
                  <a:pt x="20" y="10"/>
                </a:moveTo>
                <a:cubicBezTo>
                  <a:pt x="20" y="4"/>
                  <a:pt x="15" y="0"/>
                  <a:pt x="10" y="0"/>
                </a:cubicBezTo>
                <a:cubicBezTo>
                  <a:pt x="5" y="0"/>
                  <a:pt x="0" y="4"/>
                  <a:pt x="0" y="10"/>
                </a:cubicBezTo>
                <a:cubicBezTo>
                  <a:pt x="0" y="30"/>
                  <a:pt x="0" y="30"/>
                  <a:pt x="0" y="30"/>
                </a:cubicBezTo>
                <a:cubicBezTo>
                  <a:pt x="0" y="35"/>
                  <a:pt x="5" y="39"/>
                  <a:pt x="10" y="39"/>
                </a:cubicBezTo>
                <a:cubicBezTo>
                  <a:pt x="15" y="39"/>
                  <a:pt x="20" y="35"/>
                  <a:pt x="20" y="30"/>
                </a:cubicBezTo>
                <a:lnTo>
                  <a:pt x="20"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14" name="Freeform 13"/>
          <p:cNvSpPr>
            <a:spLocks/>
          </p:cNvSpPr>
          <p:nvPr userDrawn="1"/>
        </p:nvSpPr>
        <p:spPr bwMode="black">
          <a:xfrm>
            <a:off x="6913563" y="2197100"/>
            <a:ext cx="84137" cy="285750"/>
          </a:xfrm>
          <a:custGeom>
            <a:avLst/>
            <a:gdLst>
              <a:gd name="T0" fmla="*/ 2147483647 w 19"/>
              <a:gd name="T1" fmla="*/ 2147483647 h 65"/>
              <a:gd name="T2" fmla="*/ 2147483647 w 19"/>
              <a:gd name="T3" fmla="*/ 0 h 65"/>
              <a:gd name="T4" fmla="*/ 0 w 19"/>
              <a:gd name="T5" fmla="*/ 2147483647 h 65"/>
              <a:gd name="T6" fmla="*/ 0 w 19"/>
              <a:gd name="T7" fmla="*/ 2147483647 h 65"/>
              <a:gd name="T8" fmla="*/ 2147483647 w 19"/>
              <a:gd name="T9" fmla="*/ 2147483647 h 65"/>
              <a:gd name="T10" fmla="*/ 2147483647 w 19"/>
              <a:gd name="T11" fmla="*/ 2147483647 h 65"/>
              <a:gd name="T12" fmla="*/ 2147483647 w 19"/>
              <a:gd name="T13" fmla="*/ 214748364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4" y="0"/>
                  <a:pt x="0" y="4"/>
                  <a:pt x="0" y="9"/>
                </a:cubicBezTo>
                <a:cubicBezTo>
                  <a:pt x="0" y="56"/>
                  <a:pt x="0" y="56"/>
                  <a:pt x="0" y="56"/>
                </a:cubicBezTo>
                <a:cubicBezTo>
                  <a:pt x="0" y="61"/>
                  <a:pt x="4" y="65"/>
                  <a:pt x="10" y="65"/>
                </a:cubicBezTo>
                <a:cubicBezTo>
                  <a:pt x="15" y="65"/>
                  <a:pt x="19" y="61"/>
                  <a:pt x="19" y="56"/>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15" name="Freeform 14"/>
          <p:cNvSpPr>
            <a:spLocks/>
          </p:cNvSpPr>
          <p:nvPr userDrawn="1"/>
        </p:nvSpPr>
        <p:spPr bwMode="black">
          <a:xfrm>
            <a:off x="7145338" y="2039938"/>
            <a:ext cx="82550" cy="525462"/>
          </a:xfrm>
          <a:custGeom>
            <a:avLst/>
            <a:gdLst>
              <a:gd name="T0" fmla="*/ 2147483647 w 19"/>
              <a:gd name="T1" fmla="*/ 2147483647 h 120"/>
              <a:gd name="T2" fmla="*/ 2147483647 w 19"/>
              <a:gd name="T3" fmla="*/ 0 h 120"/>
              <a:gd name="T4" fmla="*/ 0 w 19"/>
              <a:gd name="T5" fmla="*/ 2147483647 h 120"/>
              <a:gd name="T6" fmla="*/ 0 w 19"/>
              <a:gd name="T7" fmla="*/ 2147483647 h 120"/>
              <a:gd name="T8" fmla="*/ 2147483647 w 19"/>
              <a:gd name="T9" fmla="*/ 2147483647 h 120"/>
              <a:gd name="T10" fmla="*/ 2147483647 w 19"/>
              <a:gd name="T11" fmla="*/ 2147483647 h 120"/>
              <a:gd name="T12" fmla="*/ 2147483647 w 19"/>
              <a:gd name="T13" fmla="*/ 2147483647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9" y="0"/>
                </a:cubicBezTo>
                <a:cubicBezTo>
                  <a:pt x="4" y="0"/>
                  <a:pt x="0" y="4"/>
                  <a:pt x="0" y="9"/>
                </a:cubicBezTo>
                <a:cubicBezTo>
                  <a:pt x="0" y="111"/>
                  <a:pt x="0" y="111"/>
                  <a:pt x="0" y="111"/>
                </a:cubicBezTo>
                <a:cubicBezTo>
                  <a:pt x="0" y="116"/>
                  <a:pt x="4" y="120"/>
                  <a:pt x="9" y="120"/>
                </a:cubicBezTo>
                <a:cubicBezTo>
                  <a:pt x="15" y="120"/>
                  <a:pt x="19" y="116"/>
                  <a:pt x="19" y="111"/>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16" name="Freeform 15"/>
          <p:cNvSpPr>
            <a:spLocks/>
          </p:cNvSpPr>
          <p:nvPr userDrawn="1"/>
        </p:nvSpPr>
        <p:spPr bwMode="black">
          <a:xfrm>
            <a:off x="7372350" y="2197100"/>
            <a:ext cx="82550" cy="285750"/>
          </a:xfrm>
          <a:custGeom>
            <a:avLst/>
            <a:gdLst>
              <a:gd name="T0" fmla="*/ 2147483647 w 19"/>
              <a:gd name="T1" fmla="*/ 2147483647 h 65"/>
              <a:gd name="T2" fmla="*/ 2147483647 w 19"/>
              <a:gd name="T3" fmla="*/ 0 h 65"/>
              <a:gd name="T4" fmla="*/ 0 w 19"/>
              <a:gd name="T5" fmla="*/ 2147483647 h 65"/>
              <a:gd name="T6" fmla="*/ 0 w 19"/>
              <a:gd name="T7" fmla="*/ 2147483647 h 65"/>
              <a:gd name="T8" fmla="*/ 2147483647 w 19"/>
              <a:gd name="T9" fmla="*/ 2147483647 h 65"/>
              <a:gd name="T10" fmla="*/ 2147483647 w 19"/>
              <a:gd name="T11" fmla="*/ 2147483647 h 65"/>
              <a:gd name="T12" fmla="*/ 2147483647 w 19"/>
              <a:gd name="T13" fmla="*/ 214748364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5" y="0"/>
                  <a:pt x="0" y="4"/>
                  <a:pt x="0" y="9"/>
                </a:cubicBezTo>
                <a:cubicBezTo>
                  <a:pt x="0" y="56"/>
                  <a:pt x="0" y="56"/>
                  <a:pt x="0" y="56"/>
                </a:cubicBezTo>
                <a:cubicBezTo>
                  <a:pt x="0" y="61"/>
                  <a:pt x="5" y="65"/>
                  <a:pt x="10" y="65"/>
                </a:cubicBezTo>
                <a:cubicBezTo>
                  <a:pt x="15" y="65"/>
                  <a:pt x="19" y="61"/>
                  <a:pt x="19" y="56"/>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17" name="Freeform 16"/>
          <p:cNvSpPr>
            <a:spLocks/>
          </p:cNvSpPr>
          <p:nvPr userDrawn="1"/>
        </p:nvSpPr>
        <p:spPr bwMode="black">
          <a:xfrm>
            <a:off x="7602538" y="2311400"/>
            <a:ext cx="84137" cy="171450"/>
          </a:xfrm>
          <a:custGeom>
            <a:avLst/>
            <a:gdLst>
              <a:gd name="T0" fmla="*/ 2147483647 w 19"/>
              <a:gd name="T1" fmla="*/ 2147483647 h 39"/>
              <a:gd name="T2" fmla="*/ 2147483647 w 19"/>
              <a:gd name="T3" fmla="*/ 0 h 39"/>
              <a:gd name="T4" fmla="*/ 0 w 19"/>
              <a:gd name="T5" fmla="*/ 2147483647 h 39"/>
              <a:gd name="T6" fmla="*/ 0 w 19"/>
              <a:gd name="T7" fmla="*/ 2147483647 h 39"/>
              <a:gd name="T8" fmla="*/ 2147483647 w 19"/>
              <a:gd name="T9" fmla="*/ 2147483647 h 39"/>
              <a:gd name="T10" fmla="*/ 2147483647 w 19"/>
              <a:gd name="T11" fmla="*/ 2147483647 h 39"/>
              <a:gd name="T12" fmla="*/ 2147483647 w 19"/>
              <a:gd name="T13" fmla="*/ 2147483647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9" y="0"/>
                </a:cubicBezTo>
                <a:cubicBezTo>
                  <a:pt x="4" y="0"/>
                  <a:pt x="0" y="4"/>
                  <a:pt x="0" y="10"/>
                </a:cubicBezTo>
                <a:cubicBezTo>
                  <a:pt x="0" y="30"/>
                  <a:pt x="0" y="30"/>
                  <a:pt x="0" y="30"/>
                </a:cubicBezTo>
                <a:cubicBezTo>
                  <a:pt x="0" y="35"/>
                  <a:pt x="4" y="39"/>
                  <a:pt x="9" y="39"/>
                </a:cubicBezTo>
                <a:cubicBezTo>
                  <a:pt x="15" y="39"/>
                  <a:pt x="19" y="35"/>
                  <a:pt x="19" y="30"/>
                </a:cubicBezTo>
                <a:lnTo>
                  <a:pt x="19"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Tree>
    <p:extLst>
      <p:ext uri="{BB962C8B-B14F-4D97-AF65-F5344CB8AC3E}">
        <p14:creationId xmlns:p14="http://schemas.microsoft.com/office/powerpoint/2010/main" val="191294705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00"/>
                                        <p:tgtEl>
                                          <p:spTgt spid="2"/>
                                        </p:tgtEl>
                                      </p:cBhvr>
                                    </p:animEffect>
                                  </p:childTnLst>
                                </p:cTn>
                              </p:par>
                            </p:childTnLst>
                          </p:cTn>
                        </p:par>
                        <p:par>
                          <p:cTn id="8" fill="hold">
                            <p:stCondLst>
                              <p:cond delay="700"/>
                            </p:stCondLst>
                            <p:childTnLst>
                              <p:par>
                                <p:cTn id="9" presetID="10" presetClass="entr" presetSubtype="0" fill="hold" grpId="0" nodeType="afterEffect">
                                  <p:stCondLst>
                                    <p:cond delay="0"/>
                                  </p:stCondLst>
                                  <p:iterate type="lt">
                                    <p:tmPct val="6250"/>
                                  </p:iterate>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childTnLst>
                                </p:cTn>
                              </p:par>
                            </p:childTnLst>
                          </p:cTn>
                        </p:par>
                        <p:par>
                          <p:cTn id="12" fill="hold">
                            <p:stCondLst>
                              <p:cond delay="2200"/>
                            </p:stCondLst>
                            <p:childTnLst>
                              <p:par>
                                <p:cTn id="13" presetID="10" presetClass="entr" presetSubtype="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700"/>
                                        <p:tgtEl>
                                          <p:spTgt spid="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700"/>
                                        <p:tgtEl>
                                          <p:spTgt spid="10"/>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700"/>
                                        <p:tgtEl>
                                          <p:spTgt spid="1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700"/>
                                        <p:tgtEl>
                                          <p:spTgt spid="1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700"/>
                                        <p:tgtEl>
                                          <p:spTgt spid="1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700"/>
                                        <p:tgtEl>
                                          <p:spTgt spid="1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700"/>
                                        <p:tgtEl>
                                          <p:spTgt spid="15"/>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fade">
                                      <p:cBhvr>
                                        <p:cTn id="36" dur="700"/>
                                        <p:tgtEl>
                                          <p:spTgt spid="16"/>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700"/>
                                        <p:tgtEl>
                                          <p:spTgt spid="17"/>
                                        </p:tgtEl>
                                      </p:cBhvr>
                                    </p:animEffect>
                                  </p:childTnLst>
                                </p:cTn>
                              </p:par>
                              <p:par>
                                <p:cTn id="40" presetID="42" presetClass="path" presetSubtype="0" accel="50000" decel="50000" fill="hold" grpId="1" nodeType="withEffect">
                                  <p:stCondLst>
                                    <p:cond delay="0"/>
                                  </p:stCondLst>
                                  <p:childTnLst>
                                    <p:animMotion origin="layout" path="M -4.72222E-6 3.7037E-7 L -4.72222E-6 0.09143 " pathEditMode="relative" rAng="0" ptsTypes="AA">
                                      <p:cBhvr>
                                        <p:cTn id="41" dur="700" spd="-100000" fill="hold"/>
                                        <p:tgtEl>
                                          <p:spTgt spid="9"/>
                                        </p:tgtEl>
                                        <p:attrNameLst>
                                          <p:attrName>ppt_x</p:attrName>
                                          <p:attrName>ppt_y</p:attrName>
                                        </p:attrNameLst>
                                      </p:cBhvr>
                                      <p:rCtr x="0" y="46"/>
                                    </p:animMotion>
                                  </p:childTnLst>
                                </p:cTn>
                              </p:par>
                              <p:par>
                                <p:cTn id="42" presetID="42" presetClass="path" presetSubtype="0" accel="50000" decel="50000" fill="hold" grpId="1" nodeType="withEffect">
                                  <p:stCondLst>
                                    <p:cond delay="0"/>
                                  </p:stCondLst>
                                  <p:childTnLst>
                                    <p:animMotion origin="layout" path="M 5E-6 3.7037E-6 L 5E-6 0.11157 " pathEditMode="relative" rAng="0" ptsTypes="AA">
                                      <p:cBhvr>
                                        <p:cTn id="43" dur="700" spd="-100000" fill="hold"/>
                                        <p:tgtEl>
                                          <p:spTgt spid="11"/>
                                        </p:tgtEl>
                                        <p:attrNameLst>
                                          <p:attrName>ppt_x</p:attrName>
                                          <p:attrName>ppt_y</p:attrName>
                                        </p:attrNameLst>
                                      </p:cBhvr>
                                      <p:rCtr x="0" y="56"/>
                                    </p:animMotion>
                                  </p:childTnLst>
                                </p:cTn>
                              </p:par>
                              <p:par>
                                <p:cTn id="44" presetID="42" presetClass="path" presetSubtype="0" accel="50000" decel="50000" fill="hold" grpId="1" nodeType="withEffect">
                                  <p:stCondLst>
                                    <p:cond delay="0"/>
                                  </p:stCondLst>
                                  <p:childTnLst>
                                    <p:animMotion origin="layout" path="M 4.72222E-6 4.81481E-6 L 4.72222E-6 0.09143 " pathEditMode="relative" rAng="0" ptsTypes="AA">
                                      <p:cBhvr>
                                        <p:cTn id="45" dur="700" spd="-100000" fill="hold"/>
                                        <p:tgtEl>
                                          <p:spTgt spid="13"/>
                                        </p:tgtEl>
                                        <p:attrNameLst>
                                          <p:attrName>ppt_x</p:attrName>
                                          <p:attrName>ppt_y</p:attrName>
                                        </p:attrNameLst>
                                      </p:cBhvr>
                                      <p:rCtr x="0" y="46"/>
                                    </p:animMotion>
                                  </p:childTnLst>
                                </p:cTn>
                              </p:par>
                              <p:par>
                                <p:cTn id="46" presetID="42" presetClass="path" presetSubtype="0" accel="50000" decel="50000" fill="hold" grpId="1" nodeType="withEffect">
                                  <p:stCondLst>
                                    <p:cond delay="0"/>
                                  </p:stCondLst>
                                  <p:childTnLst>
                                    <p:animMotion origin="layout" path="M -2.77778E-6 3.7037E-6 L -2.77778E-6 0.11157 " pathEditMode="relative" rAng="0" ptsTypes="AA">
                                      <p:cBhvr>
                                        <p:cTn id="47" dur="700" spd="-100000" fill="hold"/>
                                        <p:tgtEl>
                                          <p:spTgt spid="15"/>
                                        </p:tgtEl>
                                        <p:attrNameLst>
                                          <p:attrName>ppt_x</p:attrName>
                                          <p:attrName>ppt_y</p:attrName>
                                        </p:attrNameLst>
                                      </p:cBhvr>
                                      <p:rCtr x="0" y="56"/>
                                    </p:animMotion>
                                  </p:childTnLst>
                                </p:cTn>
                              </p:par>
                              <p:par>
                                <p:cTn id="48" presetID="42" presetClass="path" presetSubtype="0" accel="50000" decel="50000" fill="hold" grpId="1" nodeType="withEffect">
                                  <p:stCondLst>
                                    <p:cond delay="0"/>
                                  </p:stCondLst>
                                  <p:childTnLst>
                                    <p:animMotion origin="layout" path="M 5.55556E-7 4.81481E-6 L 5.55556E-7 0.09143 " pathEditMode="relative" rAng="0" ptsTypes="AA">
                                      <p:cBhvr>
                                        <p:cTn id="49" dur="700" spd="-100000" fill="hold"/>
                                        <p:tgtEl>
                                          <p:spTgt spid="17"/>
                                        </p:tgtEl>
                                        <p:attrNameLst>
                                          <p:attrName>ppt_x</p:attrName>
                                          <p:attrName>ppt_y</p:attrName>
                                        </p:attrNameLst>
                                      </p:cBhvr>
                                      <p:rCtr x="0" y="46"/>
                                    </p:animMotion>
                                  </p:childTnLst>
                                </p:cTn>
                              </p:par>
                              <p:par>
                                <p:cTn id="50" presetID="64" presetClass="path" presetSubtype="0" accel="50000" decel="50000" fill="hold" grpId="1" nodeType="withEffect">
                                  <p:stCondLst>
                                    <p:cond delay="0"/>
                                  </p:stCondLst>
                                  <p:childTnLst>
                                    <p:animMotion origin="layout" path="M 4.72222E-6 3.33333E-6 L 4.72222E-6 -0.10764 " pathEditMode="relative" rAng="0" ptsTypes="AA">
                                      <p:cBhvr>
                                        <p:cTn id="51" dur="700" spd="-100000" fill="hold"/>
                                        <p:tgtEl>
                                          <p:spTgt spid="10"/>
                                        </p:tgtEl>
                                        <p:attrNameLst>
                                          <p:attrName>ppt_x</p:attrName>
                                          <p:attrName>ppt_y</p:attrName>
                                        </p:attrNameLst>
                                      </p:cBhvr>
                                      <p:rCtr x="0" y="-54"/>
                                    </p:animMotion>
                                  </p:childTnLst>
                                </p:cTn>
                              </p:par>
                              <p:par>
                                <p:cTn id="52" presetID="64" presetClass="path" presetSubtype="0" accel="50000" decel="50000" fill="hold" grpId="1" nodeType="withEffect">
                                  <p:stCondLst>
                                    <p:cond delay="0"/>
                                  </p:stCondLst>
                                  <p:childTnLst>
                                    <p:animMotion origin="layout" path="M 4.44444E-6 3.33333E-6 L 4.44444E-6 -0.10764 " pathEditMode="relative" rAng="0" ptsTypes="AA">
                                      <p:cBhvr>
                                        <p:cTn id="53" dur="700" spd="-100000" fill="hold"/>
                                        <p:tgtEl>
                                          <p:spTgt spid="12"/>
                                        </p:tgtEl>
                                        <p:attrNameLst>
                                          <p:attrName>ppt_x</p:attrName>
                                          <p:attrName>ppt_y</p:attrName>
                                        </p:attrNameLst>
                                      </p:cBhvr>
                                      <p:rCtr x="0" y="-54"/>
                                    </p:animMotion>
                                  </p:childTnLst>
                                </p:cTn>
                              </p:par>
                              <p:par>
                                <p:cTn id="54" presetID="64" presetClass="path" presetSubtype="0" accel="50000" decel="50000" fill="hold" grpId="1" nodeType="withEffect">
                                  <p:stCondLst>
                                    <p:cond delay="0"/>
                                  </p:stCondLst>
                                  <p:childTnLst>
                                    <p:animMotion origin="layout" path="M -2.22222E-6 3.33333E-6 L -2.22222E-6 -0.10764 " pathEditMode="relative" rAng="0" ptsTypes="AA">
                                      <p:cBhvr>
                                        <p:cTn id="55" dur="700" spd="-100000" fill="hold"/>
                                        <p:tgtEl>
                                          <p:spTgt spid="14"/>
                                        </p:tgtEl>
                                        <p:attrNameLst>
                                          <p:attrName>ppt_x</p:attrName>
                                          <p:attrName>ppt_y</p:attrName>
                                        </p:attrNameLst>
                                      </p:cBhvr>
                                      <p:rCtr x="0" y="-54"/>
                                    </p:animMotion>
                                  </p:childTnLst>
                                </p:cTn>
                              </p:par>
                              <p:par>
                                <p:cTn id="56" presetID="64" presetClass="path" presetSubtype="0" accel="50000" decel="50000" fill="hold" grpId="1" nodeType="withEffect">
                                  <p:stCondLst>
                                    <p:cond delay="0"/>
                                  </p:stCondLst>
                                  <p:childTnLst>
                                    <p:animMotion origin="layout" path="M 1.11111E-6 3.33333E-6 L 1.11111E-6 -0.10764 " pathEditMode="relative" rAng="0" ptsTypes="AA">
                                      <p:cBhvr>
                                        <p:cTn id="57" dur="700" spd="-100000" fill="hold"/>
                                        <p:tgtEl>
                                          <p:spTgt spid="16"/>
                                        </p:tgtEl>
                                        <p:attrNameLst>
                                          <p:attrName>ppt_x</p:attrName>
                                          <p:attrName>ppt_y</p:attrName>
                                        </p:attrNameLst>
                                      </p:cBhvr>
                                      <p:rCtr x="0" y="-54"/>
                                    </p:animMotion>
                                  </p:childTnLst>
                                </p:cTn>
                              </p:par>
                            </p:childTnLst>
                          </p:cTn>
                        </p:par>
                        <p:par>
                          <p:cTn id="58" fill="hold">
                            <p:stCondLst>
                              <p:cond delay="2900"/>
                            </p:stCondLst>
                            <p:childTnLst>
                              <p:par>
                                <p:cTn id="59" presetID="10" presetClass="entr" presetSubtype="0" fill="hold" grpId="0" nodeType="afterEffect">
                                  <p:stCondLst>
                                    <p:cond delay="0"/>
                                  </p:stCondLst>
                                  <p:childTnLst>
                                    <p:set>
                                      <p:cBhvr>
                                        <p:cTn id="60" dur="1" fill="hold">
                                          <p:stCondLst>
                                            <p:cond delay="0"/>
                                          </p:stCondLst>
                                        </p:cTn>
                                        <p:tgtEl>
                                          <p:spTgt spid="6"/>
                                        </p:tgtEl>
                                        <p:attrNameLst>
                                          <p:attrName>style.visibility</p:attrName>
                                        </p:attrNameLst>
                                      </p:cBhvr>
                                      <p:to>
                                        <p:strVal val="visible"/>
                                      </p:to>
                                    </p:set>
                                    <p:animEffect transition="in" filter="fade">
                                      <p:cBhvr>
                                        <p:cTn id="61" dur="700"/>
                                        <p:tgtEl>
                                          <p:spTgt spid="6"/>
                                        </p:tgtEl>
                                      </p:cBhvr>
                                    </p:animEffect>
                                  </p:childTnLst>
                                </p:cTn>
                              </p:par>
                              <p:par>
                                <p:cTn id="62" presetID="10" presetClass="entr" presetSubtype="0" fill="hold" nodeType="withEffect">
                                  <p:stCondLst>
                                    <p:cond delay="100"/>
                                  </p:stCondLst>
                                  <p:childTnLst>
                                    <p:set>
                                      <p:cBhvr>
                                        <p:cTn id="63" dur="1" fill="hold">
                                          <p:stCondLst>
                                            <p:cond delay="0"/>
                                          </p:stCondLst>
                                        </p:cTn>
                                        <p:tgtEl>
                                          <p:spTgt spid="4"/>
                                        </p:tgtEl>
                                        <p:attrNameLst>
                                          <p:attrName>style.visibility</p:attrName>
                                        </p:attrNameLst>
                                      </p:cBhvr>
                                      <p:to>
                                        <p:strVal val="visible"/>
                                      </p:to>
                                    </p:set>
                                    <p:animEffect transition="in" filter="fade">
                                      <p:cBhvr>
                                        <p:cTn id="64" dur="700"/>
                                        <p:tgtEl>
                                          <p:spTgt spid="4"/>
                                        </p:tgtEl>
                                      </p:cBhvr>
                                    </p:animEffect>
                                  </p:childTnLst>
                                </p:cTn>
                              </p:par>
                              <p:par>
                                <p:cTn id="65" presetID="10" presetClass="entr" presetSubtype="0" fill="hold" grpId="0" nodeType="withEffect">
                                  <p:stCondLst>
                                    <p:cond delay="200"/>
                                  </p:stCondLst>
                                  <p:childTnLst>
                                    <p:set>
                                      <p:cBhvr>
                                        <p:cTn id="66" dur="1" fill="hold">
                                          <p:stCondLst>
                                            <p:cond delay="0"/>
                                          </p:stCondLst>
                                        </p:cTn>
                                        <p:tgtEl>
                                          <p:spTgt spid="8"/>
                                        </p:tgtEl>
                                        <p:attrNameLst>
                                          <p:attrName>style.visibility</p:attrName>
                                        </p:attrNameLst>
                                      </p:cBhvr>
                                      <p:to>
                                        <p:strVal val="visible"/>
                                      </p:to>
                                    </p:set>
                                    <p:animEffect transition="in" filter="fade">
                                      <p:cBhvr>
                                        <p:cTn id="67" dur="700"/>
                                        <p:tgtEl>
                                          <p:spTgt spid="8"/>
                                        </p:tgtEl>
                                      </p:cBhvr>
                                    </p:animEffect>
                                  </p:childTnLst>
                                </p:cTn>
                              </p:par>
                              <p:par>
                                <p:cTn id="68" presetID="10" presetClass="entr" presetSubtype="0" fill="hold" grpId="0" nodeType="withEffect">
                                  <p:stCondLst>
                                    <p:cond delay="300"/>
                                  </p:stCondLst>
                                  <p:childTnLst>
                                    <p:set>
                                      <p:cBhvr>
                                        <p:cTn id="69" dur="1" fill="hold">
                                          <p:stCondLst>
                                            <p:cond delay="0"/>
                                          </p:stCondLst>
                                        </p:cTn>
                                        <p:tgtEl>
                                          <p:spTgt spid="5"/>
                                        </p:tgtEl>
                                        <p:attrNameLst>
                                          <p:attrName>style.visibility</p:attrName>
                                        </p:attrNameLst>
                                      </p:cBhvr>
                                      <p:to>
                                        <p:strVal val="visible"/>
                                      </p:to>
                                    </p:set>
                                    <p:animEffect transition="in" filter="fade">
                                      <p:cBhvr>
                                        <p:cTn id="70" dur="700"/>
                                        <p:tgtEl>
                                          <p:spTgt spid="5"/>
                                        </p:tgtEl>
                                      </p:cBhvr>
                                    </p:animEffect>
                                  </p:childTnLst>
                                </p:cTn>
                              </p:par>
                              <p:par>
                                <p:cTn id="71" presetID="10" presetClass="entr" presetSubtype="0" fill="hold" grpId="0" nodeType="withEffect">
                                  <p:stCondLst>
                                    <p:cond delay="400"/>
                                  </p:stCondLst>
                                  <p:childTnLst>
                                    <p:set>
                                      <p:cBhvr>
                                        <p:cTn id="72" dur="1" fill="hold">
                                          <p:stCondLst>
                                            <p:cond delay="0"/>
                                          </p:stCondLst>
                                        </p:cTn>
                                        <p:tgtEl>
                                          <p:spTgt spid="7"/>
                                        </p:tgtEl>
                                        <p:attrNameLst>
                                          <p:attrName>style.visibility</p:attrName>
                                        </p:attrNameLst>
                                      </p:cBhvr>
                                      <p:to>
                                        <p:strVal val="visible"/>
                                      </p:to>
                                    </p:set>
                                    <p:animEffect transition="in" filter="fade">
                                      <p:cBhvr>
                                        <p:cTn id="73" dur="7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animBg="1"/>
      <p:bldP spid="7" grpId="0" animBg="1"/>
      <p:bldP spid="8" grpId="0" animBg="1"/>
      <p:bldP spid="9" grpId="0" animBg="1"/>
      <p:bldP spid="9" grpId="1" animBg="1"/>
      <p:bldP spid="10" grpId="0" animBg="1"/>
      <p:bldP spid="10" grpId="1" animBg="1"/>
      <p:bldP spid="11" grpId="0" animBg="1"/>
      <p:bldP spid="11" grpId="1" animBg="1"/>
      <p:bldP spid="12" grpId="0" animBg="1"/>
      <p:bldP spid="12" grpId="1" animBg="1"/>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p:cSld name="Closing Slide-red">
    <p:spTree>
      <p:nvGrpSpPr>
        <p:cNvPr id="1" name=""/>
        <p:cNvGrpSpPr/>
        <p:nvPr/>
      </p:nvGrpSpPr>
      <p:grpSpPr>
        <a:xfrm>
          <a:off x="0" y="0"/>
          <a:ext cx="0" cy="0"/>
          <a:chOff x="0" y="0"/>
          <a:chExt cx="0" cy="0"/>
        </a:xfrm>
      </p:grpSpPr>
      <p:pic>
        <p:nvPicPr>
          <p:cNvPr id="2" name="Picture 1" descr="Complex_Gradient7.jp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p:cNvSpPr>
            <a:spLocks noChangeArrowheads="1"/>
          </p:cNvSpPr>
          <p:nvPr userDrawn="1"/>
        </p:nvSpPr>
        <p:spPr bwMode="black">
          <a:xfrm>
            <a:off x="4414838" y="4383088"/>
            <a:ext cx="30162" cy="1174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3" tIns="34292" rIns="68583" bIns="34292"/>
          <a:lstStyle/>
          <a:p>
            <a:endParaRPr lang="en-US">
              <a:solidFill>
                <a:srgbClr val="0096D6"/>
              </a:solidFill>
            </a:endParaRPr>
          </a:p>
        </p:txBody>
      </p:sp>
      <p:sp>
        <p:nvSpPr>
          <p:cNvPr id="4" name="Freeform 3"/>
          <p:cNvSpPr>
            <a:spLocks/>
          </p:cNvSpPr>
          <p:nvPr userDrawn="1"/>
        </p:nvSpPr>
        <p:spPr bwMode="black">
          <a:xfrm>
            <a:off x="4595813" y="4379913"/>
            <a:ext cx="90487" cy="123825"/>
          </a:xfrm>
          <a:custGeom>
            <a:avLst/>
            <a:gdLst>
              <a:gd name="T0" fmla="*/ 2147483647 w 58"/>
              <a:gd name="T1" fmla="*/ 2147483647 h 80"/>
              <a:gd name="T2" fmla="*/ 2147483647 w 58"/>
              <a:gd name="T3" fmla="*/ 2147483647 h 80"/>
              <a:gd name="T4" fmla="*/ 2147483647 w 58"/>
              <a:gd name="T5" fmla="*/ 2147483647 h 80"/>
              <a:gd name="T6" fmla="*/ 2147483647 w 58"/>
              <a:gd name="T7" fmla="*/ 2147483647 h 80"/>
              <a:gd name="T8" fmla="*/ 2147483647 w 58"/>
              <a:gd name="T9" fmla="*/ 2147483647 h 80"/>
              <a:gd name="T10" fmla="*/ 2147483647 w 58"/>
              <a:gd name="T11" fmla="*/ 2147483647 h 80"/>
              <a:gd name="T12" fmla="*/ 2147483647 w 58"/>
              <a:gd name="T13" fmla="*/ 2147483647 h 80"/>
              <a:gd name="T14" fmla="*/ 0 w 58"/>
              <a:gd name="T15" fmla="*/ 2147483647 h 80"/>
              <a:gd name="T16" fmla="*/ 2147483647 w 58"/>
              <a:gd name="T17" fmla="*/ 0 h 80"/>
              <a:gd name="T18" fmla="*/ 2147483647 w 58"/>
              <a:gd name="T19" fmla="*/ 2147483647 h 80"/>
              <a:gd name="T20" fmla="*/ 2147483647 w 58"/>
              <a:gd name="T21" fmla="*/ 2147483647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8" y="23"/>
                  <a:pt x="51" y="20"/>
                  <a:pt x="42" y="20"/>
                </a:cubicBezTo>
                <a:cubicBezTo>
                  <a:pt x="30" y="20"/>
                  <a:pt x="21" y="28"/>
                  <a:pt x="21" y="40"/>
                </a:cubicBezTo>
                <a:cubicBezTo>
                  <a:pt x="21" y="51"/>
                  <a:pt x="29" y="60"/>
                  <a:pt x="42" y="60"/>
                </a:cubicBezTo>
                <a:cubicBezTo>
                  <a:pt x="51" y="60"/>
                  <a:pt x="57" y="57"/>
                  <a:pt x="58" y="56"/>
                </a:cubicBezTo>
                <a:cubicBezTo>
                  <a:pt x="58" y="77"/>
                  <a:pt x="58" y="77"/>
                  <a:pt x="58" y="77"/>
                </a:cubicBezTo>
                <a:cubicBezTo>
                  <a:pt x="56" y="78"/>
                  <a:pt x="49" y="80"/>
                  <a:pt x="41" y="80"/>
                </a:cubicBezTo>
                <a:cubicBezTo>
                  <a:pt x="19" y="80"/>
                  <a:pt x="0" y="65"/>
                  <a:pt x="0" y="40"/>
                </a:cubicBezTo>
                <a:cubicBezTo>
                  <a:pt x="0" y="17"/>
                  <a:pt x="17" y="0"/>
                  <a:pt x="41" y="0"/>
                </a:cubicBezTo>
                <a:cubicBezTo>
                  <a:pt x="50" y="0"/>
                  <a:pt x="56" y="3"/>
                  <a:pt x="58" y="3"/>
                </a:cubicBezTo>
                <a:lnTo>
                  <a:pt x="58"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5" name="Freeform 4"/>
          <p:cNvSpPr>
            <a:spLocks/>
          </p:cNvSpPr>
          <p:nvPr userDrawn="1"/>
        </p:nvSpPr>
        <p:spPr bwMode="black">
          <a:xfrm>
            <a:off x="4284663" y="4379913"/>
            <a:ext cx="90487" cy="123825"/>
          </a:xfrm>
          <a:custGeom>
            <a:avLst/>
            <a:gdLst>
              <a:gd name="T0" fmla="*/ 2147483647 w 58"/>
              <a:gd name="T1" fmla="*/ 2147483647 h 80"/>
              <a:gd name="T2" fmla="*/ 2147483647 w 58"/>
              <a:gd name="T3" fmla="*/ 2147483647 h 80"/>
              <a:gd name="T4" fmla="*/ 2147483647 w 58"/>
              <a:gd name="T5" fmla="*/ 2147483647 h 80"/>
              <a:gd name="T6" fmla="*/ 2147483647 w 58"/>
              <a:gd name="T7" fmla="*/ 2147483647 h 80"/>
              <a:gd name="T8" fmla="*/ 2147483647 w 58"/>
              <a:gd name="T9" fmla="*/ 2147483647 h 80"/>
              <a:gd name="T10" fmla="*/ 2147483647 w 58"/>
              <a:gd name="T11" fmla="*/ 2147483647 h 80"/>
              <a:gd name="T12" fmla="*/ 2147483647 w 58"/>
              <a:gd name="T13" fmla="*/ 2147483647 h 80"/>
              <a:gd name="T14" fmla="*/ 0 w 58"/>
              <a:gd name="T15" fmla="*/ 2147483647 h 80"/>
              <a:gd name="T16" fmla="*/ 2147483647 w 58"/>
              <a:gd name="T17" fmla="*/ 0 h 80"/>
              <a:gd name="T18" fmla="*/ 2147483647 w 58"/>
              <a:gd name="T19" fmla="*/ 2147483647 h 80"/>
              <a:gd name="T20" fmla="*/ 2147483647 w 58"/>
              <a:gd name="T21" fmla="*/ 2147483647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7" y="23"/>
                  <a:pt x="51" y="20"/>
                  <a:pt x="42" y="20"/>
                </a:cubicBezTo>
                <a:cubicBezTo>
                  <a:pt x="29" y="20"/>
                  <a:pt x="21" y="28"/>
                  <a:pt x="21" y="40"/>
                </a:cubicBezTo>
                <a:cubicBezTo>
                  <a:pt x="21" y="51"/>
                  <a:pt x="29" y="60"/>
                  <a:pt x="42" y="60"/>
                </a:cubicBezTo>
                <a:cubicBezTo>
                  <a:pt x="51" y="60"/>
                  <a:pt x="57" y="57"/>
                  <a:pt x="58" y="56"/>
                </a:cubicBezTo>
                <a:cubicBezTo>
                  <a:pt x="58" y="77"/>
                  <a:pt x="58" y="77"/>
                  <a:pt x="58" y="77"/>
                </a:cubicBezTo>
                <a:cubicBezTo>
                  <a:pt x="56" y="78"/>
                  <a:pt x="49" y="80"/>
                  <a:pt x="40" y="80"/>
                </a:cubicBezTo>
                <a:cubicBezTo>
                  <a:pt x="19" y="80"/>
                  <a:pt x="0" y="65"/>
                  <a:pt x="0" y="40"/>
                </a:cubicBezTo>
                <a:cubicBezTo>
                  <a:pt x="0" y="17"/>
                  <a:pt x="17" y="0"/>
                  <a:pt x="40" y="0"/>
                </a:cubicBezTo>
                <a:cubicBezTo>
                  <a:pt x="49" y="0"/>
                  <a:pt x="56" y="3"/>
                  <a:pt x="58" y="3"/>
                </a:cubicBezTo>
                <a:lnTo>
                  <a:pt x="58"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6" name="Freeform 5"/>
          <p:cNvSpPr>
            <a:spLocks noEditPoints="1"/>
          </p:cNvSpPr>
          <p:nvPr userDrawn="1"/>
        </p:nvSpPr>
        <p:spPr bwMode="black">
          <a:xfrm>
            <a:off x="4718050" y="4379913"/>
            <a:ext cx="123825" cy="123825"/>
          </a:xfrm>
          <a:custGeom>
            <a:avLst/>
            <a:gdLst>
              <a:gd name="T0" fmla="*/ 2147483647 w 80"/>
              <a:gd name="T1" fmla="*/ 2147483647 h 80"/>
              <a:gd name="T2" fmla="*/ 2147483647 w 80"/>
              <a:gd name="T3" fmla="*/ 2147483647 h 80"/>
              <a:gd name="T4" fmla="*/ 0 w 80"/>
              <a:gd name="T5" fmla="*/ 2147483647 h 80"/>
              <a:gd name="T6" fmla="*/ 2147483647 w 80"/>
              <a:gd name="T7" fmla="*/ 0 h 80"/>
              <a:gd name="T8" fmla="*/ 2147483647 w 80"/>
              <a:gd name="T9" fmla="*/ 2147483647 h 80"/>
              <a:gd name="T10" fmla="*/ 2147483647 w 80"/>
              <a:gd name="T11" fmla="*/ 2147483647 h 80"/>
              <a:gd name="T12" fmla="*/ 2147483647 w 80"/>
              <a:gd name="T13" fmla="*/ 2147483647 h 80"/>
              <a:gd name="T14" fmla="*/ 2147483647 w 80"/>
              <a:gd name="T15" fmla="*/ 2147483647 h 80"/>
              <a:gd name="T16" fmla="*/ 2147483647 w 80"/>
              <a:gd name="T17" fmla="*/ 2147483647 h 80"/>
              <a:gd name="T18" fmla="*/ 2147483647 w 80"/>
              <a:gd name="T19" fmla="*/ 2147483647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0" h="80">
                <a:moveTo>
                  <a:pt x="80" y="40"/>
                </a:moveTo>
                <a:cubicBezTo>
                  <a:pt x="80" y="62"/>
                  <a:pt x="64" y="80"/>
                  <a:pt x="40" y="80"/>
                </a:cubicBezTo>
                <a:cubicBezTo>
                  <a:pt x="16" y="80"/>
                  <a:pt x="0" y="62"/>
                  <a:pt x="0" y="40"/>
                </a:cubicBezTo>
                <a:cubicBezTo>
                  <a:pt x="0" y="18"/>
                  <a:pt x="16" y="0"/>
                  <a:pt x="40" y="0"/>
                </a:cubicBezTo>
                <a:cubicBezTo>
                  <a:pt x="64" y="0"/>
                  <a:pt x="80" y="18"/>
                  <a:pt x="80" y="40"/>
                </a:cubicBezTo>
                <a:moveTo>
                  <a:pt x="40" y="20"/>
                </a:moveTo>
                <a:cubicBezTo>
                  <a:pt x="29" y="20"/>
                  <a:pt x="20" y="29"/>
                  <a:pt x="20" y="40"/>
                </a:cubicBezTo>
                <a:cubicBezTo>
                  <a:pt x="20" y="51"/>
                  <a:pt x="29" y="60"/>
                  <a:pt x="40" y="60"/>
                </a:cubicBezTo>
                <a:cubicBezTo>
                  <a:pt x="51" y="60"/>
                  <a:pt x="60" y="51"/>
                  <a:pt x="60" y="40"/>
                </a:cubicBezTo>
                <a:cubicBezTo>
                  <a:pt x="60" y="29"/>
                  <a:pt x="51" y="20"/>
                  <a:pt x="40" y="2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7" name="Freeform 6"/>
          <p:cNvSpPr>
            <a:spLocks/>
          </p:cNvSpPr>
          <p:nvPr userDrawn="1"/>
        </p:nvSpPr>
        <p:spPr bwMode="black">
          <a:xfrm>
            <a:off x="4486275" y="4379913"/>
            <a:ext cx="79375" cy="123825"/>
          </a:xfrm>
          <a:custGeom>
            <a:avLst/>
            <a:gdLst>
              <a:gd name="T0" fmla="*/ 2147483647 w 52"/>
              <a:gd name="T1" fmla="*/ 2147483647 h 80"/>
              <a:gd name="T2" fmla="*/ 2147483647 w 52"/>
              <a:gd name="T3" fmla="*/ 2147483647 h 80"/>
              <a:gd name="T4" fmla="*/ 2147483647 w 52"/>
              <a:gd name="T5" fmla="*/ 2147483647 h 80"/>
              <a:gd name="T6" fmla="*/ 2147483647 w 52"/>
              <a:gd name="T7" fmla="*/ 2147483647 h 80"/>
              <a:gd name="T8" fmla="*/ 2147483647 w 52"/>
              <a:gd name="T9" fmla="*/ 2147483647 h 80"/>
              <a:gd name="T10" fmla="*/ 2147483647 w 52"/>
              <a:gd name="T11" fmla="*/ 2147483647 h 80"/>
              <a:gd name="T12" fmla="*/ 2147483647 w 52"/>
              <a:gd name="T13" fmla="*/ 2147483647 h 80"/>
              <a:gd name="T14" fmla="*/ 0 w 52"/>
              <a:gd name="T15" fmla="*/ 2147483647 h 80"/>
              <a:gd name="T16" fmla="*/ 0 w 52"/>
              <a:gd name="T17" fmla="*/ 2147483647 h 80"/>
              <a:gd name="T18" fmla="*/ 2147483647 w 52"/>
              <a:gd name="T19" fmla="*/ 2147483647 h 80"/>
              <a:gd name="T20" fmla="*/ 2147483647 w 52"/>
              <a:gd name="T21" fmla="*/ 2147483647 h 80"/>
              <a:gd name="T22" fmla="*/ 2147483647 w 52"/>
              <a:gd name="T23" fmla="*/ 2147483647 h 80"/>
              <a:gd name="T24" fmla="*/ 2147483647 w 52"/>
              <a:gd name="T25" fmla="*/ 2147483647 h 80"/>
              <a:gd name="T26" fmla="*/ 0 w 52"/>
              <a:gd name="T27" fmla="*/ 2147483647 h 80"/>
              <a:gd name="T28" fmla="*/ 2147483647 w 52"/>
              <a:gd name="T29" fmla="*/ 0 h 80"/>
              <a:gd name="T30" fmla="*/ 2147483647 w 52"/>
              <a:gd name="T31" fmla="*/ 2147483647 h 80"/>
              <a:gd name="T32" fmla="*/ 2147483647 w 52"/>
              <a:gd name="T33" fmla="*/ 2147483647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0">
                <a:moveTo>
                  <a:pt x="47" y="19"/>
                </a:moveTo>
                <a:cubicBezTo>
                  <a:pt x="47" y="19"/>
                  <a:pt x="38" y="17"/>
                  <a:pt x="32" y="17"/>
                </a:cubicBezTo>
                <a:cubicBezTo>
                  <a:pt x="24" y="17"/>
                  <a:pt x="20" y="19"/>
                  <a:pt x="20" y="23"/>
                </a:cubicBezTo>
                <a:cubicBezTo>
                  <a:pt x="20" y="28"/>
                  <a:pt x="26" y="29"/>
                  <a:pt x="29" y="30"/>
                </a:cubicBezTo>
                <a:cubicBezTo>
                  <a:pt x="34" y="32"/>
                  <a:pt x="34" y="32"/>
                  <a:pt x="34" y="32"/>
                </a:cubicBezTo>
                <a:cubicBezTo>
                  <a:pt x="47" y="36"/>
                  <a:pt x="52" y="45"/>
                  <a:pt x="52" y="54"/>
                </a:cubicBezTo>
                <a:cubicBezTo>
                  <a:pt x="52" y="73"/>
                  <a:pt x="35" y="80"/>
                  <a:pt x="21" y="80"/>
                </a:cubicBezTo>
                <a:cubicBezTo>
                  <a:pt x="10" y="80"/>
                  <a:pt x="1" y="78"/>
                  <a:pt x="0" y="77"/>
                </a:cubicBezTo>
                <a:cubicBezTo>
                  <a:pt x="0" y="60"/>
                  <a:pt x="0" y="60"/>
                  <a:pt x="0" y="60"/>
                </a:cubicBezTo>
                <a:cubicBezTo>
                  <a:pt x="2" y="60"/>
                  <a:pt x="10" y="63"/>
                  <a:pt x="18" y="63"/>
                </a:cubicBezTo>
                <a:cubicBezTo>
                  <a:pt x="28" y="63"/>
                  <a:pt x="32" y="60"/>
                  <a:pt x="32" y="56"/>
                </a:cubicBezTo>
                <a:cubicBezTo>
                  <a:pt x="32" y="52"/>
                  <a:pt x="28" y="49"/>
                  <a:pt x="23" y="48"/>
                </a:cubicBezTo>
                <a:cubicBezTo>
                  <a:pt x="22" y="48"/>
                  <a:pt x="21" y="47"/>
                  <a:pt x="19" y="47"/>
                </a:cubicBezTo>
                <a:cubicBezTo>
                  <a:pt x="9" y="43"/>
                  <a:pt x="0" y="37"/>
                  <a:pt x="0" y="24"/>
                </a:cubicBezTo>
                <a:cubicBezTo>
                  <a:pt x="0" y="10"/>
                  <a:pt x="10" y="0"/>
                  <a:pt x="28" y="0"/>
                </a:cubicBezTo>
                <a:cubicBezTo>
                  <a:pt x="37" y="0"/>
                  <a:pt x="46" y="3"/>
                  <a:pt x="47" y="3"/>
                </a:cubicBezTo>
                <a:lnTo>
                  <a:pt x="47" y="1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8" name="Freeform 7"/>
          <p:cNvSpPr>
            <a:spLocks/>
          </p:cNvSpPr>
          <p:nvPr userDrawn="1"/>
        </p:nvSpPr>
        <p:spPr bwMode="black">
          <a:xfrm>
            <a:off x="4222750" y="4240213"/>
            <a:ext cx="28575" cy="60325"/>
          </a:xfrm>
          <a:custGeom>
            <a:avLst/>
            <a:gdLst>
              <a:gd name="T0" fmla="*/ 2147483647 w 19"/>
              <a:gd name="T1" fmla="*/ 2147483647 h 39"/>
              <a:gd name="T2" fmla="*/ 2147483647 w 19"/>
              <a:gd name="T3" fmla="*/ 0 h 39"/>
              <a:gd name="T4" fmla="*/ 0 w 19"/>
              <a:gd name="T5" fmla="*/ 2147483647 h 39"/>
              <a:gd name="T6" fmla="*/ 0 w 19"/>
              <a:gd name="T7" fmla="*/ 2147483647 h 39"/>
              <a:gd name="T8" fmla="*/ 2147483647 w 19"/>
              <a:gd name="T9" fmla="*/ 2147483647 h 39"/>
              <a:gd name="T10" fmla="*/ 2147483647 w 19"/>
              <a:gd name="T11" fmla="*/ 2147483647 h 39"/>
              <a:gd name="T12" fmla="*/ 2147483647 w 19"/>
              <a:gd name="T13" fmla="*/ 2147483647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10" y="0"/>
                </a:cubicBezTo>
                <a:cubicBezTo>
                  <a:pt x="4" y="0"/>
                  <a:pt x="0" y="4"/>
                  <a:pt x="0" y="10"/>
                </a:cubicBezTo>
                <a:cubicBezTo>
                  <a:pt x="0" y="30"/>
                  <a:pt x="0" y="30"/>
                  <a:pt x="0" y="30"/>
                </a:cubicBezTo>
                <a:cubicBezTo>
                  <a:pt x="0" y="35"/>
                  <a:pt x="4" y="39"/>
                  <a:pt x="10" y="39"/>
                </a:cubicBezTo>
                <a:cubicBezTo>
                  <a:pt x="15" y="39"/>
                  <a:pt x="19" y="35"/>
                  <a:pt x="19" y="30"/>
                </a:cubicBezTo>
                <a:lnTo>
                  <a:pt x="19"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9" name="Freeform 8"/>
          <p:cNvSpPr>
            <a:spLocks/>
          </p:cNvSpPr>
          <p:nvPr userDrawn="1"/>
        </p:nvSpPr>
        <p:spPr bwMode="black">
          <a:xfrm>
            <a:off x="4305300" y="4200525"/>
            <a:ext cx="28575" cy="100013"/>
          </a:xfrm>
          <a:custGeom>
            <a:avLst/>
            <a:gdLst>
              <a:gd name="T0" fmla="*/ 2147483647 w 19"/>
              <a:gd name="T1" fmla="*/ 2147483647 h 65"/>
              <a:gd name="T2" fmla="*/ 2147483647 w 19"/>
              <a:gd name="T3" fmla="*/ 0 h 65"/>
              <a:gd name="T4" fmla="*/ 0 w 19"/>
              <a:gd name="T5" fmla="*/ 2147483647 h 65"/>
              <a:gd name="T6" fmla="*/ 0 w 19"/>
              <a:gd name="T7" fmla="*/ 2147483647 h 65"/>
              <a:gd name="T8" fmla="*/ 2147483647 w 19"/>
              <a:gd name="T9" fmla="*/ 2147483647 h 65"/>
              <a:gd name="T10" fmla="*/ 2147483647 w 19"/>
              <a:gd name="T11" fmla="*/ 2147483647 h 65"/>
              <a:gd name="T12" fmla="*/ 2147483647 w 19"/>
              <a:gd name="T13" fmla="*/ 214748364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4" y="0"/>
                  <a:pt x="9" y="0"/>
                </a:cubicBezTo>
                <a:cubicBezTo>
                  <a:pt x="4" y="0"/>
                  <a:pt x="0" y="4"/>
                  <a:pt x="0" y="9"/>
                </a:cubicBezTo>
                <a:cubicBezTo>
                  <a:pt x="0" y="56"/>
                  <a:pt x="0" y="56"/>
                  <a:pt x="0" y="56"/>
                </a:cubicBezTo>
                <a:cubicBezTo>
                  <a:pt x="0" y="61"/>
                  <a:pt x="4" y="65"/>
                  <a:pt x="9" y="65"/>
                </a:cubicBezTo>
                <a:cubicBezTo>
                  <a:pt x="14" y="65"/>
                  <a:pt x="19" y="61"/>
                  <a:pt x="19" y="56"/>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10" name="Freeform 9"/>
          <p:cNvSpPr>
            <a:spLocks/>
          </p:cNvSpPr>
          <p:nvPr userDrawn="1"/>
        </p:nvSpPr>
        <p:spPr bwMode="black">
          <a:xfrm>
            <a:off x="4384675" y="4144963"/>
            <a:ext cx="30163" cy="185737"/>
          </a:xfrm>
          <a:custGeom>
            <a:avLst/>
            <a:gdLst>
              <a:gd name="T0" fmla="*/ 2147483647 w 19"/>
              <a:gd name="T1" fmla="*/ 2147483647 h 120"/>
              <a:gd name="T2" fmla="*/ 2147483647 w 19"/>
              <a:gd name="T3" fmla="*/ 0 h 120"/>
              <a:gd name="T4" fmla="*/ 0 w 19"/>
              <a:gd name="T5" fmla="*/ 2147483647 h 120"/>
              <a:gd name="T6" fmla="*/ 0 w 19"/>
              <a:gd name="T7" fmla="*/ 2147483647 h 120"/>
              <a:gd name="T8" fmla="*/ 2147483647 w 19"/>
              <a:gd name="T9" fmla="*/ 2147483647 h 120"/>
              <a:gd name="T10" fmla="*/ 2147483647 w 19"/>
              <a:gd name="T11" fmla="*/ 2147483647 h 120"/>
              <a:gd name="T12" fmla="*/ 2147483647 w 19"/>
              <a:gd name="T13" fmla="*/ 2147483647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10" y="0"/>
                </a:cubicBezTo>
                <a:cubicBezTo>
                  <a:pt x="5" y="0"/>
                  <a:pt x="0" y="4"/>
                  <a:pt x="0" y="9"/>
                </a:cubicBezTo>
                <a:cubicBezTo>
                  <a:pt x="0" y="111"/>
                  <a:pt x="0" y="111"/>
                  <a:pt x="0" y="111"/>
                </a:cubicBezTo>
                <a:cubicBezTo>
                  <a:pt x="0" y="116"/>
                  <a:pt x="5" y="120"/>
                  <a:pt x="10" y="120"/>
                </a:cubicBezTo>
                <a:cubicBezTo>
                  <a:pt x="15" y="120"/>
                  <a:pt x="19" y="116"/>
                  <a:pt x="19" y="111"/>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11" name="Freeform 10"/>
          <p:cNvSpPr>
            <a:spLocks/>
          </p:cNvSpPr>
          <p:nvPr userDrawn="1"/>
        </p:nvSpPr>
        <p:spPr bwMode="black">
          <a:xfrm>
            <a:off x="4467225" y="4200525"/>
            <a:ext cx="28575" cy="100013"/>
          </a:xfrm>
          <a:custGeom>
            <a:avLst/>
            <a:gdLst>
              <a:gd name="T0" fmla="*/ 2147483647 w 19"/>
              <a:gd name="T1" fmla="*/ 2147483647 h 65"/>
              <a:gd name="T2" fmla="*/ 2147483647 w 19"/>
              <a:gd name="T3" fmla="*/ 0 h 65"/>
              <a:gd name="T4" fmla="*/ 0 w 19"/>
              <a:gd name="T5" fmla="*/ 2147483647 h 65"/>
              <a:gd name="T6" fmla="*/ 0 w 19"/>
              <a:gd name="T7" fmla="*/ 2147483647 h 65"/>
              <a:gd name="T8" fmla="*/ 2147483647 w 19"/>
              <a:gd name="T9" fmla="*/ 2147483647 h 65"/>
              <a:gd name="T10" fmla="*/ 2147483647 w 19"/>
              <a:gd name="T11" fmla="*/ 2147483647 h 65"/>
              <a:gd name="T12" fmla="*/ 2147483647 w 19"/>
              <a:gd name="T13" fmla="*/ 214748364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9" y="0"/>
                </a:cubicBezTo>
                <a:cubicBezTo>
                  <a:pt x="4" y="0"/>
                  <a:pt x="0" y="4"/>
                  <a:pt x="0" y="9"/>
                </a:cubicBezTo>
                <a:cubicBezTo>
                  <a:pt x="0" y="56"/>
                  <a:pt x="0" y="56"/>
                  <a:pt x="0" y="56"/>
                </a:cubicBezTo>
                <a:cubicBezTo>
                  <a:pt x="0" y="61"/>
                  <a:pt x="4" y="65"/>
                  <a:pt x="9" y="65"/>
                </a:cubicBezTo>
                <a:cubicBezTo>
                  <a:pt x="15" y="65"/>
                  <a:pt x="19" y="61"/>
                  <a:pt x="19" y="56"/>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12" name="Freeform 11"/>
          <p:cNvSpPr>
            <a:spLocks/>
          </p:cNvSpPr>
          <p:nvPr userDrawn="1"/>
        </p:nvSpPr>
        <p:spPr bwMode="black">
          <a:xfrm>
            <a:off x="4548188" y="4240213"/>
            <a:ext cx="30162" cy="60325"/>
          </a:xfrm>
          <a:custGeom>
            <a:avLst/>
            <a:gdLst>
              <a:gd name="T0" fmla="*/ 2147483647 w 20"/>
              <a:gd name="T1" fmla="*/ 2147483647 h 39"/>
              <a:gd name="T2" fmla="*/ 2147483647 w 20"/>
              <a:gd name="T3" fmla="*/ 0 h 39"/>
              <a:gd name="T4" fmla="*/ 0 w 20"/>
              <a:gd name="T5" fmla="*/ 2147483647 h 39"/>
              <a:gd name="T6" fmla="*/ 0 w 20"/>
              <a:gd name="T7" fmla="*/ 2147483647 h 39"/>
              <a:gd name="T8" fmla="*/ 2147483647 w 20"/>
              <a:gd name="T9" fmla="*/ 2147483647 h 39"/>
              <a:gd name="T10" fmla="*/ 2147483647 w 20"/>
              <a:gd name="T11" fmla="*/ 2147483647 h 39"/>
              <a:gd name="T12" fmla="*/ 2147483647 w 20"/>
              <a:gd name="T13" fmla="*/ 2147483647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39">
                <a:moveTo>
                  <a:pt x="20" y="10"/>
                </a:moveTo>
                <a:cubicBezTo>
                  <a:pt x="20" y="4"/>
                  <a:pt x="15" y="0"/>
                  <a:pt x="10" y="0"/>
                </a:cubicBezTo>
                <a:cubicBezTo>
                  <a:pt x="5" y="0"/>
                  <a:pt x="0" y="4"/>
                  <a:pt x="0" y="10"/>
                </a:cubicBezTo>
                <a:cubicBezTo>
                  <a:pt x="0" y="30"/>
                  <a:pt x="0" y="30"/>
                  <a:pt x="0" y="30"/>
                </a:cubicBezTo>
                <a:cubicBezTo>
                  <a:pt x="0" y="35"/>
                  <a:pt x="5" y="39"/>
                  <a:pt x="10" y="39"/>
                </a:cubicBezTo>
                <a:cubicBezTo>
                  <a:pt x="15" y="39"/>
                  <a:pt x="20" y="35"/>
                  <a:pt x="20" y="30"/>
                </a:cubicBezTo>
                <a:lnTo>
                  <a:pt x="20"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13" name="Freeform 12"/>
          <p:cNvSpPr>
            <a:spLocks/>
          </p:cNvSpPr>
          <p:nvPr userDrawn="1"/>
        </p:nvSpPr>
        <p:spPr bwMode="black">
          <a:xfrm>
            <a:off x="4629150" y="4200525"/>
            <a:ext cx="30163" cy="100013"/>
          </a:xfrm>
          <a:custGeom>
            <a:avLst/>
            <a:gdLst>
              <a:gd name="T0" fmla="*/ 2147483647 w 19"/>
              <a:gd name="T1" fmla="*/ 2147483647 h 65"/>
              <a:gd name="T2" fmla="*/ 2147483647 w 19"/>
              <a:gd name="T3" fmla="*/ 0 h 65"/>
              <a:gd name="T4" fmla="*/ 0 w 19"/>
              <a:gd name="T5" fmla="*/ 2147483647 h 65"/>
              <a:gd name="T6" fmla="*/ 0 w 19"/>
              <a:gd name="T7" fmla="*/ 2147483647 h 65"/>
              <a:gd name="T8" fmla="*/ 2147483647 w 19"/>
              <a:gd name="T9" fmla="*/ 2147483647 h 65"/>
              <a:gd name="T10" fmla="*/ 2147483647 w 19"/>
              <a:gd name="T11" fmla="*/ 2147483647 h 65"/>
              <a:gd name="T12" fmla="*/ 2147483647 w 19"/>
              <a:gd name="T13" fmla="*/ 214748364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4" y="0"/>
                  <a:pt x="0" y="4"/>
                  <a:pt x="0" y="9"/>
                </a:cubicBezTo>
                <a:cubicBezTo>
                  <a:pt x="0" y="56"/>
                  <a:pt x="0" y="56"/>
                  <a:pt x="0" y="56"/>
                </a:cubicBezTo>
                <a:cubicBezTo>
                  <a:pt x="0" y="61"/>
                  <a:pt x="4" y="65"/>
                  <a:pt x="10" y="65"/>
                </a:cubicBezTo>
                <a:cubicBezTo>
                  <a:pt x="15" y="65"/>
                  <a:pt x="19" y="61"/>
                  <a:pt x="19" y="56"/>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14" name="Freeform 13"/>
          <p:cNvSpPr>
            <a:spLocks/>
          </p:cNvSpPr>
          <p:nvPr userDrawn="1"/>
        </p:nvSpPr>
        <p:spPr bwMode="black">
          <a:xfrm>
            <a:off x="4711700" y="4144963"/>
            <a:ext cx="30163" cy="185737"/>
          </a:xfrm>
          <a:custGeom>
            <a:avLst/>
            <a:gdLst>
              <a:gd name="T0" fmla="*/ 2147483647 w 19"/>
              <a:gd name="T1" fmla="*/ 2147483647 h 120"/>
              <a:gd name="T2" fmla="*/ 2147483647 w 19"/>
              <a:gd name="T3" fmla="*/ 0 h 120"/>
              <a:gd name="T4" fmla="*/ 0 w 19"/>
              <a:gd name="T5" fmla="*/ 2147483647 h 120"/>
              <a:gd name="T6" fmla="*/ 0 w 19"/>
              <a:gd name="T7" fmla="*/ 2147483647 h 120"/>
              <a:gd name="T8" fmla="*/ 2147483647 w 19"/>
              <a:gd name="T9" fmla="*/ 2147483647 h 120"/>
              <a:gd name="T10" fmla="*/ 2147483647 w 19"/>
              <a:gd name="T11" fmla="*/ 2147483647 h 120"/>
              <a:gd name="T12" fmla="*/ 2147483647 w 19"/>
              <a:gd name="T13" fmla="*/ 2147483647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9" y="0"/>
                </a:cubicBezTo>
                <a:cubicBezTo>
                  <a:pt x="4" y="0"/>
                  <a:pt x="0" y="4"/>
                  <a:pt x="0" y="9"/>
                </a:cubicBezTo>
                <a:cubicBezTo>
                  <a:pt x="0" y="111"/>
                  <a:pt x="0" y="111"/>
                  <a:pt x="0" y="111"/>
                </a:cubicBezTo>
                <a:cubicBezTo>
                  <a:pt x="0" y="116"/>
                  <a:pt x="4" y="120"/>
                  <a:pt x="9" y="120"/>
                </a:cubicBezTo>
                <a:cubicBezTo>
                  <a:pt x="15" y="120"/>
                  <a:pt x="19" y="116"/>
                  <a:pt x="19" y="111"/>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15" name="Freeform 14"/>
          <p:cNvSpPr>
            <a:spLocks/>
          </p:cNvSpPr>
          <p:nvPr userDrawn="1"/>
        </p:nvSpPr>
        <p:spPr bwMode="black">
          <a:xfrm>
            <a:off x="4792663" y="4200525"/>
            <a:ext cx="28575" cy="100013"/>
          </a:xfrm>
          <a:custGeom>
            <a:avLst/>
            <a:gdLst>
              <a:gd name="T0" fmla="*/ 2147483647 w 19"/>
              <a:gd name="T1" fmla="*/ 2147483647 h 65"/>
              <a:gd name="T2" fmla="*/ 2147483647 w 19"/>
              <a:gd name="T3" fmla="*/ 0 h 65"/>
              <a:gd name="T4" fmla="*/ 0 w 19"/>
              <a:gd name="T5" fmla="*/ 2147483647 h 65"/>
              <a:gd name="T6" fmla="*/ 0 w 19"/>
              <a:gd name="T7" fmla="*/ 2147483647 h 65"/>
              <a:gd name="T8" fmla="*/ 2147483647 w 19"/>
              <a:gd name="T9" fmla="*/ 2147483647 h 65"/>
              <a:gd name="T10" fmla="*/ 2147483647 w 19"/>
              <a:gd name="T11" fmla="*/ 2147483647 h 65"/>
              <a:gd name="T12" fmla="*/ 2147483647 w 19"/>
              <a:gd name="T13" fmla="*/ 214748364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5" y="0"/>
                  <a:pt x="0" y="4"/>
                  <a:pt x="0" y="9"/>
                </a:cubicBezTo>
                <a:cubicBezTo>
                  <a:pt x="0" y="56"/>
                  <a:pt x="0" y="56"/>
                  <a:pt x="0" y="56"/>
                </a:cubicBezTo>
                <a:cubicBezTo>
                  <a:pt x="0" y="61"/>
                  <a:pt x="5" y="65"/>
                  <a:pt x="10" y="65"/>
                </a:cubicBezTo>
                <a:cubicBezTo>
                  <a:pt x="15" y="65"/>
                  <a:pt x="19" y="61"/>
                  <a:pt x="19" y="56"/>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16" name="Freeform 15"/>
          <p:cNvSpPr>
            <a:spLocks/>
          </p:cNvSpPr>
          <p:nvPr userDrawn="1"/>
        </p:nvSpPr>
        <p:spPr bwMode="black">
          <a:xfrm>
            <a:off x="4873625" y="4240213"/>
            <a:ext cx="30163" cy="60325"/>
          </a:xfrm>
          <a:custGeom>
            <a:avLst/>
            <a:gdLst>
              <a:gd name="T0" fmla="*/ 2147483647 w 19"/>
              <a:gd name="T1" fmla="*/ 2147483647 h 39"/>
              <a:gd name="T2" fmla="*/ 2147483647 w 19"/>
              <a:gd name="T3" fmla="*/ 0 h 39"/>
              <a:gd name="T4" fmla="*/ 0 w 19"/>
              <a:gd name="T5" fmla="*/ 2147483647 h 39"/>
              <a:gd name="T6" fmla="*/ 0 w 19"/>
              <a:gd name="T7" fmla="*/ 2147483647 h 39"/>
              <a:gd name="T8" fmla="*/ 2147483647 w 19"/>
              <a:gd name="T9" fmla="*/ 2147483647 h 39"/>
              <a:gd name="T10" fmla="*/ 2147483647 w 19"/>
              <a:gd name="T11" fmla="*/ 2147483647 h 39"/>
              <a:gd name="T12" fmla="*/ 2147483647 w 19"/>
              <a:gd name="T13" fmla="*/ 2147483647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9" y="0"/>
                </a:cubicBezTo>
                <a:cubicBezTo>
                  <a:pt x="4" y="0"/>
                  <a:pt x="0" y="4"/>
                  <a:pt x="0" y="10"/>
                </a:cubicBezTo>
                <a:cubicBezTo>
                  <a:pt x="0" y="30"/>
                  <a:pt x="0" y="30"/>
                  <a:pt x="0" y="30"/>
                </a:cubicBezTo>
                <a:cubicBezTo>
                  <a:pt x="0" y="35"/>
                  <a:pt x="4" y="39"/>
                  <a:pt x="9" y="39"/>
                </a:cubicBezTo>
                <a:cubicBezTo>
                  <a:pt x="15" y="39"/>
                  <a:pt x="19" y="35"/>
                  <a:pt x="19" y="30"/>
                </a:cubicBezTo>
                <a:lnTo>
                  <a:pt x="19"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Tree>
    <p:extLst>
      <p:ext uri="{BB962C8B-B14F-4D97-AF65-F5344CB8AC3E}">
        <p14:creationId xmlns:p14="http://schemas.microsoft.com/office/powerpoint/2010/main" val="56720102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00"/>
                                        <p:tgtEl>
                                          <p:spTgt spid="2"/>
                                        </p:tgtEl>
                                      </p:cBhvr>
                                    </p:animEffect>
                                  </p:childTnLst>
                                </p:cTn>
                              </p:par>
                            </p:childTnLst>
                          </p:cTn>
                        </p:par>
                        <p:par>
                          <p:cTn id="8" fill="hold">
                            <p:stCondLst>
                              <p:cond delay="7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700"/>
                                        <p:tgtEl>
                                          <p:spTgt spid="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700"/>
                                        <p:tgtEl>
                                          <p:spTgt spid="10"/>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700"/>
                                        <p:tgtEl>
                                          <p:spTgt spid="1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7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700"/>
                                        <p:tgtEl>
                                          <p:spTgt spid="16"/>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700"/>
                                        <p:tgtEl>
                                          <p:spTgt spid="9"/>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700"/>
                                        <p:tgtEl>
                                          <p:spTgt spid="1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700"/>
                                        <p:tgtEl>
                                          <p:spTgt spid="1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700"/>
                                        <p:tgtEl>
                                          <p:spTgt spid="15"/>
                                        </p:tgtEl>
                                      </p:cBhvr>
                                    </p:animEffect>
                                  </p:childTnLst>
                                </p:cTn>
                              </p:par>
                              <p:par>
                                <p:cTn id="36" presetID="42" presetClass="path" presetSubtype="0" accel="50000" decel="50000" fill="hold" grpId="1" nodeType="withEffect">
                                  <p:stCondLst>
                                    <p:cond delay="0"/>
                                  </p:stCondLst>
                                  <p:childTnLst>
                                    <p:animMotion origin="layout" path="M -5.55556E-7 -1.91391E-6 L -5.55556E-7 0.02314 " pathEditMode="relative" rAng="0" ptsTypes="AA">
                                      <p:cBhvr>
                                        <p:cTn id="37" dur="700" spd="-100000" fill="hold"/>
                                        <p:tgtEl>
                                          <p:spTgt spid="8"/>
                                        </p:tgtEl>
                                        <p:attrNameLst>
                                          <p:attrName>ppt_x</p:attrName>
                                          <p:attrName>ppt_y</p:attrName>
                                        </p:attrNameLst>
                                      </p:cBhvr>
                                      <p:rCtr x="0" y="12"/>
                                    </p:animMotion>
                                  </p:childTnLst>
                                </p:cTn>
                              </p:par>
                              <p:par>
                                <p:cTn id="38" presetID="42" presetClass="path" presetSubtype="0" accel="50000" decel="50000" fill="hold" grpId="1" nodeType="withEffect">
                                  <p:stCondLst>
                                    <p:cond delay="0"/>
                                  </p:stCondLst>
                                  <p:childTnLst>
                                    <p:animMotion origin="layout" path="M 4.72222E-6 -1.93242E-6 L 4.72222E-6 0.02962 " pathEditMode="relative" rAng="0" ptsTypes="AA">
                                      <p:cBhvr>
                                        <p:cTn id="39" dur="700" spd="-100000" fill="hold"/>
                                        <p:tgtEl>
                                          <p:spTgt spid="10"/>
                                        </p:tgtEl>
                                        <p:attrNameLst>
                                          <p:attrName>ppt_x</p:attrName>
                                          <p:attrName>ppt_y</p:attrName>
                                        </p:attrNameLst>
                                      </p:cBhvr>
                                      <p:rCtr x="0" y="15"/>
                                    </p:animMotion>
                                  </p:childTnLst>
                                </p:cTn>
                              </p:par>
                              <p:par>
                                <p:cTn id="40" presetID="42" presetClass="path" presetSubtype="0" accel="50000" decel="50000" fill="hold" grpId="1" nodeType="withEffect">
                                  <p:stCondLst>
                                    <p:cond delay="0"/>
                                  </p:stCondLst>
                                  <p:childTnLst>
                                    <p:animMotion origin="layout" path="M 0 -1.91391E-6 L 0 0.02314 " pathEditMode="relative" rAng="0" ptsTypes="AA">
                                      <p:cBhvr>
                                        <p:cTn id="41" dur="700" spd="-100000" fill="hold"/>
                                        <p:tgtEl>
                                          <p:spTgt spid="12"/>
                                        </p:tgtEl>
                                        <p:attrNameLst>
                                          <p:attrName>ppt_x</p:attrName>
                                          <p:attrName>ppt_y</p:attrName>
                                        </p:attrNameLst>
                                      </p:cBhvr>
                                      <p:rCtr x="0" y="12"/>
                                    </p:animMotion>
                                  </p:childTnLst>
                                </p:cTn>
                              </p:par>
                              <p:par>
                                <p:cTn id="42" presetID="42" presetClass="path" presetSubtype="0" accel="50000" decel="50000" fill="hold" grpId="1" nodeType="withEffect">
                                  <p:stCondLst>
                                    <p:cond delay="0"/>
                                  </p:stCondLst>
                                  <p:childTnLst>
                                    <p:animMotion origin="layout" path="M -4.72222E-6 -1.93242E-6 L -4.72222E-6 0.02962 " pathEditMode="relative" rAng="0" ptsTypes="AA">
                                      <p:cBhvr>
                                        <p:cTn id="43" dur="700" spd="-100000" fill="hold"/>
                                        <p:tgtEl>
                                          <p:spTgt spid="14"/>
                                        </p:tgtEl>
                                        <p:attrNameLst>
                                          <p:attrName>ppt_x</p:attrName>
                                          <p:attrName>ppt_y</p:attrName>
                                        </p:attrNameLst>
                                      </p:cBhvr>
                                      <p:rCtr x="0" y="15"/>
                                    </p:animMotion>
                                  </p:childTnLst>
                                </p:cTn>
                              </p:par>
                              <p:par>
                                <p:cTn id="44" presetID="42" presetClass="path" presetSubtype="0" accel="50000" decel="50000" fill="hold" grpId="1" nodeType="withEffect">
                                  <p:stCondLst>
                                    <p:cond delay="0"/>
                                  </p:stCondLst>
                                  <p:childTnLst>
                                    <p:animMotion origin="layout" path="M 4.16667E-6 -1.91391E-6 L 4.16667E-6 0.02314 " pathEditMode="relative" rAng="0" ptsTypes="AA">
                                      <p:cBhvr>
                                        <p:cTn id="45" dur="700" spd="-100000" fill="hold"/>
                                        <p:tgtEl>
                                          <p:spTgt spid="16"/>
                                        </p:tgtEl>
                                        <p:attrNameLst>
                                          <p:attrName>ppt_x</p:attrName>
                                          <p:attrName>ppt_y</p:attrName>
                                        </p:attrNameLst>
                                      </p:cBhvr>
                                      <p:rCtr x="0" y="12"/>
                                    </p:animMotion>
                                  </p:childTnLst>
                                </p:cTn>
                              </p:par>
                              <p:par>
                                <p:cTn id="46" presetID="64" presetClass="path" presetSubtype="0" accel="50000" decel="50000" fill="hold" grpId="1" nodeType="withEffect">
                                  <p:stCondLst>
                                    <p:cond delay="0"/>
                                  </p:stCondLst>
                                  <p:childTnLst>
                                    <p:animMotion origin="layout" path="M 2.77778E-7 2.36056E-6 L 2.77778E-7 -0.02338 " pathEditMode="relative" rAng="0" ptsTypes="AA">
                                      <p:cBhvr>
                                        <p:cTn id="47" dur="700" spd="-100000" fill="hold"/>
                                        <p:tgtEl>
                                          <p:spTgt spid="9"/>
                                        </p:tgtEl>
                                        <p:attrNameLst>
                                          <p:attrName>ppt_x</p:attrName>
                                          <p:attrName>ppt_y</p:attrName>
                                        </p:attrNameLst>
                                      </p:cBhvr>
                                      <p:rCtr x="0" y="-12"/>
                                    </p:animMotion>
                                  </p:childTnLst>
                                </p:cTn>
                              </p:par>
                              <p:par>
                                <p:cTn id="48" presetID="64" presetClass="path" presetSubtype="0" accel="50000" decel="50000" fill="hold" grpId="1" nodeType="withEffect">
                                  <p:stCondLst>
                                    <p:cond delay="0"/>
                                  </p:stCondLst>
                                  <p:childTnLst>
                                    <p:animMotion origin="layout" path="M -8.33333E-7 2.36056E-6 L -8.33333E-7 -0.02338 " pathEditMode="relative" rAng="0" ptsTypes="AA">
                                      <p:cBhvr>
                                        <p:cTn id="49" dur="700" spd="-100000" fill="hold"/>
                                        <p:tgtEl>
                                          <p:spTgt spid="11"/>
                                        </p:tgtEl>
                                        <p:attrNameLst>
                                          <p:attrName>ppt_x</p:attrName>
                                          <p:attrName>ppt_y</p:attrName>
                                        </p:attrNameLst>
                                      </p:cBhvr>
                                      <p:rCtr x="0" y="-12"/>
                                    </p:animMotion>
                                  </p:childTnLst>
                                </p:cTn>
                              </p:par>
                              <p:par>
                                <p:cTn id="50" presetID="64" presetClass="path" presetSubtype="0" accel="50000" decel="50000" fill="hold" grpId="1" nodeType="withEffect">
                                  <p:stCondLst>
                                    <p:cond delay="0"/>
                                  </p:stCondLst>
                                  <p:childTnLst>
                                    <p:animMotion origin="layout" path="M 4.44444E-6 2.36056E-6 L 4.44444E-6 -0.02338 " pathEditMode="relative" rAng="0" ptsTypes="AA">
                                      <p:cBhvr>
                                        <p:cTn id="51" dur="700" spd="-100000" fill="hold"/>
                                        <p:tgtEl>
                                          <p:spTgt spid="13"/>
                                        </p:tgtEl>
                                        <p:attrNameLst>
                                          <p:attrName>ppt_x</p:attrName>
                                          <p:attrName>ppt_y</p:attrName>
                                        </p:attrNameLst>
                                      </p:cBhvr>
                                      <p:rCtr x="0" y="-12"/>
                                    </p:animMotion>
                                  </p:childTnLst>
                                </p:cTn>
                              </p:par>
                              <p:par>
                                <p:cTn id="52" presetID="64" presetClass="path" presetSubtype="0" accel="50000" decel="50000" fill="hold" grpId="1" nodeType="withEffect">
                                  <p:stCondLst>
                                    <p:cond delay="0"/>
                                  </p:stCondLst>
                                  <p:childTnLst>
                                    <p:animMotion origin="layout" path="M 3.33333E-6 2.36056E-6 L 3.33333E-6 -0.02338 " pathEditMode="relative" rAng="0" ptsTypes="AA">
                                      <p:cBhvr>
                                        <p:cTn id="53" dur="700" spd="-100000" fill="hold"/>
                                        <p:tgtEl>
                                          <p:spTgt spid="15"/>
                                        </p:tgtEl>
                                        <p:attrNameLst>
                                          <p:attrName>ppt_x</p:attrName>
                                          <p:attrName>ppt_y</p:attrName>
                                        </p:attrNameLst>
                                      </p:cBhvr>
                                      <p:rCtr x="0" y="-12"/>
                                    </p:animMotion>
                                  </p:childTnLst>
                                </p:cTn>
                              </p:par>
                            </p:childTnLst>
                          </p:cTn>
                        </p:par>
                        <p:par>
                          <p:cTn id="54" fill="hold">
                            <p:stCondLst>
                              <p:cond delay="1400"/>
                            </p:stCondLst>
                            <p:childTnLst>
                              <p:par>
                                <p:cTn id="55" presetID="10" presetClass="entr" presetSubtype="0" fill="hold" grpId="0" nodeType="afterEffect">
                                  <p:stCondLst>
                                    <p:cond delay="0"/>
                                  </p:stCondLst>
                                  <p:childTnLst>
                                    <p:set>
                                      <p:cBhvr>
                                        <p:cTn id="56" dur="1" fill="hold">
                                          <p:stCondLst>
                                            <p:cond delay="0"/>
                                          </p:stCondLst>
                                        </p:cTn>
                                        <p:tgtEl>
                                          <p:spTgt spid="5"/>
                                        </p:tgtEl>
                                        <p:attrNameLst>
                                          <p:attrName>style.visibility</p:attrName>
                                        </p:attrNameLst>
                                      </p:cBhvr>
                                      <p:to>
                                        <p:strVal val="visible"/>
                                      </p:to>
                                    </p:set>
                                    <p:animEffect transition="in" filter="fade">
                                      <p:cBhvr>
                                        <p:cTn id="57" dur="700"/>
                                        <p:tgtEl>
                                          <p:spTgt spid="5"/>
                                        </p:tgtEl>
                                      </p:cBhvr>
                                    </p:animEffect>
                                  </p:childTnLst>
                                </p:cTn>
                              </p:par>
                              <p:par>
                                <p:cTn id="58" presetID="10" presetClass="entr" presetSubtype="0" fill="hold" grpId="0" nodeType="withEffect">
                                  <p:stCondLst>
                                    <p:cond delay="100"/>
                                  </p:stCondLst>
                                  <p:childTnLst>
                                    <p:set>
                                      <p:cBhvr>
                                        <p:cTn id="59" dur="1" fill="hold">
                                          <p:stCondLst>
                                            <p:cond delay="0"/>
                                          </p:stCondLst>
                                        </p:cTn>
                                        <p:tgtEl>
                                          <p:spTgt spid="3"/>
                                        </p:tgtEl>
                                        <p:attrNameLst>
                                          <p:attrName>style.visibility</p:attrName>
                                        </p:attrNameLst>
                                      </p:cBhvr>
                                      <p:to>
                                        <p:strVal val="visible"/>
                                      </p:to>
                                    </p:set>
                                    <p:animEffect transition="in" filter="fade">
                                      <p:cBhvr>
                                        <p:cTn id="60" dur="700"/>
                                        <p:tgtEl>
                                          <p:spTgt spid="3"/>
                                        </p:tgtEl>
                                      </p:cBhvr>
                                    </p:animEffect>
                                  </p:childTnLst>
                                </p:cTn>
                              </p:par>
                              <p:par>
                                <p:cTn id="61" presetID="10" presetClass="entr" presetSubtype="0" fill="hold" grpId="0" nodeType="withEffect">
                                  <p:stCondLst>
                                    <p:cond delay="200"/>
                                  </p:stCondLst>
                                  <p:childTnLst>
                                    <p:set>
                                      <p:cBhvr>
                                        <p:cTn id="62" dur="1" fill="hold">
                                          <p:stCondLst>
                                            <p:cond delay="0"/>
                                          </p:stCondLst>
                                        </p:cTn>
                                        <p:tgtEl>
                                          <p:spTgt spid="7"/>
                                        </p:tgtEl>
                                        <p:attrNameLst>
                                          <p:attrName>style.visibility</p:attrName>
                                        </p:attrNameLst>
                                      </p:cBhvr>
                                      <p:to>
                                        <p:strVal val="visible"/>
                                      </p:to>
                                    </p:set>
                                    <p:animEffect transition="in" filter="fade">
                                      <p:cBhvr>
                                        <p:cTn id="63" dur="700"/>
                                        <p:tgtEl>
                                          <p:spTgt spid="7"/>
                                        </p:tgtEl>
                                      </p:cBhvr>
                                    </p:animEffect>
                                  </p:childTnLst>
                                </p:cTn>
                              </p:par>
                              <p:par>
                                <p:cTn id="64" presetID="10" presetClass="entr" presetSubtype="0" fill="hold" grpId="0" nodeType="withEffect">
                                  <p:stCondLst>
                                    <p:cond delay="300"/>
                                  </p:stCondLst>
                                  <p:childTnLst>
                                    <p:set>
                                      <p:cBhvr>
                                        <p:cTn id="65" dur="1" fill="hold">
                                          <p:stCondLst>
                                            <p:cond delay="0"/>
                                          </p:stCondLst>
                                        </p:cTn>
                                        <p:tgtEl>
                                          <p:spTgt spid="4"/>
                                        </p:tgtEl>
                                        <p:attrNameLst>
                                          <p:attrName>style.visibility</p:attrName>
                                        </p:attrNameLst>
                                      </p:cBhvr>
                                      <p:to>
                                        <p:strVal val="visible"/>
                                      </p:to>
                                    </p:set>
                                    <p:animEffect transition="in" filter="fade">
                                      <p:cBhvr>
                                        <p:cTn id="66" dur="700"/>
                                        <p:tgtEl>
                                          <p:spTgt spid="4"/>
                                        </p:tgtEl>
                                      </p:cBhvr>
                                    </p:animEffect>
                                  </p:childTnLst>
                                </p:cTn>
                              </p:par>
                              <p:par>
                                <p:cTn id="67" presetID="10" presetClass="entr" presetSubtype="0" fill="hold" grpId="0" nodeType="withEffect">
                                  <p:stCondLst>
                                    <p:cond delay="400"/>
                                  </p:stCondLst>
                                  <p:childTnLst>
                                    <p:set>
                                      <p:cBhvr>
                                        <p:cTn id="68" dur="1" fill="hold">
                                          <p:stCondLst>
                                            <p:cond delay="0"/>
                                          </p:stCondLst>
                                        </p:cTn>
                                        <p:tgtEl>
                                          <p:spTgt spid="6"/>
                                        </p:tgtEl>
                                        <p:attrNameLst>
                                          <p:attrName>style.visibility</p:attrName>
                                        </p:attrNameLst>
                                      </p:cBhvr>
                                      <p:to>
                                        <p:strVal val="visible"/>
                                      </p:to>
                                    </p:set>
                                    <p:animEffect transition="in" filter="fade">
                                      <p:cBhvr>
                                        <p:cTn id="69" dur="7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8" grpId="1" animBg="1"/>
      <p:bldP spid="9" grpId="0" animBg="1"/>
      <p:bldP spid="9" grpId="1" animBg="1"/>
      <p:bldP spid="10" grpId="0" animBg="1"/>
      <p:bldP spid="10" grpId="1" animBg="1"/>
      <p:bldP spid="11" grpId="0" animBg="1"/>
      <p:bldP spid="11" grpId="1" animBg="1"/>
      <p:bldP spid="12" grpId="0" animBg="1"/>
      <p:bldP spid="12" grpId="1" animBg="1"/>
      <p:bldP spid="13" grpId="0" animBg="1"/>
      <p:bldP spid="13" grpId="1" animBg="1"/>
      <p:bldP spid="14" grpId="0" animBg="1"/>
      <p:bldP spid="14" grpId="1" animBg="1"/>
      <p:bldP spid="15" grpId="0" animBg="1"/>
      <p:bldP spid="15" grpId="1" animBg="1"/>
      <p:bldP spid="16" grpId="0" animBg="1"/>
      <p:bldP spid="16" grpId="1" animBg="1"/>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p:cSld name="Closing Slide-red thank you">
    <p:spTree>
      <p:nvGrpSpPr>
        <p:cNvPr id="1" name=""/>
        <p:cNvGrpSpPr/>
        <p:nvPr/>
      </p:nvGrpSpPr>
      <p:grpSpPr>
        <a:xfrm>
          <a:off x="0" y="0"/>
          <a:ext cx="0" cy="0"/>
          <a:chOff x="0" y="0"/>
          <a:chExt cx="0" cy="0"/>
        </a:xfrm>
      </p:grpSpPr>
      <p:pic>
        <p:nvPicPr>
          <p:cNvPr id="2" name="Picture 1" descr="Complex_Gradient7.jp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p:cNvSpPr txBox="1">
            <a:spLocks noChangeArrowheads="1"/>
          </p:cNvSpPr>
          <p:nvPr userDrawn="1"/>
        </p:nvSpPr>
        <p:spPr bwMode="auto">
          <a:xfrm>
            <a:off x="644525" y="2295525"/>
            <a:ext cx="1852613" cy="48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83" tIns="34292" rIns="68583" bIns="34292">
            <a:spAutoFit/>
          </a:bodyPr>
          <a:lstStyle>
            <a:lvl1pPr>
              <a:defRPr sz="1400">
                <a:solidFill>
                  <a:schemeClr val="tx1"/>
                </a:solidFill>
                <a:latin typeface="Arial" charset="0"/>
                <a:ea typeface="ＭＳ Ｐゴシック" charset="0"/>
                <a:cs typeface="ＭＳ Ｐゴシック" charset="0"/>
              </a:defRPr>
            </a:lvl1pPr>
            <a:lvl2pPr marL="742950" indent="-285750">
              <a:defRPr sz="1400">
                <a:solidFill>
                  <a:schemeClr val="tx1"/>
                </a:solidFill>
                <a:latin typeface="Arial" charset="0"/>
                <a:ea typeface="ＭＳ Ｐゴシック" charset="0"/>
              </a:defRPr>
            </a:lvl2pPr>
            <a:lvl3pPr marL="1143000" indent="-228600">
              <a:defRPr sz="1400">
                <a:solidFill>
                  <a:schemeClr val="tx1"/>
                </a:solidFill>
                <a:latin typeface="Arial" charset="0"/>
                <a:ea typeface="ＭＳ Ｐゴシック" charset="0"/>
              </a:defRPr>
            </a:lvl3pPr>
            <a:lvl4pPr marL="1600200" indent="-228600">
              <a:defRPr sz="1400">
                <a:solidFill>
                  <a:schemeClr val="tx1"/>
                </a:solidFill>
                <a:latin typeface="Arial" charset="0"/>
                <a:ea typeface="ＭＳ Ｐゴシック" charset="0"/>
              </a:defRPr>
            </a:lvl4pPr>
            <a:lvl5pPr marL="2057400" indent="-228600">
              <a:defRPr sz="1400">
                <a:solidFill>
                  <a:schemeClr val="tx1"/>
                </a:solidFill>
                <a:latin typeface="Arial" charset="0"/>
                <a:ea typeface="ＭＳ Ｐゴシック" charset="0"/>
              </a:defRPr>
            </a:lvl5pPr>
            <a:lvl6pPr marL="2514600" indent="-228600" defTabSz="685800" fontAlgn="base">
              <a:spcBef>
                <a:spcPct val="0"/>
              </a:spcBef>
              <a:spcAft>
                <a:spcPct val="0"/>
              </a:spcAft>
              <a:defRPr sz="1400">
                <a:solidFill>
                  <a:schemeClr val="tx1"/>
                </a:solidFill>
                <a:latin typeface="Arial" charset="0"/>
                <a:ea typeface="ＭＳ Ｐゴシック" charset="0"/>
              </a:defRPr>
            </a:lvl6pPr>
            <a:lvl7pPr marL="2971800" indent="-228600" defTabSz="685800" fontAlgn="base">
              <a:spcBef>
                <a:spcPct val="0"/>
              </a:spcBef>
              <a:spcAft>
                <a:spcPct val="0"/>
              </a:spcAft>
              <a:defRPr sz="1400">
                <a:solidFill>
                  <a:schemeClr val="tx1"/>
                </a:solidFill>
                <a:latin typeface="Arial" charset="0"/>
                <a:ea typeface="ＭＳ Ｐゴシック" charset="0"/>
              </a:defRPr>
            </a:lvl7pPr>
            <a:lvl8pPr marL="3429000" indent="-228600" defTabSz="685800" fontAlgn="base">
              <a:spcBef>
                <a:spcPct val="0"/>
              </a:spcBef>
              <a:spcAft>
                <a:spcPct val="0"/>
              </a:spcAft>
              <a:defRPr sz="1400">
                <a:solidFill>
                  <a:schemeClr val="tx1"/>
                </a:solidFill>
                <a:latin typeface="Arial" charset="0"/>
                <a:ea typeface="ＭＳ Ｐゴシック" charset="0"/>
              </a:defRPr>
            </a:lvl8pPr>
            <a:lvl9pPr marL="3886200" indent="-228600" defTabSz="685800" fontAlgn="base">
              <a:spcBef>
                <a:spcPct val="0"/>
              </a:spcBef>
              <a:spcAft>
                <a:spcPct val="0"/>
              </a:spcAft>
              <a:defRPr sz="1400">
                <a:solidFill>
                  <a:schemeClr val="tx1"/>
                </a:solidFill>
                <a:latin typeface="Arial" charset="0"/>
                <a:ea typeface="ＭＳ Ｐゴシック" charset="0"/>
              </a:defRPr>
            </a:lvl9pPr>
          </a:lstStyle>
          <a:p>
            <a:pPr>
              <a:defRPr/>
            </a:pPr>
            <a:r>
              <a:rPr lang="en-US" sz="2700" smtClean="0">
                <a:solidFill>
                  <a:srgbClr val="FFFFFF"/>
                </a:solidFill>
              </a:rPr>
              <a:t>Thank you.</a:t>
            </a:r>
          </a:p>
        </p:txBody>
      </p:sp>
      <p:sp>
        <p:nvSpPr>
          <p:cNvPr id="4" name="Rectangle 3"/>
          <p:cNvSpPr>
            <a:spLocks noChangeArrowheads="1"/>
          </p:cNvSpPr>
          <p:nvPr userDrawn="1"/>
        </p:nvSpPr>
        <p:spPr bwMode="black">
          <a:xfrm>
            <a:off x="6308725" y="2781300"/>
            <a:ext cx="87313" cy="3317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3" tIns="34292" rIns="68583" bIns="34292"/>
          <a:lstStyle/>
          <a:p>
            <a:endParaRPr lang="en-US">
              <a:solidFill>
                <a:srgbClr val="0096D6"/>
              </a:solidFill>
            </a:endParaRPr>
          </a:p>
        </p:txBody>
      </p:sp>
      <p:sp>
        <p:nvSpPr>
          <p:cNvPr id="5" name="Freeform 4"/>
          <p:cNvSpPr>
            <a:spLocks/>
          </p:cNvSpPr>
          <p:nvPr userDrawn="1"/>
        </p:nvSpPr>
        <p:spPr bwMode="black">
          <a:xfrm>
            <a:off x="6818313" y="2773363"/>
            <a:ext cx="254000" cy="349250"/>
          </a:xfrm>
          <a:custGeom>
            <a:avLst/>
            <a:gdLst>
              <a:gd name="T0" fmla="*/ 2147483647 w 58"/>
              <a:gd name="T1" fmla="*/ 2147483647 h 80"/>
              <a:gd name="T2" fmla="*/ 2147483647 w 58"/>
              <a:gd name="T3" fmla="*/ 2147483647 h 80"/>
              <a:gd name="T4" fmla="*/ 2147483647 w 58"/>
              <a:gd name="T5" fmla="*/ 2147483647 h 80"/>
              <a:gd name="T6" fmla="*/ 2147483647 w 58"/>
              <a:gd name="T7" fmla="*/ 2147483647 h 80"/>
              <a:gd name="T8" fmla="*/ 2147483647 w 58"/>
              <a:gd name="T9" fmla="*/ 2147483647 h 80"/>
              <a:gd name="T10" fmla="*/ 2147483647 w 58"/>
              <a:gd name="T11" fmla="*/ 2147483647 h 80"/>
              <a:gd name="T12" fmla="*/ 2147483647 w 58"/>
              <a:gd name="T13" fmla="*/ 2147483647 h 80"/>
              <a:gd name="T14" fmla="*/ 0 w 58"/>
              <a:gd name="T15" fmla="*/ 2147483647 h 80"/>
              <a:gd name="T16" fmla="*/ 2147483647 w 58"/>
              <a:gd name="T17" fmla="*/ 0 h 80"/>
              <a:gd name="T18" fmla="*/ 2147483647 w 58"/>
              <a:gd name="T19" fmla="*/ 2147483647 h 80"/>
              <a:gd name="T20" fmla="*/ 2147483647 w 58"/>
              <a:gd name="T21" fmla="*/ 2147483647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8" y="23"/>
                  <a:pt x="51" y="20"/>
                  <a:pt x="42" y="20"/>
                </a:cubicBezTo>
                <a:cubicBezTo>
                  <a:pt x="30" y="20"/>
                  <a:pt x="21" y="28"/>
                  <a:pt x="21" y="40"/>
                </a:cubicBezTo>
                <a:cubicBezTo>
                  <a:pt x="21" y="51"/>
                  <a:pt x="29" y="60"/>
                  <a:pt x="42" y="60"/>
                </a:cubicBezTo>
                <a:cubicBezTo>
                  <a:pt x="51" y="60"/>
                  <a:pt x="57" y="57"/>
                  <a:pt x="58" y="56"/>
                </a:cubicBezTo>
                <a:cubicBezTo>
                  <a:pt x="58" y="77"/>
                  <a:pt x="58" y="77"/>
                  <a:pt x="58" y="77"/>
                </a:cubicBezTo>
                <a:cubicBezTo>
                  <a:pt x="56" y="78"/>
                  <a:pt x="49" y="80"/>
                  <a:pt x="41" y="80"/>
                </a:cubicBezTo>
                <a:cubicBezTo>
                  <a:pt x="19" y="80"/>
                  <a:pt x="0" y="65"/>
                  <a:pt x="0" y="40"/>
                </a:cubicBezTo>
                <a:cubicBezTo>
                  <a:pt x="0" y="17"/>
                  <a:pt x="17" y="0"/>
                  <a:pt x="41" y="0"/>
                </a:cubicBezTo>
                <a:cubicBezTo>
                  <a:pt x="50" y="0"/>
                  <a:pt x="56" y="3"/>
                  <a:pt x="58" y="3"/>
                </a:cubicBezTo>
                <a:lnTo>
                  <a:pt x="58"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6" name="Freeform 5"/>
          <p:cNvSpPr>
            <a:spLocks/>
          </p:cNvSpPr>
          <p:nvPr userDrawn="1"/>
        </p:nvSpPr>
        <p:spPr bwMode="black">
          <a:xfrm>
            <a:off x="5942013" y="2773363"/>
            <a:ext cx="254000" cy="349250"/>
          </a:xfrm>
          <a:custGeom>
            <a:avLst/>
            <a:gdLst>
              <a:gd name="T0" fmla="*/ 2147483647 w 58"/>
              <a:gd name="T1" fmla="*/ 2147483647 h 80"/>
              <a:gd name="T2" fmla="*/ 2147483647 w 58"/>
              <a:gd name="T3" fmla="*/ 2147483647 h 80"/>
              <a:gd name="T4" fmla="*/ 2147483647 w 58"/>
              <a:gd name="T5" fmla="*/ 2147483647 h 80"/>
              <a:gd name="T6" fmla="*/ 2147483647 w 58"/>
              <a:gd name="T7" fmla="*/ 2147483647 h 80"/>
              <a:gd name="T8" fmla="*/ 2147483647 w 58"/>
              <a:gd name="T9" fmla="*/ 2147483647 h 80"/>
              <a:gd name="T10" fmla="*/ 2147483647 w 58"/>
              <a:gd name="T11" fmla="*/ 2147483647 h 80"/>
              <a:gd name="T12" fmla="*/ 2147483647 w 58"/>
              <a:gd name="T13" fmla="*/ 2147483647 h 80"/>
              <a:gd name="T14" fmla="*/ 0 w 58"/>
              <a:gd name="T15" fmla="*/ 2147483647 h 80"/>
              <a:gd name="T16" fmla="*/ 2147483647 w 58"/>
              <a:gd name="T17" fmla="*/ 0 h 80"/>
              <a:gd name="T18" fmla="*/ 2147483647 w 58"/>
              <a:gd name="T19" fmla="*/ 2147483647 h 80"/>
              <a:gd name="T20" fmla="*/ 2147483647 w 58"/>
              <a:gd name="T21" fmla="*/ 2147483647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7" y="23"/>
                  <a:pt x="51" y="20"/>
                  <a:pt x="42" y="20"/>
                </a:cubicBezTo>
                <a:cubicBezTo>
                  <a:pt x="29" y="20"/>
                  <a:pt x="21" y="28"/>
                  <a:pt x="21" y="40"/>
                </a:cubicBezTo>
                <a:cubicBezTo>
                  <a:pt x="21" y="51"/>
                  <a:pt x="29" y="60"/>
                  <a:pt x="42" y="60"/>
                </a:cubicBezTo>
                <a:cubicBezTo>
                  <a:pt x="51" y="60"/>
                  <a:pt x="57" y="57"/>
                  <a:pt x="58" y="56"/>
                </a:cubicBezTo>
                <a:cubicBezTo>
                  <a:pt x="58" y="77"/>
                  <a:pt x="58" y="77"/>
                  <a:pt x="58" y="77"/>
                </a:cubicBezTo>
                <a:cubicBezTo>
                  <a:pt x="56" y="78"/>
                  <a:pt x="49" y="80"/>
                  <a:pt x="40" y="80"/>
                </a:cubicBezTo>
                <a:cubicBezTo>
                  <a:pt x="19" y="80"/>
                  <a:pt x="0" y="65"/>
                  <a:pt x="0" y="40"/>
                </a:cubicBezTo>
                <a:cubicBezTo>
                  <a:pt x="0" y="17"/>
                  <a:pt x="17" y="0"/>
                  <a:pt x="40" y="0"/>
                </a:cubicBezTo>
                <a:cubicBezTo>
                  <a:pt x="49" y="0"/>
                  <a:pt x="56" y="3"/>
                  <a:pt x="58" y="3"/>
                </a:cubicBezTo>
                <a:lnTo>
                  <a:pt x="58"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7" name="Freeform 6"/>
          <p:cNvSpPr>
            <a:spLocks noEditPoints="1"/>
          </p:cNvSpPr>
          <p:nvPr userDrawn="1"/>
        </p:nvSpPr>
        <p:spPr bwMode="black">
          <a:xfrm>
            <a:off x="7162800" y="2773363"/>
            <a:ext cx="347663" cy="349250"/>
          </a:xfrm>
          <a:custGeom>
            <a:avLst/>
            <a:gdLst>
              <a:gd name="T0" fmla="*/ 2147483647 w 80"/>
              <a:gd name="T1" fmla="*/ 2147483647 h 80"/>
              <a:gd name="T2" fmla="*/ 2147483647 w 80"/>
              <a:gd name="T3" fmla="*/ 2147483647 h 80"/>
              <a:gd name="T4" fmla="*/ 0 w 80"/>
              <a:gd name="T5" fmla="*/ 2147483647 h 80"/>
              <a:gd name="T6" fmla="*/ 2147483647 w 80"/>
              <a:gd name="T7" fmla="*/ 0 h 80"/>
              <a:gd name="T8" fmla="*/ 2147483647 w 80"/>
              <a:gd name="T9" fmla="*/ 2147483647 h 80"/>
              <a:gd name="T10" fmla="*/ 2147483647 w 80"/>
              <a:gd name="T11" fmla="*/ 2147483647 h 80"/>
              <a:gd name="T12" fmla="*/ 2147483647 w 80"/>
              <a:gd name="T13" fmla="*/ 2147483647 h 80"/>
              <a:gd name="T14" fmla="*/ 2147483647 w 80"/>
              <a:gd name="T15" fmla="*/ 2147483647 h 80"/>
              <a:gd name="T16" fmla="*/ 2147483647 w 80"/>
              <a:gd name="T17" fmla="*/ 2147483647 h 80"/>
              <a:gd name="T18" fmla="*/ 2147483647 w 80"/>
              <a:gd name="T19" fmla="*/ 2147483647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0" h="80">
                <a:moveTo>
                  <a:pt x="80" y="40"/>
                </a:moveTo>
                <a:cubicBezTo>
                  <a:pt x="80" y="62"/>
                  <a:pt x="64" y="80"/>
                  <a:pt x="40" y="80"/>
                </a:cubicBezTo>
                <a:cubicBezTo>
                  <a:pt x="16" y="80"/>
                  <a:pt x="0" y="62"/>
                  <a:pt x="0" y="40"/>
                </a:cubicBezTo>
                <a:cubicBezTo>
                  <a:pt x="0" y="18"/>
                  <a:pt x="16" y="0"/>
                  <a:pt x="40" y="0"/>
                </a:cubicBezTo>
                <a:cubicBezTo>
                  <a:pt x="64" y="0"/>
                  <a:pt x="80" y="18"/>
                  <a:pt x="80" y="40"/>
                </a:cubicBezTo>
                <a:moveTo>
                  <a:pt x="40" y="20"/>
                </a:moveTo>
                <a:cubicBezTo>
                  <a:pt x="29" y="20"/>
                  <a:pt x="20" y="29"/>
                  <a:pt x="20" y="40"/>
                </a:cubicBezTo>
                <a:cubicBezTo>
                  <a:pt x="20" y="51"/>
                  <a:pt x="29" y="60"/>
                  <a:pt x="40" y="60"/>
                </a:cubicBezTo>
                <a:cubicBezTo>
                  <a:pt x="51" y="60"/>
                  <a:pt x="60" y="51"/>
                  <a:pt x="60" y="40"/>
                </a:cubicBezTo>
                <a:cubicBezTo>
                  <a:pt x="60" y="29"/>
                  <a:pt x="51" y="20"/>
                  <a:pt x="40" y="2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8" name="Freeform 7"/>
          <p:cNvSpPr>
            <a:spLocks/>
          </p:cNvSpPr>
          <p:nvPr userDrawn="1"/>
        </p:nvSpPr>
        <p:spPr bwMode="black">
          <a:xfrm>
            <a:off x="6508750" y="2773363"/>
            <a:ext cx="227013" cy="349250"/>
          </a:xfrm>
          <a:custGeom>
            <a:avLst/>
            <a:gdLst>
              <a:gd name="T0" fmla="*/ 2147483647 w 52"/>
              <a:gd name="T1" fmla="*/ 2147483647 h 80"/>
              <a:gd name="T2" fmla="*/ 2147483647 w 52"/>
              <a:gd name="T3" fmla="*/ 2147483647 h 80"/>
              <a:gd name="T4" fmla="*/ 2147483647 w 52"/>
              <a:gd name="T5" fmla="*/ 2147483647 h 80"/>
              <a:gd name="T6" fmla="*/ 2147483647 w 52"/>
              <a:gd name="T7" fmla="*/ 2147483647 h 80"/>
              <a:gd name="T8" fmla="*/ 2147483647 w 52"/>
              <a:gd name="T9" fmla="*/ 2147483647 h 80"/>
              <a:gd name="T10" fmla="*/ 2147483647 w 52"/>
              <a:gd name="T11" fmla="*/ 2147483647 h 80"/>
              <a:gd name="T12" fmla="*/ 2147483647 w 52"/>
              <a:gd name="T13" fmla="*/ 2147483647 h 80"/>
              <a:gd name="T14" fmla="*/ 0 w 52"/>
              <a:gd name="T15" fmla="*/ 2147483647 h 80"/>
              <a:gd name="T16" fmla="*/ 0 w 52"/>
              <a:gd name="T17" fmla="*/ 2147483647 h 80"/>
              <a:gd name="T18" fmla="*/ 2147483647 w 52"/>
              <a:gd name="T19" fmla="*/ 2147483647 h 80"/>
              <a:gd name="T20" fmla="*/ 2147483647 w 52"/>
              <a:gd name="T21" fmla="*/ 2147483647 h 80"/>
              <a:gd name="T22" fmla="*/ 2147483647 w 52"/>
              <a:gd name="T23" fmla="*/ 2147483647 h 80"/>
              <a:gd name="T24" fmla="*/ 2147483647 w 52"/>
              <a:gd name="T25" fmla="*/ 2147483647 h 80"/>
              <a:gd name="T26" fmla="*/ 0 w 52"/>
              <a:gd name="T27" fmla="*/ 2147483647 h 80"/>
              <a:gd name="T28" fmla="*/ 2147483647 w 52"/>
              <a:gd name="T29" fmla="*/ 0 h 80"/>
              <a:gd name="T30" fmla="*/ 2147483647 w 52"/>
              <a:gd name="T31" fmla="*/ 2147483647 h 80"/>
              <a:gd name="T32" fmla="*/ 2147483647 w 52"/>
              <a:gd name="T33" fmla="*/ 2147483647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0">
                <a:moveTo>
                  <a:pt x="47" y="19"/>
                </a:moveTo>
                <a:cubicBezTo>
                  <a:pt x="47" y="19"/>
                  <a:pt x="38" y="17"/>
                  <a:pt x="32" y="17"/>
                </a:cubicBezTo>
                <a:cubicBezTo>
                  <a:pt x="24" y="17"/>
                  <a:pt x="20" y="19"/>
                  <a:pt x="20" y="23"/>
                </a:cubicBezTo>
                <a:cubicBezTo>
                  <a:pt x="20" y="28"/>
                  <a:pt x="26" y="29"/>
                  <a:pt x="29" y="30"/>
                </a:cubicBezTo>
                <a:cubicBezTo>
                  <a:pt x="34" y="32"/>
                  <a:pt x="34" y="32"/>
                  <a:pt x="34" y="32"/>
                </a:cubicBezTo>
                <a:cubicBezTo>
                  <a:pt x="47" y="36"/>
                  <a:pt x="52" y="45"/>
                  <a:pt x="52" y="54"/>
                </a:cubicBezTo>
                <a:cubicBezTo>
                  <a:pt x="52" y="73"/>
                  <a:pt x="35" y="80"/>
                  <a:pt x="21" y="80"/>
                </a:cubicBezTo>
                <a:cubicBezTo>
                  <a:pt x="10" y="80"/>
                  <a:pt x="1" y="78"/>
                  <a:pt x="0" y="77"/>
                </a:cubicBezTo>
                <a:cubicBezTo>
                  <a:pt x="0" y="60"/>
                  <a:pt x="0" y="60"/>
                  <a:pt x="0" y="60"/>
                </a:cubicBezTo>
                <a:cubicBezTo>
                  <a:pt x="2" y="60"/>
                  <a:pt x="10" y="63"/>
                  <a:pt x="18" y="63"/>
                </a:cubicBezTo>
                <a:cubicBezTo>
                  <a:pt x="28" y="63"/>
                  <a:pt x="32" y="60"/>
                  <a:pt x="32" y="56"/>
                </a:cubicBezTo>
                <a:cubicBezTo>
                  <a:pt x="32" y="52"/>
                  <a:pt x="28" y="49"/>
                  <a:pt x="23" y="48"/>
                </a:cubicBezTo>
                <a:cubicBezTo>
                  <a:pt x="22" y="48"/>
                  <a:pt x="21" y="47"/>
                  <a:pt x="19" y="47"/>
                </a:cubicBezTo>
                <a:cubicBezTo>
                  <a:pt x="9" y="43"/>
                  <a:pt x="0" y="37"/>
                  <a:pt x="0" y="24"/>
                </a:cubicBezTo>
                <a:cubicBezTo>
                  <a:pt x="0" y="10"/>
                  <a:pt x="10" y="0"/>
                  <a:pt x="28" y="0"/>
                </a:cubicBezTo>
                <a:cubicBezTo>
                  <a:pt x="37" y="0"/>
                  <a:pt x="46" y="3"/>
                  <a:pt x="47" y="3"/>
                </a:cubicBezTo>
                <a:lnTo>
                  <a:pt x="47" y="1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9" name="Freeform 8"/>
          <p:cNvSpPr>
            <a:spLocks/>
          </p:cNvSpPr>
          <p:nvPr userDrawn="1"/>
        </p:nvSpPr>
        <p:spPr bwMode="black">
          <a:xfrm>
            <a:off x="5768975" y="2311400"/>
            <a:ext cx="82550" cy="171450"/>
          </a:xfrm>
          <a:custGeom>
            <a:avLst/>
            <a:gdLst>
              <a:gd name="T0" fmla="*/ 2147483647 w 19"/>
              <a:gd name="T1" fmla="*/ 2147483647 h 39"/>
              <a:gd name="T2" fmla="*/ 2147483647 w 19"/>
              <a:gd name="T3" fmla="*/ 0 h 39"/>
              <a:gd name="T4" fmla="*/ 0 w 19"/>
              <a:gd name="T5" fmla="*/ 2147483647 h 39"/>
              <a:gd name="T6" fmla="*/ 0 w 19"/>
              <a:gd name="T7" fmla="*/ 2147483647 h 39"/>
              <a:gd name="T8" fmla="*/ 2147483647 w 19"/>
              <a:gd name="T9" fmla="*/ 2147483647 h 39"/>
              <a:gd name="T10" fmla="*/ 2147483647 w 19"/>
              <a:gd name="T11" fmla="*/ 2147483647 h 39"/>
              <a:gd name="T12" fmla="*/ 2147483647 w 19"/>
              <a:gd name="T13" fmla="*/ 2147483647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10" y="0"/>
                </a:cubicBezTo>
                <a:cubicBezTo>
                  <a:pt x="4" y="0"/>
                  <a:pt x="0" y="4"/>
                  <a:pt x="0" y="10"/>
                </a:cubicBezTo>
                <a:cubicBezTo>
                  <a:pt x="0" y="30"/>
                  <a:pt x="0" y="30"/>
                  <a:pt x="0" y="30"/>
                </a:cubicBezTo>
                <a:cubicBezTo>
                  <a:pt x="0" y="35"/>
                  <a:pt x="4" y="39"/>
                  <a:pt x="10" y="39"/>
                </a:cubicBezTo>
                <a:cubicBezTo>
                  <a:pt x="15" y="39"/>
                  <a:pt x="19" y="35"/>
                  <a:pt x="19" y="30"/>
                </a:cubicBezTo>
                <a:lnTo>
                  <a:pt x="19"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10" name="Freeform 9"/>
          <p:cNvSpPr>
            <a:spLocks/>
          </p:cNvSpPr>
          <p:nvPr userDrawn="1"/>
        </p:nvSpPr>
        <p:spPr bwMode="black">
          <a:xfrm>
            <a:off x="5999163" y="2197100"/>
            <a:ext cx="82550" cy="285750"/>
          </a:xfrm>
          <a:custGeom>
            <a:avLst/>
            <a:gdLst>
              <a:gd name="T0" fmla="*/ 2147483647 w 19"/>
              <a:gd name="T1" fmla="*/ 2147483647 h 65"/>
              <a:gd name="T2" fmla="*/ 2147483647 w 19"/>
              <a:gd name="T3" fmla="*/ 0 h 65"/>
              <a:gd name="T4" fmla="*/ 0 w 19"/>
              <a:gd name="T5" fmla="*/ 2147483647 h 65"/>
              <a:gd name="T6" fmla="*/ 0 w 19"/>
              <a:gd name="T7" fmla="*/ 2147483647 h 65"/>
              <a:gd name="T8" fmla="*/ 2147483647 w 19"/>
              <a:gd name="T9" fmla="*/ 2147483647 h 65"/>
              <a:gd name="T10" fmla="*/ 2147483647 w 19"/>
              <a:gd name="T11" fmla="*/ 2147483647 h 65"/>
              <a:gd name="T12" fmla="*/ 2147483647 w 19"/>
              <a:gd name="T13" fmla="*/ 214748364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4" y="0"/>
                  <a:pt x="9" y="0"/>
                </a:cubicBezTo>
                <a:cubicBezTo>
                  <a:pt x="4" y="0"/>
                  <a:pt x="0" y="4"/>
                  <a:pt x="0" y="9"/>
                </a:cubicBezTo>
                <a:cubicBezTo>
                  <a:pt x="0" y="56"/>
                  <a:pt x="0" y="56"/>
                  <a:pt x="0" y="56"/>
                </a:cubicBezTo>
                <a:cubicBezTo>
                  <a:pt x="0" y="61"/>
                  <a:pt x="4" y="65"/>
                  <a:pt x="9" y="65"/>
                </a:cubicBezTo>
                <a:cubicBezTo>
                  <a:pt x="14" y="65"/>
                  <a:pt x="19" y="61"/>
                  <a:pt x="19" y="56"/>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11" name="Freeform 10"/>
          <p:cNvSpPr>
            <a:spLocks/>
          </p:cNvSpPr>
          <p:nvPr userDrawn="1"/>
        </p:nvSpPr>
        <p:spPr bwMode="black">
          <a:xfrm>
            <a:off x="6226175" y="2039938"/>
            <a:ext cx="82550" cy="525462"/>
          </a:xfrm>
          <a:custGeom>
            <a:avLst/>
            <a:gdLst>
              <a:gd name="T0" fmla="*/ 2147483647 w 19"/>
              <a:gd name="T1" fmla="*/ 2147483647 h 120"/>
              <a:gd name="T2" fmla="*/ 2147483647 w 19"/>
              <a:gd name="T3" fmla="*/ 0 h 120"/>
              <a:gd name="T4" fmla="*/ 0 w 19"/>
              <a:gd name="T5" fmla="*/ 2147483647 h 120"/>
              <a:gd name="T6" fmla="*/ 0 w 19"/>
              <a:gd name="T7" fmla="*/ 2147483647 h 120"/>
              <a:gd name="T8" fmla="*/ 2147483647 w 19"/>
              <a:gd name="T9" fmla="*/ 2147483647 h 120"/>
              <a:gd name="T10" fmla="*/ 2147483647 w 19"/>
              <a:gd name="T11" fmla="*/ 2147483647 h 120"/>
              <a:gd name="T12" fmla="*/ 2147483647 w 19"/>
              <a:gd name="T13" fmla="*/ 2147483647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10" y="0"/>
                </a:cubicBezTo>
                <a:cubicBezTo>
                  <a:pt x="5" y="0"/>
                  <a:pt x="0" y="4"/>
                  <a:pt x="0" y="9"/>
                </a:cubicBezTo>
                <a:cubicBezTo>
                  <a:pt x="0" y="111"/>
                  <a:pt x="0" y="111"/>
                  <a:pt x="0" y="111"/>
                </a:cubicBezTo>
                <a:cubicBezTo>
                  <a:pt x="0" y="116"/>
                  <a:pt x="5" y="120"/>
                  <a:pt x="10" y="120"/>
                </a:cubicBezTo>
                <a:cubicBezTo>
                  <a:pt x="15" y="120"/>
                  <a:pt x="19" y="116"/>
                  <a:pt x="19" y="111"/>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12" name="Freeform 11"/>
          <p:cNvSpPr>
            <a:spLocks/>
          </p:cNvSpPr>
          <p:nvPr userDrawn="1"/>
        </p:nvSpPr>
        <p:spPr bwMode="black">
          <a:xfrm>
            <a:off x="6457950" y="2197100"/>
            <a:ext cx="80963" cy="285750"/>
          </a:xfrm>
          <a:custGeom>
            <a:avLst/>
            <a:gdLst>
              <a:gd name="T0" fmla="*/ 2147483647 w 19"/>
              <a:gd name="T1" fmla="*/ 2147483647 h 65"/>
              <a:gd name="T2" fmla="*/ 2147483647 w 19"/>
              <a:gd name="T3" fmla="*/ 0 h 65"/>
              <a:gd name="T4" fmla="*/ 0 w 19"/>
              <a:gd name="T5" fmla="*/ 2147483647 h 65"/>
              <a:gd name="T6" fmla="*/ 0 w 19"/>
              <a:gd name="T7" fmla="*/ 2147483647 h 65"/>
              <a:gd name="T8" fmla="*/ 2147483647 w 19"/>
              <a:gd name="T9" fmla="*/ 2147483647 h 65"/>
              <a:gd name="T10" fmla="*/ 2147483647 w 19"/>
              <a:gd name="T11" fmla="*/ 2147483647 h 65"/>
              <a:gd name="T12" fmla="*/ 2147483647 w 19"/>
              <a:gd name="T13" fmla="*/ 214748364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9" y="0"/>
                </a:cubicBezTo>
                <a:cubicBezTo>
                  <a:pt x="4" y="0"/>
                  <a:pt x="0" y="4"/>
                  <a:pt x="0" y="9"/>
                </a:cubicBezTo>
                <a:cubicBezTo>
                  <a:pt x="0" y="56"/>
                  <a:pt x="0" y="56"/>
                  <a:pt x="0" y="56"/>
                </a:cubicBezTo>
                <a:cubicBezTo>
                  <a:pt x="0" y="61"/>
                  <a:pt x="4" y="65"/>
                  <a:pt x="9" y="65"/>
                </a:cubicBezTo>
                <a:cubicBezTo>
                  <a:pt x="15" y="65"/>
                  <a:pt x="19" y="61"/>
                  <a:pt x="19" y="56"/>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13" name="Freeform 12"/>
          <p:cNvSpPr>
            <a:spLocks/>
          </p:cNvSpPr>
          <p:nvPr userDrawn="1"/>
        </p:nvSpPr>
        <p:spPr bwMode="black">
          <a:xfrm>
            <a:off x="6683375" y="2311400"/>
            <a:ext cx="87313" cy="171450"/>
          </a:xfrm>
          <a:custGeom>
            <a:avLst/>
            <a:gdLst>
              <a:gd name="T0" fmla="*/ 2147483647 w 20"/>
              <a:gd name="T1" fmla="*/ 2147483647 h 39"/>
              <a:gd name="T2" fmla="*/ 2147483647 w 20"/>
              <a:gd name="T3" fmla="*/ 0 h 39"/>
              <a:gd name="T4" fmla="*/ 0 w 20"/>
              <a:gd name="T5" fmla="*/ 2147483647 h 39"/>
              <a:gd name="T6" fmla="*/ 0 w 20"/>
              <a:gd name="T7" fmla="*/ 2147483647 h 39"/>
              <a:gd name="T8" fmla="*/ 2147483647 w 20"/>
              <a:gd name="T9" fmla="*/ 2147483647 h 39"/>
              <a:gd name="T10" fmla="*/ 2147483647 w 20"/>
              <a:gd name="T11" fmla="*/ 2147483647 h 39"/>
              <a:gd name="T12" fmla="*/ 2147483647 w 20"/>
              <a:gd name="T13" fmla="*/ 2147483647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39">
                <a:moveTo>
                  <a:pt x="20" y="10"/>
                </a:moveTo>
                <a:cubicBezTo>
                  <a:pt x="20" y="4"/>
                  <a:pt x="15" y="0"/>
                  <a:pt x="10" y="0"/>
                </a:cubicBezTo>
                <a:cubicBezTo>
                  <a:pt x="5" y="0"/>
                  <a:pt x="0" y="4"/>
                  <a:pt x="0" y="10"/>
                </a:cubicBezTo>
                <a:cubicBezTo>
                  <a:pt x="0" y="30"/>
                  <a:pt x="0" y="30"/>
                  <a:pt x="0" y="30"/>
                </a:cubicBezTo>
                <a:cubicBezTo>
                  <a:pt x="0" y="35"/>
                  <a:pt x="5" y="39"/>
                  <a:pt x="10" y="39"/>
                </a:cubicBezTo>
                <a:cubicBezTo>
                  <a:pt x="15" y="39"/>
                  <a:pt x="20" y="35"/>
                  <a:pt x="20" y="30"/>
                </a:cubicBezTo>
                <a:lnTo>
                  <a:pt x="20"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14" name="Freeform 13"/>
          <p:cNvSpPr>
            <a:spLocks/>
          </p:cNvSpPr>
          <p:nvPr userDrawn="1"/>
        </p:nvSpPr>
        <p:spPr bwMode="black">
          <a:xfrm>
            <a:off x="6913563" y="2197100"/>
            <a:ext cx="84137" cy="285750"/>
          </a:xfrm>
          <a:custGeom>
            <a:avLst/>
            <a:gdLst>
              <a:gd name="T0" fmla="*/ 2147483647 w 19"/>
              <a:gd name="T1" fmla="*/ 2147483647 h 65"/>
              <a:gd name="T2" fmla="*/ 2147483647 w 19"/>
              <a:gd name="T3" fmla="*/ 0 h 65"/>
              <a:gd name="T4" fmla="*/ 0 w 19"/>
              <a:gd name="T5" fmla="*/ 2147483647 h 65"/>
              <a:gd name="T6" fmla="*/ 0 w 19"/>
              <a:gd name="T7" fmla="*/ 2147483647 h 65"/>
              <a:gd name="T8" fmla="*/ 2147483647 w 19"/>
              <a:gd name="T9" fmla="*/ 2147483647 h 65"/>
              <a:gd name="T10" fmla="*/ 2147483647 w 19"/>
              <a:gd name="T11" fmla="*/ 2147483647 h 65"/>
              <a:gd name="T12" fmla="*/ 2147483647 w 19"/>
              <a:gd name="T13" fmla="*/ 214748364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4" y="0"/>
                  <a:pt x="0" y="4"/>
                  <a:pt x="0" y="9"/>
                </a:cubicBezTo>
                <a:cubicBezTo>
                  <a:pt x="0" y="56"/>
                  <a:pt x="0" y="56"/>
                  <a:pt x="0" y="56"/>
                </a:cubicBezTo>
                <a:cubicBezTo>
                  <a:pt x="0" y="61"/>
                  <a:pt x="4" y="65"/>
                  <a:pt x="10" y="65"/>
                </a:cubicBezTo>
                <a:cubicBezTo>
                  <a:pt x="15" y="65"/>
                  <a:pt x="19" y="61"/>
                  <a:pt x="19" y="56"/>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15" name="Freeform 14"/>
          <p:cNvSpPr>
            <a:spLocks/>
          </p:cNvSpPr>
          <p:nvPr userDrawn="1"/>
        </p:nvSpPr>
        <p:spPr bwMode="black">
          <a:xfrm>
            <a:off x="7145338" y="2039938"/>
            <a:ext cx="82550" cy="525462"/>
          </a:xfrm>
          <a:custGeom>
            <a:avLst/>
            <a:gdLst>
              <a:gd name="T0" fmla="*/ 2147483647 w 19"/>
              <a:gd name="T1" fmla="*/ 2147483647 h 120"/>
              <a:gd name="T2" fmla="*/ 2147483647 w 19"/>
              <a:gd name="T3" fmla="*/ 0 h 120"/>
              <a:gd name="T4" fmla="*/ 0 w 19"/>
              <a:gd name="T5" fmla="*/ 2147483647 h 120"/>
              <a:gd name="T6" fmla="*/ 0 w 19"/>
              <a:gd name="T7" fmla="*/ 2147483647 h 120"/>
              <a:gd name="T8" fmla="*/ 2147483647 w 19"/>
              <a:gd name="T9" fmla="*/ 2147483647 h 120"/>
              <a:gd name="T10" fmla="*/ 2147483647 w 19"/>
              <a:gd name="T11" fmla="*/ 2147483647 h 120"/>
              <a:gd name="T12" fmla="*/ 2147483647 w 19"/>
              <a:gd name="T13" fmla="*/ 2147483647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9" y="0"/>
                </a:cubicBezTo>
                <a:cubicBezTo>
                  <a:pt x="4" y="0"/>
                  <a:pt x="0" y="4"/>
                  <a:pt x="0" y="9"/>
                </a:cubicBezTo>
                <a:cubicBezTo>
                  <a:pt x="0" y="111"/>
                  <a:pt x="0" y="111"/>
                  <a:pt x="0" y="111"/>
                </a:cubicBezTo>
                <a:cubicBezTo>
                  <a:pt x="0" y="116"/>
                  <a:pt x="4" y="120"/>
                  <a:pt x="9" y="120"/>
                </a:cubicBezTo>
                <a:cubicBezTo>
                  <a:pt x="15" y="120"/>
                  <a:pt x="19" y="116"/>
                  <a:pt x="19" y="111"/>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16" name="Freeform 15"/>
          <p:cNvSpPr>
            <a:spLocks/>
          </p:cNvSpPr>
          <p:nvPr userDrawn="1"/>
        </p:nvSpPr>
        <p:spPr bwMode="black">
          <a:xfrm>
            <a:off x="7372350" y="2197100"/>
            <a:ext cx="82550" cy="285750"/>
          </a:xfrm>
          <a:custGeom>
            <a:avLst/>
            <a:gdLst>
              <a:gd name="T0" fmla="*/ 2147483647 w 19"/>
              <a:gd name="T1" fmla="*/ 2147483647 h 65"/>
              <a:gd name="T2" fmla="*/ 2147483647 w 19"/>
              <a:gd name="T3" fmla="*/ 0 h 65"/>
              <a:gd name="T4" fmla="*/ 0 w 19"/>
              <a:gd name="T5" fmla="*/ 2147483647 h 65"/>
              <a:gd name="T6" fmla="*/ 0 w 19"/>
              <a:gd name="T7" fmla="*/ 2147483647 h 65"/>
              <a:gd name="T8" fmla="*/ 2147483647 w 19"/>
              <a:gd name="T9" fmla="*/ 2147483647 h 65"/>
              <a:gd name="T10" fmla="*/ 2147483647 w 19"/>
              <a:gd name="T11" fmla="*/ 2147483647 h 65"/>
              <a:gd name="T12" fmla="*/ 2147483647 w 19"/>
              <a:gd name="T13" fmla="*/ 214748364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5" y="0"/>
                  <a:pt x="0" y="4"/>
                  <a:pt x="0" y="9"/>
                </a:cubicBezTo>
                <a:cubicBezTo>
                  <a:pt x="0" y="56"/>
                  <a:pt x="0" y="56"/>
                  <a:pt x="0" y="56"/>
                </a:cubicBezTo>
                <a:cubicBezTo>
                  <a:pt x="0" y="61"/>
                  <a:pt x="5" y="65"/>
                  <a:pt x="10" y="65"/>
                </a:cubicBezTo>
                <a:cubicBezTo>
                  <a:pt x="15" y="65"/>
                  <a:pt x="19" y="61"/>
                  <a:pt x="19" y="56"/>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
        <p:nvSpPr>
          <p:cNvPr id="17" name="Freeform 16"/>
          <p:cNvSpPr>
            <a:spLocks/>
          </p:cNvSpPr>
          <p:nvPr userDrawn="1"/>
        </p:nvSpPr>
        <p:spPr bwMode="black">
          <a:xfrm>
            <a:off x="7602538" y="2311400"/>
            <a:ext cx="84137" cy="171450"/>
          </a:xfrm>
          <a:custGeom>
            <a:avLst/>
            <a:gdLst>
              <a:gd name="T0" fmla="*/ 2147483647 w 19"/>
              <a:gd name="T1" fmla="*/ 2147483647 h 39"/>
              <a:gd name="T2" fmla="*/ 2147483647 w 19"/>
              <a:gd name="T3" fmla="*/ 0 h 39"/>
              <a:gd name="T4" fmla="*/ 0 w 19"/>
              <a:gd name="T5" fmla="*/ 2147483647 h 39"/>
              <a:gd name="T6" fmla="*/ 0 w 19"/>
              <a:gd name="T7" fmla="*/ 2147483647 h 39"/>
              <a:gd name="T8" fmla="*/ 2147483647 w 19"/>
              <a:gd name="T9" fmla="*/ 2147483647 h 39"/>
              <a:gd name="T10" fmla="*/ 2147483647 w 19"/>
              <a:gd name="T11" fmla="*/ 2147483647 h 39"/>
              <a:gd name="T12" fmla="*/ 2147483647 w 19"/>
              <a:gd name="T13" fmla="*/ 2147483647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9" y="0"/>
                </a:cubicBezTo>
                <a:cubicBezTo>
                  <a:pt x="4" y="0"/>
                  <a:pt x="0" y="4"/>
                  <a:pt x="0" y="10"/>
                </a:cubicBezTo>
                <a:cubicBezTo>
                  <a:pt x="0" y="30"/>
                  <a:pt x="0" y="30"/>
                  <a:pt x="0" y="30"/>
                </a:cubicBezTo>
                <a:cubicBezTo>
                  <a:pt x="0" y="35"/>
                  <a:pt x="4" y="39"/>
                  <a:pt x="9" y="39"/>
                </a:cubicBezTo>
                <a:cubicBezTo>
                  <a:pt x="15" y="39"/>
                  <a:pt x="19" y="35"/>
                  <a:pt x="19" y="30"/>
                </a:cubicBezTo>
                <a:lnTo>
                  <a:pt x="19"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p>
        </p:txBody>
      </p:sp>
    </p:spTree>
    <p:extLst>
      <p:ext uri="{BB962C8B-B14F-4D97-AF65-F5344CB8AC3E}">
        <p14:creationId xmlns:p14="http://schemas.microsoft.com/office/powerpoint/2010/main" val="359333228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00"/>
                                        <p:tgtEl>
                                          <p:spTgt spid="2"/>
                                        </p:tgtEl>
                                      </p:cBhvr>
                                    </p:animEffect>
                                  </p:childTnLst>
                                </p:cTn>
                              </p:par>
                            </p:childTnLst>
                          </p:cTn>
                        </p:par>
                        <p:par>
                          <p:cTn id="8" fill="hold">
                            <p:stCondLst>
                              <p:cond delay="700"/>
                            </p:stCondLst>
                            <p:childTnLst>
                              <p:par>
                                <p:cTn id="9" presetID="10" presetClass="entr" presetSubtype="0" fill="hold" grpId="0" nodeType="afterEffect">
                                  <p:stCondLst>
                                    <p:cond delay="0"/>
                                  </p:stCondLst>
                                  <p:iterate type="lt">
                                    <p:tmPct val="6250"/>
                                  </p:iterate>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childTnLst>
                                </p:cTn>
                              </p:par>
                            </p:childTnLst>
                          </p:cTn>
                        </p:par>
                        <p:par>
                          <p:cTn id="12" fill="hold">
                            <p:stCondLst>
                              <p:cond delay="2200"/>
                            </p:stCondLst>
                            <p:childTnLst>
                              <p:par>
                                <p:cTn id="13" presetID="10" presetClass="entr" presetSubtype="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700"/>
                                        <p:tgtEl>
                                          <p:spTgt spid="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700"/>
                                        <p:tgtEl>
                                          <p:spTgt spid="10"/>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700"/>
                                        <p:tgtEl>
                                          <p:spTgt spid="1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700"/>
                                        <p:tgtEl>
                                          <p:spTgt spid="1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700"/>
                                        <p:tgtEl>
                                          <p:spTgt spid="1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700"/>
                                        <p:tgtEl>
                                          <p:spTgt spid="1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700"/>
                                        <p:tgtEl>
                                          <p:spTgt spid="15"/>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fade">
                                      <p:cBhvr>
                                        <p:cTn id="36" dur="700"/>
                                        <p:tgtEl>
                                          <p:spTgt spid="16"/>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700"/>
                                        <p:tgtEl>
                                          <p:spTgt spid="17"/>
                                        </p:tgtEl>
                                      </p:cBhvr>
                                    </p:animEffect>
                                  </p:childTnLst>
                                </p:cTn>
                              </p:par>
                              <p:par>
                                <p:cTn id="40" presetID="42" presetClass="path" presetSubtype="0" accel="50000" decel="50000" fill="hold" grpId="1" nodeType="withEffect">
                                  <p:stCondLst>
                                    <p:cond delay="0"/>
                                  </p:stCondLst>
                                  <p:childTnLst>
                                    <p:animMotion origin="layout" path="M -4.72222E-6 3.7037E-7 L -4.72222E-6 0.09143 " pathEditMode="relative" rAng="0" ptsTypes="AA">
                                      <p:cBhvr>
                                        <p:cTn id="41" dur="700" spd="-100000" fill="hold"/>
                                        <p:tgtEl>
                                          <p:spTgt spid="9"/>
                                        </p:tgtEl>
                                        <p:attrNameLst>
                                          <p:attrName>ppt_x</p:attrName>
                                          <p:attrName>ppt_y</p:attrName>
                                        </p:attrNameLst>
                                      </p:cBhvr>
                                      <p:rCtr x="0" y="46"/>
                                    </p:animMotion>
                                  </p:childTnLst>
                                </p:cTn>
                              </p:par>
                              <p:par>
                                <p:cTn id="42" presetID="42" presetClass="path" presetSubtype="0" accel="50000" decel="50000" fill="hold" grpId="1" nodeType="withEffect">
                                  <p:stCondLst>
                                    <p:cond delay="0"/>
                                  </p:stCondLst>
                                  <p:childTnLst>
                                    <p:animMotion origin="layout" path="M 5E-6 3.7037E-6 L 5E-6 0.11157 " pathEditMode="relative" rAng="0" ptsTypes="AA">
                                      <p:cBhvr>
                                        <p:cTn id="43" dur="700" spd="-100000" fill="hold"/>
                                        <p:tgtEl>
                                          <p:spTgt spid="11"/>
                                        </p:tgtEl>
                                        <p:attrNameLst>
                                          <p:attrName>ppt_x</p:attrName>
                                          <p:attrName>ppt_y</p:attrName>
                                        </p:attrNameLst>
                                      </p:cBhvr>
                                      <p:rCtr x="0" y="56"/>
                                    </p:animMotion>
                                  </p:childTnLst>
                                </p:cTn>
                              </p:par>
                              <p:par>
                                <p:cTn id="44" presetID="42" presetClass="path" presetSubtype="0" accel="50000" decel="50000" fill="hold" grpId="1" nodeType="withEffect">
                                  <p:stCondLst>
                                    <p:cond delay="0"/>
                                  </p:stCondLst>
                                  <p:childTnLst>
                                    <p:animMotion origin="layout" path="M 4.72222E-6 4.81481E-6 L 4.72222E-6 0.09143 " pathEditMode="relative" rAng="0" ptsTypes="AA">
                                      <p:cBhvr>
                                        <p:cTn id="45" dur="700" spd="-100000" fill="hold"/>
                                        <p:tgtEl>
                                          <p:spTgt spid="13"/>
                                        </p:tgtEl>
                                        <p:attrNameLst>
                                          <p:attrName>ppt_x</p:attrName>
                                          <p:attrName>ppt_y</p:attrName>
                                        </p:attrNameLst>
                                      </p:cBhvr>
                                      <p:rCtr x="0" y="46"/>
                                    </p:animMotion>
                                  </p:childTnLst>
                                </p:cTn>
                              </p:par>
                              <p:par>
                                <p:cTn id="46" presetID="42" presetClass="path" presetSubtype="0" accel="50000" decel="50000" fill="hold" grpId="1" nodeType="withEffect">
                                  <p:stCondLst>
                                    <p:cond delay="0"/>
                                  </p:stCondLst>
                                  <p:childTnLst>
                                    <p:animMotion origin="layout" path="M -2.77778E-6 3.7037E-6 L -2.77778E-6 0.11157 " pathEditMode="relative" rAng="0" ptsTypes="AA">
                                      <p:cBhvr>
                                        <p:cTn id="47" dur="700" spd="-100000" fill="hold"/>
                                        <p:tgtEl>
                                          <p:spTgt spid="15"/>
                                        </p:tgtEl>
                                        <p:attrNameLst>
                                          <p:attrName>ppt_x</p:attrName>
                                          <p:attrName>ppt_y</p:attrName>
                                        </p:attrNameLst>
                                      </p:cBhvr>
                                      <p:rCtr x="0" y="56"/>
                                    </p:animMotion>
                                  </p:childTnLst>
                                </p:cTn>
                              </p:par>
                              <p:par>
                                <p:cTn id="48" presetID="42" presetClass="path" presetSubtype="0" accel="50000" decel="50000" fill="hold" grpId="1" nodeType="withEffect">
                                  <p:stCondLst>
                                    <p:cond delay="0"/>
                                  </p:stCondLst>
                                  <p:childTnLst>
                                    <p:animMotion origin="layout" path="M 5.55556E-7 4.81481E-6 L 5.55556E-7 0.09143 " pathEditMode="relative" rAng="0" ptsTypes="AA">
                                      <p:cBhvr>
                                        <p:cTn id="49" dur="700" spd="-100000" fill="hold"/>
                                        <p:tgtEl>
                                          <p:spTgt spid="17"/>
                                        </p:tgtEl>
                                        <p:attrNameLst>
                                          <p:attrName>ppt_x</p:attrName>
                                          <p:attrName>ppt_y</p:attrName>
                                        </p:attrNameLst>
                                      </p:cBhvr>
                                      <p:rCtr x="0" y="46"/>
                                    </p:animMotion>
                                  </p:childTnLst>
                                </p:cTn>
                              </p:par>
                              <p:par>
                                <p:cTn id="50" presetID="64" presetClass="path" presetSubtype="0" accel="50000" decel="50000" fill="hold" grpId="1" nodeType="withEffect">
                                  <p:stCondLst>
                                    <p:cond delay="0"/>
                                  </p:stCondLst>
                                  <p:childTnLst>
                                    <p:animMotion origin="layout" path="M 4.72222E-6 3.33333E-6 L 4.72222E-6 -0.10764 " pathEditMode="relative" rAng="0" ptsTypes="AA">
                                      <p:cBhvr>
                                        <p:cTn id="51" dur="700" spd="-100000" fill="hold"/>
                                        <p:tgtEl>
                                          <p:spTgt spid="10"/>
                                        </p:tgtEl>
                                        <p:attrNameLst>
                                          <p:attrName>ppt_x</p:attrName>
                                          <p:attrName>ppt_y</p:attrName>
                                        </p:attrNameLst>
                                      </p:cBhvr>
                                      <p:rCtr x="0" y="-54"/>
                                    </p:animMotion>
                                  </p:childTnLst>
                                </p:cTn>
                              </p:par>
                              <p:par>
                                <p:cTn id="52" presetID="64" presetClass="path" presetSubtype="0" accel="50000" decel="50000" fill="hold" grpId="1" nodeType="withEffect">
                                  <p:stCondLst>
                                    <p:cond delay="0"/>
                                  </p:stCondLst>
                                  <p:childTnLst>
                                    <p:animMotion origin="layout" path="M 4.44444E-6 3.33333E-6 L 4.44444E-6 -0.10764 " pathEditMode="relative" rAng="0" ptsTypes="AA">
                                      <p:cBhvr>
                                        <p:cTn id="53" dur="700" spd="-100000" fill="hold"/>
                                        <p:tgtEl>
                                          <p:spTgt spid="12"/>
                                        </p:tgtEl>
                                        <p:attrNameLst>
                                          <p:attrName>ppt_x</p:attrName>
                                          <p:attrName>ppt_y</p:attrName>
                                        </p:attrNameLst>
                                      </p:cBhvr>
                                      <p:rCtr x="0" y="-54"/>
                                    </p:animMotion>
                                  </p:childTnLst>
                                </p:cTn>
                              </p:par>
                              <p:par>
                                <p:cTn id="54" presetID="64" presetClass="path" presetSubtype="0" accel="50000" decel="50000" fill="hold" grpId="1" nodeType="withEffect">
                                  <p:stCondLst>
                                    <p:cond delay="0"/>
                                  </p:stCondLst>
                                  <p:childTnLst>
                                    <p:animMotion origin="layout" path="M -2.22222E-6 3.33333E-6 L -2.22222E-6 -0.10764 " pathEditMode="relative" rAng="0" ptsTypes="AA">
                                      <p:cBhvr>
                                        <p:cTn id="55" dur="700" spd="-100000" fill="hold"/>
                                        <p:tgtEl>
                                          <p:spTgt spid="14"/>
                                        </p:tgtEl>
                                        <p:attrNameLst>
                                          <p:attrName>ppt_x</p:attrName>
                                          <p:attrName>ppt_y</p:attrName>
                                        </p:attrNameLst>
                                      </p:cBhvr>
                                      <p:rCtr x="0" y="-54"/>
                                    </p:animMotion>
                                  </p:childTnLst>
                                </p:cTn>
                              </p:par>
                              <p:par>
                                <p:cTn id="56" presetID="64" presetClass="path" presetSubtype="0" accel="50000" decel="50000" fill="hold" grpId="1" nodeType="withEffect">
                                  <p:stCondLst>
                                    <p:cond delay="0"/>
                                  </p:stCondLst>
                                  <p:childTnLst>
                                    <p:animMotion origin="layout" path="M 1.11111E-6 3.33333E-6 L 1.11111E-6 -0.10764 " pathEditMode="relative" rAng="0" ptsTypes="AA">
                                      <p:cBhvr>
                                        <p:cTn id="57" dur="700" spd="-100000" fill="hold"/>
                                        <p:tgtEl>
                                          <p:spTgt spid="16"/>
                                        </p:tgtEl>
                                        <p:attrNameLst>
                                          <p:attrName>ppt_x</p:attrName>
                                          <p:attrName>ppt_y</p:attrName>
                                        </p:attrNameLst>
                                      </p:cBhvr>
                                      <p:rCtr x="0" y="-54"/>
                                    </p:animMotion>
                                  </p:childTnLst>
                                </p:cTn>
                              </p:par>
                            </p:childTnLst>
                          </p:cTn>
                        </p:par>
                        <p:par>
                          <p:cTn id="58" fill="hold">
                            <p:stCondLst>
                              <p:cond delay="2900"/>
                            </p:stCondLst>
                            <p:childTnLst>
                              <p:par>
                                <p:cTn id="59" presetID="10" presetClass="entr" presetSubtype="0" fill="hold" grpId="0" nodeType="afterEffect">
                                  <p:stCondLst>
                                    <p:cond delay="0"/>
                                  </p:stCondLst>
                                  <p:childTnLst>
                                    <p:set>
                                      <p:cBhvr>
                                        <p:cTn id="60" dur="1" fill="hold">
                                          <p:stCondLst>
                                            <p:cond delay="0"/>
                                          </p:stCondLst>
                                        </p:cTn>
                                        <p:tgtEl>
                                          <p:spTgt spid="6"/>
                                        </p:tgtEl>
                                        <p:attrNameLst>
                                          <p:attrName>style.visibility</p:attrName>
                                        </p:attrNameLst>
                                      </p:cBhvr>
                                      <p:to>
                                        <p:strVal val="visible"/>
                                      </p:to>
                                    </p:set>
                                    <p:animEffect transition="in" filter="fade">
                                      <p:cBhvr>
                                        <p:cTn id="61" dur="700"/>
                                        <p:tgtEl>
                                          <p:spTgt spid="6"/>
                                        </p:tgtEl>
                                      </p:cBhvr>
                                    </p:animEffect>
                                  </p:childTnLst>
                                </p:cTn>
                              </p:par>
                              <p:par>
                                <p:cTn id="62" presetID="10" presetClass="entr" presetSubtype="0" fill="hold" nodeType="withEffect">
                                  <p:stCondLst>
                                    <p:cond delay="100"/>
                                  </p:stCondLst>
                                  <p:childTnLst>
                                    <p:set>
                                      <p:cBhvr>
                                        <p:cTn id="63" dur="1" fill="hold">
                                          <p:stCondLst>
                                            <p:cond delay="0"/>
                                          </p:stCondLst>
                                        </p:cTn>
                                        <p:tgtEl>
                                          <p:spTgt spid="4"/>
                                        </p:tgtEl>
                                        <p:attrNameLst>
                                          <p:attrName>style.visibility</p:attrName>
                                        </p:attrNameLst>
                                      </p:cBhvr>
                                      <p:to>
                                        <p:strVal val="visible"/>
                                      </p:to>
                                    </p:set>
                                    <p:animEffect transition="in" filter="fade">
                                      <p:cBhvr>
                                        <p:cTn id="64" dur="700"/>
                                        <p:tgtEl>
                                          <p:spTgt spid="4"/>
                                        </p:tgtEl>
                                      </p:cBhvr>
                                    </p:animEffect>
                                  </p:childTnLst>
                                </p:cTn>
                              </p:par>
                              <p:par>
                                <p:cTn id="65" presetID="10" presetClass="entr" presetSubtype="0" fill="hold" grpId="0" nodeType="withEffect">
                                  <p:stCondLst>
                                    <p:cond delay="200"/>
                                  </p:stCondLst>
                                  <p:childTnLst>
                                    <p:set>
                                      <p:cBhvr>
                                        <p:cTn id="66" dur="1" fill="hold">
                                          <p:stCondLst>
                                            <p:cond delay="0"/>
                                          </p:stCondLst>
                                        </p:cTn>
                                        <p:tgtEl>
                                          <p:spTgt spid="8"/>
                                        </p:tgtEl>
                                        <p:attrNameLst>
                                          <p:attrName>style.visibility</p:attrName>
                                        </p:attrNameLst>
                                      </p:cBhvr>
                                      <p:to>
                                        <p:strVal val="visible"/>
                                      </p:to>
                                    </p:set>
                                    <p:animEffect transition="in" filter="fade">
                                      <p:cBhvr>
                                        <p:cTn id="67" dur="700"/>
                                        <p:tgtEl>
                                          <p:spTgt spid="8"/>
                                        </p:tgtEl>
                                      </p:cBhvr>
                                    </p:animEffect>
                                  </p:childTnLst>
                                </p:cTn>
                              </p:par>
                              <p:par>
                                <p:cTn id="68" presetID="10" presetClass="entr" presetSubtype="0" fill="hold" grpId="0" nodeType="withEffect">
                                  <p:stCondLst>
                                    <p:cond delay="300"/>
                                  </p:stCondLst>
                                  <p:childTnLst>
                                    <p:set>
                                      <p:cBhvr>
                                        <p:cTn id="69" dur="1" fill="hold">
                                          <p:stCondLst>
                                            <p:cond delay="0"/>
                                          </p:stCondLst>
                                        </p:cTn>
                                        <p:tgtEl>
                                          <p:spTgt spid="5"/>
                                        </p:tgtEl>
                                        <p:attrNameLst>
                                          <p:attrName>style.visibility</p:attrName>
                                        </p:attrNameLst>
                                      </p:cBhvr>
                                      <p:to>
                                        <p:strVal val="visible"/>
                                      </p:to>
                                    </p:set>
                                    <p:animEffect transition="in" filter="fade">
                                      <p:cBhvr>
                                        <p:cTn id="70" dur="700"/>
                                        <p:tgtEl>
                                          <p:spTgt spid="5"/>
                                        </p:tgtEl>
                                      </p:cBhvr>
                                    </p:animEffect>
                                  </p:childTnLst>
                                </p:cTn>
                              </p:par>
                              <p:par>
                                <p:cTn id="71" presetID="10" presetClass="entr" presetSubtype="0" fill="hold" grpId="0" nodeType="withEffect">
                                  <p:stCondLst>
                                    <p:cond delay="400"/>
                                  </p:stCondLst>
                                  <p:childTnLst>
                                    <p:set>
                                      <p:cBhvr>
                                        <p:cTn id="72" dur="1" fill="hold">
                                          <p:stCondLst>
                                            <p:cond delay="0"/>
                                          </p:stCondLst>
                                        </p:cTn>
                                        <p:tgtEl>
                                          <p:spTgt spid="7"/>
                                        </p:tgtEl>
                                        <p:attrNameLst>
                                          <p:attrName>style.visibility</p:attrName>
                                        </p:attrNameLst>
                                      </p:cBhvr>
                                      <p:to>
                                        <p:strVal val="visible"/>
                                      </p:to>
                                    </p:set>
                                    <p:animEffect transition="in" filter="fade">
                                      <p:cBhvr>
                                        <p:cTn id="73" dur="7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animBg="1"/>
      <p:bldP spid="7" grpId="0" animBg="1"/>
      <p:bldP spid="8" grpId="0" animBg="1"/>
      <p:bldP spid="9" grpId="0" animBg="1"/>
      <p:bldP spid="9" grpId="1" animBg="1"/>
      <p:bldP spid="10" grpId="0" animBg="1"/>
      <p:bldP spid="10" grpId="1" animBg="1"/>
      <p:bldP spid="11" grpId="0" animBg="1"/>
      <p:bldP spid="11" grpId="1" animBg="1"/>
      <p:bldP spid="12" grpId="0" animBg="1"/>
      <p:bldP spid="12" grpId="1" animBg="1"/>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94217753"/>
      </p:ext>
    </p:extLst>
  </p:cSld>
  <p:clrMapOvr>
    <a:masterClrMapping/>
  </p:clrMapOvr>
  <p:transition>
    <p:fade/>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1_Title Slide-animated White">
    <p:spTree>
      <p:nvGrpSpPr>
        <p:cNvPr id="1" name=""/>
        <p:cNvGrpSpPr/>
        <p:nvPr/>
      </p:nvGrpSpPr>
      <p:grpSpPr>
        <a:xfrm>
          <a:off x="0" y="0"/>
          <a:ext cx="0" cy="0"/>
          <a:chOff x="0" y="0"/>
          <a:chExt cx="0" cy="0"/>
        </a:xfrm>
      </p:grpSpPr>
      <p:pic>
        <p:nvPicPr>
          <p:cNvPr id="6" name="Picture 6" descr="segue texture.jp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333375" y="4786313"/>
            <a:ext cx="8477250"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p:nvPr/>
        </p:nvSpPr>
        <p:spPr>
          <a:xfrm>
            <a:off x="3405188" y="4460875"/>
            <a:ext cx="598487" cy="86042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8" name="Rectangle 7"/>
          <p:cNvSpPr/>
          <p:nvPr/>
        </p:nvSpPr>
        <p:spPr>
          <a:xfrm>
            <a:off x="1460500" y="4460875"/>
            <a:ext cx="473075" cy="860425"/>
          </a:xfrm>
          <a:prstGeom prst="rect">
            <a:avLst/>
          </a:prstGeom>
          <a:solidFill>
            <a:srgbClr val="6DB344">
              <a:alpha val="4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9" name="Rectangle 8"/>
          <p:cNvSpPr/>
          <p:nvPr/>
        </p:nvSpPr>
        <p:spPr>
          <a:xfrm>
            <a:off x="4772025" y="4460875"/>
            <a:ext cx="473075" cy="860425"/>
          </a:xfrm>
          <a:prstGeom prst="rect">
            <a:avLst/>
          </a:prstGeom>
          <a:solidFill>
            <a:srgbClr val="0096D6"/>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10" name="Rounded Rectangle 9"/>
          <p:cNvSpPr/>
          <p:nvPr/>
        </p:nvSpPr>
        <p:spPr>
          <a:xfrm rot="10800000" flipH="1">
            <a:off x="2855913" y="623888"/>
            <a:ext cx="657225" cy="3181350"/>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11" name="Rounded Rectangle 10"/>
          <p:cNvSpPr/>
          <p:nvPr userDrawn="1"/>
        </p:nvSpPr>
        <p:spPr>
          <a:xfrm rot="10800000" flipH="1">
            <a:off x="822325" y="3536950"/>
            <a:ext cx="655638" cy="1131888"/>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12" name="Rounded Rectangle 11"/>
          <p:cNvSpPr/>
          <p:nvPr userDrawn="1"/>
        </p:nvSpPr>
        <p:spPr>
          <a:xfrm rot="10800000" flipH="1">
            <a:off x="1331913" y="1485900"/>
            <a:ext cx="657225" cy="3182938"/>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13" name="Rounded Rectangle 12"/>
          <p:cNvSpPr/>
          <p:nvPr/>
        </p:nvSpPr>
        <p:spPr>
          <a:xfrm rot="10800000" flipH="1">
            <a:off x="5870575" y="4960938"/>
            <a:ext cx="779463" cy="2489200"/>
          </a:xfrm>
          <a:prstGeom prst="roundRect">
            <a:avLst>
              <a:gd name="adj" fmla="val 50000"/>
            </a:avLst>
          </a:prstGeom>
          <a:solidFill>
            <a:srgbClr val="1F8BAE">
              <a:alpha val="3882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14" name="Rounded Rectangle 13"/>
          <p:cNvSpPr/>
          <p:nvPr/>
        </p:nvSpPr>
        <p:spPr>
          <a:xfrm rot="10800000" flipH="1">
            <a:off x="6932613" y="4960938"/>
            <a:ext cx="657225" cy="1130300"/>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15" name="Rectangle 3"/>
          <p:cNvSpPr>
            <a:spLocks noChangeArrowheads="1"/>
          </p:cNvSpPr>
          <p:nvPr/>
        </p:nvSpPr>
        <p:spPr bwMode="hidden">
          <a:xfrm>
            <a:off x="0" y="0"/>
            <a:ext cx="9144000" cy="133350"/>
          </a:xfrm>
          <a:prstGeom prst="rect">
            <a:avLst/>
          </a:prstGeom>
          <a:solidFill>
            <a:schemeClr val="bg2"/>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lIns="68583" tIns="34292" rIns="68583" bIns="34292" anchor="ctr"/>
          <a:lstStyle/>
          <a:p>
            <a:endParaRPr lang="en-US">
              <a:solidFill>
                <a:srgbClr val="008080"/>
              </a:solidFill>
            </a:endParaRPr>
          </a:p>
        </p:txBody>
      </p:sp>
      <p:sp>
        <p:nvSpPr>
          <p:cNvPr id="16" name="Rounded Rectangle 15"/>
          <p:cNvSpPr/>
          <p:nvPr/>
        </p:nvSpPr>
        <p:spPr>
          <a:xfrm rot="10800000" flipH="1">
            <a:off x="2190750" y="5040313"/>
            <a:ext cx="663575" cy="4748212"/>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17" name="Rounded Rectangle 16"/>
          <p:cNvSpPr/>
          <p:nvPr/>
        </p:nvSpPr>
        <p:spPr>
          <a:xfrm rot="10800000" flipH="1">
            <a:off x="2794000" y="5002213"/>
            <a:ext cx="779463" cy="4159250"/>
          </a:xfrm>
          <a:prstGeom prst="roundRect">
            <a:avLst>
              <a:gd name="adj" fmla="val 50000"/>
            </a:avLst>
          </a:pr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18" name="Rounded Rectangle 17"/>
          <p:cNvSpPr/>
          <p:nvPr/>
        </p:nvSpPr>
        <p:spPr>
          <a:xfrm rot="10800000" flipH="1">
            <a:off x="4921250" y="768350"/>
            <a:ext cx="655638" cy="3182938"/>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19" name="Rounded Rectangle 18"/>
          <p:cNvSpPr/>
          <p:nvPr/>
        </p:nvSpPr>
        <p:spPr>
          <a:xfrm rot="10800000" flipH="1">
            <a:off x="5391150" y="1298575"/>
            <a:ext cx="657225" cy="3182938"/>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20" name="Rounded Rectangle 19"/>
          <p:cNvSpPr/>
          <p:nvPr userDrawn="1"/>
        </p:nvSpPr>
        <p:spPr>
          <a:xfrm rot="10800000" flipH="1">
            <a:off x="341315" y="5031567"/>
            <a:ext cx="780312" cy="2489662"/>
          </a:xfrm>
          <a:prstGeom prst="roundRect">
            <a:avLst>
              <a:gd name="adj" fmla="val 50000"/>
            </a:avLst>
          </a:prstGeom>
          <a:gradFill flip="none" rotWithShape="1">
            <a:gsLst>
              <a:gs pos="0">
                <a:srgbClr val="4DCAFF">
                  <a:shade val="30000"/>
                  <a:satMod val="115000"/>
                  <a:alpha val="26000"/>
                </a:srgbClr>
              </a:gs>
              <a:gs pos="50000">
                <a:srgbClr val="4DCAFF">
                  <a:shade val="67500"/>
                  <a:satMod val="115000"/>
                </a:srgbClr>
              </a:gs>
              <a:gs pos="100000">
                <a:srgbClr val="4DCAFF">
                  <a:shade val="100000"/>
                  <a:satMod val="115000"/>
                </a:srgb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21" name="Rounded Rectangle 20"/>
          <p:cNvSpPr/>
          <p:nvPr/>
        </p:nvSpPr>
        <p:spPr>
          <a:xfrm rot="10800000" flipH="1">
            <a:off x="8037513" y="6238875"/>
            <a:ext cx="781050" cy="2489200"/>
          </a:xfrm>
          <a:prstGeom prst="roundRect">
            <a:avLst>
              <a:gd name="adj" fmla="val 50000"/>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22" name="Rounded Rectangle 21"/>
          <p:cNvSpPr/>
          <p:nvPr/>
        </p:nvSpPr>
        <p:spPr>
          <a:xfrm rot="10800000" flipH="1">
            <a:off x="8162925" y="1298575"/>
            <a:ext cx="655638" cy="3182938"/>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23" name="Rounded Rectangle 22"/>
          <p:cNvSpPr/>
          <p:nvPr/>
        </p:nvSpPr>
        <p:spPr>
          <a:xfrm rot="10800000" flipH="1">
            <a:off x="3770313" y="1485900"/>
            <a:ext cx="657225" cy="3182938"/>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24" name="Rectangle 23"/>
          <p:cNvSpPr/>
          <p:nvPr/>
        </p:nvSpPr>
        <p:spPr>
          <a:xfrm>
            <a:off x="0" y="1588"/>
            <a:ext cx="9129713" cy="47847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25" name="Rectangle 24"/>
          <p:cNvSpPr/>
          <p:nvPr userDrawn="1"/>
        </p:nvSpPr>
        <p:spPr>
          <a:xfrm>
            <a:off x="0" y="4908550"/>
            <a:ext cx="9129713" cy="2349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26" name="Rectangle 5"/>
          <p:cNvSpPr>
            <a:spLocks noChangeArrowheads="1"/>
          </p:cNvSpPr>
          <p:nvPr userDrawn="1"/>
        </p:nvSpPr>
        <p:spPr bwMode="ltGray">
          <a:xfrm>
            <a:off x="7934325" y="4930775"/>
            <a:ext cx="64135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r>
              <a:rPr lang="en-US" sz="500">
                <a:solidFill>
                  <a:srgbClr val="C0C0C0"/>
                </a:solidFill>
              </a:rPr>
              <a:t>Cisco Confidential</a:t>
            </a:r>
          </a:p>
        </p:txBody>
      </p:sp>
      <p:sp>
        <p:nvSpPr>
          <p:cNvPr id="27"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7BB25DB7-D1FE-2C4A-A3CA-B1EE2CC37453}" type="slidenum">
              <a:rPr lang="en-US" sz="500">
                <a:solidFill>
                  <a:srgbClr val="C0C0C0"/>
                </a:solidFill>
              </a:rPr>
              <a:pPr algn="r" defTabSz="609600"/>
              <a:t>‹#›</a:t>
            </a:fld>
            <a:endParaRPr lang="en-US" sz="500">
              <a:solidFill>
                <a:srgbClr val="C0C0C0"/>
              </a:solidFill>
            </a:endParaRPr>
          </a:p>
        </p:txBody>
      </p:sp>
      <p:sp>
        <p:nvSpPr>
          <p:cNvPr id="28"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rgbClr val="C0C0C0"/>
                </a:solidFill>
              </a:rPr>
              <a:t>© 2013  Cisco and/or its affiliates. All rights reserved.</a:t>
            </a:r>
          </a:p>
        </p:txBody>
      </p:sp>
      <p:sp>
        <p:nvSpPr>
          <p:cNvPr id="48" name="Subtitle 2"/>
          <p:cNvSpPr>
            <a:spLocks noGrp="1"/>
          </p:cNvSpPr>
          <p:nvPr>
            <p:ph type="subTitle" idx="1"/>
          </p:nvPr>
        </p:nvSpPr>
        <p:spPr>
          <a:xfrm>
            <a:off x="236385" y="3348054"/>
            <a:ext cx="8112126" cy="288131"/>
          </a:xfrm>
        </p:spPr>
        <p:txBody>
          <a:bodyPr anchor="b">
            <a:noAutofit/>
          </a:bodyPr>
          <a:lstStyle>
            <a:lvl1pPr marL="0" indent="0" algn="l">
              <a:buNone/>
              <a:defRPr lang="en-US" sz="1500" b="0" kern="1200" dirty="0">
                <a:solidFill>
                  <a:srgbClr val="3CABB8"/>
                </a:solidFill>
                <a:latin typeface="+mj-lt"/>
                <a:ea typeface="+mn-ea"/>
                <a:cs typeface="+mn-cs"/>
              </a:defRPr>
            </a:lvl1pPr>
            <a:lvl2pPr marL="342916" indent="0" algn="ctr">
              <a:buNone/>
              <a:defRPr>
                <a:solidFill>
                  <a:schemeClr val="tx1">
                    <a:tint val="75000"/>
                  </a:schemeClr>
                </a:solidFill>
              </a:defRPr>
            </a:lvl2pPr>
            <a:lvl3pPr marL="685834" indent="0" algn="ctr">
              <a:buNone/>
              <a:defRPr>
                <a:solidFill>
                  <a:schemeClr val="tx1">
                    <a:tint val="75000"/>
                  </a:schemeClr>
                </a:solidFill>
              </a:defRPr>
            </a:lvl3pPr>
            <a:lvl4pPr marL="1028751" indent="0" algn="ctr">
              <a:buNone/>
              <a:defRPr>
                <a:solidFill>
                  <a:schemeClr val="tx1">
                    <a:tint val="75000"/>
                  </a:schemeClr>
                </a:solidFill>
              </a:defRPr>
            </a:lvl4pPr>
            <a:lvl5pPr marL="1371669" indent="0" algn="ctr">
              <a:buNone/>
              <a:defRPr>
                <a:solidFill>
                  <a:schemeClr val="tx1">
                    <a:tint val="75000"/>
                  </a:schemeClr>
                </a:solidFill>
              </a:defRPr>
            </a:lvl5pPr>
            <a:lvl6pPr marL="1714585" indent="0" algn="ctr">
              <a:buNone/>
              <a:defRPr>
                <a:solidFill>
                  <a:schemeClr val="tx1">
                    <a:tint val="75000"/>
                  </a:schemeClr>
                </a:solidFill>
              </a:defRPr>
            </a:lvl6pPr>
            <a:lvl7pPr marL="2057503" indent="0" algn="ctr">
              <a:buNone/>
              <a:defRPr>
                <a:solidFill>
                  <a:schemeClr val="tx1">
                    <a:tint val="75000"/>
                  </a:schemeClr>
                </a:solidFill>
              </a:defRPr>
            </a:lvl7pPr>
            <a:lvl8pPr marL="2400420" indent="0" algn="ctr">
              <a:buNone/>
              <a:defRPr>
                <a:solidFill>
                  <a:schemeClr val="tx1">
                    <a:tint val="75000"/>
                  </a:schemeClr>
                </a:solidFill>
              </a:defRPr>
            </a:lvl8pPr>
            <a:lvl9pPr marL="2743338" indent="0" algn="ctr">
              <a:buNone/>
              <a:defRPr>
                <a:solidFill>
                  <a:schemeClr val="tx1">
                    <a:tint val="75000"/>
                  </a:schemeClr>
                </a:solidFill>
              </a:defRPr>
            </a:lvl9pPr>
          </a:lstStyle>
          <a:p>
            <a:pPr lvl="0"/>
            <a:r>
              <a:rPr lang="en-US" smtClean="0"/>
              <a:t>Click to edit Master subtitle style</a:t>
            </a:r>
            <a:endParaRPr lang="en-US" dirty="0"/>
          </a:p>
        </p:txBody>
      </p:sp>
      <p:sp>
        <p:nvSpPr>
          <p:cNvPr id="50" name="Title 1"/>
          <p:cNvSpPr>
            <a:spLocks noGrp="1"/>
          </p:cNvSpPr>
          <p:nvPr>
            <p:ph type="ctrTitle"/>
          </p:nvPr>
        </p:nvSpPr>
        <p:spPr>
          <a:xfrm>
            <a:off x="221393" y="936176"/>
            <a:ext cx="8112126" cy="2180429"/>
          </a:xfrm>
        </p:spPr>
        <p:txBody>
          <a:bodyPr/>
          <a:lstStyle>
            <a:lvl1pPr algn="l" defTabSz="685834" rtl="0" eaLnBrk="1" latinLnBrk="0" hangingPunct="1">
              <a:lnSpc>
                <a:spcPct val="90000"/>
              </a:lnSpc>
              <a:spcBef>
                <a:spcPct val="0"/>
              </a:spcBef>
              <a:buNone/>
              <a:defRPr lang="en-US" sz="4500" b="0" kern="1200" spc="0" baseline="0" dirty="0">
                <a:solidFill>
                  <a:srgbClr val="018295"/>
                </a:solidFill>
                <a:latin typeface="+mj-lt"/>
                <a:ea typeface="+mj-ea"/>
                <a:cs typeface="+mj-cs"/>
              </a:defRPr>
            </a:lvl1pPr>
          </a:lstStyle>
          <a:p>
            <a:r>
              <a:rPr lang="en-US" smtClean="0"/>
              <a:t>Click to edit Master title style</a:t>
            </a:r>
            <a:endParaRPr lang="en-US" dirty="0"/>
          </a:p>
        </p:txBody>
      </p:sp>
      <p:sp>
        <p:nvSpPr>
          <p:cNvPr id="51" name="Text Placeholder 50"/>
          <p:cNvSpPr>
            <a:spLocks noGrp="1"/>
          </p:cNvSpPr>
          <p:nvPr>
            <p:ph type="body" sz="quarter" idx="10"/>
          </p:nvPr>
        </p:nvSpPr>
        <p:spPr>
          <a:xfrm>
            <a:off x="235807" y="3589447"/>
            <a:ext cx="8110268" cy="296466"/>
          </a:xfrm>
        </p:spPr>
        <p:txBody>
          <a:bodyPr/>
          <a:lstStyle>
            <a:lvl1pPr marL="0" indent="0">
              <a:buFontTx/>
              <a:buNone/>
              <a:defRPr lang="en-US" sz="1400" kern="1200" dirty="0" smtClean="0">
                <a:solidFill>
                  <a:srgbClr val="3CABB8"/>
                </a:solidFill>
                <a:latin typeface="+mj-lt"/>
                <a:ea typeface="+mn-ea"/>
                <a:cs typeface="+mn-cs"/>
              </a:defRPr>
            </a:lvl1pPr>
            <a:lvl2pPr>
              <a:buFontTx/>
              <a:buNone/>
              <a:defRPr lang="en-US" sz="1500" kern="1200" dirty="0" smtClean="0">
                <a:solidFill>
                  <a:srgbClr val="6DB344"/>
                </a:solidFill>
                <a:latin typeface="+mj-lt"/>
                <a:ea typeface="+mn-ea"/>
                <a:cs typeface="+mn-cs"/>
              </a:defRPr>
            </a:lvl2pPr>
            <a:lvl3pPr>
              <a:buFontTx/>
              <a:buNone/>
              <a:defRPr lang="en-US" sz="1500" kern="1200" dirty="0" smtClean="0">
                <a:solidFill>
                  <a:srgbClr val="6DB344"/>
                </a:solidFill>
                <a:latin typeface="+mj-lt"/>
                <a:ea typeface="+mn-ea"/>
                <a:cs typeface="+mn-cs"/>
              </a:defRPr>
            </a:lvl3pPr>
            <a:lvl4pPr>
              <a:buFontTx/>
              <a:buNone/>
              <a:defRPr lang="en-US" sz="1500" kern="1200" dirty="0" smtClean="0">
                <a:solidFill>
                  <a:srgbClr val="6DB344"/>
                </a:solidFill>
                <a:latin typeface="+mj-lt"/>
                <a:ea typeface="+mn-ea"/>
                <a:cs typeface="+mn-cs"/>
              </a:defRPr>
            </a:lvl4pPr>
            <a:lvl5pPr>
              <a:buFontTx/>
              <a:buNone/>
              <a:defRPr lang="en-US" sz="1500" kern="1200" dirty="0" smtClean="0">
                <a:solidFill>
                  <a:srgbClr val="6DB344"/>
                </a:solidFill>
                <a:latin typeface="+mj-lt"/>
                <a:ea typeface="+mn-ea"/>
                <a:cs typeface="+mn-cs"/>
              </a:defRPr>
            </a:lvl5pPr>
          </a:lstStyle>
          <a:p>
            <a:pPr lvl="0"/>
            <a:r>
              <a:rPr lang="en-US" smtClean="0"/>
              <a:t>Click to edit Master text styles</a:t>
            </a:r>
          </a:p>
        </p:txBody>
      </p:sp>
      <p:sp>
        <p:nvSpPr>
          <p:cNvPr id="54" name="Text Placeholder 53"/>
          <p:cNvSpPr>
            <a:spLocks noGrp="1"/>
          </p:cNvSpPr>
          <p:nvPr>
            <p:ph type="body" sz="quarter" idx="11"/>
          </p:nvPr>
        </p:nvSpPr>
        <p:spPr>
          <a:xfrm>
            <a:off x="235807" y="3955258"/>
            <a:ext cx="8124559" cy="300038"/>
          </a:xfrm>
        </p:spPr>
        <p:txBody>
          <a:bodyPr/>
          <a:lstStyle>
            <a:lvl1pPr marL="0" indent="0">
              <a:buFontTx/>
              <a:buNone/>
              <a:defRPr lang="en-US" sz="1100" kern="1200" dirty="0" smtClean="0">
                <a:solidFill>
                  <a:srgbClr val="3CABB8"/>
                </a:solidFill>
                <a:latin typeface="+mj-lt"/>
                <a:ea typeface="+mn-ea"/>
                <a:cs typeface="+mn-cs"/>
              </a:defRPr>
            </a:lvl1pPr>
            <a:lvl2pPr marL="0" indent="0">
              <a:buFontTx/>
              <a:buNone/>
              <a:defRPr lang="en-US" sz="1500" kern="1200" dirty="0" smtClean="0">
                <a:solidFill>
                  <a:srgbClr val="6DB344"/>
                </a:solidFill>
                <a:latin typeface="+mj-lt"/>
                <a:ea typeface="+mn-ea"/>
                <a:cs typeface="+mn-cs"/>
              </a:defRPr>
            </a:lvl2pPr>
            <a:lvl3pPr marL="0" indent="0">
              <a:buFontTx/>
              <a:buNone/>
              <a:defRPr lang="en-US" sz="1500" kern="1200" dirty="0" smtClean="0">
                <a:solidFill>
                  <a:srgbClr val="6DB344"/>
                </a:solidFill>
                <a:latin typeface="+mj-lt"/>
                <a:ea typeface="+mn-ea"/>
                <a:cs typeface="+mn-cs"/>
              </a:defRPr>
            </a:lvl3pPr>
            <a:lvl4pPr marL="0" indent="0">
              <a:buFontTx/>
              <a:buNone/>
              <a:defRPr lang="en-US" sz="1500" kern="1200" dirty="0" smtClean="0">
                <a:solidFill>
                  <a:srgbClr val="6DB344"/>
                </a:solidFill>
                <a:latin typeface="+mj-lt"/>
                <a:ea typeface="+mn-ea"/>
                <a:cs typeface="+mn-cs"/>
              </a:defRPr>
            </a:lvl4pPr>
            <a:lvl5pPr marL="0" indent="0">
              <a:buFontTx/>
              <a:buNone/>
              <a:defRPr lang="en-US" sz="1500" kern="1200" dirty="0" smtClean="0">
                <a:solidFill>
                  <a:srgbClr val="6DB344"/>
                </a:solidFill>
                <a:latin typeface="+mj-lt"/>
                <a:ea typeface="+mn-ea"/>
                <a:cs typeface="+mn-cs"/>
              </a:defRPr>
            </a:lvl5pPr>
          </a:lstStyle>
          <a:p>
            <a:pPr lvl="0"/>
            <a:r>
              <a:rPr lang="en-US" smtClean="0"/>
              <a:t>Click to edit Master text styles</a:t>
            </a:r>
          </a:p>
        </p:txBody>
      </p:sp>
    </p:spTree>
    <p:extLst>
      <p:ext uri="{BB962C8B-B14F-4D97-AF65-F5344CB8AC3E}">
        <p14:creationId xmlns:p14="http://schemas.microsoft.com/office/powerpoint/2010/main" val="284265624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repeatCount="indefinite" accel="50000" decel="50000" fill="hold" grpId="0" nodeType="withEffect">
                                  <p:stCondLst>
                                    <p:cond delay="3000"/>
                                  </p:stCondLst>
                                  <p:childTnLst>
                                    <p:animMotion origin="layout" path="M -4.44444E-6 4.81481E-6 L -4.44444E-6 0.65879 " pathEditMode="relative" rAng="0" ptsTypes="AA">
                                      <p:cBhvr>
                                        <p:cTn id="6" dur="8300" fill="hold"/>
                                        <p:tgtEl>
                                          <p:spTgt spid="11"/>
                                        </p:tgtEl>
                                        <p:attrNameLst>
                                          <p:attrName>ppt_x</p:attrName>
                                          <p:attrName>ppt_y</p:attrName>
                                        </p:attrNameLst>
                                      </p:cBhvr>
                                      <p:rCtr x="0" y="329"/>
                                    </p:animMotion>
                                  </p:childTnLst>
                                </p:cTn>
                              </p:par>
                              <p:par>
                                <p:cTn id="7" presetID="42" presetClass="path" presetSubtype="0" repeatCount="indefinite" accel="50000" decel="50000" fill="hold" grpId="0" nodeType="withEffect">
                                  <p:stCondLst>
                                    <p:cond delay="0"/>
                                  </p:stCondLst>
                                  <p:childTnLst>
                                    <p:animMotion origin="layout" path="M 2.77778E-6 1.85185E-6 L 2.77778E-6 0.99305 " pathEditMode="relative" rAng="0" ptsTypes="AA">
                                      <p:cBhvr>
                                        <p:cTn id="8" dur="10600" fill="hold"/>
                                        <p:tgtEl>
                                          <p:spTgt spid="12"/>
                                        </p:tgtEl>
                                        <p:attrNameLst>
                                          <p:attrName>ppt_x</p:attrName>
                                          <p:attrName>ppt_y</p:attrName>
                                        </p:attrNameLst>
                                      </p:cBhvr>
                                      <p:rCtr x="0" y="497"/>
                                    </p:animMotion>
                                  </p:childTnLst>
                                </p:cTn>
                              </p:par>
                              <p:par>
                                <p:cTn id="9" presetID="42" presetClass="path" presetSubtype="0" repeatCount="indefinite" accel="50000" decel="50000" fill="hold" grpId="0" nodeType="withEffect">
                                  <p:stCondLst>
                                    <p:cond delay="1100"/>
                                  </p:stCondLst>
                                  <p:endCondLst>
                                    <p:cond evt="onNext" delay="0">
                                      <p:tgtEl>
                                        <p:sldTgt/>
                                      </p:tgtEl>
                                    </p:cond>
                                  </p:endCondLst>
                                  <p:childTnLst>
                                    <p:animMotion origin="layout" path="M 1.94444E-6 0 L 1.94444E-6 -1.0081 " pathEditMode="relative" rAng="0" ptsTypes="AA">
                                      <p:cBhvr>
                                        <p:cTn id="10" dur="16400" fill="hold"/>
                                        <p:tgtEl>
                                          <p:spTgt spid="13"/>
                                        </p:tgtEl>
                                        <p:attrNameLst>
                                          <p:attrName>ppt_x</p:attrName>
                                          <p:attrName>ppt_y</p:attrName>
                                        </p:attrNameLst>
                                      </p:cBhvr>
                                      <p:rCtr x="0" y="-504"/>
                                    </p:animMotion>
                                  </p:childTnLst>
                                </p:cTn>
                              </p:par>
                              <p:par>
                                <p:cTn id="11" presetID="42" presetClass="path" presetSubtype="0" repeatCount="indefinite" accel="50000" decel="50000" fill="hold" grpId="0" nodeType="withEffect">
                                  <p:stCondLst>
                                    <p:cond delay="13700"/>
                                  </p:stCondLst>
                                  <p:childTnLst>
                                    <p:animMotion origin="layout" path="M 2.77778E-6 4.81481E-6 L 2.77778E-6 -0.34561 " pathEditMode="relative" rAng="0" ptsTypes="AA">
                                      <p:cBhvr>
                                        <p:cTn id="12" dur="10900" fill="hold"/>
                                        <p:tgtEl>
                                          <p:spTgt spid="14"/>
                                        </p:tgtEl>
                                        <p:attrNameLst>
                                          <p:attrName>ppt_x</p:attrName>
                                          <p:attrName>ppt_y</p:attrName>
                                        </p:attrNameLst>
                                      </p:cBhvr>
                                      <p:rCtr x="0" y="-173"/>
                                    </p:animMotion>
                                  </p:childTnLst>
                                </p:cTn>
                              </p:par>
                              <p:par>
                                <p:cTn id="13" presetID="42" presetClass="path" presetSubtype="0" repeatCount="indefinite" accel="50000" decel="50000" fill="hold" grpId="0" nodeType="withEffect">
                                  <p:stCondLst>
                                    <p:cond delay="0"/>
                                  </p:stCondLst>
                                  <p:childTnLst>
                                    <p:animMotion origin="layout" path="M -3.88889E-6 4.44444E-6 L -3.88889E-6 1.14467 " pathEditMode="relative" rAng="0" ptsTypes="AA">
                                      <p:cBhvr>
                                        <p:cTn id="14" dur="10400" fill="hold"/>
                                        <p:tgtEl>
                                          <p:spTgt spid="10"/>
                                        </p:tgtEl>
                                        <p:attrNameLst>
                                          <p:attrName>ppt_x</p:attrName>
                                          <p:attrName>ppt_y</p:attrName>
                                        </p:attrNameLst>
                                      </p:cBhvr>
                                      <p:rCtr x="0" y="572"/>
                                    </p:animMotion>
                                  </p:childTnLst>
                                </p:cTn>
                              </p:par>
                              <p:par>
                                <p:cTn id="15" presetID="42" presetClass="path" presetSubtype="0" repeatCount="indefinite" accel="50000" decel="50000" fill="hold" grpId="0" nodeType="withEffect">
                                  <p:stCondLst>
                                    <p:cond delay="700"/>
                                  </p:stCondLst>
                                  <p:childTnLst>
                                    <p:animMotion origin="layout" path="M 4.16667E-6 0.27476 L 4.16667E-6 -1.26019 " pathEditMode="relative" rAng="0" ptsTypes="AA">
                                      <p:cBhvr>
                                        <p:cTn id="16" dur="12100" fill="hold"/>
                                        <p:tgtEl>
                                          <p:spTgt spid="16"/>
                                        </p:tgtEl>
                                        <p:attrNameLst>
                                          <p:attrName>ppt_x</p:attrName>
                                          <p:attrName>ppt_y</p:attrName>
                                        </p:attrNameLst>
                                      </p:cBhvr>
                                      <p:rCtr x="0" y="-768"/>
                                    </p:animMotion>
                                  </p:childTnLst>
                                </p:cTn>
                              </p:par>
                              <p:par>
                                <p:cTn id="17" presetID="42" presetClass="path" presetSubtype="0" repeatCount="indefinite" accel="50000" decel="50000" autoRev="1" fill="hold" grpId="0" nodeType="withEffect">
                                  <p:stCondLst>
                                    <p:cond delay="3600"/>
                                  </p:stCondLst>
                                  <p:endCondLst>
                                    <p:cond evt="onNext" delay="0">
                                      <p:tgtEl>
                                        <p:sldTgt/>
                                      </p:tgtEl>
                                    </p:cond>
                                  </p:endCondLst>
                                  <p:childTnLst>
                                    <p:animMotion origin="layout" path="M 1.94444E-6 0 L 1.94444E-6 -1.0081 " pathEditMode="relative" rAng="0" ptsTypes="AA">
                                      <p:cBhvr>
                                        <p:cTn id="18" dur="8400" fill="hold"/>
                                        <p:tgtEl>
                                          <p:spTgt spid="17"/>
                                        </p:tgtEl>
                                        <p:attrNameLst>
                                          <p:attrName>ppt_x</p:attrName>
                                          <p:attrName>ppt_y</p:attrName>
                                        </p:attrNameLst>
                                      </p:cBhvr>
                                      <p:rCtr x="0" y="-504"/>
                                    </p:animMotion>
                                  </p:childTnLst>
                                </p:cTn>
                              </p:par>
                              <p:par>
                                <p:cTn id="19" presetID="42" presetClass="path" presetSubtype="0" repeatCount="indefinite" accel="50000" decel="50000" fill="hold" grpId="0" nodeType="withEffect">
                                  <p:stCondLst>
                                    <p:cond delay="500"/>
                                  </p:stCondLst>
                                  <p:childTnLst>
                                    <p:animMotion origin="layout" path="M 2.77778E-6 1.85185E-6 L 2.77778E-6 0.99305 " pathEditMode="relative" rAng="0" ptsTypes="AA">
                                      <p:cBhvr>
                                        <p:cTn id="20" dur="19500" fill="hold"/>
                                        <p:tgtEl>
                                          <p:spTgt spid="18"/>
                                        </p:tgtEl>
                                        <p:attrNameLst>
                                          <p:attrName>ppt_x</p:attrName>
                                          <p:attrName>ppt_y</p:attrName>
                                        </p:attrNameLst>
                                      </p:cBhvr>
                                      <p:rCtr x="0" y="497"/>
                                    </p:animMotion>
                                  </p:childTnLst>
                                </p:cTn>
                              </p:par>
                              <p:par>
                                <p:cTn id="21" presetID="42" presetClass="path" presetSubtype="0" repeatCount="indefinite" accel="50000" decel="50000" fill="hold" grpId="0" nodeType="withEffect">
                                  <p:stCondLst>
                                    <p:cond delay="6300"/>
                                  </p:stCondLst>
                                  <p:childTnLst>
                                    <p:animMotion origin="layout" path="M 2.77778E-6 1.85185E-6 L 2.77778E-6 0.99305 " pathEditMode="relative" rAng="0" ptsTypes="AA">
                                      <p:cBhvr>
                                        <p:cTn id="22" dur="8200" fill="hold"/>
                                        <p:tgtEl>
                                          <p:spTgt spid="19"/>
                                        </p:tgtEl>
                                        <p:attrNameLst>
                                          <p:attrName>ppt_x</p:attrName>
                                          <p:attrName>ppt_y</p:attrName>
                                        </p:attrNameLst>
                                      </p:cBhvr>
                                      <p:rCtr x="0" y="497"/>
                                    </p:animMotion>
                                  </p:childTnLst>
                                </p:cTn>
                              </p:par>
                              <p:par>
                                <p:cTn id="23" presetID="42" presetClass="path" presetSubtype="0" repeatCount="indefinite" accel="50000" decel="50000" fill="hold" nodeType="withEffect">
                                  <p:stCondLst>
                                    <p:cond delay="5700"/>
                                  </p:stCondLst>
                                  <p:endCondLst>
                                    <p:cond evt="onNext" delay="0">
                                      <p:tgtEl>
                                        <p:sldTgt/>
                                      </p:tgtEl>
                                    </p:cond>
                                  </p:endCondLst>
                                  <p:childTnLst>
                                    <p:animMotion origin="layout" path="M -4.72222E-6 -2.15822E-6 L -4.72222E-6 -1.32223 " pathEditMode="relative" rAng="0" ptsTypes="AA">
                                      <p:cBhvr>
                                        <p:cTn id="24" dur="11500" fill="hold"/>
                                        <p:tgtEl>
                                          <p:spTgt spid="20"/>
                                        </p:tgtEl>
                                        <p:attrNameLst>
                                          <p:attrName>ppt_x</p:attrName>
                                          <p:attrName>ppt_y</p:attrName>
                                        </p:attrNameLst>
                                      </p:cBhvr>
                                      <p:rCtr x="0" y="-661"/>
                                    </p:animMotion>
                                  </p:childTnLst>
                                </p:cTn>
                              </p:par>
                              <p:par>
                                <p:cTn id="25" presetID="42" presetClass="path" presetSubtype="0" repeatCount="indefinite" accel="50000" decel="50000" fill="hold" grpId="0" nodeType="withEffect">
                                  <p:stCondLst>
                                    <p:cond delay="1300"/>
                                  </p:stCondLst>
                                  <p:endCondLst>
                                    <p:cond evt="onNext" delay="0">
                                      <p:tgtEl>
                                        <p:sldTgt/>
                                      </p:tgtEl>
                                    </p:cond>
                                  </p:endCondLst>
                                  <p:childTnLst>
                                    <p:animMotion origin="layout" path="M 1.94444E-6 0 L 1.94444E-6 -1.0081 " pathEditMode="relative" rAng="0" ptsTypes="AA">
                                      <p:cBhvr>
                                        <p:cTn id="26" dur="7300" fill="hold"/>
                                        <p:tgtEl>
                                          <p:spTgt spid="21"/>
                                        </p:tgtEl>
                                        <p:attrNameLst>
                                          <p:attrName>ppt_x</p:attrName>
                                          <p:attrName>ppt_y</p:attrName>
                                        </p:attrNameLst>
                                      </p:cBhvr>
                                      <p:rCtr x="0" y="-504"/>
                                    </p:animMotion>
                                  </p:childTnLst>
                                </p:cTn>
                              </p:par>
                              <p:par>
                                <p:cTn id="27" presetID="42" presetClass="path" presetSubtype="0" repeatCount="indefinite" accel="50000" decel="50000" fill="hold" grpId="0" nodeType="withEffect">
                                  <p:stCondLst>
                                    <p:cond delay="5300"/>
                                  </p:stCondLst>
                                  <p:childTnLst>
                                    <p:animMotion origin="layout" path="M 2.77778E-6 1.85185E-6 L 2.77778E-6 0.99305 " pathEditMode="relative" rAng="0" ptsTypes="AA">
                                      <p:cBhvr>
                                        <p:cTn id="28" dur="15100" fill="hold"/>
                                        <p:tgtEl>
                                          <p:spTgt spid="22"/>
                                        </p:tgtEl>
                                        <p:attrNameLst>
                                          <p:attrName>ppt_x</p:attrName>
                                          <p:attrName>ppt_y</p:attrName>
                                        </p:attrNameLst>
                                      </p:cBhvr>
                                      <p:rCtr x="0" y="497"/>
                                    </p:animMotion>
                                  </p:childTnLst>
                                </p:cTn>
                              </p:par>
                              <p:par>
                                <p:cTn id="29" presetID="42" presetClass="path" presetSubtype="0" repeatCount="indefinite" accel="50000" decel="50000" fill="hold" grpId="0" nodeType="withEffect">
                                  <p:stCondLst>
                                    <p:cond delay="1000"/>
                                  </p:stCondLst>
                                  <p:childTnLst>
                                    <p:animMotion origin="layout" path="M 2.77778E-6 1.85185E-6 L 2.77778E-6 0.99305 " pathEditMode="relative" rAng="0" ptsTypes="AA">
                                      <p:cBhvr>
                                        <p:cTn id="30" dur="5000" fill="hold"/>
                                        <p:tgtEl>
                                          <p:spTgt spid="23"/>
                                        </p:tgtEl>
                                        <p:attrNameLst>
                                          <p:attrName>ppt_x</p:attrName>
                                          <p:attrName>ppt_y</p:attrName>
                                        </p:attrNameLst>
                                      </p:cBhvr>
                                      <p:rCtr x="0" y="497"/>
                                    </p:animMotion>
                                  </p:childTnLst>
                                </p:cTn>
                              </p:par>
                              <p:par>
                                <p:cTn id="31" presetID="27" presetClass="emph" presetSubtype="0" repeatCount="indefinite" fill="hold" grpId="0" nodeType="withEffect">
                                  <p:stCondLst>
                                    <p:cond delay="0"/>
                                  </p:stCondLst>
                                  <p:childTnLst>
                                    <p:animClr clrSpc="rgb" dir="cw">
                                      <p:cBhvr override="childStyle">
                                        <p:cTn id="32" dur="6650" autoRev="1" fill="hold"/>
                                        <p:tgtEl>
                                          <p:spTgt spid="9"/>
                                        </p:tgtEl>
                                        <p:attrNameLst>
                                          <p:attrName>style.color</p:attrName>
                                        </p:attrNameLst>
                                      </p:cBhvr>
                                      <p:to>
                                        <a:srgbClr val="60CCCC"/>
                                      </p:to>
                                    </p:animClr>
                                    <p:animClr clrSpc="rgb" dir="cw">
                                      <p:cBhvr>
                                        <p:cTn id="33" dur="6650" autoRev="1" fill="hold"/>
                                        <p:tgtEl>
                                          <p:spTgt spid="9"/>
                                        </p:tgtEl>
                                        <p:attrNameLst>
                                          <p:attrName>fillcolor</p:attrName>
                                        </p:attrNameLst>
                                      </p:cBhvr>
                                      <p:to>
                                        <a:srgbClr val="60CCCC"/>
                                      </p:to>
                                    </p:animClr>
                                    <p:set>
                                      <p:cBhvr>
                                        <p:cTn id="34" dur="6650" autoRev="1" fill="hold"/>
                                        <p:tgtEl>
                                          <p:spTgt spid="9"/>
                                        </p:tgtEl>
                                        <p:attrNameLst>
                                          <p:attrName>fill.type</p:attrName>
                                        </p:attrNameLst>
                                      </p:cBhvr>
                                      <p:to>
                                        <p:strVal val="solid"/>
                                      </p:to>
                                    </p:set>
                                    <p:set>
                                      <p:cBhvr>
                                        <p:cTn id="35" dur="6650" autoRev="1" fill="hold"/>
                                        <p:tgtEl>
                                          <p:spTgt spid="9"/>
                                        </p:tgtEl>
                                        <p:attrNameLst>
                                          <p:attrName>fill.on</p:attrName>
                                        </p:attrNameLst>
                                      </p:cBhvr>
                                      <p:to>
                                        <p:strVal val="true"/>
                                      </p:to>
                                    </p:set>
                                  </p:childTnLst>
                                </p:cTn>
                              </p:par>
                              <p:par>
                                <p:cTn id="36" presetID="27" presetClass="emph" presetSubtype="0" repeatCount="indefinite" fill="hold" grpId="0" nodeType="withEffect">
                                  <p:stCondLst>
                                    <p:cond delay="700"/>
                                  </p:stCondLst>
                                  <p:childTnLst>
                                    <p:animClr clrSpc="rgb" dir="cw">
                                      <p:cBhvr override="childStyle">
                                        <p:cTn id="37" dur="5350" autoRev="1" fill="hold"/>
                                        <p:tgtEl>
                                          <p:spTgt spid="8"/>
                                        </p:tgtEl>
                                        <p:attrNameLst>
                                          <p:attrName>style.color</p:attrName>
                                        </p:attrNameLst>
                                      </p:cBhvr>
                                      <p:to>
                                        <a:srgbClr val="60CCCC"/>
                                      </p:to>
                                    </p:animClr>
                                    <p:animClr clrSpc="rgb" dir="cw">
                                      <p:cBhvr>
                                        <p:cTn id="38" dur="5350" autoRev="1" fill="hold"/>
                                        <p:tgtEl>
                                          <p:spTgt spid="8"/>
                                        </p:tgtEl>
                                        <p:attrNameLst>
                                          <p:attrName>fillcolor</p:attrName>
                                        </p:attrNameLst>
                                      </p:cBhvr>
                                      <p:to>
                                        <a:srgbClr val="60CCCC"/>
                                      </p:to>
                                    </p:animClr>
                                    <p:set>
                                      <p:cBhvr>
                                        <p:cTn id="39" dur="5350" autoRev="1" fill="hold"/>
                                        <p:tgtEl>
                                          <p:spTgt spid="8"/>
                                        </p:tgtEl>
                                        <p:attrNameLst>
                                          <p:attrName>fill.type</p:attrName>
                                        </p:attrNameLst>
                                      </p:cBhvr>
                                      <p:to>
                                        <p:strVal val="solid"/>
                                      </p:to>
                                    </p:set>
                                    <p:set>
                                      <p:cBhvr>
                                        <p:cTn id="40" dur="5350" autoRev="1" fill="hold"/>
                                        <p:tgtEl>
                                          <p:spTgt spid="8"/>
                                        </p:tgtEl>
                                        <p:attrNameLst>
                                          <p:attrName>fill.on</p:attrName>
                                        </p:attrNameLst>
                                      </p:cBhvr>
                                      <p:to>
                                        <p:strVal val="true"/>
                                      </p:to>
                                    </p:set>
                                  </p:childTnLst>
                                </p:cTn>
                              </p:par>
                              <p:par>
                                <p:cTn id="41" presetID="27" presetClass="emph" presetSubtype="0" repeatCount="indefinite" fill="hold" grpId="0" nodeType="withEffect">
                                  <p:stCondLst>
                                    <p:cond delay="2100"/>
                                  </p:stCondLst>
                                  <p:childTnLst>
                                    <p:animClr clrSpc="rgb" dir="cw">
                                      <p:cBhvr override="childStyle">
                                        <p:cTn id="42" dur="6650" autoRev="1" fill="hold"/>
                                        <p:tgtEl>
                                          <p:spTgt spid="7"/>
                                        </p:tgtEl>
                                        <p:attrNameLst>
                                          <p:attrName>style.color</p:attrName>
                                        </p:attrNameLst>
                                      </p:cBhvr>
                                      <p:to>
                                        <a:srgbClr val="60CCCC"/>
                                      </p:to>
                                    </p:animClr>
                                    <p:animClr clrSpc="rgb" dir="cw">
                                      <p:cBhvr>
                                        <p:cTn id="43" dur="6650" autoRev="1" fill="hold"/>
                                        <p:tgtEl>
                                          <p:spTgt spid="7"/>
                                        </p:tgtEl>
                                        <p:attrNameLst>
                                          <p:attrName>fillcolor</p:attrName>
                                        </p:attrNameLst>
                                      </p:cBhvr>
                                      <p:to>
                                        <a:srgbClr val="60CCCC"/>
                                      </p:to>
                                    </p:animClr>
                                    <p:set>
                                      <p:cBhvr>
                                        <p:cTn id="44" dur="6650" autoRev="1" fill="hold"/>
                                        <p:tgtEl>
                                          <p:spTgt spid="7"/>
                                        </p:tgtEl>
                                        <p:attrNameLst>
                                          <p:attrName>fill.type</p:attrName>
                                        </p:attrNameLst>
                                      </p:cBhvr>
                                      <p:to>
                                        <p:strVal val="solid"/>
                                      </p:to>
                                    </p:set>
                                    <p:set>
                                      <p:cBhvr>
                                        <p:cTn id="45" dur="6650" autoRev="1" fill="hold"/>
                                        <p:tgtEl>
                                          <p:spTgt spid="7"/>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1" grpId="0" animBg="1"/>
      <p:bldP spid="22" grpId="0" animBg="1"/>
      <p:bldP spid="23" grpId="0" animBg="1"/>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2_Title Slide White">
    <p:spTree>
      <p:nvGrpSpPr>
        <p:cNvPr id="1" name=""/>
        <p:cNvGrpSpPr/>
        <p:nvPr/>
      </p:nvGrpSpPr>
      <p:grpSpPr>
        <a:xfrm>
          <a:off x="0" y="0"/>
          <a:ext cx="0" cy="0"/>
          <a:chOff x="0" y="0"/>
          <a:chExt cx="0" cy="0"/>
        </a:xfrm>
      </p:grpSpPr>
      <p:pic>
        <p:nvPicPr>
          <p:cNvPr id="6" name="Picture 6" descr="segue texture.jp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333375" y="4786313"/>
            <a:ext cx="8477250"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3"/>
          <p:cNvSpPr>
            <a:spLocks noChangeArrowheads="1"/>
          </p:cNvSpPr>
          <p:nvPr/>
        </p:nvSpPr>
        <p:spPr bwMode="hidden">
          <a:xfrm>
            <a:off x="0" y="0"/>
            <a:ext cx="9144000" cy="133350"/>
          </a:xfrm>
          <a:prstGeom prst="rect">
            <a:avLst/>
          </a:prstGeom>
          <a:solidFill>
            <a:schemeClr val="bg2"/>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lIns="68583" tIns="34292" rIns="68583" bIns="34292" anchor="ctr"/>
          <a:lstStyle/>
          <a:p>
            <a:endParaRPr lang="en-US">
              <a:solidFill>
                <a:srgbClr val="008080"/>
              </a:solidFill>
            </a:endParaRPr>
          </a:p>
        </p:txBody>
      </p:sp>
      <p:sp>
        <p:nvSpPr>
          <p:cNvPr id="8" name="Rectangle 7"/>
          <p:cNvSpPr/>
          <p:nvPr userDrawn="1"/>
        </p:nvSpPr>
        <p:spPr>
          <a:xfrm>
            <a:off x="0" y="4908550"/>
            <a:ext cx="9129713" cy="2349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9" name="Rectangle 5"/>
          <p:cNvSpPr>
            <a:spLocks noChangeArrowheads="1"/>
          </p:cNvSpPr>
          <p:nvPr userDrawn="1"/>
        </p:nvSpPr>
        <p:spPr bwMode="ltGray">
          <a:xfrm>
            <a:off x="7934325" y="4930775"/>
            <a:ext cx="64135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r>
              <a:rPr lang="en-US" sz="500">
                <a:solidFill>
                  <a:srgbClr val="C0C0C0"/>
                </a:solidFill>
              </a:rPr>
              <a:t>Cisco Confidential</a:t>
            </a:r>
          </a:p>
        </p:txBody>
      </p:sp>
      <p:sp>
        <p:nvSpPr>
          <p:cNvPr id="10"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67BBA594-6954-894A-B875-D4E451435D77}" type="slidenum">
              <a:rPr lang="en-US" sz="500">
                <a:solidFill>
                  <a:srgbClr val="C0C0C0"/>
                </a:solidFill>
              </a:rPr>
              <a:pPr algn="r" defTabSz="609600"/>
              <a:t>‹#›</a:t>
            </a:fld>
            <a:endParaRPr lang="en-US" sz="500">
              <a:solidFill>
                <a:srgbClr val="C0C0C0"/>
              </a:solidFill>
            </a:endParaRPr>
          </a:p>
        </p:txBody>
      </p:sp>
      <p:sp>
        <p:nvSpPr>
          <p:cNvPr id="11"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rgbClr val="C0C0C0"/>
                </a:solidFill>
              </a:rPr>
              <a:t>© 2013  Cisco and/or its affiliates. All rights reserved.</a:t>
            </a:r>
          </a:p>
        </p:txBody>
      </p:sp>
      <p:sp>
        <p:nvSpPr>
          <p:cNvPr id="48" name="Subtitle 2"/>
          <p:cNvSpPr>
            <a:spLocks noGrp="1"/>
          </p:cNvSpPr>
          <p:nvPr>
            <p:ph type="subTitle" idx="1"/>
          </p:nvPr>
        </p:nvSpPr>
        <p:spPr>
          <a:xfrm>
            <a:off x="236385" y="3348054"/>
            <a:ext cx="8112126" cy="288131"/>
          </a:xfrm>
        </p:spPr>
        <p:txBody>
          <a:bodyPr anchor="b">
            <a:noAutofit/>
          </a:bodyPr>
          <a:lstStyle>
            <a:lvl1pPr marL="0" indent="0" algn="l">
              <a:buNone/>
              <a:defRPr lang="en-US" sz="1500" b="0" kern="1200" dirty="0">
                <a:solidFill>
                  <a:srgbClr val="3CABB8"/>
                </a:solidFill>
                <a:latin typeface="+mj-lt"/>
                <a:ea typeface="+mn-ea"/>
                <a:cs typeface="+mn-cs"/>
              </a:defRPr>
            </a:lvl1pPr>
            <a:lvl2pPr marL="342916" indent="0" algn="ctr">
              <a:buNone/>
              <a:defRPr>
                <a:solidFill>
                  <a:schemeClr val="tx1">
                    <a:tint val="75000"/>
                  </a:schemeClr>
                </a:solidFill>
              </a:defRPr>
            </a:lvl2pPr>
            <a:lvl3pPr marL="685834" indent="0" algn="ctr">
              <a:buNone/>
              <a:defRPr>
                <a:solidFill>
                  <a:schemeClr val="tx1">
                    <a:tint val="75000"/>
                  </a:schemeClr>
                </a:solidFill>
              </a:defRPr>
            </a:lvl3pPr>
            <a:lvl4pPr marL="1028751" indent="0" algn="ctr">
              <a:buNone/>
              <a:defRPr>
                <a:solidFill>
                  <a:schemeClr val="tx1">
                    <a:tint val="75000"/>
                  </a:schemeClr>
                </a:solidFill>
              </a:defRPr>
            </a:lvl4pPr>
            <a:lvl5pPr marL="1371669" indent="0" algn="ctr">
              <a:buNone/>
              <a:defRPr>
                <a:solidFill>
                  <a:schemeClr val="tx1">
                    <a:tint val="75000"/>
                  </a:schemeClr>
                </a:solidFill>
              </a:defRPr>
            </a:lvl5pPr>
            <a:lvl6pPr marL="1714585" indent="0" algn="ctr">
              <a:buNone/>
              <a:defRPr>
                <a:solidFill>
                  <a:schemeClr val="tx1">
                    <a:tint val="75000"/>
                  </a:schemeClr>
                </a:solidFill>
              </a:defRPr>
            </a:lvl6pPr>
            <a:lvl7pPr marL="2057503" indent="0" algn="ctr">
              <a:buNone/>
              <a:defRPr>
                <a:solidFill>
                  <a:schemeClr val="tx1">
                    <a:tint val="75000"/>
                  </a:schemeClr>
                </a:solidFill>
              </a:defRPr>
            </a:lvl7pPr>
            <a:lvl8pPr marL="2400420" indent="0" algn="ctr">
              <a:buNone/>
              <a:defRPr>
                <a:solidFill>
                  <a:schemeClr val="tx1">
                    <a:tint val="75000"/>
                  </a:schemeClr>
                </a:solidFill>
              </a:defRPr>
            </a:lvl8pPr>
            <a:lvl9pPr marL="2743338" indent="0" algn="ctr">
              <a:buNone/>
              <a:defRPr>
                <a:solidFill>
                  <a:schemeClr val="tx1">
                    <a:tint val="75000"/>
                  </a:schemeClr>
                </a:solidFill>
              </a:defRPr>
            </a:lvl9pPr>
          </a:lstStyle>
          <a:p>
            <a:pPr lvl="0"/>
            <a:r>
              <a:rPr lang="en-US" smtClean="0"/>
              <a:t>Click to edit Master subtitle style</a:t>
            </a:r>
            <a:endParaRPr lang="en-US" dirty="0"/>
          </a:p>
        </p:txBody>
      </p:sp>
      <p:sp>
        <p:nvSpPr>
          <p:cNvPr id="50" name="Title 1"/>
          <p:cNvSpPr>
            <a:spLocks noGrp="1"/>
          </p:cNvSpPr>
          <p:nvPr>
            <p:ph type="ctrTitle"/>
          </p:nvPr>
        </p:nvSpPr>
        <p:spPr>
          <a:xfrm>
            <a:off x="221393" y="936176"/>
            <a:ext cx="8112126" cy="2180429"/>
          </a:xfrm>
        </p:spPr>
        <p:txBody>
          <a:bodyPr/>
          <a:lstStyle>
            <a:lvl1pPr algn="l" defTabSz="685834" rtl="0" eaLnBrk="1" latinLnBrk="0" hangingPunct="1">
              <a:lnSpc>
                <a:spcPct val="90000"/>
              </a:lnSpc>
              <a:spcBef>
                <a:spcPct val="0"/>
              </a:spcBef>
              <a:buNone/>
              <a:defRPr lang="en-US" sz="4500" b="0" kern="1200" spc="0" baseline="0" dirty="0">
                <a:solidFill>
                  <a:srgbClr val="018295"/>
                </a:solidFill>
                <a:latin typeface="+mj-lt"/>
                <a:ea typeface="+mj-ea"/>
                <a:cs typeface="+mj-cs"/>
              </a:defRPr>
            </a:lvl1pPr>
          </a:lstStyle>
          <a:p>
            <a:r>
              <a:rPr lang="en-US" smtClean="0"/>
              <a:t>Click to edit Master title style</a:t>
            </a:r>
            <a:endParaRPr lang="en-US" dirty="0"/>
          </a:p>
        </p:txBody>
      </p:sp>
      <p:sp>
        <p:nvSpPr>
          <p:cNvPr id="51" name="Text Placeholder 50"/>
          <p:cNvSpPr>
            <a:spLocks noGrp="1"/>
          </p:cNvSpPr>
          <p:nvPr>
            <p:ph type="body" sz="quarter" idx="10"/>
          </p:nvPr>
        </p:nvSpPr>
        <p:spPr>
          <a:xfrm>
            <a:off x="235807" y="3589447"/>
            <a:ext cx="8110268" cy="296466"/>
          </a:xfrm>
        </p:spPr>
        <p:txBody>
          <a:bodyPr/>
          <a:lstStyle>
            <a:lvl1pPr marL="0" indent="0">
              <a:buFontTx/>
              <a:buNone/>
              <a:defRPr lang="en-US" sz="1400" kern="1200" dirty="0" smtClean="0">
                <a:solidFill>
                  <a:srgbClr val="3CABB8"/>
                </a:solidFill>
                <a:latin typeface="+mj-lt"/>
                <a:ea typeface="+mn-ea"/>
                <a:cs typeface="+mn-cs"/>
              </a:defRPr>
            </a:lvl1pPr>
            <a:lvl2pPr>
              <a:buFontTx/>
              <a:buNone/>
              <a:defRPr lang="en-US" sz="1500" kern="1200" dirty="0" smtClean="0">
                <a:solidFill>
                  <a:srgbClr val="6DB344"/>
                </a:solidFill>
                <a:latin typeface="+mj-lt"/>
                <a:ea typeface="+mn-ea"/>
                <a:cs typeface="+mn-cs"/>
              </a:defRPr>
            </a:lvl2pPr>
            <a:lvl3pPr>
              <a:buFontTx/>
              <a:buNone/>
              <a:defRPr lang="en-US" sz="1500" kern="1200" dirty="0" smtClean="0">
                <a:solidFill>
                  <a:srgbClr val="6DB344"/>
                </a:solidFill>
                <a:latin typeface="+mj-lt"/>
                <a:ea typeface="+mn-ea"/>
                <a:cs typeface="+mn-cs"/>
              </a:defRPr>
            </a:lvl3pPr>
            <a:lvl4pPr>
              <a:buFontTx/>
              <a:buNone/>
              <a:defRPr lang="en-US" sz="1500" kern="1200" dirty="0" smtClean="0">
                <a:solidFill>
                  <a:srgbClr val="6DB344"/>
                </a:solidFill>
                <a:latin typeface="+mj-lt"/>
                <a:ea typeface="+mn-ea"/>
                <a:cs typeface="+mn-cs"/>
              </a:defRPr>
            </a:lvl4pPr>
            <a:lvl5pPr>
              <a:buFontTx/>
              <a:buNone/>
              <a:defRPr lang="en-US" sz="1500" kern="1200" dirty="0" smtClean="0">
                <a:solidFill>
                  <a:srgbClr val="6DB344"/>
                </a:solidFill>
                <a:latin typeface="+mj-lt"/>
                <a:ea typeface="+mn-ea"/>
                <a:cs typeface="+mn-cs"/>
              </a:defRPr>
            </a:lvl5pPr>
          </a:lstStyle>
          <a:p>
            <a:pPr lvl="0"/>
            <a:r>
              <a:rPr lang="en-US" smtClean="0"/>
              <a:t>Click to edit Master text styles</a:t>
            </a:r>
          </a:p>
        </p:txBody>
      </p:sp>
      <p:sp>
        <p:nvSpPr>
          <p:cNvPr id="54" name="Text Placeholder 53"/>
          <p:cNvSpPr>
            <a:spLocks noGrp="1"/>
          </p:cNvSpPr>
          <p:nvPr>
            <p:ph type="body" sz="quarter" idx="11"/>
          </p:nvPr>
        </p:nvSpPr>
        <p:spPr>
          <a:xfrm>
            <a:off x="235807" y="3955258"/>
            <a:ext cx="8124559" cy="300038"/>
          </a:xfrm>
        </p:spPr>
        <p:txBody>
          <a:bodyPr/>
          <a:lstStyle>
            <a:lvl1pPr marL="0" indent="0">
              <a:buFontTx/>
              <a:buNone/>
              <a:defRPr lang="en-US" sz="1100" kern="1200" dirty="0" smtClean="0">
                <a:solidFill>
                  <a:srgbClr val="3CABB8"/>
                </a:solidFill>
                <a:latin typeface="+mj-lt"/>
                <a:ea typeface="+mn-ea"/>
                <a:cs typeface="+mn-cs"/>
              </a:defRPr>
            </a:lvl1pPr>
            <a:lvl2pPr marL="0" indent="0">
              <a:buFontTx/>
              <a:buNone/>
              <a:defRPr lang="en-US" sz="1500" kern="1200" dirty="0" smtClean="0">
                <a:solidFill>
                  <a:srgbClr val="6DB344"/>
                </a:solidFill>
                <a:latin typeface="+mj-lt"/>
                <a:ea typeface="+mn-ea"/>
                <a:cs typeface="+mn-cs"/>
              </a:defRPr>
            </a:lvl2pPr>
            <a:lvl3pPr marL="0" indent="0">
              <a:buFontTx/>
              <a:buNone/>
              <a:defRPr lang="en-US" sz="1500" kern="1200" dirty="0" smtClean="0">
                <a:solidFill>
                  <a:srgbClr val="6DB344"/>
                </a:solidFill>
                <a:latin typeface="+mj-lt"/>
                <a:ea typeface="+mn-ea"/>
                <a:cs typeface="+mn-cs"/>
              </a:defRPr>
            </a:lvl3pPr>
            <a:lvl4pPr marL="0" indent="0">
              <a:buFontTx/>
              <a:buNone/>
              <a:defRPr lang="en-US" sz="1500" kern="1200" dirty="0" smtClean="0">
                <a:solidFill>
                  <a:srgbClr val="6DB344"/>
                </a:solidFill>
                <a:latin typeface="+mj-lt"/>
                <a:ea typeface="+mn-ea"/>
                <a:cs typeface="+mn-cs"/>
              </a:defRPr>
            </a:lvl4pPr>
            <a:lvl5pPr marL="0" indent="0">
              <a:buFontTx/>
              <a:buNone/>
              <a:defRPr lang="en-US" sz="1500" kern="1200" dirty="0" smtClean="0">
                <a:solidFill>
                  <a:srgbClr val="6DB344"/>
                </a:solidFill>
                <a:latin typeface="+mj-lt"/>
                <a:ea typeface="+mn-ea"/>
                <a:cs typeface="+mn-cs"/>
              </a:defRPr>
            </a:lvl5pPr>
          </a:lstStyle>
          <a:p>
            <a:pPr lvl="0"/>
            <a:r>
              <a:rPr lang="en-US" smtClean="0"/>
              <a:t>Click to edit Master text styles</a:t>
            </a:r>
          </a:p>
        </p:txBody>
      </p:sp>
    </p:spTree>
    <p:extLst>
      <p:ext uri="{BB962C8B-B14F-4D97-AF65-F5344CB8AC3E}">
        <p14:creationId xmlns:p14="http://schemas.microsoft.com/office/powerpoint/2010/main" val="2030380845"/>
      </p:ext>
    </p:extLst>
  </p:cSld>
  <p:clrMapOvr>
    <a:masterClrMapping/>
  </p:clrMapOvr>
  <p:transition spd="slow">
    <p:fade/>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3_Title Slide-animated gradient">
    <p:spTree>
      <p:nvGrpSpPr>
        <p:cNvPr id="1" name=""/>
        <p:cNvGrpSpPr/>
        <p:nvPr/>
      </p:nvGrpSpPr>
      <p:grpSpPr>
        <a:xfrm>
          <a:off x="0" y="0"/>
          <a:ext cx="0" cy="0"/>
          <a:chOff x="0" y="0"/>
          <a:chExt cx="0" cy="0"/>
        </a:xfrm>
      </p:grpSpPr>
      <p:pic>
        <p:nvPicPr>
          <p:cNvPr id="6" name="Picture 2"/>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ounded Rectangle 6"/>
          <p:cNvSpPr/>
          <p:nvPr/>
        </p:nvSpPr>
        <p:spPr>
          <a:xfrm>
            <a:off x="1824038" y="-2678113"/>
            <a:ext cx="1728787" cy="10510838"/>
          </a:xfrm>
          <a:prstGeom prst="roundRect">
            <a:avLst>
              <a:gd name="adj" fmla="val 50000"/>
            </a:avLst>
          </a:prstGeom>
          <a:solidFill>
            <a:srgbClr val="019EB3">
              <a:alpha val="3411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8" name="Rounded Rectangle 7"/>
          <p:cNvSpPr/>
          <p:nvPr/>
        </p:nvSpPr>
        <p:spPr>
          <a:xfrm>
            <a:off x="0" y="-477838"/>
            <a:ext cx="1730375" cy="6110288"/>
          </a:xfrm>
          <a:prstGeom prst="roundRect">
            <a:avLst>
              <a:gd name="adj" fmla="val 50000"/>
            </a:avLst>
          </a:prstGeom>
          <a:solidFill>
            <a:srgbClr val="C4EDFF">
              <a:alpha val="1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9" name="Rounded Rectangle 8"/>
          <p:cNvSpPr/>
          <p:nvPr/>
        </p:nvSpPr>
        <p:spPr>
          <a:xfrm rot="10800000">
            <a:off x="1014413" y="3186113"/>
            <a:ext cx="1728787" cy="6111875"/>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10" name="Rounded Rectangle 9"/>
          <p:cNvSpPr/>
          <p:nvPr userDrawn="1"/>
        </p:nvSpPr>
        <p:spPr>
          <a:xfrm>
            <a:off x="6584950" y="-2184400"/>
            <a:ext cx="1730375" cy="6110288"/>
          </a:xfrm>
          <a:prstGeom prst="roundRect">
            <a:avLst>
              <a:gd name="adj" fmla="val 50000"/>
            </a:avLst>
          </a:prstGeom>
          <a:gradFill flip="none" rotWithShape="1">
            <a:gsLst>
              <a:gs pos="0">
                <a:schemeClr val="accent4">
                  <a:lumMod val="75000"/>
                  <a:alpha val="28000"/>
                </a:schemeClr>
              </a:gs>
              <a:gs pos="100000">
                <a:schemeClr val="accent4">
                  <a:lumMod val="75000"/>
                  <a:alpha val="29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11" name="Rounded Rectangle 10"/>
          <p:cNvSpPr/>
          <p:nvPr userDrawn="1"/>
        </p:nvSpPr>
        <p:spPr>
          <a:xfrm>
            <a:off x="8105775" y="4275138"/>
            <a:ext cx="1728788" cy="6110287"/>
          </a:xfrm>
          <a:prstGeom prst="roundRect">
            <a:avLst>
              <a:gd name="adj" fmla="val 50000"/>
            </a:avLst>
          </a:prstGeom>
          <a:gradFill flip="none" rotWithShape="1">
            <a:gsLst>
              <a:gs pos="0">
                <a:schemeClr val="accent4">
                  <a:lumMod val="75000"/>
                  <a:alpha val="28000"/>
                </a:schemeClr>
              </a:gs>
              <a:gs pos="100000">
                <a:schemeClr val="accent4">
                  <a:lumMod val="75000"/>
                  <a:alpha val="29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12" name="Rounded Rectangle 11"/>
          <p:cNvSpPr/>
          <p:nvPr/>
        </p:nvSpPr>
        <p:spPr>
          <a:xfrm rot="10800000">
            <a:off x="3035300" y="1136650"/>
            <a:ext cx="1730375" cy="6111875"/>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13" name="Rectangle 5"/>
          <p:cNvSpPr>
            <a:spLocks noChangeArrowheads="1"/>
          </p:cNvSpPr>
          <p:nvPr/>
        </p:nvSpPr>
        <p:spPr bwMode="ltGray">
          <a:xfrm>
            <a:off x="7934325" y="4930775"/>
            <a:ext cx="64135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r>
              <a:rPr lang="en-US" sz="500">
                <a:solidFill>
                  <a:srgbClr val="FFFFFF"/>
                </a:solidFill>
              </a:rPr>
              <a:t>Cisco Confidential</a:t>
            </a:r>
          </a:p>
        </p:txBody>
      </p:sp>
      <p:grpSp>
        <p:nvGrpSpPr>
          <p:cNvPr id="4" name="Group 5"/>
          <p:cNvGrpSpPr>
            <a:grpSpLocks/>
          </p:cNvGrpSpPr>
          <p:nvPr userDrawn="1"/>
        </p:nvGrpSpPr>
        <p:grpSpPr bwMode="auto">
          <a:xfrm>
            <a:off x="341313" y="228600"/>
            <a:ext cx="631825" cy="336550"/>
            <a:chOff x="384" y="331"/>
            <a:chExt cx="912" cy="485"/>
          </a:xfrm>
        </p:grpSpPr>
        <p:sp>
          <p:nvSpPr>
            <p:cNvPr id="15" name="AutoShape 6"/>
            <p:cNvSpPr>
              <a:spLocks noChangeAspect="1" noChangeArrowheads="1" noTextEdit="1"/>
            </p:cNvSpPr>
            <p:nvPr/>
          </p:nvSpPr>
          <p:spPr bwMode="invGray">
            <a:xfrm>
              <a:off x="384" y="331"/>
              <a:ext cx="912"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8080"/>
                </a:solidFill>
              </a:endParaRPr>
            </a:p>
          </p:txBody>
        </p:sp>
        <p:sp>
          <p:nvSpPr>
            <p:cNvPr id="16" name="Rectangle 7"/>
            <p:cNvSpPr>
              <a:spLocks noChangeArrowheads="1"/>
            </p:cNvSpPr>
            <p:nvPr/>
          </p:nvSpPr>
          <p:spPr bwMode="invGray">
            <a:xfrm>
              <a:off x="640" y="652"/>
              <a:ext cx="42" cy="1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ctr" eaLnBrk="0" hangingPunct="0">
                <a:lnSpc>
                  <a:spcPct val="90000"/>
                </a:lnSpc>
              </a:pPr>
              <a:endParaRPr lang="en-US" sz="1800">
                <a:solidFill>
                  <a:srgbClr val="FFFFFF"/>
                </a:solidFill>
              </a:endParaRPr>
            </a:p>
          </p:txBody>
        </p:sp>
        <p:sp>
          <p:nvSpPr>
            <p:cNvPr id="17" name="Freeform 8"/>
            <p:cNvSpPr>
              <a:spLocks/>
            </p:cNvSpPr>
            <p:nvPr/>
          </p:nvSpPr>
          <p:spPr bwMode="invGray">
            <a:xfrm>
              <a:off x="882" y="648"/>
              <a:ext cx="120" cy="166"/>
            </a:xfrm>
            <a:custGeom>
              <a:avLst/>
              <a:gdLst>
                <a:gd name="T0" fmla="*/ 4541 w 58"/>
                <a:gd name="T1" fmla="*/ 1930 h 80"/>
                <a:gd name="T2" fmla="*/ 3296 w 58"/>
                <a:gd name="T3" fmla="*/ 1619 h 80"/>
                <a:gd name="T4" fmla="*/ 1630 w 58"/>
                <a:gd name="T5" fmla="*/ 3191 h 80"/>
                <a:gd name="T6" fmla="*/ 3296 w 58"/>
                <a:gd name="T7" fmla="*/ 4797 h 80"/>
                <a:gd name="T8" fmla="*/ 4541 w 58"/>
                <a:gd name="T9" fmla="*/ 4470 h 80"/>
                <a:gd name="T10" fmla="*/ 4541 w 58"/>
                <a:gd name="T11" fmla="*/ 6157 h 80"/>
                <a:gd name="T12" fmla="*/ 3223 w 58"/>
                <a:gd name="T13" fmla="*/ 6381 h 80"/>
                <a:gd name="T14" fmla="*/ 0 w 58"/>
                <a:gd name="T15" fmla="*/ 3191 h 80"/>
                <a:gd name="T16" fmla="*/ 3223 w 58"/>
                <a:gd name="T17" fmla="*/ 0 h 80"/>
                <a:gd name="T18" fmla="*/ 4541 w 58"/>
                <a:gd name="T19" fmla="*/ 224 h 80"/>
                <a:gd name="T20" fmla="*/ 4541 w 58"/>
                <a:gd name="T21" fmla="*/ 193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8" y="23"/>
                    <a:pt x="51" y="20"/>
                    <a:pt x="42" y="20"/>
                  </a:cubicBezTo>
                  <a:cubicBezTo>
                    <a:pt x="30" y="20"/>
                    <a:pt x="21" y="28"/>
                    <a:pt x="21" y="40"/>
                  </a:cubicBezTo>
                  <a:cubicBezTo>
                    <a:pt x="21" y="51"/>
                    <a:pt x="29" y="60"/>
                    <a:pt x="42" y="60"/>
                  </a:cubicBezTo>
                  <a:cubicBezTo>
                    <a:pt x="51" y="60"/>
                    <a:pt x="57" y="57"/>
                    <a:pt x="58" y="56"/>
                  </a:cubicBezTo>
                  <a:cubicBezTo>
                    <a:pt x="58" y="77"/>
                    <a:pt x="58" y="77"/>
                    <a:pt x="58" y="77"/>
                  </a:cubicBezTo>
                  <a:cubicBezTo>
                    <a:pt x="56" y="78"/>
                    <a:pt x="49" y="80"/>
                    <a:pt x="41" y="80"/>
                  </a:cubicBezTo>
                  <a:cubicBezTo>
                    <a:pt x="19" y="80"/>
                    <a:pt x="0" y="65"/>
                    <a:pt x="0" y="40"/>
                  </a:cubicBezTo>
                  <a:cubicBezTo>
                    <a:pt x="0" y="17"/>
                    <a:pt x="17" y="0"/>
                    <a:pt x="41" y="0"/>
                  </a:cubicBezTo>
                  <a:cubicBezTo>
                    <a:pt x="50" y="0"/>
                    <a:pt x="56" y="3"/>
                    <a:pt x="58" y="3"/>
                  </a:cubicBezTo>
                  <a:lnTo>
                    <a:pt x="58"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18" name="Freeform 9"/>
            <p:cNvSpPr>
              <a:spLocks/>
            </p:cNvSpPr>
            <p:nvPr/>
          </p:nvSpPr>
          <p:spPr bwMode="invGray">
            <a:xfrm>
              <a:off x="467" y="648"/>
              <a:ext cx="120" cy="166"/>
            </a:xfrm>
            <a:custGeom>
              <a:avLst/>
              <a:gdLst>
                <a:gd name="T0" fmla="*/ 4541 w 58"/>
                <a:gd name="T1" fmla="*/ 1930 h 80"/>
                <a:gd name="T2" fmla="*/ 3296 w 58"/>
                <a:gd name="T3" fmla="*/ 1619 h 80"/>
                <a:gd name="T4" fmla="*/ 1630 w 58"/>
                <a:gd name="T5" fmla="*/ 3191 h 80"/>
                <a:gd name="T6" fmla="*/ 3296 w 58"/>
                <a:gd name="T7" fmla="*/ 4797 h 80"/>
                <a:gd name="T8" fmla="*/ 4541 w 58"/>
                <a:gd name="T9" fmla="*/ 4470 h 80"/>
                <a:gd name="T10" fmla="*/ 4541 w 58"/>
                <a:gd name="T11" fmla="*/ 6157 h 80"/>
                <a:gd name="T12" fmla="*/ 3155 w 58"/>
                <a:gd name="T13" fmla="*/ 6381 h 80"/>
                <a:gd name="T14" fmla="*/ 0 w 58"/>
                <a:gd name="T15" fmla="*/ 3191 h 80"/>
                <a:gd name="T16" fmla="*/ 3155 w 58"/>
                <a:gd name="T17" fmla="*/ 0 h 80"/>
                <a:gd name="T18" fmla="*/ 4541 w 58"/>
                <a:gd name="T19" fmla="*/ 224 h 80"/>
                <a:gd name="T20" fmla="*/ 4541 w 58"/>
                <a:gd name="T21" fmla="*/ 193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7" y="23"/>
                    <a:pt x="51" y="20"/>
                    <a:pt x="42" y="20"/>
                  </a:cubicBezTo>
                  <a:cubicBezTo>
                    <a:pt x="29" y="20"/>
                    <a:pt x="21" y="28"/>
                    <a:pt x="21" y="40"/>
                  </a:cubicBezTo>
                  <a:cubicBezTo>
                    <a:pt x="21" y="51"/>
                    <a:pt x="29" y="60"/>
                    <a:pt x="42" y="60"/>
                  </a:cubicBezTo>
                  <a:cubicBezTo>
                    <a:pt x="51" y="60"/>
                    <a:pt x="57" y="57"/>
                    <a:pt x="58" y="56"/>
                  </a:cubicBezTo>
                  <a:cubicBezTo>
                    <a:pt x="58" y="77"/>
                    <a:pt x="58" y="77"/>
                    <a:pt x="58" y="77"/>
                  </a:cubicBezTo>
                  <a:cubicBezTo>
                    <a:pt x="56" y="78"/>
                    <a:pt x="49" y="80"/>
                    <a:pt x="40" y="80"/>
                  </a:cubicBezTo>
                  <a:cubicBezTo>
                    <a:pt x="19" y="80"/>
                    <a:pt x="0" y="65"/>
                    <a:pt x="0" y="40"/>
                  </a:cubicBezTo>
                  <a:cubicBezTo>
                    <a:pt x="0" y="17"/>
                    <a:pt x="17" y="0"/>
                    <a:pt x="40" y="0"/>
                  </a:cubicBezTo>
                  <a:cubicBezTo>
                    <a:pt x="49" y="0"/>
                    <a:pt x="56" y="3"/>
                    <a:pt x="58" y="3"/>
                  </a:cubicBezTo>
                  <a:lnTo>
                    <a:pt x="58"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19" name="Freeform 10"/>
            <p:cNvSpPr>
              <a:spLocks noEditPoints="1"/>
            </p:cNvSpPr>
            <p:nvPr/>
          </p:nvSpPr>
          <p:spPr bwMode="invGray">
            <a:xfrm>
              <a:off x="1046" y="648"/>
              <a:ext cx="165" cy="166"/>
            </a:xfrm>
            <a:custGeom>
              <a:avLst/>
              <a:gdLst>
                <a:gd name="T0" fmla="*/ 6150 w 80"/>
                <a:gd name="T1" fmla="*/ 3191 h 80"/>
                <a:gd name="T2" fmla="*/ 3098 w 80"/>
                <a:gd name="T3" fmla="*/ 6381 h 80"/>
                <a:gd name="T4" fmla="*/ 0 w 80"/>
                <a:gd name="T5" fmla="*/ 3191 h 80"/>
                <a:gd name="T6" fmla="*/ 3098 w 80"/>
                <a:gd name="T7" fmla="*/ 0 h 80"/>
                <a:gd name="T8" fmla="*/ 6150 w 80"/>
                <a:gd name="T9" fmla="*/ 3191 h 80"/>
                <a:gd name="T10" fmla="*/ 3098 w 80"/>
                <a:gd name="T11" fmla="*/ 1619 h 80"/>
                <a:gd name="T12" fmla="*/ 1537 w 80"/>
                <a:gd name="T13" fmla="*/ 3191 h 80"/>
                <a:gd name="T14" fmla="*/ 3098 w 80"/>
                <a:gd name="T15" fmla="*/ 4797 h 80"/>
                <a:gd name="T16" fmla="*/ 4632 w 80"/>
                <a:gd name="T17" fmla="*/ 3191 h 80"/>
                <a:gd name="T18" fmla="*/ 3098 w 80"/>
                <a:gd name="T19" fmla="*/ 1619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0" h="80">
                  <a:moveTo>
                    <a:pt x="80" y="40"/>
                  </a:moveTo>
                  <a:cubicBezTo>
                    <a:pt x="80" y="62"/>
                    <a:pt x="64" y="80"/>
                    <a:pt x="40" y="80"/>
                  </a:cubicBezTo>
                  <a:cubicBezTo>
                    <a:pt x="16" y="80"/>
                    <a:pt x="0" y="62"/>
                    <a:pt x="0" y="40"/>
                  </a:cubicBezTo>
                  <a:cubicBezTo>
                    <a:pt x="0" y="18"/>
                    <a:pt x="16" y="0"/>
                    <a:pt x="40" y="0"/>
                  </a:cubicBezTo>
                  <a:cubicBezTo>
                    <a:pt x="64" y="0"/>
                    <a:pt x="80" y="18"/>
                    <a:pt x="80" y="40"/>
                  </a:cubicBezTo>
                  <a:moveTo>
                    <a:pt x="40" y="20"/>
                  </a:moveTo>
                  <a:cubicBezTo>
                    <a:pt x="29" y="20"/>
                    <a:pt x="20" y="29"/>
                    <a:pt x="20" y="40"/>
                  </a:cubicBezTo>
                  <a:cubicBezTo>
                    <a:pt x="20" y="51"/>
                    <a:pt x="29" y="60"/>
                    <a:pt x="40" y="60"/>
                  </a:cubicBezTo>
                  <a:cubicBezTo>
                    <a:pt x="51" y="60"/>
                    <a:pt x="60" y="51"/>
                    <a:pt x="60" y="40"/>
                  </a:cubicBezTo>
                  <a:cubicBezTo>
                    <a:pt x="60" y="29"/>
                    <a:pt x="51" y="20"/>
                    <a:pt x="40" y="2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20" name="Freeform 11"/>
            <p:cNvSpPr>
              <a:spLocks/>
            </p:cNvSpPr>
            <p:nvPr/>
          </p:nvSpPr>
          <p:spPr bwMode="invGray">
            <a:xfrm>
              <a:off x="735" y="648"/>
              <a:ext cx="108" cy="166"/>
            </a:xfrm>
            <a:custGeom>
              <a:avLst/>
              <a:gdLst>
                <a:gd name="T0" fmla="*/ 3801 w 52"/>
                <a:gd name="T1" fmla="*/ 1502 h 80"/>
                <a:gd name="T2" fmla="*/ 2555 w 52"/>
                <a:gd name="T3" fmla="*/ 1347 h 80"/>
                <a:gd name="T4" fmla="*/ 1622 w 52"/>
                <a:gd name="T5" fmla="*/ 1859 h 80"/>
                <a:gd name="T6" fmla="*/ 2330 w 52"/>
                <a:gd name="T7" fmla="*/ 2395 h 80"/>
                <a:gd name="T8" fmla="*/ 2731 w 52"/>
                <a:gd name="T9" fmla="*/ 2536 h 80"/>
                <a:gd name="T10" fmla="*/ 4166 w 52"/>
                <a:gd name="T11" fmla="*/ 4297 h 80"/>
                <a:gd name="T12" fmla="*/ 1695 w 52"/>
                <a:gd name="T13" fmla="*/ 6381 h 80"/>
                <a:gd name="T14" fmla="*/ 0 w 52"/>
                <a:gd name="T15" fmla="*/ 6157 h 80"/>
                <a:gd name="T16" fmla="*/ 0 w 52"/>
                <a:gd name="T17" fmla="*/ 4797 h 80"/>
                <a:gd name="T18" fmla="*/ 1433 w 52"/>
                <a:gd name="T19" fmla="*/ 5038 h 80"/>
                <a:gd name="T20" fmla="*/ 2555 w 52"/>
                <a:gd name="T21" fmla="*/ 4470 h 80"/>
                <a:gd name="T22" fmla="*/ 1863 w 52"/>
                <a:gd name="T23" fmla="*/ 3857 h 80"/>
                <a:gd name="T24" fmla="*/ 1506 w 52"/>
                <a:gd name="T25" fmla="*/ 3764 h 80"/>
                <a:gd name="T26" fmla="*/ 0 w 52"/>
                <a:gd name="T27" fmla="*/ 1930 h 80"/>
                <a:gd name="T28" fmla="*/ 2231 w 52"/>
                <a:gd name="T29" fmla="*/ 0 h 80"/>
                <a:gd name="T30" fmla="*/ 3801 w 52"/>
                <a:gd name="T31" fmla="*/ 224 h 80"/>
                <a:gd name="T32" fmla="*/ 3801 w 52"/>
                <a:gd name="T33" fmla="*/ 1502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0">
                  <a:moveTo>
                    <a:pt x="47" y="19"/>
                  </a:moveTo>
                  <a:cubicBezTo>
                    <a:pt x="47" y="19"/>
                    <a:pt x="38" y="17"/>
                    <a:pt x="32" y="17"/>
                  </a:cubicBezTo>
                  <a:cubicBezTo>
                    <a:pt x="24" y="17"/>
                    <a:pt x="20" y="19"/>
                    <a:pt x="20" y="23"/>
                  </a:cubicBezTo>
                  <a:cubicBezTo>
                    <a:pt x="20" y="28"/>
                    <a:pt x="26" y="29"/>
                    <a:pt x="29" y="30"/>
                  </a:cubicBezTo>
                  <a:cubicBezTo>
                    <a:pt x="34" y="32"/>
                    <a:pt x="34" y="32"/>
                    <a:pt x="34" y="32"/>
                  </a:cubicBezTo>
                  <a:cubicBezTo>
                    <a:pt x="47" y="36"/>
                    <a:pt x="52" y="45"/>
                    <a:pt x="52" y="54"/>
                  </a:cubicBezTo>
                  <a:cubicBezTo>
                    <a:pt x="52" y="73"/>
                    <a:pt x="35" y="80"/>
                    <a:pt x="21" y="80"/>
                  </a:cubicBezTo>
                  <a:cubicBezTo>
                    <a:pt x="10" y="80"/>
                    <a:pt x="1" y="78"/>
                    <a:pt x="0" y="77"/>
                  </a:cubicBezTo>
                  <a:cubicBezTo>
                    <a:pt x="0" y="60"/>
                    <a:pt x="0" y="60"/>
                    <a:pt x="0" y="60"/>
                  </a:cubicBezTo>
                  <a:cubicBezTo>
                    <a:pt x="2" y="60"/>
                    <a:pt x="10" y="63"/>
                    <a:pt x="18" y="63"/>
                  </a:cubicBezTo>
                  <a:cubicBezTo>
                    <a:pt x="28" y="63"/>
                    <a:pt x="32" y="60"/>
                    <a:pt x="32" y="56"/>
                  </a:cubicBezTo>
                  <a:cubicBezTo>
                    <a:pt x="32" y="52"/>
                    <a:pt x="28" y="49"/>
                    <a:pt x="23" y="48"/>
                  </a:cubicBezTo>
                  <a:cubicBezTo>
                    <a:pt x="22" y="48"/>
                    <a:pt x="21" y="47"/>
                    <a:pt x="19" y="47"/>
                  </a:cubicBezTo>
                  <a:cubicBezTo>
                    <a:pt x="9" y="43"/>
                    <a:pt x="0" y="37"/>
                    <a:pt x="0" y="24"/>
                  </a:cubicBezTo>
                  <a:cubicBezTo>
                    <a:pt x="0" y="10"/>
                    <a:pt x="10" y="0"/>
                    <a:pt x="28" y="0"/>
                  </a:cubicBezTo>
                  <a:cubicBezTo>
                    <a:pt x="37" y="0"/>
                    <a:pt x="46" y="3"/>
                    <a:pt x="47" y="3"/>
                  </a:cubicBezTo>
                  <a:lnTo>
                    <a:pt x="4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21" name="Freeform 12"/>
            <p:cNvSpPr>
              <a:spLocks/>
            </p:cNvSpPr>
            <p:nvPr/>
          </p:nvSpPr>
          <p:spPr bwMode="invGray">
            <a:xfrm>
              <a:off x="384" y="462"/>
              <a:ext cx="39" cy="81"/>
            </a:xfrm>
            <a:custGeom>
              <a:avLst/>
              <a:gdLst>
                <a:gd name="T0" fmla="*/ 1420 w 19"/>
                <a:gd name="T1" fmla="*/ 816 h 39"/>
                <a:gd name="T2" fmla="*/ 764 w 19"/>
                <a:gd name="T3" fmla="*/ 0 h 39"/>
                <a:gd name="T4" fmla="*/ 0 w 19"/>
                <a:gd name="T5" fmla="*/ 816 h 39"/>
                <a:gd name="T6" fmla="*/ 0 w 19"/>
                <a:gd name="T7" fmla="*/ 2403 h 39"/>
                <a:gd name="T8" fmla="*/ 764 w 19"/>
                <a:gd name="T9" fmla="*/ 3128 h 39"/>
                <a:gd name="T10" fmla="*/ 1420 w 19"/>
                <a:gd name="T11" fmla="*/ 2403 h 39"/>
                <a:gd name="T12" fmla="*/ 1420 w 19"/>
                <a:gd name="T13" fmla="*/ 816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10" y="0"/>
                  </a:cubicBezTo>
                  <a:cubicBezTo>
                    <a:pt x="4" y="0"/>
                    <a:pt x="0" y="4"/>
                    <a:pt x="0" y="10"/>
                  </a:cubicBezTo>
                  <a:cubicBezTo>
                    <a:pt x="0" y="30"/>
                    <a:pt x="0" y="30"/>
                    <a:pt x="0" y="30"/>
                  </a:cubicBezTo>
                  <a:cubicBezTo>
                    <a:pt x="0" y="35"/>
                    <a:pt x="4" y="39"/>
                    <a:pt x="10" y="39"/>
                  </a:cubicBezTo>
                  <a:cubicBezTo>
                    <a:pt x="15" y="39"/>
                    <a:pt x="19" y="35"/>
                    <a:pt x="19" y="30"/>
                  </a:cubicBezTo>
                  <a:lnTo>
                    <a:pt x="19"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22" name="Freeform 13"/>
            <p:cNvSpPr>
              <a:spLocks/>
            </p:cNvSpPr>
            <p:nvPr/>
          </p:nvSpPr>
          <p:spPr bwMode="invGray">
            <a:xfrm>
              <a:off x="494" y="407"/>
              <a:ext cx="39" cy="136"/>
            </a:xfrm>
            <a:custGeom>
              <a:avLst/>
              <a:gdLst>
                <a:gd name="T0" fmla="*/ 1420 w 19"/>
                <a:gd name="T1" fmla="*/ 770 h 65"/>
                <a:gd name="T2" fmla="*/ 657 w 19"/>
                <a:gd name="T3" fmla="*/ 0 h 65"/>
                <a:gd name="T4" fmla="*/ 0 w 19"/>
                <a:gd name="T5" fmla="*/ 770 h 65"/>
                <a:gd name="T6" fmla="*/ 0 w 19"/>
                <a:gd name="T7" fmla="*/ 4697 h 65"/>
                <a:gd name="T8" fmla="*/ 657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4" y="0"/>
                    <a:pt x="9" y="0"/>
                  </a:cubicBezTo>
                  <a:cubicBezTo>
                    <a:pt x="4" y="0"/>
                    <a:pt x="0" y="4"/>
                    <a:pt x="0" y="9"/>
                  </a:cubicBezTo>
                  <a:cubicBezTo>
                    <a:pt x="0" y="56"/>
                    <a:pt x="0" y="56"/>
                    <a:pt x="0" y="56"/>
                  </a:cubicBezTo>
                  <a:cubicBezTo>
                    <a:pt x="0" y="61"/>
                    <a:pt x="4" y="65"/>
                    <a:pt x="9" y="65"/>
                  </a:cubicBezTo>
                  <a:cubicBezTo>
                    <a:pt x="14"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23" name="Freeform 14"/>
            <p:cNvSpPr>
              <a:spLocks/>
            </p:cNvSpPr>
            <p:nvPr/>
          </p:nvSpPr>
          <p:spPr bwMode="invGray">
            <a:xfrm>
              <a:off x="601" y="333"/>
              <a:ext cx="39" cy="249"/>
            </a:xfrm>
            <a:custGeom>
              <a:avLst/>
              <a:gdLst>
                <a:gd name="T0" fmla="*/ 1420 w 19"/>
                <a:gd name="T1" fmla="*/ 724 h 120"/>
                <a:gd name="T2" fmla="*/ 764 w 19"/>
                <a:gd name="T3" fmla="*/ 0 h 120"/>
                <a:gd name="T4" fmla="*/ 0 w 19"/>
                <a:gd name="T5" fmla="*/ 724 h 120"/>
                <a:gd name="T6" fmla="*/ 0 w 19"/>
                <a:gd name="T7" fmla="*/ 8844 h 120"/>
                <a:gd name="T8" fmla="*/ 764 w 19"/>
                <a:gd name="T9" fmla="*/ 9584 h 120"/>
                <a:gd name="T10" fmla="*/ 1420 w 19"/>
                <a:gd name="T11" fmla="*/ 8844 h 120"/>
                <a:gd name="T12" fmla="*/ 1420 w 19"/>
                <a:gd name="T13" fmla="*/ 724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10" y="0"/>
                  </a:cubicBezTo>
                  <a:cubicBezTo>
                    <a:pt x="5" y="0"/>
                    <a:pt x="0" y="4"/>
                    <a:pt x="0" y="9"/>
                  </a:cubicBezTo>
                  <a:cubicBezTo>
                    <a:pt x="0" y="111"/>
                    <a:pt x="0" y="111"/>
                    <a:pt x="0" y="111"/>
                  </a:cubicBezTo>
                  <a:cubicBezTo>
                    <a:pt x="0" y="116"/>
                    <a:pt x="5" y="120"/>
                    <a:pt x="10" y="120"/>
                  </a:cubicBezTo>
                  <a:cubicBezTo>
                    <a:pt x="15" y="120"/>
                    <a:pt x="19" y="116"/>
                    <a:pt x="19" y="111"/>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24" name="Freeform 15"/>
            <p:cNvSpPr>
              <a:spLocks/>
            </p:cNvSpPr>
            <p:nvPr/>
          </p:nvSpPr>
          <p:spPr bwMode="invGray">
            <a:xfrm>
              <a:off x="711" y="407"/>
              <a:ext cx="39" cy="136"/>
            </a:xfrm>
            <a:custGeom>
              <a:avLst/>
              <a:gdLst>
                <a:gd name="T0" fmla="*/ 1420 w 19"/>
                <a:gd name="T1" fmla="*/ 770 h 65"/>
                <a:gd name="T2" fmla="*/ 657 w 19"/>
                <a:gd name="T3" fmla="*/ 0 h 65"/>
                <a:gd name="T4" fmla="*/ 0 w 19"/>
                <a:gd name="T5" fmla="*/ 770 h 65"/>
                <a:gd name="T6" fmla="*/ 0 w 19"/>
                <a:gd name="T7" fmla="*/ 4697 h 65"/>
                <a:gd name="T8" fmla="*/ 657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9" y="0"/>
                  </a:cubicBezTo>
                  <a:cubicBezTo>
                    <a:pt x="4" y="0"/>
                    <a:pt x="0" y="4"/>
                    <a:pt x="0" y="9"/>
                  </a:cubicBezTo>
                  <a:cubicBezTo>
                    <a:pt x="0" y="56"/>
                    <a:pt x="0" y="56"/>
                    <a:pt x="0" y="56"/>
                  </a:cubicBezTo>
                  <a:cubicBezTo>
                    <a:pt x="0" y="61"/>
                    <a:pt x="4" y="65"/>
                    <a:pt x="9" y="65"/>
                  </a:cubicBezTo>
                  <a:cubicBezTo>
                    <a:pt x="15"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25" name="Freeform 16"/>
            <p:cNvSpPr>
              <a:spLocks/>
            </p:cNvSpPr>
            <p:nvPr/>
          </p:nvSpPr>
          <p:spPr bwMode="invGray">
            <a:xfrm>
              <a:off x="818" y="462"/>
              <a:ext cx="42" cy="81"/>
            </a:xfrm>
            <a:custGeom>
              <a:avLst/>
              <a:gdLst>
                <a:gd name="T0" fmla="*/ 1716 w 20"/>
                <a:gd name="T1" fmla="*/ 816 h 39"/>
                <a:gd name="T2" fmla="*/ 851 w 20"/>
                <a:gd name="T3" fmla="*/ 0 h 39"/>
                <a:gd name="T4" fmla="*/ 0 w 20"/>
                <a:gd name="T5" fmla="*/ 816 h 39"/>
                <a:gd name="T6" fmla="*/ 0 w 20"/>
                <a:gd name="T7" fmla="*/ 2403 h 39"/>
                <a:gd name="T8" fmla="*/ 851 w 20"/>
                <a:gd name="T9" fmla="*/ 3128 h 39"/>
                <a:gd name="T10" fmla="*/ 1716 w 20"/>
                <a:gd name="T11" fmla="*/ 2403 h 39"/>
                <a:gd name="T12" fmla="*/ 1716 w 20"/>
                <a:gd name="T13" fmla="*/ 816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39">
                  <a:moveTo>
                    <a:pt x="20" y="10"/>
                  </a:moveTo>
                  <a:cubicBezTo>
                    <a:pt x="20" y="4"/>
                    <a:pt x="15" y="0"/>
                    <a:pt x="10" y="0"/>
                  </a:cubicBezTo>
                  <a:cubicBezTo>
                    <a:pt x="5" y="0"/>
                    <a:pt x="0" y="4"/>
                    <a:pt x="0" y="10"/>
                  </a:cubicBezTo>
                  <a:cubicBezTo>
                    <a:pt x="0" y="30"/>
                    <a:pt x="0" y="30"/>
                    <a:pt x="0" y="30"/>
                  </a:cubicBezTo>
                  <a:cubicBezTo>
                    <a:pt x="0" y="35"/>
                    <a:pt x="5" y="39"/>
                    <a:pt x="10" y="39"/>
                  </a:cubicBezTo>
                  <a:cubicBezTo>
                    <a:pt x="15" y="39"/>
                    <a:pt x="20" y="35"/>
                    <a:pt x="20" y="30"/>
                  </a:cubicBezTo>
                  <a:lnTo>
                    <a:pt x="2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26" name="Freeform 17"/>
            <p:cNvSpPr>
              <a:spLocks/>
            </p:cNvSpPr>
            <p:nvPr/>
          </p:nvSpPr>
          <p:spPr bwMode="invGray">
            <a:xfrm>
              <a:off x="928" y="407"/>
              <a:ext cx="39" cy="136"/>
            </a:xfrm>
            <a:custGeom>
              <a:avLst/>
              <a:gdLst>
                <a:gd name="T0" fmla="*/ 1420 w 19"/>
                <a:gd name="T1" fmla="*/ 770 h 65"/>
                <a:gd name="T2" fmla="*/ 764 w 19"/>
                <a:gd name="T3" fmla="*/ 0 h 65"/>
                <a:gd name="T4" fmla="*/ 0 w 19"/>
                <a:gd name="T5" fmla="*/ 770 h 65"/>
                <a:gd name="T6" fmla="*/ 0 w 19"/>
                <a:gd name="T7" fmla="*/ 4697 h 65"/>
                <a:gd name="T8" fmla="*/ 764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4" y="0"/>
                    <a:pt x="0" y="4"/>
                    <a:pt x="0" y="9"/>
                  </a:cubicBezTo>
                  <a:cubicBezTo>
                    <a:pt x="0" y="56"/>
                    <a:pt x="0" y="56"/>
                    <a:pt x="0" y="56"/>
                  </a:cubicBezTo>
                  <a:cubicBezTo>
                    <a:pt x="0" y="61"/>
                    <a:pt x="4" y="65"/>
                    <a:pt x="10" y="65"/>
                  </a:cubicBezTo>
                  <a:cubicBezTo>
                    <a:pt x="15"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27" name="Freeform 18"/>
            <p:cNvSpPr>
              <a:spLocks/>
            </p:cNvSpPr>
            <p:nvPr/>
          </p:nvSpPr>
          <p:spPr bwMode="invGray">
            <a:xfrm>
              <a:off x="1037" y="333"/>
              <a:ext cx="40" cy="249"/>
            </a:xfrm>
            <a:custGeom>
              <a:avLst/>
              <a:gdLst>
                <a:gd name="T0" fmla="*/ 1653 w 19"/>
                <a:gd name="T1" fmla="*/ 724 h 120"/>
                <a:gd name="T2" fmla="*/ 785 w 19"/>
                <a:gd name="T3" fmla="*/ 0 h 120"/>
                <a:gd name="T4" fmla="*/ 0 w 19"/>
                <a:gd name="T5" fmla="*/ 724 h 120"/>
                <a:gd name="T6" fmla="*/ 0 w 19"/>
                <a:gd name="T7" fmla="*/ 8844 h 120"/>
                <a:gd name="T8" fmla="*/ 785 w 19"/>
                <a:gd name="T9" fmla="*/ 9584 h 120"/>
                <a:gd name="T10" fmla="*/ 1653 w 19"/>
                <a:gd name="T11" fmla="*/ 8844 h 120"/>
                <a:gd name="T12" fmla="*/ 1653 w 19"/>
                <a:gd name="T13" fmla="*/ 724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9" y="0"/>
                  </a:cubicBezTo>
                  <a:cubicBezTo>
                    <a:pt x="4" y="0"/>
                    <a:pt x="0" y="4"/>
                    <a:pt x="0" y="9"/>
                  </a:cubicBezTo>
                  <a:cubicBezTo>
                    <a:pt x="0" y="111"/>
                    <a:pt x="0" y="111"/>
                    <a:pt x="0" y="111"/>
                  </a:cubicBezTo>
                  <a:cubicBezTo>
                    <a:pt x="0" y="116"/>
                    <a:pt x="4" y="120"/>
                    <a:pt x="9" y="120"/>
                  </a:cubicBezTo>
                  <a:cubicBezTo>
                    <a:pt x="15" y="120"/>
                    <a:pt x="19" y="116"/>
                    <a:pt x="19" y="111"/>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28" name="Freeform 19"/>
            <p:cNvSpPr>
              <a:spLocks/>
            </p:cNvSpPr>
            <p:nvPr/>
          </p:nvSpPr>
          <p:spPr bwMode="invGray">
            <a:xfrm>
              <a:off x="1145" y="407"/>
              <a:ext cx="39" cy="136"/>
            </a:xfrm>
            <a:custGeom>
              <a:avLst/>
              <a:gdLst>
                <a:gd name="T0" fmla="*/ 1420 w 19"/>
                <a:gd name="T1" fmla="*/ 770 h 65"/>
                <a:gd name="T2" fmla="*/ 764 w 19"/>
                <a:gd name="T3" fmla="*/ 0 h 65"/>
                <a:gd name="T4" fmla="*/ 0 w 19"/>
                <a:gd name="T5" fmla="*/ 770 h 65"/>
                <a:gd name="T6" fmla="*/ 0 w 19"/>
                <a:gd name="T7" fmla="*/ 4697 h 65"/>
                <a:gd name="T8" fmla="*/ 764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5" y="0"/>
                    <a:pt x="0" y="4"/>
                    <a:pt x="0" y="9"/>
                  </a:cubicBezTo>
                  <a:cubicBezTo>
                    <a:pt x="0" y="56"/>
                    <a:pt x="0" y="56"/>
                    <a:pt x="0" y="56"/>
                  </a:cubicBezTo>
                  <a:cubicBezTo>
                    <a:pt x="0" y="61"/>
                    <a:pt x="5" y="65"/>
                    <a:pt x="10" y="65"/>
                  </a:cubicBezTo>
                  <a:cubicBezTo>
                    <a:pt x="15"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29" name="Freeform 20"/>
            <p:cNvSpPr>
              <a:spLocks/>
            </p:cNvSpPr>
            <p:nvPr/>
          </p:nvSpPr>
          <p:spPr bwMode="invGray">
            <a:xfrm>
              <a:off x="1254" y="462"/>
              <a:ext cx="40" cy="81"/>
            </a:xfrm>
            <a:custGeom>
              <a:avLst/>
              <a:gdLst>
                <a:gd name="T0" fmla="*/ 1653 w 19"/>
                <a:gd name="T1" fmla="*/ 816 h 39"/>
                <a:gd name="T2" fmla="*/ 785 w 19"/>
                <a:gd name="T3" fmla="*/ 0 h 39"/>
                <a:gd name="T4" fmla="*/ 0 w 19"/>
                <a:gd name="T5" fmla="*/ 816 h 39"/>
                <a:gd name="T6" fmla="*/ 0 w 19"/>
                <a:gd name="T7" fmla="*/ 2403 h 39"/>
                <a:gd name="T8" fmla="*/ 785 w 19"/>
                <a:gd name="T9" fmla="*/ 3128 h 39"/>
                <a:gd name="T10" fmla="*/ 1653 w 19"/>
                <a:gd name="T11" fmla="*/ 2403 h 39"/>
                <a:gd name="T12" fmla="*/ 1653 w 19"/>
                <a:gd name="T13" fmla="*/ 816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9" y="0"/>
                  </a:cubicBezTo>
                  <a:cubicBezTo>
                    <a:pt x="4" y="0"/>
                    <a:pt x="0" y="4"/>
                    <a:pt x="0" y="10"/>
                  </a:cubicBezTo>
                  <a:cubicBezTo>
                    <a:pt x="0" y="30"/>
                    <a:pt x="0" y="30"/>
                    <a:pt x="0" y="30"/>
                  </a:cubicBezTo>
                  <a:cubicBezTo>
                    <a:pt x="0" y="35"/>
                    <a:pt x="4" y="39"/>
                    <a:pt x="9" y="39"/>
                  </a:cubicBezTo>
                  <a:cubicBezTo>
                    <a:pt x="15" y="39"/>
                    <a:pt x="19" y="35"/>
                    <a:pt x="19" y="30"/>
                  </a:cubicBezTo>
                  <a:lnTo>
                    <a:pt x="19"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grpSp>
      <p:sp>
        <p:nvSpPr>
          <p:cNvPr id="30"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rgbClr val="FFFFFF"/>
                </a:solidFill>
              </a:rPr>
              <a:t>© 2013  Cisco and/or its affiliates. All rights reserved.</a:t>
            </a:r>
          </a:p>
        </p:txBody>
      </p:sp>
      <p:sp>
        <p:nvSpPr>
          <p:cNvPr id="31"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2D656A8B-E2B8-BA4D-AE90-9165844D1B7E}" type="slidenum">
              <a:rPr lang="en-US" sz="500">
                <a:solidFill>
                  <a:srgbClr val="FFFFFF"/>
                </a:solidFill>
              </a:rPr>
              <a:pPr algn="r" defTabSz="609600"/>
              <a:t>‹#›</a:t>
            </a:fld>
            <a:endParaRPr lang="en-US" sz="500">
              <a:solidFill>
                <a:srgbClr val="FFFFFF"/>
              </a:solidFill>
            </a:endParaRPr>
          </a:p>
        </p:txBody>
      </p:sp>
      <p:sp>
        <p:nvSpPr>
          <p:cNvPr id="2" name="Title 1"/>
          <p:cNvSpPr>
            <a:spLocks noGrp="1"/>
          </p:cNvSpPr>
          <p:nvPr>
            <p:ph type="ctrTitle"/>
          </p:nvPr>
        </p:nvSpPr>
        <p:spPr>
          <a:xfrm>
            <a:off x="221393" y="927520"/>
            <a:ext cx="8112126" cy="2189084"/>
          </a:xfrm>
        </p:spPr>
        <p:txBody>
          <a:bodyPr/>
          <a:lstStyle>
            <a:lvl1pPr>
              <a:lnSpc>
                <a:spcPct val="90000"/>
              </a:lnSpc>
              <a:defRPr sz="4500" b="0" spc="0" baseline="0">
                <a:solidFill>
                  <a:schemeClr val="bg1"/>
                </a:solidFill>
                <a:latin typeface="+mj-lt"/>
              </a:defRPr>
            </a:lvl1pPr>
          </a:lstStyle>
          <a:p>
            <a:r>
              <a:rPr lang="en-US" smtClean="0"/>
              <a:t>Click to edit Master title style</a:t>
            </a:r>
            <a:endParaRPr lang="en-US" dirty="0"/>
          </a:p>
        </p:txBody>
      </p:sp>
      <p:sp>
        <p:nvSpPr>
          <p:cNvPr id="3" name="Subtitle 2"/>
          <p:cNvSpPr>
            <a:spLocks noGrp="1"/>
          </p:cNvSpPr>
          <p:nvPr>
            <p:ph type="subTitle" idx="1"/>
          </p:nvPr>
        </p:nvSpPr>
        <p:spPr>
          <a:xfrm>
            <a:off x="236385" y="3348055"/>
            <a:ext cx="8112126" cy="288131"/>
          </a:xfrm>
        </p:spPr>
        <p:txBody>
          <a:bodyPr anchor="b">
            <a:noAutofit/>
          </a:bodyPr>
          <a:lstStyle>
            <a:lvl1pPr marL="0" indent="0" algn="l">
              <a:buNone/>
              <a:defRPr sz="1500" b="0">
                <a:solidFill>
                  <a:schemeClr val="bg1"/>
                </a:solidFill>
                <a:latin typeface="+mj-lt"/>
              </a:defRPr>
            </a:lvl1pPr>
            <a:lvl2pPr marL="342916" indent="0" algn="ctr">
              <a:buNone/>
              <a:defRPr>
                <a:solidFill>
                  <a:schemeClr val="tx1">
                    <a:tint val="75000"/>
                  </a:schemeClr>
                </a:solidFill>
              </a:defRPr>
            </a:lvl2pPr>
            <a:lvl3pPr marL="685834" indent="0" algn="ctr">
              <a:buNone/>
              <a:defRPr>
                <a:solidFill>
                  <a:schemeClr val="tx1">
                    <a:tint val="75000"/>
                  </a:schemeClr>
                </a:solidFill>
              </a:defRPr>
            </a:lvl3pPr>
            <a:lvl4pPr marL="1028751" indent="0" algn="ctr">
              <a:buNone/>
              <a:defRPr>
                <a:solidFill>
                  <a:schemeClr val="tx1">
                    <a:tint val="75000"/>
                  </a:schemeClr>
                </a:solidFill>
              </a:defRPr>
            </a:lvl4pPr>
            <a:lvl5pPr marL="1371669" indent="0" algn="ctr">
              <a:buNone/>
              <a:defRPr>
                <a:solidFill>
                  <a:schemeClr val="tx1">
                    <a:tint val="75000"/>
                  </a:schemeClr>
                </a:solidFill>
              </a:defRPr>
            </a:lvl5pPr>
            <a:lvl6pPr marL="1714585" indent="0" algn="ctr">
              <a:buNone/>
              <a:defRPr>
                <a:solidFill>
                  <a:schemeClr val="tx1">
                    <a:tint val="75000"/>
                  </a:schemeClr>
                </a:solidFill>
              </a:defRPr>
            </a:lvl6pPr>
            <a:lvl7pPr marL="2057503" indent="0" algn="ctr">
              <a:buNone/>
              <a:defRPr>
                <a:solidFill>
                  <a:schemeClr val="tx1">
                    <a:tint val="75000"/>
                  </a:schemeClr>
                </a:solidFill>
              </a:defRPr>
            </a:lvl7pPr>
            <a:lvl8pPr marL="2400420" indent="0" algn="ctr">
              <a:buNone/>
              <a:defRPr>
                <a:solidFill>
                  <a:schemeClr val="tx1">
                    <a:tint val="75000"/>
                  </a:schemeClr>
                </a:solidFill>
              </a:defRPr>
            </a:lvl8pPr>
            <a:lvl9pPr marL="2743338" indent="0" algn="ctr">
              <a:buNone/>
              <a:defRPr>
                <a:solidFill>
                  <a:schemeClr val="tx1">
                    <a:tint val="75000"/>
                  </a:schemeClr>
                </a:solidFill>
              </a:defRPr>
            </a:lvl9pPr>
          </a:lstStyle>
          <a:p>
            <a:r>
              <a:rPr lang="en-US" smtClean="0"/>
              <a:t>Click to edit Master subtitle style</a:t>
            </a:r>
            <a:endParaRPr lang="en-US" dirty="0"/>
          </a:p>
        </p:txBody>
      </p:sp>
      <p:sp>
        <p:nvSpPr>
          <p:cNvPr id="39" name="Text Placeholder 38"/>
          <p:cNvSpPr>
            <a:spLocks noGrp="1"/>
          </p:cNvSpPr>
          <p:nvPr>
            <p:ph type="body" sz="quarter" idx="10"/>
          </p:nvPr>
        </p:nvSpPr>
        <p:spPr>
          <a:xfrm>
            <a:off x="235807" y="3587072"/>
            <a:ext cx="8112650" cy="288131"/>
          </a:xfrm>
        </p:spPr>
        <p:txBody>
          <a:bodyPr/>
          <a:lstStyle>
            <a:lvl1pPr marL="0" indent="0">
              <a:buFontTx/>
              <a:buNone/>
              <a:defRPr lang="en-US" sz="1400" kern="1200" dirty="0" smtClean="0">
                <a:solidFill>
                  <a:schemeClr val="bg1"/>
                </a:solidFill>
                <a:latin typeface="+mj-lt"/>
                <a:ea typeface="+mn-ea"/>
                <a:cs typeface="+mn-cs"/>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US" smtClean="0"/>
              <a:t>Click to edit Master text styles</a:t>
            </a:r>
          </a:p>
        </p:txBody>
      </p:sp>
      <p:sp>
        <p:nvSpPr>
          <p:cNvPr id="41" name="Text Placeholder 40"/>
          <p:cNvSpPr>
            <a:spLocks noGrp="1"/>
          </p:cNvSpPr>
          <p:nvPr>
            <p:ph type="body" sz="quarter" idx="11"/>
          </p:nvPr>
        </p:nvSpPr>
        <p:spPr>
          <a:xfrm>
            <a:off x="235807" y="3954942"/>
            <a:ext cx="8112650" cy="288131"/>
          </a:xfrm>
        </p:spPr>
        <p:txBody>
          <a:bodyPr/>
          <a:lstStyle>
            <a:lvl1pPr marL="0" indent="0">
              <a:buFontTx/>
              <a:buNone/>
              <a:defRPr lang="en-US" sz="1100" kern="1200" dirty="0" smtClean="0">
                <a:solidFill>
                  <a:schemeClr val="bg1"/>
                </a:solidFill>
                <a:latin typeface="+mj-lt"/>
                <a:ea typeface="+mn-ea"/>
                <a:cs typeface="+mn-cs"/>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US" smtClean="0"/>
              <a:t>Click to edit Master text styles</a:t>
            </a:r>
          </a:p>
        </p:txBody>
      </p:sp>
    </p:spTree>
    <p:extLst>
      <p:ext uri="{BB962C8B-B14F-4D97-AF65-F5344CB8AC3E}">
        <p14:creationId xmlns:p14="http://schemas.microsoft.com/office/powerpoint/2010/main" val="276933694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repeatCount="indefinite" accel="50000" decel="50000" autoRev="1" fill="remove" grpId="0" nodeType="withEffect">
                                  <p:stCondLst>
                                    <p:cond delay="1500"/>
                                  </p:stCondLst>
                                  <p:childTnLst>
                                    <p:animMotion origin="layout" path="M -2.77778E-6 -2.22045E-16 L -2.77778E-6 -1.425 " pathEditMode="fixed" rAng="0" ptsTypes="AA">
                                      <p:cBhvr>
                                        <p:cTn id="6" dur="4500" fill="hold"/>
                                        <p:tgtEl>
                                          <p:spTgt spid="11"/>
                                        </p:tgtEl>
                                        <p:attrNameLst>
                                          <p:attrName>ppt_x</p:attrName>
                                          <p:attrName>ppt_y</p:attrName>
                                        </p:attrNameLst>
                                      </p:cBhvr>
                                      <p:rCtr x="0" y="-712"/>
                                    </p:animMotion>
                                  </p:childTnLst>
                                </p:cTn>
                              </p:par>
                              <p:par>
                                <p:cTn id="7" presetID="42" presetClass="path" presetSubtype="0" repeatCount="indefinite" accel="50000" decel="50000" autoRev="1" fill="hold" grpId="0" nodeType="withEffect">
                                  <p:stCondLst>
                                    <p:cond delay="0"/>
                                  </p:stCondLst>
                                  <p:childTnLst>
                                    <p:animMotion origin="layout" path="M 3.05556E-6 -2.96296E-6 L 3.05556E-6 0.88611 " pathEditMode="fixed" rAng="0" ptsTypes="AA">
                                      <p:cBhvr>
                                        <p:cTn id="8" dur="4500" fill="hold"/>
                                        <p:tgtEl>
                                          <p:spTgt spid="10"/>
                                        </p:tgtEl>
                                        <p:attrNameLst>
                                          <p:attrName>ppt_x</p:attrName>
                                          <p:attrName>ppt_y</p:attrName>
                                        </p:attrNameLst>
                                      </p:cBhvr>
                                      <p:rCtr x="0" y="443"/>
                                    </p:animMotion>
                                  </p:childTnLst>
                                </p:cTn>
                              </p:par>
                              <p:par>
                                <p:cTn id="9" presetID="64" presetClass="path" presetSubtype="0" repeatCount="indefinite" accel="50000" decel="50000" autoRev="1" fill="hold" grpId="0" nodeType="withEffect">
                                  <p:stCondLst>
                                    <p:cond delay="1400"/>
                                  </p:stCondLst>
                                  <p:childTnLst>
                                    <p:animMotion origin="layout" path="M -2.5E-6 3.7037E-6 L -2.5E-6 -1.33195 " pathEditMode="fixed" rAng="0" ptsTypes="AA">
                                      <p:cBhvr>
                                        <p:cTn id="10" dur="4500" fill="hold"/>
                                        <p:tgtEl>
                                          <p:spTgt spid="12"/>
                                        </p:tgtEl>
                                        <p:attrNameLst>
                                          <p:attrName>ppt_x</p:attrName>
                                          <p:attrName>ppt_y</p:attrName>
                                        </p:attrNameLst>
                                      </p:cBhvr>
                                      <p:rCtr x="0" y="-666"/>
                                    </p:animMotion>
                                  </p:childTnLst>
                                </p:cTn>
                              </p:par>
                              <p:par>
                                <p:cTn id="11" presetID="64" presetClass="path" presetSubtype="0" repeatCount="indefinite" accel="50000" decel="50000" autoRev="1" fill="hold" grpId="0" nodeType="withEffect">
                                  <p:stCondLst>
                                    <p:cond delay="3600"/>
                                  </p:stCondLst>
                                  <p:childTnLst>
                                    <p:animMotion origin="layout" path="M -1.94444E-6 4.07407E-6 L -1.94444E-6 -1.42084 " pathEditMode="fixed" rAng="0" ptsTypes="AA">
                                      <p:cBhvr>
                                        <p:cTn id="12" dur="4500" fill="hold"/>
                                        <p:tgtEl>
                                          <p:spTgt spid="9"/>
                                        </p:tgtEl>
                                        <p:attrNameLst>
                                          <p:attrName>ppt_x</p:attrName>
                                          <p:attrName>ppt_y</p:attrName>
                                        </p:attrNameLst>
                                      </p:cBhvr>
                                      <p:rCtr x="0" y="-710"/>
                                    </p:animMotion>
                                  </p:childTnLst>
                                </p:cTn>
                              </p:par>
                              <p:par>
                                <p:cTn id="13" presetID="42" presetClass="path" presetSubtype="0" repeatCount="indefinite" accel="50000" decel="50000" autoRev="1" fill="hold" grpId="0" nodeType="withEffect">
                                  <p:stCondLst>
                                    <p:cond delay="900"/>
                                  </p:stCondLst>
                                  <p:childTnLst>
                                    <p:animMotion origin="layout" path="M 1.94444E-6 4.07407E-6 L 1.94444E-6 0.81944 " pathEditMode="fixed" rAng="0" ptsTypes="AA">
                                      <p:cBhvr>
                                        <p:cTn id="14" dur="4500" fill="hold"/>
                                        <p:tgtEl>
                                          <p:spTgt spid="8"/>
                                        </p:tgtEl>
                                        <p:attrNameLst>
                                          <p:attrName>ppt_x</p:attrName>
                                          <p:attrName>ppt_y</p:attrName>
                                        </p:attrNameLst>
                                      </p:cBhvr>
                                      <p:rCtr x="0" y="410"/>
                                    </p:animMotion>
                                  </p:childTnLst>
                                </p:cTn>
                              </p:par>
                              <p:par>
                                <p:cTn id="15" presetID="42" presetClass="path" presetSubtype="0" repeatCount="indefinite" accel="50000" decel="50000" autoRev="1" fill="hold" grpId="0" nodeType="withEffect">
                                  <p:stCondLst>
                                    <p:cond delay="2800"/>
                                  </p:stCondLst>
                                  <p:childTnLst>
                                    <p:animMotion origin="layout" path="M -3.61111E-6 2.59259E-6 L -3.61111E-6 1.19028 " pathEditMode="fixed" rAng="0" ptsTypes="AA">
                                      <p:cBhvr>
                                        <p:cTn id="16" dur="4500" fill="hold"/>
                                        <p:tgtEl>
                                          <p:spTgt spid="7"/>
                                        </p:tgtEl>
                                        <p:attrNameLst>
                                          <p:attrName>ppt_x</p:attrName>
                                          <p:attrName>ppt_y</p:attrName>
                                        </p:attrNameLst>
                                      </p:cBhvr>
                                      <p:rCtr x="0" y="59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P spid="12" grpId="0" animBg="1"/>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4_Title Slide-animated gradient">
    <p:spTree>
      <p:nvGrpSpPr>
        <p:cNvPr id="1" name=""/>
        <p:cNvGrpSpPr/>
        <p:nvPr/>
      </p:nvGrpSpPr>
      <p:grpSpPr>
        <a:xfrm>
          <a:off x="0" y="0"/>
          <a:ext cx="0" cy="0"/>
          <a:chOff x="0" y="0"/>
          <a:chExt cx="0" cy="0"/>
        </a:xfrm>
      </p:grpSpPr>
      <p:pic>
        <p:nvPicPr>
          <p:cNvPr id="6" name="Picture 2"/>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3175" y="0"/>
            <a:ext cx="91567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7" descr="texture.png"/>
          <p:cNvPicPr>
            <a:picLocks noChangeAspect="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3175" y="1588"/>
            <a:ext cx="9156700" cy="5141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5"/>
          <p:cNvSpPr>
            <a:spLocks noChangeArrowheads="1"/>
          </p:cNvSpPr>
          <p:nvPr/>
        </p:nvSpPr>
        <p:spPr bwMode="ltGray">
          <a:xfrm>
            <a:off x="7934325" y="4930775"/>
            <a:ext cx="64135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r>
              <a:rPr lang="en-US" sz="500">
                <a:solidFill>
                  <a:schemeClr val="bg2"/>
                </a:solidFill>
              </a:rPr>
              <a:t>Cisco Confidential</a:t>
            </a:r>
          </a:p>
        </p:txBody>
      </p:sp>
      <p:grpSp>
        <p:nvGrpSpPr>
          <p:cNvPr id="9" name="Group 5"/>
          <p:cNvGrpSpPr>
            <a:grpSpLocks/>
          </p:cNvGrpSpPr>
          <p:nvPr userDrawn="1"/>
        </p:nvGrpSpPr>
        <p:grpSpPr bwMode="auto">
          <a:xfrm>
            <a:off x="341313" y="228600"/>
            <a:ext cx="631825" cy="336550"/>
            <a:chOff x="384" y="331"/>
            <a:chExt cx="912" cy="485"/>
          </a:xfrm>
        </p:grpSpPr>
        <p:sp>
          <p:nvSpPr>
            <p:cNvPr id="10" name="AutoShape 6"/>
            <p:cNvSpPr>
              <a:spLocks noChangeAspect="1" noChangeArrowheads="1" noTextEdit="1"/>
            </p:cNvSpPr>
            <p:nvPr/>
          </p:nvSpPr>
          <p:spPr bwMode="invGray">
            <a:xfrm>
              <a:off x="384" y="331"/>
              <a:ext cx="912"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 name="Rectangle 7"/>
            <p:cNvSpPr>
              <a:spLocks noChangeArrowheads="1"/>
            </p:cNvSpPr>
            <p:nvPr/>
          </p:nvSpPr>
          <p:spPr bwMode="invGray">
            <a:xfrm>
              <a:off x="640" y="652"/>
              <a:ext cx="42" cy="1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ctr" eaLnBrk="0" hangingPunct="0">
                <a:lnSpc>
                  <a:spcPct val="90000"/>
                </a:lnSpc>
              </a:pPr>
              <a:endParaRPr lang="en-US" sz="1800">
                <a:solidFill>
                  <a:srgbClr val="FFFFFF"/>
                </a:solidFill>
              </a:endParaRPr>
            </a:p>
          </p:txBody>
        </p:sp>
        <p:sp>
          <p:nvSpPr>
            <p:cNvPr id="12" name="Freeform 8"/>
            <p:cNvSpPr>
              <a:spLocks/>
            </p:cNvSpPr>
            <p:nvPr/>
          </p:nvSpPr>
          <p:spPr bwMode="invGray">
            <a:xfrm>
              <a:off x="882" y="648"/>
              <a:ext cx="120" cy="166"/>
            </a:xfrm>
            <a:custGeom>
              <a:avLst/>
              <a:gdLst>
                <a:gd name="T0" fmla="*/ 4541 w 58"/>
                <a:gd name="T1" fmla="*/ 1930 h 80"/>
                <a:gd name="T2" fmla="*/ 3296 w 58"/>
                <a:gd name="T3" fmla="*/ 1619 h 80"/>
                <a:gd name="T4" fmla="*/ 1630 w 58"/>
                <a:gd name="T5" fmla="*/ 3191 h 80"/>
                <a:gd name="T6" fmla="*/ 3296 w 58"/>
                <a:gd name="T7" fmla="*/ 4797 h 80"/>
                <a:gd name="T8" fmla="*/ 4541 w 58"/>
                <a:gd name="T9" fmla="*/ 4470 h 80"/>
                <a:gd name="T10" fmla="*/ 4541 w 58"/>
                <a:gd name="T11" fmla="*/ 6157 h 80"/>
                <a:gd name="T12" fmla="*/ 3223 w 58"/>
                <a:gd name="T13" fmla="*/ 6381 h 80"/>
                <a:gd name="T14" fmla="*/ 0 w 58"/>
                <a:gd name="T15" fmla="*/ 3191 h 80"/>
                <a:gd name="T16" fmla="*/ 3223 w 58"/>
                <a:gd name="T17" fmla="*/ 0 h 80"/>
                <a:gd name="T18" fmla="*/ 4541 w 58"/>
                <a:gd name="T19" fmla="*/ 224 h 80"/>
                <a:gd name="T20" fmla="*/ 4541 w 58"/>
                <a:gd name="T21" fmla="*/ 193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8" y="23"/>
                    <a:pt x="51" y="20"/>
                    <a:pt x="42" y="20"/>
                  </a:cubicBezTo>
                  <a:cubicBezTo>
                    <a:pt x="30" y="20"/>
                    <a:pt x="21" y="28"/>
                    <a:pt x="21" y="40"/>
                  </a:cubicBezTo>
                  <a:cubicBezTo>
                    <a:pt x="21" y="51"/>
                    <a:pt x="29" y="60"/>
                    <a:pt x="42" y="60"/>
                  </a:cubicBezTo>
                  <a:cubicBezTo>
                    <a:pt x="51" y="60"/>
                    <a:pt x="57" y="57"/>
                    <a:pt x="58" y="56"/>
                  </a:cubicBezTo>
                  <a:cubicBezTo>
                    <a:pt x="58" y="77"/>
                    <a:pt x="58" y="77"/>
                    <a:pt x="58" y="77"/>
                  </a:cubicBezTo>
                  <a:cubicBezTo>
                    <a:pt x="56" y="78"/>
                    <a:pt x="49" y="80"/>
                    <a:pt x="41" y="80"/>
                  </a:cubicBezTo>
                  <a:cubicBezTo>
                    <a:pt x="19" y="80"/>
                    <a:pt x="0" y="65"/>
                    <a:pt x="0" y="40"/>
                  </a:cubicBezTo>
                  <a:cubicBezTo>
                    <a:pt x="0" y="17"/>
                    <a:pt x="17" y="0"/>
                    <a:pt x="41" y="0"/>
                  </a:cubicBezTo>
                  <a:cubicBezTo>
                    <a:pt x="50" y="0"/>
                    <a:pt x="56" y="3"/>
                    <a:pt x="58" y="3"/>
                  </a:cubicBezTo>
                  <a:lnTo>
                    <a:pt x="58"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9"/>
            <p:cNvSpPr>
              <a:spLocks/>
            </p:cNvSpPr>
            <p:nvPr/>
          </p:nvSpPr>
          <p:spPr bwMode="invGray">
            <a:xfrm>
              <a:off x="467" y="648"/>
              <a:ext cx="120" cy="166"/>
            </a:xfrm>
            <a:custGeom>
              <a:avLst/>
              <a:gdLst>
                <a:gd name="T0" fmla="*/ 4541 w 58"/>
                <a:gd name="T1" fmla="*/ 1930 h 80"/>
                <a:gd name="T2" fmla="*/ 3296 w 58"/>
                <a:gd name="T3" fmla="*/ 1619 h 80"/>
                <a:gd name="T4" fmla="*/ 1630 w 58"/>
                <a:gd name="T5" fmla="*/ 3191 h 80"/>
                <a:gd name="T6" fmla="*/ 3296 w 58"/>
                <a:gd name="T7" fmla="*/ 4797 h 80"/>
                <a:gd name="T8" fmla="*/ 4541 w 58"/>
                <a:gd name="T9" fmla="*/ 4470 h 80"/>
                <a:gd name="T10" fmla="*/ 4541 w 58"/>
                <a:gd name="T11" fmla="*/ 6157 h 80"/>
                <a:gd name="T12" fmla="*/ 3155 w 58"/>
                <a:gd name="T13" fmla="*/ 6381 h 80"/>
                <a:gd name="T14" fmla="*/ 0 w 58"/>
                <a:gd name="T15" fmla="*/ 3191 h 80"/>
                <a:gd name="T16" fmla="*/ 3155 w 58"/>
                <a:gd name="T17" fmla="*/ 0 h 80"/>
                <a:gd name="T18" fmla="*/ 4541 w 58"/>
                <a:gd name="T19" fmla="*/ 224 h 80"/>
                <a:gd name="T20" fmla="*/ 4541 w 58"/>
                <a:gd name="T21" fmla="*/ 193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7" y="23"/>
                    <a:pt x="51" y="20"/>
                    <a:pt x="42" y="20"/>
                  </a:cubicBezTo>
                  <a:cubicBezTo>
                    <a:pt x="29" y="20"/>
                    <a:pt x="21" y="28"/>
                    <a:pt x="21" y="40"/>
                  </a:cubicBezTo>
                  <a:cubicBezTo>
                    <a:pt x="21" y="51"/>
                    <a:pt x="29" y="60"/>
                    <a:pt x="42" y="60"/>
                  </a:cubicBezTo>
                  <a:cubicBezTo>
                    <a:pt x="51" y="60"/>
                    <a:pt x="57" y="57"/>
                    <a:pt x="58" y="56"/>
                  </a:cubicBezTo>
                  <a:cubicBezTo>
                    <a:pt x="58" y="77"/>
                    <a:pt x="58" y="77"/>
                    <a:pt x="58" y="77"/>
                  </a:cubicBezTo>
                  <a:cubicBezTo>
                    <a:pt x="56" y="78"/>
                    <a:pt x="49" y="80"/>
                    <a:pt x="40" y="80"/>
                  </a:cubicBezTo>
                  <a:cubicBezTo>
                    <a:pt x="19" y="80"/>
                    <a:pt x="0" y="65"/>
                    <a:pt x="0" y="40"/>
                  </a:cubicBezTo>
                  <a:cubicBezTo>
                    <a:pt x="0" y="17"/>
                    <a:pt x="17" y="0"/>
                    <a:pt x="40" y="0"/>
                  </a:cubicBezTo>
                  <a:cubicBezTo>
                    <a:pt x="49" y="0"/>
                    <a:pt x="56" y="3"/>
                    <a:pt x="58" y="3"/>
                  </a:cubicBezTo>
                  <a:lnTo>
                    <a:pt x="58"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10"/>
            <p:cNvSpPr>
              <a:spLocks noEditPoints="1"/>
            </p:cNvSpPr>
            <p:nvPr/>
          </p:nvSpPr>
          <p:spPr bwMode="invGray">
            <a:xfrm>
              <a:off x="1046" y="648"/>
              <a:ext cx="165" cy="166"/>
            </a:xfrm>
            <a:custGeom>
              <a:avLst/>
              <a:gdLst>
                <a:gd name="T0" fmla="*/ 6150 w 80"/>
                <a:gd name="T1" fmla="*/ 3191 h 80"/>
                <a:gd name="T2" fmla="*/ 3098 w 80"/>
                <a:gd name="T3" fmla="*/ 6381 h 80"/>
                <a:gd name="T4" fmla="*/ 0 w 80"/>
                <a:gd name="T5" fmla="*/ 3191 h 80"/>
                <a:gd name="T6" fmla="*/ 3098 w 80"/>
                <a:gd name="T7" fmla="*/ 0 h 80"/>
                <a:gd name="T8" fmla="*/ 6150 w 80"/>
                <a:gd name="T9" fmla="*/ 3191 h 80"/>
                <a:gd name="T10" fmla="*/ 3098 w 80"/>
                <a:gd name="T11" fmla="*/ 1619 h 80"/>
                <a:gd name="T12" fmla="*/ 1537 w 80"/>
                <a:gd name="T13" fmla="*/ 3191 h 80"/>
                <a:gd name="T14" fmla="*/ 3098 w 80"/>
                <a:gd name="T15" fmla="*/ 4797 h 80"/>
                <a:gd name="T16" fmla="*/ 4632 w 80"/>
                <a:gd name="T17" fmla="*/ 3191 h 80"/>
                <a:gd name="T18" fmla="*/ 3098 w 80"/>
                <a:gd name="T19" fmla="*/ 1619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0" h="80">
                  <a:moveTo>
                    <a:pt x="80" y="40"/>
                  </a:moveTo>
                  <a:cubicBezTo>
                    <a:pt x="80" y="62"/>
                    <a:pt x="64" y="80"/>
                    <a:pt x="40" y="80"/>
                  </a:cubicBezTo>
                  <a:cubicBezTo>
                    <a:pt x="16" y="80"/>
                    <a:pt x="0" y="62"/>
                    <a:pt x="0" y="40"/>
                  </a:cubicBezTo>
                  <a:cubicBezTo>
                    <a:pt x="0" y="18"/>
                    <a:pt x="16" y="0"/>
                    <a:pt x="40" y="0"/>
                  </a:cubicBezTo>
                  <a:cubicBezTo>
                    <a:pt x="64" y="0"/>
                    <a:pt x="80" y="18"/>
                    <a:pt x="80" y="40"/>
                  </a:cubicBezTo>
                  <a:moveTo>
                    <a:pt x="40" y="20"/>
                  </a:moveTo>
                  <a:cubicBezTo>
                    <a:pt x="29" y="20"/>
                    <a:pt x="20" y="29"/>
                    <a:pt x="20" y="40"/>
                  </a:cubicBezTo>
                  <a:cubicBezTo>
                    <a:pt x="20" y="51"/>
                    <a:pt x="29" y="60"/>
                    <a:pt x="40" y="60"/>
                  </a:cubicBezTo>
                  <a:cubicBezTo>
                    <a:pt x="51" y="60"/>
                    <a:pt x="60" y="51"/>
                    <a:pt x="60" y="40"/>
                  </a:cubicBezTo>
                  <a:cubicBezTo>
                    <a:pt x="60" y="29"/>
                    <a:pt x="51" y="20"/>
                    <a:pt x="40" y="2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11"/>
            <p:cNvSpPr>
              <a:spLocks/>
            </p:cNvSpPr>
            <p:nvPr/>
          </p:nvSpPr>
          <p:spPr bwMode="invGray">
            <a:xfrm>
              <a:off x="735" y="648"/>
              <a:ext cx="108" cy="166"/>
            </a:xfrm>
            <a:custGeom>
              <a:avLst/>
              <a:gdLst>
                <a:gd name="T0" fmla="*/ 3801 w 52"/>
                <a:gd name="T1" fmla="*/ 1502 h 80"/>
                <a:gd name="T2" fmla="*/ 2555 w 52"/>
                <a:gd name="T3" fmla="*/ 1347 h 80"/>
                <a:gd name="T4" fmla="*/ 1622 w 52"/>
                <a:gd name="T5" fmla="*/ 1859 h 80"/>
                <a:gd name="T6" fmla="*/ 2330 w 52"/>
                <a:gd name="T7" fmla="*/ 2395 h 80"/>
                <a:gd name="T8" fmla="*/ 2731 w 52"/>
                <a:gd name="T9" fmla="*/ 2536 h 80"/>
                <a:gd name="T10" fmla="*/ 4166 w 52"/>
                <a:gd name="T11" fmla="*/ 4297 h 80"/>
                <a:gd name="T12" fmla="*/ 1695 w 52"/>
                <a:gd name="T13" fmla="*/ 6381 h 80"/>
                <a:gd name="T14" fmla="*/ 0 w 52"/>
                <a:gd name="T15" fmla="*/ 6157 h 80"/>
                <a:gd name="T16" fmla="*/ 0 w 52"/>
                <a:gd name="T17" fmla="*/ 4797 h 80"/>
                <a:gd name="T18" fmla="*/ 1433 w 52"/>
                <a:gd name="T19" fmla="*/ 5038 h 80"/>
                <a:gd name="T20" fmla="*/ 2555 w 52"/>
                <a:gd name="T21" fmla="*/ 4470 h 80"/>
                <a:gd name="T22" fmla="*/ 1863 w 52"/>
                <a:gd name="T23" fmla="*/ 3857 h 80"/>
                <a:gd name="T24" fmla="*/ 1506 w 52"/>
                <a:gd name="T25" fmla="*/ 3764 h 80"/>
                <a:gd name="T26" fmla="*/ 0 w 52"/>
                <a:gd name="T27" fmla="*/ 1930 h 80"/>
                <a:gd name="T28" fmla="*/ 2231 w 52"/>
                <a:gd name="T29" fmla="*/ 0 h 80"/>
                <a:gd name="T30" fmla="*/ 3801 w 52"/>
                <a:gd name="T31" fmla="*/ 224 h 80"/>
                <a:gd name="T32" fmla="*/ 3801 w 52"/>
                <a:gd name="T33" fmla="*/ 1502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0">
                  <a:moveTo>
                    <a:pt x="47" y="19"/>
                  </a:moveTo>
                  <a:cubicBezTo>
                    <a:pt x="47" y="19"/>
                    <a:pt x="38" y="17"/>
                    <a:pt x="32" y="17"/>
                  </a:cubicBezTo>
                  <a:cubicBezTo>
                    <a:pt x="24" y="17"/>
                    <a:pt x="20" y="19"/>
                    <a:pt x="20" y="23"/>
                  </a:cubicBezTo>
                  <a:cubicBezTo>
                    <a:pt x="20" y="28"/>
                    <a:pt x="26" y="29"/>
                    <a:pt x="29" y="30"/>
                  </a:cubicBezTo>
                  <a:cubicBezTo>
                    <a:pt x="34" y="32"/>
                    <a:pt x="34" y="32"/>
                    <a:pt x="34" y="32"/>
                  </a:cubicBezTo>
                  <a:cubicBezTo>
                    <a:pt x="47" y="36"/>
                    <a:pt x="52" y="45"/>
                    <a:pt x="52" y="54"/>
                  </a:cubicBezTo>
                  <a:cubicBezTo>
                    <a:pt x="52" y="73"/>
                    <a:pt x="35" y="80"/>
                    <a:pt x="21" y="80"/>
                  </a:cubicBezTo>
                  <a:cubicBezTo>
                    <a:pt x="10" y="80"/>
                    <a:pt x="1" y="78"/>
                    <a:pt x="0" y="77"/>
                  </a:cubicBezTo>
                  <a:cubicBezTo>
                    <a:pt x="0" y="60"/>
                    <a:pt x="0" y="60"/>
                    <a:pt x="0" y="60"/>
                  </a:cubicBezTo>
                  <a:cubicBezTo>
                    <a:pt x="2" y="60"/>
                    <a:pt x="10" y="63"/>
                    <a:pt x="18" y="63"/>
                  </a:cubicBezTo>
                  <a:cubicBezTo>
                    <a:pt x="28" y="63"/>
                    <a:pt x="32" y="60"/>
                    <a:pt x="32" y="56"/>
                  </a:cubicBezTo>
                  <a:cubicBezTo>
                    <a:pt x="32" y="52"/>
                    <a:pt x="28" y="49"/>
                    <a:pt x="23" y="48"/>
                  </a:cubicBezTo>
                  <a:cubicBezTo>
                    <a:pt x="22" y="48"/>
                    <a:pt x="21" y="47"/>
                    <a:pt x="19" y="47"/>
                  </a:cubicBezTo>
                  <a:cubicBezTo>
                    <a:pt x="9" y="43"/>
                    <a:pt x="0" y="37"/>
                    <a:pt x="0" y="24"/>
                  </a:cubicBezTo>
                  <a:cubicBezTo>
                    <a:pt x="0" y="10"/>
                    <a:pt x="10" y="0"/>
                    <a:pt x="28" y="0"/>
                  </a:cubicBezTo>
                  <a:cubicBezTo>
                    <a:pt x="37" y="0"/>
                    <a:pt x="46" y="3"/>
                    <a:pt x="47" y="3"/>
                  </a:cubicBezTo>
                  <a:lnTo>
                    <a:pt x="4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12"/>
            <p:cNvSpPr>
              <a:spLocks/>
            </p:cNvSpPr>
            <p:nvPr/>
          </p:nvSpPr>
          <p:spPr bwMode="invGray">
            <a:xfrm>
              <a:off x="384" y="462"/>
              <a:ext cx="39" cy="81"/>
            </a:xfrm>
            <a:custGeom>
              <a:avLst/>
              <a:gdLst>
                <a:gd name="T0" fmla="*/ 1420 w 19"/>
                <a:gd name="T1" fmla="*/ 816 h 39"/>
                <a:gd name="T2" fmla="*/ 764 w 19"/>
                <a:gd name="T3" fmla="*/ 0 h 39"/>
                <a:gd name="T4" fmla="*/ 0 w 19"/>
                <a:gd name="T5" fmla="*/ 816 h 39"/>
                <a:gd name="T6" fmla="*/ 0 w 19"/>
                <a:gd name="T7" fmla="*/ 2403 h 39"/>
                <a:gd name="T8" fmla="*/ 764 w 19"/>
                <a:gd name="T9" fmla="*/ 3128 h 39"/>
                <a:gd name="T10" fmla="*/ 1420 w 19"/>
                <a:gd name="T11" fmla="*/ 2403 h 39"/>
                <a:gd name="T12" fmla="*/ 1420 w 19"/>
                <a:gd name="T13" fmla="*/ 816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10" y="0"/>
                  </a:cubicBezTo>
                  <a:cubicBezTo>
                    <a:pt x="4" y="0"/>
                    <a:pt x="0" y="4"/>
                    <a:pt x="0" y="10"/>
                  </a:cubicBezTo>
                  <a:cubicBezTo>
                    <a:pt x="0" y="30"/>
                    <a:pt x="0" y="30"/>
                    <a:pt x="0" y="30"/>
                  </a:cubicBezTo>
                  <a:cubicBezTo>
                    <a:pt x="0" y="35"/>
                    <a:pt x="4" y="39"/>
                    <a:pt x="10" y="39"/>
                  </a:cubicBezTo>
                  <a:cubicBezTo>
                    <a:pt x="15" y="39"/>
                    <a:pt x="19" y="35"/>
                    <a:pt x="19" y="30"/>
                  </a:cubicBezTo>
                  <a:lnTo>
                    <a:pt x="19"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13"/>
            <p:cNvSpPr>
              <a:spLocks/>
            </p:cNvSpPr>
            <p:nvPr/>
          </p:nvSpPr>
          <p:spPr bwMode="invGray">
            <a:xfrm>
              <a:off x="494" y="407"/>
              <a:ext cx="39" cy="136"/>
            </a:xfrm>
            <a:custGeom>
              <a:avLst/>
              <a:gdLst>
                <a:gd name="T0" fmla="*/ 1420 w 19"/>
                <a:gd name="T1" fmla="*/ 770 h 65"/>
                <a:gd name="T2" fmla="*/ 657 w 19"/>
                <a:gd name="T3" fmla="*/ 0 h 65"/>
                <a:gd name="T4" fmla="*/ 0 w 19"/>
                <a:gd name="T5" fmla="*/ 770 h 65"/>
                <a:gd name="T6" fmla="*/ 0 w 19"/>
                <a:gd name="T7" fmla="*/ 4697 h 65"/>
                <a:gd name="T8" fmla="*/ 657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4" y="0"/>
                    <a:pt x="9" y="0"/>
                  </a:cubicBezTo>
                  <a:cubicBezTo>
                    <a:pt x="4" y="0"/>
                    <a:pt x="0" y="4"/>
                    <a:pt x="0" y="9"/>
                  </a:cubicBezTo>
                  <a:cubicBezTo>
                    <a:pt x="0" y="56"/>
                    <a:pt x="0" y="56"/>
                    <a:pt x="0" y="56"/>
                  </a:cubicBezTo>
                  <a:cubicBezTo>
                    <a:pt x="0" y="61"/>
                    <a:pt x="4" y="65"/>
                    <a:pt x="9" y="65"/>
                  </a:cubicBezTo>
                  <a:cubicBezTo>
                    <a:pt x="14"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14"/>
            <p:cNvSpPr>
              <a:spLocks/>
            </p:cNvSpPr>
            <p:nvPr/>
          </p:nvSpPr>
          <p:spPr bwMode="invGray">
            <a:xfrm>
              <a:off x="601" y="333"/>
              <a:ext cx="39" cy="249"/>
            </a:xfrm>
            <a:custGeom>
              <a:avLst/>
              <a:gdLst>
                <a:gd name="T0" fmla="*/ 1420 w 19"/>
                <a:gd name="T1" fmla="*/ 724 h 120"/>
                <a:gd name="T2" fmla="*/ 764 w 19"/>
                <a:gd name="T3" fmla="*/ 0 h 120"/>
                <a:gd name="T4" fmla="*/ 0 w 19"/>
                <a:gd name="T5" fmla="*/ 724 h 120"/>
                <a:gd name="T6" fmla="*/ 0 w 19"/>
                <a:gd name="T7" fmla="*/ 8844 h 120"/>
                <a:gd name="T8" fmla="*/ 764 w 19"/>
                <a:gd name="T9" fmla="*/ 9584 h 120"/>
                <a:gd name="T10" fmla="*/ 1420 w 19"/>
                <a:gd name="T11" fmla="*/ 8844 h 120"/>
                <a:gd name="T12" fmla="*/ 1420 w 19"/>
                <a:gd name="T13" fmla="*/ 724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10" y="0"/>
                  </a:cubicBezTo>
                  <a:cubicBezTo>
                    <a:pt x="5" y="0"/>
                    <a:pt x="0" y="4"/>
                    <a:pt x="0" y="9"/>
                  </a:cubicBezTo>
                  <a:cubicBezTo>
                    <a:pt x="0" y="111"/>
                    <a:pt x="0" y="111"/>
                    <a:pt x="0" y="111"/>
                  </a:cubicBezTo>
                  <a:cubicBezTo>
                    <a:pt x="0" y="116"/>
                    <a:pt x="5" y="120"/>
                    <a:pt x="10" y="120"/>
                  </a:cubicBezTo>
                  <a:cubicBezTo>
                    <a:pt x="15" y="120"/>
                    <a:pt x="19" y="116"/>
                    <a:pt x="19" y="111"/>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15"/>
            <p:cNvSpPr>
              <a:spLocks/>
            </p:cNvSpPr>
            <p:nvPr/>
          </p:nvSpPr>
          <p:spPr bwMode="invGray">
            <a:xfrm>
              <a:off x="711" y="407"/>
              <a:ext cx="39" cy="136"/>
            </a:xfrm>
            <a:custGeom>
              <a:avLst/>
              <a:gdLst>
                <a:gd name="T0" fmla="*/ 1420 w 19"/>
                <a:gd name="T1" fmla="*/ 770 h 65"/>
                <a:gd name="T2" fmla="*/ 657 w 19"/>
                <a:gd name="T3" fmla="*/ 0 h 65"/>
                <a:gd name="T4" fmla="*/ 0 w 19"/>
                <a:gd name="T5" fmla="*/ 770 h 65"/>
                <a:gd name="T6" fmla="*/ 0 w 19"/>
                <a:gd name="T7" fmla="*/ 4697 h 65"/>
                <a:gd name="T8" fmla="*/ 657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9" y="0"/>
                  </a:cubicBezTo>
                  <a:cubicBezTo>
                    <a:pt x="4" y="0"/>
                    <a:pt x="0" y="4"/>
                    <a:pt x="0" y="9"/>
                  </a:cubicBezTo>
                  <a:cubicBezTo>
                    <a:pt x="0" y="56"/>
                    <a:pt x="0" y="56"/>
                    <a:pt x="0" y="56"/>
                  </a:cubicBezTo>
                  <a:cubicBezTo>
                    <a:pt x="0" y="61"/>
                    <a:pt x="4" y="65"/>
                    <a:pt x="9" y="65"/>
                  </a:cubicBezTo>
                  <a:cubicBezTo>
                    <a:pt x="15"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16"/>
            <p:cNvSpPr>
              <a:spLocks/>
            </p:cNvSpPr>
            <p:nvPr/>
          </p:nvSpPr>
          <p:spPr bwMode="invGray">
            <a:xfrm>
              <a:off x="818" y="462"/>
              <a:ext cx="42" cy="81"/>
            </a:xfrm>
            <a:custGeom>
              <a:avLst/>
              <a:gdLst>
                <a:gd name="T0" fmla="*/ 1716 w 20"/>
                <a:gd name="T1" fmla="*/ 816 h 39"/>
                <a:gd name="T2" fmla="*/ 851 w 20"/>
                <a:gd name="T3" fmla="*/ 0 h 39"/>
                <a:gd name="T4" fmla="*/ 0 w 20"/>
                <a:gd name="T5" fmla="*/ 816 h 39"/>
                <a:gd name="T6" fmla="*/ 0 w 20"/>
                <a:gd name="T7" fmla="*/ 2403 h 39"/>
                <a:gd name="T8" fmla="*/ 851 w 20"/>
                <a:gd name="T9" fmla="*/ 3128 h 39"/>
                <a:gd name="T10" fmla="*/ 1716 w 20"/>
                <a:gd name="T11" fmla="*/ 2403 h 39"/>
                <a:gd name="T12" fmla="*/ 1716 w 20"/>
                <a:gd name="T13" fmla="*/ 816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39">
                  <a:moveTo>
                    <a:pt x="20" y="10"/>
                  </a:moveTo>
                  <a:cubicBezTo>
                    <a:pt x="20" y="4"/>
                    <a:pt x="15" y="0"/>
                    <a:pt x="10" y="0"/>
                  </a:cubicBezTo>
                  <a:cubicBezTo>
                    <a:pt x="5" y="0"/>
                    <a:pt x="0" y="4"/>
                    <a:pt x="0" y="10"/>
                  </a:cubicBezTo>
                  <a:cubicBezTo>
                    <a:pt x="0" y="30"/>
                    <a:pt x="0" y="30"/>
                    <a:pt x="0" y="30"/>
                  </a:cubicBezTo>
                  <a:cubicBezTo>
                    <a:pt x="0" y="35"/>
                    <a:pt x="5" y="39"/>
                    <a:pt x="10" y="39"/>
                  </a:cubicBezTo>
                  <a:cubicBezTo>
                    <a:pt x="15" y="39"/>
                    <a:pt x="20" y="35"/>
                    <a:pt x="20" y="30"/>
                  </a:cubicBezTo>
                  <a:lnTo>
                    <a:pt x="2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 name="Freeform 17"/>
            <p:cNvSpPr>
              <a:spLocks/>
            </p:cNvSpPr>
            <p:nvPr/>
          </p:nvSpPr>
          <p:spPr bwMode="invGray">
            <a:xfrm>
              <a:off x="928" y="407"/>
              <a:ext cx="39" cy="136"/>
            </a:xfrm>
            <a:custGeom>
              <a:avLst/>
              <a:gdLst>
                <a:gd name="T0" fmla="*/ 1420 w 19"/>
                <a:gd name="T1" fmla="*/ 770 h 65"/>
                <a:gd name="T2" fmla="*/ 764 w 19"/>
                <a:gd name="T3" fmla="*/ 0 h 65"/>
                <a:gd name="T4" fmla="*/ 0 w 19"/>
                <a:gd name="T5" fmla="*/ 770 h 65"/>
                <a:gd name="T6" fmla="*/ 0 w 19"/>
                <a:gd name="T7" fmla="*/ 4697 h 65"/>
                <a:gd name="T8" fmla="*/ 764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4" y="0"/>
                    <a:pt x="0" y="4"/>
                    <a:pt x="0" y="9"/>
                  </a:cubicBezTo>
                  <a:cubicBezTo>
                    <a:pt x="0" y="56"/>
                    <a:pt x="0" y="56"/>
                    <a:pt x="0" y="56"/>
                  </a:cubicBezTo>
                  <a:cubicBezTo>
                    <a:pt x="0" y="61"/>
                    <a:pt x="4" y="65"/>
                    <a:pt x="10" y="65"/>
                  </a:cubicBezTo>
                  <a:cubicBezTo>
                    <a:pt x="15"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18"/>
            <p:cNvSpPr>
              <a:spLocks/>
            </p:cNvSpPr>
            <p:nvPr/>
          </p:nvSpPr>
          <p:spPr bwMode="invGray">
            <a:xfrm>
              <a:off x="1037" y="333"/>
              <a:ext cx="40" cy="249"/>
            </a:xfrm>
            <a:custGeom>
              <a:avLst/>
              <a:gdLst>
                <a:gd name="T0" fmla="*/ 1653 w 19"/>
                <a:gd name="T1" fmla="*/ 724 h 120"/>
                <a:gd name="T2" fmla="*/ 785 w 19"/>
                <a:gd name="T3" fmla="*/ 0 h 120"/>
                <a:gd name="T4" fmla="*/ 0 w 19"/>
                <a:gd name="T5" fmla="*/ 724 h 120"/>
                <a:gd name="T6" fmla="*/ 0 w 19"/>
                <a:gd name="T7" fmla="*/ 8844 h 120"/>
                <a:gd name="T8" fmla="*/ 785 w 19"/>
                <a:gd name="T9" fmla="*/ 9584 h 120"/>
                <a:gd name="T10" fmla="*/ 1653 w 19"/>
                <a:gd name="T11" fmla="*/ 8844 h 120"/>
                <a:gd name="T12" fmla="*/ 1653 w 19"/>
                <a:gd name="T13" fmla="*/ 724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9" y="0"/>
                  </a:cubicBezTo>
                  <a:cubicBezTo>
                    <a:pt x="4" y="0"/>
                    <a:pt x="0" y="4"/>
                    <a:pt x="0" y="9"/>
                  </a:cubicBezTo>
                  <a:cubicBezTo>
                    <a:pt x="0" y="111"/>
                    <a:pt x="0" y="111"/>
                    <a:pt x="0" y="111"/>
                  </a:cubicBezTo>
                  <a:cubicBezTo>
                    <a:pt x="0" y="116"/>
                    <a:pt x="4" y="120"/>
                    <a:pt x="9" y="120"/>
                  </a:cubicBezTo>
                  <a:cubicBezTo>
                    <a:pt x="15" y="120"/>
                    <a:pt x="19" y="116"/>
                    <a:pt x="19" y="111"/>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 name="Freeform 19"/>
            <p:cNvSpPr>
              <a:spLocks/>
            </p:cNvSpPr>
            <p:nvPr/>
          </p:nvSpPr>
          <p:spPr bwMode="invGray">
            <a:xfrm>
              <a:off x="1145" y="407"/>
              <a:ext cx="39" cy="136"/>
            </a:xfrm>
            <a:custGeom>
              <a:avLst/>
              <a:gdLst>
                <a:gd name="T0" fmla="*/ 1420 w 19"/>
                <a:gd name="T1" fmla="*/ 770 h 65"/>
                <a:gd name="T2" fmla="*/ 764 w 19"/>
                <a:gd name="T3" fmla="*/ 0 h 65"/>
                <a:gd name="T4" fmla="*/ 0 w 19"/>
                <a:gd name="T5" fmla="*/ 770 h 65"/>
                <a:gd name="T6" fmla="*/ 0 w 19"/>
                <a:gd name="T7" fmla="*/ 4697 h 65"/>
                <a:gd name="T8" fmla="*/ 764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5" y="0"/>
                    <a:pt x="0" y="4"/>
                    <a:pt x="0" y="9"/>
                  </a:cubicBezTo>
                  <a:cubicBezTo>
                    <a:pt x="0" y="56"/>
                    <a:pt x="0" y="56"/>
                    <a:pt x="0" y="56"/>
                  </a:cubicBezTo>
                  <a:cubicBezTo>
                    <a:pt x="0" y="61"/>
                    <a:pt x="5" y="65"/>
                    <a:pt x="10" y="65"/>
                  </a:cubicBezTo>
                  <a:cubicBezTo>
                    <a:pt x="15"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20"/>
            <p:cNvSpPr>
              <a:spLocks/>
            </p:cNvSpPr>
            <p:nvPr/>
          </p:nvSpPr>
          <p:spPr bwMode="invGray">
            <a:xfrm>
              <a:off x="1254" y="462"/>
              <a:ext cx="40" cy="81"/>
            </a:xfrm>
            <a:custGeom>
              <a:avLst/>
              <a:gdLst>
                <a:gd name="T0" fmla="*/ 1653 w 19"/>
                <a:gd name="T1" fmla="*/ 816 h 39"/>
                <a:gd name="T2" fmla="*/ 785 w 19"/>
                <a:gd name="T3" fmla="*/ 0 h 39"/>
                <a:gd name="T4" fmla="*/ 0 w 19"/>
                <a:gd name="T5" fmla="*/ 816 h 39"/>
                <a:gd name="T6" fmla="*/ 0 w 19"/>
                <a:gd name="T7" fmla="*/ 2403 h 39"/>
                <a:gd name="T8" fmla="*/ 785 w 19"/>
                <a:gd name="T9" fmla="*/ 3128 h 39"/>
                <a:gd name="T10" fmla="*/ 1653 w 19"/>
                <a:gd name="T11" fmla="*/ 2403 h 39"/>
                <a:gd name="T12" fmla="*/ 1653 w 19"/>
                <a:gd name="T13" fmla="*/ 816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9" y="0"/>
                  </a:cubicBezTo>
                  <a:cubicBezTo>
                    <a:pt x="4" y="0"/>
                    <a:pt x="0" y="4"/>
                    <a:pt x="0" y="10"/>
                  </a:cubicBezTo>
                  <a:cubicBezTo>
                    <a:pt x="0" y="30"/>
                    <a:pt x="0" y="30"/>
                    <a:pt x="0" y="30"/>
                  </a:cubicBezTo>
                  <a:cubicBezTo>
                    <a:pt x="0" y="35"/>
                    <a:pt x="4" y="39"/>
                    <a:pt x="9" y="39"/>
                  </a:cubicBezTo>
                  <a:cubicBezTo>
                    <a:pt x="15" y="39"/>
                    <a:pt x="19" y="35"/>
                    <a:pt x="19" y="30"/>
                  </a:cubicBezTo>
                  <a:lnTo>
                    <a:pt x="19"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5"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chemeClr val="bg2"/>
                </a:solidFill>
              </a:rPr>
              <a:t>© 2013  Cisco and/or its affiliates. All rights reserved.</a:t>
            </a:r>
          </a:p>
        </p:txBody>
      </p:sp>
      <p:sp>
        <p:nvSpPr>
          <p:cNvPr id="26"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1AE72743-79EF-4040-8F5B-32ED0B48FF36}" type="slidenum">
              <a:rPr lang="en-US" sz="500">
                <a:solidFill>
                  <a:schemeClr val="bg2"/>
                </a:solidFill>
              </a:rPr>
              <a:pPr algn="r" defTabSz="609600"/>
              <a:t>‹#›</a:t>
            </a:fld>
            <a:endParaRPr lang="en-US" sz="500">
              <a:solidFill>
                <a:schemeClr val="bg2"/>
              </a:solidFill>
            </a:endParaRPr>
          </a:p>
        </p:txBody>
      </p:sp>
      <p:sp>
        <p:nvSpPr>
          <p:cNvPr id="2" name="Title 1"/>
          <p:cNvSpPr>
            <a:spLocks noGrp="1"/>
          </p:cNvSpPr>
          <p:nvPr>
            <p:ph type="ctrTitle"/>
          </p:nvPr>
        </p:nvSpPr>
        <p:spPr>
          <a:xfrm>
            <a:off x="221393" y="927520"/>
            <a:ext cx="8112126" cy="2189084"/>
          </a:xfrm>
        </p:spPr>
        <p:txBody>
          <a:bodyPr/>
          <a:lstStyle>
            <a:lvl1pPr>
              <a:lnSpc>
                <a:spcPct val="90000"/>
              </a:lnSpc>
              <a:defRPr sz="4500" b="0" spc="0" baseline="0">
                <a:solidFill>
                  <a:schemeClr val="bg1"/>
                </a:solidFill>
                <a:latin typeface="+mj-lt"/>
              </a:defRPr>
            </a:lvl1pPr>
          </a:lstStyle>
          <a:p>
            <a:r>
              <a:rPr lang="en-US" smtClean="0"/>
              <a:t>Click to edit Master title style</a:t>
            </a:r>
            <a:endParaRPr lang="en-US" dirty="0"/>
          </a:p>
        </p:txBody>
      </p:sp>
      <p:sp>
        <p:nvSpPr>
          <p:cNvPr id="3" name="Subtitle 2"/>
          <p:cNvSpPr>
            <a:spLocks noGrp="1"/>
          </p:cNvSpPr>
          <p:nvPr>
            <p:ph type="subTitle" idx="1"/>
          </p:nvPr>
        </p:nvSpPr>
        <p:spPr>
          <a:xfrm>
            <a:off x="236385" y="3348055"/>
            <a:ext cx="8112126" cy="288131"/>
          </a:xfrm>
        </p:spPr>
        <p:txBody>
          <a:bodyPr anchor="b">
            <a:noAutofit/>
          </a:bodyPr>
          <a:lstStyle>
            <a:lvl1pPr marL="0" indent="0" algn="l">
              <a:buNone/>
              <a:defRPr sz="1500" b="0">
                <a:solidFill>
                  <a:schemeClr val="bg1"/>
                </a:solidFill>
                <a:latin typeface="+mj-lt"/>
              </a:defRPr>
            </a:lvl1pPr>
            <a:lvl2pPr marL="342916" indent="0" algn="ctr">
              <a:buNone/>
              <a:defRPr>
                <a:solidFill>
                  <a:schemeClr val="tx1">
                    <a:tint val="75000"/>
                  </a:schemeClr>
                </a:solidFill>
              </a:defRPr>
            </a:lvl2pPr>
            <a:lvl3pPr marL="685834" indent="0" algn="ctr">
              <a:buNone/>
              <a:defRPr>
                <a:solidFill>
                  <a:schemeClr val="tx1">
                    <a:tint val="75000"/>
                  </a:schemeClr>
                </a:solidFill>
              </a:defRPr>
            </a:lvl3pPr>
            <a:lvl4pPr marL="1028751" indent="0" algn="ctr">
              <a:buNone/>
              <a:defRPr>
                <a:solidFill>
                  <a:schemeClr val="tx1">
                    <a:tint val="75000"/>
                  </a:schemeClr>
                </a:solidFill>
              </a:defRPr>
            </a:lvl4pPr>
            <a:lvl5pPr marL="1371669" indent="0" algn="ctr">
              <a:buNone/>
              <a:defRPr>
                <a:solidFill>
                  <a:schemeClr val="tx1">
                    <a:tint val="75000"/>
                  </a:schemeClr>
                </a:solidFill>
              </a:defRPr>
            </a:lvl5pPr>
            <a:lvl6pPr marL="1714585" indent="0" algn="ctr">
              <a:buNone/>
              <a:defRPr>
                <a:solidFill>
                  <a:schemeClr val="tx1">
                    <a:tint val="75000"/>
                  </a:schemeClr>
                </a:solidFill>
              </a:defRPr>
            </a:lvl6pPr>
            <a:lvl7pPr marL="2057503" indent="0" algn="ctr">
              <a:buNone/>
              <a:defRPr>
                <a:solidFill>
                  <a:schemeClr val="tx1">
                    <a:tint val="75000"/>
                  </a:schemeClr>
                </a:solidFill>
              </a:defRPr>
            </a:lvl7pPr>
            <a:lvl8pPr marL="2400420" indent="0" algn="ctr">
              <a:buNone/>
              <a:defRPr>
                <a:solidFill>
                  <a:schemeClr val="tx1">
                    <a:tint val="75000"/>
                  </a:schemeClr>
                </a:solidFill>
              </a:defRPr>
            </a:lvl8pPr>
            <a:lvl9pPr marL="2743338" indent="0" algn="ctr">
              <a:buNone/>
              <a:defRPr>
                <a:solidFill>
                  <a:schemeClr val="tx1">
                    <a:tint val="75000"/>
                  </a:schemeClr>
                </a:solidFill>
              </a:defRPr>
            </a:lvl9pPr>
          </a:lstStyle>
          <a:p>
            <a:r>
              <a:rPr lang="en-US" smtClean="0"/>
              <a:t>Click to edit Master subtitle style</a:t>
            </a:r>
            <a:endParaRPr lang="en-US" dirty="0"/>
          </a:p>
        </p:txBody>
      </p:sp>
      <p:sp>
        <p:nvSpPr>
          <p:cNvPr id="39" name="Text Placeholder 38"/>
          <p:cNvSpPr>
            <a:spLocks noGrp="1"/>
          </p:cNvSpPr>
          <p:nvPr>
            <p:ph type="body" sz="quarter" idx="10"/>
          </p:nvPr>
        </p:nvSpPr>
        <p:spPr>
          <a:xfrm>
            <a:off x="235807" y="3587072"/>
            <a:ext cx="8112650" cy="288131"/>
          </a:xfrm>
        </p:spPr>
        <p:txBody>
          <a:bodyPr/>
          <a:lstStyle>
            <a:lvl1pPr marL="0" indent="0">
              <a:buFontTx/>
              <a:buNone/>
              <a:defRPr lang="en-US" sz="1400" kern="1200" dirty="0" smtClean="0">
                <a:solidFill>
                  <a:schemeClr val="bg1"/>
                </a:solidFill>
                <a:latin typeface="+mj-lt"/>
                <a:ea typeface="+mn-ea"/>
                <a:cs typeface="+mn-cs"/>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US" smtClean="0"/>
              <a:t>Click to edit Master text styles</a:t>
            </a:r>
          </a:p>
        </p:txBody>
      </p:sp>
      <p:sp>
        <p:nvSpPr>
          <p:cNvPr id="41" name="Text Placeholder 40"/>
          <p:cNvSpPr>
            <a:spLocks noGrp="1"/>
          </p:cNvSpPr>
          <p:nvPr>
            <p:ph type="body" sz="quarter" idx="11"/>
          </p:nvPr>
        </p:nvSpPr>
        <p:spPr>
          <a:xfrm>
            <a:off x="235807" y="3954942"/>
            <a:ext cx="8112650" cy="288131"/>
          </a:xfrm>
        </p:spPr>
        <p:txBody>
          <a:bodyPr/>
          <a:lstStyle>
            <a:lvl1pPr marL="0" indent="0">
              <a:buFontTx/>
              <a:buNone/>
              <a:defRPr lang="en-US" sz="1100" kern="1200" dirty="0" smtClean="0">
                <a:solidFill>
                  <a:schemeClr val="bg1"/>
                </a:solidFill>
                <a:latin typeface="+mj-lt"/>
                <a:ea typeface="+mn-ea"/>
                <a:cs typeface="+mn-cs"/>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US" smtClean="0"/>
              <a:t>Click to edit Master text styles</a:t>
            </a:r>
          </a:p>
        </p:txBody>
      </p:sp>
    </p:spTree>
    <p:extLst>
      <p:ext uri="{BB962C8B-B14F-4D97-AF65-F5344CB8AC3E}">
        <p14:creationId xmlns:p14="http://schemas.microsoft.com/office/powerpoint/2010/main" val="4238842712"/>
      </p:ext>
    </p:extLst>
  </p:cSld>
  <p:clrMapOvr>
    <a:masterClrMapping/>
  </p:clrMapOvr>
  <p:transition spd="slow">
    <p:fade/>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4_Title Slide-animated gradient">
    <p:spTree>
      <p:nvGrpSpPr>
        <p:cNvPr id="1" name=""/>
        <p:cNvGrpSpPr/>
        <p:nvPr/>
      </p:nvGrpSpPr>
      <p:grpSpPr>
        <a:xfrm>
          <a:off x="0" y="0"/>
          <a:ext cx="0" cy="0"/>
          <a:chOff x="0" y="0"/>
          <a:chExt cx="0" cy="0"/>
        </a:xfrm>
      </p:grpSpPr>
      <p:pic>
        <p:nvPicPr>
          <p:cNvPr id="6" name="Picture 2"/>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3175" y="0"/>
            <a:ext cx="91567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7" descr="texture.png"/>
          <p:cNvPicPr>
            <a:picLocks noChangeAspect="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3175" y="1588"/>
            <a:ext cx="9156700" cy="5141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5"/>
          <p:cNvSpPr>
            <a:spLocks noChangeArrowheads="1"/>
          </p:cNvSpPr>
          <p:nvPr/>
        </p:nvSpPr>
        <p:spPr bwMode="ltGray">
          <a:xfrm>
            <a:off x="7934325" y="4930775"/>
            <a:ext cx="64135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r>
              <a:rPr lang="en-US" sz="500">
                <a:solidFill>
                  <a:srgbClr val="FFFFFF"/>
                </a:solidFill>
              </a:rPr>
              <a:t>Cisco Confidential</a:t>
            </a:r>
          </a:p>
        </p:txBody>
      </p:sp>
      <p:grpSp>
        <p:nvGrpSpPr>
          <p:cNvPr id="4" name="Group 5"/>
          <p:cNvGrpSpPr>
            <a:grpSpLocks/>
          </p:cNvGrpSpPr>
          <p:nvPr userDrawn="1"/>
        </p:nvGrpSpPr>
        <p:grpSpPr bwMode="auto">
          <a:xfrm>
            <a:off x="341313" y="228600"/>
            <a:ext cx="631825" cy="336550"/>
            <a:chOff x="384" y="331"/>
            <a:chExt cx="912" cy="485"/>
          </a:xfrm>
        </p:grpSpPr>
        <p:sp>
          <p:nvSpPr>
            <p:cNvPr id="10" name="AutoShape 6"/>
            <p:cNvSpPr>
              <a:spLocks noChangeAspect="1" noChangeArrowheads="1" noTextEdit="1"/>
            </p:cNvSpPr>
            <p:nvPr/>
          </p:nvSpPr>
          <p:spPr bwMode="invGray">
            <a:xfrm>
              <a:off x="384" y="331"/>
              <a:ext cx="912"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8080"/>
                </a:solidFill>
              </a:endParaRPr>
            </a:p>
          </p:txBody>
        </p:sp>
        <p:sp>
          <p:nvSpPr>
            <p:cNvPr id="11" name="Rectangle 7"/>
            <p:cNvSpPr>
              <a:spLocks noChangeArrowheads="1"/>
            </p:cNvSpPr>
            <p:nvPr/>
          </p:nvSpPr>
          <p:spPr bwMode="invGray">
            <a:xfrm>
              <a:off x="640" y="652"/>
              <a:ext cx="42" cy="1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ctr" eaLnBrk="0" hangingPunct="0">
                <a:lnSpc>
                  <a:spcPct val="90000"/>
                </a:lnSpc>
              </a:pPr>
              <a:endParaRPr lang="en-US" sz="1800">
                <a:solidFill>
                  <a:srgbClr val="FFFFFF"/>
                </a:solidFill>
              </a:endParaRPr>
            </a:p>
          </p:txBody>
        </p:sp>
        <p:sp>
          <p:nvSpPr>
            <p:cNvPr id="12" name="Freeform 8"/>
            <p:cNvSpPr>
              <a:spLocks/>
            </p:cNvSpPr>
            <p:nvPr/>
          </p:nvSpPr>
          <p:spPr bwMode="invGray">
            <a:xfrm>
              <a:off x="882" y="648"/>
              <a:ext cx="120" cy="166"/>
            </a:xfrm>
            <a:custGeom>
              <a:avLst/>
              <a:gdLst>
                <a:gd name="T0" fmla="*/ 4541 w 58"/>
                <a:gd name="T1" fmla="*/ 1930 h 80"/>
                <a:gd name="T2" fmla="*/ 3296 w 58"/>
                <a:gd name="T3" fmla="*/ 1619 h 80"/>
                <a:gd name="T4" fmla="*/ 1630 w 58"/>
                <a:gd name="T5" fmla="*/ 3191 h 80"/>
                <a:gd name="T6" fmla="*/ 3296 w 58"/>
                <a:gd name="T7" fmla="*/ 4797 h 80"/>
                <a:gd name="T8" fmla="*/ 4541 w 58"/>
                <a:gd name="T9" fmla="*/ 4470 h 80"/>
                <a:gd name="T10" fmla="*/ 4541 w 58"/>
                <a:gd name="T11" fmla="*/ 6157 h 80"/>
                <a:gd name="T12" fmla="*/ 3223 w 58"/>
                <a:gd name="T13" fmla="*/ 6381 h 80"/>
                <a:gd name="T14" fmla="*/ 0 w 58"/>
                <a:gd name="T15" fmla="*/ 3191 h 80"/>
                <a:gd name="T16" fmla="*/ 3223 w 58"/>
                <a:gd name="T17" fmla="*/ 0 h 80"/>
                <a:gd name="T18" fmla="*/ 4541 w 58"/>
                <a:gd name="T19" fmla="*/ 224 h 80"/>
                <a:gd name="T20" fmla="*/ 4541 w 58"/>
                <a:gd name="T21" fmla="*/ 193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8" y="23"/>
                    <a:pt x="51" y="20"/>
                    <a:pt x="42" y="20"/>
                  </a:cubicBezTo>
                  <a:cubicBezTo>
                    <a:pt x="30" y="20"/>
                    <a:pt x="21" y="28"/>
                    <a:pt x="21" y="40"/>
                  </a:cubicBezTo>
                  <a:cubicBezTo>
                    <a:pt x="21" y="51"/>
                    <a:pt x="29" y="60"/>
                    <a:pt x="42" y="60"/>
                  </a:cubicBezTo>
                  <a:cubicBezTo>
                    <a:pt x="51" y="60"/>
                    <a:pt x="57" y="57"/>
                    <a:pt x="58" y="56"/>
                  </a:cubicBezTo>
                  <a:cubicBezTo>
                    <a:pt x="58" y="77"/>
                    <a:pt x="58" y="77"/>
                    <a:pt x="58" y="77"/>
                  </a:cubicBezTo>
                  <a:cubicBezTo>
                    <a:pt x="56" y="78"/>
                    <a:pt x="49" y="80"/>
                    <a:pt x="41" y="80"/>
                  </a:cubicBezTo>
                  <a:cubicBezTo>
                    <a:pt x="19" y="80"/>
                    <a:pt x="0" y="65"/>
                    <a:pt x="0" y="40"/>
                  </a:cubicBezTo>
                  <a:cubicBezTo>
                    <a:pt x="0" y="17"/>
                    <a:pt x="17" y="0"/>
                    <a:pt x="41" y="0"/>
                  </a:cubicBezTo>
                  <a:cubicBezTo>
                    <a:pt x="50" y="0"/>
                    <a:pt x="56" y="3"/>
                    <a:pt x="58" y="3"/>
                  </a:cubicBezTo>
                  <a:lnTo>
                    <a:pt x="58"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13" name="Freeform 9"/>
            <p:cNvSpPr>
              <a:spLocks/>
            </p:cNvSpPr>
            <p:nvPr/>
          </p:nvSpPr>
          <p:spPr bwMode="invGray">
            <a:xfrm>
              <a:off x="467" y="648"/>
              <a:ext cx="120" cy="166"/>
            </a:xfrm>
            <a:custGeom>
              <a:avLst/>
              <a:gdLst>
                <a:gd name="T0" fmla="*/ 4541 w 58"/>
                <a:gd name="T1" fmla="*/ 1930 h 80"/>
                <a:gd name="T2" fmla="*/ 3296 w 58"/>
                <a:gd name="T3" fmla="*/ 1619 h 80"/>
                <a:gd name="T4" fmla="*/ 1630 w 58"/>
                <a:gd name="T5" fmla="*/ 3191 h 80"/>
                <a:gd name="T6" fmla="*/ 3296 w 58"/>
                <a:gd name="T7" fmla="*/ 4797 h 80"/>
                <a:gd name="T8" fmla="*/ 4541 w 58"/>
                <a:gd name="T9" fmla="*/ 4470 h 80"/>
                <a:gd name="T10" fmla="*/ 4541 w 58"/>
                <a:gd name="T11" fmla="*/ 6157 h 80"/>
                <a:gd name="T12" fmla="*/ 3155 w 58"/>
                <a:gd name="T13" fmla="*/ 6381 h 80"/>
                <a:gd name="T14" fmla="*/ 0 w 58"/>
                <a:gd name="T15" fmla="*/ 3191 h 80"/>
                <a:gd name="T16" fmla="*/ 3155 w 58"/>
                <a:gd name="T17" fmla="*/ 0 h 80"/>
                <a:gd name="T18" fmla="*/ 4541 w 58"/>
                <a:gd name="T19" fmla="*/ 224 h 80"/>
                <a:gd name="T20" fmla="*/ 4541 w 58"/>
                <a:gd name="T21" fmla="*/ 193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7" y="23"/>
                    <a:pt x="51" y="20"/>
                    <a:pt x="42" y="20"/>
                  </a:cubicBezTo>
                  <a:cubicBezTo>
                    <a:pt x="29" y="20"/>
                    <a:pt x="21" y="28"/>
                    <a:pt x="21" y="40"/>
                  </a:cubicBezTo>
                  <a:cubicBezTo>
                    <a:pt x="21" y="51"/>
                    <a:pt x="29" y="60"/>
                    <a:pt x="42" y="60"/>
                  </a:cubicBezTo>
                  <a:cubicBezTo>
                    <a:pt x="51" y="60"/>
                    <a:pt x="57" y="57"/>
                    <a:pt x="58" y="56"/>
                  </a:cubicBezTo>
                  <a:cubicBezTo>
                    <a:pt x="58" y="77"/>
                    <a:pt x="58" y="77"/>
                    <a:pt x="58" y="77"/>
                  </a:cubicBezTo>
                  <a:cubicBezTo>
                    <a:pt x="56" y="78"/>
                    <a:pt x="49" y="80"/>
                    <a:pt x="40" y="80"/>
                  </a:cubicBezTo>
                  <a:cubicBezTo>
                    <a:pt x="19" y="80"/>
                    <a:pt x="0" y="65"/>
                    <a:pt x="0" y="40"/>
                  </a:cubicBezTo>
                  <a:cubicBezTo>
                    <a:pt x="0" y="17"/>
                    <a:pt x="17" y="0"/>
                    <a:pt x="40" y="0"/>
                  </a:cubicBezTo>
                  <a:cubicBezTo>
                    <a:pt x="49" y="0"/>
                    <a:pt x="56" y="3"/>
                    <a:pt x="58" y="3"/>
                  </a:cubicBezTo>
                  <a:lnTo>
                    <a:pt x="58"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14" name="Freeform 10"/>
            <p:cNvSpPr>
              <a:spLocks noEditPoints="1"/>
            </p:cNvSpPr>
            <p:nvPr/>
          </p:nvSpPr>
          <p:spPr bwMode="invGray">
            <a:xfrm>
              <a:off x="1046" y="648"/>
              <a:ext cx="165" cy="166"/>
            </a:xfrm>
            <a:custGeom>
              <a:avLst/>
              <a:gdLst>
                <a:gd name="T0" fmla="*/ 6150 w 80"/>
                <a:gd name="T1" fmla="*/ 3191 h 80"/>
                <a:gd name="T2" fmla="*/ 3098 w 80"/>
                <a:gd name="T3" fmla="*/ 6381 h 80"/>
                <a:gd name="T4" fmla="*/ 0 w 80"/>
                <a:gd name="T5" fmla="*/ 3191 h 80"/>
                <a:gd name="T6" fmla="*/ 3098 w 80"/>
                <a:gd name="T7" fmla="*/ 0 h 80"/>
                <a:gd name="T8" fmla="*/ 6150 w 80"/>
                <a:gd name="T9" fmla="*/ 3191 h 80"/>
                <a:gd name="T10" fmla="*/ 3098 w 80"/>
                <a:gd name="T11" fmla="*/ 1619 h 80"/>
                <a:gd name="T12" fmla="*/ 1537 w 80"/>
                <a:gd name="T13" fmla="*/ 3191 h 80"/>
                <a:gd name="T14" fmla="*/ 3098 w 80"/>
                <a:gd name="T15" fmla="*/ 4797 h 80"/>
                <a:gd name="T16" fmla="*/ 4632 w 80"/>
                <a:gd name="T17" fmla="*/ 3191 h 80"/>
                <a:gd name="T18" fmla="*/ 3098 w 80"/>
                <a:gd name="T19" fmla="*/ 1619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0" h="80">
                  <a:moveTo>
                    <a:pt x="80" y="40"/>
                  </a:moveTo>
                  <a:cubicBezTo>
                    <a:pt x="80" y="62"/>
                    <a:pt x="64" y="80"/>
                    <a:pt x="40" y="80"/>
                  </a:cubicBezTo>
                  <a:cubicBezTo>
                    <a:pt x="16" y="80"/>
                    <a:pt x="0" y="62"/>
                    <a:pt x="0" y="40"/>
                  </a:cubicBezTo>
                  <a:cubicBezTo>
                    <a:pt x="0" y="18"/>
                    <a:pt x="16" y="0"/>
                    <a:pt x="40" y="0"/>
                  </a:cubicBezTo>
                  <a:cubicBezTo>
                    <a:pt x="64" y="0"/>
                    <a:pt x="80" y="18"/>
                    <a:pt x="80" y="40"/>
                  </a:cubicBezTo>
                  <a:moveTo>
                    <a:pt x="40" y="20"/>
                  </a:moveTo>
                  <a:cubicBezTo>
                    <a:pt x="29" y="20"/>
                    <a:pt x="20" y="29"/>
                    <a:pt x="20" y="40"/>
                  </a:cubicBezTo>
                  <a:cubicBezTo>
                    <a:pt x="20" y="51"/>
                    <a:pt x="29" y="60"/>
                    <a:pt x="40" y="60"/>
                  </a:cubicBezTo>
                  <a:cubicBezTo>
                    <a:pt x="51" y="60"/>
                    <a:pt x="60" y="51"/>
                    <a:pt x="60" y="40"/>
                  </a:cubicBezTo>
                  <a:cubicBezTo>
                    <a:pt x="60" y="29"/>
                    <a:pt x="51" y="20"/>
                    <a:pt x="40" y="2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15" name="Freeform 11"/>
            <p:cNvSpPr>
              <a:spLocks/>
            </p:cNvSpPr>
            <p:nvPr/>
          </p:nvSpPr>
          <p:spPr bwMode="invGray">
            <a:xfrm>
              <a:off x="735" y="648"/>
              <a:ext cx="108" cy="166"/>
            </a:xfrm>
            <a:custGeom>
              <a:avLst/>
              <a:gdLst>
                <a:gd name="T0" fmla="*/ 3801 w 52"/>
                <a:gd name="T1" fmla="*/ 1502 h 80"/>
                <a:gd name="T2" fmla="*/ 2555 w 52"/>
                <a:gd name="T3" fmla="*/ 1347 h 80"/>
                <a:gd name="T4" fmla="*/ 1622 w 52"/>
                <a:gd name="T5" fmla="*/ 1859 h 80"/>
                <a:gd name="T6" fmla="*/ 2330 w 52"/>
                <a:gd name="T7" fmla="*/ 2395 h 80"/>
                <a:gd name="T8" fmla="*/ 2731 w 52"/>
                <a:gd name="T9" fmla="*/ 2536 h 80"/>
                <a:gd name="T10" fmla="*/ 4166 w 52"/>
                <a:gd name="T11" fmla="*/ 4297 h 80"/>
                <a:gd name="T12" fmla="*/ 1695 w 52"/>
                <a:gd name="T13" fmla="*/ 6381 h 80"/>
                <a:gd name="T14" fmla="*/ 0 w 52"/>
                <a:gd name="T15" fmla="*/ 6157 h 80"/>
                <a:gd name="T16" fmla="*/ 0 w 52"/>
                <a:gd name="T17" fmla="*/ 4797 h 80"/>
                <a:gd name="T18" fmla="*/ 1433 w 52"/>
                <a:gd name="T19" fmla="*/ 5038 h 80"/>
                <a:gd name="T20" fmla="*/ 2555 w 52"/>
                <a:gd name="T21" fmla="*/ 4470 h 80"/>
                <a:gd name="T22" fmla="*/ 1863 w 52"/>
                <a:gd name="T23" fmla="*/ 3857 h 80"/>
                <a:gd name="T24" fmla="*/ 1506 w 52"/>
                <a:gd name="T25" fmla="*/ 3764 h 80"/>
                <a:gd name="T26" fmla="*/ 0 w 52"/>
                <a:gd name="T27" fmla="*/ 1930 h 80"/>
                <a:gd name="T28" fmla="*/ 2231 w 52"/>
                <a:gd name="T29" fmla="*/ 0 h 80"/>
                <a:gd name="T30" fmla="*/ 3801 w 52"/>
                <a:gd name="T31" fmla="*/ 224 h 80"/>
                <a:gd name="T32" fmla="*/ 3801 w 52"/>
                <a:gd name="T33" fmla="*/ 1502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0">
                  <a:moveTo>
                    <a:pt x="47" y="19"/>
                  </a:moveTo>
                  <a:cubicBezTo>
                    <a:pt x="47" y="19"/>
                    <a:pt x="38" y="17"/>
                    <a:pt x="32" y="17"/>
                  </a:cubicBezTo>
                  <a:cubicBezTo>
                    <a:pt x="24" y="17"/>
                    <a:pt x="20" y="19"/>
                    <a:pt x="20" y="23"/>
                  </a:cubicBezTo>
                  <a:cubicBezTo>
                    <a:pt x="20" y="28"/>
                    <a:pt x="26" y="29"/>
                    <a:pt x="29" y="30"/>
                  </a:cubicBezTo>
                  <a:cubicBezTo>
                    <a:pt x="34" y="32"/>
                    <a:pt x="34" y="32"/>
                    <a:pt x="34" y="32"/>
                  </a:cubicBezTo>
                  <a:cubicBezTo>
                    <a:pt x="47" y="36"/>
                    <a:pt x="52" y="45"/>
                    <a:pt x="52" y="54"/>
                  </a:cubicBezTo>
                  <a:cubicBezTo>
                    <a:pt x="52" y="73"/>
                    <a:pt x="35" y="80"/>
                    <a:pt x="21" y="80"/>
                  </a:cubicBezTo>
                  <a:cubicBezTo>
                    <a:pt x="10" y="80"/>
                    <a:pt x="1" y="78"/>
                    <a:pt x="0" y="77"/>
                  </a:cubicBezTo>
                  <a:cubicBezTo>
                    <a:pt x="0" y="60"/>
                    <a:pt x="0" y="60"/>
                    <a:pt x="0" y="60"/>
                  </a:cubicBezTo>
                  <a:cubicBezTo>
                    <a:pt x="2" y="60"/>
                    <a:pt x="10" y="63"/>
                    <a:pt x="18" y="63"/>
                  </a:cubicBezTo>
                  <a:cubicBezTo>
                    <a:pt x="28" y="63"/>
                    <a:pt x="32" y="60"/>
                    <a:pt x="32" y="56"/>
                  </a:cubicBezTo>
                  <a:cubicBezTo>
                    <a:pt x="32" y="52"/>
                    <a:pt x="28" y="49"/>
                    <a:pt x="23" y="48"/>
                  </a:cubicBezTo>
                  <a:cubicBezTo>
                    <a:pt x="22" y="48"/>
                    <a:pt x="21" y="47"/>
                    <a:pt x="19" y="47"/>
                  </a:cubicBezTo>
                  <a:cubicBezTo>
                    <a:pt x="9" y="43"/>
                    <a:pt x="0" y="37"/>
                    <a:pt x="0" y="24"/>
                  </a:cubicBezTo>
                  <a:cubicBezTo>
                    <a:pt x="0" y="10"/>
                    <a:pt x="10" y="0"/>
                    <a:pt x="28" y="0"/>
                  </a:cubicBezTo>
                  <a:cubicBezTo>
                    <a:pt x="37" y="0"/>
                    <a:pt x="46" y="3"/>
                    <a:pt x="47" y="3"/>
                  </a:cubicBezTo>
                  <a:lnTo>
                    <a:pt x="4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16" name="Freeform 12"/>
            <p:cNvSpPr>
              <a:spLocks/>
            </p:cNvSpPr>
            <p:nvPr/>
          </p:nvSpPr>
          <p:spPr bwMode="invGray">
            <a:xfrm>
              <a:off x="384" y="462"/>
              <a:ext cx="39" cy="81"/>
            </a:xfrm>
            <a:custGeom>
              <a:avLst/>
              <a:gdLst>
                <a:gd name="T0" fmla="*/ 1420 w 19"/>
                <a:gd name="T1" fmla="*/ 816 h 39"/>
                <a:gd name="T2" fmla="*/ 764 w 19"/>
                <a:gd name="T3" fmla="*/ 0 h 39"/>
                <a:gd name="T4" fmla="*/ 0 w 19"/>
                <a:gd name="T5" fmla="*/ 816 h 39"/>
                <a:gd name="T6" fmla="*/ 0 w 19"/>
                <a:gd name="T7" fmla="*/ 2403 h 39"/>
                <a:gd name="T8" fmla="*/ 764 w 19"/>
                <a:gd name="T9" fmla="*/ 3128 h 39"/>
                <a:gd name="T10" fmla="*/ 1420 w 19"/>
                <a:gd name="T11" fmla="*/ 2403 h 39"/>
                <a:gd name="T12" fmla="*/ 1420 w 19"/>
                <a:gd name="T13" fmla="*/ 816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10" y="0"/>
                  </a:cubicBezTo>
                  <a:cubicBezTo>
                    <a:pt x="4" y="0"/>
                    <a:pt x="0" y="4"/>
                    <a:pt x="0" y="10"/>
                  </a:cubicBezTo>
                  <a:cubicBezTo>
                    <a:pt x="0" y="30"/>
                    <a:pt x="0" y="30"/>
                    <a:pt x="0" y="30"/>
                  </a:cubicBezTo>
                  <a:cubicBezTo>
                    <a:pt x="0" y="35"/>
                    <a:pt x="4" y="39"/>
                    <a:pt x="10" y="39"/>
                  </a:cubicBezTo>
                  <a:cubicBezTo>
                    <a:pt x="15" y="39"/>
                    <a:pt x="19" y="35"/>
                    <a:pt x="19" y="30"/>
                  </a:cubicBezTo>
                  <a:lnTo>
                    <a:pt x="19"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17" name="Freeform 13"/>
            <p:cNvSpPr>
              <a:spLocks/>
            </p:cNvSpPr>
            <p:nvPr/>
          </p:nvSpPr>
          <p:spPr bwMode="invGray">
            <a:xfrm>
              <a:off x="494" y="407"/>
              <a:ext cx="39" cy="136"/>
            </a:xfrm>
            <a:custGeom>
              <a:avLst/>
              <a:gdLst>
                <a:gd name="T0" fmla="*/ 1420 w 19"/>
                <a:gd name="T1" fmla="*/ 770 h 65"/>
                <a:gd name="T2" fmla="*/ 657 w 19"/>
                <a:gd name="T3" fmla="*/ 0 h 65"/>
                <a:gd name="T4" fmla="*/ 0 w 19"/>
                <a:gd name="T5" fmla="*/ 770 h 65"/>
                <a:gd name="T6" fmla="*/ 0 w 19"/>
                <a:gd name="T7" fmla="*/ 4697 h 65"/>
                <a:gd name="T8" fmla="*/ 657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4" y="0"/>
                    <a:pt x="9" y="0"/>
                  </a:cubicBezTo>
                  <a:cubicBezTo>
                    <a:pt x="4" y="0"/>
                    <a:pt x="0" y="4"/>
                    <a:pt x="0" y="9"/>
                  </a:cubicBezTo>
                  <a:cubicBezTo>
                    <a:pt x="0" y="56"/>
                    <a:pt x="0" y="56"/>
                    <a:pt x="0" y="56"/>
                  </a:cubicBezTo>
                  <a:cubicBezTo>
                    <a:pt x="0" y="61"/>
                    <a:pt x="4" y="65"/>
                    <a:pt x="9" y="65"/>
                  </a:cubicBezTo>
                  <a:cubicBezTo>
                    <a:pt x="14"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18" name="Freeform 14"/>
            <p:cNvSpPr>
              <a:spLocks/>
            </p:cNvSpPr>
            <p:nvPr/>
          </p:nvSpPr>
          <p:spPr bwMode="invGray">
            <a:xfrm>
              <a:off x="601" y="333"/>
              <a:ext cx="39" cy="249"/>
            </a:xfrm>
            <a:custGeom>
              <a:avLst/>
              <a:gdLst>
                <a:gd name="T0" fmla="*/ 1420 w 19"/>
                <a:gd name="T1" fmla="*/ 724 h 120"/>
                <a:gd name="T2" fmla="*/ 764 w 19"/>
                <a:gd name="T3" fmla="*/ 0 h 120"/>
                <a:gd name="T4" fmla="*/ 0 w 19"/>
                <a:gd name="T5" fmla="*/ 724 h 120"/>
                <a:gd name="T6" fmla="*/ 0 w 19"/>
                <a:gd name="T7" fmla="*/ 8844 h 120"/>
                <a:gd name="T8" fmla="*/ 764 w 19"/>
                <a:gd name="T9" fmla="*/ 9584 h 120"/>
                <a:gd name="T10" fmla="*/ 1420 w 19"/>
                <a:gd name="T11" fmla="*/ 8844 h 120"/>
                <a:gd name="T12" fmla="*/ 1420 w 19"/>
                <a:gd name="T13" fmla="*/ 724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10" y="0"/>
                  </a:cubicBezTo>
                  <a:cubicBezTo>
                    <a:pt x="5" y="0"/>
                    <a:pt x="0" y="4"/>
                    <a:pt x="0" y="9"/>
                  </a:cubicBezTo>
                  <a:cubicBezTo>
                    <a:pt x="0" y="111"/>
                    <a:pt x="0" y="111"/>
                    <a:pt x="0" y="111"/>
                  </a:cubicBezTo>
                  <a:cubicBezTo>
                    <a:pt x="0" y="116"/>
                    <a:pt x="5" y="120"/>
                    <a:pt x="10" y="120"/>
                  </a:cubicBezTo>
                  <a:cubicBezTo>
                    <a:pt x="15" y="120"/>
                    <a:pt x="19" y="116"/>
                    <a:pt x="19" y="111"/>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19" name="Freeform 15"/>
            <p:cNvSpPr>
              <a:spLocks/>
            </p:cNvSpPr>
            <p:nvPr/>
          </p:nvSpPr>
          <p:spPr bwMode="invGray">
            <a:xfrm>
              <a:off x="711" y="407"/>
              <a:ext cx="39" cy="136"/>
            </a:xfrm>
            <a:custGeom>
              <a:avLst/>
              <a:gdLst>
                <a:gd name="T0" fmla="*/ 1420 w 19"/>
                <a:gd name="T1" fmla="*/ 770 h 65"/>
                <a:gd name="T2" fmla="*/ 657 w 19"/>
                <a:gd name="T3" fmla="*/ 0 h 65"/>
                <a:gd name="T4" fmla="*/ 0 w 19"/>
                <a:gd name="T5" fmla="*/ 770 h 65"/>
                <a:gd name="T6" fmla="*/ 0 w 19"/>
                <a:gd name="T7" fmla="*/ 4697 h 65"/>
                <a:gd name="T8" fmla="*/ 657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9" y="0"/>
                  </a:cubicBezTo>
                  <a:cubicBezTo>
                    <a:pt x="4" y="0"/>
                    <a:pt x="0" y="4"/>
                    <a:pt x="0" y="9"/>
                  </a:cubicBezTo>
                  <a:cubicBezTo>
                    <a:pt x="0" y="56"/>
                    <a:pt x="0" y="56"/>
                    <a:pt x="0" y="56"/>
                  </a:cubicBezTo>
                  <a:cubicBezTo>
                    <a:pt x="0" y="61"/>
                    <a:pt x="4" y="65"/>
                    <a:pt x="9" y="65"/>
                  </a:cubicBezTo>
                  <a:cubicBezTo>
                    <a:pt x="15"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20" name="Freeform 16"/>
            <p:cNvSpPr>
              <a:spLocks/>
            </p:cNvSpPr>
            <p:nvPr/>
          </p:nvSpPr>
          <p:spPr bwMode="invGray">
            <a:xfrm>
              <a:off x="818" y="462"/>
              <a:ext cx="42" cy="81"/>
            </a:xfrm>
            <a:custGeom>
              <a:avLst/>
              <a:gdLst>
                <a:gd name="T0" fmla="*/ 1716 w 20"/>
                <a:gd name="T1" fmla="*/ 816 h 39"/>
                <a:gd name="T2" fmla="*/ 851 w 20"/>
                <a:gd name="T3" fmla="*/ 0 h 39"/>
                <a:gd name="T4" fmla="*/ 0 w 20"/>
                <a:gd name="T5" fmla="*/ 816 h 39"/>
                <a:gd name="T6" fmla="*/ 0 w 20"/>
                <a:gd name="T7" fmla="*/ 2403 h 39"/>
                <a:gd name="T8" fmla="*/ 851 w 20"/>
                <a:gd name="T9" fmla="*/ 3128 h 39"/>
                <a:gd name="T10" fmla="*/ 1716 w 20"/>
                <a:gd name="T11" fmla="*/ 2403 h 39"/>
                <a:gd name="T12" fmla="*/ 1716 w 20"/>
                <a:gd name="T13" fmla="*/ 816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39">
                  <a:moveTo>
                    <a:pt x="20" y="10"/>
                  </a:moveTo>
                  <a:cubicBezTo>
                    <a:pt x="20" y="4"/>
                    <a:pt x="15" y="0"/>
                    <a:pt x="10" y="0"/>
                  </a:cubicBezTo>
                  <a:cubicBezTo>
                    <a:pt x="5" y="0"/>
                    <a:pt x="0" y="4"/>
                    <a:pt x="0" y="10"/>
                  </a:cubicBezTo>
                  <a:cubicBezTo>
                    <a:pt x="0" y="30"/>
                    <a:pt x="0" y="30"/>
                    <a:pt x="0" y="30"/>
                  </a:cubicBezTo>
                  <a:cubicBezTo>
                    <a:pt x="0" y="35"/>
                    <a:pt x="5" y="39"/>
                    <a:pt x="10" y="39"/>
                  </a:cubicBezTo>
                  <a:cubicBezTo>
                    <a:pt x="15" y="39"/>
                    <a:pt x="20" y="35"/>
                    <a:pt x="20" y="30"/>
                  </a:cubicBezTo>
                  <a:lnTo>
                    <a:pt x="2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21" name="Freeform 17"/>
            <p:cNvSpPr>
              <a:spLocks/>
            </p:cNvSpPr>
            <p:nvPr/>
          </p:nvSpPr>
          <p:spPr bwMode="invGray">
            <a:xfrm>
              <a:off x="928" y="407"/>
              <a:ext cx="39" cy="136"/>
            </a:xfrm>
            <a:custGeom>
              <a:avLst/>
              <a:gdLst>
                <a:gd name="T0" fmla="*/ 1420 w 19"/>
                <a:gd name="T1" fmla="*/ 770 h 65"/>
                <a:gd name="T2" fmla="*/ 764 w 19"/>
                <a:gd name="T3" fmla="*/ 0 h 65"/>
                <a:gd name="T4" fmla="*/ 0 w 19"/>
                <a:gd name="T5" fmla="*/ 770 h 65"/>
                <a:gd name="T6" fmla="*/ 0 w 19"/>
                <a:gd name="T7" fmla="*/ 4697 h 65"/>
                <a:gd name="T8" fmla="*/ 764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4" y="0"/>
                    <a:pt x="0" y="4"/>
                    <a:pt x="0" y="9"/>
                  </a:cubicBezTo>
                  <a:cubicBezTo>
                    <a:pt x="0" y="56"/>
                    <a:pt x="0" y="56"/>
                    <a:pt x="0" y="56"/>
                  </a:cubicBezTo>
                  <a:cubicBezTo>
                    <a:pt x="0" y="61"/>
                    <a:pt x="4" y="65"/>
                    <a:pt x="10" y="65"/>
                  </a:cubicBezTo>
                  <a:cubicBezTo>
                    <a:pt x="15"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22" name="Freeform 18"/>
            <p:cNvSpPr>
              <a:spLocks/>
            </p:cNvSpPr>
            <p:nvPr/>
          </p:nvSpPr>
          <p:spPr bwMode="invGray">
            <a:xfrm>
              <a:off x="1037" y="333"/>
              <a:ext cx="40" cy="249"/>
            </a:xfrm>
            <a:custGeom>
              <a:avLst/>
              <a:gdLst>
                <a:gd name="T0" fmla="*/ 1653 w 19"/>
                <a:gd name="T1" fmla="*/ 724 h 120"/>
                <a:gd name="T2" fmla="*/ 785 w 19"/>
                <a:gd name="T3" fmla="*/ 0 h 120"/>
                <a:gd name="T4" fmla="*/ 0 w 19"/>
                <a:gd name="T5" fmla="*/ 724 h 120"/>
                <a:gd name="T6" fmla="*/ 0 w 19"/>
                <a:gd name="T7" fmla="*/ 8844 h 120"/>
                <a:gd name="T8" fmla="*/ 785 w 19"/>
                <a:gd name="T9" fmla="*/ 9584 h 120"/>
                <a:gd name="T10" fmla="*/ 1653 w 19"/>
                <a:gd name="T11" fmla="*/ 8844 h 120"/>
                <a:gd name="T12" fmla="*/ 1653 w 19"/>
                <a:gd name="T13" fmla="*/ 724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9" y="0"/>
                  </a:cubicBezTo>
                  <a:cubicBezTo>
                    <a:pt x="4" y="0"/>
                    <a:pt x="0" y="4"/>
                    <a:pt x="0" y="9"/>
                  </a:cubicBezTo>
                  <a:cubicBezTo>
                    <a:pt x="0" y="111"/>
                    <a:pt x="0" y="111"/>
                    <a:pt x="0" y="111"/>
                  </a:cubicBezTo>
                  <a:cubicBezTo>
                    <a:pt x="0" y="116"/>
                    <a:pt x="4" y="120"/>
                    <a:pt x="9" y="120"/>
                  </a:cubicBezTo>
                  <a:cubicBezTo>
                    <a:pt x="15" y="120"/>
                    <a:pt x="19" y="116"/>
                    <a:pt x="19" y="111"/>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23" name="Freeform 19"/>
            <p:cNvSpPr>
              <a:spLocks/>
            </p:cNvSpPr>
            <p:nvPr/>
          </p:nvSpPr>
          <p:spPr bwMode="invGray">
            <a:xfrm>
              <a:off x="1145" y="407"/>
              <a:ext cx="39" cy="136"/>
            </a:xfrm>
            <a:custGeom>
              <a:avLst/>
              <a:gdLst>
                <a:gd name="T0" fmla="*/ 1420 w 19"/>
                <a:gd name="T1" fmla="*/ 770 h 65"/>
                <a:gd name="T2" fmla="*/ 764 w 19"/>
                <a:gd name="T3" fmla="*/ 0 h 65"/>
                <a:gd name="T4" fmla="*/ 0 w 19"/>
                <a:gd name="T5" fmla="*/ 770 h 65"/>
                <a:gd name="T6" fmla="*/ 0 w 19"/>
                <a:gd name="T7" fmla="*/ 4697 h 65"/>
                <a:gd name="T8" fmla="*/ 764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5" y="0"/>
                    <a:pt x="0" y="4"/>
                    <a:pt x="0" y="9"/>
                  </a:cubicBezTo>
                  <a:cubicBezTo>
                    <a:pt x="0" y="56"/>
                    <a:pt x="0" y="56"/>
                    <a:pt x="0" y="56"/>
                  </a:cubicBezTo>
                  <a:cubicBezTo>
                    <a:pt x="0" y="61"/>
                    <a:pt x="5" y="65"/>
                    <a:pt x="10" y="65"/>
                  </a:cubicBezTo>
                  <a:cubicBezTo>
                    <a:pt x="15"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24" name="Freeform 20"/>
            <p:cNvSpPr>
              <a:spLocks/>
            </p:cNvSpPr>
            <p:nvPr/>
          </p:nvSpPr>
          <p:spPr bwMode="invGray">
            <a:xfrm>
              <a:off x="1254" y="462"/>
              <a:ext cx="40" cy="81"/>
            </a:xfrm>
            <a:custGeom>
              <a:avLst/>
              <a:gdLst>
                <a:gd name="T0" fmla="*/ 1653 w 19"/>
                <a:gd name="T1" fmla="*/ 816 h 39"/>
                <a:gd name="T2" fmla="*/ 785 w 19"/>
                <a:gd name="T3" fmla="*/ 0 h 39"/>
                <a:gd name="T4" fmla="*/ 0 w 19"/>
                <a:gd name="T5" fmla="*/ 816 h 39"/>
                <a:gd name="T6" fmla="*/ 0 w 19"/>
                <a:gd name="T7" fmla="*/ 2403 h 39"/>
                <a:gd name="T8" fmla="*/ 785 w 19"/>
                <a:gd name="T9" fmla="*/ 3128 h 39"/>
                <a:gd name="T10" fmla="*/ 1653 w 19"/>
                <a:gd name="T11" fmla="*/ 2403 h 39"/>
                <a:gd name="T12" fmla="*/ 1653 w 19"/>
                <a:gd name="T13" fmla="*/ 816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9" y="0"/>
                  </a:cubicBezTo>
                  <a:cubicBezTo>
                    <a:pt x="4" y="0"/>
                    <a:pt x="0" y="4"/>
                    <a:pt x="0" y="10"/>
                  </a:cubicBezTo>
                  <a:cubicBezTo>
                    <a:pt x="0" y="30"/>
                    <a:pt x="0" y="30"/>
                    <a:pt x="0" y="30"/>
                  </a:cubicBezTo>
                  <a:cubicBezTo>
                    <a:pt x="0" y="35"/>
                    <a:pt x="4" y="39"/>
                    <a:pt x="9" y="39"/>
                  </a:cubicBezTo>
                  <a:cubicBezTo>
                    <a:pt x="15" y="39"/>
                    <a:pt x="19" y="35"/>
                    <a:pt x="19" y="30"/>
                  </a:cubicBezTo>
                  <a:lnTo>
                    <a:pt x="19"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grpSp>
      <p:sp>
        <p:nvSpPr>
          <p:cNvPr id="25"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rgbClr val="FFFFFF"/>
                </a:solidFill>
              </a:rPr>
              <a:t>© 2013  Cisco and/or its affiliates. All rights reserved.</a:t>
            </a:r>
          </a:p>
        </p:txBody>
      </p:sp>
      <p:sp>
        <p:nvSpPr>
          <p:cNvPr id="26"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1AE72743-79EF-4040-8F5B-32ED0B48FF36}" type="slidenum">
              <a:rPr lang="en-US" sz="500">
                <a:solidFill>
                  <a:srgbClr val="FFFFFF"/>
                </a:solidFill>
              </a:rPr>
              <a:pPr algn="r" defTabSz="609600"/>
              <a:t>‹#›</a:t>
            </a:fld>
            <a:endParaRPr lang="en-US" sz="500">
              <a:solidFill>
                <a:srgbClr val="FFFFFF"/>
              </a:solidFill>
            </a:endParaRPr>
          </a:p>
        </p:txBody>
      </p:sp>
      <p:sp>
        <p:nvSpPr>
          <p:cNvPr id="2" name="Title 1"/>
          <p:cNvSpPr>
            <a:spLocks noGrp="1"/>
          </p:cNvSpPr>
          <p:nvPr>
            <p:ph type="ctrTitle"/>
          </p:nvPr>
        </p:nvSpPr>
        <p:spPr>
          <a:xfrm>
            <a:off x="221393" y="927520"/>
            <a:ext cx="8112126" cy="2189084"/>
          </a:xfrm>
        </p:spPr>
        <p:txBody>
          <a:bodyPr/>
          <a:lstStyle>
            <a:lvl1pPr>
              <a:lnSpc>
                <a:spcPct val="90000"/>
              </a:lnSpc>
              <a:defRPr sz="4500" b="0" spc="0" baseline="0">
                <a:solidFill>
                  <a:schemeClr val="bg1"/>
                </a:solidFill>
                <a:latin typeface="+mj-lt"/>
              </a:defRPr>
            </a:lvl1pPr>
          </a:lstStyle>
          <a:p>
            <a:r>
              <a:rPr lang="en-US" smtClean="0"/>
              <a:t>Click to edit Master title style</a:t>
            </a:r>
            <a:endParaRPr lang="en-US" dirty="0"/>
          </a:p>
        </p:txBody>
      </p:sp>
      <p:sp>
        <p:nvSpPr>
          <p:cNvPr id="3" name="Subtitle 2"/>
          <p:cNvSpPr>
            <a:spLocks noGrp="1"/>
          </p:cNvSpPr>
          <p:nvPr>
            <p:ph type="subTitle" idx="1"/>
          </p:nvPr>
        </p:nvSpPr>
        <p:spPr>
          <a:xfrm>
            <a:off x="236385" y="3348055"/>
            <a:ext cx="8112126" cy="288131"/>
          </a:xfrm>
        </p:spPr>
        <p:txBody>
          <a:bodyPr anchor="b">
            <a:noAutofit/>
          </a:bodyPr>
          <a:lstStyle>
            <a:lvl1pPr marL="0" indent="0" algn="l">
              <a:buNone/>
              <a:defRPr sz="1500" b="0">
                <a:solidFill>
                  <a:schemeClr val="bg1"/>
                </a:solidFill>
                <a:latin typeface="+mj-lt"/>
              </a:defRPr>
            </a:lvl1pPr>
            <a:lvl2pPr marL="342916" indent="0" algn="ctr">
              <a:buNone/>
              <a:defRPr>
                <a:solidFill>
                  <a:schemeClr val="tx1">
                    <a:tint val="75000"/>
                  </a:schemeClr>
                </a:solidFill>
              </a:defRPr>
            </a:lvl2pPr>
            <a:lvl3pPr marL="685834" indent="0" algn="ctr">
              <a:buNone/>
              <a:defRPr>
                <a:solidFill>
                  <a:schemeClr val="tx1">
                    <a:tint val="75000"/>
                  </a:schemeClr>
                </a:solidFill>
              </a:defRPr>
            </a:lvl3pPr>
            <a:lvl4pPr marL="1028751" indent="0" algn="ctr">
              <a:buNone/>
              <a:defRPr>
                <a:solidFill>
                  <a:schemeClr val="tx1">
                    <a:tint val="75000"/>
                  </a:schemeClr>
                </a:solidFill>
              </a:defRPr>
            </a:lvl4pPr>
            <a:lvl5pPr marL="1371669" indent="0" algn="ctr">
              <a:buNone/>
              <a:defRPr>
                <a:solidFill>
                  <a:schemeClr val="tx1">
                    <a:tint val="75000"/>
                  </a:schemeClr>
                </a:solidFill>
              </a:defRPr>
            </a:lvl5pPr>
            <a:lvl6pPr marL="1714585" indent="0" algn="ctr">
              <a:buNone/>
              <a:defRPr>
                <a:solidFill>
                  <a:schemeClr val="tx1">
                    <a:tint val="75000"/>
                  </a:schemeClr>
                </a:solidFill>
              </a:defRPr>
            </a:lvl6pPr>
            <a:lvl7pPr marL="2057503" indent="0" algn="ctr">
              <a:buNone/>
              <a:defRPr>
                <a:solidFill>
                  <a:schemeClr val="tx1">
                    <a:tint val="75000"/>
                  </a:schemeClr>
                </a:solidFill>
              </a:defRPr>
            </a:lvl7pPr>
            <a:lvl8pPr marL="2400420" indent="0" algn="ctr">
              <a:buNone/>
              <a:defRPr>
                <a:solidFill>
                  <a:schemeClr val="tx1">
                    <a:tint val="75000"/>
                  </a:schemeClr>
                </a:solidFill>
              </a:defRPr>
            </a:lvl8pPr>
            <a:lvl9pPr marL="2743338" indent="0" algn="ctr">
              <a:buNone/>
              <a:defRPr>
                <a:solidFill>
                  <a:schemeClr val="tx1">
                    <a:tint val="75000"/>
                  </a:schemeClr>
                </a:solidFill>
              </a:defRPr>
            </a:lvl9pPr>
          </a:lstStyle>
          <a:p>
            <a:r>
              <a:rPr lang="en-US" smtClean="0"/>
              <a:t>Click to edit Master subtitle style</a:t>
            </a:r>
            <a:endParaRPr lang="en-US" dirty="0"/>
          </a:p>
        </p:txBody>
      </p:sp>
      <p:sp>
        <p:nvSpPr>
          <p:cNvPr id="39" name="Text Placeholder 38"/>
          <p:cNvSpPr>
            <a:spLocks noGrp="1"/>
          </p:cNvSpPr>
          <p:nvPr>
            <p:ph type="body" sz="quarter" idx="10"/>
          </p:nvPr>
        </p:nvSpPr>
        <p:spPr>
          <a:xfrm>
            <a:off x="235807" y="3587072"/>
            <a:ext cx="8112650" cy="288131"/>
          </a:xfrm>
        </p:spPr>
        <p:txBody>
          <a:bodyPr/>
          <a:lstStyle>
            <a:lvl1pPr marL="0" indent="0">
              <a:buFontTx/>
              <a:buNone/>
              <a:defRPr lang="en-US" sz="1400" kern="1200" dirty="0" smtClean="0">
                <a:solidFill>
                  <a:schemeClr val="bg1"/>
                </a:solidFill>
                <a:latin typeface="+mj-lt"/>
                <a:ea typeface="+mn-ea"/>
                <a:cs typeface="+mn-cs"/>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US" smtClean="0"/>
              <a:t>Click to edit Master text styles</a:t>
            </a:r>
          </a:p>
        </p:txBody>
      </p:sp>
      <p:sp>
        <p:nvSpPr>
          <p:cNvPr id="41" name="Text Placeholder 40"/>
          <p:cNvSpPr>
            <a:spLocks noGrp="1"/>
          </p:cNvSpPr>
          <p:nvPr>
            <p:ph type="body" sz="quarter" idx="11"/>
          </p:nvPr>
        </p:nvSpPr>
        <p:spPr>
          <a:xfrm>
            <a:off x="235807" y="3954942"/>
            <a:ext cx="8112650" cy="288131"/>
          </a:xfrm>
        </p:spPr>
        <p:txBody>
          <a:bodyPr/>
          <a:lstStyle>
            <a:lvl1pPr marL="0" indent="0">
              <a:buFontTx/>
              <a:buNone/>
              <a:defRPr lang="en-US" sz="1100" kern="1200" dirty="0" smtClean="0">
                <a:solidFill>
                  <a:schemeClr val="bg1"/>
                </a:solidFill>
                <a:latin typeface="+mj-lt"/>
                <a:ea typeface="+mn-ea"/>
                <a:cs typeface="+mn-cs"/>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US" smtClean="0"/>
              <a:t>Click to edit Master text styles</a:t>
            </a:r>
          </a:p>
        </p:txBody>
      </p:sp>
    </p:spTree>
    <p:extLst>
      <p:ext uri="{BB962C8B-B14F-4D97-AF65-F5344CB8AC3E}">
        <p14:creationId xmlns:p14="http://schemas.microsoft.com/office/powerpoint/2010/main" val="4238842712"/>
      </p:ext>
    </p:extLst>
  </p:cSld>
  <p:clrMapOvr>
    <a:masterClrMapping/>
  </p:clrMapOvr>
  <p:transition spd="slow">
    <p:fade/>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4_Title Slide gradient">
    <p:spTree>
      <p:nvGrpSpPr>
        <p:cNvPr id="1" name=""/>
        <p:cNvGrpSpPr/>
        <p:nvPr/>
      </p:nvGrpSpPr>
      <p:grpSpPr>
        <a:xfrm>
          <a:off x="0" y="0"/>
          <a:ext cx="0" cy="0"/>
          <a:chOff x="0" y="0"/>
          <a:chExt cx="0" cy="0"/>
        </a:xfrm>
      </p:grpSpPr>
      <p:pic>
        <p:nvPicPr>
          <p:cNvPr id="6" name="Picture 2"/>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oup 7"/>
          <p:cNvGrpSpPr>
            <a:grpSpLocks/>
          </p:cNvGrpSpPr>
          <p:nvPr userDrawn="1"/>
        </p:nvGrpSpPr>
        <p:grpSpPr bwMode="auto">
          <a:xfrm>
            <a:off x="0" y="-1541463"/>
            <a:ext cx="9834563" cy="14533563"/>
            <a:chOff x="0" y="-2056029"/>
            <a:chExt cx="13110173" cy="19379146"/>
          </a:xfrm>
        </p:grpSpPr>
        <p:sp>
          <p:nvSpPr>
            <p:cNvPr id="8" name="Rounded Rectangle 7"/>
            <p:cNvSpPr/>
            <p:nvPr userDrawn="1"/>
          </p:nvSpPr>
          <p:spPr>
            <a:xfrm>
              <a:off x="2431573" y="3307900"/>
              <a:ext cx="2304596" cy="14015217"/>
            </a:xfrm>
            <a:prstGeom prst="roundRect">
              <a:avLst>
                <a:gd name="adj" fmla="val 50000"/>
              </a:avLst>
            </a:prstGeom>
            <a:gradFill flip="none" rotWithShape="1">
              <a:gsLst>
                <a:gs pos="0">
                  <a:schemeClr val="accent1">
                    <a:shade val="30000"/>
                    <a:satMod val="115000"/>
                    <a:alpha val="18000"/>
                  </a:scheme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34" fontAlgn="auto">
                <a:spcBef>
                  <a:spcPts val="0"/>
                </a:spcBef>
                <a:spcAft>
                  <a:spcPts val="0"/>
                </a:spcAft>
                <a:defRPr/>
              </a:pPr>
              <a:endParaRPr lang="en-US">
                <a:solidFill>
                  <a:srgbClr val="FFFFFF"/>
                </a:solidFill>
              </a:endParaRPr>
            </a:p>
          </p:txBody>
        </p:sp>
        <p:sp>
          <p:nvSpPr>
            <p:cNvPr id="9" name="Rounded Rectangle 8"/>
            <p:cNvSpPr/>
            <p:nvPr userDrawn="1"/>
          </p:nvSpPr>
          <p:spPr>
            <a:xfrm>
              <a:off x="0" y="1237686"/>
              <a:ext cx="2306713" cy="8147496"/>
            </a:xfrm>
            <a:prstGeom prst="roundRect">
              <a:avLst>
                <a:gd name="adj" fmla="val 50000"/>
              </a:avLst>
            </a:prstGeom>
            <a:gradFill flip="none" rotWithShape="1">
              <a:gsLst>
                <a:gs pos="0">
                  <a:schemeClr val="accent1">
                    <a:shade val="30000"/>
                    <a:satMod val="115000"/>
                    <a:alpha val="18000"/>
                  </a:scheme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34" fontAlgn="auto">
                <a:spcBef>
                  <a:spcPts val="0"/>
                </a:spcBef>
                <a:spcAft>
                  <a:spcPts val="0"/>
                </a:spcAft>
                <a:defRPr/>
              </a:pPr>
              <a:endParaRPr lang="en-US">
                <a:solidFill>
                  <a:srgbClr val="FFFFFF"/>
                </a:solidFill>
              </a:endParaRPr>
            </a:p>
          </p:txBody>
        </p:sp>
        <p:sp>
          <p:nvSpPr>
            <p:cNvPr id="10" name="Rounded Rectangle 9"/>
            <p:cNvSpPr/>
            <p:nvPr userDrawn="1"/>
          </p:nvSpPr>
          <p:spPr>
            <a:xfrm rot="10800000">
              <a:off x="1352285" y="4247751"/>
              <a:ext cx="2304596" cy="8149613"/>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34" fontAlgn="auto">
                <a:spcBef>
                  <a:spcPts val="0"/>
                </a:spcBef>
                <a:spcAft>
                  <a:spcPts val="0"/>
                </a:spcAft>
                <a:defRPr/>
              </a:pPr>
              <a:endParaRPr lang="en-US">
                <a:solidFill>
                  <a:srgbClr val="FFFFFF"/>
                </a:solidFill>
              </a:endParaRPr>
            </a:p>
          </p:txBody>
        </p:sp>
        <p:sp>
          <p:nvSpPr>
            <p:cNvPr id="11" name="Rounded Rectangle 10"/>
            <p:cNvSpPr/>
            <p:nvPr userDrawn="1"/>
          </p:nvSpPr>
          <p:spPr>
            <a:xfrm>
              <a:off x="8778207" y="-2056029"/>
              <a:ext cx="2306713" cy="8147497"/>
            </a:xfrm>
            <a:prstGeom prst="roundRect">
              <a:avLst>
                <a:gd name="adj" fmla="val 50000"/>
              </a:avLst>
            </a:prstGeom>
            <a:gradFill flip="none" rotWithShape="1">
              <a:gsLst>
                <a:gs pos="0">
                  <a:schemeClr val="accent4">
                    <a:lumMod val="75000"/>
                    <a:alpha val="28000"/>
                  </a:schemeClr>
                </a:gs>
                <a:gs pos="100000">
                  <a:schemeClr val="accent4">
                    <a:lumMod val="75000"/>
                    <a:alpha val="29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34" fontAlgn="auto">
                <a:spcBef>
                  <a:spcPts val="0"/>
                </a:spcBef>
                <a:spcAft>
                  <a:spcPts val="0"/>
                </a:spcAft>
                <a:defRPr/>
              </a:pPr>
              <a:endParaRPr lang="en-US">
                <a:solidFill>
                  <a:srgbClr val="FFFFFF"/>
                </a:solidFill>
              </a:endParaRPr>
            </a:p>
          </p:txBody>
        </p:sp>
        <p:sp>
          <p:nvSpPr>
            <p:cNvPr id="12" name="Rounded Rectangle 11"/>
            <p:cNvSpPr/>
            <p:nvPr userDrawn="1"/>
          </p:nvSpPr>
          <p:spPr>
            <a:xfrm>
              <a:off x="10803460" y="2782938"/>
              <a:ext cx="2306713" cy="8149613"/>
            </a:xfrm>
            <a:prstGeom prst="roundRect">
              <a:avLst>
                <a:gd name="adj" fmla="val 50000"/>
              </a:avLst>
            </a:prstGeom>
            <a:gradFill flip="none" rotWithShape="1">
              <a:gsLst>
                <a:gs pos="0">
                  <a:schemeClr val="accent4">
                    <a:lumMod val="75000"/>
                    <a:alpha val="28000"/>
                  </a:schemeClr>
                </a:gs>
                <a:gs pos="100000">
                  <a:schemeClr val="accent4">
                    <a:lumMod val="75000"/>
                    <a:alpha val="29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34" fontAlgn="auto">
                <a:spcBef>
                  <a:spcPts val="0"/>
                </a:spcBef>
                <a:spcAft>
                  <a:spcPts val="0"/>
                </a:spcAft>
                <a:defRPr/>
              </a:pPr>
              <a:endParaRPr lang="en-US">
                <a:solidFill>
                  <a:srgbClr val="FFFFFF"/>
                </a:solidFill>
              </a:endParaRPr>
            </a:p>
          </p:txBody>
        </p:sp>
        <p:sp>
          <p:nvSpPr>
            <p:cNvPr id="13" name="Rounded Rectangle 12"/>
            <p:cNvSpPr/>
            <p:nvPr userDrawn="1"/>
          </p:nvSpPr>
          <p:spPr>
            <a:xfrm rot="10800000">
              <a:off x="4046271" y="175061"/>
              <a:ext cx="2306713" cy="8147496"/>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34" fontAlgn="auto">
                <a:spcBef>
                  <a:spcPts val="0"/>
                </a:spcBef>
                <a:spcAft>
                  <a:spcPts val="0"/>
                </a:spcAft>
                <a:defRPr/>
              </a:pPr>
              <a:endParaRPr lang="en-US">
                <a:solidFill>
                  <a:srgbClr val="FFFFFF"/>
                </a:solidFill>
              </a:endParaRPr>
            </a:p>
          </p:txBody>
        </p:sp>
      </p:grpSp>
      <p:sp>
        <p:nvSpPr>
          <p:cNvPr id="14" name="Rectangle 5"/>
          <p:cNvSpPr>
            <a:spLocks noChangeArrowheads="1"/>
          </p:cNvSpPr>
          <p:nvPr/>
        </p:nvSpPr>
        <p:spPr bwMode="ltGray">
          <a:xfrm>
            <a:off x="7934325" y="4930775"/>
            <a:ext cx="64135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r>
              <a:rPr lang="en-US" sz="500">
                <a:solidFill>
                  <a:srgbClr val="FFFFFF"/>
                </a:solidFill>
              </a:rPr>
              <a:t>Cisco Confidential</a:t>
            </a:r>
          </a:p>
        </p:txBody>
      </p:sp>
      <p:grpSp>
        <p:nvGrpSpPr>
          <p:cNvPr id="5" name="Group 5"/>
          <p:cNvGrpSpPr>
            <a:grpSpLocks/>
          </p:cNvGrpSpPr>
          <p:nvPr userDrawn="1"/>
        </p:nvGrpSpPr>
        <p:grpSpPr bwMode="auto">
          <a:xfrm>
            <a:off x="341313" y="228600"/>
            <a:ext cx="631825" cy="336550"/>
            <a:chOff x="384" y="331"/>
            <a:chExt cx="912" cy="485"/>
          </a:xfrm>
        </p:grpSpPr>
        <p:sp>
          <p:nvSpPr>
            <p:cNvPr id="16" name="AutoShape 6"/>
            <p:cNvSpPr>
              <a:spLocks noChangeAspect="1" noChangeArrowheads="1" noTextEdit="1"/>
            </p:cNvSpPr>
            <p:nvPr/>
          </p:nvSpPr>
          <p:spPr bwMode="invGray">
            <a:xfrm>
              <a:off x="384" y="331"/>
              <a:ext cx="912"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8080"/>
                </a:solidFill>
              </a:endParaRPr>
            </a:p>
          </p:txBody>
        </p:sp>
        <p:sp>
          <p:nvSpPr>
            <p:cNvPr id="17" name="Rectangle 7"/>
            <p:cNvSpPr>
              <a:spLocks noChangeArrowheads="1"/>
            </p:cNvSpPr>
            <p:nvPr/>
          </p:nvSpPr>
          <p:spPr bwMode="invGray">
            <a:xfrm>
              <a:off x="640" y="652"/>
              <a:ext cx="42" cy="1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ctr" eaLnBrk="0" hangingPunct="0">
                <a:lnSpc>
                  <a:spcPct val="90000"/>
                </a:lnSpc>
              </a:pPr>
              <a:endParaRPr lang="en-US" sz="1800">
                <a:solidFill>
                  <a:srgbClr val="FFFFFF"/>
                </a:solidFill>
              </a:endParaRPr>
            </a:p>
          </p:txBody>
        </p:sp>
        <p:sp>
          <p:nvSpPr>
            <p:cNvPr id="18" name="Freeform 8"/>
            <p:cNvSpPr>
              <a:spLocks/>
            </p:cNvSpPr>
            <p:nvPr/>
          </p:nvSpPr>
          <p:spPr bwMode="invGray">
            <a:xfrm>
              <a:off x="882" y="648"/>
              <a:ext cx="120" cy="166"/>
            </a:xfrm>
            <a:custGeom>
              <a:avLst/>
              <a:gdLst>
                <a:gd name="T0" fmla="*/ 4541 w 58"/>
                <a:gd name="T1" fmla="*/ 1930 h 80"/>
                <a:gd name="T2" fmla="*/ 3296 w 58"/>
                <a:gd name="T3" fmla="*/ 1619 h 80"/>
                <a:gd name="T4" fmla="*/ 1630 w 58"/>
                <a:gd name="T5" fmla="*/ 3191 h 80"/>
                <a:gd name="T6" fmla="*/ 3296 w 58"/>
                <a:gd name="T7" fmla="*/ 4797 h 80"/>
                <a:gd name="T8" fmla="*/ 4541 w 58"/>
                <a:gd name="T9" fmla="*/ 4470 h 80"/>
                <a:gd name="T10" fmla="*/ 4541 w 58"/>
                <a:gd name="T11" fmla="*/ 6157 h 80"/>
                <a:gd name="T12" fmla="*/ 3223 w 58"/>
                <a:gd name="T13" fmla="*/ 6381 h 80"/>
                <a:gd name="T14" fmla="*/ 0 w 58"/>
                <a:gd name="T15" fmla="*/ 3191 h 80"/>
                <a:gd name="T16" fmla="*/ 3223 w 58"/>
                <a:gd name="T17" fmla="*/ 0 h 80"/>
                <a:gd name="T18" fmla="*/ 4541 w 58"/>
                <a:gd name="T19" fmla="*/ 224 h 80"/>
                <a:gd name="T20" fmla="*/ 4541 w 58"/>
                <a:gd name="T21" fmla="*/ 193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8" y="23"/>
                    <a:pt x="51" y="20"/>
                    <a:pt x="42" y="20"/>
                  </a:cubicBezTo>
                  <a:cubicBezTo>
                    <a:pt x="30" y="20"/>
                    <a:pt x="21" y="28"/>
                    <a:pt x="21" y="40"/>
                  </a:cubicBezTo>
                  <a:cubicBezTo>
                    <a:pt x="21" y="51"/>
                    <a:pt x="29" y="60"/>
                    <a:pt x="42" y="60"/>
                  </a:cubicBezTo>
                  <a:cubicBezTo>
                    <a:pt x="51" y="60"/>
                    <a:pt x="57" y="57"/>
                    <a:pt x="58" y="56"/>
                  </a:cubicBezTo>
                  <a:cubicBezTo>
                    <a:pt x="58" y="77"/>
                    <a:pt x="58" y="77"/>
                    <a:pt x="58" y="77"/>
                  </a:cubicBezTo>
                  <a:cubicBezTo>
                    <a:pt x="56" y="78"/>
                    <a:pt x="49" y="80"/>
                    <a:pt x="41" y="80"/>
                  </a:cubicBezTo>
                  <a:cubicBezTo>
                    <a:pt x="19" y="80"/>
                    <a:pt x="0" y="65"/>
                    <a:pt x="0" y="40"/>
                  </a:cubicBezTo>
                  <a:cubicBezTo>
                    <a:pt x="0" y="17"/>
                    <a:pt x="17" y="0"/>
                    <a:pt x="41" y="0"/>
                  </a:cubicBezTo>
                  <a:cubicBezTo>
                    <a:pt x="50" y="0"/>
                    <a:pt x="56" y="3"/>
                    <a:pt x="58" y="3"/>
                  </a:cubicBezTo>
                  <a:lnTo>
                    <a:pt x="58"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19" name="Freeform 9"/>
            <p:cNvSpPr>
              <a:spLocks/>
            </p:cNvSpPr>
            <p:nvPr/>
          </p:nvSpPr>
          <p:spPr bwMode="invGray">
            <a:xfrm>
              <a:off x="467" y="648"/>
              <a:ext cx="120" cy="166"/>
            </a:xfrm>
            <a:custGeom>
              <a:avLst/>
              <a:gdLst>
                <a:gd name="T0" fmla="*/ 4541 w 58"/>
                <a:gd name="T1" fmla="*/ 1930 h 80"/>
                <a:gd name="T2" fmla="*/ 3296 w 58"/>
                <a:gd name="T3" fmla="*/ 1619 h 80"/>
                <a:gd name="T4" fmla="*/ 1630 w 58"/>
                <a:gd name="T5" fmla="*/ 3191 h 80"/>
                <a:gd name="T6" fmla="*/ 3296 w 58"/>
                <a:gd name="T7" fmla="*/ 4797 h 80"/>
                <a:gd name="T8" fmla="*/ 4541 w 58"/>
                <a:gd name="T9" fmla="*/ 4470 h 80"/>
                <a:gd name="T10" fmla="*/ 4541 w 58"/>
                <a:gd name="T11" fmla="*/ 6157 h 80"/>
                <a:gd name="T12" fmla="*/ 3155 w 58"/>
                <a:gd name="T13" fmla="*/ 6381 h 80"/>
                <a:gd name="T14" fmla="*/ 0 w 58"/>
                <a:gd name="T15" fmla="*/ 3191 h 80"/>
                <a:gd name="T16" fmla="*/ 3155 w 58"/>
                <a:gd name="T17" fmla="*/ 0 h 80"/>
                <a:gd name="T18" fmla="*/ 4541 w 58"/>
                <a:gd name="T19" fmla="*/ 224 h 80"/>
                <a:gd name="T20" fmla="*/ 4541 w 58"/>
                <a:gd name="T21" fmla="*/ 193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7" y="23"/>
                    <a:pt x="51" y="20"/>
                    <a:pt x="42" y="20"/>
                  </a:cubicBezTo>
                  <a:cubicBezTo>
                    <a:pt x="29" y="20"/>
                    <a:pt x="21" y="28"/>
                    <a:pt x="21" y="40"/>
                  </a:cubicBezTo>
                  <a:cubicBezTo>
                    <a:pt x="21" y="51"/>
                    <a:pt x="29" y="60"/>
                    <a:pt x="42" y="60"/>
                  </a:cubicBezTo>
                  <a:cubicBezTo>
                    <a:pt x="51" y="60"/>
                    <a:pt x="57" y="57"/>
                    <a:pt x="58" y="56"/>
                  </a:cubicBezTo>
                  <a:cubicBezTo>
                    <a:pt x="58" y="77"/>
                    <a:pt x="58" y="77"/>
                    <a:pt x="58" y="77"/>
                  </a:cubicBezTo>
                  <a:cubicBezTo>
                    <a:pt x="56" y="78"/>
                    <a:pt x="49" y="80"/>
                    <a:pt x="40" y="80"/>
                  </a:cubicBezTo>
                  <a:cubicBezTo>
                    <a:pt x="19" y="80"/>
                    <a:pt x="0" y="65"/>
                    <a:pt x="0" y="40"/>
                  </a:cubicBezTo>
                  <a:cubicBezTo>
                    <a:pt x="0" y="17"/>
                    <a:pt x="17" y="0"/>
                    <a:pt x="40" y="0"/>
                  </a:cubicBezTo>
                  <a:cubicBezTo>
                    <a:pt x="49" y="0"/>
                    <a:pt x="56" y="3"/>
                    <a:pt x="58" y="3"/>
                  </a:cubicBezTo>
                  <a:lnTo>
                    <a:pt x="58"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20" name="Freeform 10"/>
            <p:cNvSpPr>
              <a:spLocks noEditPoints="1"/>
            </p:cNvSpPr>
            <p:nvPr/>
          </p:nvSpPr>
          <p:spPr bwMode="invGray">
            <a:xfrm>
              <a:off x="1046" y="648"/>
              <a:ext cx="165" cy="166"/>
            </a:xfrm>
            <a:custGeom>
              <a:avLst/>
              <a:gdLst>
                <a:gd name="T0" fmla="*/ 6150 w 80"/>
                <a:gd name="T1" fmla="*/ 3191 h 80"/>
                <a:gd name="T2" fmla="*/ 3098 w 80"/>
                <a:gd name="T3" fmla="*/ 6381 h 80"/>
                <a:gd name="T4" fmla="*/ 0 w 80"/>
                <a:gd name="T5" fmla="*/ 3191 h 80"/>
                <a:gd name="T6" fmla="*/ 3098 w 80"/>
                <a:gd name="T7" fmla="*/ 0 h 80"/>
                <a:gd name="T8" fmla="*/ 6150 w 80"/>
                <a:gd name="T9" fmla="*/ 3191 h 80"/>
                <a:gd name="T10" fmla="*/ 3098 w 80"/>
                <a:gd name="T11" fmla="*/ 1619 h 80"/>
                <a:gd name="T12" fmla="*/ 1537 w 80"/>
                <a:gd name="T13" fmla="*/ 3191 h 80"/>
                <a:gd name="T14" fmla="*/ 3098 w 80"/>
                <a:gd name="T15" fmla="*/ 4797 h 80"/>
                <a:gd name="T16" fmla="*/ 4632 w 80"/>
                <a:gd name="T17" fmla="*/ 3191 h 80"/>
                <a:gd name="T18" fmla="*/ 3098 w 80"/>
                <a:gd name="T19" fmla="*/ 1619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0" h="80">
                  <a:moveTo>
                    <a:pt x="80" y="40"/>
                  </a:moveTo>
                  <a:cubicBezTo>
                    <a:pt x="80" y="62"/>
                    <a:pt x="64" y="80"/>
                    <a:pt x="40" y="80"/>
                  </a:cubicBezTo>
                  <a:cubicBezTo>
                    <a:pt x="16" y="80"/>
                    <a:pt x="0" y="62"/>
                    <a:pt x="0" y="40"/>
                  </a:cubicBezTo>
                  <a:cubicBezTo>
                    <a:pt x="0" y="18"/>
                    <a:pt x="16" y="0"/>
                    <a:pt x="40" y="0"/>
                  </a:cubicBezTo>
                  <a:cubicBezTo>
                    <a:pt x="64" y="0"/>
                    <a:pt x="80" y="18"/>
                    <a:pt x="80" y="40"/>
                  </a:cubicBezTo>
                  <a:moveTo>
                    <a:pt x="40" y="20"/>
                  </a:moveTo>
                  <a:cubicBezTo>
                    <a:pt x="29" y="20"/>
                    <a:pt x="20" y="29"/>
                    <a:pt x="20" y="40"/>
                  </a:cubicBezTo>
                  <a:cubicBezTo>
                    <a:pt x="20" y="51"/>
                    <a:pt x="29" y="60"/>
                    <a:pt x="40" y="60"/>
                  </a:cubicBezTo>
                  <a:cubicBezTo>
                    <a:pt x="51" y="60"/>
                    <a:pt x="60" y="51"/>
                    <a:pt x="60" y="40"/>
                  </a:cubicBezTo>
                  <a:cubicBezTo>
                    <a:pt x="60" y="29"/>
                    <a:pt x="51" y="20"/>
                    <a:pt x="40" y="2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21" name="Freeform 11"/>
            <p:cNvSpPr>
              <a:spLocks/>
            </p:cNvSpPr>
            <p:nvPr/>
          </p:nvSpPr>
          <p:spPr bwMode="invGray">
            <a:xfrm>
              <a:off x="735" y="648"/>
              <a:ext cx="108" cy="166"/>
            </a:xfrm>
            <a:custGeom>
              <a:avLst/>
              <a:gdLst>
                <a:gd name="T0" fmla="*/ 3801 w 52"/>
                <a:gd name="T1" fmla="*/ 1502 h 80"/>
                <a:gd name="T2" fmla="*/ 2555 w 52"/>
                <a:gd name="T3" fmla="*/ 1347 h 80"/>
                <a:gd name="T4" fmla="*/ 1622 w 52"/>
                <a:gd name="T5" fmla="*/ 1859 h 80"/>
                <a:gd name="T6" fmla="*/ 2330 w 52"/>
                <a:gd name="T7" fmla="*/ 2395 h 80"/>
                <a:gd name="T8" fmla="*/ 2731 w 52"/>
                <a:gd name="T9" fmla="*/ 2536 h 80"/>
                <a:gd name="T10" fmla="*/ 4166 w 52"/>
                <a:gd name="T11" fmla="*/ 4297 h 80"/>
                <a:gd name="T12" fmla="*/ 1695 w 52"/>
                <a:gd name="T13" fmla="*/ 6381 h 80"/>
                <a:gd name="T14" fmla="*/ 0 w 52"/>
                <a:gd name="T15" fmla="*/ 6157 h 80"/>
                <a:gd name="T16" fmla="*/ 0 w 52"/>
                <a:gd name="T17" fmla="*/ 4797 h 80"/>
                <a:gd name="T18" fmla="*/ 1433 w 52"/>
                <a:gd name="T19" fmla="*/ 5038 h 80"/>
                <a:gd name="T20" fmla="*/ 2555 w 52"/>
                <a:gd name="T21" fmla="*/ 4470 h 80"/>
                <a:gd name="T22" fmla="*/ 1863 w 52"/>
                <a:gd name="T23" fmla="*/ 3857 h 80"/>
                <a:gd name="T24" fmla="*/ 1506 w 52"/>
                <a:gd name="T25" fmla="*/ 3764 h 80"/>
                <a:gd name="T26" fmla="*/ 0 w 52"/>
                <a:gd name="T27" fmla="*/ 1930 h 80"/>
                <a:gd name="T28" fmla="*/ 2231 w 52"/>
                <a:gd name="T29" fmla="*/ 0 h 80"/>
                <a:gd name="T30" fmla="*/ 3801 w 52"/>
                <a:gd name="T31" fmla="*/ 224 h 80"/>
                <a:gd name="T32" fmla="*/ 3801 w 52"/>
                <a:gd name="T33" fmla="*/ 1502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0">
                  <a:moveTo>
                    <a:pt x="47" y="19"/>
                  </a:moveTo>
                  <a:cubicBezTo>
                    <a:pt x="47" y="19"/>
                    <a:pt x="38" y="17"/>
                    <a:pt x="32" y="17"/>
                  </a:cubicBezTo>
                  <a:cubicBezTo>
                    <a:pt x="24" y="17"/>
                    <a:pt x="20" y="19"/>
                    <a:pt x="20" y="23"/>
                  </a:cubicBezTo>
                  <a:cubicBezTo>
                    <a:pt x="20" y="28"/>
                    <a:pt x="26" y="29"/>
                    <a:pt x="29" y="30"/>
                  </a:cubicBezTo>
                  <a:cubicBezTo>
                    <a:pt x="34" y="32"/>
                    <a:pt x="34" y="32"/>
                    <a:pt x="34" y="32"/>
                  </a:cubicBezTo>
                  <a:cubicBezTo>
                    <a:pt x="47" y="36"/>
                    <a:pt x="52" y="45"/>
                    <a:pt x="52" y="54"/>
                  </a:cubicBezTo>
                  <a:cubicBezTo>
                    <a:pt x="52" y="73"/>
                    <a:pt x="35" y="80"/>
                    <a:pt x="21" y="80"/>
                  </a:cubicBezTo>
                  <a:cubicBezTo>
                    <a:pt x="10" y="80"/>
                    <a:pt x="1" y="78"/>
                    <a:pt x="0" y="77"/>
                  </a:cubicBezTo>
                  <a:cubicBezTo>
                    <a:pt x="0" y="60"/>
                    <a:pt x="0" y="60"/>
                    <a:pt x="0" y="60"/>
                  </a:cubicBezTo>
                  <a:cubicBezTo>
                    <a:pt x="2" y="60"/>
                    <a:pt x="10" y="63"/>
                    <a:pt x="18" y="63"/>
                  </a:cubicBezTo>
                  <a:cubicBezTo>
                    <a:pt x="28" y="63"/>
                    <a:pt x="32" y="60"/>
                    <a:pt x="32" y="56"/>
                  </a:cubicBezTo>
                  <a:cubicBezTo>
                    <a:pt x="32" y="52"/>
                    <a:pt x="28" y="49"/>
                    <a:pt x="23" y="48"/>
                  </a:cubicBezTo>
                  <a:cubicBezTo>
                    <a:pt x="22" y="48"/>
                    <a:pt x="21" y="47"/>
                    <a:pt x="19" y="47"/>
                  </a:cubicBezTo>
                  <a:cubicBezTo>
                    <a:pt x="9" y="43"/>
                    <a:pt x="0" y="37"/>
                    <a:pt x="0" y="24"/>
                  </a:cubicBezTo>
                  <a:cubicBezTo>
                    <a:pt x="0" y="10"/>
                    <a:pt x="10" y="0"/>
                    <a:pt x="28" y="0"/>
                  </a:cubicBezTo>
                  <a:cubicBezTo>
                    <a:pt x="37" y="0"/>
                    <a:pt x="46" y="3"/>
                    <a:pt x="47" y="3"/>
                  </a:cubicBezTo>
                  <a:lnTo>
                    <a:pt x="4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22" name="Freeform 12"/>
            <p:cNvSpPr>
              <a:spLocks/>
            </p:cNvSpPr>
            <p:nvPr/>
          </p:nvSpPr>
          <p:spPr bwMode="invGray">
            <a:xfrm>
              <a:off x="384" y="462"/>
              <a:ext cx="39" cy="81"/>
            </a:xfrm>
            <a:custGeom>
              <a:avLst/>
              <a:gdLst>
                <a:gd name="T0" fmla="*/ 1420 w 19"/>
                <a:gd name="T1" fmla="*/ 816 h 39"/>
                <a:gd name="T2" fmla="*/ 764 w 19"/>
                <a:gd name="T3" fmla="*/ 0 h 39"/>
                <a:gd name="T4" fmla="*/ 0 w 19"/>
                <a:gd name="T5" fmla="*/ 816 h 39"/>
                <a:gd name="T6" fmla="*/ 0 w 19"/>
                <a:gd name="T7" fmla="*/ 2403 h 39"/>
                <a:gd name="T8" fmla="*/ 764 w 19"/>
                <a:gd name="T9" fmla="*/ 3128 h 39"/>
                <a:gd name="T10" fmla="*/ 1420 w 19"/>
                <a:gd name="T11" fmla="*/ 2403 h 39"/>
                <a:gd name="T12" fmla="*/ 1420 w 19"/>
                <a:gd name="T13" fmla="*/ 816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10" y="0"/>
                  </a:cubicBezTo>
                  <a:cubicBezTo>
                    <a:pt x="4" y="0"/>
                    <a:pt x="0" y="4"/>
                    <a:pt x="0" y="10"/>
                  </a:cubicBezTo>
                  <a:cubicBezTo>
                    <a:pt x="0" y="30"/>
                    <a:pt x="0" y="30"/>
                    <a:pt x="0" y="30"/>
                  </a:cubicBezTo>
                  <a:cubicBezTo>
                    <a:pt x="0" y="35"/>
                    <a:pt x="4" y="39"/>
                    <a:pt x="10" y="39"/>
                  </a:cubicBezTo>
                  <a:cubicBezTo>
                    <a:pt x="15" y="39"/>
                    <a:pt x="19" y="35"/>
                    <a:pt x="19" y="30"/>
                  </a:cubicBezTo>
                  <a:lnTo>
                    <a:pt x="19"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23" name="Freeform 13"/>
            <p:cNvSpPr>
              <a:spLocks/>
            </p:cNvSpPr>
            <p:nvPr/>
          </p:nvSpPr>
          <p:spPr bwMode="invGray">
            <a:xfrm>
              <a:off x="494" y="407"/>
              <a:ext cx="39" cy="136"/>
            </a:xfrm>
            <a:custGeom>
              <a:avLst/>
              <a:gdLst>
                <a:gd name="T0" fmla="*/ 1420 w 19"/>
                <a:gd name="T1" fmla="*/ 770 h 65"/>
                <a:gd name="T2" fmla="*/ 657 w 19"/>
                <a:gd name="T3" fmla="*/ 0 h 65"/>
                <a:gd name="T4" fmla="*/ 0 w 19"/>
                <a:gd name="T5" fmla="*/ 770 h 65"/>
                <a:gd name="T6" fmla="*/ 0 w 19"/>
                <a:gd name="T7" fmla="*/ 4697 h 65"/>
                <a:gd name="T8" fmla="*/ 657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4" y="0"/>
                    <a:pt x="9" y="0"/>
                  </a:cubicBezTo>
                  <a:cubicBezTo>
                    <a:pt x="4" y="0"/>
                    <a:pt x="0" y="4"/>
                    <a:pt x="0" y="9"/>
                  </a:cubicBezTo>
                  <a:cubicBezTo>
                    <a:pt x="0" y="56"/>
                    <a:pt x="0" y="56"/>
                    <a:pt x="0" y="56"/>
                  </a:cubicBezTo>
                  <a:cubicBezTo>
                    <a:pt x="0" y="61"/>
                    <a:pt x="4" y="65"/>
                    <a:pt x="9" y="65"/>
                  </a:cubicBezTo>
                  <a:cubicBezTo>
                    <a:pt x="14"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24" name="Freeform 14"/>
            <p:cNvSpPr>
              <a:spLocks/>
            </p:cNvSpPr>
            <p:nvPr/>
          </p:nvSpPr>
          <p:spPr bwMode="invGray">
            <a:xfrm>
              <a:off x="601" y="333"/>
              <a:ext cx="39" cy="249"/>
            </a:xfrm>
            <a:custGeom>
              <a:avLst/>
              <a:gdLst>
                <a:gd name="T0" fmla="*/ 1420 w 19"/>
                <a:gd name="T1" fmla="*/ 724 h 120"/>
                <a:gd name="T2" fmla="*/ 764 w 19"/>
                <a:gd name="T3" fmla="*/ 0 h 120"/>
                <a:gd name="T4" fmla="*/ 0 w 19"/>
                <a:gd name="T5" fmla="*/ 724 h 120"/>
                <a:gd name="T6" fmla="*/ 0 w 19"/>
                <a:gd name="T7" fmla="*/ 8844 h 120"/>
                <a:gd name="T8" fmla="*/ 764 w 19"/>
                <a:gd name="T9" fmla="*/ 9584 h 120"/>
                <a:gd name="T10" fmla="*/ 1420 w 19"/>
                <a:gd name="T11" fmla="*/ 8844 h 120"/>
                <a:gd name="T12" fmla="*/ 1420 w 19"/>
                <a:gd name="T13" fmla="*/ 724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10" y="0"/>
                  </a:cubicBezTo>
                  <a:cubicBezTo>
                    <a:pt x="5" y="0"/>
                    <a:pt x="0" y="4"/>
                    <a:pt x="0" y="9"/>
                  </a:cubicBezTo>
                  <a:cubicBezTo>
                    <a:pt x="0" y="111"/>
                    <a:pt x="0" y="111"/>
                    <a:pt x="0" y="111"/>
                  </a:cubicBezTo>
                  <a:cubicBezTo>
                    <a:pt x="0" y="116"/>
                    <a:pt x="5" y="120"/>
                    <a:pt x="10" y="120"/>
                  </a:cubicBezTo>
                  <a:cubicBezTo>
                    <a:pt x="15" y="120"/>
                    <a:pt x="19" y="116"/>
                    <a:pt x="19" y="111"/>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25" name="Freeform 15"/>
            <p:cNvSpPr>
              <a:spLocks/>
            </p:cNvSpPr>
            <p:nvPr/>
          </p:nvSpPr>
          <p:spPr bwMode="invGray">
            <a:xfrm>
              <a:off x="711" y="407"/>
              <a:ext cx="39" cy="136"/>
            </a:xfrm>
            <a:custGeom>
              <a:avLst/>
              <a:gdLst>
                <a:gd name="T0" fmla="*/ 1420 w 19"/>
                <a:gd name="T1" fmla="*/ 770 h 65"/>
                <a:gd name="T2" fmla="*/ 657 w 19"/>
                <a:gd name="T3" fmla="*/ 0 h 65"/>
                <a:gd name="T4" fmla="*/ 0 w 19"/>
                <a:gd name="T5" fmla="*/ 770 h 65"/>
                <a:gd name="T6" fmla="*/ 0 w 19"/>
                <a:gd name="T7" fmla="*/ 4697 h 65"/>
                <a:gd name="T8" fmla="*/ 657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9" y="0"/>
                  </a:cubicBezTo>
                  <a:cubicBezTo>
                    <a:pt x="4" y="0"/>
                    <a:pt x="0" y="4"/>
                    <a:pt x="0" y="9"/>
                  </a:cubicBezTo>
                  <a:cubicBezTo>
                    <a:pt x="0" y="56"/>
                    <a:pt x="0" y="56"/>
                    <a:pt x="0" y="56"/>
                  </a:cubicBezTo>
                  <a:cubicBezTo>
                    <a:pt x="0" y="61"/>
                    <a:pt x="4" y="65"/>
                    <a:pt x="9" y="65"/>
                  </a:cubicBezTo>
                  <a:cubicBezTo>
                    <a:pt x="15"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26" name="Freeform 16"/>
            <p:cNvSpPr>
              <a:spLocks/>
            </p:cNvSpPr>
            <p:nvPr/>
          </p:nvSpPr>
          <p:spPr bwMode="invGray">
            <a:xfrm>
              <a:off x="818" y="462"/>
              <a:ext cx="42" cy="81"/>
            </a:xfrm>
            <a:custGeom>
              <a:avLst/>
              <a:gdLst>
                <a:gd name="T0" fmla="*/ 1716 w 20"/>
                <a:gd name="T1" fmla="*/ 816 h 39"/>
                <a:gd name="T2" fmla="*/ 851 w 20"/>
                <a:gd name="T3" fmla="*/ 0 h 39"/>
                <a:gd name="T4" fmla="*/ 0 w 20"/>
                <a:gd name="T5" fmla="*/ 816 h 39"/>
                <a:gd name="T6" fmla="*/ 0 w 20"/>
                <a:gd name="T7" fmla="*/ 2403 h 39"/>
                <a:gd name="T8" fmla="*/ 851 w 20"/>
                <a:gd name="T9" fmla="*/ 3128 h 39"/>
                <a:gd name="T10" fmla="*/ 1716 w 20"/>
                <a:gd name="T11" fmla="*/ 2403 h 39"/>
                <a:gd name="T12" fmla="*/ 1716 w 20"/>
                <a:gd name="T13" fmla="*/ 816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39">
                  <a:moveTo>
                    <a:pt x="20" y="10"/>
                  </a:moveTo>
                  <a:cubicBezTo>
                    <a:pt x="20" y="4"/>
                    <a:pt x="15" y="0"/>
                    <a:pt x="10" y="0"/>
                  </a:cubicBezTo>
                  <a:cubicBezTo>
                    <a:pt x="5" y="0"/>
                    <a:pt x="0" y="4"/>
                    <a:pt x="0" y="10"/>
                  </a:cubicBezTo>
                  <a:cubicBezTo>
                    <a:pt x="0" y="30"/>
                    <a:pt x="0" y="30"/>
                    <a:pt x="0" y="30"/>
                  </a:cubicBezTo>
                  <a:cubicBezTo>
                    <a:pt x="0" y="35"/>
                    <a:pt x="5" y="39"/>
                    <a:pt x="10" y="39"/>
                  </a:cubicBezTo>
                  <a:cubicBezTo>
                    <a:pt x="15" y="39"/>
                    <a:pt x="20" y="35"/>
                    <a:pt x="20" y="30"/>
                  </a:cubicBezTo>
                  <a:lnTo>
                    <a:pt x="2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27" name="Freeform 17"/>
            <p:cNvSpPr>
              <a:spLocks/>
            </p:cNvSpPr>
            <p:nvPr/>
          </p:nvSpPr>
          <p:spPr bwMode="invGray">
            <a:xfrm>
              <a:off x="928" y="407"/>
              <a:ext cx="39" cy="136"/>
            </a:xfrm>
            <a:custGeom>
              <a:avLst/>
              <a:gdLst>
                <a:gd name="T0" fmla="*/ 1420 w 19"/>
                <a:gd name="T1" fmla="*/ 770 h 65"/>
                <a:gd name="T2" fmla="*/ 764 w 19"/>
                <a:gd name="T3" fmla="*/ 0 h 65"/>
                <a:gd name="T4" fmla="*/ 0 w 19"/>
                <a:gd name="T5" fmla="*/ 770 h 65"/>
                <a:gd name="T6" fmla="*/ 0 w 19"/>
                <a:gd name="T7" fmla="*/ 4697 h 65"/>
                <a:gd name="T8" fmla="*/ 764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4" y="0"/>
                    <a:pt x="0" y="4"/>
                    <a:pt x="0" y="9"/>
                  </a:cubicBezTo>
                  <a:cubicBezTo>
                    <a:pt x="0" y="56"/>
                    <a:pt x="0" y="56"/>
                    <a:pt x="0" y="56"/>
                  </a:cubicBezTo>
                  <a:cubicBezTo>
                    <a:pt x="0" y="61"/>
                    <a:pt x="4" y="65"/>
                    <a:pt x="10" y="65"/>
                  </a:cubicBezTo>
                  <a:cubicBezTo>
                    <a:pt x="15"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28" name="Freeform 18"/>
            <p:cNvSpPr>
              <a:spLocks/>
            </p:cNvSpPr>
            <p:nvPr/>
          </p:nvSpPr>
          <p:spPr bwMode="invGray">
            <a:xfrm>
              <a:off x="1037" y="333"/>
              <a:ext cx="40" cy="249"/>
            </a:xfrm>
            <a:custGeom>
              <a:avLst/>
              <a:gdLst>
                <a:gd name="T0" fmla="*/ 1653 w 19"/>
                <a:gd name="T1" fmla="*/ 724 h 120"/>
                <a:gd name="T2" fmla="*/ 785 w 19"/>
                <a:gd name="T3" fmla="*/ 0 h 120"/>
                <a:gd name="T4" fmla="*/ 0 w 19"/>
                <a:gd name="T5" fmla="*/ 724 h 120"/>
                <a:gd name="T6" fmla="*/ 0 w 19"/>
                <a:gd name="T7" fmla="*/ 8844 h 120"/>
                <a:gd name="T8" fmla="*/ 785 w 19"/>
                <a:gd name="T9" fmla="*/ 9584 h 120"/>
                <a:gd name="T10" fmla="*/ 1653 w 19"/>
                <a:gd name="T11" fmla="*/ 8844 h 120"/>
                <a:gd name="T12" fmla="*/ 1653 w 19"/>
                <a:gd name="T13" fmla="*/ 724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9" y="0"/>
                  </a:cubicBezTo>
                  <a:cubicBezTo>
                    <a:pt x="4" y="0"/>
                    <a:pt x="0" y="4"/>
                    <a:pt x="0" y="9"/>
                  </a:cubicBezTo>
                  <a:cubicBezTo>
                    <a:pt x="0" y="111"/>
                    <a:pt x="0" y="111"/>
                    <a:pt x="0" y="111"/>
                  </a:cubicBezTo>
                  <a:cubicBezTo>
                    <a:pt x="0" y="116"/>
                    <a:pt x="4" y="120"/>
                    <a:pt x="9" y="120"/>
                  </a:cubicBezTo>
                  <a:cubicBezTo>
                    <a:pt x="15" y="120"/>
                    <a:pt x="19" y="116"/>
                    <a:pt x="19" y="111"/>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29" name="Freeform 19"/>
            <p:cNvSpPr>
              <a:spLocks/>
            </p:cNvSpPr>
            <p:nvPr/>
          </p:nvSpPr>
          <p:spPr bwMode="invGray">
            <a:xfrm>
              <a:off x="1145" y="407"/>
              <a:ext cx="39" cy="136"/>
            </a:xfrm>
            <a:custGeom>
              <a:avLst/>
              <a:gdLst>
                <a:gd name="T0" fmla="*/ 1420 w 19"/>
                <a:gd name="T1" fmla="*/ 770 h 65"/>
                <a:gd name="T2" fmla="*/ 764 w 19"/>
                <a:gd name="T3" fmla="*/ 0 h 65"/>
                <a:gd name="T4" fmla="*/ 0 w 19"/>
                <a:gd name="T5" fmla="*/ 770 h 65"/>
                <a:gd name="T6" fmla="*/ 0 w 19"/>
                <a:gd name="T7" fmla="*/ 4697 h 65"/>
                <a:gd name="T8" fmla="*/ 764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5" y="0"/>
                    <a:pt x="0" y="4"/>
                    <a:pt x="0" y="9"/>
                  </a:cubicBezTo>
                  <a:cubicBezTo>
                    <a:pt x="0" y="56"/>
                    <a:pt x="0" y="56"/>
                    <a:pt x="0" y="56"/>
                  </a:cubicBezTo>
                  <a:cubicBezTo>
                    <a:pt x="0" y="61"/>
                    <a:pt x="5" y="65"/>
                    <a:pt x="10" y="65"/>
                  </a:cubicBezTo>
                  <a:cubicBezTo>
                    <a:pt x="15"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30" name="Freeform 20"/>
            <p:cNvSpPr>
              <a:spLocks/>
            </p:cNvSpPr>
            <p:nvPr/>
          </p:nvSpPr>
          <p:spPr bwMode="invGray">
            <a:xfrm>
              <a:off x="1254" y="462"/>
              <a:ext cx="40" cy="81"/>
            </a:xfrm>
            <a:custGeom>
              <a:avLst/>
              <a:gdLst>
                <a:gd name="T0" fmla="*/ 1653 w 19"/>
                <a:gd name="T1" fmla="*/ 816 h 39"/>
                <a:gd name="T2" fmla="*/ 785 w 19"/>
                <a:gd name="T3" fmla="*/ 0 h 39"/>
                <a:gd name="T4" fmla="*/ 0 w 19"/>
                <a:gd name="T5" fmla="*/ 816 h 39"/>
                <a:gd name="T6" fmla="*/ 0 w 19"/>
                <a:gd name="T7" fmla="*/ 2403 h 39"/>
                <a:gd name="T8" fmla="*/ 785 w 19"/>
                <a:gd name="T9" fmla="*/ 3128 h 39"/>
                <a:gd name="T10" fmla="*/ 1653 w 19"/>
                <a:gd name="T11" fmla="*/ 2403 h 39"/>
                <a:gd name="T12" fmla="*/ 1653 w 19"/>
                <a:gd name="T13" fmla="*/ 816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9" y="0"/>
                  </a:cubicBezTo>
                  <a:cubicBezTo>
                    <a:pt x="4" y="0"/>
                    <a:pt x="0" y="4"/>
                    <a:pt x="0" y="10"/>
                  </a:cubicBezTo>
                  <a:cubicBezTo>
                    <a:pt x="0" y="30"/>
                    <a:pt x="0" y="30"/>
                    <a:pt x="0" y="30"/>
                  </a:cubicBezTo>
                  <a:cubicBezTo>
                    <a:pt x="0" y="35"/>
                    <a:pt x="4" y="39"/>
                    <a:pt x="9" y="39"/>
                  </a:cubicBezTo>
                  <a:cubicBezTo>
                    <a:pt x="15" y="39"/>
                    <a:pt x="19" y="35"/>
                    <a:pt x="19" y="30"/>
                  </a:cubicBezTo>
                  <a:lnTo>
                    <a:pt x="19"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grpSp>
      <p:sp>
        <p:nvSpPr>
          <p:cNvPr id="31"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rgbClr val="FFFFFF"/>
                </a:solidFill>
              </a:rPr>
              <a:t>© 2013  Cisco and/or its affiliates. All rights reserved.</a:t>
            </a:r>
          </a:p>
        </p:txBody>
      </p:sp>
      <p:sp>
        <p:nvSpPr>
          <p:cNvPr id="32"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67882FFF-EB6E-D746-B931-B43208DE7B9D}" type="slidenum">
              <a:rPr lang="en-US" sz="500">
                <a:solidFill>
                  <a:srgbClr val="FFFFFF"/>
                </a:solidFill>
              </a:rPr>
              <a:pPr algn="r" defTabSz="609600"/>
              <a:t>‹#›</a:t>
            </a:fld>
            <a:endParaRPr lang="en-US" sz="500">
              <a:solidFill>
                <a:srgbClr val="FFFFFF"/>
              </a:solidFill>
            </a:endParaRPr>
          </a:p>
        </p:txBody>
      </p:sp>
      <p:sp>
        <p:nvSpPr>
          <p:cNvPr id="2" name="Title 1"/>
          <p:cNvSpPr>
            <a:spLocks noGrp="1"/>
          </p:cNvSpPr>
          <p:nvPr>
            <p:ph type="ctrTitle"/>
          </p:nvPr>
        </p:nvSpPr>
        <p:spPr>
          <a:xfrm>
            <a:off x="221393" y="927520"/>
            <a:ext cx="8112126" cy="2189084"/>
          </a:xfrm>
        </p:spPr>
        <p:txBody>
          <a:bodyPr/>
          <a:lstStyle>
            <a:lvl1pPr>
              <a:lnSpc>
                <a:spcPct val="90000"/>
              </a:lnSpc>
              <a:defRPr sz="4500" b="0" spc="0" baseline="0">
                <a:solidFill>
                  <a:schemeClr val="bg1"/>
                </a:solidFill>
                <a:latin typeface="+mj-lt"/>
              </a:defRPr>
            </a:lvl1pPr>
          </a:lstStyle>
          <a:p>
            <a:r>
              <a:rPr lang="en-US" smtClean="0"/>
              <a:t>Click to edit Master title style</a:t>
            </a:r>
            <a:endParaRPr lang="en-US" dirty="0"/>
          </a:p>
        </p:txBody>
      </p:sp>
      <p:sp>
        <p:nvSpPr>
          <p:cNvPr id="3" name="Subtitle 2"/>
          <p:cNvSpPr>
            <a:spLocks noGrp="1"/>
          </p:cNvSpPr>
          <p:nvPr>
            <p:ph type="subTitle" idx="1"/>
          </p:nvPr>
        </p:nvSpPr>
        <p:spPr>
          <a:xfrm>
            <a:off x="236385" y="3348055"/>
            <a:ext cx="8112126" cy="288131"/>
          </a:xfrm>
        </p:spPr>
        <p:txBody>
          <a:bodyPr anchor="b">
            <a:noAutofit/>
          </a:bodyPr>
          <a:lstStyle>
            <a:lvl1pPr marL="0" indent="0" algn="l">
              <a:buNone/>
              <a:defRPr sz="1500" b="0">
                <a:solidFill>
                  <a:schemeClr val="bg1"/>
                </a:solidFill>
                <a:latin typeface="+mj-lt"/>
              </a:defRPr>
            </a:lvl1pPr>
            <a:lvl2pPr marL="342916" indent="0" algn="ctr">
              <a:buNone/>
              <a:defRPr>
                <a:solidFill>
                  <a:schemeClr val="tx1">
                    <a:tint val="75000"/>
                  </a:schemeClr>
                </a:solidFill>
              </a:defRPr>
            </a:lvl2pPr>
            <a:lvl3pPr marL="685834" indent="0" algn="ctr">
              <a:buNone/>
              <a:defRPr>
                <a:solidFill>
                  <a:schemeClr val="tx1">
                    <a:tint val="75000"/>
                  </a:schemeClr>
                </a:solidFill>
              </a:defRPr>
            </a:lvl3pPr>
            <a:lvl4pPr marL="1028751" indent="0" algn="ctr">
              <a:buNone/>
              <a:defRPr>
                <a:solidFill>
                  <a:schemeClr val="tx1">
                    <a:tint val="75000"/>
                  </a:schemeClr>
                </a:solidFill>
              </a:defRPr>
            </a:lvl4pPr>
            <a:lvl5pPr marL="1371669" indent="0" algn="ctr">
              <a:buNone/>
              <a:defRPr>
                <a:solidFill>
                  <a:schemeClr val="tx1">
                    <a:tint val="75000"/>
                  </a:schemeClr>
                </a:solidFill>
              </a:defRPr>
            </a:lvl5pPr>
            <a:lvl6pPr marL="1714585" indent="0" algn="ctr">
              <a:buNone/>
              <a:defRPr>
                <a:solidFill>
                  <a:schemeClr val="tx1">
                    <a:tint val="75000"/>
                  </a:schemeClr>
                </a:solidFill>
              </a:defRPr>
            </a:lvl6pPr>
            <a:lvl7pPr marL="2057503" indent="0" algn="ctr">
              <a:buNone/>
              <a:defRPr>
                <a:solidFill>
                  <a:schemeClr val="tx1">
                    <a:tint val="75000"/>
                  </a:schemeClr>
                </a:solidFill>
              </a:defRPr>
            </a:lvl7pPr>
            <a:lvl8pPr marL="2400420" indent="0" algn="ctr">
              <a:buNone/>
              <a:defRPr>
                <a:solidFill>
                  <a:schemeClr val="tx1">
                    <a:tint val="75000"/>
                  </a:schemeClr>
                </a:solidFill>
              </a:defRPr>
            </a:lvl8pPr>
            <a:lvl9pPr marL="2743338" indent="0" algn="ctr">
              <a:buNone/>
              <a:defRPr>
                <a:solidFill>
                  <a:schemeClr val="tx1">
                    <a:tint val="75000"/>
                  </a:schemeClr>
                </a:solidFill>
              </a:defRPr>
            </a:lvl9pPr>
          </a:lstStyle>
          <a:p>
            <a:r>
              <a:rPr lang="en-US" smtClean="0"/>
              <a:t>Click to edit Master subtitle style</a:t>
            </a:r>
            <a:endParaRPr lang="en-US" dirty="0"/>
          </a:p>
        </p:txBody>
      </p:sp>
      <p:sp>
        <p:nvSpPr>
          <p:cNvPr id="39" name="Text Placeholder 38"/>
          <p:cNvSpPr>
            <a:spLocks noGrp="1"/>
          </p:cNvSpPr>
          <p:nvPr>
            <p:ph type="body" sz="quarter" idx="10"/>
          </p:nvPr>
        </p:nvSpPr>
        <p:spPr>
          <a:xfrm>
            <a:off x="235807" y="3587072"/>
            <a:ext cx="8112650" cy="288131"/>
          </a:xfrm>
        </p:spPr>
        <p:txBody>
          <a:bodyPr/>
          <a:lstStyle>
            <a:lvl1pPr marL="0" indent="0">
              <a:buFontTx/>
              <a:buNone/>
              <a:defRPr lang="en-US" sz="1400" kern="1200" dirty="0" smtClean="0">
                <a:solidFill>
                  <a:schemeClr val="bg1"/>
                </a:solidFill>
                <a:latin typeface="+mj-lt"/>
                <a:ea typeface="+mn-ea"/>
                <a:cs typeface="+mn-cs"/>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US" smtClean="0"/>
              <a:t>Click to edit Master text styles</a:t>
            </a:r>
          </a:p>
        </p:txBody>
      </p:sp>
      <p:sp>
        <p:nvSpPr>
          <p:cNvPr id="41" name="Text Placeholder 40"/>
          <p:cNvSpPr>
            <a:spLocks noGrp="1"/>
          </p:cNvSpPr>
          <p:nvPr>
            <p:ph type="body" sz="quarter" idx="11"/>
          </p:nvPr>
        </p:nvSpPr>
        <p:spPr>
          <a:xfrm>
            <a:off x="235807" y="3954942"/>
            <a:ext cx="8112650" cy="288131"/>
          </a:xfrm>
        </p:spPr>
        <p:txBody>
          <a:bodyPr/>
          <a:lstStyle>
            <a:lvl1pPr marL="0" indent="0">
              <a:buFontTx/>
              <a:buNone/>
              <a:defRPr lang="en-US" sz="1100" kern="1200" dirty="0" smtClean="0">
                <a:solidFill>
                  <a:schemeClr val="bg1"/>
                </a:solidFill>
                <a:latin typeface="+mj-lt"/>
                <a:ea typeface="+mn-ea"/>
                <a:cs typeface="+mn-cs"/>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US" smtClean="0"/>
              <a:t>Click to edit Master text styles</a:t>
            </a:r>
          </a:p>
        </p:txBody>
      </p:sp>
    </p:spTree>
    <p:extLst>
      <p:ext uri="{BB962C8B-B14F-4D97-AF65-F5344CB8AC3E}">
        <p14:creationId xmlns:p14="http://schemas.microsoft.com/office/powerpoint/2010/main" val="39862891"/>
      </p:ext>
    </p:extLst>
  </p:cSld>
  <p:clrMapOvr>
    <a:masterClrMapping/>
  </p:clrMapOvr>
  <p:transition spd="slow">
    <p:fade/>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Title Only: 36 pt. Arial">
    <p:spTree>
      <p:nvGrpSpPr>
        <p:cNvPr id="1" name=""/>
        <p:cNvGrpSpPr/>
        <p:nvPr/>
      </p:nvGrpSpPr>
      <p:grpSpPr>
        <a:xfrm>
          <a:off x="0" y="0"/>
          <a:ext cx="0" cy="0"/>
          <a:chOff x="0" y="0"/>
          <a:chExt cx="0" cy="0"/>
        </a:xfrm>
      </p:grpSpPr>
      <p:sp>
        <p:nvSpPr>
          <p:cNvPr id="2" name="Title 1"/>
          <p:cNvSpPr>
            <a:spLocks noGrp="1"/>
          </p:cNvSpPr>
          <p:nvPr>
            <p:ph type="title"/>
          </p:nvPr>
        </p:nvSpPr>
        <p:spPr>
          <a:xfrm>
            <a:off x="229702" y="324161"/>
            <a:ext cx="8588861" cy="628650"/>
          </a:xfrm>
        </p:spPr>
        <p:txBody>
          <a:bodyPr anchor="t"/>
          <a:lstStyle>
            <a:lvl1pPr>
              <a:defRPr sz="3600">
                <a:solidFill>
                  <a:srgbClr val="018295"/>
                </a:solidFill>
                <a:latin typeface="+mj-lt"/>
              </a:defRPr>
            </a:lvl1pPr>
          </a:lstStyle>
          <a:p>
            <a:r>
              <a:rPr lang="en-US" dirty="0" smtClean="0"/>
              <a:t>Click to edit Master title style</a:t>
            </a:r>
            <a:endParaRPr lang="en-US" dirty="0"/>
          </a:p>
        </p:txBody>
      </p:sp>
    </p:spTree>
    <p:extLst>
      <p:ext uri="{BB962C8B-B14F-4D97-AF65-F5344CB8AC3E}">
        <p14:creationId xmlns:p14="http://schemas.microsoft.com/office/powerpoint/2010/main" val="2969761045"/>
      </p:ext>
    </p:extLst>
  </p:cSld>
  <p:clrMapOvr>
    <a:masterClrMapping/>
  </p:clrMapOvr>
  <p:transition spd="slow">
    <p:fade/>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1_Bullet_Title only">
    <p:spTree>
      <p:nvGrpSpPr>
        <p:cNvPr id="1" name=""/>
        <p:cNvGrpSpPr/>
        <p:nvPr/>
      </p:nvGrpSpPr>
      <p:grpSpPr>
        <a:xfrm>
          <a:off x="0" y="0"/>
          <a:ext cx="0" cy="0"/>
          <a:chOff x="0" y="0"/>
          <a:chExt cx="0" cy="0"/>
        </a:xfrm>
      </p:grpSpPr>
      <p:sp>
        <p:nvSpPr>
          <p:cNvPr id="3" name="Rectangle 2"/>
          <p:cNvSpPr/>
          <p:nvPr userDrawn="1"/>
        </p:nvSpPr>
        <p:spPr>
          <a:xfrm>
            <a:off x="0" y="4481513"/>
            <a:ext cx="9144000" cy="436562"/>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dirty="0">
              <a:solidFill>
                <a:srgbClr val="FFFFFF"/>
              </a:solidFill>
            </a:endParaRPr>
          </a:p>
        </p:txBody>
      </p:sp>
      <p:sp>
        <p:nvSpPr>
          <p:cNvPr id="2" name="Title 1"/>
          <p:cNvSpPr>
            <a:spLocks noGrp="1"/>
          </p:cNvSpPr>
          <p:nvPr>
            <p:ph type="title"/>
          </p:nvPr>
        </p:nvSpPr>
        <p:spPr>
          <a:xfrm>
            <a:off x="229702" y="324161"/>
            <a:ext cx="8588861" cy="628650"/>
          </a:xfrm>
        </p:spPr>
        <p:txBody>
          <a:bodyPr anchor="t"/>
          <a:lstStyle>
            <a:lvl1pPr>
              <a:defRPr>
                <a:solidFill>
                  <a:srgbClr val="018295"/>
                </a:solidFill>
                <a:latin typeface="+mj-lt"/>
              </a:defRPr>
            </a:lvl1pPr>
          </a:lstStyle>
          <a:p>
            <a:r>
              <a:rPr lang="en-US" dirty="0" smtClean="0"/>
              <a:t>Click to edit Master title style</a:t>
            </a:r>
            <a:endParaRPr lang="en-US" dirty="0"/>
          </a:p>
        </p:txBody>
      </p:sp>
    </p:spTree>
    <p:extLst>
      <p:ext uri="{BB962C8B-B14F-4D97-AF65-F5344CB8AC3E}">
        <p14:creationId xmlns:p14="http://schemas.microsoft.com/office/powerpoint/2010/main" val="3667103999"/>
      </p:ext>
    </p:extLst>
  </p:cSld>
  <p:clrMapOvr>
    <a:masterClrMapping/>
  </p:clrMapOvr>
  <p:transition spd="slow">
    <p:fade/>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p:cSld name="Segue">
    <p:spTree>
      <p:nvGrpSpPr>
        <p:cNvPr id="1" name=""/>
        <p:cNvGrpSpPr/>
        <p:nvPr/>
      </p:nvGrpSpPr>
      <p:grpSpPr>
        <a:xfrm>
          <a:off x="0" y="0"/>
          <a:ext cx="0" cy="0"/>
          <a:chOff x="0" y="0"/>
          <a:chExt cx="0" cy="0"/>
        </a:xfrm>
      </p:grpSpPr>
      <p:pic>
        <p:nvPicPr>
          <p:cNvPr id="3" name="Picture 6" descr="segue texture.jp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333375" y="2330450"/>
            <a:ext cx="8477250" cy="257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7"/>
          <p:cNvSpPr>
            <a:spLocks noChangeArrowheads="1"/>
          </p:cNvSpPr>
          <p:nvPr userDrawn="1"/>
        </p:nvSpPr>
        <p:spPr bwMode="white">
          <a:xfrm>
            <a:off x="0" y="0"/>
            <a:ext cx="9144000" cy="133350"/>
          </a:xfrm>
          <a:prstGeom prst="rect">
            <a:avLst/>
          </a:prstGeom>
          <a:solidFill>
            <a:schemeClr val="bg2"/>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lIns="68583" tIns="34292" rIns="68583" bIns="34292" anchor="ctr"/>
          <a:lstStyle/>
          <a:p>
            <a:endParaRPr lang="en-US">
              <a:solidFill>
                <a:srgbClr val="008080"/>
              </a:solidFill>
            </a:endParaRPr>
          </a:p>
        </p:txBody>
      </p:sp>
      <p:sp>
        <p:nvSpPr>
          <p:cNvPr id="5" name="Rectangle 3"/>
          <p:cNvSpPr>
            <a:spLocks noChangeArrowheads="1"/>
          </p:cNvSpPr>
          <p:nvPr userDrawn="1"/>
        </p:nvSpPr>
        <p:spPr bwMode="hidden">
          <a:xfrm>
            <a:off x="0" y="0"/>
            <a:ext cx="9144000" cy="133350"/>
          </a:xfrm>
          <a:prstGeom prst="rect">
            <a:avLst/>
          </a:prstGeom>
          <a:solidFill>
            <a:schemeClr val="bg2"/>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lIns="68583" tIns="34292" rIns="68583" bIns="34292" anchor="ctr"/>
          <a:lstStyle/>
          <a:p>
            <a:endParaRPr lang="en-US">
              <a:solidFill>
                <a:srgbClr val="008080"/>
              </a:solidFill>
            </a:endParaRPr>
          </a:p>
        </p:txBody>
      </p:sp>
      <p:sp>
        <p:nvSpPr>
          <p:cNvPr id="6" name="Rectangle 9"/>
          <p:cNvSpPr>
            <a:spLocks noChangeArrowheads="1"/>
          </p:cNvSpPr>
          <p:nvPr userDrawn="1"/>
        </p:nvSpPr>
        <p:spPr bwMode="ltGray">
          <a:xfrm>
            <a:off x="7934325" y="4930775"/>
            <a:ext cx="64135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r>
              <a:rPr lang="en-US" sz="500">
                <a:solidFill>
                  <a:srgbClr val="C0C0C0"/>
                </a:solidFill>
              </a:rPr>
              <a:t>Cisco Confidential</a:t>
            </a:r>
          </a:p>
        </p:txBody>
      </p:sp>
      <p:sp>
        <p:nvSpPr>
          <p:cNvPr id="7"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6FADC400-7E6B-0B47-801C-A31920D96545}" type="slidenum">
              <a:rPr lang="en-US" sz="500">
                <a:solidFill>
                  <a:srgbClr val="C0C0C0"/>
                </a:solidFill>
              </a:rPr>
              <a:pPr algn="r" defTabSz="609600"/>
              <a:t>‹#›</a:t>
            </a:fld>
            <a:endParaRPr lang="en-US" sz="500">
              <a:solidFill>
                <a:srgbClr val="C0C0C0"/>
              </a:solidFill>
            </a:endParaRPr>
          </a:p>
        </p:txBody>
      </p:sp>
      <p:pic>
        <p:nvPicPr>
          <p:cNvPr id="8" name="Picture 14" descr="segue texture.jpg"/>
          <p:cNvPicPr>
            <a:picLocks noChangeAspect="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333375" y="4786313"/>
            <a:ext cx="8477250"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8"/>
          <p:cNvSpPr/>
          <p:nvPr userDrawn="1"/>
        </p:nvSpPr>
        <p:spPr>
          <a:xfrm>
            <a:off x="217488" y="2266950"/>
            <a:ext cx="8694737" cy="25193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10"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rgbClr val="C0C0C0"/>
                </a:solidFill>
              </a:rPr>
              <a:t>© 2013  Cisco and/or its affiliates. All rights reserved.</a:t>
            </a:r>
          </a:p>
        </p:txBody>
      </p:sp>
      <p:sp>
        <p:nvSpPr>
          <p:cNvPr id="2" name="Title 1"/>
          <p:cNvSpPr>
            <a:spLocks noGrp="1"/>
          </p:cNvSpPr>
          <p:nvPr>
            <p:ph type="ctrTitle"/>
          </p:nvPr>
        </p:nvSpPr>
        <p:spPr>
          <a:xfrm>
            <a:off x="221393" y="312844"/>
            <a:ext cx="8112126" cy="630134"/>
          </a:xfrm>
        </p:spPr>
        <p:txBody>
          <a:bodyPr anchor="t"/>
          <a:lstStyle>
            <a:lvl1pPr algn="l" defTabSz="685834" rtl="0" eaLnBrk="1" latinLnBrk="0" hangingPunct="1">
              <a:lnSpc>
                <a:spcPct val="85000"/>
              </a:lnSpc>
              <a:spcBef>
                <a:spcPct val="0"/>
              </a:spcBef>
              <a:buNone/>
              <a:defRPr lang="en-US" sz="4200" b="0" kern="1200" spc="0" baseline="0" dirty="0">
                <a:solidFill>
                  <a:srgbClr val="018295"/>
                </a:solidFill>
                <a:latin typeface="+mj-lt"/>
                <a:ea typeface="+mj-ea"/>
                <a:cs typeface="+mj-cs"/>
              </a:defRPr>
            </a:lvl1pPr>
          </a:lstStyle>
          <a:p>
            <a:r>
              <a:rPr lang="en-US" dirty="0" smtClean="0"/>
              <a:t>Click to edit Master title style</a:t>
            </a:r>
            <a:endParaRPr lang="en-US" dirty="0"/>
          </a:p>
        </p:txBody>
      </p:sp>
    </p:spTree>
    <p:extLst>
      <p:ext uri="{BB962C8B-B14F-4D97-AF65-F5344CB8AC3E}">
        <p14:creationId xmlns:p14="http://schemas.microsoft.com/office/powerpoint/2010/main" val="144988230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1.94444E-6 4.81481E-6 L -1.94444E-6 -0.48102 " pathEditMode="relative" rAng="0" ptsTypes="AA">
                                      <p:cBhvr>
                                        <p:cTn id="6" dur="1600" fill="hold"/>
                                        <p:tgtEl>
                                          <p:spTgt spid="9"/>
                                        </p:tgtEl>
                                        <p:attrNameLst>
                                          <p:attrName>ppt_x</p:attrName>
                                          <p:attrName>ppt_y</p:attrName>
                                        </p:attrNameLst>
                                      </p:cBhvr>
                                      <p:rCtr x="0" y="-24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p:cSld name="1_Segue">
    <p:spTree>
      <p:nvGrpSpPr>
        <p:cNvPr id="1" name=""/>
        <p:cNvGrpSpPr/>
        <p:nvPr/>
      </p:nvGrpSpPr>
      <p:grpSpPr>
        <a:xfrm>
          <a:off x="0" y="0"/>
          <a:ext cx="0" cy="0"/>
          <a:chOff x="0" y="0"/>
          <a:chExt cx="0" cy="0"/>
        </a:xfrm>
      </p:grpSpPr>
      <p:pic>
        <p:nvPicPr>
          <p:cNvPr id="3" name="Picture 6" descr="segue texture.jp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027339" y="-946150"/>
            <a:ext cx="8477250" cy="257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7"/>
          <p:cNvSpPr>
            <a:spLocks noChangeArrowheads="1"/>
          </p:cNvSpPr>
          <p:nvPr userDrawn="1"/>
        </p:nvSpPr>
        <p:spPr bwMode="white">
          <a:xfrm>
            <a:off x="0" y="0"/>
            <a:ext cx="9144000" cy="133350"/>
          </a:xfrm>
          <a:prstGeom prst="rect">
            <a:avLst/>
          </a:prstGeom>
          <a:solidFill>
            <a:schemeClr val="bg2"/>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lIns="68583" tIns="34292" rIns="68583" bIns="34292" anchor="ctr"/>
          <a:lstStyle/>
          <a:p>
            <a:endParaRPr lang="en-US">
              <a:solidFill>
                <a:srgbClr val="008080"/>
              </a:solidFill>
            </a:endParaRPr>
          </a:p>
        </p:txBody>
      </p:sp>
      <p:sp>
        <p:nvSpPr>
          <p:cNvPr id="5" name="Rectangle 3"/>
          <p:cNvSpPr>
            <a:spLocks noChangeArrowheads="1"/>
          </p:cNvSpPr>
          <p:nvPr userDrawn="1"/>
        </p:nvSpPr>
        <p:spPr bwMode="hidden">
          <a:xfrm>
            <a:off x="0" y="0"/>
            <a:ext cx="9144000" cy="133350"/>
          </a:xfrm>
          <a:prstGeom prst="rect">
            <a:avLst/>
          </a:prstGeom>
          <a:solidFill>
            <a:schemeClr val="bg2"/>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lIns="68583" tIns="34292" rIns="68583" bIns="34292" anchor="ctr"/>
          <a:lstStyle/>
          <a:p>
            <a:endParaRPr lang="en-US">
              <a:solidFill>
                <a:srgbClr val="008080"/>
              </a:solidFill>
            </a:endParaRPr>
          </a:p>
        </p:txBody>
      </p:sp>
      <p:sp>
        <p:nvSpPr>
          <p:cNvPr id="6" name="Rectangle 9"/>
          <p:cNvSpPr>
            <a:spLocks noChangeArrowheads="1"/>
          </p:cNvSpPr>
          <p:nvPr userDrawn="1"/>
        </p:nvSpPr>
        <p:spPr bwMode="ltGray">
          <a:xfrm>
            <a:off x="7934325" y="4930775"/>
            <a:ext cx="64135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r>
              <a:rPr lang="en-US" sz="500">
                <a:solidFill>
                  <a:srgbClr val="C0C0C0"/>
                </a:solidFill>
              </a:rPr>
              <a:t>Cisco Confidential</a:t>
            </a:r>
          </a:p>
        </p:txBody>
      </p:sp>
      <p:sp>
        <p:nvSpPr>
          <p:cNvPr id="7"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F330F596-0BCF-4943-950F-D622124AB398}" type="slidenum">
              <a:rPr lang="en-US" sz="500">
                <a:solidFill>
                  <a:srgbClr val="C0C0C0"/>
                </a:solidFill>
              </a:rPr>
              <a:pPr algn="r" defTabSz="609600"/>
              <a:t>‹#›</a:t>
            </a:fld>
            <a:endParaRPr lang="en-US" sz="500">
              <a:solidFill>
                <a:srgbClr val="C0C0C0"/>
              </a:solidFill>
            </a:endParaRPr>
          </a:p>
        </p:txBody>
      </p:sp>
      <p:pic>
        <p:nvPicPr>
          <p:cNvPr id="8" name="Picture 14" descr="segue texture.jpg"/>
          <p:cNvPicPr>
            <a:picLocks noChangeAspect="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333375" y="4786313"/>
            <a:ext cx="8477250"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8"/>
          <p:cNvSpPr/>
          <p:nvPr userDrawn="1"/>
        </p:nvSpPr>
        <p:spPr>
          <a:xfrm>
            <a:off x="217488" y="2266950"/>
            <a:ext cx="8694737" cy="12906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018295"/>
              </a:solidFill>
            </a:endParaRPr>
          </a:p>
        </p:txBody>
      </p:sp>
      <p:sp>
        <p:nvSpPr>
          <p:cNvPr id="10"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rgbClr val="C0C0C0"/>
                </a:solidFill>
              </a:rPr>
              <a:t>© 2013  Cisco and/or its affiliates. All rights reserved.</a:t>
            </a:r>
          </a:p>
        </p:txBody>
      </p:sp>
      <p:sp>
        <p:nvSpPr>
          <p:cNvPr id="2" name="Title 1"/>
          <p:cNvSpPr>
            <a:spLocks noGrp="1"/>
          </p:cNvSpPr>
          <p:nvPr>
            <p:ph type="ctrTitle"/>
          </p:nvPr>
        </p:nvSpPr>
        <p:spPr>
          <a:xfrm>
            <a:off x="221393" y="1330906"/>
            <a:ext cx="8112126" cy="1805282"/>
          </a:xfrm>
        </p:spPr>
        <p:txBody>
          <a:bodyPr/>
          <a:lstStyle>
            <a:lvl1pPr algn="l" defTabSz="685834" rtl="0" eaLnBrk="1" latinLnBrk="0" hangingPunct="1">
              <a:lnSpc>
                <a:spcPct val="85000"/>
              </a:lnSpc>
              <a:spcBef>
                <a:spcPct val="0"/>
              </a:spcBef>
              <a:buNone/>
              <a:defRPr lang="en-US" sz="4100" b="0" kern="1200" spc="0" baseline="0" dirty="0">
                <a:solidFill>
                  <a:srgbClr val="018295"/>
                </a:solidFill>
                <a:latin typeface="+mj-lt"/>
                <a:ea typeface="+mj-ea"/>
                <a:cs typeface="+mj-cs"/>
              </a:defRPr>
            </a:lvl1pPr>
          </a:lstStyle>
          <a:p>
            <a:r>
              <a:rPr lang="en-US" smtClean="0"/>
              <a:t>Click to edit Master title style</a:t>
            </a:r>
            <a:endParaRPr lang="en-US" dirty="0"/>
          </a:p>
        </p:txBody>
      </p:sp>
    </p:spTree>
    <p:extLst>
      <p:ext uri="{BB962C8B-B14F-4D97-AF65-F5344CB8AC3E}">
        <p14:creationId xmlns:p14="http://schemas.microsoft.com/office/powerpoint/2010/main" val="4106833384"/>
      </p:ext>
    </p:extLst>
  </p:cSld>
  <p:clrMapOvr>
    <a:masterClrMapping/>
  </p:clrMapOvr>
  <p:transition spd="slow">
    <p:fade/>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White Background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636125091"/>
      </p:ext>
    </p:extLst>
  </p:cSld>
  <p:clrMapOvr>
    <a:masterClrMapping/>
  </p:clrMapOvr>
  <p:transition spd="slow">
    <p:fad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Bullet">
    <p:spTree>
      <p:nvGrpSpPr>
        <p:cNvPr id="1" name=""/>
        <p:cNvGrpSpPr/>
        <p:nvPr/>
      </p:nvGrpSpPr>
      <p:grpSpPr>
        <a:xfrm>
          <a:off x="0" y="0"/>
          <a:ext cx="0" cy="0"/>
          <a:chOff x="0" y="0"/>
          <a:chExt cx="0" cy="0"/>
        </a:xfrm>
      </p:grpSpPr>
    </p:spTree>
    <p:extLst>
      <p:ext uri="{BB962C8B-B14F-4D97-AF65-F5344CB8AC3E}">
        <p14:creationId xmlns:p14="http://schemas.microsoft.com/office/powerpoint/2010/main" val="636125091"/>
      </p:ext>
    </p:extLst>
  </p:cSld>
  <p:clrMapOvr>
    <a:masterClrMapping/>
  </p:clrMapOvr>
  <p:transition spd="slow">
    <p:fade/>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Bullet_Heavy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29702" y="1004810"/>
            <a:ext cx="4021116" cy="3724275"/>
          </a:xfrm>
        </p:spPr>
        <p:txBody>
          <a:bodyPr>
            <a:noAutofit/>
          </a:bodyPr>
          <a:lstStyle>
            <a:lvl1pPr>
              <a:lnSpc>
                <a:spcPct val="95000"/>
              </a:lnSpc>
              <a:spcBef>
                <a:spcPts val="1110"/>
              </a:spcBef>
              <a:defRPr sz="1400">
                <a:solidFill>
                  <a:srgbClr val="435153"/>
                </a:solidFill>
                <a:latin typeface="+mj-lt"/>
              </a:defRPr>
            </a:lvl1pPr>
            <a:lvl2pPr>
              <a:lnSpc>
                <a:spcPct val="95000"/>
              </a:lnSpc>
              <a:spcBef>
                <a:spcPts val="450"/>
              </a:spcBef>
              <a:defRPr sz="1100">
                <a:solidFill>
                  <a:srgbClr val="435153"/>
                </a:solidFill>
                <a:latin typeface="+mj-lt"/>
              </a:defRPr>
            </a:lvl2pPr>
            <a:lvl3pPr>
              <a:defRPr sz="900">
                <a:solidFill>
                  <a:srgbClr val="435153"/>
                </a:solidFill>
                <a:latin typeface="+mj-lt"/>
              </a:defRPr>
            </a:lvl3pPr>
            <a:lvl4pPr>
              <a:defRPr sz="800">
                <a:solidFill>
                  <a:srgbClr val="435153"/>
                </a:solidFill>
                <a:latin typeface="+mj-lt"/>
              </a:defRPr>
            </a:lvl4pPr>
            <a:lvl5pPr>
              <a:defRPr sz="800">
                <a:solidFill>
                  <a:srgbClr val="435153"/>
                </a:solidFill>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4588185" y="1004810"/>
            <a:ext cx="4222440" cy="3724275"/>
          </a:xfrm>
        </p:spPr>
        <p:txBody>
          <a:bodyPr>
            <a:noAutofit/>
          </a:bodyPr>
          <a:lstStyle>
            <a:lvl1pPr>
              <a:lnSpc>
                <a:spcPct val="95000"/>
              </a:lnSpc>
              <a:spcBef>
                <a:spcPts val="1110"/>
              </a:spcBef>
              <a:defRPr sz="1400">
                <a:solidFill>
                  <a:srgbClr val="435153"/>
                </a:solidFill>
                <a:latin typeface="+mj-lt"/>
              </a:defRPr>
            </a:lvl1pPr>
            <a:lvl2pPr>
              <a:lnSpc>
                <a:spcPct val="95000"/>
              </a:lnSpc>
              <a:spcBef>
                <a:spcPts val="450"/>
              </a:spcBef>
              <a:defRPr sz="1100">
                <a:solidFill>
                  <a:srgbClr val="435153"/>
                </a:solidFill>
                <a:latin typeface="+mj-lt"/>
              </a:defRPr>
            </a:lvl2pPr>
            <a:lvl3pPr>
              <a:defRPr sz="900">
                <a:solidFill>
                  <a:srgbClr val="435153"/>
                </a:solidFill>
                <a:latin typeface="+mj-lt"/>
              </a:defRPr>
            </a:lvl3pPr>
            <a:lvl4pPr>
              <a:defRPr sz="800">
                <a:solidFill>
                  <a:srgbClr val="435153"/>
                </a:solidFill>
                <a:latin typeface="+mj-lt"/>
              </a:defRPr>
            </a:lvl4pPr>
            <a:lvl5pPr>
              <a:defRPr sz="800">
                <a:solidFill>
                  <a:srgbClr val="435153"/>
                </a:solidFill>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8" name="Title 1"/>
          <p:cNvSpPr>
            <a:spLocks noGrp="1"/>
          </p:cNvSpPr>
          <p:nvPr>
            <p:ph type="title"/>
          </p:nvPr>
        </p:nvSpPr>
        <p:spPr>
          <a:xfrm>
            <a:off x="229705" y="324161"/>
            <a:ext cx="8580923" cy="628650"/>
          </a:xfrm>
        </p:spPr>
        <p:txBody>
          <a:bodyPr/>
          <a:lstStyle>
            <a:lvl1pPr algn="l" defTabSz="685834" rtl="0" eaLnBrk="1" latinLnBrk="0" hangingPunct="1">
              <a:lnSpc>
                <a:spcPct val="80000"/>
              </a:lnSpc>
              <a:spcBef>
                <a:spcPct val="0"/>
              </a:spcBef>
              <a:buNone/>
              <a:defRPr lang="en-US" sz="2700" b="0" kern="1200" spc="0" baseline="0" dirty="0">
                <a:solidFill>
                  <a:srgbClr val="018295"/>
                </a:solidFill>
                <a:latin typeface="+mj-lt"/>
                <a:ea typeface="+mj-ea"/>
                <a:cs typeface="+mj-cs"/>
              </a:defRPr>
            </a:lvl1pPr>
          </a:lstStyle>
          <a:p>
            <a:r>
              <a:rPr lang="en-US" dirty="0" smtClean="0"/>
              <a:t>Click to edit Master title style</a:t>
            </a:r>
            <a:endParaRPr lang="en-US" dirty="0"/>
          </a:p>
        </p:txBody>
      </p:sp>
    </p:spTree>
    <p:extLst>
      <p:ext uri="{BB962C8B-B14F-4D97-AF65-F5344CB8AC3E}">
        <p14:creationId xmlns:p14="http://schemas.microsoft.com/office/powerpoint/2010/main" val="385393600"/>
      </p:ext>
    </p:extLst>
  </p:cSld>
  <p:clrMapOvr>
    <a:masterClrMapping/>
  </p:clrMapOvr>
  <p:transition spd="slow">
    <p:fade/>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Bullet with pull quote">
    <p:spTree>
      <p:nvGrpSpPr>
        <p:cNvPr id="1" name=""/>
        <p:cNvGrpSpPr/>
        <p:nvPr/>
      </p:nvGrpSpPr>
      <p:grpSpPr>
        <a:xfrm>
          <a:off x="0" y="0"/>
          <a:ext cx="0" cy="0"/>
          <a:chOff x="0" y="0"/>
          <a:chExt cx="0" cy="0"/>
        </a:xfrm>
      </p:grpSpPr>
      <p:sp>
        <p:nvSpPr>
          <p:cNvPr id="6" name="Rectangle 6"/>
          <p:cNvSpPr>
            <a:spLocks noChangeArrowheads="1"/>
          </p:cNvSpPr>
          <p:nvPr userDrawn="1"/>
        </p:nvSpPr>
        <p:spPr bwMode="ltGray">
          <a:xfrm>
            <a:off x="7934325" y="4930775"/>
            <a:ext cx="64135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r>
              <a:rPr lang="en-US" sz="500">
                <a:solidFill>
                  <a:srgbClr val="C0C0C0"/>
                </a:solidFill>
              </a:rPr>
              <a:t>Cisco Confidential</a:t>
            </a:r>
          </a:p>
        </p:txBody>
      </p:sp>
      <p:sp>
        <p:nvSpPr>
          <p:cNvPr id="7"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95BE3073-30B7-034A-B849-AABD39DA0B21}" type="slidenum">
              <a:rPr lang="en-US" sz="500">
                <a:solidFill>
                  <a:srgbClr val="C0C0C0"/>
                </a:solidFill>
              </a:rPr>
              <a:pPr algn="r" defTabSz="609600"/>
              <a:t>‹#›</a:t>
            </a:fld>
            <a:endParaRPr lang="en-US" sz="500">
              <a:solidFill>
                <a:srgbClr val="C0C0C0"/>
              </a:solidFill>
            </a:endParaRPr>
          </a:p>
        </p:txBody>
      </p:sp>
      <p:pic>
        <p:nvPicPr>
          <p:cNvPr id="8" name="Picture 11" descr="segue texture.jp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333375" y="4786313"/>
            <a:ext cx="8477250"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rgbClr val="C0C0C0"/>
                </a:solidFill>
              </a:rPr>
              <a:t>© 2013  Cisco and/or its affiliates. All rights reserved.</a:t>
            </a:r>
          </a:p>
        </p:txBody>
      </p:sp>
      <p:sp>
        <p:nvSpPr>
          <p:cNvPr id="2" name="Title 1"/>
          <p:cNvSpPr>
            <a:spLocks noGrp="1"/>
          </p:cNvSpPr>
          <p:nvPr>
            <p:ph type="title"/>
          </p:nvPr>
        </p:nvSpPr>
        <p:spPr>
          <a:xfrm>
            <a:off x="229705" y="324161"/>
            <a:ext cx="8580923" cy="628650"/>
          </a:xfrm>
        </p:spPr>
        <p:txBody>
          <a:bodyPr/>
          <a:lstStyle>
            <a:lvl1pPr algn="l" defTabSz="685834" rtl="0" eaLnBrk="1" latinLnBrk="0" hangingPunct="1">
              <a:lnSpc>
                <a:spcPct val="80000"/>
              </a:lnSpc>
              <a:spcBef>
                <a:spcPct val="0"/>
              </a:spcBef>
              <a:buNone/>
              <a:defRPr lang="en-US" sz="2700" b="0" kern="1200" spc="0" baseline="0" dirty="0">
                <a:solidFill>
                  <a:srgbClr val="018295"/>
                </a:solidFill>
                <a:latin typeface="+mj-lt"/>
                <a:ea typeface="+mj-ea"/>
                <a:cs typeface="+mj-cs"/>
              </a:defRPr>
            </a:lvl1pPr>
          </a:lstStyle>
          <a:p>
            <a:r>
              <a:rPr lang="en-US" dirty="0" smtClean="0"/>
              <a:t>Click to edit Master title style</a:t>
            </a:r>
            <a:endParaRPr lang="en-US" dirty="0"/>
          </a:p>
        </p:txBody>
      </p:sp>
      <p:sp>
        <p:nvSpPr>
          <p:cNvPr id="4" name="Text Placeholder 3"/>
          <p:cNvSpPr>
            <a:spLocks noGrp="1"/>
          </p:cNvSpPr>
          <p:nvPr>
            <p:ph type="body" sz="quarter" idx="10"/>
          </p:nvPr>
        </p:nvSpPr>
        <p:spPr>
          <a:xfrm>
            <a:off x="239717" y="1004810"/>
            <a:ext cx="4011105" cy="3724275"/>
          </a:xfrm>
        </p:spPr>
        <p:txBody>
          <a:bodyPr/>
          <a:lstStyle>
            <a:lvl1pPr>
              <a:lnSpc>
                <a:spcPct val="95000"/>
              </a:lnSpc>
              <a:spcBef>
                <a:spcPts val="1110"/>
              </a:spcBef>
              <a:defRPr sz="1700">
                <a:solidFill>
                  <a:srgbClr val="435153"/>
                </a:solidFill>
                <a:latin typeface="+mj-lt"/>
              </a:defRPr>
            </a:lvl1pPr>
            <a:lvl2pPr>
              <a:lnSpc>
                <a:spcPct val="95000"/>
              </a:lnSpc>
              <a:spcBef>
                <a:spcPts val="450"/>
              </a:spcBef>
              <a:defRPr>
                <a:solidFill>
                  <a:srgbClr val="435153"/>
                </a:solidFill>
                <a:latin typeface="+mj-lt"/>
              </a:defRPr>
            </a:lvl2pPr>
            <a:lvl3pPr>
              <a:defRPr>
                <a:solidFill>
                  <a:srgbClr val="435153"/>
                </a:solidFill>
                <a:latin typeface="+mj-lt"/>
              </a:defRPr>
            </a:lvl3pPr>
            <a:lvl4pPr>
              <a:defRPr>
                <a:solidFill>
                  <a:srgbClr val="435153"/>
                </a:solidFill>
                <a:latin typeface="+mj-lt"/>
              </a:defRPr>
            </a:lvl4pPr>
            <a:lvl5pPr>
              <a:defRPr>
                <a:solidFill>
                  <a:srgbClr val="435153"/>
                </a:solidFill>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2" name="Text Placeholder 11"/>
          <p:cNvSpPr>
            <a:spLocks noGrp="1"/>
          </p:cNvSpPr>
          <p:nvPr>
            <p:ph type="body" sz="quarter" idx="11"/>
          </p:nvPr>
        </p:nvSpPr>
        <p:spPr>
          <a:xfrm>
            <a:off x="5221225" y="1310764"/>
            <a:ext cx="3236977" cy="484748"/>
          </a:xfrm>
        </p:spPr>
        <p:txBody>
          <a:bodyPr>
            <a:noAutofit/>
          </a:bodyPr>
          <a:lstStyle>
            <a:lvl1pPr marL="85730" indent="-85730" algn="l" defTabSz="685834" rtl="0" eaLnBrk="1" latinLnBrk="0" hangingPunct="1">
              <a:lnSpc>
                <a:spcPct val="90000"/>
              </a:lnSpc>
              <a:spcBef>
                <a:spcPts val="0"/>
              </a:spcBef>
              <a:buNone/>
              <a:defRPr lang="en-US" sz="1500" kern="1200" dirty="0" smtClean="0">
                <a:gradFill>
                  <a:gsLst>
                    <a:gs pos="0">
                      <a:schemeClr val="tx1"/>
                    </a:gs>
                    <a:gs pos="47000">
                      <a:schemeClr val="accent2"/>
                    </a:gs>
                    <a:gs pos="100000">
                      <a:schemeClr val="accent4"/>
                    </a:gs>
                  </a:gsLst>
                  <a:lin ang="3600000" scaled="0"/>
                </a:gradFill>
                <a:latin typeface="+mj-lt"/>
                <a:ea typeface="+mn-ea"/>
                <a:cs typeface="+mn-cs"/>
              </a:defRPr>
            </a:lvl1pPr>
            <a:lvl2pPr marL="85730" indent="-85730" algn="l" defTabSz="685834" rtl="0" eaLnBrk="1" latinLnBrk="0" hangingPunct="1">
              <a:defRPr lang="en-US" sz="1500" kern="1200" dirty="0" smtClean="0">
                <a:solidFill>
                  <a:schemeClr val="accent2"/>
                </a:solidFill>
                <a:latin typeface="Ciscolight" pitchFamily="2" charset="0"/>
                <a:ea typeface="+mn-ea"/>
                <a:cs typeface="+mn-cs"/>
              </a:defRPr>
            </a:lvl2pPr>
            <a:lvl3pPr marL="85730" indent="-85730" algn="l" defTabSz="685834" rtl="0" eaLnBrk="1" latinLnBrk="0" hangingPunct="1">
              <a:defRPr lang="en-US" sz="1500" kern="1200" dirty="0" smtClean="0">
                <a:solidFill>
                  <a:schemeClr val="accent2"/>
                </a:solidFill>
                <a:latin typeface="Ciscolight" pitchFamily="2" charset="0"/>
                <a:ea typeface="+mn-ea"/>
                <a:cs typeface="+mn-cs"/>
              </a:defRPr>
            </a:lvl3pPr>
            <a:lvl4pPr marL="85730" indent="-85730" algn="l" defTabSz="685834" rtl="0" eaLnBrk="1" latinLnBrk="0" hangingPunct="1">
              <a:defRPr lang="en-US" sz="1500" kern="1200" dirty="0" smtClean="0">
                <a:solidFill>
                  <a:schemeClr val="accent2"/>
                </a:solidFill>
                <a:latin typeface="Ciscolight" pitchFamily="2" charset="0"/>
                <a:ea typeface="+mn-ea"/>
                <a:cs typeface="+mn-cs"/>
              </a:defRPr>
            </a:lvl4pPr>
            <a:lvl5pPr marL="85730" indent="-85730" algn="l" defTabSz="685834" rtl="0" eaLnBrk="1" latinLnBrk="0" hangingPunct="1">
              <a:defRPr lang="en-US" sz="1500" kern="1200" dirty="0" smtClean="0">
                <a:solidFill>
                  <a:schemeClr val="accent2"/>
                </a:solidFill>
                <a:latin typeface="Ciscolight" pitchFamily="2" charset="0"/>
                <a:ea typeface="+mn-ea"/>
                <a:cs typeface="+mn-cs"/>
              </a:defRPr>
            </a:lvl5pPr>
          </a:lstStyle>
          <a:p>
            <a:pPr lvl="0"/>
            <a:r>
              <a:rPr lang="en-US" smtClean="0"/>
              <a:t>Click to edit Master text styles</a:t>
            </a:r>
          </a:p>
        </p:txBody>
      </p:sp>
      <p:sp>
        <p:nvSpPr>
          <p:cNvPr id="19" name="Text Placeholder 18"/>
          <p:cNvSpPr>
            <a:spLocks noGrp="1"/>
          </p:cNvSpPr>
          <p:nvPr>
            <p:ph type="body" sz="quarter" idx="14"/>
          </p:nvPr>
        </p:nvSpPr>
        <p:spPr>
          <a:xfrm>
            <a:off x="5309476" y="3552444"/>
            <a:ext cx="3237819" cy="253746"/>
          </a:xfrm>
        </p:spPr>
        <p:txBody>
          <a:bodyPr>
            <a:noAutofit/>
          </a:bodyPr>
          <a:lstStyle>
            <a:lvl1pPr marL="0" indent="0">
              <a:buFontTx/>
              <a:buNone/>
              <a:defRPr sz="1200">
                <a:solidFill>
                  <a:srgbClr val="7F7F7F"/>
                </a:solidFill>
              </a:defRPr>
            </a:lvl1pPr>
          </a:lstStyle>
          <a:p>
            <a:pPr lvl="0"/>
            <a:r>
              <a:rPr lang="en-US" smtClean="0"/>
              <a:t>Click to edit Master text styles</a:t>
            </a:r>
          </a:p>
        </p:txBody>
      </p:sp>
    </p:spTree>
    <p:extLst>
      <p:ext uri="{BB962C8B-B14F-4D97-AF65-F5344CB8AC3E}">
        <p14:creationId xmlns:p14="http://schemas.microsoft.com/office/powerpoint/2010/main" val="2967707114"/>
      </p:ext>
    </p:extLst>
  </p:cSld>
  <p:clrMapOvr>
    <a:masterClrMapping/>
  </p:clrMapOvr>
  <p:transition spd="slow">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4_Title Slide gradient">
    <p:spTree>
      <p:nvGrpSpPr>
        <p:cNvPr id="1" name=""/>
        <p:cNvGrpSpPr/>
        <p:nvPr/>
      </p:nvGrpSpPr>
      <p:grpSpPr>
        <a:xfrm>
          <a:off x="0" y="0"/>
          <a:ext cx="0" cy="0"/>
          <a:chOff x="0" y="0"/>
          <a:chExt cx="0" cy="0"/>
        </a:xfrm>
      </p:grpSpPr>
      <p:pic>
        <p:nvPicPr>
          <p:cNvPr id="6" name="Picture 2"/>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7"/>
          <p:cNvGrpSpPr>
            <a:grpSpLocks/>
          </p:cNvGrpSpPr>
          <p:nvPr userDrawn="1"/>
        </p:nvGrpSpPr>
        <p:grpSpPr bwMode="auto">
          <a:xfrm>
            <a:off x="0" y="-1541463"/>
            <a:ext cx="9834563" cy="14533563"/>
            <a:chOff x="0" y="-2056029"/>
            <a:chExt cx="13110173" cy="19379146"/>
          </a:xfrm>
        </p:grpSpPr>
        <p:sp>
          <p:nvSpPr>
            <p:cNvPr id="8" name="Rounded Rectangle 7"/>
            <p:cNvSpPr/>
            <p:nvPr userDrawn="1"/>
          </p:nvSpPr>
          <p:spPr>
            <a:xfrm>
              <a:off x="2431573" y="3307900"/>
              <a:ext cx="2304596" cy="14015217"/>
            </a:xfrm>
            <a:prstGeom prst="roundRect">
              <a:avLst>
                <a:gd name="adj" fmla="val 50000"/>
              </a:avLst>
            </a:prstGeom>
            <a:gradFill flip="none" rotWithShape="1">
              <a:gsLst>
                <a:gs pos="0">
                  <a:schemeClr val="accent1">
                    <a:shade val="30000"/>
                    <a:satMod val="115000"/>
                    <a:alpha val="18000"/>
                  </a:scheme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34" fontAlgn="auto">
                <a:spcBef>
                  <a:spcPts val="0"/>
                </a:spcBef>
                <a:spcAft>
                  <a:spcPts val="0"/>
                </a:spcAft>
                <a:defRPr/>
              </a:pPr>
              <a:endParaRPr lang="en-US">
                <a:latin typeface="+mj-lt"/>
              </a:endParaRPr>
            </a:p>
          </p:txBody>
        </p:sp>
        <p:sp>
          <p:nvSpPr>
            <p:cNvPr id="9" name="Rounded Rectangle 8"/>
            <p:cNvSpPr/>
            <p:nvPr userDrawn="1"/>
          </p:nvSpPr>
          <p:spPr>
            <a:xfrm>
              <a:off x="0" y="1237686"/>
              <a:ext cx="2306713" cy="8147496"/>
            </a:xfrm>
            <a:prstGeom prst="roundRect">
              <a:avLst>
                <a:gd name="adj" fmla="val 50000"/>
              </a:avLst>
            </a:prstGeom>
            <a:gradFill flip="none" rotWithShape="1">
              <a:gsLst>
                <a:gs pos="0">
                  <a:schemeClr val="accent1">
                    <a:shade val="30000"/>
                    <a:satMod val="115000"/>
                    <a:alpha val="18000"/>
                  </a:scheme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34" fontAlgn="auto">
                <a:spcBef>
                  <a:spcPts val="0"/>
                </a:spcBef>
                <a:spcAft>
                  <a:spcPts val="0"/>
                </a:spcAft>
                <a:defRPr/>
              </a:pPr>
              <a:endParaRPr lang="en-US">
                <a:latin typeface="+mj-lt"/>
              </a:endParaRPr>
            </a:p>
          </p:txBody>
        </p:sp>
        <p:sp>
          <p:nvSpPr>
            <p:cNvPr id="10" name="Rounded Rectangle 9"/>
            <p:cNvSpPr/>
            <p:nvPr userDrawn="1"/>
          </p:nvSpPr>
          <p:spPr>
            <a:xfrm rot="10800000">
              <a:off x="1352285" y="4247751"/>
              <a:ext cx="2304596" cy="8149613"/>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34" fontAlgn="auto">
                <a:spcBef>
                  <a:spcPts val="0"/>
                </a:spcBef>
                <a:spcAft>
                  <a:spcPts val="0"/>
                </a:spcAft>
                <a:defRPr/>
              </a:pPr>
              <a:endParaRPr lang="en-US">
                <a:latin typeface="+mj-lt"/>
              </a:endParaRPr>
            </a:p>
          </p:txBody>
        </p:sp>
        <p:sp>
          <p:nvSpPr>
            <p:cNvPr id="11" name="Rounded Rectangle 10"/>
            <p:cNvSpPr/>
            <p:nvPr userDrawn="1"/>
          </p:nvSpPr>
          <p:spPr>
            <a:xfrm>
              <a:off x="8778207" y="-2056029"/>
              <a:ext cx="2306713" cy="8147497"/>
            </a:xfrm>
            <a:prstGeom prst="roundRect">
              <a:avLst>
                <a:gd name="adj" fmla="val 50000"/>
              </a:avLst>
            </a:prstGeom>
            <a:gradFill flip="none" rotWithShape="1">
              <a:gsLst>
                <a:gs pos="0">
                  <a:schemeClr val="accent4">
                    <a:lumMod val="75000"/>
                    <a:alpha val="28000"/>
                  </a:schemeClr>
                </a:gs>
                <a:gs pos="100000">
                  <a:schemeClr val="accent4">
                    <a:lumMod val="75000"/>
                    <a:alpha val="29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34" fontAlgn="auto">
                <a:spcBef>
                  <a:spcPts val="0"/>
                </a:spcBef>
                <a:spcAft>
                  <a:spcPts val="0"/>
                </a:spcAft>
                <a:defRPr/>
              </a:pPr>
              <a:endParaRPr lang="en-US">
                <a:latin typeface="+mj-lt"/>
              </a:endParaRPr>
            </a:p>
          </p:txBody>
        </p:sp>
        <p:sp>
          <p:nvSpPr>
            <p:cNvPr id="12" name="Rounded Rectangle 11"/>
            <p:cNvSpPr/>
            <p:nvPr userDrawn="1"/>
          </p:nvSpPr>
          <p:spPr>
            <a:xfrm>
              <a:off x="10803460" y="2782938"/>
              <a:ext cx="2306713" cy="8149613"/>
            </a:xfrm>
            <a:prstGeom prst="roundRect">
              <a:avLst>
                <a:gd name="adj" fmla="val 50000"/>
              </a:avLst>
            </a:prstGeom>
            <a:gradFill flip="none" rotWithShape="1">
              <a:gsLst>
                <a:gs pos="0">
                  <a:schemeClr val="accent4">
                    <a:lumMod val="75000"/>
                    <a:alpha val="28000"/>
                  </a:schemeClr>
                </a:gs>
                <a:gs pos="100000">
                  <a:schemeClr val="accent4">
                    <a:lumMod val="75000"/>
                    <a:alpha val="29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34" fontAlgn="auto">
                <a:spcBef>
                  <a:spcPts val="0"/>
                </a:spcBef>
                <a:spcAft>
                  <a:spcPts val="0"/>
                </a:spcAft>
                <a:defRPr/>
              </a:pPr>
              <a:endParaRPr lang="en-US">
                <a:latin typeface="+mj-lt"/>
              </a:endParaRPr>
            </a:p>
          </p:txBody>
        </p:sp>
        <p:sp>
          <p:nvSpPr>
            <p:cNvPr id="13" name="Rounded Rectangle 12"/>
            <p:cNvSpPr/>
            <p:nvPr userDrawn="1"/>
          </p:nvSpPr>
          <p:spPr>
            <a:xfrm rot="10800000">
              <a:off x="4046271" y="175061"/>
              <a:ext cx="2306713" cy="8147496"/>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34" fontAlgn="auto">
                <a:spcBef>
                  <a:spcPts val="0"/>
                </a:spcBef>
                <a:spcAft>
                  <a:spcPts val="0"/>
                </a:spcAft>
                <a:defRPr/>
              </a:pPr>
              <a:endParaRPr lang="en-US">
                <a:latin typeface="+mj-lt"/>
              </a:endParaRPr>
            </a:p>
          </p:txBody>
        </p:sp>
      </p:grpSp>
      <p:sp>
        <p:nvSpPr>
          <p:cNvPr id="14" name="Rectangle 5"/>
          <p:cNvSpPr>
            <a:spLocks noChangeArrowheads="1"/>
          </p:cNvSpPr>
          <p:nvPr/>
        </p:nvSpPr>
        <p:spPr bwMode="ltGray">
          <a:xfrm>
            <a:off x="7934325" y="4930775"/>
            <a:ext cx="64135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r>
              <a:rPr lang="en-US" sz="500">
                <a:solidFill>
                  <a:schemeClr val="bg2"/>
                </a:solidFill>
              </a:rPr>
              <a:t>Cisco Confidential</a:t>
            </a:r>
          </a:p>
        </p:txBody>
      </p:sp>
      <p:grpSp>
        <p:nvGrpSpPr>
          <p:cNvPr id="15" name="Group 5"/>
          <p:cNvGrpSpPr>
            <a:grpSpLocks/>
          </p:cNvGrpSpPr>
          <p:nvPr userDrawn="1"/>
        </p:nvGrpSpPr>
        <p:grpSpPr bwMode="auto">
          <a:xfrm>
            <a:off x="341313" y="228600"/>
            <a:ext cx="631825" cy="336550"/>
            <a:chOff x="384" y="331"/>
            <a:chExt cx="912" cy="485"/>
          </a:xfrm>
        </p:grpSpPr>
        <p:sp>
          <p:nvSpPr>
            <p:cNvPr id="16" name="AutoShape 6"/>
            <p:cNvSpPr>
              <a:spLocks noChangeAspect="1" noChangeArrowheads="1" noTextEdit="1"/>
            </p:cNvSpPr>
            <p:nvPr/>
          </p:nvSpPr>
          <p:spPr bwMode="invGray">
            <a:xfrm>
              <a:off x="384" y="331"/>
              <a:ext cx="912"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7" name="Rectangle 7"/>
            <p:cNvSpPr>
              <a:spLocks noChangeArrowheads="1"/>
            </p:cNvSpPr>
            <p:nvPr/>
          </p:nvSpPr>
          <p:spPr bwMode="invGray">
            <a:xfrm>
              <a:off x="640" y="652"/>
              <a:ext cx="42" cy="1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ctr" eaLnBrk="0" hangingPunct="0">
                <a:lnSpc>
                  <a:spcPct val="90000"/>
                </a:lnSpc>
              </a:pPr>
              <a:endParaRPr lang="en-US" sz="1800">
                <a:solidFill>
                  <a:srgbClr val="FFFFFF"/>
                </a:solidFill>
              </a:endParaRPr>
            </a:p>
          </p:txBody>
        </p:sp>
        <p:sp>
          <p:nvSpPr>
            <p:cNvPr id="18" name="Freeform 8"/>
            <p:cNvSpPr>
              <a:spLocks/>
            </p:cNvSpPr>
            <p:nvPr/>
          </p:nvSpPr>
          <p:spPr bwMode="invGray">
            <a:xfrm>
              <a:off x="882" y="648"/>
              <a:ext cx="120" cy="166"/>
            </a:xfrm>
            <a:custGeom>
              <a:avLst/>
              <a:gdLst>
                <a:gd name="T0" fmla="*/ 4541 w 58"/>
                <a:gd name="T1" fmla="*/ 1930 h 80"/>
                <a:gd name="T2" fmla="*/ 3296 w 58"/>
                <a:gd name="T3" fmla="*/ 1619 h 80"/>
                <a:gd name="T4" fmla="*/ 1630 w 58"/>
                <a:gd name="T5" fmla="*/ 3191 h 80"/>
                <a:gd name="T6" fmla="*/ 3296 w 58"/>
                <a:gd name="T7" fmla="*/ 4797 h 80"/>
                <a:gd name="T8" fmla="*/ 4541 w 58"/>
                <a:gd name="T9" fmla="*/ 4470 h 80"/>
                <a:gd name="T10" fmla="*/ 4541 w 58"/>
                <a:gd name="T11" fmla="*/ 6157 h 80"/>
                <a:gd name="T12" fmla="*/ 3223 w 58"/>
                <a:gd name="T13" fmla="*/ 6381 h 80"/>
                <a:gd name="T14" fmla="*/ 0 w 58"/>
                <a:gd name="T15" fmla="*/ 3191 h 80"/>
                <a:gd name="T16" fmla="*/ 3223 w 58"/>
                <a:gd name="T17" fmla="*/ 0 h 80"/>
                <a:gd name="T18" fmla="*/ 4541 w 58"/>
                <a:gd name="T19" fmla="*/ 224 h 80"/>
                <a:gd name="T20" fmla="*/ 4541 w 58"/>
                <a:gd name="T21" fmla="*/ 193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8" y="23"/>
                    <a:pt x="51" y="20"/>
                    <a:pt x="42" y="20"/>
                  </a:cubicBezTo>
                  <a:cubicBezTo>
                    <a:pt x="30" y="20"/>
                    <a:pt x="21" y="28"/>
                    <a:pt x="21" y="40"/>
                  </a:cubicBezTo>
                  <a:cubicBezTo>
                    <a:pt x="21" y="51"/>
                    <a:pt x="29" y="60"/>
                    <a:pt x="42" y="60"/>
                  </a:cubicBezTo>
                  <a:cubicBezTo>
                    <a:pt x="51" y="60"/>
                    <a:pt x="57" y="57"/>
                    <a:pt x="58" y="56"/>
                  </a:cubicBezTo>
                  <a:cubicBezTo>
                    <a:pt x="58" y="77"/>
                    <a:pt x="58" y="77"/>
                    <a:pt x="58" y="77"/>
                  </a:cubicBezTo>
                  <a:cubicBezTo>
                    <a:pt x="56" y="78"/>
                    <a:pt x="49" y="80"/>
                    <a:pt x="41" y="80"/>
                  </a:cubicBezTo>
                  <a:cubicBezTo>
                    <a:pt x="19" y="80"/>
                    <a:pt x="0" y="65"/>
                    <a:pt x="0" y="40"/>
                  </a:cubicBezTo>
                  <a:cubicBezTo>
                    <a:pt x="0" y="17"/>
                    <a:pt x="17" y="0"/>
                    <a:pt x="41" y="0"/>
                  </a:cubicBezTo>
                  <a:cubicBezTo>
                    <a:pt x="50" y="0"/>
                    <a:pt x="56" y="3"/>
                    <a:pt x="58" y="3"/>
                  </a:cubicBezTo>
                  <a:lnTo>
                    <a:pt x="58"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9"/>
            <p:cNvSpPr>
              <a:spLocks/>
            </p:cNvSpPr>
            <p:nvPr/>
          </p:nvSpPr>
          <p:spPr bwMode="invGray">
            <a:xfrm>
              <a:off x="467" y="648"/>
              <a:ext cx="120" cy="166"/>
            </a:xfrm>
            <a:custGeom>
              <a:avLst/>
              <a:gdLst>
                <a:gd name="T0" fmla="*/ 4541 w 58"/>
                <a:gd name="T1" fmla="*/ 1930 h 80"/>
                <a:gd name="T2" fmla="*/ 3296 w 58"/>
                <a:gd name="T3" fmla="*/ 1619 h 80"/>
                <a:gd name="T4" fmla="*/ 1630 w 58"/>
                <a:gd name="T5" fmla="*/ 3191 h 80"/>
                <a:gd name="T6" fmla="*/ 3296 w 58"/>
                <a:gd name="T7" fmla="*/ 4797 h 80"/>
                <a:gd name="T8" fmla="*/ 4541 w 58"/>
                <a:gd name="T9" fmla="*/ 4470 h 80"/>
                <a:gd name="T10" fmla="*/ 4541 w 58"/>
                <a:gd name="T11" fmla="*/ 6157 h 80"/>
                <a:gd name="T12" fmla="*/ 3155 w 58"/>
                <a:gd name="T13" fmla="*/ 6381 h 80"/>
                <a:gd name="T14" fmla="*/ 0 w 58"/>
                <a:gd name="T15" fmla="*/ 3191 h 80"/>
                <a:gd name="T16" fmla="*/ 3155 w 58"/>
                <a:gd name="T17" fmla="*/ 0 h 80"/>
                <a:gd name="T18" fmla="*/ 4541 w 58"/>
                <a:gd name="T19" fmla="*/ 224 h 80"/>
                <a:gd name="T20" fmla="*/ 4541 w 58"/>
                <a:gd name="T21" fmla="*/ 193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7" y="23"/>
                    <a:pt x="51" y="20"/>
                    <a:pt x="42" y="20"/>
                  </a:cubicBezTo>
                  <a:cubicBezTo>
                    <a:pt x="29" y="20"/>
                    <a:pt x="21" y="28"/>
                    <a:pt x="21" y="40"/>
                  </a:cubicBezTo>
                  <a:cubicBezTo>
                    <a:pt x="21" y="51"/>
                    <a:pt x="29" y="60"/>
                    <a:pt x="42" y="60"/>
                  </a:cubicBezTo>
                  <a:cubicBezTo>
                    <a:pt x="51" y="60"/>
                    <a:pt x="57" y="57"/>
                    <a:pt x="58" y="56"/>
                  </a:cubicBezTo>
                  <a:cubicBezTo>
                    <a:pt x="58" y="77"/>
                    <a:pt x="58" y="77"/>
                    <a:pt x="58" y="77"/>
                  </a:cubicBezTo>
                  <a:cubicBezTo>
                    <a:pt x="56" y="78"/>
                    <a:pt x="49" y="80"/>
                    <a:pt x="40" y="80"/>
                  </a:cubicBezTo>
                  <a:cubicBezTo>
                    <a:pt x="19" y="80"/>
                    <a:pt x="0" y="65"/>
                    <a:pt x="0" y="40"/>
                  </a:cubicBezTo>
                  <a:cubicBezTo>
                    <a:pt x="0" y="17"/>
                    <a:pt x="17" y="0"/>
                    <a:pt x="40" y="0"/>
                  </a:cubicBezTo>
                  <a:cubicBezTo>
                    <a:pt x="49" y="0"/>
                    <a:pt x="56" y="3"/>
                    <a:pt x="58" y="3"/>
                  </a:cubicBezTo>
                  <a:lnTo>
                    <a:pt x="58"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10"/>
            <p:cNvSpPr>
              <a:spLocks noEditPoints="1"/>
            </p:cNvSpPr>
            <p:nvPr/>
          </p:nvSpPr>
          <p:spPr bwMode="invGray">
            <a:xfrm>
              <a:off x="1046" y="648"/>
              <a:ext cx="165" cy="166"/>
            </a:xfrm>
            <a:custGeom>
              <a:avLst/>
              <a:gdLst>
                <a:gd name="T0" fmla="*/ 6150 w 80"/>
                <a:gd name="T1" fmla="*/ 3191 h 80"/>
                <a:gd name="T2" fmla="*/ 3098 w 80"/>
                <a:gd name="T3" fmla="*/ 6381 h 80"/>
                <a:gd name="T4" fmla="*/ 0 w 80"/>
                <a:gd name="T5" fmla="*/ 3191 h 80"/>
                <a:gd name="T6" fmla="*/ 3098 w 80"/>
                <a:gd name="T7" fmla="*/ 0 h 80"/>
                <a:gd name="T8" fmla="*/ 6150 w 80"/>
                <a:gd name="T9" fmla="*/ 3191 h 80"/>
                <a:gd name="T10" fmla="*/ 3098 w 80"/>
                <a:gd name="T11" fmla="*/ 1619 h 80"/>
                <a:gd name="T12" fmla="*/ 1537 w 80"/>
                <a:gd name="T13" fmla="*/ 3191 h 80"/>
                <a:gd name="T14" fmla="*/ 3098 w 80"/>
                <a:gd name="T15" fmla="*/ 4797 h 80"/>
                <a:gd name="T16" fmla="*/ 4632 w 80"/>
                <a:gd name="T17" fmla="*/ 3191 h 80"/>
                <a:gd name="T18" fmla="*/ 3098 w 80"/>
                <a:gd name="T19" fmla="*/ 1619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0" h="80">
                  <a:moveTo>
                    <a:pt x="80" y="40"/>
                  </a:moveTo>
                  <a:cubicBezTo>
                    <a:pt x="80" y="62"/>
                    <a:pt x="64" y="80"/>
                    <a:pt x="40" y="80"/>
                  </a:cubicBezTo>
                  <a:cubicBezTo>
                    <a:pt x="16" y="80"/>
                    <a:pt x="0" y="62"/>
                    <a:pt x="0" y="40"/>
                  </a:cubicBezTo>
                  <a:cubicBezTo>
                    <a:pt x="0" y="18"/>
                    <a:pt x="16" y="0"/>
                    <a:pt x="40" y="0"/>
                  </a:cubicBezTo>
                  <a:cubicBezTo>
                    <a:pt x="64" y="0"/>
                    <a:pt x="80" y="18"/>
                    <a:pt x="80" y="40"/>
                  </a:cubicBezTo>
                  <a:moveTo>
                    <a:pt x="40" y="20"/>
                  </a:moveTo>
                  <a:cubicBezTo>
                    <a:pt x="29" y="20"/>
                    <a:pt x="20" y="29"/>
                    <a:pt x="20" y="40"/>
                  </a:cubicBezTo>
                  <a:cubicBezTo>
                    <a:pt x="20" y="51"/>
                    <a:pt x="29" y="60"/>
                    <a:pt x="40" y="60"/>
                  </a:cubicBezTo>
                  <a:cubicBezTo>
                    <a:pt x="51" y="60"/>
                    <a:pt x="60" y="51"/>
                    <a:pt x="60" y="40"/>
                  </a:cubicBezTo>
                  <a:cubicBezTo>
                    <a:pt x="60" y="29"/>
                    <a:pt x="51" y="20"/>
                    <a:pt x="40" y="2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 name="Freeform 11"/>
            <p:cNvSpPr>
              <a:spLocks/>
            </p:cNvSpPr>
            <p:nvPr/>
          </p:nvSpPr>
          <p:spPr bwMode="invGray">
            <a:xfrm>
              <a:off x="735" y="648"/>
              <a:ext cx="108" cy="166"/>
            </a:xfrm>
            <a:custGeom>
              <a:avLst/>
              <a:gdLst>
                <a:gd name="T0" fmla="*/ 3801 w 52"/>
                <a:gd name="T1" fmla="*/ 1502 h 80"/>
                <a:gd name="T2" fmla="*/ 2555 w 52"/>
                <a:gd name="T3" fmla="*/ 1347 h 80"/>
                <a:gd name="T4" fmla="*/ 1622 w 52"/>
                <a:gd name="T5" fmla="*/ 1859 h 80"/>
                <a:gd name="T6" fmla="*/ 2330 w 52"/>
                <a:gd name="T7" fmla="*/ 2395 h 80"/>
                <a:gd name="T8" fmla="*/ 2731 w 52"/>
                <a:gd name="T9" fmla="*/ 2536 h 80"/>
                <a:gd name="T10" fmla="*/ 4166 w 52"/>
                <a:gd name="T11" fmla="*/ 4297 h 80"/>
                <a:gd name="T12" fmla="*/ 1695 w 52"/>
                <a:gd name="T13" fmla="*/ 6381 h 80"/>
                <a:gd name="T14" fmla="*/ 0 w 52"/>
                <a:gd name="T15" fmla="*/ 6157 h 80"/>
                <a:gd name="T16" fmla="*/ 0 w 52"/>
                <a:gd name="T17" fmla="*/ 4797 h 80"/>
                <a:gd name="T18" fmla="*/ 1433 w 52"/>
                <a:gd name="T19" fmla="*/ 5038 h 80"/>
                <a:gd name="T20" fmla="*/ 2555 w 52"/>
                <a:gd name="T21" fmla="*/ 4470 h 80"/>
                <a:gd name="T22" fmla="*/ 1863 w 52"/>
                <a:gd name="T23" fmla="*/ 3857 h 80"/>
                <a:gd name="T24" fmla="*/ 1506 w 52"/>
                <a:gd name="T25" fmla="*/ 3764 h 80"/>
                <a:gd name="T26" fmla="*/ 0 w 52"/>
                <a:gd name="T27" fmla="*/ 1930 h 80"/>
                <a:gd name="T28" fmla="*/ 2231 w 52"/>
                <a:gd name="T29" fmla="*/ 0 h 80"/>
                <a:gd name="T30" fmla="*/ 3801 w 52"/>
                <a:gd name="T31" fmla="*/ 224 h 80"/>
                <a:gd name="T32" fmla="*/ 3801 w 52"/>
                <a:gd name="T33" fmla="*/ 1502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0">
                  <a:moveTo>
                    <a:pt x="47" y="19"/>
                  </a:moveTo>
                  <a:cubicBezTo>
                    <a:pt x="47" y="19"/>
                    <a:pt x="38" y="17"/>
                    <a:pt x="32" y="17"/>
                  </a:cubicBezTo>
                  <a:cubicBezTo>
                    <a:pt x="24" y="17"/>
                    <a:pt x="20" y="19"/>
                    <a:pt x="20" y="23"/>
                  </a:cubicBezTo>
                  <a:cubicBezTo>
                    <a:pt x="20" y="28"/>
                    <a:pt x="26" y="29"/>
                    <a:pt x="29" y="30"/>
                  </a:cubicBezTo>
                  <a:cubicBezTo>
                    <a:pt x="34" y="32"/>
                    <a:pt x="34" y="32"/>
                    <a:pt x="34" y="32"/>
                  </a:cubicBezTo>
                  <a:cubicBezTo>
                    <a:pt x="47" y="36"/>
                    <a:pt x="52" y="45"/>
                    <a:pt x="52" y="54"/>
                  </a:cubicBezTo>
                  <a:cubicBezTo>
                    <a:pt x="52" y="73"/>
                    <a:pt x="35" y="80"/>
                    <a:pt x="21" y="80"/>
                  </a:cubicBezTo>
                  <a:cubicBezTo>
                    <a:pt x="10" y="80"/>
                    <a:pt x="1" y="78"/>
                    <a:pt x="0" y="77"/>
                  </a:cubicBezTo>
                  <a:cubicBezTo>
                    <a:pt x="0" y="60"/>
                    <a:pt x="0" y="60"/>
                    <a:pt x="0" y="60"/>
                  </a:cubicBezTo>
                  <a:cubicBezTo>
                    <a:pt x="2" y="60"/>
                    <a:pt x="10" y="63"/>
                    <a:pt x="18" y="63"/>
                  </a:cubicBezTo>
                  <a:cubicBezTo>
                    <a:pt x="28" y="63"/>
                    <a:pt x="32" y="60"/>
                    <a:pt x="32" y="56"/>
                  </a:cubicBezTo>
                  <a:cubicBezTo>
                    <a:pt x="32" y="52"/>
                    <a:pt x="28" y="49"/>
                    <a:pt x="23" y="48"/>
                  </a:cubicBezTo>
                  <a:cubicBezTo>
                    <a:pt x="22" y="48"/>
                    <a:pt x="21" y="47"/>
                    <a:pt x="19" y="47"/>
                  </a:cubicBezTo>
                  <a:cubicBezTo>
                    <a:pt x="9" y="43"/>
                    <a:pt x="0" y="37"/>
                    <a:pt x="0" y="24"/>
                  </a:cubicBezTo>
                  <a:cubicBezTo>
                    <a:pt x="0" y="10"/>
                    <a:pt x="10" y="0"/>
                    <a:pt x="28" y="0"/>
                  </a:cubicBezTo>
                  <a:cubicBezTo>
                    <a:pt x="37" y="0"/>
                    <a:pt x="46" y="3"/>
                    <a:pt x="47" y="3"/>
                  </a:cubicBezTo>
                  <a:lnTo>
                    <a:pt x="4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12"/>
            <p:cNvSpPr>
              <a:spLocks/>
            </p:cNvSpPr>
            <p:nvPr/>
          </p:nvSpPr>
          <p:spPr bwMode="invGray">
            <a:xfrm>
              <a:off x="384" y="462"/>
              <a:ext cx="39" cy="81"/>
            </a:xfrm>
            <a:custGeom>
              <a:avLst/>
              <a:gdLst>
                <a:gd name="T0" fmla="*/ 1420 w 19"/>
                <a:gd name="T1" fmla="*/ 816 h 39"/>
                <a:gd name="T2" fmla="*/ 764 w 19"/>
                <a:gd name="T3" fmla="*/ 0 h 39"/>
                <a:gd name="T4" fmla="*/ 0 w 19"/>
                <a:gd name="T5" fmla="*/ 816 h 39"/>
                <a:gd name="T6" fmla="*/ 0 w 19"/>
                <a:gd name="T7" fmla="*/ 2403 h 39"/>
                <a:gd name="T8" fmla="*/ 764 w 19"/>
                <a:gd name="T9" fmla="*/ 3128 h 39"/>
                <a:gd name="T10" fmla="*/ 1420 w 19"/>
                <a:gd name="T11" fmla="*/ 2403 h 39"/>
                <a:gd name="T12" fmla="*/ 1420 w 19"/>
                <a:gd name="T13" fmla="*/ 816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10" y="0"/>
                  </a:cubicBezTo>
                  <a:cubicBezTo>
                    <a:pt x="4" y="0"/>
                    <a:pt x="0" y="4"/>
                    <a:pt x="0" y="10"/>
                  </a:cubicBezTo>
                  <a:cubicBezTo>
                    <a:pt x="0" y="30"/>
                    <a:pt x="0" y="30"/>
                    <a:pt x="0" y="30"/>
                  </a:cubicBezTo>
                  <a:cubicBezTo>
                    <a:pt x="0" y="35"/>
                    <a:pt x="4" y="39"/>
                    <a:pt x="10" y="39"/>
                  </a:cubicBezTo>
                  <a:cubicBezTo>
                    <a:pt x="15" y="39"/>
                    <a:pt x="19" y="35"/>
                    <a:pt x="19" y="30"/>
                  </a:cubicBezTo>
                  <a:lnTo>
                    <a:pt x="19"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 name="Freeform 13"/>
            <p:cNvSpPr>
              <a:spLocks/>
            </p:cNvSpPr>
            <p:nvPr/>
          </p:nvSpPr>
          <p:spPr bwMode="invGray">
            <a:xfrm>
              <a:off x="494" y="407"/>
              <a:ext cx="39" cy="136"/>
            </a:xfrm>
            <a:custGeom>
              <a:avLst/>
              <a:gdLst>
                <a:gd name="T0" fmla="*/ 1420 w 19"/>
                <a:gd name="T1" fmla="*/ 770 h 65"/>
                <a:gd name="T2" fmla="*/ 657 w 19"/>
                <a:gd name="T3" fmla="*/ 0 h 65"/>
                <a:gd name="T4" fmla="*/ 0 w 19"/>
                <a:gd name="T5" fmla="*/ 770 h 65"/>
                <a:gd name="T6" fmla="*/ 0 w 19"/>
                <a:gd name="T7" fmla="*/ 4697 h 65"/>
                <a:gd name="T8" fmla="*/ 657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4" y="0"/>
                    <a:pt x="9" y="0"/>
                  </a:cubicBezTo>
                  <a:cubicBezTo>
                    <a:pt x="4" y="0"/>
                    <a:pt x="0" y="4"/>
                    <a:pt x="0" y="9"/>
                  </a:cubicBezTo>
                  <a:cubicBezTo>
                    <a:pt x="0" y="56"/>
                    <a:pt x="0" y="56"/>
                    <a:pt x="0" y="56"/>
                  </a:cubicBezTo>
                  <a:cubicBezTo>
                    <a:pt x="0" y="61"/>
                    <a:pt x="4" y="65"/>
                    <a:pt x="9" y="65"/>
                  </a:cubicBezTo>
                  <a:cubicBezTo>
                    <a:pt x="14"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14"/>
            <p:cNvSpPr>
              <a:spLocks/>
            </p:cNvSpPr>
            <p:nvPr/>
          </p:nvSpPr>
          <p:spPr bwMode="invGray">
            <a:xfrm>
              <a:off x="601" y="333"/>
              <a:ext cx="39" cy="249"/>
            </a:xfrm>
            <a:custGeom>
              <a:avLst/>
              <a:gdLst>
                <a:gd name="T0" fmla="*/ 1420 w 19"/>
                <a:gd name="T1" fmla="*/ 724 h 120"/>
                <a:gd name="T2" fmla="*/ 764 w 19"/>
                <a:gd name="T3" fmla="*/ 0 h 120"/>
                <a:gd name="T4" fmla="*/ 0 w 19"/>
                <a:gd name="T5" fmla="*/ 724 h 120"/>
                <a:gd name="T6" fmla="*/ 0 w 19"/>
                <a:gd name="T7" fmla="*/ 8844 h 120"/>
                <a:gd name="T8" fmla="*/ 764 w 19"/>
                <a:gd name="T9" fmla="*/ 9584 h 120"/>
                <a:gd name="T10" fmla="*/ 1420 w 19"/>
                <a:gd name="T11" fmla="*/ 8844 h 120"/>
                <a:gd name="T12" fmla="*/ 1420 w 19"/>
                <a:gd name="T13" fmla="*/ 724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10" y="0"/>
                  </a:cubicBezTo>
                  <a:cubicBezTo>
                    <a:pt x="5" y="0"/>
                    <a:pt x="0" y="4"/>
                    <a:pt x="0" y="9"/>
                  </a:cubicBezTo>
                  <a:cubicBezTo>
                    <a:pt x="0" y="111"/>
                    <a:pt x="0" y="111"/>
                    <a:pt x="0" y="111"/>
                  </a:cubicBezTo>
                  <a:cubicBezTo>
                    <a:pt x="0" y="116"/>
                    <a:pt x="5" y="120"/>
                    <a:pt x="10" y="120"/>
                  </a:cubicBezTo>
                  <a:cubicBezTo>
                    <a:pt x="15" y="120"/>
                    <a:pt x="19" y="116"/>
                    <a:pt x="19" y="111"/>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 name="Freeform 15"/>
            <p:cNvSpPr>
              <a:spLocks/>
            </p:cNvSpPr>
            <p:nvPr/>
          </p:nvSpPr>
          <p:spPr bwMode="invGray">
            <a:xfrm>
              <a:off x="711" y="407"/>
              <a:ext cx="39" cy="136"/>
            </a:xfrm>
            <a:custGeom>
              <a:avLst/>
              <a:gdLst>
                <a:gd name="T0" fmla="*/ 1420 w 19"/>
                <a:gd name="T1" fmla="*/ 770 h 65"/>
                <a:gd name="T2" fmla="*/ 657 w 19"/>
                <a:gd name="T3" fmla="*/ 0 h 65"/>
                <a:gd name="T4" fmla="*/ 0 w 19"/>
                <a:gd name="T5" fmla="*/ 770 h 65"/>
                <a:gd name="T6" fmla="*/ 0 w 19"/>
                <a:gd name="T7" fmla="*/ 4697 h 65"/>
                <a:gd name="T8" fmla="*/ 657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9" y="0"/>
                  </a:cubicBezTo>
                  <a:cubicBezTo>
                    <a:pt x="4" y="0"/>
                    <a:pt x="0" y="4"/>
                    <a:pt x="0" y="9"/>
                  </a:cubicBezTo>
                  <a:cubicBezTo>
                    <a:pt x="0" y="56"/>
                    <a:pt x="0" y="56"/>
                    <a:pt x="0" y="56"/>
                  </a:cubicBezTo>
                  <a:cubicBezTo>
                    <a:pt x="0" y="61"/>
                    <a:pt x="4" y="65"/>
                    <a:pt x="9" y="65"/>
                  </a:cubicBezTo>
                  <a:cubicBezTo>
                    <a:pt x="15"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 name="Freeform 16"/>
            <p:cNvSpPr>
              <a:spLocks/>
            </p:cNvSpPr>
            <p:nvPr/>
          </p:nvSpPr>
          <p:spPr bwMode="invGray">
            <a:xfrm>
              <a:off x="818" y="462"/>
              <a:ext cx="42" cy="81"/>
            </a:xfrm>
            <a:custGeom>
              <a:avLst/>
              <a:gdLst>
                <a:gd name="T0" fmla="*/ 1716 w 20"/>
                <a:gd name="T1" fmla="*/ 816 h 39"/>
                <a:gd name="T2" fmla="*/ 851 w 20"/>
                <a:gd name="T3" fmla="*/ 0 h 39"/>
                <a:gd name="T4" fmla="*/ 0 w 20"/>
                <a:gd name="T5" fmla="*/ 816 h 39"/>
                <a:gd name="T6" fmla="*/ 0 w 20"/>
                <a:gd name="T7" fmla="*/ 2403 h 39"/>
                <a:gd name="T8" fmla="*/ 851 w 20"/>
                <a:gd name="T9" fmla="*/ 3128 h 39"/>
                <a:gd name="T10" fmla="*/ 1716 w 20"/>
                <a:gd name="T11" fmla="*/ 2403 h 39"/>
                <a:gd name="T12" fmla="*/ 1716 w 20"/>
                <a:gd name="T13" fmla="*/ 816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39">
                  <a:moveTo>
                    <a:pt x="20" y="10"/>
                  </a:moveTo>
                  <a:cubicBezTo>
                    <a:pt x="20" y="4"/>
                    <a:pt x="15" y="0"/>
                    <a:pt x="10" y="0"/>
                  </a:cubicBezTo>
                  <a:cubicBezTo>
                    <a:pt x="5" y="0"/>
                    <a:pt x="0" y="4"/>
                    <a:pt x="0" y="10"/>
                  </a:cubicBezTo>
                  <a:cubicBezTo>
                    <a:pt x="0" y="30"/>
                    <a:pt x="0" y="30"/>
                    <a:pt x="0" y="30"/>
                  </a:cubicBezTo>
                  <a:cubicBezTo>
                    <a:pt x="0" y="35"/>
                    <a:pt x="5" y="39"/>
                    <a:pt x="10" y="39"/>
                  </a:cubicBezTo>
                  <a:cubicBezTo>
                    <a:pt x="15" y="39"/>
                    <a:pt x="20" y="35"/>
                    <a:pt x="20" y="30"/>
                  </a:cubicBezTo>
                  <a:lnTo>
                    <a:pt x="2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17"/>
            <p:cNvSpPr>
              <a:spLocks/>
            </p:cNvSpPr>
            <p:nvPr/>
          </p:nvSpPr>
          <p:spPr bwMode="invGray">
            <a:xfrm>
              <a:off x="928" y="407"/>
              <a:ext cx="39" cy="136"/>
            </a:xfrm>
            <a:custGeom>
              <a:avLst/>
              <a:gdLst>
                <a:gd name="T0" fmla="*/ 1420 w 19"/>
                <a:gd name="T1" fmla="*/ 770 h 65"/>
                <a:gd name="T2" fmla="*/ 764 w 19"/>
                <a:gd name="T3" fmla="*/ 0 h 65"/>
                <a:gd name="T4" fmla="*/ 0 w 19"/>
                <a:gd name="T5" fmla="*/ 770 h 65"/>
                <a:gd name="T6" fmla="*/ 0 w 19"/>
                <a:gd name="T7" fmla="*/ 4697 h 65"/>
                <a:gd name="T8" fmla="*/ 764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4" y="0"/>
                    <a:pt x="0" y="4"/>
                    <a:pt x="0" y="9"/>
                  </a:cubicBezTo>
                  <a:cubicBezTo>
                    <a:pt x="0" y="56"/>
                    <a:pt x="0" y="56"/>
                    <a:pt x="0" y="56"/>
                  </a:cubicBezTo>
                  <a:cubicBezTo>
                    <a:pt x="0" y="61"/>
                    <a:pt x="4" y="65"/>
                    <a:pt x="10" y="65"/>
                  </a:cubicBezTo>
                  <a:cubicBezTo>
                    <a:pt x="15"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18"/>
            <p:cNvSpPr>
              <a:spLocks/>
            </p:cNvSpPr>
            <p:nvPr/>
          </p:nvSpPr>
          <p:spPr bwMode="invGray">
            <a:xfrm>
              <a:off x="1037" y="333"/>
              <a:ext cx="40" cy="249"/>
            </a:xfrm>
            <a:custGeom>
              <a:avLst/>
              <a:gdLst>
                <a:gd name="T0" fmla="*/ 1653 w 19"/>
                <a:gd name="T1" fmla="*/ 724 h 120"/>
                <a:gd name="T2" fmla="*/ 785 w 19"/>
                <a:gd name="T3" fmla="*/ 0 h 120"/>
                <a:gd name="T4" fmla="*/ 0 w 19"/>
                <a:gd name="T5" fmla="*/ 724 h 120"/>
                <a:gd name="T6" fmla="*/ 0 w 19"/>
                <a:gd name="T7" fmla="*/ 8844 h 120"/>
                <a:gd name="T8" fmla="*/ 785 w 19"/>
                <a:gd name="T9" fmla="*/ 9584 h 120"/>
                <a:gd name="T10" fmla="*/ 1653 w 19"/>
                <a:gd name="T11" fmla="*/ 8844 h 120"/>
                <a:gd name="T12" fmla="*/ 1653 w 19"/>
                <a:gd name="T13" fmla="*/ 724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9" y="0"/>
                  </a:cubicBezTo>
                  <a:cubicBezTo>
                    <a:pt x="4" y="0"/>
                    <a:pt x="0" y="4"/>
                    <a:pt x="0" y="9"/>
                  </a:cubicBezTo>
                  <a:cubicBezTo>
                    <a:pt x="0" y="111"/>
                    <a:pt x="0" y="111"/>
                    <a:pt x="0" y="111"/>
                  </a:cubicBezTo>
                  <a:cubicBezTo>
                    <a:pt x="0" y="116"/>
                    <a:pt x="4" y="120"/>
                    <a:pt x="9" y="120"/>
                  </a:cubicBezTo>
                  <a:cubicBezTo>
                    <a:pt x="15" y="120"/>
                    <a:pt x="19" y="116"/>
                    <a:pt x="19" y="111"/>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19"/>
            <p:cNvSpPr>
              <a:spLocks/>
            </p:cNvSpPr>
            <p:nvPr/>
          </p:nvSpPr>
          <p:spPr bwMode="invGray">
            <a:xfrm>
              <a:off x="1145" y="407"/>
              <a:ext cx="39" cy="136"/>
            </a:xfrm>
            <a:custGeom>
              <a:avLst/>
              <a:gdLst>
                <a:gd name="T0" fmla="*/ 1420 w 19"/>
                <a:gd name="T1" fmla="*/ 770 h 65"/>
                <a:gd name="T2" fmla="*/ 764 w 19"/>
                <a:gd name="T3" fmla="*/ 0 h 65"/>
                <a:gd name="T4" fmla="*/ 0 w 19"/>
                <a:gd name="T5" fmla="*/ 770 h 65"/>
                <a:gd name="T6" fmla="*/ 0 w 19"/>
                <a:gd name="T7" fmla="*/ 4697 h 65"/>
                <a:gd name="T8" fmla="*/ 764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5" y="0"/>
                    <a:pt x="0" y="4"/>
                    <a:pt x="0" y="9"/>
                  </a:cubicBezTo>
                  <a:cubicBezTo>
                    <a:pt x="0" y="56"/>
                    <a:pt x="0" y="56"/>
                    <a:pt x="0" y="56"/>
                  </a:cubicBezTo>
                  <a:cubicBezTo>
                    <a:pt x="0" y="61"/>
                    <a:pt x="5" y="65"/>
                    <a:pt x="10" y="65"/>
                  </a:cubicBezTo>
                  <a:cubicBezTo>
                    <a:pt x="15"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20"/>
            <p:cNvSpPr>
              <a:spLocks/>
            </p:cNvSpPr>
            <p:nvPr/>
          </p:nvSpPr>
          <p:spPr bwMode="invGray">
            <a:xfrm>
              <a:off x="1254" y="462"/>
              <a:ext cx="40" cy="81"/>
            </a:xfrm>
            <a:custGeom>
              <a:avLst/>
              <a:gdLst>
                <a:gd name="T0" fmla="*/ 1653 w 19"/>
                <a:gd name="T1" fmla="*/ 816 h 39"/>
                <a:gd name="T2" fmla="*/ 785 w 19"/>
                <a:gd name="T3" fmla="*/ 0 h 39"/>
                <a:gd name="T4" fmla="*/ 0 w 19"/>
                <a:gd name="T5" fmla="*/ 816 h 39"/>
                <a:gd name="T6" fmla="*/ 0 w 19"/>
                <a:gd name="T7" fmla="*/ 2403 h 39"/>
                <a:gd name="T8" fmla="*/ 785 w 19"/>
                <a:gd name="T9" fmla="*/ 3128 h 39"/>
                <a:gd name="T10" fmla="*/ 1653 w 19"/>
                <a:gd name="T11" fmla="*/ 2403 h 39"/>
                <a:gd name="T12" fmla="*/ 1653 w 19"/>
                <a:gd name="T13" fmla="*/ 816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9" y="0"/>
                  </a:cubicBezTo>
                  <a:cubicBezTo>
                    <a:pt x="4" y="0"/>
                    <a:pt x="0" y="4"/>
                    <a:pt x="0" y="10"/>
                  </a:cubicBezTo>
                  <a:cubicBezTo>
                    <a:pt x="0" y="30"/>
                    <a:pt x="0" y="30"/>
                    <a:pt x="0" y="30"/>
                  </a:cubicBezTo>
                  <a:cubicBezTo>
                    <a:pt x="0" y="35"/>
                    <a:pt x="4" y="39"/>
                    <a:pt x="9" y="39"/>
                  </a:cubicBezTo>
                  <a:cubicBezTo>
                    <a:pt x="15" y="39"/>
                    <a:pt x="19" y="35"/>
                    <a:pt x="19" y="30"/>
                  </a:cubicBezTo>
                  <a:lnTo>
                    <a:pt x="19"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1"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chemeClr val="bg2"/>
                </a:solidFill>
              </a:rPr>
              <a:t>© 2013  Cisco and/or its affiliates. All rights reserved.</a:t>
            </a:r>
          </a:p>
        </p:txBody>
      </p:sp>
      <p:sp>
        <p:nvSpPr>
          <p:cNvPr id="32"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67882FFF-EB6E-D746-B931-B43208DE7B9D}" type="slidenum">
              <a:rPr lang="en-US" sz="500">
                <a:solidFill>
                  <a:schemeClr val="bg2"/>
                </a:solidFill>
              </a:rPr>
              <a:pPr algn="r" defTabSz="609600"/>
              <a:t>‹#›</a:t>
            </a:fld>
            <a:endParaRPr lang="en-US" sz="500">
              <a:solidFill>
                <a:schemeClr val="bg2"/>
              </a:solidFill>
            </a:endParaRPr>
          </a:p>
        </p:txBody>
      </p:sp>
      <p:sp>
        <p:nvSpPr>
          <p:cNvPr id="2" name="Title 1"/>
          <p:cNvSpPr>
            <a:spLocks noGrp="1"/>
          </p:cNvSpPr>
          <p:nvPr>
            <p:ph type="ctrTitle"/>
          </p:nvPr>
        </p:nvSpPr>
        <p:spPr>
          <a:xfrm>
            <a:off x="221393" y="927520"/>
            <a:ext cx="8112126" cy="2189084"/>
          </a:xfrm>
        </p:spPr>
        <p:txBody>
          <a:bodyPr/>
          <a:lstStyle>
            <a:lvl1pPr>
              <a:lnSpc>
                <a:spcPct val="90000"/>
              </a:lnSpc>
              <a:defRPr sz="4500" b="0" spc="0" baseline="0">
                <a:solidFill>
                  <a:schemeClr val="bg1"/>
                </a:solidFill>
                <a:latin typeface="+mj-lt"/>
              </a:defRPr>
            </a:lvl1pPr>
          </a:lstStyle>
          <a:p>
            <a:r>
              <a:rPr lang="en-US" smtClean="0"/>
              <a:t>Click to edit Master title style</a:t>
            </a:r>
            <a:endParaRPr lang="en-US" dirty="0"/>
          </a:p>
        </p:txBody>
      </p:sp>
      <p:sp>
        <p:nvSpPr>
          <p:cNvPr id="3" name="Subtitle 2"/>
          <p:cNvSpPr>
            <a:spLocks noGrp="1"/>
          </p:cNvSpPr>
          <p:nvPr>
            <p:ph type="subTitle" idx="1"/>
          </p:nvPr>
        </p:nvSpPr>
        <p:spPr>
          <a:xfrm>
            <a:off x="236385" y="3348055"/>
            <a:ext cx="8112126" cy="288131"/>
          </a:xfrm>
        </p:spPr>
        <p:txBody>
          <a:bodyPr anchor="b">
            <a:noAutofit/>
          </a:bodyPr>
          <a:lstStyle>
            <a:lvl1pPr marL="0" indent="0" algn="l">
              <a:buNone/>
              <a:defRPr sz="1500" b="0">
                <a:solidFill>
                  <a:schemeClr val="bg1"/>
                </a:solidFill>
                <a:latin typeface="+mj-lt"/>
              </a:defRPr>
            </a:lvl1pPr>
            <a:lvl2pPr marL="342916" indent="0" algn="ctr">
              <a:buNone/>
              <a:defRPr>
                <a:solidFill>
                  <a:schemeClr val="tx1">
                    <a:tint val="75000"/>
                  </a:schemeClr>
                </a:solidFill>
              </a:defRPr>
            </a:lvl2pPr>
            <a:lvl3pPr marL="685834" indent="0" algn="ctr">
              <a:buNone/>
              <a:defRPr>
                <a:solidFill>
                  <a:schemeClr val="tx1">
                    <a:tint val="75000"/>
                  </a:schemeClr>
                </a:solidFill>
              </a:defRPr>
            </a:lvl3pPr>
            <a:lvl4pPr marL="1028751" indent="0" algn="ctr">
              <a:buNone/>
              <a:defRPr>
                <a:solidFill>
                  <a:schemeClr val="tx1">
                    <a:tint val="75000"/>
                  </a:schemeClr>
                </a:solidFill>
              </a:defRPr>
            </a:lvl4pPr>
            <a:lvl5pPr marL="1371669" indent="0" algn="ctr">
              <a:buNone/>
              <a:defRPr>
                <a:solidFill>
                  <a:schemeClr val="tx1">
                    <a:tint val="75000"/>
                  </a:schemeClr>
                </a:solidFill>
              </a:defRPr>
            </a:lvl5pPr>
            <a:lvl6pPr marL="1714585" indent="0" algn="ctr">
              <a:buNone/>
              <a:defRPr>
                <a:solidFill>
                  <a:schemeClr val="tx1">
                    <a:tint val="75000"/>
                  </a:schemeClr>
                </a:solidFill>
              </a:defRPr>
            </a:lvl6pPr>
            <a:lvl7pPr marL="2057503" indent="0" algn="ctr">
              <a:buNone/>
              <a:defRPr>
                <a:solidFill>
                  <a:schemeClr val="tx1">
                    <a:tint val="75000"/>
                  </a:schemeClr>
                </a:solidFill>
              </a:defRPr>
            </a:lvl7pPr>
            <a:lvl8pPr marL="2400420" indent="0" algn="ctr">
              <a:buNone/>
              <a:defRPr>
                <a:solidFill>
                  <a:schemeClr val="tx1">
                    <a:tint val="75000"/>
                  </a:schemeClr>
                </a:solidFill>
              </a:defRPr>
            </a:lvl8pPr>
            <a:lvl9pPr marL="2743338" indent="0" algn="ctr">
              <a:buNone/>
              <a:defRPr>
                <a:solidFill>
                  <a:schemeClr val="tx1">
                    <a:tint val="75000"/>
                  </a:schemeClr>
                </a:solidFill>
              </a:defRPr>
            </a:lvl9pPr>
          </a:lstStyle>
          <a:p>
            <a:r>
              <a:rPr lang="en-US" smtClean="0"/>
              <a:t>Click to edit Master subtitle style</a:t>
            </a:r>
            <a:endParaRPr lang="en-US" dirty="0"/>
          </a:p>
        </p:txBody>
      </p:sp>
      <p:sp>
        <p:nvSpPr>
          <p:cNvPr id="39" name="Text Placeholder 38"/>
          <p:cNvSpPr>
            <a:spLocks noGrp="1"/>
          </p:cNvSpPr>
          <p:nvPr>
            <p:ph type="body" sz="quarter" idx="10"/>
          </p:nvPr>
        </p:nvSpPr>
        <p:spPr>
          <a:xfrm>
            <a:off x="235807" y="3587072"/>
            <a:ext cx="8112650" cy="288131"/>
          </a:xfrm>
        </p:spPr>
        <p:txBody>
          <a:bodyPr/>
          <a:lstStyle>
            <a:lvl1pPr marL="0" indent="0">
              <a:buFontTx/>
              <a:buNone/>
              <a:defRPr lang="en-US" sz="1400" kern="1200" dirty="0" smtClean="0">
                <a:solidFill>
                  <a:schemeClr val="bg1"/>
                </a:solidFill>
                <a:latin typeface="+mj-lt"/>
                <a:ea typeface="+mn-ea"/>
                <a:cs typeface="+mn-cs"/>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US" smtClean="0"/>
              <a:t>Click to edit Master text styles</a:t>
            </a:r>
          </a:p>
        </p:txBody>
      </p:sp>
      <p:sp>
        <p:nvSpPr>
          <p:cNvPr id="41" name="Text Placeholder 40"/>
          <p:cNvSpPr>
            <a:spLocks noGrp="1"/>
          </p:cNvSpPr>
          <p:nvPr>
            <p:ph type="body" sz="quarter" idx="11"/>
          </p:nvPr>
        </p:nvSpPr>
        <p:spPr>
          <a:xfrm>
            <a:off x="235807" y="3954942"/>
            <a:ext cx="8112650" cy="288131"/>
          </a:xfrm>
        </p:spPr>
        <p:txBody>
          <a:bodyPr/>
          <a:lstStyle>
            <a:lvl1pPr marL="0" indent="0">
              <a:buFontTx/>
              <a:buNone/>
              <a:defRPr lang="en-US" sz="1100" kern="1200" dirty="0" smtClean="0">
                <a:solidFill>
                  <a:schemeClr val="bg1"/>
                </a:solidFill>
                <a:latin typeface="+mj-lt"/>
                <a:ea typeface="+mn-ea"/>
                <a:cs typeface="+mn-cs"/>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US" smtClean="0"/>
              <a:t>Click to edit Master text styles</a:t>
            </a:r>
          </a:p>
        </p:txBody>
      </p:sp>
    </p:spTree>
    <p:extLst>
      <p:ext uri="{BB962C8B-B14F-4D97-AF65-F5344CB8AC3E}">
        <p14:creationId xmlns:p14="http://schemas.microsoft.com/office/powerpoint/2010/main" val="39862891"/>
      </p:ext>
    </p:extLst>
  </p:cSld>
  <p:clrMapOvr>
    <a:masterClrMapping/>
  </p:clrMapOvr>
  <p:transition spd="slow">
    <p:fade/>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Bullet_2-Column Layout">
    <p:spTree>
      <p:nvGrpSpPr>
        <p:cNvPr id="1" name=""/>
        <p:cNvGrpSpPr/>
        <p:nvPr/>
      </p:nvGrpSpPr>
      <p:grpSpPr>
        <a:xfrm>
          <a:off x="0" y="0"/>
          <a:ext cx="0" cy="0"/>
          <a:chOff x="0" y="0"/>
          <a:chExt cx="0" cy="0"/>
        </a:xfrm>
      </p:grpSpPr>
      <p:sp>
        <p:nvSpPr>
          <p:cNvPr id="6" name="Rectangle 6"/>
          <p:cNvSpPr>
            <a:spLocks noChangeArrowheads="1"/>
          </p:cNvSpPr>
          <p:nvPr/>
        </p:nvSpPr>
        <p:spPr bwMode="ltGray">
          <a:xfrm>
            <a:off x="7934325" y="4930775"/>
            <a:ext cx="64135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r>
              <a:rPr lang="en-US" sz="500">
                <a:solidFill>
                  <a:srgbClr val="C0C0C0"/>
                </a:solidFill>
              </a:rPr>
              <a:t>Cisco Confidential</a:t>
            </a:r>
          </a:p>
        </p:txBody>
      </p:sp>
      <p:sp>
        <p:nvSpPr>
          <p:cNvPr id="7"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4916275D-567C-924F-A1AE-781C284E3BA9}" type="slidenum">
              <a:rPr lang="en-US" sz="500">
                <a:solidFill>
                  <a:srgbClr val="C0C0C0"/>
                </a:solidFill>
              </a:rPr>
              <a:pPr algn="r" defTabSz="609600"/>
              <a:t>‹#›</a:t>
            </a:fld>
            <a:endParaRPr lang="en-US" sz="500">
              <a:solidFill>
                <a:srgbClr val="C0C0C0"/>
              </a:solidFill>
            </a:endParaRPr>
          </a:p>
        </p:txBody>
      </p:sp>
      <p:pic>
        <p:nvPicPr>
          <p:cNvPr id="8" name="Picture 11" descr="segue texture.jp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333375" y="4786313"/>
            <a:ext cx="8477250"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rgbClr val="C0C0C0"/>
                </a:solidFill>
              </a:rPr>
              <a:t>© 2013  Cisco and/or its affiliates. All rights reserved.</a:t>
            </a:r>
          </a:p>
        </p:txBody>
      </p:sp>
      <p:sp>
        <p:nvSpPr>
          <p:cNvPr id="2" name="Title 1"/>
          <p:cNvSpPr>
            <a:spLocks noGrp="1"/>
          </p:cNvSpPr>
          <p:nvPr>
            <p:ph type="title"/>
          </p:nvPr>
        </p:nvSpPr>
        <p:spPr>
          <a:xfrm>
            <a:off x="229702" y="226314"/>
            <a:ext cx="4123944" cy="628650"/>
          </a:xfrm>
        </p:spPr>
        <p:txBody>
          <a:bodyPr rtlCol="0" anchor="t">
            <a:noAutofit/>
          </a:bodyPr>
          <a:lstStyle>
            <a:lvl1pPr algn="l" defTabSz="685834" rtl="0" eaLnBrk="1" latinLnBrk="0" hangingPunct="1">
              <a:lnSpc>
                <a:spcPct val="80000"/>
              </a:lnSpc>
              <a:spcBef>
                <a:spcPct val="0"/>
              </a:spcBef>
              <a:buNone/>
              <a:defRPr lang="en-US" sz="2700" b="0" kern="1200" spc="-75" baseline="0" dirty="0" smtClean="0">
                <a:solidFill>
                  <a:srgbClr val="018295"/>
                </a:solidFill>
                <a:latin typeface="+mj-lt"/>
                <a:ea typeface="+mj-ea"/>
                <a:cs typeface="+mj-cs"/>
              </a:defRPr>
            </a:lvl1pPr>
          </a:lstStyle>
          <a:p>
            <a:r>
              <a:rPr lang="en-US" smtClean="0"/>
              <a:t>Click to edit Master title style</a:t>
            </a:r>
            <a:endParaRPr lang="en-US" dirty="0"/>
          </a:p>
        </p:txBody>
      </p:sp>
      <p:sp>
        <p:nvSpPr>
          <p:cNvPr id="9" name="Text Placeholder 8"/>
          <p:cNvSpPr>
            <a:spLocks noGrp="1"/>
          </p:cNvSpPr>
          <p:nvPr>
            <p:ph type="body" sz="quarter" idx="11"/>
          </p:nvPr>
        </p:nvSpPr>
        <p:spPr>
          <a:xfrm>
            <a:off x="219458" y="1200150"/>
            <a:ext cx="4142231" cy="3394710"/>
          </a:xfrm>
        </p:spPr>
        <p:txBody>
          <a:bodyPr/>
          <a:lstStyle>
            <a:lvl1pPr marL="0" indent="0">
              <a:buNone/>
              <a:defRPr>
                <a:solidFill>
                  <a:srgbClr val="3CABB8"/>
                </a:solidFill>
                <a:latin typeface="+mj-lt"/>
              </a:defRPr>
            </a:lvl1pPr>
            <a:lvl2pPr marL="476274" indent="-171459">
              <a:buClr>
                <a:schemeClr val="accent5"/>
              </a:buClr>
              <a:buFont typeface="Arial" pitchFamily="34" charset="0"/>
              <a:buChar char="•"/>
              <a:tabLst/>
              <a:defRPr>
                <a:solidFill>
                  <a:srgbClr val="3CABB8"/>
                </a:solidFill>
                <a:latin typeface="+mj-lt"/>
              </a:defRPr>
            </a:lvl2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2" name="Text Placeholder 11"/>
          <p:cNvSpPr>
            <a:spLocks noGrp="1"/>
          </p:cNvSpPr>
          <p:nvPr>
            <p:ph type="body" sz="quarter" idx="12"/>
          </p:nvPr>
        </p:nvSpPr>
        <p:spPr>
          <a:xfrm>
            <a:off x="4818891" y="1200150"/>
            <a:ext cx="4005072" cy="3394710"/>
          </a:xfrm>
        </p:spPr>
        <p:txBody>
          <a:bodyPr/>
          <a:lstStyle>
            <a:lvl1pPr marL="0" indent="0">
              <a:buFontTx/>
              <a:buNone/>
              <a:defRPr>
                <a:solidFill>
                  <a:srgbClr val="3CABB8"/>
                </a:solidFill>
                <a:latin typeface="+mj-lt"/>
              </a:defRPr>
            </a:lvl1pPr>
            <a:lvl2pPr marL="476274" indent="-171459">
              <a:buClr>
                <a:schemeClr val="accent1">
                  <a:lumMod val="40000"/>
                  <a:lumOff val="60000"/>
                </a:schemeClr>
              </a:buClr>
              <a:buFont typeface="Arial" pitchFamily="34" charset="0"/>
              <a:buChar char="•"/>
              <a:defRPr>
                <a:solidFill>
                  <a:srgbClr val="3CABB8"/>
                </a:solidFill>
                <a:latin typeface="+mj-lt"/>
              </a:defRPr>
            </a:lvl2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6" name="Text Placeholder 15"/>
          <p:cNvSpPr>
            <a:spLocks noGrp="1"/>
          </p:cNvSpPr>
          <p:nvPr>
            <p:ph type="body" sz="quarter" idx="13"/>
          </p:nvPr>
        </p:nvSpPr>
        <p:spPr>
          <a:xfrm>
            <a:off x="4822433" y="233172"/>
            <a:ext cx="3896359" cy="630936"/>
          </a:xfrm>
        </p:spPr>
        <p:txBody>
          <a:bodyPr>
            <a:noAutofit/>
          </a:bodyPr>
          <a:lstStyle>
            <a:lvl1pPr marL="0" marR="0" indent="0" algn="l" defTabSz="685834" rtl="0" eaLnBrk="1" fontAlgn="auto" latinLnBrk="0" hangingPunct="1">
              <a:lnSpc>
                <a:spcPct val="80000"/>
              </a:lnSpc>
              <a:spcBef>
                <a:spcPct val="0"/>
              </a:spcBef>
              <a:spcAft>
                <a:spcPts val="0"/>
              </a:spcAft>
              <a:buClrTx/>
              <a:buSzTx/>
              <a:buFontTx/>
              <a:buNone/>
              <a:tabLst/>
              <a:defRPr lang="en-US" sz="2700" b="0" kern="1200" spc="-75" baseline="0" dirty="0">
                <a:solidFill>
                  <a:srgbClr val="018295"/>
                </a:solidFill>
                <a:latin typeface="+mj-lt"/>
                <a:ea typeface="+mj-ea"/>
                <a:cs typeface="+mj-cs"/>
              </a:defRPr>
            </a:lvl1pPr>
          </a:lstStyle>
          <a:p>
            <a:pPr lvl="0"/>
            <a:r>
              <a:rPr lang="en-US" smtClean="0"/>
              <a:t>Click to edit Master text styles</a:t>
            </a:r>
          </a:p>
        </p:txBody>
      </p:sp>
    </p:spTree>
    <p:extLst>
      <p:ext uri="{BB962C8B-B14F-4D97-AF65-F5344CB8AC3E}">
        <p14:creationId xmlns:p14="http://schemas.microsoft.com/office/powerpoint/2010/main" val="3994508789"/>
      </p:ext>
    </p:extLst>
  </p:cSld>
  <p:clrMapOvr>
    <a:masterClrMapping/>
  </p:clrMapOvr>
  <p:transition spd="slow">
    <p:fade/>
  </p:transition>
  <p:hf hdr="0" ftr="0" dt="0"/>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Bullet_3-Column Layout No Bottom Bar">
    <p:spTree>
      <p:nvGrpSpPr>
        <p:cNvPr id="1" name=""/>
        <p:cNvGrpSpPr/>
        <p:nvPr/>
      </p:nvGrpSpPr>
      <p:grpSpPr>
        <a:xfrm>
          <a:off x="0" y="0"/>
          <a:ext cx="0" cy="0"/>
          <a:chOff x="0" y="0"/>
          <a:chExt cx="0" cy="0"/>
        </a:xfrm>
      </p:grpSpPr>
      <p:sp>
        <p:nvSpPr>
          <p:cNvPr id="13" name="Text Placeholder 12"/>
          <p:cNvSpPr>
            <a:spLocks noGrp="1"/>
          </p:cNvSpPr>
          <p:nvPr>
            <p:ph type="body" sz="quarter" idx="14"/>
          </p:nvPr>
        </p:nvSpPr>
        <p:spPr>
          <a:xfrm>
            <a:off x="244477" y="1200155"/>
            <a:ext cx="2622550" cy="3293269"/>
          </a:xfrm>
        </p:spPr>
        <p:txBody>
          <a:bodyPr/>
          <a:lstStyle>
            <a:lvl1pPr>
              <a:defRPr>
                <a:solidFill>
                  <a:schemeClr val="accent1"/>
                </a:solidFill>
                <a:latin typeface="+mj-lt"/>
                <a:cs typeface="Arial" pitchFamily="34" charset="0"/>
              </a:defRPr>
            </a:lvl1pPr>
            <a:lvl2pPr>
              <a:defRPr>
                <a:latin typeface="+mj-lt"/>
                <a:cs typeface="Arial" pitchFamily="34" charset="0"/>
              </a:defRPr>
            </a:lvl2pPr>
            <a:lvl3pPr>
              <a:defRPr>
                <a:latin typeface="+mj-lt"/>
                <a:cs typeface="Arial" pitchFamily="34" charset="0"/>
              </a:defRPr>
            </a:lvl3pPr>
            <a:lvl4pPr>
              <a:defRPr>
                <a:latin typeface="+mj-lt"/>
                <a:cs typeface="Arial" pitchFamily="34" charset="0"/>
              </a:defRPr>
            </a:lvl4pPr>
            <a:lvl5pPr>
              <a:defRPr>
                <a:latin typeface="+mj-lt"/>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4" name="Text Placeholder 12"/>
          <p:cNvSpPr>
            <a:spLocks noGrp="1"/>
          </p:cNvSpPr>
          <p:nvPr>
            <p:ph type="body" sz="quarter" idx="15"/>
          </p:nvPr>
        </p:nvSpPr>
        <p:spPr>
          <a:xfrm>
            <a:off x="3292479" y="1200151"/>
            <a:ext cx="2593975" cy="3271838"/>
          </a:xfrm>
        </p:spPr>
        <p:txBody>
          <a:bodyPr/>
          <a:lstStyle>
            <a:lvl1pPr>
              <a:defRPr>
                <a:solidFill>
                  <a:schemeClr val="accent1"/>
                </a:solidFill>
                <a:latin typeface="+mj-lt"/>
                <a:cs typeface="Arial" pitchFamily="34" charset="0"/>
              </a:defRPr>
            </a:lvl1pPr>
            <a:lvl2pPr>
              <a:defRPr>
                <a:latin typeface="+mj-lt"/>
                <a:cs typeface="Arial" pitchFamily="34" charset="0"/>
              </a:defRPr>
            </a:lvl2pPr>
            <a:lvl3pPr>
              <a:defRPr>
                <a:latin typeface="+mj-lt"/>
                <a:cs typeface="Arial" pitchFamily="34" charset="0"/>
              </a:defRPr>
            </a:lvl3pPr>
            <a:lvl4pPr>
              <a:defRPr>
                <a:latin typeface="+mj-lt"/>
                <a:cs typeface="Arial" pitchFamily="34" charset="0"/>
              </a:defRPr>
            </a:lvl4pPr>
            <a:lvl5pPr>
              <a:defRPr>
                <a:latin typeface="+mj-lt"/>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5" name="Text Placeholder 12"/>
          <p:cNvSpPr>
            <a:spLocks noGrp="1"/>
          </p:cNvSpPr>
          <p:nvPr>
            <p:ph type="body" sz="quarter" idx="16"/>
          </p:nvPr>
        </p:nvSpPr>
        <p:spPr>
          <a:xfrm>
            <a:off x="6300789" y="1200154"/>
            <a:ext cx="2633662" cy="3250406"/>
          </a:xfrm>
        </p:spPr>
        <p:txBody>
          <a:bodyPr/>
          <a:lstStyle>
            <a:lvl1pPr>
              <a:defRPr>
                <a:solidFill>
                  <a:schemeClr val="accent1"/>
                </a:solidFill>
                <a:latin typeface="+mj-lt"/>
                <a:cs typeface="Arial" pitchFamily="34" charset="0"/>
              </a:defRPr>
            </a:lvl1pPr>
            <a:lvl2pPr>
              <a:defRPr>
                <a:latin typeface="+mj-lt"/>
                <a:cs typeface="Arial" pitchFamily="34" charset="0"/>
              </a:defRPr>
            </a:lvl2pPr>
            <a:lvl3pPr>
              <a:defRPr>
                <a:latin typeface="+mj-lt"/>
                <a:cs typeface="Arial" pitchFamily="34" charset="0"/>
              </a:defRPr>
            </a:lvl3pPr>
            <a:lvl4pPr>
              <a:defRPr>
                <a:latin typeface="+mj-lt"/>
                <a:cs typeface="Arial" pitchFamily="34" charset="0"/>
              </a:defRPr>
            </a:lvl4pPr>
            <a:lvl5pPr>
              <a:defRPr>
                <a:latin typeface="+mj-lt"/>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8" name="Text Placeholder 17"/>
          <p:cNvSpPr>
            <a:spLocks noGrp="1"/>
          </p:cNvSpPr>
          <p:nvPr>
            <p:ph type="body" sz="quarter" idx="17"/>
          </p:nvPr>
        </p:nvSpPr>
        <p:spPr>
          <a:xfrm>
            <a:off x="219515" y="75438"/>
            <a:ext cx="2668457" cy="864108"/>
          </a:xfrm>
        </p:spPr>
        <p:txBody>
          <a:bodyPr anchor="b">
            <a:noAutofit/>
          </a:bodyPr>
          <a:lstStyle>
            <a:lvl1pPr marL="0" marR="0" indent="0" algn="l" defTabSz="685834" rtl="0" eaLnBrk="1" fontAlgn="auto" latinLnBrk="0" hangingPunct="1">
              <a:lnSpc>
                <a:spcPct val="80000"/>
              </a:lnSpc>
              <a:spcBef>
                <a:spcPct val="0"/>
              </a:spcBef>
              <a:spcAft>
                <a:spcPts val="0"/>
              </a:spcAft>
              <a:buClrTx/>
              <a:buSzTx/>
              <a:buFontTx/>
              <a:buNone/>
              <a:tabLst/>
              <a:defRPr kumimoji="0" lang="en-US" sz="2300" b="0" i="0" u="none" strike="noStrike" kern="1200" cap="none" spc="-75" normalizeH="0" baseline="0" noProof="0" dirty="0" smtClean="0">
                <a:ln>
                  <a:noFill/>
                </a:ln>
                <a:solidFill>
                  <a:schemeClr val="tx1"/>
                </a:solidFill>
                <a:effectLst/>
                <a:uLnTx/>
                <a:uFillTx/>
                <a:latin typeface="+mj-lt"/>
                <a:ea typeface="+mj-ea"/>
                <a:cs typeface="Arial" pitchFamily="34" charset="0"/>
              </a:defRPr>
            </a:lvl1pPr>
          </a:lstStyle>
          <a:p>
            <a:pPr lvl="0"/>
            <a:r>
              <a:rPr lang="en-US" smtClean="0"/>
              <a:t>Click to edit Master text styles</a:t>
            </a:r>
          </a:p>
        </p:txBody>
      </p:sp>
      <p:sp>
        <p:nvSpPr>
          <p:cNvPr id="22" name="Text Placeholder 17"/>
          <p:cNvSpPr>
            <a:spLocks noGrp="1"/>
          </p:cNvSpPr>
          <p:nvPr>
            <p:ph type="body" sz="quarter" idx="19"/>
          </p:nvPr>
        </p:nvSpPr>
        <p:spPr>
          <a:xfrm>
            <a:off x="3258399" y="75438"/>
            <a:ext cx="2599859" cy="864108"/>
          </a:xfrm>
        </p:spPr>
        <p:txBody>
          <a:bodyPr anchor="b">
            <a:noAutofit/>
          </a:bodyPr>
          <a:lstStyle>
            <a:lvl1pPr marL="0" marR="0" indent="0" algn="l" defTabSz="685834" rtl="0" eaLnBrk="1" fontAlgn="auto" latinLnBrk="0" hangingPunct="1">
              <a:lnSpc>
                <a:spcPct val="80000"/>
              </a:lnSpc>
              <a:spcBef>
                <a:spcPct val="0"/>
              </a:spcBef>
              <a:spcAft>
                <a:spcPts val="0"/>
              </a:spcAft>
              <a:buClrTx/>
              <a:buSzTx/>
              <a:buFontTx/>
              <a:buNone/>
              <a:tabLst/>
              <a:defRPr kumimoji="0" lang="en-US" sz="2300" b="0" i="0" u="none" strike="noStrike" kern="1200" cap="none" spc="-75" normalizeH="0" baseline="0" noProof="0" dirty="0" smtClean="0">
                <a:ln>
                  <a:noFill/>
                </a:ln>
                <a:solidFill>
                  <a:schemeClr val="tx1"/>
                </a:solidFill>
                <a:effectLst/>
                <a:uLnTx/>
                <a:uFillTx/>
                <a:latin typeface="+mj-lt"/>
                <a:ea typeface="+mj-ea"/>
                <a:cs typeface="Arial" pitchFamily="34" charset="0"/>
              </a:defRPr>
            </a:lvl1pPr>
          </a:lstStyle>
          <a:p>
            <a:pPr lvl="0"/>
            <a:r>
              <a:rPr lang="en-US" smtClean="0"/>
              <a:t>Click to edit Master text styles</a:t>
            </a:r>
          </a:p>
        </p:txBody>
      </p:sp>
      <p:sp>
        <p:nvSpPr>
          <p:cNvPr id="23" name="Text Placeholder 17"/>
          <p:cNvSpPr>
            <a:spLocks noGrp="1"/>
          </p:cNvSpPr>
          <p:nvPr>
            <p:ph type="body" sz="quarter" idx="20"/>
          </p:nvPr>
        </p:nvSpPr>
        <p:spPr>
          <a:xfrm>
            <a:off x="6272202" y="75438"/>
            <a:ext cx="2634158" cy="864108"/>
          </a:xfrm>
        </p:spPr>
        <p:txBody>
          <a:bodyPr anchor="b">
            <a:noAutofit/>
          </a:bodyPr>
          <a:lstStyle>
            <a:lvl1pPr marL="0" marR="0" indent="0" algn="l" defTabSz="685834" rtl="0" eaLnBrk="1" fontAlgn="auto" latinLnBrk="0" hangingPunct="1">
              <a:lnSpc>
                <a:spcPct val="80000"/>
              </a:lnSpc>
              <a:spcBef>
                <a:spcPct val="0"/>
              </a:spcBef>
              <a:spcAft>
                <a:spcPts val="0"/>
              </a:spcAft>
              <a:buClrTx/>
              <a:buSzTx/>
              <a:buFontTx/>
              <a:buNone/>
              <a:tabLst/>
              <a:defRPr kumimoji="0" lang="en-US" sz="2300" b="0" i="0" u="none" strike="noStrike" kern="1200" cap="none" spc="-75" normalizeH="0" baseline="0" noProof="0" dirty="0" smtClean="0">
                <a:ln>
                  <a:noFill/>
                </a:ln>
                <a:solidFill>
                  <a:schemeClr val="tx1"/>
                </a:solidFill>
                <a:effectLst/>
                <a:uLnTx/>
                <a:uFillTx/>
                <a:latin typeface="+mj-lt"/>
                <a:ea typeface="+mj-ea"/>
                <a:cs typeface="Arial" pitchFamily="34" charset="0"/>
              </a:defRPr>
            </a:lvl1pPr>
          </a:lstStyle>
          <a:p>
            <a:pPr lvl="0"/>
            <a:r>
              <a:rPr lang="en-US" smtClean="0"/>
              <a:t>Click to edit Master text styles</a:t>
            </a:r>
          </a:p>
        </p:txBody>
      </p:sp>
    </p:spTree>
    <p:extLst>
      <p:ext uri="{BB962C8B-B14F-4D97-AF65-F5344CB8AC3E}">
        <p14:creationId xmlns:p14="http://schemas.microsoft.com/office/powerpoint/2010/main" val="3362155918"/>
      </p:ext>
    </p:extLst>
  </p:cSld>
  <p:clrMapOvr>
    <a:masterClrMapping/>
  </p:clrMapOvr>
  <p:transition spd="slow">
    <p:fade/>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39" name="Title 1"/>
          <p:cNvSpPr>
            <a:spLocks noGrp="1"/>
          </p:cNvSpPr>
          <p:nvPr>
            <p:ph type="title"/>
          </p:nvPr>
        </p:nvSpPr>
        <p:spPr>
          <a:xfrm>
            <a:off x="246974" y="329783"/>
            <a:ext cx="8567244" cy="628650"/>
          </a:xfrm>
        </p:spPr>
        <p:txBody>
          <a:bodyPr/>
          <a:lstStyle>
            <a:lvl1pPr algn="l" defTabSz="685834" rtl="0" eaLnBrk="1" latinLnBrk="0" hangingPunct="1">
              <a:lnSpc>
                <a:spcPct val="80000"/>
              </a:lnSpc>
              <a:spcBef>
                <a:spcPct val="0"/>
              </a:spcBef>
              <a:buNone/>
              <a:defRPr lang="en-US" sz="2700" b="0" kern="1200" spc="0" baseline="0" dirty="0">
                <a:solidFill>
                  <a:srgbClr val="018295"/>
                </a:solidFill>
                <a:latin typeface="+mj-lt"/>
                <a:ea typeface="+mj-ea"/>
                <a:cs typeface="+mj-cs"/>
              </a:defRPr>
            </a:lvl1pPr>
          </a:lstStyle>
          <a:p>
            <a:r>
              <a:rPr lang="en-US" smtClean="0"/>
              <a:t>Click to edit Master title style</a:t>
            </a:r>
            <a:endParaRPr lang="en-US" dirty="0"/>
          </a:p>
        </p:txBody>
      </p:sp>
      <p:sp>
        <p:nvSpPr>
          <p:cNvPr id="36" name="Chart Placeholder 35"/>
          <p:cNvSpPr>
            <a:spLocks noGrp="1"/>
          </p:cNvSpPr>
          <p:nvPr>
            <p:ph type="chart" sz="quarter" idx="10"/>
          </p:nvPr>
        </p:nvSpPr>
        <p:spPr>
          <a:xfrm>
            <a:off x="359767" y="1107281"/>
            <a:ext cx="8439461" cy="3228975"/>
          </a:xfrm>
        </p:spPr>
        <p:txBody>
          <a:bodyPr rtlCol="0" anchor="ctr" anchorCtr="1">
            <a:noAutofit/>
          </a:bodyPr>
          <a:lstStyle>
            <a:lvl1pPr>
              <a:buNone/>
              <a:defRPr>
                <a:latin typeface="+mj-lt"/>
              </a:defRPr>
            </a:lvl1pPr>
          </a:lstStyle>
          <a:p>
            <a:pPr lvl="0"/>
            <a:r>
              <a:rPr lang="en-US" noProof="0" smtClean="0"/>
              <a:t>Click icon to add chart</a:t>
            </a:r>
            <a:endParaRPr lang="en-US" noProof="0"/>
          </a:p>
        </p:txBody>
      </p:sp>
      <p:sp>
        <p:nvSpPr>
          <p:cNvPr id="4" name="Text Placeholder 9"/>
          <p:cNvSpPr>
            <a:spLocks noGrp="1"/>
          </p:cNvSpPr>
          <p:nvPr>
            <p:ph type="body" sz="quarter" idx="11"/>
          </p:nvPr>
        </p:nvSpPr>
        <p:spPr>
          <a:xfrm>
            <a:off x="249468" y="4546590"/>
            <a:ext cx="7461250" cy="207749"/>
          </a:xfrm>
        </p:spPr>
        <p:txBody>
          <a:bodyPr anchor="b">
            <a:noAutofit/>
          </a:bodyPr>
          <a:lstStyle>
            <a:lvl1pPr algn="l" defTabSz="603677">
              <a:lnSpc>
                <a:spcPct val="100000"/>
              </a:lnSpc>
              <a:spcBef>
                <a:spcPct val="50000"/>
              </a:spcBef>
              <a:buNone/>
              <a:defRPr sz="900">
                <a:solidFill>
                  <a:schemeClr val="bg1">
                    <a:lumMod val="50000"/>
                  </a:schemeClr>
                </a:solidFill>
                <a:latin typeface="+mj-l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smtClean="0"/>
              <a:t>Click to edit Master text styles</a:t>
            </a:r>
          </a:p>
        </p:txBody>
      </p:sp>
    </p:spTree>
    <p:extLst>
      <p:ext uri="{BB962C8B-B14F-4D97-AF65-F5344CB8AC3E}">
        <p14:creationId xmlns:p14="http://schemas.microsoft.com/office/powerpoint/2010/main" val="1670791395"/>
      </p:ext>
    </p:extLst>
  </p:cSld>
  <p:clrMapOvr>
    <a:masterClrMapping/>
  </p:clrMapOvr>
  <p:transition spd="slow">
    <p:fad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Bottom title_photo and text">
    <p:spTree>
      <p:nvGrpSpPr>
        <p:cNvPr id="1" name=""/>
        <p:cNvGrpSpPr/>
        <p:nvPr/>
      </p:nvGrpSpPr>
      <p:grpSpPr>
        <a:xfrm>
          <a:off x="0" y="0"/>
          <a:ext cx="0" cy="0"/>
          <a:chOff x="0" y="0"/>
          <a:chExt cx="0" cy="0"/>
        </a:xfrm>
      </p:grpSpPr>
      <p:sp>
        <p:nvSpPr>
          <p:cNvPr id="2" name="Title 1"/>
          <p:cNvSpPr>
            <a:spLocks noGrp="1"/>
          </p:cNvSpPr>
          <p:nvPr>
            <p:ph type="title"/>
          </p:nvPr>
        </p:nvSpPr>
        <p:spPr>
          <a:xfrm>
            <a:off x="229702" y="4072683"/>
            <a:ext cx="8558698" cy="628650"/>
          </a:xfrm>
        </p:spPr>
        <p:txBody>
          <a:bodyPr rtlCol="0">
            <a:noAutofit/>
          </a:bodyPr>
          <a:lstStyle>
            <a:lvl1pPr algn="l" defTabSz="685834" rtl="0" eaLnBrk="1" latinLnBrk="0" hangingPunct="1">
              <a:lnSpc>
                <a:spcPct val="80000"/>
              </a:lnSpc>
              <a:spcBef>
                <a:spcPct val="0"/>
              </a:spcBef>
              <a:buNone/>
              <a:defRPr lang="en-US" sz="2700" b="0" kern="1200" spc="0" baseline="0" dirty="0">
                <a:gradFill>
                  <a:gsLst>
                    <a:gs pos="0">
                      <a:schemeClr val="tx1"/>
                    </a:gs>
                    <a:gs pos="44000">
                      <a:srgbClr val="01BBBB"/>
                    </a:gs>
                    <a:gs pos="100000">
                      <a:schemeClr val="accent4"/>
                    </a:gs>
                  </a:gsLst>
                  <a:lin ang="4800000" scaled="0"/>
                </a:gradFill>
                <a:latin typeface="+mj-lt"/>
                <a:ea typeface="+mj-ea"/>
                <a:cs typeface="+mj-cs"/>
              </a:defRPr>
            </a:lvl1pPr>
          </a:lstStyle>
          <a:p>
            <a:r>
              <a:rPr lang="en-US" smtClean="0"/>
              <a:t>Click to edit Master title style</a:t>
            </a:r>
            <a:endParaRPr lang="en-US" dirty="0"/>
          </a:p>
        </p:txBody>
      </p:sp>
      <p:sp>
        <p:nvSpPr>
          <p:cNvPr id="4" name="Text Placeholder 3"/>
          <p:cNvSpPr>
            <a:spLocks noGrp="1"/>
          </p:cNvSpPr>
          <p:nvPr>
            <p:ph type="body" sz="quarter" idx="10"/>
          </p:nvPr>
        </p:nvSpPr>
        <p:spPr>
          <a:xfrm>
            <a:off x="246890" y="1200150"/>
            <a:ext cx="4005072" cy="2811780"/>
          </a:xfrm>
        </p:spPr>
        <p:txBody>
          <a:bodyPr anchor="ctr">
            <a:noAutofit/>
          </a:bodyPr>
          <a:lstStyle>
            <a:lvl1pPr marL="0" indent="0">
              <a:buFontTx/>
              <a:buNone/>
              <a:defRPr sz="1800" baseline="0">
                <a:solidFill>
                  <a:schemeClr val="tx1"/>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smtClean="0"/>
              <a:t>Click to edit Master text styles</a:t>
            </a:r>
          </a:p>
        </p:txBody>
      </p:sp>
      <p:sp>
        <p:nvSpPr>
          <p:cNvPr id="6" name="Picture Placeholder 5"/>
          <p:cNvSpPr>
            <a:spLocks noGrp="1"/>
          </p:cNvSpPr>
          <p:nvPr>
            <p:ph type="pic" sz="quarter" idx="11"/>
          </p:nvPr>
        </p:nvSpPr>
        <p:spPr>
          <a:xfrm>
            <a:off x="4873755" y="1460754"/>
            <a:ext cx="3429000" cy="2242566"/>
          </a:xfrm>
        </p:spPr>
        <p:txBody>
          <a:bodyPr rtlCol="0" anchor="ctr" anchorCtr="1">
            <a:noAutofit/>
          </a:bodyPr>
          <a:lstStyle>
            <a:lvl1pPr algn="ctr">
              <a:buFontTx/>
              <a:buNone/>
              <a:defRPr>
                <a:latin typeface="+mj-lt"/>
              </a:defRPr>
            </a:lvl1pPr>
          </a:lstStyle>
          <a:p>
            <a:pPr lvl="0"/>
            <a:r>
              <a:rPr lang="en-US" noProof="0" smtClean="0"/>
              <a:t>Drag picture to placeholder or click icon to add</a:t>
            </a:r>
            <a:endParaRPr lang="en-US" noProof="0" dirty="0"/>
          </a:p>
        </p:txBody>
      </p:sp>
    </p:spTree>
    <p:extLst>
      <p:ext uri="{BB962C8B-B14F-4D97-AF65-F5344CB8AC3E}">
        <p14:creationId xmlns:p14="http://schemas.microsoft.com/office/powerpoint/2010/main" val="1695786395"/>
      </p:ext>
    </p:extLst>
  </p:cSld>
  <p:clrMapOvr>
    <a:masterClrMapping/>
  </p:clrMapOvr>
  <p:transition spd="slow">
    <p:fade/>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Bottom 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9702" y="4072683"/>
            <a:ext cx="8558698" cy="628650"/>
          </a:xfrm>
        </p:spPr>
        <p:txBody>
          <a:bodyPr rtlCol="0">
            <a:noAutofit/>
          </a:bodyPr>
          <a:lstStyle>
            <a:lvl1pPr algn="l" defTabSz="685834" rtl="0" eaLnBrk="1" latinLnBrk="0" hangingPunct="1">
              <a:lnSpc>
                <a:spcPct val="80000"/>
              </a:lnSpc>
              <a:spcBef>
                <a:spcPct val="0"/>
              </a:spcBef>
              <a:buNone/>
              <a:defRPr lang="en-US" sz="2700" b="0" kern="1200" spc="0" baseline="0" dirty="0">
                <a:solidFill>
                  <a:srgbClr val="018295"/>
                </a:solidFill>
                <a:latin typeface="+mj-lt"/>
                <a:ea typeface="+mj-ea"/>
                <a:cs typeface="+mj-cs"/>
              </a:defRPr>
            </a:lvl1pPr>
          </a:lstStyle>
          <a:p>
            <a:r>
              <a:rPr lang="en-US" smtClean="0"/>
              <a:t>Click to edit Master title style</a:t>
            </a:r>
            <a:endParaRPr lang="en-US" dirty="0"/>
          </a:p>
        </p:txBody>
      </p:sp>
    </p:spTree>
    <p:extLst>
      <p:ext uri="{BB962C8B-B14F-4D97-AF65-F5344CB8AC3E}">
        <p14:creationId xmlns:p14="http://schemas.microsoft.com/office/powerpoint/2010/main" val="273394309"/>
      </p:ext>
    </p:extLst>
  </p:cSld>
  <p:clrMapOvr>
    <a:masterClrMapping/>
  </p:clrMapOvr>
  <p:transition spd="slow">
    <p:fad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Quote Slide">
    <p:spTree>
      <p:nvGrpSpPr>
        <p:cNvPr id="1" name=""/>
        <p:cNvGrpSpPr/>
        <p:nvPr/>
      </p:nvGrpSpPr>
      <p:grpSpPr>
        <a:xfrm>
          <a:off x="0" y="0"/>
          <a:ext cx="0" cy="0"/>
          <a:chOff x="0" y="0"/>
          <a:chExt cx="0" cy="0"/>
        </a:xfrm>
      </p:grpSpPr>
      <p:sp>
        <p:nvSpPr>
          <p:cNvPr id="4" name="Rectangle 6"/>
          <p:cNvSpPr>
            <a:spLocks noChangeArrowheads="1"/>
          </p:cNvSpPr>
          <p:nvPr/>
        </p:nvSpPr>
        <p:spPr bwMode="white">
          <a:xfrm>
            <a:off x="0" y="0"/>
            <a:ext cx="9144000" cy="133350"/>
          </a:xfrm>
          <a:prstGeom prst="rect">
            <a:avLst/>
          </a:prstGeom>
          <a:solidFill>
            <a:schemeClr val="bg2"/>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lIns="68583" tIns="34292" rIns="68583" bIns="34292" anchor="ctr"/>
          <a:lstStyle/>
          <a:p>
            <a:endParaRPr lang="en-US">
              <a:solidFill>
                <a:srgbClr val="008080"/>
              </a:solidFill>
            </a:endParaRPr>
          </a:p>
        </p:txBody>
      </p:sp>
      <p:sp>
        <p:nvSpPr>
          <p:cNvPr id="5" name="Rectangle 3"/>
          <p:cNvSpPr>
            <a:spLocks noChangeArrowheads="1"/>
          </p:cNvSpPr>
          <p:nvPr/>
        </p:nvSpPr>
        <p:spPr bwMode="hidden">
          <a:xfrm>
            <a:off x="0" y="0"/>
            <a:ext cx="9144000" cy="133350"/>
          </a:xfrm>
          <a:prstGeom prst="rect">
            <a:avLst/>
          </a:prstGeom>
          <a:solidFill>
            <a:schemeClr val="bg2"/>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lIns="68583" tIns="34292" rIns="68583" bIns="34292" anchor="ctr"/>
          <a:lstStyle/>
          <a:p>
            <a:endParaRPr lang="en-US">
              <a:solidFill>
                <a:srgbClr val="008080"/>
              </a:solidFill>
            </a:endParaRPr>
          </a:p>
        </p:txBody>
      </p:sp>
      <p:sp>
        <p:nvSpPr>
          <p:cNvPr id="3" name="Subtitle 2"/>
          <p:cNvSpPr>
            <a:spLocks noGrp="1"/>
          </p:cNvSpPr>
          <p:nvPr>
            <p:ph type="subTitle" idx="1"/>
          </p:nvPr>
        </p:nvSpPr>
        <p:spPr>
          <a:xfrm>
            <a:off x="415176" y="4389125"/>
            <a:ext cx="8112126" cy="288131"/>
          </a:xfrm>
        </p:spPr>
        <p:txBody>
          <a:bodyPr anchor="b">
            <a:noAutofit/>
          </a:bodyPr>
          <a:lstStyle>
            <a:lvl1pPr marL="0" indent="0" algn="l" defTabSz="685834" rtl="0" eaLnBrk="1" latinLnBrk="0" hangingPunct="1">
              <a:lnSpc>
                <a:spcPct val="95000"/>
              </a:lnSpc>
              <a:spcBef>
                <a:spcPts val="1080"/>
              </a:spcBef>
              <a:buClr>
                <a:srgbClr val="92D050"/>
              </a:buClr>
              <a:buSzPct val="90000"/>
              <a:buFont typeface="Arial" pitchFamily="34" charset="0"/>
              <a:buNone/>
              <a:tabLst/>
              <a:defRPr lang="en-US" sz="1500" kern="1200" dirty="0">
                <a:solidFill>
                  <a:schemeClr val="accent2"/>
                </a:solidFill>
                <a:latin typeface="+mj-lt"/>
                <a:ea typeface="+mn-ea"/>
                <a:cs typeface="+mn-cs"/>
              </a:defRPr>
            </a:lvl1pPr>
            <a:lvl2pPr marL="342916" indent="0" algn="ctr">
              <a:buNone/>
              <a:defRPr>
                <a:solidFill>
                  <a:schemeClr val="tx1">
                    <a:tint val="75000"/>
                  </a:schemeClr>
                </a:solidFill>
              </a:defRPr>
            </a:lvl2pPr>
            <a:lvl3pPr marL="685834" indent="0" algn="ctr">
              <a:buNone/>
              <a:defRPr>
                <a:solidFill>
                  <a:schemeClr val="tx1">
                    <a:tint val="75000"/>
                  </a:schemeClr>
                </a:solidFill>
              </a:defRPr>
            </a:lvl3pPr>
            <a:lvl4pPr marL="1028751" indent="0" algn="ctr">
              <a:buNone/>
              <a:defRPr>
                <a:solidFill>
                  <a:schemeClr val="tx1">
                    <a:tint val="75000"/>
                  </a:schemeClr>
                </a:solidFill>
              </a:defRPr>
            </a:lvl4pPr>
            <a:lvl5pPr marL="1371669" indent="0" algn="ctr">
              <a:buNone/>
              <a:defRPr>
                <a:solidFill>
                  <a:schemeClr val="tx1">
                    <a:tint val="75000"/>
                  </a:schemeClr>
                </a:solidFill>
              </a:defRPr>
            </a:lvl5pPr>
            <a:lvl6pPr marL="1714585" indent="0" algn="ctr">
              <a:buNone/>
              <a:defRPr>
                <a:solidFill>
                  <a:schemeClr val="tx1">
                    <a:tint val="75000"/>
                  </a:schemeClr>
                </a:solidFill>
              </a:defRPr>
            </a:lvl6pPr>
            <a:lvl7pPr marL="2057503" indent="0" algn="ctr">
              <a:buNone/>
              <a:defRPr>
                <a:solidFill>
                  <a:schemeClr val="tx1">
                    <a:tint val="75000"/>
                  </a:schemeClr>
                </a:solidFill>
              </a:defRPr>
            </a:lvl7pPr>
            <a:lvl8pPr marL="2400420" indent="0" algn="ctr">
              <a:buNone/>
              <a:defRPr>
                <a:solidFill>
                  <a:schemeClr val="tx1">
                    <a:tint val="75000"/>
                  </a:schemeClr>
                </a:solidFill>
              </a:defRPr>
            </a:lvl8pPr>
            <a:lvl9pPr marL="2743338" indent="0" algn="ctr">
              <a:buNone/>
              <a:defRPr>
                <a:solidFill>
                  <a:schemeClr val="tx1">
                    <a:tint val="75000"/>
                  </a:schemeClr>
                </a:solidFill>
              </a:defRPr>
            </a:lvl9pPr>
          </a:lstStyle>
          <a:p>
            <a:r>
              <a:rPr lang="en-US" smtClean="0"/>
              <a:t>Click to edit Master subtitle style</a:t>
            </a:r>
            <a:endParaRPr lang="en-US" dirty="0"/>
          </a:p>
        </p:txBody>
      </p:sp>
      <p:sp>
        <p:nvSpPr>
          <p:cNvPr id="2" name="Title 1"/>
          <p:cNvSpPr>
            <a:spLocks noGrp="1"/>
          </p:cNvSpPr>
          <p:nvPr>
            <p:ph type="ctrTitle"/>
          </p:nvPr>
        </p:nvSpPr>
        <p:spPr>
          <a:xfrm>
            <a:off x="219456" y="486918"/>
            <a:ext cx="8112126" cy="3360420"/>
          </a:xfrm>
        </p:spPr>
        <p:txBody>
          <a:bodyPr/>
          <a:lstStyle>
            <a:lvl1pPr marL="175031" indent="-175031" algn="l" defTabSz="685834" rtl="0" eaLnBrk="1" latinLnBrk="0" hangingPunct="1">
              <a:lnSpc>
                <a:spcPct val="80000"/>
              </a:lnSpc>
              <a:spcBef>
                <a:spcPct val="0"/>
              </a:spcBef>
              <a:buClr>
                <a:schemeClr val="tx1"/>
              </a:buClr>
              <a:buFont typeface="Arial" pitchFamily="34" charset="0"/>
              <a:buChar char="“"/>
              <a:defRPr lang="en-US" sz="4100" b="0" kern="1200" spc="0" baseline="0" dirty="0">
                <a:solidFill>
                  <a:srgbClr val="018295"/>
                </a:solidFill>
                <a:latin typeface="+mj-lt"/>
                <a:ea typeface="+mj-ea"/>
                <a:cs typeface="+mj-cs"/>
              </a:defRPr>
            </a:lvl1pPr>
          </a:lstStyle>
          <a:p>
            <a:r>
              <a:rPr lang="en-US" smtClean="0"/>
              <a:t>Click to edit Master title style</a:t>
            </a:r>
            <a:endParaRPr lang="en-US" dirty="0"/>
          </a:p>
        </p:txBody>
      </p:sp>
    </p:spTree>
    <p:extLst>
      <p:ext uri="{BB962C8B-B14F-4D97-AF65-F5344CB8AC3E}">
        <p14:creationId xmlns:p14="http://schemas.microsoft.com/office/powerpoint/2010/main" val="2281744958"/>
      </p:ext>
    </p:extLst>
  </p:cSld>
  <p:clrMapOvr>
    <a:masterClrMapping/>
  </p:clrMapOvr>
  <p:transition spd="slow">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Storytelling">
    <p:spTree>
      <p:nvGrpSpPr>
        <p:cNvPr id="1" name=""/>
        <p:cNvGrpSpPr/>
        <p:nvPr/>
      </p:nvGrpSpPr>
      <p:grpSpPr>
        <a:xfrm>
          <a:off x="0" y="0"/>
          <a:ext cx="0" cy="0"/>
          <a:chOff x="0" y="0"/>
          <a:chExt cx="0" cy="0"/>
        </a:xfrm>
      </p:grpSpPr>
      <p:sp>
        <p:nvSpPr>
          <p:cNvPr id="4" name="Title 1"/>
          <p:cNvSpPr>
            <a:spLocks noGrp="1"/>
          </p:cNvSpPr>
          <p:nvPr>
            <p:ph type="title"/>
          </p:nvPr>
        </p:nvSpPr>
        <p:spPr>
          <a:xfrm>
            <a:off x="229702" y="1439058"/>
            <a:ext cx="4117446" cy="2265389"/>
          </a:xfrm>
        </p:spPr>
        <p:txBody>
          <a:bodyPr rtlCol="0" anchor="ctr">
            <a:noAutofit/>
          </a:bodyPr>
          <a:lstStyle>
            <a:lvl1pPr marL="0" indent="0" algn="l" defTabSz="685834" rtl="0" eaLnBrk="1" latinLnBrk="0" hangingPunct="1">
              <a:lnSpc>
                <a:spcPct val="80000"/>
              </a:lnSpc>
              <a:spcBef>
                <a:spcPct val="0"/>
              </a:spcBef>
              <a:buClr>
                <a:schemeClr val="tx1"/>
              </a:buClr>
              <a:buFont typeface="Ciscolight" pitchFamily="2" charset="0"/>
              <a:buNone/>
              <a:defRPr lang="en-US" sz="4100" b="0" kern="1200" spc="0" baseline="0" dirty="0">
                <a:solidFill>
                  <a:srgbClr val="018295"/>
                </a:solidFill>
                <a:latin typeface="+mj-lt"/>
                <a:ea typeface="+mj-ea"/>
                <a:cs typeface="+mj-cs"/>
              </a:defRPr>
            </a:lvl1pPr>
          </a:lstStyle>
          <a:p>
            <a:r>
              <a:rPr lang="en-US" smtClean="0"/>
              <a:t>Click to edit Master title style</a:t>
            </a:r>
            <a:endParaRPr lang="en-US" dirty="0"/>
          </a:p>
        </p:txBody>
      </p:sp>
      <p:sp>
        <p:nvSpPr>
          <p:cNvPr id="9" name="Text Placeholder 3"/>
          <p:cNvSpPr>
            <a:spLocks noGrp="1"/>
          </p:cNvSpPr>
          <p:nvPr>
            <p:ph type="body" sz="quarter" idx="11"/>
          </p:nvPr>
        </p:nvSpPr>
        <p:spPr>
          <a:xfrm>
            <a:off x="4922521" y="233174"/>
            <a:ext cx="3895344" cy="4656582"/>
          </a:xfrm>
        </p:spPr>
        <p:txBody>
          <a:bodyPr anchor="ctr">
            <a:noAutofit/>
          </a:bodyPr>
          <a:lstStyle>
            <a:lvl1pPr marL="0" indent="0">
              <a:buFontTx/>
              <a:buNone/>
              <a:defRPr sz="1500" baseline="0">
                <a:solidFill>
                  <a:schemeClr val="tx1"/>
                </a:solidFill>
                <a:latin typeface="+mj-lt"/>
              </a:defRPr>
            </a:lvl1pPr>
            <a:lvl2pPr>
              <a:defRPr sz="1500"/>
            </a:lvl2pPr>
            <a:lvl3pPr>
              <a:defRPr sz="1500"/>
            </a:lvl3pPr>
            <a:lvl4pPr>
              <a:defRPr sz="1500"/>
            </a:lvl4pPr>
            <a:lvl5pPr>
              <a:defRPr sz="1500"/>
            </a:lvl5pPr>
          </a:lstStyle>
          <a:p>
            <a:pPr lvl="0"/>
            <a:r>
              <a:rPr lang="en-US" smtClean="0"/>
              <a:t>Click to edit Master text styles</a:t>
            </a:r>
          </a:p>
        </p:txBody>
      </p:sp>
    </p:spTree>
    <p:extLst>
      <p:ext uri="{BB962C8B-B14F-4D97-AF65-F5344CB8AC3E}">
        <p14:creationId xmlns:p14="http://schemas.microsoft.com/office/powerpoint/2010/main" val="27849774"/>
      </p:ext>
    </p:extLst>
  </p:cSld>
  <p:clrMapOvr>
    <a:masterClrMapping/>
  </p:clrMapOvr>
  <p:transition spd="slow">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Demo">
    <p:spTree>
      <p:nvGrpSpPr>
        <p:cNvPr id="1" name=""/>
        <p:cNvGrpSpPr/>
        <p:nvPr/>
      </p:nvGrpSpPr>
      <p:grpSpPr>
        <a:xfrm>
          <a:off x="0" y="0"/>
          <a:ext cx="0" cy="0"/>
          <a:chOff x="0" y="0"/>
          <a:chExt cx="0" cy="0"/>
        </a:xfrm>
      </p:grpSpPr>
      <p:sp>
        <p:nvSpPr>
          <p:cNvPr id="5" name="Rectangle 3"/>
          <p:cNvSpPr>
            <a:spLocks noChangeArrowheads="1"/>
          </p:cNvSpPr>
          <p:nvPr/>
        </p:nvSpPr>
        <p:spPr bwMode="white">
          <a:xfrm>
            <a:off x="0" y="0"/>
            <a:ext cx="9144000" cy="133350"/>
          </a:xfrm>
          <a:prstGeom prst="rect">
            <a:avLst/>
          </a:prstGeom>
          <a:solidFill>
            <a:schemeClr val="bg2"/>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lIns="68583" tIns="34292" rIns="68583" bIns="34292" anchor="ctr"/>
          <a:lstStyle/>
          <a:p>
            <a:endParaRPr lang="en-US">
              <a:solidFill>
                <a:srgbClr val="008080"/>
              </a:solidFill>
            </a:endParaRPr>
          </a:p>
        </p:txBody>
      </p:sp>
      <p:sp>
        <p:nvSpPr>
          <p:cNvPr id="6" name="Rectangle 3"/>
          <p:cNvSpPr>
            <a:spLocks noChangeArrowheads="1"/>
          </p:cNvSpPr>
          <p:nvPr/>
        </p:nvSpPr>
        <p:spPr bwMode="hidden">
          <a:xfrm>
            <a:off x="0" y="0"/>
            <a:ext cx="9144000" cy="133350"/>
          </a:xfrm>
          <a:prstGeom prst="rect">
            <a:avLst/>
          </a:prstGeom>
          <a:solidFill>
            <a:schemeClr val="bg2"/>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lIns="68583" tIns="34292" rIns="68583" bIns="34292" anchor="ctr"/>
          <a:lstStyle/>
          <a:p>
            <a:endParaRPr lang="en-US">
              <a:solidFill>
                <a:srgbClr val="008080"/>
              </a:solidFill>
            </a:endParaRPr>
          </a:p>
        </p:txBody>
      </p:sp>
      <p:grpSp>
        <p:nvGrpSpPr>
          <p:cNvPr id="4" name="Group 67"/>
          <p:cNvGrpSpPr/>
          <p:nvPr userDrawn="1"/>
        </p:nvGrpSpPr>
        <p:grpSpPr>
          <a:xfrm>
            <a:off x="341800" y="226414"/>
            <a:ext cx="691031" cy="368312"/>
            <a:chOff x="609606" y="528528"/>
            <a:chExt cx="1444732" cy="763787"/>
          </a:xfrm>
          <a:gradFill flip="none" rotWithShape="1">
            <a:gsLst>
              <a:gs pos="11000">
                <a:schemeClr val="accent2"/>
              </a:gs>
              <a:gs pos="100000">
                <a:schemeClr val="accent5"/>
              </a:gs>
            </a:gsLst>
            <a:lin ang="2700000" scaled="1"/>
            <a:tileRect/>
          </a:gradFill>
        </p:grpSpPr>
        <p:sp>
          <p:nvSpPr>
            <p:cNvPr id="8" name="Rectangle 7"/>
            <p:cNvSpPr>
              <a:spLocks noChangeArrowheads="1"/>
            </p:cNvSpPr>
            <p:nvPr/>
          </p:nvSpPr>
          <p:spPr bwMode="black">
            <a:xfrm>
              <a:off x="1016583" y="1035671"/>
              <a:ext cx="65914" cy="249729"/>
            </a:xfrm>
            <a:prstGeom prst="rect">
              <a:avLst/>
            </a:prstGeom>
            <a:grpFill/>
            <a:ln w="9525">
              <a:noFill/>
              <a:miter lim="800000"/>
              <a:headEnd/>
              <a:tailEnd/>
            </a:ln>
          </p:spPr>
          <p:txBody>
            <a:bodyPr/>
            <a:lstStyle/>
            <a:p>
              <a:pPr defTabSz="685834" fontAlgn="auto">
                <a:spcBef>
                  <a:spcPts val="0"/>
                </a:spcBef>
                <a:spcAft>
                  <a:spcPts val="0"/>
                </a:spcAft>
                <a:defRPr/>
              </a:pPr>
              <a:endParaRPr lang="en-US">
                <a:solidFill>
                  <a:srgbClr val="008080"/>
                </a:solidFill>
                <a:latin typeface="Arial"/>
                <a:cs typeface="+mn-cs"/>
              </a:endParaRPr>
            </a:p>
          </p:txBody>
        </p:sp>
        <p:sp>
          <p:nvSpPr>
            <p:cNvPr id="9" name="Freeform 8"/>
            <p:cNvSpPr>
              <a:spLocks/>
            </p:cNvSpPr>
            <p:nvPr/>
          </p:nvSpPr>
          <p:spPr bwMode="black">
            <a:xfrm>
              <a:off x="1400565" y="1028755"/>
              <a:ext cx="190842" cy="263560"/>
            </a:xfrm>
            <a:custGeom>
              <a:avLst/>
              <a:gdLst/>
              <a:ahLst/>
              <a:cxnLst>
                <a:cxn ang="0">
                  <a:pos x="58" y="24"/>
                </a:cxn>
                <a:cxn ang="0">
                  <a:pos x="42" y="20"/>
                </a:cxn>
                <a:cxn ang="0">
                  <a:pos x="21" y="40"/>
                </a:cxn>
                <a:cxn ang="0">
                  <a:pos x="42" y="60"/>
                </a:cxn>
                <a:cxn ang="0">
                  <a:pos x="58" y="56"/>
                </a:cxn>
                <a:cxn ang="0">
                  <a:pos x="58" y="77"/>
                </a:cxn>
                <a:cxn ang="0">
                  <a:pos x="41" y="80"/>
                </a:cxn>
                <a:cxn ang="0">
                  <a:pos x="0" y="40"/>
                </a:cxn>
                <a:cxn ang="0">
                  <a:pos x="41" y="0"/>
                </a:cxn>
                <a:cxn ang="0">
                  <a:pos x="58" y="3"/>
                </a:cxn>
                <a:cxn ang="0">
                  <a:pos x="58" y="24"/>
                </a:cxn>
              </a:cxnLst>
              <a:rect l="0" t="0" r="r" b="b"/>
              <a:pathLst>
                <a:path w="58" h="80">
                  <a:moveTo>
                    <a:pt x="58" y="24"/>
                  </a:moveTo>
                  <a:cubicBezTo>
                    <a:pt x="58" y="23"/>
                    <a:pt x="51" y="20"/>
                    <a:pt x="42" y="20"/>
                  </a:cubicBezTo>
                  <a:cubicBezTo>
                    <a:pt x="30" y="20"/>
                    <a:pt x="21" y="28"/>
                    <a:pt x="21" y="40"/>
                  </a:cubicBezTo>
                  <a:cubicBezTo>
                    <a:pt x="21" y="51"/>
                    <a:pt x="29" y="60"/>
                    <a:pt x="42" y="60"/>
                  </a:cubicBezTo>
                  <a:cubicBezTo>
                    <a:pt x="51" y="60"/>
                    <a:pt x="57" y="57"/>
                    <a:pt x="58" y="56"/>
                  </a:cubicBezTo>
                  <a:cubicBezTo>
                    <a:pt x="58" y="77"/>
                    <a:pt x="58" y="77"/>
                    <a:pt x="58" y="77"/>
                  </a:cubicBezTo>
                  <a:cubicBezTo>
                    <a:pt x="56" y="78"/>
                    <a:pt x="49" y="80"/>
                    <a:pt x="41" y="80"/>
                  </a:cubicBezTo>
                  <a:cubicBezTo>
                    <a:pt x="19" y="80"/>
                    <a:pt x="0" y="65"/>
                    <a:pt x="0" y="40"/>
                  </a:cubicBezTo>
                  <a:cubicBezTo>
                    <a:pt x="0" y="17"/>
                    <a:pt x="17" y="0"/>
                    <a:pt x="41" y="0"/>
                  </a:cubicBezTo>
                  <a:cubicBezTo>
                    <a:pt x="50" y="0"/>
                    <a:pt x="56" y="3"/>
                    <a:pt x="58" y="3"/>
                  </a:cubicBezTo>
                  <a:lnTo>
                    <a:pt x="58" y="24"/>
                  </a:lnTo>
                  <a:close/>
                </a:path>
              </a:pathLst>
            </a:custGeom>
            <a:grpFill/>
            <a:ln w="9525">
              <a:noFill/>
              <a:round/>
              <a:headEnd/>
              <a:tailEnd/>
            </a:ln>
          </p:spPr>
          <p:txBody>
            <a:bodyPr/>
            <a:lstStyle/>
            <a:p>
              <a:pPr defTabSz="685834" fontAlgn="auto">
                <a:spcBef>
                  <a:spcPts val="0"/>
                </a:spcBef>
                <a:spcAft>
                  <a:spcPts val="0"/>
                </a:spcAft>
                <a:defRPr/>
              </a:pPr>
              <a:endParaRPr lang="en-US">
                <a:solidFill>
                  <a:srgbClr val="008080"/>
                </a:solidFill>
                <a:latin typeface="Arial"/>
                <a:cs typeface="+mn-cs"/>
              </a:endParaRPr>
            </a:p>
          </p:txBody>
        </p:sp>
        <p:sp>
          <p:nvSpPr>
            <p:cNvPr id="10" name="Freeform 9"/>
            <p:cNvSpPr>
              <a:spLocks/>
            </p:cNvSpPr>
            <p:nvPr/>
          </p:nvSpPr>
          <p:spPr bwMode="black">
            <a:xfrm>
              <a:off x="740666" y="1028755"/>
              <a:ext cx="190842" cy="263560"/>
            </a:xfrm>
            <a:custGeom>
              <a:avLst/>
              <a:gdLst/>
              <a:ahLst/>
              <a:cxnLst>
                <a:cxn ang="0">
                  <a:pos x="58" y="24"/>
                </a:cxn>
                <a:cxn ang="0">
                  <a:pos x="42" y="20"/>
                </a:cxn>
                <a:cxn ang="0">
                  <a:pos x="21" y="40"/>
                </a:cxn>
                <a:cxn ang="0">
                  <a:pos x="42" y="60"/>
                </a:cxn>
                <a:cxn ang="0">
                  <a:pos x="58" y="56"/>
                </a:cxn>
                <a:cxn ang="0">
                  <a:pos x="58" y="77"/>
                </a:cxn>
                <a:cxn ang="0">
                  <a:pos x="40" y="80"/>
                </a:cxn>
                <a:cxn ang="0">
                  <a:pos x="0" y="40"/>
                </a:cxn>
                <a:cxn ang="0">
                  <a:pos x="40" y="0"/>
                </a:cxn>
                <a:cxn ang="0">
                  <a:pos x="58" y="3"/>
                </a:cxn>
                <a:cxn ang="0">
                  <a:pos x="58" y="24"/>
                </a:cxn>
              </a:cxnLst>
              <a:rect l="0" t="0" r="r" b="b"/>
              <a:pathLst>
                <a:path w="58" h="80">
                  <a:moveTo>
                    <a:pt x="58" y="24"/>
                  </a:moveTo>
                  <a:cubicBezTo>
                    <a:pt x="57" y="23"/>
                    <a:pt x="51" y="20"/>
                    <a:pt x="42" y="20"/>
                  </a:cubicBezTo>
                  <a:cubicBezTo>
                    <a:pt x="29" y="20"/>
                    <a:pt x="21" y="28"/>
                    <a:pt x="21" y="40"/>
                  </a:cubicBezTo>
                  <a:cubicBezTo>
                    <a:pt x="21" y="51"/>
                    <a:pt x="29" y="60"/>
                    <a:pt x="42" y="60"/>
                  </a:cubicBezTo>
                  <a:cubicBezTo>
                    <a:pt x="51" y="60"/>
                    <a:pt x="57" y="57"/>
                    <a:pt x="58" y="56"/>
                  </a:cubicBezTo>
                  <a:cubicBezTo>
                    <a:pt x="58" y="77"/>
                    <a:pt x="58" y="77"/>
                    <a:pt x="58" y="77"/>
                  </a:cubicBezTo>
                  <a:cubicBezTo>
                    <a:pt x="56" y="78"/>
                    <a:pt x="49" y="80"/>
                    <a:pt x="40" y="80"/>
                  </a:cubicBezTo>
                  <a:cubicBezTo>
                    <a:pt x="19" y="80"/>
                    <a:pt x="0" y="65"/>
                    <a:pt x="0" y="40"/>
                  </a:cubicBezTo>
                  <a:cubicBezTo>
                    <a:pt x="0" y="17"/>
                    <a:pt x="17" y="0"/>
                    <a:pt x="40" y="0"/>
                  </a:cubicBezTo>
                  <a:cubicBezTo>
                    <a:pt x="49" y="0"/>
                    <a:pt x="56" y="3"/>
                    <a:pt x="58" y="3"/>
                  </a:cubicBezTo>
                  <a:lnTo>
                    <a:pt x="58" y="24"/>
                  </a:lnTo>
                  <a:close/>
                </a:path>
              </a:pathLst>
            </a:custGeom>
            <a:grpFill/>
            <a:ln w="9525">
              <a:noFill/>
              <a:round/>
              <a:headEnd/>
              <a:tailEnd/>
            </a:ln>
          </p:spPr>
          <p:txBody>
            <a:bodyPr/>
            <a:lstStyle/>
            <a:p>
              <a:pPr defTabSz="685834" fontAlgn="auto">
                <a:spcBef>
                  <a:spcPts val="0"/>
                </a:spcBef>
                <a:spcAft>
                  <a:spcPts val="0"/>
                </a:spcAft>
                <a:defRPr/>
              </a:pPr>
              <a:endParaRPr lang="en-US">
                <a:solidFill>
                  <a:srgbClr val="008080"/>
                </a:solidFill>
                <a:latin typeface="Arial"/>
                <a:cs typeface="+mn-cs"/>
              </a:endParaRPr>
            </a:p>
          </p:txBody>
        </p:sp>
        <p:sp>
          <p:nvSpPr>
            <p:cNvPr id="11" name="Freeform 10"/>
            <p:cNvSpPr>
              <a:spLocks noEditPoints="1"/>
            </p:cNvSpPr>
            <p:nvPr/>
          </p:nvSpPr>
          <p:spPr bwMode="black">
            <a:xfrm>
              <a:off x="1660386" y="1028755"/>
              <a:ext cx="262121" cy="263560"/>
            </a:xfrm>
            <a:custGeom>
              <a:avLst/>
              <a:gdLst/>
              <a:ahLst/>
              <a:cxnLst>
                <a:cxn ang="0">
                  <a:pos x="80" y="40"/>
                </a:cxn>
                <a:cxn ang="0">
                  <a:pos x="40" y="80"/>
                </a:cxn>
                <a:cxn ang="0">
                  <a:pos x="0" y="40"/>
                </a:cxn>
                <a:cxn ang="0">
                  <a:pos x="40" y="0"/>
                </a:cxn>
                <a:cxn ang="0">
                  <a:pos x="80" y="40"/>
                </a:cxn>
                <a:cxn ang="0">
                  <a:pos x="40" y="20"/>
                </a:cxn>
                <a:cxn ang="0">
                  <a:pos x="20" y="40"/>
                </a:cxn>
                <a:cxn ang="0">
                  <a:pos x="40" y="60"/>
                </a:cxn>
                <a:cxn ang="0">
                  <a:pos x="60" y="40"/>
                </a:cxn>
                <a:cxn ang="0">
                  <a:pos x="40" y="20"/>
                </a:cxn>
              </a:cxnLst>
              <a:rect l="0" t="0" r="r" b="b"/>
              <a:pathLst>
                <a:path w="80" h="80">
                  <a:moveTo>
                    <a:pt x="80" y="40"/>
                  </a:moveTo>
                  <a:cubicBezTo>
                    <a:pt x="80" y="62"/>
                    <a:pt x="64" y="80"/>
                    <a:pt x="40" y="80"/>
                  </a:cubicBezTo>
                  <a:cubicBezTo>
                    <a:pt x="16" y="80"/>
                    <a:pt x="0" y="62"/>
                    <a:pt x="0" y="40"/>
                  </a:cubicBezTo>
                  <a:cubicBezTo>
                    <a:pt x="0" y="18"/>
                    <a:pt x="16" y="0"/>
                    <a:pt x="40" y="0"/>
                  </a:cubicBezTo>
                  <a:cubicBezTo>
                    <a:pt x="64" y="0"/>
                    <a:pt x="80" y="18"/>
                    <a:pt x="80" y="40"/>
                  </a:cubicBezTo>
                  <a:moveTo>
                    <a:pt x="40" y="20"/>
                  </a:moveTo>
                  <a:cubicBezTo>
                    <a:pt x="29" y="20"/>
                    <a:pt x="20" y="29"/>
                    <a:pt x="20" y="40"/>
                  </a:cubicBezTo>
                  <a:cubicBezTo>
                    <a:pt x="20" y="51"/>
                    <a:pt x="29" y="60"/>
                    <a:pt x="40" y="60"/>
                  </a:cubicBezTo>
                  <a:cubicBezTo>
                    <a:pt x="51" y="60"/>
                    <a:pt x="60" y="51"/>
                    <a:pt x="60" y="40"/>
                  </a:cubicBezTo>
                  <a:cubicBezTo>
                    <a:pt x="60" y="29"/>
                    <a:pt x="51" y="20"/>
                    <a:pt x="40" y="20"/>
                  </a:cubicBezTo>
                </a:path>
              </a:pathLst>
            </a:custGeom>
            <a:grpFill/>
            <a:ln w="9525">
              <a:noFill/>
              <a:round/>
              <a:headEnd/>
              <a:tailEnd/>
            </a:ln>
          </p:spPr>
          <p:txBody>
            <a:bodyPr/>
            <a:lstStyle/>
            <a:p>
              <a:pPr defTabSz="685834" fontAlgn="auto">
                <a:spcBef>
                  <a:spcPts val="0"/>
                </a:spcBef>
                <a:spcAft>
                  <a:spcPts val="0"/>
                </a:spcAft>
                <a:defRPr/>
              </a:pPr>
              <a:endParaRPr lang="en-US">
                <a:solidFill>
                  <a:srgbClr val="008080"/>
                </a:solidFill>
                <a:latin typeface="Arial"/>
                <a:cs typeface="+mn-cs"/>
              </a:endParaRPr>
            </a:p>
          </p:txBody>
        </p:sp>
        <p:sp>
          <p:nvSpPr>
            <p:cNvPr id="12" name="Freeform 11"/>
            <p:cNvSpPr>
              <a:spLocks/>
            </p:cNvSpPr>
            <p:nvPr/>
          </p:nvSpPr>
          <p:spPr bwMode="black">
            <a:xfrm>
              <a:off x="1167569" y="1028755"/>
              <a:ext cx="170915" cy="263560"/>
            </a:xfrm>
            <a:custGeom>
              <a:avLst/>
              <a:gdLst/>
              <a:ahLst/>
              <a:cxnLst>
                <a:cxn ang="0">
                  <a:pos x="47" y="19"/>
                </a:cxn>
                <a:cxn ang="0">
                  <a:pos x="32" y="17"/>
                </a:cxn>
                <a:cxn ang="0">
                  <a:pos x="20" y="23"/>
                </a:cxn>
                <a:cxn ang="0">
                  <a:pos x="29" y="30"/>
                </a:cxn>
                <a:cxn ang="0">
                  <a:pos x="34" y="32"/>
                </a:cxn>
                <a:cxn ang="0">
                  <a:pos x="52" y="54"/>
                </a:cxn>
                <a:cxn ang="0">
                  <a:pos x="21" y="80"/>
                </a:cxn>
                <a:cxn ang="0">
                  <a:pos x="0" y="77"/>
                </a:cxn>
                <a:cxn ang="0">
                  <a:pos x="0" y="60"/>
                </a:cxn>
                <a:cxn ang="0">
                  <a:pos x="18" y="63"/>
                </a:cxn>
                <a:cxn ang="0">
                  <a:pos x="32" y="56"/>
                </a:cxn>
                <a:cxn ang="0">
                  <a:pos x="23" y="48"/>
                </a:cxn>
                <a:cxn ang="0">
                  <a:pos x="19" y="47"/>
                </a:cxn>
                <a:cxn ang="0">
                  <a:pos x="0" y="24"/>
                </a:cxn>
                <a:cxn ang="0">
                  <a:pos x="28" y="0"/>
                </a:cxn>
                <a:cxn ang="0">
                  <a:pos x="47" y="3"/>
                </a:cxn>
                <a:cxn ang="0">
                  <a:pos x="47" y="19"/>
                </a:cxn>
              </a:cxnLst>
              <a:rect l="0" t="0" r="r" b="b"/>
              <a:pathLst>
                <a:path w="52" h="80">
                  <a:moveTo>
                    <a:pt x="47" y="19"/>
                  </a:moveTo>
                  <a:cubicBezTo>
                    <a:pt x="47" y="19"/>
                    <a:pt x="38" y="17"/>
                    <a:pt x="32" y="17"/>
                  </a:cubicBezTo>
                  <a:cubicBezTo>
                    <a:pt x="24" y="17"/>
                    <a:pt x="20" y="19"/>
                    <a:pt x="20" y="23"/>
                  </a:cubicBezTo>
                  <a:cubicBezTo>
                    <a:pt x="20" y="28"/>
                    <a:pt x="26" y="29"/>
                    <a:pt x="29" y="30"/>
                  </a:cubicBezTo>
                  <a:cubicBezTo>
                    <a:pt x="34" y="32"/>
                    <a:pt x="34" y="32"/>
                    <a:pt x="34" y="32"/>
                  </a:cubicBezTo>
                  <a:cubicBezTo>
                    <a:pt x="47" y="36"/>
                    <a:pt x="52" y="45"/>
                    <a:pt x="52" y="54"/>
                  </a:cubicBezTo>
                  <a:cubicBezTo>
                    <a:pt x="52" y="73"/>
                    <a:pt x="35" y="80"/>
                    <a:pt x="21" y="80"/>
                  </a:cubicBezTo>
                  <a:cubicBezTo>
                    <a:pt x="10" y="80"/>
                    <a:pt x="1" y="78"/>
                    <a:pt x="0" y="77"/>
                  </a:cubicBezTo>
                  <a:cubicBezTo>
                    <a:pt x="0" y="60"/>
                    <a:pt x="0" y="60"/>
                    <a:pt x="0" y="60"/>
                  </a:cubicBezTo>
                  <a:cubicBezTo>
                    <a:pt x="2" y="60"/>
                    <a:pt x="10" y="63"/>
                    <a:pt x="18" y="63"/>
                  </a:cubicBezTo>
                  <a:cubicBezTo>
                    <a:pt x="28" y="63"/>
                    <a:pt x="32" y="60"/>
                    <a:pt x="32" y="56"/>
                  </a:cubicBezTo>
                  <a:cubicBezTo>
                    <a:pt x="32" y="52"/>
                    <a:pt x="28" y="49"/>
                    <a:pt x="23" y="48"/>
                  </a:cubicBezTo>
                  <a:cubicBezTo>
                    <a:pt x="22" y="48"/>
                    <a:pt x="21" y="47"/>
                    <a:pt x="19" y="47"/>
                  </a:cubicBezTo>
                  <a:cubicBezTo>
                    <a:pt x="9" y="43"/>
                    <a:pt x="0" y="37"/>
                    <a:pt x="0" y="24"/>
                  </a:cubicBezTo>
                  <a:cubicBezTo>
                    <a:pt x="0" y="10"/>
                    <a:pt x="10" y="0"/>
                    <a:pt x="28" y="0"/>
                  </a:cubicBezTo>
                  <a:cubicBezTo>
                    <a:pt x="37" y="0"/>
                    <a:pt x="46" y="3"/>
                    <a:pt x="47" y="3"/>
                  </a:cubicBezTo>
                  <a:lnTo>
                    <a:pt x="47" y="19"/>
                  </a:lnTo>
                  <a:close/>
                </a:path>
              </a:pathLst>
            </a:custGeom>
            <a:grpFill/>
            <a:ln w="9525">
              <a:noFill/>
              <a:round/>
              <a:headEnd/>
              <a:tailEnd/>
            </a:ln>
          </p:spPr>
          <p:txBody>
            <a:bodyPr/>
            <a:lstStyle/>
            <a:p>
              <a:pPr defTabSz="685834" fontAlgn="auto">
                <a:spcBef>
                  <a:spcPts val="0"/>
                </a:spcBef>
                <a:spcAft>
                  <a:spcPts val="0"/>
                </a:spcAft>
                <a:defRPr/>
              </a:pPr>
              <a:endParaRPr lang="en-US">
                <a:solidFill>
                  <a:srgbClr val="008080"/>
                </a:solidFill>
                <a:latin typeface="Arial"/>
                <a:cs typeface="+mn-cs"/>
              </a:endParaRPr>
            </a:p>
          </p:txBody>
        </p:sp>
        <p:sp>
          <p:nvSpPr>
            <p:cNvPr id="13" name="Freeform 12"/>
            <p:cNvSpPr>
              <a:spLocks/>
            </p:cNvSpPr>
            <p:nvPr/>
          </p:nvSpPr>
          <p:spPr bwMode="black">
            <a:xfrm>
              <a:off x="609606" y="732922"/>
              <a:ext cx="62081" cy="128323"/>
            </a:xfrm>
            <a:custGeom>
              <a:avLst/>
              <a:gdLst/>
              <a:ahLst/>
              <a:cxnLst>
                <a:cxn ang="0">
                  <a:pos x="19" y="10"/>
                </a:cxn>
                <a:cxn ang="0">
                  <a:pos x="10" y="0"/>
                </a:cxn>
                <a:cxn ang="0">
                  <a:pos x="0" y="10"/>
                </a:cxn>
                <a:cxn ang="0">
                  <a:pos x="0" y="30"/>
                </a:cxn>
                <a:cxn ang="0">
                  <a:pos x="10" y="39"/>
                </a:cxn>
                <a:cxn ang="0">
                  <a:pos x="19" y="30"/>
                </a:cxn>
                <a:cxn ang="0">
                  <a:pos x="19" y="10"/>
                </a:cxn>
              </a:cxnLst>
              <a:rect l="0" t="0" r="r" b="b"/>
              <a:pathLst>
                <a:path w="19" h="39">
                  <a:moveTo>
                    <a:pt x="19" y="10"/>
                  </a:moveTo>
                  <a:cubicBezTo>
                    <a:pt x="19" y="4"/>
                    <a:pt x="15" y="0"/>
                    <a:pt x="10" y="0"/>
                  </a:cubicBezTo>
                  <a:cubicBezTo>
                    <a:pt x="4" y="0"/>
                    <a:pt x="0" y="4"/>
                    <a:pt x="0" y="10"/>
                  </a:cubicBezTo>
                  <a:cubicBezTo>
                    <a:pt x="0" y="30"/>
                    <a:pt x="0" y="30"/>
                    <a:pt x="0" y="30"/>
                  </a:cubicBezTo>
                  <a:cubicBezTo>
                    <a:pt x="0" y="35"/>
                    <a:pt x="4" y="39"/>
                    <a:pt x="10" y="39"/>
                  </a:cubicBezTo>
                  <a:cubicBezTo>
                    <a:pt x="15" y="39"/>
                    <a:pt x="19" y="35"/>
                    <a:pt x="19" y="30"/>
                  </a:cubicBezTo>
                  <a:lnTo>
                    <a:pt x="19" y="10"/>
                  </a:lnTo>
                  <a:close/>
                </a:path>
              </a:pathLst>
            </a:custGeom>
            <a:grpFill/>
            <a:ln w="9525">
              <a:noFill/>
              <a:round/>
              <a:headEnd/>
              <a:tailEnd/>
            </a:ln>
          </p:spPr>
          <p:txBody>
            <a:bodyPr/>
            <a:lstStyle/>
            <a:p>
              <a:pPr defTabSz="685834" fontAlgn="auto">
                <a:spcBef>
                  <a:spcPts val="0"/>
                </a:spcBef>
                <a:spcAft>
                  <a:spcPts val="0"/>
                </a:spcAft>
                <a:defRPr/>
              </a:pPr>
              <a:endParaRPr lang="en-US">
                <a:solidFill>
                  <a:srgbClr val="008080"/>
                </a:solidFill>
                <a:latin typeface="Arial"/>
                <a:cs typeface="+mn-cs"/>
              </a:endParaRPr>
            </a:p>
          </p:txBody>
        </p:sp>
        <p:sp>
          <p:nvSpPr>
            <p:cNvPr id="14" name="Freeform 13"/>
            <p:cNvSpPr>
              <a:spLocks/>
            </p:cNvSpPr>
            <p:nvPr/>
          </p:nvSpPr>
          <p:spPr bwMode="black">
            <a:xfrm>
              <a:off x="783587" y="646860"/>
              <a:ext cx="62081" cy="214383"/>
            </a:xfrm>
            <a:custGeom>
              <a:avLst/>
              <a:gdLst/>
              <a:ahLst/>
              <a:cxnLst>
                <a:cxn ang="0">
                  <a:pos x="19" y="9"/>
                </a:cxn>
                <a:cxn ang="0">
                  <a:pos x="9" y="0"/>
                </a:cxn>
                <a:cxn ang="0">
                  <a:pos x="0" y="9"/>
                </a:cxn>
                <a:cxn ang="0">
                  <a:pos x="0" y="56"/>
                </a:cxn>
                <a:cxn ang="0">
                  <a:pos x="9" y="65"/>
                </a:cxn>
                <a:cxn ang="0">
                  <a:pos x="19" y="56"/>
                </a:cxn>
                <a:cxn ang="0">
                  <a:pos x="19" y="9"/>
                </a:cxn>
              </a:cxnLst>
              <a:rect l="0" t="0" r="r" b="b"/>
              <a:pathLst>
                <a:path w="19" h="65">
                  <a:moveTo>
                    <a:pt x="19" y="9"/>
                  </a:moveTo>
                  <a:cubicBezTo>
                    <a:pt x="19" y="4"/>
                    <a:pt x="14" y="0"/>
                    <a:pt x="9" y="0"/>
                  </a:cubicBezTo>
                  <a:cubicBezTo>
                    <a:pt x="4" y="0"/>
                    <a:pt x="0" y="4"/>
                    <a:pt x="0" y="9"/>
                  </a:cubicBezTo>
                  <a:cubicBezTo>
                    <a:pt x="0" y="56"/>
                    <a:pt x="0" y="56"/>
                    <a:pt x="0" y="56"/>
                  </a:cubicBezTo>
                  <a:cubicBezTo>
                    <a:pt x="0" y="61"/>
                    <a:pt x="4" y="65"/>
                    <a:pt x="9" y="65"/>
                  </a:cubicBezTo>
                  <a:cubicBezTo>
                    <a:pt x="14" y="65"/>
                    <a:pt x="19" y="61"/>
                    <a:pt x="19" y="56"/>
                  </a:cubicBezTo>
                  <a:lnTo>
                    <a:pt x="19" y="9"/>
                  </a:lnTo>
                  <a:close/>
                </a:path>
              </a:pathLst>
            </a:custGeom>
            <a:grpFill/>
            <a:ln w="9525">
              <a:noFill/>
              <a:round/>
              <a:headEnd/>
              <a:tailEnd/>
            </a:ln>
          </p:spPr>
          <p:txBody>
            <a:bodyPr/>
            <a:lstStyle/>
            <a:p>
              <a:pPr defTabSz="685834" fontAlgn="auto">
                <a:spcBef>
                  <a:spcPts val="0"/>
                </a:spcBef>
                <a:spcAft>
                  <a:spcPts val="0"/>
                </a:spcAft>
                <a:defRPr/>
              </a:pPr>
              <a:endParaRPr lang="en-US">
                <a:solidFill>
                  <a:srgbClr val="008080"/>
                </a:solidFill>
                <a:latin typeface="Arial"/>
                <a:cs typeface="+mn-cs"/>
              </a:endParaRPr>
            </a:p>
          </p:txBody>
        </p:sp>
        <p:sp>
          <p:nvSpPr>
            <p:cNvPr id="15" name="Freeform 14"/>
            <p:cNvSpPr>
              <a:spLocks/>
            </p:cNvSpPr>
            <p:nvPr/>
          </p:nvSpPr>
          <p:spPr bwMode="black">
            <a:xfrm>
              <a:off x="954502" y="528528"/>
              <a:ext cx="62081" cy="394956"/>
            </a:xfrm>
            <a:custGeom>
              <a:avLst/>
              <a:gdLst/>
              <a:ahLst/>
              <a:cxnLst>
                <a:cxn ang="0">
                  <a:pos x="19" y="9"/>
                </a:cxn>
                <a:cxn ang="0">
                  <a:pos x="10" y="0"/>
                </a:cxn>
                <a:cxn ang="0">
                  <a:pos x="0" y="9"/>
                </a:cxn>
                <a:cxn ang="0">
                  <a:pos x="0" y="111"/>
                </a:cxn>
                <a:cxn ang="0">
                  <a:pos x="10" y="120"/>
                </a:cxn>
                <a:cxn ang="0">
                  <a:pos x="19" y="111"/>
                </a:cxn>
                <a:cxn ang="0">
                  <a:pos x="19" y="9"/>
                </a:cxn>
              </a:cxnLst>
              <a:rect l="0" t="0" r="r" b="b"/>
              <a:pathLst>
                <a:path w="19" h="120">
                  <a:moveTo>
                    <a:pt x="19" y="9"/>
                  </a:moveTo>
                  <a:cubicBezTo>
                    <a:pt x="19" y="4"/>
                    <a:pt x="15" y="0"/>
                    <a:pt x="10" y="0"/>
                  </a:cubicBezTo>
                  <a:cubicBezTo>
                    <a:pt x="5" y="0"/>
                    <a:pt x="0" y="4"/>
                    <a:pt x="0" y="9"/>
                  </a:cubicBezTo>
                  <a:cubicBezTo>
                    <a:pt x="0" y="111"/>
                    <a:pt x="0" y="111"/>
                    <a:pt x="0" y="111"/>
                  </a:cubicBezTo>
                  <a:cubicBezTo>
                    <a:pt x="0" y="116"/>
                    <a:pt x="5" y="120"/>
                    <a:pt x="10" y="120"/>
                  </a:cubicBezTo>
                  <a:cubicBezTo>
                    <a:pt x="15" y="120"/>
                    <a:pt x="19" y="116"/>
                    <a:pt x="19" y="111"/>
                  </a:cubicBezTo>
                  <a:lnTo>
                    <a:pt x="19" y="9"/>
                  </a:lnTo>
                  <a:close/>
                </a:path>
              </a:pathLst>
            </a:custGeom>
            <a:grpFill/>
            <a:ln w="9525">
              <a:noFill/>
              <a:round/>
              <a:headEnd/>
              <a:tailEnd/>
            </a:ln>
          </p:spPr>
          <p:txBody>
            <a:bodyPr/>
            <a:lstStyle/>
            <a:p>
              <a:pPr defTabSz="685834" fontAlgn="auto">
                <a:spcBef>
                  <a:spcPts val="0"/>
                </a:spcBef>
                <a:spcAft>
                  <a:spcPts val="0"/>
                </a:spcAft>
                <a:defRPr/>
              </a:pPr>
              <a:endParaRPr lang="en-US">
                <a:solidFill>
                  <a:srgbClr val="008080"/>
                </a:solidFill>
                <a:latin typeface="Arial"/>
                <a:cs typeface="+mn-cs"/>
              </a:endParaRPr>
            </a:p>
          </p:txBody>
        </p:sp>
        <p:sp>
          <p:nvSpPr>
            <p:cNvPr id="16" name="Freeform 15"/>
            <p:cNvSpPr>
              <a:spLocks/>
            </p:cNvSpPr>
            <p:nvPr/>
          </p:nvSpPr>
          <p:spPr bwMode="black">
            <a:xfrm>
              <a:off x="1128481" y="646860"/>
              <a:ext cx="62081" cy="214383"/>
            </a:xfrm>
            <a:custGeom>
              <a:avLst/>
              <a:gdLst/>
              <a:ahLst/>
              <a:cxnLst>
                <a:cxn ang="0">
                  <a:pos x="19" y="9"/>
                </a:cxn>
                <a:cxn ang="0">
                  <a:pos x="9" y="0"/>
                </a:cxn>
                <a:cxn ang="0">
                  <a:pos x="0" y="9"/>
                </a:cxn>
                <a:cxn ang="0">
                  <a:pos x="0" y="56"/>
                </a:cxn>
                <a:cxn ang="0">
                  <a:pos x="9" y="65"/>
                </a:cxn>
                <a:cxn ang="0">
                  <a:pos x="19" y="56"/>
                </a:cxn>
                <a:cxn ang="0">
                  <a:pos x="19" y="9"/>
                </a:cxn>
              </a:cxnLst>
              <a:rect l="0" t="0" r="r" b="b"/>
              <a:pathLst>
                <a:path w="19" h="65">
                  <a:moveTo>
                    <a:pt x="19" y="9"/>
                  </a:moveTo>
                  <a:cubicBezTo>
                    <a:pt x="19" y="4"/>
                    <a:pt x="15" y="0"/>
                    <a:pt x="9" y="0"/>
                  </a:cubicBezTo>
                  <a:cubicBezTo>
                    <a:pt x="4" y="0"/>
                    <a:pt x="0" y="4"/>
                    <a:pt x="0" y="9"/>
                  </a:cubicBezTo>
                  <a:cubicBezTo>
                    <a:pt x="0" y="56"/>
                    <a:pt x="0" y="56"/>
                    <a:pt x="0" y="56"/>
                  </a:cubicBezTo>
                  <a:cubicBezTo>
                    <a:pt x="0" y="61"/>
                    <a:pt x="4" y="65"/>
                    <a:pt x="9" y="65"/>
                  </a:cubicBezTo>
                  <a:cubicBezTo>
                    <a:pt x="15" y="65"/>
                    <a:pt x="19" y="61"/>
                    <a:pt x="19" y="56"/>
                  </a:cubicBezTo>
                  <a:lnTo>
                    <a:pt x="19" y="9"/>
                  </a:lnTo>
                  <a:close/>
                </a:path>
              </a:pathLst>
            </a:custGeom>
            <a:grpFill/>
            <a:ln w="9525">
              <a:noFill/>
              <a:round/>
              <a:headEnd/>
              <a:tailEnd/>
            </a:ln>
          </p:spPr>
          <p:txBody>
            <a:bodyPr/>
            <a:lstStyle/>
            <a:p>
              <a:pPr defTabSz="685834" fontAlgn="auto">
                <a:spcBef>
                  <a:spcPts val="0"/>
                </a:spcBef>
                <a:spcAft>
                  <a:spcPts val="0"/>
                </a:spcAft>
                <a:defRPr/>
              </a:pPr>
              <a:endParaRPr lang="en-US">
                <a:solidFill>
                  <a:srgbClr val="008080"/>
                </a:solidFill>
                <a:latin typeface="Arial"/>
                <a:cs typeface="+mn-cs"/>
              </a:endParaRPr>
            </a:p>
          </p:txBody>
        </p:sp>
        <p:sp>
          <p:nvSpPr>
            <p:cNvPr id="17" name="Freeform 16"/>
            <p:cNvSpPr>
              <a:spLocks/>
            </p:cNvSpPr>
            <p:nvPr/>
          </p:nvSpPr>
          <p:spPr bwMode="black">
            <a:xfrm>
              <a:off x="1298630" y="732922"/>
              <a:ext cx="65914" cy="128323"/>
            </a:xfrm>
            <a:custGeom>
              <a:avLst/>
              <a:gdLst/>
              <a:ahLst/>
              <a:cxnLst>
                <a:cxn ang="0">
                  <a:pos x="20" y="10"/>
                </a:cxn>
                <a:cxn ang="0">
                  <a:pos x="10" y="0"/>
                </a:cxn>
                <a:cxn ang="0">
                  <a:pos x="0" y="10"/>
                </a:cxn>
                <a:cxn ang="0">
                  <a:pos x="0" y="30"/>
                </a:cxn>
                <a:cxn ang="0">
                  <a:pos x="10" y="39"/>
                </a:cxn>
                <a:cxn ang="0">
                  <a:pos x="20" y="30"/>
                </a:cxn>
                <a:cxn ang="0">
                  <a:pos x="20" y="10"/>
                </a:cxn>
              </a:cxnLst>
              <a:rect l="0" t="0" r="r" b="b"/>
              <a:pathLst>
                <a:path w="20" h="39">
                  <a:moveTo>
                    <a:pt x="20" y="10"/>
                  </a:moveTo>
                  <a:cubicBezTo>
                    <a:pt x="20" y="4"/>
                    <a:pt x="15" y="0"/>
                    <a:pt x="10" y="0"/>
                  </a:cubicBezTo>
                  <a:cubicBezTo>
                    <a:pt x="5" y="0"/>
                    <a:pt x="0" y="4"/>
                    <a:pt x="0" y="10"/>
                  </a:cubicBezTo>
                  <a:cubicBezTo>
                    <a:pt x="0" y="30"/>
                    <a:pt x="0" y="30"/>
                    <a:pt x="0" y="30"/>
                  </a:cubicBezTo>
                  <a:cubicBezTo>
                    <a:pt x="0" y="35"/>
                    <a:pt x="5" y="39"/>
                    <a:pt x="10" y="39"/>
                  </a:cubicBezTo>
                  <a:cubicBezTo>
                    <a:pt x="15" y="39"/>
                    <a:pt x="20" y="35"/>
                    <a:pt x="20" y="30"/>
                  </a:cubicBezTo>
                  <a:lnTo>
                    <a:pt x="20" y="10"/>
                  </a:lnTo>
                  <a:close/>
                </a:path>
              </a:pathLst>
            </a:custGeom>
            <a:grpFill/>
            <a:ln w="9525">
              <a:noFill/>
              <a:round/>
              <a:headEnd/>
              <a:tailEnd/>
            </a:ln>
          </p:spPr>
          <p:txBody>
            <a:bodyPr/>
            <a:lstStyle/>
            <a:p>
              <a:pPr defTabSz="685834" fontAlgn="auto">
                <a:spcBef>
                  <a:spcPts val="0"/>
                </a:spcBef>
                <a:spcAft>
                  <a:spcPts val="0"/>
                </a:spcAft>
                <a:defRPr/>
              </a:pPr>
              <a:endParaRPr lang="en-US">
                <a:solidFill>
                  <a:srgbClr val="008080"/>
                </a:solidFill>
                <a:latin typeface="Arial"/>
                <a:cs typeface="+mn-cs"/>
              </a:endParaRPr>
            </a:p>
          </p:txBody>
        </p:sp>
        <p:sp>
          <p:nvSpPr>
            <p:cNvPr id="18" name="Freeform 17"/>
            <p:cNvSpPr>
              <a:spLocks/>
            </p:cNvSpPr>
            <p:nvPr/>
          </p:nvSpPr>
          <p:spPr bwMode="black">
            <a:xfrm>
              <a:off x="1472609" y="646860"/>
              <a:ext cx="62847" cy="214383"/>
            </a:xfrm>
            <a:custGeom>
              <a:avLst/>
              <a:gdLst/>
              <a:ahLst/>
              <a:cxnLst>
                <a:cxn ang="0">
                  <a:pos x="19" y="9"/>
                </a:cxn>
                <a:cxn ang="0">
                  <a:pos x="10" y="0"/>
                </a:cxn>
                <a:cxn ang="0">
                  <a:pos x="0" y="9"/>
                </a:cxn>
                <a:cxn ang="0">
                  <a:pos x="0" y="56"/>
                </a:cxn>
                <a:cxn ang="0">
                  <a:pos x="10" y="65"/>
                </a:cxn>
                <a:cxn ang="0">
                  <a:pos x="19" y="56"/>
                </a:cxn>
                <a:cxn ang="0">
                  <a:pos x="19" y="9"/>
                </a:cxn>
              </a:cxnLst>
              <a:rect l="0" t="0" r="r" b="b"/>
              <a:pathLst>
                <a:path w="19" h="65">
                  <a:moveTo>
                    <a:pt x="19" y="9"/>
                  </a:moveTo>
                  <a:cubicBezTo>
                    <a:pt x="19" y="4"/>
                    <a:pt x="15" y="0"/>
                    <a:pt x="10" y="0"/>
                  </a:cubicBezTo>
                  <a:cubicBezTo>
                    <a:pt x="4" y="0"/>
                    <a:pt x="0" y="4"/>
                    <a:pt x="0" y="9"/>
                  </a:cubicBezTo>
                  <a:cubicBezTo>
                    <a:pt x="0" y="56"/>
                    <a:pt x="0" y="56"/>
                    <a:pt x="0" y="56"/>
                  </a:cubicBezTo>
                  <a:cubicBezTo>
                    <a:pt x="0" y="61"/>
                    <a:pt x="4" y="65"/>
                    <a:pt x="10" y="65"/>
                  </a:cubicBezTo>
                  <a:cubicBezTo>
                    <a:pt x="15" y="65"/>
                    <a:pt x="19" y="61"/>
                    <a:pt x="19" y="56"/>
                  </a:cubicBezTo>
                  <a:lnTo>
                    <a:pt x="19" y="9"/>
                  </a:lnTo>
                  <a:close/>
                </a:path>
              </a:pathLst>
            </a:custGeom>
            <a:grpFill/>
            <a:ln w="9525">
              <a:noFill/>
              <a:round/>
              <a:headEnd/>
              <a:tailEnd/>
            </a:ln>
          </p:spPr>
          <p:txBody>
            <a:bodyPr/>
            <a:lstStyle/>
            <a:p>
              <a:pPr defTabSz="685834" fontAlgn="auto">
                <a:spcBef>
                  <a:spcPts val="0"/>
                </a:spcBef>
                <a:spcAft>
                  <a:spcPts val="0"/>
                </a:spcAft>
                <a:defRPr/>
              </a:pPr>
              <a:endParaRPr lang="en-US">
                <a:solidFill>
                  <a:srgbClr val="008080"/>
                </a:solidFill>
                <a:latin typeface="Arial"/>
                <a:cs typeface="+mn-cs"/>
              </a:endParaRPr>
            </a:p>
          </p:txBody>
        </p:sp>
        <p:sp>
          <p:nvSpPr>
            <p:cNvPr id="19" name="Freeform 18"/>
            <p:cNvSpPr>
              <a:spLocks/>
            </p:cNvSpPr>
            <p:nvPr/>
          </p:nvSpPr>
          <p:spPr bwMode="black">
            <a:xfrm>
              <a:off x="1646588" y="528528"/>
              <a:ext cx="62847" cy="394956"/>
            </a:xfrm>
            <a:custGeom>
              <a:avLst/>
              <a:gdLst/>
              <a:ahLst/>
              <a:cxnLst>
                <a:cxn ang="0">
                  <a:pos x="19" y="9"/>
                </a:cxn>
                <a:cxn ang="0">
                  <a:pos x="9" y="0"/>
                </a:cxn>
                <a:cxn ang="0">
                  <a:pos x="0" y="9"/>
                </a:cxn>
                <a:cxn ang="0">
                  <a:pos x="0" y="111"/>
                </a:cxn>
                <a:cxn ang="0">
                  <a:pos x="9" y="120"/>
                </a:cxn>
                <a:cxn ang="0">
                  <a:pos x="19" y="111"/>
                </a:cxn>
                <a:cxn ang="0">
                  <a:pos x="19" y="9"/>
                </a:cxn>
              </a:cxnLst>
              <a:rect l="0" t="0" r="r" b="b"/>
              <a:pathLst>
                <a:path w="19" h="120">
                  <a:moveTo>
                    <a:pt x="19" y="9"/>
                  </a:moveTo>
                  <a:cubicBezTo>
                    <a:pt x="19" y="4"/>
                    <a:pt x="15" y="0"/>
                    <a:pt x="9" y="0"/>
                  </a:cubicBezTo>
                  <a:cubicBezTo>
                    <a:pt x="4" y="0"/>
                    <a:pt x="0" y="4"/>
                    <a:pt x="0" y="9"/>
                  </a:cubicBezTo>
                  <a:cubicBezTo>
                    <a:pt x="0" y="111"/>
                    <a:pt x="0" y="111"/>
                    <a:pt x="0" y="111"/>
                  </a:cubicBezTo>
                  <a:cubicBezTo>
                    <a:pt x="0" y="116"/>
                    <a:pt x="4" y="120"/>
                    <a:pt x="9" y="120"/>
                  </a:cubicBezTo>
                  <a:cubicBezTo>
                    <a:pt x="15" y="120"/>
                    <a:pt x="19" y="116"/>
                    <a:pt x="19" y="111"/>
                  </a:cubicBezTo>
                  <a:lnTo>
                    <a:pt x="19" y="9"/>
                  </a:lnTo>
                  <a:close/>
                </a:path>
              </a:pathLst>
            </a:custGeom>
            <a:grpFill/>
            <a:ln w="9525">
              <a:noFill/>
              <a:round/>
              <a:headEnd/>
              <a:tailEnd/>
            </a:ln>
          </p:spPr>
          <p:txBody>
            <a:bodyPr/>
            <a:lstStyle/>
            <a:p>
              <a:pPr defTabSz="685834" fontAlgn="auto">
                <a:spcBef>
                  <a:spcPts val="0"/>
                </a:spcBef>
                <a:spcAft>
                  <a:spcPts val="0"/>
                </a:spcAft>
                <a:defRPr/>
              </a:pPr>
              <a:endParaRPr lang="en-US">
                <a:solidFill>
                  <a:srgbClr val="008080"/>
                </a:solidFill>
                <a:latin typeface="Arial"/>
                <a:cs typeface="+mn-cs"/>
              </a:endParaRPr>
            </a:p>
          </p:txBody>
        </p:sp>
        <p:sp>
          <p:nvSpPr>
            <p:cNvPr id="20" name="Freeform 19"/>
            <p:cNvSpPr>
              <a:spLocks/>
            </p:cNvSpPr>
            <p:nvPr/>
          </p:nvSpPr>
          <p:spPr bwMode="black">
            <a:xfrm>
              <a:off x="1817502" y="646864"/>
              <a:ext cx="62847" cy="214383"/>
            </a:xfrm>
            <a:custGeom>
              <a:avLst/>
              <a:gdLst/>
              <a:ahLst/>
              <a:cxnLst>
                <a:cxn ang="0">
                  <a:pos x="19" y="9"/>
                </a:cxn>
                <a:cxn ang="0">
                  <a:pos x="10" y="0"/>
                </a:cxn>
                <a:cxn ang="0">
                  <a:pos x="0" y="9"/>
                </a:cxn>
                <a:cxn ang="0">
                  <a:pos x="0" y="56"/>
                </a:cxn>
                <a:cxn ang="0">
                  <a:pos x="10" y="65"/>
                </a:cxn>
                <a:cxn ang="0">
                  <a:pos x="19" y="56"/>
                </a:cxn>
                <a:cxn ang="0">
                  <a:pos x="19" y="9"/>
                </a:cxn>
              </a:cxnLst>
              <a:rect l="0" t="0" r="r" b="b"/>
              <a:pathLst>
                <a:path w="19" h="65">
                  <a:moveTo>
                    <a:pt x="19" y="9"/>
                  </a:moveTo>
                  <a:cubicBezTo>
                    <a:pt x="19" y="4"/>
                    <a:pt x="15" y="0"/>
                    <a:pt x="10" y="0"/>
                  </a:cubicBezTo>
                  <a:cubicBezTo>
                    <a:pt x="5" y="0"/>
                    <a:pt x="0" y="4"/>
                    <a:pt x="0" y="9"/>
                  </a:cubicBezTo>
                  <a:cubicBezTo>
                    <a:pt x="0" y="56"/>
                    <a:pt x="0" y="56"/>
                    <a:pt x="0" y="56"/>
                  </a:cubicBezTo>
                  <a:cubicBezTo>
                    <a:pt x="0" y="61"/>
                    <a:pt x="5" y="65"/>
                    <a:pt x="10" y="65"/>
                  </a:cubicBezTo>
                  <a:cubicBezTo>
                    <a:pt x="15" y="65"/>
                    <a:pt x="19" y="61"/>
                    <a:pt x="19" y="56"/>
                  </a:cubicBezTo>
                  <a:lnTo>
                    <a:pt x="19" y="9"/>
                  </a:lnTo>
                  <a:close/>
                </a:path>
              </a:pathLst>
            </a:custGeom>
            <a:grpFill/>
            <a:ln w="9525">
              <a:noFill/>
              <a:round/>
              <a:headEnd/>
              <a:tailEnd/>
            </a:ln>
          </p:spPr>
          <p:txBody>
            <a:bodyPr/>
            <a:lstStyle/>
            <a:p>
              <a:pPr defTabSz="685834" fontAlgn="auto">
                <a:spcBef>
                  <a:spcPts val="0"/>
                </a:spcBef>
                <a:spcAft>
                  <a:spcPts val="0"/>
                </a:spcAft>
                <a:defRPr/>
              </a:pPr>
              <a:endParaRPr lang="en-US">
                <a:solidFill>
                  <a:srgbClr val="008080"/>
                </a:solidFill>
                <a:latin typeface="Arial"/>
                <a:cs typeface="+mn-cs"/>
              </a:endParaRPr>
            </a:p>
          </p:txBody>
        </p:sp>
        <p:sp>
          <p:nvSpPr>
            <p:cNvPr id="21" name="Freeform 20"/>
            <p:cNvSpPr>
              <a:spLocks/>
            </p:cNvSpPr>
            <p:nvPr/>
          </p:nvSpPr>
          <p:spPr bwMode="black">
            <a:xfrm>
              <a:off x="1991491" y="732927"/>
              <a:ext cx="62847" cy="128323"/>
            </a:xfrm>
            <a:custGeom>
              <a:avLst/>
              <a:gdLst/>
              <a:ahLst/>
              <a:cxnLst>
                <a:cxn ang="0">
                  <a:pos x="19" y="10"/>
                </a:cxn>
                <a:cxn ang="0">
                  <a:pos x="9" y="0"/>
                </a:cxn>
                <a:cxn ang="0">
                  <a:pos x="0" y="10"/>
                </a:cxn>
                <a:cxn ang="0">
                  <a:pos x="0" y="30"/>
                </a:cxn>
                <a:cxn ang="0">
                  <a:pos x="9" y="39"/>
                </a:cxn>
                <a:cxn ang="0">
                  <a:pos x="19" y="30"/>
                </a:cxn>
                <a:cxn ang="0">
                  <a:pos x="19" y="10"/>
                </a:cxn>
              </a:cxnLst>
              <a:rect l="0" t="0" r="r" b="b"/>
              <a:pathLst>
                <a:path w="19" h="39">
                  <a:moveTo>
                    <a:pt x="19" y="10"/>
                  </a:moveTo>
                  <a:cubicBezTo>
                    <a:pt x="19" y="4"/>
                    <a:pt x="15" y="0"/>
                    <a:pt x="9" y="0"/>
                  </a:cubicBezTo>
                  <a:cubicBezTo>
                    <a:pt x="4" y="0"/>
                    <a:pt x="0" y="4"/>
                    <a:pt x="0" y="10"/>
                  </a:cubicBezTo>
                  <a:cubicBezTo>
                    <a:pt x="0" y="30"/>
                    <a:pt x="0" y="30"/>
                    <a:pt x="0" y="30"/>
                  </a:cubicBezTo>
                  <a:cubicBezTo>
                    <a:pt x="0" y="35"/>
                    <a:pt x="4" y="39"/>
                    <a:pt x="9" y="39"/>
                  </a:cubicBezTo>
                  <a:cubicBezTo>
                    <a:pt x="15" y="39"/>
                    <a:pt x="19" y="35"/>
                    <a:pt x="19" y="30"/>
                  </a:cubicBezTo>
                  <a:lnTo>
                    <a:pt x="19" y="10"/>
                  </a:lnTo>
                  <a:close/>
                </a:path>
              </a:pathLst>
            </a:custGeom>
            <a:grpFill/>
            <a:ln w="9525">
              <a:noFill/>
              <a:round/>
              <a:headEnd/>
              <a:tailEnd/>
            </a:ln>
          </p:spPr>
          <p:txBody>
            <a:bodyPr/>
            <a:lstStyle/>
            <a:p>
              <a:pPr defTabSz="685834" fontAlgn="auto">
                <a:spcBef>
                  <a:spcPts val="0"/>
                </a:spcBef>
                <a:spcAft>
                  <a:spcPts val="0"/>
                </a:spcAft>
                <a:defRPr/>
              </a:pPr>
              <a:endParaRPr lang="en-US">
                <a:solidFill>
                  <a:srgbClr val="008080"/>
                </a:solidFill>
                <a:latin typeface="Arial"/>
                <a:cs typeface="+mn-cs"/>
              </a:endParaRPr>
            </a:p>
          </p:txBody>
        </p:sp>
      </p:grpSp>
      <p:sp>
        <p:nvSpPr>
          <p:cNvPr id="3" name="Subtitle 2"/>
          <p:cNvSpPr>
            <a:spLocks noGrp="1"/>
          </p:cNvSpPr>
          <p:nvPr>
            <p:ph type="subTitle" idx="1"/>
          </p:nvPr>
        </p:nvSpPr>
        <p:spPr>
          <a:xfrm>
            <a:off x="236386" y="3209547"/>
            <a:ext cx="4684867" cy="288131"/>
          </a:xfrm>
        </p:spPr>
        <p:txBody>
          <a:bodyPr rtlCol="0">
            <a:noAutofit/>
          </a:bodyPr>
          <a:lstStyle>
            <a:lvl1pPr marL="0" indent="0" algn="l" defTabSz="685834" rtl="0" eaLnBrk="1" latinLnBrk="0" hangingPunct="1">
              <a:lnSpc>
                <a:spcPct val="95000"/>
              </a:lnSpc>
              <a:spcBef>
                <a:spcPts val="1080"/>
              </a:spcBef>
              <a:buClr>
                <a:srgbClr val="92D050"/>
              </a:buClr>
              <a:buSzPct val="90000"/>
              <a:buFont typeface="Arial" pitchFamily="34" charset="0"/>
              <a:buNone/>
              <a:tabLst/>
              <a:defRPr lang="en-US" sz="1500" kern="1200" dirty="0">
                <a:solidFill>
                  <a:srgbClr val="6DB344"/>
                </a:solidFill>
                <a:latin typeface="+mj-lt"/>
                <a:ea typeface="+mn-ea"/>
                <a:cs typeface="+mn-cs"/>
              </a:defRPr>
            </a:lvl1pPr>
            <a:lvl2pPr marL="342916" indent="0" algn="ctr">
              <a:buNone/>
              <a:defRPr>
                <a:solidFill>
                  <a:schemeClr val="tx1">
                    <a:tint val="75000"/>
                  </a:schemeClr>
                </a:solidFill>
              </a:defRPr>
            </a:lvl2pPr>
            <a:lvl3pPr marL="685834" indent="0" algn="ctr">
              <a:buNone/>
              <a:defRPr>
                <a:solidFill>
                  <a:schemeClr val="tx1">
                    <a:tint val="75000"/>
                  </a:schemeClr>
                </a:solidFill>
              </a:defRPr>
            </a:lvl3pPr>
            <a:lvl4pPr marL="1028751" indent="0" algn="ctr">
              <a:buNone/>
              <a:defRPr>
                <a:solidFill>
                  <a:schemeClr val="tx1">
                    <a:tint val="75000"/>
                  </a:schemeClr>
                </a:solidFill>
              </a:defRPr>
            </a:lvl4pPr>
            <a:lvl5pPr marL="1371669" indent="0" algn="ctr">
              <a:buNone/>
              <a:defRPr>
                <a:solidFill>
                  <a:schemeClr val="tx1">
                    <a:tint val="75000"/>
                  </a:schemeClr>
                </a:solidFill>
              </a:defRPr>
            </a:lvl5pPr>
            <a:lvl6pPr marL="1714585" indent="0" algn="ctr">
              <a:buNone/>
              <a:defRPr>
                <a:solidFill>
                  <a:schemeClr val="tx1">
                    <a:tint val="75000"/>
                  </a:schemeClr>
                </a:solidFill>
              </a:defRPr>
            </a:lvl6pPr>
            <a:lvl7pPr marL="2057503" indent="0" algn="ctr">
              <a:buNone/>
              <a:defRPr>
                <a:solidFill>
                  <a:schemeClr val="tx1">
                    <a:tint val="75000"/>
                  </a:schemeClr>
                </a:solidFill>
              </a:defRPr>
            </a:lvl7pPr>
            <a:lvl8pPr marL="2400420" indent="0" algn="ctr">
              <a:buNone/>
              <a:defRPr>
                <a:solidFill>
                  <a:schemeClr val="tx1">
                    <a:tint val="75000"/>
                  </a:schemeClr>
                </a:solidFill>
              </a:defRPr>
            </a:lvl8pPr>
            <a:lvl9pPr marL="2743338" indent="0" algn="ctr">
              <a:buNone/>
              <a:defRPr>
                <a:solidFill>
                  <a:schemeClr val="tx1">
                    <a:tint val="75000"/>
                  </a:schemeClr>
                </a:solidFill>
              </a:defRPr>
            </a:lvl9pPr>
          </a:lstStyle>
          <a:p>
            <a:pPr lvl="0"/>
            <a:r>
              <a:rPr lang="en-US" smtClean="0"/>
              <a:t>Click to edit Master subtitle style</a:t>
            </a:r>
            <a:endParaRPr lang="en-US" dirty="0"/>
          </a:p>
        </p:txBody>
      </p:sp>
      <p:sp>
        <p:nvSpPr>
          <p:cNvPr id="2" name="Title 1"/>
          <p:cNvSpPr>
            <a:spLocks noGrp="1"/>
          </p:cNvSpPr>
          <p:nvPr>
            <p:ph type="ctrTitle"/>
          </p:nvPr>
        </p:nvSpPr>
        <p:spPr>
          <a:xfrm>
            <a:off x="208698" y="2462024"/>
            <a:ext cx="4712557" cy="766763"/>
          </a:xfrm>
        </p:spPr>
        <p:txBody>
          <a:bodyPr rtlCol="0">
            <a:noAutofit/>
          </a:bodyPr>
          <a:lstStyle>
            <a:lvl1pPr marL="0" indent="0" algn="l" defTabSz="685834" rtl="0" eaLnBrk="1" latinLnBrk="0" hangingPunct="1">
              <a:lnSpc>
                <a:spcPct val="80000"/>
              </a:lnSpc>
              <a:spcBef>
                <a:spcPct val="0"/>
              </a:spcBef>
              <a:buClr>
                <a:schemeClr val="tx1"/>
              </a:buClr>
              <a:buFont typeface="Ciscolight" pitchFamily="2" charset="0"/>
              <a:buNone/>
              <a:defRPr lang="en-US" sz="4100" b="0" kern="1200" spc="0" baseline="0" dirty="0">
                <a:solidFill>
                  <a:srgbClr val="018295"/>
                </a:solidFill>
                <a:latin typeface="+mj-lt"/>
                <a:ea typeface="+mj-ea"/>
                <a:cs typeface="+mj-cs"/>
              </a:defRPr>
            </a:lvl1pPr>
          </a:lstStyle>
          <a:p>
            <a:r>
              <a:rPr lang="en-US" smtClean="0"/>
              <a:t>Click to edit Master title style</a:t>
            </a:r>
            <a:endParaRPr lang="en-US" dirty="0"/>
          </a:p>
        </p:txBody>
      </p:sp>
      <p:sp>
        <p:nvSpPr>
          <p:cNvPr id="31" name="Picture Placeholder 30"/>
          <p:cNvSpPr>
            <a:spLocks noGrp="1"/>
          </p:cNvSpPr>
          <p:nvPr>
            <p:ph type="pic" sz="quarter" idx="10"/>
          </p:nvPr>
        </p:nvSpPr>
        <p:spPr>
          <a:xfrm>
            <a:off x="5540379" y="1438276"/>
            <a:ext cx="2676525" cy="2166938"/>
          </a:xfrm>
        </p:spPr>
        <p:txBody>
          <a:bodyPr rtlCol="0" anchor="ctr" anchorCtr="1">
            <a:noAutofit/>
          </a:bodyPr>
          <a:lstStyle>
            <a:lvl1pPr algn="ctr">
              <a:defRPr>
                <a:latin typeface="+mj-lt"/>
              </a:defRPr>
            </a:lvl1pPr>
          </a:lstStyle>
          <a:p>
            <a:pPr lvl="0"/>
            <a:r>
              <a:rPr lang="en-US" noProof="0" smtClean="0"/>
              <a:t>Drag picture to placeholder or click icon to add</a:t>
            </a:r>
            <a:endParaRPr lang="en-US" noProof="0" dirty="0"/>
          </a:p>
        </p:txBody>
      </p:sp>
    </p:spTree>
    <p:extLst>
      <p:ext uri="{BB962C8B-B14F-4D97-AF65-F5344CB8AC3E}">
        <p14:creationId xmlns:p14="http://schemas.microsoft.com/office/powerpoint/2010/main" val="958031776"/>
      </p:ext>
    </p:extLst>
  </p:cSld>
  <p:clrMapOvr>
    <a:masterClrMapping/>
  </p:clrMapOvr>
  <p:transition spd="slow">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Big Statement">
    <p:spTree>
      <p:nvGrpSpPr>
        <p:cNvPr id="1" name=""/>
        <p:cNvGrpSpPr/>
        <p:nvPr/>
      </p:nvGrpSpPr>
      <p:grpSpPr>
        <a:xfrm>
          <a:off x="0" y="0"/>
          <a:ext cx="0" cy="0"/>
          <a:chOff x="0" y="0"/>
          <a:chExt cx="0" cy="0"/>
        </a:xfrm>
      </p:grpSpPr>
      <p:sp>
        <p:nvSpPr>
          <p:cNvPr id="4" name="Rectangle 3"/>
          <p:cNvSpPr/>
          <p:nvPr/>
        </p:nvSpPr>
        <p:spPr>
          <a:xfrm>
            <a:off x="-12700" y="4606925"/>
            <a:ext cx="9156700" cy="536575"/>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dirty="0">
              <a:solidFill>
                <a:srgbClr val="FFFFFF"/>
              </a:solidFill>
            </a:endParaRPr>
          </a:p>
        </p:txBody>
      </p:sp>
      <p:pic>
        <p:nvPicPr>
          <p:cNvPr id="5" name="Picture 2" descr="C:\Documents and Settings\contractor\Desktop\Blue_Green_Gradient.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2700" y="0"/>
            <a:ext cx="91567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ounded Rectangle 5"/>
          <p:cNvSpPr/>
          <p:nvPr userDrawn="1"/>
        </p:nvSpPr>
        <p:spPr>
          <a:xfrm>
            <a:off x="1824038" y="-2682875"/>
            <a:ext cx="1728787" cy="10509250"/>
          </a:xfrm>
          <a:prstGeom prst="roundRect">
            <a:avLst>
              <a:gd name="adj" fmla="val 50000"/>
            </a:avLst>
          </a:prstGeom>
          <a:gradFill flip="none" rotWithShape="1">
            <a:gsLst>
              <a:gs pos="0">
                <a:schemeClr val="accent1">
                  <a:shade val="30000"/>
                  <a:satMod val="115000"/>
                  <a:alpha val="18000"/>
                </a:scheme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8" name="Rounded Rectangle 7"/>
          <p:cNvSpPr/>
          <p:nvPr userDrawn="1"/>
        </p:nvSpPr>
        <p:spPr>
          <a:xfrm>
            <a:off x="0" y="-484188"/>
            <a:ext cx="1730375" cy="6111876"/>
          </a:xfrm>
          <a:prstGeom prst="roundRect">
            <a:avLst>
              <a:gd name="adj" fmla="val 50000"/>
            </a:avLst>
          </a:prstGeom>
          <a:gradFill flip="none" rotWithShape="1">
            <a:gsLst>
              <a:gs pos="0">
                <a:schemeClr val="accent1">
                  <a:shade val="30000"/>
                  <a:satMod val="115000"/>
                  <a:alpha val="18000"/>
                </a:scheme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9" name="Rounded Rectangle 8"/>
          <p:cNvSpPr/>
          <p:nvPr userDrawn="1"/>
        </p:nvSpPr>
        <p:spPr>
          <a:xfrm rot="10800000">
            <a:off x="1014413" y="-484188"/>
            <a:ext cx="1728787" cy="6111876"/>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10" name="Rounded Rectangle 9"/>
          <p:cNvSpPr/>
          <p:nvPr/>
        </p:nvSpPr>
        <p:spPr>
          <a:xfrm>
            <a:off x="6375400" y="1282700"/>
            <a:ext cx="1730375" cy="6111875"/>
          </a:xfrm>
          <a:prstGeom prst="roundRect">
            <a:avLst>
              <a:gd name="adj" fmla="val 50000"/>
            </a:avLst>
          </a:prstGeom>
          <a:gradFill flip="none" rotWithShape="1">
            <a:gsLst>
              <a:gs pos="0">
                <a:schemeClr val="accent4">
                  <a:lumMod val="75000"/>
                  <a:alpha val="28000"/>
                </a:schemeClr>
              </a:gs>
              <a:gs pos="100000">
                <a:schemeClr val="accent4">
                  <a:lumMod val="75000"/>
                  <a:alpha val="29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11" name="Rounded Rectangle 10"/>
          <p:cNvSpPr/>
          <p:nvPr/>
        </p:nvSpPr>
        <p:spPr>
          <a:xfrm>
            <a:off x="8105775" y="625475"/>
            <a:ext cx="1728788" cy="6111875"/>
          </a:xfrm>
          <a:prstGeom prst="roundRect">
            <a:avLst>
              <a:gd name="adj" fmla="val 50000"/>
            </a:avLst>
          </a:prstGeom>
          <a:gradFill flip="none" rotWithShape="1">
            <a:gsLst>
              <a:gs pos="0">
                <a:schemeClr val="accent4">
                  <a:lumMod val="75000"/>
                  <a:alpha val="28000"/>
                </a:schemeClr>
              </a:gs>
              <a:gs pos="100000">
                <a:schemeClr val="accent4">
                  <a:lumMod val="75000"/>
                  <a:alpha val="29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12" name="Rounded Rectangle 11"/>
          <p:cNvSpPr/>
          <p:nvPr/>
        </p:nvSpPr>
        <p:spPr>
          <a:xfrm rot="10800000">
            <a:off x="3035300" y="-2533650"/>
            <a:ext cx="1730375" cy="6111875"/>
          </a:xfrm>
          <a:prstGeom prst="roundRect">
            <a:avLst>
              <a:gd name="adj" fmla="val 50000"/>
            </a:avLst>
          </a:prstGeom>
          <a:gradFill flip="none" rotWithShape="1">
            <a:gsLst>
              <a:gs pos="0">
                <a:srgbClr val="057550">
                  <a:alpha val="46000"/>
                </a:srgbClr>
              </a:gs>
              <a:gs pos="100000">
                <a:schemeClr val="accent1">
                  <a:shade val="100000"/>
                  <a:satMod val="11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13" name="Rectangle 5"/>
          <p:cNvSpPr>
            <a:spLocks noChangeArrowheads="1"/>
          </p:cNvSpPr>
          <p:nvPr/>
        </p:nvSpPr>
        <p:spPr bwMode="ltGray">
          <a:xfrm>
            <a:off x="7762875" y="4927600"/>
            <a:ext cx="812800"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algn="r" defTabSz="609600"/>
            <a:r>
              <a:rPr lang="en-US" sz="500">
                <a:solidFill>
                  <a:srgbClr val="FFFFFF"/>
                </a:solidFill>
              </a:rPr>
              <a:t>Cisco Confidential</a:t>
            </a:r>
          </a:p>
        </p:txBody>
      </p:sp>
      <p:sp>
        <p:nvSpPr>
          <p:cNvPr id="14" name="Rectangle 5"/>
          <p:cNvSpPr>
            <a:spLocks noChangeArrowheads="1"/>
          </p:cNvSpPr>
          <p:nvPr userDrawn="1"/>
        </p:nvSpPr>
        <p:spPr bwMode="ltGray">
          <a:xfrm>
            <a:off x="7762875" y="4927600"/>
            <a:ext cx="812800"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algn="r" defTabSz="609600"/>
            <a:r>
              <a:rPr lang="en-US" sz="500">
                <a:solidFill>
                  <a:srgbClr val="FFFFFF"/>
                </a:solidFill>
              </a:rPr>
              <a:t>Cisco Confidential</a:t>
            </a:r>
          </a:p>
        </p:txBody>
      </p:sp>
      <p:sp>
        <p:nvSpPr>
          <p:cNvPr id="15"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rgbClr val="FFFFFF"/>
                </a:solidFill>
              </a:rPr>
              <a:t>© 2013  Cisco and/or its affiliates. All rights reserved.</a:t>
            </a:r>
          </a:p>
        </p:txBody>
      </p:sp>
      <p:sp>
        <p:nvSpPr>
          <p:cNvPr id="16"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D0BAC107-8D00-3E41-A773-6CF4D08F9A9D}" type="slidenum">
              <a:rPr lang="en-US" sz="500">
                <a:solidFill>
                  <a:srgbClr val="FFFFFF"/>
                </a:solidFill>
              </a:rPr>
              <a:pPr algn="r" defTabSz="609600"/>
              <a:t>‹#›</a:t>
            </a:fld>
            <a:endParaRPr lang="en-US" sz="500">
              <a:solidFill>
                <a:srgbClr val="FFFFFF"/>
              </a:solidFill>
            </a:endParaRPr>
          </a:p>
        </p:txBody>
      </p:sp>
      <p:sp>
        <p:nvSpPr>
          <p:cNvPr id="2" name="Title 1"/>
          <p:cNvSpPr>
            <a:spLocks noGrp="1"/>
          </p:cNvSpPr>
          <p:nvPr>
            <p:ph type="title"/>
          </p:nvPr>
        </p:nvSpPr>
        <p:spPr>
          <a:xfrm>
            <a:off x="237745" y="363475"/>
            <a:ext cx="8755128" cy="3279098"/>
          </a:xfrm>
        </p:spPr>
        <p:txBody>
          <a:bodyPr/>
          <a:lstStyle>
            <a:lvl1pPr marL="171459" indent="-171459">
              <a:buFont typeface="Arial" pitchFamily="34" charset="0"/>
              <a:buChar char="“"/>
              <a:defRPr sz="4500" spc="0" baseline="0">
                <a:solidFill>
                  <a:schemeClr val="bg1"/>
                </a:solidFill>
                <a:latin typeface="+mj-lt"/>
              </a:defRPr>
            </a:lvl1pPr>
          </a:lstStyle>
          <a:p>
            <a:r>
              <a:rPr lang="en-US" smtClean="0"/>
              <a:t>Click to edit Master title style</a:t>
            </a:r>
            <a:endParaRPr lang="en-US" dirty="0"/>
          </a:p>
        </p:txBody>
      </p:sp>
      <p:sp>
        <p:nvSpPr>
          <p:cNvPr id="7" name="Text Placeholder 4"/>
          <p:cNvSpPr>
            <a:spLocks noGrp="1"/>
          </p:cNvSpPr>
          <p:nvPr>
            <p:ph type="body" sz="quarter" idx="11"/>
          </p:nvPr>
        </p:nvSpPr>
        <p:spPr>
          <a:xfrm>
            <a:off x="401188" y="4019179"/>
            <a:ext cx="8574684" cy="460772"/>
          </a:xfrm>
        </p:spPr>
        <p:txBody>
          <a:bodyPr rtlCol="0">
            <a:noAutofit/>
          </a:bodyPr>
          <a:lstStyle>
            <a:lvl1pPr marL="0" indent="0">
              <a:buNone/>
              <a:defRPr lang="en-US" sz="1800" kern="1200" dirty="0" smtClean="0">
                <a:solidFill>
                  <a:schemeClr val="bg1"/>
                </a:solidFill>
                <a:latin typeface="+mj-lt"/>
                <a:ea typeface="+mn-ea"/>
                <a:cs typeface="+mn-cs"/>
              </a:defRPr>
            </a:lvl1pPr>
          </a:lstStyle>
          <a:p>
            <a:pPr lvl="0"/>
            <a:r>
              <a:rPr lang="en-US" smtClean="0"/>
              <a:t>Click to edit Master text styles</a:t>
            </a:r>
          </a:p>
        </p:txBody>
      </p:sp>
    </p:spTree>
    <p:extLst>
      <p:ext uri="{BB962C8B-B14F-4D97-AF65-F5344CB8AC3E}">
        <p14:creationId xmlns:p14="http://schemas.microsoft.com/office/powerpoint/2010/main" val="138481782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60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2000" fill="hold"/>
                                        <p:tgtEl>
                                          <p:spTgt spid="8"/>
                                        </p:tgtEl>
                                        <p:attrNameLst>
                                          <p:attrName>ppt_x</p:attrName>
                                        </p:attrNameLst>
                                      </p:cBhvr>
                                      <p:tavLst>
                                        <p:tav tm="0">
                                          <p:val>
                                            <p:strVal val="#ppt_x"/>
                                          </p:val>
                                        </p:tav>
                                        <p:tav tm="100000">
                                          <p:val>
                                            <p:strVal val="#ppt_x"/>
                                          </p:val>
                                        </p:tav>
                                      </p:tavLst>
                                    </p:anim>
                                    <p:anim calcmode="lin" valueType="num">
                                      <p:cBhvr additive="base">
                                        <p:cTn id="8" dur="20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12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2000" fill="hold"/>
                                        <p:tgtEl>
                                          <p:spTgt spid="6"/>
                                        </p:tgtEl>
                                        <p:attrNameLst>
                                          <p:attrName>ppt_x</p:attrName>
                                        </p:attrNameLst>
                                      </p:cBhvr>
                                      <p:tavLst>
                                        <p:tav tm="0">
                                          <p:val>
                                            <p:strVal val="#ppt_x"/>
                                          </p:val>
                                        </p:tav>
                                        <p:tav tm="100000">
                                          <p:val>
                                            <p:strVal val="#ppt_x"/>
                                          </p:val>
                                        </p:tav>
                                      </p:tavLst>
                                    </p:anim>
                                    <p:anim calcmode="lin" valueType="num">
                                      <p:cBhvr additive="base">
                                        <p:cTn id="12" dur="20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1" fill="hold" grpId="0" nodeType="withEffect">
                                  <p:stCondLst>
                                    <p:cond delay="15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000" fill="hold"/>
                                        <p:tgtEl>
                                          <p:spTgt spid="9"/>
                                        </p:tgtEl>
                                        <p:attrNameLst>
                                          <p:attrName>ppt_x</p:attrName>
                                        </p:attrNameLst>
                                      </p:cBhvr>
                                      <p:tavLst>
                                        <p:tav tm="0">
                                          <p:val>
                                            <p:strVal val="#ppt_x"/>
                                          </p:val>
                                        </p:tav>
                                        <p:tav tm="100000">
                                          <p:val>
                                            <p:strVal val="#ppt_x"/>
                                          </p:val>
                                        </p:tav>
                                      </p:tavLst>
                                    </p:anim>
                                    <p:anim calcmode="lin" valueType="num">
                                      <p:cBhvr additive="base">
                                        <p:cTn id="16" dur="10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90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2000" fill="hold"/>
                                        <p:tgtEl>
                                          <p:spTgt spid="12"/>
                                        </p:tgtEl>
                                        <p:attrNameLst>
                                          <p:attrName>ppt_x</p:attrName>
                                        </p:attrNameLst>
                                      </p:cBhvr>
                                      <p:tavLst>
                                        <p:tav tm="0">
                                          <p:val>
                                            <p:strVal val="#ppt_x"/>
                                          </p:val>
                                        </p:tav>
                                        <p:tav tm="100000">
                                          <p:val>
                                            <p:strVal val="#ppt_x"/>
                                          </p:val>
                                        </p:tav>
                                      </p:tavLst>
                                    </p:anim>
                                    <p:anim calcmode="lin" valueType="num">
                                      <p:cBhvr additive="base">
                                        <p:cTn id="20" dur="2000" fill="hold"/>
                                        <p:tgtEl>
                                          <p:spTgt spid="12"/>
                                        </p:tgtEl>
                                        <p:attrNameLst>
                                          <p:attrName>ppt_y</p:attrName>
                                        </p:attrNameLst>
                                      </p:cBhvr>
                                      <p:tavLst>
                                        <p:tav tm="0">
                                          <p:val>
                                            <p:strVal val="0-#ppt_h/2"/>
                                          </p:val>
                                        </p:tav>
                                        <p:tav tm="100000">
                                          <p:val>
                                            <p:strVal val="#ppt_y"/>
                                          </p:val>
                                        </p:tav>
                                      </p:tavLst>
                                    </p:anim>
                                  </p:childTnLst>
                                </p:cTn>
                              </p:par>
                              <p:par>
                                <p:cTn id="21" presetID="2" presetClass="entr" presetSubtype="4" fill="hold" grpId="0" nodeType="withEffect">
                                  <p:stCondLst>
                                    <p:cond delay="90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2000" fill="hold"/>
                                        <p:tgtEl>
                                          <p:spTgt spid="10"/>
                                        </p:tgtEl>
                                        <p:attrNameLst>
                                          <p:attrName>ppt_x</p:attrName>
                                        </p:attrNameLst>
                                      </p:cBhvr>
                                      <p:tavLst>
                                        <p:tav tm="0">
                                          <p:val>
                                            <p:strVal val="#ppt_x"/>
                                          </p:val>
                                        </p:tav>
                                        <p:tav tm="100000">
                                          <p:val>
                                            <p:strVal val="#ppt_x"/>
                                          </p:val>
                                        </p:tav>
                                      </p:tavLst>
                                    </p:anim>
                                    <p:anim calcmode="lin" valueType="num">
                                      <p:cBhvr additive="base">
                                        <p:cTn id="24" dur="2000" fill="hold"/>
                                        <p:tgtEl>
                                          <p:spTgt spid="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150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1100" fill="hold"/>
                                        <p:tgtEl>
                                          <p:spTgt spid="11"/>
                                        </p:tgtEl>
                                        <p:attrNameLst>
                                          <p:attrName>ppt_x</p:attrName>
                                        </p:attrNameLst>
                                      </p:cBhvr>
                                      <p:tavLst>
                                        <p:tav tm="0">
                                          <p:val>
                                            <p:strVal val="#ppt_x"/>
                                          </p:val>
                                        </p:tav>
                                        <p:tav tm="100000">
                                          <p:val>
                                            <p:strVal val="#ppt_x"/>
                                          </p:val>
                                        </p:tav>
                                      </p:tavLst>
                                    </p:anim>
                                    <p:anim calcmode="lin" valueType="num">
                                      <p:cBhvr additive="base">
                                        <p:cTn id="28" dur="1100" fill="hold"/>
                                        <p:tgtEl>
                                          <p:spTgt spid="11"/>
                                        </p:tgtEl>
                                        <p:attrNameLst>
                                          <p:attrName>ppt_y</p:attrName>
                                        </p:attrNameLst>
                                      </p:cBhvr>
                                      <p:tavLst>
                                        <p:tav tm="0">
                                          <p:val>
                                            <p:strVal val="1+#ppt_h/2"/>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7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1" grpId="0" animBg="1"/>
      <p:bldP spid="12" grpId="0" animBg="1"/>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p:cSld name="single photo with caption">
    <p:spTree>
      <p:nvGrpSpPr>
        <p:cNvPr id="1" name=""/>
        <p:cNvGrpSpPr/>
        <p:nvPr/>
      </p:nvGrpSpPr>
      <p:grpSpPr>
        <a:xfrm>
          <a:off x="0" y="0"/>
          <a:ext cx="0" cy="0"/>
          <a:chOff x="0" y="0"/>
          <a:chExt cx="0" cy="0"/>
        </a:xfrm>
      </p:grpSpPr>
      <p:pic>
        <p:nvPicPr>
          <p:cNvPr id="4" name="Picture 2" descr="C:\Documents and Settings\contractor\Desktop\Blue_Green_Gradient.pn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2700" y="0"/>
            <a:ext cx="91567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p:nvSpPr>
        <p:spPr>
          <a:xfrm>
            <a:off x="1892300" y="596900"/>
            <a:ext cx="5348288" cy="300355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6" name="Rectangle 5"/>
          <p:cNvSpPr/>
          <p:nvPr userDrawn="1"/>
        </p:nvSpPr>
        <p:spPr>
          <a:xfrm>
            <a:off x="1892300" y="3595688"/>
            <a:ext cx="5346700" cy="747712"/>
          </a:xfrm>
          <a:prstGeom prst="rect">
            <a:avLst/>
          </a:prstGeom>
          <a:solidFill>
            <a:schemeClr val="bg1"/>
          </a:solidFill>
          <a:ln>
            <a:noFill/>
          </a:ln>
          <a:effectLst>
            <a:outerShdw blurRad="1143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7" name="Rectangle 5"/>
          <p:cNvSpPr>
            <a:spLocks noChangeArrowheads="1"/>
          </p:cNvSpPr>
          <p:nvPr userDrawn="1"/>
        </p:nvSpPr>
        <p:spPr bwMode="ltGray">
          <a:xfrm>
            <a:off x="7762875" y="4927600"/>
            <a:ext cx="812800"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algn="r" defTabSz="609600"/>
            <a:r>
              <a:rPr lang="en-US" sz="500">
                <a:solidFill>
                  <a:srgbClr val="FFFFFF"/>
                </a:solidFill>
              </a:rPr>
              <a:t>Cisco Confidential</a:t>
            </a:r>
          </a:p>
        </p:txBody>
      </p:sp>
      <p:sp>
        <p:nvSpPr>
          <p:cNvPr id="8" name="Rectangle 5"/>
          <p:cNvSpPr>
            <a:spLocks noChangeArrowheads="1"/>
          </p:cNvSpPr>
          <p:nvPr userDrawn="1"/>
        </p:nvSpPr>
        <p:spPr bwMode="ltGray">
          <a:xfrm>
            <a:off x="7762875" y="4927600"/>
            <a:ext cx="812800"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algn="r" defTabSz="609600"/>
            <a:r>
              <a:rPr lang="en-US" sz="500">
                <a:solidFill>
                  <a:srgbClr val="FFFFFF"/>
                </a:solidFill>
              </a:rPr>
              <a:t>Cisco Confidential</a:t>
            </a:r>
          </a:p>
        </p:txBody>
      </p:sp>
      <p:sp>
        <p:nvSpPr>
          <p:cNvPr id="9"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rgbClr val="FFFFFF"/>
                </a:solidFill>
              </a:rPr>
              <a:t>© 2013  Cisco and/or its affiliates. All rights reserved.</a:t>
            </a:r>
          </a:p>
        </p:txBody>
      </p:sp>
      <p:sp>
        <p:nvSpPr>
          <p:cNvPr id="10"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9A9532DD-3E14-C943-A7E0-F0D259783712}" type="slidenum">
              <a:rPr lang="en-US" sz="500">
                <a:solidFill>
                  <a:srgbClr val="FFFFFF"/>
                </a:solidFill>
              </a:rPr>
              <a:pPr algn="r" defTabSz="609600"/>
              <a:t>‹#›</a:t>
            </a:fld>
            <a:endParaRPr lang="en-US" sz="500">
              <a:solidFill>
                <a:srgbClr val="FFFFFF"/>
              </a:solidFill>
            </a:endParaRPr>
          </a:p>
        </p:txBody>
      </p:sp>
      <p:sp>
        <p:nvSpPr>
          <p:cNvPr id="26" name="Picture Placeholder 25"/>
          <p:cNvSpPr>
            <a:spLocks noGrp="1"/>
          </p:cNvSpPr>
          <p:nvPr>
            <p:ph type="pic" sz="quarter" idx="10"/>
          </p:nvPr>
        </p:nvSpPr>
        <p:spPr>
          <a:xfrm>
            <a:off x="1900238" y="596646"/>
            <a:ext cx="5329238" cy="3003804"/>
          </a:xfrm>
          <a:solidFill>
            <a:schemeClr val="bg1">
              <a:alpha val="30000"/>
            </a:schemeClr>
          </a:solidFill>
          <a:ln>
            <a:solidFill>
              <a:schemeClr val="bg2"/>
            </a:solidFill>
          </a:ln>
        </p:spPr>
        <p:txBody>
          <a:bodyPr rtlCol="0" anchor="ctr">
            <a:noAutofit/>
          </a:bodyPr>
          <a:lstStyle>
            <a:lvl1pPr algn="ctr">
              <a:buFontTx/>
              <a:buNone/>
              <a:defRPr>
                <a:solidFill>
                  <a:schemeClr val="bg1"/>
                </a:solidFill>
                <a:latin typeface="+mj-lt"/>
              </a:defRPr>
            </a:lvl1pPr>
          </a:lstStyle>
          <a:p>
            <a:pPr lvl="0"/>
            <a:r>
              <a:rPr lang="en-US" noProof="0" smtClean="0"/>
              <a:t>Drag picture to placeholder or click icon to add</a:t>
            </a:r>
            <a:endParaRPr lang="en-US" noProof="0" dirty="0"/>
          </a:p>
        </p:txBody>
      </p:sp>
      <p:sp>
        <p:nvSpPr>
          <p:cNvPr id="11" name="Title 10"/>
          <p:cNvSpPr>
            <a:spLocks noGrp="1"/>
          </p:cNvSpPr>
          <p:nvPr>
            <p:ph type="title"/>
          </p:nvPr>
        </p:nvSpPr>
        <p:spPr>
          <a:xfrm>
            <a:off x="2065873" y="3655079"/>
            <a:ext cx="5074070" cy="628650"/>
          </a:xfrm>
        </p:spPr>
        <p:txBody>
          <a:bodyPr anchor="ctr"/>
          <a:lstStyle>
            <a:lvl1pPr>
              <a:defRPr sz="2000">
                <a:latin typeface="+mj-lt"/>
              </a:defRPr>
            </a:lvl1pPr>
          </a:lstStyle>
          <a:p>
            <a:r>
              <a:rPr lang="en-US" smtClean="0"/>
              <a:t>Click to edit Master title style</a:t>
            </a:r>
            <a:endParaRPr lang="en-US" dirty="0"/>
          </a:p>
        </p:txBody>
      </p:sp>
    </p:spTree>
    <p:extLst>
      <p:ext uri="{BB962C8B-B14F-4D97-AF65-F5344CB8AC3E}">
        <p14:creationId xmlns:p14="http://schemas.microsoft.com/office/powerpoint/2010/main" val="2355588317"/>
      </p:ext>
    </p:extLst>
  </p:cSld>
  <p:clrMapOvr>
    <a:masterClrMapping/>
  </p:clrMapOvr>
  <p:transition spd="slow">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Title Only: 36 pt. Arial">
    <p:spTree>
      <p:nvGrpSpPr>
        <p:cNvPr id="1" name=""/>
        <p:cNvGrpSpPr/>
        <p:nvPr/>
      </p:nvGrpSpPr>
      <p:grpSpPr>
        <a:xfrm>
          <a:off x="0" y="0"/>
          <a:ext cx="0" cy="0"/>
          <a:chOff x="0" y="0"/>
          <a:chExt cx="0" cy="0"/>
        </a:xfrm>
      </p:grpSpPr>
      <p:sp>
        <p:nvSpPr>
          <p:cNvPr id="2" name="Title 1"/>
          <p:cNvSpPr>
            <a:spLocks noGrp="1"/>
          </p:cNvSpPr>
          <p:nvPr>
            <p:ph type="title"/>
          </p:nvPr>
        </p:nvSpPr>
        <p:spPr>
          <a:xfrm>
            <a:off x="229702" y="324161"/>
            <a:ext cx="8588861" cy="628650"/>
          </a:xfrm>
        </p:spPr>
        <p:txBody>
          <a:bodyPr anchor="t"/>
          <a:lstStyle>
            <a:lvl1pPr>
              <a:defRPr sz="3600">
                <a:solidFill>
                  <a:srgbClr val="018295"/>
                </a:solidFill>
                <a:latin typeface="+mj-lt"/>
              </a:defRPr>
            </a:lvl1pPr>
          </a:lstStyle>
          <a:p>
            <a:r>
              <a:rPr lang="en-US" dirty="0" smtClean="0"/>
              <a:t>Click to edit Master title style</a:t>
            </a:r>
            <a:endParaRPr lang="en-US" dirty="0"/>
          </a:p>
        </p:txBody>
      </p:sp>
    </p:spTree>
    <p:extLst>
      <p:ext uri="{BB962C8B-B14F-4D97-AF65-F5344CB8AC3E}">
        <p14:creationId xmlns:p14="http://schemas.microsoft.com/office/powerpoint/2010/main" val="2969761045"/>
      </p:ext>
    </p:extLst>
  </p:cSld>
  <p:clrMapOvr>
    <a:masterClrMapping/>
  </p:clrMapOvr>
  <p:transition spd="slow">
    <p:fade/>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p:cSld name="Small photo_top left">
    <p:spTree>
      <p:nvGrpSpPr>
        <p:cNvPr id="1" name=""/>
        <p:cNvGrpSpPr/>
        <p:nvPr/>
      </p:nvGrpSpPr>
      <p:grpSpPr>
        <a:xfrm>
          <a:off x="0" y="0"/>
          <a:ext cx="0" cy="0"/>
          <a:chOff x="0" y="0"/>
          <a:chExt cx="0" cy="0"/>
        </a:xfrm>
      </p:grpSpPr>
      <p:pic>
        <p:nvPicPr>
          <p:cNvPr id="4" name="Picture 2" descr="C:\Documents and Settings\contractor\Desktop\Blue_Green_Gradient.pn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2700" y="0"/>
            <a:ext cx="91567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p:nvSpPr>
        <p:spPr>
          <a:xfrm>
            <a:off x="338138" y="233363"/>
            <a:ext cx="3273425" cy="1844675"/>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6" name="Rectangle 11"/>
          <p:cNvSpPr>
            <a:spLocks noChangeArrowheads="1"/>
          </p:cNvSpPr>
          <p:nvPr userDrawn="1"/>
        </p:nvSpPr>
        <p:spPr bwMode="ltGray">
          <a:xfrm>
            <a:off x="7762875" y="4927600"/>
            <a:ext cx="812800"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algn="r" defTabSz="609600"/>
            <a:r>
              <a:rPr lang="en-US" sz="500">
                <a:solidFill>
                  <a:srgbClr val="FFFFFF"/>
                </a:solidFill>
              </a:rPr>
              <a:t>Cisco Confidential</a:t>
            </a:r>
          </a:p>
        </p:txBody>
      </p:sp>
      <p:sp>
        <p:nvSpPr>
          <p:cNvPr id="7" name="Rectangle 5"/>
          <p:cNvSpPr>
            <a:spLocks noChangeArrowheads="1"/>
          </p:cNvSpPr>
          <p:nvPr userDrawn="1"/>
        </p:nvSpPr>
        <p:spPr bwMode="ltGray">
          <a:xfrm>
            <a:off x="7762875" y="4927600"/>
            <a:ext cx="812800"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algn="r" defTabSz="609600"/>
            <a:r>
              <a:rPr lang="en-US" sz="500">
                <a:solidFill>
                  <a:srgbClr val="FFFFFF"/>
                </a:solidFill>
              </a:rPr>
              <a:t>Cisco Confidential</a:t>
            </a:r>
          </a:p>
        </p:txBody>
      </p:sp>
      <p:sp>
        <p:nvSpPr>
          <p:cNvPr id="8"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rgbClr val="FFFFFF"/>
                </a:solidFill>
              </a:rPr>
              <a:t>© 2013  Cisco and/or its affiliates. All rights reserved.</a:t>
            </a:r>
          </a:p>
        </p:txBody>
      </p:sp>
      <p:sp>
        <p:nvSpPr>
          <p:cNvPr id="10"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1037DB02-387C-F141-879A-4D64E2B94DCC}" type="slidenum">
              <a:rPr lang="en-US" sz="500">
                <a:solidFill>
                  <a:srgbClr val="FFFFFF"/>
                </a:solidFill>
              </a:rPr>
              <a:pPr algn="r" defTabSz="609600"/>
              <a:t>‹#›</a:t>
            </a:fld>
            <a:endParaRPr lang="en-US" sz="500">
              <a:solidFill>
                <a:srgbClr val="FFFFFF"/>
              </a:solidFill>
            </a:endParaRPr>
          </a:p>
        </p:txBody>
      </p:sp>
      <p:sp>
        <p:nvSpPr>
          <p:cNvPr id="26" name="Picture Placeholder 25"/>
          <p:cNvSpPr>
            <a:spLocks noGrp="1"/>
          </p:cNvSpPr>
          <p:nvPr>
            <p:ph type="pic" sz="quarter" idx="10"/>
          </p:nvPr>
        </p:nvSpPr>
        <p:spPr>
          <a:xfrm>
            <a:off x="338332" y="233174"/>
            <a:ext cx="3273552" cy="1844802"/>
          </a:xfrm>
          <a:solidFill>
            <a:schemeClr val="bg1">
              <a:alpha val="30000"/>
            </a:schemeClr>
          </a:solidFill>
          <a:ln>
            <a:solidFill>
              <a:schemeClr val="bg2"/>
            </a:solidFill>
          </a:ln>
          <a:effectLst>
            <a:outerShdw blurRad="114300" dist="38100" dir="5400000" algn="ctr" rotWithShape="0">
              <a:srgbClr val="000000">
                <a:alpha val="80000"/>
              </a:srgbClr>
            </a:outerShdw>
          </a:effectLst>
        </p:spPr>
        <p:txBody>
          <a:bodyPr rtlCol="0" anchor="ctr">
            <a:normAutofit/>
          </a:bodyPr>
          <a:lstStyle>
            <a:lvl1pPr marL="0" indent="0" algn="ctr" defTabSz="685834" rtl="0" eaLnBrk="1" latinLnBrk="0" hangingPunct="1">
              <a:lnSpc>
                <a:spcPct val="95000"/>
              </a:lnSpc>
              <a:spcBef>
                <a:spcPts val="1080"/>
              </a:spcBef>
              <a:buClr>
                <a:srgbClr val="92D050"/>
              </a:buClr>
              <a:buSzPct val="90000"/>
              <a:buFont typeface="Arial" pitchFamily="34" charset="0"/>
              <a:buNone/>
              <a:tabLst/>
              <a:defRPr lang="en-US" sz="1500" kern="1200" dirty="0">
                <a:solidFill>
                  <a:schemeClr val="bg1"/>
                </a:solidFill>
                <a:latin typeface="+mj-lt"/>
                <a:ea typeface="+mn-ea"/>
                <a:cs typeface="+mn-cs"/>
              </a:defRPr>
            </a:lvl1pPr>
          </a:lstStyle>
          <a:p>
            <a:pPr lvl="0"/>
            <a:r>
              <a:rPr lang="en-US" noProof="0" smtClean="0"/>
              <a:t>Drag picture to placeholder or click icon to add</a:t>
            </a:r>
            <a:endParaRPr lang="en-US" noProof="0" dirty="0"/>
          </a:p>
        </p:txBody>
      </p:sp>
      <p:sp>
        <p:nvSpPr>
          <p:cNvPr id="9" name="Title 8"/>
          <p:cNvSpPr>
            <a:spLocks noGrp="1"/>
          </p:cNvSpPr>
          <p:nvPr>
            <p:ph type="title"/>
          </p:nvPr>
        </p:nvSpPr>
        <p:spPr>
          <a:xfrm>
            <a:off x="229706" y="2571750"/>
            <a:ext cx="7009298" cy="1066446"/>
          </a:xfrm>
        </p:spPr>
        <p:txBody>
          <a:bodyPr anchor="t">
            <a:noAutofit/>
          </a:bodyPr>
          <a:lstStyle>
            <a:lvl1pPr marL="0" marR="0" indent="0" algn="l" defTabSz="685834" rtl="0" eaLnBrk="1" fontAlgn="auto" latinLnBrk="0" hangingPunct="1">
              <a:lnSpc>
                <a:spcPct val="80000"/>
              </a:lnSpc>
              <a:spcBef>
                <a:spcPct val="0"/>
              </a:spcBef>
              <a:spcAft>
                <a:spcPts val="0"/>
              </a:spcAft>
              <a:buClrTx/>
              <a:buSzTx/>
              <a:buFontTx/>
              <a:buNone/>
              <a:tabLst/>
              <a:defRPr sz="4100">
                <a:solidFill>
                  <a:schemeClr val="bg1"/>
                </a:solidFill>
                <a:latin typeface="+mj-lt"/>
              </a:defRPr>
            </a:lvl1pPr>
          </a:lstStyle>
          <a:p>
            <a:r>
              <a:rPr lang="en-US" smtClean="0"/>
              <a:t>Click to edit Master title style</a:t>
            </a:r>
            <a:endParaRPr lang="en-US" dirty="0" smtClean="0"/>
          </a:p>
        </p:txBody>
      </p:sp>
    </p:spTree>
    <p:extLst>
      <p:ext uri="{BB962C8B-B14F-4D97-AF65-F5344CB8AC3E}">
        <p14:creationId xmlns:p14="http://schemas.microsoft.com/office/powerpoint/2010/main" val="298223470"/>
      </p:ext>
    </p:extLst>
  </p:cSld>
  <p:clrMapOvr>
    <a:masterClrMapping/>
  </p:clrMapOvr>
  <p:transition spd="slow">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p:cSld name="Portrait photo_right side">
    <p:spTree>
      <p:nvGrpSpPr>
        <p:cNvPr id="1" name=""/>
        <p:cNvGrpSpPr/>
        <p:nvPr/>
      </p:nvGrpSpPr>
      <p:grpSpPr>
        <a:xfrm>
          <a:off x="0" y="0"/>
          <a:ext cx="0" cy="0"/>
          <a:chOff x="0" y="0"/>
          <a:chExt cx="0" cy="0"/>
        </a:xfrm>
      </p:grpSpPr>
      <p:pic>
        <p:nvPicPr>
          <p:cNvPr id="4" name="Picture 2" descr="C:\Documents and Settings\contractor\Desktop\Blue_Green_Gradient.pn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2700" y="0"/>
            <a:ext cx="91567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p:nvSpPr>
        <p:spPr>
          <a:xfrm>
            <a:off x="4992688" y="644525"/>
            <a:ext cx="3630612" cy="37719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6" name="Rectangle 11"/>
          <p:cNvSpPr>
            <a:spLocks noChangeArrowheads="1"/>
          </p:cNvSpPr>
          <p:nvPr userDrawn="1"/>
        </p:nvSpPr>
        <p:spPr bwMode="ltGray">
          <a:xfrm>
            <a:off x="7762875" y="4927600"/>
            <a:ext cx="812800"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algn="r" defTabSz="609600"/>
            <a:r>
              <a:rPr lang="en-US" sz="500">
                <a:solidFill>
                  <a:srgbClr val="FFFFFF"/>
                </a:solidFill>
              </a:rPr>
              <a:t>Cisco Confidential</a:t>
            </a:r>
          </a:p>
        </p:txBody>
      </p:sp>
      <p:sp>
        <p:nvSpPr>
          <p:cNvPr id="7" name="Rectangle 5"/>
          <p:cNvSpPr>
            <a:spLocks noChangeArrowheads="1"/>
          </p:cNvSpPr>
          <p:nvPr userDrawn="1"/>
        </p:nvSpPr>
        <p:spPr bwMode="ltGray">
          <a:xfrm>
            <a:off x="7762875" y="4927600"/>
            <a:ext cx="812800"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algn="r" defTabSz="609600"/>
            <a:r>
              <a:rPr lang="en-US" sz="500">
                <a:solidFill>
                  <a:srgbClr val="FFFFFF"/>
                </a:solidFill>
              </a:rPr>
              <a:t>Cisco Confidential</a:t>
            </a:r>
          </a:p>
        </p:txBody>
      </p:sp>
      <p:sp>
        <p:nvSpPr>
          <p:cNvPr id="8"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rgbClr val="FFFFFF"/>
                </a:solidFill>
              </a:rPr>
              <a:t>© 2013  Cisco and/or its affiliates. All rights reserved.</a:t>
            </a:r>
          </a:p>
        </p:txBody>
      </p:sp>
      <p:sp>
        <p:nvSpPr>
          <p:cNvPr id="10"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78B28548-A55F-C842-A4FD-8D91F1CB0B58}" type="slidenum">
              <a:rPr lang="en-US" sz="500">
                <a:solidFill>
                  <a:srgbClr val="FFFFFF"/>
                </a:solidFill>
              </a:rPr>
              <a:pPr algn="r" defTabSz="609600"/>
              <a:t>‹#›</a:t>
            </a:fld>
            <a:endParaRPr lang="en-US" sz="500">
              <a:solidFill>
                <a:srgbClr val="FFFFFF"/>
              </a:solidFill>
            </a:endParaRPr>
          </a:p>
        </p:txBody>
      </p:sp>
      <p:sp>
        <p:nvSpPr>
          <p:cNvPr id="26" name="Picture Placeholder 25"/>
          <p:cNvSpPr>
            <a:spLocks noGrp="1"/>
          </p:cNvSpPr>
          <p:nvPr>
            <p:ph type="pic" sz="quarter" idx="10"/>
          </p:nvPr>
        </p:nvSpPr>
        <p:spPr>
          <a:xfrm>
            <a:off x="4992624" y="644652"/>
            <a:ext cx="3630168" cy="3771900"/>
          </a:xfrm>
          <a:solidFill>
            <a:schemeClr val="bg1">
              <a:alpha val="30000"/>
            </a:schemeClr>
          </a:solidFill>
          <a:ln>
            <a:solidFill>
              <a:schemeClr val="bg2"/>
            </a:solidFill>
          </a:ln>
          <a:effectLst>
            <a:outerShdw blurRad="114300" dist="38100" dir="5400000" algn="ctr" rotWithShape="0">
              <a:srgbClr val="000000">
                <a:alpha val="80000"/>
              </a:srgbClr>
            </a:outerShdw>
          </a:effectLst>
        </p:spPr>
        <p:txBody>
          <a:bodyPr rtlCol="0" anchor="ctr">
            <a:noAutofit/>
          </a:bodyPr>
          <a:lstStyle>
            <a:lvl1pPr algn="ctr">
              <a:buFontTx/>
              <a:buNone/>
              <a:defRPr>
                <a:solidFill>
                  <a:schemeClr val="bg1"/>
                </a:solidFill>
                <a:latin typeface="+mj-lt"/>
              </a:defRPr>
            </a:lvl1pPr>
          </a:lstStyle>
          <a:p>
            <a:pPr lvl="0"/>
            <a:r>
              <a:rPr lang="en-US" noProof="0" smtClean="0"/>
              <a:t>Drag picture to placeholder or click icon to add</a:t>
            </a:r>
            <a:endParaRPr lang="en-US" noProof="0" dirty="0"/>
          </a:p>
        </p:txBody>
      </p:sp>
      <p:sp>
        <p:nvSpPr>
          <p:cNvPr id="9" name="Title 8"/>
          <p:cNvSpPr>
            <a:spLocks noGrp="1"/>
          </p:cNvSpPr>
          <p:nvPr>
            <p:ph type="title"/>
          </p:nvPr>
        </p:nvSpPr>
        <p:spPr>
          <a:xfrm>
            <a:off x="229702" y="546734"/>
            <a:ext cx="4349919" cy="813985"/>
          </a:xfrm>
        </p:spPr>
        <p:txBody>
          <a:bodyPr anchor="t">
            <a:noAutofit/>
          </a:bodyPr>
          <a:lstStyle>
            <a:lvl1pPr>
              <a:lnSpc>
                <a:spcPct val="90000"/>
              </a:lnSpc>
              <a:defRPr>
                <a:solidFill>
                  <a:schemeClr val="bg1"/>
                </a:solidFill>
                <a:latin typeface="+mj-lt"/>
              </a:defRPr>
            </a:lvl1pPr>
          </a:lstStyle>
          <a:p>
            <a:r>
              <a:rPr lang="en-US" smtClean="0"/>
              <a:t>Click to edit Master title style</a:t>
            </a:r>
            <a:endParaRPr lang="en-US" dirty="0"/>
          </a:p>
        </p:txBody>
      </p:sp>
    </p:spTree>
    <p:extLst>
      <p:ext uri="{BB962C8B-B14F-4D97-AF65-F5344CB8AC3E}">
        <p14:creationId xmlns:p14="http://schemas.microsoft.com/office/powerpoint/2010/main" val="727660872"/>
      </p:ext>
    </p:extLst>
  </p:cSld>
  <p:clrMapOvr>
    <a:masterClrMapping/>
  </p:clrMapOvr>
  <p:transition spd="slow">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p:cSld name="Multiple photo">
    <p:spTree>
      <p:nvGrpSpPr>
        <p:cNvPr id="1" name=""/>
        <p:cNvGrpSpPr/>
        <p:nvPr/>
      </p:nvGrpSpPr>
      <p:grpSpPr>
        <a:xfrm>
          <a:off x="0" y="0"/>
          <a:ext cx="0" cy="0"/>
          <a:chOff x="0" y="0"/>
          <a:chExt cx="0" cy="0"/>
        </a:xfrm>
      </p:grpSpPr>
      <p:pic>
        <p:nvPicPr>
          <p:cNvPr id="9" name="Picture 2" descr="C:\Documents and Settings\contractor\Desktop\Blue_Green_Gradient.pn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2700" y="0"/>
            <a:ext cx="91567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9"/>
          <p:cNvSpPr/>
          <p:nvPr/>
        </p:nvSpPr>
        <p:spPr>
          <a:xfrm>
            <a:off x="3668713" y="233363"/>
            <a:ext cx="3268662" cy="1995487"/>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11" name="Rectangle 10"/>
          <p:cNvSpPr/>
          <p:nvPr/>
        </p:nvSpPr>
        <p:spPr>
          <a:xfrm>
            <a:off x="334963" y="233363"/>
            <a:ext cx="3287712" cy="1995487"/>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12" name="Rectangle 11"/>
          <p:cNvSpPr/>
          <p:nvPr/>
        </p:nvSpPr>
        <p:spPr>
          <a:xfrm>
            <a:off x="6980238" y="233363"/>
            <a:ext cx="1838325" cy="981075"/>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13" name="Rectangle 12"/>
          <p:cNvSpPr/>
          <p:nvPr/>
        </p:nvSpPr>
        <p:spPr>
          <a:xfrm>
            <a:off x="334963" y="2271713"/>
            <a:ext cx="2522537" cy="2593975"/>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14" name="Rectangle 13"/>
          <p:cNvSpPr/>
          <p:nvPr/>
        </p:nvSpPr>
        <p:spPr>
          <a:xfrm>
            <a:off x="2911475" y="2271713"/>
            <a:ext cx="4025900" cy="2593975"/>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15" name="Rectangle 14"/>
          <p:cNvSpPr/>
          <p:nvPr/>
        </p:nvSpPr>
        <p:spPr>
          <a:xfrm>
            <a:off x="6980238" y="1262063"/>
            <a:ext cx="1838325" cy="2582862"/>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16" name="Rectangle 15"/>
          <p:cNvSpPr/>
          <p:nvPr/>
        </p:nvSpPr>
        <p:spPr>
          <a:xfrm>
            <a:off x="6980238" y="3887788"/>
            <a:ext cx="1838325" cy="9779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17" name="Rectangle 5"/>
          <p:cNvSpPr>
            <a:spLocks noChangeArrowheads="1"/>
          </p:cNvSpPr>
          <p:nvPr userDrawn="1"/>
        </p:nvSpPr>
        <p:spPr bwMode="ltGray">
          <a:xfrm>
            <a:off x="7762875" y="4927600"/>
            <a:ext cx="812800"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algn="r" defTabSz="609600"/>
            <a:r>
              <a:rPr lang="en-US" sz="500">
                <a:solidFill>
                  <a:srgbClr val="FFFFFF"/>
                </a:solidFill>
              </a:rPr>
              <a:t>Cisco Confidential</a:t>
            </a:r>
          </a:p>
        </p:txBody>
      </p:sp>
      <p:sp>
        <p:nvSpPr>
          <p:cNvPr id="18" name="Rectangle 5"/>
          <p:cNvSpPr>
            <a:spLocks noChangeArrowheads="1"/>
          </p:cNvSpPr>
          <p:nvPr userDrawn="1"/>
        </p:nvSpPr>
        <p:spPr bwMode="ltGray">
          <a:xfrm>
            <a:off x="7762875" y="4927600"/>
            <a:ext cx="812800"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algn="r" defTabSz="609600"/>
            <a:r>
              <a:rPr lang="en-US" sz="500">
                <a:solidFill>
                  <a:srgbClr val="FFFFFF"/>
                </a:solidFill>
              </a:rPr>
              <a:t>Cisco Confidential</a:t>
            </a:r>
          </a:p>
        </p:txBody>
      </p:sp>
      <p:sp>
        <p:nvSpPr>
          <p:cNvPr id="19"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rgbClr val="FFFFFF"/>
                </a:solidFill>
              </a:rPr>
              <a:t>© 2013  Cisco and/or its affiliates. All rights reserved.</a:t>
            </a:r>
          </a:p>
        </p:txBody>
      </p:sp>
      <p:sp>
        <p:nvSpPr>
          <p:cNvPr id="20"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6C3F759B-8300-7346-B798-F158A50DD17D}" type="slidenum">
              <a:rPr lang="en-US" sz="500">
                <a:solidFill>
                  <a:srgbClr val="FFFFFF"/>
                </a:solidFill>
              </a:rPr>
              <a:pPr algn="r" defTabSz="609600"/>
              <a:t>‹#›</a:t>
            </a:fld>
            <a:endParaRPr lang="en-US" sz="500">
              <a:solidFill>
                <a:srgbClr val="FFFFFF"/>
              </a:solidFill>
            </a:endParaRPr>
          </a:p>
        </p:txBody>
      </p:sp>
      <p:sp>
        <p:nvSpPr>
          <p:cNvPr id="49" name="Picture Placeholder 25"/>
          <p:cNvSpPr>
            <a:spLocks noGrp="1"/>
          </p:cNvSpPr>
          <p:nvPr>
            <p:ph type="pic" sz="quarter" idx="11"/>
          </p:nvPr>
        </p:nvSpPr>
        <p:spPr>
          <a:xfrm>
            <a:off x="3668994" y="233363"/>
            <a:ext cx="3267861" cy="1995489"/>
          </a:xfrm>
          <a:solidFill>
            <a:schemeClr val="bg1">
              <a:alpha val="30000"/>
            </a:schemeClr>
          </a:solidFill>
          <a:ln>
            <a:solidFill>
              <a:schemeClr val="bg2"/>
            </a:solidFill>
          </a:ln>
          <a:effectLst>
            <a:outerShdw blurRad="114300" dist="38100" dir="5400000" algn="ctr" rotWithShape="0">
              <a:srgbClr val="000000">
                <a:alpha val="80000"/>
              </a:srgbClr>
            </a:outerShdw>
          </a:effectLst>
        </p:spPr>
        <p:txBody>
          <a:bodyPr rtlCol="0" anchor="ctr">
            <a:normAutofit/>
          </a:bodyPr>
          <a:lstStyle>
            <a:lvl1pPr marL="0" indent="0" algn="ctr" defTabSz="685834" rtl="0" eaLnBrk="1" latinLnBrk="0" hangingPunct="1">
              <a:lnSpc>
                <a:spcPct val="95000"/>
              </a:lnSpc>
              <a:spcBef>
                <a:spcPts val="1080"/>
              </a:spcBef>
              <a:buClr>
                <a:srgbClr val="92D050"/>
              </a:buClr>
              <a:buSzPct val="90000"/>
              <a:buFont typeface="Arial" pitchFamily="34" charset="0"/>
              <a:buNone/>
              <a:tabLst/>
              <a:defRPr lang="en-US" sz="1500" kern="1200" dirty="0">
                <a:solidFill>
                  <a:schemeClr val="bg1"/>
                </a:solidFill>
                <a:latin typeface="+mj-lt"/>
                <a:ea typeface="+mn-ea"/>
                <a:cs typeface="+mn-cs"/>
              </a:defRPr>
            </a:lvl1pPr>
          </a:lstStyle>
          <a:p>
            <a:pPr lvl="0"/>
            <a:r>
              <a:rPr lang="en-US" noProof="0" smtClean="0"/>
              <a:t>Drag picture to placeholder or click icon to add</a:t>
            </a:r>
            <a:endParaRPr lang="en-US" noProof="0" dirty="0"/>
          </a:p>
        </p:txBody>
      </p:sp>
      <p:sp>
        <p:nvSpPr>
          <p:cNvPr id="26" name="Picture Placeholder 25"/>
          <p:cNvSpPr>
            <a:spLocks noGrp="1"/>
          </p:cNvSpPr>
          <p:nvPr>
            <p:ph type="pic" sz="quarter" idx="10"/>
          </p:nvPr>
        </p:nvSpPr>
        <p:spPr>
          <a:xfrm>
            <a:off x="320827" y="233363"/>
            <a:ext cx="3302001" cy="1995489"/>
          </a:xfrm>
          <a:solidFill>
            <a:schemeClr val="bg1">
              <a:alpha val="30000"/>
            </a:schemeClr>
          </a:solidFill>
          <a:ln>
            <a:solidFill>
              <a:schemeClr val="bg2"/>
            </a:solidFill>
          </a:ln>
          <a:effectLst>
            <a:outerShdw blurRad="114300" dist="38100" dir="5400000" algn="ctr" rotWithShape="0">
              <a:srgbClr val="000000">
                <a:alpha val="80000"/>
              </a:srgbClr>
            </a:outerShdw>
          </a:effectLst>
        </p:spPr>
        <p:txBody>
          <a:bodyPr rtlCol="0" anchor="ctr">
            <a:normAutofit/>
          </a:bodyPr>
          <a:lstStyle>
            <a:lvl1pPr marL="0" indent="0" algn="ctr" defTabSz="685834" rtl="0" eaLnBrk="1" latinLnBrk="0" hangingPunct="1">
              <a:lnSpc>
                <a:spcPct val="95000"/>
              </a:lnSpc>
              <a:spcBef>
                <a:spcPts val="1080"/>
              </a:spcBef>
              <a:buClr>
                <a:srgbClr val="92D050"/>
              </a:buClr>
              <a:buSzPct val="90000"/>
              <a:buFont typeface="Arial" pitchFamily="34" charset="0"/>
              <a:buNone/>
              <a:tabLst/>
              <a:defRPr lang="en-US" sz="1500" kern="1200" dirty="0">
                <a:solidFill>
                  <a:schemeClr val="bg1"/>
                </a:solidFill>
                <a:latin typeface="+mj-lt"/>
                <a:ea typeface="+mn-ea"/>
                <a:cs typeface="+mn-cs"/>
              </a:defRPr>
            </a:lvl1pPr>
          </a:lstStyle>
          <a:p>
            <a:pPr lvl="0"/>
            <a:r>
              <a:rPr lang="en-US" noProof="0" smtClean="0"/>
              <a:t>Drag picture to placeholder or click icon to add</a:t>
            </a:r>
            <a:endParaRPr lang="en-US" noProof="0" dirty="0"/>
          </a:p>
        </p:txBody>
      </p:sp>
      <p:sp>
        <p:nvSpPr>
          <p:cNvPr id="51" name="Picture Placeholder 25"/>
          <p:cNvSpPr>
            <a:spLocks noGrp="1"/>
          </p:cNvSpPr>
          <p:nvPr>
            <p:ph type="pic" sz="quarter" idx="12"/>
          </p:nvPr>
        </p:nvSpPr>
        <p:spPr>
          <a:xfrm>
            <a:off x="6979833" y="233363"/>
            <a:ext cx="1838730" cy="981076"/>
          </a:xfrm>
          <a:solidFill>
            <a:schemeClr val="bg1">
              <a:alpha val="30000"/>
            </a:schemeClr>
          </a:solidFill>
          <a:ln>
            <a:solidFill>
              <a:schemeClr val="bg2"/>
            </a:solidFill>
          </a:ln>
          <a:effectLst>
            <a:outerShdw blurRad="114300" dist="38100" dir="5400000" algn="ctr" rotWithShape="0">
              <a:srgbClr val="000000">
                <a:alpha val="80000"/>
              </a:srgbClr>
            </a:outerShdw>
          </a:effectLst>
        </p:spPr>
        <p:txBody>
          <a:bodyPr rtlCol="0" anchor="ctr">
            <a:normAutofit/>
          </a:bodyPr>
          <a:lstStyle>
            <a:lvl1pPr marL="0" indent="0" algn="ctr" defTabSz="685834" rtl="0" eaLnBrk="1" latinLnBrk="0" hangingPunct="1">
              <a:lnSpc>
                <a:spcPct val="95000"/>
              </a:lnSpc>
              <a:spcBef>
                <a:spcPts val="1080"/>
              </a:spcBef>
              <a:buClr>
                <a:srgbClr val="92D050"/>
              </a:buClr>
              <a:buSzPct val="90000"/>
              <a:buFont typeface="Arial" pitchFamily="34" charset="0"/>
              <a:buNone/>
              <a:tabLst/>
              <a:defRPr lang="en-US" sz="1500" kern="1200" dirty="0">
                <a:solidFill>
                  <a:schemeClr val="bg1"/>
                </a:solidFill>
                <a:latin typeface="+mj-lt"/>
                <a:ea typeface="+mn-ea"/>
                <a:cs typeface="+mn-cs"/>
              </a:defRPr>
            </a:lvl1pPr>
          </a:lstStyle>
          <a:p>
            <a:pPr lvl="0"/>
            <a:r>
              <a:rPr lang="en-US" noProof="0" smtClean="0"/>
              <a:t>Drag picture to placeholder or click icon to add</a:t>
            </a:r>
            <a:endParaRPr lang="en-US" noProof="0" dirty="0"/>
          </a:p>
        </p:txBody>
      </p:sp>
      <p:sp>
        <p:nvSpPr>
          <p:cNvPr id="53" name="Picture Placeholder 25"/>
          <p:cNvSpPr>
            <a:spLocks noGrp="1"/>
          </p:cNvSpPr>
          <p:nvPr>
            <p:ph type="pic" sz="quarter" idx="13"/>
          </p:nvPr>
        </p:nvSpPr>
        <p:spPr>
          <a:xfrm>
            <a:off x="320824" y="2271715"/>
            <a:ext cx="2537420" cy="2594201"/>
          </a:xfrm>
          <a:solidFill>
            <a:schemeClr val="bg1">
              <a:alpha val="30000"/>
            </a:schemeClr>
          </a:solidFill>
          <a:ln>
            <a:solidFill>
              <a:schemeClr val="bg2"/>
            </a:solidFill>
          </a:ln>
          <a:effectLst>
            <a:outerShdw blurRad="114300" dist="38100" dir="5400000" algn="ctr" rotWithShape="0">
              <a:srgbClr val="000000">
                <a:alpha val="80000"/>
              </a:srgbClr>
            </a:outerShdw>
          </a:effectLst>
        </p:spPr>
        <p:txBody>
          <a:bodyPr rtlCol="0" anchor="ctr">
            <a:normAutofit/>
          </a:bodyPr>
          <a:lstStyle>
            <a:lvl1pPr marL="0" indent="0" algn="ctr" defTabSz="685834" rtl="0" eaLnBrk="1" latinLnBrk="0" hangingPunct="1">
              <a:lnSpc>
                <a:spcPct val="95000"/>
              </a:lnSpc>
              <a:spcBef>
                <a:spcPts val="1080"/>
              </a:spcBef>
              <a:buClr>
                <a:srgbClr val="92D050"/>
              </a:buClr>
              <a:buSzPct val="90000"/>
              <a:buFont typeface="Arial" pitchFamily="34" charset="0"/>
              <a:buNone/>
              <a:tabLst/>
              <a:defRPr lang="en-US" sz="1500" kern="1200" dirty="0">
                <a:solidFill>
                  <a:schemeClr val="bg1"/>
                </a:solidFill>
                <a:latin typeface="+mj-lt"/>
                <a:ea typeface="+mn-ea"/>
                <a:cs typeface="+mn-cs"/>
              </a:defRPr>
            </a:lvl1pPr>
          </a:lstStyle>
          <a:p>
            <a:pPr lvl="0"/>
            <a:r>
              <a:rPr lang="en-US" noProof="0" smtClean="0"/>
              <a:t>Drag picture to placeholder or click icon to add</a:t>
            </a:r>
            <a:endParaRPr lang="en-US" noProof="0" dirty="0"/>
          </a:p>
        </p:txBody>
      </p:sp>
      <p:sp>
        <p:nvSpPr>
          <p:cNvPr id="55" name="Picture Placeholder 25"/>
          <p:cNvSpPr>
            <a:spLocks noGrp="1"/>
          </p:cNvSpPr>
          <p:nvPr>
            <p:ph type="pic" sz="quarter" idx="14"/>
          </p:nvPr>
        </p:nvSpPr>
        <p:spPr>
          <a:xfrm>
            <a:off x="2908334" y="2271715"/>
            <a:ext cx="4028516" cy="2594201"/>
          </a:xfrm>
          <a:solidFill>
            <a:schemeClr val="bg1">
              <a:alpha val="30000"/>
            </a:schemeClr>
          </a:solidFill>
          <a:ln>
            <a:solidFill>
              <a:schemeClr val="bg2"/>
            </a:solidFill>
          </a:ln>
          <a:effectLst>
            <a:outerShdw blurRad="114300" dist="38100" dir="5400000" algn="ctr" rotWithShape="0">
              <a:srgbClr val="000000">
                <a:alpha val="80000"/>
              </a:srgbClr>
            </a:outerShdw>
          </a:effectLst>
        </p:spPr>
        <p:txBody>
          <a:bodyPr rtlCol="0" anchor="ctr">
            <a:normAutofit/>
          </a:bodyPr>
          <a:lstStyle>
            <a:lvl1pPr marL="0" indent="0" algn="ctr" defTabSz="685834" rtl="0" eaLnBrk="1" latinLnBrk="0" hangingPunct="1">
              <a:lnSpc>
                <a:spcPct val="95000"/>
              </a:lnSpc>
              <a:spcBef>
                <a:spcPts val="1080"/>
              </a:spcBef>
              <a:buClr>
                <a:srgbClr val="92D050"/>
              </a:buClr>
              <a:buSzPct val="90000"/>
              <a:buFont typeface="Arial" pitchFamily="34" charset="0"/>
              <a:buNone/>
              <a:tabLst/>
              <a:defRPr lang="en-US" sz="1500" kern="1200" dirty="0">
                <a:solidFill>
                  <a:schemeClr val="bg1"/>
                </a:solidFill>
                <a:latin typeface="+mj-lt"/>
                <a:ea typeface="+mn-ea"/>
                <a:cs typeface="+mn-cs"/>
              </a:defRPr>
            </a:lvl1pPr>
          </a:lstStyle>
          <a:p>
            <a:pPr lvl="0"/>
            <a:r>
              <a:rPr lang="en-US" noProof="0" smtClean="0"/>
              <a:t>Drag picture to placeholder or click icon to add</a:t>
            </a:r>
            <a:endParaRPr lang="en-US" noProof="0" dirty="0"/>
          </a:p>
        </p:txBody>
      </p:sp>
      <p:sp>
        <p:nvSpPr>
          <p:cNvPr id="57" name="Picture Placeholder 25"/>
          <p:cNvSpPr>
            <a:spLocks noGrp="1"/>
          </p:cNvSpPr>
          <p:nvPr>
            <p:ph type="pic" sz="quarter" idx="15"/>
          </p:nvPr>
        </p:nvSpPr>
        <p:spPr>
          <a:xfrm>
            <a:off x="6979833" y="1257301"/>
            <a:ext cx="1838730" cy="2587058"/>
          </a:xfrm>
          <a:solidFill>
            <a:schemeClr val="bg1">
              <a:alpha val="30000"/>
            </a:schemeClr>
          </a:solidFill>
          <a:ln>
            <a:solidFill>
              <a:schemeClr val="bg2"/>
            </a:solidFill>
          </a:ln>
          <a:effectLst>
            <a:outerShdw blurRad="114300" dist="38100" dir="5400000" algn="ctr" rotWithShape="0">
              <a:srgbClr val="000000">
                <a:alpha val="80000"/>
              </a:srgbClr>
            </a:outerShdw>
          </a:effectLst>
        </p:spPr>
        <p:txBody>
          <a:bodyPr rtlCol="0" anchor="ctr">
            <a:normAutofit/>
          </a:bodyPr>
          <a:lstStyle>
            <a:lvl1pPr marL="0" indent="0" algn="ctr" defTabSz="685834" rtl="0" eaLnBrk="1" latinLnBrk="0" hangingPunct="1">
              <a:lnSpc>
                <a:spcPct val="95000"/>
              </a:lnSpc>
              <a:spcBef>
                <a:spcPts val="1080"/>
              </a:spcBef>
              <a:buClr>
                <a:srgbClr val="92D050"/>
              </a:buClr>
              <a:buSzPct val="90000"/>
              <a:buFont typeface="Arial" pitchFamily="34" charset="0"/>
              <a:buNone/>
              <a:tabLst/>
              <a:defRPr lang="en-US" sz="1500" kern="1200" dirty="0">
                <a:solidFill>
                  <a:schemeClr val="bg1"/>
                </a:solidFill>
                <a:latin typeface="+mj-lt"/>
                <a:ea typeface="+mn-ea"/>
                <a:cs typeface="+mn-cs"/>
              </a:defRPr>
            </a:lvl1pPr>
          </a:lstStyle>
          <a:p>
            <a:pPr lvl="0"/>
            <a:r>
              <a:rPr lang="en-US" noProof="0" smtClean="0"/>
              <a:t>Drag picture to placeholder or click icon to add</a:t>
            </a:r>
            <a:endParaRPr lang="en-US" noProof="0" dirty="0"/>
          </a:p>
        </p:txBody>
      </p:sp>
      <p:sp>
        <p:nvSpPr>
          <p:cNvPr id="59" name="Picture Placeholder 25"/>
          <p:cNvSpPr>
            <a:spLocks noGrp="1"/>
          </p:cNvSpPr>
          <p:nvPr>
            <p:ph type="pic" sz="quarter" idx="16"/>
          </p:nvPr>
        </p:nvSpPr>
        <p:spPr>
          <a:xfrm>
            <a:off x="6979833" y="3887223"/>
            <a:ext cx="1838730" cy="978694"/>
          </a:xfrm>
          <a:solidFill>
            <a:schemeClr val="bg1">
              <a:alpha val="30000"/>
            </a:schemeClr>
          </a:solidFill>
          <a:ln>
            <a:solidFill>
              <a:schemeClr val="bg2"/>
            </a:solidFill>
          </a:ln>
          <a:effectLst>
            <a:outerShdw blurRad="114300" dist="38100" dir="5400000" algn="ctr" rotWithShape="0">
              <a:srgbClr val="000000">
                <a:alpha val="80000"/>
              </a:srgbClr>
            </a:outerShdw>
          </a:effectLst>
        </p:spPr>
        <p:txBody>
          <a:bodyPr rtlCol="0" anchor="ctr">
            <a:normAutofit/>
          </a:bodyPr>
          <a:lstStyle>
            <a:lvl1pPr marL="0" indent="0" algn="ctr" defTabSz="685834" rtl="0" eaLnBrk="1" latinLnBrk="0" hangingPunct="1">
              <a:lnSpc>
                <a:spcPct val="95000"/>
              </a:lnSpc>
              <a:spcBef>
                <a:spcPts val="1080"/>
              </a:spcBef>
              <a:buClr>
                <a:srgbClr val="92D050"/>
              </a:buClr>
              <a:buSzPct val="90000"/>
              <a:buFont typeface="Arial" pitchFamily="34" charset="0"/>
              <a:buNone/>
              <a:tabLst/>
              <a:defRPr lang="en-US" sz="1500" kern="1200" dirty="0">
                <a:solidFill>
                  <a:schemeClr val="bg1"/>
                </a:solidFill>
                <a:latin typeface="+mj-lt"/>
                <a:ea typeface="+mn-ea"/>
                <a:cs typeface="+mn-cs"/>
              </a:defRPr>
            </a:lvl1pPr>
          </a:lstStyle>
          <a:p>
            <a:pPr lvl="0"/>
            <a:r>
              <a:rPr lang="en-US" noProof="0" smtClean="0"/>
              <a:t>Drag picture to placeholder or click icon to add</a:t>
            </a:r>
            <a:endParaRPr lang="en-US" noProof="0" dirty="0"/>
          </a:p>
        </p:txBody>
      </p:sp>
    </p:spTree>
    <p:extLst>
      <p:ext uri="{BB962C8B-B14F-4D97-AF65-F5344CB8AC3E}">
        <p14:creationId xmlns:p14="http://schemas.microsoft.com/office/powerpoint/2010/main" val="2262861995"/>
      </p:ext>
    </p:extLst>
  </p:cSld>
  <p:clrMapOvr>
    <a:masterClrMapping/>
  </p:clrMapOvr>
  <p:transition spd="slow">
    <p:fade/>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p:cSld name="Large photo with bottom bar">
    <p:spTree>
      <p:nvGrpSpPr>
        <p:cNvPr id="1" name=""/>
        <p:cNvGrpSpPr/>
        <p:nvPr/>
      </p:nvGrpSpPr>
      <p:grpSpPr>
        <a:xfrm>
          <a:off x="0" y="0"/>
          <a:ext cx="0" cy="0"/>
          <a:chOff x="0" y="0"/>
          <a:chExt cx="0" cy="0"/>
        </a:xfrm>
      </p:grpSpPr>
      <p:sp>
        <p:nvSpPr>
          <p:cNvPr id="3" name="Rectangle 2"/>
          <p:cNvSpPr/>
          <p:nvPr/>
        </p:nvSpPr>
        <p:spPr>
          <a:xfrm>
            <a:off x="338138" y="233363"/>
            <a:ext cx="8477250" cy="4556125"/>
          </a:xfrm>
          <a:prstGeom prst="rect">
            <a:avLst/>
          </a:prstGeom>
          <a:solidFill>
            <a:schemeClr val="bg1">
              <a:lumMod val="9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solidFill>
                <a:srgbClr val="FFFFFF"/>
              </a:solidFill>
            </a:endParaRPr>
          </a:p>
        </p:txBody>
      </p:sp>
      <p:sp>
        <p:nvSpPr>
          <p:cNvPr id="4" name="Rectangle 5"/>
          <p:cNvSpPr>
            <a:spLocks noChangeArrowheads="1"/>
          </p:cNvSpPr>
          <p:nvPr userDrawn="1"/>
        </p:nvSpPr>
        <p:spPr bwMode="ltGray">
          <a:xfrm>
            <a:off x="7934325" y="4930775"/>
            <a:ext cx="64135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r>
              <a:rPr lang="en-US" sz="500">
                <a:solidFill>
                  <a:srgbClr val="C0C0C0"/>
                </a:solidFill>
              </a:rPr>
              <a:t>Cisco Confidential</a:t>
            </a:r>
          </a:p>
        </p:txBody>
      </p:sp>
      <p:pic>
        <p:nvPicPr>
          <p:cNvPr id="6" name="Picture 11" descr="segue texture.jp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333375" y="4786313"/>
            <a:ext cx="8477250"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rgbClr val="C0C0C0"/>
                </a:solidFill>
              </a:rPr>
              <a:t>© 2013  Cisco and/or its affiliates. All rights reserved.</a:t>
            </a:r>
          </a:p>
        </p:txBody>
      </p:sp>
      <p:sp>
        <p:nvSpPr>
          <p:cNvPr id="8" name="Rectangle 10"/>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496195E1-5254-034B-ACAA-193554280BAE}" type="slidenum">
              <a:rPr lang="en-US" sz="500">
                <a:solidFill>
                  <a:srgbClr val="C0C0C0"/>
                </a:solidFill>
              </a:rPr>
              <a:pPr algn="r" defTabSz="609600"/>
              <a:t>‹#›</a:t>
            </a:fld>
            <a:endParaRPr lang="en-US" sz="500">
              <a:solidFill>
                <a:srgbClr val="C0C0C0"/>
              </a:solidFill>
            </a:endParaRPr>
          </a:p>
        </p:txBody>
      </p:sp>
      <p:sp>
        <p:nvSpPr>
          <p:cNvPr id="5" name="Picture Placeholder 4"/>
          <p:cNvSpPr>
            <a:spLocks noGrp="1"/>
          </p:cNvSpPr>
          <p:nvPr>
            <p:ph type="pic" sz="quarter" idx="10"/>
          </p:nvPr>
        </p:nvSpPr>
        <p:spPr>
          <a:xfrm>
            <a:off x="333379" y="233175"/>
            <a:ext cx="8474869" cy="4540639"/>
          </a:xfrm>
          <a:ln>
            <a:solidFill>
              <a:schemeClr val="bg2"/>
            </a:solidFill>
          </a:ln>
        </p:spPr>
        <p:txBody>
          <a:bodyPr rtlCol="0" anchor="ctr">
            <a:normAutofit/>
          </a:bodyPr>
          <a:lstStyle>
            <a:lvl1pPr marL="0" indent="0" algn="ctr" defTabSz="685834" rtl="0" eaLnBrk="1" latinLnBrk="0" hangingPunct="1">
              <a:lnSpc>
                <a:spcPct val="95000"/>
              </a:lnSpc>
              <a:spcBef>
                <a:spcPts val="1080"/>
              </a:spcBef>
              <a:buClr>
                <a:srgbClr val="92D050"/>
              </a:buClr>
              <a:buSzPct val="90000"/>
              <a:buFont typeface="Arial" pitchFamily="34" charset="0"/>
              <a:buNone/>
              <a:tabLst/>
              <a:defRPr lang="en-US" sz="1500" kern="1200" baseline="0" dirty="0">
                <a:solidFill>
                  <a:srgbClr val="546568"/>
                </a:solidFill>
                <a:latin typeface="+mn-lt"/>
                <a:ea typeface="+mn-ea"/>
                <a:cs typeface="+mn-cs"/>
              </a:defRPr>
            </a:lvl1pPr>
          </a:lstStyle>
          <a:p>
            <a:pPr lvl="0"/>
            <a:r>
              <a:rPr lang="en-US" noProof="0" smtClean="0"/>
              <a:t>Drag picture to placeholder or click icon to add</a:t>
            </a:r>
            <a:endParaRPr lang="en-US" noProof="0" dirty="0"/>
          </a:p>
        </p:txBody>
      </p:sp>
    </p:spTree>
    <p:extLst>
      <p:ext uri="{BB962C8B-B14F-4D97-AF65-F5344CB8AC3E}">
        <p14:creationId xmlns:p14="http://schemas.microsoft.com/office/powerpoint/2010/main" val="3949474375"/>
      </p:ext>
    </p:extLst>
  </p:cSld>
  <p:clrMapOvr>
    <a:masterClrMapping/>
  </p:clrMapOvr>
  <p:transition spd="slow">
    <p:fad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9144001" cy="5143500"/>
          </a:xfrm>
        </p:spPr>
        <p:txBody>
          <a:bodyPr rtlCol="0" anchor="ctr" anchorCtr="1">
            <a:noAutofit/>
          </a:bodyPr>
          <a:lstStyle>
            <a:lvl1pPr algn="ctr">
              <a:buNone/>
              <a:defRPr>
                <a:latin typeface="+mj-lt"/>
              </a:defRPr>
            </a:lvl1pPr>
          </a:lstStyle>
          <a:p>
            <a:pPr lvl="0"/>
            <a:r>
              <a:rPr lang="en-US" noProof="0" smtClean="0"/>
              <a:t>Drag picture to placeholder or click icon to add</a:t>
            </a:r>
            <a:endParaRPr lang="en-US" noProof="0" dirty="0"/>
          </a:p>
        </p:txBody>
      </p:sp>
    </p:spTree>
    <p:extLst>
      <p:ext uri="{BB962C8B-B14F-4D97-AF65-F5344CB8AC3E}">
        <p14:creationId xmlns:p14="http://schemas.microsoft.com/office/powerpoint/2010/main" val="2361813719"/>
      </p:ext>
    </p:extLst>
  </p:cSld>
  <p:clrMapOvr>
    <a:masterClrMapping/>
  </p:clrMapOvr>
  <p:transition spd="slow">
    <p:fade/>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userDrawn="1">
  <p:cSld name="Standard video">
    <p:spTree>
      <p:nvGrpSpPr>
        <p:cNvPr id="1" name=""/>
        <p:cNvGrpSpPr/>
        <p:nvPr/>
      </p:nvGrpSpPr>
      <p:grpSpPr>
        <a:xfrm>
          <a:off x="0" y="0"/>
          <a:ext cx="0" cy="0"/>
          <a:chOff x="0" y="0"/>
          <a:chExt cx="0" cy="0"/>
        </a:xfrm>
      </p:grpSpPr>
      <p:pic>
        <p:nvPicPr>
          <p:cNvPr id="3" name="Picture 6" descr="C:\Documents and Settings\contractor\Desktop\Blue_Green_Gradient.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2700" y="0"/>
            <a:ext cx="91567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7" descr="texture.png"/>
          <p:cNvPicPr>
            <a:picLocks noChangeAspect="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12700" y="1588"/>
            <a:ext cx="9156700" cy="5141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5"/>
          <p:cNvGrpSpPr>
            <a:grpSpLocks/>
          </p:cNvGrpSpPr>
          <p:nvPr userDrawn="1"/>
        </p:nvGrpSpPr>
        <p:grpSpPr bwMode="auto">
          <a:xfrm>
            <a:off x="341313" y="4572000"/>
            <a:ext cx="631825" cy="336550"/>
            <a:chOff x="384" y="331"/>
            <a:chExt cx="912" cy="485"/>
          </a:xfrm>
        </p:grpSpPr>
        <p:sp>
          <p:nvSpPr>
            <p:cNvPr id="6" name="AutoShape 6"/>
            <p:cNvSpPr>
              <a:spLocks noChangeAspect="1" noChangeArrowheads="1" noTextEdit="1"/>
            </p:cNvSpPr>
            <p:nvPr/>
          </p:nvSpPr>
          <p:spPr bwMode="invGray">
            <a:xfrm>
              <a:off x="384" y="331"/>
              <a:ext cx="912"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8080"/>
                </a:solidFill>
              </a:endParaRPr>
            </a:p>
          </p:txBody>
        </p:sp>
        <p:sp>
          <p:nvSpPr>
            <p:cNvPr id="7" name="Rectangle 7"/>
            <p:cNvSpPr>
              <a:spLocks noChangeArrowheads="1"/>
            </p:cNvSpPr>
            <p:nvPr/>
          </p:nvSpPr>
          <p:spPr bwMode="invGray">
            <a:xfrm>
              <a:off x="640" y="652"/>
              <a:ext cx="42" cy="1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ctr" eaLnBrk="0" hangingPunct="0">
                <a:lnSpc>
                  <a:spcPct val="90000"/>
                </a:lnSpc>
              </a:pPr>
              <a:endParaRPr lang="en-US" sz="1800">
                <a:solidFill>
                  <a:srgbClr val="FFFFFF"/>
                </a:solidFill>
              </a:endParaRPr>
            </a:p>
          </p:txBody>
        </p:sp>
        <p:sp>
          <p:nvSpPr>
            <p:cNvPr id="8" name="Freeform 8"/>
            <p:cNvSpPr>
              <a:spLocks/>
            </p:cNvSpPr>
            <p:nvPr/>
          </p:nvSpPr>
          <p:spPr bwMode="invGray">
            <a:xfrm>
              <a:off x="882" y="648"/>
              <a:ext cx="120" cy="166"/>
            </a:xfrm>
            <a:custGeom>
              <a:avLst/>
              <a:gdLst>
                <a:gd name="T0" fmla="*/ 4541 w 58"/>
                <a:gd name="T1" fmla="*/ 1930 h 80"/>
                <a:gd name="T2" fmla="*/ 3296 w 58"/>
                <a:gd name="T3" fmla="*/ 1619 h 80"/>
                <a:gd name="T4" fmla="*/ 1630 w 58"/>
                <a:gd name="T5" fmla="*/ 3191 h 80"/>
                <a:gd name="T6" fmla="*/ 3296 w 58"/>
                <a:gd name="T7" fmla="*/ 4797 h 80"/>
                <a:gd name="T8" fmla="*/ 4541 w 58"/>
                <a:gd name="T9" fmla="*/ 4470 h 80"/>
                <a:gd name="T10" fmla="*/ 4541 w 58"/>
                <a:gd name="T11" fmla="*/ 6157 h 80"/>
                <a:gd name="T12" fmla="*/ 3223 w 58"/>
                <a:gd name="T13" fmla="*/ 6381 h 80"/>
                <a:gd name="T14" fmla="*/ 0 w 58"/>
                <a:gd name="T15" fmla="*/ 3191 h 80"/>
                <a:gd name="T16" fmla="*/ 3223 w 58"/>
                <a:gd name="T17" fmla="*/ 0 h 80"/>
                <a:gd name="T18" fmla="*/ 4541 w 58"/>
                <a:gd name="T19" fmla="*/ 224 h 80"/>
                <a:gd name="T20" fmla="*/ 4541 w 58"/>
                <a:gd name="T21" fmla="*/ 193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8" y="23"/>
                    <a:pt x="51" y="20"/>
                    <a:pt x="42" y="20"/>
                  </a:cubicBezTo>
                  <a:cubicBezTo>
                    <a:pt x="30" y="20"/>
                    <a:pt x="21" y="28"/>
                    <a:pt x="21" y="40"/>
                  </a:cubicBezTo>
                  <a:cubicBezTo>
                    <a:pt x="21" y="51"/>
                    <a:pt x="29" y="60"/>
                    <a:pt x="42" y="60"/>
                  </a:cubicBezTo>
                  <a:cubicBezTo>
                    <a:pt x="51" y="60"/>
                    <a:pt x="57" y="57"/>
                    <a:pt x="58" y="56"/>
                  </a:cubicBezTo>
                  <a:cubicBezTo>
                    <a:pt x="58" y="77"/>
                    <a:pt x="58" y="77"/>
                    <a:pt x="58" y="77"/>
                  </a:cubicBezTo>
                  <a:cubicBezTo>
                    <a:pt x="56" y="78"/>
                    <a:pt x="49" y="80"/>
                    <a:pt x="41" y="80"/>
                  </a:cubicBezTo>
                  <a:cubicBezTo>
                    <a:pt x="19" y="80"/>
                    <a:pt x="0" y="65"/>
                    <a:pt x="0" y="40"/>
                  </a:cubicBezTo>
                  <a:cubicBezTo>
                    <a:pt x="0" y="17"/>
                    <a:pt x="17" y="0"/>
                    <a:pt x="41" y="0"/>
                  </a:cubicBezTo>
                  <a:cubicBezTo>
                    <a:pt x="50" y="0"/>
                    <a:pt x="56" y="3"/>
                    <a:pt x="58" y="3"/>
                  </a:cubicBezTo>
                  <a:lnTo>
                    <a:pt x="58"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9" name="Freeform 9"/>
            <p:cNvSpPr>
              <a:spLocks/>
            </p:cNvSpPr>
            <p:nvPr/>
          </p:nvSpPr>
          <p:spPr bwMode="invGray">
            <a:xfrm>
              <a:off x="467" y="648"/>
              <a:ext cx="120" cy="166"/>
            </a:xfrm>
            <a:custGeom>
              <a:avLst/>
              <a:gdLst>
                <a:gd name="T0" fmla="*/ 4541 w 58"/>
                <a:gd name="T1" fmla="*/ 1930 h 80"/>
                <a:gd name="T2" fmla="*/ 3296 w 58"/>
                <a:gd name="T3" fmla="*/ 1619 h 80"/>
                <a:gd name="T4" fmla="*/ 1630 w 58"/>
                <a:gd name="T5" fmla="*/ 3191 h 80"/>
                <a:gd name="T6" fmla="*/ 3296 w 58"/>
                <a:gd name="T7" fmla="*/ 4797 h 80"/>
                <a:gd name="T8" fmla="*/ 4541 w 58"/>
                <a:gd name="T9" fmla="*/ 4470 h 80"/>
                <a:gd name="T10" fmla="*/ 4541 w 58"/>
                <a:gd name="T11" fmla="*/ 6157 h 80"/>
                <a:gd name="T12" fmla="*/ 3155 w 58"/>
                <a:gd name="T13" fmla="*/ 6381 h 80"/>
                <a:gd name="T14" fmla="*/ 0 w 58"/>
                <a:gd name="T15" fmla="*/ 3191 h 80"/>
                <a:gd name="T16" fmla="*/ 3155 w 58"/>
                <a:gd name="T17" fmla="*/ 0 h 80"/>
                <a:gd name="T18" fmla="*/ 4541 w 58"/>
                <a:gd name="T19" fmla="*/ 224 h 80"/>
                <a:gd name="T20" fmla="*/ 4541 w 58"/>
                <a:gd name="T21" fmla="*/ 193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7" y="23"/>
                    <a:pt x="51" y="20"/>
                    <a:pt x="42" y="20"/>
                  </a:cubicBezTo>
                  <a:cubicBezTo>
                    <a:pt x="29" y="20"/>
                    <a:pt x="21" y="28"/>
                    <a:pt x="21" y="40"/>
                  </a:cubicBezTo>
                  <a:cubicBezTo>
                    <a:pt x="21" y="51"/>
                    <a:pt x="29" y="60"/>
                    <a:pt x="42" y="60"/>
                  </a:cubicBezTo>
                  <a:cubicBezTo>
                    <a:pt x="51" y="60"/>
                    <a:pt x="57" y="57"/>
                    <a:pt x="58" y="56"/>
                  </a:cubicBezTo>
                  <a:cubicBezTo>
                    <a:pt x="58" y="77"/>
                    <a:pt x="58" y="77"/>
                    <a:pt x="58" y="77"/>
                  </a:cubicBezTo>
                  <a:cubicBezTo>
                    <a:pt x="56" y="78"/>
                    <a:pt x="49" y="80"/>
                    <a:pt x="40" y="80"/>
                  </a:cubicBezTo>
                  <a:cubicBezTo>
                    <a:pt x="19" y="80"/>
                    <a:pt x="0" y="65"/>
                    <a:pt x="0" y="40"/>
                  </a:cubicBezTo>
                  <a:cubicBezTo>
                    <a:pt x="0" y="17"/>
                    <a:pt x="17" y="0"/>
                    <a:pt x="40" y="0"/>
                  </a:cubicBezTo>
                  <a:cubicBezTo>
                    <a:pt x="49" y="0"/>
                    <a:pt x="56" y="3"/>
                    <a:pt x="58" y="3"/>
                  </a:cubicBezTo>
                  <a:lnTo>
                    <a:pt x="58"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10" name="Freeform 10"/>
            <p:cNvSpPr>
              <a:spLocks noEditPoints="1"/>
            </p:cNvSpPr>
            <p:nvPr/>
          </p:nvSpPr>
          <p:spPr bwMode="invGray">
            <a:xfrm>
              <a:off x="1046" y="648"/>
              <a:ext cx="165" cy="166"/>
            </a:xfrm>
            <a:custGeom>
              <a:avLst/>
              <a:gdLst>
                <a:gd name="T0" fmla="*/ 6150 w 80"/>
                <a:gd name="T1" fmla="*/ 3191 h 80"/>
                <a:gd name="T2" fmla="*/ 3098 w 80"/>
                <a:gd name="T3" fmla="*/ 6381 h 80"/>
                <a:gd name="T4" fmla="*/ 0 w 80"/>
                <a:gd name="T5" fmla="*/ 3191 h 80"/>
                <a:gd name="T6" fmla="*/ 3098 w 80"/>
                <a:gd name="T7" fmla="*/ 0 h 80"/>
                <a:gd name="T8" fmla="*/ 6150 w 80"/>
                <a:gd name="T9" fmla="*/ 3191 h 80"/>
                <a:gd name="T10" fmla="*/ 3098 w 80"/>
                <a:gd name="T11" fmla="*/ 1619 h 80"/>
                <a:gd name="T12" fmla="*/ 1537 w 80"/>
                <a:gd name="T13" fmla="*/ 3191 h 80"/>
                <a:gd name="T14" fmla="*/ 3098 w 80"/>
                <a:gd name="T15" fmla="*/ 4797 h 80"/>
                <a:gd name="T16" fmla="*/ 4632 w 80"/>
                <a:gd name="T17" fmla="*/ 3191 h 80"/>
                <a:gd name="T18" fmla="*/ 3098 w 80"/>
                <a:gd name="T19" fmla="*/ 1619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0" h="80">
                  <a:moveTo>
                    <a:pt x="80" y="40"/>
                  </a:moveTo>
                  <a:cubicBezTo>
                    <a:pt x="80" y="62"/>
                    <a:pt x="64" y="80"/>
                    <a:pt x="40" y="80"/>
                  </a:cubicBezTo>
                  <a:cubicBezTo>
                    <a:pt x="16" y="80"/>
                    <a:pt x="0" y="62"/>
                    <a:pt x="0" y="40"/>
                  </a:cubicBezTo>
                  <a:cubicBezTo>
                    <a:pt x="0" y="18"/>
                    <a:pt x="16" y="0"/>
                    <a:pt x="40" y="0"/>
                  </a:cubicBezTo>
                  <a:cubicBezTo>
                    <a:pt x="64" y="0"/>
                    <a:pt x="80" y="18"/>
                    <a:pt x="80" y="40"/>
                  </a:cubicBezTo>
                  <a:moveTo>
                    <a:pt x="40" y="20"/>
                  </a:moveTo>
                  <a:cubicBezTo>
                    <a:pt x="29" y="20"/>
                    <a:pt x="20" y="29"/>
                    <a:pt x="20" y="40"/>
                  </a:cubicBezTo>
                  <a:cubicBezTo>
                    <a:pt x="20" y="51"/>
                    <a:pt x="29" y="60"/>
                    <a:pt x="40" y="60"/>
                  </a:cubicBezTo>
                  <a:cubicBezTo>
                    <a:pt x="51" y="60"/>
                    <a:pt x="60" y="51"/>
                    <a:pt x="60" y="40"/>
                  </a:cubicBezTo>
                  <a:cubicBezTo>
                    <a:pt x="60" y="29"/>
                    <a:pt x="51" y="20"/>
                    <a:pt x="40" y="2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11" name="Freeform 11"/>
            <p:cNvSpPr>
              <a:spLocks/>
            </p:cNvSpPr>
            <p:nvPr/>
          </p:nvSpPr>
          <p:spPr bwMode="invGray">
            <a:xfrm>
              <a:off x="735" y="648"/>
              <a:ext cx="108" cy="166"/>
            </a:xfrm>
            <a:custGeom>
              <a:avLst/>
              <a:gdLst>
                <a:gd name="T0" fmla="*/ 3801 w 52"/>
                <a:gd name="T1" fmla="*/ 1502 h 80"/>
                <a:gd name="T2" fmla="*/ 2555 w 52"/>
                <a:gd name="T3" fmla="*/ 1347 h 80"/>
                <a:gd name="T4" fmla="*/ 1622 w 52"/>
                <a:gd name="T5" fmla="*/ 1859 h 80"/>
                <a:gd name="T6" fmla="*/ 2330 w 52"/>
                <a:gd name="T7" fmla="*/ 2395 h 80"/>
                <a:gd name="T8" fmla="*/ 2731 w 52"/>
                <a:gd name="T9" fmla="*/ 2536 h 80"/>
                <a:gd name="T10" fmla="*/ 4166 w 52"/>
                <a:gd name="T11" fmla="*/ 4297 h 80"/>
                <a:gd name="T12" fmla="*/ 1695 w 52"/>
                <a:gd name="T13" fmla="*/ 6381 h 80"/>
                <a:gd name="T14" fmla="*/ 0 w 52"/>
                <a:gd name="T15" fmla="*/ 6157 h 80"/>
                <a:gd name="T16" fmla="*/ 0 w 52"/>
                <a:gd name="T17" fmla="*/ 4797 h 80"/>
                <a:gd name="T18" fmla="*/ 1433 w 52"/>
                <a:gd name="T19" fmla="*/ 5038 h 80"/>
                <a:gd name="T20" fmla="*/ 2555 w 52"/>
                <a:gd name="T21" fmla="*/ 4470 h 80"/>
                <a:gd name="T22" fmla="*/ 1863 w 52"/>
                <a:gd name="T23" fmla="*/ 3857 h 80"/>
                <a:gd name="T24" fmla="*/ 1506 w 52"/>
                <a:gd name="T25" fmla="*/ 3764 h 80"/>
                <a:gd name="T26" fmla="*/ 0 w 52"/>
                <a:gd name="T27" fmla="*/ 1930 h 80"/>
                <a:gd name="T28" fmla="*/ 2231 w 52"/>
                <a:gd name="T29" fmla="*/ 0 h 80"/>
                <a:gd name="T30" fmla="*/ 3801 w 52"/>
                <a:gd name="T31" fmla="*/ 224 h 80"/>
                <a:gd name="T32" fmla="*/ 3801 w 52"/>
                <a:gd name="T33" fmla="*/ 1502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0">
                  <a:moveTo>
                    <a:pt x="47" y="19"/>
                  </a:moveTo>
                  <a:cubicBezTo>
                    <a:pt x="47" y="19"/>
                    <a:pt x="38" y="17"/>
                    <a:pt x="32" y="17"/>
                  </a:cubicBezTo>
                  <a:cubicBezTo>
                    <a:pt x="24" y="17"/>
                    <a:pt x="20" y="19"/>
                    <a:pt x="20" y="23"/>
                  </a:cubicBezTo>
                  <a:cubicBezTo>
                    <a:pt x="20" y="28"/>
                    <a:pt x="26" y="29"/>
                    <a:pt x="29" y="30"/>
                  </a:cubicBezTo>
                  <a:cubicBezTo>
                    <a:pt x="34" y="32"/>
                    <a:pt x="34" y="32"/>
                    <a:pt x="34" y="32"/>
                  </a:cubicBezTo>
                  <a:cubicBezTo>
                    <a:pt x="47" y="36"/>
                    <a:pt x="52" y="45"/>
                    <a:pt x="52" y="54"/>
                  </a:cubicBezTo>
                  <a:cubicBezTo>
                    <a:pt x="52" y="73"/>
                    <a:pt x="35" y="80"/>
                    <a:pt x="21" y="80"/>
                  </a:cubicBezTo>
                  <a:cubicBezTo>
                    <a:pt x="10" y="80"/>
                    <a:pt x="1" y="78"/>
                    <a:pt x="0" y="77"/>
                  </a:cubicBezTo>
                  <a:cubicBezTo>
                    <a:pt x="0" y="60"/>
                    <a:pt x="0" y="60"/>
                    <a:pt x="0" y="60"/>
                  </a:cubicBezTo>
                  <a:cubicBezTo>
                    <a:pt x="2" y="60"/>
                    <a:pt x="10" y="63"/>
                    <a:pt x="18" y="63"/>
                  </a:cubicBezTo>
                  <a:cubicBezTo>
                    <a:pt x="28" y="63"/>
                    <a:pt x="32" y="60"/>
                    <a:pt x="32" y="56"/>
                  </a:cubicBezTo>
                  <a:cubicBezTo>
                    <a:pt x="32" y="52"/>
                    <a:pt x="28" y="49"/>
                    <a:pt x="23" y="48"/>
                  </a:cubicBezTo>
                  <a:cubicBezTo>
                    <a:pt x="22" y="48"/>
                    <a:pt x="21" y="47"/>
                    <a:pt x="19" y="47"/>
                  </a:cubicBezTo>
                  <a:cubicBezTo>
                    <a:pt x="9" y="43"/>
                    <a:pt x="0" y="37"/>
                    <a:pt x="0" y="24"/>
                  </a:cubicBezTo>
                  <a:cubicBezTo>
                    <a:pt x="0" y="10"/>
                    <a:pt x="10" y="0"/>
                    <a:pt x="28" y="0"/>
                  </a:cubicBezTo>
                  <a:cubicBezTo>
                    <a:pt x="37" y="0"/>
                    <a:pt x="46" y="3"/>
                    <a:pt x="47" y="3"/>
                  </a:cubicBezTo>
                  <a:lnTo>
                    <a:pt x="4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12" name="Freeform 12"/>
            <p:cNvSpPr>
              <a:spLocks/>
            </p:cNvSpPr>
            <p:nvPr/>
          </p:nvSpPr>
          <p:spPr bwMode="invGray">
            <a:xfrm>
              <a:off x="384" y="462"/>
              <a:ext cx="39" cy="81"/>
            </a:xfrm>
            <a:custGeom>
              <a:avLst/>
              <a:gdLst>
                <a:gd name="T0" fmla="*/ 1420 w 19"/>
                <a:gd name="T1" fmla="*/ 816 h 39"/>
                <a:gd name="T2" fmla="*/ 764 w 19"/>
                <a:gd name="T3" fmla="*/ 0 h 39"/>
                <a:gd name="T4" fmla="*/ 0 w 19"/>
                <a:gd name="T5" fmla="*/ 816 h 39"/>
                <a:gd name="T6" fmla="*/ 0 w 19"/>
                <a:gd name="T7" fmla="*/ 2403 h 39"/>
                <a:gd name="T8" fmla="*/ 764 w 19"/>
                <a:gd name="T9" fmla="*/ 3128 h 39"/>
                <a:gd name="T10" fmla="*/ 1420 w 19"/>
                <a:gd name="T11" fmla="*/ 2403 h 39"/>
                <a:gd name="T12" fmla="*/ 1420 w 19"/>
                <a:gd name="T13" fmla="*/ 816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10" y="0"/>
                  </a:cubicBezTo>
                  <a:cubicBezTo>
                    <a:pt x="4" y="0"/>
                    <a:pt x="0" y="4"/>
                    <a:pt x="0" y="10"/>
                  </a:cubicBezTo>
                  <a:cubicBezTo>
                    <a:pt x="0" y="30"/>
                    <a:pt x="0" y="30"/>
                    <a:pt x="0" y="30"/>
                  </a:cubicBezTo>
                  <a:cubicBezTo>
                    <a:pt x="0" y="35"/>
                    <a:pt x="4" y="39"/>
                    <a:pt x="10" y="39"/>
                  </a:cubicBezTo>
                  <a:cubicBezTo>
                    <a:pt x="15" y="39"/>
                    <a:pt x="19" y="35"/>
                    <a:pt x="19" y="30"/>
                  </a:cubicBezTo>
                  <a:lnTo>
                    <a:pt x="19"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13" name="Freeform 13"/>
            <p:cNvSpPr>
              <a:spLocks/>
            </p:cNvSpPr>
            <p:nvPr/>
          </p:nvSpPr>
          <p:spPr bwMode="invGray">
            <a:xfrm>
              <a:off x="494" y="407"/>
              <a:ext cx="39" cy="136"/>
            </a:xfrm>
            <a:custGeom>
              <a:avLst/>
              <a:gdLst>
                <a:gd name="T0" fmla="*/ 1420 w 19"/>
                <a:gd name="T1" fmla="*/ 770 h 65"/>
                <a:gd name="T2" fmla="*/ 657 w 19"/>
                <a:gd name="T3" fmla="*/ 0 h 65"/>
                <a:gd name="T4" fmla="*/ 0 w 19"/>
                <a:gd name="T5" fmla="*/ 770 h 65"/>
                <a:gd name="T6" fmla="*/ 0 w 19"/>
                <a:gd name="T7" fmla="*/ 4697 h 65"/>
                <a:gd name="T8" fmla="*/ 657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4" y="0"/>
                    <a:pt x="9" y="0"/>
                  </a:cubicBezTo>
                  <a:cubicBezTo>
                    <a:pt x="4" y="0"/>
                    <a:pt x="0" y="4"/>
                    <a:pt x="0" y="9"/>
                  </a:cubicBezTo>
                  <a:cubicBezTo>
                    <a:pt x="0" y="56"/>
                    <a:pt x="0" y="56"/>
                    <a:pt x="0" y="56"/>
                  </a:cubicBezTo>
                  <a:cubicBezTo>
                    <a:pt x="0" y="61"/>
                    <a:pt x="4" y="65"/>
                    <a:pt x="9" y="65"/>
                  </a:cubicBezTo>
                  <a:cubicBezTo>
                    <a:pt x="14"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14" name="Freeform 14"/>
            <p:cNvSpPr>
              <a:spLocks/>
            </p:cNvSpPr>
            <p:nvPr/>
          </p:nvSpPr>
          <p:spPr bwMode="invGray">
            <a:xfrm>
              <a:off x="601" y="333"/>
              <a:ext cx="39" cy="249"/>
            </a:xfrm>
            <a:custGeom>
              <a:avLst/>
              <a:gdLst>
                <a:gd name="T0" fmla="*/ 1420 w 19"/>
                <a:gd name="T1" fmla="*/ 724 h 120"/>
                <a:gd name="T2" fmla="*/ 764 w 19"/>
                <a:gd name="T3" fmla="*/ 0 h 120"/>
                <a:gd name="T4" fmla="*/ 0 w 19"/>
                <a:gd name="T5" fmla="*/ 724 h 120"/>
                <a:gd name="T6" fmla="*/ 0 w 19"/>
                <a:gd name="T7" fmla="*/ 8844 h 120"/>
                <a:gd name="T8" fmla="*/ 764 w 19"/>
                <a:gd name="T9" fmla="*/ 9584 h 120"/>
                <a:gd name="T10" fmla="*/ 1420 w 19"/>
                <a:gd name="T11" fmla="*/ 8844 h 120"/>
                <a:gd name="T12" fmla="*/ 1420 w 19"/>
                <a:gd name="T13" fmla="*/ 724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10" y="0"/>
                  </a:cubicBezTo>
                  <a:cubicBezTo>
                    <a:pt x="5" y="0"/>
                    <a:pt x="0" y="4"/>
                    <a:pt x="0" y="9"/>
                  </a:cubicBezTo>
                  <a:cubicBezTo>
                    <a:pt x="0" y="111"/>
                    <a:pt x="0" y="111"/>
                    <a:pt x="0" y="111"/>
                  </a:cubicBezTo>
                  <a:cubicBezTo>
                    <a:pt x="0" y="116"/>
                    <a:pt x="5" y="120"/>
                    <a:pt x="10" y="120"/>
                  </a:cubicBezTo>
                  <a:cubicBezTo>
                    <a:pt x="15" y="120"/>
                    <a:pt x="19" y="116"/>
                    <a:pt x="19" y="111"/>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15" name="Freeform 15"/>
            <p:cNvSpPr>
              <a:spLocks/>
            </p:cNvSpPr>
            <p:nvPr/>
          </p:nvSpPr>
          <p:spPr bwMode="invGray">
            <a:xfrm>
              <a:off x="711" y="407"/>
              <a:ext cx="39" cy="136"/>
            </a:xfrm>
            <a:custGeom>
              <a:avLst/>
              <a:gdLst>
                <a:gd name="T0" fmla="*/ 1420 w 19"/>
                <a:gd name="T1" fmla="*/ 770 h 65"/>
                <a:gd name="T2" fmla="*/ 657 w 19"/>
                <a:gd name="T3" fmla="*/ 0 h 65"/>
                <a:gd name="T4" fmla="*/ 0 w 19"/>
                <a:gd name="T5" fmla="*/ 770 h 65"/>
                <a:gd name="T6" fmla="*/ 0 w 19"/>
                <a:gd name="T7" fmla="*/ 4697 h 65"/>
                <a:gd name="T8" fmla="*/ 657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9" y="0"/>
                  </a:cubicBezTo>
                  <a:cubicBezTo>
                    <a:pt x="4" y="0"/>
                    <a:pt x="0" y="4"/>
                    <a:pt x="0" y="9"/>
                  </a:cubicBezTo>
                  <a:cubicBezTo>
                    <a:pt x="0" y="56"/>
                    <a:pt x="0" y="56"/>
                    <a:pt x="0" y="56"/>
                  </a:cubicBezTo>
                  <a:cubicBezTo>
                    <a:pt x="0" y="61"/>
                    <a:pt x="4" y="65"/>
                    <a:pt x="9" y="65"/>
                  </a:cubicBezTo>
                  <a:cubicBezTo>
                    <a:pt x="15"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16" name="Freeform 16"/>
            <p:cNvSpPr>
              <a:spLocks/>
            </p:cNvSpPr>
            <p:nvPr/>
          </p:nvSpPr>
          <p:spPr bwMode="invGray">
            <a:xfrm>
              <a:off x="818" y="462"/>
              <a:ext cx="42" cy="81"/>
            </a:xfrm>
            <a:custGeom>
              <a:avLst/>
              <a:gdLst>
                <a:gd name="T0" fmla="*/ 1716 w 20"/>
                <a:gd name="T1" fmla="*/ 816 h 39"/>
                <a:gd name="T2" fmla="*/ 851 w 20"/>
                <a:gd name="T3" fmla="*/ 0 h 39"/>
                <a:gd name="T4" fmla="*/ 0 w 20"/>
                <a:gd name="T5" fmla="*/ 816 h 39"/>
                <a:gd name="T6" fmla="*/ 0 w 20"/>
                <a:gd name="T7" fmla="*/ 2403 h 39"/>
                <a:gd name="T8" fmla="*/ 851 w 20"/>
                <a:gd name="T9" fmla="*/ 3128 h 39"/>
                <a:gd name="T10" fmla="*/ 1716 w 20"/>
                <a:gd name="T11" fmla="*/ 2403 h 39"/>
                <a:gd name="T12" fmla="*/ 1716 w 20"/>
                <a:gd name="T13" fmla="*/ 816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39">
                  <a:moveTo>
                    <a:pt x="20" y="10"/>
                  </a:moveTo>
                  <a:cubicBezTo>
                    <a:pt x="20" y="4"/>
                    <a:pt x="15" y="0"/>
                    <a:pt x="10" y="0"/>
                  </a:cubicBezTo>
                  <a:cubicBezTo>
                    <a:pt x="5" y="0"/>
                    <a:pt x="0" y="4"/>
                    <a:pt x="0" y="10"/>
                  </a:cubicBezTo>
                  <a:cubicBezTo>
                    <a:pt x="0" y="30"/>
                    <a:pt x="0" y="30"/>
                    <a:pt x="0" y="30"/>
                  </a:cubicBezTo>
                  <a:cubicBezTo>
                    <a:pt x="0" y="35"/>
                    <a:pt x="5" y="39"/>
                    <a:pt x="10" y="39"/>
                  </a:cubicBezTo>
                  <a:cubicBezTo>
                    <a:pt x="15" y="39"/>
                    <a:pt x="20" y="35"/>
                    <a:pt x="20" y="30"/>
                  </a:cubicBezTo>
                  <a:lnTo>
                    <a:pt x="2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17" name="Freeform 17"/>
            <p:cNvSpPr>
              <a:spLocks/>
            </p:cNvSpPr>
            <p:nvPr/>
          </p:nvSpPr>
          <p:spPr bwMode="invGray">
            <a:xfrm>
              <a:off x="928" y="407"/>
              <a:ext cx="39" cy="136"/>
            </a:xfrm>
            <a:custGeom>
              <a:avLst/>
              <a:gdLst>
                <a:gd name="T0" fmla="*/ 1420 w 19"/>
                <a:gd name="T1" fmla="*/ 770 h 65"/>
                <a:gd name="T2" fmla="*/ 764 w 19"/>
                <a:gd name="T3" fmla="*/ 0 h 65"/>
                <a:gd name="T4" fmla="*/ 0 w 19"/>
                <a:gd name="T5" fmla="*/ 770 h 65"/>
                <a:gd name="T6" fmla="*/ 0 w 19"/>
                <a:gd name="T7" fmla="*/ 4697 h 65"/>
                <a:gd name="T8" fmla="*/ 764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4" y="0"/>
                    <a:pt x="0" y="4"/>
                    <a:pt x="0" y="9"/>
                  </a:cubicBezTo>
                  <a:cubicBezTo>
                    <a:pt x="0" y="56"/>
                    <a:pt x="0" y="56"/>
                    <a:pt x="0" y="56"/>
                  </a:cubicBezTo>
                  <a:cubicBezTo>
                    <a:pt x="0" y="61"/>
                    <a:pt x="4" y="65"/>
                    <a:pt x="10" y="65"/>
                  </a:cubicBezTo>
                  <a:cubicBezTo>
                    <a:pt x="15"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18" name="Freeform 18"/>
            <p:cNvSpPr>
              <a:spLocks/>
            </p:cNvSpPr>
            <p:nvPr/>
          </p:nvSpPr>
          <p:spPr bwMode="invGray">
            <a:xfrm>
              <a:off x="1037" y="333"/>
              <a:ext cx="40" cy="249"/>
            </a:xfrm>
            <a:custGeom>
              <a:avLst/>
              <a:gdLst>
                <a:gd name="T0" fmla="*/ 1653 w 19"/>
                <a:gd name="T1" fmla="*/ 724 h 120"/>
                <a:gd name="T2" fmla="*/ 785 w 19"/>
                <a:gd name="T3" fmla="*/ 0 h 120"/>
                <a:gd name="T4" fmla="*/ 0 w 19"/>
                <a:gd name="T5" fmla="*/ 724 h 120"/>
                <a:gd name="T6" fmla="*/ 0 w 19"/>
                <a:gd name="T7" fmla="*/ 8844 h 120"/>
                <a:gd name="T8" fmla="*/ 785 w 19"/>
                <a:gd name="T9" fmla="*/ 9584 h 120"/>
                <a:gd name="T10" fmla="*/ 1653 w 19"/>
                <a:gd name="T11" fmla="*/ 8844 h 120"/>
                <a:gd name="T12" fmla="*/ 1653 w 19"/>
                <a:gd name="T13" fmla="*/ 724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9" y="0"/>
                  </a:cubicBezTo>
                  <a:cubicBezTo>
                    <a:pt x="4" y="0"/>
                    <a:pt x="0" y="4"/>
                    <a:pt x="0" y="9"/>
                  </a:cubicBezTo>
                  <a:cubicBezTo>
                    <a:pt x="0" y="111"/>
                    <a:pt x="0" y="111"/>
                    <a:pt x="0" y="111"/>
                  </a:cubicBezTo>
                  <a:cubicBezTo>
                    <a:pt x="0" y="116"/>
                    <a:pt x="4" y="120"/>
                    <a:pt x="9" y="120"/>
                  </a:cubicBezTo>
                  <a:cubicBezTo>
                    <a:pt x="15" y="120"/>
                    <a:pt x="19" y="116"/>
                    <a:pt x="19" y="111"/>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19" name="Freeform 19"/>
            <p:cNvSpPr>
              <a:spLocks/>
            </p:cNvSpPr>
            <p:nvPr/>
          </p:nvSpPr>
          <p:spPr bwMode="invGray">
            <a:xfrm>
              <a:off x="1145" y="407"/>
              <a:ext cx="39" cy="136"/>
            </a:xfrm>
            <a:custGeom>
              <a:avLst/>
              <a:gdLst>
                <a:gd name="T0" fmla="*/ 1420 w 19"/>
                <a:gd name="T1" fmla="*/ 770 h 65"/>
                <a:gd name="T2" fmla="*/ 764 w 19"/>
                <a:gd name="T3" fmla="*/ 0 h 65"/>
                <a:gd name="T4" fmla="*/ 0 w 19"/>
                <a:gd name="T5" fmla="*/ 770 h 65"/>
                <a:gd name="T6" fmla="*/ 0 w 19"/>
                <a:gd name="T7" fmla="*/ 4697 h 65"/>
                <a:gd name="T8" fmla="*/ 764 w 19"/>
                <a:gd name="T9" fmla="*/ 5459 h 65"/>
                <a:gd name="T10" fmla="*/ 1420 w 19"/>
                <a:gd name="T11" fmla="*/ 4697 h 65"/>
                <a:gd name="T12" fmla="*/ 1420 w 19"/>
                <a:gd name="T13" fmla="*/ 77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5" y="0"/>
                    <a:pt x="0" y="4"/>
                    <a:pt x="0" y="9"/>
                  </a:cubicBezTo>
                  <a:cubicBezTo>
                    <a:pt x="0" y="56"/>
                    <a:pt x="0" y="56"/>
                    <a:pt x="0" y="56"/>
                  </a:cubicBezTo>
                  <a:cubicBezTo>
                    <a:pt x="0" y="61"/>
                    <a:pt x="5" y="65"/>
                    <a:pt x="10" y="65"/>
                  </a:cubicBezTo>
                  <a:cubicBezTo>
                    <a:pt x="15" y="65"/>
                    <a:pt x="19" y="61"/>
                    <a:pt x="19" y="56"/>
                  </a:cubicBezTo>
                  <a:lnTo>
                    <a:pt x="1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sp>
          <p:nvSpPr>
            <p:cNvPr id="20" name="Freeform 20"/>
            <p:cNvSpPr>
              <a:spLocks/>
            </p:cNvSpPr>
            <p:nvPr/>
          </p:nvSpPr>
          <p:spPr bwMode="invGray">
            <a:xfrm>
              <a:off x="1254" y="462"/>
              <a:ext cx="40" cy="81"/>
            </a:xfrm>
            <a:custGeom>
              <a:avLst/>
              <a:gdLst>
                <a:gd name="T0" fmla="*/ 1653 w 19"/>
                <a:gd name="T1" fmla="*/ 816 h 39"/>
                <a:gd name="T2" fmla="*/ 785 w 19"/>
                <a:gd name="T3" fmla="*/ 0 h 39"/>
                <a:gd name="T4" fmla="*/ 0 w 19"/>
                <a:gd name="T5" fmla="*/ 816 h 39"/>
                <a:gd name="T6" fmla="*/ 0 w 19"/>
                <a:gd name="T7" fmla="*/ 2403 h 39"/>
                <a:gd name="T8" fmla="*/ 785 w 19"/>
                <a:gd name="T9" fmla="*/ 3128 h 39"/>
                <a:gd name="T10" fmla="*/ 1653 w 19"/>
                <a:gd name="T11" fmla="*/ 2403 h 39"/>
                <a:gd name="T12" fmla="*/ 1653 w 19"/>
                <a:gd name="T13" fmla="*/ 816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9" y="0"/>
                  </a:cubicBezTo>
                  <a:cubicBezTo>
                    <a:pt x="4" y="0"/>
                    <a:pt x="0" y="4"/>
                    <a:pt x="0" y="10"/>
                  </a:cubicBezTo>
                  <a:cubicBezTo>
                    <a:pt x="0" y="30"/>
                    <a:pt x="0" y="30"/>
                    <a:pt x="0" y="30"/>
                  </a:cubicBezTo>
                  <a:cubicBezTo>
                    <a:pt x="0" y="35"/>
                    <a:pt x="4" y="39"/>
                    <a:pt x="9" y="39"/>
                  </a:cubicBezTo>
                  <a:cubicBezTo>
                    <a:pt x="15" y="39"/>
                    <a:pt x="19" y="35"/>
                    <a:pt x="19" y="30"/>
                  </a:cubicBezTo>
                  <a:lnTo>
                    <a:pt x="19"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8080"/>
                </a:solidFill>
              </a:endParaRPr>
            </a:p>
          </p:txBody>
        </p:sp>
      </p:grpSp>
      <p:sp>
        <p:nvSpPr>
          <p:cNvPr id="21" name="Media Placeholder 20"/>
          <p:cNvSpPr>
            <a:spLocks noGrp="1"/>
          </p:cNvSpPr>
          <p:nvPr>
            <p:ph type="media" sz="quarter" idx="10"/>
          </p:nvPr>
        </p:nvSpPr>
        <p:spPr>
          <a:xfrm>
            <a:off x="4391623" y="584002"/>
            <a:ext cx="4424561" cy="3319272"/>
          </a:xfrm>
          <a:solidFill>
            <a:schemeClr val="tx1">
              <a:lumMod val="50000"/>
            </a:schemeClr>
          </a:solidFill>
          <a:ln>
            <a:noFill/>
          </a:ln>
          <a:effectLst>
            <a:innerShdw blurRad="419100">
              <a:prstClr val="black">
                <a:alpha val="47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lvl1pPr marL="0" indent="0" algn="ctr" defTabSz="685834" rtl="0" eaLnBrk="1" latinLnBrk="0" hangingPunct="1">
              <a:lnSpc>
                <a:spcPct val="95000"/>
              </a:lnSpc>
              <a:spcBef>
                <a:spcPts val="1080"/>
              </a:spcBef>
              <a:buClr>
                <a:srgbClr val="92D050"/>
              </a:buClr>
              <a:buSzPct val="90000"/>
              <a:buFont typeface="Arial" pitchFamily="34" charset="0"/>
              <a:buNone/>
              <a:tabLst/>
              <a:defRPr lang="en-US" sz="1400" kern="1200">
                <a:solidFill>
                  <a:schemeClr val="lt1"/>
                </a:solidFill>
                <a:latin typeface="+mj-lt"/>
                <a:ea typeface="+mn-ea"/>
                <a:cs typeface="+mn-cs"/>
              </a:defRPr>
            </a:lvl1pPr>
          </a:lstStyle>
          <a:p>
            <a:pPr lvl="0"/>
            <a:r>
              <a:rPr lang="en-US" noProof="0" smtClean="0"/>
              <a:t>Click icon to add media</a:t>
            </a:r>
            <a:endParaRPr lang="en-US" noProof="0" dirty="0"/>
          </a:p>
        </p:txBody>
      </p:sp>
    </p:spTree>
    <p:extLst>
      <p:ext uri="{BB962C8B-B14F-4D97-AF65-F5344CB8AC3E}">
        <p14:creationId xmlns:p14="http://schemas.microsoft.com/office/powerpoint/2010/main" val="303955864"/>
      </p:ext>
    </p:extLst>
  </p:cSld>
  <p:clrMapOvr>
    <a:masterClrMapping/>
  </p:clrMapOvr>
  <p:transition spd="slow">
    <p:fad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p:cSld name="Blank_gradient only">
    <p:spTree>
      <p:nvGrpSpPr>
        <p:cNvPr id="1" name=""/>
        <p:cNvGrpSpPr/>
        <p:nvPr/>
      </p:nvGrpSpPr>
      <p:grpSpPr>
        <a:xfrm>
          <a:off x="0" y="0"/>
          <a:ext cx="0" cy="0"/>
          <a:chOff x="0" y="0"/>
          <a:chExt cx="0" cy="0"/>
        </a:xfrm>
      </p:grpSpPr>
      <p:pic>
        <p:nvPicPr>
          <p:cNvPr id="2" name="Picture 2" descr="C:\Documents and Settings\contractor\Desktop\Blue_Green_Gradient.pn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2700" y="0"/>
            <a:ext cx="91567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5"/>
          <p:cNvSpPr>
            <a:spLocks noChangeArrowheads="1"/>
          </p:cNvSpPr>
          <p:nvPr userDrawn="1"/>
        </p:nvSpPr>
        <p:spPr bwMode="ltGray">
          <a:xfrm>
            <a:off x="7762875" y="4927600"/>
            <a:ext cx="812800"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algn="r" defTabSz="609600"/>
            <a:r>
              <a:rPr lang="en-US" sz="500">
                <a:solidFill>
                  <a:srgbClr val="FFFFFF"/>
                </a:solidFill>
              </a:rPr>
              <a:t>Cisco Confidential</a:t>
            </a:r>
          </a:p>
        </p:txBody>
      </p:sp>
      <p:sp>
        <p:nvSpPr>
          <p:cNvPr id="4" name="Rectangle 5"/>
          <p:cNvSpPr>
            <a:spLocks noChangeArrowheads="1"/>
          </p:cNvSpPr>
          <p:nvPr userDrawn="1"/>
        </p:nvSpPr>
        <p:spPr bwMode="ltGray">
          <a:xfrm>
            <a:off x="7762875" y="4927600"/>
            <a:ext cx="812800"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algn="r" defTabSz="609600"/>
            <a:r>
              <a:rPr lang="en-US" sz="500">
                <a:solidFill>
                  <a:srgbClr val="FFFFFF"/>
                </a:solidFill>
              </a:rPr>
              <a:t>Cisco Confidential</a:t>
            </a:r>
          </a:p>
        </p:txBody>
      </p:sp>
      <p:sp>
        <p:nvSpPr>
          <p:cNvPr id="5" name="Rectangle 12"/>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rgbClr val="FFFFFF"/>
                </a:solidFill>
              </a:rPr>
              <a:t>© 2013  Cisco and/or its affiliates. All rights reserved.</a:t>
            </a:r>
          </a:p>
        </p:txBody>
      </p:sp>
      <p:sp>
        <p:nvSpPr>
          <p:cNvPr id="6"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53AD25AA-DDCD-A849-8299-4CD91BAFC11B}" type="slidenum">
              <a:rPr lang="en-US" sz="500">
                <a:solidFill>
                  <a:srgbClr val="FFFFFF"/>
                </a:solidFill>
              </a:rPr>
              <a:pPr algn="r" defTabSz="609600"/>
              <a:t>‹#›</a:t>
            </a:fld>
            <a:endParaRPr lang="en-US" sz="500">
              <a:solidFill>
                <a:srgbClr val="FFFFFF"/>
              </a:solidFill>
            </a:endParaRPr>
          </a:p>
        </p:txBody>
      </p:sp>
    </p:spTree>
    <p:extLst>
      <p:ext uri="{BB962C8B-B14F-4D97-AF65-F5344CB8AC3E}">
        <p14:creationId xmlns:p14="http://schemas.microsoft.com/office/powerpoint/2010/main" val="1306362971"/>
      </p:ext>
    </p:extLst>
  </p:cSld>
  <p:clrMapOvr>
    <a:masterClrMapping/>
  </p:clrMapOvr>
  <p:transition spd="slow">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p:cSld name="Closing Slide">
    <p:spTree>
      <p:nvGrpSpPr>
        <p:cNvPr id="1" name=""/>
        <p:cNvGrpSpPr/>
        <p:nvPr/>
      </p:nvGrpSpPr>
      <p:grpSpPr>
        <a:xfrm>
          <a:off x="0" y="0"/>
          <a:ext cx="0" cy="0"/>
          <a:chOff x="0" y="0"/>
          <a:chExt cx="0" cy="0"/>
        </a:xfrm>
      </p:grpSpPr>
      <p:sp>
        <p:nvSpPr>
          <p:cNvPr id="3" name="Rectangle 2"/>
          <p:cNvSpPr/>
          <p:nvPr userDrawn="1"/>
        </p:nvSpPr>
        <p:spPr>
          <a:xfrm>
            <a:off x="-28575" y="0"/>
            <a:ext cx="9172575" cy="5154386"/>
          </a:xfrm>
          <a:prstGeom prst="rect">
            <a:avLst/>
          </a:prstGeom>
          <a:blipFill dpi="0" rotWithShape="1">
            <a:blip r:embed="rId2" cstate="print">
              <a:extLst>
                <a:ext uri="{28A0092B-C50C-407E-A947-70E740481C1C}">
                  <a14:useLocalDpi xmlns:a14="http://schemas.microsoft.com/office/drawing/2010/main"/>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6" tIns="34294" rIns="68586" bIns="34294" anchor="ctr"/>
          <a:lstStyle/>
          <a:p>
            <a:pPr algn="ctr" defTabSz="685834" fontAlgn="auto">
              <a:spcBef>
                <a:spcPts val="0"/>
              </a:spcBef>
              <a:spcAft>
                <a:spcPts val="0"/>
              </a:spcAft>
              <a:defRPr/>
            </a:pPr>
            <a:r>
              <a:rPr lang="en-US" dirty="0">
                <a:solidFill>
                  <a:srgbClr val="FFFFFF"/>
                </a:solidFill>
              </a:rPr>
              <a:t/>
            </a:r>
            <a:br>
              <a:rPr lang="en-US" dirty="0">
                <a:solidFill>
                  <a:srgbClr val="FFFFFF"/>
                </a:solidFill>
              </a:rPr>
            </a:br>
            <a:endParaRPr lang="en-US" dirty="0">
              <a:solidFill>
                <a:srgbClr val="FFFFFF"/>
              </a:solidFill>
            </a:endParaRPr>
          </a:p>
        </p:txBody>
      </p:sp>
    </p:spTree>
    <p:extLst>
      <p:ext uri="{BB962C8B-B14F-4D97-AF65-F5344CB8AC3E}">
        <p14:creationId xmlns:p14="http://schemas.microsoft.com/office/powerpoint/2010/main" val="1534409403"/>
      </p:ext>
    </p:extLst>
  </p:cSld>
  <p:clrMapOvr>
    <a:masterClrMapping/>
  </p:clrMapOvr>
  <p:transition spd="slow">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preserve="1">
  <p:cSld name="Closing Slide-green thank you">
    <p:spTree>
      <p:nvGrpSpPr>
        <p:cNvPr id="1" name=""/>
        <p:cNvGrpSpPr/>
        <p:nvPr/>
      </p:nvGrpSpPr>
      <p:grpSpPr>
        <a:xfrm>
          <a:off x="0" y="0"/>
          <a:ext cx="0" cy="0"/>
          <a:chOff x="0" y="0"/>
          <a:chExt cx="0" cy="0"/>
        </a:xfrm>
      </p:grpSpPr>
      <p:pic>
        <p:nvPicPr>
          <p:cNvPr id="2" name="Picture 2" descr="C:\Documents and Settings\contractor\Desktop\Blue_Green_Gradient.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2700" y="0"/>
            <a:ext cx="91567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p:cNvSpPr txBox="1">
            <a:spLocks noChangeArrowheads="1"/>
          </p:cNvSpPr>
          <p:nvPr userDrawn="1"/>
        </p:nvSpPr>
        <p:spPr bwMode="auto">
          <a:xfrm>
            <a:off x="644525" y="2295525"/>
            <a:ext cx="1852613" cy="48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83" tIns="34292" rIns="68583" bIns="34292">
            <a:spAutoFit/>
          </a:bodyPr>
          <a:lstStyle>
            <a:lvl1pPr>
              <a:defRPr sz="1400">
                <a:solidFill>
                  <a:schemeClr val="tx1"/>
                </a:solidFill>
                <a:latin typeface="Arial" charset="0"/>
                <a:ea typeface="ＭＳ Ｐゴシック" charset="0"/>
                <a:cs typeface="ＭＳ Ｐゴシック" charset="0"/>
              </a:defRPr>
            </a:lvl1pPr>
            <a:lvl2pPr marL="742950" indent="-285750">
              <a:defRPr sz="1400">
                <a:solidFill>
                  <a:schemeClr val="tx1"/>
                </a:solidFill>
                <a:latin typeface="Arial" charset="0"/>
                <a:ea typeface="ＭＳ Ｐゴシック" charset="0"/>
              </a:defRPr>
            </a:lvl2pPr>
            <a:lvl3pPr marL="1143000" indent="-228600">
              <a:defRPr sz="1400">
                <a:solidFill>
                  <a:schemeClr val="tx1"/>
                </a:solidFill>
                <a:latin typeface="Arial" charset="0"/>
                <a:ea typeface="ＭＳ Ｐゴシック" charset="0"/>
              </a:defRPr>
            </a:lvl3pPr>
            <a:lvl4pPr marL="1600200" indent="-228600">
              <a:defRPr sz="1400">
                <a:solidFill>
                  <a:schemeClr val="tx1"/>
                </a:solidFill>
                <a:latin typeface="Arial" charset="0"/>
                <a:ea typeface="ＭＳ Ｐゴシック" charset="0"/>
              </a:defRPr>
            </a:lvl4pPr>
            <a:lvl5pPr marL="2057400" indent="-228600">
              <a:defRPr sz="1400">
                <a:solidFill>
                  <a:schemeClr val="tx1"/>
                </a:solidFill>
                <a:latin typeface="Arial" charset="0"/>
                <a:ea typeface="ＭＳ Ｐゴシック" charset="0"/>
              </a:defRPr>
            </a:lvl5pPr>
            <a:lvl6pPr marL="2514600" indent="-228600" defTabSz="685800" fontAlgn="base">
              <a:spcBef>
                <a:spcPct val="0"/>
              </a:spcBef>
              <a:spcAft>
                <a:spcPct val="0"/>
              </a:spcAft>
              <a:defRPr sz="1400">
                <a:solidFill>
                  <a:schemeClr val="tx1"/>
                </a:solidFill>
                <a:latin typeface="Arial" charset="0"/>
                <a:ea typeface="ＭＳ Ｐゴシック" charset="0"/>
              </a:defRPr>
            </a:lvl6pPr>
            <a:lvl7pPr marL="2971800" indent="-228600" defTabSz="685800" fontAlgn="base">
              <a:spcBef>
                <a:spcPct val="0"/>
              </a:spcBef>
              <a:spcAft>
                <a:spcPct val="0"/>
              </a:spcAft>
              <a:defRPr sz="1400">
                <a:solidFill>
                  <a:schemeClr val="tx1"/>
                </a:solidFill>
                <a:latin typeface="Arial" charset="0"/>
                <a:ea typeface="ＭＳ Ｐゴシック" charset="0"/>
              </a:defRPr>
            </a:lvl7pPr>
            <a:lvl8pPr marL="3429000" indent="-228600" defTabSz="685800" fontAlgn="base">
              <a:spcBef>
                <a:spcPct val="0"/>
              </a:spcBef>
              <a:spcAft>
                <a:spcPct val="0"/>
              </a:spcAft>
              <a:defRPr sz="1400">
                <a:solidFill>
                  <a:schemeClr val="tx1"/>
                </a:solidFill>
                <a:latin typeface="Arial" charset="0"/>
                <a:ea typeface="ＭＳ Ｐゴシック" charset="0"/>
              </a:defRPr>
            </a:lvl8pPr>
            <a:lvl9pPr marL="3886200" indent="-228600" defTabSz="685800" fontAlgn="base">
              <a:spcBef>
                <a:spcPct val="0"/>
              </a:spcBef>
              <a:spcAft>
                <a:spcPct val="0"/>
              </a:spcAft>
              <a:defRPr sz="1400">
                <a:solidFill>
                  <a:schemeClr val="tx1"/>
                </a:solidFill>
                <a:latin typeface="Arial" charset="0"/>
                <a:ea typeface="ＭＳ Ｐゴシック" charset="0"/>
              </a:defRPr>
            </a:lvl9pPr>
          </a:lstStyle>
          <a:p>
            <a:pPr>
              <a:defRPr/>
            </a:pPr>
            <a:r>
              <a:rPr lang="en-US" sz="2700" smtClean="0">
                <a:solidFill>
                  <a:srgbClr val="FFFFFF"/>
                </a:solidFill>
              </a:rPr>
              <a:t>Thank you.</a:t>
            </a:r>
          </a:p>
        </p:txBody>
      </p:sp>
      <p:sp>
        <p:nvSpPr>
          <p:cNvPr id="4" name="Rectangle 3"/>
          <p:cNvSpPr>
            <a:spLocks noChangeArrowheads="1"/>
          </p:cNvSpPr>
          <p:nvPr userDrawn="1"/>
        </p:nvSpPr>
        <p:spPr bwMode="black">
          <a:xfrm>
            <a:off x="6308725" y="2781300"/>
            <a:ext cx="87313" cy="3317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3" tIns="34292" rIns="68583" bIns="34292"/>
          <a:lstStyle/>
          <a:p>
            <a:endParaRPr lang="en-US">
              <a:solidFill>
                <a:srgbClr val="0096D6"/>
              </a:solidFill>
            </a:endParaRPr>
          </a:p>
        </p:txBody>
      </p:sp>
      <p:sp>
        <p:nvSpPr>
          <p:cNvPr id="5" name="Freeform 4"/>
          <p:cNvSpPr>
            <a:spLocks/>
          </p:cNvSpPr>
          <p:nvPr userDrawn="1"/>
        </p:nvSpPr>
        <p:spPr bwMode="black">
          <a:xfrm>
            <a:off x="6818313" y="2773363"/>
            <a:ext cx="254000" cy="349250"/>
          </a:xfrm>
          <a:custGeom>
            <a:avLst/>
            <a:gdLst>
              <a:gd name="T0" fmla="*/ 2147483647 w 58"/>
              <a:gd name="T1" fmla="*/ 2147483647 h 80"/>
              <a:gd name="T2" fmla="*/ 2147483647 w 58"/>
              <a:gd name="T3" fmla="*/ 2147483647 h 80"/>
              <a:gd name="T4" fmla="*/ 2147483647 w 58"/>
              <a:gd name="T5" fmla="*/ 2147483647 h 80"/>
              <a:gd name="T6" fmla="*/ 2147483647 w 58"/>
              <a:gd name="T7" fmla="*/ 2147483647 h 80"/>
              <a:gd name="T8" fmla="*/ 2147483647 w 58"/>
              <a:gd name="T9" fmla="*/ 2147483647 h 80"/>
              <a:gd name="T10" fmla="*/ 2147483647 w 58"/>
              <a:gd name="T11" fmla="*/ 2147483647 h 80"/>
              <a:gd name="T12" fmla="*/ 2147483647 w 58"/>
              <a:gd name="T13" fmla="*/ 2147483647 h 80"/>
              <a:gd name="T14" fmla="*/ 0 w 58"/>
              <a:gd name="T15" fmla="*/ 2147483647 h 80"/>
              <a:gd name="T16" fmla="*/ 2147483647 w 58"/>
              <a:gd name="T17" fmla="*/ 0 h 80"/>
              <a:gd name="T18" fmla="*/ 2147483647 w 58"/>
              <a:gd name="T19" fmla="*/ 2147483647 h 80"/>
              <a:gd name="T20" fmla="*/ 2147483647 w 58"/>
              <a:gd name="T21" fmla="*/ 2147483647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8" y="23"/>
                  <a:pt x="51" y="20"/>
                  <a:pt x="42" y="20"/>
                </a:cubicBezTo>
                <a:cubicBezTo>
                  <a:pt x="30" y="20"/>
                  <a:pt x="21" y="28"/>
                  <a:pt x="21" y="40"/>
                </a:cubicBezTo>
                <a:cubicBezTo>
                  <a:pt x="21" y="51"/>
                  <a:pt x="29" y="60"/>
                  <a:pt x="42" y="60"/>
                </a:cubicBezTo>
                <a:cubicBezTo>
                  <a:pt x="51" y="60"/>
                  <a:pt x="57" y="57"/>
                  <a:pt x="58" y="56"/>
                </a:cubicBezTo>
                <a:cubicBezTo>
                  <a:pt x="58" y="77"/>
                  <a:pt x="58" y="77"/>
                  <a:pt x="58" y="77"/>
                </a:cubicBezTo>
                <a:cubicBezTo>
                  <a:pt x="56" y="78"/>
                  <a:pt x="49" y="80"/>
                  <a:pt x="41" y="80"/>
                </a:cubicBezTo>
                <a:cubicBezTo>
                  <a:pt x="19" y="80"/>
                  <a:pt x="0" y="65"/>
                  <a:pt x="0" y="40"/>
                </a:cubicBezTo>
                <a:cubicBezTo>
                  <a:pt x="0" y="17"/>
                  <a:pt x="17" y="0"/>
                  <a:pt x="41" y="0"/>
                </a:cubicBezTo>
                <a:cubicBezTo>
                  <a:pt x="50" y="0"/>
                  <a:pt x="56" y="3"/>
                  <a:pt x="58" y="3"/>
                </a:cubicBezTo>
                <a:lnTo>
                  <a:pt x="58"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6" name="Freeform 5"/>
          <p:cNvSpPr>
            <a:spLocks/>
          </p:cNvSpPr>
          <p:nvPr userDrawn="1"/>
        </p:nvSpPr>
        <p:spPr bwMode="black">
          <a:xfrm>
            <a:off x="5942013" y="2773363"/>
            <a:ext cx="254000" cy="349250"/>
          </a:xfrm>
          <a:custGeom>
            <a:avLst/>
            <a:gdLst>
              <a:gd name="T0" fmla="*/ 2147483647 w 58"/>
              <a:gd name="T1" fmla="*/ 2147483647 h 80"/>
              <a:gd name="T2" fmla="*/ 2147483647 w 58"/>
              <a:gd name="T3" fmla="*/ 2147483647 h 80"/>
              <a:gd name="T4" fmla="*/ 2147483647 w 58"/>
              <a:gd name="T5" fmla="*/ 2147483647 h 80"/>
              <a:gd name="T6" fmla="*/ 2147483647 w 58"/>
              <a:gd name="T7" fmla="*/ 2147483647 h 80"/>
              <a:gd name="T8" fmla="*/ 2147483647 w 58"/>
              <a:gd name="T9" fmla="*/ 2147483647 h 80"/>
              <a:gd name="T10" fmla="*/ 2147483647 w 58"/>
              <a:gd name="T11" fmla="*/ 2147483647 h 80"/>
              <a:gd name="T12" fmla="*/ 2147483647 w 58"/>
              <a:gd name="T13" fmla="*/ 2147483647 h 80"/>
              <a:gd name="T14" fmla="*/ 0 w 58"/>
              <a:gd name="T15" fmla="*/ 2147483647 h 80"/>
              <a:gd name="T16" fmla="*/ 2147483647 w 58"/>
              <a:gd name="T17" fmla="*/ 0 h 80"/>
              <a:gd name="T18" fmla="*/ 2147483647 w 58"/>
              <a:gd name="T19" fmla="*/ 2147483647 h 80"/>
              <a:gd name="T20" fmla="*/ 2147483647 w 58"/>
              <a:gd name="T21" fmla="*/ 2147483647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7" y="23"/>
                  <a:pt x="51" y="20"/>
                  <a:pt x="42" y="20"/>
                </a:cubicBezTo>
                <a:cubicBezTo>
                  <a:pt x="29" y="20"/>
                  <a:pt x="21" y="28"/>
                  <a:pt x="21" y="40"/>
                </a:cubicBezTo>
                <a:cubicBezTo>
                  <a:pt x="21" y="51"/>
                  <a:pt x="29" y="60"/>
                  <a:pt x="42" y="60"/>
                </a:cubicBezTo>
                <a:cubicBezTo>
                  <a:pt x="51" y="60"/>
                  <a:pt x="57" y="57"/>
                  <a:pt x="58" y="56"/>
                </a:cubicBezTo>
                <a:cubicBezTo>
                  <a:pt x="58" y="77"/>
                  <a:pt x="58" y="77"/>
                  <a:pt x="58" y="77"/>
                </a:cubicBezTo>
                <a:cubicBezTo>
                  <a:pt x="56" y="78"/>
                  <a:pt x="49" y="80"/>
                  <a:pt x="40" y="80"/>
                </a:cubicBezTo>
                <a:cubicBezTo>
                  <a:pt x="19" y="80"/>
                  <a:pt x="0" y="65"/>
                  <a:pt x="0" y="40"/>
                </a:cubicBezTo>
                <a:cubicBezTo>
                  <a:pt x="0" y="17"/>
                  <a:pt x="17" y="0"/>
                  <a:pt x="40" y="0"/>
                </a:cubicBezTo>
                <a:cubicBezTo>
                  <a:pt x="49" y="0"/>
                  <a:pt x="56" y="3"/>
                  <a:pt x="58" y="3"/>
                </a:cubicBezTo>
                <a:lnTo>
                  <a:pt x="58"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7" name="Freeform 6"/>
          <p:cNvSpPr>
            <a:spLocks noEditPoints="1"/>
          </p:cNvSpPr>
          <p:nvPr userDrawn="1"/>
        </p:nvSpPr>
        <p:spPr bwMode="black">
          <a:xfrm>
            <a:off x="7162800" y="2773363"/>
            <a:ext cx="347663" cy="349250"/>
          </a:xfrm>
          <a:custGeom>
            <a:avLst/>
            <a:gdLst>
              <a:gd name="T0" fmla="*/ 2147483647 w 80"/>
              <a:gd name="T1" fmla="*/ 2147483647 h 80"/>
              <a:gd name="T2" fmla="*/ 2147483647 w 80"/>
              <a:gd name="T3" fmla="*/ 2147483647 h 80"/>
              <a:gd name="T4" fmla="*/ 0 w 80"/>
              <a:gd name="T5" fmla="*/ 2147483647 h 80"/>
              <a:gd name="T6" fmla="*/ 2147483647 w 80"/>
              <a:gd name="T7" fmla="*/ 0 h 80"/>
              <a:gd name="T8" fmla="*/ 2147483647 w 80"/>
              <a:gd name="T9" fmla="*/ 2147483647 h 80"/>
              <a:gd name="T10" fmla="*/ 2147483647 w 80"/>
              <a:gd name="T11" fmla="*/ 2147483647 h 80"/>
              <a:gd name="T12" fmla="*/ 2147483647 w 80"/>
              <a:gd name="T13" fmla="*/ 2147483647 h 80"/>
              <a:gd name="T14" fmla="*/ 2147483647 w 80"/>
              <a:gd name="T15" fmla="*/ 2147483647 h 80"/>
              <a:gd name="T16" fmla="*/ 2147483647 w 80"/>
              <a:gd name="T17" fmla="*/ 2147483647 h 80"/>
              <a:gd name="T18" fmla="*/ 2147483647 w 80"/>
              <a:gd name="T19" fmla="*/ 2147483647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0" h="80">
                <a:moveTo>
                  <a:pt x="80" y="40"/>
                </a:moveTo>
                <a:cubicBezTo>
                  <a:pt x="80" y="62"/>
                  <a:pt x="64" y="80"/>
                  <a:pt x="40" y="80"/>
                </a:cubicBezTo>
                <a:cubicBezTo>
                  <a:pt x="16" y="80"/>
                  <a:pt x="0" y="62"/>
                  <a:pt x="0" y="40"/>
                </a:cubicBezTo>
                <a:cubicBezTo>
                  <a:pt x="0" y="18"/>
                  <a:pt x="16" y="0"/>
                  <a:pt x="40" y="0"/>
                </a:cubicBezTo>
                <a:cubicBezTo>
                  <a:pt x="64" y="0"/>
                  <a:pt x="80" y="18"/>
                  <a:pt x="80" y="40"/>
                </a:cubicBezTo>
                <a:moveTo>
                  <a:pt x="40" y="20"/>
                </a:moveTo>
                <a:cubicBezTo>
                  <a:pt x="29" y="20"/>
                  <a:pt x="20" y="29"/>
                  <a:pt x="20" y="40"/>
                </a:cubicBezTo>
                <a:cubicBezTo>
                  <a:pt x="20" y="51"/>
                  <a:pt x="29" y="60"/>
                  <a:pt x="40" y="60"/>
                </a:cubicBezTo>
                <a:cubicBezTo>
                  <a:pt x="51" y="60"/>
                  <a:pt x="60" y="51"/>
                  <a:pt x="60" y="40"/>
                </a:cubicBezTo>
                <a:cubicBezTo>
                  <a:pt x="60" y="29"/>
                  <a:pt x="51" y="20"/>
                  <a:pt x="40" y="2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8" name="Freeform 7"/>
          <p:cNvSpPr>
            <a:spLocks/>
          </p:cNvSpPr>
          <p:nvPr userDrawn="1"/>
        </p:nvSpPr>
        <p:spPr bwMode="black">
          <a:xfrm>
            <a:off x="6508750" y="2773363"/>
            <a:ext cx="227013" cy="349250"/>
          </a:xfrm>
          <a:custGeom>
            <a:avLst/>
            <a:gdLst>
              <a:gd name="T0" fmla="*/ 2147483647 w 52"/>
              <a:gd name="T1" fmla="*/ 2147483647 h 80"/>
              <a:gd name="T2" fmla="*/ 2147483647 w 52"/>
              <a:gd name="T3" fmla="*/ 2147483647 h 80"/>
              <a:gd name="T4" fmla="*/ 2147483647 w 52"/>
              <a:gd name="T5" fmla="*/ 2147483647 h 80"/>
              <a:gd name="T6" fmla="*/ 2147483647 w 52"/>
              <a:gd name="T7" fmla="*/ 2147483647 h 80"/>
              <a:gd name="T8" fmla="*/ 2147483647 w 52"/>
              <a:gd name="T9" fmla="*/ 2147483647 h 80"/>
              <a:gd name="T10" fmla="*/ 2147483647 w 52"/>
              <a:gd name="T11" fmla="*/ 2147483647 h 80"/>
              <a:gd name="T12" fmla="*/ 2147483647 w 52"/>
              <a:gd name="T13" fmla="*/ 2147483647 h 80"/>
              <a:gd name="T14" fmla="*/ 0 w 52"/>
              <a:gd name="T15" fmla="*/ 2147483647 h 80"/>
              <a:gd name="T16" fmla="*/ 0 w 52"/>
              <a:gd name="T17" fmla="*/ 2147483647 h 80"/>
              <a:gd name="T18" fmla="*/ 2147483647 w 52"/>
              <a:gd name="T19" fmla="*/ 2147483647 h 80"/>
              <a:gd name="T20" fmla="*/ 2147483647 w 52"/>
              <a:gd name="T21" fmla="*/ 2147483647 h 80"/>
              <a:gd name="T22" fmla="*/ 2147483647 w 52"/>
              <a:gd name="T23" fmla="*/ 2147483647 h 80"/>
              <a:gd name="T24" fmla="*/ 2147483647 w 52"/>
              <a:gd name="T25" fmla="*/ 2147483647 h 80"/>
              <a:gd name="T26" fmla="*/ 0 w 52"/>
              <a:gd name="T27" fmla="*/ 2147483647 h 80"/>
              <a:gd name="T28" fmla="*/ 2147483647 w 52"/>
              <a:gd name="T29" fmla="*/ 0 h 80"/>
              <a:gd name="T30" fmla="*/ 2147483647 w 52"/>
              <a:gd name="T31" fmla="*/ 2147483647 h 80"/>
              <a:gd name="T32" fmla="*/ 2147483647 w 52"/>
              <a:gd name="T33" fmla="*/ 2147483647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0">
                <a:moveTo>
                  <a:pt x="47" y="19"/>
                </a:moveTo>
                <a:cubicBezTo>
                  <a:pt x="47" y="19"/>
                  <a:pt x="38" y="17"/>
                  <a:pt x="32" y="17"/>
                </a:cubicBezTo>
                <a:cubicBezTo>
                  <a:pt x="24" y="17"/>
                  <a:pt x="20" y="19"/>
                  <a:pt x="20" y="23"/>
                </a:cubicBezTo>
                <a:cubicBezTo>
                  <a:pt x="20" y="28"/>
                  <a:pt x="26" y="29"/>
                  <a:pt x="29" y="30"/>
                </a:cubicBezTo>
                <a:cubicBezTo>
                  <a:pt x="34" y="32"/>
                  <a:pt x="34" y="32"/>
                  <a:pt x="34" y="32"/>
                </a:cubicBezTo>
                <a:cubicBezTo>
                  <a:pt x="47" y="36"/>
                  <a:pt x="52" y="45"/>
                  <a:pt x="52" y="54"/>
                </a:cubicBezTo>
                <a:cubicBezTo>
                  <a:pt x="52" y="73"/>
                  <a:pt x="35" y="80"/>
                  <a:pt x="21" y="80"/>
                </a:cubicBezTo>
                <a:cubicBezTo>
                  <a:pt x="10" y="80"/>
                  <a:pt x="1" y="78"/>
                  <a:pt x="0" y="77"/>
                </a:cubicBezTo>
                <a:cubicBezTo>
                  <a:pt x="0" y="60"/>
                  <a:pt x="0" y="60"/>
                  <a:pt x="0" y="60"/>
                </a:cubicBezTo>
                <a:cubicBezTo>
                  <a:pt x="2" y="60"/>
                  <a:pt x="10" y="63"/>
                  <a:pt x="18" y="63"/>
                </a:cubicBezTo>
                <a:cubicBezTo>
                  <a:pt x="28" y="63"/>
                  <a:pt x="32" y="60"/>
                  <a:pt x="32" y="56"/>
                </a:cubicBezTo>
                <a:cubicBezTo>
                  <a:pt x="32" y="52"/>
                  <a:pt x="28" y="49"/>
                  <a:pt x="23" y="48"/>
                </a:cubicBezTo>
                <a:cubicBezTo>
                  <a:pt x="22" y="48"/>
                  <a:pt x="21" y="47"/>
                  <a:pt x="19" y="47"/>
                </a:cubicBezTo>
                <a:cubicBezTo>
                  <a:pt x="9" y="43"/>
                  <a:pt x="0" y="37"/>
                  <a:pt x="0" y="24"/>
                </a:cubicBezTo>
                <a:cubicBezTo>
                  <a:pt x="0" y="10"/>
                  <a:pt x="10" y="0"/>
                  <a:pt x="28" y="0"/>
                </a:cubicBezTo>
                <a:cubicBezTo>
                  <a:pt x="37" y="0"/>
                  <a:pt x="46" y="3"/>
                  <a:pt x="47" y="3"/>
                </a:cubicBezTo>
                <a:lnTo>
                  <a:pt x="47" y="1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9" name="Freeform 8"/>
          <p:cNvSpPr>
            <a:spLocks/>
          </p:cNvSpPr>
          <p:nvPr userDrawn="1"/>
        </p:nvSpPr>
        <p:spPr bwMode="black">
          <a:xfrm>
            <a:off x="5768975" y="2311400"/>
            <a:ext cx="82550" cy="171450"/>
          </a:xfrm>
          <a:custGeom>
            <a:avLst/>
            <a:gdLst>
              <a:gd name="T0" fmla="*/ 2147483647 w 19"/>
              <a:gd name="T1" fmla="*/ 2147483647 h 39"/>
              <a:gd name="T2" fmla="*/ 2147483647 w 19"/>
              <a:gd name="T3" fmla="*/ 0 h 39"/>
              <a:gd name="T4" fmla="*/ 0 w 19"/>
              <a:gd name="T5" fmla="*/ 2147483647 h 39"/>
              <a:gd name="T6" fmla="*/ 0 w 19"/>
              <a:gd name="T7" fmla="*/ 2147483647 h 39"/>
              <a:gd name="T8" fmla="*/ 2147483647 w 19"/>
              <a:gd name="T9" fmla="*/ 2147483647 h 39"/>
              <a:gd name="T10" fmla="*/ 2147483647 w 19"/>
              <a:gd name="T11" fmla="*/ 2147483647 h 39"/>
              <a:gd name="T12" fmla="*/ 2147483647 w 19"/>
              <a:gd name="T13" fmla="*/ 2147483647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10" y="0"/>
                </a:cubicBezTo>
                <a:cubicBezTo>
                  <a:pt x="4" y="0"/>
                  <a:pt x="0" y="4"/>
                  <a:pt x="0" y="10"/>
                </a:cubicBezTo>
                <a:cubicBezTo>
                  <a:pt x="0" y="30"/>
                  <a:pt x="0" y="30"/>
                  <a:pt x="0" y="30"/>
                </a:cubicBezTo>
                <a:cubicBezTo>
                  <a:pt x="0" y="35"/>
                  <a:pt x="4" y="39"/>
                  <a:pt x="10" y="39"/>
                </a:cubicBezTo>
                <a:cubicBezTo>
                  <a:pt x="15" y="39"/>
                  <a:pt x="19" y="35"/>
                  <a:pt x="19" y="30"/>
                </a:cubicBezTo>
                <a:lnTo>
                  <a:pt x="19"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10" name="Freeform 9"/>
          <p:cNvSpPr>
            <a:spLocks/>
          </p:cNvSpPr>
          <p:nvPr userDrawn="1"/>
        </p:nvSpPr>
        <p:spPr bwMode="black">
          <a:xfrm>
            <a:off x="5999163" y="2197100"/>
            <a:ext cx="82550" cy="285750"/>
          </a:xfrm>
          <a:custGeom>
            <a:avLst/>
            <a:gdLst>
              <a:gd name="T0" fmla="*/ 2147483647 w 19"/>
              <a:gd name="T1" fmla="*/ 2147483647 h 65"/>
              <a:gd name="T2" fmla="*/ 2147483647 w 19"/>
              <a:gd name="T3" fmla="*/ 0 h 65"/>
              <a:gd name="T4" fmla="*/ 0 w 19"/>
              <a:gd name="T5" fmla="*/ 2147483647 h 65"/>
              <a:gd name="T6" fmla="*/ 0 w 19"/>
              <a:gd name="T7" fmla="*/ 2147483647 h 65"/>
              <a:gd name="T8" fmla="*/ 2147483647 w 19"/>
              <a:gd name="T9" fmla="*/ 2147483647 h 65"/>
              <a:gd name="T10" fmla="*/ 2147483647 w 19"/>
              <a:gd name="T11" fmla="*/ 2147483647 h 65"/>
              <a:gd name="T12" fmla="*/ 2147483647 w 19"/>
              <a:gd name="T13" fmla="*/ 214748364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4" y="0"/>
                  <a:pt x="9" y="0"/>
                </a:cubicBezTo>
                <a:cubicBezTo>
                  <a:pt x="4" y="0"/>
                  <a:pt x="0" y="4"/>
                  <a:pt x="0" y="9"/>
                </a:cubicBezTo>
                <a:cubicBezTo>
                  <a:pt x="0" y="56"/>
                  <a:pt x="0" y="56"/>
                  <a:pt x="0" y="56"/>
                </a:cubicBezTo>
                <a:cubicBezTo>
                  <a:pt x="0" y="61"/>
                  <a:pt x="4" y="65"/>
                  <a:pt x="9" y="65"/>
                </a:cubicBezTo>
                <a:cubicBezTo>
                  <a:pt x="14" y="65"/>
                  <a:pt x="19" y="61"/>
                  <a:pt x="19" y="56"/>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11" name="Freeform 10"/>
          <p:cNvSpPr>
            <a:spLocks/>
          </p:cNvSpPr>
          <p:nvPr userDrawn="1"/>
        </p:nvSpPr>
        <p:spPr bwMode="black">
          <a:xfrm>
            <a:off x="6226175" y="2039938"/>
            <a:ext cx="82550" cy="525462"/>
          </a:xfrm>
          <a:custGeom>
            <a:avLst/>
            <a:gdLst>
              <a:gd name="T0" fmla="*/ 2147483647 w 19"/>
              <a:gd name="T1" fmla="*/ 2147483647 h 120"/>
              <a:gd name="T2" fmla="*/ 2147483647 w 19"/>
              <a:gd name="T3" fmla="*/ 0 h 120"/>
              <a:gd name="T4" fmla="*/ 0 w 19"/>
              <a:gd name="T5" fmla="*/ 2147483647 h 120"/>
              <a:gd name="T6" fmla="*/ 0 w 19"/>
              <a:gd name="T7" fmla="*/ 2147483647 h 120"/>
              <a:gd name="T8" fmla="*/ 2147483647 w 19"/>
              <a:gd name="T9" fmla="*/ 2147483647 h 120"/>
              <a:gd name="T10" fmla="*/ 2147483647 w 19"/>
              <a:gd name="T11" fmla="*/ 2147483647 h 120"/>
              <a:gd name="T12" fmla="*/ 2147483647 w 19"/>
              <a:gd name="T13" fmla="*/ 2147483647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10" y="0"/>
                </a:cubicBezTo>
                <a:cubicBezTo>
                  <a:pt x="5" y="0"/>
                  <a:pt x="0" y="4"/>
                  <a:pt x="0" y="9"/>
                </a:cubicBezTo>
                <a:cubicBezTo>
                  <a:pt x="0" y="111"/>
                  <a:pt x="0" y="111"/>
                  <a:pt x="0" y="111"/>
                </a:cubicBezTo>
                <a:cubicBezTo>
                  <a:pt x="0" y="116"/>
                  <a:pt x="5" y="120"/>
                  <a:pt x="10" y="120"/>
                </a:cubicBezTo>
                <a:cubicBezTo>
                  <a:pt x="15" y="120"/>
                  <a:pt x="19" y="116"/>
                  <a:pt x="19" y="111"/>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12" name="Freeform 11"/>
          <p:cNvSpPr>
            <a:spLocks/>
          </p:cNvSpPr>
          <p:nvPr userDrawn="1"/>
        </p:nvSpPr>
        <p:spPr bwMode="black">
          <a:xfrm>
            <a:off x="6457950" y="2197100"/>
            <a:ext cx="80963" cy="285750"/>
          </a:xfrm>
          <a:custGeom>
            <a:avLst/>
            <a:gdLst>
              <a:gd name="T0" fmla="*/ 2147483647 w 19"/>
              <a:gd name="T1" fmla="*/ 2147483647 h 65"/>
              <a:gd name="T2" fmla="*/ 2147483647 w 19"/>
              <a:gd name="T3" fmla="*/ 0 h 65"/>
              <a:gd name="T4" fmla="*/ 0 w 19"/>
              <a:gd name="T5" fmla="*/ 2147483647 h 65"/>
              <a:gd name="T6" fmla="*/ 0 w 19"/>
              <a:gd name="T7" fmla="*/ 2147483647 h 65"/>
              <a:gd name="T8" fmla="*/ 2147483647 w 19"/>
              <a:gd name="T9" fmla="*/ 2147483647 h 65"/>
              <a:gd name="T10" fmla="*/ 2147483647 w 19"/>
              <a:gd name="T11" fmla="*/ 2147483647 h 65"/>
              <a:gd name="T12" fmla="*/ 2147483647 w 19"/>
              <a:gd name="T13" fmla="*/ 214748364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9" y="0"/>
                </a:cubicBezTo>
                <a:cubicBezTo>
                  <a:pt x="4" y="0"/>
                  <a:pt x="0" y="4"/>
                  <a:pt x="0" y="9"/>
                </a:cubicBezTo>
                <a:cubicBezTo>
                  <a:pt x="0" y="56"/>
                  <a:pt x="0" y="56"/>
                  <a:pt x="0" y="56"/>
                </a:cubicBezTo>
                <a:cubicBezTo>
                  <a:pt x="0" y="61"/>
                  <a:pt x="4" y="65"/>
                  <a:pt x="9" y="65"/>
                </a:cubicBezTo>
                <a:cubicBezTo>
                  <a:pt x="15" y="65"/>
                  <a:pt x="19" y="61"/>
                  <a:pt x="19" y="56"/>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13" name="Freeform 12"/>
          <p:cNvSpPr>
            <a:spLocks/>
          </p:cNvSpPr>
          <p:nvPr userDrawn="1"/>
        </p:nvSpPr>
        <p:spPr bwMode="black">
          <a:xfrm>
            <a:off x="6683375" y="2311400"/>
            <a:ext cx="87313" cy="171450"/>
          </a:xfrm>
          <a:custGeom>
            <a:avLst/>
            <a:gdLst>
              <a:gd name="T0" fmla="*/ 2147483647 w 20"/>
              <a:gd name="T1" fmla="*/ 2147483647 h 39"/>
              <a:gd name="T2" fmla="*/ 2147483647 w 20"/>
              <a:gd name="T3" fmla="*/ 0 h 39"/>
              <a:gd name="T4" fmla="*/ 0 w 20"/>
              <a:gd name="T5" fmla="*/ 2147483647 h 39"/>
              <a:gd name="T6" fmla="*/ 0 w 20"/>
              <a:gd name="T7" fmla="*/ 2147483647 h 39"/>
              <a:gd name="T8" fmla="*/ 2147483647 w 20"/>
              <a:gd name="T9" fmla="*/ 2147483647 h 39"/>
              <a:gd name="T10" fmla="*/ 2147483647 w 20"/>
              <a:gd name="T11" fmla="*/ 2147483647 h 39"/>
              <a:gd name="T12" fmla="*/ 2147483647 w 20"/>
              <a:gd name="T13" fmla="*/ 2147483647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39">
                <a:moveTo>
                  <a:pt x="20" y="10"/>
                </a:moveTo>
                <a:cubicBezTo>
                  <a:pt x="20" y="4"/>
                  <a:pt x="15" y="0"/>
                  <a:pt x="10" y="0"/>
                </a:cubicBezTo>
                <a:cubicBezTo>
                  <a:pt x="5" y="0"/>
                  <a:pt x="0" y="4"/>
                  <a:pt x="0" y="10"/>
                </a:cubicBezTo>
                <a:cubicBezTo>
                  <a:pt x="0" y="30"/>
                  <a:pt x="0" y="30"/>
                  <a:pt x="0" y="30"/>
                </a:cubicBezTo>
                <a:cubicBezTo>
                  <a:pt x="0" y="35"/>
                  <a:pt x="5" y="39"/>
                  <a:pt x="10" y="39"/>
                </a:cubicBezTo>
                <a:cubicBezTo>
                  <a:pt x="15" y="39"/>
                  <a:pt x="20" y="35"/>
                  <a:pt x="20" y="30"/>
                </a:cubicBezTo>
                <a:lnTo>
                  <a:pt x="20"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14" name="Freeform 13"/>
          <p:cNvSpPr>
            <a:spLocks/>
          </p:cNvSpPr>
          <p:nvPr userDrawn="1"/>
        </p:nvSpPr>
        <p:spPr bwMode="black">
          <a:xfrm>
            <a:off x="6913563" y="2197100"/>
            <a:ext cx="84137" cy="285750"/>
          </a:xfrm>
          <a:custGeom>
            <a:avLst/>
            <a:gdLst>
              <a:gd name="T0" fmla="*/ 2147483647 w 19"/>
              <a:gd name="T1" fmla="*/ 2147483647 h 65"/>
              <a:gd name="T2" fmla="*/ 2147483647 w 19"/>
              <a:gd name="T3" fmla="*/ 0 h 65"/>
              <a:gd name="T4" fmla="*/ 0 w 19"/>
              <a:gd name="T5" fmla="*/ 2147483647 h 65"/>
              <a:gd name="T6" fmla="*/ 0 w 19"/>
              <a:gd name="T7" fmla="*/ 2147483647 h 65"/>
              <a:gd name="T8" fmla="*/ 2147483647 w 19"/>
              <a:gd name="T9" fmla="*/ 2147483647 h 65"/>
              <a:gd name="T10" fmla="*/ 2147483647 w 19"/>
              <a:gd name="T11" fmla="*/ 2147483647 h 65"/>
              <a:gd name="T12" fmla="*/ 2147483647 w 19"/>
              <a:gd name="T13" fmla="*/ 214748364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4" y="0"/>
                  <a:pt x="0" y="4"/>
                  <a:pt x="0" y="9"/>
                </a:cubicBezTo>
                <a:cubicBezTo>
                  <a:pt x="0" y="56"/>
                  <a:pt x="0" y="56"/>
                  <a:pt x="0" y="56"/>
                </a:cubicBezTo>
                <a:cubicBezTo>
                  <a:pt x="0" y="61"/>
                  <a:pt x="4" y="65"/>
                  <a:pt x="10" y="65"/>
                </a:cubicBezTo>
                <a:cubicBezTo>
                  <a:pt x="15" y="65"/>
                  <a:pt x="19" y="61"/>
                  <a:pt x="19" y="56"/>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15" name="Freeform 14"/>
          <p:cNvSpPr>
            <a:spLocks/>
          </p:cNvSpPr>
          <p:nvPr userDrawn="1"/>
        </p:nvSpPr>
        <p:spPr bwMode="black">
          <a:xfrm>
            <a:off x="7145338" y="2039938"/>
            <a:ext cx="82550" cy="525462"/>
          </a:xfrm>
          <a:custGeom>
            <a:avLst/>
            <a:gdLst>
              <a:gd name="T0" fmla="*/ 2147483647 w 19"/>
              <a:gd name="T1" fmla="*/ 2147483647 h 120"/>
              <a:gd name="T2" fmla="*/ 2147483647 w 19"/>
              <a:gd name="T3" fmla="*/ 0 h 120"/>
              <a:gd name="T4" fmla="*/ 0 w 19"/>
              <a:gd name="T5" fmla="*/ 2147483647 h 120"/>
              <a:gd name="T6" fmla="*/ 0 w 19"/>
              <a:gd name="T7" fmla="*/ 2147483647 h 120"/>
              <a:gd name="T8" fmla="*/ 2147483647 w 19"/>
              <a:gd name="T9" fmla="*/ 2147483647 h 120"/>
              <a:gd name="T10" fmla="*/ 2147483647 w 19"/>
              <a:gd name="T11" fmla="*/ 2147483647 h 120"/>
              <a:gd name="T12" fmla="*/ 2147483647 w 19"/>
              <a:gd name="T13" fmla="*/ 2147483647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9" y="0"/>
                </a:cubicBezTo>
                <a:cubicBezTo>
                  <a:pt x="4" y="0"/>
                  <a:pt x="0" y="4"/>
                  <a:pt x="0" y="9"/>
                </a:cubicBezTo>
                <a:cubicBezTo>
                  <a:pt x="0" y="111"/>
                  <a:pt x="0" y="111"/>
                  <a:pt x="0" y="111"/>
                </a:cubicBezTo>
                <a:cubicBezTo>
                  <a:pt x="0" y="116"/>
                  <a:pt x="4" y="120"/>
                  <a:pt x="9" y="120"/>
                </a:cubicBezTo>
                <a:cubicBezTo>
                  <a:pt x="15" y="120"/>
                  <a:pt x="19" y="116"/>
                  <a:pt x="19" y="111"/>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16" name="Freeform 15"/>
          <p:cNvSpPr>
            <a:spLocks/>
          </p:cNvSpPr>
          <p:nvPr userDrawn="1"/>
        </p:nvSpPr>
        <p:spPr bwMode="black">
          <a:xfrm>
            <a:off x="7372350" y="2197100"/>
            <a:ext cx="82550" cy="285750"/>
          </a:xfrm>
          <a:custGeom>
            <a:avLst/>
            <a:gdLst>
              <a:gd name="T0" fmla="*/ 2147483647 w 19"/>
              <a:gd name="T1" fmla="*/ 2147483647 h 65"/>
              <a:gd name="T2" fmla="*/ 2147483647 w 19"/>
              <a:gd name="T3" fmla="*/ 0 h 65"/>
              <a:gd name="T4" fmla="*/ 0 w 19"/>
              <a:gd name="T5" fmla="*/ 2147483647 h 65"/>
              <a:gd name="T6" fmla="*/ 0 w 19"/>
              <a:gd name="T7" fmla="*/ 2147483647 h 65"/>
              <a:gd name="T8" fmla="*/ 2147483647 w 19"/>
              <a:gd name="T9" fmla="*/ 2147483647 h 65"/>
              <a:gd name="T10" fmla="*/ 2147483647 w 19"/>
              <a:gd name="T11" fmla="*/ 2147483647 h 65"/>
              <a:gd name="T12" fmla="*/ 2147483647 w 19"/>
              <a:gd name="T13" fmla="*/ 214748364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5" y="0"/>
                  <a:pt x="0" y="4"/>
                  <a:pt x="0" y="9"/>
                </a:cubicBezTo>
                <a:cubicBezTo>
                  <a:pt x="0" y="56"/>
                  <a:pt x="0" y="56"/>
                  <a:pt x="0" y="56"/>
                </a:cubicBezTo>
                <a:cubicBezTo>
                  <a:pt x="0" y="61"/>
                  <a:pt x="5" y="65"/>
                  <a:pt x="10" y="65"/>
                </a:cubicBezTo>
                <a:cubicBezTo>
                  <a:pt x="15" y="65"/>
                  <a:pt x="19" y="61"/>
                  <a:pt x="19" y="56"/>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17" name="Freeform 16"/>
          <p:cNvSpPr>
            <a:spLocks/>
          </p:cNvSpPr>
          <p:nvPr userDrawn="1"/>
        </p:nvSpPr>
        <p:spPr bwMode="black">
          <a:xfrm>
            <a:off x="7602538" y="2311400"/>
            <a:ext cx="84137" cy="171450"/>
          </a:xfrm>
          <a:custGeom>
            <a:avLst/>
            <a:gdLst>
              <a:gd name="T0" fmla="*/ 2147483647 w 19"/>
              <a:gd name="T1" fmla="*/ 2147483647 h 39"/>
              <a:gd name="T2" fmla="*/ 2147483647 w 19"/>
              <a:gd name="T3" fmla="*/ 0 h 39"/>
              <a:gd name="T4" fmla="*/ 0 w 19"/>
              <a:gd name="T5" fmla="*/ 2147483647 h 39"/>
              <a:gd name="T6" fmla="*/ 0 w 19"/>
              <a:gd name="T7" fmla="*/ 2147483647 h 39"/>
              <a:gd name="T8" fmla="*/ 2147483647 w 19"/>
              <a:gd name="T9" fmla="*/ 2147483647 h 39"/>
              <a:gd name="T10" fmla="*/ 2147483647 w 19"/>
              <a:gd name="T11" fmla="*/ 2147483647 h 39"/>
              <a:gd name="T12" fmla="*/ 2147483647 w 19"/>
              <a:gd name="T13" fmla="*/ 2147483647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9" y="0"/>
                </a:cubicBezTo>
                <a:cubicBezTo>
                  <a:pt x="4" y="0"/>
                  <a:pt x="0" y="4"/>
                  <a:pt x="0" y="10"/>
                </a:cubicBezTo>
                <a:cubicBezTo>
                  <a:pt x="0" y="30"/>
                  <a:pt x="0" y="30"/>
                  <a:pt x="0" y="30"/>
                </a:cubicBezTo>
                <a:cubicBezTo>
                  <a:pt x="0" y="35"/>
                  <a:pt x="4" y="39"/>
                  <a:pt x="9" y="39"/>
                </a:cubicBezTo>
                <a:cubicBezTo>
                  <a:pt x="15" y="39"/>
                  <a:pt x="19" y="35"/>
                  <a:pt x="19" y="30"/>
                </a:cubicBezTo>
                <a:lnTo>
                  <a:pt x="19"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Tree>
    <p:extLst>
      <p:ext uri="{BB962C8B-B14F-4D97-AF65-F5344CB8AC3E}">
        <p14:creationId xmlns:p14="http://schemas.microsoft.com/office/powerpoint/2010/main" val="191294705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00"/>
                                        <p:tgtEl>
                                          <p:spTgt spid="2"/>
                                        </p:tgtEl>
                                      </p:cBhvr>
                                    </p:animEffect>
                                  </p:childTnLst>
                                </p:cTn>
                              </p:par>
                            </p:childTnLst>
                          </p:cTn>
                        </p:par>
                        <p:par>
                          <p:cTn id="8" fill="hold">
                            <p:stCondLst>
                              <p:cond delay="700"/>
                            </p:stCondLst>
                            <p:childTnLst>
                              <p:par>
                                <p:cTn id="9" presetID="10" presetClass="entr" presetSubtype="0" fill="hold" grpId="0" nodeType="afterEffect">
                                  <p:stCondLst>
                                    <p:cond delay="0"/>
                                  </p:stCondLst>
                                  <p:iterate type="lt">
                                    <p:tmPct val="6250"/>
                                  </p:iterate>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childTnLst>
                                </p:cTn>
                              </p:par>
                            </p:childTnLst>
                          </p:cTn>
                        </p:par>
                        <p:par>
                          <p:cTn id="12" fill="hold">
                            <p:stCondLst>
                              <p:cond delay="2200"/>
                            </p:stCondLst>
                            <p:childTnLst>
                              <p:par>
                                <p:cTn id="13" presetID="10" presetClass="entr" presetSubtype="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700"/>
                                        <p:tgtEl>
                                          <p:spTgt spid="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700"/>
                                        <p:tgtEl>
                                          <p:spTgt spid="10"/>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700"/>
                                        <p:tgtEl>
                                          <p:spTgt spid="1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700"/>
                                        <p:tgtEl>
                                          <p:spTgt spid="1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700"/>
                                        <p:tgtEl>
                                          <p:spTgt spid="1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700"/>
                                        <p:tgtEl>
                                          <p:spTgt spid="1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700"/>
                                        <p:tgtEl>
                                          <p:spTgt spid="15"/>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fade">
                                      <p:cBhvr>
                                        <p:cTn id="36" dur="700"/>
                                        <p:tgtEl>
                                          <p:spTgt spid="16"/>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700"/>
                                        <p:tgtEl>
                                          <p:spTgt spid="17"/>
                                        </p:tgtEl>
                                      </p:cBhvr>
                                    </p:animEffect>
                                  </p:childTnLst>
                                </p:cTn>
                              </p:par>
                              <p:par>
                                <p:cTn id="40" presetID="42" presetClass="path" presetSubtype="0" accel="50000" decel="50000" fill="hold" grpId="1" nodeType="withEffect">
                                  <p:stCondLst>
                                    <p:cond delay="0"/>
                                  </p:stCondLst>
                                  <p:childTnLst>
                                    <p:animMotion origin="layout" path="M -4.72222E-6 3.7037E-7 L -4.72222E-6 0.09143 " pathEditMode="relative" rAng="0" ptsTypes="AA">
                                      <p:cBhvr>
                                        <p:cTn id="41" dur="700" spd="-100000" fill="hold"/>
                                        <p:tgtEl>
                                          <p:spTgt spid="9"/>
                                        </p:tgtEl>
                                        <p:attrNameLst>
                                          <p:attrName>ppt_x</p:attrName>
                                          <p:attrName>ppt_y</p:attrName>
                                        </p:attrNameLst>
                                      </p:cBhvr>
                                      <p:rCtr x="0" y="46"/>
                                    </p:animMotion>
                                  </p:childTnLst>
                                </p:cTn>
                              </p:par>
                              <p:par>
                                <p:cTn id="42" presetID="42" presetClass="path" presetSubtype="0" accel="50000" decel="50000" fill="hold" grpId="1" nodeType="withEffect">
                                  <p:stCondLst>
                                    <p:cond delay="0"/>
                                  </p:stCondLst>
                                  <p:childTnLst>
                                    <p:animMotion origin="layout" path="M 5E-6 3.7037E-6 L 5E-6 0.11157 " pathEditMode="relative" rAng="0" ptsTypes="AA">
                                      <p:cBhvr>
                                        <p:cTn id="43" dur="700" spd="-100000" fill="hold"/>
                                        <p:tgtEl>
                                          <p:spTgt spid="11"/>
                                        </p:tgtEl>
                                        <p:attrNameLst>
                                          <p:attrName>ppt_x</p:attrName>
                                          <p:attrName>ppt_y</p:attrName>
                                        </p:attrNameLst>
                                      </p:cBhvr>
                                      <p:rCtr x="0" y="56"/>
                                    </p:animMotion>
                                  </p:childTnLst>
                                </p:cTn>
                              </p:par>
                              <p:par>
                                <p:cTn id="44" presetID="42" presetClass="path" presetSubtype="0" accel="50000" decel="50000" fill="hold" grpId="1" nodeType="withEffect">
                                  <p:stCondLst>
                                    <p:cond delay="0"/>
                                  </p:stCondLst>
                                  <p:childTnLst>
                                    <p:animMotion origin="layout" path="M 4.72222E-6 4.81481E-6 L 4.72222E-6 0.09143 " pathEditMode="relative" rAng="0" ptsTypes="AA">
                                      <p:cBhvr>
                                        <p:cTn id="45" dur="700" spd="-100000" fill="hold"/>
                                        <p:tgtEl>
                                          <p:spTgt spid="13"/>
                                        </p:tgtEl>
                                        <p:attrNameLst>
                                          <p:attrName>ppt_x</p:attrName>
                                          <p:attrName>ppt_y</p:attrName>
                                        </p:attrNameLst>
                                      </p:cBhvr>
                                      <p:rCtr x="0" y="46"/>
                                    </p:animMotion>
                                  </p:childTnLst>
                                </p:cTn>
                              </p:par>
                              <p:par>
                                <p:cTn id="46" presetID="42" presetClass="path" presetSubtype="0" accel="50000" decel="50000" fill="hold" grpId="1" nodeType="withEffect">
                                  <p:stCondLst>
                                    <p:cond delay="0"/>
                                  </p:stCondLst>
                                  <p:childTnLst>
                                    <p:animMotion origin="layout" path="M -2.77778E-6 3.7037E-6 L -2.77778E-6 0.11157 " pathEditMode="relative" rAng="0" ptsTypes="AA">
                                      <p:cBhvr>
                                        <p:cTn id="47" dur="700" spd="-100000" fill="hold"/>
                                        <p:tgtEl>
                                          <p:spTgt spid="15"/>
                                        </p:tgtEl>
                                        <p:attrNameLst>
                                          <p:attrName>ppt_x</p:attrName>
                                          <p:attrName>ppt_y</p:attrName>
                                        </p:attrNameLst>
                                      </p:cBhvr>
                                      <p:rCtr x="0" y="56"/>
                                    </p:animMotion>
                                  </p:childTnLst>
                                </p:cTn>
                              </p:par>
                              <p:par>
                                <p:cTn id="48" presetID="42" presetClass="path" presetSubtype="0" accel="50000" decel="50000" fill="hold" grpId="1" nodeType="withEffect">
                                  <p:stCondLst>
                                    <p:cond delay="0"/>
                                  </p:stCondLst>
                                  <p:childTnLst>
                                    <p:animMotion origin="layout" path="M 5.55556E-7 4.81481E-6 L 5.55556E-7 0.09143 " pathEditMode="relative" rAng="0" ptsTypes="AA">
                                      <p:cBhvr>
                                        <p:cTn id="49" dur="700" spd="-100000" fill="hold"/>
                                        <p:tgtEl>
                                          <p:spTgt spid="17"/>
                                        </p:tgtEl>
                                        <p:attrNameLst>
                                          <p:attrName>ppt_x</p:attrName>
                                          <p:attrName>ppt_y</p:attrName>
                                        </p:attrNameLst>
                                      </p:cBhvr>
                                      <p:rCtr x="0" y="46"/>
                                    </p:animMotion>
                                  </p:childTnLst>
                                </p:cTn>
                              </p:par>
                              <p:par>
                                <p:cTn id="50" presetID="64" presetClass="path" presetSubtype="0" accel="50000" decel="50000" fill="hold" grpId="1" nodeType="withEffect">
                                  <p:stCondLst>
                                    <p:cond delay="0"/>
                                  </p:stCondLst>
                                  <p:childTnLst>
                                    <p:animMotion origin="layout" path="M 4.72222E-6 3.33333E-6 L 4.72222E-6 -0.10764 " pathEditMode="relative" rAng="0" ptsTypes="AA">
                                      <p:cBhvr>
                                        <p:cTn id="51" dur="700" spd="-100000" fill="hold"/>
                                        <p:tgtEl>
                                          <p:spTgt spid="10"/>
                                        </p:tgtEl>
                                        <p:attrNameLst>
                                          <p:attrName>ppt_x</p:attrName>
                                          <p:attrName>ppt_y</p:attrName>
                                        </p:attrNameLst>
                                      </p:cBhvr>
                                      <p:rCtr x="0" y="-54"/>
                                    </p:animMotion>
                                  </p:childTnLst>
                                </p:cTn>
                              </p:par>
                              <p:par>
                                <p:cTn id="52" presetID="64" presetClass="path" presetSubtype="0" accel="50000" decel="50000" fill="hold" grpId="1" nodeType="withEffect">
                                  <p:stCondLst>
                                    <p:cond delay="0"/>
                                  </p:stCondLst>
                                  <p:childTnLst>
                                    <p:animMotion origin="layout" path="M 4.44444E-6 3.33333E-6 L 4.44444E-6 -0.10764 " pathEditMode="relative" rAng="0" ptsTypes="AA">
                                      <p:cBhvr>
                                        <p:cTn id="53" dur="700" spd="-100000" fill="hold"/>
                                        <p:tgtEl>
                                          <p:spTgt spid="12"/>
                                        </p:tgtEl>
                                        <p:attrNameLst>
                                          <p:attrName>ppt_x</p:attrName>
                                          <p:attrName>ppt_y</p:attrName>
                                        </p:attrNameLst>
                                      </p:cBhvr>
                                      <p:rCtr x="0" y="-54"/>
                                    </p:animMotion>
                                  </p:childTnLst>
                                </p:cTn>
                              </p:par>
                              <p:par>
                                <p:cTn id="54" presetID="64" presetClass="path" presetSubtype="0" accel="50000" decel="50000" fill="hold" grpId="1" nodeType="withEffect">
                                  <p:stCondLst>
                                    <p:cond delay="0"/>
                                  </p:stCondLst>
                                  <p:childTnLst>
                                    <p:animMotion origin="layout" path="M -2.22222E-6 3.33333E-6 L -2.22222E-6 -0.10764 " pathEditMode="relative" rAng="0" ptsTypes="AA">
                                      <p:cBhvr>
                                        <p:cTn id="55" dur="700" spd="-100000" fill="hold"/>
                                        <p:tgtEl>
                                          <p:spTgt spid="14"/>
                                        </p:tgtEl>
                                        <p:attrNameLst>
                                          <p:attrName>ppt_x</p:attrName>
                                          <p:attrName>ppt_y</p:attrName>
                                        </p:attrNameLst>
                                      </p:cBhvr>
                                      <p:rCtr x="0" y="-54"/>
                                    </p:animMotion>
                                  </p:childTnLst>
                                </p:cTn>
                              </p:par>
                              <p:par>
                                <p:cTn id="56" presetID="64" presetClass="path" presetSubtype="0" accel="50000" decel="50000" fill="hold" grpId="1" nodeType="withEffect">
                                  <p:stCondLst>
                                    <p:cond delay="0"/>
                                  </p:stCondLst>
                                  <p:childTnLst>
                                    <p:animMotion origin="layout" path="M 1.11111E-6 3.33333E-6 L 1.11111E-6 -0.10764 " pathEditMode="relative" rAng="0" ptsTypes="AA">
                                      <p:cBhvr>
                                        <p:cTn id="57" dur="700" spd="-100000" fill="hold"/>
                                        <p:tgtEl>
                                          <p:spTgt spid="16"/>
                                        </p:tgtEl>
                                        <p:attrNameLst>
                                          <p:attrName>ppt_x</p:attrName>
                                          <p:attrName>ppt_y</p:attrName>
                                        </p:attrNameLst>
                                      </p:cBhvr>
                                      <p:rCtr x="0" y="-54"/>
                                    </p:animMotion>
                                  </p:childTnLst>
                                </p:cTn>
                              </p:par>
                            </p:childTnLst>
                          </p:cTn>
                        </p:par>
                        <p:par>
                          <p:cTn id="58" fill="hold">
                            <p:stCondLst>
                              <p:cond delay="2900"/>
                            </p:stCondLst>
                            <p:childTnLst>
                              <p:par>
                                <p:cTn id="59" presetID="10" presetClass="entr" presetSubtype="0" fill="hold" grpId="0" nodeType="afterEffect">
                                  <p:stCondLst>
                                    <p:cond delay="0"/>
                                  </p:stCondLst>
                                  <p:childTnLst>
                                    <p:set>
                                      <p:cBhvr>
                                        <p:cTn id="60" dur="1" fill="hold">
                                          <p:stCondLst>
                                            <p:cond delay="0"/>
                                          </p:stCondLst>
                                        </p:cTn>
                                        <p:tgtEl>
                                          <p:spTgt spid="6"/>
                                        </p:tgtEl>
                                        <p:attrNameLst>
                                          <p:attrName>style.visibility</p:attrName>
                                        </p:attrNameLst>
                                      </p:cBhvr>
                                      <p:to>
                                        <p:strVal val="visible"/>
                                      </p:to>
                                    </p:set>
                                    <p:animEffect transition="in" filter="fade">
                                      <p:cBhvr>
                                        <p:cTn id="61" dur="700"/>
                                        <p:tgtEl>
                                          <p:spTgt spid="6"/>
                                        </p:tgtEl>
                                      </p:cBhvr>
                                    </p:animEffect>
                                  </p:childTnLst>
                                </p:cTn>
                              </p:par>
                              <p:par>
                                <p:cTn id="62" presetID="10" presetClass="entr" presetSubtype="0" fill="hold" nodeType="withEffect">
                                  <p:stCondLst>
                                    <p:cond delay="100"/>
                                  </p:stCondLst>
                                  <p:childTnLst>
                                    <p:set>
                                      <p:cBhvr>
                                        <p:cTn id="63" dur="1" fill="hold">
                                          <p:stCondLst>
                                            <p:cond delay="0"/>
                                          </p:stCondLst>
                                        </p:cTn>
                                        <p:tgtEl>
                                          <p:spTgt spid="4"/>
                                        </p:tgtEl>
                                        <p:attrNameLst>
                                          <p:attrName>style.visibility</p:attrName>
                                        </p:attrNameLst>
                                      </p:cBhvr>
                                      <p:to>
                                        <p:strVal val="visible"/>
                                      </p:to>
                                    </p:set>
                                    <p:animEffect transition="in" filter="fade">
                                      <p:cBhvr>
                                        <p:cTn id="64" dur="700"/>
                                        <p:tgtEl>
                                          <p:spTgt spid="4"/>
                                        </p:tgtEl>
                                      </p:cBhvr>
                                    </p:animEffect>
                                  </p:childTnLst>
                                </p:cTn>
                              </p:par>
                              <p:par>
                                <p:cTn id="65" presetID="10" presetClass="entr" presetSubtype="0" fill="hold" grpId="0" nodeType="withEffect">
                                  <p:stCondLst>
                                    <p:cond delay="200"/>
                                  </p:stCondLst>
                                  <p:childTnLst>
                                    <p:set>
                                      <p:cBhvr>
                                        <p:cTn id="66" dur="1" fill="hold">
                                          <p:stCondLst>
                                            <p:cond delay="0"/>
                                          </p:stCondLst>
                                        </p:cTn>
                                        <p:tgtEl>
                                          <p:spTgt spid="8"/>
                                        </p:tgtEl>
                                        <p:attrNameLst>
                                          <p:attrName>style.visibility</p:attrName>
                                        </p:attrNameLst>
                                      </p:cBhvr>
                                      <p:to>
                                        <p:strVal val="visible"/>
                                      </p:to>
                                    </p:set>
                                    <p:animEffect transition="in" filter="fade">
                                      <p:cBhvr>
                                        <p:cTn id="67" dur="700"/>
                                        <p:tgtEl>
                                          <p:spTgt spid="8"/>
                                        </p:tgtEl>
                                      </p:cBhvr>
                                    </p:animEffect>
                                  </p:childTnLst>
                                </p:cTn>
                              </p:par>
                              <p:par>
                                <p:cTn id="68" presetID="10" presetClass="entr" presetSubtype="0" fill="hold" grpId="0" nodeType="withEffect">
                                  <p:stCondLst>
                                    <p:cond delay="300"/>
                                  </p:stCondLst>
                                  <p:childTnLst>
                                    <p:set>
                                      <p:cBhvr>
                                        <p:cTn id="69" dur="1" fill="hold">
                                          <p:stCondLst>
                                            <p:cond delay="0"/>
                                          </p:stCondLst>
                                        </p:cTn>
                                        <p:tgtEl>
                                          <p:spTgt spid="5"/>
                                        </p:tgtEl>
                                        <p:attrNameLst>
                                          <p:attrName>style.visibility</p:attrName>
                                        </p:attrNameLst>
                                      </p:cBhvr>
                                      <p:to>
                                        <p:strVal val="visible"/>
                                      </p:to>
                                    </p:set>
                                    <p:animEffect transition="in" filter="fade">
                                      <p:cBhvr>
                                        <p:cTn id="70" dur="700"/>
                                        <p:tgtEl>
                                          <p:spTgt spid="5"/>
                                        </p:tgtEl>
                                      </p:cBhvr>
                                    </p:animEffect>
                                  </p:childTnLst>
                                </p:cTn>
                              </p:par>
                              <p:par>
                                <p:cTn id="71" presetID="10" presetClass="entr" presetSubtype="0" fill="hold" grpId="0" nodeType="withEffect">
                                  <p:stCondLst>
                                    <p:cond delay="400"/>
                                  </p:stCondLst>
                                  <p:childTnLst>
                                    <p:set>
                                      <p:cBhvr>
                                        <p:cTn id="72" dur="1" fill="hold">
                                          <p:stCondLst>
                                            <p:cond delay="0"/>
                                          </p:stCondLst>
                                        </p:cTn>
                                        <p:tgtEl>
                                          <p:spTgt spid="7"/>
                                        </p:tgtEl>
                                        <p:attrNameLst>
                                          <p:attrName>style.visibility</p:attrName>
                                        </p:attrNameLst>
                                      </p:cBhvr>
                                      <p:to>
                                        <p:strVal val="visible"/>
                                      </p:to>
                                    </p:set>
                                    <p:animEffect transition="in" filter="fade">
                                      <p:cBhvr>
                                        <p:cTn id="73" dur="7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animBg="1"/>
      <p:bldP spid="7" grpId="0" animBg="1"/>
      <p:bldP spid="8" grpId="0" animBg="1"/>
      <p:bldP spid="9" grpId="0" animBg="1"/>
      <p:bldP spid="9" grpId="1" animBg="1"/>
      <p:bldP spid="10" grpId="0" animBg="1"/>
      <p:bldP spid="10" grpId="1" animBg="1"/>
      <p:bldP spid="11" grpId="0" animBg="1"/>
      <p:bldP spid="11" grpId="1" animBg="1"/>
      <p:bldP spid="12" grpId="0" animBg="1"/>
      <p:bldP spid="12" grpId="1" animBg="1"/>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preserve="1">
  <p:cSld name="Closing Slide-red">
    <p:spTree>
      <p:nvGrpSpPr>
        <p:cNvPr id="1" name=""/>
        <p:cNvGrpSpPr/>
        <p:nvPr/>
      </p:nvGrpSpPr>
      <p:grpSpPr>
        <a:xfrm>
          <a:off x="0" y="0"/>
          <a:ext cx="0" cy="0"/>
          <a:chOff x="0" y="0"/>
          <a:chExt cx="0" cy="0"/>
        </a:xfrm>
      </p:grpSpPr>
      <p:pic>
        <p:nvPicPr>
          <p:cNvPr id="2" name="Picture 1" descr="Complex_Gradient7.jp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p:cNvSpPr>
            <a:spLocks noChangeArrowheads="1"/>
          </p:cNvSpPr>
          <p:nvPr userDrawn="1"/>
        </p:nvSpPr>
        <p:spPr bwMode="black">
          <a:xfrm>
            <a:off x="4414838" y="4383088"/>
            <a:ext cx="30162" cy="1174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3" tIns="34292" rIns="68583" bIns="34292"/>
          <a:lstStyle/>
          <a:p>
            <a:endParaRPr lang="en-US">
              <a:solidFill>
                <a:srgbClr val="0096D6"/>
              </a:solidFill>
            </a:endParaRPr>
          </a:p>
        </p:txBody>
      </p:sp>
      <p:sp>
        <p:nvSpPr>
          <p:cNvPr id="4" name="Freeform 3"/>
          <p:cNvSpPr>
            <a:spLocks/>
          </p:cNvSpPr>
          <p:nvPr userDrawn="1"/>
        </p:nvSpPr>
        <p:spPr bwMode="black">
          <a:xfrm>
            <a:off x="4595813" y="4379913"/>
            <a:ext cx="90487" cy="123825"/>
          </a:xfrm>
          <a:custGeom>
            <a:avLst/>
            <a:gdLst>
              <a:gd name="T0" fmla="*/ 2147483647 w 58"/>
              <a:gd name="T1" fmla="*/ 2147483647 h 80"/>
              <a:gd name="T2" fmla="*/ 2147483647 w 58"/>
              <a:gd name="T3" fmla="*/ 2147483647 h 80"/>
              <a:gd name="T4" fmla="*/ 2147483647 w 58"/>
              <a:gd name="T5" fmla="*/ 2147483647 h 80"/>
              <a:gd name="T6" fmla="*/ 2147483647 w 58"/>
              <a:gd name="T7" fmla="*/ 2147483647 h 80"/>
              <a:gd name="T8" fmla="*/ 2147483647 w 58"/>
              <a:gd name="T9" fmla="*/ 2147483647 h 80"/>
              <a:gd name="T10" fmla="*/ 2147483647 w 58"/>
              <a:gd name="T11" fmla="*/ 2147483647 h 80"/>
              <a:gd name="T12" fmla="*/ 2147483647 w 58"/>
              <a:gd name="T13" fmla="*/ 2147483647 h 80"/>
              <a:gd name="T14" fmla="*/ 0 w 58"/>
              <a:gd name="T15" fmla="*/ 2147483647 h 80"/>
              <a:gd name="T16" fmla="*/ 2147483647 w 58"/>
              <a:gd name="T17" fmla="*/ 0 h 80"/>
              <a:gd name="T18" fmla="*/ 2147483647 w 58"/>
              <a:gd name="T19" fmla="*/ 2147483647 h 80"/>
              <a:gd name="T20" fmla="*/ 2147483647 w 58"/>
              <a:gd name="T21" fmla="*/ 2147483647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8" y="23"/>
                  <a:pt x="51" y="20"/>
                  <a:pt x="42" y="20"/>
                </a:cubicBezTo>
                <a:cubicBezTo>
                  <a:pt x="30" y="20"/>
                  <a:pt x="21" y="28"/>
                  <a:pt x="21" y="40"/>
                </a:cubicBezTo>
                <a:cubicBezTo>
                  <a:pt x="21" y="51"/>
                  <a:pt x="29" y="60"/>
                  <a:pt x="42" y="60"/>
                </a:cubicBezTo>
                <a:cubicBezTo>
                  <a:pt x="51" y="60"/>
                  <a:pt x="57" y="57"/>
                  <a:pt x="58" y="56"/>
                </a:cubicBezTo>
                <a:cubicBezTo>
                  <a:pt x="58" y="77"/>
                  <a:pt x="58" y="77"/>
                  <a:pt x="58" y="77"/>
                </a:cubicBezTo>
                <a:cubicBezTo>
                  <a:pt x="56" y="78"/>
                  <a:pt x="49" y="80"/>
                  <a:pt x="41" y="80"/>
                </a:cubicBezTo>
                <a:cubicBezTo>
                  <a:pt x="19" y="80"/>
                  <a:pt x="0" y="65"/>
                  <a:pt x="0" y="40"/>
                </a:cubicBezTo>
                <a:cubicBezTo>
                  <a:pt x="0" y="17"/>
                  <a:pt x="17" y="0"/>
                  <a:pt x="41" y="0"/>
                </a:cubicBezTo>
                <a:cubicBezTo>
                  <a:pt x="50" y="0"/>
                  <a:pt x="56" y="3"/>
                  <a:pt x="58" y="3"/>
                </a:cubicBezTo>
                <a:lnTo>
                  <a:pt x="58"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5" name="Freeform 4"/>
          <p:cNvSpPr>
            <a:spLocks/>
          </p:cNvSpPr>
          <p:nvPr userDrawn="1"/>
        </p:nvSpPr>
        <p:spPr bwMode="black">
          <a:xfrm>
            <a:off x="4284663" y="4379913"/>
            <a:ext cx="90487" cy="123825"/>
          </a:xfrm>
          <a:custGeom>
            <a:avLst/>
            <a:gdLst>
              <a:gd name="T0" fmla="*/ 2147483647 w 58"/>
              <a:gd name="T1" fmla="*/ 2147483647 h 80"/>
              <a:gd name="T2" fmla="*/ 2147483647 w 58"/>
              <a:gd name="T3" fmla="*/ 2147483647 h 80"/>
              <a:gd name="T4" fmla="*/ 2147483647 w 58"/>
              <a:gd name="T5" fmla="*/ 2147483647 h 80"/>
              <a:gd name="T6" fmla="*/ 2147483647 w 58"/>
              <a:gd name="T7" fmla="*/ 2147483647 h 80"/>
              <a:gd name="T8" fmla="*/ 2147483647 w 58"/>
              <a:gd name="T9" fmla="*/ 2147483647 h 80"/>
              <a:gd name="T10" fmla="*/ 2147483647 w 58"/>
              <a:gd name="T11" fmla="*/ 2147483647 h 80"/>
              <a:gd name="T12" fmla="*/ 2147483647 w 58"/>
              <a:gd name="T13" fmla="*/ 2147483647 h 80"/>
              <a:gd name="T14" fmla="*/ 0 w 58"/>
              <a:gd name="T15" fmla="*/ 2147483647 h 80"/>
              <a:gd name="T16" fmla="*/ 2147483647 w 58"/>
              <a:gd name="T17" fmla="*/ 0 h 80"/>
              <a:gd name="T18" fmla="*/ 2147483647 w 58"/>
              <a:gd name="T19" fmla="*/ 2147483647 h 80"/>
              <a:gd name="T20" fmla="*/ 2147483647 w 58"/>
              <a:gd name="T21" fmla="*/ 2147483647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7" y="23"/>
                  <a:pt x="51" y="20"/>
                  <a:pt x="42" y="20"/>
                </a:cubicBezTo>
                <a:cubicBezTo>
                  <a:pt x="29" y="20"/>
                  <a:pt x="21" y="28"/>
                  <a:pt x="21" y="40"/>
                </a:cubicBezTo>
                <a:cubicBezTo>
                  <a:pt x="21" y="51"/>
                  <a:pt x="29" y="60"/>
                  <a:pt x="42" y="60"/>
                </a:cubicBezTo>
                <a:cubicBezTo>
                  <a:pt x="51" y="60"/>
                  <a:pt x="57" y="57"/>
                  <a:pt x="58" y="56"/>
                </a:cubicBezTo>
                <a:cubicBezTo>
                  <a:pt x="58" y="77"/>
                  <a:pt x="58" y="77"/>
                  <a:pt x="58" y="77"/>
                </a:cubicBezTo>
                <a:cubicBezTo>
                  <a:pt x="56" y="78"/>
                  <a:pt x="49" y="80"/>
                  <a:pt x="40" y="80"/>
                </a:cubicBezTo>
                <a:cubicBezTo>
                  <a:pt x="19" y="80"/>
                  <a:pt x="0" y="65"/>
                  <a:pt x="0" y="40"/>
                </a:cubicBezTo>
                <a:cubicBezTo>
                  <a:pt x="0" y="17"/>
                  <a:pt x="17" y="0"/>
                  <a:pt x="40" y="0"/>
                </a:cubicBezTo>
                <a:cubicBezTo>
                  <a:pt x="49" y="0"/>
                  <a:pt x="56" y="3"/>
                  <a:pt x="58" y="3"/>
                </a:cubicBezTo>
                <a:lnTo>
                  <a:pt x="58"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6" name="Freeform 5"/>
          <p:cNvSpPr>
            <a:spLocks noEditPoints="1"/>
          </p:cNvSpPr>
          <p:nvPr userDrawn="1"/>
        </p:nvSpPr>
        <p:spPr bwMode="black">
          <a:xfrm>
            <a:off x="4718050" y="4379913"/>
            <a:ext cx="123825" cy="123825"/>
          </a:xfrm>
          <a:custGeom>
            <a:avLst/>
            <a:gdLst>
              <a:gd name="T0" fmla="*/ 2147483647 w 80"/>
              <a:gd name="T1" fmla="*/ 2147483647 h 80"/>
              <a:gd name="T2" fmla="*/ 2147483647 w 80"/>
              <a:gd name="T3" fmla="*/ 2147483647 h 80"/>
              <a:gd name="T4" fmla="*/ 0 w 80"/>
              <a:gd name="T5" fmla="*/ 2147483647 h 80"/>
              <a:gd name="T6" fmla="*/ 2147483647 w 80"/>
              <a:gd name="T7" fmla="*/ 0 h 80"/>
              <a:gd name="T8" fmla="*/ 2147483647 w 80"/>
              <a:gd name="T9" fmla="*/ 2147483647 h 80"/>
              <a:gd name="T10" fmla="*/ 2147483647 w 80"/>
              <a:gd name="T11" fmla="*/ 2147483647 h 80"/>
              <a:gd name="T12" fmla="*/ 2147483647 w 80"/>
              <a:gd name="T13" fmla="*/ 2147483647 h 80"/>
              <a:gd name="T14" fmla="*/ 2147483647 w 80"/>
              <a:gd name="T15" fmla="*/ 2147483647 h 80"/>
              <a:gd name="T16" fmla="*/ 2147483647 w 80"/>
              <a:gd name="T17" fmla="*/ 2147483647 h 80"/>
              <a:gd name="T18" fmla="*/ 2147483647 w 80"/>
              <a:gd name="T19" fmla="*/ 2147483647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0" h="80">
                <a:moveTo>
                  <a:pt x="80" y="40"/>
                </a:moveTo>
                <a:cubicBezTo>
                  <a:pt x="80" y="62"/>
                  <a:pt x="64" y="80"/>
                  <a:pt x="40" y="80"/>
                </a:cubicBezTo>
                <a:cubicBezTo>
                  <a:pt x="16" y="80"/>
                  <a:pt x="0" y="62"/>
                  <a:pt x="0" y="40"/>
                </a:cubicBezTo>
                <a:cubicBezTo>
                  <a:pt x="0" y="18"/>
                  <a:pt x="16" y="0"/>
                  <a:pt x="40" y="0"/>
                </a:cubicBezTo>
                <a:cubicBezTo>
                  <a:pt x="64" y="0"/>
                  <a:pt x="80" y="18"/>
                  <a:pt x="80" y="40"/>
                </a:cubicBezTo>
                <a:moveTo>
                  <a:pt x="40" y="20"/>
                </a:moveTo>
                <a:cubicBezTo>
                  <a:pt x="29" y="20"/>
                  <a:pt x="20" y="29"/>
                  <a:pt x="20" y="40"/>
                </a:cubicBezTo>
                <a:cubicBezTo>
                  <a:pt x="20" y="51"/>
                  <a:pt x="29" y="60"/>
                  <a:pt x="40" y="60"/>
                </a:cubicBezTo>
                <a:cubicBezTo>
                  <a:pt x="51" y="60"/>
                  <a:pt x="60" y="51"/>
                  <a:pt x="60" y="40"/>
                </a:cubicBezTo>
                <a:cubicBezTo>
                  <a:pt x="60" y="29"/>
                  <a:pt x="51" y="20"/>
                  <a:pt x="40" y="2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7" name="Freeform 6"/>
          <p:cNvSpPr>
            <a:spLocks/>
          </p:cNvSpPr>
          <p:nvPr userDrawn="1"/>
        </p:nvSpPr>
        <p:spPr bwMode="black">
          <a:xfrm>
            <a:off x="4486275" y="4379913"/>
            <a:ext cx="79375" cy="123825"/>
          </a:xfrm>
          <a:custGeom>
            <a:avLst/>
            <a:gdLst>
              <a:gd name="T0" fmla="*/ 2147483647 w 52"/>
              <a:gd name="T1" fmla="*/ 2147483647 h 80"/>
              <a:gd name="T2" fmla="*/ 2147483647 w 52"/>
              <a:gd name="T3" fmla="*/ 2147483647 h 80"/>
              <a:gd name="T4" fmla="*/ 2147483647 w 52"/>
              <a:gd name="T5" fmla="*/ 2147483647 h 80"/>
              <a:gd name="T6" fmla="*/ 2147483647 w 52"/>
              <a:gd name="T7" fmla="*/ 2147483647 h 80"/>
              <a:gd name="T8" fmla="*/ 2147483647 w 52"/>
              <a:gd name="T9" fmla="*/ 2147483647 h 80"/>
              <a:gd name="T10" fmla="*/ 2147483647 w 52"/>
              <a:gd name="T11" fmla="*/ 2147483647 h 80"/>
              <a:gd name="T12" fmla="*/ 2147483647 w 52"/>
              <a:gd name="T13" fmla="*/ 2147483647 h 80"/>
              <a:gd name="T14" fmla="*/ 0 w 52"/>
              <a:gd name="T15" fmla="*/ 2147483647 h 80"/>
              <a:gd name="T16" fmla="*/ 0 w 52"/>
              <a:gd name="T17" fmla="*/ 2147483647 h 80"/>
              <a:gd name="T18" fmla="*/ 2147483647 w 52"/>
              <a:gd name="T19" fmla="*/ 2147483647 h 80"/>
              <a:gd name="T20" fmla="*/ 2147483647 w 52"/>
              <a:gd name="T21" fmla="*/ 2147483647 h 80"/>
              <a:gd name="T22" fmla="*/ 2147483647 w 52"/>
              <a:gd name="T23" fmla="*/ 2147483647 h 80"/>
              <a:gd name="T24" fmla="*/ 2147483647 w 52"/>
              <a:gd name="T25" fmla="*/ 2147483647 h 80"/>
              <a:gd name="T26" fmla="*/ 0 w 52"/>
              <a:gd name="T27" fmla="*/ 2147483647 h 80"/>
              <a:gd name="T28" fmla="*/ 2147483647 w 52"/>
              <a:gd name="T29" fmla="*/ 0 h 80"/>
              <a:gd name="T30" fmla="*/ 2147483647 w 52"/>
              <a:gd name="T31" fmla="*/ 2147483647 h 80"/>
              <a:gd name="T32" fmla="*/ 2147483647 w 52"/>
              <a:gd name="T33" fmla="*/ 2147483647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0">
                <a:moveTo>
                  <a:pt x="47" y="19"/>
                </a:moveTo>
                <a:cubicBezTo>
                  <a:pt x="47" y="19"/>
                  <a:pt x="38" y="17"/>
                  <a:pt x="32" y="17"/>
                </a:cubicBezTo>
                <a:cubicBezTo>
                  <a:pt x="24" y="17"/>
                  <a:pt x="20" y="19"/>
                  <a:pt x="20" y="23"/>
                </a:cubicBezTo>
                <a:cubicBezTo>
                  <a:pt x="20" y="28"/>
                  <a:pt x="26" y="29"/>
                  <a:pt x="29" y="30"/>
                </a:cubicBezTo>
                <a:cubicBezTo>
                  <a:pt x="34" y="32"/>
                  <a:pt x="34" y="32"/>
                  <a:pt x="34" y="32"/>
                </a:cubicBezTo>
                <a:cubicBezTo>
                  <a:pt x="47" y="36"/>
                  <a:pt x="52" y="45"/>
                  <a:pt x="52" y="54"/>
                </a:cubicBezTo>
                <a:cubicBezTo>
                  <a:pt x="52" y="73"/>
                  <a:pt x="35" y="80"/>
                  <a:pt x="21" y="80"/>
                </a:cubicBezTo>
                <a:cubicBezTo>
                  <a:pt x="10" y="80"/>
                  <a:pt x="1" y="78"/>
                  <a:pt x="0" y="77"/>
                </a:cubicBezTo>
                <a:cubicBezTo>
                  <a:pt x="0" y="60"/>
                  <a:pt x="0" y="60"/>
                  <a:pt x="0" y="60"/>
                </a:cubicBezTo>
                <a:cubicBezTo>
                  <a:pt x="2" y="60"/>
                  <a:pt x="10" y="63"/>
                  <a:pt x="18" y="63"/>
                </a:cubicBezTo>
                <a:cubicBezTo>
                  <a:pt x="28" y="63"/>
                  <a:pt x="32" y="60"/>
                  <a:pt x="32" y="56"/>
                </a:cubicBezTo>
                <a:cubicBezTo>
                  <a:pt x="32" y="52"/>
                  <a:pt x="28" y="49"/>
                  <a:pt x="23" y="48"/>
                </a:cubicBezTo>
                <a:cubicBezTo>
                  <a:pt x="22" y="48"/>
                  <a:pt x="21" y="47"/>
                  <a:pt x="19" y="47"/>
                </a:cubicBezTo>
                <a:cubicBezTo>
                  <a:pt x="9" y="43"/>
                  <a:pt x="0" y="37"/>
                  <a:pt x="0" y="24"/>
                </a:cubicBezTo>
                <a:cubicBezTo>
                  <a:pt x="0" y="10"/>
                  <a:pt x="10" y="0"/>
                  <a:pt x="28" y="0"/>
                </a:cubicBezTo>
                <a:cubicBezTo>
                  <a:pt x="37" y="0"/>
                  <a:pt x="46" y="3"/>
                  <a:pt x="47" y="3"/>
                </a:cubicBezTo>
                <a:lnTo>
                  <a:pt x="47" y="1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8" name="Freeform 7"/>
          <p:cNvSpPr>
            <a:spLocks/>
          </p:cNvSpPr>
          <p:nvPr userDrawn="1"/>
        </p:nvSpPr>
        <p:spPr bwMode="black">
          <a:xfrm>
            <a:off x="4222750" y="4240213"/>
            <a:ext cx="28575" cy="60325"/>
          </a:xfrm>
          <a:custGeom>
            <a:avLst/>
            <a:gdLst>
              <a:gd name="T0" fmla="*/ 2147483647 w 19"/>
              <a:gd name="T1" fmla="*/ 2147483647 h 39"/>
              <a:gd name="T2" fmla="*/ 2147483647 w 19"/>
              <a:gd name="T3" fmla="*/ 0 h 39"/>
              <a:gd name="T4" fmla="*/ 0 w 19"/>
              <a:gd name="T5" fmla="*/ 2147483647 h 39"/>
              <a:gd name="T6" fmla="*/ 0 w 19"/>
              <a:gd name="T7" fmla="*/ 2147483647 h 39"/>
              <a:gd name="T8" fmla="*/ 2147483647 w 19"/>
              <a:gd name="T9" fmla="*/ 2147483647 h 39"/>
              <a:gd name="T10" fmla="*/ 2147483647 w 19"/>
              <a:gd name="T11" fmla="*/ 2147483647 h 39"/>
              <a:gd name="T12" fmla="*/ 2147483647 w 19"/>
              <a:gd name="T13" fmla="*/ 2147483647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10" y="0"/>
                </a:cubicBezTo>
                <a:cubicBezTo>
                  <a:pt x="4" y="0"/>
                  <a:pt x="0" y="4"/>
                  <a:pt x="0" y="10"/>
                </a:cubicBezTo>
                <a:cubicBezTo>
                  <a:pt x="0" y="30"/>
                  <a:pt x="0" y="30"/>
                  <a:pt x="0" y="30"/>
                </a:cubicBezTo>
                <a:cubicBezTo>
                  <a:pt x="0" y="35"/>
                  <a:pt x="4" y="39"/>
                  <a:pt x="10" y="39"/>
                </a:cubicBezTo>
                <a:cubicBezTo>
                  <a:pt x="15" y="39"/>
                  <a:pt x="19" y="35"/>
                  <a:pt x="19" y="30"/>
                </a:cubicBezTo>
                <a:lnTo>
                  <a:pt x="19"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9" name="Freeform 8"/>
          <p:cNvSpPr>
            <a:spLocks/>
          </p:cNvSpPr>
          <p:nvPr userDrawn="1"/>
        </p:nvSpPr>
        <p:spPr bwMode="black">
          <a:xfrm>
            <a:off x="4305300" y="4200525"/>
            <a:ext cx="28575" cy="100013"/>
          </a:xfrm>
          <a:custGeom>
            <a:avLst/>
            <a:gdLst>
              <a:gd name="T0" fmla="*/ 2147483647 w 19"/>
              <a:gd name="T1" fmla="*/ 2147483647 h 65"/>
              <a:gd name="T2" fmla="*/ 2147483647 w 19"/>
              <a:gd name="T3" fmla="*/ 0 h 65"/>
              <a:gd name="T4" fmla="*/ 0 w 19"/>
              <a:gd name="T5" fmla="*/ 2147483647 h 65"/>
              <a:gd name="T6" fmla="*/ 0 w 19"/>
              <a:gd name="T7" fmla="*/ 2147483647 h 65"/>
              <a:gd name="T8" fmla="*/ 2147483647 w 19"/>
              <a:gd name="T9" fmla="*/ 2147483647 h 65"/>
              <a:gd name="T10" fmla="*/ 2147483647 w 19"/>
              <a:gd name="T11" fmla="*/ 2147483647 h 65"/>
              <a:gd name="T12" fmla="*/ 2147483647 w 19"/>
              <a:gd name="T13" fmla="*/ 214748364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4" y="0"/>
                  <a:pt x="9" y="0"/>
                </a:cubicBezTo>
                <a:cubicBezTo>
                  <a:pt x="4" y="0"/>
                  <a:pt x="0" y="4"/>
                  <a:pt x="0" y="9"/>
                </a:cubicBezTo>
                <a:cubicBezTo>
                  <a:pt x="0" y="56"/>
                  <a:pt x="0" y="56"/>
                  <a:pt x="0" y="56"/>
                </a:cubicBezTo>
                <a:cubicBezTo>
                  <a:pt x="0" y="61"/>
                  <a:pt x="4" y="65"/>
                  <a:pt x="9" y="65"/>
                </a:cubicBezTo>
                <a:cubicBezTo>
                  <a:pt x="14" y="65"/>
                  <a:pt x="19" y="61"/>
                  <a:pt x="19" y="56"/>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10" name="Freeform 9"/>
          <p:cNvSpPr>
            <a:spLocks/>
          </p:cNvSpPr>
          <p:nvPr userDrawn="1"/>
        </p:nvSpPr>
        <p:spPr bwMode="black">
          <a:xfrm>
            <a:off x="4384675" y="4144963"/>
            <a:ext cx="30163" cy="185737"/>
          </a:xfrm>
          <a:custGeom>
            <a:avLst/>
            <a:gdLst>
              <a:gd name="T0" fmla="*/ 2147483647 w 19"/>
              <a:gd name="T1" fmla="*/ 2147483647 h 120"/>
              <a:gd name="T2" fmla="*/ 2147483647 w 19"/>
              <a:gd name="T3" fmla="*/ 0 h 120"/>
              <a:gd name="T4" fmla="*/ 0 w 19"/>
              <a:gd name="T5" fmla="*/ 2147483647 h 120"/>
              <a:gd name="T6" fmla="*/ 0 w 19"/>
              <a:gd name="T7" fmla="*/ 2147483647 h 120"/>
              <a:gd name="T8" fmla="*/ 2147483647 w 19"/>
              <a:gd name="T9" fmla="*/ 2147483647 h 120"/>
              <a:gd name="T10" fmla="*/ 2147483647 w 19"/>
              <a:gd name="T11" fmla="*/ 2147483647 h 120"/>
              <a:gd name="T12" fmla="*/ 2147483647 w 19"/>
              <a:gd name="T13" fmla="*/ 2147483647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10" y="0"/>
                </a:cubicBezTo>
                <a:cubicBezTo>
                  <a:pt x="5" y="0"/>
                  <a:pt x="0" y="4"/>
                  <a:pt x="0" y="9"/>
                </a:cubicBezTo>
                <a:cubicBezTo>
                  <a:pt x="0" y="111"/>
                  <a:pt x="0" y="111"/>
                  <a:pt x="0" y="111"/>
                </a:cubicBezTo>
                <a:cubicBezTo>
                  <a:pt x="0" y="116"/>
                  <a:pt x="5" y="120"/>
                  <a:pt x="10" y="120"/>
                </a:cubicBezTo>
                <a:cubicBezTo>
                  <a:pt x="15" y="120"/>
                  <a:pt x="19" y="116"/>
                  <a:pt x="19" y="111"/>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11" name="Freeform 10"/>
          <p:cNvSpPr>
            <a:spLocks/>
          </p:cNvSpPr>
          <p:nvPr userDrawn="1"/>
        </p:nvSpPr>
        <p:spPr bwMode="black">
          <a:xfrm>
            <a:off x="4467225" y="4200525"/>
            <a:ext cx="28575" cy="100013"/>
          </a:xfrm>
          <a:custGeom>
            <a:avLst/>
            <a:gdLst>
              <a:gd name="T0" fmla="*/ 2147483647 w 19"/>
              <a:gd name="T1" fmla="*/ 2147483647 h 65"/>
              <a:gd name="T2" fmla="*/ 2147483647 w 19"/>
              <a:gd name="T3" fmla="*/ 0 h 65"/>
              <a:gd name="T4" fmla="*/ 0 w 19"/>
              <a:gd name="T5" fmla="*/ 2147483647 h 65"/>
              <a:gd name="T6" fmla="*/ 0 w 19"/>
              <a:gd name="T7" fmla="*/ 2147483647 h 65"/>
              <a:gd name="T8" fmla="*/ 2147483647 w 19"/>
              <a:gd name="T9" fmla="*/ 2147483647 h 65"/>
              <a:gd name="T10" fmla="*/ 2147483647 w 19"/>
              <a:gd name="T11" fmla="*/ 2147483647 h 65"/>
              <a:gd name="T12" fmla="*/ 2147483647 w 19"/>
              <a:gd name="T13" fmla="*/ 214748364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9" y="0"/>
                </a:cubicBezTo>
                <a:cubicBezTo>
                  <a:pt x="4" y="0"/>
                  <a:pt x="0" y="4"/>
                  <a:pt x="0" y="9"/>
                </a:cubicBezTo>
                <a:cubicBezTo>
                  <a:pt x="0" y="56"/>
                  <a:pt x="0" y="56"/>
                  <a:pt x="0" y="56"/>
                </a:cubicBezTo>
                <a:cubicBezTo>
                  <a:pt x="0" y="61"/>
                  <a:pt x="4" y="65"/>
                  <a:pt x="9" y="65"/>
                </a:cubicBezTo>
                <a:cubicBezTo>
                  <a:pt x="15" y="65"/>
                  <a:pt x="19" y="61"/>
                  <a:pt x="19" y="56"/>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12" name="Freeform 11"/>
          <p:cNvSpPr>
            <a:spLocks/>
          </p:cNvSpPr>
          <p:nvPr userDrawn="1"/>
        </p:nvSpPr>
        <p:spPr bwMode="black">
          <a:xfrm>
            <a:off x="4548188" y="4240213"/>
            <a:ext cx="30162" cy="60325"/>
          </a:xfrm>
          <a:custGeom>
            <a:avLst/>
            <a:gdLst>
              <a:gd name="T0" fmla="*/ 2147483647 w 20"/>
              <a:gd name="T1" fmla="*/ 2147483647 h 39"/>
              <a:gd name="T2" fmla="*/ 2147483647 w 20"/>
              <a:gd name="T3" fmla="*/ 0 h 39"/>
              <a:gd name="T4" fmla="*/ 0 w 20"/>
              <a:gd name="T5" fmla="*/ 2147483647 h 39"/>
              <a:gd name="T6" fmla="*/ 0 w 20"/>
              <a:gd name="T7" fmla="*/ 2147483647 h 39"/>
              <a:gd name="T8" fmla="*/ 2147483647 w 20"/>
              <a:gd name="T9" fmla="*/ 2147483647 h 39"/>
              <a:gd name="T10" fmla="*/ 2147483647 w 20"/>
              <a:gd name="T11" fmla="*/ 2147483647 h 39"/>
              <a:gd name="T12" fmla="*/ 2147483647 w 20"/>
              <a:gd name="T13" fmla="*/ 2147483647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39">
                <a:moveTo>
                  <a:pt x="20" y="10"/>
                </a:moveTo>
                <a:cubicBezTo>
                  <a:pt x="20" y="4"/>
                  <a:pt x="15" y="0"/>
                  <a:pt x="10" y="0"/>
                </a:cubicBezTo>
                <a:cubicBezTo>
                  <a:pt x="5" y="0"/>
                  <a:pt x="0" y="4"/>
                  <a:pt x="0" y="10"/>
                </a:cubicBezTo>
                <a:cubicBezTo>
                  <a:pt x="0" y="30"/>
                  <a:pt x="0" y="30"/>
                  <a:pt x="0" y="30"/>
                </a:cubicBezTo>
                <a:cubicBezTo>
                  <a:pt x="0" y="35"/>
                  <a:pt x="5" y="39"/>
                  <a:pt x="10" y="39"/>
                </a:cubicBezTo>
                <a:cubicBezTo>
                  <a:pt x="15" y="39"/>
                  <a:pt x="20" y="35"/>
                  <a:pt x="20" y="30"/>
                </a:cubicBezTo>
                <a:lnTo>
                  <a:pt x="20"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13" name="Freeform 12"/>
          <p:cNvSpPr>
            <a:spLocks/>
          </p:cNvSpPr>
          <p:nvPr userDrawn="1"/>
        </p:nvSpPr>
        <p:spPr bwMode="black">
          <a:xfrm>
            <a:off x="4629150" y="4200525"/>
            <a:ext cx="30163" cy="100013"/>
          </a:xfrm>
          <a:custGeom>
            <a:avLst/>
            <a:gdLst>
              <a:gd name="T0" fmla="*/ 2147483647 w 19"/>
              <a:gd name="T1" fmla="*/ 2147483647 h 65"/>
              <a:gd name="T2" fmla="*/ 2147483647 w 19"/>
              <a:gd name="T3" fmla="*/ 0 h 65"/>
              <a:gd name="T4" fmla="*/ 0 w 19"/>
              <a:gd name="T5" fmla="*/ 2147483647 h 65"/>
              <a:gd name="T6" fmla="*/ 0 w 19"/>
              <a:gd name="T7" fmla="*/ 2147483647 h 65"/>
              <a:gd name="T8" fmla="*/ 2147483647 w 19"/>
              <a:gd name="T9" fmla="*/ 2147483647 h 65"/>
              <a:gd name="T10" fmla="*/ 2147483647 w 19"/>
              <a:gd name="T11" fmla="*/ 2147483647 h 65"/>
              <a:gd name="T12" fmla="*/ 2147483647 w 19"/>
              <a:gd name="T13" fmla="*/ 214748364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4" y="0"/>
                  <a:pt x="0" y="4"/>
                  <a:pt x="0" y="9"/>
                </a:cubicBezTo>
                <a:cubicBezTo>
                  <a:pt x="0" y="56"/>
                  <a:pt x="0" y="56"/>
                  <a:pt x="0" y="56"/>
                </a:cubicBezTo>
                <a:cubicBezTo>
                  <a:pt x="0" y="61"/>
                  <a:pt x="4" y="65"/>
                  <a:pt x="10" y="65"/>
                </a:cubicBezTo>
                <a:cubicBezTo>
                  <a:pt x="15" y="65"/>
                  <a:pt x="19" y="61"/>
                  <a:pt x="19" y="56"/>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14" name="Freeform 13"/>
          <p:cNvSpPr>
            <a:spLocks/>
          </p:cNvSpPr>
          <p:nvPr userDrawn="1"/>
        </p:nvSpPr>
        <p:spPr bwMode="black">
          <a:xfrm>
            <a:off x="4711700" y="4144963"/>
            <a:ext cx="30163" cy="185737"/>
          </a:xfrm>
          <a:custGeom>
            <a:avLst/>
            <a:gdLst>
              <a:gd name="T0" fmla="*/ 2147483647 w 19"/>
              <a:gd name="T1" fmla="*/ 2147483647 h 120"/>
              <a:gd name="T2" fmla="*/ 2147483647 w 19"/>
              <a:gd name="T3" fmla="*/ 0 h 120"/>
              <a:gd name="T4" fmla="*/ 0 w 19"/>
              <a:gd name="T5" fmla="*/ 2147483647 h 120"/>
              <a:gd name="T6" fmla="*/ 0 w 19"/>
              <a:gd name="T7" fmla="*/ 2147483647 h 120"/>
              <a:gd name="T8" fmla="*/ 2147483647 w 19"/>
              <a:gd name="T9" fmla="*/ 2147483647 h 120"/>
              <a:gd name="T10" fmla="*/ 2147483647 w 19"/>
              <a:gd name="T11" fmla="*/ 2147483647 h 120"/>
              <a:gd name="T12" fmla="*/ 2147483647 w 19"/>
              <a:gd name="T13" fmla="*/ 2147483647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9" y="0"/>
                </a:cubicBezTo>
                <a:cubicBezTo>
                  <a:pt x="4" y="0"/>
                  <a:pt x="0" y="4"/>
                  <a:pt x="0" y="9"/>
                </a:cubicBezTo>
                <a:cubicBezTo>
                  <a:pt x="0" y="111"/>
                  <a:pt x="0" y="111"/>
                  <a:pt x="0" y="111"/>
                </a:cubicBezTo>
                <a:cubicBezTo>
                  <a:pt x="0" y="116"/>
                  <a:pt x="4" y="120"/>
                  <a:pt x="9" y="120"/>
                </a:cubicBezTo>
                <a:cubicBezTo>
                  <a:pt x="15" y="120"/>
                  <a:pt x="19" y="116"/>
                  <a:pt x="19" y="111"/>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15" name="Freeform 14"/>
          <p:cNvSpPr>
            <a:spLocks/>
          </p:cNvSpPr>
          <p:nvPr userDrawn="1"/>
        </p:nvSpPr>
        <p:spPr bwMode="black">
          <a:xfrm>
            <a:off x="4792663" y="4200525"/>
            <a:ext cx="28575" cy="100013"/>
          </a:xfrm>
          <a:custGeom>
            <a:avLst/>
            <a:gdLst>
              <a:gd name="T0" fmla="*/ 2147483647 w 19"/>
              <a:gd name="T1" fmla="*/ 2147483647 h 65"/>
              <a:gd name="T2" fmla="*/ 2147483647 w 19"/>
              <a:gd name="T3" fmla="*/ 0 h 65"/>
              <a:gd name="T4" fmla="*/ 0 w 19"/>
              <a:gd name="T5" fmla="*/ 2147483647 h 65"/>
              <a:gd name="T6" fmla="*/ 0 w 19"/>
              <a:gd name="T7" fmla="*/ 2147483647 h 65"/>
              <a:gd name="T8" fmla="*/ 2147483647 w 19"/>
              <a:gd name="T9" fmla="*/ 2147483647 h 65"/>
              <a:gd name="T10" fmla="*/ 2147483647 w 19"/>
              <a:gd name="T11" fmla="*/ 2147483647 h 65"/>
              <a:gd name="T12" fmla="*/ 2147483647 w 19"/>
              <a:gd name="T13" fmla="*/ 214748364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5" y="0"/>
                  <a:pt x="0" y="4"/>
                  <a:pt x="0" y="9"/>
                </a:cubicBezTo>
                <a:cubicBezTo>
                  <a:pt x="0" y="56"/>
                  <a:pt x="0" y="56"/>
                  <a:pt x="0" y="56"/>
                </a:cubicBezTo>
                <a:cubicBezTo>
                  <a:pt x="0" y="61"/>
                  <a:pt x="5" y="65"/>
                  <a:pt x="10" y="65"/>
                </a:cubicBezTo>
                <a:cubicBezTo>
                  <a:pt x="15" y="65"/>
                  <a:pt x="19" y="61"/>
                  <a:pt x="19" y="56"/>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16" name="Freeform 15"/>
          <p:cNvSpPr>
            <a:spLocks/>
          </p:cNvSpPr>
          <p:nvPr userDrawn="1"/>
        </p:nvSpPr>
        <p:spPr bwMode="black">
          <a:xfrm>
            <a:off x="4873625" y="4240213"/>
            <a:ext cx="30163" cy="60325"/>
          </a:xfrm>
          <a:custGeom>
            <a:avLst/>
            <a:gdLst>
              <a:gd name="T0" fmla="*/ 2147483647 w 19"/>
              <a:gd name="T1" fmla="*/ 2147483647 h 39"/>
              <a:gd name="T2" fmla="*/ 2147483647 w 19"/>
              <a:gd name="T3" fmla="*/ 0 h 39"/>
              <a:gd name="T4" fmla="*/ 0 w 19"/>
              <a:gd name="T5" fmla="*/ 2147483647 h 39"/>
              <a:gd name="T6" fmla="*/ 0 w 19"/>
              <a:gd name="T7" fmla="*/ 2147483647 h 39"/>
              <a:gd name="T8" fmla="*/ 2147483647 w 19"/>
              <a:gd name="T9" fmla="*/ 2147483647 h 39"/>
              <a:gd name="T10" fmla="*/ 2147483647 w 19"/>
              <a:gd name="T11" fmla="*/ 2147483647 h 39"/>
              <a:gd name="T12" fmla="*/ 2147483647 w 19"/>
              <a:gd name="T13" fmla="*/ 2147483647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9" y="0"/>
                </a:cubicBezTo>
                <a:cubicBezTo>
                  <a:pt x="4" y="0"/>
                  <a:pt x="0" y="4"/>
                  <a:pt x="0" y="10"/>
                </a:cubicBezTo>
                <a:cubicBezTo>
                  <a:pt x="0" y="30"/>
                  <a:pt x="0" y="30"/>
                  <a:pt x="0" y="30"/>
                </a:cubicBezTo>
                <a:cubicBezTo>
                  <a:pt x="0" y="35"/>
                  <a:pt x="4" y="39"/>
                  <a:pt x="9" y="39"/>
                </a:cubicBezTo>
                <a:cubicBezTo>
                  <a:pt x="15" y="39"/>
                  <a:pt x="19" y="35"/>
                  <a:pt x="19" y="30"/>
                </a:cubicBezTo>
                <a:lnTo>
                  <a:pt x="19"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Tree>
    <p:extLst>
      <p:ext uri="{BB962C8B-B14F-4D97-AF65-F5344CB8AC3E}">
        <p14:creationId xmlns:p14="http://schemas.microsoft.com/office/powerpoint/2010/main" val="56720102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00"/>
                                        <p:tgtEl>
                                          <p:spTgt spid="2"/>
                                        </p:tgtEl>
                                      </p:cBhvr>
                                    </p:animEffect>
                                  </p:childTnLst>
                                </p:cTn>
                              </p:par>
                            </p:childTnLst>
                          </p:cTn>
                        </p:par>
                        <p:par>
                          <p:cTn id="8" fill="hold">
                            <p:stCondLst>
                              <p:cond delay="7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700"/>
                                        <p:tgtEl>
                                          <p:spTgt spid="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700"/>
                                        <p:tgtEl>
                                          <p:spTgt spid="10"/>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700"/>
                                        <p:tgtEl>
                                          <p:spTgt spid="1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7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700"/>
                                        <p:tgtEl>
                                          <p:spTgt spid="16"/>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700"/>
                                        <p:tgtEl>
                                          <p:spTgt spid="9"/>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700"/>
                                        <p:tgtEl>
                                          <p:spTgt spid="1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700"/>
                                        <p:tgtEl>
                                          <p:spTgt spid="1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700"/>
                                        <p:tgtEl>
                                          <p:spTgt spid="15"/>
                                        </p:tgtEl>
                                      </p:cBhvr>
                                    </p:animEffect>
                                  </p:childTnLst>
                                </p:cTn>
                              </p:par>
                              <p:par>
                                <p:cTn id="36" presetID="42" presetClass="path" presetSubtype="0" accel="50000" decel="50000" fill="hold" grpId="1" nodeType="withEffect">
                                  <p:stCondLst>
                                    <p:cond delay="0"/>
                                  </p:stCondLst>
                                  <p:childTnLst>
                                    <p:animMotion origin="layout" path="M -5.55556E-7 -1.91391E-6 L -5.55556E-7 0.02314 " pathEditMode="relative" rAng="0" ptsTypes="AA">
                                      <p:cBhvr>
                                        <p:cTn id="37" dur="700" spd="-100000" fill="hold"/>
                                        <p:tgtEl>
                                          <p:spTgt spid="8"/>
                                        </p:tgtEl>
                                        <p:attrNameLst>
                                          <p:attrName>ppt_x</p:attrName>
                                          <p:attrName>ppt_y</p:attrName>
                                        </p:attrNameLst>
                                      </p:cBhvr>
                                      <p:rCtr x="0" y="12"/>
                                    </p:animMotion>
                                  </p:childTnLst>
                                </p:cTn>
                              </p:par>
                              <p:par>
                                <p:cTn id="38" presetID="42" presetClass="path" presetSubtype="0" accel="50000" decel="50000" fill="hold" grpId="1" nodeType="withEffect">
                                  <p:stCondLst>
                                    <p:cond delay="0"/>
                                  </p:stCondLst>
                                  <p:childTnLst>
                                    <p:animMotion origin="layout" path="M 4.72222E-6 -1.93242E-6 L 4.72222E-6 0.02962 " pathEditMode="relative" rAng="0" ptsTypes="AA">
                                      <p:cBhvr>
                                        <p:cTn id="39" dur="700" spd="-100000" fill="hold"/>
                                        <p:tgtEl>
                                          <p:spTgt spid="10"/>
                                        </p:tgtEl>
                                        <p:attrNameLst>
                                          <p:attrName>ppt_x</p:attrName>
                                          <p:attrName>ppt_y</p:attrName>
                                        </p:attrNameLst>
                                      </p:cBhvr>
                                      <p:rCtr x="0" y="15"/>
                                    </p:animMotion>
                                  </p:childTnLst>
                                </p:cTn>
                              </p:par>
                              <p:par>
                                <p:cTn id="40" presetID="42" presetClass="path" presetSubtype="0" accel="50000" decel="50000" fill="hold" grpId="1" nodeType="withEffect">
                                  <p:stCondLst>
                                    <p:cond delay="0"/>
                                  </p:stCondLst>
                                  <p:childTnLst>
                                    <p:animMotion origin="layout" path="M 0 -1.91391E-6 L 0 0.02314 " pathEditMode="relative" rAng="0" ptsTypes="AA">
                                      <p:cBhvr>
                                        <p:cTn id="41" dur="700" spd="-100000" fill="hold"/>
                                        <p:tgtEl>
                                          <p:spTgt spid="12"/>
                                        </p:tgtEl>
                                        <p:attrNameLst>
                                          <p:attrName>ppt_x</p:attrName>
                                          <p:attrName>ppt_y</p:attrName>
                                        </p:attrNameLst>
                                      </p:cBhvr>
                                      <p:rCtr x="0" y="12"/>
                                    </p:animMotion>
                                  </p:childTnLst>
                                </p:cTn>
                              </p:par>
                              <p:par>
                                <p:cTn id="42" presetID="42" presetClass="path" presetSubtype="0" accel="50000" decel="50000" fill="hold" grpId="1" nodeType="withEffect">
                                  <p:stCondLst>
                                    <p:cond delay="0"/>
                                  </p:stCondLst>
                                  <p:childTnLst>
                                    <p:animMotion origin="layout" path="M -4.72222E-6 -1.93242E-6 L -4.72222E-6 0.02962 " pathEditMode="relative" rAng="0" ptsTypes="AA">
                                      <p:cBhvr>
                                        <p:cTn id="43" dur="700" spd="-100000" fill="hold"/>
                                        <p:tgtEl>
                                          <p:spTgt spid="14"/>
                                        </p:tgtEl>
                                        <p:attrNameLst>
                                          <p:attrName>ppt_x</p:attrName>
                                          <p:attrName>ppt_y</p:attrName>
                                        </p:attrNameLst>
                                      </p:cBhvr>
                                      <p:rCtr x="0" y="15"/>
                                    </p:animMotion>
                                  </p:childTnLst>
                                </p:cTn>
                              </p:par>
                              <p:par>
                                <p:cTn id="44" presetID="42" presetClass="path" presetSubtype="0" accel="50000" decel="50000" fill="hold" grpId="1" nodeType="withEffect">
                                  <p:stCondLst>
                                    <p:cond delay="0"/>
                                  </p:stCondLst>
                                  <p:childTnLst>
                                    <p:animMotion origin="layout" path="M 4.16667E-6 -1.91391E-6 L 4.16667E-6 0.02314 " pathEditMode="relative" rAng="0" ptsTypes="AA">
                                      <p:cBhvr>
                                        <p:cTn id="45" dur="700" spd="-100000" fill="hold"/>
                                        <p:tgtEl>
                                          <p:spTgt spid="16"/>
                                        </p:tgtEl>
                                        <p:attrNameLst>
                                          <p:attrName>ppt_x</p:attrName>
                                          <p:attrName>ppt_y</p:attrName>
                                        </p:attrNameLst>
                                      </p:cBhvr>
                                      <p:rCtr x="0" y="12"/>
                                    </p:animMotion>
                                  </p:childTnLst>
                                </p:cTn>
                              </p:par>
                              <p:par>
                                <p:cTn id="46" presetID="64" presetClass="path" presetSubtype="0" accel="50000" decel="50000" fill="hold" grpId="1" nodeType="withEffect">
                                  <p:stCondLst>
                                    <p:cond delay="0"/>
                                  </p:stCondLst>
                                  <p:childTnLst>
                                    <p:animMotion origin="layout" path="M 2.77778E-7 2.36056E-6 L 2.77778E-7 -0.02338 " pathEditMode="relative" rAng="0" ptsTypes="AA">
                                      <p:cBhvr>
                                        <p:cTn id="47" dur="700" spd="-100000" fill="hold"/>
                                        <p:tgtEl>
                                          <p:spTgt spid="9"/>
                                        </p:tgtEl>
                                        <p:attrNameLst>
                                          <p:attrName>ppt_x</p:attrName>
                                          <p:attrName>ppt_y</p:attrName>
                                        </p:attrNameLst>
                                      </p:cBhvr>
                                      <p:rCtr x="0" y="-12"/>
                                    </p:animMotion>
                                  </p:childTnLst>
                                </p:cTn>
                              </p:par>
                              <p:par>
                                <p:cTn id="48" presetID="64" presetClass="path" presetSubtype="0" accel="50000" decel="50000" fill="hold" grpId="1" nodeType="withEffect">
                                  <p:stCondLst>
                                    <p:cond delay="0"/>
                                  </p:stCondLst>
                                  <p:childTnLst>
                                    <p:animMotion origin="layout" path="M -8.33333E-7 2.36056E-6 L -8.33333E-7 -0.02338 " pathEditMode="relative" rAng="0" ptsTypes="AA">
                                      <p:cBhvr>
                                        <p:cTn id="49" dur="700" spd="-100000" fill="hold"/>
                                        <p:tgtEl>
                                          <p:spTgt spid="11"/>
                                        </p:tgtEl>
                                        <p:attrNameLst>
                                          <p:attrName>ppt_x</p:attrName>
                                          <p:attrName>ppt_y</p:attrName>
                                        </p:attrNameLst>
                                      </p:cBhvr>
                                      <p:rCtr x="0" y="-12"/>
                                    </p:animMotion>
                                  </p:childTnLst>
                                </p:cTn>
                              </p:par>
                              <p:par>
                                <p:cTn id="50" presetID="64" presetClass="path" presetSubtype="0" accel="50000" decel="50000" fill="hold" grpId="1" nodeType="withEffect">
                                  <p:stCondLst>
                                    <p:cond delay="0"/>
                                  </p:stCondLst>
                                  <p:childTnLst>
                                    <p:animMotion origin="layout" path="M 4.44444E-6 2.36056E-6 L 4.44444E-6 -0.02338 " pathEditMode="relative" rAng="0" ptsTypes="AA">
                                      <p:cBhvr>
                                        <p:cTn id="51" dur="700" spd="-100000" fill="hold"/>
                                        <p:tgtEl>
                                          <p:spTgt spid="13"/>
                                        </p:tgtEl>
                                        <p:attrNameLst>
                                          <p:attrName>ppt_x</p:attrName>
                                          <p:attrName>ppt_y</p:attrName>
                                        </p:attrNameLst>
                                      </p:cBhvr>
                                      <p:rCtr x="0" y="-12"/>
                                    </p:animMotion>
                                  </p:childTnLst>
                                </p:cTn>
                              </p:par>
                              <p:par>
                                <p:cTn id="52" presetID="64" presetClass="path" presetSubtype="0" accel="50000" decel="50000" fill="hold" grpId="1" nodeType="withEffect">
                                  <p:stCondLst>
                                    <p:cond delay="0"/>
                                  </p:stCondLst>
                                  <p:childTnLst>
                                    <p:animMotion origin="layout" path="M 3.33333E-6 2.36056E-6 L 3.33333E-6 -0.02338 " pathEditMode="relative" rAng="0" ptsTypes="AA">
                                      <p:cBhvr>
                                        <p:cTn id="53" dur="700" spd="-100000" fill="hold"/>
                                        <p:tgtEl>
                                          <p:spTgt spid="15"/>
                                        </p:tgtEl>
                                        <p:attrNameLst>
                                          <p:attrName>ppt_x</p:attrName>
                                          <p:attrName>ppt_y</p:attrName>
                                        </p:attrNameLst>
                                      </p:cBhvr>
                                      <p:rCtr x="0" y="-12"/>
                                    </p:animMotion>
                                  </p:childTnLst>
                                </p:cTn>
                              </p:par>
                            </p:childTnLst>
                          </p:cTn>
                        </p:par>
                        <p:par>
                          <p:cTn id="54" fill="hold">
                            <p:stCondLst>
                              <p:cond delay="1400"/>
                            </p:stCondLst>
                            <p:childTnLst>
                              <p:par>
                                <p:cTn id="55" presetID="10" presetClass="entr" presetSubtype="0" fill="hold" grpId="0" nodeType="afterEffect">
                                  <p:stCondLst>
                                    <p:cond delay="0"/>
                                  </p:stCondLst>
                                  <p:childTnLst>
                                    <p:set>
                                      <p:cBhvr>
                                        <p:cTn id="56" dur="1" fill="hold">
                                          <p:stCondLst>
                                            <p:cond delay="0"/>
                                          </p:stCondLst>
                                        </p:cTn>
                                        <p:tgtEl>
                                          <p:spTgt spid="5"/>
                                        </p:tgtEl>
                                        <p:attrNameLst>
                                          <p:attrName>style.visibility</p:attrName>
                                        </p:attrNameLst>
                                      </p:cBhvr>
                                      <p:to>
                                        <p:strVal val="visible"/>
                                      </p:to>
                                    </p:set>
                                    <p:animEffect transition="in" filter="fade">
                                      <p:cBhvr>
                                        <p:cTn id="57" dur="700"/>
                                        <p:tgtEl>
                                          <p:spTgt spid="5"/>
                                        </p:tgtEl>
                                      </p:cBhvr>
                                    </p:animEffect>
                                  </p:childTnLst>
                                </p:cTn>
                              </p:par>
                              <p:par>
                                <p:cTn id="58" presetID="10" presetClass="entr" presetSubtype="0" fill="hold" grpId="0" nodeType="withEffect">
                                  <p:stCondLst>
                                    <p:cond delay="100"/>
                                  </p:stCondLst>
                                  <p:childTnLst>
                                    <p:set>
                                      <p:cBhvr>
                                        <p:cTn id="59" dur="1" fill="hold">
                                          <p:stCondLst>
                                            <p:cond delay="0"/>
                                          </p:stCondLst>
                                        </p:cTn>
                                        <p:tgtEl>
                                          <p:spTgt spid="3"/>
                                        </p:tgtEl>
                                        <p:attrNameLst>
                                          <p:attrName>style.visibility</p:attrName>
                                        </p:attrNameLst>
                                      </p:cBhvr>
                                      <p:to>
                                        <p:strVal val="visible"/>
                                      </p:to>
                                    </p:set>
                                    <p:animEffect transition="in" filter="fade">
                                      <p:cBhvr>
                                        <p:cTn id="60" dur="700"/>
                                        <p:tgtEl>
                                          <p:spTgt spid="3"/>
                                        </p:tgtEl>
                                      </p:cBhvr>
                                    </p:animEffect>
                                  </p:childTnLst>
                                </p:cTn>
                              </p:par>
                              <p:par>
                                <p:cTn id="61" presetID="10" presetClass="entr" presetSubtype="0" fill="hold" grpId="0" nodeType="withEffect">
                                  <p:stCondLst>
                                    <p:cond delay="200"/>
                                  </p:stCondLst>
                                  <p:childTnLst>
                                    <p:set>
                                      <p:cBhvr>
                                        <p:cTn id="62" dur="1" fill="hold">
                                          <p:stCondLst>
                                            <p:cond delay="0"/>
                                          </p:stCondLst>
                                        </p:cTn>
                                        <p:tgtEl>
                                          <p:spTgt spid="7"/>
                                        </p:tgtEl>
                                        <p:attrNameLst>
                                          <p:attrName>style.visibility</p:attrName>
                                        </p:attrNameLst>
                                      </p:cBhvr>
                                      <p:to>
                                        <p:strVal val="visible"/>
                                      </p:to>
                                    </p:set>
                                    <p:animEffect transition="in" filter="fade">
                                      <p:cBhvr>
                                        <p:cTn id="63" dur="700"/>
                                        <p:tgtEl>
                                          <p:spTgt spid="7"/>
                                        </p:tgtEl>
                                      </p:cBhvr>
                                    </p:animEffect>
                                  </p:childTnLst>
                                </p:cTn>
                              </p:par>
                              <p:par>
                                <p:cTn id="64" presetID="10" presetClass="entr" presetSubtype="0" fill="hold" grpId="0" nodeType="withEffect">
                                  <p:stCondLst>
                                    <p:cond delay="300"/>
                                  </p:stCondLst>
                                  <p:childTnLst>
                                    <p:set>
                                      <p:cBhvr>
                                        <p:cTn id="65" dur="1" fill="hold">
                                          <p:stCondLst>
                                            <p:cond delay="0"/>
                                          </p:stCondLst>
                                        </p:cTn>
                                        <p:tgtEl>
                                          <p:spTgt spid="4"/>
                                        </p:tgtEl>
                                        <p:attrNameLst>
                                          <p:attrName>style.visibility</p:attrName>
                                        </p:attrNameLst>
                                      </p:cBhvr>
                                      <p:to>
                                        <p:strVal val="visible"/>
                                      </p:to>
                                    </p:set>
                                    <p:animEffect transition="in" filter="fade">
                                      <p:cBhvr>
                                        <p:cTn id="66" dur="700"/>
                                        <p:tgtEl>
                                          <p:spTgt spid="4"/>
                                        </p:tgtEl>
                                      </p:cBhvr>
                                    </p:animEffect>
                                  </p:childTnLst>
                                </p:cTn>
                              </p:par>
                              <p:par>
                                <p:cTn id="67" presetID="10" presetClass="entr" presetSubtype="0" fill="hold" grpId="0" nodeType="withEffect">
                                  <p:stCondLst>
                                    <p:cond delay="400"/>
                                  </p:stCondLst>
                                  <p:childTnLst>
                                    <p:set>
                                      <p:cBhvr>
                                        <p:cTn id="68" dur="1" fill="hold">
                                          <p:stCondLst>
                                            <p:cond delay="0"/>
                                          </p:stCondLst>
                                        </p:cTn>
                                        <p:tgtEl>
                                          <p:spTgt spid="6"/>
                                        </p:tgtEl>
                                        <p:attrNameLst>
                                          <p:attrName>style.visibility</p:attrName>
                                        </p:attrNameLst>
                                      </p:cBhvr>
                                      <p:to>
                                        <p:strVal val="visible"/>
                                      </p:to>
                                    </p:set>
                                    <p:animEffect transition="in" filter="fade">
                                      <p:cBhvr>
                                        <p:cTn id="69" dur="7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8" grpId="1" animBg="1"/>
      <p:bldP spid="9" grpId="0" animBg="1"/>
      <p:bldP spid="9" grpId="1" animBg="1"/>
      <p:bldP spid="10" grpId="0" animBg="1"/>
      <p:bldP spid="10" grpId="1" animBg="1"/>
      <p:bldP spid="11" grpId="0" animBg="1"/>
      <p:bldP spid="11" grpId="1" animBg="1"/>
      <p:bldP spid="12" grpId="0" animBg="1"/>
      <p:bldP spid="12" grpId="1" animBg="1"/>
      <p:bldP spid="13" grpId="0" animBg="1"/>
      <p:bldP spid="13" grpId="1" animBg="1"/>
      <p:bldP spid="14" grpId="0" animBg="1"/>
      <p:bldP spid="14" grpId="1" animBg="1"/>
      <p:bldP spid="15" grpId="0" animBg="1"/>
      <p:bldP spid="15" grpId="1" animBg="1"/>
      <p:bldP spid="16" grpId="0" animBg="1"/>
      <p:bldP spid="16" grpId="1" animBg="1"/>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Title Only: 32 pt. Arial">
    <p:spTree>
      <p:nvGrpSpPr>
        <p:cNvPr id="1" name=""/>
        <p:cNvGrpSpPr/>
        <p:nvPr/>
      </p:nvGrpSpPr>
      <p:grpSpPr>
        <a:xfrm>
          <a:off x="0" y="0"/>
          <a:ext cx="0" cy="0"/>
          <a:chOff x="0" y="0"/>
          <a:chExt cx="0" cy="0"/>
        </a:xfrm>
      </p:grpSpPr>
      <p:sp>
        <p:nvSpPr>
          <p:cNvPr id="2" name="Title 1"/>
          <p:cNvSpPr>
            <a:spLocks noGrp="1"/>
          </p:cNvSpPr>
          <p:nvPr>
            <p:ph type="title"/>
          </p:nvPr>
        </p:nvSpPr>
        <p:spPr>
          <a:xfrm>
            <a:off x="229702" y="266286"/>
            <a:ext cx="8588861" cy="628650"/>
          </a:xfrm>
        </p:spPr>
        <p:txBody>
          <a:bodyPr anchor="t"/>
          <a:lstStyle>
            <a:lvl1pPr>
              <a:lnSpc>
                <a:spcPts val="3400"/>
              </a:lnSpc>
              <a:defRPr sz="3200">
                <a:solidFill>
                  <a:srgbClr val="018295"/>
                </a:solidFill>
                <a:latin typeface="+mj-lt"/>
              </a:defRPr>
            </a:lvl1pPr>
          </a:lstStyle>
          <a:p>
            <a:r>
              <a:rPr lang="en-US" dirty="0" smtClean="0"/>
              <a:t>Click to edit Master title style</a:t>
            </a:r>
            <a:endParaRPr lang="en-US" dirty="0"/>
          </a:p>
        </p:txBody>
      </p:sp>
    </p:spTree>
    <p:extLst>
      <p:ext uri="{BB962C8B-B14F-4D97-AF65-F5344CB8AC3E}">
        <p14:creationId xmlns:p14="http://schemas.microsoft.com/office/powerpoint/2010/main" val="2969761045"/>
      </p:ext>
    </p:extLst>
  </p:cSld>
  <p:clrMapOvr>
    <a:masterClrMapping/>
  </p:clrMapOvr>
  <p:transition spd="slow">
    <p:fade/>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preserve="1">
  <p:cSld name="Closing Slide-red thank you">
    <p:spTree>
      <p:nvGrpSpPr>
        <p:cNvPr id="1" name=""/>
        <p:cNvGrpSpPr/>
        <p:nvPr/>
      </p:nvGrpSpPr>
      <p:grpSpPr>
        <a:xfrm>
          <a:off x="0" y="0"/>
          <a:ext cx="0" cy="0"/>
          <a:chOff x="0" y="0"/>
          <a:chExt cx="0" cy="0"/>
        </a:xfrm>
      </p:grpSpPr>
      <p:pic>
        <p:nvPicPr>
          <p:cNvPr id="2" name="Picture 1" descr="Complex_Gradient7.jp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p:cNvSpPr txBox="1">
            <a:spLocks noChangeArrowheads="1"/>
          </p:cNvSpPr>
          <p:nvPr userDrawn="1"/>
        </p:nvSpPr>
        <p:spPr bwMode="auto">
          <a:xfrm>
            <a:off x="644525" y="2295525"/>
            <a:ext cx="1852613" cy="48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83" tIns="34292" rIns="68583" bIns="34292">
            <a:spAutoFit/>
          </a:bodyPr>
          <a:lstStyle>
            <a:lvl1pPr>
              <a:defRPr sz="1400">
                <a:solidFill>
                  <a:schemeClr val="tx1"/>
                </a:solidFill>
                <a:latin typeface="Arial" charset="0"/>
                <a:ea typeface="ＭＳ Ｐゴシック" charset="0"/>
                <a:cs typeface="ＭＳ Ｐゴシック" charset="0"/>
              </a:defRPr>
            </a:lvl1pPr>
            <a:lvl2pPr marL="742950" indent="-285750">
              <a:defRPr sz="1400">
                <a:solidFill>
                  <a:schemeClr val="tx1"/>
                </a:solidFill>
                <a:latin typeface="Arial" charset="0"/>
                <a:ea typeface="ＭＳ Ｐゴシック" charset="0"/>
              </a:defRPr>
            </a:lvl2pPr>
            <a:lvl3pPr marL="1143000" indent="-228600">
              <a:defRPr sz="1400">
                <a:solidFill>
                  <a:schemeClr val="tx1"/>
                </a:solidFill>
                <a:latin typeface="Arial" charset="0"/>
                <a:ea typeface="ＭＳ Ｐゴシック" charset="0"/>
              </a:defRPr>
            </a:lvl3pPr>
            <a:lvl4pPr marL="1600200" indent="-228600">
              <a:defRPr sz="1400">
                <a:solidFill>
                  <a:schemeClr val="tx1"/>
                </a:solidFill>
                <a:latin typeface="Arial" charset="0"/>
                <a:ea typeface="ＭＳ Ｐゴシック" charset="0"/>
              </a:defRPr>
            </a:lvl4pPr>
            <a:lvl5pPr marL="2057400" indent="-228600">
              <a:defRPr sz="1400">
                <a:solidFill>
                  <a:schemeClr val="tx1"/>
                </a:solidFill>
                <a:latin typeface="Arial" charset="0"/>
                <a:ea typeface="ＭＳ Ｐゴシック" charset="0"/>
              </a:defRPr>
            </a:lvl5pPr>
            <a:lvl6pPr marL="2514600" indent="-228600" defTabSz="685800" fontAlgn="base">
              <a:spcBef>
                <a:spcPct val="0"/>
              </a:spcBef>
              <a:spcAft>
                <a:spcPct val="0"/>
              </a:spcAft>
              <a:defRPr sz="1400">
                <a:solidFill>
                  <a:schemeClr val="tx1"/>
                </a:solidFill>
                <a:latin typeface="Arial" charset="0"/>
                <a:ea typeface="ＭＳ Ｐゴシック" charset="0"/>
              </a:defRPr>
            </a:lvl6pPr>
            <a:lvl7pPr marL="2971800" indent="-228600" defTabSz="685800" fontAlgn="base">
              <a:spcBef>
                <a:spcPct val="0"/>
              </a:spcBef>
              <a:spcAft>
                <a:spcPct val="0"/>
              </a:spcAft>
              <a:defRPr sz="1400">
                <a:solidFill>
                  <a:schemeClr val="tx1"/>
                </a:solidFill>
                <a:latin typeface="Arial" charset="0"/>
                <a:ea typeface="ＭＳ Ｐゴシック" charset="0"/>
              </a:defRPr>
            </a:lvl7pPr>
            <a:lvl8pPr marL="3429000" indent="-228600" defTabSz="685800" fontAlgn="base">
              <a:spcBef>
                <a:spcPct val="0"/>
              </a:spcBef>
              <a:spcAft>
                <a:spcPct val="0"/>
              </a:spcAft>
              <a:defRPr sz="1400">
                <a:solidFill>
                  <a:schemeClr val="tx1"/>
                </a:solidFill>
                <a:latin typeface="Arial" charset="0"/>
                <a:ea typeface="ＭＳ Ｐゴシック" charset="0"/>
              </a:defRPr>
            </a:lvl8pPr>
            <a:lvl9pPr marL="3886200" indent="-228600" defTabSz="685800" fontAlgn="base">
              <a:spcBef>
                <a:spcPct val="0"/>
              </a:spcBef>
              <a:spcAft>
                <a:spcPct val="0"/>
              </a:spcAft>
              <a:defRPr sz="1400">
                <a:solidFill>
                  <a:schemeClr val="tx1"/>
                </a:solidFill>
                <a:latin typeface="Arial" charset="0"/>
                <a:ea typeface="ＭＳ Ｐゴシック" charset="0"/>
              </a:defRPr>
            </a:lvl9pPr>
          </a:lstStyle>
          <a:p>
            <a:pPr>
              <a:defRPr/>
            </a:pPr>
            <a:r>
              <a:rPr lang="en-US" sz="2700" smtClean="0">
                <a:solidFill>
                  <a:srgbClr val="FFFFFF"/>
                </a:solidFill>
              </a:rPr>
              <a:t>Thank you.</a:t>
            </a:r>
          </a:p>
        </p:txBody>
      </p:sp>
      <p:sp>
        <p:nvSpPr>
          <p:cNvPr id="4" name="Rectangle 3"/>
          <p:cNvSpPr>
            <a:spLocks noChangeArrowheads="1"/>
          </p:cNvSpPr>
          <p:nvPr userDrawn="1"/>
        </p:nvSpPr>
        <p:spPr bwMode="black">
          <a:xfrm>
            <a:off x="6308725" y="2781300"/>
            <a:ext cx="87313" cy="3317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3" tIns="34292" rIns="68583" bIns="34292"/>
          <a:lstStyle/>
          <a:p>
            <a:endParaRPr lang="en-US">
              <a:solidFill>
                <a:srgbClr val="0096D6"/>
              </a:solidFill>
            </a:endParaRPr>
          </a:p>
        </p:txBody>
      </p:sp>
      <p:sp>
        <p:nvSpPr>
          <p:cNvPr id="5" name="Freeform 4"/>
          <p:cNvSpPr>
            <a:spLocks/>
          </p:cNvSpPr>
          <p:nvPr userDrawn="1"/>
        </p:nvSpPr>
        <p:spPr bwMode="black">
          <a:xfrm>
            <a:off x="6818313" y="2773363"/>
            <a:ext cx="254000" cy="349250"/>
          </a:xfrm>
          <a:custGeom>
            <a:avLst/>
            <a:gdLst>
              <a:gd name="T0" fmla="*/ 2147483647 w 58"/>
              <a:gd name="T1" fmla="*/ 2147483647 h 80"/>
              <a:gd name="T2" fmla="*/ 2147483647 w 58"/>
              <a:gd name="T3" fmla="*/ 2147483647 h 80"/>
              <a:gd name="T4" fmla="*/ 2147483647 w 58"/>
              <a:gd name="T5" fmla="*/ 2147483647 h 80"/>
              <a:gd name="T6" fmla="*/ 2147483647 w 58"/>
              <a:gd name="T7" fmla="*/ 2147483647 h 80"/>
              <a:gd name="T8" fmla="*/ 2147483647 w 58"/>
              <a:gd name="T9" fmla="*/ 2147483647 h 80"/>
              <a:gd name="T10" fmla="*/ 2147483647 w 58"/>
              <a:gd name="T11" fmla="*/ 2147483647 h 80"/>
              <a:gd name="T12" fmla="*/ 2147483647 w 58"/>
              <a:gd name="T13" fmla="*/ 2147483647 h 80"/>
              <a:gd name="T14" fmla="*/ 0 w 58"/>
              <a:gd name="T15" fmla="*/ 2147483647 h 80"/>
              <a:gd name="T16" fmla="*/ 2147483647 w 58"/>
              <a:gd name="T17" fmla="*/ 0 h 80"/>
              <a:gd name="T18" fmla="*/ 2147483647 w 58"/>
              <a:gd name="T19" fmla="*/ 2147483647 h 80"/>
              <a:gd name="T20" fmla="*/ 2147483647 w 58"/>
              <a:gd name="T21" fmla="*/ 2147483647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8" y="23"/>
                  <a:pt x="51" y="20"/>
                  <a:pt x="42" y="20"/>
                </a:cubicBezTo>
                <a:cubicBezTo>
                  <a:pt x="30" y="20"/>
                  <a:pt x="21" y="28"/>
                  <a:pt x="21" y="40"/>
                </a:cubicBezTo>
                <a:cubicBezTo>
                  <a:pt x="21" y="51"/>
                  <a:pt x="29" y="60"/>
                  <a:pt x="42" y="60"/>
                </a:cubicBezTo>
                <a:cubicBezTo>
                  <a:pt x="51" y="60"/>
                  <a:pt x="57" y="57"/>
                  <a:pt x="58" y="56"/>
                </a:cubicBezTo>
                <a:cubicBezTo>
                  <a:pt x="58" y="77"/>
                  <a:pt x="58" y="77"/>
                  <a:pt x="58" y="77"/>
                </a:cubicBezTo>
                <a:cubicBezTo>
                  <a:pt x="56" y="78"/>
                  <a:pt x="49" y="80"/>
                  <a:pt x="41" y="80"/>
                </a:cubicBezTo>
                <a:cubicBezTo>
                  <a:pt x="19" y="80"/>
                  <a:pt x="0" y="65"/>
                  <a:pt x="0" y="40"/>
                </a:cubicBezTo>
                <a:cubicBezTo>
                  <a:pt x="0" y="17"/>
                  <a:pt x="17" y="0"/>
                  <a:pt x="41" y="0"/>
                </a:cubicBezTo>
                <a:cubicBezTo>
                  <a:pt x="50" y="0"/>
                  <a:pt x="56" y="3"/>
                  <a:pt x="58" y="3"/>
                </a:cubicBezTo>
                <a:lnTo>
                  <a:pt x="58"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6" name="Freeform 5"/>
          <p:cNvSpPr>
            <a:spLocks/>
          </p:cNvSpPr>
          <p:nvPr userDrawn="1"/>
        </p:nvSpPr>
        <p:spPr bwMode="black">
          <a:xfrm>
            <a:off x="5942013" y="2773363"/>
            <a:ext cx="254000" cy="349250"/>
          </a:xfrm>
          <a:custGeom>
            <a:avLst/>
            <a:gdLst>
              <a:gd name="T0" fmla="*/ 2147483647 w 58"/>
              <a:gd name="T1" fmla="*/ 2147483647 h 80"/>
              <a:gd name="T2" fmla="*/ 2147483647 w 58"/>
              <a:gd name="T3" fmla="*/ 2147483647 h 80"/>
              <a:gd name="T4" fmla="*/ 2147483647 w 58"/>
              <a:gd name="T5" fmla="*/ 2147483647 h 80"/>
              <a:gd name="T6" fmla="*/ 2147483647 w 58"/>
              <a:gd name="T7" fmla="*/ 2147483647 h 80"/>
              <a:gd name="T8" fmla="*/ 2147483647 w 58"/>
              <a:gd name="T9" fmla="*/ 2147483647 h 80"/>
              <a:gd name="T10" fmla="*/ 2147483647 w 58"/>
              <a:gd name="T11" fmla="*/ 2147483647 h 80"/>
              <a:gd name="T12" fmla="*/ 2147483647 w 58"/>
              <a:gd name="T13" fmla="*/ 2147483647 h 80"/>
              <a:gd name="T14" fmla="*/ 0 w 58"/>
              <a:gd name="T15" fmla="*/ 2147483647 h 80"/>
              <a:gd name="T16" fmla="*/ 2147483647 w 58"/>
              <a:gd name="T17" fmla="*/ 0 h 80"/>
              <a:gd name="T18" fmla="*/ 2147483647 w 58"/>
              <a:gd name="T19" fmla="*/ 2147483647 h 80"/>
              <a:gd name="T20" fmla="*/ 2147483647 w 58"/>
              <a:gd name="T21" fmla="*/ 2147483647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80">
                <a:moveTo>
                  <a:pt x="58" y="24"/>
                </a:moveTo>
                <a:cubicBezTo>
                  <a:pt x="57" y="23"/>
                  <a:pt x="51" y="20"/>
                  <a:pt x="42" y="20"/>
                </a:cubicBezTo>
                <a:cubicBezTo>
                  <a:pt x="29" y="20"/>
                  <a:pt x="21" y="28"/>
                  <a:pt x="21" y="40"/>
                </a:cubicBezTo>
                <a:cubicBezTo>
                  <a:pt x="21" y="51"/>
                  <a:pt x="29" y="60"/>
                  <a:pt x="42" y="60"/>
                </a:cubicBezTo>
                <a:cubicBezTo>
                  <a:pt x="51" y="60"/>
                  <a:pt x="57" y="57"/>
                  <a:pt x="58" y="56"/>
                </a:cubicBezTo>
                <a:cubicBezTo>
                  <a:pt x="58" y="77"/>
                  <a:pt x="58" y="77"/>
                  <a:pt x="58" y="77"/>
                </a:cubicBezTo>
                <a:cubicBezTo>
                  <a:pt x="56" y="78"/>
                  <a:pt x="49" y="80"/>
                  <a:pt x="40" y="80"/>
                </a:cubicBezTo>
                <a:cubicBezTo>
                  <a:pt x="19" y="80"/>
                  <a:pt x="0" y="65"/>
                  <a:pt x="0" y="40"/>
                </a:cubicBezTo>
                <a:cubicBezTo>
                  <a:pt x="0" y="17"/>
                  <a:pt x="17" y="0"/>
                  <a:pt x="40" y="0"/>
                </a:cubicBezTo>
                <a:cubicBezTo>
                  <a:pt x="49" y="0"/>
                  <a:pt x="56" y="3"/>
                  <a:pt x="58" y="3"/>
                </a:cubicBezTo>
                <a:lnTo>
                  <a:pt x="58"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7" name="Freeform 6"/>
          <p:cNvSpPr>
            <a:spLocks noEditPoints="1"/>
          </p:cNvSpPr>
          <p:nvPr userDrawn="1"/>
        </p:nvSpPr>
        <p:spPr bwMode="black">
          <a:xfrm>
            <a:off x="7162800" y="2773363"/>
            <a:ext cx="347663" cy="349250"/>
          </a:xfrm>
          <a:custGeom>
            <a:avLst/>
            <a:gdLst>
              <a:gd name="T0" fmla="*/ 2147483647 w 80"/>
              <a:gd name="T1" fmla="*/ 2147483647 h 80"/>
              <a:gd name="T2" fmla="*/ 2147483647 w 80"/>
              <a:gd name="T3" fmla="*/ 2147483647 h 80"/>
              <a:gd name="T4" fmla="*/ 0 w 80"/>
              <a:gd name="T5" fmla="*/ 2147483647 h 80"/>
              <a:gd name="T6" fmla="*/ 2147483647 w 80"/>
              <a:gd name="T7" fmla="*/ 0 h 80"/>
              <a:gd name="T8" fmla="*/ 2147483647 w 80"/>
              <a:gd name="T9" fmla="*/ 2147483647 h 80"/>
              <a:gd name="T10" fmla="*/ 2147483647 w 80"/>
              <a:gd name="T11" fmla="*/ 2147483647 h 80"/>
              <a:gd name="T12" fmla="*/ 2147483647 w 80"/>
              <a:gd name="T13" fmla="*/ 2147483647 h 80"/>
              <a:gd name="T14" fmla="*/ 2147483647 w 80"/>
              <a:gd name="T15" fmla="*/ 2147483647 h 80"/>
              <a:gd name="T16" fmla="*/ 2147483647 w 80"/>
              <a:gd name="T17" fmla="*/ 2147483647 h 80"/>
              <a:gd name="T18" fmla="*/ 2147483647 w 80"/>
              <a:gd name="T19" fmla="*/ 2147483647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0" h="80">
                <a:moveTo>
                  <a:pt x="80" y="40"/>
                </a:moveTo>
                <a:cubicBezTo>
                  <a:pt x="80" y="62"/>
                  <a:pt x="64" y="80"/>
                  <a:pt x="40" y="80"/>
                </a:cubicBezTo>
                <a:cubicBezTo>
                  <a:pt x="16" y="80"/>
                  <a:pt x="0" y="62"/>
                  <a:pt x="0" y="40"/>
                </a:cubicBezTo>
                <a:cubicBezTo>
                  <a:pt x="0" y="18"/>
                  <a:pt x="16" y="0"/>
                  <a:pt x="40" y="0"/>
                </a:cubicBezTo>
                <a:cubicBezTo>
                  <a:pt x="64" y="0"/>
                  <a:pt x="80" y="18"/>
                  <a:pt x="80" y="40"/>
                </a:cubicBezTo>
                <a:moveTo>
                  <a:pt x="40" y="20"/>
                </a:moveTo>
                <a:cubicBezTo>
                  <a:pt x="29" y="20"/>
                  <a:pt x="20" y="29"/>
                  <a:pt x="20" y="40"/>
                </a:cubicBezTo>
                <a:cubicBezTo>
                  <a:pt x="20" y="51"/>
                  <a:pt x="29" y="60"/>
                  <a:pt x="40" y="60"/>
                </a:cubicBezTo>
                <a:cubicBezTo>
                  <a:pt x="51" y="60"/>
                  <a:pt x="60" y="51"/>
                  <a:pt x="60" y="40"/>
                </a:cubicBezTo>
                <a:cubicBezTo>
                  <a:pt x="60" y="29"/>
                  <a:pt x="51" y="20"/>
                  <a:pt x="40" y="2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8" name="Freeform 7"/>
          <p:cNvSpPr>
            <a:spLocks/>
          </p:cNvSpPr>
          <p:nvPr userDrawn="1"/>
        </p:nvSpPr>
        <p:spPr bwMode="black">
          <a:xfrm>
            <a:off x="6508750" y="2773363"/>
            <a:ext cx="227013" cy="349250"/>
          </a:xfrm>
          <a:custGeom>
            <a:avLst/>
            <a:gdLst>
              <a:gd name="T0" fmla="*/ 2147483647 w 52"/>
              <a:gd name="T1" fmla="*/ 2147483647 h 80"/>
              <a:gd name="T2" fmla="*/ 2147483647 w 52"/>
              <a:gd name="T3" fmla="*/ 2147483647 h 80"/>
              <a:gd name="T4" fmla="*/ 2147483647 w 52"/>
              <a:gd name="T5" fmla="*/ 2147483647 h 80"/>
              <a:gd name="T6" fmla="*/ 2147483647 w 52"/>
              <a:gd name="T7" fmla="*/ 2147483647 h 80"/>
              <a:gd name="T8" fmla="*/ 2147483647 w 52"/>
              <a:gd name="T9" fmla="*/ 2147483647 h 80"/>
              <a:gd name="T10" fmla="*/ 2147483647 w 52"/>
              <a:gd name="T11" fmla="*/ 2147483647 h 80"/>
              <a:gd name="T12" fmla="*/ 2147483647 w 52"/>
              <a:gd name="T13" fmla="*/ 2147483647 h 80"/>
              <a:gd name="T14" fmla="*/ 0 w 52"/>
              <a:gd name="T15" fmla="*/ 2147483647 h 80"/>
              <a:gd name="T16" fmla="*/ 0 w 52"/>
              <a:gd name="T17" fmla="*/ 2147483647 h 80"/>
              <a:gd name="T18" fmla="*/ 2147483647 w 52"/>
              <a:gd name="T19" fmla="*/ 2147483647 h 80"/>
              <a:gd name="T20" fmla="*/ 2147483647 w 52"/>
              <a:gd name="T21" fmla="*/ 2147483647 h 80"/>
              <a:gd name="T22" fmla="*/ 2147483647 w 52"/>
              <a:gd name="T23" fmla="*/ 2147483647 h 80"/>
              <a:gd name="T24" fmla="*/ 2147483647 w 52"/>
              <a:gd name="T25" fmla="*/ 2147483647 h 80"/>
              <a:gd name="T26" fmla="*/ 0 w 52"/>
              <a:gd name="T27" fmla="*/ 2147483647 h 80"/>
              <a:gd name="T28" fmla="*/ 2147483647 w 52"/>
              <a:gd name="T29" fmla="*/ 0 h 80"/>
              <a:gd name="T30" fmla="*/ 2147483647 w 52"/>
              <a:gd name="T31" fmla="*/ 2147483647 h 80"/>
              <a:gd name="T32" fmla="*/ 2147483647 w 52"/>
              <a:gd name="T33" fmla="*/ 2147483647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0">
                <a:moveTo>
                  <a:pt x="47" y="19"/>
                </a:moveTo>
                <a:cubicBezTo>
                  <a:pt x="47" y="19"/>
                  <a:pt x="38" y="17"/>
                  <a:pt x="32" y="17"/>
                </a:cubicBezTo>
                <a:cubicBezTo>
                  <a:pt x="24" y="17"/>
                  <a:pt x="20" y="19"/>
                  <a:pt x="20" y="23"/>
                </a:cubicBezTo>
                <a:cubicBezTo>
                  <a:pt x="20" y="28"/>
                  <a:pt x="26" y="29"/>
                  <a:pt x="29" y="30"/>
                </a:cubicBezTo>
                <a:cubicBezTo>
                  <a:pt x="34" y="32"/>
                  <a:pt x="34" y="32"/>
                  <a:pt x="34" y="32"/>
                </a:cubicBezTo>
                <a:cubicBezTo>
                  <a:pt x="47" y="36"/>
                  <a:pt x="52" y="45"/>
                  <a:pt x="52" y="54"/>
                </a:cubicBezTo>
                <a:cubicBezTo>
                  <a:pt x="52" y="73"/>
                  <a:pt x="35" y="80"/>
                  <a:pt x="21" y="80"/>
                </a:cubicBezTo>
                <a:cubicBezTo>
                  <a:pt x="10" y="80"/>
                  <a:pt x="1" y="78"/>
                  <a:pt x="0" y="77"/>
                </a:cubicBezTo>
                <a:cubicBezTo>
                  <a:pt x="0" y="60"/>
                  <a:pt x="0" y="60"/>
                  <a:pt x="0" y="60"/>
                </a:cubicBezTo>
                <a:cubicBezTo>
                  <a:pt x="2" y="60"/>
                  <a:pt x="10" y="63"/>
                  <a:pt x="18" y="63"/>
                </a:cubicBezTo>
                <a:cubicBezTo>
                  <a:pt x="28" y="63"/>
                  <a:pt x="32" y="60"/>
                  <a:pt x="32" y="56"/>
                </a:cubicBezTo>
                <a:cubicBezTo>
                  <a:pt x="32" y="52"/>
                  <a:pt x="28" y="49"/>
                  <a:pt x="23" y="48"/>
                </a:cubicBezTo>
                <a:cubicBezTo>
                  <a:pt x="22" y="48"/>
                  <a:pt x="21" y="47"/>
                  <a:pt x="19" y="47"/>
                </a:cubicBezTo>
                <a:cubicBezTo>
                  <a:pt x="9" y="43"/>
                  <a:pt x="0" y="37"/>
                  <a:pt x="0" y="24"/>
                </a:cubicBezTo>
                <a:cubicBezTo>
                  <a:pt x="0" y="10"/>
                  <a:pt x="10" y="0"/>
                  <a:pt x="28" y="0"/>
                </a:cubicBezTo>
                <a:cubicBezTo>
                  <a:pt x="37" y="0"/>
                  <a:pt x="46" y="3"/>
                  <a:pt x="47" y="3"/>
                </a:cubicBezTo>
                <a:lnTo>
                  <a:pt x="47" y="1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9" name="Freeform 8"/>
          <p:cNvSpPr>
            <a:spLocks/>
          </p:cNvSpPr>
          <p:nvPr userDrawn="1"/>
        </p:nvSpPr>
        <p:spPr bwMode="black">
          <a:xfrm>
            <a:off x="5768975" y="2311400"/>
            <a:ext cx="82550" cy="171450"/>
          </a:xfrm>
          <a:custGeom>
            <a:avLst/>
            <a:gdLst>
              <a:gd name="T0" fmla="*/ 2147483647 w 19"/>
              <a:gd name="T1" fmla="*/ 2147483647 h 39"/>
              <a:gd name="T2" fmla="*/ 2147483647 w 19"/>
              <a:gd name="T3" fmla="*/ 0 h 39"/>
              <a:gd name="T4" fmla="*/ 0 w 19"/>
              <a:gd name="T5" fmla="*/ 2147483647 h 39"/>
              <a:gd name="T6" fmla="*/ 0 w 19"/>
              <a:gd name="T7" fmla="*/ 2147483647 h 39"/>
              <a:gd name="T8" fmla="*/ 2147483647 w 19"/>
              <a:gd name="T9" fmla="*/ 2147483647 h 39"/>
              <a:gd name="T10" fmla="*/ 2147483647 w 19"/>
              <a:gd name="T11" fmla="*/ 2147483647 h 39"/>
              <a:gd name="T12" fmla="*/ 2147483647 w 19"/>
              <a:gd name="T13" fmla="*/ 2147483647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10" y="0"/>
                </a:cubicBezTo>
                <a:cubicBezTo>
                  <a:pt x="4" y="0"/>
                  <a:pt x="0" y="4"/>
                  <a:pt x="0" y="10"/>
                </a:cubicBezTo>
                <a:cubicBezTo>
                  <a:pt x="0" y="30"/>
                  <a:pt x="0" y="30"/>
                  <a:pt x="0" y="30"/>
                </a:cubicBezTo>
                <a:cubicBezTo>
                  <a:pt x="0" y="35"/>
                  <a:pt x="4" y="39"/>
                  <a:pt x="10" y="39"/>
                </a:cubicBezTo>
                <a:cubicBezTo>
                  <a:pt x="15" y="39"/>
                  <a:pt x="19" y="35"/>
                  <a:pt x="19" y="30"/>
                </a:cubicBezTo>
                <a:lnTo>
                  <a:pt x="19"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10" name="Freeform 9"/>
          <p:cNvSpPr>
            <a:spLocks/>
          </p:cNvSpPr>
          <p:nvPr userDrawn="1"/>
        </p:nvSpPr>
        <p:spPr bwMode="black">
          <a:xfrm>
            <a:off x="5999163" y="2197100"/>
            <a:ext cx="82550" cy="285750"/>
          </a:xfrm>
          <a:custGeom>
            <a:avLst/>
            <a:gdLst>
              <a:gd name="T0" fmla="*/ 2147483647 w 19"/>
              <a:gd name="T1" fmla="*/ 2147483647 h 65"/>
              <a:gd name="T2" fmla="*/ 2147483647 w 19"/>
              <a:gd name="T3" fmla="*/ 0 h 65"/>
              <a:gd name="T4" fmla="*/ 0 w 19"/>
              <a:gd name="T5" fmla="*/ 2147483647 h 65"/>
              <a:gd name="T6" fmla="*/ 0 w 19"/>
              <a:gd name="T7" fmla="*/ 2147483647 h 65"/>
              <a:gd name="T8" fmla="*/ 2147483647 w 19"/>
              <a:gd name="T9" fmla="*/ 2147483647 h 65"/>
              <a:gd name="T10" fmla="*/ 2147483647 w 19"/>
              <a:gd name="T11" fmla="*/ 2147483647 h 65"/>
              <a:gd name="T12" fmla="*/ 2147483647 w 19"/>
              <a:gd name="T13" fmla="*/ 214748364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4" y="0"/>
                  <a:pt x="9" y="0"/>
                </a:cubicBezTo>
                <a:cubicBezTo>
                  <a:pt x="4" y="0"/>
                  <a:pt x="0" y="4"/>
                  <a:pt x="0" y="9"/>
                </a:cubicBezTo>
                <a:cubicBezTo>
                  <a:pt x="0" y="56"/>
                  <a:pt x="0" y="56"/>
                  <a:pt x="0" y="56"/>
                </a:cubicBezTo>
                <a:cubicBezTo>
                  <a:pt x="0" y="61"/>
                  <a:pt x="4" y="65"/>
                  <a:pt x="9" y="65"/>
                </a:cubicBezTo>
                <a:cubicBezTo>
                  <a:pt x="14" y="65"/>
                  <a:pt x="19" y="61"/>
                  <a:pt x="19" y="56"/>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11" name="Freeform 10"/>
          <p:cNvSpPr>
            <a:spLocks/>
          </p:cNvSpPr>
          <p:nvPr userDrawn="1"/>
        </p:nvSpPr>
        <p:spPr bwMode="black">
          <a:xfrm>
            <a:off x="6226175" y="2039938"/>
            <a:ext cx="82550" cy="525462"/>
          </a:xfrm>
          <a:custGeom>
            <a:avLst/>
            <a:gdLst>
              <a:gd name="T0" fmla="*/ 2147483647 w 19"/>
              <a:gd name="T1" fmla="*/ 2147483647 h 120"/>
              <a:gd name="T2" fmla="*/ 2147483647 w 19"/>
              <a:gd name="T3" fmla="*/ 0 h 120"/>
              <a:gd name="T4" fmla="*/ 0 w 19"/>
              <a:gd name="T5" fmla="*/ 2147483647 h 120"/>
              <a:gd name="T6" fmla="*/ 0 w 19"/>
              <a:gd name="T7" fmla="*/ 2147483647 h 120"/>
              <a:gd name="T8" fmla="*/ 2147483647 w 19"/>
              <a:gd name="T9" fmla="*/ 2147483647 h 120"/>
              <a:gd name="T10" fmla="*/ 2147483647 w 19"/>
              <a:gd name="T11" fmla="*/ 2147483647 h 120"/>
              <a:gd name="T12" fmla="*/ 2147483647 w 19"/>
              <a:gd name="T13" fmla="*/ 2147483647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10" y="0"/>
                </a:cubicBezTo>
                <a:cubicBezTo>
                  <a:pt x="5" y="0"/>
                  <a:pt x="0" y="4"/>
                  <a:pt x="0" y="9"/>
                </a:cubicBezTo>
                <a:cubicBezTo>
                  <a:pt x="0" y="111"/>
                  <a:pt x="0" y="111"/>
                  <a:pt x="0" y="111"/>
                </a:cubicBezTo>
                <a:cubicBezTo>
                  <a:pt x="0" y="116"/>
                  <a:pt x="5" y="120"/>
                  <a:pt x="10" y="120"/>
                </a:cubicBezTo>
                <a:cubicBezTo>
                  <a:pt x="15" y="120"/>
                  <a:pt x="19" y="116"/>
                  <a:pt x="19" y="111"/>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12" name="Freeform 11"/>
          <p:cNvSpPr>
            <a:spLocks/>
          </p:cNvSpPr>
          <p:nvPr userDrawn="1"/>
        </p:nvSpPr>
        <p:spPr bwMode="black">
          <a:xfrm>
            <a:off x="6457950" y="2197100"/>
            <a:ext cx="80963" cy="285750"/>
          </a:xfrm>
          <a:custGeom>
            <a:avLst/>
            <a:gdLst>
              <a:gd name="T0" fmla="*/ 2147483647 w 19"/>
              <a:gd name="T1" fmla="*/ 2147483647 h 65"/>
              <a:gd name="T2" fmla="*/ 2147483647 w 19"/>
              <a:gd name="T3" fmla="*/ 0 h 65"/>
              <a:gd name="T4" fmla="*/ 0 w 19"/>
              <a:gd name="T5" fmla="*/ 2147483647 h 65"/>
              <a:gd name="T6" fmla="*/ 0 w 19"/>
              <a:gd name="T7" fmla="*/ 2147483647 h 65"/>
              <a:gd name="T8" fmla="*/ 2147483647 w 19"/>
              <a:gd name="T9" fmla="*/ 2147483647 h 65"/>
              <a:gd name="T10" fmla="*/ 2147483647 w 19"/>
              <a:gd name="T11" fmla="*/ 2147483647 h 65"/>
              <a:gd name="T12" fmla="*/ 2147483647 w 19"/>
              <a:gd name="T13" fmla="*/ 214748364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9" y="0"/>
                </a:cubicBezTo>
                <a:cubicBezTo>
                  <a:pt x="4" y="0"/>
                  <a:pt x="0" y="4"/>
                  <a:pt x="0" y="9"/>
                </a:cubicBezTo>
                <a:cubicBezTo>
                  <a:pt x="0" y="56"/>
                  <a:pt x="0" y="56"/>
                  <a:pt x="0" y="56"/>
                </a:cubicBezTo>
                <a:cubicBezTo>
                  <a:pt x="0" y="61"/>
                  <a:pt x="4" y="65"/>
                  <a:pt x="9" y="65"/>
                </a:cubicBezTo>
                <a:cubicBezTo>
                  <a:pt x="15" y="65"/>
                  <a:pt x="19" y="61"/>
                  <a:pt x="19" y="56"/>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13" name="Freeform 12"/>
          <p:cNvSpPr>
            <a:spLocks/>
          </p:cNvSpPr>
          <p:nvPr userDrawn="1"/>
        </p:nvSpPr>
        <p:spPr bwMode="black">
          <a:xfrm>
            <a:off x="6683375" y="2311400"/>
            <a:ext cx="87313" cy="171450"/>
          </a:xfrm>
          <a:custGeom>
            <a:avLst/>
            <a:gdLst>
              <a:gd name="T0" fmla="*/ 2147483647 w 20"/>
              <a:gd name="T1" fmla="*/ 2147483647 h 39"/>
              <a:gd name="T2" fmla="*/ 2147483647 w 20"/>
              <a:gd name="T3" fmla="*/ 0 h 39"/>
              <a:gd name="T4" fmla="*/ 0 w 20"/>
              <a:gd name="T5" fmla="*/ 2147483647 h 39"/>
              <a:gd name="T6" fmla="*/ 0 w 20"/>
              <a:gd name="T7" fmla="*/ 2147483647 h 39"/>
              <a:gd name="T8" fmla="*/ 2147483647 w 20"/>
              <a:gd name="T9" fmla="*/ 2147483647 h 39"/>
              <a:gd name="T10" fmla="*/ 2147483647 w 20"/>
              <a:gd name="T11" fmla="*/ 2147483647 h 39"/>
              <a:gd name="T12" fmla="*/ 2147483647 w 20"/>
              <a:gd name="T13" fmla="*/ 2147483647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39">
                <a:moveTo>
                  <a:pt x="20" y="10"/>
                </a:moveTo>
                <a:cubicBezTo>
                  <a:pt x="20" y="4"/>
                  <a:pt x="15" y="0"/>
                  <a:pt x="10" y="0"/>
                </a:cubicBezTo>
                <a:cubicBezTo>
                  <a:pt x="5" y="0"/>
                  <a:pt x="0" y="4"/>
                  <a:pt x="0" y="10"/>
                </a:cubicBezTo>
                <a:cubicBezTo>
                  <a:pt x="0" y="30"/>
                  <a:pt x="0" y="30"/>
                  <a:pt x="0" y="30"/>
                </a:cubicBezTo>
                <a:cubicBezTo>
                  <a:pt x="0" y="35"/>
                  <a:pt x="5" y="39"/>
                  <a:pt x="10" y="39"/>
                </a:cubicBezTo>
                <a:cubicBezTo>
                  <a:pt x="15" y="39"/>
                  <a:pt x="20" y="35"/>
                  <a:pt x="20" y="30"/>
                </a:cubicBezTo>
                <a:lnTo>
                  <a:pt x="20"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14" name="Freeform 13"/>
          <p:cNvSpPr>
            <a:spLocks/>
          </p:cNvSpPr>
          <p:nvPr userDrawn="1"/>
        </p:nvSpPr>
        <p:spPr bwMode="black">
          <a:xfrm>
            <a:off x="6913563" y="2197100"/>
            <a:ext cx="84137" cy="285750"/>
          </a:xfrm>
          <a:custGeom>
            <a:avLst/>
            <a:gdLst>
              <a:gd name="T0" fmla="*/ 2147483647 w 19"/>
              <a:gd name="T1" fmla="*/ 2147483647 h 65"/>
              <a:gd name="T2" fmla="*/ 2147483647 w 19"/>
              <a:gd name="T3" fmla="*/ 0 h 65"/>
              <a:gd name="T4" fmla="*/ 0 w 19"/>
              <a:gd name="T5" fmla="*/ 2147483647 h 65"/>
              <a:gd name="T6" fmla="*/ 0 w 19"/>
              <a:gd name="T7" fmla="*/ 2147483647 h 65"/>
              <a:gd name="T8" fmla="*/ 2147483647 w 19"/>
              <a:gd name="T9" fmla="*/ 2147483647 h 65"/>
              <a:gd name="T10" fmla="*/ 2147483647 w 19"/>
              <a:gd name="T11" fmla="*/ 2147483647 h 65"/>
              <a:gd name="T12" fmla="*/ 2147483647 w 19"/>
              <a:gd name="T13" fmla="*/ 214748364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4" y="0"/>
                  <a:pt x="0" y="4"/>
                  <a:pt x="0" y="9"/>
                </a:cubicBezTo>
                <a:cubicBezTo>
                  <a:pt x="0" y="56"/>
                  <a:pt x="0" y="56"/>
                  <a:pt x="0" y="56"/>
                </a:cubicBezTo>
                <a:cubicBezTo>
                  <a:pt x="0" y="61"/>
                  <a:pt x="4" y="65"/>
                  <a:pt x="10" y="65"/>
                </a:cubicBezTo>
                <a:cubicBezTo>
                  <a:pt x="15" y="65"/>
                  <a:pt x="19" y="61"/>
                  <a:pt x="19" y="56"/>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15" name="Freeform 14"/>
          <p:cNvSpPr>
            <a:spLocks/>
          </p:cNvSpPr>
          <p:nvPr userDrawn="1"/>
        </p:nvSpPr>
        <p:spPr bwMode="black">
          <a:xfrm>
            <a:off x="7145338" y="2039938"/>
            <a:ext cx="82550" cy="525462"/>
          </a:xfrm>
          <a:custGeom>
            <a:avLst/>
            <a:gdLst>
              <a:gd name="T0" fmla="*/ 2147483647 w 19"/>
              <a:gd name="T1" fmla="*/ 2147483647 h 120"/>
              <a:gd name="T2" fmla="*/ 2147483647 w 19"/>
              <a:gd name="T3" fmla="*/ 0 h 120"/>
              <a:gd name="T4" fmla="*/ 0 w 19"/>
              <a:gd name="T5" fmla="*/ 2147483647 h 120"/>
              <a:gd name="T6" fmla="*/ 0 w 19"/>
              <a:gd name="T7" fmla="*/ 2147483647 h 120"/>
              <a:gd name="T8" fmla="*/ 2147483647 w 19"/>
              <a:gd name="T9" fmla="*/ 2147483647 h 120"/>
              <a:gd name="T10" fmla="*/ 2147483647 w 19"/>
              <a:gd name="T11" fmla="*/ 2147483647 h 120"/>
              <a:gd name="T12" fmla="*/ 2147483647 w 19"/>
              <a:gd name="T13" fmla="*/ 2147483647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20">
                <a:moveTo>
                  <a:pt x="19" y="9"/>
                </a:moveTo>
                <a:cubicBezTo>
                  <a:pt x="19" y="4"/>
                  <a:pt x="15" y="0"/>
                  <a:pt x="9" y="0"/>
                </a:cubicBezTo>
                <a:cubicBezTo>
                  <a:pt x="4" y="0"/>
                  <a:pt x="0" y="4"/>
                  <a:pt x="0" y="9"/>
                </a:cubicBezTo>
                <a:cubicBezTo>
                  <a:pt x="0" y="111"/>
                  <a:pt x="0" y="111"/>
                  <a:pt x="0" y="111"/>
                </a:cubicBezTo>
                <a:cubicBezTo>
                  <a:pt x="0" y="116"/>
                  <a:pt x="4" y="120"/>
                  <a:pt x="9" y="120"/>
                </a:cubicBezTo>
                <a:cubicBezTo>
                  <a:pt x="15" y="120"/>
                  <a:pt x="19" y="116"/>
                  <a:pt x="19" y="111"/>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16" name="Freeform 15"/>
          <p:cNvSpPr>
            <a:spLocks/>
          </p:cNvSpPr>
          <p:nvPr userDrawn="1"/>
        </p:nvSpPr>
        <p:spPr bwMode="black">
          <a:xfrm>
            <a:off x="7372350" y="2197100"/>
            <a:ext cx="82550" cy="285750"/>
          </a:xfrm>
          <a:custGeom>
            <a:avLst/>
            <a:gdLst>
              <a:gd name="T0" fmla="*/ 2147483647 w 19"/>
              <a:gd name="T1" fmla="*/ 2147483647 h 65"/>
              <a:gd name="T2" fmla="*/ 2147483647 w 19"/>
              <a:gd name="T3" fmla="*/ 0 h 65"/>
              <a:gd name="T4" fmla="*/ 0 w 19"/>
              <a:gd name="T5" fmla="*/ 2147483647 h 65"/>
              <a:gd name="T6" fmla="*/ 0 w 19"/>
              <a:gd name="T7" fmla="*/ 2147483647 h 65"/>
              <a:gd name="T8" fmla="*/ 2147483647 w 19"/>
              <a:gd name="T9" fmla="*/ 2147483647 h 65"/>
              <a:gd name="T10" fmla="*/ 2147483647 w 19"/>
              <a:gd name="T11" fmla="*/ 2147483647 h 65"/>
              <a:gd name="T12" fmla="*/ 2147483647 w 19"/>
              <a:gd name="T13" fmla="*/ 214748364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65">
                <a:moveTo>
                  <a:pt x="19" y="9"/>
                </a:moveTo>
                <a:cubicBezTo>
                  <a:pt x="19" y="4"/>
                  <a:pt x="15" y="0"/>
                  <a:pt x="10" y="0"/>
                </a:cubicBezTo>
                <a:cubicBezTo>
                  <a:pt x="5" y="0"/>
                  <a:pt x="0" y="4"/>
                  <a:pt x="0" y="9"/>
                </a:cubicBezTo>
                <a:cubicBezTo>
                  <a:pt x="0" y="56"/>
                  <a:pt x="0" y="56"/>
                  <a:pt x="0" y="56"/>
                </a:cubicBezTo>
                <a:cubicBezTo>
                  <a:pt x="0" y="61"/>
                  <a:pt x="5" y="65"/>
                  <a:pt x="10" y="65"/>
                </a:cubicBezTo>
                <a:cubicBezTo>
                  <a:pt x="15" y="65"/>
                  <a:pt x="19" y="61"/>
                  <a:pt x="19" y="56"/>
                </a:cubicBezTo>
                <a:lnTo>
                  <a:pt x="1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
        <p:nvSpPr>
          <p:cNvPr id="17" name="Freeform 16"/>
          <p:cNvSpPr>
            <a:spLocks/>
          </p:cNvSpPr>
          <p:nvPr userDrawn="1"/>
        </p:nvSpPr>
        <p:spPr bwMode="black">
          <a:xfrm>
            <a:off x="7602538" y="2311400"/>
            <a:ext cx="84137" cy="171450"/>
          </a:xfrm>
          <a:custGeom>
            <a:avLst/>
            <a:gdLst>
              <a:gd name="T0" fmla="*/ 2147483647 w 19"/>
              <a:gd name="T1" fmla="*/ 2147483647 h 39"/>
              <a:gd name="T2" fmla="*/ 2147483647 w 19"/>
              <a:gd name="T3" fmla="*/ 0 h 39"/>
              <a:gd name="T4" fmla="*/ 0 w 19"/>
              <a:gd name="T5" fmla="*/ 2147483647 h 39"/>
              <a:gd name="T6" fmla="*/ 0 w 19"/>
              <a:gd name="T7" fmla="*/ 2147483647 h 39"/>
              <a:gd name="T8" fmla="*/ 2147483647 w 19"/>
              <a:gd name="T9" fmla="*/ 2147483647 h 39"/>
              <a:gd name="T10" fmla="*/ 2147483647 w 19"/>
              <a:gd name="T11" fmla="*/ 2147483647 h 39"/>
              <a:gd name="T12" fmla="*/ 2147483647 w 19"/>
              <a:gd name="T13" fmla="*/ 2147483647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19" y="10"/>
                </a:moveTo>
                <a:cubicBezTo>
                  <a:pt x="19" y="4"/>
                  <a:pt x="15" y="0"/>
                  <a:pt x="9" y="0"/>
                </a:cubicBezTo>
                <a:cubicBezTo>
                  <a:pt x="4" y="0"/>
                  <a:pt x="0" y="4"/>
                  <a:pt x="0" y="10"/>
                </a:cubicBezTo>
                <a:cubicBezTo>
                  <a:pt x="0" y="30"/>
                  <a:pt x="0" y="30"/>
                  <a:pt x="0" y="30"/>
                </a:cubicBezTo>
                <a:cubicBezTo>
                  <a:pt x="0" y="35"/>
                  <a:pt x="4" y="39"/>
                  <a:pt x="9" y="39"/>
                </a:cubicBezTo>
                <a:cubicBezTo>
                  <a:pt x="15" y="39"/>
                  <a:pt x="19" y="35"/>
                  <a:pt x="19" y="30"/>
                </a:cubicBezTo>
                <a:lnTo>
                  <a:pt x="19"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3" tIns="34292" rIns="68583" bIns="34292"/>
          <a:lstStyle/>
          <a:p>
            <a:endParaRPr lang="en-US">
              <a:solidFill>
                <a:srgbClr val="008080"/>
              </a:solidFill>
            </a:endParaRPr>
          </a:p>
        </p:txBody>
      </p:sp>
    </p:spTree>
    <p:extLst>
      <p:ext uri="{BB962C8B-B14F-4D97-AF65-F5344CB8AC3E}">
        <p14:creationId xmlns:p14="http://schemas.microsoft.com/office/powerpoint/2010/main" val="359333228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00"/>
                                        <p:tgtEl>
                                          <p:spTgt spid="2"/>
                                        </p:tgtEl>
                                      </p:cBhvr>
                                    </p:animEffect>
                                  </p:childTnLst>
                                </p:cTn>
                              </p:par>
                            </p:childTnLst>
                          </p:cTn>
                        </p:par>
                        <p:par>
                          <p:cTn id="8" fill="hold">
                            <p:stCondLst>
                              <p:cond delay="700"/>
                            </p:stCondLst>
                            <p:childTnLst>
                              <p:par>
                                <p:cTn id="9" presetID="10" presetClass="entr" presetSubtype="0" fill="hold" grpId="0" nodeType="afterEffect">
                                  <p:stCondLst>
                                    <p:cond delay="0"/>
                                  </p:stCondLst>
                                  <p:iterate type="lt">
                                    <p:tmPct val="6250"/>
                                  </p:iterate>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childTnLst>
                                </p:cTn>
                              </p:par>
                            </p:childTnLst>
                          </p:cTn>
                        </p:par>
                        <p:par>
                          <p:cTn id="12" fill="hold">
                            <p:stCondLst>
                              <p:cond delay="2200"/>
                            </p:stCondLst>
                            <p:childTnLst>
                              <p:par>
                                <p:cTn id="13" presetID="10" presetClass="entr" presetSubtype="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700"/>
                                        <p:tgtEl>
                                          <p:spTgt spid="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700"/>
                                        <p:tgtEl>
                                          <p:spTgt spid="10"/>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700"/>
                                        <p:tgtEl>
                                          <p:spTgt spid="1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700"/>
                                        <p:tgtEl>
                                          <p:spTgt spid="1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700"/>
                                        <p:tgtEl>
                                          <p:spTgt spid="1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700"/>
                                        <p:tgtEl>
                                          <p:spTgt spid="1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700"/>
                                        <p:tgtEl>
                                          <p:spTgt spid="15"/>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fade">
                                      <p:cBhvr>
                                        <p:cTn id="36" dur="700"/>
                                        <p:tgtEl>
                                          <p:spTgt spid="16"/>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700"/>
                                        <p:tgtEl>
                                          <p:spTgt spid="17"/>
                                        </p:tgtEl>
                                      </p:cBhvr>
                                    </p:animEffect>
                                  </p:childTnLst>
                                </p:cTn>
                              </p:par>
                              <p:par>
                                <p:cTn id="40" presetID="42" presetClass="path" presetSubtype="0" accel="50000" decel="50000" fill="hold" grpId="1" nodeType="withEffect">
                                  <p:stCondLst>
                                    <p:cond delay="0"/>
                                  </p:stCondLst>
                                  <p:childTnLst>
                                    <p:animMotion origin="layout" path="M -4.72222E-6 3.7037E-7 L -4.72222E-6 0.09143 " pathEditMode="relative" rAng="0" ptsTypes="AA">
                                      <p:cBhvr>
                                        <p:cTn id="41" dur="700" spd="-100000" fill="hold"/>
                                        <p:tgtEl>
                                          <p:spTgt spid="9"/>
                                        </p:tgtEl>
                                        <p:attrNameLst>
                                          <p:attrName>ppt_x</p:attrName>
                                          <p:attrName>ppt_y</p:attrName>
                                        </p:attrNameLst>
                                      </p:cBhvr>
                                      <p:rCtr x="0" y="46"/>
                                    </p:animMotion>
                                  </p:childTnLst>
                                </p:cTn>
                              </p:par>
                              <p:par>
                                <p:cTn id="42" presetID="42" presetClass="path" presetSubtype="0" accel="50000" decel="50000" fill="hold" grpId="1" nodeType="withEffect">
                                  <p:stCondLst>
                                    <p:cond delay="0"/>
                                  </p:stCondLst>
                                  <p:childTnLst>
                                    <p:animMotion origin="layout" path="M 5E-6 3.7037E-6 L 5E-6 0.11157 " pathEditMode="relative" rAng="0" ptsTypes="AA">
                                      <p:cBhvr>
                                        <p:cTn id="43" dur="700" spd="-100000" fill="hold"/>
                                        <p:tgtEl>
                                          <p:spTgt spid="11"/>
                                        </p:tgtEl>
                                        <p:attrNameLst>
                                          <p:attrName>ppt_x</p:attrName>
                                          <p:attrName>ppt_y</p:attrName>
                                        </p:attrNameLst>
                                      </p:cBhvr>
                                      <p:rCtr x="0" y="56"/>
                                    </p:animMotion>
                                  </p:childTnLst>
                                </p:cTn>
                              </p:par>
                              <p:par>
                                <p:cTn id="44" presetID="42" presetClass="path" presetSubtype="0" accel="50000" decel="50000" fill="hold" grpId="1" nodeType="withEffect">
                                  <p:stCondLst>
                                    <p:cond delay="0"/>
                                  </p:stCondLst>
                                  <p:childTnLst>
                                    <p:animMotion origin="layout" path="M 4.72222E-6 4.81481E-6 L 4.72222E-6 0.09143 " pathEditMode="relative" rAng="0" ptsTypes="AA">
                                      <p:cBhvr>
                                        <p:cTn id="45" dur="700" spd="-100000" fill="hold"/>
                                        <p:tgtEl>
                                          <p:spTgt spid="13"/>
                                        </p:tgtEl>
                                        <p:attrNameLst>
                                          <p:attrName>ppt_x</p:attrName>
                                          <p:attrName>ppt_y</p:attrName>
                                        </p:attrNameLst>
                                      </p:cBhvr>
                                      <p:rCtr x="0" y="46"/>
                                    </p:animMotion>
                                  </p:childTnLst>
                                </p:cTn>
                              </p:par>
                              <p:par>
                                <p:cTn id="46" presetID="42" presetClass="path" presetSubtype="0" accel="50000" decel="50000" fill="hold" grpId="1" nodeType="withEffect">
                                  <p:stCondLst>
                                    <p:cond delay="0"/>
                                  </p:stCondLst>
                                  <p:childTnLst>
                                    <p:animMotion origin="layout" path="M -2.77778E-6 3.7037E-6 L -2.77778E-6 0.11157 " pathEditMode="relative" rAng="0" ptsTypes="AA">
                                      <p:cBhvr>
                                        <p:cTn id="47" dur="700" spd="-100000" fill="hold"/>
                                        <p:tgtEl>
                                          <p:spTgt spid="15"/>
                                        </p:tgtEl>
                                        <p:attrNameLst>
                                          <p:attrName>ppt_x</p:attrName>
                                          <p:attrName>ppt_y</p:attrName>
                                        </p:attrNameLst>
                                      </p:cBhvr>
                                      <p:rCtr x="0" y="56"/>
                                    </p:animMotion>
                                  </p:childTnLst>
                                </p:cTn>
                              </p:par>
                              <p:par>
                                <p:cTn id="48" presetID="42" presetClass="path" presetSubtype="0" accel="50000" decel="50000" fill="hold" grpId="1" nodeType="withEffect">
                                  <p:stCondLst>
                                    <p:cond delay="0"/>
                                  </p:stCondLst>
                                  <p:childTnLst>
                                    <p:animMotion origin="layout" path="M 5.55556E-7 4.81481E-6 L 5.55556E-7 0.09143 " pathEditMode="relative" rAng="0" ptsTypes="AA">
                                      <p:cBhvr>
                                        <p:cTn id="49" dur="700" spd="-100000" fill="hold"/>
                                        <p:tgtEl>
                                          <p:spTgt spid="17"/>
                                        </p:tgtEl>
                                        <p:attrNameLst>
                                          <p:attrName>ppt_x</p:attrName>
                                          <p:attrName>ppt_y</p:attrName>
                                        </p:attrNameLst>
                                      </p:cBhvr>
                                      <p:rCtr x="0" y="46"/>
                                    </p:animMotion>
                                  </p:childTnLst>
                                </p:cTn>
                              </p:par>
                              <p:par>
                                <p:cTn id="50" presetID="64" presetClass="path" presetSubtype="0" accel="50000" decel="50000" fill="hold" grpId="1" nodeType="withEffect">
                                  <p:stCondLst>
                                    <p:cond delay="0"/>
                                  </p:stCondLst>
                                  <p:childTnLst>
                                    <p:animMotion origin="layout" path="M 4.72222E-6 3.33333E-6 L 4.72222E-6 -0.10764 " pathEditMode="relative" rAng="0" ptsTypes="AA">
                                      <p:cBhvr>
                                        <p:cTn id="51" dur="700" spd="-100000" fill="hold"/>
                                        <p:tgtEl>
                                          <p:spTgt spid="10"/>
                                        </p:tgtEl>
                                        <p:attrNameLst>
                                          <p:attrName>ppt_x</p:attrName>
                                          <p:attrName>ppt_y</p:attrName>
                                        </p:attrNameLst>
                                      </p:cBhvr>
                                      <p:rCtr x="0" y="-54"/>
                                    </p:animMotion>
                                  </p:childTnLst>
                                </p:cTn>
                              </p:par>
                              <p:par>
                                <p:cTn id="52" presetID="64" presetClass="path" presetSubtype="0" accel="50000" decel="50000" fill="hold" grpId="1" nodeType="withEffect">
                                  <p:stCondLst>
                                    <p:cond delay="0"/>
                                  </p:stCondLst>
                                  <p:childTnLst>
                                    <p:animMotion origin="layout" path="M 4.44444E-6 3.33333E-6 L 4.44444E-6 -0.10764 " pathEditMode="relative" rAng="0" ptsTypes="AA">
                                      <p:cBhvr>
                                        <p:cTn id="53" dur="700" spd="-100000" fill="hold"/>
                                        <p:tgtEl>
                                          <p:spTgt spid="12"/>
                                        </p:tgtEl>
                                        <p:attrNameLst>
                                          <p:attrName>ppt_x</p:attrName>
                                          <p:attrName>ppt_y</p:attrName>
                                        </p:attrNameLst>
                                      </p:cBhvr>
                                      <p:rCtr x="0" y="-54"/>
                                    </p:animMotion>
                                  </p:childTnLst>
                                </p:cTn>
                              </p:par>
                              <p:par>
                                <p:cTn id="54" presetID="64" presetClass="path" presetSubtype="0" accel="50000" decel="50000" fill="hold" grpId="1" nodeType="withEffect">
                                  <p:stCondLst>
                                    <p:cond delay="0"/>
                                  </p:stCondLst>
                                  <p:childTnLst>
                                    <p:animMotion origin="layout" path="M -2.22222E-6 3.33333E-6 L -2.22222E-6 -0.10764 " pathEditMode="relative" rAng="0" ptsTypes="AA">
                                      <p:cBhvr>
                                        <p:cTn id="55" dur="700" spd="-100000" fill="hold"/>
                                        <p:tgtEl>
                                          <p:spTgt spid="14"/>
                                        </p:tgtEl>
                                        <p:attrNameLst>
                                          <p:attrName>ppt_x</p:attrName>
                                          <p:attrName>ppt_y</p:attrName>
                                        </p:attrNameLst>
                                      </p:cBhvr>
                                      <p:rCtr x="0" y="-54"/>
                                    </p:animMotion>
                                  </p:childTnLst>
                                </p:cTn>
                              </p:par>
                              <p:par>
                                <p:cTn id="56" presetID="64" presetClass="path" presetSubtype="0" accel="50000" decel="50000" fill="hold" grpId="1" nodeType="withEffect">
                                  <p:stCondLst>
                                    <p:cond delay="0"/>
                                  </p:stCondLst>
                                  <p:childTnLst>
                                    <p:animMotion origin="layout" path="M 1.11111E-6 3.33333E-6 L 1.11111E-6 -0.10764 " pathEditMode="relative" rAng="0" ptsTypes="AA">
                                      <p:cBhvr>
                                        <p:cTn id="57" dur="700" spd="-100000" fill="hold"/>
                                        <p:tgtEl>
                                          <p:spTgt spid="16"/>
                                        </p:tgtEl>
                                        <p:attrNameLst>
                                          <p:attrName>ppt_x</p:attrName>
                                          <p:attrName>ppt_y</p:attrName>
                                        </p:attrNameLst>
                                      </p:cBhvr>
                                      <p:rCtr x="0" y="-54"/>
                                    </p:animMotion>
                                  </p:childTnLst>
                                </p:cTn>
                              </p:par>
                            </p:childTnLst>
                          </p:cTn>
                        </p:par>
                        <p:par>
                          <p:cTn id="58" fill="hold">
                            <p:stCondLst>
                              <p:cond delay="2900"/>
                            </p:stCondLst>
                            <p:childTnLst>
                              <p:par>
                                <p:cTn id="59" presetID="10" presetClass="entr" presetSubtype="0" fill="hold" grpId="0" nodeType="afterEffect">
                                  <p:stCondLst>
                                    <p:cond delay="0"/>
                                  </p:stCondLst>
                                  <p:childTnLst>
                                    <p:set>
                                      <p:cBhvr>
                                        <p:cTn id="60" dur="1" fill="hold">
                                          <p:stCondLst>
                                            <p:cond delay="0"/>
                                          </p:stCondLst>
                                        </p:cTn>
                                        <p:tgtEl>
                                          <p:spTgt spid="6"/>
                                        </p:tgtEl>
                                        <p:attrNameLst>
                                          <p:attrName>style.visibility</p:attrName>
                                        </p:attrNameLst>
                                      </p:cBhvr>
                                      <p:to>
                                        <p:strVal val="visible"/>
                                      </p:to>
                                    </p:set>
                                    <p:animEffect transition="in" filter="fade">
                                      <p:cBhvr>
                                        <p:cTn id="61" dur="700"/>
                                        <p:tgtEl>
                                          <p:spTgt spid="6"/>
                                        </p:tgtEl>
                                      </p:cBhvr>
                                    </p:animEffect>
                                  </p:childTnLst>
                                </p:cTn>
                              </p:par>
                              <p:par>
                                <p:cTn id="62" presetID="10" presetClass="entr" presetSubtype="0" fill="hold" nodeType="withEffect">
                                  <p:stCondLst>
                                    <p:cond delay="100"/>
                                  </p:stCondLst>
                                  <p:childTnLst>
                                    <p:set>
                                      <p:cBhvr>
                                        <p:cTn id="63" dur="1" fill="hold">
                                          <p:stCondLst>
                                            <p:cond delay="0"/>
                                          </p:stCondLst>
                                        </p:cTn>
                                        <p:tgtEl>
                                          <p:spTgt spid="4"/>
                                        </p:tgtEl>
                                        <p:attrNameLst>
                                          <p:attrName>style.visibility</p:attrName>
                                        </p:attrNameLst>
                                      </p:cBhvr>
                                      <p:to>
                                        <p:strVal val="visible"/>
                                      </p:to>
                                    </p:set>
                                    <p:animEffect transition="in" filter="fade">
                                      <p:cBhvr>
                                        <p:cTn id="64" dur="700"/>
                                        <p:tgtEl>
                                          <p:spTgt spid="4"/>
                                        </p:tgtEl>
                                      </p:cBhvr>
                                    </p:animEffect>
                                  </p:childTnLst>
                                </p:cTn>
                              </p:par>
                              <p:par>
                                <p:cTn id="65" presetID="10" presetClass="entr" presetSubtype="0" fill="hold" grpId="0" nodeType="withEffect">
                                  <p:stCondLst>
                                    <p:cond delay="200"/>
                                  </p:stCondLst>
                                  <p:childTnLst>
                                    <p:set>
                                      <p:cBhvr>
                                        <p:cTn id="66" dur="1" fill="hold">
                                          <p:stCondLst>
                                            <p:cond delay="0"/>
                                          </p:stCondLst>
                                        </p:cTn>
                                        <p:tgtEl>
                                          <p:spTgt spid="8"/>
                                        </p:tgtEl>
                                        <p:attrNameLst>
                                          <p:attrName>style.visibility</p:attrName>
                                        </p:attrNameLst>
                                      </p:cBhvr>
                                      <p:to>
                                        <p:strVal val="visible"/>
                                      </p:to>
                                    </p:set>
                                    <p:animEffect transition="in" filter="fade">
                                      <p:cBhvr>
                                        <p:cTn id="67" dur="700"/>
                                        <p:tgtEl>
                                          <p:spTgt spid="8"/>
                                        </p:tgtEl>
                                      </p:cBhvr>
                                    </p:animEffect>
                                  </p:childTnLst>
                                </p:cTn>
                              </p:par>
                              <p:par>
                                <p:cTn id="68" presetID="10" presetClass="entr" presetSubtype="0" fill="hold" grpId="0" nodeType="withEffect">
                                  <p:stCondLst>
                                    <p:cond delay="300"/>
                                  </p:stCondLst>
                                  <p:childTnLst>
                                    <p:set>
                                      <p:cBhvr>
                                        <p:cTn id="69" dur="1" fill="hold">
                                          <p:stCondLst>
                                            <p:cond delay="0"/>
                                          </p:stCondLst>
                                        </p:cTn>
                                        <p:tgtEl>
                                          <p:spTgt spid="5"/>
                                        </p:tgtEl>
                                        <p:attrNameLst>
                                          <p:attrName>style.visibility</p:attrName>
                                        </p:attrNameLst>
                                      </p:cBhvr>
                                      <p:to>
                                        <p:strVal val="visible"/>
                                      </p:to>
                                    </p:set>
                                    <p:animEffect transition="in" filter="fade">
                                      <p:cBhvr>
                                        <p:cTn id="70" dur="700"/>
                                        <p:tgtEl>
                                          <p:spTgt spid="5"/>
                                        </p:tgtEl>
                                      </p:cBhvr>
                                    </p:animEffect>
                                  </p:childTnLst>
                                </p:cTn>
                              </p:par>
                              <p:par>
                                <p:cTn id="71" presetID="10" presetClass="entr" presetSubtype="0" fill="hold" grpId="0" nodeType="withEffect">
                                  <p:stCondLst>
                                    <p:cond delay="400"/>
                                  </p:stCondLst>
                                  <p:childTnLst>
                                    <p:set>
                                      <p:cBhvr>
                                        <p:cTn id="72" dur="1" fill="hold">
                                          <p:stCondLst>
                                            <p:cond delay="0"/>
                                          </p:stCondLst>
                                        </p:cTn>
                                        <p:tgtEl>
                                          <p:spTgt spid="7"/>
                                        </p:tgtEl>
                                        <p:attrNameLst>
                                          <p:attrName>style.visibility</p:attrName>
                                        </p:attrNameLst>
                                      </p:cBhvr>
                                      <p:to>
                                        <p:strVal val="visible"/>
                                      </p:to>
                                    </p:set>
                                    <p:animEffect transition="in" filter="fade">
                                      <p:cBhvr>
                                        <p:cTn id="73" dur="7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animBg="1"/>
      <p:bldP spid="7" grpId="0" animBg="1"/>
      <p:bldP spid="8" grpId="0" animBg="1"/>
      <p:bldP spid="9" grpId="0" animBg="1"/>
      <p:bldP spid="9" grpId="1" animBg="1"/>
      <p:bldP spid="10" grpId="0" animBg="1"/>
      <p:bldP spid="10" grpId="1" animBg="1"/>
      <p:bldP spid="11" grpId="0" animBg="1"/>
      <p:bldP spid="11" grpId="1" animBg="1"/>
      <p:bldP spid="12" grpId="0" animBg="1"/>
      <p:bldP spid="12" grpId="1" animBg="1"/>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94217753"/>
      </p:ext>
    </p:extLst>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1_Bullet_Title only">
    <p:spTree>
      <p:nvGrpSpPr>
        <p:cNvPr id="1" name=""/>
        <p:cNvGrpSpPr/>
        <p:nvPr/>
      </p:nvGrpSpPr>
      <p:grpSpPr>
        <a:xfrm>
          <a:off x="0" y="0"/>
          <a:ext cx="0" cy="0"/>
          <a:chOff x="0" y="0"/>
          <a:chExt cx="0" cy="0"/>
        </a:xfrm>
      </p:grpSpPr>
      <p:sp>
        <p:nvSpPr>
          <p:cNvPr id="3" name="Rectangle 2"/>
          <p:cNvSpPr/>
          <p:nvPr userDrawn="1"/>
        </p:nvSpPr>
        <p:spPr>
          <a:xfrm>
            <a:off x="0" y="4481513"/>
            <a:ext cx="9144000" cy="436562"/>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dirty="0"/>
          </a:p>
        </p:txBody>
      </p:sp>
      <p:sp>
        <p:nvSpPr>
          <p:cNvPr id="2" name="Title 1"/>
          <p:cNvSpPr>
            <a:spLocks noGrp="1"/>
          </p:cNvSpPr>
          <p:nvPr>
            <p:ph type="title"/>
          </p:nvPr>
        </p:nvSpPr>
        <p:spPr>
          <a:xfrm>
            <a:off x="229702" y="324161"/>
            <a:ext cx="8588861" cy="628650"/>
          </a:xfrm>
        </p:spPr>
        <p:txBody>
          <a:bodyPr anchor="t"/>
          <a:lstStyle>
            <a:lvl1pPr>
              <a:defRPr>
                <a:solidFill>
                  <a:srgbClr val="018295"/>
                </a:solidFill>
                <a:latin typeface="+mj-lt"/>
              </a:defRPr>
            </a:lvl1pPr>
          </a:lstStyle>
          <a:p>
            <a:r>
              <a:rPr lang="en-US" dirty="0" smtClean="0"/>
              <a:t>Click to edit Master title style</a:t>
            </a:r>
            <a:endParaRPr lang="en-US" dirty="0"/>
          </a:p>
        </p:txBody>
      </p:sp>
    </p:spTree>
    <p:extLst>
      <p:ext uri="{BB962C8B-B14F-4D97-AF65-F5344CB8AC3E}">
        <p14:creationId xmlns:p14="http://schemas.microsoft.com/office/powerpoint/2010/main" val="3667103999"/>
      </p:ext>
    </p:extLst>
  </p:cSld>
  <p:clrMapOvr>
    <a:masterClrMapping/>
  </p:clrMapOvr>
  <p:transition spd="slow">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p:cSld name="Segue">
    <p:spTree>
      <p:nvGrpSpPr>
        <p:cNvPr id="1" name=""/>
        <p:cNvGrpSpPr/>
        <p:nvPr/>
      </p:nvGrpSpPr>
      <p:grpSpPr>
        <a:xfrm>
          <a:off x="0" y="0"/>
          <a:ext cx="0" cy="0"/>
          <a:chOff x="0" y="0"/>
          <a:chExt cx="0" cy="0"/>
        </a:xfrm>
      </p:grpSpPr>
      <p:pic>
        <p:nvPicPr>
          <p:cNvPr id="3" name="Picture 6" descr="segue texture.jp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333375" y="2330450"/>
            <a:ext cx="8477250" cy="257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7"/>
          <p:cNvSpPr>
            <a:spLocks noChangeArrowheads="1"/>
          </p:cNvSpPr>
          <p:nvPr userDrawn="1"/>
        </p:nvSpPr>
        <p:spPr bwMode="white">
          <a:xfrm>
            <a:off x="0" y="0"/>
            <a:ext cx="9144000" cy="133350"/>
          </a:xfrm>
          <a:prstGeom prst="rect">
            <a:avLst/>
          </a:prstGeom>
          <a:solidFill>
            <a:schemeClr val="bg2"/>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lIns="68583" tIns="34292" rIns="68583" bIns="34292" anchor="ctr"/>
          <a:lstStyle/>
          <a:p>
            <a:endParaRPr lang="en-US"/>
          </a:p>
        </p:txBody>
      </p:sp>
      <p:sp>
        <p:nvSpPr>
          <p:cNvPr id="5" name="Rectangle 3"/>
          <p:cNvSpPr>
            <a:spLocks noChangeArrowheads="1"/>
          </p:cNvSpPr>
          <p:nvPr userDrawn="1"/>
        </p:nvSpPr>
        <p:spPr bwMode="hidden">
          <a:xfrm>
            <a:off x="0" y="0"/>
            <a:ext cx="9144000" cy="133350"/>
          </a:xfrm>
          <a:prstGeom prst="rect">
            <a:avLst/>
          </a:prstGeom>
          <a:solidFill>
            <a:schemeClr val="bg2"/>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lIns="68583" tIns="34292" rIns="68583" bIns="34292" anchor="ctr"/>
          <a:lstStyle/>
          <a:p>
            <a:endParaRPr lang="en-US"/>
          </a:p>
        </p:txBody>
      </p:sp>
      <p:sp>
        <p:nvSpPr>
          <p:cNvPr id="6" name="Rectangle 9"/>
          <p:cNvSpPr>
            <a:spLocks noChangeArrowheads="1"/>
          </p:cNvSpPr>
          <p:nvPr userDrawn="1"/>
        </p:nvSpPr>
        <p:spPr bwMode="ltGray">
          <a:xfrm>
            <a:off x="7934325" y="4930775"/>
            <a:ext cx="64135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r>
              <a:rPr lang="en-US" sz="500">
                <a:solidFill>
                  <a:srgbClr val="C0C0C0"/>
                </a:solidFill>
              </a:rPr>
              <a:t>Cisco Confidential</a:t>
            </a:r>
          </a:p>
        </p:txBody>
      </p:sp>
      <p:sp>
        <p:nvSpPr>
          <p:cNvPr id="7" name="Rectangle 7"/>
          <p:cNvSpPr>
            <a:spLocks noChangeArrowheads="1"/>
          </p:cNvSpPr>
          <p:nvPr userDrawn="1"/>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6FADC400-7E6B-0B47-801C-A31920D96545}" type="slidenum">
              <a:rPr lang="en-US" sz="500">
                <a:solidFill>
                  <a:srgbClr val="C0C0C0"/>
                </a:solidFill>
              </a:rPr>
              <a:pPr algn="r" defTabSz="609600"/>
              <a:t>‹#›</a:t>
            </a:fld>
            <a:endParaRPr lang="en-US" sz="500">
              <a:solidFill>
                <a:srgbClr val="C0C0C0"/>
              </a:solidFill>
            </a:endParaRPr>
          </a:p>
        </p:txBody>
      </p:sp>
      <p:pic>
        <p:nvPicPr>
          <p:cNvPr id="8" name="Picture 14" descr="segue texture.jpg"/>
          <p:cNvPicPr>
            <a:picLocks noChangeAspect="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333375" y="4786313"/>
            <a:ext cx="8477250"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8"/>
          <p:cNvSpPr/>
          <p:nvPr userDrawn="1"/>
        </p:nvSpPr>
        <p:spPr>
          <a:xfrm>
            <a:off x="217488" y="2266950"/>
            <a:ext cx="8694737" cy="25193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defTabSz="685834" fontAlgn="auto">
              <a:spcBef>
                <a:spcPts val="0"/>
              </a:spcBef>
              <a:spcAft>
                <a:spcPts val="0"/>
              </a:spcAft>
              <a:defRPr/>
            </a:pPr>
            <a:endParaRPr lang="en-US">
              <a:latin typeface="+mj-lt"/>
            </a:endParaRPr>
          </a:p>
        </p:txBody>
      </p:sp>
      <p:sp>
        <p:nvSpPr>
          <p:cNvPr id="10" name="Rectangle 4"/>
          <p:cNvSpPr>
            <a:spLocks noChangeArrowheads="1"/>
          </p:cNvSpPr>
          <p:nvPr userDrawn="1"/>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a:solidFill>
                  <a:srgbClr val="C0C0C0"/>
                </a:solidFill>
              </a:rPr>
              <a:t>© 2013  Cisco and/or its affiliates. All rights reserved.</a:t>
            </a:r>
          </a:p>
        </p:txBody>
      </p:sp>
      <p:sp>
        <p:nvSpPr>
          <p:cNvPr id="2" name="Title 1"/>
          <p:cNvSpPr>
            <a:spLocks noGrp="1"/>
          </p:cNvSpPr>
          <p:nvPr>
            <p:ph type="ctrTitle"/>
          </p:nvPr>
        </p:nvSpPr>
        <p:spPr>
          <a:xfrm>
            <a:off x="221393" y="312844"/>
            <a:ext cx="8112126" cy="630134"/>
          </a:xfrm>
        </p:spPr>
        <p:txBody>
          <a:bodyPr anchor="t"/>
          <a:lstStyle>
            <a:lvl1pPr algn="l" defTabSz="685834" rtl="0" eaLnBrk="1" latinLnBrk="0" hangingPunct="1">
              <a:lnSpc>
                <a:spcPct val="85000"/>
              </a:lnSpc>
              <a:spcBef>
                <a:spcPct val="0"/>
              </a:spcBef>
              <a:buNone/>
              <a:defRPr lang="en-US" sz="4200" b="0" kern="1200" spc="0" baseline="0" dirty="0">
                <a:solidFill>
                  <a:srgbClr val="018295"/>
                </a:solidFill>
                <a:latin typeface="+mj-lt"/>
                <a:ea typeface="+mj-ea"/>
                <a:cs typeface="+mj-cs"/>
              </a:defRPr>
            </a:lvl1pPr>
          </a:lstStyle>
          <a:p>
            <a:r>
              <a:rPr lang="en-US" dirty="0" smtClean="0"/>
              <a:t>Click to edit Master title style</a:t>
            </a:r>
            <a:endParaRPr lang="en-US" dirty="0"/>
          </a:p>
        </p:txBody>
      </p:sp>
    </p:spTree>
    <p:extLst>
      <p:ext uri="{BB962C8B-B14F-4D97-AF65-F5344CB8AC3E}">
        <p14:creationId xmlns:p14="http://schemas.microsoft.com/office/powerpoint/2010/main" val="144988230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1.94444E-6 4.81481E-6 L -1.94444E-6 -0.48102 " pathEditMode="relative" rAng="0" ptsTypes="AA">
                                      <p:cBhvr>
                                        <p:cTn id="6" dur="1600" fill="hold"/>
                                        <p:tgtEl>
                                          <p:spTgt spid="9"/>
                                        </p:tgtEl>
                                        <p:attrNameLst>
                                          <p:attrName>ppt_x</p:attrName>
                                          <p:attrName>ppt_y</p:attrName>
                                        </p:attrNameLst>
                                      </p:cBhvr>
                                      <p:rCtr x="0" y="-24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slideLayout" Target="../slideLayouts/slideLayout49.xml"/><Relationship Id="rId18" Type="http://schemas.openxmlformats.org/officeDocument/2006/relationships/slideLayout" Target="../slideLayouts/slideLayout54.xml"/><Relationship Id="rId26" Type="http://schemas.openxmlformats.org/officeDocument/2006/relationships/slideLayout" Target="../slideLayouts/slideLayout62.xml"/><Relationship Id="rId3" Type="http://schemas.openxmlformats.org/officeDocument/2006/relationships/slideLayout" Target="../slideLayouts/slideLayout39.xml"/><Relationship Id="rId21" Type="http://schemas.openxmlformats.org/officeDocument/2006/relationships/slideLayout" Target="../slideLayouts/slideLayout57.xml"/><Relationship Id="rId34" Type="http://schemas.openxmlformats.org/officeDocument/2006/relationships/slideLayout" Target="../slideLayouts/slideLayout70.xml"/><Relationship Id="rId7" Type="http://schemas.openxmlformats.org/officeDocument/2006/relationships/slideLayout" Target="../slideLayouts/slideLayout43.xml"/><Relationship Id="rId12" Type="http://schemas.openxmlformats.org/officeDocument/2006/relationships/slideLayout" Target="../slideLayouts/slideLayout48.xml"/><Relationship Id="rId17" Type="http://schemas.openxmlformats.org/officeDocument/2006/relationships/slideLayout" Target="../slideLayouts/slideLayout53.xml"/><Relationship Id="rId25" Type="http://schemas.openxmlformats.org/officeDocument/2006/relationships/slideLayout" Target="../slideLayouts/slideLayout61.xml"/><Relationship Id="rId33" Type="http://schemas.openxmlformats.org/officeDocument/2006/relationships/slideLayout" Target="../slideLayouts/slideLayout69.xml"/><Relationship Id="rId2" Type="http://schemas.openxmlformats.org/officeDocument/2006/relationships/slideLayout" Target="../slideLayouts/slideLayout38.xml"/><Relationship Id="rId16" Type="http://schemas.openxmlformats.org/officeDocument/2006/relationships/slideLayout" Target="../slideLayouts/slideLayout52.xml"/><Relationship Id="rId20" Type="http://schemas.openxmlformats.org/officeDocument/2006/relationships/slideLayout" Target="../slideLayouts/slideLayout56.xml"/><Relationship Id="rId29" Type="http://schemas.openxmlformats.org/officeDocument/2006/relationships/slideLayout" Target="../slideLayouts/slideLayout65.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24" Type="http://schemas.openxmlformats.org/officeDocument/2006/relationships/slideLayout" Target="../slideLayouts/slideLayout60.xml"/><Relationship Id="rId32" Type="http://schemas.openxmlformats.org/officeDocument/2006/relationships/slideLayout" Target="../slideLayouts/slideLayout68.xml"/><Relationship Id="rId5" Type="http://schemas.openxmlformats.org/officeDocument/2006/relationships/slideLayout" Target="../slideLayouts/slideLayout41.xml"/><Relationship Id="rId15" Type="http://schemas.openxmlformats.org/officeDocument/2006/relationships/slideLayout" Target="../slideLayouts/slideLayout51.xml"/><Relationship Id="rId23" Type="http://schemas.openxmlformats.org/officeDocument/2006/relationships/slideLayout" Target="../slideLayouts/slideLayout59.xml"/><Relationship Id="rId28" Type="http://schemas.openxmlformats.org/officeDocument/2006/relationships/slideLayout" Target="../slideLayouts/slideLayout64.xml"/><Relationship Id="rId36" Type="http://schemas.openxmlformats.org/officeDocument/2006/relationships/theme" Target="../theme/theme2.xml"/><Relationship Id="rId10" Type="http://schemas.openxmlformats.org/officeDocument/2006/relationships/slideLayout" Target="../slideLayouts/slideLayout46.xml"/><Relationship Id="rId19" Type="http://schemas.openxmlformats.org/officeDocument/2006/relationships/slideLayout" Target="../slideLayouts/slideLayout55.xml"/><Relationship Id="rId31" Type="http://schemas.openxmlformats.org/officeDocument/2006/relationships/slideLayout" Target="../slideLayouts/slideLayout67.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slideLayout" Target="../slideLayouts/slideLayout50.xml"/><Relationship Id="rId22" Type="http://schemas.openxmlformats.org/officeDocument/2006/relationships/slideLayout" Target="../slideLayouts/slideLayout58.xml"/><Relationship Id="rId27" Type="http://schemas.openxmlformats.org/officeDocument/2006/relationships/slideLayout" Target="../slideLayouts/slideLayout63.xml"/><Relationship Id="rId30" Type="http://schemas.openxmlformats.org/officeDocument/2006/relationships/slideLayout" Target="../slideLayouts/slideLayout66.xml"/><Relationship Id="rId35" Type="http://schemas.openxmlformats.org/officeDocument/2006/relationships/slideLayout" Target="../slideLayouts/slideLayout7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230188" y="323850"/>
            <a:ext cx="8580437"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61724" tIns="34292" rIns="61724" bIns="34292" numCol="1" anchor="b" anchorCtr="0" compatLnSpc="1">
            <a:prstTxWarp prst="textNoShape">
              <a:avLst/>
            </a:prstTxWarp>
          </a:bodyPr>
          <a:lstStyle/>
          <a:p>
            <a:pPr lvl="0"/>
            <a:r>
              <a:rPr lang="en-US"/>
              <a:t>Slide Title Goes Here</a:t>
            </a:r>
          </a:p>
        </p:txBody>
      </p:sp>
      <p:sp>
        <p:nvSpPr>
          <p:cNvPr id="1027" name="Text Placeholder 2"/>
          <p:cNvSpPr>
            <a:spLocks noGrp="1"/>
          </p:cNvSpPr>
          <p:nvPr>
            <p:ph type="body" idx="1"/>
          </p:nvPr>
        </p:nvSpPr>
        <p:spPr bwMode="auto">
          <a:xfrm>
            <a:off x="230188" y="1004888"/>
            <a:ext cx="8580437" cy="3724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68583" tIns="34292" rIns="68583" bIns="34292" numCol="1" anchor="t" anchorCtr="0" compatLnSpc="1">
            <a:prstTxWarp prst="textNoShape">
              <a:avLst/>
            </a:prstTxWarp>
          </a:bodyPr>
          <a:lstStyle/>
          <a:p>
            <a:pPr lvl="0"/>
            <a:r>
              <a:rPr lang="en-US"/>
              <a:t>Body Text</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ChangeArrowheads="1"/>
          </p:cNvSpPr>
          <p:nvPr/>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dirty="0">
                <a:solidFill>
                  <a:srgbClr val="C0C0C0"/>
                </a:solidFill>
              </a:rPr>
              <a:t>© 2013 Cisco and/or its affiliates. All rights reserved.</a:t>
            </a:r>
          </a:p>
        </p:txBody>
      </p:sp>
      <p:sp>
        <p:nvSpPr>
          <p:cNvPr id="1029" name="Rectangle 5"/>
          <p:cNvSpPr>
            <a:spLocks noChangeArrowheads="1"/>
          </p:cNvSpPr>
          <p:nvPr/>
        </p:nvSpPr>
        <p:spPr bwMode="ltGray">
          <a:xfrm>
            <a:off x="7934325" y="4930775"/>
            <a:ext cx="64135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r>
              <a:rPr lang="en-US" sz="500">
                <a:solidFill>
                  <a:srgbClr val="C0C0C0"/>
                </a:solidFill>
              </a:rPr>
              <a:t>Cisco Confidential</a:t>
            </a:r>
          </a:p>
        </p:txBody>
      </p:sp>
      <p:sp>
        <p:nvSpPr>
          <p:cNvPr id="1030" name="Rectangle 7"/>
          <p:cNvSpPr>
            <a:spLocks noChangeArrowheads="1"/>
          </p:cNvSpPr>
          <p:nvPr/>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83745E3A-6F0F-F543-962B-EE3470F28576}" type="slidenum">
              <a:rPr lang="en-US" sz="500">
                <a:solidFill>
                  <a:srgbClr val="C0C0C0"/>
                </a:solidFill>
              </a:rPr>
              <a:pPr algn="r" defTabSz="609600"/>
              <a:t>‹#›</a:t>
            </a:fld>
            <a:endParaRPr lang="en-US" sz="500">
              <a:solidFill>
                <a:srgbClr val="C0C0C0"/>
              </a:solidFill>
            </a:endParaRPr>
          </a:p>
        </p:txBody>
      </p:sp>
    </p:spTree>
  </p:cSld>
  <p:clrMap bg1="lt1" tx1="dk1" bg2="lt2" tx2="dk2" accent1="accent1" accent2="accent2" accent3="accent3" accent4="accent4" accent5="accent5" accent6="accent6" hlink="hlink" folHlink="folHlink"/>
  <p:sldLayoutIdLst>
    <p:sldLayoutId id="2147484332" r:id="rId1"/>
    <p:sldLayoutId id="2147484333" r:id="rId2"/>
    <p:sldLayoutId id="2147484334" r:id="rId3"/>
    <p:sldLayoutId id="2147484335" r:id="rId4"/>
    <p:sldLayoutId id="2147484336" r:id="rId5"/>
    <p:sldLayoutId id="2147484324" r:id="rId6"/>
    <p:sldLayoutId id="2147484395" r:id="rId7"/>
    <p:sldLayoutId id="2147484337" r:id="rId8"/>
    <p:sldLayoutId id="2147484338" r:id="rId9"/>
    <p:sldLayoutId id="2147484339" r:id="rId10"/>
    <p:sldLayoutId id="2147484325" r:id="rId11"/>
    <p:sldLayoutId id="2147484358" r:id="rId12"/>
    <p:sldLayoutId id="2147484326" r:id="rId13"/>
    <p:sldLayoutId id="2147484340" r:id="rId14"/>
    <p:sldLayoutId id="2147484341" r:id="rId15"/>
    <p:sldLayoutId id="2147484327" r:id="rId16"/>
    <p:sldLayoutId id="2147484328" r:id="rId17"/>
    <p:sldLayoutId id="2147484329" r:id="rId18"/>
    <p:sldLayoutId id="2147484330" r:id="rId19"/>
    <p:sldLayoutId id="2147484342" r:id="rId20"/>
    <p:sldLayoutId id="2147484331" r:id="rId21"/>
    <p:sldLayoutId id="2147484343" r:id="rId22"/>
    <p:sldLayoutId id="2147484344" r:id="rId23"/>
    <p:sldLayoutId id="2147484345" r:id="rId24"/>
    <p:sldLayoutId id="2147484346" r:id="rId25"/>
    <p:sldLayoutId id="2147484347" r:id="rId26"/>
    <p:sldLayoutId id="2147484348" r:id="rId27"/>
    <p:sldLayoutId id="2147484349" r:id="rId28"/>
    <p:sldLayoutId id="2147484350" r:id="rId29"/>
    <p:sldLayoutId id="2147484351" r:id="rId30"/>
    <p:sldLayoutId id="2147484352" r:id="rId31"/>
    <p:sldLayoutId id="2147484353" r:id="rId32"/>
    <p:sldLayoutId id="2147484354" r:id="rId33"/>
    <p:sldLayoutId id="2147484355" r:id="rId34"/>
    <p:sldLayoutId id="2147484356" r:id="rId35"/>
    <p:sldLayoutId id="2147484357" r:id="rId36"/>
  </p:sldLayoutIdLst>
  <p:transition spd="slow">
    <p:fade/>
  </p:transition>
  <p:timing>
    <p:tnLst>
      <p:par>
        <p:cTn id="1" dur="indefinite" restart="never" nodeType="tmRoot"/>
      </p:par>
    </p:tnLst>
  </p:timing>
  <p:txStyles>
    <p:titleStyle>
      <a:lvl1pPr algn="l" defTabSz="685800" rtl="0" eaLnBrk="0" fontAlgn="base" hangingPunct="0">
        <a:lnSpc>
          <a:spcPct val="80000"/>
        </a:lnSpc>
        <a:spcBef>
          <a:spcPct val="0"/>
        </a:spcBef>
        <a:spcAft>
          <a:spcPct val="0"/>
        </a:spcAft>
        <a:defRPr lang="en-US" sz="4100" kern="1200" dirty="0">
          <a:solidFill>
            <a:srgbClr val="018295"/>
          </a:solidFill>
          <a:latin typeface="+mj-lt"/>
          <a:ea typeface="ＭＳ Ｐゴシック" charset="0"/>
          <a:cs typeface="ＭＳ Ｐゴシック" charset="0"/>
        </a:defRPr>
      </a:lvl1pPr>
      <a:lvl2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2pPr>
      <a:lvl3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3pPr>
      <a:lvl4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4pPr>
      <a:lvl5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5pPr>
      <a:lvl6pPr marL="4572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6pPr>
      <a:lvl7pPr marL="9144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7pPr>
      <a:lvl8pPr marL="13716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8pPr>
      <a:lvl9pPr marL="18288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9pPr>
    </p:titleStyle>
    <p:bodyStyle>
      <a:lvl1pPr marL="171450" indent="-171450" algn="l" defTabSz="685800" rtl="0" eaLnBrk="0" fontAlgn="base" hangingPunct="0">
        <a:lnSpc>
          <a:spcPct val="95000"/>
        </a:lnSpc>
        <a:spcBef>
          <a:spcPts val="1075"/>
        </a:spcBef>
        <a:spcAft>
          <a:spcPct val="0"/>
        </a:spcAft>
        <a:buClr>
          <a:schemeClr val="tx2"/>
        </a:buClr>
        <a:buSzPct val="90000"/>
        <a:buFont typeface="Arial" charset="0"/>
        <a:buChar char="•"/>
        <a:defRPr lang="en-US" sz="1500" kern="1200" dirty="0">
          <a:solidFill>
            <a:srgbClr val="546568"/>
          </a:solidFill>
          <a:latin typeface="+mj-lt"/>
          <a:ea typeface="ＭＳ Ｐゴシック" charset="0"/>
          <a:cs typeface="ＭＳ Ｐゴシック" charset="0"/>
        </a:defRPr>
      </a:lvl1pPr>
      <a:lvl2pPr marL="304800" indent="152400" algn="l" defTabSz="685800" rtl="0" eaLnBrk="0" fontAlgn="base" hangingPunct="0">
        <a:lnSpc>
          <a:spcPct val="95000"/>
        </a:lnSpc>
        <a:spcBef>
          <a:spcPts val="625"/>
        </a:spcBef>
        <a:spcAft>
          <a:spcPct val="0"/>
        </a:spcAft>
        <a:buClr>
          <a:schemeClr val="tx2"/>
        </a:buClr>
        <a:defRPr lang="en-US" sz="1400" kern="1200" dirty="0">
          <a:solidFill>
            <a:srgbClr val="546568"/>
          </a:solidFill>
          <a:latin typeface="+mj-lt"/>
          <a:ea typeface="ＭＳ Ｐゴシック" charset="0"/>
          <a:cs typeface="+mn-cs"/>
        </a:defRPr>
      </a:lvl2pPr>
      <a:lvl3pPr marL="428625" indent="485775" algn="l" defTabSz="685800" rtl="0" eaLnBrk="0" fontAlgn="base" hangingPunct="0">
        <a:lnSpc>
          <a:spcPct val="95000"/>
        </a:lnSpc>
        <a:spcBef>
          <a:spcPts val="625"/>
        </a:spcBef>
        <a:spcAft>
          <a:spcPct val="0"/>
        </a:spcAft>
        <a:buFont typeface="Arial" charset="0"/>
        <a:defRPr lang="en-US" sz="1200" kern="1200" dirty="0">
          <a:solidFill>
            <a:srgbClr val="546568"/>
          </a:solidFill>
          <a:latin typeface="+mj-lt"/>
          <a:ea typeface="ＭＳ Ｐゴシック" charset="0"/>
          <a:cs typeface="+mn-cs"/>
        </a:defRPr>
      </a:lvl3pPr>
      <a:lvl4pPr marL="515938" indent="855663" algn="l" defTabSz="685800" rtl="0" eaLnBrk="0" fontAlgn="base" hangingPunct="0">
        <a:lnSpc>
          <a:spcPct val="95000"/>
        </a:lnSpc>
        <a:spcBef>
          <a:spcPts val="625"/>
        </a:spcBef>
        <a:spcAft>
          <a:spcPct val="0"/>
        </a:spcAft>
        <a:buFont typeface="Arial" charset="0"/>
        <a:defRPr lang="en-US" sz="1100" kern="1200" dirty="0">
          <a:solidFill>
            <a:srgbClr val="546568"/>
          </a:solidFill>
          <a:latin typeface="+mj-lt"/>
          <a:ea typeface="ＭＳ Ｐゴシック" charset="0"/>
          <a:cs typeface="+mn-cs"/>
        </a:defRPr>
      </a:lvl4pPr>
      <a:lvl5pPr marL="600075" indent="1228725" algn="l" defTabSz="685800" rtl="0" eaLnBrk="0" fontAlgn="base" hangingPunct="0">
        <a:lnSpc>
          <a:spcPct val="95000"/>
        </a:lnSpc>
        <a:spcBef>
          <a:spcPts val="625"/>
        </a:spcBef>
        <a:spcAft>
          <a:spcPct val="0"/>
        </a:spcAft>
        <a:buFont typeface="Arial" charset="0"/>
        <a:defRPr lang="en-US" sz="1100" kern="1200" dirty="0">
          <a:solidFill>
            <a:srgbClr val="546568"/>
          </a:solidFill>
          <a:latin typeface="+mj-lt"/>
          <a:ea typeface="ＭＳ Ｐゴシック" charset="0"/>
          <a:cs typeface="+mn-cs"/>
        </a:defRPr>
      </a:lvl5pPr>
      <a:lvl6pPr marL="1886045" indent="-171459" algn="l" defTabSz="685834"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961" indent="-171459" algn="l" defTabSz="685834"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879" indent="-171459" algn="l" defTabSz="685834"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796" indent="-171459" algn="l" defTabSz="685834"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834" rtl="0" eaLnBrk="1" latinLnBrk="0" hangingPunct="1">
        <a:defRPr sz="1400" kern="1200">
          <a:solidFill>
            <a:schemeClr val="tx1"/>
          </a:solidFill>
          <a:latin typeface="+mn-lt"/>
          <a:ea typeface="+mn-ea"/>
          <a:cs typeface="+mn-cs"/>
        </a:defRPr>
      </a:lvl1pPr>
      <a:lvl2pPr marL="342916" algn="l" defTabSz="685834" rtl="0" eaLnBrk="1" latinLnBrk="0" hangingPunct="1">
        <a:defRPr sz="1400" kern="1200">
          <a:solidFill>
            <a:schemeClr val="tx1"/>
          </a:solidFill>
          <a:latin typeface="+mn-lt"/>
          <a:ea typeface="+mn-ea"/>
          <a:cs typeface="+mn-cs"/>
        </a:defRPr>
      </a:lvl2pPr>
      <a:lvl3pPr marL="685834" algn="l" defTabSz="685834" rtl="0" eaLnBrk="1" latinLnBrk="0" hangingPunct="1">
        <a:defRPr sz="1400" kern="1200">
          <a:solidFill>
            <a:schemeClr val="tx1"/>
          </a:solidFill>
          <a:latin typeface="+mn-lt"/>
          <a:ea typeface="+mn-ea"/>
          <a:cs typeface="+mn-cs"/>
        </a:defRPr>
      </a:lvl3pPr>
      <a:lvl4pPr marL="1028751" algn="l" defTabSz="685834" rtl="0" eaLnBrk="1" latinLnBrk="0" hangingPunct="1">
        <a:defRPr sz="1400" kern="1200">
          <a:solidFill>
            <a:schemeClr val="tx1"/>
          </a:solidFill>
          <a:latin typeface="+mn-lt"/>
          <a:ea typeface="+mn-ea"/>
          <a:cs typeface="+mn-cs"/>
        </a:defRPr>
      </a:lvl4pPr>
      <a:lvl5pPr marL="1371669" algn="l" defTabSz="685834" rtl="0" eaLnBrk="1" latinLnBrk="0" hangingPunct="1">
        <a:defRPr sz="1400" kern="1200">
          <a:solidFill>
            <a:schemeClr val="tx1"/>
          </a:solidFill>
          <a:latin typeface="+mn-lt"/>
          <a:ea typeface="+mn-ea"/>
          <a:cs typeface="+mn-cs"/>
        </a:defRPr>
      </a:lvl5pPr>
      <a:lvl6pPr marL="1714585" algn="l" defTabSz="685834" rtl="0" eaLnBrk="1" latinLnBrk="0" hangingPunct="1">
        <a:defRPr sz="1400" kern="1200">
          <a:solidFill>
            <a:schemeClr val="tx1"/>
          </a:solidFill>
          <a:latin typeface="+mn-lt"/>
          <a:ea typeface="+mn-ea"/>
          <a:cs typeface="+mn-cs"/>
        </a:defRPr>
      </a:lvl6pPr>
      <a:lvl7pPr marL="2057503" algn="l" defTabSz="685834" rtl="0" eaLnBrk="1" latinLnBrk="0" hangingPunct="1">
        <a:defRPr sz="1400" kern="1200">
          <a:solidFill>
            <a:schemeClr val="tx1"/>
          </a:solidFill>
          <a:latin typeface="+mn-lt"/>
          <a:ea typeface="+mn-ea"/>
          <a:cs typeface="+mn-cs"/>
        </a:defRPr>
      </a:lvl7pPr>
      <a:lvl8pPr marL="2400420" algn="l" defTabSz="685834" rtl="0" eaLnBrk="1" latinLnBrk="0" hangingPunct="1">
        <a:defRPr sz="1400" kern="1200">
          <a:solidFill>
            <a:schemeClr val="tx1"/>
          </a:solidFill>
          <a:latin typeface="+mn-lt"/>
          <a:ea typeface="+mn-ea"/>
          <a:cs typeface="+mn-cs"/>
        </a:defRPr>
      </a:lvl8pPr>
      <a:lvl9pPr marL="2743338" algn="l" defTabSz="685834" rtl="0" eaLnBrk="1" latinLnBrk="0" hangingPunct="1">
        <a:defRPr sz="14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230188" y="323850"/>
            <a:ext cx="8580437"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61724" tIns="34292" rIns="61724" bIns="34292" numCol="1" anchor="b" anchorCtr="0" compatLnSpc="1">
            <a:prstTxWarp prst="textNoShape">
              <a:avLst/>
            </a:prstTxWarp>
          </a:bodyPr>
          <a:lstStyle/>
          <a:p>
            <a:pPr lvl="0"/>
            <a:r>
              <a:rPr lang="en-US"/>
              <a:t>Slide Title Goes Here</a:t>
            </a:r>
          </a:p>
        </p:txBody>
      </p:sp>
      <p:sp>
        <p:nvSpPr>
          <p:cNvPr id="1027" name="Text Placeholder 2"/>
          <p:cNvSpPr>
            <a:spLocks noGrp="1"/>
          </p:cNvSpPr>
          <p:nvPr>
            <p:ph type="body" idx="1"/>
          </p:nvPr>
        </p:nvSpPr>
        <p:spPr bwMode="auto">
          <a:xfrm>
            <a:off x="230188" y="1004888"/>
            <a:ext cx="8580437" cy="3724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68583" tIns="34292" rIns="68583" bIns="34292" numCol="1" anchor="t" anchorCtr="0" compatLnSpc="1">
            <a:prstTxWarp prst="textNoShape">
              <a:avLst/>
            </a:prstTxWarp>
          </a:bodyPr>
          <a:lstStyle/>
          <a:p>
            <a:pPr lvl="0"/>
            <a:r>
              <a:rPr lang="en-US"/>
              <a:t>Body Text</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ChangeArrowheads="1"/>
          </p:cNvSpPr>
          <p:nvPr/>
        </p:nvSpPr>
        <p:spPr bwMode="ltGray">
          <a:xfrm>
            <a:off x="265113" y="4927600"/>
            <a:ext cx="3421062"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1595" tIns="30797" rIns="61595" bIns="30797" anchor="b">
            <a:spAutoFit/>
          </a:bodyPr>
          <a:lstStyle/>
          <a:p>
            <a:pPr defTabSz="609600"/>
            <a:r>
              <a:rPr lang="en-US" sz="500" dirty="0">
                <a:solidFill>
                  <a:srgbClr val="C0C0C0"/>
                </a:solidFill>
              </a:rPr>
              <a:t>© 2013 Cisco and/or its affiliates. All rights reserved.</a:t>
            </a:r>
          </a:p>
        </p:txBody>
      </p:sp>
      <p:sp>
        <p:nvSpPr>
          <p:cNvPr id="1029" name="Rectangle 5"/>
          <p:cNvSpPr>
            <a:spLocks noChangeArrowheads="1"/>
          </p:cNvSpPr>
          <p:nvPr/>
        </p:nvSpPr>
        <p:spPr bwMode="ltGray">
          <a:xfrm>
            <a:off x="7934325" y="4930775"/>
            <a:ext cx="64135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r>
              <a:rPr lang="en-US" sz="500">
                <a:solidFill>
                  <a:srgbClr val="C0C0C0"/>
                </a:solidFill>
              </a:rPr>
              <a:t>Cisco Confidential</a:t>
            </a:r>
          </a:p>
        </p:txBody>
      </p:sp>
      <p:sp>
        <p:nvSpPr>
          <p:cNvPr id="1030" name="Rectangle 7"/>
          <p:cNvSpPr>
            <a:spLocks noChangeArrowheads="1"/>
          </p:cNvSpPr>
          <p:nvPr/>
        </p:nvSpPr>
        <p:spPr bwMode="ltGray">
          <a:xfrm>
            <a:off x="8674100" y="4924425"/>
            <a:ext cx="207963"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1595" tIns="30797" rIns="61595" bIns="30797" anchor="b">
            <a:spAutoFit/>
          </a:bodyPr>
          <a:lstStyle/>
          <a:p>
            <a:pPr algn="r" defTabSz="609600"/>
            <a:fld id="{83745E3A-6F0F-F543-962B-EE3470F28576}" type="slidenum">
              <a:rPr lang="en-US" sz="500">
                <a:solidFill>
                  <a:srgbClr val="C0C0C0"/>
                </a:solidFill>
              </a:rPr>
              <a:pPr algn="r" defTabSz="609600"/>
              <a:t>‹#›</a:t>
            </a:fld>
            <a:endParaRPr lang="en-US" sz="500">
              <a:solidFill>
                <a:srgbClr val="C0C0C0"/>
              </a:solidFill>
            </a:endParaRPr>
          </a:p>
        </p:txBody>
      </p:sp>
    </p:spTree>
  </p:cSld>
  <p:clrMap bg1="lt1" tx1="dk1" bg2="lt2" tx2="dk2" accent1="accent1" accent2="accent2" accent3="accent3" accent4="accent4" accent5="accent5" accent6="accent6" hlink="hlink" folHlink="folHlink"/>
  <p:sldLayoutIdLst>
    <p:sldLayoutId id="2147484360" r:id="rId1"/>
    <p:sldLayoutId id="2147484361" r:id="rId2"/>
    <p:sldLayoutId id="2147484362" r:id="rId3"/>
    <p:sldLayoutId id="2147484363" r:id="rId4"/>
    <p:sldLayoutId id="2147484364" r:id="rId5"/>
    <p:sldLayoutId id="2147484365" r:id="rId6"/>
    <p:sldLayoutId id="2147484366" r:id="rId7"/>
    <p:sldLayoutId id="2147484367" r:id="rId8"/>
    <p:sldLayoutId id="2147484368" r:id="rId9"/>
    <p:sldLayoutId id="2147484369" r:id="rId10"/>
    <p:sldLayoutId id="2147484370" r:id="rId11"/>
    <p:sldLayoutId id="2147484371" r:id="rId12"/>
    <p:sldLayoutId id="2147484372" r:id="rId13"/>
    <p:sldLayoutId id="2147484373" r:id="rId14"/>
    <p:sldLayoutId id="2147484374" r:id="rId15"/>
    <p:sldLayoutId id="2147484375" r:id="rId16"/>
    <p:sldLayoutId id="2147484376" r:id="rId17"/>
    <p:sldLayoutId id="2147484377" r:id="rId18"/>
    <p:sldLayoutId id="2147484378" r:id="rId19"/>
    <p:sldLayoutId id="2147484379" r:id="rId20"/>
    <p:sldLayoutId id="2147484380" r:id="rId21"/>
    <p:sldLayoutId id="2147484381" r:id="rId22"/>
    <p:sldLayoutId id="2147484382" r:id="rId23"/>
    <p:sldLayoutId id="2147484383" r:id="rId24"/>
    <p:sldLayoutId id="2147484384" r:id="rId25"/>
    <p:sldLayoutId id="2147484385" r:id="rId26"/>
    <p:sldLayoutId id="2147484386" r:id="rId27"/>
    <p:sldLayoutId id="2147484387" r:id="rId28"/>
    <p:sldLayoutId id="2147484388" r:id="rId29"/>
    <p:sldLayoutId id="2147484389" r:id="rId30"/>
    <p:sldLayoutId id="2147484390" r:id="rId31"/>
    <p:sldLayoutId id="2147484391" r:id="rId32"/>
    <p:sldLayoutId id="2147484392" r:id="rId33"/>
    <p:sldLayoutId id="2147484393" r:id="rId34"/>
    <p:sldLayoutId id="2147484394" r:id="rId35"/>
  </p:sldLayoutIdLst>
  <p:transition spd="slow">
    <p:fade/>
  </p:transition>
  <p:timing>
    <p:tnLst>
      <p:par>
        <p:cTn id="1" dur="indefinite" restart="never" nodeType="tmRoot"/>
      </p:par>
    </p:tnLst>
  </p:timing>
  <p:txStyles>
    <p:titleStyle>
      <a:lvl1pPr algn="l" defTabSz="685800" rtl="0" eaLnBrk="0" fontAlgn="base" hangingPunct="0">
        <a:lnSpc>
          <a:spcPct val="80000"/>
        </a:lnSpc>
        <a:spcBef>
          <a:spcPct val="0"/>
        </a:spcBef>
        <a:spcAft>
          <a:spcPct val="0"/>
        </a:spcAft>
        <a:defRPr lang="en-US" sz="4100" kern="1200" dirty="0">
          <a:solidFill>
            <a:srgbClr val="018295"/>
          </a:solidFill>
          <a:latin typeface="+mj-lt"/>
          <a:ea typeface="ＭＳ Ｐゴシック" charset="0"/>
          <a:cs typeface="ＭＳ Ｐゴシック" charset="0"/>
        </a:defRPr>
      </a:lvl1pPr>
      <a:lvl2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2pPr>
      <a:lvl3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3pPr>
      <a:lvl4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4pPr>
      <a:lvl5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5pPr>
      <a:lvl6pPr marL="4572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6pPr>
      <a:lvl7pPr marL="9144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7pPr>
      <a:lvl8pPr marL="13716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8pPr>
      <a:lvl9pPr marL="18288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9pPr>
    </p:titleStyle>
    <p:bodyStyle>
      <a:lvl1pPr marL="171450" indent="-171450" algn="l" defTabSz="685800" rtl="0" eaLnBrk="0" fontAlgn="base" hangingPunct="0">
        <a:lnSpc>
          <a:spcPct val="95000"/>
        </a:lnSpc>
        <a:spcBef>
          <a:spcPts val="1075"/>
        </a:spcBef>
        <a:spcAft>
          <a:spcPct val="0"/>
        </a:spcAft>
        <a:buClr>
          <a:schemeClr val="tx2"/>
        </a:buClr>
        <a:buSzPct val="90000"/>
        <a:buFont typeface="Arial" charset="0"/>
        <a:buChar char="•"/>
        <a:defRPr lang="en-US" sz="1500" kern="1200" dirty="0">
          <a:solidFill>
            <a:srgbClr val="546568"/>
          </a:solidFill>
          <a:latin typeface="+mj-lt"/>
          <a:ea typeface="ＭＳ Ｐゴシック" charset="0"/>
          <a:cs typeface="ＭＳ Ｐゴシック" charset="0"/>
        </a:defRPr>
      </a:lvl1pPr>
      <a:lvl2pPr marL="304800" indent="152400" algn="l" defTabSz="685800" rtl="0" eaLnBrk="0" fontAlgn="base" hangingPunct="0">
        <a:lnSpc>
          <a:spcPct val="95000"/>
        </a:lnSpc>
        <a:spcBef>
          <a:spcPts val="625"/>
        </a:spcBef>
        <a:spcAft>
          <a:spcPct val="0"/>
        </a:spcAft>
        <a:buClr>
          <a:schemeClr val="tx2"/>
        </a:buClr>
        <a:defRPr lang="en-US" sz="1400" kern="1200" dirty="0">
          <a:solidFill>
            <a:srgbClr val="546568"/>
          </a:solidFill>
          <a:latin typeface="+mj-lt"/>
          <a:ea typeface="ＭＳ Ｐゴシック" charset="0"/>
          <a:cs typeface="+mn-cs"/>
        </a:defRPr>
      </a:lvl2pPr>
      <a:lvl3pPr marL="428625" indent="485775" algn="l" defTabSz="685800" rtl="0" eaLnBrk="0" fontAlgn="base" hangingPunct="0">
        <a:lnSpc>
          <a:spcPct val="95000"/>
        </a:lnSpc>
        <a:spcBef>
          <a:spcPts val="625"/>
        </a:spcBef>
        <a:spcAft>
          <a:spcPct val="0"/>
        </a:spcAft>
        <a:buFont typeface="Arial" charset="0"/>
        <a:defRPr lang="en-US" sz="1200" kern="1200" dirty="0">
          <a:solidFill>
            <a:srgbClr val="546568"/>
          </a:solidFill>
          <a:latin typeface="+mj-lt"/>
          <a:ea typeface="ＭＳ Ｐゴシック" charset="0"/>
          <a:cs typeface="+mn-cs"/>
        </a:defRPr>
      </a:lvl3pPr>
      <a:lvl4pPr marL="515938" indent="855663" algn="l" defTabSz="685800" rtl="0" eaLnBrk="0" fontAlgn="base" hangingPunct="0">
        <a:lnSpc>
          <a:spcPct val="95000"/>
        </a:lnSpc>
        <a:spcBef>
          <a:spcPts val="625"/>
        </a:spcBef>
        <a:spcAft>
          <a:spcPct val="0"/>
        </a:spcAft>
        <a:buFont typeface="Arial" charset="0"/>
        <a:defRPr lang="en-US" sz="1100" kern="1200" dirty="0">
          <a:solidFill>
            <a:srgbClr val="546568"/>
          </a:solidFill>
          <a:latin typeface="+mj-lt"/>
          <a:ea typeface="ＭＳ Ｐゴシック" charset="0"/>
          <a:cs typeface="+mn-cs"/>
        </a:defRPr>
      </a:lvl4pPr>
      <a:lvl5pPr marL="600075" indent="1228725" algn="l" defTabSz="685800" rtl="0" eaLnBrk="0" fontAlgn="base" hangingPunct="0">
        <a:lnSpc>
          <a:spcPct val="95000"/>
        </a:lnSpc>
        <a:spcBef>
          <a:spcPts val="625"/>
        </a:spcBef>
        <a:spcAft>
          <a:spcPct val="0"/>
        </a:spcAft>
        <a:buFont typeface="Arial" charset="0"/>
        <a:defRPr lang="en-US" sz="1100" kern="1200" dirty="0">
          <a:solidFill>
            <a:srgbClr val="546568"/>
          </a:solidFill>
          <a:latin typeface="+mj-lt"/>
          <a:ea typeface="ＭＳ Ｐゴシック" charset="0"/>
          <a:cs typeface="+mn-cs"/>
        </a:defRPr>
      </a:lvl5pPr>
      <a:lvl6pPr marL="1886045" indent="-171459" algn="l" defTabSz="685834"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961" indent="-171459" algn="l" defTabSz="685834"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879" indent="-171459" algn="l" defTabSz="685834"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796" indent="-171459" algn="l" defTabSz="685834"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834" rtl="0" eaLnBrk="1" latinLnBrk="0" hangingPunct="1">
        <a:defRPr sz="1400" kern="1200">
          <a:solidFill>
            <a:schemeClr val="tx1"/>
          </a:solidFill>
          <a:latin typeface="+mn-lt"/>
          <a:ea typeface="+mn-ea"/>
          <a:cs typeface="+mn-cs"/>
        </a:defRPr>
      </a:lvl1pPr>
      <a:lvl2pPr marL="342916" algn="l" defTabSz="685834" rtl="0" eaLnBrk="1" latinLnBrk="0" hangingPunct="1">
        <a:defRPr sz="1400" kern="1200">
          <a:solidFill>
            <a:schemeClr val="tx1"/>
          </a:solidFill>
          <a:latin typeface="+mn-lt"/>
          <a:ea typeface="+mn-ea"/>
          <a:cs typeface="+mn-cs"/>
        </a:defRPr>
      </a:lvl2pPr>
      <a:lvl3pPr marL="685834" algn="l" defTabSz="685834" rtl="0" eaLnBrk="1" latinLnBrk="0" hangingPunct="1">
        <a:defRPr sz="1400" kern="1200">
          <a:solidFill>
            <a:schemeClr val="tx1"/>
          </a:solidFill>
          <a:latin typeface="+mn-lt"/>
          <a:ea typeface="+mn-ea"/>
          <a:cs typeface="+mn-cs"/>
        </a:defRPr>
      </a:lvl3pPr>
      <a:lvl4pPr marL="1028751" algn="l" defTabSz="685834" rtl="0" eaLnBrk="1" latinLnBrk="0" hangingPunct="1">
        <a:defRPr sz="1400" kern="1200">
          <a:solidFill>
            <a:schemeClr val="tx1"/>
          </a:solidFill>
          <a:latin typeface="+mn-lt"/>
          <a:ea typeface="+mn-ea"/>
          <a:cs typeface="+mn-cs"/>
        </a:defRPr>
      </a:lvl4pPr>
      <a:lvl5pPr marL="1371669" algn="l" defTabSz="685834" rtl="0" eaLnBrk="1" latinLnBrk="0" hangingPunct="1">
        <a:defRPr sz="1400" kern="1200">
          <a:solidFill>
            <a:schemeClr val="tx1"/>
          </a:solidFill>
          <a:latin typeface="+mn-lt"/>
          <a:ea typeface="+mn-ea"/>
          <a:cs typeface="+mn-cs"/>
        </a:defRPr>
      </a:lvl5pPr>
      <a:lvl6pPr marL="1714585" algn="l" defTabSz="685834" rtl="0" eaLnBrk="1" latinLnBrk="0" hangingPunct="1">
        <a:defRPr sz="1400" kern="1200">
          <a:solidFill>
            <a:schemeClr val="tx1"/>
          </a:solidFill>
          <a:latin typeface="+mn-lt"/>
          <a:ea typeface="+mn-ea"/>
          <a:cs typeface="+mn-cs"/>
        </a:defRPr>
      </a:lvl6pPr>
      <a:lvl7pPr marL="2057503" algn="l" defTabSz="685834" rtl="0" eaLnBrk="1" latinLnBrk="0" hangingPunct="1">
        <a:defRPr sz="1400" kern="1200">
          <a:solidFill>
            <a:schemeClr val="tx1"/>
          </a:solidFill>
          <a:latin typeface="+mn-lt"/>
          <a:ea typeface="+mn-ea"/>
          <a:cs typeface="+mn-cs"/>
        </a:defRPr>
      </a:lvl7pPr>
      <a:lvl8pPr marL="2400420" algn="l" defTabSz="685834" rtl="0" eaLnBrk="1" latinLnBrk="0" hangingPunct="1">
        <a:defRPr sz="1400" kern="1200">
          <a:solidFill>
            <a:schemeClr val="tx1"/>
          </a:solidFill>
          <a:latin typeface="+mn-lt"/>
          <a:ea typeface="+mn-ea"/>
          <a:cs typeface="+mn-cs"/>
        </a:defRPr>
      </a:lvl8pPr>
      <a:lvl9pPr marL="2743338" algn="l" defTabSz="685834" rtl="0" eaLnBrk="1" latinLnBrk="0" hangingPunct="1">
        <a:defRPr sz="1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xml"/><Relationship Id="rId1" Type="http://schemas.openxmlformats.org/officeDocument/2006/relationships/slideLayout" Target="../slideLayouts/slideLayout46.xml"/><Relationship Id="rId5" Type="http://schemas.openxmlformats.org/officeDocument/2006/relationships/image" Target="../media/image1.jpeg"/><Relationship Id="rId4" Type="http://schemas.openxmlformats.org/officeDocument/2006/relationships/image" Target="../media/image9.png"/></Relationships>
</file>

<file path=ppt/slides/_rels/slide10.xml.rels><?xml version="1.0" encoding="UTF-8" standalone="yes"?>
<Relationships xmlns="http://schemas.openxmlformats.org/package/2006/relationships"><Relationship Id="rId3" Type="http://schemas.openxmlformats.org/officeDocument/2006/relationships/image" Target="../media/image23.jpeg"/><Relationship Id="rId7" Type="http://schemas.openxmlformats.org/officeDocument/2006/relationships/image" Target="../media/image39.jpeg"/><Relationship Id="rId2" Type="http://schemas.openxmlformats.org/officeDocument/2006/relationships/notesSlide" Target="../notesSlides/notesSlide10.xml"/><Relationship Id="rId1" Type="http://schemas.openxmlformats.org/officeDocument/2006/relationships/slideLayout" Target="../slideLayouts/slideLayout42.xml"/><Relationship Id="rId6" Type="http://schemas.openxmlformats.org/officeDocument/2006/relationships/image" Target="../media/image1.jpeg"/><Relationship Id="rId5" Type="http://schemas.openxmlformats.org/officeDocument/2006/relationships/image" Target="../media/image38.png"/><Relationship Id="rId4" Type="http://schemas.openxmlformats.org/officeDocument/2006/relationships/hyperlink" Target="http://vm-irc-ssapp-02:7171" TargetMode="Externa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2.xml"/></Relationships>
</file>

<file path=ppt/slides/_rels/slide1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2.xml"/><Relationship Id="rId1" Type="http://schemas.openxmlformats.org/officeDocument/2006/relationships/slideLayout" Target="../slideLayouts/slideLayout42.xml"/></Relationships>
</file>

<file path=ppt/slides/_rels/slide13.xml.rels><?xml version="1.0" encoding="UTF-8" standalone="yes"?>
<Relationships xmlns="http://schemas.openxmlformats.org/package/2006/relationships"><Relationship Id="rId8" Type="http://schemas.openxmlformats.org/officeDocument/2006/relationships/image" Target="../media/image45.jpeg"/><Relationship Id="rId3" Type="http://schemas.openxmlformats.org/officeDocument/2006/relationships/image" Target="../media/image41.jpeg"/><Relationship Id="rId7" Type="http://schemas.openxmlformats.org/officeDocument/2006/relationships/image" Target="../media/image44.jpeg"/><Relationship Id="rId2" Type="http://schemas.openxmlformats.org/officeDocument/2006/relationships/notesSlide" Target="../notesSlides/notesSlide13.xml"/><Relationship Id="rId1" Type="http://schemas.openxmlformats.org/officeDocument/2006/relationships/slideLayout" Target="../slideLayouts/slideLayout42.xml"/><Relationship Id="rId6" Type="http://schemas.openxmlformats.org/officeDocument/2006/relationships/image" Target="../media/image43.jpeg"/><Relationship Id="rId5" Type="http://schemas.openxmlformats.org/officeDocument/2006/relationships/image" Target="../media/image42.jpeg"/><Relationship Id="rId4" Type="http://schemas.openxmlformats.org/officeDocument/2006/relationships/image" Target="../media/image1.jpeg"/></Relationships>
</file>

<file path=ppt/slides/_rels/slide14.xml.rels><?xml version="1.0" encoding="UTF-8" standalone="yes"?>
<Relationships xmlns="http://schemas.openxmlformats.org/package/2006/relationships"><Relationship Id="rId8" Type="http://schemas.openxmlformats.org/officeDocument/2006/relationships/image" Target="../media/image50.jpeg"/><Relationship Id="rId3" Type="http://schemas.openxmlformats.org/officeDocument/2006/relationships/image" Target="../media/image1.jpeg"/><Relationship Id="rId7" Type="http://schemas.openxmlformats.org/officeDocument/2006/relationships/image" Target="../media/image49.jpeg"/><Relationship Id="rId2" Type="http://schemas.openxmlformats.org/officeDocument/2006/relationships/notesSlide" Target="../notesSlides/notesSlide14.xml"/><Relationship Id="rId1" Type="http://schemas.openxmlformats.org/officeDocument/2006/relationships/slideLayout" Target="../slideLayouts/slideLayout42.xml"/><Relationship Id="rId6" Type="http://schemas.openxmlformats.org/officeDocument/2006/relationships/image" Target="../media/image48.jpeg"/><Relationship Id="rId11" Type="http://schemas.openxmlformats.org/officeDocument/2006/relationships/image" Target="../media/image53.jpeg"/><Relationship Id="rId5" Type="http://schemas.openxmlformats.org/officeDocument/2006/relationships/image" Target="../media/image47.jpeg"/><Relationship Id="rId10" Type="http://schemas.openxmlformats.org/officeDocument/2006/relationships/image" Target="../media/image52.jpeg"/><Relationship Id="rId4" Type="http://schemas.openxmlformats.org/officeDocument/2006/relationships/image" Target="../media/image46.jpeg"/><Relationship Id="rId9" Type="http://schemas.openxmlformats.org/officeDocument/2006/relationships/image" Target="../media/image51.jpeg"/></Relationships>
</file>

<file path=ppt/slides/_rels/slide15.xml.rels><?xml version="1.0" encoding="UTF-8" standalone="yes"?>
<Relationships xmlns="http://schemas.openxmlformats.org/package/2006/relationships"><Relationship Id="rId8" Type="http://schemas.openxmlformats.org/officeDocument/2006/relationships/image" Target="../media/image58.jpeg"/><Relationship Id="rId3" Type="http://schemas.openxmlformats.org/officeDocument/2006/relationships/image" Target="../media/image1.jpeg"/><Relationship Id="rId7" Type="http://schemas.openxmlformats.org/officeDocument/2006/relationships/image" Target="../media/image57.jpeg"/><Relationship Id="rId2" Type="http://schemas.openxmlformats.org/officeDocument/2006/relationships/notesSlide" Target="../notesSlides/notesSlide15.xml"/><Relationship Id="rId1" Type="http://schemas.openxmlformats.org/officeDocument/2006/relationships/slideLayout" Target="../slideLayouts/slideLayout42.xml"/><Relationship Id="rId6" Type="http://schemas.openxmlformats.org/officeDocument/2006/relationships/image" Target="../media/image56.jpeg"/><Relationship Id="rId5" Type="http://schemas.openxmlformats.org/officeDocument/2006/relationships/image" Target="../media/image55.jpeg"/><Relationship Id="rId4" Type="http://schemas.openxmlformats.org/officeDocument/2006/relationships/image" Target="../media/image54.jpe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2.xml"/></Relationships>
</file>

<file path=ppt/slides/_rels/slide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xml"/><Relationship Id="rId1" Type="http://schemas.openxmlformats.org/officeDocument/2006/relationships/slideLayout" Target="../slideLayouts/slideLayout42.xml"/><Relationship Id="rId6" Type="http://schemas.openxmlformats.org/officeDocument/2006/relationships/image" Target="../media/image14.jpeg"/><Relationship Id="rId5" Type="http://schemas.openxmlformats.org/officeDocument/2006/relationships/image" Target="../media/image13.jpeg"/><Relationship Id="rId4" Type="http://schemas.openxmlformats.org/officeDocument/2006/relationships/image" Target="../media/image12.jpeg"/></Relationships>
</file>

<file path=ppt/slides/_rels/slide3.xml.rels><?xml version="1.0" encoding="UTF-8" standalone="yes"?>
<Relationships xmlns="http://schemas.openxmlformats.org/package/2006/relationships"><Relationship Id="rId8" Type="http://schemas.openxmlformats.org/officeDocument/2006/relationships/image" Target="../media/image19.jpeg"/><Relationship Id="rId3" Type="http://schemas.openxmlformats.org/officeDocument/2006/relationships/image" Target="../media/image1.jpeg"/><Relationship Id="rId7" Type="http://schemas.openxmlformats.org/officeDocument/2006/relationships/image" Target="../media/image18.jpeg"/><Relationship Id="rId2" Type="http://schemas.openxmlformats.org/officeDocument/2006/relationships/notesSlide" Target="../notesSlides/notesSlide3.xml"/><Relationship Id="rId1" Type="http://schemas.openxmlformats.org/officeDocument/2006/relationships/slideLayout" Target="../slideLayouts/slideLayout42.xml"/><Relationship Id="rId6" Type="http://schemas.openxmlformats.org/officeDocument/2006/relationships/image" Target="../media/image17.jpeg"/><Relationship Id="rId5" Type="http://schemas.openxmlformats.org/officeDocument/2006/relationships/image" Target="../media/image16.jpeg"/><Relationship Id="rId10" Type="http://schemas.openxmlformats.org/officeDocument/2006/relationships/image" Target="../media/image21.jpeg"/><Relationship Id="rId4" Type="http://schemas.openxmlformats.org/officeDocument/2006/relationships/image" Target="../media/image15.jpeg"/><Relationship Id="rId9" Type="http://schemas.openxmlformats.org/officeDocument/2006/relationships/image" Target="../media/image20.jpeg"/></Relationships>
</file>

<file path=ppt/slides/_rels/slide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xml"/><Relationship Id="rId1" Type="http://schemas.openxmlformats.org/officeDocument/2006/relationships/slideLayout" Target="../slideLayouts/slideLayout42.xml"/><Relationship Id="rId4" Type="http://schemas.openxmlformats.org/officeDocument/2006/relationships/image" Target="../media/image22.jpeg"/></Relationships>
</file>

<file path=ppt/slides/_rels/slide5.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5.xml"/><Relationship Id="rId1" Type="http://schemas.openxmlformats.org/officeDocument/2006/relationships/slideLayout" Target="../slideLayouts/slideLayout42.xml"/><Relationship Id="rId5" Type="http://schemas.openxmlformats.org/officeDocument/2006/relationships/image" Target="../media/image1.jpeg"/><Relationship Id="rId4" Type="http://schemas.openxmlformats.org/officeDocument/2006/relationships/image" Target="../media/image24.jpeg"/></Relationships>
</file>

<file path=ppt/slides/_rels/slide6.xml.rels><?xml version="1.0" encoding="UTF-8" standalone="yes"?>
<Relationships xmlns="http://schemas.openxmlformats.org/package/2006/relationships"><Relationship Id="rId3" Type="http://schemas.openxmlformats.org/officeDocument/2006/relationships/image" Target="../media/image25.jpeg"/><Relationship Id="rId7" Type="http://schemas.openxmlformats.org/officeDocument/2006/relationships/image" Target="../media/image28.jpeg"/><Relationship Id="rId2" Type="http://schemas.openxmlformats.org/officeDocument/2006/relationships/notesSlide" Target="../notesSlides/notesSlide6.xml"/><Relationship Id="rId1" Type="http://schemas.openxmlformats.org/officeDocument/2006/relationships/slideLayout" Target="../slideLayouts/slideLayout6.xml"/><Relationship Id="rId6" Type="http://schemas.openxmlformats.org/officeDocument/2006/relationships/image" Target="../media/image27.jpeg"/><Relationship Id="rId5" Type="http://schemas.openxmlformats.org/officeDocument/2006/relationships/image" Target="../media/image26.jpeg"/><Relationship Id="rId4" Type="http://schemas.openxmlformats.org/officeDocument/2006/relationships/image" Target="../media/image1.jpeg"/></Relationships>
</file>

<file path=ppt/slides/_rels/slide7.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32.jpeg"/><Relationship Id="rId2" Type="http://schemas.openxmlformats.org/officeDocument/2006/relationships/notesSlide" Target="../notesSlides/notesSlide7.xml"/><Relationship Id="rId1" Type="http://schemas.openxmlformats.org/officeDocument/2006/relationships/slideLayout" Target="../slideLayouts/slideLayout42.xml"/><Relationship Id="rId6" Type="http://schemas.openxmlformats.org/officeDocument/2006/relationships/image" Target="../media/image31.jpeg"/><Relationship Id="rId5" Type="http://schemas.openxmlformats.org/officeDocument/2006/relationships/image" Target="../media/image30.jpeg"/><Relationship Id="rId4" Type="http://schemas.openxmlformats.org/officeDocument/2006/relationships/image" Target="../media/image29.jpeg"/></Relationships>
</file>

<file path=ppt/slides/_rels/slide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8.xml"/><Relationship Id="rId1" Type="http://schemas.openxmlformats.org/officeDocument/2006/relationships/slideLayout" Target="../slideLayouts/slideLayout46.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1.jpeg"/></Relationships>
</file>

<file path=ppt/slides/_rels/slide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9.xml"/><Relationship Id="rId1" Type="http://schemas.openxmlformats.org/officeDocument/2006/relationships/slideLayout" Target="../slideLayouts/slideLayout42.xml"/><Relationship Id="rId6" Type="http://schemas.openxmlformats.org/officeDocument/2006/relationships/image" Target="../media/image37.jpeg"/><Relationship Id="rId5" Type="http://schemas.openxmlformats.org/officeDocument/2006/relationships/image" Target="../media/image36.jpeg"/><Relationship Id="rId4" Type="http://schemas.openxmlformats.org/officeDocument/2006/relationships/image" Target="../media/image35.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 name="Picture 57" descr="ePaLkNBlTQG82ER0t0ip2iRPcJRtafJ3oH61K6fjpvU,JBseIUpVrhjNXSXOzP89Bk1wDFPbwasNZrKWLzyc_NU.jpeg"/>
          <p:cNvPicPr>
            <a:picLocks noChangeAspect="1"/>
          </p:cNvPicPr>
          <p:nvPr/>
        </p:nvPicPr>
        <p:blipFill>
          <a:blip r:embed="rId3" cstate="print"/>
          <a:srcRect l="26183" r="8491"/>
          <a:stretch>
            <a:fillRect/>
          </a:stretch>
        </p:blipFill>
        <p:spPr>
          <a:xfrm>
            <a:off x="4099024" y="0"/>
            <a:ext cx="5058429" cy="5157216"/>
          </a:xfrm>
          <a:prstGeom prst="rect">
            <a:avLst/>
          </a:prstGeom>
        </p:spPr>
      </p:pic>
      <p:sp>
        <p:nvSpPr>
          <p:cNvPr id="36" name="Rectangle 35"/>
          <p:cNvSpPr/>
          <p:nvPr/>
        </p:nvSpPr>
        <p:spPr>
          <a:xfrm>
            <a:off x="-28575" y="0"/>
            <a:ext cx="4127609" cy="5154386"/>
          </a:xfrm>
          <a:prstGeom prst="rect">
            <a:avLst/>
          </a:prstGeom>
          <a:blipFill dpi="0" rotWithShape="1">
            <a:blip r:embed="rId4" cstate="print">
              <a:extLst>
                <a:ext uri="{28A0092B-C50C-407E-A947-70E740481C1C}">
                  <a14:useLocalDpi xmlns:a14="http://schemas.microsoft.com/office/drawing/2010/main"/>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6" tIns="34294" rIns="68586" bIns="34294" anchor="ctr"/>
          <a:lstStyle/>
          <a:p>
            <a:pPr algn="ctr" defTabSz="685834" fontAlgn="auto">
              <a:spcBef>
                <a:spcPts val="0"/>
              </a:spcBef>
              <a:spcAft>
                <a:spcPts val="0"/>
              </a:spcAft>
              <a:defRPr/>
            </a:pPr>
            <a:r>
              <a:rPr lang="en-US" dirty="0">
                <a:solidFill>
                  <a:srgbClr val="FFFFFF"/>
                </a:solidFill>
              </a:rPr>
              <a:t/>
            </a:r>
            <a:br>
              <a:rPr lang="en-US" dirty="0">
                <a:solidFill>
                  <a:srgbClr val="FFFFFF"/>
                </a:solidFill>
              </a:rPr>
            </a:br>
            <a:endParaRPr lang="en-US" dirty="0">
              <a:solidFill>
                <a:srgbClr val="FFFFFF"/>
              </a:solidFill>
            </a:endParaRPr>
          </a:p>
        </p:txBody>
      </p:sp>
      <p:sp>
        <p:nvSpPr>
          <p:cNvPr id="37" name="Rectangle 4"/>
          <p:cNvSpPr>
            <a:spLocks noChangeArrowheads="1"/>
          </p:cNvSpPr>
          <p:nvPr/>
        </p:nvSpPr>
        <p:spPr bwMode="ltGray">
          <a:xfrm>
            <a:off x="197453" y="4933950"/>
            <a:ext cx="3465512" cy="136525"/>
          </a:xfrm>
          <a:prstGeom prst="rect">
            <a:avLst/>
          </a:prstGeom>
          <a:noFill/>
          <a:ln w="9525">
            <a:noFill/>
            <a:miter lim="800000"/>
            <a:headEnd/>
            <a:tailEnd/>
          </a:ln>
          <a:effectLst/>
        </p:spPr>
        <p:txBody>
          <a:bodyPr lIns="61598" tIns="30798" rIns="61598" bIns="30798" anchor="b">
            <a:spAutoFit/>
          </a:bodyPr>
          <a:lstStyle/>
          <a:p>
            <a:pPr defTabSz="610846" fontAlgn="auto">
              <a:spcBef>
                <a:spcPts val="0"/>
              </a:spcBef>
              <a:spcAft>
                <a:spcPts val="0"/>
              </a:spcAft>
              <a:defRPr/>
            </a:pPr>
            <a:r>
              <a:rPr lang="en-US" sz="500" dirty="0">
                <a:solidFill>
                  <a:srgbClr val="C0C0C0"/>
                </a:solidFill>
                <a:latin typeface="Arial"/>
                <a:cs typeface="+mn-cs"/>
              </a:rPr>
              <a:t>© 2013 Cisco and/or its affiliates. All rights reserved.</a:t>
            </a:r>
          </a:p>
        </p:txBody>
      </p:sp>
      <p:grpSp>
        <p:nvGrpSpPr>
          <p:cNvPr id="2" name="Group 10"/>
          <p:cNvGrpSpPr/>
          <p:nvPr/>
        </p:nvGrpSpPr>
        <p:grpSpPr>
          <a:xfrm>
            <a:off x="257181" y="406811"/>
            <a:ext cx="831850" cy="469638"/>
            <a:chOff x="5768975" y="2039938"/>
            <a:chExt cx="1917700" cy="1082675"/>
          </a:xfrm>
        </p:grpSpPr>
        <p:sp>
          <p:nvSpPr>
            <p:cNvPr id="40" name="Rectangle 39"/>
            <p:cNvSpPr>
              <a:spLocks noChangeArrowheads="1"/>
            </p:cNvSpPr>
            <p:nvPr/>
          </p:nvSpPr>
          <p:spPr bwMode="black">
            <a:xfrm>
              <a:off x="6308725" y="2781300"/>
              <a:ext cx="87313" cy="331788"/>
            </a:xfrm>
            <a:prstGeom prst="rect">
              <a:avLst/>
            </a:prstGeom>
            <a:solidFill>
              <a:schemeClr val="bg1"/>
            </a:solidFill>
            <a:ln w="9525">
              <a:noFill/>
              <a:miter lim="800000"/>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sp>
          <p:nvSpPr>
            <p:cNvPr id="41" name="Freeform 40"/>
            <p:cNvSpPr>
              <a:spLocks/>
            </p:cNvSpPr>
            <p:nvPr/>
          </p:nvSpPr>
          <p:spPr bwMode="black">
            <a:xfrm>
              <a:off x="6818313" y="2773363"/>
              <a:ext cx="254000" cy="349250"/>
            </a:xfrm>
            <a:custGeom>
              <a:avLst/>
              <a:gdLst/>
              <a:ahLst/>
              <a:cxnLst>
                <a:cxn ang="0">
                  <a:pos x="58" y="24"/>
                </a:cxn>
                <a:cxn ang="0">
                  <a:pos x="42" y="20"/>
                </a:cxn>
                <a:cxn ang="0">
                  <a:pos x="21" y="40"/>
                </a:cxn>
                <a:cxn ang="0">
                  <a:pos x="42" y="60"/>
                </a:cxn>
                <a:cxn ang="0">
                  <a:pos x="58" y="56"/>
                </a:cxn>
                <a:cxn ang="0">
                  <a:pos x="58" y="77"/>
                </a:cxn>
                <a:cxn ang="0">
                  <a:pos x="41" y="80"/>
                </a:cxn>
                <a:cxn ang="0">
                  <a:pos x="0" y="40"/>
                </a:cxn>
                <a:cxn ang="0">
                  <a:pos x="41" y="0"/>
                </a:cxn>
                <a:cxn ang="0">
                  <a:pos x="58" y="3"/>
                </a:cxn>
                <a:cxn ang="0">
                  <a:pos x="58" y="24"/>
                </a:cxn>
              </a:cxnLst>
              <a:rect l="0" t="0" r="r" b="b"/>
              <a:pathLst>
                <a:path w="58" h="80">
                  <a:moveTo>
                    <a:pt x="58" y="24"/>
                  </a:moveTo>
                  <a:cubicBezTo>
                    <a:pt x="58" y="23"/>
                    <a:pt x="51" y="20"/>
                    <a:pt x="42" y="20"/>
                  </a:cubicBezTo>
                  <a:cubicBezTo>
                    <a:pt x="30" y="20"/>
                    <a:pt x="21" y="28"/>
                    <a:pt x="21" y="40"/>
                  </a:cubicBezTo>
                  <a:cubicBezTo>
                    <a:pt x="21" y="51"/>
                    <a:pt x="29" y="60"/>
                    <a:pt x="42" y="60"/>
                  </a:cubicBezTo>
                  <a:cubicBezTo>
                    <a:pt x="51" y="60"/>
                    <a:pt x="57" y="57"/>
                    <a:pt x="58" y="56"/>
                  </a:cubicBezTo>
                  <a:cubicBezTo>
                    <a:pt x="58" y="77"/>
                    <a:pt x="58" y="77"/>
                    <a:pt x="58" y="77"/>
                  </a:cubicBezTo>
                  <a:cubicBezTo>
                    <a:pt x="56" y="78"/>
                    <a:pt x="49" y="80"/>
                    <a:pt x="41" y="80"/>
                  </a:cubicBezTo>
                  <a:cubicBezTo>
                    <a:pt x="19" y="80"/>
                    <a:pt x="0" y="65"/>
                    <a:pt x="0" y="40"/>
                  </a:cubicBezTo>
                  <a:cubicBezTo>
                    <a:pt x="0" y="17"/>
                    <a:pt x="17" y="0"/>
                    <a:pt x="41" y="0"/>
                  </a:cubicBezTo>
                  <a:cubicBezTo>
                    <a:pt x="50" y="0"/>
                    <a:pt x="56" y="3"/>
                    <a:pt x="58" y="3"/>
                  </a:cubicBezTo>
                  <a:lnTo>
                    <a:pt x="58" y="24"/>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sp>
          <p:nvSpPr>
            <p:cNvPr id="42" name="Freeform 41"/>
            <p:cNvSpPr>
              <a:spLocks/>
            </p:cNvSpPr>
            <p:nvPr/>
          </p:nvSpPr>
          <p:spPr bwMode="black">
            <a:xfrm>
              <a:off x="5942013" y="2773363"/>
              <a:ext cx="254000" cy="349250"/>
            </a:xfrm>
            <a:custGeom>
              <a:avLst/>
              <a:gdLst/>
              <a:ahLst/>
              <a:cxnLst>
                <a:cxn ang="0">
                  <a:pos x="58" y="24"/>
                </a:cxn>
                <a:cxn ang="0">
                  <a:pos x="42" y="20"/>
                </a:cxn>
                <a:cxn ang="0">
                  <a:pos x="21" y="40"/>
                </a:cxn>
                <a:cxn ang="0">
                  <a:pos x="42" y="60"/>
                </a:cxn>
                <a:cxn ang="0">
                  <a:pos x="58" y="56"/>
                </a:cxn>
                <a:cxn ang="0">
                  <a:pos x="58" y="77"/>
                </a:cxn>
                <a:cxn ang="0">
                  <a:pos x="40" y="80"/>
                </a:cxn>
                <a:cxn ang="0">
                  <a:pos x="0" y="40"/>
                </a:cxn>
                <a:cxn ang="0">
                  <a:pos x="40" y="0"/>
                </a:cxn>
                <a:cxn ang="0">
                  <a:pos x="58" y="3"/>
                </a:cxn>
                <a:cxn ang="0">
                  <a:pos x="58" y="24"/>
                </a:cxn>
              </a:cxnLst>
              <a:rect l="0" t="0" r="r" b="b"/>
              <a:pathLst>
                <a:path w="58" h="80">
                  <a:moveTo>
                    <a:pt x="58" y="24"/>
                  </a:moveTo>
                  <a:cubicBezTo>
                    <a:pt x="57" y="23"/>
                    <a:pt x="51" y="20"/>
                    <a:pt x="42" y="20"/>
                  </a:cubicBezTo>
                  <a:cubicBezTo>
                    <a:pt x="29" y="20"/>
                    <a:pt x="21" y="28"/>
                    <a:pt x="21" y="40"/>
                  </a:cubicBezTo>
                  <a:cubicBezTo>
                    <a:pt x="21" y="51"/>
                    <a:pt x="29" y="60"/>
                    <a:pt x="42" y="60"/>
                  </a:cubicBezTo>
                  <a:cubicBezTo>
                    <a:pt x="51" y="60"/>
                    <a:pt x="57" y="57"/>
                    <a:pt x="58" y="56"/>
                  </a:cubicBezTo>
                  <a:cubicBezTo>
                    <a:pt x="58" y="77"/>
                    <a:pt x="58" y="77"/>
                    <a:pt x="58" y="77"/>
                  </a:cubicBezTo>
                  <a:cubicBezTo>
                    <a:pt x="56" y="78"/>
                    <a:pt x="49" y="80"/>
                    <a:pt x="40" y="80"/>
                  </a:cubicBezTo>
                  <a:cubicBezTo>
                    <a:pt x="19" y="80"/>
                    <a:pt x="0" y="65"/>
                    <a:pt x="0" y="40"/>
                  </a:cubicBezTo>
                  <a:cubicBezTo>
                    <a:pt x="0" y="17"/>
                    <a:pt x="17" y="0"/>
                    <a:pt x="40" y="0"/>
                  </a:cubicBezTo>
                  <a:cubicBezTo>
                    <a:pt x="49" y="0"/>
                    <a:pt x="56" y="3"/>
                    <a:pt x="58" y="3"/>
                  </a:cubicBezTo>
                  <a:lnTo>
                    <a:pt x="58" y="24"/>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sp>
          <p:nvSpPr>
            <p:cNvPr id="43" name="Freeform 42"/>
            <p:cNvSpPr>
              <a:spLocks noEditPoints="1"/>
            </p:cNvSpPr>
            <p:nvPr/>
          </p:nvSpPr>
          <p:spPr bwMode="black">
            <a:xfrm>
              <a:off x="7162800" y="2773363"/>
              <a:ext cx="347663" cy="349250"/>
            </a:xfrm>
            <a:custGeom>
              <a:avLst/>
              <a:gdLst/>
              <a:ahLst/>
              <a:cxnLst>
                <a:cxn ang="0">
                  <a:pos x="80" y="40"/>
                </a:cxn>
                <a:cxn ang="0">
                  <a:pos x="40" y="80"/>
                </a:cxn>
                <a:cxn ang="0">
                  <a:pos x="0" y="40"/>
                </a:cxn>
                <a:cxn ang="0">
                  <a:pos x="40" y="0"/>
                </a:cxn>
                <a:cxn ang="0">
                  <a:pos x="80" y="40"/>
                </a:cxn>
                <a:cxn ang="0">
                  <a:pos x="40" y="20"/>
                </a:cxn>
                <a:cxn ang="0">
                  <a:pos x="20" y="40"/>
                </a:cxn>
                <a:cxn ang="0">
                  <a:pos x="40" y="60"/>
                </a:cxn>
                <a:cxn ang="0">
                  <a:pos x="60" y="40"/>
                </a:cxn>
                <a:cxn ang="0">
                  <a:pos x="40" y="20"/>
                </a:cxn>
              </a:cxnLst>
              <a:rect l="0" t="0" r="r" b="b"/>
              <a:pathLst>
                <a:path w="80" h="80">
                  <a:moveTo>
                    <a:pt x="80" y="40"/>
                  </a:moveTo>
                  <a:cubicBezTo>
                    <a:pt x="80" y="62"/>
                    <a:pt x="64" y="80"/>
                    <a:pt x="40" y="80"/>
                  </a:cubicBezTo>
                  <a:cubicBezTo>
                    <a:pt x="16" y="80"/>
                    <a:pt x="0" y="62"/>
                    <a:pt x="0" y="40"/>
                  </a:cubicBezTo>
                  <a:cubicBezTo>
                    <a:pt x="0" y="18"/>
                    <a:pt x="16" y="0"/>
                    <a:pt x="40" y="0"/>
                  </a:cubicBezTo>
                  <a:cubicBezTo>
                    <a:pt x="64" y="0"/>
                    <a:pt x="80" y="18"/>
                    <a:pt x="80" y="40"/>
                  </a:cubicBezTo>
                  <a:moveTo>
                    <a:pt x="40" y="20"/>
                  </a:moveTo>
                  <a:cubicBezTo>
                    <a:pt x="29" y="20"/>
                    <a:pt x="20" y="29"/>
                    <a:pt x="20" y="40"/>
                  </a:cubicBezTo>
                  <a:cubicBezTo>
                    <a:pt x="20" y="51"/>
                    <a:pt x="29" y="60"/>
                    <a:pt x="40" y="60"/>
                  </a:cubicBezTo>
                  <a:cubicBezTo>
                    <a:pt x="51" y="60"/>
                    <a:pt x="60" y="51"/>
                    <a:pt x="60" y="40"/>
                  </a:cubicBezTo>
                  <a:cubicBezTo>
                    <a:pt x="60" y="29"/>
                    <a:pt x="51" y="20"/>
                    <a:pt x="40" y="20"/>
                  </a:cubicBezTo>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sp>
          <p:nvSpPr>
            <p:cNvPr id="44" name="Freeform 43"/>
            <p:cNvSpPr>
              <a:spLocks/>
            </p:cNvSpPr>
            <p:nvPr/>
          </p:nvSpPr>
          <p:spPr bwMode="black">
            <a:xfrm>
              <a:off x="6508750" y="2773363"/>
              <a:ext cx="227013" cy="349250"/>
            </a:xfrm>
            <a:custGeom>
              <a:avLst/>
              <a:gdLst/>
              <a:ahLst/>
              <a:cxnLst>
                <a:cxn ang="0">
                  <a:pos x="47" y="19"/>
                </a:cxn>
                <a:cxn ang="0">
                  <a:pos x="32" y="17"/>
                </a:cxn>
                <a:cxn ang="0">
                  <a:pos x="20" y="23"/>
                </a:cxn>
                <a:cxn ang="0">
                  <a:pos x="29" y="30"/>
                </a:cxn>
                <a:cxn ang="0">
                  <a:pos x="34" y="32"/>
                </a:cxn>
                <a:cxn ang="0">
                  <a:pos x="52" y="54"/>
                </a:cxn>
                <a:cxn ang="0">
                  <a:pos x="21" y="80"/>
                </a:cxn>
                <a:cxn ang="0">
                  <a:pos x="0" y="77"/>
                </a:cxn>
                <a:cxn ang="0">
                  <a:pos x="0" y="60"/>
                </a:cxn>
                <a:cxn ang="0">
                  <a:pos x="18" y="63"/>
                </a:cxn>
                <a:cxn ang="0">
                  <a:pos x="32" y="56"/>
                </a:cxn>
                <a:cxn ang="0">
                  <a:pos x="23" y="48"/>
                </a:cxn>
                <a:cxn ang="0">
                  <a:pos x="19" y="47"/>
                </a:cxn>
                <a:cxn ang="0">
                  <a:pos x="0" y="24"/>
                </a:cxn>
                <a:cxn ang="0">
                  <a:pos x="28" y="0"/>
                </a:cxn>
                <a:cxn ang="0">
                  <a:pos x="47" y="3"/>
                </a:cxn>
                <a:cxn ang="0">
                  <a:pos x="47" y="19"/>
                </a:cxn>
              </a:cxnLst>
              <a:rect l="0" t="0" r="r" b="b"/>
              <a:pathLst>
                <a:path w="52" h="80">
                  <a:moveTo>
                    <a:pt x="47" y="19"/>
                  </a:moveTo>
                  <a:cubicBezTo>
                    <a:pt x="47" y="19"/>
                    <a:pt x="38" y="17"/>
                    <a:pt x="32" y="17"/>
                  </a:cubicBezTo>
                  <a:cubicBezTo>
                    <a:pt x="24" y="17"/>
                    <a:pt x="20" y="19"/>
                    <a:pt x="20" y="23"/>
                  </a:cubicBezTo>
                  <a:cubicBezTo>
                    <a:pt x="20" y="28"/>
                    <a:pt x="26" y="29"/>
                    <a:pt x="29" y="30"/>
                  </a:cubicBezTo>
                  <a:cubicBezTo>
                    <a:pt x="34" y="32"/>
                    <a:pt x="34" y="32"/>
                    <a:pt x="34" y="32"/>
                  </a:cubicBezTo>
                  <a:cubicBezTo>
                    <a:pt x="47" y="36"/>
                    <a:pt x="52" y="45"/>
                    <a:pt x="52" y="54"/>
                  </a:cubicBezTo>
                  <a:cubicBezTo>
                    <a:pt x="52" y="73"/>
                    <a:pt x="35" y="80"/>
                    <a:pt x="21" y="80"/>
                  </a:cubicBezTo>
                  <a:cubicBezTo>
                    <a:pt x="10" y="80"/>
                    <a:pt x="1" y="78"/>
                    <a:pt x="0" y="77"/>
                  </a:cubicBezTo>
                  <a:cubicBezTo>
                    <a:pt x="0" y="60"/>
                    <a:pt x="0" y="60"/>
                    <a:pt x="0" y="60"/>
                  </a:cubicBezTo>
                  <a:cubicBezTo>
                    <a:pt x="2" y="60"/>
                    <a:pt x="10" y="63"/>
                    <a:pt x="18" y="63"/>
                  </a:cubicBezTo>
                  <a:cubicBezTo>
                    <a:pt x="28" y="63"/>
                    <a:pt x="32" y="60"/>
                    <a:pt x="32" y="56"/>
                  </a:cubicBezTo>
                  <a:cubicBezTo>
                    <a:pt x="32" y="52"/>
                    <a:pt x="28" y="49"/>
                    <a:pt x="23" y="48"/>
                  </a:cubicBezTo>
                  <a:cubicBezTo>
                    <a:pt x="22" y="48"/>
                    <a:pt x="21" y="47"/>
                    <a:pt x="19" y="47"/>
                  </a:cubicBezTo>
                  <a:cubicBezTo>
                    <a:pt x="9" y="43"/>
                    <a:pt x="0" y="37"/>
                    <a:pt x="0" y="24"/>
                  </a:cubicBezTo>
                  <a:cubicBezTo>
                    <a:pt x="0" y="10"/>
                    <a:pt x="10" y="0"/>
                    <a:pt x="28" y="0"/>
                  </a:cubicBezTo>
                  <a:cubicBezTo>
                    <a:pt x="37" y="0"/>
                    <a:pt x="46" y="3"/>
                    <a:pt x="47" y="3"/>
                  </a:cubicBezTo>
                  <a:lnTo>
                    <a:pt x="47" y="19"/>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sp>
          <p:nvSpPr>
            <p:cNvPr id="45" name="Freeform 44"/>
            <p:cNvSpPr>
              <a:spLocks/>
            </p:cNvSpPr>
            <p:nvPr/>
          </p:nvSpPr>
          <p:spPr bwMode="black">
            <a:xfrm>
              <a:off x="5768975" y="2311400"/>
              <a:ext cx="82550" cy="171450"/>
            </a:xfrm>
            <a:custGeom>
              <a:avLst/>
              <a:gdLst/>
              <a:ahLst/>
              <a:cxnLst>
                <a:cxn ang="0">
                  <a:pos x="19" y="10"/>
                </a:cxn>
                <a:cxn ang="0">
                  <a:pos x="10" y="0"/>
                </a:cxn>
                <a:cxn ang="0">
                  <a:pos x="0" y="10"/>
                </a:cxn>
                <a:cxn ang="0">
                  <a:pos x="0" y="30"/>
                </a:cxn>
                <a:cxn ang="0">
                  <a:pos x="10" y="39"/>
                </a:cxn>
                <a:cxn ang="0">
                  <a:pos x="19" y="30"/>
                </a:cxn>
                <a:cxn ang="0">
                  <a:pos x="19" y="10"/>
                </a:cxn>
              </a:cxnLst>
              <a:rect l="0" t="0" r="r" b="b"/>
              <a:pathLst>
                <a:path w="19" h="39">
                  <a:moveTo>
                    <a:pt x="19" y="10"/>
                  </a:moveTo>
                  <a:cubicBezTo>
                    <a:pt x="19" y="4"/>
                    <a:pt x="15" y="0"/>
                    <a:pt x="10" y="0"/>
                  </a:cubicBezTo>
                  <a:cubicBezTo>
                    <a:pt x="4" y="0"/>
                    <a:pt x="0" y="4"/>
                    <a:pt x="0" y="10"/>
                  </a:cubicBezTo>
                  <a:cubicBezTo>
                    <a:pt x="0" y="30"/>
                    <a:pt x="0" y="30"/>
                    <a:pt x="0" y="30"/>
                  </a:cubicBezTo>
                  <a:cubicBezTo>
                    <a:pt x="0" y="35"/>
                    <a:pt x="4" y="39"/>
                    <a:pt x="10" y="39"/>
                  </a:cubicBezTo>
                  <a:cubicBezTo>
                    <a:pt x="15" y="39"/>
                    <a:pt x="19" y="35"/>
                    <a:pt x="19" y="30"/>
                  </a:cubicBezTo>
                  <a:lnTo>
                    <a:pt x="19" y="10"/>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sp>
          <p:nvSpPr>
            <p:cNvPr id="46" name="Freeform 45"/>
            <p:cNvSpPr>
              <a:spLocks/>
            </p:cNvSpPr>
            <p:nvPr/>
          </p:nvSpPr>
          <p:spPr bwMode="black">
            <a:xfrm>
              <a:off x="5999163" y="2197100"/>
              <a:ext cx="82550" cy="285750"/>
            </a:xfrm>
            <a:custGeom>
              <a:avLst/>
              <a:gdLst/>
              <a:ahLst/>
              <a:cxnLst>
                <a:cxn ang="0">
                  <a:pos x="19" y="9"/>
                </a:cxn>
                <a:cxn ang="0">
                  <a:pos x="9" y="0"/>
                </a:cxn>
                <a:cxn ang="0">
                  <a:pos x="0" y="9"/>
                </a:cxn>
                <a:cxn ang="0">
                  <a:pos x="0" y="56"/>
                </a:cxn>
                <a:cxn ang="0">
                  <a:pos x="9" y="65"/>
                </a:cxn>
                <a:cxn ang="0">
                  <a:pos x="19" y="56"/>
                </a:cxn>
                <a:cxn ang="0">
                  <a:pos x="19" y="9"/>
                </a:cxn>
              </a:cxnLst>
              <a:rect l="0" t="0" r="r" b="b"/>
              <a:pathLst>
                <a:path w="19" h="65">
                  <a:moveTo>
                    <a:pt x="19" y="9"/>
                  </a:moveTo>
                  <a:cubicBezTo>
                    <a:pt x="19" y="4"/>
                    <a:pt x="14" y="0"/>
                    <a:pt x="9" y="0"/>
                  </a:cubicBezTo>
                  <a:cubicBezTo>
                    <a:pt x="4" y="0"/>
                    <a:pt x="0" y="4"/>
                    <a:pt x="0" y="9"/>
                  </a:cubicBezTo>
                  <a:cubicBezTo>
                    <a:pt x="0" y="56"/>
                    <a:pt x="0" y="56"/>
                    <a:pt x="0" y="56"/>
                  </a:cubicBezTo>
                  <a:cubicBezTo>
                    <a:pt x="0" y="61"/>
                    <a:pt x="4" y="65"/>
                    <a:pt x="9" y="65"/>
                  </a:cubicBezTo>
                  <a:cubicBezTo>
                    <a:pt x="14" y="65"/>
                    <a:pt x="19" y="61"/>
                    <a:pt x="19" y="56"/>
                  </a:cubicBezTo>
                  <a:lnTo>
                    <a:pt x="19" y="9"/>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sp>
          <p:nvSpPr>
            <p:cNvPr id="47" name="Freeform 46"/>
            <p:cNvSpPr>
              <a:spLocks/>
            </p:cNvSpPr>
            <p:nvPr/>
          </p:nvSpPr>
          <p:spPr bwMode="black">
            <a:xfrm>
              <a:off x="6226175" y="2039938"/>
              <a:ext cx="82550" cy="525462"/>
            </a:xfrm>
            <a:custGeom>
              <a:avLst/>
              <a:gdLst/>
              <a:ahLst/>
              <a:cxnLst>
                <a:cxn ang="0">
                  <a:pos x="19" y="9"/>
                </a:cxn>
                <a:cxn ang="0">
                  <a:pos x="10" y="0"/>
                </a:cxn>
                <a:cxn ang="0">
                  <a:pos x="0" y="9"/>
                </a:cxn>
                <a:cxn ang="0">
                  <a:pos x="0" y="111"/>
                </a:cxn>
                <a:cxn ang="0">
                  <a:pos x="10" y="120"/>
                </a:cxn>
                <a:cxn ang="0">
                  <a:pos x="19" y="111"/>
                </a:cxn>
                <a:cxn ang="0">
                  <a:pos x="19" y="9"/>
                </a:cxn>
              </a:cxnLst>
              <a:rect l="0" t="0" r="r" b="b"/>
              <a:pathLst>
                <a:path w="19" h="120">
                  <a:moveTo>
                    <a:pt x="19" y="9"/>
                  </a:moveTo>
                  <a:cubicBezTo>
                    <a:pt x="19" y="4"/>
                    <a:pt x="15" y="0"/>
                    <a:pt x="10" y="0"/>
                  </a:cubicBezTo>
                  <a:cubicBezTo>
                    <a:pt x="5" y="0"/>
                    <a:pt x="0" y="4"/>
                    <a:pt x="0" y="9"/>
                  </a:cubicBezTo>
                  <a:cubicBezTo>
                    <a:pt x="0" y="111"/>
                    <a:pt x="0" y="111"/>
                    <a:pt x="0" y="111"/>
                  </a:cubicBezTo>
                  <a:cubicBezTo>
                    <a:pt x="0" y="116"/>
                    <a:pt x="5" y="120"/>
                    <a:pt x="10" y="120"/>
                  </a:cubicBezTo>
                  <a:cubicBezTo>
                    <a:pt x="15" y="120"/>
                    <a:pt x="19" y="116"/>
                    <a:pt x="19" y="111"/>
                  </a:cubicBezTo>
                  <a:lnTo>
                    <a:pt x="19" y="9"/>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sp>
          <p:nvSpPr>
            <p:cNvPr id="48" name="Freeform 47"/>
            <p:cNvSpPr>
              <a:spLocks/>
            </p:cNvSpPr>
            <p:nvPr/>
          </p:nvSpPr>
          <p:spPr bwMode="black">
            <a:xfrm>
              <a:off x="6457950" y="2197100"/>
              <a:ext cx="80963" cy="285750"/>
            </a:xfrm>
            <a:custGeom>
              <a:avLst/>
              <a:gdLst/>
              <a:ahLst/>
              <a:cxnLst>
                <a:cxn ang="0">
                  <a:pos x="19" y="9"/>
                </a:cxn>
                <a:cxn ang="0">
                  <a:pos x="9" y="0"/>
                </a:cxn>
                <a:cxn ang="0">
                  <a:pos x="0" y="9"/>
                </a:cxn>
                <a:cxn ang="0">
                  <a:pos x="0" y="56"/>
                </a:cxn>
                <a:cxn ang="0">
                  <a:pos x="9" y="65"/>
                </a:cxn>
                <a:cxn ang="0">
                  <a:pos x="19" y="56"/>
                </a:cxn>
                <a:cxn ang="0">
                  <a:pos x="19" y="9"/>
                </a:cxn>
              </a:cxnLst>
              <a:rect l="0" t="0" r="r" b="b"/>
              <a:pathLst>
                <a:path w="19" h="65">
                  <a:moveTo>
                    <a:pt x="19" y="9"/>
                  </a:moveTo>
                  <a:cubicBezTo>
                    <a:pt x="19" y="4"/>
                    <a:pt x="15" y="0"/>
                    <a:pt x="9" y="0"/>
                  </a:cubicBezTo>
                  <a:cubicBezTo>
                    <a:pt x="4" y="0"/>
                    <a:pt x="0" y="4"/>
                    <a:pt x="0" y="9"/>
                  </a:cubicBezTo>
                  <a:cubicBezTo>
                    <a:pt x="0" y="56"/>
                    <a:pt x="0" y="56"/>
                    <a:pt x="0" y="56"/>
                  </a:cubicBezTo>
                  <a:cubicBezTo>
                    <a:pt x="0" y="61"/>
                    <a:pt x="4" y="65"/>
                    <a:pt x="9" y="65"/>
                  </a:cubicBezTo>
                  <a:cubicBezTo>
                    <a:pt x="15" y="65"/>
                    <a:pt x="19" y="61"/>
                    <a:pt x="19" y="56"/>
                  </a:cubicBezTo>
                  <a:lnTo>
                    <a:pt x="19" y="9"/>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sp>
          <p:nvSpPr>
            <p:cNvPr id="49" name="Freeform 48"/>
            <p:cNvSpPr>
              <a:spLocks/>
            </p:cNvSpPr>
            <p:nvPr/>
          </p:nvSpPr>
          <p:spPr bwMode="black">
            <a:xfrm>
              <a:off x="6683375" y="2311400"/>
              <a:ext cx="87313" cy="171450"/>
            </a:xfrm>
            <a:custGeom>
              <a:avLst/>
              <a:gdLst/>
              <a:ahLst/>
              <a:cxnLst>
                <a:cxn ang="0">
                  <a:pos x="20" y="10"/>
                </a:cxn>
                <a:cxn ang="0">
                  <a:pos x="10" y="0"/>
                </a:cxn>
                <a:cxn ang="0">
                  <a:pos x="0" y="10"/>
                </a:cxn>
                <a:cxn ang="0">
                  <a:pos x="0" y="30"/>
                </a:cxn>
                <a:cxn ang="0">
                  <a:pos x="10" y="39"/>
                </a:cxn>
                <a:cxn ang="0">
                  <a:pos x="20" y="30"/>
                </a:cxn>
                <a:cxn ang="0">
                  <a:pos x="20" y="10"/>
                </a:cxn>
              </a:cxnLst>
              <a:rect l="0" t="0" r="r" b="b"/>
              <a:pathLst>
                <a:path w="20" h="39">
                  <a:moveTo>
                    <a:pt x="20" y="10"/>
                  </a:moveTo>
                  <a:cubicBezTo>
                    <a:pt x="20" y="4"/>
                    <a:pt x="15" y="0"/>
                    <a:pt x="10" y="0"/>
                  </a:cubicBezTo>
                  <a:cubicBezTo>
                    <a:pt x="5" y="0"/>
                    <a:pt x="0" y="4"/>
                    <a:pt x="0" y="10"/>
                  </a:cubicBezTo>
                  <a:cubicBezTo>
                    <a:pt x="0" y="30"/>
                    <a:pt x="0" y="30"/>
                    <a:pt x="0" y="30"/>
                  </a:cubicBezTo>
                  <a:cubicBezTo>
                    <a:pt x="0" y="35"/>
                    <a:pt x="5" y="39"/>
                    <a:pt x="10" y="39"/>
                  </a:cubicBezTo>
                  <a:cubicBezTo>
                    <a:pt x="15" y="39"/>
                    <a:pt x="20" y="35"/>
                    <a:pt x="20" y="30"/>
                  </a:cubicBezTo>
                  <a:lnTo>
                    <a:pt x="20" y="10"/>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sp>
          <p:nvSpPr>
            <p:cNvPr id="50" name="Freeform 49"/>
            <p:cNvSpPr>
              <a:spLocks/>
            </p:cNvSpPr>
            <p:nvPr/>
          </p:nvSpPr>
          <p:spPr bwMode="black">
            <a:xfrm>
              <a:off x="6913563" y="2197100"/>
              <a:ext cx="84137" cy="285750"/>
            </a:xfrm>
            <a:custGeom>
              <a:avLst/>
              <a:gdLst/>
              <a:ahLst/>
              <a:cxnLst>
                <a:cxn ang="0">
                  <a:pos x="19" y="9"/>
                </a:cxn>
                <a:cxn ang="0">
                  <a:pos x="10" y="0"/>
                </a:cxn>
                <a:cxn ang="0">
                  <a:pos x="0" y="9"/>
                </a:cxn>
                <a:cxn ang="0">
                  <a:pos x="0" y="56"/>
                </a:cxn>
                <a:cxn ang="0">
                  <a:pos x="10" y="65"/>
                </a:cxn>
                <a:cxn ang="0">
                  <a:pos x="19" y="56"/>
                </a:cxn>
                <a:cxn ang="0">
                  <a:pos x="19" y="9"/>
                </a:cxn>
              </a:cxnLst>
              <a:rect l="0" t="0" r="r" b="b"/>
              <a:pathLst>
                <a:path w="19" h="65">
                  <a:moveTo>
                    <a:pt x="19" y="9"/>
                  </a:moveTo>
                  <a:cubicBezTo>
                    <a:pt x="19" y="4"/>
                    <a:pt x="15" y="0"/>
                    <a:pt x="10" y="0"/>
                  </a:cubicBezTo>
                  <a:cubicBezTo>
                    <a:pt x="4" y="0"/>
                    <a:pt x="0" y="4"/>
                    <a:pt x="0" y="9"/>
                  </a:cubicBezTo>
                  <a:cubicBezTo>
                    <a:pt x="0" y="56"/>
                    <a:pt x="0" y="56"/>
                    <a:pt x="0" y="56"/>
                  </a:cubicBezTo>
                  <a:cubicBezTo>
                    <a:pt x="0" y="61"/>
                    <a:pt x="4" y="65"/>
                    <a:pt x="10" y="65"/>
                  </a:cubicBezTo>
                  <a:cubicBezTo>
                    <a:pt x="15" y="65"/>
                    <a:pt x="19" y="61"/>
                    <a:pt x="19" y="56"/>
                  </a:cubicBezTo>
                  <a:lnTo>
                    <a:pt x="19" y="9"/>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sp>
          <p:nvSpPr>
            <p:cNvPr id="51" name="Freeform 50"/>
            <p:cNvSpPr>
              <a:spLocks/>
            </p:cNvSpPr>
            <p:nvPr/>
          </p:nvSpPr>
          <p:spPr bwMode="black">
            <a:xfrm>
              <a:off x="7145338" y="2039938"/>
              <a:ext cx="82550" cy="525462"/>
            </a:xfrm>
            <a:custGeom>
              <a:avLst/>
              <a:gdLst/>
              <a:ahLst/>
              <a:cxnLst>
                <a:cxn ang="0">
                  <a:pos x="19" y="9"/>
                </a:cxn>
                <a:cxn ang="0">
                  <a:pos x="9" y="0"/>
                </a:cxn>
                <a:cxn ang="0">
                  <a:pos x="0" y="9"/>
                </a:cxn>
                <a:cxn ang="0">
                  <a:pos x="0" y="111"/>
                </a:cxn>
                <a:cxn ang="0">
                  <a:pos x="9" y="120"/>
                </a:cxn>
                <a:cxn ang="0">
                  <a:pos x="19" y="111"/>
                </a:cxn>
                <a:cxn ang="0">
                  <a:pos x="19" y="9"/>
                </a:cxn>
              </a:cxnLst>
              <a:rect l="0" t="0" r="r" b="b"/>
              <a:pathLst>
                <a:path w="19" h="120">
                  <a:moveTo>
                    <a:pt x="19" y="9"/>
                  </a:moveTo>
                  <a:cubicBezTo>
                    <a:pt x="19" y="4"/>
                    <a:pt x="15" y="0"/>
                    <a:pt x="9" y="0"/>
                  </a:cubicBezTo>
                  <a:cubicBezTo>
                    <a:pt x="4" y="0"/>
                    <a:pt x="0" y="4"/>
                    <a:pt x="0" y="9"/>
                  </a:cubicBezTo>
                  <a:cubicBezTo>
                    <a:pt x="0" y="111"/>
                    <a:pt x="0" y="111"/>
                    <a:pt x="0" y="111"/>
                  </a:cubicBezTo>
                  <a:cubicBezTo>
                    <a:pt x="0" y="116"/>
                    <a:pt x="4" y="120"/>
                    <a:pt x="9" y="120"/>
                  </a:cubicBezTo>
                  <a:cubicBezTo>
                    <a:pt x="15" y="120"/>
                    <a:pt x="19" y="116"/>
                    <a:pt x="19" y="111"/>
                  </a:cubicBezTo>
                  <a:lnTo>
                    <a:pt x="19" y="9"/>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sp>
          <p:nvSpPr>
            <p:cNvPr id="52" name="Freeform 51"/>
            <p:cNvSpPr>
              <a:spLocks/>
            </p:cNvSpPr>
            <p:nvPr/>
          </p:nvSpPr>
          <p:spPr bwMode="black">
            <a:xfrm>
              <a:off x="7372350" y="2197100"/>
              <a:ext cx="82550" cy="285750"/>
            </a:xfrm>
            <a:custGeom>
              <a:avLst/>
              <a:gdLst/>
              <a:ahLst/>
              <a:cxnLst>
                <a:cxn ang="0">
                  <a:pos x="19" y="9"/>
                </a:cxn>
                <a:cxn ang="0">
                  <a:pos x="10" y="0"/>
                </a:cxn>
                <a:cxn ang="0">
                  <a:pos x="0" y="9"/>
                </a:cxn>
                <a:cxn ang="0">
                  <a:pos x="0" y="56"/>
                </a:cxn>
                <a:cxn ang="0">
                  <a:pos x="10" y="65"/>
                </a:cxn>
                <a:cxn ang="0">
                  <a:pos x="19" y="56"/>
                </a:cxn>
                <a:cxn ang="0">
                  <a:pos x="19" y="9"/>
                </a:cxn>
              </a:cxnLst>
              <a:rect l="0" t="0" r="r" b="b"/>
              <a:pathLst>
                <a:path w="19" h="65">
                  <a:moveTo>
                    <a:pt x="19" y="9"/>
                  </a:moveTo>
                  <a:cubicBezTo>
                    <a:pt x="19" y="4"/>
                    <a:pt x="15" y="0"/>
                    <a:pt x="10" y="0"/>
                  </a:cubicBezTo>
                  <a:cubicBezTo>
                    <a:pt x="5" y="0"/>
                    <a:pt x="0" y="4"/>
                    <a:pt x="0" y="9"/>
                  </a:cubicBezTo>
                  <a:cubicBezTo>
                    <a:pt x="0" y="56"/>
                    <a:pt x="0" y="56"/>
                    <a:pt x="0" y="56"/>
                  </a:cubicBezTo>
                  <a:cubicBezTo>
                    <a:pt x="0" y="61"/>
                    <a:pt x="5" y="65"/>
                    <a:pt x="10" y="65"/>
                  </a:cubicBezTo>
                  <a:cubicBezTo>
                    <a:pt x="15" y="65"/>
                    <a:pt x="19" y="61"/>
                    <a:pt x="19" y="56"/>
                  </a:cubicBezTo>
                  <a:lnTo>
                    <a:pt x="19" y="9"/>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sp>
          <p:nvSpPr>
            <p:cNvPr id="53" name="Freeform 52"/>
            <p:cNvSpPr>
              <a:spLocks/>
            </p:cNvSpPr>
            <p:nvPr/>
          </p:nvSpPr>
          <p:spPr bwMode="black">
            <a:xfrm>
              <a:off x="7602538" y="2311400"/>
              <a:ext cx="84137" cy="171450"/>
            </a:xfrm>
            <a:custGeom>
              <a:avLst/>
              <a:gdLst/>
              <a:ahLst/>
              <a:cxnLst>
                <a:cxn ang="0">
                  <a:pos x="19" y="10"/>
                </a:cxn>
                <a:cxn ang="0">
                  <a:pos x="9" y="0"/>
                </a:cxn>
                <a:cxn ang="0">
                  <a:pos x="0" y="10"/>
                </a:cxn>
                <a:cxn ang="0">
                  <a:pos x="0" y="30"/>
                </a:cxn>
                <a:cxn ang="0">
                  <a:pos x="9" y="39"/>
                </a:cxn>
                <a:cxn ang="0">
                  <a:pos x="19" y="30"/>
                </a:cxn>
                <a:cxn ang="0">
                  <a:pos x="19" y="10"/>
                </a:cxn>
              </a:cxnLst>
              <a:rect l="0" t="0" r="r" b="b"/>
              <a:pathLst>
                <a:path w="19" h="39">
                  <a:moveTo>
                    <a:pt x="19" y="10"/>
                  </a:moveTo>
                  <a:cubicBezTo>
                    <a:pt x="19" y="4"/>
                    <a:pt x="15" y="0"/>
                    <a:pt x="9" y="0"/>
                  </a:cubicBezTo>
                  <a:cubicBezTo>
                    <a:pt x="4" y="0"/>
                    <a:pt x="0" y="4"/>
                    <a:pt x="0" y="10"/>
                  </a:cubicBezTo>
                  <a:cubicBezTo>
                    <a:pt x="0" y="30"/>
                    <a:pt x="0" y="30"/>
                    <a:pt x="0" y="30"/>
                  </a:cubicBezTo>
                  <a:cubicBezTo>
                    <a:pt x="0" y="35"/>
                    <a:pt x="4" y="39"/>
                    <a:pt x="9" y="39"/>
                  </a:cubicBezTo>
                  <a:cubicBezTo>
                    <a:pt x="15" y="39"/>
                    <a:pt x="19" y="35"/>
                    <a:pt x="19" y="30"/>
                  </a:cubicBezTo>
                  <a:lnTo>
                    <a:pt x="19" y="10"/>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grpSp>
      <p:sp>
        <p:nvSpPr>
          <p:cNvPr id="54" name="Title 1"/>
          <p:cNvSpPr txBox="1">
            <a:spLocks/>
          </p:cNvSpPr>
          <p:nvPr/>
        </p:nvSpPr>
        <p:spPr bwMode="auto">
          <a:xfrm>
            <a:off x="158775" y="1633966"/>
            <a:ext cx="4151967" cy="1581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61724" tIns="34292" rIns="61724" bIns="34292" numCol="1" rtlCol="0" anchor="b" anchorCtr="0" compatLnSpc="1">
            <a:prstTxWarp prst="textNoShape">
              <a:avLst/>
            </a:prstTxWarp>
            <a:noAutofit/>
          </a:bodyPr>
          <a:lstStyle>
            <a:lvl1pPr algn="l" defTabSz="685834" rtl="0" eaLnBrk="1" fontAlgn="base" latinLnBrk="0" hangingPunct="1">
              <a:lnSpc>
                <a:spcPct val="80000"/>
              </a:lnSpc>
              <a:spcBef>
                <a:spcPct val="0"/>
              </a:spcBef>
              <a:spcAft>
                <a:spcPct val="0"/>
              </a:spcAft>
              <a:buNone/>
              <a:defRPr lang="en-US" sz="4200" b="0" kern="1200" spc="0" baseline="0" dirty="0">
                <a:solidFill>
                  <a:srgbClr val="018295"/>
                </a:solidFill>
                <a:latin typeface="+mj-lt"/>
                <a:ea typeface="+mj-ea"/>
                <a:cs typeface="+mj-cs"/>
              </a:defRPr>
            </a:lvl1pPr>
            <a:lvl2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2pPr>
            <a:lvl3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3pPr>
            <a:lvl4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4pPr>
            <a:lvl5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5pPr>
            <a:lvl6pPr marL="4572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6pPr>
            <a:lvl7pPr marL="9144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7pPr>
            <a:lvl8pPr marL="13716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8pPr>
            <a:lvl9pPr marL="18288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9pPr>
          </a:lstStyle>
          <a:p>
            <a:pPr fontAlgn="auto">
              <a:lnSpc>
                <a:spcPct val="100000"/>
              </a:lnSpc>
              <a:spcAft>
                <a:spcPts val="0"/>
              </a:spcAft>
              <a:defRPr/>
            </a:pPr>
            <a:r>
              <a:rPr lang="en-US" sz="3200" dirty="0" smtClean="0">
                <a:solidFill>
                  <a:srgbClr val="ABDFF0"/>
                </a:solidFill>
              </a:rPr>
              <a:t>Employee </a:t>
            </a:r>
            <a:br>
              <a:rPr lang="en-US" sz="3200" dirty="0" smtClean="0">
                <a:solidFill>
                  <a:srgbClr val="ABDFF0"/>
                </a:solidFill>
              </a:rPr>
            </a:br>
            <a:r>
              <a:rPr lang="en-US" sz="3200" dirty="0" smtClean="0">
                <a:solidFill>
                  <a:srgbClr val="ABDFF0"/>
                </a:solidFill>
              </a:rPr>
              <a:t>Resource Organizations</a:t>
            </a:r>
            <a:endParaRPr sz="3200" dirty="0">
              <a:solidFill>
                <a:srgbClr val="ABDFF0"/>
              </a:solidFill>
            </a:endParaRPr>
          </a:p>
        </p:txBody>
      </p:sp>
      <p:pic>
        <p:nvPicPr>
          <p:cNvPr id="56" name="Picture 14" descr="segue texture.jpg"/>
          <p:cNvPicPr>
            <a:picLocks noChangeAspect="1"/>
          </p:cNvPicPr>
          <p:nvPr/>
        </p:nvPicPr>
        <p:blipFill>
          <a:blip r:embed="rId5" cstate="email">
            <a:extLst>
              <a:ext uri="{28A0092B-C50C-407E-A947-70E740481C1C}">
                <a14:useLocalDpi xmlns:a14="http://schemas.microsoft.com/office/drawing/2010/main"/>
              </a:ext>
            </a:extLst>
          </a:blip>
          <a:srcRect r="55369"/>
          <a:stretch>
            <a:fillRect/>
          </a:stretch>
        </p:blipFill>
        <p:spPr bwMode="auto">
          <a:xfrm>
            <a:off x="257255" y="4744479"/>
            <a:ext cx="3541859" cy="1151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fade/>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6" name="Rounded Rectangle 675"/>
          <p:cNvSpPr/>
          <p:nvPr/>
        </p:nvSpPr>
        <p:spPr>
          <a:xfrm rot="16200000">
            <a:off x="4627690" y="252456"/>
            <a:ext cx="3388086" cy="5019509"/>
          </a:xfrm>
          <a:prstGeom prst="roundRect">
            <a:avLst>
              <a:gd name="adj" fmla="val 4919"/>
            </a:avLst>
          </a:prstGeom>
          <a:blipFill dpi="0" rotWithShape="1">
            <a:blip r:embed="rId3" cstate="print">
              <a:lum contrast="-20000"/>
            </a:blip>
            <a:srcRect/>
            <a:stretch>
              <a:fillRect t="-25000" b="-25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400" b="1" dirty="0">
              <a:latin typeface="+mj-lt"/>
            </a:endParaRPr>
          </a:p>
        </p:txBody>
      </p:sp>
      <p:pic>
        <p:nvPicPr>
          <p:cNvPr id="677" name="Picture 1">
            <a:hlinkClick r:id="rId4"/>
          </p:cNvPr>
          <p:cNvPicPr>
            <a:picLocks noChangeAspect="1"/>
          </p:cNvPicPr>
          <p:nvPr/>
        </p:nvPicPr>
        <p:blipFill>
          <a:blip r:embed="rId5" cstate="print"/>
          <a:srcRect/>
          <a:stretch>
            <a:fillRect/>
          </a:stretch>
        </p:blipFill>
        <p:spPr bwMode="auto">
          <a:xfrm>
            <a:off x="5225299" y="979713"/>
            <a:ext cx="2150756" cy="1197429"/>
          </a:xfrm>
          <a:prstGeom prst="roundRect">
            <a:avLst>
              <a:gd name="adj" fmla="val 5295"/>
            </a:avLst>
          </a:prstGeom>
          <a:noFill/>
          <a:ln w="9525">
            <a:noFill/>
            <a:miter lim="800000"/>
            <a:headEnd/>
            <a:tailEnd/>
          </a:ln>
          <a:effectLst>
            <a:reflection blurRad="6350" stA="52000" endA="300" endPos="35000" dir="5400000" sy="-100000" algn="bl" rotWithShape="0"/>
          </a:effectLst>
        </p:spPr>
      </p:pic>
      <p:sp>
        <p:nvSpPr>
          <p:cNvPr id="667" name="Title 666"/>
          <p:cNvSpPr>
            <a:spLocks noGrp="1"/>
          </p:cNvSpPr>
          <p:nvPr>
            <p:ph type="title"/>
          </p:nvPr>
        </p:nvSpPr>
        <p:spPr/>
        <p:txBody>
          <a:bodyPr/>
          <a:lstStyle/>
          <a:p>
            <a:r>
              <a:rPr lang="en-US" dirty="0" smtClean="0"/>
              <a:t>Stretch Assignment Marketplace: SAM</a:t>
            </a:r>
            <a:endParaRPr lang="en-US" dirty="0"/>
          </a:p>
        </p:txBody>
      </p:sp>
      <p:sp>
        <p:nvSpPr>
          <p:cNvPr id="2672" name="Rectangle 2671"/>
          <p:cNvSpPr/>
          <p:nvPr/>
        </p:nvSpPr>
        <p:spPr>
          <a:xfrm>
            <a:off x="502356" y="4701822"/>
            <a:ext cx="8500533" cy="12417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pic>
        <p:nvPicPr>
          <p:cNvPr id="2673" name="Picture 14" descr="segue texture.jpg"/>
          <p:cNvPicPr>
            <a:picLocks noChangeAspect="1"/>
          </p:cNvPicPr>
          <p:nvPr/>
        </p:nvPicPr>
        <p:blipFill>
          <a:blip r:embed="rId6" cstate="email">
            <a:extLst>
              <a:ext uri="{28A0092B-C50C-407E-A947-70E740481C1C}">
                <a14:useLocalDpi xmlns:a14="http://schemas.microsoft.com/office/drawing/2010/main"/>
              </a:ext>
            </a:extLst>
          </a:blip>
          <a:srcRect r="-1149" b="-5316"/>
          <a:stretch>
            <a:fillRect/>
          </a:stretch>
        </p:blipFill>
        <p:spPr bwMode="auto">
          <a:xfrm>
            <a:off x="246981" y="4742544"/>
            <a:ext cx="8660833" cy="1300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48" name="Rectangle 3347"/>
          <p:cNvSpPr/>
          <p:nvPr/>
        </p:nvSpPr>
        <p:spPr>
          <a:xfrm>
            <a:off x="349956" y="4549708"/>
            <a:ext cx="8500533" cy="12417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678" name="Rectangle 677"/>
          <p:cNvSpPr/>
          <p:nvPr/>
        </p:nvSpPr>
        <p:spPr>
          <a:xfrm>
            <a:off x="4233810" y="2510657"/>
            <a:ext cx="4521267" cy="1823576"/>
          </a:xfrm>
          <a:prstGeom prst="rect">
            <a:avLst/>
          </a:prstGeom>
          <a:effectLst/>
        </p:spPr>
        <p:txBody>
          <a:bodyPr wrap="square">
            <a:spAutoFit/>
          </a:bodyPr>
          <a:lstStyle/>
          <a:p>
            <a:pPr marL="173038" indent="-173038">
              <a:spcBef>
                <a:spcPts val="300"/>
              </a:spcBef>
              <a:spcAft>
                <a:spcPts val="1000"/>
              </a:spcAft>
              <a:buFont typeface="Arial" pitchFamily="34" charset="0"/>
              <a:buChar char="•"/>
            </a:pPr>
            <a:r>
              <a:rPr lang="en-US" sz="2000" dirty="0" smtClean="0">
                <a:solidFill>
                  <a:schemeClr val="bg2"/>
                </a:solidFill>
                <a:effectLst>
                  <a:outerShdw blurRad="38100" dist="38100" dir="2700000" algn="tl">
                    <a:srgbClr val="000000">
                      <a:alpha val="43137"/>
                    </a:srgbClr>
                  </a:outerShdw>
                </a:effectLst>
              </a:rPr>
              <a:t>Increased innovation</a:t>
            </a:r>
          </a:p>
          <a:p>
            <a:pPr marL="173038" indent="-173038">
              <a:spcBef>
                <a:spcPts val="300"/>
              </a:spcBef>
              <a:spcAft>
                <a:spcPts val="1000"/>
              </a:spcAft>
              <a:buFont typeface="Arial" pitchFamily="34" charset="0"/>
              <a:buChar char="•"/>
            </a:pPr>
            <a:r>
              <a:rPr lang="en-US" sz="2000" dirty="0" smtClean="0">
                <a:solidFill>
                  <a:schemeClr val="bg2"/>
                </a:solidFill>
                <a:effectLst>
                  <a:outerShdw blurRad="38100" dist="38100" dir="2700000" algn="tl">
                    <a:srgbClr val="000000">
                      <a:alpha val="43137"/>
                    </a:srgbClr>
                  </a:outerShdw>
                </a:effectLst>
              </a:rPr>
              <a:t>Improved employee satisfaction</a:t>
            </a:r>
          </a:p>
          <a:p>
            <a:pPr marL="173038" indent="-173038">
              <a:spcBef>
                <a:spcPts val="300"/>
              </a:spcBef>
              <a:spcAft>
                <a:spcPts val="1000"/>
              </a:spcAft>
              <a:buFont typeface="Arial" pitchFamily="34" charset="0"/>
              <a:buChar char="•"/>
            </a:pPr>
            <a:r>
              <a:rPr lang="en-US" sz="2000" dirty="0" smtClean="0">
                <a:solidFill>
                  <a:schemeClr val="bg1"/>
                </a:solidFill>
                <a:effectLst>
                  <a:outerShdw blurRad="38100" dist="38100" dir="2700000" algn="tl">
                    <a:srgbClr val="000000">
                      <a:alpha val="43137"/>
                    </a:srgbClr>
                  </a:outerShdw>
                </a:effectLst>
              </a:rPr>
              <a:t>Diverse viewpoint</a:t>
            </a:r>
          </a:p>
          <a:p>
            <a:pPr marL="173038" indent="-173038">
              <a:spcBef>
                <a:spcPts val="300"/>
              </a:spcBef>
              <a:spcAft>
                <a:spcPts val="1000"/>
              </a:spcAft>
              <a:buFont typeface="Arial" pitchFamily="34" charset="0"/>
              <a:buChar char="•"/>
            </a:pPr>
            <a:r>
              <a:rPr lang="en-US" sz="2000" dirty="0" smtClean="0">
                <a:solidFill>
                  <a:schemeClr val="bg1"/>
                </a:solidFill>
                <a:effectLst>
                  <a:outerShdw blurRad="38100" dist="38100" dir="2700000" algn="tl">
                    <a:srgbClr val="000000">
                      <a:alpha val="43137"/>
                    </a:srgbClr>
                  </a:outerShdw>
                </a:effectLst>
              </a:rPr>
              <a:t>Better collaboration</a:t>
            </a:r>
            <a:endParaRPr lang="en-US" sz="2000" dirty="0" smtClean="0">
              <a:solidFill>
                <a:schemeClr val="bg2"/>
              </a:solidFill>
              <a:effectLst>
                <a:outerShdw blurRad="38100" dist="38100" dir="2700000" algn="tl">
                  <a:srgbClr val="000000">
                    <a:alpha val="43137"/>
                  </a:srgbClr>
                </a:outerShdw>
              </a:effectLst>
            </a:endParaRPr>
          </a:p>
        </p:txBody>
      </p:sp>
      <p:pic>
        <p:nvPicPr>
          <p:cNvPr id="17" name="Picture 16" descr="Work.Young Group Mtg2.jpg"/>
          <p:cNvPicPr>
            <a:picLocks noChangeAspect="1"/>
          </p:cNvPicPr>
          <p:nvPr/>
        </p:nvPicPr>
        <p:blipFill>
          <a:blip r:embed="rId7" cstate="print"/>
          <a:srcRect l="21985" t="20443" r="26447"/>
          <a:stretch>
            <a:fillRect/>
          </a:stretch>
        </p:blipFill>
        <p:spPr>
          <a:xfrm>
            <a:off x="370114" y="1066800"/>
            <a:ext cx="3298372" cy="3392424"/>
          </a:xfrm>
          <a:prstGeom prst="roundRect">
            <a:avLst>
              <a:gd name="adj" fmla="val 5264"/>
            </a:avLst>
          </a:prstGeom>
        </p:spPr>
      </p:pic>
    </p:spTree>
  </p:cSld>
  <p:clrMapOvr>
    <a:masterClrMapping/>
  </p:clrMapOvr>
  <p:transition>
    <p:fade/>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9" name="Group 858"/>
          <p:cNvGrpSpPr/>
          <p:nvPr/>
        </p:nvGrpSpPr>
        <p:grpSpPr>
          <a:xfrm>
            <a:off x="203200" y="863600"/>
            <a:ext cx="8910749" cy="4044949"/>
            <a:chOff x="809794" y="904186"/>
            <a:chExt cx="8342255" cy="3673935"/>
          </a:xfrm>
        </p:grpSpPr>
        <p:sp>
          <p:nvSpPr>
            <p:cNvPr id="860" name="Freeform 8"/>
            <p:cNvSpPr>
              <a:spLocks/>
            </p:cNvSpPr>
            <p:nvPr/>
          </p:nvSpPr>
          <p:spPr bwMode="auto">
            <a:xfrm>
              <a:off x="3708291" y="1610836"/>
              <a:ext cx="54506" cy="66771"/>
            </a:xfrm>
            <a:custGeom>
              <a:avLst/>
              <a:gdLst/>
              <a:ahLst/>
              <a:cxnLst>
                <a:cxn ang="0">
                  <a:pos x="4" y="18"/>
                </a:cxn>
                <a:cxn ang="0">
                  <a:pos x="5" y="17"/>
                </a:cxn>
                <a:cxn ang="0">
                  <a:pos x="5" y="18"/>
                </a:cxn>
                <a:cxn ang="0">
                  <a:pos x="6" y="20"/>
                </a:cxn>
                <a:cxn ang="0">
                  <a:pos x="6" y="19"/>
                </a:cxn>
                <a:cxn ang="0">
                  <a:pos x="7" y="19"/>
                </a:cxn>
                <a:cxn ang="0">
                  <a:pos x="8" y="20"/>
                </a:cxn>
                <a:cxn ang="0">
                  <a:pos x="9" y="22"/>
                </a:cxn>
                <a:cxn ang="0">
                  <a:pos x="12" y="23"/>
                </a:cxn>
                <a:cxn ang="0">
                  <a:pos x="14" y="23"/>
                </a:cxn>
                <a:cxn ang="0">
                  <a:pos x="16" y="22"/>
                </a:cxn>
                <a:cxn ang="0">
                  <a:pos x="16" y="11"/>
                </a:cxn>
                <a:cxn ang="0">
                  <a:pos x="15" y="8"/>
                </a:cxn>
                <a:cxn ang="0">
                  <a:pos x="15" y="6"/>
                </a:cxn>
                <a:cxn ang="0">
                  <a:pos x="14" y="5"/>
                </a:cxn>
                <a:cxn ang="0">
                  <a:pos x="13" y="5"/>
                </a:cxn>
                <a:cxn ang="0">
                  <a:pos x="12" y="3"/>
                </a:cxn>
                <a:cxn ang="0">
                  <a:pos x="9" y="1"/>
                </a:cxn>
                <a:cxn ang="0">
                  <a:pos x="8" y="0"/>
                </a:cxn>
                <a:cxn ang="0">
                  <a:pos x="5" y="2"/>
                </a:cxn>
                <a:cxn ang="0">
                  <a:pos x="3" y="5"/>
                </a:cxn>
                <a:cxn ang="0">
                  <a:pos x="2" y="5"/>
                </a:cxn>
                <a:cxn ang="0">
                  <a:pos x="5" y="5"/>
                </a:cxn>
                <a:cxn ang="0">
                  <a:pos x="4" y="6"/>
                </a:cxn>
                <a:cxn ang="0">
                  <a:pos x="3" y="6"/>
                </a:cxn>
                <a:cxn ang="0">
                  <a:pos x="4" y="7"/>
                </a:cxn>
                <a:cxn ang="0">
                  <a:pos x="1" y="9"/>
                </a:cxn>
                <a:cxn ang="0">
                  <a:pos x="1" y="10"/>
                </a:cxn>
                <a:cxn ang="0">
                  <a:pos x="0" y="11"/>
                </a:cxn>
                <a:cxn ang="0">
                  <a:pos x="2" y="14"/>
                </a:cxn>
                <a:cxn ang="0">
                  <a:pos x="2" y="16"/>
                </a:cxn>
                <a:cxn ang="0">
                  <a:pos x="3" y="15"/>
                </a:cxn>
                <a:cxn ang="0">
                  <a:pos x="3" y="15"/>
                </a:cxn>
              </a:cxnLst>
              <a:rect l="0" t="0" r="r" b="b"/>
              <a:pathLst>
                <a:path w="16" h="23">
                  <a:moveTo>
                    <a:pt x="3" y="16"/>
                  </a:moveTo>
                  <a:lnTo>
                    <a:pt x="4" y="18"/>
                  </a:lnTo>
                  <a:lnTo>
                    <a:pt x="5" y="18"/>
                  </a:lnTo>
                  <a:lnTo>
                    <a:pt x="5" y="17"/>
                  </a:lnTo>
                  <a:lnTo>
                    <a:pt x="5" y="18"/>
                  </a:lnTo>
                  <a:lnTo>
                    <a:pt x="5" y="18"/>
                  </a:lnTo>
                  <a:lnTo>
                    <a:pt x="5" y="19"/>
                  </a:lnTo>
                  <a:lnTo>
                    <a:pt x="6" y="20"/>
                  </a:lnTo>
                  <a:lnTo>
                    <a:pt x="6" y="20"/>
                  </a:lnTo>
                  <a:lnTo>
                    <a:pt x="6" y="19"/>
                  </a:lnTo>
                  <a:lnTo>
                    <a:pt x="6" y="18"/>
                  </a:lnTo>
                  <a:lnTo>
                    <a:pt x="7" y="19"/>
                  </a:lnTo>
                  <a:lnTo>
                    <a:pt x="8" y="20"/>
                  </a:lnTo>
                  <a:lnTo>
                    <a:pt x="8" y="20"/>
                  </a:lnTo>
                  <a:lnTo>
                    <a:pt x="9" y="21"/>
                  </a:lnTo>
                  <a:lnTo>
                    <a:pt x="9" y="22"/>
                  </a:lnTo>
                  <a:lnTo>
                    <a:pt x="10" y="23"/>
                  </a:lnTo>
                  <a:lnTo>
                    <a:pt x="12" y="23"/>
                  </a:lnTo>
                  <a:lnTo>
                    <a:pt x="13" y="23"/>
                  </a:lnTo>
                  <a:lnTo>
                    <a:pt x="14" y="23"/>
                  </a:lnTo>
                  <a:lnTo>
                    <a:pt x="16" y="23"/>
                  </a:lnTo>
                  <a:lnTo>
                    <a:pt x="16" y="22"/>
                  </a:lnTo>
                  <a:lnTo>
                    <a:pt x="16" y="21"/>
                  </a:lnTo>
                  <a:lnTo>
                    <a:pt x="16" y="11"/>
                  </a:lnTo>
                  <a:lnTo>
                    <a:pt x="16" y="10"/>
                  </a:lnTo>
                  <a:lnTo>
                    <a:pt x="15" y="8"/>
                  </a:lnTo>
                  <a:lnTo>
                    <a:pt x="15" y="8"/>
                  </a:lnTo>
                  <a:lnTo>
                    <a:pt x="15" y="6"/>
                  </a:lnTo>
                  <a:lnTo>
                    <a:pt x="13" y="8"/>
                  </a:lnTo>
                  <a:lnTo>
                    <a:pt x="14" y="5"/>
                  </a:lnTo>
                  <a:lnTo>
                    <a:pt x="13" y="5"/>
                  </a:lnTo>
                  <a:lnTo>
                    <a:pt x="13" y="5"/>
                  </a:lnTo>
                  <a:lnTo>
                    <a:pt x="13" y="4"/>
                  </a:lnTo>
                  <a:lnTo>
                    <a:pt x="12" y="3"/>
                  </a:lnTo>
                  <a:lnTo>
                    <a:pt x="11" y="2"/>
                  </a:lnTo>
                  <a:lnTo>
                    <a:pt x="9" y="1"/>
                  </a:lnTo>
                  <a:lnTo>
                    <a:pt x="9" y="1"/>
                  </a:lnTo>
                  <a:lnTo>
                    <a:pt x="8" y="0"/>
                  </a:lnTo>
                  <a:lnTo>
                    <a:pt x="7" y="0"/>
                  </a:lnTo>
                  <a:lnTo>
                    <a:pt x="5" y="2"/>
                  </a:lnTo>
                  <a:lnTo>
                    <a:pt x="5" y="5"/>
                  </a:lnTo>
                  <a:lnTo>
                    <a:pt x="3" y="5"/>
                  </a:lnTo>
                  <a:lnTo>
                    <a:pt x="2" y="5"/>
                  </a:lnTo>
                  <a:lnTo>
                    <a:pt x="2" y="5"/>
                  </a:lnTo>
                  <a:lnTo>
                    <a:pt x="3" y="5"/>
                  </a:lnTo>
                  <a:lnTo>
                    <a:pt x="5" y="5"/>
                  </a:lnTo>
                  <a:lnTo>
                    <a:pt x="5" y="6"/>
                  </a:lnTo>
                  <a:lnTo>
                    <a:pt x="4" y="6"/>
                  </a:lnTo>
                  <a:lnTo>
                    <a:pt x="3" y="5"/>
                  </a:lnTo>
                  <a:lnTo>
                    <a:pt x="3" y="6"/>
                  </a:lnTo>
                  <a:lnTo>
                    <a:pt x="3" y="7"/>
                  </a:lnTo>
                  <a:lnTo>
                    <a:pt x="4" y="7"/>
                  </a:lnTo>
                  <a:lnTo>
                    <a:pt x="4" y="8"/>
                  </a:lnTo>
                  <a:lnTo>
                    <a:pt x="1" y="9"/>
                  </a:lnTo>
                  <a:lnTo>
                    <a:pt x="2" y="9"/>
                  </a:lnTo>
                  <a:lnTo>
                    <a:pt x="1" y="10"/>
                  </a:lnTo>
                  <a:lnTo>
                    <a:pt x="0" y="10"/>
                  </a:lnTo>
                  <a:lnTo>
                    <a:pt x="0" y="11"/>
                  </a:lnTo>
                  <a:lnTo>
                    <a:pt x="1" y="14"/>
                  </a:lnTo>
                  <a:lnTo>
                    <a:pt x="2" y="14"/>
                  </a:lnTo>
                  <a:lnTo>
                    <a:pt x="2" y="16"/>
                  </a:lnTo>
                  <a:lnTo>
                    <a:pt x="2" y="16"/>
                  </a:lnTo>
                  <a:lnTo>
                    <a:pt x="3" y="13"/>
                  </a:lnTo>
                  <a:lnTo>
                    <a:pt x="3" y="15"/>
                  </a:lnTo>
                  <a:lnTo>
                    <a:pt x="3" y="14"/>
                  </a:lnTo>
                  <a:lnTo>
                    <a:pt x="3" y="15"/>
                  </a:lnTo>
                  <a:lnTo>
                    <a:pt x="3" y="1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1" name="Freeform 9"/>
            <p:cNvSpPr>
              <a:spLocks/>
            </p:cNvSpPr>
            <p:nvPr/>
          </p:nvSpPr>
          <p:spPr bwMode="auto">
            <a:xfrm>
              <a:off x="3357408" y="1445359"/>
              <a:ext cx="27253" cy="26128"/>
            </a:xfrm>
            <a:custGeom>
              <a:avLst/>
              <a:gdLst/>
              <a:ahLst/>
              <a:cxnLst>
                <a:cxn ang="0">
                  <a:pos x="2" y="5"/>
                </a:cxn>
                <a:cxn ang="0">
                  <a:pos x="3" y="4"/>
                </a:cxn>
                <a:cxn ang="0">
                  <a:pos x="3" y="8"/>
                </a:cxn>
                <a:cxn ang="0">
                  <a:pos x="5" y="9"/>
                </a:cxn>
                <a:cxn ang="0">
                  <a:pos x="8" y="8"/>
                </a:cxn>
                <a:cxn ang="0">
                  <a:pos x="8" y="7"/>
                </a:cxn>
                <a:cxn ang="0">
                  <a:pos x="8" y="5"/>
                </a:cxn>
                <a:cxn ang="0">
                  <a:pos x="5" y="2"/>
                </a:cxn>
                <a:cxn ang="0">
                  <a:pos x="4" y="0"/>
                </a:cxn>
                <a:cxn ang="0">
                  <a:pos x="4" y="0"/>
                </a:cxn>
                <a:cxn ang="0">
                  <a:pos x="4" y="0"/>
                </a:cxn>
                <a:cxn ang="0">
                  <a:pos x="3" y="0"/>
                </a:cxn>
                <a:cxn ang="0">
                  <a:pos x="3" y="1"/>
                </a:cxn>
                <a:cxn ang="0">
                  <a:pos x="3" y="2"/>
                </a:cxn>
                <a:cxn ang="0">
                  <a:pos x="2" y="2"/>
                </a:cxn>
                <a:cxn ang="0">
                  <a:pos x="1" y="2"/>
                </a:cxn>
                <a:cxn ang="0">
                  <a:pos x="0" y="3"/>
                </a:cxn>
                <a:cxn ang="0">
                  <a:pos x="1" y="4"/>
                </a:cxn>
                <a:cxn ang="0">
                  <a:pos x="2" y="5"/>
                </a:cxn>
              </a:cxnLst>
              <a:rect l="0" t="0" r="r" b="b"/>
              <a:pathLst>
                <a:path w="8" h="9">
                  <a:moveTo>
                    <a:pt x="2" y="5"/>
                  </a:moveTo>
                  <a:lnTo>
                    <a:pt x="3" y="4"/>
                  </a:lnTo>
                  <a:lnTo>
                    <a:pt x="3" y="8"/>
                  </a:lnTo>
                  <a:lnTo>
                    <a:pt x="5" y="9"/>
                  </a:lnTo>
                  <a:lnTo>
                    <a:pt x="8" y="8"/>
                  </a:lnTo>
                  <a:lnTo>
                    <a:pt x="8" y="7"/>
                  </a:lnTo>
                  <a:lnTo>
                    <a:pt x="8" y="5"/>
                  </a:lnTo>
                  <a:lnTo>
                    <a:pt x="5" y="2"/>
                  </a:lnTo>
                  <a:lnTo>
                    <a:pt x="4" y="0"/>
                  </a:lnTo>
                  <a:lnTo>
                    <a:pt x="4" y="0"/>
                  </a:lnTo>
                  <a:lnTo>
                    <a:pt x="4" y="0"/>
                  </a:lnTo>
                  <a:lnTo>
                    <a:pt x="3" y="0"/>
                  </a:lnTo>
                  <a:lnTo>
                    <a:pt x="3" y="1"/>
                  </a:lnTo>
                  <a:lnTo>
                    <a:pt x="3" y="2"/>
                  </a:lnTo>
                  <a:lnTo>
                    <a:pt x="2" y="2"/>
                  </a:lnTo>
                  <a:lnTo>
                    <a:pt x="1" y="2"/>
                  </a:lnTo>
                  <a:lnTo>
                    <a:pt x="0" y="3"/>
                  </a:lnTo>
                  <a:lnTo>
                    <a:pt x="1" y="4"/>
                  </a:lnTo>
                  <a:lnTo>
                    <a:pt x="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2" name="Freeform 10"/>
            <p:cNvSpPr>
              <a:spLocks/>
            </p:cNvSpPr>
            <p:nvPr/>
          </p:nvSpPr>
          <p:spPr bwMode="auto">
            <a:xfrm>
              <a:off x="3554993" y="1544064"/>
              <a:ext cx="30660" cy="26128"/>
            </a:xfrm>
            <a:custGeom>
              <a:avLst/>
              <a:gdLst/>
              <a:ahLst/>
              <a:cxnLst>
                <a:cxn ang="0">
                  <a:pos x="4" y="0"/>
                </a:cxn>
                <a:cxn ang="0">
                  <a:pos x="3" y="0"/>
                </a:cxn>
                <a:cxn ang="0">
                  <a:pos x="1" y="1"/>
                </a:cxn>
                <a:cxn ang="0">
                  <a:pos x="0" y="3"/>
                </a:cxn>
                <a:cxn ang="0">
                  <a:pos x="0" y="3"/>
                </a:cxn>
                <a:cxn ang="0">
                  <a:pos x="1" y="3"/>
                </a:cxn>
                <a:cxn ang="0">
                  <a:pos x="1" y="4"/>
                </a:cxn>
                <a:cxn ang="0">
                  <a:pos x="1" y="4"/>
                </a:cxn>
                <a:cxn ang="0">
                  <a:pos x="2" y="3"/>
                </a:cxn>
                <a:cxn ang="0">
                  <a:pos x="2" y="6"/>
                </a:cxn>
                <a:cxn ang="0">
                  <a:pos x="2" y="6"/>
                </a:cxn>
                <a:cxn ang="0">
                  <a:pos x="3" y="8"/>
                </a:cxn>
                <a:cxn ang="0">
                  <a:pos x="6" y="9"/>
                </a:cxn>
                <a:cxn ang="0">
                  <a:pos x="9" y="7"/>
                </a:cxn>
                <a:cxn ang="0">
                  <a:pos x="9" y="7"/>
                </a:cxn>
                <a:cxn ang="0">
                  <a:pos x="8" y="4"/>
                </a:cxn>
                <a:cxn ang="0">
                  <a:pos x="7" y="3"/>
                </a:cxn>
                <a:cxn ang="0">
                  <a:pos x="7" y="3"/>
                </a:cxn>
                <a:cxn ang="0">
                  <a:pos x="5" y="1"/>
                </a:cxn>
                <a:cxn ang="0">
                  <a:pos x="4" y="2"/>
                </a:cxn>
                <a:cxn ang="0">
                  <a:pos x="4" y="2"/>
                </a:cxn>
                <a:cxn ang="0">
                  <a:pos x="4" y="1"/>
                </a:cxn>
                <a:cxn ang="0">
                  <a:pos x="4" y="0"/>
                </a:cxn>
              </a:cxnLst>
              <a:rect l="0" t="0" r="r" b="b"/>
              <a:pathLst>
                <a:path w="9" h="9">
                  <a:moveTo>
                    <a:pt x="4" y="0"/>
                  </a:moveTo>
                  <a:lnTo>
                    <a:pt x="3" y="0"/>
                  </a:lnTo>
                  <a:lnTo>
                    <a:pt x="1" y="1"/>
                  </a:lnTo>
                  <a:lnTo>
                    <a:pt x="0" y="3"/>
                  </a:lnTo>
                  <a:lnTo>
                    <a:pt x="0" y="3"/>
                  </a:lnTo>
                  <a:lnTo>
                    <a:pt x="1" y="3"/>
                  </a:lnTo>
                  <a:lnTo>
                    <a:pt x="1" y="4"/>
                  </a:lnTo>
                  <a:lnTo>
                    <a:pt x="1" y="4"/>
                  </a:lnTo>
                  <a:lnTo>
                    <a:pt x="2" y="3"/>
                  </a:lnTo>
                  <a:lnTo>
                    <a:pt x="2" y="6"/>
                  </a:lnTo>
                  <a:lnTo>
                    <a:pt x="2" y="6"/>
                  </a:lnTo>
                  <a:lnTo>
                    <a:pt x="3" y="8"/>
                  </a:lnTo>
                  <a:lnTo>
                    <a:pt x="6" y="9"/>
                  </a:lnTo>
                  <a:lnTo>
                    <a:pt x="9" y="7"/>
                  </a:lnTo>
                  <a:lnTo>
                    <a:pt x="9" y="7"/>
                  </a:lnTo>
                  <a:lnTo>
                    <a:pt x="8" y="4"/>
                  </a:lnTo>
                  <a:lnTo>
                    <a:pt x="7" y="3"/>
                  </a:lnTo>
                  <a:lnTo>
                    <a:pt x="7" y="3"/>
                  </a:lnTo>
                  <a:lnTo>
                    <a:pt x="5" y="1"/>
                  </a:lnTo>
                  <a:lnTo>
                    <a:pt x="4" y="2"/>
                  </a:lnTo>
                  <a:lnTo>
                    <a:pt x="4" y="2"/>
                  </a:lnTo>
                  <a:lnTo>
                    <a:pt x="4" y="1"/>
                  </a:lnTo>
                  <a:lnTo>
                    <a:pt x="4"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3" name="Rectangle 11"/>
            <p:cNvSpPr>
              <a:spLocks noChangeArrowheads="1"/>
            </p:cNvSpPr>
            <p:nvPr/>
          </p:nvSpPr>
          <p:spPr bwMode="auto">
            <a:xfrm>
              <a:off x="3738950" y="1610836"/>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4" name="Freeform 12"/>
            <p:cNvSpPr>
              <a:spLocks/>
            </p:cNvSpPr>
            <p:nvPr/>
          </p:nvSpPr>
          <p:spPr bwMode="auto">
            <a:xfrm>
              <a:off x="3755983" y="911191"/>
              <a:ext cx="643852" cy="670614"/>
            </a:xfrm>
            <a:custGeom>
              <a:avLst/>
              <a:gdLst/>
              <a:ahLst/>
              <a:cxnLst>
                <a:cxn ang="0">
                  <a:pos x="39" y="65"/>
                </a:cxn>
                <a:cxn ang="0">
                  <a:pos x="39" y="91"/>
                </a:cxn>
                <a:cxn ang="0">
                  <a:pos x="77" y="121"/>
                </a:cxn>
                <a:cxn ang="0">
                  <a:pos x="105" y="147"/>
                </a:cxn>
                <a:cxn ang="0">
                  <a:pos x="54" y="162"/>
                </a:cxn>
                <a:cxn ang="0">
                  <a:pos x="57" y="173"/>
                </a:cxn>
                <a:cxn ang="0">
                  <a:pos x="69" y="195"/>
                </a:cxn>
                <a:cxn ang="0">
                  <a:pos x="66" y="196"/>
                </a:cxn>
                <a:cxn ang="0">
                  <a:pos x="84" y="204"/>
                </a:cxn>
                <a:cxn ang="0">
                  <a:pos x="83" y="207"/>
                </a:cxn>
                <a:cxn ang="0">
                  <a:pos x="82" y="217"/>
                </a:cxn>
                <a:cxn ang="0">
                  <a:pos x="59" y="207"/>
                </a:cxn>
                <a:cxn ang="0">
                  <a:pos x="46" y="227"/>
                </a:cxn>
                <a:cxn ang="0">
                  <a:pos x="54" y="229"/>
                </a:cxn>
                <a:cxn ang="0">
                  <a:pos x="60" y="233"/>
                </a:cxn>
                <a:cxn ang="0">
                  <a:pos x="64" y="230"/>
                </a:cxn>
                <a:cxn ang="0">
                  <a:pos x="62" y="235"/>
                </a:cxn>
                <a:cxn ang="0">
                  <a:pos x="64" y="239"/>
                </a:cxn>
                <a:cxn ang="0">
                  <a:pos x="61" y="243"/>
                </a:cxn>
                <a:cxn ang="0">
                  <a:pos x="68" y="251"/>
                </a:cxn>
                <a:cxn ang="0">
                  <a:pos x="80" y="237"/>
                </a:cxn>
                <a:cxn ang="0">
                  <a:pos x="70" y="255"/>
                </a:cxn>
                <a:cxn ang="0">
                  <a:pos x="56" y="247"/>
                </a:cxn>
                <a:cxn ang="0">
                  <a:pos x="40" y="245"/>
                </a:cxn>
                <a:cxn ang="0">
                  <a:pos x="47" y="260"/>
                </a:cxn>
                <a:cxn ang="0">
                  <a:pos x="48" y="264"/>
                </a:cxn>
                <a:cxn ang="0">
                  <a:pos x="39" y="266"/>
                </a:cxn>
                <a:cxn ang="0">
                  <a:pos x="36" y="282"/>
                </a:cxn>
                <a:cxn ang="0">
                  <a:pos x="44" y="285"/>
                </a:cxn>
                <a:cxn ang="0">
                  <a:pos x="62" y="285"/>
                </a:cxn>
                <a:cxn ang="0">
                  <a:pos x="76" y="286"/>
                </a:cxn>
                <a:cxn ang="0">
                  <a:pos x="90" y="285"/>
                </a:cxn>
                <a:cxn ang="0">
                  <a:pos x="111" y="281"/>
                </a:cxn>
                <a:cxn ang="0">
                  <a:pos x="104" y="263"/>
                </a:cxn>
                <a:cxn ang="0">
                  <a:pos x="84" y="261"/>
                </a:cxn>
                <a:cxn ang="0">
                  <a:pos x="106" y="259"/>
                </a:cxn>
                <a:cxn ang="0">
                  <a:pos x="112" y="245"/>
                </a:cxn>
                <a:cxn ang="0">
                  <a:pos x="124" y="236"/>
                </a:cxn>
                <a:cxn ang="0">
                  <a:pos x="132" y="226"/>
                </a:cxn>
                <a:cxn ang="0">
                  <a:pos x="136" y="215"/>
                </a:cxn>
                <a:cxn ang="0">
                  <a:pos x="127" y="202"/>
                </a:cxn>
                <a:cxn ang="0">
                  <a:pos x="125" y="198"/>
                </a:cxn>
                <a:cxn ang="0">
                  <a:pos x="128" y="199"/>
                </a:cxn>
                <a:cxn ang="0">
                  <a:pos x="115" y="193"/>
                </a:cxn>
                <a:cxn ang="0">
                  <a:pos x="119" y="187"/>
                </a:cxn>
                <a:cxn ang="0">
                  <a:pos x="132" y="186"/>
                </a:cxn>
                <a:cxn ang="0">
                  <a:pos x="143" y="180"/>
                </a:cxn>
                <a:cxn ang="0">
                  <a:pos x="148" y="176"/>
                </a:cxn>
                <a:cxn ang="0">
                  <a:pos x="160" y="163"/>
                </a:cxn>
                <a:cxn ang="0">
                  <a:pos x="161" y="142"/>
                </a:cxn>
                <a:cxn ang="0">
                  <a:pos x="179" y="121"/>
                </a:cxn>
                <a:cxn ang="0">
                  <a:pos x="206" y="93"/>
                </a:cxn>
                <a:cxn ang="0">
                  <a:pos x="194" y="84"/>
                </a:cxn>
                <a:cxn ang="0">
                  <a:pos x="237" y="52"/>
                </a:cxn>
                <a:cxn ang="0">
                  <a:pos x="197" y="31"/>
                </a:cxn>
                <a:cxn ang="0">
                  <a:pos x="133" y="11"/>
                </a:cxn>
                <a:cxn ang="0">
                  <a:pos x="92" y="7"/>
                </a:cxn>
                <a:cxn ang="0">
                  <a:pos x="40" y="6"/>
                </a:cxn>
                <a:cxn ang="0">
                  <a:pos x="1" y="22"/>
                </a:cxn>
              </a:cxnLst>
              <a:rect l="0" t="0" r="r" b="b"/>
              <a:pathLst>
                <a:path w="241" h="294">
                  <a:moveTo>
                    <a:pt x="8" y="39"/>
                  </a:moveTo>
                  <a:cubicBezTo>
                    <a:pt x="16" y="52"/>
                    <a:pt x="16" y="52"/>
                    <a:pt x="16" y="52"/>
                  </a:cubicBezTo>
                  <a:cubicBezTo>
                    <a:pt x="19" y="54"/>
                    <a:pt x="23" y="55"/>
                    <a:pt x="25" y="55"/>
                  </a:cubicBezTo>
                  <a:cubicBezTo>
                    <a:pt x="25" y="55"/>
                    <a:pt x="26" y="55"/>
                    <a:pt x="26" y="55"/>
                  </a:cubicBezTo>
                  <a:cubicBezTo>
                    <a:pt x="26" y="54"/>
                    <a:pt x="27" y="54"/>
                    <a:pt x="29" y="54"/>
                  </a:cubicBezTo>
                  <a:cubicBezTo>
                    <a:pt x="31" y="54"/>
                    <a:pt x="34" y="55"/>
                    <a:pt x="34" y="55"/>
                  </a:cubicBezTo>
                  <a:cubicBezTo>
                    <a:pt x="39" y="60"/>
                    <a:pt x="39" y="60"/>
                    <a:pt x="39" y="60"/>
                  </a:cubicBezTo>
                  <a:cubicBezTo>
                    <a:pt x="23" y="60"/>
                    <a:pt x="23" y="60"/>
                    <a:pt x="23" y="60"/>
                  </a:cubicBezTo>
                  <a:cubicBezTo>
                    <a:pt x="23" y="65"/>
                    <a:pt x="23" y="65"/>
                    <a:pt x="23" y="65"/>
                  </a:cubicBezTo>
                  <a:cubicBezTo>
                    <a:pt x="23" y="65"/>
                    <a:pt x="23" y="65"/>
                    <a:pt x="28" y="65"/>
                  </a:cubicBezTo>
                  <a:cubicBezTo>
                    <a:pt x="33" y="65"/>
                    <a:pt x="39" y="65"/>
                    <a:pt x="39" y="65"/>
                  </a:cubicBezTo>
                  <a:cubicBezTo>
                    <a:pt x="35" y="70"/>
                    <a:pt x="35" y="70"/>
                    <a:pt x="35" y="70"/>
                  </a:cubicBezTo>
                  <a:cubicBezTo>
                    <a:pt x="35" y="70"/>
                    <a:pt x="32" y="70"/>
                    <a:pt x="27" y="70"/>
                  </a:cubicBezTo>
                  <a:cubicBezTo>
                    <a:pt x="22" y="70"/>
                    <a:pt x="19" y="83"/>
                    <a:pt x="19" y="83"/>
                  </a:cubicBezTo>
                  <a:cubicBezTo>
                    <a:pt x="27" y="83"/>
                    <a:pt x="27" y="83"/>
                    <a:pt x="27" y="83"/>
                  </a:cubicBezTo>
                  <a:cubicBezTo>
                    <a:pt x="27" y="83"/>
                    <a:pt x="27" y="83"/>
                    <a:pt x="31" y="83"/>
                  </a:cubicBezTo>
                  <a:cubicBezTo>
                    <a:pt x="33" y="83"/>
                    <a:pt x="35" y="84"/>
                    <a:pt x="37" y="84"/>
                  </a:cubicBezTo>
                  <a:cubicBezTo>
                    <a:pt x="39" y="84"/>
                    <a:pt x="41" y="83"/>
                    <a:pt x="43" y="81"/>
                  </a:cubicBezTo>
                  <a:cubicBezTo>
                    <a:pt x="45" y="80"/>
                    <a:pt x="46" y="79"/>
                    <a:pt x="46" y="79"/>
                  </a:cubicBezTo>
                  <a:cubicBezTo>
                    <a:pt x="47" y="79"/>
                    <a:pt x="47" y="81"/>
                    <a:pt x="47" y="81"/>
                  </a:cubicBezTo>
                  <a:cubicBezTo>
                    <a:pt x="47" y="81"/>
                    <a:pt x="45" y="86"/>
                    <a:pt x="42" y="89"/>
                  </a:cubicBezTo>
                  <a:cubicBezTo>
                    <a:pt x="41" y="90"/>
                    <a:pt x="40" y="91"/>
                    <a:pt x="39" y="91"/>
                  </a:cubicBezTo>
                  <a:cubicBezTo>
                    <a:pt x="37" y="91"/>
                    <a:pt x="35" y="89"/>
                    <a:pt x="33" y="89"/>
                  </a:cubicBezTo>
                  <a:cubicBezTo>
                    <a:pt x="30" y="89"/>
                    <a:pt x="33" y="92"/>
                    <a:pt x="33" y="96"/>
                  </a:cubicBezTo>
                  <a:cubicBezTo>
                    <a:pt x="33" y="100"/>
                    <a:pt x="39" y="109"/>
                    <a:pt x="39" y="109"/>
                  </a:cubicBezTo>
                  <a:cubicBezTo>
                    <a:pt x="39" y="109"/>
                    <a:pt x="39" y="103"/>
                    <a:pt x="41" y="100"/>
                  </a:cubicBezTo>
                  <a:cubicBezTo>
                    <a:pt x="43" y="99"/>
                    <a:pt x="48" y="98"/>
                    <a:pt x="51" y="98"/>
                  </a:cubicBezTo>
                  <a:cubicBezTo>
                    <a:pt x="54" y="98"/>
                    <a:pt x="55" y="99"/>
                    <a:pt x="54" y="100"/>
                  </a:cubicBezTo>
                  <a:cubicBezTo>
                    <a:pt x="51" y="103"/>
                    <a:pt x="43" y="104"/>
                    <a:pt x="43" y="112"/>
                  </a:cubicBezTo>
                  <a:cubicBezTo>
                    <a:pt x="43" y="119"/>
                    <a:pt x="49" y="130"/>
                    <a:pt x="49" y="130"/>
                  </a:cubicBezTo>
                  <a:cubicBezTo>
                    <a:pt x="49" y="130"/>
                    <a:pt x="56" y="130"/>
                    <a:pt x="61" y="130"/>
                  </a:cubicBezTo>
                  <a:cubicBezTo>
                    <a:pt x="67" y="130"/>
                    <a:pt x="65" y="127"/>
                    <a:pt x="72" y="127"/>
                  </a:cubicBezTo>
                  <a:cubicBezTo>
                    <a:pt x="78" y="127"/>
                    <a:pt x="77" y="121"/>
                    <a:pt x="77" y="121"/>
                  </a:cubicBezTo>
                  <a:cubicBezTo>
                    <a:pt x="77" y="121"/>
                    <a:pt x="80" y="118"/>
                    <a:pt x="88" y="118"/>
                  </a:cubicBezTo>
                  <a:cubicBezTo>
                    <a:pt x="95" y="118"/>
                    <a:pt x="93" y="112"/>
                    <a:pt x="93" y="112"/>
                  </a:cubicBezTo>
                  <a:cubicBezTo>
                    <a:pt x="93" y="112"/>
                    <a:pt x="100" y="105"/>
                    <a:pt x="105" y="105"/>
                  </a:cubicBezTo>
                  <a:cubicBezTo>
                    <a:pt x="111" y="105"/>
                    <a:pt x="105" y="105"/>
                    <a:pt x="105" y="110"/>
                  </a:cubicBezTo>
                  <a:cubicBezTo>
                    <a:pt x="105" y="115"/>
                    <a:pt x="105" y="118"/>
                    <a:pt x="113" y="118"/>
                  </a:cubicBezTo>
                  <a:cubicBezTo>
                    <a:pt x="120" y="118"/>
                    <a:pt x="123" y="118"/>
                    <a:pt x="123" y="118"/>
                  </a:cubicBezTo>
                  <a:cubicBezTo>
                    <a:pt x="123" y="118"/>
                    <a:pt x="119" y="122"/>
                    <a:pt x="113" y="122"/>
                  </a:cubicBezTo>
                  <a:cubicBezTo>
                    <a:pt x="108" y="122"/>
                    <a:pt x="107" y="127"/>
                    <a:pt x="102" y="131"/>
                  </a:cubicBezTo>
                  <a:cubicBezTo>
                    <a:pt x="99" y="134"/>
                    <a:pt x="99" y="134"/>
                    <a:pt x="99" y="134"/>
                  </a:cubicBezTo>
                  <a:cubicBezTo>
                    <a:pt x="96" y="137"/>
                    <a:pt x="97" y="139"/>
                    <a:pt x="97" y="139"/>
                  </a:cubicBezTo>
                  <a:cubicBezTo>
                    <a:pt x="97" y="139"/>
                    <a:pt x="102" y="144"/>
                    <a:pt x="105" y="147"/>
                  </a:cubicBezTo>
                  <a:cubicBezTo>
                    <a:pt x="108" y="150"/>
                    <a:pt x="110" y="152"/>
                    <a:pt x="110" y="152"/>
                  </a:cubicBezTo>
                  <a:cubicBezTo>
                    <a:pt x="110" y="152"/>
                    <a:pt x="107" y="153"/>
                    <a:pt x="103" y="153"/>
                  </a:cubicBezTo>
                  <a:cubicBezTo>
                    <a:pt x="101" y="153"/>
                    <a:pt x="99" y="153"/>
                    <a:pt x="98" y="152"/>
                  </a:cubicBezTo>
                  <a:cubicBezTo>
                    <a:pt x="90" y="144"/>
                    <a:pt x="90" y="144"/>
                    <a:pt x="90" y="144"/>
                  </a:cubicBezTo>
                  <a:cubicBezTo>
                    <a:pt x="87" y="141"/>
                    <a:pt x="80" y="139"/>
                    <a:pt x="80" y="139"/>
                  </a:cubicBezTo>
                  <a:cubicBezTo>
                    <a:pt x="80" y="139"/>
                    <a:pt x="65" y="138"/>
                    <a:pt x="57" y="138"/>
                  </a:cubicBezTo>
                  <a:cubicBezTo>
                    <a:pt x="50" y="138"/>
                    <a:pt x="50" y="146"/>
                    <a:pt x="50" y="150"/>
                  </a:cubicBezTo>
                  <a:cubicBezTo>
                    <a:pt x="50" y="152"/>
                    <a:pt x="50" y="156"/>
                    <a:pt x="51" y="159"/>
                  </a:cubicBezTo>
                  <a:cubicBezTo>
                    <a:pt x="60" y="159"/>
                    <a:pt x="60" y="159"/>
                    <a:pt x="60" y="159"/>
                  </a:cubicBezTo>
                  <a:cubicBezTo>
                    <a:pt x="60" y="159"/>
                    <a:pt x="60" y="160"/>
                    <a:pt x="60" y="162"/>
                  </a:cubicBezTo>
                  <a:cubicBezTo>
                    <a:pt x="54" y="162"/>
                    <a:pt x="54" y="162"/>
                    <a:pt x="54" y="162"/>
                  </a:cubicBezTo>
                  <a:cubicBezTo>
                    <a:pt x="59" y="163"/>
                    <a:pt x="59" y="163"/>
                    <a:pt x="59" y="163"/>
                  </a:cubicBezTo>
                  <a:cubicBezTo>
                    <a:pt x="60" y="165"/>
                    <a:pt x="60" y="165"/>
                    <a:pt x="60" y="165"/>
                  </a:cubicBezTo>
                  <a:cubicBezTo>
                    <a:pt x="60" y="165"/>
                    <a:pt x="60" y="165"/>
                    <a:pt x="60" y="165"/>
                  </a:cubicBezTo>
                  <a:cubicBezTo>
                    <a:pt x="60" y="166"/>
                    <a:pt x="60" y="166"/>
                    <a:pt x="60" y="166"/>
                  </a:cubicBezTo>
                  <a:cubicBezTo>
                    <a:pt x="55" y="164"/>
                    <a:pt x="55" y="164"/>
                    <a:pt x="55" y="164"/>
                  </a:cubicBezTo>
                  <a:cubicBezTo>
                    <a:pt x="54" y="163"/>
                    <a:pt x="54" y="163"/>
                    <a:pt x="54" y="163"/>
                  </a:cubicBezTo>
                  <a:cubicBezTo>
                    <a:pt x="53" y="163"/>
                    <a:pt x="53" y="163"/>
                    <a:pt x="53" y="163"/>
                  </a:cubicBezTo>
                  <a:cubicBezTo>
                    <a:pt x="52" y="163"/>
                    <a:pt x="52" y="163"/>
                    <a:pt x="52" y="163"/>
                  </a:cubicBezTo>
                  <a:cubicBezTo>
                    <a:pt x="52" y="169"/>
                    <a:pt x="52" y="169"/>
                    <a:pt x="52" y="169"/>
                  </a:cubicBezTo>
                  <a:cubicBezTo>
                    <a:pt x="54" y="171"/>
                    <a:pt x="54" y="171"/>
                    <a:pt x="54" y="171"/>
                  </a:cubicBezTo>
                  <a:cubicBezTo>
                    <a:pt x="57" y="173"/>
                    <a:pt x="57" y="173"/>
                    <a:pt x="57" y="173"/>
                  </a:cubicBezTo>
                  <a:cubicBezTo>
                    <a:pt x="58" y="173"/>
                    <a:pt x="58" y="173"/>
                    <a:pt x="58" y="173"/>
                  </a:cubicBezTo>
                  <a:cubicBezTo>
                    <a:pt x="62" y="176"/>
                    <a:pt x="62" y="176"/>
                    <a:pt x="62" y="176"/>
                  </a:cubicBezTo>
                  <a:cubicBezTo>
                    <a:pt x="63" y="180"/>
                    <a:pt x="63" y="180"/>
                    <a:pt x="63" y="180"/>
                  </a:cubicBezTo>
                  <a:cubicBezTo>
                    <a:pt x="66" y="185"/>
                    <a:pt x="66" y="185"/>
                    <a:pt x="66" y="185"/>
                  </a:cubicBezTo>
                  <a:cubicBezTo>
                    <a:pt x="67" y="190"/>
                    <a:pt x="67" y="190"/>
                    <a:pt x="67" y="190"/>
                  </a:cubicBezTo>
                  <a:cubicBezTo>
                    <a:pt x="67" y="191"/>
                    <a:pt x="67" y="191"/>
                    <a:pt x="67" y="191"/>
                  </a:cubicBezTo>
                  <a:cubicBezTo>
                    <a:pt x="68" y="194"/>
                    <a:pt x="68" y="194"/>
                    <a:pt x="68" y="194"/>
                  </a:cubicBezTo>
                  <a:cubicBezTo>
                    <a:pt x="69" y="194"/>
                    <a:pt x="69" y="194"/>
                    <a:pt x="69" y="194"/>
                  </a:cubicBezTo>
                  <a:cubicBezTo>
                    <a:pt x="70" y="192"/>
                    <a:pt x="70" y="192"/>
                    <a:pt x="70" y="192"/>
                  </a:cubicBezTo>
                  <a:cubicBezTo>
                    <a:pt x="70" y="194"/>
                    <a:pt x="70" y="194"/>
                    <a:pt x="70" y="194"/>
                  </a:cubicBezTo>
                  <a:cubicBezTo>
                    <a:pt x="69" y="195"/>
                    <a:pt x="69" y="195"/>
                    <a:pt x="69" y="195"/>
                  </a:cubicBezTo>
                  <a:cubicBezTo>
                    <a:pt x="71" y="197"/>
                    <a:pt x="71" y="197"/>
                    <a:pt x="71" y="197"/>
                  </a:cubicBezTo>
                  <a:cubicBezTo>
                    <a:pt x="72" y="197"/>
                    <a:pt x="72" y="197"/>
                    <a:pt x="72" y="197"/>
                  </a:cubicBezTo>
                  <a:cubicBezTo>
                    <a:pt x="72" y="199"/>
                    <a:pt x="72" y="199"/>
                    <a:pt x="72" y="199"/>
                  </a:cubicBezTo>
                  <a:cubicBezTo>
                    <a:pt x="73" y="200"/>
                    <a:pt x="73" y="200"/>
                    <a:pt x="73" y="200"/>
                  </a:cubicBezTo>
                  <a:cubicBezTo>
                    <a:pt x="75" y="200"/>
                    <a:pt x="75" y="200"/>
                    <a:pt x="75" y="200"/>
                  </a:cubicBezTo>
                  <a:cubicBezTo>
                    <a:pt x="74" y="201"/>
                    <a:pt x="74" y="201"/>
                    <a:pt x="74" y="201"/>
                  </a:cubicBezTo>
                  <a:cubicBezTo>
                    <a:pt x="71" y="201"/>
                    <a:pt x="71" y="201"/>
                    <a:pt x="71" y="201"/>
                  </a:cubicBezTo>
                  <a:cubicBezTo>
                    <a:pt x="70" y="200"/>
                    <a:pt x="70" y="200"/>
                    <a:pt x="70" y="200"/>
                  </a:cubicBezTo>
                  <a:cubicBezTo>
                    <a:pt x="68" y="198"/>
                    <a:pt x="68" y="198"/>
                    <a:pt x="68" y="198"/>
                  </a:cubicBezTo>
                  <a:cubicBezTo>
                    <a:pt x="67" y="197"/>
                    <a:pt x="67" y="197"/>
                    <a:pt x="67" y="197"/>
                  </a:cubicBezTo>
                  <a:cubicBezTo>
                    <a:pt x="66" y="196"/>
                    <a:pt x="66" y="196"/>
                    <a:pt x="66" y="196"/>
                  </a:cubicBezTo>
                  <a:cubicBezTo>
                    <a:pt x="65" y="196"/>
                    <a:pt x="65" y="196"/>
                    <a:pt x="65" y="196"/>
                  </a:cubicBezTo>
                  <a:cubicBezTo>
                    <a:pt x="64" y="198"/>
                    <a:pt x="64" y="198"/>
                    <a:pt x="64" y="198"/>
                  </a:cubicBezTo>
                  <a:cubicBezTo>
                    <a:pt x="65" y="200"/>
                    <a:pt x="65" y="200"/>
                    <a:pt x="65" y="200"/>
                  </a:cubicBezTo>
                  <a:cubicBezTo>
                    <a:pt x="66" y="201"/>
                    <a:pt x="66" y="201"/>
                    <a:pt x="66" y="201"/>
                  </a:cubicBezTo>
                  <a:cubicBezTo>
                    <a:pt x="68" y="204"/>
                    <a:pt x="68" y="204"/>
                    <a:pt x="68" y="204"/>
                  </a:cubicBezTo>
                  <a:cubicBezTo>
                    <a:pt x="76" y="204"/>
                    <a:pt x="76" y="204"/>
                    <a:pt x="76" y="204"/>
                  </a:cubicBezTo>
                  <a:cubicBezTo>
                    <a:pt x="79" y="206"/>
                    <a:pt x="79" y="206"/>
                    <a:pt x="79" y="206"/>
                  </a:cubicBezTo>
                  <a:cubicBezTo>
                    <a:pt x="83" y="206"/>
                    <a:pt x="83" y="206"/>
                    <a:pt x="83" y="206"/>
                  </a:cubicBezTo>
                  <a:cubicBezTo>
                    <a:pt x="83" y="205"/>
                    <a:pt x="83" y="205"/>
                    <a:pt x="83" y="205"/>
                  </a:cubicBezTo>
                  <a:cubicBezTo>
                    <a:pt x="83" y="205"/>
                    <a:pt x="83" y="205"/>
                    <a:pt x="83" y="205"/>
                  </a:cubicBezTo>
                  <a:cubicBezTo>
                    <a:pt x="84" y="204"/>
                    <a:pt x="84" y="204"/>
                    <a:pt x="84" y="204"/>
                  </a:cubicBezTo>
                  <a:cubicBezTo>
                    <a:pt x="86" y="202"/>
                    <a:pt x="86" y="202"/>
                    <a:pt x="86" y="202"/>
                  </a:cubicBezTo>
                  <a:cubicBezTo>
                    <a:pt x="87" y="202"/>
                    <a:pt x="87" y="202"/>
                    <a:pt x="87" y="202"/>
                  </a:cubicBezTo>
                  <a:cubicBezTo>
                    <a:pt x="87" y="202"/>
                    <a:pt x="87" y="202"/>
                    <a:pt x="87" y="202"/>
                  </a:cubicBezTo>
                  <a:cubicBezTo>
                    <a:pt x="86" y="204"/>
                    <a:pt x="86" y="204"/>
                    <a:pt x="86" y="204"/>
                  </a:cubicBezTo>
                  <a:cubicBezTo>
                    <a:pt x="86" y="206"/>
                    <a:pt x="86" y="206"/>
                    <a:pt x="86" y="206"/>
                  </a:cubicBezTo>
                  <a:cubicBezTo>
                    <a:pt x="86" y="207"/>
                    <a:pt x="86" y="207"/>
                    <a:pt x="86" y="207"/>
                  </a:cubicBezTo>
                  <a:cubicBezTo>
                    <a:pt x="85" y="208"/>
                    <a:pt x="85" y="208"/>
                    <a:pt x="85" y="208"/>
                  </a:cubicBezTo>
                  <a:cubicBezTo>
                    <a:pt x="85" y="208"/>
                    <a:pt x="85" y="208"/>
                    <a:pt x="85" y="208"/>
                  </a:cubicBezTo>
                  <a:cubicBezTo>
                    <a:pt x="84" y="209"/>
                    <a:pt x="84" y="209"/>
                    <a:pt x="84" y="209"/>
                  </a:cubicBezTo>
                  <a:cubicBezTo>
                    <a:pt x="84" y="209"/>
                    <a:pt x="84" y="209"/>
                    <a:pt x="84" y="209"/>
                  </a:cubicBezTo>
                  <a:cubicBezTo>
                    <a:pt x="83" y="207"/>
                    <a:pt x="83" y="207"/>
                    <a:pt x="83" y="207"/>
                  </a:cubicBezTo>
                  <a:cubicBezTo>
                    <a:pt x="82" y="208"/>
                    <a:pt x="82" y="208"/>
                    <a:pt x="82" y="208"/>
                  </a:cubicBezTo>
                  <a:cubicBezTo>
                    <a:pt x="76" y="207"/>
                    <a:pt x="76" y="207"/>
                    <a:pt x="76" y="207"/>
                  </a:cubicBezTo>
                  <a:cubicBezTo>
                    <a:pt x="75" y="208"/>
                    <a:pt x="75" y="208"/>
                    <a:pt x="75" y="208"/>
                  </a:cubicBezTo>
                  <a:cubicBezTo>
                    <a:pt x="76" y="210"/>
                    <a:pt x="76" y="210"/>
                    <a:pt x="76" y="210"/>
                  </a:cubicBezTo>
                  <a:cubicBezTo>
                    <a:pt x="77" y="211"/>
                    <a:pt x="77" y="211"/>
                    <a:pt x="77" y="211"/>
                  </a:cubicBezTo>
                  <a:cubicBezTo>
                    <a:pt x="78" y="211"/>
                    <a:pt x="78" y="211"/>
                    <a:pt x="78" y="211"/>
                  </a:cubicBezTo>
                  <a:cubicBezTo>
                    <a:pt x="79" y="212"/>
                    <a:pt x="79" y="212"/>
                    <a:pt x="79" y="212"/>
                  </a:cubicBezTo>
                  <a:cubicBezTo>
                    <a:pt x="82" y="212"/>
                    <a:pt x="82" y="212"/>
                    <a:pt x="82" y="212"/>
                  </a:cubicBezTo>
                  <a:cubicBezTo>
                    <a:pt x="82" y="213"/>
                    <a:pt x="82" y="213"/>
                    <a:pt x="82" y="213"/>
                  </a:cubicBezTo>
                  <a:cubicBezTo>
                    <a:pt x="80" y="213"/>
                    <a:pt x="80" y="213"/>
                    <a:pt x="80" y="213"/>
                  </a:cubicBezTo>
                  <a:cubicBezTo>
                    <a:pt x="82" y="217"/>
                    <a:pt x="82" y="217"/>
                    <a:pt x="82" y="217"/>
                  </a:cubicBezTo>
                  <a:cubicBezTo>
                    <a:pt x="82" y="218"/>
                    <a:pt x="82" y="218"/>
                    <a:pt x="82" y="218"/>
                  </a:cubicBezTo>
                  <a:cubicBezTo>
                    <a:pt x="79" y="216"/>
                    <a:pt x="79" y="216"/>
                    <a:pt x="79" y="216"/>
                  </a:cubicBezTo>
                  <a:cubicBezTo>
                    <a:pt x="79" y="215"/>
                    <a:pt x="79" y="215"/>
                    <a:pt x="79" y="215"/>
                  </a:cubicBezTo>
                  <a:cubicBezTo>
                    <a:pt x="78" y="213"/>
                    <a:pt x="78" y="213"/>
                    <a:pt x="78" y="213"/>
                  </a:cubicBezTo>
                  <a:cubicBezTo>
                    <a:pt x="76" y="213"/>
                    <a:pt x="76" y="213"/>
                    <a:pt x="76" y="213"/>
                  </a:cubicBezTo>
                  <a:cubicBezTo>
                    <a:pt x="71" y="207"/>
                    <a:pt x="71" y="207"/>
                    <a:pt x="71" y="207"/>
                  </a:cubicBezTo>
                  <a:cubicBezTo>
                    <a:pt x="65" y="206"/>
                    <a:pt x="65" y="206"/>
                    <a:pt x="65" y="206"/>
                  </a:cubicBezTo>
                  <a:cubicBezTo>
                    <a:pt x="62" y="204"/>
                    <a:pt x="62" y="204"/>
                    <a:pt x="62" y="204"/>
                  </a:cubicBezTo>
                  <a:cubicBezTo>
                    <a:pt x="60" y="204"/>
                    <a:pt x="60" y="204"/>
                    <a:pt x="60" y="204"/>
                  </a:cubicBezTo>
                  <a:cubicBezTo>
                    <a:pt x="60" y="205"/>
                    <a:pt x="60" y="205"/>
                    <a:pt x="60" y="205"/>
                  </a:cubicBezTo>
                  <a:cubicBezTo>
                    <a:pt x="59" y="207"/>
                    <a:pt x="59" y="207"/>
                    <a:pt x="59" y="207"/>
                  </a:cubicBezTo>
                  <a:cubicBezTo>
                    <a:pt x="51" y="209"/>
                    <a:pt x="51" y="209"/>
                    <a:pt x="51" y="209"/>
                  </a:cubicBezTo>
                  <a:cubicBezTo>
                    <a:pt x="50" y="209"/>
                    <a:pt x="50" y="209"/>
                    <a:pt x="50" y="209"/>
                  </a:cubicBezTo>
                  <a:cubicBezTo>
                    <a:pt x="48" y="216"/>
                    <a:pt x="48" y="216"/>
                    <a:pt x="48" y="216"/>
                  </a:cubicBezTo>
                  <a:cubicBezTo>
                    <a:pt x="49" y="217"/>
                    <a:pt x="49" y="217"/>
                    <a:pt x="49" y="217"/>
                  </a:cubicBezTo>
                  <a:cubicBezTo>
                    <a:pt x="49" y="217"/>
                    <a:pt x="49" y="217"/>
                    <a:pt x="49" y="217"/>
                  </a:cubicBezTo>
                  <a:cubicBezTo>
                    <a:pt x="47" y="218"/>
                    <a:pt x="47" y="218"/>
                    <a:pt x="47" y="218"/>
                  </a:cubicBezTo>
                  <a:cubicBezTo>
                    <a:pt x="46" y="220"/>
                    <a:pt x="46" y="220"/>
                    <a:pt x="46" y="220"/>
                  </a:cubicBezTo>
                  <a:cubicBezTo>
                    <a:pt x="44" y="222"/>
                    <a:pt x="44" y="222"/>
                    <a:pt x="44" y="222"/>
                  </a:cubicBezTo>
                  <a:cubicBezTo>
                    <a:pt x="45" y="224"/>
                    <a:pt x="45" y="224"/>
                    <a:pt x="45" y="224"/>
                  </a:cubicBezTo>
                  <a:cubicBezTo>
                    <a:pt x="45" y="226"/>
                    <a:pt x="45" y="226"/>
                    <a:pt x="45" y="226"/>
                  </a:cubicBezTo>
                  <a:cubicBezTo>
                    <a:pt x="46" y="227"/>
                    <a:pt x="46" y="227"/>
                    <a:pt x="46" y="227"/>
                  </a:cubicBezTo>
                  <a:cubicBezTo>
                    <a:pt x="45" y="229"/>
                    <a:pt x="45" y="229"/>
                    <a:pt x="45" y="229"/>
                  </a:cubicBezTo>
                  <a:cubicBezTo>
                    <a:pt x="47" y="229"/>
                    <a:pt x="47" y="229"/>
                    <a:pt x="47" y="229"/>
                  </a:cubicBezTo>
                  <a:cubicBezTo>
                    <a:pt x="48" y="230"/>
                    <a:pt x="48" y="230"/>
                    <a:pt x="48" y="230"/>
                  </a:cubicBezTo>
                  <a:cubicBezTo>
                    <a:pt x="47" y="230"/>
                    <a:pt x="47" y="230"/>
                    <a:pt x="47" y="230"/>
                  </a:cubicBezTo>
                  <a:cubicBezTo>
                    <a:pt x="46" y="231"/>
                    <a:pt x="46" y="231"/>
                    <a:pt x="46" y="231"/>
                  </a:cubicBezTo>
                  <a:cubicBezTo>
                    <a:pt x="45" y="232"/>
                    <a:pt x="45" y="232"/>
                    <a:pt x="45" y="232"/>
                  </a:cubicBezTo>
                  <a:cubicBezTo>
                    <a:pt x="46" y="232"/>
                    <a:pt x="46" y="232"/>
                    <a:pt x="46" y="232"/>
                  </a:cubicBezTo>
                  <a:cubicBezTo>
                    <a:pt x="49" y="233"/>
                    <a:pt x="49" y="233"/>
                    <a:pt x="49" y="233"/>
                  </a:cubicBezTo>
                  <a:cubicBezTo>
                    <a:pt x="52" y="231"/>
                    <a:pt x="52" y="231"/>
                    <a:pt x="52" y="231"/>
                  </a:cubicBezTo>
                  <a:cubicBezTo>
                    <a:pt x="53" y="229"/>
                    <a:pt x="53" y="229"/>
                    <a:pt x="53" y="229"/>
                  </a:cubicBezTo>
                  <a:cubicBezTo>
                    <a:pt x="54" y="229"/>
                    <a:pt x="54" y="229"/>
                    <a:pt x="54" y="229"/>
                  </a:cubicBezTo>
                  <a:cubicBezTo>
                    <a:pt x="55" y="229"/>
                    <a:pt x="55" y="229"/>
                    <a:pt x="55" y="229"/>
                  </a:cubicBezTo>
                  <a:cubicBezTo>
                    <a:pt x="55" y="226"/>
                    <a:pt x="55" y="226"/>
                    <a:pt x="55" y="226"/>
                  </a:cubicBezTo>
                  <a:cubicBezTo>
                    <a:pt x="57" y="224"/>
                    <a:pt x="57" y="224"/>
                    <a:pt x="57" y="224"/>
                  </a:cubicBezTo>
                  <a:cubicBezTo>
                    <a:pt x="56" y="228"/>
                    <a:pt x="56" y="228"/>
                    <a:pt x="56" y="228"/>
                  </a:cubicBezTo>
                  <a:cubicBezTo>
                    <a:pt x="54" y="231"/>
                    <a:pt x="54" y="231"/>
                    <a:pt x="54" y="231"/>
                  </a:cubicBezTo>
                  <a:cubicBezTo>
                    <a:pt x="54" y="232"/>
                    <a:pt x="54" y="232"/>
                    <a:pt x="54" y="232"/>
                  </a:cubicBezTo>
                  <a:cubicBezTo>
                    <a:pt x="54" y="233"/>
                    <a:pt x="54" y="233"/>
                    <a:pt x="54" y="233"/>
                  </a:cubicBezTo>
                  <a:cubicBezTo>
                    <a:pt x="55" y="233"/>
                    <a:pt x="55" y="233"/>
                    <a:pt x="55" y="233"/>
                  </a:cubicBezTo>
                  <a:cubicBezTo>
                    <a:pt x="56" y="234"/>
                    <a:pt x="56" y="234"/>
                    <a:pt x="56" y="234"/>
                  </a:cubicBezTo>
                  <a:cubicBezTo>
                    <a:pt x="59" y="232"/>
                    <a:pt x="59" y="232"/>
                    <a:pt x="59" y="232"/>
                  </a:cubicBezTo>
                  <a:cubicBezTo>
                    <a:pt x="60" y="233"/>
                    <a:pt x="60" y="233"/>
                    <a:pt x="60" y="233"/>
                  </a:cubicBezTo>
                  <a:cubicBezTo>
                    <a:pt x="60" y="232"/>
                    <a:pt x="60" y="232"/>
                    <a:pt x="60" y="232"/>
                  </a:cubicBezTo>
                  <a:cubicBezTo>
                    <a:pt x="65" y="216"/>
                    <a:pt x="65" y="216"/>
                    <a:pt x="65" y="216"/>
                  </a:cubicBezTo>
                  <a:cubicBezTo>
                    <a:pt x="64" y="223"/>
                    <a:pt x="64" y="223"/>
                    <a:pt x="64" y="223"/>
                  </a:cubicBezTo>
                  <a:cubicBezTo>
                    <a:pt x="64" y="224"/>
                    <a:pt x="64" y="224"/>
                    <a:pt x="64" y="224"/>
                  </a:cubicBezTo>
                  <a:cubicBezTo>
                    <a:pt x="65" y="225"/>
                    <a:pt x="65" y="225"/>
                    <a:pt x="65" y="225"/>
                  </a:cubicBezTo>
                  <a:cubicBezTo>
                    <a:pt x="66" y="224"/>
                    <a:pt x="66" y="224"/>
                    <a:pt x="66" y="224"/>
                  </a:cubicBezTo>
                  <a:cubicBezTo>
                    <a:pt x="66" y="225"/>
                    <a:pt x="66" y="225"/>
                    <a:pt x="66" y="225"/>
                  </a:cubicBezTo>
                  <a:cubicBezTo>
                    <a:pt x="64" y="226"/>
                    <a:pt x="64" y="226"/>
                    <a:pt x="64" y="226"/>
                  </a:cubicBezTo>
                  <a:cubicBezTo>
                    <a:pt x="64" y="227"/>
                    <a:pt x="64" y="227"/>
                    <a:pt x="64" y="227"/>
                  </a:cubicBezTo>
                  <a:cubicBezTo>
                    <a:pt x="64" y="230"/>
                    <a:pt x="64" y="230"/>
                    <a:pt x="64" y="230"/>
                  </a:cubicBezTo>
                  <a:cubicBezTo>
                    <a:pt x="64" y="230"/>
                    <a:pt x="64" y="230"/>
                    <a:pt x="64" y="230"/>
                  </a:cubicBezTo>
                  <a:cubicBezTo>
                    <a:pt x="66" y="229"/>
                    <a:pt x="66" y="229"/>
                    <a:pt x="66" y="229"/>
                  </a:cubicBezTo>
                  <a:cubicBezTo>
                    <a:pt x="68" y="230"/>
                    <a:pt x="68" y="230"/>
                    <a:pt x="68" y="230"/>
                  </a:cubicBezTo>
                  <a:cubicBezTo>
                    <a:pt x="69" y="231"/>
                    <a:pt x="69" y="231"/>
                    <a:pt x="69" y="231"/>
                  </a:cubicBezTo>
                  <a:cubicBezTo>
                    <a:pt x="69" y="230"/>
                    <a:pt x="69" y="230"/>
                    <a:pt x="69" y="230"/>
                  </a:cubicBezTo>
                  <a:cubicBezTo>
                    <a:pt x="69" y="231"/>
                    <a:pt x="69" y="231"/>
                    <a:pt x="69" y="231"/>
                  </a:cubicBezTo>
                  <a:cubicBezTo>
                    <a:pt x="69" y="232"/>
                    <a:pt x="69" y="232"/>
                    <a:pt x="69" y="232"/>
                  </a:cubicBezTo>
                  <a:cubicBezTo>
                    <a:pt x="66" y="231"/>
                    <a:pt x="66" y="231"/>
                    <a:pt x="66" y="231"/>
                  </a:cubicBezTo>
                  <a:cubicBezTo>
                    <a:pt x="63" y="232"/>
                    <a:pt x="63" y="232"/>
                    <a:pt x="63" y="232"/>
                  </a:cubicBezTo>
                  <a:cubicBezTo>
                    <a:pt x="62" y="233"/>
                    <a:pt x="62" y="233"/>
                    <a:pt x="62" y="233"/>
                  </a:cubicBezTo>
                  <a:cubicBezTo>
                    <a:pt x="62" y="233"/>
                    <a:pt x="62" y="233"/>
                    <a:pt x="62" y="233"/>
                  </a:cubicBezTo>
                  <a:cubicBezTo>
                    <a:pt x="62" y="235"/>
                    <a:pt x="62" y="235"/>
                    <a:pt x="62" y="235"/>
                  </a:cubicBezTo>
                  <a:cubicBezTo>
                    <a:pt x="63" y="235"/>
                    <a:pt x="63" y="235"/>
                    <a:pt x="63" y="235"/>
                  </a:cubicBezTo>
                  <a:cubicBezTo>
                    <a:pt x="62" y="236"/>
                    <a:pt x="62" y="236"/>
                    <a:pt x="62" y="236"/>
                  </a:cubicBezTo>
                  <a:cubicBezTo>
                    <a:pt x="60" y="235"/>
                    <a:pt x="60" y="235"/>
                    <a:pt x="60" y="235"/>
                  </a:cubicBezTo>
                  <a:cubicBezTo>
                    <a:pt x="60" y="236"/>
                    <a:pt x="60" y="236"/>
                    <a:pt x="60" y="236"/>
                  </a:cubicBezTo>
                  <a:cubicBezTo>
                    <a:pt x="57" y="239"/>
                    <a:pt x="57" y="239"/>
                    <a:pt x="57" y="239"/>
                  </a:cubicBezTo>
                  <a:cubicBezTo>
                    <a:pt x="57" y="239"/>
                    <a:pt x="57" y="239"/>
                    <a:pt x="57" y="239"/>
                  </a:cubicBezTo>
                  <a:cubicBezTo>
                    <a:pt x="58" y="239"/>
                    <a:pt x="58" y="239"/>
                    <a:pt x="58" y="239"/>
                  </a:cubicBezTo>
                  <a:cubicBezTo>
                    <a:pt x="59" y="241"/>
                    <a:pt x="59" y="241"/>
                    <a:pt x="59" y="241"/>
                  </a:cubicBezTo>
                  <a:cubicBezTo>
                    <a:pt x="60" y="240"/>
                    <a:pt x="60" y="240"/>
                    <a:pt x="60" y="240"/>
                  </a:cubicBezTo>
                  <a:cubicBezTo>
                    <a:pt x="63" y="239"/>
                    <a:pt x="63" y="239"/>
                    <a:pt x="63" y="239"/>
                  </a:cubicBezTo>
                  <a:cubicBezTo>
                    <a:pt x="64" y="239"/>
                    <a:pt x="64" y="239"/>
                    <a:pt x="64" y="239"/>
                  </a:cubicBezTo>
                  <a:cubicBezTo>
                    <a:pt x="64" y="239"/>
                    <a:pt x="64" y="239"/>
                    <a:pt x="64" y="239"/>
                  </a:cubicBezTo>
                  <a:cubicBezTo>
                    <a:pt x="64" y="240"/>
                    <a:pt x="64" y="240"/>
                    <a:pt x="64" y="240"/>
                  </a:cubicBezTo>
                  <a:cubicBezTo>
                    <a:pt x="64" y="240"/>
                    <a:pt x="64" y="240"/>
                    <a:pt x="64" y="240"/>
                  </a:cubicBezTo>
                  <a:cubicBezTo>
                    <a:pt x="63" y="241"/>
                    <a:pt x="63" y="241"/>
                    <a:pt x="63" y="241"/>
                  </a:cubicBezTo>
                  <a:cubicBezTo>
                    <a:pt x="63" y="241"/>
                    <a:pt x="63" y="241"/>
                    <a:pt x="63" y="241"/>
                  </a:cubicBezTo>
                  <a:cubicBezTo>
                    <a:pt x="62" y="240"/>
                    <a:pt x="62" y="240"/>
                    <a:pt x="62" y="240"/>
                  </a:cubicBezTo>
                  <a:cubicBezTo>
                    <a:pt x="60" y="241"/>
                    <a:pt x="60" y="241"/>
                    <a:pt x="60" y="241"/>
                  </a:cubicBezTo>
                  <a:cubicBezTo>
                    <a:pt x="60" y="241"/>
                    <a:pt x="60" y="241"/>
                    <a:pt x="60" y="241"/>
                  </a:cubicBezTo>
                  <a:cubicBezTo>
                    <a:pt x="60" y="242"/>
                    <a:pt x="60" y="242"/>
                    <a:pt x="60" y="242"/>
                  </a:cubicBezTo>
                  <a:cubicBezTo>
                    <a:pt x="62" y="242"/>
                    <a:pt x="62" y="242"/>
                    <a:pt x="62" y="242"/>
                  </a:cubicBezTo>
                  <a:cubicBezTo>
                    <a:pt x="61" y="243"/>
                    <a:pt x="61" y="243"/>
                    <a:pt x="61" y="243"/>
                  </a:cubicBezTo>
                  <a:cubicBezTo>
                    <a:pt x="61" y="245"/>
                    <a:pt x="61" y="245"/>
                    <a:pt x="61" y="245"/>
                  </a:cubicBezTo>
                  <a:cubicBezTo>
                    <a:pt x="61" y="247"/>
                    <a:pt x="61" y="247"/>
                    <a:pt x="61" y="247"/>
                  </a:cubicBezTo>
                  <a:cubicBezTo>
                    <a:pt x="63" y="249"/>
                    <a:pt x="63" y="249"/>
                    <a:pt x="63" y="249"/>
                  </a:cubicBezTo>
                  <a:cubicBezTo>
                    <a:pt x="65" y="247"/>
                    <a:pt x="65" y="247"/>
                    <a:pt x="65" y="247"/>
                  </a:cubicBezTo>
                  <a:cubicBezTo>
                    <a:pt x="65" y="245"/>
                    <a:pt x="65" y="245"/>
                    <a:pt x="65" y="245"/>
                  </a:cubicBezTo>
                  <a:cubicBezTo>
                    <a:pt x="65" y="244"/>
                    <a:pt x="65" y="244"/>
                    <a:pt x="65" y="244"/>
                  </a:cubicBezTo>
                  <a:cubicBezTo>
                    <a:pt x="65" y="246"/>
                    <a:pt x="65" y="246"/>
                    <a:pt x="65" y="246"/>
                  </a:cubicBezTo>
                  <a:cubicBezTo>
                    <a:pt x="64" y="249"/>
                    <a:pt x="64" y="249"/>
                    <a:pt x="64" y="249"/>
                  </a:cubicBezTo>
                  <a:cubicBezTo>
                    <a:pt x="64" y="251"/>
                    <a:pt x="64" y="251"/>
                    <a:pt x="64" y="251"/>
                  </a:cubicBezTo>
                  <a:cubicBezTo>
                    <a:pt x="66" y="252"/>
                    <a:pt x="66" y="252"/>
                    <a:pt x="66" y="252"/>
                  </a:cubicBezTo>
                  <a:cubicBezTo>
                    <a:pt x="68" y="251"/>
                    <a:pt x="68" y="251"/>
                    <a:pt x="68" y="251"/>
                  </a:cubicBezTo>
                  <a:cubicBezTo>
                    <a:pt x="71" y="252"/>
                    <a:pt x="71" y="252"/>
                    <a:pt x="71" y="252"/>
                  </a:cubicBezTo>
                  <a:cubicBezTo>
                    <a:pt x="73" y="251"/>
                    <a:pt x="73" y="251"/>
                    <a:pt x="73" y="251"/>
                  </a:cubicBezTo>
                  <a:cubicBezTo>
                    <a:pt x="75" y="249"/>
                    <a:pt x="75" y="249"/>
                    <a:pt x="75" y="249"/>
                  </a:cubicBezTo>
                  <a:cubicBezTo>
                    <a:pt x="76" y="243"/>
                    <a:pt x="76" y="243"/>
                    <a:pt x="76" y="243"/>
                  </a:cubicBezTo>
                  <a:cubicBezTo>
                    <a:pt x="77" y="242"/>
                    <a:pt x="77" y="242"/>
                    <a:pt x="77" y="242"/>
                  </a:cubicBezTo>
                  <a:cubicBezTo>
                    <a:pt x="78" y="238"/>
                    <a:pt x="78" y="238"/>
                    <a:pt x="78" y="238"/>
                  </a:cubicBezTo>
                  <a:cubicBezTo>
                    <a:pt x="78" y="237"/>
                    <a:pt x="78" y="237"/>
                    <a:pt x="78" y="237"/>
                  </a:cubicBezTo>
                  <a:cubicBezTo>
                    <a:pt x="79" y="236"/>
                    <a:pt x="79" y="236"/>
                    <a:pt x="79" y="236"/>
                  </a:cubicBezTo>
                  <a:cubicBezTo>
                    <a:pt x="80" y="235"/>
                    <a:pt x="80" y="235"/>
                    <a:pt x="80" y="235"/>
                  </a:cubicBezTo>
                  <a:cubicBezTo>
                    <a:pt x="81" y="235"/>
                    <a:pt x="81" y="235"/>
                    <a:pt x="81" y="235"/>
                  </a:cubicBezTo>
                  <a:cubicBezTo>
                    <a:pt x="80" y="237"/>
                    <a:pt x="80" y="237"/>
                    <a:pt x="80" y="237"/>
                  </a:cubicBezTo>
                  <a:cubicBezTo>
                    <a:pt x="80" y="239"/>
                    <a:pt x="80" y="239"/>
                    <a:pt x="80" y="239"/>
                  </a:cubicBezTo>
                  <a:cubicBezTo>
                    <a:pt x="74" y="251"/>
                    <a:pt x="74" y="251"/>
                    <a:pt x="74" y="251"/>
                  </a:cubicBezTo>
                  <a:cubicBezTo>
                    <a:pt x="74" y="251"/>
                    <a:pt x="74" y="251"/>
                    <a:pt x="74" y="251"/>
                  </a:cubicBezTo>
                  <a:cubicBezTo>
                    <a:pt x="72" y="254"/>
                    <a:pt x="72" y="254"/>
                    <a:pt x="72" y="254"/>
                  </a:cubicBezTo>
                  <a:cubicBezTo>
                    <a:pt x="72" y="254"/>
                    <a:pt x="72" y="254"/>
                    <a:pt x="72" y="254"/>
                  </a:cubicBezTo>
                  <a:cubicBezTo>
                    <a:pt x="72" y="255"/>
                    <a:pt x="72" y="255"/>
                    <a:pt x="72" y="255"/>
                  </a:cubicBezTo>
                  <a:cubicBezTo>
                    <a:pt x="74" y="255"/>
                    <a:pt x="74" y="255"/>
                    <a:pt x="74" y="255"/>
                  </a:cubicBezTo>
                  <a:cubicBezTo>
                    <a:pt x="74" y="256"/>
                    <a:pt x="74" y="256"/>
                    <a:pt x="74" y="256"/>
                  </a:cubicBezTo>
                  <a:cubicBezTo>
                    <a:pt x="73" y="257"/>
                    <a:pt x="73" y="257"/>
                    <a:pt x="73" y="257"/>
                  </a:cubicBezTo>
                  <a:cubicBezTo>
                    <a:pt x="71" y="256"/>
                    <a:pt x="71" y="256"/>
                    <a:pt x="71" y="256"/>
                  </a:cubicBezTo>
                  <a:cubicBezTo>
                    <a:pt x="70" y="255"/>
                    <a:pt x="70" y="255"/>
                    <a:pt x="70" y="255"/>
                  </a:cubicBezTo>
                  <a:cubicBezTo>
                    <a:pt x="66" y="256"/>
                    <a:pt x="66" y="256"/>
                    <a:pt x="66" y="256"/>
                  </a:cubicBezTo>
                  <a:cubicBezTo>
                    <a:pt x="67" y="257"/>
                    <a:pt x="67" y="257"/>
                    <a:pt x="67" y="257"/>
                  </a:cubicBezTo>
                  <a:cubicBezTo>
                    <a:pt x="67" y="258"/>
                    <a:pt x="67" y="258"/>
                    <a:pt x="67" y="258"/>
                  </a:cubicBezTo>
                  <a:cubicBezTo>
                    <a:pt x="67" y="259"/>
                    <a:pt x="67" y="259"/>
                    <a:pt x="67" y="259"/>
                  </a:cubicBezTo>
                  <a:cubicBezTo>
                    <a:pt x="66" y="259"/>
                    <a:pt x="66" y="259"/>
                    <a:pt x="66" y="259"/>
                  </a:cubicBezTo>
                  <a:cubicBezTo>
                    <a:pt x="63" y="256"/>
                    <a:pt x="63" y="256"/>
                    <a:pt x="63" y="256"/>
                  </a:cubicBezTo>
                  <a:cubicBezTo>
                    <a:pt x="60" y="256"/>
                    <a:pt x="60" y="256"/>
                    <a:pt x="60" y="256"/>
                  </a:cubicBezTo>
                  <a:cubicBezTo>
                    <a:pt x="58" y="254"/>
                    <a:pt x="58" y="254"/>
                    <a:pt x="58" y="254"/>
                  </a:cubicBezTo>
                  <a:cubicBezTo>
                    <a:pt x="58" y="254"/>
                    <a:pt x="58" y="254"/>
                    <a:pt x="58" y="254"/>
                  </a:cubicBezTo>
                  <a:cubicBezTo>
                    <a:pt x="58" y="253"/>
                    <a:pt x="58" y="253"/>
                    <a:pt x="58" y="253"/>
                  </a:cubicBezTo>
                  <a:cubicBezTo>
                    <a:pt x="56" y="247"/>
                    <a:pt x="56" y="247"/>
                    <a:pt x="56" y="247"/>
                  </a:cubicBezTo>
                  <a:cubicBezTo>
                    <a:pt x="55" y="246"/>
                    <a:pt x="55" y="246"/>
                    <a:pt x="55" y="246"/>
                  </a:cubicBezTo>
                  <a:cubicBezTo>
                    <a:pt x="54" y="244"/>
                    <a:pt x="54" y="244"/>
                    <a:pt x="54" y="244"/>
                  </a:cubicBezTo>
                  <a:cubicBezTo>
                    <a:pt x="52" y="241"/>
                    <a:pt x="52" y="241"/>
                    <a:pt x="52" y="241"/>
                  </a:cubicBezTo>
                  <a:cubicBezTo>
                    <a:pt x="46" y="240"/>
                    <a:pt x="46" y="240"/>
                    <a:pt x="46" y="240"/>
                  </a:cubicBezTo>
                  <a:cubicBezTo>
                    <a:pt x="42" y="242"/>
                    <a:pt x="42" y="242"/>
                    <a:pt x="42" y="242"/>
                  </a:cubicBezTo>
                  <a:cubicBezTo>
                    <a:pt x="41" y="242"/>
                    <a:pt x="41" y="242"/>
                    <a:pt x="41" y="242"/>
                  </a:cubicBezTo>
                  <a:cubicBezTo>
                    <a:pt x="40" y="243"/>
                    <a:pt x="40" y="243"/>
                    <a:pt x="40" y="243"/>
                  </a:cubicBezTo>
                  <a:cubicBezTo>
                    <a:pt x="39" y="243"/>
                    <a:pt x="39" y="243"/>
                    <a:pt x="39" y="243"/>
                  </a:cubicBezTo>
                  <a:cubicBezTo>
                    <a:pt x="40" y="245"/>
                    <a:pt x="40" y="245"/>
                    <a:pt x="40" y="245"/>
                  </a:cubicBezTo>
                  <a:cubicBezTo>
                    <a:pt x="39" y="245"/>
                    <a:pt x="39" y="245"/>
                    <a:pt x="39" y="245"/>
                  </a:cubicBezTo>
                  <a:cubicBezTo>
                    <a:pt x="40" y="245"/>
                    <a:pt x="40" y="245"/>
                    <a:pt x="40" y="245"/>
                  </a:cubicBezTo>
                  <a:cubicBezTo>
                    <a:pt x="40" y="249"/>
                    <a:pt x="40" y="249"/>
                    <a:pt x="40" y="249"/>
                  </a:cubicBezTo>
                  <a:cubicBezTo>
                    <a:pt x="42" y="250"/>
                    <a:pt x="42" y="250"/>
                    <a:pt x="42" y="250"/>
                  </a:cubicBezTo>
                  <a:cubicBezTo>
                    <a:pt x="42" y="251"/>
                    <a:pt x="42" y="251"/>
                    <a:pt x="42" y="251"/>
                  </a:cubicBezTo>
                  <a:cubicBezTo>
                    <a:pt x="43" y="253"/>
                    <a:pt x="43" y="253"/>
                    <a:pt x="43" y="253"/>
                  </a:cubicBezTo>
                  <a:cubicBezTo>
                    <a:pt x="43" y="256"/>
                    <a:pt x="43" y="256"/>
                    <a:pt x="43" y="256"/>
                  </a:cubicBezTo>
                  <a:cubicBezTo>
                    <a:pt x="44" y="258"/>
                    <a:pt x="44" y="258"/>
                    <a:pt x="44" y="258"/>
                  </a:cubicBezTo>
                  <a:cubicBezTo>
                    <a:pt x="46" y="259"/>
                    <a:pt x="46" y="259"/>
                    <a:pt x="46" y="259"/>
                  </a:cubicBezTo>
                  <a:cubicBezTo>
                    <a:pt x="47" y="257"/>
                    <a:pt x="47" y="257"/>
                    <a:pt x="47" y="257"/>
                  </a:cubicBezTo>
                  <a:cubicBezTo>
                    <a:pt x="49" y="257"/>
                    <a:pt x="49" y="257"/>
                    <a:pt x="49" y="257"/>
                  </a:cubicBezTo>
                  <a:cubicBezTo>
                    <a:pt x="49" y="258"/>
                    <a:pt x="49" y="258"/>
                    <a:pt x="49" y="258"/>
                  </a:cubicBezTo>
                  <a:cubicBezTo>
                    <a:pt x="47" y="260"/>
                    <a:pt x="47" y="260"/>
                    <a:pt x="47" y="260"/>
                  </a:cubicBezTo>
                  <a:cubicBezTo>
                    <a:pt x="47" y="260"/>
                    <a:pt x="47" y="260"/>
                    <a:pt x="47" y="260"/>
                  </a:cubicBezTo>
                  <a:cubicBezTo>
                    <a:pt x="48" y="260"/>
                    <a:pt x="48" y="260"/>
                    <a:pt x="48" y="260"/>
                  </a:cubicBezTo>
                  <a:cubicBezTo>
                    <a:pt x="48" y="261"/>
                    <a:pt x="48" y="261"/>
                    <a:pt x="48" y="261"/>
                  </a:cubicBezTo>
                  <a:cubicBezTo>
                    <a:pt x="47" y="262"/>
                    <a:pt x="47" y="262"/>
                    <a:pt x="47" y="262"/>
                  </a:cubicBezTo>
                  <a:cubicBezTo>
                    <a:pt x="47" y="263"/>
                    <a:pt x="47" y="263"/>
                    <a:pt x="47" y="263"/>
                  </a:cubicBezTo>
                  <a:cubicBezTo>
                    <a:pt x="47" y="263"/>
                    <a:pt x="47" y="263"/>
                    <a:pt x="47" y="263"/>
                  </a:cubicBezTo>
                  <a:cubicBezTo>
                    <a:pt x="48" y="263"/>
                    <a:pt x="48" y="263"/>
                    <a:pt x="48" y="263"/>
                  </a:cubicBezTo>
                  <a:cubicBezTo>
                    <a:pt x="50" y="263"/>
                    <a:pt x="50" y="263"/>
                    <a:pt x="50" y="263"/>
                  </a:cubicBezTo>
                  <a:cubicBezTo>
                    <a:pt x="49" y="264"/>
                    <a:pt x="49" y="264"/>
                    <a:pt x="49" y="264"/>
                  </a:cubicBezTo>
                  <a:cubicBezTo>
                    <a:pt x="49" y="265"/>
                    <a:pt x="49" y="265"/>
                    <a:pt x="49" y="265"/>
                  </a:cubicBezTo>
                  <a:cubicBezTo>
                    <a:pt x="48" y="264"/>
                    <a:pt x="48" y="264"/>
                    <a:pt x="48" y="264"/>
                  </a:cubicBezTo>
                  <a:cubicBezTo>
                    <a:pt x="48" y="263"/>
                    <a:pt x="48" y="263"/>
                    <a:pt x="48" y="263"/>
                  </a:cubicBezTo>
                  <a:cubicBezTo>
                    <a:pt x="46" y="264"/>
                    <a:pt x="46" y="264"/>
                    <a:pt x="46" y="264"/>
                  </a:cubicBezTo>
                  <a:cubicBezTo>
                    <a:pt x="45" y="265"/>
                    <a:pt x="45" y="265"/>
                    <a:pt x="45" y="265"/>
                  </a:cubicBezTo>
                  <a:cubicBezTo>
                    <a:pt x="46" y="266"/>
                    <a:pt x="46" y="266"/>
                    <a:pt x="46" y="266"/>
                  </a:cubicBezTo>
                  <a:cubicBezTo>
                    <a:pt x="44" y="266"/>
                    <a:pt x="44" y="266"/>
                    <a:pt x="44" y="266"/>
                  </a:cubicBezTo>
                  <a:cubicBezTo>
                    <a:pt x="44" y="265"/>
                    <a:pt x="44" y="265"/>
                    <a:pt x="44" y="265"/>
                  </a:cubicBezTo>
                  <a:cubicBezTo>
                    <a:pt x="44" y="265"/>
                    <a:pt x="44" y="265"/>
                    <a:pt x="44" y="265"/>
                  </a:cubicBezTo>
                  <a:cubicBezTo>
                    <a:pt x="42" y="266"/>
                    <a:pt x="42" y="266"/>
                    <a:pt x="42" y="266"/>
                  </a:cubicBezTo>
                  <a:cubicBezTo>
                    <a:pt x="41" y="266"/>
                    <a:pt x="41" y="266"/>
                    <a:pt x="41" y="266"/>
                  </a:cubicBezTo>
                  <a:cubicBezTo>
                    <a:pt x="40" y="265"/>
                    <a:pt x="40" y="265"/>
                    <a:pt x="40" y="265"/>
                  </a:cubicBezTo>
                  <a:cubicBezTo>
                    <a:pt x="39" y="266"/>
                    <a:pt x="39" y="266"/>
                    <a:pt x="39" y="266"/>
                  </a:cubicBezTo>
                  <a:cubicBezTo>
                    <a:pt x="39" y="267"/>
                    <a:pt x="39" y="267"/>
                    <a:pt x="39" y="267"/>
                  </a:cubicBezTo>
                  <a:cubicBezTo>
                    <a:pt x="37" y="269"/>
                    <a:pt x="37" y="269"/>
                    <a:pt x="37" y="269"/>
                  </a:cubicBezTo>
                  <a:cubicBezTo>
                    <a:pt x="36" y="270"/>
                    <a:pt x="36" y="270"/>
                    <a:pt x="36" y="270"/>
                  </a:cubicBezTo>
                  <a:cubicBezTo>
                    <a:pt x="32" y="273"/>
                    <a:pt x="32" y="273"/>
                    <a:pt x="32" y="273"/>
                  </a:cubicBezTo>
                  <a:cubicBezTo>
                    <a:pt x="31" y="276"/>
                    <a:pt x="31" y="276"/>
                    <a:pt x="31" y="276"/>
                  </a:cubicBezTo>
                  <a:cubicBezTo>
                    <a:pt x="31" y="279"/>
                    <a:pt x="31" y="279"/>
                    <a:pt x="31" y="279"/>
                  </a:cubicBezTo>
                  <a:cubicBezTo>
                    <a:pt x="31" y="282"/>
                    <a:pt x="31" y="282"/>
                    <a:pt x="31" y="282"/>
                  </a:cubicBezTo>
                  <a:cubicBezTo>
                    <a:pt x="33" y="286"/>
                    <a:pt x="33" y="286"/>
                    <a:pt x="33" y="286"/>
                  </a:cubicBezTo>
                  <a:cubicBezTo>
                    <a:pt x="34" y="287"/>
                    <a:pt x="34" y="287"/>
                    <a:pt x="34" y="287"/>
                  </a:cubicBezTo>
                  <a:cubicBezTo>
                    <a:pt x="36" y="284"/>
                    <a:pt x="36" y="284"/>
                    <a:pt x="36" y="284"/>
                  </a:cubicBezTo>
                  <a:cubicBezTo>
                    <a:pt x="36" y="282"/>
                    <a:pt x="36" y="282"/>
                    <a:pt x="36" y="282"/>
                  </a:cubicBezTo>
                  <a:cubicBezTo>
                    <a:pt x="36" y="286"/>
                    <a:pt x="36" y="286"/>
                    <a:pt x="36" y="286"/>
                  </a:cubicBezTo>
                  <a:cubicBezTo>
                    <a:pt x="37" y="283"/>
                    <a:pt x="37" y="283"/>
                    <a:pt x="37" y="283"/>
                  </a:cubicBezTo>
                  <a:cubicBezTo>
                    <a:pt x="36" y="276"/>
                    <a:pt x="36" y="276"/>
                    <a:pt x="36" y="276"/>
                  </a:cubicBezTo>
                  <a:cubicBezTo>
                    <a:pt x="37" y="275"/>
                    <a:pt x="37" y="275"/>
                    <a:pt x="37" y="275"/>
                  </a:cubicBezTo>
                  <a:cubicBezTo>
                    <a:pt x="38" y="287"/>
                    <a:pt x="38" y="287"/>
                    <a:pt x="38" y="287"/>
                  </a:cubicBezTo>
                  <a:cubicBezTo>
                    <a:pt x="41" y="287"/>
                    <a:pt x="41" y="287"/>
                    <a:pt x="41" y="287"/>
                  </a:cubicBezTo>
                  <a:cubicBezTo>
                    <a:pt x="41" y="288"/>
                    <a:pt x="41" y="288"/>
                    <a:pt x="41" y="288"/>
                  </a:cubicBezTo>
                  <a:cubicBezTo>
                    <a:pt x="43" y="288"/>
                    <a:pt x="43" y="288"/>
                    <a:pt x="43" y="288"/>
                  </a:cubicBezTo>
                  <a:cubicBezTo>
                    <a:pt x="44" y="285"/>
                    <a:pt x="44" y="285"/>
                    <a:pt x="44" y="285"/>
                  </a:cubicBezTo>
                  <a:cubicBezTo>
                    <a:pt x="44" y="283"/>
                    <a:pt x="44" y="283"/>
                    <a:pt x="44" y="283"/>
                  </a:cubicBezTo>
                  <a:cubicBezTo>
                    <a:pt x="44" y="285"/>
                    <a:pt x="44" y="285"/>
                    <a:pt x="44" y="285"/>
                  </a:cubicBezTo>
                  <a:cubicBezTo>
                    <a:pt x="46" y="286"/>
                    <a:pt x="46" y="286"/>
                    <a:pt x="46" y="286"/>
                  </a:cubicBezTo>
                  <a:cubicBezTo>
                    <a:pt x="47" y="288"/>
                    <a:pt x="47" y="288"/>
                    <a:pt x="47" y="288"/>
                  </a:cubicBezTo>
                  <a:cubicBezTo>
                    <a:pt x="49" y="288"/>
                    <a:pt x="49" y="288"/>
                    <a:pt x="49" y="288"/>
                  </a:cubicBezTo>
                  <a:cubicBezTo>
                    <a:pt x="49" y="286"/>
                    <a:pt x="49" y="286"/>
                    <a:pt x="49" y="286"/>
                  </a:cubicBezTo>
                  <a:cubicBezTo>
                    <a:pt x="51" y="284"/>
                    <a:pt x="51" y="284"/>
                    <a:pt x="51" y="284"/>
                  </a:cubicBezTo>
                  <a:cubicBezTo>
                    <a:pt x="52" y="285"/>
                    <a:pt x="52" y="285"/>
                    <a:pt x="52" y="285"/>
                  </a:cubicBezTo>
                  <a:cubicBezTo>
                    <a:pt x="56" y="290"/>
                    <a:pt x="56" y="290"/>
                    <a:pt x="56" y="290"/>
                  </a:cubicBezTo>
                  <a:cubicBezTo>
                    <a:pt x="59" y="290"/>
                    <a:pt x="59" y="290"/>
                    <a:pt x="59" y="290"/>
                  </a:cubicBezTo>
                  <a:cubicBezTo>
                    <a:pt x="60" y="292"/>
                    <a:pt x="60" y="292"/>
                    <a:pt x="60" y="292"/>
                  </a:cubicBezTo>
                  <a:cubicBezTo>
                    <a:pt x="66" y="291"/>
                    <a:pt x="66" y="291"/>
                    <a:pt x="66" y="291"/>
                  </a:cubicBezTo>
                  <a:cubicBezTo>
                    <a:pt x="62" y="285"/>
                    <a:pt x="62" y="285"/>
                    <a:pt x="62" y="285"/>
                  </a:cubicBezTo>
                  <a:cubicBezTo>
                    <a:pt x="61" y="282"/>
                    <a:pt x="61" y="282"/>
                    <a:pt x="61" y="282"/>
                  </a:cubicBezTo>
                  <a:cubicBezTo>
                    <a:pt x="63" y="286"/>
                    <a:pt x="63" y="286"/>
                    <a:pt x="63" y="286"/>
                  </a:cubicBezTo>
                  <a:cubicBezTo>
                    <a:pt x="65" y="286"/>
                    <a:pt x="65" y="286"/>
                    <a:pt x="65" y="286"/>
                  </a:cubicBezTo>
                  <a:cubicBezTo>
                    <a:pt x="67" y="284"/>
                    <a:pt x="67" y="284"/>
                    <a:pt x="67" y="284"/>
                  </a:cubicBezTo>
                  <a:cubicBezTo>
                    <a:pt x="67" y="280"/>
                    <a:pt x="67" y="280"/>
                    <a:pt x="67" y="280"/>
                  </a:cubicBezTo>
                  <a:cubicBezTo>
                    <a:pt x="70" y="285"/>
                    <a:pt x="70" y="285"/>
                    <a:pt x="70" y="285"/>
                  </a:cubicBezTo>
                  <a:cubicBezTo>
                    <a:pt x="73" y="287"/>
                    <a:pt x="73" y="287"/>
                    <a:pt x="73" y="287"/>
                  </a:cubicBezTo>
                  <a:cubicBezTo>
                    <a:pt x="75" y="286"/>
                    <a:pt x="75" y="286"/>
                    <a:pt x="75" y="286"/>
                  </a:cubicBezTo>
                  <a:cubicBezTo>
                    <a:pt x="75" y="282"/>
                    <a:pt x="75" y="282"/>
                    <a:pt x="75" y="282"/>
                  </a:cubicBezTo>
                  <a:cubicBezTo>
                    <a:pt x="73" y="276"/>
                    <a:pt x="73" y="276"/>
                    <a:pt x="73" y="276"/>
                  </a:cubicBezTo>
                  <a:cubicBezTo>
                    <a:pt x="76" y="286"/>
                    <a:pt x="76" y="286"/>
                    <a:pt x="76" y="286"/>
                  </a:cubicBezTo>
                  <a:cubicBezTo>
                    <a:pt x="78" y="288"/>
                    <a:pt x="78" y="288"/>
                    <a:pt x="78" y="288"/>
                  </a:cubicBezTo>
                  <a:cubicBezTo>
                    <a:pt x="82" y="287"/>
                    <a:pt x="82" y="287"/>
                    <a:pt x="82" y="287"/>
                  </a:cubicBezTo>
                  <a:cubicBezTo>
                    <a:pt x="83" y="284"/>
                    <a:pt x="83" y="284"/>
                    <a:pt x="83" y="284"/>
                  </a:cubicBezTo>
                  <a:cubicBezTo>
                    <a:pt x="80" y="279"/>
                    <a:pt x="80" y="279"/>
                    <a:pt x="80" y="279"/>
                  </a:cubicBezTo>
                  <a:cubicBezTo>
                    <a:pt x="81" y="280"/>
                    <a:pt x="81" y="280"/>
                    <a:pt x="81" y="280"/>
                  </a:cubicBezTo>
                  <a:cubicBezTo>
                    <a:pt x="83" y="280"/>
                    <a:pt x="83" y="280"/>
                    <a:pt x="83" y="280"/>
                  </a:cubicBezTo>
                  <a:cubicBezTo>
                    <a:pt x="83" y="283"/>
                    <a:pt x="83" y="283"/>
                    <a:pt x="83" y="283"/>
                  </a:cubicBezTo>
                  <a:cubicBezTo>
                    <a:pt x="84" y="285"/>
                    <a:pt x="84" y="285"/>
                    <a:pt x="84" y="285"/>
                  </a:cubicBezTo>
                  <a:cubicBezTo>
                    <a:pt x="87" y="285"/>
                    <a:pt x="87" y="285"/>
                    <a:pt x="87" y="285"/>
                  </a:cubicBezTo>
                  <a:cubicBezTo>
                    <a:pt x="89" y="284"/>
                    <a:pt x="89" y="284"/>
                    <a:pt x="89" y="284"/>
                  </a:cubicBezTo>
                  <a:cubicBezTo>
                    <a:pt x="90" y="285"/>
                    <a:pt x="90" y="285"/>
                    <a:pt x="90" y="285"/>
                  </a:cubicBezTo>
                  <a:cubicBezTo>
                    <a:pt x="91" y="286"/>
                    <a:pt x="91" y="286"/>
                    <a:pt x="91" y="286"/>
                  </a:cubicBezTo>
                  <a:cubicBezTo>
                    <a:pt x="91" y="288"/>
                    <a:pt x="91" y="288"/>
                    <a:pt x="91" y="288"/>
                  </a:cubicBezTo>
                  <a:cubicBezTo>
                    <a:pt x="91" y="291"/>
                    <a:pt x="91" y="291"/>
                    <a:pt x="91" y="291"/>
                  </a:cubicBezTo>
                  <a:cubicBezTo>
                    <a:pt x="90" y="293"/>
                    <a:pt x="90" y="293"/>
                    <a:pt x="90" y="293"/>
                  </a:cubicBezTo>
                  <a:cubicBezTo>
                    <a:pt x="91" y="294"/>
                    <a:pt x="91" y="294"/>
                    <a:pt x="91" y="294"/>
                  </a:cubicBezTo>
                  <a:cubicBezTo>
                    <a:pt x="100" y="290"/>
                    <a:pt x="100" y="290"/>
                    <a:pt x="100" y="290"/>
                  </a:cubicBezTo>
                  <a:cubicBezTo>
                    <a:pt x="105" y="282"/>
                    <a:pt x="105" y="282"/>
                    <a:pt x="105" y="282"/>
                  </a:cubicBezTo>
                  <a:cubicBezTo>
                    <a:pt x="106" y="286"/>
                    <a:pt x="106" y="286"/>
                    <a:pt x="106" y="286"/>
                  </a:cubicBezTo>
                  <a:cubicBezTo>
                    <a:pt x="108" y="284"/>
                    <a:pt x="108" y="284"/>
                    <a:pt x="108" y="284"/>
                  </a:cubicBezTo>
                  <a:cubicBezTo>
                    <a:pt x="109" y="282"/>
                    <a:pt x="109" y="282"/>
                    <a:pt x="109" y="282"/>
                  </a:cubicBezTo>
                  <a:cubicBezTo>
                    <a:pt x="111" y="281"/>
                    <a:pt x="111" y="281"/>
                    <a:pt x="111" y="281"/>
                  </a:cubicBezTo>
                  <a:cubicBezTo>
                    <a:pt x="112" y="272"/>
                    <a:pt x="112" y="272"/>
                    <a:pt x="112" y="272"/>
                  </a:cubicBezTo>
                  <a:cubicBezTo>
                    <a:pt x="111" y="270"/>
                    <a:pt x="111" y="270"/>
                    <a:pt x="111" y="270"/>
                  </a:cubicBezTo>
                  <a:cubicBezTo>
                    <a:pt x="108" y="270"/>
                    <a:pt x="108" y="270"/>
                    <a:pt x="108" y="270"/>
                  </a:cubicBezTo>
                  <a:cubicBezTo>
                    <a:pt x="106" y="274"/>
                    <a:pt x="106" y="274"/>
                    <a:pt x="106" y="274"/>
                  </a:cubicBezTo>
                  <a:cubicBezTo>
                    <a:pt x="104" y="274"/>
                    <a:pt x="104" y="274"/>
                    <a:pt x="104" y="274"/>
                  </a:cubicBezTo>
                  <a:cubicBezTo>
                    <a:pt x="104" y="272"/>
                    <a:pt x="104" y="272"/>
                    <a:pt x="104" y="272"/>
                  </a:cubicBezTo>
                  <a:cubicBezTo>
                    <a:pt x="102" y="270"/>
                    <a:pt x="102" y="270"/>
                    <a:pt x="102" y="270"/>
                  </a:cubicBezTo>
                  <a:cubicBezTo>
                    <a:pt x="102" y="269"/>
                    <a:pt x="102" y="269"/>
                    <a:pt x="102" y="269"/>
                  </a:cubicBezTo>
                  <a:cubicBezTo>
                    <a:pt x="104" y="268"/>
                    <a:pt x="104" y="268"/>
                    <a:pt x="104" y="268"/>
                  </a:cubicBezTo>
                  <a:cubicBezTo>
                    <a:pt x="105" y="266"/>
                    <a:pt x="105" y="266"/>
                    <a:pt x="105" y="266"/>
                  </a:cubicBezTo>
                  <a:cubicBezTo>
                    <a:pt x="104" y="263"/>
                    <a:pt x="104" y="263"/>
                    <a:pt x="104" y="263"/>
                  </a:cubicBezTo>
                  <a:cubicBezTo>
                    <a:pt x="102" y="263"/>
                    <a:pt x="102" y="263"/>
                    <a:pt x="102" y="263"/>
                  </a:cubicBezTo>
                  <a:cubicBezTo>
                    <a:pt x="100" y="263"/>
                    <a:pt x="100" y="263"/>
                    <a:pt x="100" y="263"/>
                  </a:cubicBezTo>
                  <a:cubicBezTo>
                    <a:pt x="96" y="267"/>
                    <a:pt x="96" y="267"/>
                    <a:pt x="96" y="267"/>
                  </a:cubicBezTo>
                  <a:cubicBezTo>
                    <a:pt x="95" y="267"/>
                    <a:pt x="95" y="267"/>
                    <a:pt x="95" y="267"/>
                  </a:cubicBezTo>
                  <a:cubicBezTo>
                    <a:pt x="97" y="264"/>
                    <a:pt x="97" y="264"/>
                    <a:pt x="97" y="264"/>
                  </a:cubicBezTo>
                  <a:cubicBezTo>
                    <a:pt x="97" y="263"/>
                    <a:pt x="97" y="263"/>
                    <a:pt x="97" y="263"/>
                  </a:cubicBezTo>
                  <a:cubicBezTo>
                    <a:pt x="91" y="262"/>
                    <a:pt x="91" y="262"/>
                    <a:pt x="91" y="262"/>
                  </a:cubicBezTo>
                  <a:cubicBezTo>
                    <a:pt x="88" y="262"/>
                    <a:pt x="88" y="262"/>
                    <a:pt x="88" y="262"/>
                  </a:cubicBezTo>
                  <a:cubicBezTo>
                    <a:pt x="85" y="266"/>
                    <a:pt x="85" y="266"/>
                    <a:pt x="85" y="266"/>
                  </a:cubicBezTo>
                  <a:cubicBezTo>
                    <a:pt x="84" y="262"/>
                    <a:pt x="84" y="262"/>
                    <a:pt x="84" y="262"/>
                  </a:cubicBezTo>
                  <a:cubicBezTo>
                    <a:pt x="84" y="261"/>
                    <a:pt x="84" y="261"/>
                    <a:pt x="84" y="261"/>
                  </a:cubicBezTo>
                  <a:cubicBezTo>
                    <a:pt x="85" y="261"/>
                    <a:pt x="85" y="261"/>
                    <a:pt x="85" y="261"/>
                  </a:cubicBezTo>
                  <a:cubicBezTo>
                    <a:pt x="89" y="260"/>
                    <a:pt x="89" y="260"/>
                    <a:pt x="89" y="260"/>
                  </a:cubicBezTo>
                  <a:cubicBezTo>
                    <a:pt x="89" y="259"/>
                    <a:pt x="89" y="259"/>
                    <a:pt x="89" y="259"/>
                  </a:cubicBezTo>
                  <a:cubicBezTo>
                    <a:pt x="87" y="257"/>
                    <a:pt x="87" y="257"/>
                    <a:pt x="87" y="257"/>
                  </a:cubicBezTo>
                  <a:cubicBezTo>
                    <a:pt x="87" y="255"/>
                    <a:pt x="87" y="255"/>
                    <a:pt x="87" y="255"/>
                  </a:cubicBezTo>
                  <a:cubicBezTo>
                    <a:pt x="87" y="254"/>
                    <a:pt x="87" y="254"/>
                    <a:pt x="87" y="254"/>
                  </a:cubicBezTo>
                  <a:cubicBezTo>
                    <a:pt x="90" y="258"/>
                    <a:pt x="90" y="258"/>
                    <a:pt x="90" y="258"/>
                  </a:cubicBezTo>
                  <a:cubicBezTo>
                    <a:pt x="94" y="261"/>
                    <a:pt x="94" y="261"/>
                    <a:pt x="94" y="261"/>
                  </a:cubicBezTo>
                  <a:cubicBezTo>
                    <a:pt x="105" y="260"/>
                    <a:pt x="105" y="260"/>
                    <a:pt x="105" y="260"/>
                  </a:cubicBezTo>
                  <a:cubicBezTo>
                    <a:pt x="105" y="259"/>
                    <a:pt x="105" y="259"/>
                    <a:pt x="105" y="259"/>
                  </a:cubicBezTo>
                  <a:cubicBezTo>
                    <a:pt x="106" y="259"/>
                    <a:pt x="106" y="259"/>
                    <a:pt x="106" y="259"/>
                  </a:cubicBezTo>
                  <a:cubicBezTo>
                    <a:pt x="106" y="260"/>
                    <a:pt x="106" y="260"/>
                    <a:pt x="106" y="260"/>
                  </a:cubicBezTo>
                  <a:cubicBezTo>
                    <a:pt x="106" y="260"/>
                    <a:pt x="106" y="260"/>
                    <a:pt x="106" y="260"/>
                  </a:cubicBezTo>
                  <a:cubicBezTo>
                    <a:pt x="110" y="258"/>
                    <a:pt x="110" y="258"/>
                    <a:pt x="110" y="258"/>
                  </a:cubicBezTo>
                  <a:cubicBezTo>
                    <a:pt x="112" y="254"/>
                    <a:pt x="112" y="254"/>
                    <a:pt x="112" y="254"/>
                  </a:cubicBezTo>
                  <a:cubicBezTo>
                    <a:pt x="112" y="252"/>
                    <a:pt x="112" y="252"/>
                    <a:pt x="112" y="252"/>
                  </a:cubicBezTo>
                  <a:cubicBezTo>
                    <a:pt x="112" y="251"/>
                    <a:pt x="112" y="251"/>
                    <a:pt x="112" y="251"/>
                  </a:cubicBezTo>
                  <a:cubicBezTo>
                    <a:pt x="114" y="250"/>
                    <a:pt x="114" y="250"/>
                    <a:pt x="114" y="250"/>
                  </a:cubicBezTo>
                  <a:cubicBezTo>
                    <a:pt x="114" y="250"/>
                    <a:pt x="114" y="250"/>
                    <a:pt x="114" y="250"/>
                  </a:cubicBezTo>
                  <a:cubicBezTo>
                    <a:pt x="112" y="247"/>
                    <a:pt x="112" y="247"/>
                    <a:pt x="112" y="247"/>
                  </a:cubicBezTo>
                  <a:cubicBezTo>
                    <a:pt x="112" y="246"/>
                    <a:pt x="112" y="246"/>
                    <a:pt x="112" y="246"/>
                  </a:cubicBezTo>
                  <a:cubicBezTo>
                    <a:pt x="112" y="245"/>
                    <a:pt x="112" y="245"/>
                    <a:pt x="112" y="245"/>
                  </a:cubicBezTo>
                  <a:cubicBezTo>
                    <a:pt x="111" y="243"/>
                    <a:pt x="111" y="243"/>
                    <a:pt x="111" y="243"/>
                  </a:cubicBezTo>
                  <a:cubicBezTo>
                    <a:pt x="110" y="242"/>
                    <a:pt x="110" y="242"/>
                    <a:pt x="110" y="242"/>
                  </a:cubicBezTo>
                  <a:cubicBezTo>
                    <a:pt x="111" y="242"/>
                    <a:pt x="111" y="242"/>
                    <a:pt x="111" y="242"/>
                  </a:cubicBezTo>
                  <a:cubicBezTo>
                    <a:pt x="111" y="240"/>
                    <a:pt x="111" y="240"/>
                    <a:pt x="111" y="240"/>
                  </a:cubicBezTo>
                  <a:cubicBezTo>
                    <a:pt x="110" y="239"/>
                    <a:pt x="110" y="239"/>
                    <a:pt x="110" y="239"/>
                  </a:cubicBezTo>
                  <a:cubicBezTo>
                    <a:pt x="110" y="238"/>
                    <a:pt x="110" y="238"/>
                    <a:pt x="110" y="238"/>
                  </a:cubicBezTo>
                  <a:cubicBezTo>
                    <a:pt x="112" y="239"/>
                    <a:pt x="112" y="239"/>
                    <a:pt x="112" y="239"/>
                  </a:cubicBezTo>
                  <a:cubicBezTo>
                    <a:pt x="118" y="239"/>
                    <a:pt x="118" y="239"/>
                    <a:pt x="118" y="239"/>
                  </a:cubicBezTo>
                  <a:cubicBezTo>
                    <a:pt x="118" y="240"/>
                    <a:pt x="118" y="240"/>
                    <a:pt x="118" y="240"/>
                  </a:cubicBezTo>
                  <a:cubicBezTo>
                    <a:pt x="121" y="239"/>
                    <a:pt x="121" y="239"/>
                    <a:pt x="121" y="239"/>
                  </a:cubicBezTo>
                  <a:cubicBezTo>
                    <a:pt x="124" y="236"/>
                    <a:pt x="124" y="236"/>
                    <a:pt x="124" y="236"/>
                  </a:cubicBezTo>
                  <a:cubicBezTo>
                    <a:pt x="126" y="237"/>
                    <a:pt x="126" y="237"/>
                    <a:pt x="126" y="237"/>
                  </a:cubicBezTo>
                  <a:cubicBezTo>
                    <a:pt x="126" y="238"/>
                    <a:pt x="126" y="238"/>
                    <a:pt x="126" y="238"/>
                  </a:cubicBezTo>
                  <a:cubicBezTo>
                    <a:pt x="128" y="235"/>
                    <a:pt x="128" y="235"/>
                    <a:pt x="128" y="235"/>
                  </a:cubicBezTo>
                  <a:cubicBezTo>
                    <a:pt x="128" y="235"/>
                    <a:pt x="128" y="235"/>
                    <a:pt x="128" y="235"/>
                  </a:cubicBezTo>
                  <a:cubicBezTo>
                    <a:pt x="129" y="233"/>
                    <a:pt x="129" y="233"/>
                    <a:pt x="129" y="233"/>
                  </a:cubicBezTo>
                  <a:cubicBezTo>
                    <a:pt x="119" y="230"/>
                    <a:pt x="119" y="230"/>
                    <a:pt x="119" y="230"/>
                  </a:cubicBezTo>
                  <a:cubicBezTo>
                    <a:pt x="121" y="228"/>
                    <a:pt x="121" y="228"/>
                    <a:pt x="121" y="228"/>
                  </a:cubicBezTo>
                  <a:cubicBezTo>
                    <a:pt x="124" y="229"/>
                    <a:pt x="124" y="229"/>
                    <a:pt x="124" y="229"/>
                  </a:cubicBezTo>
                  <a:cubicBezTo>
                    <a:pt x="128" y="231"/>
                    <a:pt x="128" y="231"/>
                    <a:pt x="128" y="231"/>
                  </a:cubicBezTo>
                  <a:cubicBezTo>
                    <a:pt x="130" y="227"/>
                    <a:pt x="130" y="227"/>
                    <a:pt x="130" y="227"/>
                  </a:cubicBezTo>
                  <a:cubicBezTo>
                    <a:pt x="132" y="226"/>
                    <a:pt x="132" y="226"/>
                    <a:pt x="132" y="226"/>
                  </a:cubicBezTo>
                  <a:cubicBezTo>
                    <a:pt x="133" y="225"/>
                    <a:pt x="133" y="225"/>
                    <a:pt x="133" y="225"/>
                  </a:cubicBezTo>
                  <a:cubicBezTo>
                    <a:pt x="131" y="223"/>
                    <a:pt x="131" y="223"/>
                    <a:pt x="131" y="223"/>
                  </a:cubicBezTo>
                  <a:cubicBezTo>
                    <a:pt x="130" y="221"/>
                    <a:pt x="130" y="221"/>
                    <a:pt x="130" y="221"/>
                  </a:cubicBezTo>
                  <a:cubicBezTo>
                    <a:pt x="127" y="221"/>
                    <a:pt x="127" y="221"/>
                    <a:pt x="127" y="221"/>
                  </a:cubicBezTo>
                  <a:cubicBezTo>
                    <a:pt x="125" y="220"/>
                    <a:pt x="125" y="220"/>
                    <a:pt x="125" y="220"/>
                  </a:cubicBezTo>
                  <a:cubicBezTo>
                    <a:pt x="123" y="219"/>
                    <a:pt x="123" y="219"/>
                    <a:pt x="123" y="219"/>
                  </a:cubicBezTo>
                  <a:cubicBezTo>
                    <a:pt x="124" y="218"/>
                    <a:pt x="124" y="218"/>
                    <a:pt x="124" y="218"/>
                  </a:cubicBezTo>
                  <a:cubicBezTo>
                    <a:pt x="131" y="218"/>
                    <a:pt x="131" y="218"/>
                    <a:pt x="131" y="218"/>
                  </a:cubicBezTo>
                  <a:cubicBezTo>
                    <a:pt x="133" y="218"/>
                    <a:pt x="133" y="218"/>
                    <a:pt x="133" y="218"/>
                  </a:cubicBezTo>
                  <a:cubicBezTo>
                    <a:pt x="134" y="217"/>
                    <a:pt x="134" y="217"/>
                    <a:pt x="134" y="217"/>
                  </a:cubicBezTo>
                  <a:cubicBezTo>
                    <a:pt x="136" y="215"/>
                    <a:pt x="136" y="215"/>
                    <a:pt x="136" y="215"/>
                  </a:cubicBezTo>
                  <a:cubicBezTo>
                    <a:pt x="135" y="214"/>
                    <a:pt x="135" y="214"/>
                    <a:pt x="135" y="214"/>
                  </a:cubicBezTo>
                  <a:cubicBezTo>
                    <a:pt x="135" y="213"/>
                    <a:pt x="135" y="213"/>
                    <a:pt x="135" y="213"/>
                  </a:cubicBezTo>
                  <a:cubicBezTo>
                    <a:pt x="135" y="212"/>
                    <a:pt x="135" y="212"/>
                    <a:pt x="135" y="212"/>
                  </a:cubicBezTo>
                  <a:cubicBezTo>
                    <a:pt x="135" y="207"/>
                    <a:pt x="135" y="207"/>
                    <a:pt x="135" y="207"/>
                  </a:cubicBezTo>
                  <a:cubicBezTo>
                    <a:pt x="133" y="206"/>
                    <a:pt x="133" y="206"/>
                    <a:pt x="133" y="206"/>
                  </a:cubicBezTo>
                  <a:cubicBezTo>
                    <a:pt x="130" y="204"/>
                    <a:pt x="130" y="204"/>
                    <a:pt x="130" y="204"/>
                  </a:cubicBezTo>
                  <a:cubicBezTo>
                    <a:pt x="124" y="205"/>
                    <a:pt x="124" y="205"/>
                    <a:pt x="124" y="205"/>
                  </a:cubicBezTo>
                  <a:cubicBezTo>
                    <a:pt x="124" y="204"/>
                    <a:pt x="124" y="204"/>
                    <a:pt x="124" y="204"/>
                  </a:cubicBezTo>
                  <a:cubicBezTo>
                    <a:pt x="126" y="204"/>
                    <a:pt x="126" y="204"/>
                    <a:pt x="126" y="204"/>
                  </a:cubicBezTo>
                  <a:cubicBezTo>
                    <a:pt x="127" y="202"/>
                    <a:pt x="127" y="202"/>
                    <a:pt x="127" y="202"/>
                  </a:cubicBezTo>
                  <a:cubicBezTo>
                    <a:pt x="127" y="202"/>
                    <a:pt x="127" y="202"/>
                    <a:pt x="127" y="202"/>
                  </a:cubicBezTo>
                  <a:cubicBezTo>
                    <a:pt x="127" y="200"/>
                    <a:pt x="127" y="200"/>
                    <a:pt x="127" y="200"/>
                  </a:cubicBezTo>
                  <a:cubicBezTo>
                    <a:pt x="117" y="201"/>
                    <a:pt x="117" y="201"/>
                    <a:pt x="117" y="201"/>
                  </a:cubicBezTo>
                  <a:cubicBezTo>
                    <a:pt x="116" y="202"/>
                    <a:pt x="116" y="202"/>
                    <a:pt x="116" y="202"/>
                  </a:cubicBezTo>
                  <a:cubicBezTo>
                    <a:pt x="114" y="204"/>
                    <a:pt x="114" y="204"/>
                    <a:pt x="114" y="204"/>
                  </a:cubicBezTo>
                  <a:cubicBezTo>
                    <a:pt x="114" y="204"/>
                    <a:pt x="114" y="204"/>
                    <a:pt x="114" y="204"/>
                  </a:cubicBezTo>
                  <a:cubicBezTo>
                    <a:pt x="115" y="200"/>
                    <a:pt x="115" y="200"/>
                    <a:pt x="115" y="200"/>
                  </a:cubicBezTo>
                  <a:cubicBezTo>
                    <a:pt x="113" y="200"/>
                    <a:pt x="113" y="200"/>
                    <a:pt x="113" y="200"/>
                  </a:cubicBezTo>
                  <a:cubicBezTo>
                    <a:pt x="113" y="199"/>
                    <a:pt x="113" y="199"/>
                    <a:pt x="113" y="199"/>
                  </a:cubicBezTo>
                  <a:cubicBezTo>
                    <a:pt x="116" y="200"/>
                    <a:pt x="116" y="200"/>
                    <a:pt x="116" y="200"/>
                  </a:cubicBezTo>
                  <a:cubicBezTo>
                    <a:pt x="122" y="198"/>
                    <a:pt x="122" y="198"/>
                    <a:pt x="122" y="198"/>
                  </a:cubicBezTo>
                  <a:cubicBezTo>
                    <a:pt x="125" y="198"/>
                    <a:pt x="125" y="198"/>
                    <a:pt x="125" y="198"/>
                  </a:cubicBezTo>
                  <a:cubicBezTo>
                    <a:pt x="125" y="197"/>
                    <a:pt x="125" y="197"/>
                    <a:pt x="125" y="197"/>
                  </a:cubicBezTo>
                  <a:cubicBezTo>
                    <a:pt x="122" y="196"/>
                    <a:pt x="122" y="196"/>
                    <a:pt x="122" y="196"/>
                  </a:cubicBezTo>
                  <a:cubicBezTo>
                    <a:pt x="114" y="196"/>
                    <a:pt x="114" y="196"/>
                    <a:pt x="114" y="196"/>
                  </a:cubicBezTo>
                  <a:cubicBezTo>
                    <a:pt x="113" y="195"/>
                    <a:pt x="113" y="195"/>
                    <a:pt x="113" y="195"/>
                  </a:cubicBezTo>
                  <a:cubicBezTo>
                    <a:pt x="115" y="194"/>
                    <a:pt x="115" y="194"/>
                    <a:pt x="115" y="194"/>
                  </a:cubicBezTo>
                  <a:cubicBezTo>
                    <a:pt x="121" y="194"/>
                    <a:pt x="121" y="194"/>
                    <a:pt x="121" y="194"/>
                  </a:cubicBezTo>
                  <a:cubicBezTo>
                    <a:pt x="122" y="193"/>
                    <a:pt x="122" y="193"/>
                    <a:pt x="122" y="193"/>
                  </a:cubicBezTo>
                  <a:cubicBezTo>
                    <a:pt x="126" y="194"/>
                    <a:pt x="126" y="194"/>
                    <a:pt x="126" y="194"/>
                  </a:cubicBezTo>
                  <a:cubicBezTo>
                    <a:pt x="127" y="195"/>
                    <a:pt x="127" y="195"/>
                    <a:pt x="127" y="195"/>
                  </a:cubicBezTo>
                  <a:cubicBezTo>
                    <a:pt x="127" y="197"/>
                    <a:pt x="127" y="197"/>
                    <a:pt x="127" y="197"/>
                  </a:cubicBezTo>
                  <a:cubicBezTo>
                    <a:pt x="128" y="199"/>
                    <a:pt x="128" y="199"/>
                    <a:pt x="128" y="199"/>
                  </a:cubicBezTo>
                  <a:cubicBezTo>
                    <a:pt x="129" y="199"/>
                    <a:pt x="129" y="199"/>
                    <a:pt x="129" y="199"/>
                  </a:cubicBezTo>
                  <a:cubicBezTo>
                    <a:pt x="135" y="200"/>
                    <a:pt x="135" y="200"/>
                    <a:pt x="135" y="200"/>
                  </a:cubicBezTo>
                  <a:cubicBezTo>
                    <a:pt x="137" y="200"/>
                    <a:pt x="137" y="200"/>
                    <a:pt x="137" y="200"/>
                  </a:cubicBezTo>
                  <a:cubicBezTo>
                    <a:pt x="137" y="198"/>
                    <a:pt x="137" y="198"/>
                    <a:pt x="137" y="198"/>
                  </a:cubicBezTo>
                  <a:cubicBezTo>
                    <a:pt x="137" y="197"/>
                    <a:pt x="137" y="197"/>
                    <a:pt x="137" y="197"/>
                  </a:cubicBezTo>
                  <a:cubicBezTo>
                    <a:pt x="135" y="194"/>
                    <a:pt x="135" y="194"/>
                    <a:pt x="135" y="194"/>
                  </a:cubicBezTo>
                  <a:cubicBezTo>
                    <a:pt x="136" y="192"/>
                    <a:pt x="136" y="192"/>
                    <a:pt x="136" y="192"/>
                  </a:cubicBezTo>
                  <a:cubicBezTo>
                    <a:pt x="135" y="191"/>
                    <a:pt x="135" y="191"/>
                    <a:pt x="135" y="191"/>
                  </a:cubicBezTo>
                  <a:cubicBezTo>
                    <a:pt x="127" y="192"/>
                    <a:pt x="127" y="192"/>
                    <a:pt x="127" y="192"/>
                  </a:cubicBezTo>
                  <a:cubicBezTo>
                    <a:pt x="126" y="191"/>
                    <a:pt x="126" y="191"/>
                    <a:pt x="126" y="191"/>
                  </a:cubicBezTo>
                  <a:cubicBezTo>
                    <a:pt x="115" y="193"/>
                    <a:pt x="115" y="193"/>
                    <a:pt x="115" y="193"/>
                  </a:cubicBezTo>
                  <a:cubicBezTo>
                    <a:pt x="116" y="192"/>
                    <a:pt x="116" y="192"/>
                    <a:pt x="116" y="192"/>
                  </a:cubicBezTo>
                  <a:cubicBezTo>
                    <a:pt x="117" y="191"/>
                    <a:pt x="117" y="191"/>
                    <a:pt x="117" y="191"/>
                  </a:cubicBezTo>
                  <a:cubicBezTo>
                    <a:pt x="114" y="190"/>
                    <a:pt x="114" y="190"/>
                    <a:pt x="114" y="190"/>
                  </a:cubicBezTo>
                  <a:cubicBezTo>
                    <a:pt x="113" y="189"/>
                    <a:pt x="113" y="189"/>
                    <a:pt x="113" y="189"/>
                  </a:cubicBezTo>
                  <a:cubicBezTo>
                    <a:pt x="115" y="188"/>
                    <a:pt x="115" y="188"/>
                    <a:pt x="115" y="188"/>
                  </a:cubicBezTo>
                  <a:cubicBezTo>
                    <a:pt x="118" y="189"/>
                    <a:pt x="118" y="189"/>
                    <a:pt x="118" y="189"/>
                  </a:cubicBezTo>
                  <a:cubicBezTo>
                    <a:pt x="117" y="186"/>
                    <a:pt x="117" y="186"/>
                    <a:pt x="117" y="186"/>
                  </a:cubicBezTo>
                  <a:cubicBezTo>
                    <a:pt x="117" y="185"/>
                    <a:pt x="117" y="185"/>
                    <a:pt x="117" y="185"/>
                  </a:cubicBezTo>
                  <a:cubicBezTo>
                    <a:pt x="117" y="184"/>
                    <a:pt x="117" y="184"/>
                    <a:pt x="117" y="184"/>
                  </a:cubicBezTo>
                  <a:cubicBezTo>
                    <a:pt x="118" y="185"/>
                    <a:pt x="118" y="185"/>
                    <a:pt x="118" y="185"/>
                  </a:cubicBezTo>
                  <a:cubicBezTo>
                    <a:pt x="119" y="187"/>
                    <a:pt x="119" y="187"/>
                    <a:pt x="119" y="187"/>
                  </a:cubicBezTo>
                  <a:cubicBezTo>
                    <a:pt x="120" y="188"/>
                    <a:pt x="120" y="188"/>
                    <a:pt x="120" y="188"/>
                  </a:cubicBezTo>
                  <a:cubicBezTo>
                    <a:pt x="126" y="188"/>
                    <a:pt x="126" y="188"/>
                    <a:pt x="126" y="188"/>
                  </a:cubicBezTo>
                  <a:cubicBezTo>
                    <a:pt x="127" y="187"/>
                    <a:pt x="127" y="187"/>
                    <a:pt x="127" y="187"/>
                  </a:cubicBezTo>
                  <a:cubicBezTo>
                    <a:pt x="125" y="186"/>
                    <a:pt x="125" y="186"/>
                    <a:pt x="125" y="186"/>
                  </a:cubicBezTo>
                  <a:cubicBezTo>
                    <a:pt x="125" y="185"/>
                    <a:pt x="125" y="185"/>
                    <a:pt x="125" y="185"/>
                  </a:cubicBezTo>
                  <a:cubicBezTo>
                    <a:pt x="119" y="183"/>
                    <a:pt x="119" y="183"/>
                    <a:pt x="119" y="183"/>
                  </a:cubicBezTo>
                  <a:cubicBezTo>
                    <a:pt x="118" y="182"/>
                    <a:pt x="118" y="182"/>
                    <a:pt x="118" y="182"/>
                  </a:cubicBezTo>
                  <a:cubicBezTo>
                    <a:pt x="119" y="182"/>
                    <a:pt x="119" y="182"/>
                    <a:pt x="119" y="182"/>
                  </a:cubicBezTo>
                  <a:cubicBezTo>
                    <a:pt x="123" y="182"/>
                    <a:pt x="123" y="182"/>
                    <a:pt x="123" y="182"/>
                  </a:cubicBezTo>
                  <a:cubicBezTo>
                    <a:pt x="128" y="186"/>
                    <a:pt x="128" y="186"/>
                    <a:pt x="128" y="186"/>
                  </a:cubicBezTo>
                  <a:cubicBezTo>
                    <a:pt x="132" y="186"/>
                    <a:pt x="132" y="186"/>
                    <a:pt x="132" y="186"/>
                  </a:cubicBezTo>
                  <a:cubicBezTo>
                    <a:pt x="133" y="185"/>
                    <a:pt x="133" y="185"/>
                    <a:pt x="133" y="185"/>
                  </a:cubicBezTo>
                  <a:cubicBezTo>
                    <a:pt x="133" y="183"/>
                    <a:pt x="133" y="183"/>
                    <a:pt x="133" y="183"/>
                  </a:cubicBezTo>
                  <a:cubicBezTo>
                    <a:pt x="134" y="184"/>
                    <a:pt x="134" y="184"/>
                    <a:pt x="134" y="184"/>
                  </a:cubicBezTo>
                  <a:cubicBezTo>
                    <a:pt x="138" y="184"/>
                    <a:pt x="138" y="184"/>
                    <a:pt x="138" y="184"/>
                  </a:cubicBezTo>
                  <a:cubicBezTo>
                    <a:pt x="139" y="183"/>
                    <a:pt x="139" y="183"/>
                    <a:pt x="139" y="183"/>
                  </a:cubicBezTo>
                  <a:cubicBezTo>
                    <a:pt x="139" y="181"/>
                    <a:pt x="139" y="181"/>
                    <a:pt x="139" y="181"/>
                  </a:cubicBezTo>
                  <a:cubicBezTo>
                    <a:pt x="139" y="182"/>
                    <a:pt x="139" y="182"/>
                    <a:pt x="139" y="182"/>
                  </a:cubicBezTo>
                  <a:cubicBezTo>
                    <a:pt x="140" y="180"/>
                    <a:pt x="140" y="180"/>
                    <a:pt x="140" y="180"/>
                  </a:cubicBezTo>
                  <a:cubicBezTo>
                    <a:pt x="141" y="182"/>
                    <a:pt x="141" y="182"/>
                    <a:pt x="141" y="182"/>
                  </a:cubicBezTo>
                  <a:cubicBezTo>
                    <a:pt x="143" y="182"/>
                    <a:pt x="143" y="182"/>
                    <a:pt x="143" y="182"/>
                  </a:cubicBezTo>
                  <a:cubicBezTo>
                    <a:pt x="143" y="180"/>
                    <a:pt x="143" y="180"/>
                    <a:pt x="143" y="180"/>
                  </a:cubicBezTo>
                  <a:cubicBezTo>
                    <a:pt x="142" y="173"/>
                    <a:pt x="142" y="173"/>
                    <a:pt x="142" y="173"/>
                  </a:cubicBezTo>
                  <a:cubicBezTo>
                    <a:pt x="135" y="172"/>
                    <a:pt x="135" y="172"/>
                    <a:pt x="135" y="172"/>
                  </a:cubicBezTo>
                  <a:cubicBezTo>
                    <a:pt x="135" y="170"/>
                    <a:pt x="135" y="170"/>
                    <a:pt x="135" y="170"/>
                  </a:cubicBezTo>
                  <a:cubicBezTo>
                    <a:pt x="137" y="169"/>
                    <a:pt x="137" y="169"/>
                    <a:pt x="137" y="169"/>
                  </a:cubicBezTo>
                  <a:cubicBezTo>
                    <a:pt x="140" y="171"/>
                    <a:pt x="140" y="171"/>
                    <a:pt x="140" y="171"/>
                  </a:cubicBezTo>
                  <a:cubicBezTo>
                    <a:pt x="144" y="172"/>
                    <a:pt x="144" y="172"/>
                    <a:pt x="144" y="172"/>
                  </a:cubicBezTo>
                  <a:cubicBezTo>
                    <a:pt x="144" y="173"/>
                    <a:pt x="144" y="173"/>
                    <a:pt x="144" y="173"/>
                  </a:cubicBezTo>
                  <a:cubicBezTo>
                    <a:pt x="144" y="175"/>
                    <a:pt x="144" y="175"/>
                    <a:pt x="144" y="175"/>
                  </a:cubicBezTo>
                  <a:cubicBezTo>
                    <a:pt x="146" y="176"/>
                    <a:pt x="146" y="176"/>
                    <a:pt x="146" y="176"/>
                  </a:cubicBezTo>
                  <a:cubicBezTo>
                    <a:pt x="148" y="176"/>
                    <a:pt x="148" y="176"/>
                    <a:pt x="148" y="176"/>
                  </a:cubicBezTo>
                  <a:cubicBezTo>
                    <a:pt x="148" y="176"/>
                    <a:pt x="148" y="176"/>
                    <a:pt x="148" y="176"/>
                  </a:cubicBezTo>
                  <a:cubicBezTo>
                    <a:pt x="151" y="175"/>
                    <a:pt x="151" y="175"/>
                    <a:pt x="151" y="175"/>
                  </a:cubicBezTo>
                  <a:cubicBezTo>
                    <a:pt x="154" y="176"/>
                    <a:pt x="154" y="176"/>
                    <a:pt x="154" y="176"/>
                  </a:cubicBezTo>
                  <a:cubicBezTo>
                    <a:pt x="155" y="174"/>
                    <a:pt x="155" y="174"/>
                    <a:pt x="155" y="174"/>
                  </a:cubicBezTo>
                  <a:cubicBezTo>
                    <a:pt x="156" y="174"/>
                    <a:pt x="156" y="174"/>
                    <a:pt x="156" y="174"/>
                  </a:cubicBezTo>
                  <a:cubicBezTo>
                    <a:pt x="159" y="169"/>
                    <a:pt x="159" y="169"/>
                    <a:pt x="159" y="169"/>
                  </a:cubicBezTo>
                  <a:cubicBezTo>
                    <a:pt x="158" y="169"/>
                    <a:pt x="158" y="169"/>
                    <a:pt x="158" y="169"/>
                  </a:cubicBezTo>
                  <a:cubicBezTo>
                    <a:pt x="156" y="169"/>
                    <a:pt x="156" y="169"/>
                    <a:pt x="156" y="169"/>
                  </a:cubicBezTo>
                  <a:cubicBezTo>
                    <a:pt x="156" y="167"/>
                    <a:pt x="156" y="167"/>
                    <a:pt x="156" y="167"/>
                  </a:cubicBezTo>
                  <a:cubicBezTo>
                    <a:pt x="157" y="165"/>
                    <a:pt x="157" y="165"/>
                    <a:pt x="157" y="165"/>
                  </a:cubicBezTo>
                  <a:cubicBezTo>
                    <a:pt x="160" y="164"/>
                    <a:pt x="160" y="164"/>
                    <a:pt x="160" y="164"/>
                  </a:cubicBezTo>
                  <a:cubicBezTo>
                    <a:pt x="160" y="163"/>
                    <a:pt x="160" y="163"/>
                    <a:pt x="160" y="163"/>
                  </a:cubicBezTo>
                  <a:cubicBezTo>
                    <a:pt x="162" y="162"/>
                    <a:pt x="162" y="162"/>
                    <a:pt x="162" y="162"/>
                  </a:cubicBezTo>
                  <a:cubicBezTo>
                    <a:pt x="156" y="162"/>
                    <a:pt x="156" y="162"/>
                    <a:pt x="156" y="162"/>
                  </a:cubicBezTo>
                  <a:cubicBezTo>
                    <a:pt x="157" y="160"/>
                    <a:pt x="159" y="159"/>
                    <a:pt x="160" y="159"/>
                  </a:cubicBezTo>
                  <a:cubicBezTo>
                    <a:pt x="162" y="159"/>
                    <a:pt x="162" y="157"/>
                    <a:pt x="162" y="157"/>
                  </a:cubicBezTo>
                  <a:cubicBezTo>
                    <a:pt x="160" y="155"/>
                    <a:pt x="160" y="155"/>
                    <a:pt x="160" y="155"/>
                  </a:cubicBezTo>
                  <a:cubicBezTo>
                    <a:pt x="165" y="150"/>
                    <a:pt x="165" y="150"/>
                    <a:pt x="165" y="150"/>
                  </a:cubicBezTo>
                  <a:cubicBezTo>
                    <a:pt x="165" y="150"/>
                    <a:pt x="167" y="147"/>
                    <a:pt x="165" y="147"/>
                  </a:cubicBezTo>
                  <a:cubicBezTo>
                    <a:pt x="163" y="147"/>
                    <a:pt x="162" y="146"/>
                    <a:pt x="161" y="145"/>
                  </a:cubicBezTo>
                  <a:cubicBezTo>
                    <a:pt x="160" y="144"/>
                    <a:pt x="160" y="144"/>
                    <a:pt x="159" y="142"/>
                  </a:cubicBezTo>
                  <a:cubicBezTo>
                    <a:pt x="158" y="142"/>
                    <a:pt x="158" y="141"/>
                    <a:pt x="157" y="140"/>
                  </a:cubicBezTo>
                  <a:cubicBezTo>
                    <a:pt x="158" y="141"/>
                    <a:pt x="161" y="142"/>
                    <a:pt x="161" y="142"/>
                  </a:cubicBezTo>
                  <a:cubicBezTo>
                    <a:pt x="161" y="142"/>
                    <a:pt x="162" y="144"/>
                    <a:pt x="163" y="144"/>
                  </a:cubicBezTo>
                  <a:cubicBezTo>
                    <a:pt x="164" y="144"/>
                    <a:pt x="165" y="145"/>
                    <a:pt x="166" y="145"/>
                  </a:cubicBezTo>
                  <a:cubicBezTo>
                    <a:pt x="167" y="145"/>
                    <a:pt x="167" y="144"/>
                    <a:pt x="167" y="144"/>
                  </a:cubicBezTo>
                  <a:cubicBezTo>
                    <a:pt x="168" y="143"/>
                    <a:pt x="169" y="139"/>
                    <a:pt x="169" y="139"/>
                  </a:cubicBezTo>
                  <a:cubicBezTo>
                    <a:pt x="172" y="137"/>
                    <a:pt x="172" y="137"/>
                    <a:pt x="172" y="137"/>
                  </a:cubicBezTo>
                  <a:cubicBezTo>
                    <a:pt x="172" y="137"/>
                    <a:pt x="174" y="136"/>
                    <a:pt x="172" y="134"/>
                  </a:cubicBezTo>
                  <a:cubicBezTo>
                    <a:pt x="170" y="133"/>
                    <a:pt x="170" y="131"/>
                    <a:pt x="170" y="131"/>
                  </a:cubicBezTo>
                  <a:cubicBezTo>
                    <a:pt x="174" y="131"/>
                    <a:pt x="174" y="131"/>
                    <a:pt x="174" y="131"/>
                  </a:cubicBezTo>
                  <a:cubicBezTo>
                    <a:pt x="174" y="131"/>
                    <a:pt x="176" y="131"/>
                    <a:pt x="176" y="128"/>
                  </a:cubicBezTo>
                  <a:cubicBezTo>
                    <a:pt x="176" y="126"/>
                    <a:pt x="179" y="123"/>
                    <a:pt x="179" y="123"/>
                  </a:cubicBezTo>
                  <a:cubicBezTo>
                    <a:pt x="179" y="121"/>
                    <a:pt x="179" y="121"/>
                    <a:pt x="179" y="121"/>
                  </a:cubicBezTo>
                  <a:cubicBezTo>
                    <a:pt x="179" y="121"/>
                    <a:pt x="179" y="119"/>
                    <a:pt x="181" y="117"/>
                  </a:cubicBezTo>
                  <a:cubicBezTo>
                    <a:pt x="182" y="116"/>
                    <a:pt x="185" y="113"/>
                    <a:pt x="186" y="111"/>
                  </a:cubicBezTo>
                  <a:cubicBezTo>
                    <a:pt x="187" y="110"/>
                    <a:pt x="187" y="109"/>
                    <a:pt x="189" y="107"/>
                  </a:cubicBezTo>
                  <a:cubicBezTo>
                    <a:pt x="191" y="105"/>
                    <a:pt x="192" y="103"/>
                    <a:pt x="193" y="102"/>
                  </a:cubicBezTo>
                  <a:cubicBezTo>
                    <a:pt x="194" y="102"/>
                    <a:pt x="198" y="101"/>
                    <a:pt x="198" y="100"/>
                  </a:cubicBezTo>
                  <a:cubicBezTo>
                    <a:pt x="199" y="100"/>
                    <a:pt x="204" y="97"/>
                    <a:pt x="205" y="97"/>
                  </a:cubicBezTo>
                  <a:cubicBezTo>
                    <a:pt x="207" y="97"/>
                    <a:pt x="207" y="96"/>
                    <a:pt x="207" y="94"/>
                  </a:cubicBezTo>
                  <a:cubicBezTo>
                    <a:pt x="207" y="94"/>
                    <a:pt x="207" y="94"/>
                    <a:pt x="207" y="94"/>
                  </a:cubicBezTo>
                  <a:cubicBezTo>
                    <a:pt x="207" y="94"/>
                    <a:pt x="206" y="94"/>
                    <a:pt x="206" y="94"/>
                  </a:cubicBezTo>
                  <a:cubicBezTo>
                    <a:pt x="206" y="94"/>
                    <a:pt x="206" y="94"/>
                    <a:pt x="206" y="94"/>
                  </a:cubicBezTo>
                  <a:cubicBezTo>
                    <a:pt x="206" y="94"/>
                    <a:pt x="206" y="94"/>
                    <a:pt x="206" y="93"/>
                  </a:cubicBezTo>
                  <a:cubicBezTo>
                    <a:pt x="206" y="90"/>
                    <a:pt x="205" y="89"/>
                    <a:pt x="205" y="89"/>
                  </a:cubicBezTo>
                  <a:cubicBezTo>
                    <a:pt x="205" y="89"/>
                    <a:pt x="204" y="88"/>
                    <a:pt x="203" y="88"/>
                  </a:cubicBezTo>
                  <a:cubicBezTo>
                    <a:pt x="202" y="88"/>
                    <a:pt x="202" y="88"/>
                    <a:pt x="201" y="89"/>
                  </a:cubicBezTo>
                  <a:cubicBezTo>
                    <a:pt x="200" y="90"/>
                    <a:pt x="200" y="95"/>
                    <a:pt x="195" y="95"/>
                  </a:cubicBezTo>
                  <a:cubicBezTo>
                    <a:pt x="189" y="95"/>
                    <a:pt x="182" y="97"/>
                    <a:pt x="180" y="97"/>
                  </a:cubicBezTo>
                  <a:cubicBezTo>
                    <a:pt x="178" y="97"/>
                    <a:pt x="173" y="99"/>
                    <a:pt x="173" y="99"/>
                  </a:cubicBezTo>
                  <a:cubicBezTo>
                    <a:pt x="168" y="99"/>
                    <a:pt x="168" y="99"/>
                    <a:pt x="168" y="99"/>
                  </a:cubicBezTo>
                  <a:cubicBezTo>
                    <a:pt x="168" y="99"/>
                    <a:pt x="167" y="95"/>
                    <a:pt x="170" y="95"/>
                  </a:cubicBezTo>
                  <a:cubicBezTo>
                    <a:pt x="173" y="95"/>
                    <a:pt x="180" y="91"/>
                    <a:pt x="183" y="91"/>
                  </a:cubicBezTo>
                  <a:cubicBezTo>
                    <a:pt x="186" y="91"/>
                    <a:pt x="184" y="90"/>
                    <a:pt x="188" y="89"/>
                  </a:cubicBezTo>
                  <a:cubicBezTo>
                    <a:pt x="192" y="88"/>
                    <a:pt x="194" y="86"/>
                    <a:pt x="194" y="84"/>
                  </a:cubicBezTo>
                  <a:cubicBezTo>
                    <a:pt x="194" y="83"/>
                    <a:pt x="194" y="82"/>
                    <a:pt x="191" y="82"/>
                  </a:cubicBezTo>
                  <a:cubicBezTo>
                    <a:pt x="189" y="82"/>
                    <a:pt x="186" y="80"/>
                    <a:pt x="186" y="80"/>
                  </a:cubicBezTo>
                  <a:cubicBezTo>
                    <a:pt x="186" y="80"/>
                    <a:pt x="190" y="80"/>
                    <a:pt x="193" y="80"/>
                  </a:cubicBezTo>
                  <a:cubicBezTo>
                    <a:pt x="194" y="80"/>
                    <a:pt x="195" y="80"/>
                    <a:pt x="196" y="80"/>
                  </a:cubicBezTo>
                  <a:cubicBezTo>
                    <a:pt x="198" y="80"/>
                    <a:pt x="200" y="80"/>
                    <a:pt x="201" y="79"/>
                  </a:cubicBezTo>
                  <a:cubicBezTo>
                    <a:pt x="202" y="77"/>
                    <a:pt x="205" y="76"/>
                    <a:pt x="208" y="72"/>
                  </a:cubicBezTo>
                  <a:cubicBezTo>
                    <a:pt x="210" y="68"/>
                    <a:pt x="214" y="67"/>
                    <a:pt x="215" y="66"/>
                  </a:cubicBezTo>
                  <a:cubicBezTo>
                    <a:pt x="215" y="66"/>
                    <a:pt x="225" y="62"/>
                    <a:pt x="225" y="62"/>
                  </a:cubicBezTo>
                  <a:cubicBezTo>
                    <a:pt x="225" y="62"/>
                    <a:pt x="228" y="58"/>
                    <a:pt x="229" y="57"/>
                  </a:cubicBezTo>
                  <a:cubicBezTo>
                    <a:pt x="230" y="56"/>
                    <a:pt x="232" y="55"/>
                    <a:pt x="234" y="54"/>
                  </a:cubicBezTo>
                  <a:cubicBezTo>
                    <a:pt x="235" y="53"/>
                    <a:pt x="236" y="52"/>
                    <a:pt x="237" y="52"/>
                  </a:cubicBezTo>
                  <a:cubicBezTo>
                    <a:pt x="238" y="50"/>
                    <a:pt x="241" y="48"/>
                    <a:pt x="240" y="47"/>
                  </a:cubicBezTo>
                  <a:cubicBezTo>
                    <a:pt x="239" y="46"/>
                    <a:pt x="236" y="44"/>
                    <a:pt x="234" y="43"/>
                  </a:cubicBezTo>
                  <a:cubicBezTo>
                    <a:pt x="232" y="43"/>
                    <a:pt x="230" y="42"/>
                    <a:pt x="229" y="42"/>
                  </a:cubicBezTo>
                  <a:cubicBezTo>
                    <a:pt x="225" y="42"/>
                    <a:pt x="221" y="41"/>
                    <a:pt x="220" y="40"/>
                  </a:cubicBezTo>
                  <a:cubicBezTo>
                    <a:pt x="219" y="39"/>
                    <a:pt x="219" y="37"/>
                    <a:pt x="217" y="37"/>
                  </a:cubicBezTo>
                  <a:cubicBezTo>
                    <a:pt x="214" y="37"/>
                    <a:pt x="213" y="36"/>
                    <a:pt x="212" y="36"/>
                  </a:cubicBezTo>
                  <a:cubicBezTo>
                    <a:pt x="211" y="36"/>
                    <a:pt x="207" y="31"/>
                    <a:pt x="206" y="31"/>
                  </a:cubicBezTo>
                  <a:cubicBezTo>
                    <a:pt x="206" y="31"/>
                    <a:pt x="205" y="31"/>
                    <a:pt x="205" y="31"/>
                  </a:cubicBezTo>
                  <a:cubicBezTo>
                    <a:pt x="204" y="32"/>
                    <a:pt x="203" y="33"/>
                    <a:pt x="201" y="35"/>
                  </a:cubicBezTo>
                  <a:cubicBezTo>
                    <a:pt x="199" y="36"/>
                    <a:pt x="193" y="37"/>
                    <a:pt x="193" y="37"/>
                  </a:cubicBezTo>
                  <a:cubicBezTo>
                    <a:pt x="193" y="37"/>
                    <a:pt x="194" y="34"/>
                    <a:pt x="197" y="31"/>
                  </a:cubicBezTo>
                  <a:cubicBezTo>
                    <a:pt x="199" y="29"/>
                    <a:pt x="202" y="28"/>
                    <a:pt x="195" y="25"/>
                  </a:cubicBezTo>
                  <a:cubicBezTo>
                    <a:pt x="187" y="23"/>
                    <a:pt x="186" y="21"/>
                    <a:pt x="184" y="19"/>
                  </a:cubicBezTo>
                  <a:cubicBezTo>
                    <a:pt x="182" y="18"/>
                    <a:pt x="174" y="17"/>
                    <a:pt x="174" y="17"/>
                  </a:cubicBezTo>
                  <a:cubicBezTo>
                    <a:pt x="174" y="14"/>
                    <a:pt x="174" y="14"/>
                    <a:pt x="174" y="14"/>
                  </a:cubicBezTo>
                  <a:cubicBezTo>
                    <a:pt x="162" y="11"/>
                    <a:pt x="162" y="11"/>
                    <a:pt x="162" y="11"/>
                  </a:cubicBezTo>
                  <a:cubicBezTo>
                    <a:pt x="147" y="8"/>
                    <a:pt x="147" y="8"/>
                    <a:pt x="147" y="8"/>
                  </a:cubicBezTo>
                  <a:cubicBezTo>
                    <a:pt x="147" y="8"/>
                    <a:pt x="147" y="11"/>
                    <a:pt x="144" y="11"/>
                  </a:cubicBezTo>
                  <a:cubicBezTo>
                    <a:pt x="142" y="11"/>
                    <a:pt x="142" y="10"/>
                    <a:pt x="142" y="10"/>
                  </a:cubicBezTo>
                  <a:cubicBezTo>
                    <a:pt x="142" y="10"/>
                    <a:pt x="142" y="11"/>
                    <a:pt x="141" y="11"/>
                  </a:cubicBezTo>
                  <a:cubicBezTo>
                    <a:pt x="140" y="12"/>
                    <a:pt x="139" y="12"/>
                    <a:pt x="138" y="12"/>
                  </a:cubicBezTo>
                  <a:cubicBezTo>
                    <a:pt x="136" y="12"/>
                    <a:pt x="133" y="11"/>
                    <a:pt x="133" y="11"/>
                  </a:cubicBezTo>
                  <a:cubicBezTo>
                    <a:pt x="131" y="9"/>
                    <a:pt x="131" y="9"/>
                    <a:pt x="131" y="9"/>
                  </a:cubicBezTo>
                  <a:cubicBezTo>
                    <a:pt x="128" y="9"/>
                    <a:pt x="128" y="9"/>
                    <a:pt x="128" y="9"/>
                  </a:cubicBezTo>
                  <a:cubicBezTo>
                    <a:pt x="128" y="9"/>
                    <a:pt x="124" y="6"/>
                    <a:pt x="122" y="6"/>
                  </a:cubicBezTo>
                  <a:cubicBezTo>
                    <a:pt x="122" y="6"/>
                    <a:pt x="121" y="6"/>
                    <a:pt x="121" y="6"/>
                  </a:cubicBezTo>
                  <a:cubicBezTo>
                    <a:pt x="119" y="8"/>
                    <a:pt x="114" y="10"/>
                    <a:pt x="114" y="10"/>
                  </a:cubicBezTo>
                  <a:cubicBezTo>
                    <a:pt x="110" y="10"/>
                    <a:pt x="107" y="7"/>
                    <a:pt x="107" y="7"/>
                  </a:cubicBezTo>
                  <a:cubicBezTo>
                    <a:pt x="107" y="7"/>
                    <a:pt x="106" y="5"/>
                    <a:pt x="105" y="5"/>
                  </a:cubicBezTo>
                  <a:cubicBezTo>
                    <a:pt x="105" y="5"/>
                    <a:pt x="104" y="6"/>
                    <a:pt x="103" y="7"/>
                  </a:cubicBezTo>
                  <a:cubicBezTo>
                    <a:pt x="99" y="10"/>
                    <a:pt x="99" y="10"/>
                    <a:pt x="99" y="10"/>
                  </a:cubicBezTo>
                  <a:cubicBezTo>
                    <a:pt x="95" y="7"/>
                    <a:pt x="95" y="7"/>
                    <a:pt x="95" y="7"/>
                  </a:cubicBezTo>
                  <a:cubicBezTo>
                    <a:pt x="92" y="7"/>
                    <a:pt x="92" y="7"/>
                    <a:pt x="92" y="7"/>
                  </a:cubicBezTo>
                  <a:cubicBezTo>
                    <a:pt x="92" y="7"/>
                    <a:pt x="91" y="7"/>
                    <a:pt x="89" y="7"/>
                  </a:cubicBezTo>
                  <a:cubicBezTo>
                    <a:pt x="88" y="7"/>
                    <a:pt x="86" y="7"/>
                    <a:pt x="83" y="4"/>
                  </a:cubicBezTo>
                  <a:cubicBezTo>
                    <a:pt x="79" y="0"/>
                    <a:pt x="79" y="0"/>
                    <a:pt x="79" y="0"/>
                  </a:cubicBezTo>
                  <a:cubicBezTo>
                    <a:pt x="79" y="0"/>
                    <a:pt x="72" y="2"/>
                    <a:pt x="69" y="4"/>
                  </a:cubicBezTo>
                  <a:cubicBezTo>
                    <a:pt x="66" y="7"/>
                    <a:pt x="64" y="5"/>
                    <a:pt x="66" y="7"/>
                  </a:cubicBezTo>
                  <a:cubicBezTo>
                    <a:pt x="69" y="9"/>
                    <a:pt x="75" y="13"/>
                    <a:pt x="72" y="13"/>
                  </a:cubicBezTo>
                  <a:cubicBezTo>
                    <a:pt x="68" y="13"/>
                    <a:pt x="65" y="13"/>
                    <a:pt x="65" y="13"/>
                  </a:cubicBezTo>
                  <a:cubicBezTo>
                    <a:pt x="59" y="7"/>
                    <a:pt x="59" y="7"/>
                    <a:pt x="59" y="7"/>
                  </a:cubicBezTo>
                  <a:cubicBezTo>
                    <a:pt x="49" y="6"/>
                    <a:pt x="49" y="6"/>
                    <a:pt x="49" y="6"/>
                  </a:cubicBezTo>
                  <a:cubicBezTo>
                    <a:pt x="47" y="9"/>
                    <a:pt x="47" y="9"/>
                    <a:pt x="47" y="9"/>
                  </a:cubicBezTo>
                  <a:cubicBezTo>
                    <a:pt x="47" y="9"/>
                    <a:pt x="43" y="6"/>
                    <a:pt x="40" y="6"/>
                  </a:cubicBezTo>
                  <a:cubicBezTo>
                    <a:pt x="39" y="6"/>
                    <a:pt x="38" y="6"/>
                    <a:pt x="38" y="8"/>
                  </a:cubicBezTo>
                  <a:cubicBezTo>
                    <a:pt x="38" y="14"/>
                    <a:pt x="41" y="11"/>
                    <a:pt x="38" y="14"/>
                  </a:cubicBezTo>
                  <a:cubicBezTo>
                    <a:pt x="36" y="16"/>
                    <a:pt x="34" y="18"/>
                    <a:pt x="31" y="18"/>
                  </a:cubicBezTo>
                  <a:cubicBezTo>
                    <a:pt x="31" y="18"/>
                    <a:pt x="30" y="18"/>
                    <a:pt x="29" y="17"/>
                  </a:cubicBezTo>
                  <a:cubicBezTo>
                    <a:pt x="26" y="14"/>
                    <a:pt x="24" y="9"/>
                    <a:pt x="24" y="9"/>
                  </a:cubicBezTo>
                  <a:cubicBezTo>
                    <a:pt x="16" y="3"/>
                    <a:pt x="16" y="3"/>
                    <a:pt x="16" y="3"/>
                  </a:cubicBezTo>
                  <a:cubicBezTo>
                    <a:pt x="16" y="3"/>
                    <a:pt x="12" y="13"/>
                    <a:pt x="12" y="17"/>
                  </a:cubicBezTo>
                  <a:cubicBezTo>
                    <a:pt x="12" y="21"/>
                    <a:pt x="18" y="27"/>
                    <a:pt x="18" y="27"/>
                  </a:cubicBezTo>
                  <a:cubicBezTo>
                    <a:pt x="19" y="36"/>
                    <a:pt x="19" y="36"/>
                    <a:pt x="19" y="36"/>
                  </a:cubicBezTo>
                  <a:cubicBezTo>
                    <a:pt x="19" y="36"/>
                    <a:pt x="13" y="33"/>
                    <a:pt x="8" y="28"/>
                  </a:cubicBezTo>
                  <a:cubicBezTo>
                    <a:pt x="4" y="25"/>
                    <a:pt x="2" y="22"/>
                    <a:pt x="1" y="22"/>
                  </a:cubicBezTo>
                  <a:cubicBezTo>
                    <a:pt x="0" y="22"/>
                    <a:pt x="0" y="23"/>
                    <a:pt x="1" y="25"/>
                  </a:cubicBezTo>
                  <a:cubicBezTo>
                    <a:pt x="3" y="31"/>
                    <a:pt x="8" y="39"/>
                    <a:pt x="8" y="39"/>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5" name="Freeform 13"/>
            <p:cNvSpPr>
              <a:spLocks/>
            </p:cNvSpPr>
            <p:nvPr/>
          </p:nvSpPr>
          <p:spPr bwMode="auto">
            <a:xfrm>
              <a:off x="3391475" y="1439553"/>
              <a:ext cx="68132" cy="58062"/>
            </a:xfrm>
            <a:custGeom>
              <a:avLst/>
              <a:gdLst/>
              <a:ahLst/>
              <a:cxnLst>
                <a:cxn ang="0">
                  <a:pos x="0" y="13"/>
                </a:cxn>
                <a:cxn ang="0">
                  <a:pos x="0" y="15"/>
                </a:cxn>
                <a:cxn ang="0">
                  <a:pos x="1" y="16"/>
                </a:cxn>
                <a:cxn ang="0">
                  <a:pos x="4" y="17"/>
                </a:cxn>
                <a:cxn ang="0">
                  <a:pos x="4" y="18"/>
                </a:cxn>
                <a:cxn ang="0">
                  <a:pos x="5" y="19"/>
                </a:cxn>
                <a:cxn ang="0">
                  <a:pos x="7" y="20"/>
                </a:cxn>
                <a:cxn ang="0">
                  <a:pos x="8" y="20"/>
                </a:cxn>
                <a:cxn ang="0">
                  <a:pos x="11" y="17"/>
                </a:cxn>
                <a:cxn ang="0">
                  <a:pos x="12" y="17"/>
                </a:cxn>
                <a:cxn ang="0">
                  <a:pos x="16" y="17"/>
                </a:cxn>
                <a:cxn ang="0">
                  <a:pos x="18" y="15"/>
                </a:cxn>
                <a:cxn ang="0">
                  <a:pos x="18" y="9"/>
                </a:cxn>
                <a:cxn ang="0">
                  <a:pos x="15" y="10"/>
                </a:cxn>
                <a:cxn ang="0">
                  <a:pos x="15" y="9"/>
                </a:cxn>
                <a:cxn ang="0">
                  <a:pos x="14" y="8"/>
                </a:cxn>
                <a:cxn ang="0">
                  <a:pos x="14" y="9"/>
                </a:cxn>
                <a:cxn ang="0">
                  <a:pos x="13" y="10"/>
                </a:cxn>
                <a:cxn ang="0">
                  <a:pos x="13" y="10"/>
                </a:cxn>
                <a:cxn ang="0">
                  <a:pos x="13" y="10"/>
                </a:cxn>
                <a:cxn ang="0">
                  <a:pos x="12" y="10"/>
                </a:cxn>
                <a:cxn ang="0">
                  <a:pos x="11" y="10"/>
                </a:cxn>
                <a:cxn ang="0">
                  <a:pos x="11" y="10"/>
                </a:cxn>
                <a:cxn ang="0">
                  <a:pos x="11" y="9"/>
                </a:cxn>
                <a:cxn ang="0">
                  <a:pos x="11" y="10"/>
                </a:cxn>
                <a:cxn ang="0">
                  <a:pos x="11" y="9"/>
                </a:cxn>
                <a:cxn ang="0">
                  <a:pos x="11" y="8"/>
                </a:cxn>
                <a:cxn ang="0">
                  <a:pos x="13" y="8"/>
                </a:cxn>
                <a:cxn ang="0">
                  <a:pos x="13" y="7"/>
                </a:cxn>
                <a:cxn ang="0">
                  <a:pos x="13" y="7"/>
                </a:cxn>
                <a:cxn ang="0">
                  <a:pos x="13" y="6"/>
                </a:cxn>
                <a:cxn ang="0">
                  <a:pos x="14" y="6"/>
                </a:cxn>
                <a:cxn ang="0">
                  <a:pos x="15" y="6"/>
                </a:cxn>
                <a:cxn ang="0">
                  <a:pos x="19" y="5"/>
                </a:cxn>
                <a:cxn ang="0">
                  <a:pos x="20" y="3"/>
                </a:cxn>
                <a:cxn ang="0">
                  <a:pos x="20" y="2"/>
                </a:cxn>
                <a:cxn ang="0">
                  <a:pos x="20" y="1"/>
                </a:cxn>
                <a:cxn ang="0">
                  <a:pos x="17" y="0"/>
                </a:cxn>
                <a:cxn ang="0">
                  <a:pos x="15" y="0"/>
                </a:cxn>
                <a:cxn ang="0">
                  <a:pos x="14" y="2"/>
                </a:cxn>
                <a:cxn ang="0">
                  <a:pos x="13" y="2"/>
                </a:cxn>
                <a:cxn ang="0">
                  <a:pos x="13" y="1"/>
                </a:cxn>
                <a:cxn ang="0">
                  <a:pos x="9" y="2"/>
                </a:cxn>
                <a:cxn ang="0">
                  <a:pos x="8" y="2"/>
                </a:cxn>
                <a:cxn ang="0">
                  <a:pos x="8" y="2"/>
                </a:cxn>
                <a:cxn ang="0">
                  <a:pos x="8" y="2"/>
                </a:cxn>
                <a:cxn ang="0">
                  <a:pos x="8" y="2"/>
                </a:cxn>
                <a:cxn ang="0">
                  <a:pos x="6" y="2"/>
                </a:cxn>
                <a:cxn ang="0">
                  <a:pos x="5" y="3"/>
                </a:cxn>
                <a:cxn ang="0">
                  <a:pos x="4" y="3"/>
                </a:cxn>
                <a:cxn ang="0">
                  <a:pos x="4" y="4"/>
                </a:cxn>
                <a:cxn ang="0">
                  <a:pos x="3" y="5"/>
                </a:cxn>
                <a:cxn ang="0">
                  <a:pos x="0" y="6"/>
                </a:cxn>
                <a:cxn ang="0">
                  <a:pos x="0" y="6"/>
                </a:cxn>
                <a:cxn ang="0">
                  <a:pos x="0" y="8"/>
                </a:cxn>
                <a:cxn ang="0">
                  <a:pos x="0" y="13"/>
                </a:cxn>
                <a:cxn ang="0">
                  <a:pos x="0" y="13"/>
                </a:cxn>
              </a:cxnLst>
              <a:rect l="0" t="0" r="r" b="b"/>
              <a:pathLst>
                <a:path w="20" h="20">
                  <a:moveTo>
                    <a:pt x="0" y="13"/>
                  </a:moveTo>
                  <a:lnTo>
                    <a:pt x="0" y="15"/>
                  </a:lnTo>
                  <a:lnTo>
                    <a:pt x="1" y="16"/>
                  </a:lnTo>
                  <a:lnTo>
                    <a:pt x="4" y="17"/>
                  </a:lnTo>
                  <a:lnTo>
                    <a:pt x="4" y="18"/>
                  </a:lnTo>
                  <a:lnTo>
                    <a:pt x="5" y="19"/>
                  </a:lnTo>
                  <a:lnTo>
                    <a:pt x="7" y="20"/>
                  </a:lnTo>
                  <a:lnTo>
                    <a:pt x="8" y="20"/>
                  </a:lnTo>
                  <a:lnTo>
                    <a:pt x="11" y="17"/>
                  </a:lnTo>
                  <a:lnTo>
                    <a:pt x="12" y="17"/>
                  </a:lnTo>
                  <a:lnTo>
                    <a:pt x="16" y="17"/>
                  </a:lnTo>
                  <a:lnTo>
                    <a:pt x="18" y="15"/>
                  </a:lnTo>
                  <a:lnTo>
                    <a:pt x="18" y="9"/>
                  </a:lnTo>
                  <a:lnTo>
                    <a:pt x="15" y="10"/>
                  </a:lnTo>
                  <a:lnTo>
                    <a:pt x="15" y="9"/>
                  </a:lnTo>
                  <a:lnTo>
                    <a:pt x="14" y="8"/>
                  </a:lnTo>
                  <a:lnTo>
                    <a:pt x="14" y="9"/>
                  </a:lnTo>
                  <a:lnTo>
                    <a:pt x="13" y="10"/>
                  </a:lnTo>
                  <a:lnTo>
                    <a:pt x="13" y="10"/>
                  </a:lnTo>
                  <a:lnTo>
                    <a:pt x="13" y="10"/>
                  </a:lnTo>
                  <a:lnTo>
                    <a:pt x="12" y="10"/>
                  </a:lnTo>
                  <a:lnTo>
                    <a:pt x="11" y="10"/>
                  </a:lnTo>
                  <a:lnTo>
                    <a:pt x="11" y="10"/>
                  </a:lnTo>
                  <a:lnTo>
                    <a:pt x="11" y="9"/>
                  </a:lnTo>
                  <a:lnTo>
                    <a:pt x="11" y="10"/>
                  </a:lnTo>
                  <a:lnTo>
                    <a:pt x="11" y="9"/>
                  </a:lnTo>
                  <a:lnTo>
                    <a:pt x="11" y="8"/>
                  </a:lnTo>
                  <a:lnTo>
                    <a:pt x="13" y="8"/>
                  </a:lnTo>
                  <a:lnTo>
                    <a:pt x="13" y="7"/>
                  </a:lnTo>
                  <a:lnTo>
                    <a:pt x="13" y="7"/>
                  </a:lnTo>
                  <a:lnTo>
                    <a:pt x="13" y="6"/>
                  </a:lnTo>
                  <a:lnTo>
                    <a:pt x="14" y="6"/>
                  </a:lnTo>
                  <a:lnTo>
                    <a:pt x="15" y="6"/>
                  </a:lnTo>
                  <a:lnTo>
                    <a:pt x="19" y="5"/>
                  </a:lnTo>
                  <a:lnTo>
                    <a:pt x="20" y="3"/>
                  </a:lnTo>
                  <a:lnTo>
                    <a:pt x="20" y="2"/>
                  </a:lnTo>
                  <a:lnTo>
                    <a:pt x="20" y="1"/>
                  </a:lnTo>
                  <a:lnTo>
                    <a:pt x="17" y="0"/>
                  </a:lnTo>
                  <a:lnTo>
                    <a:pt x="15" y="0"/>
                  </a:lnTo>
                  <a:lnTo>
                    <a:pt x="14" y="2"/>
                  </a:lnTo>
                  <a:lnTo>
                    <a:pt x="13" y="2"/>
                  </a:lnTo>
                  <a:lnTo>
                    <a:pt x="13" y="1"/>
                  </a:lnTo>
                  <a:lnTo>
                    <a:pt x="9" y="2"/>
                  </a:lnTo>
                  <a:lnTo>
                    <a:pt x="8" y="2"/>
                  </a:lnTo>
                  <a:lnTo>
                    <a:pt x="8" y="2"/>
                  </a:lnTo>
                  <a:lnTo>
                    <a:pt x="8" y="2"/>
                  </a:lnTo>
                  <a:lnTo>
                    <a:pt x="8" y="2"/>
                  </a:lnTo>
                  <a:lnTo>
                    <a:pt x="6" y="2"/>
                  </a:lnTo>
                  <a:lnTo>
                    <a:pt x="5" y="3"/>
                  </a:lnTo>
                  <a:lnTo>
                    <a:pt x="4" y="3"/>
                  </a:lnTo>
                  <a:lnTo>
                    <a:pt x="4" y="4"/>
                  </a:lnTo>
                  <a:lnTo>
                    <a:pt x="3" y="5"/>
                  </a:lnTo>
                  <a:lnTo>
                    <a:pt x="0" y="6"/>
                  </a:lnTo>
                  <a:lnTo>
                    <a:pt x="0" y="6"/>
                  </a:lnTo>
                  <a:lnTo>
                    <a:pt x="0" y="8"/>
                  </a:lnTo>
                  <a:lnTo>
                    <a:pt x="0" y="13"/>
                  </a:lnTo>
                  <a:lnTo>
                    <a:pt x="0" y="1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6" name="Freeform 14"/>
            <p:cNvSpPr>
              <a:spLocks/>
            </p:cNvSpPr>
            <p:nvPr/>
          </p:nvSpPr>
          <p:spPr bwMode="auto">
            <a:xfrm>
              <a:off x="3592465" y="1541161"/>
              <a:ext cx="98792" cy="113220"/>
            </a:xfrm>
            <a:custGeom>
              <a:avLst/>
              <a:gdLst/>
              <a:ahLst/>
              <a:cxnLst>
                <a:cxn ang="0">
                  <a:pos x="13" y="1"/>
                </a:cxn>
                <a:cxn ang="0">
                  <a:pos x="10" y="5"/>
                </a:cxn>
                <a:cxn ang="0">
                  <a:pos x="14" y="9"/>
                </a:cxn>
                <a:cxn ang="0">
                  <a:pos x="12" y="10"/>
                </a:cxn>
                <a:cxn ang="0">
                  <a:pos x="16" y="12"/>
                </a:cxn>
                <a:cxn ang="0">
                  <a:pos x="17" y="17"/>
                </a:cxn>
                <a:cxn ang="0">
                  <a:pos x="13" y="14"/>
                </a:cxn>
                <a:cxn ang="0">
                  <a:pos x="10" y="13"/>
                </a:cxn>
                <a:cxn ang="0">
                  <a:pos x="8" y="8"/>
                </a:cxn>
                <a:cxn ang="0">
                  <a:pos x="5" y="6"/>
                </a:cxn>
                <a:cxn ang="0">
                  <a:pos x="3" y="9"/>
                </a:cxn>
                <a:cxn ang="0">
                  <a:pos x="4" y="15"/>
                </a:cxn>
                <a:cxn ang="0">
                  <a:pos x="7" y="16"/>
                </a:cxn>
                <a:cxn ang="0">
                  <a:pos x="8" y="22"/>
                </a:cxn>
                <a:cxn ang="0">
                  <a:pos x="4" y="19"/>
                </a:cxn>
                <a:cxn ang="0">
                  <a:pos x="3" y="22"/>
                </a:cxn>
                <a:cxn ang="0">
                  <a:pos x="1" y="23"/>
                </a:cxn>
                <a:cxn ang="0">
                  <a:pos x="0" y="26"/>
                </a:cxn>
                <a:cxn ang="0">
                  <a:pos x="6" y="25"/>
                </a:cxn>
                <a:cxn ang="0">
                  <a:pos x="13" y="23"/>
                </a:cxn>
                <a:cxn ang="0">
                  <a:pos x="17" y="22"/>
                </a:cxn>
                <a:cxn ang="0">
                  <a:pos x="21" y="22"/>
                </a:cxn>
                <a:cxn ang="0">
                  <a:pos x="17" y="25"/>
                </a:cxn>
                <a:cxn ang="0">
                  <a:pos x="15" y="26"/>
                </a:cxn>
                <a:cxn ang="0">
                  <a:pos x="14" y="28"/>
                </a:cxn>
                <a:cxn ang="0">
                  <a:pos x="11" y="29"/>
                </a:cxn>
                <a:cxn ang="0">
                  <a:pos x="14" y="31"/>
                </a:cxn>
                <a:cxn ang="0">
                  <a:pos x="12" y="33"/>
                </a:cxn>
                <a:cxn ang="0">
                  <a:pos x="13" y="38"/>
                </a:cxn>
                <a:cxn ang="0">
                  <a:pos x="18" y="37"/>
                </a:cxn>
                <a:cxn ang="0">
                  <a:pos x="19" y="38"/>
                </a:cxn>
                <a:cxn ang="0">
                  <a:pos x="21" y="38"/>
                </a:cxn>
                <a:cxn ang="0">
                  <a:pos x="23" y="38"/>
                </a:cxn>
                <a:cxn ang="0">
                  <a:pos x="25" y="36"/>
                </a:cxn>
                <a:cxn ang="0">
                  <a:pos x="25" y="34"/>
                </a:cxn>
                <a:cxn ang="0">
                  <a:pos x="25" y="32"/>
                </a:cxn>
                <a:cxn ang="0">
                  <a:pos x="25" y="30"/>
                </a:cxn>
                <a:cxn ang="0">
                  <a:pos x="26" y="29"/>
                </a:cxn>
                <a:cxn ang="0">
                  <a:pos x="27" y="28"/>
                </a:cxn>
                <a:cxn ang="0">
                  <a:pos x="26" y="25"/>
                </a:cxn>
                <a:cxn ang="0">
                  <a:pos x="29" y="29"/>
                </a:cxn>
                <a:cxn ang="0">
                  <a:pos x="27" y="21"/>
                </a:cxn>
                <a:cxn ang="0">
                  <a:pos x="28" y="17"/>
                </a:cxn>
                <a:cxn ang="0">
                  <a:pos x="27" y="10"/>
                </a:cxn>
                <a:cxn ang="0">
                  <a:pos x="24" y="3"/>
                </a:cxn>
                <a:cxn ang="0">
                  <a:pos x="21" y="0"/>
                </a:cxn>
                <a:cxn ang="0">
                  <a:pos x="21" y="3"/>
                </a:cxn>
                <a:cxn ang="0">
                  <a:pos x="20" y="6"/>
                </a:cxn>
              </a:cxnLst>
              <a:rect l="0" t="0" r="r" b="b"/>
              <a:pathLst>
                <a:path w="29" h="39">
                  <a:moveTo>
                    <a:pt x="18" y="4"/>
                  </a:moveTo>
                  <a:lnTo>
                    <a:pt x="17" y="1"/>
                  </a:lnTo>
                  <a:lnTo>
                    <a:pt x="15" y="2"/>
                  </a:lnTo>
                  <a:lnTo>
                    <a:pt x="13" y="1"/>
                  </a:lnTo>
                  <a:lnTo>
                    <a:pt x="11" y="3"/>
                  </a:lnTo>
                  <a:lnTo>
                    <a:pt x="10" y="4"/>
                  </a:lnTo>
                  <a:lnTo>
                    <a:pt x="10" y="4"/>
                  </a:lnTo>
                  <a:lnTo>
                    <a:pt x="10" y="5"/>
                  </a:lnTo>
                  <a:lnTo>
                    <a:pt x="10" y="7"/>
                  </a:lnTo>
                  <a:lnTo>
                    <a:pt x="11" y="8"/>
                  </a:lnTo>
                  <a:lnTo>
                    <a:pt x="13" y="8"/>
                  </a:lnTo>
                  <a:lnTo>
                    <a:pt x="14" y="9"/>
                  </a:lnTo>
                  <a:lnTo>
                    <a:pt x="14" y="9"/>
                  </a:lnTo>
                  <a:lnTo>
                    <a:pt x="14" y="9"/>
                  </a:lnTo>
                  <a:lnTo>
                    <a:pt x="14" y="10"/>
                  </a:lnTo>
                  <a:lnTo>
                    <a:pt x="12" y="10"/>
                  </a:lnTo>
                  <a:lnTo>
                    <a:pt x="12" y="11"/>
                  </a:lnTo>
                  <a:lnTo>
                    <a:pt x="13" y="11"/>
                  </a:lnTo>
                  <a:lnTo>
                    <a:pt x="15" y="11"/>
                  </a:lnTo>
                  <a:lnTo>
                    <a:pt x="16" y="12"/>
                  </a:lnTo>
                  <a:lnTo>
                    <a:pt x="14" y="12"/>
                  </a:lnTo>
                  <a:lnTo>
                    <a:pt x="16" y="17"/>
                  </a:lnTo>
                  <a:lnTo>
                    <a:pt x="17" y="16"/>
                  </a:lnTo>
                  <a:lnTo>
                    <a:pt x="17" y="17"/>
                  </a:lnTo>
                  <a:lnTo>
                    <a:pt x="16" y="18"/>
                  </a:lnTo>
                  <a:lnTo>
                    <a:pt x="14" y="17"/>
                  </a:lnTo>
                  <a:lnTo>
                    <a:pt x="12" y="15"/>
                  </a:lnTo>
                  <a:lnTo>
                    <a:pt x="13" y="14"/>
                  </a:lnTo>
                  <a:lnTo>
                    <a:pt x="12" y="14"/>
                  </a:lnTo>
                  <a:lnTo>
                    <a:pt x="11" y="14"/>
                  </a:lnTo>
                  <a:lnTo>
                    <a:pt x="10" y="14"/>
                  </a:lnTo>
                  <a:lnTo>
                    <a:pt x="10" y="13"/>
                  </a:lnTo>
                  <a:lnTo>
                    <a:pt x="9" y="10"/>
                  </a:lnTo>
                  <a:lnTo>
                    <a:pt x="10" y="9"/>
                  </a:lnTo>
                  <a:lnTo>
                    <a:pt x="8" y="8"/>
                  </a:lnTo>
                  <a:lnTo>
                    <a:pt x="8" y="8"/>
                  </a:lnTo>
                  <a:lnTo>
                    <a:pt x="8" y="7"/>
                  </a:lnTo>
                  <a:lnTo>
                    <a:pt x="7" y="7"/>
                  </a:lnTo>
                  <a:lnTo>
                    <a:pt x="7" y="7"/>
                  </a:lnTo>
                  <a:lnTo>
                    <a:pt x="5" y="6"/>
                  </a:lnTo>
                  <a:lnTo>
                    <a:pt x="4" y="6"/>
                  </a:lnTo>
                  <a:lnTo>
                    <a:pt x="4" y="8"/>
                  </a:lnTo>
                  <a:lnTo>
                    <a:pt x="4" y="8"/>
                  </a:lnTo>
                  <a:lnTo>
                    <a:pt x="3" y="9"/>
                  </a:lnTo>
                  <a:lnTo>
                    <a:pt x="3" y="11"/>
                  </a:lnTo>
                  <a:lnTo>
                    <a:pt x="4" y="11"/>
                  </a:lnTo>
                  <a:lnTo>
                    <a:pt x="4" y="13"/>
                  </a:lnTo>
                  <a:lnTo>
                    <a:pt x="4" y="15"/>
                  </a:lnTo>
                  <a:lnTo>
                    <a:pt x="5" y="15"/>
                  </a:lnTo>
                  <a:lnTo>
                    <a:pt x="5" y="17"/>
                  </a:lnTo>
                  <a:lnTo>
                    <a:pt x="7" y="16"/>
                  </a:lnTo>
                  <a:lnTo>
                    <a:pt x="7" y="16"/>
                  </a:lnTo>
                  <a:lnTo>
                    <a:pt x="7" y="18"/>
                  </a:lnTo>
                  <a:lnTo>
                    <a:pt x="7" y="18"/>
                  </a:lnTo>
                  <a:lnTo>
                    <a:pt x="8" y="19"/>
                  </a:lnTo>
                  <a:lnTo>
                    <a:pt x="8" y="22"/>
                  </a:lnTo>
                  <a:lnTo>
                    <a:pt x="7" y="22"/>
                  </a:lnTo>
                  <a:lnTo>
                    <a:pt x="7" y="21"/>
                  </a:lnTo>
                  <a:lnTo>
                    <a:pt x="4" y="19"/>
                  </a:lnTo>
                  <a:lnTo>
                    <a:pt x="4" y="19"/>
                  </a:lnTo>
                  <a:lnTo>
                    <a:pt x="3" y="20"/>
                  </a:lnTo>
                  <a:lnTo>
                    <a:pt x="3" y="22"/>
                  </a:lnTo>
                  <a:lnTo>
                    <a:pt x="3" y="22"/>
                  </a:lnTo>
                  <a:lnTo>
                    <a:pt x="3" y="22"/>
                  </a:lnTo>
                  <a:lnTo>
                    <a:pt x="3" y="22"/>
                  </a:lnTo>
                  <a:lnTo>
                    <a:pt x="3" y="23"/>
                  </a:lnTo>
                  <a:lnTo>
                    <a:pt x="2" y="23"/>
                  </a:lnTo>
                  <a:lnTo>
                    <a:pt x="1" y="23"/>
                  </a:lnTo>
                  <a:lnTo>
                    <a:pt x="0" y="24"/>
                  </a:lnTo>
                  <a:lnTo>
                    <a:pt x="0" y="25"/>
                  </a:lnTo>
                  <a:lnTo>
                    <a:pt x="0" y="25"/>
                  </a:lnTo>
                  <a:lnTo>
                    <a:pt x="0" y="26"/>
                  </a:lnTo>
                  <a:lnTo>
                    <a:pt x="1" y="27"/>
                  </a:lnTo>
                  <a:lnTo>
                    <a:pt x="3" y="26"/>
                  </a:lnTo>
                  <a:lnTo>
                    <a:pt x="5" y="26"/>
                  </a:lnTo>
                  <a:lnTo>
                    <a:pt x="6" y="25"/>
                  </a:lnTo>
                  <a:lnTo>
                    <a:pt x="7" y="26"/>
                  </a:lnTo>
                  <a:lnTo>
                    <a:pt x="7" y="25"/>
                  </a:lnTo>
                  <a:lnTo>
                    <a:pt x="9" y="25"/>
                  </a:lnTo>
                  <a:lnTo>
                    <a:pt x="13" y="23"/>
                  </a:lnTo>
                  <a:lnTo>
                    <a:pt x="14" y="23"/>
                  </a:lnTo>
                  <a:lnTo>
                    <a:pt x="15" y="22"/>
                  </a:lnTo>
                  <a:lnTo>
                    <a:pt x="16" y="23"/>
                  </a:lnTo>
                  <a:lnTo>
                    <a:pt x="17" y="22"/>
                  </a:lnTo>
                  <a:lnTo>
                    <a:pt x="18" y="22"/>
                  </a:lnTo>
                  <a:lnTo>
                    <a:pt x="20" y="22"/>
                  </a:lnTo>
                  <a:lnTo>
                    <a:pt x="21" y="22"/>
                  </a:lnTo>
                  <a:lnTo>
                    <a:pt x="21" y="22"/>
                  </a:lnTo>
                  <a:lnTo>
                    <a:pt x="20" y="22"/>
                  </a:lnTo>
                  <a:lnTo>
                    <a:pt x="16" y="23"/>
                  </a:lnTo>
                  <a:lnTo>
                    <a:pt x="16" y="24"/>
                  </a:lnTo>
                  <a:lnTo>
                    <a:pt x="17" y="25"/>
                  </a:lnTo>
                  <a:lnTo>
                    <a:pt x="17" y="25"/>
                  </a:lnTo>
                  <a:lnTo>
                    <a:pt x="15" y="26"/>
                  </a:lnTo>
                  <a:lnTo>
                    <a:pt x="15" y="26"/>
                  </a:lnTo>
                  <a:lnTo>
                    <a:pt x="15" y="26"/>
                  </a:lnTo>
                  <a:lnTo>
                    <a:pt x="14" y="27"/>
                  </a:lnTo>
                  <a:lnTo>
                    <a:pt x="16" y="27"/>
                  </a:lnTo>
                  <a:lnTo>
                    <a:pt x="16" y="28"/>
                  </a:lnTo>
                  <a:lnTo>
                    <a:pt x="14" y="28"/>
                  </a:lnTo>
                  <a:lnTo>
                    <a:pt x="14" y="28"/>
                  </a:lnTo>
                  <a:lnTo>
                    <a:pt x="14" y="29"/>
                  </a:lnTo>
                  <a:lnTo>
                    <a:pt x="13" y="29"/>
                  </a:lnTo>
                  <a:lnTo>
                    <a:pt x="11" y="29"/>
                  </a:lnTo>
                  <a:lnTo>
                    <a:pt x="13" y="30"/>
                  </a:lnTo>
                  <a:lnTo>
                    <a:pt x="11" y="31"/>
                  </a:lnTo>
                  <a:lnTo>
                    <a:pt x="11" y="32"/>
                  </a:lnTo>
                  <a:lnTo>
                    <a:pt x="14" y="31"/>
                  </a:lnTo>
                  <a:lnTo>
                    <a:pt x="13" y="33"/>
                  </a:lnTo>
                  <a:lnTo>
                    <a:pt x="14" y="33"/>
                  </a:lnTo>
                  <a:lnTo>
                    <a:pt x="14" y="33"/>
                  </a:lnTo>
                  <a:lnTo>
                    <a:pt x="12" y="33"/>
                  </a:lnTo>
                  <a:lnTo>
                    <a:pt x="11" y="34"/>
                  </a:lnTo>
                  <a:lnTo>
                    <a:pt x="12" y="35"/>
                  </a:lnTo>
                  <a:lnTo>
                    <a:pt x="12" y="37"/>
                  </a:lnTo>
                  <a:lnTo>
                    <a:pt x="13" y="38"/>
                  </a:lnTo>
                  <a:lnTo>
                    <a:pt x="14" y="39"/>
                  </a:lnTo>
                  <a:lnTo>
                    <a:pt x="17" y="39"/>
                  </a:lnTo>
                  <a:lnTo>
                    <a:pt x="18" y="37"/>
                  </a:lnTo>
                  <a:lnTo>
                    <a:pt x="18" y="37"/>
                  </a:lnTo>
                  <a:lnTo>
                    <a:pt x="18" y="38"/>
                  </a:lnTo>
                  <a:lnTo>
                    <a:pt x="18" y="37"/>
                  </a:lnTo>
                  <a:lnTo>
                    <a:pt x="19" y="37"/>
                  </a:lnTo>
                  <a:lnTo>
                    <a:pt x="19" y="38"/>
                  </a:lnTo>
                  <a:lnTo>
                    <a:pt x="20" y="38"/>
                  </a:lnTo>
                  <a:lnTo>
                    <a:pt x="20" y="37"/>
                  </a:lnTo>
                  <a:lnTo>
                    <a:pt x="21" y="37"/>
                  </a:lnTo>
                  <a:lnTo>
                    <a:pt x="21" y="38"/>
                  </a:lnTo>
                  <a:lnTo>
                    <a:pt x="21" y="38"/>
                  </a:lnTo>
                  <a:lnTo>
                    <a:pt x="21" y="38"/>
                  </a:lnTo>
                  <a:lnTo>
                    <a:pt x="22" y="37"/>
                  </a:lnTo>
                  <a:lnTo>
                    <a:pt x="23" y="38"/>
                  </a:lnTo>
                  <a:lnTo>
                    <a:pt x="25" y="38"/>
                  </a:lnTo>
                  <a:lnTo>
                    <a:pt x="25" y="37"/>
                  </a:lnTo>
                  <a:lnTo>
                    <a:pt x="25" y="36"/>
                  </a:lnTo>
                  <a:lnTo>
                    <a:pt x="25" y="36"/>
                  </a:lnTo>
                  <a:lnTo>
                    <a:pt x="25" y="35"/>
                  </a:lnTo>
                  <a:lnTo>
                    <a:pt x="25" y="34"/>
                  </a:lnTo>
                  <a:lnTo>
                    <a:pt x="25" y="34"/>
                  </a:lnTo>
                  <a:lnTo>
                    <a:pt x="25" y="34"/>
                  </a:lnTo>
                  <a:lnTo>
                    <a:pt x="26" y="36"/>
                  </a:lnTo>
                  <a:lnTo>
                    <a:pt x="27" y="36"/>
                  </a:lnTo>
                  <a:lnTo>
                    <a:pt x="27" y="36"/>
                  </a:lnTo>
                  <a:lnTo>
                    <a:pt x="25" y="32"/>
                  </a:lnTo>
                  <a:lnTo>
                    <a:pt x="25" y="32"/>
                  </a:lnTo>
                  <a:lnTo>
                    <a:pt x="25" y="31"/>
                  </a:lnTo>
                  <a:lnTo>
                    <a:pt x="25" y="29"/>
                  </a:lnTo>
                  <a:lnTo>
                    <a:pt x="25" y="30"/>
                  </a:lnTo>
                  <a:lnTo>
                    <a:pt x="26" y="30"/>
                  </a:lnTo>
                  <a:lnTo>
                    <a:pt x="25" y="29"/>
                  </a:lnTo>
                  <a:lnTo>
                    <a:pt x="25" y="29"/>
                  </a:lnTo>
                  <a:lnTo>
                    <a:pt x="26" y="29"/>
                  </a:lnTo>
                  <a:lnTo>
                    <a:pt x="25" y="28"/>
                  </a:lnTo>
                  <a:lnTo>
                    <a:pt x="25" y="27"/>
                  </a:lnTo>
                  <a:lnTo>
                    <a:pt x="26" y="27"/>
                  </a:lnTo>
                  <a:lnTo>
                    <a:pt x="27" y="28"/>
                  </a:lnTo>
                  <a:lnTo>
                    <a:pt x="27" y="27"/>
                  </a:lnTo>
                  <a:lnTo>
                    <a:pt x="27" y="26"/>
                  </a:lnTo>
                  <a:lnTo>
                    <a:pt x="26" y="26"/>
                  </a:lnTo>
                  <a:lnTo>
                    <a:pt x="26" y="25"/>
                  </a:lnTo>
                  <a:lnTo>
                    <a:pt x="27" y="26"/>
                  </a:lnTo>
                  <a:lnTo>
                    <a:pt x="27" y="25"/>
                  </a:lnTo>
                  <a:lnTo>
                    <a:pt x="28" y="26"/>
                  </a:lnTo>
                  <a:lnTo>
                    <a:pt x="29" y="29"/>
                  </a:lnTo>
                  <a:lnTo>
                    <a:pt x="29" y="22"/>
                  </a:lnTo>
                  <a:lnTo>
                    <a:pt x="29" y="22"/>
                  </a:lnTo>
                  <a:lnTo>
                    <a:pt x="26" y="22"/>
                  </a:lnTo>
                  <a:lnTo>
                    <a:pt x="27" y="21"/>
                  </a:lnTo>
                  <a:lnTo>
                    <a:pt x="28" y="19"/>
                  </a:lnTo>
                  <a:lnTo>
                    <a:pt x="28" y="17"/>
                  </a:lnTo>
                  <a:lnTo>
                    <a:pt x="28" y="17"/>
                  </a:lnTo>
                  <a:lnTo>
                    <a:pt x="28" y="17"/>
                  </a:lnTo>
                  <a:lnTo>
                    <a:pt x="28" y="15"/>
                  </a:lnTo>
                  <a:lnTo>
                    <a:pt x="29" y="13"/>
                  </a:lnTo>
                  <a:lnTo>
                    <a:pt x="28" y="11"/>
                  </a:lnTo>
                  <a:lnTo>
                    <a:pt x="27" y="10"/>
                  </a:lnTo>
                  <a:lnTo>
                    <a:pt x="28" y="6"/>
                  </a:lnTo>
                  <a:lnTo>
                    <a:pt x="26" y="4"/>
                  </a:lnTo>
                  <a:lnTo>
                    <a:pt x="25" y="4"/>
                  </a:lnTo>
                  <a:lnTo>
                    <a:pt x="24" y="3"/>
                  </a:lnTo>
                  <a:lnTo>
                    <a:pt x="25" y="3"/>
                  </a:lnTo>
                  <a:lnTo>
                    <a:pt x="24" y="2"/>
                  </a:lnTo>
                  <a:lnTo>
                    <a:pt x="24" y="0"/>
                  </a:lnTo>
                  <a:lnTo>
                    <a:pt x="21" y="0"/>
                  </a:lnTo>
                  <a:lnTo>
                    <a:pt x="23" y="1"/>
                  </a:lnTo>
                  <a:lnTo>
                    <a:pt x="23" y="3"/>
                  </a:lnTo>
                  <a:lnTo>
                    <a:pt x="21" y="2"/>
                  </a:lnTo>
                  <a:lnTo>
                    <a:pt x="21" y="3"/>
                  </a:lnTo>
                  <a:lnTo>
                    <a:pt x="21" y="4"/>
                  </a:lnTo>
                  <a:lnTo>
                    <a:pt x="21" y="6"/>
                  </a:lnTo>
                  <a:lnTo>
                    <a:pt x="20" y="5"/>
                  </a:lnTo>
                  <a:lnTo>
                    <a:pt x="20" y="6"/>
                  </a:lnTo>
                  <a:lnTo>
                    <a:pt x="20" y="5"/>
                  </a:lnTo>
                  <a:lnTo>
                    <a:pt x="20" y="4"/>
                  </a:lnTo>
                  <a:lnTo>
                    <a:pt x="18"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7" name="Freeform 15"/>
            <p:cNvSpPr>
              <a:spLocks/>
            </p:cNvSpPr>
            <p:nvPr/>
          </p:nvSpPr>
          <p:spPr bwMode="auto">
            <a:xfrm>
              <a:off x="3701477" y="1515034"/>
              <a:ext cx="323629" cy="174185"/>
            </a:xfrm>
            <a:custGeom>
              <a:avLst/>
              <a:gdLst/>
              <a:ahLst/>
              <a:cxnLst>
                <a:cxn ang="0">
                  <a:pos x="41" y="53"/>
                </a:cxn>
                <a:cxn ang="0">
                  <a:pos x="44" y="52"/>
                </a:cxn>
                <a:cxn ang="0">
                  <a:pos x="47" y="59"/>
                </a:cxn>
                <a:cxn ang="0">
                  <a:pos x="51" y="58"/>
                </a:cxn>
                <a:cxn ang="0">
                  <a:pos x="55" y="58"/>
                </a:cxn>
                <a:cxn ang="0">
                  <a:pos x="62" y="59"/>
                </a:cxn>
                <a:cxn ang="0">
                  <a:pos x="64" y="58"/>
                </a:cxn>
                <a:cxn ang="0">
                  <a:pos x="73" y="57"/>
                </a:cxn>
                <a:cxn ang="0">
                  <a:pos x="75" y="52"/>
                </a:cxn>
                <a:cxn ang="0">
                  <a:pos x="79" y="57"/>
                </a:cxn>
                <a:cxn ang="0">
                  <a:pos x="86" y="57"/>
                </a:cxn>
                <a:cxn ang="0">
                  <a:pos x="91" y="53"/>
                </a:cxn>
                <a:cxn ang="0">
                  <a:pos x="91" y="46"/>
                </a:cxn>
                <a:cxn ang="0">
                  <a:pos x="95" y="38"/>
                </a:cxn>
                <a:cxn ang="0">
                  <a:pos x="91" y="37"/>
                </a:cxn>
                <a:cxn ang="0">
                  <a:pos x="89" y="33"/>
                </a:cxn>
                <a:cxn ang="0">
                  <a:pos x="85" y="31"/>
                </a:cxn>
                <a:cxn ang="0">
                  <a:pos x="74" y="31"/>
                </a:cxn>
                <a:cxn ang="0">
                  <a:pos x="68" y="32"/>
                </a:cxn>
                <a:cxn ang="0">
                  <a:pos x="65" y="34"/>
                </a:cxn>
                <a:cxn ang="0">
                  <a:pos x="62" y="36"/>
                </a:cxn>
                <a:cxn ang="0">
                  <a:pos x="58" y="38"/>
                </a:cxn>
                <a:cxn ang="0">
                  <a:pos x="58" y="39"/>
                </a:cxn>
                <a:cxn ang="0">
                  <a:pos x="54" y="38"/>
                </a:cxn>
                <a:cxn ang="0">
                  <a:pos x="50" y="38"/>
                </a:cxn>
                <a:cxn ang="0">
                  <a:pos x="47" y="38"/>
                </a:cxn>
                <a:cxn ang="0">
                  <a:pos x="46" y="35"/>
                </a:cxn>
                <a:cxn ang="0">
                  <a:pos x="43" y="40"/>
                </a:cxn>
                <a:cxn ang="0">
                  <a:pos x="40" y="37"/>
                </a:cxn>
                <a:cxn ang="0">
                  <a:pos x="41" y="35"/>
                </a:cxn>
                <a:cxn ang="0">
                  <a:pos x="38" y="31"/>
                </a:cxn>
                <a:cxn ang="0">
                  <a:pos x="37" y="29"/>
                </a:cxn>
                <a:cxn ang="0">
                  <a:pos x="33" y="28"/>
                </a:cxn>
                <a:cxn ang="0">
                  <a:pos x="32" y="29"/>
                </a:cxn>
                <a:cxn ang="0">
                  <a:pos x="33" y="26"/>
                </a:cxn>
                <a:cxn ang="0">
                  <a:pos x="32" y="24"/>
                </a:cxn>
                <a:cxn ang="0">
                  <a:pos x="29" y="20"/>
                </a:cxn>
                <a:cxn ang="0">
                  <a:pos x="36" y="24"/>
                </a:cxn>
                <a:cxn ang="0">
                  <a:pos x="41" y="22"/>
                </a:cxn>
                <a:cxn ang="0">
                  <a:pos x="36" y="17"/>
                </a:cxn>
                <a:cxn ang="0">
                  <a:pos x="29" y="16"/>
                </a:cxn>
                <a:cxn ang="0">
                  <a:pos x="33" y="15"/>
                </a:cxn>
                <a:cxn ang="0">
                  <a:pos x="35" y="14"/>
                </a:cxn>
                <a:cxn ang="0">
                  <a:pos x="30" y="9"/>
                </a:cxn>
                <a:cxn ang="0">
                  <a:pos x="25" y="13"/>
                </a:cxn>
                <a:cxn ang="0">
                  <a:pos x="18" y="17"/>
                </a:cxn>
                <a:cxn ang="0">
                  <a:pos x="19" y="9"/>
                </a:cxn>
                <a:cxn ang="0">
                  <a:pos x="16" y="4"/>
                </a:cxn>
                <a:cxn ang="0">
                  <a:pos x="11" y="2"/>
                </a:cxn>
                <a:cxn ang="0">
                  <a:pos x="2" y="2"/>
                </a:cxn>
                <a:cxn ang="0">
                  <a:pos x="0" y="5"/>
                </a:cxn>
                <a:cxn ang="0">
                  <a:pos x="0" y="6"/>
                </a:cxn>
                <a:cxn ang="0">
                  <a:pos x="2" y="10"/>
                </a:cxn>
                <a:cxn ang="0">
                  <a:pos x="7" y="17"/>
                </a:cxn>
                <a:cxn ang="0">
                  <a:pos x="11" y="20"/>
                </a:cxn>
                <a:cxn ang="0">
                  <a:pos x="18" y="20"/>
                </a:cxn>
                <a:cxn ang="0">
                  <a:pos x="20" y="18"/>
                </a:cxn>
                <a:cxn ang="0">
                  <a:pos x="26" y="35"/>
                </a:cxn>
                <a:cxn ang="0">
                  <a:pos x="26" y="45"/>
                </a:cxn>
                <a:cxn ang="0">
                  <a:pos x="28" y="54"/>
                </a:cxn>
                <a:cxn ang="0">
                  <a:pos x="33" y="52"/>
                </a:cxn>
                <a:cxn ang="0">
                  <a:pos x="36" y="56"/>
                </a:cxn>
                <a:cxn ang="0">
                  <a:pos x="40" y="58"/>
                </a:cxn>
              </a:cxnLst>
              <a:rect l="0" t="0" r="r" b="b"/>
              <a:pathLst>
                <a:path w="95" h="60">
                  <a:moveTo>
                    <a:pt x="41" y="56"/>
                  </a:moveTo>
                  <a:lnTo>
                    <a:pt x="41" y="56"/>
                  </a:lnTo>
                  <a:lnTo>
                    <a:pt x="40" y="54"/>
                  </a:lnTo>
                  <a:lnTo>
                    <a:pt x="40" y="53"/>
                  </a:lnTo>
                  <a:lnTo>
                    <a:pt x="41" y="53"/>
                  </a:lnTo>
                  <a:lnTo>
                    <a:pt x="42" y="53"/>
                  </a:lnTo>
                  <a:lnTo>
                    <a:pt x="42" y="52"/>
                  </a:lnTo>
                  <a:lnTo>
                    <a:pt x="43" y="55"/>
                  </a:lnTo>
                  <a:lnTo>
                    <a:pt x="44" y="53"/>
                  </a:lnTo>
                  <a:lnTo>
                    <a:pt x="44" y="52"/>
                  </a:lnTo>
                  <a:lnTo>
                    <a:pt x="44" y="52"/>
                  </a:lnTo>
                  <a:lnTo>
                    <a:pt x="46" y="53"/>
                  </a:lnTo>
                  <a:lnTo>
                    <a:pt x="45" y="59"/>
                  </a:lnTo>
                  <a:lnTo>
                    <a:pt x="47" y="60"/>
                  </a:lnTo>
                  <a:lnTo>
                    <a:pt x="47" y="59"/>
                  </a:lnTo>
                  <a:lnTo>
                    <a:pt x="48" y="60"/>
                  </a:lnTo>
                  <a:lnTo>
                    <a:pt x="49" y="59"/>
                  </a:lnTo>
                  <a:lnTo>
                    <a:pt x="50" y="60"/>
                  </a:lnTo>
                  <a:lnTo>
                    <a:pt x="51" y="59"/>
                  </a:lnTo>
                  <a:lnTo>
                    <a:pt x="51" y="58"/>
                  </a:lnTo>
                  <a:lnTo>
                    <a:pt x="52" y="58"/>
                  </a:lnTo>
                  <a:lnTo>
                    <a:pt x="52" y="59"/>
                  </a:lnTo>
                  <a:lnTo>
                    <a:pt x="55" y="60"/>
                  </a:lnTo>
                  <a:lnTo>
                    <a:pt x="56" y="59"/>
                  </a:lnTo>
                  <a:lnTo>
                    <a:pt x="55" y="58"/>
                  </a:lnTo>
                  <a:lnTo>
                    <a:pt x="57" y="59"/>
                  </a:lnTo>
                  <a:lnTo>
                    <a:pt x="58" y="58"/>
                  </a:lnTo>
                  <a:lnTo>
                    <a:pt x="58" y="57"/>
                  </a:lnTo>
                  <a:lnTo>
                    <a:pt x="59" y="60"/>
                  </a:lnTo>
                  <a:lnTo>
                    <a:pt x="62" y="59"/>
                  </a:lnTo>
                  <a:lnTo>
                    <a:pt x="62" y="58"/>
                  </a:lnTo>
                  <a:lnTo>
                    <a:pt x="62" y="55"/>
                  </a:lnTo>
                  <a:lnTo>
                    <a:pt x="63" y="58"/>
                  </a:lnTo>
                  <a:lnTo>
                    <a:pt x="64" y="59"/>
                  </a:lnTo>
                  <a:lnTo>
                    <a:pt x="64" y="58"/>
                  </a:lnTo>
                  <a:lnTo>
                    <a:pt x="66" y="57"/>
                  </a:lnTo>
                  <a:lnTo>
                    <a:pt x="65" y="56"/>
                  </a:lnTo>
                  <a:lnTo>
                    <a:pt x="65" y="54"/>
                  </a:lnTo>
                  <a:lnTo>
                    <a:pt x="66" y="58"/>
                  </a:lnTo>
                  <a:lnTo>
                    <a:pt x="73" y="57"/>
                  </a:lnTo>
                  <a:lnTo>
                    <a:pt x="75" y="53"/>
                  </a:lnTo>
                  <a:lnTo>
                    <a:pt x="73" y="53"/>
                  </a:lnTo>
                  <a:lnTo>
                    <a:pt x="73" y="50"/>
                  </a:lnTo>
                  <a:lnTo>
                    <a:pt x="74" y="50"/>
                  </a:lnTo>
                  <a:lnTo>
                    <a:pt x="75" y="52"/>
                  </a:lnTo>
                  <a:lnTo>
                    <a:pt x="76" y="52"/>
                  </a:lnTo>
                  <a:lnTo>
                    <a:pt x="76" y="57"/>
                  </a:lnTo>
                  <a:lnTo>
                    <a:pt x="77" y="58"/>
                  </a:lnTo>
                  <a:lnTo>
                    <a:pt x="79" y="58"/>
                  </a:lnTo>
                  <a:lnTo>
                    <a:pt x="79" y="57"/>
                  </a:lnTo>
                  <a:lnTo>
                    <a:pt x="80" y="58"/>
                  </a:lnTo>
                  <a:lnTo>
                    <a:pt x="81" y="59"/>
                  </a:lnTo>
                  <a:lnTo>
                    <a:pt x="83" y="60"/>
                  </a:lnTo>
                  <a:lnTo>
                    <a:pt x="84" y="58"/>
                  </a:lnTo>
                  <a:lnTo>
                    <a:pt x="86" y="57"/>
                  </a:lnTo>
                  <a:lnTo>
                    <a:pt x="89" y="57"/>
                  </a:lnTo>
                  <a:lnTo>
                    <a:pt x="91" y="57"/>
                  </a:lnTo>
                  <a:lnTo>
                    <a:pt x="91" y="57"/>
                  </a:lnTo>
                  <a:lnTo>
                    <a:pt x="91" y="53"/>
                  </a:lnTo>
                  <a:lnTo>
                    <a:pt x="91" y="53"/>
                  </a:lnTo>
                  <a:lnTo>
                    <a:pt x="91" y="53"/>
                  </a:lnTo>
                  <a:lnTo>
                    <a:pt x="91" y="51"/>
                  </a:lnTo>
                  <a:lnTo>
                    <a:pt x="90" y="49"/>
                  </a:lnTo>
                  <a:lnTo>
                    <a:pt x="90" y="47"/>
                  </a:lnTo>
                  <a:lnTo>
                    <a:pt x="91" y="46"/>
                  </a:lnTo>
                  <a:lnTo>
                    <a:pt x="91" y="46"/>
                  </a:lnTo>
                  <a:lnTo>
                    <a:pt x="92" y="44"/>
                  </a:lnTo>
                  <a:lnTo>
                    <a:pt x="94" y="43"/>
                  </a:lnTo>
                  <a:lnTo>
                    <a:pt x="95" y="42"/>
                  </a:lnTo>
                  <a:lnTo>
                    <a:pt x="95" y="38"/>
                  </a:lnTo>
                  <a:lnTo>
                    <a:pt x="95" y="38"/>
                  </a:lnTo>
                  <a:lnTo>
                    <a:pt x="94" y="38"/>
                  </a:lnTo>
                  <a:lnTo>
                    <a:pt x="94" y="37"/>
                  </a:lnTo>
                  <a:lnTo>
                    <a:pt x="94" y="36"/>
                  </a:lnTo>
                  <a:lnTo>
                    <a:pt x="91" y="37"/>
                  </a:lnTo>
                  <a:lnTo>
                    <a:pt x="91" y="36"/>
                  </a:lnTo>
                  <a:lnTo>
                    <a:pt x="91" y="35"/>
                  </a:lnTo>
                  <a:lnTo>
                    <a:pt x="91" y="35"/>
                  </a:lnTo>
                  <a:lnTo>
                    <a:pt x="91" y="35"/>
                  </a:lnTo>
                  <a:lnTo>
                    <a:pt x="89" y="33"/>
                  </a:lnTo>
                  <a:lnTo>
                    <a:pt x="88" y="34"/>
                  </a:lnTo>
                  <a:lnTo>
                    <a:pt x="86" y="33"/>
                  </a:lnTo>
                  <a:lnTo>
                    <a:pt x="87" y="31"/>
                  </a:lnTo>
                  <a:lnTo>
                    <a:pt x="86" y="31"/>
                  </a:lnTo>
                  <a:lnTo>
                    <a:pt x="85" y="31"/>
                  </a:lnTo>
                  <a:lnTo>
                    <a:pt x="80" y="29"/>
                  </a:lnTo>
                  <a:lnTo>
                    <a:pt x="78" y="30"/>
                  </a:lnTo>
                  <a:lnTo>
                    <a:pt x="76" y="31"/>
                  </a:lnTo>
                  <a:lnTo>
                    <a:pt x="74" y="31"/>
                  </a:lnTo>
                  <a:lnTo>
                    <a:pt x="74" y="31"/>
                  </a:lnTo>
                  <a:lnTo>
                    <a:pt x="73" y="31"/>
                  </a:lnTo>
                  <a:lnTo>
                    <a:pt x="72" y="30"/>
                  </a:lnTo>
                  <a:lnTo>
                    <a:pt x="71" y="30"/>
                  </a:lnTo>
                  <a:lnTo>
                    <a:pt x="70" y="31"/>
                  </a:lnTo>
                  <a:lnTo>
                    <a:pt x="68" y="32"/>
                  </a:lnTo>
                  <a:lnTo>
                    <a:pt x="67" y="33"/>
                  </a:lnTo>
                  <a:lnTo>
                    <a:pt x="67" y="34"/>
                  </a:lnTo>
                  <a:lnTo>
                    <a:pt x="67" y="35"/>
                  </a:lnTo>
                  <a:lnTo>
                    <a:pt x="66" y="34"/>
                  </a:lnTo>
                  <a:lnTo>
                    <a:pt x="65" y="34"/>
                  </a:lnTo>
                  <a:lnTo>
                    <a:pt x="64" y="35"/>
                  </a:lnTo>
                  <a:lnTo>
                    <a:pt x="63" y="35"/>
                  </a:lnTo>
                  <a:lnTo>
                    <a:pt x="64" y="37"/>
                  </a:lnTo>
                  <a:lnTo>
                    <a:pt x="63" y="36"/>
                  </a:lnTo>
                  <a:lnTo>
                    <a:pt x="62" y="36"/>
                  </a:lnTo>
                  <a:lnTo>
                    <a:pt x="62" y="35"/>
                  </a:lnTo>
                  <a:lnTo>
                    <a:pt x="61" y="36"/>
                  </a:lnTo>
                  <a:lnTo>
                    <a:pt x="60" y="36"/>
                  </a:lnTo>
                  <a:lnTo>
                    <a:pt x="58" y="37"/>
                  </a:lnTo>
                  <a:lnTo>
                    <a:pt x="58" y="38"/>
                  </a:lnTo>
                  <a:lnTo>
                    <a:pt x="59" y="38"/>
                  </a:lnTo>
                  <a:lnTo>
                    <a:pt x="62" y="39"/>
                  </a:lnTo>
                  <a:lnTo>
                    <a:pt x="62" y="40"/>
                  </a:lnTo>
                  <a:lnTo>
                    <a:pt x="61" y="39"/>
                  </a:lnTo>
                  <a:lnTo>
                    <a:pt x="58" y="39"/>
                  </a:lnTo>
                  <a:lnTo>
                    <a:pt x="55" y="41"/>
                  </a:lnTo>
                  <a:lnTo>
                    <a:pt x="55" y="41"/>
                  </a:lnTo>
                  <a:lnTo>
                    <a:pt x="57" y="39"/>
                  </a:lnTo>
                  <a:lnTo>
                    <a:pt x="56" y="38"/>
                  </a:lnTo>
                  <a:lnTo>
                    <a:pt x="54" y="38"/>
                  </a:lnTo>
                  <a:lnTo>
                    <a:pt x="53" y="36"/>
                  </a:lnTo>
                  <a:lnTo>
                    <a:pt x="51" y="35"/>
                  </a:lnTo>
                  <a:lnTo>
                    <a:pt x="51" y="37"/>
                  </a:lnTo>
                  <a:lnTo>
                    <a:pt x="51" y="38"/>
                  </a:lnTo>
                  <a:lnTo>
                    <a:pt x="50" y="38"/>
                  </a:lnTo>
                  <a:lnTo>
                    <a:pt x="50" y="37"/>
                  </a:lnTo>
                  <a:lnTo>
                    <a:pt x="49" y="36"/>
                  </a:lnTo>
                  <a:lnTo>
                    <a:pt x="48" y="37"/>
                  </a:lnTo>
                  <a:lnTo>
                    <a:pt x="47" y="38"/>
                  </a:lnTo>
                  <a:lnTo>
                    <a:pt x="47" y="38"/>
                  </a:lnTo>
                  <a:lnTo>
                    <a:pt x="47" y="38"/>
                  </a:lnTo>
                  <a:lnTo>
                    <a:pt x="47" y="37"/>
                  </a:lnTo>
                  <a:lnTo>
                    <a:pt x="47" y="37"/>
                  </a:lnTo>
                  <a:lnTo>
                    <a:pt x="46" y="36"/>
                  </a:lnTo>
                  <a:lnTo>
                    <a:pt x="46" y="35"/>
                  </a:lnTo>
                  <a:lnTo>
                    <a:pt x="44" y="34"/>
                  </a:lnTo>
                  <a:lnTo>
                    <a:pt x="44" y="35"/>
                  </a:lnTo>
                  <a:lnTo>
                    <a:pt x="44" y="36"/>
                  </a:lnTo>
                  <a:lnTo>
                    <a:pt x="44" y="38"/>
                  </a:lnTo>
                  <a:lnTo>
                    <a:pt x="43" y="40"/>
                  </a:lnTo>
                  <a:lnTo>
                    <a:pt x="43" y="39"/>
                  </a:lnTo>
                  <a:lnTo>
                    <a:pt x="42" y="37"/>
                  </a:lnTo>
                  <a:lnTo>
                    <a:pt x="40" y="36"/>
                  </a:lnTo>
                  <a:lnTo>
                    <a:pt x="40" y="37"/>
                  </a:lnTo>
                  <a:lnTo>
                    <a:pt x="40" y="37"/>
                  </a:lnTo>
                  <a:lnTo>
                    <a:pt x="40" y="36"/>
                  </a:lnTo>
                  <a:lnTo>
                    <a:pt x="40" y="36"/>
                  </a:lnTo>
                  <a:lnTo>
                    <a:pt x="39" y="36"/>
                  </a:lnTo>
                  <a:lnTo>
                    <a:pt x="39" y="35"/>
                  </a:lnTo>
                  <a:lnTo>
                    <a:pt x="41" y="35"/>
                  </a:lnTo>
                  <a:lnTo>
                    <a:pt x="41" y="32"/>
                  </a:lnTo>
                  <a:lnTo>
                    <a:pt x="41" y="31"/>
                  </a:lnTo>
                  <a:lnTo>
                    <a:pt x="40" y="31"/>
                  </a:lnTo>
                  <a:lnTo>
                    <a:pt x="39" y="31"/>
                  </a:lnTo>
                  <a:lnTo>
                    <a:pt x="38" y="31"/>
                  </a:lnTo>
                  <a:lnTo>
                    <a:pt x="39" y="30"/>
                  </a:lnTo>
                  <a:lnTo>
                    <a:pt x="38" y="28"/>
                  </a:lnTo>
                  <a:lnTo>
                    <a:pt x="37" y="27"/>
                  </a:lnTo>
                  <a:lnTo>
                    <a:pt x="37" y="28"/>
                  </a:lnTo>
                  <a:lnTo>
                    <a:pt x="37" y="29"/>
                  </a:lnTo>
                  <a:lnTo>
                    <a:pt x="36" y="28"/>
                  </a:lnTo>
                  <a:lnTo>
                    <a:pt x="34" y="29"/>
                  </a:lnTo>
                  <a:lnTo>
                    <a:pt x="35" y="27"/>
                  </a:lnTo>
                  <a:lnTo>
                    <a:pt x="34" y="28"/>
                  </a:lnTo>
                  <a:lnTo>
                    <a:pt x="33" y="28"/>
                  </a:lnTo>
                  <a:lnTo>
                    <a:pt x="33" y="27"/>
                  </a:lnTo>
                  <a:lnTo>
                    <a:pt x="33" y="29"/>
                  </a:lnTo>
                  <a:lnTo>
                    <a:pt x="30" y="31"/>
                  </a:lnTo>
                  <a:lnTo>
                    <a:pt x="31" y="29"/>
                  </a:lnTo>
                  <a:lnTo>
                    <a:pt x="32" y="29"/>
                  </a:lnTo>
                  <a:lnTo>
                    <a:pt x="32" y="28"/>
                  </a:lnTo>
                  <a:lnTo>
                    <a:pt x="31" y="27"/>
                  </a:lnTo>
                  <a:lnTo>
                    <a:pt x="36" y="27"/>
                  </a:lnTo>
                  <a:lnTo>
                    <a:pt x="34" y="26"/>
                  </a:lnTo>
                  <a:lnTo>
                    <a:pt x="33" y="26"/>
                  </a:lnTo>
                  <a:lnTo>
                    <a:pt x="33" y="25"/>
                  </a:lnTo>
                  <a:lnTo>
                    <a:pt x="33" y="25"/>
                  </a:lnTo>
                  <a:lnTo>
                    <a:pt x="33" y="24"/>
                  </a:lnTo>
                  <a:lnTo>
                    <a:pt x="33" y="24"/>
                  </a:lnTo>
                  <a:lnTo>
                    <a:pt x="32" y="24"/>
                  </a:lnTo>
                  <a:lnTo>
                    <a:pt x="30" y="24"/>
                  </a:lnTo>
                  <a:lnTo>
                    <a:pt x="29" y="23"/>
                  </a:lnTo>
                  <a:lnTo>
                    <a:pt x="30" y="22"/>
                  </a:lnTo>
                  <a:lnTo>
                    <a:pt x="29" y="21"/>
                  </a:lnTo>
                  <a:lnTo>
                    <a:pt x="29" y="20"/>
                  </a:lnTo>
                  <a:lnTo>
                    <a:pt x="31" y="23"/>
                  </a:lnTo>
                  <a:lnTo>
                    <a:pt x="33" y="23"/>
                  </a:lnTo>
                  <a:lnTo>
                    <a:pt x="33" y="23"/>
                  </a:lnTo>
                  <a:lnTo>
                    <a:pt x="35" y="24"/>
                  </a:lnTo>
                  <a:lnTo>
                    <a:pt x="36" y="24"/>
                  </a:lnTo>
                  <a:lnTo>
                    <a:pt x="35" y="24"/>
                  </a:lnTo>
                  <a:lnTo>
                    <a:pt x="36" y="24"/>
                  </a:lnTo>
                  <a:lnTo>
                    <a:pt x="39" y="24"/>
                  </a:lnTo>
                  <a:lnTo>
                    <a:pt x="40" y="24"/>
                  </a:lnTo>
                  <a:lnTo>
                    <a:pt x="41" y="22"/>
                  </a:lnTo>
                  <a:lnTo>
                    <a:pt x="42" y="20"/>
                  </a:lnTo>
                  <a:lnTo>
                    <a:pt x="42" y="20"/>
                  </a:lnTo>
                  <a:lnTo>
                    <a:pt x="40" y="20"/>
                  </a:lnTo>
                  <a:lnTo>
                    <a:pt x="39" y="20"/>
                  </a:lnTo>
                  <a:lnTo>
                    <a:pt x="36" y="17"/>
                  </a:lnTo>
                  <a:lnTo>
                    <a:pt x="35" y="17"/>
                  </a:lnTo>
                  <a:lnTo>
                    <a:pt x="35" y="18"/>
                  </a:lnTo>
                  <a:lnTo>
                    <a:pt x="34" y="17"/>
                  </a:lnTo>
                  <a:lnTo>
                    <a:pt x="33" y="16"/>
                  </a:lnTo>
                  <a:lnTo>
                    <a:pt x="29" y="16"/>
                  </a:lnTo>
                  <a:lnTo>
                    <a:pt x="29" y="15"/>
                  </a:lnTo>
                  <a:lnTo>
                    <a:pt x="29" y="15"/>
                  </a:lnTo>
                  <a:lnTo>
                    <a:pt x="32" y="15"/>
                  </a:lnTo>
                  <a:lnTo>
                    <a:pt x="33" y="14"/>
                  </a:lnTo>
                  <a:lnTo>
                    <a:pt x="33" y="15"/>
                  </a:lnTo>
                  <a:lnTo>
                    <a:pt x="33" y="16"/>
                  </a:lnTo>
                  <a:lnTo>
                    <a:pt x="34" y="16"/>
                  </a:lnTo>
                  <a:lnTo>
                    <a:pt x="35" y="16"/>
                  </a:lnTo>
                  <a:lnTo>
                    <a:pt x="35" y="15"/>
                  </a:lnTo>
                  <a:lnTo>
                    <a:pt x="35" y="14"/>
                  </a:lnTo>
                  <a:lnTo>
                    <a:pt x="34" y="13"/>
                  </a:lnTo>
                  <a:lnTo>
                    <a:pt x="32" y="11"/>
                  </a:lnTo>
                  <a:lnTo>
                    <a:pt x="31" y="11"/>
                  </a:lnTo>
                  <a:lnTo>
                    <a:pt x="30" y="10"/>
                  </a:lnTo>
                  <a:lnTo>
                    <a:pt x="30" y="9"/>
                  </a:lnTo>
                  <a:lnTo>
                    <a:pt x="29" y="9"/>
                  </a:lnTo>
                  <a:lnTo>
                    <a:pt x="29" y="10"/>
                  </a:lnTo>
                  <a:lnTo>
                    <a:pt x="27" y="11"/>
                  </a:lnTo>
                  <a:lnTo>
                    <a:pt x="26" y="12"/>
                  </a:lnTo>
                  <a:lnTo>
                    <a:pt x="25" y="13"/>
                  </a:lnTo>
                  <a:lnTo>
                    <a:pt x="24" y="12"/>
                  </a:lnTo>
                  <a:lnTo>
                    <a:pt x="23" y="13"/>
                  </a:lnTo>
                  <a:lnTo>
                    <a:pt x="21" y="12"/>
                  </a:lnTo>
                  <a:lnTo>
                    <a:pt x="19" y="15"/>
                  </a:lnTo>
                  <a:lnTo>
                    <a:pt x="18" y="17"/>
                  </a:lnTo>
                  <a:lnTo>
                    <a:pt x="18" y="16"/>
                  </a:lnTo>
                  <a:lnTo>
                    <a:pt x="18" y="15"/>
                  </a:lnTo>
                  <a:lnTo>
                    <a:pt x="19" y="13"/>
                  </a:lnTo>
                  <a:lnTo>
                    <a:pt x="19" y="11"/>
                  </a:lnTo>
                  <a:lnTo>
                    <a:pt x="19" y="9"/>
                  </a:lnTo>
                  <a:lnTo>
                    <a:pt x="19" y="9"/>
                  </a:lnTo>
                  <a:lnTo>
                    <a:pt x="19" y="7"/>
                  </a:lnTo>
                  <a:lnTo>
                    <a:pt x="18" y="6"/>
                  </a:lnTo>
                  <a:lnTo>
                    <a:pt x="18" y="4"/>
                  </a:lnTo>
                  <a:lnTo>
                    <a:pt x="16" y="4"/>
                  </a:lnTo>
                  <a:lnTo>
                    <a:pt x="16" y="3"/>
                  </a:lnTo>
                  <a:lnTo>
                    <a:pt x="15" y="4"/>
                  </a:lnTo>
                  <a:lnTo>
                    <a:pt x="14" y="5"/>
                  </a:lnTo>
                  <a:lnTo>
                    <a:pt x="14" y="3"/>
                  </a:lnTo>
                  <a:lnTo>
                    <a:pt x="11" y="2"/>
                  </a:lnTo>
                  <a:lnTo>
                    <a:pt x="10" y="2"/>
                  </a:lnTo>
                  <a:lnTo>
                    <a:pt x="7" y="0"/>
                  </a:lnTo>
                  <a:lnTo>
                    <a:pt x="6" y="0"/>
                  </a:lnTo>
                  <a:lnTo>
                    <a:pt x="3" y="1"/>
                  </a:lnTo>
                  <a:lnTo>
                    <a:pt x="2" y="2"/>
                  </a:lnTo>
                  <a:lnTo>
                    <a:pt x="2" y="2"/>
                  </a:lnTo>
                  <a:lnTo>
                    <a:pt x="0" y="2"/>
                  </a:lnTo>
                  <a:lnTo>
                    <a:pt x="0" y="3"/>
                  </a:lnTo>
                  <a:lnTo>
                    <a:pt x="0" y="4"/>
                  </a:lnTo>
                  <a:lnTo>
                    <a:pt x="0" y="5"/>
                  </a:lnTo>
                  <a:lnTo>
                    <a:pt x="1" y="5"/>
                  </a:lnTo>
                  <a:lnTo>
                    <a:pt x="4" y="7"/>
                  </a:lnTo>
                  <a:lnTo>
                    <a:pt x="4" y="8"/>
                  </a:lnTo>
                  <a:lnTo>
                    <a:pt x="2" y="8"/>
                  </a:lnTo>
                  <a:lnTo>
                    <a:pt x="0" y="6"/>
                  </a:lnTo>
                  <a:lnTo>
                    <a:pt x="0" y="7"/>
                  </a:lnTo>
                  <a:lnTo>
                    <a:pt x="0" y="9"/>
                  </a:lnTo>
                  <a:lnTo>
                    <a:pt x="0" y="9"/>
                  </a:lnTo>
                  <a:lnTo>
                    <a:pt x="2" y="9"/>
                  </a:lnTo>
                  <a:lnTo>
                    <a:pt x="2" y="10"/>
                  </a:lnTo>
                  <a:lnTo>
                    <a:pt x="4" y="11"/>
                  </a:lnTo>
                  <a:lnTo>
                    <a:pt x="4" y="10"/>
                  </a:lnTo>
                  <a:lnTo>
                    <a:pt x="4" y="13"/>
                  </a:lnTo>
                  <a:lnTo>
                    <a:pt x="5" y="12"/>
                  </a:lnTo>
                  <a:lnTo>
                    <a:pt x="7" y="17"/>
                  </a:lnTo>
                  <a:lnTo>
                    <a:pt x="9" y="17"/>
                  </a:lnTo>
                  <a:lnTo>
                    <a:pt x="10" y="18"/>
                  </a:lnTo>
                  <a:lnTo>
                    <a:pt x="11" y="21"/>
                  </a:lnTo>
                  <a:lnTo>
                    <a:pt x="11" y="20"/>
                  </a:lnTo>
                  <a:lnTo>
                    <a:pt x="11" y="20"/>
                  </a:lnTo>
                  <a:lnTo>
                    <a:pt x="17" y="21"/>
                  </a:lnTo>
                  <a:lnTo>
                    <a:pt x="17" y="21"/>
                  </a:lnTo>
                  <a:lnTo>
                    <a:pt x="17" y="20"/>
                  </a:lnTo>
                  <a:lnTo>
                    <a:pt x="17" y="20"/>
                  </a:lnTo>
                  <a:lnTo>
                    <a:pt x="18" y="20"/>
                  </a:lnTo>
                  <a:lnTo>
                    <a:pt x="18" y="20"/>
                  </a:lnTo>
                  <a:lnTo>
                    <a:pt x="19" y="19"/>
                  </a:lnTo>
                  <a:lnTo>
                    <a:pt x="19" y="18"/>
                  </a:lnTo>
                  <a:lnTo>
                    <a:pt x="19" y="17"/>
                  </a:lnTo>
                  <a:lnTo>
                    <a:pt x="20" y="18"/>
                  </a:lnTo>
                  <a:lnTo>
                    <a:pt x="22" y="27"/>
                  </a:lnTo>
                  <a:lnTo>
                    <a:pt x="23" y="27"/>
                  </a:lnTo>
                  <a:lnTo>
                    <a:pt x="26" y="31"/>
                  </a:lnTo>
                  <a:lnTo>
                    <a:pt x="26" y="35"/>
                  </a:lnTo>
                  <a:lnTo>
                    <a:pt x="26" y="35"/>
                  </a:lnTo>
                  <a:lnTo>
                    <a:pt x="24" y="40"/>
                  </a:lnTo>
                  <a:lnTo>
                    <a:pt x="24" y="40"/>
                  </a:lnTo>
                  <a:lnTo>
                    <a:pt x="24" y="44"/>
                  </a:lnTo>
                  <a:lnTo>
                    <a:pt x="24" y="46"/>
                  </a:lnTo>
                  <a:lnTo>
                    <a:pt x="26" y="45"/>
                  </a:lnTo>
                  <a:lnTo>
                    <a:pt x="26" y="49"/>
                  </a:lnTo>
                  <a:lnTo>
                    <a:pt x="26" y="52"/>
                  </a:lnTo>
                  <a:lnTo>
                    <a:pt x="27" y="53"/>
                  </a:lnTo>
                  <a:lnTo>
                    <a:pt x="29" y="54"/>
                  </a:lnTo>
                  <a:lnTo>
                    <a:pt x="28" y="54"/>
                  </a:lnTo>
                  <a:lnTo>
                    <a:pt x="28" y="56"/>
                  </a:lnTo>
                  <a:lnTo>
                    <a:pt x="29" y="56"/>
                  </a:lnTo>
                  <a:lnTo>
                    <a:pt x="30" y="56"/>
                  </a:lnTo>
                  <a:lnTo>
                    <a:pt x="30" y="54"/>
                  </a:lnTo>
                  <a:lnTo>
                    <a:pt x="33" y="52"/>
                  </a:lnTo>
                  <a:lnTo>
                    <a:pt x="32" y="54"/>
                  </a:lnTo>
                  <a:lnTo>
                    <a:pt x="33" y="57"/>
                  </a:lnTo>
                  <a:lnTo>
                    <a:pt x="33" y="53"/>
                  </a:lnTo>
                  <a:lnTo>
                    <a:pt x="34" y="56"/>
                  </a:lnTo>
                  <a:lnTo>
                    <a:pt x="36" y="56"/>
                  </a:lnTo>
                  <a:lnTo>
                    <a:pt x="35" y="57"/>
                  </a:lnTo>
                  <a:lnTo>
                    <a:pt x="37" y="57"/>
                  </a:lnTo>
                  <a:lnTo>
                    <a:pt x="37" y="57"/>
                  </a:lnTo>
                  <a:lnTo>
                    <a:pt x="37" y="58"/>
                  </a:lnTo>
                  <a:lnTo>
                    <a:pt x="40" y="58"/>
                  </a:lnTo>
                  <a:lnTo>
                    <a:pt x="41" y="5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8" name="Freeform 16"/>
            <p:cNvSpPr>
              <a:spLocks/>
            </p:cNvSpPr>
            <p:nvPr/>
          </p:nvSpPr>
          <p:spPr bwMode="auto">
            <a:xfrm>
              <a:off x="3558399" y="1567289"/>
              <a:ext cx="37473" cy="17419"/>
            </a:xfrm>
            <a:custGeom>
              <a:avLst/>
              <a:gdLst/>
              <a:ahLst/>
              <a:cxnLst>
                <a:cxn ang="0">
                  <a:pos x="10" y="0"/>
                </a:cxn>
                <a:cxn ang="0">
                  <a:pos x="9" y="0"/>
                </a:cxn>
                <a:cxn ang="0">
                  <a:pos x="8" y="0"/>
                </a:cxn>
                <a:cxn ang="0">
                  <a:pos x="3" y="2"/>
                </a:cxn>
                <a:cxn ang="0">
                  <a:pos x="1" y="2"/>
                </a:cxn>
                <a:cxn ang="0">
                  <a:pos x="1" y="3"/>
                </a:cxn>
                <a:cxn ang="0">
                  <a:pos x="0" y="4"/>
                </a:cxn>
                <a:cxn ang="0">
                  <a:pos x="1" y="6"/>
                </a:cxn>
                <a:cxn ang="0">
                  <a:pos x="2" y="6"/>
                </a:cxn>
                <a:cxn ang="0">
                  <a:pos x="2" y="6"/>
                </a:cxn>
                <a:cxn ang="0">
                  <a:pos x="3" y="6"/>
                </a:cxn>
                <a:cxn ang="0">
                  <a:pos x="3" y="6"/>
                </a:cxn>
                <a:cxn ang="0">
                  <a:pos x="3" y="6"/>
                </a:cxn>
                <a:cxn ang="0">
                  <a:pos x="7" y="6"/>
                </a:cxn>
                <a:cxn ang="0">
                  <a:pos x="10" y="5"/>
                </a:cxn>
                <a:cxn ang="0">
                  <a:pos x="11" y="4"/>
                </a:cxn>
                <a:cxn ang="0">
                  <a:pos x="11" y="2"/>
                </a:cxn>
                <a:cxn ang="0">
                  <a:pos x="10" y="2"/>
                </a:cxn>
                <a:cxn ang="0">
                  <a:pos x="10" y="0"/>
                </a:cxn>
              </a:cxnLst>
              <a:rect l="0" t="0" r="r" b="b"/>
              <a:pathLst>
                <a:path w="11" h="6">
                  <a:moveTo>
                    <a:pt x="10" y="0"/>
                  </a:moveTo>
                  <a:lnTo>
                    <a:pt x="9" y="0"/>
                  </a:lnTo>
                  <a:lnTo>
                    <a:pt x="8" y="0"/>
                  </a:lnTo>
                  <a:lnTo>
                    <a:pt x="3" y="2"/>
                  </a:lnTo>
                  <a:lnTo>
                    <a:pt x="1" y="2"/>
                  </a:lnTo>
                  <a:lnTo>
                    <a:pt x="1" y="3"/>
                  </a:lnTo>
                  <a:lnTo>
                    <a:pt x="0" y="4"/>
                  </a:lnTo>
                  <a:lnTo>
                    <a:pt x="1" y="6"/>
                  </a:lnTo>
                  <a:lnTo>
                    <a:pt x="2" y="6"/>
                  </a:lnTo>
                  <a:lnTo>
                    <a:pt x="2" y="6"/>
                  </a:lnTo>
                  <a:lnTo>
                    <a:pt x="3" y="6"/>
                  </a:lnTo>
                  <a:lnTo>
                    <a:pt x="3" y="6"/>
                  </a:lnTo>
                  <a:lnTo>
                    <a:pt x="3" y="6"/>
                  </a:lnTo>
                  <a:lnTo>
                    <a:pt x="7" y="6"/>
                  </a:lnTo>
                  <a:lnTo>
                    <a:pt x="10" y="5"/>
                  </a:lnTo>
                  <a:lnTo>
                    <a:pt x="11" y="4"/>
                  </a:lnTo>
                  <a:lnTo>
                    <a:pt x="11" y="2"/>
                  </a:lnTo>
                  <a:lnTo>
                    <a:pt x="10" y="2"/>
                  </a:lnTo>
                  <a:lnTo>
                    <a:pt x="1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9" name="Freeform 17"/>
            <p:cNvSpPr>
              <a:spLocks/>
            </p:cNvSpPr>
            <p:nvPr/>
          </p:nvSpPr>
          <p:spPr bwMode="auto">
            <a:xfrm>
              <a:off x="3537959" y="1337945"/>
              <a:ext cx="126045" cy="124833"/>
            </a:xfrm>
            <a:custGeom>
              <a:avLst/>
              <a:gdLst/>
              <a:ahLst/>
              <a:cxnLst>
                <a:cxn ang="0">
                  <a:pos x="4" y="9"/>
                </a:cxn>
                <a:cxn ang="0">
                  <a:pos x="5" y="12"/>
                </a:cxn>
                <a:cxn ang="0">
                  <a:pos x="3" y="15"/>
                </a:cxn>
                <a:cxn ang="0">
                  <a:pos x="5" y="16"/>
                </a:cxn>
                <a:cxn ang="0">
                  <a:pos x="7" y="12"/>
                </a:cxn>
                <a:cxn ang="0">
                  <a:pos x="8" y="11"/>
                </a:cxn>
                <a:cxn ang="0">
                  <a:pos x="9" y="13"/>
                </a:cxn>
                <a:cxn ang="0">
                  <a:pos x="8" y="15"/>
                </a:cxn>
                <a:cxn ang="0">
                  <a:pos x="8" y="17"/>
                </a:cxn>
                <a:cxn ang="0">
                  <a:pos x="9" y="16"/>
                </a:cxn>
                <a:cxn ang="0">
                  <a:pos x="10" y="18"/>
                </a:cxn>
                <a:cxn ang="0">
                  <a:pos x="12" y="18"/>
                </a:cxn>
                <a:cxn ang="0">
                  <a:pos x="9" y="20"/>
                </a:cxn>
                <a:cxn ang="0">
                  <a:pos x="12" y="22"/>
                </a:cxn>
                <a:cxn ang="0">
                  <a:pos x="9" y="24"/>
                </a:cxn>
                <a:cxn ang="0">
                  <a:pos x="5" y="23"/>
                </a:cxn>
                <a:cxn ang="0">
                  <a:pos x="4" y="27"/>
                </a:cxn>
                <a:cxn ang="0">
                  <a:pos x="8" y="30"/>
                </a:cxn>
                <a:cxn ang="0">
                  <a:pos x="11" y="30"/>
                </a:cxn>
                <a:cxn ang="0">
                  <a:pos x="12" y="29"/>
                </a:cxn>
                <a:cxn ang="0">
                  <a:pos x="16" y="28"/>
                </a:cxn>
                <a:cxn ang="0">
                  <a:pos x="17" y="30"/>
                </a:cxn>
                <a:cxn ang="0">
                  <a:pos x="19" y="30"/>
                </a:cxn>
                <a:cxn ang="0">
                  <a:pos x="23" y="31"/>
                </a:cxn>
                <a:cxn ang="0">
                  <a:pos x="25" y="32"/>
                </a:cxn>
                <a:cxn ang="0">
                  <a:pos x="26" y="32"/>
                </a:cxn>
                <a:cxn ang="0">
                  <a:pos x="26" y="34"/>
                </a:cxn>
                <a:cxn ang="0">
                  <a:pos x="27" y="39"/>
                </a:cxn>
                <a:cxn ang="0">
                  <a:pos x="29" y="42"/>
                </a:cxn>
                <a:cxn ang="0">
                  <a:pos x="31" y="43"/>
                </a:cxn>
                <a:cxn ang="0">
                  <a:pos x="32" y="41"/>
                </a:cxn>
                <a:cxn ang="0">
                  <a:pos x="35" y="41"/>
                </a:cxn>
                <a:cxn ang="0">
                  <a:pos x="36" y="38"/>
                </a:cxn>
                <a:cxn ang="0">
                  <a:pos x="34" y="30"/>
                </a:cxn>
                <a:cxn ang="0">
                  <a:pos x="32" y="28"/>
                </a:cxn>
                <a:cxn ang="0">
                  <a:pos x="31" y="24"/>
                </a:cxn>
                <a:cxn ang="0">
                  <a:pos x="33" y="21"/>
                </a:cxn>
                <a:cxn ang="0">
                  <a:pos x="33" y="19"/>
                </a:cxn>
                <a:cxn ang="0">
                  <a:pos x="32" y="19"/>
                </a:cxn>
                <a:cxn ang="0">
                  <a:pos x="31" y="18"/>
                </a:cxn>
                <a:cxn ang="0">
                  <a:pos x="30" y="18"/>
                </a:cxn>
                <a:cxn ang="0">
                  <a:pos x="30" y="16"/>
                </a:cxn>
                <a:cxn ang="0">
                  <a:pos x="26" y="12"/>
                </a:cxn>
                <a:cxn ang="0">
                  <a:pos x="24" y="13"/>
                </a:cxn>
                <a:cxn ang="0">
                  <a:pos x="23" y="14"/>
                </a:cxn>
                <a:cxn ang="0">
                  <a:pos x="23" y="12"/>
                </a:cxn>
                <a:cxn ang="0">
                  <a:pos x="23" y="8"/>
                </a:cxn>
                <a:cxn ang="0">
                  <a:pos x="22" y="8"/>
                </a:cxn>
                <a:cxn ang="0">
                  <a:pos x="21" y="8"/>
                </a:cxn>
                <a:cxn ang="0">
                  <a:pos x="19" y="7"/>
                </a:cxn>
                <a:cxn ang="0">
                  <a:pos x="17" y="5"/>
                </a:cxn>
                <a:cxn ang="0">
                  <a:pos x="15" y="8"/>
                </a:cxn>
                <a:cxn ang="0">
                  <a:pos x="14" y="12"/>
                </a:cxn>
                <a:cxn ang="0">
                  <a:pos x="13" y="3"/>
                </a:cxn>
                <a:cxn ang="0">
                  <a:pos x="12" y="2"/>
                </a:cxn>
                <a:cxn ang="0">
                  <a:pos x="11" y="1"/>
                </a:cxn>
                <a:cxn ang="0">
                  <a:pos x="8" y="0"/>
                </a:cxn>
                <a:cxn ang="0">
                  <a:pos x="2" y="2"/>
                </a:cxn>
                <a:cxn ang="0">
                  <a:pos x="0" y="5"/>
                </a:cxn>
                <a:cxn ang="0">
                  <a:pos x="1" y="11"/>
                </a:cxn>
              </a:cxnLst>
              <a:rect l="0" t="0" r="r" b="b"/>
              <a:pathLst>
                <a:path w="37" h="43">
                  <a:moveTo>
                    <a:pt x="1" y="11"/>
                  </a:moveTo>
                  <a:lnTo>
                    <a:pt x="4" y="9"/>
                  </a:lnTo>
                  <a:lnTo>
                    <a:pt x="5" y="10"/>
                  </a:lnTo>
                  <a:lnTo>
                    <a:pt x="5" y="12"/>
                  </a:lnTo>
                  <a:lnTo>
                    <a:pt x="4" y="15"/>
                  </a:lnTo>
                  <a:lnTo>
                    <a:pt x="3" y="15"/>
                  </a:lnTo>
                  <a:lnTo>
                    <a:pt x="4" y="16"/>
                  </a:lnTo>
                  <a:lnTo>
                    <a:pt x="5" y="16"/>
                  </a:lnTo>
                  <a:lnTo>
                    <a:pt x="6" y="12"/>
                  </a:lnTo>
                  <a:lnTo>
                    <a:pt x="7" y="12"/>
                  </a:lnTo>
                  <a:lnTo>
                    <a:pt x="8" y="11"/>
                  </a:lnTo>
                  <a:lnTo>
                    <a:pt x="8" y="11"/>
                  </a:lnTo>
                  <a:lnTo>
                    <a:pt x="9" y="12"/>
                  </a:lnTo>
                  <a:lnTo>
                    <a:pt x="9" y="13"/>
                  </a:lnTo>
                  <a:lnTo>
                    <a:pt x="9" y="14"/>
                  </a:lnTo>
                  <a:lnTo>
                    <a:pt x="8" y="15"/>
                  </a:lnTo>
                  <a:lnTo>
                    <a:pt x="8" y="16"/>
                  </a:lnTo>
                  <a:lnTo>
                    <a:pt x="8" y="17"/>
                  </a:lnTo>
                  <a:lnTo>
                    <a:pt x="9" y="17"/>
                  </a:lnTo>
                  <a:lnTo>
                    <a:pt x="9" y="16"/>
                  </a:lnTo>
                  <a:lnTo>
                    <a:pt x="10" y="16"/>
                  </a:lnTo>
                  <a:lnTo>
                    <a:pt x="10" y="18"/>
                  </a:lnTo>
                  <a:lnTo>
                    <a:pt x="12" y="17"/>
                  </a:lnTo>
                  <a:lnTo>
                    <a:pt x="12" y="18"/>
                  </a:lnTo>
                  <a:lnTo>
                    <a:pt x="12" y="19"/>
                  </a:lnTo>
                  <a:lnTo>
                    <a:pt x="9" y="20"/>
                  </a:lnTo>
                  <a:lnTo>
                    <a:pt x="9" y="21"/>
                  </a:lnTo>
                  <a:lnTo>
                    <a:pt x="12" y="22"/>
                  </a:lnTo>
                  <a:lnTo>
                    <a:pt x="12" y="24"/>
                  </a:lnTo>
                  <a:lnTo>
                    <a:pt x="9" y="24"/>
                  </a:lnTo>
                  <a:lnTo>
                    <a:pt x="6" y="23"/>
                  </a:lnTo>
                  <a:lnTo>
                    <a:pt x="5" y="23"/>
                  </a:lnTo>
                  <a:lnTo>
                    <a:pt x="4" y="23"/>
                  </a:lnTo>
                  <a:lnTo>
                    <a:pt x="4" y="27"/>
                  </a:lnTo>
                  <a:lnTo>
                    <a:pt x="5" y="29"/>
                  </a:lnTo>
                  <a:lnTo>
                    <a:pt x="8" y="30"/>
                  </a:lnTo>
                  <a:lnTo>
                    <a:pt x="10" y="31"/>
                  </a:lnTo>
                  <a:lnTo>
                    <a:pt x="11" y="30"/>
                  </a:lnTo>
                  <a:lnTo>
                    <a:pt x="12" y="29"/>
                  </a:lnTo>
                  <a:lnTo>
                    <a:pt x="12" y="29"/>
                  </a:lnTo>
                  <a:lnTo>
                    <a:pt x="16" y="27"/>
                  </a:lnTo>
                  <a:lnTo>
                    <a:pt x="16" y="28"/>
                  </a:lnTo>
                  <a:lnTo>
                    <a:pt x="16" y="30"/>
                  </a:lnTo>
                  <a:lnTo>
                    <a:pt x="17" y="30"/>
                  </a:lnTo>
                  <a:lnTo>
                    <a:pt x="18" y="30"/>
                  </a:lnTo>
                  <a:lnTo>
                    <a:pt x="19" y="30"/>
                  </a:lnTo>
                  <a:lnTo>
                    <a:pt x="23" y="30"/>
                  </a:lnTo>
                  <a:lnTo>
                    <a:pt x="23" y="31"/>
                  </a:lnTo>
                  <a:lnTo>
                    <a:pt x="23" y="32"/>
                  </a:lnTo>
                  <a:lnTo>
                    <a:pt x="25" y="32"/>
                  </a:lnTo>
                  <a:lnTo>
                    <a:pt x="25" y="31"/>
                  </a:lnTo>
                  <a:lnTo>
                    <a:pt x="26" y="32"/>
                  </a:lnTo>
                  <a:lnTo>
                    <a:pt x="26" y="33"/>
                  </a:lnTo>
                  <a:lnTo>
                    <a:pt x="26" y="34"/>
                  </a:lnTo>
                  <a:lnTo>
                    <a:pt x="26" y="37"/>
                  </a:lnTo>
                  <a:lnTo>
                    <a:pt x="27" y="39"/>
                  </a:lnTo>
                  <a:lnTo>
                    <a:pt x="27" y="40"/>
                  </a:lnTo>
                  <a:lnTo>
                    <a:pt x="29" y="42"/>
                  </a:lnTo>
                  <a:lnTo>
                    <a:pt x="30" y="41"/>
                  </a:lnTo>
                  <a:lnTo>
                    <a:pt x="31" y="43"/>
                  </a:lnTo>
                  <a:lnTo>
                    <a:pt x="32" y="42"/>
                  </a:lnTo>
                  <a:lnTo>
                    <a:pt x="32" y="41"/>
                  </a:lnTo>
                  <a:lnTo>
                    <a:pt x="34" y="41"/>
                  </a:lnTo>
                  <a:lnTo>
                    <a:pt x="35" y="41"/>
                  </a:lnTo>
                  <a:lnTo>
                    <a:pt x="36" y="40"/>
                  </a:lnTo>
                  <a:lnTo>
                    <a:pt x="36" y="38"/>
                  </a:lnTo>
                  <a:lnTo>
                    <a:pt x="37" y="36"/>
                  </a:lnTo>
                  <a:lnTo>
                    <a:pt x="34" y="30"/>
                  </a:lnTo>
                  <a:lnTo>
                    <a:pt x="33" y="28"/>
                  </a:lnTo>
                  <a:lnTo>
                    <a:pt x="32" y="28"/>
                  </a:lnTo>
                  <a:lnTo>
                    <a:pt x="32" y="26"/>
                  </a:lnTo>
                  <a:lnTo>
                    <a:pt x="31" y="24"/>
                  </a:lnTo>
                  <a:lnTo>
                    <a:pt x="33" y="23"/>
                  </a:lnTo>
                  <a:lnTo>
                    <a:pt x="33" y="21"/>
                  </a:lnTo>
                  <a:lnTo>
                    <a:pt x="33" y="20"/>
                  </a:lnTo>
                  <a:lnTo>
                    <a:pt x="33" y="19"/>
                  </a:lnTo>
                  <a:lnTo>
                    <a:pt x="33" y="19"/>
                  </a:lnTo>
                  <a:lnTo>
                    <a:pt x="32" y="19"/>
                  </a:lnTo>
                  <a:lnTo>
                    <a:pt x="32" y="19"/>
                  </a:lnTo>
                  <a:lnTo>
                    <a:pt x="31" y="18"/>
                  </a:lnTo>
                  <a:lnTo>
                    <a:pt x="31" y="18"/>
                  </a:lnTo>
                  <a:lnTo>
                    <a:pt x="30" y="18"/>
                  </a:lnTo>
                  <a:lnTo>
                    <a:pt x="30" y="17"/>
                  </a:lnTo>
                  <a:lnTo>
                    <a:pt x="30" y="16"/>
                  </a:lnTo>
                  <a:lnTo>
                    <a:pt x="30" y="14"/>
                  </a:lnTo>
                  <a:lnTo>
                    <a:pt x="26" y="12"/>
                  </a:lnTo>
                  <a:lnTo>
                    <a:pt x="26" y="12"/>
                  </a:lnTo>
                  <a:lnTo>
                    <a:pt x="24" y="13"/>
                  </a:lnTo>
                  <a:lnTo>
                    <a:pt x="23" y="14"/>
                  </a:lnTo>
                  <a:lnTo>
                    <a:pt x="23" y="14"/>
                  </a:lnTo>
                  <a:lnTo>
                    <a:pt x="23" y="13"/>
                  </a:lnTo>
                  <a:lnTo>
                    <a:pt x="23" y="12"/>
                  </a:lnTo>
                  <a:lnTo>
                    <a:pt x="23" y="10"/>
                  </a:lnTo>
                  <a:lnTo>
                    <a:pt x="23" y="8"/>
                  </a:lnTo>
                  <a:lnTo>
                    <a:pt x="22" y="8"/>
                  </a:lnTo>
                  <a:lnTo>
                    <a:pt x="22" y="8"/>
                  </a:lnTo>
                  <a:lnTo>
                    <a:pt x="21" y="9"/>
                  </a:lnTo>
                  <a:lnTo>
                    <a:pt x="21" y="8"/>
                  </a:lnTo>
                  <a:lnTo>
                    <a:pt x="21" y="8"/>
                  </a:lnTo>
                  <a:lnTo>
                    <a:pt x="19" y="7"/>
                  </a:lnTo>
                  <a:lnTo>
                    <a:pt x="19" y="5"/>
                  </a:lnTo>
                  <a:lnTo>
                    <a:pt x="17" y="5"/>
                  </a:lnTo>
                  <a:lnTo>
                    <a:pt x="16" y="5"/>
                  </a:lnTo>
                  <a:lnTo>
                    <a:pt x="15" y="8"/>
                  </a:lnTo>
                  <a:lnTo>
                    <a:pt x="14" y="10"/>
                  </a:lnTo>
                  <a:lnTo>
                    <a:pt x="14" y="12"/>
                  </a:lnTo>
                  <a:lnTo>
                    <a:pt x="12" y="9"/>
                  </a:lnTo>
                  <a:lnTo>
                    <a:pt x="13" y="3"/>
                  </a:lnTo>
                  <a:lnTo>
                    <a:pt x="12" y="2"/>
                  </a:lnTo>
                  <a:lnTo>
                    <a:pt x="12" y="2"/>
                  </a:lnTo>
                  <a:lnTo>
                    <a:pt x="10" y="3"/>
                  </a:lnTo>
                  <a:lnTo>
                    <a:pt x="11" y="1"/>
                  </a:lnTo>
                  <a:lnTo>
                    <a:pt x="10" y="1"/>
                  </a:lnTo>
                  <a:lnTo>
                    <a:pt x="8" y="0"/>
                  </a:lnTo>
                  <a:lnTo>
                    <a:pt x="6" y="1"/>
                  </a:lnTo>
                  <a:lnTo>
                    <a:pt x="2" y="2"/>
                  </a:lnTo>
                  <a:lnTo>
                    <a:pt x="1" y="1"/>
                  </a:lnTo>
                  <a:lnTo>
                    <a:pt x="0" y="5"/>
                  </a:lnTo>
                  <a:lnTo>
                    <a:pt x="1" y="10"/>
                  </a:lnTo>
                  <a:lnTo>
                    <a:pt x="1" y="1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0" name="Freeform 18"/>
            <p:cNvSpPr>
              <a:spLocks/>
            </p:cNvSpPr>
            <p:nvPr/>
          </p:nvSpPr>
          <p:spPr bwMode="auto">
            <a:xfrm>
              <a:off x="3531146" y="1465681"/>
              <a:ext cx="34066" cy="46449"/>
            </a:xfrm>
            <a:custGeom>
              <a:avLst/>
              <a:gdLst/>
              <a:ahLst/>
              <a:cxnLst>
                <a:cxn ang="0">
                  <a:pos x="2" y="7"/>
                </a:cxn>
                <a:cxn ang="0">
                  <a:pos x="5" y="15"/>
                </a:cxn>
                <a:cxn ang="0">
                  <a:pos x="6" y="15"/>
                </a:cxn>
                <a:cxn ang="0">
                  <a:pos x="8" y="16"/>
                </a:cxn>
                <a:cxn ang="0">
                  <a:pos x="9" y="15"/>
                </a:cxn>
                <a:cxn ang="0">
                  <a:pos x="9" y="15"/>
                </a:cxn>
                <a:cxn ang="0">
                  <a:pos x="10" y="15"/>
                </a:cxn>
                <a:cxn ang="0">
                  <a:pos x="10" y="13"/>
                </a:cxn>
                <a:cxn ang="0">
                  <a:pos x="9" y="12"/>
                </a:cxn>
                <a:cxn ang="0">
                  <a:pos x="9" y="12"/>
                </a:cxn>
                <a:cxn ang="0">
                  <a:pos x="7" y="9"/>
                </a:cxn>
                <a:cxn ang="0">
                  <a:pos x="7" y="9"/>
                </a:cxn>
                <a:cxn ang="0">
                  <a:pos x="6" y="8"/>
                </a:cxn>
                <a:cxn ang="0">
                  <a:pos x="6" y="8"/>
                </a:cxn>
                <a:cxn ang="0">
                  <a:pos x="6" y="6"/>
                </a:cxn>
                <a:cxn ang="0">
                  <a:pos x="6" y="5"/>
                </a:cxn>
                <a:cxn ang="0">
                  <a:pos x="5" y="5"/>
                </a:cxn>
                <a:cxn ang="0">
                  <a:pos x="5" y="4"/>
                </a:cxn>
                <a:cxn ang="0">
                  <a:pos x="5" y="4"/>
                </a:cxn>
                <a:cxn ang="0">
                  <a:pos x="4" y="3"/>
                </a:cxn>
                <a:cxn ang="0">
                  <a:pos x="3" y="1"/>
                </a:cxn>
                <a:cxn ang="0">
                  <a:pos x="3" y="1"/>
                </a:cxn>
                <a:cxn ang="0">
                  <a:pos x="1" y="1"/>
                </a:cxn>
                <a:cxn ang="0">
                  <a:pos x="0" y="0"/>
                </a:cxn>
                <a:cxn ang="0">
                  <a:pos x="0" y="1"/>
                </a:cxn>
                <a:cxn ang="0">
                  <a:pos x="2" y="6"/>
                </a:cxn>
                <a:cxn ang="0">
                  <a:pos x="2" y="7"/>
                </a:cxn>
              </a:cxnLst>
              <a:rect l="0" t="0" r="r" b="b"/>
              <a:pathLst>
                <a:path w="10" h="16">
                  <a:moveTo>
                    <a:pt x="2" y="7"/>
                  </a:moveTo>
                  <a:lnTo>
                    <a:pt x="5" y="15"/>
                  </a:lnTo>
                  <a:lnTo>
                    <a:pt x="6" y="15"/>
                  </a:lnTo>
                  <a:lnTo>
                    <a:pt x="8" y="16"/>
                  </a:lnTo>
                  <a:lnTo>
                    <a:pt x="9" y="15"/>
                  </a:lnTo>
                  <a:lnTo>
                    <a:pt x="9" y="15"/>
                  </a:lnTo>
                  <a:lnTo>
                    <a:pt x="10" y="15"/>
                  </a:lnTo>
                  <a:lnTo>
                    <a:pt x="10" y="13"/>
                  </a:lnTo>
                  <a:lnTo>
                    <a:pt x="9" y="12"/>
                  </a:lnTo>
                  <a:lnTo>
                    <a:pt x="9" y="12"/>
                  </a:lnTo>
                  <a:lnTo>
                    <a:pt x="7" y="9"/>
                  </a:lnTo>
                  <a:lnTo>
                    <a:pt x="7" y="9"/>
                  </a:lnTo>
                  <a:lnTo>
                    <a:pt x="6" y="8"/>
                  </a:lnTo>
                  <a:lnTo>
                    <a:pt x="6" y="8"/>
                  </a:lnTo>
                  <a:lnTo>
                    <a:pt x="6" y="6"/>
                  </a:lnTo>
                  <a:lnTo>
                    <a:pt x="6" y="5"/>
                  </a:lnTo>
                  <a:lnTo>
                    <a:pt x="5" y="5"/>
                  </a:lnTo>
                  <a:lnTo>
                    <a:pt x="5" y="4"/>
                  </a:lnTo>
                  <a:lnTo>
                    <a:pt x="5" y="4"/>
                  </a:lnTo>
                  <a:lnTo>
                    <a:pt x="4" y="3"/>
                  </a:lnTo>
                  <a:lnTo>
                    <a:pt x="3" y="1"/>
                  </a:lnTo>
                  <a:lnTo>
                    <a:pt x="3" y="1"/>
                  </a:lnTo>
                  <a:lnTo>
                    <a:pt x="1" y="1"/>
                  </a:lnTo>
                  <a:lnTo>
                    <a:pt x="0" y="0"/>
                  </a:lnTo>
                  <a:lnTo>
                    <a:pt x="0" y="1"/>
                  </a:lnTo>
                  <a:lnTo>
                    <a:pt x="2" y="6"/>
                  </a:lnTo>
                  <a:lnTo>
                    <a:pt x="2"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1" name="Freeform 19"/>
            <p:cNvSpPr>
              <a:spLocks/>
            </p:cNvSpPr>
            <p:nvPr/>
          </p:nvSpPr>
          <p:spPr bwMode="auto">
            <a:xfrm>
              <a:off x="3572026" y="986671"/>
              <a:ext cx="354289" cy="455785"/>
            </a:xfrm>
            <a:custGeom>
              <a:avLst/>
              <a:gdLst/>
              <a:ahLst/>
              <a:cxnLst>
                <a:cxn ang="0">
                  <a:pos x="14" y="54"/>
                </a:cxn>
                <a:cxn ang="0">
                  <a:pos x="25" y="75"/>
                </a:cxn>
                <a:cxn ang="0">
                  <a:pos x="46" y="110"/>
                </a:cxn>
                <a:cxn ang="0">
                  <a:pos x="55" y="130"/>
                </a:cxn>
                <a:cxn ang="0">
                  <a:pos x="57" y="134"/>
                </a:cxn>
                <a:cxn ang="0">
                  <a:pos x="57" y="137"/>
                </a:cxn>
                <a:cxn ang="0">
                  <a:pos x="66" y="144"/>
                </a:cxn>
                <a:cxn ang="0">
                  <a:pos x="68" y="147"/>
                </a:cxn>
                <a:cxn ang="0">
                  <a:pos x="60" y="147"/>
                </a:cxn>
                <a:cxn ang="0">
                  <a:pos x="60" y="151"/>
                </a:cxn>
                <a:cxn ang="0">
                  <a:pos x="64" y="153"/>
                </a:cxn>
                <a:cxn ang="0">
                  <a:pos x="65" y="158"/>
                </a:cxn>
                <a:cxn ang="0">
                  <a:pos x="69" y="154"/>
                </a:cxn>
                <a:cxn ang="0">
                  <a:pos x="73" y="153"/>
                </a:cxn>
                <a:cxn ang="0">
                  <a:pos x="72" y="157"/>
                </a:cxn>
                <a:cxn ang="0">
                  <a:pos x="75" y="155"/>
                </a:cxn>
                <a:cxn ang="0">
                  <a:pos x="76" y="155"/>
                </a:cxn>
                <a:cxn ang="0">
                  <a:pos x="79" y="153"/>
                </a:cxn>
                <a:cxn ang="0">
                  <a:pos x="90" y="155"/>
                </a:cxn>
                <a:cxn ang="0">
                  <a:pos x="83" y="156"/>
                </a:cxn>
                <a:cxn ang="0">
                  <a:pos x="82" y="159"/>
                </a:cxn>
                <a:cxn ang="0">
                  <a:pos x="94" y="158"/>
                </a:cxn>
                <a:cxn ang="0">
                  <a:pos x="77" y="163"/>
                </a:cxn>
                <a:cxn ang="0">
                  <a:pos x="73" y="175"/>
                </a:cxn>
                <a:cxn ang="0">
                  <a:pos x="76" y="177"/>
                </a:cxn>
                <a:cxn ang="0">
                  <a:pos x="75" y="180"/>
                </a:cxn>
                <a:cxn ang="0">
                  <a:pos x="77" y="183"/>
                </a:cxn>
                <a:cxn ang="0">
                  <a:pos x="85" y="186"/>
                </a:cxn>
                <a:cxn ang="0">
                  <a:pos x="79" y="192"/>
                </a:cxn>
                <a:cxn ang="0">
                  <a:pos x="82" y="192"/>
                </a:cxn>
                <a:cxn ang="0">
                  <a:pos x="83" y="196"/>
                </a:cxn>
                <a:cxn ang="0">
                  <a:pos x="92" y="200"/>
                </a:cxn>
                <a:cxn ang="0">
                  <a:pos x="94" y="196"/>
                </a:cxn>
                <a:cxn ang="0">
                  <a:pos x="99" y="197"/>
                </a:cxn>
                <a:cxn ang="0">
                  <a:pos x="96" y="186"/>
                </a:cxn>
                <a:cxn ang="0">
                  <a:pos x="102" y="191"/>
                </a:cxn>
                <a:cxn ang="0">
                  <a:pos x="107" y="190"/>
                </a:cxn>
                <a:cxn ang="0">
                  <a:pos x="106" y="183"/>
                </a:cxn>
                <a:cxn ang="0">
                  <a:pos x="111" y="184"/>
                </a:cxn>
                <a:cxn ang="0">
                  <a:pos x="110" y="165"/>
                </a:cxn>
                <a:cxn ang="0">
                  <a:pos x="117" y="173"/>
                </a:cxn>
                <a:cxn ang="0">
                  <a:pos x="120" y="168"/>
                </a:cxn>
                <a:cxn ang="0">
                  <a:pos x="132" y="158"/>
                </a:cxn>
                <a:cxn ang="0">
                  <a:pos x="130" y="150"/>
                </a:cxn>
                <a:cxn ang="0">
                  <a:pos x="125" y="147"/>
                </a:cxn>
                <a:cxn ang="0">
                  <a:pos x="123" y="150"/>
                </a:cxn>
                <a:cxn ang="0">
                  <a:pos x="121" y="142"/>
                </a:cxn>
                <a:cxn ang="0">
                  <a:pos x="116" y="142"/>
                </a:cxn>
                <a:cxn ang="0">
                  <a:pos x="115" y="142"/>
                </a:cxn>
                <a:cxn ang="0">
                  <a:pos x="116" y="132"/>
                </a:cxn>
                <a:cxn ang="0">
                  <a:pos x="111" y="127"/>
                </a:cxn>
                <a:cxn ang="0">
                  <a:pos x="102" y="123"/>
                </a:cxn>
                <a:cxn ang="0">
                  <a:pos x="109" y="92"/>
                </a:cxn>
                <a:cxn ang="0">
                  <a:pos x="94" y="69"/>
                </a:cxn>
                <a:cxn ang="0">
                  <a:pos x="88" y="56"/>
                </a:cxn>
                <a:cxn ang="0">
                  <a:pos x="87" y="26"/>
                </a:cxn>
                <a:cxn ang="0">
                  <a:pos x="63" y="2"/>
                </a:cxn>
                <a:cxn ang="0">
                  <a:pos x="51" y="10"/>
                </a:cxn>
                <a:cxn ang="0">
                  <a:pos x="59" y="18"/>
                </a:cxn>
                <a:cxn ang="0">
                  <a:pos x="45" y="19"/>
                </a:cxn>
                <a:cxn ang="0">
                  <a:pos x="27" y="20"/>
                </a:cxn>
                <a:cxn ang="0">
                  <a:pos x="16" y="13"/>
                </a:cxn>
                <a:cxn ang="0">
                  <a:pos x="13" y="26"/>
                </a:cxn>
              </a:cxnLst>
              <a:rect l="0" t="0" r="r" b="b"/>
              <a:pathLst>
                <a:path w="132" h="200">
                  <a:moveTo>
                    <a:pt x="13" y="26"/>
                  </a:moveTo>
                  <a:cubicBezTo>
                    <a:pt x="22" y="32"/>
                    <a:pt x="22" y="32"/>
                    <a:pt x="22" y="32"/>
                  </a:cubicBezTo>
                  <a:cubicBezTo>
                    <a:pt x="22" y="32"/>
                    <a:pt x="23" y="37"/>
                    <a:pt x="16" y="43"/>
                  </a:cubicBezTo>
                  <a:cubicBezTo>
                    <a:pt x="10" y="49"/>
                    <a:pt x="8" y="54"/>
                    <a:pt x="14" y="54"/>
                  </a:cubicBezTo>
                  <a:cubicBezTo>
                    <a:pt x="21" y="54"/>
                    <a:pt x="29" y="56"/>
                    <a:pt x="29" y="56"/>
                  </a:cubicBezTo>
                  <a:cubicBezTo>
                    <a:pt x="29" y="56"/>
                    <a:pt x="33" y="57"/>
                    <a:pt x="28" y="62"/>
                  </a:cubicBezTo>
                  <a:cubicBezTo>
                    <a:pt x="22" y="68"/>
                    <a:pt x="20" y="70"/>
                    <a:pt x="20" y="70"/>
                  </a:cubicBezTo>
                  <a:cubicBezTo>
                    <a:pt x="20" y="70"/>
                    <a:pt x="12" y="75"/>
                    <a:pt x="25" y="75"/>
                  </a:cubicBezTo>
                  <a:cubicBezTo>
                    <a:pt x="37" y="75"/>
                    <a:pt x="37" y="81"/>
                    <a:pt x="37" y="81"/>
                  </a:cubicBezTo>
                  <a:cubicBezTo>
                    <a:pt x="37" y="81"/>
                    <a:pt x="40" y="91"/>
                    <a:pt x="43" y="94"/>
                  </a:cubicBezTo>
                  <a:cubicBezTo>
                    <a:pt x="45" y="96"/>
                    <a:pt x="45" y="106"/>
                    <a:pt x="45" y="106"/>
                  </a:cubicBezTo>
                  <a:cubicBezTo>
                    <a:pt x="45" y="106"/>
                    <a:pt x="49" y="107"/>
                    <a:pt x="46" y="110"/>
                  </a:cubicBezTo>
                  <a:cubicBezTo>
                    <a:pt x="43" y="113"/>
                    <a:pt x="44" y="119"/>
                    <a:pt x="47" y="119"/>
                  </a:cubicBezTo>
                  <a:cubicBezTo>
                    <a:pt x="50" y="119"/>
                    <a:pt x="52" y="122"/>
                    <a:pt x="52" y="122"/>
                  </a:cubicBezTo>
                  <a:cubicBezTo>
                    <a:pt x="55" y="129"/>
                    <a:pt x="55" y="129"/>
                    <a:pt x="55" y="129"/>
                  </a:cubicBezTo>
                  <a:cubicBezTo>
                    <a:pt x="55" y="130"/>
                    <a:pt x="55" y="130"/>
                    <a:pt x="55" y="130"/>
                  </a:cubicBezTo>
                  <a:cubicBezTo>
                    <a:pt x="55" y="131"/>
                    <a:pt x="55" y="131"/>
                    <a:pt x="55" y="131"/>
                  </a:cubicBezTo>
                  <a:cubicBezTo>
                    <a:pt x="58" y="132"/>
                    <a:pt x="58" y="132"/>
                    <a:pt x="58" y="132"/>
                  </a:cubicBezTo>
                  <a:cubicBezTo>
                    <a:pt x="58" y="133"/>
                    <a:pt x="58" y="133"/>
                    <a:pt x="58" y="133"/>
                  </a:cubicBezTo>
                  <a:cubicBezTo>
                    <a:pt x="57" y="134"/>
                    <a:pt x="57" y="134"/>
                    <a:pt x="57" y="134"/>
                  </a:cubicBezTo>
                  <a:cubicBezTo>
                    <a:pt x="55" y="134"/>
                    <a:pt x="55" y="134"/>
                    <a:pt x="55" y="134"/>
                  </a:cubicBezTo>
                  <a:cubicBezTo>
                    <a:pt x="56" y="135"/>
                    <a:pt x="56" y="135"/>
                    <a:pt x="56" y="135"/>
                  </a:cubicBezTo>
                  <a:cubicBezTo>
                    <a:pt x="56" y="136"/>
                    <a:pt x="56" y="136"/>
                    <a:pt x="56" y="136"/>
                  </a:cubicBezTo>
                  <a:cubicBezTo>
                    <a:pt x="57" y="137"/>
                    <a:pt x="57" y="137"/>
                    <a:pt x="57" y="137"/>
                  </a:cubicBezTo>
                  <a:cubicBezTo>
                    <a:pt x="59" y="142"/>
                    <a:pt x="59" y="142"/>
                    <a:pt x="59" y="142"/>
                  </a:cubicBezTo>
                  <a:cubicBezTo>
                    <a:pt x="62" y="144"/>
                    <a:pt x="62" y="144"/>
                    <a:pt x="62" y="144"/>
                  </a:cubicBezTo>
                  <a:cubicBezTo>
                    <a:pt x="62" y="145"/>
                    <a:pt x="62" y="145"/>
                    <a:pt x="62" y="145"/>
                  </a:cubicBezTo>
                  <a:cubicBezTo>
                    <a:pt x="66" y="144"/>
                    <a:pt x="66" y="144"/>
                    <a:pt x="66" y="144"/>
                  </a:cubicBezTo>
                  <a:cubicBezTo>
                    <a:pt x="68" y="145"/>
                    <a:pt x="68" y="145"/>
                    <a:pt x="68" y="145"/>
                  </a:cubicBezTo>
                  <a:cubicBezTo>
                    <a:pt x="71" y="142"/>
                    <a:pt x="71" y="142"/>
                    <a:pt x="71" y="142"/>
                  </a:cubicBezTo>
                  <a:cubicBezTo>
                    <a:pt x="70" y="145"/>
                    <a:pt x="70" y="145"/>
                    <a:pt x="70" y="145"/>
                  </a:cubicBezTo>
                  <a:cubicBezTo>
                    <a:pt x="68" y="147"/>
                    <a:pt x="68" y="147"/>
                    <a:pt x="68" y="147"/>
                  </a:cubicBezTo>
                  <a:cubicBezTo>
                    <a:pt x="65" y="147"/>
                    <a:pt x="65" y="147"/>
                    <a:pt x="65" y="147"/>
                  </a:cubicBezTo>
                  <a:cubicBezTo>
                    <a:pt x="65" y="148"/>
                    <a:pt x="65" y="148"/>
                    <a:pt x="65" y="148"/>
                  </a:cubicBezTo>
                  <a:cubicBezTo>
                    <a:pt x="63" y="148"/>
                    <a:pt x="63" y="148"/>
                    <a:pt x="63" y="148"/>
                  </a:cubicBezTo>
                  <a:cubicBezTo>
                    <a:pt x="60" y="147"/>
                    <a:pt x="60" y="147"/>
                    <a:pt x="60" y="147"/>
                  </a:cubicBezTo>
                  <a:cubicBezTo>
                    <a:pt x="60" y="148"/>
                    <a:pt x="60" y="148"/>
                    <a:pt x="60" y="148"/>
                  </a:cubicBezTo>
                  <a:cubicBezTo>
                    <a:pt x="59" y="149"/>
                    <a:pt x="59" y="149"/>
                    <a:pt x="59" y="149"/>
                  </a:cubicBezTo>
                  <a:cubicBezTo>
                    <a:pt x="60" y="150"/>
                    <a:pt x="60" y="150"/>
                    <a:pt x="60" y="150"/>
                  </a:cubicBezTo>
                  <a:cubicBezTo>
                    <a:pt x="60" y="151"/>
                    <a:pt x="60" y="151"/>
                    <a:pt x="60" y="151"/>
                  </a:cubicBezTo>
                  <a:cubicBezTo>
                    <a:pt x="61" y="153"/>
                    <a:pt x="61" y="153"/>
                    <a:pt x="61" y="153"/>
                  </a:cubicBezTo>
                  <a:cubicBezTo>
                    <a:pt x="62" y="153"/>
                    <a:pt x="62" y="153"/>
                    <a:pt x="62" y="153"/>
                  </a:cubicBezTo>
                  <a:cubicBezTo>
                    <a:pt x="62" y="154"/>
                    <a:pt x="62" y="154"/>
                    <a:pt x="62" y="154"/>
                  </a:cubicBezTo>
                  <a:cubicBezTo>
                    <a:pt x="64" y="153"/>
                    <a:pt x="64" y="153"/>
                    <a:pt x="64" y="153"/>
                  </a:cubicBezTo>
                  <a:cubicBezTo>
                    <a:pt x="64" y="154"/>
                    <a:pt x="64" y="154"/>
                    <a:pt x="64" y="154"/>
                  </a:cubicBezTo>
                  <a:cubicBezTo>
                    <a:pt x="64" y="155"/>
                    <a:pt x="64" y="155"/>
                    <a:pt x="64" y="155"/>
                  </a:cubicBezTo>
                  <a:cubicBezTo>
                    <a:pt x="64" y="156"/>
                    <a:pt x="64" y="156"/>
                    <a:pt x="64" y="156"/>
                  </a:cubicBezTo>
                  <a:cubicBezTo>
                    <a:pt x="65" y="158"/>
                    <a:pt x="65" y="158"/>
                    <a:pt x="65" y="158"/>
                  </a:cubicBezTo>
                  <a:cubicBezTo>
                    <a:pt x="66" y="157"/>
                    <a:pt x="66" y="157"/>
                    <a:pt x="66" y="157"/>
                  </a:cubicBezTo>
                  <a:cubicBezTo>
                    <a:pt x="67" y="156"/>
                    <a:pt x="67" y="156"/>
                    <a:pt x="67" y="156"/>
                  </a:cubicBezTo>
                  <a:cubicBezTo>
                    <a:pt x="68" y="155"/>
                    <a:pt x="68" y="155"/>
                    <a:pt x="68" y="155"/>
                  </a:cubicBezTo>
                  <a:cubicBezTo>
                    <a:pt x="69" y="154"/>
                    <a:pt x="69" y="154"/>
                    <a:pt x="69" y="154"/>
                  </a:cubicBezTo>
                  <a:cubicBezTo>
                    <a:pt x="69" y="153"/>
                    <a:pt x="69" y="153"/>
                    <a:pt x="69" y="153"/>
                  </a:cubicBezTo>
                  <a:cubicBezTo>
                    <a:pt x="69" y="152"/>
                    <a:pt x="69" y="152"/>
                    <a:pt x="69" y="152"/>
                  </a:cubicBezTo>
                  <a:cubicBezTo>
                    <a:pt x="72" y="153"/>
                    <a:pt x="72" y="153"/>
                    <a:pt x="72" y="153"/>
                  </a:cubicBezTo>
                  <a:cubicBezTo>
                    <a:pt x="73" y="153"/>
                    <a:pt x="73" y="153"/>
                    <a:pt x="73" y="153"/>
                  </a:cubicBezTo>
                  <a:cubicBezTo>
                    <a:pt x="71" y="155"/>
                    <a:pt x="71" y="155"/>
                    <a:pt x="71" y="155"/>
                  </a:cubicBezTo>
                  <a:cubicBezTo>
                    <a:pt x="71" y="155"/>
                    <a:pt x="71" y="155"/>
                    <a:pt x="71" y="155"/>
                  </a:cubicBezTo>
                  <a:cubicBezTo>
                    <a:pt x="71" y="157"/>
                    <a:pt x="71" y="157"/>
                    <a:pt x="71" y="157"/>
                  </a:cubicBezTo>
                  <a:cubicBezTo>
                    <a:pt x="72" y="157"/>
                    <a:pt x="72" y="157"/>
                    <a:pt x="72" y="157"/>
                  </a:cubicBezTo>
                  <a:cubicBezTo>
                    <a:pt x="72" y="159"/>
                    <a:pt x="72" y="159"/>
                    <a:pt x="72" y="159"/>
                  </a:cubicBezTo>
                  <a:cubicBezTo>
                    <a:pt x="73" y="158"/>
                    <a:pt x="73" y="158"/>
                    <a:pt x="73" y="158"/>
                  </a:cubicBezTo>
                  <a:cubicBezTo>
                    <a:pt x="74" y="157"/>
                    <a:pt x="74" y="157"/>
                    <a:pt x="74" y="157"/>
                  </a:cubicBezTo>
                  <a:cubicBezTo>
                    <a:pt x="75" y="155"/>
                    <a:pt x="75" y="155"/>
                    <a:pt x="75" y="155"/>
                  </a:cubicBezTo>
                  <a:cubicBezTo>
                    <a:pt x="76" y="154"/>
                    <a:pt x="76" y="154"/>
                    <a:pt x="76" y="154"/>
                  </a:cubicBezTo>
                  <a:cubicBezTo>
                    <a:pt x="77" y="151"/>
                    <a:pt x="77" y="151"/>
                    <a:pt x="77" y="151"/>
                  </a:cubicBezTo>
                  <a:cubicBezTo>
                    <a:pt x="77" y="152"/>
                    <a:pt x="77" y="152"/>
                    <a:pt x="77" y="152"/>
                  </a:cubicBezTo>
                  <a:cubicBezTo>
                    <a:pt x="76" y="155"/>
                    <a:pt x="76" y="155"/>
                    <a:pt x="76" y="155"/>
                  </a:cubicBezTo>
                  <a:cubicBezTo>
                    <a:pt x="77" y="156"/>
                    <a:pt x="77" y="156"/>
                    <a:pt x="77" y="156"/>
                  </a:cubicBezTo>
                  <a:cubicBezTo>
                    <a:pt x="79" y="155"/>
                    <a:pt x="79" y="155"/>
                    <a:pt x="79" y="155"/>
                  </a:cubicBezTo>
                  <a:cubicBezTo>
                    <a:pt x="79" y="153"/>
                    <a:pt x="79" y="153"/>
                    <a:pt x="79" y="153"/>
                  </a:cubicBezTo>
                  <a:cubicBezTo>
                    <a:pt x="79" y="153"/>
                    <a:pt x="79" y="153"/>
                    <a:pt x="79" y="153"/>
                  </a:cubicBezTo>
                  <a:cubicBezTo>
                    <a:pt x="83" y="152"/>
                    <a:pt x="83" y="152"/>
                    <a:pt x="83" y="152"/>
                  </a:cubicBezTo>
                  <a:cubicBezTo>
                    <a:pt x="82" y="154"/>
                    <a:pt x="82" y="154"/>
                    <a:pt x="82" y="154"/>
                  </a:cubicBezTo>
                  <a:cubicBezTo>
                    <a:pt x="84" y="155"/>
                    <a:pt x="84" y="155"/>
                    <a:pt x="84" y="155"/>
                  </a:cubicBezTo>
                  <a:cubicBezTo>
                    <a:pt x="90" y="155"/>
                    <a:pt x="90" y="155"/>
                    <a:pt x="90" y="155"/>
                  </a:cubicBezTo>
                  <a:cubicBezTo>
                    <a:pt x="90" y="155"/>
                    <a:pt x="90" y="155"/>
                    <a:pt x="90" y="155"/>
                  </a:cubicBezTo>
                  <a:cubicBezTo>
                    <a:pt x="90" y="156"/>
                    <a:pt x="90" y="156"/>
                    <a:pt x="90" y="156"/>
                  </a:cubicBezTo>
                  <a:cubicBezTo>
                    <a:pt x="88" y="156"/>
                    <a:pt x="88" y="156"/>
                    <a:pt x="88" y="156"/>
                  </a:cubicBezTo>
                  <a:cubicBezTo>
                    <a:pt x="83" y="156"/>
                    <a:pt x="83" y="156"/>
                    <a:pt x="83" y="156"/>
                  </a:cubicBezTo>
                  <a:cubicBezTo>
                    <a:pt x="83" y="157"/>
                    <a:pt x="83" y="157"/>
                    <a:pt x="83" y="157"/>
                  </a:cubicBezTo>
                  <a:cubicBezTo>
                    <a:pt x="81" y="157"/>
                    <a:pt x="81" y="157"/>
                    <a:pt x="81" y="157"/>
                  </a:cubicBezTo>
                  <a:cubicBezTo>
                    <a:pt x="81" y="158"/>
                    <a:pt x="81" y="158"/>
                    <a:pt x="81" y="158"/>
                  </a:cubicBezTo>
                  <a:cubicBezTo>
                    <a:pt x="82" y="159"/>
                    <a:pt x="82" y="159"/>
                    <a:pt x="82" y="159"/>
                  </a:cubicBezTo>
                  <a:cubicBezTo>
                    <a:pt x="84" y="160"/>
                    <a:pt x="84" y="160"/>
                    <a:pt x="84" y="160"/>
                  </a:cubicBezTo>
                  <a:cubicBezTo>
                    <a:pt x="88" y="160"/>
                    <a:pt x="88" y="160"/>
                    <a:pt x="88" y="160"/>
                  </a:cubicBezTo>
                  <a:cubicBezTo>
                    <a:pt x="89" y="159"/>
                    <a:pt x="89" y="159"/>
                    <a:pt x="89" y="159"/>
                  </a:cubicBezTo>
                  <a:cubicBezTo>
                    <a:pt x="94" y="158"/>
                    <a:pt x="94" y="158"/>
                    <a:pt x="94" y="158"/>
                  </a:cubicBezTo>
                  <a:cubicBezTo>
                    <a:pt x="96" y="157"/>
                    <a:pt x="96" y="157"/>
                    <a:pt x="96" y="157"/>
                  </a:cubicBezTo>
                  <a:cubicBezTo>
                    <a:pt x="95" y="159"/>
                    <a:pt x="95" y="159"/>
                    <a:pt x="95" y="159"/>
                  </a:cubicBezTo>
                  <a:cubicBezTo>
                    <a:pt x="95" y="160"/>
                    <a:pt x="95" y="160"/>
                    <a:pt x="95" y="160"/>
                  </a:cubicBezTo>
                  <a:cubicBezTo>
                    <a:pt x="77" y="163"/>
                    <a:pt x="77" y="163"/>
                    <a:pt x="77" y="163"/>
                  </a:cubicBezTo>
                  <a:cubicBezTo>
                    <a:pt x="74" y="166"/>
                    <a:pt x="74" y="166"/>
                    <a:pt x="74" y="166"/>
                  </a:cubicBezTo>
                  <a:cubicBezTo>
                    <a:pt x="72" y="167"/>
                    <a:pt x="72" y="167"/>
                    <a:pt x="72" y="167"/>
                  </a:cubicBezTo>
                  <a:cubicBezTo>
                    <a:pt x="71" y="169"/>
                    <a:pt x="71" y="169"/>
                    <a:pt x="71" y="169"/>
                  </a:cubicBezTo>
                  <a:cubicBezTo>
                    <a:pt x="73" y="175"/>
                    <a:pt x="73" y="175"/>
                    <a:pt x="73" y="175"/>
                  </a:cubicBezTo>
                  <a:cubicBezTo>
                    <a:pt x="75" y="174"/>
                    <a:pt x="75" y="174"/>
                    <a:pt x="75" y="174"/>
                  </a:cubicBezTo>
                  <a:cubicBezTo>
                    <a:pt x="78" y="176"/>
                    <a:pt x="78" y="176"/>
                    <a:pt x="78" y="176"/>
                  </a:cubicBezTo>
                  <a:cubicBezTo>
                    <a:pt x="78" y="178"/>
                    <a:pt x="78" y="178"/>
                    <a:pt x="78" y="178"/>
                  </a:cubicBezTo>
                  <a:cubicBezTo>
                    <a:pt x="76" y="177"/>
                    <a:pt x="76" y="177"/>
                    <a:pt x="76" y="177"/>
                  </a:cubicBezTo>
                  <a:cubicBezTo>
                    <a:pt x="75" y="176"/>
                    <a:pt x="75" y="176"/>
                    <a:pt x="75" y="176"/>
                  </a:cubicBezTo>
                  <a:cubicBezTo>
                    <a:pt x="74" y="177"/>
                    <a:pt x="74" y="177"/>
                    <a:pt x="74" y="177"/>
                  </a:cubicBezTo>
                  <a:cubicBezTo>
                    <a:pt x="74" y="179"/>
                    <a:pt x="74" y="179"/>
                    <a:pt x="74" y="179"/>
                  </a:cubicBezTo>
                  <a:cubicBezTo>
                    <a:pt x="75" y="180"/>
                    <a:pt x="75" y="180"/>
                    <a:pt x="75" y="180"/>
                  </a:cubicBezTo>
                  <a:cubicBezTo>
                    <a:pt x="76" y="180"/>
                    <a:pt x="76" y="180"/>
                    <a:pt x="76" y="180"/>
                  </a:cubicBezTo>
                  <a:cubicBezTo>
                    <a:pt x="76" y="181"/>
                    <a:pt x="76" y="181"/>
                    <a:pt x="76" y="181"/>
                  </a:cubicBezTo>
                  <a:cubicBezTo>
                    <a:pt x="76" y="182"/>
                    <a:pt x="76" y="182"/>
                    <a:pt x="76" y="182"/>
                  </a:cubicBezTo>
                  <a:cubicBezTo>
                    <a:pt x="77" y="183"/>
                    <a:pt x="77" y="183"/>
                    <a:pt x="77" y="183"/>
                  </a:cubicBezTo>
                  <a:cubicBezTo>
                    <a:pt x="79" y="182"/>
                    <a:pt x="79" y="182"/>
                    <a:pt x="79" y="182"/>
                  </a:cubicBezTo>
                  <a:cubicBezTo>
                    <a:pt x="80" y="183"/>
                    <a:pt x="80" y="183"/>
                    <a:pt x="80" y="183"/>
                  </a:cubicBezTo>
                  <a:cubicBezTo>
                    <a:pt x="86" y="185"/>
                    <a:pt x="86" y="185"/>
                    <a:pt x="86" y="185"/>
                  </a:cubicBezTo>
                  <a:cubicBezTo>
                    <a:pt x="85" y="186"/>
                    <a:pt x="85" y="186"/>
                    <a:pt x="85" y="186"/>
                  </a:cubicBezTo>
                  <a:cubicBezTo>
                    <a:pt x="77" y="187"/>
                    <a:pt x="77" y="187"/>
                    <a:pt x="77" y="187"/>
                  </a:cubicBezTo>
                  <a:cubicBezTo>
                    <a:pt x="77" y="189"/>
                    <a:pt x="77" y="189"/>
                    <a:pt x="77" y="189"/>
                  </a:cubicBezTo>
                  <a:cubicBezTo>
                    <a:pt x="78" y="191"/>
                    <a:pt x="78" y="191"/>
                    <a:pt x="78" y="191"/>
                  </a:cubicBezTo>
                  <a:cubicBezTo>
                    <a:pt x="79" y="192"/>
                    <a:pt x="79" y="192"/>
                    <a:pt x="79" y="192"/>
                  </a:cubicBezTo>
                  <a:cubicBezTo>
                    <a:pt x="80" y="193"/>
                    <a:pt x="80" y="193"/>
                    <a:pt x="80" y="193"/>
                  </a:cubicBezTo>
                  <a:cubicBezTo>
                    <a:pt x="81" y="194"/>
                    <a:pt x="81" y="194"/>
                    <a:pt x="81" y="194"/>
                  </a:cubicBezTo>
                  <a:cubicBezTo>
                    <a:pt x="82" y="193"/>
                    <a:pt x="82" y="193"/>
                    <a:pt x="82" y="193"/>
                  </a:cubicBezTo>
                  <a:cubicBezTo>
                    <a:pt x="82" y="192"/>
                    <a:pt x="82" y="192"/>
                    <a:pt x="82" y="192"/>
                  </a:cubicBezTo>
                  <a:cubicBezTo>
                    <a:pt x="82" y="193"/>
                    <a:pt x="82" y="193"/>
                    <a:pt x="82" y="193"/>
                  </a:cubicBezTo>
                  <a:cubicBezTo>
                    <a:pt x="82" y="193"/>
                    <a:pt x="82" y="193"/>
                    <a:pt x="82" y="193"/>
                  </a:cubicBezTo>
                  <a:cubicBezTo>
                    <a:pt x="82" y="194"/>
                    <a:pt x="82" y="194"/>
                    <a:pt x="82" y="194"/>
                  </a:cubicBezTo>
                  <a:cubicBezTo>
                    <a:pt x="83" y="196"/>
                    <a:pt x="83" y="196"/>
                    <a:pt x="83" y="196"/>
                  </a:cubicBezTo>
                  <a:cubicBezTo>
                    <a:pt x="83" y="197"/>
                    <a:pt x="83" y="197"/>
                    <a:pt x="83" y="197"/>
                  </a:cubicBezTo>
                  <a:cubicBezTo>
                    <a:pt x="86" y="197"/>
                    <a:pt x="86" y="197"/>
                    <a:pt x="86" y="197"/>
                  </a:cubicBezTo>
                  <a:cubicBezTo>
                    <a:pt x="87" y="199"/>
                    <a:pt x="87" y="199"/>
                    <a:pt x="87" y="199"/>
                  </a:cubicBezTo>
                  <a:cubicBezTo>
                    <a:pt x="92" y="200"/>
                    <a:pt x="92" y="200"/>
                    <a:pt x="92" y="200"/>
                  </a:cubicBezTo>
                  <a:cubicBezTo>
                    <a:pt x="96" y="200"/>
                    <a:pt x="96" y="200"/>
                    <a:pt x="96" y="200"/>
                  </a:cubicBezTo>
                  <a:cubicBezTo>
                    <a:pt x="96" y="199"/>
                    <a:pt x="96" y="199"/>
                    <a:pt x="96" y="199"/>
                  </a:cubicBezTo>
                  <a:cubicBezTo>
                    <a:pt x="96" y="197"/>
                    <a:pt x="96" y="197"/>
                    <a:pt x="96" y="197"/>
                  </a:cubicBezTo>
                  <a:cubicBezTo>
                    <a:pt x="94" y="196"/>
                    <a:pt x="94" y="196"/>
                    <a:pt x="94" y="196"/>
                  </a:cubicBezTo>
                  <a:cubicBezTo>
                    <a:pt x="93" y="194"/>
                    <a:pt x="93" y="194"/>
                    <a:pt x="93" y="194"/>
                  </a:cubicBezTo>
                  <a:cubicBezTo>
                    <a:pt x="96" y="194"/>
                    <a:pt x="96" y="194"/>
                    <a:pt x="96" y="194"/>
                  </a:cubicBezTo>
                  <a:cubicBezTo>
                    <a:pt x="98" y="195"/>
                    <a:pt x="98" y="195"/>
                    <a:pt x="98" y="195"/>
                  </a:cubicBezTo>
                  <a:cubicBezTo>
                    <a:pt x="99" y="197"/>
                    <a:pt x="99" y="197"/>
                    <a:pt x="99" y="197"/>
                  </a:cubicBezTo>
                  <a:cubicBezTo>
                    <a:pt x="101" y="198"/>
                    <a:pt x="101" y="198"/>
                    <a:pt x="101" y="198"/>
                  </a:cubicBezTo>
                  <a:cubicBezTo>
                    <a:pt x="101" y="199"/>
                    <a:pt x="101" y="199"/>
                    <a:pt x="101" y="199"/>
                  </a:cubicBezTo>
                  <a:cubicBezTo>
                    <a:pt x="102" y="198"/>
                    <a:pt x="102" y="198"/>
                    <a:pt x="102" y="198"/>
                  </a:cubicBezTo>
                  <a:cubicBezTo>
                    <a:pt x="96" y="186"/>
                    <a:pt x="96" y="186"/>
                    <a:pt x="96" y="186"/>
                  </a:cubicBezTo>
                  <a:cubicBezTo>
                    <a:pt x="96" y="183"/>
                    <a:pt x="96" y="183"/>
                    <a:pt x="96" y="183"/>
                  </a:cubicBezTo>
                  <a:cubicBezTo>
                    <a:pt x="96" y="183"/>
                    <a:pt x="96" y="183"/>
                    <a:pt x="96" y="183"/>
                  </a:cubicBezTo>
                  <a:cubicBezTo>
                    <a:pt x="99" y="189"/>
                    <a:pt x="99" y="189"/>
                    <a:pt x="99" y="189"/>
                  </a:cubicBezTo>
                  <a:cubicBezTo>
                    <a:pt x="102" y="191"/>
                    <a:pt x="102" y="191"/>
                    <a:pt x="102" y="191"/>
                  </a:cubicBezTo>
                  <a:cubicBezTo>
                    <a:pt x="104" y="197"/>
                    <a:pt x="104" y="197"/>
                    <a:pt x="104" y="197"/>
                  </a:cubicBezTo>
                  <a:cubicBezTo>
                    <a:pt x="105" y="198"/>
                    <a:pt x="105" y="198"/>
                    <a:pt x="105" y="198"/>
                  </a:cubicBezTo>
                  <a:cubicBezTo>
                    <a:pt x="106" y="198"/>
                    <a:pt x="106" y="198"/>
                    <a:pt x="106" y="198"/>
                  </a:cubicBezTo>
                  <a:cubicBezTo>
                    <a:pt x="107" y="190"/>
                    <a:pt x="107" y="190"/>
                    <a:pt x="107" y="190"/>
                  </a:cubicBezTo>
                  <a:cubicBezTo>
                    <a:pt x="105" y="186"/>
                    <a:pt x="105" y="186"/>
                    <a:pt x="105" y="186"/>
                  </a:cubicBezTo>
                  <a:cubicBezTo>
                    <a:pt x="106" y="182"/>
                    <a:pt x="106" y="182"/>
                    <a:pt x="106" y="182"/>
                  </a:cubicBezTo>
                  <a:cubicBezTo>
                    <a:pt x="106" y="182"/>
                    <a:pt x="106" y="182"/>
                    <a:pt x="106" y="182"/>
                  </a:cubicBezTo>
                  <a:cubicBezTo>
                    <a:pt x="106" y="183"/>
                    <a:pt x="106" y="183"/>
                    <a:pt x="106" y="183"/>
                  </a:cubicBezTo>
                  <a:cubicBezTo>
                    <a:pt x="108" y="186"/>
                    <a:pt x="108" y="186"/>
                    <a:pt x="108" y="186"/>
                  </a:cubicBezTo>
                  <a:cubicBezTo>
                    <a:pt x="109" y="188"/>
                    <a:pt x="109" y="188"/>
                    <a:pt x="109" y="188"/>
                  </a:cubicBezTo>
                  <a:cubicBezTo>
                    <a:pt x="110" y="188"/>
                    <a:pt x="110" y="188"/>
                    <a:pt x="110" y="188"/>
                  </a:cubicBezTo>
                  <a:cubicBezTo>
                    <a:pt x="111" y="184"/>
                    <a:pt x="111" y="184"/>
                    <a:pt x="111" y="184"/>
                  </a:cubicBezTo>
                  <a:cubicBezTo>
                    <a:pt x="110" y="182"/>
                    <a:pt x="110" y="182"/>
                    <a:pt x="110" y="182"/>
                  </a:cubicBezTo>
                  <a:cubicBezTo>
                    <a:pt x="109" y="181"/>
                    <a:pt x="109" y="181"/>
                    <a:pt x="109" y="181"/>
                  </a:cubicBezTo>
                  <a:cubicBezTo>
                    <a:pt x="110" y="165"/>
                    <a:pt x="110" y="165"/>
                    <a:pt x="110" y="165"/>
                  </a:cubicBezTo>
                  <a:cubicBezTo>
                    <a:pt x="110" y="165"/>
                    <a:pt x="110" y="165"/>
                    <a:pt x="110" y="165"/>
                  </a:cubicBezTo>
                  <a:cubicBezTo>
                    <a:pt x="111" y="177"/>
                    <a:pt x="111" y="177"/>
                    <a:pt x="111" y="177"/>
                  </a:cubicBezTo>
                  <a:cubicBezTo>
                    <a:pt x="113" y="181"/>
                    <a:pt x="113" y="181"/>
                    <a:pt x="113" y="181"/>
                  </a:cubicBezTo>
                  <a:cubicBezTo>
                    <a:pt x="114" y="180"/>
                    <a:pt x="114" y="180"/>
                    <a:pt x="114" y="180"/>
                  </a:cubicBezTo>
                  <a:cubicBezTo>
                    <a:pt x="117" y="173"/>
                    <a:pt x="117" y="173"/>
                    <a:pt x="117" y="173"/>
                  </a:cubicBezTo>
                  <a:cubicBezTo>
                    <a:pt x="117" y="166"/>
                    <a:pt x="117" y="166"/>
                    <a:pt x="117" y="166"/>
                  </a:cubicBezTo>
                  <a:cubicBezTo>
                    <a:pt x="118" y="167"/>
                    <a:pt x="118" y="167"/>
                    <a:pt x="118" y="167"/>
                  </a:cubicBezTo>
                  <a:cubicBezTo>
                    <a:pt x="118" y="171"/>
                    <a:pt x="118" y="171"/>
                    <a:pt x="118" y="171"/>
                  </a:cubicBezTo>
                  <a:cubicBezTo>
                    <a:pt x="120" y="168"/>
                    <a:pt x="120" y="168"/>
                    <a:pt x="120" y="168"/>
                  </a:cubicBezTo>
                  <a:cubicBezTo>
                    <a:pt x="120" y="168"/>
                    <a:pt x="120" y="168"/>
                    <a:pt x="120" y="168"/>
                  </a:cubicBezTo>
                  <a:cubicBezTo>
                    <a:pt x="120" y="166"/>
                    <a:pt x="120" y="166"/>
                    <a:pt x="120" y="166"/>
                  </a:cubicBezTo>
                  <a:cubicBezTo>
                    <a:pt x="127" y="163"/>
                    <a:pt x="127" y="163"/>
                    <a:pt x="127" y="163"/>
                  </a:cubicBezTo>
                  <a:cubicBezTo>
                    <a:pt x="132" y="158"/>
                    <a:pt x="132" y="158"/>
                    <a:pt x="132" y="158"/>
                  </a:cubicBezTo>
                  <a:cubicBezTo>
                    <a:pt x="132" y="155"/>
                    <a:pt x="132" y="155"/>
                    <a:pt x="132" y="155"/>
                  </a:cubicBezTo>
                  <a:cubicBezTo>
                    <a:pt x="132" y="154"/>
                    <a:pt x="132" y="154"/>
                    <a:pt x="132" y="154"/>
                  </a:cubicBezTo>
                  <a:cubicBezTo>
                    <a:pt x="130" y="152"/>
                    <a:pt x="130" y="152"/>
                    <a:pt x="130" y="152"/>
                  </a:cubicBezTo>
                  <a:cubicBezTo>
                    <a:pt x="130" y="150"/>
                    <a:pt x="130" y="150"/>
                    <a:pt x="130" y="150"/>
                  </a:cubicBezTo>
                  <a:cubicBezTo>
                    <a:pt x="126" y="144"/>
                    <a:pt x="126" y="144"/>
                    <a:pt x="126" y="144"/>
                  </a:cubicBezTo>
                  <a:cubicBezTo>
                    <a:pt x="125" y="145"/>
                    <a:pt x="125" y="145"/>
                    <a:pt x="125" y="145"/>
                  </a:cubicBezTo>
                  <a:cubicBezTo>
                    <a:pt x="125" y="146"/>
                    <a:pt x="125" y="146"/>
                    <a:pt x="125" y="146"/>
                  </a:cubicBezTo>
                  <a:cubicBezTo>
                    <a:pt x="125" y="147"/>
                    <a:pt x="125" y="147"/>
                    <a:pt x="125" y="147"/>
                  </a:cubicBezTo>
                  <a:cubicBezTo>
                    <a:pt x="125" y="149"/>
                    <a:pt x="125" y="149"/>
                    <a:pt x="125" y="149"/>
                  </a:cubicBezTo>
                  <a:cubicBezTo>
                    <a:pt x="124" y="150"/>
                    <a:pt x="124" y="150"/>
                    <a:pt x="124" y="150"/>
                  </a:cubicBezTo>
                  <a:cubicBezTo>
                    <a:pt x="123" y="151"/>
                    <a:pt x="123" y="151"/>
                    <a:pt x="123" y="151"/>
                  </a:cubicBezTo>
                  <a:cubicBezTo>
                    <a:pt x="123" y="150"/>
                    <a:pt x="123" y="150"/>
                    <a:pt x="123" y="150"/>
                  </a:cubicBezTo>
                  <a:cubicBezTo>
                    <a:pt x="124" y="149"/>
                    <a:pt x="124" y="149"/>
                    <a:pt x="124" y="149"/>
                  </a:cubicBezTo>
                  <a:cubicBezTo>
                    <a:pt x="123" y="145"/>
                    <a:pt x="123" y="145"/>
                    <a:pt x="123" y="145"/>
                  </a:cubicBezTo>
                  <a:cubicBezTo>
                    <a:pt x="122" y="144"/>
                    <a:pt x="122" y="144"/>
                    <a:pt x="122" y="144"/>
                  </a:cubicBezTo>
                  <a:cubicBezTo>
                    <a:pt x="121" y="142"/>
                    <a:pt x="121" y="142"/>
                    <a:pt x="121" y="142"/>
                  </a:cubicBezTo>
                  <a:cubicBezTo>
                    <a:pt x="120" y="141"/>
                    <a:pt x="120" y="141"/>
                    <a:pt x="120" y="141"/>
                  </a:cubicBezTo>
                  <a:cubicBezTo>
                    <a:pt x="119" y="140"/>
                    <a:pt x="119" y="140"/>
                    <a:pt x="119" y="140"/>
                  </a:cubicBezTo>
                  <a:cubicBezTo>
                    <a:pt x="117" y="142"/>
                    <a:pt x="117" y="142"/>
                    <a:pt x="117" y="142"/>
                  </a:cubicBezTo>
                  <a:cubicBezTo>
                    <a:pt x="116" y="142"/>
                    <a:pt x="116" y="142"/>
                    <a:pt x="116" y="142"/>
                  </a:cubicBezTo>
                  <a:cubicBezTo>
                    <a:pt x="115" y="145"/>
                    <a:pt x="115" y="145"/>
                    <a:pt x="115" y="145"/>
                  </a:cubicBezTo>
                  <a:cubicBezTo>
                    <a:pt x="114" y="145"/>
                    <a:pt x="114" y="145"/>
                    <a:pt x="114" y="145"/>
                  </a:cubicBezTo>
                  <a:cubicBezTo>
                    <a:pt x="114" y="143"/>
                    <a:pt x="114" y="143"/>
                    <a:pt x="114" y="143"/>
                  </a:cubicBezTo>
                  <a:cubicBezTo>
                    <a:pt x="115" y="142"/>
                    <a:pt x="115" y="142"/>
                    <a:pt x="115" y="142"/>
                  </a:cubicBezTo>
                  <a:cubicBezTo>
                    <a:pt x="116" y="141"/>
                    <a:pt x="116" y="141"/>
                    <a:pt x="116" y="141"/>
                  </a:cubicBezTo>
                  <a:cubicBezTo>
                    <a:pt x="118" y="132"/>
                    <a:pt x="118" y="132"/>
                    <a:pt x="118" y="132"/>
                  </a:cubicBezTo>
                  <a:cubicBezTo>
                    <a:pt x="116" y="133"/>
                    <a:pt x="116" y="133"/>
                    <a:pt x="116" y="133"/>
                  </a:cubicBezTo>
                  <a:cubicBezTo>
                    <a:pt x="116" y="132"/>
                    <a:pt x="116" y="132"/>
                    <a:pt x="116" y="132"/>
                  </a:cubicBezTo>
                  <a:cubicBezTo>
                    <a:pt x="118" y="131"/>
                    <a:pt x="118" y="131"/>
                    <a:pt x="118" y="131"/>
                  </a:cubicBezTo>
                  <a:cubicBezTo>
                    <a:pt x="117" y="129"/>
                    <a:pt x="117" y="129"/>
                    <a:pt x="117" y="129"/>
                  </a:cubicBezTo>
                  <a:cubicBezTo>
                    <a:pt x="108" y="129"/>
                    <a:pt x="108" y="129"/>
                    <a:pt x="108" y="129"/>
                  </a:cubicBezTo>
                  <a:cubicBezTo>
                    <a:pt x="109" y="128"/>
                    <a:pt x="110" y="127"/>
                    <a:pt x="111" y="127"/>
                  </a:cubicBezTo>
                  <a:cubicBezTo>
                    <a:pt x="111" y="127"/>
                    <a:pt x="111" y="127"/>
                    <a:pt x="111" y="127"/>
                  </a:cubicBezTo>
                  <a:cubicBezTo>
                    <a:pt x="107" y="122"/>
                    <a:pt x="107" y="122"/>
                    <a:pt x="107" y="122"/>
                  </a:cubicBezTo>
                  <a:cubicBezTo>
                    <a:pt x="107" y="122"/>
                    <a:pt x="105" y="123"/>
                    <a:pt x="104" y="123"/>
                  </a:cubicBezTo>
                  <a:cubicBezTo>
                    <a:pt x="103" y="123"/>
                    <a:pt x="102" y="123"/>
                    <a:pt x="102" y="123"/>
                  </a:cubicBezTo>
                  <a:cubicBezTo>
                    <a:pt x="100" y="120"/>
                    <a:pt x="102" y="116"/>
                    <a:pt x="104" y="114"/>
                  </a:cubicBezTo>
                  <a:cubicBezTo>
                    <a:pt x="107" y="111"/>
                    <a:pt x="106" y="112"/>
                    <a:pt x="109" y="109"/>
                  </a:cubicBezTo>
                  <a:cubicBezTo>
                    <a:pt x="113" y="105"/>
                    <a:pt x="109" y="106"/>
                    <a:pt x="109" y="101"/>
                  </a:cubicBezTo>
                  <a:cubicBezTo>
                    <a:pt x="109" y="96"/>
                    <a:pt x="109" y="96"/>
                    <a:pt x="109" y="92"/>
                  </a:cubicBezTo>
                  <a:cubicBezTo>
                    <a:pt x="109" y="91"/>
                    <a:pt x="109" y="90"/>
                    <a:pt x="108" y="89"/>
                  </a:cubicBezTo>
                  <a:cubicBezTo>
                    <a:pt x="106" y="86"/>
                    <a:pt x="102" y="84"/>
                    <a:pt x="102" y="84"/>
                  </a:cubicBezTo>
                  <a:cubicBezTo>
                    <a:pt x="102" y="84"/>
                    <a:pt x="89" y="79"/>
                    <a:pt x="89" y="73"/>
                  </a:cubicBezTo>
                  <a:cubicBezTo>
                    <a:pt x="89" y="69"/>
                    <a:pt x="93" y="69"/>
                    <a:pt x="94" y="69"/>
                  </a:cubicBezTo>
                  <a:cubicBezTo>
                    <a:pt x="94" y="69"/>
                    <a:pt x="94" y="69"/>
                    <a:pt x="94" y="69"/>
                  </a:cubicBezTo>
                  <a:cubicBezTo>
                    <a:pt x="94" y="69"/>
                    <a:pt x="94" y="69"/>
                    <a:pt x="94" y="69"/>
                  </a:cubicBezTo>
                  <a:cubicBezTo>
                    <a:pt x="94" y="69"/>
                    <a:pt x="94" y="63"/>
                    <a:pt x="92" y="61"/>
                  </a:cubicBezTo>
                  <a:cubicBezTo>
                    <a:pt x="90" y="59"/>
                    <a:pt x="88" y="56"/>
                    <a:pt x="88" y="56"/>
                  </a:cubicBezTo>
                  <a:cubicBezTo>
                    <a:pt x="88" y="56"/>
                    <a:pt x="88" y="56"/>
                    <a:pt x="84" y="53"/>
                  </a:cubicBezTo>
                  <a:cubicBezTo>
                    <a:pt x="81" y="50"/>
                    <a:pt x="83" y="44"/>
                    <a:pt x="83" y="44"/>
                  </a:cubicBezTo>
                  <a:cubicBezTo>
                    <a:pt x="84" y="34"/>
                    <a:pt x="84" y="34"/>
                    <a:pt x="84" y="34"/>
                  </a:cubicBezTo>
                  <a:cubicBezTo>
                    <a:pt x="84" y="34"/>
                    <a:pt x="84" y="28"/>
                    <a:pt x="87" y="26"/>
                  </a:cubicBezTo>
                  <a:cubicBezTo>
                    <a:pt x="87" y="25"/>
                    <a:pt x="87" y="24"/>
                    <a:pt x="87" y="23"/>
                  </a:cubicBezTo>
                  <a:cubicBezTo>
                    <a:pt x="79" y="23"/>
                    <a:pt x="72" y="18"/>
                    <a:pt x="72" y="15"/>
                  </a:cubicBezTo>
                  <a:cubicBezTo>
                    <a:pt x="72" y="11"/>
                    <a:pt x="72" y="11"/>
                    <a:pt x="72" y="11"/>
                  </a:cubicBezTo>
                  <a:cubicBezTo>
                    <a:pt x="63" y="2"/>
                    <a:pt x="63" y="2"/>
                    <a:pt x="63" y="2"/>
                  </a:cubicBezTo>
                  <a:cubicBezTo>
                    <a:pt x="60" y="0"/>
                    <a:pt x="60" y="0"/>
                    <a:pt x="60" y="0"/>
                  </a:cubicBezTo>
                  <a:cubicBezTo>
                    <a:pt x="60" y="0"/>
                    <a:pt x="60" y="0"/>
                    <a:pt x="56" y="3"/>
                  </a:cubicBezTo>
                  <a:cubicBezTo>
                    <a:pt x="53" y="7"/>
                    <a:pt x="57" y="7"/>
                    <a:pt x="53" y="7"/>
                  </a:cubicBezTo>
                  <a:cubicBezTo>
                    <a:pt x="48" y="7"/>
                    <a:pt x="46" y="10"/>
                    <a:pt x="51" y="10"/>
                  </a:cubicBezTo>
                  <a:cubicBezTo>
                    <a:pt x="54" y="10"/>
                    <a:pt x="57" y="10"/>
                    <a:pt x="59" y="10"/>
                  </a:cubicBezTo>
                  <a:cubicBezTo>
                    <a:pt x="61" y="10"/>
                    <a:pt x="62" y="10"/>
                    <a:pt x="62" y="13"/>
                  </a:cubicBezTo>
                  <a:cubicBezTo>
                    <a:pt x="62" y="18"/>
                    <a:pt x="65" y="18"/>
                    <a:pt x="62" y="18"/>
                  </a:cubicBezTo>
                  <a:cubicBezTo>
                    <a:pt x="61" y="18"/>
                    <a:pt x="60" y="18"/>
                    <a:pt x="59" y="18"/>
                  </a:cubicBezTo>
                  <a:cubicBezTo>
                    <a:pt x="57" y="18"/>
                    <a:pt x="54" y="18"/>
                    <a:pt x="53" y="16"/>
                  </a:cubicBezTo>
                  <a:cubicBezTo>
                    <a:pt x="50" y="13"/>
                    <a:pt x="50" y="13"/>
                    <a:pt x="50" y="13"/>
                  </a:cubicBezTo>
                  <a:cubicBezTo>
                    <a:pt x="50" y="13"/>
                    <a:pt x="50" y="20"/>
                    <a:pt x="48" y="20"/>
                  </a:cubicBezTo>
                  <a:cubicBezTo>
                    <a:pt x="47" y="20"/>
                    <a:pt x="46" y="20"/>
                    <a:pt x="45" y="19"/>
                  </a:cubicBezTo>
                  <a:cubicBezTo>
                    <a:pt x="40" y="13"/>
                    <a:pt x="40" y="10"/>
                    <a:pt x="40" y="10"/>
                  </a:cubicBezTo>
                  <a:cubicBezTo>
                    <a:pt x="32" y="12"/>
                    <a:pt x="32" y="12"/>
                    <a:pt x="32" y="12"/>
                  </a:cubicBezTo>
                  <a:cubicBezTo>
                    <a:pt x="33" y="15"/>
                    <a:pt x="33" y="15"/>
                    <a:pt x="33" y="15"/>
                  </a:cubicBezTo>
                  <a:cubicBezTo>
                    <a:pt x="33" y="15"/>
                    <a:pt x="30" y="20"/>
                    <a:pt x="27" y="20"/>
                  </a:cubicBezTo>
                  <a:cubicBezTo>
                    <a:pt x="25" y="20"/>
                    <a:pt x="24" y="20"/>
                    <a:pt x="23" y="18"/>
                  </a:cubicBezTo>
                  <a:cubicBezTo>
                    <a:pt x="19" y="14"/>
                    <a:pt x="21" y="10"/>
                    <a:pt x="21" y="10"/>
                  </a:cubicBezTo>
                  <a:cubicBezTo>
                    <a:pt x="21" y="10"/>
                    <a:pt x="20" y="10"/>
                    <a:pt x="20" y="10"/>
                  </a:cubicBezTo>
                  <a:cubicBezTo>
                    <a:pt x="18" y="13"/>
                    <a:pt x="16" y="13"/>
                    <a:pt x="16" y="13"/>
                  </a:cubicBezTo>
                  <a:cubicBezTo>
                    <a:pt x="16" y="20"/>
                    <a:pt x="16" y="20"/>
                    <a:pt x="16" y="20"/>
                  </a:cubicBezTo>
                  <a:cubicBezTo>
                    <a:pt x="6" y="13"/>
                    <a:pt x="6" y="13"/>
                    <a:pt x="6" y="13"/>
                  </a:cubicBezTo>
                  <a:cubicBezTo>
                    <a:pt x="6" y="13"/>
                    <a:pt x="0" y="18"/>
                    <a:pt x="4" y="22"/>
                  </a:cubicBezTo>
                  <a:cubicBezTo>
                    <a:pt x="8" y="26"/>
                    <a:pt x="13" y="26"/>
                    <a:pt x="13" y="26"/>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2" name="Freeform 20"/>
            <p:cNvSpPr>
              <a:spLocks/>
            </p:cNvSpPr>
            <p:nvPr/>
          </p:nvSpPr>
          <p:spPr bwMode="auto">
            <a:xfrm>
              <a:off x="3391475" y="1387298"/>
              <a:ext cx="74946" cy="37740"/>
            </a:xfrm>
            <a:custGeom>
              <a:avLst/>
              <a:gdLst/>
              <a:ahLst/>
              <a:cxnLst>
                <a:cxn ang="0">
                  <a:pos x="0" y="13"/>
                </a:cxn>
                <a:cxn ang="0">
                  <a:pos x="1" y="13"/>
                </a:cxn>
                <a:cxn ang="0">
                  <a:pos x="3" y="13"/>
                </a:cxn>
                <a:cxn ang="0">
                  <a:pos x="3" y="13"/>
                </a:cxn>
                <a:cxn ang="0">
                  <a:pos x="3" y="13"/>
                </a:cxn>
                <a:cxn ang="0">
                  <a:pos x="3" y="12"/>
                </a:cxn>
                <a:cxn ang="0">
                  <a:pos x="4" y="11"/>
                </a:cxn>
                <a:cxn ang="0">
                  <a:pos x="5" y="11"/>
                </a:cxn>
                <a:cxn ang="0">
                  <a:pos x="5" y="11"/>
                </a:cxn>
                <a:cxn ang="0">
                  <a:pos x="5" y="10"/>
                </a:cxn>
                <a:cxn ang="0">
                  <a:pos x="6" y="10"/>
                </a:cxn>
                <a:cxn ang="0">
                  <a:pos x="6" y="11"/>
                </a:cxn>
                <a:cxn ang="0">
                  <a:pos x="8" y="12"/>
                </a:cxn>
                <a:cxn ang="0">
                  <a:pos x="8" y="13"/>
                </a:cxn>
                <a:cxn ang="0">
                  <a:pos x="11" y="13"/>
                </a:cxn>
                <a:cxn ang="0">
                  <a:pos x="11" y="13"/>
                </a:cxn>
                <a:cxn ang="0">
                  <a:pos x="11" y="12"/>
                </a:cxn>
                <a:cxn ang="0">
                  <a:pos x="11" y="11"/>
                </a:cxn>
                <a:cxn ang="0">
                  <a:pos x="11" y="10"/>
                </a:cxn>
                <a:cxn ang="0">
                  <a:pos x="11" y="10"/>
                </a:cxn>
                <a:cxn ang="0">
                  <a:pos x="11" y="10"/>
                </a:cxn>
                <a:cxn ang="0">
                  <a:pos x="12" y="11"/>
                </a:cxn>
                <a:cxn ang="0">
                  <a:pos x="13" y="11"/>
                </a:cxn>
                <a:cxn ang="0">
                  <a:pos x="15" y="13"/>
                </a:cxn>
                <a:cxn ang="0">
                  <a:pos x="16" y="13"/>
                </a:cxn>
                <a:cxn ang="0">
                  <a:pos x="19" y="13"/>
                </a:cxn>
                <a:cxn ang="0">
                  <a:pos x="19" y="13"/>
                </a:cxn>
                <a:cxn ang="0">
                  <a:pos x="21" y="13"/>
                </a:cxn>
                <a:cxn ang="0">
                  <a:pos x="22" y="12"/>
                </a:cxn>
                <a:cxn ang="0">
                  <a:pos x="22" y="7"/>
                </a:cxn>
                <a:cxn ang="0">
                  <a:pos x="21" y="6"/>
                </a:cxn>
                <a:cxn ang="0">
                  <a:pos x="21" y="5"/>
                </a:cxn>
                <a:cxn ang="0">
                  <a:pos x="19" y="5"/>
                </a:cxn>
                <a:cxn ang="0">
                  <a:pos x="19" y="3"/>
                </a:cxn>
                <a:cxn ang="0">
                  <a:pos x="19" y="3"/>
                </a:cxn>
                <a:cxn ang="0">
                  <a:pos x="19" y="3"/>
                </a:cxn>
                <a:cxn ang="0">
                  <a:pos x="17" y="2"/>
                </a:cxn>
                <a:cxn ang="0">
                  <a:pos x="17" y="2"/>
                </a:cxn>
                <a:cxn ang="0">
                  <a:pos x="16" y="2"/>
                </a:cxn>
                <a:cxn ang="0">
                  <a:pos x="16" y="1"/>
                </a:cxn>
                <a:cxn ang="0">
                  <a:pos x="16" y="0"/>
                </a:cxn>
                <a:cxn ang="0">
                  <a:pos x="14" y="1"/>
                </a:cxn>
                <a:cxn ang="0">
                  <a:pos x="12" y="3"/>
                </a:cxn>
                <a:cxn ang="0">
                  <a:pos x="11" y="2"/>
                </a:cxn>
                <a:cxn ang="0">
                  <a:pos x="11" y="5"/>
                </a:cxn>
                <a:cxn ang="0">
                  <a:pos x="5" y="6"/>
                </a:cxn>
                <a:cxn ang="0">
                  <a:pos x="4" y="8"/>
                </a:cxn>
                <a:cxn ang="0">
                  <a:pos x="4" y="9"/>
                </a:cxn>
                <a:cxn ang="0">
                  <a:pos x="3" y="9"/>
                </a:cxn>
                <a:cxn ang="0">
                  <a:pos x="2" y="9"/>
                </a:cxn>
                <a:cxn ang="0">
                  <a:pos x="0" y="10"/>
                </a:cxn>
                <a:cxn ang="0">
                  <a:pos x="0" y="13"/>
                </a:cxn>
                <a:cxn ang="0">
                  <a:pos x="0" y="13"/>
                </a:cxn>
                <a:cxn ang="0">
                  <a:pos x="0" y="13"/>
                </a:cxn>
              </a:cxnLst>
              <a:rect l="0" t="0" r="r" b="b"/>
              <a:pathLst>
                <a:path w="22" h="13">
                  <a:moveTo>
                    <a:pt x="0" y="13"/>
                  </a:moveTo>
                  <a:lnTo>
                    <a:pt x="1" y="13"/>
                  </a:lnTo>
                  <a:lnTo>
                    <a:pt x="3" y="13"/>
                  </a:lnTo>
                  <a:lnTo>
                    <a:pt x="3" y="13"/>
                  </a:lnTo>
                  <a:lnTo>
                    <a:pt x="3" y="13"/>
                  </a:lnTo>
                  <a:lnTo>
                    <a:pt x="3" y="12"/>
                  </a:lnTo>
                  <a:lnTo>
                    <a:pt x="4" y="11"/>
                  </a:lnTo>
                  <a:lnTo>
                    <a:pt x="5" y="11"/>
                  </a:lnTo>
                  <a:lnTo>
                    <a:pt x="5" y="11"/>
                  </a:lnTo>
                  <a:lnTo>
                    <a:pt x="5" y="10"/>
                  </a:lnTo>
                  <a:lnTo>
                    <a:pt x="6" y="10"/>
                  </a:lnTo>
                  <a:lnTo>
                    <a:pt x="6" y="11"/>
                  </a:lnTo>
                  <a:lnTo>
                    <a:pt x="8" y="12"/>
                  </a:lnTo>
                  <a:lnTo>
                    <a:pt x="8" y="13"/>
                  </a:lnTo>
                  <a:lnTo>
                    <a:pt x="11" y="13"/>
                  </a:lnTo>
                  <a:lnTo>
                    <a:pt x="11" y="13"/>
                  </a:lnTo>
                  <a:lnTo>
                    <a:pt x="11" y="12"/>
                  </a:lnTo>
                  <a:lnTo>
                    <a:pt x="11" y="11"/>
                  </a:lnTo>
                  <a:lnTo>
                    <a:pt x="11" y="10"/>
                  </a:lnTo>
                  <a:lnTo>
                    <a:pt x="11" y="10"/>
                  </a:lnTo>
                  <a:lnTo>
                    <a:pt x="11" y="10"/>
                  </a:lnTo>
                  <a:lnTo>
                    <a:pt x="12" y="11"/>
                  </a:lnTo>
                  <a:lnTo>
                    <a:pt x="13" y="11"/>
                  </a:lnTo>
                  <a:lnTo>
                    <a:pt x="15" y="13"/>
                  </a:lnTo>
                  <a:lnTo>
                    <a:pt x="16" y="13"/>
                  </a:lnTo>
                  <a:lnTo>
                    <a:pt x="19" y="13"/>
                  </a:lnTo>
                  <a:lnTo>
                    <a:pt x="19" y="13"/>
                  </a:lnTo>
                  <a:lnTo>
                    <a:pt x="21" y="13"/>
                  </a:lnTo>
                  <a:lnTo>
                    <a:pt x="22" y="12"/>
                  </a:lnTo>
                  <a:lnTo>
                    <a:pt x="22" y="7"/>
                  </a:lnTo>
                  <a:lnTo>
                    <a:pt x="21" y="6"/>
                  </a:lnTo>
                  <a:lnTo>
                    <a:pt x="21" y="5"/>
                  </a:lnTo>
                  <a:lnTo>
                    <a:pt x="19" y="5"/>
                  </a:lnTo>
                  <a:lnTo>
                    <a:pt x="19" y="3"/>
                  </a:lnTo>
                  <a:lnTo>
                    <a:pt x="19" y="3"/>
                  </a:lnTo>
                  <a:lnTo>
                    <a:pt x="19" y="3"/>
                  </a:lnTo>
                  <a:lnTo>
                    <a:pt x="17" y="2"/>
                  </a:lnTo>
                  <a:lnTo>
                    <a:pt x="17" y="2"/>
                  </a:lnTo>
                  <a:lnTo>
                    <a:pt x="16" y="2"/>
                  </a:lnTo>
                  <a:lnTo>
                    <a:pt x="16" y="1"/>
                  </a:lnTo>
                  <a:lnTo>
                    <a:pt x="16" y="0"/>
                  </a:lnTo>
                  <a:lnTo>
                    <a:pt x="14" y="1"/>
                  </a:lnTo>
                  <a:lnTo>
                    <a:pt x="12" y="3"/>
                  </a:lnTo>
                  <a:lnTo>
                    <a:pt x="11" y="2"/>
                  </a:lnTo>
                  <a:lnTo>
                    <a:pt x="11" y="5"/>
                  </a:lnTo>
                  <a:lnTo>
                    <a:pt x="5" y="6"/>
                  </a:lnTo>
                  <a:lnTo>
                    <a:pt x="4" y="8"/>
                  </a:lnTo>
                  <a:lnTo>
                    <a:pt x="4" y="9"/>
                  </a:lnTo>
                  <a:lnTo>
                    <a:pt x="3" y="9"/>
                  </a:lnTo>
                  <a:lnTo>
                    <a:pt x="2" y="9"/>
                  </a:lnTo>
                  <a:lnTo>
                    <a:pt x="0" y="10"/>
                  </a:lnTo>
                  <a:lnTo>
                    <a:pt x="0" y="13"/>
                  </a:lnTo>
                  <a:lnTo>
                    <a:pt x="0" y="13"/>
                  </a:lnTo>
                  <a:lnTo>
                    <a:pt x="0" y="1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3" name="Freeform 21"/>
            <p:cNvSpPr>
              <a:spLocks/>
            </p:cNvSpPr>
            <p:nvPr/>
          </p:nvSpPr>
          <p:spPr bwMode="auto">
            <a:xfrm>
              <a:off x="8068770" y="1575998"/>
              <a:ext cx="122638" cy="95802"/>
            </a:xfrm>
            <a:custGeom>
              <a:avLst/>
              <a:gdLst/>
              <a:ahLst/>
              <a:cxnLst>
                <a:cxn ang="0">
                  <a:pos x="0" y="20"/>
                </a:cxn>
                <a:cxn ang="0">
                  <a:pos x="4" y="26"/>
                </a:cxn>
                <a:cxn ang="0">
                  <a:pos x="7" y="31"/>
                </a:cxn>
                <a:cxn ang="0">
                  <a:pos x="11" y="32"/>
                </a:cxn>
                <a:cxn ang="0">
                  <a:pos x="14" y="33"/>
                </a:cxn>
                <a:cxn ang="0">
                  <a:pos x="16" y="28"/>
                </a:cxn>
                <a:cxn ang="0">
                  <a:pos x="15" y="26"/>
                </a:cxn>
                <a:cxn ang="0">
                  <a:pos x="17" y="28"/>
                </a:cxn>
                <a:cxn ang="0">
                  <a:pos x="18" y="29"/>
                </a:cxn>
                <a:cxn ang="0">
                  <a:pos x="17" y="30"/>
                </a:cxn>
                <a:cxn ang="0">
                  <a:pos x="18" y="31"/>
                </a:cxn>
                <a:cxn ang="0">
                  <a:pos x="23" y="28"/>
                </a:cxn>
                <a:cxn ang="0">
                  <a:pos x="29" y="25"/>
                </a:cxn>
                <a:cxn ang="0">
                  <a:pos x="29" y="27"/>
                </a:cxn>
                <a:cxn ang="0">
                  <a:pos x="31" y="30"/>
                </a:cxn>
                <a:cxn ang="0">
                  <a:pos x="32" y="28"/>
                </a:cxn>
                <a:cxn ang="0">
                  <a:pos x="36" y="28"/>
                </a:cxn>
                <a:cxn ang="0">
                  <a:pos x="36" y="27"/>
                </a:cxn>
                <a:cxn ang="0">
                  <a:pos x="32" y="25"/>
                </a:cxn>
                <a:cxn ang="0">
                  <a:pos x="30" y="18"/>
                </a:cxn>
                <a:cxn ang="0">
                  <a:pos x="32" y="11"/>
                </a:cxn>
                <a:cxn ang="0">
                  <a:pos x="30" y="11"/>
                </a:cxn>
                <a:cxn ang="0">
                  <a:pos x="27" y="5"/>
                </a:cxn>
                <a:cxn ang="0">
                  <a:pos x="24" y="3"/>
                </a:cxn>
                <a:cxn ang="0">
                  <a:pos x="23" y="9"/>
                </a:cxn>
                <a:cxn ang="0">
                  <a:pos x="23" y="11"/>
                </a:cxn>
                <a:cxn ang="0">
                  <a:pos x="23" y="14"/>
                </a:cxn>
                <a:cxn ang="0">
                  <a:pos x="21" y="14"/>
                </a:cxn>
                <a:cxn ang="0">
                  <a:pos x="20" y="14"/>
                </a:cxn>
                <a:cxn ang="0">
                  <a:pos x="20" y="12"/>
                </a:cxn>
                <a:cxn ang="0">
                  <a:pos x="20" y="10"/>
                </a:cxn>
                <a:cxn ang="0">
                  <a:pos x="20" y="10"/>
                </a:cxn>
                <a:cxn ang="0">
                  <a:pos x="18" y="10"/>
                </a:cxn>
                <a:cxn ang="0">
                  <a:pos x="18" y="9"/>
                </a:cxn>
                <a:cxn ang="0">
                  <a:pos x="17" y="8"/>
                </a:cxn>
                <a:cxn ang="0">
                  <a:pos x="17" y="6"/>
                </a:cxn>
                <a:cxn ang="0">
                  <a:pos x="15" y="6"/>
                </a:cxn>
                <a:cxn ang="0">
                  <a:pos x="12" y="3"/>
                </a:cxn>
                <a:cxn ang="0">
                  <a:pos x="12" y="0"/>
                </a:cxn>
                <a:cxn ang="0">
                  <a:pos x="10" y="0"/>
                </a:cxn>
                <a:cxn ang="0">
                  <a:pos x="8" y="2"/>
                </a:cxn>
                <a:cxn ang="0">
                  <a:pos x="4" y="6"/>
                </a:cxn>
                <a:cxn ang="0">
                  <a:pos x="3" y="6"/>
                </a:cxn>
                <a:cxn ang="0">
                  <a:pos x="4" y="8"/>
                </a:cxn>
                <a:cxn ang="0">
                  <a:pos x="4" y="10"/>
                </a:cxn>
                <a:cxn ang="0">
                  <a:pos x="2" y="10"/>
                </a:cxn>
                <a:cxn ang="0">
                  <a:pos x="3" y="13"/>
                </a:cxn>
                <a:cxn ang="0">
                  <a:pos x="2" y="15"/>
                </a:cxn>
                <a:cxn ang="0">
                  <a:pos x="1" y="14"/>
                </a:cxn>
                <a:cxn ang="0">
                  <a:pos x="3" y="16"/>
                </a:cxn>
                <a:cxn ang="0">
                  <a:pos x="2" y="17"/>
                </a:cxn>
                <a:cxn ang="0">
                  <a:pos x="2" y="18"/>
                </a:cxn>
                <a:cxn ang="0">
                  <a:pos x="3" y="19"/>
                </a:cxn>
                <a:cxn ang="0">
                  <a:pos x="1" y="19"/>
                </a:cxn>
              </a:cxnLst>
              <a:rect l="0" t="0" r="r" b="b"/>
              <a:pathLst>
                <a:path w="36" h="33">
                  <a:moveTo>
                    <a:pt x="1" y="19"/>
                  </a:moveTo>
                  <a:lnTo>
                    <a:pt x="0" y="20"/>
                  </a:lnTo>
                  <a:lnTo>
                    <a:pt x="2" y="24"/>
                  </a:lnTo>
                  <a:lnTo>
                    <a:pt x="4" y="26"/>
                  </a:lnTo>
                  <a:lnTo>
                    <a:pt x="6" y="26"/>
                  </a:lnTo>
                  <a:lnTo>
                    <a:pt x="7" y="31"/>
                  </a:lnTo>
                  <a:lnTo>
                    <a:pt x="9" y="32"/>
                  </a:lnTo>
                  <a:lnTo>
                    <a:pt x="11" y="32"/>
                  </a:lnTo>
                  <a:lnTo>
                    <a:pt x="13" y="33"/>
                  </a:lnTo>
                  <a:lnTo>
                    <a:pt x="14" y="33"/>
                  </a:lnTo>
                  <a:lnTo>
                    <a:pt x="14" y="32"/>
                  </a:lnTo>
                  <a:lnTo>
                    <a:pt x="16" y="28"/>
                  </a:lnTo>
                  <a:lnTo>
                    <a:pt x="14" y="29"/>
                  </a:lnTo>
                  <a:lnTo>
                    <a:pt x="15" y="26"/>
                  </a:lnTo>
                  <a:lnTo>
                    <a:pt x="17" y="25"/>
                  </a:lnTo>
                  <a:lnTo>
                    <a:pt x="17" y="28"/>
                  </a:lnTo>
                  <a:lnTo>
                    <a:pt x="18" y="29"/>
                  </a:lnTo>
                  <a:lnTo>
                    <a:pt x="18" y="29"/>
                  </a:lnTo>
                  <a:lnTo>
                    <a:pt x="18" y="30"/>
                  </a:lnTo>
                  <a:lnTo>
                    <a:pt x="17" y="30"/>
                  </a:lnTo>
                  <a:lnTo>
                    <a:pt x="18" y="31"/>
                  </a:lnTo>
                  <a:lnTo>
                    <a:pt x="18" y="31"/>
                  </a:lnTo>
                  <a:lnTo>
                    <a:pt x="21" y="30"/>
                  </a:lnTo>
                  <a:lnTo>
                    <a:pt x="23" y="28"/>
                  </a:lnTo>
                  <a:lnTo>
                    <a:pt x="27" y="27"/>
                  </a:lnTo>
                  <a:lnTo>
                    <a:pt x="29" y="25"/>
                  </a:lnTo>
                  <a:lnTo>
                    <a:pt x="29" y="26"/>
                  </a:lnTo>
                  <a:lnTo>
                    <a:pt x="29" y="27"/>
                  </a:lnTo>
                  <a:lnTo>
                    <a:pt x="29" y="28"/>
                  </a:lnTo>
                  <a:lnTo>
                    <a:pt x="31" y="30"/>
                  </a:lnTo>
                  <a:lnTo>
                    <a:pt x="32" y="29"/>
                  </a:lnTo>
                  <a:lnTo>
                    <a:pt x="32" y="28"/>
                  </a:lnTo>
                  <a:lnTo>
                    <a:pt x="35" y="29"/>
                  </a:lnTo>
                  <a:lnTo>
                    <a:pt x="36" y="28"/>
                  </a:lnTo>
                  <a:lnTo>
                    <a:pt x="36" y="28"/>
                  </a:lnTo>
                  <a:lnTo>
                    <a:pt x="36" y="27"/>
                  </a:lnTo>
                  <a:lnTo>
                    <a:pt x="35" y="26"/>
                  </a:lnTo>
                  <a:lnTo>
                    <a:pt x="32" y="25"/>
                  </a:lnTo>
                  <a:lnTo>
                    <a:pt x="31" y="24"/>
                  </a:lnTo>
                  <a:lnTo>
                    <a:pt x="30" y="18"/>
                  </a:lnTo>
                  <a:lnTo>
                    <a:pt x="32" y="13"/>
                  </a:lnTo>
                  <a:lnTo>
                    <a:pt x="32" y="11"/>
                  </a:lnTo>
                  <a:lnTo>
                    <a:pt x="31" y="11"/>
                  </a:lnTo>
                  <a:lnTo>
                    <a:pt x="30" y="11"/>
                  </a:lnTo>
                  <a:lnTo>
                    <a:pt x="29" y="8"/>
                  </a:lnTo>
                  <a:lnTo>
                    <a:pt x="27" y="5"/>
                  </a:lnTo>
                  <a:lnTo>
                    <a:pt x="25" y="3"/>
                  </a:lnTo>
                  <a:lnTo>
                    <a:pt x="24" y="3"/>
                  </a:lnTo>
                  <a:lnTo>
                    <a:pt x="23" y="5"/>
                  </a:lnTo>
                  <a:lnTo>
                    <a:pt x="23" y="9"/>
                  </a:lnTo>
                  <a:lnTo>
                    <a:pt x="24" y="10"/>
                  </a:lnTo>
                  <a:lnTo>
                    <a:pt x="23" y="11"/>
                  </a:lnTo>
                  <a:lnTo>
                    <a:pt x="23" y="14"/>
                  </a:lnTo>
                  <a:lnTo>
                    <a:pt x="23" y="14"/>
                  </a:lnTo>
                  <a:lnTo>
                    <a:pt x="21" y="14"/>
                  </a:lnTo>
                  <a:lnTo>
                    <a:pt x="21" y="14"/>
                  </a:lnTo>
                  <a:lnTo>
                    <a:pt x="21" y="14"/>
                  </a:lnTo>
                  <a:lnTo>
                    <a:pt x="20" y="14"/>
                  </a:lnTo>
                  <a:lnTo>
                    <a:pt x="20" y="13"/>
                  </a:lnTo>
                  <a:lnTo>
                    <a:pt x="20" y="12"/>
                  </a:lnTo>
                  <a:lnTo>
                    <a:pt x="20" y="12"/>
                  </a:lnTo>
                  <a:lnTo>
                    <a:pt x="20" y="10"/>
                  </a:lnTo>
                  <a:lnTo>
                    <a:pt x="20" y="10"/>
                  </a:lnTo>
                  <a:lnTo>
                    <a:pt x="20" y="10"/>
                  </a:lnTo>
                  <a:lnTo>
                    <a:pt x="18" y="9"/>
                  </a:lnTo>
                  <a:lnTo>
                    <a:pt x="18" y="10"/>
                  </a:lnTo>
                  <a:lnTo>
                    <a:pt x="18" y="9"/>
                  </a:lnTo>
                  <a:lnTo>
                    <a:pt x="18" y="9"/>
                  </a:lnTo>
                  <a:lnTo>
                    <a:pt x="17" y="9"/>
                  </a:lnTo>
                  <a:lnTo>
                    <a:pt x="17" y="8"/>
                  </a:lnTo>
                  <a:lnTo>
                    <a:pt x="18" y="6"/>
                  </a:lnTo>
                  <a:lnTo>
                    <a:pt x="17" y="6"/>
                  </a:lnTo>
                  <a:lnTo>
                    <a:pt x="16" y="5"/>
                  </a:lnTo>
                  <a:lnTo>
                    <a:pt x="15" y="6"/>
                  </a:lnTo>
                  <a:lnTo>
                    <a:pt x="14" y="5"/>
                  </a:lnTo>
                  <a:lnTo>
                    <a:pt x="12" y="3"/>
                  </a:lnTo>
                  <a:lnTo>
                    <a:pt x="12" y="1"/>
                  </a:lnTo>
                  <a:lnTo>
                    <a:pt x="12" y="0"/>
                  </a:lnTo>
                  <a:lnTo>
                    <a:pt x="12" y="0"/>
                  </a:lnTo>
                  <a:lnTo>
                    <a:pt x="10" y="0"/>
                  </a:lnTo>
                  <a:lnTo>
                    <a:pt x="8" y="2"/>
                  </a:lnTo>
                  <a:lnTo>
                    <a:pt x="8" y="2"/>
                  </a:lnTo>
                  <a:lnTo>
                    <a:pt x="7" y="4"/>
                  </a:lnTo>
                  <a:lnTo>
                    <a:pt x="4" y="6"/>
                  </a:lnTo>
                  <a:lnTo>
                    <a:pt x="3" y="5"/>
                  </a:lnTo>
                  <a:lnTo>
                    <a:pt x="3" y="6"/>
                  </a:lnTo>
                  <a:lnTo>
                    <a:pt x="3" y="9"/>
                  </a:lnTo>
                  <a:lnTo>
                    <a:pt x="4" y="8"/>
                  </a:lnTo>
                  <a:lnTo>
                    <a:pt x="4" y="10"/>
                  </a:lnTo>
                  <a:lnTo>
                    <a:pt x="4" y="10"/>
                  </a:lnTo>
                  <a:lnTo>
                    <a:pt x="3" y="10"/>
                  </a:lnTo>
                  <a:lnTo>
                    <a:pt x="2" y="10"/>
                  </a:lnTo>
                  <a:lnTo>
                    <a:pt x="2" y="12"/>
                  </a:lnTo>
                  <a:lnTo>
                    <a:pt x="3" y="13"/>
                  </a:lnTo>
                  <a:lnTo>
                    <a:pt x="2" y="14"/>
                  </a:lnTo>
                  <a:lnTo>
                    <a:pt x="2" y="15"/>
                  </a:lnTo>
                  <a:lnTo>
                    <a:pt x="1" y="14"/>
                  </a:lnTo>
                  <a:lnTo>
                    <a:pt x="1" y="14"/>
                  </a:lnTo>
                  <a:lnTo>
                    <a:pt x="1" y="15"/>
                  </a:lnTo>
                  <a:lnTo>
                    <a:pt x="3" y="16"/>
                  </a:lnTo>
                  <a:lnTo>
                    <a:pt x="3" y="17"/>
                  </a:lnTo>
                  <a:lnTo>
                    <a:pt x="2" y="17"/>
                  </a:lnTo>
                  <a:lnTo>
                    <a:pt x="2" y="17"/>
                  </a:lnTo>
                  <a:lnTo>
                    <a:pt x="2" y="18"/>
                  </a:lnTo>
                  <a:lnTo>
                    <a:pt x="3" y="17"/>
                  </a:lnTo>
                  <a:lnTo>
                    <a:pt x="3" y="19"/>
                  </a:lnTo>
                  <a:lnTo>
                    <a:pt x="2" y="20"/>
                  </a:lnTo>
                  <a:lnTo>
                    <a:pt x="1" y="1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4" name="Freeform 22"/>
            <p:cNvSpPr>
              <a:spLocks/>
            </p:cNvSpPr>
            <p:nvPr/>
          </p:nvSpPr>
          <p:spPr bwMode="auto">
            <a:xfrm>
              <a:off x="3595872" y="1448263"/>
              <a:ext cx="30660" cy="20322"/>
            </a:xfrm>
            <a:custGeom>
              <a:avLst/>
              <a:gdLst/>
              <a:ahLst/>
              <a:cxnLst>
                <a:cxn ang="0">
                  <a:pos x="5" y="0"/>
                </a:cxn>
                <a:cxn ang="0">
                  <a:pos x="3" y="1"/>
                </a:cxn>
                <a:cxn ang="0">
                  <a:pos x="2" y="1"/>
                </a:cxn>
                <a:cxn ang="0">
                  <a:pos x="0" y="2"/>
                </a:cxn>
                <a:cxn ang="0">
                  <a:pos x="0" y="3"/>
                </a:cxn>
                <a:cxn ang="0">
                  <a:pos x="2" y="7"/>
                </a:cxn>
                <a:cxn ang="0">
                  <a:pos x="5" y="6"/>
                </a:cxn>
                <a:cxn ang="0">
                  <a:pos x="6" y="5"/>
                </a:cxn>
                <a:cxn ang="0">
                  <a:pos x="7" y="5"/>
                </a:cxn>
                <a:cxn ang="0">
                  <a:pos x="9" y="5"/>
                </a:cxn>
                <a:cxn ang="0">
                  <a:pos x="9" y="4"/>
                </a:cxn>
                <a:cxn ang="0">
                  <a:pos x="5" y="0"/>
                </a:cxn>
              </a:cxnLst>
              <a:rect l="0" t="0" r="r" b="b"/>
              <a:pathLst>
                <a:path w="9" h="7">
                  <a:moveTo>
                    <a:pt x="5" y="0"/>
                  </a:moveTo>
                  <a:lnTo>
                    <a:pt x="3" y="1"/>
                  </a:lnTo>
                  <a:lnTo>
                    <a:pt x="2" y="1"/>
                  </a:lnTo>
                  <a:lnTo>
                    <a:pt x="0" y="2"/>
                  </a:lnTo>
                  <a:lnTo>
                    <a:pt x="0" y="3"/>
                  </a:lnTo>
                  <a:lnTo>
                    <a:pt x="2" y="7"/>
                  </a:lnTo>
                  <a:lnTo>
                    <a:pt x="5" y="6"/>
                  </a:lnTo>
                  <a:lnTo>
                    <a:pt x="6" y="5"/>
                  </a:lnTo>
                  <a:lnTo>
                    <a:pt x="7" y="5"/>
                  </a:lnTo>
                  <a:lnTo>
                    <a:pt x="9" y="5"/>
                  </a:lnTo>
                  <a:lnTo>
                    <a:pt x="9" y="4"/>
                  </a:lnTo>
                  <a:lnTo>
                    <a:pt x="5"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5" name="Freeform 23"/>
            <p:cNvSpPr>
              <a:spLocks/>
            </p:cNvSpPr>
            <p:nvPr/>
          </p:nvSpPr>
          <p:spPr bwMode="auto">
            <a:xfrm>
              <a:off x="3892248" y="1561483"/>
              <a:ext cx="10220" cy="8709"/>
            </a:xfrm>
            <a:custGeom>
              <a:avLst/>
              <a:gdLst/>
              <a:ahLst/>
              <a:cxnLst>
                <a:cxn ang="0">
                  <a:pos x="0" y="2"/>
                </a:cxn>
                <a:cxn ang="0">
                  <a:pos x="3" y="3"/>
                </a:cxn>
                <a:cxn ang="0">
                  <a:pos x="1" y="0"/>
                </a:cxn>
                <a:cxn ang="0">
                  <a:pos x="0" y="1"/>
                </a:cxn>
                <a:cxn ang="0">
                  <a:pos x="0" y="2"/>
                </a:cxn>
              </a:cxnLst>
              <a:rect l="0" t="0" r="r" b="b"/>
              <a:pathLst>
                <a:path w="3" h="3">
                  <a:moveTo>
                    <a:pt x="0" y="2"/>
                  </a:moveTo>
                  <a:lnTo>
                    <a:pt x="3" y="3"/>
                  </a:lnTo>
                  <a:lnTo>
                    <a:pt x="1" y="0"/>
                  </a:lnTo>
                  <a:lnTo>
                    <a:pt x="0"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6" name="Freeform 24"/>
            <p:cNvSpPr>
              <a:spLocks/>
            </p:cNvSpPr>
            <p:nvPr/>
          </p:nvSpPr>
          <p:spPr bwMode="auto">
            <a:xfrm>
              <a:off x="4021700" y="1584708"/>
              <a:ext cx="13626" cy="20322"/>
            </a:xfrm>
            <a:custGeom>
              <a:avLst/>
              <a:gdLst/>
              <a:ahLst/>
              <a:cxnLst>
                <a:cxn ang="0">
                  <a:pos x="4" y="1"/>
                </a:cxn>
                <a:cxn ang="0">
                  <a:pos x="2" y="0"/>
                </a:cxn>
                <a:cxn ang="0">
                  <a:pos x="2" y="0"/>
                </a:cxn>
                <a:cxn ang="0">
                  <a:pos x="2" y="0"/>
                </a:cxn>
                <a:cxn ang="0">
                  <a:pos x="1" y="1"/>
                </a:cxn>
                <a:cxn ang="0">
                  <a:pos x="1" y="2"/>
                </a:cxn>
                <a:cxn ang="0">
                  <a:pos x="1" y="4"/>
                </a:cxn>
                <a:cxn ang="0">
                  <a:pos x="1" y="5"/>
                </a:cxn>
                <a:cxn ang="0">
                  <a:pos x="0" y="6"/>
                </a:cxn>
                <a:cxn ang="0">
                  <a:pos x="2" y="7"/>
                </a:cxn>
                <a:cxn ang="0">
                  <a:pos x="2" y="7"/>
                </a:cxn>
                <a:cxn ang="0">
                  <a:pos x="2" y="6"/>
                </a:cxn>
                <a:cxn ang="0">
                  <a:pos x="4" y="6"/>
                </a:cxn>
                <a:cxn ang="0">
                  <a:pos x="4" y="5"/>
                </a:cxn>
                <a:cxn ang="0">
                  <a:pos x="3" y="4"/>
                </a:cxn>
                <a:cxn ang="0">
                  <a:pos x="4" y="1"/>
                </a:cxn>
                <a:cxn ang="0">
                  <a:pos x="4" y="1"/>
                </a:cxn>
              </a:cxnLst>
              <a:rect l="0" t="0" r="r" b="b"/>
              <a:pathLst>
                <a:path w="4" h="7">
                  <a:moveTo>
                    <a:pt x="4" y="1"/>
                  </a:moveTo>
                  <a:lnTo>
                    <a:pt x="2" y="0"/>
                  </a:lnTo>
                  <a:lnTo>
                    <a:pt x="2" y="0"/>
                  </a:lnTo>
                  <a:lnTo>
                    <a:pt x="2" y="0"/>
                  </a:lnTo>
                  <a:lnTo>
                    <a:pt x="1" y="1"/>
                  </a:lnTo>
                  <a:lnTo>
                    <a:pt x="1" y="2"/>
                  </a:lnTo>
                  <a:lnTo>
                    <a:pt x="1" y="4"/>
                  </a:lnTo>
                  <a:lnTo>
                    <a:pt x="1" y="5"/>
                  </a:lnTo>
                  <a:lnTo>
                    <a:pt x="0" y="6"/>
                  </a:lnTo>
                  <a:lnTo>
                    <a:pt x="2" y="7"/>
                  </a:lnTo>
                  <a:lnTo>
                    <a:pt x="2" y="7"/>
                  </a:lnTo>
                  <a:lnTo>
                    <a:pt x="2" y="6"/>
                  </a:lnTo>
                  <a:lnTo>
                    <a:pt x="4" y="6"/>
                  </a:lnTo>
                  <a:lnTo>
                    <a:pt x="4" y="5"/>
                  </a:lnTo>
                  <a:lnTo>
                    <a:pt x="3" y="4"/>
                  </a:lnTo>
                  <a:lnTo>
                    <a:pt x="4" y="1"/>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7" name="Freeform 25"/>
            <p:cNvSpPr>
              <a:spLocks/>
            </p:cNvSpPr>
            <p:nvPr/>
          </p:nvSpPr>
          <p:spPr bwMode="auto">
            <a:xfrm>
              <a:off x="7210300" y="1224725"/>
              <a:ext cx="17033" cy="11612"/>
            </a:xfrm>
            <a:custGeom>
              <a:avLst/>
              <a:gdLst/>
              <a:ahLst/>
              <a:cxnLst>
                <a:cxn ang="0">
                  <a:pos x="1" y="5"/>
                </a:cxn>
                <a:cxn ang="0">
                  <a:pos x="3" y="4"/>
                </a:cxn>
                <a:cxn ang="0">
                  <a:pos x="5" y="4"/>
                </a:cxn>
                <a:cxn ang="0">
                  <a:pos x="7" y="3"/>
                </a:cxn>
                <a:cxn ang="0">
                  <a:pos x="7" y="0"/>
                </a:cxn>
                <a:cxn ang="0">
                  <a:pos x="6" y="0"/>
                </a:cxn>
                <a:cxn ang="0">
                  <a:pos x="3" y="0"/>
                </a:cxn>
                <a:cxn ang="0">
                  <a:pos x="2" y="1"/>
                </a:cxn>
                <a:cxn ang="0">
                  <a:pos x="1" y="5"/>
                </a:cxn>
                <a:cxn ang="0">
                  <a:pos x="1" y="5"/>
                </a:cxn>
              </a:cxnLst>
              <a:rect l="0" t="0" r="r" b="b"/>
              <a:pathLst>
                <a:path w="7" h="5">
                  <a:moveTo>
                    <a:pt x="1" y="5"/>
                  </a:moveTo>
                  <a:cubicBezTo>
                    <a:pt x="2" y="5"/>
                    <a:pt x="2" y="4"/>
                    <a:pt x="3" y="4"/>
                  </a:cubicBezTo>
                  <a:cubicBezTo>
                    <a:pt x="4" y="4"/>
                    <a:pt x="4" y="4"/>
                    <a:pt x="5" y="4"/>
                  </a:cubicBezTo>
                  <a:cubicBezTo>
                    <a:pt x="6" y="4"/>
                    <a:pt x="7" y="4"/>
                    <a:pt x="7" y="3"/>
                  </a:cubicBezTo>
                  <a:cubicBezTo>
                    <a:pt x="7" y="2"/>
                    <a:pt x="7" y="0"/>
                    <a:pt x="7" y="0"/>
                  </a:cubicBezTo>
                  <a:cubicBezTo>
                    <a:pt x="6" y="0"/>
                    <a:pt x="6" y="0"/>
                    <a:pt x="6" y="0"/>
                  </a:cubicBezTo>
                  <a:cubicBezTo>
                    <a:pt x="5" y="0"/>
                    <a:pt x="4" y="0"/>
                    <a:pt x="3" y="0"/>
                  </a:cubicBezTo>
                  <a:cubicBezTo>
                    <a:pt x="2" y="0"/>
                    <a:pt x="2" y="0"/>
                    <a:pt x="2" y="1"/>
                  </a:cubicBezTo>
                  <a:cubicBezTo>
                    <a:pt x="2" y="3"/>
                    <a:pt x="0" y="4"/>
                    <a:pt x="1" y="5"/>
                  </a:cubicBezTo>
                  <a:cubicBezTo>
                    <a:pt x="1" y="5"/>
                    <a:pt x="1" y="5"/>
                    <a:pt x="1" y="5"/>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8" name="Rectangle 26"/>
            <p:cNvSpPr>
              <a:spLocks noChangeArrowheads="1"/>
            </p:cNvSpPr>
            <p:nvPr/>
          </p:nvSpPr>
          <p:spPr bwMode="auto">
            <a:xfrm>
              <a:off x="7264806" y="1279883"/>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9" name="Freeform 27"/>
            <p:cNvSpPr>
              <a:spLocks/>
            </p:cNvSpPr>
            <p:nvPr/>
          </p:nvSpPr>
          <p:spPr bwMode="auto">
            <a:xfrm>
              <a:off x="7217114" y="1175372"/>
              <a:ext cx="85166" cy="104511"/>
            </a:xfrm>
            <a:custGeom>
              <a:avLst/>
              <a:gdLst/>
              <a:ahLst/>
              <a:cxnLst>
                <a:cxn ang="0">
                  <a:pos x="8" y="17"/>
                </a:cxn>
                <a:cxn ang="0">
                  <a:pos x="5" y="19"/>
                </a:cxn>
                <a:cxn ang="0">
                  <a:pos x="12" y="20"/>
                </a:cxn>
                <a:cxn ang="0">
                  <a:pos x="12" y="24"/>
                </a:cxn>
                <a:cxn ang="0">
                  <a:pos x="14" y="27"/>
                </a:cxn>
                <a:cxn ang="0">
                  <a:pos x="13" y="31"/>
                </a:cxn>
                <a:cxn ang="0">
                  <a:pos x="12" y="32"/>
                </a:cxn>
                <a:cxn ang="0">
                  <a:pos x="11" y="32"/>
                </a:cxn>
                <a:cxn ang="0">
                  <a:pos x="10" y="28"/>
                </a:cxn>
                <a:cxn ang="0">
                  <a:pos x="10" y="28"/>
                </a:cxn>
                <a:cxn ang="0">
                  <a:pos x="8" y="28"/>
                </a:cxn>
                <a:cxn ang="0">
                  <a:pos x="7" y="28"/>
                </a:cxn>
                <a:cxn ang="0">
                  <a:pos x="3" y="29"/>
                </a:cxn>
                <a:cxn ang="0">
                  <a:pos x="1" y="33"/>
                </a:cxn>
                <a:cxn ang="0">
                  <a:pos x="0" y="39"/>
                </a:cxn>
                <a:cxn ang="0">
                  <a:pos x="1" y="41"/>
                </a:cxn>
                <a:cxn ang="0">
                  <a:pos x="2" y="40"/>
                </a:cxn>
                <a:cxn ang="0">
                  <a:pos x="9" y="44"/>
                </a:cxn>
                <a:cxn ang="0">
                  <a:pos x="14" y="46"/>
                </a:cxn>
                <a:cxn ang="0">
                  <a:pos x="16" y="44"/>
                </a:cxn>
                <a:cxn ang="0">
                  <a:pos x="17" y="43"/>
                </a:cxn>
                <a:cxn ang="0">
                  <a:pos x="18" y="43"/>
                </a:cxn>
                <a:cxn ang="0">
                  <a:pos x="18" y="43"/>
                </a:cxn>
                <a:cxn ang="0">
                  <a:pos x="21" y="43"/>
                </a:cxn>
                <a:cxn ang="0">
                  <a:pos x="21" y="41"/>
                </a:cxn>
                <a:cxn ang="0">
                  <a:pos x="22" y="38"/>
                </a:cxn>
                <a:cxn ang="0">
                  <a:pos x="24" y="35"/>
                </a:cxn>
                <a:cxn ang="0">
                  <a:pos x="27" y="33"/>
                </a:cxn>
                <a:cxn ang="0">
                  <a:pos x="29" y="32"/>
                </a:cxn>
                <a:cxn ang="0">
                  <a:pos x="31" y="33"/>
                </a:cxn>
                <a:cxn ang="0">
                  <a:pos x="31" y="31"/>
                </a:cxn>
                <a:cxn ang="0">
                  <a:pos x="32" y="29"/>
                </a:cxn>
                <a:cxn ang="0">
                  <a:pos x="32" y="26"/>
                </a:cxn>
                <a:cxn ang="0">
                  <a:pos x="31" y="23"/>
                </a:cxn>
                <a:cxn ang="0">
                  <a:pos x="31" y="18"/>
                </a:cxn>
                <a:cxn ang="0">
                  <a:pos x="30" y="16"/>
                </a:cxn>
                <a:cxn ang="0">
                  <a:pos x="29" y="13"/>
                </a:cxn>
                <a:cxn ang="0">
                  <a:pos x="31" y="10"/>
                </a:cxn>
                <a:cxn ang="0">
                  <a:pos x="31" y="7"/>
                </a:cxn>
                <a:cxn ang="0">
                  <a:pos x="30" y="5"/>
                </a:cxn>
                <a:cxn ang="0">
                  <a:pos x="26" y="2"/>
                </a:cxn>
                <a:cxn ang="0">
                  <a:pos x="24" y="0"/>
                </a:cxn>
                <a:cxn ang="0">
                  <a:pos x="21" y="3"/>
                </a:cxn>
                <a:cxn ang="0">
                  <a:pos x="20" y="5"/>
                </a:cxn>
                <a:cxn ang="0">
                  <a:pos x="19" y="6"/>
                </a:cxn>
                <a:cxn ang="0">
                  <a:pos x="19" y="9"/>
                </a:cxn>
                <a:cxn ang="0">
                  <a:pos x="18" y="10"/>
                </a:cxn>
                <a:cxn ang="0">
                  <a:pos x="17" y="10"/>
                </a:cxn>
                <a:cxn ang="0">
                  <a:pos x="14" y="9"/>
                </a:cxn>
                <a:cxn ang="0">
                  <a:pos x="11" y="11"/>
                </a:cxn>
                <a:cxn ang="0">
                  <a:pos x="8" y="12"/>
                </a:cxn>
                <a:cxn ang="0">
                  <a:pos x="8" y="14"/>
                </a:cxn>
                <a:cxn ang="0">
                  <a:pos x="8" y="17"/>
                </a:cxn>
              </a:cxnLst>
              <a:rect l="0" t="0" r="r" b="b"/>
              <a:pathLst>
                <a:path w="32" h="46">
                  <a:moveTo>
                    <a:pt x="8" y="17"/>
                  </a:moveTo>
                  <a:cubicBezTo>
                    <a:pt x="8" y="18"/>
                    <a:pt x="5" y="18"/>
                    <a:pt x="5" y="19"/>
                  </a:cubicBezTo>
                  <a:cubicBezTo>
                    <a:pt x="4" y="19"/>
                    <a:pt x="12" y="20"/>
                    <a:pt x="12" y="20"/>
                  </a:cubicBezTo>
                  <a:cubicBezTo>
                    <a:pt x="12" y="24"/>
                    <a:pt x="12" y="24"/>
                    <a:pt x="12" y="24"/>
                  </a:cubicBezTo>
                  <a:cubicBezTo>
                    <a:pt x="12" y="24"/>
                    <a:pt x="13" y="26"/>
                    <a:pt x="14" y="27"/>
                  </a:cubicBezTo>
                  <a:cubicBezTo>
                    <a:pt x="15" y="28"/>
                    <a:pt x="13" y="29"/>
                    <a:pt x="13" y="31"/>
                  </a:cubicBezTo>
                  <a:cubicBezTo>
                    <a:pt x="13" y="32"/>
                    <a:pt x="12" y="32"/>
                    <a:pt x="12" y="32"/>
                  </a:cubicBezTo>
                  <a:cubicBezTo>
                    <a:pt x="11" y="32"/>
                    <a:pt x="11" y="32"/>
                    <a:pt x="11" y="32"/>
                  </a:cubicBezTo>
                  <a:cubicBezTo>
                    <a:pt x="11" y="32"/>
                    <a:pt x="10" y="29"/>
                    <a:pt x="10" y="28"/>
                  </a:cubicBezTo>
                  <a:cubicBezTo>
                    <a:pt x="10" y="28"/>
                    <a:pt x="10" y="28"/>
                    <a:pt x="10" y="28"/>
                  </a:cubicBezTo>
                  <a:cubicBezTo>
                    <a:pt x="10" y="28"/>
                    <a:pt x="8" y="28"/>
                    <a:pt x="8" y="28"/>
                  </a:cubicBezTo>
                  <a:cubicBezTo>
                    <a:pt x="7" y="28"/>
                    <a:pt x="7" y="28"/>
                    <a:pt x="7" y="28"/>
                  </a:cubicBezTo>
                  <a:cubicBezTo>
                    <a:pt x="7" y="28"/>
                    <a:pt x="4" y="29"/>
                    <a:pt x="3" y="29"/>
                  </a:cubicBezTo>
                  <a:cubicBezTo>
                    <a:pt x="2" y="29"/>
                    <a:pt x="1" y="32"/>
                    <a:pt x="1" y="33"/>
                  </a:cubicBezTo>
                  <a:cubicBezTo>
                    <a:pt x="0" y="34"/>
                    <a:pt x="0" y="36"/>
                    <a:pt x="0" y="39"/>
                  </a:cubicBezTo>
                  <a:cubicBezTo>
                    <a:pt x="0" y="40"/>
                    <a:pt x="0" y="41"/>
                    <a:pt x="1" y="41"/>
                  </a:cubicBezTo>
                  <a:cubicBezTo>
                    <a:pt x="1" y="41"/>
                    <a:pt x="2" y="40"/>
                    <a:pt x="2" y="40"/>
                  </a:cubicBezTo>
                  <a:cubicBezTo>
                    <a:pt x="2" y="40"/>
                    <a:pt x="9" y="43"/>
                    <a:pt x="9" y="44"/>
                  </a:cubicBezTo>
                  <a:cubicBezTo>
                    <a:pt x="14" y="46"/>
                    <a:pt x="14" y="46"/>
                    <a:pt x="14" y="46"/>
                  </a:cubicBezTo>
                  <a:cubicBezTo>
                    <a:pt x="14" y="46"/>
                    <a:pt x="15" y="45"/>
                    <a:pt x="16" y="44"/>
                  </a:cubicBezTo>
                  <a:cubicBezTo>
                    <a:pt x="16" y="43"/>
                    <a:pt x="17" y="43"/>
                    <a:pt x="17" y="43"/>
                  </a:cubicBezTo>
                  <a:cubicBezTo>
                    <a:pt x="18" y="43"/>
                    <a:pt x="18" y="43"/>
                    <a:pt x="18" y="43"/>
                  </a:cubicBezTo>
                  <a:cubicBezTo>
                    <a:pt x="18" y="43"/>
                    <a:pt x="18" y="43"/>
                    <a:pt x="18" y="43"/>
                  </a:cubicBezTo>
                  <a:cubicBezTo>
                    <a:pt x="18" y="43"/>
                    <a:pt x="20" y="43"/>
                    <a:pt x="21" y="43"/>
                  </a:cubicBezTo>
                  <a:cubicBezTo>
                    <a:pt x="22" y="43"/>
                    <a:pt x="21" y="41"/>
                    <a:pt x="21" y="41"/>
                  </a:cubicBezTo>
                  <a:cubicBezTo>
                    <a:pt x="22" y="38"/>
                    <a:pt x="22" y="38"/>
                    <a:pt x="22" y="38"/>
                  </a:cubicBezTo>
                  <a:cubicBezTo>
                    <a:pt x="22" y="38"/>
                    <a:pt x="23" y="36"/>
                    <a:pt x="24" y="35"/>
                  </a:cubicBezTo>
                  <a:cubicBezTo>
                    <a:pt x="25" y="34"/>
                    <a:pt x="26" y="34"/>
                    <a:pt x="27" y="33"/>
                  </a:cubicBezTo>
                  <a:cubicBezTo>
                    <a:pt x="28" y="32"/>
                    <a:pt x="29" y="32"/>
                    <a:pt x="29" y="32"/>
                  </a:cubicBezTo>
                  <a:cubicBezTo>
                    <a:pt x="30" y="32"/>
                    <a:pt x="31" y="33"/>
                    <a:pt x="31" y="33"/>
                  </a:cubicBezTo>
                  <a:cubicBezTo>
                    <a:pt x="31" y="33"/>
                    <a:pt x="31" y="32"/>
                    <a:pt x="31" y="31"/>
                  </a:cubicBezTo>
                  <a:cubicBezTo>
                    <a:pt x="31" y="30"/>
                    <a:pt x="32" y="29"/>
                    <a:pt x="32" y="29"/>
                  </a:cubicBezTo>
                  <a:cubicBezTo>
                    <a:pt x="32" y="29"/>
                    <a:pt x="32" y="27"/>
                    <a:pt x="32" y="26"/>
                  </a:cubicBezTo>
                  <a:cubicBezTo>
                    <a:pt x="32" y="25"/>
                    <a:pt x="31" y="24"/>
                    <a:pt x="31" y="23"/>
                  </a:cubicBezTo>
                  <a:cubicBezTo>
                    <a:pt x="30" y="22"/>
                    <a:pt x="31" y="20"/>
                    <a:pt x="31" y="18"/>
                  </a:cubicBezTo>
                  <a:cubicBezTo>
                    <a:pt x="31" y="17"/>
                    <a:pt x="30" y="16"/>
                    <a:pt x="30" y="16"/>
                  </a:cubicBezTo>
                  <a:cubicBezTo>
                    <a:pt x="29" y="13"/>
                    <a:pt x="29" y="13"/>
                    <a:pt x="29" y="13"/>
                  </a:cubicBezTo>
                  <a:cubicBezTo>
                    <a:pt x="29" y="13"/>
                    <a:pt x="29" y="12"/>
                    <a:pt x="31" y="10"/>
                  </a:cubicBezTo>
                  <a:cubicBezTo>
                    <a:pt x="32" y="9"/>
                    <a:pt x="31" y="9"/>
                    <a:pt x="31" y="7"/>
                  </a:cubicBezTo>
                  <a:cubicBezTo>
                    <a:pt x="31" y="6"/>
                    <a:pt x="30" y="5"/>
                    <a:pt x="30" y="5"/>
                  </a:cubicBezTo>
                  <a:cubicBezTo>
                    <a:pt x="26" y="2"/>
                    <a:pt x="26" y="2"/>
                    <a:pt x="26" y="2"/>
                  </a:cubicBezTo>
                  <a:cubicBezTo>
                    <a:pt x="24" y="0"/>
                    <a:pt x="24" y="0"/>
                    <a:pt x="24" y="0"/>
                  </a:cubicBezTo>
                  <a:cubicBezTo>
                    <a:pt x="24" y="0"/>
                    <a:pt x="22" y="1"/>
                    <a:pt x="21" y="3"/>
                  </a:cubicBezTo>
                  <a:cubicBezTo>
                    <a:pt x="19" y="5"/>
                    <a:pt x="20" y="4"/>
                    <a:pt x="20" y="5"/>
                  </a:cubicBezTo>
                  <a:cubicBezTo>
                    <a:pt x="20" y="6"/>
                    <a:pt x="19" y="6"/>
                    <a:pt x="19" y="6"/>
                  </a:cubicBezTo>
                  <a:cubicBezTo>
                    <a:pt x="19" y="6"/>
                    <a:pt x="19" y="7"/>
                    <a:pt x="19" y="9"/>
                  </a:cubicBezTo>
                  <a:cubicBezTo>
                    <a:pt x="19" y="10"/>
                    <a:pt x="19" y="10"/>
                    <a:pt x="18" y="10"/>
                  </a:cubicBezTo>
                  <a:cubicBezTo>
                    <a:pt x="18" y="10"/>
                    <a:pt x="17" y="10"/>
                    <a:pt x="17" y="10"/>
                  </a:cubicBezTo>
                  <a:cubicBezTo>
                    <a:pt x="14" y="9"/>
                    <a:pt x="14" y="9"/>
                    <a:pt x="14" y="9"/>
                  </a:cubicBezTo>
                  <a:cubicBezTo>
                    <a:pt x="14" y="9"/>
                    <a:pt x="12" y="10"/>
                    <a:pt x="11" y="11"/>
                  </a:cubicBezTo>
                  <a:cubicBezTo>
                    <a:pt x="10" y="12"/>
                    <a:pt x="8" y="12"/>
                    <a:pt x="8" y="12"/>
                  </a:cubicBezTo>
                  <a:cubicBezTo>
                    <a:pt x="8" y="14"/>
                    <a:pt x="8" y="14"/>
                    <a:pt x="8" y="14"/>
                  </a:cubicBezTo>
                  <a:cubicBezTo>
                    <a:pt x="8" y="14"/>
                    <a:pt x="8" y="16"/>
                    <a:pt x="8" y="17"/>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0" name="Freeform 28"/>
            <p:cNvSpPr>
              <a:spLocks/>
            </p:cNvSpPr>
            <p:nvPr/>
          </p:nvSpPr>
          <p:spPr bwMode="auto">
            <a:xfrm>
              <a:off x="7213707" y="1279883"/>
              <a:ext cx="51099" cy="31934"/>
            </a:xfrm>
            <a:custGeom>
              <a:avLst/>
              <a:gdLst/>
              <a:ahLst/>
              <a:cxnLst>
                <a:cxn ang="0">
                  <a:pos x="5" y="9"/>
                </a:cxn>
                <a:cxn ang="0">
                  <a:pos x="4" y="10"/>
                </a:cxn>
                <a:cxn ang="0">
                  <a:pos x="3" y="8"/>
                </a:cxn>
                <a:cxn ang="0">
                  <a:pos x="1" y="8"/>
                </a:cxn>
                <a:cxn ang="0">
                  <a:pos x="1" y="9"/>
                </a:cxn>
                <a:cxn ang="0">
                  <a:pos x="4" y="11"/>
                </a:cxn>
                <a:cxn ang="0">
                  <a:pos x="6" y="10"/>
                </a:cxn>
                <a:cxn ang="0">
                  <a:pos x="7" y="10"/>
                </a:cxn>
                <a:cxn ang="0">
                  <a:pos x="8" y="10"/>
                </a:cxn>
                <a:cxn ang="0">
                  <a:pos x="10" y="9"/>
                </a:cxn>
                <a:cxn ang="0">
                  <a:pos x="13" y="6"/>
                </a:cxn>
                <a:cxn ang="0">
                  <a:pos x="14" y="5"/>
                </a:cxn>
                <a:cxn ang="0">
                  <a:pos x="15" y="3"/>
                </a:cxn>
                <a:cxn ang="0">
                  <a:pos x="15" y="3"/>
                </a:cxn>
                <a:cxn ang="0">
                  <a:pos x="11" y="0"/>
                </a:cxn>
                <a:cxn ang="0">
                  <a:pos x="1" y="0"/>
                </a:cxn>
                <a:cxn ang="0">
                  <a:pos x="0" y="1"/>
                </a:cxn>
                <a:cxn ang="0">
                  <a:pos x="0" y="3"/>
                </a:cxn>
                <a:cxn ang="0">
                  <a:pos x="2" y="3"/>
                </a:cxn>
                <a:cxn ang="0">
                  <a:pos x="2" y="5"/>
                </a:cxn>
                <a:cxn ang="0">
                  <a:pos x="1" y="5"/>
                </a:cxn>
                <a:cxn ang="0">
                  <a:pos x="5" y="6"/>
                </a:cxn>
                <a:cxn ang="0">
                  <a:pos x="7" y="8"/>
                </a:cxn>
                <a:cxn ang="0">
                  <a:pos x="7" y="9"/>
                </a:cxn>
                <a:cxn ang="0">
                  <a:pos x="5" y="9"/>
                </a:cxn>
              </a:cxnLst>
              <a:rect l="0" t="0" r="r" b="b"/>
              <a:pathLst>
                <a:path w="15" h="11">
                  <a:moveTo>
                    <a:pt x="5" y="9"/>
                  </a:moveTo>
                  <a:lnTo>
                    <a:pt x="4" y="10"/>
                  </a:lnTo>
                  <a:lnTo>
                    <a:pt x="3" y="8"/>
                  </a:lnTo>
                  <a:lnTo>
                    <a:pt x="1" y="8"/>
                  </a:lnTo>
                  <a:lnTo>
                    <a:pt x="1" y="9"/>
                  </a:lnTo>
                  <a:lnTo>
                    <a:pt x="4" y="11"/>
                  </a:lnTo>
                  <a:lnTo>
                    <a:pt x="6" y="10"/>
                  </a:lnTo>
                  <a:lnTo>
                    <a:pt x="7" y="10"/>
                  </a:lnTo>
                  <a:lnTo>
                    <a:pt x="8" y="10"/>
                  </a:lnTo>
                  <a:lnTo>
                    <a:pt x="10" y="9"/>
                  </a:lnTo>
                  <a:lnTo>
                    <a:pt x="13" y="6"/>
                  </a:lnTo>
                  <a:lnTo>
                    <a:pt x="14" y="5"/>
                  </a:lnTo>
                  <a:lnTo>
                    <a:pt x="15" y="3"/>
                  </a:lnTo>
                  <a:lnTo>
                    <a:pt x="15" y="3"/>
                  </a:lnTo>
                  <a:lnTo>
                    <a:pt x="11" y="0"/>
                  </a:lnTo>
                  <a:lnTo>
                    <a:pt x="1" y="0"/>
                  </a:lnTo>
                  <a:lnTo>
                    <a:pt x="0" y="1"/>
                  </a:lnTo>
                  <a:lnTo>
                    <a:pt x="0" y="3"/>
                  </a:lnTo>
                  <a:lnTo>
                    <a:pt x="2" y="3"/>
                  </a:lnTo>
                  <a:lnTo>
                    <a:pt x="2" y="5"/>
                  </a:lnTo>
                  <a:lnTo>
                    <a:pt x="1" y="5"/>
                  </a:lnTo>
                  <a:lnTo>
                    <a:pt x="5" y="6"/>
                  </a:lnTo>
                  <a:lnTo>
                    <a:pt x="7" y="8"/>
                  </a:lnTo>
                  <a:lnTo>
                    <a:pt x="7" y="9"/>
                  </a:lnTo>
                  <a:lnTo>
                    <a:pt x="5"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1" name="Freeform 29"/>
            <p:cNvSpPr>
              <a:spLocks/>
            </p:cNvSpPr>
            <p:nvPr/>
          </p:nvSpPr>
          <p:spPr bwMode="auto">
            <a:xfrm>
              <a:off x="7288653" y="1509227"/>
              <a:ext cx="23846" cy="23225"/>
            </a:xfrm>
            <a:custGeom>
              <a:avLst/>
              <a:gdLst/>
              <a:ahLst/>
              <a:cxnLst>
                <a:cxn ang="0">
                  <a:pos x="3" y="7"/>
                </a:cxn>
                <a:cxn ang="0">
                  <a:pos x="3" y="8"/>
                </a:cxn>
                <a:cxn ang="0">
                  <a:pos x="3" y="8"/>
                </a:cxn>
                <a:cxn ang="0">
                  <a:pos x="5" y="7"/>
                </a:cxn>
                <a:cxn ang="0">
                  <a:pos x="7" y="4"/>
                </a:cxn>
                <a:cxn ang="0">
                  <a:pos x="7" y="4"/>
                </a:cxn>
                <a:cxn ang="0">
                  <a:pos x="7" y="4"/>
                </a:cxn>
                <a:cxn ang="0">
                  <a:pos x="7" y="4"/>
                </a:cxn>
                <a:cxn ang="0">
                  <a:pos x="7" y="2"/>
                </a:cxn>
                <a:cxn ang="0">
                  <a:pos x="7" y="0"/>
                </a:cxn>
                <a:cxn ang="0">
                  <a:pos x="5" y="3"/>
                </a:cxn>
                <a:cxn ang="0">
                  <a:pos x="3" y="4"/>
                </a:cxn>
                <a:cxn ang="0">
                  <a:pos x="3" y="4"/>
                </a:cxn>
                <a:cxn ang="0">
                  <a:pos x="0" y="6"/>
                </a:cxn>
                <a:cxn ang="0">
                  <a:pos x="1" y="7"/>
                </a:cxn>
                <a:cxn ang="0">
                  <a:pos x="3" y="7"/>
                </a:cxn>
                <a:cxn ang="0">
                  <a:pos x="4" y="5"/>
                </a:cxn>
                <a:cxn ang="0">
                  <a:pos x="4" y="6"/>
                </a:cxn>
                <a:cxn ang="0">
                  <a:pos x="4" y="7"/>
                </a:cxn>
                <a:cxn ang="0">
                  <a:pos x="3" y="7"/>
                </a:cxn>
              </a:cxnLst>
              <a:rect l="0" t="0" r="r" b="b"/>
              <a:pathLst>
                <a:path w="7" h="8">
                  <a:moveTo>
                    <a:pt x="3" y="7"/>
                  </a:moveTo>
                  <a:lnTo>
                    <a:pt x="3" y="8"/>
                  </a:lnTo>
                  <a:lnTo>
                    <a:pt x="3" y="8"/>
                  </a:lnTo>
                  <a:lnTo>
                    <a:pt x="5" y="7"/>
                  </a:lnTo>
                  <a:lnTo>
                    <a:pt x="7" y="4"/>
                  </a:lnTo>
                  <a:lnTo>
                    <a:pt x="7" y="4"/>
                  </a:lnTo>
                  <a:lnTo>
                    <a:pt x="7" y="4"/>
                  </a:lnTo>
                  <a:lnTo>
                    <a:pt x="7" y="4"/>
                  </a:lnTo>
                  <a:lnTo>
                    <a:pt x="7" y="2"/>
                  </a:lnTo>
                  <a:lnTo>
                    <a:pt x="7" y="0"/>
                  </a:lnTo>
                  <a:lnTo>
                    <a:pt x="5" y="3"/>
                  </a:lnTo>
                  <a:lnTo>
                    <a:pt x="3" y="4"/>
                  </a:lnTo>
                  <a:lnTo>
                    <a:pt x="3" y="4"/>
                  </a:lnTo>
                  <a:lnTo>
                    <a:pt x="0" y="6"/>
                  </a:lnTo>
                  <a:lnTo>
                    <a:pt x="1" y="7"/>
                  </a:lnTo>
                  <a:lnTo>
                    <a:pt x="3" y="7"/>
                  </a:lnTo>
                  <a:lnTo>
                    <a:pt x="4" y="5"/>
                  </a:lnTo>
                  <a:lnTo>
                    <a:pt x="4" y="6"/>
                  </a:lnTo>
                  <a:lnTo>
                    <a:pt x="4" y="7"/>
                  </a:lnTo>
                  <a:lnTo>
                    <a:pt x="3"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2" name="Freeform 30"/>
            <p:cNvSpPr>
              <a:spLocks/>
            </p:cNvSpPr>
            <p:nvPr/>
          </p:nvSpPr>
          <p:spPr bwMode="auto">
            <a:xfrm>
              <a:off x="7189861" y="1500518"/>
              <a:ext cx="10220" cy="11612"/>
            </a:xfrm>
            <a:custGeom>
              <a:avLst/>
              <a:gdLst/>
              <a:ahLst/>
              <a:cxnLst>
                <a:cxn ang="0">
                  <a:pos x="1" y="4"/>
                </a:cxn>
                <a:cxn ang="0">
                  <a:pos x="1" y="3"/>
                </a:cxn>
                <a:cxn ang="0">
                  <a:pos x="2" y="4"/>
                </a:cxn>
                <a:cxn ang="0">
                  <a:pos x="3" y="3"/>
                </a:cxn>
                <a:cxn ang="0">
                  <a:pos x="3" y="2"/>
                </a:cxn>
                <a:cxn ang="0">
                  <a:pos x="3" y="2"/>
                </a:cxn>
                <a:cxn ang="0">
                  <a:pos x="3" y="1"/>
                </a:cxn>
                <a:cxn ang="0">
                  <a:pos x="2" y="1"/>
                </a:cxn>
                <a:cxn ang="0">
                  <a:pos x="2" y="0"/>
                </a:cxn>
                <a:cxn ang="0">
                  <a:pos x="1" y="0"/>
                </a:cxn>
                <a:cxn ang="0">
                  <a:pos x="0" y="1"/>
                </a:cxn>
                <a:cxn ang="0">
                  <a:pos x="0" y="2"/>
                </a:cxn>
                <a:cxn ang="0">
                  <a:pos x="0" y="3"/>
                </a:cxn>
                <a:cxn ang="0">
                  <a:pos x="1" y="4"/>
                </a:cxn>
              </a:cxnLst>
              <a:rect l="0" t="0" r="r" b="b"/>
              <a:pathLst>
                <a:path w="3" h="4">
                  <a:moveTo>
                    <a:pt x="1" y="4"/>
                  </a:moveTo>
                  <a:lnTo>
                    <a:pt x="1" y="3"/>
                  </a:lnTo>
                  <a:lnTo>
                    <a:pt x="2" y="4"/>
                  </a:lnTo>
                  <a:lnTo>
                    <a:pt x="3" y="3"/>
                  </a:lnTo>
                  <a:lnTo>
                    <a:pt x="3" y="2"/>
                  </a:lnTo>
                  <a:lnTo>
                    <a:pt x="3" y="2"/>
                  </a:lnTo>
                  <a:lnTo>
                    <a:pt x="3" y="1"/>
                  </a:lnTo>
                  <a:lnTo>
                    <a:pt x="2" y="1"/>
                  </a:lnTo>
                  <a:lnTo>
                    <a:pt x="2" y="0"/>
                  </a:lnTo>
                  <a:lnTo>
                    <a:pt x="1" y="0"/>
                  </a:lnTo>
                  <a:lnTo>
                    <a:pt x="0" y="1"/>
                  </a:lnTo>
                  <a:lnTo>
                    <a:pt x="0" y="2"/>
                  </a:lnTo>
                  <a:lnTo>
                    <a:pt x="0" y="3"/>
                  </a:lnTo>
                  <a:lnTo>
                    <a:pt x="1"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3" name="Freeform 31"/>
            <p:cNvSpPr>
              <a:spLocks/>
            </p:cNvSpPr>
            <p:nvPr/>
          </p:nvSpPr>
          <p:spPr bwMode="auto">
            <a:xfrm>
              <a:off x="7292059" y="1570192"/>
              <a:ext cx="23846" cy="11612"/>
            </a:xfrm>
            <a:custGeom>
              <a:avLst/>
              <a:gdLst/>
              <a:ahLst/>
              <a:cxnLst>
                <a:cxn ang="0">
                  <a:pos x="6" y="1"/>
                </a:cxn>
                <a:cxn ang="0">
                  <a:pos x="7" y="1"/>
                </a:cxn>
                <a:cxn ang="0">
                  <a:pos x="7" y="3"/>
                </a:cxn>
                <a:cxn ang="0">
                  <a:pos x="7" y="1"/>
                </a:cxn>
                <a:cxn ang="0">
                  <a:pos x="7" y="1"/>
                </a:cxn>
                <a:cxn ang="0">
                  <a:pos x="6" y="1"/>
                </a:cxn>
                <a:cxn ang="0">
                  <a:pos x="6" y="0"/>
                </a:cxn>
                <a:cxn ang="0">
                  <a:pos x="4" y="1"/>
                </a:cxn>
                <a:cxn ang="0">
                  <a:pos x="2" y="0"/>
                </a:cxn>
                <a:cxn ang="0">
                  <a:pos x="2" y="1"/>
                </a:cxn>
                <a:cxn ang="0">
                  <a:pos x="2" y="1"/>
                </a:cxn>
                <a:cxn ang="0">
                  <a:pos x="1" y="2"/>
                </a:cxn>
                <a:cxn ang="0">
                  <a:pos x="1" y="1"/>
                </a:cxn>
                <a:cxn ang="0">
                  <a:pos x="1" y="1"/>
                </a:cxn>
                <a:cxn ang="0">
                  <a:pos x="0" y="1"/>
                </a:cxn>
                <a:cxn ang="0">
                  <a:pos x="0" y="2"/>
                </a:cxn>
                <a:cxn ang="0">
                  <a:pos x="3" y="4"/>
                </a:cxn>
                <a:cxn ang="0">
                  <a:pos x="6" y="4"/>
                </a:cxn>
                <a:cxn ang="0">
                  <a:pos x="6" y="2"/>
                </a:cxn>
                <a:cxn ang="0">
                  <a:pos x="6" y="2"/>
                </a:cxn>
                <a:cxn ang="0">
                  <a:pos x="6" y="1"/>
                </a:cxn>
                <a:cxn ang="0">
                  <a:pos x="6" y="1"/>
                </a:cxn>
              </a:cxnLst>
              <a:rect l="0" t="0" r="r" b="b"/>
              <a:pathLst>
                <a:path w="7" h="4">
                  <a:moveTo>
                    <a:pt x="6" y="1"/>
                  </a:moveTo>
                  <a:lnTo>
                    <a:pt x="7" y="1"/>
                  </a:lnTo>
                  <a:lnTo>
                    <a:pt x="7" y="3"/>
                  </a:lnTo>
                  <a:lnTo>
                    <a:pt x="7" y="1"/>
                  </a:lnTo>
                  <a:lnTo>
                    <a:pt x="7" y="1"/>
                  </a:lnTo>
                  <a:lnTo>
                    <a:pt x="6" y="1"/>
                  </a:lnTo>
                  <a:lnTo>
                    <a:pt x="6" y="0"/>
                  </a:lnTo>
                  <a:lnTo>
                    <a:pt x="4" y="1"/>
                  </a:lnTo>
                  <a:lnTo>
                    <a:pt x="2" y="0"/>
                  </a:lnTo>
                  <a:lnTo>
                    <a:pt x="2" y="1"/>
                  </a:lnTo>
                  <a:lnTo>
                    <a:pt x="2" y="1"/>
                  </a:lnTo>
                  <a:lnTo>
                    <a:pt x="1" y="2"/>
                  </a:lnTo>
                  <a:lnTo>
                    <a:pt x="1" y="1"/>
                  </a:lnTo>
                  <a:lnTo>
                    <a:pt x="1" y="1"/>
                  </a:lnTo>
                  <a:lnTo>
                    <a:pt x="0" y="1"/>
                  </a:lnTo>
                  <a:lnTo>
                    <a:pt x="0" y="2"/>
                  </a:lnTo>
                  <a:lnTo>
                    <a:pt x="3" y="4"/>
                  </a:lnTo>
                  <a:lnTo>
                    <a:pt x="6" y="4"/>
                  </a:lnTo>
                  <a:lnTo>
                    <a:pt x="6" y="2"/>
                  </a:lnTo>
                  <a:lnTo>
                    <a:pt x="6" y="2"/>
                  </a:lnTo>
                  <a:lnTo>
                    <a:pt x="6" y="1"/>
                  </a:lnTo>
                  <a:lnTo>
                    <a:pt x="6"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4" name="Freeform 32"/>
            <p:cNvSpPr>
              <a:spLocks/>
            </p:cNvSpPr>
            <p:nvPr/>
          </p:nvSpPr>
          <p:spPr bwMode="auto">
            <a:xfrm>
              <a:off x="7213707" y="1192791"/>
              <a:ext cx="6813" cy="2903"/>
            </a:xfrm>
            <a:custGeom>
              <a:avLst/>
              <a:gdLst/>
              <a:ahLst/>
              <a:cxnLst>
                <a:cxn ang="0">
                  <a:pos x="1" y="1"/>
                </a:cxn>
                <a:cxn ang="0">
                  <a:pos x="2" y="1"/>
                </a:cxn>
                <a:cxn ang="0">
                  <a:pos x="3" y="1"/>
                </a:cxn>
                <a:cxn ang="0">
                  <a:pos x="2" y="0"/>
                </a:cxn>
                <a:cxn ang="0">
                  <a:pos x="1" y="1"/>
                </a:cxn>
              </a:cxnLst>
              <a:rect l="0" t="0" r="r" b="b"/>
              <a:pathLst>
                <a:path w="3" h="1">
                  <a:moveTo>
                    <a:pt x="1" y="1"/>
                  </a:moveTo>
                  <a:cubicBezTo>
                    <a:pt x="2" y="1"/>
                    <a:pt x="2" y="1"/>
                    <a:pt x="2" y="1"/>
                  </a:cubicBezTo>
                  <a:cubicBezTo>
                    <a:pt x="3" y="1"/>
                    <a:pt x="3" y="1"/>
                    <a:pt x="3" y="1"/>
                  </a:cubicBezTo>
                  <a:cubicBezTo>
                    <a:pt x="2" y="0"/>
                    <a:pt x="2" y="0"/>
                    <a:pt x="2" y="0"/>
                  </a:cubicBezTo>
                  <a:cubicBezTo>
                    <a:pt x="2" y="0"/>
                    <a:pt x="0" y="1"/>
                    <a:pt x="1" y="1"/>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5" name="Freeform 33"/>
            <p:cNvSpPr>
              <a:spLocks/>
            </p:cNvSpPr>
            <p:nvPr/>
          </p:nvSpPr>
          <p:spPr bwMode="auto">
            <a:xfrm>
              <a:off x="3715104" y="1462778"/>
              <a:ext cx="57913" cy="31934"/>
            </a:xfrm>
            <a:custGeom>
              <a:avLst/>
              <a:gdLst/>
              <a:ahLst/>
              <a:cxnLst>
                <a:cxn ang="0">
                  <a:pos x="7" y="2"/>
                </a:cxn>
                <a:cxn ang="0">
                  <a:pos x="7" y="2"/>
                </a:cxn>
                <a:cxn ang="0">
                  <a:pos x="7" y="2"/>
                </a:cxn>
                <a:cxn ang="0">
                  <a:pos x="6" y="2"/>
                </a:cxn>
                <a:cxn ang="0">
                  <a:pos x="5" y="2"/>
                </a:cxn>
                <a:cxn ang="0">
                  <a:pos x="5" y="2"/>
                </a:cxn>
                <a:cxn ang="0">
                  <a:pos x="4" y="0"/>
                </a:cxn>
                <a:cxn ang="0">
                  <a:pos x="3" y="0"/>
                </a:cxn>
                <a:cxn ang="0">
                  <a:pos x="3" y="2"/>
                </a:cxn>
                <a:cxn ang="0">
                  <a:pos x="1" y="2"/>
                </a:cxn>
                <a:cxn ang="0">
                  <a:pos x="0" y="3"/>
                </a:cxn>
                <a:cxn ang="0">
                  <a:pos x="0" y="5"/>
                </a:cxn>
                <a:cxn ang="0">
                  <a:pos x="0" y="5"/>
                </a:cxn>
                <a:cxn ang="0">
                  <a:pos x="0" y="5"/>
                </a:cxn>
                <a:cxn ang="0">
                  <a:pos x="1" y="6"/>
                </a:cxn>
                <a:cxn ang="0">
                  <a:pos x="2" y="8"/>
                </a:cxn>
                <a:cxn ang="0">
                  <a:pos x="3" y="8"/>
                </a:cxn>
                <a:cxn ang="0">
                  <a:pos x="3" y="9"/>
                </a:cxn>
                <a:cxn ang="0">
                  <a:pos x="6" y="9"/>
                </a:cxn>
                <a:cxn ang="0">
                  <a:pos x="7" y="9"/>
                </a:cxn>
                <a:cxn ang="0">
                  <a:pos x="7" y="10"/>
                </a:cxn>
                <a:cxn ang="0">
                  <a:pos x="8" y="9"/>
                </a:cxn>
                <a:cxn ang="0">
                  <a:pos x="8" y="9"/>
                </a:cxn>
                <a:cxn ang="0">
                  <a:pos x="11" y="9"/>
                </a:cxn>
                <a:cxn ang="0">
                  <a:pos x="11" y="10"/>
                </a:cxn>
                <a:cxn ang="0">
                  <a:pos x="13" y="11"/>
                </a:cxn>
                <a:cxn ang="0">
                  <a:pos x="15" y="10"/>
                </a:cxn>
                <a:cxn ang="0">
                  <a:pos x="15" y="9"/>
                </a:cxn>
                <a:cxn ang="0">
                  <a:pos x="15" y="9"/>
                </a:cxn>
                <a:cxn ang="0">
                  <a:pos x="15" y="7"/>
                </a:cxn>
                <a:cxn ang="0">
                  <a:pos x="15" y="6"/>
                </a:cxn>
                <a:cxn ang="0">
                  <a:pos x="15" y="6"/>
                </a:cxn>
                <a:cxn ang="0">
                  <a:pos x="15" y="5"/>
                </a:cxn>
                <a:cxn ang="0">
                  <a:pos x="17" y="5"/>
                </a:cxn>
                <a:cxn ang="0">
                  <a:pos x="17" y="5"/>
                </a:cxn>
                <a:cxn ang="0">
                  <a:pos x="16" y="3"/>
                </a:cxn>
                <a:cxn ang="0">
                  <a:pos x="15" y="2"/>
                </a:cxn>
                <a:cxn ang="0">
                  <a:pos x="14" y="2"/>
                </a:cxn>
                <a:cxn ang="0">
                  <a:pos x="14" y="2"/>
                </a:cxn>
                <a:cxn ang="0">
                  <a:pos x="13" y="3"/>
                </a:cxn>
                <a:cxn ang="0">
                  <a:pos x="11" y="2"/>
                </a:cxn>
                <a:cxn ang="0">
                  <a:pos x="11" y="2"/>
                </a:cxn>
                <a:cxn ang="0">
                  <a:pos x="9" y="2"/>
                </a:cxn>
                <a:cxn ang="0">
                  <a:pos x="9" y="2"/>
                </a:cxn>
                <a:cxn ang="0">
                  <a:pos x="7" y="2"/>
                </a:cxn>
              </a:cxnLst>
              <a:rect l="0" t="0" r="r" b="b"/>
              <a:pathLst>
                <a:path w="17" h="11">
                  <a:moveTo>
                    <a:pt x="7" y="2"/>
                  </a:moveTo>
                  <a:lnTo>
                    <a:pt x="7" y="2"/>
                  </a:lnTo>
                  <a:lnTo>
                    <a:pt x="7" y="2"/>
                  </a:lnTo>
                  <a:lnTo>
                    <a:pt x="6" y="2"/>
                  </a:lnTo>
                  <a:lnTo>
                    <a:pt x="5" y="2"/>
                  </a:lnTo>
                  <a:lnTo>
                    <a:pt x="5" y="2"/>
                  </a:lnTo>
                  <a:lnTo>
                    <a:pt x="4" y="0"/>
                  </a:lnTo>
                  <a:lnTo>
                    <a:pt x="3" y="0"/>
                  </a:lnTo>
                  <a:lnTo>
                    <a:pt x="3" y="2"/>
                  </a:lnTo>
                  <a:lnTo>
                    <a:pt x="1" y="2"/>
                  </a:lnTo>
                  <a:lnTo>
                    <a:pt x="0" y="3"/>
                  </a:lnTo>
                  <a:lnTo>
                    <a:pt x="0" y="5"/>
                  </a:lnTo>
                  <a:lnTo>
                    <a:pt x="0" y="5"/>
                  </a:lnTo>
                  <a:lnTo>
                    <a:pt x="0" y="5"/>
                  </a:lnTo>
                  <a:lnTo>
                    <a:pt x="1" y="6"/>
                  </a:lnTo>
                  <a:lnTo>
                    <a:pt x="2" y="8"/>
                  </a:lnTo>
                  <a:lnTo>
                    <a:pt x="3" y="8"/>
                  </a:lnTo>
                  <a:lnTo>
                    <a:pt x="3" y="9"/>
                  </a:lnTo>
                  <a:lnTo>
                    <a:pt x="6" y="9"/>
                  </a:lnTo>
                  <a:lnTo>
                    <a:pt x="7" y="9"/>
                  </a:lnTo>
                  <a:lnTo>
                    <a:pt x="7" y="10"/>
                  </a:lnTo>
                  <a:lnTo>
                    <a:pt x="8" y="9"/>
                  </a:lnTo>
                  <a:lnTo>
                    <a:pt x="8" y="9"/>
                  </a:lnTo>
                  <a:lnTo>
                    <a:pt x="11" y="9"/>
                  </a:lnTo>
                  <a:lnTo>
                    <a:pt x="11" y="10"/>
                  </a:lnTo>
                  <a:lnTo>
                    <a:pt x="13" y="11"/>
                  </a:lnTo>
                  <a:lnTo>
                    <a:pt x="15" y="10"/>
                  </a:lnTo>
                  <a:lnTo>
                    <a:pt x="15" y="9"/>
                  </a:lnTo>
                  <a:lnTo>
                    <a:pt x="15" y="9"/>
                  </a:lnTo>
                  <a:lnTo>
                    <a:pt x="15" y="7"/>
                  </a:lnTo>
                  <a:lnTo>
                    <a:pt x="15" y="6"/>
                  </a:lnTo>
                  <a:lnTo>
                    <a:pt x="15" y="6"/>
                  </a:lnTo>
                  <a:lnTo>
                    <a:pt x="15" y="5"/>
                  </a:lnTo>
                  <a:lnTo>
                    <a:pt x="17" y="5"/>
                  </a:lnTo>
                  <a:lnTo>
                    <a:pt x="17" y="5"/>
                  </a:lnTo>
                  <a:lnTo>
                    <a:pt x="16" y="3"/>
                  </a:lnTo>
                  <a:lnTo>
                    <a:pt x="15" y="2"/>
                  </a:lnTo>
                  <a:lnTo>
                    <a:pt x="14" y="2"/>
                  </a:lnTo>
                  <a:lnTo>
                    <a:pt x="14" y="2"/>
                  </a:lnTo>
                  <a:lnTo>
                    <a:pt x="13" y="3"/>
                  </a:lnTo>
                  <a:lnTo>
                    <a:pt x="11" y="2"/>
                  </a:lnTo>
                  <a:lnTo>
                    <a:pt x="11" y="2"/>
                  </a:lnTo>
                  <a:lnTo>
                    <a:pt x="9" y="2"/>
                  </a:lnTo>
                  <a:lnTo>
                    <a:pt x="9" y="2"/>
                  </a:lnTo>
                  <a:lnTo>
                    <a:pt x="7"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6" name="Freeform 34"/>
            <p:cNvSpPr>
              <a:spLocks/>
            </p:cNvSpPr>
            <p:nvPr/>
          </p:nvSpPr>
          <p:spPr bwMode="auto">
            <a:xfrm>
              <a:off x="3698071" y="1607932"/>
              <a:ext cx="20440" cy="20322"/>
            </a:xfrm>
            <a:custGeom>
              <a:avLst/>
              <a:gdLst/>
              <a:ahLst/>
              <a:cxnLst>
                <a:cxn ang="0">
                  <a:pos x="4" y="2"/>
                </a:cxn>
                <a:cxn ang="0">
                  <a:pos x="4" y="3"/>
                </a:cxn>
                <a:cxn ang="0">
                  <a:pos x="5" y="4"/>
                </a:cxn>
                <a:cxn ang="0">
                  <a:pos x="5" y="5"/>
                </a:cxn>
                <a:cxn ang="0">
                  <a:pos x="6" y="3"/>
                </a:cxn>
                <a:cxn ang="0">
                  <a:pos x="6" y="2"/>
                </a:cxn>
                <a:cxn ang="0">
                  <a:pos x="4" y="0"/>
                </a:cxn>
                <a:cxn ang="0">
                  <a:pos x="4" y="2"/>
                </a:cxn>
                <a:cxn ang="0">
                  <a:pos x="3" y="2"/>
                </a:cxn>
                <a:cxn ang="0">
                  <a:pos x="2" y="3"/>
                </a:cxn>
                <a:cxn ang="0">
                  <a:pos x="1" y="3"/>
                </a:cxn>
                <a:cxn ang="0">
                  <a:pos x="0" y="4"/>
                </a:cxn>
                <a:cxn ang="0">
                  <a:pos x="0" y="5"/>
                </a:cxn>
                <a:cxn ang="0">
                  <a:pos x="1" y="6"/>
                </a:cxn>
                <a:cxn ang="0">
                  <a:pos x="1" y="6"/>
                </a:cxn>
                <a:cxn ang="0">
                  <a:pos x="1" y="7"/>
                </a:cxn>
                <a:cxn ang="0">
                  <a:pos x="2" y="6"/>
                </a:cxn>
                <a:cxn ang="0">
                  <a:pos x="2" y="6"/>
                </a:cxn>
                <a:cxn ang="0">
                  <a:pos x="2" y="6"/>
                </a:cxn>
                <a:cxn ang="0">
                  <a:pos x="3" y="5"/>
                </a:cxn>
                <a:cxn ang="0">
                  <a:pos x="3" y="4"/>
                </a:cxn>
                <a:cxn ang="0">
                  <a:pos x="3" y="4"/>
                </a:cxn>
                <a:cxn ang="0">
                  <a:pos x="4" y="2"/>
                </a:cxn>
                <a:cxn ang="0">
                  <a:pos x="4" y="2"/>
                </a:cxn>
              </a:cxnLst>
              <a:rect l="0" t="0" r="r" b="b"/>
              <a:pathLst>
                <a:path w="6" h="7">
                  <a:moveTo>
                    <a:pt x="4" y="2"/>
                  </a:moveTo>
                  <a:lnTo>
                    <a:pt x="4" y="3"/>
                  </a:lnTo>
                  <a:lnTo>
                    <a:pt x="5" y="4"/>
                  </a:lnTo>
                  <a:lnTo>
                    <a:pt x="5" y="5"/>
                  </a:lnTo>
                  <a:lnTo>
                    <a:pt x="6" y="3"/>
                  </a:lnTo>
                  <a:lnTo>
                    <a:pt x="6" y="2"/>
                  </a:lnTo>
                  <a:lnTo>
                    <a:pt x="4" y="0"/>
                  </a:lnTo>
                  <a:lnTo>
                    <a:pt x="4" y="2"/>
                  </a:lnTo>
                  <a:lnTo>
                    <a:pt x="3" y="2"/>
                  </a:lnTo>
                  <a:lnTo>
                    <a:pt x="2" y="3"/>
                  </a:lnTo>
                  <a:lnTo>
                    <a:pt x="1" y="3"/>
                  </a:lnTo>
                  <a:lnTo>
                    <a:pt x="0" y="4"/>
                  </a:lnTo>
                  <a:lnTo>
                    <a:pt x="0" y="5"/>
                  </a:lnTo>
                  <a:lnTo>
                    <a:pt x="1" y="6"/>
                  </a:lnTo>
                  <a:lnTo>
                    <a:pt x="1" y="6"/>
                  </a:lnTo>
                  <a:lnTo>
                    <a:pt x="1" y="7"/>
                  </a:lnTo>
                  <a:lnTo>
                    <a:pt x="2" y="6"/>
                  </a:lnTo>
                  <a:lnTo>
                    <a:pt x="2" y="6"/>
                  </a:lnTo>
                  <a:lnTo>
                    <a:pt x="2" y="6"/>
                  </a:lnTo>
                  <a:lnTo>
                    <a:pt x="3" y="5"/>
                  </a:lnTo>
                  <a:lnTo>
                    <a:pt x="3" y="4"/>
                  </a:lnTo>
                  <a:lnTo>
                    <a:pt x="3" y="4"/>
                  </a:lnTo>
                  <a:lnTo>
                    <a:pt x="4" y="2"/>
                  </a:lnTo>
                  <a:lnTo>
                    <a:pt x="4"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7" name="Freeform 35"/>
            <p:cNvSpPr>
              <a:spLocks/>
            </p:cNvSpPr>
            <p:nvPr/>
          </p:nvSpPr>
          <p:spPr bwMode="auto">
            <a:xfrm>
              <a:off x="3677631" y="1372782"/>
              <a:ext cx="64726" cy="92899"/>
            </a:xfrm>
            <a:custGeom>
              <a:avLst/>
              <a:gdLst/>
              <a:ahLst/>
              <a:cxnLst>
                <a:cxn ang="0">
                  <a:pos x="12" y="7"/>
                </a:cxn>
                <a:cxn ang="0">
                  <a:pos x="11" y="7"/>
                </a:cxn>
                <a:cxn ang="0">
                  <a:pos x="10" y="5"/>
                </a:cxn>
                <a:cxn ang="0">
                  <a:pos x="9" y="5"/>
                </a:cxn>
                <a:cxn ang="0">
                  <a:pos x="4" y="1"/>
                </a:cxn>
                <a:cxn ang="0">
                  <a:pos x="1" y="0"/>
                </a:cxn>
                <a:cxn ang="0">
                  <a:pos x="0" y="2"/>
                </a:cxn>
                <a:cxn ang="0">
                  <a:pos x="0" y="3"/>
                </a:cxn>
                <a:cxn ang="0">
                  <a:pos x="0" y="3"/>
                </a:cxn>
                <a:cxn ang="0">
                  <a:pos x="0" y="7"/>
                </a:cxn>
                <a:cxn ang="0">
                  <a:pos x="0" y="7"/>
                </a:cxn>
                <a:cxn ang="0">
                  <a:pos x="1" y="8"/>
                </a:cxn>
                <a:cxn ang="0">
                  <a:pos x="0" y="9"/>
                </a:cxn>
                <a:cxn ang="0">
                  <a:pos x="0" y="11"/>
                </a:cxn>
                <a:cxn ang="0">
                  <a:pos x="0" y="13"/>
                </a:cxn>
                <a:cxn ang="0">
                  <a:pos x="1" y="13"/>
                </a:cxn>
                <a:cxn ang="0">
                  <a:pos x="1" y="15"/>
                </a:cxn>
                <a:cxn ang="0">
                  <a:pos x="1" y="17"/>
                </a:cxn>
                <a:cxn ang="0">
                  <a:pos x="3" y="17"/>
                </a:cxn>
                <a:cxn ang="0">
                  <a:pos x="3" y="18"/>
                </a:cxn>
                <a:cxn ang="0">
                  <a:pos x="2" y="18"/>
                </a:cxn>
                <a:cxn ang="0">
                  <a:pos x="2" y="19"/>
                </a:cxn>
                <a:cxn ang="0">
                  <a:pos x="4" y="19"/>
                </a:cxn>
                <a:cxn ang="0">
                  <a:pos x="4" y="19"/>
                </a:cxn>
                <a:cxn ang="0">
                  <a:pos x="7" y="21"/>
                </a:cxn>
                <a:cxn ang="0">
                  <a:pos x="7" y="22"/>
                </a:cxn>
                <a:cxn ang="0">
                  <a:pos x="8" y="22"/>
                </a:cxn>
                <a:cxn ang="0">
                  <a:pos x="7" y="23"/>
                </a:cxn>
                <a:cxn ang="0">
                  <a:pos x="3" y="23"/>
                </a:cxn>
                <a:cxn ang="0">
                  <a:pos x="3" y="24"/>
                </a:cxn>
                <a:cxn ang="0">
                  <a:pos x="7" y="29"/>
                </a:cxn>
                <a:cxn ang="0">
                  <a:pos x="6" y="30"/>
                </a:cxn>
                <a:cxn ang="0">
                  <a:pos x="6" y="31"/>
                </a:cxn>
                <a:cxn ang="0">
                  <a:pos x="7" y="32"/>
                </a:cxn>
                <a:cxn ang="0">
                  <a:pos x="9" y="30"/>
                </a:cxn>
                <a:cxn ang="0">
                  <a:pos x="9" y="30"/>
                </a:cxn>
                <a:cxn ang="0">
                  <a:pos x="8" y="29"/>
                </a:cxn>
                <a:cxn ang="0">
                  <a:pos x="8" y="29"/>
                </a:cxn>
                <a:cxn ang="0">
                  <a:pos x="10" y="28"/>
                </a:cxn>
                <a:cxn ang="0">
                  <a:pos x="11" y="29"/>
                </a:cxn>
                <a:cxn ang="0">
                  <a:pos x="12" y="29"/>
                </a:cxn>
                <a:cxn ang="0">
                  <a:pos x="16" y="27"/>
                </a:cxn>
                <a:cxn ang="0">
                  <a:pos x="18" y="28"/>
                </a:cxn>
                <a:cxn ang="0">
                  <a:pos x="18" y="28"/>
                </a:cxn>
                <a:cxn ang="0">
                  <a:pos x="18" y="28"/>
                </a:cxn>
                <a:cxn ang="0">
                  <a:pos x="19" y="24"/>
                </a:cxn>
                <a:cxn ang="0">
                  <a:pos x="18" y="23"/>
                </a:cxn>
                <a:cxn ang="0">
                  <a:pos x="18" y="22"/>
                </a:cxn>
                <a:cxn ang="0">
                  <a:pos x="18" y="23"/>
                </a:cxn>
                <a:cxn ang="0">
                  <a:pos x="18" y="18"/>
                </a:cxn>
                <a:cxn ang="0">
                  <a:pos x="19" y="17"/>
                </a:cxn>
                <a:cxn ang="0">
                  <a:pos x="19" y="16"/>
                </a:cxn>
                <a:cxn ang="0">
                  <a:pos x="18" y="12"/>
                </a:cxn>
                <a:cxn ang="0">
                  <a:pos x="14" y="11"/>
                </a:cxn>
                <a:cxn ang="0">
                  <a:pos x="13" y="11"/>
                </a:cxn>
                <a:cxn ang="0">
                  <a:pos x="12" y="11"/>
                </a:cxn>
                <a:cxn ang="0">
                  <a:pos x="12" y="7"/>
                </a:cxn>
                <a:cxn ang="0">
                  <a:pos x="12" y="7"/>
                </a:cxn>
              </a:cxnLst>
              <a:rect l="0" t="0" r="r" b="b"/>
              <a:pathLst>
                <a:path w="19" h="32">
                  <a:moveTo>
                    <a:pt x="12" y="7"/>
                  </a:moveTo>
                  <a:lnTo>
                    <a:pt x="11" y="7"/>
                  </a:lnTo>
                  <a:lnTo>
                    <a:pt x="10" y="5"/>
                  </a:lnTo>
                  <a:lnTo>
                    <a:pt x="9" y="5"/>
                  </a:lnTo>
                  <a:lnTo>
                    <a:pt x="4" y="1"/>
                  </a:lnTo>
                  <a:lnTo>
                    <a:pt x="1" y="0"/>
                  </a:lnTo>
                  <a:lnTo>
                    <a:pt x="0" y="2"/>
                  </a:lnTo>
                  <a:lnTo>
                    <a:pt x="0" y="3"/>
                  </a:lnTo>
                  <a:lnTo>
                    <a:pt x="0" y="3"/>
                  </a:lnTo>
                  <a:lnTo>
                    <a:pt x="0" y="7"/>
                  </a:lnTo>
                  <a:lnTo>
                    <a:pt x="0" y="7"/>
                  </a:lnTo>
                  <a:lnTo>
                    <a:pt x="1" y="8"/>
                  </a:lnTo>
                  <a:lnTo>
                    <a:pt x="0" y="9"/>
                  </a:lnTo>
                  <a:lnTo>
                    <a:pt x="0" y="11"/>
                  </a:lnTo>
                  <a:lnTo>
                    <a:pt x="0" y="13"/>
                  </a:lnTo>
                  <a:lnTo>
                    <a:pt x="1" y="13"/>
                  </a:lnTo>
                  <a:lnTo>
                    <a:pt x="1" y="15"/>
                  </a:lnTo>
                  <a:lnTo>
                    <a:pt x="1" y="17"/>
                  </a:lnTo>
                  <a:lnTo>
                    <a:pt x="3" y="17"/>
                  </a:lnTo>
                  <a:lnTo>
                    <a:pt x="3" y="18"/>
                  </a:lnTo>
                  <a:lnTo>
                    <a:pt x="2" y="18"/>
                  </a:lnTo>
                  <a:lnTo>
                    <a:pt x="2" y="19"/>
                  </a:lnTo>
                  <a:lnTo>
                    <a:pt x="4" y="19"/>
                  </a:lnTo>
                  <a:lnTo>
                    <a:pt x="4" y="19"/>
                  </a:lnTo>
                  <a:lnTo>
                    <a:pt x="7" y="21"/>
                  </a:lnTo>
                  <a:lnTo>
                    <a:pt x="7" y="22"/>
                  </a:lnTo>
                  <a:lnTo>
                    <a:pt x="8" y="22"/>
                  </a:lnTo>
                  <a:lnTo>
                    <a:pt x="7" y="23"/>
                  </a:lnTo>
                  <a:lnTo>
                    <a:pt x="3" y="23"/>
                  </a:lnTo>
                  <a:lnTo>
                    <a:pt x="3" y="24"/>
                  </a:lnTo>
                  <a:lnTo>
                    <a:pt x="7" y="29"/>
                  </a:lnTo>
                  <a:lnTo>
                    <a:pt x="6" y="30"/>
                  </a:lnTo>
                  <a:lnTo>
                    <a:pt x="6" y="31"/>
                  </a:lnTo>
                  <a:lnTo>
                    <a:pt x="7" y="32"/>
                  </a:lnTo>
                  <a:lnTo>
                    <a:pt x="9" y="30"/>
                  </a:lnTo>
                  <a:lnTo>
                    <a:pt x="9" y="30"/>
                  </a:lnTo>
                  <a:lnTo>
                    <a:pt x="8" y="29"/>
                  </a:lnTo>
                  <a:lnTo>
                    <a:pt x="8" y="29"/>
                  </a:lnTo>
                  <a:lnTo>
                    <a:pt x="10" y="28"/>
                  </a:lnTo>
                  <a:lnTo>
                    <a:pt x="11" y="29"/>
                  </a:lnTo>
                  <a:lnTo>
                    <a:pt x="12" y="29"/>
                  </a:lnTo>
                  <a:lnTo>
                    <a:pt x="16" y="27"/>
                  </a:lnTo>
                  <a:lnTo>
                    <a:pt x="18" y="28"/>
                  </a:lnTo>
                  <a:lnTo>
                    <a:pt x="18" y="28"/>
                  </a:lnTo>
                  <a:lnTo>
                    <a:pt x="18" y="28"/>
                  </a:lnTo>
                  <a:lnTo>
                    <a:pt x="19" y="24"/>
                  </a:lnTo>
                  <a:lnTo>
                    <a:pt x="18" y="23"/>
                  </a:lnTo>
                  <a:lnTo>
                    <a:pt x="18" y="22"/>
                  </a:lnTo>
                  <a:lnTo>
                    <a:pt x="18" y="23"/>
                  </a:lnTo>
                  <a:lnTo>
                    <a:pt x="18" y="18"/>
                  </a:lnTo>
                  <a:lnTo>
                    <a:pt x="19" y="17"/>
                  </a:lnTo>
                  <a:lnTo>
                    <a:pt x="19" y="16"/>
                  </a:lnTo>
                  <a:lnTo>
                    <a:pt x="18" y="12"/>
                  </a:lnTo>
                  <a:lnTo>
                    <a:pt x="14" y="11"/>
                  </a:lnTo>
                  <a:lnTo>
                    <a:pt x="13" y="11"/>
                  </a:lnTo>
                  <a:lnTo>
                    <a:pt x="12" y="11"/>
                  </a:lnTo>
                  <a:lnTo>
                    <a:pt x="12" y="7"/>
                  </a:lnTo>
                  <a:lnTo>
                    <a:pt x="12"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8" name="Freeform 36"/>
            <p:cNvSpPr>
              <a:spLocks/>
            </p:cNvSpPr>
            <p:nvPr/>
          </p:nvSpPr>
          <p:spPr bwMode="auto">
            <a:xfrm>
              <a:off x="3612905" y="1538258"/>
              <a:ext cx="20440" cy="14515"/>
            </a:xfrm>
            <a:custGeom>
              <a:avLst/>
              <a:gdLst/>
              <a:ahLst/>
              <a:cxnLst>
                <a:cxn ang="0">
                  <a:pos x="4" y="1"/>
                </a:cxn>
                <a:cxn ang="0">
                  <a:pos x="3" y="1"/>
                </a:cxn>
                <a:cxn ang="0">
                  <a:pos x="1" y="3"/>
                </a:cxn>
                <a:cxn ang="0">
                  <a:pos x="0" y="4"/>
                </a:cxn>
                <a:cxn ang="0">
                  <a:pos x="0" y="5"/>
                </a:cxn>
                <a:cxn ang="0">
                  <a:pos x="2" y="5"/>
                </a:cxn>
                <a:cxn ang="0">
                  <a:pos x="4" y="3"/>
                </a:cxn>
                <a:cxn ang="0">
                  <a:pos x="6" y="1"/>
                </a:cxn>
                <a:cxn ang="0">
                  <a:pos x="5" y="0"/>
                </a:cxn>
                <a:cxn ang="0">
                  <a:pos x="4" y="1"/>
                </a:cxn>
              </a:cxnLst>
              <a:rect l="0" t="0" r="r" b="b"/>
              <a:pathLst>
                <a:path w="6" h="5">
                  <a:moveTo>
                    <a:pt x="4" y="1"/>
                  </a:moveTo>
                  <a:lnTo>
                    <a:pt x="3" y="1"/>
                  </a:lnTo>
                  <a:lnTo>
                    <a:pt x="1" y="3"/>
                  </a:lnTo>
                  <a:lnTo>
                    <a:pt x="0" y="4"/>
                  </a:lnTo>
                  <a:lnTo>
                    <a:pt x="0" y="5"/>
                  </a:lnTo>
                  <a:lnTo>
                    <a:pt x="2" y="5"/>
                  </a:lnTo>
                  <a:lnTo>
                    <a:pt x="4" y="3"/>
                  </a:lnTo>
                  <a:lnTo>
                    <a:pt x="6" y="1"/>
                  </a:lnTo>
                  <a:lnTo>
                    <a:pt x="5" y="0"/>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9" name="Freeform 37"/>
            <p:cNvSpPr>
              <a:spLocks/>
            </p:cNvSpPr>
            <p:nvPr/>
          </p:nvSpPr>
          <p:spPr bwMode="auto">
            <a:xfrm>
              <a:off x="3653785" y="1279883"/>
              <a:ext cx="23846" cy="34837"/>
            </a:xfrm>
            <a:custGeom>
              <a:avLst/>
              <a:gdLst/>
              <a:ahLst/>
              <a:cxnLst>
                <a:cxn ang="0">
                  <a:pos x="0" y="0"/>
                </a:cxn>
                <a:cxn ang="0">
                  <a:pos x="0" y="5"/>
                </a:cxn>
                <a:cxn ang="0">
                  <a:pos x="3" y="5"/>
                </a:cxn>
                <a:cxn ang="0">
                  <a:pos x="3" y="6"/>
                </a:cxn>
                <a:cxn ang="0">
                  <a:pos x="3" y="7"/>
                </a:cxn>
                <a:cxn ang="0">
                  <a:pos x="3" y="8"/>
                </a:cxn>
                <a:cxn ang="0">
                  <a:pos x="5" y="11"/>
                </a:cxn>
                <a:cxn ang="0">
                  <a:pos x="6" y="12"/>
                </a:cxn>
                <a:cxn ang="0">
                  <a:pos x="7" y="3"/>
                </a:cxn>
                <a:cxn ang="0">
                  <a:pos x="7" y="0"/>
                </a:cxn>
                <a:cxn ang="0">
                  <a:pos x="0" y="0"/>
                </a:cxn>
              </a:cxnLst>
              <a:rect l="0" t="0" r="r" b="b"/>
              <a:pathLst>
                <a:path w="7" h="12">
                  <a:moveTo>
                    <a:pt x="0" y="0"/>
                  </a:moveTo>
                  <a:lnTo>
                    <a:pt x="0" y="5"/>
                  </a:lnTo>
                  <a:lnTo>
                    <a:pt x="3" y="5"/>
                  </a:lnTo>
                  <a:lnTo>
                    <a:pt x="3" y="6"/>
                  </a:lnTo>
                  <a:lnTo>
                    <a:pt x="3" y="7"/>
                  </a:lnTo>
                  <a:lnTo>
                    <a:pt x="3" y="8"/>
                  </a:lnTo>
                  <a:lnTo>
                    <a:pt x="5" y="11"/>
                  </a:lnTo>
                  <a:lnTo>
                    <a:pt x="6" y="12"/>
                  </a:lnTo>
                  <a:lnTo>
                    <a:pt x="7" y="3"/>
                  </a:lnTo>
                  <a:lnTo>
                    <a:pt x="7"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0" name="Freeform 38"/>
            <p:cNvSpPr>
              <a:spLocks/>
            </p:cNvSpPr>
            <p:nvPr/>
          </p:nvSpPr>
          <p:spPr bwMode="auto">
            <a:xfrm>
              <a:off x="3578839" y="1590514"/>
              <a:ext cx="23846" cy="14515"/>
            </a:xfrm>
            <a:custGeom>
              <a:avLst/>
              <a:gdLst/>
              <a:ahLst/>
              <a:cxnLst>
                <a:cxn ang="0">
                  <a:pos x="2" y="5"/>
                </a:cxn>
                <a:cxn ang="0">
                  <a:pos x="4" y="5"/>
                </a:cxn>
                <a:cxn ang="0">
                  <a:pos x="5" y="5"/>
                </a:cxn>
                <a:cxn ang="0">
                  <a:pos x="5" y="3"/>
                </a:cxn>
                <a:cxn ang="0">
                  <a:pos x="7" y="1"/>
                </a:cxn>
                <a:cxn ang="0">
                  <a:pos x="7" y="0"/>
                </a:cxn>
                <a:cxn ang="0">
                  <a:pos x="3" y="1"/>
                </a:cxn>
                <a:cxn ang="0">
                  <a:pos x="3" y="1"/>
                </a:cxn>
                <a:cxn ang="0">
                  <a:pos x="2" y="2"/>
                </a:cxn>
                <a:cxn ang="0">
                  <a:pos x="0" y="4"/>
                </a:cxn>
                <a:cxn ang="0">
                  <a:pos x="0" y="5"/>
                </a:cxn>
                <a:cxn ang="0">
                  <a:pos x="1" y="5"/>
                </a:cxn>
                <a:cxn ang="0">
                  <a:pos x="2" y="5"/>
                </a:cxn>
              </a:cxnLst>
              <a:rect l="0" t="0" r="r" b="b"/>
              <a:pathLst>
                <a:path w="7" h="5">
                  <a:moveTo>
                    <a:pt x="2" y="5"/>
                  </a:moveTo>
                  <a:lnTo>
                    <a:pt x="4" y="5"/>
                  </a:lnTo>
                  <a:lnTo>
                    <a:pt x="5" y="5"/>
                  </a:lnTo>
                  <a:lnTo>
                    <a:pt x="5" y="3"/>
                  </a:lnTo>
                  <a:lnTo>
                    <a:pt x="7" y="1"/>
                  </a:lnTo>
                  <a:lnTo>
                    <a:pt x="7" y="0"/>
                  </a:lnTo>
                  <a:lnTo>
                    <a:pt x="3" y="1"/>
                  </a:lnTo>
                  <a:lnTo>
                    <a:pt x="3" y="1"/>
                  </a:lnTo>
                  <a:lnTo>
                    <a:pt x="2" y="2"/>
                  </a:lnTo>
                  <a:lnTo>
                    <a:pt x="0" y="4"/>
                  </a:lnTo>
                  <a:lnTo>
                    <a:pt x="0" y="5"/>
                  </a:lnTo>
                  <a:lnTo>
                    <a:pt x="1" y="5"/>
                  </a:lnTo>
                  <a:lnTo>
                    <a:pt x="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1" name="Freeform 39"/>
            <p:cNvSpPr>
              <a:spLocks/>
            </p:cNvSpPr>
            <p:nvPr/>
          </p:nvSpPr>
          <p:spPr bwMode="auto">
            <a:xfrm>
              <a:off x="7247773" y="1256659"/>
              <a:ext cx="139672" cy="130639"/>
            </a:xfrm>
            <a:custGeom>
              <a:avLst/>
              <a:gdLst/>
              <a:ahLst/>
              <a:cxnLst>
                <a:cxn ang="0">
                  <a:pos x="18" y="0"/>
                </a:cxn>
                <a:cxn ang="0">
                  <a:pos x="14" y="3"/>
                </a:cxn>
                <a:cxn ang="0">
                  <a:pos x="11" y="10"/>
                </a:cxn>
                <a:cxn ang="0">
                  <a:pos x="11" y="13"/>
                </a:cxn>
                <a:cxn ang="0">
                  <a:pos x="10" y="17"/>
                </a:cxn>
                <a:cxn ang="0">
                  <a:pos x="11" y="19"/>
                </a:cxn>
                <a:cxn ang="0">
                  <a:pos x="7" y="21"/>
                </a:cxn>
                <a:cxn ang="0">
                  <a:pos x="2" y="29"/>
                </a:cxn>
                <a:cxn ang="0">
                  <a:pos x="2" y="30"/>
                </a:cxn>
                <a:cxn ang="0">
                  <a:pos x="3" y="32"/>
                </a:cxn>
                <a:cxn ang="0">
                  <a:pos x="4" y="29"/>
                </a:cxn>
                <a:cxn ang="0">
                  <a:pos x="6" y="30"/>
                </a:cxn>
                <a:cxn ang="0">
                  <a:pos x="7" y="32"/>
                </a:cxn>
                <a:cxn ang="0">
                  <a:pos x="9" y="31"/>
                </a:cxn>
                <a:cxn ang="0">
                  <a:pos x="11" y="42"/>
                </a:cxn>
                <a:cxn ang="0">
                  <a:pos x="13" y="46"/>
                </a:cxn>
                <a:cxn ang="0">
                  <a:pos x="15" y="49"/>
                </a:cxn>
                <a:cxn ang="0">
                  <a:pos x="21" y="49"/>
                </a:cxn>
                <a:cxn ang="0">
                  <a:pos x="22" y="49"/>
                </a:cxn>
                <a:cxn ang="0">
                  <a:pos x="24" y="51"/>
                </a:cxn>
                <a:cxn ang="0">
                  <a:pos x="30" y="54"/>
                </a:cxn>
                <a:cxn ang="0">
                  <a:pos x="33" y="56"/>
                </a:cxn>
                <a:cxn ang="0">
                  <a:pos x="42" y="58"/>
                </a:cxn>
                <a:cxn ang="0">
                  <a:pos x="45" y="57"/>
                </a:cxn>
                <a:cxn ang="0">
                  <a:pos x="47" y="55"/>
                </a:cxn>
                <a:cxn ang="0">
                  <a:pos x="48" y="52"/>
                </a:cxn>
                <a:cxn ang="0">
                  <a:pos x="48" y="48"/>
                </a:cxn>
                <a:cxn ang="0">
                  <a:pos x="47" y="44"/>
                </a:cxn>
                <a:cxn ang="0">
                  <a:pos x="43" y="40"/>
                </a:cxn>
                <a:cxn ang="0">
                  <a:pos x="47" y="40"/>
                </a:cxn>
                <a:cxn ang="0">
                  <a:pos x="48" y="31"/>
                </a:cxn>
                <a:cxn ang="0">
                  <a:pos x="50" y="25"/>
                </a:cxn>
                <a:cxn ang="0">
                  <a:pos x="51" y="24"/>
                </a:cxn>
                <a:cxn ang="0">
                  <a:pos x="49" y="22"/>
                </a:cxn>
                <a:cxn ang="0">
                  <a:pos x="49" y="19"/>
                </a:cxn>
                <a:cxn ang="0">
                  <a:pos x="47" y="13"/>
                </a:cxn>
                <a:cxn ang="0">
                  <a:pos x="46" y="11"/>
                </a:cxn>
                <a:cxn ang="0">
                  <a:pos x="43" y="11"/>
                </a:cxn>
                <a:cxn ang="0">
                  <a:pos x="39" y="11"/>
                </a:cxn>
                <a:cxn ang="0">
                  <a:pos x="39" y="15"/>
                </a:cxn>
                <a:cxn ang="0">
                  <a:pos x="34" y="20"/>
                </a:cxn>
                <a:cxn ang="0">
                  <a:pos x="30" y="23"/>
                </a:cxn>
                <a:cxn ang="0">
                  <a:pos x="33" y="19"/>
                </a:cxn>
                <a:cxn ang="0">
                  <a:pos x="34" y="16"/>
                </a:cxn>
                <a:cxn ang="0">
                  <a:pos x="37" y="11"/>
                </a:cxn>
                <a:cxn ang="0">
                  <a:pos x="36" y="11"/>
                </a:cxn>
                <a:cxn ang="0">
                  <a:pos x="37" y="7"/>
                </a:cxn>
                <a:cxn ang="0">
                  <a:pos x="34" y="6"/>
                </a:cxn>
                <a:cxn ang="0">
                  <a:pos x="32" y="3"/>
                </a:cxn>
                <a:cxn ang="0">
                  <a:pos x="24" y="0"/>
                </a:cxn>
                <a:cxn ang="0">
                  <a:pos x="22" y="0"/>
                </a:cxn>
                <a:cxn ang="0">
                  <a:pos x="18" y="0"/>
                </a:cxn>
              </a:cxnLst>
              <a:rect l="0" t="0" r="r" b="b"/>
              <a:pathLst>
                <a:path w="52" h="58">
                  <a:moveTo>
                    <a:pt x="18" y="0"/>
                  </a:moveTo>
                  <a:cubicBezTo>
                    <a:pt x="18" y="0"/>
                    <a:pt x="18" y="0"/>
                    <a:pt x="18" y="0"/>
                  </a:cubicBezTo>
                  <a:cubicBezTo>
                    <a:pt x="17" y="0"/>
                    <a:pt x="17" y="0"/>
                    <a:pt x="16" y="1"/>
                  </a:cubicBezTo>
                  <a:cubicBezTo>
                    <a:pt x="15" y="3"/>
                    <a:pt x="14" y="2"/>
                    <a:pt x="14" y="3"/>
                  </a:cubicBezTo>
                  <a:cubicBezTo>
                    <a:pt x="14" y="4"/>
                    <a:pt x="14" y="3"/>
                    <a:pt x="13" y="5"/>
                  </a:cubicBezTo>
                  <a:cubicBezTo>
                    <a:pt x="12" y="6"/>
                    <a:pt x="11" y="10"/>
                    <a:pt x="11" y="10"/>
                  </a:cubicBezTo>
                  <a:cubicBezTo>
                    <a:pt x="11" y="10"/>
                    <a:pt x="11" y="11"/>
                    <a:pt x="12" y="12"/>
                  </a:cubicBezTo>
                  <a:cubicBezTo>
                    <a:pt x="11" y="13"/>
                    <a:pt x="11" y="13"/>
                    <a:pt x="11" y="13"/>
                  </a:cubicBezTo>
                  <a:cubicBezTo>
                    <a:pt x="10" y="15"/>
                    <a:pt x="10" y="15"/>
                    <a:pt x="10" y="15"/>
                  </a:cubicBezTo>
                  <a:cubicBezTo>
                    <a:pt x="10" y="17"/>
                    <a:pt x="10" y="17"/>
                    <a:pt x="10" y="17"/>
                  </a:cubicBezTo>
                  <a:cubicBezTo>
                    <a:pt x="12" y="18"/>
                    <a:pt x="12" y="18"/>
                    <a:pt x="12" y="18"/>
                  </a:cubicBezTo>
                  <a:cubicBezTo>
                    <a:pt x="11" y="19"/>
                    <a:pt x="11" y="19"/>
                    <a:pt x="11" y="19"/>
                  </a:cubicBezTo>
                  <a:cubicBezTo>
                    <a:pt x="10" y="20"/>
                    <a:pt x="10" y="20"/>
                    <a:pt x="10" y="20"/>
                  </a:cubicBezTo>
                  <a:cubicBezTo>
                    <a:pt x="7" y="21"/>
                    <a:pt x="7" y="21"/>
                    <a:pt x="7" y="21"/>
                  </a:cubicBezTo>
                  <a:cubicBezTo>
                    <a:pt x="6" y="24"/>
                    <a:pt x="6" y="24"/>
                    <a:pt x="6" y="24"/>
                  </a:cubicBezTo>
                  <a:cubicBezTo>
                    <a:pt x="2" y="29"/>
                    <a:pt x="2" y="29"/>
                    <a:pt x="2" y="29"/>
                  </a:cubicBezTo>
                  <a:cubicBezTo>
                    <a:pt x="0" y="28"/>
                    <a:pt x="0" y="28"/>
                    <a:pt x="0" y="28"/>
                  </a:cubicBezTo>
                  <a:cubicBezTo>
                    <a:pt x="2" y="30"/>
                    <a:pt x="2" y="30"/>
                    <a:pt x="2" y="30"/>
                  </a:cubicBezTo>
                  <a:cubicBezTo>
                    <a:pt x="2" y="32"/>
                    <a:pt x="2" y="32"/>
                    <a:pt x="2" y="32"/>
                  </a:cubicBezTo>
                  <a:cubicBezTo>
                    <a:pt x="3" y="32"/>
                    <a:pt x="3" y="32"/>
                    <a:pt x="3" y="32"/>
                  </a:cubicBezTo>
                  <a:cubicBezTo>
                    <a:pt x="3" y="29"/>
                    <a:pt x="3" y="29"/>
                    <a:pt x="3" y="29"/>
                  </a:cubicBezTo>
                  <a:cubicBezTo>
                    <a:pt x="4" y="29"/>
                    <a:pt x="4" y="29"/>
                    <a:pt x="4" y="29"/>
                  </a:cubicBezTo>
                  <a:cubicBezTo>
                    <a:pt x="5" y="31"/>
                    <a:pt x="5" y="31"/>
                    <a:pt x="5" y="31"/>
                  </a:cubicBezTo>
                  <a:cubicBezTo>
                    <a:pt x="6" y="30"/>
                    <a:pt x="6" y="30"/>
                    <a:pt x="6" y="30"/>
                  </a:cubicBezTo>
                  <a:cubicBezTo>
                    <a:pt x="6" y="31"/>
                    <a:pt x="6" y="31"/>
                    <a:pt x="6" y="31"/>
                  </a:cubicBezTo>
                  <a:cubicBezTo>
                    <a:pt x="7" y="32"/>
                    <a:pt x="7" y="32"/>
                    <a:pt x="7" y="32"/>
                  </a:cubicBezTo>
                  <a:cubicBezTo>
                    <a:pt x="8" y="31"/>
                    <a:pt x="8" y="31"/>
                    <a:pt x="8" y="31"/>
                  </a:cubicBezTo>
                  <a:cubicBezTo>
                    <a:pt x="9" y="31"/>
                    <a:pt x="9" y="31"/>
                    <a:pt x="9" y="31"/>
                  </a:cubicBezTo>
                  <a:cubicBezTo>
                    <a:pt x="10" y="41"/>
                    <a:pt x="10" y="41"/>
                    <a:pt x="10" y="41"/>
                  </a:cubicBezTo>
                  <a:cubicBezTo>
                    <a:pt x="11" y="42"/>
                    <a:pt x="11" y="42"/>
                    <a:pt x="11" y="42"/>
                  </a:cubicBezTo>
                  <a:cubicBezTo>
                    <a:pt x="12" y="43"/>
                    <a:pt x="12" y="43"/>
                    <a:pt x="12" y="43"/>
                  </a:cubicBezTo>
                  <a:cubicBezTo>
                    <a:pt x="13" y="46"/>
                    <a:pt x="13" y="46"/>
                    <a:pt x="13" y="46"/>
                  </a:cubicBezTo>
                  <a:cubicBezTo>
                    <a:pt x="15" y="48"/>
                    <a:pt x="15" y="48"/>
                    <a:pt x="15" y="48"/>
                  </a:cubicBezTo>
                  <a:cubicBezTo>
                    <a:pt x="15" y="49"/>
                    <a:pt x="15" y="49"/>
                    <a:pt x="15" y="49"/>
                  </a:cubicBezTo>
                  <a:cubicBezTo>
                    <a:pt x="20" y="43"/>
                    <a:pt x="20" y="43"/>
                    <a:pt x="20" y="43"/>
                  </a:cubicBezTo>
                  <a:cubicBezTo>
                    <a:pt x="21" y="49"/>
                    <a:pt x="21" y="49"/>
                    <a:pt x="21" y="49"/>
                  </a:cubicBezTo>
                  <a:cubicBezTo>
                    <a:pt x="21" y="50"/>
                    <a:pt x="21" y="50"/>
                    <a:pt x="21" y="50"/>
                  </a:cubicBezTo>
                  <a:cubicBezTo>
                    <a:pt x="22" y="49"/>
                    <a:pt x="22" y="49"/>
                    <a:pt x="22" y="49"/>
                  </a:cubicBezTo>
                  <a:cubicBezTo>
                    <a:pt x="24" y="49"/>
                    <a:pt x="24" y="49"/>
                    <a:pt x="24" y="49"/>
                  </a:cubicBezTo>
                  <a:cubicBezTo>
                    <a:pt x="24" y="51"/>
                    <a:pt x="24" y="51"/>
                    <a:pt x="24" y="51"/>
                  </a:cubicBezTo>
                  <a:cubicBezTo>
                    <a:pt x="29" y="52"/>
                    <a:pt x="29" y="52"/>
                    <a:pt x="29" y="52"/>
                  </a:cubicBezTo>
                  <a:cubicBezTo>
                    <a:pt x="30" y="54"/>
                    <a:pt x="30" y="54"/>
                    <a:pt x="30" y="54"/>
                  </a:cubicBezTo>
                  <a:cubicBezTo>
                    <a:pt x="32" y="55"/>
                    <a:pt x="32" y="55"/>
                    <a:pt x="32" y="55"/>
                  </a:cubicBezTo>
                  <a:cubicBezTo>
                    <a:pt x="33" y="56"/>
                    <a:pt x="33" y="56"/>
                    <a:pt x="33" y="56"/>
                  </a:cubicBezTo>
                  <a:cubicBezTo>
                    <a:pt x="34" y="57"/>
                    <a:pt x="34" y="57"/>
                    <a:pt x="34" y="57"/>
                  </a:cubicBezTo>
                  <a:cubicBezTo>
                    <a:pt x="42" y="58"/>
                    <a:pt x="42" y="58"/>
                    <a:pt x="42" y="58"/>
                  </a:cubicBezTo>
                  <a:cubicBezTo>
                    <a:pt x="43" y="57"/>
                    <a:pt x="43" y="57"/>
                    <a:pt x="43" y="57"/>
                  </a:cubicBezTo>
                  <a:cubicBezTo>
                    <a:pt x="45" y="57"/>
                    <a:pt x="45" y="57"/>
                    <a:pt x="45" y="57"/>
                  </a:cubicBezTo>
                  <a:cubicBezTo>
                    <a:pt x="45" y="56"/>
                    <a:pt x="45" y="56"/>
                    <a:pt x="45" y="56"/>
                  </a:cubicBezTo>
                  <a:cubicBezTo>
                    <a:pt x="47" y="55"/>
                    <a:pt x="47" y="55"/>
                    <a:pt x="47" y="55"/>
                  </a:cubicBezTo>
                  <a:cubicBezTo>
                    <a:pt x="48" y="54"/>
                    <a:pt x="48" y="54"/>
                    <a:pt x="48" y="54"/>
                  </a:cubicBezTo>
                  <a:cubicBezTo>
                    <a:pt x="48" y="52"/>
                    <a:pt x="48" y="52"/>
                    <a:pt x="48" y="52"/>
                  </a:cubicBezTo>
                  <a:cubicBezTo>
                    <a:pt x="48" y="51"/>
                    <a:pt x="48" y="51"/>
                    <a:pt x="48" y="51"/>
                  </a:cubicBezTo>
                  <a:cubicBezTo>
                    <a:pt x="48" y="48"/>
                    <a:pt x="48" y="48"/>
                    <a:pt x="48" y="48"/>
                  </a:cubicBezTo>
                  <a:cubicBezTo>
                    <a:pt x="47" y="46"/>
                    <a:pt x="47" y="46"/>
                    <a:pt x="47" y="46"/>
                  </a:cubicBezTo>
                  <a:cubicBezTo>
                    <a:pt x="47" y="44"/>
                    <a:pt x="47" y="44"/>
                    <a:pt x="47" y="44"/>
                  </a:cubicBezTo>
                  <a:cubicBezTo>
                    <a:pt x="46" y="44"/>
                    <a:pt x="46" y="44"/>
                    <a:pt x="46" y="44"/>
                  </a:cubicBezTo>
                  <a:cubicBezTo>
                    <a:pt x="43" y="40"/>
                    <a:pt x="43" y="40"/>
                    <a:pt x="43" y="40"/>
                  </a:cubicBezTo>
                  <a:cubicBezTo>
                    <a:pt x="43" y="38"/>
                    <a:pt x="43" y="38"/>
                    <a:pt x="43" y="38"/>
                  </a:cubicBezTo>
                  <a:cubicBezTo>
                    <a:pt x="47" y="40"/>
                    <a:pt x="47" y="40"/>
                    <a:pt x="47" y="40"/>
                  </a:cubicBezTo>
                  <a:cubicBezTo>
                    <a:pt x="48" y="38"/>
                    <a:pt x="48" y="38"/>
                    <a:pt x="48" y="38"/>
                  </a:cubicBezTo>
                  <a:cubicBezTo>
                    <a:pt x="48" y="31"/>
                    <a:pt x="48" y="31"/>
                    <a:pt x="48" y="31"/>
                  </a:cubicBezTo>
                  <a:cubicBezTo>
                    <a:pt x="48" y="31"/>
                    <a:pt x="48" y="31"/>
                    <a:pt x="48" y="31"/>
                  </a:cubicBezTo>
                  <a:cubicBezTo>
                    <a:pt x="50" y="25"/>
                    <a:pt x="50" y="25"/>
                    <a:pt x="50" y="25"/>
                  </a:cubicBezTo>
                  <a:cubicBezTo>
                    <a:pt x="52" y="24"/>
                    <a:pt x="52" y="24"/>
                    <a:pt x="52" y="24"/>
                  </a:cubicBezTo>
                  <a:cubicBezTo>
                    <a:pt x="51" y="24"/>
                    <a:pt x="51" y="24"/>
                    <a:pt x="51" y="24"/>
                  </a:cubicBezTo>
                  <a:cubicBezTo>
                    <a:pt x="49" y="24"/>
                    <a:pt x="49" y="24"/>
                    <a:pt x="49" y="24"/>
                  </a:cubicBezTo>
                  <a:cubicBezTo>
                    <a:pt x="49" y="22"/>
                    <a:pt x="49" y="22"/>
                    <a:pt x="49" y="22"/>
                  </a:cubicBezTo>
                  <a:cubicBezTo>
                    <a:pt x="50" y="18"/>
                    <a:pt x="50" y="18"/>
                    <a:pt x="50" y="18"/>
                  </a:cubicBezTo>
                  <a:cubicBezTo>
                    <a:pt x="49" y="19"/>
                    <a:pt x="49" y="19"/>
                    <a:pt x="49" y="19"/>
                  </a:cubicBezTo>
                  <a:cubicBezTo>
                    <a:pt x="49" y="17"/>
                    <a:pt x="49" y="17"/>
                    <a:pt x="49" y="17"/>
                  </a:cubicBezTo>
                  <a:cubicBezTo>
                    <a:pt x="47" y="13"/>
                    <a:pt x="47" y="13"/>
                    <a:pt x="47" y="13"/>
                  </a:cubicBezTo>
                  <a:cubicBezTo>
                    <a:pt x="47" y="11"/>
                    <a:pt x="47" y="11"/>
                    <a:pt x="47" y="11"/>
                  </a:cubicBezTo>
                  <a:cubicBezTo>
                    <a:pt x="46" y="11"/>
                    <a:pt x="46" y="11"/>
                    <a:pt x="46" y="11"/>
                  </a:cubicBezTo>
                  <a:cubicBezTo>
                    <a:pt x="44" y="11"/>
                    <a:pt x="44" y="11"/>
                    <a:pt x="44" y="11"/>
                  </a:cubicBezTo>
                  <a:cubicBezTo>
                    <a:pt x="43" y="11"/>
                    <a:pt x="43" y="11"/>
                    <a:pt x="43" y="11"/>
                  </a:cubicBezTo>
                  <a:cubicBezTo>
                    <a:pt x="42" y="11"/>
                    <a:pt x="42" y="11"/>
                    <a:pt x="42" y="11"/>
                  </a:cubicBezTo>
                  <a:cubicBezTo>
                    <a:pt x="39" y="11"/>
                    <a:pt x="39" y="11"/>
                    <a:pt x="39" y="11"/>
                  </a:cubicBezTo>
                  <a:cubicBezTo>
                    <a:pt x="39" y="11"/>
                    <a:pt x="39" y="11"/>
                    <a:pt x="39" y="11"/>
                  </a:cubicBezTo>
                  <a:cubicBezTo>
                    <a:pt x="39" y="15"/>
                    <a:pt x="39" y="15"/>
                    <a:pt x="39" y="15"/>
                  </a:cubicBezTo>
                  <a:cubicBezTo>
                    <a:pt x="36" y="17"/>
                    <a:pt x="36" y="17"/>
                    <a:pt x="36" y="17"/>
                  </a:cubicBezTo>
                  <a:cubicBezTo>
                    <a:pt x="34" y="20"/>
                    <a:pt x="34" y="20"/>
                    <a:pt x="34" y="20"/>
                  </a:cubicBezTo>
                  <a:cubicBezTo>
                    <a:pt x="32" y="20"/>
                    <a:pt x="32" y="20"/>
                    <a:pt x="32" y="20"/>
                  </a:cubicBezTo>
                  <a:cubicBezTo>
                    <a:pt x="30" y="23"/>
                    <a:pt x="30" y="23"/>
                    <a:pt x="30" y="23"/>
                  </a:cubicBezTo>
                  <a:cubicBezTo>
                    <a:pt x="29" y="22"/>
                    <a:pt x="29" y="22"/>
                    <a:pt x="29" y="22"/>
                  </a:cubicBezTo>
                  <a:cubicBezTo>
                    <a:pt x="33" y="19"/>
                    <a:pt x="33" y="19"/>
                    <a:pt x="33" y="19"/>
                  </a:cubicBezTo>
                  <a:cubicBezTo>
                    <a:pt x="34" y="19"/>
                    <a:pt x="34" y="19"/>
                    <a:pt x="34" y="19"/>
                  </a:cubicBezTo>
                  <a:cubicBezTo>
                    <a:pt x="34" y="16"/>
                    <a:pt x="34" y="16"/>
                    <a:pt x="34" y="16"/>
                  </a:cubicBezTo>
                  <a:cubicBezTo>
                    <a:pt x="37" y="15"/>
                    <a:pt x="37" y="15"/>
                    <a:pt x="37" y="15"/>
                  </a:cubicBezTo>
                  <a:cubicBezTo>
                    <a:pt x="37" y="11"/>
                    <a:pt x="37" y="11"/>
                    <a:pt x="37" y="11"/>
                  </a:cubicBezTo>
                  <a:cubicBezTo>
                    <a:pt x="37" y="11"/>
                    <a:pt x="37" y="11"/>
                    <a:pt x="37" y="11"/>
                  </a:cubicBezTo>
                  <a:cubicBezTo>
                    <a:pt x="36" y="11"/>
                    <a:pt x="36" y="11"/>
                    <a:pt x="36" y="11"/>
                  </a:cubicBezTo>
                  <a:cubicBezTo>
                    <a:pt x="37" y="9"/>
                    <a:pt x="37" y="9"/>
                    <a:pt x="37" y="9"/>
                  </a:cubicBezTo>
                  <a:cubicBezTo>
                    <a:pt x="37" y="9"/>
                    <a:pt x="39" y="7"/>
                    <a:pt x="37" y="7"/>
                  </a:cubicBezTo>
                  <a:cubicBezTo>
                    <a:pt x="37" y="7"/>
                    <a:pt x="37" y="7"/>
                    <a:pt x="37" y="7"/>
                  </a:cubicBezTo>
                  <a:cubicBezTo>
                    <a:pt x="36" y="7"/>
                    <a:pt x="35" y="7"/>
                    <a:pt x="34" y="6"/>
                  </a:cubicBezTo>
                  <a:cubicBezTo>
                    <a:pt x="33" y="5"/>
                    <a:pt x="33" y="4"/>
                    <a:pt x="33" y="4"/>
                  </a:cubicBezTo>
                  <a:cubicBezTo>
                    <a:pt x="32" y="3"/>
                    <a:pt x="32" y="3"/>
                    <a:pt x="32" y="3"/>
                  </a:cubicBezTo>
                  <a:cubicBezTo>
                    <a:pt x="28" y="0"/>
                    <a:pt x="28" y="0"/>
                    <a:pt x="28" y="0"/>
                  </a:cubicBezTo>
                  <a:cubicBezTo>
                    <a:pt x="28" y="0"/>
                    <a:pt x="25" y="0"/>
                    <a:pt x="24" y="0"/>
                  </a:cubicBezTo>
                  <a:cubicBezTo>
                    <a:pt x="24" y="0"/>
                    <a:pt x="24" y="0"/>
                    <a:pt x="24" y="0"/>
                  </a:cubicBezTo>
                  <a:cubicBezTo>
                    <a:pt x="24" y="0"/>
                    <a:pt x="23" y="0"/>
                    <a:pt x="22" y="0"/>
                  </a:cubicBezTo>
                  <a:cubicBezTo>
                    <a:pt x="21" y="0"/>
                    <a:pt x="20" y="0"/>
                    <a:pt x="19" y="0"/>
                  </a:cubicBezTo>
                  <a:cubicBezTo>
                    <a:pt x="19" y="0"/>
                    <a:pt x="19" y="0"/>
                    <a:pt x="18" y="0"/>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2" name="Freeform 40"/>
            <p:cNvSpPr>
              <a:spLocks/>
            </p:cNvSpPr>
            <p:nvPr/>
          </p:nvSpPr>
          <p:spPr bwMode="auto">
            <a:xfrm>
              <a:off x="3568619" y="1584708"/>
              <a:ext cx="30660" cy="11612"/>
            </a:xfrm>
            <a:custGeom>
              <a:avLst/>
              <a:gdLst/>
              <a:ahLst/>
              <a:cxnLst>
                <a:cxn ang="0">
                  <a:pos x="9" y="1"/>
                </a:cxn>
                <a:cxn ang="0">
                  <a:pos x="9" y="0"/>
                </a:cxn>
                <a:cxn ang="0">
                  <a:pos x="7" y="0"/>
                </a:cxn>
                <a:cxn ang="0">
                  <a:pos x="6" y="0"/>
                </a:cxn>
                <a:cxn ang="0">
                  <a:pos x="1" y="3"/>
                </a:cxn>
                <a:cxn ang="0">
                  <a:pos x="0" y="4"/>
                </a:cxn>
                <a:cxn ang="0">
                  <a:pos x="8" y="2"/>
                </a:cxn>
                <a:cxn ang="0">
                  <a:pos x="9" y="1"/>
                </a:cxn>
              </a:cxnLst>
              <a:rect l="0" t="0" r="r" b="b"/>
              <a:pathLst>
                <a:path w="9" h="4">
                  <a:moveTo>
                    <a:pt x="9" y="1"/>
                  </a:moveTo>
                  <a:lnTo>
                    <a:pt x="9" y="0"/>
                  </a:lnTo>
                  <a:lnTo>
                    <a:pt x="7" y="0"/>
                  </a:lnTo>
                  <a:lnTo>
                    <a:pt x="6" y="0"/>
                  </a:lnTo>
                  <a:lnTo>
                    <a:pt x="1" y="3"/>
                  </a:lnTo>
                  <a:lnTo>
                    <a:pt x="0" y="4"/>
                  </a:lnTo>
                  <a:lnTo>
                    <a:pt x="8" y="2"/>
                  </a:lnTo>
                  <a:lnTo>
                    <a:pt x="9"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3" name="Freeform 41"/>
            <p:cNvSpPr>
              <a:spLocks/>
            </p:cNvSpPr>
            <p:nvPr/>
          </p:nvSpPr>
          <p:spPr bwMode="auto">
            <a:xfrm>
              <a:off x="8044923" y="1599223"/>
              <a:ext cx="10220" cy="31934"/>
            </a:xfrm>
            <a:custGeom>
              <a:avLst/>
              <a:gdLst/>
              <a:ahLst/>
              <a:cxnLst>
                <a:cxn ang="0">
                  <a:pos x="0" y="9"/>
                </a:cxn>
                <a:cxn ang="0">
                  <a:pos x="0" y="11"/>
                </a:cxn>
                <a:cxn ang="0">
                  <a:pos x="2" y="11"/>
                </a:cxn>
                <a:cxn ang="0">
                  <a:pos x="3" y="10"/>
                </a:cxn>
                <a:cxn ang="0">
                  <a:pos x="2" y="9"/>
                </a:cxn>
                <a:cxn ang="0">
                  <a:pos x="3" y="8"/>
                </a:cxn>
                <a:cxn ang="0">
                  <a:pos x="3" y="7"/>
                </a:cxn>
                <a:cxn ang="0">
                  <a:pos x="3" y="6"/>
                </a:cxn>
                <a:cxn ang="0">
                  <a:pos x="3" y="6"/>
                </a:cxn>
                <a:cxn ang="0">
                  <a:pos x="2" y="4"/>
                </a:cxn>
                <a:cxn ang="0">
                  <a:pos x="2" y="2"/>
                </a:cxn>
                <a:cxn ang="0">
                  <a:pos x="1" y="2"/>
                </a:cxn>
                <a:cxn ang="0">
                  <a:pos x="1" y="0"/>
                </a:cxn>
                <a:cxn ang="0">
                  <a:pos x="0" y="8"/>
                </a:cxn>
                <a:cxn ang="0">
                  <a:pos x="0" y="9"/>
                </a:cxn>
                <a:cxn ang="0">
                  <a:pos x="0" y="9"/>
                </a:cxn>
              </a:cxnLst>
              <a:rect l="0" t="0" r="r" b="b"/>
              <a:pathLst>
                <a:path w="3" h="11">
                  <a:moveTo>
                    <a:pt x="0" y="9"/>
                  </a:moveTo>
                  <a:lnTo>
                    <a:pt x="0" y="11"/>
                  </a:lnTo>
                  <a:lnTo>
                    <a:pt x="2" y="11"/>
                  </a:lnTo>
                  <a:lnTo>
                    <a:pt x="3" y="10"/>
                  </a:lnTo>
                  <a:lnTo>
                    <a:pt x="2" y="9"/>
                  </a:lnTo>
                  <a:lnTo>
                    <a:pt x="3" y="8"/>
                  </a:lnTo>
                  <a:lnTo>
                    <a:pt x="3" y="7"/>
                  </a:lnTo>
                  <a:lnTo>
                    <a:pt x="3" y="6"/>
                  </a:lnTo>
                  <a:lnTo>
                    <a:pt x="3" y="6"/>
                  </a:lnTo>
                  <a:lnTo>
                    <a:pt x="2" y="4"/>
                  </a:lnTo>
                  <a:lnTo>
                    <a:pt x="2" y="2"/>
                  </a:lnTo>
                  <a:lnTo>
                    <a:pt x="1" y="2"/>
                  </a:lnTo>
                  <a:lnTo>
                    <a:pt x="1" y="0"/>
                  </a:lnTo>
                  <a:lnTo>
                    <a:pt x="0" y="8"/>
                  </a:lnTo>
                  <a:lnTo>
                    <a:pt x="0" y="9"/>
                  </a:lnTo>
                  <a:lnTo>
                    <a:pt x="0"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4" name="Freeform 42"/>
            <p:cNvSpPr>
              <a:spLocks/>
            </p:cNvSpPr>
            <p:nvPr/>
          </p:nvSpPr>
          <p:spPr bwMode="auto">
            <a:xfrm>
              <a:off x="7370412" y="1329236"/>
              <a:ext cx="115825" cy="124833"/>
            </a:xfrm>
            <a:custGeom>
              <a:avLst/>
              <a:gdLst/>
              <a:ahLst/>
              <a:cxnLst>
                <a:cxn ang="0">
                  <a:pos x="5" y="23"/>
                </a:cxn>
                <a:cxn ang="0">
                  <a:pos x="4" y="28"/>
                </a:cxn>
                <a:cxn ang="0">
                  <a:pos x="3" y="30"/>
                </a:cxn>
                <a:cxn ang="0">
                  <a:pos x="3" y="31"/>
                </a:cxn>
                <a:cxn ang="0">
                  <a:pos x="0" y="40"/>
                </a:cxn>
                <a:cxn ang="0">
                  <a:pos x="1" y="40"/>
                </a:cxn>
                <a:cxn ang="0">
                  <a:pos x="0" y="42"/>
                </a:cxn>
                <a:cxn ang="0">
                  <a:pos x="4" y="41"/>
                </a:cxn>
                <a:cxn ang="0">
                  <a:pos x="8" y="39"/>
                </a:cxn>
                <a:cxn ang="0">
                  <a:pos x="9" y="37"/>
                </a:cxn>
                <a:cxn ang="0">
                  <a:pos x="13" y="36"/>
                </a:cxn>
                <a:cxn ang="0">
                  <a:pos x="15" y="36"/>
                </a:cxn>
                <a:cxn ang="0">
                  <a:pos x="19" y="37"/>
                </a:cxn>
                <a:cxn ang="0">
                  <a:pos x="19" y="35"/>
                </a:cxn>
                <a:cxn ang="0">
                  <a:pos x="21" y="36"/>
                </a:cxn>
                <a:cxn ang="0">
                  <a:pos x="24" y="35"/>
                </a:cxn>
                <a:cxn ang="0">
                  <a:pos x="30" y="33"/>
                </a:cxn>
                <a:cxn ang="0">
                  <a:pos x="31" y="32"/>
                </a:cxn>
                <a:cxn ang="0">
                  <a:pos x="33" y="20"/>
                </a:cxn>
                <a:cxn ang="0">
                  <a:pos x="29" y="17"/>
                </a:cxn>
                <a:cxn ang="0">
                  <a:pos x="27" y="12"/>
                </a:cxn>
                <a:cxn ang="0">
                  <a:pos x="27" y="14"/>
                </a:cxn>
                <a:cxn ang="0">
                  <a:pos x="26" y="10"/>
                </a:cxn>
                <a:cxn ang="0">
                  <a:pos x="24" y="8"/>
                </a:cxn>
                <a:cxn ang="0">
                  <a:pos x="23" y="11"/>
                </a:cxn>
                <a:cxn ang="0">
                  <a:pos x="23" y="8"/>
                </a:cxn>
                <a:cxn ang="0">
                  <a:pos x="21" y="8"/>
                </a:cxn>
                <a:cxn ang="0">
                  <a:pos x="19" y="13"/>
                </a:cxn>
                <a:cxn ang="0">
                  <a:pos x="19" y="10"/>
                </a:cxn>
                <a:cxn ang="0">
                  <a:pos x="20" y="5"/>
                </a:cxn>
                <a:cxn ang="0">
                  <a:pos x="19" y="3"/>
                </a:cxn>
                <a:cxn ang="0">
                  <a:pos x="19" y="4"/>
                </a:cxn>
                <a:cxn ang="0">
                  <a:pos x="16" y="0"/>
                </a:cxn>
                <a:cxn ang="0">
                  <a:pos x="15" y="7"/>
                </a:cxn>
                <a:cxn ang="0">
                  <a:pos x="12" y="3"/>
                </a:cxn>
                <a:cxn ang="0">
                  <a:pos x="12" y="5"/>
                </a:cxn>
                <a:cxn ang="0">
                  <a:pos x="10" y="8"/>
                </a:cxn>
                <a:cxn ang="0">
                  <a:pos x="11" y="10"/>
                </a:cxn>
                <a:cxn ang="0">
                  <a:pos x="9" y="11"/>
                </a:cxn>
                <a:cxn ang="0">
                  <a:pos x="9" y="12"/>
                </a:cxn>
                <a:cxn ang="0">
                  <a:pos x="8" y="14"/>
                </a:cxn>
                <a:cxn ang="0">
                  <a:pos x="9" y="21"/>
                </a:cxn>
                <a:cxn ang="0">
                  <a:pos x="6" y="19"/>
                </a:cxn>
              </a:cxnLst>
              <a:rect l="0" t="0" r="r" b="b"/>
              <a:pathLst>
                <a:path w="34" h="43">
                  <a:moveTo>
                    <a:pt x="6" y="19"/>
                  </a:moveTo>
                  <a:lnTo>
                    <a:pt x="5" y="23"/>
                  </a:lnTo>
                  <a:lnTo>
                    <a:pt x="5" y="25"/>
                  </a:lnTo>
                  <a:lnTo>
                    <a:pt x="4" y="28"/>
                  </a:lnTo>
                  <a:lnTo>
                    <a:pt x="4" y="29"/>
                  </a:lnTo>
                  <a:lnTo>
                    <a:pt x="3" y="30"/>
                  </a:lnTo>
                  <a:lnTo>
                    <a:pt x="3" y="30"/>
                  </a:lnTo>
                  <a:lnTo>
                    <a:pt x="3" y="31"/>
                  </a:lnTo>
                  <a:lnTo>
                    <a:pt x="0" y="37"/>
                  </a:lnTo>
                  <a:lnTo>
                    <a:pt x="0" y="40"/>
                  </a:lnTo>
                  <a:lnTo>
                    <a:pt x="1" y="40"/>
                  </a:lnTo>
                  <a:lnTo>
                    <a:pt x="1" y="40"/>
                  </a:lnTo>
                  <a:lnTo>
                    <a:pt x="1" y="41"/>
                  </a:lnTo>
                  <a:lnTo>
                    <a:pt x="0" y="42"/>
                  </a:lnTo>
                  <a:lnTo>
                    <a:pt x="3" y="43"/>
                  </a:lnTo>
                  <a:lnTo>
                    <a:pt x="4" y="41"/>
                  </a:lnTo>
                  <a:lnTo>
                    <a:pt x="5" y="40"/>
                  </a:lnTo>
                  <a:lnTo>
                    <a:pt x="8" y="39"/>
                  </a:lnTo>
                  <a:lnTo>
                    <a:pt x="9" y="38"/>
                  </a:lnTo>
                  <a:lnTo>
                    <a:pt x="9" y="37"/>
                  </a:lnTo>
                  <a:lnTo>
                    <a:pt x="9" y="36"/>
                  </a:lnTo>
                  <a:lnTo>
                    <a:pt x="13" y="36"/>
                  </a:lnTo>
                  <a:lnTo>
                    <a:pt x="14" y="35"/>
                  </a:lnTo>
                  <a:lnTo>
                    <a:pt x="15" y="36"/>
                  </a:lnTo>
                  <a:lnTo>
                    <a:pt x="17" y="35"/>
                  </a:lnTo>
                  <a:lnTo>
                    <a:pt x="19" y="37"/>
                  </a:lnTo>
                  <a:lnTo>
                    <a:pt x="19" y="37"/>
                  </a:lnTo>
                  <a:lnTo>
                    <a:pt x="19" y="35"/>
                  </a:lnTo>
                  <a:lnTo>
                    <a:pt x="20" y="35"/>
                  </a:lnTo>
                  <a:lnTo>
                    <a:pt x="21" y="36"/>
                  </a:lnTo>
                  <a:lnTo>
                    <a:pt x="22" y="35"/>
                  </a:lnTo>
                  <a:lnTo>
                    <a:pt x="24" y="35"/>
                  </a:lnTo>
                  <a:lnTo>
                    <a:pt x="27" y="33"/>
                  </a:lnTo>
                  <a:lnTo>
                    <a:pt x="30" y="33"/>
                  </a:lnTo>
                  <a:lnTo>
                    <a:pt x="30" y="33"/>
                  </a:lnTo>
                  <a:lnTo>
                    <a:pt x="31" y="32"/>
                  </a:lnTo>
                  <a:lnTo>
                    <a:pt x="34" y="29"/>
                  </a:lnTo>
                  <a:lnTo>
                    <a:pt x="33" y="20"/>
                  </a:lnTo>
                  <a:lnTo>
                    <a:pt x="32" y="19"/>
                  </a:lnTo>
                  <a:lnTo>
                    <a:pt x="29" y="17"/>
                  </a:lnTo>
                  <a:lnTo>
                    <a:pt x="27" y="11"/>
                  </a:lnTo>
                  <a:lnTo>
                    <a:pt x="27" y="12"/>
                  </a:lnTo>
                  <a:lnTo>
                    <a:pt x="27" y="14"/>
                  </a:lnTo>
                  <a:lnTo>
                    <a:pt x="27" y="14"/>
                  </a:lnTo>
                  <a:lnTo>
                    <a:pt x="26" y="12"/>
                  </a:lnTo>
                  <a:lnTo>
                    <a:pt x="26" y="10"/>
                  </a:lnTo>
                  <a:lnTo>
                    <a:pt x="26" y="8"/>
                  </a:lnTo>
                  <a:lnTo>
                    <a:pt x="24" y="8"/>
                  </a:lnTo>
                  <a:lnTo>
                    <a:pt x="24" y="9"/>
                  </a:lnTo>
                  <a:lnTo>
                    <a:pt x="23" y="11"/>
                  </a:lnTo>
                  <a:lnTo>
                    <a:pt x="23" y="10"/>
                  </a:lnTo>
                  <a:lnTo>
                    <a:pt x="23" y="8"/>
                  </a:lnTo>
                  <a:lnTo>
                    <a:pt x="22" y="7"/>
                  </a:lnTo>
                  <a:lnTo>
                    <a:pt x="21" y="8"/>
                  </a:lnTo>
                  <a:lnTo>
                    <a:pt x="21" y="9"/>
                  </a:lnTo>
                  <a:lnTo>
                    <a:pt x="19" y="13"/>
                  </a:lnTo>
                  <a:lnTo>
                    <a:pt x="19" y="11"/>
                  </a:lnTo>
                  <a:lnTo>
                    <a:pt x="19" y="10"/>
                  </a:lnTo>
                  <a:lnTo>
                    <a:pt x="19" y="8"/>
                  </a:lnTo>
                  <a:lnTo>
                    <a:pt x="20" y="5"/>
                  </a:lnTo>
                  <a:lnTo>
                    <a:pt x="20" y="4"/>
                  </a:lnTo>
                  <a:lnTo>
                    <a:pt x="19" y="3"/>
                  </a:lnTo>
                  <a:lnTo>
                    <a:pt x="19" y="4"/>
                  </a:lnTo>
                  <a:lnTo>
                    <a:pt x="19" y="4"/>
                  </a:lnTo>
                  <a:lnTo>
                    <a:pt x="19" y="2"/>
                  </a:lnTo>
                  <a:lnTo>
                    <a:pt x="16" y="0"/>
                  </a:lnTo>
                  <a:lnTo>
                    <a:pt x="15" y="2"/>
                  </a:lnTo>
                  <a:lnTo>
                    <a:pt x="15" y="7"/>
                  </a:lnTo>
                  <a:lnTo>
                    <a:pt x="13" y="6"/>
                  </a:lnTo>
                  <a:lnTo>
                    <a:pt x="12" y="3"/>
                  </a:lnTo>
                  <a:lnTo>
                    <a:pt x="12" y="4"/>
                  </a:lnTo>
                  <a:lnTo>
                    <a:pt x="12" y="5"/>
                  </a:lnTo>
                  <a:lnTo>
                    <a:pt x="12" y="6"/>
                  </a:lnTo>
                  <a:lnTo>
                    <a:pt x="10" y="8"/>
                  </a:lnTo>
                  <a:lnTo>
                    <a:pt x="10" y="9"/>
                  </a:lnTo>
                  <a:lnTo>
                    <a:pt x="11" y="10"/>
                  </a:lnTo>
                  <a:lnTo>
                    <a:pt x="9" y="10"/>
                  </a:lnTo>
                  <a:lnTo>
                    <a:pt x="9" y="11"/>
                  </a:lnTo>
                  <a:lnTo>
                    <a:pt x="9" y="12"/>
                  </a:lnTo>
                  <a:lnTo>
                    <a:pt x="9" y="12"/>
                  </a:lnTo>
                  <a:lnTo>
                    <a:pt x="9" y="12"/>
                  </a:lnTo>
                  <a:lnTo>
                    <a:pt x="8" y="14"/>
                  </a:lnTo>
                  <a:lnTo>
                    <a:pt x="8" y="19"/>
                  </a:lnTo>
                  <a:lnTo>
                    <a:pt x="9" y="21"/>
                  </a:lnTo>
                  <a:lnTo>
                    <a:pt x="8" y="21"/>
                  </a:lnTo>
                  <a:lnTo>
                    <a:pt x="6" y="1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5" name="Freeform 43"/>
            <p:cNvSpPr>
              <a:spLocks/>
            </p:cNvSpPr>
            <p:nvPr/>
          </p:nvSpPr>
          <p:spPr bwMode="auto">
            <a:xfrm>
              <a:off x="7503270" y="1433747"/>
              <a:ext cx="23846" cy="11612"/>
            </a:xfrm>
            <a:custGeom>
              <a:avLst/>
              <a:gdLst/>
              <a:ahLst/>
              <a:cxnLst>
                <a:cxn ang="0">
                  <a:pos x="6" y="4"/>
                </a:cxn>
                <a:cxn ang="0">
                  <a:pos x="6" y="3"/>
                </a:cxn>
                <a:cxn ang="0">
                  <a:pos x="7" y="1"/>
                </a:cxn>
                <a:cxn ang="0">
                  <a:pos x="7" y="1"/>
                </a:cxn>
                <a:cxn ang="0">
                  <a:pos x="6" y="1"/>
                </a:cxn>
                <a:cxn ang="0">
                  <a:pos x="6" y="0"/>
                </a:cxn>
                <a:cxn ang="0">
                  <a:pos x="6" y="0"/>
                </a:cxn>
                <a:cxn ang="0">
                  <a:pos x="4" y="1"/>
                </a:cxn>
                <a:cxn ang="0">
                  <a:pos x="3" y="0"/>
                </a:cxn>
                <a:cxn ang="0">
                  <a:pos x="2" y="1"/>
                </a:cxn>
                <a:cxn ang="0">
                  <a:pos x="2" y="1"/>
                </a:cxn>
                <a:cxn ang="0">
                  <a:pos x="1" y="1"/>
                </a:cxn>
                <a:cxn ang="0">
                  <a:pos x="0" y="2"/>
                </a:cxn>
                <a:cxn ang="0">
                  <a:pos x="6" y="4"/>
                </a:cxn>
                <a:cxn ang="0">
                  <a:pos x="6" y="4"/>
                </a:cxn>
              </a:cxnLst>
              <a:rect l="0" t="0" r="r" b="b"/>
              <a:pathLst>
                <a:path w="7" h="4">
                  <a:moveTo>
                    <a:pt x="6" y="4"/>
                  </a:moveTo>
                  <a:lnTo>
                    <a:pt x="6" y="3"/>
                  </a:lnTo>
                  <a:lnTo>
                    <a:pt x="7" y="1"/>
                  </a:lnTo>
                  <a:lnTo>
                    <a:pt x="7" y="1"/>
                  </a:lnTo>
                  <a:lnTo>
                    <a:pt x="6" y="1"/>
                  </a:lnTo>
                  <a:lnTo>
                    <a:pt x="6" y="0"/>
                  </a:lnTo>
                  <a:lnTo>
                    <a:pt x="6" y="0"/>
                  </a:lnTo>
                  <a:lnTo>
                    <a:pt x="4" y="1"/>
                  </a:lnTo>
                  <a:lnTo>
                    <a:pt x="3" y="0"/>
                  </a:lnTo>
                  <a:lnTo>
                    <a:pt x="2" y="1"/>
                  </a:lnTo>
                  <a:lnTo>
                    <a:pt x="2" y="1"/>
                  </a:lnTo>
                  <a:lnTo>
                    <a:pt x="1" y="1"/>
                  </a:lnTo>
                  <a:lnTo>
                    <a:pt x="0" y="2"/>
                  </a:lnTo>
                  <a:lnTo>
                    <a:pt x="6" y="4"/>
                  </a:lnTo>
                  <a:lnTo>
                    <a:pt x="6"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6" name="Freeform 44"/>
            <p:cNvSpPr>
              <a:spLocks/>
            </p:cNvSpPr>
            <p:nvPr/>
          </p:nvSpPr>
          <p:spPr bwMode="auto">
            <a:xfrm>
              <a:off x="7220520" y="1160857"/>
              <a:ext cx="17033" cy="11612"/>
            </a:xfrm>
            <a:custGeom>
              <a:avLst/>
              <a:gdLst/>
              <a:ahLst/>
              <a:cxnLst>
                <a:cxn ang="0">
                  <a:pos x="3" y="6"/>
                </a:cxn>
                <a:cxn ang="0">
                  <a:pos x="5" y="6"/>
                </a:cxn>
                <a:cxn ang="0">
                  <a:pos x="6" y="6"/>
                </a:cxn>
                <a:cxn ang="0">
                  <a:pos x="7" y="5"/>
                </a:cxn>
                <a:cxn ang="0">
                  <a:pos x="6" y="0"/>
                </a:cxn>
                <a:cxn ang="0">
                  <a:pos x="4" y="1"/>
                </a:cxn>
                <a:cxn ang="0">
                  <a:pos x="1" y="3"/>
                </a:cxn>
                <a:cxn ang="0">
                  <a:pos x="3" y="6"/>
                </a:cxn>
              </a:cxnLst>
              <a:rect l="0" t="0" r="r" b="b"/>
              <a:pathLst>
                <a:path w="7" h="6">
                  <a:moveTo>
                    <a:pt x="3" y="6"/>
                  </a:moveTo>
                  <a:cubicBezTo>
                    <a:pt x="3" y="6"/>
                    <a:pt x="4" y="6"/>
                    <a:pt x="5" y="6"/>
                  </a:cubicBezTo>
                  <a:cubicBezTo>
                    <a:pt x="5" y="6"/>
                    <a:pt x="5" y="6"/>
                    <a:pt x="6" y="6"/>
                  </a:cubicBezTo>
                  <a:cubicBezTo>
                    <a:pt x="6" y="5"/>
                    <a:pt x="7" y="5"/>
                    <a:pt x="7" y="5"/>
                  </a:cubicBezTo>
                  <a:cubicBezTo>
                    <a:pt x="7" y="4"/>
                    <a:pt x="6" y="0"/>
                    <a:pt x="6" y="0"/>
                  </a:cubicBezTo>
                  <a:cubicBezTo>
                    <a:pt x="4" y="1"/>
                    <a:pt x="4" y="1"/>
                    <a:pt x="4" y="1"/>
                  </a:cubicBezTo>
                  <a:cubicBezTo>
                    <a:pt x="4" y="1"/>
                    <a:pt x="0" y="3"/>
                    <a:pt x="1" y="3"/>
                  </a:cubicBezTo>
                  <a:cubicBezTo>
                    <a:pt x="2" y="4"/>
                    <a:pt x="3" y="6"/>
                    <a:pt x="3" y="6"/>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7" name="Freeform 45"/>
            <p:cNvSpPr>
              <a:spLocks/>
            </p:cNvSpPr>
            <p:nvPr/>
          </p:nvSpPr>
          <p:spPr bwMode="auto">
            <a:xfrm>
              <a:off x="4280603" y="1279883"/>
              <a:ext cx="6813" cy="2903"/>
            </a:xfrm>
            <a:custGeom>
              <a:avLst/>
              <a:gdLst/>
              <a:ahLst/>
              <a:cxnLst>
                <a:cxn ang="0">
                  <a:pos x="2" y="0"/>
                </a:cxn>
                <a:cxn ang="0">
                  <a:pos x="0" y="0"/>
                </a:cxn>
                <a:cxn ang="0">
                  <a:pos x="1" y="1"/>
                </a:cxn>
                <a:cxn ang="0">
                  <a:pos x="2" y="0"/>
                </a:cxn>
              </a:cxnLst>
              <a:rect l="0" t="0" r="r" b="b"/>
              <a:pathLst>
                <a:path w="2" h="1">
                  <a:moveTo>
                    <a:pt x="2" y="0"/>
                  </a:moveTo>
                  <a:lnTo>
                    <a:pt x="0" y="0"/>
                  </a:lnTo>
                  <a:lnTo>
                    <a:pt x="1"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8" name="Freeform 46"/>
            <p:cNvSpPr>
              <a:spLocks/>
            </p:cNvSpPr>
            <p:nvPr/>
          </p:nvSpPr>
          <p:spPr bwMode="auto">
            <a:xfrm>
              <a:off x="3364222" y="1529549"/>
              <a:ext cx="23846" cy="11612"/>
            </a:xfrm>
            <a:custGeom>
              <a:avLst/>
              <a:gdLst/>
              <a:ahLst/>
              <a:cxnLst>
                <a:cxn ang="0">
                  <a:pos x="5" y="0"/>
                </a:cxn>
                <a:cxn ang="0">
                  <a:pos x="0" y="1"/>
                </a:cxn>
                <a:cxn ang="0">
                  <a:pos x="0" y="2"/>
                </a:cxn>
                <a:cxn ang="0">
                  <a:pos x="1" y="4"/>
                </a:cxn>
                <a:cxn ang="0">
                  <a:pos x="5" y="4"/>
                </a:cxn>
                <a:cxn ang="0">
                  <a:pos x="7" y="4"/>
                </a:cxn>
                <a:cxn ang="0">
                  <a:pos x="7" y="2"/>
                </a:cxn>
                <a:cxn ang="0">
                  <a:pos x="5" y="0"/>
                </a:cxn>
                <a:cxn ang="0">
                  <a:pos x="5" y="0"/>
                </a:cxn>
              </a:cxnLst>
              <a:rect l="0" t="0" r="r" b="b"/>
              <a:pathLst>
                <a:path w="7" h="4">
                  <a:moveTo>
                    <a:pt x="5" y="0"/>
                  </a:moveTo>
                  <a:lnTo>
                    <a:pt x="0" y="1"/>
                  </a:lnTo>
                  <a:lnTo>
                    <a:pt x="0" y="2"/>
                  </a:lnTo>
                  <a:lnTo>
                    <a:pt x="1" y="4"/>
                  </a:lnTo>
                  <a:lnTo>
                    <a:pt x="5" y="4"/>
                  </a:lnTo>
                  <a:lnTo>
                    <a:pt x="7" y="4"/>
                  </a:lnTo>
                  <a:lnTo>
                    <a:pt x="7" y="2"/>
                  </a:lnTo>
                  <a:lnTo>
                    <a:pt x="5" y="0"/>
                  </a:lnTo>
                  <a:lnTo>
                    <a:pt x="5"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9" name="Freeform 47"/>
            <p:cNvSpPr>
              <a:spLocks/>
            </p:cNvSpPr>
            <p:nvPr/>
          </p:nvSpPr>
          <p:spPr bwMode="auto">
            <a:xfrm>
              <a:off x="4226098" y="1491809"/>
              <a:ext cx="57913" cy="17419"/>
            </a:xfrm>
            <a:custGeom>
              <a:avLst/>
              <a:gdLst/>
              <a:ahLst/>
              <a:cxnLst>
                <a:cxn ang="0">
                  <a:pos x="5" y="5"/>
                </a:cxn>
                <a:cxn ang="0">
                  <a:pos x="6" y="5"/>
                </a:cxn>
                <a:cxn ang="0">
                  <a:pos x="13" y="6"/>
                </a:cxn>
                <a:cxn ang="0">
                  <a:pos x="16" y="6"/>
                </a:cxn>
                <a:cxn ang="0">
                  <a:pos x="17" y="5"/>
                </a:cxn>
                <a:cxn ang="0">
                  <a:pos x="17" y="4"/>
                </a:cxn>
                <a:cxn ang="0">
                  <a:pos x="14" y="3"/>
                </a:cxn>
                <a:cxn ang="0">
                  <a:pos x="13" y="2"/>
                </a:cxn>
                <a:cxn ang="0">
                  <a:pos x="12" y="1"/>
                </a:cxn>
                <a:cxn ang="0">
                  <a:pos x="10" y="0"/>
                </a:cxn>
                <a:cxn ang="0">
                  <a:pos x="3" y="1"/>
                </a:cxn>
                <a:cxn ang="0">
                  <a:pos x="2" y="3"/>
                </a:cxn>
                <a:cxn ang="0">
                  <a:pos x="0" y="3"/>
                </a:cxn>
                <a:cxn ang="0">
                  <a:pos x="0" y="4"/>
                </a:cxn>
                <a:cxn ang="0">
                  <a:pos x="3" y="5"/>
                </a:cxn>
                <a:cxn ang="0">
                  <a:pos x="5" y="5"/>
                </a:cxn>
              </a:cxnLst>
              <a:rect l="0" t="0" r="r" b="b"/>
              <a:pathLst>
                <a:path w="17" h="6">
                  <a:moveTo>
                    <a:pt x="5" y="5"/>
                  </a:moveTo>
                  <a:lnTo>
                    <a:pt x="6" y="5"/>
                  </a:lnTo>
                  <a:lnTo>
                    <a:pt x="13" y="6"/>
                  </a:lnTo>
                  <a:lnTo>
                    <a:pt x="16" y="6"/>
                  </a:lnTo>
                  <a:lnTo>
                    <a:pt x="17" y="5"/>
                  </a:lnTo>
                  <a:lnTo>
                    <a:pt x="17" y="4"/>
                  </a:lnTo>
                  <a:lnTo>
                    <a:pt x="14" y="3"/>
                  </a:lnTo>
                  <a:lnTo>
                    <a:pt x="13" y="2"/>
                  </a:lnTo>
                  <a:lnTo>
                    <a:pt x="12" y="1"/>
                  </a:lnTo>
                  <a:lnTo>
                    <a:pt x="10" y="0"/>
                  </a:lnTo>
                  <a:lnTo>
                    <a:pt x="3" y="1"/>
                  </a:lnTo>
                  <a:lnTo>
                    <a:pt x="2" y="3"/>
                  </a:lnTo>
                  <a:lnTo>
                    <a:pt x="0" y="3"/>
                  </a:lnTo>
                  <a:lnTo>
                    <a:pt x="0" y="4"/>
                  </a:lnTo>
                  <a:lnTo>
                    <a:pt x="3" y="5"/>
                  </a:lnTo>
                  <a:lnTo>
                    <a:pt x="5"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0" name="Freeform 48"/>
            <p:cNvSpPr>
              <a:spLocks/>
            </p:cNvSpPr>
            <p:nvPr/>
          </p:nvSpPr>
          <p:spPr bwMode="auto">
            <a:xfrm>
              <a:off x="8153935" y="1581805"/>
              <a:ext cx="78352" cy="72577"/>
            </a:xfrm>
            <a:custGeom>
              <a:avLst/>
              <a:gdLst/>
              <a:ahLst/>
              <a:cxnLst>
                <a:cxn ang="0">
                  <a:pos x="7" y="8"/>
                </a:cxn>
                <a:cxn ang="0">
                  <a:pos x="8" y="8"/>
                </a:cxn>
                <a:cxn ang="0">
                  <a:pos x="6" y="16"/>
                </a:cxn>
                <a:cxn ang="0">
                  <a:pos x="8" y="22"/>
                </a:cxn>
                <a:cxn ang="0">
                  <a:pos x="10" y="23"/>
                </a:cxn>
                <a:cxn ang="0">
                  <a:pos x="14" y="23"/>
                </a:cxn>
                <a:cxn ang="0">
                  <a:pos x="14" y="25"/>
                </a:cxn>
                <a:cxn ang="0">
                  <a:pos x="17" y="23"/>
                </a:cxn>
                <a:cxn ang="0">
                  <a:pos x="18" y="23"/>
                </a:cxn>
                <a:cxn ang="0">
                  <a:pos x="18" y="22"/>
                </a:cxn>
                <a:cxn ang="0">
                  <a:pos x="19" y="19"/>
                </a:cxn>
                <a:cxn ang="0">
                  <a:pos x="20" y="19"/>
                </a:cxn>
                <a:cxn ang="0">
                  <a:pos x="19" y="18"/>
                </a:cxn>
                <a:cxn ang="0">
                  <a:pos x="19" y="15"/>
                </a:cxn>
                <a:cxn ang="0">
                  <a:pos x="19" y="15"/>
                </a:cxn>
                <a:cxn ang="0">
                  <a:pos x="20" y="15"/>
                </a:cxn>
                <a:cxn ang="0">
                  <a:pos x="21" y="14"/>
                </a:cxn>
                <a:cxn ang="0">
                  <a:pos x="22" y="14"/>
                </a:cxn>
                <a:cxn ang="0">
                  <a:pos x="23" y="14"/>
                </a:cxn>
                <a:cxn ang="0">
                  <a:pos x="23" y="13"/>
                </a:cxn>
                <a:cxn ang="0">
                  <a:pos x="22" y="13"/>
                </a:cxn>
                <a:cxn ang="0">
                  <a:pos x="21" y="12"/>
                </a:cxn>
                <a:cxn ang="0">
                  <a:pos x="16" y="8"/>
                </a:cxn>
                <a:cxn ang="0">
                  <a:pos x="14" y="6"/>
                </a:cxn>
                <a:cxn ang="0">
                  <a:pos x="12" y="5"/>
                </a:cxn>
                <a:cxn ang="0">
                  <a:pos x="11" y="5"/>
                </a:cxn>
                <a:cxn ang="0">
                  <a:pos x="10" y="7"/>
                </a:cxn>
                <a:cxn ang="0">
                  <a:pos x="7" y="6"/>
                </a:cxn>
                <a:cxn ang="0">
                  <a:pos x="2" y="1"/>
                </a:cxn>
                <a:cxn ang="0">
                  <a:pos x="0" y="0"/>
                </a:cxn>
                <a:cxn ang="0">
                  <a:pos x="7" y="7"/>
                </a:cxn>
                <a:cxn ang="0">
                  <a:pos x="7" y="8"/>
                </a:cxn>
              </a:cxnLst>
              <a:rect l="0" t="0" r="r" b="b"/>
              <a:pathLst>
                <a:path w="23" h="25">
                  <a:moveTo>
                    <a:pt x="7" y="8"/>
                  </a:moveTo>
                  <a:lnTo>
                    <a:pt x="8" y="8"/>
                  </a:lnTo>
                  <a:lnTo>
                    <a:pt x="6" y="16"/>
                  </a:lnTo>
                  <a:lnTo>
                    <a:pt x="8" y="22"/>
                  </a:lnTo>
                  <a:lnTo>
                    <a:pt x="10" y="23"/>
                  </a:lnTo>
                  <a:lnTo>
                    <a:pt x="14" y="23"/>
                  </a:lnTo>
                  <a:lnTo>
                    <a:pt x="14" y="25"/>
                  </a:lnTo>
                  <a:lnTo>
                    <a:pt x="17" y="23"/>
                  </a:lnTo>
                  <a:lnTo>
                    <a:pt x="18" y="23"/>
                  </a:lnTo>
                  <a:lnTo>
                    <a:pt x="18" y="22"/>
                  </a:lnTo>
                  <a:lnTo>
                    <a:pt x="19" y="19"/>
                  </a:lnTo>
                  <a:lnTo>
                    <a:pt x="20" y="19"/>
                  </a:lnTo>
                  <a:lnTo>
                    <a:pt x="19" y="18"/>
                  </a:lnTo>
                  <a:lnTo>
                    <a:pt x="19" y="15"/>
                  </a:lnTo>
                  <a:lnTo>
                    <a:pt x="19" y="15"/>
                  </a:lnTo>
                  <a:lnTo>
                    <a:pt x="20" y="15"/>
                  </a:lnTo>
                  <a:lnTo>
                    <a:pt x="21" y="14"/>
                  </a:lnTo>
                  <a:lnTo>
                    <a:pt x="22" y="14"/>
                  </a:lnTo>
                  <a:lnTo>
                    <a:pt x="23" y="14"/>
                  </a:lnTo>
                  <a:lnTo>
                    <a:pt x="23" y="13"/>
                  </a:lnTo>
                  <a:lnTo>
                    <a:pt x="22" y="13"/>
                  </a:lnTo>
                  <a:lnTo>
                    <a:pt x="21" y="12"/>
                  </a:lnTo>
                  <a:lnTo>
                    <a:pt x="16" y="8"/>
                  </a:lnTo>
                  <a:lnTo>
                    <a:pt x="14" y="6"/>
                  </a:lnTo>
                  <a:lnTo>
                    <a:pt x="12" y="5"/>
                  </a:lnTo>
                  <a:lnTo>
                    <a:pt x="11" y="5"/>
                  </a:lnTo>
                  <a:lnTo>
                    <a:pt x="10" y="7"/>
                  </a:lnTo>
                  <a:lnTo>
                    <a:pt x="7" y="6"/>
                  </a:lnTo>
                  <a:lnTo>
                    <a:pt x="2" y="1"/>
                  </a:lnTo>
                  <a:lnTo>
                    <a:pt x="0" y="0"/>
                  </a:lnTo>
                  <a:lnTo>
                    <a:pt x="7" y="7"/>
                  </a:lnTo>
                  <a:lnTo>
                    <a:pt x="7"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1" name="Freeform 49"/>
            <p:cNvSpPr>
              <a:spLocks/>
            </p:cNvSpPr>
            <p:nvPr/>
          </p:nvSpPr>
          <p:spPr bwMode="auto">
            <a:xfrm>
              <a:off x="3282463" y="1581805"/>
              <a:ext cx="34066" cy="40643"/>
            </a:xfrm>
            <a:custGeom>
              <a:avLst/>
              <a:gdLst/>
              <a:ahLst/>
              <a:cxnLst>
                <a:cxn ang="0">
                  <a:pos x="6" y="2"/>
                </a:cxn>
                <a:cxn ang="0">
                  <a:pos x="6" y="3"/>
                </a:cxn>
                <a:cxn ang="0">
                  <a:pos x="4" y="4"/>
                </a:cxn>
                <a:cxn ang="0">
                  <a:pos x="0" y="9"/>
                </a:cxn>
                <a:cxn ang="0">
                  <a:pos x="0" y="10"/>
                </a:cxn>
                <a:cxn ang="0">
                  <a:pos x="0" y="12"/>
                </a:cxn>
                <a:cxn ang="0">
                  <a:pos x="2" y="12"/>
                </a:cxn>
                <a:cxn ang="0">
                  <a:pos x="3" y="14"/>
                </a:cxn>
                <a:cxn ang="0">
                  <a:pos x="4" y="13"/>
                </a:cxn>
                <a:cxn ang="0">
                  <a:pos x="6" y="12"/>
                </a:cxn>
                <a:cxn ang="0">
                  <a:pos x="7" y="7"/>
                </a:cxn>
                <a:cxn ang="0">
                  <a:pos x="8" y="6"/>
                </a:cxn>
                <a:cxn ang="0">
                  <a:pos x="10" y="2"/>
                </a:cxn>
                <a:cxn ang="0">
                  <a:pos x="10" y="1"/>
                </a:cxn>
                <a:cxn ang="0">
                  <a:pos x="8" y="0"/>
                </a:cxn>
                <a:cxn ang="0">
                  <a:pos x="7" y="1"/>
                </a:cxn>
                <a:cxn ang="0">
                  <a:pos x="7" y="1"/>
                </a:cxn>
                <a:cxn ang="0">
                  <a:pos x="7" y="2"/>
                </a:cxn>
                <a:cxn ang="0">
                  <a:pos x="7" y="1"/>
                </a:cxn>
                <a:cxn ang="0">
                  <a:pos x="6" y="2"/>
                </a:cxn>
              </a:cxnLst>
              <a:rect l="0" t="0" r="r" b="b"/>
              <a:pathLst>
                <a:path w="10" h="14">
                  <a:moveTo>
                    <a:pt x="6" y="2"/>
                  </a:moveTo>
                  <a:lnTo>
                    <a:pt x="6" y="3"/>
                  </a:lnTo>
                  <a:lnTo>
                    <a:pt x="4" y="4"/>
                  </a:lnTo>
                  <a:lnTo>
                    <a:pt x="0" y="9"/>
                  </a:lnTo>
                  <a:lnTo>
                    <a:pt x="0" y="10"/>
                  </a:lnTo>
                  <a:lnTo>
                    <a:pt x="0" y="12"/>
                  </a:lnTo>
                  <a:lnTo>
                    <a:pt x="2" y="12"/>
                  </a:lnTo>
                  <a:lnTo>
                    <a:pt x="3" y="14"/>
                  </a:lnTo>
                  <a:lnTo>
                    <a:pt x="4" y="13"/>
                  </a:lnTo>
                  <a:lnTo>
                    <a:pt x="6" y="12"/>
                  </a:lnTo>
                  <a:lnTo>
                    <a:pt x="7" y="7"/>
                  </a:lnTo>
                  <a:lnTo>
                    <a:pt x="8" y="6"/>
                  </a:lnTo>
                  <a:lnTo>
                    <a:pt x="10" y="2"/>
                  </a:lnTo>
                  <a:lnTo>
                    <a:pt x="10" y="1"/>
                  </a:lnTo>
                  <a:lnTo>
                    <a:pt x="8" y="0"/>
                  </a:lnTo>
                  <a:lnTo>
                    <a:pt x="7" y="1"/>
                  </a:lnTo>
                  <a:lnTo>
                    <a:pt x="7" y="1"/>
                  </a:lnTo>
                  <a:lnTo>
                    <a:pt x="7" y="2"/>
                  </a:lnTo>
                  <a:lnTo>
                    <a:pt x="7" y="1"/>
                  </a:lnTo>
                  <a:lnTo>
                    <a:pt x="6"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2" name="Freeform 50"/>
            <p:cNvSpPr>
              <a:spLocks/>
            </p:cNvSpPr>
            <p:nvPr/>
          </p:nvSpPr>
          <p:spPr bwMode="auto">
            <a:xfrm>
              <a:off x="3313122" y="1532452"/>
              <a:ext cx="228244" cy="156767"/>
            </a:xfrm>
            <a:custGeom>
              <a:avLst/>
              <a:gdLst/>
              <a:ahLst/>
              <a:cxnLst>
                <a:cxn ang="0">
                  <a:pos x="14" y="14"/>
                </a:cxn>
                <a:cxn ang="0">
                  <a:pos x="8" y="15"/>
                </a:cxn>
                <a:cxn ang="0">
                  <a:pos x="5" y="20"/>
                </a:cxn>
                <a:cxn ang="0">
                  <a:pos x="5" y="23"/>
                </a:cxn>
                <a:cxn ang="0">
                  <a:pos x="8" y="24"/>
                </a:cxn>
                <a:cxn ang="0">
                  <a:pos x="5" y="29"/>
                </a:cxn>
                <a:cxn ang="0">
                  <a:pos x="14" y="26"/>
                </a:cxn>
                <a:cxn ang="0">
                  <a:pos x="9" y="31"/>
                </a:cxn>
                <a:cxn ang="0">
                  <a:pos x="1" y="37"/>
                </a:cxn>
                <a:cxn ang="0">
                  <a:pos x="8" y="38"/>
                </a:cxn>
                <a:cxn ang="0">
                  <a:pos x="11" y="42"/>
                </a:cxn>
                <a:cxn ang="0">
                  <a:pos x="13" y="40"/>
                </a:cxn>
                <a:cxn ang="0">
                  <a:pos x="17" y="40"/>
                </a:cxn>
                <a:cxn ang="0">
                  <a:pos x="18" y="35"/>
                </a:cxn>
                <a:cxn ang="0">
                  <a:pos x="22" y="32"/>
                </a:cxn>
                <a:cxn ang="0">
                  <a:pos x="21" y="34"/>
                </a:cxn>
                <a:cxn ang="0">
                  <a:pos x="20" y="40"/>
                </a:cxn>
                <a:cxn ang="0">
                  <a:pos x="24" y="38"/>
                </a:cxn>
                <a:cxn ang="0">
                  <a:pos x="27" y="36"/>
                </a:cxn>
                <a:cxn ang="0">
                  <a:pos x="29" y="37"/>
                </a:cxn>
                <a:cxn ang="0">
                  <a:pos x="35" y="36"/>
                </a:cxn>
                <a:cxn ang="0">
                  <a:pos x="35" y="38"/>
                </a:cxn>
                <a:cxn ang="0">
                  <a:pos x="31" y="42"/>
                </a:cxn>
                <a:cxn ang="0">
                  <a:pos x="24" y="44"/>
                </a:cxn>
                <a:cxn ang="0">
                  <a:pos x="21" y="44"/>
                </a:cxn>
                <a:cxn ang="0">
                  <a:pos x="17" y="48"/>
                </a:cxn>
                <a:cxn ang="0">
                  <a:pos x="27" y="54"/>
                </a:cxn>
                <a:cxn ang="0">
                  <a:pos x="34" y="50"/>
                </a:cxn>
                <a:cxn ang="0">
                  <a:pos x="38" y="47"/>
                </a:cxn>
                <a:cxn ang="0">
                  <a:pos x="42" y="44"/>
                </a:cxn>
                <a:cxn ang="0">
                  <a:pos x="48" y="40"/>
                </a:cxn>
                <a:cxn ang="0">
                  <a:pos x="50" y="41"/>
                </a:cxn>
                <a:cxn ang="0">
                  <a:pos x="55" y="40"/>
                </a:cxn>
                <a:cxn ang="0">
                  <a:pos x="60" y="43"/>
                </a:cxn>
                <a:cxn ang="0">
                  <a:pos x="66" y="30"/>
                </a:cxn>
                <a:cxn ang="0">
                  <a:pos x="67" y="25"/>
                </a:cxn>
                <a:cxn ang="0">
                  <a:pos x="60" y="21"/>
                </a:cxn>
                <a:cxn ang="0">
                  <a:pos x="60" y="26"/>
                </a:cxn>
                <a:cxn ang="0">
                  <a:pos x="53" y="24"/>
                </a:cxn>
                <a:cxn ang="0">
                  <a:pos x="56" y="19"/>
                </a:cxn>
                <a:cxn ang="0">
                  <a:pos x="51" y="17"/>
                </a:cxn>
                <a:cxn ang="0">
                  <a:pos x="53" y="13"/>
                </a:cxn>
                <a:cxn ang="0">
                  <a:pos x="50" y="9"/>
                </a:cxn>
                <a:cxn ang="0">
                  <a:pos x="49" y="5"/>
                </a:cxn>
                <a:cxn ang="0">
                  <a:pos x="48" y="0"/>
                </a:cxn>
                <a:cxn ang="0">
                  <a:pos x="44" y="7"/>
                </a:cxn>
                <a:cxn ang="0">
                  <a:pos x="42" y="8"/>
                </a:cxn>
                <a:cxn ang="0">
                  <a:pos x="40" y="12"/>
                </a:cxn>
                <a:cxn ang="0">
                  <a:pos x="45" y="15"/>
                </a:cxn>
                <a:cxn ang="0">
                  <a:pos x="45" y="20"/>
                </a:cxn>
                <a:cxn ang="0">
                  <a:pos x="45" y="23"/>
                </a:cxn>
                <a:cxn ang="0">
                  <a:pos x="48" y="26"/>
                </a:cxn>
                <a:cxn ang="0">
                  <a:pos x="40" y="29"/>
                </a:cxn>
                <a:cxn ang="0">
                  <a:pos x="37" y="29"/>
                </a:cxn>
                <a:cxn ang="0">
                  <a:pos x="34" y="27"/>
                </a:cxn>
                <a:cxn ang="0">
                  <a:pos x="34" y="24"/>
                </a:cxn>
                <a:cxn ang="0">
                  <a:pos x="30" y="23"/>
                </a:cxn>
                <a:cxn ang="0">
                  <a:pos x="30" y="20"/>
                </a:cxn>
                <a:cxn ang="0">
                  <a:pos x="26" y="14"/>
                </a:cxn>
                <a:cxn ang="0">
                  <a:pos x="19" y="12"/>
                </a:cxn>
                <a:cxn ang="0">
                  <a:pos x="16" y="7"/>
                </a:cxn>
                <a:cxn ang="0">
                  <a:pos x="10" y="10"/>
                </a:cxn>
              </a:cxnLst>
              <a:rect l="0" t="0" r="r" b="b"/>
              <a:pathLst>
                <a:path w="67" h="54">
                  <a:moveTo>
                    <a:pt x="10" y="10"/>
                  </a:moveTo>
                  <a:lnTo>
                    <a:pt x="9" y="13"/>
                  </a:lnTo>
                  <a:lnTo>
                    <a:pt x="10" y="14"/>
                  </a:lnTo>
                  <a:lnTo>
                    <a:pt x="14" y="14"/>
                  </a:lnTo>
                  <a:lnTo>
                    <a:pt x="15" y="15"/>
                  </a:lnTo>
                  <a:lnTo>
                    <a:pt x="16" y="15"/>
                  </a:lnTo>
                  <a:lnTo>
                    <a:pt x="16" y="16"/>
                  </a:lnTo>
                  <a:lnTo>
                    <a:pt x="8" y="15"/>
                  </a:lnTo>
                  <a:lnTo>
                    <a:pt x="6" y="16"/>
                  </a:lnTo>
                  <a:lnTo>
                    <a:pt x="5" y="18"/>
                  </a:lnTo>
                  <a:lnTo>
                    <a:pt x="5" y="18"/>
                  </a:lnTo>
                  <a:lnTo>
                    <a:pt x="5" y="20"/>
                  </a:lnTo>
                  <a:lnTo>
                    <a:pt x="5" y="20"/>
                  </a:lnTo>
                  <a:lnTo>
                    <a:pt x="5" y="21"/>
                  </a:lnTo>
                  <a:lnTo>
                    <a:pt x="5" y="22"/>
                  </a:lnTo>
                  <a:lnTo>
                    <a:pt x="5" y="23"/>
                  </a:lnTo>
                  <a:lnTo>
                    <a:pt x="16" y="21"/>
                  </a:lnTo>
                  <a:lnTo>
                    <a:pt x="14" y="22"/>
                  </a:lnTo>
                  <a:lnTo>
                    <a:pt x="10" y="23"/>
                  </a:lnTo>
                  <a:lnTo>
                    <a:pt x="8" y="24"/>
                  </a:lnTo>
                  <a:lnTo>
                    <a:pt x="3" y="25"/>
                  </a:lnTo>
                  <a:lnTo>
                    <a:pt x="2" y="27"/>
                  </a:lnTo>
                  <a:lnTo>
                    <a:pt x="2" y="29"/>
                  </a:lnTo>
                  <a:lnTo>
                    <a:pt x="5" y="29"/>
                  </a:lnTo>
                  <a:lnTo>
                    <a:pt x="9" y="29"/>
                  </a:lnTo>
                  <a:lnTo>
                    <a:pt x="10" y="28"/>
                  </a:lnTo>
                  <a:lnTo>
                    <a:pt x="12" y="27"/>
                  </a:lnTo>
                  <a:lnTo>
                    <a:pt x="14" y="26"/>
                  </a:lnTo>
                  <a:lnTo>
                    <a:pt x="13" y="28"/>
                  </a:lnTo>
                  <a:lnTo>
                    <a:pt x="10" y="29"/>
                  </a:lnTo>
                  <a:lnTo>
                    <a:pt x="9" y="31"/>
                  </a:lnTo>
                  <a:lnTo>
                    <a:pt x="9" y="31"/>
                  </a:lnTo>
                  <a:lnTo>
                    <a:pt x="2" y="31"/>
                  </a:lnTo>
                  <a:lnTo>
                    <a:pt x="1" y="32"/>
                  </a:lnTo>
                  <a:lnTo>
                    <a:pt x="0" y="36"/>
                  </a:lnTo>
                  <a:lnTo>
                    <a:pt x="1" y="37"/>
                  </a:lnTo>
                  <a:lnTo>
                    <a:pt x="5" y="39"/>
                  </a:lnTo>
                  <a:lnTo>
                    <a:pt x="6" y="37"/>
                  </a:lnTo>
                  <a:lnTo>
                    <a:pt x="8" y="37"/>
                  </a:lnTo>
                  <a:lnTo>
                    <a:pt x="8" y="38"/>
                  </a:lnTo>
                  <a:lnTo>
                    <a:pt x="9" y="39"/>
                  </a:lnTo>
                  <a:lnTo>
                    <a:pt x="8" y="40"/>
                  </a:lnTo>
                  <a:lnTo>
                    <a:pt x="10" y="42"/>
                  </a:lnTo>
                  <a:lnTo>
                    <a:pt x="11" y="42"/>
                  </a:lnTo>
                  <a:lnTo>
                    <a:pt x="11" y="39"/>
                  </a:lnTo>
                  <a:lnTo>
                    <a:pt x="13" y="39"/>
                  </a:lnTo>
                  <a:lnTo>
                    <a:pt x="13" y="38"/>
                  </a:lnTo>
                  <a:lnTo>
                    <a:pt x="13" y="40"/>
                  </a:lnTo>
                  <a:lnTo>
                    <a:pt x="14" y="41"/>
                  </a:lnTo>
                  <a:lnTo>
                    <a:pt x="16" y="42"/>
                  </a:lnTo>
                  <a:lnTo>
                    <a:pt x="17" y="40"/>
                  </a:lnTo>
                  <a:lnTo>
                    <a:pt x="17" y="40"/>
                  </a:lnTo>
                  <a:lnTo>
                    <a:pt x="18" y="37"/>
                  </a:lnTo>
                  <a:lnTo>
                    <a:pt x="17" y="36"/>
                  </a:lnTo>
                  <a:lnTo>
                    <a:pt x="17" y="35"/>
                  </a:lnTo>
                  <a:lnTo>
                    <a:pt x="18" y="35"/>
                  </a:lnTo>
                  <a:lnTo>
                    <a:pt x="19" y="36"/>
                  </a:lnTo>
                  <a:lnTo>
                    <a:pt x="19" y="36"/>
                  </a:lnTo>
                  <a:lnTo>
                    <a:pt x="20" y="32"/>
                  </a:lnTo>
                  <a:lnTo>
                    <a:pt x="22" y="32"/>
                  </a:lnTo>
                  <a:lnTo>
                    <a:pt x="23" y="32"/>
                  </a:lnTo>
                  <a:lnTo>
                    <a:pt x="23" y="32"/>
                  </a:lnTo>
                  <a:lnTo>
                    <a:pt x="23" y="33"/>
                  </a:lnTo>
                  <a:lnTo>
                    <a:pt x="21" y="34"/>
                  </a:lnTo>
                  <a:lnTo>
                    <a:pt x="21" y="37"/>
                  </a:lnTo>
                  <a:lnTo>
                    <a:pt x="21" y="37"/>
                  </a:lnTo>
                  <a:lnTo>
                    <a:pt x="20" y="39"/>
                  </a:lnTo>
                  <a:lnTo>
                    <a:pt x="20" y="40"/>
                  </a:lnTo>
                  <a:lnTo>
                    <a:pt x="20" y="41"/>
                  </a:lnTo>
                  <a:lnTo>
                    <a:pt x="22" y="40"/>
                  </a:lnTo>
                  <a:lnTo>
                    <a:pt x="23" y="40"/>
                  </a:lnTo>
                  <a:lnTo>
                    <a:pt x="24" y="38"/>
                  </a:lnTo>
                  <a:lnTo>
                    <a:pt x="25" y="39"/>
                  </a:lnTo>
                  <a:lnTo>
                    <a:pt x="26" y="39"/>
                  </a:lnTo>
                  <a:lnTo>
                    <a:pt x="27" y="37"/>
                  </a:lnTo>
                  <a:lnTo>
                    <a:pt x="27" y="36"/>
                  </a:lnTo>
                  <a:lnTo>
                    <a:pt x="27" y="36"/>
                  </a:lnTo>
                  <a:lnTo>
                    <a:pt x="27" y="37"/>
                  </a:lnTo>
                  <a:lnTo>
                    <a:pt x="29" y="36"/>
                  </a:lnTo>
                  <a:lnTo>
                    <a:pt x="29" y="37"/>
                  </a:lnTo>
                  <a:lnTo>
                    <a:pt x="29" y="38"/>
                  </a:lnTo>
                  <a:lnTo>
                    <a:pt x="33" y="37"/>
                  </a:lnTo>
                  <a:lnTo>
                    <a:pt x="34" y="37"/>
                  </a:lnTo>
                  <a:lnTo>
                    <a:pt x="35" y="36"/>
                  </a:lnTo>
                  <a:lnTo>
                    <a:pt x="37" y="36"/>
                  </a:lnTo>
                  <a:lnTo>
                    <a:pt x="37" y="36"/>
                  </a:lnTo>
                  <a:lnTo>
                    <a:pt x="36" y="37"/>
                  </a:lnTo>
                  <a:lnTo>
                    <a:pt x="35" y="38"/>
                  </a:lnTo>
                  <a:lnTo>
                    <a:pt x="34" y="40"/>
                  </a:lnTo>
                  <a:lnTo>
                    <a:pt x="34" y="40"/>
                  </a:lnTo>
                  <a:lnTo>
                    <a:pt x="33" y="42"/>
                  </a:lnTo>
                  <a:lnTo>
                    <a:pt x="31" y="42"/>
                  </a:lnTo>
                  <a:lnTo>
                    <a:pt x="31" y="41"/>
                  </a:lnTo>
                  <a:lnTo>
                    <a:pt x="25" y="41"/>
                  </a:lnTo>
                  <a:lnTo>
                    <a:pt x="24" y="43"/>
                  </a:lnTo>
                  <a:lnTo>
                    <a:pt x="24" y="44"/>
                  </a:lnTo>
                  <a:lnTo>
                    <a:pt x="23" y="45"/>
                  </a:lnTo>
                  <a:lnTo>
                    <a:pt x="23" y="45"/>
                  </a:lnTo>
                  <a:lnTo>
                    <a:pt x="22" y="44"/>
                  </a:lnTo>
                  <a:lnTo>
                    <a:pt x="21" y="44"/>
                  </a:lnTo>
                  <a:lnTo>
                    <a:pt x="20" y="46"/>
                  </a:lnTo>
                  <a:lnTo>
                    <a:pt x="19" y="46"/>
                  </a:lnTo>
                  <a:lnTo>
                    <a:pt x="18" y="47"/>
                  </a:lnTo>
                  <a:lnTo>
                    <a:pt x="17" y="48"/>
                  </a:lnTo>
                  <a:lnTo>
                    <a:pt x="17" y="48"/>
                  </a:lnTo>
                  <a:lnTo>
                    <a:pt x="18" y="50"/>
                  </a:lnTo>
                  <a:lnTo>
                    <a:pt x="23" y="53"/>
                  </a:lnTo>
                  <a:lnTo>
                    <a:pt x="27" y="54"/>
                  </a:lnTo>
                  <a:lnTo>
                    <a:pt x="32" y="51"/>
                  </a:lnTo>
                  <a:lnTo>
                    <a:pt x="33" y="51"/>
                  </a:lnTo>
                  <a:lnTo>
                    <a:pt x="34" y="51"/>
                  </a:lnTo>
                  <a:lnTo>
                    <a:pt x="34" y="50"/>
                  </a:lnTo>
                  <a:lnTo>
                    <a:pt x="36" y="50"/>
                  </a:lnTo>
                  <a:lnTo>
                    <a:pt x="38" y="48"/>
                  </a:lnTo>
                  <a:lnTo>
                    <a:pt x="38" y="48"/>
                  </a:lnTo>
                  <a:lnTo>
                    <a:pt x="38" y="47"/>
                  </a:lnTo>
                  <a:lnTo>
                    <a:pt x="38" y="47"/>
                  </a:lnTo>
                  <a:lnTo>
                    <a:pt x="38" y="46"/>
                  </a:lnTo>
                  <a:lnTo>
                    <a:pt x="42" y="44"/>
                  </a:lnTo>
                  <a:lnTo>
                    <a:pt x="42" y="44"/>
                  </a:lnTo>
                  <a:lnTo>
                    <a:pt x="45" y="43"/>
                  </a:lnTo>
                  <a:lnTo>
                    <a:pt x="46" y="42"/>
                  </a:lnTo>
                  <a:lnTo>
                    <a:pt x="47" y="42"/>
                  </a:lnTo>
                  <a:lnTo>
                    <a:pt x="48" y="40"/>
                  </a:lnTo>
                  <a:lnTo>
                    <a:pt x="49" y="40"/>
                  </a:lnTo>
                  <a:lnTo>
                    <a:pt x="49" y="39"/>
                  </a:lnTo>
                  <a:lnTo>
                    <a:pt x="49" y="40"/>
                  </a:lnTo>
                  <a:lnTo>
                    <a:pt x="50" y="41"/>
                  </a:lnTo>
                  <a:lnTo>
                    <a:pt x="49" y="42"/>
                  </a:lnTo>
                  <a:lnTo>
                    <a:pt x="51" y="43"/>
                  </a:lnTo>
                  <a:lnTo>
                    <a:pt x="53" y="43"/>
                  </a:lnTo>
                  <a:lnTo>
                    <a:pt x="55" y="40"/>
                  </a:lnTo>
                  <a:lnTo>
                    <a:pt x="55" y="41"/>
                  </a:lnTo>
                  <a:lnTo>
                    <a:pt x="56" y="43"/>
                  </a:lnTo>
                  <a:lnTo>
                    <a:pt x="57" y="43"/>
                  </a:lnTo>
                  <a:lnTo>
                    <a:pt x="60" y="43"/>
                  </a:lnTo>
                  <a:lnTo>
                    <a:pt x="61" y="41"/>
                  </a:lnTo>
                  <a:lnTo>
                    <a:pt x="62" y="40"/>
                  </a:lnTo>
                  <a:lnTo>
                    <a:pt x="63" y="40"/>
                  </a:lnTo>
                  <a:lnTo>
                    <a:pt x="66" y="30"/>
                  </a:lnTo>
                  <a:lnTo>
                    <a:pt x="67" y="29"/>
                  </a:lnTo>
                  <a:lnTo>
                    <a:pt x="67" y="26"/>
                  </a:lnTo>
                  <a:lnTo>
                    <a:pt x="67" y="25"/>
                  </a:lnTo>
                  <a:lnTo>
                    <a:pt x="67" y="25"/>
                  </a:lnTo>
                  <a:lnTo>
                    <a:pt x="66" y="21"/>
                  </a:lnTo>
                  <a:lnTo>
                    <a:pt x="63" y="19"/>
                  </a:lnTo>
                  <a:lnTo>
                    <a:pt x="60" y="18"/>
                  </a:lnTo>
                  <a:lnTo>
                    <a:pt x="60" y="21"/>
                  </a:lnTo>
                  <a:lnTo>
                    <a:pt x="60" y="23"/>
                  </a:lnTo>
                  <a:lnTo>
                    <a:pt x="60" y="24"/>
                  </a:lnTo>
                  <a:lnTo>
                    <a:pt x="60" y="24"/>
                  </a:lnTo>
                  <a:lnTo>
                    <a:pt x="60" y="26"/>
                  </a:lnTo>
                  <a:lnTo>
                    <a:pt x="58" y="21"/>
                  </a:lnTo>
                  <a:lnTo>
                    <a:pt x="56" y="21"/>
                  </a:lnTo>
                  <a:lnTo>
                    <a:pt x="54" y="22"/>
                  </a:lnTo>
                  <a:lnTo>
                    <a:pt x="53" y="24"/>
                  </a:lnTo>
                  <a:lnTo>
                    <a:pt x="53" y="23"/>
                  </a:lnTo>
                  <a:lnTo>
                    <a:pt x="54" y="21"/>
                  </a:lnTo>
                  <a:lnTo>
                    <a:pt x="55" y="21"/>
                  </a:lnTo>
                  <a:lnTo>
                    <a:pt x="56" y="19"/>
                  </a:lnTo>
                  <a:lnTo>
                    <a:pt x="53" y="18"/>
                  </a:lnTo>
                  <a:lnTo>
                    <a:pt x="51" y="18"/>
                  </a:lnTo>
                  <a:lnTo>
                    <a:pt x="50" y="18"/>
                  </a:lnTo>
                  <a:lnTo>
                    <a:pt x="51" y="17"/>
                  </a:lnTo>
                  <a:lnTo>
                    <a:pt x="52" y="15"/>
                  </a:lnTo>
                  <a:lnTo>
                    <a:pt x="53" y="14"/>
                  </a:lnTo>
                  <a:lnTo>
                    <a:pt x="53" y="14"/>
                  </a:lnTo>
                  <a:lnTo>
                    <a:pt x="53" y="13"/>
                  </a:lnTo>
                  <a:lnTo>
                    <a:pt x="53" y="12"/>
                  </a:lnTo>
                  <a:lnTo>
                    <a:pt x="51" y="10"/>
                  </a:lnTo>
                  <a:lnTo>
                    <a:pt x="50" y="10"/>
                  </a:lnTo>
                  <a:lnTo>
                    <a:pt x="50" y="9"/>
                  </a:lnTo>
                  <a:lnTo>
                    <a:pt x="50" y="7"/>
                  </a:lnTo>
                  <a:lnTo>
                    <a:pt x="50" y="7"/>
                  </a:lnTo>
                  <a:lnTo>
                    <a:pt x="49" y="6"/>
                  </a:lnTo>
                  <a:lnTo>
                    <a:pt x="49" y="5"/>
                  </a:lnTo>
                  <a:lnTo>
                    <a:pt x="50" y="3"/>
                  </a:lnTo>
                  <a:lnTo>
                    <a:pt x="50" y="3"/>
                  </a:lnTo>
                  <a:lnTo>
                    <a:pt x="49" y="0"/>
                  </a:lnTo>
                  <a:lnTo>
                    <a:pt x="48" y="0"/>
                  </a:lnTo>
                  <a:lnTo>
                    <a:pt x="46" y="0"/>
                  </a:lnTo>
                  <a:lnTo>
                    <a:pt x="45" y="0"/>
                  </a:lnTo>
                  <a:lnTo>
                    <a:pt x="44" y="6"/>
                  </a:lnTo>
                  <a:lnTo>
                    <a:pt x="44" y="7"/>
                  </a:lnTo>
                  <a:lnTo>
                    <a:pt x="43" y="8"/>
                  </a:lnTo>
                  <a:lnTo>
                    <a:pt x="42" y="8"/>
                  </a:lnTo>
                  <a:lnTo>
                    <a:pt x="42" y="8"/>
                  </a:lnTo>
                  <a:lnTo>
                    <a:pt x="42" y="8"/>
                  </a:lnTo>
                  <a:lnTo>
                    <a:pt x="42" y="9"/>
                  </a:lnTo>
                  <a:lnTo>
                    <a:pt x="39" y="9"/>
                  </a:lnTo>
                  <a:lnTo>
                    <a:pt x="40" y="10"/>
                  </a:lnTo>
                  <a:lnTo>
                    <a:pt x="40" y="12"/>
                  </a:lnTo>
                  <a:lnTo>
                    <a:pt x="42" y="14"/>
                  </a:lnTo>
                  <a:lnTo>
                    <a:pt x="44" y="14"/>
                  </a:lnTo>
                  <a:lnTo>
                    <a:pt x="44" y="14"/>
                  </a:lnTo>
                  <a:lnTo>
                    <a:pt x="45" y="15"/>
                  </a:lnTo>
                  <a:lnTo>
                    <a:pt x="45" y="16"/>
                  </a:lnTo>
                  <a:lnTo>
                    <a:pt x="46" y="19"/>
                  </a:lnTo>
                  <a:lnTo>
                    <a:pt x="45" y="19"/>
                  </a:lnTo>
                  <a:lnTo>
                    <a:pt x="45" y="20"/>
                  </a:lnTo>
                  <a:lnTo>
                    <a:pt x="42" y="21"/>
                  </a:lnTo>
                  <a:lnTo>
                    <a:pt x="43" y="23"/>
                  </a:lnTo>
                  <a:lnTo>
                    <a:pt x="44" y="22"/>
                  </a:lnTo>
                  <a:lnTo>
                    <a:pt x="45" y="23"/>
                  </a:lnTo>
                  <a:lnTo>
                    <a:pt x="45" y="23"/>
                  </a:lnTo>
                  <a:lnTo>
                    <a:pt x="46" y="23"/>
                  </a:lnTo>
                  <a:lnTo>
                    <a:pt x="47" y="25"/>
                  </a:lnTo>
                  <a:lnTo>
                    <a:pt x="48" y="26"/>
                  </a:lnTo>
                  <a:lnTo>
                    <a:pt x="48" y="30"/>
                  </a:lnTo>
                  <a:lnTo>
                    <a:pt x="47" y="30"/>
                  </a:lnTo>
                  <a:lnTo>
                    <a:pt x="42" y="29"/>
                  </a:lnTo>
                  <a:lnTo>
                    <a:pt x="40" y="29"/>
                  </a:lnTo>
                  <a:lnTo>
                    <a:pt x="39" y="29"/>
                  </a:lnTo>
                  <a:lnTo>
                    <a:pt x="38" y="29"/>
                  </a:lnTo>
                  <a:lnTo>
                    <a:pt x="37" y="29"/>
                  </a:lnTo>
                  <a:lnTo>
                    <a:pt x="37" y="29"/>
                  </a:lnTo>
                  <a:lnTo>
                    <a:pt x="36" y="30"/>
                  </a:lnTo>
                  <a:lnTo>
                    <a:pt x="35" y="29"/>
                  </a:lnTo>
                  <a:lnTo>
                    <a:pt x="34" y="29"/>
                  </a:lnTo>
                  <a:lnTo>
                    <a:pt x="34" y="27"/>
                  </a:lnTo>
                  <a:lnTo>
                    <a:pt x="34" y="25"/>
                  </a:lnTo>
                  <a:lnTo>
                    <a:pt x="34" y="25"/>
                  </a:lnTo>
                  <a:lnTo>
                    <a:pt x="34" y="25"/>
                  </a:lnTo>
                  <a:lnTo>
                    <a:pt x="34" y="24"/>
                  </a:lnTo>
                  <a:lnTo>
                    <a:pt x="34" y="23"/>
                  </a:lnTo>
                  <a:lnTo>
                    <a:pt x="34" y="23"/>
                  </a:lnTo>
                  <a:lnTo>
                    <a:pt x="31" y="24"/>
                  </a:lnTo>
                  <a:lnTo>
                    <a:pt x="30" y="23"/>
                  </a:lnTo>
                  <a:lnTo>
                    <a:pt x="30" y="22"/>
                  </a:lnTo>
                  <a:lnTo>
                    <a:pt x="32" y="21"/>
                  </a:lnTo>
                  <a:lnTo>
                    <a:pt x="31" y="20"/>
                  </a:lnTo>
                  <a:lnTo>
                    <a:pt x="30" y="20"/>
                  </a:lnTo>
                  <a:lnTo>
                    <a:pt x="29" y="18"/>
                  </a:lnTo>
                  <a:lnTo>
                    <a:pt x="28" y="15"/>
                  </a:lnTo>
                  <a:lnTo>
                    <a:pt x="26" y="14"/>
                  </a:lnTo>
                  <a:lnTo>
                    <a:pt x="26" y="14"/>
                  </a:lnTo>
                  <a:lnTo>
                    <a:pt x="23" y="14"/>
                  </a:lnTo>
                  <a:lnTo>
                    <a:pt x="22" y="14"/>
                  </a:lnTo>
                  <a:lnTo>
                    <a:pt x="19" y="14"/>
                  </a:lnTo>
                  <a:lnTo>
                    <a:pt x="19" y="12"/>
                  </a:lnTo>
                  <a:lnTo>
                    <a:pt x="19" y="11"/>
                  </a:lnTo>
                  <a:lnTo>
                    <a:pt x="19" y="10"/>
                  </a:lnTo>
                  <a:lnTo>
                    <a:pt x="18" y="8"/>
                  </a:lnTo>
                  <a:lnTo>
                    <a:pt x="16" y="7"/>
                  </a:lnTo>
                  <a:lnTo>
                    <a:pt x="15" y="7"/>
                  </a:lnTo>
                  <a:lnTo>
                    <a:pt x="13" y="9"/>
                  </a:lnTo>
                  <a:lnTo>
                    <a:pt x="11" y="9"/>
                  </a:lnTo>
                  <a:lnTo>
                    <a:pt x="10" y="1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3" name="Freeform 51"/>
            <p:cNvSpPr>
              <a:spLocks/>
            </p:cNvSpPr>
            <p:nvPr/>
          </p:nvSpPr>
          <p:spPr bwMode="auto">
            <a:xfrm>
              <a:off x="3214330" y="1480197"/>
              <a:ext cx="136265" cy="121930"/>
            </a:xfrm>
            <a:custGeom>
              <a:avLst/>
              <a:gdLst/>
              <a:ahLst/>
              <a:cxnLst>
                <a:cxn ang="0">
                  <a:pos x="2" y="38"/>
                </a:cxn>
                <a:cxn ang="0">
                  <a:pos x="5" y="37"/>
                </a:cxn>
                <a:cxn ang="0">
                  <a:pos x="6" y="36"/>
                </a:cxn>
                <a:cxn ang="0">
                  <a:pos x="9" y="38"/>
                </a:cxn>
                <a:cxn ang="0">
                  <a:pos x="10" y="33"/>
                </a:cxn>
                <a:cxn ang="0">
                  <a:pos x="12" y="36"/>
                </a:cxn>
                <a:cxn ang="0">
                  <a:pos x="13" y="40"/>
                </a:cxn>
                <a:cxn ang="0">
                  <a:pos x="16" y="40"/>
                </a:cxn>
                <a:cxn ang="0">
                  <a:pos x="17" y="38"/>
                </a:cxn>
                <a:cxn ang="0">
                  <a:pos x="16" y="36"/>
                </a:cxn>
                <a:cxn ang="0">
                  <a:pos x="18" y="33"/>
                </a:cxn>
                <a:cxn ang="0">
                  <a:pos x="18" y="30"/>
                </a:cxn>
                <a:cxn ang="0">
                  <a:pos x="21" y="35"/>
                </a:cxn>
                <a:cxn ang="0">
                  <a:pos x="23" y="31"/>
                </a:cxn>
                <a:cxn ang="0">
                  <a:pos x="22" y="27"/>
                </a:cxn>
                <a:cxn ang="0">
                  <a:pos x="22" y="25"/>
                </a:cxn>
                <a:cxn ang="0">
                  <a:pos x="25" y="25"/>
                </a:cxn>
                <a:cxn ang="0">
                  <a:pos x="25" y="21"/>
                </a:cxn>
                <a:cxn ang="0">
                  <a:pos x="27" y="19"/>
                </a:cxn>
                <a:cxn ang="0">
                  <a:pos x="29" y="32"/>
                </a:cxn>
                <a:cxn ang="0">
                  <a:pos x="32" y="29"/>
                </a:cxn>
                <a:cxn ang="0">
                  <a:pos x="33" y="25"/>
                </a:cxn>
                <a:cxn ang="0">
                  <a:pos x="37" y="20"/>
                </a:cxn>
                <a:cxn ang="0">
                  <a:pos x="36" y="18"/>
                </a:cxn>
                <a:cxn ang="0">
                  <a:pos x="37" y="17"/>
                </a:cxn>
                <a:cxn ang="0">
                  <a:pos x="35" y="13"/>
                </a:cxn>
                <a:cxn ang="0">
                  <a:pos x="36" y="10"/>
                </a:cxn>
                <a:cxn ang="0">
                  <a:pos x="40" y="8"/>
                </a:cxn>
                <a:cxn ang="0">
                  <a:pos x="37" y="3"/>
                </a:cxn>
                <a:cxn ang="0">
                  <a:pos x="32" y="1"/>
                </a:cxn>
                <a:cxn ang="0">
                  <a:pos x="31" y="4"/>
                </a:cxn>
                <a:cxn ang="0">
                  <a:pos x="33" y="6"/>
                </a:cxn>
                <a:cxn ang="0">
                  <a:pos x="31" y="7"/>
                </a:cxn>
                <a:cxn ang="0">
                  <a:pos x="27" y="5"/>
                </a:cxn>
                <a:cxn ang="0">
                  <a:pos x="27" y="8"/>
                </a:cxn>
                <a:cxn ang="0">
                  <a:pos x="26" y="5"/>
                </a:cxn>
                <a:cxn ang="0">
                  <a:pos x="24" y="7"/>
                </a:cxn>
                <a:cxn ang="0">
                  <a:pos x="22" y="7"/>
                </a:cxn>
                <a:cxn ang="0">
                  <a:pos x="19" y="10"/>
                </a:cxn>
                <a:cxn ang="0">
                  <a:pos x="17" y="11"/>
                </a:cxn>
                <a:cxn ang="0">
                  <a:pos x="16" y="14"/>
                </a:cxn>
                <a:cxn ang="0">
                  <a:pos x="14" y="18"/>
                </a:cxn>
                <a:cxn ang="0">
                  <a:pos x="13" y="21"/>
                </a:cxn>
                <a:cxn ang="0">
                  <a:pos x="10" y="22"/>
                </a:cxn>
                <a:cxn ang="0">
                  <a:pos x="9" y="24"/>
                </a:cxn>
                <a:cxn ang="0">
                  <a:pos x="6" y="28"/>
                </a:cxn>
                <a:cxn ang="0">
                  <a:pos x="4" y="27"/>
                </a:cxn>
                <a:cxn ang="0">
                  <a:pos x="2" y="29"/>
                </a:cxn>
                <a:cxn ang="0">
                  <a:pos x="0" y="33"/>
                </a:cxn>
              </a:cxnLst>
              <a:rect l="0" t="0" r="r" b="b"/>
              <a:pathLst>
                <a:path w="40" h="42">
                  <a:moveTo>
                    <a:pt x="2" y="33"/>
                  </a:moveTo>
                  <a:lnTo>
                    <a:pt x="2" y="34"/>
                  </a:lnTo>
                  <a:lnTo>
                    <a:pt x="2" y="38"/>
                  </a:lnTo>
                  <a:lnTo>
                    <a:pt x="2" y="39"/>
                  </a:lnTo>
                  <a:lnTo>
                    <a:pt x="4" y="39"/>
                  </a:lnTo>
                  <a:lnTo>
                    <a:pt x="5" y="37"/>
                  </a:lnTo>
                  <a:lnTo>
                    <a:pt x="5" y="36"/>
                  </a:lnTo>
                  <a:lnTo>
                    <a:pt x="5" y="34"/>
                  </a:lnTo>
                  <a:lnTo>
                    <a:pt x="6" y="36"/>
                  </a:lnTo>
                  <a:lnTo>
                    <a:pt x="5" y="36"/>
                  </a:lnTo>
                  <a:lnTo>
                    <a:pt x="5" y="36"/>
                  </a:lnTo>
                  <a:lnTo>
                    <a:pt x="9" y="38"/>
                  </a:lnTo>
                  <a:lnTo>
                    <a:pt x="9" y="39"/>
                  </a:lnTo>
                  <a:lnTo>
                    <a:pt x="10" y="36"/>
                  </a:lnTo>
                  <a:lnTo>
                    <a:pt x="10" y="33"/>
                  </a:lnTo>
                  <a:lnTo>
                    <a:pt x="12" y="32"/>
                  </a:lnTo>
                  <a:lnTo>
                    <a:pt x="12" y="35"/>
                  </a:lnTo>
                  <a:lnTo>
                    <a:pt x="12" y="36"/>
                  </a:lnTo>
                  <a:lnTo>
                    <a:pt x="13" y="37"/>
                  </a:lnTo>
                  <a:lnTo>
                    <a:pt x="13" y="37"/>
                  </a:lnTo>
                  <a:lnTo>
                    <a:pt x="13" y="40"/>
                  </a:lnTo>
                  <a:lnTo>
                    <a:pt x="14" y="42"/>
                  </a:lnTo>
                  <a:lnTo>
                    <a:pt x="15" y="39"/>
                  </a:lnTo>
                  <a:lnTo>
                    <a:pt x="16" y="40"/>
                  </a:lnTo>
                  <a:lnTo>
                    <a:pt x="16" y="40"/>
                  </a:lnTo>
                  <a:lnTo>
                    <a:pt x="17" y="40"/>
                  </a:lnTo>
                  <a:lnTo>
                    <a:pt x="17" y="38"/>
                  </a:lnTo>
                  <a:lnTo>
                    <a:pt x="18" y="38"/>
                  </a:lnTo>
                  <a:lnTo>
                    <a:pt x="17" y="36"/>
                  </a:lnTo>
                  <a:lnTo>
                    <a:pt x="16" y="36"/>
                  </a:lnTo>
                  <a:lnTo>
                    <a:pt x="18" y="34"/>
                  </a:lnTo>
                  <a:lnTo>
                    <a:pt x="17" y="34"/>
                  </a:lnTo>
                  <a:lnTo>
                    <a:pt x="18" y="33"/>
                  </a:lnTo>
                  <a:lnTo>
                    <a:pt x="17" y="32"/>
                  </a:lnTo>
                  <a:lnTo>
                    <a:pt x="17" y="29"/>
                  </a:lnTo>
                  <a:lnTo>
                    <a:pt x="18" y="30"/>
                  </a:lnTo>
                  <a:lnTo>
                    <a:pt x="19" y="29"/>
                  </a:lnTo>
                  <a:lnTo>
                    <a:pt x="20" y="35"/>
                  </a:lnTo>
                  <a:lnTo>
                    <a:pt x="21" y="35"/>
                  </a:lnTo>
                  <a:lnTo>
                    <a:pt x="21" y="35"/>
                  </a:lnTo>
                  <a:lnTo>
                    <a:pt x="22" y="32"/>
                  </a:lnTo>
                  <a:lnTo>
                    <a:pt x="23" y="31"/>
                  </a:lnTo>
                  <a:lnTo>
                    <a:pt x="23" y="30"/>
                  </a:lnTo>
                  <a:lnTo>
                    <a:pt x="23" y="28"/>
                  </a:lnTo>
                  <a:lnTo>
                    <a:pt x="22" y="27"/>
                  </a:lnTo>
                  <a:lnTo>
                    <a:pt x="21" y="26"/>
                  </a:lnTo>
                  <a:lnTo>
                    <a:pt x="22" y="25"/>
                  </a:lnTo>
                  <a:lnTo>
                    <a:pt x="22" y="25"/>
                  </a:lnTo>
                  <a:lnTo>
                    <a:pt x="23" y="25"/>
                  </a:lnTo>
                  <a:lnTo>
                    <a:pt x="23" y="26"/>
                  </a:lnTo>
                  <a:lnTo>
                    <a:pt x="25" y="25"/>
                  </a:lnTo>
                  <a:lnTo>
                    <a:pt x="24" y="22"/>
                  </a:lnTo>
                  <a:lnTo>
                    <a:pt x="24" y="22"/>
                  </a:lnTo>
                  <a:lnTo>
                    <a:pt x="25" y="21"/>
                  </a:lnTo>
                  <a:lnTo>
                    <a:pt x="25" y="20"/>
                  </a:lnTo>
                  <a:lnTo>
                    <a:pt x="27" y="20"/>
                  </a:lnTo>
                  <a:lnTo>
                    <a:pt x="27" y="19"/>
                  </a:lnTo>
                  <a:lnTo>
                    <a:pt x="28" y="19"/>
                  </a:lnTo>
                  <a:lnTo>
                    <a:pt x="27" y="28"/>
                  </a:lnTo>
                  <a:lnTo>
                    <a:pt x="29" y="32"/>
                  </a:lnTo>
                  <a:lnTo>
                    <a:pt x="31" y="32"/>
                  </a:lnTo>
                  <a:lnTo>
                    <a:pt x="31" y="31"/>
                  </a:lnTo>
                  <a:lnTo>
                    <a:pt x="32" y="29"/>
                  </a:lnTo>
                  <a:lnTo>
                    <a:pt x="31" y="26"/>
                  </a:lnTo>
                  <a:lnTo>
                    <a:pt x="32" y="25"/>
                  </a:lnTo>
                  <a:lnTo>
                    <a:pt x="33" y="25"/>
                  </a:lnTo>
                  <a:lnTo>
                    <a:pt x="35" y="25"/>
                  </a:lnTo>
                  <a:lnTo>
                    <a:pt x="38" y="21"/>
                  </a:lnTo>
                  <a:lnTo>
                    <a:pt x="37" y="20"/>
                  </a:lnTo>
                  <a:lnTo>
                    <a:pt x="37" y="19"/>
                  </a:lnTo>
                  <a:lnTo>
                    <a:pt x="37" y="18"/>
                  </a:lnTo>
                  <a:lnTo>
                    <a:pt x="36" y="18"/>
                  </a:lnTo>
                  <a:lnTo>
                    <a:pt x="35" y="17"/>
                  </a:lnTo>
                  <a:lnTo>
                    <a:pt x="36" y="16"/>
                  </a:lnTo>
                  <a:lnTo>
                    <a:pt x="37" y="17"/>
                  </a:lnTo>
                  <a:lnTo>
                    <a:pt x="38" y="17"/>
                  </a:lnTo>
                  <a:lnTo>
                    <a:pt x="38" y="15"/>
                  </a:lnTo>
                  <a:lnTo>
                    <a:pt x="35" y="13"/>
                  </a:lnTo>
                  <a:lnTo>
                    <a:pt x="35" y="11"/>
                  </a:lnTo>
                  <a:lnTo>
                    <a:pt x="35" y="10"/>
                  </a:lnTo>
                  <a:lnTo>
                    <a:pt x="36" y="10"/>
                  </a:lnTo>
                  <a:lnTo>
                    <a:pt x="38" y="9"/>
                  </a:lnTo>
                  <a:lnTo>
                    <a:pt x="38" y="8"/>
                  </a:lnTo>
                  <a:lnTo>
                    <a:pt x="40" y="8"/>
                  </a:lnTo>
                  <a:lnTo>
                    <a:pt x="40" y="7"/>
                  </a:lnTo>
                  <a:lnTo>
                    <a:pt x="40" y="7"/>
                  </a:lnTo>
                  <a:lnTo>
                    <a:pt x="37" y="3"/>
                  </a:lnTo>
                  <a:lnTo>
                    <a:pt x="37" y="3"/>
                  </a:lnTo>
                  <a:lnTo>
                    <a:pt x="34" y="0"/>
                  </a:lnTo>
                  <a:lnTo>
                    <a:pt x="32" y="1"/>
                  </a:lnTo>
                  <a:lnTo>
                    <a:pt x="32" y="3"/>
                  </a:lnTo>
                  <a:lnTo>
                    <a:pt x="31" y="3"/>
                  </a:lnTo>
                  <a:lnTo>
                    <a:pt x="31" y="4"/>
                  </a:lnTo>
                  <a:lnTo>
                    <a:pt x="32" y="5"/>
                  </a:lnTo>
                  <a:lnTo>
                    <a:pt x="33" y="5"/>
                  </a:lnTo>
                  <a:lnTo>
                    <a:pt x="33" y="6"/>
                  </a:lnTo>
                  <a:lnTo>
                    <a:pt x="32" y="7"/>
                  </a:lnTo>
                  <a:lnTo>
                    <a:pt x="31" y="7"/>
                  </a:lnTo>
                  <a:lnTo>
                    <a:pt x="31" y="7"/>
                  </a:lnTo>
                  <a:lnTo>
                    <a:pt x="30" y="7"/>
                  </a:lnTo>
                  <a:lnTo>
                    <a:pt x="29" y="7"/>
                  </a:lnTo>
                  <a:lnTo>
                    <a:pt x="27" y="5"/>
                  </a:lnTo>
                  <a:lnTo>
                    <a:pt x="27" y="7"/>
                  </a:lnTo>
                  <a:lnTo>
                    <a:pt x="27" y="8"/>
                  </a:lnTo>
                  <a:lnTo>
                    <a:pt x="27" y="8"/>
                  </a:lnTo>
                  <a:lnTo>
                    <a:pt x="27" y="7"/>
                  </a:lnTo>
                  <a:lnTo>
                    <a:pt x="27" y="5"/>
                  </a:lnTo>
                  <a:lnTo>
                    <a:pt x="26" y="5"/>
                  </a:lnTo>
                  <a:lnTo>
                    <a:pt x="26" y="6"/>
                  </a:lnTo>
                  <a:lnTo>
                    <a:pt x="24" y="6"/>
                  </a:lnTo>
                  <a:lnTo>
                    <a:pt x="24" y="7"/>
                  </a:lnTo>
                  <a:lnTo>
                    <a:pt x="23" y="6"/>
                  </a:lnTo>
                  <a:lnTo>
                    <a:pt x="23" y="5"/>
                  </a:lnTo>
                  <a:lnTo>
                    <a:pt x="22" y="7"/>
                  </a:lnTo>
                  <a:lnTo>
                    <a:pt x="20" y="7"/>
                  </a:lnTo>
                  <a:lnTo>
                    <a:pt x="20" y="8"/>
                  </a:lnTo>
                  <a:lnTo>
                    <a:pt x="19" y="10"/>
                  </a:lnTo>
                  <a:lnTo>
                    <a:pt x="19" y="10"/>
                  </a:lnTo>
                  <a:lnTo>
                    <a:pt x="18" y="10"/>
                  </a:lnTo>
                  <a:lnTo>
                    <a:pt x="17" y="11"/>
                  </a:lnTo>
                  <a:lnTo>
                    <a:pt x="16" y="13"/>
                  </a:lnTo>
                  <a:lnTo>
                    <a:pt x="16" y="13"/>
                  </a:lnTo>
                  <a:lnTo>
                    <a:pt x="16" y="14"/>
                  </a:lnTo>
                  <a:lnTo>
                    <a:pt x="16" y="14"/>
                  </a:lnTo>
                  <a:lnTo>
                    <a:pt x="15" y="14"/>
                  </a:lnTo>
                  <a:lnTo>
                    <a:pt x="14" y="18"/>
                  </a:lnTo>
                  <a:lnTo>
                    <a:pt x="15" y="18"/>
                  </a:lnTo>
                  <a:lnTo>
                    <a:pt x="13" y="18"/>
                  </a:lnTo>
                  <a:lnTo>
                    <a:pt x="13" y="21"/>
                  </a:lnTo>
                  <a:lnTo>
                    <a:pt x="12" y="21"/>
                  </a:lnTo>
                  <a:lnTo>
                    <a:pt x="11" y="21"/>
                  </a:lnTo>
                  <a:lnTo>
                    <a:pt x="10" y="22"/>
                  </a:lnTo>
                  <a:lnTo>
                    <a:pt x="9" y="22"/>
                  </a:lnTo>
                  <a:lnTo>
                    <a:pt x="9" y="21"/>
                  </a:lnTo>
                  <a:lnTo>
                    <a:pt x="9" y="24"/>
                  </a:lnTo>
                  <a:lnTo>
                    <a:pt x="9" y="25"/>
                  </a:lnTo>
                  <a:lnTo>
                    <a:pt x="7" y="28"/>
                  </a:lnTo>
                  <a:lnTo>
                    <a:pt x="6" y="28"/>
                  </a:lnTo>
                  <a:lnTo>
                    <a:pt x="6" y="28"/>
                  </a:lnTo>
                  <a:lnTo>
                    <a:pt x="5" y="27"/>
                  </a:lnTo>
                  <a:lnTo>
                    <a:pt x="4" y="27"/>
                  </a:lnTo>
                  <a:lnTo>
                    <a:pt x="3" y="28"/>
                  </a:lnTo>
                  <a:lnTo>
                    <a:pt x="3" y="29"/>
                  </a:lnTo>
                  <a:lnTo>
                    <a:pt x="2" y="29"/>
                  </a:lnTo>
                  <a:lnTo>
                    <a:pt x="2" y="32"/>
                  </a:lnTo>
                  <a:lnTo>
                    <a:pt x="1" y="32"/>
                  </a:lnTo>
                  <a:lnTo>
                    <a:pt x="0" y="33"/>
                  </a:lnTo>
                  <a:lnTo>
                    <a:pt x="0" y="36"/>
                  </a:lnTo>
                  <a:lnTo>
                    <a:pt x="2" y="3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4" name="Freeform 52"/>
            <p:cNvSpPr>
              <a:spLocks/>
            </p:cNvSpPr>
            <p:nvPr/>
          </p:nvSpPr>
          <p:spPr bwMode="auto">
            <a:xfrm>
              <a:off x="7046782" y="1622448"/>
              <a:ext cx="17033" cy="20322"/>
            </a:xfrm>
            <a:custGeom>
              <a:avLst/>
              <a:gdLst/>
              <a:ahLst/>
              <a:cxnLst>
                <a:cxn ang="0">
                  <a:pos x="1" y="2"/>
                </a:cxn>
                <a:cxn ang="0">
                  <a:pos x="2" y="3"/>
                </a:cxn>
                <a:cxn ang="0">
                  <a:pos x="2" y="4"/>
                </a:cxn>
                <a:cxn ang="0">
                  <a:pos x="2" y="3"/>
                </a:cxn>
                <a:cxn ang="0">
                  <a:pos x="2" y="5"/>
                </a:cxn>
                <a:cxn ang="0">
                  <a:pos x="3" y="7"/>
                </a:cxn>
                <a:cxn ang="0">
                  <a:pos x="3" y="5"/>
                </a:cxn>
                <a:cxn ang="0">
                  <a:pos x="4" y="3"/>
                </a:cxn>
                <a:cxn ang="0">
                  <a:pos x="5" y="4"/>
                </a:cxn>
                <a:cxn ang="0">
                  <a:pos x="5" y="2"/>
                </a:cxn>
                <a:cxn ang="0">
                  <a:pos x="4" y="2"/>
                </a:cxn>
                <a:cxn ang="0">
                  <a:pos x="4" y="1"/>
                </a:cxn>
                <a:cxn ang="0">
                  <a:pos x="5" y="0"/>
                </a:cxn>
                <a:cxn ang="0">
                  <a:pos x="3" y="0"/>
                </a:cxn>
                <a:cxn ang="0">
                  <a:pos x="2" y="0"/>
                </a:cxn>
                <a:cxn ang="0">
                  <a:pos x="2" y="1"/>
                </a:cxn>
                <a:cxn ang="0">
                  <a:pos x="3" y="0"/>
                </a:cxn>
                <a:cxn ang="0">
                  <a:pos x="2" y="2"/>
                </a:cxn>
                <a:cxn ang="0">
                  <a:pos x="2" y="1"/>
                </a:cxn>
                <a:cxn ang="0">
                  <a:pos x="1" y="1"/>
                </a:cxn>
                <a:cxn ang="0">
                  <a:pos x="0" y="1"/>
                </a:cxn>
                <a:cxn ang="0">
                  <a:pos x="0" y="3"/>
                </a:cxn>
                <a:cxn ang="0">
                  <a:pos x="2" y="6"/>
                </a:cxn>
                <a:cxn ang="0">
                  <a:pos x="1" y="2"/>
                </a:cxn>
              </a:cxnLst>
              <a:rect l="0" t="0" r="r" b="b"/>
              <a:pathLst>
                <a:path w="5" h="7">
                  <a:moveTo>
                    <a:pt x="1" y="2"/>
                  </a:moveTo>
                  <a:lnTo>
                    <a:pt x="2" y="3"/>
                  </a:lnTo>
                  <a:lnTo>
                    <a:pt x="2" y="4"/>
                  </a:lnTo>
                  <a:lnTo>
                    <a:pt x="2" y="3"/>
                  </a:lnTo>
                  <a:lnTo>
                    <a:pt x="2" y="5"/>
                  </a:lnTo>
                  <a:lnTo>
                    <a:pt x="3" y="7"/>
                  </a:lnTo>
                  <a:lnTo>
                    <a:pt x="3" y="5"/>
                  </a:lnTo>
                  <a:lnTo>
                    <a:pt x="4" y="3"/>
                  </a:lnTo>
                  <a:lnTo>
                    <a:pt x="5" y="4"/>
                  </a:lnTo>
                  <a:lnTo>
                    <a:pt x="5" y="2"/>
                  </a:lnTo>
                  <a:lnTo>
                    <a:pt x="4" y="2"/>
                  </a:lnTo>
                  <a:lnTo>
                    <a:pt x="4" y="1"/>
                  </a:lnTo>
                  <a:lnTo>
                    <a:pt x="5" y="0"/>
                  </a:lnTo>
                  <a:lnTo>
                    <a:pt x="3" y="0"/>
                  </a:lnTo>
                  <a:lnTo>
                    <a:pt x="2" y="0"/>
                  </a:lnTo>
                  <a:lnTo>
                    <a:pt x="2" y="1"/>
                  </a:lnTo>
                  <a:lnTo>
                    <a:pt x="3" y="0"/>
                  </a:lnTo>
                  <a:lnTo>
                    <a:pt x="2" y="2"/>
                  </a:lnTo>
                  <a:lnTo>
                    <a:pt x="2" y="1"/>
                  </a:lnTo>
                  <a:lnTo>
                    <a:pt x="1" y="1"/>
                  </a:lnTo>
                  <a:lnTo>
                    <a:pt x="0" y="1"/>
                  </a:lnTo>
                  <a:lnTo>
                    <a:pt x="0" y="3"/>
                  </a:lnTo>
                  <a:lnTo>
                    <a:pt x="2" y="6"/>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5" name="Freeform 53"/>
            <p:cNvSpPr>
              <a:spLocks/>
            </p:cNvSpPr>
            <p:nvPr/>
          </p:nvSpPr>
          <p:spPr bwMode="auto">
            <a:xfrm>
              <a:off x="8116462" y="1796633"/>
              <a:ext cx="27253" cy="17419"/>
            </a:xfrm>
            <a:custGeom>
              <a:avLst/>
              <a:gdLst/>
              <a:ahLst/>
              <a:cxnLst>
                <a:cxn ang="0">
                  <a:pos x="0" y="4"/>
                </a:cxn>
                <a:cxn ang="0">
                  <a:pos x="1" y="6"/>
                </a:cxn>
                <a:cxn ang="0">
                  <a:pos x="1" y="6"/>
                </a:cxn>
                <a:cxn ang="0">
                  <a:pos x="2" y="5"/>
                </a:cxn>
                <a:cxn ang="0">
                  <a:pos x="4" y="5"/>
                </a:cxn>
                <a:cxn ang="0">
                  <a:pos x="4" y="4"/>
                </a:cxn>
                <a:cxn ang="0">
                  <a:pos x="5" y="5"/>
                </a:cxn>
                <a:cxn ang="0">
                  <a:pos x="6" y="5"/>
                </a:cxn>
                <a:cxn ang="0">
                  <a:pos x="7" y="3"/>
                </a:cxn>
                <a:cxn ang="0">
                  <a:pos x="7" y="4"/>
                </a:cxn>
                <a:cxn ang="0">
                  <a:pos x="7" y="3"/>
                </a:cxn>
                <a:cxn ang="0">
                  <a:pos x="8" y="0"/>
                </a:cxn>
                <a:cxn ang="0">
                  <a:pos x="8" y="0"/>
                </a:cxn>
                <a:cxn ang="0">
                  <a:pos x="5" y="1"/>
                </a:cxn>
                <a:cxn ang="0">
                  <a:pos x="4" y="0"/>
                </a:cxn>
                <a:cxn ang="0">
                  <a:pos x="4" y="0"/>
                </a:cxn>
                <a:cxn ang="0">
                  <a:pos x="4" y="0"/>
                </a:cxn>
                <a:cxn ang="0">
                  <a:pos x="2" y="0"/>
                </a:cxn>
                <a:cxn ang="0">
                  <a:pos x="1" y="0"/>
                </a:cxn>
                <a:cxn ang="0">
                  <a:pos x="2" y="2"/>
                </a:cxn>
                <a:cxn ang="0">
                  <a:pos x="1" y="2"/>
                </a:cxn>
                <a:cxn ang="0">
                  <a:pos x="0" y="3"/>
                </a:cxn>
                <a:cxn ang="0">
                  <a:pos x="1" y="3"/>
                </a:cxn>
                <a:cxn ang="0">
                  <a:pos x="0" y="4"/>
                </a:cxn>
                <a:cxn ang="0">
                  <a:pos x="0" y="4"/>
                </a:cxn>
              </a:cxnLst>
              <a:rect l="0" t="0" r="r" b="b"/>
              <a:pathLst>
                <a:path w="8" h="6">
                  <a:moveTo>
                    <a:pt x="0" y="4"/>
                  </a:moveTo>
                  <a:lnTo>
                    <a:pt x="1" y="6"/>
                  </a:lnTo>
                  <a:lnTo>
                    <a:pt x="1" y="6"/>
                  </a:lnTo>
                  <a:lnTo>
                    <a:pt x="2" y="5"/>
                  </a:lnTo>
                  <a:lnTo>
                    <a:pt x="4" y="5"/>
                  </a:lnTo>
                  <a:lnTo>
                    <a:pt x="4" y="4"/>
                  </a:lnTo>
                  <a:lnTo>
                    <a:pt x="5" y="5"/>
                  </a:lnTo>
                  <a:lnTo>
                    <a:pt x="6" y="5"/>
                  </a:lnTo>
                  <a:lnTo>
                    <a:pt x="7" y="3"/>
                  </a:lnTo>
                  <a:lnTo>
                    <a:pt x="7" y="4"/>
                  </a:lnTo>
                  <a:lnTo>
                    <a:pt x="7" y="3"/>
                  </a:lnTo>
                  <a:lnTo>
                    <a:pt x="8" y="0"/>
                  </a:lnTo>
                  <a:lnTo>
                    <a:pt x="8" y="0"/>
                  </a:lnTo>
                  <a:lnTo>
                    <a:pt x="5" y="1"/>
                  </a:lnTo>
                  <a:lnTo>
                    <a:pt x="4" y="0"/>
                  </a:lnTo>
                  <a:lnTo>
                    <a:pt x="4" y="0"/>
                  </a:lnTo>
                  <a:lnTo>
                    <a:pt x="4" y="0"/>
                  </a:lnTo>
                  <a:lnTo>
                    <a:pt x="2" y="0"/>
                  </a:lnTo>
                  <a:lnTo>
                    <a:pt x="1" y="0"/>
                  </a:lnTo>
                  <a:lnTo>
                    <a:pt x="2" y="2"/>
                  </a:lnTo>
                  <a:lnTo>
                    <a:pt x="1" y="2"/>
                  </a:lnTo>
                  <a:lnTo>
                    <a:pt x="0" y="3"/>
                  </a:lnTo>
                  <a:lnTo>
                    <a:pt x="1" y="3"/>
                  </a:lnTo>
                  <a:lnTo>
                    <a:pt x="0" y="4"/>
                  </a:lnTo>
                  <a:lnTo>
                    <a:pt x="0"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6" name="Freeform 54"/>
            <p:cNvSpPr>
              <a:spLocks/>
            </p:cNvSpPr>
            <p:nvPr/>
          </p:nvSpPr>
          <p:spPr bwMode="auto">
            <a:xfrm>
              <a:off x="7598656" y="1680510"/>
              <a:ext cx="34066" cy="29031"/>
            </a:xfrm>
            <a:custGeom>
              <a:avLst/>
              <a:gdLst/>
              <a:ahLst/>
              <a:cxnLst>
                <a:cxn ang="0">
                  <a:pos x="1" y="5"/>
                </a:cxn>
                <a:cxn ang="0">
                  <a:pos x="0" y="4"/>
                </a:cxn>
                <a:cxn ang="0">
                  <a:pos x="0" y="4"/>
                </a:cxn>
                <a:cxn ang="0">
                  <a:pos x="0" y="5"/>
                </a:cxn>
                <a:cxn ang="0">
                  <a:pos x="0" y="5"/>
                </a:cxn>
                <a:cxn ang="0">
                  <a:pos x="0" y="7"/>
                </a:cxn>
                <a:cxn ang="0">
                  <a:pos x="2" y="7"/>
                </a:cxn>
                <a:cxn ang="0">
                  <a:pos x="3" y="9"/>
                </a:cxn>
                <a:cxn ang="0">
                  <a:pos x="4" y="9"/>
                </a:cxn>
                <a:cxn ang="0">
                  <a:pos x="7" y="10"/>
                </a:cxn>
                <a:cxn ang="0">
                  <a:pos x="9" y="7"/>
                </a:cxn>
                <a:cxn ang="0">
                  <a:pos x="10" y="3"/>
                </a:cxn>
                <a:cxn ang="0">
                  <a:pos x="10" y="2"/>
                </a:cxn>
                <a:cxn ang="0">
                  <a:pos x="9" y="2"/>
                </a:cxn>
                <a:cxn ang="0">
                  <a:pos x="8" y="1"/>
                </a:cxn>
                <a:cxn ang="0">
                  <a:pos x="7" y="1"/>
                </a:cxn>
                <a:cxn ang="0">
                  <a:pos x="3" y="0"/>
                </a:cxn>
                <a:cxn ang="0">
                  <a:pos x="2" y="1"/>
                </a:cxn>
                <a:cxn ang="0">
                  <a:pos x="3" y="3"/>
                </a:cxn>
                <a:cxn ang="0">
                  <a:pos x="2" y="4"/>
                </a:cxn>
                <a:cxn ang="0">
                  <a:pos x="1" y="5"/>
                </a:cxn>
              </a:cxnLst>
              <a:rect l="0" t="0" r="r" b="b"/>
              <a:pathLst>
                <a:path w="10" h="10">
                  <a:moveTo>
                    <a:pt x="1" y="5"/>
                  </a:moveTo>
                  <a:lnTo>
                    <a:pt x="0" y="4"/>
                  </a:lnTo>
                  <a:lnTo>
                    <a:pt x="0" y="4"/>
                  </a:lnTo>
                  <a:lnTo>
                    <a:pt x="0" y="5"/>
                  </a:lnTo>
                  <a:lnTo>
                    <a:pt x="0" y="5"/>
                  </a:lnTo>
                  <a:lnTo>
                    <a:pt x="0" y="7"/>
                  </a:lnTo>
                  <a:lnTo>
                    <a:pt x="2" y="7"/>
                  </a:lnTo>
                  <a:lnTo>
                    <a:pt x="3" y="9"/>
                  </a:lnTo>
                  <a:lnTo>
                    <a:pt x="4" y="9"/>
                  </a:lnTo>
                  <a:lnTo>
                    <a:pt x="7" y="10"/>
                  </a:lnTo>
                  <a:lnTo>
                    <a:pt x="9" y="7"/>
                  </a:lnTo>
                  <a:lnTo>
                    <a:pt x="10" y="3"/>
                  </a:lnTo>
                  <a:lnTo>
                    <a:pt x="10" y="2"/>
                  </a:lnTo>
                  <a:lnTo>
                    <a:pt x="9" y="2"/>
                  </a:lnTo>
                  <a:lnTo>
                    <a:pt x="8" y="1"/>
                  </a:lnTo>
                  <a:lnTo>
                    <a:pt x="7" y="1"/>
                  </a:lnTo>
                  <a:lnTo>
                    <a:pt x="3" y="0"/>
                  </a:lnTo>
                  <a:lnTo>
                    <a:pt x="2" y="1"/>
                  </a:lnTo>
                  <a:lnTo>
                    <a:pt x="3" y="3"/>
                  </a:lnTo>
                  <a:lnTo>
                    <a:pt x="2" y="4"/>
                  </a:lnTo>
                  <a:lnTo>
                    <a:pt x="1"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7" name="Freeform 55"/>
            <p:cNvSpPr>
              <a:spLocks/>
            </p:cNvSpPr>
            <p:nvPr/>
          </p:nvSpPr>
          <p:spPr bwMode="auto">
            <a:xfrm>
              <a:off x="3285869" y="1750184"/>
              <a:ext cx="340662" cy="238053"/>
            </a:xfrm>
            <a:custGeom>
              <a:avLst/>
              <a:gdLst/>
              <a:ahLst/>
              <a:cxnLst>
                <a:cxn ang="0">
                  <a:pos x="97" y="56"/>
                </a:cxn>
                <a:cxn ang="0">
                  <a:pos x="89" y="48"/>
                </a:cxn>
                <a:cxn ang="0">
                  <a:pos x="85" y="46"/>
                </a:cxn>
                <a:cxn ang="0">
                  <a:pos x="81" y="36"/>
                </a:cxn>
                <a:cxn ang="0">
                  <a:pos x="78" y="25"/>
                </a:cxn>
                <a:cxn ang="0">
                  <a:pos x="75" y="9"/>
                </a:cxn>
                <a:cxn ang="0">
                  <a:pos x="68" y="3"/>
                </a:cxn>
                <a:cxn ang="0">
                  <a:pos x="67" y="4"/>
                </a:cxn>
                <a:cxn ang="0">
                  <a:pos x="61" y="1"/>
                </a:cxn>
                <a:cxn ang="0">
                  <a:pos x="61" y="5"/>
                </a:cxn>
                <a:cxn ang="0">
                  <a:pos x="62" y="19"/>
                </a:cxn>
                <a:cxn ang="0">
                  <a:pos x="64" y="27"/>
                </a:cxn>
                <a:cxn ang="0">
                  <a:pos x="60" y="30"/>
                </a:cxn>
                <a:cxn ang="0">
                  <a:pos x="57" y="16"/>
                </a:cxn>
                <a:cxn ang="0">
                  <a:pos x="54" y="12"/>
                </a:cxn>
                <a:cxn ang="0">
                  <a:pos x="48" y="7"/>
                </a:cxn>
                <a:cxn ang="0">
                  <a:pos x="49" y="12"/>
                </a:cxn>
                <a:cxn ang="0">
                  <a:pos x="49" y="15"/>
                </a:cxn>
                <a:cxn ang="0">
                  <a:pos x="45" y="16"/>
                </a:cxn>
                <a:cxn ang="0">
                  <a:pos x="42" y="18"/>
                </a:cxn>
                <a:cxn ang="0">
                  <a:pos x="41" y="11"/>
                </a:cxn>
                <a:cxn ang="0">
                  <a:pos x="31" y="8"/>
                </a:cxn>
                <a:cxn ang="0">
                  <a:pos x="28" y="12"/>
                </a:cxn>
                <a:cxn ang="0">
                  <a:pos x="26" y="12"/>
                </a:cxn>
                <a:cxn ang="0">
                  <a:pos x="26" y="1"/>
                </a:cxn>
                <a:cxn ang="0">
                  <a:pos x="4" y="16"/>
                </a:cxn>
                <a:cxn ang="0">
                  <a:pos x="6" y="21"/>
                </a:cxn>
                <a:cxn ang="0">
                  <a:pos x="4" y="32"/>
                </a:cxn>
                <a:cxn ang="0">
                  <a:pos x="5" y="35"/>
                </a:cxn>
                <a:cxn ang="0">
                  <a:pos x="8" y="35"/>
                </a:cxn>
                <a:cxn ang="0">
                  <a:pos x="13" y="35"/>
                </a:cxn>
                <a:cxn ang="0">
                  <a:pos x="18" y="36"/>
                </a:cxn>
                <a:cxn ang="0">
                  <a:pos x="5" y="42"/>
                </a:cxn>
                <a:cxn ang="0">
                  <a:pos x="12" y="49"/>
                </a:cxn>
                <a:cxn ang="0">
                  <a:pos x="29" y="48"/>
                </a:cxn>
                <a:cxn ang="0">
                  <a:pos x="37" y="51"/>
                </a:cxn>
                <a:cxn ang="0">
                  <a:pos x="37" y="54"/>
                </a:cxn>
                <a:cxn ang="0">
                  <a:pos x="13" y="67"/>
                </a:cxn>
                <a:cxn ang="0">
                  <a:pos x="24" y="70"/>
                </a:cxn>
                <a:cxn ang="0">
                  <a:pos x="31" y="74"/>
                </a:cxn>
                <a:cxn ang="0">
                  <a:pos x="32" y="82"/>
                </a:cxn>
                <a:cxn ang="0">
                  <a:pos x="44" y="81"/>
                </a:cxn>
                <a:cxn ang="0">
                  <a:pos x="53" y="80"/>
                </a:cxn>
                <a:cxn ang="0">
                  <a:pos x="67" y="70"/>
                </a:cxn>
                <a:cxn ang="0">
                  <a:pos x="70" y="71"/>
                </a:cxn>
                <a:cxn ang="0">
                  <a:pos x="78" y="73"/>
                </a:cxn>
                <a:cxn ang="0">
                  <a:pos x="84" y="77"/>
                </a:cxn>
                <a:cxn ang="0">
                  <a:pos x="90" y="76"/>
                </a:cxn>
                <a:cxn ang="0">
                  <a:pos x="96" y="74"/>
                </a:cxn>
                <a:cxn ang="0">
                  <a:pos x="94" y="70"/>
                </a:cxn>
                <a:cxn ang="0">
                  <a:pos x="94" y="69"/>
                </a:cxn>
                <a:cxn ang="0">
                  <a:pos x="90" y="69"/>
                </a:cxn>
                <a:cxn ang="0">
                  <a:pos x="90" y="67"/>
                </a:cxn>
                <a:cxn ang="0">
                  <a:pos x="93" y="61"/>
                </a:cxn>
                <a:cxn ang="0">
                  <a:pos x="95" y="63"/>
                </a:cxn>
                <a:cxn ang="0">
                  <a:pos x="99" y="64"/>
                </a:cxn>
              </a:cxnLst>
              <a:rect l="0" t="0" r="r" b="b"/>
              <a:pathLst>
                <a:path w="100" h="82">
                  <a:moveTo>
                    <a:pt x="100" y="56"/>
                  </a:moveTo>
                  <a:lnTo>
                    <a:pt x="100" y="56"/>
                  </a:lnTo>
                  <a:lnTo>
                    <a:pt x="99" y="56"/>
                  </a:lnTo>
                  <a:lnTo>
                    <a:pt x="98" y="56"/>
                  </a:lnTo>
                  <a:lnTo>
                    <a:pt x="98" y="56"/>
                  </a:lnTo>
                  <a:lnTo>
                    <a:pt x="97" y="56"/>
                  </a:lnTo>
                  <a:lnTo>
                    <a:pt x="97" y="56"/>
                  </a:lnTo>
                  <a:lnTo>
                    <a:pt x="97" y="55"/>
                  </a:lnTo>
                  <a:lnTo>
                    <a:pt x="97" y="54"/>
                  </a:lnTo>
                  <a:lnTo>
                    <a:pt x="95" y="54"/>
                  </a:lnTo>
                  <a:lnTo>
                    <a:pt x="90" y="50"/>
                  </a:lnTo>
                  <a:lnTo>
                    <a:pt x="91" y="49"/>
                  </a:lnTo>
                  <a:lnTo>
                    <a:pt x="90" y="48"/>
                  </a:lnTo>
                  <a:lnTo>
                    <a:pt x="89" y="48"/>
                  </a:lnTo>
                  <a:lnTo>
                    <a:pt x="89" y="48"/>
                  </a:lnTo>
                  <a:lnTo>
                    <a:pt x="89" y="49"/>
                  </a:lnTo>
                  <a:lnTo>
                    <a:pt x="88" y="49"/>
                  </a:lnTo>
                  <a:lnTo>
                    <a:pt x="88" y="48"/>
                  </a:lnTo>
                  <a:lnTo>
                    <a:pt x="86" y="48"/>
                  </a:lnTo>
                  <a:lnTo>
                    <a:pt x="86" y="48"/>
                  </a:lnTo>
                  <a:lnTo>
                    <a:pt x="85" y="46"/>
                  </a:lnTo>
                  <a:lnTo>
                    <a:pt x="83" y="46"/>
                  </a:lnTo>
                  <a:lnTo>
                    <a:pt x="82" y="42"/>
                  </a:lnTo>
                  <a:lnTo>
                    <a:pt x="80" y="41"/>
                  </a:lnTo>
                  <a:lnTo>
                    <a:pt x="80" y="40"/>
                  </a:lnTo>
                  <a:lnTo>
                    <a:pt x="80" y="39"/>
                  </a:lnTo>
                  <a:lnTo>
                    <a:pt x="80" y="36"/>
                  </a:lnTo>
                  <a:lnTo>
                    <a:pt x="81" y="36"/>
                  </a:lnTo>
                  <a:lnTo>
                    <a:pt x="81" y="36"/>
                  </a:lnTo>
                  <a:lnTo>
                    <a:pt x="81" y="34"/>
                  </a:lnTo>
                  <a:lnTo>
                    <a:pt x="81" y="34"/>
                  </a:lnTo>
                  <a:lnTo>
                    <a:pt x="81" y="33"/>
                  </a:lnTo>
                  <a:lnTo>
                    <a:pt x="80" y="31"/>
                  </a:lnTo>
                  <a:lnTo>
                    <a:pt x="78" y="27"/>
                  </a:lnTo>
                  <a:lnTo>
                    <a:pt x="78" y="25"/>
                  </a:lnTo>
                  <a:lnTo>
                    <a:pt x="77" y="25"/>
                  </a:lnTo>
                  <a:lnTo>
                    <a:pt x="75" y="12"/>
                  </a:lnTo>
                  <a:lnTo>
                    <a:pt x="75" y="12"/>
                  </a:lnTo>
                  <a:lnTo>
                    <a:pt x="75" y="11"/>
                  </a:lnTo>
                  <a:lnTo>
                    <a:pt x="75" y="11"/>
                  </a:lnTo>
                  <a:lnTo>
                    <a:pt x="75" y="10"/>
                  </a:lnTo>
                  <a:lnTo>
                    <a:pt x="75" y="9"/>
                  </a:lnTo>
                  <a:lnTo>
                    <a:pt x="74" y="8"/>
                  </a:lnTo>
                  <a:lnTo>
                    <a:pt x="72" y="8"/>
                  </a:lnTo>
                  <a:lnTo>
                    <a:pt x="72" y="7"/>
                  </a:lnTo>
                  <a:lnTo>
                    <a:pt x="70" y="5"/>
                  </a:lnTo>
                  <a:lnTo>
                    <a:pt x="70" y="5"/>
                  </a:lnTo>
                  <a:lnTo>
                    <a:pt x="69" y="3"/>
                  </a:lnTo>
                  <a:lnTo>
                    <a:pt x="68" y="3"/>
                  </a:lnTo>
                  <a:lnTo>
                    <a:pt x="68" y="2"/>
                  </a:lnTo>
                  <a:lnTo>
                    <a:pt x="67" y="1"/>
                  </a:lnTo>
                  <a:lnTo>
                    <a:pt x="67" y="1"/>
                  </a:lnTo>
                  <a:lnTo>
                    <a:pt x="67" y="3"/>
                  </a:lnTo>
                  <a:lnTo>
                    <a:pt x="68" y="3"/>
                  </a:lnTo>
                  <a:lnTo>
                    <a:pt x="68" y="4"/>
                  </a:lnTo>
                  <a:lnTo>
                    <a:pt x="67" y="4"/>
                  </a:lnTo>
                  <a:lnTo>
                    <a:pt x="65" y="4"/>
                  </a:lnTo>
                  <a:lnTo>
                    <a:pt x="64" y="1"/>
                  </a:lnTo>
                  <a:lnTo>
                    <a:pt x="64" y="1"/>
                  </a:lnTo>
                  <a:lnTo>
                    <a:pt x="61" y="1"/>
                  </a:lnTo>
                  <a:lnTo>
                    <a:pt x="61" y="1"/>
                  </a:lnTo>
                  <a:lnTo>
                    <a:pt x="61" y="1"/>
                  </a:lnTo>
                  <a:lnTo>
                    <a:pt x="61" y="1"/>
                  </a:lnTo>
                  <a:lnTo>
                    <a:pt x="61" y="2"/>
                  </a:lnTo>
                  <a:lnTo>
                    <a:pt x="61" y="3"/>
                  </a:lnTo>
                  <a:lnTo>
                    <a:pt x="61" y="4"/>
                  </a:lnTo>
                  <a:lnTo>
                    <a:pt x="61" y="4"/>
                  </a:lnTo>
                  <a:lnTo>
                    <a:pt x="60" y="4"/>
                  </a:lnTo>
                  <a:lnTo>
                    <a:pt x="60" y="5"/>
                  </a:lnTo>
                  <a:lnTo>
                    <a:pt x="61" y="5"/>
                  </a:lnTo>
                  <a:lnTo>
                    <a:pt x="61" y="6"/>
                  </a:lnTo>
                  <a:lnTo>
                    <a:pt x="60" y="6"/>
                  </a:lnTo>
                  <a:lnTo>
                    <a:pt x="61" y="7"/>
                  </a:lnTo>
                  <a:lnTo>
                    <a:pt x="62" y="16"/>
                  </a:lnTo>
                  <a:lnTo>
                    <a:pt x="62" y="17"/>
                  </a:lnTo>
                  <a:lnTo>
                    <a:pt x="62" y="18"/>
                  </a:lnTo>
                  <a:lnTo>
                    <a:pt x="62" y="19"/>
                  </a:lnTo>
                  <a:lnTo>
                    <a:pt x="62" y="19"/>
                  </a:lnTo>
                  <a:lnTo>
                    <a:pt x="62" y="23"/>
                  </a:lnTo>
                  <a:lnTo>
                    <a:pt x="63" y="23"/>
                  </a:lnTo>
                  <a:lnTo>
                    <a:pt x="63" y="24"/>
                  </a:lnTo>
                  <a:lnTo>
                    <a:pt x="63" y="25"/>
                  </a:lnTo>
                  <a:lnTo>
                    <a:pt x="64" y="27"/>
                  </a:lnTo>
                  <a:lnTo>
                    <a:pt x="64" y="27"/>
                  </a:lnTo>
                  <a:lnTo>
                    <a:pt x="64" y="28"/>
                  </a:lnTo>
                  <a:lnTo>
                    <a:pt x="64" y="29"/>
                  </a:lnTo>
                  <a:lnTo>
                    <a:pt x="63" y="30"/>
                  </a:lnTo>
                  <a:lnTo>
                    <a:pt x="61" y="30"/>
                  </a:lnTo>
                  <a:lnTo>
                    <a:pt x="61" y="31"/>
                  </a:lnTo>
                  <a:lnTo>
                    <a:pt x="61" y="31"/>
                  </a:lnTo>
                  <a:lnTo>
                    <a:pt x="60" y="30"/>
                  </a:lnTo>
                  <a:lnTo>
                    <a:pt x="59" y="30"/>
                  </a:lnTo>
                  <a:lnTo>
                    <a:pt x="59" y="27"/>
                  </a:lnTo>
                  <a:lnTo>
                    <a:pt x="60" y="26"/>
                  </a:lnTo>
                  <a:lnTo>
                    <a:pt x="58" y="25"/>
                  </a:lnTo>
                  <a:lnTo>
                    <a:pt x="58" y="22"/>
                  </a:lnTo>
                  <a:lnTo>
                    <a:pt x="57" y="20"/>
                  </a:lnTo>
                  <a:lnTo>
                    <a:pt x="57" y="16"/>
                  </a:lnTo>
                  <a:lnTo>
                    <a:pt x="57" y="14"/>
                  </a:lnTo>
                  <a:lnTo>
                    <a:pt x="56" y="14"/>
                  </a:lnTo>
                  <a:lnTo>
                    <a:pt x="56" y="13"/>
                  </a:lnTo>
                  <a:lnTo>
                    <a:pt x="56" y="13"/>
                  </a:lnTo>
                  <a:lnTo>
                    <a:pt x="55" y="12"/>
                  </a:lnTo>
                  <a:lnTo>
                    <a:pt x="55" y="12"/>
                  </a:lnTo>
                  <a:lnTo>
                    <a:pt x="54" y="12"/>
                  </a:lnTo>
                  <a:lnTo>
                    <a:pt x="53" y="12"/>
                  </a:lnTo>
                  <a:lnTo>
                    <a:pt x="53" y="11"/>
                  </a:lnTo>
                  <a:lnTo>
                    <a:pt x="53" y="9"/>
                  </a:lnTo>
                  <a:lnTo>
                    <a:pt x="53" y="8"/>
                  </a:lnTo>
                  <a:lnTo>
                    <a:pt x="51" y="9"/>
                  </a:lnTo>
                  <a:lnTo>
                    <a:pt x="51" y="8"/>
                  </a:lnTo>
                  <a:lnTo>
                    <a:pt x="48" y="7"/>
                  </a:lnTo>
                  <a:lnTo>
                    <a:pt x="47" y="7"/>
                  </a:lnTo>
                  <a:lnTo>
                    <a:pt x="47" y="8"/>
                  </a:lnTo>
                  <a:lnTo>
                    <a:pt x="49" y="10"/>
                  </a:lnTo>
                  <a:lnTo>
                    <a:pt x="50" y="11"/>
                  </a:lnTo>
                  <a:lnTo>
                    <a:pt x="50" y="12"/>
                  </a:lnTo>
                  <a:lnTo>
                    <a:pt x="50" y="13"/>
                  </a:lnTo>
                  <a:lnTo>
                    <a:pt x="49" y="12"/>
                  </a:lnTo>
                  <a:lnTo>
                    <a:pt x="49" y="12"/>
                  </a:lnTo>
                  <a:lnTo>
                    <a:pt x="49" y="13"/>
                  </a:lnTo>
                  <a:lnTo>
                    <a:pt x="50" y="14"/>
                  </a:lnTo>
                  <a:lnTo>
                    <a:pt x="50" y="15"/>
                  </a:lnTo>
                  <a:lnTo>
                    <a:pt x="50" y="16"/>
                  </a:lnTo>
                  <a:lnTo>
                    <a:pt x="49" y="15"/>
                  </a:lnTo>
                  <a:lnTo>
                    <a:pt x="49" y="15"/>
                  </a:lnTo>
                  <a:lnTo>
                    <a:pt x="49" y="15"/>
                  </a:lnTo>
                  <a:lnTo>
                    <a:pt x="50" y="16"/>
                  </a:lnTo>
                  <a:lnTo>
                    <a:pt x="49" y="16"/>
                  </a:lnTo>
                  <a:lnTo>
                    <a:pt x="48" y="15"/>
                  </a:lnTo>
                  <a:lnTo>
                    <a:pt x="47" y="16"/>
                  </a:lnTo>
                  <a:lnTo>
                    <a:pt x="46" y="15"/>
                  </a:lnTo>
                  <a:lnTo>
                    <a:pt x="45" y="16"/>
                  </a:lnTo>
                  <a:lnTo>
                    <a:pt x="44" y="16"/>
                  </a:lnTo>
                  <a:lnTo>
                    <a:pt x="44" y="19"/>
                  </a:lnTo>
                  <a:lnTo>
                    <a:pt x="43" y="19"/>
                  </a:lnTo>
                  <a:lnTo>
                    <a:pt x="42" y="19"/>
                  </a:lnTo>
                  <a:lnTo>
                    <a:pt x="43" y="18"/>
                  </a:lnTo>
                  <a:lnTo>
                    <a:pt x="43" y="17"/>
                  </a:lnTo>
                  <a:lnTo>
                    <a:pt x="42" y="18"/>
                  </a:lnTo>
                  <a:lnTo>
                    <a:pt x="41" y="19"/>
                  </a:lnTo>
                  <a:lnTo>
                    <a:pt x="39" y="19"/>
                  </a:lnTo>
                  <a:lnTo>
                    <a:pt x="39" y="19"/>
                  </a:lnTo>
                  <a:lnTo>
                    <a:pt x="43" y="15"/>
                  </a:lnTo>
                  <a:lnTo>
                    <a:pt x="42" y="13"/>
                  </a:lnTo>
                  <a:lnTo>
                    <a:pt x="42" y="12"/>
                  </a:lnTo>
                  <a:lnTo>
                    <a:pt x="41" y="11"/>
                  </a:lnTo>
                  <a:lnTo>
                    <a:pt x="40" y="10"/>
                  </a:lnTo>
                  <a:lnTo>
                    <a:pt x="39" y="9"/>
                  </a:lnTo>
                  <a:lnTo>
                    <a:pt x="36" y="8"/>
                  </a:lnTo>
                  <a:lnTo>
                    <a:pt x="33" y="6"/>
                  </a:lnTo>
                  <a:lnTo>
                    <a:pt x="31" y="7"/>
                  </a:lnTo>
                  <a:lnTo>
                    <a:pt x="31" y="7"/>
                  </a:lnTo>
                  <a:lnTo>
                    <a:pt x="31" y="8"/>
                  </a:lnTo>
                  <a:lnTo>
                    <a:pt x="31" y="8"/>
                  </a:lnTo>
                  <a:lnTo>
                    <a:pt x="30" y="10"/>
                  </a:lnTo>
                  <a:lnTo>
                    <a:pt x="30" y="11"/>
                  </a:lnTo>
                  <a:lnTo>
                    <a:pt x="31" y="12"/>
                  </a:lnTo>
                  <a:lnTo>
                    <a:pt x="30" y="13"/>
                  </a:lnTo>
                  <a:lnTo>
                    <a:pt x="28" y="14"/>
                  </a:lnTo>
                  <a:lnTo>
                    <a:pt x="28" y="12"/>
                  </a:lnTo>
                  <a:lnTo>
                    <a:pt x="28" y="12"/>
                  </a:lnTo>
                  <a:lnTo>
                    <a:pt x="24" y="15"/>
                  </a:lnTo>
                  <a:lnTo>
                    <a:pt x="24" y="14"/>
                  </a:lnTo>
                  <a:lnTo>
                    <a:pt x="24" y="13"/>
                  </a:lnTo>
                  <a:lnTo>
                    <a:pt x="25" y="13"/>
                  </a:lnTo>
                  <a:lnTo>
                    <a:pt x="26" y="12"/>
                  </a:lnTo>
                  <a:lnTo>
                    <a:pt x="26" y="12"/>
                  </a:lnTo>
                  <a:lnTo>
                    <a:pt x="26" y="12"/>
                  </a:lnTo>
                  <a:lnTo>
                    <a:pt x="26" y="10"/>
                  </a:lnTo>
                  <a:lnTo>
                    <a:pt x="28" y="9"/>
                  </a:lnTo>
                  <a:lnTo>
                    <a:pt x="28" y="3"/>
                  </a:lnTo>
                  <a:lnTo>
                    <a:pt x="27" y="2"/>
                  </a:lnTo>
                  <a:lnTo>
                    <a:pt x="27" y="1"/>
                  </a:lnTo>
                  <a:lnTo>
                    <a:pt x="26" y="1"/>
                  </a:lnTo>
                  <a:lnTo>
                    <a:pt x="25" y="1"/>
                  </a:lnTo>
                  <a:lnTo>
                    <a:pt x="24" y="0"/>
                  </a:lnTo>
                  <a:lnTo>
                    <a:pt x="17" y="5"/>
                  </a:lnTo>
                  <a:lnTo>
                    <a:pt x="15" y="5"/>
                  </a:lnTo>
                  <a:lnTo>
                    <a:pt x="14" y="6"/>
                  </a:lnTo>
                  <a:lnTo>
                    <a:pt x="13" y="6"/>
                  </a:lnTo>
                  <a:lnTo>
                    <a:pt x="4" y="16"/>
                  </a:lnTo>
                  <a:lnTo>
                    <a:pt x="3" y="17"/>
                  </a:lnTo>
                  <a:lnTo>
                    <a:pt x="3" y="19"/>
                  </a:lnTo>
                  <a:lnTo>
                    <a:pt x="4" y="19"/>
                  </a:lnTo>
                  <a:lnTo>
                    <a:pt x="5" y="19"/>
                  </a:lnTo>
                  <a:lnTo>
                    <a:pt x="6" y="19"/>
                  </a:lnTo>
                  <a:lnTo>
                    <a:pt x="6" y="20"/>
                  </a:lnTo>
                  <a:lnTo>
                    <a:pt x="6" y="21"/>
                  </a:lnTo>
                  <a:lnTo>
                    <a:pt x="3" y="22"/>
                  </a:lnTo>
                  <a:lnTo>
                    <a:pt x="1" y="26"/>
                  </a:lnTo>
                  <a:lnTo>
                    <a:pt x="0" y="27"/>
                  </a:lnTo>
                  <a:lnTo>
                    <a:pt x="1" y="32"/>
                  </a:lnTo>
                  <a:lnTo>
                    <a:pt x="3" y="31"/>
                  </a:lnTo>
                  <a:lnTo>
                    <a:pt x="3" y="31"/>
                  </a:lnTo>
                  <a:lnTo>
                    <a:pt x="4" y="32"/>
                  </a:lnTo>
                  <a:lnTo>
                    <a:pt x="4" y="33"/>
                  </a:lnTo>
                  <a:lnTo>
                    <a:pt x="6" y="32"/>
                  </a:lnTo>
                  <a:lnTo>
                    <a:pt x="7" y="31"/>
                  </a:lnTo>
                  <a:lnTo>
                    <a:pt x="7" y="34"/>
                  </a:lnTo>
                  <a:lnTo>
                    <a:pt x="6" y="34"/>
                  </a:lnTo>
                  <a:lnTo>
                    <a:pt x="5" y="34"/>
                  </a:lnTo>
                  <a:lnTo>
                    <a:pt x="5" y="35"/>
                  </a:lnTo>
                  <a:lnTo>
                    <a:pt x="5" y="36"/>
                  </a:lnTo>
                  <a:lnTo>
                    <a:pt x="6" y="36"/>
                  </a:lnTo>
                  <a:lnTo>
                    <a:pt x="6" y="36"/>
                  </a:lnTo>
                  <a:lnTo>
                    <a:pt x="7" y="36"/>
                  </a:lnTo>
                  <a:lnTo>
                    <a:pt x="9" y="36"/>
                  </a:lnTo>
                  <a:lnTo>
                    <a:pt x="9" y="35"/>
                  </a:lnTo>
                  <a:lnTo>
                    <a:pt x="8" y="35"/>
                  </a:lnTo>
                  <a:lnTo>
                    <a:pt x="9" y="34"/>
                  </a:lnTo>
                  <a:lnTo>
                    <a:pt x="10" y="34"/>
                  </a:lnTo>
                  <a:lnTo>
                    <a:pt x="10" y="35"/>
                  </a:lnTo>
                  <a:lnTo>
                    <a:pt x="10" y="35"/>
                  </a:lnTo>
                  <a:lnTo>
                    <a:pt x="11" y="35"/>
                  </a:lnTo>
                  <a:lnTo>
                    <a:pt x="11" y="35"/>
                  </a:lnTo>
                  <a:lnTo>
                    <a:pt x="13" y="35"/>
                  </a:lnTo>
                  <a:lnTo>
                    <a:pt x="13" y="34"/>
                  </a:lnTo>
                  <a:lnTo>
                    <a:pt x="20" y="34"/>
                  </a:lnTo>
                  <a:lnTo>
                    <a:pt x="20" y="34"/>
                  </a:lnTo>
                  <a:lnTo>
                    <a:pt x="19" y="34"/>
                  </a:lnTo>
                  <a:lnTo>
                    <a:pt x="17" y="34"/>
                  </a:lnTo>
                  <a:lnTo>
                    <a:pt x="17" y="35"/>
                  </a:lnTo>
                  <a:lnTo>
                    <a:pt x="18" y="36"/>
                  </a:lnTo>
                  <a:lnTo>
                    <a:pt x="19" y="36"/>
                  </a:lnTo>
                  <a:lnTo>
                    <a:pt x="18" y="37"/>
                  </a:lnTo>
                  <a:lnTo>
                    <a:pt x="17" y="37"/>
                  </a:lnTo>
                  <a:lnTo>
                    <a:pt x="17" y="37"/>
                  </a:lnTo>
                  <a:lnTo>
                    <a:pt x="17" y="36"/>
                  </a:lnTo>
                  <a:lnTo>
                    <a:pt x="6" y="40"/>
                  </a:lnTo>
                  <a:lnTo>
                    <a:pt x="5" y="42"/>
                  </a:lnTo>
                  <a:lnTo>
                    <a:pt x="5" y="44"/>
                  </a:lnTo>
                  <a:lnTo>
                    <a:pt x="7" y="47"/>
                  </a:lnTo>
                  <a:lnTo>
                    <a:pt x="9" y="48"/>
                  </a:lnTo>
                  <a:lnTo>
                    <a:pt x="9" y="48"/>
                  </a:lnTo>
                  <a:lnTo>
                    <a:pt x="9" y="48"/>
                  </a:lnTo>
                  <a:lnTo>
                    <a:pt x="10" y="48"/>
                  </a:lnTo>
                  <a:lnTo>
                    <a:pt x="12" y="49"/>
                  </a:lnTo>
                  <a:lnTo>
                    <a:pt x="16" y="48"/>
                  </a:lnTo>
                  <a:lnTo>
                    <a:pt x="17" y="49"/>
                  </a:lnTo>
                  <a:lnTo>
                    <a:pt x="17" y="50"/>
                  </a:lnTo>
                  <a:lnTo>
                    <a:pt x="19" y="50"/>
                  </a:lnTo>
                  <a:lnTo>
                    <a:pt x="20" y="50"/>
                  </a:lnTo>
                  <a:lnTo>
                    <a:pt x="28" y="48"/>
                  </a:lnTo>
                  <a:lnTo>
                    <a:pt x="29" y="48"/>
                  </a:lnTo>
                  <a:lnTo>
                    <a:pt x="30" y="48"/>
                  </a:lnTo>
                  <a:lnTo>
                    <a:pt x="31" y="48"/>
                  </a:lnTo>
                  <a:lnTo>
                    <a:pt x="32" y="49"/>
                  </a:lnTo>
                  <a:lnTo>
                    <a:pt x="34" y="50"/>
                  </a:lnTo>
                  <a:lnTo>
                    <a:pt x="35" y="50"/>
                  </a:lnTo>
                  <a:lnTo>
                    <a:pt x="35" y="51"/>
                  </a:lnTo>
                  <a:lnTo>
                    <a:pt x="37" y="51"/>
                  </a:lnTo>
                  <a:lnTo>
                    <a:pt x="38" y="52"/>
                  </a:lnTo>
                  <a:lnTo>
                    <a:pt x="39" y="52"/>
                  </a:lnTo>
                  <a:lnTo>
                    <a:pt x="39" y="53"/>
                  </a:lnTo>
                  <a:lnTo>
                    <a:pt x="38" y="53"/>
                  </a:lnTo>
                  <a:lnTo>
                    <a:pt x="37" y="52"/>
                  </a:lnTo>
                  <a:lnTo>
                    <a:pt x="37" y="53"/>
                  </a:lnTo>
                  <a:lnTo>
                    <a:pt x="37" y="54"/>
                  </a:lnTo>
                  <a:lnTo>
                    <a:pt x="36" y="55"/>
                  </a:lnTo>
                  <a:lnTo>
                    <a:pt x="27" y="53"/>
                  </a:lnTo>
                  <a:lnTo>
                    <a:pt x="10" y="59"/>
                  </a:lnTo>
                  <a:lnTo>
                    <a:pt x="11" y="63"/>
                  </a:lnTo>
                  <a:lnTo>
                    <a:pt x="12" y="63"/>
                  </a:lnTo>
                  <a:lnTo>
                    <a:pt x="12" y="66"/>
                  </a:lnTo>
                  <a:lnTo>
                    <a:pt x="13" y="67"/>
                  </a:lnTo>
                  <a:lnTo>
                    <a:pt x="14" y="67"/>
                  </a:lnTo>
                  <a:lnTo>
                    <a:pt x="14" y="67"/>
                  </a:lnTo>
                  <a:lnTo>
                    <a:pt x="17" y="70"/>
                  </a:lnTo>
                  <a:lnTo>
                    <a:pt x="20" y="70"/>
                  </a:lnTo>
                  <a:lnTo>
                    <a:pt x="21" y="71"/>
                  </a:lnTo>
                  <a:lnTo>
                    <a:pt x="23" y="71"/>
                  </a:lnTo>
                  <a:lnTo>
                    <a:pt x="24" y="70"/>
                  </a:lnTo>
                  <a:lnTo>
                    <a:pt x="26" y="70"/>
                  </a:lnTo>
                  <a:lnTo>
                    <a:pt x="28" y="70"/>
                  </a:lnTo>
                  <a:lnTo>
                    <a:pt x="28" y="71"/>
                  </a:lnTo>
                  <a:lnTo>
                    <a:pt x="29" y="72"/>
                  </a:lnTo>
                  <a:lnTo>
                    <a:pt x="29" y="73"/>
                  </a:lnTo>
                  <a:lnTo>
                    <a:pt x="29" y="73"/>
                  </a:lnTo>
                  <a:lnTo>
                    <a:pt x="31" y="74"/>
                  </a:lnTo>
                  <a:lnTo>
                    <a:pt x="31" y="74"/>
                  </a:lnTo>
                  <a:lnTo>
                    <a:pt x="30" y="75"/>
                  </a:lnTo>
                  <a:lnTo>
                    <a:pt x="30" y="76"/>
                  </a:lnTo>
                  <a:lnTo>
                    <a:pt x="31" y="80"/>
                  </a:lnTo>
                  <a:lnTo>
                    <a:pt x="34" y="81"/>
                  </a:lnTo>
                  <a:lnTo>
                    <a:pt x="32" y="82"/>
                  </a:lnTo>
                  <a:lnTo>
                    <a:pt x="32" y="82"/>
                  </a:lnTo>
                  <a:lnTo>
                    <a:pt x="39" y="82"/>
                  </a:lnTo>
                  <a:lnTo>
                    <a:pt x="39" y="82"/>
                  </a:lnTo>
                  <a:lnTo>
                    <a:pt x="43" y="81"/>
                  </a:lnTo>
                  <a:lnTo>
                    <a:pt x="43" y="81"/>
                  </a:lnTo>
                  <a:lnTo>
                    <a:pt x="42" y="81"/>
                  </a:lnTo>
                  <a:lnTo>
                    <a:pt x="43" y="81"/>
                  </a:lnTo>
                  <a:lnTo>
                    <a:pt x="44" y="81"/>
                  </a:lnTo>
                  <a:lnTo>
                    <a:pt x="46" y="80"/>
                  </a:lnTo>
                  <a:lnTo>
                    <a:pt x="46" y="81"/>
                  </a:lnTo>
                  <a:lnTo>
                    <a:pt x="47" y="80"/>
                  </a:lnTo>
                  <a:lnTo>
                    <a:pt x="49" y="81"/>
                  </a:lnTo>
                  <a:lnTo>
                    <a:pt x="50" y="80"/>
                  </a:lnTo>
                  <a:lnTo>
                    <a:pt x="50" y="81"/>
                  </a:lnTo>
                  <a:lnTo>
                    <a:pt x="53" y="80"/>
                  </a:lnTo>
                  <a:lnTo>
                    <a:pt x="57" y="78"/>
                  </a:lnTo>
                  <a:lnTo>
                    <a:pt x="58" y="76"/>
                  </a:lnTo>
                  <a:lnTo>
                    <a:pt x="57" y="75"/>
                  </a:lnTo>
                  <a:lnTo>
                    <a:pt x="64" y="74"/>
                  </a:lnTo>
                  <a:lnTo>
                    <a:pt x="66" y="72"/>
                  </a:lnTo>
                  <a:lnTo>
                    <a:pt x="67" y="71"/>
                  </a:lnTo>
                  <a:lnTo>
                    <a:pt x="67" y="70"/>
                  </a:lnTo>
                  <a:lnTo>
                    <a:pt x="67" y="69"/>
                  </a:lnTo>
                  <a:lnTo>
                    <a:pt x="68" y="68"/>
                  </a:lnTo>
                  <a:lnTo>
                    <a:pt x="68" y="67"/>
                  </a:lnTo>
                  <a:lnTo>
                    <a:pt x="70" y="67"/>
                  </a:lnTo>
                  <a:lnTo>
                    <a:pt x="71" y="70"/>
                  </a:lnTo>
                  <a:lnTo>
                    <a:pt x="70" y="70"/>
                  </a:lnTo>
                  <a:lnTo>
                    <a:pt x="70" y="71"/>
                  </a:lnTo>
                  <a:lnTo>
                    <a:pt x="72" y="72"/>
                  </a:lnTo>
                  <a:lnTo>
                    <a:pt x="73" y="72"/>
                  </a:lnTo>
                  <a:lnTo>
                    <a:pt x="75" y="72"/>
                  </a:lnTo>
                  <a:lnTo>
                    <a:pt x="75" y="73"/>
                  </a:lnTo>
                  <a:lnTo>
                    <a:pt x="76" y="73"/>
                  </a:lnTo>
                  <a:lnTo>
                    <a:pt x="77" y="73"/>
                  </a:lnTo>
                  <a:lnTo>
                    <a:pt x="78" y="73"/>
                  </a:lnTo>
                  <a:lnTo>
                    <a:pt x="76" y="75"/>
                  </a:lnTo>
                  <a:lnTo>
                    <a:pt x="76" y="75"/>
                  </a:lnTo>
                  <a:lnTo>
                    <a:pt x="80" y="76"/>
                  </a:lnTo>
                  <a:lnTo>
                    <a:pt x="81" y="75"/>
                  </a:lnTo>
                  <a:lnTo>
                    <a:pt x="82" y="75"/>
                  </a:lnTo>
                  <a:lnTo>
                    <a:pt x="82" y="76"/>
                  </a:lnTo>
                  <a:lnTo>
                    <a:pt x="84" y="77"/>
                  </a:lnTo>
                  <a:lnTo>
                    <a:pt x="84" y="78"/>
                  </a:lnTo>
                  <a:lnTo>
                    <a:pt x="87" y="78"/>
                  </a:lnTo>
                  <a:lnTo>
                    <a:pt x="88" y="78"/>
                  </a:lnTo>
                  <a:lnTo>
                    <a:pt x="89" y="78"/>
                  </a:lnTo>
                  <a:lnTo>
                    <a:pt x="90" y="78"/>
                  </a:lnTo>
                  <a:lnTo>
                    <a:pt x="90" y="78"/>
                  </a:lnTo>
                  <a:lnTo>
                    <a:pt x="90" y="76"/>
                  </a:lnTo>
                  <a:lnTo>
                    <a:pt x="90" y="77"/>
                  </a:lnTo>
                  <a:lnTo>
                    <a:pt x="92" y="77"/>
                  </a:lnTo>
                  <a:lnTo>
                    <a:pt x="92" y="76"/>
                  </a:lnTo>
                  <a:lnTo>
                    <a:pt x="94" y="75"/>
                  </a:lnTo>
                  <a:lnTo>
                    <a:pt x="95" y="75"/>
                  </a:lnTo>
                  <a:lnTo>
                    <a:pt x="95" y="74"/>
                  </a:lnTo>
                  <a:lnTo>
                    <a:pt x="96" y="74"/>
                  </a:lnTo>
                  <a:lnTo>
                    <a:pt x="96" y="73"/>
                  </a:lnTo>
                  <a:lnTo>
                    <a:pt x="96" y="74"/>
                  </a:lnTo>
                  <a:lnTo>
                    <a:pt x="97" y="74"/>
                  </a:lnTo>
                  <a:lnTo>
                    <a:pt x="97" y="72"/>
                  </a:lnTo>
                  <a:lnTo>
                    <a:pt x="97" y="71"/>
                  </a:lnTo>
                  <a:lnTo>
                    <a:pt x="95" y="71"/>
                  </a:lnTo>
                  <a:lnTo>
                    <a:pt x="94" y="70"/>
                  </a:lnTo>
                  <a:lnTo>
                    <a:pt x="94" y="72"/>
                  </a:lnTo>
                  <a:lnTo>
                    <a:pt x="93" y="71"/>
                  </a:lnTo>
                  <a:lnTo>
                    <a:pt x="93" y="70"/>
                  </a:lnTo>
                  <a:lnTo>
                    <a:pt x="93" y="70"/>
                  </a:lnTo>
                  <a:lnTo>
                    <a:pt x="93" y="70"/>
                  </a:lnTo>
                  <a:lnTo>
                    <a:pt x="93" y="70"/>
                  </a:lnTo>
                  <a:lnTo>
                    <a:pt x="94" y="69"/>
                  </a:lnTo>
                  <a:lnTo>
                    <a:pt x="94" y="68"/>
                  </a:lnTo>
                  <a:lnTo>
                    <a:pt x="95" y="67"/>
                  </a:lnTo>
                  <a:lnTo>
                    <a:pt x="93" y="67"/>
                  </a:lnTo>
                  <a:lnTo>
                    <a:pt x="93" y="67"/>
                  </a:lnTo>
                  <a:lnTo>
                    <a:pt x="91" y="67"/>
                  </a:lnTo>
                  <a:lnTo>
                    <a:pt x="91" y="67"/>
                  </a:lnTo>
                  <a:lnTo>
                    <a:pt x="90" y="69"/>
                  </a:lnTo>
                  <a:lnTo>
                    <a:pt x="89" y="70"/>
                  </a:lnTo>
                  <a:lnTo>
                    <a:pt x="89" y="68"/>
                  </a:lnTo>
                  <a:lnTo>
                    <a:pt x="88" y="67"/>
                  </a:lnTo>
                  <a:lnTo>
                    <a:pt x="88" y="66"/>
                  </a:lnTo>
                  <a:lnTo>
                    <a:pt x="89" y="66"/>
                  </a:lnTo>
                  <a:lnTo>
                    <a:pt x="90" y="66"/>
                  </a:lnTo>
                  <a:lnTo>
                    <a:pt x="90" y="67"/>
                  </a:lnTo>
                  <a:lnTo>
                    <a:pt x="91" y="66"/>
                  </a:lnTo>
                  <a:lnTo>
                    <a:pt x="91" y="63"/>
                  </a:lnTo>
                  <a:lnTo>
                    <a:pt x="91" y="63"/>
                  </a:lnTo>
                  <a:lnTo>
                    <a:pt x="91" y="63"/>
                  </a:lnTo>
                  <a:lnTo>
                    <a:pt x="92" y="62"/>
                  </a:lnTo>
                  <a:lnTo>
                    <a:pt x="93" y="62"/>
                  </a:lnTo>
                  <a:lnTo>
                    <a:pt x="93" y="61"/>
                  </a:lnTo>
                  <a:lnTo>
                    <a:pt x="93" y="61"/>
                  </a:lnTo>
                  <a:lnTo>
                    <a:pt x="93" y="61"/>
                  </a:lnTo>
                  <a:lnTo>
                    <a:pt x="94" y="60"/>
                  </a:lnTo>
                  <a:lnTo>
                    <a:pt x="94" y="62"/>
                  </a:lnTo>
                  <a:lnTo>
                    <a:pt x="94" y="63"/>
                  </a:lnTo>
                  <a:lnTo>
                    <a:pt x="95" y="63"/>
                  </a:lnTo>
                  <a:lnTo>
                    <a:pt x="95" y="63"/>
                  </a:lnTo>
                  <a:lnTo>
                    <a:pt x="96" y="63"/>
                  </a:lnTo>
                  <a:lnTo>
                    <a:pt x="97" y="64"/>
                  </a:lnTo>
                  <a:lnTo>
                    <a:pt x="97" y="64"/>
                  </a:lnTo>
                  <a:lnTo>
                    <a:pt x="97" y="60"/>
                  </a:lnTo>
                  <a:lnTo>
                    <a:pt x="97" y="62"/>
                  </a:lnTo>
                  <a:lnTo>
                    <a:pt x="98" y="64"/>
                  </a:lnTo>
                  <a:lnTo>
                    <a:pt x="99" y="64"/>
                  </a:lnTo>
                  <a:lnTo>
                    <a:pt x="100" y="64"/>
                  </a:lnTo>
                  <a:lnTo>
                    <a:pt x="100" y="63"/>
                  </a:lnTo>
                  <a:lnTo>
                    <a:pt x="100" y="60"/>
                  </a:lnTo>
                  <a:lnTo>
                    <a:pt x="100" y="59"/>
                  </a:lnTo>
                  <a:lnTo>
                    <a:pt x="100" y="5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8" name="Freeform 56"/>
            <p:cNvSpPr>
              <a:spLocks/>
            </p:cNvSpPr>
            <p:nvPr/>
          </p:nvSpPr>
          <p:spPr bwMode="auto">
            <a:xfrm>
              <a:off x="8126682" y="1718250"/>
              <a:ext cx="71539" cy="37740"/>
            </a:xfrm>
            <a:custGeom>
              <a:avLst/>
              <a:gdLst/>
              <a:ahLst/>
              <a:cxnLst>
                <a:cxn ang="0">
                  <a:pos x="8" y="11"/>
                </a:cxn>
                <a:cxn ang="0">
                  <a:pos x="10" y="12"/>
                </a:cxn>
                <a:cxn ang="0">
                  <a:pos x="11" y="11"/>
                </a:cxn>
                <a:cxn ang="0">
                  <a:pos x="12" y="12"/>
                </a:cxn>
                <a:cxn ang="0">
                  <a:pos x="14" y="12"/>
                </a:cxn>
                <a:cxn ang="0">
                  <a:pos x="16" y="12"/>
                </a:cxn>
                <a:cxn ang="0">
                  <a:pos x="18" y="13"/>
                </a:cxn>
                <a:cxn ang="0">
                  <a:pos x="19" y="13"/>
                </a:cxn>
                <a:cxn ang="0">
                  <a:pos x="19" y="13"/>
                </a:cxn>
                <a:cxn ang="0">
                  <a:pos x="21" y="13"/>
                </a:cxn>
                <a:cxn ang="0">
                  <a:pos x="20" y="9"/>
                </a:cxn>
                <a:cxn ang="0">
                  <a:pos x="19" y="5"/>
                </a:cxn>
                <a:cxn ang="0">
                  <a:pos x="16" y="4"/>
                </a:cxn>
                <a:cxn ang="0">
                  <a:pos x="15" y="1"/>
                </a:cxn>
                <a:cxn ang="0">
                  <a:pos x="14" y="1"/>
                </a:cxn>
                <a:cxn ang="0">
                  <a:pos x="13" y="1"/>
                </a:cxn>
                <a:cxn ang="0">
                  <a:pos x="12" y="0"/>
                </a:cxn>
                <a:cxn ang="0">
                  <a:pos x="11" y="0"/>
                </a:cxn>
                <a:cxn ang="0">
                  <a:pos x="8" y="1"/>
                </a:cxn>
                <a:cxn ang="0">
                  <a:pos x="6" y="1"/>
                </a:cxn>
                <a:cxn ang="0">
                  <a:pos x="5" y="2"/>
                </a:cxn>
                <a:cxn ang="0">
                  <a:pos x="5" y="3"/>
                </a:cxn>
                <a:cxn ang="0">
                  <a:pos x="3" y="8"/>
                </a:cxn>
                <a:cxn ang="0">
                  <a:pos x="1" y="8"/>
                </a:cxn>
                <a:cxn ang="0">
                  <a:pos x="0" y="9"/>
                </a:cxn>
                <a:cxn ang="0">
                  <a:pos x="1" y="11"/>
                </a:cxn>
                <a:cxn ang="0">
                  <a:pos x="1" y="11"/>
                </a:cxn>
                <a:cxn ang="0">
                  <a:pos x="4" y="9"/>
                </a:cxn>
                <a:cxn ang="0">
                  <a:pos x="6" y="10"/>
                </a:cxn>
                <a:cxn ang="0">
                  <a:pos x="8" y="11"/>
                </a:cxn>
              </a:cxnLst>
              <a:rect l="0" t="0" r="r" b="b"/>
              <a:pathLst>
                <a:path w="21" h="13">
                  <a:moveTo>
                    <a:pt x="8" y="11"/>
                  </a:moveTo>
                  <a:lnTo>
                    <a:pt x="10" y="12"/>
                  </a:lnTo>
                  <a:lnTo>
                    <a:pt x="11" y="11"/>
                  </a:lnTo>
                  <a:lnTo>
                    <a:pt x="12" y="12"/>
                  </a:lnTo>
                  <a:lnTo>
                    <a:pt x="14" y="12"/>
                  </a:lnTo>
                  <a:lnTo>
                    <a:pt x="16" y="12"/>
                  </a:lnTo>
                  <a:lnTo>
                    <a:pt x="18" y="13"/>
                  </a:lnTo>
                  <a:lnTo>
                    <a:pt x="19" y="13"/>
                  </a:lnTo>
                  <a:lnTo>
                    <a:pt x="19" y="13"/>
                  </a:lnTo>
                  <a:lnTo>
                    <a:pt x="21" y="13"/>
                  </a:lnTo>
                  <a:lnTo>
                    <a:pt x="20" y="9"/>
                  </a:lnTo>
                  <a:lnTo>
                    <a:pt x="19" y="5"/>
                  </a:lnTo>
                  <a:lnTo>
                    <a:pt x="16" y="4"/>
                  </a:lnTo>
                  <a:lnTo>
                    <a:pt x="15" y="1"/>
                  </a:lnTo>
                  <a:lnTo>
                    <a:pt x="14" y="1"/>
                  </a:lnTo>
                  <a:lnTo>
                    <a:pt x="13" y="1"/>
                  </a:lnTo>
                  <a:lnTo>
                    <a:pt x="12" y="0"/>
                  </a:lnTo>
                  <a:lnTo>
                    <a:pt x="11" y="0"/>
                  </a:lnTo>
                  <a:lnTo>
                    <a:pt x="8" y="1"/>
                  </a:lnTo>
                  <a:lnTo>
                    <a:pt x="6" y="1"/>
                  </a:lnTo>
                  <a:lnTo>
                    <a:pt x="5" y="2"/>
                  </a:lnTo>
                  <a:lnTo>
                    <a:pt x="5" y="3"/>
                  </a:lnTo>
                  <a:lnTo>
                    <a:pt x="3" y="8"/>
                  </a:lnTo>
                  <a:lnTo>
                    <a:pt x="1" y="8"/>
                  </a:lnTo>
                  <a:lnTo>
                    <a:pt x="0" y="9"/>
                  </a:lnTo>
                  <a:lnTo>
                    <a:pt x="1" y="11"/>
                  </a:lnTo>
                  <a:lnTo>
                    <a:pt x="1" y="11"/>
                  </a:lnTo>
                  <a:lnTo>
                    <a:pt x="4" y="9"/>
                  </a:lnTo>
                  <a:lnTo>
                    <a:pt x="6" y="10"/>
                  </a:lnTo>
                  <a:lnTo>
                    <a:pt x="8" y="1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9" name="Freeform 57"/>
            <p:cNvSpPr>
              <a:spLocks/>
            </p:cNvSpPr>
            <p:nvPr/>
          </p:nvSpPr>
          <p:spPr bwMode="auto">
            <a:xfrm>
              <a:off x="6965023" y="1793730"/>
              <a:ext cx="23846" cy="17419"/>
            </a:xfrm>
            <a:custGeom>
              <a:avLst/>
              <a:gdLst/>
              <a:ahLst/>
              <a:cxnLst>
                <a:cxn ang="0">
                  <a:pos x="4" y="5"/>
                </a:cxn>
                <a:cxn ang="0">
                  <a:pos x="5" y="4"/>
                </a:cxn>
                <a:cxn ang="0">
                  <a:pos x="7" y="3"/>
                </a:cxn>
                <a:cxn ang="0">
                  <a:pos x="7" y="1"/>
                </a:cxn>
                <a:cxn ang="0">
                  <a:pos x="6" y="1"/>
                </a:cxn>
                <a:cxn ang="0">
                  <a:pos x="3" y="0"/>
                </a:cxn>
                <a:cxn ang="0">
                  <a:pos x="2" y="1"/>
                </a:cxn>
                <a:cxn ang="0">
                  <a:pos x="1" y="1"/>
                </a:cxn>
                <a:cxn ang="0">
                  <a:pos x="0" y="4"/>
                </a:cxn>
                <a:cxn ang="0">
                  <a:pos x="0" y="5"/>
                </a:cxn>
                <a:cxn ang="0">
                  <a:pos x="0" y="6"/>
                </a:cxn>
                <a:cxn ang="0">
                  <a:pos x="4" y="5"/>
                </a:cxn>
              </a:cxnLst>
              <a:rect l="0" t="0" r="r" b="b"/>
              <a:pathLst>
                <a:path w="7" h="6">
                  <a:moveTo>
                    <a:pt x="4" y="5"/>
                  </a:moveTo>
                  <a:lnTo>
                    <a:pt x="5" y="4"/>
                  </a:lnTo>
                  <a:lnTo>
                    <a:pt x="7" y="3"/>
                  </a:lnTo>
                  <a:lnTo>
                    <a:pt x="7" y="1"/>
                  </a:lnTo>
                  <a:lnTo>
                    <a:pt x="6" y="1"/>
                  </a:lnTo>
                  <a:lnTo>
                    <a:pt x="3" y="0"/>
                  </a:lnTo>
                  <a:lnTo>
                    <a:pt x="2" y="1"/>
                  </a:lnTo>
                  <a:lnTo>
                    <a:pt x="1" y="1"/>
                  </a:lnTo>
                  <a:lnTo>
                    <a:pt x="0" y="4"/>
                  </a:lnTo>
                  <a:lnTo>
                    <a:pt x="0" y="5"/>
                  </a:lnTo>
                  <a:lnTo>
                    <a:pt x="0" y="6"/>
                  </a:lnTo>
                  <a:lnTo>
                    <a:pt x="4"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0" name="Freeform 58"/>
            <p:cNvSpPr>
              <a:spLocks/>
            </p:cNvSpPr>
            <p:nvPr/>
          </p:nvSpPr>
          <p:spPr bwMode="auto">
            <a:xfrm>
              <a:off x="6910517" y="1764699"/>
              <a:ext cx="13626" cy="14515"/>
            </a:xfrm>
            <a:custGeom>
              <a:avLst/>
              <a:gdLst/>
              <a:ahLst/>
              <a:cxnLst>
                <a:cxn ang="0">
                  <a:pos x="2" y="5"/>
                </a:cxn>
                <a:cxn ang="0">
                  <a:pos x="3" y="2"/>
                </a:cxn>
                <a:cxn ang="0">
                  <a:pos x="4" y="1"/>
                </a:cxn>
                <a:cxn ang="0">
                  <a:pos x="4" y="1"/>
                </a:cxn>
                <a:cxn ang="0">
                  <a:pos x="2" y="0"/>
                </a:cxn>
                <a:cxn ang="0">
                  <a:pos x="1" y="0"/>
                </a:cxn>
                <a:cxn ang="0">
                  <a:pos x="0" y="1"/>
                </a:cxn>
                <a:cxn ang="0">
                  <a:pos x="0" y="3"/>
                </a:cxn>
                <a:cxn ang="0">
                  <a:pos x="2" y="5"/>
                </a:cxn>
              </a:cxnLst>
              <a:rect l="0" t="0" r="r" b="b"/>
              <a:pathLst>
                <a:path w="4" h="5">
                  <a:moveTo>
                    <a:pt x="2" y="5"/>
                  </a:moveTo>
                  <a:lnTo>
                    <a:pt x="3" y="2"/>
                  </a:lnTo>
                  <a:lnTo>
                    <a:pt x="4" y="1"/>
                  </a:lnTo>
                  <a:lnTo>
                    <a:pt x="4" y="1"/>
                  </a:lnTo>
                  <a:lnTo>
                    <a:pt x="2" y="0"/>
                  </a:lnTo>
                  <a:lnTo>
                    <a:pt x="1" y="0"/>
                  </a:lnTo>
                  <a:lnTo>
                    <a:pt x="0" y="1"/>
                  </a:lnTo>
                  <a:lnTo>
                    <a:pt x="0" y="3"/>
                  </a:lnTo>
                  <a:lnTo>
                    <a:pt x="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1" name="Freeform 59"/>
            <p:cNvSpPr>
              <a:spLocks/>
            </p:cNvSpPr>
            <p:nvPr/>
          </p:nvSpPr>
          <p:spPr bwMode="auto">
            <a:xfrm>
              <a:off x="6995683" y="1767602"/>
              <a:ext cx="13626" cy="20322"/>
            </a:xfrm>
            <a:custGeom>
              <a:avLst/>
              <a:gdLst/>
              <a:ahLst/>
              <a:cxnLst>
                <a:cxn ang="0">
                  <a:pos x="2" y="6"/>
                </a:cxn>
                <a:cxn ang="0">
                  <a:pos x="3" y="6"/>
                </a:cxn>
                <a:cxn ang="0">
                  <a:pos x="4" y="7"/>
                </a:cxn>
                <a:cxn ang="0">
                  <a:pos x="4" y="6"/>
                </a:cxn>
                <a:cxn ang="0">
                  <a:pos x="4" y="2"/>
                </a:cxn>
                <a:cxn ang="0">
                  <a:pos x="3" y="2"/>
                </a:cxn>
                <a:cxn ang="0">
                  <a:pos x="3" y="1"/>
                </a:cxn>
                <a:cxn ang="0">
                  <a:pos x="3" y="0"/>
                </a:cxn>
                <a:cxn ang="0">
                  <a:pos x="2" y="0"/>
                </a:cxn>
                <a:cxn ang="0">
                  <a:pos x="0" y="4"/>
                </a:cxn>
                <a:cxn ang="0">
                  <a:pos x="1" y="6"/>
                </a:cxn>
                <a:cxn ang="0">
                  <a:pos x="2" y="6"/>
                </a:cxn>
              </a:cxnLst>
              <a:rect l="0" t="0" r="r" b="b"/>
              <a:pathLst>
                <a:path w="4" h="7">
                  <a:moveTo>
                    <a:pt x="2" y="6"/>
                  </a:moveTo>
                  <a:lnTo>
                    <a:pt x="3" y="6"/>
                  </a:lnTo>
                  <a:lnTo>
                    <a:pt x="4" y="7"/>
                  </a:lnTo>
                  <a:lnTo>
                    <a:pt x="4" y="6"/>
                  </a:lnTo>
                  <a:lnTo>
                    <a:pt x="4" y="2"/>
                  </a:lnTo>
                  <a:lnTo>
                    <a:pt x="3" y="2"/>
                  </a:lnTo>
                  <a:lnTo>
                    <a:pt x="3" y="1"/>
                  </a:lnTo>
                  <a:lnTo>
                    <a:pt x="3" y="0"/>
                  </a:lnTo>
                  <a:lnTo>
                    <a:pt x="2" y="0"/>
                  </a:lnTo>
                  <a:lnTo>
                    <a:pt x="0" y="4"/>
                  </a:lnTo>
                  <a:lnTo>
                    <a:pt x="1" y="6"/>
                  </a:lnTo>
                  <a:lnTo>
                    <a:pt x="2"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2" name="Freeform 60"/>
            <p:cNvSpPr>
              <a:spLocks/>
            </p:cNvSpPr>
            <p:nvPr/>
          </p:nvSpPr>
          <p:spPr bwMode="auto">
            <a:xfrm>
              <a:off x="6835572" y="1744378"/>
              <a:ext cx="27253" cy="26128"/>
            </a:xfrm>
            <a:custGeom>
              <a:avLst/>
              <a:gdLst/>
              <a:ahLst/>
              <a:cxnLst>
                <a:cxn ang="0">
                  <a:pos x="0" y="9"/>
                </a:cxn>
                <a:cxn ang="0">
                  <a:pos x="1" y="9"/>
                </a:cxn>
                <a:cxn ang="0">
                  <a:pos x="2" y="7"/>
                </a:cxn>
                <a:cxn ang="0">
                  <a:pos x="2" y="8"/>
                </a:cxn>
                <a:cxn ang="0">
                  <a:pos x="4" y="7"/>
                </a:cxn>
                <a:cxn ang="0">
                  <a:pos x="6" y="7"/>
                </a:cxn>
                <a:cxn ang="0">
                  <a:pos x="6" y="6"/>
                </a:cxn>
                <a:cxn ang="0">
                  <a:pos x="8" y="6"/>
                </a:cxn>
                <a:cxn ang="0">
                  <a:pos x="7" y="4"/>
                </a:cxn>
                <a:cxn ang="0">
                  <a:pos x="5" y="4"/>
                </a:cxn>
                <a:cxn ang="0">
                  <a:pos x="6" y="2"/>
                </a:cxn>
                <a:cxn ang="0">
                  <a:pos x="5" y="0"/>
                </a:cxn>
                <a:cxn ang="0">
                  <a:pos x="3" y="0"/>
                </a:cxn>
                <a:cxn ang="0">
                  <a:pos x="2" y="0"/>
                </a:cxn>
                <a:cxn ang="0">
                  <a:pos x="0" y="3"/>
                </a:cxn>
                <a:cxn ang="0">
                  <a:pos x="1" y="7"/>
                </a:cxn>
                <a:cxn ang="0">
                  <a:pos x="0" y="8"/>
                </a:cxn>
                <a:cxn ang="0">
                  <a:pos x="0" y="9"/>
                </a:cxn>
              </a:cxnLst>
              <a:rect l="0" t="0" r="r" b="b"/>
              <a:pathLst>
                <a:path w="8" h="9">
                  <a:moveTo>
                    <a:pt x="0" y="9"/>
                  </a:moveTo>
                  <a:lnTo>
                    <a:pt x="1" y="9"/>
                  </a:lnTo>
                  <a:lnTo>
                    <a:pt x="2" y="7"/>
                  </a:lnTo>
                  <a:lnTo>
                    <a:pt x="2" y="8"/>
                  </a:lnTo>
                  <a:lnTo>
                    <a:pt x="4" y="7"/>
                  </a:lnTo>
                  <a:lnTo>
                    <a:pt x="6" y="7"/>
                  </a:lnTo>
                  <a:lnTo>
                    <a:pt x="6" y="6"/>
                  </a:lnTo>
                  <a:lnTo>
                    <a:pt x="8" y="6"/>
                  </a:lnTo>
                  <a:lnTo>
                    <a:pt x="7" y="4"/>
                  </a:lnTo>
                  <a:lnTo>
                    <a:pt x="5" y="4"/>
                  </a:lnTo>
                  <a:lnTo>
                    <a:pt x="6" y="2"/>
                  </a:lnTo>
                  <a:lnTo>
                    <a:pt x="5" y="0"/>
                  </a:lnTo>
                  <a:lnTo>
                    <a:pt x="3" y="0"/>
                  </a:lnTo>
                  <a:lnTo>
                    <a:pt x="2" y="0"/>
                  </a:lnTo>
                  <a:lnTo>
                    <a:pt x="0" y="3"/>
                  </a:lnTo>
                  <a:lnTo>
                    <a:pt x="1" y="7"/>
                  </a:lnTo>
                  <a:lnTo>
                    <a:pt x="0" y="8"/>
                  </a:lnTo>
                  <a:lnTo>
                    <a:pt x="0"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3" name="Freeform 61"/>
            <p:cNvSpPr>
              <a:spLocks/>
            </p:cNvSpPr>
            <p:nvPr/>
          </p:nvSpPr>
          <p:spPr bwMode="auto">
            <a:xfrm>
              <a:off x="6838978" y="2060814"/>
              <a:ext cx="23846" cy="11612"/>
            </a:xfrm>
            <a:custGeom>
              <a:avLst/>
              <a:gdLst/>
              <a:ahLst/>
              <a:cxnLst>
                <a:cxn ang="0">
                  <a:pos x="6" y="0"/>
                </a:cxn>
                <a:cxn ang="0">
                  <a:pos x="4" y="0"/>
                </a:cxn>
                <a:cxn ang="0">
                  <a:pos x="1" y="2"/>
                </a:cxn>
                <a:cxn ang="0">
                  <a:pos x="0" y="2"/>
                </a:cxn>
                <a:cxn ang="0">
                  <a:pos x="1" y="3"/>
                </a:cxn>
                <a:cxn ang="0">
                  <a:pos x="1" y="4"/>
                </a:cxn>
                <a:cxn ang="0">
                  <a:pos x="2" y="4"/>
                </a:cxn>
                <a:cxn ang="0">
                  <a:pos x="5" y="2"/>
                </a:cxn>
                <a:cxn ang="0">
                  <a:pos x="7" y="2"/>
                </a:cxn>
                <a:cxn ang="0">
                  <a:pos x="6" y="0"/>
                </a:cxn>
                <a:cxn ang="0">
                  <a:pos x="6" y="0"/>
                </a:cxn>
              </a:cxnLst>
              <a:rect l="0" t="0" r="r" b="b"/>
              <a:pathLst>
                <a:path w="7" h="4">
                  <a:moveTo>
                    <a:pt x="6" y="0"/>
                  </a:moveTo>
                  <a:lnTo>
                    <a:pt x="4" y="0"/>
                  </a:lnTo>
                  <a:lnTo>
                    <a:pt x="1" y="2"/>
                  </a:lnTo>
                  <a:lnTo>
                    <a:pt x="0" y="2"/>
                  </a:lnTo>
                  <a:lnTo>
                    <a:pt x="1" y="3"/>
                  </a:lnTo>
                  <a:lnTo>
                    <a:pt x="1" y="4"/>
                  </a:lnTo>
                  <a:lnTo>
                    <a:pt x="2" y="4"/>
                  </a:lnTo>
                  <a:lnTo>
                    <a:pt x="5" y="2"/>
                  </a:lnTo>
                  <a:lnTo>
                    <a:pt x="7" y="2"/>
                  </a:lnTo>
                  <a:lnTo>
                    <a:pt x="6" y="0"/>
                  </a:lnTo>
                  <a:lnTo>
                    <a:pt x="6"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4" name="Freeform 62"/>
            <p:cNvSpPr>
              <a:spLocks/>
            </p:cNvSpPr>
            <p:nvPr/>
          </p:nvSpPr>
          <p:spPr bwMode="auto">
            <a:xfrm>
              <a:off x="3694664" y="1761796"/>
              <a:ext cx="13626" cy="14515"/>
            </a:xfrm>
            <a:custGeom>
              <a:avLst/>
              <a:gdLst/>
              <a:ahLst/>
              <a:cxnLst>
                <a:cxn ang="0">
                  <a:pos x="3" y="0"/>
                </a:cxn>
                <a:cxn ang="0">
                  <a:pos x="2" y="0"/>
                </a:cxn>
                <a:cxn ang="0">
                  <a:pos x="0" y="1"/>
                </a:cxn>
                <a:cxn ang="0">
                  <a:pos x="2" y="5"/>
                </a:cxn>
                <a:cxn ang="0">
                  <a:pos x="2" y="4"/>
                </a:cxn>
                <a:cxn ang="0">
                  <a:pos x="3" y="4"/>
                </a:cxn>
                <a:cxn ang="0">
                  <a:pos x="3" y="4"/>
                </a:cxn>
                <a:cxn ang="0">
                  <a:pos x="3" y="3"/>
                </a:cxn>
                <a:cxn ang="0">
                  <a:pos x="4" y="2"/>
                </a:cxn>
                <a:cxn ang="0">
                  <a:pos x="4" y="1"/>
                </a:cxn>
                <a:cxn ang="0">
                  <a:pos x="3" y="0"/>
                </a:cxn>
              </a:cxnLst>
              <a:rect l="0" t="0" r="r" b="b"/>
              <a:pathLst>
                <a:path w="4" h="5">
                  <a:moveTo>
                    <a:pt x="3" y="0"/>
                  </a:moveTo>
                  <a:lnTo>
                    <a:pt x="2" y="0"/>
                  </a:lnTo>
                  <a:lnTo>
                    <a:pt x="0" y="1"/>
                  </a:lnTo>
                  <a:lnTo>
                    <a:pt x="2" y="5"/>
                  </a:lnTo>
                  <a:lnTo>
                    <a:pt x="2" y="4"/>
                  </a:lnTo>
                  <a:lnTo>
                    <a:pt x="3" y="4"/>
                  </a:lnTo>
                  <a:lnTo>
                    <a:pt x="3" y="4"/>
                  </a:lnTo>
                  <a:lnTo>
                    <a:pt x="3" y="3"/>
                  </a:lnTo>
                  <a:lnTo>
                    <a:pt x="4" y="2"/>
                  </a:lnTo>
                  <a:lnTo>
                    <a:pt x="4" y="1"/>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5" name="Freeform 63"/>
            <p:cNvSpPr>
              <a:spLocks/>
            </p:cNvSpPr>
            <p:nvPr/>
          </p:nvSpPr>
          <p:spPr bwMode="auto">
            <a:xfrm>
              <a:off x="7063816" y="1898241"/>
              <a:ext cx="10220" cy="14515"/>
            </a:xfrm>
            <a:custGeom>
              <a:avLst/>
              <a:gdLst/>
              <a:ahLst/>
              <a:cxnLst>
                <a:cxn ang="0">
                  <a:pos x="0" y="1"/>
                </a:cxn>
                <a:cxn ang="0">
                  <a:pos x="0" y="1"/>
                </a:cxn>
                <a:cxn ang="0">
                  <a:pos x="0" y="2"/>
                </a:cxn>
                <a:cxn ang="0">
                  <a:pos x="1" y="5"/>
                </a:cxn>
                <a:cxn ang="0">
                  <a:pos x="1" y="5"/>
                </a:cxn>
                <a:cxn ang="0">
                  <a:pos x="1" y="5"/>
                </a:cxn>
                <a:cxn ang="0">
                  <a:pos x="3" y="4"/>
                </a:cxn>
                <a:cxn ang="0">
                  <a:pos x="1" y="0"/>
                </a:cxn>
                <a:cxn ang="0">
                  <a:pos x="1" y="0"/>
                </a:cxn>
                <a:cxn ang="0">
                  <a:pos x="0" y="1"/>
                </a:cxn>
              </a:cxnLst>
              <a:rect l="0" t="0" r="r" b="b"/>
              <a:pathLst>
                <a:path w="3" h="5">
                  <a:moveTo>
                    <a:pt x="0" y="1"/>
                  </a:moveTo>
                  <a:lnTo>
                    <a:pt x="0" y="1"/>
                  </a:lnTo>
                  <a:lnTo>
                    <a:pt x="0" y="2"/>
                  </a:lnTo>
                  <a:lnTo>
                    <a:pt x="1" y="5"/>
                  </a:lnTo>
                  <a:lnTo>
                    <a:pt x="1" y="5"/>
                  </a:lnTo>
                  <a:lnTo>
                    <a:pt x="1" y="5"/>
                  </a:lnTo>
                  <a:lnTo>
                    <a:pt x="3" y="4"/>
                  </a:lnTo>
                  <a:lnTo>
                    <a:pt x="1" y="0"/>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6" name="Freeform 64"/>
            <p:cNvSpPr>
              <a:spLocks/>
            </p:cNvSpPr>
            <p:nvPr/>
          </p:nvSpPr>
          <p:spPr bwMode="auto">
            <a:xfrm>
              <a:off x="3827522" y="1724056"/>
              <a:ext cx="541653" cy="519653"/>
            </a:xfrm>
            <a:custGeom>
              <a:avLst/>
              <a:gdLst/>
              <a:ahLst/>
              <a:cxnLst>
                <a:cxn ang="0">
                  <a:pos x="94" y="46"/>
                </a:cxn>
                <a:cxn ang="0">
                  <a:pos x="87" y="39"/>
                </a:cxn>
                <a:cxn ang="0">
                  <a:pos x="83" y="27"/>
                </a:cxn>
                <a:cxn ang="0">
                  <a:pos x="62" y="28"/>
                </a:cxn>
                <a:cxn ang="0">
                  <a:pos x="51" y="35"/>
                </a:cxn>
                <a:cxn ang="0">
                  <a:pos x="53" y="15"/>
                </a:cxn>
                <a:cxn ang="0">
                  <a:pos x="36" y="10"/>
                </a:cxn>
                <a:cxn ang="0">
                  <a:pos x="35" y="16"/>
                </a:cxn>
                <a:cxn ang="0">
                  <a:pos x="26" y="17"/>
                </a:cxn>
                <a:cxn ang="0">
                  <a:pos x="28" y="30"/>
                </a:cxn>
                <a:cxn ang="0">
                  <a:pos x="29" y="46"/>
                </a:cxn>
                <a:cxn ang="0">
                  <a:pos x="25" y="48"/>
                </a:cxn>
                <a:cxn ang="0">
                  <a:pos x="21" y="16"/>
                </a:cxn>
                <a:cxn ang="0">
                  <a:pos x="6" y="17"/>
                </a:cxn>
                <a:cxn ang="0">
                  <a:pos x="0" y="35"/>
                </a:cxn>
                <a:cxn ang="0">
                  <a:pos x="5" y="52"/>
                </a:cxn>
                <a:cxn ang="0">
                  <a:pos x="21" y="66"/>
                </a:cxn>
                <a:cxn ang="0">
                  <a:pos x="45" y="70"/>
                </a:cxn>
                <a:cxn ang="0">
                  <a:pos x="54" y="68"/>
                </a:cxn>
                <a:cxn ang="0">
                  <a:pos x="66" y="65"/>
                </a:cxn>
                <a:cxn ang="0">
                  <a:pos x="73" y="74"/>
                </a:cxn>
                <a:cxn ang="0">
                  <a:pos x="86" y="83"/>
                </a:cxn>
                <a:cxn ang="0">
                  <a:pos x="92" y="95"/>
                </a:cxn>
                <a:cxn ang="0">
                  <a:pos x="95" y="113"/>
                </a:cxn>
                <a:cxn ang="0">
                  <a:pos x="90" y="134"/>
                </a:cxn>
                <a:cxn ang="0">
                  <a:pos x="72" y="135"/>
                </a:cxn>
                <a:cxn ang="0">
                  <a:pos x="68" y="148"/>
                </a:cxn>
                <a:cxn ang="0">
                  <a:pos x="79" y="146"/>
                </a:cxn>
                <a:cxn ang="0">
                  <a:pos x="86" y="142"/>
                </a:cxn>
                <a:cxn ang="0">
                  <a:pos x="92" y="147"/>
                </a:cxn>
                <a:cxn ang="0">
                  <a:pos x="98" y="155"/>
                </a:cxn>
                <a:cxn ang="0">
                  <a:pos x="101" y="160"/>
                </a:cxn>
                <a:cxn ang="0">
                  <a:pos x="112" y="167"/>
                </a:cxn>
                <a:cxn ang="0">
                  <a:pos x="118" y="173"/>
                </a:cxn>
                <a:cxn ang="0">
                  <a:pos x="127" y="177"/>
                </a:cxn>
                <a:cxn ang="0">
                  <a:pos x="126" y="167"/>
                </a:cxn>
                <a:cxn ang="0">
                  <a:pos x="123" y="159"/>
                </a:cxn>
                <a:cxn ang="0">
                  <a:pos x="137" y="166"/>
                </a:cxn>
                <a:cxn ang="0">
                  <a:pos x="140" y="167"/>
                </a:cxn>
                <a:cxn ang="0">
                  <a:pos x="141" y="161"/>
                </a:cxn>
                <a:cxn ang="0">
                  <a:pos x="137" y="146"/>
                </a:cxn>
                <a:cxn ang="0">
                  <a:pos x="130" y="141"/>
                </a:cxn>
                <a:cxn ang="0">
                  <a:pos x="126" y="133"/>
                </a:cxn>
                <a:cxn ang="0">
                  <a:pos x="125" y="125"/>
                </a:cxn>
                <a:cxn ang="0">
                  <a:pos x="126" y="119"/>
                </a:cxn>
                <a:cxn ang="0">
                  <a:pos x="139" y="134"/>
                </a:cxn>
                <a:cxn ang="0">
                  <a:pos x="148" y="137"/>
                </a:cxn>
                <a:cxn ang="0">
                  <a:pos x="152" y="125"/>
                </a:cxn>
                <a:cxn ang="0">
                  <a:pos x="158" y="117"/>
                </a:cxn>
                <a:cxn ang="0">
                  <a:pos x="148" y="110"/>
                </a:cxn>
                <a:cxn ang="0">
                  <a:pos x="138" y="101"/>
                </a:cxn>
                <a:cxn ang="0">
                  <a:pos x="130" y="94"/>
                </a:cxn>
                <a:cxn ang="0">
                  <a:pos x="123" y="84"/>
                </a:cxn>
                <a:cxn ang="0">
                  <a:pos x="130" y="81"/>
                </a:cxn>
                <a:cxn ang="0">
                  <a:pos x="123" y="72"/>
                </a:cxn>
                <a:cxn ang="0">
                  <a:pos x="119" y="65"/>
                </a:cxn>
                <a:cxn ang="0">
                  <a:pos x="112" y="57"/>
                </a:cxn>
                <a:cxn ang="0">
                  <a:pos x="107" y="57"/>
                </a:cxn>
              </a:cxnLst>
              <a:rect l="0" t="0" r="r" b="b"/>
              <a:pathLst>
                <a:path w="159" h="179">
                  <a:moveTo>
                    <a:pt x="104" y="50"/>
                  </a:moveTo>
                  <a:lnTo>
                    <a:pt x="105" y="48"/>
                  </a:lnTo>
                  <a:lnTo>
                    <a:pt x="105" y="46"/>
                  </a:lnTo>
                  <a:lnTo>
                    <a:pt x="104" y="43"/>
                  </a:lnTo>
                  <a:lnTo>
                    <a:pt x="99" y="42"/>
                  </a:lnTo>
                  <a:lnTo>
                    <a:pt x="98" y="39"/>
                  </a:lnTo>
                  <a:lnTo>
                    <a:pt x="98" y="39"/>
                  </a:lnTo>
                  <a:lnTo>
                    <a:pt x="97" y="41"/>
                  </a:lnTo>
                  <a:lnTo>
                    <a:pt x="95" y="43"/>
                  </a:lnTo>
                  <a:lnTo>
                    <a:pt x="94" y="42"/>
                  </a:lnTo>
                  <a:lnTo>
                    <a:pt x="93" y="43"/>
                  </a:lnTo>
                  <a:lnTo>
                    <a:pt x="94" y="46"/>
                  </a:lnTo>
                  <a:lnTo>
                    <a:pt x="94" y="47"/>
                  </a:lnTo>
                  <a:lnTo>
                    <a:pt x="94" y="46"/>
                  </a:lnTo>
                  <a:lnTo>
                    <a:pt x="92" y="46"/>
                  </a:lnTo>
                  <a:lnTo>
                    <a:pt x="92" y="46"/>
                  </a:lnTo>
                  <a:lnTo>
                    <a:pt x="91" y="44"/>
                  </a:lnTo>
                  <a:lnTo>
                    <a:pt x="91" y="42"/>
                  </a:lnTo>
                  <a:lnTo>
                    <a:pt x="90" y="42"/>
                  </a:lnTo>
                  <a:lnTo>
                    <a:pt x="89" y="44"/>
                  </a:lnTo>
                  <a:lnTo>
                    <a:pt x="92" y="39"/>
                  </a:lnTo>
                  <a:lnTo>
                    <a:pt x="92" y="38"/>
                  </a:lnTo>
                  <a:lnTo>
                    <a:pt x="89" y="39"/>
                  </a:lnTo>
                  <a:lnTo>
                    <a:pt x="87" y="39"/>
                  </a:lnTo>
                  <a:lnTo>
                    <a:pt x="86" y="41"/>
                  </a:lnTo>
                  <a:lnTo>
                    <a:pt x="85" y="41"/>
                  </a:lnTo>
                  <a:lnTo>
                    <a:pt x="85" y="39"/>
                  </a:lnTo>
                  <a:lnTo>
                    <a:pt x="83" y="40"/>
                  </a:lnTo>
                  <a:lnTo>
                    <a:pt x="87" y="37"/>
                  </a:lnTo>
                  <a:lnTo>
                    <a:pt x="87" y="36"/>
                  </a:lnTo>
                  <a:lnTo>
                    <a:pt x="87" y="34"/>
                  </a:lnTo>
                  <a:lnTo>
                    <a:pt x="85" y="33"/>
                  </a:lnTo>
                  <a:lnTo>
                    <a:pt x="83" y="33"/>
                  </a:lnTo>
                  <a:lnTo>
                    <a:pt x="83" y="32"/>
                  </a:lnTo>
                  <a:lnTo>
                    <a:pt x="83" y="31"/>
                  </a:lnTo>
                  <a:lnTo>
                    <a:pt x="83" y="27"/>
                  </a:lnTo>
                  <a:lnTo>
                    <a:pt x="82" y="26"/>
                  </a:lnTo>
                  <a:lnTo>
                    <a:pt x="82" y="25"/>
                  </a:lnTo>
                  <a:lnTo>
                    <a:pt x="79" y="24"/>
                  </a:lnTo>
                  <a:lnTo>
                    <a:pt x="78" y="24"/>
                  </a:lnTo>
                  <a:lnTo>
                    <a:pt x="72" y="21"/>
                  </a:lnTo>
                  <a:lnTo>
                    <a:pt x="69" y="21"/>
                  </a:lnTo>
                  <a:lnTo>
                    <a:pt x="66" y="22"/>
                  </a:lnTo>
                  <a:lnTo>
                    <a:pt x="64" y="25"/>
                  </a:lnTo>
                  <a:lnTo>
                    <a:pt x="64" y="27"/>
                  </a:lnTo>
                  <a:lnTo>
                    <a:pt x="65" y="28"/>
                  </a:lnTo>
                  <a:lnTo>
                    <a:pt x="64" y="28"/>
                  </a:lnTo>
                  <a:lnTo>
                    <a:pt x="62" y="28"/>
                  </a:lnTo>
                  <a:lnTo>
                    <a:pt x="61" y="30"/>
                  </a:lnTo>
                  <a:lnTo>
                    <a:pt x="59" y="28"/>
                  </a:lnTo>
                  <a:lnTo>
                    <a:pt x="58" y="29"/>
                  </a:lnTo>
                  <a:lnTo>
                    <a:pt x="57" y="28"/>
                  </a:lnTo>
                  <a:lnTo>
                    <a:pt x="57" y="25"/>
                  </a:lnTo>
                  <a:lnTo>
                    <a:pt x="55" y="28"/>
                  </a:lnTo>
                  <a:lnTo>
                    <a:pt x="55" y="31"/>
                  </a:lnTo>
                  <a:lnTo>
                    <a:pt x="54" y="31"/>
                  </a:lnTo>
                  <a:lnTo>
                    <a:pt x="54" y="32"/>
                  </a:lnTo>
                  <a:lnTo>
                    <a:pt x="53" y="35"/>
                  </a:lnTo>
                  <a:lnTo>
                    <a:pt x="50" y="36"/>
                  </a:lnTo>
                  <a:lnTo>
                    <a:pt x="51" y="35"/>
                  </a:lnTo>
                  <a:lnTo>
                    <a:pt x="50" y="34"/>
                  </a:lnTo>
                  <a:lnTo>
                    <a:pt x="50" y="32"/>
                  </a:lnTo>
                  <a:lnTo>
                    <a:pt x="52" y="33"/>
                  </a:lnTo>
                  <a:lnTo>
                    <a:pt x="53" y="32"/>
                  </a:lnTo>
                  <a:lnTo>
                    <a:pt x="51" y="32"/>
                  </a:lnTo>
                  <a:lnTo>
                    <a:pt x="51" y="32"/>
                  </a:lnTo>
                  <a:lnTo>
                    <a:pt x="54" y="21"/>
                  </a:lnTo>
                  <a:lnTo>
                    <a:pt x="52" y="20"/>
                  </a:lnTo>
                  <a:lnTo>
                    <a:pt x="51" y="17"/>
                  </a:lnTo>
                  <a:lnTo>
                    <a:pt x="51" y="17"/>
                  </a:lnTo>
                  <a:lnTo>
                    <a:pt x="52" y="16"/>
                  </a:lnTo>
                  <a:lnTo>
                    <a:pt x="53" y="15"/>
                  </a:lnTo>
                  <a:lnTo>
                    <a:pt x="52" y="14"/>
                  </a:lnTo>
                  <a:lnTo>
                    <a:pt x="50" y="12"/>
                  </a:lnTo>
                  <a:lnTo>
                    <a:pt x="48" y="11"/>
                  </a:lnTo>
                  <a:lnTo>
                    <a:pt x="50" y="10"/>
                  </a:lnTo>
                  <a:lnTo>
                    <a:pt x="49" y="5"/>
                  </a:lnTo>
                  <a:lnTo>
                    <a:pt x="47" y="3"/>
                  </a:lnTo>
                  <a:lnTo>
                    <a:pt x="40" y="3"/>
                  </a:lnTo>
                  <a:lnTo>
                    <a:pt x="39" y="3"/>
                  </a:lnTo>
                  <a:lnTo>
                    <a:pt x="38" y="3"/>
                  </a:lnTo>
                  <a:lnTo>
                    <a:pt x="34" y="6"/>
                  </a:lnTo>
                  <a:lnTo>
                    <a:pt x="36" y="8"/>
                  </a:lnTo>
                  <a:lnTo>
                    <a:pt x="36" y="10"/>
                  </a:lnTo>
                  <a:lnTo>
                    <a:pt x="35" y="8"/>
                  </a:lnTo>
                  <a:lnTo>
                    <a:pt x="33" y="7"/>
                  </a:lnTo>
                  <a:lnTo>
                    <a:pt x="31" y="8"/>
                  </a:lnTo>
                  <a:lnTo>
                    <a:pt x="31" y="10"/>
                  </a:lnTo>
                  <a:lnTo>
                    <a:pt x="32" y="12"/>
                  </a:lnTo>
                  <a:lnTo>
                    <a:pt x="31" y="11"/>
                  </a:lnTo>
                  <a:lnTo>
                    <a:pt x="29" y="10"/>
                  </a:lnTo>
                  <a:lnTo>
                    <a:pt x="29" y="10"/>
                  </a:lnTo>
                  <a:lnTo>
                    <a:pt x="28" y="11"/>
                  </a:lnTo>
                  <a:lnTo>
                    <a:pt x="29" y="13"/>
                  </a:lnTo>
                  <a:lnTo>
                    <a:pt x="35" y="15"/>
                  </a:lnTo>
                  <a:lnTo>
                    <a:pt x="35" y="16"/>
                  </a:lnTo>
                  <a:lnTo>
                    <a:pt x="27" y="14"/>
                  </a:lnTo>
                  <a:lnTo>
                    <a:pt x="27" y="15"/>
                  </a:lnTo>
                  <a:lnTo>
                    <a:pt x="26" y="14"/>
                  </a:lnTo>
                  <a:lnTo>
                    <a:pt x="25" y="15"/>
                  </a:lnTo>
                  <a:lnTo>
                    <a:pt x="26" y="16"/>
                  </a:lnTo>
                  <a:lnTo>
                    <a:pt x="28" y="16"/>
                  </a:lnTo>
                  <a:lnTo>
                    <a:pt x="30" y="17"/>
                  </a:lnTo>
                  <a:lnTo>
                    <a:pt x="32" y="19"/>
                  </a:lnTo>
                  <a:lnTo>
                    <a:pt x="33" y="21"/>
                  </a:lnTo>
                  <a:lnTo>
                    <a:pt x="32" y="21"/>
                  </a:lnTo>
                  <a:lnTo>
                    <a:pt x="29" y="17"/>
                  </a:lnTo>
                  <a:lnTo>
                    <a:pt x="26" y="17"/>
                  </a:lnTo>
                  <a:lnTo>
                    <a:pt x="25" y="17"/>
                  </a:lnTo>
                  <a:lnTo>
                    <a:pt x="24" y="18"/>
                  </a:lnTo>
                  <a:lnTo>
                    <a:pt x="25" y="21"/>
                  </a:lnTo>
                  <a:lnTo>
                    <a:pt x="25" y="24"/>
                  </a:lnTo>
                  <a:lnTo>
                    <a:pt x="25" y="25"/>
                  </a:lnTo>
                  <a:lnTo>
                    <a:pt x="25" y="26"/>
                  </a:lnTo>
                  <a:lnTo>
                    <a:pt x="27" y="28"/>
                  </a:lnTo>
                  <a:lnTo>
                    <a:pt x="29" y="28"/>
                  </a:lnTo>
                  <a:lnTo>
                    <a:pt x="29" y="27"/>
                  </a:lnTo>
                  <a:lnTo>
                    <a:pt x="29" y="28"/>
                  </a:lnTo>
                  <a:lnTo>
                    <a:pt x="29" y="29"/>
                  </a:lnTo>
                  <a:lnTo>
                    <a:pt x="28" y="30"/>
                  </a:lnTo>
                  <a:lnTo>
                    <a:pt x="25" y="30"/>
                  </a:lnTo>
                  <a:lnTo>
                    <a:pt x="25" y="32"/>
                  </a:lnTo>
                  <a:lnTo>
                    <a:pt x="23" y="35"/>
                  </a:lnTo>
                  <a:lnTo>
                    <a:pt x="23" y="36"/>
                  </a:lnTo>
                  <a:lnTo>
                    <a:pt x="25" y="36"/>
                  </a:lnTo>
                  <a:lnTo>
                    <a:pt x="25" y="39"/>
                  </a:lnTo>
                  <a:lnTo>
                    <a:pt x="26" y="40"/>
                  </a:lnTo>
                  <a:lnTo>
                    <a:pt x="29" y="41"/>
                  </a:lnTo>
                  <a:lnTo>
                    <a:pt x="30" y="41"/>
                  </a:lnTo>
                  <a:lnTo>
                    <a:pt x="30" y="42"/>
                  </a:lnTo>
                  <a:lnTo>
                    <a:pt x="30" y="45"/>
                  </a:lnTo>
                  <a:lnTo>
                    <a:pt x="29" y="46"/>
                  </a:lnTo>
                  <a:lnTo>
                    <a:pt x="29" y="50"/>
                  </a:lnTo>
                  <a:lnTo>
                    <a:pt x="29" y="53"/>
                  </a:lnTo>
                  <a:lnTo>
                    <a:pt x="28" y="52"/>
                  </a:lnTo>
                  <a:lnTo>
                    <a:pt x="29" y="50"/>
                  </a:lnTo>
                  <a:lnTo>
                    <a:pt x="28" y="49"/>
                  </a:lnTo>
                  <a:lnTo>
                    <a:pt x="28" y="49"/>
                  </a:lnTo>
                  <a:lnTo>
                    <a:pt x="25" y="49"/>
                  </a:lnTo>
                  <a:lnTo>
                    <a:pt x="23" y="50"/>
                  </a:lnTo>
                  <a:lnTo>
                    <a:pt x="21" y="52"/>
                  </a:lnTo>
                  <a:lnTo>
                    <a:pt x="19" y="51"/>
                  </a:lnTo>
                  <a:lnTo>
                    <a:pt x="23" y="48"/>
                  </a:lnTo>
                  <a:lnTo>
                    <a:pt x="25" y="48"/>
                  </a:lnTo>
                  <a:lnTo>
                    <a:pt x="26" y="47"/>
                  </a:lnTo>
                  <a:lnTo>
                    <a:pt x="27" y="47"/>
                  </a:lnTo>
                  <a:lnTo>
                    <a:pt x="29" y="47"/>
                  </a:lnTo>
                  <a:lnTo>
                    <a:pt x="29" y="45"/>
                  </a:lnTo>
                  <a:lnTo>
                    <a:pt x="28" y="44"/>
                  </a:lnTo>
                  <a:lnTo>
                    <a:pt x="26" y="43"/>
                  </a:lnTo>
                  <a:lnTo>
                    <a:pt x="21" y="36"/>
                  </a:lnTo>
                  <a:lnTo>
                    <a:pt x="20" y="34"/>
                  </a:lnTo>
                  <a:lnTo>
                    <a:pt x="21" y="28"/>
                  </a:lnTo>
                  <a:lnTo>
                    <a:pt x="19" y="23"/>
                  </a:lnTo>
                  <a:lnTo>
                    <a:pt x="19" y="20"/>
                  </a:lnTo>
                  <a:lnTo>
                    <a:pt x="21" y="16"/>
                  </a:lnTo>
                  <a:lnTo>
                    <a:pt x="21" y="13"/>
                  </a:lnTo>
                  <a:lnTo>
                    <a:pt x="29" y="3"/>
                  </a:lnTo>
                  <a:lnTo>
                    <a:pt x="29" y="2"/>
                  </a:lnTo>
                  <a:lnTo>
                    <a:pt x="27" y="1"/>
                  </a:lnTo>
                  <a:lnTo>
                    <a:pt x="19" y="0"/>
                  </a:lnTo>
                  <a:lnTo>
                    <a:pt x="12" y="4"/>
                  </a:lnTo>
                  <a:lnTo>
                    <a:pt x="8" y="8"/>
                  </a:lnTo>
                  <a:lnTo>
                    <a:pt x="7" y="10"/>
                  </a:lnTo>
                  <a:lnTo>
                    <a:pt x="7" y="12"/>
                  </a:lnTo>
                  <a:lnTo>
                    <a:pt x="6" y="13"/>
                  </a:lnTo>
                  <a:lnTo>
                    <a:pt x="5" y="15"/>
                  </a:lnTo>
                  <a:lnTo>
                    <a:pt x="6" y="17"/>
                  </a:lnTo>
                  <a:lnTo>
                    <a:pt x="4" y="17"/>
                  </a:lnTo>
                  <a:lnTo>
                    <a:pt x="4" y="20"/>
                  </a:lnTo>
                  <a:lnTo>
                    <a:pt x="5" y="21"/>
                  </a:lnTo>
                  <a:lnTo>
                    <a:pt x="3" y="21"/>
                  </a:lnTo>
                  <a:lnTo>
                    <a:pt x="3" y="23"/>
                  </a:lnTo>
                  <a:lnTo>
                    <a:pt x="2" y="24"/>
                  </a:lnTo>
                  <a:lnTo>
                    <a:pt x="2" y="26"/>
                  </a:lnTo>
                  <a:lnTo>
                    <a:pt x="1" y="28"/>
                  </a:lnTo>
                  <a:lnTo>
                    <a:pt x="2" y="31"/>
                  </a:lnTo>
                  <a:lnTo>
                    <a:pt x="3" y="31"/>
                  </a:lnTo>
                  <a:lnTo>
                    <a:pt x="2" y="32"/>
                  </a:lnTo>
                  <a:lnTo>
                    <a:pt x="0" y="35"/>
                  </a:lnTo>
                  <a:lnTo>
                    <a:pt x="2" y="39"/>
                  </a:lnTo>
                  <a:lnTo>
                    <a:pt x="0" y="40"/>
                  </a:lnTo>
                  <a:lnTo>
                    <a:pt x="0" y="44"/>
                  </a:lnTo>
                  <a:lnTo>
                    <a:pt x="2" y="47"/>
                  </a:lnTo>
                  <a:lnTo>
                    <a:pt x="12" y="48"/>
                  </a:lnTo>
                  <a:lnTo>
                    <a:pt x="14" y="51"/>
                  </a:lnTo>
                  <a:lnTo>
                    <a:pt x="17" y="52"/>
                  </a:lnTo>
                  <a:lnTo>
                    <a:pt x="14" y="53"/>
                  </a:lnTo>
                  <a:lnTo>
                    <a:pt x="11" y="54"/>
                  </a:lnTo>
                  <a:lnTo>
                    <a:pt x="7" y="51"/>
                  </a:lnTo>
                  <a:lnTo>
                    <a:pt x="4" y="50"/>
                  </a:lnTo>
                  <a:lnTo>
                    <a:pt x="5" y="52"/>
                  </a:lnTo>
                  <a:lnTo>
                    <a:pt x="4" y="54"/>
                  </a:lnTo>
                  <a:lnTo>
                    <a:pt x="9" y="61"/>
                  </a:lnTo>
                  <a:lnTo>
                    <a:pt x="12" y="63"/>
                  </a:lnTo>
                  <a:lnTo>
                    <a:pt x="10" y="63"/>
                  </a:lnTo>
                  <a:lnTo>
                    <a:pt x="13" y="64"/>
                  </a:lnTo>
                  <a:lnTo>
                    <a:pt x="13" y="63"/>
                  </a:lnTo>
                  <a:lnTo>
                    <a:pt x="14" y="63"/>
                  </a:lnTo>
                  <a:lnTo>
                    <a:pt x="17" y="64"/>
                  </a:lnTo>
                  <a:lnTo>
                    <a:pt x="19" y="63"/>
                  </a:lnTo>
                  <a:lnTo>
                    <a:pt x="20" y="61"/>
                  </a:lnTo>
                  <a:lnTo>
                    <a:pt x="20" y="64"/>
                  </a:lnTo>
                  <a:lnTo>
                    <a:pt x="21" y="66"/>
                  </a:lnTo>
                  <a:lnTo>
                    <a:pt x="23" y="68"/>
                  </a:lnTo>
                  <a:lnTo>
                    <a:pt x="25" y="68"/>
                  </a:lnTo>
                  <a:lnTo>
                    <a:pt x="27" y="68"/>
                  </a:lnTo>
                  <a:lnTo>
                    <a:pt x="25" y="68"/>
                  </a:lnTo>
                  <a:lnTo>
                    <a:pt x="27" y="67"/>
                  </a:lnTo>
                  <a:lnTo>
                    <a:pt x="36" y="70"/>
                  </a:lnTo>
                  <a:lnTo>
                    <a:pt x="36" y="69"/>
                  </a:lnTo>
                  <a:lnTo>
                    <a:pt x="39" y="68"/>
                  </a:lnTo>
                  <a:lnTo>
                    <a:pt x="43" y="71"/>
                  </a:lnTo>
                  <a:lnTo>
                    <a:pt x="44" y="71"/>
                  </a:lnTo>
                  <a:lnTo>
                    <a:pt x="44" y="71"/>
                  </a:lnTo>
                  <a:lnTo>
                    <a:pt x="45" y="70"/>
                  </a:lnTo>
                  <a:lnTo>
                    <a:pt x="44" y="71"/>
                  </a:lnTo>
                  <a:lnTo>
                    <a:pt x="45" y="72"/>
                  </a:lnTo>
                  <a:lnTo>
                    <a:pt x="46" y="70"/>
                  </a:lnTo>
                  <a:lnTo>
                    <a:pt x="47" y="69"/>
                  </a:lnTo>
                  <a:lnTo>
                    <a:pt x="49" y="70"/>
                  </a:lnTo>
                  <a:lnTo>
                    <a:pt x="50" y="72"/>
                  </a:lnTo>
                  <a:lnTo>
                    <a:pt x="51" y="72"/>
                  </a:lnTo>
                  <a:lnTo>
                    <a:pt x="50" y="71"/>
                  </a:lnTo>
                  <a:lnTo>
                    <a:pt x="49" y="68"/>
                  </a:lnTo>
                  <a:lnTo>
                    <a:pt x="47" y="68"/>
                  </a:lnTo>
                  <a:lnTo>
                    <a:pt x="47" y="66"/>
                  </a:lnTo>
                  <a:lnTo>
                    <a:pt x="54" y="68"/>
                  </a:lnTo>
                  <a:lnTo>
                    <a:pt x="55" y="68"/>
                  </a:lnTo>
                  <a:lnTo>
                    <a:pt x="55" y="68"/>
                  </a:lnTo>
                  <a:lnTo>
                    <a:pt x="56" y="68"/>
                  </a:lnTo>
                  <a:lnTo>
                    <a:pt x="58" y="71"/>
                  </a:lnTo>
                  <a:lnTo>
                    <a:pt x="62" y="70"/>
                  </a:lnTo>
                  <a:lnTo>
                    <a:pt x="63" y="68"/>
                  </a:lnTo>
                  <a:lnTo>
                    <a:pt x="61" y="63"/>
                  </a:lnTo>
                  <a:lnTo>
                    <a:pt x="60" y="63"/>
                  </a:lnTo>
                  <a:lnTo>
                    <a:pt x="58" y="62"/>
                  </a:lnTo>
                  <a:lnTo>
                    <a:pt x="60" y="61"/>
                  </a:lnTo>
                  <a:lnTo>
                    <a:pt x="62" y="61"/>
                  </a:lnTo>
                  <a:lnTo>
                    <a:pt x="66" y="65"/>
                  </a:lnTo>
                  <a:lnTo>
                    <a:pt x="66" y="64"/>
                  </a:lnTo>
                  <a:lnTo>
                    <a:pt x="68" y="65"/>
                  </a:lnTo>
                  <a:lnTo>
                    <a:pt x="69" y="65"/>
                  </a:lnTo>
                  <a:lnTo>
                    <a:pt x="69" y="71"/>
                  </a:lnTo>
                  <a:lnTo>
                    <a:pt x="70" y="72"/>
                  </a:lnTo>
                  <a:lnTo>
                    <a:pt x="71" y="70"/>
                  </a:lnTo>
                  <a:lnTo>
                    <a:pt x="72" y="71"/>
                  </a:lnTo>
                  <a:lnTo>
                    <a:pt x="73" y="71"/>
                  </a:lnTo>
                  <a:lnTo>
                    <a:pt x="73" y="72"/>
                  </a:lnTo>
                  <a:lnTo>
                    <a:pt x="73" y="73"/>
                  </a:lnTo>
                  <a:lnTo>
                    <a:pt x="72" y="74"/>
                  </a:lnTo>
                  <a:lnTo>
                    <a:pt x="73" y="74"/>
                  </a:lnTo>
                  <a:lnTo>
                    <a:pt x="79" y="79"/>
                  </a:lnTo>
                  <a:lnTo>
                    <a:pt x="79" y="82"/>
                  </a:lnTo>
                  <a:lnTo>
                    <a:pt x="78" y="84"/>
                  </a:lnTo>
                  <a:lnTo>
                    <a:pt x="76" y="83"/>
                  </a:lnTo>
                  <a:lnTo>
                    <a:pt x="74" y="83"/>
                  </a:lnTo>
                  <a:lnTo>
                    <a:pt x="75" y="86"/>
                  </a:lnTo>
                  <a:lnTo>
                    <a:pt x="75" y="89"/>
                  </a:lnTo>
                  <a:lnTo>
                    <a:pt x="79" y="87"/>
                  </a:lnTo>
                  <a:lnTo>
                    <a:pt x="80" y="85"/>
                  </a:lnTo>
                  <a:lnTo>
                    <a:pt x="82" y="85"/>
                  </a:lnTo>
                  <a:lnTo>
                    <a:pt x="83" y="84"/>
                  </a:lnTo>
                  <a:lnTo>
                    <a:pt x="86" y="83"/>
                  </a:lnTo>
                  <a:lnTo>
                    <a:pt x="87" y="84"/>
                  </a:lnTo>
                  <a:lnTo>
                    <a:pt x="84" y="85"/>
                  </a:lnTo>
                  <a:lnTo>
                    <a:pt x="85" y="85"/>
                  </a:lnTo>
                  <a:lnTo>
                    <a:pt x="84" y="87"/>
                  </a:lnTo>
                  <a:lnTo>
                    <a:pt x="88" y="91"/>
                  </a:lnTo>
                  <a:lnTo>
                    <a:pt x="88" y="90"/>
                  </a:lnTo>
                  <a:lnTo>
                    <a:pt x="88" y="89"/>
                  </a:lnTo>
                  <a:lnTo>
                    <a:pt x="88" y="88"/>
                  </a:lnTo>
                  <a:lnTo>
                    <a:pt x="90" y="89"/>
                  </a:lnTo>
                  <a:lnTo>
                    <a:pt x="90" y="93"/>
                  </a:lnTo>
                  <a:lnTo>
                    <a:pt x="90" y="94"/>
                  </a:lnTo>
                  <a:lnTo>
                    <a:pt x="92" y="95"/>
                  </a:lnTo>
                  <a:lnTo>
                    <a:pt x="93" y="94"/>
                  </a:lnTo>
                  <a:lnTo>
                    <a:pt x="94" y="97"/>
                  </a:lnTo>
                  <a:lnTo>
                    <a:pt x="95" y="101"/>
                  </a:lnTo>
                  <a:lnTo>
                    <a:pt x="96" y="102"/>
                  </a:lnTo>
                  <a:lnTo>
                    <a:pt x="97" y="105"/>
                  </a:lnTo>
                  <a:lnTo>
                    <a:pt x="98" y="105"/>
                  </a:lnTo>
                  <a:lnTo>
                    <a:pt x="98" y="109"/>
                  </a:lnTo>
                  <a:lnTo>
                    <a:pt x="98" y="109"/>
                  </a:lnTo>
                  <a:lnTo>
                    <a:pt x="98" y="111"/>
                  </a:lnTo>
                  <a:lnTo>
                    <a:pt x="97" y="112"/>
                  </a:lnTo>
                  <a:lnTo>
                    <a:pt x="96" y="112"/>
                  </a:lnTo>
                  <a:lnTo>
                    <a:pt x="95" y="113"/>
                  </a:lnTo>
                  <a:lnTo>
                    <a:pt x="95" y="117"/>
                  </a:lnTo>
                  <a:lnTo>
                    <a:pt x="94" y="118"/>
                  </a:lnTo>
                  <a:lnTo>
                    <a:pt x="93" y="118"/>
                  </a:lnTo>
                  <a:lnTo>
                    <a:pt x="87" y="125"/>
                  </a:lnTo>
                  <a:lnTo>
                    <a:pt x="87" y="126"/>
                  </a:lnTo>
                  <a:lnTo>
                    <a:pt x="88" y="128"/>
                  </a:lnTo>
                  <a:lnTo>
                    <a:pt x="90" y="130"/>
                  </a:lnTo>
                  <a:lnTo>
                    <a:pt x="90" y="131"/>
                  </a:lnTo>
                  <a:lnTo>
                    <a:pt x="91" y="132"/>
                  </a:lnTo>
                  <a:lnTo>
                    <a:pt x="91" y="134"/>
                  </a:lnTo>
                  <a:lnTo>
                    <a:pt x="90" y="134"/>
                  </a:lnTo>
                  <a:lnTo>
                    <a:pt x="90" y="134"/>
                  </a:lnTo>
                  <a:lnTo>
                    <a:pt x="88" y="134"/>
                  </a:lnTo>
                  <a:lnTo>
                    <a:pt x="88" y="134"/>
                  </a:lnTo>
                  <a:lnTo>
                    <a:pt x="87" y="134"/>
                  </a:lnTo>
                  <a:lnTo>
                    <a:pt x="85" y="135"/>
                  </a:lnTo>
                  <a:lnTo>
                    <a:pt x="83" y="135"/>
                  </a:lnTo>
                  <a:lnTo>
                    <a:pt x="83" y="137"/>
                  </a:lnTo>
                  <a:lnTo>
                    <a:pt x="82" y="137"/>
                  </a:lnTo>
                  <a:lnTo>
                    <a:pt x="80" y="136"/>
                  </a:lnTo>
                  <a:lnTo>
                    <a:pt x="77" y="137"/>
                  </a:lnTo>
                  <a:lnTo>
                    <a:pt x="75" y="135"/>
                  </a:lnTo>
                  <a:lnTo>
                    <a:pt x="73" y="135"/>
                  </a:lnTo>
                  <a:lnTo>
                    <a:pt x="72" y="135"/>
                  </a:lnTo>
                  <a:lnTo>
                    <a:pt x="72" y="134"/>
                  </a:lnTo>
                  <a:lnTo>
                    <a:pt x="71" y="134"/>
                  </a:lnTo>
                  <a:lnTo>
                    <a:pt x="71" y="136"/>
                  </a:lnTo>
                  <a:lnTo>
                    <a:pt x="70" y="136"/>
                  </a:lnTo>
                  <a:lnTo>
                    <a:pt x="71" y="138"/>
                  </a:lnTo>
                  <a:lnTo>
                    <a:pt x="69" y="138"/>
                  </a:lnTo>
                  <a:lnTo>
                    <a:pt x="68" y="140"/>
                  </a:lnTo>
                  <a:lnTo>
                    <a:pt x="67" y="141"/>
                  </a:lnTo>
                  <a:lnTo>
                    <a:pt x="66" y="141"/>
                  </a:lnTo>
                  <a:lnTo>
                    <a:pt x="66" y="145"/>
                  </a:lnTo>
                  <a:lnTo>
                    <a:pt x="68" y="147"/>
                  </a:lnTo>
                  <a:lnTo>
                    <a:pt x="68" y="148"/>
                  </a:lnTo>
                  <a:lnTo>
                    <a:pt x="69" y="148"/>
                  </a:lnTo>
                  <a:lnTo>
                    <a:pt x="71" y="149"/>
                  </a:lnTo>
                  <a:lnTo>
                    <a:pt x="72" y="149"/>
                  </a:lnTo>
                  <a:lnTo>
                    <a:pt x="74" y="150"/>
                  </a:lnTo>
                  <a:lnTo>
                    <a:pt x="74" y="150"/>
                  </a:lnTo>
                  <a:lnTo>
                    <a:pt x="75" y="150"/>
                  </a:lnTo>
                  <a:lnTo>
                    <a:pt x="76" y="149"/>
                  </a:lnTo>
                  <a:lnTo>
                    <a:pt x="76" y="148"/>
                  </a:lnTo>
                  <a:lnTo>
                    <a:pt x="78" y="148"/>
                  </a:lnTo>
                  <a:lnTo>
                    <a:pt x="79" y="148"/>
                  </a:lnTo>
                  <a:lnTo>
                    <a:pt x="79" y="147"/>
                  </a:lnTo>
                  <a:lnTo>
                    <a:pt x="79" y="146"/>
                  </a:lnTo>
                  <a:lnTo>
                    <a:pt x="79" y="145"/>
                  </a:lnTo>
                  <a:lnTo>
                    <a:pt x="81" y="145"/>
                  </a:lnTo>
                  <a:lnTo>
                    <a:pt x="82" y="148"/>
                  </a:lnTo>
                  <a:lnTo>
                    <a:pt x="84" y="148"/>
                  </a:lnTo>
                  <a:lnTo>
                    <a:pt x="86" y="148"/>
                  </a:lnTo>
                  <a:lnTo>
                    <a:pt x="86" y="147"/>
                  </a:lnTo>
                  <a:lnTo>
                    <a:pt x="86" y="146"/>
                  </a:lnTo>
                  <a:lnTo>
                    <a:pt x="86" y="145"/>
                  </a:lnTo>
                  <a:lnTo>
                    <a:pt x="84" y="145"/>
                  </a:lnTo>
                  <a:lnTo>
                    <a:pt x="84" y="143"/>
                  </a:lnTo>
                  <a:lnTo>
                    <a:pt x="85" y="142"/>
                  </a:lnTo>
                  <a:lnTo>
                    <a:pt x="86" y="142"/>
                  </a:lnTo>
                  <a:lnTo>
                    <a:pt x="86" y="144"/>
                  </a:lnTo>
                  <a:lnTo>
                    <a:pt x="87" y="143"/>
                  </a:lnTo>
                  <a:lnTo>
                    <a:pt x="87" y="145"/>
                  </a:lnTo>
                  <a:lnTo>
                    <a:pt x="87" y="145"/>
                  </a:lnTo>
                  <a:lnTo>
                    <a:pt x="88" y="145"/>
                  </a:lnTo>
                  <a:lnTo>
                    <a:pt x="89" y="145"/>
                  </a:lnTo>
                  <a:lnTo>
                    <a:pt x="90" y="145"/>
                  </a:lnTo>
                  <a:lnTo>
                    <a:pt x="90" y="145"/>
                  </a:lnTo>
                  <a:lnTo>
                    <a:pt x="91" y="145"/>
                  </a:lnTo>
                  <a:lnTo>
                    <a:pt x="92" y="145"/>
                  </a:lnTo>
                  <a:lnTo>
                    <a:pt x="93" y="146"/>
                  </a:lnTo>
                  <a:lnTo>
                    <a:pt x="92" y="147"/>
                  </a:lnTo>
                  <a:lnTo>
                    <a:pt x="93" y="149"/>
                  </a:lnTo>
                  <a:lnTo>
                    <a:pt x="94" y="149"/>
                  </a:lnTo>
                  <a:lnTo>
                    <a:pt x="94" y="151"/>
                  </a:lnTo>
                  <a:lnTo>
                    <a:pt x="94" y="152"/>
                  </a:lnTo>
                  <a:lnTo>
                    <a:pt x="94" y="152"/>
                  </a:lnTo>
                  <a:lnTo>
                    <a:pt x="95" y="152"/>
                  </a:lnTo>
                  <a:lnTo>
                    <a:pt x="95" y="153"/>
                  </a:lnTo>
                  <a:lnTo>
                    <a:pt x="96" y="153"/>
                  </a:lnTo>
                  <a:lnTo>
                    <a:pt x="96" y="153"/>
                  </a:lnTo>
                  <a:lnTo>
                    <a:pt x="97" y="156"/>
                  </a:lnTo>
                  <a:lnTo>
                    <a:pt x="98" y="156"/>
                  </a:lnTo>
                  <a:lnTo>
                    <a:pt x="98" y="155"/>
                  </a:lnTo>
                  <a:lnTo>
                    <a:pt x="99" y="155"/>
                  </a:lnTo>
                  <a:lnTo>
                    <a:pt x="99" y="156"/>
                  </a:lnTo>
                  <a:lnTo>
                    <a:pt x="99" y="157"/>
                  </a:lnTo>
                  <a:lnTo>
                    <a:pt x="100" y="157"/>
                  </a:lnTo>
                  <a:lnTo>
                    <a:pt x="100" y="156"/>
                  </a:lnTo>
                  <a:lnTo>
                    <a:pt x="101" y="155"/>
                  </a:lnTo>
                  <a:lnTo>
                    <a:pt x="102" y="156"/>
                  </a:lnTo>
                  <a:lnTo>
                    <a:pt x="102" y="157"/>
                  </a:lnTo>
                  <a:lnTo>
                    <a:pt x="103" y="158"/>
                  </a:lnTo>
                  <a:lnTo>
                    <a:pt x="104" y="158"/>
                  </a:lnTo>
                  <a:lnTo>
                    <a:pt x="102" y="159"/>
                  </a:lnTo>
                  <a:lnTo>
                    <a:pt x="101" y="160"/>
                  </a:lnTo>
                  <a:lnTo>
                    <a:pt x="100" y="159"/>
                  </a:lnTo>
                  <a:lnTo>
                    <a:pt x="102" y="163"/>
                  </a:lnTo>
                  <a:lnTo>
                    <a:pt x="103" y="164"/>
                  </a:lnTo>
                  <a:lnTo>
                    <a:pt x="105" y="165"/>
                  </a:lnTo>
                  <a:lnTo>
                    <a:pt x="105" y="165"/>
                  </a:lnTo>
                  <a:lnTo>
                    <a:pt x="108" y="167"/>
                  </a:lnTo>
                  <a:lnTo>
                    <a:pt x="108" y="167"/>
                  </a:lnTo>
                  <a:lnTo>
                    <a:pt x="108" y="167"/>
                  </a:lnTo>
                  <a:lnTo>
                    <a:pt x="110" y="168"/>
                  </a:lnTo>
                  <a:lnTo>
                    <a:pt x="111" y="167"/>
                  </a:lnTo>
                  <a:lnTo>
                    <a:pt x="112" y="167"/>
                  </a:lnTo>
                  <a:lnTo>
                    <a:pt x="112" y="167"/>
                  </a:lnTo>
                  <a:lnTo>
                    <a:pt x="112" y="168"/>
                  </a:lnTo>
                  <a:lnTo>
                    <a:pt x="112" y="168"/>
                  </a:lnTo>
                  <a:lnTo>
                    <a:pt x="113" y="167"/>
                  </a:lnTo>
                  <a:lnTo>
                    <a:pt x="114" y="168"/>
                  </a:lnTo>
                  <a:lnTo>
                    <a:pt x="115" y="167"/>
                  </a:lnTo>
                  <a:lnTo>
                    <a:pt x="114" y="169"/>
                  </a:lnTo>
                  <a:lnTo>
                    <a:pt x="115" y="170"/>
                  </a:lnTo>
                  <a:lnTo>
                    <a:pt x="116" y="170"/>
                  </a:lnTo>
                  <a:lnTo>
                    <a:pt x="116" y="170"/>
                  </a:lnTo>
                  <a:lnTo>
                    <a:pt x="116" y="171"/>
                  </a:lnTo>
                  <a:lnTo>
                    <a:pt x="116" y="172"/>
                  </a:lnTo>
                  <a:lnTo>
                    <a:pt x="118" y="173"/>
                  </a:lnTo>
                  <a:lnTo>
                    <a:pt x="118" y="171"/>
                  </a:lnTo>
                  <a:lnTo>
                    <a:pt x="118" y="173"/>
                  </a:lnTo>
                  <a:lnTo>
                    <a:pt x="119" y="173"/>
                  </a:lnTo>
                  <a:lnTo>
                    <a:pt x="119" y="174"/>
                  </a:lnTo>
                  <a:lnTo>
                    <a:pt x="120" y="174"/>
                  </a:lnTo>
                  <a:lnTo>
                    <a:pt x="121" y="174"/>
                  </a:lnTo>
                  <a:lnTo>
                    <a:pt x="122" y="175"/>
                  </a:lnTo>
                  <a:lnTo>
                    <a:pt x="124" y="175"/>
                  </a:lnTo>
                  <a:lnTo>
                    <a:pt x="125" y="176"/>
                  </a:lnTo>
                  <a:lnTo>
                    <a:pt x="126" y="177"/>
                  </a:lnTo>
                  <a:lnTo>
                    <a:pt x="127" y="177"/>
                  </a:lnTo>
                  <a:lnTo>
                    <a:pt x="127" y="177"/>
                  </a:lnTo>
                  <a:lnTo>
                    <a:pt x="129" y="176"/>
                  </a:lnTo>
                  <a:lnTo>
                    <a:pt x="131" y="179"/>
                  </a:lnTo>
                  <a:lnTo>
                    <a:pt x="134" y="178"/>
                  </a:lnTo>
                  <a:lnTo>
                    <a:pt x="133" y="178"/>
                  </a:lnTo>
                  <a:lnTo>
                    <a:pt x="133" y="177"/>
                  </a:lnTo>
                  <a:lnTo>
                    <a:pt x="133" y="176"/>
                  </a:lnTo>
                  <a:lnTo>
                    <a:pt x="133" y="175"/>
                  </a:lnTo>
                  <a:lnTo>
                    <a:pt x="133" y="174"/>
                  </a:lnTo>
                  <a:lnTo>
                    <a:pt x="133" y="174"/>
                  </a:lnTo>
                  <a:lnTo>
                    <a:pt x="129" y="169"/>
                  </a:lnTo>
                  <a:lnTo>
                    <a:pt x="128" y="169"/>
                  </a:lnTo>
                  <a:lnTo>
                    <a:pt x="126" y="167"/>
                  </a:lnTo>
                  <a:lnTo>
                    <a:pt x="126" y="166"/>
                  </a:lnTo>
                  <a:lnTo>
                    <a:pt x="124" y="165"/>
                  </a:lnTo>
                  <a:lnTo>
                    <a:pt x="124" y="164"/>
                  </a:lnTo>
                  <a:lnTo>
                    <a:pt x="123" y="164"/>
                  </a:lnTo>
                  <a:lnTo>
                    <a:pt x="123" y="163"/>
                  </a:lnTo>
                  <a:lnTo>
                    <a:pt x="123" y="163"/>
                  </a:lnTo>
                  <a:lnTo>
                    <a:pt x="122" y="163"/>
                  </a:lnTo>
                  <a:lnTo>
                    <a:pt x="117" y="156"/>
                  </a:lnTo>
                  <a:lnTo>
                    <a:pt x="119" y="156"/>
                  </a:lnTo>
                  <a:lnTo>
                    <a:pt x="123" y="159"/>
                  </a:lnTo>
                  <a:lnTo>
                    <a:pt x="123" y="159"/>
                  </a:lnTo>
                  <a:lnTo>
                    <a:pt x="123" y="159"/>
                  </a:lnTo>
                  <a:lnTo>
                    <a:pt x="124" y="159"/>
                  </a:lnTo>
                  <a:lnTo>
                    <a:pt x="127" y="162"/>
                  </a:lnTo>
                  <a:lnTo>
                    <a:pt x="127" y="163"/>
                  </a:lnTo>
                  <a:lnTo>
                    <a:pt x="129" y="163"/>
                  </a:lnTo>
                  <a:lnTo>
                    <a:pt x="130" y="165"/>
                  </a:lnTo>
                  <a:lnTo>
                    <a:pt x="133" y="165"/>
                  </a:lnTo>
                  <a:lnTo>
                    <a:pt x="134" y="167"/>
                  </a:lnTo>
                  <a:lnTo>
                    <a:pt x="134" y="166"/>
                  </a:lnTo>
                  <a:lnTo>
                    <a:pt x="135" y="167"/>
                  </a:lnTo>
                  <a:lnTo>
                    <a:pt x="136" y="167"/>
                  </a:lnTo>
                  <a:lnTo>
                    <a:pt x="137" y="166"/>
                  </a:lnTo>
                  <a:lnTo>
                    <a:pt x="137" y="166"/>
                  </a:lnTo>
                  <a:lnTo>
                    <a:pt x="137" y="167"/>
                  </a:lnTo>
                  <a:lnTo>
                    <a:pt x="137" y="167"/>
                  </a:lnTo>
                  <a:lnTo>
                    <a:pt x="138" y="167"/>
                  </a:lnTo>
                  <a:lnTo>
                    <a:pt x="138" y="168"/>
                  </a:lnTo>
                  <a:lnTo>
                    <a:pt x="138" y="169"/>
                  </a:lnTo>
                  <a:lnTo>
                    <a:pt x="137" y="169"/>
                  </a:lnTo>
                  <a:lnTo>
                    <a:pt x="139" y="170"/>
                  </a:lnTo>
                  <a:lnTo>
                    <a:pt x="140" y="170"/>
                  </a:lnTo>
                  <a:lnTo>
                    <a:pt x="141" y="170"/>
                  </a:lnTo>
                  <a:lnTo>
                    <a:pt x="139" y="167"/>
                  </a:lnTo>
                  <a:lnTo>
                    <a:pt x="139" y="166"/>
                  </a:lnTo>
                  <a:lnTo>
                    <a:pt x="140" y="167"/>
                  </a:lnTo>
                  <a:lnTo>
                    <a:pt x="141" y="167"/>
                  </a:lnTo>
                  <a:lnTo>
                    <a:pt x="142" y="167"/>
                  </a:lnTo>
                  <a:lnTo>
                    <a:pt x="142" y="167"/>
                  </a:lnTo>
                  <a:lnTo>
                    <a:pt x="142" y="166"/>
                  </a:lnTo>
                  <a:lnTo>
                    <a:pt x="141" y="166"/>
                  </a:lnTo>
                  <a:lnTo>
                    <a:pt x="141" y="165"/>
                  </a:lnTo>
                  <a:lnTo>
                    <a:pt x="141" y="165"/>
                  </a:lnTo>
                  <a:lnTo>
                    <a:pt x="140" y="165"/>
                  </a:lnTo>
                  <a:lnTo>
                    <a:pt x="139" y="162"/>
                  </a:lnTo>
                  <a:lnTo>
                    <a:pt x="139" y="159"/>
                  </a:lnTo>
                  <a:lnTo>
                    <a:pt x="141" y="162"/>
                  </a:lnTo>
                  <a:lnTo>
                    <a:pt x="141" y="161"/>
                  </a:lnTo>
                  <a:lnTo>
                    <a:pt x="141" y="160"/>
                  </a:lnTo>
                  <a:lnTo>
                    <a:pt x="141" y="159"/>
                  </a:lnTo>
                  <a:lnTo>
                    <a:pt x="142" y="156"/>
                  </a:lnTo>
                  <a:lnTo>
                    <a:pt x="141" y="156"/>
                  </a:lnTo>
                  <a:lnTo>
                    <a:pt x="141" y="152"/>
                  </a:lnTo>
                  <a:lnTo>
                    <a:pt x="140" y="152"/>
                  </a:lnTo>
                  <a:lnTo>
                    <a:pt x="137" y="151"/>
                  </a:lnTo>
                  <a:lnTo>
                    <a:pt x="137" y="149"/>
                  </a:lnTo>
                  <a:lnTo>
                    <a:pt x="139" y="149"/>
                  </a:lnTo>
                  <a:lnTo>
                    <a:pt x="139" y="147"/>
                  </a:lnTo>
                  <a:lnTo>
                    <a:pt x="139" y="145"/>
                  </a:lnTo>
                  <a:lnTo>
                    <a:pt x="137" y="146"/>
                  </a:lnTo>
                  <a:lnTo>
                    <a:pt x="137" y="145"/>
                  </a:lnTo>
                  <a:lnTo>
                    <a:pt x="137" y="145"/>
                  </a:lnTo>
                  <a:lnTo>
                    <a:pt x="137" y="144"/>
                  </a:lnTo>
                  <a:lnTo>
                    <a:pt x="135" y="145"/>
                  </a:lnTo>
                  <a:lnTo>
                    <a:pt x="135" y="142"/>
                  </a:lnTo>
                  <a:lnTo>
                    <a:pt x="134" y="142"/>
                  </a:lnTo>
                  <a:lnTo>
                    <a:pt x="132" y="143"/>
                  </a:lnTo>
                  <a:lnTo>
                    <a:pt x="131" y="143"/>
                  </a:lnTo>
                  <a:lnTo>
                    <a:pt x="133" y="141"/>
                  </a:lnTo>
                  <a:lnTo>
                    <a:pt x="132" y="141"/>
                  </a:lnTo>
                  <a:lnTo>
                    <a:pt x="130" y="141"/>
                  </a:lnTo>
                  <a:lnTo>
                    <a:pt x="130" y="141"/>
                  </a:lnTo>
                  <a:lnTo>
                    <a:pt x="130" y="143"/>
                  </a:lnTo>
                  <a:lnTo>
                    <a:pt x="129" y="141"/>
                  </a:lnTo>
                  <a:lnTo>
                    <a:pt x="129" y="141"/>
                  </a:lnTo>
                  <a:lnTo>
                    <a:pt x="128" y="140"/>
                  </a:lnTo>
                  <a:lnTo>
                    <a:pt x="128" y="138"/>
                  </a:lnTo>
                  <a:lnTo>
                    <a:pt x="127" y="138"/>
                  </a:lnTo>
                  <a:lnTo>
                    <a:pt x="127" y="137"/>
                  </a:lnTo>
                  <a:lnTo>
                    <a:pt x="127" y="136"/>
                  </a:lnTo>
                  <a:lnTo>
                    <a:pt x="127" y="135"/>
                  </a:lnTo>
                  <a:lnTo>
                    <a:pt x="127" y="135"/>
                  </a:lnTo>
                  <a:lnTo>
                    <a:pt x="126" y="134"/>
                  </a:lnTo>
                  <a:lnTo>
                    <a:pt x="126" y="133"/>
                  </a:lnTo>
                  <a:lnTo>
                    <a:pt x="127" y="132"/>
                  </a:lnTo>
                  <a:lnTo>
                    <a:pt x="125" y="132"/>
                  </a:lnTo>
                  <a:lnTo>
                    <a:pt x="123" y="133"/>
                  </a:lnTo>
                  <a:lnTo>
                    <a:pt x="123" y="132"/>
                  </a:lnTo>
                  <a:lnTo>
                    <a:pt x="123" y="130"/>
                  </a:lnTo>
                  <a:lnTo>
                    <a:pt x="123" y="129"/>
                  </a:lnTo>
                  <a:lnTo>
                    <a:pt x="123" y="128"/>
                  </a:lnTo>
                  <a:lnTo>
                    <a:pt x="124" y="129"/>
                  </a:lnTo>
                  <a:lnTo>
                    <a:pt x="126" y="128"/>
                  </a:lnTo>
                  <a:lnTo>
                    <a:pt x="127" y="128"/>
                  </a:lnTo>
                  <a:lnTo>
                    <a:pt x="127" y="126"/>
                  </a:lnTo>
                  <a:lnTo>
                    <a:pt x="125" y="125"/>
                  </a:lnTo>
                  <a:lnTo>
                    <a:pt x="123" y="124"/>
                  </a:lnTo>
                  <a:lnTo>
                    <a:pt x="123" y="123"/>
                  </a:lnTo>
                  <a:lnTo>
                    <a:pt x="122" y="122"/>
                  </a:lnTo>
                  <a:lnTo>
                    <a:pt x="123" y="122"/>
                  </a:lnTo>
                  <a:lnTo>
                    <a:pt x="123" y="121"/>
                  </a:lnTo>
                  <a:lnTo>
                    <a:pt x="123" y="121"/>
                  </a:lnTo>
                  <a:lnTo>
                    <a:pt x="126" y="123"/>
                  </a:lnTo>
                  <a:lnTo>
                    <a:pt x="127" y="123"/>
                  </a:lnTo>
                  <a:lnTo>
                    <a:pt x="126" y="121"/>
                  </a:lnTo>
                  <a:lnTo>
                    <a:pt x="127" y="121"/>
                  </a:lnTo>
                  <a:lnTo>
                    <a:pt x="126" y="119"/>
                  </a:lnTo>
                  <a:lnTo>
                    <a:pt x="126" y="119"/>
                  </a:lnTo>
                  <a:lnTo>
                    <a:pt x="127" y="119"/>
                  </a:lnTo>
                  <a:lnTo>
                    <a:pt x="128" y="120"/>
                  </a:lnTo>
                  <a:lnTo>
                    <a:pt x="129" y="122"/>
                  </a:lnTo>
                  <a:lnTo>
                    <a:pt x="128" y="123"/>
                  </a:lnTo>
                  <a:lnTo>
                    <a:pt x="130" y="123"/>
                  </a:lnTo>
                  <a:lnTo>
                    <a:pt x="134" y="126"/>
                  </a:lnTo>
                  <a:lnTo>
                    <a:pt x="134" y="128"/>
                  </a:lnTo>
                  <a:lnTo>
                    <a:pt x="136" y="128"/>
                  </a:lnTo>
                  <a:lnTo>
                    <a:pt x="137" y="127"/>
                  </a:lnTo>
                  <a:lnTo>
                    <a:pt x="137" y="129"/>
                  </a:lnTo>
                  <a:lnTo>
                    <a:pt x="137" y="132"/>
                  </a:lnTo>
                  <a:lnTo>
                    <a:pt x="139" y="134"/>
                  </a:lnTo>
                  <a:lnTo>
                    <a:pt x="141" y="134"/>
                  </a:lnTo>
                  <a:lnTo>
                    <a:pt x="141" y="135"/>
                  </a:lnTo>
                  <a:lnTo>
                    <a:pt x="141" y="137"/>
                  </a:lnTo>
                  <a:lnTo>
                    <a:pt x="141" y="138"/>
                  </a:lnTo>
                  <a:lnTo>
                    <a:pt x="143" y="138"/>
                  </a:lnTo>
                  <a:lnTo>
                    <a:pt x="144" y="140"/>
                  </a:lnTo>
                  <a:lnTo>
                    <a:pt x="145" y="138"/>
                  </a:lnTo>
                  <a:lnTo>
                    <a:pt x="146" y="141"/>
                  </a:lnTo>
                  <a:lnTo>
                    <a:pt x="146" y="141"/>
                  </a:lnTo>
                  <a:lnTo>
                    <a:pt x="147" y="141"/>
                  </a:lnTo>
                  <a:lnTo>
                    <a:pt x="147" y="141"/>
                  </a:lnTo>
                  <a:lnTo>
                    <a:pt x="148" y="137"/>
                  </a:lnTo>
                  <a:lnTo>
                    <a:pt x="148" y="137"/>
                  </a:lnTo>
                  <a:lnTo>
                    <a:pt x="148" y="132"/>
                  </a:lnTo>
                  <a:lnTo>
                    <a:pt x="148" y="130"/>
                  </a:lnTo>
                  <a:lnTo>
                    <a:pt x="150" y="133"/>
                  </a:lnTo>
                  <a:lnTo>
                    <a:pt x="152" y="133"/>
                  </a:lnTo>
                  <a:lnTo>
                    <a:pt x="152" y="130"/>
                  </a:lnTo>
                  <a:lnTo>
                    <a:pt x="153" y="130"/>
                  </a:lnTo>
                  <a:lnTo>
                    <a:pt x="153" y="127"/>
                  </a:lnTo>
                  <a:lnTo>
                    <a:pt x="155" y="127"/>
                  </a:lnTo>
                  <a:lnTo>
                    <a:pt x="154" y="126"/>
                  </a:lnTo>
                  <a:lnTo>
                    <a:pt x="152" y="126"/>
                  </a:lnTo>
                  <a:lnTo>
                    <a:pt x="152" y="125"/>
                  </a:lnTo>
                  <a:lnTo>
                    <a:pt x="153" y="125"/>
                  </a:lnTo>
                  <a:lnTo>
                    <a:pt x="154" y="123"/>
                  </a:lnTo>
                  <a:lnTo>
                    <a:pt x="152" y="123"/>
                  </a:lnTo>
                  <a:lnTo>
                    <a:pt x="153" y="123"/>
                  </a:lnTo>
                  <a:lnTo>
                    <a:pt x="156" y="123"/>
                  </a:lnTo>
                  <a:lnTo>
                    <a:pt x="157" y="124"/>
                  </a:lnTo>
                  <a:lnTo>
                    <a:pt x="158" y="123"/>
                  </a:lnTo>
                  <a:lnTo>
                    <a:pt x="156" y="122"/>
                  </a:lnTo>
                  <a:lnTo>
                    <a:pt x="157" y="120"/>
                  </a:lnTo>
                  <a:lnTo>
                    <a:pt x="158" y="120"/>
                  </a:lnTo>
                  <a:lnTo>
                    <a:pt x="159" y="119"/>
                  </a:lnTo>
                  <a:lnTo>
                    <a:pt x="158" y="117"/>
                  </a:lnTo>
                  <a:lnTo>
                    <a:pt x="156" y="115"/>
                  </a:lnTo>
                  <a:lnTo>
                    <a:pt x="156" y="115"/>
                  </a:lnTo>
                  <a:lnTo>
                    <a:pt x="155" y="114"/>
                  </a:lnTo>
                  <a:lnTo>
                    <a:pt x="153" y="114"/>
                  </a:lnTo>
                  <a:lnTo>
                    <a:pt x="152" y="113"/>
                  </a:lnTo>
                  <a:lnTo>
                    <a:pt x="151" y="114"/>
                  </a:lnTo>
                  <a:lnTo>
                    <a:pt x="148" y="115"/>
                  </a:lnTo>
                  <a:lnTo>
                    <a:pt x="148" y="112"/>
                  </a:lnTo>
                  <a:lnTo>
                    <a:pt x="150" y="111"/>
                  </a:lnTo>
                  <a:lnTo>
                    <a:pt x="150" y="109"/>
                  </a:lnTo>
                  <a:lnTo>
                    <a:pt x="148" y="109"/>
                  </a:lnTo>
                  <a:lnTo>
                    <a:pt x="148" y="110"/>
                  </a:lnTo>
                  <a:lnTo>
                    <a:pt x="145" y="111"/>
                  </a:lnTo>
                  <a:lnTo>
                    <a:pt x="144" y="110"/>
                  </a:lnTo>
                  <a:lnTo>
                    <a:pt x="145" y="109"/>
                  </a:lnTo>
                  <a:lnTo>
                    <a:pt x="143" y="109"/>
                  </a:lnTo>
                  <a:lnTo>
                    <a:pt x="144" y="108"/>
                  </a:lnTo>
                  <a:lnTo>
                    <a:pt x="145" y="108"/>
                  </a:lnTo>
                  <a:lnTo>
                    <a:pt x="145" y="108"/>
                  </a:lnTo>
                  <a:lnTo>
                    <a:pt x="142" y="103"/>
                  </a:lnTo>
                  <a:lnTo>
                    <a:pt x="141" y="101"/>
                  </a:lnTo>
                  <a:lnTo>
                    <a:pt x="139" y="102"/>
                  </a:lnTo>
                  <a:lnTo>
                    <a:pt x="138" y="101"/>
                  </a:lnTo>
                  <a:lnTo>
                    <a:pt x="138" y="101"/>
                  </a:lnTo>
                  <a:lnTo>
                    <a:pt x="139" y="100"/>
                  </a:lnTo>
                  <a:lnTo>
                    <a:pt x="139" y="98"/>
                  </a:lnTo>
                  <a:lnTo>
                    <a:pt x="135" y="99"/>
                  </a:lnTo>
                  <a:lnTo>
                    <a:pt x="134" y="101"/>
                  </a:lnTo>
                  <a:lnTo>
                    <a:pt x="133" y="99"/>
                  </a:lnTo>
                  <a:lnTo>
                    <a:pt x="132" y="99"/>
                  </a:lnTo>
                  <a:lnTo>
                    <a:pt x="132" y="98"/>
                  </a:lnTo>
                  <a:lnTo>
                    <a:pt x="133" y="97"/>
                  </a:lnTo>
                  <a:lnTo>
                    <a:pt x="132" y="96"/>
                  </a:lnTo>
                  <a:lnTo>
                    <a:pt x="129" y="96"/>
                  </a:lnTo>
                  <a:lnTo>
                    <a:pt x="129" y="96"/>
                  </a:lnTo>
                  <a:lnTo>
                    <a:pt x="130" y="94"/>
                  </a:lnTo>
                  <a:lnTo>
                    <a:pt x="129" y="93"/>
                  </a:lnTo>
                  <a:lnTo>
                    <a:pt x="121" y="90"/>
                  </a:lnTo>
                  <a:lnTo>
                    <a:pt x="120" y="90"/>
                  </a:lnTo>
                  <a:lnTo>
                    <a:pt x="123" y="90"/>
                  </a:lnTo>
                  <a:lnTo>
                    <a:pt x="123" y="89"/>
                  </a:lnTo>
                  <a:lnTo>
                    <a:pt x="124" y="89"/>
                  </a:lnTo>
                  <a:lnTo>
                    <a:pt x="123" y="88"/>
                  </a:lnTo>
                  <a:lnTo>
                    <a:pt x="123" y="87"/>
                  </a:lnTo>
                  <a:lnTo>
                    <a:pt x="122" y="86"/>
                  </a:lnTo>
                  <a:lnTo>
                    <a:pt x="122" y="85"/>
                  </a:lnTo>
                  <a:lnTo>
                    <a:pt x="123" y="85"/>
                  </a:lnTo>
                  <a:lnTo>
                    <a:pt x="123" y="84"/>
                  </a:lnTo>
                  <a:lnTo>
                    <a:pt x="121" y="82"/>
                  </a:lnTo>
                  <a:lnTo>
                    <a:pt x="119" y="82"/>
                  </a:lnTo>
                  <a:lnTo>
                    <a:pt x="119" y="81"/>
                  </a:lnTo>
                  <a:lnTo>
                    <a:pt x="121" y="81"/>
                  </a:lnTo>
                  <a:lnTo>
                    <a:pt x="122" y="81"/>
                  </a:lnTo>
                  <a:lnTo>
                    <a:pt x="123" y="81"/>
                  </a:lnTo>
                  <a:lnTo>
                    <a:pt x="122" y="79"/>
                  </a:lnTo>
                  <a:lnTo>
                    <a:pt x="126" y="82"/>
                  </a:lnTo>
                  <a:lnTo>
                    <a:pt x="127" y="82"/>
                  </a:lnTo>
                  <a:lnTo>
                    <a:pt x="129" y="81"/>
                  </a:lnTo>
                  <a:lnTo>
                    <a:pt x="130" y="82"/>
                  </a:lnTo>
                  <a:lnTo>
                    <a:pt x="130" y="81"/>
                  </a:lnTo>
                  <a:lnTo>
                    <a:pt x="130" y="79"/>
                  </a:lnTo>
                  <a:lnTo>
                    <a:pt x="127" y="77"/>
                  </a:lnTo>
                  <a:lnTo>
                    <a:pt x="123" y="77"/>
                  </a:lnTo>
                  <a:lnTo>
                    <a:pt x="122" y="76"/>
                  </a:lnTo>
                  <a:lnTo>
                    <a:pt x="121" y="77"/>
                  </a:lnTo>
                  <a:lnTo>
                    <a:pt x="119" y="76"/>
                  </a:lnTo>
                  <a:lnTo>
                    <a:pt x="119" y="75"/>
                  </a:lnTo>
                  <a:lnTo>
                    <a:pt x="118" y="76"/>
                  </a:lnTo>
                  <a:lnTo>
                    <a:pt x="119" y="74"/>
                  </a:lnTo>
                  <a:lnTo>
                    <a:pt x="121" y="74"/>
                  </a:lnTo>
                  <a:lnTo>
                    <a:pt x="123" y="73"/>
                  </a:lnTo>
                  <a:lnTo>
                    <a:pt x="123" y="72"/>
                  </a:lnTo>
                  <a:lnTo>
                    <a:pt x="125" y="72"/>
                  </a:lnTo>
                  <a:lnTo>
                    <a:pt x="127" y="72"/>
                  </a:lnTo>
                  <a:lnTo>
                    <a:pt x="127" y="71"/>
                  </a:lnTo>
                  <a:lnTo>
                    <a:pt x="123" y="65"/>
                  </a:lnTo>
                  <a:lnTo>
                    <a:pt x="122" y="64"/>
                  </a:lnTo>
                  <a:lnTo>
                    <a:pt x="121" y="65"/>
                  </a:lnTo>
                  <a:lnTo>
                    <a:pt x="121" y="66"/>
                  </a:lnTo>
                  <a:lnTo>
                    <a:pt x="119" y="68"/>
                  </a:lnTo>
                  <a:lnTo>
                    <a:pt x="119" y="69"/>
                  </a:lnTo>
                  <a:lnTo>
                    <a:pt x="117" y="69"/>
                  </a:lnTo>
                  <a:lnTo>
                    <a:pt x="119" y="66"/>
                  </a:lnTo>
                  <a:lnTo>
                    <a:pt x="119" y="65"/>
                  </a:lnTo>
                  <a:lnTo>
                    <a:pt x="115" y="65"/>
                  </a:lnTo>
                  <a:lnTo>
                    <a:pt x="114" y="66"/>
                  </a:lnTo>
                  <a:lnTo>
                    <a:pt x="113" y="65"/>
                  </a:lnTo>
                  <a:lnTo>
                    <a:pt x="115" y="65"/>
                  </a:lnTo>
                  <a:lnTo>
                    <a:pt x="118" y="63"/>
                  </a:lnTo>
                  <a:lnTo>
                    <a:pt x="119" y="61"/>
                  </a:lnTo>
                  <a:lnTo>
                    <a:pt x="119" y="62"/>
                  </a:lnTo>
                  <a:lnTo>
                    <a:pt x="119" y="59"/>
                  </a:lnTo>
                  <a:lnTo>
                    <a:pt x="116" y="57"/>
                  </a:lnTo>
                  <a:lnTo>
                    <a:pt x="115" y="57"/>
                  </a:lnTo>
                  <a:lnTo>
                    <a:pt x="114" y="56"/>
                  </a:lnTo>
                  <a:lnTo>
                    <a:pt x="112" y="57"/>
                  </a:lnTo>
                  <a:lnTo>
                    <a:pt x="111" y="58"/>
                  </a:lnTo>
                  <a:lnTo>
                    <a:pt x="110" y="59"/>
                  </a:lnTo>
                  <a:lnTo>
                    <a:pt x="109" y="60"/>
                  </a:lnTo>
                  <a:lnTo>
                    <a:pt x="109" y="60"/>
                  </a:lnTo>
                  <a:lnTo>
                    <a:pt x="109" y="57"/>
                  </a:lnTo>
                  <a:lnTo>
                    <a:pt x="111" y="57"/>
                  </a:lnTo>
                  <a:lnTo>
                    <a:pt x="112" y="54"/>
                  </a:lnTo>
                  <a:lnTo>
                    <a:pt x="111" y="55"/>
                  </a:lnTo>
                  <a:lnTo>
                    <a:pt x="110" y="56"/>
                  </a:lnTo>
                  <a:lnTo>
                    <a:pt x="108" y="57"/>
                  </a:lnTo>
                  <a:lnTo>
                    <a:pt x="106" y="57"/>
                  </a:lnTo>
                  <a:lnTo>
                    <a:pt x="107" y="57"/>
                  </a:lnTo>
                  <a:lnTo>
                    <a:pt x="108" y="53"/>
                  </a:lnTo>
                  <a:lnTo>
                    <a:pt x="108" y="51"/>
                  </a:lnTo>
                  <a:lnTo>
                    <a:pt x="107" y="51"/>
                  </a:lnTo>
                  <a:lnTo>
                    <a:pt x="105" y="52"/>
                  </a:lnTo>
                  <a:lnTo>
                    <a:pt x="104" y="53"/>
                  </a:lnTo>
                  <a:lnTo>
                    <a:pt x="103" y="51"/>
                  </a:lnTo>
                  <a:lnTo>
                    <a:pt x="100" y="51"/>
                  </a:lnTo>
                  <a:lnTo>
                    <a:pt x="102" y="50"/>
                  </a:lnTo>
                  <a:lnTo>
                    <a:pt x="104" y="5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7" name="Freeform 65"/>
            <p:cNvSpPr>
              <a:spLocks/>
            </p:cNvSpPr>
            <p:nvPr/>
          </p:nvSpPr>
          <p:spPr bwMode="auto">
            <a:xfrm>
              <a:off x="3936534" y="2089845"/>
              <a:ext cx="20440" cy="17419"/>
            </a:xfrm>
            <a:custGeom>
              <a:avLst/>
              <a:gdLst/>
              <a:ahLst/>
              <a:cxnLst>
                <a:cxn ang="0">
                  <a:pos x="2" y="4"/>
                </a:cxn>
                <a:cxn ang="0">
                  <a:pos x="3" y="4"/>
                </a:cxn>
                <a:cxn ang="0">
                  <a:pos x="4" y="6"/>
                </a:cxn>
                <a:cxn ang="0">
                  <a:pos x="6" y="6"/>
                </a:cxn>
                <a:cxn ang="0">
                  <a:pos x="6" y="5"/>
                </a:cxn>
                <a:cxn ang="0">
                  <a:pos x="5" y="4"/>
                </a:cxn>
                <a:cxn ang="0">
                  <a:pos x="4" y="4"/>
                </a:cxn>
                <a:cxn ang="0">
                  <a:pos x="4" y="2"/>
                </a:cxn>
                <a:cxn ang="0">
                  <a:pos x="4" y="2"/>
                </a:cxn>
                <a:cxn ang="0">
                  <a:pos x="3" y="1"/>
                </a:cxn>
                <a:cxn ang="0">
                  <a:pos x="1" y="0"/>
                </a:cxn>
                <a:cxn ang="0">
                  <a:pos x="0" y="0"/>
                </a:cxn>
                <a:cxn ang="0">
                  <a:pos x="0" y="0"/>
                </a:cxn>
                <a:cxn ang="0">
                  <a:pos x="0" y="0"/>
                </a:cxn>
                <a:cxn ang="0">
                  <a:pos x="0" y="1"/>
                </a:cxn>
                <a:cxn ang="0">
                  <a:pos x="2" y="4"/>
                </a:cxn>
              </a:cxnLst>
              <a:rect l="0" t="0" r="r" b="b"/>
              <a:pathLst>
                <a:path w="6" h="6">
                  <a:moveTo>
                    <a:pt x="2" y="4"/>
                  </a:moveTo>
                  <a:lnTo>
                    <a:pt x="3" y="4"/>
                  </a:lnTo>
                  <a:lnTo>
                    <a:pt x="4" y="6"/>
                  </a:lnTo>
                  <a:lnTo>
                    <a:pt x="6" y="6"/>
                  </a:lnTo>
                  <a:lnTo>
                    <a:pt x="6" y="5"/>
                  </a:lnTo>
                  <a:lnTo>
                    <a:pt x="5" y="4"/>
                  </a:lnTo>
                  <a:lnTo>
                    <a:pt x="4" y="4"/>
                  </a:lnTo>
                  <a:lnTo>
                    <a:pt x="4" y="2"/>
                  </a:lnTo>
                  <a:lnTo>
                    <a:pt x="4" y="2"/>
                  </a:lnTo>
                  <a:lnTo>
                    <a:pt x="3" y="1"/>
                  </a:lnTo>
                  <a:lnTo>
                    <a:pt x="1" y="0"/>
                  </a:lnTo>
                  <a:lnTo>
                    <a:pt x="0" y="0"/>
                  </a:lnTo>
                  <a:lnTo>
                    <a:pt x="0" y="0"/>
                  </a:lnTo>
                  <a:lnTo>
                    <a:pt x="0" y="0"/>
                  </a:lnTo>
                  <a:lnTo>
                    <a:pt x="0" y="1"/>
                  </a:lnTo>
                  <a:lnTo>
                    <a:pt x="2"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8" name="Freeform 66"/>
            <p:cNvSpPr>
              <a:spLocks/>
            </p:cNvSpPr>
            <p:nvPr/>
          </p:nvSpPr>
          <p:spPr bwMode="auto">
            <a:xfrm>
              <a:off x="4011480" y="1933078"/>
              <a:ext cx="17033" cy="11612"/>
            </a:xfrm>
            <a:custGeom>
              <a:avLst/>
              <a:gdLst/>
              <a:ahLst/>
              <a:cxnLst>
                <a:cxn ang="0">
                  <a:pos x="2" y="2"/>
                </a:cxn>
                <a:cxn ang="0">
                  <a:pos x="3" y="3"/>
                </a:cxn>
                <a:cxn ang="0">
                  <a:pos x="5" y="2"/>
                </a:cxn>
                <a:cxn ang="0">
                  <a:pos x="5" y="0"/>
                </a:cxn>
                <a:cxn ang="0">
                  <a:pos x="5" y="0"/>
                </a:cxn>
                <a:cxn ang="0">
                  <a:pos x="4" y="0"/>
                </a:cxn>
                <a:cxn ang="0">
                  <a:pos x="4" y="0"/>
                </a:cxn>
                <a:cxn ang="0">
                  <a:pos x="3" y="0"/>
                </a:cxn>
                <a:cxn ang="0">
                  <a:pos x="2" y="0"/>
                </a:cxn>
                <a:cxn ang="0">
                  <a:pos x="1" y="0"/>
                </a:cxn>
                <a:cxn ang="0">
                  <a:pos x="1" y="0"/>
                </a:cxn>
                <a:cxn ang="0">
                  <a:pos x="0" y="0"/>
                </a:cxn>
                <a:cxn ang="0">
                  <a:pos x="0" y="2"/>
                </a:cxn>
                <a:cxn ang="0">
                  <a:pos x="2" y="4"/>
                </a:cxn>
                <a:cxn ang="0">
                  <a:pos x="2" y="2"/>
                </a:cxn>
              </a:cxnLst>
              <a:rect l="0" t="0" r="r" b="b"/>
              <a:pathLst>
                <a:path w="5" h="4">
                  <a:moveTo>
                    <a:pt x="2" y="2"/>
                  </a:moveTo>
                  <a:lnTo>
                    <a:pt x="3" y="3"/>
                  </a:lnTo>
                  <a:lnTo>
                    <a:pt x="5" y="2"/>
                  </a:lnTo>
                  <a:lnTo>
                    <a:pt x="5" y="0"/>
                  </a:lnTo>
                  <a:lnTo>
                    <a:pt x="5" y="0"/>
                  </a:lnTo>
                  <a:lnTo>
                    <a:pt x="4" y="0"/>
                  </a:lnTo>
                  <a:lnTo>
                    <a:pt x="4" y="0"/>
                  </a:lnTo>
                  <a:lnTo>
                    <a:pt x="3" y="0"/>
                  </a:lnTo>
                  <a:lnTo>
                    <a:pt x="2" y="0"/>
                  </a:lnTo>
                  <a:lnTo>
                    <a:pt x="1" y="0"/>
                  </a:lnTo>
                  <a:lnTo>
                    <a:pt x="1" y="0"/>
                  </a:lnTo>
                  <a:lnTo>
                    <a:pt x="0" y="0"/>
                  </a:lnTo>
                  <a:lnTo>
                    <a:pt x="0" y="2"/>
                  </a:lnTo>
                  <a:lnTo>
                    <a:pt x="2" y="4"/>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9" name="Freeform 67"/>
            <p:cNvSpPr>
              <a:spLocks/>
            </p:cNvSpPr>
            <p:nvPr/>
          </p:nvSpPr>
          <p:spPr bwMode="auto">
            <a:xfrm>
              <a:off x="3653785" y="1927272"/>
              <a:ext cx="81759" cy="63868"/>
            </a:xfrm>
            <a:custGeom>
              <a:avLst/>
              <a:gdLst/>
              <a:ahLst/>
              <a:cxnLst>
                <a:cxn ang="0">
                  <a:pos x="18" y="10"/>
                </a:cxn>
                <a:cxn ang="0">
                  <a:pos x="14" y="6"/>
                </a:cxn>
                <a:cxn ang="0">
                  <a:pos x="13" y="4"/>
                </a:cxn>
                <a:cxn ang="0">
                  <a:pos x="12" y="3"/>
                </a:cxn>
                <a:cxn ang="0">
                  <a:pos x="12" y="2"/>
                </a:cxn>
                <a:cxn ang="0">
                  <a:pos x="11" y="0"/>
                </a:cxn>
                <a:cxn ang="0">
                  <a:pos x="9" y="0"/>
                </a:cxn>
                <a:cxn ang="0">
                  <a:pos x="7" y="2"/>
                </a:cxn>
                <a:cxn ang="0">
                  <a:pos x="7" y="6"/>
                </a:cxn>
                <a:cxn ang="0">
                  <a:pos x="7" y="5"/>
                </a:cxn>
                <a:cxn ang="0">
                  <a:pos x="5" y="6"/>
                </a:cxn>
                <a:cxn ang="0">
                  <a:pos x="5" y="7"/>
                </a:cxn>
                <a:cxn ang="0">
                  <a:pos x="5" y="9"/>
                </a:cxn>
                <a:cxn ang="0">
                  <a:pos x="4" y="11"/>
                </a:cxn>
                <a:cxn ang="0">
                  <a:pos x="1" y="12"/>
                </a:cxn>
                <a:cxn ang="0">
                  <a:pos x="0" y="13"/>
                </a:cxn>
                <a:cxn ang="0">
                  <a:pos x="1" y="17"/>
                </a:cxn>
                <a:cxn ang="0">
                  <a:pos x="2" y="16"/>
                </a:cxn>
                <a:cxn ang="0">
                  <a:pos x="3" y="15"/>
                </a:cxn>
                <a:cxn ang="0">
                  <a:pos x="4" y="17"/>
                </a:cxn>
                <a:cxn ang="0">
                  <a:pos x="6" y="17"/>
                </a:cxn>
                <a:cxn ang="0">
                  <a:pos x="7" y="17"/>
                </a:cxn>
                <a:cxn ang="0">
                  <a:pos x="7" y="18"/>
                </a:cxn>
                <a:cxn ang="0">
                  <a:pos x="9" y="18"/>
                </a:cxn>
                <a:cxn ang="0">
                  <a:pos x="11" y="20"/>
                </a:cxn>
                <a:cxn ang="0">
                  <a:pos x="13" y="21"/>
                </a:cxn>
                <a:cxn ang="0">
                  <a:pos x="14" y="20"/>
                </a:cxn>
                <a:cxn ang="0">
                  <a:pos x="18" y="22"/>
                </a:cxn>
                <a:cxn ang="0">
                  <a:pos x="19" y="20"/>
                </a:cxn>
                <a:cxn ang="0">
                  <a:pos x="21" y="18"/>
                </a:cxn>
                <a:cxn ang="0">
                  <a:pos x="22" y="18"/>
                </a:cxn>
                <a:cxn ang="0">
                  <a:pos x="24" y="17"/>
                </a:cxn>
                <a:cxn ang="0">
                  <a:pos x="22" y="17"/>
                </a:cxn>
                <a:cxn ang="0">
                  <a:pos x="20" y="14"/>
                </a:cxn>
                <a:cxn ang="0">
                  <a:pos x="19" y="11"/>
                </a:cxn>
              </a:cxnLst>
              <a:rect l="0" t="0" r="r" b="b"/>
              <a:pathLst>
                <a:path w="24" h="22">
                  <a:moveTo>
                    <a:pt x="19" y="11"/>
                  </a:moveTo>
                  <a:lnTo>
                    <a:pt x="18" y="10"/>
                  </a:lnTo>
                  <a:lnTo>
                    <a:pt x="18" y="9"/>
                  </a:lnTo>
                  <a:lnTo>
                    <a:pt x="14" y="6"/>
                  </a:lnTo>
                  <a:lnTo>
                    <a:pt x="14" y="6"/>
                  </a:lnTo>
                  <a:lnTo>
                    <a:pt x="13" y="4"/>
                  </a:lnTo>
                  <a:lnTo>
                    <a:pt x="13" y="3"/>
                  </a:lnTo>
                  <a:lnTo>
                    <a:pt x="12" y="3"/>
                  </a:lnTo>
                  <a:lnTo>
                    <a:pt x="12" y="2"/>
                  </a:lnTo>
                  <a:lnTo>
                    <a:pt x="12" y="2"/>
                  </a:lnTo>
                  <a:lnTo>
                    <a:pt x="11" y="2"/>
                  </a:lnTo>
                  <a:lnTo>
                    <a:pt x="11" y="0"/>
                  </a:lnTo>
                  <a:lnTo>
                    <a:pt x="10" y="0"/>
                  </a:lnTo>
                  <a:lnTo>
                    <a:pt x="9" y="0"/>
                  </a:lnTo>
                  <a:lnTo>
                    <a:pt x="8" y="1"/>
                  </a:lnTo>
                  <a:lnTo>
                    <a:pt x="7" y="2"/>
                  </a:lnTo>
                  <a:lnTo>
                    <a:pt x="7" y="5"/>
                  </a:lnTo>
                  <a:lnTo>
                    <a:pt x="7" y="6"/>
                  </a:lnTo>
                  <a:lnTo>
                    <a:pt x="7" y="6"/>
                  </a:lnTo>
                  <a:lnTo>
                    <a:pt x="7" y="5"/>
                  </a:lnTo>
                  <a:lnTo>
                    <a:pt x="6" y="5"/>
                  </a:lnTo>
                  <a:lnTo>
                    <a:pt x="5" y="6"/>
                  </a:lnTo>
                  <a:lnTo>
                    <a:pt x="5" y="6"/>
                  </a:lnTo>
                  <a:lnTo>
                    <a:pt x="5" y="7"/>
                  </a:lnTo>
                  <a:lnTo>
                    <a:pt x="6" y="9"/>
                  </a:lnTo>
                  <a:lnTo>
                    <a:pt x="5" y="9"/>
                  </a:lnTo>
                  <a:lnTo>
                    <a:pt x="5" y="11"/>
                  </a:lnTo>
                  <a:lnTo>
                    <a:pt x="4" y="11"/>
                  </a:lnTo>
                  <a:lnTo>
                    <a:pt x="3" y="12"/>
                  </a:lnTo>
                  <a:lnTo>
                    <a:pt x="1" y="12"/>
                  </a:lnTo>
                  <a:lnTo>
                    <a:pt x="0" y="13"/>
                  </a:lnTo>
                  <a:lnTo>
                    <a:pt x="0" y="13"/>
                  </a:lnTo>
                  <a:lnTo>
                    <a:pt x="0" y="15"/>
                  </a:lnTo>
                  <a:lnTo>
                    <a:pt x="1" y="17"/>
                  </a:lnTo>
                  <a:lnTo>
                    <a:pt x="2" y="17"/>
                  </a:lnTo>
                  <a:lnTo>
                    <a:pt x="2" y="16"/>
                  </a:lnTo>
                  <a:lnTo>
                    <a:pt x="3" y="15"/>
                  </a:lnTo>
                  <a:lnTo>
                    <a:pt x="3" y="15"/>
                  </a:lnTo>
                  <a:lnTo>
                    <a:pt x="4" y="16"/>
                  </a:lnTo>
                  <a:lnTo>
                    <a:pt x="4" y="17"/>
                  </a:lnTo>
                  <a:lnTo>
                    <a:pt x="5" y="17"/>
                  </a:lnTo>
                  <a:lnTo>
                    <a:pt x="6" y="17"/>
                  </a:lnTo>
                  <a:lnTo>
                    <a:pt x="6" y="17"/>
                  </a:lnTo>
                  <a:lnTo>
                    <a:pt x="7" y="17"/>
                  </a:lnTo>
                  <a:lnTo>
                    <a:pt x="7" y="17"/>
                  </a:lnTo>
                  <a:lnTo>
                    <a:pt x="7" y="18"/>
                  </a:lnTo>
                  <a:lnTo>
                    <a:pt x="7" y="18"/>
                  </a:lnTo>
                  <a:lnTo>
                    <a:pt x="9" y="18"/>
                  </a:lnTo>
                  <a:lnTo>
                    <a:pt x="10" y="20"/>
                  </a:lnTo>
                  <a:lnTo>
                    <a:pt x="11" y="20"/>
                  </a:lnTo>
                  <a:lnTo>
                    <a:pt x="13" y="20"/>
                  </a:lnTo>
                  <a:lnTo>
                    <a:pt x="13" y="21"/>
                  </a:lnTo>
                  <a:lnTo>
                    <a:pt x="14" y="20"/>
                  </a:lnTo>
                  <a:lnTo>
                    <a:pt x="14" y="20"/>
                  </a:lnTo>
                  <a:lnTo>
                    <a:pt x="17" y="22"/>
                  </a:lnTo>
                  <a:lnTo>
                    <a:pt x="18" y="22"/>
                  </a:lnTo>
                  <a:lnTo>
                    <a:pt x="18" y="20"/>
                  </a:lnTo>
                  <a:lnTo>
                    <a:pt x="19" y="20"/>
                  </a:lnTo>
                  <a:lnTo>
                    <a:pt x="21" y="18"/>
                  </a:lnTo>
                  <a:lnTo>
                    <a:pt x="21" y="18"/>
                  </a:lnTo>
                  <a:lnTo>
                    <a:pt x="21" y="19"/>
                  </a:lnTo>
                  <a:lnTo>
                    <a:pt x="22" y="18"/>
                  </a:lnTo>
                  <a:lnTo>
                    <a:pt x="23" y="17"/>
                  </a:lnTo>
                  <a:lnTo>
                    <a:pt x="24" y="17"/>
                  </a:lnTo>
                  <a:lnTo>
                    <a:pt x="23" y="17"/>
                  </a:lnTo>
                  <a:lnTo>
                    <a:pt x="22" y="17"/>
                  </a:lnTo>
                  <a:lnTo>
                    <a:pt x="21" y="15"/>
                  </a:lnTo>
                  <a:lnTo>
                    <a:pt x="20" y="14"/>
                  </a:lnTo>
                  <a:lnTo>
                    <a:pt x="20" y="13"/>
                  </a:lnTo>
                  <a:lnTo>
                    <a:pt x="19" y="1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0" name="Freeform 68"/>
            <p:cNvSpPr>
              <a:spLocks/>
            </p:cNvSpPr>
            <p:nvPr/>
          </p:nvSpPr>
          <p:spPr bwMode="auto">
            <a:xfrm>
              <a:off x="4028513" y="1950497"/>
              <a:ext cx="20440" cy="23225"/>
            </a:xfrm>
            <a:custGeom>
              <a:avLst/>
              <a:gdLst/>
              <a:ahLst/>
              <a:cxnLst>
                <a:cxn ang="0">
                  <a:pos x="6" y="2"/>
                </a:cxn>
                <a:cxn ang="0">
                  <a:pos x="6" y="2"/>
                </a:cxn>
                <a:cxn ang="0">
                  <a:pos x="6" y="2"/>
                </a:cxn>
                <a:cxn ang="0">
                  <a:pos x="6" y="1"/>
                </a:cxn>
                <a:cxn ang="0">
                  <a:pos x="6" y="0"/>
                </a:cxn>
                <a:cxn ang="0">
                  <a:pos x="5" y="0"/>
                </a:cxn>
                <a:cxn ang="0">
                  <a:pos x="2" y="4"/>
                </a:cxn>
                <a:cxn ang="0">
                  <a:pos x="2" y="5"/>
                </a:cxn>
                <a:cxn ang="0">
                  <a:pos x="0" y="6"/>
                </a:cxn>
                <a:cxn ang="0">
                  <a:pos x="0" y="8"/>
                </a:cxn>
                <a:cxn ang="0">
                  <a:pos x="2" y="7"/>
                </a:cxn>
                <a:cxn ang="0">
                  <a:pos x="4" y="6"/>
                </a:cxn>
                <a:cxn ang="0">
                  <a:pos x="5" y="3"/>
                </a:cxn>
                <a:cxn ang="0">
                  <a:pos x="6" y="2"/>
                </a:cxn>
              </a:cxnLst>
              <a:rect l="0" t="0" r="r" b="b"/>
              <a:pathLst>
                <a:path w="6" h="8">
                  <a:moveTo>
                    <a:pt x="6" y="2"/>
                  </a:moveTo>
                  <a:lnTo>
                    <a:pt x="6" y="2"/>
                  </a:lnTo>
                  <a:lnTo>
                    <a:pt x="6" y="2"/>
                  </a:lnTo>
                  <a:lnTo>
                    <a:pt x="6" y="1"/>
                  </a:lnTo>
                  <a:lnTo>
                    <a:pt x="6" y="0"/>
                  </a:lnTo>
                  <a:lnTo>
                    <a:pt x="5" y="0"/>
                  </a:lnTo>
                  <a:lnTo>
                    <a:pt x="2" y="4"/>
                  </a:lnTo>
                  <a:lnTo>
                    <a:pt x="2" y="5"/>
                  </a:lnTo>
                  <a:lnTo>
                    <a:pt x="0" y="6"/>
                  </a:lnTo>
                  <a:lnTo>
                    <a:pt x="0" y="8"/>
                  </a:lnTo>
                  <a:lnTo>
                    <a:pt x="2" y="7"/>
                  </a:lnTo>
                  <a:lnTo>
                    <a:pt x="4" y="6"/>
                  </a:lnTo>
                  <a:lnTo>
                    <a:pt x="5" y="3"/>
                  </a:lnTo>
                  <a:lnTo>
                    <a:pt x="6"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1" name="Freeform 69"/>
            <p:cNvSpPr>
              <a:spLocks/>
            </p:cNvSpPr>
            <p:nvPr/>
          </p:nvSpPr>
          <p:spPr bwMode="auto">
            <a:xfrm>
              <a:off x="8654709" y="1921466"/>
              <a:ext cx="27253" cy="23225"/>
            </a:xfrm>
            <a:custGeom>
              <a:avLst/>
              <a:gdLst/>
              <a:ahLst/>
              <a:cxnLst>
                <a:cxn ang="0">
                  <a:pos x="2" y="4"/>
                </a:cxn>
                <a:cxn ang="0">
                  <a:pos x="2" y="4"/>
                </a:cxn>
                <a:cxn ang="0">
                  <a:pos x="2" y="5"/>
                </a:cxn>
                <a:cxn ang="0">
                  <a:pos x="3" y="7"/>
                </a:cxn>
                <a:cxn ang="0">
                  <a:pos x="6" y="8"/>
                </a:cxn>
                <a:cxn ang="0">
                  <a:pos x="7" y="8"/>
                </a:cxn>
                <a:cxn ang="0">
                  <a:pos x="7" y="4"/>
                </a:cxn>
                <a:cxn ang="0">
                  <a:pos x="8" y="4"/>
                </a:cxn>
                <a:cxn ang="0">
                  <a:pos x="8" y="4"/>
                </a:cxn>
                <a:cxn ang="0">
                  <a:pos x="8" y="3"/>
                </a:cxn>
                <a:cxn ang="0">
                  <a:pos x="3" y="0"/>
                </a:cxn>
                <a:cxn ang="0">
                  <a:pos x="2" y="0"/>
                </a:cxn>
                <a:cxn ang="0">
                  <a:pos x="1" y="0"/>
                </a:cxn>
                <a:cxn ang="0">
                  <a:pos x="0" y="0"/>
                </a:cxn>
                <a:cxn ang="0">
                  <a:pos x="0" y="2"/>
                </a:cxn>
                <a:cxn ang="0">
                  <a:pos x="0" y="3"/>
                </a:cxn>
                <a:cxn ang="0">
                  <a:pos x="2" y="4"/>
                </a:cxn>
              </a:cxnLst>
              <a:rect l="0" t="0" r="r" b="b"/>
              <a:pathLst>
                <a:path w="8" h="8">
                  <a:moveTo>
                    <a:pt x="2" y="4"/>
                  </a:moveTo>
                  <a:lnTo>
                    <a:pt x="2" y="4"/>
                  </a:lnTo>
                  <a:lnTo>
                    <a:pt x="2" y="5"/>
                  </a:lnTo>
                  <a:lnTo>
                    <a:pt x="3" y="7"/>
                  </a:lnTo>
                  <a:lnTo>
                    <a:pt x="6" y="8"/>
                  </a:lnTo>
                  <a:lnTo>
                    <a:pt x="7" y="8"/>
                  </a:lnTo>
                  <a:lnTo>
                    <a:pt x="7" y="4"/>
                  </a:lnTo>
                  <a:lnTo>
                    <a:pt x="8" y="4"/>
                  </a:lnTo>
                  <a:lnTo>
                    <a:pt x="8" y="4"/>
                  </a:lnTo>
                  <a:lnTo>
                    <a:pt x="8" y="3"/>
                  </a:lnTo>
                  <a:lnTo>
                    <a:pt x="3" y="0"/>
                  </a:lnTo>
                  <a:lnTo>
                    <a:pt x="2" y="0"/>
                  </a:lnTo>
                  <a:lnTo>
                    <a:pt x="1" y="0"/>
                  </a:lnTo>
                  <a:lnTo>
                    <a:pt x="0" y="0"/>
                  </a:lnTo>
                  <a:lnTo>
                    <a:pt x="0" y="2"/>
                  </a:lnTo>
                  <a:lnTo>
                    <a:pt x="0" y="3"/>
                  </a:lnTo>
                  <a:lnTo>
                    <a:pt x="2"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2" name="Freeform 70"/>
            <p:cNvSpPr>
              <a:spLocks/>
            </p:cNvSpPr>
            <p:nvPr/>
          </p:nvSpPr>
          <p:spPr bwMode="auto">
            <a:xfrm>
              <a:off x="8852293" y="1845986"/>
              <a:ext cx="74946" cy="34837"/>
            </a:xfrm>
            <a:custGeom>
              <a:avLst/>
              <a:gdLst/>
              <a:ahLst/>
              <a:cxnLst>
                <a:cxn ang="0">
                  <a:pos x="2" y="12"/>
                </a:cxn>
                <a:cxn ang="0">
                  <a:pos x="4" y="12"/>
                </a:cxn>
                <a:cxn ang="0">
                  <a:pos x="4" y="12"/>
                </a:cxn>
                <a:cxn ang="0">
                  <a:pos x="6" y="12"/>
                </a:cxn>
                <a:cxn ang="0">
                  <a:pos x="6" y="11"/>
                </a:cxn>
                <a:cxn ang="0">
                  <a:pos x="7" y="10"/>
                </a:cxn>
                <a:cxn ang="0">
                  <a:pos x="8" y="10"/>
                </a:cxn>
                <a:cxn ang="0">
                  <a:pos x="11" y="10"/>
                </a:cxn>
                <a:cxn ang="0">
                  <a:pos x="12" y="11"/>
                </a:cxn>
                <a:cxn ang="0">
                  <a:pos x="13" y="12"/>
                </a:cxn>
                <a:cxn ang="0">
                  <a:pos x="22" y="8"/>
                </a:cxn>
                <a:cxn ang="0">
                  <a:pos x="22" y="7"/>
                </a:cxn>
                <a:cxn ang="0">
                  <a:pos x="22" y="5"/>
                </a:cxn>
                <a:cxn ang="0">
                  <a:pos x="19" y="3"/>
                </a:cxn>
                <a:cxn ang="0">
                  <a:pos x="19" y="3"/>
                </a:cxn>
                <a:cxn ang="0">
                  <a:pos x="19" y="2"/>
                </a:cxn>
                <a:cxn ang="0">
                  <a:pos x="19" y="2"/>
                </a:cxn>
                <a:cxn ang="0">
                  <a:pos x="14" y="0"/>
                </a:cxn>
                <a:cxn ang="0">
                  <a:pos x="13" y="1"/>
                </a:cxn>
                <a:cxn ang="0">
                  <a:pos x="13" y="0"/>
                </a:cxn>
                <a:cxn ang="0">
                  <a:pos x="12" y="1"/>
                </a:cxn>
                <a:cxn ang="0">
                  <a:pos x="10" y="0"/>
                </a:cxn>
                <a:cxn ang="0">
                  <a:pos x="9" y="1"/>
                </a:cxn>
                <a:cxn ang="0">
                  <a:pos x="9" y="1"/>
                </a:cxn>
                <a:cxn ang="0">
                  <a:pos x="9" y="1"/>
                </a:cxn>
                <a:cxn ang="0">
                  <a:pos x="7" y="1"/>
                </a:cxn>
                <a:cxn ang="0">
                  <a:pos x="6" y="2"/>
                </a:cxn>
                <a:cxn ang="0">
                  <a:pos x="5" y="2"/>
                </a:cxn>
                <a:cxn ang="0">
                  <a:pos x="5" y="3"/>
                </a:cxn>
                <a:cxn ang="0">
                  <a:pos x="4" y="5"/>
                </a:cxn>
                <a:cxn ang="0">
                  <a:pos x="2" y="6"/>
                </a:cxn>
                <a:cxn ang="0">
                  <a:pos x="2" y="7"/>
                </a:cxn>
                <a:cxn ang="0">
                  <a:pos x="1" y="8"/>
                </a:cxn>
                <a:cxn ang="0">
                  <a:pos x="0" y="9"/>
                </a:cxn>
                <a:cxn ang="0">
                  <a:pos x="2" y="12"/>
                </a:cxn>
                <a:cxn ang="0">
                  <a:pos x="2" y="12"/>
                </a:cxn>
              </a:cxnLst>
              <a:rect l="0" t="0" r="r" b="b"/>
              <a:pathLst>
                <a:path w="22" h="12">
                  <a:moveTo>
                    <a:pt x="2" y="12"/>
                  </a:moveTo>
                  <a:lnTo>
                    <a:pt x="4" y="12"/>
                  </a:lnTo>
                  <a:lnTo>
                    <a:pt x="4" y="12"/>
                  </a:lnTo>
                  <a:lnTo>
                    <a:pt x="6" y="12"/>
                  </a:lnTo>
                  <a:lnTo>
                    <a:pt x="6" y="11"/>
                  </a:lnTo>
                  <a:lnTo>
                    <a:pt x="7" y="10"/>
                  </a:lnTo>
                  <a:lnTo>
                    <a:pt x="8" y="10"/>
                  </a:lnTo>
                  <a:lnTo>
                    <a:pt x="11" y="10"/>
                  </a:lnTo>
                  <a:lnTo>
                    <a:pt x="12" y="11"/>
                  </a:lnTo>
                  <a:lnTo>
                    <a:pt x="13" y="12"/>
                  </a:lnTo>
                  <a:lnTo>
                    <a:pt x="22" y="8"/>
                  </a:lnTo>
                  <a:lnTo>
                    <a:pt x="22" y="7"/>
                  </a:lnTo>
                  <a:lnTo>
                    <a:pt x="22" y="5"/>
                  </a:lnTo>
                  <a:lnTo>
                    <a:pt x="19" y="3"/>
                  </a:lnTo>
                  <a:lnTo>
                    <a:pt x="19" y="3"/>
                  </a:lnTo>
                  <a:lnTo>
                    <a:pt x="19" y="2"/>
                  </a:lnTo>
                  <a:lnTo>
                    <a:pt x="19" y="2"/>
                  </a:lnTo>
                  <a:lnTo>
                    <a:pt x="14" y="0"/>
                  </a:lnTo>
                  <a:lnTo>
                    <a:pt x="13" y="1"/>
                  </a:lnTo>
                  <a:lnTo>
                    <a:pt x="13" y="0"/>
                  </a:lnTo>
                  <a:lnTo>
                    <a:pt x="12" y="1"/>
                  </a:lnTo>
                  <a:lnTo>
                    <a:pt x="10" y="0"/>
                  </a:lnTo>
                  <a:lnTo>
                    <a:pt x="9" y="1"/>
                  </a:lnTo>
                  <a:lnTo>
                    <a:pt x="9" y="1"/>
                  </a:lnTo>
                  <a:lnTo>
                    <a:pt x="9" y="1"/>
                  </a:lnTo>
                  <a:lnTo>
                    <a:pt x="7" y="1"/>
                  </a:lnTo>
                  <a:lnTo>
                    <a:pt x="6" y="2"/>
                  </a:lnTo>
                  <a:lnTo>
                    <a:pt x="5" y="2"/>
                  </a:lnTo>
                  <a:lnTo>
                    <a:pt x="5" y="3"/>
                  </a:lnTo>
                  <a:lnTo>
                    <a:pt x="4" y="5"/>
                  </a:lnTo>
                  <a:lnTo>
                    <a:pt x="2" y="6"/>
                  </a:lnTo>
                  <a:lnTo>
                    <a:pt x="2" y="7"/>
                  </a:lnTo>
                  <a:lnTo>
                    <a:pt x="1" y="8"/>
                  </a:lnTo>
                  <a:lnTo>
                    <a:pt x="0" y="9"/>
                  </a:lnTo>
                  <a:lnTo>
                    <a:pt x="2" y="12"/>
                  </a:lnTo>
                  <a:lnTo>
                    <a:pt x="2" y="1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3" name="Freeform 71"/>
            <p:cNvSpPr>
              <a:spLocks/>
            </p:cNvSpPr>
            <p:nvPr/>
          </p:nvSpPr>
          <p:spPr bwMode="auto">
            <a:xfrm>
              <a:off x="3725324" y="1703734"/>
              <a:ext cx="102199" cy="121930"/>
            </a:xfrm>
            <a:custGeom>
              <a:avLst/>
              <a:gdLst/>
              <a:ahLst/>
              <a:cxnLst>
                <a:cxn ang="0">
                  <a:pos x="30" y="6"/>
                </a:cxn>
                <a:cxn ang="0">
                  <a:pos x="30" y="6"/>
                </a:cxn>
                <a:cxn ang="0">
                  <a:pos x="22" y="3"/>
                </a:cxn>
                <a:cxn ang="0">
                  <a:pos x="19" y="4"/>
                </a:cxn>
                <a:cxn ang="0">
                  <a:pos x="19" y="4"/>
                </a:cxn>
                <a:cxn ang="0">
                  <a:pos x="17" y="2"/>
                </a:cxn>
                <a:cxn ang="0">
                  <a:pos x="16" y="2"/>
                </a:cxn>
                <a:cxn ang="0">
                  <a:pos x="13" y="0"/>
                </a:cxn>
                <a:cxn ang="0">
                  <a:pos x="11" y="0"/>
                </a:cxn>
                <a:cxn ang="0">
                  <a:pos x="10" y="2"/>
                </a:cxn>
                <a:cxn ang="0">
                  <a:pos x="8" y="1"/>
                </a:cxn>
                <a:cxn ang="0">
                  <a:pos x="6" y="2"/>
                </a:cxn>
                <a:cxn ang="0">
                  <a:pos x="3" y="3"/>
                </a:cxn>
                <a:cxn ang="0">
                  <a:pos x="2" y="6"/>
                </a:cxn>
                <a:cxn ang="0">
                  <a:pos x="3" y="6"/>
                </a:cxn>
                <a:cxn ang="0">
                  <a:pos x="4" y="7"/>
                </a:cxn>
                <a:cxn ang="0">
                  <a:pos x="3" y="7"/>
                </a:cxn>
                <a:cxn ang="0">
                  <a:pos x="5" y="10"/>
                </a:cxn>
                <a:cxn ang="0">
                  <a:pos x="5" y="10"/>
                </a:cxn>
                <a:cxn ang="0">
                  <a:pos x="3" y="10"/>
                </a:cxn>
                <a:cxn ang="0">
                  <a:pos x="1" y="8"/>
                </a:cxn>
                <a:cxn ang="0">
                  <a:pos x="0" y="9"/>
                </a:cxn>
                <a:cxn ang="0">
                  <a:pos x="0" y="10"/>
                </a:cxn>
                <a:cxn ang="0">
                  <a:pos x="0" y="11"/>
                </a:cxn>
                <a:cxn ang="0">
                  <a:pos x="0" y="12"/>
                </a:cxn>
                <a:cxn ang="0">
                  <a:pos x="0" y="14"/>
                </a:cxn>
                <a:cxn ang="0">
                  <a:pos x="0" y="17"/>
                </a:cxn>
                <a:cxn ang="0">
                  <a:pos x="0" y="21"/>
                </a:cxn>
                <a:cxn ang="0">
                  <a:pos x="0" y="22"/>
                </a:cxn>
                <a:cxn ang="0">
                  <a:pos x="0" y="26"/>
                </a:cxn>
                <a:cxn ang="0">
                  <a:pos x="0" y="27"/>
                </a:cxn>
                <a:cxn ang="0">
                  <a:pos x="0" y="28"/>
                </a:cxn>
                <a:cxn ang="0">
                  <a:pos x="2" y="30"/>
                </a:cxn>
                <a:cxn ang="0">
                  <a:pos x="3" y="33"/>
                </a:cxn>
                <a:cxn ang="0">
                  <a:pos x="2" y="38"/>
                </a:cxn>
                <a:cxn ang="0">
                  <a:pos x="4" y="39"/>
                </a:cxn>
                <a:cxn ang="0">
                  <a:pos x="3" y="39"/>
                </a:cxn>
                <a:cxn ang="0">
                  <a:pos x="3" y="42"/>
                </a:cxn>
                <a:cxn ang="0">
                  <a:pos x="6" y="41"/>
                </a:cxn>
                <a:cxn ang="0">
                  <a:pos x="8" y="42"/>
                </a:cxn>
                <a:cxn ang="0">
                  <a:pos x="9" y="40"/>
                </a:cxn>
                <a:cxn ang="0">
                  <a:pos x="8" y="41"/>
                </a:cxn>
                <a:cxn ang="0">
                  <a:pos x="8" y="39"/>
                </a:cxn>
                <a:cxn ang="0">
                  <a:pos x="10" y="35"/>
                </a:cxn>
                <a:cxn ang="0">
                  <a:pos x="11" y="35"/>
                </a:cxn>
                <a:cxn ang="0">
                  <a:pos x="11" y="30"/>
                </a:cxn>
                <a:cxn ang="0">
                  <a:pos x="10" y="28"/>
                </a:cxn>
                <a:cxn ang="0">
                  <a:pos x="8" y="28"/>
                </a:cxn>
                <a:cxn ang="0">
                  <a:pos x="8" y="28"/>
                </a:cxn>
                <a:cxn ang="0">
                  <a:pos x="8" y="27"/>
                </a:cxn>
                <a:cxn ang="0">
                  <a:pos x="12" y="27"/>
                </a:cxn>
                <a:cxn ang="0">
                  <a:pos x="13" y="26"/>
                </a:cxn>
                <a:cxn ang="0">
                  <a:pos x="15" y="28"/>
                </a:cxn>
                <a:cxn ang="0">
                  <a:pos x="16" y="28"/>
                </a:cxn>
                <a:cxn ang="0">
                  <a:pos x="19" y="28"/>
                </a:cxn>
                <a:cxn ang="0">
                  <a:pos x="21" y="26"/>
                </a:cxn>
                <a:cxn ang="0">
                  <a:pos x="22" y="23"/>
                </a:cxn>
                <a:cxn ang="0">
                  <a:pos x="23" y="19"/>
                </a:cxn>
                <a:cxn ang="0">
                  <a:pos x="24" y="18"/>
                </a:cxn>
                <a:cxn ang="0">
                  <a:pos x="26" y="12"/>
                </a:cxn>
                <a:cxn ang="0">
                  <a:pos x="30" y="7"/>
                </a:cxn>
                <a:cxn ang="0">
                  <a:pos x="30" y="6"/>
                </a:cxn>
              </a:cxnLst>
              <a:rect l="0" t="0" r="r" b="b"/>
              <a:pathLst>
                <a:path w="30" h="42">
                  <a:moveTo>
                    <a:pt x="30" y="6"/>
                  </a:moveTo>
                  <a:lnTo>
                    <a:pt x="30" y="6"/>
                  </a:lnTo>
                  <a:lnTo>
                    <a:pt x="30" y="6"/>
                  </a:lnTo>
                  <a:lnTo>
                    <a:pt x="30" y="5"/>
                  </a:lnTo>
                  <a:lnTo>
                    <a:pt x="30" y="5"/>
                  </a:lnTo>
                  <a:lnTo>
                    <a:pt x="30" y="6"/>
                  </a:lnTo>
                  <a:lnTo>
                    <a:pt x="26" y="3"/>
                  </a:lnTo>
                  <a:lnTo>
                    <a:pt x="22" y="3"/>
                  </a:lnTo>
                  <a:lnTo>
                    <a:pt x="22" y="3"/>
                  </a:lnTo>
                  <a:lnTo>
                    <a:pt x="21" y="3"/>
                  </a:lnTo>
                  <a:lnTo>
                    <a:pt x="21" y="3"/>
                  </a:lnTo>
                  <a:lnTo>
                    <a:pt x="19" y="4"/>
                  </a:lnTo>
                  <a:lnTo>
                    <a:pt x="19" y="5"/>
                  </a:lnTo>
                  <a:lnTo>
                    <a:pt x="19" y="5"/>
                  </a:lnTo>
                  <a:lnTo>
                    <a:pt x="19" y="4"/>
                  </a:lnTo>
                  <a:lnTo>
                    <a:pt x="19" y="3"/>
                  </a:lnTo>
                  <a:lnTo>
                    <a:pt x="19" y="3"/>
                  </a:lnTo>
                  <a:lnTo>
                    <a:pt x="17" y="2"/>
                  </a:lnTo>
                  <a:lnTo>
                    <a:pt x="16" y="2"/>
                  </a:lnTo>
                  <a:lnTo>
                    <a:pt x="16" y="2"/>
                  </a:lnTo>
                  <a:lnTo>
                    <a:pt x="16" y="2"/>
                  </a:lnTo>
                  <a:lnTo>
                    <a:pt x="16" y="1"/>
                  </a:lnTo>
                  <a:lnTo>
                    <a:pt x="13" y="0"/>
                  </a:lnTo>
                  <a:lnTo>
                    <a:pt x="13" y="0"/>
                  </a:lnTo>
                  <a:lnTo>
                    <a:pt x="12" y="0"/>
                  </a:lnTo>
                  <a:lnTo>
                    <a:pt x="11" y="0"/>
                  </a:lnTo>
                  <a:lnTo>
                    <a:pt x="11" y="0"/>
                  </a:lnTo>
                  <a:lnTo>
                    <a:pt x="11" y="2"/>
                  </a:lnTo>
                  <a:lnTo>
                    <a:pt x="11" y="2"/>
                  </a:lnTo>
                  <a:lnTo>
                    <a:pt x="10" y="2"/>
                  </a:lnTo>
                  <a:lnTo>
                    <a:pt x="10" y="1"/>
                  </a:lnTo>
                  <a:lnTo>
                    <a:pt x="10" y="1"/>
                  </a:lnTo>
                  <a:lnTo>
                    <a:pt x="8" y="1"/>
                  </a:lnTo>
                  <a:lnTo>
                    <a:pt x="7" y="2"/>
                  </a:lnTo>
                  <a:lnTo>
                    <a:pt x="6" y="2"/>
                  </a:lnTo>
                  <a:lnTo>
                    <a:pt x="6" y="2"/>
                  </a:lnTo>
                  <a:lnTo>
                    <a:pt x="5" y="2"/>
                  </a:lnTo>
                  <a:lnTo>
                    <a:pt x="4" y="3"/>
                  </a:lnTo>
                  <a:lnTo>
                    <a:pt x="3" y="3"/>
                  </a:lnTo>
                  <a:lnTo>
                    <a:pt x="2" y="3"/>
                  </a:lnTo>
                  <a:lnTo>
                    <a:pt x="2" y="5"/>
                  </a:lnTo>
                  <a:lnTo>
                    <a:pt x="2" y="6"/>
                  </a:lnTo>
                  <a:lnTo>
                    <a:pt x="2" y="6"/>
                  </a:lnTo>
                  <a:lnTo>
                    <a:pt x="3" y="7"/>
                  </a:lnTo>
                  <a:lnTo>
                    <a:pt x="3" y="6"/>
                  </a:lnTo>
                  <a:lnTo>
                    <a:pt x="3" y="6"/>
                  </a:lnTo>
                  <a:lnTo>
                    <a:pt x="4" y="6"/>
                  </a:lnTo>
                  <a:lnTo>
                    <a:pt x="4" y="7"/>
                  </a:lnTo>
                  <a:lnTo>
                    <a:pt x="4" y="7"/>
                  </a:lnTo>
                  <a:lnTo>
                    <a:pt x="3" y="7"/>
                  </a:lnTo>
                  <a:lnTo>
                    <a:pt x="3" y="7"/>
                  </a:lnTo>
                  <a:lnTo>
                    <a:pt x="4" y="9"/>
                  </a:lnTo>
                  <a:lnTo>
                    <a:pt x="4" y="10"/>
                  </a:lnTo>
                  <a:lnTo>
                    <a:pt x="5" y="10"/>
                  </a:lnTo>
                  <a:lnTo>
                    <a:pt x="5" y="10"/>
                  </a:lnTo>
                  <a:lnTo>
                    <a:pt x="6" y="10"/>
                  </a:lnTo>
                  <a:lnTo>
                    <a:pt x="5" y="10"/>
                  </a:lnTo>
                  <a:lnTo>
                    <a:pt x="5" y="10"/>
                  </a:lnTo>
                  <a:lnTo>
                    <a:pt x="4" y="10"/>
                  </a:lnTo>
                  <a:lnTo>
                    <a:pt x="3" y="10"/>
                  </a:lnTo>
                  <a:lnTo>
                    <a:pt x="2" y="8"/>
                  </a:lnTo>
                  <a:lnTo>
                    <a:pt x="2" y="8"/>
                  </a:lnTo>
                  <a:lnTo>
                    <a:pt x="1" y="8"/>
                  </a:lnTo>
                  <a:lnTo>
                    <a:pt x="1" y="8"/>
                  </a:lnTo>
                  <a:lnTo>
                    <a:pt x="0" y="8"/>
                  </a:lnTo>
                  <a:lnTo>
                    <a:pt x="0" y="9"/>
                  </a:lnTo>
                  <a:lnTo>
                    <a:pt x="0" y="9"/>
                  </a:lnTo>
                  <a:lnTo>
                    <a:pt x="0" y="10"/>
                  </a:lnTo>
                  <a:lnTo>
                    <a:pt x="0" y="10"/>
                  </a:lnTo>
                  <a:lnTo>
                    <a:pt x="0" y="10"/>
                  </a:lnTo>
                  <a:lnTo>
                    <a:pt x="0" y="11"/>
                  </a:lnTo>
                  <a:lnTo>
                    <a:pt x="0" y="11"/>
                  </a:lnTo>
                  <a:lnTo>
                    <a:pt x="0" y="11"/>
                  </a:lnTo>
                  <a:lnTo>
                    <a:pt x="0" y="12"/>
                  </a:lnTo>
                  <a:lnTo>
                    <a:pt x="0" y="12"/>
                  </a:lnTo>
                  <a:lnTo>
                    <a:pt x="0" y="13"/>
                  </a:lnTo>
                  <a:lnTo>
                    <a:pt x="0" y="13"/>
                  </a:lnTo>
                  <a:lnTo>
                    <a:pt x="0" y="14"/>
                  </a:lnTo>
                  <a:lnTo>
                    <a:pt x="0" y="17"/>
                  </a:lnTo>
                  <a:lnTo>
                    <a:pt x="0" y="17"/>
                  </a:lnTo>
                  <a:lnTo>
                    <a:pt x="0" y="17"/>
                  </a:lnTo>
                  <a:lnTo>
                    <a:pt x="0" y="20"/>
                  </a:lnTo>
                  <a:lnTo>
                    <a:pt x="0" y="21"/>
                  </a:lnTo>
                  <a:lnTo>
                    <a:pt x="0" y="21"/>
                  </a:lnTo>
                  <a:lnTo>
                    <a:pt x="0" y="21"/>
                  </a:lnTo>
                  <a:lnTo>
                    <a:pt x="0" y="21"/>
                  </a:lnTo>
                  <a:lnTo>
                    <a:pt x="0" y="22"/>
                  </a:lnTo>
                  <a:lnTo>
                    <a:pt x="0" y="23"/>
                  </a:lnTo>
                  <a:lnTo>
                    <a:pt x="0" y="24"/>
                  </a:lnTo>
                  <a:lnTo>
                    <a:pt x="0" y="26"/>
                  </a:lnTo>
                  <a:lnTo>
                    <a:pt x="0" y="27"/>
                  </a:lnTo>
                  <a:lnTo>
                    <a:pt x="0" y="27"/>
                  </a:lnTo>
                  <a:lnTo>
                    <a:pt x="0" y="27"/>
                  </a:lnTo>
                  <a:lnTo>
                    <a:pt x="0" y="28"/>
                  </a:lnTo>
                  <a:lnTo>
                    <a:pt x="0" y="28"/>
                  </a:lnTo>
                  <a:lnTo>
                    <a:pt x="0" y="28"/>
                  </a:lnTo>
                  <a:lnTo>
                    <a:pt x="0" y="28"/>
                  </a:lnTo>
                  <a:lnTo>
                    <a:pt x="0" y="28"/>
                  </a:lnTo>
                  <a:lnTo>
                    <a:pt x="2" y="30"/>
                  </a:lnTo>
                  <a:lnTo>
                    <a:pt x="2" y="32"/>
                  </a:lnTo>
                  <a:lnTo>
                    <a:pt x="3" y="32"/>
                  </a:lnTo>
                  <a:lnTo>
                    <a:pt x="3" y="33"/>
                  </a:lnTo>
                  <a:lnTo>
                    <a:pt x="2" y="34"/>
                  </a:lnTo>
                  <a:lnTo>
                    <a:pt x="3" y="35"/>
                  </a:lnTo>
                  <a:lnTo>
                    <a:pt x="2" y="38"/>
                  </a:lnTo>
                  <a:lnTo>
                    <a:pt x="3" y="39"/>
                  </a:lnTo>
                  <a:lnTo>
                    <a:pt x="3" y="39"/>
                  </a:lnTo>
                  <a:lnTo>
                    <a:pt x="4" y="39"/>
                  </a:lnTo>
                  <a:lnTo>
                    <a:pt x="4" y="39"/>
                  </a:lnTo>
                  <a:lnTo>
                    <a:pt x="4" y="39"/>
                  </a:lnTo>
                  <a:lnTo>
                    <a:pt x="3" y="39"/>
                  </a:lnTo>
                  <a:lnTo>
                    <a:pt x="3" y="40"/>
                  </a:lnTo>
                  <a:lnTo>
                    <a:pt x="3" y="42"/>
                  </a:lnTo>
                  <a:lnTo>
                    <a:pt x="3" y="42"/>
                  </a:lnTo>
                  <a:lnTo>
                    <a:pt x="3" y="42"/>
                  </a:lnTo>
                  <a:lnTo>
                    <a:pt x="5" y="41"/>
                  </a:lnTo>
                  <a:lnTo>
                    <a:pt x="6" y="41"/>
                  </a:lnTo>
                  <a:lnTo>
                    <a:pt x="7" y="41"/>
                  </a:lnTo>
                  <a:lnTo>
                    <a:pt x="7" y="41"/>
                  </a:lnTo>
                  <a:lnTo>
                    <a:pt x="8" y="42"/>
                  </a:lnTo>
                  <a:lnTo>
                    <a:pt x="9" y="42"/>
                  </a:lnTo>
                  <a:lnTo>
                    <a:pt x="9" y="41"/>
                  </a:lnTo>
                  <a:lnTo>
                    <a:pt x="9" y="40"/>
                  </a:lnTo>
                  <a:lnTo>
                    <a:pt x="8" y="40"/>
                  </a:lnTo>
                  <a:lnTo>
                    <a:pt x="8" y="41"/>
                  </a:lnTo>
                  <a:lnTo>
                    <a:pt x="8" y="41"/>
                  </a:lnTo>
                  <a:lnTo>
                    <a:pt x="8" y="40"/>
                  </a:lnTo>
                  <a:lnTo>
                    <a:pt x="8" y="40"/>
                  </a:lnTo>
                  <a:lnTo>
                    <a:pt x="8" y="39"/>
                  </a:lnTo>
                  <a:lnTo>
                    <a:pt x="9" y="39"/>
                  </a:lnTo>
                  <a:lnTo>
                    <a:pt x="9" y="39"/>
                  </a:lnTo>
                  <a:lnTo>
                    <a:pt x="10" y="35"/>
                  </a:lnTo>
                  <a:lnTo>
                    <a:pt x="11" y="35"/>
                  </a:lnTo>
                  <a:lnTo>
                    <a:pt x="11" y="35"/>
                  </a:lnTo>
                  <a:lnTo>
                    <a:pt x="11" y="35"/>
                  </a:lnTo>
                  <a:lnTo>
                    <a:pt x="12" y="33"/>
                  </a:lnTo>
                  <a:lnTo>
                    <a:pt x="11" y="32"/>
                  </a:lnTo>
                  <a:lnTo>
                    <a:pt x="11" y="30"/>
                  </a:lnTo>
                  <a:lnTo>
                    <a:pt x="10" y="30"/>
                  </a:lnTo>
                  <a:lnTo>
                    <a:pt x="10" y="28"/>
                  </a:lnTo>
                  <a:lnTo>
                    <a:pt x="10" y="28"/>
                  </a:lnTo>
                  <a:lnTo>
                    <a:pt x="10" y="28"/>
                  </a:lnTo>
                  <a:lnTo>
                    <a:pt x="9" y="28"/>
                  </a:lnTo>
                  <a:lnTo>
                    <a:pt x="8" y="28"/>
                  </a:lnTo>
                  <a:lnTo>
                    <a:pt x="8" y="28"/>
                  </a:lnTo>
                  <a:lnTo>
                    <a:pt x="8" y="28"/>
                  </a:lnTo>
                  <a:lnTo>
                    <a:pt x="8" y="28"/>
                  </a:lnTo>
                  <a:lnTo>
                    <a:pt x="8" y="28"/>
                  </a:lnTo>
                  <a:lnTo>
                    <a:pt x="8" y="28"/>
                  </a:lnTo>
                  <a:lnTo>
                    <a:pt x="8" y="27"/>
                  </a:lnTo>
                  <a:lnTo>
                    <a:pt x="8" y="28"/>
                  </a:lnTo>
                  <a:lnTo>
                    <a:pt x="11" y="27"/>
                  </a:lnTo>
                  <a:lnTo>
                    <a:pt x="12" y="27"/>
                  </a:lnTo>
                  <a:lnTo>
                    <a:pt x="12" y="27"/>
                  </a:lnTo>
                  <a:lnTo>
                    <a:pt x="12" y="27"/>
                  </a:lnTo>
                  <a:lnTo>
                    <a:pt x="13" y="26"/>
                  </a:lnTo>
                  <a:lnTo>
                    <a:pt x="13" y="27"/>
                  </a:lnTo>
                  <a:lnTo>
                    <a:pt x="14" y="27"/>
                  </a:lnTo>
                  <a:lnTo>
                    <a:pt x="15" y="28"/>
                  </a:lnTo>
                  <a:lnTo>
                    <a:pt x="15" y="28"/>
                  </a:lnTo>
                  <a:lnTo>
                    <a:pt x="15" y="28"/>
                  </a:lnTo>
                  <a:lnTo>
                    <a:pt x="16" y="28"/>
                  </a:lnTo>
                  <a:lnTo>
                    <a:pt x="18" y="28"/>
                  </a:lnTo>
                  <a:lnTo>
                    <a:pt x="18" y="28"/>
                  </a:lnTo>
                  <a:lnTo>
                    <a:pt x="19" y="28"/>
                  </a:lnTo>
                  <a:lnTo>
                    <a:pt x="19" y="28"/>
                  </a:lnTo>
                  <a:lnTo>
                    <a:pt x="20" y="27"/>
                  </a:lnTo>
                  <a:lnTo>
                    <a:pt x="21" y="26"/>
                  </a:lnTo>
                  <a:lnTo>
                    <a:pt x="21" y="24"/>
                  </a:lnTo>
                  <a:lnTo>
                    <a:pt x="22" y="24"/>
                  </a:lnTo>
                  <a:lnTo>
                    <a:pt x="22" y="23"/>
                  </a:lnTo>
                  <a:lnTo>
                    <a:pt x="22" y="22"/>
                  </a:lnTo>
                  <a:lnTo>
                    <a:pt x="23" y="20"/>
                  </a:lnTo>
                  <a:lnTo>
                    <a:pt x="23" y="19"/>
                  </a:lnTo>
                  <a:lnTo>
                    <a:pt x="23" y="19"/>
                  </a:lnTo>
                  <a:lnTo>
                    <a:pt x="22" y="18"/>
                  </a:lnTo>
                  <a:lnTo>
                    <a:pt x="24" y="18"/>
                  </a:lnTo>
                  <a:lnTo>
                    <a:pt x="26" y="13"/>
                  </a:lnTo>
                  <a:lnTo>
                    <a:pt x="26" y="13"/>
                  </a:lnTo>
                  <a:lnTo>
                    <a:pt x="26" y="12"/>
                  </a:lnTo>
                  <a:lnTo>
                    <a:pt x="26" y="13"/>
                  </a:lnTo>
                  <a:lnTo>
                    <a:pt x="26" y="13"/>
                  </a:lnTo>
                  <a:lnTo>
                    <a:pt x="30" y="7"/>
                  </a:lnTo>
                  <a:lnTo>
                    <a:pt x="29" y="6"/>
                  </a:lnTo>
                  <a:lnTo>
                    <a:pt x="30" y="6"/>
                  </a:lnTo>
                  <a:lnTo>
                    <a:pt x="30"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4" name="Freeform 72"/>
            <p:cNvSpPr>
              <a:spLocks/>
            </p:cNvSpPr>
            <p:nvPr/>
          </p:nvSpPr>
          <p:spPr bwMode="auto">
            <a:xfrm>
              <a:off x="4069393" y="1996946"/>
              <a:ext cx="40879" cy="46449"/>
            </a:xfrm>
            <a:custGeom>
              <a:avLst/>
              <a:gdLst/>
              <a:ahLst/>
              <a:cxnLst>
                <a:cxn ang="0">
                  <a:pos x="3" y="16"/>
                </a:cxn>
                <a:cxn ang="0">
                  <a:pos x="4" y="16"/>
                </a:cxn>
                <a:cxn ang="0">
                  <a:pos x="8" y="15"/>
                </a:cxn>
                <a:cxn ang="0">
                  <a:pos x="12" y="12"/>
                </a:cxn>
                <a:cxn ang="0">
                  <a:pos x="12" y="3"/>
                </a:cxn>
                <a:cxn ang="0">
                  <a:pos x="11" y="2"/>
                </a:cxn>
                <a:cxn ang="0">
                  <a:pos x="10" y="2"/>
                </a:cxn>
                <a:cxn ang="0">
                  <a:pos x="9" y="2"/>
                </a:cxn>
                <a:cxn ang="0">
                  <a:pos x="8" y="0"/>
                </a:cxn>
                <a:cxn ang="0">
                  <a:pos x="8" y="0"/>
                </a:cxn>
                <a:cxn ang="0">
                  <a:pos x="6" y="1"/>
                </a:cxn>
                <a:cxn ang="0">
                  <a:pos x="6" y="0"/>
                </a:cxn>
                <a:cxn ang="0">
                  <a:pos x="5" y="0"/>
                </a:cxn>
                <a:cxn ang="0">
                  <a:pos x="5" y="0"/>
                </a:cxn>
                <a:cxn ang="0">
                  <a:pos x="5" y="1"/>
                </a:cxn>
                <a:cxn ang="0">
                  <a:pos x="3" y="1"/>
                </a:cxn>
                <a:cxn ang="0">
                  <a:pos x="0" y="7"/>
                </a:cxn>
                <a:cxn ang="0">
                  <a:pos x="0" y="11"/>
                </a:cxn>
                <a:cxn ang="0">
                  <a:pos x="1" y="15"/>
                </a:cxn>
                <a:cxn ang="0">
                  <a:pos x="3" y="16"/>
                </a:cxn>
              </a:cxnLst>
              <a:rect l="0" t="0" r="r" b="b"/>
              <a:pathLst>
                <a:path w="12" h="16">
                  <a:moveTo>
                    <a:pt x="3" y="16"/>
                  </a:moveTo>
                  <a:lnTo>
                    <a:pt x="4" y="16"/>
                  </a:lnTo>
                  <a:lnTo>
                    <a:pt x="8" y="15"/>
                  </a:lnTo>
                  <a:lnTo>
                    <a:pt x="12" y="12"/>
                  </a:lnTo>
                  <a:lnTo>
                    <a:pt x="12" y="3"/>
                  </a:lnTo>
                  <a:lnTo>
                    <a:pt x="11" y="2"/>
                  </a:lnTo>
                  <a:lnTo>
                    <a:pt x="10" y="2"/>
                  </a:lnTo>
                  <a:lnTo>
                    <a:pt x="9" y="2"/>
                  </a:lnTo>
                  <a:lnTo>
                    <a:pt x="8" y="0"/>
                  </a:lnTo>
                  <a:lnTo>
                    <a:pt x="8" y="0"/>
                  </a:lnTo>
                  <a:lnTo>
                    <a:pt x="6" y="1"/>
                  </a:lnTo>
                  <a:lnTo>
                    <a:pt x="6" y="0"/>
                  </a:lnTo>
                  <a:lnTo>
                    <a:pt x="5" y="0"/>
                  </a:lnTo>
                  <a:lnTo>
                    <a:pt x="5" y="0"/>
                  </a:lnTo>
                  <a:lnTo>
                    <a:pt x="5" y="1"/>
                  </a:lnTo>
                  <a:lnTo>
                    <a:pt x="3" y="1"/>
                  </a:lnTo>
                  <a:lnTo>
                    <a:pt x="0" y="7"/>
                  </a:lnTo>
                  <a:lnTo>
                    <a:pt x="0" y="11"/>
                  </a:lnTo>
                  <a:lnTo>
                    <a:pt x="1" y="15"/>
                  </a:lnTo>
                  <a:lnTo>
                    <a:pt x="3" y="1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5" name="Freeform 73"/>
            <p:cNvSpPr>
              <a:spLocks/>
            </p:cNvSpPr>
            <p:nvPr/>
          </p:nvSpPr>
          <p:spPr bwMode="auto">
            <a:xfrm>
              <a:off x="3599279" y="1721153"/>
              <a:ext cx="112419" cy="139348"/>
            </a:xfrm>
            <a:custGeom>
              <a:avLst/>
              <a:gdLst/>
              <a:ahLst/>
              <a:cxnLst>
                <a:cxn ang="0">
                  <a:pos x="33" y="27"/>
                </a:cxn>
                <a:cxn ang="0">
                  <a:pos x="32" y="23"/>
                </a:cxn>
                <a:cxn ang="0">
                  <a:pos x="30" y="23"/>
                </a:cxn>
                <a:cxn ang="0">
                  <a:pos x="30" y="22"/>
                </a:cxn>
                <a:cxn ang="0">
                  <a:pos x="28" y="22"/>
                </a:cxn>
                <a:cxn ang="0">
                  <a:pos x="28" y="18"/>
                </a:cxn>
                <a:cxn ang="0">
                  <a:pos x="24" y="17"/>
                </a:cxn>
                <a:cxn ang="0">
                  <a:pos x="23" y="16"/>
                </a:cxn>
                <a:cxn ang="0">
                  <a:pos x="25" y="13"/>
                </a:cxn>
                <a:cxn ang="0">
                  <a:pos x="28" y="11"/>
                </a:cxn>
                <a:cxn ang="0">
                  <a:pos x="27" y="7"/>
                </a:cxn>
                <a:cxn ang="0">
                  <a:pos x="29" y="5"/>
                </a:cxn>
                <a:cxn ang="0">
                  <a:pos x="27" y="0"/>
                </a:cxn>
                <a:cxn ang="0">
                  <a:pos x="22" y="3"/>
                </a:cxn>
                <a:cxn ang="0">
                  <a:pos x="17" y="4"/>
                </a:cxn>
                <a:cxn ang="0">
                  <a:pos x="13" y="0"/>
                </a:cxn>
                <a:cxn ang="0">
                  <a:pos x="11" y="1"/>
                </a:cxn>
                <a:cxn ang="0">
                  <a:pos x="12" y="3"/>
                </a:cxn>
                <a:cxn ang="0">
                  <a:pos x="10" y="3"/>
                </a:cxn>
                <a:cxn ang="0">
                  <a:pos x="6" y="4"/>
                </a:cxn>
                <a:cxn ang="0">
                  <a:pos x="8" y="7"/>
                </a:cxn>
                <a:cxn ang="0">
                  <a:pos x="10" y="9"/>
                </a:cxn>
                <a:cxn ang="0">
                  <a:pos x="8" y="8"/>
                </a:cxn>
                <a:cxn ang="0">
                  <a:pos x="5" y="8"/>
                </a:cxn>
                <a:cxn ang="0">
                  <a:pos x="8" y="12"/>
                </a:cxn>
                <a:cxn ang="0">
                  <a:pos x="12" y="11"/>
                </a:cxn>
                <a:cxn ang="0">
                  <a:pos x="14" y="15"/>
                </a:cxn>
                <a:cxn ang="0">
                  <a:pos x="11" y="14"/>
                </a:cxn>
                <a:cxn ang="0">
                  <a:pos x="12" y="18"/>
                </a:cxn>
                <a:cxn ang="0">
                  <a:pos x="13" y="20"/>
                </a:cxn>
                <a:cxn ang="0">
                  <a:pos x="12" y="19"/>
                </a:cxn>
                <a:cxn ang="0">
                  <a:pos x="11" y="23"/>
                </a:cxn>
                <a:cxn ang="0">
                  <a:pos x="9" y="24"/>
                </a:cxn>
                <a:cxn ang="0">
                  <a:pos x="6" y="22"/>
                </a:cxn>
                <a:cxn ang="0">
                  <a:pos x="5" y="21"/>
                </a:cxn>
                <a:cxn ang="0">
                  <a:pos x="4" y="19"/>
                </a:cxn>
                <a:cxn ang="0">
                  <a:pos x="1" y="18"/>
                </a:cxn>
                <a:cxn ang="0">
                  <a:pos x="2" y="27"/>
                </a:cxn>
                <a:cxn ang="0">
                  <a:pos x="5" y="30"/>
                </a:cxn>
                <a:cxn ang="0">
                  <a:pos x="8" y="32"/>
                </a:cxn>
                <a:cxn ang="0">
                  <a:pos x="11" y="33"/>
                </a:cxn>
                <a:cxn ang="0">
                  <a:pos x="12" y="35"/>
                </a:cxn>
                <a:cxn ang="0">
                  <a:pos x="14" y="38"/>
                </a:cxn>
                <a:cxn ang="0">
                  <a:pos x="17" y="42"/>
                </a:cxn>
                <a:cxn ang="0">
                  <a:pos x="19" y="48"/>
                </a:cxn>
                <a:cxn ang="0">
                  <a:pos x="21" y="48"/>
                </a:cxn>
                <a:cxn ang="0">
                  <a:pos x="23" y="47"/>
                </a:cxn>
                <a:cxn ang="0">
                  <a:pos x="23" y="43"/>
                </a:cxn>
                <a:cxn ang="0">
                  <a:pos x="27" y="42"/>
                </a:cxn>
                <a:cxn ang="0">
                  <a:pos x="30" y="39"/>
                </a:cxn>
                <a:cxn ang="0">
                  <a:pos x="33" y="38"/>
                </a:cxn>
                <a:cxn ang="0">
                  <a:pos x="32" y="34"/>
                </a:cxn>
                <a:cxn ang="0">
                  <a:pos x="31" y="30"/>
                </a:cxn>
              </a:cxnLst>
              <a:rect l="0" t="0" r="r" b="b"/>
              <a:pathLst>
                <a:path w="33" h="48">
                  <a:moveTo>
                    <a:pt x="33" y="29"/>
                  </a:moveTo>
                  <a:lnTo>
                    <a:pt x="33" y="28"/>
                  </a:lnTo>
                  <a:lnTo>
                    <a:pt x="33" y="27"/>
                  </a:lnTo>
                  <a:lnTo>
                    <a:pt x="32" y="25"/>
                  </a:lnTo>
                  <a:lnTo>
                    <a:pt x="32" y="24"/>
                  </a:lnTo>
                  <a:lnTo>
                    <a:pt x="32" y="23"/>
                  </a:lnTo>
                  <a:lnTo>
                    <a:pt x="31" y="22"/>
                  </a:lnTo>
                  <a:lnTo>
                    <a:pt x="31" y="23"/>
                  </a:lnTo>
                  <a:lnTo>
                    <a:pt x="30" y="23"/>
                  </a:lnTo>
                  <a:lnTo>
                    <a:pt x="29" y="25"/>
                  </a:lnTo>
                  <a:lnTo>
                    <a:pt x="29" y="24"/>
                  </a:lnTo>
                  <a:lnTo>
                    <a:pt x="30" y="22"/>
                  </a:lnTo>
                  <a:lnTo>
                    <a:pt x="29" y="22"/>
                  </a:lnTo>
                  <a:lnTo>
                    <a:pt x="29" y="22"/>
                  </a:lnTo>
                  <a:lnTo>
                    <a:pt x="28" y="22"/>
                  </a:lnTo>
                  <a:lnTo>
                    <a:pt x="28" y="20"/>
                  </a:lnTo>
                  <a:lnTo>
                    <a:pt x="28" y="20"/>
                  </a:lnTo>
                  <a:lnTo>
                    <a:pt x="28" y="18"/>
                  </a:lnTo>
                  <a:lnTo>
                    <a:pt x="27" y="17"/>
                  </a:lnTo>
                  <a:lnTo>
                    <a:pt x="26" y="17"/>
                  </a:lnTo>
                  <a:lnTo>
                    <a:pt x="24" y="17"/>
                  </a:lnTo>
                  <a:lnTo>
                    <a:pt x="22" y="19"/>
                  </a:lnTo>
                  <a:lnTo>
                    <a:pt x="22" y="17"/>
                  </a:lnTo>
                  <a:lnTo>
                    <a:pt x="23" y="16"/>
                  </a:lnTo>
                  <a:lnTo>
                    <a:pt x="23" y="15"/>
                  </a:lnTo>
                  <a:lnTo>
                    <a:pt x="24" y="15"/>
                  </a:lnTo>
                  <a:lnTo>
                    <a:pt x="25" y="13"/>
                  </a:lnTo>
                  <a:lnTo>
                    <a:pt x="27" y="11"/>
                  </a:lnTo>
                  <a:lnTo>
                    <a:pt x="28" y="11"/>
                  </a:lnTo>
                  <a:lnTo>
                    <a:pt x="28" y="11"/>
                  </a:lnTo>
                  <a:lnTo>
                    <a:pt x="28" y="8"/>
                  </a:lnTo>
                  <a:lnTo>
                    <a:pt x="27" y="7"/>
                  </a:lnTo>
                  <a:lnTo>
                    <a:pt x="27" y="7"/>
                  </a:lnTo>
                  <a:lnTo>
                    <a:pt x="27" y="7"/>
                  </a:lnTo>
                  <a:lnTo>
                    <a:pt x="28" y="7"/>
                  </a:lnTo>
                  <a:lnTo>
                    <a:pt x="29" y="5"/>
                  </a:lnTo>
                  <a:lnTo>
                    <a:pt x="30" y="3"/>
                  </a:lnTo>
                  <a:lnTo>
                    <a:pt x="29" y="2"/>
                  </a:lnTo>
                  <a:lnTo>
                    <a:pt x="27" y="0"/>
                  </a:lnTo>
                  <a:lnTo>
                    <a:pt x="27" y="0"/>
                  </a:lnTo>
                  <a:lnTo>
                    <a:pt x="25" y="0"/>
                  </a:lnTo>
                  <a:lnTo>
                    <a:pt x="22" y="3"/>
                  </a:lnTo>
                  <a:lnTo>
                    <a:pt x="19" y="4"/>
                  </a:lnTo>
                  <a:lnTo>
                    <a:pt x="19" y="4"/>
                  </a:lnTo>
                  <a:lnTo>
                    <a:pt x="17" y="4"/>
                  </a:lnTo>
                  <a:lnTo>
                    <a:pt x="15" y="2"/>
                  </a:lnTo>
                  <a:lnTo>
                    <a:pt x="14" y="2"/>
                  </a:lnTo>
                  <a:lnTo>
                    <a:pt x="13" y="0"/>
                  </a:lnTo>
                  <a:lnTo>
                    <a:pt x="12" y="0"/>
                  </a:lnTo>
                  <a:lnTo>
                    <a:pt x="12" y="0"/>
                  </a:lnTo>
                  <a:lnTo>
                    <a:pt x="11" y="1"/>
                  </a:lnTo>
                  <a:lnTo>
                    <a:pt x="11" y="2"/>
                  </a:lnTo>
                  <a:lnTo>
                    <a:pt x="12" y="2"/>
                  </a:lnTo>
                  <a:lnTo>
                    <a:pt x="12" y="3"/>
                  </a:lnTo>
                  <a:lnTo>
                    <a:pt x="12" y="4"/>
                  </a:lnTo>
                  <a:lnTo>
                    <a:pt x="12" y="3"/>
                  </a:lnTo>
                  <a:lnTo>
                    <a:pt x="10" y="3"/>
                  </a:lnTo>
                  <a:lnTo>
                    <a:pt x="9" y="2"/>
                  </a:lnTo>
                  <a:lnTo>
                    <a:pt x="8" y="3"/>
                  </a:lnTo>
                  <a:lnTo>
                    <a:pt x="6" y="4"/>
                  </a:lnTo>
                  <a:lnTo>
                    <a:pt x="7" y="6"/>
                  </a:lnTo>
                  <a:lnTo>
                    <a:pt x="8" y="6"/>
                  </a:lnTo>
                  <a:lnTo>
                    <a:pt x="8" y="7"/>
                  </a:lnTo>
                  <a:lnTo>
                    <a:pt x="9" y="7"/>
                  </a:lnTo>
                  <a:lnTo>
                    <a:pt x="9" y="7"/>
                  </a:lnTo>
                  <a:lnTo>
                    <a:pt x="10" y="9"/>
                  </a:lnTo>
                  <a:lnTo>
                    <a:pt x="10" y="10"/>
                  </a:lnTo>
                  <a:lnTo>
                    <a:pt x="8" y="9"/>
                  </a:lnTo>
                  <a:lnTo>
                    <a:pt x="8" y="8"/>
                  </a:lnTo>
                  <a:lnTo>
                    <a:pt x="8" y="7"/>
                  </a:lnTo>
                  <a:lnTo>
                    <a:pt x="6" y="7"/>
                  </a:lnTo>
                  <a:lnTo>
                    <a:pt x="5" y="8"/>
                  </a:lnTo>
                  <a:lnTo>
                    <a:pt x="6" y="11"/>
                  </a:lnTo>
                  <a:lnTo>
                    <a:pt x="7" y="11"/>
                  </a:lnTo>
                  <a:lnTo>
                    <a:pt x="8" y="12"/>
                  </a:lnTo>
                  <a:lnTo>
                    <a:pt x="9" y="13"/>
                  </a:lnTo>
                  <a:lnTo>
                    <a:pt x="11" y="12"/>
                  </a:lnTo>
                  <a:lnTo>
                    <a:pt x="12" y="11"/>
                  </a:lnTo>
                  <a:lnTo>
                    <a:pt x="12" y="11"/>
                  </a:lnTo>
                  <a:lnTo>
                    <a:pt x="14" y="15"/>
                  </a:lnTo>
                  <a:lnTo>
                    <a:pt x="14" y="15"/>
                  </a:lnTo>
                  <a:lnTo>
                    <a:pt x="12" y="14"/>
                  </a:lnTo>
                  <a:lnTo>
                    <a:pt x="11" y="14"/>
                  </a:lnTo>
                  <a:lnTo>
                    <a:pt x="11" y="14"/>
                  </a:lnTo>
                  <a:lnTo>
                    <a:pt x="11" y="17"/>
                  </a:lnTo>
                  <a:lnTo>
                    <a:pt x="12" y="17"/>
                  </a:lnTo>
                  <a:lnTo>
                    <a:pt x="12" y="18"/>
                  </a:lnTo>
                  <a:lnTo>
                    <a:pt x="12" y="18"/>
                  </a:lnTo>
                  <a:lnTo>
                    <a:pt x="13" y="18"/>
                  </a:lnTo>
                  <a:lnTo>
                    <a:pt x="13" y="20"/>
                  </a:lnTo>
                  <a:lnTo>
                    <a:pt x="12" y="21"/>
                  </a:lnTo>
                  <a:lnTo>
                    <a:pt x="12" y="19"/>
                  </a:lnTo>
                  <a:lnTo>
                    <a:pt x="12" y="19"/>
                  </a:lnTo>
                  <a:lnTo>
                    <a:pt x="12" y="21"/>
                  </a:lnTo>
                  <a:lnTo>
                    <a:pt x="12" y="22"/>
                  </a:lnTo>
                  <a:lnTo>
                    <a:pt x="11" y="23"/>
                  </a:lnTo>
                  <a:lnTo>
                    <a:pt x="10" y="24"/>
                  </a:lnTo>
                  <a:lnTo>
                    <a:pt x="10" y="23"/>
                  </a:lnTo>
                  <a:lnTo>
                    <a:pt x="9" y="24"/>
                  </a:lnTo>
                  <a:lnTo>
                    <a:pt x="8" y="24"/>
                  </a:lnTo>
                  <a:lnTo>
                    <a:pt x="7" y="24"/>
                  </a:lnTo>
                  <a:lnTo>
                    <a:pt x="6" y="22"/>
                  </a:lnTo>
                  <a:lnTo>
                    <a:pt x="6" y="22"/>
                  </a:lnTo>
                  <a:lnTo>
                    <a:pt x="5" y="21"/>
                  </a:lnTo>
                  <a:lnTo>
                    <a:pt x="5" y="21"/>
                  </a:lnTo>
                  <a:lnTo>
                    <a:pt x="4" y="20"/>
                  </a:lnTo>
                  <a:lnTo>
                    <a:pt x="5" y="19"/>
                  </a:lnTo>
                  <a:lnTo>
                    <a:pt x="4" y="19"/>
                  </a:lnTo>
                  <a:lnTo>
                    <a:pt x="4" y="18"/>
                  </a:lnTo>
                  <a:lnTo>
                    <a:pt x="2" y="18"/>
                  </a:lnTo>
                  <a:lnTo>
                    <a:pt x="1" y="18"/>
                  </a:lnTo>
                  <a:lnTo>
                    <a:pt x="1" y="18"/>
                  </a:lnTo>
                  <a:lnTo>
                    <a:pt x="0" y="25"/>
                  </a:lnTo>
                  <a:lnTo>
                    <a:pt x="2" y="27"/>
                  </a:lnTo>
                  <a:lnTo>
                    <a:pt x="4" y="29"/>
                  </a:lnTo>
                  <a:lnTo>
                    <a:pt x="4" y="29"/>
                  </a:lnTo>
                  <a:lnTo>
                    <a:pt x="5" y="30"/>
                  </a:lnTo>
                  <a:lnTo>
                    <a:pt x="5" y="32"/>
                  </a:lnTo>
                  <a:lnTo>
                    <a:pt x="8" y="33"/>
                  </a:lnTo>
                  <a:lnTo>
                    <a:pt x="8" y="32"/>
                  </a:lnTo>
                  <a:lnTo>
                    <a:pt x="8" y="32"/>
                  </a:lnTo>
                  <a:lnTo>
                    <a:pt x="10" y="34"/>
                  </a:lnTo>
                  <a:lnTo>
                    <a:pt x="11" y="33"/>
                  </a:lnTo>
                  <a:lnTo>
                    <a:pt x="12" y="33"/>
                  </a:lnTo>
                  <a:lnTo>
                    <a:pt x="12" y="34"/>
                  </a:lnTo>
                  <a:lnTo>
                    <a:pt x="12" y="35"/>
                  </a:lnTo>
                  <a:lnTo>
                    <a:pt x="13" y="37"/>
                  </a:lnTo>
                  <a:lnTo>
                    <a:pt x="13" y="37"/>
                  </a:lnTo>
                  <a:lnTo>
                    <a:pt x="14" y="38"/>
                  </a:lnTo>
                  <a:lnTo>
                    <a:pt x="16" y="40"/>
                  </a:lnTo>
                  <a:lnTo>
                    <a:pt x="16" y="40"/>
                  </a:lnTo>
                  <a:lnTo>
                    <a:pt x="17" y="42"/>
                  </a:lnTo>
                  <a:lnTo>
                    <a:pt x="18" y="43"/>
                  </a:lnTo>
                  <a:lnTo>
                    <a:pt x="19" y="48"/>
                  </a:lnTo>
                  <a:lnTo>
                    <a:pt x="19" y="48"/>
                  </a:lnTo>
                  <a:lnTo>
                    <a:pt x="19" y="47"/>
                  </a:lnTo>
                  <a:lnTo>
                    <a:pt x="20" y="46"/>
                  </a:lnTo>
                  <a:lnTo>
                    <a:pt x="21" y="48"/>
                  </a:lnTo>
                  <a:lnTo>
                    <a:pt x="22" y="48"/>
                  </a:lnTo>
                  <a:lnTo>
                    <a:pt x="23" y="48"/>
                  </a:lnTo>
                  <a:lnTo>
                    <a:pt x="23" y="47"/>
                  </a:lnTo>
                  <a:lnTo>
                    <a:pt x="25" y="45"/>
                  </a:lnTo>
                  <a:lnTo>
                    <a:pt x="25" y="44"/>
                  </a:lnTo>
                  <a:lnTo>
                    <a:pt x="23" y="43"/>
                  </a:lnTo>
                  <a:lnTo>
                    <a:pt x="23" y="42"/>
                  </a:lnTo>
                  <a:lnTo>
                    <a:pt x="25" y="43"/>
                  </a:lnTo>
                  <a:lnTo>
                    <a:pt x="27" y="42"/>
                  </a:lnTo>
                  <a:lnTo>
                    <a:pt x="28" y="43"/>
                  </a:lnTo>
                  <a:lnTo>
                    <a:pt x="30" y="41"/>
                  </a:lnTo>
                  <a:lnTo>
                    <a:pt x="30" y="39"/>
                  </a:lnTo>
                  <a:lnTo>
                    <a:pt x="32" y="38"/>
                  </a:lnTo>
                  <a:lnTo>
                    <a:pt x="32" y="39"/>
                  </a:lnTo>
                  <a:lnTo>
                    <a:pt x="33" y="38"/>
                  </a:lnTo>
                  <a:lnTo>
                    <a:pt x="32" y="35"/>
                  </a:lnTo>
                  <a:lnTo>
                    <a:pt x="31" y="35"/>
                  </a:lnTo>
                  <a:lnTo>
                    <a:pt x="32" y="34"/>
                  </a:lnTo>
                  <a:lnTo>
                    <a:pt x="32" y="33"/>
                  </a:lnTo>
                  <a:lnTo>
                    <a:pt x="32" y="32"/>
                  </a:lnTo>
                  <a:lnTo>
                    <a:pt x="31" y="30"/>
                  </a:lnTo>
                  <a:lnTo>
                    <a:pt x="32" y="29"/>
                  </a:lnTo>
                  <a:lnTo>
                    <a:pt x="33" y="2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6" name="Freeform 74"/>
            <p:cNvSpPr>
              <a:spLocks/>
            </p:cNvSpPr>
            <p:nvPr/>
          </p:nvSpPr>
          <p:spPr bwMode="auto">
            <a:xfrm>
              <a:off x="8249321" y="1619545"/>
              <a:ext cx="88572" cy="49353"/>
            </a:xfrm>
            <a:custGeom>
              <a:avLst/>
              <a:gdLst/>
              <a:ahLst/>
              <a:cxnLst>
                <a:cxn ang="0">
                  <a:pos x="2" y="5"/>
                </a:cxn>
                <a:cxn ang="0">
                  <a:pos x="3" y="6"/>
                </a:cxn>
                <a:cxn ang="0">
                  <a:pos x="5" y="8"/>
                </a:cxn>
                <a:cxn ang="0">
                  <a:pos x="5" y="11"/>
                </a:cxn>
                <a:cxn ang="0">
                  <a:pos x="5" y="12"/>
                </a:cxn>
                <a:cxn ang="0">
                  <a:pos x="8" y="12"/>
                </a:cxn>
                <a:cxn ang="0">
                  <a:pos x="8" y="13"/>
                </a:cxn>
                <a:cxn ang="0">
                  <a:pos x="9" y="13"/>
                </a:cxn>
                <a:cxn ang="0">
                  <a:pos x="10" y="15"/>
                </a:cxn>
                <a:cxn ang="0">
                  <a:pos x="12" y="16"/>
                </a:cxn>
                <a:cxn ang="0">
                  <a:pos x="13" y="15"/>
                </a:cxn>
                <a:cxn ang="0">
                  <a:pos x="14" y="17"/>
                </a:cxn>
                <a:cxn ang="0">
                  <a:pos x="15" y="17"/>
                </a:cxn>
                <a:cxn ang="0">
                  <a:pos x="17" y="17"/>
                </a:cxn>
                <a:cxn ang="0">
                  <a:pos x="17" y="17"/>
                </a:cxn>
                <a:cxn ang="0">
                  <a:pos x="18" y="17"/>
                </a:cxn>
                <a:cxn ang="0">
                  <a:pos x="19" y="17"/>
                </a:cxn>
                <a:cxn ang="0">
                  <a:pos x="19" y="17"/>
                </a:cxn>
                <a:cxn ang="0">
                  <a:pos x="19" y="17"/>
                </a:cxn>
                <a:cxn ang="0">
                  <a:pos x="21" y="17"/>
                </a:cxn>
                <a:cxn ang="0">
                  <a:pos x="24" y="15"/>
                </a:cxn>
                <a:cxn ang="0">
                  <a:pos x="26" y="13"/>
                </a:cxn>
                <a:cxn ang="0">
                  <a:pos x="26" y="10"/>
                </a:cxn>
                <a:cxn ang="0">
                  <a:pos x="26" y="10"/>
                </a:cxn>
                <a:cxn ang="0">
                  <a:pos x="23" y="9"/>
                </a:cxn>
                <a:cxn ang="0">
                  <a:pos x="22" y="8"/>
                </a:cxn>
                <a:cxn ang="0">
                  <a:pos x="20" y="7"/>
                </a:cxn>
                <a:cxn ang="0">
                  <a:pos x="19" y="8"/>
                </a:cxn>
                <a:cxn ang="0">
                  <a:pos x="18" y="6"/>
                </a:cxn>
                <a:cxn ang="0">
                  <a:pos x="17" y="6"/>
                </a:cxn>
                <a:cxn ang="0">
                  <a:pos x="16" y="6"/>
                </a:cxn>
                <a:cxn ang="0">
                  <a:pos x="15" y="6"/>
                </a:cxn>
                <a:cxn ang="0">
                  <a:pos x="13" y="6"/>
                </a:cxn>
                <a:cxn ang="0">
                  <a:pos x="11" y="6"/>
                </a:cxn>
                <a:cxn ang="0">
                  <a:pos x="12" y="6"/>
                </a:cxn>
                <a:cxn ang="0">
                  <a:pos x="12" y="5"/>
                </a:cxn>
                <a:cxn ang="0">
                  <a:pos x="12" y="5"/>
                </a:cxn>
                <a:cxn ang="0">
                  <a:pos x="12" y="4"/>
                </a:cxn>
                <a:cxn ang="0">
                  <a:pos x="7" y="3"/>
                </a:cxn>
                <a:cxn ang="0">
                  <a:pos x="6" y="3"/>
                </a:cxn>
                <a:cxn ang="0">
                  <a:pos x="5" y="3"/>
                </a:cxn>
                <a:cxn ang="0">
                  <a:pos x="2" y="2"/>
                </a:cxn>
                <a:cxn ang="0">
                  <a:pos x="2" y="1"/>
                </a:cxn>
                <a:cxn ang="0">
                  <a:pos x="1" y="1"/>
                </a:cxn>
                <a:cxn ang="0">
                  <a:pos x="1" y="0"/>
                </a:cxn>
                <a:cxn ang="0">
                  <a:pos x="0" y="0"/>
                </a:cxn>
                <a:cxn ang="0">
                  <a:pos x="0" y="0"/>
                </a:cxn>
                <a:cxn ang="0">
                  <a:pos x="1" y="2"/>
                </a:cxn>
                <a:cxn ang="0">
                  <a:pos x="2" y="5"/>
                </a:cxn>
              </a:cxnLst>
              <a:rect l="0" t="0" r="r" b="b"/>
              <a:pathLst>
                <a:path w="26" h="17">
                  <a:moveTo>
                    <a:pt x="2" y="5"/>
                  </a:moveTo>
                  <a:lnTo>
                    <a:pt x="3" y="6"/>
                  </a:lnTo>
                  <a:lnTo>
                    <a:pt x="5" y="8"/>
                  </a:lnTo>
                  <a:lnTo>
                    <a:pt x="5" y="11"/>
                  </a:lnTo>
                  <a:lnTo>
                    <a:pt x="5" y="12"/>
                  </a:lnTo>
                  <a:lnTo>
                    <a:pt x="8" y="12"/>
                  </a:lnTo>
                  <a:lnTo>
                    <a:pt x="8" y="13"/>
                  </a:lnTo>
                  <a:lnTo>
                    <a:pt x="9" y="13"/>
                  </a:lnTo>
                  <a:lnTo>
                    <a:pt x="10" y="15"/>
                  </a:lnTo>
                  <a:lnTo>
                    <a:pt x="12" y="16"/>
                  </a:lnTo>
                  <a:lnTo>
                    <a:pt x="13" y="15"/>
                  </a:lnTo>
                  <a:lnTo>
                    <a:pt x="14" y="17"/>
                  </a:lnTo>
                  <a:lnTo>
                    <a:pt x="15" y="17"/>
                  </a:lnTo>
                  <a:lnTo>
                    <a:pt x="17" y="17"/>
                  </a:lnTo>
                  <a:lnTo>
                    <a:pt x="17" y="17"/>
                  </a:lnTo>
                  <a:lnTo>
                    <a:pt x="18" y="17"/>
                  </a:lnTo>
                  <a:lnTo>
                    <a:pt x="19" y="17"/>
                  </a:lnTo>
                  <a:lnTo>
                    <a:pt x="19" y="17"/>
                  </a:lnTo>
                  <a:lnTo>
                    <a:pt x="19" y="17"/>
                  </a:lnTo>
                  <a:lnTo>
                    <a:pt x="21" y="17"/>
                  </a:lnTo>
                  <a:lnTo>
                    <a:pt x="24" y="15"/>
                  </a:lnTo>
                  <a:lnTo>
                    <a:pt x="26" y="13"/>
                  </a:lnTo>
                  <a:lnTo>
                    <a:pt x="26" y="10"/>
                  </a:lnTo>
                  <a:lnTo>
                    <a:pt x="26" y="10"/>
                  </a:lnTo>
                  <a:lnTo>
                    <a:pt x="23" y="9"/>
                  </a:lnTo>
                  <a:lnTo>
                    <a:pt x="22" y="8"/>
                  </a:lnTo>
                  <a:lnTo>
                    <a:pt x="20" y="7"/>
                  </a:lnTo>
                  <a:lnTo>
                    <a:pt x="19" y="8"/>
                  </a:lnTo>
                  <a:lnTo>
                    <a:pt x="18" y="6"/>
                  </a:lnTo>
                  <a:lnTo>
                    <a:pt x="17" y="6"/>
                  </a:lnTo>
                  <a:lnTo>
                    <a:pt x="16" y="6"/>
                  </a:lnTo>
                  <a:lnTo>
                    <a:pt x="15" y="6"/>
                  </a:lnTo>
                  <a:lnTo>
                    <a:pt x="13" y="6"/>
                  </a:lnTo>
                  <a:lnTo>
                    <a:pt x="11" y="6"/>
                  </a:lnTo>
                  <a:lnTo>
                    <a:pt x="12" y="6"/>
                  </a:lnTo>
                  <a:lnTo>
                    <a:pt x="12" y="5"/>
                  </a:lnTo>
                  <a:lnTo>
                    <a:pt x="12" y="5"/>
                  </a:lnTo>
                  <a:lnTo>
                    <a:pt x="12" y="4"/>
                  </a:lnTo>
                  <a:lnTo>
                    <a:pt x="7" y="3"/>
                  </a:lnTo>
                  <a:lnTo>
                    <a:pt x="6" y="3"/>
                  </a:lnTo>
                  <a:lnTo>
                    <a:pt x="5" y="3"/>
                  </a:lnTo>
                  <a:lnTo>
                    <a:pt x="2" y="2"/>
                  </a:lnTo>
                  <a:lnTo>
                    <a:pt x="2" y="1"/>
                  </a:lnTo>
                  <a:lnTo>
                    <a:pt x="1" y="1"/>
                  </a:lnTo>
                  <a:lnTo>
                    <a:pt x="1" y="0"/>
                  </a:lnTo>
                  <a:lnTo>
                    <a:pt x="0" y="0"/>
                  </a:lnTo>
                  <a:lnTo>
                    <a:pt x="0" y="0"/>
                  </a:lnTo>
                  <a:lnTo>
                    <a:pt x="1" y="2"/>
                  </a:lnTo>
                  <a:lnTo>
                    <a:pt x="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7" name="Freeform 75"/>
            <p:cNvSpPr>
              <a:spLocks/>
            </p:cNvSpPr>
            <p:nvPr/>
          </p:nvSpPr>
          <p:spPr bwMode="auto">
            <a:xfrm>
              <a:off x="4117086" y="2005656"/>
              <a:ext cx="23846" cy="17419"/>
            </a:xfrm>
            <a:custGeom>
              <a:avLst/>
              <a:gdLst/>
              <a:ahLst/>
              <a:cxnLst>
                <a:cxn ang="0">
                  <a:pos x="4" y="5"/>
                </a:cxn>
                <a:cxn ang="0">
                  <a:pos x="5" y="6"/>
                </a:cxn>
                <a:cxn ang="0">
                  <a:pos x="7" y="5"/>
                </a:cxn>
                <a:cxn ang="0">
                  <a:pos x="6" y="2"/>
                </a:cxn>
                <a:cxn ang="0">
                  <a:pos x="2" y="1"/>
                </a:cxn>
                <a:cxn ang="0">
                  <a:pos x="2" y="0"/>
                </a:cxn>
                <a:cxn ang="0">
                  <a:pos x="2" y="0"/>
                </a:cxn>
                <a:cxn ang="0">
                  <a:pos x="1" y="1"/>
                </a:cxn>
                <a:cxn ang="0">
                  <a:pos x="0" y="2"/>
                </a:cxn>
                <a:cxn ang="0">
                  <a:pos x="0" y="4"/>
                </a:cxn>
                <a:cxn ang="0">
                  <a:pos x="2" y="5"/>
                </a:cxn>
                <a:cxn ang="0">
                  <a:pos x="4" y="5"/>
                </a:cxn>
              </a:cxnLst>
              <a:rect l="0" t="0" r="r" b="b"/>
              <a:pathLst>
                <a:path w="7" h="6">
                  <a:moveTo>
                    <a:pt x="4" y="5"/>
                  </a:moveTo>
                  <a:lnTo>
                    <a:pt x="5" y="6"/>
                  </a:lnTo>
                  <a:lnTo>
                    <a:pt x="7" y="5"/>
                  </a:lnTo>
                  <a:lnTo>
                    <a:pt x="6" y="2"/>
                  </a:lnTo>
                  <a:lnTo>
                    <a:pt x="2" y="1"/>
                  </a:lnTo>
                  <a:lnTo>
                    <a:pt x="2" y="0"/>
                  </a:lnTo>
                  <a:lnTo>
                    <a:pt x="2" y="0"/>
                  </a:lnTo>
                  <a:lnTo>
                    <a:pt x="1" y="1"/>
                  </a:lnTo>
                  <a:lnTo>
                    <a:pt x="0" y="2"/>
                  </a:lnTo>
                  <a:lnTo>
                    <a:pt x="0" y="4"/>
                  </a:lnTo>
                  <a:lnTo>
                    <a:pt x="2" y="5"/>
                  </a:lnTo>
                  <a:lnTo>
                    <a:pt x="4"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8" name="Freeform 76"/>
            <p:cNvSpPr>
              <a:spLocks/>
            </p:cNvSpPr>
            <p:nvPr/>
          </p:nvSpPr>
          <p:spPr bwMode="auto">
            <a:xfrm>
              <a:off x="3888842" y="1996946"/>
              <a:ext cx="10220" cy="23225"/>
            </a:xfrm>
            <a:custGeom>
              <a:avLst/>
              <a:gdLst/>
              <a:ahLst/>
              <a:cxnLst>
                <a:cxn ang="0">
                  <a:pos x="2" y="1"/>
                </a:cxn>
                <a:cxn ang="0">
                  <a:pos x="1" y="0"/>
                </a:cxn>
                <a:cxn ang="0">
                  <a:pos x="0" y="1"/>
                </a:cxn>
                <a:cxn ang="0">
                  <a:pos x="0" y="7"/>
                </a:cxn>
                <a:cxn ang="0">
                  <a:pos x="1" y="8"/>
                </a:cxn>
                <a:cxn ang="0">
                  <a:pos x="2" y="8"/>
                </a:cxn>
                <a:cxn ang="0">
                  <a:pos x="3" y="7"/>
                </a:cxn>
                <a:cxn ang="0">
                  <a:pos x="2" y="1"/>
                </a:cxn>
                <a:cxn ang="0">
                  <a:pos x="2" y="1"/>
                </a:cxn>
              </a:cxnLst>
              <a:rect l="0" t="0" r="r" b="b"/>
              <a:pathLst>
                <a:path w="3" h="8">
                  <a:moveTo>
                    <a:pt x="2" y="1"/>
                  </a:moveTo>
                  <a:lnTo>
                    <a:pt x="1" y="0"/>
                  </a:lnTo>
                  <a:lnTo>
                    <a:pt x="0" y="1"/>
                  </a:lnTo>
                  <a:lnTo>
                    <a:pt x="0" y="7"/>
                  </a:lnTo>
                  <a:lnTo>
                    <a:pt x="1" y="8"/>
                  </a:lnTo>
                  <a:lnTo>
                    <a:pt x="2" y="8"/>
                  </a:lnTo>
                  <a:lnTo>
                    <a:pt x="3" y="7"/>
                  </a:lnTo>
                  <a:lnTo>
                    <a:pt x="2"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9" name="Freeform 77"/>
            <p:cNvSpPr>
              <a:spLocks/>
            </p:cNvSpPr>
            <p:nvPr/>
          </p:nvSpPr>
          <p:spPr bwMode="auto">
            <a:xfrm>
              <a:off x="8044923" y="1700831"/>
              <a:ext cx="17033" cy="20322"/>
            </a:xfrm>
            <a:custGeom>
              <a:avLst/>
              <a:gdLst/>
              <a:ahLst/>
              <a:cxnLst>
                <a:cxn ang="0">
                  <a:pos x="1" y="0"/>
                </a:cxn>
                <a:cxn ang="0">
                  <a:pos x="0" y="0"/>
                </a:cxn>
                <a:cxn ang="0">
                  <a:pos x="0" y="1"/>
                </a:cxn>
                <a:cxn ang="0">
                  <a:pos x="2" y="3"/>
                </a:cxn>
                <a:cxn ang="0">
                  <a:pos x="2" y="4"/>
                </a:cxn>
                <a:cxn ang="0">
                  <a:pos x="3" y="5"/>
                </a:cxn>
                <a:cxn ang="0">
                  <a:pos x="4" y="7"/>
                </a:cxn>
                <a:cxn ang="0">
                  <a:pos x="5" y="7"/>
                </a:cxn>
                <a:cxn ang="0">
                  <a:pos x="5" y="5"/>
                </a:cxn>
                <a:cxn ang="0">
                  <a:pos x="4" y="4"/>
                </a:cxn>
                <a:cxn ang="0">
                  <a:pos x="3" y="4"/>
                </a:cxn>
                <a:cxn ang="0">
                  <a:pos x="3" y="4"/>
                </a:cxn>
                <a:cxn ang="0">
                  <a:pos x="3" y="4"/>
                </a:cxn>
                <a:cxn ang="0">
                  <a:pos x="1" y="0"/>
                </a:cxn>
              </a:cxnLst>
              <a:rect l="0" t="0" r="r" b="b"/>
              <a:pathLst>
                <a:path w="5" h="7">
                  <a:moveTo>
                    <a:pt x="1" y="0"/>
                  </a:moveTo>
                  <a:lnTo>
                    <a:pt x="0" y="0"/>
                  </a:lnTo>
                  <a:lnTo>
                    <a:pt x="0" y="1"/>
                  </a:lnTo>
                  <a:lnTo>
                    <a:pt x="2" y="3"/>
                  </a:lnTo>
                  <a:lnTo>
                    <a:pt x="2" y="4"/>
                  </a:lnTo>
                  <a:lnTo>
                    <a:pt x="3" y="5"/>
                  </a:lnTo>
                  <a:lnTo>
                    <a:pt x="4" y="7"/>
                  </a:lnTo>
                  <a:lnTo>
                    <a:pt x="5" y="7"/>
                  </a:lnTo>
                  <a:lnTo>
                    <a:pt x="5" y="5"/>
                  </a:lnTo>
                  <a:lnTo>
                    <a:pt x="4" y="4"/>
                  </a:lnTo>
                  <a:lnTo>
                    <a:pt x="3" y="4"/>
                  </a:lnTo>
                  <a:lnTo>
                    <a:pt x="3" y="4"/>
                  </a:lnTo>
                  <a:lnTo>
                    <a:pt x="3" y="4"/>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0" name="Freeform 78"/>
            <p:cNvSpPr>
              <a:spLocks/>
            </p:cNvSpPr>
            <p:nvPr/>
          </p:nvSpPr>
          <p:spPr bwMode="auto">
            <a:xfrm>
              <a:off x="3653785" y="1709541"/>
              <a:ext cx="30660" cy="17419"/>
            </a:xfrm>
            <a:custGeom>
              <a:avLst/>
              <a:gdLst/>
              <a:ahLst/>
              <a:cxnLst>
                <a:cxn ang="0">
                  <a:pos x="5" y="1"/>
                </a:cxn>
                <a:cxn ang="0">
                  <a:pos x="3" y="1"/>
                </a:cxn>
                <a:cxn ang="0">
                  <a:pos x="3" y="3"/>
                </a:cxn>
                <a:cxn ang="0">
                  <a:pos x="3" y="4"/>
                </a:cxn>
                <a:cxn ang="0">
                  <a:pos x="0" y="4"/>
                </a:cxn>
                <a:cxn ang="0">
                  <a:pos x="0" y="5"/>
                </a:cxn>
                <a:cxn ang="0">
                  <a:pos x="2" y="5"/>
                </a:cxn>
                <a:cxn ang="0">
                  <a:pos x="3" y="4"/>
                </a:cxn>
                <a:cxn ang="0">
                  <a:pos x="3" y="4"/>
                </a:cxn>
                <a:cxn ang="0">
                  <a:pos x="3" y="6"/>
                </a:cxn>
                <a:cxn ang="0">
                  <a:pos x="3" y="5"/>
                </a:cxn>
                <a:cxn ang="0">
                  <a:pos x="4" y="5"/>
                </a:cxn>
                <a:cxn ang="0">
                  <a:pos x="4" y="5"/>
                </a:cxn>
                <a:cxn ang="0">
                  <a:pos x="7" y="4"/>
                </a:cxn>
                <a:cxn ang="0">
                  <a:pos x="9" y="2"/>
                </a:cxn>
                <a:cxn ang="0">
                  <a:pos x="9" y="1"/>
                </a:cxn>
                <a:cxn ang="0">
                  <a:pos x="9" y="0"/>
                </a:cxn>
                <a:cxn ang="0">
                  <a:pos x="7" y="0"/>
                </a:cxn>
                <a:cxn ang="0">
                  <a:pos x="5" y="1"/>
                </a:cxn>
              </a:cxnLst>
              <a:rect l="0" t="0" r="r" b="b"/>
              <a:pathLst>
                <a:path w="9" h="6">
                  <a:moveTo>
                    <a:pt x="5" y="1"/>
                  </a:moveTo>
                  <a:lnTo>
                    <a:pt x="3" y="1"/>
                  </a:lnTo>
                  <a:lnTo>
                    <a:pt x="3" y="3"/>
                  </a:lnTo>
                  <a:lnTo>
                    <a:pt x="3" y="4"/>
                  </a:lnTo>
                  <a:lnTo>
                    <a:pt x="0" y="4"/>
                  </a:lnTo>
                  <a:lnTo>
                    <a:pt x="0" y="5"/>
                  </a:lnTo>
                  <a:lnTo>
                    <a:pt x="2" y="5"/>
                  </a:lnTo>
                  <a:lnTo>
                    <a:pt x="3" y="4"/>
                  </a:lnTo>
                  <a:lnTo>
                    <a:pt x="3" y="4"/>
                  </a:lnTo>
                  <a:lnTo>
                    <a:pt x="3" y="6"/>
                  </a:lnTo>
                  <a:lnTo>
                    <a:pt x="3" y="5"/>
                  </a:lnTo>
                  <a:lnTo>
                    <a:pt x="4" y="5"/>
                  </a:lnTo>
                  <a:lnTo>
                    <a:pt x="4" y="5"/>
                  </a:lnTo>
                  <a:lnTo>
                    <a:pt x="7" y="4"/>
                  </a:lnTo>
                  <a:lnTo>
                    <a:pt x="9" y="2"/>
                  </a:lnTo>
                  <a:lnTo>
                    <a:pt x="9" y="1"/>
                  </a:lnTo>
                  <a:lnTo>
                    <a:pt x="9" y="0"/>
                  </a:lnTo>
                  <a:lnTo>
                    <a:pt x="7" y="0"/>
                  </a:lnTo>
                  <a:lnTo>
                    <a:pt x="5"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1" name="Freeform 79"/>
            <p:cNvSpPr>
              <a:spLocks/>
            </p:cNvSpPr>
            <p:nvPr/>
          </p:nvSpPr>
          <p:spPr bwMode="auto">
            <a:xfrm>
              <a:off x="3514113" y="1726959"/>
              <a:ext cx="44286" cy="49353"/>
            </a:xfrm>
            <a:custGeom>
              <a:avLst/>
              <a:gdLst/>
              <a:ahLst/>
              <a:cxnLst>
                <a:cxn ang="0">
                  <a:pos x="8" y="0"/>
                </a:cxn>
                <a:cxn ang="0">
                  <a:pos x="6" y="1"/>
                </a:cxn>
                <a:cxn ang="0">
                  <a:pos x="3" y="1"/>
                </a:cxn>
                <a:cxn ang="0">
                  <a:pos x="2" y="2"/>
                </a:cxn>
                <a:cxn ang="0">
                  <a:pos x="0" y="5"/>
                </a:cxn>
                <a:cxn ang="0">
                  <a:pos x="0" y="6"/>
                </a:cxn>
                <a:cxn ang="0">
                  <a:pos x="2" y="7"/>
                </a:cxn>
                <a:cxn ang="0">
                  <a:pos x="7" y="13"/>
                </a:cxn>
                <a:cxn ang="0">
                  <a:pos x="7" y="15"/>
                </a:cxn>
                <a:cxn ang="0">
                  <a:pos x="8" y="17"/>
                </a:cxn>
                <a:cxn ang="0">
                  <a:pos x="9" y="16"/>
                </a:cxn>
                <a:cxn ang="0">
                  <a:pos x="9" y="16"/>
                </a:cxn>
                <a:cxn ang="0">
                  <a:pos x="9" y="16"/>
                </a:cxn>
                <a:cxn ang="0">
                  <a:pos x="11" y="14"/>
                </a:cxn>
                <a:cxn ang="0">
                  <a:pos x="11" y="13"/>
                </a:cxn>
                <a:cxn ang="0">
                  <a:pos x="11" y="13"/>
                </a:cxn>
                <a:cxn ang="0">
                  <a:pos x="12" y="10"/>
                </a:cxn>
                <a:cxn ang="0">
                  <a:pos x="13" y="4"/>
                </a:cxn>
                <a:cxn ang="0">
                  <a:pos x="13" y="3"/>
                </a:cxn>
                <a:cxn ang="0">
                  <a:pos x="12" y="3"/>
                </a:cxn>
                <a:cxn ang="0">
                  <a:pos x="12" y="2"/>
                </a:cxn>
                <a:cxn ang="0">
                  <a:pos x="9" y="1"/>
                </a:cxn>
                <a:cxn ang="0">
                  <a:pos x="8" y="0"/>
                </a:cxn>
              </a:cxnLst>
              <a:rect l="0" t="0" r="r" b="b"/>
              <a:pathLst>
                <a:path w="13" h="17">
                  <a:moveTo>
                    <a:pt x="8" y="0"/>
                  </a:moveTo>
                  <a:lnTo>
                    <a:pt x="6" y="1"/>
                  </a:lnTo>
                  <a:lnTo>
                    <a:pt x="3" y="1"/>
                  </a:lnTo>
                  <a:lnTo>
                    <a:pt x="2" y="2"/>
                  </a:lnTo>
                  <a:lnTo>
                    <a:pt x="0" y="5"/>
                  </a:lnTo>
                  <a:lnTo>
                    <a:pt x="0" y="6"/>
                  </a:lnTo>
                  <a:lnTo>
                    <a:pt x="2" y="7"/>
                  </a:lnTo>
                  <a:lnTo>
                    <a:pt x="7" y="13"/>
                  </a:lnTo>
                  <a:lnTo>
                    <a:pt x="7" y="15"/>
                  </a:lnTo>
                  <a:lnTo>
                    <a:pt x="8" y="17"/>
                  </a:lnTo>
                  <a:lnTo>
                    <a:pt x="9" y="16"/>
                  </a:lnTo>
                  <a:lnTo>
                    <a:pt x="9" y="16"/>
                  </a:lnTo>
                  <a:lnTo>
                    <a:pt x="9" y="16"/>
                  </a:lnTo>
                  <a:lnTo>
                    <a:pt x="11" y="14"/>
                  </a:lnTo>
                  <a:lnTo>
                    <a:pt x="11" y="13"/>
                  </a:lnTo>
                  <a:lnTo>
                    <a:pt x="11" y="13"/>
                  </a:lnTo>
                  <a:lnTo>
                    <a:pt x="12" y="10"/>
                  </a:lnTo>
                  <a:lnTo>
                    <a:pt x="13" y="4"/>
                  </a:lnTo>
                  <a:lnTo>
                    <a:pt x="13" y="3"/>
                  </a:lnTo>
                  <a:lnTo>
                    <a:pt x="12" y="3"/>
                  </a:lnTo>
                  <a:lnTo>
                    <a:pt x="12" y="2"/>
                  </a:lnTo>
                  <a:lnTo>
                    <a:pt x="9" y="1"/>
                  </a:lnTo>
                  <a:lnTo>
                    <a:pt x="8"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2" name="Freeform 80"/>
            <p:cNvSpPr>
              <a:spLocks/>
            </p:cNvSpPr>
            <p:nvPr/>
          </p:nvSpPr>
          <p:spPr bwMode="auto">
            <a:xfrm>
              <a:off x="2471686" y="2055008"/>
              <a:ext cx="10220" cy="8709"/>
            </a:xfrm>
            <a:custGeom>
              <a:avLst/>
              <a:gdLst/>
              <a:ahLst/>
              <a:cxnLst>
                <a:cxn ang="0">
                  <a:pos x="1" y="3"/>
                </a:cxn>
                <a:cxn ang="0">
                  <a:pos x="2" y="3"/>
                </a:cxn>
                <a:cxn ang="0">
                  <a:pos x="3" y="2"/>
                </a:cxn>
                <a:cxn ang="0">
                  <a:pos x="2" y="0"/>
                </a:cxn>
                <a:cxn ang="0">
                  <a:pos x="2" y="0"/>
                </a:cxn>
                <a:cxn ang="0">
                  <a:pos x="1" y="1"/>
                </a:cxn>
                <a:cxn ang="0">
                  <a:pos x="0" y="0"/>
                </a:cxn>
                <a:cxn ang="0">
                  <a:pos x="0" y="0"/>
                </a:cxn>
                <a:cxn ang="0">
                  <a:pos x="0" y="1"/>
                </a:cxn>
                <a:cxn ang="0">
                  <a:pos x="0" y="2"/>
                </a:cxn>
                <a:cxn ang="0">
                  <a:pos x="1" y="2"/>
                </a:cxn>
                <a:cxn ang="0">
                  <a:pos x="1" y="3"/>
                </a:cxn>
              </a:cxnLst>
              <a:rect l="0" t="0" r="r" b="b"/>
              <a:pathLst>
                <a:path w="3" h="3">
                  <a:moveTo>
                    <a:pt x="1" y="3"/>
                  </a:moveTo>
                  <a:lnTo>
                    <a:pt x="2" y="3"/>
                  </a:lnTo>
                  <a:lnTo>
                    <a:pt x="3" y="2"/>
                  </a:lnTo>
                  <a:lnTo>
                    <a:pt x="2" y="0"/>
                  </a:lnTo>
                  <a:lnTo>
                    <a:pt x="2" y="0"/>
                  </a:lnTo>
                  <a:lnTo>
                    <a:pt x="1" y="1"/>
                  </a:lnTo>
                  <a:lnTo>
                    <a:pt x="0" y="0"/>
                  </a:lnTo>
                  <a:lnTo>
                    <a:pt x="0" y="0"/>
                  </a:lnTo>
                  <a:lnTo>
                    <a:pt x="0" y="1"/>
                  </a:lnTo>
                  <a:lnTo>
                    <a:pt x="0" y="2"/>
                  </a:lnTo>
                  <a:lnTo>
                    <a:pt x="1" y="2"/>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3" name="Freeform 81"/>
            <p:cNvSpPr>
              <a:spLocks/>
            </p:cNvSpPr>
            <p:nvPr/>
          </p:nvSpPr>
          <p:spPr bwMode="auto">
            <a:xfrm>
              <a:off x="8068770" y="1843083"/>
              <a:ext cx="23846" cy="8709"/>
            </a:xfrm>
            <a:custGeom>
              <a:avLst/>
              <a:gdLst/>
              <a:ahLst/>
              <a:cxnLst>
                <a:cxn ang="0">
                  <a:pos x="4" y="1"/>
                </a:cxn>
                <a:cxn ang="0">
                  <a:pos x="3" y="1"/>
                </a:cxn>
                <a:cxn ang="0">
                  <a:pos x="3" y="1"/>
                </a:cxn>
                <a:cxn ang="0">
                  <a:pos x="2" y="0"/>
                </a:cxn>
                <a:cxn ang="0">
                  <a:pos x="1" y="1"/>
                </a:cxn>
                <a:cxn ang="0">
                  <a:pos x="0" y="1"/>
                </a:cxn>
                <a:cxn ang="0">
                  <a:pos x="0" y="2"/>
                </a:cxn>
                <a:cxn ang="0">
                  <a:pos x="4" y="3"/>
                </a:cxn>
                <a:cxn ang="0">
                  <a:pos x="5" y="2"/>
                </a:cxn>
                <a:cxn ang="0">
                  <a:pos x="6" y="3"/>
                </a:cxn>
                <a:cxn ang="0">
                  <a:pos x="7" y="2"/>
                </a:cxn>
                <a:cxn ang="0">
                  <a:pos x="7" y="1"/>
                </a:cxn>
                <a:cxn ang="0">
                  <a:pos x="4" y="1"/>
                </a:cxn>
              </a:cxnLst>
              <a:rect l="0" t="0" r="r" b="b"/>
              <a:pathLst>
                <a:path w="7" h="3">
                  <a:moveTo>
                    <a:pt x="4" y="1"/>
                  </a:moveTo>
                  <a:lnTo>
                    <a:pt x="3" y="1"/>
                  </a:lnTo>
                  <a:lnTo>
                    <a:pt x="3" y="1"/>
                  </a:lnTo>
                  <a:lnTo>
                    <a:pt x="2" y="0"/>
                  </a:lnTo>
                  <a:lnTo>
                    <a:pt x="1" y="1"/>
                  </a:lnTo>
                  <a:lnTo>
                    <a:pt x="0" y="1"/>
                  </a:lnTo>
                  <a:lnTo>
                    <a:pt x="0" y="2"/>
                  </a:lnTo>
                  <a:lnTo>
                    <a:pt x="4" y="3"/>
                  </a:lnTo>
                  <a:lnTo>
                    <a:pt x="5" y="2"/>
                  </a:lnTo>
                  <a:lnTo>
                    <a:pt x="6" y="3"/>
                  </a:lnTo>
                  <a:lnTo>
                    <a:pt x="7" y="2"/>
                  </a:lnTo>
                  <a:lnTo>
                    <a:pt x="7" y="1"/>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4" name="Freeform 82"/>
            <p:cNvSpPr>
              <a:spLocks/>
            </p:cNvSpPr>
            <p:nvPr/>
          </p:nvSpPr>
          <p:spPr bwMode="auto">
            <a:xfrm>
              <a:off x="8092616" y="1840180"/>
              <a:ext cx="20440" cy="17419"/>
            </a:xfrm>
            <a:custGeom>
              <a:avLst/>
              <a:gdLst/>
              <a:ahLst/>
              <a:cxnLst>
                <a:cxn ang="0">
                  <a:pos x="0" y="6"/>
                </a:cxn>
                <a:cxn ang="0">
                  <a:pos x="1" y="6"/>
                </a:cxn>
                <a:cxn ang="0">
                  <a:pos x="2" y="6"/>
                </a:cxn>
                <a:cxn ang="0">
                  <a:pos x="3" y="6"/>
                </a:cxn>
                <a:cxn ang="0">
                  <a:pos x="6" y="3"/>
                </a:cxn>
                <a:cxn ang="0">
                  <a:pos x="6" y="2"/>
                </a:cxn>
                <a:cxn ang="0">
                  <a:pos x="5" y="1"/>
                </a:cxn>
                <a:cxn ang="0">
                  <a:pos x="4" y="0"/>
                </a:cxn>
                <a:cxn ang="0">
                  <a:pos x="3" y="0"/>
                </a:cxn>
                <a:cxn ang="0">
                  <a:pos x="3" y="2"/>
                </a:cxn>
                <a:cxn ang="0">
                  <a:pos x="3" y="2"/>
                </a:cxn>
                <a:cxn ang="0">
                  <a:pos x="3" y="2"/>
                </a:cxn>
                <a:cxn ang="0">
                  <a:pos x="2" y="2"/>
                </a:cxn>
                <a:cxn ang="0">
                  <a:pos x="0" y="3"/>
                </a:cxn>
                <a:cxn ang="0">
                  <a:pos x="0" y="3"/>
                </a:cxn>
                <a:cxn ang="0">
                  <a:pos x="0" y="3"/>
                </a:cxn>
                <a:cxn ang="0">
                  <a:pos x="0" y="5"/>
                </a:cxn>
                <a:cxn ang="0">
                  <a:pos x="0" y="6"/>
                </a:cxn>
                <a:cxn ang="0">
                  <a:pos x="0" y="6"/>
                </a:cxn>
              </a:cxnLst>
              <a:rect l="0" t="0" r="r" b="b"/>
              <a:pathLst>
                <a:path w="6" h="6">
                  <a:moveTo>
                    <a:pt x="0" y="6"/>
                  </a:moveTo>
                  <a:lnTo>
                    <a:pt x="1" y="6"/>
                  </a:lnTo>
                  <a:lnTo>
                    <a:pt x="2" y="6"/>
                  </a:lnTo>
                  <a:lnTo>
                    <a:pt x="3" y="6"/>
                  </a:lnTo>
                  <a:lnTo>
                    <a:pt x="6" y="3"/>
                  </a:lnTo>
                  <a:lnTo>
                    <a:pt x="6" y="2"/>
                  </a:lnTo>
                  <a:lnTo>
                    <a:pt x="5" y="1"/>
                  </a:lnTo>
                  <a:lnTo>
                    <a:pt x="4" y="0"/>
                  </a:lnTo>
                  <a:lnTo>
                    <a:pt x="3" y="0"/>
                  </a:lnTo>
                  <a:lnTo>
                    <a:pt x="3" y="2"/>
                  </a:lnTo>
                  <a:lnTo>
                    <a:pt x="3" y="2"/>
                  </a:lnTo>
                  <a:lnTo>
                    <a:pt x="3" y="2"/>
                  </a:lnTo>
                  <a:lnTo>
                    <a:pt x="2" y="2"/>
                  </a:lnTo>
                  <a:lnTo>
                    <a:pt x="0" y="3"/>
                  </a:lnTo>
                  <a:lnTo>
                    <a:pt x="0" y="3"/>
                  </a:lnTo>
                  <a:lnTo>
                    <a:pt x="0" y="3"/>
                  </a:lnTo>
                  <a:lnTo>
                    <a:pt x="0" y="5"/>
                  </a:lnTo>
                  <a:lnTo>
                    <a:pt x="0" y="6"/>
                  </a:lnTo>
                  <a:lnTo>
                    <a:pt x="0"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5" name="Freeform 83"/>
            <p:cNvSpPr>
              <a:spLocks/>
            </p:cNvSpPr>
            <p:nvPr/>
          </p:nvSpPr>
          <p:spPr bwMode="auto">
            <a:xfrm>
              <a:off x="3554993" y="1625351"/>
              <a:ext cx="23846" cy="26128"/>
            </a:xfrm>
            <a:custGeom>
              <a:avLst/>
              <a:gdLst/>
              <a:ahLst/>
              <a:cxnLst>
                <a:cxn ang="0">
                  <a:pos x="0" y="7"/>
                </a:cxn>
                <a:cxn ang="0">
                  <a:pos x="0" y="8"/>
                </a:cxn>
                <a:cxn ang="0">
                  <a:pos x="3" y="9"/>
                </a:cxn>
                <a:cxn ang="0">
                  <a:pos x="5" y="8"/>
                </a:cxn>
                <a:cxn ang="0">
                  <a:pos x="7" y="6"/>
                </a:cxn>
                <a:cxn ang="0">
                  <a:pos x="5" y="2"/>
                </a:cxn>
                <a:cxn ang="0">
                  <a:pos x="4" y="1"/>
                </a:cxn>
                <a:cxn ang="0">
                  <a:pos x="4" y="0"/>
                </a:cxn>
                <a:cxn ang="0">
                  <a:pos x="3" y="0"/>
                </a:cxn>
                <a:cxn ang="0">
                  <a:pos x="1" y="0"/>
                </a:cxn>
                <a:cxn ang="0">
                  <a:pos x="0" y="6"/>
                </a:cxn>
                <a:cxn ang="0">
                  <a:pos x="0" y="7"/>
                </a:cxn>
              </a:cxnLst>
              <a:rect l="0" t="0" r="r" b="b"/>
              <a:pathLst>
                <a:path w="7" h="9">
                  <a:moveTo>
                    <a:pt x="0" y="7"/>
                  </a:moveTo>
                  <a:lnTo>
                    <a:pt x="0" y="8"/>
                  </a:lnTo>
                  <a:lnTo>
                    <a:pt x="3" y="9"/>
                  </a:lnTo>
                  <a:lnTo>
                    <a:pt x="5" y="8"/>
                  </a:lnTo>
                  <a:lnTo>
                    <a:pt x="7" y="6"/>
                  </a:lnTo>
                  <a:lnTo>
                    <a:pt x="5" y="2"/>
                  </a:lnTo>
                  <a:lnTo>
                    <a:pt x="4" y="1"/>
                  </a:lnTo>
                  <a:lnTo>
                    <a:pt x="4" y="0"/>
                  </a:lnTo>
                  <a:lnTo>
                    <a:pt x="3" y="0"/>
                  </a:lnTo>
                  <a:lnTo>
                    <a:pt x="1" y="0"/>
                  </a:lnTo>
                  <a:lnTo>
                    <a:pt x="0" y="6"/>
                  </a:lnTo>
                  <a:lnTo>
                    <a:pt x="0"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6" name="Freeform 84"/>
            <p:cNvSpPr>
              <a:spLocks/>
            </p:cNvSpPr>
            <p:nvPr/>
          </p:nvSpPr>
          <p:spPr bwMode="auto">
            <a:xfrm>
              <a:off x="3156417" y="1680510"/>
              <a:ext cx="200991" cy="188701"/>
            </a:xfrm>
            <a:custGeom>
              <a:avLst/>
              <a:gdLst/>
              <a:ahLst/>
              <a:cxnLst>
                <a:cxn ang="0">
                  <a:pos x="5" y="51"/>
                </a:cxn>
                <a:cxn ang="0">
                  <a:pos x="6" y="52"/>
                </a:cxn>
                <a:cxn ang="0">
                  <a:pos x="8" y="51"/>
                </a:cxn>
                <a:cxn ang="0">
                  <a:pos x="15" y="65"/>
                </a:cxn>
                <a:cxn ang="0">
                  <a:pos x="19" y="62"/>
                </a:cxn>
                <a:cxn ang="0">
                  <a:pos x="24" y="58"/>
                </a:cxn>
                <a:cxn ang="0">
                  <a:pos x="26" y="60"/>
                </a:cxn>
                <a:cxn ang="0">
                  <a:pos x="26" y="58"/>
                </a:cxn>
                <a:cxn ang="0">
                  <a:pos x="28" y="58"/>
                </a:cxn>
                <a:cxn ang="0">
                  <a:pos x="30" y="54"/>
                </a:cxn>
                <a:cxn ang="0">
                  <a:pos x="30" y="51"/>
                </a:cxn>
                <a:cxn ang="0">
                  <a:pos x="32" y="44"/>
                </a:cxn>
                <a:cxn ang="0">
                  <a:pos x="34" y="44"/>
                </a:cxn>
                <a:cxn ang="0">
                  <a:pos x="37" y="38"/>
                </a:cxn>
                <a:cxn ang="0">
                  <a:pos x="58" y="19"/>
                </a:cxn>
                <a:cxn ang="0">
                  <a:pos x="49" y="9"/>
                </a:cxn>
                <a:cxn ang="0">
                  <a:pos x="42" y="5"/>
                </a:cxn>
                <a:cxn ang="0">
                  <a:pos x="39" y="9"/>
                </a:cxn>
                <a:cxn ang="0">
                  <a:pos x="37" y="11"/>
                </a:cxn>
                <a:cxn ang="0">
                  <a:pos x="37" y="7"/>
                </a:cxn>
                <a:cxn ang="0">
                  <a:pos x="36" y="8"/>
                </a:cxn>
                <a:cxn ang="0">
                  <a:pos x="34" y="8"/>
                </a:cxn>
                <a:cxn ang="0">
                  <a:pos x="28" y="0"/>
                </a:cxn>
                <a:cxn ang="0">
                  <a:pos x="22" y="1"/>
                </a:cxn>
                <a:cxn ang="0">
                  <a:pos x="16" y="1"/>
                </a:cxn>
                <a:cxn ang="0">
                  <a:pos x="15" y="3"/>
                </a:cxn>
                <a:cxn ang="0">
                  <a:pos x="15" y="1"/>
                </a:cxn>
                <a:cxn ang="0">
                  <a:pos x="14" y="1"/>
                </a:cxn>
                <a:cxn ang="0">
                  <a:pos x="11" y="2"/>
                </a:cxn>
                <a:cxn ang="0">
                  <a:pos x="8" y="3"/>
                </a:cxn>
                <a:cxn ang="0">
                  <a:pos x="8" y="6"/>
                </a:cxn>
                <a:cxn ang="0">
                  <a:pos x="8" y="8"/>
                </a:cxn>
                <a:cxn ang="0">
                  <a:pos x="11" y="13"/>
                </a:cxn>
                <a:cxn ang="0">
                  <a:pos x="8" y="20"/>
                </a:cxn>
                <a:cxn ang="0">
                  <a:pos x="8" y="22"/>
                </a:cxn>
                <a:cxn ang="0">
                  <a:pos x="7" y="27"/>
                </a:cxn>
                <a:cxn ang="0">
                  <a:pos x="6" y="29"/>
                </a:cxn>
                <a:cxn ang="0">
                  <a:pos x="7" y="30"/>
                </a:cxn>
                <a:cxn ang="0">
                  <a:pos x="8" y="32"/>
                </a:cxn>
                <a:cxn ang="0">
                  <a:pos x="4" y="32"/>
                </a:cxn>
                <a:cxn ang="0">
                  <a:pos x="5" y="36"/>
                </a:cxn>
                <a:cxn ang="0">
                  <a:pos x="5" y="37"/>
                </a:cxn>
                <a:cxn ang="0">
                  <a:pos x="4" y="40"/>
                </a:cxn>
                <a:cxn ang="0">
                  <a:pos x="4" y="40"/>
                </a:cxn>
                <a:cxn ang="0">
                  <a:pos x="2" y="43"/>
                </a:cxn>
                <a:cxn ang="0">
                  <a:pos x="1" y="45"/>
                </a:cxn>
                <a:cxn ang="0">
                  <a:pos x="1" y="46"/>
                </a:cxn>
                <a:cxn ang="0">
                  <a:pos x="2" y="47"/>
                </a:cxn>
                <a:cxn ang="0">
                  <a:pos x="0" y="51"/>
                </a:cxn>
              </a:cxnLst>
              <a:rect l="0" t="0" r="r" b="b"/>
              <a:pathLst>
                <a:path w="59" h="65">
                  <a:moveTo>
                    <a:pt x="3" y="50"/>
                  </a:moveTo>
                  <a:lnTo>
                    <a:pt x="5" y="50"/>
                  </a:lnTo>
                  <a:lnTo>
                    <a:pt x="5" y="51"/>
                  </a:lnTo>
                  <a:lnTo>
                    <a:pt x="4" y="51"/>
                  </a:lnTo>
                  <a:lnTo>
                    <a:pt x="4" y="51"/>
                  </a:lnTo>
                  <a:lnTo>
                    <a:pt x="6" y="52"/>
                  </a:lnTo>
                  <a:lnTo>
                    <a:pt x="7" y="53"/>
                  </a:lnTo>
                  <a:lnTo>
                    <a:pt x="7" y="51"/>
                  </a:lnTo>
                  <a:lnTo>
                    <a:pt x="8" y="51"/>
                  </a:lnTo>
                  <a:lnTo>
                    <a:pt x="8" y="53"/>
                  </a:lnTo>
                  <a:lnTo>
                    <a:pt x="10" y="54"/>
                  </a:lnTo>
                  <a:lnTo>
                    <a:pt x="15" y="65"/>
                  </a:lnTo>
                  <a:lnTo>
                    <a:pt x="16" y="65"/>
                  </a:lnTo>
                  <a:lnTo>
                    <a:pt x="19" y="62"/>
                  </a:lnTo>
                  <a:lnTo>
                    <a:pt x="19" y="62"/>
                  </a:lnTo>
                  <a:lnTo>
                    <a:pt x="22" y="59"/>
                  </a:lnTo>
                  <a:lnTo>
                    <a:pt x="23" y="58"/>
                  </a:lnTo>
                  <a:lnTo>
                    <a:pt x="24" y="58"/>
                  </a:lnTo>
                  <a:lnTo>
                    <a:pt x="24" y="59"/>
                  </a:lnTo>
                  <a:lnTo>
                    <a:pt x="24" y="60"/>
                  </a:lnTo>
                  <a:lnTo>
                    <a:pt x="26" y="60"/>
                  </a:lnTo>
                  <a:lnTo>
                    <a:pt x="26" y="60"/>
                  </a:lnTo>
                  <a:lnTo>
                    <a:pt x="26" y="58"/>
                  </a:lnTo>
                  <a:lnTo>
                    <a:pt x="26" y="58"/>
                  </a:lnTo>
                  <a:lnTo>
                    <a:pt x="27" y="58"/>
                  </a:lnTo>
                  <a:lnTo>
                    <a:pt x="28" y="58"/>
                  </a:lnTo>
                  <a:lnTo>
                    <a:pt x="28" y="58"/>
                  </a:lnTo>
                  <a:lnTo>
                    <a:pt x="30" y="57"/>
                  </a:lnTo>
                  <a:lnTo>
                    <a:pt x="30" y="56"/>
                  </a:lnTo>
                  <a:lnTo>
                    <a:pt x="30" y="54"/>
                  </a:lnTo>
                  <a:lnTo>
                    <a:pt x="30" y="54"/>
                  </a:lnTo>
                  <a:lnTo>
                    <a:pt x="30" y="54"/>
                  </a:lnTo>
                  <a:lnTo>
                    <a:pt x="30" y="51"/>
                  </a:lnTo>
                  <a:lnTo>
                    <a:pt x="30" y="50"/>
                  </a:lnTo>
                  <a:lnTo>
                    <a:pt x="31" y="47"/>
                  </a:lnTo>
                  <a:lnTo>
                    <a:pt x="32" y="44"/>
                  </a:lnTo>
                  <a:lnTo>
                    <a:pt x="32" y="44"/>
                  </a:lnTo>
                  <a:lnTo>
                    <a:pt x="33" y="45"/>
                  </a:lnTo>
                  <a:lnTo>
                    <a:pt x="34" y="44"/>
                  </a:lnTo>
                  <a:lnTo>
                    <a:pt x="35" y="44"/>
                  </a:lnTo>
                  <a:lnTo>
                    <a:pt x="37" y="43"/>
                  </a:lnTo>
                  <a:lnTo>
                    <a:pt x="37" y="38"/>
                  </a:lnTo>
                  <a:lnTo>
                    <a:pt x="59" y="21"/>
                  </a:lnTo>
                  <a:lnTo>
                    <a:pt x="59" y="20"/>
                  </a:lnTo>
                  <a:lnTo>
                    <a:pt x="58" y="19"/>
                  </a:lnTo>
                  <a:lnTo>
                    <a:pt x="56" y="18"/>
                  </a:lnTo>
                  <a:lnTo>
                    <a:pt x="55" y="17"/>
                  </a:lnTo>
                  <a:lnTo>
                    <a:pt x="49" y="9"/>
                  </a:lnTo>
                  <a:lnTo>
                    <a:pt x="48" y="8"/>
                  </a:lnTo>
                  <a:lnTo>
                    <a:pt x="47" y="7"/>
                  </a:lnTo>
                  <a:lnTo>
                    <a:pt x="42" y="5"/>
                  </a:lnTo>
                  <a:lnTo>
                    <a:pt x="39" y="7"/>
                  </a:lnTo>
                  <a:lnTo>
                    <a:pt x="38" y="8"/>
                  </a:lnTo>
                  <a:lnTo>
                    <a:pt x="39" y="9"/>
                  </a:lnTo>
                  <a:lnTo>
                    <a:pt x="39" y="10"/>
                  </a:lnTo>
                  <a:lnTo>
                    <a:pt x="38" y="11"/>
                  </a:lnTo>
                  <a:lnTo>
                    <a:pt x="37" y="11"/>
                  </a:lnTo>
                  <a:lnTo>
                    <a:pt x="37" y="11"/>
                  </a:lnTo>
                  <a:lnTo>
                    <a:pt x="38" y="10"/>
                  </a:lnTo>
                  <a:lnTo>
                    <a:pt x="37" y="7"/>
                  </a:lnTo>
                  <a:lnTo>
                    <a:pt x="36" y="7"/>
                  </a:lnTo>
                  <a:lnTo>
                    <a:pt x="36" y="7"/>
                  </a:lnTo>
                  <a:lnTo>
                    <a:pt x="36" y="8"/>
                  </a:lnTo>
                  <a:lnTo>
                    <a:pt x="35" y="9"/>
                  </a:lnTo>
                  <a:lnTo>
                    <a:pt x="34" y="11"/>
                  </a:lnTo>
                  <a:lnTo>
                    <a:pt x="34" y="8"/>
                  </a:lnTo>
                  <a:lnTo>
                    <a:pt x="35" y="7"/>
                  </a:lnTo>
                  <a:lnTo>
                    <a:pt x="28" y="2"/>
                  </a:lnTo>
                  <a:lnTo>
                    <a:pt x="28" y="0"/>
                  </a:lnTo>
                  <a:lnTo>
                    <a:pt x="25" y="0"/>
                  </a:lnTo>
                  <a:lnTo>
                    <a:pt x="23" y="0"/>
                  </a:lnTo>
                  <a:lnTo>
                    <a:pt x="22" y="1"/>
                  </a:lnTo>
                  <a:lnTo>
                    <a:pt x="22" y="0"/>
                  </a:lnTo>
                  <a:lnTo>
                    <a:pt x="20" y="1"/>
                  </a:lnTo>
                  <a:lnTo>
                    <a:pt x="16" y="1"/>
                  </a:lnTo>
                  <a:lnTo>
                    <a:pt x="16" y="2"/>
                  </a:lnTo>
                  <a:lnTo>
                    <a:pt x="16" y="4"/>
                  </a:lnTo>
                  <a:lnTo>
                    <a:pt x="15" y="3"/>
                  </a:lnTo>
                  <a:lnTo>
                    <a:pt x="15" y="3"/>
                  </a:lnTo>
                  <a:lnTo>
                    <a:pt x="15" y="1"/>
                  </a:lnTo>
                  <a:lnTo>
                    <a:pt x="15" y="1"/>
                  </a:lnTo>
                  <a:lnTo>
                    <a:pt x="15" y="2"/>
                  </a:lnTo>
                  <a:lnTo>
                    <a:pt x="14" y="2"/>
                  </a:lnTo>
                  <a:lnTo>
                    <a:pt x="14" y="1"/>
                  </a:lnTo>
                  <a:lnTo>
                    <a:pt x="12" y="2"/>
                  </a:lnTo>
                  <a:lnTo>
                    <a:pt x="12" y="2"/>
                  </a:lnTo>
                  <a:lnTo>
                    <a:pt x="11" y="2"/>
                  </a:lnTo>
                  <a:lnTo>
                    <a:pt x="10" y="2"/>
                  </a:lnTo>
                  <a:lnTo>
                    <a:pt x="10" y="3"/>
                  </a:lnTo>
                  <a:lnTo>
                    <a:pt x="8" y="3"/>
                  </a:lnTo>
                  <a:lnTo>
                    <a:pt x="8" y="3"/>
                  </a:lnTo>
                  <a:lnTo>
                    <a:pt x="8" y="3"/>
                  </a:lnTo>
                  <a:lnTo>
                    <a:pt x="8" y="6"/>
                  </a:lnTo>
                  <a:lnTo>
                    <a:pt x="10" y="7"/>
                  </a:lnTo>
                  <a:lnTo>
                    <a:pt x="8" y="7"/>
                  </a:lnTo>
                  <a:lnTo>
                    <a:pt x="8" y="8"/>
                  </a:lnTo>
                  <a:lnTo>
                    <a:pt x="10" y="11"/>
                  </a:lnTo>
                  <a:lnTo>
                    <a:pt x="10" y="12"/>
                  </a:lnTo>
                  <a:lnTo>
                    <a:pt x="11" y="13"/>
                  </a:lnTo>
                  <a:lnTo>
                    <a:pt x="11" y="14"/>
                  </a:lnTo>
                  <a:lnTo>
                    <a:pt x="10" y="19"/>
                  </a:lnTo>
                  <a:lnTo>
                    <a:pt x="8" y="20"/>
                  </a:lnTo>
                  <a:lnTo>
                    <a:pt x="8" y="21"/>
                  </a:lnTo>
                  <a:lnTo>
                    <a:pt x="8" y="22"/>
                  </a:lnTo>
                  <a:lnTo>
                    <a:pt x="8" y="22"/>
                  </a:lnTo>
                  <a:lnTo>
                    <a:pt x="8" y="25"/>
                  </a:lnTo>
                  <a:lnTo>
                    <a:pt x="7" y="26"/>
                  </a:lnTo>
                  <a:lnTo>
                    <a:pt x="7" y="27"/>
                  </a:lnTo>
                  <a:lnTo>
                    <a:pt x="7" y="27"/>
                  </a:lnTo>
                  <a:lnTo>
                    <a:pt x="6" y="28"/>
                  </a:lnTo>
                  <a:lnTo>
                    <a:pt x="6" y="29"/>
                  </a:lnTo>
                  <a:lnTo>
                    <a:pt x="6" y="29"/>
                  </a:lnTo>
                  <a:lnTo>
                    <a:pt x="7" y="29"/>
                  </a:lnTo>
                  <a:lnTo>
                    <a:pt x="7" y="30"/>
                  </a:lnTo>
                  <a:lnTo>
                    <a:pt x="8" y="30"/>
                  </a:lnTo>
                  <a:lnTo>
                    <a:pt x="8" y="31"/>
                  </a:lnTo>
                  <a:lnTo>
                    <a:pt x="8" y="32"/>
                  </a:lnTo>
                  <a:lnTo>
                    <a:pt x="5" y="32"/>
                  </a:lnTo>
                  <a:lnTo>
                    <a:pt x="4" y="32"/>
                  </a:lnTo>
                  <a:lnTo>
                    <a:pt x="4" y="32"/>
                  </a:lnTo>
                  <a:lnTo>
                    <a:pt x="4" y="34"/>
                  </a:lnTo>
                  <a:lnTo>
                    <a:pt x="5" y="34"/>
                  </a:lnTo>
                  <a:lnTo>
                    <a:pt x="5" y="36"/>
                  </a:lnTo>
                  <a:lnTo>
                    <a:pt x="5" y="36"/>
                  </a:lnTo>
                  <a:lnTo>
                    <a:pt x="4" y="37"/>
                  </a:lnTo>
                  <a:lnTo>
                    <a:pt x="5" y="37"/>
                  </a:lnTo>
                  <a:lnTo>
                    <a:pt x="5" y="38"/>
                  </a:lnTo>
                  <a:lnTo>
                    <a:pt x="4" y="39"/>
                  </a:lnTo>
                  <a:lnTo>
                    <a:pt x="4" y="40"/>
                  </a:lnTo>
                  <a:lnTo>
                    <a:pt x="4" y="40"/>
                  </a:lnTo>
                  <a:lnTo>
                    <a:pt x="4" y="40"/>
                  </a:lnTo>
                  <a:lnTo>
                    <a:pt x="4" y="40"/>
                  </a:lnTo>
                  <a:lnTo>
                    <a:pt x="3" y="41"/>
                  </a:lnTo>
                  <a:lnTo>
                    <a:pt x="3" y="43"/>
                  </a:lnTo>
                  <a:lnTo>
                    <a:pt x="2" y="43"/>
                  </a:lnTo>
                  <a:lnTo>
                    <a:pt x="2" y="43"/>
                  </a:lnTo>
                  <a:lnTo>
                    <a:pt x="3" y="44"/>
                  </a:lnTo>
                  <a:lnTo>
                    <a:pt x="1" y="45"/>
                  </a:lnTo>
                  <a:lnTo>
                    <a:pt x="2" y="45"/>
                  </a:lnTo>
                  <a:lnTo>
                    <a:pt x="2" y="46"/>
                  </a:lnTo>
                  <a:lnTo>
                    <a:pt x="1" y="46"/>
                  </a:lnTo>
                  <a:lnTo>
                    <a:pt x="1" y="47"/>
                  </a:lnTo>
                  <a:lnTo>
                    <a:pt x="1" y="47"/>
                  </a:lnTo>
                  <a:lnTo>
                    <a:pt x="2" y="47"/>
                  </a:lnTo>
                  <a:lnTo>
                    <a:pt x="1" y="50"/>
                  </a:lnTo>
                  <a:lnTo>
                    <a:pt x="0" y="50"/>
                  </a:lnTo>
                  <a:lnTo>
                    <a:pt x="0" y="51"/>
                  </a:lnTo>
                  <a:lnTo>
                    <a:pt x="3" y="5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7" name="Freeform 85"/>
            <p:cNvSpPr>
              <a:spLocks/>
            </p:cNvSpPr>
            <p:nvPr/>
          </p:nvSpPr>
          <p:spPr bwMode="auto">
            <a:xfrm>
              <a:off x="2982680" y="1933078"/>
              <a:ext cx="27253" cy="31934"/>
            </a:xfrm>
            <a:custGeom>
              <a:avLst/>
              <a:gdLst/>
              <a:ahLst/>
              <a:cxnLst>
                <a:cxn ang="0">
                  <a:pos x="1" y="6"/>
                </a:cxn>
                <a:cxn ang="0">
                  <a:pos x="1" y="9"/>
                </a:cxn>
                <a:cxn ang="0">
                  <a:pos x="2" y="10"/>
                </a:cxn>
                <a:cxn ang="0">
                  <a:pos x="4" y="8"/>
                </a:cxn>
                <a:cxn ang="0">
                  <a:pos x="3" y="10"/>
                </a:cxn>
                <a:cxn ang="0">
                  <a:pos x="2" y="11"/>
                </a:cxn>
                <a:cxn ang="0">
                  <a:pos x="1" y="10"/>
                </a:cxn>
                <a:cxn ang="0">
                  <a:pos x="1" y="11"/>
                </a:cxn>
                <a:cxn ang="0">
                  <a:pos x="2" y="11"/>
                </a:cxn>
                <a:cxn ang="0">
                  <a:pos x="2" y="11"/>
                </a:cxn>
                <a:cxn ang="0">
                  <a:pos x="2" y="11"/>
                </a:cxn>
                <a:cxn ang="0">
                  <a:pos x="3" y="11"/>
                </a:cxn>
                <a:cxn ang="0">
                  <a:pos x="8" y="5"/>
                </a:cxn>
                <a:cxn ang="0">
                  <a:pos x="8" y="3"/>
                </a:cxn>
                <a:cxn ang="0">
                  <a:pos x="8" y="2"/>
                </a:cxn>
                <a:cxn ang="0">
                  <a:pos x="6" y="4"/>
                </a:cxn>
                <a:cxn ang="0">
                  <a:pos x="6" y="4"/>
                </a:cxn>
                <a:cxn ang="0">
                  <a:pos x="5" y="3"/>
                </a:cxn>
                <a:cxn ang="0">
                  <a:pos x="5" y="2"/>
                </a:cxn>
                <a:cxn ang="0">
                  <a:pos x="4" y="1"/>
                </a:cxn>
                <a:cxn ang="0">
                  <a:pos x="4" y="0"/>
                </a:cxn>
                <a:cxn ang="0">
                  <a:pos x="4" y="0"/>
                </a:cxn>
                <a:cxn ang="0">
                  <a:pos x="4" y="1"/>
                </a:cxn>
                <a:cxn ang="0">
                  <a:pos x="4" y="2"/>
                </a:cxn>
                <a:cxn ang="0">
                  <a:pos x="4" y="4"/>
                </a:cxn>
                <a:cxn ang="0">
                  <a:pos x="4" y="4"/>
                </a:cxn>
                <a:cxn ang="0">
                  <a:pos x="4" y="4"/>
                </a:cxn>
                <a:cxn ang="0">
                  <a:pos x="4" y="4"/>
                </a:cxn>
                <a:cxn ang="0">
                  <a:pos x="4" y="4"/>
                </a:cxn>
                <a:cxn ang="0">
                  <a:pos x="4" y="5"/>
                </a:cxn>
                <a:cxn ang="0">
                  <a:pos x="3" y="4"/>
                </a:cxn>
                <a:cxn ang="0">
                  <a:pos x="3" y="5"/>
                </a:cxn>
                <a:cxn ang="0">
                  <a:pos x="2" y="4"/>
                </a:cxn>
                <a:cxn ang="0">
                  <a:pos x="1" y="4"/>
                </a:cxn>
                <a:cxn ang="0">
                  <a:pos x="2" y="6"/>
                </a:cxn>
                <a:cxn ang="0">
                  <a:pos x="2" y="6"/>
                </a:cxn>
                <a:cxn ang="0">
                  <a:pos x="1" y="6"/>
                </a:cxn>
                <a:cxn ang="0">
                  <a:pos x="1" y="4"/>
                </a:cxn>
                <a:cxn ang="0">
                  <a:pos x="0" y="4"/>
                </a:cxn>
                <a:cxn ang="0">
                  <a:pos x="0" y="5"/>
                </a:cxn>
                <a:cxn ang="0">
                  <a:pos x="0" y="6"/>
                </a:cxn>
                <a:cxn ang="0">
                  <a:pos x="1" y="6"/>
                </a:cxn>
              </a:cxnLst>
              <a:rect l="0" t="0" r="r" b="b"/>
              <a:pathLst>
                <a:path w="8" h="11">
                  <a:moveTo>
                    <a:pt x="1" y="6"/>
                  </a:moveTo>
                  <a:lnTo>
                    <a:pt x="1" y="9"/>
                  </a:lnTo>
                  <a:lnTo>
                    <a:pt x="2" y="10"/>
                  </a:lnTo>
                  <a:lnTo>
                    <a:pt x="4" y="8"/>
                  </a:lnTo>
                  <a:lnTo>
                    <a:pt x="3" y="10"/>
                  </a:lnTo>
                  <a:lnTo>
                    <a:pt x="2" y="11"/>
                  </a:lnTo>
                  <a:lnTo>
                    <a:pt x="1" y="10"/>
                  </a:lnTo>
                  <a:lnTo>
                    <a:pt x="1" y="11"/>
                  </a:lnTo>
                  <a:lnTo>
                    <a:pt x="2" y="11"/>
                  </a:lnTo>
                  <a:lnTo>
                    <a:pt x="2" y="11"/>
                  </a:lnTo>
                  <a:lnTo>
                    <a:pt x="2" y="11"/>
                  </a:lnTo>
                  <a:lnTo>
                    <a:pt x="3" y="11"/>
                  </a:lnTo>
                  <a:lnTo>
                    <a:pt x="8" y="5"/>
                  </a:lnTo>
                  <a:lnTo>
                    <a:pt x="8" y="3"/>
                  </a:lnTo>
                  <a:lnTo>
                    <a:pt x="8" y="2"/>
                  </a:lnTo>
                  <a:lnTo>
                    <a:pt x="6" y="4"/>
                  </a:lnTo>
                  <a:lnTo>
                    <a:pt x="6" y="4"/>
                  </a:lnTo>
                  <a:lnTo>
                    <a:pt x="5" y="3"/>
                  </a:lnTo>
                  <a:lnTo>
                    <a:pt x="5" y="2"/>
                  </a:lnTo>
                  <a:lnTo>
                    <a:pt x="4" y="1"/>
                  </a:lnTo>
                  <a:lnTo>
                    <a:pt x="4" y="0"/>
                  </a:lnTo>
                  <a:lnTo>
                    <a:pt x="4" y="0"/>
                  </a:lnTo>
                  <a:lnTo>
                    <a:pt x="4" y="1"/>
                  </a:lnTo>
                  <a:lnTo>
                    <a:pt x="4" y="2"/>
                  </a:lnTo>
                  <a:lnTo>
                    <a:pt x="4" y="4"/>
                  </a:lnTo>
                  <a:lnTo>
                    <a:pt x="4" y="4"/>
                  </a:lnTo>
                  <a:lnTo>
                    <a:pt x="4" y="4"/>
                  </a:lnTo>
                  <a:lnTo>
                    <a:pt x="4" y="4"/>
                  </a:lnTo>
                  <a:lnTo>
                    <a:pt x="4" y="4"/>
                  </a:lnTo>
                  <a:lnTo>
                    <a:pt x="4" y="5"/>
                  </a:lnTo>
                  <a:lnTo>
                    <a:pt x="3" y="4"/>
                  </a:lnTo>
                  <a:lnTo>
                    <a:pt x="3" y="5"/>
                  </a:lnTo>
                  <a:lnTo>
                    <a:pt x="2" y="4"/>
                  </a:lnTo>
                  <a:lnTo>
                    <a:pt x="1" y="4"/>
                  </a:lnTo>
                  <a:lnTo>
                    <a:pt x="2" y="6"/>
                  </a:lnTo>
                  <a:lnTo>
                    <a:pt x="2" y="6"/>
                  </a:lnTo>
                  <a:lnTo>
                    <a:pt x="1" y="6"/>
                  </a:lnTo>
                  <a:lnTo>
                    <a:pt x="1" y="4"/>
                  </a:lnTo>
                  <a:lnTo>
                    <a:pt x="0" y="4"/>
                  </a:lnTo>
                  <a:lnTo>
                    <a:pt x="0" y="5"/>
                  </a:lnTo>
                  <a:lnTo>
                    <a:pt x="0" y="6"/>
                  </a:lnTo>
                  <a:lnTo>
                    <a:pt x="1"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8" name="Freeform 86"/>
            <p:cNvSpPr>
              <a:spLocks/>
            </p:cNvSpPr>
            <p:nvPr/>
          </p:nvSpPr>
          <p:spPr bwMode="auto">
            <a:xfrm>
              <a:off x="2969053" y="1953400"/>
              <a:ext cx="17033" cy="17419"/>
            </a:xfrm>
            <a:custGeom>
              <a:avLst/>
              <a:gdLst/>
              <a:ahLst/>
              <a:cxnLst>
                <a:cxn ang="0">
                  <a:pos x="1" y="4"/>
                </a:cxn>
                <a:cxn ang="0">
                  <a:pos x="2" y="4"/>
                </a:cxn>
                <a:cxn ang="0">
                  <a:pos x="3" y="5"/>
                </a:cxn>
                <a:cxn ang="0">
                  <a:pos x="5" y="5"/>
                </a:cxn>
                <a:cxn ang="0">
                  <a:pos x="5" y="6"/>
                </a:cxn>
                <a:cxn ang="0">
                  <a:pos x="5" y="6"/>
                </a:cxn>
                <a:cxn ang="0">
                  <a:pos x="5" y="6"/>
                </a:cxn>
                <a:cxn ang="0">
                  <a:pos x="5" y="5"/>
                </a:cxn>
                <a:cxn ang="0">
                  <a:pos x="5" y="4"/>
                </a:cxn>
                <a:cxn ang="0">
                  <a:pos x="3" y="3"/>
                </a:cxn>
                <a:cxn ang="0">
                  <a:pos x="4" y="3"/>
                </a:cxn>
                <a:cxn ang="0">
                  <a:pos x="2" y="2"/>
                </a:cxn>
                <a:cxn ang="0">
                  <a:pos x="1" y="0"/>
                </a:cxn>
                <a:cxn ang="0">
                  <a:pos x="1" y="0"/>
                </a:cxn>
                <a:cxn ang="0">
                  <a:pos x="1" y="0"/>
                </a:cxn>
                <a:cxn ang="0">
                  <a:pos x="1" y="0"/>
                </a:cxn>
                <a:cxn ang="0">
                  <a:pos x="0" y="0"/>
                </a:cxn>
                <a:cxn ang="0">
                  <a:pos x="0" y="3"/>
                </a:cxn>
                <a:cxn ang="0">
                  <a:pos x="1" y="3"/>
                </a:cxn>
                <a:cxn ang="0">
                  <a:pos x="1" y="4"/>
                </a:cxn>
              </a:cxnLst>
              <a:rect l="0" t="0" r="r" b="b"/>
              <a:pathLst>
                <a:path w="5" h="6">
                  <a:moveTo>
                    <a:pt x="1" y="4"/>
                  </a:moveTo>
                  <a:lnTo>
                    <a:pt x="2" y="4"/>
                  </a:lnTo>
                  <a:lnTo>
                    <a:pt x="3" y="5"/>
                  </a:lnTo>
                  <a:lnTo>
                    <a:pt x="5" y="5"/>
                  </a:lnTo>
                  <a:lnTo>
                    <a:pt x="5" y="6"/>
                  </a:lnTo>
                  <a:lnTo>
                    <a:pt x="5" y="6"/>
                  </a:lnTo>
                  <a:lnTo>
                    <a:pt x="5" y="6"/>
                  </a:lnTo>
                  <a:lnTo>
                    <a:pt x="5" y="5"/>
                  </a:lnTo>
                  <a:lnTo>
                    <a:pt x="5" y="4"/>
                  </a:lnTo>
                  <a:lnTo>
                    <a:pt x="3" y="3"/>
                  </a:lnTo>
                  <a:lnTo>
                    <a:pt x="4" y="3"/>
                  </a:lnTo>
                  <a:lnTo>
                    <a:pt x="2" y="2"/>
                  </a:lnTo>
                  <a:lnTo>
                    <a:pt x="1" y="0"/>
                  </a:lnTo>
                  <a:lnTo>
                    <a:pt x="1" y="0"/>
                  </a:lnTo>
                  <a:lnTo>
                    <a:pt x="1" y="0"/>
                  </a:lnTo>
                  <a:lnTo>
                    <a:pt x="1" y="0"/>
                  </a:lnTo>
                  <a:lnTo>
                    <a:pt x="0" y="0"/>
                  </a:lnTo>
                  <a:lnTo>
                    <a:pt x="0" y="3"/>
                  </a:lnTo>
                  <a:lnTo>
                    <a:pt x="1" y="3"/>
                  </a:lnTo>
                  <a:lnTo>
                    <a:pt x="1"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9" name="Freeform 87"/>
            <p:cNvSpPr>
              <a:spLocks/>
            </p:cNvSpPr>
            <p:nvPr/>
          </p:nvSpPr>
          <p:spPr bwMode="auto">
            <a:xfrm>
              <a:off x="8133496" y="1695025"/>
              <a:ext cx="17033" cy="26128"/>
            </a:xfrm>
            <a:custGeom>
              <a:avLst/>
              <a:gdLst/>
              <a:ahLst/>
              <a:cxnLst>
                <a:cxn ang="0">
                  <a:pos x="5" y="2"/>
                </a:cxn>
                <a:cxn ang="0">
                  <a:pos x="4" y="1"/>
                </a:cxn>
                <a:cxn ang="0">
                  <a:pos x="2" y="0"/>
                </a:cxn>
                <a:cxn ang="0">
                  <a:pos x="1" y="1"/>
                </a:cxn>
                <a:cxn ang="0">
                  <a:pos x="0" y="2"/>
                </a:cxn>
                <a:cxn ang="0">
                  <a:pos x="0" y="8"/>
                </a:cxn>
                <a:cxn ang="0">
                  <a:pos x="2" y="9"/>
                </a:cxn>
                <a:cxn ang="0">
                  <a:pos x="2" y="9"/>
                </a:cxn>
                <a:cxn ang="0">
                  <a:pos x="2" y="8"/>
                </a:cxn>
                <a:cxn ang="0">
                  <a:pos x="2" y="8"/>
                </a:cxn>
                <a:cxn ang="0">
                  <a:pos x="3" y="7"/>
                </a:cxn>
                <a:cxn ang="0">
                  <a:pos x="3" y="6"/>
                </a:cxn>
                <a:cxn ang="0">
                  <a:pos x="4" y="6"/>
                </a:cxn>
                <a:cxn ang="0">
                  <a:pos x="5" y="6"/>
                </a:cxn>
                <a:cxn ang="0">
                  <a:pos x="5" y="5"/>
                </a:cxn>
                <a:cxn ang="0">
                  <a:pos x="5" y="5"/>
                </a:cxn>
                <a:cxn ang="0">
                  <a:pos x="5" y="4"/>
                </a:cxn>
                <a:cxn ang="0">
                  <a:pos x="5" y="2"/>
                </a:cxn>
              </a:cxnLst>
              <a:rect l="0" t="0" r="r" b="b"/>
              <a:pathLst>
                <a:path w="5" h="9">
                  <a:moveTo>
                    <a:pt x="5" y="2"/>
                  </a:moveTo>
                  <a:lnTo>
                    <a:pt x="4" y="1"/>
                  </a:lnTo>
                  <a:lnTo>
                    <a:pt x="2" y="0"/>
                  </a:lnTo>
                  <a:lnTo>
                    <a:pt x="1" y="1"/>
                  </a:lnTo>
                  <a:lnTo>
                    <a:pt x="0" y="2"/>
                  </a:lnTo>
                  <a:lnTo>
                    <a:pt x="0" y="8"/>
                  </a:lnTo>
                  <a:lnTo>
                    <a:pt x="2" y="9"/>
                  </a:lnTo>
                  <a:lnTo>
                    <a:pt x="2" y="9"/>
                  </a:lnTo>
                  <a:lnTo>
                    <a:pt x="2" y="8"/>
                  </a:lnTo>
                  <a:lnTo>
                    <a:pt x="2" y="8"/>
                  </a:lnTo>
                  <a:lnTo>
                    <a:pt x="3" y="7"/>
                  </a:lnTo>
                  <a:lnTo>
                    <a:pt x="3" y="6"/>
                  </a:lnTo>
                  <a:lnTo>
                    <a:pt x="4" y="6"/>
                  </a:lnTo>
                  <a:lnTo>
                    <a:pt x="5" y="6"/>
                  </a:lnTo>
                  <a:lnTo>
                    <a:pt x="5" y="5"/>
                  </a:lnTo>
                  <a:lnTo>
                    <a:pt x="5" y="5"/>
                  </a:lnTo>
                  <a:lnTo>
                    <a:pt x="5" y="4"/>
                  </a:lnTo>
                  <a:lnTo>
                    <a:pt x="5"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0" name="Freeform 88"/>
            <p:cNvSpPr>
              <a:spLocks/>
            </p:cNvSpPr>
            <p:nvPr/>
          </p:nvSpPr>
          <p:spPr bwMode="auto">
            <a:xfrm>
              <a:off x="4011480" y="1651479"/>
              <a:ext cx="17033" cy="14515"/>
            </a:xfrm>
            <a:custGeom>
              <a:avLst/>
              <a:gdLst/>
              <a:ahLst/>
              <a:cxnLst>
                <a:cxn ang="0">
                  <a:pos x="4" y="4"/>
                </a:cxn>
                <a:cxn ang="0">
                  <a:pos x="5" y="4"/>
                </a:cxn>
                <a:cxn ang="0">
                  <a:pos x="5" y="2"/>
                </a:cxn>
                <a:cxn ang="0">
                  <a:pos x="4" y="2"/>
                </a:cxn>
                <a:cxn ang="0">
                  <a:pos x="4" y="0"/>
                </a:cxn>
                <a:cxn ang="0">
                  <a:pos x="2" y="1"/>
                </a:cxn>
                <a:cxn ang="0">
                  <a:pos x="1" y="1"/>
                </a:cxn>
                <a:cxn ang="0">
                  <a:pos x="1" y="2"/>
                </a:cxn>
                <a:cxn ang="0">
                  <a:pos x="0" y="2"/>
                </a:cxn>
                <a:cxn ang="0">
                  <a:pos x="0" y="2"/>
                </a:cxn>
                <a:cxn ang="0">
                  <a:pos x="0" y="4"/>
                </a:cxn>
                <a:cxn ang="0">
                  <a:pos x="1" y="5"/>
                </a:cxn>
                <a:cxn ang="0">
                  <a:pos x="3" y="5"/>
                </a:cxn>
                <a:cxn ang="0">
                  <a:pos x="4" y="4"/>
                </a:cxn>
              </a:cxnLst>
              <a:rect l="0" t="0" r="r" b="b"/>
              <a:pathLst>
                <a:path w="5" h="5">
                  <a:moveTo>
                    <a:pt x="4" y="4"/>
                  </a:moveTo>
                  <a:lnTo>
                    <a:pt x="5" y="4"/>
                  </a:lnTo>
                  <a:lnTo>
                    <a:pt x="5" y="2"/>
                  </a:lnTo>
                  <a:lnTo>
                    <a:pt x="4" y="2"/>
                  </a:lnTo>
                  <a:lnTo>
                    <a:pt x="4" y="0"/>
                  </a:lnTo>
                  <a:lnTo>
                    <a:pt x="2" y="1"/>
                  </a:lnTo>
                  <a:lnTo>
                    <a:pt x="1" y="1"/>
                  </a:lnTo>
                  <a:lnTo>
                    <a:pt x="1" y="2"/>
                  </a:lnTo>
                  <a:lnTo>
                    <a:pt x="0" y="2"/>
                  </a:lnTo>
                  <a:lnTo>
                    <a:pt x="0" y="2"/>
                  </a:lnTo>
                  <a:lnTo>
                    <a:pt x="0" y="4"/>
                  </a:lnTo>
                  <a:lnTo>
                    <a:pt x="1" y="5"/>
                  </a:lnTo>
                  <a:lnTo>
                    <a:pt x="3" y="5"/>
                  </a:lnTo>
                  <a:lnTo>
                    <a:pt x="4"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1" name="Freeform 89"/>
            <p:cNvSpPr>
              <a:spLocks/>
            </p:cNvSpPr>
            <p:nvPr/>
          </p:nvSpPr>
          <p:spPr bwMode="auto">
            <a:xfrm>
              <a:off x="4001260" y="1732765"/>
              <a:ext cx="91979" cy="52256"/>
            </a:xfrm>
            <a:custGeom>
              <a:avLst/>
              <a:gdLst/>
              <a:ahLst/>
              <a:cxnLst>
                <a:cxn ang="0">
                  <a:pos x="23" y="8"/>
                </a:cxn>
                <a:cxn ang="0">
                  <a:pos x="21" y="7"/>
                </a:cxn>
                <a:cxn ang="0">
                  <a:pos x="21" y="7"/>
                </a:cxn>
                <a:cxn ang="0">
                  <a:pos x="21" y="5"/>
                </a:cxn>
                <a:cxn ang="0">
                  <a:pos x="20" y="4"/>
                </a:cxn>
                <a:cxn ang="0">
                  <a:pos x="15" y="1"/>
                </a:cxn>
                <a:cxn ang="0">
                  <a:pos x="11" y="1"/>
                </a:cxn>
                <a:cxn ang="0">
                  <a:pos x="10" y="2"/>
                </a:cxn>
                <a:cxn ang="0">
                  <a:pos x="5" y="0"/>
                </a:cxn>
                <a:cxn ang="0">
                  <a:pos x="4" y="0"/>
                </a:cxn>
                <a:cxn ang="0">
                  <a:pos x="3" y="0"/>
                </a:cxn>
                <a:cxn ang="0">
                  <a:pos x="1" y="0"/>
                </a:cxn>
                <a:cxn ang="0">
                  <a:pos x="0" y="1"/>
                </a:cxn>
                <a:cxn ang="0">
                  <a:pos x="0" y="3"/>
                </a:cxn>
                <a:cxn ang="0">
                  <a:pos x="0" y="4"/>
                </a:cxn>
                <a:cxn ang="0">
                  <a:pos x="0" y="7"/>
                </a:cxn>
                <a:cxn ang="0">
                  <a:pos x="1" y="9"/>
                </a:cxn>
                <a:cxn ang="0">
                  <a:pos x="4" y="10"/>
                </a:cxn>
                <a:cxn ang="0">
                  <a:pos x="5" y="16"/>
                </a:cxn>
                <a:cxn ang="0">
                  <a:pos x="9" y="18"/>
                </a:cxn>
                <a:cxn ang="0">
                  <a:pos x="15" y="15"/>
                </a:cxn>
                <a:cxn ang="0">
                  <a:pos x="19" y="15"/>
                </a:cxn>
                <a:cxn ang="0">
                  <a:pos x="21" y="17"/>
                </a:cxn>
                <a:cxn ang="0">
                  <a:pos x="25" y="17"/>
                </a:cxn>
                <a:cxn ang="0">
                  <a:pos x="27" y="15"/>
                </a:cxn>
                <a:cxn ang="0">
                  <a:pos x="25" y="14"/>
                </a:cxn>
                <a:cxn ang="0">
                  <a:pos x="25" y="13"/>
                </a:cxn>
                <a:cxn ang="0">
                  <a:pos x="25" y="12"/>
                </a:cxn>
                <a:cxn ang="0">
                  <a:pos x="23" y="8"/>
                </a:cxn>
              </a:cxnLst>
              <a:rect l="0" t="0" r="r" b="b"/>
              <a:pathLst>
                <a:path w="27" h="18">
                  <a:moveTo>
                    <a:pt x="23" y="8"/>
                  </a:moveTo>
                  <a:lnTo>
                    <a:pt x="21" y="7"/>
                  </a:lnTo>
                  <a:lnTo>
                    <a:pt x="21" y="7"/>
                  </a:lnTo>
                  <a:lnTo>
                    <a:pt x="21" y="5"/>
                  </a:lnTo>
                  <a:lnTo>
                    <a:pt x="20" y="4"/>
                  </a:lnTo>
                  <a:lnTo>
                    <a:pt x="15" y="1"/>
                  </a:lnTo>
                  <a:lnTo>
                    <a:pt x="11" y="1"/>
                  </a:lnTo>
                  <a:lnTo>
                    <a:pt x="10" y="2"/>
                  </a:lnTo>
                  <a:lnTo>
                    <a:pt x="5" y="0"/>
                  </a:lnTo>
                  <a:lnTo>
                    <a:pt x="4" y="0"/>
                  </a:lnTo>
                  <a:lnTo>
                    <a:pt x="3" y="0"/>
                  </a:lnTo>
                  <a:lnTo>
                    <a:pt x="1" y="0"/>
                  </a:lnTo>
                  <a:lnTo>
                    <a:pt x="0" y="1"/>
                  </a:lnTo>
                  <a:lnTo>
                    <a:pt x="0" y="3"/>
                  </a:lnTo>
                  <a:lnTo>
                    <a:pt x="0" y="4"/>
                  </a:lnTo>
                  <a:lnTo>
                    <a:pt x="0" y="7"/>
                  </a:lnTo>
                  <a:lnTo>
                    <a:pt x="1" y="9"/>
                  </a:lnTo>
                  <a:lnTo>
                    <a:pt x="4" y="10"/>
                  </a:lnTo>
                  <a:lnTo>
                    <a:pt x="5" y="16"/>
                  </a:lnTo>
                  <a:lnTo>
                    <a:pt x="9" y="18"/>
                  </a:lnTo>
                  <a:lnTo>
                    <a:pt x="15" y="15"/>
                  </a:lnTo>
                  <a:lnTo>
                    <a:pt x="19" y="15"/>
                  </a:lnTo>
                  <a:lnTo>
                    <a:pt x="21" y="17"/>
                  </a:lnTo>
                  <a:lnTo>
                    <a:pt x="25" y="17"/>
                  </a:lnTo>
                  <a:lnTo>
                    <a:pt x="27" y="15"/>
                  </a:lnTo>
                  <a:lnTo>
                    <a:pt x="25" y="14"/>
                  </a:lnTo>
                  <a:lnTo>
                    <a:pt x="25" y="13"/>
                  </a:lnTo>
                  <a:lnTo>
                    <a:pt x="25" y="12"/>
                  </a:lnTo>
                  <a:lnTo>
                    <a:pt x="23"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2" name="Freeform 90"/>
            <p:cNvSpPr>
              <a:spLocks/>
            </p:cNvSpPr>
            <p:nvPr/>
          </p:nvSpPr>
          <p:spPr bwMode="auto">
            <a:xfrm>
              <a:off x="6617548" y="3169795"/>
              <a:ext cx="6813" cy="8709"/>
            </a:xfrm>
            <a:custGeom>
              <a:avLst/>
              <a:gdLst/>
              <a:ahLst/>
              <a:cxnLst>
                <a:cxn ang="0">
                  <a:pos x="1" y="0"/>
                </a:cxn>
                <a:cxn ang="0">
                  <a:pos x="1" y="0"/>
                </a:cxn>
                <a:cxn ang="0">
                  <a:pos x="1" y="0"/>
                </a:cxn>
                <a:cxn ang="0">
                  <a:pos x="1" y="1"/>
                </a:cxn>
                <a:cxn ang="0">
                  <a:pos x="1" y="1"/>
                </a:cxn>
                <a:cxn ang="0">
                  <a:pos x="1" y="2"/>
                </a:cxn>
                <a:cxn ang="0">
                  <a:pos x="1" y="2"/>
                </a:cxn>
                <a:cxn ang="0">
                  <a:pos x="0" y="3"/>
                </a:cxn>
                <a:cxn ang="0">
                  <a:pos x="1" y="3"/>
                </a:cxn>
                <a:cxn ang="0">
                  <a:pos x="1" y="3"/>
                </a:cxn>
                <a:cxn ang="0">
                  <a:pos x="1" y="3"/>
                </a:cxn>
                <a:cxn ang="0">
                  <a:pos x="1" y="2"/>
                </a:cxn>
                <a:cxn ang="0">
                  <a:pos x="1" y="2"/>
                </a:cxn>
                <a:cxn ang="0">
                  <a:pos x="1" y="1"/>
                </a:cxn>
                <a:cxn ang="0">
                  <a:pos x="1" y="1"/>
                </a:cxn>
                <a:cxn ang="0">
                  <a:pos x="2" y="0"/>
                </a:cxn>
                <a:cxn ang="0">
                  <a:pos x="1" y="0"/>
                </a:cxn>
                <a:cxn ang="0">
                  <a:pos x="1" y="0"/>
                </a:cxn>
              </a:cxnLst>
              <a:rect l="0" t="0" r="r" b="b"/>
              <a:pathLst>
                <a:path w="2" h="3">
                  <a:moveTo>
                    <a:pt x="1" y="0"/>
                  </a:moveTo>
                  <a:lnTo>
                    <a:pt x="1" y="0"/>
                  </a:lnTo>
                  <a:lnTo>
                    <a:pt x="1" y="0"/>
                  </a:lnTo>
                  <a:lnTo>
                    <a:pt x="1" y="1"/>
                  </a:lnTo>
                  <a:lnTo>
                    <a:pt x="1" y="1"/>
                  </a:lnTo>
                  <a:lnTo>
                    <a:pt x="1" y="2"/>
                  </a:lnTo>
                  <a:lnTo>
                    <a:pt x="1" y="2"/>
                  </a:lnTo>
                  <a:lnTo>
                    <a:pt x="0" y="3"/>
                  </a:lnTo>
                  <a:lnTo>
                    <a:pt x="1" y="3"/>
                  </a:lnTo>
                  <a:lnTo>
                    <a:pt x="1" y="3"/>
                  </a:lnTo>
                  <a:lnTo>
                    <a:pt x="1" y="3"/>
                  </a:lnTo>
                  <a:lnTo>
                    <a:pt x="1" y="2"/>
                  </a:lnTo>
                  <a:lnTo>
                    <a:pt x="1" y="2"/>
                  </a:lnTo>
                  <a:lnTo>
                    <a:pt x="1" y="1"/>
                  </a:lnTo>
                  <a:lnTo>
                    <a:pt x="1" y="1"/>
                  </a:lnTo>
                  <a:lnTo>
                    <a:pt x="2"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3" name="Rectangle 91"/>
            <p:cNvSpPr>
              <a:spLocks noChangeArrowheads="1"/>
            </p:cNvSpPr>
            <p:nvPr/>
          </p:nvSpPr>
          <p:spPr bwMode="auto">
            <a:xfrm>
              <a:off x="4471374" y="2493375"/>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4" name="Freeform 92"/>
            <p:cNvSpPr>
              <a:spLocks/>
            </p:cNvSpPr>
            <p:nvPr/>
          </p:nvSpPr>
          <p:spPr bwMode="auto">
            <a:xfrm>
              <a:off x="6498316" y="3309143"/>
              <a:ext cx="6813" cy="2903"/>
            </a:xfrm>
            <a:custGeom>
              <a:avLst/>
              <a:gdLst/>
              <a:ahLst/>
              <a:cxnLst>
                <a:cxn ang="0">
                  <a:pos x="1" y="0"/>
                </a:cxn>
                <a:cxn ang="0">
                  <a:pos x="0" y="0"/>
                </a:cxn>
                <a:cxn ang="0">
                  <a:pos x="0" y="0"/>
                </a:cxn>
                <a:cxn ang="0">
                  <a:pos x="0" y="0"/>
                </a:cxn>
                <a:cxn ang="0">
                  <a:pos x="0" y="1"/>
                </a:cxn>
                <a:cxn ang="0">
                  <a:pos x="0" y="1"/>
                </a:cxn>
                <a:cxn ang="0">
                  <a:pos x="0" y="1"/>
                </a:cxn>
                <a:cxn ang="0">
                  <a:pos x="1" y="1"/>
                </a:cxn>
                <a:cxn ang="0">
                  <a:pos x="1" y="1"/>
                </a:cxn>
                <a:cxn ang="0">
                  <a:pos x="2" y="1"/>
                </a:cxn>
                <a:cxn ang="0">
                  <a:pos x="1" y="0"/>
                </a:cxn>
                <a:cxn ang="0">
                  <a:pos x="1" y="0"/>
                </a:cxn>
              </a:cxnLst>
              <a:rect l="0" t="0" r="r" b="b"/>
              <a:pathLst>
                <a:path w="2" h="1">
                  <a:moveTo>
                    <a:pt x="1" y="0"/>
                  </a:moveTo>
                  <a:lnTo>
                    <a:pt x="0" y="0"/>
                  </a:lnTo>
                  <a:lnTo>
                    <a:pt x="0" y="0"/>
                  </a:lnTo>
                  <a:lnTo>
                    <a:pt x="0" y="0"/>
                  </a:lnTo>
                  <a:lnTo>
                    <a:pt x="0" y="1"/>
                  </a:lnTo>
                  <a:lnTo>
                    <a:pt x="0" y="1"/>
                  </a:lnTo>
                  <a:lnTo>
                    <a:pt x="0" y="1"/>
                  </a:lnTo>
                  <a:lnTo>
                    <a:pt x="1" y="1"/>
                  </a:lnTo>
                  <a:lnTo>
                    <a:pt x="1" y="1"/>
                  </a:lnTo>
                  <a:lnTo>
                    <a:pt x="2"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5" name="Freeform 93"/>
            <p:cNvSpPr>
              <a:spLocks/>
            </p:cNvSpPr>
            <p:nvPr/>
          </p:nvSpPr>
          <p:spPr bwMode="auto">
            <a:xfrm>
              <a:off x="5217425" y="3329465"/>
              <a:ext cx="6813" cy="2903"/>
            </a:xfrm>
            <a:custGeom>
              <a:avLst/>
              <a:gdLst/>
              <a:ahLst/>
              <a:cxnLst>
                <a:cxn ang="0">
                  <a:pos x="0" y="0"/>
                </a:cxn>
                <a:cxn ang="0">
                  <a:pos x="0" y="0"/>
                </a:cxn>
                <a:cxn ang="0">
                  <a:pos x="1" y="0"/>
                </a:cxn>
                <a:cxn ang="0">
                  <a:pos x="2" y="0"/>
                </a:cxn>
                <a:cxn ang="0">
                  <a:pos x="1" y="0"/>
                </a:cxn>
                <a:cxn ang="0">
                  <a:pos x="0" y="0"/>
                </a:cxn>
              </a:cxnLst>
              <a:rect l="0" t="0" r="r" b="b"/>
              <a:pathLst>
                <a:path w="2">
                  <a:moveTo>
                    <a:pt x="0" y="0"/>
                  </a:moveTo>
                  <a:lnTo>
                    <a:pt x="0" y="0"/>
                  </a:lnTo>
                  <a:lnTo>
                    <a:pt x="1" y="0"/>
                  </a:lnTo>
                  <a:lnTo>
                    <a:pt x="2"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6" name="Freeform 94"/>
            <p:cNvSpPr>
              <a:spLocks/>
            </p:cNvSpPr>
            <p:nvPr/>
          </p:nvSpPr>
          <p:spPr bwMode="auto">
            <a:xfrm>
              <a:off x="5214019" y="2949160"/>
              <a:ext cx="3407" cy="2903"/>
            </a:xfrm>
            <a:custGeom>
              <a:avLst/>
              <a:gdLst/>
              <a:ahLst/>
              <a:cxnLst>
                <a:cxn ang="0">
                  <a:pos x="1" y="0"/>
                </a:cxn>
                <a:cxn ang="0">
                  <a:pos x="0" y="0"/>
                </a:cxn>
                <a:cxn ang="0">
                  <a:pos x="0" y="0"/>
                </a:cxn>
                <a:cxn ang="0">
                  <a:pos x="0" y="0"/>
                </a:cxn>
                <a:cxn ang="0">
                  <a:pos x="1" y="0"/>
                </a:cxn>
              </a:cxnLst>
              <a:rect l="0" t="0" r="r" b="b"/>
              <a:pathLst>
                <a:path w="1">
                  <a:moveTo>
                    <a:pt x="1" y="0"/>
                  </a:moveTo>
                  <a:lnTo>
                    <a:pt x="0" y="0"/>
                  </a:lnTo>
                  <a:lnTo>
                    <a:pt x="0" y="0"/>
                  </a:lnTo>
                  <a:lnTo>
                    <a:pt x="0"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7" name="Freeform 95"/>
            <p:cNvSpPr>
              <a:spLocks/>
            </p:cNvSpPr>
            <p:nvPr/>
          </p:nvSpPr>
          <p:spPr bwMode="auto">
            <a:xfrm>
              <a:off x="6522162" y="3303337"/>
              <a:ext cx="20440" cy="5806"/>
            </a:xfrm>
            <a:custGeom>
              <a:avLst/>
              <a:gdLst/>
              <a:ahLst/>
              <a:cxnLst>
                <a:cxn ang="0">
                  <a:pos x="3" y="0"/>
                </a:cxn>
                <a:cxn ang="0">
                  <a:pos x="2" y="1"/>
                </a:cxn>
                <a:cxn ang="0">
                  <a:pos x="1" y="1"/>
                </a:cxn>
                <a:cxn ang="0">
                  <a:pos x="0" y="0"/>
                </a:cxn>
                <a:cxn ang="0">
                  <a:pos x="0" y="0"/>
                </a:cxn>
                <a:cxn ang="0">
                  <a:pos x="0" y="1"/>
                </a:cxn>
                <a:cxn ang="0">
                  <a:pos x="0" y="1"/>
                </a:cxn>
                <a:cxn ang="0">
                  <a:pos x="3" y="2"/>
                </a:cxn>
                <a:cxn ang="0">
                  <a:pos x="5" y="1"/>
                </a:cxn>
                <a:cxn ang="0">
                  <a:pos x="6" y="1"/>
                </a:cxn>
                <a:cxn ang="0">
                  <a:pos x="6" y="1"/>
                </a:cxn>
                <a:cxn ang="0">
                  <a:pos x="5" y="1"/>
                </a:cxn>
                <a:cxn ang="0">
                  <a:pos x="3" y="0"/>
                </a:cxn>
              </a:cxnLst>
              <a:rect l="0" t="0" r="r" b="b"/>
              <a:pathLst>
                <a:path w="6" h="2">
                  <a:moveTo>
                    <a:pt x="3" y="0"/>
                  </a:moveTo>
                  <a:lnTo>
                    <a:pt x="2" y="1"/>
                  </a:lnTo>
                  <a:lnTo>
                    <a:pt x="1" y="1"/>
                  </a:lnTo>
                  <a:lnTo>
                    <a:pt x="0" y="0"/>
                  </a:lnTo>
                  <a:lnTo>
                    <a:pt x="0" y="0"/>
                  </a:lnTo>
                  <a:lnTo>
                    <a:pt x="0" y="1"/>
                  </a:lnTo>
                  <a:lnTo>
                    <a:pt x="0" y="1"/>
                  </a:lnTo>
                  <a:lnTo>
                    <a:pt x="3" y="2"/>
                  </a:lnTo>
                  <a:lnTo>
                    <a:pt x="5" y="1"/>
                  </a:lnTo>
                  <a:lnTo>
                    <a:pt x="6" y="1"/>
                  </a:lnTo>
                  <a:lnTo>
                    <a:pt x="6" y="1"/>
                  </a:lnTo>
                  <a:lnTo>
                    <a:pt x="5" y="1"/>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8" name="Freeform 96"/>
            <p:cNvSpPr>
              <a:spLocks/>
            </p:cNvSpPr>
            <p:nvPr/>
          </p:nvSpPr>
          <p:spPr bwMode="auto">
            <a:xfrm>
              <a:off x="5380943" y="2235000"/>
              <a:ext cx="3407" cy="2903"/>
            </a:xfrm>
            <a:custGeom>
              <a:avLst/>
              <a:gdLst/>
              <a:ahLst/>
              <a:cxnLst>
                <a:cxn ang="0">
                  <a:pos x="1" y="1"/>
                </a:cxn>
                <a:cxn ang="0">
                  <a:pos x="1" y="1"/>
                </a:cxn>
                <a:cxn ang="0">
                  <a:pos x="1" y="0"/>
                </a:cxn>
                <a:cxn ang="0">
                  <a:pos x="0" y="0"/>
                </a:cxn>
                <a:cxn ang="0">
                  <a:pos x="0" y="0"/>
                </a:cxn>
                <a:cxn ang="0">
                  <a:pos x="0" y="1"/>
                </a:cxn>
                <a:cxn ang="0">
                  <a:pos x="1" y="1"/>
                </a:cxn>
              </a:cxnLst>
              <a:rect l="0" t="0" r="r" b="b"/>
              <a:pathLst>
                <a:path w="1" h="1">
                  <a:moveTo>
                    <a:pt x="1" y="1"/>
                  </a:moveTo>
                  <a:lnTo>
                    <a:pt x="1" y="1"/>
                  </a:lnTo>
                  <a:lnTo>
                    <a:pt x="1" y="0"/>
                  </a:lnTo>
                  <a:lnTo>
                    <a:pt x="0" y="0"/>
                  </a:lnTo>
                  <a:lnTo>
                    <a:pt x="0" y="0"/>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9" name="Freeform 97"/>
            <p:cNvSpPr>
              <a:spLocks/>
            </p:cNvSpPr>
            <p:nvPr/>
          </p:nvSpPr>
          <p:spPr bwMode="auto">
            <a:xfrm>
              <a:off x="5380943" y="2377251"/>
              <a:ext cx="6813" cy="2903"/>
            </a:xfrm>
            <a:custGeom>
              <a:avLst/>
              <a:gdLst/>
              <a:ahLst/>
              <a:cxnLst>
                <a:cxn ang="0">
                  <a:pos x="0" y="0"/>
                </a:cxn>
                <a:cxn ang="0">
                  <a:pos x="0" y="0"/>
                </a:cxn>
                <a:cxn ang="0">
                  <a:pos x="1" y="1"/>
                </a:cxn>
                <a:cxn ang="0">
                  <a:pos x="2" y="1"/>
                </a:cxn>
                <a:cxn ang="0">
                  <a:pos x="2" y="0"/>
                </a:cxn>
                <a:cxn ang="0">
                  <a:pos x="2" y="0"/>
                </a:cxn>
                <a:cxn ang="0">
                  <a:pos x="1" y="0"/>
                </a:cxn>
                <a:cxn ang="0">
                  <a:pos x="0" y="0"/>
                </a:cxn>
              </a:cxnLst>
              <a:rect l="0" t="0" r="r" b="b"/>
              <a:pathLst>
                <a:path w="2" h="1">
                  <a:moveTo>
                    <a:pt x="0" y="0"/>
                  </a:moveTo>
                  <a:lnTo>
                    <a:pt x="0" y="0"/>
                  </a:lnTo>
                  <a:lnTo>
                    <a:pt x="1" y="1"/>
                  </a:lnTo>
                  <a:lnTo>
                    <a:pt x="2" y="1"/>
                  </a:lnTo>
                  <a:lnTo>
                    <a:pt x="2" y="0"/>
                  </a:lnTo>
                  <a:lnTo>
                    <a:pt x="2"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0" name="Freeform 98"/>
            <p:cNvSpPr>
              <a:spLocks/>
            </p:cNvSpPr>
            <p:nvPr/>
          </p:nvSpPr>
          <p:spPr bwMode="auto">
            <a:xfrm>
              <a:off x="5326437" y="2444022"/>
              <a:ext cx="91979" cy="101608"/>
            </a:xfrm>
            <a:custGeom>
              <a:avLst/>
              <a:gdLst/>
              <a:ahLst/>
              <a:cxnLst>
                <a:cxn ang="0">
                  <a:pos x="1" y="32"/>
                </a:cxn>
                <a:cxn ang="0">
                  <a:pos x="2" y="33"/>
                </a:cxn>
                <a:cxn ang="0">
                  <a:pos x="4" y="33"/>
                </a:cxn>
                <a:cxn ang="0">
                  <a:pos x="2" y="35"/>
                </a:cxn>
                <a:cxn ang="0">
                  <a:pos x="5" y="35"/>
                </a:cxn>
                <a:cxn ang="0">
                  <a:pos x="4" y="35"/>
                </a:cxn>
                <a:cxn ang="0">
                  <a:pos x="6" y="35"/>
                </a:cxn>
                <a:cxn ang="0">
                  <a:pos x="7" y="35"/>
                </a:cxn>
                <a:cxn ang="0">
                  <a:pos x="11" y="34"/>
                </a:cxn>
                <a:cxn ang="0">
                  <a:pos x="12" y="33"/>
                </a:cxn>
                <a:cxn ang="0">
                  <a:pos x="14" y="32"/>
                </a:cxn>
                <a:cxn ang="0">
                  <a:pos x="15" y="31"/>
                </a:cxn>
                <a:cxn ang="0">
                  <a:pos x="21" y="30"/>
                </a:cxn>
                <a:cxn ang="0">
                  <a:pos x="22" y="28"/>
                </a:cxn>
                <a:cxn ang="0">
                  <a:pos x="24" y="19"/>
                </a:cxn>
                <a:cxn ang="0">
                  <a:pos x="22" y="13"/>
                </a:cxn>
                <a:cxn ang="0">
                  <a:pos x="23" y="13"/>
                </a:cxn>
                <a:cxn ang="0">
                  <a:pos x="26" y="10"/>
                </a:cxn>
                <a:cxn ang="0">
                  <a:pos x="27" y="10"/>
                </a:cxn>
                <a:cxn ang="0">
                  <a:pos x="26" y="6"/>
                </a:cxn>
                <a:cxn ang="0">
                  <a:pos x="25" y="4"/>
                </a:cxn>
                <a:cxn ang="0">
                  <a:pos x="19" y="2"/>
                </a:cxn>
                <a:cxn ang="0">
                  <a:pos x="17" y="2"/>
                </a:cxn>
                <a:cxn ang="0">
                  <a:pos x="17" y="0"/>
                </a:cxn>
                <a:cxn ang="0">
                  <a:pos x="17" y="1"/>
                </a:cxn>
                <a:cxn ang="0">
                  <a:pos x="16" y="3"/>
                </a:cxn>
                <a:cxn ang="0">
                  <a:pos x="16" y="1"/>
                </a:cxn>
                <a:cxn ang="0">
                  <a:pos x="14" y="2"/>
                </a:cxn>
                <a:cxn ang="0">
                  <a:pos x="11" y="3"/>
                </a:cxn>
                <a:cxn ang="0">
                  <a:pos x="11" y="5"/>
                </a:cxn>
                <a:cxn ang="0">
                  <a:pos x="10" y="7"/>
                </a:cxn>
                <a:cxn ang="0">
                  <a:pos x="11" y="7"/>
                </a:cxn>
                <a:cxn ang="0">
                  <a:pos x="12" y="8"/>
                </a:cxn>
                <a:cxn ang="0">
                  <a:pos x="10" y="10"/>
                </a:cxn>
                <a:cxn ang="0">
                  <a:pos x="4" y="10"/>
                </a:cxn>
                <a:cxn ang="0">
                  <a:pos x="2" y="13"/>
                </a:cxn>
                <a:cxn ang="0">
                  <a:pos x="5" y="14"/>
                </a:cxn>
                <a:cxn ang="0">
                  <a:pos x="2" y="17"/>
                </a:cxn>
                <a:cxn ang="0">
                  <a:pos x="2" y="18"/>
                </a:cxn>
                <a:cxn ang="0">
                  <a:pos x="4" y="19"/>
                </a:cxn>
                <a:cxn ang="0">
                  <a:pos x="8" y="21"/>
                </a:cxn>
                <a:cxn ang="0">
                  <a:pos x="6" y="22"/>
                </a:cxn>
                <a:cxn ang="0">
                  <a:pos x="3" y="26"/>
                </a:cxn>
                <a:cxn ang="0">
                  <a:pos x="9" y="25"/>
                </a:cxn>
                <a:cxn ang="0">
                  <a:pos x="4" y="26"/>
                </a:cxn>
                <a:cxn ang="0">
                  <a:pos x="3" y="29"/>
                </a:cxn>
                <a:cxn ang="0">
                  <a:pos x="1" y="29"/>
                </a:cxn>
                <a:cxn ang="0">
                  <a:pos x="2" y="30"/>
                </a:cxn>
              </a:cxnLst>
              <a:rect l="0" t="0" r="r" b="b"/>
              <a:pathLst>
                <a:path w="27" h="35">
                  <a:moveTo>
                    <a:pt x="3" y="31"/>
                  </a:moveTo>
                  <a:lnTo>
                    <a:pt x="2" y="32"/>
                  </a:lnTo>
                  <a:lnTo>
                    <a:pt x="1" y="32"/>
                  </a:lnTo>
                  <a:lnTo>
                    <a:pt x="1" y="33"/>
                  </a:lnTo>
                  <a:lnTo>
                    <a:pt x="2" y="32"/>
                  </a:lnTo>
                  <a:lnTo>
                    <a:pt x="2" y="33"/>
                  </a:lnTo>
                  <a:lnTo>
                    <a:pt x="2" y="33"/>
                  </a:lnTo>
                  <a:lnTo>
                    <a:pt x="4" y="32"/>
                  </a:lnTo>
                  <a:lnTo>
                    <a:pt x="4" y="33"/>
                  </a:lnTo>
                  <a:lnTo>
                    <a:pt x="3" y="34"/>
                  </a:lnTo>
                  <a:lnTo>
                    <a:pt x="2" y="35"/>
                  </a:lnTo>
                  <a:lnTo>
                    <a:pt x="2" y="35"/>
                  </a:lnTo>
                  <a:lnTo>
                    <a:pt x="5" y="34"/>
                  </a:lnTo>
                  <a:lnTo>
                    <a:pt x="5" y="34"/>
                  </a:lnTo>
                  <a:lnTo>
                    <a:pt x="5" y="35"/>
                  </a:lnTo>
                  <a:lnTo>
                    <a:pt x="4" y="35"/>
                  </a:lnTo>
                  <a:lnTo>
                    <a:pt x="3" y="35"/>
                  </a:lnTo>
                  <a:lnTo>
                    <a:pt x="4" y="35"/>
                  </a:lnTo>
                  <a:lnTo>
                    <a:pt x="4" y="35"/>
                  </a:lnTo>
                  <a:lnTo>
                    <a:pt x="5" y="35"/>
                  </a:lnTo>
                  <a:lnTo>
                    <a:pt x="6" y="35"/>
                  </a:lnTo>
                  <a:lnTo>
                    <a:pt x="6" y="35"/>
                  </a:lnTo>
                  <a:lnTo>
                    <a:pt x="6" y="35"/>
                  </a:lnTo>
                  <a:lnTo>
                    <a:pt x="7" y="35"/>
                  </a:lnTo>
                  <a:lnTo>
                    <a:pt x="8" y="35"/>
                  </a:lnTo>
                  <a:lnTo>
                    <a:pt x="10" y="34"/>
                  </a:lnTo>
                  <a:lnTo>
                    <a:pt x="11" y="34"/>
                  </a:lnTo>
                  <a:lnTo>
                    <a:pt x="11" y="32"/>
                  </a:lnTo>
                  <a:lnTo>
                    <a:pt x="12" y="32"/>
                  </a:lnTo>
                  <a:lnTo>
                    <a:pt x="12" y="33"/>
                  </a:lnTo>
                  <a:lnTo>
                    <a:pt x="12" y="33"/>
                  </a:lnTo>
                  <a:lnTo>
                    <a:pt x="13" y="32"/>
                  </a:lnTo>
                  <a:lnTo>
                    <a:pt x="14" y="32"/>
                  </a:lnTo>
                  <a:lnTo>
                    <a:pt x="15" y="32"/>
                  </a:lnTo>
                  <a:lnTo>
                    <a:pt x="15" y="32"/>
                  </a:lnTo>
                  <a:lnTo>
                    <a:pt x="15" y="31"/>
                  </a:lnTo>
                  <a:lnTo>
                    <a:pt x="16" y="30"/>
                  </a:lnTo>
                  <a:lnTo>
                    <a:pt x="20" y="29"/>
                  </a:lnTo>
                  <a:lnTo>
                    <a:pt x="21" y="30"/>
                  </a:lnTo>
                  <a:lnTo>
                    <a:pt x="22" y="30"/>
                  </a:lnTo>
                  <a:lnTo>
                    <a:pt x="22" y="29"/>
                  </a:lnTo>
                  <a:lnTo>
                    <a:pt x="22" y="28"/>
                  </a:lnTo>
                  <a:lnTo>
                    <a:pt x="24" y="23"/>
                  </a:lnTo>
                  <a:lnTo>
                    <a:pt x="23" y="19"/>
                  </a:lnTo>
                  <a:lnTo>
                    <a:pt x="24" y="19"/>
                  </a:lnTo>
                  <a:lnTo>
                    <a:pt x="24" y="17"/>
                  </a:lnTo>
                  <a:lnTo>
                    <a:pt x="22" y="14"/>
                  </a:lnTo>
                  <a:lnTo>
                    <a:pt x="22" y="13"/>
                  </a:lnTo>
                  <a:lnTo>
                    <a:pt x="23" y="13"/>
                  </a:lnTo>
                  <a:lnTo>
                    <a:pt x="23" y="13"/>
                  </a:lnTo>
                  <a:lnTo>
                    <a:pt x="23" y="13"/>
                  </a:lnTo>
                  <a:lnTo>
                    <a:pt x="24" y="12"/>
                  </a:lnTo>
                  <a:lnTo>
                    <a:pt x="24" y="11"/>
                  </a:lnTo>
                  <a:lnTo>
                    <a:pt x="26" y="10"/>
                  </a:lnTo>
                  <a:lnTo>
                    <a:pt x="27" y="10"/>
                  </a:lnTo>
                  <a:lnTo>
                    <a:pt x="26" y="8"/>
                  </a:lnTo>
                  <a:lnTo>
                    <a:pt x="27" y="10"/>
                  </a:lnTo>
                  <a:lnTo>
                    <a:pt x="27" y="8"/>
                  </a:lnTo>
                  <a:lnTo>
                    <a:pt x="26" y="7"/>
                  </a:lnTo>
                  <a:lnTo>
                    <a:pt x="26" y="6"/>
                  </a:lnTo>
                  <a:lnTo>
                    <a:pt x="24" y="7"/>
                  </a:lnTo>
                  <a:lnTo>
                    <a:pt x="25" y="6"/>
                  </a:lnTo>
                  <a:lnTo>
                    <a:pt x="25" y="4"/>
                  </a:lnTo>
                  <a:lnTo>
                    <a:pt x="24" y="2"/>
                  </a:lnTo>
                  <a:lnTo>
                    <a:pt x="22" y="1"/>
                  </a:lnTo>
                  <a:lnTo>
                    <a:pt x="19" y="2"/>
                  </a:lnTo>
                  <a:lnTo>
                    <a:pt x="19" y="2"/>
                  </a:lnTo>
                  <a:lnTo>
                    <a:pt x="18" y="2"/>
                  </a:lnTo>
                  <a:lnTo>
                    <a:pt x="17" y="2"/>
                  </a:lnTo>
                  <a:lnTo>
                    <a:pt x="19" y="1"/>
                  </a:lnTo>
                  <a:lnTo>
                    <a:pt x="18" y="1"/>
                  </a:lnTo>
                  <a:lnTo>
                    <a:pt x="17" y="0"/>
                  </a:lnTo>
                  <a:lnTo>
                    <a:pt x="17" y="0"/>
                  </a:lnTo>
                  <a:lnTo>
                    <a:pt x="17" y="1"/>
                  </a:lnTo>
                  <a:lnTo>
                    <a:pt x="17" y="1"/>
                  </a:lnTo>
                  <a:lnTo>
                    <a:pt x="16" y="2"/>
                  </a:lnTo>
                  <a:lnTo>
                    <a:pt x="17" y="3"/>
                  </a:lnTo>
                  <a:lnTo>
                    <a:pt x="16" y="3"/>
                  </a:lnTo>
                  <a:lnTo>
                    <a:pt x="16" y="4"/>
                  </a:lnTo>
                  <a:lnTo>
                    <a:pt x="16" y="5"/>
                  </a:lnTo>
                  <a:lnTo>
                    <a:pt x="16" y="1"/>
                  </a:lnTo>
                  <a:lnTo>
                    <a:pt x="16" y="1"/>
                  </a:lnTo>
                  <a:lnTo>
                    <a:pt x="15" y="1"/>
                  </a:lnTo>
                  <a:lnTo>
                    <a:pt x="14" y="2"/>
                  </a:lnTo>
                  <a:lnTo>
                    <a:pt x="13" y="2"/>
                  </a:lnTo>
                  <a:lnTo>
                    <a:pt x="12" y="3"/>
                  </a:lnTo>
                  <a:lnTo>
                    <a:pt x="11" y="3"/>
                  </a:lnTo>
                  <a:lnTo>
                    <a:pt x="11" y="4"/>
                  </a:lnTo>
                  <a:lnTo>
                    <a:pt x="11" y="5"/>
                  </a:lnTo>
                  <a:lnTo>
                    <a:pt x="11" y="5"/>
                  </a:lnTo>
                  <a:lnTo>
                    <a:pt x="10" y="6"/>
                  </a:lnTo>
                  <a:lnTo>
                    <a:pt x="9" y="6"/>
                  </a:lnTo>
                  <a:lnTo>
                    <a:pt x="10" y="7"/>
                  </a:lnTo>
                  <a:lnTo>
                    <a:pt x="10" y="7"/>
                  </a:lnTo>
                  <a:lnTo>
                    <a:pt x="11" y="7"/>
                  </a:lnTo>
                  <a:lnTo>
                    <a:pt x="11" y="7"/>
                  </a:lnTo>
                  <a:lnTo>
                    <a:pt x="12" y="7"/>
                  </a:lnTo>
                  <a:lnTo>
                    <a:pt x="13" y="7"/>
                  </a:lnTo>
                  <a:lnTo>
                    <a:pt x="12" y="8"/>
                  </a:lnTo>
                  <a:lnTo>
                    <a:pt x="10" y="10"/>
                  </a:lnTo>
                  <a:lnTo>
                    <a:pt x="10" y="10"/>
                  </a:lnTo>
                  <a:lnTo>
                    <a:pt x="10" y="10"/>
                  </a:lnTo>
                  <a:lnTo>
                    <a:pt x="6" y="11"/>
                  </a:lnTo>
                  <a:lnTo>
                    <a:pt x="6" y="10"/>
                  </a:lnTo>
                  <a:lnTo>
                    <a:pt x="4" y="10"/>
                  </a:lnTo>
                  <a:lnTo>
                    <a:pt x="2" y="12"/>
                  </a:lnTo>
                  <a:lnTo>
                    <a:pt x="3" y="13"/>
                  </a:lnTo>
                  <a:lnTo>
                    <a:pt x="2" y="13"/>
                  </a:lnTo>
                  <a:lnTo>
                    <a:pt x="2" y="13"/>
                  </a:lnTo>
                  <a:lnTo>
                    <a:pt x="2" y="14"/>
                  </a:lnTo>
                  <a:lnTo>
                    <a:pt x="5" y="14"/>
                  </a:lnTo>
                  <a:lnTo>
                    <a:pt x="5" y="15"/>
                  </a:lnTo>
                  <a:lnTo>
                    <a:pt x="3" y="16"/>
                  </a:lnTo>
                  <a:lnTo>
                    <a:pt x="2" y="17"/>
                  </a:lnTo>
                  <a:lnTo>
                    <a:pt x="2" y="17"/>
                  </a:lnTo>
                  <a:lnTo>
                    <a:pt x="2" y="17"/>
                  </a:lnTo>
                  <a:lnTo>
                    <a:pt x="2" y="18"/>
                  </a:lnTo>
                  <a:lnTo>
                    <a:pt x="3" y="19"/>
                  </a:lnTo>
                  <a:lnTo>
                    <a:pt x="3" y="19"/>
                  </a:lnTo>
                  <a:lnTo>
                    <a:pt x="4" y="19"/>
                  </a:lnTo>
                  <a:lnTo>
                    <a:pt x="5" y="20"/>
                  </a:lnTo>
                  <a:lnTo>
                    <a:pt x="8" y="20"/>
                  </a:lnTo>
                  <a:lnTo>
                    <a:pt x="8" y="21"/>
                  </a:lnTo>
                  <a:lnTo>
                    <a:pt x="8" y="21"/>
                  </a:lnTo>
                  <a:lnTo>
                    <a:pt x="6" y="21"/>
                  </a:lnTo>
                  <a:lnTo>
                    <a:pt x="6" y="22"/>
                  </a:lnTo>
                  <a:lnTo>
                    <a:pt x="6" y="24"/>
                  </a:lnTo>
                  <a:lnTo>
                    <a:pt x="5" y="24"/>
                  </a:lnTo>
                  <a:lnTo>
                    <a:pt x="3" y="26"/>
                  </a:lnTo>
                  <a:lnTo>
                    <a:pt x="6" y="25"/>
                  </a:lnTo>
                  <a:lnTo>
                    <a:pt x="8" y="24"/>
                  </a:lnTo>
                  <a:lnTo>
                    <a:pt x="9" y="25"/>
                  </a:lnTo>
                  <a:lnTo>
                    <a:pt x="10" y="25"/>
                  </a:lnTo>
                  <a:lnTo>
                    <a:pt x="10" y="25"/>
                  </a:lnTo>
                  <a:lnTo>
                    <a:pt x="4" y="26"/>
                  </a:lnTo>
                  <a:lnTo>
                    <a:pt x="3" y="28"/>
                  </a:lnTo>
                  <a:lnTo>
                    <a:pt x="3" y="28"/>
                  </a:lnTo>
                  <a:lnTo>
                    <a:pt x="3" y="29"/>
                  </a:lnTo>
                  <a:lnTo>
                    <a:pt x="2" y="29"/>
                  </a:lnTo>
                  <a:lnTo>
                    <a:pt x="2" y="29"/>
                  </a:lnTo>
                  <a:lnTo>
                    <a:pt x="1" y="29"/>
                  </a:lnTo>
                  <a:lnTo>
                    <a:pt x="0" y="29"/>
                  </a:lnTo>
                  <a:lnTo>
                    <a:pt x="0" y="31"/>
                  </a:lnTo>
                  <a:lnTo>
                    <a:pt x="2" y="30"/>
                  </a:lnTo>
                  <a:lnTo>
                    <a:pt x="3" y="3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1" name="Freeform 99"/>
            <p:cNvSpPr>
              <a:spLocks/>
            </p:cNvSpPr>
            <p:nvPr/>
          </p:nvSpPr>
          <p:spPr bwMode="auto">
            <a:xfrm>
              <a:off x="5261711" y="3021737"/>
              <a:ext cx="6813" cy="5806"/>
            </a:xfrm>
            <a:custGeom>
              <a:avLst/>
              <a:gdLst/>
              <a:ahLst/>
              <a:cxnLst>
                <a:cxn ang="0">
                  <a:pos x="0" y="1"/>
                </a:cxn>
                <a:cxn ang="0">
                  <a:pos x="0" y="2"/>
                </a:cxn>
                <a:cxn ang="0">
                  <a:pos x="1" y="1"/>
                </a:cxn>
                <a:cxn ang="0">
                  <a:pos x="1" y="1"/>
                </a:cxn>
                <a:cxn ang="0">
                  <a:pos x="2" y="0"/>
                </a:cxn>
                <a:cxn ang="0">
                  <a:pos x="2" y="0"/>
                </a:cxn>
                <a:cxn ang="0">
                  <a:pos x="1" y="0"/>
                </a:cxn>
                <a:cxn ang="0">
                  <a:pos x="0" y="0"/>
                </a:cxn>
                <a:cxn ang="0">
                  <a:pos x="0" y="1"/>
                </a:cxn>
              </a:cxnLst>
              <a:rect l="0" t="0" r="r" b="b"/>
              <a:pathLst>
                <a:path w="2" h="2">
                  <a:moveTo>
                    <a:pt x="0" y="1"/>
                  </a:moveTo>
                  <a:lnTo>
                    <a:pt x="0" y="2"/>
                  </a:lnTo>
                  <a:lnTo>
                    <a:pt x="1" y="1"/>
                  </a:lnTo>
                  <a:lnTo>
                    <a:pt x="1" y="1"/>
                  </a:lnTo>
                  <a:lnTo>
                    <a:pt x="2" y="0"/>
                  </a:lnTo>
                  <a:lnTo>
                    <a:pt x="2" y="0"/>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2" name="Freeform 100"/>
            <p:cNvSpPr>
              <a:spLocks/>
            </p:cNvSpPr>
            <p:nvPr/>
          </p:nvSpPr>
          <p:spPr bwMode="auto">
            <a:xfrm>
              <a:off x="5384350" y="2229194"/>
              <a:ext cx="10220" cy="11612"/>
            </a:xfrm>
            <a:custGeom>
              <a:avLst/>
              <a:gdLst/>
              <a:ahLst/>
              <a:cxnLst>
                <a:cxn ang="0">
                  <a:pos x="1" y="2"/>
                </a:cxn>
                <a:cxn ang="0">
                  <a:pos x="2" y="3"/>
                </a:cxn>
                <a:cxn ang="0">
                  <a:pos x="2" y="4"/>
                </a:cxn>
                <a:cxn ang="0">
                  <a:pos x="2" y="4"/>
                </a:cxn>
                <a:cxn ang="0">
                  <a:pos x="3" y="4"/>
                </a:cxn>
                <a:cxn ang="0">
                  <a:pos x="3" y="4"/>
                </a:cxn>
                <a:cxn ang="0">
                  <a:pos x="3" y="3"/>
                </a:cxn>
                <a:cxn ang="0">
                  <a:pos x="1" y="0"/>
                </a:cxn>
                <a:cxn ang="0">
                  <a:pos x="0" y="0"/>
                </a:cxn>
                <a:cxn ang="0">
                  <a:pos x="0" y="1"/>
                </a:cxn>
                <a:cxn ang="0">
                  <a:pos x="0" y="1"/>
                </a:cxn>
                <a:cxn ang="0">
                  <a:pos x="1" y="2"/>
                </a:cxn>
              </a:cxnLst>
              <a:rect l="0" t="0" r="r" b="b"/>
              <a:pathLst>
                <a:path w="3" h="4">
                  <a:moveTo>
                    <a:pt x="1" y="2"/>
                  </a:moveTo>
                  <a:lnTo>
                    <a:pt x="2" y="3"/>
                  </a:lnTo>
                  <a:lnTo>
                    <a:pt x="2" y="4"/>
                  </a:lnTo>
                  <a:lnTo>
                    <a:pt x="2" y="4"/>
                  </a:lnTo>
                  <a:lnTo>
                    <a:pt x="3" y="4"/>
                  </a:lnTo>
                  <a:lnTo>
                    <a:pt x="3" y="4"/>
                  </a:lnTo>
                  <a:lnTo>
                    <a:pt x="3" y="3"/>
                  </a:lnTo>
                  <a:lnTo>
                    <a:pt x="1" y="0"/>
                  </a:lnTo>
                  <a:lnTo>
                    <a:pt x="0" y="0"/>
                  </a:lnTo>
                  <a:lnTo>
                    <a:pt x="0" y="1"/>
                  </a:lnTo>
                  <a:lnTo>
                    <a:pt x="0" y="1"/>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3" name="Freeform 101"/>
            <p:cNvSpPr>
              <a:spLocks/>
            </p:cNvSpPr>
            <p:nvPr/>
          </p:nvSpPr>
          <p:spPr bwMode="auto">
            <a:xfrm>
              <a:off x="4696212" y="2304674"/>
              <a:ext cx="6813" cy="5806"/>
            </a:xfrm>
            <a:custGeom>
              <a:avLst/>
              <a:gdLst/>
              <a:ahLst/>
              <a:cxnLst>
                <a:cxn ang="0">
                  <a:pos x="0" y="2"/>
                </a:cxn>
                <a:cxn ang="0">
                  <a:pos x="1" y="2"/>
                </a:cxn>
                <a:cxn ang="0">
                  <a:pos x="2" y="2"/>
                </a:cxn>
                <a:cxn ang="0">
                  <a:pos x="2" y="1"/>
                </a:cxn>
                <a:cxn ang="0">
                  <a:pos x="0" y="0"/>
                </a:cxn>
                <a:cxn ang="0">
                  <a:pos x="0" y="0"/>
                </a:cxn>
                <a:cxn ang="0">
                  <a:pos x="0" y="2"/>
                </a:cxn>
              </a:cxnLst>
              <a:rect l="0" t="0" r="r" b="b"/>
              <a:pathLst>
                <a:path w="2" h="2">
                  <a:moveTo>
                    <a:pt x="0" y="2"/>
                  </a:moveTo>
                  <a:lnTo>
                    <a:pt x="1" y="2"/>
                  </a:lnTo>
                  <a:lnTo>
                    <a:pt x="2" y="2"/>
                  </a:lnTo>
                  <a:lnTo>
                    <a:pt x="2" y="1"/>
                  </a:lnTo>
                  <a:lnTo>
                    <a:pt x="0" y="0"/>
                  </a:lnTo>
                  <a:lnTo>
                    <a:pt x="0"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4" name="Freeform 102"/>
            <p:cNvSpPr>
              <a:spLocks/>
            </p:cNvSpPr>
            <p:nvPr/>
          </p:nvSpPr>
          <p:spPr bwMode="auto">
            <a:xfrm>
              <a:off x="4692805" y="2304674"/>
              <a:ext cx="3407" cy="5806"/>
            </a:xfrm>
            <a:custGeom>
              <a:avLst/>
              <a:gdLst/>
              <a:ahLst/>
              <a:cxnLst>
                <a:cxn ang="0">
                  <a:pos x="0" y="2"/>
                </a:cxn>
                <a:cxn ang="0">
                  <a:pos x="0" y="2"/>
                </a:cxn>
                <a:cxn ang="0">
                  <a:pos x="0" y="2"/>
                </a:cxn>
                <a:cxn ang="0">
                  <a:pos x="0" y="0"/>
                </a:cxn>
                <a:cxn ang="0">
                  <a:pos x="0" y="2"/>
                </a:cxn>
              </a:cxnLst>
              <a:rect l="0" t="0" r="r" b="b"/>
              <a:pathLst>
                <a:path h="2">
                  <a:moveTo>
                    <a:pt x="0" y="2"/>
                  </a:moveTo>
                  <a:lnTo>
                    <a:pt x="0" y="2"/>
                  </a:lnTo>
                  <a:lnTo>
                    <a:pt x="0" y="2"/>
                  </a:lnTo>
                  <a:lnTo>
                    <a:pt x="0"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5" name="Freeform 103"/>
            <p:cNvSpPr>
              <a:spLocks/>
            </p:cNvSpPr>
            <p:nvPr/>
          </p:nvSpPr>
          <p:spPr bwMode="auto">
            <a:xfrm>
              <a:off x="5251491" y="3030446"/>
              <a:ext cx="10220" cy="11612"/>
            </a:xfrm>
            <a:custGeom>
              <a:avLst/>
              <a:gdLst/>
              <a:ahLst/>
              <a:cxnLst>
                <a:cxn ang="0">
                  <a:pos x="2" y="3"/>
                </a:cxn>
                <a:cxn ang="0">
                  <a:pos x="3" y="2"/>
                </a:cxn>
                <a:cxn ang="0">
                  <a:pos x="3" y="1"/>
                </a:cxn>
                <a:cxn ang="0">
                  <a:pos x="3" y="0"/>
                </a:cxn>
                <a:cxn ang="0">
                  <a:pos x="3" y="0"/>
                </a:cxn>
                <a:cxn ang="0">
                  <a:pos x="2" y="0"/>
                </a:cxn>
                <a:cxn ang="0">
                  <a:pos x="0" y="3"/>
                </a:cxn>
                <a:cxn ang="0">
                  <a:pos x="1" y="3"/>
                </a:cxn>
                <a:cxn ang="0">
                  <a:pos x="0" y="4"/>
                </a:cxn>
                <a:cxn ang="0">
                  <a:pos x="2" y="3"/>
                </a:cxn>
              </a:cxnLst>
              <a:rect l="0" t="0" r="r" b="b"/>
              <a:pathLst>
                <a:path w="3" h="4">
                  <a:moveTo>
                    <a:pt x="2" y="3"/>
                  </a:moveTo>
                  <a:lnTo>
                    <a:pt x="3" y="2"/>
                  </a:lnTo>
                  <a:lnTo>
                    <a:pt x="3" y="1"/>
                  </a:lnTo>
                  <a:lnTo>
                    <a:pt x="3" y="0"/>
                  </a:lnTo>
                  <a:lnTo>
                    <a:pt x="3" y="0"/>
                  </a:lnTo>
                  <a:lnTo>
                    <a:pt x="2" y="0"/>
                  </a:lnTo>
                  <a:lnTo>
                    <a:pt x="0" y="3"/>
                  </a:lnTo>
                  <a:lnTo>
                    <a:pt x="1" y="3"/>
                  </a:lnTo>
                  <a:lnTo>
                    <a:pt x="0" y="4"/>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6" name="Freeform 104"/>
            <p:cNvSpPr>
              <a:spLocks/>
            </p:cNvSpPr>
            <p:nvPr/>
          </p:nvSpPr>
          <p:spPr bwMode="auto">
            <a:xfrm>
              <a:off x="5196985" y="2952063"/>
              <a:ext cx="13626" cy="5806"/>
            </a:xfrm>
            <a:custGeom>
              <a:avLst/>
              <a:gdLst/>
              <a:ahLst/>
              <a:cxnLst>
                <a:cxn ang="0">
                  <a:pos x="3" y="1"/>
                </a:cxn>
                <a:cxn ang="0">
                  <a:pos x="2" y="1"/>
                </a:cxn>
                <a:cxn ang="0">
                  <a:pos x="2" y="0"/>
                </a:cxn>
                <a:cxn ang="0">
                  <a:pos x="2" y="1"/>
                </a:cxn>
                <a:cxn ang="0">
                  <a:pos x="1" y="0"/>
                </a:cxn>
                <a:cxn ang="0">
                  <a:pos x="0" y="1"/>
                </a:cxn>
                <a:cxn ang="0">
                  <a:pos x="1" y="2"/>
                </a:cxn>
                <a:cxn ang="0">
                  <a:pos x="3" y="2"/>
                </a:cxn>
                <a:cxn ang="0">
                  <a:pos x="4" y="2"/>
                </a:cxn>
                <a:cxn ang="0">
                  <a:pos x="3" y="1"/>
                </a:cxn>
              </a:cxnLst>
              <a:rect l="0" t="0" r="r" b="b"/>
              <a:pathLst>
                <a:path w="4" h="2">
                  <a:moveTo>
                    <a:pt x="3" y="1"/>
                  </a:moveTo>
                  <a:lnTo>
                    <a:pt x="2" y="1"/>
                  </a:lnTo>
                  <a:lnTo>
                    <a:pt x="2" y="0"/>
                  </a:lnTo>
                  <a:lnTo>
                    <a:pt x="2" y="1"/>
                  </a:lnTo>
                  <a:lnTo>
                    <a:pt x="1" y="0"/>
                  </a:lnTo>
                  <a:lnTo>
                    <a:pt x="0" y="1"/>
                  </a:lnTo>
                  <a:lnTo>
                    <a:pt x="1" y="2"/>
                  </a:lnTo>
                  <a:lnTo>
                    <a:pt x="3" y="2"/>
                  </a:lnTo>
                  <a:lnTo>
                    <a:pt x="4" y="2"/>
                  </a:lnTo>
                  <a:lnTo>
                    <a:pt x="3"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7" name="Freeform 105"/>
            <p:cNvSpPr>
              <a:spLocks/>
            </p:cNvSpPr>
            <p:nvPr/>
          </p:nvSpPr>
          <p:spPr bwMode="auto">
            <a:xfrm>
              <a:off x="4696212" y="2301771"/>
              <a:ext cx="13626" cy="2903"/>
            </a:xfrm>
            <a:custGeom>
              <a:avLst/>
              <a:gdLst/>
              <a:ahLst/>
              <a:cxnLst>
                <a:cxn ang="0">
                  <a:pos x="2" y="1"/>
                </a:cxn>
                <a:cxn ang="0">
                  <a:pos x="2" y="1"/>
                </a:cxn>
                <a:cxn ang="0">
                  <a:pos x="2" y="0"/>
                </a:cxn>
                <a:cxn ang="0">
                  <a:pos x="4" y="0"/>
                </a:cxn>
                <a:cxn ang="0">
                  <a:pos x="4" y="0"/>
                </a:cxn>
                <a:cxn ang="0">
                  <a:pos x="4" y="0"/>
                </a:cxn>
                <a:cxn ang="0">
                  <a:pos x="0" y="0"/>
                </a:cxn>
                <a:cxn ang="0">
                  <a:pos x="0" y="0"/>
                </a:cxn>
                <a:cxn ang="0">
                  <a:pos x="0" y="0"/>
                </a:cxn>
                <a:cxn ang="0">
                  <a:pos x="0" y="1"/>
                </a:cxn>
                <a:cxn ang="0">
                  <a:pos x="2" y="1"/>
                </a:cxn>
              </a:cxnLst>
              <a:rect l="0" t="0" r="r" b="b"/>
              <a:pathLst>
                <a:path w="4" h="1">
                  <a:moveTo>
                    <a:pt x="2" y="1"/>
                  </a:moveTo>
                  <a:lnTo>
                    <a:pt x="2" y="1"/>
                  </a:lnTo>
                  <a:lnTo>
                    <a:pt x="2" y="0"/>
                  </a:lnTo>
                  <a:lnTo>
                    <a:pt x="4" y="0"/>
                  </a:lnTo>
                  <a:lnTo>
                    <a:pt x="4" y="0"/>
                  </a:lnTo>
                  <a:lnTo>
                    <a:pt x="4" y="0"/>
                  </a:lnTo>
                  <a:lnTo>
                    <a:pt x="0" y="0"/>
                  </a:lnTo>
                  <a:lnTo>
                    <a:pt x="0" y="0"/>
                  </a:lnTo>
                  <a:lnTo>
                    <a:pt x="0" y="0"/>
                  </a:lnTo>
                  <a:lnTo>
                    <a:pt x="0"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8" name="Freeform 106"/>
            <p:cNvSpPr>
              <a:spLocks/>
            </p:cNvSpPr>
            <p:nvPr/>
          </p:nvSpPr>
          <p:spPr bwMode="auto">
            <a:xfrm>
              <a:off x="5060720" y="2069524"/>
              <a:ext cx="204397" cy="121930"/>
            </a:xfrm>
            <a:custGeom>
              <a:avLst/>
              <a:gdLst/>
              <a:ahLst/>
              <a:cxnLst>
                <a:cxn ang="0">
                  <a:pos x="41" y="36"/>
                </a:cxn>
                <a:cxn ang="0">
                  <a:pos x="51" y="29"/>
                </a:cxn>
                <a:cxn ang="0">
                  <a:pos x="55" y="29"/>
                </a:cxn>
                <a:cxn ang="0">
                  <a:pos x="55" y="25"/>
                </a:cxn>
                <a:cxn ang="0">
                  <a:pos x="59" y="22"/>
                </a:cxn>
                <a:cxn ang="0">
                  <a:pos x="60" y="19"/>
                </a:cxn>
                <a:cxn ang="0">
                  <a:pos x="58" y="13"/>
                </a:cxn>
                <a:cxn ang="0">
                  <a:pos x="56" y="11"/>
                </a:cxn>
                <a:cxn ang="0">
                  <a:pos x="52" y="8"/>
                </a:cxn>
                <a:cxn ang="0">
                  <a:pos x="54" y="3"/>
                </a:cxn>
                <a:cxn ang="0">
                  <a:pos x="50" y="5"/>
                </a:cxn>
                <a:cxn ang="0">
                  <a:pos x="48" y="3"/>
                </a:cxn>
                <a:cxn ang="0">
                  <a:pos x="44" y="1"/>
                </a:cxn>
                <a:cxn ang="0">
                  <a:pos x="41" y="6"/>
                </a:cxn>
                <a:cxn ang="0">
                  <a:pos x="38" y="8"/>
                </a:cxn>
                <a:cxn ang="0">
                  <a:pos x="34" y="6"/>
                </a:cxn>
                <a:cxn ang="0">
                  <a:pos x="33" y="8"/>
                </a:cxn>
                <a:cxn ang="0">
                  <a:pos x="32" y="5"/>
                </a:cxn>
                <a:cxn ang="0">
                  <a:pos x="28" y="8"/>
                </a:cxn>
                <a:cxn ang="0">
                  <a:pos x="24" y="7"/>
                </a:cxn>
                <a:cxn ang="0">
                  <a:pos x="22" y="15"/>
                </a:cxn>
                <a:cxn ang="0">
                  <a:pos x="19" y="16"/>
                </a:cxn>
                <a:cxn ang="0">
                  <a:pos x="17" y="15"/>
                </a:cxn>
                <a:cxn ang="0">
                  <a:pos x="15" y="11"/>
                </a:cxn>
                <a:cxn ang="0">
                  <a:pos x="17" y="9"/>
                </a:cxn>
                <a:cxn ang="0">
                  <a:pos x="14" y="4"/>
                </a:cxn>
                <a:cxn ang="0">
                  <a:pos x="9" y="2"/>
                </a:cxn>
                <a:cxn ang="0">
                  <a:pos x="8" y="3"/>
                </a:cxn>
                <a:cxn ang="0">
                  <a:pos x="10" y="4"/>
                </a:cxn>
                <a:cxn ang="0">
                  <a:pos x="8" y="5"/>
                </a:cxn>
                <a:cxn ang="0">
                  <a:pos x="11" y="9"/>
                </a:cxn>
                <a:cxn ang="0">
                  <a:pos x="8" y="8"/>
                </a:cxn>
                <a:cxn ang="0">
                  <a:pos x="5" y="7"/>
                </a:cxn>
                <a:cxn ang="0">
                  <a:pos x="5" y="9"/>
                </a:cxn>
                <a:cxn ang="0">
                  <a:pos x="7" y="11"/>
                </a:cxn>
                <a:cxn ang="0">
                  <a:pos x="1" y="11"/>
                </a:cxn>
                <a:cxn ang="0">
                  <a:pos x="4" y="14"/>
                </a:cxn>
                <a:cxn ang="0">
                  <a:pos x="2" y="15"/>
                </a:cxn>
                <a:cxn ang="0">
                  <a:pos x="8" y="14"/>
                </a:cxn>
                <a:cxn ang="0">
                  <a:pos x="12" y="15"/>
                </a:cxn>
                <a:cxn ang="0">
                  <a:pos x="15" y="15"/>
                </a:cxn>
                <a:cxn ang="0">
                  <a:pos x="13" y="19"/>
                </a:cxn>
                <a:cxn ang="0">
                  <a:pos x="11" y="21"/>
                </a:cxn>
                <a:cxn ang="0">
                  <a:pos x="7" y="22"/>
                </a:cxn>
                <a:cxn ang="0">
                  <a:pos x="4" y="25"/>
                </a:cxn>
                <a:cxn ang="0">
                  <a:pos x="9" y="24"/>
                </a:cxn>
                <a:cxn ang="0">
                  <a:pos x="12" y="27"/>
                </a:cxn>
                <a:cxn ang="0">
                  <a:pos x="14" y="29"/>
                </a:cxn>
                <a:cxn ang="0">
                  <a:pos x="11" y="33"/>
                </a:cxn>
                <a:cxn ang="0">
                  <a:pos x="11" y="37"/>
                </a:cxn>
                <a:cxn ang="0">
                  <a:pos x="18" y="36"/>
                </a:cxn>
                <a:cxn ang="0">
                  <a:pos x="25" y="40"/>
                </a:cxn>
                <a:cxn ang="0">
                  <a:pos x="30" y="41"/>
                </a:cxn>
                <a:cxn ang="0">
                  <a:pos x="40" y="37"/>
                </a:cxn>
              </a:cxnLst>
              <a:rect l="0" t="0" r="r" b="b"/>
              <a:pathLst>
                <a:path w="60" h="42">
                  <a:moveTo>
                    <a:pt x="40" y="37"/>
                  </a:moveTo>
                  <a:lnTo>
                    <a:pt x="40" y="36"/>
                  </a:lnTo>
                  <a:lnTo>
                    <a:pt x="40" y="36"/>
                  </a:lnTo>
                  <a:lnTo>
                    <a:pt x="40" y="35"/>
                  </a:lnTo>
                  <a:lnTo>
                    <a:pt x="41" y="36"/>
                  </a:lnTo>
                  <a:lnTo>
                    <a:pt x="42" y="35"/>
                  </a:lnTo>
                  <a:lnTo>
                    <a:pt x="44" y="35"/>
                  </a:lnTo>
                  <a:lnTo>
                    <a:pt x="50" y="30"/>
                  </a:lnTo>
                  <a:lnTo>
                    <a:pt x="50" y="29"/>
                  </a:lnTo>
                  <a:lnTo>
                    <a:pt x="51" y="29"/>
                  </a:lnTo>
                  <a:lnTo>
                    <a:pt x="51" y="29"/>
                  </a:lnTo>
                  <a:lnTo>
                    <a:pt x="51" y="30"/>
                  </a:lnTo>
                  <a:lnTo>
                    <a:pt x="52" y="31"/>
                  </a:lnTo>
                  <a:lnTo>
                    <a:pt x="53" y="29"/>
                  </a:lnTo>
                  <a:lnTo>
                    <a:pt x="55" y="29"/>
                  </a:lnTo>
                  <a:lnTo>
                    <a:pt x="56" y="26"/>
                  </a:lnTo>
                  <a:lnTo>
                    <a:pt x="55" y="26"/>
                  </a:lnTo>
                  <a:lnTo>
                    <a:pt x="55" y="26"/>
                  </a:lnTo>
                  <a:lnTo>
                    <a:pt x="55" y="26"/>
                  </a:lnTo>
                  <a:lnTo>
                    <a:pt x="55" y="25"/>
                  </a:lnTo>
                  <a:lnTo>
                    <a:pt x="56" y="25"/>
                  </a:lnTo>
                  <a:lnTo>
                    <a:pt x="56" y="24"/>
                  </a:lnTo>
                  <a:lnTo>
                    <a:pt x="58" y="24"/>
                  </a:lnTo>
                  <a:lnTo>
                    <a:pt x="59" y="22"/>
                  </a:lnTo>
                  <a:lnTo>
                    <a:pt x="59" y="22"/>
                  </a:lnTo>
                  <a:lnTo>
                    <a:pt x="59" y="22"/>
                  </a:lnTo>
                  <a:lnTo>
                    <a:pt x="60" y="21"/>
                  </a:lnTo>
                  <a:lnTo>
                    <a:pt x="60" y="19"/>
                  </a:lnTo>
                  <a:lnTo>
                    <a:pt x="60" y="18"/>
                  </a:lnTo>
                  <a:lnTo>
                    <a:pt x="60" y="19"/>
                  </a:lnTo>
                  <a:lnTo>
                    <a:pt x="59" y="19"/>
                  </a:lnTo>
                  <a:lnTo>
                    <a:pt x="59" y="17"/>
                  </a:lnTo>
                  <a:lnTo>
                    <a:pt x="59" y="17"/>
                  </a:lnTo>
                  <a:lnTo>
                    <a:pt x="59" y="15"/>
                  </a:lnTo>
                  <a:lnTo>
                    <a:pt x="58" y="13"/>
                  </a:lnTo>
                  <a:lnTo>
                    <a:pt x="58" y="12"/>
                  </a:lnTo>
                  <a:lnTo>
                    <a:pt x="58" y="14"/>
                  </a:lnTo>
                  <a:lnTo>
                    <a:pt x="56" y="13"/>
                  </a:lnTo>
                  <a:lnTo>
                    <a:pt x="55" y="12"/>
                  </a:lnTo>
                  <a:lnTo>
                    <a:pt x="56" y="11"/>
                  </a:lnTo>
                  <a:lnTo>
                    <a:pt x="53" y="11"/>
                  </a:lnTo>
                  <a:lnTo>
                    <a:pt x="53" y="11"/>
                  </a:lnTo>
                  <a:lnTo>
                    <a:pt x="54" y="9"/>
                  </a:lnTo>
                  <a:lnTo>
                    <a:pt x="54" y="7"/>
                  </a:lnTo>
                  <a:lnTo>
                    <a:pt x="52" y="8"/>
                  </a:lnTo>
                  <a:lnTo>
                    <a:pt x="51" y="8"/>
                  </a:lnTo>
                  <a:lnTo>
                    <a:pt x="51" y="7"/>
                  </a:lnTo>
                  <a:lnTo>
                    <a:pt x="53" y="4"/>
                  </a:lnTo>
                  <a:lnTo>
                    <a:pt x="55" y="3"/>
                  </a:lnTo>
                  <a:lnTo>
                    <a:pt x="54" y="3"/>
                  </a:lnTo>
                  <a:lnTo>
                    <a:pt x="53" y="3"/>
                  </a:lnTo>
                  <a:lnTo>
                    <a:pt x="52" y="3"/>
                  </a:lnTo>
                  <a:lnTo>
                    <a:pt x="51" y="4"/>
                  </a:lnTo>
                  <a:lnTo>
                    <a:pt x="50" y="4"/>
                  </a:lnTo>
                  <a:lnTo>
                    <a:pt x="50" y="5"/>
                  </a:lnTo>
                  <a:lnTo>
                    <a:pt x="50" y="6"/>
                  </a:lnTo>
                  <a:lnTo>
                    <a:pt x="49" y="5"/>
                  </a:lnTo>
                  <a:lnTo>
                    <a:pt x="48" y="4"/>
                  </a:lnTo>
                  <a:lnTo>
                    <a:pt x="48" y="4"/>
                  </a:lnTo>
                  <a:lnTo>
                    <a:pt x="48" y="3"/>
                  </a:lnTo>
                  <a:lnTo>
                    <a:pt x="47" y="2"/>
                  </a:lnTo>
                  <a:lnTo>
                    <a:pt x="46" y="0"/>
                  </a:lnTo>
                  <a:lnTo>
                    <a:pt x="45" y="0"/>
                  </a:lnTo>
                  <a:lnTo>
                    <a:pt x="44" y="1"/>
                  </a:lnTo>
                  <a:lnTo>
                    <a:pt x="44" y="1"/>
                  </a:lnTo>
                  <a:lnTo>
                    <a:pt x="44" y="2"/>
                  </a:lnTo>
                  <a:lnTo>
                    <a:pt x="44" y="6"/>
                  </a:lnTo>
                  <a:lnTo>
                    <a:pt x="43" y="6"/>
                  </a:lnTo>
                  <a:lnTo>
                    <a:pt x="42" y="7"/>
                  </a:lnTo>
                  <a:lnTo>
                    <a:pt x="41" y="6"/>
                  </a:lnTo>
                  <a:lnTo>
                    <a:pt x="40" y="5"/>
                  </a:lnTo>
                  <a:lnTo>
                    <a:pt x="40" y="5"/>
                  </a:lnTo>
                  <a:lnTo>
                    <a:pt x="40" y="6"/>
                  </a:lnTo>
                  <a:lnTo>
                    <a:pt x="39" y="8"/>
                  </a:lnTo>
                  <a:lnTo>
                    <a:pt x="38" y="8"/>
                  </a:lnTo>
                  <a:lnTo>
                    <a:pt x="37" y="8"/>
                  </a:lnTo>
                  <a:lnTo>
                    <a:pt x="37" y="7"/>
                  </a:lnTo>
                  <a:lnTo>
                    <a:pt x="36" y="6"/>
                  </a:lnTo>
                  <a:lnTo>
                    <a:pt x="34" y="5"/>
                  </a:lnTo>
                  <a:lnTo>
                    <a:pt x="34" y="6"/>
                  </a:lnTo>
                  <a:lnTo>
                    <a:pt x="34" y="7"/>
                  </a:lnTo>
                  <a:lnTo>
                    <a:pt x="35" y="10"/>
                  </a:lnTo>
                  <a:lnTo>
                    <a:pt x="35" y="12"/>
                  </a:lnTo>
                  <a:lnTo>
                    <a:pt x="33" y="9"/>
                  </a:lnTo>
                  <a:lnTo>
                    <a:pt x="33" y="8"/>
                  </a:lnTo>
                  <a:lnTo>
                    <a:pt x="33" y="7"/>
                  </a:lnTo>
                  <a:lnTo>
                    <a:pt x="32" y="7"/>
                  </a:lnTo>
                  <a:lnTo>
                    <a:pt x="32" y="6"/>
                  </a:lnTo>
                  <a:lnTo>
                    <a:pt x="32" y="6"/>
                  </a:lnTo>
                  <a:lnTo>
                    <a:pt x="32" y="5"/>
                  </a:lnTo>
                  <a:lnTo>
                    <a:pt x="30" y="6"/>
                  </a:lnTo>
                  <a:lnTo>
                    <a:pt x="30" y="8"/>
                  </a:lnTo>
                  <a:lnTo>
                    <a:pt x="29" y="7"/>
                  </a:lnTo>
                  <a:lnTo>
                    <a:pt x="28" y="8"/>
                  </a:lnTo>
                  <a:lnTo>
                    <a:pt x="28" y="8"/>
                  </a:lnTo>
                  <a:lnTo>
                    <a:pt x="28" y="11"/>
                  </a:lnTo>
                  <a:lnTo>
                    <a:pt x="27" y="11"/>
                  </a:lnTo>
                  <a:lnTo>
                    <a:pt x="26" y="11"/>
                  </a:lnTo>
                  <a:lnTo>
                    <a:pt x="26" y="10"/>
                  </a:lnTo>
                  <a:lnTo>
                    <a:pt x="24" y="7"/>
                  </a:lnTo>
                  <a:lnTo>
                    <a:pt x="23" y="6"/>
                  </a:lnTo>
                  <a:lnTo>
                    <a:pt x="22" y="7"/>
                  </a:lnTo>
                  <a:lnTo>
                    <a:pt x="23" y="11"/>
                  </a:lnTo>
                  <a:lnTo>
                    <a:pt x="22" y="14"/>
                  </a:lnTo>
                  <a:lnTo>
                    <a:pt x="22" y="15"/>
                  </a:lnTo>
                  <a:lnTo>
                    <a:pt x="21" y="12"/>
                  </a:lnTo>
                  <a:lnTo>
                    <a:pt x="20" y="12"/>
                  </a:lnTo>
                  <a:lnTo>
                    <a:pt x="20" y="14"/>
                  </a:lnTo>
                  <a:lnTo>
                    <a:pt x="20" y="16"/>
                  </a:lnTo>
                  <a:lnTo>
                    <a:pt x="19" y="16"/>
                  </a:lnTo>
                  <a:lnTo>
                    <a:pt x="19" y="17"/>
                  </a:lnTo>
                  <a:lnTo>
                    <a:pt x="18" y="19"/>
                  </a:lnTo>
                  <a:lnTo>
                    <a:pt x="18" y="15"/>
                  </a:lnTo>
                  <a:lnTo>
                    <a:pt x="17" y="15"/>
                  </a:lnTo>
                  <a:lnTo>
                    <a:pt x="17" y="15"/>
                  </a:lnTo>
                  <a:lnTo>
                    <a:pt x="17" y="13"/>
                  </a:lnTo>
                  <a:lnTo>
                    <a:pt x="16" y="14"/>
                  </a:lnTo>
                  <a:lnTo>
                    <a:pt x="16" y="13"/>
                  </a:lnTo>
                  <a:lnTo>
                    <a:pt x="15" y="12"/>
                  </a:lnTo>
                  <a:lnTo>
                    <a:pt x="15" y="11"/>
                  </a:lnTo>
                  <a:lnTo>
                    <a:pt x="16" y="12"/>
                  </a:lnTo>
                  <a:lnTo>
                    <a:pt x="17" y="11"/>
                  </a:lnTo>
                  <a:lnTo>
                    <a:pt x="17" y="11"/>
                  </a:lnTo>
                  <a:lnTo>
                    <a:pt x="17" y="11"/>
                  </a:lnTo>
                  <a:lnTo>
                    <a:pt x="17" y="9"/>
                  </a:lnTo>
                  <a:lnTo>
                    <a:pt x="16" y="8"/>
                  </a:lnTo>
                  <a:lnTo>
                    <a:pt x="17" y="8"/>
                  </a:lnTo>
                  <a:lnTo>
                    <a:pt x="16" y="7"/>
                  </a:lnTo>
                  <a:lnTo>
                    <a:pt x="15" y="7"/>
                  </a:lnTo>
                  <a:lnTo>
                    <a:pt x="14" y="4"/>
                  </a:lnTo>
                  <a:lnTo>
                    <a:pt x="12" y="4"/>
                  </a:lnTo>
                  <a:lnTo>
                    <a:pt x="11" y="2"/>
                  </a:lnTo>
                  <a:lnTo>
                    <a:pt x="11" y="2"/>
                  </a:lnTo>
                  <a:lnTo>
                    <a:pt x="10" y="2"/>
                  </a:lnTo>
                  <a:lnTo>
                    <a:pt x="9" y="2"/>
                  </a:lnTo>
                  <a:lnTo>
                    <a:pt x="8" y="1"/>
                  </a:lnTo>
                  <a:lnTo>
                    <a:pt x="8" y="2"/>
                  </a:lnTo>
                  <a:lnTo>
                    <a:pt x="8" y="1"/>
                  </a:lnTo>
                  <a:lnTo>
                    <a:pt x="8" y="3"/>
                  </a:lnTo>
                  <a:lnTo>
                    <a:pt x="8" y="3"/>
                  </a:lnTo>
                  <a:lnTo>
                    <a:pt x="8" y="4"/>
                  </a:lnTo>
                  <a:lnTo>
                    <a:pt x="8" y="4"/>
                  </a:lnTo>
                  <a:lnTo>
                    <a:pt x="9" y="3"/>
                  </a:lnTo>
                  <a:lnTo>
                    <a:pt x="10" y="3"/>
                  </a:lnTo>
                  <a:lnTo>
                    <a:pt x="10" y="4"/>
                  </a:lnTo>
                  <a:lnTo>
                    <a:pt x="11" y="4"/>
                  </a:lnTo>
                  <a:lnTo>
                    <a:pt x="11" y="4"/>
                  </a:lnTo>
                  <a:lnTo>
                    <a:pt x="10" y="4"/>
                  </a:lnTo>
                  <a:lnTo>
                    <a:pt x="9" y="4"/>
                  </a:lnTo>
                  <a:lnTo>
                    <a:pt x="8" y="5"/>
                  </a:lnTo>
                  <a:lnTo>
                    <a:pt x="11" y="7"/>
                  </a:lnTo>
                  <a:lnTo>
                    <a:pt x="11" y="8"/>
                  </a:lnTo>
                  <a:lnTo>
                    <a:pt x="11" y="8"/>
                  </a:lnTo>
                  <a:lnTo>
                    <a:pt x="11" y="10"/>
                  </a:lnTo>
                  <a:lnTo>
                    <a:pt x="11" y="9"/>
                  </a:lnTo>
                  <a:lnTo>
                    <a:pt x="10" y="10"/>
                  </a:lnTo>
                  <a:lnTo>
                    <a:pt x="10" y="8"/>
                  </a:lnTo>
                  <a:lnTo>
                    <a:pt x="9" y="8"/>
                  </a:lnTo>
                  <a:lnTo>
                    <a:pt x="8" y="8"/>
                  </a:lnTo>
                  <a:lnTo>
                    <a:pt x="8" y="8"/>
                  </a:lnTo>
                  <a:lnTo>
                    <a:pt x="8" y="8"/>
                  </a:lnTo>
                  <a:lnTo>
                    <a:pt x="8" y="7"/>
                  </a:lnTo>
                  <a:lnTo>
                    <a:pt x="5" y="5"/>
                  </a:lnTo>
                  <a:lnTo>
                    <a:pt x="4" y="6"/>
                  </a:lnTo>
                  <a:lnTo>
                    <a:pt x="5" y="7"/>
                  </a:lnTo>
                  <a:lnTo>
                    <a:pt x="4" y="7"/>
                  </a:lnTo>
                  <a:lnTo>
                    <a:pt x="5" y="8"/>
                  </a:lnTo>
                  <a:lnTo>
                    <a:pt x="4" y="8"/>
                  </a:lnTo>
                  <a:lnTo>
                    <a:pt x="4" y="8"/>
                  </a:lnTo>
                  <a:lnTo>
                    <a:pt x="5" y="9"/>
                  </a:lnTo>
                  <a:lnTo>
                    <a:pt x="4" y="10"/>
                  </a:lnTo>
                  <a:lnTo>
                    <a:pt x="4" y="10"/>
                  </a:lnTo>
                  <a:lnTo>
                    <a:pt x="4" y="11"/>
                  </a:lnTo>
                  <a:lnTo>
                    <a:pt x="7" y="11"/>
                  </a:lnTo>
                  <a:lnTo>
                    <a:pt x="7" y="11"/>
                  </a:lnTo>
                  <a:lnTo>
                    <a:pt x="6" y="11"/>
                  </a:lnTo>
                  <a:lnTo>
                    <a:pt x="7" y="12"/>
                  </a:lnTo>
                  <a:lnTo>
                    <a:pt x="5" y="13"/>
                  </a:lnTo>
                  <a:lnTo>
                    <a:pt x="4" y="11"/>
                  </a:lnTo>
                  <a:lnTo>
                    <a:pt x="1" y="11"/>
                  </a:lnTo>
                  <a:lnTo>
                    <a:pt x="2" y="11"/>
                  </a:lnTo>
                  <a:lnTo>
                    <a:pt x="3" y="12"/>
                  </a:lnTo>
                  <a:lnTo>
                    <a:pt x="3" y="13"/>
                  </a:lnTo>
                  <a:lnTo>
                    <a:pt x="3" y="13"/>
                  </a:lnTo>
                  <a:lnTo>
                    <a:pt x="4" y="14"/>
                  </a:lnTo>
                  <a:lnTo>
                    <a:pt x="3" y="15"/>
                  </a:lnTo>
                  <a:lnTo>
                    <a:pt x="1" y="14"/>
                  </a:lnTo>
                  <a:lnTo>
                    <a:pt x="0" y="13"/>
                  </a:lnTo>
                  <a:lnTo>
                    <a:pt x="0" y="15"/>
                  </a:lnTo>
                  <a:lnTo>
                    <a:pt x="2" y="15"/>
                  </a:lnTo>
                  <a:lnTo>
                    <a:pt x="4" y="15"/>
                  </a:lnTo>
                  <a:lnTo>
                    <a:pt x="4" y="15"/>
                  </a:lnTo>
                  <a:lnTo>
                    <a:pt x="6" y="15"/>
                  </a:lnTo>
                  <a:lnTo>
                    <a:pt x="7" y="15"/>
                  </a:lnTo>
                  <a:lnTo>
                    <a:pt x="8" y="14"/>
                  </a:lnTo>
                  <a:lnTo>
                    <a:pt x="8" y="13"/>
                  </a:lnTo>
                  <a:lnTo>
                    <a:pt x="11" y="14"/>
                  </a:lnTo>
                  <a:lnTo>
                    <a:pt x="11" y="15"/>
                  </a:lnTo>
                  <a:lnTo>
                    <a:pt x="11" y="14"/>
                  </a:lnTo>
                  <a:lnTo>
                    <a:pt x="12" y="15"/>
                  </a:lnTo>
                  <a:lnTo>
                    <a:pt x="12" y="15"/>
                  </a:lnTo>
                  <a:lnTo>
                    <a:pt x="13" y="15"/>
                  </a:lnTo>
                  <a:lnTo>
                    <a:pt x="13" y="15"/>
                  </a:lnTo>
                  <a:lnTo>
                    <a:pt x="15" y="15"/>
                  </a:lnTo>
                  <a:lnTo>
                    <a:pt x="15" y="15"/>
                  </a:lnTo>
                  <a:lnTo>
                    <a:pt x="12" y="17"/>
                  </a:lnTo>
                  <a:lnTo>
                    <a:pt x="11" y="18"/>
                  </a:lnTo>
                  <a:lnTo>
                    <a:pt x="11" y="19"/>
                  </a:lnTo>
                  <a:lnTo>
                    <a:pt x="11" y="19"/>
                  </a:lnTo>
                  <a:lnTo>
                    <a:pt x="13" y="19"/>
                  </a:lnTo>
                  <a:lnTo>
                    <a:pt x="14" y="20"/>
                  </a:lnTo>
                  <a:lnTo>
                    <a:pt x="14" y="19"/>
                  </a:lnTo>
                  <a:lnTo>
                    <a:pt x="15" y="19"/>
                  </a:lnTo>
                  <a:lnTo>
                    <a:pt x="14" y="21"/>
                  </a:lnTo>
                  <a:lnTo>
                    <a:pt x="11" y="21"/>
                  </a:lnTo>
                  <a:lnTo>
                    <a:pt x="11" y="20"/>
                  </a:lnTo>
                  <a:lnTo>
                    <a:pt x="10" y="21"/>
                  </a:lnTo>
                  <a:lnTo>
                    <a:pt x="9" y="21"/>
                  </a:lnTo>
                  <a:lnTo>
                    <a:pt x="8" y="22"/>
                  </a:lnTo>
                  <a:lnTo>
                    <a:pt x="7" y="22"/>
                  </a:lnTo>
                  <a:lnTo>
                    <a:pt x="7" y="22"/>
                  </a:lnTo>
                  <a:lnTo>
                    <a:pt x="6" y="22"/>
                  </a:lnTo>
                  <a:lnTo>
                    <a:pt x="3" y="22"/>
                  </a:lnTo>
                  <a:lnTo>
                    <a:pt x="3" y="24"/>
                  </a:lnTo>
                  <a:lnTo>
                    <a:pt x="4" y="25"/>
                  </a:lnTo>
                  <a:lnTo>
                    <a:pt x="4" y="24"/>
                  </a:lnTo>
                  <a:lnTo>
                    <a:pt x="5" y="24"/>
                  </a:lnTo>
                  <a:lnTo>
                    <a:pt x="8" y="23"/>
                  </a:lnTo>
                  <a:lnTo>
                    <a:pt x="8" y="23"/>
                  </a:lnTo>
                  <a:lnTo>
                    <a:pt x="9" y="24"/>
                  </a:lnTo>
                  <a:lnTo>
                    <a:pt x="11" y="23"/>
                  </a:lnTo>
                  <a:lnTo>
                    <a:pt x="11" y="23"/>
                  </a:lnTo>
                  <a:lnTo>
                    <a:pt x="11" y="26"/>
                  </a:lnTo>
                  <a:lnTo>
                    <a:pt x="12" y="26"/>
                  </a:lnTo>
                  <a:lnTo>
                    <a:pt x="12" y="27"/>
                  </a:lnTo>
                  <a:lnTo>
                    <a:pt x="13" y="28"/>
                  </a:lnTo>
                  <a:lnTo>
                    <a:pt x="14" y="27"/>
                  </a:lnTo>
                  <a:lnTo>
                    <a:pt x="15" y="26"/>
                  </a:lnTo>
                  <a:lnTo>
                    <a:pt x="14" y="28"/>
                  </a:lnTo>
                  <a:lnTo>
                    <a:pt x="14" y="29"/>
                  </a:lnTo>
                  <a:lnTo>
                    <a:pt x="14" y="29"/>
                  </a:lnTo>
                  <a:lnTo>
                    <a:pt x="13" y="30"/>
                  </a:lnTo>
                  <a:lnTo>
                    <a:pt x="15" y="29"/>
                  </a:lnTo>
                  <a:lnTo>
                    <a:pt x="15" y="32"/>
                  </a:lnTo>
                  <a:lnTo>
                    <a:pt x="11" y="33"/>
                  </a:lnTo>
                  <a:lnTo>
                    <a:pt x="11" y="34"/>
                  </a:lnTo>
                  <a:lnTo>
                    <a:pt x="9" y="33"/>
                  </a:lnTo>
                  <a:lnTo>
                    <a:pt x="10" y="34"/>
                  </a:lnTo>
                  <a:lnTo>
                    <a:pt x="10" y="37"/>
                  </a:lnTo>
                  <a:lnTo>
                    <a:pt x="11" y="37"/>
                  </a:lnTo>
                  <a:lnTo>
                    <a:pt x="11" y="36"/>
                  </a:lnTo>
                  <a:lnTo>
                    <a:pt x="14" y="36"/>
                  </a:lnTo>
                  <a:lnTo>
                    <a:pt x="15" y="36"/>
                  </a:lnTo>
                  <a:lnTo>
                    <a:pt x="17" y="37"/>
                  </a:lnTo>
                  <a:lnTo>
                    <a:pt x="18" y="36"/>
                  </a:lnTo>
                  <a:lnTo>
                    <a:pt x="22" y="38"/>
                  </a:lnTo>
                  <a:lnTo>
                    <a:pt x="22" y="39"/>
                  </a:lnTo>
                  <a:lnTo>
                    <a:pt x="24" y="39"/>
                  </a:lnTo>
                  <a:lnTo>
                    <a:pt x="25" y="40"/>
                  </a:lnTo>
                  <a:lnTo>
                    <a:pt x="25" y="40"/>
                  </a:lnTo>
                  <a:lnTo>
                    <a:pt x="26" y="40"/>
                  </a:lnTo>
                  <a:lnTo>
                    <a:pt x="28" y="40"/>
                  </a:lnTo>
                  <a:lnTo>
                    <a:pt x="29" y="40"/>
                  </a:lnTo>
                  <a:lnTo>
                    <a:pt x="30" y="42"/>
                  </a:lnTo>
                  <a:lnTo>
                    <a:pt x="30" y="41"/>
                  </a:lnTo>
                  <a:lnTo>
                    <a:pt x="32" y="42"/>
                  </a:lnTo>
                  <a:lnTo>
                    <a:pt x="33" y="41"/>
                  </a:lnTo>
                  <a:lnTo>
                    <a:pt x="35" y="40"/>
                  </a:lnTo>
                  <a:lnTo>
                    <a:pt x="38" y="37"/>
                  </a:lnTo>
                  <a:lnTo>
                    <a:pt x="40" y="3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9" name="Freeform 107"/>
            <p:cNvSpPr>
              <a:spLocks/>
            </p:cNvSpPr>
            <p:nvPr/>
          </p:nvSpPr>
          <p:spPr bwMode="auto">
            <a:xfrm>
              <a:off x="4692805" y="2310480"/>
              <a:ext cx="3407" cy="2903"/>
            </a:xfrm>
            <a:custGeom>
              <a:avLst/>
              <a:gdLst/>
              <a:ahLst/>
              <a:cxnLst>
                <a:cxn ang="0">
                  <a:pos x="1" y="1"/>
                </a:cxn>
                <a:cxn ang="0">
                  <a:pos x="1" y="0"/>
                </a:cxn>
                <a:cxn ang="0">
                  <a:pos x="0" y="0"/>
                </a:cxn>
                <a:cxn ang="0">
                  <a:pos x="1" y="1"/>
                </a:cxn>
              </a:cxnLst>
              <a:rect l="0" t="0" r="r" b="b"/>
              <a:pathLst>
                <a:path w="1" h="1">
                  <a:moveTo>
                    <a:pt x="1" y="1"/>
                  </a:moveTo>
                  <a:lnTo>
                    <a:pt x="1" y="0"/>
                  </a:lnTo>
                  <a:lnTo>
                    <a:pt x="0" y="0"/>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0" name="Freeform 108"/>
            <p:cNvSpPr>
              <a:spLocks/>
            </p:cNvSpPr>
            <p:nvPr/>
          </p:nvSpPr>
          <p:spPr bwMode="auto">
            <a:xfrm>
              <a:off x="5203799" y="3033349"/>
              <a:ext cx="13626" cy="8709"/>
            </a:xfrm>
            <a:custGeom>
              <a:avLst/>
              <a:gdLst/>
              <a:ahLst/>
              <a:cxnLst>
                <a:cxn ang="0">
                  <a:pos x="2" y="3"/>
                </a:cxn>
                <a:cxn ang="0">
                  <a:pos x="2" y="3"/>
                </a:cxn>
                <a:cxn ang="0">
                  <a:pos x="2" y="1"/>
                </a:cxn>
                <a:cxn ang="0">
                  <a:pos x="4" y="0"/>
                </a:cxn>
                <a:cxn ang="0">
                  <a:pos x="4" y="0"/>
                </a:cxn>
                <a:cxn ang="0">
                  <a:pos x="4" y="0"/>
                </a:cxn>
                <a:cxn ang="0">
                  <a:pos x="4" y="0"/>
                </a:cxn>
                <a:cxn ang="0">
                  <a:pos x="3" y="0"/>
                </a:cxn>
                <a:cxn ang="0">
                  <a:pos x="2" y="1"/>
                </a:cxn>
                <a:cxn ang="0">
                  <a:pos x="0" y="1"/>
                </a:cxn>
                <a:cxn ang="0">
                  <a:pos x="1" y="2"/>
                </a:cxn>
                <a:cxn ang="0">
                  <a:pos x="2" y="3"/>
                </a:cxn>
              </a:cxnLst>
              <a:rect l="0" t="0" r="r" b="b"/>
              <a:pathLst>
                <a:path w="4" h="3">
                  <a:moveTo>
                    <a:pt x="2" y="3"/>
                  </a:moveTo>
                  <a:lnTo>
                    <a:pt x="2" y="3"/>
                  </a:lnTo>
                  <a:lnTo>
                    <a:pt x="2" y="1"/>
                  </a:lnTo>
                  <a:lnTo>
                    <a:pt x="4" y="0"/>
                  </a:lnTo>
                  <a:lnTo>
                    <a:pt x="4" y="0"/>
                  </a:lnTo>
                  <a:lnTo>
                    <a:pt x="4" y="0"/>
                  </a:lnTo>
                  <a:lnTo>
                    <a:pt x="4" y="0"/>
                  </a:lnTo>
                  <a:lnTo>
                    <a:pt x="3" y="0"/>
                  </a:lnTo>
                  <a:lnTo>
                    <a:pt x="2" y="1"/>
                  </a:lnTo>
                  <a:lnTo>
                    <a:pt x="0" y="1"/>
                  </a:lnTo>
                  <a:lnTo>
                    <a:pt x="1" y="2"/>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1" name="Freeform 109"/>
            <p:cNvSpPr>
              <a:spLocks/>
            </p:cNvSpPr>
            <p:nvPr/>
          </p:nvSpPr>
          <p:spPr bwMode="auto">
            <a:xfrm>
              <a:off x="5224238" y="3039156"/>
              <a:ext cx="10220" cy="8709"/>
            </a:xfrm>
            <a:custGeom>
              <a:avLst/>
              <a:gdLst/>
              <a:ahLst/>
              <a:cxnLst>
                <a:cxn ang="0">
                  <a:pos x="1" y="0"/>
                </a:cxn>
                <a:cxn ang="0">
                  <a:pos x="0" y="1"/>
                </a:cxn>
                <a:cxn ang="0">
                  <a:pos x="0" y="2"/>
                </a:cxn>
                <a:cxn ang="0">
                  <a:pos x="0" y="3"/>
                </a:cxn>
                <a:cxn ang="0">
                  <a:pos x="1" y="3"/>
                </a:cxn>
                <a:cxn ang="0">
                  <a:pos x="2" y="2"/>
                </a:cxn>
                <a:cxn ang="0">
                  <a:pos x="2" y="2"/>
                </a:cxn>
                <a:cxn ang="0">
                  <a:pos x="3" y="1"/>
                </a:cxn>
                <a:cxn ang="0">
                  <a:pos x="3" y="1"/>
                </a:cxn>
                <a:cxn ang="0">
                  <a:pos x="2" y="1"/>
                </a:cxn>
                <a:cxn ang="0">
                  <a:pos x="1" y="0"/>
                </a:cxn>
              </a:cxnLst>
              <a:rect l="0" t="0" r="r" b="b"/>
              <a:pathLst>
                <a:path w="3" h="3">
                  <a:moveTo>
                    <a:pt x="1" y="0"/>
                  </a:moveTo>
                  <a:lnTo>
                    <a:pt x="0" y="1"/>
                  </a:lnTo>
                  <a:lnTo>
                    <a:pt x="0" y="2"/>
                  </a:lnTo>
                  <a:lnTo>
                    <a:pt x="0" y="3"/>
                  </a:lnTo>
                  <a:lnTo>
                    <a:pt x="1" y="3"/>
                  </a:lnTo>
                  <a:lnTo>
                    <a:pt x="2" y="2"/>
                  </a:lnTo>
                  <a:lnTo>
                    <a:pt x="2" y="2"/>
                  </a:lnTo>
                  <a:lnTo>
                    <a:pt x="3" y="1"/>
                  </a:lnTo>
                  <a:lnTo>
                    <a:pt x="3" y="1"/>
                  </a:lnTo>
                  <a:lnTo>
                    <a:pt x="2"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2" name="Freeform 110"/>
            <p:cNvSpPr>
              <a:spLocks/>
            </p:cNvSpPr>
            <p:nvPr/>
          </p:nvSpPr>
          <p:spPr bwMode="auto">
            <a:xfrm>
              <a:off x="4369176" y="2655948"/>
              <a:ext cx="30660" cy="31934"/>
            </a:xfrm>
            <a:custGeom>
              <a:avLst/>
              <a:gdLst/>
              <a:ahLst/>
              <a:cxnLst>
                <a:cxn ang="0">
                  <a:pos x="7" y="10"/>
                </a:cxn>
                <a:cxn ang="0">
                  <a:pos x="7" y="9"/>
                </a:cxn>
                <a:cxn ang="0">
                  <a:pos x="9" y="8"/>
                </a:cxn>
                <a:cxn ang="0">
                  <a:pos x="9" y="8"/>
                </a:cxn>
                <a:cxn ang="0">
                  <a:pos x="8" y="8"/>
                </a:cxn>
                <a:cxn ang="0">
                  <a:pos x="8" y="6"/>
                </a:cxn>
                <a:cxn ang="0">
                  <a:pos x="7" y="6"/>
                </a:cxn>
                <a:cxn ang="0">
                  <a:pos x="7" y="7"/>
                </a:cxn>
                <a:cxn ang="0">
                  <a:pos x="7" y="6"/>
                </a:cxn>
                <a:cxn ang="0">
                  <a:pos x="4" y="7"/>
                </a:cxn>
                <a:cxn ang="0">
                  <a:pos x="4" y="7"/>
                </a:cxn>
                <a:cxn ang="0">
                  <a:pos x="5" y="6"/>
                </a:cxn>
                <a:cxn ang="0">
                  <a:pos x="4" y="6"/>
                </a:cxn>
                <a:cxn ang="0">
                  <a:pos x="6" y="2"/>
                </a:cxn>
                <a:cxn ang="0">
                  <a:pos x="5" y="0"/>
                </a:cxn>
                <a:cxn ang="0">
                  <a:pos x="5" y="0"/>
                </a:cxn>
                <a:cxn ang="0">
                  <a:pos x="4" y="0"/>
                </a:cxn>
                <a:cxn ang="0">
                  <a:pos x="4" y="0"/>
                </a:cxn>
                <a:cxn ang="0">
                  <a:pos x="4" y="0"/>
                </a:cxn>
                <a:cxn ang="0">
                  <a:pos x="4" y="1"/>
                </a:cxn>
                <a:cxn ang="0">
                  <a:pos x="4" y="2"/>
                </a:cxn>
                <a:cxn ang="0">
                  <a:pos x="0" y="7"/>
                </a:cxn>
                <a:cxn ang="0">
                  <a:pos x="0" y="10"/>
                </a:cxn>
                <a:cxn ang="0">
                  <a:pos x="0" y="11"/>
                </a:cxn>
                <a:cxn ang="0">
                  <a:pos x="1" y="11"/>
                </a:cxn>
                <a:cxn ang="0">
                  <a:pos x="3" y="11"/>
                </a:cxn>
                <a:cxn ang="0">
                  <a:pos x="4" y="11"/>
                </a:cxn>
                <a:cxn ang="0">
                  <a:pos x="5" y="11"/>
                </a:cxn>
                <a:cxn ang="0">
                  <a:pos x="7" y="10"/>
                </a:cxn>
              </a:cxnLst>
              <a:rect l="0" t="0" r="r" b="b"/>
              <a:pathLst>
                <a:path w="9" h="11">
                  <a:moveTo>
                    <a:pt x="7" y="10"/>
                  </a:moveTo>
                  <a:lnTo>
                    <a:pt x="7" y="9"/>
                  </a:lnTo>
                  <a:lnTo>
                    <a:pt x="9" y="8"/>
                  </a:lnTo>
                  <a:lnTo>
                    <a:pt x="9" y="8"/>
                  </a:lnTo>
                  <a:lnTo>
                    <a:pt x="8" y="8"/>
                  </a:lnTo>
                  <a:lnTo>
                    <a:pt x="8" y="6"/>
                  </a:lnTo>
                  <a:lnTo>
                    <a:pt x="7" y="6"/>
                  </a:lnTo>
                  <a:lnTo>
                    <a:pt x="7" y="7"/>
                  </a:lnTo>
                  <a:lnTo>
                    <a:pt x="7" y="6"/>
                  </a:lnTo>
                  <a:lnTo>
                    <a:pt x="4" y="7"/>
                  </a:lnTo>
                  <a:lnTo>
                    <a:pt x="4" y="7"/>
                  </a:lnTo>
                  <a:lnTo>
                    <a:pt x="5" y="6"/>
                  </a:lnTo>
                  <a:lnTo>
                    <a:pt x="4" y="6"/>
                  </a:lnTo>
                  <a:lnTo>
                    <a:pt x="6" y="2"/>
                  </a:lnTo>
                  <a:lnTo>
                    <a:pt x="5" y="0"/>
                  </a:lnTo>
                  <a:lnTo>
                    <a:pt x="5" y="0"/>
                  </a:lnTo>
                  <a:lnTo>
                    <a:pt x="4" y="0"/>
                  </a:lnTo>
                  <a:lnTo>
                    <a:pt x="4" y="0"/>
                  </a:lnTo>
                  <a:lnTo>
                    <a:pt x="4" y="0"/>
                  </a:lnTo>
                  <a:lnTo>
                    <a:pt x="4" y="1"/>
                  </a:lnTo>
                  <a:lnTo>
                    <a:pt x="4" y="2"/>
                  </a:lnTo>
                  <a:lnTo>
                    <a:pt x="0" y="7"/>
                  </a:lnTo>
                  <a:lnTo>
                    <a:pt x="0" y="10"/>
                  </a:lnTo>
                  <a:lnTo>
                    <a:pt x="0" y="11"/>
                  </a:lnTo>
                  <a:lnTo>
                    <a:pt x="1" y="11"/>
                  </a:lnTo>
                  <a:lnTo>
                    <a:pt x="3" y="11"/>
                  </a:lnTo>
                  <a:lnTo>
                    <a:pt x="4" y="11"/>
                  </a:lnTo>
                  <a:lnTo>
                    <a:pt x="5" y="11"/>
                  </a:lnTo>
                  <a:lnTo>
                    <a:pt x="7" y="1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3" name="Freeform 111"/>
            <p:cNvSpPr>
              <a:spLocks/>
            </p:cNvSpPr>
            <p:nvPr/>
          </p:nvSpPr>
          <p:spPr bwMode="auto">
            <a:xfrm>
              <a:off x="4406649" y="2542727"/>
              <a:ext cx="122638" cy="121930"/>
            </a:xfrm>
            <a:custGeom>
              <a:avLst/>
              <a:gdLst/>
              <a:ahLst/>
              <a:cxnLst>
                <a:cxn ang="0">
                  <a:pos x="21" y="0"/>
                </a:cxn>
                <a:cxn ang="0">
                  <a:pos x="18" y="1"/>
                </a:cxn>
                <a:cxn ang="0">
                  <a:pos x="15" y="4"/>
                </a:cxn>
                <a:cxn ang="0">
                  <a:pos x="14" y="5"/>
                </a:cxn>
                <a:cxn ang="0">
                  <a:pos x="13" y="7"/>
                </a:cxn>
                <a:cxn ang="0">
                  <a:pos x="11" y="9"/>
                </a:cxn>
                <a:cxn ang="0">
                  <a:pos x="11" y="12"/>
                </a:cxn>
                <a:cxn ang="0">
                  <a:pos x="10" y="13"/>
                </a:cxn>
                <a:cxn ang="0">
                  <a:pos x="8" y="18"/>
                </a:cxn>
                <a:cxn ang="0">
                  <a:pos x="7" y="19"/>
                </a:cxn>
                <a:cxn ang="0">
                  <a:pos x="7" y="21"/>
                </a:cxn>
                <a:cxn ang="0">
                  <a:pos x="7" y="23"/>
                </a:cxn>
                <a:cxn ang="0">
                  <a:pos x="4" y="27"/>
                </a:cxn>
                <a:cxn ang="0">
                  <a:pos x="1" y="27"/>
                </a:cxn>
                <a:cxn ang="0">
                  <a:pos x="5" y="27"/>
                </a:cxn>
                <a:cxn ang="0">
                  <a:pos x="0" y="34"/>
                </a:cxn>
                <a:cxn ang="0">
                  <a:pos x="11" y="34"/>
                </a:cxn>
                <a:cxn ang="0">
                  <a:pos x="18" y="34"/>
                </a:cxn>
                <a:cxn ang="0">
                  <a:pos x="18" y="35"/>
                </a:cxn>
                <a:cxn ang="0">
                  <a:pos x="19" y="36"/>
                </a:cxn>
                <a:cxn ang="0">
                  <a:pos x="23" y="34"/>
                </a:cxn>
                <a:cxn ang="0">
                  <a:pos x="23" y="37"/>
                </a:cxn>
                <a:cxn ang="0">
                  <a:pos x="19" y="40"/>
                </a:cxn>
                <a:cxn ang="0">
                  <a:pos x="26" y="36"/>
                </a:cxn>
                <a:cxn ang="0">
                  <a:pos x="29" y="32"/>
                </a:cxn>
                <a:cxn ang="0">
                  <a:pos x="29" y="41"/>
                </a:cxn>
                <a:cxn ang="0">
                  <a:pos x="33" y="38"/>
                </a:cxn>
                <a:cxn ang="0">
                  <a:pos x="33" y="42"/>
                </a:cxn>
                <a:cxn ang="0">
                  <a:pos x="36" y="36"/>
                </a:cxn>
                <a:cxn ang="0">
                  <a:pos x="35" y="36"/>
                </a:cxn>
                <a:cxn ang="0">
                  <a:pos x="35" y="31"/>
                </a:cxn>
                <a:cxn ang="0">
                  <a:pos x="33" y="31"/>
                </a:cxn>
                <a:cxn ang="0">
                  <a:pos x="31" y="34"/>
                </a:cxn>
                <a:cxn ang="0">
                  <a:pos x="31" y="30"/>
                </a:cxn>
                <a:cxn ang="0">
                  <a:pos x="33" y="29"/>
                </a:cxn>
                <a:cxn ang="0">
                  <a:pos x="35" y="27"/>
                </a:cxn>
                <a:cxn ang="0">
                  <a:pos x="31" y="27"/>
                </a:cxn>
                <a:cxn ang="0">
                  <a:pos x="31" y="25"/>
                </a:cxn>
                <a:cxn ang="0">
                  <a:pos x="30" y="23"/>
                </a:cxn>
                <a:cxn ang="0">
                  <a:pos x="32" y="20"/>
                </a:cxn>
                <a:cxn ang="0">
                  <a:pos x="27" y="19"/>
                </a:cxn>
                <a:cxn ang="0">
                  <a:pos x="23" y="19"/>
                </a:cxn>
                <a:cxn ang="0">
                  <a:pos x="22" y="19"/>
                </a:cxn>
                <a:cxn ang="0">
                  <a:pos x="19" y="17"/>
                </a:cxn>
                <a:cxn ang="0">
                  <a:pos x="21" y="15"/>
                </a:cxn>
                <a:cxn ang="0">
                  <a:pos x="18" y="13"/>
                </a:cxn>
                <a:cxn ang="0">
                  <a:pos x="15" y="15"/>
                </a:cxn>
                <a:cxn ang="0">
                  <a:pos x="18" y="9"/>
                </a:cxn>
                <a:cxn ang="0">
                  <a:pos x="18" y="7"/>
                </a:cxn>
                <a:cxn ang="0">
                  <a:pos x="19" y="4"/>
                </a:cxn>
              </a:cxnLst>
              <a:rect l="0" t="0" r="r" b="b"/>
              <a:pathLst>
                <a:path w="36" h="42">
                  <a:moveTo>
                    <a:pt x="20" y="3"/>
                  </a:moveTo>
                  <a:lnTo>
                    <a:pt x="21" y="1"/>
                  </a:lnTo>
                  <a:lnTo>
                    <a:pt x="21" y="0"/>
                  </a:lnTo>
                  <a:lnTo>
                    <a:pt x="20" y="1"/>
                  </a:lnTo>
                  <a:lnTo>
                    <a:pt x="20" y="1"/>
                  </a:lnTo>
                  <a:lnTo>
                    <a:pt x="18" y="1"/>
                  </a:lnTo>
                  <a:lnTo>
                    <a:pt x="18" y="1"/>
                  </a:lnTo>
                  <a:lnTo>
                    <a:pt x="15" y="3"/>
                  </a:lnTo>
                  <a:lnTo>
                    <a:pt x="15" y="4"/>
                  </a:lnTo>
                  <a:lnTo>
                    <a:pt x="15" y="4"/>
                  </a:lnTo>
                  <a:lnTo>
                    <a:pt x="15" y="5"/>
                  </a:lnTo>
                  <a:lnTo>
                    <a:pt x="14" y="5"/>
                  </a:lnTo>
                  <a:lnTo>
                    <a:pt x="14" y="5"/>
                  </a:lnTo>
                  <a:lnTo>
                    <a:pt x="13" y="5"/>
                  </a:lnTo>
                  <a:lnTo>
                    <a:pt x="13" y="7"/>
                  </a:lnTo>
                  <a:lnTo>
                    <a:pt x="12" y="8"/>
                  </a:lnTo>
                  <a:lnTo>
                    <a:pt x="11" y="8"/>
                  </a:lnTo>
                  <a:lnTo>
                    <a:pt x="11" y="9"/>
                  </a:lnTo>
                  <a:lnTo>
                    <a:pt x="12" y="9"/>
                  </a:lnTo>
                  <a:lnTo>
                    <a:pt x="11" y="10"/>
                  </a:lnTo>
                  <a:lnTo>
                    <a:pt x="11" y="12"/>
                  </a:lnTo>
                  <a:lnTo>
                    <a:pt x="11" y="12"/>
                  </a:lnTo>
                  <a:lnTo>
                    <a:pt x="11" y="13"/>
                  </a:lnTo>
                  <a:lnTo>
                    <a:pt x="10" y="13"/>
                  </a:lnTo>
                  <a:lnTo>
                    <a:pt x="8" y="16"/>
                  </a:lnTo>
                  <a:lnTo>
                    <a:pt x="8" y="18"/>
                  </a:lnTo>
                  <a:lnTo>
                    <a:pt x="8" y="18"/>
                  </a:lnTo>
                  <a:lnTo>
                    <a:pt x="8" y="19"/>
                  </a:lnTo>
                  <a:lnTo>
                    <a:pt x="7" y="19"/>
                  </a:lnTo>
                  <a:lnTo>
                    <a:pt x="7" y="19"/>
                  </a:lnTo>
                  <a:lnTo>
                    <a:pt x="7" y="20"/>
                  </a:lnTo>
                  <a:lnTo>
                    <a:pt x="7" y="21"/>
                  </a:lnTo>
                  <a:lnTo>
                    <a:pt x="7" y="21"/>
                  </a:lnTo>
                  <a:lnTo>
                    <a:pt x="7" y="21"/>
                  </a:lnTo>
                  <a:lnTo>
                    <a:pt x="7" y="22"/>
                  </a:lnTo>
                  <a:lnTo>
                    <a:pt x="7" y="23"/>
                  </a:lnTo>
                  <a:lnTo>
                    <a:pt x="5" y="22"/>
                  </a:lnTo>
                  <a:lnTo>
                    <a:pt x="4" y="26"/>
                  </a:lnTo>
                  <a:lnTo>
                    <a:pt x="4" y="27"/>
                  </a:lnTo>
                  <a:lnTo>
                    <a:pt x="3" y="26"/>
                  </a:lnTo>
                  <a:lnTo>
                    <a:pt x="1" y="27"/>
                  </a:lnTo>
                  <a:lnTo>
                    <a:pt x="1" y="27"/>
                  </a:lnTo>
                  <a:lnTo>
                    <a:pt x="4" y="27"/>
                  </a:lnTo>
                  <a:lnTo>
                    <a:pt x="4" y="27"/>
                  </a:lnTo>
                  <a:lnTo>
                    <a:pt x="5" y="27"/>
                  </a:lnTo>
                  <a:lnTo>
                    <a:pt x="0" y="32"/>
                  </a:lnTo>
                  <a:lnTo>
                    <a:pt x="0" y="34"/>
                  </a:lnTo>
                  <a:lnTo>
                    <a:pt x="0" y="34"/>
                  </a:lnTo>
                  <a:lnTo>
                    <a:pt x="2" y="34"/>
                  </a:lnTo>
                  <a:lnTo>
                    <a:pt x="7" y="34"/>
                  </a:lnTo>
                  <a:lnTo>
                    <a:pt x="11" y="34"/>
                  </a:lnTo>
                  <a:lnTo>
                    <a:pt x="11" y="34"/>
                  </a:lnTo>
                  <a:lnTo>
                    <a:pt x="18" y="34"/>
                  </a:lnTo>
                  <a:lnTo>
                    <a:pt x="18" y="34"/>
                  </a:lnTo>
                  <a:lnTo>
                    <a:pt x="20" y="33"/>
                  </a:lnTo>
                  <a:lnTo>
                    <a:pt x="20" y="34"/>
                  </a:lnTo>
                  <a:lnTo>
                    <a:pt x="18" y="35"/>
                  </a:lnTo>
                  <a:lnTo>
                    <a:pt x="18" y="35"/>
                  </a:lnTo>
                  <a:lnTo>
                    <a:pt x="19" y="35"/>
                  </a:lnTo>
                  <a:lnTo>
                    <a:pt x="19" y="36"/>
                  </a:lnTo>
                  <a:lnTo>
                    <a:pt x="22" y="35"/>
                  </a:lnTo>
                  <a:lnTo>
                    <a:pt x="22" y="34"/>
                  </a:lnTo>
                  <a:lnTo>
                    <a:pt x="23" y="34"/>
                  </a:lnTo>
                  <a:lnTo>
                    <a:pt x="25" y="34"/>
                  </a:lnTo>
                  <a:lnTo>
                    <a:pt x="26" y="34"/>
                  </a:lnTo>
                  <a:lnTo>
                    <a:pt x="23" y="37"/>
                  </a:lnTo>
                  <a:lnTo>
                    <a:pt x="22" y="38"/>
                  </a:lnTo>
                  <a:lnTo>
                    <a:pt x="19" y="39"/>
                  </a:lnTo>
                  <a:lnTo>
                    <a:pt x="19" y="40"/>
                  </a:lnTo>
                  <a:lnTo>
                    <a:pt x="20" y="40"/>
                  </a:lnTo>
                  <a:lnTo>
                    <a:pt x="22" y="40"/>
                  </a:lnTo>
                  <a:lnTo>
                    <a:pt x="26" y="36"/>
                  </a:lnTo>
                  <a:lnTo>
                    <a:pt x="27" y="36"/>
                  </a:lnTo>
                  <a:lnTo>
                    <a:pt x="27" y="36"/>
                  </a:lnTo>
                  <a:lnTo>
                    <a:pt x="29" y="32"/>
                  </a:lnTo>
                  <a:lnTo>
                    <a:pt x="29" y="32"/>
                  </a:lnTo>
                  <a:lnTo>
                    <a:pt x="30" y="37"/>
                  </a:lnTo>
                  <a:lnTo>
                    <a:pt x="29" y="41"/>
                  </a:lnTo>
                  <a:lnTo>
                    <a:pt x="29" y="41"/>
                  </a:lnTo>
                  <a:lnTo>
                    <a:pt x="32" y="38"/>
                  </a:lnTo>
                  <a:lnTo>
                    <a:pt x="33" y="38"/>
                  </a:lnTo>
                  <a:lnTo>
                    <a:pt x="32" y="40"/>
                  </a:lnTo>
                  <a:lnTo>
                    <a:pt x="32" y="41"/>
                  </a:lnTo>
                  <a:lnTo>
                    <a:pt x="33" y="42"/>
                  </a:lnTo>
                  <a:lnTo>
                    <a:pt x="33" y="41"/>
                  </a:lnTo>
                  <a:lnTo>
                    <a:pt x="35" y="41"/>
                  </a:lnTo>
                  <a:lnTo>
                    <a:pt x="36" y="36"/>
                  </a:lnTo>
                  <a:lnTo>
                    <a:pt x="36" y="34"/>
                  </a:lnTo>
                  <a:lnTo>
                    <a:pt x="36" y="33"/>
                  </a:lnTo>
                  <a:lnTo>
                    <a:pt x="35" y="36"/>
                  </a:lnTo>
                  <a:lnTo>
                    <a:pt x="34" y="35"/>
                  </a:lnTo>
                  <a:lnTo>
                    <a:pt x="34" y="34"/>
                  </a:lnTo>
                  <a:lnTo>
                    <a:pt x="35" y="31"/>
                  </a:lnTo>
                  <a:lnTo>
                    <a:pt x="36" y="30"/>
                  </a:lnTo>
                  <a:lnTo>
                    <a:pt x="36" y="30"/>
                  </a:lnTo>
                  <a:lnTo>
                    <a:pt x="33" y="31"/>
                  </a:lnTo>
                  <a:lnTo>
                    <a:pt x="33" y="34"/>
                  </a:lnTo>
                  <a:lnTo>
                    <a:pt x="32" y="34"/>
                  </a:lnTo>
                  <a:lnTo>
                    <a:pt x="31" y="34"/>
                  </a:lnTo>
                  <a:lnTo>
                    <a:pt x="31" y="33"/>
                  </a:lnTo>
                  <a:lnTo>
                    <a:pt x="31" y="31"/>
                  </a:lnTo>
                  <a:lnTo>
                    <a:pt x="31" y="30"/>
                  </a:lnTo>
                  <a:lnTo>
                    <a:pt x="31" y="30"/>
                  </a:lnTo>
                  <a:lnTo>
                    <a:pt x="30" y="30"/>
                  </a:lnTo>
                  <a:lnTo>
                    <a:pt x="33" y="29"/>
                  </a:lnTo>
                  <a:lnTo>
                    <a:pt x="33" y="27"/>
                  </a:lnTo>
                  <a:lnTo>
                    <a:pt x="34" y="27"/>
                  </a:lnTo>
                  <a:lnTo>
                    <a:pt x="35" y="27"/>
                  </a:lnTo>
                  <a:lnTo>
                    <a:pt x="34" y="26"/>
                  </a:lnTo>
                  <a:lnTo>
                    <a:pt x="32" y="27"/>
                  </a:lnTo>
                  <a:lnTo>
                    <a:pt x="31" y="27"/>
                  </a:lnTo>
                  <a:lnTo>
                    <a:pt x="29" y="27"/>
                  </a:lnTo>
                  <a:lnTo>
                    <a:pt x="29" y="27"/>
                  </a:lnTo>
                  <a:lnTo>
                    <a:pt x="31" y="25"/>
                  </a:lnTo>
                  <a:lnTo>
                    <a:pt x="30" y="24"/>
                  </a:lnTo>
                  <a:lnTo>
                    <a:pt x="29" y="24"/>
                  </a:lnTo>
                  <a:lnTo>
                    <a:pt x="30" y="23"/>
                  </a:lnTo>
                  <a:lnTo>
                    <a:pt x="32" y="22"/>
                  </a:lnTo>
                  <a:lnTo>
                    <a:pt x="33" y="20"/>
                  </a:lnTo>
                  <a:lnTo>
                    <a:pt x="32" y="20"/>
                  </a:lnTo>
                  <a:lnTo>
                    <a:pt x="29" y="19"/>
                  </a:lnTo>
                  <a:lnTo>
                    <a:pt x="28" y="19"/>
                  </a:lnTo>
                  <a:lnTo>
                    <a:pt x="27" y="19"/>
                  </a:lnTo>
                  <a:lnTo>
                    <a:pt x="23" y="20"/>
                  </a:lnTo>
                  <a:lnTo>
                    <a:pt x="22" y="20"/>
                  </a:lnTo>
                  <a:lnTo>
                    <a:pt x="23" y="19"/>
                  </a:lnTo>
                  <a:lnTo>
                    <a:pt x="23" y="18"/>
                  </a:lnTo>
                  <a:lnTo>
                    <a:pt x="22" y="19"/>
                  </a:lnTo>
                  <a:lnTo>
                    <a:pt x="22" y="19"/>
                  </a:lnTo>
                  <a:lnTo>
                    <a:pt x="22" y="19"/>
                  </a:lnTo>
                  <a:lnTo>
                    <a:pt x="19" y="19"/>
                  </a:lnTo>
                  <a:lnTo>
                    <a:pt x="19" y="17"/>
                  </a:lnTo>
                  <a:lnTo>
                    <a:pt x="18" y="17"/>
                  </a:lnTo>
                  <a:lnTo>
                    <a:pt x="22" y="15"/>
                  </a:lnTo>
                  <a:lnTo>
                    <a:pt x="21" y="15"/>
                  </a:lnTo>
                  <a:lnTo>
                    <a:pt x="18" y="15"/>
                  </a:lnTo>
                  <a:lnTo>
                    <a:pt x="18" y="13"/>
                  </a:lnTo>
                  <a:lnTo>
                    <a:pt x="18" y="13"/>
                  </a:lnTo>
                  <a:lnTo>
                    <a:pt x="15" y="17"/>
                  </a:lnTo>
                  <a:lnTo>
                    <a:pt x="14" y="16"/>
                  </a:lnTo>
                  <a:lnTo>
                    <a:pt x="15" y="15"/>
                  </a:lnTo>
                  <a:lnTo>
                    <a:pt x="15" y="14"/>
                  </a:lnTo>
                  <a:lnTo>
                    <a:pt x="18" y="9"/>
                  </a:lnTo>
                  <a:lnTo>
                    <a:pt x="18" y="9"/>
                  </a:lnTo>
                  <a:lnTo>
                    <a:pt x="18" y="8"/>
                  </a:lnTo>
                  <a:lnTo>
                    <a:pt x="18" y="7"/>
                  </a:lnTo>
                  <a:lnTo>
                    <a:pt x="18" y="7"/>
                  </a:lnTo>
                  <a:lnTo>
                    <a:pt x="19" y="7"/>
                  </a:lnTo>
                  <a:lnTo>
                    <a:pt x="20" y="5"/>
                  </a:lnTo>
                  <a:lnTo>
                    <a:pt x="19" y="4"/>
                  </a:lnTo>
                  <a:lnTo>
                    <a:pt x="19" y="3"/>
                  </a:lnTo>
                  <a:lnTo>
                    <a:pt x="2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4" name="Freeform 112"/>
            <p:cNvSpPr>
              <a:spLocks/>
            </p:cNvSpPr>
            <p:nvPr/>
          </p:nvSpPr>
          <p:spPr bwMode="auto">
            <a:xfrm>
              <a:off x="4464561" y="2653045"/>
              <a:ext cx="3407" cy="8709"/>
            </a:xfrm>
            <a:custGeom>
              <a:avLst/>
              <a:gdLst/>
              <a:ahLst/>
              <a:cxnLst>
                <a:cxn ang="0">
                  <a:pos x="0" y="3"/>
                </a:cxn>
                <a:cxn ang="0">
                  <a:pos x="0" y="3"/>
                </a:cxn>
                <a:cxn ang="0">
                  <a:pos x="0" y="0"/>
                </a:cxn>
                <a:cxn ang="0">
                  <a:pos x="0" y="0"/>
                </a:cxn>
                <a:cxn ang="0">
                  <a:pos x="0" y="0"/>
                </a:cxn>
                <a:cxn ang="0">
                  <a:pos x="0" y="3"/>
                </a:cxn>
              </a:cxnLst>
              <a:rect l="0" t="0" r="r" b="b"/>
              <a:pathLst>
                <a:path h="3">
                  <a:moveTo>
                    <a:pt x="0" y="3"/>
                  </a:moveTo>
                  <a:lnTo>
                    <a:pt x="0" y="3"/>
                  </a:lnTo>
                  <a:lnTo>
                    <a:pt x="0" y="0"/>
                  </a:lnTo>
                  <a:lnTo>
                    <a:pt x="0" y="0"/>
                  </a:lnTo>
                  <a:lnTo>
                    <a:pt x="0" y="0"/>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5" name="Freeform 113"/>
            <p:cNvSpPr>
              <a:spLocks/>
            </p:cNvSpPr>
            <p:nvPr/>
          </p:nvSpPr>
          <p:spPr bwMode="auto">
            <a:xfrm>
              <a:off x="5588747" y="2545630"/>
              <a:ext cx="3407" cy="2903"/>
            </a:xfrm>
            <a:custGeom>
              <a:avLst/>
              <a:gdLst/>
              <a:ahLst/>
              <a:cxnLst>
                <a:cxn ang="0">
                  <a:pos x="1" y="0"/>
                </a:cxn>
                <a:cxn ang="0">
                  <a:pos x="1" y="0"/>
                </a:cxn>
                <a:cxn ang="0">
                  <a:pos x="0" y="0"/>
                </a:cxn>
                <a:cxn ang="0">
                  <a:pos x="0" y="1"/>
                </a:cxn>
                <a:cxn ang="0">
                  <a:pos x="0" y="1"/>
                </a:cxn>
                <a:cxn ang="0">
                  <a:pos x="1" y="0"/>
                </a:cxn>
              </a:cxnLst>
              <a:rect l="0" t="0" r="r" b="b"/>
              <a:pathLst>
                <a:path w="1" h="1">
                  <a:moveTo>
                    <a:pt x="1" y="0"/>
                  </a:moveTo>
                  <a:lnTo>
                    <a:pt x="1" y="0"/>
                  </a:lnTo>
                  <a:lnTo>
                    <a:pt x="0" y="0"/>
                  </a:lnTo>
                  <a:lnTo>
                    <a:pt x="0" y="1"/>
                  </a:lnTo>
                  <a:lnTo>
                    <a:pt x="0"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6" name="Freeform 114"/>
            <p:cNvSpPr>
              <a:spLocks/>
            </p:cNvSpPr>
            <p:nvPr/>
          </p:nvSpPr>
          <p:spPr bwMode="auto">
            <a:xfrm>
              <a:off x="5960069" y="2899807"/>
              <a:ext cx="54506" cy="14515"/>
            </a:xfrm>
            <a:custGeom>
              <a:avLst/>
              <a:gdLst/>
              <a:ahLst/>
              <a:cxnLst>
                <a:cxn ang="0">
                  <a:pos x="1" y="0"/>
                </a:cxn>
                <a:cxn ang="0">
                  <a:pos x="1" y="0"/>
                </a:cxn>
                <a:cxn ang="0">
                  <a:pos x="1" y="1"/>
                </a:cxn>
                <a:cxn ang="0">
                  <a:pos x="1" y="1"/>
                </a:cxn>
                <a:cxn ang="0">
                  <a:pos x="0" y="2"/>
                </a:cxn>
                <a:cxn ang="0">
                  <a:pos x="5" y="3"/>
                </a:cxn>
                <a:cxn ang="0">
                  <a:pos x="6" y="3"/>
                </a:cxn>
                <a:cxn ang="0">
                  <a:pos x="7" y="4"/>
                </a:cxn>
                <a:cxn ang="0">
                  <a:pos x="7" y="5"/>
                </a:cxn>
                <a:cxn ang="0">
                  <a:pos x="13" y="4"/>
                </a:cxn>
                <a:cxn ang="0">
                  <a:pos x="15" y="4"/>
                </a:cxn>
                <a:cxn ang="0">
                  <a:pos x="16" y="2"/>
                </a:cxn>
                <a:cxn ang="0">
                  <a:pos x="16" y="2"/>
                </a:cxn>
                <a:cxn ang="0">
                  <a:pos x="13" y="3"/>
                </a:cxn>
                <a:cxn ang="0">
                  <a:pos x="12" y="2"/>
                </a:cxn>
                <a:cxn ang="0">
                  <a:pos x="12" y="2"/>
                </a:cxn>
                <a:cxn ang="0">
                  <a:pos x="9" y="2"/>
                </a:cxn>
                <a:cxn ang="0">
                  <a:pos x="9" y="2"/>
                </a:cxn>
                <a:cxn ang="0">
                  <a:pos x="9" y="2"/>
                </a:cxn>
                <a:cxn ang="0">
                  <a:pos x="8" y="1"/>
                </a:cxn>
                <a:cxn ang="0">
                  <a:pos x="5" y="2"/>
                </a:cxn>
                <a:cxn ang="0">
                  <a:pos x="4" y="1"/>
                </a:cxn>
                <a:cxn ang="0">
                  <a:pos x="4" y="1"/>
                </a:cxn>
                <a:cxn ang="0">
                  <a:pos x="4" y="1"/>
                </a:cxn>
                <a:cxn ang="0">
                  <a:pos x="4" y="0"/>
                </a:cxn>
                <a:cxn ang="0">
                  <a:pos x="3" y="1"/>
                </a:cxn>
                <a:cxn ang="0">
                  <a:pos x="1" y="0"/>
                </a:cxn>
              </a:cxnLst>
              <a:rect l="0" t="0" r="r" b="b"/>
              <a:pathLst>
                <a:path w="16" h="5">
                  <a:moveTo>
                    <a:pt x="1" y="0"/>
                  </a:moveTo>
                  <a:lnTo>
                    <a:pt x="1" y="0"/>
                  </a:lnTo>
                  <a:lnTo>
                    <a:pt x="1" y="1"/>
                  </a:lnTo>
                  <a:lnTo>
                    <a:pt x="1" y="1"/>
                  </a:lnTo>
                  <a:lnTo>
                    <a:pt x="0" y="2"/>
                  </a:lnTo>
                  <a:lnTo>
                    <a:pt x="5" y="3"/>
                  </a:lnTo>
                  <a:lnTo>
                    <a:pt x="6" y="3"/>
                  </a:lnTo>
                  <a:lnTo>
                    <a:pt x="7" y="4"/>
                  </a:lnTo>
                  <a:lnTo>
                    <a:pt x="7" y="5"/>
                  </a:lnTo>
                  <a:lnTo>
                    <a:pt x="13" y="4"/>
                  </a:lnTo>
                  <a:lnTo>
                    <a:pt x="15" y="4"/>
                  </a:lnTo>
                  <a:lnTo>
                    <a:pt x="16" y="2"/>
                  </a:lnTo>
                  <a:lnTo>
                    <a:pt x="16" y="2"/>
                  </a:lnTo>
                  <a:lnTo>
                    <a:pt x="13" y="3"/>
                  </a:lnTo>
                  <a:lnTo>
                    <a:pt x="12" y="2"/>
                  </a:lnTo>
                  <a:lnTo>
                    <a:pt x="12" y="2"/>
                  </a:lnTo>
                  <a:lnTo>
                    <a:pt x="9" y="2"/>
                  </a:lnTo>
                  <a:lnTo>
                    <a:pt x="9" y="2"/>
                  </a:lnTo>
                  <a:lnTo>
                    <a:pt x="9" y="2"/>
                  </a:lnTo>
                  <a:lnTo>
                    <a:pt x="8" y="1"/>
                  </a:lnTo>
                  <a:lnTo>
                    <a:pt x="5" y="2"/>
                  </a:lnTo>
                  <a:lnTo>
                    <a:pt x="4" y="1"/>
                  </a:lnTo>
                  <a:lnTo>
                    <a:pt x="4" y="1"/>
                  </a:lnTo>
                  <a:lnTo>
                    <a:pt x="4" y="1"/>
                  </a:lnTo>
                  <a:lnTo>
                    <a:pt x="4" y="0"/>
                  </a:lnTo>
                  <a:lnTo>
                    <a:pt x="3"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7" name="Freeform 115"/>
            <p:cNvSpPr>
              <a:spLocks/>
            </p:cNvSpPr>
            <p:nvPr/>
          </p:nvSpPr>
          <p:spPr bwMode="auto">
            <a:xfrm>
              <a:off x="5990729" y="2809811"/>
              <a:ext cx="3407" cy="5806"/>
            </a:xfrm>
            <a:custGeom>
              <a:avLst/>
              <a:gdLst/>
              <a:ahLst/>
              <a:cxnLst>
                <a:cxn ang="0">
                  <a:pos x="0" y="1"/>
                </a:cxn>
                <a:cxn ang="0">
                  <a:pos x="1" y="2"/>
                </a:cxn>
                <a:cxn ang="0">
                  <a:pos x="1" y="1"/>
                </a:cxn>
                <a:cxn ang="0">
                  <a:pos x="1" y="1"/>
                </a:cxn>
                <a:cxn ang="0">
                  <a:pos x="1" y="0"/>
                </a:cxn>
                <a:cxn ang="0">
                  <a:pos x="0" y="0"/>
                </a:cxn>
                <a:cxn ang="0">
                  <a:pos x="0" y="0"/>
                </a:cxn>
                <a:cxn ang="0">
                  <a:pos x="0" y="1"/>
                </a:cxn>
                <a:cxn ang="0">
                  <a:pos x="0" y="2"/>
                </a:cxn>
                <a:cxn ang="0">
                  <a:pos x="0" y="1"/>
                </a:cxn>
              </a:cxnLst>
              <a:rect l="0" t="0" r="r" b="b"/>
              <a:pathLst>
                <a:path w="1" h="2">
                  <a:moveTo>
                    <a:pt x="0" y="1"/>
                  </a:moveTo>
                  <a:lnTo>
                    <a:pt x="1" y="2"/>
                  </a:lnTo>
                  <a:lnTo>
                    <a:pt x="1" y="1"/>
                  </a:lnTo>
                  <a:lnTo>
                    <a:pt x="1" y="1"/>
                  </a:lnTo>
                  <a:lnTo>
                    <a:pt x="1" y="0"/>
                  </a:lnTo>
                  <a:lnTo>
                    <a:pt x="0" y="0"/>
                  </a:lnTo>
                  <a:lnTo>
                    <a:pt x="0" y="0"/>
                  </a:lnTo>
                  <a:lnTo>
                    <a:pt x="0" y="1"/>
                  </a:lnTo>
                  <a:lnTo>
                    <a:pt x="0" y="2"/>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8" name="Freeform 116"/>
            <p:cNvSpPr>
              <a:spLocks/>
            </p:cNvSpPr>
            <p:nvPr/>
          </p:nvSpPr>
          <p:spPr bwMode="auto">
            <a:xfrm>
              <a:off x="5983916" y="2853358"/>
              <a:ext cx="6813" cy="5806"/>
            </a:xfrm>
            <a:custGeom>
              <a:avLst/>
              <a:gdLst/>
              <a:ahLst/>
              <a:cxnLst>
                <a:cxn ang="0">
                  <a:pos x="0" y="0"/>
                </a:cxn>
                <a:cxn ang="0">
                  <a:pos x="1" y="2"/>
                </a:cxn>
                <a:cxn ang="0">
                  <a:pos x="1" y="2"/>
                </a:cxn>
                <a:cxn ang="0">
                  <a:pos x="2" y="2"/>
                </a:cxn>
                <a:cxn ang="0">
                  <a:pos x="2" y="1"/>
                </a:cxn>
                <a:cxn ang="0">
                  <a:pos x="1" y="0"/>
                </a:cxn>
                <a:cxn ang="0">
                  <a:pos x="1" y="0"/>
                </a:cxn>
                <a:cxn ang="0">
                  <a:pos x="0" y="0"/>
                </a:cxn>
                <a:cxn ang="0">
                  <a:pos x="0" y="0"/>
                </a:cxn>
              </a:cxnLst>
              <a:rect l="0" t="0" r="r" b="b"/>
              <a:pathLst>
                <a:path w="2" h="2">
                  <a:moveTo>
                    <a:pt x="0" y="0"/>
                  </a:moveTo>
                  <a:lnTo>
                    <a:pt x="1" y="2"/>
                  </a:lnTo>
                  <a:lnTo>
                    <a:pt x="1" y="2"/>
                  </a:lnTo>
                  <a:lnTo>
                    <a:pt x="2" y="2"/>
                  </a:lnTo>
                  <a:lnTo>
                    <a:pt x="2" y="1"/>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9" name="Freeform 117"/>
            <p:cNvSpPr>
              <a:spLocks/>
            </p:cNvSpPr>
            <p:nvPr/>
          </p:nvSpPr>
          <p:spPr bwMode="auto">
            <a:xfrm>
              <a:off x="5977102" y="2795296"/>
              <a:ext cx="6813" cy="5806"/>
            </a:xfrm>
            <a:custGeom>
              <a:avLst/>
              <a:gdLst/>
              <a:ahLst/>
              <a:cxnLst>
                <a:cxn ang="0">
                  <a:pos x="2" y="0"/>
                </a:cxn>
                <a:cxn ang="0">
                  <a:pos x="1" y="0"/>
                </a:cxn>
                <a:cxn ang="0">
                  <a:pos x="0" y="1"/>
                </a:cxn>
                <a:cxn ang="0">
                  <a:pos x="0" y="1"/>
                </a:cxn>
                <a:cxn ang="0">
                  <a:pos x="1" y="2"/>
                </a:cxn>
                <a:cxn ang="0">
                  <a:pos x="2" y="1"/>
                </a:cxn>
                <a:cxn ang="0">
                  <a:pos x="2" y="1"/>
                </a:cxn>
                <a:cxn ang="0">
                  <a:pos x="2" y="1"/>
                </a:cxn>
                <a:cxn ang="0">
                  <a:pos x="2" y="0"/>
                </a:cxn>
              </a:cxnLst>
              <a:rect l="0" t="0" r="r" b="b"/>
              <a:pathLst>
                <a:path w="2" h="2">
                  <a:moveTo>
                    <a:pt x="2" y="0"/>
                  </a:moveTo>
                  <a:lnTo>
                    <a:pt x="1" y="0"/>
                  </a:lnTo>
                  <a:lnTo>
                    <a:pt x="0" y="1"/>
                  </a:lnTo>
                  <a:lnTo>
                    <a:pt x="0" y="1"/>
                  </a:lnTo>
                  <a:lnTo>
                    <a:pt x="1" y="2"/>
                  </a:lnTo>
                  <a:lnTo>
                    <a:pt x="2" y="1"/>
                  </a:lnTo>
                  <a:lnTo>
                    <a:pt x="2" y="1"/>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0" name="Freeform 118"/>
            <p:cNvSpPr>
              <a:spLocks/>
            </p:cNvSpPr>
            <p:nvPr/>
          </p:nvSpPr>
          <p:spPr bwMode="auto">
            <a:xfrm>
              <a:off x="5949849" y="2833036"/>
              <a:ext cx="30660" cy="20322"/>
            </a:xfrm>
            <a:custGeom>
              <a:avLst/>
              <a:gdLst/>
              <a:ahLst/>
              <a:cxnLst>
                <a:cxn ang="0">
                  <a:pos x="6" y="2"/>
                </a:cxn>
                <a:cxn ang="0">
                  <a:pos x="4" y="1"/>
                </a:cxn>
                <a:cxn ang="0">
                  <a:pos x="2" y="0"/>
                </a:cxn>
                <a:cxn ang="0">
                  <a:pos x="2" y="0"/>
                </a:cxn>
                <a:cxn ang="0">
                  <a:pos x="1" y="0"/>
                </a:cxn>
                <a:cxn ang="0">
                  <a:pos x="0" y="0"/>
                </a:cxn>
                <a:cxn ang="0">
                  <a:pos x="1" y="0"/>
                </a:cxn>
                <a:cxn ang="0">
                  <a:pos x="3" y="3"/>
                </a:cxn>
                <a:cxn ang="0">
                  <a:pos x="4" y="3"/>
                </a:cxn>
                <a:cxn ang="0">
                  <a:pos x="4" y="3"/>
                </a:cxn>
                <a:cxn ang="0">
                  <a:pos x="5" y="4"/>
                </a:cxn>
                <a:cxn ang="0">
                  <a:pos x="7" y="5"/>
                </a:cxn>
                <a:cxn ang="0">
                  <a:pos x="7" y="5"/>
                </a:cxn>
                <a:cxn ang="0">
                  <a:pos x="7" y="7"/>
                </a:cxn>
                <a:cxn ang="0">
                  <a:pos x="8" y="7"/>
                </a:cxn>
                <a:cxn ang="0">
                  <a:pos x="9" y="7"/>
                </a:cxn>
                <a:cxn ang="0">
                  <a:pos x="9" y="6"/>
                </a:cxn>
                <a:cxn ang="0">
                  <a:pos x="9" y="7"/>
                </a:cxn>
                <a:cxn ang="0">
                  <a:pos x="9" y="6"/>
                </a:cxn>
                <a:cxn ang="0">
                  <a:pos x="8" y="5"/>
                </a:cxn>
                <a:cxn ang="0">
                  <a:pos x="7" y="3"/>
                </a:cxn>
                <a:cxn ang="0">
                  <a:pos x="7" y="3"/>
                </a:cxn>
                <a:cxn ang="0">
                  <a:pos x="6" y="2"/>
                </a:cxn>
              </a:cxnLst>
              <a:rect l="0" t="0" r="r" b="b"/>
              <a:pathLst>
                <a:path w="9" h="7">
                  <a:moveTo>
                    <a:pt x="6" y="2"/>
                  </a:moveTo>
                  <a:lnTo>
                    <a:pt x="4" y="1"/>
                  </a:lnTo>
                  <a:lnTo>
                    <a:pt x="2" y="0"/>
                  </a:lnTo>
                  <a:lnTo>
                    <a:pt x="2" y="0"/>
                  </a:lnTo>
                  <a:lnTo>
                    <a:pt x="1" y="0"/>
                  </a:lnTo>
                  <a:lnTo>
                    <a:pt x="0" y="0"/>
                  </a:lnTo>
                  <a:lnTo>
                    <a:pt x="1" y="0"/>
                  </a:lnTo>
                  <a:lnTo>
                    <a:pt x="3" y="3"/>
                  </a:lnTo>
                  <a:lnTo>
                    <a:pt x="4" y="3"/>
                  </a:lnTo>
                  <a:lnTo>
                    <a:pt x="4" y="3"/>
                  </a:lnTo>
                  <a:lnTo>
                    <a:pt x="5" y="4"/>
                  </a:lnTo>
                  <a:lnTo>
                    <a:pt x="7" y="5"/>
                  </a:lnTo>
                  <a:lnTo>
                    <a:pt x="7" y="5"/>
                  </a:lnTo>
                  <a:lnTo>
                    <a:pt x="7" y="7"/>
                  </a:lnTo>
                  <a:lnTo>
                    <a:pt x="8" y="7"/>
                  </a:lnTo>
                  <a:lnTo>
                    <a:pt x="9" y="7"/>
                  </a:lnTo>
                  <a:lnTo>
                    <a:pt x="9" y="6"/>
                  </a:lnTo>
                  <a:lnTo>
                    <a:pt x="9" y="7"/>
                  </a:lnTo>
                  <a:lnTo>
                    <a:pt x="9" y="6"/>
                  </a:lnTo>
                  <a:lnTo>
                    <a:pt x="8" y="5"/>
                  </a:lnTo>
                  <a:lnTo>
                    <a:pt x="7" y="3"/>
                  </a:lnTo>
                  <a:lnTo>
                    <a:pt x="7" y="3"/>
                  </a:lnTo>
                  <a:lnTo>
                    <a:pt x="6"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1" name="Freeform 119"/>
            <p:cNvSpPr>
              <a:spLocks/>
            </p:cNvSpPr>
            <p:nvPr/>
          </p:nvSpPr>
          <p:spPr bwMode="auto">
            <a:xfrm>
              <a:off x="6126994" y="2896904"/>
              <a:ext cx="40879" cy="20322"/>
            </a:xfrm>
            <a:custGeom>
              <a:avLst/>
              <a:gdLst/>
              <a:ahLst/>
              <a:cxnLst>
                <a:cxn ang="0">
                  <a:pos x="11" y="2"/>
                </a:cxn>
                <a:cxn ang="0">
                  <a:pos x="12" y="1"/>
                </a:cxn>
                <a:cxn ang="0">
                  <a:pos x="12" y="0"/>
                </a:cxn>
                <a:cxn ang="0">
                  <a:pos x="12" y="0"/>
                </a:cxn>
                <a:cxn ang="0">
                  <a:pos x="9" y="2"/>
                </a:cxn>
                <a:cxn ang="0">
                  <a:pos x="4" y="3"/>
                </a:cxn>
                <a:cxn ang="0">
                  <a:pos x="3" y="3"/>
                </a:cxn>
                <a:cxn ang="0">
                  <a:pos x="3" y="3"/>
                </a:cxn>
                <a:cxn ang="0">
                  <a:pos x="0" y="5"/>
                </a:cxn>
                <a:cxn ang="0">
                  <a:pos x="1" y="7"/>
                </a:cxn>
                <a:cxn ang="0">
                  <a:pos x="3" y="7"/>
                </a:cxn>
                <a:cxn ang="0">
                  <a:pos x="4" y="7"/>
                </a:cxn>
                <a:cxn ang="0">
                  <a:pos x="5" y="7"/>
                </a:cxn>
                <a:cxn ang="0">
                  <a:pos x="7" y="7"/>
                </a:cxn>
                <a:cxn ang="0">
                  <a:pos x="8" y="6"/>
                </a:cxn>
                <a:cxn ang="0">
                  <a:pos x="9" y="5"/>
                </a:cxn>
                <a:cxn ang="0">
                  <a:pos x="10" y="4"/>
                </a:cxn>
                <a:cxn ang="0">
                  <a:pos x="10" y="4"/>
                </a:cxn>
                <a:cxn ang="0">
                  <a:pos x="11" y="3"/>
                </a:cxn>
                <a:cxn ang="0">
                  <a:pos x="11" y="2"/>
                </a:cxn>
              </a:cxnLst>
              <a:rect l="0" t="0" r="r" b="b"/>
              <a:pathLst>
                <a:path w="12" h="7">
                  <a:moveTo>
                    <a:pt x="11" y="2"/>
                  </a:moveTo>
                  <a:lnTo>
                    <a:pt x="12" y="1"/>
                  </a:lnTo>
                  <a:lnTo>
                    <a:pt x="12" y="0"/>
                  </a:lnTo>
                  <a:lnTo>
                    <a:pt x="12" y="0"/>
                  </a:lnTo>
                  <a:lnTo>
                    <a:pt x="9" y="2"/>
                  </a:lnTo>
                  <a:lnTo>
                    <a:pt x="4" y="3"/>
                  </a:lnTo>
                  <a:lnTo>
                    <a:pt x="3" y="3"/>
                  </a:lnTo>
                  <a:lnTo>
                    <a:pt x="3" y="3"/>
                  </a:lnTo>
                  <a:lnTo>
                    <a:pt x="0" y="5"/>
                  </a:lnTo>
                  <a:lnTo>
                    <a:pt x="1" y="7"/>
                  </a:lnTo>
                  <a:lnTo>
                    <a:pt x="3" y="7"/>
                  </a:lnTo>
                  <a:lnTo>
                    <a:pt x="4" y="7"/>
                  </a:lnTo>
                  <a:lnTo>
                    <a:pt x="5" y="7"/>
                  </a:lnTo>
                  <a:lnTo>
                    <a:pt x="7" y="7"/>
                  </a:lnTo>
                  <a:lnTo>
                    <a:pt x="8" y="6"/>
                  </a:lnTo>
                  <a:lnTo>
                    <a:pt x="9" y="5"/>
                  </a:lnTo>
                  <a:lnTo>
                    <a:pt x="10" y="4"/>
                  </a:lnTo>
                  <a:lnTo>
                    <a:pt x="10" y="4"/>
                  </a:lnTo>
                  <a:lnTo>
                    <a:pt x="11" y="3"/>
                  </a:lnTo>
                  <a:lnTo>
                    <a:pt x="1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2" name="Freeform 120"/>
            <p:cNvSpPr>
              <a:spLocks/>
            </p:cNvSpPr>
            <p:nvPr/>
          </p:nvSpPr>
          <p:spPr bwMode="auto">
            <a:xfrm>
              <a:off x="5994135" y="2867873"/>
              <a:ext cx="6813" cy="5806"/>
            </a:xfrm>
            <a:custGeom>
              <a:avLst/>
              <a:gdLst/>
              <a:ahLst/>
              <a:cxnLst>
                <a:cxn ang="0">
                  <a:pos x="2" y="0"/>
                </a:cxn>
                <a:cxn ang="0">
                  <a:pos x="1" y="1"/>
                </a:cxn>
                <a:cxn ang="0">
                  <a:pos x="0" y="1"/>
                </a:cxn>
                <a:cxn ang="0">
                  <a:pos x="0" y="2"/>
                </a:cxn>
                <a:cxn ang="0">
                  <a:pos x="1" y="2"/>
                </a:cxn>
                <a:cxn ang="0">
                  <a:pos x="2" y="2"/>
                </a:cxn>
                <a:cxn ang="0">
                  <a:pos x="2" y="0"/>
                </a:cxn>
              </a:cxnLst>
              <a:rect l="0" t="0" r="r" b="b"/>
              <a:pathLst>
                <a:path w="2" h="2">
                  <a:moveTo>
                    <a:pt x="2" y="0"/>
                  </a:moveTo>
                  <a:lnTo>
                    <a:pt x="1" y="1"/>
                  </a:lnTo>
                  <a:lnTo>
                    <a:pt x="0" y="1"/>
                  </a:lnTo>
                  <a:lnTo>
                    <a:pt x="0" y="2"/>
                  </a:lnTo>
                  <a:lnTo>
                    <a:pt x="1" y="2"/>
                  </a:lnTo>
                  <a:lnTo>
                    <a:pt x="2" y="2"/>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3" name="Freeform 121"/>
            <p:cNvSpPr>
              <a:spLocks/>
            </p:cNvSpPr>
            <p:nvPr/>
          </p:nvSpPr>
          <p:spPr bwMode="auto">
            <a:xfrm>
              <a:off x="5595560" y="2809811"/>
              <a:ext cx="6813" cy="2903"/>
            </a:xfrm>
            <a:custGeom>
              <a:avLst/>
              <a:gdLst/>
              <a:ahLst/>
              <a:cxnLst>
                <a:cxn ang="0">
                  <a:pos x="1" y="1"/>
                </a:cxn>
                <a:cxn ang="0">
                  <a:pos x="2" y="1"/>
                </a:cxn>
                <a:cxn ang="0">
                  <a:pos x="2" y="0"/>
                </a:cxn>
                <a:cxn ang="0">
                  <a:pos x="1" y="0"/>
                </a:cxn>
                <a:cxn ang="0">
                  <a:pos x="1" y="0"/>
                </a:cxn>
                <a:cxn ang="0">
                  <a:pos x="1" y="0"/>
                </a:cxn>
                <a:cxn ang="0">
                  <a:pos x="0" y="0"/>
                </a:cxn>
                <a:cxn ang="0">
                  <a:pos x="0" y="0"/>
                </a:cxn>
                <a:cxn ang="0">
                  <a:pos x="0" y="1"/>
                </a:cxn>
                <a:cxn ang="0">
                  <a:pos x="1" y="1"/>
                </a:cxn>
              </a:cxnLst>
              <a:rect l="0" t="0" r="r" b="b"/>
              <a:pathLst>
                <a:path w="2" h="1">
                  <a:moveTo>
                    <a:pt x="1" y="1"/>
                  </a:moveTo>
                  <a:lnTo>
                    <a:pt x="2" y="1"/>
                  </a:lnTo>
                  <a:lnTo>
                    <a:pt x="2" y="0"/>
                  </a:lnTo>
                  <a:lnTo>
                    <a:pt x="1" y="0"/>
                  </a:lnTo>
                  <a:lnTo>
                    <a:pt x="1" y="0"/>
                  </a:lnTo>
                  <a:lnTo>
                    <a:pt x="1" y="0"/>
                  </a:lnTo>
                  <a:lnTo>
                    <a:pt x="0" y="0"/>
                  </a:lnTo>
                  <a:lnTo>
                    <a:pt x="0" y="0"/>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4" name="Freeform 122"/>
            <p:cNvSpPr>
              <a:spLocks/>
            </p:cNvSpPr>
            <p:nvPr/>
          </p:nvSpPr>
          <p:spPr bwMode="auto">
            <a:xfrm>
              <a:off x="6004355" y="2838842"/>
              <a:ext cx="6813" cy="8709"/>
            </a:xfrm>
            <a:custGeom>
              <a:avLst/>
              <a:gdLst/>
              <a:ahLst/>
              <a:cxnLst>
                <a:cxn ang="0">
                  <a:pos x="0" y="3"/>
                </a:cxn>
                <a:cxn ang="0">
                  <a:pos x="0" y="3"/>
                </a:cxn>
                <a:cxn ang="0">
                  <a:pos x="1" y="2"/>
                </a:cxn>
                <a:cxn ang="0">
                  <a:pos x="2" y="1"/>
                </a:cxn>
                <a:cxn ang="0">
                  <a:pos x="1" y="0"/>
                </a:cxn>
                <a:cxn ang="0">
                  <a:pos x="0" y="0"/>
                </a:cxn>
                <a:cxn ang="0">
                  <a:pos x="0" y="1"/>
                </a:cxn>
                <a:cxn ang="0">
                  <a:pos x="1" y="1"/>
                </a:cxn>
                <a:cxn ang="0">
                  <a:pos x="0" y="2"/>
                </a:cxn>
                <a:cxn ang="0">
                  <a:pos x="0" y="3"/>
                </a:cxn>
              </a:cxnLst>
              <a:rect l="0" t="0" r="r" b="b"/>
              <a:pathLst>
                <a:path w="2" h="3">
                  <a:moveTo>
                    <a:pt x="0" y="3"/>
                  </a:moveTo>
                  <a:lnTo>
                    <a:pt x="0" y="3"/>
                  </a:lnTo>
                  <a:lnTo>
                    <a:pt x="1" y="2"/>
                  </a:lnTo>
                  <a:lnTo>
                    <a:pt x="2" y="1"/>
                  </a:lnTo>
                  <a:lnTo>
                    <a:pt x="1" y="0"/>
                  </a:lnTo>
                  <a:lnTo>
                    <a:pt x="0" y="0"/>
                  </a:lnTo>
                  <a:lnTo>
                    <a:pt x="0" y="1"/>
                  </a:lnTo>
                  <a:lnTo>
                    <a:pt x="1" y="1"/>
                  </a:lnTo>
                  <a:lnTo>
                    <a:pt x="0" y="2"/>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5" name="Freeform 123"/>
            <p:cNvSpPr>
              <a:spLocks/>
            </p:cNvSpPr>
            <p:nvPr/>
          </p:nvSpPr>
          <p:spPr bwMode="auto">
            <a:xfrm>
              <a:off x="6004355" y="2821424"/>
              <a:ext cx="13626" cy="11612"/>
            </a:xfrm>
            <a:custGeom>
              <a:avLst/>
              <a:gdLst/>
              <a:ahLst/>
              <a:cxnLst>
                <a:cxn ang="0">
                  <a:pos x="3" y="4"/>
                </a:cxn>
                <a:cxn ang="0">
                  <a:pos x="3" y="3"/>
                </a:cxn>
                <a:cxn ang="0">
                  <a:pos x="3" y="3"/>
                </a:cxn>
                <a:cxn ang="0">
                  <a:pos x="3" y="3"/>
                </a:cxn>
                <a:cxn ang="0">
                  <a:pos x="4" y="3"/>
                </a:cxn>
                <a:cxn ang="0">
                  <a:pos x="3" y="0"/>
                </a:cxn>
                <a:cxn ang="0">
                  <a:pos x="0" y="1"/>
                </a:cxn>
                <a:cxn ang="0">
                  <a:pos x="0" y="3"/>
                </a:cxn>
                <a:cxn ang="0">
                  <a:pos x="1" y="3"/>
                </a:cxn>
                <a:cxn ang="0">
                  <a:pos x="2" y="2"/>
                </a:cxn>
                <a:cxn ang="0">
                  <a:pos x="2" y="2"/>
                </a:cxn>
                <a:cxn ang="0">
                  <a:pos x="2" y="3"/>
                </a:cxn>
                <a:cxn ang="0">
                  <a:pos x="3" y="4"/>
                </a:cxn>
              </a:cxnLst>
              <a:rect l="0" t="0" r="r" b="b"/>
              <a:pathLst>
                <a:path w="4" h="4">
                  <a:moveTo>
                    <a:pt x="3" y="4"/>
                  </a:moveTo>
                  <a:lnTo>
                    <a:pt x="3" y="3"/>
                  </a:lnTo>
                  <a:lnTo>
                    <a:pt x="3" y="3"/>
                  </a:lnTo>
                  <a:lnTo>
                    <a:pt x="3" y="3"/>
                  </a:lnTo>
                  <a:lnTo>
                    <a:pt x="4" y="3"/>
                  </a:lnTo>
                  <a:lnTo>
                    <a:pt x="3" y="0"/>
                  </a:lnTo>
                  <a:lnTo>
                    <a:pt x="0" y="1"/>
                  </a:lnTo>
                  <a:lnTo>
                    <a:pt x="0" y="3"/>
                  </a:lnTo>
                  <a:lnTo>
                    <a:pt x="1" y="3"/>
                  </a:lnTo>
                  <a:lnTo>
                    <a:pt x="2" y="2"/>
                  </a:lnTo>
                  <a:lnTo>
                    <a:pt x="2" y="2"/>
                  </a:lnTo>
                  <a:lnTo>
                    <a:pt x="2" y="3"/>
                  </a:lnTo>
                  <a:lnTo>
                    <a:pt x="3"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6" name="Freeform 124"/>
            <p:cNvSpPr>
              <a:spLocks/>
            </p:cNvSpPr>
            <p:nvPr/>
          </p:nvSpPr>
          <p:spPr bwMode="auto">
            <a:xfrm>
              <a:off x="6038422" y="2885292"/>
              <a:ext cx="13626" cy="8709"/>
            </a:xfrm>
            <a:custGeom>
              <a:avLst/>
              <a:gdLst/>
              <a:ahLst/>
              <a:cxnLst>
                <a:cxn ang="0">
                  <a:pos x="3" y="2"/>
                </a:cxn>
                <a:cxn ang="0">
                  <a:pos x="3" y="1"/>
                </a:cxn>
                <a:cxn ang="0">
                  <a:pos x="4" y="0"/>
                </a:cxn>
                <a:cxn ang="0">
                  <a:pos x="4" y="0"/>
                </a:cxn>
                <a:cxn ang="0">
                  <a:pos x="2" y="0"/>
                </a:cxn>
                <a:cxn ang="0">
                  <a:pos x="0" y="1"/>
                </a:cxn>
                <a:cxn ang="0">
                  <a:pos x="0" y="2"/>
                </a:cxn>
                <a:cxn ang="0">
                  <a:pos x="0" y="3"/>
                </a:cxn>
                <a:cxn ang="0">
                  <a:pos x="2" y="2"/>
                </a:cxn>
                <a:cxn ang="0">
                  <a:pos x="3" y="2"/>
                </a:cxn>
              </a:cxnLst>
              <a:rect l="0" t="0" r="r" b="b"/>
              <a:pathLst>
                <a:path w="4" h="3">
                  <a:moveTo>
                    <a:pt x="3" y="2"/>
                  </a:moveTo>
                  <a:lnTo>
                    <a:pt x="3" y="1"/>
                  </a:lnTo>
                  <a:lnTo>
                    <a:pt x="4" y="0"/>
                  </a:lnTo>
                  <a:lnTo>
                    <a:pt x="4" y="0"/>
                  </a:lnTo>
                  <a:lnTo>
                    <a:pt x="2" y="0"/>
                  </a:lnTo>
                  <a:lnTo>
                    <a:pt x="0" y="1"/>
                  </a:lnTo>
                  <a:lnTo>
                    <a:pt x="0" y="2"/>
                  </a:lnTo>
                  <a:lnTo>
                    <a:pt x="0" y="3"/>
                  </a:lnTo>
                  <a:lnTo>
                    <a:pt x="2" y="2"/>
                  </a:lnTo>
                  <a:lnTo>
                    <a:pt x="3"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7" name="Freeform 125"/>
            <p:cNvSpPr>
              <a:spLocks/>
            </p:cNvSpPr>
            <p:nvPr/>
          </p:nvSpPr>
          <p:spPr bwMode="auto">
            <a:xfrm>
              <a:off x="5718199" y="2931741"/>
              <a:ext cx="3407" cy="5806"/>
            </a:xfrm>
            <a:custGeom>
              <a:avLst/>
              <a:gdLst/>
              <a:ahLst/>
              <a:cxnLst>
                <a:cxn ang="0">
                  <a:pos x="0" y="1"/>
                </a:cxn>
                <a:cxn ang="0">
                  <a:pos x="0" y="2"/>
                </a:cxn>
                <a:cxn ang="0">
                  <a:pos x="1" y="2"/>
                </a:cxn>
                <a:cxn ang="0">
                  <a:pos x="1" y="1"/>
                </a:cxn>
                <a:cxn ang="0">
                  <a:pos x="1" y="0"/>
                </a:cxn>
                <a:cxn ang="0">
                  <a:pos x="0" y="0"/>
                </a:cxn>
                <a:cxn ang="0">
                  <a:pos x="0" y="1"/>
                </a:cxn>
              </a:cxnLst>
              <a:rect l="0" t="0" r="r" b="b"/>
              <a:pathLst>
                <a:path w="1" h="2">
                  <a:moveTo>
                    <a:pt x="0" y="1"/>
                  </a:moveTo>
                  <a:lnTo>
                    <a:pt x="0" y="2"/>
                  </a:lnTo>
                  <a:lnTo>
                    <a:pt x="1" y="2"/>
                  </a:lnTo>
                  <a:lnTo>
                    <a:pt x="1" y="1"/>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8" name="Freeform 126"/>
            <p:cNvSpPr>
              <a:spLocks/>
            </p:cNvSpPr>
            <p:nvPr/>
          </p:nvSpPr>
          <p:spPr bwMode="auto">
            <a:xfrm>
              <a:off x="5673913" y="2783684"/>
              <a:ext cx="27253" cy="49353"/>
            </a:xfrm>
            <a:custGeom>
              <a:avLst/>
              <a:gdLst/>
              <a:ahLst/>
              <a:cxnLst>
                <a:cxn ang="0">
                  <a:pos x="1" y="3"/>
                </a:cxn>
                <a:cxn ang="0">
                  <a:pos x="0" y="2"/>
                </a:cxn>
                <a:cxn ang="0">
                  <a:pos x="0" y="2"/>
                </a:cxn>
                <a:cxn ang="0">
                  <a:pos x="0" y="5"/>
                </a:cxn>
                <a:cxn ang="0">
                  <a:pos x="0" y="6"/>
                </a:cxn>
                <a:cxn ang="0">
                  <a:pos x="1" y="6"/>
                </a:cxn>
                <a:cxn ang="0">
                  <a:pos x="1" y="6"/>
                </a:cxn>
                <a:cxn ang="0">
                  <a:pos x="2" y="9"/>
                </a:cxn>
                <a:cxn ang="0">
                  <a:pos x="2" y="10"/>
                </a:cxn>
                <a:cxn ang="0">
                  <a:pos x="2" y="10"/>
                </a:cxn>
                <a:cxn ang="0">
                  <a:pos x="2" y="11"/>
                </a:cxn>
                <a:cxn ang="0">
                  <a:pos x="1" y="13"/>
                </a:cxn>
                <a:cxn ang="0">
                  <a:pos x="2" y="13"/>
                </a:cxn>
                <a:cxn ang="0">
                  <a:pos x="1" y="14"/>
                </a:cxn>
                <a:cxn ang="0">
                  <a:pos x="2" y="15"/>
                </a:cxn>
                <a:cxn ang="0">
                  <a:pos x="3" y="17"/>
                </a:cxn>
                <a:cxn ang="0">
                  <a:pos x="4" y="17"/>
                </a:cxn>
                <a:cxn ang="0">
                  <a:pos x="5" y="17"/>
                </a:cxn>
                <a:cxn ang="0">
                  <a:pos x="5" y="16"/>
                </a:cxn>
                <a:cxn ang="0">
                  <a:pos x="6" y="15"/>
                </a:cxn>
                <a:cxn ang="0">
                  <a:pos x="7" y="15"/>
                </a:cxn>
                <a:cxn ang="0">
                  <a:pos x="7" y="15"/>
                </a:cxn>
                <a:cxn ang="0">
                  <a:pos x="8" y="14"/>
                </a:cxn>
                <a:cxn ang="0">
                  <a:pos x="8" y="13"/>
                </a:cxn>
                <a:cxn ang="0">
                  <a:pos x="8" y="4"/>
                </a:cxn>
                <a:cxn ang="0">
                  <a:pos x="7" y="1"/>
                </a:cxn>
                <a:cxn ang="0">
                  <a:pos x="6" y="1"/>
                </a:cxn>
                <a:cxn ang="0">
                  <a:pos x="6" y="0"/>
                </a:cxn>
                <a:cxn ang="0">
                  <a:pos x="5" y="0"/>
                </a:cxn>
                <a:cxn ang="0">
                  <a:pos x="5" y="1"/>
                </a:cxn>
                <a:cxn ang="0">
                  <a:pos x="4" y="1"/>
                </a:cxn>
                <a:cxn ang="0">
                  <a:pos x="2" y="3"/>
                </a:cxn>
                <a:cxn ang="0">
                  <a:pos x="1" y="3"/>
                </a:cxn>
              </a:cxnLst>
              <a:rect l="0" t="0" r="r" b="b"/>
              <a:pathLst>
                <a:path w="8" h="17">
                  <a:moveTo>
                    <a:pt x="1" y="3"/>
                  </a:moveTo>
                  <a:lnTo>
                    <a:pt x="0" y="2"/>
                  </a:lnTo>
                  <a:lnTo>
                    <a:pt x="0" y="2"/>
                  </a:lnTo>
                  <a:lnTo>
                    <a:pt x="0" y="5"/>
                  </a:lnTo>
                  <a:lnTo>
                    <a:pt x="0" y="6"/>
                  </a:lnTo>
                  <a:lnTo>
                    <a:pt x="1" y="6"/>
                  </a:lnTo>
                  <a:lnTo>
                    <a:pt x="1" y="6"/>
                  </a:lnTo>
                  <a:lnTo>
                    <a:pt x="2" y="9"/>
                  </a:lnTo>
                  <a:lnTo>
                    <a:pt x="2" y="10"/>
                  </a:lnTo>
                  <a:lnTo>
                    <a:pt x="2" y="10"/>
                  </a:lnTo>
                  <a:lnTo>
                    <a:pt x="2" y="11"/>
                  </a:lnTo>
                  <a:lnTo>
                    <a:pt x="1" y="13"/>
                  </a:lnTo>
                  <a:lnTo>
                    <a:pt x="2" y="13"/>
                  </a:lnTo>
                  <a:lnTo>
                    <a:pt x="1" y="14"/>
                  </a:lnTo>
                  <a:lnTo>
                    <a:pt x="2" y="15"/>
                  </a:lnTo>
                  <a:lnTo>
                    <a:pt x="3" y="17"/>
                  </a:lnTo>
                  <a:lnTo>
                    <a:pt x="4" y="17"/>
                  </a:lnTo>
                  <a:lnTo>
                    <a:pt x="5" y="17"/>
                  </a:lnTo>
                  <a:lnTo>
                    <a:pt x="5" y="16"/>
                  </a:lnTo>
                  <a:lnTo>
                    <a:pt x="6" y="15"/>
                  </a:lnTo>
                  <a:lnTo>
                    <a:pt x="7" y="15"/>
                  </a:lnTo>
                  <a:lnTo>
                    <a:pt x="7" y="15"/>
                  </a:lnTo>
                  <a:lnTo>
                    <a:pt x="8" y="14"/>
                  </a:lnTo>
                  <a:lnTo>
                    <a:pt x="8" y="13"/>
                  </a:lnTo>
                  <a:lnTo>
                    <a:pt x="8" y="4"/>
                  </a:lnTo>
                  <a:lnTo>
                    <a:pt x="7" y="1"/>
                  </a:lnTo>
                  <a:lnTo>
                    <a:pt x="6" y="1"/>
                  </a:lnTo>
                  <a:lnTo>
                    <a:pt x="6" y="0"/>
                  </a:lnTo>
                  <a:lnTo>
                    <a:pt x="5" y="0"/>
                  </a:lnTo>
                  <a:lnTo>
                    <a:pt x="5" y="1"/>
                  </a:lnTo>
                  <a:lnTo>
                    <a:pt x="4" y="1"/>
                  </a:lnTo>
                  <a:lnTo>
                    <a:pt x="2"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9" name="Freeform 127"/>
            <p:cNvSpPr>
              <a:spLocks/>
            </p:cNvSpPr>
            <p:nvPr/>
          </p:nvSpPr>
          <p:spPr bwMode="auto">
            <a:xfrm>
              <a:off x="5721606" y="2931741"/>
              <a:ext cx="3407" cy="2903"/>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0" name="Freeform 128"/>
            <p:cNvSpPr>
              <a:spLocks/>
            </p:cNvSpPr>
            <p:nvPr/>
          </p:nvSpPr>
          <p:spPr bwMode="auto">
            <a:xfrm>
              <a:off x="5680726" y="2745944"/>
              <a:ext cx="17033" cy="34837"/>
            </a:xfrm>
            <a:custGeom>
              <a:avLst/>
              <a:gdLst/>
              <a:ahLst/>
              <a:cxnLst>
                <a:cxn ang="0">
                  <a:pos x="2" y="11"/>
                </a:cxn>
                <a:cxn ang="0">
                  <a:pos x="3" y="11"/>
                </a:cxn>
                <a:cxn ang="0">
                  <a:pos x="3" y="11"/>
                </a:cxn>
                <a:cxn ang="0">
                  <a:pos x="4" y="12"/>
                </a:cxn>
                <a:cxn ang="0">
                  <a:pos x="5" y="6"/>
                </a:cxn>
                <a:cxn ang="0">
                  <a:pos x="4" y="0"/>
                </a:cxn>
                <a:cxn ang="0">
                  <a:pos x="4" y="0"/>
                </a:cxn>
                <a:cxn ang="0">
                  <a:pos x="4" y="1"/>
                </a:cxn>
                <a:cxn ang="0">
                  <a:pos x="4" y="2"/>
                </a:cxn>
                <a:cxn ang="0">
                  <a:pos x="3" y="2"/>
                </a:cxn>
                <a:cxn ang="0">
                  <a:pos x="1" y="4"/>
                </a:cxn>
                <a:cxn ang="0">
                  <a:pos x="0" y="4"/>
                </a:cxn>
                <a:cxn ang="0">
                  <a:pos x="0" y="4"/>
                </a:cxn>
                <a:cxn ang="0">
                  <a:pos x="0" y="6"/>
                </a:cxn>
                <a:cxn ang="0">
                  <a:pos x="0" y="7"/>
                </a:cxn>
                <a:cxn ang="0">
                  <a:pos x="1" y="9"/>
                </a:cxn>
                <a:cxn ang="0">
                  <a:pos x="1" y="10"/>
                </a:cxn>
                <a:cxn ang="0">
                  <a:pos x="1" y="11"/>
                </a:cxn>
                <a:cxn ang="0">
                  <a:pos x="2" y="11"/>
                </a:cxn>
              </a:cxnLst>
              <a:rect l="0" t="0" r="r" b="b"/>
              <a:pathLst>
                <a:path w="5" h="12">
                  <a:moveTo>
                    <a:pt x="2" y="11"/>
                  </a:moveTo>
                  <a:lnTo>
                    <a:pt x="3" y="11"/>
                  </a:lnTo>
                  <a:lnTo>
                    <a:pt x="3" y="11"/>
                  </a:lnTo>
                  <a:lnTo>
                    <a:pt x="4" y="12"/>
                  </a:lnTo>
                  <a:lnTo>
                    <a:pt x="5" y="6"/>
                  </a:lnTo>
                  <a:lnTo>
                    <a:pt x="4" y="0"/>
                  </a:lnTo>
                  <a:lnTo>
                    <a:pt x="4" y="0"/>
                  </a:lnTo>
                  <a:lnTo>
                    <a:pt x="4" y="1"/>
                  </a:lnTo>
                  <a:lnTo>
                    <a:pt x="4" y="2"/>
                  </a:lnTo>
                  <a:lnTo>
                    <a:pt x="3" y="2"/>
                  </a:lnTo>
                  <a:lnTo>
                    <a:pt x="1" y="4"/>
                  </a:lnTo>
                  <a:lnTo>
                    <a:pt x="0" y="4"/>
                  </a:lnTo>
                  <a:lnTo>
                    <a:pt x="0" y="4"/>
                  </a:lnTo>
                  <a:lnTo>
                    <a:pt x="0" y="6"/>
                  </a:lnTo>
                  <a:lnTo>
                    <a:pt x="0" y="7"/>
                  </a:lnTo>
                  <a:lnTo>
                    <a:pt x="1" y="9"/>
                  </a:lnTo>
                  <a:lnTo>
                    <a:pt x="1" y="10"/>
                  </a:lnTo>
                  <a:lnTo>
                    <a:pt x="1" y="11"/>
                  </a:lnTo>
                  <a:lnTo>
                    <a:pt x="2" y="1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1" name="Freeform 129"/>
            <p:cNvSpPr>
              <a:spLocks/>
            </p:cNvSpPr>
            <p:nvPr/>
          </p:nvSpPr>
          <p:spPr bwMode="auto">
            <a:xfrm>
              <a:off x="5888530" y="2815618"/>
              <a:ext cx="6813" cy="8709"/>
            </a:xfrm>
            <a:custGeom>
              <a:avLst/>
              <a:gdLst/>
              <a:ahLst/>
              <a:cxnLst>
                <a:cxn ang="0">
                  <a:pos x="1" y="3"/>
                </a:cxn>
                <a:cxn ang="0">
                  <a:pos x="2" y="2"/>
                </a:cxn>
                <a:cxn ang="0">
                  <a:pos x="2" y="2"/>
                </a:cxn>
                <a:cxn ang="0">
                  <a:pos x="1" y="1"/>
                </a:cxn>
                <a:cxn ang="0">
                  <a:pos x="1" y="0"/>
                </a:cxn>
                <a:cxn ang="0">
                  <a:pos x="0" y="0"/>
                </a:cxn>
                <a:cxn ang="0">
                  <a:pos x="1" y="2"/>
                </a:cxn>
                <a:cxn ang="0">
                  <a:pos x="1" y="3"/>
                </a:cxn>
              </a:cxnLst>
              <a:rect l="0" t="0" r="r" b="b"/>
              <a:pathLst>
                <a:path w="2" h="3">
                  <a:moveTo>
                    <a:pt x="1" y="3"/>
                  </a:moveTo>
                  <a:lnTo>
                    <a:pt x="2" y="2"/>
                  </a:lnTo>
                  <a:lnTo>
                    <a:pt x="2" y="2"/>
                  </a:lnTo>
                  <a:lnTo>
                    <a:pt x="1" y="1"/>
                  </a:lnTo>
                  <a:lnTo>
                    <a:pt x="1" y="0"/>
                  </a:lnTo>
                  <a:lnTo>
                    <a:pt x="0" y="0"/>
                  </a:lnTo>
                  <a:lnTo>
                    <a:pt x="1" y="2"/>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2" name="Freeform 130"/>
            <p:cNvSpPr>
              <a:spLocks/>
            </p:cNvSpPr>
            <p:nvPr/>
          </p:nvSpPr>
          <p:spPr bwMode="auto">
            <a:xfrm>
              <a:off x="5789738" y="2894001"/>
              <a:ext cx="3407" cy="2903"/>
            </a:xfrm>
            <a:custGeom>
              <a:avLst/>
              <a:gdLst/>
              <a:ahLst/>
              <a:cxnLst>
                <a:cxn ang="0">
                  <a:pos x="0" y="0"/>
                </a:cxn>
                <a:cxn ang="0">
                  <a:pos x="0" y="0"/>
                </a:cxn>
                <a:cxn ang="0">
                  <a:pos x="1" y="0"/>
                </a:cxn>
                <a:cxn ang="0">
                  <a:pos x="1" y="0"/>
                </a:cxn>
                <a:cxn ang="0">
                  <a:pos x="1" y="0"/>
                </a:cxn>
                <a:cxn ang="0">
                  <a:pos x="1" y="0"/>
                </a:cxn>
                <a:cxn ang="0">
                  <a:pos x="1" y="0"/>
                </a:cxn>
                <a:cxn ang="0">
                  <a:pos x="0" y="0"/>
                </a:cxn>
              </a:cxnLst>
              <a:rect l="0" t="0" r="r" b="b"/>
              <a:pathLst>
                <a:path w="1">
                  <a:moveTo>
                    <a:pt x="0" y="0"/>
                  </a:moveTo>
                  <a:lnTo>
                    <a:pt x="0" y="0"/>
                  </a:lnTo>
                  <a:lnTo>
                    <a:pt x="1" y="0"/>
                  </a:lnTo>
                  <a:lnTo>
                    <a:pt x="1" y="0"/>
                  </a:lnTo>
                  <a:lnTo>
                    <a:pt x="1" y="0"/>
                  </a:lnTo>
                  <a:lnTo>
                    <a:pt x="1"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3" name="Freeform 131"/>
            <p:cNvSpPr>
              <a:spLocks/>
            </p:cNvSpPr>
            <p:nvPr/>
          </p:nvSpPr>
          <p:spPr bwMode="auto">
            <a:xfrm>
              <a:off x="5902157" y="2841745"/>
              <a:ext cx="6813" cy="8709"/>
            </a:xfrm>
            <a:custGeom>
              <a:avLst/>
              <a:gdLst/>
              <a:ahLst/>
              <a:cxnLst>
                <a:cxn ang="0">
                  <a:pos x="2" y="3"/>
                </a:cxn>
                <a:cxn ang="0">
                  <a:pos x="2" y="2"/>
                </a:cxn>
                <a:cxn ang="0">
                  <a:pos x="1" y="2"/>
                </a:cxn>
                <a:cxn ang="0">
                  <a:pos x="1" y="0"/>
                </a:cxn>
                <a:cxn ang="0">
                  <a:pos x="0" y="1"/>
                </a:cxn>
                <a:cxn ang="0">
                  <a:pos x="0" y="2"/>
                </a:cxn>
                <a:cxn ang="0">
                  <a:pos x="0" y="3"/>
                </a:cxn>
                <a:cxn ang="0">
                  <a:pos x="1" y="3"/>
                </a:cxn>
                <a:cxn ang="0">
                  <a:pos x="2" y="3"/>
                </a:cxn>
              </a:cxnLst>
              <a:rect l="0" t="0" r="r" b="b"/>
              <a:pathLst>
                <a:path w="2" h="3">
                  <a:moveTo>
                    <a:pt x="2" y="3"/>
                  </a:moveTo>
                  <a:lnTo>
                    <a:pt x="2" y="2"/>
                  </a:lnTo>
                  <a:lnTo>
                    <a:pt x="1" y="2"/>
                  </a:lnTo>
                  <a:lnTo>
                    <a:pt x="1" y="0"/>
                  </a:lnTo>
                  <a:lnTo>
                    <a:pt x="0" y="1"/>
                  </a:lnTo>
                  <a:lnTo>
                    <a:pt x="0" y="2"/>
                  </a:lnTo>
                  <a:lnTo>
                    <a:pt x="0" y="3"/>
                  </a:lnTo>
                  <a:lnTo>
                    <a:pt x="1" y="3"/>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4" name="Freeform 132"/>
            <p:cNvSpPr>
              <a:spLocks/>
            </p:cNvSpPr>
            <p:nvPr/>
          </p:nvSpPr>
          <p:spPr bwMode="auto">
            <a:xfrm>
              <a:off x="5810178" y="2844649"/>
              <a:ext cx="3407" cy="2903"/>
            </a:xfrm>
            <a:custGeom>
              <a:avLst/>
              <a:gdLst/>
              <a:ahLst/>
              <a:cxnLst>
                <a:cxn ang="0">
                  <a:pos x="0" y="0"/>
                </a:cxn>
                <a:cxn ang="0">
                  <a:pos x="0" y="0"/>
                </a:cxn>
                <a:cxn ang="0">
                  <a:pos x="1" y="0"/>
                </a:cxn>
                <a:cxn ang="0">
                  <a:pos x="0" y="0"/>
                </a:cxn>
              </a:cxnLst>
              <a:rect l="0" t="0" r="r" b="b"/>
              <a:pathLst>
                <a:path w="1">
                  <a:moveTo>
                    <a:pt x="0" y="0"/>
                  </a:moveTo>
                  <a:lnTo>
                    <a:pt x="0"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5" name="Freeform 133"/>
            <p:cNvSpPr>
              <a:spLocks/>
            </p:cNvSpPr>
            <p:nvPr/>
          </p:nvSpPr>
          <p:spPr bwMode="auto">
            <a:xfrm>
              <a:off x="5755672" y="2844649"/>
              <a:ext cx="54506" cy="31934"/>
            </a:xfrm>
            <a:custGeom>
              <a:avLst/>
              <a:gdLst/>
              <a:ahLst/>
              <a:cxnLst>
                <a:cxn ang="0">
                  <a:pos x="14" y="1"/>
                </a:cxn>
                <a:cxn ang="0">
                  <a:pos x="14" y="1"/>
                </a:cxn>
                <a:cxn ang="0">
                  <a:pos x="12" y="1"/>
                </a:cxn>
                <a:cxn ang="0">
                  <a:pos x="11" y="2"/>
                </a:cxn>
                <a:cxn ang="0">
                  <a:pos x="6" y="3"/>
                </a:cxn>
                <a:cxn ang="0">
                  <a:pos x="6" y="2"/>
                </a:cxn>
                <a:cxn ang="0">
                  <a:pos x="3" y="1"/>
                </a:cxn>
                <a:cxn ang="0">
                  <a:pos x="2" y="2"/>
                </a:cxn>
                <a:cxn ang="0">
                  <a:pos x="1" y="2"/>
                </a:cxn>
                <a:cxn ang="0">
                  <a:pos x="0" y="1"/>
                </a:cxn>
                <a:cxn ang="0">
                  <a:pos x="0" y="1"/>
                </a:cxn>
                <a:cxn ang="0">
                  <a:pos x="0" y="2"/>
                </a:cxn>
                <a:cxn ang="0">
                  <a:pos x="0" y="3"/>
                </a:cxn>
                <a:cxn ang="0">
                  <a:pos x="0" y="4"/>
                </a:cxn>
                <a:cxn ang="0">
                  <a:pos x="0" y="5"/>
                </a:cxn>
                <a:cxn ang="0">
                  <a:pos x="3" y="6"/>
                </a:cxn>
                <a:cxn ang="0">
                  <a:pos x="7" y="8"/>
                </a:cxn>
                <a:cxn ang="0">
                  <a:pos x="9" y="9"/>
                </a:cxn>
                <a:cxn ang="0">
                  <a:pos x="11" y="11"/>
                </a:cxn>
                <a:cxn ang="0">
                  <a:pos x="14" y="11"/>
                </a:cxn>
                <a:cxn ang="0">
                  <a:pos x="14" y="9"/>
                </a:cxn>
                <a:cxn ang="0">
                  <a:pos x="14" y="7"/>
                </a:cxn>
                <a:cxn ang="0">
                  <a:pos x="14" y="7"/>
                </a:cxn>
                <a:cxn ang="0">
                  <a:pos x="14" y="6"/>
                </a:cxn>
                <a:cxn ang="0">
                  <a:pos x="16" y="2"/>
                </a:cxn>
                <a:cxn ang="0">
                  <a:pos x="16" y="0"/>
                </a:cxn>
                <a:cxn ang="0">
                  <a:pos x="16" y="0"/>
                </a:cxn>
                <a:cxn ang="0">
                  <a:pos x="16" y="0"/>
                </a:cxn>
                <a:cxn ang="0">
                  <a:pos x="14" y="1"/>
                </a:cxn>
              </a:cxnLst>
              <a:rect l="0" t="0" r="r" b="b"/>
              <a:pathLst>
                <a:path w="16" h="11">
                  <a:moveTo>
                    <a:pt x="14" y="1"/>
                  </a:moveTo>
                  <a:lnTo>
                    <a:pt x="14" y="1"/>
                  </a:lnTo>
                  <a:lnTo>
                    <a:pt x="12" y="1"/>
                  </a:lnTo>
                  <a:lnTo>
                    <a:pt x="11" y="2"/>
                  </a:lnTo>
                  <a:lnTo>
                    <a:pt x="6" y="3"/>
                  </a:lnTo>
                  <a:lnTo>
                    <a:pt x="6" y="2"/>
                  </a:lnTo>
                  <a:lnTo>
                    <a:pt x="3" y="1"/>
                  </a:lnTo>
                  <a:lnTo>
                    <a:pt x="2" y="2"/>
                  </a:lnTo>
                  <a:lnTo>
                    <a:pt x="1" y="2"/>
                  </a:lnTo>
                  <a:lnTo>
                    <a:pt x="0" y="1"/>
                  </a:lnTo>
                  <a:lnTo>
                    <a:pt x="0" y="1"/>
                  </a:lnTo>
                  <a:lnTo>
                    <a:pt x="0" y="2"/>
                  </a:lnTo>
                  <a:lnTo>
                    <a:pt x="0" y="3"/>
                  </a:lnTo>
                  <a:lnTo>
                    <a:pt x="0" y="4"/>
                  </a:lnTo>
                  <a:lnTo>
                    <a:pt x="0" y="5"/>
                  </a:lnTo>
                  <a:lnTo>
                    <a:pt x="3" y="6"/>
                  </a:lnTo>
                  <a:lnTo>
                    <a:pt x="7" y="8"/>
                  </a:lnTo>
                  <a:lnTo>
                    <a:pt x="9" y="9"/>
                  </a:lnTo>
                  <a:lnTo>
                    <a:pt x="11" y="11"/>
                  </a:lnTo>
                  <a:lnTo>
                    <a:pt x="14" y="11"/>
                  </a:lnTo>
                  <a:lnTo>
                    <a:pt x="14" y="9"/>
                  </a:lnTo>
                  <a:lnTo>
                    <a:pt x="14" y="7"/>
                  </a:lnTo>
                  <a:lnTo>
                    <a:pt x="14" y="7"/>
                  </a:lnTo>
                  <a:lnTo>
                    <a:pt x="14" y="6"/>
                  </a:lnTo>
                  <a:lnTo>
                    <a:pt x="16" y="2"/>
                  </a:lnTo>
                  <a:lnTo>
                    <a:pt x="16" y="0"/>
                  </a:lnTo>
                  <a:lnTo>
                    <a:pt x="16" y="0"/>
                  </a:lnTo>
                  <a:lnTo>
                    <a:pt x="16" y="0"/>
                  </a:lnTo>
                  <a:lnTo>
                    <a:pt x="1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6" name="Freeform 134"/>
            <p:cNvSpPr>
              <a:spLocks/>
            </p:cNvSpPr>
            <p:nvPr/>
          </p:nvSpPr>
          <p:spPr bwMode="auto">
            <a:xfrm>
              <a:off x="5915783" y="2844649"/>
              <a:ext cx="44286" cy="40643"/>
            </a:xfrm>
            <a:custGeom>
              <a:avLst/>
              <a:gdLst/>
              <a:ahLst/>
              <a:cxnLst>
                <a:cxn ang="0">
                  <a:pos x="6" y="1"/>
                </a:cxn>
                <a:cxn ang="0">
                  <a:pos x="6" y="1"/>
                </a:cxn>
                <a:cxn ang="0">
                  <a:pos x="5" y="0"/>
                </a:cxn>
                <a:cxn ang="0">
                  <a:pos x="4" y="0"/>
                </a:cxn>
                <a:cxn ang="0">
                  <a:pos x="2" y="2"/>
                </a:cxn>
                <a:cxn ang="0">
                  <a:pos x="1" y="1"/>
                </a:cxn>
                <a:cxn ang="0">
                  <a:pos x="0" y="3"/>
                </a:cxn>
                <a:cxn ang="0">
                  <a:pos x="0" y="4"/>
                </a:cxn>
                <a:cxn ang="0">
                  <a:pos x="0" y="6"/>
                </a:cxn>
                <a:cxn ang="0">
                  <a:pos x="2" y="6"/>
                </a:cxn>
                <a:cxn ang="0">
                  <a:pos x="3" y="7"/>
                </a:cxn>
                <a:cxn ang="0">
                  <a:pos x="3" y="9"/>
                </a:cxn>
                <a:cxn ang="0">
                  <a:pos x="3" y="10"/>
                </a:cxn>
                <a:cxn ang="0">
                  <a:pos x="4" y="11"/>
                </a:cxn>
                <a:cxn ang="0">
                  <a:pos x="4" y="11"/>
                </a:cxn>
                <a:cxn ang="0">
                  <a:pos x="4" y="10"/>
                </a:cxn>
                <a:cxn ang="0">
                  <a:pos x="5" y="10"/>
                </a:cxn>
                <a:cxn ang="0">
                  <a:pos x="5" y="10"/>
                </a:cxn>
                <a:cxn ang="0">
                  <a:pos x="6" y="10"/>
                </a:cxn>
                <a:cxn ang="0">
                  <a:pos x="7" y="14"/>
                </a:cxn>
                <a:cxn ang="0">
                  <a:pos x="7" y="14"/>
                </a:cxn>
                <a:cxn ang="0">
                  <a:pos x="7" y="11"/>
                </a:cxn>
                <a:cxn ang="0">
                  <a:pos x="8" y="11"/>
                </a:cxn>
                <a:cxn ang="0">
                  <a:pos x="9" y="12"/>
                </a:cxn>
                <a:cxn ang="0">
                  <a:pos x="11" y="14"/>
                </a:cxn>
                <a:cxn ang="0">
                  <a:pos x="10" y="8"/>
                </a:cxn>
                <a:cxn ang="0">
                  <a:pos x="9" y="7"/>
                </a:cxn>
                <a:cxn ang="0">
                  <a:pos x="9" y="6"/>
                </a:cxn>
                <a:cxn ang="0">
                  <a:pos x="11" y="7"/>
                </a:cxn>
                <a:cxn ang="0">
                  <a:pos x="11" y="7"/>
                </a:cxn>
                <a:cxn ang="0">
                  <a:pos x="11" y="7"/>
                </a:cxn>
                <a:cxn ang="0">
                  <a:pos x="12" y="6"/>
                </a:cxn>
                <a:cxn ang="0">
                  <a:pos x="13" y="6"/>
                </a:cxn>
                <a:cxn ang="0">
                  <a:pos x="13" y="6"/>
                </a:cxn>
                <a:cxn ang="0">
                  <a:pos x="11" y="5"/>
                </a:cxn>
                <a:cxn ang="0">
                  <a:pos x="11" y="3"/>
                </a:cxn>
                <a:cxn ang="0">
                  <a:pos x="11" y="3"/>
                </a:cxn>
                <a:cxn ang="0">
                  <a:pos x="6" y="1"/>
                </a:cxn>
              </a:cxnLst>
              <a:rect l="0" t="0" r="r" b="b"/>
              <a:pathLst>
                <a:path w="13" h="14">
                  <a:moveTo>
                    <a:pt x="6" y="1"/>
                  </a:moveTo>
                  <a:lnTo>
                    <a:pt x="6" y="1"/>
                  </a:lnTo>
                  <a:lnTo>
                    <a:pt x="5" y="0"/>
                  </a:lnTo>
                  <a:lnTo>
                    <a:pt x="4" y="0"/>
                  </a:lnTo>
                  <a:lnTo>
                    <a:pt x="2" y="2"/>
                  </a:lnTo>
                  <a:lnTo>
                    <a:pt x="1" y="1"/>
                  </a:lnTo>
                  <a:lnTo>
                    <a:pt x="0" y="3"/>
                  </a:lnTo>
                  <a:lnTo>
                    <a:pt x="0" y="4"/>
                  </a:lnTo>
                  <a:lnTo>
                    <a:pt x="0" y="6"/>
                  </a:lnTo>
                  <a:lnTo>
                    <a:pt x="2" y="6"/>
                  </a:lnTo>
                  <a:lnTo>
                    <a:pt x="3" y="7"/>
                  </a:lnTo>
                  <a:lnTo>
                    <a:pt x="3" y="9"/>
                  </a:lnTo>
                  <a:lnTo>
                    <a:pt x="3" y="10"/>
                  </a:lnTo>
                  <a:lnTo>
                    <a:pt x="4" y="11"/>
                  </a:lnTo>
                  <a:lnTo>
                    <a:pt x="4" y="11"/>
                  </a:lnTo>
                  <a:lnTo>
                    <a:pt x="4" y="10"/>
                  </a:lnTo>
                  <a:lnTo>
                    <a:pt x="5" y="10"/>
                  </a:lnTo>
                  <a:lnTo>
                    <a:pt x="5" y="10"/>
                  </a:lnTo>
                  <a:lnTo>
                    <a:pt x="6" y="10"/>
                  </a:lnTo>
                  <a:lnTo>
                    <a:pt x="7" y="14"/>
                  </a:lnTo>
                  <a:lnTo>
                    <a:pt x="7" y="14"/>
                  </a:lnTo>
                  <a:lnTo>
                    <a:pt x="7" y="11"/>
                  </a:lnTo>
                  <a:lnTo>
                    <a:pt x="8" y="11"/>
                  </a:lnTo>
                  <a:lnTo>
                    <a:pt x="9" y="12"/>
                  </a:lnTo>
                  <a:lnTo>
                    <a:pt x="11" y="14"/>
                  </a:lnTo>
                  <a:lnTo>
                    <a:pt x="10" y="8"/>
                  </a:lnTo>
                  <a:lnTo>
                    <a:pt x="9" y="7"/>
                  </a:lnTo>
                  <a:lnTo>
                    <a:pt x="9" y="6"/>
                  </a:lnTo>
                  <a:lnTo>
                    <a:pt x="11" y="7"/>
                  </a:lnTo>
                  <a:lnTo>
                    <a:pt x="11" y="7"/>
                  </a:lnTo>
                  <a:lnTo>
                    <a:pt x="11" y="7"/>
                  </a:lnTo>
                  <a:lnTo>
                    <a:pt x="12" y="6"/>
                  </a:lnTo>
                  <a:lnTo>
                    <a:pt x="13" y="6"/>
                  </a:lnTo>
                  <a:lnTo>
                    <a:pt x="13" y="6"/>
                  </a:lnTo>
                  <a:lnTo>
                    <a:pt x="11" y="5"/>
                  </a:lnTo>
                  <a:lnTo>
                    <a:pt x="11" y="3"/>
                  </a:lnTo>
                  <a:lnTo>
                    <a:pt x="11" y="3"/>
                  </a:lnTo>
                  <a:lnTo>
                    <a:pt x="6"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7" name="Freeform 135"/>
            <p:cNvSpPr>
              <a:spLocks/>
            </p:cNvSpPr>
            <p:nvPr/>
          </p:nvSpPr>
          <p:spPr bwMode="auto">
            <a:xfrm>
              <a:off x="5857871" y="2368542"/>
              <a:ext cx="17033" cy="29031"/>
            </a:xfrm>
            <a:custGeom>
              <a:avLst/>
              <a:gdLst/>
              <a:ahLst/>
              <a:cxnLst>
                <a:cxn ang="0">
                  <a:pos x="5" y="1"/>
                </a:cxn>
                <a:cxn ang="0">
                  <a:pos x="5" y="0"/>
                </a:cxn>
                <a:cxn ang="0">
                  <a:pos x="4" y="0"/>
                </a:cxn>
                <a:cxn ang="0">
                  <a:pos x="3" y="0"/>
                </a:cxn>
                <a:cxn ang="0">
                  <a:pos x="2" y="0"/>
                </a:cxn>
                <a:cxn ang="0">
                  <a:pos x="0" y="3"/>
                </a:cxn>
                <a:cxn ang="0">
                  <a:pos x="0" y="7"/>
                </a:cxn>
                <a:cxn ang="0">
                  <a:pos x="0" y="7"/>
                </a:cxn>
                <a:cxn ang="0">
                  <a:pos x="0" y="8"/>
                </a:cxn>
                <a:cxn ang="0">
                  <a:pos x="1" y="8"/>
                </a:cxn>
                <a:cxn ang="0">
                  <a:pos x="0" y="9"/>
                </a:cxn>
                <a:cxn ang="0">
                  <a:pos x="0" y="10"/>
                </a:cxn>
                <a:cxn ang="0">
                  <a:pos x="1" y="10"/>
                </a:cxn>
                <a:cxn ang="0">
                  <a:pos x="2" y="8"/>
                </a:cxn>
                <a:cxn ang="0">
                  <a:pos x="3" y="7"/>
                </a:cxn>
                <a:cxn ang="0">
                  <a:pos x="3" y="6"/>
                </a:cxn>
                <a:cxn ang="0">
                  <a:pos x="4" y="5"/>
                </a:cxn>
                <a:cxn ang="0">
                  <a:pos x="4" y="2"/>
                </a:cxn>
                <a:cxn ang="0">
                  <a:pos x="4" y="2"/>
                </a:cxn>
                <a:cxn ang="0">
                  <a:pos x="5" y="1"/>
                </a:cxn>
              </a:cxnLst>
              <a:rect l="0" t="0" r="r" b="b"/>
              <a:pathLst>
                <a:path w="5" h="10">
                  <a:moveTo>
                    <a:pt x="5" y="1"/>
                  </a:moveTo>
                  <a:lnTo>
                    <a:pt x="5" y="0"/>
                  </a:lnTo>
                  <a:lnTo>
                    <a:pt x="4" y="0"/>
                  </a:lnTo>
                  <a:lnTo>
                    <a:pt x="3" y="0"/>
                  </a:lnTo>
                  <a:lnTo>
                    <a:pt x="2" y="0"/>
                  </a:lnTo>
                  <a:lnTo>
                    <a:pt x="0" y="3"/>
                  </a:lnTo>
                  <a:lnTo>
                    <a:pt x="0" y="7"/>
                  </a:lnTo>
                  <a:lnTo>
                    <a:pt x="0" y="7"/>
                  </a:lnTo>
                  <a:lnTo>
                    <a:pt x="0" y="8"/>
                  </a:lnTo>
                  <a:lnTo>
                    <a:pt x="1" y="8"/>
                  </a:lnTo>
                  <a:lnTo>
                    <a:pt x="0" y="9"/>
                  </a:lnTo>
                  <a:lnTo>
                    <a:pt x="0" y="10"/>
                  </a:lnTo>
                  <a:lnTo>
                    <a:pt x="1" y="10"/>
                  </a:lnTo>
                  <a:lnTo>
                    <a:pt x="2" y="8"/>
                  </a:lnTo>
                  <a:lnTo>
                    <a:pt x="3" y="7"/>
                  </a:lnTo>
                  <a:lnTo>
                    <a:pt x="3" y="6"/>
                  </a:lnTo>
                  <a:lnTo>
                    <a:pt x="4" y="5"/>
                  </a:lnTo>
                  <a:lnTo>
                    <a:pt x="4" y="2"/>
                  </a:lnTo>
                  <a:lnTo>
                    <a:pt x="4" y="2"/>
                  </a:lnTo>
                  <a:lnTo>
                    <a:pt x="5"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8" name="Freeform 136"/>
            <p:cNvSpPr>
              <a:spLocks/>
            </p:cNvSpPr>
            <p:nvPr/>
          </p:nvSpPr>
          <p:spPr bwMode="auto">
            <a:xfrm>
              <a:off x="5888530" y="2293062"/>
              <a:ext cx="6813" cy="8709"/>
            </a:xfrm>
            <a:custGeom>
              <a:avLst/>
              <a:gdLst/>
              <a:ahLst/>
              <a:cxnLst>
                <a:cxn ang="0">
                  <a:pos x="0" y="0"/>
                </a:cxn>
                <a:cxn ang="0">
                  <a:pos x="0" y="2"/>
                </a:cxn>
                <a:cxn ang="0">
                  <a:pos x="0" y="3"/>
                </a:cxn>
                <a:cxn ang="0">
                  <a:pos x="1" y="3"/>
                </a:cxn>
                <a:cxn ang="0">
                  <a:pos x="1" y="3"/>
                </a:cxn>
                <a:cxn ang="0">
                  <a:pos x="2" y="3"/>
                </a:cxn>
                <a:cxn ang="0">
                  <a:pos x="1" y="3"/>
                </a:cxn>
                <a:cxn ang="0">
                  <a:pos x="1" y="2"/>
                </a:cxn>
                <a:cxn ang="0">
                  <a:pos x="1" y="2"/>
                </a:cxn>
                <a:cxn ang="0">
                  <a:pos x="2" y="1"/>
                </a:cxn>
                <a:cxn ang="0">
                  <a:pos x="2" y="0"/>
                </a:cxn>
                <a:cxn ang="0">
                  <a:pos x="1" y="0"/>
                </a:cxn>
                <a:cxn ang="0">
                  <a:pos x="1" y="0"/>
                </a:cxn>
                <a:cxn ang="0">
                  <a:pos x="1" y="0"/>
                </a:cxn>
                <a:cxn ang="0">
                  <a:pos x="0" y="0"/>
                </a:cxn>
                <a:cxn ang="0">
                  <a:pos x="1" y="0"/>
                </a:cxn>
                <a:cxn ang="0">
                  <a:pos x="1" y="1"/>
                </a:cxn>
                <a:cxn ang="0">
                  <a:pos x="0" y="0"/>
                </a:cxn>
              </a:cxnLst>
              <a:rect l="0" t="0" r="r" b="b"/>
              <a:pathLst>
                <a:path w="2" h="3">
                  <a:moveTo>
                    <a:pt x="0" y="0"/>
                  </a:moveTo>
                  <a:lnTo>
                    <a:pt x="0" y="2"/>
                  </a:lnTo>
                  <a:lnTo>
                    <a:pt x="0" y="3"/>
                  </a:lnTo>
                  <a:lnTo>
                    <a:pt x="1" y="3"/>
                  </a:lnTo>
                  <a:lnTo>
                    <a:pt x="1" y="3"/>
                  </a:lnTo>
                  <a:lnTo>
                    <a:pt x="2" y="3"/>
                  </a:lnTo>
                  <a:lnTo>
                    <a:pt x="1" y="3"/>
                  </a:lnTo>
                  <a:lnTo>
                    <a:pt x="1" y="2"/>
                  </a:lnTo>
                  <a:lnTo>
                    <a:pt x="1" y="2"/>
                  </a:lnTo>
                  <a:lnTo>
                    <a:pt x="2" y="1"/>
                  </a:lnTo>
                  <a:lnTo>
                    <a:pt x="2" y="0"/>
                  </a:lnTo>
                  <a:lnTo>
                    <a:pt x="1" y="0"/>
                  </a:lnTo>
                  <a:lnTo>
                    <a:pt x="1" y="0"/>
                  </a:lnTo>
                  <a:lnTo>
                    <a:pt x="1" y="0"/>
                  </a:lnTo>
                  <a:lnTo>
                    <a:pt x="0" y="0"/>
                  </a:lnTo>
                  <a:lnTo>
                    <a:pt x="1" y="0"/>
                  </a:lnTo>
                  <a:lnTo>
                    <a:pt x="1"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9" name="Freeform 137"/>
            <p:cNvSpPr>
              <a:spLocks/>
            </p:cNvSpPr>
            <p:nvPr/>
          </p:nvSpPr>
          <p:spPr bwMode="auto">
            <a:xfrm>
              <a:off x="5765892" y="2461441"/>
              <a:ext cx="6813" cy="11612"/>
            </a:xfrm>
            <a:custGeom>
              <a:avLst/>
              <a:gdLst/>
              <a:ahLst/>
              <a:cxnLst>
                <a:cxn ang="0">
                  <a:pos x="0" y="4"/>
                </a:cxn>
                <a:cxn ang="0">
                  <a:pos x="0" y="4"/>
                </a:cxn>
                <a:cxn ang="0">
                  <a:pos x="1" y="4"/>
                </a:cxn>
                <a:cxn ang="0">
                  <a:pos x="1" y="4"/>
                </a:cxn>
                <a:cxn ang="0">
                  <a:pos x="2" y="4"/>
                </a:cxn>
                <a:cxn ang="0">
                  <a:pos x="2" y="4"/>
                </a:cxn>
                <a:cxn ang="0">
                  <a:pos x="2" y="4"/>
                </a:cxn>
                <a:cxn ang="0">
                  <a:pos x="2" y="3"/>
                </a:cxn>
                <a:cxn ang="0">
                  <a:pos x="2" y="2"/>
                </a:cxn>
                <a:cxn ang="0">
                  <a:pos x="2" y="1"/>
                </a:cxn>
                <a:cxn ang="0">
                  <a:pos x="2" y="1"/>
                </a:cxn>
                <a:cxn ang="0">
                  <a:pos x="1" y="1"/>
                </a:cxn>
                <a:cxn ang="0">
                  <a:pos x="1" y="0"/>
                </a:cxn>
                <a:cxn ang="0">
                  <a:pos x="0" y="0"/>
                </a:cxn>
                <a:cxn ang="0">
                  <a:pos x="0" y="0"/>
                </a:cxn>
                <a:cxn ang="0">
                  <a:pos x="0" y="1"/>
                </a:cxn>
                <a:cxn ang="0">
                  <a:pos x="1" y="1"/>
                </a:cxn>
                <a:cxn ang="0">
                  <a:pos x="1" y="2"/>
                </a:cxn>
                <a:cxn ang="0">
                  <a:pos x="0" y="1"/>
                </a:cxn>
                <a:cxn ang="0">
                  <a:pos x="0" y="1"/>
                </a:cxn>
                <a:cxn ang="0">
                  <a:pos x="0" y="2"/>
                </a:cxn>
                <a:cxn ang="0">
                  <a:pos x="0" y="3"/>
                </a:cxn>
                <a:cxn ang="0">
                  <a:pos x="0" y="4"/>
                </a:cxn>
              </a:cxnLst>
              <a:rect l="0" t="0" r="r" b="b"/>
              <a:pathLst>
                <a:path w="2" h="4">
                  <a:moveTo>
                    <a:pt x="0" y="4"/>
                  </a:moveTo>
                  <a:lnTo>
                    <a:pt x="0" y="4"/>
                  </a:lnTo>
                  <a:lnTo>
                    <a:pt x="1" y="4"/>
                  </a:lnTo>
                  <a:lnTo>
                    <a:pt x="1" y="4"/>
                  </a:lnTo>
                  <a:lnTo>
                    <a:pt x="2" y="4"/>
                  </a:lnTo>
                  <a:lnTo>
                    <a:pt x="2" y="4"/>
                  </a:lnTo>
                  <a:lnTo>
                    <a:pt x="2" y="4"/>
                  </a:lnTo>
                  <a:lnTo>
                    <a:pt x="2" y="3"/>
                  </a:lnTo>
                  <a:lnTo>
                    <a:pt x="2" y="2"/>
                  </a:lnTo>
                  <a:lnTo>
                    <a:pt x="2" y="1"/>
                  </a:lnTo>
                  <a:lnTo>
                    <a:pt x="2" y="1"/>
                  </a:lnTo>
                  <a:lnTo>
                    <a:pt x="1" y="1"/>
                  </a:lnTo>
                  <a:lnTo>
                    <a:pt x="1" y="0"/>
                  </a:lnTo>
                  <a:lnTo>
                    <a:pt x="0" y="0"/>
                  </a:lnTo>
                  <a:lnTo>
                    <a:pt x="0" y="0"/>
                  </a:lnTo>
                  <a:lnTo>
                    <a:pt x="0" y="1"/>
                  </a:lnTo>
                  <a:lnTo>
                    <a:pt x="1" y="1"/>
                  </a:lnTo>
                  <a:lnTo>
                    <a:pt x="1" y="2"/>
                  </a:lnTo>
                  <a:lnTo>
                    <a:pt x="0" y="1"/>
                  </a:lnTo>
                  <a:lnTo>
                    <a:pt x="0" y="1"/>
                  </a:lnTo>
                  <a:lnTo>
                    <a:pt x="0" y="2"/>
                  </a:lnTo>
                  <a:lnTo>
                    <a:pt x="0" y="3"/>
                  </a:lnTo>
                  <a:lnTo>
                    <a:pt x="0"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0" name="Freeform 138"/>
            <p:cNvSpPr>
              <a:spLocks/>
            </p:cNvSpPr>
            <p:nvPr/>
          </p:nvSpPr>
          <p:spPr bwMode="auto">
            <a:xfrm>
              <a:off x="5387756" y="2229194"/>
              <a:ext cx="6813" cy="8709"/>
            </a:xfrm>
            <a:custGeom>
              <a:avLst/>
              <a:gdLst/>
              <a:ahLst/>
              <a:cxnLst>
                <a:cxn ang="0">
                  <a:pos x="1" y="1"/>
                </a:cxn>
                <a:cxn ang="0">
                  <a:pos x="2" y="3"/>
                </a:cxn>
                <a:cxn ang="0">
                  <a:pos x="2" y="3"/>
                </a:cxn>
                <a:cxn ang="0">
                  <a:pos x="2" y="3"/>
                </a:cxn>
                <a:cxn ang="0">
                  <a:pos x="2" y="2"/>
                </a:cxn>
                <a:cxn ang="0">
                  <a:pos x="2" y="0"/>
                </a:cxn>
                <a:cxn ang="0">
                  <a:pos x="1" y="0"/>
                </a:cxn>
                <a:cxn ang="0">
                  <a:pos x="0" y="0"/>
                </a:cxn>
                <a:cxn ang="0">
                  <a:pos x="0" y="0"/>
                </a:cxn>
                <a:cxn ang="0">
                  <a:pos x="0" y="0"/>
                </a:cxn>
                <a:cxn ang="0">
                  <a:pos x="1" y="1"/>
                </a:cxn>
              </a:cxnLst>
              <a:rect l="0" t="0" r="r" b="b"/>
              <a:pathLst>
                <a:path w="2" h="3">
                  <a:moveTo>
                    <a:pt x="1" y="1"/>
                  </a:moveTo>
                  <a:lnTo>
                    <a:pt x="2" y="3"/>
                  </a:lnTo>
                  <a:lnTo>
                    <a:pt x="2" y="3"/>
                  </a:lnTo>
                  <a:lnTo>
                    <a:pt x="2" y="3"/>
                  </a:lnTo>
                  <a:lnTo>
                    <a:pt x="2" y="2"/>
                  </a:lnTo>
                  <a:lnTo>
                    <a:pt x="2" y="0"/>
                  </a:lnTo>
                  <a:lnTo>
                    <a:pt x="1" y="0"/>
                  </a:lnTo>
                  <a:lnTo>
                    <a:pt x="0" y="0"/>
                  </a:lnTo>
                  <a:lnTo>
                    <a:pt x="0" y="0"/>
                  </a:lnTo>
                  <a:lnTo>
                    <a:pt x="0" y="0"/>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1" name="Freeform 139"/>
            <p:cNvSpPr>
              <a:spLocks/>
            </p:cNvSpPr>
            <p:nvPr/>
          </p:nvSpPr>
          <p:spPr bwMode="auto">
            <a:xfrm>
              <a:off x="5823804" y="2385960"/>
              <a:ext cx="13626" cy="31934"/>
            </a:xfrm>
            <a:custGeom>
              <a:avLst/>
              <a:gdLst/>
              <a:ahLst/>
              <a:cxnLst>
                <a:cxn ang="0">
                  <a:pos x="4" y="1"/>
                </a:cxn>
                <a:cxn ang="0">
                  <a:pos x="4" y="0"/>
                </a:cxn>
                <a:cxn ang="0">
                  <a:pos x="3" y="1"/>
                </a:cxn>
                <a:cxn ang="0">
                  <a:pos x="0" y="11"/>
                </a:cxn>
                <a:cxn ang="0">
                  <a:pos x="1" y="10"/>
                </a:cxn>
                <a:cxn ang="0">
                  <a:pos x="4" y="1"/>
                </a:cxn>
                <a:cxn ang="0">
                  <a:pos x="4" y="1"/>
                </a:cxn>
              </a:cxnLst>
              <a:rect l="0" t="0" r="r" b="b"/>
              <a:pathLst>
                <a:path w="4" h="11">
                  <a:moveTo>
                    <a:pt x="4" y="1"/>
                  </a:moveTo>
                  <a:lnTo>
                    <a:pt x="4" y="0"/>
                  </a:lnTo>
                  <a:lnTo>
                    <a:pt x="3" y="1"/>
                  </a:lnTo>
                  <a:lnTo>
                    <a:pt x="0" y="11"/>
                  </a:lnTo>
                  <a:lnTo>
                    <a:pt x="1" y="10"/>
                  </a:lnTo>
                  <a:lnTo>
                    <a:pt x="4" y="1"/>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2" name="Freeform 140"/>
            <p:cNvSpPr>
              <a:spLocks/>
            </p:cNvSpPr>
            <p:nvPr/>
          </p:nvSpPr>
          <p:spPr bwMode="auto">
            <a:xfrm>
              <a:off x="5926003" y="2295965"/>
              <a:ext cx="3407" cy="5806"/>
            </a:xfrm>
            <a:custGeom>
              <a:avLst/>
              <a:gdLst/>
              <a:ahLst/>
              <a:cxnLst>
                <a:cxn ang="0">
                  <a:pos x="1" y="1"/>
                </a:cxn>
                <a:cxn ang="0">
                  <a:pos x="1" y="0"/>
                </a:cxn>
                <a:cxn ang="0">
                  <a:pos x="0" y="0"/>
                </a:cxn>
                <a:cxn ang="0">
                  <a:pos x="0" y="1"/>
                </a:cxn>
                <a:cxn ang="0">
                  <a:pos x="0" y="2"/>
                </a:cxn>
                <a:cxn ang="0">
                  <a:pos x="1" y="2"/>
                </a:cxn>
                <a:cxn ang="0">
                  <a:pos x="1" y="1"/>
                </a:cxn>
              </a:cxnLst>
              <a:rect l="0" t="0" r="r" b="b"/>
              <a:pathLst>
                <a:path w="1" h="2">
                  <a:moveTo>
                    <a:pt x="1" y="1"/>
                  </a:moveTo>
                  <a:lnTo>
                    <a:pt x="1" y="0"/>
                  </a:lnTo>
                  <a:lnTo>
                    <a:pt x="0" y="0"/>
                  </a:lnTo>
                  <a:lnTo>
                    <a:pt x="0" y="1"/>
                  </a:lnTo>
                  <a:lnTo>
                    <a:pt x="0" y="2"/>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3" name="Freeform 141"/>
            <p:cNvSpPr>
              <a:spLocks/>
            </p:cNvSpPr>
            <p:nvPr/>
          </p:nvSpPr>
          <p:spPr bwMode="auto">
            <a:xfrm>
              <a:off x="5619407" y="2304674"/>
              <a:ext cx="3407" cy="8709"/>
            </a:xfrm>
            <a:custGeom>
              <a:avLst/>
              <a:gdLst/>
              <a:ahLst/>
              <a:cxnLst>
                <a:cxn ang="0">
                  <a:pos x="0" y="0"/>
                </a:cxn>
                <a:cxn ang="0">
                  <a:pos x="0" y="0"/>
                </a:cxn>
                <a:cxn ang="0">
                  <a:pos x="0" y="2"/>
                </a:cxn>
                <a:cxn ang="0">
                  <a:pos x="0" y="3"/>
                </a:cxn>
                <a:cxn ang="0">
                  <a:pos x="0" y="1"/>
                </a:cxn>
                <a:cxn ang="0">
                  <a:pos x="0" y="0"/>
                </a:cxn>
              </a:cxnLst>
              <a:rect l="0" t="0" r="r" b="b"/>
              <a:pathLst>
                <a:path h="3">
                  <a:moveTo>
                    <a:pt x="0" y="0"/>
                  </a:moveTo>
                  <a:lnTo>
                    <a:pt x="0" y="0"/>
                  </a:lnTo>
                  <a:lnTo>
                    <a:pt x="0" y="2"/>
                  </a:lnTo>
                  <a:lnTo>
                    <a:pt x="0" y="3"/>
                  </a:lnTo>
                  <a:lnTo>
                    <a:pt x="0"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4" name="Freeform 142"/>
            <p:cNvSpPr>
              <a:spLocks/>
            </p:cNvSpPr>
            <p:nvPr/>
          </p:nvSpPr>
          <p:spPr bwMode="auto">
            <a:xfrm>
              <a:off x="5929410" y="2345317"/>
              <a:ext cx="23846" cy="20322"/>
            </a:xfrm>
            <a:custGeom>
              <a:avLst/>
              <a:gdLst/>
              <a:ahLst/>
              <a:cxnLst>
                <a:cxn ang="0">
                  <a:pos x="0" y="2"/>
                </a:cxn>
                <a:cxn ang="0">
                  <a:pos x="0" y="4"/>
                </a:cxn>
                <a:cxn ang="0">
                  <a:pos x="0" y="5"/>
                </a:cxn>
                <a:cxn ang="0">
                  <a:pos x="1" y="5"/>
                </a:cxn>
                <a:cxn ang="0">
                  <a:pos x="1" y="6"/>
                </a:cxn>
                <a:cxn ang="0">
                  <a:pos x="0" y="7"/>
                </a:cxn>
                <a:cxn ang="0">
                  <a:pos x="0" y="7"/>
                </a:cxn>
                <a:cxn ang="0">
                  <a:pos x="2" y="5"/>
                </a:cxn>
                <a:cxn ang="0">
                  <a:pos x="3" y="4"/>
                </a:cxn>
                <a:cxn ang="0">
                  <a:pos x="3" y="4"/>
                </a:cxn>
                <a:cxn ang="0">
                  <a:pos x="4" y="4"/>
                </a:cxn>
                <a:cxn ang="0">
                  <a:pos x="4" y="4"/>
                </a:cxn>
                <a:cxn ang="0">
                  <a:pos x="5" y="4"/>
                </a:cxn>
                <a:cxn ang="0">
                  <a:pos x="6" y="3"/>
                </a:cxn>
                <a:cxn ang="0">
                  <a:pos x="7" y="3"/>
                </a:cxn>
                <a:cxn ang="0">
                  <a:pos x="7" y="2"/>
                </a:cxn>
                <a:cxn ang="0">
                  <a:pos x="7" y="2"/>
                </a:cxn>
                <a:cxn ang="0">
                  <a:pos x="7" y="1"/>
                </a:cxn>
                <a:cxn ang="0">
                  <a:pos x="6" y="1"/>
                </a:cxn>
                <a:cxn ang="0">
                  <a:pos x="6" y="0"/>
                </a:cxn>
                <a:cxn ang="0">
                  <a:pos x="3" y="0"/>
                </a:cxn>
                <a:cxn ang="0">
                  <a:pos x="2" y="2"/>
                </a:cxn>
                <a:cxn ang="0">
                  <a:pos x="1" y="2"/>
                </a:cxn>
                <a:cxn ang="0">
                  <a:pos x="1" y="2"/>
                </a:cxn>
                <a:cxn ang="0">
                  <a:pos x="0" y="2"/>
                </a:cxn>
              </a:cxnLst>
              <a:rect l="0" t="0" r="r" b="b"/>
              <a:pathLst>
                <a:path w="7" h="7">
                  <a:moveTo>
                    <a:pt x="0" y="2"/>
                  </a:moveTo>
                  <a:lnTo>
                    <a:pt x="0" y="4"/>
                  </a:lnTo>
                  <a:lnTo>
                    <a:pt x="0" y="5"/>
                  </a:lnTo>
                  <a:lnTo>
                    <a:pt x="1" y="5"/>
                  </a:lnTo>
                  <a:lnTo>
                    <a:pt x="1" y="6"/>
                  </a:lnTo>
                  <a:lnTo>
                    <a:pt x="0" y="7"/>
                  </a:lnTo>
                  <a:lnTo>
                    <a:pt x="0" y="7"/>
                  </a:lnTo>
                  <a:lnTo>
                    <a:pt x="2" y="5"/>
                  </a:lnTo>
                  <a:lnTo>
                    <a:pt x="3" y="4"/>
                  </a:lnTo>
                  <a:lnTo>
                    <a:pt x="3" y="4"/>
                  </a:lnTo>
                  <a:lnTo>
                    <a:pt x="4" y="4"/>
                  </a:lnTo>
                  <a:lnTo>
                    <a:pt x="4" y="4"/>
                  </a:lnTo>
                  <a:lnTo>
                    <a:pt x="5" y="4"/>
                  </a:lnTo>
                  <a:lnTo>
                    <a:pt x="6" y="3"/>
                  </a:lnTo>
                  <a:lnTo>
                    <a:pt x="7" y="3"/>
                  </a:lnTo>
                  <a:lnTo>
                    <a:pt x="7" y="2"/>
                  </a:lnTo>
                  <a:lnTo>
                    <a:pt x="7" y="2"/>
                  </a:lnTo>
                  <a:lnTo>
                    <a:pt x="7" y="1"/>
                  </a:lnTo>
                  <a:lnTo>
                    <a:pt x="6" y="1"/>
                  </a:lnTo>
                  <a:lnTo>
                    <a:pt x="6" y="0"/>
                  </a:lnTo>
                  <a:lnTo>
                    <a:pt x="3" y="0"/>
                  </a:lnTo>
                  <a:lnTo>
                    <a:pt x="2" y="2"/>
                  </a:lnTo>
                  <a:lnTo>
                    <a:pt x="1" y="2"/>
                  </a:lnTo>
                  <a:lnTo>
                    <a:pt x="1"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5" name="Freeform 143"/>
            <p:cNvSpPr>
              <a:spLocks/>
            </p:cNvSpPr>
            <p:nvPr/>
          </p:nvSpPr>
          <p:spPr bwMode="auto">
            <a:xfrm>
              <a:off x="5936223" y="2293062"/>
              <a:ext cx="10220" cy="8709"/>
            </a:xfrm>
            <a:custGeom>
              <a:avLst/>
              <a:gdLst/>
              <a:ahLst/>
              <a:cxnLst>
                <a:cxn ang="0">
                  <a:pos x="1" y="3"/>
                </a:cxn>
                <a:cxn ang="0">
                  <a:pos x="2" y="3"/>
                </a:cxn>
                <a:cxn ang="0">
                  <a:pos x="3" y="0"/>
                </a:cxn>
                <a:cxn ang="0">
                  <a:pos x="2" y="1"/>
                </a:cxn>
                <a:cxn ang="0">
                  <a:pos x="1" y="2"/>
                </a:cxn>
                <a:cxn ang="0">
                  <a:pos x="1" y="3"/>
                </a:cxn>
                <a:cxn ang="0">
                  <a:pos x="1" y="3"/>
                </a:cxn>
                <a:cxn ang="0">
                  <a:pos x="0" y="3"/>
                </a:cxn>
                <a:cxn ang="0">
                  <a:pos x="1" y="3"/>
                </a:cxn>
                <a:cxn ang="0">
                  <a:pos x="1" y="3"/>
                </a:cxn>
              </a:cxnLst>
              <a:rect l="0" t="0" r="r" b="b"/>
              <a:pathLst>
                <a:path w="3" h="3">
                  <a:moveTo>
                    <a:pt x="1" y="3"/>
                  </a:moveTo>
                  <a:lnTo>
                    <a:pt x="2" y="3"/>
                  </a:lnTo>
                  <a:lnTo>
                    <a:pt x="3" y="0"/>
                  </a:lnTo>
                  <a:lnTo>
                    <a:pt x="2" y="1"/>
                  </a:lnTo>
                  <a:lnTo>
                    <a:pt x="1" y="2"/>
                  </a:lnTo>
                  <a:lnTo>
                    <a:pt x="1" y="3"/>
                  </a:lnTo>
                  <a:lnTo>
                    <a:pt x="1" y="3"/>
                  </a:lnTo>
                  <a:lnTo>
                    <a:pt x="0" y="3"/>
                  </a:lnTo>
                  <a:lnTo>
                    <a:pt x="1"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6" name="Freeform 144"/>
            <p:cNvSpPr>
              <a:spLocks/>
            </p:cNvSpPr>
            <p:nvPr/>
          </p:nvSpPr>
          <p:spPr bwMode="auto">
            <a:xfrm>
              <a:off x="5932816" y="2333705"/>
              <a:ext cx="17033" cy="11612"/>
            </a:xfrm>
            <a:custGeom>
              <a:avLst/>
              <a:gdLst/>
              <a:ahLst/>
              <a:cxnLst>
                <a:cxn ang="0">
                  <a:pos x="0" y="1"/>
                </a:cxn>
                <a:cxn ang="0">
                  <a:pos x="0" y="2"/>
                </a:cxn>
                <a:cxn ang="0">
                  <a:pos x="1" y="2"/>
                </a:cxn>
                <a:cxn ang="0">
                  <a:pos x="2" y="4"/>
                </a:cxn>
                <a:cxn ang="0">
                  <a:pos x="2" y="4"/>
                </a:cxn>
                <a:cxn ang="0">
                  <a:pos x="3" y="3"/>
                </a:cxn>
                <a:cxn ang="0">
                  <a:pos x="5" y="2"/>
                </a:cxn>
                <a:cxn ang="0">
                  <a:pos x="5" y="1"/>
                </a:cxn>
                <a:cxn ang="0">
                  <a:pos x="4" y="0"/>
                </a:cxn>
                <a:cxn ang="0">
                  <a:pos x="3" y="0"/>
                </a:cxn>
                <a:cxn ang="0">
                  <a:pos x="3" y="0"/>
                </a:cxn>
                <a:cxn ang="0">
                  <a:pos x="2" y="0"/>
                </a:cxn>
                <a:cxn ang="0">
                  <a:pos x="2" y="0"/>
                </a:cxn>
                <a:cxn ang="0">
                  <a:pos x="2" y="1"/>
                </a:cxn>
                <a:cxn ang="0">
                  <a:pos x="0" y="1"/>
                </a:cxn>
                <a:cxn ang="0">
                  <a:pos x="0" y="1"/>
                </a:cxn>
              </a:cxnLst>
              <a:rect l="0" t="0" r="r" b="b"/>
              <a:pathLst>
                <a:path w="5" h="4">
                  <a:moveTo>
                    <a:pt x="0" y="1"/>
                  </a:moveTo>
                  <a:lnTo>
                    <a:pt x="0" y="2"/>
                  </a:lnTo>
                  <a:lnTo>
                    <a:pt x="1" y="2"/>
                  </a:lnTo>
                  <a:lnTo>
                    <a:pt x="2" y="4"/>
                  </a:lnTo>
                  <a:lnTo>
                    <a:pt x="2" y="4"/>
                  </a:lnTo>
                  <a:lnTo>
                    <a:pt x="3" y="3"/>
                  </a:lnTo>
                  <a:lnTo>
                    <a:pt x="5" y="2"/>
                  </a:lnTo>
                  <a:lnTo>
                    <a:pt x="5" y="1"/>
                  </a:lnTo>
                  <a:lnTo>
                    <a:pt x="4" y="0"/>
                  </a:lnTo>
                  <a:lnTo>
                    <a:pt x="3" y="0"/>
                  </a:lnTo>
                  <a:lnTo>
                    <a:pt x="3" y="0"/>
                  </a:lnTo>
                  <a:lnTo>
                    <a:pt x="2" y="0"/>
                  </a:lnTo>
                  <a:lnTo>
                    <a:pt x="2" y="0"/>
                  </a:lnTo>
                  <a:lnTo>
                    <a:pt x="2"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7" name="Freeform 145"/>
            <p:cNvSpPr>
              <a:spLocks/>
            </p:cNvSpPr>
            <p:nvPr/>
          </p:nvSpPr>
          <p:spPr bwMode="auto">
            <a:xfrm>
              <a:off x="5704572" y="2435313"/>
              <a:ext cx="20440" cy="14515"/>
            </a:xfrm>
            <a:custGeom>
              <a:avLst/>
              <a:gdLst/>
              <a:ahLst/>
              <a:cxnLst>
                <a:cxn ang="0">
                  <a:pos x="5" y="3"/>
                </a:cxn>
                <a:cxn ang="0">
                  <a:pos x="5" y="2"/>
                </a:cxn>
                <a:cxn ang="0">
                  <a:pos x="5" y="2"/>
                </a:cxn>
                <a:cxn ang="0">
                  <a:pos x="4" y="0"/>
                </a:cxn>
                <a:cxn ang="0">
                  <a:pos x="4" y="0"/>
                </a:cxn>
                <a:cxn ang="0">
                  <a:pos x="4" y="1"/>
                </a:cxn>
                <a:cxn ang="0">
                  <a:pos x="4" y="1"/>
                </a:cxn>
                <a:cxn ang="0">
                  <a:pos x="3" y="1"/>
                </a:cxn>
                <a:cxn ang="0">
                  <a:pos x="1" y="1"/>
                </a:cxn>
                <a:cxn ang="0">
                  <a:pos x="1" y="1"/>
                </a:cxn>
                <a:cxn ang="0">
                  <a:pos x="0" y="2"/>
                </a:cxn>
                <a:cxn ang="0">
                  <a:pos x="0" y="1"/>
                </a:cxn>
                <a:cxn ang="0">
                  <a:pos x="0" y="1"/>
                </a:cxn>
                <a:cxn ang="0">
                  <a:pos x="0" y="2"/>
                </a:cxn>
                <a:cxn ang="0">
                  <a:pos x="0" y="2"/>
                </a:cxn>
                <a:cxn ang="0">
                  <a:pos x="0" y="2"/>
                </a:cxn>
                <a:cxn ang="0">
                  <a:pos x="0" y="2"/>
                </a:cxn>
                <a:cxn ang="0">
                  <a:pos x="0" y="2"/>
                </a:cxn>
                <a:cxn ang="0">
                  <a:pos x="0" y="3"/>
                </a:cxn>
                <a:cxn ang="0">
                  <a:pos x="0" y="3"/>
                </a:cxn>
                <a:cxn ang="0">
                  <a:pos x="0" y="4"/>
                </a:cxn>
                <a:cxn ang="0">
                  <a:pos x="1" y="5"/>
                </a:cxn>
                <a:cxn ang="0">
                  <a:pos x="2" y="5"/>
                </a:cxn>
                <a:cxn ang="0">
                  <a:pos x="1" y="5"/>
                </a:cxn>
                <a:cxn ang="0">
                  <a:pos x="1" y="5"/>
                </a:cxn>
                <a:cxn ang="0">
                  <a:pos x="2" y="5"/>
                </a:cxn>
                <a:cxn ang="0">
                  <a:pos x="4" y="5"/>
                </a:cxn>
                <a:cxn ang="0">
                  <a:pos x="4" y="5"/>
                </a:cxn>
                <a:cxn ang="0">
                  <a:pos x="4" y="5"/>
                </a:cxn>
                <a:cxn ang="0">
                  <a:pos x="5" y="5"/>
                </a:cxn>
                <a:cxn ang="0">
                  <a:pos x="5" y="3"/>
                </a:cxn>
                <a:cxn ang="0">
                  <a:pos x="6" y="3"/>
                </a:cxn>
                <a:cxn ang="0">
                  <a:pos x="6" y="3"/>
                </a:cxn>
                <a:cxn ang="0">
                  <a:pos x="5" y="3"/>
                </a:cxn>
                <a:cxn ang="0">
                  <a:pos x="5" y="3"/>
                </a:cxn>
              </a:cxnLst>
              <a:rect l="0" t="0" r="r" b="b"/>
              <a:pathLst>
                <a:path w="6" h="5">
                  <a:moveTo>
                    <a:pt x="5" y="3"/>
                  </a:moveTo>
                  <a:lnTo>
                    <a:pt x="5" y="2"/>
                  </a:lnTo>
                  <a:lnTo>
                    <a:pt x="5" y="2"/>
                  </a:lnTo>
                  <a:lnTo>
                    <a:pt x="4" y="0"/>
                  </a:lnTo>
                  <a:lnTo>
                    <a:pt x="4" y="0"/>
                  </a:lnTo>
                  <a:lnTo>
                    <a:pt x="4" y="1"/>
                  </a:lnTo>
                  <a:lnTo>
                    <a:pt x="4" y="1"/>
                  </a:lnTo>
                  <a:lnTo>
                    <a:pt x="3" y="1"/>
                  </a:lnTo>
                  <a:lnTo>
                    <a:pt x="1" y="1"/>
                  </a:lnTo>
                  <a:lnTo>
                    <a:pt x="1" y="1"/>
                  </a:lnTo>
                  <a:lnTo>
                    <a:pt x="0" y="2"/>
                  </a:lnTo>
                  <a:lnTo>
                    <a:pt x="0" y="1"/>
                  </a:lnTo>
                  <a:lnTo>
                    <a:pt x="0" y="1"/>
                  </a:lnTo>
                  <a:lnTo>
                    <a:pt x="0" y="2"/>
                  </a:lnTo>
                  <a:lnTo>
                    <a:pt x="0" y="2"/>
                  </a:lnTo>
                  <a:lnTo>
                    <a:pt x="0" y="2"/>
                  </a:lnTo>
                  <a:lnTo>
                    <a:pt x="0" y="2"/>
                  </a:lnTo>
                  <a:lnTo>
                    <a:pt x="0" y="2"/>
                  </a:lnTo>
                  <a:lnTo>
                    <a:pt x="0" y="3"/>
                  </a:lnTo>
                  <a:lnTo>
                    <a:pt x="0" y="3"/>
                  </a:lnTo>
                  <a:lnTo>
                    <a:pt x="0" y="4"/>
                  </a:lnTo>
                  <a:lnTo>
                    <a:pt x="1" y="5"/>
                  </a:lnTo>
                  <a:lnTo>
                    <a:pt x="2" y="5"/>
                  </a:lnTo>
                  <a:lnTo>
                    <a:pt x="1" y="5"/>
                  </a:lnTo>
                  <a:lnTo>
                    <a:pt x="1" y="5"/>
                  </a:lnTo>
                  <a:lnTo>
                    <a:pt x="2" y="5"/>
                  </a:lnTo>
                  <a:lnTo>
                    <a:pt x="4" y="5"/>
                  </a:lnTo>
                  <a:lnTo>
                    <a:pt x="4" y="5"/>
                  </a:lnTo>
                  <a:lnTo>
                    <a:pt x="4" y="5"/>
                  </a:lnTo>
                  <a:lnTo>
                    <a:pt x="5" y="5"/>
                  </a:lnTo>
                  <a:lnTo>
                    <a:pt x="5" y="3"/>
                  </a:lnTo>
                  <a:lnTo>
                    <a:pt x="6" y="3"/>
                  </a:lnTo>
                  <a:lnTo>
                    <a:pt x="6" y="3"/>
                  </a:lnTo>
                  <a:lnTo>
                    <a:pt x="5" y="3"/>
                  </a:lnTo>
                  <a:lnTo>
                    <a:pt x="5"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8" name="Freeform 146"/>
            <p:cNvSpPr>
              <a:spLocks/>
            </p:cNvSpPr>
            <p:nvPr/>
          </p:nvSpPr>
          <p:spPr bwMode="auto">
            <a:xfrm>
              <a:off x="5789738" y="2696591"/>
              <a:ext cx="3407" cy="8709"/>
            </a:xfrm>
            <a:custGeom>
              <a:avLst/>
              <a:gdLst/>
              <a:ahLst/>
              <a:cxnLst>
                <a:cxn ang="0">
                  <a:pos x="1" y="2"/>
                </a:cxn>
                <a:cxn ang="0">
                  <a:pos x="1" y="3"/>
                </a:cxn>
                <a:cxn ang="0">
                  <a:pos x="1" y="2"/>
                </a:cxn>
                <a:cxn ang="0">
                  <a:pos x="1" y="1"/>
                </a:cxn>
                <a:cxn ang="0">
                  <a:pos x="1" y="0"/>
                </a:cxn>
                <a:cxn ang="0">
                  <a:pos x="1" y="0"/>
                </a:cxn>
                <a:cxn ang="0">
                  <a:pos x="0" y="2"/>
                </a:cxn>
                <a:cxn ang="0">
                  <a:pos x="1" y="2"/>
                </a:cxn>
                <a:cxn ang="0">
                  <a:pos x="1" y="2"/>
                </a:cxn>
              </a:cxnLst>
              <a:rect l="0" t="0" r="r" b="b"/>
              <a:pathLst>
                <a:path w="1" h="3">
                  <a:moveTo>
                    <a:pt x="1" y="2"/>
                  </a:moveTo>
                  <a:lnTo>
                    <a:pt x="1" y="3"/>
                  </a:lnTo>
                  <a:lnTo>
                    <a:pt x="1" y="2"/>
                  </a:lnTo>
                  <a:lnTo>
                    <a:pt x="1" y="1"/>
                  </a:lnTo>
                  <a:lnTo>
                    <a:pt x="1" y="0"/>
                  </a:lnTo>
                  <a:lnTo>
                    <a:pt x="1" y="0"/>
                  </a:lnTo>
                  <a:lnTo>
                    <a:pt x="0" y="2"/>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9" name="Freeform 147"/>
            <p:cNvSpPr>
              <a:spLocks/>
            </p:cNvSpPr>
            <p:nvPr/>
          </p:nvSpPr>
          <p:spPr bwMode="auto">
            <a:xfrm>
              <a:off x="5616000" y="2324996"/>
              <a:ext cx="3407" cy="5806"/>
            </a:xfrm>
            <a:custGeom>
              <a:avLst/>
              <a:gdLst/>
              <a:ahLst/>
              <a:cxnLst>
                <a:cxn ang="0">
                  <a:pos x="1" y="0"/>
                </a:cxn>
                <a:cxn ang="0">
                  <a:pos x="1" y="0"/>
                </a:cxn>
                <a:cxn ang="0">
                  <a:pos x="1" y="0"/>
                </a:cxn>
                <a:cxn ang="0">
                  <a:pos x="0" y="2"/>
                </a:cxn>
                <a:cxn ang="0">
                  <a:pos x="1" y="2"/>
                </a:cxn>
                <a:cxn ang="0">
                  <a:pos x="1" y="0"/>
                </a:cxn>
              </a:cxnLst>
              <a:rect l="0" t="0" r="r" b="b"/>
              <a:pathLst>
                <a:path w="1" h="2">
                  <a:moveTo>
                    <a:pt x="1" y="0"/>
                  </a:moveTo>
                  <a:lnTo>
                    <a:pt x="1" y="0"/>
                  </a:lnTo>
                  <a:lnTo>
                    <a:pt x="1" y="0"/>
                  </a:lnTo>
                  <a:lnTo>
                    <a:pt x="0" y="2"/>
                  </a:lnTo>
                  <a:lnTo>
                    <a:pt x="1"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0" name="Freeform 148"/>
            <p:cNvSpPr>
              <a:spLocks/>
            </p:cNvSpPr>
            <p:nvPr/>
          </p:nvSpPr>
          <p:spPr bwMode="auto">
            <a:xfrm>
              <a:off x="5786331" y="2699494"/>
              <a:ext cx="6813" cy="11612"/>
            </a:xfrm>
            <a:custGeom>
              <a:avLst/>
              <a:gdLst/>
              <a:ahLst/>
              <a:cxnLst>
                <a:cxn ang="0">
                  <a:pos x="0" y="2"/>
                </a:cxn>
                <a:cxn ang="0">
                  <a:pos x="0" y="2"/>
                </a:cxn>
                <a:cxn ang="0">
                  <a:pos x="2" y="4"/>
                </a:cxn>
                <a:cxn ang="0">
                  <a:pos x="1" y="0"/>
                </a:cxn>
                <a:cxn ang="0">
                  <a:pos x="1" y="0"/>
                </a:cxn>
                <a:cxn ang="0">
                  <a:pos x="0" y="0"/>
                </a:cxn>
                <a:cxn ang="0">
                  <a:pos x="0" y="0"/>
                </a:cxn>
                <a:cxn ang="0">
                  <a:pos x="1" y="1"/>
                </a:cxn>
                <a:cxn ang="0">
                  <a:pos x="1" y="2"/>
                </a:cxn>
                <a:cxn ang="0">
                  <a:pos x="0" y="2"/>
                </a:cxn>
              </a:cxnLst>
              <a:rect l="0" t="0" r="r" b="b"/>
              <a:pathLst>
                <a:path w="2" h="4">
                  <a:moveTo>
                    <a:pt x="0" y="2"/>
                  </a:moveTo>
                  <a:lnTo>
                    <a:pt x="0" y="2"/>
                  </a:lnTo>
                  <a:lnTo>
                    <a:pt x="2" y="4"/>
                  </a:lnTo>
                  <a:lnTo>
                    <a:pt x="1" y="0"/>
                  </a:lnTo>
                  <a:lnTo>
                    <a:pt x="1" y="0"/>
                  </a:lnTo>
                  <a:lnTo>
                    <a:pt x="0" y="0"/>
                  </a:lnTo>
                  <a:lnTo>
                    <a:pt x="0" y="0"/>
                  </a:lnTo>
                  <a:lnTo>
                    <a:pt x="1" y="1"/>
                  </a:lnTo>
                  <a:lnTo>
                    <a:pt x="1"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1" name="Freeform 149"/>
            <p:cNvSpPr>
              <a:spLocks/>
            </p:cNvSpPr>
            <p:nvPr/>
          </p:nvSpPr>
          <p:spPr bwMode="auto">
            <a:xfrm>
              <a:off x="5827211" y="2737234"/>
              <a:ext cx="6813" cy="2903"/>
            </a:xfrm>
            <a:custGeom>
              <a:avLst/>
              <a:gdLst/>
              <a:ahLst/>
              <a:cxnLst>
                <a:cxn ang="0">
                  <a:pos x="2" y="1"/>
                </a:cxn>
                <a:cxn ang="0">
                  <a:pos x="2" y="0"/>
                </a:cxn>
                <a:cxn ang="0">
                  <a:pos x="1" y="0"/>
                </a:cxn>
                <a:cxn ang="0">
                  <a:pos x="0" y="0"/>
                </a:cxn>
                <a:cxn ang="0">
                  <a:pos x="1" y="1"/>
                </a:cxn>
                <a:cxn ang="0">
                  <a:pos x="2" y="1"/>
                </a:cxn>
                <a:cxn ang="0">
                  <a:pos x="2" y="1"/>
                </a:cxn>
              </a:cxnLst>
              <a:rect l="0" t="0" r="r" b="b"/>
              <a:pathLst>
                <a:path w="2" h="1">
                  <a:moveTo>
                    <a:pt x="2" y="1"/>
                  </a:moveTo>
                  <a:lnTo>
                    <a:pt x="2" y="0"/>
                  </a:lnTo>
                  <a:lnTo>
                    <a:pt x="1" y="0"/>
                  </a:lnTo>
                  <a:lnTo>
                    <a:pt x="0" y="0"/>
                  </a:lnTo>
                  <a:lnTo>
                    <a:pt x="1" y="1"/>
                  </a:lnTo>
                  <a:lnTo>
                    <a:pt x="2"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2" name="Freeform 150"/>
            <p:cNvSpPr>
              <a:spLocks/>
            </p:cNvSpPr>
            <p:nvPr/>
          </p:nvSpPr>
          <p:spPr bwMode="auto">
            <a:xfrm>
              <a:off x="5718199" y="2449828"/>
              <a:ext cx="6813" cy="11612"/>
            </a:xfrm>
            <a:custGeom>
              <a:avLst/>
              <a:gdLst/>
              <a:ahLst/>
              <a:cxnLst>
                <a:cxn ang="0">
                  <a:pos x="2" y="0"/>
                </a:cxn>
                <a:cxn ang="0">
                  <a:pos x="2" y="0"/>
                </a:cxn>
                <a:cxn ang="0">
                  <a:pos x="1" y="0"/>
                </a:cxn>
                <a:cxn ang="0">
                  <a:pos x="0" y="2"/>
                </a:cxn>
                <a:cxn ang="0">
                  <a:pos x="0" y="2"/>
                </a:cxn>
                <a:cxn ang="0">
                  <a:pos x="1" y="3"/>
                </a:cxn>
                <a:cxn ang="0">
                  <a:pos x="1" y="4"/>
                </a:cxn>
                <a:cxn ang="0">
                  <a:pos x="1" y="4"/>
                </a:cxn>
                <a:cxn ang="0">
                  <a:pos x="1" y="3"/>
                </a:cxn>
                <a:cxn ang="0">
                  <a:pos x="2" y="3"/>
                </a:cxn>
                <a:cxn ang="0">
                  <a:pos x="2" y="2"/>
                </a:cxn>
                <a:cxn ang="0">
                  <a:pos x="2" y="1"/>
                </a:cxn>
                <a:cxn ang="0">
                  <a:pos x="2" y="0"/>
                </a:cxn>
                <a:cxn ang="0">
                  <a:pos x="2" y="0"/>
                </a:cxn>
                <a:cxn ang="0">
                  <a:pos x="2" y="0"/>
                </a:cxn>
              </a:cxnLst>
              <a:rect l="0" t="0" r="r" b="b"/>
              <a:pathLst>
                <a:path w="2" h="4">
                  <a:moveTo>
                    <a:pt x="2" y="0"/>
                  </a:moveTo>
                  <a:lnTo>
                    <a:pt x="2" y="0"/>
                  </a:lnTo>
                  <a:lnTo>
                    <a:pt x="1" y="0"/>
                  </a:lnTo>
                  <a:lnTo>
                    <a:pt x="0" y="2"/>
                  </a:lnTo>
                  <a:lnTo>
                    <a:pt x="0" y="2"/>
                  </a:lnTo>
                  <a:lnTo>
                    <a:pt x="1" y="3"/>
                  </a:lnTo>
                  <a:lnTo>
                    <a:pt x="1" y="4"/>
                  </a:lnTo>
                  <a:lnTo>
                    <a:pt x="1" y="4"/>
                  </a:lnTo>
                  <a:lnTo>
                    <a:pt x="1" y="3"/>
                  </a:lnTo>
                  <a:lnTo>
                    <a:pt x="2" y="3"/>
                  </a:lnTo>
                  <a:lnTo>
                    <a:pt x="2" y="2"/>
                  </a:lnTo>
                  <a:lnTo>
                    <a:pt x="2" y="1"/>
                  </a:lnTo>
                  <a:lnTo>
                    <a:pt x="2" y="0"/>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3" name="Freeform 151"/>
            <p:cNvSpPr>
              <a:spLocks/>
            </p:cNvSpPr>
            <p:nvPr/>
          </p:nvSpPr>
          <p:spPr bwMode="auto">
            <a:xfrm>
              <a:off x="5728419" y="2452731"/>
              <a:ext cx="13626" cy="8709"/>
            </a:xfrm>
            <a:custGeom>
              <a:avLst/>
              <a:gdLst/>
              <a:ahLst/>
              <a:cxnLst>
                <a:cxn ang="0">
                  <a:pos x="0" y="2"/>
                </a:cxn>
                <a:cxn ang="0">
                  <a:pos x="0" y="3"/>
                </a:cxn>
                <a:cxn ang="0">
                  <a:pos x="0" y="3"/>
                </a:cxn>
                <a:cxn ang="0">
                  <a:pos x="2" y="3"/>
                </a:cxn>
                <a:cxn ang="0">
                  <a:pos x="2" y="3"/>
                </a:cxn>
                <a:cxn ang="0">
                  <a:pos x="2" y="3"/>
                </a:cxn>
                <a:cxn ang="0">
                  <a:pos x="4" y="3"/>
                </a:cxn>
                <a:cxn ang="0">
                  <a:pos x="4" y="3"/>
                </a:cxn>
                <a:cxn ang="0">
                  <a:pos x="4" y="2"/>
                </a:cxn>
                <a:cxn ang="0">
                  <a:pos x="3" y="2"/>
                </a:cxn>
                <a:cxn ang="0">
                  <a:pos x="3" y="1"/>
                </a:cxn>
                <a:cxn ang="0">
                  <a:pos x="3" y="1"/>
                </a:cxn>
                <a:cxn ang="0">
                  <a:pos x="3" y="1"/>
                </a:cxn>
                <a:cxn ang="0">
                  <a:pos x="2" y="1"/>
                </a:cxn>
                <a:cxn ang="0">
                  <a:pos x="2" y="2"/>
                </a:cxn>
                <a:cxn ang="0">
                  <a:pos x="2" y="2"/>
                </a:cxn>
                <a:cxn ang="0">
                  <a:pos x="1" y="1"/>
                </a:cxn>
                <a:cxn ang="0">
                  <a:pos x="1" y="1"/>
                </a:cxn>
                <a:cxn ang="0">
                  <a:pos x="1" y="0"/>
                </a:cxn>
                <a:cxn ang="0">
                  <a:pos x="0" y="0"/>
                </a:cxn>
                <a:cxn ang="0">
                  <a:pos x="0" y="0"/>
                </a:cxn>
                <a:cxn ang="0">
                  <a:pos x="0" y="0"/>
                </a:cxn>
                <a:cxn ang="0">
                  <a:pos x="0" y="1"/>
                </a:cxn>
                <a:cxn ang="0">
                  <a:pos x="0" y="1"/>
                </a:cxn>
                <a:cxn ang="0">
                  <a:pos x="0" y="1"/>
                </a:cxn>
                <a:cxn ang="0">
                  <a:pos x="0" y="2"/>
                </a:cxn>
                <a:cxn ang="0">
                  <a:pos x="0" y="2"/>
                </a:cxn>
              </a:cxnLst>
              <a:rect l="0" t="0" r="r" b="b"/>
              <a:pathLst>
                <a:path w="4" h="3">
                  <a:moveTo>
                    <a:pt x="0" y="2"/>
                  </a:moveTo>
                  <a:lnTo>
                    <a:pt x="0" y="3"/>
                  </a:lnTo>
                  <a:lnTo>
                    <a:pt x="0" y="3"/>
                  </a:lnTo>
                  <a:lnTo>
                    <a:pt x="2" y="3"/>
                  </a:lnTo>
                  <a:lnTo>
                    <a:pt x="2" y="3"/>
                  </a:lnTo>
                  <a:lnTo>
                    <a:pt x="2" y="3"/>
                  </a:lnTo>
                  <a:lnTo>
                    <a:pt x="4" y="3"/>
                  </a:lnTo>
                  <a:lnTo>
                    <a:pt x="4" y="3"/>
                  </a:lnTo>
                  <a:lnTo>
                    <a:pt x="4" y="2"/>
                  </a:lnTo>
                  <a:lnTo>
                    <a:pt x="3" y="2"/>
                  </a:lnTo>
                  <a:lnTo>
                    <a:pt x="3" y="1"/>
                  </a:lnTo>
                  <a:lnTo>
                    <a:pt x="3" y="1"/>
                  </a:lnTo>
                  <a:lnTo>
                    <a:pt x="3" y="1"/>
                  </a:lnTo>
                  <a:lnTo>
                    <a:pt x="2" y="1"/>
                  </a:lnTo>
                  <a:lnTo>
                    <a:pt x="2" y="2"/>
                  </a:lnTo>
                  <a:lnTo>
                    <a:pt x="2" y="2"/>
                  </a:lnTo>
                  <a:lnTo>
                    <a:pt x="1" y="1"/>
                  </a:lnTo>
                  <a:lnTo>
                    <a:pt x="1" y="1"/>
                  </a:lnTo>
                  <a:lnTo>
                    <a:pt x="1" y="0"/>
                  </a:lnTo>
                  <a:lnTo>
                    <a:pt x="0" y="0"/>
                  </a:lnTo>
                  <a:lnTo>
                    <a:pt x="0" y="0"/>
                  </a:lnTo>
                  <a:lnTo>
                    <a:pt x="0" y="0"/>
                  </a:lnTo>
                  <a:lnTo>
                    <a:pt x="0" y="1"/>
                  </a:lnTo>
                  <a:lnTo>
                    <a:pt x="0" y="1"/>
                  </a:lnTo>
                  <a:lnTo>
                    <a:pt x="0" y="1"/>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4" name="Freeform 152"/>
            <p:cNvSpPr>
              <a:spLocks/>
            </p:cNvSpPr>
            <p:nvPr/>
          </p:nvSpPr>
          <p:spPr bwMode="auto">
            <a:xfrm>
              <a:off x="5725012" y="2420798"/>
              <a:ext cx="30660" cy="31934"/>
            </a:xfrm>
            <a:custGeom>
              <a:avLst/>
              <a:gdLst/>
              <a:ahLst/>
              <a:cxnLst>
                <a:cxn ang="0">
                  <a:pos x="2" y="3"/>
                </a:cxn>
                <a:cxn ang="0">
                  <a:pos x="1" y="4"/>
                </a:cxn>
                <a:cxn ang="0">
                  <a:pos x="0" y="4"/>
                </a:cxn>
                <a:cxn ang="0">
                  <a:pos x="1" y="4"/>
                </a:cxn>
                <a:cxn ang="0">
                  <a:pos x="1" y="5"/>
                </a:cxn>
                <a:cxn ang="0">
                  <a:pos x="1" y="5"/>
                </a:cxn>
                <a:cxn ang="0">
                  <a:pos x="1" y="7"/>
                </a:cxn>
                <a:cxn ang="0">
                  <a:pos x="1" y="8"/>
                </a:cxn>
                <a:cxn ang="0">
                  <a:pos x="2" y="9"/>
                </a:cxn>
                <a:cxn ang="0">
                  <a:pos x="5" y="10"/>
                </a:cxn>
                <a:cxn ang="0">
                  <a:pos x="5" y="10"/>
                </a:cxn>
                <a:cxn ang="0">
                  <a:pos x="4" y="10"/>
                </a:cxn>
                <a:cxn ang="0">
                  <a:pos x="5" y="10"/>
                </a:cxn>
                <a:cxn ang="0">
                  <a:pos x="6" y="11"/>
                </a:cxn>
                <a:cxn ang="0">
                  <a:pos x="7" y="10"/>
                </a:cxn>
                <a:cxn ang="0">
                  <a:pos x="7" y="10"/>
                </a:cxn>
                <a:cxn ang="0">
                  <a:pos x="7" y="10"/>
                </a:cxn>
                <a:cxn ang="0">
                  <a:pos x="7" y="9"/>
                </a:cxn>
                <a:cxn ang="0">
                  <a:pos x="9" y="7"/>
                </a:cxn>
                <a:cxn ang="0">
                  <a:pos x="7" y="7"/>
                </a:cxn>
                <a:cxn ang="0">
                  <a:pos x="8" y="5"/>
                </a:cxn>
                <a:cxn ang="0">
                  <a:pos x="9" y="5"/>
                </a:cxn>
                <a:cxn ang="0">
                  <a:pos x="9" y="3"/>
                </a:cxn>
                <a:cxn ang="0">
                  <a:pos x="9" y="3"/>
                </a:cxn>
                <a:cxn ang="0">
                  <a:pos x="9" y="2"/>
                </a:cxn>
                <a:cxn ang="0">
                  <a:pos x="9" y="1"/>
                </a:cxn>
                <a:cxn ang="0">
                  <a:pos x="7" y="0"/>
                </a:cxn>
                <a:cxn ang="0">
                  <a:pos x="6" y="0"/>
                </a:cxn>
                <a:cxn ang="0">
                  <a:pos x="5" y="2"/>
                </a:cxn>
                <a:cxn ang="0">
                  <a:pos x="6" y="2"/>
                </a:cxn>
                <a:cxn ang="0">
                  <a:pos x="6" y="4"/>
                </a:cxn>
                <a:cxn ang="0">
                  <a:pos x="5" y="4"/>
                </a:cxn>
                <a:cxn ang="0">
                  <a:pos x="6" y="4"/>
                </a:cxn>
                <a:cxn ang="0">
                  <a:pos x="5" y="3"/>
                </a:cxn>
                <a:cxn ang="0">
                  <a:pos x="5" y="3"/>
                </a:cxn>
                <a:cxn ang="0">
                  <a:pos x="5" y="3"/>
                </a:cxn>
                <a:cxn ang="0">
                  <a:pos x="5" y="4"/>
                </a:cxn>
                <a:cxn ang="0">
                  <a:pos x="5" y="3"/>
                </a:cxn>
                <a:cxn ang="0">
                  <a:pos x="4" y="3"/>
                </a:cxn>
                <a:cxn ang="0">
                  <a:pos x="5" y="3"/>
                </a:cxn>
                <a:cxn ang="0">
                  <a:pos x="5" y="2"/>
                </a:cxn>
                <a:cxn ang="0">
                  <a:pos x="3" y="2"/>
                </a:cxn>
                <a:cxn ang="0">
                  <a:pos x="3" y="3"/>
                </a:cxn>
              </a:cxnLst>
              <a:rect l="0" t="0" r="r" b="b"/>
              <a:pathLst>
                <a:path w="9" h="11">
                  <a:moveTo>
                    <a:pt x="3" y="3"/>
                  </a:moveTo>
                  <a:lnTo>
                    <a:pt x="2" y="3"/>
                  </a:lnTo>
                  <a:lnTo>
                    <a:pt x="2" y="3"/>
                  </a:lnTo>
                  <a:lnTo>
                    <a:pt x="1" y="4"/>
                  </a:lnTo>
                  <a:lnTo>
                    <a:pt x="1" y="4"/>
                  </a:lnTo>
                  <a:lnTo>
                    <a:pt x="0" y="4"/>
                  </a:lnTo>
                  <a:lnTo>
                    <a:pt x="0" y="4"/>
                  </a:lnTo>
                  <a:lnTo>
                    <a:pt x="1" y="4"/>
                  </a:lnTo>
                  <a:lnTo>
                    <a:pt x="0" y="5"/>
                  </a:lnTo>
                  <a:lnTo>
                    <a:pt x="1" y="5"/>
                  </a:lnTo>
                  <a:lnTo>
                    <a:pt x="1" y="5"/>
                  </a:lnTo>
                  <a:lnTo>
                    <a:pt x="1" y="5"/>
                  </a:lnTo>
                  <a:lnTo>
                    <a:pt x="1" y="7"/>
                  </a:lnTo>
                  <a:lnTo>
                    <a:pt x="1" y="7"/>
                  </a:lnTo>
                  <a:lnTo>
                    <a:pt x="1" y="8"/>
                  </a:lnTo>
                  <a:lnTo>
                    <a:pt x="1" y="8"/>
                  </a:lnTo>
                  <a:lnTo>
                    <a:pt x="1" y="8"/>
                  </a:lnTo>
                  <a:lnTo>
                    <a:pt x="2" y="9"/>
                  </a:lnTo>
                  <a:lnTo>
                    <a:pt x="3" y="9"/>
                  </a:lnTo>
                  <a:lnTo>
                    <a:pt x="5" y="10"/>
                  </a:lnTo>
                  <a:lnTo>
                    <a:pt x="5" y="10"/>
                  </a:lnTo>
                  <a:lnTo>
                    <a:pt x="5" y="10"/>
                  </a:lnTo>
                  <a:lnTo>
                    <a:pt x="5" y="10"/>
                  </a:lnTo>
                  <a:lnTo>
                    <a:pt x="4" y="10"/>
                  </a:lnTo>
                  <a:lnTo>
                    <a:pt x="4" y="10"/>
                  </a:lnTo>
                  <a:lnTo>
                    <a:pt x="5" y="10"/>
                  </a:lnTo>
                  <a:lnTo>
                    <a:pt x="6" y="11"/>
                  </a:lnTo>
                  <a:lnTo>
                    <a:pt x="6" y="11"/>
                  </a:lnTo>
                  <a:lnTo>
                    <a:pt x="7" y="11"/>
                  </a:lnTo>
                  <a:lnTo>
                    <a:pt x="7" y="10"/>
                  </a:lnTo>
                  <a:lnTo>
                    <a:pt x="7" y="10"/>
                  </a:lnTo>
                  <a:lnTo>
                    <a:pt x="7" y="10"/>
                  </a:lnTo>
                  <a:lnTo>
                    <a:pt x="7" y="10"/>
                  </a:lnTo>
                  <a:lnTo>
                    <a:pt x="7" y="10"/>
                  </a:lnTo>
                  <a:lnTo>
                    <a:pt x="7" y="10"/>
                  </a:lnTo>
                  <a:lnTo>
                    <a:pt x="7" y="9"/>
                  </a:lnTo>
                  <a:lnTo>
                    <a:pt x="9" y="9"/>
                  </a:lnTo>
                  <a:lnTo>
                    <a:pt x="9" y="7"/>
                  </a:lnTo>
                  <a:lnTo>
                    <a:pt x="8" y="7"/>
                  </a:lnTo>
                  <a:lnTo>
                    <a:pt x="7" y="7"/>
                  </a:lnTo>
                  <a:lnTo>
                    <a:pt x="7" y="7"/>
                  </a:lnTo>
                  <a:lnTo>
                    <a:pt x="8" y="5"/>
                  </a:lnTo>
                  <a:lnTo>
                    <a:pt x="9" y="5"/>
                  </a:lnTo>
                  <a:lnTo>
                    <a:pt x="9" y="5"/>
                  </a:lnTo>
                  <a:lnTo>
                    <a:pt x="9" y="5"/>
                  </a:lnTo>
                  <a:lnTo>
                    <a:pt x="9" y="3"/>
                  </a:lnTo>
                  <a:lnTo>
                    <a:pt x="9" y="3"/>
                  </a:lnTo>
                  <a:lnTo>
                    <a:pt x="9" y="3"/>
                  </a:lnTo>
                  <a:lnTo>
                    <a:pt x="9" y="3"/>
                  </a:lnTo>
                  <a:lnTo>
                    <a:pt x="9" y="2"/>
                  </a:lnTo>
                  <a:lnTo>
                    <a:pt x="9" y="2"/>
                  </a:lnTo>
                  <a:lnTo>
                    <a:pt x="9" y="1"/>
                  </a:lnTo>
                  <a:lnTo>
                    <a:pt x="8" y="0"/>
                  </a:lnTo>
                  <a:lnTo>
                    <a:pt x="7" y="0"/>
                  </a:lnTo>
                  <a:lnTo>
                    <a:pt x="7" y="0"/>
                  </a:lnTo>
                  <a:lnTo>
                    <a:pt x="6" y="0"/>
                  </a:lnTo>
                  <a:lnTo>
                    <a:pt x="5" y="1"/>
                  </a:lnTo>
                  <a:lnTo>
                    <a:pt x="5" y="2"/>
                  </a:lnTo>
                  <a:lnTo>
                    <a:pt x="6" y="2"/>
                  </a:lnTo>
                  <a:lnTo>
                    <a:pt x="6" y="2"/>
                  </a:lnTo>
                  <a:lnTo>
                    <a:pt x="6" y="4"/>
                  </a:lnTo>
                  <a:lnTo>
                    <a:pt x="6" y="4"/>
                  </a:lnTo>
                  <a:lnTo>
                    <a:pt x="6" y="4"/>
                  </a:lnTo>
                  <a:lnTo>
                    <a:pt x="5" y="4"/>
                  </a:lnTo>
                  <a:lnTo>
                    <a:pt x="6" y="4"/>
                  </a:lnTo>
                  <a:lnTo>
                    <a:pt x="6" y="4"/>
                  </a:lnTo>
                  <a:lnTo>
                    <a:pt x="6" y="3"/>
                  </a:lnTo>
                  <a:lnTo>
                    <a:pt x="5" y="3"/>
                  </a:lnTo>
                  <a:lnTo>
                    <a:pt x="5" y="3"/>
                  </a:lnTo>
                  <a:lnTo>
                    <a:pt x="5" y="3"/>
                  </a:lnTo>
                  <a:lnTo>
                    <a:pt x="5" y="3"/>
                  </a:lnTo>
                  <a:lnTo>
                    <a:pt x="5" y="3"/>
                  </a:lnTo>
                  <a:lnTo>
                    <a:pt x="5" y="3"/>
                  </a:lnTo>
                  <a:lnTo>
                    <a:pt x="5" y="4"/>
                  </a:lnTo>
                  <a:lnTo>
                    <a:pt x="5" y="4"/>
                  </a:lnTo>
                  <a:lnTo>
                    <a:pt x="5" y="3"/>
                  </a:lnTo>
                  <a:lnTo>
                    <a:pt x="5" y="3"/>
                  </a:lnTo>
                  <a:lnTo>
                    <a:pt x="4" y="3"/>
                  </a:lnTo>
                  <a:lnTo>
                    <a:pt x="5" y="3"/>
                  </a:lnTo>
                  <a:lnTo>
                    <a:pt x="5" y="3"/>
                  </a:lnTo>
                  <a:lnTo>
                    <a:pt x="5" y="2"/>
                  </a:lnTo>
                  <a:lnTo>
                    <a:pt x="5" y="2"/>
                  </a:lnTo>
                  <a:lnTo>
                    <a:pt x="2" y="2"/>
                  </a:lnTo>
                  <a:lnTo>
                    <a:pt x="3" y="2"/>
                  </a:lnTo>
                  <a:lnTo>
                    <a:pt x="3" y="3"/>
                  </a:lnTo>
                  <a:lnTo>
                    <a:pt x="3"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5" name="Freeform 153"/>
            <p:cNvSpPr>
              <a:spLocks/>
            </p:cNvSpPr>
            <p:nvPr/>
          </p:nvSpPr>
          <p:spPr bwMode="auto">
            <a:xfrm>
              <a:off x="5830618" y="2745944"/>
              <a:ext cx="10220" cy="2903"/>
            </a:xfrm>
            <a:custGeom>
              <a:avLst/>
              <a:gdLst/>
              <a:ahLst/>
              <a:cxnLst>
                <a:cxn ang="0">
                  <a:pos x="3" y="0"/>
                </a:cxn>
                <a:cxn ang="0">
                  <a:pos x="3" y="0"/>
                </a:cxn>
                <a:cxn ang="0">
                  <a:pos x="3" y="0"/>
                </a:cxn>
                <a:cxn ang="0">
                  <a:pos x="0" y="0"/>
                </a:cxn>
                <a:cxn ang="0">
                  <a:pos x="0" y="0"/>
                </a:cxn>
                <a:cxn ang="0">
                  <a:pos x="0" y="0"/>
                </a:cxn>
                <a:cxn ang="0">
                  <a:pos x="3" y="0"/>
                </a:cxn>
              </a:cxnLst>
              <a:rect l="0" t="0" r="r" b="b"/>
              <a:pathLst>
                <a:path w="3">
                  <a:moveTo>
                    <a:pt x="3" y="0"/>
                  </a:moveTo>
                  <a:lnTo>
                    <a:pt x="3" y="0"/>
                  </a:lnTo>
                  <a:lnTo>
                    <a:pt x="3" y="0"/>
                  </a:lnTo>
                  <a:lnTo>
                    <a:pt x="0" y="0"/>
                  </a:lnTo>
                  <a:lnTo>
                    <a:pt x="0" y="0"/>
                  </a:lnTo>
                  <a:lnTo>
                    <a:pt x="0" y="0"/>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6" name="Freeform 154"/>
            <p:cNvSpPr>
              <a:spLocks/>
            </p:cNvSpPr>
            <p:nvPr/>
          </p:nvSpPr>
          <p:spPr bwMode="auto">
            <a:xfrm>
              <a:off x="5742045" y="2452731"/>
              <a:ext cx="3407" cy="11612"/>
            </a:xfrm>
            <a:custGeom>
              <a:avLst/>
              <a:gdLst/>
              <a:ahLst/>
              <a:cxnLst>
                <a:cxn ang="0">
                  <a:pos x="1" y="4"/>
                </a:cxn>
                <a:cxn ang="0">
                  <a:pos x="1" y="3"/>
                </a:cxn>
                <a:cxn ang="0">
                  <a:pos x="1" y="2"/>
                </a:cxn>
                <a:cxn ang="0">
                  <a:pos x="1" y="2"/>
                </a:cxn>
                <a:cxn ang="0">
                  <a:pos x="0" y="1"/>
                </a:cxn>
                <a:cxn ang="0">
                  <a:pos x="0" y="0"/>
                </a:cxn>
                <a:cxn ang="0">
                  <a:pos x="0" y="0"/>
                </a:cxn>
                <a:cxn ang="0">
                  <a:pos x="0" y="0"/>
                </a:cxn>
                <a:cxn ang="0">
                  <a:pos x="0" y="0"/>
                </a:cxn>
                <a:cxn ang="0">
                  <a:pos x="0" y="1"/>
                </a:cxn>
                <a:cxn ang="0">
                  <a:pos x="0" y="1"/>
                </a:cxn>
                <a:cxn ang="0">
                  <a:pos x="0" y="2"/>
                </a:cxn>
                <a:cxn ang="0">
                  <a:pos x="0" y="2"/>
                </a:cxn>
                <a:cxn ang="0">
                  <a:pos x="0" y="3"/>
                </a:cxn>
                <a:cxn ang="0">
                  <a:pos x="0" y="4"/>
                </a:cxn>
                <a:cxn ang="0">
                  <a:pos x="1" y="4"/>
                </a:cxn>
              </a:cxnLst>
              <a:rect l="0" t="0" r="r" b="b"/>
              <a:pathLst>
                <a:path w="1" h="4">
                  <a:moveTo>
                    <a:pt x="1" y="4"/>
                  </a:moveTo>
                  <a:lnTo>
                    <a:pt x="1" y="3"/>
                  </a:lnTo>
                  <a:lnTo>
                    <a:pt x="1" y="2"/>
                  </a:lnTo>
                  <a:lnTo>
                    <a:pt x="1" y="2"/>
                  </a:lnTo>
                  <a:lnTo>
                    <a:pt x="0" y="1"/>
                  </a:lnTo>
                  <a:lnTo>
                    <a:pt x="0" y="0"/>
                  </a:lnTo>
                  <a:lnTo>
                    <a:pt x="0" y="0"/>
                  </a:lnTo>
                  <a:lnTo>
                    <a:pt x="0" y="0"/>
                  </a:lnTo>
                  <a:lnTo>
                    <a:pt x="0" y="0"/>
                  </a:lnTo>
                  <a:lnTo>
                    <a:pt x="0" y="1"/>
                  </a:lnTo>
                  <a:lnTo>
                    <a:pt x="0" y="1"/>
                  </a:lnTo>
                  <a:lnTo>
                    <a:pt x="0" y="2"/>
                  </a:lnTo>
                  <a:lnTo>
                    <a:pt x="0" y="2"/>
                  </a:lnTo>
                  <a:lnTo>
                    <a:pt x="0" y="3"/>
                  </a:lnTo>
                  <a:lnTo>
                    <a:pt x="0" y="4"/>
                  </a:lnTo>
                  <a:lnTo>
                    <a:pt x="1"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7" name="Freeform 155"/>
            <p:cNvSpPr>
              <a:spLocks/>
            </p:cNvSpPr>
            <p:nvPr/>
          </p:nvSpPr>
          <p:spPr bwMode="auto">
            <a:xfrm>
              <a:off x="5793145" y="2444022"/>
              <a:ext cx="6813" cy="8709"/>
            </a:xfrm>
            <a:custGeom>
              <a:avLst/>
              <a:gdLst/>
              <a:ahLst/>
              <a:cxnLst>
                <a:cxn ang="0">
                  <a:pos x="2" y="3"/>
                </a:cxn>
                <a:cxn ang="0">
                  <a:pos x="2" y="2"/>
                </a:cxn>
                <a:cxn ang="0">
                  <a:pos x="1" y="1"/>
                </a:cxn>
                <a:cxn ang="0">
                  <a:pos x="0" y="0"/>
                </a:cxn>
                <a:cxn ang="0">
                  <a:pos x="0" y="2"/>
                </a:cxn>
                <a:cxn ang="0">
                  <a:pos x="0" y="2"/>
                </a:cxn>
                <a:cxn ang="0">
                  <a:pos x="1" y="3"/>
                </a:cxn>
                <a:cxn ang="0">
                  <a:pos x="2" y="3"/>
                </a:cxn>
              </a:cxnLst>
              <a:rect l="0" t="0" r="r" b="b"/>
              <a:pathLst>
                <a:path w="2" h="3">
                  <a:moveTo>
                    <a:pt x="2" y="3"/>
                  </a:moveTo>
                  <a:lnTo>
                    <a:pt x="2" y="2"/>
                  </a:lnTo>
                  <a:lnTo>
                    <a:pt x="1" y="1"/>
                  </a:lnTo>
                  <a:lnTo>
                    <a:pt x="0" y="0"/>
                  </a:lnTo>
                  <a:lnTo>
                    <a:pt x="0" y="2"/>
                  </a:lnTo>
                  <a:lnTo>
                    <a:pt x="0" y="2"/>
                  </a:lnTo>
                  <a:lnTo>
                    <a:pt x="1" y="3"/>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8" name="Freeform 156"/>
            <p:cNvSpPr>
              <a:spLocks/>
            </p:cNvSpPr>
            <p:nvPr/>
          </p:nvSpPr>
          <p:spPr bwMode="auto">
            <a:xfrm>
              <a:off x="5408196" y="2348220"/>
              <a:ext cx="146485" cy="238053"/>
            </a:xfrm>
            <a:custGeom>
              <a:avLst/>
              <a:gdLst/>
              <a:ahLst/>
              <a:cxnLst>
                <a:cxn ang="0">
                  <a:pos x="3" y="14"/>
                </a:cxn>
                <a:cxn ang="0">
                  <a:pos x="2" y="16"/>
                </a:cxn>
                <a:cxn ang="0">
                  <a:pos x="0" y="19"/>
                </a:cxn>
                <a:cxn ang="0">
                  <a:pos x="2" y="22"/>
                </a:cxn>
                <a:cxn ang="0">
                  <a:pos x="3" y="26"/>
                </a:cxn>
                <a:cxn ang="0">
                  <a:pos x="1" y="33"/>
                </a:cxn>
                <a:cxn ang="0">
                  <a:pos x="4" y="27"/>
                </a:cxn>
                <a:cxn ang="0">
                  <a:pos x="4" y="28"/>
                </a:cxn>
                <a:cxn ang="0">
                  <a:pos x="6" y="28"/>
                </a:cxn>
                <a:cxn ang="0">
                  <a:pos x="7" y="30"/>
                </a:cxn>
                <a:cxn ang="0">
                  <a:pos x="6" y="37"/>
                </a:cxn>
                <a:cxn ang="0">
                  <a:pos x="6" y="39"/>
                </a:cxn>
                <a:cxn ang="0">
                  <a:pos x="9" y="39"/>
                </a:cxn>
                <a:cxn ang="0">
                  <a:pos x="14" y="37"/>
                </a:cxn>
                <a:cxn ang="0">
                  <a:pos x="13" y="42"/>
                </a:cxn>
                <a:cxn ang="0">
                  <a:pos x="15" y="43"/>
                </a:cxn>
                <a:cxn ang="0">
                  <a:pos x="18" y="44"/>
                </a:cxn>
                <a:cxn ang="0">
                  <a:pos x="17" y="49"/>
                </a:cxn>
                <a:cxn ang="0">
                  <a:pos x="16" y="52"/>
                </a:cxn>
                <a:cxn ang="0">
                  <a:pos x="11" y="56"/>
                </a:cxn>
                <a:cxn ang="0">
                  <a:pos x="4" y="65"/>
                </a:cxn>
                <a:cxn ang="0">
                  <a:pos x="7" y="66"/>
                </a:cxn>
                <a:cxn ang="0">
                  <a:pos x="11" y="68"/>
                </a:cxn>
                <a:cxn ang="0">
                  <a:pos x="15" y="69"/>
                </a:cxn>
                <a:cxn ang="0">
                  <a:pos x="19" y="67"/>
                </a:cxn>
                <a:cxn ang="0">
                  <a:pos x="10" y="72"/>
                </a:cxn>
                <a:cxn ang="0">
                  <a:pos x="2" y="82"/>
                </a:cxn>
                <a:cxn ang="0">
                  <a:pos x="5" y="82"/>
                </a:cxn>
                <a:cxn ang="0">
                  <a:pos x="11" y="79"/>
                </a:cxn>
                <a:cxn ang="0">
                  <a:pos x="15" y="76"/>
                </a:cxn>
                <a:cxn ang="0">
                  <a:pos x="20" y="76"/>
                </a:cxn>
                <a:cxn ang="0">
                  <a:pos x="25" y="76"/>
                </a:cxn>
                <a:cxn ang="0">
                  <a:pos x="27" y="75"/>
                </a:cxn>
                <a:cxn ang="0">
                  <a:pos x="33" y="75"/>
                </a:cxn>
                <a:cxn ang="0">
                  <a:pos x="40" y="70"/>
                </a:cxn>
                <a:cxn ang="0">
                  <a:pos x="38" y="68"/>
                </a:cxn>
                <a:cxn ang="0">
                  <a:pos x="39" y="66"/>
                </a:cxn>
                <a:cxn ang="0">
                  <a:pos x="40" y="65"/>
                </a:cxn>
                <a:cxn ang="0">
                  <a:pos x="41" y="57"/>
                </a:cxn>
                <a:cxn ang="0">
                  <a:pos x="33" y="57"/>
                </a:cxn>
                <a:cxn ang="0">
                  <a:pos x="33" y="50"/>
                </a:cxn>
                <a:cxn ang="0">
                  <a:pos x="34" y="50"/>
                </a:cxn>
                <a:cxn ang="0">
                  <a:pos x="29" y="41"/>
                </a:cxn>
                <a:cxn ang="0">
                  <a:pos x="22" y="29"/>
                </a:cxn>
                <a:cxn ang="0">
                  <a:pos x="15" y="27"/>
                </a:cxn>
                <a:cxn ang="0">
                  <a:pos x="18" y="25"/>
                </a:cxn>
                <a:cxn ang="0">
                  <a:pos x="18" y="21"/>
                </a:cxn>
                <a:cxn ang="0">
                  <a:pos x="23" y="13"/>
                </a:cxn>
                <a:cxn ang="0">
                  <a:pos x="11" y="11"/>
                </a:cxn>
                <a:cxn ang="0">
                  <a:pos x="10" y="10"/>
                </a:cxn>
                <a:cxn ang="0">
                  <a:pos x="11" y="7"/>
                </a:cxn>
                <a:cxn ang="0">
                  <a:pos x="15" y="3"/>
                </a:cxn>
                <a:cxn ang="0">
                  <a:pos x="7" y="0"/>
                </a:cxn>
                <a:cxn ang="0">
                  <a:pos x="4" y="6"/>
                </a:cxn>
                <a:cxn ang="0">
                  <a:pos x="1" y="10"/>
                </a:cxn>
                <a:cxn ang="0">
                  <a:pos x="1" y="13"/>
                </a:cxn>
              </a:cxnLst>
              <a:rect l="0" t="0" r="r" b="b"/>
              <a:pathLst>
                <a:path w="43" h="82">
                  <a:moveTo>
                    <a:pt x="2" y="13"/>
                  </a:moveTo>
                  <a:lnTo>
                    <a:pt x="3" y="13"/>
                  </a:lnTo>
                  <a:lnTo>
                    <a:pt x="3" y="14"/>
                  </a:lnTo>
                  <a:lnTo>
                    <a:pt x="2" y="14"/>
                  </a:lnTo>
                  <a:lnTo>
                    <a:pt x="3" y="14"/>
                  </a:lnTo>
                  <a:lnTo>
                    <a:pt x="2" y="14"/>
                  </a:lnTo>
                  <a:lnTo>
                    <a:pt x="2" y="15"/>
                  </a:lnTo>
                  <a:lnTo>
                    <a:pt x="2" y="16"/>
                  </a:lnTo>
                  <a:lnTo>
                    <a:pt x="2" y="16"/>
                  </a:lnTo>
                  <a:lnTo>
                    <a:pt x="2" y="16"/>
                  </a:lnTo>
                  <a:lnTo>
                    <a:pt x="2" y="17"/>
                  </a:lnTo>
                  <a:lnTo>
                    <a:pt x="1" y="17"/>
                  </a:lnTo>
                  <a:lnTo>
                    <a:pt x="1" y="17"/>
                  </a:lnTo>
                  <a:lnTo>
                    <a:pt x="1" y="19"/>
                  </a:lnTo>
                  <a:lnTo>
                    <a:pt x="0" y="19"/>
                  </a:lnTo>
                  <a:lnTo>
                    <a:pt x="0" y="20"/>
                  </a:lnTo>
                  <a:lnTo>
                    <a:pt x="0" y="20"/>
                  </a:lnTo>
                  <a:lnTo>
                    <a:pt x="0" y="20"/>
                  </a:lnTo>
                  <a:lnTo>
                    <a:pt x="0" y="21"/>
                  </a:lnTo>
                  <a:lnTo>
                    <a:pt x="2" y="22"/>
                  </a:lnTo>
                  <a:lnTo>
                    <a:pt x="4" y="21"/>
                  </a:lnTo>
                  <a:lnTo>
                    <a:pt x="4" y="21"/>
                  </a:lnTo>
                  <a:lnTo>
                    <a:pt x="4" y="21"/>
                  </a:lnTo>
                  <a:lnTo>
                    <a:pt x="3" y="25"/>
                  </a:lnTo>
                  <a:lnTo>
                    <a:pt x="3" y="26"/>
                  </a:lnTo>
                  <a:lnTo>
                    <a:pt x="2" y="26"/>
                  </a:lnTo>
                  <a:lnTo>
                    <a:pt x="2" y="28"/>
                  </a:lnTo>
                  <a:lnTo>
                    <a:pt x="3" y="28"/>
                  </a:lnTo>
                  <a:lnTo>
                    <a:pt x="3" y="28"/>
                  </a:lnTo>
                  <a:lnTo>
                    <a:pt x="1" y="33"/>
                  </a:lnTo>
                  <a:lnTo>
                    <a:pt x="1" y="33"/>
                  </a:lnTo>
                  <a:lnTo>
                    <a:pt x="2" y="33"/>
                  </a:lnTo>
                  <a:lnTo>
                    <a:pt x="3" y="33"/>
                  </a:lnTo>
                  <a:lnTo>
                    <a:pt x="4" y="29"/>
                  </a:lnTo>
                  <a:lnTo>
                    <a:pt x="4" y="27"/>
                  </a:lnTo>
                  <a:lnTo>
                    <a:pt x="5" y="25"/>
                  </a:lnTo>
                  <a:lnTo>
                    <a:pt x="5" y="25"/>
                  </a:lnTo>
                  <a:lnTo>
                    <a:pt x="4" y="27"/>
                  </a:lnTo>
                  <a:lnTo>
                    <a:pt x="4" y="28"/>
                  </a:lnTo>
                  <a:lnTo>
                    <a:pt x="4" y="28"/>
                  </a:lnTo>
                  <a:lnTo>
                    <a:pt x="5" y="28"/>
                  </a:lnTo>
                  <a:lnTo>
                    <a:pt x="5" y="28"/>
                  </a:lnTo>
                  <a:lnTo>
                    <a:pt x="5" y="27"/>
                  </a:lnTo>
                  <a:lnTo>
                    <a:pt x="6" y="28"/>
                  </a:lnTo>
                  <a:lnTo>
                    <a:pt x="6" y="28"/>
                  </a:lnTo>
                  <a:lnTo>
                    <a:pt x="6" y="26"/>
                  </a:lnTo>
                  <a:lnTo>
                    <a:pt x="7" y="27"/>
                  </a:lnTo>
                  <a:lnTo>
                    <a:pt x="7" y="28"/>
                  </a:lnTo>
                  <a:lnTo>
                    <a:pt x="7" y="28"/>
                  </a:lnTo>
                  <a:lnTo>
                    <a:pt x="7" y="30"/>
                  </a:lnTo>
                  <a:lnTo>
                    <a:pt x="7" y="30"/>
                  </a:lnTo>
                  <a:lnTo>
                    <a:pt x="7" y="31"/>
                  </a:lnTo>
                  <a:lnTo>
                    <a:pt x="7" y="32"/>
                  </a:lnTo>
                  <a:lnTo>
                    <a:pt x="6" y="36"/>
                  </a:lnTo>
                  <a:lnTo>
                    <a:pt x="6" y="37"/>
                  </a:lnTo>
                  <a:lnTo>
                    <a:pt x="5" y="36"/>
                  </a:lnTo>
                  <a:lnTo>
                    <a:pt x="5" y="37"/>
                  </a:lnTo>
                  <a:lnTo>
                    <a:pt x="6" y="39"/>
                  </a:lnTo>
                  <a:lnTo>
                    <a:pt x="6" y="40"/>
                  </a:lnTo>
                  <a:lnTo>
                    <a:pt x="6" y="39"/>
                  </a:lnTo>
                  <a:lnTo>
                    <a:pt x="6" y="39"/>
                  </a:lnTo>
                  <a:lnTo>
                    <a:pt x="6" y="38"/>
                  </a:lnTo>
                  <a:lnTo>
                    <a:pt x="7" y="38"/>
                  </a:lnTo>
                  <a:lnTo>
                    <a:pt x="9" y="39"/>
                  </a:lnTo>
                  <a:lnTo>
                    <a:pt x="9" y="39"/>
                  </a:lnTo>
                  <a:lnTo>
                    <a:pt x="9" y="38"/>
                  </a:lnTo>
                  <a:lnTo>
                    <a:pt x="11" y="39"/>
                  </a:lnTo>
                  <a:lnTo>
                    <a:pt x="13" y="38"/>
                  </a:lnTo>
                  <a:lnTo>
                    <a:pt x="13" y="37"/>
                  </a:lnTo>
                  <a:lnTo>
                    <a:pt x="14" y="37"/>
                  </a:lnTo>
                  <a:lnTo>
                    <a:pt x="16" y="37"/>
                  </a:lnTo>
                  <a:lnTo>
                    <a:pt x="16" y="37"/>
                  </a:lnTo>
                  <a:lnTo>
                    <a:pt x="15" y="37"/>
                  </a:lnTo>
                  <a:lnTo>
                    <a:pt x="15" y="38"/>
                  </a:lnTo>
                  <a:lnTo>
                    <a:pt x="13" y="42"/>
                  </a:lnTo>
                  <a:lnTo>
                    <a:pt x="14" y="42"/>
                  </a:lnTo>
                  <a:lnTo>
                    <a:pt x="15" y="43"/>
                  </a:lnTo>
                  <a:lnTo>
                    <a:pt x="15" y="44"/>
                  </a:lnTo>
                  <a:lnTo>
                    <a:pt x="15" y="44"/>
                  </a:lnTo>
                  <a:lnTo>
                    <a:pt x="15" y="43"/>
                  </a:lnTo>
                  <a:lnTo>
                    <a:pt x="15" y="45"/>
                  </a:lnTo>
                  <a:lnTo>
                    <a:pt x="17" y="44"/>
                  </a:lnTo>
                  <a:lnTo>
                    <a:pt x="18" y="43"/>
                  </a:lnTo>
                  <a:lnTo>
                    <a:pt x="18" y="44"/>
                  </a:lnTo>
                  <a:lnTo>
                    <a:pt x="18" y="44"/>
                  </a:lnTo>
                  <a:lnTo>
                    <a:pt x="18" y="46"/>
                  </a:lnTo>
                  <a:lnTo>
                    <a:pt x="17" y="46"/>
                  </a:lnTo>
                  <a:lnTo>
                    <a:pt x="17" y="48"/>
                  </a:lnTo>
                  <a:lnTo>
                    <a:pt x="18" y="48"/>
                  </a:lnTo>
                  <a:lnTo>
                    <a:pt x="17" y="49"/>
                  </a:lnTo>
                  <a:lnTo>
                    <a:pt x="17" y="50"/>
                  </a:lnTo>
                  <a:lnTo>
                    <a:pt x="17" y="51"/>
                  </a:lnTo>
                  <a:lnTo>
                    <a:pt x="18" y="51"/>
                  </a:lnTo>
                  <a:lnTo>
                    <a:pt x="17" y="51"/>
                  </a:lnTo>
                  <a:lnTo>
                    <a:pt x="16" y="52"/>
                  </a:lnTo>
                  <a:lnTo>
                    <a:pt x="12" y="52"/>
                  </a:lnTo>
                  <a:lnTo>
                    <a:pt x="7" y="57"/>
                  </a:lnTo>
                  <a:lnTo>
                    <a:pt x="8" y="57"/>
                  </a:lnTo>
                  <a:lnTo>
                    <a:pt x="9" y="56"/>
                  </a:lnTo>
                  <a:lnTo>
                    <a:pt x="11" y="56"/>
                  </a:lnTo>
                  <a:lnTo>
                    <a:pt x="11" y="59"/>
                  </a:lnTo>
                  <a:lnTo>
                    <a:pt x="11" y="60"/>
                  </a:lnTo>
                  <a:lnTo>
                    <a:pt x="11" y="61"/>
                  </a:lnTo>
                  <a:lnTo>
                    <a:pt x="4" y="65"/>
                  </a:lnTo>
                  <a:lnTo>
                    <a:pt x="4" y="65"/>
                  </a:lnTo>
                  <a:lnTo>
                    <a:pt x="5" y="67"/>
                  </a:lnTo>
                  <a:lnTo>
                    <a:pt x="6" y="68"/>
                  </a:lnTo>
                  <a:lnTo>
                    <a:pt x="6" y="68"/>
                  </a:lnTo>
                  <a:lnTo>
                    <a:pt x="7" y="68"/>
                  </a:lnTo>
                  <a:lnTo>
                    <a:pt x="7" y="66"/>
                  </a:lnTo>
                  <a:lnTo>
                    <a:pt x="9" y="66"/>
                  </a:lnTo>
                  <a:lnTo>
                    <a:pt x="9" y="66"/>
                  </a:lnTo>
                  <a:lnTo>
                    <a:pt x="9" y="68"/>
                  </a:lnTo>
                  <a:lnTo>
                    <a:pt x="10" y="68"/>
                  </a:lnTo>
                  <a:lnTo>
                    <a:pt x="11" y="68"/>
                  </a:lnTo>
                  <a:lnTo>
                    <a:pt x="11" y="67"/>
                  </a:lnTo>
                  <a:lnTo>
                    <a:pt x="12" y="67"/>
                  </a:lnTo>
                  <a:lnTo>
                    <a:pt x="12" y="68"/>
                  </a:lnTo>
                  <a:lnTo>
                    <a:pt x="14" y="69"/>
                  </a:lnTo>
                  <a:lnTo>
                    <a:pt x="15" y="69"/>
                  </a:lnTo>
                  <a:lnTo>
                    <a:pt x="15" y="69"/>
                  </a:lnTo>
                  <a:lnTo>
                    <a:pt x="16" y="69"/>
                  </a:lnTo>
                  <a:lnTo>
                    <a:pt x="16" y="68"/>
                  </a:lnTo>
                  <a:lnTo>
                    <a:pt x="19" y="66"/>
                  </a:lnTo>
                  <a:lnTo>
                    <a:pt x="19" y="67"/>
                  </a:lnTo>
                  <a:lnTo>
                    <a:pt x="17" y="70"/>
                  </a:lnTo>
                  <a:lnTo>
                    <a:pt x="17" y="71"/>
                  </a:lnTo>
                  <a:lnTo>
                    <a:pt x="17" y="71"/>
                  </a:lnTo>
                  <a:lnTo>
                    <a:pt x="11" y="72"/>
                  </a:lnTo>
                  <a:lnTo>
                    <a:pt x="10" y="72"/>
                  </a:lnTo>
                  <a:lnTo>
                    <a:pt x="9" y="73"/>
                  </a:lnTo>
                  <a:lnTo>
                    <a:pt x="8" y="75"/>
                  </a:lnTo>
                  <a:lnTo>
                    <a:pt x="3" y="80"/>
                  </a:lnTo>
                  <a:lnTo>
                    <a:pt x="2" y="81"/>
                  </a:lnTo>
                  <a:lnTo>
                    <a:pt x="2" y="82"/>
                  </a:lnTo>
                  <a:lnTo>
                    <a:pt x="3" y="81"/>
                  </a:lnTo>
                  <a:lnTo>
                    <a:pt x="3" y="80"/>
                  </a:lnTo>
                  <a:lnTo>
                    <a:pt x="4" y="81"/>
                  </a:lnTo>
                  <a:lnTo>
                    <a:pt x="4" y="81"/>
                  </a:lnTo>
                  <a:lnTo>
                    <a:pt x="5" y="82"/>
                  </a:lnTo>
                  <a:lnTo>
                    <a:pt x="5" y="81"/>
                  </a:lnTo>
                  <a:lnTo>
                    <a:pt x="6" y="80"/>
                  </a:lnTo>
                  <a:lnTo>
                    <a:pt x="7" y="79"/>
                  </a:lnTo>
                  <a:lnTo>
                    <a:pt x="7" y="79"/>
                  </a:lnTo>
                  <a:lnTo>
                    <a:pt x="11" y="79"/>
                  </a:lnTo>
                  <a:lnTo>
                    <a:pt x="12" y="79"/>
                  </a:lnTo>
                  <a:lnTo>
                    <a:pt x="13" y="79"/>
                  </a:lnTo>
                  <a:lnTo>
                    <a:pt x="14" y="79"/>
                  </a:lnTo>
                  <a:lnTo>
                    <a:pt x="15" y="76"/>
                  </a:lnTo>
                  <a:lnTo>
                    <a:pt x="15" y="76"/>
                  </a:lnTo>
                  <a:lnTo>
                    <a:pt x="15" y="76"/>
                  </a:lnTo>
                  <a:lnTo>
                    <a:pt x="18" y="76"/>
                  </a:lnTo>
                  <a:lnTo>
                    <a:pt x="19" y="77"/>
                  </a:lnTo>
                  <a:lnTo>
                    <a:pt x="19" y="77"/>
                  </a:lnTo>
                  <a:lnTo>
                    <a:pt x="20" y="76"/>
                  </a:lnTo>
                  <a:lnTo>
                    <a:pt x="21" y="76"/>
                  </a:lnTo>
                  <a:lnTo>
                    <a:pt x="22" y="76"/>
                  </a:lnTo>
                  <a:lnTo>
                    <a:pt x="22" y="76"/>
                  </a:lnTo>
                  <a:lnTo>
                    <a:pt x="22" y="76"/>
                  </a:lnTo>
                  <a:lnTo>
                    <a:pt x="25" y="76"/>
                  </a:lnTo>
                  <a:lnTo>
                    <a:pt x="25" y="76"/>
                  </a:lnTo>
                  <a:lnTo>
                    <a:pt x="26" y="75"/>
                  </a:lnTo>
                  <a:lnTo>
                    <a:pt x="26" y="74"/>
                  </a:lnTo>
                  <a:lnTo>
                    <a:pt x="26" y="74"/>
                  </a:lnTo>
                  <a:lnTo>
                    <a:pt x="27" y="75"/>
                  </a:lnTo>
                  <a:lnTo>
                    <a:pt x="28" y="74"/>
                  </a:lnTo>
                  <a:lnTo>
                    <a:pt x="28" y="75"/>
                  </a:lnTo>
                  <a:lnTo>
                    <a:pt x="29" y="76"/>
                  </a:lnTo>
                  <a:lnTo>
                    <a:pt x="33" y="75"/>
                  </a:lnTo>
                  <a:lnTo>
                    <a:pt x="33" y="75"/>
                  </a:lnTo>
                  <a:lnTo>
                    <a:pt x="39" y="73"/>
                  </a:lnTo>
                  <a:lnTo>
                    <a:pt x="39" y="73"/>
                  </a:lnTo>
                  <a:lnTo>
                    <a:pt x="40" y="72"/>
                  </a:lnTo>
                  <a:lnTo>
                    <a:pt x="41" y="70"/>
                  </a:lnTo>
                  <a:lnTo>
                    <a:pt x="40" y="70"/>
                  </a:lnTo>
                  <a:lnTo>
                    <a:pt x="37" y="70"/>
                  </a:lnTo>
                  <a:lnTo>
                    <a:pt x="37" y="69"/>
                  </a:lnTo>
                  <a:lnTo>
                    <a:pt x="36" y="68"/>
                  </a:lnTo>
                  <a:lnTo>
                    <a:pt x="37" y="68"/>
                  </a:lnTo>
                  <a:lnTo>
                    <a:pt x="38" y="68"/>
                  </a:lnTo>
                  <a:lnTo>
                    <a:pt x="38" y="67"/>
                  </a:lnTo>
                  <a:lnTo>
                    <a:pt x="38" y="67"/>
                  </a:lnTo>
                  <a:lnTo>
                    <a:pt x="37" y="66"/>
                  </a:lnTo>
                  <a:lnTo>
                    <a:pt x="38" y="66"/>
                  </a:lnTo>
                  <a:lnTo>
                    <a:pt x="39" y="66"/>
                  </a:lnTo>
                  <a:lnTo>
                    <a:pt x="39" y="66"/>
                  </a:lnTo>
                  <a:lnTo>
                    <a:pt x="40" y="66"/>
                  </a:lnTo>
                  <a:lnTo>
                    <a:pt x="40" y="65"/>
                  </a:lnTo>
                  <a:lnTo>
                    <a:pt x="40" y="65"/>
                  </a:lnTo>
                  <a:lnTo>
                    <a:pt x="40" y="65"/>
                  </a:lnTo>
                  <a:lnTo>
                    <a:pt x="41" y="64"/>
                  </a:lnTo>
                  <a:lnTo>
                    <a:pt x="42" y="63"/>
                  </a:lnTo>
                  <a:lnTo>
                    <a:pt x="43" y="59"/>
                  </a:lnTo>
                  <a:lnTo>
                    <a:pt x="43" y="57"/>
                  </a:lnTo>
                  <a:lnTo>
                    <a:pt x="41" y="57"/>
                  </a:lnTo>
                  <a:lnTo>
                    <a:pt x="40" y="55"/>
                  </a:lnTo>
                  <a:lnTo>
                    <a:pt x="36" y="56"/>
                  </a:lnTo>
                  <a:lnTo>
                    <a:pt x="35" y="57"/>
                  </a:lnTo>
                  <a:lnTo>
                    <a:pt x="35" y="57"/>
                  </a:lnTo>
                  <a:lnTo>
                    <a:pt x="33" y="57"/>
                  </a:lnTo>
                  <a:lnTo>
                    <a:pt x="33" y="56"/>
                  </a:lnTo>
                  <a:lnTo>
                    <a:pt x="35" y="54"/>
                  </a:lnTo>
                  <a:lnTo>
                    <a:pt x="35" y="54"/>
                  </a:lnTo>
                  <a:lnTo>
                    <a:pt x="35" y="53"/>
                  </a:lnTo>
                  <a:lnTo>
                    <a:pt x="33" y="50"/>
                  </a:lnTo>
                  <a:lnTo>
                    <a:pt x="33" y="50"/>
                  </a:lnTo>
                  <a:lnTo>
                    <a:pt x="31" y="49"/>
                  </a:lnTo>
                  <a:lnTo>
                    <a:pt x="32" y="48"/>
                  </a:lnTo>
                  <a:lnTo>
                    <a:pt x="33" y="50"/>
                  </a:lnTo>
                  <a:lnTo>
                    <a:pt x="34" y="50"/>
                  </a:lnTo>
                  <a:lnTo>
                    <a:pt x="34" y="50"/>
                  </a:lnTo>
                  <a:lnTo>
                    <a:pt x="34" y="48"/>
                  </a:lnTo>
                  <a:lnTo>
                    <a:pt x="33" y="46"/>
                  </a:lnTo>
                  <a:lnTo>
                    <a:pt x="32" y="44"/>
                  </a:lnTo>
                  <a:lnTo>
                    <a:pt x="29" y="41"/>
                  </a:lnTo>
                  <a:lnTo>
                    <a:pt x="27" y="40"/>
                  </a:lnTo>
                  <a:lnTo>
                    <a:pt x="27" y="40"/>
                  </a:lnTo>
                  <a:lnTo>
                    <a:pt x="25" y="35"/>
                  </a:lnTo>
                  <a:lnTo>
                    <a:pt x="25" y="32"/>
                  </a:lnTo>
                  <a:lnTo>
                    <a:pt x="22" y="29"/>
                  </a:lnTo>
                  <a:lnTo>
                    <a:pt x="22" y="28"/>
                  </a:lnTo>
                  <a:lnTo>
                    <a:pt x="19" y="27"/>
                  </a:lnTo>
                  <a:lnTo>
                    <a:pt x="18" y="26"/>
                  </a:lnTo>
                  <a:lnTo>
                    <a:pt x="17" y="27"/>
                  </a:lnTo>
                  <a:lnTo>
                    <a:pt x="15" y="27"/>
                  </a:lnTo>
                  <a:lnTo>
                    <a:pt x="15" y="27"/>
                  </a:lnTo>
                  <a:lnTo>
                    <a:pt x="15" y="26"/>
                  </a:lnTo>
                  <a:lnTo>
                    <a:pt x="16" y="25"/>
                  </a:lnTo>
                  <a:lnTo>
                    <a:pt x="18" y="25"/>
                  </a:lnTo>
                  <a:lnTo>
                    <a:pt x="18" y="25"/>
                  </a:lnTo>
                  <a:lnTo>
                    <a:pt x="18" y="23"/>
                  </a:lnTo>
                  <a:lnTo>
                    <a:pt x="17" y="23"/>
                  </a:lnTo>
                  <a:lnTo>
                    <a:pt x="17" y="22"/>
                  </a:lnTo>
                  <a:lnTo>
                    <a:pt x="18" y="22"/>
                  </a:lnTo>
                  <a:lnTo>
                    <a:pt x="18" y="21"/>
                  </a:lnTo>
                  <a:lnTo>
                    <a:pt x="19" y="21"/>
                  </a:lnTo>
                  <a:lnTo>
                    <a:pt x="19" y="20"/>
                  </a:lnTo>
                  <a:lnTo>
                    <a:pt x="21" y="18"/>
                  </a:lnTo>
                  <a:lnTo>
                    <a:pt x="22" y="14"/>
                  </a:lnTo>
                  <a:lnTo>
                    <a:pt x="23" y="13"/>
                  </a:lnTo>
                  <a:lnTo>
                    <a:pt x="23" y="11"/>
                  </a:lnTo>
                  <a:lnTo>
                    <a:pt x="22" y="10"/>
                  </a:lnTo>
                  <a:lnTo>
                    <a:pt x="16" y="10"/>
                  </a:lnTo>
                  <a:lnTo>
                    <a:pt x="15" y="10"/>
                  </a:lnTo>
                  <a:lnTo>
                    <a:pt x="11" y="11"/>
                  </a:lnTo>
                  <a:lnTo>
                    <a:pt x="11" y="11"/>
                  </a:lnTo>
                  <a:lnTo>
                    <a:pt x="10" y="11"/>
                  </a:lnTo>
                  <a:lnTo>
                    <a:pt x="11" y="10"/>
                  </a:lnTo>
                  <a:lnTo>
                    <a:pt x="11" y="10"/>
                  </a:lnTo>
                  <a:lnTo>
                    <a:pt x="10" y="10"/>
                  </a:lnTo>
                  <a:lnTo>
                    <a:pt x="10" y="10"/>
                  </a:lnTo>
                  <a:lnTo>
                    <a:pt x="11" y="10"/>
                  </a:lnTo>
                  <a:lnTo>
                    <a:pt x="12" y="9"/>
                  </a:lnTo>
                  <a:lnTo>
                    <a:pt x="11" y="8"/>
                  </a:lnTo>
                  <a:lnTo>
                    <a:pt x="11" y="7"/>
                  </a:lnTo>
                  <a:lnTo>
                    <a:pt x="11" y="7"/>
                  </a:lnTo>
                  <a:lnTo>
                    <a:pt x="11" y="6"/>
                  </a:lnTo>
                  <a:lnTo>
                    <a:pt x="14" y="5"/>
                  </a:lnTo>
                  <a:lnTo>
                    <a:pt x="15" y="3"/>
                  </a:lnTo>
                  <a:lnTo>
                    <a:pt x="15" y="3"/>
                  </a:lnTo>
                  <a:lnTo>
                    <a:pt x="16" y="0"/>
                  </a:lnTo>
                  <a:lnTo>
                    <a:pt x="15" y="0"/>
                  </a:lnTo>
                  <a:lnTo>
                    <a:pt x="9" y="1"/>
                  </a:lnTo>
                  <a:lnTo>
                    <a:pt x="9" y="1"/>
                  </a:lnTo>
                  <a:lnTo>
                    <a:pt x="7" y="0"/>
                  </a:lnTo>
                  <a:lnTo>
                    <a:pt x="6" y="1"/>
                  </a:lnTo>
                  <a:lnTo>
                    <a:pt x="5" y="3"/>
                  </a:lnTo>
                  <a:lnTo>
                    <a:pt x="5" y="4"/>
                  </a:lnTo>
                  <a:lnTo>
                    <a:pt x="4" y="4"/>
                  </a:lnTo>
                  <a:lnTo>
                    <a:pt x="4" y="6"/>
                  </a:lnTo>
                  <a:lnTo>
                    <a:pt x="4" y="6"/>
                  </a:lnTo>
                  <a:lnTo>
                    <a:pt x="4" y="6"/>
                  </a:lnTo>
                  <a:lnTo>
                    <a:pt x="4" y="7"/>
                  </a:lnTo>
                  <a:lnTo>
                    <a:pt x="1" y="9"/>
                  </a:lnTo>
                  <a:lnTo>
                    <a:pt x="1" y="10"/>
                  </a:lnTo>
                  <a:lnTo>
                    <a:pt x="2" y="11"/>
                  </a:lnTo>
                  <a:lnTo>
                    <a:pt x="2" y="11"/>
                  </a:lnTo>
                  <a:lnTo>
                    <a:pt x="1" y="11"/>
                  </a:lnTo>
                  <a:lnTo>
                    <a:pt x="1" y="11"/>
                  </a:lnTo>
                  <a:lnTo>
                    <a:pt x="1" y="13"/>
                  </a:lnTo>
                  <a:lnTo>
                    <a:pt x="2" y="1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9" name="Freeform 157"/>
            <p:cNvSpPr>
              <a:spLocks/>
            </p:cNvSpPr>
            <p:nvPr/>
          </p:nvSpPr>
          <p:spPr bwMode="auto">
            <a:xfrm>
              <a:off x="5387756" y="2249515"/>
              <a:ext cx="6813" cy="11612"/>
            </a:xfrm>
            <a:custGeom>
              <a:avLst/>
              <a:gdLst/>
              <a:ahLst/>
              <a:cxnLst>
                <a:cxn ang="0">
                  <a:pos x="1" y="0"/>
                </a:cxn>
                <a:cxn ang="0">
                  <a:pos x="0" y="1"/>
                </a:cxn>
                <a:cxn ang="0">
                  <a:pos x="1" y="3"/>
                </a:cxn>
                <a:cxn ang="0">
                  <a:pos x="1" y="3"/>
                </a:cxn>
                <a:cxn ang="0">
                  <a:pos x="1" y="4"/>
                </a:cxn>
                <a:cxn ang="0">
                  <a:pos x="2" y="3"/>
                </a:cxn>
                <a:cxn ang="0">
                  <a:pos x="2" y="3"/>
                </a:cxn>
                <a:cxn ang="0">
                  <a:pos x="2" y="2"/>
                </a:cxn>
                <a:cxn ang="0">
                  <a:pos x="1" y="0"/>
                </a:cxn>
                <a:cxn ang="0">
                  <a:pos x="1" y="0"/>
                </a:cxn>
              </a:cxnLst>
              <a:rect l="0" t="0" r="r" b="b"/>
              <a:pathLst>
                <a:path w="2" h="4">
                  <a:moveTo>
                    <a:pt x="1" y="0"/>
                  </a:moveTo>
                  <a:lnTo>
                    <a:pt x="0" y="1"/>
                  </a:lnTo>
                  <a:lnTo>
                    <a:pt x="1" y="3"/>
                  </a:lnTo>
                  <a:lnTo>
                    <a:pt x="1" y="3"/>
                  </a:lnTo>
                  <a:lnTo>
                    <a:pt x="1" y="4"/>
                  </a:lnTo>
                  <a:lnTo>
                    <a:pt x="2" y="3"/>
                  </a:lnTo>
                  <a:lnTo>
                    <a:pt x="2" y="3"/>
                  </a:lnTo>
                  <a:lnTo>
                    <a:pt x="2" y="2"/>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0" name="Freeform 158"/>
            <p:cNvSpPr>
              <a:spLocks/>
            </p:cNvSpPr>
            <p:nvPr/>
          </p:nvSpPr>
          <p:spPr bwMode="auto">
            <a:xfrm>
              <a:off x="5421823" y="2435313"/>
              <a:ext cx="3407" cy="5806"/>
            </a:xfrm>
            <a:custGeom>
              <a:avLst/>
              <a:gdLst/>
              <a:ahLst/>
              <a:cxnLst>
                <a:cxn ang="0">
                  <a:pos x="1" y="1"/>
                </a:cxn>
                <a:cxn ang="0">
                  <a:pos x="1" y="0"/>
                </a:cxn>
                <a:cxn ang="0">
                  <a:pos x="0" y="0"/>
                </a:cxn>
                <a:cxn ang="0">
                  <a:pos x="0" y="0"/>
                </a:cxn>
                <a:cxn ang="0">
                  <a:pos x="0" y="2"/>
                </a:cxn>
                <a:cxn ang="0">
                  <a:pos x="0" y="2"/>
                </a:cxn>
                <a:cxn ang="0">
                  <a:pos x="1" y="2"/>
                </a:cxn>
                <a:cxn ang="0">
                  <a:pos x="1" y="1"/>
                </a:cxn>
              </a:cxnLst>
              <a:rect l="0" t="0" r="r" b="b"/>
              <a:pathLst>
                <a:path w="1" h="2">
                  <a:moveTo>
                    <a:pt x="1" y="1"/>
                  </a:moveTo>
                  <a:lnTo>
                    <a:pt x="1" y="0"/>
                  </a:lnTo>
                  <a:lnTo>
                    <a:pt x="0" y="0"/>
                  </a:lnTo>
                  <a:lnTo>
                    <a:pt x="0" y="0"/>
                  </a:lnTo>
                  <a:lnTo>
                    <a:pt x="0" y="2"/>
                  </a:lnTo>
                  <a:lnTo>
                    <a:pt x="0" y="2"/>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1" name="Freeform 159"/>
            <p:cNvSpPr>
              <a:spLocks/>
            </p:cNvSpPr>
            <p:nvPr/>
          </p:nvSpPr>
          <p:spPr bwMode="auto">
            <a:xfrm>
              <a:off x="5459295" y="2336608"/>
              <a:ext cx="3407" cy="5806"/>
            </a:xfrm>
            <a:custGeom>
              <a:avLst/>
              <a:gdLst/>
              <a:ahLst/>
              <a:cxnLst>
                <a:cxn ang="0">
                  <a:pos x="0" y="2"/>
                </a:cxn>
                <a:cxn ang="0">
                  <a:pos x="0" y="1"/>
                </a:cxn>
                <a:cxn ang="0">
                  <a:pos x="0" y="1"/>
                </a:cxn>
                <a:cxn ang="0">
                  <a:pos x="0" y="0"/>
                </a:cxn>
                <a:cxn ang="0">
                  <a:pos x="0" y="1"/>
                </a:cxn>
                <a:cxn ang="0">
                  <a:pos x="0" y="1"/>
                </a:cxn>
                <a:cxn ang="0">
                  <a:pos x="0" y="2"/>
                </a:cxn>
                <a:cxn ang="0">
                  <a:pos x="0" y="2"/>
                </a:cxn>
              </a:cxnLst>
              <a:rect l="0" t="0" r="r" b="b"/>
              <a:pathLst>
                <a:path h="2">
                  <a:moveTo>
                    <a:pt x="0" y="2"/>
                  </a:moveTo>
                  <a:lnTo>
                    <a:pt x="0" y="1"/>
                  </a:lnTo>
                  <a:lnTo>
                    <a:pt x="0" y="1"/>
                  </a:lnTo>
                  <a:lnTo>
                    <a:pt x="0" y="0"/>
                  </a:lnTo>
                  <a:lnTo>
                    <a:pt x="0" y="1"/>
                  </a:lnTo>
                  <a:lnTo>
                    <a:pt x="0" y="1"/>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2" name="Freeform 160"/>
            <p:cNvSpPr>
              <a:spLocks/>
            </p:cNvSpPr>
            <p:nvPr/>
          </p:nvSpPr>
          <p:spPr bwMode="auto">
            <a:xfrm>
              <a:off x="5459295" y="2330802"/>
              <a:ext cx="10220" cy="5806"/>
            </a:xfrm>
            <a:custGeom>
              <a:avLst/>
              <a:gdLst/>
              <a:ahLst/>
              <a:cxnLst>
                <a:cxn ang="0">
                  <a:pos x="2" y="2"/>
                </a:cxn>
                <a:cxn ang="0">
                  <a:pos x="3" y="2"/>
                </a:cxn>
                <a:cxn ang="0">
                  <a:pos x="3" y="2"/>
                </a:cxn>
                <a:cxn ang="0">
                  <a:pos x="3" y="2"/>
                </a:cxn>
                <a:cxn ang="0">
                  <a:pos x="3" y="2"/>
                </a:cxn>
                <a:cxn ang="0">
                  <a:pos x="1" y="1"/>
                </a:cxn>
                <a:cxn ang="0">
                  <a:pos x="1" y="1"/>
                </a:cxn>
                <a:cxn ang="0">
                  <a:pos x="0" y="0"/>
                </a:cxn>
                <a:cxn ang="0">
                  <a:pos x="0" y="0"/>
                </a:cxn>
                <a:cxn ang="0">
                  <a:pos x="0" y="2"/>
                </a:cxn>
                <a:cxn ang="0">
                  <a:pos x="0" y="2"/>
                </a:cxn>
                <a:cxn ang="0">
                  <a:pos x="2" y="2"/>
                </a:cxn>
              </a:cxnLst>
              <a:rect l="0" t="0" r="r" b="b"/>
              <a:pathLst>
                <a:path w="3" h="2">
                  <a:moveTo>
                    <a:pt x="2" y="2"/>
                  </a:moveTo>
                  <a:lnTo>
                    <a:pt x="3" y="2"/>
                  </a:lnTo>
                  <a:lnTo>
                    <a:pt x="3" y="2"/>
                  </a:lnTo>
                  <a:lnTo>
                    <a:pt x="3" y="2"/>
                  </a:lnTo>
                  <a:lnTo>
                    <a:pt x="3" y="2"/>
                  </a:lnTo>
                  <a:lnTo>
                    <a:pt x="1" y="1"/>
                  </a:lnTo>
                  <a:lnTo>
                    <a:pt x="1" y="1"/>
                  </a:lnTo>
                  <a:lnTo>
                    <a:pt x="0" y="0"/>
                  </a:lnTo>
                  <a:lnTo>
                    <a:pt x="0" y="0"/>
                  </a:lnTo>
                  <a:lnTo>
                    <a:pt x="0" y="2"/>
                  </a:lnTo>
                  <a:lnTo>
                    <a:pt x="0"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3" name="Freeform 161"/>
            <p:cNvSpPr>
              <a:spLocks/>
            </p:cNvSpPr>
            <p:nvPr/>
          </p:nvSpPr>
          <p:spPr bwMode="auto">
            <a:xfrm>
              <a:off x="5432042" y="2473053"/>
              <a:ext cx="6813" cy="8709"/>
            </a:xfrm>
            <a:custGeom>
              <a:avLst/>
              <a:gdLst/>
              <a:ahLst/>
              <a:cxnLst>
                <a:cxn ang="0">
                  <a:pos x="0" y="3"/>
                </a:cxn>
                <a:cxn ang="0">
                  <a:pos x="0" y="2"/>
                </a:cxn>
                <a:cxn ang="0">
                  <a:pos x="2" y="1"/>
                </a:cxn>
                <a:cxn ang="0">
                  <a:pos x="2" y="0"/>
                </a:cxn>
                <a:cxn ang="0">
                  <a:pos x="2" y="0"/>
                </a:cxn>
                <a:cxn ang="0">
                  <a:pos x="2" y="0"/>
                </a:cxn>
                <a:cxn ang="0">
                  <a:pos x="0" y="3"/>
                </a:cxn>
              </a:cxnLst>
              <a:rect l="0" t="0" r="r" b="b"/>
              <a:pathLst>
                <a:path w="2" h="3">
                  <a:moveTo>
                    <a:pt x="0" y="3"/>
                  </a:moveTo>
                  <a:lnTo>
                    <a:pt x="0" y="2"/>
                  </a:lnTo>
                  <a:lnTo>
                    <a:pt x="2" y="1"/>
                  </a:lnTo>
                  <a:lnTo>
                    <a:pt x="2" y="0"/>
                  </a:lnTo>
                  <a:lnTo>
                    <a:pt x="2" y="0"/>
                  </a:lnTo>
                  <a:lnTo>
                    <a:pt x="2" y="0"/>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4" name="Freeform 162"/>
            <p:cNvSpPr>
              <a:spLocks/>
            </p:cNvSpPr>
            <p:nvPr/>
          </p:nvSpPr>
          <p:spPr bwMode="auto">
            <a:xfrm>
              <a:off x="5438856" y="2496278"/>
              <a:ext cx="6813" cy="5806"/>
            </a:xfrm>
            <a:custGeom>
              <a:avLst/>
              <a:gdLst/>
              <a:ahLst/>
              <a:cxnLst>
                <a:cxn ang="0">
                  <a:pos x="1" y="2"/>
                </a:cxn>
                <a:cxn ang="0">
                  <a:pos x="2" y="2"/>
                </a:cxn>
                <a:cxn ang="0">
                  <a:pos x="1" y="0"/>
                </a:cxn>
                <a:cxn ang="0">
                  <a:pos x="0" y="0"/>
                </a:cxn>
                <a:cxn ang="0">
                  <a:pos x="1" y="2"/>
                </a:cxn>
              </a:cxnLst>
              <a:rect l="0" t="0" r="r" b="b"/>
              <a:pathLst>
                <a:path w="2" h="2">
                  <a:moveTo>
                    <a:pt x="1" y="2"/>
                  </a:moveTo>
                  <a:lnTo>
                    <a:pt x="2" y="2"/>
                  </a:lnTo>
                  <a:lnTo>
                    <a:pt x="1" y="0"/>
                  </a:lnTo>
                  <a:lnTo>
                    <a:pt x="0" y="0"/>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5" name="Freeform 163"/>
            <p:cNvSpPr>
              <a:spLocks/>
            </p:cNvSpPr>
            <p:nvPr/>
          </p:nvSpPr>
          <p:spPr bwMode="auto">
            <a:xfrm>
              <a:off x="5394570" y="2377251"/>
              <a:ext cx="17033" cy="17419"/>
            </a:xfrm>
            <a:custGeom>
              <a:avLst/>
              <a:gdLst/>
              <a:ahLst/>
              <a:cxnLst>
                <a:cxn ang="0">
                  <a:pos x="3" y="2"/>
                </a:cxn>
                <a:cxn ang="0">
                  <a:pos x="3" y="0"/>
                </a:cxn>
                <a:cxn ang="0">
                  <a:pos x="2" y="0"/>
                </a:cxn>
                <a:cxn ang="0">
                  <a:pos x="2" y="0"/>
                </a:cxn>
                <a:cxn ang="0">
                  <a:pos x="2" y="2"/>
                </a:cxn>
                <a:cxn ang="0">
                  <a:pos x="1" y="1"/>
                </a:cxn>
                <a:cxn ang="0">
                  <a:pos x="0" y="2"/>
                </a:cxn>
                <a:cxn ang="0">
                  <a:pos x="0" y="3"/>
                </a:cxn>
                <a:cxn ang="0">
                  <a:pos x="0" y="3"/>
                </a:cxn>
                <a:cxn ang="0">
                  <a:pos x="1" y="3"/>
                </a:cxn>
                <a:cxn ang="0">
                  <a:pos x="2" y="4"/>
                </a:cxn>
                <a:cxn ang="0">
                  <a:pos x="2" y="5"/>
                </a:cxn>
                <a:cxn ang="0">
                  <a:pos x="2" y="5"/>
                </a:cxn>
                <a:cxn ang="0">
                  <a:pos x="4" y="5"/>
                </a:cxn>
                <a:cxn ang="0">
                  <a:pos x="4" y="6"/>
                </a:cxn>
                <a:cxn ang="0">
                  <a:pos x="5" y="6"/>
                </a:cxn>
                <a:cxn ang="0">
                  <a:pos x="5" y="4"/>
                </a:cxn>
                <a:cxn ang="0">
                  <a:pos x="4" y="4"/>
                </a:cxn>
                <a:cxn ang="0">
                  <a:pos x="4" y="4"/>
                </a:cxn>
                <a:cxn ang="0">
                  <a:pos x="4" y="3"/>
                </a:cxn>
                <a:cxn ang="0">
                  <a:pos x="3" y="2"/>
                </a:cxn>
              </a:cxnLst>
              <a:rect l="0" t="0" r="r" b="b"/>
              <a:pathLst>
                <a:path w="5" h="6">
                  <a:moveTo>
                    <a:pt x="3" y="2"/>
                  </a:moveTo>
                  <a:lnTo>
                    <a:pt x="3" y="0"/>
                  </a:lnTo>
                  <a:lnTo>
                    <a:pt x="2" y="0"/>
                  </a:lnTo>
                  <a:lnTo>
                    <a:pt x="2" y="0"/>
                  </a:lnTo>
                  <a:lnTo>
                    <a:pt x="2" y="2"/>
                  </a:lnTo>
                  <a:lnTo>
                    <a:pt x="1" y="1"/>
                  </a:lnTo>
                  <a:lnTo>
                    <a:pt x="0" y="2"/>
                  </a:lnTo>
                  <a:lnTo>
                    <a:pt x="0" y="3"/>
                  </a:lnTo>
                  <a:lnTo>
                    <a:pt x="0" y="3"/>
                  </a:lnTo>
                  <a:lnTo>
                    <a:pt x="1" y="3"/>
                  </a:lnTo>
                  <a:lnTo>
                    <a:pt x="2" y="4"/>
                  </a:lnTo>
                  <a:lnTo>
                    <a:pt x="2" y="5"/>
                  </a:lnTo>
                  <a:lnTo>
                    <a:pt x="2" y="5"/>
                  </a:lnTo>
                  <a:lnTo>
                    <a:pt x="4" y="5"/>
                  </a:lnTo>
                  <a:lnTo>
                    <a:pt x="4" y="6"/>
                  </a:lnTo>
                  <a:lnTo>
                    <a:pt x="5" y="6"/>
                  </a:lnTo>
                  <a:lnTo>
                    <a:pt x="5" y="4"/>
                  </a:lnTo>
                  <a:lnTo>
                    <a:pt x="4" y="4"/>
                  </a:lnTo>
                  <a:lnTo>
                    <a:pt x="4" y="4"/>
                  </a:lnTo>
                  <a:lnTo>
                    <a:pt x="4" y="3"/>
                  </a:lnTo>
                  <a:lnTo>
                    <a:pt x="3"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6" name="Freeform 164"/>
            <p:cNvSpPr>
              <a:spLocks/>
            </p:cNvSpPr>
            <p:nvPr/>
          </p:nvSpPr>
          <p:spPr bwMode="auto">
            <a:xfrm>
              <a:off x="5387756" y="2354026"/>
              <a:ext cx="17033" cy="20322"/>
            </a:xfrm>
            <a:custGeom>
              <a:avLst/>
              <a:gdLst/>
              <a:ahLst/>
              <a:cxnLst>
                <a:cxn ang="0">
                  <a:pos x="2" y="2"/>
                </a:cxn>
                <a:cxn ang="0">
                  <a:pos x="2" y="3"/>
                </a:cxn>
                <a:cxn ang="0">
                  <a:pos x="1" y="3"/>
                </a:cxn>
                <a:cxn ang="0">
                  <a:pos x="1" y="2"/>
                </a:cxn>
                <a:cxn ang="0">
                  <a:pos x="0" y="3"/>
                </a:cxn>
                <a:cxn ang="0">
                  <a:pos x="0" y="4"/>
                </a:cxn>
                <a:cxn ang="0">
                  <a:pos x="1" y="5"/>
                </a:cxn>
                <a:cxn ang="0">
                  <a:pos x="0" y="6"/>
                </a:cxn>
                <a:cxn ang="0">
                  <a:pos x="0" y="6"/>
                </a:cxn>
                <a:cxn ang="0">
                  <a:pos x="1" y="7"/>
                </a:cxn>
                <a:cxn ang="0">
                  <a:pos x="2" y="6"/>
                </a:cxn>
                <a:cxn ang="0">
                  <a:pos x="2" y="6"/>
                </a:cxn>
                <a:cxn ang="0">
                  <a:pos x="2" y="5"/>
                </a:cxn>
                <a:cxn ang="0">
                  <a:pos x="2" y="5"/>
                </a:cxn>
                <a:cxn ang="0">
                  <a:pos x="3" y="5"/>
                </a:cxn>
                <a:cxn ang="0">
                  <a:pos x="4" y="4"/>
                </a:cxn>
                <a:cxn ang="0">
                  <a:pos x="4" y="4"/>
                </a:cxn>
                <a:cxn ang="0">
                  <a:pos x="4" y="4"/>
                </a:cxn>
                <a:cxn ang="0">
                  <a:pos x="4" y="3"/>
                </a:cxn>
                <a:cxn ang="0">
                  <a:pos x="4" y="3"/>
                </a:cxn>
                <a:cxn ang="0">
                  <a:pos x="5" y="2"/>
                </a:cxn>
                <a:cxn ang="0">
                  <a:pos x="5" y="2"/>
                </a:cxn>
                <a:cxn ang="0">
                  <a:pos x="5" y="2"/>
                </a:cxn>
                <a:cxn ang="0">
                  <a:pos x="5" y="1"/>
                </a:cxn>
                <a:cxn ang="0">
                  <a:pos x="5" y="0"/>
                </a:cxn>
                <a:cxn ang="0">
                  <a:pos x="4" y="0"/>
                </a:cxn>
                <a:cxn ang="0">
                  <a:pos x="2" y="1"/>
                </a:cxn>
                <a:cxn ang="0">
                  <a:pos x="2" y="2"/>
                </a:cxn>
              </a:cxnLst>
              <a:rect l="0" t="0" r="r" b="b"/>
              <a:pathLst>
                <a:path w="5" h="7">
                  <a:moveTo>
                    <a:pt x="2" y="2"/>
                  </a:moveTo>
                  <a:lnTo>
                    <a:pt x="2" y="3"/>
                  </a:lnTo>
                  <a:lnTo>
                    <a:pt x="1" y="3"/>
                  </a:lnTo>
                  <a:lnTo>
                    <a:pt x="1" y="2"/>
                  </a:lnTo>
                  <a:lnTo>
                    <a:pt x="0" y="3"/>
                  </a:lnTo>
                  <a:lnTo>
                    <a:pt x="0" y="4"/>
                  </a:lnTo>
                  <a:lnTo>
                    <a:pt x="1" y="5"/>
                  </a:lnTo>
                  <a:lnTo>
                    <a:pt x="0" y="6"/>
                  </a:lnTo>
                  <a:lnTo>
                    <a:pt x="0" y="6"/>
                  </a:lnTo>
                  <a:lnTo>
                    <a:pt x="1" y="7"/>
                  </a:lnTo>
                  <a:lnTo>
                    <a:pt x="2" y="6"/>
                  </a:lnTo>
                  <a:lnTo>
                    <a:pt x="2" y="6"/>
                  </a:lnTo>
                  <a:lnTo>
                    <a:pt x="2" y="5"/>
                  </a:lnTo>
                  <a:lnTo>
                    <a:pt x="2" y="5"/>
                  </a:lnTo>
                  <a:lnTo>
                    <a:pt x="3" y="5"/>
                  </a:lnTo>
                  <a:lnTo>
                    <a:pt x="4" y="4"/>
                  </a:lnTo>
                  <a:lnTo>
                    <a:pt x="4" y="4"/>
                  </a:lnTo>
                  <a:lnTo>
                    <a:pt x="4" y="4"/>
                  </a:lnTo>
                  <a:lnTo>
                    <a:pt x="4" y="3"/>
                  </a:lnTo>
                  <a:lnTo>
                    <a:pt x="4" y="3"/>
                  </a:lnTo>
                  <a:lnTo>
                    <a:pt x="5" y="2"/>
                  </a:lnTo>
                  <a:lnTo>
                    <a:pt x="5" y="2"/>
                  </a:lnTo>
                  <a:lnTo>
                    <a:pt x="5" y="2"/>
                  </a:lnTo>
                  <a:lnTo>
                    <a:pt x="5" y="1"/>
                  </a:lnTo>
                  <a:lnTo>
                    <a:pt x="5" y="0"/>
                  </a:lnTo>
                  <a:lnTo>
                    <a:pt x="4" y="0"/>
                  </a:lnTo>
                  <a:lnTo>
                    <a:pt x="2" y="1"/>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7" name="Freeform 165"/>
            <p:cNvSpPr>
              <a:spLocks/>
            </p:cNvSpPr>
            <p:nvPr/>
          </p:nvSpPr>
          <p:spPr bwMode="auto">
            <a:xfrm>
              <a:off x="5408196" y="2423701"/>
              <a:ext cx="3407" cy="5806"/>
            </a:xfrm>
            <a:custGeom>
              <a:avLst/>
              <a:gdLst/>
              <a:ahLst/>
              <a:cxnLst>
                <a:cxn ang="0">
                  <a:pos x="1" y="0"/>
                </a:cxn>
                <a:cxn ang="0">
                  <a:pos x="1" y="0"/>
                </a:cxn>
                <a:cxn ang="0">
                  <a:pos x="0" y="1"/>
                </a:cxn>
                <a:cxn ang="0">
                  <a:pos x="0" y="2"/>
                </a:cxn>
                <a:cxn ang="0">
                  <a:pos x="0" y="2"/>
                </a:cxn>
                <a:cxn ang="0">
                  <a:pos x="0" y="2"/>
                </a:cxn>
                <a:cxn ang="0">
                  <a:pos x="0" y="2"/>
                </a:cxn>
                <a:cxn ang="0">
                  <a:pos x="1" y="0"/>
                </a:cxn>
              </a:cxnLst>
              <a:rect l="0" t="0" r="r" b="b"/>
              <a:pathLst>
                <a:path w="1" h="2">
                  <a:moveTo>
                    <a:pt x="1" y="0"/>
                  </a:moveTo>
                  <a:lnTo>
                    <a:pt x="1" y="0"/>
                  </a:lnTo>
                  <a:lnTo>
                    <a:pt x="0" y="1"/>
                  </a:lnTo>
                  <a:lnTo>
                    <a:pt x="0" y="2"/>
                  </a:lnTo>
                  <a:lnTo>
                    <a:pt x="0" y="2"/>
                  </a:lnTo>
                  <a:lnTo>
                    <a:pt x="0" y="2"/>
                  </a:lnTo>
                  <a:lnTo>
                    <a:pt x="0"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8" name="Freeform 166"/>
            <p:cNvSpPr>
              <a:spLocks/>
            </p:cNvSpPr>
            <p:nvPr/>
          </p:nvSpPr>
          <p:spPr bwMode="auto">
            <a:xfrm>
              <a:off x="5401383" y="2409185"/>
              <a:ext cx="10220" cy="11612"/>
            </a:xfrm>
            <a:custGeom>
              <a:avLst/>
              <a:gdLst/>
              <a:ahLst/>
              <a:cxnLst>
                <a:cxn ang="0">
                  <a:pos x="2" y="3"/>
                </a:cxn>
                <a:cxn ang="0">
                  <a:pos x="3" y="2"/>
                </a:cxn>
                <a:cxn ang="0">
                  <a:pos x="3" y="2"/>
                </a:cxn>
                <a:cxn ang="0">
                  <a:pos x="2" y="0"/>
                </a:cxn>
                <a:cxn ang="0">
                  <a:pos x="2" y="0"/>
                </a:cxn>
                <a:cxn ang="0">
                  <a:pos x="1" y="0"/>
                </a:cxn>
                <a:cxn ang="0">
                  <a:pos x="1" y="0"/>
                </a:cxn>
                <a:cxn ang="0">
                  <a:pos x="1" y="0"/>
                </a:cxn>
                <a:cxn ang="0">
                  <a:pos x="2" y="1"/>
                </a:cxn>
                <a:cxn ang="0">
                  <a:pos x="2" y="2"/>
                </a:cxn>
                <a:cxn ang="0">
                  <a:pos x="2" y="2"/>
                </a:cxn>
                <a:cxn ang="0">
                  <a:pos x="2" y="3"/>
                </a:cxn>
                <a:cxn ang="0">
                  <a:pos x="1" y="3"/>
                </a:cxn>
                <a:cxn ang="0">
                  <a:pos x="0" y="3"/>
                </a:cxn>
                <a:cxn ang="0">
                  <a:pos x="0" y="3"/>
                </a:cxn>
                <a:cxn ang="0">
                  <a:pos x="0" y="3"/>
                </a:cxn>
                <a:cxn ang="0">
                  <a:pos x="1" y="4"/>
                </a:cxn>
                <a:cxn ang="0">
                  <a:pos x="2" y="4"/>
                </a:cxn>
                <a:cxn ang="0">
                  <a:pos x="2" y="3"/>
                </a:cxn>
              </a:cxnLst>
              <a:rect l="0" t="0" r="r" b="b"/>
              <a:pathLst>
                <a:path w="3" h="4">
                  <a:moveTo>
                    <a:pt x="2" y="3"/>
                  </a:moveTo>
                  <a:lnTo>
                    <a:pt x="3" y="2"/>
                  </a:lnTo>
                  <a:lnTo>
                    <a:pt x="3" y="2"/>
                  </a:lnTo>
                  <a:lnTo>
                    <a:pt x="2" y="0"/>
                  </a:lnTo>
                  <a:lnTo>
                    <a:pt x="2" y="0"/>
                  </a:lnTo>
                  <a:lnTo>
                    <a:pt x="1" y="0"/>
                  </a:lnTo>
                  <a:lnTo>
                    <a:pt x="1" y="0"/>
                  </a:lnTo>
                  <a:lnTo>
                    <a:pt x="1" y="0"/>
                  </a:lnTo>
                  <a:lnTo>
                    <a:pt x="2" y="1"/>
                  </a:lnTo>
                  <a:lnTo>
                    <a:pt x="2" y="2"/>
                  </a:lnTo>
                  <a:lnTo>
                    <a:pt x="2" y="2"/>
                  </a:lnTo>
                  <a:lnTo>
                    <a:pt x="2" y="3"/>
                  </a:lnTo>
                  <a:lnTo>
                    <a:pt x="1" y="3"/>
                  </a:lnTo>
                  <a:lnTo>
                    <a:pt x="0" y="3"/>
                  </a:lnTo>
                  <a:lnTo>
                    <a:pt x="0" y="3"/>
                  </a:lnTo>
                  <a:lnTo>
                    <a:pt x="0" y="3"/>
                  </a:lnTo>
                  <a:lnTo>
                    <a:pt x="1" y="4"/>
                  </a:lnTo>
                  <a:lnTo>
                    <a:pt x="2" y="4"/>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9" name="Freeform 167"/>
            <p:cNvSpPr>
              <a:spLocks/>
            </p:cNvSpPr>
            <p:nvPr/>
          </p:nvSpPr>
          <p:spPr bwMode="auto">
            <a:xfrm>
              <a:off x="5489955" y="2284352"/>
              <a:ext cx="10220" cy="23225"/>
            </a:xfrm>
            <a:custGeom>
              <a:avLst/>
              <a:gdLst/>
              <a:ahLst/>
              <a:cxnLst>
                <a:cxn ang="0">
                  <a:pos x="1" y="5"/>
                </a:cxn>
                <a:cxn ang="0">
                  <a:pos x="1" y="5"/>
                </a:cxn>
                <a:cxn ang="0">
                  <a:pos x="2" y="4"/>
                </a:cxn>
                <a:cxn ang="0">
                  <a:pos x="2" y="5"/>
                </a:cxn>
                <a:cxn ang="0">
                  <a:pos x="2" y="8"/>
                </a:cxn>
                <a:cxn ang="0">
                  <a:pos x="3" y="6"/>
                </a:cxn>
                <a:cxn ang="0">
                  <a:pos x="3" y="4"/>
                </a:cxn>
                <a:cxn ang="0">
                  <a:pos x="3" y="3"/>
                </a:cxn>
                <a:cxn ang="0">
                  <a:pos x="3" y="3"/>
                </a:cxn>
                <a:cxn ang="0">
                  <a:pos x="2" y="2"/>
                </a:cxn>
                <a:cxn ang="0">
                  <a:pos x="2" y="0"/>
                </a:cxn>
                <a:cxn ang="0">
                  <a:pos x="2" y="0"/>
                </a:cxn>
                <a:cxn ang="0">
                  <a:pos x="2" y="0"/>
                </a:cxn>
                <a:cxn ang="0">
                  <a:pos x="1" y="1"/>
                </a:cxn>
                <a:cxn ang="0">
                  <a:pos x="1" y="1"/>
                </a:cxn>
                <a:cxn ang="0">
                  <a:pos x="1" y="2"/>
                </a:cxn>
                <a:cxn ang="0">
                  <a:pos x="1" y="3"/>
                </a:cxn>
                <a:cxn ang="0">
                  <a:pos x="2" y="3"/>
                </a:cxn>
                <a:cxn ang="0">
                  <a:pos x="0" y="4"/>
                </a:cxn>
                <a:cxn ang="0">
                  <a:pos x="1" y="5"/>
                </a:cxn>
              </a:cxnLst>
              <a:rect l="0" t="0" r="r" b="b"/>
              <a:pathLst>
                <a:path w="3" h="8">
                  <a:moveTo>
                    <a:pt x="1" y="5"/>
                  </a:moveTo>
                  <a:lnTo>
                    <a:pt x="1" y="5"/>
                  </a:lnTo>
                  <a:lnTo>
                    <a:pt x="2" y="4"/>
                  </a:lnTo>
                  <a:lnTo>
                    <a:pt x="2" y="5"/>
                  </a:lnTo>
                  <a:lnTo>
                    <a:pt x="2" y="8"/>
                  </a:lnTo>
                  <a:lnTo>
                    <a:pt x="3" y="6"/>
                  </a:lnTo>
                  <a:lnTo>
                    <a:pt x="3" y="4"/>
                  </a:lnTo>
                  <a:lnTo>
                    <a:pt x="3" y="3"/>
                  </a:lnTo>
                  <a:lnTo>
                    <a:pt x="3" y="3"/>
                  </a:lnTo>
                  <a:lnTo>
                    <a:pt x="2" y="2"/>
                  </a:lnTo>
                  <a:lnTo>
                    <a:pt x="2" y="0"/>
                  </a:lnTo>
                  <a:lnTo>
                    <a:pt x="2" y="0"/>
                  </a:lnTo>
                  <a:lnTo>
                    <a:pt x="2" y="0"/>
                  </a:lnTo>
                  <a:lnTo>
                    <a:pt x="1" y="1"/>
                  </a:lnTo>
                  <a:lnTo>
                    <a:pt x="1" y="1"/>
                  </a:lnTo>
                  <a:lnTo>
                    <a:pt x="1" y="2"/>
                  </a:lnTo>
                  <a:lnTo>
                    <a:pt x="1" y="3"/>
                  </a:lnTo>
                  <a:lnTo>
                    <a:pt x="2" y="3"/>
                  </a:lnTo>
                  <a:lnTo>
                    <a:pt x="0" y="4"/>
                  </a:lnTo>
                  <a:lnTo>
                    <a:pt x="1"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0" name="Freeform 168"/>
            <p:cNvSpPr>
              <a:spLocks/>
            </p:cNvSpPr>
            <p:nvPr/>
          </p:nvSpPr>
          <p:spPr bwMode="auto">
            <a:xfrm>
              <a:off x="5397976" y="2429507"/>
              <a:ext cx="10220" cy="8709"/>
            </a:xfrm>
            <a:custGeom>
              <a:avLst/>
              <a:gdLst/>
              <a:ahLst/>
              <a:cxnLst>
                <a:cxn ang="0">
                  <a:pos x="2" y="0"/>
                </a:cxn>
                <a:cxn ang="0">
                  <a:pos x="1" y="0"/>
                </a:cxn>
                <a:cxn ang="0">
                  <a:pos x="0" y="1"/>
                </a:cxn>
                <a:cxn ang="0">
                  <a:pos x="0" y="2"/>
                </a:cxn>
                <a:cxn ang="0">
                  <a:pos x="1" y="1"/>
                </a:cxn>
                <a:cxn ang="0">
                  <a:pos x="2" y="3"/>
                </a:cxn>
                <a:cxn ang="0">
                  <a:pos x="3" y="2"/>
                </a:cxn>
                <a:cxn ang="0">
                  <a:pos x="3" y="1"/>
                </a:cxn>
                <a:cxn ang="0">
                  <a:pos x="2" y="0"/>
                </a:cxn>
                <a:cxn ang="0">
                  <a:pos x="2" y="0"/>
                </a:cxn>
                <a:cxn ang="0">
                  <a:pos x="2" y="0"/>
                </a:cxn>
              </a:cxnLst>
              <a:rect l="0" t="0" r="r" b="b"/>
              <a:pathLst>
                <a:path w="3" h="3">
                  <a:moveTo>
                    <a:pt x="2" y="0"/>
                  </a:moveTo>
                  <a:lnTo>
                    <a:pt x="1" y="0"/>
                  </a:lnTo>
                  <a:lnTo>
                    <a:pt x="0" y="1"/>
                  </a:lnTo>
                  <a:lnTo>
                    <a:pt x="0" y="2"/>
                  </a:lnTo>
                  <a:lnTo>
                    <a:pt x="1" y="1"/>
                  </a:lnTo>
                  <a:lnTo>
                    <a:pt x="2" y="3"/>
                  </a:lnTo>
                  <a:lnTo>
                    <a:pt x="3" y="2"/>
                  </a:lnTo>
                  <a:lnTo>
                    <a:pt x="3" y="1"/>
                  </a:lnTo>
                  <a:lnTo>
                    <a:pt x="2" y="0"/>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1" name="Freeform 169"/>
            <p:cNvSpPr>
              <a:spLocks/>
            </p:cNvSpPr>
            <p:nvPr/>
          </p:nvSpPr>
          <p:spPr bwMode="auto">
            <a:xfrm>
              <a:off x="5496768" y="2568855"/>
              <a:ext cx="3407" cy="2903"/>
            </a:xfrm>
            <a:custGeom>
              <a:avLst/>
              <a:gdLst/>
              <a:ahLst/>
              <a:cxnLst>
                <a:cxn ang="0">
                  <a:pos x="0" y="0"/>
                </a:cxn>
                <a:cxn ang="0">
                  <a:pos x="0" y="0"/>
                </a:cxn>
                <a:cxn ang="0">
                  <a:pos x="0" y="0"/>
                </a:cxn>
                <a:cxn ang="0">
                  <a:pos x="0" y="0"/>
                </a:cxn>
                <a:cxn ang="0">
                  <a:pos x="0" y="0"/>
                </a:cxn>
                <a:cxn ang="0">
                  <a:pos x="1" y="0"/>
                </a:cxn>
                <a:cxn ang="0">
                  <a:pos x="1" y="0"/>
                </a:cxn>
                <a:cxn ang="0">
                  <a:pos x="1" y="0"/>
                </a:cxn>
                <a:cxn ang="0">
                  <a:pos x="0" y="0"/>
                </a:cxn>
                <a:cxn ang="0">
                  <a:pos x="0" y="0"/>
                </a:cxn>
              </a:cxnLst>
              <a:rect l="0" t="0" r="r" b="b"/>
              <a:pathLst>
                <a:path w="1">
                  <a:moveTo>
                    <a:pt x="0" y="0"/>
                  </a:moveTo>
                  <a:lnTo>
                    <a:pt x="0" y="0"/>
                  </a:lnTo>
                  <a:lnTo>
                    <a:pt x="0" y="0"/>
                  </a:lnTo>
                  <a:lnTo>
                    <a:pt x="0" y="0"/>
                  </a:lnTo>
                  <a:lnTo>
                    <a:pt x="0" y="0"/>
                  </a:lnTo>
                  <a:lnTo>
                    <a:pt x="1" y="0"/>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2" name="Freeform 170"/>
            <p:cNvSpPr>
              <a:spLocks/>
            </p:cNvSpPr>
            <p:nvPr/>
          </p:nvSpPr>
          <p:spPr bwMode="auto">
            <a:xfrm>
              <a:off x="5912377" y="2432410"/>
              <a:ext cx="3407" cy="8709"/>
            </a:xfrm>
            <a:custGeom>
              <a:avLst/>
              <a:gdLst/>
              <a:ahLst/>
              <a:cxnLst>
                <a:cxn ang="0">
                  <a:pos x="1" y="0"/>
                </a:cxn>
                <a:cxn ang="0">
                  <a:pos x="0" y="3"/>
                </a:cxn>
                <a:cxn ang="0">
                  <a:pos x="1" y="3"/>
                </a:cxn>
                <a:cxn ang="0">
                  <a:pos x="1" y="0"/>
                </a:cxn>
              </a:cxnLst>
              <a:rect l="0" t="0" r="r" b="b"/>
              <a:pathLst>
                <a:path w="1" h="3">
                  <a:moveTo>
                    <a:pt x="1" y="0"/>
                  </a:moveTo>
                  <a:lnTo>
                    <a:pt x="0" y="3"/>
                  </a:lnTo>
                  <a:lnTo>
                    <a:pt x="1" y="3"/>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3" name="Freeform 171"/>
            <p:cNvSpPr>
              <a:spLocks/>
            </p:cNvSpPr>
            <p:nvPr/>
          </p:nvSpPr>
          <p:spPr bwMode="auto">
            <a:xfrm>
              <a:off x="5592154" y="2539824"/>
              <a:ext cx="3407" cy="2903"/>
            </a:xfrm>
            <a:custGeom>
              <a:avLst/>
              <a:gdLst/>
              <a:ahLst/>
              <a:cxnLst>
                <a:cxn ang="0">
                  <a:pos x="1" y="1"/>
                </a:cxn>
                <a:cxn ang="0">
                  <a:pos x="1" y="0"/>
                </a:cxn>
                <a:cxn ang="0">
                  <a:pos x="0" y="1"/>
                </a:cxn>
                <a:cxn ang="0">
                  <a:pos x="1" y="1"/>
                </a:cxn>
                <a:cxn ang="0">
                  <a:pos x="1" y="1"/>
                </a:cxn>
              </a:cxnLst>
              <a:rect l="0" t="0" r="r" b="b"/>
              <a:pathLst>
                <a:path w="1" h="1">
                  <a:moveTo>
                    <a:pt x="1" y="1"/>
                  </a:moveTo>
                  <a:lnTo>
                    <a:pt x="1" y="0"/>
                  </a:lnTo>
                  <a:lnTo>
                    <a:pt x="0" y="1"/>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4" name="Freeform 172"/>
            <p:cNvSpPr>
              <a:spLocks/>
            </p:cNvSpPr>
            <p:nvPr/>
          </p:nvSpPr>
          <p:spPr bwMode="auto">
            <a:xfrm>
              <a:off x="5912377" y="2441119"/>
              <a:ext cx="3407" cy="2903"/>
            </a:xfrm>
            <a:custGeom>
              <a:avLst/>
              <a:gdLst/>
              <a:ahLst/>
              <a:cxnLst>
                <a:cxn ang="0">
                  <a:pos x="0" y="0"/>
                </a:cxn>
                <a:cxn ang="0">
                  <a:pos x="0" y="1"/>
                </a:cxn>
                <a:cxn ang="0">
                  <a:pos x="0" y="0"/>
                </a:cxn>
                <a:cxn ang="0">
                  <a:pos x="0" y="0"/>
                </a:cxn>
              </a:cxnLst>
              <a:rect l="0" t="0" r="r" b="b"/>
              <a:pathLst>
                <a:path h="1">
                  <a:moveTo>
                    <a:pt x="0" y="0"/>
                  </a:moveTo>
                  <a:lnTo>
                    <a:pt x="0"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5" name="Freeform 173"/>
            <p:cNvSpPr>
              <a:spLocks/>
            </p:cNvSpPr>
            <p:nvPr/>
          </p:nvSpPr>
          <p:spPr bwMode="auto">
            <a:xfrm>
              <a:off x="6556229" y="3062380"/>
              <a:ext cx="17033" cy="5806"/>
            </a:xfrm>
            <a:custGeom>
              <a:avLst/>
              <a:gdLst/>
              <a:ahLst/>
              <a:cxnLst>
                <a:cxn ang="0">
                  <a:pos x="2" y="1"/>
                </a:cxn>
                <a:cxn ang="0">
                  <a:pos x="0" y="2"/>
                </a:cxn>
                <a:cxn ang="0">
                  <a:pos x="0" y="2"/>
                </a:cxn>
                <a:cxn ang="0">
                  <a:pos x="3" y="1"/>
                </a:cxn>
                <a:cxn ang="0">
                  <a:pos x="5" y="0"/>
                </a:cxn>
                <a:cxn ang="0">
                  <a:pos x="4" y="0"/>
                </a:cxn>
                <a:cxn ang="0">
                  <a:pos x="3" y="0"/>
                </a:cxn>
                <a:cxn ang="0">
                  <a:pos x="2" y="1"/>
                </a:cxn>
              </a:cxnLst>
              <a:rect l="0" t="0" r="r" b="b"/>
              <a:pathLst>
                <a:path w="5" h="2">
                  <a:moveTo>
                    <a:pt x="2" y="1"/>
                  </a:moveTo>
                  <a:lnTo>
                    <a:pt x="0" y="2"/>
                  </a:lnTo>
                  <a:lnTo>
                    <a:pt x="0" y="2"/>
                  </a:lnTo>
                  <a:lnTo>
                    <a:pt x="3" y="1"/>
                  </a:lnTo>
                  <a:lnTo>
                    <a:pt x="5" y="0"/>
                  </a:lnTo>
                  <a:lnTo>
                    <a:pt x="4" y="0"/>
                  </a:lnTo>
                  <a:lnTo>
                    <a:pt x="3" y="0"/>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6" name="Freeform 174"/>
            <p:cNvSpPr>
              <a:spLocks/>
            </p:cNvSpPr>
            <p:nvPr/>
          </p:nvSpPr>
          <p:spPr bwMode="auto">
            <a:xfrm>
              <a:off x="5609187" y="2266934"/>
              <a:ext cx="3407" cy="5806"/>
            </a:xfrm>
            <a:custGeom>
              <a:avLst/>
              <a:gdLst/>
              <a:ahLst/>
              <a:cxnLst>
                <a:cxn ang="0">
                  <a:pos x="0" y="2"/>
                </a:cxn>
                <a:cxn ang="0">
                  <a:pos x="1" y="0"/>
                </a:cxn>
                <a:cxn ang="0">
                  <a:pos x="1" y="0"/>
                </a:cxn>
                <a:cxn ang="0">
                  <a:pos x="0" y="1"/>
                </a:cxn>
                <a:cxn ang="0">
                  <a:pos x="0" y="2"/>
                </a:cxn>
                <a:cxn ang="0">
                  <a:pos x="0" y="2"/>
                </a:cxn>
                <a:cxn ang="0">
                  <a:pos x="0" y="2"/>
                </a:cxn>
              </a:cxnLst>
              <a:rect l="0" t="0" r="r" b="b"/>
              <a:pathLst>
                <a:path w="1" h="2">
                  <a:moveTo>
                    <a:pt x="0" y="2"/>
                  </a:moveTo>
                  <a:lnTo>
                    <a:pt x="1" y="0"/>
                  </a:lnTo>
                  <a:lnTo>
                    <a:pt x="1" y="0"/>
                  </a:lnTo>
                  <a:lnTo>
                    <a:pt x="0" y="1"/>
                  </a:lnTo>
                  <a:lnTo>
                    <a:pt x="0" y="2"/>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7" name="Freeform 175"/>
            <p:cNvSpPr>
              <a:spLocks/>
            </p:cNvSpPr>
            <p:nvPr/>
          </p:nvSpPr>
          <p:spPr bwMode="auto">
            <a:xfrm>
              <a:off x="5612594" y="2243709"/>
              <a:ext cx="3407" cy="2903"/>
            </a:xfrm>
            <a:custGeom>
              <a:avLst/>
              <a:gdLst/>
              <a:ahLst/>
              <a:cxnLst>
                <a:cxn ang="0">
                  <a:pos x="1" y="0"/>
                </a:cxn>
                <a:cxn ang="0">
                  <a:pos x="1" y="0"/>
                </a:cxn>
                <a:cxn ang="0">
                  <a:pos x="0" y="0"/>
                </a:cxn>
                <a:cxn ang="0">
                  <a:pos x="0" y="1"/>
                </a:cxn>
                <a:cxn ang="0">
                  <a:pos x="0" y="1"/>
                </a:cxn>
                <a:cxn ang="0">
                  <a:pos x="1" y="0"/>
                </a:cxn>
              </a:cxnLst>
              <a:rect l="0" t="0" r="r" b="b"/>
              <a:pathLst>
                <a:path w="1" h="1">
                  <a:moveTo>
                    <a:pt x="1" y="0"/>
                  </a:moveTo>
                  <a:lnTo>
                    <a:pt x="1" y="0"/>
                  </a:lnTo>
                  <a:lnTo>
                    <a:pt x="0" y="0"/>
                  </a:lnTo>
                  <a:lnTo>
                    <a:pt x="0" y="1"/>
                  </a:lnTo>
                  <a:lnTo>
                    <a:pt x="0"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8" name="Freeform 176"/>
            <p:cNvSpPr>
              <a:spLocks/>
            </p:cNvSpPr>
            <p:nvPr/>
          </p:nvSpPr>
          <p:spPr bwMode="auto">
            <a:xfrm>
              <a:off x="5629627" y="2226291"/>
              <a:ext cx="3407" cy="2903"/>
            </a:xfrm>
            <a:custGeom>
              <a:avLst/>
              <a:gdLst/>
              <a:ahLst/>
              <a:cxnLst>
                <a:cxn ang="0">
                  <a:pos x="0" y="1"/>
                </a:cxn>
                <a:cxn ang="0">
                  <a:pos x="0" y="0"/>
                </a:cxn>
                <a:cxn ang="0">
                  <a:pos x="0" y="0"/>
                </a:cxn>
                <a:cxn ang="0">
                  <a:pos x="0" y="0"/>
                </a:cxn>
                <a:cxn ang="0">
                  <a:pos x="0" y="0"/>
                </a:cxn>
                <a:cxn ang="0">
                  <a:pos x="0" y="1"/>
                </a:cxn>
                <a:cxn ang="0">
                  <a:pos x="0" y="1"/>
                </a:cxn>
              </a:cxnLst>
              <a:rect l="0" t="0" r="r" b="b"/>
              <a:pathLst>
                <a:path h="1">
                  <a:moveTo>
                    <a:pt x="0" y="1"/>
                  </a:moveTo>
                  <a:lnTo>
                    <a:pt x="0" y="0"/>
                  </a:lnTo>
                  <a:lnTo>
                    <a:pt x="0" y="0"/>
                  </a:lnTo>
                  <a:lnTo>
                    <a:pt x="0" y="0"/>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9" name="Freeform 177"/>
            <p:cNvSpPr>
              <a:spLocks/>
            </p:cNvSpPr>
            <p:nvPr/>
          </p:nvSpPr>
          <p:spPr bwMode="auto">
            <a:xfrm>
              <a:off x="5609187" y="2502084"/>
              <a:ext cx="6813" cy="8709"/>
            </a:xfrm>
            <a:custGeom>
              <a:avLst/>
              <a:gdLst/>
              <a:ahLst/>
              <a:cxnLst>
                <a:cxn ang="0">
                  <a:pos x="1" y="2"/>
                </a:cxn>
                <a:cxn ang="0">
                  <a:pos x="1" y="1"/>
                </a:cxn>
                <a:cxn ang="0">
                  <a:pos x="2" y="1"/>
                </a:cxn>
                <a:cxn ang="0">
                  <a:pos x="2" y="0"/>
                </a:cxn>
                <a:cxn ang="0">
                  <a:pos x="0" y="3"/>
                </a:cxn>
                <a:cxn ang="0">
                  <a:pos x="1" y="2"/>
                </a:cxn>
              </a:cxnLst>
              <a:rect l="0" t="0" r="r" b="b"/>
              <a:pathLst>
                <a:path w="2" h="3">
                  <a:moveTo>
                    <a:pt x="1" y="2"/>
                  </a:moveTo>
                  <a:lnTo>
                    <a:pt x="1" y="1"/>
                  </a:lnTo>
                  <a:lnTo>
                    <a:pt x="2" y="1"/>
                  </a:lnTo>
                  <a:lnTo>
                    <a:pt x="2" y="0"/>
                  </a:lnTo>
                  <a:lnTo>
                    <a:pt x="0" y="3"/>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0" name="Freeform 178"/>
            <p:cNvSpPr>
              <a:spLocks/>
            </p:cNvSpPr>
            <p:nvPr/>
          </p:nvSpPr>
          <p:spPr bwMode="auto">
            <a:xfrm>
              <a:off x="5595560" y="2539824"/>
              <a:ext cx="6813" cy="2903"/>
            </a:xfrm>
            <a:custGeom>
              <a:avLst/>
              <a:gdLst/>
              <a:ahLst/>
              <a:cxnLst>
                <a:cxn ang="0">
                  <a:pos x="2" y="1"/>
                </a:cxn>
                <a:cxn ang="0">
                  <a:pos x="1" y="1"/>
                </a:cxn>
                <a:cxn ang="0">
                  <a:pos x="0" y="0"/>
                </a:cxn>
                <a:cxn ang="0">
                  <a:pos x="0" y="0"/>
                </a:cxn>
                <a:cxn ang="0">
                  <a:pos x="0" y="0"/>
                </a:cxn>
                <a:cxn ang="0">
                  <a:pos x="2" y="1"/>
                </a:cxn>
              </a:cxnLst>
              <a:rect l="0" t="0" r="r" b="b"/>
              <a:pathLst>
                <a:path w="2" h="1">
                  <a:moveTo>
                    <a:pt x="2" y="1"/>
                  </a:moveTo>
                  <a:lnTo>
                    <a:pt x="1" y="1"/>
                  </a:lnTo>
                  <a:lnTo>
                    <a:pt x="0" y="0"/>
                  </a:lnTo>
                  <a:lnTo>
                    <a:pt x="0" y="0"/>
                  </a:lnTo>
                  <a:lnTo>
                    <a:pt x="0" y="0"/>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1" name="Rectangle 179"/>
            <p:cNvSpPr>
              <a:spLocks noChangeArrowheads="1"/>
            </p:cNvSpPr>
            <p:nvPr/>
          </p:nvSpPr>
          <p:spPr bwMode="auto">
            <a:xfrm>
              <a:off x="6464250" y="3073993"/>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2" name="Freeform 180"/>
            <p:cNvSpPr>
              <a:spLocks/>
            </p:cNvSpPr>
            <p:nvPr/>
          </p:nvSpPr>
          <p:spPr bwMode="auto">
            <a:xfrm>
              <a:off x="6525569" y="3105927"/>
              <a:ext cx="6813" cy="2903"/>
            </a:xfrm>
            <a:custGeom>
              <a:avLst/>
              <a:gdLst/>
              <a:ahLst/>
              <a:cxnLst>
                <a:cxn ang="0">
                  <a:pos x="1" y="1"/>
                </a:cxn>
                <a:cxn ang="0">
                  <a:pos x="1" y="0"/>
                </a:cxn>
                <a:cxn ang="0">
                  <a:pos x="0" y="1"/>
                </a:cxn>
                <a:cxn ang="0">
                  <a:pos x="0" y="1"/>
                </a:cxn>
                <a:cxn ang="0">
                  <a:pos x="1" y="1"/>
                </a:cxn>
                <a:cxn ang="0">
                  <a:pos x="1" y="1"/>
                </a:cxn>
                <a:cxn ang="0">
                  <a:pos x="1" y="1"/>
                </a:cxn>
                <a:cxn ang="0">
                  <a:pos x="2" y="1"/>
                </a:cxn>
                <a:cxn ang="0">
                  <a:pos x="1" y="1"/>
                </a:cxn>
                <a:cxn ang="0">
                  <a:pos x="1" y="1"/>
                </a:cxn>
                <a:cxn ang="0">
                  <a:pos x="1" y="1"/>
                </a:cxn>
              </a:cxnLst>
              <a:rect l="0" t="0" r="r" b="b"/>
              <a:pathLst>
                <a:path w="2" h="1">
                  <a:moveTo>
                    <a:pt x="1" y="1"/>
                  </a:moveTo>
                  <a:lnTo>
                    <a:pt x="1" y="0"/>
                  </a:lnTo>
                  <a:lnTo>
                    <a:pt x="0" y="1"/>
                  </a:lnTo>
                  <a:lnTo>
                    <a:pt x="0" y="1"/>
                  </a:lnTo>
                  <a:lnTo>
                    <a:pt x="1" y="1"/>
                  </a:lnTo>
                  <a:lnTo>
                    <a:pt x="1" y="1"/>
                  </a:lnTo>
                  <a:lnTo>
                    <a:pt x="1" y="1"/>
                  </a:lnTo>
                  <a:lnTo>
                    <a:pt x="2" y="1"/>
                  </a:lnTo>
                  <a:lnTo>
                    <a:pt x="1" y="1"/>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3" name="Rectangle 181"/>
            <p:cNvSpPr>
              <a:spLocks noChangeArrowheads="1"/>
            </p:cNvSpPr>
            <p:nvPr/>
          </p:nvSpPr>
          <p:spPr bwMode="auto">
            <a:xfrm>
              <a:off x="5616000" y="2502084"/>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4" name="Freeform 182"/>
            <p:cNvSpPr>
              <a:spLocks/>
            </p:cNvSpPr>
            <p:nvPr/>
          </p:nvSpPr>
          <p:spPr bwMode="auto">
            <a:xfrm>
              <a:off x="5677319" y="2179841"/>
              <a:ext cx="17033" cy="5806"/>
            </a:xfrm>
            <a:custGeom>
              <a:avLst/>
              <a:gdLst/>
              <a:ahLst/>
              <a:cxnLst>
                <a:cxn ang="0">
                  <a:pos x="1" y="2"/>
                </a:cxn>
                <a:cxn ang="0">
                  <a:pos x="2" y="2"/>
                </a:cxn>
                <a:cxn ang="0">
                  <a:pos x="5" y="1"/>
                </a:cxn>
                <a:cxn ang="0">
                  <a:pos x="5" y="1"/>
                </a:cxn>
                <a:cxn ang="0">
                  <a:pos x="4" y="0"/>
                </a:cxn>
                <a:cxn ang="0">
                  <a:pos x="4" y="0"/>
                </a:cxn>
                <a:cxn ang="0">
                  <a:pos x="3" y="0"/>
                </a:cxn>
                <a:cxn ang="0">
                  <a:pos x="2" y="0"/>
                </a:cxn>
                <a:cxn ang="0">
                  <a:pos x="1" y="1"/>
                </a:cxn>
                <a:cxn ang="0">
                  <a:pos x="1" y="1"/>
                </a:cxn>
                <a:cxn ang="0">
                  <a:pos x="1" y="1"/>
                </a:cxn>
                <a:cxn ang="0">
                  <a:pos x="1" y="2"/>
                </a:cxn>
                <a:cxn ang="0">
                  <a:pos x="0" y="2"/>
                </a:cxn>
                <a:cxn ang="0">
                  <a:pos x="1" y="2"/>
                </a:cxn>
                <a:cxn ang="0">
                  <a:pos x="1" y="2"/>
                </a:cxn>
              </a:cxnLst>
              <a:rect l="0" t="0" r="r" b="b"/>
              <a:pathLst>
                <a:path w="5" h="2">
                  <a:moveTo>
                    <a:pt x="1" y="2"/>
                  </a:moveTo>
                  <a:lnTo>
                    <a:pt x="2" y="2"/>
                  </a:lnTo>
                  <a:lnTo>
                    <a:pt x="5" y="1"/>
                  </a:lnTo>
                  <a:lnTo>
                    <a:pt x="5" y="1"/>
                  </a:lnTo>
                  <a:lnTo>
                    <a:pt x="4" y="0"/>
                  </a:lnTo>
                  <a:lnTo>
                    <a:pt x="4" y="0"/>
                  </a:lnTo>
                  <a:lnTo>
                    <a:pt x="3" y="0"/>
                  </a:lnTo>
                  <a:lnTo>
                    <a:pt x="2" y="0"/>
                  </a:lnTo>
                  <a:lnTo>
                    <a:pt x="1" y="1"/>
                  </a:lnTo>
                  <a:lnTo>
                    <a:pt x="1" y="1"/>
                  </a:lnTo>
                  <a:lnTo>
                    <a:pt x="1" y="1"/>
                  </a:lnTo>
                  <a:lnTo>
                    <a:pt x="1" y="2"/>
                  </a:lnTo>
                  <a:lnTo>
                    <a:pt x="0" y="2"/>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5" name="Freeform 183"/>
            <p:cNvSpPr>
              <a:spLocks/>
            </p:cNvSpPr>
            <p:nvPr/>
          </p:nvSpPr>
          <p:spPr bwMode="auto">
            <a:xfrm>
              <a:off x="6314358" y="3256887"/>
              <a:ext cx="3407" cy="2903"/>
            </a:xfrm>
            <a:custGeom>
              <a:avLst/>
              <a:gdLst/>
              <a:ahLst/>
              <a:cxnLst>
                <a:cxn ang="0">
                  <a:pos x="0" y="1"/>
                </a:cxn>
                <a:cxn ang="0">
                  <a:pos x="0" y="1"/>
                </a:cxn>
                <a:cxn ang="0">
                  <a:pos x="0" y="1"/>
                </a:cxn>
                <a:cxn ang="0">
                  <a:pos x="1" y="1"/>
                </a:cxn>
                <a:cxn ang="0">
                  <a:pos x="1" y="1"/>
                </a:cxn>
                <a:cxn ang="0">
                  <a:pos x="1" y="0"/>
                </a:cxn>
                <a:cxn ang="0">
                  <a:pos x="0" y="0"/>
                </a:cxn>
                <a:cxn ang="0">
                  <a:pos x="0" y="1"/>
                </a:cxn>
              </a:cxnLst>
              <a:rect l="0" t="0" r="r" b="b"/>
              <a:pathLst>
                <a:path w="1" h="1">
                  <a:moveTo>
                    <a:pt x="0" y="1"/>
                  </a:moveTo>
                  <a:lnTo>
                    <a:pt x="0" y="1"/>
                  </a:lnTo>
                  <a:lnTo>
                    <a:pt x="0" y="1"/>
                  </a:lnTo>
                  <a:lnTo>
                    <a:pt x="1" y="1"/>
                  </a:lnTo>
                  <a:lnTo>
                    <a:pt x="1" y="1"/>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6" name="Freeform 184"/>
            <p:cNvSpPr>
              <a:spLocks/>
            </p:cNvSpPr>
            <p:nvPr/>
          </p:nvSpPr>
          <p:spPr bwMode="auto">
            <a:xfrm>
              <a:off x="6307545" y="3233663"/>
              <a:ext cx="3407" cy="5806"/>
            </a:xfrm>
            <a:custGeom>
              <a:avLst/>
              <a:gdLst/>
              <a:ahLst/>
              <a:cxnLst>
                <a:cxn ang="0">
                  <a:pos x="0" y="0"/>
                </a:cxn>
                <a:cxn ang="0">
                  <a:pos x="0" y="1"/>
                </a:cxn>
                <a:cxn ang="0">
                  <a:pos x="0" y="1"/>
                </a:cxn>
                <a:cxn ang="0">
                  <a:pos x="0" y="1"/>
                </a:cxn>
                <a:cxn ang="0">
                  <a:pos x="0" y="2"/>
                </a:cxn>
                <a:cxn ang="0">
                  <a:pos x="1" y="1"/>
                </a:cxn>
                <a:cxn ang="0">
                  <a:pos x="0" y="1"/>
                </a:cxn>
                <a:cxn ang="0">
                  <a:pos x="0" y="0"/>
                </a:cxn>
                <a:cxn ang="0">
                  <a:pos x="0" y="0"/>
                </a:cxn>
              </a:cxnLst>
              <a:rect l="0" t="0" r="r" b="b"/>
              <a:pathLst>
                <a:path w="1" h="2">
                  <a:moveTo>
                    <a:pt x="0" y="0"/>
                  </a:moveTo>
                  <a:lnTo>
                    <a:pt x="0" y="1"/>
                  </a:lnTo>
                  <a:lnTo>
                    <a:pt x="0" y="1"/>
                  </a:lnTo>
                  <a:lnTo>
                    <a:pt x="0" y="1"/>
                  </a:lnTo>
                  <a:lnTo>
                    <a:pt x="0" y="2"/>
                  </a:lnTo>
                  <a:lnTo>
                    <a:pt x="1" y="1"/>
                  </a:lnTo>
                  <a:lnTo>
                    <a:pt x="0"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7" name="Freeform 185"/>
            <p:cNvSpPr>
              <a:spLocks/>
            </p:cNvSpPr>
            <p:nvPr/>
          </p:nvSpPr>
          <p:spPr bwMode="auto">
            <a:xfrm>
              <a:off x="6321171" y="3285918"/>
              <a:ext cx="3407" cy="2903"/>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8" name="Freeform 186"/>
            <p:cNvSpPr>
              <a:spLocks/>
            </p:cNvSpPr>
            <p:nvPr/>
          </p:nvSpPr>
          <p:spPr bwMode="auto">
            <a:xfrm>
              <a:off x="6304138" y="3233663"/>
              <a:ext cx="3407" cy="2903"/>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9" name="Freeform 187"/>
            <p:cNvSpPr>
              <a:spLocks/>
            </p:cNvSpPr>
            <p:nvPr/>
          </p:nvSpPr>
          <p:spPr bwMode="auto">
            <a:xfrm>
              <a:off x="6266665" y="3251081"/>
              <a:ext cx="10220" cy="2903"/>
            </a:xfrm>
            <a:custGeom>
              <a:avLst/>
              <a:gdLst/>
              <a:ahLst/>
              <a:cxnLst>
                <a:cxn ang="0">
                  <a:pos x="0" y="1"/>
                </a:cxn>
                <a:cxn ang="0">
                  <a:pos x="0" y="1"/>
                </a:cxn>
                <a:cxn ang="0">
                  <a:pos x="1" y="1"/>
                </a:cxn>
                <a:cxn ang="0">
                  <a:pos x="2" y="1"/>
                </a:cxn>
                <a:cxn ang="0">
                  <a:pos x="2" y="1"/>
                </a:cxn>
                <a:cxn ang="0">
                  <a:pos x="2" y="1"/>
                </a:cxn>
                <a:cxn ang="0">
                  <a:pos x="2" y="1"/>
                </a:cxn>
                <a:cxn ang="0">
                  <a:pos x="3" y="1"/>
                </a:cxn>
                <a:cxn ang="0">
                  <a:pos x="2" y="1"/>
                </a:cxn>
                <a:cxn ang="0">
                  <a:pos x="2" y="1"/>
                </a:cxn>
                <a:cxn ang="0">
                  <a:pos x="2" y="1"/>
                </a:cxn>
                <a:cxn ang="0">
                  <a:pos x="2" y="1"/>
                </a:cxn>
                <a:cxn ang="0">
                  <a:pos x="2" y="1"/>
                </a:cxn>
                <a:cxn ang="0">
                  <a:pos x="2" y="1"/>
                </a:cxn>
                <a:cxn ang="0">
                  <a:pos x="2" y="1"/>
                </a:cxn>
                <a:cxn ang="0">
                  <a:pos x="2" y="1"/>
                </a:cxn>
                <a:cxn ang="0">
                  <a:pos x="2" y="1"/>
                </a:cxn>
                <a:cxn ang="0">
                  <a:pos x="1" y="0"/>
                </a:cxn>
                <a:cxn ang="0">
                  <a:pos x="1" y="0"/>
                </a:cxn>
                <a:cxn ang="0">
                  <a:pos x="0" y="0"/>
                </a:cxn>
                <a:cxn ang="0">
                  <a:pos x="0" y="1"/>
                </a:cxn>
                <a:cxn ang="0">
                  <a:pos x="0" y="1"/>
                </a:cxn>
                <a:cxn ang="0">
                  <a:pos x="1" y="1"/>
                </a:cxn>
                <a:cxn ang="0">
                  <a:pos x="1" y="1"/>
                </a:cxn>
                <a:cxn ang="0">
                  <a:pos x="1" y="1"/>
                </a:cxn>
                <a:cxn ang="0">
                  <a:pos x="1" y="1"/>
                </a:cxn>
                <a:cxn ang="0">
                  <a:pos x="0" y="1"/>
                </a:cxn>
              </a:cxnLst>
              <a:rect l="0" t="0" r="r" b="b"/>
              <a:pathLst>
                <a:path w="3" h="1">
                  <a:moveTo>
                    <a:pt x="0" y="1"/>
                  </a:moveTo>
                  <a:lnTo>
                    <a:pt x="0" y="1"/>
                  </a:lnTo>
                  <a:lnTo>
                    <a:pt x="1" y="1"/>
                  </a:lnTo>
                  <a:lnTo>
                    <a:pt x="2" y="1"/>
                  </a:lnTo>
                  <a:lnTo>
                    <a:pt x="2" y="1"/>
                  </a:lnTo>
                  <a:lnTo>
                    <a:pt x="2" y="1"/>
                  </a:lnTo>
                  <a:lnTo>
                    <a:pt x="2" y="1"/>
                  </a:lnTo>
                  <a:lnTo>
                    <a:pt x="3" y="1"/>
                  </a:lnTo>
                  <a:lnTo>
                    <a:pt x="2" y="1"/>
                  </a:lnTo>
                  <a:lnTo>
                    <a:pt x="2" y="1"/>
                  </a:lnTo>
                  <a:lnTo>
                    <a:pt x="2" y="1"/>
                  </a:lnTo>
                  <a:lnTo>
                    <a:pt x="2" y="1"/>
                  </a:lnTo>
                  <a:lnTo>
                    <a:pt x="2" y="1"/>
                  </a:lnTo>
                  <a:lnTo>
                    <a:pt x="2" y="1"/>
                  </a:lnTo>
                  <a:lnTo>
                    <a:pt x="2" y="1"/>
                  </a:lnTo>
                  <a:lnTo>
                    <a:pt x="2" y="1"/>
                  </a:lnTo>
                  <a:lnTo>
                    <a:pt x="2" y="1"/>
                  </a:lnTo>
                  <a:lnTo>
                    <a:pt x="1" y="0"/>
                  </a:lnTo>
                  <a:lnTo>
                    <a:pt x="1" y="0"/>
                  </a:lnTo>
                  <a:lnTo>
                    <a:pt x="0" y="0"/>
                  </a:lnTo>
                  <a:lnTo>
                    <a:pt x="0" y="1"/>
                  </a:lnTo>
                  <a:lnTo>
                    <a:pt x="0" y="1"/>
                  </a:lnTo>
                  <a:lnTo>
                    <a:pt x="1" y="1"/>
                  </a:lnTo>
                  <a:lnTo>
                    <a:pt x="1" y="1"/>
                  </a:lnTo>
                  <a:lnTo>
                    <a:pt x="1" y="1"/>
                  </a:lnTo>
                  <a:lnTo>
                    <a:pt x="1"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0" name="Freeform 188"/>
            <p:cNvSpPr>
              <a:spLocks/>
            </p:cNvSpPr>
            <p:nvPr/>
          </p:nvSpPr>
          <p:spPr bwMode="auto">
            <a:xfrm>
              <a:off x="5544461" y="2830133"/>
              <a:ext cx="6813" cy="2903"/>
            </a:xfrm>
            <a:custGeom>
              <a:avLst/>
              <a:gdLst/>
              <a:ahLst/>
              <a:cxnLst>
                <a:cxn ang="0">
                  <a:pos x="2" y="0"/>
                </a:cxn>
                <a:cxn ang="0">
                  <a:pos x="2" y="0"/>
                </a:cxn>
                <a:cxn ang="0">
                  <a:pos x="1" y="0"/>
                </a:cxn>
                <a:cxn ang="0">
                  <a:pos x="0" y="1"/>
                </a:cxn>
                <a:cxn ang="0">
                  <a:pos x="0" y="1"/>
                </a:cxn>
                <a:cxn ang="0">
                  <a:pos x="1" y="1"/>
                </a:cxn>
                <a:cxn ang="0">
                  <a:pos x="2" y="1"/>
                </a:cxn>
                <a:cxn ang="0">
                  <a:pos x="2" y="0"/>
                </a:cxn>
              </a:cxnLst>
              <a:rect l="0" t="0" r="r" b="b"/>
              <a:pathLst>
                <a:path w="2" h="1">
                  <a:moveTo>
                    <a:pt x="2" y="0"/>
                  </a:moveTo>
                  <a:lnTo>
                    <a:pt x="2" y="0"/>
                  </a:lnTo>
                  <a:lnTo>
                    <a:pt x="1" y="0"/>
                  </a:lnTo>
                  <a:lnTo>
                    <a:pt x="0" y="1"/>
                  </a:lnTo>
                  <a:lnTo>
                    <a:pt x="0" y="1"/>
                  </a:lnTo>
                  <a:lnTo>
                    <a:pt x="1" y="1"/>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1" name="Freeform 189"/>
            <p:cNvSpPr>
              <a:spLocks/>
            </p:cNvSpPr>
            <p:nvPr/>
          </p:nvSpPr>
          <p:spPr bwMode="auto">
            <a:xfrm>
              <a:off x="6300732" y="3233663"/>
              <a:ext cx="3407" cy="2903"/>
            </a:xfrm>
            <a:custGeom>
              <a:avLst/>
              <a:gdLst/>
              <a:ahLst/>
              <a:cxnLst>
                <a:cxn ang="0">
                  <a:pos x="0" y="0"/>
                </a:cxn>
                <a:cxn ang="0">
                  <a:pos x="0" y="0"/>
                </a:cxn>
                <a:cxn ang="0">
                  <a:pos x="0" y="0"/>
                </a:cxn>
                <a:cxn ang="0">
                  <a:pos x="1" y="1"/>
                </a:cxn>
                <a:cxn ang="0">
                  <a:pos x="1" y="1"/>
                </a:cxn>
                <a:cxn ang="0">
                  <a:pos x="1" y="1"/>
                </a:cxn>
                <a:cxn ang="0">
                  <a:pos x="1" y="1"/>
                </a:cxn>
                <a:cxn ang="0">
                  <a:pos x="1" y="1"/>
                </a:cxn>
                <a:cxn ang="0">
                  <a:pos x="0" y="0"/>
                </a:cxn>
              </a:cxnLst>
              <a:rect l="0" t="0" r="r" b="b"/>
              <a:pathLst>
                <a:path w="1" h="1">
                  <a:moveTo>
                    <a:pt x="0" y="0"/>
                  </a:moveTo>
                  <a:lnTo>
                    <a:pt x="0" y="0"/>
                  </a:lnTo>
                  <a:lnTo>
                    <a:pt x="0" y="0"/>
                  </a:lnTo>
                  <a:lnTo>
                    <a:pt x="1" y="1"/>
                  </a:lnTo>
                  <a:lnTo>
                    <a:pt x="1" y="1"/>
                  </a:lnTo>
                  <a:lnTo>
                    <a:pt x="1" y="1"/>
                  </a:lnTo>
                  <a:lnTo>
                    <a:pt x="1" y="1"/>
                  </a:lnTo>
                  <a:lnTo>
                    <a:pt x="1"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2" name="Freeform 190"/>
            <p:cNvSpPr>
              <a:spLocks/>
            </p:cNvSpPr>
            <p:nvPr/>
          </p:nvSpPr>
          <p:spPr bwMode="auto">
            <a:xfrm>
              <a:off x="6266665" y="3245275"/>
              <a:ext cx="6813" cy="2903"/>
            </a:xfrm>
            <a:custGeom>
              <a:avLst/>
              <a:gdLst/>
              <a:ahLst/>
              <a:cxnLst>
                <a:cxn ang="0">
                  <a:pos x="0" y="1"/>
                </a:cxn>
                <a:cxn ang="0">
                  <a:pos x="0" y="1"/>
                </a:cxn>
                <a:cxn ang="0">
                  <a:pos x="1" y="1"/>
                </a:cxn>
                <a:cxn ang="0">
                  <a:pos x="1" y="1"/>
                </a:cxn>
                <a:cxn ang="0">
                  <a:pos x="1" y="1"/>
                </a:cxn>
                <a:cxn ang="0">
                  <a:pos x="2" y="1"/>
                </a:cxn>
                <a:cxn ang="0">
                  <a:pos x="1" y="0"/>
                </a:cxn>
                <a:cxn ang="0">
                  <a:pos x="1" y="0"/>
                </a:cxn>
                <a:cxn ang="0">
                  <a:pos x="1" y="0"/>
                </a:cxn>
                <a:cxn ang="0">
                  <a:pos x="1" y="1"/>
                </a:cxn>
                <a:cxn ang="0">
                  <a:pos x="1" y="1"/>
                </a:cxn>
                <a:cxn ang="0">
                  <a:pos x="1" y="1"/>
                </a:cxn>
                <a:cxn ang="0">
                  <a:pos x="0" y="1"/>
                </a:cxn>
              </a:cxnLst>
              <a:rect l="0" t="0" r="r" b="b"/>
              <a:pathLst>
                <a:path w="2" h="1">
                  <a:moveTo>
                    <a:pt x="0" y="1"/>
                  </a:moveTo>
                  <a:lnTo>
                    <a:pt x="0" y="1"/>
                  </a:lnTo>
                  <a:lnTo>
                    <a:pt x="1" y="1"/>
                  </a:lnTo>
                  <a:lnTo>
                    <a:pt x="1" y="1"/>
                  </a:lnTo>
                  <a:lnTo>
                    <a:pt x="1" y="1"/>
                  </a:lnTo>
                  <a:lnTo>
                    <a:pt x="2" y="1"/>
                  </a:lnTo>
                  <a:lnTo>
                    <a:pt x="1" y="0"/>
                  </a:lnTo>
                  <a:lnTo>
                    <a:pt x="1" y="0"/>
                  </a:lnTo>
                  <a:lnTo>
                    <a:pt x="1" y="0"/>
                  </a:lnTo>
                  <a:lnTo>
                    <a:pt x="1" y="1"/>
                  </a:lnTo>
                  <a:lnTo>
                    <a:pt x="1" y="1"/>
                  </a:lnTo>
                  <a:lnTo>
                    <a:pt x="1"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3" name="Freeform 191"/>
            <p:cNvSpPr>
              <a:spLocks/>
            </p:cNvSpPr>
            <p:nvPr/>
          </p:nvSpPr>
          <p:spPr bwMode="auto">
            <a:xfrm>
              <a:off x="6321171" y="3283015"/>
              <a:ext cx="3407" cy="2903"/>
            </a:xfrm>
            <a:custGeom>
              <a:avLst/>
              <a:gdLst/>
              <a:ahLst/>
              <a:cxnLst>
                <a:cxn ang="0">
                  <a:pos x="0" y="0"/>
                </a:cxn>
                <a:cxn ang="0">
                  <a:pos x="0" y="0"/>
                </a:cxn>
                <a:cxn ang="0">
                  <a:pos x="0" y="0"/>
                </a:cxn>
                <a:cxn ang="0">
                  <a:pos x="0" y="0"/>
                </a:cxn>
                <a:cxn ang="0">
                  <a:pos x="0" y="0"/>
                </a:cxn>
                <a:cxn ang="0">
                  <a:pos x="0" y="1"/>
                </a:cxn>
                <a:cxn ang="0">
                  <a:pos x="0" y="0"/>
                </a:cxn>
                <a:cxn ang="0">
                  <a:pos x="0" y="0"/>
                </a:cxn>
              </a:cxnLst>
              <a:rect l="0" t="0" r="r" b="b"/>
              <a:pathLst>
                <a:path h="1">
                  <a:moveTo>
                    <a:pt x="0" y="0"/>
                  </a:moveTo>
                  <a:lnTo>
                    <a:pt x="0" y="0"/>
                  </a:lnTo>
                  <a:lnTo>
                    <a:pt x="0" y="0"/>
                  </a:lnTo>
                  <a:lnTo>
                    <a:pt x="0" y="0"/>
                  </a:lnTo>
                  <a:lnTo>
                    <a:pt x="0" y="0"/>
                  </a:lnTo>
                  <a:lnTo>
                    <a:pt x="0"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4" name="Freeform 192"/>
            <p:cNvSpPr>
              <a:spLocks/>
            </p:cNvSpPr>
            <p:nvPr/>
          </p:nvSpPr>
          <p:spPr bwMode="auto">
            <a:xfrm>
              <a:off x="5394570" y="2229194"/>
              <a:ext cx="3407" cy="2903"/>
            </a:xfrm>
            <a:custGeom>
              <a:avLst/>
              <a:gdLst/>
              <a:ahLst/>
              <a:cxnLst>
                <a:cxn ang="0">
                  <a:pos x="0" y="1"/>
                </a:cxn>
                <a:cxn ang="0">
                  <a:pos x="1" y="1"/>
                </a:cxn>
                <a:cxn ang="0">
                  <a:pos x="1" y="0"/>
                </a:cxn>
                <a:cxn ang="0">
                  <a:pos x="1" y="0"/>
                </a:cxn>
                <a:cxn ang="0">
                  <a:pos x="0" y="0"/>
                </a:cxn>
                <a:cxn ang="0">
                  <a:pos x="0" y="0"/>
                </a:cxn>
                <a:cxn ang="0">
                  <a:pos x="0" y="1"/>
                </a:cxn>
                <a:cxn ang="0">
                  <a:pos x="0" y="1"/>
                </a:cxn>
              </a:cxnLst>
              <a:rect l="0" t="0" r="r" b="b"/>
              <a:pathLst>
                <a:path w="1" h="1">
                  <a:moveTo>
                    <a:pt x="0" y="1"/>
                  </a:moveTo>
                  <a:lnTo>
                    <a:pt x="1" y="1"/>
                  </a:lnTo>
                  <a:lnTo>
                    <a:pt x="1" y="0"/>
                  </a:lnTo>
                  <a:lnTo>
                    <a:pt x="1" y="0"/>
                  </a:lnTo>
                  <a:lnTo>
                    <a:pt x="0" y="0"/>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5" name="Freeform 193"/>
            <p:cNvSpPr>
              <a:spLocks/>
            </p:cNvSpPr>
            <p:nvPr/>
          </p:nvSpPr>
          <p:spPr bwMode="auto">
            <a:xfrm>
              <a:off x="5568307" y="2809811"/>
              <a:ext cx="17033" cy="14515"/>
            </a:xfrm>
            <a:custGeom>
              <a:avLst/>
              <a:gdLst/>
              <a:ahLst/>
              <a:cxnLst>
                <a:cxn ang="0">
                  <a:pos x="4" y="0"/>
                </a:cxn>
                <a:cxn ang="0">
                  <a:pos x="4" y="0"/>
                </a:cxn>
                <a:cxn ang="0">
                  <a:pos x="0" y="2"/>
                </a:cxn>
                <a:cxn ang="0">
                  <a:pos x="0" y="4"/>
                </a:cxn>
                <a:cxn ang="0">
                  <a:pos x="0" y="4"/>
                </a:cxn>
                <a:cxn ang="0">
                  <a:pos x="0" y="4"/>
                </a:cxn>
                <a:cxn ang="0">
                  <a:pos x="1" y="4"/>
                </a:cxn>
                <a:cxn ang="0">
                  <a:pos x="2" y="4"/>
                </a:cxn>
                <a:cxn ang="0">
                  <a:pos x="4" y="5"/>
                </a:cxn>
                <a:cxn ang="0">
                  <a:pos x="4" y="4"/>
                </a:cxn>
                <a:cxn ang="0">
                  <a:pos x="5" y="3"/>
                </a:cxn>
                <a:cxn ang="0">
                  <a:pos x="4" y="2"/>
                </a:cxn>
                <a:cxn ang="0">
                  <a:pos x="4" y="2"/>
                </a:cxn>
                <a:cxn ang="0">
                  <a:pos x="4" y="1"/>
                </a:cxn>
                <a:cxn ang="0">
                  <a:pos x="4" y="0"/>
                </a:cxn>
                <a:cxn ang="0">
                  <a:pos x="4" y="0"/>
                </a:cxn>
              </a:cxnLst>
              <a:rect l="0" t="0" r="r" b="b"/>
              <a:pathLst>
                <a:path w="5" h="5">
                  <a:moveTo>
                    <a:pt x="4" y="0"/>
                  </a:moveTo>
                  <a:lnTo>
                    <a:pt x="4" y="0"/>
                  </a:lnTo>
                  <a:lnTo>
                    <a:pt x="0" y="2"/>
                  </a:lnTo>
                  <a:lnTo>
                    <a:pt x="0" y="4"/>
                  </a:lnTo>
                  <a:lnTo>
                    <a:pt x="0" y="4"/>
                  </a:lnTo>
                  <a:lnTo>
                    <a:pt x="0" y="4"/>
                  </a:lnTo>
                  <a:lnTo>
                    <a:pt x="1" y="4"/>
                  </a:lnTo>
                  <a:lnTo>
                    <a:pt x="2" y="4"/>
                  </a:lnTo>
                  <a:lnTo>
                    <a:pt x="4" y="5"/>
                  </a:lnTo>
                  <a:lnTo>
                    <a:pt x="4" y="4"/>
                  </a:lnTo>
                  <a:lnTo>
                    <a:pt x="5" y="3"/>
                  </a:lnTo>
                  <a:lnTo>
                    <a:pt x="4" y="2"/>
                  </a:lnTo>
                  <a:lnTo>
                    <a:pt x="4" y="2"/>
                  </a:lnTo>
                  <a:lnTo>
                    <a:pt x="4" y="1"/>
                  </a:lnTo>
                  <a:lnTo>
                    <a:pt x="4" y="0"/>
                  </a:lnTo>
                  <a:lnTo>
                    <a:pt x="4"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6" name="Freeform 194"/>
            <p:cNvSpPr>
              <a:spLocks/>
            </p:cNvSpPr>
            <p:nvPr/>
          </p:nvSpPr>
          <p:spPr bwMode="auto">
            <a:xfrm>
              <a:off x="5391163" y="2240806"/>
              <a:ext cx="3407" cy="8709"/>
            </a:xfrm>
            <a:custGeom>
              <a:avLst/>
              <a:gdLst/>
              <a:ahLst/>
              <a:cxnLst>
                <a:cxn ang="0">
                  <a:pos x="1" y="2"/>
                </a:cxn>
                <a:cxn ang="0">
                  <a:pos x="1" y="3"/>
                </a:cxn>
                <a:cxn ang="0">
                  <a:pos x="1" y="2"/>
                </a:cxn>
                <a:cxn ang="0">
                  <a:pos x="1" y="1"/>
                </a:cxn>
                <a:cxn ang="0">
                  <a:pos x="1" y="1"/>
                </a:cxn>
                <a:cxn ang="0">
                  <a:pos x="1" y="0"/>
                </a:cxn>
                <a:cxn ang="0">
                  <a:pos x="0" y="1"/>
                </a:cxn>
                <a:cxn ang="0">
                  <a:pos x="0" y="1"/>
                </a:cxn>
                <a:cxn ang="0">
                  <a:pos x="1" y="1"/>
                </a:cxn>
                <a:cxn ang="0">
                  <a:pos x="1" y="2"/>
                </a:cxn>
              </a:cxnLst>
              <a:rect l="0" t="0" r="r" b="b"/>
              <a:pathLst>
                <a:path w="1" h="3">
                  <a:moveTo>
                    <a:pt x="1" y="2"/>
                  </a:moveTo>
                  <a:lnTo>
                    <a:pt x="1" y="3"/>
                  </a:lnTo>
                  <a:lnTo>
                    <a:pt x="1" y="2"/>
                  </a:lnTo>
                  <a:lnTo>
                    <a:pt x="1" y="1"/>
                  </a:lnTo>
                  <a:lnTo>
                    <a:pt x="1" y="1"/>
                  </a:lnTo>
                  <a:lnTo>
                    <a:pt x="1" y="0"/>
                  </a:lnTo>
                  <a:lnTo>
                    <a:pt x="0" y="1"/>
                  </a:lnTo>
                  <a:lnTo>
                    <a:pt x="0" y="1"/>
                  </a:lnTo>
                  <a:lnTo>
                    <a:pt x="1" y="1"/>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7" name="Freeform 195"/>
            <p:cNvSpPr>
              <a:spLocks/>
            </p:cNvSpPr>
            <p:nvPr/>
          </p:nvSpPr>
          <p:spPr bwMode="auto">
            <a:xfrm>
              <a:off x="7360192" y="3518165"/>
              <a:ext cx="10220" cy="14515"/>
            </a:xfrm>
            <a:custGeom>
              <a:avLst/>
              <a:gdLst/>
              <a:ahLst/>
              <a:cxnLst>
                <a:cxn ang="0">
                  <a:pos x="1" y="1"/>
                </a:cxn>
                <a:cxn ang="0">
                  <a:pos x="1" y="0"/>
                </a:cxn>
                <a:cxn ang="0">
                  <a:pos x="0" y="1"/>
                </a:cxn>
                <a:cxn ang="0">
                  <a:pos x="0" y="2"/>
                </a:cxn>
                <a:cxn ang="0">
                  <a:pos x="0" y="3"/>
                </a:cxn>
                <a:cxn ang="0">
                  <a:pos x="1" y="4"/>
                </a:cxn>
                <a:cxn ang="0">
                  <a:pos x="1" y="5"/>
                </a:cxn>
                <a:cxn ang="0">
                  <a:pos x="2" y="5"/>
                </a:cxn>
                <a:cxn ang="0">
                  <a:pos x="3" y="5"/>
                </a:cxn>
                <a:cxn ang="0">
                  <a:pos x="3" y="4"/>
                </a:cxn>
                <a:cxn ang="0">
                  <a:pos x="1" y="2"/>
                </a:cxn>
                <a:cxn ang="0">
                  <a:pos x="1" y="1"/>
                </a:cxn>
              </a:cxnLst>
              <a:rect l="0" t="0" r="r" b="b"/>
              <a:pathLst>
                <a:path w="3" h="5">
                  <a:moveTo>
                    <a:pt x="1" y="1"/>
                  </a:moveTo>
                  <a:lnTo>
                    <a:pt x="1" y="0"/>
                  </a:lnTo>
                  <a:lnTo>
                    <a:pt x="0" y="1"/>
                  </a:lnTo>
                  <a:lnTo>
                    <a:pt x="0" y="2"/>
                  </a:lnTo>
                  <a:lnTo>
                    <a:pt x="0" y="3"/>
                  </a:lnTo>
                  <a:lnTo>
                    <a:pt x="1" y="4"/>
                  </a:lnTo>
                  <a:lnTo>
                    <a:pt x="1" y="5"/>
                  </a:lnTo>
                  <a:lnTo>
                    <a:pt x="2" y="5"/>
                  </a:lnTo>
                  <a:lnTo>
                    <a:pt x="3" y="5"/>
                  </a:lnTo>
                  <a:lnTo>
                    <a:pt x="3" y="4"/>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8" name="Freeform 196"/>
            <p:cNvSpPr>
              <a:spLocks/>
            </p:cNvSpPr>
            <p:nvPr/>
          </p:nvSpPr>
          <p:spPr bwMode="auto">
            <a:xfrm>
              <a:off x="7329532" y="3480425"/>
              <a:ext cx="17033" cy="17419"/>
            </a:xfrm>
            <a:custGeom>
              <a:avLst/>
              <a:gdLst/>
              <a:ahLst/>
              <a:cxnLst>
                <a:cxn ang="0">
                  <a:pos x="2" y="0"/>
                </a:cxn>
                <a:cxn ang="0">
                  <a:pos x="0" y="1"/>
                </a:cxn>
                <a:cxn ang="0">
                  <a:pos x="0" y="1"/>
                </a:cxn>
                <a:cxn ang="0">
                  <a:pos x="4" y="6"/>
                </a:cxn>
                <a:cxn ang="0">
                  <a:pos x="4" y="6"/>
                </a:cxn>
                <a:cxn ang="0">
                  <a:pos x="5" y="5"/>
                </a:cxn>
                <a:cxn ang="0">
                  <a:pos x="4" y="3"/>
                </a:cxn>
                <a:cxn ang="0">
                  <a:pos x="2" y="0"/>
                </a:cxn>
              </a:cxnLst>
              <a:rect l="0" t="0" r="r" b="b"/>
              <a:pathLst>
                <a:path w="5" h="6">
                  <a:moveTo>
                    <a:pt x="2" y="0"/>
                  </a:moveTo>
                  <a:lnTo>
                    <a:pt x="0" y="1"/>
                  </a:lnTo>
                  <a:lnTo>
                    <a:pt x="0" y="1"/>
                  </a:lnTo>
                  <a:lnTo>
                    <a:pt x="4" y="6"/>
                  </a:lnTo>
                  <a:lnTo>
                    <a:pt x="4" y="6"/>
                  </a:lnTo>
                  <a:lnTo>
                    <a:pt x="5" y="5"/>
                  </a:lnTo>
                  <a:lnTo>
                    <a:pt x="4" y="3"/>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9" name="Freeform 197"/>
            <p:cNvSpPr>
              <a:spLocks/>
            </p:cNvSpPr>
            <p:nvPr/>
          </p:nvSpPr>
          <p:spPr bwMode="auto">
            <a:xfrm>
              <a:off x="4130712" y="4313612"/>
              <a:ext cx="3407" cy="5806"/>
            </a:xfrm>
            <a:custGeom>
              <a:avLst/>
              <a:gdLst/>
              <a:ahLst/>
              <a:cxnLst>
                <a:cxn ang="0">
                  <a:pos x="1" y="1"/>
                </a:cxn>
                <a:cxn ang="0">
                  <a:pos x="0" y="0"/>
                </a:cxn>
                <a:cxn ang="0">
                  <a:pos x="0" y="1"/>
                </a:cxn>
                <a:cxn ang="0">
                  <a:pos x="1" y="2"/>
                </a:cxn>
                <a:cxn ang="0">
                  <a:pos x="1" y="1"/>
                </a:cxn>
              </a:cxnLst>
              <a:rect l="0" t="0" r="r" b="b"/>
              <a:pathLst>
                <a:path w="1" h="2">
                  <a:moveTo>
                    <a:pt x="1" y="1"/>
                  </a:moveTo>
                  <a:lnTo>
                    <a:pt x="0" y="0"/>
                  </a:lnTo>
                  <a:lnTo>
                    <a:pt x="0" y="1"/>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0" name="Freeform 198"/>
            <p:cNvSpPr>
              <a:spLocks/>
            </p:cNvSpPr>
            <p:nvPr/>
          </p:nvSpPr>
          <p:spPr bwMode="auto">
            <a:xfrm>
              <a:off x="4123899" y="4307806"/>
              <a:ext cx="10220" cy="2903"/>
            </a:xfrm>
            <a:custGeom>
              <a:avLst/>
              <a:gdLst/>
              <a:ahLst/>
              <a:cxnLst>
                <a:cxn ang="0">
                  <a:pos x="0" y="1"/>
                </a:cxn>
                <a:cxn ang="0">
                  <a:pos x="1" y="1"/>
                </a:cxn>
                <a:cxn ang="0">
                  <a:pos x="3" y="1"/>
                </a:cxn>
                <a:cxn ang="0">
                  <a:pos x="3" y="1"/>
                </a:cxn>
                <a:cxn ang="0">
                  <a:pos x="3" y="0"/>
                </a:cxn>
                <a:cxn ang="0">
                  <a:pos x="2" y="0"/>
                </a:cxn>
                <a:cxn ang="0">
                  <a:pos x="0" y="1"/>
                </a:cxn>
                <a:cxn ang="0">
                  <a:pos x="0" y="1"/>
                </a:cxn>
              </a:cxnLst>
              <a:rect l="0" t="0" r="r" b="b"/>
              <a:pathLst>
                <a:path w="3" h="1">
                  <a:moveTo>
                    <a:pt x="0" y="1"/>
                  </a:moveTo>
                  <a:lnTo>
                    <a:pt x="1" y="1"/>
                  </a:lnTo>
                  <a:lnTo>
                    <a:pt x="3" y="1"/>
                  </a:lnTo>
                  <a:lnTo>
                    <a:pt x="3" y="1"/>
                  </a:lnTo>
                  <a:lnTo>
                    <a:pt x="3" y="0"/>
                  </a:lnTo>
                  <a:lnTo>
                    <a:pt x="2"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1" name="Freeform 199"/>
            <p:cNvSpPr>
              <a:spLocks/>
            </p:cNvSpPr>
            <p:nvPr/>
          </p:nvSpPr>
          <p:spPr bwMode="auto">
            <a:xfrm>
              <a:off x="7292059" y="3416557"/>
              <a:ext cx="204397" cy="182895"/>
            </a:xfrm>
            <a:custGeom>
              <a:avLst/>
              <a:gdLst/>
              <a:ahLst/>
              <a:cxnLst>
                <a:cxn ang="0">
                  <a:pos x="56" y="61"/>
                </a:cxn>
                <a:cxn ang="0">
                  <a:pos x="59" y="63"/>
                </a:cxn>
                <a:cxn ang="0">
                  <a:pos x="59" y="51"/>
                </a:cxn>
                <a:cxn ang="0">
                  <a:pos x="60" y="47"/>
                </a:cxn>
                <a:cxn ang="0">
                  <a:pos x="57" y="44"/>
                </a:cxn>
                <a:cxn ang="0">
                  <a:pos x="53" y="43"/>
                </a:cxn>
                <a:cxn ang="0">
                  <a:pos x="53" y="42"/>
                </a:cxn>
                <a:cxn ang="0">
                  <a:pos x="52" y="41"/>
                </a:cxn>
                <a:cxn ang="0">
                  <a:pos x="51" y="37"/>
                </a:cxn>
                <a:cxn ang="0">
                  <a:pos x="49" y="36"/>
                </a:cxn>
                <a:cxn ang="0">
                  <a:pos x="46" y="35"/>
                </a:cxn>
                <a:cxn ang="0">
                  <a:pos x="46" y="34"/>
                </a:cxn>
                <a:cxn ang="0">
                  <a:pos x="47" y="32"/>
                </a:cxn>
                <a:cxn ang="0">
                  <a:pos x="46" y="32"/>
                </a:cxn>
                <a:cxn ang="0">
                  <a:pos x="47" y="29"/>
                </a:cxn>
                <a:cxn ang="0">
                  <a:pos x="42" y="29"/>
                </a:cxn>
                <a:cxn ang="0">
                  <a:pos x="42" y="29"/>
                </a:cxn>
                <a:cxn ang="0">
                  <a:pos x="43" y="28"/>
                </a:cxn>
                <a:cxn ang="0">
                  <a:pos x="43" y="27"/>
                </a:cxn>
                <a:cxn ang="0">
                  <a:pos x="44" y="26"/>
                </a:cxn>
                <a:cxn ang="0">
                  <a:pos x="43" y="25"/>
                </a:cxn>
                <a:cxn ang="0">
                  <a:pos x="41" y="25"/>
                </a:cxn>
                <a:cxn ang="0">
                  <a:pos x="39" y="24"/>
                </a:cxn>
                <a:cxn ang="0">
                  <a:pos x="39" y="24"/>
                </a:cxn>
                <a:cxn ang="0">
                  <a:pos x="38" y="23"/>
                </a:cxn>
                <a:cxn ang="0">
                  <a:pos x="35" y="22"/>
                </a:cxn>
                <a:cxn ang="0">
                  <a:pos x="33" y="19"/>
                </a:cxn>
                <a:cxn ang="0">
                  <a:pos x="32" y="18"/>
                </a:cxn>
                <a:cxn ang="0">
                  <a:pos x="32" y="20"/>
                </a:cxn>
                <a:cxn ang="0">
                  <a:pos x="28" y="17"/>
                </a:cxn>
                <a:cxn ang="0">
                  <a:pos x="27" y="16"/>
                </a:cxn>
                <a:cxn ang="0">
                  <a:pos x="24" y="12"/>
                </a:cxn>
                <a:cxn ang="0">
                  <a:pos x="17" y="8"/>
                </a:cxn>
                <a:cxn ang="0">
                  <a:pos x="16" y="6"/>
                </a:cxn>
                <a:cxn ang="0">
                  <a:pos x="16" y="5"/>
                </a:cxn>
                <a:cxn ang="0">
                  <a:pos x="13" y="3"/>
                </a:cxn>
                <a:cxn ang="0">
                  <a:pos x="11" y="3"/>
                </a:cxn>
                <a:cxn ang="0">
                  <a:pos x="6" y="2"/>
                </a:cxn>
                <a:cxn ang="0">
                  <a:pos x="5" y="2"/>
                </a:cxn>
                <a:cxn ang="0">
                  <a:pos x="3" y="0"/>
                </a:cxn>
                <a:cxn ang="0">
                  <a:pos x="1" y="0"/>
                </a:cxn>
                <a:cxn ang="0">
                  <a:pos x="1" y="0"/>
                </a:cxn>
                <a:cxn ang="0">
                  <a:pos x="8" y="10"/>
                </a:cxn>
                <a:cxn ang="0">
                  <a:pos x="11" y="12"/>
                </a:cxn>
                <a:cxn ang="0">
                  <a:pos x="13" y="15"/>
                </a:cxn>
                <a:cxn ang="0">
                  <a:pos x="16" y="18"/>
                </a:cxn>
                <a:cxn ang="0">
                  <a:pos x="21" y="21"/>
                </a:cxn>
                <a:cxn ang="0">
                  <a:pos x="23" y="29"/>
                </a:cxn>
                <a:cxn ang="0">
                  <a:pos x="25" y="31"/>
                </a:cxn>
                <a:cxn ang="0">
                  <a:pos x="27" y="33"/>
                </a:cxn>
                <a:cxn ang="0">
                  <a:pos x="29" y="37"/>
                </a:cxn>
                <a:cxn ang="0">
                  <a:pos x="32" y="43"/>
                </a:cxn>
                <a:cxn ang="0">
                  <a:pos x="39" y="50"/>
                </a:cxn>
                <a:cxn ang="0">
                  <a:pos x="40" y="53"/>
                </a:cxn>
                <a:cxn ang="0">
                  <a:pos x="42" y="53"/>
                </a:cxn>
                <a:cxn ang="0">
                  <a:pos x="46" y="57"/>
                </a:cxn>
                <a:cxn ang="0">
                  <a:pos x="53" y="63"/>
                </a:cxn>
                <a:cxn ang="0">
                  <a:pos x="52" y="61"/>
                </a:cxn>
                <a:cxn ang="0">
                  <a:pos x="55" y="62"/>
                </a:cxn>
                <a:cxn ang="0">
                  <a:pos x="56" y="61"/>
                </a:cxn>
              </a:cxnLst>
              <a:rect l="0" t="0" r="r" b="b"/>
              <a:pathLst>
                <a:path w="60" h="63">
                  <a:moveTo>
                    <a:pt x="56" y="61"/>
                  </a:moveTo>
                  <a:lnTo>
                    <a:pt x="56" y="61"/>
                  </a:lnTo>
                  <a:lnTo>
                    <a:pt x="58" y="63"/>
                  </a:lnTo>
                  <a:lnTo>
                    <a:pt x="59" y="63"/>
                  </a:lnTo>
                  <a:lnTo>
                    <a:pt x="60" y="51"/>
                  </a:lnTo>
                  <a:lnTo>
                    <a:pt x="59" y="51"/>
                  </a:lnTo>
                  <a:lnTo>
                    <a:pt x="60" y="48"/>
                  </a:lnTo>
                  <a:lnTo>
                    <a:pt x="60" y="47"/>
                  </a:lnTo>
                  <a:lnTo>
                    <a:pt x="59" y="46"/>
                  </a:lnTo>
                  <a:lnTo>
                    <a:pt x="57" y="44"/>
                  </a:lnTo>
                  <a:lnTo>
                    <a:pt x="57" y="44"/>
                  </a:lnTo>
                  <a:lnTo>
                    <a:pt x="53" y="43"/>
                  </a:lnTo>
                  <a:lnTo>
                    <a:pt x="53" y="43"/>
                  </a:lnTo>
                  <a:lnTo>
                    <a:pt x="53" y="42"/>
                  </a:lnTo>
                  <a:lnTo>
                    <a:pt x="52" y="41"/>
                  </a:lnTo>
                  <a:lnTo>
                    <a:pt x="52" y="41"/>
                  </a:lnTo>
                  <a:lnTo>
                    <a:pt x="52" y="40"/>
                  </a:lnTo>
                  <a:lnTo>
                    <a:pt x="51" y="37"/>
                  </a:lnTo>
                  <a:lnTo>
                    <a:pt x="50" y="37"/>
                  </a:lnTo>
                  <a:lnTo>
                    <a:pt x="49" y="36"/>
                  </a:lnTo>
                  <a:lnTo>
                    <a:pt x="48" y="36"/>
                  </a:lnTo>
                  <a:lnTo>
                    <a:pt x="46" y="35"/>
                  </a:lnTo>
                  <a:lnTo>
                    <a:pt x="46" y="35"/>
                  </a:lnTo>
                  <a:lnTo>
                    <a:pt x="46" y="34"/>
                  </a:lnTo>
                  <a:lnTo>
                    <a:pt x="46" y="33"/>
                  </a:lnTo>
                  <a:lnTo>
                    <a:pt x="47" y="32"/>
                  </a:lnTo>
                  <a:lnTo>
                    <a:pt x="46" y="32"/>
                  </a:lnTo>
                  <a:lnTo>
                    <a:pt x="46" y="32"/>
                  </a:lnTo>
                  <a:lnTo>
                    <a:pt x="47" y="31"/>
                  </a:lnTo>
                  <a:lnTo>
                    <a:pt x="47" y="29"/>
                  </a:lnTo>
                  <a:lnTo>
                    <a:pt x="46" y="28"/>
                  </a:lnTo>
                  <a:lnTo>
                    <a:pt x="42" y="29"/>
                  </a:lnTo>
                  <a:lnTo>
                    <a:pt x="42" y="29"/>
                  </a:lnTo>
                  <a:lnTo>
                    <a:pt x="42" y="29"/>
                  </a:lnTo>
                  <a:lnTo>
                    <a:pt x="43" y="28"/>
                  </a:lnTo>
                  <a:lnTo>
                    <a:pt x="43" y="28"/>
                  </a:lnTo>
                  <a:lnTo>
                    <a:pt x="43" y="27"/>
                  </a:lnTo>
                  <a:lnTo>
                    <a:pt x="43" y="27"/>
                  </a:lnTo>
                  <a:lnTo>
                    <a:pt x="43" y="27"/>
                  </a:lnTo>
                  <a:lnTo>
                    <a:pt x="44" y="26"/>
                  </a:lnTo>
                  <a:lnTo>
                    <a:pt x="44" y="25"/>
                  </a:lnTo>
                  <a:lnTo>
                    <a:pt x="43" y="25"/>
                  </a:lnTo>
                  <a:lnTo>
                    <a:pt x="42" y="24"/>
                  </a:lnTo>
                  <a:lnTo>
                    <a:pt x="41" y="25"/>
                  </a:lnTo>
                  <a:lnTo>
                    <a:pt x="40" y="24"/>
                  </a:lnTo>
                  <a:lnTo>
                    <a:pt x="39" y="24"/>
                  </a:lnTo>
                  <a:lnTo>
                    <a:pt x="39" y="24"/>
                  </a:lnTo>
                  <a:lnTo>
                    <a:pt x="39" y="24"/>
                  </a:lnTo>
                  <a:lnTo>
                    <a:pt x="39" y="24"/>
                  </a:lnTo>
                  <a:lnTo>
                    <a:pt x="38" y="23"/>
                  </a:lnTo>
                  <a:lnTo>
                    <a:pt x="36" y="22"/>
                  </a:lnTo>
                  <a:lnTo>
                    <a:pt x="35" y="22"/>
                  </a:lnTo>
                  <a:lnTo>
                    <a:pt x="35" y="21"/>
                  </a:lnTo>
                  <a:lnTo>
                    <a:pt x="33" y="19"/>
                  </a:lnTo>
                  <a:lnTo>
                    <a:pt x="32" y="18"/>
                  </a:lnTo>
                  <a:lnTo>
                    <a:pt x="32" y="18"/>
                  </a:lnTo>
                  <a:lnTo>
                    <a:pt x="32" y="19"/>
                  </a:lnTo>
                  <a:lnTo>
                    <a:pt x="32" y="20"/>
                  </a:lnTo>
                  <a:lnTo>
                    <a:pt x="31" y="19"/>
                  </a:lnTo>
                  <a:lnTo>
                    <a:pt x="28" y="17"/>
                  </a:lnTo>
                  <a:lnTo>
                    <a:pt x="28" y="16"/>
                  </a:lnTo>
                  <a:lnTo>
                    <a:pt x="27" y="16"/>
                  </a:lnTo>
                  <a:lnTo>
                    <a:pt x="27" y="15"/>
                  </a:lnTo>
                  <a:lnTo>
                    <a:pt x="24" y="12"/>
                  </a:lnTo>
                  <a:lnTo>
                    <a:pt x="20" y="10"/>
                  </a:lnTo>
                  <a:lnTo>
                    <a:pt x="17" y="8"/>
                  </a:lnTo>
                  <a:lnTo>
                    <a:pt x="17" y="6"/>
                  </a:lnTo>
                  <a:lnTo>
                    <a:pt x="16" y="6"/>
                  </a:lnTo>
                  <a:lnTo>
                    <a:pt x="16" y="5"/>
                  </a:lnTo>
                  <a:lnTo>
                    <a:pt x="16" y="5"/>
                  </a:lnTo>
                  <a:lnTo>
                    <a:pt x="15" y="4"/>
                  </a:lnTo>
                  <a:lnTo>
                    <a:pt x="13" y="3"/>
                  </a:lnTo>
                  <a:lnTo>
                    <a:pt x="13" y="3"/>
                  </a:lnTo>
                  <a:lnTo>
                    <a:pt x="11" y="3"/>
                  </a:lnTo>
                  <a:lnTo>
                    <a:pt x="10" y="2"/>
                  </a:lnTo>
                  <a:lnTo>
                    <a:pt x="6" y="2"/>
                  </a:lnTo>
                  <a:lnTo>
                    <a:pt x="6" y="2"/>
                  </a:lnTo>
                  <a:lnTo>
                    <a:pt x="5" y="2"/>
                  </a:lnTo>
                  <a:lnTo>
                    <a:pt x="4" y="0"/>
                  </a:lnTo>
                  <a:lnTo>
                    <a:pt x="3" y="0"/>
                  </a:lnTo>
                  <a:lnTo>
                    <a:pt x="2" y="0"/>
                  </a:lnTo>
                  <a:lnTo>
                    <a:pt x="1" y="0"/>
                  </a:lnTo>
                  <a:lnTo>
                    <a:pt x="0" y="0"/>
                  </a:lnTo>
                  <a:lnTo>
                    <a:pt x="1" y="0"/>
                  </a:lnTo>
                  <a:lnTo>
                    <a:pt x="1" y="3"/>
                  </a:lnTo>
                  <a:lnTo>
                    <a:pt x="8" y="10"/>
                  </a:lnTo>
                  <a:lnTo>
                    <a:pt x="9" y="10"/>
                  </a:lnTo>
                  <a:lnTo>
                    <a:pt x="11" y="12"/>
                  </a:lnTo>
                  <a:lnTo>
                    <a:pt x="13" y="15"/>
                  </a:lnTo>
                  <a:lnTo>
                    <a:pt x="13" y="15"/>
                  </a:lnTo>
                  <a:lnTo>
                    <a:pt x="14" y="18"/>
                  </a:lnTo>
                  <a:lnTo>
                    <a:pt x="16" y="18"/>
                  </a:lnTo>
                  <a:lnTo>
                    <a:pt x="18" y="20"/>
                  </a:lnTo>
                  <a:lnTo>
                    <a:pt x="21" y="21"/>
                  </a:lnTo>
                  <a:lnTo>
                    <a:pt x="21" y="23"/>
                  </a:lnTo>
                  <a:lnTo>
                    <a:pt x="23" y="29"/>
                  </a:lnTo>
                  <a:lnTo>
                    <a:pt x="24" y="29"/>
                  </a:lnTo>
                  <a:lnTo>
                    <a:pt x="25" y="31"/>
                  </a:lnTo>
                  <a:lnTo>
                    <a:pt x="26" y="32"/>
                  </a:lnTo>
                  <a:lnTo>
                    <a:pt x="27" y="33"/>
                  </a:lnTo>
                  <a:lnTo>
                    <a:pt x="29" y="35"/>
                  </a:lnTo>
                  <a:lnTo>
                    <a:pt x="29" y="37"/>
                  </a:lnTo>
                  <a:lnTo>
                    <a:pt x="32" y="41"/>
                  </a:lnTo>
                  <a:lnTo>
                    <a:pt x="32" y="43"/>
                  </a:lnTo>
                  <a:lnTo>
                    <a:pt x="38" y="50"/>
                  </a:lnTo>
                  <a:lnTo>
                    <a:pt x="39" y="50"/>
                  </a:lnTo>
                  <a:lnTo>
                    <a:pt x="39" y="51"/>
                  </a:lnTo>
                  <a:lnTo>
                    <a:pt x="40" y="53"/>
                  </a:lnTo>
                  <a:lnTo>
                    <a:pt x="41" y="53"/>
                  </a:lnTo>
                  <a:lnTo>
                    <a:pt x="42" y="53"/>
                  </a:lnTo>
                  <a:lnTo>
                    <a:pt x="46" y="57"/>
                  </a:lnTo>
                  <a:lnTo>
                    <a:pt x="46" y="57"/>
                  </a:lnTo>
                  <a:lnTo>
                    <a:pt x="48" y="58"/>
                  </a:lnTo>
                  <a:lnTo>
                    <a:pt x="53" y="63"/>
                  </a:lnTo>
                  <a:lnTo>
                    <a:pt x="53" y="63"/>
                  </a:lnTo>
                  <a:lnTo>
                    <a:pt x="52" y="61"/>
                  </a:lnTo>
                  <a:lnTo>
                    <a:pt x="53" y="61"/>
                  </a:lnTo>
                  <a:lnTo>
                    <a:pt x="55" y="62"/>
                  </a:lnTo>
                  <a:lnTo>
                    <a:pt x="56" y="62"/>
                  </a:lnTo>
                  <a:lnTo>
                    <a:pt x="56" y="6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2" name="Freeform 200"/>
            <p:cNvSpPr>
              <a:spLocks/>
            </p:cNvSpPr>
            <p:nvPr/>
          </p:nvSpPr>
          <p:spPr bwMode="auto">
            <a:xfrm>
              <a:off x="4127305" y="4310709"/>
              <a:ext cx="6813" cy="5806"/>
            </a:xfrm>
            <a:custGeom>
              <a:avLst/>
              <a:gdLst/>
              <a:ahLst/>
              <a:cxnLst>
                <a:cxn ang="0">
                  <a:pos x="2" y="1"/>
                </a:cxn>
                <a:cxn ang="0">
                  <a:pos x="2" y="0"/>
                </a:cxn>
                <a:cxn ang="0">
                  <a:pos x="0" y="0"/>
                </a:cxn>
                <a:cxn ang="0">
                  <a:pos x="0" y="0"/>
                </a:cxn>
                <a:cxn ang="0">
                  <a:pos x="0" y="0"/>
                </a:cxn>
                <a:cxn ang="0">
                  <a:pos x="2" y="1"/>
                </a:cxn>
                <a:cxn ang="0">
                  <a:pos x="2" y="2"/>
                </a:cxn>
                <a:cxn ang="0">
                  <a:pos x="2" y="1"/>
                </a:cxn>
              </a:cxnLst>
              <a:rect l="0" t="0" r="r" b="b"/>
              <a:pathLst>
                <a:path w="2" h="2">
                  <a:moveTo>
                    <a:pt x="2" y="1"/>
                  </a:moveTo>
                  <a:lnTo>
                    <a:pt x="2" y="0"/>
                  </a:lnTo>
                  <a:lnTo>
                    <a:pt x="0" y="0"/>
                  </a:lnTo>
                  <a:lnTo>
                    <a:pt x="0" y="0"/>
                  </a:lnTo>
                  <a:lnTo>
                    <a:pt x="0" y="0"/>
                  </a:lnTo>
                  <a:lnTo>
                    <a:pt x="2" y="1"/>
                  </a:lnTo>
                  <a:lnTo>
                    <a:pt x="2" y="2"/>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3" name="Freeform 201"/>
            <p:cNvSpPr>
              <a:spLocks/>
            </p:cNvSpPr>
            <p:nvPr/>
          </p:nvSpPr>
          <p:spPr bwMode="auto">
            <a:xfrm>
              <a:off x="7264806" y="3390429"/>
              <a:ext cx="3407" cy="5806"/>
            </a:xfrm>
            <a:custGeom>
              <a:avLst/>
              <a:gdLst/>
              <a:ahLst/>
              <a:cxnLst>
                <a:cxn ang="0">
                  <a:pos x="0" y="0"/>
                </a:cxn>
                <a:cxn ang="0">
                  <a:pos x="0" y="0"/>
                </a:cxn>
                <a:cxn ang="0">
                  <a:pos x="0" y="1"/>
                </a:cxn>
                <a:cxn ang="0">
                  <a:pos x="0" y="1"/>
                </a:cxn>
                <a:cxn ang="0">
                  <a:pos x="0" y="2"/>
                </a:cxn>
                <a:cxn ang="0">
                  <a:pos x="0" y="2"/>
                </a:cxn>
                <a:cxn ang="0">
                  <a:pos x="0" y="1"/>
                </a:cxn>
                <a:cxn ang="0">
                  <a:pos x="0" y="0"/>
                </a:cxn>
                <a:cxn ang="0">
                  <a:pos x="0" y="0"/>
                </a:cxn>
              </a:cxnLst>
              <a:rect l="0" t="0" r="r" b="b"/>
              <a:pathLst>
                <a:path h="2">
                  <a:moveTo>
                    <a:pt x="0" y="0"/>
                  </a:moveTo>
                  <a:lnTo>
                    <a:pt x="0" y="0"/>
                  </a:lnTo>
                  <a:lnTo>
                    <a:pt x="0" y="1"/>
                  </a:lnTo>
                  <a:lnTo>
                    <a:pt x="0" y="1"/>
                  </a:lnTo>
                  <a:lnTo>
                    <a:pt x="0" y="2"/>
                  </a:lnTo>
                  <a:lnTo>
                    <a:pt x="0" y="2"/>
                  </a:lnTo>
                  <a:lnTo>
                    <a:pt x="0"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4" name="Freeform 202"/>
            <p:cNvSpPr>
              <a:spLocks/>
            </p:cNvSpPr>
            <p:nvPr/>
          </p:nvSpPr>
          <p:spPr bwMode="auto">
            <a:xfrm>
              <a:off x="7012716" y="3349786"/>
              <a:ext cx="40879" cy="60965"/>
            </a:xfrm>
            <a:custGeom>
              <a:avLst/>
              <a:gdLst/>
              <a:ahLst/>
              <a:cxnLst>
                <a:cxn ang="0">
                  <a:pos x="11" y="11"/>
                </a:cxn>
                <a:cxn ang="0">
                  <a:pos x="9" y="7"/>
                </a:cxn>
                <a:cxn ang="0">
                  <a:pos x="9" y="7"/>
                </a:cxn>
                <a:cxn ang="0">
                  <a:pos x="8" y="5"/>
                </a:cxn>
                <a:cxn ang="0">
                  <a:pos x="7" y="4"/>
                </a:cxn>
                <a:cxn ang="0">
                  <a:pos x="7" y="4"/>
                </a:cxn>
                <a:cxn ang="0">
                  <a:pos x="6" y="3"/>
                </a:cxn>
                <a:cxn ang="0">
                  <a:pos x="4" y="0"/>
                </a:cxn>
                <a:cxn ang="0">
                  <a:pos x="3" y="0"/>
                </a:cxn>
                <a:cxn ang="0">
                  <a:pos x="2" y="0"/>
                </a:cxn>
                <a:cxn ang="0">
                  <a:pos x="1" y="0"/>
                </a:cxn>
                <a:cxn ang="0">
                  <a:pos x="2" y="1"/>
                </a:cxn>
                <a:cxn ang="0">
                  <a:pos x="3" y="1"/>
                </a:cxn>
                <a:cxn ang="0">
                  <a:pos x="4" y="2"/>
                </a:cxn>
                <a:cxn ang="0">
                  <a:pos x="3" y="2"/>
                </a:cxn>
                <a:cxn ang="0">
                  <a:pos x="2" y="3"/>
                </a:cxn>
                <a:cxn ang="0">
                  <a:pos x="2" y="3"/>
                </a:cxn>
                <a:cxn ang="0">
                  <a:pos x="2" y="4"/>
                </a:cxn>
                <a:cxn ang="0">
                  <a:pos x="1" y="4"/>
                </a:cxn>
                <a:cxn ang="0">
                  <a:pos x="1" y="9"/>
                </a:cxn>
                <a:cxn ang="0">
                  <a:pos x="1" y="9"/>
                </a:cxn>
                <a:cxn ang="0">
                  <a:pos x="0" y="9"/>
                </a:cxn>
                <a:cxn ang="0">
                  <a:pos x="1" y="17"/>
                </a:cxn>
                <a:cxn ang="0">
                  <a:pos x="2" y="20"/>
                </a:cxn>
                <a:cxn ang="0">
                  <a:pos x="3" y="21"/>
                </a:cxn>
                <a:cxn ang="0">
                  <a:pos x="6" y="21"/>
                </a:cxn>
                <a:cxn ang="0">
                  <a:pos x="11" y="18"/>
                </a:cxn>
                <a:cxn ang="0">
                  <a:pos x="12" y="17"/>
                </a:cxn>
                <a:cxn ang="0">
                  <a:pos x="12" y="12"/>
                </a:cxn>
                <a:cxn ang="0">
                  <a:pos x="12" y="11"/>
                </a:cxn>
                <a:cxn ang="0">
                  <a:pos x="11" y="11"/>
                </a:cxn>
              </a:cxnLst>
              <a:rect l="0" t="0" r="r" b="b"/>
              <a:pathLst>
                <a:path w="12" h="21">
                  <a:moveTo>
                    <a:pt x="11" y="11"/>
                  </a:moveTo>
                  <a:lnTo>
                    <a:pt x="9" y="7"/>
                  </a:lnTo>
                  <a:lnTo>
                    <a:pt x="9" y="7"/>
                  </a:lnTo>
                  <a:lnTo>
                    <a:pt x="8" y="5"/>
                  </a:lnTo>
                  <a:lnTo>
                    <a:pt x="7" y="4"/>
                  </a:lnTo>
                  <a:lnTo>
                    <a:pt x="7" y="4"/>
                  </a:lnTo>
                  <a:lnTo>
                    <a:pt x="6" y="3"/>
                  </a:lnTo>
                  <a:lnTo>
                    <a:pt x="4" y="0"/>
                  </a:lnTo>
                  <a:lnTo>
                    <a:pt x="3" y="0"/>
                  </a:lnTo>
                  <a:lnTo>
                    <a:pt x="2" y="0"/>
                  </a:lnTo>
                  <a:lnTo>
                    <a:pt x="1" y="0"/>
                  </a:lnTo>
                  <a:lnTo>
                    <a:pt x="2" y="1"/>
                  </a:lnTo>
                  <a:lnTo>
                    <a:pt x="3" y="1"/>
                  </a:lnTo>
                  <a:lnTo>
                    <a:pt x="4" y="2"/>
                  </a:lnTo>
                  <a:lnTo>
                    <a:pt x="3" y="2"/>
                  </a:lnTo>
                  <a:lnTo>
                    <a:pt x="2" y="3"/>
                  </a:lnTo>
                  <a:lnTo>
                    <a:pt x="2" y="3"/>
                  </a:lnTo>
                  <a:lnTo>
                    <a:pt x="2" y="4"/>
                  </a:lnTo>
                  <a:lnTo>
                    <a:pt x="1" y="4"/>
                  </a:lnTo>
                  <a:lnTo>
                    <a:pt x="1" y="9"/>
                  </a:lnTo>
                  <a:lnTo>
                    <a:pt x="1" y="9"/>
                  </a:lnTo>
                  <a:lnTo>
                    <a:pt x="0" y="9"/>
                  </a:lnTo>
                  <a:lnTo>
                    <a:pt x="1" y="17"/>
                  </a:lnTo>
                  <a:lnTo>
                    <a:pt x="2" y="20"/>
                  </a:lnTo>
                  <a:lnTo>
                    <a:pt x="3" y="21"/>
                  </a:lnTo>
                  <a:lnTo>
                    <a:pt x="6" y="21"/>
                  </a:lnTo>
                  <a:lnTo>
                    <a:pt x="11" y="18"/>
                  </a:lnTo>
                  <a:lnTo>
                    <a:pt x="12" y="17"/>
                  </a:lnTo>
                  <a:lnTo>
                    <a:pt x="12" y="12"/>
                  </a:lnTo>
                  <a:lnTo>
                    <a:pt x="12" y="11"/>
                  </a:lnTo>
                  <a:lnTo>
                    <a:pt x="11" y="1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5" name="Freeform 203"/>
            <p:cNvSpPr>
              <a:spLocks/>
            </p:cNvSpPr>
            <p:nvPr/>
          </p:nvSpPr>
          <p:spPr bwMode="auto">
            <a:xfrm>
              <a:off x="7479424" y="3529778"/>
              <a:ext cx="30660" cy="26128"/>
            </a:xfrm>
            <a:custGeom>
              <a:avLst/>
              <a:gdLst/>
              <a:ahLst/>
              <a:cxnLst>
                <a:cxn ang="0">
                  <a:pos x="8" y="6"/>
                </a:cxn>
                <a:cxn ang="0">
                  <a:pos x="6" y="5"/>
                </a:cxn>
                <a:cxn ang="0">
                  <a:pos x="6" y="4"/>
                </a:cxn>
                <a:cxn ang="0">
                  <a:pos x="5" y="0"/>
                </a:cxn>
                <a:cxn ang="0">
                  <a:pos x="4" y="0"/>
                </a:cxn>
                <a:cxn ang="0">
                  <a:pos x="3" y="0"/>
                </a:cxn>
                <a:cxn ang="0">
                  <a:pos x="3" y="1"/>
                </a:cxn>
                <a:cxn ang="0">
                  <a:pos x="3" y="1"/>
                </a:cxn>
                <a:cxn ang="0">
                  <a:pos x="3" y="1"/>
                </a:cxn>
                <a:cxn ang="0">
                  <a:pos x="2" y="0"/>
                </a:cxn>
                <a:cxn ang="0">
                  <a:pos x="2" y="0"/>
                </a:cxn>
                <a:cxn ang="0">
                  <a:pos x="2" y="0"/>
                </a:cxn>
                <a:cxn ang="0">
                  <a:pos x="0" y="2"/>
                </a:cxn>
                <a:cxn ang="0">
                  <a:pos x="1" y="3"/>
                </a:cxn>
                <a:cxn ang="0">
                  <a:pos x="2" y="3"/>
                </a:cxn>
                <a:cxn ang="0">
                  <a:pos x="4" y="4"/>
                </a:cxn>
                <a:cxn ang="0">
                  <a:pos x="5" y="5"/>
                </a:cxn>
                <a:cxn ang="0">
                  <a:pos x="5" y="6"/>
                </a:cxn>
                <a:cxn ang="0">
                  <a:pos x="5" y="7"/>
                </a:cxn>
                <a:cxn ang="0">
                  <a:pos x="6" y="7"/>
                </a:cxn>
                <a:cxn ang="0">
                  <a:pos x="7" y="8"/>
                </a:cxn>
                <a:cxn ang="0">
                  <a:pos x="8" y="9"/>
                </a:cxn>
                <a:cxn ang="0">
                  <a:pos x="9" y="8"/>
                </a:cxn>
                <a:cxn ang="0">
                  <a:pos x="9" y="7"/>
                </a:cxn>
                <a:cxn ang="0">
                  <a:pos x="9" y="6"/>
                </a:cxn>
                <a:cxn ang="0">
                  <a:pos x="8" y="6"/>
                </a:cxn>
              </a:cxnLst>
              <a:rect l="0" t="0" r="r" b="b"/>
              <a:pathLst>
                <a:path w="9" h="9">
                  <a:moveTo>
                    <a:pt x="8" y="6"/>
                  </a:moveTo>
                  <a:lnTo>
                    <a:pt x="6" y="5"/>
                  </a:lnTo>
                  <a:lnTo>
                    <a:pt x="6" y="4"/>
                  </a:lnTo>
                  <a:lnTo>
                    <a:pt x="5" y="0"/>
                  </a:lnTo>
                  <a:lnTo>
                    <a:pt x="4" y="0"/>
                  </a:lnTo>
                  <a:lnTo>
                    <a:pt x="3" y="0"/>
                  </a:lnTo>
                  <a:lnTo>
                    <a:pt x="3" y="1"/>
                  </a:lnTo>
                  <a:lnTo>
                    <a:pt x="3" y="1"/>
                  </a:lnTo>
                  <a:lnTo>
                    <a:pt x="3" y="1"/>
                  </a:lnTo>
                  <a:lnTo>
                    <a:pt x="2" y="0"/>
                  </a:lnTo>
                  <a:lnTo>
                    <a:pt x="2" y="0"/>
                  </a:lnTo>
                  <a:lnTo>
                    <a:pt x="2" y="0"/>
                  </a:lnTo>
                  <a:lnTo>
                    <a:pt x="0" y="2"/>
                  </a:lnTo>
                  <a:lnTo>
                    <a:pt x="1" y="3"/>
                  </a:lnTo>
                  <a:lnTo>
                    <a:pt x="2" y="3"/>
                  </a:lnTo>
                  <a:lnTo>
                    <a:pt x="4" y="4"/>
                  </a:lnTo>
                  <a:lnTo>
                    <a:pt x="5" y="5"/>
                  </a:lnTo>
                  <a:lnTo>
                    <a:pt x="5" y="6"/>
                  </a:lnTo>
                  <a:lnTo>
                    <a:pt x="5" y="7"/>
                  </a:lnTo>
                  <a:lnTo>
                    <a:pt x="6" y="7"/>
                  </a:lnTo>
                  <a:lnTo>
                    <a:pt x="7" y="8"/>
                  </a:lnTo>
                  <a:lnTo>
                    <a:pt x="8" y="9"/>
                  </a:lnTo>
                  <a:lnTo>
                    <a:pt x="9" y="8"/>
                  </a:lnTo>
                  <a:lnTo>
                    <a:pt x="9" y="7"/>
                  </a:lnTo>
                  <a:lnTo>
                    <a:pt x="9" y="6"/>
                  </a:lnTo>
                  <a:lnTo>
                    <a:pt x="8"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6" name="Freeform 204"/>
            <p:cNvSpPr>
              <a:spLocks/>
            </p:cNvSpPr>
            <p:nvPr/>
          </p:nvSpPr>
          <p:spPr bwMode="auto">
            <a:xfrm>
              <a:off x="7349972" y="3375914"/>
              <a:ext cx="3407" cy="5806"/>
            </a:xfrm>
            <a:custGeom>
              <a:avLst/>
              <a:gdLst/>
              <a:ahLst/>
              <a:cxnLst>
                <a:cxn ang="0">
                  <a:pos x="1" y="1"/>
                </a:cxn>
                <a:cxn ang="0">
                  <a:pos x="0" y="0"/>
                </a:cxn>
                <a:cxn ang="0">
                  <a:pos x="0" y="0"/>
                </a:cxn>
                <a:cxn ang="0">
                  <a:pos x="0" y="0"/>
                </a:cxn>
                <a:cxn ang="0">
                  <a:pos x="0" y="2"/>
                </a:cxn>
                <a:cxn ang="0">
                  <a:pos x="0" y="2"/>
                </a:cxn>
                <a:cxn ang="0">
                  <a:pos x="1" y="2"/>
                </a:cxn>
                <a:cxn ang="0">
                  <a:pos x="1" y="1"/>
                </a:cxn>
              </a:cxnLst>
              <a:rect l="0" t="0" r="r" b="b"/>
              <a:pathLst>
                <a:path w="1" h="2">
                  <a:moveTo>
                    <a:pt x="1" y="1"/>
                  </a:moveTo>
                  <a:lnTo>
                    <a:pt x="0" y="0"/>
                  </a:lnTo>
                  <a:lnTo>
                    <a:pt x="0" y="0"/>
                  </a:lnTo>
                  <a:lnTo>
                    <a:pt x="0" y="0"/>
                  </a:lnTo>
                  <a:lnTo>
                    <a:pt x="0" y="2"/>
                  </a:lnTo>
                  <a:lnTo>
                    <a:pt x="0" y="2"/>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7" name="Freeform 205"/>
            <p:cNvSpPr>
              <a:spLocks/>
            </p:cNvSpPr>
            <p:nvPr/>
          </p:nvSpPr>
          <p:spPr bwMode="auto">
            <a:xfrm>
              <a:off x="7523710" y="3547196"/>
              <a:ext cx="13626" cy="8709"/>
            </a:xfrm>
            <a:custGeom>
              <a:avLst/>
              <a:gdLst/>
              <a:ahLst/>
              <a:cxnLst>
                <a:cxn ang="0">
                  <a:pos x="1" y="3"/>
                </a:cxn>
                <a:cxn ang="0">
                  <a:pos x="2" y="3"/>
                </a:cxn>
                <a:cxn ang="0">
                  <a:pos x="3" y="3"/>
                </a:cxn>
                <a:cxn ang="0">
                  <a:pos x="3" y="3"/>
                </a:cxn>
                <a:cxn ang="0">
                  <a:pos x="3" y="3"/>
                </a:cxn>
                <a:cxn ang="0">
                  <a:pos x="4" y="2"/>
                </a:cxn>
                <a:cxn ang="0">
                  <a:pos x="4" y="1"/>
                </a:cxn>
                <a:cxn ang="0">
                  <a:pos x="3" y="1"/>
                </a:cxn>
                <a:cxn ang="0">
                  <a:pos x="3" y="0"/>
                </a:cxn>
                <a:cxn ang="0">
                  <a:pos x="1" y="0"/>
                </a:cxn>
                <a:cxn ang="0">
                  <a:pos x="1" y="0"/>
                </a:cxn>
                <a:cxn ang="0">
                  <a:pos x="1" y="0"/>
                </a:cxn>
                <a:cxn ang="0">
                  <a:pos x="0" y="1"/>
                </a:cxn>
                <a:cxn ang="0">
                  <a:pos x="0" y="1"/>
                </a:cxn>
                <a:cxn ang="0">
                  <a:pos x="1" y="3"/>
                </a:cxn>
                <a:cxn ang="0">
                  <a:pos x="1" y="3"/>
                </a:cxn>
              </a:cxnLst>
              <a:rect l="0" t="0" r="r" b="b"/>
              <a:pathLst>
                <a:path w="4" h="3">
                  <a:moveTo>
                    <a:pt x="1" y="3"/>
                  </a:moveTo>
                  <a:lnTo>
                    <a:pt x="2" y="3"/>
                  </a:lnTo>
                  <a:lnTo>
                    <a:pt x="3" y="3"/>
                  </a:lnTo>
                  <a:lnTo>
                    <a:pt x="3" y="3"/>
                  </a:lnTo>
                  <a:lnTo>
                    <a:pt x="3" y="3"/>
                  </a:lnTo>
                  <a:lnTo>
                    <a:pt x="4" y="2"/>
                  </a:lnTo>
                  <a:lnTo>
                    <a:pt x="4" y="1"/>
                  </a:lnTo>
                  <a:lnTo>
                    <a:pt x="3" y="1"/>
                  </a:lnTo>
                  <a:lnTo>
                    <a:pt x="3" y="0"/>
                  </a:lnTo>
                  <a:lnTo>
                    <a:pt x="1" y="0"/>
                  </a:lnTo>
                  <a:lnTo>
                    <a:pt x="1" y="0"/>
                  </a:lnTo>
                  <a:lnTo>
                    <a:pt x="1" y="0"/>
                  </a:lnTo>
                  <a:lnTo>
                    <a:pt x="0" y="1"/>
                  </a:lnTo>
                  <a:lnTo>
                    <a:pt x="0" y="1"/>
                  </a:lnTo>
                  <a:lnTo>
                    <a:pt x="1"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8" name="Freeform 206"/>
            <p:cNvSpPr>
              <a:spLocks/>
            </p:cNvSpPr>
            <p:nvPr/>
          </p:nvSpPr>
          <p:spPr bwMode="auto">
            <a:xfrm>
              <a:off x="7462391" y="3512359"/>
              <a:ext cx="6813" cy="2903"/>
            </a:xfrm>
            <a:custGeom>
              <a:avLst/>
              <a:gdLst/>
              <a:ahLst/>
              <a:cxnLst>
                <a:cxn ang="0">
                  <a:pos x="0" y="1"/>
                </a:cxn>
                <a:cxn ang="0">
                  <a:pos x="1" y="1"/>
                </a:cxn>
                <a:cxn ang="0">
                  <a:pos x="1" y="1"/>
                </a:cxn>
                <a:cxn ang="0">
                  <a:pos x="2" y="1"/>
                </a:cxn>
                <a:cxn ang="0">
                  <a:pos x="2" y="1"/>
                </a:cxn>
                <a:cxn ang="0">
                  <a:pos x="1" y="0"/>
                </a:cxn>
                <a:cxn ang="0">
                  <a:pos x="1" y="0"/>
                </a:cxn>
                <a:cxn ang="0">
                  <a:pos x="0" y="0"/>
                </a:cxn>
                <a:cxn ang="0">
                  <a:pos x="0" y="1"/>
                </a:cxn>
              </a:cxnLst>
              <a:rect l="0" t="0" r="r" b="b"/>
              <a:pathLst>
                <a:path w="2" h="1">
                  <a:moveTo>
                    <a:pt x="0" y="1"/>
                  </a:moveTo>
                  <a:lnTo>
                    <a:pt x="1" y="1"/>
                  </a:lnTo>
                  <a:lnTo>
                    <a:pt x="1" y="1"/>
                  </a:lnTo>
                  <a:lnTo>
                    <a:pt x="2" y="1"/>
                  </a:lnTo>
                  <a:lnTo>
                    <a:pt x="2" y="1"/>
                  </a:lnTo>
                  <a:lnTo>
                    <a:pt x="1" y="0"/>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9" name="Freeform 207"/>
            <p:cNvSpPr>
              <a:spLocks/>
            </p:cNvSpPr>
            <p:nvPr/>
          </p:nvSpPr>
          <p:spPr bwMode="auto">
            <a:xfrm>
              <a:off x="7452171" y="3480425"/>
              <a:ext cx="6813" cy="5806"/>
            </a:xfrm>
            <a:custGeom>
              <a:avLst/>
              <a:gdLst/>
              <a:ahLst/>
              <a:cxnLst>
                <a:cxn ang="0">
                  <a:pos x="1" y="2"/>
                </a:cxn>
                <a:cxn ang="0">
                  <a:pos x="2" y="1"/>
                </a:cxn>
                <a:cxn ang="0">
                  <a:pos x="2" y="0"/>
                </a:cxn>
                <a:cxn ang="0">
                  <a:pos x="1" y="0"/>
                </a:cxn>
                <a:cxn ang="0">
                  <a:pos x="0" y="1"/>
                </a:cxn>
                <a:cxn ang="0">
                  <a:pos x="0" y="2"/>
                </a:cxn>
                <a:cxn ang="0">
                  <a:pos x="0" y="2"/>
                </a:cxn>
                <a:cxn ang="0">
                  <a:pos x="0" y="2"/>
                </a:cxn>
                <a:cxn ang="0">
                  <a:pos x="1" y="2"/>
                </a:cxn>
              </a:cxnLst>
              <a:rect l="0" t="0" r="r" b="b"/>
              <a:pathLst>
                <a:path w="2" h="2">
                  <a:moveTo>
                    <a:pt x="1" y="2"/>
                  </a:moveTo>
                  <a:lnTo>
                    <a:pt x="2" y="1"/>
                  </a:lnTo>
                  <a:lnTo>
                    <a:pt x="2" y="0"/>
                  </a:lnTo>
                  <a:lnTo>
                    <a:pt x="1" y="0"/>
                  </a:lnTo>
                  <a:lnTo>
                    <a:pt x="0" y="1"/>
                  </a:lnTo>
                  <a:lnTo>
                    <a:pt x="0" y="2"/>
                  </a:lnTo>
                  <a:lnTo>
                    <a:pt x="0" y="2"/>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0" name="Freeform 209"/>
            <p:cNvSpPr>
              <a:spLocks/>
            </p:cNvSpPr>
            <p:nvPr/>
          </p:nvSpPr>
          <p:spPr bwMode="auto">
            <a:xfrm>
              <a:off x="7464104" y="3486527"/>
              <a:ext cx="10221" cy="5806"/>
            </a:xfrm>
            <a:custGeom>
              <a:avLst/>
              <a:gdLst/>
              <a:ahLst/>
              <a:cxnLst>
                <a:cxn ang="0">
                  <a:pos x="2" y="2"/>
                </a:cxn>
                <a:cxn ang="0">
                  <a:pos x="2" y="2"/>
                </a:cxn>
                <a:cxn ang="0">
                  <a:pos x="3" y="1"/>
                </a:cxn>
                <a:cxn ang="0">
                  <a:pos x="3" y="0"/>
                </a:cxn>
                <a:cxn ang="0">
                  <a:pos x="2" y="0"/>
                </a:cxn>
                <a:cxn ang="0">
                  <a:pos x="2" y="0"/>
                </a:cxn>
                <a:cxn ang="0">
                  <a:pos x="1" y="0"/>
                </a:cxn>
                <a:cxn ang="0">
                  <a:pos x="0" y="0"/>
                </a:cxn>
                <a:cxn ang="0">
                  <a:pos x="0" y="0"/>
                </a:cxn>
                <a:cxn ang="0">
                  <a:pos x="1" y="1"/>
                </a:cxn>
                <a:cxn ang="0">
                  <a:pos x="1" y="1"/>
                </a:cxn>
                <a:cxn ang="0">
                  <a:pos x="2" y="2"/>
                </a:cxn>
              </a:cxnLst>
              <a:rect l="0" t="0" r="r" b="b"/>
              <a:pathLst>
                <a:path w="3" h="2">
                  <a:moveTo>
                    <a:pt x="2" y="2"/>
                  </a:moveTo>
                  <a:lnTo>
                    <a:pt x="2" y="2"/>
                  </a:lnTo>
                  <a:lnTo>
                    <a:pt x="3" y="1"/>
                  </a:lnTo>
                  <a:lnTo>
                    <a:pt x="3" y="0"/>
                  </a:lnTo>
                  <a:lnTo>
                    <a:pt x="2" y="0"/>
                  </a:lnTo>
                  <a:lnTo>
                    <a:pt x="2" y="0"/>
                  </a:lnTo>
                  <a:lnTo>
                    <a:pt x="1" y="0"/>
                  </a:lnTo>
                  <a:lnTo>
                    <a:pt x="0" y="0"/>
                  </a:lnTo>
                  <a:lnTo>
                    <a:pt x="0" y="0"/>
                  </a:lnTo>
                  <a:lnTo>
                    <a:pt x="1" y="1"/>
                  </a:lnTo>
                  <a:lnTo>
                    <a:pt x="1" y="1"/>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1" name="Freeform 210"/>
            <p:cNvSpPr>
              <a:spLocks/>
            </p:cNvSpPr>
            <p:nvPr/>
          </p:nvSpPr>
          <p:spPr bwMode="auto">
            <a:xfrm>
              <a:off x="7412999" y="3472012"/>
              <a:ext cx="6814" cy="5806"/>
            </a:xfrm>
            <a:custGeom>
              <a:avLst/>
              <a:gdLst/>
              <a:ahLst/>
              <a:cxnLst>
                <a:cxn ang="0">
                  <a:pos x="1" y="2"/>
                </a:cxn>
                <a:cxn ang="0">
                  <a:pos x="1" y="2"/>
                </a:cxn>
                <a:cxn ang="0">
                  <a:pos x="2" y="2"/>
                </a:cxn>
                <a:cxn ang="0">
                  <a:pos x="2" y="1"/>
                </a:cxn>
                <a:cxn ang="0">
                  <a:pos x="1" y="0"/>
                </a:cxn>
                <a:cxn ang="0">
                  <a:pos x="0" y="0"/>
                </a:cxn>
                <a:cxn ang="0">
                  <a:pos x="0" y="1"/>
                </a:cxn>
                <a:cxn ang="0">
                  <a:pos x="0" y="1"/>
                </a:cxn>
                <a:cxn ang="0">
                  <a:pos x="0" y="1"/>
                </a:cxn>
                <a:cxn ang="0">
                  <a:pos x="0" y="2"/>
                </a:cxn>
                <a:cxn ang="0">
                  <a:pos x="0" y="2"/>
                </a:cxn>
                <a:cxn ang="0">
                  <a:pos x="1" y="2"/>
                </a:cxn>
              </a:cxnLst>
              <a:rect l="0" t="0" r="r" b="b"/>
              <a:pathLst>
                <a:path w="2" h="2">
                  <a:moveTo>
                    <a:pt x="1" y="2"/>
                  </a:moveTo>
                  <a:lnTo>
                    <a:pt x="1" y="2"/>
                  </a:lnTo>
                  <a:lnTo>
                    <a:pt x="2" y="2"/>
                  </a:lnTo>
                  <a:lnTo>
                    <a:pt x="2" y="1"/>
                  </a:lnTo>
                  <a:lnTo>
                    <a:pt x="1" y="0"/>
                  </a:lnTo>
                  <a:lnTo>
                    <a:pt x="0" y="0"/>
                  </a:lnTo>
                  <a:lnTo>
                    <a:pt x="0" y="1"/>
                  </a:lnTo>
                  <a:lnTo>
                    <a:pt x="0" y="1"/>
                  </a:lnTo>
                  <a:lnTo>
                    <a:pt x="0" y="1"/>
                  </a:lnTo>
                  <a:lnTo>
                    <a:pt x="0" y="2"/>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2" name="Freeform 211"/>
            <p:cNvSpPr>
              <a:spLocks/>
            </p:cNvSpPr>
            <p:nvPr/>
          </p:nvSpPr>
          <p:spPr bwMode="auto">
            <a:xfrm>
              <a:off x="4128674" y="4302319"/>
              <a:ext cx="6814" cy="2903"/>
            </a:xfrm>
            <a:custGeom>
              <a:avLst/>
              <a:gdLst/>
              <a:ahLst/>
              <a:cxnLst>
                <a:cxn ang="0">
                  <a:pos x="2" y="0"/>
                </a:cxn>
                <a:cxn ang="0">
                  <a:pos x="2" y="0"/>
                </a:cxn>
                <a:cxn ang="0">
                  <a:pos x="1" y="0"/>
                </a:cxn>
                <a:cxn ang="0">
                  <a:pos x="0" y="0"/>
                </a:cxn>
                <a:cxn ang="0">
                  <a:pos x="0" y="0"/>
                </a:cxn>
                <a:cxn ang="0">
                  <a:pos x="0" y="1"/>
                </a:cxn>
                <a:cxn ang="0">
                  <a:pos x="2" y="0"/>
                </a:cxn>
              </a:cxnLst>
              <a:rect l="0" t="0" r="r" b="b"/>
              <a:pathLst>
                <a:path w="2" h="1">
                  <a:moveTo>
                    <a:pt x="2" y="0"/>
                  </a:moveTo>
                  <a:lnTo>
                    <a:pt x="2" y="0"/>
                  </a:lnTo>
                  <a:lnTo>
                    <a:pt x="1" y="0"/>
                  </a:lnTo>
                  <a:lnTo>
                    <a:pt x="0" y="0"/>
                  </a:lnTo>
                  <a:lnTo>
                    <a:pt x="0" y="0"/>
                  </a:lnTo>
                  <a:lnTo>
                    <a:pt x="0"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3" name="Freeform 212"/>
            <p:cNvSpPr>
              <a:spLocks/>
            </p:cNvSpPr>
            <p:nvPr/>
          </p:nvSpPr>
          <p:spPr bwMode="auto">
            <a:xfrm>
              <a:off x="7484545" y="3599751"/>
              <a:ext cx="170349" cy="46451"/>
            </a:xfrm>
            <a:custGeom>
              <a:avLst/>
              <a:gdLst/>
              <a:ahLst/>
              <a:cxnLst>
                <a:cxn ang="0">
                  <a:pos x="50" y="16"/>
                </a:cxn>
                <a:cxn ang="0">
                  <a:pos x="49" y="14"/>
                </a:cxn>
                <a:cxn ang="0">
                  <a:pos x="49" y="10"/>
                </a:cxn>
                <a:cxn ang="0">
                  <a:pos x="41" y="9"/>
                </a:cxn>
                <a:cxn ang="0">
                  <a:pos x="41" y="7"/>
                </a:cxn>
                <a:cxn ang="0">
                  <a:pos x="39" y="5"/>
                </a:cxn>
                <a:cxn ang="0">
                  <a:pos x="34" y="4"/>
                </a:cxn>
                <a:cxn ang="0">
                  <a:pos x="32" y="5"/>
                </a:cxn>
                <a:cxn ang="0">
                  <a:pos x="31" y="3"/>
                </a:cxn>
                <a:cxn ang="0">
                  <a:pos x="30" y="3"/>
                </a:cxn>
                <a:cxn ang="0">
                  <a:pos x="28" y="5"/>
                </a:cxn>
                <a:cxn ang="0">
                  <a:pos x="18" y="5"/>
                </a:cxn>
                <a:cxn ang="0">
                  <a:pos x="16" y="2"/>
                </a:cxn>
                <a:cxn ang="0">
                  <a:pos x="13" y="1"/>
                </a:cxn>
                <a:cxn ang="0">
                  <a:pos x="12" y="1"/>
                </a:cxn>
                <a:cxn ang="0">
                  <a:pos x="10" y="0"/>
                </a:cxn>
                <a:cxn ang="0">
                  <a:pos x="5" y="0"/>
                </a:cxn>
                <a:cxn ang="0">
                  <a:pos x="2" y="3"/>
                </a:cxn>
                <a:cxn ang="0">
                  <a:pos x="1" y="4"/>
                </a:cxn>
                <a:cxn ang="0">
                  <a:pos x="1" y="5"/>
                </a:cxn>
                <a:cxn ang="0">
                  <a:pos x="0" y="4"/>
                </a:cxn>
                <a:cxn ang="0">
                  <a:pos x="0" y="5"/>
                </a:cxn>
                <a:cxn ang="0">
                  <a:pos x="6" y="6"/>
                </a:cxn>
                <a:cxn ang="0">
                  <a:pos x="7" y="6"/>
                </a:cxn>
                <a:cxn ang="0">
                  <a:pos x="6" y="8"/>
                </a:cxn>
                <a:cxn ang="0">
                  <a:pos x="12" y="9"/>
                </a:cxn>
                <a:cxn ang="0">
                  <a:pos x="18" y="11"/>
                </a:cxn>
                <a:cxn ang="0">
                  <a:pos x="19" y="10"/>
                </a:cxn>
                <a:cxn ang="0">
                  <a:pos x="20" y="10"/>
                </a:cxn>
                <a:cxn ang="0">
                  <a:pos x="21" y="10"/>
                </a:cxn>
                <a:cxn ang="0">
                  <a:pos x="26" y="11"/>
                </a:cxn>
                <a:cxn ang="0">
                  <a:pos x="32" y="13"/>
                </a:cxn>
                <a:cxn ang="0">
                  <a:pos x="33" y="13"/>
                </a:cxn>
                <a:cxn ang="0">
                  <a:pos x="36" y="13"/>
                </a:cxn>
                <a:cxn ang="0">
                  <a:pos x="41" y="14"/>
                </a:cxn>
                <a:cxn ang="0">
                  <a:pos x="49" y="16"/>
                </a:cxn>
              </a:cxnLst>
              <a:rect l="0" t="0" r="r" b="b"/>
              <a:pathLst>
                <a:path w="50" h="16">
                  <a:moveTo>
                    <a:pt x="49" y="16"/>
                  </a:moveTo>
                  <a:lnTo>
                    <a:pt x="50" y="16"/>
                  </a:lnTo>
                  <a:lnTo>
                    <a:pt x="50" y="16"/>
                  </a:lnTo>
                  <a:lnTo>
                    <a:pt x="49" y="14"/>
                  </a:lnTo>
                  <a:lnTo>
                    <a:pt x="50" y="11"/>
                  </a:lnTo>
                  <a:lnTo>
                    <a:pt x="49" y="10"/>
                  </a:lnTo>
                  <a:lnTo>
                    <a:pt x="43" y="10"/>
                  </a:lnTo>
                  <a:lnTo>
                    <a:pt x="41" y="9"/>
                  </a:lnTo>
                  <a:lnTo>
                    <a:pt x="41" y="8"/>
                  </a:lnTo>
                  <a:lnTo>
                    <a:pt x="41" y="7"/>
                  </a:lnTo>
                  <a:lnTo>
                    <a:pt x="40" y="5"/>
                  </a:lnTo>
                  <a:lnTo>
                    <a:pt x="39" y="5"/>
                  </a:lnTo>
                  <a:lnTo>
                    <a:pt x="37" y="5"/>
                  </a:lnTo>
                  <a:lnTo>
                    <a:pt x="34" y="4"/>
                  </a:lnTo>
                  <a:lnTo>
                    <a:pt x="33" y="5"/>
                  </a:lnTo>
                  <a:lnTo>
                    <a:pt x="32" y="5"/>
                  </a:lnTo>
                  <a:lnTo>
                    <a:pt x="31" y="4"/>
                  </a:lnTo>
                  <a:lnTo>
                    <a:pt x="31" y="3"/>
                  </a:lnTo>
                  <a:lnTo>
                    <a:pt x="30" y="3"/>
                  </a:lnTo>
                  <a:lnTo>
                    <a:pt x="30" y="3"/>
                  </a:lnTo>
                  <a:lnTo>
                    <a:pt x="29" y="4"/>
                  </a:lnTo>
                  <a:lnTo>
                    <a:pt x="28" y="5"/>
                  </a:lnTo>
                  <a:lnTo>
                    <a:pt x="27" y="6"/>
                  </a:lnTo>
                  <a:lnTo>
                    <a:pt x="18" y="5"/>
                  </a:lnTo>
                  <a:lnTo>
                    <a:pt x="17" y="4"/>
                  </a:lnTo>
                  <a:lnTo>
                    <a:pt x="16" y="2"/>
                  </a:lnTo>
                  <a:lnTo>
                    <a:pt x="14" y="1"/>
                  </a:lnTo>
                  <a:lnTo>
                    <a:pt x="13" y="1"/>
                  </a:lnTo>
                  <a:lnTo>
                    <a:pt x="12" y="1"/>
                  </a:lnTo>
                  <a:lnTo>
                    <a:pt x="12" y="1"/>
                  </a:lnTo>
                  <a:lnTo>
                    <a:pt x="11" y="0"/>
                  </a:lnTo>
                  <a:lnTo>
                    <a:pt x="10" y="0"/>
                  </a:lnTo>
                  <a:lnTo>
                    <a:pt x="8" y="1"/>
                  </a:lnTo>
                  <a:lnTo>
                    <a:pt x="5" y="0"/>
                  </a:lnTo>
                  <a:lnTo>
                    <a:pt x="4" y="1"/>
                  </a:lnTo>
                  <a:lnTo>
                    <a:pt x="2" y="3"/>
                  </a:lnTo>
                  <a:lnTo>
                    <a:pt x="2" y="3"/>
                  </a:lnTo>
                  <a:lnTo>
                    <a:pt x="1" y="4"/>
                  </a:lnTo>
                  <a:lnTo>
                    <a:pt x="1" y="5"/>
                  </a:lnTo>
                  <a:lnTo>
                    <a:pt x="1" y="5"/>
                  </a:lnTo>
                  <a:lnTo>
                    <a:pt x="0" y="4"/>
                  </a:lnTo>
                  <a:lnTo>
                    <a:pt x="0" y="4"/>
                  </a:lnTo>
                  <a:lnTo>
                    <a:pt x="0" y="5"/>
                  </a:lnTo>
                  <a:lnTo>
                    <a:pt x="0" y="5"/>
                  </a:lnTo>
                  <a:lnTo>
                    <a:pt x="4" y="5"/>
                  </a:lnTo>
                  <a:lnTo>
                    <a:pt x="6" y="6"/>
                  </a:lnTo>
                  <a:lnTo>
                    <a:pt x="7" y="6"/>
                  </a:lnTo>
                  <a:lnTo>
                    <a:pt x="7" y="6"/>
                  </a:lnTo>
                  <a:lnTo>
                    <a:pt x="6" y="8"/>
                  </a:lnTo>
                  <a:lnTo>
                    <a:pt x="6" y="8"/>
                  </a:lnTo>
                  <a:lnTo>
                    <a:pt x="9" y="9"/>
                  </a:lnTo>
                  <a:lnTo>
                    <a:pt x="12" y="9"/>
                  </a:lnTo>
                  <a:lnTo>
                    <a:pt x="14" y="10"/>
                  </a:lnTo>
                  <a:lnTo>
                    <a:pt x="18" y="11"/>
                  </a:lnTo>
                  <a:lnTo>
                    <a:pt x="18" y="10"/>
                  </a:lnTo>
                  <a:lnTo>
                    <a:pt x="19" y="10"/>
                  </a:lnTo>
                  <a:lnTo>
                    <a:pt x="19" y="10"/>
                  </a:lnTo>
                  <a:lnTo>
                    <a:pt x="20" y="10"/>
                  </a:lnTo>
                  <a:lnTo>
                    <a:pt x="20" y="10"/>
                  </a:lnTo>
                  <a:lnTo>
                    <a:pt x="21" y="10"/>
                  </a:lnTo>
                  <a:lnTo>
                    <a:pt x="21" y="10"/>
                  </a:lnTo>
                  <a:lnTo>
                    <a:pt x="26" y="11"/>
                  </a:lnTo>
                  <a:lnTo>
                    <a:pt x="30" y="12"/>
                  </a:lnTo>
                  <a:lnTo>
                    <a:pt x="32" y="13"/>
                  </a:lnTo>
                  <a:lnTo>
                    <a:pt x="32" y="12"/>
                  </a:lnTo>
                  <a:lnTo>
                    <a:pt x="33" y="13"/>
                  </a:lnTo>
                  <a:lnTo>
                    <a:pt x="35" y="14"/>
                  </a:lnTo>
                  <a:lnTo>
                    <a:pt x="36" y="13"/>
                  </a:lnTo>
                  <a:lnTo>
                    <a:pt x="37" y="13"/>
                  </a:lnTo>
                  <a:lnTo>
                    <a:pt x="41" y="14"/>
                  </a:lnTo>
                  <a:lnTo>
                    <a:pt x="43" y="13"/>
                  </a:lnTo>
                  <a:lnTo>
                    <a:pt x="49" y="1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4" name="Freeform 213"/>
            <p:cNvSpPr>
              <a:spLocks/>
            </p:cNvSpPr>
            <p:nvPr/>
          </p:nvSpPr>
          <p:spPr bwMode="auto">
            <a:xfrm>
              <a:off x="7423220" y="3477818"/>
              <a:ext cx="10221" cy="8710"/>
            </a:xfrm>
            <a:custGeom>
              <a:avLst/>
              <a:gdLst/>
              <a:ahLst/>
              <a:cxnLst>
                <a:cxn ang="0">
                  <a:pos x="2" y="3"/>
                </a:cxn>
                <a:cxn ang="0">
                  <a:pos x="3" y="3"/>
                </a:cxn>
                <a:cxn ang="0">
                  <a:pos x="2" y="1"/>
                </a:cxn>
                <a:cxn ang="0">
                  <a:pos x="1" y="1"/>
                </a:cxn>
                <a:cxn ang="0">
                  <a:pos x="1" y="1"/>
                </a:cxn>
                <a:cxn ang="0">
                  <a:pos x="1" y="0"/>
                </a:cxn>
                <a:cxn ang="0">
                  <a:pos x="0" y="0"/>
                </a:cxn>
                <a:cxn ang="0">
                  <a:pos x="1" y="1"/>
                </a:cxn>
                <a:cxn ang="0">
                  <a:pos x="2" y="2"/>
                </a:cxn>
                <a:cxn ang="0">
                  <a:pos x="2" y="3"/>
                </a:cxn>
              </a:cxnLst>
              <a:rect l="0" t="0" r="r" b="b"/>
              <a:pathLst>
                <a:path w="3" h="3">
                  <a:moveTo>
                    <a:pt x="2" y="3"/>
                  </a:moveTo>
                  <a:lnTo>
                    <a:pt x="3" y="3"/>
                  </a:lnTo>
                  <a:lnTo>
                    <a:pt x="2" y="1"/>
                  </a:lnTo>
                  <a:lnTo>
                    <a:pt x="1" y="1"/>
                  </a:lnTo>
                  <a:lnTo>
                    <a:pt x="1" y="1"/>
                  </a:lnTo>
                  <a:lnTo>
                    <a:pt x="1" y="0"/>
                  </a:lnTo>
                  <a:lnTo>
                    <a:pt x="0" y="0"/>
                  </a:lnTo>
                  <a:lnTo>
                    <a:pt x="1" y="1"/>
                  </a:lnTo>
                  <a:lnTo>
                    <a:pt x="2" y="2"/>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5" name="Freeform 214"/>
            <p:cNvSpPr>
              <a:spLocks/>
            </p:cNvSpPr>
            <p:nvPr/>
          </p:nvSpPr>
          <p:spPr bwMode="auto">
            <a:xfrm>
              <a:off x="4104825" y="4380705"/>
              <a:ext cx="6814" cy="14516"/>
            </a:xfrm>
            <a:custGeom>
              <a:avLst/>
              <a:gdLst/>
              <a:ahLst/>
              <a:cxnLst>
                <a:cxn ang="0">
                  <a:pos x="0" y="0"/>
                </a:cxn>
                <a:cxn ang="0">
                  <a:pos x="0" y="1"/>
                </a:cxn>
                <a:cxn ang="0">
                  <a:pos x="1" y="2"/>
                </a:cxn>
                <a:cxn ang="0">
                  <a:pos x="2" y="3"/>
                </a:cxn>
                <a:cxn ang="0">
                  <a:pos x="2" y="4"/>
                </a:cxn>
                <a:cxn ang="0">
                  <a:pos x="2" y="5"/>
                </a:cxn>
                <a:cxn ang="0">
                  <a:pos x="2" y="4"/>
                </a:cxn>
                <a:cxn ang="0">
                  <a:pos x="2" y="4"/>
                </a:cxn>
                <a:cxn ang="0">
                  <a:pos x="1" y="0"/>
                </a:cxn>
                <a:cxn ang="0">
                  <a:pos x="0" y="0"/>
                </a:cxn>
              </a:cxnLst>
              <a:rect l="0" t="0" r="r" b="b"/>
              <a:pathLst>
                <a:path w="2" h="5">
                  <a:moveTo>
                    <a:pt x="0" y="0"/>
                  </a:moveTo>
                  <a:lnTo>
                    <a:pt x="0" y="1"/>
                  </a:lnTo>
                  <a:lnTo>
                    <a:pt x="1" y="2"/>
                  </a:lnTo>
                  <a:lnTo>
                    <a:pt x="2" y="3"/>
                  </a:lnTo>
                  <a:lnTo>
                    <a:pt x="2" y="4"/>
                  </a:lnTo>
                  <a:lnTo>
                    <a:pt x="2" y="5"/>
                  </a:lnTo>
                  <a:lnTo>
                    <a:pt x="2" y="4"/>
                  </a:lnTo>
                  <a:lnTo>
                    <a:pt x="2" y="4"/>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6" name="Freeform 215"/>
            <p:cNvSpPr>
              <a:spLocks/>
            </p:cNvSpPr>
            <p:nvPr/>
          </p:nvSpPr>
          <p:spPr bwMode="auto">
            <a:xfrm>
              <a:off x="4111639" y="4380705"/>
              <a:ext cx="6814" cy="5806"/>
            </a:xfrm>
            <a:custGeom>
              <a:avLst/>
              <a:gdLst/>
              <a:ahLst/>
              <a:cxnLst>
                <a:cxn ang="0">
                  <a:pos x="0" y="0"/>
                </a:cxn>
                <a:cxn ang="0">
                  <a:pos x="0" y="0"/>
                </a:cxn>
                <a:cxn ang="0">
                  <a:pos x="1" y="2"/>
                </a:cxn>
                <a:cxn ang="0">
                  <a:pos x="2" y="2"/>
                </a:cxn>
                <a:cxn ang="0">
                  <a:pos x="2" y="2"/>
                </a:cxn>
                <a:cxn ang="0">
                  <a:pos x="2" y="2"/>
                </a:cxn>
                <a:cxn ang="0">
                  <a:pos x="2" y="1"/>
                </a:cxn>
                <a:cxn ang="0">
                  <a:pos x="0" y="0"/>
                </a:cxn>
              </a:cxnLst>
              <a:rect l="0" t="0" r="r" b="b"/>
              <a:pathLst>
                <a:path w="2" h="2">
                  <a:moveTo>
                    <a:pt x="0" y="0"/>
                  </a:moveTo>
                  <a:lnTo>
                    <a:pt x="0" y="0"/>
                  </a:lnTo>
                  <a:lnTo>
                    <a:pt x="1" y="2"/>
                  </a:lnTo>
                  <a:lnTo>
                    <a:pt x="2" y="2"/>
                  </a:lnTo>
                  <a:lnTo>
                    <a:pt x="2" y="2"/>
                  </a:lnTo>
                  <a:lnTo>
                    <a:pt x="2" y="2"/>
                  </a:lnTo>
                  <a:lnTo>
                    <a:pt x="2"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7" name="Freeform 216"/>
            <p:cNvSpPr>
              <a:spLocks/>
            </p:cNvSpPr>
            <p:nvPr/>
          </p:nvSpPr>
          <p:spPr bwMode="auto">
            <a:xfrm>
              <a:off x="4118453" y="4444575"/>
              <a:ext cx="6814" cy="14516"/>
            </a:xfrm>
            <a:custGeom>
              <a:avLst/>
              <a:gdLst/>
              <a:ahLst/>
              <a:cxnLst>
                <a:cxn ang="0">
                  <a:pos x="2" y="1"/>
                </a:cxn>
                <a:cxn ang="0">
                  <a:pos x="0" y="0"/>
                </a:cxn>
                <a:cxn ang="0">
                  <a:pos x="0" y="0"/>
                </a:cxn>
                <a:cxn ang="0">
                  <a:pos x="0" y="2"/>
                </a:cxn>
                <a:cxn ang="0">
                  <a:pos x="1" y="5"/>
                </a:cxn>
                <a:cxn ang="0">
                  <a:pos x="2" y="5"/>
                </a:cxn>
                <a:cxn ang="0">
                  <a:pos x="2" y="4"/>
                </a:cxn>
                <a:cxn ang="0">
                  <a:pos x="2" y="2"/>
                </a:cxn>
                <a:cxn ang="0">
                  <a:pos x="2" y="1"/>
                </a:cxn>
              </a:cxnLst>
              <a:rect l="0" t="0" r="r" b="b"/>
              <a:pathLst>
                <a:path w="2" h="5">
                  <a:moveTo>
                    <a:pt x="2" y="1"/>
                  </a:moveTo>
                  <a:lnTo>
                    <a:pt x="0" y="0"/>
                  </a:lnTo>
                  <a:lnTo>
                    <a:pt x="0" y="0"/>
                  </a:lnTo>
                  <a:lnTo>
                    <a:pt x="0" y="2"/>
                  </a:lnTo>
                  <a:lnTo>
                    <a:pt x="1" y="5"/>
                  </a:lnTo>
                  <a:lnTo>
                    <a:pt x="2" y="5"/>
                  </a:lnTo>
                  <a:lnTo>
                    <a:pt x="2" y="4"/>
                  </a:lnTo>
                  <a:lnTo>
                    <a:pt x="2" y="2"/>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8" name="Freeform 217"/>
            <p:cNvSpPr>
              <a:spLocks/>
            </p:cNvSpPr>
            <p:nvPr/>
          </p:nvSpPr>
          <p:spPr bwMode="auto">
            <a:xfrm>
              <a:off x="4108232" y="4371996"/>
              <a:ext cx="6814" cy="2903"/>
            </a:xfrm>
            <a:custGeom>
              <a:avLst/>
              <a:gdLst/>
              <a:ahLst/>
              <a:cxnLst>
                <a:cxn ang="0">
                  <a:pos x="1" y="1"/>
                </a:cxn>
                <a:cxn ang="0">
                  <a:pos x="0" y="1"/>
                </a:cxn>
                <a:cxn ang="0">
                  <a:pos x="1" y="1"/>
                </a:cxn>
                <a:cxn ang="0">
                  <a:pos x="1" y="1"/>
                </a:cxn>
                <a:cxn ang="0">
                  <a:pos x="2" y="1"/>
                </a:cxn>
                <a:cxn ang="0">
                  <a:pos x="2" y="0"/>
                </a:cxn>
                <a:cxn ang="0">
                  <a:pos x="1" y="0"/>
                </a:cxn>
                <a:cxn ang="0">
                  <a:pos x="1" y="1"/>
                </a:cxn>
              </a:cxnLst>
              <a:rect l="0" t="0" r="r" b="b"/>
              <a:pathLst>
                <a:path w="2" h="1">
                  <a:moveTo>
                    <a:pt x="1" y="1"/>
                  </a:moveTo>
                  <a:lnTo>
                    <a:pt x="0" y="1"/>
                  </a:lnTo>
                  <a:lnTo>
                    <a:pt x="1" y="1"/>
                  </a:lnTo>
                  <a:lnTo>
                    <a:pt x="1" y="1"/>
                  </a:lnTo>
                  <a:lnTo>
                    <a:pt x="2" y="1"/>
                  </a:lnTo>
                  <a:lnTo>
                    <a:pt x="2" y="0"/>
                  </a:lnTo>
                  <a:lnTo>
                    <a:pt x="1" y="0"/>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9" name="Freeform 218"/>
            <p:cNvSpPr>
              <a:spLocks/>
            </p:cNvSpPr>
            <p:nvPr/>
          </p:nvSpPr>
          <p:spPr bwMode="auto">
            <a:xfrm>
              <a:off x="4111639" y="4398124"/>
              <a:ext cx="13628" cy="29032"/>
            </a:xfrm>
            <a:custGeom>
              <a:avLst/>
              <a:gdLst/>
              <a:ahLst/>
              <a:cxnLst>
                <a:cxn ang="0">
                  <a:pos x="4" y="10"/>
                </a:cxn>
                <a:cxn ang="0">
                  <a:pos x="4" y="0"/>
                </a:cxn>
                <a:cxn ang="0">
                  <a:pos x="3" y="0"/>
                </a:cxn>
                <a:cxn ang="0">
                  <a:pos x="2" y="0"/>
                </a:cxn>
                <a:cxn ang="0">
                  <a:pos x="1" y="0"/>
                </a:cxn>
                <a:cxn ang="0">
                  <a:pos x="1" y="0"/>
                </a:cxn>
                <a:cxn ang="0">
                  <a:pos x="1" y="1"/>
                </a:cxn>
                <a:cxn ang="0">
                  <a:pos x="1" y="2"/>
                </a:cxn>
                <a:cxn ang="0">
                  <a:pos x="1" y="2"/>
                </a:cxn>
                <a:cxn ang="0">
                  <a:pos x="0" y="3"/>
                </a:cxn>
                <a:cxn ang="0">
                  <a:pos x="0" y="3"/>
                </a:cxn>
                <a:cxn ang="0">
                  <a:pos x="0" y="3"/>
                </a:cxn>
                <a:cxn ang="0">
                  <a:pos x="1" y="3"/>
                </a:cxn>
                <a:cxn ang="0">
                  <a:pos x="1" y="5"/>
                </a:cxn>
                <a:cxn ang="0">
                  <a:pos x="0" y="4"/>
                </a:cxn>
                <a:cxn ang="0">
                  <a:pos x="0" y="4"/>
                </a:cxn>
                <a:cxn ang="0">
                  <a:pos x="0" y="4"/>
                </a:cxn>
                <a:cxn ang="0">
                  <a:pos x="0" y="6"/>
                </a:cxn>
                <a:cxn ang="0">
                  <a:pos x="2" y="7"/>
                </a:cxn>
                <a:cxn ang="0">
                  <a:pos x="2" y="7"/>
                </a:cxn>
                <a:cxn ang="0">
                  <a:pos x="2" y="7"/>
                </a:cxn>
                <a:cxn ang="0">
                  <a:pos x="2" y="10"/>
                </a:cxn>
                <a:cxn ang="0">
                  <a:pos x="3" y="10"/>
                </a:cxn>
                <a:cxn ang="0">
                  <a:pos x="4" y="10"/>
                </a:cxn>
                <a:cxn ang="0">
                  <a:pos x="4" y="10"/>
                </a:cxn>
              </a:cxnLst>
              <a:rect l="0" t="0" r="r" b="b"/>
              <a:pathLst>
                <a:path w="4" h="10">
                  <a:moveTo>
                    <a:pt x="4" y="10"/>
                  </a:moveTo>
                  <a:lnTo>
                    <a:pt x="4" y="0"/>
                  </a:lnTo>
                  <a:lnTo>
                    <a:pt x="3" y="0"/>
                  </a:lnTo>
                  <a:lnTo>
                    <a:pt x="2" y="0"/>
                  </a:lnTo>
                  <a:lnTo>
                    <a:pt x="1" y="0"/>
                  </a:lnTo>
                  <a:lnTo>
                    <a:pt x="1" y="0"/>
                  </a:lnTo>
                  <a:lnTo>
                    <a:pt x="1" y="1"/>
                  </a:lnTo>
                  <a:lnTo>
                    <a:pt x="1" y="2"/>
                  </a:lnTo>
                  <a:lnTo>
                    <a:pt x="1" y="2"/>
                  </a:lnTo>
                  <a:lnTo>
                    <a:pt x="0" y="3"/>
                  </a:lnTo>
                  <a:lnTo>
                    <a:pt x="0" y="3"/>
                  </a:lnTo>
                  <a:lnTo>
                    <a:pt x="0" y="3"/>
                  </a:lnTo>
                  <a:lnTo>
                    <a:pt x="1" y="3"/>
                  </a:lnTo>
                  <a:lnTo>
                    <a:pt x="1" y="5"/>
                  </a:lnTo>
                  <a:lnTo>
                    <a:pt x="0" y="4"/>
                  </a:lnTo>
                  <a:lnTo>
                    <a:pt x="0" y="4"/>
                  </a:lnTo>
                  <a:lnTo>
                    <a:pt x="0" y="4"/>
                  </a:lnTo>
                  <a:lnTo>
                    <a:pt x="0" y="6"/>
                  </a:lnTo>
                  <a:lnTo>
                    <a:pt x="2" y="7"/>
                  </a:lnTo>
                  <a:lnTo>
                    <a:pt x="2" y="7"/>
                  </a:lnTo>
                  <a:lnTo>
                    <a:pt x="2" y="7"/>
                  </a:lnTo>
                  <a:lnTo>
                    <a:pt x="2" y="10"/>
                  </a:lnTo>
                  <a:lnTo>
                    <a:pt x="3" y="10"/>
                  </a:lnTo>
                  <a:lnTo>
                    <a:pt x="4" y="10"/>
                  </a:lnTo>
                  <a:lnTo>
                    <a:pt x="4" y="1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0" name="Freeform 219"/>
            <p:cNvSpPr>
              <a:spLocks/>
            </p:cNvSpPr>
            <p:nvPr/>
          </p:nvSpPr>
          <p:spPr bwMode="auto">
            <a:xfrm>
              <a:off x="4104825" y="4389415"/>
              <a:ext cx="6814" cy="8710"/>
            </a:xfrm>
            <a:custGeom>
              <a:avLst/>
              <a:gdLst/>
              <a:ahLst/>
              <a:cxnLst>
                <a:cxn ang="0">
                  <a:pos x="0" y="2"/>
                </a:cxn>
                <a:cxn ang="0">
                  <a:pos x="0" y="3"/>
                </a:cxn>
                <a:cxn ang="0">
                  <a:pos x="1" y="3"/>
                </a:cxn>
                <a:cxn ang="0">
                  <a:pos x="1" y="3"/>
                </a:cxn>
                <a:cxn ang="0">
                  <a:pos x="2" y="2"/>
                </a:cxn>
                <a:cxn ang="0">
                  <a:pos x="1" y="1"/>
                </a:cxn>
                <a:cxn ang="0">
                  <a:pos x="1" y="0"/>
                </a:cxn>
                <a:cxn ang="0">
                  <a:pos x="0" y="1"/>
                </a:cxn>
                <a:cxn ang="0">
                  <a:pos x="0" y="2"/>
                </a:cxn>
              </a:cxnLst>
              <a:rect l="0" t="0" r="r" b="b"/>
              <a:pathLst>
                <a:path w="2" h="3">
                  <a:moveTo>
                    <a:pt x="0" y="2"/>
                  </a:moveTo>
                  <a:lnTo>
                    <a:pt x="0" y="3"/>
                  </a:lnTo>
                  <a:lnTo>
                    <a:pt x="1" y="3"/>
                  </a:lnTo>
                  <a:lnTo>
                    <a:pt x="1" y="3"/>
                  </a:lnTo>
                  <a:lnTo>
                    <a:pt x="2" y="2"/>
                  </a:lnTo>
                  <a:lnTo>
                    <a:pt x="1" y="1"/>
                  </a:lnTo>
                  <a:lnTo>
                    <a:pt x="1" y="0"/>
                  </a:lnTo>
                  <a:lnTo>
                    <a:pt x="0"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1" name="Freeform 220"/>
            <p:cNvSpPr>
              <a:spLocks/>
            </p:cNvSpPr>
            <p:nvPr/>
          </p:nvSpPr>
          <p:spPr bwMode="auto">
            <a:xfrm>
              <a:off x="4115046" y="4459091"/>
              <a:ext cx="10221" cy="5806"/>
            </a:xfrm>
            <a:custGeom>
              <a:avLst/>
              <a:gdLst/>
              <a:ahLst/>
              <a:cxnLst>
                <a:cxn ang="0">
                  <a:pos x="2" y="0"/>
                </a:cxn>
                <a:cxn ang="0">
                  <a:pos x="2" y="0"/>
                </a:cxn>
                <a:cxn ang="0">
                  <a:pos x="1" y="1"/>
                </a:cxn>
                <a:cxn ang="0">
                  <a:pos x="0" y="2"/>
                </a:cxn>
                <a:cxn ang="0">
                  <a:pos x="1" y="1"/>
                </a:cxn>
                <a:cxn ang="0">
                  <a:pos x="1" y="2"/>
                </a:cxn>
                <a:cxn ang="0">
                  <a:pos x="3" y="1"/>
                </a:cxn>
                <a:cxn ang="0">
                  <a:pos x="2" y="0"/>
                </a:cxn>
              </a:cxnLst>
              <a:rect l="0" t="0" r="r" b="b"/>
              <a:pathLst>
                <a:path w="3" h="2">
                  <a:moveTo>
                    <a:pt x="2" y="0"/>
                  </a:moveTo>
                  <a:lnTo>
                    <a:pt x="2" y="0"/>
                  </a:lnTo>
                  <a:lnTo>
                    <a:pt x="1" y="1"/>
                  </a:lnTo>
                  <a:lnTo>
                    <a:pt x="0" y="2"/>
                  </a:lnTo>
                  <a:lnTo>
                    <a:pt x="1" y="1"/>
                  </a:lnTo>
                  <a:lnTo>
                    <a:pt x="1" y="2"/>
                  </a:lnTo>
                  <a:lnTo>
                    <a:pt x="3"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2" name="Freeform 221"/>
            <p:cNvSpPr>
              <a:spLocks/>
            </p:cNvSpPr>
            <p:nvPr/>
          </p:nvSpPr>
          <p:spPr bwMode="auto">
            <a:xfrm>
              <a:off x="4118453" y="4470704"/>
              <a:ext cx="6814" cy="11613"/>
            </a:xfrm>
            <a:custGeom>
              <a:avLst/>
              <a:gdLst/>
              <a:ahLst/>
              <a:cxnLst>
                <a:cxn ang="0">
                  <a:pos x="2" y="3"/>
                </a:cxn>
                <a:cxn ang="0">
                  <a:pos x="2" y="1"/>
                </a:cxn>
                <a:cxn ang="0">
                  <a:pos x="1" y="0"/>
                </a:cxn>
                <a:cxn ang="0">
                  <a:pos x="1" y="0"/>
                </a:cxn>
                <a:cxn ang="0">
                  <a:pos x="1" y="0"/>
                </a:cxn>
                <a:cxn ang="0">
                  <a:pos x="1" y="1"/>
                </a:cxn>
                <a:cxn ang="0">
                  <a:pos x="0" y="2"/>
                </a:cxn>
                <a:cxn ang="0">
                  <a:pos x="0" y="4"/>
                </a:cxn>
                <a:cxn ang="0">
                  <a:pos x="1" y="4"/>
                </a:cxn>
                <a:cxn ang="0">
                  <a:pos x="1" y="4"/>
                </a:cxn>
                <a:cxn ang="0">
                  <a:pos x="2" y="3"/>
                </a:cxn>
              </a:cxnLst>
              <a:rect l="0" t="0" r="r" b="b"/>
              <a:pathLst>
                <a:path w="2" h="4">
                  <a:moveTo>
                    <a:pt x="2" y="3"/>
                  </a:moveTo>
                  <a:lnTo>
                    <a:pt x="2" y="1"/>
                  </a:lnTo>
                  <a:lnTo>
                    <a:pt x="1" y="0"/>
                  </a:lnTo>
                  <a:lnTo>
                    <a:pt x="1" y="0"/>
                  </a:lnTo>
                  <a:lnTo>
                    <a:pt x="1" y="0"/>
                  </a:lnTo>
                  <a:lnTo>
                    <a:pt x="1" y="1"/>
                  </a:lnTo>
                  <a:lnTo>
                    <a:pt x="0" y="2"/>
                  </a:lnTo>
                  <a:lnTo>
                    <a:pt x="0" y="4"/>
                  </a:lnTo>
                  <a:lnTo>
                    <a:pt x="1" y="4"/>
                  </a:lnTo>
                  <a:lnTo>
                    <a:pt x="1" y="4"/>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3" name="Freeform 222"/>
            <p:cNvSpPr>
              <a:spLocks/>
            </p:cNvSpPr>
            <p:nvPr/>
          </p:nvSpPr>
          <p:spPr bwMode="auto">
            <a:xfrm>
              <a:off x="4108232" y="4430059"/>
              <a:ext cx="10221" cy="8710"/>
            </a:xfrm>
            <a:custGeom>
              <a:avLst/>
              <a:gdLst/>
              <a:ahLst/>
              <a:cxnLst>
                <a:cxn ang="0">
                  <a:pos x="2" y="3"/>
                </a:cxn>
                <a:cxn ang="0">
                  <a:pos x="3" y="1"/>
                </a:cxn>
                <a:cxn ang="0">
                  <a:pos x="2" y="0"/>
                </a:cxn>
                <a:cxn ang="0">
                  <a:pos x="1" y="1"/>
                </a:cxn>
                <a:cxn ang="0">
                  <a:pos x="1" y="1"/>
                </a:cxn>
                <a:cxn ang="0">
                  <a:pos x="0" y="1"/>
                </a:cxn>
                <a:cxn ang="0">
                  <a:pos x="0" y="2"/>
                </a:cxn>
                <a:cxn ang="0">
                  <a:pos x="0" y="2"/>
                </a:cxn>
                <a:cxn ang="0">
                  <a:pos x="0" y="3"/>
                </a:cxn>
                <a:cxn ang="0">
                  <a:pos x="1" y="3"/>
                </a:cxn>
                <a:cxn ang="0">
                  <a:pos x="1" y="3"/>
                </a:cxn>
                <a:cxn ang="0">
                  <a:pos x="2" y="3"/>
                </a:cxn>
                <a:cxn ang="0">
                  <a:pos x="2" y="3"/>
                </a:cxn>
              </a:cxnLst>
              <a:rect l="0" t="0" r="r" b="b"/>
              <a:pathLst>
                <a:path w="3" h="3">
                  <a:moveTo>
                    <a:pt x="2" y="3"/>
                  </a:moveTo>
                  <a:lnTo>
                    <a:pt x="3" y="1"/>
                  </a:lnTo>
                  <a:lnTo>
                    <a:pt x="2" y="0"/>
                  </a:lnTo>
                  <a:lnTo>
                    <a:pt x="1" y="1"/>
                  </a:lnTo>
                  <a:lnTo>
                    <a:pt x="1" y="1"/>
                  </a:lnTo>
                  <a:lnTo>
                    <a:pt x="0" y="1"/>
                  </a:lnTo>
                  <a:lnTo>
                    <a:pt x="0" y="2"/>
                  </a:lnTo>
                  <a:lnTo>
                    <a:pt x="0" y="2"/>
                  </a:lnTo>
                  <a:lnTo>
                    <a:pt x="0" y="3"/>
                  </a:lnTo>
                  <a:lnTo>
                    <a:pt x="1" y="3"/>
                  </a:lnTo>
                  <a:lnTo>
                    <a:pt x="1" y="3"/>
                  </a:lnTo>
                  <a:lnTo>
                    <a:pt x="2" y="3"/>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4" name="Freeform 223"/>
            <p:cNvSpPr>
              <a:spLocks/>
            </p:cNvSpPr>
            <p:nvPr/>
          </p:nvSpPr>
          <p:spPr bwMode="auto">
            <a:xfrm>
              <a:off x="4115046" y="4470704"/>
              <a:ext cx="3407" cy="11613"/>
            </a:xfrm>
            <a:custGeom>
              <a:avLst/>
              <a:gdLst/>
              <a:ahLst/>
              <a:cxnLst>
                <a:cxn ang="0">
                  <a:pos x="0" y="1"/>
                </a:cxn>
                <a:cxn ang="0">
                  <a:pos x="0" y="1"/>
                </a:cxn>
                <a:cxn ang="0">
                  <a:pos x="0" y="4"/>
                </a:cxn>
                <a:cxn ang="0">
                  <a:pos x="1" y="4"/>
                </a:cxn>
                <a:cxn ang="0">
                  <a:pos x="1" y="4"/>
                </a:cxn>
                <a:cxn ang="0">
                  <a:pos x="1" y="0"/>
                </a:cxn>
                <a:cxn ang="0">
                  <a:pos x="1" y="0"/>
                </a:cxn>
                <a:cxn ang="0">
                  <a:pos x="0" y="1"/>
                </a:cxn>
              </a:cxnLst>
              <a:rect l="0" t="0" r="r" b="b"/>
              <a:pathLst>
                <a:path w="1" h="4">
                  <a:moveTo>
                    <a:pt x="0" y="1"/>
                  </a:moveTo>
                  <a:lnTo>
                    <a:pt x="0" y="1"/>
                  </a:lnTo>
                  <a:lnTo>
                    <a:pt x="0" y="4"/>
                  </a:lnTo>
                  <a:lnTo>
                    <a:pt x="1" y="4"/>
                  </a:lnTo>
                  <a:lnTo>
                    <a:pt x="1" y="4"/>
                  </a:lnTo>
                  <a:lnTo>
                    <a:pt x="1" y="0"/>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5" name="Freeform 224"/>
            <p:cNvSpPr>
              <a:spLocks/>
            </p:cNvSpPr>
            <p:nvPr/>
          </p:nvSpPr>
          <p:spPr bwMode="auto">
            <a:xfrm>
              <a:off x="4121860" y="4499735"/>
              <a:ext cx="27256" cy="14516"/>
            </a:xfrm>
            <a:custGeom>
              <a:avLst/>
              <a:gdLst/>
              <a:ahLst/>
              <a:cxnLst>
                <a:cxn ang="0">
                  <a:pos x="6" y="5"/>
                </a:cxn>
                <a:cxn ang="0">
                  <a:pos x="8" y="5"/>
                </a:cxn>
                <a:cxn ang="0">
                  <a:pos x="8" y="5"/>
                </a:cxn>
                <a:cxn ang="0">
                  <a:pos x="8" y="5"/>
                </a:cxn>
                <a:cxn ang="0">
                  <a:pos x="8" y="5"/>
                </a:cxn>
                <a:cxn ang="0">
                  <a:pos x="7" y="4"/>
                </a:cxn>
                <a:cxn ang="0">
                  <a:pos x="7" y="4"/>
                </a:cxn>
                <a:cxn ang="0">
                  <a:pos x="6" y="4"/>
                </a:cxn>
                <a:cxn ang="0">
                  <a:pos x="6" y="4"/>
                </a:cxn>
                <a:cxn ang="0">
                  <a:pos x="6" y="4"/>
                </a:cxn>
                <a:cxn ang="0">
                  <a:pos x="1" y="1"/>
                </a:cxn>
                <a:cxn ang="0">
                  <a:pos x="0" y="0"/>
                </a:cxn>
                <a:cxn ang="0">
                  <a:pos x="0" y="0"/>
                </a:cxn>
                <a:cxn ang="0">
                  <a:pos x="1" y="2"/>
                </a:cxn>
                <a:cxn ang="0">
                  <a:pos x="4" y="4"/>
                </a:cxn>
                <a:cxn ang="0">
                  <a:pos x="4" y="4"/>
                </a:cxn>
                <a:cxn ang="0">
                  <a:pos x="4" y="4"/>
                </a:cxn>
                <a:cxn ang="0">
                  <a:pos x="4" y="3"/>
                </a:cxn>
                <a:cxn ang="0">
                  <a:pos x="6" y="5"/>
                </a:cxn>
              </a:cxnLst>
              <a:rect l="0" t="0" r="r" b="b"/>
              <a:pathLst>
                <a:path w="8" h="5">
                  <a:moveTo>
                    <a:pt x="6" y="5"/>
                  </a:moveTo>
                  <a:lnTo>
                    <a:pt x="8" y="5"/>
                  </a:lnTo>
                  <a:lnTo>
                    <a:pt x="8" y="5"/>
                  </a:lnTo>
                  <a:lnTo>
                    <a:pt x="8" y="5"/>
                  </a:lnTo>
                  <a:lnTo>
                    <a:pt x="8" y="5"/>
                  </a:lnTo>
                  <a:lnTo>
                    <a:pt x="7" y="4"/>
                  </a:lnTo>
                  <a:lnTo>
                    <a:pt x="7" y="4"/>
                  </a:lnTo>
                  <a:lnTo>
                    <a:pt x="6" y="4"/>
                  </a:lnTo>
                  <a:lnTo>
                    <a:pt x="6" y="4"/>
                  </a:lnTo>
                  <a:lnTo>
                    <a:pt x="6" y="4"/>
                  </a:lnTo>
                  <a:lnTo>
                    <a:pt x="1" y="1"/>
                  </a:lnTo>
                  <a:lnTo>
                    <a:pt x="0" y="0"/>
                  </a:lnTo>
                  <a:lnTo>
                    <a:pt x="0" y="0"/>
                  </a:lnTo>
                  <a:lnTo>
                    <a:pt x="1" y="2"/>
                  </a:lnTo>
                  <a:lnTo>
                    <a:pt x="4" y="4"/>
                  </a:lnTo>
                  <a:lnTo>
                    <a:pt x="4" y="4"/>
                  </a:lnTo>
                  <a:lnTo>
                    <a:pt x="4" y="4"/>
                  </a:lnTo>
                  <a:lnTo>
                    <a:pt x="4" y="3"/>
                  </a:lnTo>
                  <a:lnTo>
                    <a:pt x="6"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6" name="Freeform 225"/>
            <p:cNvSpPr>
              <a:spLocks/>
            </p:cNvSpPr>
            <p:nvPr/>
          </p:nvSpPr>
          <p:spPr bwMode="auto">
            <a:xfrm>
              <a:off x="4115046" y="4389415"/>
              <a:ext cx="10221" cy="5806"/>
            </a:xfrm>
            <a:custGeom>
              <a:avLst/>
              <a:gdLst/>
              <a:ahLst/>
              <a:cxnLst>
                <a:cxn ang="0">
                  <a:pos x="2" y="0"/>
                </a:cxn>
                <a:cxn ang="0">
                  <a:pos x="0" y="0"/>
                </a:cxn>
                <a:cxn ang="0">
                  <a:pos x="0" y="0"/>
                </a:cxn>
                <a:cxn ang="0">
                  <a:pos x="0" y="0"/>
                </a:cxn>
                <a:cxn ang="0">
                  <a:pos x="1" y="1"/>
                </a:cxn>
                <a:cxn ang="0">
                  <a:pos x="3" y="2"/>
                </a:cxn>
                <a:cxn ang="0">
                  <a:pos x="3" y="2"/>
                </a:cxn>
                <a:cxn ang="0">
                  <a:pos x="2" y="1"/>
                </a:cxn>
                <a:cxn ang="0">
                  <a:pos x="2" y="0"/>
                </a:cxn>
              </a:cxnLst>
              <a:rect l="0" t="0" r="r" b="b"/>
              <a:pathLst>
                <a:path w="3" h="2">
                  <a:moveTo>
                    <a:pt x="2" y="0"/>
                  </a:moveTo>
                  <a:lnTo>
                    <a:pt x="0" y="0"/>
                  </a:lnTo>
                  <a:lnTo>
                    <a:pt x="0" y="0"/>
                  </a:lnTo>
                  <a:lnTo>
                    <a:pt x="0" y="0"/>
                  </a:lnTo>
                  <a:lnTo>
                    <a:pt x="1" y="1"/>
                  </a:lnTo>
                  <a:lnTo>
                    <a:pt x="3" y="2"/>
                  </a:lnTo>
                  <a:lnTo>
                    <a:pt x="3" y="2"/>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7" name="Freeform 226"/>
            <p:cNvSpPr>
              <a:spLocks/>
            </p:cNvSpPr>
            <p:nvPr/>
          </p:nvSpPr>
          <p:spPr bwMode="auto">
            <a:xfrm>
              <a:off x="4104825" y="4418446"/>
              <a:ext cx="6814" cy="5806"/>
            </a:xfrm>
            <a:custGeom>
              <a:avLst/>
              <a:gdLst/>
              <a:ahLst/>
              <a:cxnLst>
                <a:cxn ang="0">
                  <a:pos x="2" y="2"/>
                </a:cxn>
                <a:cxn ang="0">
                  <a:pos x="1" y="0"/>
                </a:cxn>
                <a:cxn ang="0">
                  <a:pos x="0" y="0"/>
                </a:cxn>
                <a:cxn ang="0">
                  <a:pos x="0" y="0"/>
                </a:cxn>
                <a:cxn ang="0">
                  <a:pos x="0" y="1"/>
                </a:cxn>
                <a:cxn ang="0">
                  <a:pos x="0" y="1"/>
                </a:cxn>
                <a:cxn ang="0">
                  <a:pos x="1" y="2"/>
                </a:cxn>
                <a:cxn ang="0">
                  <a:pos x="2" y="2"/>
                </a:cxn>
                <a:cxn ang="0">
                  <a:pos x="2" y="2"/>
                </a:cxn>
              </a:cxnLst>
              <a:rect l="0" t="0" r="r" b="b"/>
              <a:pathLst>
                <a:path w="2" h="2">
                  <a:moveTo>
                    <a:pt x="2" y="2"/>
                  </a:moveTo>
                  <a:lnTo>
                    <a:pt x="1" y="0"/>
                  </a:lnTo>
                  <a:lnTo>
                    <a:pt x="0" y="0"/>
                  </a:lnTo>
                  <a:lnTo>
                    <a:pt x="0" y="0"/>
                  </a:lnTo>
                  <a:lnTo>
                    <a:pt x="0" y="1"/>
                  </a:lnTo>
                  <a:lnTo>
                    <a:pt x="0" y="1"/>
                  </a:lnTo>
                  <a:lnTo>
                    <a:pt x="1" y="2"/>
                  </a:lnTo>
                  <a:lnTo>
                    <a:pt x="2"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8" name="Freeform 227"/>
            <p:cNvSpPr>
              <a:spLocks/>
            </p:cNvSpPr>
            <p:nvPr/>
          </p:nvSpPr>
          <p:spPr bwMode="auto">
            <a:xfrm>
              <a:off x="3985581" y="3382013"/>
              <a:ext cx="3407" cy="8710"/>
            </a:xfrm>
            <a:custGeom>
              <a:avLst/>
              <a:gdLst/>
              <a:ahLst/>
              <a:cxnLst>
                <a:cxn ang="0">
                  <a:pos x="1" y="0"/>
                </a:cxn>
                <a:cxn ang="0">
                  <a:pos x="1" y="0"/>
                </a:cxn>
                <a:cxn ang="0">
                  <a:pos x="0" y="1"/>
                </a:cxn>
                <a:cxn ang="0">
                  <a:pos x="0" y="2"/>
                </a:cxn>
                <a:cxn ang="0">
                  <a:pos x="1" y="3"/>
                </a:cxn>
                <a:cxn ang="0">
                  <a:pos x="1" y="0"/>
                </a:cxn>
                <a:cxn ang="0">
                  <a:pos x="1" y="0"/>
                </a:cxn>
                <a:cxn ang="0">
                  <a:pos x="1" y="0"/>
                </a:cxn>
              </a:cxnLst>
              <a:rect l="0" t="0" r="r" b="b"/>
              <a:pathLst>
                <a:path w="1" h="3">
                  <a:moveTo>
                    <a:pt x="1" y="0"/>
                  </a:moveTo>
                  <a:lnTo>
                    <a:pt x="1" y="0"/>
                  </a:lnTo>
                  <a:lnTo>
                    <a:pt x="0" y="1"/>
                  </a:lnTo>
                  <a:lnTo>
                    <a:pt x="0" y="2"/>
                  </a:lnTo>
                  <a:lnTo>
                    <a:pt x="1" y="3"/>
                  </a:lnTo>
                  <a:lnTo>
                    <a:pt x="1"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9" name="Freeform 228"/>
            <p:cNvSpPr>
              <a:spLocks/>
            </p:cNvSpPr>
            <p:nvPr/>
          </p:nvSpPr>
          <p:spPr bwMode="auto">
            <a:xfrm>
              <a:off x="3467721" y="3953939"/>
              <a:ext cx="3407" cy="2903"/>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0" name="Freeform 229"/>
            <p:cNvSpPr>
              <a:spLocks/>
            </p:cNvSpPr>
            <p:nvPr/>
          </p:nvSpPr>
          <p:spPr bwMode="auto">
            <a:xfrm>
              <a:off x="4135488" y="4491026"/>
              <a:ext cx="3407" cy="5806"/>
            </a:xfrm>
            <a:custGeom>
              <a:avLst/>
              <a:gdLst/>
              <a:ahLst/>
              <a:cxnLst>
                <a:cxn ang="0">
                  <a:pos x="0" y="2"/>
                </a:cxn>
                <a:cxn ang="0">
                  <a:pos x="0" y="2"/>
                </a:cxn>
                <a:cxn ang="0">
                  <a:pos x="0" y="2"/>
                </a:cxn>
                <a:cxn ang="0">
                  <a:pos x="1" y="1"/>
                </a:cxn>
                <a:cxn ang="0">
                  <a:pos x="1" y="0"/>
                </a:cxn>
                <a:cxn ang="0">
                  <a:pos x="1" y="0"/>
                </a:cxn>
                <a:cxn ang="0">
                  <a:pos x="0" y="0"/>
                </a:cxn>
                <a:cxn ang="0">
                  <a:pos x="0" y="0"/>
                </a:cxn>
                <a:cxn ang="0">
                  <a:pos x="0" y="1"/>
                </a:cxn>
                <a:cxn ang="0">
                  <a:pos x="0" y="1"/>
                </a:cxn>
                <a:cxn ang="0">
                  <a:pos x="0" y="1"/>
                </a:cxn>
                <a:cxn ang="0">
                  <a:pos x="0" y="1"/>
                </a:cxn>
                <a:cxn ang="0">
                  <a:pos x="0" y="2"/>
                </a:cxn>
              </a:cxnLst>
              <a:rect l="0" t="0" r="r" b="b"/>
              <a:pathLst>
                <a:path w="1" h="2">
                  <a:moveTo>
                    <a:pt x="0" y="2"/>
                  </a:moveTo>
                  <a:lnTo>
                    <a:pt x="0" y="2"/>
                  </a:lnTo>
                  <a:lnTo>
                    <a:pt x="0" y="2"/>
                  </a:lnTo>
                  <a:lnTo>
                    <a:pt x="1" y="1"/>
                  </a:lnTo>
                  <a:lnTo>
                    <a:pt x="1" y="0"/>
                  </a:lnTo>
                  <a:lnTo>
                    <a:pt x="1" y="0"/>
                  </a:lnTo>
                  <a:lnTo>
                    <a:pt x="0" y="0"/>
                  </a:lnTo>
                  <a:lnTo>
                    <a:pt x="0" y="0"/>
                  </a:lnTo>
                  <a:lnTo>
                    <a:pt x="0" y="1"/>
                  </a:lnTo>
                  <a:lnTo>
                    <a:pt x="0" y="1"/>
                  </a:lnTo>
                  <a:lnTo>
                    <a:pt x="0" y="1"/>
                  </a:lnTo>
                  <a:lnTo>
                    <a:pt x="0"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1" name="Freeform 230"/>
            <p:cNvSpPr>
              <a:spLocks/>
            </p:cNvSpPr>
            <p:nvPr/>
          </p:nvSpPr>
          <p:spPr bwMode="auto">
            <a:xfrm>
              <a:off x="4128674" y="4467800"/>
              <a:ext cx="6814" cy="8710"/>
            </a:xfrm>
            <a:custGeom>
              <a:avLst/>
              <a:gdLst/>
              <a:ahLst/>
              <a:cxnLst>
                <a:cxn ang="0">
                  <a:pos x="1" y="0"/>
                </a:cxn>
                <a:cxn ang="0">
                  <a:pos x="0" y="1"/>
                </a:cxn>
                <a:cxn ang="0">
                  <a:pos x="0" y="1"/>
                </a:cxn>
                <a:cxn ang="0">
                  <a:pos x="1" y="2"/>
                </a:cxn>
                <a:cxn ang="0">
                  <a:pos x="2" y="3"/>
                </a:cxn>
                <a:cxn ang="0">
                  <a:pos x="2" y="3"/>
                </a:cxn>
                <a:cxn ang="0">
                  <a:pos x="1" y="1"/>
                </a:cxn>
                <a:cxn ang="0">
                  <a:pos x="1" y="0"/>
                </a:cxn>
              </a:cxnLst>
              <a:rect l="0" t="0" r="r" b="b"/>
              <a:pathLst>
                <a:path w="2" h="3">
                  <a:moveTo>
                    <a:pt x="1" y="0"/>
                  </a:moveTo>
                  <a:lnTo>
                    <a:pt x="0" y="1"/>
                  </a:lnTo>
                  <a:lnTo>
                    <a:pt x="0" y="1"/>
                  </a:lnTo>
                  <a:lnTo>
                    <a:pt x="1" y="2"/>
                  </a:lnTo>
                  <a:lnTo>
                    <a:pt x="2" y="3"/>
                  </a:lnTo>
                  <a:lnTo>
                    <a:pt x="2" y="3"/>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2" name="Freeform 231"/>
            <p:cNvSpPr>
              <a:spLocks/>
            </p:cNvSpPr>
            <p:nvPr/>
          </p:nvSpPr>
          <p:spPr bwMode="auto">
            <a:xfrm>
              <a:off x="4135488" y="4328448"/>
              <a:ext cx="3407" cy="2903"/>
            </a:xfrm>
            <a:custGeom>
              <a:avLst/>
              <a:gdLst/>
              <a:ahLst/>
              <a:cxnLst>
                <a:cxn ang="0">
                  <a:pos x="0" y="1"/>
                </a:cxn>
                <a:cxn ang="0">
                  <a:pos x="0" y="0"/>
                </a:cxn>
                <a:cxn ang="0">
                  <a:pos x="0" y="0"/>
                </a:cxn>
                <a:cxn ang="0">
                  <a:pos x="0" y="0"/>
                </a:cxn>
                <a:cxn ang="0">
                  <a:pos x="0" y="0"/>
                </a:cxn>
                <a:cxn ang="0">
                  <a:pos x="0" y="1"/>
                </a:cxn>
                <a:cxn ang="0">
                  <a:pos x="0" y="1"/>
                </a:cxn>
              </a:cxnLst>
              <a:rect l="0" t="0" r="r" b="b"/>
              <a:pathLst>
                <a:path h="1">
                  <a:moveTo>
                    <a:pt x="0" y="1"/>
                  </a:moveTo>
                  <a:lnTo>
                    <a:pt x="0" y="0"/>
                  </a:lnTo>
                  <a:lnTo>
                    <a:pt x="0" y="0"/>
                  </a:lnTo>
                  <a:lnTo>
                    <a:pt x="0" y="0"/>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3" name="Freeform 232"/>
            <p:cNvSpPr>
              <a:spLocks/>
            </p:cNvSpPr>
            <p:nvPr/>
          </p:nvSpPr>
          <p:spPr bwMode="auto">
            <a:xfrm>
              <a:off x="4121860" y="4438769"/>
              <a:ext cx="10221" cy="11613"/>
            </a:xfrm>
            <a:custGeom>
              <a:avLst/>
              <a:gdLst/>
              <a:ahLst/>
              <a:cxnLst>
                <a:cxn ang="0">
                  <a:pos x="0" y="0"/>
                </a:cxn>
                <a:cxn ang="0">
                  <a:pos x="0" y="0"/>
                </a:cxn>
                <a:cxn ang="0">
                  <a:pos x="0" y="0"/>
                </a:cxn>
                <a:cxn ang="0">
                  <a:pos x="1" y="1"/>
                </a:cxn>
                <a:cxn ang="0">
                  <a:pos x="1" y="2"/>
                </a:cxn>
                <a:cxn ang="0">
                  <a:pos x="1" y="2"/>
                </a:cxn>
                <a:cxn ang="0">
                  <a:pos x="2" y="4"/>
                </a:cxn>
                <a:cxn ang="0">
                  <a:pos x="3" y="4"/>
                </a:cxn>
                <a:cxn ang="0">
                  <a:pos x="2" y="2"/>
                </a:cxn>
                <a:cxn ang="0">
                  <a:pos x="0" y="0"/>
                </a:cxn>
              </a:cxnLst>
              <a:rect l="0" t="0" r="r" b="b"/>
              <a:pathLst>
                <a:path w="3" h="4">
                  <a:moveTo>
                    <a:pt x="0" y="0"/>
                  </a:moveTo>
                  <a:lnTo>
                    <a:pt x="0" y="0"/>
                  </a:lnTo>
                  <a:lnTo>
                    <a:pt x="0" y="0"/>
                  </a:lnTo>
                  <a:lnTo>
                    <a:pt x="1" y="1"/>
                  </a:lnTo>
                  <a:lnTo>
                    <a:pt x="1" y="2"/>
                  </a:lnTo>
                  <a:lnTo>
                    <a:pt x="1" y="2"/>
                  </a:lnTo>
                  <a:lnTo>
                    <a:pt x="2" y="4"/>
                  </a:lnTo>
                  <a:lnTo>
                    <a:pt x="3" y="4"/>
                  </a:lnTo>
                  <a:lnTo>
                    <a:pt x="2" y="2"/>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4" name="Freeform 233"/>
            <p:cNvSpPr>
              <a:spLocks/>
            </p:cNvSpPr>
            <p:nvPr/>
          </p:nvSpPr>
          <p:spPr bwMode="auto">
            <a:xfrm>
              <a:off x="4121860" y="4369092"/>
              <a:ext cx="6814" cy="5806"/>
            </a:xfrm>
            <a:custGeom>
              <a:avLst/>
              <a:gdLst/>
              <a:ahLst/>
              <a:cxnLst>
                <a:cxn ang="0">
                  <a:pos x="2" y="2"/>
                </a:cxn>
                <a:cxn ang="0">
                  <a:pos x="2" y="2"/>
                </a:cxn>
                <a:cxn ang="0">
                  <a:pos x="1" y="1"/>
                </a:cxn>
                <a:cxn ang="0">
                  <a:pos x="1" y="0"/>
                </a:cxn>
                <a:cxn ang="0">
                  <a:pos x="1" y="0"/>
                </a:cxn>
                <a:cxn ang="0">
                  <a:pos x="0" y="1"/>
                </a:cxn>
                <a:cxn ang="0">
                  <a:pos x="0" y="2"/>
                </a:cxn>
                <a:cxn ang="0">
                  <a:pos x="1" y="2"/>
                </a:cxn>
                <a:cxn ang="0">
                  <a:pos x="2" y="2"/>
                </a:cxn>
              </a:cxnLst>
              <a:rect l="0" t="0" r="r" b="b"/>
              <a:pathLst>
                <a:path w="2" h="2">
                  <a:moveTo>
                    <a:pt x="2" y="2"/>
                  </a:moveTo>
                  <a:lnTo>
                    <a:pt x="2" y="2"/>
                  </a:lnTo>
                  <a:lnTo>
                    <a:pt x="1" y="1"/>
                  </a:lnTo>
                  <a:lnTo>
                    <a:pt x="1" y="0"/>
                  </a:lnTo>
                  <a:lnTo>
                    <a:pt x="1" y="0"/>
                  </a:lnTo>
                  <a:lnTo>
                    <a:pt x="0" y="1"/>
                  </a:lnTo>
                  <a:lnTo>
                    <a:pt x="0" y="2"/>
                  </a:lnTo>
                  <a:lnTo>
                    <a:pt x="1"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5" name="Freeform 234"/>
            <p:cNvSpPr>
              <a:spLocks/>
            </p:cNvSpPr>
            <p:nvPr/>
          </p:nvSpPr>
          <p:spPr bwMode="auto">
            <a:xfrm>
              <a:off x="4135488" y="4464897"/>
              <a:ext cx="3407" cy="5806"/>
            </a:xfrm>
            <a:custGeom>
              <a:avLst/>
              <a:gdLst/>
              <a:ahLst/>
              <a:cxnLst>
                <a:cxn ang="0">
                  <a:pos x="1" y="2"/>
                </a:cxn>
                <a:cxn ang="0">
                  <a:pos x="1" y="1"/>
                </a:cxn>
                <a:cxn ang="0">
                  <a:pos x="0" y="1"/>
                </a:cxn>
                <a:cxn ang="0">
                  <a:pos x="0" y="0"/>
                </a:cxn>
                <a:cxn ang="0">
                  <a:pos x="0" y="0"/>
                </a:cxn>
                <a:cxn ang="0">
                  <a:pos x="0" y="1"/>
                </a:cxn>
                <a:cxn ang="0">
                  <a:pos x="1" y="2"/>
                </a:cxn>
                <a:cxn ang="0">
                  <a:pos x="1" y="2"/>
                </a:cxn>
              </a:cxnLst>
              <a:rect l="0" t="0" r="r" b="b"/>
              <a:pathLst>
                <a:path w="1" h="2">
                  <a:moveTo>
                    <a:pt x="1" y="2"/>
                  </a:moveTo>
                  <a:lnTo>
                    <a:pt x="1" y="1"/>
                  </a:lnTo>
                  <a:lnTo>
                    <a:pt x="0" y="1"/>
                  </a:lnTo>
                  <a:lnTo>
                    <a:pt x="0" y="0"/>
                  </a:lnTo>
                  <a:lnTo>
                    <a:pt x="0" y="0"/>
                  </a:lnTo>
                  <a:lnTo>
                    <a:pt x="0" y="1"/>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6" name="Freeform 235"/>
            <p:cNvSpPr>
              <a:spLocks/>
            </p:cNvSpPr>
            <p:nvPr/>
          </p:nvSpPr>
          <p:spPr bwMode="auto">
            <a:xfrm>
              <a:off x="4241104" y="4554896"/>
              <a:ext cx="20442" cy="14516"/>
            </a:xfrm>
            <a:custGeom>
              <a:avLst/>
              <a:gdLst/>
              <a:ahLst/>
              <a:cxnLst>
                <a:cxn ang="0">
                  <a:pos x="6" y="1"/>
                </a:cxn>
                <a:cxn ang="0">
                  <a:pos x="2" y="0"/>
                </a:cxn>
                <a:cxn ang="0">
                  <a:pos x="0" y="1"/>
                </a:cxn>
                <a:cxn ang="0">
                  <a:pos x="0" y="2"/>
                </a:cxn>
                <a:cxn ang="0">
                  <a:pos x="1" y="2"/>
                </a:cxn>
                <a:cxn ang="0">
                  <a:pos x="1" y="2"/>
                </a:cxn>
                <a:cxn ang="0">
                  <a:pos x="2" y="4"/>
                </a:cxn>
                <a:cxn ang="0">
                  <a:pos x="3" y="4"/>
                </a:cxn>
                <a:cxn ang="0">
                  <a:pos x="3" y="4"/>
                </a:cxn>
                <a:cxn ang="0">
                  <a:pos x="3" y="4"/>
                </a:cxn>
                <a:cxn ang="0">
                  <a:pos x="4" y="4"/>
                </a:cxn>
                <a:cxn ang="0">
                  <a:pos x="4" y="4"/>
                </a:cxn>
                <a:cxn ang="0">
                  <a:pos x="4" y="4"/>
                </a:cxn>
                <a:cxn ang="0">
                  <a:pos x="5" y="4"/>
                </a:cxn>
                <a:cxn ang="0">
                  <a:pos x="5" y="4"/>
                </a:cxn>
                <a:cxn ang="0">
                  <a:pos x="5" y="5"/>
                </a:cxn>
                <a:cxn ang="0">
                  <a:pos x="6" y="5"/>
                </a:cxn>
                <a:cxn ang="0">
                  <a:pos x="6" y="4"/>
                </a:cxn>
                <a:cxn ang="0">
                  <a:pos x="6" y="4"/>
                </a:cxn>
                <a:cxn ang="0">
                  <a:pos x="6" y="4"/>
                </a:cxn>
                <a:cxn ang="0">
                  <a:pos x="6" y="2"/>
                </a:cxn>
                <a:cxn ang="0">
                  <a:pos x="6" y="1"/>
                </a:cxn>
              </a:cxnLst>
              <a:rect l="0" t="0" r="r" b="b"/>
              <a:pathLst>
                <a:path w="6" h="5">
                  <a:moveTo>
                    <a:pt x="6" y="1"/>
                  </a:moveTo>
                  <a:lnTo>
                    <a:pt x="2" y="0"/>
                  </a:lnTo>
                  <a:lnTo>
                    <a:pt x="0" y="1"/>
                  </a:lnTo>
                  <a:lnTo>
                    <a:pt x="0" y="2"/>
                  </a:lnTo>
                  <a:lnTo>
                    <a:pt x="1" y="2"/>
                  </a:lnTo>
                  <a:lnTo>
                    <a:pt x="1" y="2"/>
                  </a:lnTo>
                  <a:lnTo>
                    <a:pt x="2" y="4"/>
                  </a:lnTo>
                  <a:lnTo>
                    <a:pt x="3" y="4"/>
                  </a:lnTo>
                  <a:lnTo>
                    <a:pt x="3" y="4"/>
                  </a:lnTo>
                  <a:lnTo>
                    <a:pt x="3" y="4"/>
                  </a:lnTo>
                  <a:lnTo>
                    <a:pt x="4" y="4"/>
                  </a:lnTo>
                  <a:lnTo>
                    <a:pt x="4" y="4"/>
                  </a:lnTo>
                  <a:lnTo>
                    <a:pt x="4" y="4"/>
                  </a:lnTo>
                  <a:lnTo>
                    <a:pt x="5" y="4"/>
                  </a:lnTo>
                  <a:lnTo>
                    <a:pt x="5" y="4"/>
                  </a:lnTo>
                  <a:lnTo>
                    <a:pt x="5" y="5"/>
                  </a:lnTo>
                  <a:lnTo>
                    <a:pt x="6" y="5"/>
                  </a:lnTo>
                  <a:lnTo>
                    <a:pt x="6" y="4"/>
                  </a:lnTo>
                  <a:lnTo>
                    <a:pt x="6" y="4"/>
                  </a:lnTo>
                  <a:lnTo>
                    <a:pt x="6" y="4"/>
                  </a:lnTo>
                  <a:lnTo>
                    <a:pt x="6" y="2"/>
                  </a:lnTo>
                  <a:lnTo>
                    <a:pt x="6"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7" name="Freeform 236"/>
            <p:cNvSpPr>
              <a:spLocks/>
            </p:cNvSpPr>
            <p:nvPr/>
          </p:nvSpPr>
          <p:spPr bwMode="auto">
            <a:xfrm>
              <a:off x="4234291" y="4496832"/>
              <a:ext cx="64733" cy="63870"/>
            </a:xfrm>
            <a:custGeom>
              <a:avLst/>
              <a:gdLst/>
              <a:ahLst/>
              <a:cxnLst>
                <a:cxn ang="0">
                  <a:pos x="18" y="19"/>
                </a:cxn>
                <a:cxn ang="0">
                  <a:pos x="15" y="19"/>
                </a:cxn>
                <a:cxn ang="0">
                  <a:pos x="11" y="15"/>
                </a:cxn>
                <a:cxn ang="0">
                  <a:pos x="10" y="14"/>
                </a:cxn>
                <a:cxn ang="0">
                  <a:pos x="9" y="13"/>
                </a:cxn>
                <a:cxn ang="0">
                  <a:pos x="8" y="13"/>
                </a:cxn>
                <a:cxn ang="0">
                  <a:pos x="8" y="13"/>
                </a:cxn>
                <a:cxn ang="0">
                  <a:pos x="8" y="13"/>
                </a:cxn>
                <a:cxn ang="0">
                  <a:pos x="4" y="9"/>
                </a:cxn>
                <a:cxn ang="0">
                  <a:pos x="2" y="6"/>
                </a:cxn>
                <a:cxn ang="0">
                  <a:pos x="2" y="6"/>
                </a:cxn>
                <a:cxn ang="0">
                  <a:pos x="1" y="6"/>
                </a:cxn>
                <a:cxn ang="0">
                  <a:pos x="0" y="5"/>
                </a:cxn>
                <a:cxn ang="0">
                  <a:pos x="1" y="4"/>
                </a:cxn>
                <a:cxn ang="0">
                  <a:pos x="1" y="4"/>
                </a:cxn>
                <a:cxn ang="0">
                  <a:pos x="2" y="4"/>
                </a:cxn>
                <a:cxn ang="0">
                  <a:pos x="3" y="5"/>
                </a:cxn>
                <a:cxn ang="0">
                  <a:pos x="3" y="4"/>
                </a:cxn>
                <a:cxn ang="0">
                  <a:pos x="0" y="0"/>
                </a:cxn>
                <a:cxn ang="0">
                  <a:pos x="0" y="0"/>
                </a:cxn>
                <a:cxn ang="0">
                  <a:pos x="0" y="20"/>
                </a:cxn>
                <a:cxn ang="0">
                  <a:pos x="0" y="20"/>
                </a:cxn>
                <a:cxn ang="0">
                  <a:pos x="2" y="20"/>
                </a:cxn>
                <a:cxn ang="0">
                  <a:pos x="4" y="20"/>
                </a:cxn>
                <a:cxn ang="0">
                  <a:pos x="4" y="20"/>
                </a:cxn>
                <a:cxn ang="0">
                  <a:pos x="10" y="21"/>
                </a:cxn>
                <a:cxn ang="0">
                  <a:pos x="11" y="22"/>
                </a:cxn>
                <a:cxn ang="0">
                  <a:pos x="12" y="22"/>
                </a:cxn>
                <a:cxn ang="0">
                  <a:pos x="13" y="22"/>
                </a:cxn>
                <a:cxn ang="0">
                  <a:pos x="15" y="21"/>
                </a:cxn>
                <a:cxn ang="0">
                  <a:pos x="17" y="21"/>
                </a:cxn>
                <a:cxn ang="0">
                  <a:pos x="18" y="20"/>
                </a:cxn>
                <a:cxn ang="0">
                  <a:pos x="19" y="20"/>
                </a:cxn>
                <a:cxn ang="0">
                  <a:pos x="19" y="19"/>
                </a:cxn>
                <a:cxn ang="0">
                  <a:pos x="19" y="18"/>
                </a:cxn>
                <a:cxn ang="0">
                  <a:pos x="18" y="19"/>
                </a:cxn>
              </a:cxnLst>
              <a:rect l="0" t="0" r="r" b="b"/>
              <a:pathLst>
                <a:path w="19" h="22">
                  <a:moveTo>
                    <a:pt x="18" y="19"/>
                  </a:moveTo>
                  <a:lnTo>
                    <a:pt x="15" y="19"/>
                  </a:lnTo>
                  <a:lnTo>
                    <a:pt x="11" y="15"/>
                  </a:lnTo>
                  <a:lnTo>
                    <a:pt x="10" y="14"/>
                  </a:lnTo>
                  <a:lnTo>
                    <a:pt x="9" y="13"/>
                  </a:lnTo>
                  <a:lnTo>
                    <a:pt x="8" y="13"/>
                  </a:lnTo>
                  <a:lnTo>
                    <a:pt x="8" y="13"/>
                  </a:lnTo>
                  <a:lnTo>
                    <a:pt x="8" y="13"/>
                  </a:lnTo>
                  <a:lnTo>
                    <a:pt x="4" y="9"/>
                  </a:lnTo>
                  <a:lnTo>
                    <a:pt x="2" y="6"/>
                  </a:lnTo>
                  <a:lnTo>
                    <a:pt x="2" y="6"/>
                  </a:lnTo>
                  <a:lnTo>
                    <a:pt x="1" y="6"/>
                  </a:lnTo>
                  <a:lnTo>
                    <a:pt x="0" y="5"/>
                  </a:lnTo>
                  <a:lnTo>
                    <a:pt x="1" y="4"/>
                  </a:lnTo>
                  <a:lnTo>
                    <a:pt x="1" y="4"/>
                  </a:lnTo>
                  <a:lnTo>
                    <a:pt x="2" y="4"/>
                  </a:lnTo>
                  <a:lnTo>
                    <a:pt x="3" y="5"/>
                  </a:lnTo>
                  <a:lnTo>
                    <a:pt x="3" y="4"/>
                  </a:lnTo>
                  <a:lnTo>
                    <a:pt x="0" y="0"/>
                  </a:lnTo>
                  <a:lnTo>
                    <a:pt x="0" y="0"/>
                  </a:lnTo>
                  <a:lnTo>
                    <a:pt x="0" y="20"/>
                  </a:lnTo>
                  <a:lnTo>
                    <a:pt x="0" y="20"/>
                  </a:lnTo>
                  <a:lnTo>
                    <a:pt x="2" y="20"/>
                  </a:lnTo>
                  <a:lnTo>
                    <a:pt x="4" y="20"/>
                  </a:lnTo>
                  <a:lnTo>
                    <a:pt x="4" y="20"/>
                  </a:lnTo>
                  <a:lnTo>
                    <a:pt x="10" y="21"/>
                  </a:lnTo>
                  <a:lnTo>
                    <a:pt x="11" y="22"/>
                  </a:lnTo>
                  <a:lnTo>
                    <a:pt x="12" y="22"/>
                  </a:lnTo>
                  <a:lnTo>
                    <a:pt x="13" y="22"/>
                  </a:lnTo>
                  <a:lnTo>
                    <a:pt x="15" y="21"/>
                  </a:lnTo>
                  <a:lnTo>
                    <a:pt x="17" y="21"/>
                  </a:lnTo>
                  <a:lnTo>
                    <a:pt x="18" y="20"/>
                  </a:lnTo>
                  <a:lnTo>
                    <a:pt x="19" y="20"/>
                  </a:lnTo>
                  <a:lnTo>
                    <a:pt x="19" y="19"/>
                  </a:lnTo>
                  <a:lnTo>
                    <a:pt x="19" y="18"/>
                  </a:lnTo>
                  <a:lnTo>
                    <a:pt x="18" y="1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8" name="Freeform 237"/>
            <p:cNvSpPr>
              <a:spLocks/>
            </p:cNvSpPr>
            <p:nvPr/>
          </p:nvSpPr>
          <p:spPr bwMode="auto">
            <a:xfrm>
              <a:off x="4264953" y="4560702"/>
              <a:ext cx="6814" cy="2903"/>
            </a:xfrm>
            <a:custGeom>
              <a:avLst/>
              <a:gdLst/>
              <a:ahLst/>
              <a:cxnLst>
                <a:cxn ang="0">
                  <a:pos x="1" y="0"/>
                </a:cxn>
                <a:cxn ang="0">
                  <a:pos x="0" y="0"/>
                </a:cxn>
                <a:cxn ang="0">
                  <a:pos x="0" y="0"/>
                </a:cxn>
                <a:cxn ang="0">
                  <a:pos x="1" y="1"/>
                </a:cxn>
                <a:cxn ang="0">
                  <a:pos x="2" y="1"/>
                </a:cxn>
                <a:cxn ang="0">
                  <a:pos x="1" y="1"/>
                </a:cxn>
                <a:cxn ang="0">
                  <a:pos x="1" y="0"/>
                </a:cxn>
              </a:cxnLst>
              <a:rect l="0" t="0" r="r" b="b"/>
              <a:pathLst>
                <a:path w="2" h="1">
                  <a:moveTo>
                    <a:pt x="1" y="0"/>
                  </a:moveTo>
                  <a:lnTo>
                    <a:pt x="0" y="0"/>
                  </a:lnTo>
                  <a:lnTo>
                    <a:pt x="0" y="0"/>
                  </a:lnTo>
                  <a:lnTo>
                    <a:pt x="1" y="1"/>
                  </a:lnTo>
                  <a:lnTo>
                    <a:pt x="2" y="1"/>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9" name="Freeform 238"/>
            <p:cNvSpPr>
              <a:spLocks/>
            </p:cNvSpPr>
            <p:nvPr/>
          </p:nvSpPr>
          <p:spPr bwMode="auto">
            <a:xfrm>
              <a:off x="4264953" y="4566508"/>
              <a:ext cx="3407" cy="2903"/>
            </a:xfrm>
            <a:custGeom>
              <a:avLst/>
              <a:gdLst/>
              <a:ahLst/>
              <a:cxnLst>
                <a:cxn ang="0">
                  <a:pos x="0" y="0"/>
                </a:cxn>
                <a:cxn ang="0">
                  <a:pos x="0" y="0"/>
                </a:cxn>
                <a:cxn ang="0">
                  <a:pos x="0" y="1"/>
                </a:cxn>
                <a:cxn ang="0">
                  <a:pos x="0" y="1"/>
                </a:cxn>
                <a:cxn ang="0">
                  <a:pos x="1" y="1"/>
                </a:cxn>
                <a:cxn ang="0">
                  <a:pos x="1" y="0"/>
                </a:cxn>
                <a:cxn ang="0">
                  <a:pos x="1" y="0"/>
                </a:cxn>
                <a:cxn ang="0">
                  <a:pos x="0" y="0"/>
                </a:cxn>
              </a:cxnLst>
              <a:rect l="0" t="0" r="r" b="b"/>
              <a:pathLst>
                <a:path w="1" h="1">
                  <a:moveTo>
                    <a:pt x="0" y="0"/>
                  </a:moveTo>
                  <a:lnTo>
                    <a:pt x="0" y="0"/>
                  </a:lnTo>
                  <a:lnTo>
                    <a:pt x="0" y="1"/>
                  </a:lnTo>
                  <a:lnTo>
                    <a:pt x="0" y="1"/>
                  </a:lnTo>
                  <a:lnTo>
                    <a:pt x="1" y="1"/>
                  </a:lnTo>
                  <a:lnTo>
                    <a:pt x="1"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0" name="Freeform 239"/>
            <p:cNvSpPr>
              <a:spLocks/>
            </p:cNvSpPr>
            <p:nvPr/>
          </p:nvSpPr>
          <p:spPr bwMode="auto">
            <a:xfrm>
              <a:off x="4271767" y="4566508"/>
              <a:ext cx="3407" cy="2903"/>
            </a:xfrm>
            <a:custGeom>
              <a:avLst/>
              <a:gdLst/>
              <a:ahLst/>
              <a:cxnLst>
                <a:cxn ang="0">
                  <a:pos x="0" y="0"/>
                </a:cxn>
                <a:cxn ang="0">
                  <a:pos x="0" y="0"/>
                </a:cxn>
                <a:cxn ang="0">
                  <a:pos x="0" y="0"/>
                </a:cxn>
                <a:cxn ang="0">
                  <a:pos x="0" y="0"/>
                </a:cxn>
                <a:cxn ang="0">
                  <a:pos x="1" y="0"/>
                </a:cxn>
                <a:cxn ang="0">
                  <a:pos x="1" y="0"/>
                </a:cxn>
                <a:cxn ang="0">
                  <a:pos x="0" y="0"/>
                </a:cxn>
                <a:cxn ang="0">
                  <a:pos x="0" y="0"/>
                </a:cxn>
              </a:cxnLst>
              <a:rect l="0" t="0" r="r" b="b"/>
              <a:pathLst>
                <a:path w="1">
                  <a:moveTo>
                    <a:pt x="0" y="0"/>
                  </a:moveTo>
                  <a:lnTo>
                    <a:pt x="0" y="0"/>
                  </a:lnTo>
                  <a:lnTo>
                    <a:pt x="0" y="0"/>
                  </a:lnTo>
                  <a:lnTo>
                    <a:pt x="0" y="0"/>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1" name="Freeform 240"/>
            <p:cNvSpPr>
              <a:spLocks/>
            </p:cNvSpPr>
            <p:nvPr/>
          </p:nvSpPr>
          <p:spPr bwMode="auto">
            <a:xfrm>
              <a:off x="4142302" y="4296513"/>
              <a:ext cx="13628" cy="11613"/>
            </a:xfrm>
            <a:custGeom>
              <a:avLst/>
              <a:gdLst/>
              <a:ahLst/>
              <a:cxnLst>
                <a:cxn ang="0">
                  <a:pos x="2" y="4"/>
                </a:cxn>
                <a:cxn ang="0">
                  <a:pos x="2" y="4"/>
                </a:cxn>
                <a:cxn ang="0">
                  <a:pos x="3" y="4"/>
                </a:cxn>
                <a:cxn ang="0">
                  <a:pos x="4" y="3"/>
                </a:cxn>
                <a:cxn ang="0">
                  <a:pos x="4" y="2"/>
                </a:cxn>
                <a:cxn ang="0">
                  <a:pos x="4" y="2"/>
                </a:cxn>
                <a:cxn ang="0">
                  <a:pos x="4" y="2"/>
                </a:cxn>
                <a:cxn ang="0">
                  <a:pos x="4" y="1"/>
                </a:cxn>
                <a:cxn ang="0">
                  <a:pos x="3" y="0"/>
                </a:cxn>
                <a:cxn ang="0">
                  <a:pos x="3" y="0"/>
                </a:cxn>
                <a:cxn ang="0">
                  <a:pos x="0" y="2"/>
                </a:cxn>
                <a:cxn ang="0">
                  <a:pos x="1" y="2"/>
                </a:cxn>
                <a:cxn ang="0">
                  <a:pos x="2" y="4"/>
                </a:cxn>
              </a:cxnLst>
              <a:rect l="0" t="0" r="r" b="b"/>
              <a:pathLst>
                <a:path w="4" h="4">
                  <a:moveTo>
                    <a:pt x="2" y="4"/>
                  </a:moveTo>
                  <a:lnTo>
                    <a:pt x="2" y="4"/>
                  </a:lnTo>
                  <a:lnTo>
                    <a:pt x="3" y="4"/>
                  </a:lnTo>
                  <a:lnTo>
                    <a:pt x="4" y="3"/>
                  </a:lnTo>
                  <a:lnTo>
                    <a:pt x="4" y="2"/>
                  </a:lnTo>
                  <a:lnTo>
                    <a:pt x="4" y="2"/>
                  </a:lnTo>
                  <a:lnTo>
                    <a:pt x="4" y="2"/>
                  </a:lnTo>
                  <a:lnTo>
                    <a:pt x="4" y="1"/>
                  </a:lnTo>
                  <a:lnTo>
                    <a:pt x="3" y="0"/>
                  </a:lnTo>
                  <a:lnTo>
                    <a:pt x="3" y="0"/>
                  </a:lnTo>
                  <a:lnTo>
                    <a:pt x="0" y="2"/>
                  </a:lnTo>
                  <a:lnTo>
                    <a:pt x="1" y="2"/>
                  </a:lnTo>
                  <a:lnTo>
                    <a:pt x="2"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2" name="Freeform 241"/>
            <p:cNvSpPr>
              <a:spLocks/>
            </p:cNvSpPr>
            <p:nvPr/>
          </p:nvSpPr>
          <p:spPr bwMode="auto">
            <a:xfrm>
              <a:off x="4125267" y="4238450"/>
              <a:ext cx="20442" cy="37741"/>
            </a:xfrm>
            <a:custGeom>
              <a:avLst/>
              <a:gdLst/>
              <a:ahLst/>
              <a:cxnLst>
                <a:cxn ang="0">
                  <a:pos x="4" y="1"/>
                </a:cxn>
                <a:cxn ang="0">
                  <a:pos x="3" y="1"/>
                </a:cxn>
                <a:cxn ang="0">
                  <a:pos x="3" y="0"/>
                </a:cxn>
                <a:cxn ang="0">
                  <a:pos x="3" y="0"/>
                </a:cxn>
                <a:cxn ang="0">
                  <a:pos x="3" y="1"/>
                </a:cxn>
                <a:cxn ang="0">
                  <a:pos x="2" y="1"/>
                </a:cxn>
                <a:cxn ang="0">
                  <a:pos x="0" y="11"/>
                </a:cxn>
                <a:cxn ang="0">
                  <a:pos x="1" y="12"/>
                </a:cxn>
                <a:cxn ang="0">
                  <a:pos x="3" y="13"/>
                </a:cxn>
                <a:cxn ang="0">
                  <a:pos x="4" y="12"/>
                </a:cxn>
                <a:cxn ang="0">
                  <a:pos x="3" y="11"/>
                </a:cxn>
                <a:cxn ang="0">
                  <a:pos x="5" y="11"/>
                </a:cxn>
                <a:cxn ang="0">
                  <a:pos x="4" y="10"/>
                </a:cxn>
                <a:cxn ang="0">
                  <a:pos x="4" y="8"/>
                </a:cxn>
                <a:cxn ang="0">
                  <a:pos x="5" y="8"/>
                </a:cxn>
                <a:cxn ang="0">
                  <a:pos x="5" y="7"/>
                </a:cxn>
                <a:cxn ang="0">
                  <a:pos x="4" y="7"/>
                </a:cxn>
                <a:cxn ang="0">
                  <a:pos x="3" y="7"/>
                </a:cxn>
                <a:cxn ang="0">
                  <a:pos x="4" y="6"/>
                </a:cxn>
                <a:cxn ang="0">
                  <a:pos x="4" y="6"/>
                </a:cxn>
                <a:cxn ang="0">
                  <a:pos x="5" y="5"/>
                </a:cxn>
                <a:cxn ang="0">
                  <a:pos x="6" y="5"/>
                </a:cxn>
                <a:cxn ang="0">
                  <a:pos x="4" y="1"/>
                </a:cxn>
                <a:cxn ang="0">
                  <a:pos x="4" y="1"/>
                </a:cxn>
              </a:cxnLst>
              <a:rect l="0" t="0" r="r" b="b"/>
              <a:pathLst>
                <a:path w="6" h="13">
                  <a:moveTo>
                    <a:pt x="4" y="1"/>
                  </a:moveTo>
                  <a:lnTo>
                    <a:pt x="3" y="1"/>
                  </a:lnTo>
                  <a:lnTo>
                    <a:pt x="3" y="0"/>
                  </a:lnTo>
                  <a:lnTo>
                    <a:pt x="3" y="0"/>
                  </a:lnTo>
                  <a:lnTo>
                    <a:pt x="3" y="1"/>
                  </a:lnTo>
                  <a:lnTo>
                    <a:pt x="2" y="1"/>
                  </a:lnTo>
                  <a:lnTo>
                    <a:pt x="0" y="11"/>
                  </a:lnTo>
                  <a:lnTo>
                    <a:pt x="1" y="12"/>
                  </a:lnTo>
                  <a:lnTo>
                    <a:pt x="3" y="13"/>
                  </a:lnTo>
                  <a:lnTo>
                    <a:pt x="4" y="12"/>
                  </a:lnTo>
                  <a:lnTo>
                    <a:pt x="3" y="11"/>
                  </a:lnTo>
                  <a:lnTo>
                    <a:pt x="5" y="11"/>
                  </a:lnTo>
                  <a:lnTo>
                    <a:pt x="4" y="10"/>
                  </a:lnTo>
                  <a:lnTo>
                    <a:pt x="4" y="8"/>
                  </a:lnTo>
                  <a:lnTo>
                    <a:pt x="5" y="8"/>
                  </a:lnTo>
                  <a:lnTo>
                    <a:pt x="5" y="7"/>
                  </a:lnTo>
                  <a:lnTo>
                    <a:pt x="4" y="7"/>
                  </a:lnTo>
                  <a:lnTo>
                    <a:pt x="3" y="7"/>
                  </a:lnTo>
                  <a:lnTo>
                    <a:pt x="4" y="6"/>
                  </a:lnTo>
                  <a:lnTo>
                    <a:pt x="4" y="6"/>
                  </a:lnTo>
                  <a:lnTo>
                    <a:pt x="5" y="5"/>
                  </a:lnTo>
                  <a:lnTo>
                    <a:pt x="6" y="5"/>
                  </a:lnTo>
                  <a:lnTo>
                    <a:pt x="4" y="1"/>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3" name="Freeform 242"/>
            <p:cNvSpPr>
              <a:spLocks/>
            </p:cNvSpPr>
            <p:nvPr/>
          </p:nvSpPr>
          <p:spPr bwMode="auto">
            <a:xfrm>
              <a:off x="4138895" y="4479413"/>
              <a:ext cx="40884" cy="40644"/>
            </a:xfrm>
            <a:custGeom>
              <a:avLst/>
              <a:gdLst/>
              <a:ahLst/>
              <a:cxnLst>
                <a:cxn ang="0">
                  <a:pos x="4" y="3"/>
                </a:cxn>
                <a:cxn ang="0">
                  <a:pos x="4" y="1"/>
                </a:cxn>
                <a:cxn ang="0">
                  <a:pos x="3" y="1"/>
                </a:cxn>
                <a:cxn ang="0">
                  <a:pos x="3" y="1"/>
                </a:cxn>
                <a:cxn ang="0">
                  <a:pos x="3" y="2"/>
                </a:cxn>
                <a:cxn ang="0">
                  <a:pos x="2" y="1"/>
                </a:cxn>
                <a:cxn ang="0">
                  <a:pos x="1" y="1"/>
                </a:cxn>
                <a:cxn ang="0">
                  <a:pos x="1" y="1"/>
                </a:cxn>
                <a:cxn ang="0">
                  <a:pos x="1" y="1"/>
                </a:cxn>
                <a:cxn ang="0">
                  <a:pos x="1" y="2"/>
                </a:cxn>
                <a:cxn ang="0">
                  <a:pos x="0" y="7"/>
                </a:cxn>
                <a:cxn ang="0">
                  <a:pos x="1" y="7"/>
                </a:cxn>
                <a:cxn ang="0">
                  <a:pos x="1" y="7"/>
                </a:cxn>
                <a:cxn ang="0">
                  <a:pos x="1" y="8"/>
                </a:cxn>
                <a:cxn ang="0">
                  <a:pos x="2" y="8"/>
                </a:cxn>
                <a:cxn ang="0">
                  <a:pos x="3" y="8"/>
                </a:cxn>
                <a:cxn ang="0">
                  <a:pos x="3" y="8"/>
                </a:cxn>
                <a:cxn ang="0">
                  <a:pos x="3" y="9"/>
                </a:cxn>
                <a:cxn ang="0">
                  <a:pos x="4" y="9"/>
                </a:cxn>
                <a:cxn ang="0">
                  <a:pos x="4" y="9"/>
                </a:cxn>
                <a:cxn ang="0">
                  <a:pos x="4" y="8"/>
                </a:cxn>
                <a:cxn ang="0">
                  <a:pos x="5" y="10"/>
                </a:cxn>
                <a:cxn ang="0">
                  <a:pos x="6" y="10"/>
                </a:cxn>
                <a:cxn ang="0">
                  <a:pos x="6" y="11"/>
                </a:cxn>
                <a:cxn ang="0">
                  <a:pos x="5" y="11"/>
                </a:cxn>
                <a:cxn ang="0">
                  <a:pos x="4" y="11"/>
                </a:cxn>
                <a:cxn ang="0">
                  <a:pos x="3" y="11"/>
                </a:cxn>
                <a:cxn ang="0">
                  <a:pos x="3" y="11"/>
                </a:cxn>
                <a:cxn ang="0">
                  <a:pos x="6" y="13"/>
                </a:cxn>
                <a:cxn ang="0">
                  <a:pos x="7" y="14"/>
                </a:cxn>
                <a:cxn ang="0">
                  <a:pos x="7" y="13"/>
                </a:cxn>
                <a:cxn ang="0">
                  <a:pos x="7" y="12"/>
                </a:cxn>
                <a:cxn ang="0">
                  <a:pos x="7" y="12"/>
                </a:cxn>
                <a:cxn ang="0">
                  <a:pos x="7" y="12"/>
                </a:cxn>
                <a:cxn ang="0">
                  <a:pos x="7" y="11"/>
                </a:cxn>
                <a:cxn ang="0">
                  <a:pos x="8" y="11"/>
                </a:cxn>
                <a:cxn ang="0">
                  <a:pos x="8" y="11"/>
                </a:cxn>
                <a:cxn ang="0">
                  <a:pos x="8" y="10"/>
                </a:cxn>
                <a:cxn ang="0">
                  <a:pos x="8" y="10"/>
                </a:cxn>
                <a:cxn ang="0">
                  <a:pos x="9" y="10"/>
                </a:cxn>
                <a:cxn ang="0">
                  <a:pos x="12" y="8"/>
                </a:cxn>
                <a:cxn ang="0">
                  <a:pos x="12" y="7"/>
                </a:cxn>
                <a:cxn ang="0">
                  <a:pos x="12" y="6"/>
                </a:cxn>
                <a:cxn ang="0">
                  <a:pos x="9" y="6"/>
                </a:cxn>
                <a:cxn ang="0">
                  <a:pos x="7" y="8"/>
                </a:cxn>
                <a:cxn ang="0">
                  <a:pos x="6" y="8"/>
                </a:cxn>
                <a:cxn ang="0">
                  <a:pos x="6" y="7"/>
                </a:cxn>
                <a:cxn ang="0">
                  <a:pos x="5" y="6"/>
                </a:cxn>
                <a:cxn ang="0">
                  <a:pos x="4" y="5"/>
                </a:cxn>
                <a:cxn ang="0">
                  <a:pos x="5" y="4"/>
                </a:cxn>
                <a:cxn ang="0">
                  <a:pos x="6" y="3"/>
                </a:cxn>
                <a:cxn ang="0">
                  <a:pos x="6" y="1"/>
                </a:cxn>
                <a:cxn ang="0">
                  <a:pos x="5" y="1"/>
                </a:cxn>
                <a:cxn ang="0">
                  <a:pos x="5" y="0"/>
                </a:cxn>
                <a:cxn ang="0">
                  <a:pos x="5" y="1"/>
                </a:cxn>
                <a:cxn ang="0">
                  <a:pos x="5" y="1"/>
                </a:cxn>
                <a:cxn ang="0">
                  <a:pos x="5" y="2"/>
                </a:cxn>
                <a:cxn ang="0">
                  <a:pos x="4" y="3"/>
                </a:cxn>
              </a:cxnLst>
              <a:rect l="0" t="0" r="r" b="b"/>
              <a:pathLst>
                <a:path w="12" h="14">
                  <a:moveTo>
                    <a:pt x="4" y="3"/>
                  </a:moveTo>
                  <a:lnTo>
                    <a:pt x="4" y="1"/>
                  </a:lnTo>
                  <a:lnTo>
                    <a:pt x="3" y="1"/>
                  </a:lnTo>
                  <a:lnTo>
                    <a:pt x="3" y="1"/>
                  </a:lnTo>
                  <a:lnTo>
                    <a:pt x="3" y="2"/>
                  </a:lnTo>
                  <a:lnTo>
                    <a:pt x="2" y="1"/>
                  </a:lnTo>
                  <a:lnTo>
                    <a:pt x="1" y="1"/>
                  </a:lnTo>
                  <a:lnTo>
                    <a:pt x="1" y="1"/>
                  </a:lnTo>
                  <a:lnTo>
                    <a:pt x="1" y="1"/>
                  </a:lnTo>
                  <a:lnTo>
                    <a:pt x="1" y="2"/>
                  </a:lnTo>
                  <a:lnTo>
                    <a:pt x="0" y="7"/>
                  </a:lnTo>
                  <a:lnTo>
                    <a:pt x="1" y="7"/>
                  </a:lnTo>
                  <a:lnTo>
                    <a:pt x="1" y="7"/>
                  </a:lnTo>
                  <a:lnTo>
                    <a:pt x="1" y="8"/>
                  </a:lnTo>
                  <a:lnTo>
                    <a:pt x="2" y="8"/>
                  </a:lnTo>
                  <a:lnTo>
                    <a:pt x="3" y="8"/>
                  </a:lnTo>
                  <a:lnTo>
                    <a:pt x="3" y="8"/>
                  </a:lnTo>
                  <a:lnTo>
                    <a:pt x="3" y="9"/>
                  </a:lnTo>
                  <a:lnTo>
                    <a:pt x="4" y="9"/>
                  </a:lnTo>
                  <a:lnTo>
                    <a:pt x="4" y="9"/>
                  </a:lnTo>
                  <a:lnTo>
                    <a:pt x="4" y="8"/>
                  </a:lnTo>
                  <a:lnTo>
                    <a:pt x="5" y="10"/>
                  </a:lnTo>
                  <a:lnTo>
                    <a:pt x="6" y="10"/>
                  </a:lnTo>
                  <a:lnTo>
                    <a:pt x="6" y="11"/>
                  </a:lnTo>
                  <a:lnTo>
                    <a:pt x="5" y="11"/>
                  </a:lnTo>
                  <a:lnTo>
                    <a:pt x="4" y="11"/>
                  </a:lnTo>
                  <a:lnTo>
                    <a:pt x="3" y="11"/>
                  </a:lnTo>
                  <a:lnTo>
                    <a:pt x="3" y="11"/>
                  </a:lnTo>
                  <a:lnTo>
                    <a:pt x="6" y="13"/>
                  </a:lnTo>
                  <a:lnTo>
                    <a:pt x="7" y="14"/>
                  </a:lnTo>
                  <a:lnTo>
                    <a:pt x="7" y="13"/>
                  </a:lnTo>
                  <a:lnTo>
                    <a:pt x="7" y="12"/>
                  </a:lnTo>
                  <a:lnTo>
                    <a:pt x="7" y="12"/>
                  </a:lnTo>
                  <a:lnTo>
                    <a:pt x="7" y="12"/>
                  </a:lnTo>
                  <a:lnTo>
                    <a:pt x="7" y="11"/>
                  </a:lnTo>
                  <a:lnTo>
                    <a:pt x="8" y="11"/>
                  </a:lnTo>
                  <a:lnTo>
                    <a:pt x="8" y="11"/>
                  </a:lnTo>
                  <a:lnTo>
                    <a:pt x="8" y="10"/>
                  </a:lnTo>
                  <a:lnTo>
                    <a:pt x="8" y="10"/>
                  </a:lnTo>
                  <a:lnTo>
                    <a:pt x="9" y="10"/>
                  </a:lnTo>
                  <a:lnTo>
                    <a:pt x="12" y="8"/>
                  </a:lnTo>
                  <a:lnTo>
                    <a:pt x="12" y="7"/>
                  </a:lnTo>
                  <a:lnTo>
                    <a:pt x="12" y="6"/>
                  </a:lnTo>
                  <a:lnTo>
                    <a:pt x="9" y="6"/>
                  </a:lnTo>
                  <a:lnTo>
                    <a:pt x="7" y="8"/>
                  </a:lnTo>
                  <a:lnTo>
                    <a:pt x="6" y="8"/>
                  </a:lnTo>
                  <a:lnTo>
                    <a:pt x="6" y="7"/>
                  </a:lnTo>
                  <a:lnTo>
                    <a:pt x="5" y="6"/>
                  </a:lnTo>
                  <a:lnTo>
                    <a:pt x="4" y="5"/>
                  </a:lnTo>
                  <a:lnTo>
                    <a:pt x="5" y="4"/>
                  </a:lnTo>
                  <a:lnTo>
                    <a:pt x="6" y="3"/>
                  </a:lnTo>
                  <a:lnTo>
                    <a:pt x="6" y="1"/>
                  </a:lnTo>
                  <a:lnTo>
                    <a:pt x="5" y="1"/>
                  </a:lnTo>
                  <a:lnTo>
                    <a:pt x="5" y="0"/>
                  </a:lnTo>
                  <a:lnTo>
                    <a:pt x="5" y="1"/>
                  </a:lnTo>
                  <a:lnTo>
                    <a:pt x="5" y="1"/>
                  </a:lnTo>
                  <a:lnTo>
                    <a:pt x="5" y="2"/>
                  </a:lnTo>
                  <a:lnTo>
                    <a:pt x="4"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4" name="Freeform 243"/>
            <p:cNvSpPr>
              <a:spLocks/>
            </p:cNvSpPr>
            <p:nvPr/>
          </p:nvSpPr>
          <p:spPr bwMode="auto">
            <a:xfrm>
              <a:off x="4370570" y="4470704"/>
              <a:ext cx="13628" cy="8710"/>
            </a:xfrm>
            <a:custGeom>
              <a:avLst/>
              <a:gdLst/>
              <a:ahLst/>
              <a:cxnLst>
                <a:cxn ang="0">
                  <a:pos x="3" y="3"/>
                </a:cxn>
                <a:cxn ang="0">
                  <a:pos x="4" y="1"/>
                </a:cxn>
                <a:cxn ang="0">
                  <a:pos x="3" y="1"/>
                </a:cxn>
                <a:cxn ang="0">
                  <a:pos x="3" y="1"/>
                </a:cxn>
                <a:cxn ang="0">
                  <a:pos x="3" y="1"/>
                </a:cxn>
                <a:cxn ang="0">
                  <a:pos x="2" y="1"/>
                </a:cxn>
                <a:cxn ang="0">
                  <a:pos x="2" y="1"/>
                </a:cxn>
                <a:cxn ang="0">
                  <a:pos x="1" y="1"/>
                </a:cxn>
                <a:cxn ang="0">
                  <a:pos x="1" y="2"/>
                </a:cxn>
                <a:cxn ang="0">
                  <a:pos x="1" y="1"/>
                </a:cxn>
                <a:cxn ang="0">
                  <a:pos x="1" y="1"/>
                </a:cxn>
                <a:cxn ang="0">
                  <a:pos x="1" y="0"/>
                </a:cxn>
                <a:cxn ang="0">
                  <a:pos x="1" y="0"/>
                </a:cxn>
                <a:cxn ang="0">
                  <a:pos x="0" y="0"/>
                </a:cxn>
                <a:cxn ang="0">
                  <a:pos x="1" y="1"/>
                </a:cxn>
                <a:cxn ang="0">
                  <a:pos x="2" y="3"/>
                </a:cxn>
                <a:cxn ang="0">
                  <a:pos x="3" y="3"/>
                </a:cxn>
                <a:cxn ang="0">
                  <a:pos x="3" y="3"/>
                </a:cxn>
              </a:cxnLst>
              <a:rect l="0" t="0" r="r" b="b"/>
              <a:pathLst>
                <a:path w="4" h="3">
                  <a:moveTo>
                    <a:pt x="3" y="3"/>
                  </a:moveTo>
                  <a:lnTo>
                    <a:pt x="4" y="1"/>
                  </a:lnTo>
                  <a:lnTo>
                    <a:pt x="3" y="1"/>
                  </a:lnTo>
                  <a:lnTo>
                    <a:pt x="3" y="1"/>
                  </a:lnTo>
                  <a:lnTo>
                    <a:pt x="3" y="1"/>
                  </a:lnTo>
                  <a:lnTo>
                    <a:pt x="2" y="1"/>
                  </a:lnTo>
                  <a:lnTo>
                    <a:pt x="2" y="1"/>
                  </a:lnTo>
                  <a:lnTo>
                    <a:pt x="1" y="1"/>
                  </a:lnTo>
                  <a:lnTo>
                    <a:pt x="1" y="2"/>
                  </a:lnTo>
                  <a:lnTo>
                    <a:pt x="1" y="1"/>
                  </a:lnTo>
                  <a:lnTo>
                    <a:pt x="1" y="1"/>
                  </a:lnTo>
                  <a:lnTo>
                    <a:pt x="1" y="0"/>
                  </a:lnTo>
                  <a:lnTo>
                    <a:pt x="1" y="0"/>
                  </a:lnTo>
                  <a:lnTo>
                    <a:pt x="0" y="0"/>
                  </a:lnTo>
                  <a:lnTo>
                    <a:pt x="1" y="1"/>
                  </a:lnTo>
                  <a:lnTo>
                    <a:pt x="2" y="3"/>
                  </a:lnTo>
                  <a:lnTo>
                    <a:pt x="3" y="3"/>
                  </a:lnTo>
                  <a:lnTo>
                    <a:pt x="3"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5" name="Freeform 244"/>
            <p:cNvSpPr>
              <a:spLocks/>
            </p:cNvSpPr>
            <p:nvPr/>
          </p:nvSpPr>
          <p:spPr bwMode="auto">
            <a:xfrm>
              <a:off x="4309244" y="4551992"/>
              <a:ext cx="17035" cy="2903"/>
            </a:xfrm>
            <a:custGeom>
              <a:avLst/>
              <a:gdLst/>
              <a:ahLst/>
              <a:cxnLst>
                <a:cxn ang="0">
                  <a:pos x="4" y="1"/>
                </a:cxn>
                <a:cxn ang="0">
                  <a:pos x="3" y="1"/>
                </a:cxn>
                <a:cxn ang="0">
                  <a:pos x="1" y="1"/>
                </a:cxn>
                <a:cxn ang="0">
                  <a:pos x="0" y="1"/>
                </a:cxn>
                <a:cxn ang="0">
                  <a:pos x="0" y="1"/>
                </a:cxn>
                <a:cxn ang="0">
                  <a:pos x="0" y="1"/>
                </a:cxn>
                <a:cxn ang="0">
                  <a:pos x="1" y="1"/>
                </a:cxn>
                <a:cxn ang="0">
                  <a:pos x="2" y="1"/>
                </a:cxn>
                <a:cxn ang="0">
                  <a:pos x="3" y="1"/>
                </a:cxn>
                <a:cxn ang="0">
                  <a:pos x="3" y="1"/>
                </a:cxn>
                <a:cxn ang="0">
                  <a:pos x="4" y="1"/>
                </a:cxn>
                <a:cxn ang="0">
                  <a:pos x="5" y="1"/>
                </a:cxn>
                <a:cxn ang="0">
                  <a:pos x="5" y="1"/>
                </a:cxn>
                <a:cxn ang="0">
                  <a:pos x="5" y="0"/>
                </a:cxn>
                <a:cxn ang="0">
                  <a:pos x="5" y="0"/>
                </a:cxn>
                <a:cxn ang="0">
                  <a:pos x="4" y="1"/>
                </a:cxn>
              </a:cxnLst>
              <a:rect l="0" t="0" r="r" b="b"/>
              <a:pathLst>
                <a:path w="5" h="1">
                  <a:moveTo>
                    <a:pt x="4" y="1"/>
                  </a:moveTo>
                  <a:lnTo>
                    <a:pt x="3" y="1"/>
                  </a:lnTo>
                  <a:lnTo>
                    <a:pt x="1" y="1"/>
                  </a:lnTo>
                  <a:lnTo>
                    <a:pt x="0" y="1"/>
                  </a:lnTo>
                  <a:lnTo>
                    <a:pt x="0" y="1"/>
                  </a:lnTo>
                  <a:lnTo>
                    <a:pt x="0" y="1"/>
                  </a:lnTo>
                  <a:lnTo>
                    <a:pt x="1" y="1"/>
                  </a:lnTo>
                  <a:lnTo>
                    <a:pt x="2" y="1"/>
                  </a:lnTo>
                  <a:lnTo>
                    <a:pt x="3" y="1"/>
                  </a:lnTo>
                  <a:lnTo>
                    <a:pt x="3" y="1"/>
                  </a:lnTo>
                  <a:lnTo>
                    <a:pt x="4" y="1"/>
                  </a:lnTo>
                  <a:lnTo>
                    <a:pt x="5" y="1"/>
                  </a:lnTo>
                  <a:lnTo>
                    <a:pt x="5" y="1"/>
                  </a:lnTo>
                  <a:lnTo>
                    <a:pt x="5" y="0"/>
                  </a:lnTo>
                  <a:lnTo>
                    <a:pt x="5" y="0"/>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6" name="Freeform 245"/>
            <p:cNvSpPr>
              <a:spLocks/>
            </p:cNvSpPr>
            <p:nvPr/>
          </p:nvSpPr>
          <p:spPr bwMode="auto">
            <a:xfrm>
              <a:off x="4190000" y="4557799"/>
              <a:ext cx="3407" cy="5806"/>
            </a:xfrm>
            <a:custGeom>
              <a:avLst/>
              <a:gdLst/>
              <a:ahLst/>
              <a:cxnLst>
                <a:cxn ang="0">
                  <a:pos x="0" y="1"/>
                </a:cxn>
                <a:cxn ang="0">
                  <a:pos x="0" y="1"/>
                </a:cxn>
                <a:cxn ang="0">
                  <a:pos x="0" y="1"/>
                </a:cxn>
                <a:cxn ang="0">
                  <a:pos x="0" y="2"/>
                </a:cxn>
                <a:cxn ang="0">
                  <a:pos x="1" y="2"/>
                </a:cxn>
                <a:cxn ang="0">
                  <a:pos x="1" y="2"/>
                </a:cxn>
                <a:cxn ang="0">
                  <a:pos x="1" y="2"/>
                </a:cxn>
                <a:cxn ang="0">
                  <a:pos x="1" y="2"/>
                </a:cxn>
                <a:cxn ang="0">
                  <a:pos x="1" y="0"/>
                </a:cxn>
                <a:cxn ang="0">
                  <a:pos x="0" y="1"/>
                </a:cxn>
              </a:cxnLst>
              <a:rect l="0" t="0" r="r" b="b"/>
              <a:pathLst>
                <a:path w="1" h="2">
                  <a:moveTo>
                    <a:pt x="0" y="1"/>
                  </a:moveTo>
                  <a:lnTo>
                    <a:pt x="0" y="1"/>
                  </a:lnTo>
                  <a:lnTo>
                    <a:pt x="0" y="1"/>
                  </a:lnTo>
                  <a:lnTo>
                    <a:pt x="0" y="2"/>
                  </a:lnTo>
                  <a:lnTo>
                    <a:pt x="1" y="2"/>
                  </a:lnTo>
                  <a:lnTo>
                    <a:pt x="1" y="2"/>
                  </a:lnTo>
                  <a:lnTo>
                    <a:pt x="1" y="2"/>
                  </a:lnTo>
                  <a:lnTo>
                    <a:pt x="1" y="2"/>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7" name="Freeform 246"/>
            <p:cNvSpPr>
              <a:spLocks/>
            </p:cNvSpPr>
            <p:nvPr/>
          </p:nvSpPr>
          <p:spPr bwMode="auto">
            <a:xfrm>
              <a:off x="4196814" y="4563605"/>
              <a:ext cx="3407" cy="2903"/>
            </a:xfrm>
            <a:custGeom>
              <a:avLst/>
              <a:gdLst/>
              <a:ahLst/>
              <a:cxnLst>
                <a:cxn ang="0">
                  <a:pos x="1" y="0"/>
                </a:cxn>
                <a:cxn ang="0">
                  <a:pos x="0" y="0"/>
                </a:cxn>
                <a:cxn ang="0">
                  <a:pos x="0" y="0"/>
                </a:cxn>
                <a:cxn ang="0">
                  <a:pos x="0" y="1"/>
                </a:cxn>
                <a:cxn ang="0">
                  <a:pos x="0" y="1"/>
                </a:cxn>
                <a:cxn ang="0">
                  <a:pos x="1" y="1"/>
                </a:cxn>
                <a:cxn ang="0">
                  <a:pos x="1" y="1"/>
                </a:cxn>
                <a:cxn ang="0">
                  <a:pos x="1" y="1"/>
                </a:cxn>
                <a:cxn ang="0">
                  <a:pos x="1" y="0"/>
                </a:cxn>
                <a:cxn ang="0">
                  <a:pos x="1" y="0"/>
                </a:cxn>
              </a:cxnLst>
              <a:rect l="0" t="0" r="r" b="b"/>
              <a:pathLst>
                <a:path w="1" h="1">
                  <a:moveTo>
                    <a:pt x="1" y="0"/>
                  </a:moveTo>
                  <a:lnTo>
                    <a:pt x="0" y="0"/>
                  </a:lnTo>
                  <a:lnTo>
                    <a:pt x="0" y="0"/>
                  </a:lnTo>
                  <a:lnTo>
                    <a:pt x="0" y="1"/>
                  </a:lnTo>
                  <a:lnTo>
                    <a:pt x="0" y="1"/>
                  </a:lnTo>
                  <a:lnTo>
                    <a:pt x="1" y="1"/>
                  </a:lnTo>
                  <a:lnTo>
                    <a:pt x="1" y="1"/>
                  </a:lnTo>
                  <a:lnTo>
                    <a:pt x="1"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8" name="Freeform 247"/>
            <p:cNvSpPr>
              <a:spLocks/>
            </p:cNvSpPr>
            <p:nvPr/>
          </p:nvSpPr>
          <p:spPr bwMode="auto">
            <a:xfrm>
              <a:off x="4166151" y="4528767"/>
              <a:ext cx="23849" cy="14516"/>
            </a:xfrm>
            <a:custGeom>
              <a:avLst/>
              <a:gdLst/>
              <a:ahLst/>
              <a:cxnLst>
                <a:cxn ang="0">
                  <a:pos x="5" y="4"/>
                </a:cxn>
                <a:cxn ang="0">
                  <a:pos x="6" y="5"/>
                </a:cxn>
                <a:cxn ang="0">
                  <a:pos x="6" y="5"/>
                </a:cxn>
                <a:cxn ang="0">
                  <a:pos x="7" y="4"/>
                </a:cxn>
                <a:cxn ang="0">
                  <a:pos x="7" y="3"/>
                </a:cxn>
                <a:cxn ang="0">
                  <a:pos x="6" y="2"/>
                </a:cxn>
                <a:cxn ang="0">
                  <a:pos x="6" y="2"/>
                </a:cxn>
                <a:cxn ang="0">
                  <a:pos x="6" y="3"/>
                </a:cxn>
                <a:cxn ang="0">
                  <a:pos x="6" y="2"/>
                </a:cxn>
                <a:cxn ang="0">
                  <a:pos x="5" y="2"/>
                </a:cxn>
                <a:cxn ang="0">
                  <a:pos x="5" y="1"/>
                </a:cxn>
                <a:cxn ang="0">
                  <a:pos x="4" y="1"/>
                </a:cxn>
                <a:cxn ang="0">
                  <a:pos x="3" y="2"/>
                </a:cxn>
                <a:cxn ang="0">
                  <a:pos x="3" y="2"/>
                </a:cxn>
                <a:cxn ang="0">
                  <a:pos x="3" y="2"/>
                </a:cxn>
                <a:cxn ang="0">
                  <a:pos x="3" y="1"/>
                </a:cxn>
                <a:cxn ang="0">
                  <a:pos x="3" y="1"/>
                </a:cxn>
                <a:cxn ang="0">
                  <a:pos x="3" y="1"/>
                </a:cxn>
                <a:cxn ang="0">
                  <a:pos x="2" y="1"/>
                </a:cxn>
                <a:cxn ang="0">
                  <a:pos x="2" y="0"/>
                </a:cxn>
                <a:cxn ang="0">
                  <a:pos x="2" y="0"/>
                </a:cxn>
                <a:cxn ang="0">
                  <a:pos x="2" y="0"/>
                </a:cxn>
                <a:cxn ang="0">
                  <a:pos x="2" y="1"/>
                </a:cxn>
                <a:cxn ang="0">
                  <a:pos x="1" y="1"/>
                </a:cxn>
                <a:cxn ang="0">
                  <a:pos x="0" y="1"/>
                </a:cxn>
                <a:cxn ang="0">
                  <a:pos x="1" y="2"/>
                </a:cxn>
                <a:cxn ang="0">
                  <a:pos x="2" y="3"/>
                </a:cxn>
                <a:cxn ang="0">
                  <a:pos x="2" y="3"/>
                </a:cxn>
                <a:cxn ang="0">
                  <a:pos x="2" y="4"/>
                </a:cxn>
                <a:cxn ang="0">
                  <a:pos x="3" y="4"/>
                </a:cxn>
                <a:cxn ang="0">
                  <a:pos x="3" y="4"/>
                </a:cxn>
                <a:cxn ang="0">
                  <a:pos x="3" y="4"/>
                </a:cxn>
                <a:cxn ang="0">
                  <a:pos x="3" y="3"/>
                </a:cxn>
                <a:cxn ang="0">
                  <a:pos x="5" y="4"/>
                </a:cxn>
              </a:cxnLst>
              <a:rect l="0" t="0" r="r" b="b"/>
              <a:pathLst>
                <a:path w="7" h="5">
                  <a:moveTo>
                    <a:pt x="5" y="4"/>
                  </a:moveTo>
                  <a:lnTo>
                    <a:pt x="6" y="5"/>
                  </a:lnTo>
                  <a:lnTo>
                    <a:pt x="6" y="5"/>
                  </a:lnTo>
                  <a:lnTo>
                    <a:pt x="7" y="4"/>
                  </a:lnTo>
                  <a:lnTo>
                    <a:pt x="7" y="3"/>
                  </a:lnTo>
                  <a:lnTo>
                    <a:pt x="6" y="2"/>
                  </a:lnTo>
                  <a:lnTo>
                    <a:pt x="6" y="2"/>
                  </a:lnTo>
                  <a:lnTo>
                    <a:pt x="6" y="3"/>
                  </a:lnTo>
                  <a:lnTo>
                    <a:pt x="6" y="2"/>
                  </a:lnTo>
                  <a:lnTo>
                    <a:pt x="5" y="2"/>
                  </a:lnTo>
                  <a:lnTo>
                    <a:pt x="5" y="1"/>
                  </a:lnTo>
                  <a:lnTo>
                    <a:pt x="4" y="1"/>
                  </a:lnTo>
                  <a:lnTo>
                    <a:pt x="3" y="2"/>
                  </a:lnTo>
                  <a:lnTo>
                    <a:pt x="3" y="2"/>
                  </a:lnTo>
                  <a:lnTo>
                    <a:pt x="3" y="2"/>
                  </a:lnTo>
                  <a:lnTo>
                    <a:pt x="3" y="1"/>
                  </a:lnTo>
                  <a:lnTo>
                    <a:pt x="3" y="1"/>
                  </a:lnTo>
                  <a:lnTo>
                    <a:pt x="3" y="1"/>
                  </a:lnTo>
                  <a:lnTo>
                    <a:pt x="2" y="1"/>
                  </a:lnTo>
                  <a:lnTo>
                    <a:pt x="2" y="0"/>
                  </a:lnTo>
                  <a:lnTo>
                    <a:pt x="2" y="0"/>
                  </a:lnTo>
                  <a:lnTo>
                    <a:pt x="2" y="0"/>
                  </a:lnTo>
                  <a:lnTo>
                    <a:pt x="2" y="1"/>
                  </a:lnTo>
                  <a:lnTo>
                    <a:pt x="1" y="1"/>
                  </a:lnTo>
                  <a:lnTo>
                    <a:pt x="0" y="1"/>
                  </a:lnTo>
                  <a:lnTo>
                    <a:pt x="1" y="2"/>
                  </a:lnTo>
                  <a:lnTo>
                    <a:pt x="2" y="3"/>
                  </a:lnTo>
                  <a:lnTo>
                    <a:pt x="2" y="3"/>
                  </a:lnTo>
                  <a:lnTo>
                    <a:pt x="2" y="4"/>
                  </a:lnTo>
                  <a:lnTo>
                    <a:pt x="3" y="4"/>
                  </a:lnTo>
                  <a:lnTo>
                    <a:pt x="3" y="4"/>
                  </a:lnTo>
                  <a:lnTo>
                    <a:pt x="3" y="4"/>
                  </a:lnTo>
                  <a:lnTo>
                    <a:pt x="3" y="3"/>
                  </a:lnTo>
                  <a:lnTo>
                    <a:pt x="5"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9" name="Freeform 248"/>
            <p:cNvSpPr>
              <a:spLocks/>
            </p:cNvSpPr>
            <p:nvPr/>
          </p:nvSpPr>
          <p:spPr bwMode="auto">
            <a:xfrm>
              <a:off x="4138895" y="4514251"/>
              <a:ext cx="27256" cy="20322"/>
            </a:xfrm>
            <a:custGeom>
              <a:avLst/>
              <a:gdLst/>
              <a:ahLst/>
              <a:cxnLst>
                <a:cxn ang="0">
                  <a:pos x="7" y="3"/>
                </a:cxn>
                <a:cxn ang="0">
                  <a:pos x="7" y="3"/>
                </a:cxn>
                <a:cxn ang="0">
                  <a:pos x="7" y="3"/>
                </a:cxn>
                <a:cxn ang="0">
                  <a:pos x="6" y="3"/>
                </a:cxn>
                <a:cxn ang="0">
                  <a:pos x="6" y="3"/>
                </a:cxn>
                <a:cxn ang="0">
                  <a:pos x="5" y="1"/>
                </a:cxn>
                <a:cxn ang="0">
                  <a:pos x="5" y="2"/>
                </a:cxn>
                <a:cxn ang="0">
                  <a:pos x="4" y="1"/>
                </a:cxn>
                <a:cxn ang="0">
                  <a:pos x="3" y="1"/>
                </a:cxn>
                <a:cxn ang="0">
                  <a:pos x="3" y="1"/>
                </a:cxn>
                <a:cxn ang="0">
                  <a:pos x="3" y="2"/>
                </a:cxn>
                <a:cxn ang="0">
                  <a:pos x="3" y="2"/>
                </a:cxn>
                <a:cxn ang="0">
                  <a:pos x="3" y="1"/>
                </a:cxn>
                <a:cxn ang="0">
                  <a:pos x="2" y="1"/>
                </a:cxn>
                <a:cxn ang="0">
                  <a:pos x="2" y="0"/>
                </a:cxn>
                <a:cxn ang="0">
                  <a:pos x="1" y="0"/>
                </a:cxn>
                <a:cxn ang="0">
                  <a:pos x="0" y="0"/>
                </a:cxn>
                <a:cxn ang="0">
                  <a:pos x="0" y="1"/>
                </a:cxn>
                <a:cxn ang="0">
                  <a:pos x="0" y="1"/>
                </a:cxn>
                <a:cxn ang="0">
                  <a:pos x="1" y="3"/>
                </a:cxn>
                <a:cxn ang="0">
                  <a:pos x="1" y="4"/>
                </a:cxn>
                <a:cxn ang="0">
                  <a:pos x="3" y="4"/>
                </a:cxn>
                <a:cxn ang="0">
                  <a:pos x="3" y="6"/>
                </a:cxn>
                <a:cxn ang="0">
                  <a:pos x="3" y="7"/>
                </a:cxn>
                <a:cxn ang="0">
                  <a:pos x="5" y="7"/>
                </a:cxn>
                <a:cxn ang="0">
                  <a:pos x="4" y="7"/>
                </a:cxn>
                <a:cxn ang="0">
                  <a:pos x="4" y="7"/>
                </a:cxn>
                <a:cxn ang="0">
                  <a:pos x="5" y="7"/>
                </a:cxn>
                <a:cxn ang="0">
                  <a:pos x="6" y="7"/>
                </a:cxn>
                <a:cxn ang="0">
                  <a:pos x="6" y="7"/>
                </a:cxn>
                <a:cxn ang="0">
                  <a:pos x="6" y="7"/>
                </a:cxn>
                <a:cxn ang="0">
                  <a:pos x="6" y="7"/>
                </a:cxn>
                <a:cxn ang="0">
                  <a:pos x="7" y="7"/>
                </a:cxn>
                <a:cxn ang="0">
                  <a:pos x="7" y="7"/>
                </a:cxn>
                <a:cxn ang="0">
                  <a:pos x="7" y="7"/>
                </a:cxn>
                <a:cxn ang="0">
                  <a:pos x="7" y="5"/>
                </a:cxn>
                <a:cxn ang="0">
                  <a:pos x="8" y="5"/>
                </a:cxn>
                <a:cxn ang="0">
                  <a:pos x="8" y="4"/>
                </a:cxn>
                <a:cxn ang="0">
                  <a:pos x="8" y="3"/>
                </a:cxn>
                <a:cxn ang="0">
                  <a:pos x="7" y="3"/>
                </a:cxn>
              </a:cxnLst>
              <a:rect l="0" t="0" r="r" b="b"/>
              <a:pathLst>
                <a:path w="8" h="7">
                  <a:moveTo>
                    <a:pt x="7" y="3"/>
                  </a:moveTo>
                  <a:lnTo>
                    <a:pt x="7" y="3"/>
                  </a:lnTo>
                  <a:lnTo>
                    <a:pt x="7" y="3"/>
                  </a:lnTo>
                  <a:lnTo>
                    <a:pt x="6" y="3"/>
                  </a:lnTo>
                  <a:lnTo>
                    <a:pt x="6" y="3"/>
                  </a:lnTo>
                  <a:lnTo>
                    <a:pt x="5" y="1"/>
                  </a:lnTo>
                  <a:lnTo>
                    <a:pt x="5" y="2"/>
                  </a:lnTo>
                  <a:lnTo>
                    <a:pt x="4" y="1"/>
                  </a:lnTo>
                  <a:lnTo>
                    <a:pt x="3" y="1"/>
                  </a:lnTo>
                  <a:lnTo>
                    <a:pt x="3" y="1"/>
                  </a:lnTo>
                  <a:lnTo>
                    <a:pt x="3" y="2"/>
                  </a:lnTo>
                  <a:lnTo>
                    <a:pt x="3" y="2"/>
                  </a:lnTo>
                  <a:lnTo>
                    <a:pt x="3" y="1"/>
                  </a:lnTo>
                  <a:lnTo>
                    <a:pt x="2" y="1"/>
                  </a:lnTo>
                  <a:lnTo>
                    <a:pt x="2" y="0"/>
                  </a:lnTo>
                  <a:lnTo>
                    <a:pt x="1" y="0"/>
                  </a:lnTo>
                  <a:lnTo>
                    <a:pt x="0" y="0"/>
                  </a:lnTo>
                  <a:lnTo>
                    <a:pt x="0" y="1"/>
                  </a:lnTo>
                  <a:lnTo>
                    <a:pt x="0" y="1"/>
                  </a:lnTo>
                  <a:lnTo>
                    <a:pt x="1" y="3"/>
                  </a:lnTo>
                  <a:lnTo>
                    <a:pt x="1" y="4"/>
                  </a:lnTo>
                  <a:lnTo>
                    <a:pt x="3" y="4"/>
                  </a:lnTo>
                  <a:lnTo>
                    <a:pt x="3" y="6"/>
                  </a:lnTo>
                  <a:lnTo>
                    <a:pt x="3" y="7"/>
                  </a:lnTo>
                  <a:lnTo>
                    <a:pt x="5" y="7"/>
                  </a:lnTo>
                  <a:lnTo>
                    <a:pt x="4" y="7"/>
                  </a:lnTo>
                  <a:lnTo>
                    <a:pt x="4" y="7"/>
                  </a:lnTo>
                  <a:lnTo>
                    <a:pt x="5" y="7"/>
                  </a:lnTo>
                  <a:lnTo>
                    <a:pt x="6" y="7"/>
                  </a:lnTo>
                  <a:lnTo>
                    <a:pt x="6" y="7"/>
                  </a:lnTo>
                  <a:lnTo>
                    <a:pt x="6" y="7"/>
                  </a:lnTo>
                  <a:lnTo>
                    <a:pt x="6" y="7"/>
                  </a:lnTo>
                  <a:lnTo>
                    <a:pt x="7" y="7"/>
                  </a:lnTo>
                  <a:lnTo>
                    <a:pt x="7" y="7"/>
                  </a:lnTo>
                  <a:lnTo>
                    <a:pt x="7" y="7"/>
                  </a:lnTo>
                  <a:lnTo>
                    <a:pt x="7" y="5"/>
                  </a:lnTo>
                  <a:lnTo>
                    <a:pt x="8" y="5"/>
                  </a:lnTo>
                  <a:lnTo>
                    <a:pt x="8" y="4"/>
                  </a:lnTo>
                  <a:lnTo>
                    <a:pt x="8" y="3"/>
                  </a:lnTo>
                  <a:lnTo>
                    <a:pt x="7"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0" name="Freeform 249"/>
            <p:cNvSpPr>
              <a:spLocks/>
            </p:cNvSpPr>
            <p:nvPr/>
          </p:nvSpPr>
          <p:spPr bwMode="auto">
            <a:xfrm>
              <a:off x="4183186" y="4491026"/>
              <a:ext cx="51105" cy="66773"/>
            </a:xfrm>
            <a:custGeom>
              <a:avLst/>
              <a:gdLst/>
              <a:ahLst/>
              <a:cxnLst>
                <a:cxn ang="0">
                  <a:pos x="13" y="23"/>
                </a:cxn>
                <a:cxn ang="0">
                  <a:pos x="14" y="22"/>
                </a:cxn>
                <a:cxn ang="0">
                  <a:pos x="15" y="2"/>
                </a:cxn>
                <a:cxn ang="0">
                  <a:pos x="13" y="1"/>
                </a:cxn>
                <a:cxn ang="0">
                  <a:pos x="12" y="1"/>
                </a:cxn>
                <a:cxn ang="0">
                  <a:pos x="9" y="0"/>
                </a:cxn>
                <a:cxn ang="0">
                  <a:pos x="8" y="3"/>
                </a:cxn>
                <a:cxn ang="0">
                  <a:pos x="7" y="3"/>
                </a:cxn>
                <a:cxn ang="0">
                  <a:pos x="6" y="3"/>
                </a:cxn>
                <a:cxn ang="0">
                  <a:pos x="7" y="4"/>
                </a:cxn>
                <a:cxn ang="0">
                  <a:pos x="6" y="5"/>
                </a:cxn>
                <a:cxn ang="0">
                  <a:pos x="5" y="5"/>
                </a:cxn>
                <a:cxn ang="0">
                  <a:pos x="5" y="8"/>
                </a:cxn>
                <a:cxn ang="0">
                  <a:pos x="8" y="8"/>
                </a:cxn>
                <a:cxn ang="0">
                  <a:pos x="11" y="8"/>
                </a:cxn>
                <a:cxn ang="0">
                  <a:pos x="11" y="10"/>
                </a:cxn>
                <a:cxn ang="0">
                  <a:pos x="8" y="11"/>
                </a:cxn>
                <a:cxn ang="0">
                  <a:pos x="7" y="12"/>
                </a:cxn>
                <a:cxn ang="0">
                  <a:pos x="8" y="15"/>
                </a:cxn>
                <a:cxn ang="0">
                  <a:pos x="11" y="18"/>
                </a:cxn>
                <a:cxn ang="0">
                  <a:pos x="10" y="18"/>
                </a:cxn>
                <a:cxn ang="0">
                  <a:pos x="8" y="17"/>
                </a:cxn>
                <a:cxn ang="0">
                  <a:pos x="7" y="16"/>
                </a:cxn>
                <a:cxn ang="0">
                  <a:pos x="6" y="18"/>
                </a:cxn>
                <a:cxn ang="0">
                  <a:pos x="7" y="18"/>
                </a:cxn>
                <a:cxn ang="0">
                  <a:pos x="6" y="18"/>
                </a:cxn>
                <a:cxn ang="0">
                  <a:pos x="2" y="16"/>
                </a:cxn>
                <a:cxn ang="0">
                  <a:pos x="4" y="18"/>
                </a:cxn>
                <a:cxn ang="0">
                  <a:pos x="3" y="18"/>
                </a:cxn>
                <a:cxn ang="0">
                  <a:pos x="1" y="18"/>
                </a:cxn>
                <a:cxn ang="0">
                  <a:pos x="0" y="19"/>
                </a:cxn>
                <a:cxn ang="0">
                  <a:pos x="1" y="20"/>
                </a:cxn>
                <a:cxn ang="0">
                  <a:pos x="1" y="21"/>
                </a:cxn>
                <a:cxn ang="0">
                  <a:pos x="3" y="21"/>
                </a:cxn>
                <a:cxn ang="0">
                  <a:pos x="2" y="22"/>
                </a:cxn>
                <a:cxn ang="0">
                  <a:pos x="3" y="22"/>
                </a:cxn>
                <a:cxn ang="0">
                  <a:pos x="4" y="22"/>
                </a:cxn>
                <a:cxn ang="0">
                  <a:pos x="6" y="22"/>
                </a:cxn>
                <a:cxn ang="0">
                  <a:pos x="8" y="22"/>
                </a:cxn>
                <a:cxn ang="0">
                  <a:pos x="13" y="23"/>
                </a:cxn>
              </a:cxnLst>
              <a:rect l="0" t="0" r="r" b="b"/>
              <a:pathLst>
                <a:path w="15" h="23">
                  <a:moveTo>
                    <a:pt x="13" y="23"/>
                  </a:moveTo>
                  <a:lnTo>
                    <a:pt x="13" y="23"/>
                  </a:lnTo>
                  <a:lnTo>
                    <a:pt x="15" y="23"/>
                  </a:lnTo>
                  <a:lnTo>
                    <a:pt x="14" y="22"/>
                  </a:lnTo>
                  <a:lnTo>
                    <a:pt x="15" y="22"/>
                  </a:lnTo>
                  <a:lnTo>
                    <a:pt x="15" y="2"/>
                  </a:lnTo>
                  <a:lnTo>
                    <a:pt x="15" y="0"/>
                  </a:lnTo>
                  <a:lnTo>
                    <a:pt x="13" y="1"/>
                  </a:lnTo>
                  <a:lnTo>
                    <a:pt x="12" y="2"/>
                  </a:lnTo>
                  <a:lnTo>
                    <a:pt x="12" y="1"/>
                  </a:lnTo>
                  <a:lnTo>
                    <a:pt x="11" y="0"/>
                  </a:lnTo>
                  <a:lnTo>
                    <a:pt x="9" y="0"/>
                  </a:lnTo>
                  <a:lnTo>
                    <a:pt x="8" y="3"/>
                  </a:lnTo>
                  <a:lnTo>
                    <a:pt x="8" y="3"/>
                  </a:lnTo>
                  <a:lnTo>
                    <a:pt x="8" y="3"/>
                  </a:lnTo>
                  <a:lnTo>
                    <a:pt x="7" y="3"/>
                  </a:lnTo>
                  <a:lnTo>
                    <a:pt x="5" y="3"/>
                  </a:lnTo>
                  <a:lnTo>
                    <a:pt x="6" y="3"/>
                  </a:lnTo>
                  <a:lnTo>
                    <a:pt x="6" y="4"/>
                  </a:lnTo>
                  <a:lnTo>
                    <a:pt x="7" y="4"/>
                  </a:lnTo>
                  <a:lnTo>
                    <a:pt x="7" y="5"/>
                  </a:lnTo>
                  <a:lnTo>
                    <a:pt x="6" y="5"/>
                  </a:lnTo>
                  <a:lnTo>
                    <a:pt x="5" y="4"/>
                  </a:lnTo>
                  <a:lnTo>
                    <a:pt x="5" y="5"/>
                  </a:lnTo>
                  <a:lnTo>
                    <a:pt x="4" y="8"/>
                  </a:lnTo>
                  <a:lnTo>
                    <a:pt x="5" y="8"/>
                  </a:lnTo>
                  <a:lnTo>
                    <a:pt x="7" y="9"/>
                  </a:lnTo>
                  <a:lnTo>
                    <a:pt x="8" y="8"/>
                  </a:lnTo>
                  <a:lnTo>
                    <a:pt x="10" y="8"/>
                  </a:lnTo>
                  <a:lnTo>
                    <a:pt x="11" y="8"/>
                  </a:lnTo>
                  <a:lnTo>
                    <a:pt x="11" y="9"/>
                  </a:lnTo>
                  <a:lnTo>
                    <a:pt x="11" y="10"/>
                  </a:lnTo>
                  <a:lnTo>
                    <a:pt x="8" y="11"/>
                  </a:lnTo>
                  <a:lnTo>
                    <a:pt x="8" y="11"/>
                  </a:lnTo>
                  <a:lnTo>
                    <a:pt x="7" y="11"/>
                  </a:lnTo>
                  <a:lnTo>
                    <a:pt x="7" y="12"/>
                  </a:lnTo>
                  <a:lnTo>
                    <a:pt x="7" y="15"/>
                  </a:lnTo>
                  <a:lnTo>
                    <a:pt x="8" y="15"/>
                  </a:lnTo>
                  <a:lnTo>
                    <a:pt x="11" y="17"/>
                  </a:lnTo>
                  <a:lnTo>
                    <a:pt x="11" y="18"/>
                  </a:lnTo>
                  <a:lnTo>
                    <a:pt x="10" y="18"/>
                  </a:lnTo>
                  <a:lnTo>
                    <a:pt x="10" y="18"/>
                  </a:lnTo>
                  <a:lnTo>
                    <a:pt x="9" y="17"/>
                  </a:lnTo>
                  <a:lnTo>
                    <a:pt x="8" y="17"/>
                  </a:lnTo>
                  <a:lnTo>
                    <a:pt x="8" y="18"/>
                  </a:lnTo>
                  <a:lnTo>
                    <a:pt x="7" y="16"/>
                  </a:lnTo>
                  <a:lnTo>
                    <a:pt x="6" y="17"/>
                  </a:lnTo>
                  <a:lnTo>
                    <a:pt x="6" y="18"/>
                  </a:lnTo>
                  <a:lnTo>
                    <a:pt x="8" y="18"/>
                  </a:lnTo>
                  <a:lnTo>
                    <a:pt x="7" y="18"/>
                  </a:lnTo>
                  <a:lnTo>
                    <a:pt x="6" y="19"/>
                  </a:lnTo>
                  <a:lnTo>
                    <a:pt x="6" y="18"/>
                  </a:lnTo>
                  <a:lnTo>
                    <a:pt x="2" y="15"/>
                  </a:lnTo>
                  <a:lnTo>
                    <a:pt x="2" y="16"/>
                  </a:lnTo>
                  <a:lnTo>
                    <a:pt x="3" y="17"/>
                  </a:lnTo>
                  <a:lnTo>
                    <a:pt x="4" y="18"/>
                  </a:lnTo>
                  <a:lnTo>
                    <a:pt x="3" y="18"/>
                  </a:lnTo>
                  <a:lnTo>
                    <a:pt x="3" y="18"/>
                  </a:lnTo>
                  <a:lnTo>
                    <a:pt x="2" y="18"/>
                  </a:lnTo>
                  <a:lnTo>
                    <a:pt x="1" y="18"/>
                  </a:lnTo>
                  <a:lnTo>
                    <a:pt x="1" y="19"/>
                  </a:lnTo>
                  <a:lnTo>
                    <a:pt x="0" y="19"/>
                  </a:lnTo>
                  <a:lnTo>
                    <a:pt x="1" y="19"/>
                  </a:lnTo>
                  <a:lnTo>
                    <a:pt x="1" y="20"/>
                  </a:lnTo>
                  <a:lnTo>
                    <a:pt x="0" y="21"/>
                  </a:lnTo>
                  <a:lnTo>
                    <a:pt x="1" y="21"/>
                  </a:lnTo>
                  <a:lnTo>
                    <a:pt x="1" y="20"/>
                  </a:lnTo>
                  <a:lnTo>
                    <a:pt x="3" y="21"/>
                  </a:lnTo>
                  <a:lnTo>
                    <a:pt x="2" y="21"/>
                  </a:lnTo>
                  <a:lnTo>
                    <a:pt x="2" y="22"/>
                  </a:lnTo>
                  <a:lnTo>
                    <a:pt x="3" y="22"/>
                  </a:lnTo>
                  <a:lnTo>
                    <a:pt x="3" y="22"/>
                  </a:lnTo>
                  <a:lnTo>
                    <a:pt x="2" y="22"/>
                  </a:lnTo>
                  <a:lnTo>
                    <a:pt x="4" y="22"/>
                  </a:lnTo>
                  <a:lnTo>
                    <a:pt x="4" y="22"/>
                  </a:lnTo>
                  <a:lnTo>
                    <a:pt x="6" y="22"/>
                  </a:lnTo>
                  <a:lnTo>
                    <a:pt x="8" y="22"/>
                  </a:lnTo>
                  <a:lnTo>
                    <a:pt x="8" y="22"/>
                  </a:lnTo>
                  <a:lnTo>
                    <a:pt x="12" y="22"/>
                  </a:lnTo>
                  <a:lnTo>
                    <a:pt x="13" y="2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1" name="Freeform 250"/>
            <p:cNvSpPr>
              <a:spLocks/>
            </p:cNvSpPr>
            <p:nvPr/>
          </p:nvSpPr>
          <p:spPr bwMode="auto">
            <a:xfrm>
              <a:off x="4210442" y="4557799"/>
              <a:ext cx="37477" cy="20322"/>
            </a:xfrm>
            <a:custGeom>
              <a:avLst/>
              <a:gdLst/>
              <a:ahLst/>
              <a:cxnLst>
                <a:cxn ang="0">
                  <a:pos x="11" y="6"/>
                </a:cxn>
                <a:cxn ang="0">
                  <a:pos x="10" y="6"/>
                </a:cxn>
                <a:cxn ang="0">
                  <a:pos x="10" y="5"/>
                </a:cxn>
                <a:cxn ang="0">
                  <a:pos x="9" y="4"/>
                </a:cxn>
                <a:cxn ang="0">
                  <a:pos x="7" y="4"/>
                </a:cxn>
                <a:cxn ang="0">
                  <a:pos x="7" y="4"/>
                </a:cxn>
                <a:cxn ang="0">
                  <a:pos x="8" y="3"/>
                </a:cxn>
                <a:cxn ang="0">
                  <a:pos x="10" y="3"/>
                </a:cxn>
                <a:cxn ang="0">
                  <a:pos x="10" y="3"/>
                </a:cxn>
                <a:cxn ang="0">
                  <a:pos x="9" y="3"/>
                </a:cxn>
                <a:cxn ang="0">
                  <a:pos x="9" y="3"/>
                </a:cxn>
                <a:cxn ang="0">
                  <a:pos x="7" y="3"/>
                </a:cxn>
                <a:cxn ang="0">
                  <a:pos x="5" y="2"/>
                </a:cxn>
                <a:cxn ang="0">
                  <a:pos x="6" y="2"/>
                </a:cxn>
                <a:cxn ang="0">
                  <a:pos x="7" y="2"/>
                </a:cxn>
                <a:cxn ang="0">
                  <a:pos x="7" y="2"/>
                </a:cxn>
                <a:cxn ang="0">
                  <a:pos x="9" y="2"/>
                </a:cxn>
                <a:cxn ang="0">
                  <a:pos x="9" y="1"/>
                </a:cxn>
                <a:cxn ang="0">
                  <a:pos x="8" y="0"/>
                </a:cxn>
                <a:cxn ang="0">
                  <a:pos x="7" y="0"/>
                </a:cxn>
                <a:cxn ang="0">
                  <a:pos x="0" y="2"/>
                </a:cxn>
                <a:cxn ang="0">
                  <a:pos x="0" y="3"/>
                </a:cxn>
                <a:cxn ang="0">
                  <a:pos x="0" y="3"/>
                </a:cxn>
                <a:cxn ang="0">
                  <a:pos x="0" y="3"/>
                </a:cxn>
                <a:cxn ang="0">
                  <a:pos x="0" y="3"/>
                </a:cxn>
                <a:cxn ang="0">
                  <a:pos x="2" y="3"/>
                </a:cxn>
                <a:cxn ang="0">
                  <a:pos x="3" y="3"/>
                </a:cxn>
                <a:cxn ang="0">
                  <a:pos x="3" y="3"/>
                </a:cxn>
                <a:cxn ang="0">
                  <a:pos x="3" y="3"/>
                </a:cxn>
                <a:cxn ang="0">
                  <a:pos x="3" y="3"/>
                </a:cxn>
                <a:cxn ang="0">
                  <a:pos x="2" y="4"/>
                </a:cxn>
                <a:cxn ang="0">
                  <a:pos x="1" y="4"/>
                </a:cxn>
                <a:cxn ang="0">
                  <a:pos x="3" y="5"/>
                </a:cxn>
                <a:cxn ang="0">
                  <a:pos x="3" y="5"/>
                </a:cxn>
                <a:cxn ang="0">
                  <a:pos x="3" y="6"/>
                </a:cxn>
                <a:cxn ang="0">
                  <a:pos x="5" y="6"/>
                </a:cxn>
                <a:cxn ang="0">
                  <a:pos x="4" y="4"/>
                </a:cxn>
                <a:cxn ang="0">
                  <a:pos x="4" y="3"/>
                </a:cxn>
                <a:cxn ang="0">
                  <a:pos x="4" y="3"/>
                </a:cxn>
                <a:cxn ang="0">
                  <a:pos x="5" y="3"/>
                </a:cxn>
                <a:cxn ang="0">
                  <a:pos x="5" y="3"/>
                </a:cxn>
                <a:cxn ang="0">
                  <a:pos x="6" y="4"/>
                </a:cxn>
                <a:cxn ang="0">
                  <a:pos x="6" y="4"/>
                </a:cxn>
                <a:cxn ang="0">
                  <a:pos x="6" y="5"/>
                </a:cxn>
                <a:cxn ang="0">
                  <a:pos x="7" y="6"/>
                </a:cxn>
                <a:cxn ang="0">
                  <a:pos x="8" y="5"/>
                </a:cxn>
                <a:cxn ang="0">
                  <a:pos x="9" y="6"/>
                </a:cxn>
                <a:cxn ang="0">
                  <a:pos x="10" y="6"/>
                </a:cxn>
                <a:cxn ang="0">
                  <a:pos x="10" y="6"/>
                </a:cxn>
                <a:cxn ang="0">
                  <a:pos x="11" y="7"/>
                </a:cxn>
                <a:cxn ang="0">
                  <a:pos x="11" y="7"/>
                </a:cxn>
                <a:cxn ang="0">
                  <a:pos x="11" y="7"/>
                </a:cxn>
                <a:cxn ang="0">
                  <a:pos x="11" y="6"/>
                </a:cxn>
                <a:cxn ang="0">
                  <a:pos x="11" y="6"/>
                </a:cxn>
              </a:cxnLst>
              <a:rect l="0" t="0" r="r" b="b"/>
              <a:pathLst>
                <a:path w="11" h="7">
                  <a:moveTo>
                    <a:pt x="11" y="6"/>
                  </a:moveTo>
                  <a:lnTo>
                    <a:pt x="10" y="6"/>
                  </a:lnTo>
                  <a:lnTo>
                    <a:pt x="10" y="5"/>
                  </a:lnTo>
                  <a:lnTo>
                    <a:pt x="9" y="4"/>
                  </a:lnTo>
                  <a:lnTo>
                    <a:pt x="7" y="4"/>
                  </a:lnTo>
                  <a:lnTo>
                    <a:pt x="7" y="4"/>
                  </a:lnTo>
                  <a:lnTo>
                    <a:pt x="8" y="3"/>
                  </a:lnTo>
                  <a:lnTo>
                    <a:pt x="10" y="3"/>
                  </a:lnTo>
                  <a:lnTo>
                    <a:pt x="10" y="3"/>
                  </a:lnTo>
                  <a:lnTo>
                    <a:pt x="9" y="3"/>
                  </a:lnTo>
                  <a:lnTo>
                    <a:pt x="9" y="3"/>
                  </a:lnTo>
                  <a:lnTo>
                    <a:pt x="7" y="3"/>
                  </a:lnTo>
                  <a:lnTo>
                    <a:pt x="5" y="2"/>
                  </a:lnTo>
                  <a:lnTo>
                    <a:pt x="6" y="2"/>
                  </a:lnTo>
                  <a:lnTo>
                    <a:pt x="7" y="2"/>
                  </a:lnTo>
                  <a:lnTo>
                    <a:pt x="7" y="2"/>
                  </a:lnTo>
                  <a:lnTo>
                    <a:pt x="9" y="2"/>
                  </a:lnTo>
                  <a:lnTo>
                    <a:pt x="9" y="1"/>
                  </a:lnTo>
                  <a:lnTo>
                    <a:pt x="8" y="0"/>
                  </a:lnTo>
                  <a:lnTo>
                    <a:pt x="7" y="0"/>
                  </a:lnTo>
                  <a:lnTo>
                    <a:pt x="0" y="2"/>
                  </a:lnTo>
                  <a:lnTo>
                    <a:pt x="0" y="3"/>
                  </a:lnTo>
                  <a:lnTo>
                    <a:pt x="0" y="3"/>
                  </a:lnTo>
                  <a:lnTo>
                    <a:pt x="0" y="3"/>
                  </a:lnTo>
                  <a:lnTo>
                    <a:pt x="0" y="3"/>
                  </a:lnTo>
                  <a:lnTo>
                    <a:pt x="2" y="3"/>
                  </a:lnTo>
                  <a:lnTo>
                    <a:pt x="3" y="3"/>
                  </a:lnTo>
                  <a:lnTo>
                    <a:pt x="3" y="3"/>
                  </a:lnTo>
                  <a:lnTo>
                    <a:pt x="3" y="3"/>
                  </a:lnTo>
                  <a:lnTo>
                    <a:pt x="3" y="3"/>
                  </a:lnTo>
                  <a:lnTo>
                    <a:pt x="2" y="4"/>
                  </a:lnTo>
                  <a:lnTo>
                    <a:pt x="1" y="4"/>
                  </a:lnTo>
                  <a:lnTo>
                    <a:pt x="3" y="5"/>
                  </a:lnTo>
                  <a:lnTo>
                    <a:pt x="3" y="5"/>
                  </a:lnTo>
                  <a:lnTo>
                    <a:pt x="3" y="6"/>
                  </a:lnTo>
                  <a:lnTo>
                    <a:pt x="5" y="6"/>
                  </a:lnTo>
                  <a:lnTo>
                    <a:pt x="4" y="4"/>
                  </a:lnTo>
                  <a:lnTo>
                    <a:pt x="4" y="3"/>
                  </a:lnTo>
                  <a:lnTo>
                    <a:pt x="4" y="3"/>
                  </a:lnTo>
                  <a:lnTo>
                    <a:pt x="5" y="3"/>
                  </a:lnTo>
                  <a:lnTo>
                    <a:pt x="5" y="3"/>
                  </a:lnTo>
                  <a:lnTo>
                    <a:pt x="6" y="4"/>
                  </a:lnTo>
                  <a:lnTo>
                    <a:pt x="6" y="4"/>
                  </a:lnTo>
                  <a:lnTo>
                    <a:pt x="6" y="5"/>
                  </a:lnTo>
                  <a:lnTo>
                    <a:pt x="7" y="6"/>
                  </a:lnTo>
                  <a:lnTo>
                    <a:pt x="8" y="5"/>
                  </a:lnTo>
                  <a:lnTo>
                    <a:pt x="9" y="6"/>
                  </a:lnTo>
                  <a:lnTo>
                    <a:pt x="10" y="6"/>
                  </a:lnTo>
                  <a:lnTo>
                    <a:pt x="10" y="6"/>
                  </a:lnTo>
                  <a:lnTo>
                    <a:pt x="11" y="7"/>
                  </a:lnTo>
                  <a:lnTo>
                    <a:pt x="11" y="7"/>
                  </a:lnTo>
                  <a:lnTo>
                    <a:pt x="11" y="7"/>
                  </a:lnTo>
                  <a:lnTo>
                    <a:pt x="11" y="6"/>
                  </a:lnTo>
                  <a:lnTo>
                    <a:pt x="11"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2" name="Freeform 251"/>
            <p:cNvSpPr>
              <a:spLocks/>
            </p:cNvSpPr>
            <p:nvPr/>
          </p:nvSpPr>
          <p:spPr bwMode="auto">
            <a:xfrm>
              <a:off x="4210442" y="4554896"/>
              <a:ext cx="13628" cy="5806"/>
            </a:xfrm>
            <a:custGeom>
              <a:avLst/>
              <a:gdLst/>
              <a:ahLst/>
              <a:cxnLst>
                <a:cxn ang="0">
                  <a:pos x="2" y="0"/>
                </a:cxn>
                <a:cxn ang="0">
                  <a:pos x="1" y="1"/>
                </a:cxn>
                <a:cxn ang="0">
                  <a:pos x="0" y="0"/>
                </a:cxn>
                <a:cxn ang="0">
                  <a:pos x="0" y="1"/>
                </a:cxn>
                <a:cxn ang="0">
                  <a:pos x="0" y="2"/>
                </a:cxn>
                <a:cxn ang="0">
                  <a:pos x="0" y="2"/>
                </a:cxn>
                <a:cxn ang="0">
                  <a:pos x="0" y="2"/>
                </a:cxn>
                <a:cxn ang="0">
                  <a:pos x="4" y="2"/>
                </a:cxn>
                <a:cxn ang="0">
                  <a:pos x="4" y="1"/>
                </a:cxn>
                <a:cxn ang="0">
                  <a:pos x="4" y="1"/>
                </a:cxn>
                <a:cxn ang="0">
                  <a:pos x="2" y="0"/>
                </a:cxn>
              </a:cxnLst>
              <a:rect l="0" t="0" r="r" b="b"/>
              <a:pathLst>
                <a:path w="4" h="2">
                  <a:moveTo>
                    <a:pt x="2" y="0"/>
                  </a:moveTo>
                  <a:lnTo>
                    <a:pt x="1" y="1"/>
                  </a:lnTo>
                  <a:lnTo>
                    <a:pt x="0" y="0"/>
                  </a:lnTo>
                  <a:lnTo>
                    <a:pt x="0" y="1"/>
                  </a:lnTo>
                  <a:lnTo>
                    <a:pt x="0" y="2"/>
                  </a:lnTo>
                  <a:lnTo>
                    <a:pt x="0" y="2"/>
                  </a:lnTo>
                  <a:lnTo>
                    <a:pt x="0" y="2"/>
                  </a:lnTo>
                  <a:lnTo>
                    <a:pt x="4" y="2"/>
                  </a:lnTo>
                  <a:lnTo>
                    <a:pt x="4" y="1"/>
                  </a:lnTo>
                  <a:lnTo>
                    <a:pt x="4"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3" name="Freeform 252"/>
            <p:cNvSpPr>
              <a:spLocks/>
            </p:cNvSpPr>
            <p:nvPr/>
          </p:nvSpPr>
          <p:spPr bwMode="auto">
            <a:xfrm>
              <a:off x="4193407" y="4522961"/>
              <a:ext cx="6814" cy="17419"/>
            </a:xfrm>
            <a:custGeom>
              <a:avLst/>
              <a:gdLst/>
              <a:ahLst/>
              <a:cxnLst>
                <a:cxn ang="0">
                  <a:pos x="0" y="2"/>
                </a:cxn>
                <a:cxn ang="0">
                  <a:pos x="0" y="2"/>
                </a:cxn>
                <a:cxn ang="0">
                  <a:pos x="0" y="4"/>
                </a:cxn>
                <a:cxn ang="0">
                  <a:pos x="0" y="4"/>
                </a:cxn>
                <a:cxn ang="0">
                  <a:pos x="1" y="5"/>
                </a:cxn>
                <a:cxn ang="0">
                  <a:pos x="1" y="6"/>
                </a:cxn>
                <a:cxn ang="0">
                  <a:pos x="2" y="6"/>
                </a:cxn>
                <a:cxn ang="0">
                  <a:pos x="2" y="5"/>
                </a:cxn>
                <a:cxn ang="0">
                  <a:pos x="1" y="5"/>
                </a:cxn>
                <a:cxn ang="0">
                  <a:pos x="1" y="5"/>
                </a:cxn>
                <a:cxn ang="0">
                  <a:pos x="1" y="4"/>
                </a:cxn>
                <a:cxn ang="0">
                  <a:pos x="1" y="3"/>
                </a:cxn>
                <a:cxn ang="0">
                  <a:pos x="1" y="3"/>
                </a:cxn>
                <a:cxn ang="0">
                  <a:pos x="2" y="4"/>
                </a:cxn>
                <a:cxn ang="0">
                  <a:pos x="2" y="4"/>
                </a:cxn>
                <a:cxn ang="0">
                  <a:pos x="2" y="4"/>
                </a:cxn>
                <a:cxn ang="0">
                  <a:pos x="1" y="0"/>
                </a:cxn>
                <a:cxn ang="0">
                  <a:pos x="1" y="0"/>
                </a:cxn>
                <a:cxn ang="0">
                  <a:pos x="1" y="0"/>
                </a:cxn>
                <a:cxn ang="0">
                  <a:pos x="1" y="1"/>
                </a:cxn>
                <a:cxn ang="0">
                  <a:pos x="1" y="2"/>
                </a:cxn>
                <a:cxn ang="0">
                  <a:pos x="1" y="2"/>
                </a:cxn>
                <a:cxn ang="0">
                  <a:pos x="0" y="2"/>
                </a:cxn>
              </a:cxnLst>
              <a:rect l="0" t="0" r="r" b="b"/>
              <a:pathLst>
                <a:path w="2" h="6">
                  <a:moveTo>
                    <a:pt x="0" y="2"/>
                  </a:moveTo>
                  <a:lnTo>
                    <a:pt x="0" y="2"/>
                  </a:lnTo>
                  <a:lnTo>
                    <a:pt x="0" y="4"/>
                  </a:lnTo>
                  <a:lnTo>
                    <a:pt x="0" y="4"/>
                  </a:lnTo>
                  <a:lnTo>
                    <a:pt x="1" y="5"/>
                  </a:lnTo>
                  <a:lnTo>
                    <a:pt x="1" y="6"/>
                  </a:lnTo>
                  <a:lnTo>
                    <a:pt x="2" y="6"/>
                  </a:lnTo>
                  <a:lnTo>
                    <a:pt x="2" y="5"/>
                  </a:lnTo>
                  <a:lnTo>
                    <a:pt x="1" y="5"/>
                  </a:lnTo>
                  <a:lnTo>
                    <a:pt x="1" y="5"/>
                  </a:lnTo>
                  <a:lnTo>
                    <a:pt x="1" y="4"/>
                  </a:lnTo>
                  <a:lnTo>
                    <a:pt x="1" y="3"/>
                  </a:lnTo>
                  <a:lnTo>
                    <a:pt x="1" y="3"/>
                  </a:lnTo>
                  <a:lnTo>
                    <a:pt x="2" y="4"/>
                  </a:lnTo>
                  <a:lnTo>
                    <a:pt x="2" y="4"/>
                  </a:lnTo>
                  <a:lnTo>
                    <a:pt x="2" y="4"/>
                  </a:lnTo>
                  <a:lnTo>
                    <a:pt x="1" y="0"/>
                  </a:lnTo>
                  <a:lnTo>
                    <a:pt x="1" y="0"/>
                  </a:lnTo>
                  <a:lnTo>
                    <a:pt x="1" y="0"/>
                  </a:lnTo>
                  <a:lnTo>
                    <a:pt x="1" y="1"/>
                  </a:lnTo>
                  <a:lnTo>
                    <a:pt x="1" y="2"/>
                  </a:lnTo>
                  <a:lnTo>
                    <a:pt x="1"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4" name="Freeform 253"/>
            <p:cNvSpPr>
              <a:spLocks/>
            </p:cNvSpPr>
            <p:nvPr/>
          </p:nvSpPr>
          <p:spPr bwMode="auto">
            <a:xfrm>
              <a:off x="7303976" y="3460399"/>
              <a:ext cx="13628" cy="8710"/>
            </a:xfrm>
            <a:custGeom>
              <a:avLst/>
              <a:gdLst/>
              <a:ahLst/>
              <a:cxnLst>
                <a:cxn ang="0">
                  <a:pos x="1" y="0"/>
                </a:cxn>
                <a:cxn ang="0">
                  <a:pos x="0" y="0"/>
                </a:cxn>
                <a:cxn ang="0">
                  <a:pos x="0" y="1"/>
                </a:cxn>
                <a:cxn ang="0">
                  <a:pos x="1" y="1"/>
                </a:cxn>
                <a:cxn ang="0">
                  <a:pos x="3" y="2"/>
                </a:cxn>
                <a:cxn ang="0">
                  <a:pos x="4" y="3"/>
                </a:cxn>
                <a:cxn ang="0">
                  <a:pos x="4" y="3"/>
                </a:cxn>
                <a:cxn ang="0">
                  <a:pos x="3" y="2"/>
                </a:cxn>
                <a:cxn ang="0">
                  <a:pos x="1" y="0"/>
                </a:cxn>
              </a:cxnLst>
              <a:rect l="0" t="0" r="r" b="b"/>
              <a:pathLst>
                <a:path w="4" h="3">
                  <a:moveTo>
                    <a:pt x="1" y="0"/>
                  </a:moveTo>
                  <a:lnTo>
                    <a:pt x="0" y="0"/>
                  </a:lnTo>
                  <a:lnTo>
                    <a:pt x="0" y="1"/>
                  </a:lnTo>
                  <a:lnTo>
                    <a:pt x="1" y="1"/>
                  </a:lnTo>
                  <a:lnTo>
                    <a:pt x="3" y="2"/>
                  </a:lnTo>
                  <a:lnTo>
                    <a:pt x="4" y="3"/>
                  </a:lnTo>
                  <a:lnTo>
                    <a:pt x="4" y="3"/>
                  </a:lnTo>
                  <a:lnTo>
                    <a:pt x="3"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5" name="Freeform 254"/>
            <p:cNvSpPr>
              <a:spLocks/>
            </p:cNvSpPr>
            <p:nvPr/>
          </p:nvSpPr>
          <p:spPr bwMode="auto">
            <a:xfrm>
              <a:off x="7859313" y="3535881"/>
              <a:ext cx="17035" cy="2903"/>
            </a:xfrm>
            <a:custGeom>
              <a:avLst/>
              <a:gdLst/>
              <a:ahLst/>
              <a:cxnLst>
                <a:cxn ang="0">
                  <a:pos x="0" y="0"/>
                </a:cxn>
                <a:cxn ang="0">
                  <a:pos x="1" y="1"/>
                </a:cxn>
                <a:cxn ang="0">
                  <a:pos x="4" y="0"/>
                </a:cxn>
                <a:cxn ang="0">
                  <a:pos x="5" y="0"/>
                </a:cxn>
                <a:cxn ang="0">
                  <a:pos x="5" y="0"/>
                </a:cxn>
                <a:cxn ang="0">
                  <a:pos x="1" y="0"/>
                </a:cxn>
                <a:cxn ang="0">
                  <a:pos x="0" y="0"/>
                </a:cxn>
                <a:cxn ang="0">
                  <a:pos x="0" y="0"/>
                </a:cxn>
              </a:cxnLst>
              <a:rect l="0" t="0" r="r" b="b"/>
              <a:pathLst>
                <a:path w="5" h="1">
                  <a:moveTo>
                    <a:pt x="0" y="0"/>
                  </a:moveTo>
                  <a:lnTo>
                    <a:pt x="1" y="1"/>
                  </a:lnTo>
                  <a:lnTo>
                    <a:pt x="4" y="0"/>
                  </a:lnTo>
                  <a:lnTo>
                    <a:pt x="5" y="0"/>
                  </a:lnTo>
                  <a:lnTo>
                    <a:pt x="5"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6" name="Freeform 255"/>
            <p:cNvSpPr>
              <a:spLocks/>
            </p:cNvSpPr>
            <p:nvPr/>
          </p:nvSpPr>
          <p:spPr bwMode="auto">
            <a:xfrm>
              <a:off x="8050103" y="3530075"/>
              <a:ext cx="23849" cy="5806"/>
            </a:xfrm>
            <a:custGeom>
              <a:avLst/>
              <a:gdLst/>
              <a:ahLst/>
              <a:cxnLst>
                <a:cxn ang="0">
                  <a:pos x="0" y="1"/>
                </a:cxn>
                <a:cxn ang="0">
                  <a:pos x="0" y="1"/>
                </a:cxn>
                <a:cxn ang="0">
                  <a:pos x="4" y="2"/>
                </a:cxn>
                <a:cxn ang="0">
                  <a:pos x="7" y="2"/>
                </a:cxn>
                <a:cxn ang="0">
                  <a:pos x="7" y="1"/>
                </a:cxn>
                <a:cxn ang="0">
                  <a:pos x="6" y="1"/>
                </a:cxn>
                <a:cxn ang="0">
                  <a:pos x="0" y="0"/>
                </a:cxn>
                <a:cxn ang="0">
                  <a:pos x="0" y="1"/>
                </a:cxn>
              </a:cxnLst>
              <a:rect l="0" t="0" r="r" b="b"/>
              <a:pathLst>
                <a:path w="7" h="2">
                  <a:moveTo>
                    <a:pt x="0" y="1"/>
                  </a:moveTo>
                  <a:lnTo>
                    <a:pt x="0" y="1"/>
                  </a:lnTo>
                  <a:lnTo>
                    <a:pt x="4" y="2"/>
                  </a:lnTo>
                  <a:lnTo>
                    <a:pt x="7" y="2"/>
                  </a:lnTo>
                  <a:lnTo>
                    <a:pt x="7" y="1"/>
                  </a:lnTo>
                  <a:lnTo>
                    <a:pt x="6" y="1"/>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7" name="Freeform 256"/>
            <p:cNvSpPr>
              <a:spLocks/>
            </p:cNvSpPr>
            <p:nvPr/>
          </p:nvSpPr>
          <p:spPr bwMode="auto">
            <a:xfrm>
              <a:off x="7842278" y="3532978"/>
              <a:ext cx="17035" cy="5806"/>
            </a:xfrm>
            <a:custGeom>
              <a:avLst/>
              <a:gdLst/>
              <a:ahLst/>
              <a:cxnLst>
                <a:cxn ang="0">
                  <a:pos x="5" y="1"/>
                </a:cxn>
                <a:cxn ang="0">
                  <a:pos x="5" y="0"/>
                </a:cxn>
                <a:cxn ang="0">
                  <a:pos x="4" y="0"/>
                </a:cxn>
                <a:cxn ang="0">
                  <a:pos x="2" y="0"/>
                </a:cxn>
                <a:cxn ang="0">
                  <a:pos x="1" y="0"/>
                </a:cxn>
                <a:cxn ang="0">
                  <a:pos x="0" y="0"/>
                </a:cxn>
                <a:cxn ang="0">
                  <a:pos x="0" y="0"/>
                </a:cxn>
                <a:cxn ang="0">
                  <a:pos x="0" y="2"/>
                </a:cxn>
                <a:cxn ang="0">
                  <a:pos x="1" y="2"/>
                </a:cxn>
                <a:cxn ang="0">
                  <a:pos x="1" y="1"/>
                </a:cxn>
                <a:cxn ang="0">
                  <a:pos x="3" y="1"/>
                </a:cxn>
                <a:cxn ang="0">
                  <a:pos x="4" y="1"/>
                </a:cxn>
                <a:cxn ang="0">
                  <a:pos x="5" y="1"/>
                </a:cxn>
              </a:cxnLst>
              <a:rect l="0" t="0" r="r" b="b"/>
              <a:pathLst>
                <a:path w="5" h="2">
                  <a:moveTo>
                    <a:pt x="5" y="1"/>
                  </a:moveTo>
                  <a:lnTo>
                    <a:pt x="5" y="0"/>
                  </a:lnTo>
                  <a:lnTo>
                    <a:pt x="4" y="0"/>
                  </a:lnTo>
                  <a:lnTo>
                    <a:pt x="2" y="0"/>
                  </a:lnTo>
                  <a:lnTo>
                    <a:pt x="1" y="0"/>
                  </a:lnTo>
                  <a:lnTo>
                    <a:pt x="0" y="0"/>
                  </a:lnTo>
                  <a:lnTo>
                    <a:pt x="0" y="0"/>
                  </a:lnTo>
                  <a:lnTo>
                    <a:pt x="0" y="2"/>
                  </a:lnTo>
                  <a:lnTo>
                    <a:pt x="1" y="2"/>
                  </a:lnTo>
                  <a:lnTo>
                    <a:pt x="1" y="1"/>
                  </a:lnTo>
                  <a:lnTo>
                    <a:pt x="3" y="1"/>
                  </a:lnTo>
                  <a:lnTo>
                    <a:pt x="4" y="1"/>
                  </a:lnTo>
                  <a:lnTo>
                    <a:pt x="5"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8" name="Freeform 257"/>
            <p:cNvSpPr>
              <a:spLocks/>
            </p:cNvSpPr>
            <p:nvPr/>
          </p:nvSpPr>
          <p:spPr bwMode="auto">
            <a:xfrm>
              <a:off x="7869534" y="3538785"/>
              <a:ext cx="3407" cy="5806"/>
            </a:xfrm>
            <a:custGeom>
              <a:avLst/>
              <a:gdLst/>
              <a:ahLst/>
              <a:cxnLst>
                <a:cxn ang="0">
                  <a:pos x="0" y="0"/>
                </a:cxn>
                <a:cxn ang="0">
                  <a:pos x="0" y="0"/>
                </a:cxn>
                <a:cxn ang="0">
                  <a:pos x="0" y="0"/>
                </a:cxn>
                <a:cxn ang="0">
                  <a:pos x="0" y="1"/>
                </a:cxn>
                <a:cxn ang="0">
                  <a:pos x="0" y="2"/>
                </a:cxn>
                <a:cxn ang="0">
                  <a:pos x="0" y="0"/>
                </a:cxn>
              </a:cxnLst>
              <a:rect l="0" t="0" r="r" b="b"/>
              <a:pathLst>
                <a:path h="2">
                  <a:moveTo>
                    <a:pt x="0" y="0"/>
                  </a:moveTo>
                  <a:lnTo>
                    <a:pt x="0" y="0"/>
                  </a:lnTo>
                  <a:lnTo>
                    <a:pt x="0" y="0"/>
                  </a:lnTo>
                  <a:lnTo>
                    <a:pt x="0" y="1"/>
                  </a:lnTo>
                  <a:lnTo>
                    <a:pt x="0" y="2"/>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9" name="Freeform 258"/>
            <p:cNvSpPr>
              <a:spLocks/>
            </p:cNvSpPr>
            <p:nvPr/>
          </p:nvSpPr>
          <p:spPr bwMode="auto">
            <a:xfrm>
              <a:off x="7896789" y="3512656"/>
              <a:ext cx="10221" cy="5806"/>
            </a:xfrm>
            <a:custGeom>
              <a:avLst/>
              <a:gdLst/>
              <a:ahLst/>
              <a:cxnLst>
                <a:cxn ang="0">
                  <a:pos x="0" y="2"/>
                </a:cxn>
                <a:cxn ang="0">
                  <a:pos x="2" y="2"/>
                </a:cxn>
                <a:cxn ang="0">
                  <a:pos x="2" y="2"/>
                </a:cxn>
                <a:cxn ang="0">
                  <a:pos x="3" y="2"/>
                </a:cxn>
                <a:cxn ang="0">
                  <a:pos x="2" y="2"/>
                </a:cxn>
                <a:cxn ang="0">
                  <a:pos x="1" y="1"/>
                </a:cxn>
                <a:cxn ang="0">
                  <a:pos x="1" y="0"/>
                </a:cxn>
                <a:cxn ang="0">
                  <a:pos x="0" y="0"/>
                </a:cxn>
                <a:cxn ang="0">
                  <a:pos x="0" y="0"/>
                </a:cxn>
                <a:cxn ang="0">
                  <a:pos x="0" y="2"/>
                </a:cxn>
              </a:cxnLst>
              <a:rect l="0" t="0" r="r" b="b"/>
              <a:pathLst>
                <a:path w="3" h="2">
                  <a:moveTo>
                    <a:pt x="0" y="2"/>
                  </a:moveTo>
                  <a:lnTo>
                    <a:pt x="2" y="2"/>
                  </a:lnTo>
                  <a:lnTo>
                    <a:pt x="2" y="2"/>
                  </a:lnTo>
                  <a:lnTo>
                    <a:pt x="3" y="2"/>
                  </a:lnTo>
                  <a:lnTo>
                    <a:pt x="2" y="2"/>
                  </a:lnTo>
                  <a:lnTo>
                    <a:pt x="1" y="1"/>
                  </a:lnTo>
                  <a:lnTo>
                    <a:pt x="1" y="0"/>
                  </a:lnTo>
                  <a:lnTo>
                    <a:pt x="0" y="0"/>
                  </a:lnTo>
                  <a:lnTo>
                    <a:pt x="0"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0" name="Freeform 259"/>
            <p:cNvSpPr>
              <a:spLocks/>
            </p:cNvSpPr>
            <p:nvPr/>
          </p:nvSpPr>
          <p:spPr bwMode="auto">
            <a:xfrm>
              <a:off x="8390801" y="3416851"/>
              <a:ext cx="3407" cy="2903"/>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1" name="Freeform 260"/>
            <p:cNvSpPr>
              <a:spLocks/>
            </p:cNvSpPr>
            <p:nvPr/>
          </p:nvSpPr>
          <p:spPr bwMode="auto">
            <a:xfrm>
              <a:off x="8383987" y="3959745"/>
              <a:ext cx="3407" cy="2903"/>
            </a:xfrm>
            <a:custGeom>
              <a:avLst/>
              <a:gdLst/>
              <a:ahLst/>
              <a:cxnLst>
                <a:cxn ang="0">
                  <a:pos x="1" y="0"/>
                </a:cxn>
                <a:cxn ang="0">
                  <a:pos x="1" y="0"/>
                </a:cxn>
                <a:cxn ang="0">
                  <a:pos x="0" y="0"/>
                </a:cxn>
                <a:cxn ang="0">
                  <a:pos x="0" y="0"/>
                </a:cxn>
                <a:cxn ang="0">
                  <a:pos x="0" y="1"/>
                </a:cxn>
                <a:cxn ang="0">
                  <a:pos x="1" y="1"/>
                </a:cxn>
                <a:cxn ang="0">
                  <a:pos x="1" y="0"/>
                </a:cxn>
              </a:cxnLst>
              <a:rect l="0" t="0" r="r" b="b"/>
              <a:pathLst>
                <a:path w="1" h="1">
                  <a:moveTo>
                    <a:pt x="1" y="0"/>
                  </a:moveTo>
                  <a:lnTo>
                    <a:pt x="1" y="0"/>
                  </a:lnTo>
                  <a:lnTo>
                    <a:pt x="0" y="0"/>
                  </a:lnTo>
                  <a:lnTo>
                    <a:pt x="0" y="0"/>
                  </a:lnTo>
                  <a:lnTo>
                    <a:pt x="0" y="1"/>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2" name="Freeform 261"/>
            <p:cNvSpPr>
              <a:spLocks/>
            </p:cNvSpPr>
            <p:nvPr/>
          </p:nvSpPr>
          <p:spPr bwMode="auto">
            <a:xfrm>
              <a:off x="8067138" y="3727491"/>
              <a:ext cx="6814" cy="8710"/>
            </a:xfrm>
            <a:custGeom>
              <a:avLst/>
              <a:gdLst/>
              <a:ahLst/>
              <a:cxnLst>
                <a:cxn ang="0">
                  <a:pos x="1" y="0"/>
                </a:cxn>
                <a:cxn ang="0">
                  <a:pos x="1" y="1"/>
                </a:cxn>
                <a:cxn ang="0">
                  <a:pos x="1" y="0"/>
                </a:cxn>
                <a:cxn ang="0">
                  <a:pos x="0" y="1"/>
                </a:cxn>
                <a:cxn ang="0">
                  <a:pos x="0" y="0"/>
                </a:cxn>
                <a:cxn ang="0">
                  <a:pos x="0" y="0"/>
                </a:cxn>
                <a:cxn ang="0">
                  <a:pos x="0" y="2"/>
                </a:cxn>
                <a:cxn ang="0">
                  <a:pos x="0" y="3"/>
                </a:cxn>
                <a:cxn ang="0">
                  <a:pos x="1" y="3"/>
                </a:cxn>
                <a:cxn ang="0">
                  <a:pos x="2" y="3"/>
                </a:cxn>
                <a:cxn ang="0">
                  <a:pos x="2" y="2"/>
                </a:cxn>
                <a:cxn ang="0">
                  <a:pos x="1" y="0"/>
                </a:cxn>
              </a:cxnLst>
              <a:rect l="0" t="0" r="r" b="b"/>
              <a:pathLst>
                <a:path w="2" h="3">
                  <a:moveTo>
                    <a:pt x="1" y="0"/>
                  </a:moveTo>
                  <a:lnTo>
                    <a:pt x="1" y="1"/>
                  </a:lnTo>
                  <a:lnTo>
                    <a:pt x="1" y="0"/>
                  </a:lnTo>
                  <a:lnTo>
                    <a:pt x="0" y="1"/>
                  </a:lnTo>
                  <a:lnTo>
                    <a:pt x="0" y="0"/>
                  </a:lnTo>
                  <a:lnTo>
                    <a:pt x="0" y="0"/>
                  </a:lnTo>
                  <a:lnTo>
                    <a:pt x="0" y="2"/>
                  </a:lnTo>
                  <a:lnTo>
                    <a:pt x="0" y="3"/>
                  </a:lnTo>
                  <a:lnTo>
                    <a:pt x="1" y="3"/>
                  </a:lnTo>
                  <a:lnTo>
                    <a:pt x="2" y="3"/>
                  </a:lnTo>
                  <a:lnTo>
                    <a:pt x="2"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3" name="Freeform 262"/>
            <p:cNvSpPr>
              <a:spLocks/>
            </p:cNvSpPr>
            <p:nvPr/>
          </p:nvSpPr>
          <p:spPr bwMode="auto">
            <a:xfrm>
              <a:off x="7869534" y="3625880"/>
              <a:ext cx="17035" cy="8710"/>
            </a:xfrm>
            <a:custGeom>
              <a:avLst/>
              <a:gdLst/>
              <a:ahLst/>
              <a:cxnLst>
                <a:cxn ang="0">
                  <a:pos x="0" y="3"/>
                </a:cxn>
                <a:cxn ang="0">
                  <a:pos x="0" y="3"/>
                </a:cxn>
                <a:cxn ang="0">
                  <a:pos x="0" y="3"/>
                </a:cxn>
                <a:cxn ang="0">
                  <a:pos x="1" y="3"/>
                </a:cxn>
                <a:cxn ang="0">
                  <a:pos x="3" y="3"/>
                </a:cxn>
                <a:cxn ang="0">
                  <a:pos x="5" y="1"/>
                </a:cxn>
                <a:cxn ang="0">
                  <a:pos x="4" y="0"/>
                </a:cxn>
                <a:cxn ang="0">
                  <a:pos x="4" y="0"/>
                </a:cxn>
                <a:cxn ang="0">
                  <a:pos x="2" y="1"/>
                </a:cxn>
                <a:cxn ang="0">
                  <a:pos x="0" y="1"/>
                </a:cxn>
                <a:cxn ang="0">
                  <a:pos x="0" y="2"/>
                </a:cxn>
                <a:cxn ang="0">
                  <a:pos x="0" y="3"/>
                </a:cxn>
              </a:cxnLst>
              <a:rect l="0" t="0" r="r" b="b"/>
              <a:pathLst>
                <a:path w="5" h="3">
                  <a:moveTo>
                    <a:pt x="0" y="3"/>
                  </a:moveTo>
                  <a:lnTo>
                    <a:pt x="0" y="3"/>
                  </a:lnTo>
                  <a:lnTo>
                    <a:pt x="0" y="3"/>
                  </a:lnTo>
                  <a:lnTo>
                    <a:pt x="1" y="3"/>
                  </a:lnTo>
                  <a:lnTo>
                    <a:pt x="3" y="3"/>
                  </a:lnTo>
                  <a:lnTo>
                    <a:pt x="5" y="1"/>
                  </a:lnTo>
                  <a:lnTo>
                    <a:pt x="4" y="0"/>
                  </a:lnTo>
                  <a:lnTo>
                    <a:pt x="4" y="0"/>
                  </a:lnTo>
                  <a:lnTo>
                    <a:pt x="2" y="1"/>
                  </a:lnTo>
                  <a:lnTo>
                    <a:pt x="0" y="1"/>
                  </a:lnTo>
                  <a:lnTo>
                    <a:pt x="0" y="2"/>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4" name="Freeform 263"/>
            <p:cNvSpPr>
              <a:spLocks/>
            </p:cNvSpPr>
            <p:nvPr/>
          </p:nvSpPr>
          <p:spPr bwMode="auto">
            <a:xfrm>
              <a:off x="7937673" y="3631686"/>
              <a:ext cx="6814" cy="2903"/>
            </a:xfrm>
            <a:custGeom>
              <a:avLst/>
              <a:gdLst/>
              <a:ahLst/>
              <a:cxnLst>
                <a:cxn ang="0">
                  <a:pos x="0" y="0"/>
                </a:cxn>
                <a:cxn ang="0">
                  <a:pos x="1" y="1"/>
                </a:cxn>
                <a:cxn ang="0">
                  <a:pos x="1" y="1"/>
                </a:cxn>
                <a:cxn ang="0">
                  <a:pos x="2" y="1"/>
                </a:cxn>
                <a:cxn ang="0">
                  <a:pos x="2" y="0"/>
                </a:cxn>
                <a:cxn ang="0">
                  <a:pos x="0" y="0"/>
                </a:cxn>
                <a:cxn ang="0">
                  <a:pos x="0" y="0"/>
                </a:cxn>
              </a:cxnLst>
              <a:rect l="0" t="0" r="r" b="b"/>
              <a:pathLst>
                <a:path w="2" h="1">
                  <a:moveTo>
                    <a:pt x="0" y="0"/>
                  </a:moveTo>
                  <a:lnTo>
                    <a:pt x="1" y="1"/>
                  </a:lnTo>
                  <a:lnTo>
                    <a:pt x="1" y="1"/>
                  </a:lnTo>
                  <a:lnTo>
                    <a:pt x="2" y="1"/>
                  </a:lnTo>
                  <a:lnTo>
                    <a:pt x="2"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5" name="Freeform 264"/>
            <p:cNvSpPr>
              <a:spLocks/>
            </p:cNvSpPr>
            <p:nvPr/>
          </p:nvSpPr>
          <p:spPr bwMode="auto">
            <a:xfrm>
              <a:off x="7920638" y="3620073"/>
              <a:ext cx="3407" cy="2903"/>
            </a:xfrm>
            <a:custGeom>
              <a:avLst/>
              <a:gdLst/>
              <a:ahLst/>
              <a:cxnLst>
                <a:cxn ang="0">
                  <a:pos x="0" y="0"/>
                </a:cxn>
                <a:cxn ang="0">
                  <a:pos x="0" y="1"/>
                </a:cxn>
                <a:cxn ang="0">
                  <a:pos x="0" y="1"/>
                </a:cxn>
                <a:cxn ang="0">
                  <a:pos x="0" y="0"/>
                </a:cxn>
                <a:cxn ang="0">
                  <a:pos x="0" y="0"/>
                </a:cxn>
                <a:cxn ang="0">
                  <a:pos x="0" y="0"/>
                </a:cxn>
                <a:cxn ang="0">
                  <a:pos x="0" y="0"/>
                </a:cxn>
              </a:cxnLst>
              <a:rect l="0" t="0" r="r" b="b"/>
              <a:pathLst>
                <a:path h="1">
                  <a:moveTo>
                    <a:pt x="0" y="0"/>
                  </a:moveTo>
                  <a:lnTo>
                    <a:pt x="0" y="1"/>
                  </a:lnTo>
                  <a:lnTo>
                    <a:pt x="0" y="1"/>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6" name="Freeform 265"/>
            <p:cNvSpPr>
              <a:spLocks/>
            </p:cNvSpPr>
            <p:nvPr/>
          </p:nvSpPr>
          <p:spPr bwMode="auto">
            <a:xfrm>
              <a:off x="7883162" y="3434270"/>
              <a:ext cx="3407" cy="8710"/>
            </a:xfrm>
            <a:custGeom>
              <a:avLst/>
              <a:gdLst/>
              <a:ahLst/>
              <a:cxnLst>
                <a:cxn ang="0">
                  <a:pos x="1" y="0"/>
                </a:cxn>
                <a:cxn ang="0">
                  <a:pos x="0" y="0"/>
                </a:cxn>
                <a:cxn ang="0">
                  <a:pos x="1" y="3"/>
                </a:cxn>
                <a:cxn ang="0">
                  <a:pos x="1" y="3"/>
                </a:cxn>
                <a:cxn ang="0">
                  <a:pos x="1" y="0"/>
                </a:cxn>
              </a:cxnLst>
              <a:rect l="0" t="0" r="r" b="b"/>
              <a:pathLst>
                <a:path w="1" h="3">
                  <a:moveTo>
                    <a:pt x="1" y="0"/>
                  </a:moveTo>
                  <a:lnTo>
                    <a:pt x="0" y="0"/>
                  </a:lnTo>
                  <a:lnTo>
                    <a:pt x="1" y="3"/>
                  </a:lnTo>
                  <a:lnTo>
                    <a:pt x="1" y="3"/>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7" name="Freeform 266"/>
            <p:cNvSpPr>
              <a:spLocks/>
            </p:cNvSpPr>
            <p:nvPr/>
          </p:nvSpPr>
          <p:spPr bwMode="auto">
            <a:xfrm>
              <a:off x="7774138" y="3411045"/>
              <a:ext cx="10221" cy="2903"/>
            </a:xfrm>
            <a:custGeom>
              <a:avLst/>
              <a:gdLst/>
              <a:ahLst/>
              <a:cxnLst>
                <a:cxn ang="0">
                  <a:pos x="1" y="0"/>
                </a:cxn>
                <a:cxn ang="0">
                  <a:pos x="0" y="1"/>
                </a:cxn>
                <a:cxn ang="0">
                  <a:pos x="0" y="1"/>
                </a:cxn>
                <a:cxn ang="0">
                  <a:pos x="1" y="1"/>
                </a:cxn>
                <a:cxn ang="0">
                  <a:pos x="2" y="1"/>
                </a:cxn>
                <a:cxn ang="0">
                  <a:pos x="3" y="1"/>
                </a:cxn>
                <a:cxn ang="0">
                  <a:pos x="3" y="1"/>
                </a:cxn>
                <a:cxn ang="0">
                  <a:pos x="1" y="0"/>
                </a:cxn>
                <a:cxn ang="0">
                  <a:pos x="1" y="0"/>
                </a:cxn>
              </a:cxnLst>
              <a:rect l="0" t="0" r="r" b="b"/>
              <a:pathLst>
                <a:path w="3" h="1">
                  <a:moveTo>
                    <a:pt x="1" y="0"/>
                  </a:moveTo>
                  <a:lnTo>
                    <a:pt x="0" y="1"/>
                  </a:lnTo>
                  <a:lnTo>
                    <a:pt x="0" y="1"/>
                  </a:lnTo>
                  <a:lnTo>
                    <a:pt x="1" y="1"/>
                  </a:lnTo>
                  <a:lnTo>
                    <a:pt x="2" y="1"/>
                  </a:lnTo>
                  <a:lnTo>
                    <a:pt x="3" y="1"/>
                  </a:lnTo>
                  <a:lnTo>
                    <a:pt x="3"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8" name="Freeform 267"/>
            <p:cNvSpPr>
              <a:spLocks/>
            </p:cNvSpPr>
            <p:nvPr/>
          </p:nvSpPr>
          <p:spPr bwMode="auto">
            <a:xfrm>
              <a:off x="7757103" y="3422658"/>
              <a:ext cx="3407" cy="2903"/>
            </a:xfrm>
            <a:custGeom>
              <a:avLst/>
              <a:gdLst/>
              <a:ahLst/>
              <a:cxnLst>
                <a:cxn ang="0">
                  <a:pos x="0" y="1"/>
                </a:cxn>
                <a:cxn ang="0">
                  <a:pos x="1" y="1"/>
                </a:cxn>
                <a:cxn ang="0">
                  <a:pos x="1" y="1"/>
                </a:cxn>
                <a:cxn ang="0">
                  <a:pos x="1" y="0"/>
                </a:cxn>
                <a:cxn ang="0">
                  <a:pos x="0" y="1"/>
                </a:cxn>
                <a:cxn ang="0">
                  <a:pos x="0" y="1"/>
                </a:cxn>
                <a:cxn ang="0">
                  <a:pos x="0" y="1"/>
                </a:cxn>
              </a:cxnLst>
              <a:rect l="0" t="0" r="r" b="b"/>
              <a:pathLst>
                <a:path w="1" h="1">
                  <a:moveTo>
                    <a:pt x="0" y="1"/>
                  </a:moveTo>
                  <a:lnTo>
                    <a:pt x="1" y="1"/>
                  </a:lnTo>
                  <a:lnTo>
                    <a:pt x="1" y="1"/>
                  </a:lnTo>
                  <a:lnTo>
                    <a:pt x="1" y="0"/>
                  </a:lnTo>
                  <a:lnTo>
                    <a:pt x="0"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9" name="Freeform 268"/>
            <p:cNvSpPr>
              <a:spLocks/>
            </p:cNvSpPr>
            <p:nvPr/>
          </p:nvSpPr>
          <p:spPr bwMode="auto">
            <a:xfrm>
              <a:off x="8407836" y="3585235"/>
              <a:ext cx="3407" cy="5806"/>
            </a:xfrm>
            <a:custGeom>
              <a:avLst/>
              <a:gdLst/>
              <a:ahLst/>
              <a:cxnLst>
                <a:cxn ang="0">
                  <a:pos x="0" y="0"/>
                </a:cxn>
                <a:cxn ang="0">
                  <a:pos x="0" y="1"/>
                </a:cxn>
                <a:cxn ang="0">
                  <a:pos x="1" y="2"/>
                </a:cxn>
                <a:cxn ang="0">
                  <a:pos x="0" y="0"/>
                </a:cxn>
                <a:cxn ang="0">
                  <a:pos x="0" y="0"/>
                </a:cxn>
              </a:cxnLst>
              <a:rect l="0" t="0" r="r" b="b"/>
              <a:pathLst>
                <a:path w="1" h="2">
                  <a:moveTo>
                    <a:pt x="0" y="0"/>
                  </a:moveTo>
                  <a:lnTo>
                    <a:pt x="0" y="1"/>
                  </a:lnTo>
                  <a:lnTo>
                    <a:pt x="1" y="2"/>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0" name="Freeform 269"/>
            <p:cNvSpPr>
              <a:spLocks/>
            </p:cNvSpPr>
            <p:nvPr/>
          </p:nvSpPr>
          <p:spPr bwMode="auto">
            <a:xfrm>
              <a:off x="7794580" y="3399432"/>
              <a:ext cx="6814" cy="2903"/>
            </a:xfrm>
            <a:custGeom>
              <a:avLst/>
              <a:gdLst/>
              <a:ahLst/>
              <a:cxnLst>
                <a:cxn ang="0">
                  <a:pos x="1" y="1"/>
                </a:cxn>
                <a:cxn ang="0">
                  <a:pos x="2" y="1"/>
                </a:cxn>
                <a:cxn ang="0">
                  <a:pos x="1" y="1"/>
                </a:cxn>
                <a:cxn ang="0">
                  <a:pos x="1" y="0"/>
                </a:cxn>
                <a:cxn ang="0">
                  <a:pos x="0" y="0"/>
                </a:cxn>
                <a:cxn ang="0">
                  <a:pos x="0" y="1"/>
                </a:cxn>
                <a:cxn ang="0">
                  <a:pos x="1" y="1"/>
                </a:cxn>
                <a:cxn ang="0">
                  <a:pos x="1" y="1"/>
                </a:cxn>
              </a:cxnLst>
              <a:rect l="0" t="0" r="r" b="b"/>
              <a:pathLst>
                <a:path w="2" h="1">
                  <a:moveTo>
                    <a:pt x="1" y="1"/>
                  </a:moveTo>
                  <a:lnTo>
                    <a:pt x="2" y="1"/>
                  </a:lnTo>
                  <a:lnTo>
                    <a:pt x="1" y="1"/>
                  </a:lnTo>
                  <a:lnTo>
                    <a:pt x="1" y="0"/>
                  </a:lnTo>
                  <a:lnTo>
                    <a:pt x="0" y="0"/>
                  </a:lnTo>
                  <a:lnTo>
                    <a:pt x="0" y="1"/>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1" name="Freeform 270"/>
            <p:cNvSpPr>
              <a:spLocks/>
            </p:cNvSpPr>
            <p:nvPr/>
          </p:nvSpPr>
          <p:spPr bwMode="auto">
            <a:xfrm>
              <a:off x="7896789" y="3530075"/>
              <a:ext cx="13628" cy="2903"/>
            </a:xfrm>
            <a:custGeom>
              <a:avLst/>
              <a:gdLst/>
              <a:ahLst/>
              <a:cxnLst>
                <a:cxn ang="0">
                  <a:pos x="4" y="0"/>
                </a:cxn>
                <a:cxn ang="0">
                  <a:pos x="4" y="0"/>
                </a:cxn>
                <a:cxn ang="0">
                  <a:pos x="1" y="0"/>
                </a:cxn>
                <a:cxn ang="0">
                  <a:pos x="0" y="0"/>
                </a:cxn>
                <a:cxn ang="0">
                  <a:pos x="0" y="0"/>
                </a:cxn>
                <a:cxn ang="0">
                  <a:pos x="0" y="0"/>
                </a:cxn>
                <a:cxn ang="0">
                  <a:pos x="0" y="1"/>
                </a:cxn>
                <a:cxn ang="0">
                  <a:pos x="1" y="1"/>
                </a:cxn>
                <a:cxn ang="0">
                  <a:pos x="4" y="1"/>
                </a:cxn>
                <a:cxn ang="0">
                  <a:pos x="4" y="0"/>
                </a:cxn>
              </a:cxnLst>
              <a:rect l="0" t="0" r="r" b="b"/>
              <a:pathLst>
                <a:path w="4" h="1">
                  <a:moveTo>
                    <a:pt x="4" y="0"/>
                  </a:moveTo>
                  <a:lnTo>
                    <a:pt x="4" y="0"/>
                  </a:lnTo>
                  <a:lnTo>
                    <a:pt x="1" y="0"/>
                  </a:lnTo>
                  <a:lnTo>
                    <a:pt x="0" y="0"/>
                  </a:lnTo>
                  <a:lnTo>
                    <a:pt x="0" y="0"/>
                  </a:lnTo>
                  <a:lnTo>
                    <a:pt x="0" y="0"/>
                  </a:lnTo>
                  <a:lnTo>
                    <a:pt x="0" y="1"/>
                  </a:lnTo>
                  <a:lnTo>
                    <a:pt x="1" y="1"/>
                  </a:lnTo>
                  <a:lnTo>
                    <a:pt x="4" y="1"/>
                  </a:lnTo>
                  <a:lnTo>
                    <a:pt x="4"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2" name="Freeform 271"/>
            <p:cNvSpPr>
              <a:spLocks/>
            </p:cNvSpPr>
            <p:nvPr/>
          </p:nvSpPr>
          <p:spPr bwMode="auto">
            <a:xfrm>
              <a:off x="7907010" y="3562010"/>
              <a:ext cx="6814" cy="5806"/>
            </a:xfrm>
            <a:custGeom>
              <a:avLst/>
              <a:gdLst/>
              <a:ahLst/>
              <a:cxnLst>
                <a:cxn ang="0">
                  <a:pos x="0" y="0"/>
                </a:cxn>
                <a:cxn ang="0">
                  <a:pos x="0" y="1"/>
                </a:cxn>
                <a:cxn ang="0">
                  <a:pos x="0" y="2"/>
                </a:cxn>
                <a:cxn ang="0">
                  <a:pos x="0" y="2"/>
                </a:cxn>
                <a:cxn ang="0">
                  <a:pos x="1" y="1"/>
                </a:cxn>
                <a:cxn ang="0">
                  <a:pos x="2" y="1"/>
                </a:cxn>
                <a:cxn ang="0">
                  <a:pos x="2" y="1"/>
                </a:cxn>
                <a:cxn ang="0">
                  <a:pos x="2" y="0"/>
                </a:cxn>
                <a:cxn ang="0">
                  <a:pos x="2" y="0"/>
                </a:cxn>
                <a:cxn ang="0">
                  <a:pos x="1" y="0"/>
                </a:cxn>
                <a:cxn ang="0">
                  <a:pos x="0" y="0"/>
                </a:cxn>
              </a:cxnLst>
              <a:rect l="0" t="0" r="r" b="b"/>
              <a:pathLst>
                <a:path w="2" h="2">
                  <a:moveTo>
                    <a:pt x="0" y="0"/>
                  </a:moveTo>
                  <a:lnTo>
                    <a:pt x="0" y="1"/>
                  </a:lnTo>
                  <a:lnTo>
                    <a:pt x="0" y="2"/>
                  </a:lnTo>
                  <a:lnTo>
                    <a:pt x="0" y="2"/>
                  </a:lnTo>
                  <a:lnTo>
                    <a:pt x="1" y="1"/>
                  </a:lnTo>
                  <a:lnTo>
                    <a:pt x="2" y="1"/>
                  </a:lnTo>
                  <a:lnTo>
                    <a:pt x="2" y="1"/>
                  </a:lnTo>
                  <a:lnTo>
                    <a:pt x="2" y="0"/>
                  </a:lnTo>
                  <a:lnTo>
                    <a:pt x="2"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3" name="Freeform 272"/>
            <p:cNvSpPr>
              <a:spLocks/>
            </p:cNvSpPr>
            <p:nvPr/>
          </p:nvSpPr>
          <p:spPr bwMode="auto">
            <a:xfrm>
              <a:off x="7859313" y="3445883"/>
              <a:ext cx="3407" cy="8710"/>
            </a:xfrm>
            <a:custGeom>
              <a:avLst/>
              <a:gdLst/>
              <a:ahLst/>
              <a:cxnLst>
                <a:cxn ang="0">
                  <a:pos x="0" y="1"/>
                </a:cxn>
                <a:cxn ang="0">
                  <a:pos x="0" y="0"/>
                </a:cxn>
                <a:cxn ang="0">
                  <a:pos x="0" y="0"/>
                </a:cxn>
                <a:cxn ang="0">
                  <a:pos x="1" y="3"/>
                </a:cxn>
                <a:cxn ang="0">
                  <a:pos x="0" y="1"/>
                </a:cxn>
              </a:cxnLst>
              <a:rect l="0" t="0" r="r" b="b"/>
              <a:pathLst>
                <a:path w="1" h="3">
                  <a:moveTo>
                    <a:pt x="0" y="1"/>
                  </a:moveTo>
                  <a:lnTo>
                    <a:pt x="0" y="0"/>
                  </a:lnTo>
                  <a:lnTo>
                    <a:pt x="0" y="0"/>
                  </a:lnTo>
                  <a:lnTo>
                    <a:pt x="1" y="3"/>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4" name="Freeform 273"/>
            <p:cNvSpPr>
              <a:spLocks/>
            </p:cNvSpPr>
            <p:nvPr/>
          </p:nvSpPr>
          <p:spPr bwMode="auto">
            <a:xfrm>
              <a:off x="8537301" y="3669427"/>
              <a:ext cx="17035" cy="8710"/>
            </a:xfrm>
            <a:custGeom>
              <a:avLst/>
              <a:gdLst/>
              <a:ahLst/>
              <a:cxnLst>
                <a:cxn ang="0">
                  <a:pos x="4" y="3"/>
                </a:cxn>
                <a:cxn ang="0">
                  <a:pos x="4" y="2"/>
                </a:cxn>
                <a:cxn ang="0">
                  <a:pos x="4" y="1"/>
                </a:cxn>
                <a:cxn ang="0">
                  <a:pos x="0" y="0"/>
                </a:cxn>
                <a:cxn ang="0">
                  <a:pos x="0" y="0"/>
                </a:cxn>
                <a:cxn ang="0">
                  <a:pos x="0" y="1"/>
                </a:cxn>
                <a:cxn ang="0">
                  <a:pos x="1" y="2"/>
                </a:cxn>
                <a:cxn ang="0">
                  <a:pos x="2" y="3"/>
                </a:cxn>
                <a:cxn ang="0">
                  <a:pos x="4" y="3"/>
                </a:cxn>
                <a:cxn ang="0">
                  <a:pos x="5" y="3"/>
                </a:cxn>
                <a:cxn ang="0">
                  <a:pos x="4" y="3"/>
                </a:cxn>
                <a:cxn ang="0">
                  <a:pos x="4" y="3"/>
                </a:cxn>
              </a:cxnLst>
              <a:rect l="0" t="0" r="r" b="b"/>
              <a:pathLst>
                <a:path w="5" h="3">
                  <a:moveTo>
                    <a:pt x="4" y="3"/>
                  </a:moveTo>
                  <a:lnTo>
                    <a:pt x="4" y="2"/>
                  </a:lnTo>
                  <a:lnTo>
                    <a:pt x="4" y="1"/>
                  </a:lnTo>
                  <a:lnTo>
                    <a:pt x="0" y="0"/>
                  </a:lnTo>
                  <a:lnTo>
                    <a:pt x="0" y="0"/>
                  </a:lnTo>
                  <a:lnTo>
                    <a:pt x="0" y="1"/>
                  </a:lnTo>
                  <a:lnTo>
                    <a:pt x="1" y="2"/>
                  </a:lnTo>
                  <a:lnTo>
                    <a:pt x="2" y="3"/>
                  </a:lnTo>
                  <a:lnTo>
                    <a:pt x="4" y="3"/>
                  </a:lnTo>
                  <a:lnTo>
                    <a:pt x="5" y="3"/>
                  </a:lnTo>
                  <a:lnTo>
                    <a:pt x="4" y="3"/>
                  </a:lnTo>
                  <a:lnTo>
                    <a:pt x="4"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5" name="Freeform 274"/>
            <p:cNvSpPr>
              <a:spLocks/>
            </p:cNvSpPr>
            <p:nvPr/>
          </p:nvSpPr>
          <p:spPr bwMode="auto">
            <a:xfrm>
              <a:off x="8619068" y="4441672"/>
              <a:ext cx="6814" cy="8710"/>
            </a:xfrm>
            <a:custGeom>
              <a:avLst/>
              <a:gdLst/>
              <a:ahLst/>
              <a:cxnLst>
                <a:cxn ang="0">
                  <a:pos x="2" y="1"/>
                </a:cxn>
                <a:cxn ang="0">
                  <a:pos x="2" y="0"/>
                </a:cxn>
                <a:cxn ang="0">
                  <a:pos x="1" y="0"/>
                </a:cxn>
                <a:cxn ang="0">
                  <a:pos x="0" y="3"/>
                </a:cxn>
                <a:cxn ang="0">
                  <a:pos x="0" y="3"/>
                </a:cxn>
                <a:cxn ang="0">
                  <a:pos x="0" y="3"/>
                </a:cxn>
                <a:cxn ang="0">
                  <a:pos x="1" y="3"/>
                </a:cxn>
                <a:cxn ang="0">
                  <a:pos x="1" y="3"/>
                </a:cxn>
                <a:cxn ang="0">
                  <a:pos x="1" y="3"/>
                </a:cxn>
                <a:cxn ang="0">
                  <a:pos x="1" y="3"/>
                </a:cxn>
                <a:cxn ang="0">
                  <a:pos x="1" y="3"/>
                </a:cxn>
                <a:cxn ang="0">
                  <a:pos x="2" y="3"/>
                </a:cxn>
                <a:cxn ang="0">
                  <a:pos x="2" y="3"/>
                </a:cxn>
                <a:cxn ang="0">
                  <a:pos x="2" y="3"/>
                </a:cxn>
                <a:cxn ang="0">
                  <a:pos x="2" y="1"/>
                </a:cxn>
              </a:cxnLst>
              <a:rect l="0" t="0" r="r" b="b"/>
              <a:pathLst>
                <a:path w="2" h="3">
                  <a:moveTo>
                    <a:pt x="2" y="1"/>
                  </a:moveTo>
                  <a:lnTo>
                    <a:pt x="2" y="0"/>
                  </a:lnTo>
                  <a:lnTo>
                    <a:pt x="1" y="0"/>
                  </a:lnTo>
                  <a:lnTo>
                    <a:pt x="0" y="3"/>
                  </a:lnTo>
                  <a:lnTo>
                    <a:pt x="0" y="3"/>
                  </a:lnTo>
                  <a:lnTo>
                    <a:pt x="0" y="3"/>
                  </a:lnTo>
                  <a:lnTo>
                    <a:pt x="1" y="3"/>
                  </a:lnTo>
                  <a:lnTo>
                    <a:pt x="1" y="3"/>
                  </a:lnTo>
                  <a:lnTo>
                    <a:pt x="1" y="3"/>
                  </a:lnTo>
                  <a:lnTo>
                    <a:pt x="1" y="3"/>
                  </a:lnTo>
                  <a:lnTo>
                    <a:pt x="1" y="3"/>
                  </a:lnTo>
                  <a:lnTo>
                    <a:pt x="2" y="3"/>
                  </a:lnTo>
                  <a:lnTo>
                    <a:pt x="2" y="3"/>
                  </a:lnTo>
                  <a:lnTo>
                    <a:pt x="2" y="3"/>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6" name="Freeform 275"/>
            <p:cNvSpPr>
              <a:spLocks/>
            </p:cNvSpPr>
            <p:nvPr/>
          </p:nvSpPr>
          <p:spPr bwMode="auto">
            <a:xfrm>
              <a:off x="8523673" y="3637493"/>
              <a:ext cx="13628" cy="23225"/>
            </a:xfrm>
            <a:custGeom>
              <a:avLst/>
              <a:gdLst/>
              <a:ahLst/>
              <a:cxnLst>
                <a:cxn ang="0">
                  <a:pos x="4" y="8"/>
                </a:cxn>
                <a:cxn ang="0">
                  <a:pos x="4" y="7"/>
                </a:cxn>
                <a:cxn ang="0">
                  <a:pos x="4" y="7"/>
                </a:cxn>
                <a:cxn ang="0">
                  <a:pos x="4" y="6"/>
                </a:cxn>
                <a:cxn ang="0">
                  <a:pos x="3" y="6"/>
                </a:cxn>
                <a:cxn ang="0">
                  <a:pos x="3" y="6"/>
                </a:cxn>
                <a:cxn ang="0">
                  <a:pos x="3" y="5"/>
                </a:cxn>
                <a:cxn ang="0">
                  <a:pos x="2" y="3"/>
                </a:cxn>
                <a:cxn ang="0">
                  <a:pos x="1" y="3"/>
                </a:cxn>
                <a:cxn ang="0">
                  <a:pos x="1" y="3"/>
                </a:cxn>
                <a:cxn ang="0">
                  <a:pos x="1" y="1"/>
                </a:cxn>
                <a:cxn ang="0">
                  <a:pos x="0" y="0"/>
                </a:cxn>
                <a:cxn ang="0">
                  <a:pos x="0" y="0"/>
                </a:cxn>
                <a:cxn ang="0">
                  <a:pos x="0" y="1"/>
                </a:cxn>
                <a:cxn ang="0">
                  <a:pos x="0" y="1"/>
                </a:cxn>
                <a:cxn ang="0">
                  <a:pos x="0" y="2"/>
                </a:cxn>
                <a:cxn ang="0">
                  <a:pos x="2" y="6"/>
                </a:cxn>
                <a:cxn ang="0">
                  <a:pos x="4" y="7"/>
                </a:cxn>
                <a:cxn ang="0">
                  <a:pos x="4" y="7"/>
                </a:cxn>
                <a:cxn ang="0">
                  <a:pos x="4" y="8"/>
                </a:cxn>
              </a:cxnLst>
              <a:rect l="0" t="0" r="r" b="b"/>
              <a:pathLst>
                <a:path w="4" h="8">
                  <a:moveTo>
                    <a:pt x="4" y="8"/>
                  </a:moveTo>
                  <a:lnTo>
                    <a:pt x="4" y="7"/>
                  </a:lnTo>
                  <a:lnTo>
                    <a:pt x="4" y="7"/>
                  </a:lnTo>
                  <a:lnTo>
                    <a:pt x="4" y="6"/>
                  </a:lnTo>
                  <a:lnTo>
                    <a:pt x="3" y="6"/>
                  </a:lnTo>
                  <a:lnTo>
                    <a:pt x="3" y="6"/>
                  </a:lnTo>
                  <a:lnTo>
                    <a:pt x="3" y="5"/>
                  </a:lnTo>
                  <a:lnTo>
                    <a:pt x="2" y="3"/>
                  </a:lnTo>
                  <a:lnTo>
                    <a:pt x="1" y="3"/>
                  </a:lnTo>
                  <a:lnTo>
                    <a:pt x="1" y="3"/>
                  </a:lnTo>
                  <a:lnTo>
                    <a:pt x="1" y="1"/>
                  </a:lnTo>
                  <a:lnTo>
                    <a:pt x="0" y="0"/>
                  </a:lnTo>
                  <a:lnTo>
                    <a:pt x="0" y="0"/>
                  </a:lnTo>
                  <a:lnTo>
                    <a:pt x="0" y="1"/>
                  </a:lnTo>
                  <a:lnTo>
                    <a:pt x="0" y="1"/>
                  </a:lnTo>
                  <a:lnTo>
                    <a:pt x="0" y="2"/>
                  </a:lnTo>
                  <a:lnTo>
                    <a:pt x="2" y="6"/>
                  </a:lnTo>
                  <a:lnTo>
                    <a:pt x="4" y="7"/>
                  </a:lnTo>
                  <a:lnTo>
                    <a:pt x="4" y="7"/>
                  </a:lnTo>
                  <a:lnTo>
                    <a:pt x="4"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7" name="Freeform 276"/>
            <p:cNvSpPr>
              <a:spLocks/>
            </p:cNvSpPr>
            <p:nvPr/>
          </p:nvSpPr>
          <p:spPr bwMode="auto">
            <a:xfrm>
              <a:off x="8513452" y="3649105"/>
              <a:ext cx="3407" cy="2903"/>
            </a:xfrm>
            <a:custGeom>
              <a:avLst/>
              <a:gdLst/>
              <a:ahLst/>
              <a:cxnLst>
                <a:cxn ang="0">
                  <a:pos x="1" y="1"/>
                </a:cxn>
                <a:cxn ang="0">
                  <a:pos x="1" y="1"/>
                </a:cxn>
                <a:cxn ang="0">
                  <a:pos x="1" y="0"/>
                </a:cxn>
                <a:cxn ang="0">
                  <a:pos x="0" y="0"/>
                </a:cxn>
                <a:cxn ang="0">
                  <a:pos x="0" y="0"/>
                </a:cxn>
                <a:cxn ang="0">
                  <a:pos x="0" y="0"/>
                </a:cxn>
                <a:cxn ang="0">
                  <a:pos x="0" y="1"/>
                </a:cxn>
                <a:cxn ang="0">
                  <a:pos x="1" y="1"/>
                </a:cxn>
              </a:cxnLst>
              <a:rect l="0" t="0" r="r" b="b"/>
              <a:pathLst>
                <a:path w="1" h="1">
                  <a:moveTo>
                    <a:pt x="1" y="1"/>
                  </a:moveTo>
                  <a:lnTo>
                    <a:pt x="1" y="1"/>
                  </a:lnTo>
                  <a:lnTo>
                    <a:pt x="1" y="0"/>
                  </a:lnTo>
                  <a:lnTo>
                    <a:pt x="0" y="0"/>
                  </a:lnTo>
                  <a:lnTo>
                    <a:pt x="0" y="0"/>
                  </a:lnTo>
                  <a:lnTo>
                    <a:pt x="0" y="0"/>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8" name="Freeform 277"/>
            <p:cNvSpPr>
              <a:spLocks/>
            </p:cNvSpPr>
            <p:nvPr/>
          </p:nvSpPr>
          <p:spPr bwMode="auto">
            <a:xfrm>
              <a:off x="8370359" y="3649105"/>
              <a:ext cx="6814" cy="5806"/>
            </a:xfrm>
            <a:custGeom>
              <a:avLst/>
              <a:gdLst/>
              <a:ahLst/>
              <a:cxnLst>
                <a:cxn ang="0">
                  <a:pos x="0" y="0"/>
                </a:cxn>
                <a:cxn ang="0">
                  <a:pos x="1" y="1"/>
                </a:cxn>
                <a:cxn ang="0">
                  <a:pos x="2" y="2"/>
                </a:cxn>
                <a:cxn ang="0">
                  <a:pos x="2" y="2"/>
                </a:cxn>
                <a:cxn ang="0">
                  <a:pos x="2" y="1"/>
                </a:cxn>
                <a:cxn ang="0">
                  <a:pos x="0" y="0"/>
                </a:cxn>
              </a:cxnLst>
              <a:rect l="0" t="0" r="r" b="b"/>
              <a:pathLst>
                <a:path w="2" h="2">
                  <a:moveTo>
                    <a:pt x="0" y="0"/>
                  </a:moveTo>
                  <a:lnTo>
                    <a:pt x="1" y="1"/>
                  </a:lnTo>
                  <a:lnTo>
                    <a:pt x="2" y="2"/>
                  </a:lnTo>
                  <a:lnTo>
                    <a:pt x="2" y="2"/>
                  </a:lnTo>
                  <a:lnTo>
                    <a:pt x="2"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9" name="Freeform 278"/>
            <p:cNvSpPr>
              <a:spLocks/>
            </p:cNvSpPr>
            <p:nvPr/>
          </p:nvSpPr>
          <p:spPr bwMode="auto">
            <a:xfrm>
              <a:off x="8659952" y="3753619"/>
              <a:ext cx="3407" cy="8710"/>
            </a:xfrm>
            <a:custGeom>
              <a:avLst/>
              <a:gdLst/>
              <a:ahLst/>
              <a:cxnLst>
                <a:cxn ang="0">
                  <a:pos x="0" y="3"/>
                </a:cxn>
                <a:cxn ang="0">
                  <a:pos x="1" y="3"/>
                </a:cxn>
                <a:cxn ang="0">
                  <a:pos x="1" y="2"/>
                </a:cxn>
                <a:cxn ang="0">
                  <a:pos x="0" y="2"/>
                </a:cxn>
                <a:cxn ang="0">
                  <a:pos x="0" y="0"/>
                </a:cxn>
                <a:cxn ang="0">
                  <a:pos x="0" y="0"/>
                </a:cxn>
                <a:cxn ang="0">
                  <a:pos x="0" y="3"/>
                </a:cxn>
                <a:cxn ang="0">
                  <a:pos x="0" y="3"/>
                </a:cxn>
              </a:cxnLst>
              <a:rect l="0" t="0" r="r" b="b"/>
              <a:pathLst>
                <a:path w="1" h="3">
                  <a:moveTo>
                    <a:pt x="0" y="3"/>
                  </a:moveTo>
                  <a:lnTo>
                    <a:pt x="1" y="3"/>
                  </a:lnTo>
                  <a:lnTo>
                    <a:pt x="1" y="2"/>
                  </a:lnTo>
                  <a:lnTo>
                    <a:pt x="0" y="2"/>
                  </a:lnTo>
                  <a:lnTo>
                    <a:pt x="0" y="0"/>
                  </a:lnTo>
                  <a:lnTo>
                    <a:pt x="0" y="0"/>
                  </a:lnTo>
                  <a:lnTo>
                    <a:pt x="0" y="3"/>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0" name="Freeform 279"/>
            <p:cNvSpPr>
              <a:spLocks/>
            </p:cNvSpPr>
            <p:nvPr/>
          </p:nvSpPr>
          <p:spPr bwMode="auto">
            <a:xfrm>
              <a:off x="8503231" y="3654912"/>
              <a:ext cx="23849" cy="11613"/>
            </a:xfrm>
            <a:custGeom>
              <a:avLst/>
              <a:gdLst/>
              <a:ahLst/>
              <a:cxnLst>
                <a:cxn ang="0">
                  <a:pos x="4" y="1"/>
                </a:cxn>
                <a:cxn ang="0">
                  <a:pos x="1" y="1"/>
                </a:cxn>
                <a:cxn ang="0">
                  <a:pos x="0" y="0"/>
                </a:cxn>
                <a:cxn ang="0">
                  <a:pos x="0" y="0"/>
                </a:cxn>
                <a:cxn ang="0">
                  <a:pos x="0" y="1"/>
                </a:cxn>
                <a:cxn ang="0">
                  <a:pos x="0" y="1"/>
                </a:cxn>
                <a:cxn ang="0">
                  <a:pos x="1" y="3"/>
                </a:cxn>
                <a:cxn ang="0">
                  <a:pos x="2" y="3"/>
                </a:cxn>
                <a:cxn ang="0">
                  <a:pos x="7" y="4"/>
                </a:cxn>
                <a:cxn ang="0">
                  <a:pos x="7" y="3"/>
                </a:cxn>
                <a:cxn ang="0">
                  <a:pos x="7" y="2"/>
                </a:cxn>
                <a:cxn ang="0">
                  <a:pos x="7" y="2"/>
                </a:cxn>
                <a:cxn ang="0">
                  <a:pos x="4" y="1"/>
                </a:cxn>
              </a:cxnLst>
              <a:rect l="0" t="0" r="r" b="b"/>
              <a:pathLst>
                <a:path w="7" h="4">
                  <a:moveTo>
                    <a:pt x="4" y="1"/>
                  </a:moveTo>
                  <a:lnTo>
                    <a:pt x="1" y="1"/>
                  </a:lnTo>
                  <a:lnTo>
                    <a:pt x="0" y="0"/>
                  </a:lnTo>
                  <a:lnTo>
                    <a:pt x="0" y="0"/>
                  </a:lnTo>
                  <a:lnTo>
                    <a:pt x="0" y="1"/>
                  </a:lnTo>
                  <a:lnTo>
                    <a:pt x="0" y="1"/>
                  </a:lnTo>
                  <a:lnTo>
                    <a:pt x="1" y="3"/>
                  </a:lnTo>
                  <a:lnTo>
                    <a:pt x="2" y="3"/>
                  </a:lnTo>
                  <a:lnTo>
                    <a:pt x="7" y="4"/>
                  </a:lnTo>
                  <a:lnTo>
                    <a:pt x="7" y="3"/>
                  </a:lnTo>
                  <a:lnTo>
                    <a:pt x="7" y="2"/>
                  </a:lnTo>
                  <a:lnTo>
                    <a:pt x="7" y="2"/>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1" name="Freeform 280"/>
            <p:cNvSpPr>
              <a:spLocks/>
            </p:cNvSpPr>
            <p:nvPr/>
          </p:nvSpPr>
          <p:spPr bwMode="auto">
            <a:xfrm>
              <a:off x="8656545" y="3765232"/>
              <a:ext cx="6814" cy="5806"/>
            </a:xfrm>
            <a:custGeom>
              <a:avLst/>
              <a:gdLst/>
              <a:ahLst/>
              <a:cxnLst>
                <a:cxn ang="0">
                  <a:pos x="0" y="0"/>
                </a:cxn>
                <a:cxn ang="0">
                  <a:pos x="0" y="0"/>
                </a:cxn>
                <a:cxn ang="0">
                  <a:pos x="0" y="1"/>
                </a:cxn>
                <a:cxn ang="0">
                  <a:pos x="0" y="1"/>
                </a:cxn>
                <a:cxn ang="0">
                  <a:pos x="0" y="1"/>
                </a:cxn>
                <a:cxn ang="0">
                  <a:pos x="0" y="2"/>
                </a:cxn>
                <a:cxn ang="0">
                  <a:pos x="2" y="2"/>
                </a:cxn>
                <a:cxn ang="0">
                  <a:pos x="1" y="1"/>
                </a:cxn>
                <a:cxn ang="0">
                  <a:pos x="1" y="0"/>
                </a:cxn>
                <a:cxn ang="0">
                  <a:pos x="1" y="0"/>
                </a:cxn>
                <a:cxn ang="0">
                  <a:pos x="0" y="0"/>
                </a:cxn>
              </a:cxnLst>
              <a:rect l="0" t="0" r="r" b="b"/>
              <a:pathLst>
                <a:path w="2" h="2">
                  <a:moveTo>
                    <a:pt x="0" y="0"/>
                  </a:moveTo>
                  <a:lnTo>
                    <a:pt x="0" y="0"/>
                  </a:lnTo>
                  <a:lnTo>
                    <a:pt x="0" y="1"/>
                  </a:lnTo>
                  <a:lnTo>
                    <a:pt x="0" y="1"/>
                  </a:lnTo>
                  <a:lnTo>
                    <a:pt x="0" y="1"/>
                  </a:lnTo>
                  <a:lnTo>
                    <a:pt x="0" y="2"/>
                  </a:lnTo>
                  <a:lnTo>
                    <a:pt x="2" y="2"/>
                  </a:lnTo>
                  <a:lnTo>
                    <a:pt x="1" y="1"/>
                  </a:lnTo>
                  <a:lnTo>
                    <a:pt x="1"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2" name="Freeform 281"/>
            <p:cNvSpPr>
              <a:spLocks/>
            </p:cNvSpPr>
            <p:nvPr/>
          </p:nvSpPr>
          <p:spPr bwMode="auto">
            <a:xfrm>
              <a:off x="8581592" y="3834908"/>
              <a:ext cx="54512" cy="37741"/>
            </a:xfrm>
            <a:custGeom>
              <a:avLst/>
              <a:gdLst/>
              <a:ahLst/>
              <a:cxnLst>
                <a:cxn ang="0">
                  <a:pos x="15" y="12"/>
                </a:cxn>
                <a:cxn ang="0">
                  <a:pos x="15" y="13"/>
                </a:cxn>
                <a:cxn ang="0">
                  <a:pos x="16" y="13"/>
                </a:cxn>
                <a:cxn ang="0">
                  <a:pos x="16" y="12"/>
                </a:cxn>
                <a:cxn ang="0">
                  <a:pos x="16" y="12"/>
                </a:cxn>
                <a:cxn ang="0">
                  <a:pos x="16" y="12"/>
                </a:cxn>
                <a:cxn ang="0">
                  <a:pos x="16" y="11"/>
                </a:cxn>
                <a:cxn ang="0">
                  <a:pos x="15" y="11"/>
                </a:cxn>
                <a:cxn ang="0">
                  <a:pos x="14" y="11"/>
                </a:cxn>
                <a:cxn ang="0">
                  <a:pos x="14" y="10"/>
                </a:cxn>
                <a:cxn ang="0">
                  <a:pos x="13" y="8"/>
                </a:cxn>
                <a:cxn ang="0">
                  <a:pos x="10" y="8"/>
                </a:cxn>
                <a:cxn ang="0">
                  <a:pos x="10" y="8"/>
                </a:cxn>
                <a:cxn ang="0">
                  <a:pos x="9" y="8"/>
                </a:cxn>
                <a:cxn ang="0">
                  <a:pos x="9" y="7"/>
                </a:cxn>
                <a:cxn ang="0">
                  <a:pos x="9" y="6"/>
                </a:cxn>
                <a:cxn ang="0">
                  <a:pos x="8" y="6"/>
                </a:cxn>
                <a:cxn ang="0">
                  <a:pos x="8" y="6"/>
                </a:cxn>
                <a:cxn ang="0">
                  <a:pos x="7" y="4"/>
                </a:cxn>
                <a:cxn ang="0">
                  <a:pos x="7" y="4"/>
                </a:cxn>
                <a:cxn ang="0">
                  <a:pos x="6" y="3"/>
                </a:cxn>
                <a:cxn ang="0">
                  <a:pos x="5" y="3"/>
                </a:cxn>
                <a:cxn ang="0">
                  <a:pos x="4" y="2"/>
                </a:cxn>
                <a:cxn ang="0">
                  <a:pos x="4" y="1"/>
                </a:cxn>
                <a:cxn ang="0">
                  <a:pos x="3" y="1"/>
                </a:cxn>
                <a:cxn ang="0">
                  <a:pos x="2" y="1"/>
                </a:cxn>
                <a:cxn ang="0">
                  <a:pos x="2" y="1"/>
                </a:cxn>
                <a:cxn ang="0">
                  <a:pos x="1" y="0"/>
                </a:cxn>
                <a:cxn ang="0">
                  <a:pos x="0" y="0"/>
                </a:cxn>
                <a:cxn ang="0">
                  <a:pos x="1" y="1"/>
                </a:cxn>
                <a:cxn ang="0">
                  <a:pos x="1" y="1"/>
                </a:cxn>
                <a:cxn ang="0">
                  <a:pos x="2" y="3"/>
                </a:cxn>
                <a:cxn ang="0">
                  <a:pos x="2" y="4"/>
                </a:cxn>
                <a:cxn ang="0">
                  <a:pos x="2" y="4"/>
                </a:cxn>
                <a:cxn ang="0">
                  <a:pos x="4" y="6"/>
                </a:cxn>
                <a:cxn ang="0">
                  <a:pos x="6" y="7"/>
                </a:cxn>
                <a:cxn ang="0">
                  <a:pos x="6" y="8"/>
                </a:cxn>
                <a:cxn ang="0">
                  <a:pos x="6" y="8"/>
                </a:cxn>
                <a:cxn ang="0">
                  <a:pos x="7" y="8"/>
                </a:cxn>
                <a:cxn ang="0">
                  <a:pos x="8" y="8"/>
                </a:cxn>
                <a:cxn ang="0">
                  <a:pos x="9" y="9"/>
                </a:cxn>
                <a:cxn ang="0">
                  <a:pos x="9" y="9"/>
                </a:cxn>
                <a:cxn ang="0">
                  <a:pos x="9" y="10"/>
                </a:cxn>
                <a:cxn ang="0">
                  <a:pos x="10" y="10"/>
                </a:cxn>
                <a:cxn ang="0">
                  <a:pos x="10" y="10"/>
                </a:cxn>
                <a:cxn ang="0">
                  <a:pos x="10" y="10"/>
                </a:cxn>
                <a:cxn ang="0">
                  <a:pos x="11" y="11"/>
                </a:cxn>
                <a:cxn ang="0">
                  <a:pos x="11" y="11"/>
                </a:cxn>
                <a:cxn ang="0">
                  <a:pos x="12" y="11"/>
                </a:cxn>
                <a:cxn ang="0">
                  <a:pos x="12" y="11"/>
                </a:cxn>
                <a:cxn ang="0">
                  <a:pos x="13" y="11"/>
                </a:cxn>
                <a:cxn ang="0">
                  <a:pos x="13" y="11"/>
                </a:cxn>
                <a:cxn ang="0">
                  <a:pos x="14" y="11"/>
                </a:cxn>
                <a:cxn ang="0">
                  <a:pos x="14" y="12"/>
                </a:cxn>
                <a:cxn ang="0">
                  <a:pos x="15" y="12"/>
                </a:cxn>
              </a:cxnLst>
              <a:rect l="0" t="0" r="r" b="b"/>
              <a:pathLst>
                <a:path w="16" h="13">
                  <a:moveTo>
                    <a:pt x="15" y="12"/>
                  </a:moveTo>
                  <a:lnTo>
                    <a:pt x="15" y="13"/>
                  </a:lnTo>
                  <a:lnTo>
                    <a:pt x="16" y="13"/>
                  </a:lnTo>
                  <a:lnTo>
                    <a:pt x="16" y="12"/>
                  </a:lnTo>
                  <a:lnTo>
                    <a:pt x="16" y="12"/>
                  </a:lnTo>
                  <a:lnTo>
                    <a:pt x="16" y="12"/>
                  </a:lnTo>
                  <a:lnTo>
                    <a:pt x="16" y="11"/>
                  </a:lnTo>
                  <a:lnTo>
                    <a:pt x="15" y="11"/>
                  </a:lnTo>
                  <a:lnTo>
                    <a:pt x="14" y="11"/>
                  </a:lnTo>
                  <a:lnTo>
                    <a:pt x="14" y="10"/>
                  </a:lnTo>
                  <a:lnTo>
                    <a:pt x="13" y="8"/>
                  </a:lnTo>
                  <a:lnTo>
                    <a:pt x="10" y="8"/>
                  </a:lnTo>
                  <a:lnTo>
                    <a:pt x="10" y="8"/>
                  </a:lnTo>
                  <a:lnTo>
                    <a:pt x="9" y="8"/>
                  </a:lnTo>
                  <a:lnTo>
                    <a:pt x="9" y="7"/>
                  </a:lnTo>
                  <a:lnTo>
                    <a:pt x="9" y="6"/>
                  </a:lnTo>
                  <a:lnTo>
                    <a:pt x="8" y="6"/>
                  </a:lnTo>
                  <a:lnTo>
                    <a:pt x="8" y="6"/>
                  </a:lnTo>
                  <a:lnTo>
                    <a:pt x="7" y="4"/>
                  </a:lnTo>
                  <a:lnTo>
                    <a:pt x="7" y="4"/>
                  </a:lnTo>
                  <a:lnTo>
                    <a:pt x="6" y="3"/>
                  </a:lnTo>
                  <a:lnTo>
                    <a:pt x="5" y="3"/>
                  </a:lnTo>
                  <a:lnTo>
                    <a:pt x="4" y="2"/>
                  </a:lnTo>
                  <a:lnTo>
                    <a:pt x="4" y="1"/>
                  </a:lnTo>
                  <a:lnTo>
                    <a:pt x="3" y="1"/>
                  </a:lnTo>
                  <a:lnTo>
                    <a:pt x="2" y="1"/>
                  </a:lnTo>
                  <a:lnTo>
                    <a:pt x="2" y="1"/>
                  </a:lnTo>
                  <a:lnTo>
                    <a:pt x="1" y="0"/>
                  </a:lnTo>
                  <a:lnTo>
                    <a:pt x="0" y="0"/>
                  </a:lnTo>
                  <a:lnTo>
                    <a:pt x="1" y="1"/>
                  </a:lnTo>
                  <a:lnTo>
                    <a:pt x="1" y="1"/>
                  </a:lnTo>
                  <a:lnTo>
                    <a:pt x="2" y="3"/>
                  </a:lnTo>
                  <a:lnTo>
                    <a:pt x="2" y="4"/>
                  </a:lnTo>
                  <a:lnTo>
                    <a:pt x="2" y="4"/>
                  </a:lnTo>
                  <a:lnTo>
                    <a:pt x="4" y="6"/>
                  </a:lnTo>
                  <a:lnTo>
                    <a:pt x="6" y="7"/>
                  </a:lnTo>
                  <a:lnTo>
                    <a:pt x="6" y="8"/>
                  </a:lnTo>
                  <a:lnTo>
                    <a:pt x="6" y="8"/>
                  </a:lnTo>
                  <a:lnTo>
                    <a:pt x="7" y="8"/>
                  </a:lnTo>
                  <a:lnTo>
                    <a:pt x="8" y="8"/>
                  </a:lnTo>
                  <a:lnTo>
                    <a:pt x="9" y="9"/>
                  </a:lnTo>
                  <a:lnTo>
                    <a:pt x="9" y="9"/>
                  </a:lnTo>
                  <a:lnTo>
                    <a:pt x="9" y="10"/>
                  </a:lnTo>
                  <a:lnTo>
                    <a:pt x="10" y="10"/>
                  </a:lnTo>
                  <a:lnTo>
                    <a:pt x="10" y="10"/>
                  </a:lnTo>
                  <a:lnTo>
                    <a:pt x="10" y="10"/>
                  </a:lnTo>
                  <a:lnTo>
                    <a:pt x="11" y="11"/>
                  </a:lnTo>
                  <a:lnTo>
                    <a:pt x="11" y="11"/>
                  </a:lnTo>
                  <a:lnTo>
                    <a:pt x="12" y="11"/>
                  </a:lnTo>
                  <a:lnTo>
                    <a:pt x="12" y="11"/>
                  </a:lnTo>
                  <a:lnTo>
                    <a:pt x="13" y="11"/>
                  </a:lnTo>
                  <a:lnTo>
                    <a:pt x="13" y="11"/>
                  </a:lnTo>
                  <a:lnTo>
                    <a:pt x="14" y="11"/>
                  </a:lnTo>
                  <a:lnTo>
                    <a:pt x="14" y="12"/>
                  </a:lnTo>
                  <a:lnTo>
                    <a:pt x="15" y="1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3" name="Freeform 282"/>
            <p:cNvSpPr>
              <a:spLocks/>
            </p:cNvSpPr>
            <p:nvPr/>
          </p:nvSpPr>
          <p:spPr bwMode="auto">
            <a:xfrm>
              <a:off x="8659952" y="3788458"/>
              <a:ext cx="6814" cy="5806"/>
            </a:xfrm>
            <a:custGeom>
              <a:avLst/>
              <a:gdLst/>
              <a:ahLst/>
              <a:cxnLst>
                <a:cxn ang="0">
                  <a:pos x="1" y="2"/>
                </a:cxn>
                <a:cxn ang="0">
                  <a:pos x="1" y="2"/>
                </a:cxn>
                <a:cxn ang="0">
                  <a:pos x="2" y="2"/>
                </a:cxn>
                <a:cxn ang="0">
                  <a:pos x="1" y="1"/>
                </a:cxn>
                <a:cxn ang="0">
                  <a:pos x="1" y="1"/>
                </a:cxn>
                <a:cxn ang="0">
                  <a:pos x="1" y="0"/>
                </a:cxn>
                <a:cxn ang="0">
                  <a:pos x="1" y="1"/>
                </a:cxn>
                <a:cxn ang="0">
                  <a:pos x="0" y="1"/>
                </a:cxn>
                <a:cxn ang="0">
                  <a:pos x="0" y="2"/>
                </a:cxn>
                <a:cxn ang="0">
                  <a:pos x="1" y="2"/>
                </a:cxn>
              </a:cxnLst>
              <a:rect l="0" t="0" r="r" b="b"/>
              <a:pathLst>
                <a:path w="2" h="2">
                  <a:moveTo>
                    <a:pt x="1" y="2"/>
                  </a:moveTo>
                  <a:lnTo>
                    <a:pt x="1" y="2"/>
                  </a:lnTo>
                  <a:lnTo>
                    <a:pt x="2" y="2"/>
                  </a:lnTo>
                  <a:lnTo>
                    <a:pt x="1" y="1"/>
                  </a:lnTo>
                  <a:lnTo>
                    <a:pt x="1" y="1"/>
                  </a:lnTo>
                  <a:lnTo>
                    <a:pt x="1" y="0"/>
                  </a:lnTo>
                  <a:lnTo>
                    <a:pt x="1" y="1"/>
                  </a:lnTo>
                  <a:lnTo>
                    <a:pt x="0" y="1"/>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4" name="Freeform 283"/>
            <p:cNvSpPr>
              <a:spLocks/>
            </p:cNvSpPr>
            <p:nvPr/>
          </p:nvSpPr>
          <p:spPr bwMode="auto">
            <a:xfrm>
              <a:off x="8445313" y="3611364"/>
              <a:ext cx="20442" cy="11613"/>
            </a:xfrm>
            <a:custGeom>
              <a:avLst/>
              <a:gdLst/>
              <a:ahLst/>
              <a:cxnLst>
                <a:cxn ang="0">
                  <a:pos x="6" y="4"/>
                </a:cxn>
                <a:cxn ang="0">
                  <a:pos x="5" y="3"/>
                </a:cxn>
                <a:cxn ang="0">
                  <a:pos x="5" y="3"/>
                </a:cxn>
                <a:cxn ang="0">
                  <a:pos x="4" y="2"/>
                </a:cxn>
                <a:cxn ang="0">
                  <a:pos x="3" y="2"/>
                </a:cxn>
                <a:cxn ang="0">
                  <a:pos x="2" y="1"/>
                </a:cxn>
                <a:cxn ang="0">
                  <a:pos x="2" y="1"/>
                </a:cxn>
                <a:cxn ang="0">
                  <a:pos x="0" y="0"/>
                </a:cxn>
                <a:cxn ang="0">
                  <a:pos x="0" y="0"/>
                </a:cxn>
                <a:cxn ang="0">
                  <a:pos x="2" y="3"/>
                </a:cxn>
                <a:cxn ang="0">
                  <a:pos x="5" y="4"/>
                </a:cxn>
                <a:cxn ang="0">
                  <a:pos x="6" y="4"/>
                </a:cxn>
              </a:cxnLst>
              <a:rect l="0" t="0" r="r" b="b"/>
              <a:pathLst>
                <a:path w="6" h="4">
                  <a:moveTo>
                    <a:pt x="6" y="4"/>
                  </a:moveTo>
                  <a:lnTo>
                    <a:pt x="5" y="3"/>
                  </a:lnTo>
                  <a:lnTo>
                    <a:pt x="5" y="3"/>
                  </a:lnTo>
                  <a:lnTo>
                    <a:pt x="4" y="2"/>
                  </a:lnTo>
                  <a:lnTo>
                    <a:pt x="3" y="2"/>
                  </a:lnTo>
                  <a:lnTo>
                    <a:pt x="2" y="1"/>
                  </a:lnTo>
                  <a:lnTo>
                    <a:pt x="2" y="1"/>
                  </a:lnTo>
                  <a:lnTo>
                    <a:pt x="0" y="0"/>
                  </a:lnTo>
                  <a:lnTo>
                    <a:pt x="0" y="0"/>
                  </a:lnTo>
                  <a:lnTo>
                    <a:pt x="2" y="3"/>
                  </a:lnTo>
                  <a:lnTo>
                    <a:pt x="5" y="4"/>
                  </a:lnTo>
                  <a:lnTo>
                    <a:pt x="6"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5" name="Freeform 284"/>
            <p:cNvSpPr>
              <a:spLocks/>
            </p:cNvSpPr>
            <p:nvPr/>
          </p:nvSpPr>
          <p:spPr bwMode="auto">
            <a:xfrm>
              <a:off x="8452126" y="3631686"/>
              <a:ext cx="3407" cy="2903"/>
            </a:xfrm>
            <a:custGeom>
              <a:avLst/>
              <a:gdLst/>
              <a:ahLst/>
              <a:cxnLst>
                <a:cxn ang="0">
                  <a:pos x="0" y="0"/>
                </a:cxn>
                <a:cxn ang="0">
                  <a:pos x="0" y="0"/>
                </a:cxn>
                <a:cxn ang="0">
                  <a:pos x="0" y="1"/>
                </a:cxn>
                <a:cxn ang="0">
                  <a:pos x="1" y="1"/>
                </a:cxn>
                <a:cxn ang="0">
                  <a:pos x="1" y="1"/>
                </a:cxn>
                <a:cxn ang="0">
                  <a:pos x="1" y="1"/>
                </a:cxn>
                <a:cxn ang="0">
                  <a:pos x="1" y="0"/>
                </a:cxn>
                <a:cxn ang="0">
                  <a:pos x="0" y="0"/>
                </a:cxn>
              </a:cxnLst>
              <a:rect l="0" t="0" r="r" b="b"/>
              <a:pathLst>
                <a:path w="1" h="1">
                  <a:moveTo>
                    <a:pt x="0" y="0"/>
                  </a:moveTo>
                  <a:lnTo>
                    <a:pt x="0" y="0"/>
                  </a:lnTo>
                  <a:lnTo>
                    <a:pt x="0" y="1"/>
                  </a:lnTo>
                  <a:lnTo>
                    <a:pt x="1" y="1"/>
                  </a:lnTo>
                  <a:lnTo>
                    <a:pt x="1" y="1"/>
                  </a:lnTo>
                  <a:lnTo>
                    <a:pt x="1"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6" name="Freeform 285"/>
            <p:cNvSpPr>
              <a:spLocks/>
            </p:cNvSpPr>
            <p:nvPr/>
          </p:nvSpPr>
          <p:spPr bwMode="auto">
            <a:xfrm>
              <a:off x="8506638" y="3695556"/>
              <a:ext cx="6814" cy="2903"/>
            </a:xfrm>
            <a:custGeom>
              <a:avLst/>
              <a:gdLst/>
              <a:ahLst/>
              <a:cxnLst>
                <a:cxn ang="0">
                  <a:pos x="2" y="0"/>
                </a:cxn>
                <a:cxn ang="0">
                  <a:pos x="0" y="0"/>
                </a:cxn>
                <a:cxn ang="0">
                  <a:pos x="0" y="0"/>
                </a:cxn>
                <a:cxn ang="0">
                  <a:pos x="0" y="0"/>
                </a:cxn>
                <a:cxn ang="0">
                  <a:pos x="1" y="0"/>
                </a:cxn>
                <a:cxn ang="0">
                  <a:pos x="2" y="1"/>
                </a:cxn>
                <a:cxn ang="0">
                  <a:pos x="2" y="1"/>
                </a:cxn>
                <a:cxn ang="0">
                  <a:pos x="2" y="0"/>
                </a:cxn>
                <a:cxn ang="0">
                  <a:pos x="2" y="0"/>
                </a:cxn>
              </a:cxnLst>
              <a:rect l="0" t="0" r="r" b="b"/>
              <a:pathLst>
                <a:path w="2" h="1">
                  <a:moveTo>
                    <a:pt x="2" y="0"/>
                  </a:moveTo>
                  <a:lnTo>
                    <a:pt x="0" y="0"/>
                  </a:lnTo>
                  <a:lnTo>
                    <a:pt x="0" y="0"/>
                  </a:lnTo>
                  <a:lnTo>
                    <a:pt x="0" y="0"/>
                  </a:lnTo>
                  <a:lnTo>
                    <a:pt x="1" y="0"/>
                  </a:lnTo>
                  <a:lnTo>
                    <a:pt x="2" y="1"/>
                  </a:lnTo>
                  <a:lnTo>
                    <a:pt x="2" y="1"/>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7" name="Freeform 286"/>
            <p:cNvSpPr>
              <a:spLocks/>
            </p:cNvSpPr>
            <p:nvPr/>
          </p:nvSpPr>
          <p:spPr bwMode="auto">
            <a:xfrm>
              <a:off x="8445313" y="3625880"/>
              <a:ext cx="6814" cy="5806"/>
            </a:xfrm>
            <a:custGeom>
              <a:avLst/>
              <a:gdLst/>
              <a:ahLst/>
              <a:cxnLst>
                <a:cxn ang="0">
                  <a:pos x="0" y="0"/>
                </a:cxn>
                <a:cxn ang="0">
                  <a:pos x="0" y="0"/>
                </a:cxn>
                <a:cxn ang="0">
                  <a:pos x="0" y="1"/>
                </a:cxn>
                <a:cxn ang="0">
                  <a:pos x="1" y="2"/>
                </a:cxn>
                <a:cxn ang="0">
                  <a:pos x="2" y="1"/>
                </a:cxn>
                <a:cxn ang="0">
                  <a:pos x="1" y="0"/>
                </a:cxn>
                <a:cxn ang="0">
                  <a:pos x="0" y="0"/>
                </a:cxn>
              </a:cxnLst>
              <a:rect l="0" t="0" r="r" b="b"/>
              <a:pathLst>
                <a:path w="2" h="2">
                  <a:moveTo>
                    <a:pt x="0" y="0"/>
                  </a:moveTo>
                  <a:lnTo>
                    <a:pt x="0" y="0"/>
                  </a:lnTo>
                  <a:lnTo>
                    <a:pt x="0" y="1"/>
                  </a:lnTo>
                  <a:lnTo>
                    <a:pt x="1" y="2"/>
                  </a:lnTo>
                  <a:lnTo>
                    <a:pt x="2"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8" name="Freeform 287"/>
            <p:cNvSpPr>
              <a:spLocks/>
            </p:cNvSpPr>
            <p:nvPr/>
          </p:nvSpPr>
          <p:spPr bwMode="auto">
            <a:xfrm>
              <a:off x="8458940" y="3640396"/>
              <a:ext cx="3407" cy="2903"/>
            </a:xfrm>
            <a:custGeom>
              <a:avLst/>
              <a:gdLst/>
              <a:ahLst/>
              <a:cxnLst>
                <a:cxn ang="0">
                  <a:pos x="0" y="0"/>
                </a:cxn>
                <a:cxn ang="0">
                  <a:pos x="0" y="0"/>
                </a:cxn>
                <a:cxn ang="0">
                  <a:pos x="0" y="1"/>
                </a:cxn>
                <a:cxn ang="0">
                  <a:pos x="1" y="1"/>
                </a:cxn>
                <a:cxn ang="0">
                  <a:pos x="1" y="1"/>
                </a:cxn>
                <a:cxn ang="0">
                  <a:pos x="1" y="0"/>
                </a:cxn>
                <a:cxn ang="0">
                  <a:pos x="0" y="0"/>
                </a:cxn>
              </a:cxnLst>
              <a:rect l="0" t="0" r="r" b="b"/>
              <a:pathLst>
                <a:path w="1" h="1">
                  <a:moveTo>
                    <a:pt x="0" y="0"/>
                  </a:moveTo>
                  <a:lnTo>
                    <a:pt x="0" y="0"/>
                  </a:lnTo>
                  <a:lnTo>
                    <a:pt x="0" y="1"/>
                  </a:lnTo>
                  <a:lnTo>
                    <a:pt x="1" y="1"/>
                  </a:lnTo>
                  <a:lnTo>
                    <a:pt x="1"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9" name="Freeform 288"/>
            <p:cNvSpPr>
              <a:spLocks/>
            </p:cNvSpPr>
            <p:nvPr/>
          </p:nvSpPr>
          <p:spPr bwMode="auto">
            <a:xfrm>
              <a:off x="8482789" y="3625880"/>
              <a:ext cx="23849" cy="14516"/>
            </a:xfrm>
            <a:custGeom>
              <a:avLst/>
              <a:gdLst/>
              <a:ahLst/>
              <a:cxnLst>
                <a:cxn ang="0">
                  <a:pos x="7" y="5"/>
                </a:cxn>
                <a:cxn ang="0">
                  <a:pos x="7" y="4"/>
                </a:cxn>
                <a:cxn ang="0">
                  <a:pos x="0" y="0"/>
                </a:cxn>
                <a:cxn ang="0">
                  <a:pos x="0" y="0"/>
                </a:cxn>
                <a:cxn ang="0">
                  <a:pos x="1" y="1"/>
                </a:cxn>
                <a:cxn ang="0">
                  <a:pos x="7" y="5"/>
                </a:cxn>
                <a:cxn ang="0">
                  <a:pos x="7" y="5"/>
                </a:cxn>
              </a:cxnLst>
              <a:rect l="0" t="0" r="r" b="b"/>
              <a:pathLst>
                <a:path w="7" h="5">
                  <a:moveTo>
                    <a:pt x="7" y="5"/>
                  </a:moveTo>
                  <a:lnTo>
                    <a:pt x="7" y="4"/>
                  </a:lnTo>
                  <a:lnTo>
                    <a:pt x="0" y="0"/>
                  </a:lnTo>
                  <a:lnTo>
                    <a:pt x="0" y="0"/>
                  </a:lnTo>
                  <a:lnTo>
                    <a:pt x="1" y="1"/>
                  </a:lnTo>
                  <a:lnTo>
                    <a:pt x="7" y="5"/>
                  </a:lnTo>
                  <a:lnTo>
                    <a:pt x="7"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0" name="Freeform 289"/>
            <p:cNvSpPr>
              <a:spLocks/>
            </p:cNvSpPr>
            <p:nvPr/>
          </p:nvSpPr>
          <p:spPr bwMode="auto">
            <a:xfrm>
              <a:off x="8469161" y="3643299"/>
              <a:ext cx="6814" cy="2903"/>
            </a:xfrm>
            <a:custGeom>
              <a:avLst/>
              <a:gdLst/>
              <a:ahLst/>
              <a:cxnLst>
                <a:cxn ang="0">
                  <a:pos x="1" y="0"/>
                </a:cxn>
                <a:cxn ang="0">
                  <a:pos x="1" y="0"/>
                </a:cxn>
                <a:cxn ang="0">
                  <a:pos x="0" y="0"/>
                </a:cxn>
                <a:cxn ang="0">
                  <a:pos x="1" y="0"/>
                </a:cxn>
                <a:cxn ang="0">
                  <a:pos x="1" y="1"/>
                </a:cxn>
                <a:cxn ang="0">
                  <a:pos x="2" y="1"/>
                </a:cxn>
                <a:cxn ang="0">
                  <a:pos x="2" y="0"/>
                </a:cxn>
                <a:cxn ang="0">
                  <a:pos x="2" y="0"/>
                </a:cxn>
                <a:cxn ang="0">
                  <a:pos x="1" y="0"/>
                </a:cxn>
              </a:cxnLst>
              <a:rect l="0" t="0" r="r" b="b"/>
              <a:pathLst>
                <a:path w="2" h="1">
                  <a:moveTo>
                    <a:pt x="1" y="0"/>
                  </a:moveTo>
                  <a:lnTo>
                    <a:pt x="1" y="0"/>
                  </a:lnTo>
                  <a:lnTo>
                    <a:pt x="0" y="0"/>
                  </a:lnTo>
                  <a:lnTo>
                    <a:pt x="1" y="0"/>
                  </a:lnTo>
                  <a:lnTo>
                    <a:pt x="1" y="1"/>
                  </a:lnTo>
                  <a:lnTo>
                    <a:pt x="2" y="1"/>
                  </a:lnTo>
                  <a:lnTo>
                    <a:pt x="2" y="0"/>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1" name="Freeform 290"/>
            <p:cNvSpPr>
              <a:spLocks/>
            </p:cNvSpPr>
            <p:nvPr/>
          </p:nvSpPr>
          <p:spPr bwMode="auto">
            <a:xfrm>
              <a:off x="8458940" y="3634589"/>
              <a:ext cx="10221" cy="8710"/>
            </a:xfrm>
            <a:custGeom>
              <a:avLst/>
              <a:gdLst/>
              <a:ahLst/>
              <a:cxnLst>
                <a:cxn ang="0">
                  <a:pos x="2" y="0"/>
                </a:cxn>
                <a:cxn ang="0">
                  <a:pos x="2" y="0"/>
                </a:cxn>
                <a:cxn ang="0">
                  <a:pos x="1" y="0"/>
                </a:cxn>
                <a:cxn ang="0">
                  <a:pos x="0" y="0"/>
                </a:cxn>
                <a:cxn ang="0">
                  <a:pos x="0" y="0"/>
                </a:cxn>
                <a:cxn ang="0">
                  <a:pos x="0" y="0"/>
                </a:cxn>
                <a:cxn ang="0">
                  <a:pos x="1" y="1"/>
                </a:cxn>
                <a:cxn ang="0">
                  <a:pos x="2" y="1"/>
                </a:cxn>
                <a:cxn ang="0">
                  <a:pos x="2" y="3"/>
                </a:cxn>
                <a:cxn ang="0">
                  <a:pos x="3" y="3"/>
                </a:cxn>
                <a:cxn ang="0">
                  <a:pos x="3" y="1"/>
                </a:cxn>
                <a:cxn ang="0">
                  <a:pos x="2" y="0"/>
                </a:cxn>
              </a:cxnLst>
              <a:rect l="0" t="0" r="r" b="b"/>
              <a:pathLst>
                <a:path w="3" h="3">
                  <a:moveTo>
                    <a:pt x="2" y="0"/>
                  </a:moveTo>
                  <a:lnTo>
                    <a:pt x="2" y="0"/>
                  </a:lnTo>
                  <a:lnTo>
                    <a:pt x="1" y="0"/>
                  </a:lnTo>
                  <a:lnTo>
                    <a:pt x="0" y="0"/>
                  </a:lnTo>
                  <a:lnTo>
                    <a:pt x="0" y="0"/>
                  </a:lnTo>
                  <a:lnTo>
                    <a:pt x="0" y="0"/>
                  </a:lnTo>
                  <a:lnTo>
                    <a:pt x="1" y="1"/>
                  </a:lnTo>
                  <a:lnTo>
                    <a:pt x="2" y="1"/>
                  </a:lnTo>
                  <a:lnTo>
                    <a:pt x="2" y="3"/>
                  </a:lnTo>
                  <a:lnTo>
                    <a:pt x="3" y="3"/>
                  </a:lnTo>
                  <a:lnTo>
                    <a:pt x="3"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2" name="Freeform 291"/>
            <p:cNvSpPr>
              <a:spLocks/>
            </p:cNvSpPr>
            <p:nvPr/>
          </p:nvSpPr>
          <p:spPr bwMode="auto">
            <a:xfrm>
              <a:off x="7624231" y="3614267"/>
              <a:ext cx="23849" cy="8710"/>
            </a:xfrm>
            <a:custGeom>
              <a:avLst/>
              <a:gdLst/>
              <a:ahLst/>
              <a:cxnLst>
                <a:cxn ang="0">
                  <a:pos x="0" y="1"/>
                </a:cxn>
                <a:cxn ang="0">
                  <a:pos x="0" y="1"/>
                </a:cxn>
                <a:cxn ang="0">
                  <a:pos x="0" y="1"/>
                </a:cxn>
                <a:cxn ang="0">
                  <a:pos x="0" y="2"/>
                </a:cxn>
                <a:cxn ang="0">
                  <a:pos x="0" y="2"/>
                </a:cxn>
                <a:cxn ang="0">
                  <a:pos x="3" y="3"/>
                </a:cxn>
                <a:cxn ang="0">
                  <a:pos x="7" y="1"/>
                </a:cxn>
                <a:cxn ang="0">
                  <a:pos x="6" y="0"/>
                </a:cxn>
                <a:cxn ang="0">
                  <a:pos x="1" y="0"/>
                </a:cxn>
                <a:cxn ang="0">
                  <a:pos x="0" y="1"/>
                </a:cxn>
              </a:cxnLst>
              <a:rect l="0" t="0" r="r" b="b"/>
              <a:pathLst>
                <a:path w="7" h="3">
                  <a:moveTo>
                    <a:pt x="0" y="1"/>
                  </a:moveTo>
                  <a:lnTo>
                    <a:pt x="0" y="1"/>
                  </a:lnTo>
                  <a:lnTo>
                    <a:pt x="0" y="1"/>
                  </a:lnTo>
                  <a:lnTo>
                    <a:pt x="0" y="2"/>
                  </a:lnTo>
                  <a:lnTo>
                    <a:pt x="0" y="2"/>
                  </a:lnTo>
                  <a:lnTo>
                    <a:pt x="3" y="3"/>
                  </a:lnTo>
                  <a:lnTo>
                    <a:pt x="7" y="1"/>
                  </a:lnTo>
                  <a:lnTo>
                    <a:pt x="6" y="0"/>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3" name="Freeform 292"/>
            <p:cNvSpPr>
              <a:spLocks/>
            </p:cNvSpPr>
            <p:nvPr/>
          </p:nvSpPr>
          <p:spPr bwMode="auto">
            <a:xfrm>
              <a:off x="7951301" y="3686846"/>
              <a:ext cx="20442" cy="11613"/>
            </a:xfrm>
            <a:custGeom>
              <a:avLst/>
              <a:gdLst/>
              <a:ahLst/>
              <a:cxnLst>
                <a:cxn ang="0">
                  <a:pos x="4" y="4"/>
                </a:cxn>
                <a:cxn ang="0">
                  <a:pos x="5" y="3"/>
                </a:cxn>
                <a:cxn ang="0">
                  <a:pos x="6" y="1"/>
                </a:cxn>
                <a:cxn ang="0">
                  <a:pos x="5" y="1"/>
                </a:cxn>
                <a:cxn ang="0">
                  <a:pos x="5" y="0"/>
                </a:cxn>
                <a:cxn ang="0">
                  <a:pos x="5" y="0"/>
                </a:cxn>
                <a:cxn ang="0">
                  <a:pos x="4" y="1"/>
                </a:cxn>
                <a:cxn ang="0">
                  <a:pos x="3" y="1"/>
                </a:cxn>
                <a:cxn ang="0">
                  <a:pos x="2" y="1"/>
                </a:cxn>
                <a:cxn ang="0">
                  <a:pos x="1" y="1"/>
                </a:cxn>
                <a:cxn ang="0">
                  <a:pos x="1" y="1"/>
                </a:cxn>
                <a:cxn ang="0">
                  <a:pos x="0" y="1"/>
                </a:cxn>
                <a:cxn ang="0">
                  <a:pos x="0" y="0"/>
                </a:cxn>
                <a:cxn ang="0">
                  <a:pos x="1" y="2"/>
                </a:cxn>
                <a:cxn ang="0">
                  <a:pos x="3" y="4"/>
                </a:cxn>
                <a:cxn ang="0">
                  <a:pos x="4" y="4"/>
                </a:cxn>
              </a:cxnLst>
              <a:rect l="0" t="0" r="r" b="b"/>
              <a:pathLst>
                <a:path w="6" h="4">
                  <a:moveTo>
                    <a:pt x="4" y="4"/>
                  </a:moveTo>
                  <a:lnTo>
                    <a:pt x="5" y="3"/>
                  </a:lnTo>
                  <a:lnTo>
                    <a:pt x="6" y="1"/>
                  </a:lnTo>
                  <a:lnTo>
                    <a:pt x="5" y="1"/>
                  </a:lnTo>
                  <a:lnTo>
                    <a:pt x="5" y="0"/>
                  </a:lnTo>
                  <a:lnTo>
                    <a:pt x="5" y="0"/>
                  </a:lnTo>
                  <a:lnTo>
                    <a:pt x="4" y="1"/>
                  </a:lnTo>
                  <a:lnTo>
                    <a:pt x="3" y="1"/>
                  </a:lnTo>
                  <a:lnTo>
                    <a:pt x="2" y="1"/>
                  </a:lnTo>
                  <a:lnTo>
                    <a:pt x="1" y="1"/>
                  </a:lnTo>
                  <a:lnTo>
                    <a:pt x="1" y="1"/>
                  </a:lnTo>
                  <a:lnTo>
                    <a:pt x="0" y="1"/>
                  </a:lnTo>
                  <a:lnTo>
                    <a:pt x="0" y="0"/>
                  </a:lnTo>
                  <a:lnTo>
                    <a:pt x="1" y="2"/>
                  </a:lnTo>
                  <a:lnTo>
                    <a:pt x="3" y="4"/>
                  </a:lnTo>
                  <a:lnTo>
                    <a:pt x="4"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4" name="Freeform 293"/>
            <p:cNvSpPr>
              <a:spLocks/>
            </p:cNvSpPr>
            <p:nvPr/>
          </p:nvSpPr>
          <p:spPr bwMode="auto">
            <a:xfrm>
              <a:off x="8002406" y="3591042"/>
              <a:ext cx="3407" cy="5806"/>
            </a:xfrm>
            <a:custGeom>
              <a:avLst/>
              <a:gdLst/>
              <a:ahLst/>
              <a:cxnLst>
                <a:cxn ang="0">
                  <a:pos x="0" y="2"/>
                </a:cxn>
                <a:cxn ang="0">
                  <a:pos x="0" y="2"/>
                </a:cxn>
                <a:cxn ang="0">
                  <a:pos x="1" y="1"/>
                </a:cxn>
                <a:cxn ang="0">
                  <a:pos x="1" y="0"/>
                </a:cxn>
                <a:cxn ang="0">
                  <a:pos x="0" y="1"/>
                </a:cxn>
                <a:cxn ang="0">
                  <a:pos x="0" y="2"/>
                </a:cxn>
              </a:cxnLst>
              <a:rect l="0" t="0" r="r" b="b"/>
              <a:pathLst>
                <a:path w="1" h="2">
                  <a:moveTo>
                    <a:pt x="0" y="2"/>
                  </a:moveTo>
                  <a:lnTo>
                    <a:pt x="0" y="2"/>
                  </a:lnTo>
                  <a:lnTo>
                    <a:pt x="1" y="1"/>
                  </a:lnTo>
                  <a:lnTo>
                    <a:pt x="1" y="0"/>
                  </a:lnTo>
                  <a:lnTo>
                    <a:pt x="0"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5" name="Freeform 294"/>
            <p:cNvSpPr>
              <a:spLocks/>
            </p:cNvSpPr>
            <p:nvPr/>
          </p:nvSpPr>
          <p:spPr bwMode="auto">
            <a:xfrm>
              <a:off x="8022848" y="3605558"/>
              <a:ext cx="6814" cy="11613"/>
            </a:xfrm>
            <a:custGeom>
              <a:avLst/>
              <a:gdLst/>
              <a:ahLst/>
              <a:cxnLst>
                <a:cxn ang="0">
                  <a:pos x="0" y="3"/>
                </a:cxn>
                <a:cxn ang="0">
                  <a:pos x="0" y="2"/>
                </a:cxn>
                <a:cxn ang="0">
                  <a:pos x="0" y="3"/>
                </a:cxn>
                <a:cxn ang="0">
                  <a:pos x="0" y="3"/>
                </a:cxn>
                <a:cxn ang="0">
                  <a:pos x="0" y="3"/>
                </a:cxn>
                <a:cxn ang="0">
                  <a:pos x="1" y="4"/>
                </a:cxn>
                <a:cxn ang="0">
                  <a:pos x="2" y="3"/>
                </a:cxn>
                <a:cxn ang="0">
                  <a:pos x="2" y="3"/>
                </a:cxn>
                <a:cxn ang="0">
                  <a:pos x="2" y="2"/>
                </a:cxn>
                <a:cxn ang="0">
                  <a:pos x="1" y="0"/>
                </a:cxn>
                <a:cxn ang="0">
                  <a:pos x="0" y="0"/>
                </a:cxn>
                <a:cxn ang="0">
                  <a:pos x="0" y="1"/>
                </a:cxn>
                <a:cxn ang="0">
                  <a:pos x="1" y="1"/>
                </a:cxn>
                <a:cxn ang="0">
                  <a:pos x="1" y="1"/>
                </a:cxn>
                <a:cxn ang="0">
                  <a:pos x="1" y="3"/>
                </a:cxn>
                <a:cxn ang="0">
                  <a:pos x="0" y="3"/>
                </a:cxn>
              </a:cxnLst>
              <a:rect l="0" t="0" r="r" b="b"/>
              <a:pathLst>
                <a:path w="2" h="4">
                  <a:moveTo>
                    <a:pt x="0" y="3"/>
                  </a:moveTo>
                  <a:lnTo>
                    <a:pt x="0" y="2"/>
                  </a:lnTo>
                  <a:lnTo>
                    <a:pt x="0" y="3"/>
                  </a:lnTo>
                  <a:lnTo>
                    <a:pt x="0" y="3"/>
                  </a:lnTo>
                  <a:lnTo>
                    <a:pt x="0" y="3"/>
                  </a:lnTo>
                  <a:lnTo>
                    <a:pt x="1" y="4"/>
                  </a:lnTo>
                  <a:lnTo>
                    <a:pt x="2" y="3"/>
                  </a:lnTo>
                  <a:lnTo>
                    <a:pt x="2" y="3"/>
                  </a:lnTo>
                  <a:lnTo>
                    <a:pt x="2" y="2"/>
                  </a:lnTo>
                  <a:lnTo>
                    <a:pt x="1" y="0"/>
                  </a:lnTo>
                  <a:lnTo>
                    <a:pt x="0" y="0"/>
                  </a:lnTo>
                  <a:lnTo>
                    <a:pt x="0" y="1"/>
                  </a:lnTo>
                  <a:lnTo>
                    <a:pt x="1" y="1"/>
                  </a:lnTo>
                  <a:lnTo>
                    <a:pt x="1" y="1"/>
                  </a:lnTo>
                  <a:lnTo>
                    <a:pt x="1" y="3"/>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6" name="Freeform 295"/>
            <p:cNvSpPr>
              <a:spLocks/>
            </p:cNvSpPr>
            <p:nvPr/>
          </p:nvSpPr>
          <p:spPr bwMode="auto">
            <a:xfrm>
              <a:off x="8022848" y="3593945"/>
              <a:ext cx="10221" cy="17419"/>
            </a:xfrm>
            <a:custGeom>
              <a:avLst/>
              <a:gdLst/>
              <a:ahLst/>
              <a:cxnLst>
                <a:cxn ang="0">
                  <a:pos x="3" y="5"/>
                </a:cxn>
                <a:cxn ang="0">
                  <a:pos x="3" y="4"/>
                </a:cxn>
                <a:cxn ang="0">
                  <a:pos x="3" y="1"/>
                </a:cxn>
                <a:cxn ang="0">
                  <a:pos x="3" y="0"/>
                </a:cxn>
                <a:cxn ang="0">
                  <a:pos x="3" y="0"/>
                </a:cxn>
                <a:cxn ang="0">
                  <a:pos x="1" y="2"/>
                </a:cxn>
                <a:cxn ang="0">
                  <a:pos x="2" y="2"/>
                </a:cxn>
                <a:cxn ang="0">
                  <a:pos x="2" y="2"/>
                </a:cxn>
                <a:cxn ang="0">
                  <a:pos x="1" y="3"/>
                </a:cxn>
                <a:cxn ang="0">
                  <a:pos x="2" y="4"/>
                </a:cxn>
                <a:cxn ang="0">
                  <a:pos x="2" y="4"/>
                </a:cxn>
                <a:cxn ang="0">
                  <a:pos x="2" y="4"/>
                </a:cxn>
                <a:cxn ang="0">
                  <a:pos x="1" y="3"/>
                </a:cxn>
                <a:cxn ang="0">
                  <a:pos x="0" y="3"/>
                </a:cxn>
                <a:cxn ang="0">
                  <a:pos x="1" y="4"/>
                </a:cxn>
                <a:cxn ang="0">
                  <a:pos x="1" y="4"/>
                </a:cxn>
                <a:cxn ang="0">
                  <a:pos x="2" y="5"/>
                </a:cxn>
                <a:cxn ang="0">
                  <a:pos x="3" y="6"/>
                </a:cxn>
                <a:cxn ang="0">
                  <a:pos x="3" y="6"/>
                </a:cxn>
                <a:cxn ang="0">
                  <a:pos x="3" y="6"/>
                </a:cxn>
                <a:cxn ang="0">
                  <a:pos x="3" y="5"/>
                </a:cxn>
                <a:cxn ang="0">
                  <a:pos x="3" y="4"/>
                </a:cxn>
                <a:cxn ang="0">
                  <a:pos x="3" y="5"/>
                </a:cxn>
                <a:cxn ang="0">
                  <a:pos x="3" y="5"/>
                </a:cxn>
              </a:cxnLst>
              <a:rect l="0" t="0" r="r" b="b"/>
              <a:pathLst>
                <a:path w="3" h="6">
                  <a:moveTo>
                    <a:pt x="3" y="5"/>
                  </a:moveTo>
                  <a:lnTo>
                    <a:pt x="3" y="4"/>
                  </a:lnTo>
                  <a:lnTo>
                    <a:pt x="3" y="1"/>
                  </a:lnTo>
                  <a:lnTo>
                    <a:pt x="3" y="0"/>
                  </a:lnTo>
                  <a:lnTo>
                    <a:pt x="3" y="0"/>
                  </a:lnTo>
                  <a:lnTo>
                    <a:pt x="1" y="2"/>
                  </a:lnTo>
                  <a:lnTo>
                    <a:pt x="2" y="2"/>
                  </a:lnTo>
                  <a:lnTo>
                    <a:pt x="2" y="2"/>
                  </a:lnTo>
                  <a:lnTo>
                    <a:pt x="1" y="3"/>
                  </a:lnTo>
                  <a:lnTo>
                    <a:pt x="2" y="4"/>
                  </a:lnTo>
                  <a:lnTo>
                    <a:pt x="2" y="4"/>
                  </a:lnTo>
                  <a:lnTo>
                    <a:pt x="2" y="4"/>
                  </a:lnTo>
                  <a:lnTo>
                    <a:pt x="1" y="3"/>
                  </a:lnTo>
                  <a:lnTo>
                    <a:pt x="0" y="3"/>
                  </a:lnTo>
                  <a:lnTo>
                    <a:pt x="1" y="4"/>
                  </a:lnTo>
                  <a:lnTo>
                    <a:pt x="1" y="4"/>
                  </a:lnTo>
                  <a:lnTo>
                    <a:pt x="2" y="5"/>
                  </a:lnTo>
                  <a:lnTo>
                    <a:pt x="3" y="6"/>
                  </a:lnTo>
                  <a:lnTo>
                    <a:pt x="3" y="6"/>
                  </a:lnTo>
                  <a:lnTo>
                    <a:pt x="3" y="6"/>
                  </a:lnTo>
                  <a:lnTo>
                    <a:pt x="3" y="5"/>
                  </a:lnTo>
                  <a:lnTo>
                    <a:pt x="3" y="4"/>
                  </a:lnTo>
                  <a:lnTo>
                    <a:pt x="3" y="5"/>
                  </a:lnTo>
                  <a:lnTo>
                    <a:pt x="3"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7" name="Freeform 296"/>
            <p:cNvSpPr>
              <a:spLocks/>
            </p:cNvSpPr>
            <p:nvPr/>
          </p:nvSpPr>
          <p:spPr bwMode="auto">
            <a:xfrm>
              <a:off x="8339696" y="3547494"/>
              <a:ext cx="40884" cy="34838"/>
            </a:xfrm>
            <a:custGeom>
              <a:avLst/>
              <a:gdLst/>
              <a:ahLst/>
              <a:cxnLst>
                <a:cxn ang="0">
                  <a:pos x="0" y="1"/>
                </a:cxn>
                <a:cxn ang="0">
                  <a:pos x="0" y="1"/>
                </a:cxn>
                <a:cxn ang="0">
                  <a:pos x="0" y="1"/>
                </a:cxn>
                <a:cxn ang="0">
                  <a:pos x="4" y="3"/>
                </a:cxn>
                <a:cxn ang="0">
                  <a:pos x="4" y="3"/>
                </a:cxn>
                <a:cxn ang="0">
                  <a:pos x="6" y="5"/>
                </a:cxn>
                <a:cxn ang="0">
                  <a:pos x="8" y="5"/>
                </a:cxn>
                <a:cxn ang="0">
                  <a:pos x="8" y="5"/>
                </a:cxn>
                <a:cxn ang="0">
                  <a:pos x="11" y="12"/>
                </a:cxn>
                <a:cxn ang="0">
                  <a:pos x="11" y="12"/>
                </a:cxn>
                <a:cxn ang="0">
                  <a:pos x="12" y="10"/>
                </a:cxn>
                <a:cxn ang="0">
                  <a:pos x="12" y="9"/>
                </a:cxn>
                <a:cxn ang="0">
                  <a:pos x="11" y="8"/>
                </a:cxn>
                <a:cxn ang="0">
                  <a:pos x="11" y="8"/>
                </a:cxn>
                <a:cxn ang="0">
                  <a:pos x="11" y="7"/>
                </a:cxn>
                <a:cxn ang="0">
                  <a:pos x="10" y="7"/>
                </a:cxn>
                <a:cxn ang="0">
                  <a:pos x="9" y="6"/>
                </a:cxn>
                <a:cxn ang="0">
                  <a:pos x="6" y="4"/>
                </a:cxn>
                <a:cxn ang="0">
                  <a:pos x="5" y="4"/>
                </a:cxn>
                <a:cxn ang="0">
                  <a:pos x="0" y="0"/>
                </a:cxn>
                <a:cxn ang="0">
                  <a:pos x="0" y="1"/>
                </a:cxn>
              </a:cxnLst>
              <a:rect l="0" t="0" r="r" b="b"/>
              <a:pathLst>
                <a:path w="12" h="12">
                  <a:moveTo>
                    <a:pt x="0" y="1"/>
                  </a:moveTo>
                  <a:lnTo>
                    <a:pt x="0" y="1"/>
                  </a:lnTo>
                  <a:lnTo>
                    <a:pt x="0" y="1"/>
                  </a:lnTo>
                  <a:lnTo>
                    <a:pt x="4" y="3"/>
                  </a:lnTo>
                  <a:lnTo>
                    <a:pt x="4" y="3"/>
                  </a:lnTo>
                  <a:lnTo>
                    <a:pt x="6" y="5"/>
                  </a:lnTo>
                  <a:lnTo>
                    <a:pt x="8" y="5"/>
                  </a:lnTo>
                  <a:lnTo>
                    <a:pt x="8" y="5"/>
                  </a:lnTo>
                  <a:lnTo>
                    <a:pt x="11" y="12"/>
                  </a:lnTo>
                  <a:lnTo>
                    <a:pt x="11" y="12"/>
                  </a:lnTo>
                  <a:lnTo>
                    <a:pt x="12" y="10"/>
                  </a:lnTo>
                  <a:lnTo>
                    <a:pt x="12" y="9"/>
                  </a:lnTo>
                  <a:lnTo>
                    <a:pt x="11" y="8"/>
                  </a:lnTo>
                  <a:lnTo>
                    <a:pt x="11" y="8"/>
                  </a:lnTo>
                  <a:lnTo>
                    <a:pt x="11" y="7"/>
                  </a:lnTo>
                  <a:lnTo>
                    <a:pt x="10" y="7"/>
                  </a:lnTo>
                  <a:lnTo>
                    <a:pt x="9" y="6"/>
                  </a:lnTo>
                  <a:lnTo>
                    <a:pt x="6" y="4"/>
                  </a:lnTo>
                  <a:lnTo>
                    <a:pt x="5" y="4"/>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8" name="Freeform 297"/>
            <p:cNvSpPr>
              <a:spLocks/>
            </p:cNvSpPr>
            <p:nvPr/>
          </p:nvSpPr>
          <p:spPr bwMode="auto">
            <a:xfrm>
              <a:off x="7944487" y="3689750"/>
              <a:ext cx="10221" cy="5806"/>
            </a:xfrm>
            <a:custGeom>
              <a:avLst/>
              <a:gdLst/>
              <a:ahLst/>
              <a:cxnLst>
                <a:cxn ang="0">
                  <a:pos x="1" y="0"/>
                </a:cxn>
                <a:cxn ang="0">
                  <a:pos x="1" y="0"/>
                </a:cxn>
                <a:cxn ang="0">
                  <a:pos x="0" y="0"/>
                </a:cxn>
                <a:cxn ang="0">
                  <a:pos x="0" y="1"/>
                </a:cxn>
                <a:cxn ang="0">
                  <a:pos x="0" y="1"/>
                </a:cxn>
                <a:cxn ang="0">
                  <a:pos x="0" y="2"/>
                </a:cxn>
                <a:cxn ang="0">
                  <a:pos x="0" y="2"/>
                </a:cxn>
                <a:cxn ang="0">
                  <a:pos x="3" y="2"/>
                </a:cxn>
                <a:cxn ang="0">
                  <a:pos x="2" y="1"/>
                </a:cxn>
                <a:cxn ang="0">
                  <a:pos x="1" y="0"/>
                </a:cxn>
              </a:cxnLst>
              <a:rect l="0" t="0" r="r" b="b"/>
              <a:pathLst>
                <a:path w="3" h="2">
                  <a:moveTo>
                    <a:pt x="1" y="0"/>
                  </a:moveTo>
                  <a:lnTo>
                    <a:pt x="1" y="0"/>
                  </a:lnTo>
                  <a:lnTo>
                    <a:pt x="0" y="0"/>
                  </a:lnTo>
                  <a:lnTo>
                    <a:pt x="0" y="1"/>
                  </a:lnTo>
                  <a:lnTo>
                    <a:pt x="0" y="1"/>
                  </a:lnTo>
                  <a:lnTo>
                    <a:pt x="0" y="2"/>
                  </a:lnTo>
                  <a:lnTo>
                    <a:pt x="0" y="2"/>
                  </a:lnTo>
                  <a:lnTo>
                    <a:pt x="3" y="2"/>
                  </a:lnTo>
                  <a:lnTo>
                    <a:pt x="2"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9" name="Freeform 298"/>
            <p:cNvSpPr>
              <a:spLocks/>
            </p:cNvSpPr>
            <p:nvPr/>
          </p:nvSpPr>
          <p:spPr bwMode="auto">
            <a:xfrm>
              <a:off x="7951301" y="3506850"/>
              <a:ext cx="17035" cy="5806"/>
            </a:xfrm>
            <a:custGeom>
              <a:avLst/>
              <a:gdLst/>
              <a:ahLst/>
              <a:cxnLst>
                <a:cxn ang="0">
                  <a:pos x="2" y="1"/>
                </a:cxn>
                <a:cxn ang="0">
                  <a:pos x="3" y="2"/>
                </a:cxn>
                <a:cxn ang="0">
                  <a:pos x="4" y="2"/>
                </a:cxn>
                <a:cxn ang="0">
                  <a:pos x="5" y="1"/>
                </a:cxn>
                <a:cxn ang="0">
                  <a:pos x="2" y="0"/>
                </a:cxn>
                <a:cxn ang="0">
                  <a:pos x="1" y="1"/>
                </a:cxn>
                <a:cxn ang="0">
                  <a:pos x="1" y="1"/>
                </a:cxn>
                <a:cxn ang="0">
                  <a:pos x="1" y="1"/>
                </a:cxn>
                <a:cxn ang="0">
                  <a:pos x="0" y="1"/>
                </a:cxn>
                <a:cxn ang="0">
                  <a:pos x="0" y="1"/>
                </a:cxn>
                <a:cxn ang="0">
                  <a:pos x="1" y="1"/>
                </a:cxn>
                <a:cxn ang="0">
                  <a:pos x="2" y="1"/>
                </a:cxn>
              </a:cxnLst>
              <a:rect l="0" t="0" r="r" b="b"/>
              <a:pathLst>
                <a:path w="5" h="2">
                  <a:moveTo>
                    <a:pt x="2" y="1"/>
                  </a:moveTo>
                  <a:lnTo>
                    <a:pt x="3" y="2"/>
                  </a:lnTo>
                  <a:lnTo>
                    <a:pt x="4" y="2"/>
                  </a:lnTo>
                  <a:lnTo>
                    <a:pt x="5" y="1"/>
                  </a:lnTo>
                  <a:lnTo>
                    <a:pt x="2" y="0"/>
                  </a:lnTo>
                  <a:lnTo>
                    <a:pt x="1" y="1"/>
                  </a:lnTo>
                  <a:lnTo>
                    <a:pt x="1" y="1"/>
                  </a:lnTo>
                  <a:lnTo>
                    <a:pt x="1" y="1"/>
                  </a:lnTo>
                  <a:lnTo>
                    <a:pt x="0" y="1"/>
                  </a:lnTo>
                  <a:lnTo>
                    <a:pt x="0" y="1"/>
                  </a:lnTo>
                  <a:lnTo>
                    <a:pt x="1"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0" name="Freeform 299"/>
            <p:cNvSpPr>
              <a:spLocks/>
            </p:cNvSpPr>
            <p:nvPr/>
          </p:nvSpPr>
          <p:spPr bwMode="auto">
            <a:xfrm>
              <a:off x="8067138" y="3683943"/>
              <a:ext cx="3407" cy="5806"/>
            </a:xfrm>
            <a:custGeom>
              <a:avLst/>
              <a:gdLst/>
              <a:ahLst/>
              <a:cxnLst>
                <a:cxn ang="0">
                  <a:pos x="0" y="2"/>
                </a:cxn>
                <a:cxn ang="0">
                  <a:pos x="0" y="2"/>
                </a:cxn>
                <a:cxn ang="0">
                  <a:pos x="1" y="1"/>
                </a:cxn>
                <a:cxn ang="0">
                  <a:pos x="1" y="0"/>
                </a:cxn>
                <a:cxn ang="0">
                  <a:pos x="1" y="0"/>
                </a:cxn>
                <a:cxn ang="0">
                  <a:pos x="0" y="1"/>
                </a:cxn>
                <a:cxn ang="0">
                  <a:pos x="0" y="2"/>
                </a:cxn>
              </a:cxnLst>
              <a:rect l="0" t="0" r="r" b="b"/>
              <a:pathLst>
                <a:path w="1" h="2">
                  <a:moveTo>
                    <a:pt x="0" y="2"/>
                  </a:moveTo>
                  <a:lnTo>
                    <a:pt x="0" y="2"/>
                  </a:lnTo>
                  <a:lnTo>
                    <a:pt x="1" y="1"/>
                  </a:lnTo>
                  <a:lnTo>
                    <a:pt x="1" y="0"/>
                  </a:lnTo>
                  <a:lnTo>
                    <a:pt x="1" y="0"/>
                  </a:lnTo>
                  <a:lnTo>
                    <a:pt x="0"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1" name="Freeform 300"/>
            <p:cNvSpPr>
              <a:spLocks/>
            </p:cNvSpPr>
            <p:nvPr/>
          </p:nvSpPr>
          <p:spPr bwMode="auto">
            <a:xfrm>
              <a:off x="7941080" y="3532978"/>
              <a:ext cx="13628" cy="8710"/>
            </a:xfrm>
            <a:custGeom>
              <a:avLst/>
              <a:gdLst/>
              <a:ahLst/>
              <a:cxnLst>
                <a:cxn ang="0">
                  <a:pos x="3" y="0"/>
                </a:cxn>
                <a:cxn ang="0">
                  <a:pos x="2" y="0"/>
                </a:cxn>
                <a:cxn ang="0">
                  <a:pos x="1" y="1"/>
                </a:cxn>
                <a:cxn ang="0">
                  <a:pos x="0" y="1"/>
                </a:cxn>
                <a:cxn ang="0">
                  <a:pos x="1" y="2"/>
                </a:cxn>
                <a:cxn ang="0">
                  <a:pos x="1" y="3"/>
                </a:cxn>
                <a:cxn ang="0">
                  <a:pos x="3" y="3"/>
                </a:cxn>
                <a:cxn ang="0">
                  <a:pos x="4" y="2"/>
                </a:cxn>
                <a:cxn ang="0">
                  <a:pos x="3" y="1"/>
                </a:cxn>
                <a:cxn ang="0">
                  <a:pos x="4" y="1"/>
                </a:cxn>
                <a:cxn ang="0">
                  <a:pos x="3" y="0"/>
                </a:cxn>
              </a:cxnLst>
              <a:rect l="0" t="0" r="r" b="b"/>
              <a:pathLst>
                <a:path w="4" h="3">
                  <a:moveTo>
                    <a:pt x="3" y="0"/>
                  </a:moveTo>
                  <a:lnTo>
                    <a:pt x="2" y="0"/>
                  </a:lnTo>
                  <a:lnTo>
                    <a:pt x="1" y="1"/>
                  </a:lnTo>
                  <a:lnTo>
                    <a:pt x="0" y="1"/>
                  </a:lnTo>
                  <a:lnTo>
                    <a:pt x="1" y="2"/>
                  </a:lnTo>
                  <a:lnTo>
                    <a:pt x="1" y="3"/>
                  </a:lnTo>
                  <a:lnTo>
                    <a:pt x="3" y="3"/>
                  </a:lnTo>
                  <a:lnTo>
                    <a:pt x="4" y="2"/>
                  </a:lnTo>
                  <a:lnTo>
                    <a:pt x="3" y="1"/>
                  </a:lnTo>
                  <a:lnTo>
                    <a:pt x="4" y="1"/>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2" name="Freeform 301"/>
            <p:cNvSpPr>
              <a:spLocks/>
            </p:cNvSpPr>
            <p:nvPr/>
          </p:nvSpPr>
          <p:spPr bwMode="auto">
            <a:xfrm>
              <a:off x="8377173" y="3910391"/>
              <a:ext cx="3407" cy="20322"/>
            </a:xfrm>
            <a:custGeom>
              <a:avLst/>
              <a:gdLst/>
              <a:ahLst/>
              <a:cxnLst>
                <a:cxn ang="0">
                  <a:pos x="0" y="7"/>
                </a:cxn>
                <a:cxn ang="0">
                  <a:pos x="1" y="4"/>
                </a:cxn>
                <a:cxn ang="0">
                  <a:pos x="1" y="2"/>
                </a:cxn>
                <a:cxn ang="0">
                  <a:pos x="0" y="0"/>
                </a:cxn>
                <a:cxn ang="0">
                  <a:pos x="0" y="1"/>
                </a:cxn>
                <a:cxn ang="0">
                  <a:pos x="0" y="2"/>
                </a:cxn>
                <a:cxn ang="0">
                  <a:pos x="0" y="4"/>
                </a:cxn>
                <a:cxn ang="0">
                  <a:pos x="0" y="7"/>
                </a:cxn>
                <a:cxn ang="0">
                  <a:pos x="0" y="7"/>
                </a:cxn>
              </a:cxnLst>
              <a:rect l="0" t="0" r="r" b="b"/>
              <a:pathLst>
                <a:path w="1" h="7">
                  <a:moveTo>
                    <a:pt x="0" y="7"/>
                  </a:moveTo>
                  <a:lnTo>
                    <a:pt x="1" y="4"/>
                  </a:lnTo>
                  <a:lnTo>
                    <a:pt x="1" y="2"/>
                  </a:lnTo>
                  <a:lnTo>
                    <a:pt x="0" y="0"/>
                  </a:lnTo>
                  <a:lnTo>
                    <a:pt x="0" y="1"/>
                  </a:lnTo>
                  <a:lnTo>
                    <a:pt x="0" y="2"/>
                  </a:lnTo>
                  <a:lnTo>
                    <a:pt x="0" y="4"/>
                  </a:lnTo>
                  <a:lnTo>
                    <a:pt x="0" y="7"/>
                  </a:lnTo>
                  <a:lnTo>
                    <a:pt x="0"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3" name="Freeform 302"/>
            <p:cNvSpPr>
              <a:spLocks/>
            </p:cNvSpPr>
            <p:nvPr/>
          </p:nvSpPr>
          <p:spPr bwMode="auto">
            <a:xfrm>
              <a:off x="8332882" y="3657815"/>
              <a:ext cx="6814" cy="2903"/>
            </a:xfrm>
            <a:custGeom>
              <a:avLst/>
              <a:gdLst/>
              <a:ahLst/>
              <a:cxnLst>
                <a:cxn ang="0">
                  <a:pos x="2" y="0"/>
                </a:cxn>
                <a:cxn ang="0">
                  <a:pos x="0" y="0"/>
                </a:cxn>
                <a:cxn ang="0">
                  <a:pos x="0" y="0"/>
                </a:cxn>
                <a:cxn ang="0">
                  <a:pos x="0" y="1"/>
                </a:cxn>
                <a:cxn ang="0">
                  <a:pos x="2" y="1"/>
                </a:cxn>
                <a:cxn ang="0">
                  <a:pos x="2" y="0"/>
                </a:cxn>
                <a:cxn ang="0">
                  <a:pos x="2" y="0"/>
                </a:cxn>
              </a:cxnLst>
              <a:rect l="0" t="0" r="r" b="b"/>
              <a:pathLst>
                <a:path w="2" h="1">
                  <a:moveTo>
                    <a:pt x="2" y="0"/>
                  </a:moveTo>
                  <a:lnTo>
                    <a:pt x="0" y="0"/>
                  </a:lnTo>
                  <a:lnTo>
                    <a:pt x="0" y="0"/>
                  </a:lnTo>
                  <a:lnTo>
                    <a:pt x="0" y="1"/>
                  </a:lnTo>
                  <a:lnTo>
                    <a:pt x="2" y="1"/>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4" name="Freeform 303"/>
            <p:cNvSpPr>
              <a:spLocks/>
            </p:cNvSpPr>
            <p:nvPr/>
          </p:nvSpPr>
          <p:spPr bwMode="auto">
            <a:xfrm>
              <a:off x="8281778" y="3593945"/>
              <a:ext cx="6814" cy="5806"/>
            </a:xfrm>
            <a:custGeom>
              <a:avLst/>
              <a:gdLst/>
              <a:ahLst/>
              <a:cxnLst>
                <a:cxn ang="0">
                  <a:pos x="0" y="0"/>
                </a:cxn>
                <a:cxn ang="0">
                  <a:pos x="0" y="0"/>
                </a:cxn>
                <a:cxn ang="0">
                  <a:pos x="0" y="1"/>
                </a:cxn>
                <a:cxn ang="0">
                  <a:pos x="1" y="2"/>
                </a:cxn>
                <a:cxn ang="0">
                  <a:pos x="2" y="2"/>
                </a:cxn>
                <a:cxn ang="0">
                  <a:pos x="2" y="0"/>
                </a:cxn>
                <a:cxn ang="0">
                  <a:pos x="0" y="0"/>
                </a:cxn>
                <a:cxn ang="0">
                  <a:pos x="0" y="0"/>
                </a:cxn>
              </a:cxnLst>
              <a:rect l="0" t="0" r="r" b="b"/>
              <a:pathLst>
                <a:path w="2" h="2">
                  <a:moveTo>
                    <a:pt x="0" y="0"/>
                  </a:moveTo>
                  <a:lnTo>
                    <a:pt x="0" y="0"/>
                  </a:lnTo>
                  <a:lnTo>
                    <a:pt x="0" y="1"/>
                  </a:lnTo>
                  <a:lnTo>
                    <a:pt x="1" y="2"/>
                  </a:lnTo>
                  <a:lnTo>
                    <a:pt x="2" y="2"/>
                  </a:lnTo>
                  <a:lnTo>
                    <a:pt x="2"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5" name="Freeform 304"/>
            <p:cNvSpPr>
              <a:spLocks/>
            </p:cNvSpPr>
            <p:nvPr/>
          </p:nvSpPr>
          <p:spPr bwMode="auto">
            <a:xfrm>
              <a:off x="8291999" y="3570720"/>
              <a:ext cx="74953" cy="34838"/>
            </a:xfrm>
            <a:custGeom>
              <a:avLst/>
              <a:gdLst/>
              <a:ahLst/>
              <a:cxnLst>
                <a:cxn ang="0">
                  <a:pos x="0" y="8"/>
                </a:cxn>
                <a:cxn ang="0">
                  <a:pos x="0" y="8"/>
                </a:cxn>
                <a:cxn ang="0">
                  <a:pos x="0" y="9"/>
                </a:cxn>
                <a:cxn ang="0">
                  <a:pos x="1" y="10"/>
                </a:cxn>
                <a:cxn ang="0">
                  <a:pos x="3" y="11"/>
                </a:cxn>
                <a:cxn ang="0">
                  <a:pos x="4" y="11"/>
                </a:cxn>
                <a:cxn ang="0">
                  <a:pos x="6" y="11"/>
                </a:cxn>
                <a:cxn ang="0">
                  <a:pos x="7" y="11"/>
                </a:cxn>
                <a:cxn ang="0">
                  <a:pos x="7" y="12"/>
                </a:cxn>
                <a:cxn ang="0">
                  <a:pos x="13" y="12"/>
                </a:cxn>
                <a:cxn ang="0">
                  <a:pos x="17" y="11"/>
                </a:cxn>
                <a:cxn ang="0">
                  <a:pos x="18" y="9"/>
                </a:cxn>
                <a:cxn ang="0">
                  <a:pos x="18" y="9"/>
                </a:cxn>
                <a:cxn ang="0">
                  <a:pos x="18" y="8"/>
                </a:cxn>
                <a:cxn ang="0">
                  <a:pos x="19" y="8"/>
                </a:cxn>
                <a:cxn ang="0">
                  <a:pos x="20" y="8"/>
                </a:cxn>
                <a:cxn ang="0">
                  <a:pos x="21" y="7"/>
                </a:cxn>
                <a:cxn ang="0">
                  <a:pos x="21" y="6"/>
                </a:cxn>
                <a:cxn ang="0">
                  <a:pos x="21" y="5"/>
                </a:cxn>
                <a:cxn ang="0">
                  <a:pos x="22" y="5"/>
                </a:cxn>
                <a:cxn ang="0">
                  <a:pos x="22" y="4"/>
                </a:cxn>
                <a:cxn ang="0">
                  <a:pos x="22" y="2"/>
                </a:cxn>
                <a:cxn ang="0">
                  <a:pos x="22" y="1"/>
                </a:cxn>
                <a:cxn ang="0">
                  <a:pos x="21" y="0"/>
                </a:cxn>
                <a:cxn ang="0">
                  <a:pos x="20" y="1"/>
                </a:cxn>
                <a:cxn ang="0">
                  <a:pos x="20" y="1"/>
                </a:cxn>
                <a:cxn ang="0">
                  <a:pos x="19" y="1"/>
                </a:cxn>
                <a:cxn ang="0">
                  <a:pos x="18" y="1"/>
                </a:cxn>
                <a:cxn ang="0">
                  <a:pos x="18" y="1"/>
                </a:cxn>
                <a:cxn ang="0">
                  <a:pos x="18" y="1"/>
                </a:cxn>
                <a:cxn ang="0">
                  <a:pos x="18" y="4"/>
                </a:cxn>
                <a:cxn ang="0">
                  <a:pos x="18" y="4"/>
                </a:cxn>
                <a:cxn ang="0">
                  <a:pos x="18" y="5"/>
                </a:cxn>
                <a:cxn ang="0">
                  <a:pos x="17" y="5"/>
                </a:cxn>
                <a:cxn ang="0">
                  <a:pos x="16" y="5"/>
                </a:cxn>
                <a:cxn ang="0">
                  <a:pos x="14" y="8"/>
                </a:cxn>
                <a:cxn ang="0">
                  <a:pos x="14" y="8"/>
                </a:cxn>
                <a:cxn ang="0">
                  <a:pos x="13" y="8"/>
                </a:cxn>
                <a:cxn ang="0">
                  <a:pos x="12" y="8"/>
                </a:cxn>
                <a:cxn ang="0">
                  <a:pos x="10" y="8"/>
                </a:cxn>
                <a:cxn ang="0">
                  <a:pos x="10" y="8"/>
                </a:cxn>
                <a:cxn ang="0">
                  <a:pos x="10" y="7"/>
                </a:cxn>
                <a:cxn ang="0">
                  <a:pos x="10" y="6"/>
                </a:cxn>
                <a:cxn ang="0">
                  <a:pos x="10" y="5"/>
                </a:cxn>
                <a:cxn ang="0">
                  <a:pos x="9" y="6"/>
                </a:cxn>
                <a:cxn ang="0">
                  <a:pos x="9" y="7"/>
                </a:cxn>
                <a:cxn ang="0">
                  <a:pos x="9" y="8"/>
                </a:cxn>
                <a:cxn ang="0">
                  <a:pos x="8" y="8"/>
                </a:cxn>
                <a:cxn ang="0">
                  <a:pos x="1" y="8"/>
                </a:cxn>
                <a:cxn ang="0">
                  <a:pos x="0" y="8"/>
                </a:cxn>
              </a:cxnLst>
              <a:rect l="0" t="0" r="r" b="b"/>
              <a:pathLst>
                <a:path w="22" h="12">
                  <a:moveTo>
                    <a:pt x="0" y="8"/>
                  </a:moveTo>
                  <a:lnTo>
                    <a:pt x="0" y="8"/>
                  </a:lnTo>
                  <a:lnTo>
                    <a:pt x="0" y="9"/>
                  </a:lnTo>
                  <a:lnTo>
                    <a:pt x="1" y="10"/>
                  </a:lnTo>
                  <a:lnTo>
                    <a:pt x="3" y="11"/>
                  </a:lnTo>
                  <a:lnTo>
                    <a:pt x="4" y="11"/>
                  </a:lnTo>
                  <a:lnTo>
                    <a:pt x="6" y="11"/>
                  </a:lnTo>
                  <a:lnTo>
                    <a:pt x="7" y="11"/>
                  </a:lnTo>
                  <a:lnTo>
                    <a:pt x="7" y="12"/>
                  </a:lnTo>
                  <a:lnTo>
                    <a:pt x="13" y="12"/>
                  </a:lnTo>
                  <a:lnTo>
                    <a:pt x="17" y="11"/>
                  </a:lnTo>
                  <a:lnTo>
                    <a:pt x="18" y="9"/>
                  </a:lnTo>
                  <a:lnTo>
                    <a:pt x="18" y="9"/>
                  </a:lnTo>
                  <a:lnTo>
                    <a:pt x="18" y="8"/>
                  </a:lnTo>
                  <a:lnTo>
                    <a:pt x="19" y="8"/>
                  </a:lnTo>
                  <a:lnTo>
                    <a:pt x="20" y="8"/>
                  </a:lnTo>
                  <a:lnTo>
                    <a:pt x="21" y="7"/>
                  </a:lnTo>
                  <a:lnTo>
                    <a:pt x="21" y="6"/>
                  </a:lnTo>
                  <a:lnTo>
                    <a:pt x="21" y="5"/>
                  </a:lnTo>
                  <a:lnTo>
                    <a:pt x="22" y="5"/>
                  </a:lnTo>
                  <a:lnTo>
                    <a:pt x="22" y="4"/>
                  </a:lnTo>
                  <a:lnTo>
                    <a:pt x="22" y="2"/>
                  </a:lnTo>
                  <a:lnTo>
                    <a:pt x="22" y="1"/>
                  </a:lnTo>
                  <a:lnTo>
                    <a:pt x="21" y="0"/>
                  </a:lnTo>
                  <a:lnTo>
                    <a:pt x="20" y="1"/>
                  </a:lnTo>
                  <a:lnTo>
                    <a:pt x="20" y="1"/>
                  </a:lnTo>
                  <a:lnTo>
                    <a:pt x="19" y="1"/>
                  </a:lnTo>
                  <a:lnTo>
                    <a:pt x="18" y="1"/>
                  </a:lnTo>
                  <a:lnTo>
                    <a:pt x="18" y="1"/>
                  </a:lnTo>
                  <a:lnTo>
                    <a:pt x="18" y="1"/>
                  </a:lnTo>
                  <a:lnTo>
                    <a:pt x="18" y="4"/>
                  </a:lnTo>
                  <a:lnTo>
                    <a:pt x="18" y="4"/>
                  </a:lnTo>
                  <a:lnTo>
                    <a:pt x="18" y="5"/>
                  </a:lnTo>
                  <a:lnTo>
                    <a:pt x="17" y="5"/>
                  </a:lnTo>
                  <a:lnTo>
                    <a:pt x="16" y="5"/>
                  </a:lnTo>
                  <a:lnTo>
                    <a:pt x="14" y="8"/>
                  </a:lnTo>
                  <a:lnTo>
                    <a:pt x="14" y="8"/>
                  </a:lnTo>
                  <a:lnTo>
                    <a:pt x="13" y="8"/>
                  </a:lnTo>
                  <a:lnTo>
                    <a:pt x="12" y="8"/>
                  </a:lnTo>
                  <a:lnTo>
                    <a:pt x="10" y="8"/>
                  </a:lnTo>
                  <a:lnTo>
                    <a:pt x="10" y="8"/>
                  </a:lnTo>
                  <a:lnTo>
                    <a:pt x="10" y="7"/>
                  </a:lnTo>
                  <a:lnTo>
                    <a:pt x="10" y="6"/>
                  </a:lnTo>
                  <a:lnTo>
                    <a:pt x="10" y="5"/>
                  </a:lnTo>
                  <a:lnTo>
                    <a:pt x="9" y="6"/>
                  </a:lnTo>
                  <a:lnTo>
                    <a:pt x="9" y="7"/>
                  </a:lnTo>
                  <a:lnTo>
                    <a:pt x="9" y="8"/>
                  </a:lnTo>
                  <a:lnTo>
                    <a:pt x="8" y="8"/>
                  </a:lnTo>
                  <a:lnTo>
                    <a:pt x="1" y="8"/>
                  </a:lnTo>
                  <a:lnTo>
                    <a:pt x="0"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6" name="Freeform 305"/>
            <p:cNvSpPr>
              <a:spLocks/>
            </p:cNvSpPr>
            <p:nvPr/>
          </p:nvSpPr>
          <p:spPr bwMode="auto">
            <a:xfrm>
              <a:off x="8339696" y="3663621"/>
              <a:ext cx="6814" cy="2903"/>
            </a:xfrm>
            <a:custGeom>
              <a:avLst/>
              <a:gdLst/>
              <a:ahLst/>
              <a:cxnLst>
                <a:cxn ang="0">
                  <a:pos x="1" y="1"/>
                </a:cxn>
                <a:cxn ang="0">
                  <a:pos x="2" y="1"/>
                </a:cxn>
                <a:cxn ang="0">
                  <a:pos x="2" y="1"/>
                </a:cxn>
                <a:cxn ang="0">
                  <a:pos x="1" y="1"/>
                </a:cxn>
                <a:cxn ang="0">
                  <a:pos x="1" y="1"/>
                </a:cxn>
                <a:cxn ang="0">
                  <a:pos x="0" y="1"/>
                </a:cxn>
                <a:cxn ang="0">
                  <a:pos x="0" y="0"/>
                </a:cxn>
                <a:cxn ang="0">
                  <a:pos x="0" y="1"/>
                </a:cxn>
                <a:cxn ang="0">
                  <a:pos x="1" y="1"/>
                </a:cxn>
              </a:cxnLst>
              <a:rect l="0" t="0" r="r" b="b"/>
              <a:pathLst>
                <a:path w="2" h="1">
                  <a:moveTo>
                    <a:pt x="1" y="1"/>
                  </a:moveTo>
                  <a:lnTo>
                    <a:pt x="2" y="1"/>
                  </a:lnTo>
                  <a:lnTo>
                    <a:pt x="2" y="1"/>
                  </a:lnTo>
                  <a:lnTo>
                    <a:pt x="1" y="1"/>
                  </a:lnTo>
                  <a:lnTo>
                    <a:pt x="1" y="1"/>
                  </a:lnTo>
                  <a:lnTo>
                    <a:pt x="0" y="1"/>
                  </a:lnTo>
                  <a:lnTo>
                    <a:pt x="0" y="0"/>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7" name="Freeform 306"/>
            <p:cNvSpPr>
              <a:spLocks/>
            </p:cNvSpPr>
            <p:nvPr/>
          </p:nvSpPr>
          <p:spPr bwMode="auto">
            <a:xfrm>
              <a:off x="8268150" y="3591042"/>
              <a:ext cx="3407" cy="2903"/>
            </a:xfrm>
            <a:custGeom>
              <a:avLst/>
              <a:gdLst/>
              <a:ahLst/>
              <a:cxnLst>
                <a:cxn ang="0">
                  <a:pos x="0" y="0"/>
                </a:cxn>
                <a:cxn ang="0">
                  <a:pos x="0" y="0"/>
                </a:cxn>
                <a:cxn ang="0">
                  <a:pos x="0" y="1"/>
                </a:cxn>
                <a:cxn ang="0">
                  <a:pos x="0" y="1"/>
                </a:cxn>
                <a:cxn ang="0">
                  <a:pos x="1" y="1"/>
                </a:cxn>
                <a:cxn ang="0">
                  <a:pos x="0" y="0"/>
                </a:cxn>
                <a:cxn ang="0">
                  <a:pos x="0" y="0"/>
                </a:cxn>
                <a:cxn ang="0">
                  <a:pos x="0" y="0"/>
                </a:cxn>
              </a:cxnLst>
              <a:rect l="0" t="0" r="r" b="b"/>
              <a:pathLst>
                <a:path w="1" h="1">
                  <a:moveTo>
                    <a:pt x="0" y="0"/>
                  </a:moveTo>
                  <a:lnTo>
                    <a:pt x="0" y="0"/>
                  </a:lnTo>
                  <a:lnTo>
                    <a:pt x="0" y="1"/>
                  </a:lnTo>
                  <a:lnTo>
                    <a:pt x="0" y="1"/>
                  </a:lnTo>
                  <a:lnTo>
                    <a:pt x="1" y="1"/>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8" name="Freeform 307"/>
            <p:cNvSpPr>
              <a:spLocks/>
            </p:cNvSpPr>
            <p:nvPr/>
          </p:nvSpPr>
          <p:spPr bwMode="auto">
            <a:xfrm>
              <a:off x="7964929" y="3512656"/>
              <a:ext cx="374767" cy="165481"/>
            </a:xfrm>
            <a:custGeom>
              <a:avLst/>
              <a:gdLst/>
              <a:ahLst/>
              <a:cxnLst>
                <a:cxn ang="0">
                  <a:pos x="81" y="24"/>
                </a:cxn>
                <a:cxn ang="0">
                  <a:pos x="73" y="18"/>
                </a:cxn>
                <a:cxn ang="0">
                  <a:pos x="54" y="12"/>
                </a:cxn>
                <a:cxn ang="0">
                  <a:pos x="53" y="11"/>
                </a:cxn>
                <a:cxn ang="0">
                  <a:pos x="50" y="10"/>
                </a:cxn>
                <a:cxn ang="0">
                  <a:pos x="42" y="8"/>
                </a:cxn>
                <a:cxn ang="0">
                  <a:pos x="34" y="8"/>
                </a:cxn>
                <a:cxn ang="0">
                  <a:pos x="30" y="12"/>
                </a:cxn>
                <a:cxn ang="0">
                  <a:pos x="25" y="17"/>
                </a:cxn>
                <a:cxn ang="0">
                  <a:pos x="20" y="12"/>
                </a:cxn>
                <a:cxn ang="0">
                  <a:pos x="18" y="6"/>
                </a:cxn>
                <a:cxn ang="0">
                  <a:pos x="13" y="2"/>
                </a:cxn>
                <a:cxn ang="0">
                  <a:pos x="5" y="2"/>
                </a:cxn>
                <a:cxn ang="0">
                  <a:pos x="1" y="6"/>
                </a:cxn>
                <a:cxn ang="0">
                  <a:pos x="5" y="6"/>
                </a:cxn>
                <a:cxn ang="0">
                  <a:pos x="7" y="10"/>
                </a:cxn>
                <a:cxn ang="0">
                  <a:pos x="16" y="10"/>
                </a:cxn>
                <a:cxn ang="0">
                  <a:pos x="13" y="12"/>
                </a:cxn>
                <a:cxn ang="0">
                  <a:pos x="6" y="13"/>
                </a:cxn>
                <a:cxn ang="0">
                  <a:pos x="8" y="14"/>
                </a:cxn>
                <a:cxn ang="0">
                  <a:pos x="10" y="17"/>
                </a:cxn>
                <a:cxn ang="0">
                  <a:pos x="11" y="20"/>
                </a:cxn>
                <a:cxn ang="0">
                  <a:pos x="16" y="15"/>
                </a:cxn>
                <a:cxn ang="0">
                  <a:pos x="16" y="18"/>
                </a:cxn>
                <a:cxn ang="0">
                  <a:pos x="19" y="20"/>
                </a:cxn>
                <a:cxn ang="0">
                  <a:pos x="23" y="22"/>
                </a:cxn>
                <a:cxn ang="0">
                  <a:pos x="37" y="26"/>
                </a:cxn>
                <a:cxn ang="0">
                  <a:pos x="39" y="28"/>
                </a:cxn>
                <a:cxn ang="0">
                  <a:pos x="41" y="30"/>
                </a:cxn>
                <a:cxn ang="0">
                  <a:pos x="42" y="36"/>
                </a:cxn>
                <a:cxn ang="0">
                  <a:pos x="43" y="38"/>
                </a:cxn>
                <a:cxn ang="0">
                  <a:pos x="44" y="39"/>
                </a:cxn>
                <a:cxn ang="0">
                  <a:pos x="39" y="41"/>
                </a:cxn>
                <a:cxn ang="0">
                  <a:pos x="43" y="44"/>
                </a:cxn>
                <a:cxn ang="0">
                  <a:pos x="44" y="42"/>
                </a:cxn>
                <a:cxn ang="0">
                  <a:pos x="49" y="42"/>
                </a:cxn>
                <a:cxn ang="0">
                  <a:pos x="56" y="48"/>
                </a:cxn>
                <a:cxn ang="0">
                  <a:pos x="59" y="48"/>
                </a:cxn>
                <a:cxn ang="0">
                  <a:pos x="68" y="47"/>
                </a:cxn>
                <a:cxn ang="0">
                  <a:pos x="69" y="43"/>
                </a:cxn>
                <a:cxn ang="0">
                  <a:pos x="70" y="42"/>
                </a:cxn>
                <a:cxn ang="0">
                  <a:pos x="73" y="40"/>
                </a:cxn>
                <a:cxn ang="0">
                  <a:pos x="76" y="39"/>
                </a:cxn>
                <a:cxn ang="0">
                  <a:pos x="79" y="41"/>
                </a:cxn>
                <a:cxn ang="0">
                  <a:pos x="85" y="43"/>
                </a:cxn>
                <a:cxn ang="0">
                  <a:pos x="89" y="49"/>
                </a:cxn>
                <a:cxn ang="0">
                  <a:pos x="93" y="53"/>
                </a:cxn>
                <a:cxn ang="0">
                  <a:pos x="105" y="57"/>
                </a:cxn>
                <a:cxn ang="0">
                  <a:pos x="108" y="55"/>
                </a:cxn>
                <a:cxn ang="0">
                  <a:pos x="110" y="54"/>
                </a:cxn>
                <a:cxn ang="0">
                  <a:pos x="105" y="51"/>
                </a:cxn>
                <a:cxn ang="0">
                  <a:pos x="101" y="48"/>
                </a:cxn>
                <a:cxn ang="0">
                  <a:pos x="96" y="46"/>
                </a:cxn>
                <a:cxn ang="0">
                  <a:pos x="94" y="42"/>
                </a:cxn>
                <a:cxn ang="0">
                  <a:pos x="89" y="35"/>
                </a:cxn>
                <a:cxn ang="0">
                  <a:pos x="93" y="33"/>
                </a:cxn>
                <a:cxn ang="0">
                  <a:pos x="90" y="31"/>
                </a:cxn>
              </a:cxnLst>
              <a:rect l="0" t="0" r="r" b="b"/>
              <a:pathLst>
                <a:path w="110" h="57">
                  <a:moveTo>
                    <a:pt x="82" y="28"/>
                  </a:moveTo>
                  <a:lnTo>
                    <a:pt x="82" y="28"/>
                  </a:lnTo>
                  <a:lnTo>
                    <a:pt x="82" y="26"/>
                  </a:lnTo>
                  <a:lnTo>
                    <a:pt x="81" y="24"/>
                  </a:lnTo>
                  <a:lnTo>
                    <a:pt x="81" y="23"/>
                  </a:lnTo>
                  <a:lnTo>
                    <a:pt x="76" y="20"/>
                  </a:lnTo>
                  <a:lnTo>
                    <a:pt x="74" y="18"/>
                  </a:lnTo>
                  <a:lnTo>
                    <a:pt x="73" y="18"/>
                  </a:lnTo>
                  <a:lnTo>
                    <a:pt x="56" y="12"/>
                  </a:lnTo>
                  <a:lnTo>
                    <a:pt x="55" y="12"/>
                  </a:lnTo>
                  <a:lnTo>
                    <a:pt x="55" y="12"/>
                  </a:lnTo>
                  <a:lnTo>
                    <a:pt x="54" y="12"/>
                  </a:lnTo>
                  <a:lnTo>
                    <a:pt x="54" y="12"/>
                  </a:lnTo>
                  <a:lnTo>
                    <a:pt x="54" y="12"/>
                  </a:lnTo>
                  <a:lnTo>
                    <a:pt x="54" y="11"/>
                  </a:lnTo>
                  <a:lnTo>
                    <a:pt x="53" y="11"/>
                  </a:lnTo>
                  <a:lnTo>
                    <a:pt x="52" y="11"/>
                  </a:lnTo>
                  <a:lnTo>
                    <a:pt x="52" y="10"/>
                  </a:lnTo>
                  <a:lnTo>
                    <a:pt x="51" y="11"/>
                  </a:lnTo>
                  <a:lnTo>
                    <a:pt x="50" y="10"/>
                  </a:lnTo>
                  <a:lnTo>
                    <a:pt x="50" y="10"/>
                  </a:lnTo>
                  <a:lnTo>
                    <a:pt x="49" y="11"/>
                  </a:lnTo>
                  <a:lnTo>
                    <a:pt x="43" y="8"/>
                  </a:lnTo>
                  <a:lnTo>
                    <a:pt x="42" y="8"/>
                  </a:lnTo>
                  <a:lnTo>
                    <a:pt x="39" y="6"/>
                  </a:lnTo>
                  <a:lnTo>
                    <a:pt x="38" y="6"/>
                  </a:lnTo>
                  <a:lnTo>
                    <a:pt x="38" y="6"/>
                  </a:lnTo>
                  <a:lnTo>
                    <a:pt x="34" y="8"/>
                  </a:lnTo>
                  <a:lnTo>
                    <a:pt x="34" y="9"/>
                  </a:lnTo>
                  <a:lnTo>
                    <a:pt x="34" y="10"/>
                  </a:lnTo>
                  <a:lnTo>
                    <a:pt x="30" y="10"/>
                  </a:lnTo>
                  <a:lnTo>
                    <a:pt x="30" y="12"/>
                  </a:lnTo>
                  <a:lnTo>
                    <a:pt x="27" y="13"/>
                  </a:lnTo>
                  <a:lnTo>
                    <a:pt x="27" y="14"/>
                  </a:lnTo>
                  <a:lnTo>
                    <a:pt x="26" y="15"/>
                  </a:lnTo>
                  <a:lnTo>
                    <a:pt x="25" y="17"/>
                  </a:lnTo>
                  <a:lnTo>
                    <a:pt x="23" y="17"/>
                  </a:lnTo>
                  <a:lnTo>
                    <a:pt x="22" y="15"/>
                  </a:lnTo>
                  <a:lnTo>
                    <a:pt x="20" y="12"/>
                  </a:lnTo>
                  <a:lnTo>
                    <a:pt x="20" y="12"/>
                  </a:lnTo>
                  <a:lnTo>
                    <a:pt x="19" y="13"/>
                  </a:lnTo>
                  <a:lnTo>
                    <a:pt x="18" y="11"/>
                  </a:lnTo>
                  <a:lnTo>
                    <a:pt x="17" y="9"/>
                  </a:lnTo>
                  <a:lnTo>
                    <a:pt x="18" y="6"/>
                  </a:lnTo>
                  <a:lnTo>
                    <a:pt x="17" y="5"/>
                  </a:lnTo>
                  <a:lnTo>
                    <a:pt x="17" y="4"/>
                  </a:lnTo>
                  <a:lnTo>
                    <a:pt x="16" y="2"/>
                  </a:lnTo>
                  <a:lnTo>
                    <a:pt x="13" y="2"/>
                  </a:lnTo>
                  <a:lnTo>
                    <a:pt x="10" y="0"/>
                  </a:lnTo>
                  <a:lnTo>
                    <a:pt x="8" y="0"/>
                  </a:lnTo>
                  <a:lnTo>
                    <a:pt x="6" y="0"/>
                  </a:lnTo>
                  <a:lnTo>
                    <a:pt x="5" y="2"/>
                  </a:lnTo>
                  <a:lnTo>
                    <a:pt x="1" y="2"/>
                  </a:lnTo>
                  <a:lnTo>
                    <a:pt x="1" y="2"/>
                  </a:lnTo>
                  <a:lnTo>
                    <a:pt x="0" y="6"/>
                  </a:lnTo>
                  <a:lnTo>
                    <a:pt x="1" y="6"/>
                  </a:lnTo>
                  <a:lnTo>
                    <a:pt x="1" y="6"/>
                  </a:lnTo>
                  <a:lnTo>
                    <a:pt x="2" y="6"/>
                  </a:lnTo>
                  <a:lnTo>
                    <a:pt x="3" y="6"/>
                  </a:lnTo>
                  <a:lnTo>
                    <a:pt x="5" y="6"/>
                  </a:lnTo>
                  <a:lnTo>
                    <a:pt x="5" y="7"/>
                  </a:lnTo>
                  <a:lnTo>
                    <a:pt x="5" y="8"/>
                  </a:lnTo>
                  <a:lnTo>
                    <a:pt x="6" y="10"/>
                  </a:lnTo>
                  <a:lnTo>
                    <a:pt x="7" y="10"/>
                  </a:lnTo>
                  <a:lnTo>
                    <a:pt x="9" y="10"/>
                  </a:lnTo>
                  <a:lnTo>
                    <a:pt x="9" y="10"/>
                  </a:lnTo>
                  <a:lnTo>
                    <a:pt x="16" y="10"/>
                  </a:lnTo>
                  <a:lnTo>
                    <a:pt x="16" y="10"/>
                  </a:lnTo>
                  <a:lnTo>
                    <a:pt x="16" y="10"/>
                  </a:lnTo>
                  <a:lnTo>
                    <a:pt x="16" y="12"/>
                  </a:lnTo>
                  <a:lnTo>
                    <a:pt x="15" y="12"/>
                  </a:lnTo>
                  <a:lnTo>
                    <a:pt x="13" y="12"/>
                  </a:lnTo>
                  <a:lnTo>
                    <a:pt x="12" y="11"/>
                  </a:lnTo>
                  <a:lnTo>
                    <a:pt x="9" y="13"/>
                  </a:lnTo>
                  <a:lnTo>
                    <a:pt x="8" y="13"/>
                  </a:lnTo>
                  <a:lnTo>
                    <a:pt x="6" y="13"/>
                  </a:lnTo>
                  <a:lnTo>
                    <a:pt x="5" y="13"/>
                  </a:lnTo>
                  <a:lnTo>
                    <a:pt x="5" y="14"/>
                  </a:lnTo>
                  <a:lnTo>
                    <a:pt x="6" y="14"/>
                  </a:lnTo>
                  <a:lnTo>
                    <a:pt x="8" y="14"/>
                  </a:lnTo>
                  <a:lnTo>
                    <a:pt x="9" y="15"/>
                  </a:lnTo>
                  <a:lnTo>
                    <a:pt x="9" y="17"/>
                  </a:lnTo>
                  <a:lnTo>
                    <a:pt x="10" y="17"/>
                  </a:lnTo>
                  <a:lnTo>
                    <a:pt x="10" y="17"/>
                  </a:lnTo>
                  <a:lnTo>
                    <a:pt x="10" y="18"/>
                  </a:lnTo>
                  <a:lnTo>
                    <a:pt x="10" y="20"/>
                  </a:lnTo>
                  <a:lnTo>
                    <a:pt x="11" y="20"/>
                  </a:lnTo>
                  <a:lnTo>
                    <a:pt x="11" y="20"/>
                  </a:lnTo>
                  <a:lnTo>
                    <a:pt x="13" y="20"/>
                  </a:lnTo>
                  <a:lnTo>
                    <a:pt x="14" y="19"/>
                  </a:lnTo>
                  <a:lnTo>
                    <a:pt x="16" y="14"/>
                  </a:lnTo>
                  <a:lnTo>
                    <a:pt x="16" y="15"/>
                  </a:lnTo>
                  <a:lnTo>
                    <a:pt x="16" y="16"/>
                  </a:lnTo>
                  <a:lnTo>
                    <a:pt x="16" y="17"/>
                  </a:lnTo>
                  <a:lnTo>
                    <a:pt x="16" y="18"/>
                  </a:lnTo>
                  <a:lnTo>
                    <a:pt x="16" y="18"/>
                  </a:lnTo>
                  <a:lnTo>
                    <a:pt x="16" y="19"/>
                  </a:lnTo>
                  <a:lnTo>
                    <a:pt x="18" y="20"/>
                  </a:lnTo>
                  <a:lnTo>
                    <a:pt x="19" y="20"/>
                  </a:lnTo>
                  <a:lnTo>
                    <a:pt x="19" y="20"/>
                  </a:lnTo>
                  <a:lnTo>
                    <a:pt x="20" y="20"/>
                  </a:lnTo>
                  <a:lnTo>
                    <a:pt x="20" y="20"/>
                  </a:lnTo>
                  <a:lnTo>
                    <a:pt x="21" y="21"/>
                  </a:lnTo>
                  <a:lnTo>
                    <a:pt x="23" y="22"/>
                  </a:lnTo>
                  <a:lnTo>
                    <a:pt x="23" y="22"/>
                  </a:lnTo>
                  <a:lnTo>
                    <a:pt x="33" y="25"/>
                  </a:lnTo>
                  <a:lnTo>
                    <a:pt x="34" y="25"/>
                  </a:lnTo>
                  <a:lnTo>
                    <a:pt x="37" y="26"/>
                  </a:lnTo>
                  <a:lnTo>
                    <a:pt x="38" y="27"/>
                  </a:lnTo>
                  <a:lnTo>
                    <a:pt x="38" y="27"/>
                  </a:lnTo>
                  <a:lnTo>
                    <a:pt x="38" y="28"/>
                  </a:lnTo>
                  <a:lnTo>
                    <a:pt x="39" y="28"/>
                  </a:lnTo>
                  <a:lnTo>
                    <a:pt x="39" y="28"/>
                  </a:lnTo>
                  <a:lnTo>
                    <a:pt x="41" y="29"/>
                  </a:lnTo>
                  <a:lnTo>
                    <a:pt x="41" y="30"/>
                  </a:lnTo>
                  <a:lnTo>
                    <a:pt x="41" y="30"/>
                  </a:lnTo>
                  <a:lnTo>
                    <a:pt x="41" y="32"/>
                  </a:lnTo>
                  <a:lnTo>
                    <a:pt x="42" y="34"/>
                  </a:lnTo>
                  <a:lnTo>
                    <a:pt x="43" y="34"/>
                  </a:lnTo>
                  <a:lnTo>
                    <a:pt x="42" y="36"/>
                  </a:lnTo>
                  <a:lnTo>
                    <a:pt x="41" y="36"/>
                  </a:lnTo>
                  <a:lnTo>
                    <a:pt x="43" y="37"/>
                  </a:lnTo>
                  <a:lnTo>
                    <a:pt x="44" y="37"/>
                  </a:lnTo>
                  <a:lnTo>
                    <a:pt x="43" y="38"/>
                  </a:lnTo>
                  <a:lnTo>
                    <a:pt x="43" y="38"/>
                  </a:lnTo>
                  <a:lnTo>
                    <a:pt x="45" y="39"/>
                  </a:lnTo>
                  <a:lnTo>
                    <a:pt x="45" y="39"/>
                  </a:lnTo>
                  <a:lnTo>
                    <a:pt x="44" y="39"/>
                  </a:lnTo>
                  <a:lnTo>
                    <a:pt x="42" y="39"/>
                  </a:lnTo>
                  <a:lnTo>
                    <a:pt x="41" y="39"/>
                  </a:lnTo>
                  <a:lnTo>
                    <a:pt x="41" y="39"/>
                  </a:lnTo>
                  <a:lnTo>
                    <a:pt x="39" y="41"/>
                  </a:lnTo>
                  <a:lnTo>
                    <a:pt x="38" y="43"/>
                  </a:lnTo>
                  <a:lnTo>
                    <a:pt x="38" y="44"/>
                  </a:lnTo>
                  <a:lnTo>
                    <a:pt x="42" y="43"/>
                  </a:lnTo>
                  <a:lnTo>
                    <a:pt x="43" y="44"/>
                  </a:lnTo>
                  <a:lnTo>
                    <a:pt x="44" y="44"/>
                  </a:lnTo>
                  <a:lnTo>
                    <a:pt x="44" y="43"/>
                  </a:lnTo>
                  <a:lnTo>
                    <a:pt x="44" y="43"/>
                  </a:lnTo>
                  <a:lnTo>
                    <a:pt x="44" y="42"/>
                  </a:lnTo>
                  <a:lnTo>
                    <a:pt x="45" y="43"/>
                  </a:lnTo>
                  <a:lnTo>
                    <a:pt x="45" y="42"/>
                  </a:lnTo>
                  <a:lnTo>
                    <a:pt x="47" y="42"/>
                  </a:lnTo>
                  <a:lnTo>
                    <a:pt x="49" y="42"/>
                  </a:lnTo>
                  <a:lnTo>
                    <a:pt x="50" y="42"/>
                  </a:lnTo>
                  <a:lnTo>
                    <a:pt x="50" y="43"/>
                  </a:lnTo>
                  <a:lnTo>
                    <a:pt x="56" y="48"/>
                  </a:lnTo>
                  <a:lnTo>
                    <a:pt x="56" y="48"/>
                  </a:lnTo>
                  <a:lnTo>
                    <a:pt x="56" y="48"/>
                  </a:lnTo>
                  <a:lnTo>
                    <a:pt x="56" y="48"/>
                  </a:lnTo>
                  <a:lnTo>
                    <a:pt x="58" y="48"/>
                  </a:lnTo>
                  <a:lnTo>
                    <a:pt x="59" y="48"/>
                  </a:lnTo>
                  <a:lnTo>
                    <a:pt x="60" y="49"/>
                  </a:lnTo>
                  <a:lnTo>
                    <a:pt x="63" y="48"/>
                  </a:lnTo>
                  <a:lnTo>
                    <a:pt x="65" y="49"/>
                  </a:lnTo>
                  <a:lnTo>
                    <a:pt x="68" y="47"/>
                  </a:lnTo>
                  <a:lnTo>
                    <a:pt x="68" y="47"/>
                  </a:lnTo>
                  <a:lnTo>
                    <a:pt x="68" y="45"/>
                  </a:lnTo>
                  <a:lnTo>
                    <a:pt x="67" y="44"/>
                  </a:lnTo>
                  <a:lnTo>
                    <a:pt x="69" y="43"/>
                  </a:lnTo>
                  <a:lnTo>
                    <a:pt x="69" y="42"/>
                  </a:lnTo>
                  <a:lnTo>
                    <a:pt x="69" y="42"/>
                  </a:lnTo>
                  <a:lnTo>
                    <a:pt x="70" y="42"/>
                  </a:lnTo>
                  <a:lnTo>
                    <a:pt x="70" y="42"/>
                  </a:lnTo>
                  <a:lnTo>
                    <a:pt x="71" y="42"/>
                  </a:lnTo>
                  <a:lnTo>
                    <a:pt x="70" y="39"/>
                  </a:lnTo>
                  <a:lnTo>
                    <a:pt x="71" y="40"/>
                  </a:lnTo>
                  <a:lnTo>
                    <a:pt x="73" y="40"/>
                  </a:lnTo>
                  <a:lnTo>
                    <a:pt x="74" y="40"/>
                  </a:lnTo>
                  <a:lnTo>
                    <a:pt x="74" y="39"/>
                  </a:lnTo>
                  <a:lnTo>
                    <a:pt x="75" y="39"/>
                  </a:lnTo>
                  <a:lnTo>
                    <a:pt x="76" y="39"/>
                  </a:lnTo>
                  <a:lnTo>
                    <a:pt x="77" y="39"/>
                  </a:lnTo>
                  <a:lnTo>
                    <a:pt x="77" y="40"/>
                  </a:lnTo>
                  <a:lnTo>
                    <a:pt x="77" y="40"/>
                  </a:lnTo>
                  <a:lnTo>
                    <a:pt x="79" y="41"/>
                  </a:lnTo>
                  <a:lnTo>
                    <a:pt x="79" y="41"/>
                  </a:lnTo>
                  <a:lnTo>
                    <a:pt x="80" y="42"/>
                  </a:lnTo>
                  <a:lnTo>
                    <a:pt x="81" y="42"/>
                  </a:lnTo>
                  <a:lnTo>
                    <a:pt x="85" y="43"/>
                  </a:lnTo>
                  <a:lnTo>
                    <a:pt x="85" y="44"/>
                  </a:lnTo>
                  <a:lnTo>
                    <a:pt x="87" y="47"/>
                  </a:lnTo>
                  <a:lnTo>
                    <a:pt x="89" y="48"/>
                  </a:lnTo>
                  <a:lnTo>
                    <a:pt x="89" y="49"/>
                  </a:lnTo>
                  <a:lnTo>
                    <a:pt x="89" y="49"/>
                  </a:lnTo>
                  <a:lnTo>
                    <a:pt x="89" y="50"/>
                  </a:lnTo>
                  <a:lnTo>
                    <a:pt x="91" y="50"/>
                  </a:lnTo>
                  <a:lnTo>
                    <a:pt x="93" y="53"/>
                  </a:lnTo>
                  <a:lnTo>
                    <a:pt x="93" y="53"/>
                  </a:lnTo>
                  <a:lnTo>
                    <a:pt x="94" y="53"/>
                  </a:lnTo>
                  <a:lnTo>
                    <a:pt x="105" y="55"/>
                  </a:lnTo>
                  <a:lnTo>
                    <a:pt x="105" y="57"/>
                  </a:lnTo>
                  <a:lnTo>
                    <a:pt x="107" y="57"/>
                  </a:lnTo>
                  <a:lnTo>
                    <a:pt x="108" y="57"/>
                  </a:lnTo>
                  <a:lnTo>
                    <a:pt x="109" y="56"/>
                  </a:lnTo>
                  <a:lnTo>
                    <a:pt x="108" y="55"/>
                  </a:lnTo>
                  <a:lnTo>
                    <a:pt x="107" y="55"/>
                  </a:lnTo>
                  <a:lnTo>
                    <a:pt x="109" y="55"/>
                  </a:lnTo>
                  <a:lnTo>
                    <a:pt x="110" y="54"/>
                  </a:lnTo>
                  <a:lnTo>
                    <a:pt x="110" y="54"/>
                  </a:lnTo>
                  <a:lnTo>
                    <a:pt x="107" y="53"/>
                  </a:lnTo>
                  <a:lnTo>
                    <a:pt x="104" y="53"/>
                  </a:lnTo>
                  <a:lnTo>
                    <a:pt x="104" y="52"/>
                  </a:lnTo>
                  <a:lnTo>
                    <a:pt x="105" y="51"/>
                  </a:lnTo>
                  <a:lnTo>
                    <a:pt x="104" y="50"/>
                  </a:lnTo>
                  <a:lnTo>
                    <a:pt x="102" y="50"/>
                  </a:lnTo>
                  <a:lnTo>
                    <a:pt x="101" y="50"/>
                  </a:lnTo>
                  <a:lnTo>
                    <a:pt x="101" y="48"/>
                  </a:lnTo>
                  <a:lnTo>
                    <a:pt x="100" y="47"/>
                  </a:lnTo>
                  <a:lnTo>
                    <a:pt x="98" y="48"/>
                  </a:lnTo>
                  <a:lnTo>
                    <a:pt x="97" y="47"/>
                  </a:lnTo>
                  <a:lnTo>
                    <a:pt x="96" y="46"/>
                  </a:lnTo>
                  <a:lnTo>
                    <a:pt x="96" y="44"/>
                  </a:lnTo>
                  <a:lnTo>
                    <a:pt x="95" y="42"/>
                  </a:lnTo>
                  <a:lnTo>
                    <a:pt x="95" y="42"/>
                  </a:lnTo>
                  <a:lnTo>
                    <a:pt x="94" y="42"/>
                  </a:lnTo>
                  <a:lnTo>
                    <a:pt x="91" y="39"/>
                  </a:lnTo>
                  <a:lnTo>
                    <a:pt x="90" y="39"/>
                  </a:lnTo>
                  <a:lnTo>
                    <a:pt x="89" y="35"/>
                  </a:lnTo>
                  <a:lnTo>
                    <a:pt x="89" y="35"/>
                  </a:lnTo>
                  <a:lnTo>
                    <a:pt x="92" y="35"/>
                  </a:lnTo>
                  <a:lnTo>
                    <a:pt x="92" y="35"/>
                  </a:lnTo>
                  <a:lnTo>
                    <a:pt x="93" y="35"/>
                  </a:lnTo>
                  <a:lnTo>
                    <a:pt x="93" y="33"/>
                  </a:lnTo>
                  <a:lnTo>
                    <a:pt x="93" y="32"/>
                  </a:lnTo>
                  <a:lnTo>
                    <a:pt x="92" y="31"/>
                  </a:lnTo>
                  <a:lnTo>
                    <a:pt x="91" y="31"/>
                  </a:lnTo>
                  <a:lnTo>
                    <a:pt x="90" y="31"/>
                  </a:lnTo>
                  <a:lnTo>
                    <a:pt x="87" y="30"/>
                  </a:lnTo>
                  <a:lnTo>
                    <a:pt x="85" y="28"/>
                  </a:lnTo>
                  <a:lnTo>
                    <a:pt x="82" y="2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9" name="Freeform 308"/>
            <p:cNvSpPr>
              <a:spLocks/>
            </p:cNvSpPr>
            <p:nvPr/>
          </p:nvSpPr>
          <p:spPr bwMode="auto">
            <a:xfrm>
              <a:off x="8257929" y="3538785"/>
              <a:ext cx="10221" cy="2903"/>
            </a:xfrm>
            <a:custGeom>
              <a:avLst/>
              <a:gdLst/>
              <a:ahLst/>
              <a:cxnLst>
                <a:cxn ang="0">
                  <a:pos x="1" y="0"/>
                </a:cxn>
                <a:cxn ang="0">
                  <a:pos x="0" y="0"/>
                </a:cxn>
                <a:cxn ang="0">
                  <a:pos x="0" y="0"/>
                </a:cxn>
                <a:cxn ang="0">
                  <a:pos x="0" y="0"/>
                </a:cxn>
                <a:cxn ang="0">
                  <a:pos x="0" y="1"/>
                </a:cxn>
                <a:cxn ang="0">
                  <a:pos x="0" y="1"/>
                </a:cxn>
                <a:cxn ang="0">
                  <a:pos x="1" y="1"/>
                </a:cxn>
                <a:cxn ang="0">
                  <a:pos x="1" y="1"/>
                </a:cxn>
                <a:cxn ang="0">
                  <a:pos x="2" y="1"/>
                </a:cxn>
                <a:cxn ang="0">
                  <a:pos x="3" y="1"/>
                </a:cxn>
                <a:cxn ang="0">
                  <a:pos x="3" y="0"/>
                </a:cxn>
                <a:cxn ang="0">
                  <a:pos x="1" y="0"/>
                </a:cxn>
                <a:cxn ang="0">
                  <a:pos x="1" y="0"/>
                </a:cxn>
              </a:cxnLst>
              <a:rect l="0" t="0" r="r" b="b"/>
              <a:pathLst>
                <a:path w="3" h="1">
                  <a:moveTo>
                    <a:pt x="1" y="0"/>
                  </a:moveTo>
                  <a:lnTo>
                    <a:pt x="0" y="0"/>
                  </a:lnTo>
                  <a:lnTo>
                    <a:pt x="0" y="0"/>
                  </a:lnTo>
                  <a:lnTo>
                    <a:pt x="0" y="0"/>
                  </a:lnTo>
                  <a:lnTo>
                    <a:pt x="0" y="1"/>
                  </a:lnTo>
                  <a:lnTo>
                    <a:pt x="0" y="1"/>
                  </a:lnTo>
                  <a:lnTo>
                    <a:pt x="1" y="1"/>
                  </a:lnTo>
                  <a:lnTo>
                    <a:pt x="1" y="1"/>
                  </a:lnTo>
                  <a:lnTo>
                    <a:pt x="2" y="1"/>
                  </a:lnTo>
                  <a:lnTo>
                    <a:pt x="3" y="1"/>
                  </a:lnTo>
                  <a:lnTo>
                    <a:pt x="3"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0" name="Freeform 309"/>
            <p:cNvSpPr>
              <a:spLocks/>
            </p:cNvSpPr>
            <p:nvPr/>
          </p:nvSpPr>
          <p:spPr bwMode="auto">
            <a:xfrm>
              <a:off x="8118243" y="3771039"/>
              <a:ext cx="13628" cy="5806"/>
            </a:xfrm>
            <a:custGeom>
              <a:avLst/>
              <a:gdLst/>
              <a:ahLst/>
              <a:cxnLst>
                <a:cxn ang="0">
                  <a:pos x="1" y="0"/>
                </a:cxn>
                <a:cxn ang="0">
                  <a:pos x="1" y="1"/>
                </a:cxn>
                <a:cxn ang="0">
                  <a:pos x="0" y="1"/>
                </a:cxn>
                <a:cxn ang="0">
                  <a:pos x="0" y="1"/>
                </a:cxn>
                <a:cxn ang="0">
                  <a:pos x="0" y="2"/>
                </a:cxn>
                <a:cxn ang="0">
                  <a:pos x="1" y="2"/>
                </a:cxn>
                <a:cxn ang="0">
                  <a:pos x="2" y="1"/>
                </a:cxn>
                <a:cxn ang="0">
                  <a:pos x="2" y="1"/>
                </a:cxn>
                <a:cxn ang="0">
                  <a:pos x="3" y="1"/>
                </a:cxn>
                <a:cxn ang="0">
                  <a:pos x="4" y="1"/>
                </a:cxn>
                <a:cxn ang="0">
                  <a:pos x="3" y="1"/>
                </a:cxn>
                <a:cxn ang="0">
                  <a:pos x="2" y="0"/>
                </a:cxn>
                <a:cxn ang="0">
                  <a:pos x="1" y="0"/>
                </a:cxn>
              </a:cxnLst>
              <a:rect l="0" t="0" r="r" b="b"/>
              <a:pathLst>
                <a:path w="4" h="2">
                  <a:moveTo>
                    <a:pt x="1" y="0"/>
                  </a:moveTo>
                  <a:lnTo>
                    <a:pt x="1" y="1"/>
                  </a:lnTo>
                  <a:lnTo>
                    <a:pt x="0" y="1"/>
                  </a:lnTo>
                  <a:lnTo>
                    <a:pt x="0" y="1"/>
                  </a:lnTo>
                  <a:lnTo>
                    <a:pt x="0" y="2"/>
                  </a:lnTo>
                  <a:lnTo>
                    <a:pt x="1" y="2"/>
                  </a:lnTo>
                  <a:lnTo>
                    <a:pt x="2" y="1"/>
                  </a:lnTo>
                  <a:lnTo>
                    <a:pt x="2" y="1"/>
                  </a:lnTo>
                  <a:lnTo>
                    <a:pt x="3" y="1"/>
                  </a:lnTo>
                  <a:lnTo>
                    <a:pt x="4" y="1"/>
                  </a:lnTo>
                  <a:lnTo>
                    <a:pt x="3" y="1"/>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1" name="Freeform 310"/>
            <p:cNvSpPr>
              <a:spLocks/>
            </p:cNvSpPr>
            <p:nvPr/>
          </p:nvSpPr>
          <p:spPr bwMode="auto">
            <a:xfrm>
              <a:off x="8223859" y="4218127"/>
              <a:ext cx="68140" cy="60967"/>
            </a:xfrm>
            <a:custGeom>
              <a:avLst/>
              <a:gdLst/>
              <a:ahLst/>
              <a:cxnLst>
                <a:cxn ang="0">
                  <a:pos x="19" y="1"/>
                </a:cxn>
                <a:cxn ang="0">
                  <a:pos x="18" y="0"/>
                </a:cxn>
                <a:cxn ang="0">
                  <a:pos x="17" y="0"/>
                </a:cxn>
                <a:cxn ang="0">
                  <a:pos x="17" y="1"/>
                </a:cxn>
                <a:cxn ang="0">
                  <a:pos x="16" y="0"/>
                </a:cxn>
                <a:cxn ang="0">
                  <a:pos x="14" y="1"/>
                </a:cxn>
                <a:cxn ang="0">
                  <a:pos x="13" y="2"/>
                </a:cxn>
                <a:cxn ang="0">
                  <a:pos x="10" y="3"/>
                </a:cxn>
                <a:cxn ang="0">
                  <a:pos x="6" y="3"/>
                </a:cxn>
                <a:cxn ang="0">
                  <a:pos x="2" y="0"/>
                </a:cxn>
                <a:cxn ang="0">
                  <a:pos x="2" y="0"/>
                </a:cxn>
                <a:cxn ang="0">
                  <a:pos x="2" y="0"/>
                </a:cxn>
                <a:cxn ang="0">
                  <a:pos x="0" y="0"/>
                </a:cxn>
                <a:cxn ang="0">
                  <a:pos x="0" y="0"/>
                </a:cxn>
                <a:cxn ang="0">
                  <a:pos x="0" y="3"/>
                </a:cxn>
                <a:cxn ang="0">
                  <a:pos x="3" y="11"/>
                </a:cxn>
                <a:cxn ang="0">
                  <a:pos x="4" y="11"/>
                </a:cxn>
                <a:cxn ang="0">
                  <a:pos x="3" y="12"/>
                </a:cxn>
                <a:cxn ang="0">
                  <a:pos x="2" y="10"/>
                </a:cxn>
                <a:cxn ang="0">
                  <a:pos x="3" y="14"/>
                </a:cxn>
                <a:cxn ang="0">
                  <a:pos x="5" y="18"/>
                </a:cxn>
                <a:cxn ang="0">
                  <a:pos x="7" y="18"/>
                </a:cxn>
                <a:cxn ang="0">
                  <a:pos x="8" y="18"/>
                </a:cxn>
                <a:cxn ang="0">
                  <a:pos x="7" y="19"/>
                </a:cxn>
                <a:cxn ang="0">
                  <a:pos x="6" y="19"/>
                </a:cxn>
                <a:cxn ang="0">
                  <a:pos x="7" y="20"/>
                </a:cxn>
                <a:cxn ang="0">
                  <a:pos x="8" y="20"/>
                </a:cxn>
                <a:cxn ang="0">
                  <a:pos x="9" y="21"/>
                </a:cxn>
                <a:cxn ang="0">
                  <a:pos x="9" y="20"/>
                </a:cxn>
                <a:cxn ang="0">
                  <a:pos x="10" y="21"/>
                </a:cxn>
                <a:cxn ang="0">
                  <a:pos x="11" y="21"/>
                </a:cxn>
                <a:cxn ang="0">
                  <a:pos x="12" y="21"/>
                </a:cxn>
                <a:cxn ang="0">
                  <a:pos x="12" y="20"/>
                </a:cxn>
                <a:cxn ang="0">
                  <a:pos x="13" y="18"/>
                </a:cxn>
                <a:cxn ang="0">
                  <a:pos x="13" y="18"/>
                </a:cxn>
                <a:cxn ang="0">
                  <a:pos x="13" y="18"/>
                </a:cxn>
                <a:cxn ang="0">
                  <a:pos x="14" y="18"/>
                </a:cxn>
                <a:cxn ang="0">
                  <a:pos x="14" y="18"/>
                </a:cxn>
                <a:cxn ang="0">
                  <a:pos x="15" y="17"/>
                </a:cxn>
                <a:cxn ang="0">
                  <a:pos x="15" y="16"/>
                </a:cxn>
                <a:cxn ang="0">
                  <a:pos x="15" y="15"/>
                </a:cxn>
                <a:cxn ang="0">
                  <a:pos x="15" y="14"/>
                </a:cxn>
                <a:cxn ang="0">
                  <a:pos x="16" y="15"/>
                </a:cxn>
                <a:cxn ang="0">
                  <a:pos x="17" y="15"/>
                </a:cxn>
                <a:cxn ang="0">
                  <a:pos x="17" y="14"/>
                </a:cxn>
                <a:cxn ang="0">
                  <a:pos x="17" y="13"/>
                </a:cxn>
                <a:cxn ang="0">
                  <a:pos x="18" y="13"/>
                </a:cxn>
                <a:cxn ang="0">
                  <a:pos x="18" y="11"/>
                </a:cxn>
                <a:cxn ang="0">
                  <a:pos x="19" y="9"/>
                </a:cxn>
                <a:cxn ang="0">
                  <a:pos x="20" y="10"/>
                </a:cxn>
                <a:cxn ang="0">
                  <a:pos x="20" y="11"/>
                </a:cxn>
                <a:cxn ang="0">
                  <a:pos x="20" y="11"/>
                </a:cxn>
                <a:cxn ang="0">
                  <a:pos x="20" y="10"/>
                </a:cxn>
                <a:cxn ang="0">
                  <a:pos x="19" y="1"/>
                </a:cxn>
              </a:cxnLst>
              <a:rect l="0" t="0" r="r" b="b"/>
              <a:pathLst>
                <a:path w="20" h="21">
                  <a:moveTo>
                    <a:pt x="19" y="1"/>
                  </a:moveTo>
                  <a:lnTo>
                    <a:pt x="18" y="0"/>
                  </a:lnTo>
                  <a:lnTo>
                    <a:pt x="17" y="0"/>
                  </a:lnTo>
                  <a:lnTo>
                    <a:pt x="17" y="1"/>
                  </a:lnTo>
                  <a:lnTo>
                    <a:pt x="16" y="0"/>
                  </a:lnTo>
                  <a:lnTo>
                    <a:pt x="14" y="1"/>
                  </a:lnTo>
                  <a:lnTo>
                    <a:pt x="13" y="2"/>
                  </a:lnTo>
                  <a:lnTo>
                    <a:pt x="10" y="3"/>
                  </a:lnTo>
                  <a:lnTo>
                    <a:pt x="6" y="3"/>
                  </a:lnTo>
                  <a:lnTo>
                    <a:pt x="2" y="0"/>
                  </a:lnTo>
                  <a:lnTo>
                    <a:pt x="2" y="0"/>
                  </a:lnTo>
                  <a:lnTo>
                    <a:pt x="2" y="0"/>
                  </a:lnTo>
                  <a:lnTo>
                    <a:pt x="0" y="0"/>
                  </a:lnTo>
                  <a:lnTo>
                    <a:pt x="0" y="0"/>
                  </a:lnTo>
                  <a:lnTo>
                    <a:pt x="0" y="3"/>
                  </a:lnTo>
                  <a:lnTo>
                    <a:pt x="3" y="11"/>
                  </a:lnTo>
                  <a:lnTo>
                    <a:pt x="4" y="11"/>
                  </a:lnTo>
                  <a:lnTo>
                    <a:pt x="3" y="12"/>
                  </a:lnTo>
                  <a:lnTo>
                    <a:pt x="2" y="10"/>
                  </a:lnTo>
                  <a:lnTo>
                    <a:pt x="3" y="14"/>
                  </a:lnTo>
                  <a:lnTo>
                    <a:pt x="5" y="18"/>
                  </a:lnTo>
                  <a:lnTo>
                    <a:pt x="7" y="18"/>
                  </a:lnTo>
                  <a:lnTo>
                    <a:pt x="8" y="18"/>
                  </a:lnTo>
                  <a:lnTo>
                    <a:pt x="7" y="19"/>
                  </a:lnTo>
                  <a:lnTo>
                    <a:pt x="6" y="19"/>
                  </a:lnTo>
                  <a:lnTo>
                    <a:pt x="7" y="20"/>
                  </a:lnTo>
                  <a:lnTo>
                    <a:pt x="8" y="20"/>
                  </a:lnTo>
                  <a:lnTo>
                    <a:pt x="9" y="21"/>
                  </a:lnTo>
                  <a:lnTo>
                    <a:pt x="9" y="20"/>
                  </a:lnTo>
                  <a:lnTo>
                    <a:pt x="10" y="21"/>
                  </a:lnTo>
                  <a:lnTo>
                    <a:pt x="11" y="21"/>
                  </a:lnTo>
                  <a:lnTo>
                    <a:pt x="12" y="21"/>
                  </a:lnTo>
                  <a:lnTo>
                    <a:pt x="12" y="20"/>
                  </a:lnTo>
                  <a:lnTo>
                    <a:pt x="13" y="18"/>
                  </a:lnTo>
                  <a:lnTo>
                    <a:pt x="13" y="18"/>
                  </a:lnTo>
                  <a:lnTo>
                    <a:pt x="13" y="18"/>
                  </a:lnTo>
                  <a:lnTo>
                    <a:pt x="14" y="18"/>
                  </a:lnTo>
                  <a:lnTo>
                    <a:pt x="14" y="18"/>
                  </a:lnTo>
                  <a:lnTo>
                    <a:pt x="15" y="17"/>
                  </a:lnTo>
                  <a:lnTo>
                    <a:pt x="15" y="16"/>
                  </a:lnTo>
                  <a:lnTo>
                    <a:pt x="15" y="15"/>
                  </a:lnTo>
                  <a:lnTo>
                    <a:pt x="15" y="14"/>
                  </a:lnTo>
                  <a:lnTo>
                    <a:pt x="16" y="15"/>
                  </a:lnTo>
                  <a:lnTo>
                    <a:pt x="17" y="15"/>
                  </a:lnTo>
                  <a:lnTo>
                    <a:pt x="17" y="14"/>
                  </a:lnTo>
                  <a:lnTo>
                    <a:pt x="17" y="13"/>
                  </a:lnTo>
                  <a:lnTo>
                    <a:pt x="18" y="13"/>
                  </a:lnTo>
                  <a:lnTo>
                    <a:pt x="18" y="11"/>
                  </a:lnTo>
                  <a:lnTo>
                    <a:pt x="19" y="9"/>
                  </a:lnTo>
                  <a:lnTo>
                    <a:pt x="20" y="10"/>
                  </a:lnTo>
                  <a:lnTo>
                    <a:pt x="20" y="11"/>
                  </a:lnTo>
                  <a:lnTo>
                    <a:pt x="20" y="11"/>
                  </a:lnTo>
                  <a:lnTo>
                    <a:pt x="20" y="10"/>
                  </a:lnTo>
                  <a:lnTo>
                    <a:pt x="19"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2" name="Freeform 311"/>
            <p:cNvSpPr>
              <a:spLocks/>
            </p:cNvSpPr>
            <p:nvPr/>
          </p:nvSpPr>
          <p:spPr bwMode="auto">
            <a:xfrm>
              <a:off x="8278371" y="4194902"/>
              <a:ext cx="13628" cy="11613"/>
            </a:xfrm>
            <a:custGeom>
              <a:avLst/>
              <a:gdLst/>
              <a:ahLst/>
              <a:cxnLst>
                <a:cxn ang="0">
                  <a:pos x="2" y="3"/>
                </a:cxn>
                <a:cxn ang="0">
                  <a:pos x="2" y="4"/>
                </a:cxn>
                <a:cxn ang="0">
                  <a:pos x="4" y="4"/>
                </a:cxn>
                <a:cxn ang="0">
                  <a:pos x="4" y="4"/>
                </a:cxn>
                <a:cxn ang="0">
                  <a:pos x="3" y="2"/>
                </a:cxn>
                <a:cxn ang="0">
                  <a:pos x="1" y="0"/>
                </a:cxn>
                <a:cxn ang="0">
                  <a:pos x="1" y="1"/>
                </a:cxn>
                <a:cxn ang="0">
                  <a:pos x="0" y="1"/>
                </a:cxn>
                <a:cxn ang="0">
                  <a:pos x="1" y="2"/>
                </a:cxn>
                <a:cxn ang="0">
                  <a:pos x="2" y="3"/>
                </a:cxn>
              </a:cxnLst>
              <a:rect l="0" t="0" r="r" b="b"/>
              <a:pathLst>
                <a:path w="4" h="4">
                  <a:moveTo>
                    <a:pt x="2" y="3"/>
                  </a:moveTo>
                  <a:lnTo>
                    <a:pt x="2" y="4"/>
                  </a:lnTo>
                  <a:lnTo>
                    <a:pt x="4" y="4"/>
                  </a:lnTo>
                  <a:lnTo>
                    <a:pt x="4" y="4"/>
                  </a:lnTo>
                  <a:lnTo>
                    <a:pt x="3" y="2"/>
                  </a:lnTo>
                  <a:lnTo>
                    <a:pt x="1" y="0"/>
                  </a:lnTo>
                  <a:lnTo>
                    <a:pt x="1" y="1"/>
                  </a:lnTo>
                  <a:lnTo>
                    <a:pt x="0" y="1"/>
                  </a:lnTo>
                  <a:lnTo>
                    <a:pt x="1" y="2"/>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3" name="Freeform 312"/>
            <p:cNvSpPr>
              <a:spLocks/>
            </p:cNvSpPr>
            <p:nvPr/>
          </p:nvSpPr>
          <p:spPr bwMode="auto">
            <a:xfrm>
              <a:off x="7631045" y="3678137"/>
              <a:ext cx="756349" cy="508056"/>
            </a:xfrm>
            <a:custGeom>
              <a:avLst/>
              <a:gdLst/>
              <a:ahLst/>
              <a:cxnLst>
                <a:cxn ang="0">
                  <a:pos x="218" y="84"/>
                </a:cxn>
                <a:cxn ang="0">
                  <a:pos x="206" y="68"/>
                </a:cxn>
                <a:cxn ang="0">
                  <a:pos x="201" y="67"/>
                </a:cxn>
                <a:cxn ang="0">
                  <a:pos x="196" y="55"/>
                </a:cxn>
                <a:cxn ang="0">
                  <a:pos x="188" y="49"/>
                </a:cxn>
                <a:cxn ang="0">
                  <a:pos x="182" y="44"/>
                </a:cxn>
                <a:cxn ang="0">
                  <a:pos x="176" y="28"/>
                </a:cxn>
                <a:cxn ang="0">
                  <a:pos x="169" y="21"/>
                </a:cxn>
                <a:cxn ang="0">
                  <a:pos x="165" y="7"/>
                </a:cxn>
                <a:cxn ang="0">
                  <a:pos x="160" y="1"/>
                </a:cxn>
                <a:cxn ang="0">
                  <a:pos x="156" y="25"/>
                </a:cxn>
                <a:cxn ang="0">
                  <a:pos x="132" y="30"/>
                </a:cxn>
                <a:cxn ang="0">
                  <a:pos x="123" y="24"/>
                </a:cxn>
                <a:cxn ang="0">
                  <a:pos x="126" y="14"/>
                </a:cxn>
                <a:cxn ang="0">
                  <a:pos x="129" y="9"/>
                </a:cxn>
                <a:cxn ang="0">
                  <a:pos x="125" y="8"/>
                </a:cxn>
                <a:cxn ang="0">
                  <a:pos x="119" y="8"/>
                </a:cxn>
                <a:cxn ang="0">
                  <a:pos x="112" y="6"/>
                </a:cxn>
                <a:cxn ang="0">
                  <a:pos x="106" y="4"/>
                </a:cxn>
                <a:cxn ang="0">
                  <a:pos x="102" y="3"/>
                </a:cxn>
                <a:cxn ang="0">
                  <a:pos x="99" y="9"/>
                </a:cxn>
                <a:cxn ang="0">
                  <a:pos x="92" y="14"/>
                </a:cxn>
                <a:cxn ang="0">
                  <a:pos x="91" y="23"/>
                </a:cxn>
                <a:cxn ang="0">
                  <a:pos x="83" y="24"/>
                </a:cxn>
                <a:cxn ang="0">
                  <a:pos x="77" y="18"/>
                </a:cxn>
                <a:cxn ang="0">
                  <a:pos x="70" y="20"/>
                </a:cxn>
                <a:cxn ang="0">
                  <a:pos x="66" y="25"/>
                </a:cxn>
                <a:cxn ang="0">
                  <a:pos x="62" y="29"/>
                </a:cxn>
                <a:cxn ang="0">
                  <a:pos x="56" y="33"/>
                </a:cxn>
                <a:cxn ang="0">
                  <a:pos x="52" y="33"/>
                </a:cxn>
                <a:cxn ang="0">
                  <a:pos x="47" y="44"/>
                </a:cxn>
                <a:cxn ang="0">
                  <a:pos x="27" y="55"/>
                </a:cxn>
                <a:cxn ang="0">
                  <a:pos x="9" y="62"/>
                </a:cxn>
                <a:cxn ang="0">
                  <a:pos x="4" y="64"/>
                </a:cxn>
                <a:cxn ang="0">
                  <a:pos x="4" y="86"/>
                </a:cxn>
                <a:cxn ang="0">
                  <a:pos x="2" y="90"/>
                </a:cxn>
                <a:cxn ang="0">
                  <a:pos x="0" y="89"/>
                </a:cxn>
                <a:cxn ang="0">
                  <a:pos x="9" y="109"/>
                </a:cxn>
                <a:cxn ang="0">
                  <a:pos x="11" y="136"/>
                </a:cxn>
                <a:cxn ang="0">
                  <a:pos x="24" y="146"/>
                </a:cxn>
                <a:cxn ang="0">
                  <a:pos x="35" y="141"/>
                </a:cxn>
                <a:cxn ang="0">
                  <a:pos x="54" y="138"/>
                </a:cxn>
                <a:cxn ang="0">
                  <a:pos x="70" y="127"/>
                </a:cxn>
                <a:cxn ang="0">
                  <a:pos x="111" y="127"/>
                </a:cxn>
                <a:cxn ang="0">
                  <a:pos x="119" y="135"/>
                </a:cxn>
                <a:cxn ang="0">
                  <a:pos x="122" y="144"/>
                </a:cxn>
                <a:cxn ang="0">
                  <a:pos x="129" y="138"/>
                </a:cxn>
                <a:cxn ang="0">
                  <a:pos x="136" y="130"/>
                </a:cxn>
                <a:cxn ang="0">
                  <a:pos x="133" y="142"/>
                </a:cxn>
                <a:cxn ang="0">
                  <a:pos x="136" y="143"/>
                </a:cxn>
                <a:cxn ang="0">
                  <a:pos x="143" y="149"/>
                </a:cxn>
                <a:cxn ang="0">
                  <a:pos x="150" y="166"/>
                </a:cxn>
                <a:cxn ang="0">
                  <a:pos x="172" y="168"/>
                </a:cxn>
                <a:cxn ang="0">
                  <a:pos x="176" y="169"/>
                </a:cxn>
                <a:cxn ang="0">
                  <a:pos x="183" y="175"/>
                </a:cxn>
                <a:cxn ang="0">
                  <a:pos x="185" y="171"/>
                </a:cxn>
                <a:cxn ang="0">
                  <a:pos x="202" y="160"/>
                </a:cxn>
                <a:cxn ang="0">
                  <a:pos x="209" y="140"/>
                </a:cxn>
                <a:cxn ang="0">
                  <a:pos x="214" y="131"/>
                </a:cxn>
                <a:cxn ang="0">
                  <a:pos x="220" y="115"/>
                </a:cxn>
              </a:cxnLst>
              <a:rect l="0" t="0" r="r" b="b"/>
              <a:pathLst>
                <a:path w="222" h="175">
                  <a:moveTo>
                    <a:pt x="219" y="97"/>
                  </a:moveTo>
                  <a:lnTo>
                    <a:pt x="219" y="96"/>
                  </a:lnTo>
                  <a:lnTo>
                    <a:pt x="219" y="95"/>
                  </a:lnTo>
                  <a:lnTo>
                    <a:pt x="219" y="95"/>
                  </a:lnTo>
                  <a:lnTo>
                    <a:pt x="220" y="95"/>
                  </a:lnTo>
                  <a:lnTo>
                    <a:pt x="219" y="91"/>
                  </a:lnTo>
                  <a:lnTo>
                    <a:pt x="219" y="89"/>
                  </a:lnTo>
                  <a:lnTo>
                    <a:pt x="219" y="87"/>
                  </a:lnTo>
                  <a:lnTo>
                    <a:pt x="219" y="88"/>
                  </a:lnTo>
                  <a:lnTo>
                    <a:pt x="218" y="87"/>
                  </a:lnTo>
                  <a:lnTo>
                    <a:pt x="218" y="84"/>
                  </a:lnTo>
                  <a:lnTo>
                    <a:pt x="216" y="84"/>
                  </a:lnTo>
                  <a:lnTo>
                    <a:pt x="216" y="83"/>
                  </a:lnTo>
                  <a:lnTo>
                    <a:pt x="216" y="81"/>
                  </a:lnTo>
                  <a:lnTo>
                    <a:pt x="216" y="80"/>
                  </a:lnTo>
                  <a:lnTo>
                    <a:pt x="215" y="80"/>
                  </a:lnTo>
                  <a:lnTo>
                    <a:pt x="213" y="80"/>
                  </a:lnTo>
                  <a:lnTo>
                    <a:pt x="212" y="78"/>
                  </a:lnTo>
                  <a:lnTo>
                    <a:pt x="212" y="76"/>
                  </a:lnTo>
                  <a:lnTo>
                    <a:pt x="210" y="76"/>
                  </a:lnTo>
                  <a:lnTo>
                    <a:pt x="207" y="73"/>
                  </a:lnTo>
                  <a:lnTo>
                    <a:pt x="206" y="68"/>
                  </a:lnTo>
                  <a:lnTo>
                    <a:pt x="206" y="67"/>
                  </a:lnTo>
                  <a:lnTo>
                    <a:pt x="206" y="66"/>
                  </a:lnTo>
                  <a:lnTo>
                    <a:pt x="205" y="66"/>
                  </a:lnTo>
                  <a:lnTo>
                    <a:pt x="205" y="68"/>
                  </a:lnTo>
                  <a:lnTo>
                    <a:pt x="203" y="66"/>
                  </a:lnTo>
                  <a:lnTo>
                    <a:pt x="203" y="65"/>
                  </a:lnTo>
                  <a:lnTo>
                    <a:pt x="202" y="65"/>
                  </a:lnTo>
                  <a:lnTo>
                    <a:pt x="202" y="67"/>
                  </a:lnTo>
                  <a:lnTo>
                    <a:pt x="201" y="67"/>
                  </a:lnTo>
                  <a:lnTo>
                    <a:pt x="201" y="67"/>
                  </a:lnTo>
                  <a:lnTo>
                    <a:pt x="201" y="67"/>
                  </a:lnTo>
                  <a:lnTo>
                    <a:pt x="201" y="66"/>
                  </a:lnTo>
                  <a:lnTo>
                    <a:pt x="200" y="66"/>
                  </a:lnTo>
                  <a:lnTo>
                    <a:pt x="200" y="65"/>
                  </a:lnTo>
                  <a:lnTo>
                    <a:pt x="200" y="65"/>
                  </a:lnTo>
                  <a:lnTo>
                    <a:pt x="199" y="62"/>
                  </a:lnTo>
                  <a:lnTo>
                    <a:pt x="199" y="61"/>
                  </a:lnTo>
                  <a:lnTo>
                    <a:pt x="198" y="59"/>
                  </a:lnTo>
                  <a:lnTo>
                    <a:pt x="197" y="58"/>
                  </a:lnTo>
                  <a:lnTo>
                    <a:pt x="196" y="58"/>
                  </a:lnTo>
                  <a:lnTo>
                    <a:pt x="195" y="57"/>
                  </a:lnTo>
                  <a:lnTo>
                    <a:pt x="196" y="55"/>
                  </a:lnTo>
                  <a:lnTo>
                    <a:pt x="197" y="56"/>
                  </a:lnTo>
                  <a:lnTo>
                    <a:pt x="196" y="55"/>
                  </a:lnTo>
                  <a:lnTo>
                    <a:pt x="194" y="53"/>
                  </a:lnTo>
                  <a:lnTo>
                    <a:pt x="194" y="54"/>
                  </a:lnTo>
                  <a:lnTo>
                    <a:pt x="192" y="52"/>
                  </a:lnTo>
                  <a:lnTo>
                    <a:pt x="191" y="52"/>
                  </a:lnTo>
                  <a:lnTo>
                    <a:pt x="190" y="51"/>
                  </a:lnTo>
                  <a:lnTo>
                    <a:pt x="190" y="51"/>
                  </a:lnTo>
                  <a:lnTo>
                    <a:pt x="189" y="51"/>
                  </a:lnTo>
                  <a:lnTo>
                    <a:pt x="188" y="48"/>
                  </a:lnTo>
                  <a:lnTo>
                    <a:pt x="188" y="49"/>
                  </a:lnTo>
                  <a:lnTo>
                    <a:pt x="187" y="49"/>
                  </a:lnTo>
                  <a:lnTo>
                    <a:pt x="184" y="48"/>
                  </a:lnTo>
                  <a:lnTo>
                    <a:pt x="184" y="47"/>
                  </a:lnTo>
                  <a:lnTo>
                    <a:pt x="183" y="47"/>
                  </a:lnTo>
                  <a:lnTo>
                    <a:pt x="183" y="46"/>
                  </a:lnTo>
                  <a:lnTo>
                    <a:pt x="183" y="46"/>
                  </a:lnTo>
                  <a:lnTo>
                    <a:pt x="182" y="45"/>
                  </a:lnTo>
                  <a:lnTo>
                    <a:pt x="183" y="45"/>
                  </a:lnTo>
                  <a:lnTo>
                    <a:pt x="183" y="44"/>
                  </a:lnTo>
                  <a:lnTo>
                    <a:pt x="182" y="45"/>
                  </a:lnTo>
                  <a:lnTo>
                    <a:pt x="182" y="44"/>
                  </a:lnTo>
                  <a:lnTo>
                    <a:pt x="182" y="44"/>
                  </a:lnTo>
                  <a:lnTo>
                    <a:pt x="181" y="44"/>
                  </a:lnTo>
                  <a:lnTo>
                    <a:pt x="181" y="43"/>
                  </a:lnTo>
                  <a:lnTo>
                    <a:pt x="181" y="41"/>
                  </a:lnTo>
                  <a:lnTo>
                    <a:pt x="179" y="35"/>
                  </a:lnTo>
                  <a:lnTo>
                    <a:pt x="179" y="35"/>
                  </a:lnTo>
                  <a:lnTo>
                    <a:pt x="178" y="33"/>
                  </a:lnTo>
                  <a:lnTo>
                    <a:pt x="177" y="30"/>
                  </a:lnTo>
                  <a:lnTo>
                    <a:pt x="177" y="29"/>
                  </a:lnTo>
                  <a:lnTo>
                    <a:pt x="177" y="29"/>
                  </a:lnTo>
                  <a:lnTo>
                    <a:pt x="176" y="28"/>
                  </a:lnTo>
                  <a:lnTo>
                    <a:pt x="176" y="25"/>
                  </a:lnTo>
                  <a:lnTo>
                    <a:pt x="176" y="25"/>
                  </a:lnTo>
                  <a:lnTo>
                    <a:pt x="176" y="24"/>
                  </a:lnTo>
                  <a:lnTo>
                    <a:pt x="176" y="23"/>
                  </a:lnTo>
                  <a:lnTo>
                    <a:pt x="175" y="23"/>
                  </a:lnTo>
                  <a:lnTo>
                    <a:pt x="174" y="22"/>
                  </a:lnTo>
                  <a:lnTo>
                    <a:pt x="173" y="22"/>
                  </a:lnTo>
                  <a:lnTo>
                    <a:pt x="172" y="20"/>
                  </a:lnTo>
                  <a:lnTo>
                    <a:pt x="172" y="20"/>
                  </a:lnTo>
                  <a:lnTo>
                    <a:pt x="171" y="20"/>
                  </a:lnTo>
                  <a:lnTo>
                    <a:pt x="169" y="21"/>
                  </a:lnTo>
                  <a:lnTo>
                    <a:pt x="168" y="21"/>
                  </a:lnTo>
                  <a:lnTo>
                    <a:pt x="168" y="20"/>
                  </a:lnTo>
                  <a:lnTo>
                    <a:pt x="167" y="17"/>
                  </a:lnTo>
                  <a:lnTo>
                    <a:pt x="167" y="15"/>
                  </a:lnTo>
                  <a:lnTo>
                    <a:pt x="166" y="12"/>
                  </a:lnTo>
                  <a:lnTo>
                    <a:pt x="165" y="12"/>
                  </a:lnTo>
                  <a:lnTo>
                    <a:pt x="165" y="11"/>
                  </a:lnTo>
                  <a:lnTo>
                    <a:pt x="165" y="11"/>
                  </a:lnTo>
                  <a:lnTo>
                    <a:pt x="165" y="9"/>
                  </a:lnTo>
                  <a:lnTo>
                    <a:pt x="164" y="9"/>
                  </a:lnTo>
                  <a:lnTo>
                    <a:pt x="165" y="7"/>
                  </a:lnTo>
                  <a:lnTo>
                    <a:pt x="164" y="7"/>
                  </a:lnTo>
                  <a:lnTo>
                    <a:pt x="163" y="7"/>
                  </a:lnTo>
                  <a:lnTo>
                    <a:pt x="162" y="1"/>
                  </a:lnTo>
                  <a:lnTo>
                    <a:pt x="162" y="1"/>
                  </a:lnTo>
                  <a:lnTo>
                    <a:pt x="162" y="0"/>
                  </a:lnTo>
                  <a:lnTo>
                    <a:pt x="162" y="0"/>
                  </a:lnTo>
                  <a:lnTo>
                    <a:pt x="161" y="0"/>
                  </a:lnTo>
                  <a:lnTo>
                    <a:pt x="161" y="0"/>
                  </a:lnTo>
                  <a:lnTo>
                    <a:pt x="161" y="1"/>
                  </a:lnTo>
                  <a:lnTo>
                    <a:pt x="160" y="1"/>
                  </a:lnTo>
                  <a:lnTo>
                    <a:pt x="160" y="1"/>
                  </a:lnTo>
                  <a:lnTo>
                    <a:pt x="160" y="3"/>
                  </a:lnTo>
                  <a:lnTo>
                    <a:pt x="158" y="4"/>
                  </a:lnTo>
                  <a:lnTo>
                    <a:pt x="158" y="7"/>
                  </a:lnTo>
                  <a:lnTo>
                    <a:pt x="157" y="7"/>
                  </a:lnTo>
                  <a:lnTo>
                    <a:pt x="156" y="11"/>
                  </a:lnTo>
                  <a:lnTo>
                    <a:pt x="157" y="11"/>
                  </a:lnTo>
                  <a:lnTo>
                    <a:pt x="157" y="11"/>
                  </a:lnTo>
                  <a:lnTo>
                    <a:pt x="156" y="13"/>
                  </a:lnTo>
                  <a:lnTo>
                    <a:pt x="156" y="14"/>
                  </a:lnTo>
                  <a:lnTo>
                    <a:pt x="155" y="16"/>
                  </a:lnTo>
                  <a:lnTo>
                    <a:pt x="156" y="25"/>
                  </a:lnTo>
                  <a:lnTo>
                    <a:pt x="152" y="38"/>
                  </a:lnTo>
                  <a:lnTo>
                    <a:pt x="152" y="39"/>
                  </a:lnTo>
                  <a:lnTo>
                    <a:pt x="147" y="40"/>
                  </a:lnTo>
                  <a:lnTo>
                    <a:pt x="143" y="37"/>
                  </a:lnTo>
                  <a:lnTo>
                    <a:pt x="142" y="36"/>
                  </a:lnTo>
                  <a:lnTo>
                    <a:pt x="141" y="35"/>
                  </a:lnTo>
                  <a:lnTo>
                    <a:pt x="139" y="34"/>
                  </a:lnTo>
                  <a:lnTo>
                    <a:pt x="138" y="33"/>
                  </a:lnTo>
                  <a:lnTo>
                    <a:pt x="137" y="33"/>
                  </a:lnTo>
                  <a:lnTo>
                    <a:pt x="136" y="32"/>
                  </a:lnTo>
                  <a:lnTo>
                    <a:pt x="132" y="30"/>
                  </a:lnTo>
                  <a:lnTo>
                    <a:pt x="132" y="29"/>
                  </a:lnTo>
                  <a:lnTo>
                    <a:pt x="131" y="29"/>
                  </a:lnTo>
                  <a:lnTo>
                    <a:pt x="129" y="29"/>
                  </a:lnTo>
                  <a:lnTo>
                    <a:pt x="128" y="29"/>
                  </a:lnTo>
                  <a:lnTo>
                    <a:pt x="128" y="29"/>
                  </a:lnTo>
                  <a:lnTo>
                    <a:pt x="127" y="26"/>
                  </a:lnTo>
                  <a:lnTo>
                    <a:pt x="125" y="25"/>
                  </a:lnTo>
                  <a:lnTo>
                    <a:pt x="125" y="25"/>
                  </a:lnTo>
                  <a:lnTo>
                    <a:pt x="124" y="25"/>
                  </a:lnTo>
                  <a:lnTo>
                    <a:pt x="123" y="25"/>
                  </a:lnTo>
                  <a:lnTo>
                    <a:pt x="123" y="24"/>
                  </a:lnTo>
                  <a:lnTo>
                    <a:pt x="123" y="23"/>
                  </a:lnTo>
                  <a:lnTo>
                    <a:pt x="125" y="19"/>
                  </a:lnTo>
                  <a:lnTo>
                    <a:pt x="125" y="18"/>
                  </a:lnTo>
                  <a:lnTo>
                    <a:pt x="125" y="17"/>
                  </a:lnTo>
                  <a:lnTo>
                    <a:pt x="125" y="17"/>
                  </a:lnTo>
                  <a:lnTo>
                    <a:pt x="125" y="14"/>
                  </a:lnTo>
                  <a:lnTo>
                    <a:pt x="125" y="14"/>
                  </a:lnTo>
                  <a:lnTo>
                    <a:pt x="126" y="15"/>
                  </a:lnTo>
                  <a:lnTo>
                    <a:pt x="126" y="15"/>
                  </a:lnTo>
                  <a:lnTo>
                    <a:pt x="126" y="14"/>
                  </a:lnTo>
                  <a:lnTo>
                    <a:pt x="126" y="14"/>
                  </a:lnTo>
                  <a:lnTo>
                    <a:pt x="126" y="14"/>
                  </a:lnTo>
                  <a:lnTo>
                    <a:pt x="127" y="14"/>
                  </a:lnTo>
                  <a:lnTo>
                    <a:pt x="128" y="14"/>
                  </a:lnTo>
                  <a:lnTo>
                    <a:pt x="129" y="13"/>
                  </a:lnTo>
                  <a:lnTo>
                    <a:pt x="128" y="12"/>
                  </a:lnTo>
                  <a:lnTo>
                    <a:pt x="128" y="11"/>
                  </a:lnTo>
                  <a:lnTo>
                    <a:pt x="129" y="12"/>
                  </a:lnTo>
                  <a:lnTo>
                    <a:pt x="129" y="11"/>
                  </a:lnTo>
                  <a:lnTo>
                    <a:pt x="130" y="9"/>
                  </a:lnTo>
                  <a:lnTo>
                    <a:pt x="129" y="8"/>
                  </a:lnTo>
                  <a:lnTo>
                    <a:pt x="129" y="9"/>
                  </a:lnTo>
                  <a:lnTo>
                    <a:pt x="128" y="9"/>
                  </a:lnTo>
                  <a:lnTo>
                    <a:pt x="128" y="7"/>
                  </a:lnTo>
                  <a:lnTo>
                    <a:pt x="128" y="7"/>
                  </a:lnTo>
                  <a:lnTo>
                    <a:pt x="128" y="7"/>
                  </a:lnTo>
                  <a:lnTo>
                    <a:pt x="126" y="7"/>
                  </a:lnTo>
                  <a:lnTo>
                    <a:pt x="126" y="9"/>
                  </a:lnTo>
                  <a:lnTo>
                    <a:pt x="126" y="9"/>
                  </a:lnTo>
                  <a:lnTo>
                    <a:pt x="126" y="10"/>
                  </a:lnTo>
                  <a:lnTo>
                    <a:pt x="125" y="11"/>
                  </a:lnTo>
                  <a:lnTo>
                    <a:pt x="125" y="10"/>
                  </a:lnTo>
                  <a:lnTo>
                    <a:pt x="125" y="8"/>
                  </a:lnTo>
                  <a:lnTo>
                    <a:pt x="125" y="8"/>
                  </a:lnTo>
                  <a:lnTo>
                    <a:pt x="125" y="8"/>
                  </a:lnTo>
                  <a:lnTo>
                    <a:pt x="124" y="8"/>
                  </a:lnTo>
                  <a:lnTo>
                    <a:pt x="124" y="8"/>
                  </a:lnTo>
                  <a:lnTo>
                    <a:pt x="125" y="7"/>
                  </a:lnTo>
                  <a:lnTo>
                    <a:pt x="123" y="7"/>
                  </a:lnTo>
                  <a:lnTo>
                    <a:pt x="122" y="7"/>
                  </a:lnTo>
                  <a:lnTo>
                    <a:pt x="121" y="7"/>
                  </a:lnTo>
                  <a:lnTo>
                    <a:pt x="121" y="9"/>
                  </a:lnTo>
                  <a:lnTo>
                    <a:pt x="120" y="8"/>
                  </a:lnTo>
                  <a:lnTo>
                    <a:pt x="119" y="8"/>
                  </a:lnTo>
                  <a:lnTo>
                    <a:pt x="118" y="8"/>
                  </a:lnTo>
                  <a:lnTo>
                    <a:pt x="118" y="7"/>
                  </a:lnTo>
                  <a:lnTo>
                    <a:pt x="118" y="7"/>
                  </a:lnTo>
                  <a:lnTo>
                    <a:pt x="117" y="7"/>
                  </a:lnTo>
                  <a:lnTo>
                    <a:pt x="116" y="7"/>
                  </a:lnTo>
                  <a:lnTo>
                    <a:pt x="115" y="7"/>
                  </a:lnTo>
                  <a:lnTo>
                    <a:pt x="114" y="7"/>
                  </a:lnTo>
                  <a:lnTo>
                    <a:pt x="113" y="7"/>
                  </a:lnTo>
                  <a:lnTo>
                    <a:pt x="113" y="7"/>
                  </a:lnTo>
                  <a:lnTo>
                    <a:pt x="113" y="6"/>
                  </a:lnTo>
                  <a:lnTo>
                    <a:pt x="112" y="6"/>
                  </a:lnTo>
                  <a:lnTo>
                    <a:pt x="111" y="7"/>
                  </a:lnTo>
                  <a:lnTo>
                    <a:pt x="111" y="6"/>
                  </a:lnTo>
                  <a:lnTo>
                    <a:pt x="110" y="6"/>
                  </a:lnTo>
                  <a:lnTo>
                    <a:pt x="110" y="6"/>
                  </a:lnTo>
                  <a:lnTo>
                    <a:pt x="109" y="6"/>
                  </a:lnTo>
                  <a:lnTo>
                    <a:pt x="108" y="5"/>
                  </a:lnTo>
                  <a:lnTo>
                    <a:pt x="108" y="4"/>
                  </a:lnTo>
                  <a:lnTo>
                    <a:pt x="107" y="4"/>
                  </a:lnTo>
                  <a:lnTo>
                    <a:pt x="107" y="4"/>
                  </a:lnTo>
                  <a:lnTo>
                    <a:pt x="107" y="5"/>
                  </a:lnTo>
                  <a:lnTo>
                    <a:pt x="106" y="4"/>
                  </a:lnTo>
                  <a:lnTo>
                    <a:pt x="105" y="3"/>
                  </a:lnTo>
                  <a:lnTo>
                    <a:pt x="105" y="4"/>
                  </a:lnTo>
                  <a:lnTo>
                    <a:pt x="104" y="3"/>
                  </a:lnTo>
                  <a:lnTo>
                    <a:pt x="104" y="3"/>
                  </a:lnTo>
                  <a:lnTo>
                    <a:pt x="104" y="4"/>
                  </a:lnTo>
                  <a:lnTo>
                    <a:pt x="103" y="4"/>
                  </a:lnTo>
                  <a:lnTo>
                    <a:pt x="103" y="3"/>
                  </a:lnTo>
                  <a:lnTo>
                    <a:pt x="103" y="3"/>
                  </a:lnTo>
                  <a:lnTo>
                    <a:pt x="103" y="3"/>
                  </a:lnTo>
                  <a:lnTo>
                    <a:pt x="103" y="4"/>
                  </a:lnTo>
                  <a:lnTo>
                    <a:pt x="102" y="3"/>
                  </a:lnTo>
                  <a:lnTo>
                    <a:pt x="102" y="4"/>
                  </a:lnTo>
                  <a:lnTo>
                    <a:pt x="102" y="4"/>
                  </a:lnTo>
                  <a:lnTo>
                    <a:pt x="103" y="4"/>
                  </a:lnTo>
                  <a:lnTo>
                    <a:pt x="103" y="5"/>
                  </a:lnTo>
                  <a:lnTo>
                    <a:pt x="104" y="4"/>
                  </a:lnTo>
                  <a:lnTo>
                    <a:pt x="106" y="5"/>
                  </a:lnTo>
                  <a:lnTo>
                    <a:pt x="106" y="5"/>
                  </a:lnTo>
                  <a:lnTo>
                    <a:pt x="107" y="7"/>
                  </a:lnTo>
                  <a:lnTo>
                    <a:pt x="103" y="9"/>
                  </a:lnTo>
                  <a:lnTo>
                    <a:pt x="99" y="9"/>
                  </a:lnTo>
                  <a:lnTo>
                    <a:pt x="99" y="9"/>
                  </a:lnTo>
                  <a:lnTo>
                    <a:pt x="98" y="9"/>
                  </a:lnTo>
                  <a:lnTo>
                    <a:pt x="97" y="10"/>
                  </a:lnTo>
                  <a:lnTo>
                    <a:pt x="96" y="10"/>
                  </a:lnTo>
                  <a:lnTo>
                    <a:pt x="97" y="11"/>
                  </a:lnTo>
                  <a:lnTo>
                    <a:pt x="97" y="11"/>
                  </a:lnTo>
                  <a:lnTo>
                    <a:pt x="97" y="11"/>
                  </a:lnTo>
                  <a:lnTo>
                    <a:pt x="96" y="11"/>
                  </a:lnTo>
                  <a:lnTo>
                    <a:pt x="96" y="10"/>
                  </a:lnTo>
                  <a:lnTo>
                    <a:pt x="95" y="11"/>
                  </a:lnTo>
                  <a:lnTo>
                    <a:pt x="93" y="11"/>
                  </a:lnTo>
                  <a:lnTo>
                    <a:pt x="92" y="14"/>
                  </a:lnTo>
                  <a:lnTo>
                    <a:pt x="93" y="14"/>
                  </a:lnTo>
                  <a:lnTo>
                    <a:pt x="93" y="15"/>
                  </a:lnTo>
                  <a:lnTo>
                    <a:pt x="93" y="16"/>
                  </a:lnTo>
                  <a:lnTo>
                    <a:pt x="91" y="16"/>
                  </a:lnTo>
                  <a:lnTo>
                    <a:pt x="91" y="16"/>
                  </a:lnTo>
                  <a:lnTo>
                    <a:pt x="91" y="17"/>
                  </a:lnTo>
                  <a:lnTo>
                    <a:pt x="89" y="18"/>
                  </a:lnTo>
                  <a:lnTo>
                    <a:pt x="89" y="19"/>
                  </a:lnTo>
                  <a:lnTo>
                    <a:pt x="89" y="19"/>
                  </a:lnTo>
                  <a:lnTo>
                    <a:pt x="89" y="21"/>
                  </a:lnTo>
                  <a:lnTo>
                    <a:pt x="91" y="23"/>
                  </a:lnTo>
                  <a:lnTo>
                    <a:pt x="91" y="23"/>
                  </a:lnTo>
                  <a:lnTo>
                    <a:pt x="90" y="24"/>
                  </a:lnTo>
                  <a:lnTo>
                    <a:pt x="90" y="25"/>
                  </a:lnTo>
                  <a:lnTo>
                    <a:pt x="89" y="25"/>
                  </a:lnTo>
                  <a:lnTo>
                    <a:pt x="87" y="23"/>
                  </a:lnTo>
                  <a:lnTo>
                    <a:pt x="85" y="23"/>
                  </a:lnTo>
                  <a:lnTo>
                    <a:pt x="84" y="23"/>
                  </a:lnTo>
                  <a:lnTo>
                    <a:pt x="84" y="23"/>
                  </a:lnTo>
                  <a:lnTo>
                    <a:pt x="84" y="24"/>
                  </a:lnTo>
                  <a:lnTo>
                    <a:pt x="83" y="24"/>
                  </a:lnTo>
                  <a:lnTo>
                    <a:pt x="83" y="24"/>
                  </a:lnTo>
                  <a:lnTo>
                    <a:pt x="82" y="24"/>
                  </a:lnTo>
                  <a:lnTo>
                    <a:pt x="82" y="25"/>
                  </a:lnTo>
                  <a:lnTo>
                    <a:pt x="82" y="25"/>
                  </a:lnTo>
                  <a:lnTo>
                    <a:pt x="81" y="25"/>
                  </a:lnTo>
                  <a:lnTo>
                    <a:pt x="81" y="25"/>
                  </a:lnTo>
                  <a:lnTo>
                    <a:pt x="81" y="25"/>
                  </a:lnTo>
                  <a:lnTo>
                    <a:pt x="81" y="25"/>
                  </a:lnTo>
                  <a:lnTo>
                    <a:pt x="81" y="22"/>
                  </a:lnTo>
                  <a:lnTo>
                    <a:pt x="80" y="22"/>
                  </a:lnTo>
                  <a:lnTo>
                    <a:pt x="78" y="19"/>
                  </a:lnTo>
                  <a:lnTo>
                    <a:pt x="77" y="18"/>
                  </a:lnTo>
                  <a:lnTo>
                    <a:pt x="76" y="18"/>
                  </a:lnTo>
                  <a:lnTo>
                    <a:pt x="75" y="18"/>
                  </a:lnTo>
                  <a:lnTo>
                    <a:pt x="74" y="18"/>
                  </a:lnTo>
                  <a:lnTo>
                    <a:pt x="74" y="18"/>
                  </a:lnTo>
                  <a:lnTo>
                    <a:pt x="74" y="18"/>
                  </a:lnTo>
                  <a:lnTo>
                    <a:pt x="73" y="19"/>
                  </a:lnTo>
                  <a:lnTo>
                    <a:pt x="72" y="19"/>
                  </a:lnTo>
                  <a:lnTo>
                    <a:pt x="72" y="18"/>
                  </a:lnTo>
                  <a:lnTo>
                    <a:pt x="71" y="18"/>
                  </a:lnTo>
                  <a:lnTo>
                    <a:pt x="71" y="19"/>
                  </a:lnTo>
                  <a:lnTo>
                    <a:pt x="70" y="20"/>
                  </a:lnTo>
                  <a:lnTo>
                    <a:pt x="70" y="19"/>
                  </a:lnTo>
                  <a:lnTo>
                    <a:pt x="70" y="18"/>
                  </a:lnTo>
                  <a:lnTo>
                    <a:pt x="70" y="19"/>
                  </a:lnTo>
                  <a:lnTo>
                    <a:pt x="70" y="19"/>
                  </a:lnTo>
                  <a:lnTo>
                    <a:pt x="70" y="20"/>
                  </a:lnTo>
                  <a:lnTo>
                    <a:pt x="70" y="22"/>
                  </a:lnTo>
                  <a:lnTo>
                    <a:pt x="68" y="22"/>
                  </a:lnTo>
                  <a:lnTo>
                    <a:pt x="68" y="22"/>
                  </a:lnTo>
                  <a:lnTo>
                    <a:pt x="66" y="22"/>
                  </a:lnTo>
                  <a:lnTo>
                    <a:pt x="66" y="23"/>
                  </a:lnTo>
                  <a:lnTo>
                    <a:pt x="66" y="25"/>
                  </a:lnTo>
                  <a:lnTo>
                    <a:pt x="66" y="25"/>
                  </a:lnTo>
                  <a:lnTo>
                    <a:pt x="64" y="24"/>
                  </a:lnTo>
                  <a:lnTo>
                    <a:pt x="64" y="25"/>
                  </a:lnTo>
                  <a:lnTo>
                    <a:pt x="64" y="25"/>
                  </a:lnTo>
                  <a:lnTo>
                    <a:pt x="64" y="26"/>
                  </a:lnTo>
                  <a:lnTo>
                    <a:pt x="64" y="27"/>
                  </a:lnTo>
                  <a:lnTo>
                    <a:pt x="63" y="26"/>
                  </a:lnTo>
                  <a:lnTo>
                    <a:pt x="63" y="26"/>
                  </a:lnTo>
                  <a:lnTo>
                    <a:pt x="62" y="27"/>
                  </a:lnTo>
                  <a:lnTo>
                    <a:pt x="63" y="29"/>
                  </a:lnTo>
                  <a:lnTo>
                    <a:pt x="62" y="29"/>
                  </a:lnTo>
                  <a:lnTo>
                    <a:pt x="61" y="30"/>
                  </a:lnTo>
                  <a:lnTo>
                    <a:pt x="61" y="32"/>
                  </a:lnTo>
                  <a:lnTo>
                    <a:pt x="62" y="32"/>
                  </a:lnTo>
                  <a:lnTo>
                    <a:pt x="61" y="33"/>
                  </a:lnTo>
                  <a:lnTo>
                    <a:pt x="60" y="33"/>
                  </a:lnTo>
                  <a:lnTo>
                    <a:pt x="59" y="31"/>
                  </a:lnTo>
                  <a:lnTo>
                    <a:pt x="58" y="31"/>
                  </a:lnTo>
                  <a:lnTo>
                    <a:pt x="56" y="30"/>
                  </a:lnTo>
                  <a:lnTo>
                    <a:pt x="56" y="31"/>
                  </a:lnTo>
                  <a:lnTo>
                    <a:pt x="56" y="33"/>
                  </a:lnTo>
                  <a:lnTo>
                    <a:pt x="56" y="33"/>
                  </a:lnTo>
                  <a:lnTo>
                    <a:pt x="56" y="33"/>
                  </a:lnTo>
                  <a:lnTo>
                    <a:pt x="57" y="35"/>
                  </a:lnTo>
                  <a:lnTo>
                    <a:pt x="58" y="36"/>
                  </a:lnTo>
                  <a:lnTo>
                    <a:pt x="57" y="36"/>
                  </a:lnTo>
                  <a:lnTo>
                    <a:pt x="56" y="36"/>
                  </a:lnTo>
                  <a:lnTo>
                    <a:pt x="56" y="37"/>
                  </a:lnTo>
                  <a:lnTo>
                    <a:pt x="56" y="39"/>
                  </a:lnTo>
                  <a:lnTo>
                    <a:pt x="56" y="38"/>
                  </a:lnTo>
                  <a:lnTo>
                    <a:pt x="52" y="32"/>
                  </a:lnTo>
                  <a:lnTo>
                    <a:pt x="52" y="33"/>
                  </a:lnTo>
                  <a:lnTo>
                    <a:pt x="52" y="33"/>
                  </a:lnTo>
                  <a:lnTo>
                    <a:pt x="52" y="34"/>
                  </a:lnTo>
                  <a:lnTo>
                    <a:pt x="52" y="34"/>
                  </a:lnTo>
                  <a:lnTo>
                    <a:pt x="51" y="35"/>
                  </a:lnTo>
                  <a:lnTo>
                    <a:pt x="51" y="36"/>
                  </a:lnTo>
                  <a:lnTo>
                    <a:pt x="50" y="35"/>
                  </a:lnTo>
                  <a:lnTo>
                    <a:pt x="49" y="36"/>
                  </a:lnTo>
                  <a:lnTo>
                    <a:pt x="49" y="36"/>
                  </a:lnTo>
                  <a:lnTo>
                    <a:pt x="49" y="38"/>
                  </a:lnTo>
                  <a:lnTo>
                    <a:pt x="49" y="41"/>
                  </a:lnTo>
                  <a:lnTo>
                    <a:pt x="50" y="41"/>
                  </a:lnTo>
                  <a:lnTo>
                    <a:pt x="47" y="44"/>
                  </a:lnTo>
                  <a:lnTo>
                    <a:pt x="47" y="44"/>
                  </a:lnTo>
                  <a:lnTo>
                    <a:pt x="47" y="44"/>
                  </a:lnTo>
                  <a:lnTo>
                    <a:pt x="45" y="46"/>
                  </a:lnTo>
                  <a:lnTo>
                    <a:pt x="45" y="47"/>
                  </a:lnTo>
                  <a:lnTo>
                    <a:pt x="45" y="47"/>
                  </a:lnTo>
                  <a:lnTo>
                    <a:pt x="42" y="51"/>
                  </a:lnTo>
                  <a:lnTo>
                    <a:pt x="34" y="53"/>
                  </a:lnTo>
                  <a:lnTo>
                    <a:pt x="33" y="52"/>
                  </a:lnTo>
                  <a:lnTo>
                    <a:pt x="32" y="52"/>
                  </a:lnTo>
                  <a:lnTo>
                    <a:pt x="30" y="55"/>
                  </a:lnTo>
                  <a:lnTo>
                    <a:pt x="27" y="55"/>
                  </a:lnTo>
                  <a:lnTo>
                    <a:pt x="24" y="56"/>
                  </a:lnTo>
                  <a:lnTo>
                    <a:pt x="23" y="57"/>
                  </a:lnTo>
                  <a:lnTo>
                    <a:pt x="20" y="56"/>
                  </a:lnTo>
                  <a:lnTo>
                    <a:pt x="19" y="56"/>
                  </a:lnTo>
                  <a:lnTo>
                    <a:pt x="19" y="56"/>
                  </a:lnTo>
                  <a:lnTo>
                    <a:pt x="14" y="58"/>
                  </a:lnTo>
                  <a:lnTo>
                    <a:pt x="13" y="60"/>
                  </a:lnTo>
                  <a:lnTo>
                    <a:pt x="12" y="60"/>
                  </a:lnTo>
                  <a:lnTo>
                    <a:pt x="12" y="61"/>
                  </a:lnTo>
                  <a:lnTo>
                    <a:pt x="12" y="62"/>
                  </a:lnTo>
                  <a:lnTo>
                    <a:pt x="9" y="62"/>
                  </a:lnTo>
                  <a:lnTo>
                    <a:pt x="9" y="63"/>
                  </a:lnTo>
                  <a:lnTo>
                    <a:pt x="7" y="64"/>
                  </a:lnTo>
                  <a:lnTo>
                    <a:pt x="5" y="67"/>
                  </a:lnTo>
                  <a:lnTo>
                    <a:pt x="5" y="68"/>
                  </a:lnTo>
                  <a:lnTo>
                    <a:pt x="4" y="67"/>
                  </a:lnTo>
                  <a:lnTo>
                    <a:pt x="5" y="66"/>
                  </a:lnTo>
                  <a:lnTo>
                    <a:pt x="4" y="65"/>
                  </a:lnTo>
                  <a:lnTo>
                    <a:pt x="4" y="65"/>
                  </a:lnTo>
                  <a:lnTo>
                    <a:pt x="5" y="65"/>
                  </a:lnTo>
                  <a:lnTo>
                    <a:pt x="5" y="63"/>
                  </a:lnTo>
                  <a:lnTo>
                    <a:pt x="4" y="64"/>
                  </a:lnTo>
                  <a:lnTo>
                    <a:pt x="3" y="64"/>
                  </a:lnTo>
                  <a:lnTo>
                    <a:pt x="1" y="69"/>
                  </a:lnTo>
                  <a:lnTo>
                    <a:pt x="2" y="69"/>
                  </a:lnTo>
                  <a:lnTo>
                    <a:pt x="2" y="73"/>
                  </a:lnTo>
                  <a:lnTo>
                    <a:pt x="1" y="75"/>
                  </a:lnTo>
                  <a:lnTo>
                    <a:pt x="1" y="76"/>
                  </a:lnTo>
                  <a:lnTo>
                    <a:pt x="1" y="79"/>
                  </a:lnTo>
                  <a:lnTo>
                    <a:pt x="3" y="84"/>
                  </a:lnTo>
                  <a:lnTo>
                    <a:pt x="3" y="85"/>
                  </a:lnTo>
                  <a:lnTo>
                    <a:pt x="3" y="85"/>
                  </a:lnTo>
                  <a:lnTo>
                    <a:pt x="4" y="86"/>
                  </a:lnTo>
                  <a:lnTo>
                    <a:pt x="5" y="87"/>
                  </a:lnTo>
                  <a:lnTo>
                    <a:pt x="5" y="89"/>
                  </a:lnTo>
                  <a:lnTo>
                    <a:pt x="5" y="90"/>
                  </a:lnTo>
                  <a:lnTo>
                    <a:pt x="4" y="91"/>
                  </a:lnTo>
                  <a:lnTo>
                    <a:pt x="3" y="91"/>
                  </a:lnTo>
                  <a:lnTo>
                    <a:pt x="3" y="89"/>
                  </a:lnTo>
                  <a:lnTo>
                    <a:pt x="2" y="90"/>
                  </a:lnTo>
                  <a:lnTo>
                    <a:pt x="1" y="86"/>
                  </a:lnTo>
                  <a:lnTo>
                    <a:pt x="1" y="86"/>
                  </a:lnTo>
                  <a:lnTo>
                    <a:pt x="1" y="87"/>
                  </a:lnTo>
                  <a:lnTo>
                    <a:pt x="2" y="90"/>
                  </a:lnTo>
                  <a:lnTo>
                    <a:pt x="3" y="91"/>
                  </a:lnTo>
                  <a:lnTo>
                    <a:pt x="3" y="91"/>
                  </a:lnTo>
                  <a:lnTo>
                    <a:pt x="2" y="92"/>
                  </a:lnTo>
                  <a:lnTo>
                    <a:pt x="1" y="92"/>
                  </a:lnTo>
                  <a:lnTo>
                    <a:pt x="1" y="91"/>
                  </a:lnTo>
                  <a:lnTo>
                    <a:pt x="1" y="91"/>
                  </a:lnTo>
                  <a:lnTo>
                    <a:pt x="1" y="91"/>
                  </a:lnTo>
                  <a:lnTo>
                    <a:pt x="1" y="90"/>
                  </a:lnTo>
                  <a:lnTo>
                    <a:pt x="1" y="90"/>
                  </a:lnTo>
                  <a:lnTo>
                    <a:pt x="0" y="90"/>
                  </a:lnTo>
                  <a:lnTo>
                    <a:pt x="0" y="89"/>
                  </a:lnTo>
                  <a:lnTo>
                    <a:pt x="0" y="90"/>
                  </a:lnTo>
                  <a:lnTo>
                    <a:pt x="0" y="91"/>
                  </a:lnTo>
                  <a:lnTo>
                    <a:pt x="1" y="91"/>
                  </a:lnTo>
                  <a:lnTo>
                    <a:pt x="1" y="92"/>
                  </a:lnTo>
                  <a:lnTo>
                    <a:pt x="2" y="94"/>
                  </a:lnTo>
                  <a:lnTo>
                    <a:pt x="4" y="95"/>
                  </a:lnTo>
                  <a:lnTo>
                    <a:pt x="5" y="98"/>
                  </a:lnTo>
                  <a:lnTo>
                    <a:pt x="5" y="101"/>
                  </a:lnTo>
                  <a:lnTo>
                    <a:pt x="7" y="104"/>
                  </a:lnTo>
                  <a:lnTo>
                    <a:pt x="8" y="106"/>
                  </a:lnTo>
                  <a:lnTo>
                    <a:pt x="9" y="109"/>
                  </a:lnTo>
                  <a:lnTo>
                    <a:pt x="10" y="117"/>
                  </a:lnTo>
                  <a:lnTo>
                    <a:pt x="12" y="119"/>
                  </a:lnTo>
                  <a:lnTo>
                    <a:pt x="14" y="125"/>
                  </a:lnTo>
                  <a:lnTo>
                    <a:pt x="14" y="129"/>
                  </a:lnTo>
                  <a:lnTo>
                    <a:pt x="13" y="130"/>
                  </a:lnTo>
                  <a:lnTo>
                    <a:pt x="13" y="130"/>
                  </a:lnTo>
                  <a:lnTo>
                    <a:pt x="13" y="131"/>
                  </a:lnTo>
                  <a:lnTo>
                    <a:pt x="14" y="132"/>
                  </a:lnTo>
                  <a:lnTo>
                    <a:pt x="14" y="133"/>
                  </a:lnTo>
                  <a:lnTo>
                    <a:pt x="12" y="136"/>
                  </a:lnTo>
                  <a:lnTo>
                    <a:pt x="11" y="136"/>
                  </a:lnTo>
                  <a:lnTo>
                    <a:pt x="10" y="136"/>
                  </a:lnTo>
                  <a:lnTo>
                    <a:pt x="10" y="136"/>
                  </a:lnTo>
                  <a:lnTo>
                    <a:pt x="10" y="141"/>
                  </a:lnTo>
                  <a:lnTo>
                    <a:pt x="12" y="141"/>
                  </a:lnTo>
                  <a:lnTo>
                    <a:pt x="16" y="145"/>
                  </a:lnTo>
                  <a:lnTo>
                    <a:pt x="17" y="145"/>
                  </a:lnTo>
                  <a:lnTo>
                    <a:pt x="17" y="145"/>
                  </a:lnTo>
                  <a:lnTo>
                    <a:pt x="18" y="145"/>
                  </a:lnTo>
                  <a:lnTo>
                    <a:pt x="19" y="146"/>
                  </a:lnTo>
                  <a:lnTo>
                    <a:pt x="23" y="146"/>
                  </a:lnTo>
                  <a:lnTo>
                    <a:pt x="24" y="146"/>
                  </a:lnTo>
                  <a:lnTo>
                    <a:pt x="25" y="146"/>
                  </a:lnTo>
                  <a:lnTo>
                    <a:pt x="26" y="146"/>
                  </a:lnTo>
                  <a:lnTo>
                    <a:pt x="26" y="146"/>
                  </a:lnTo>
                  <a:lnTo>
                    <a:pt x="27" y="146"/>
                  </a:lnTo>
                  <a:lnTo>
                    <a:pt x="27" y="146"/>
                  </a:lnTo>
                  <a:lnTo>
                    <a:pt x="28" y="145"/>
                  </a:lnTo>
                  <a:lnTo>
                    <a:pt x="29" y="144"/>
                  </a:lnTo>
                  <a:lnTo>
                    <a:pt x="31" y="142"/>
                  </a:lnTo>
                  <a:lnTo>
                    <a:pt x="34" y="142"/>
                  </a:lnTo>
                  <a:lnTo>
                    <a:pt x="34" y="141"/>
                  </a:lnTo>
                  <a:lnTo>
                    <a:pt x="35" y="141"/>
                  </a:lnTo>
                  <a:lnTo>
                    <a:pt x="34" y="140"/>
                  </a:lnTo>
                  <a:lnTo>
                    <a:pt x="35" y="140"/>
                  </a:lnTo>
                  <a:lnTo>
                    <a:pt x="36" y="138"/>
                  </a:lnTo>
                  <a:lnTo>
                    <a:pt x="38" y="138"/>
                  </a:lnTo>
                  <a:lnTo>
                    <a:pt x="41" y="138"/>
                  </a:lnTo>
                  <a:lnTo>
                    <a:pt x="43" y="138"/>
                  </a:lnTo>
                  <a:lnTo>
                    <a:pt x="46" y="138"/>
                  </a:lnTo>
                  <a:lnTo>
                    <a:pt x="49" y="138"/>
                  </a:lnTo>
                  <a:lnTo>
                    <a:pt x="49" y="138"/>
                  </a:lnTo>
                  <a:lnTo>
                    <a:pt x="49" y="138"/>
                  </a:lnTo>
                  <a:lnTo>
                    <a:pt x="54" y="138"/>
                  </a:lnTo>
                  <a:lnTo>
                    <a:pt x="55" y="138"/>
                  </a:lnTo>
                  <a:lnTo>
                    <a:pt x="56" y="138"/>
                  </a:lnTo>
                  <a:lnTo>
                    <a:pt x="57" y="138"/>
                  </a:lnTo>
                  <a:lnTo>
                    <a:pt x="60" y="132"/>
                  </a:lnTo>
                  <a:lnTo>
                    <a:pt x="61" y="132"/>
                  </a:lnTo>
                  <a:lnTo>
                    <a:pt x="63" y="131"/>
                  </a:lnTo>
                  <a:lnTo>
                    <a:pt x="63" y="131"/>
                  </a:lnTo>
                  <a:lnTo>
                    <a:pt x="64" y="131"/>
                  </a:lnTo>
                  <a:lnTo>
                    <a:pt x="66" y="130"/>
                  </a:lnTo>
                  <a:lnTo>
                    <a:pt x="70" y="127"/>
                  </a:lnTo>
                  <a:lnTo>
                    <a:pt x="70" y="127"/>
                  </a:lnTo>
                  <a:lnTo>
                    <a:pt x="76" y="127"/>
                  </a:lnTo>
                  <a:lnTo>
                    <a:pt x="82" y="127"/>
                  </a:lnTo>
                  <a:lnTo>
                    <a:pt x="88" y="124"/>
                  </a:lnTo>
                  <a:lnTo>
                    <a:pt x="99" y="123"/>
                  </a:lnTo>
                  <a:lnTo>
                    <a:pt x="102" y="124"/>
                  </a:lnTo>
                  <a:lnTo>
                    <a:pt x="104" y="126"/>
                  </a:lnTo>
                  <a:lnTo>
                    <a:pt x="105" y="126"/>
                  </a:lnTo>
                  <a:lnTo>
                    <a:pt x="107" y="126"/>
                  </a:lnTo>
                  <a:lnTo>
                    <a:pt x="107" y="126"/>
                  </a:lnTo>
                  <a:lnTo>
                    <a:pt x="110" y="127"/>
                  </a:lnTo>
                  <a:lnTo>
                    <a:pt x="111" y="127"/>
                  </a:lnTo>
                  <a:lnTo>
                    <a:pt x="110" y="127"/>
                  </a:lnTo>
                  <a:lnTo>
                    <a:pt x="111" y="127"/>
                  </a:lnTo>
                  <a:lnTo>
                    <a:pt x="114" y="129"/>
                  </a:lnTo>
                  <a:lnTo>
                    <a:pt x="116" y="130"/>
                  </a:lnTo>
                  <a:lnTo>
                    <a:pt x="115" y="131"/>
                  </a:lnTo>
                  <a:lnTo>
                    <a:pt x="115" y="131"/>
                  </a:lnTo>
                  <a:lnTo>
                    <a:pt x="115" y="132"/>
                  </a:lnTo>
                  <a:lnTo>
                    <a:pt x="116" y="133"/>
                  </a:lnTo>
                  <a:lnTo>
                    <a:pt x="118" y="134"/>
                  </a:lnTo>
                  <a:lnTo>
                    <a:pt x="118" y="134"/>
                  </a:lnTo>
                  <a:lnTo>
                    <a:pt x="119" y="135"/>
                  </a:lnTo>
                  <a:lnTo>
                    <a:pt x="119" y="137"/>
                  </a:lnTo>
                  <a:lnTo>
                    <a:pt x="121" y="138"/>
                  </a:lnTo>
                  <a:lnTo>
                    <a:pt x="121" y="139"/>
                  </a:lnTo>
                  <a:lnTo>
                    <a:pt x="121" y="140"/>
                  </a:lnTo>
                  <a:lnTo>
                    <a:pt x="122" y="141"/>
                  </a:lnTo>
                  <a:lnTo>
                    <a:pt x="122" y="142"/>
                  </a:lnTo>
                  <a:lnTo>
                    <a:pt x="122" y="143"/>
                  </a:lnTo>
                  <a:lnTo>
                    <a:pt x="121" y="142"/>
                  </a:lnTo>
                  <a:lnTo>
                    <a:pt x="121" y="143"/>
                  </a:lnTo>
                  <a:lnTo>
                    <a:pt x="121" y="143"/>
                  </a:lnTo>
                  <a:lnTo>
                    <a:pt x="122" y="144"/>
                  </a:lnTo>
                  <a:lnTo>
                    <a:pt x="123" y="145"/>
                  </a:lnTo>
                  <a:lnTo>
                    <a:pt x="124" y="146"/>
                  </a:lnTo>
                  <a:lnTo>
                    <a:pt x="125" y="146"/>
                  </a:lnTo>
                  <a:lnTo>
                    <a:pt x="125" y="146"/>
                  </a:lnTo>
                  <a:lnTo>
                    <a:pt x="125" y="144"/>
                  </a:lnTo>
                  <a:lnTo>
                    <a:pt x="125" y="144"/>
                  </a:lnTo>
                  <a:lnTo>
                    <a:pt x="125" y="143"/>
                  </a:lnTo>
                  <a:lnTo>
                    <a:pt x="127" y="141"/>
                  </a:lnTo>
                  <a:lnTo>
                    <a:pt x="128" y="139"/>
                  </a:lnTo>
                  <a:lnTo>
                    <a:pt x="129" y="139"/>
                  </a:lnTo>
                  <a:lnTo>
                    <a:pt x="129" y="138"/>
                  </a:lnTo>
                  <a:lnTo>
                    <a:pt x="130" y="138"/>
                  </a:lnTo>
                  <a:lnTo>
                    <a:pt x="130" y="138"/>
                  </a:lnTo>
                  <a:lnTo>
                    <a:pt x="131" y="137"/>
                  </a:lnTo>
                  <a:lnTo>
                    <a:pt x="132" y="138"/>
                  </a:lnTo>
                  <a:lnTo>
                    <a:pt x="132" y="136"/>
                  </a:lnTo>
                  <a:lnTo>
                    <a:pt x="132" y="136"/>
                  </a:lnTo>
                  <a:lnTo>
                    <a:pt x="134" y="132"/>
                  </a:lnTo>
                  <a:lnTo>
                    <a:pt x="135" y="132"/>
                  </a:lnTo>
                  <a:lnTo>
                    <a:pt x="135" y="130"/>
                  </a:lnTo>
                  <a:lnTo>
                    <a:pt x="135" y="129"/>
                  </a:lnTo>
                  <a:lnTo>
                    <a:pt x="136" y="130"/>
                  </a:lnTo>
                  <a:lnTo>
                    <a:pt x="136" y="131"/>
                  </a:lnTo>
                  <a:lnTo>
                    <a:pt x="136" y="131"/>
                  </a:lnTo>
                  <a:lnTo>
                    <a:pt x="136" y="132"/>
                  </a:lnTo>
                  <a:lnTo>
                    <a:pt x="136" y="134"/>
                  </a:lnTo>
                  <a:lnTo>
                    <a:pt x="136" y="134"/>
                  </a:lnTo>
                  <a:lnTo>
                    <a:pt x="136" y="136"/>
                  </a:lnTo>
                  <a:lnTo>
                    <a:pt x="136" y="137"/>
                  </a:lnTo>
                  <a:lnTo>
                    <a:pt x="135" y="138"/>
                  </a:lnTo>
                  <a:lnTo>
                    <a:pt x="133" y="140"/>
                  </a:lnTo>
                  <a:lnTo>
                    <a:pt x="133" y="142"/>
                  </a:lnTo>
                  <a:lnTo>
                    <a:pt x="133" y="142"/>
                  </a:lnTo>
                  <a:lnTo>
                    <a:pt x="133" y="145"/>
                  </a:lnTo>
                  <a:lnTo>
                    <a:pt x="132" y="146"/>
                  </a:lnTo>
                  <a:lnTo>
                    <a:pt x="131" y="146"/>
                  </a:lnTo>
                  <a:lnTo>
                    <a:pt x="130" y="147"/>
                  </a:lnTo>
                  <a:lnTo>
                    <a:pt x="131" y="148"/>
                  </a:lnTo>
                  <a:lnTo>
                    <a:pt x="132" y="147"/>
                  </a:lnTo>
                  <a:lnTo>
                    <a:pt x="133" y="147"/>
                  </a:lnTo>
                  <a:lnTo>
                    <a:pt x="134" y="146"/>
                  </a:lnTo>
                  <a:lnTo>
                    <a:pt x="135" y="147"/>
                  </a:lnTo>
                  <a:lnTo>
                    <a:pt x="135" y="146"/>
                  </a:lnTo>
                  <a:lnTo>
                    <a:pt x="136" y="143"/>
                  </a:lnTo>
                  <a:lnTo>
                    <a:pt x="137" y="141"/>
                  </a:lnTo>
                  <a:lnTo>
                    <a:pt x="138" y="141"/>
                  </a:lnTo>
                  <a:lnTo>
                    <a:pt x="139" y="142"/>
                  </a:lnTo>
                  <a:lnTo>
                    <a:pt x="139" y="144"/>
                  </a:lnTo>
                  <a:lnTo>
                    <a:pt x="139" y="146"/>
                  </a:lnTo>
                  <a:lnTo>
                    <a:pt x="139" y="147"/>
                  </a:lnTo>
                  <a:lnTo>
                    <a:pt x="137" y="150"/>
                  </a:lnTo>
                  <a:lnTo>
                    <a:pt x="138" y="150"/>
                  </a:lnTo>
                  <a:lnTo>
                    <a:pt x="139" y="150"/>
                  </a:lnTo>
                  <a:lnTo>
                    <a:pt x="142" y="149"/>
                  </a:lnTo>
                  <a:lnTo>
                    <a:pt x="143" y="149"/>
                  </a:lnTo>
                  <a:lnTo>
                    <a:pt x="143" y="149"/>
                  </a:lnTo>
                  <a:lnTo>
                    <a:pt x="143" y="150"/>
                  </a:lnTo>
                  <a:lnTo>
                    <a:pt x="146" y="153"/>
                  </a:lnTo>
                  <a:lnTo>
                    <a:pt x="147" y="157"/>
                  </a:lnTo>
                  <a:lnTo>
                    <a:pt x="147" y="158"/>
                  </a:lnTo>
                  <a:lnTo>
                    <a:pt x="146" y="159"/>
                  </a:lnTo>
                  <a:lnTo>
                    <a:pt x="146" y="160"/>
                  </a:lnTo>
                  <a:lnTo>
                    <a:pt x="147" y="163"/>
                  </a:lnTo>
                  <a:lnTo>
                    <a:pt x="148" y="163"/>
                  </a:lnTo>
                  <a:lnTo>
                    <a:pt x="149" y="164"/>
                  </a:lnTo>
                  <a:lnTo>
                    <a:pt x="150" y="166"/>
                  </a:lnTo>
                  <a:lnTo>
                    <a:pt x="151" y="167"/>
                  </a:lnTo>
                  <a:lnTo>
                    <a:pt x="153" y="167"/>
                  </a:lnTo>
                  <a:lnTo>
                    <a:pt x="155" y="167"/>
                  </a:lnTo>
                  <a:lnTo>
                    <a:pt x="156" y="169"/>
                  </a:lnTo>
                  <a:lnTo>
                    <a:pt x="157" y="168"/>
                  </a:lnTo>
                  <a:lnTo>
                    <a:pt x="158" y="168"/>
                  </a:lnTo>
                  <a:lnTo>
                    <a:pt x="165" y="171"/>
                  </a:lnTo>
                  <a:lnTo>
                    <a:pt x="166" y="172"/>
                  </a:lnTo>
                  <a:lnTo>
                    <a:pt x="169" y="171"/>
                  </a:lnTo>
                  <a:lnTo>
                    <a:pt x="170" y="169"/>
                  </a:lnTo>
                  <a:lnTo>
                    <a:pt x="172" y="168"/>
                  </a:lnTo>
                  <a:lnTo>
                    <a:pt x="173" y="167"/>
                  </a:lnTo>
                  <a:lnTo>
                    <a:pt x="173" y="167"/>
                  </a:lnTo>
                  <a:lnTo>
                    <a:pt x="172" y="167"/>
                  </a:lnTo>
                  <a:lnTo>
                    <a:pt x="172" y="167"/>
                  </a:lnTo>
                  <a:lnTo>
                    <a:pt x="174" y="165"/>
                  </a:lnTo>
                  <a:lnTo>
                    <a:pt x="176" y="166"/>
                  </a:lnTo>
                  <a:lnTo>
                    <a:pt x="176" y="167"/>
                  </a:lnTo>
                  <a:lnTo>
                    <a:pt x="175" y="168"/>
                  </a:lnTo>
                  <a:lnTo>
                    <a:pt x="174" y="168"/>
                  </a:lnTo>
                  <a:lnTo>
                    <a:pt x="174" y="169"/>
                  </a:lnTo>
                  <a:lnTo>
                    <a:pt x="176" y="169"/>
                  </a:lnTo>
                  <a:lnTo>
                    <a:pt x="176" y="169"/>
                  </a:lnTo>
                  <a:lnTo>
                    <a:pt x="177" y="167"/>
                  </a:lnTo>
                  <a:lnTo>
                    <a:pt x="178" y="168"/>
                  </a:lnTo>
                  <a:lnTo>
                    <a:pt x="178" y="170"/>
                  </a:lnTo>
                  <a:lnTo>
                    <a:pt x="178" y="170"/>
                  </a:lnTo>
                  <a:lnTo>
                    <a:pt x="179" y="171"/>
                  </a:lnTo>
                  <a:lnTo>
                    <a:pt x="179" y="171"/>
                  </a:lnTo>
                  <a:lnTo>
                    <a:pt x="180" y="172"/>
                  </a:lnTo>
                  <a:lnTo>
                    <a:pt x="181" y="172"/>
                  </a:lnTo>
                  <a:lnTo>
                    <a:pt x="182" y="172"/>
                  </a:lnTo>
                  <a:lnTo>
                    <a:pt x="183" y="175"/>
                  </a:lnTo>
                  <a:lnTo>
                    <a:pt x="183" y="174"/>
                  </a:lnTo>
                  <a:lnTo>
                    <a:pt x="184" y="171"/>
                  </a:lnTo>
                  <a:lnTo>
                    <a:pt x="183" y="171"/>
                  </a:lnTo>
                  <a:lnTo>
                    <a:pt x="183" y="172"/>
                  </a:lnTo>
                  <a:lnTo>
                    <a:pt x="183" y="173"/>
                  </a:lnTo>
                  <a:lnTo>
                    <a:pt x="182" y="172"/>
                  </a:lnTo>
                  <a:lnTo>
                    <a:pt x="182" y="171"/>
                  </a:lnTo>
                  <a:lnTo>
                    <a:pt x="183" y="171"/>
                  </a:lnTo>
                  <a:lnTo>
                    <a:pt x="183" y="171"/>
                  </a:lnTo>
                  <a:lnTo>
                    <a:pt x="185" y="171"/>
                  </a:lnTo>
                  <a:lnTo>
                    <a:pt x="185" y="171"/>
                  </a:lnTo>
                  <a:lnTo>
                    <a:pt x="186" y="171"/>
                  </a:lnTo>
                  <a:lnTo>
                    <a:pt x="187" y="170"/>
                  </a:lnTo>
                  <a:lnTo>
                    <a:pt x="187" y="169"/>
                  </a:lnTo>
                  <a:lnTo>
                    <a:pt x="188" y="168"/>
                  </a:lnTo>
                  <a:lnTo>
                    <a:pt x="194" y="165"/>
                  </a:lnTo>
                  <a:lnTo>
                    <a:pt x="201" y="164"/>
                  </a:lnTo>
                  <a:lnTo>
                    <a:pt x="201" y="163"/>
                  </a:lnTo>
                  <a:lnTo>
                    <a:pt x="201" y="163"/>
                  </a:lnTo>
                  <a:lnTo>
                    <a:pt x="202" y="164"/>
                  </a:lnTo>
                  <a:lnTo>
                    <a:pt x="203" y="162"/>
                  </a:lnTo>
                  <a:lnTo>
                    <a:pt x="202" y="160"/>
                  </a:lnTo>
                  <a:lnTo>
                    <a:pt x="204" y="155"/>
                  </a:lnTo>
                  <a:lnTo>
                    <a:pt x="203" y="154"/>
                  </a:lnTo>
                  <a:lnTo>
                    <a:pt x="204" y="150"/>
                  </a:lnTo>
                  <a:lnTo>
                    <a:pt x="205" y="150"/>
                  </a:lnTo>
                  <a:lnTo>
                    <a:pt x="205" y="149"/>
                  </a:lnTo>
                  <a:lnTo>
                    <a:pt x="205" y="149"/>
                  </a:lnTo>
                  <a:lnTo>
                    <a:pt x="206" y="146"/>
                  </a:lnTo>
                  <a:lnTo>
                    <a:pt x="207" y="147"/>
                  </a:lnTo>
                  <a:lnTo>
                    <a:pt x="208" y="142"/>
                  </a:lnTo>
                  <a:lnTo>
                    <a:pt x="209" y="141"/>
                  </a:lnTo>
                  <a:lnTo>
                    <a:pt x="209" y="140"/>
                  </a:lnTo>
                  <a:lnTo>
                    <a:pt x="209" y="139"/>
                  </a:lnTo>
                  <a:lnTo>
                    <a:pt x="210" y="138"/>
                  </a:lnTo>
                  <a:lnTo>
                    <a:pt x="210" y="137"/>
                  </a:lnTo>
                  <a:lnTo>
                    <a:pt x="209" y="137"/>
                  </a:lnTo>
                  <a:lnTo>
                    <a:pt x="209" y="136"/>
                  </a:lnTo>
                  <a:lnTo>
                    <a:pt x="210" y="136"/>
                  </a:lnTo>
                  <a:lnTo>
                    <a:pt x="210" y="136"/>
                  </a:lnTo>
                  <a:lnTo>
                    <a:pt x="212" y="132"/>
                  </a:lnTo>
                  <a:lnTo>
                    <a:pt x="215" y="131"/>
                  </a:lnTo>
                  <a:lnTo>
                    <a:pt x="214" y="131"/>
                  </a:lnTo>
                  <a:lnTo>
                    <a:pt x="214" y="131"/>
                  </a:lnTo>
                  <a:lnTo>
                    <a:pt x="215" y="131"/>
                  </a:lnTo>
                  <a:lnTo>
                    <a:pt x="216" y="129"/>
                  </a:lnTo>
                  <a:lnTo>
                    <a:pt x="216" y="128"/>
                  </a:lnTo>
                  <a:lnTo>
                    <a:pt x="216" y="127"/>
                  </a:lnTo>
                  <a:lnTo>
                    <a:pt x="216" y="127"/>
                  </a:lnTo>
                  <a:lnTo>
                    <a:pt x="219" y="122"/>
                  </a:lnTo>
                  <a:lnTo>
                    <a:pt x="219" y="121"/>
                  </a:lnTo>
                  <a:lnTo>
                    <a:pt x="219" y="120"/>
                  </a:lnTo>
                  <a:lnTo>
                    <a:pt x="219" y="116"/>
                  </a:lnTo>
                  <a:lnTo>
                    <a:pt x="220" y="115"/>
                  </a:lnTo>
                  <a:lnTo>
                    <a:pt x="220" y="115"/>
                  </a:lnTo>
                  <a:lnTo>
                    <a:pt x="222" y="102"/>
                  </a:lnTo>
                  <a:lnTo>
                    <a:pt x="220" y="97"/>
                  </a:lnTo>
                  <a:lnTo>
                    <a:pt x="219" y="9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4" name="Freeform 313"/>
            <p:cNvSpPr>
              <a:spLocks/>
            </p:cNvSpPr>
            <p:nvPr/>
          </p:nvSpPr>
          <p:spPr bwMode="auto">
            <a:xfrm>
              <a:off x="8070545" y="4110710"/>
              <a:ext cx="27256" cy="11613"/>
            </a:xfrm>
            <a:custGeom>
              <a:avLst/>
              <a:gdLst/>
              <a:ahLst/>
              <a:cxnLst>
                <a:cxn ang="0">
                  <a:pos x="5" y="2"/>
                </a:cxn>
                <a:cxn ang="0">
                  <a:pos x="5" y="1"/>
                </a:cxn>
                <a:cxn ang="0">
                  <a:pos x="3" y="0"/>
                </a:cxn>
                <a:cxn ang="0">
                  <a:pos x="0" y="2"/>
                </a:cxn>
                <a:cxn ang="0">
                  <a:pos x="0" y="2"/>
                </a:cxn>
                <a:cxn ang="0">
                  <a:pos x="0" y="3"/>
                </a:cxn>
                <a:cxn ang="0">
                  <a:pos x="0" y="4"/>
                </a:cxn>
                <a:cxn ang="0">
                  <a:pos x="3" y="4"/>
                </a:cxn>
                <a:cxn ang="0">
                  <a:pos x="4" y="4"/>
                </a:cxn>
                <a:cxn ang="0">
                  <a:pos x="5" y="4"/>
                </a:cxn>
                <a:cxn ang="0">
                  <a:pos x="6" y="3"/>
                </a:cxn>
                <a:cxn ang="0">
                  <a:pos x="8" y="3"/>
                </a:cxn>
                <a:cxn ang="0">
                  <a:pos x="7" y="2"/>
                </a:cxn>
                <a:cxn ang="0">
                  <a:pos x="5" y="2"/>
                </a:cxn>
              </a:cxnLst>
              <a:rect l="0" t="0" r="r" b="b"/>
              <a:pathLst>
                <a:path w="8" h="4">
                  <a:moveTo>
                    <a:pt x="5" y="2"/>
                  </a:moveTo>
                  <a:lnTo>
                    <a:pt x="5" y="1"/>
                  </a:lnTo>
                  <a:lnTo>
                    <a:pt x="3" y="0"/>
                  </a:lnTo>
                  <a:lnTo>
                    <a:pt x="0" y="2"/>
                  </a:lnTo>
                  <a:lnTo>
                    <a:pt x="0" y="2"/>
                  </a:lnTo>
                  <a:lnTo>
                    <a:pt x="0" y="3"/>
                  </a:lnTo>
                  <a:lnTo>
                    <a:pt x="0" y="4"/>
                  </a:lnTo>
                  <a:lnTo>
                    <a:pt x="3" y="4"/>
                  </a:lnTo>
                  <a:lnTo>
                    <a:pt x="4" y="4"/>
                  </a:lnTo>
                  <a:lnTo>
                    <a:pt x="5" y="4"/>
                  </a:lnTo>
                  <a:lnTo>
                    <a:pt x="6" y="3"/>
                  </a:lnTo>
                  <a:lnTo>
                    <a:pt x="8" y="3"/>
                  </a:lnTo>
                  <a:lnTo>
                    <a:pt x="7" y="2"/>
                  </a:lnTo>
                  <a:lnTo>
                    <a:pt x="5"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5" name="Freeform 314"/>
            <p:cNvSpPr>
              <a:spLocks/>
            </p:cNvSpPr>
            <p:nvPr/>
          </p:nvSpPr>
          <p:spPr bwMode="auto">
            <a:xfrm>
              <a:off x="8285185" y="4206515"/>
              <a:ext cx="6814" cy="5806"/>
            </a:xfrm>
            <a:custGeom>
              <a:avLst/>
              <a:gdLst/>
              <a:ahLst/>
              <a:cxnLst>
                <a:cxn ang="0">
                  <a:pos x="2" y="0"/>
                </a:cxn>
                <a:cxn ang="0">
                  <a:pos x="0" y="1"/>
                </a:cxn>
                <a:cxn ang="0">
                  <a:pos x="0" y="1"/>
                </a:cxn>
                <a:cxn ang="0">
                  <a:pos x="2" y="2"/>
                </a:cxn>
                <a:cxn ang="0">
                  <a:pos x="2" y="2"/>
                </a:cxn>
                <a:cxn ang="0">
                  <a:pos x="2" y="1"/>
                </a:cxn>
                <a:cxn ang="0">
                  <a:pos x="2" y="0"/>
                </a:cxn>
              </a:cxnLst>
              <a:rect l="0" t="0" r="r" b="b"/>
              <a:pathLst>
                <a:path w="2" h="2">
                  <a:moveTo>
                    <a:pt x="2" y="0"/>
                  </a:moveTo>
                  <a:lnTo>
                    <a:pt x="0" y="1"/>
                  </a:lnTo>
                  <a:lnTo>
                    <a:pt x="0" y="1"/>
                  </a:lnTo>
                  <a:lnTo>
                    <a:pt x="2" y="2"/>
                  </a:lnTo>
                  <a:lnTo>
                    <a:pt x="2" y="2"/>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6" name="Freeform 315"/>
            <p:cNvSpPr>
              <a:spLocks/>
            </p:cNvSpPr>
            <p:nvPr/>
          </p:nvSpPr>
          <p:spPr bwMode="auto">
            <a:xfrm>
              <a:off x="7682150" y="3637493"/>
              <a:ext cx="17035" cy="11613"/>
            </a:xfrm>
            <a:custGeom>
              <a:avLst/>
              <a:gdLst/>
              <a:ahLst/>
              <a:cxnLst>
                <a:cxn ang="0">
                  <a:pos x="1" y="3"/>
                </a:cxn>
                <a:cxn ang="0">
                  <a:pos x="0" y="3"/>
                </a:cxn>
                <a:cxn ang="0">
                  <a:pos x="0" y="3"/>
                </a:cxn>
                <a:cxn ang="0">
                  <a:pos x="1" y="4"/>
                </a:cxn>
                <a:cxn ang="0">
                  <a:pos x="3" y="4"/>
                </a:cxn>
                <a:cxn ang="0">
                  <a:pos x="4" y="4"/>
                </a:cxn>
                <a:cxn ang="0">
                  <a:pos x="4" y="3"/>
                </a:cxn>
                <a:cxn ang="0">
                  <a:pos x="5" y="2"/>
                </a:cxn>
                <a:cxn ang="0">
                  <a:pos x="5" y="0"/>
                </a:cxn>
                <a:cxn ang="0">
                  <a:pos x="4" y="0"/>
                </a:cxn>
                <a:cxn ang="0">
                  <a:pos x="2" y="0"/>
                </a:cxn>
                <a:cxn ang="0">
                  <a:pos x="1" y="1"/>
                </a:cxn>
                <a:cxn ang="0">
                  <a:pos x="1" y="3"/>
                </a:cxn>
              </a:cxnLst>
              <a:rect l="0" t="0" r="r" b="b"/>
              <a:pathLst>
                <a:path w="5" h="4">
                  <a:moveTo>
                    <a:pt x="1" y="3"/>
                  </a:moveTo>
                  <a:lnTo>
                    <a:pt x="0" y="3"/>
                  </a:lnTo>
                  <a:lnTo>
                    <a:pt x="0" y="3"/>
                  </a:lnTo>
                  <a:lnTo>
                    <a:pt x="1" y="4"/>
                  </a:lnTo>
                  <a:lnTo>
                    <a:pt x="3" y="4"/>
                  </a:lnTo>
                  <a:lnTo>
                    <a:pt x="4" y="4"/>
                  </a:lnTo>
                  <a:lnTo>
                    <a:pt x="4" y="3"/>
                  </a:lnTo>
                  <a:lnTo>
                    <a:pt x="5" y="2"/>
                  </a:lnTo>
                  <a:lnTo>
                    <a:pt x="5" y="0"/>
                  </a:lnTo>
                  <a:lnTo>
                    <a:pt x="4" y="0"/>
                  </a:lnTo>
                  <a:lnTo>
                    <a:pt x="2" y="0"/>
                  </a:lnTo>
                  <a:lnTo>
                    <a:pt x="1" y="1"/>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7" name="Freeform 316"/>
            <p:cNvSpPr>
              <a:spLocks/>
            </p:cNvSpPr>
            <p:nvPr/>
          </p:nvSpPr>
          <p:spPr bwMode="auto">
            <a:xfrm>
              <a:off x="7685557" y="3559107"/>
              <a:ext cx="3407" cy="11613"/>
            </a:xfrm>
            <a:custGeom>
              <a:avLst/>
              <a:gdLst/>
              <a:ahLst/>
              <a:cxnLst>
                <a:cxn ang="0">
                  <a:pos x="1" y="3"/>
                </a:cxn>
                <a:cxn ang="0">
                  <a:pos x="1" y="0"/>
                </a:cxn>
                <a:cxn ang="0">
                  <a:pos x="0" y="0"/>
                </a:cxn>
                <a:cxn ang="0">
                  <a:pos x="0" y="0"/>
                </a:cxn>
                <a:cxn ang="0">
                  <a:pos x="0" y="0"/>
                </a:cxn>
                <a:cxn ang="0">
                  <a:pos x="0" y="1"/>
                </a:cxn>
                <a:cxn ang="0">
                  <a:pos x="0" y="4"/>
                </a:cxn>
                <a:cxn ang="0">
                  <a:pos x="1" y="4"/>
                </a:cxn>
                <a:cxn ang="0">
                  <a:pos x="1" y="3"/>
                </a:cxn>
              </a:cxnLst>
              <a:rect l="0" t="0" r="r" b="b"/>
              <a:pathLst>
                <a:path w="1" h="4">
                  <a:moveTo>
                    <a:pt x="1" y="3"/>
                  </a:moveTo>
                  <a:lnTo>
                    <a:pt x="1" y="0"/>
                  </a:lnTo>
                  <a:lnTo>
                    <a:pt x="0" y="0"/>
                  </a:lnTo>
                  <a:lnTo>
                    <a:pt x="0" y="0"/>
                  </a:lnTo>
                  <a:lnTo>
                    <a:pt x="0" y="0"/>
                  </a:lnTo>
                  <a:lnTo>
                    <a:pt x="0" y="1"/>
                  </a:lnTo>
                  <a:lnTo>
                    <a:pt x="0" y="4"/>
                  </a:lnTo>
                  <a:lnTo>
                    <a:pt x="1" y="4"/>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8" name="Freeform 317"/>
            <p:cNvSpPr>
              <a:spLocks/>
            </p:cNvSpPr>
            <p:nvPr/>
          </p:nvSpPr>
          <p:spPr bwMode="auto">
            <a:xfrm>
              <a:off x="7654894" y="3634589"/>
              <a:ext cx="20442" cy="11613"/>
            </a:xfrm>
            <a:custGeom>
              <a:avLst/>
              <a:gdLst/>
              <a:ahLst/>
              <a:cxnLst>
                <a:cxn ang="0">
                  <a:pos x="3" y="0"/>
                </a:cxn>
                <a:cxn ang="0">
                  <a:pos x="3" y="0"/>
                </a:cxn>
                <a:cxn ang="0">
                  <a:pos x="1" y="0"/>
                </a:cxn>
                <a:cxn ang="0">
                  <a:pos x="0" y="0"/>
                </a:cxn>
                <a:cxn ang="0">
                  <a:pos x="1" y="1"/>
                </a:cxn>
                <a:cxn ang="0">
                  <a:pos x="1" y="2"/>
                </a:cxn>
                <a:cxn ang="0">
                  <a:pos x="2" y="2"/>
                </a:cxn>
                <a:cxn ang="0">
                  <a:pos x="3" y="3"/>
                </a:cxn>
                <a:cxn ang="0">
                  <a:pos x="4" y="4"/>
                </a:cxn>
                <a:cxn ang="0">
                  <a:pos x="4" y="4"/>
                </a:cxn>
                <a:cxn ang="0">
                  <a:pos x="5" y="4"/>
                </a:cxn>
                <a:cxn ang="0">
                  <a:pos x="6" y="2"/>
                </a:cxn>
                <a:cxn ang="0">
                  <a:pos x="6" y="1"/>
                </a:cxn>
                <a:cxn ang="0">
                  <a:pos x="6" y="0"/>
                </a:cxn>
                <a:cxn ang="0">
                  <a:pos x="4" y="0"/>
                </a:cxn>
                <a:cxn ang="0">
                  <a:pos x="3" y="0"/>
                </a:cxn>
              </a:cxnLst>
              <a:rect l="0" t="0" r="r" b="b"/>
              <a:pathLst>
                <a:path w="6" h="4">
                  <a:moveTo>
                    <a:pt x="3" y="0"/>
                  </a:moveTo>
                  <a:lnTo>
                    <a:pt x="3" y="0"/>
                  </a:lnTo>
                  <a:lnTo>
                    <a:pt x="1" y="0"/>
                  </a:lnTo>
                  <a:lnTo>
                    <a:pt x="0" y="0"/>
                  </a:lnTo>
                  <a:lnTo>
                    <a:pt x="1" y="1"/>
                  </a:lnTo>
                  <a:lnTo>
                    <a:pt x="1" y="2"/>
                  </a:lnTo>
                  <a:lnTo>
                    <a:pt x="2" y="2"/>
                  </a:lnTo>
                  <a:lnTo>
                    <a:pt x="3" y="3"/>
                  </a:lnTo>
                  <a:lnTo>
                    <a:pt x="4" y="4"/>
                  </a:lnTo>
                  <a:lnTo>
                    <a:pt x="4" y="4"/>
                  </a:lnTo>
                  <a:lnTo>
                    <a:pt x="5" y="4"/>
                  </a:lnTo>
                  <a:lnTo>
                    <a:pt x="6" y="2"/>
                  </a:lnTo>
                  <a:lnTo>
                    <a:pt x="6" y="1"/>
                  </a:lnTo>
                  <a:lnTo>
                    <a:pt x="6" y="0"/>
                  </a:lnTo>
                  <a:lnTo>
                    <a:pt x="4" y="0"/>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9" name="Freeform 318"/>
            <p:cNvSpPr>
              <a:spLocks/>
            </p:cNvSpPr>
            <p:nvPr/>
          </p:nvSpPr>
          <p:spPr bwMode="auto">
            <a:xfrm>
              <a:off x="7671929" y="3614267"/>
              <a:ext cx="3407" cy="2903"/>
            </a:xfrm>
            <a:custGeom>
              <a:avLst/>
              <a:gdLst/>
              <a:ahLst/>
              <a:cxnLst>
                <a:cxn ang="0">
                  <a:pos x="1" y="0"/>
                </a:cxn>
                <a:cxn ang="0">
                  <a:pos x="0" y="0"/>
                </a:cxn>
                <a:cxn ang="0">
                  <a:pos x="0" y="0"/>
                </a:cxn>
                <a:cxn ang="0">
                  <a:pos x="0" y="0"/>
                </a:cxn>
                <a:cxn ang="0">
                  <a:pos x="0" y="1"/>
                </a:cxn>
                <a:cxn ang="0">
                  <a:pos x="1" y="0"/>
                </a:cxn>
                <a:cxn ang="0">
                  <a:pos x="1" y="0"/>
                </a:cxn>
              </a:cxnLst>
              <a:rect l="0" t="0" r="r" b="b"/>
              <a:pathLst>
                <a:path w="1" h="1">
                  <a:moveTo>
                    <a:pt x="1" y="0"/>
                  </a:moveTo>
                  <a:lnTo>
                    <a:pt x="0" y="0"/>
                  </a:lnTo>
                  <a:lnTo>
                    <a:pt x="0" y="0"/>
                  </a:lnTo>
                  <a:lnTo>
                    <a:pt x="0" y="0"/>
                  </a:lnTo>
                  <a:lnTo>
                    <a:pt x="0"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0" name="Freeform 319"/>
            <p:cNvSpPr>
              <a:spLocks/>
            </p:cNvSpPr>
            <p:nvPr/>
          </p:nvSpPr>
          <p:spPr bwMode="auto">
            <a:xfrm>
              <a:off x="8649731" y="3855231"/>
              <a:ext cx="6814" cy="2903"/>
            </a:xfrm>
            <a:custGeom>
              <a:avLst/>
              <a:gdLst/>
              <a:ahLst/>
              <a:cxnLst>
                <a:cxn ang="0">
                  <a:pos x="2" y="0"/>
                </a:cxn>
                <a:cxn ang="0">
                  <a:pos x="1" y="0"/>
                </a:cxn>
                <a:cxn ang="0">
                  <a:pos x="0" y="0"/>
                </a:cxn>
                <a:cxn ang="0">
                  <a:pos x="1" y="0"/>
                </a:cxn>
                <a:cxn ang="0">
                  <a:pos x="1" y="1"/>
                </a:cxn>
                <a:cxn ang="0">
                  <a:pos x="1" y="1"/>
                </a:cxn>
                <a:cxn ang="0">
                  <a:pos x="2" y="1"/>
                </a:cxn>
                <a:cxn ang="0">
                  <a:pos x="2" y="1"/>
                </a:cxn>
                <a:cxn ang="0">
                  <a:pos x="2" y="0"/>
                </a:cxn>
                <a:cxn ang="0">
                  <a:pos x="2" y="0"/>
                </a:cxn>
              </a:cxnLst>
              <a:rect l="0" t="0" r="r" b="b"/>
              <a:pathLst>
                <a:path w="2" h="1">
                  <a:moveTo>
                    <a:pt x="2" y="0"/>
                  </a:moveTo>
                  <a:lnTo>
                    <a:pt x="1" y="0"/>
                  </a:lnTo>
                  <a:lnTo>
                    <a:pt x="0" y="0"/>
                  </a:lnTo>
                  <a:lnTo>
                    <a:pt x="1" y="0"/>
                  </a:lnTo>
                  <a:lnTo>
                    <a:pt x="1" y="1"/>
                  </a:lnTo>
                  <a:lnTo>
                    <a:pt x="1" y="1"/>
                  </a:lnTo>
                  <a:lnTo>
                    <a:pt x="2" y="1"/>
                  </a:lnTo>
                  <a:lnTo>
                    <a:pt x="2" y="1"/>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1" name="Freeform 320"/>
            <p:cNvSpPr>
              <a:spLocks/>
            </p:cNvSpPr>
            <p:nvPr/>
          </p:nvSpPr>
          <p:spPr bwMode="auto">
            <a:xfrm>
              <a:off x="8033068" y="3382013"/>
              <a:ext cx="3407" cy="8710"/>
            </a:xfrm>
            <a:custGeom>
              <a:avLst/>
              <a:gdLst/>
              <a:ahLst/>
              <a:cxnLst>
                <a:cxn ang="0">
                  <a:pos x="0" y="1"/>
                </a:cxn>
                <a:cxn ang="0">
                  <a:pos x="0" y="2"/>
                </a:cxn>
                <a:cxn ang="0">
                  <a:pos x="0" y="3"/>
                </a:cxn>
                <a:cxn ang="0">
                  <a:pos x="0" y="2"/>
                </a:cxn>
                <a:cxn ang="0">
                  <a:pos x="0" y="0"/>
                </a:cxn>
                <a:cxn ang="0">
                  <a:pos x="0" y="1"/>
                </a:cxn>
                <a:cxn ang="0">
                  <a:pos x="0" y="1"/>
                </a:cxn>
                <a:cxn ang="0">
                  <a:pos x="0" y="1"/>
                </a:cxn>
              </a:cxnLst>
              <a:rect l="0" t="0" r="r" b="b"/>
              <a:pathLst>
                <a:path h="3">
                  <a:moveTo>
                    <a:pt x="0" y="1"/>
                  </a:moveTo>
                  <a:lnTo>
                    <a:pt x="0" y="2"/>
                  </a:lnTo>
                  <a:lnTo>
                    <a:pt x="0" y="3"/>
                  </a:lnTo>
                  <a:lnTo>
                    <a:pt x="0" y="2"/>
                  </a:lnTo>
                  <a:lnTo>
                    <a:pt x="0" y="0"/>
                  </a:lnTo>
                  <a:lnTo>
                    <a:pt x="0"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2" name="Freeform 321"/>
            <p:cNvSpPr>
              <a:spLocks/>
            </p:cNvSpPr>
            <p:nvPr/>
          </p:nvSpPr>
          <p:spPr bwMode="auto">
            <a:xfrm>
              <a:off x="8322661" y="3544591"/>
              <a:ext cx="6814" cy="5806"/>
            </a:xfrm>
            <a:custGeom>
              <a:avLst/>
              <a:gdLst/>
              <a:ahLst/>
              <a:cxnLst>
                <a:cxn ang="0">
                  <a:pos x="0" y="0"/>
                </a:cxn>
                <a:cxn ang="0">
                  <a:pos x="0" y="1"/>
                </a:cxn>
                <a:cxn ang="0">
                  <a:pos x="2" y="2"/>
                </a:cxn>
                <a:cxn ang="0">
                  <a:pos x="2" y="2"/>
                </a:cxn>
                <a:cxn ang="0">
                  <a:pos x="2" y="1"/>
                </a:cxn>
                <a:cxn ang="0">
                  <a:pos x="2" y="0"/>
                </a:cxn>
                <a:cxn ang="0">
                  <a:pos x="0" y="0"/>
                </a:cxn>
                <a:cxn ang="0">
                  <a:pos x="0" y="0"/>
                </a:cxn>
              </a:cxnLst>
              <a:rect l="0" t="0" r="r" b="b"/>
              <a:pathLst>
                <a:path w="2" h="2">
                  <a:moveTo>
                    <a:pt x="0" y="0"/>
                  </a:moveTo>
                  <a:lnTo>
                    <a:pt x="0" y="1"/>
                  </a:lnTo>
                  <a:lnTo>
                    <a:pt x="2" y="2"/>
                  </a:lnTo>
                  <a:lnTo>
                    <a:pt x="2" y="2"/>
                  </a:lnTo>
                  <a:lnTo>
                    <a:pt x="2" y="1"/>
                  </a:lnTo>
                  <a:lnTo>
                    <a:pt x="2"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3" name="Freeform 322"/>
            <p:cNvSpPr>
              <a:spLocks/>
            </p:cNvSpPr>
            <p:nvPr/>
          </p:nvSpPr>
          <p:spPr bwMode="auto">
            <a:xfrm>
              <a:off x="7968336" y="3620073"/>
              <a:ext cx="10221" cy="14516"/>
            </a:xfrm>
            <a:custGeom>
              <a:avLst/>
              <a:gdLst/>
              <a:ahLst/>
              <a:cxnLst>
                <a:cxn ang="0">
                  <a:pos x="3" y="2"/>
                </a:cxn>
                <a:cxn ang="0">
                  <a:pos x="3" y="1"/>
                </a:cxn>
                <a:cxn ang="0">
                  <a:pos x="2" y="0"/>
                </a:cxn>
                <a:cxn ang="0">
                  <a:pos x="2" y="0"/>
                </a:cxn>
                <a:cxn ang="0">
                  <a:pos x="1" y="1"/>
                </a:cxn>
                <a:cxn ang="0">
                  <a:pos x="0" y="2"/>
                </a:cxn>
                <a:cxn ang="0">
                  <a:pos x="0" y="3"/>
                </a:cxn>
                <a:cxn ang="0">
                  <a:pos x="0" y="3"/>
                </a:cxn>
                <a:cxn ang="0">
                  <a:pos x="0" y="4"/>
                </a:cxn>
                <a:cxn ang="0">
                  <a:pos x="0" y="4"/>
                </a:cxn>
                <a:cxn ang="0">
                  <a:pos x="1" y="5"/>
                </a:cxn>
                <a:cxn ang="0">
                  <a:pos x="3" y="2"/>
                </a:cxn>
              </a:cxnLst>
              <a:rect l="0" t="0" r="r" b="b"/>
              <a:pathLst>
                <a:path w="3" h="5">
                  <a:moveTo>
                    <a:pt x="3" y="2"/>
                  </a:moveTo>
                  <a:lnTo>
                    <a:pt x="3" y="1"/>
                  </a:lnTo>
                  <a:lnTo>
                    <a:pt x="2" y="0"/>
                  </a:lnTo>
                  <a:lnTo>
                    <a:pt x="2" y="0"/>
                  </a:lnTo>
                  <a:lnTo>
                    <a:pt x="1" y="1"/>
                  </a:lnTo>
                  <a:lnTo>
                    <a:pt x="0" y="2"/>
                  </a:lnTo>
                  <a:lnTo>
                    <a:pt x="0" y="3"/>
                  </a:lnTo>
                  <a:lnTo>
                    <a:pt x="0" y="3"/>
                  </a:lnTo>
                  <a:lnTo>
                    <a:pt x="0" y="4"/>
                  </a:lnTo>
                  <a:lnTo>
                    <a:pt x="0" y="4"/>
                  </a:lnTo>
                  <a:lnTo>
                    <a:pt x="1" y="5"/>
                  </a:lnTo>
                  <a:lnTo>
                    <a:pt x="3"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4" name="Freeform 323"/>
            <p:cNvSpPr>
              <a:spLocks/>
            </p:cNvSpPr>
            <p:nvPr/>
          </p:nvSpPr>
          <p:spPr bwMode="auto">
            <a:xfrm>
              <a:off x="7907010" y="3550397"/>
              <a:ext cx="54512" cy="17419"/>
            </a:xfrm>
            <a:custGeom>
              <a:avLst/>
              <a:gdLst/>
              <a:ahLst/>
              <a:cxnLst>
                <a:cxn ang="0">
                  <a:pos x="2" y="0"/>
                </a:cxn>
                <a:cxn ang="0">
                  <a:pos x="0" y="2"/>
                </a:cxn>
                <a:cxn ang="0">
                  <a:pos x="0" y="2"/>
                </a:cxn>
                <a:cxn ang="0">
                  <a:pos x="0" y="3"/>
                </a:cxn>
                <a:cxn ang="0">
                  <a:pos x="0" y="4"/>
                </a:cxn>
                <a:cxn ang="0">
                  <a:pos x="0" y="4"/>
                </a:cxn>
                <a:cxn ang="0">
                  <a:pos x="1" y="2"/>
                </a:cxn>
                <a:cxn ang="0">
                  <a:pos x="2" y="4"/>
                </a:cxn>
                <a:cxn ang="0">
                  <a:pos x="4" y="4"/>
                </a:cxn>
                <a:cxn ang="0">
                  <a:pos x="4" y="4"/>
                </a:cxn>
                <a:cxn ang="0">
                  <a:pos x="4" y="4"/>
                </a:cxn>
                <a:cxn ang="0">
                  <a:pos x="5" y="3"/>
                </a:cxn>
                <a:cxn ang="0">
                  <a:pos x="6" y="4"/>
                </a:cxn>
                <a:cxn ang="0">
                  <a:pos x="8" y="4"/>
                </a:cxn>
                <a:cxn ang="0">
                  <a:pos x="9" y="4"/>
                </a:cxn>
                <a:cxn ang="0">
                  <a:pos x="9" y="4"/>
                </a:cxn>
                <a:cxn ang="0">
                  <a:pos x="11" y="4"/>
                </a:cxn>
                <a:cxn ang="0">
                  <a:pos x="15" y="6"/>
                </a:cxn>
                <a:cxn ang="0">
                  <a:pos x="16" y="5"/>
                </a:cxn>
                <a:cxn ang="0">
                  <a:pos x="16" y="4"/>
                </a:cxn>
                <a:cxn ang="0">
                  <a:pos x="15" y="4"/>
                </a:cxn>
                <a:cxn ang="0">
                  <a:pos x="15" y="4"/>
                </a:cxn>
                <a:cxn ang="0">
                  <a:pos x="14" y="2"/>
                </a:cxn>
                <a:cxn ang="0">
                  <a:pos x="13" y="1"/>
                </a:cxn>
                <a:cxn ang="0">
                  <a:pos x="12" y="1"/>
                </a:cxn>
                <a:cxn ang="0">
                  <a:pos x="11" y="1"/>
                </a:cxn>
                <a:cxn ang="0">
                  <a:pos x="9" y="0"/>
                </a:cxn>
                <a:cxn ang="0">
                  <a:pos x="7" y="0"/>
                </a:cxn>
                <a:cxn ang="0">
                  <a:pos x="6" y="0"/>
                </a:cxn>
                <a:cxn ang="0">
                  <a:pos x="5" y="0"/>
                </a:cxn>
                <a:cxn ang="0">
                  <a:pos x="2" y="0"/>
                </a:cxn>
              </a:cxnLst>
              <a:rect l="0" t="0" r="r" b="b"/>
              <a:pathLst>
                <a:path w="16" h="6">
                  <a:moveTo>
                    <a:pt x="2" y="0"/>
                  </a:moveTo>
                  <a:lnTo>
                    <a:pt x="0" y="2"/>
                  </a:lnTo>
                  <a:lnTo>
                    <a:pt x="0" y="2"/>
                  </a:lnTo>
                  <a:lnTo>
                    <a:pt x="0" y="3"/>
                  </a:lnTo>
                  <a:lnTo>
                    <a:pt x="0" y="4"/>
                  </a:lnTo>
                  <a:lnTo>
                    <a:pt x="0" y="4"/>
                  </a:lnTo>
                  <a:lnTo>
                    <a:pt x="1" y="2"/>
                  </a:lnTo>
                  <a:lnTo>
                    <a:pt x="2" y="4"/>
                  </a:lnTo>
                  <a:lnTo>
                    <a:pt x="4" y="4"/>
                  </a:lnTo>
                  <a:lnTo>
                    <a:pt x="4" y="4"/>
                  </a:lnTo>
                  <a:lnTo>
                    <a:pt x="4" y="4"/>
                  </a:lnTo>
                  <a:lnTo>
                    <a:pt x="5" y="3"/>
                  </a:lnTo>
                  <a:lnTo>
                    <a:pt x="6" y="4"/>
                  </a:lnTo>
                  <a:lnTo>
                    <a:pt x="8" y="4"/>
                  </a:lnTo>
                  <a:lnTo>
                    <a:pt x="9" y="4"/>
                  </a:lnTo>
                  <a:lnTo>
                    <a:pt x="9" y="4"/>
                  </a:lnTo>
                  <a:lnTo>
                    <a:pt x="11" y="4"/>
                  </a:lnTo>
                  <a:lnTo>
                    <a:pt x="15" y="6"/>
                  </a:lnTo>
                  <a:lnTo>
                    <a:pt x="16" y="5"/>
                  </a:lnTo>
                  <a:lnTo>
                    <a:pt x="16" y="4"/>
                  </a:lnTo>
                  <a:lnTo>
                    <a:pt x="15" y="4"/>
                  </a:lnTo>
                  <a:lnTo>
                    <a:pt x="15" y="4"/>
                  </a:lnTo>
                  <a:lnTo>
                    <a:pt x="14" y="2"/>
                  </a:lnTo>
                  <a:lnTo>
                    <a:pt x="13" y="1"/>
                  </a:lnTo>
                  <a:lnTo>
                    <a:pt x="12" y="1"/>
                  </a:lnTo>
                  <a:lnTo>
                    <a:pt x="11" y="1"/>
                  </a:lnTo>
                  <a:lnTo>
                    <a:pt x="9" y="0"/>
                  </a:lnTo>
                  <a:lnTo>
                    <a:pt x="7" y="0"/>
                  </a:lnTo>
                  <a:lnTo>
                    <a:pt x="6" y="0"/>
                  </a:lnTo>
                  <a:lnTo>
                    <a:pt x="5"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5" name="Freeform 324"/>
            <p:cNvSpPr>
              <a:spLocks/>
            </p:cNvSpPr>
            <p:nvPr/>
          </p:nvSpPr>
          <p:spPr bwMode="auto">
            <a:xfrm>
              <a:off x="7958115" y="3521366"/>
              <a:ext cx="6814" cy="5806"/>
            </a:xfrm>
            <a:custGeom>
              <a:avLst/>
              <a:gdLst/>
              <a:ahLst/>
              <a:cxnLst>
                <a:cxn ang="0">
                  <a:pos x="1" y="2"/>
                </a:cxn>
                <a:cxn ang="0">
                  <a:pos x="2" y="2"/>
                </a:cxn>
                <a:cxn ang="0">
                  <a:pos x="2" y="0"/>
                </a:cxn>
                <a:cxn ang="0">
                  <a:pos x="1" y="0"/>
                </a:cxn>
                <a:cxn ang="0">
                  <a:pos x="0" y="0"/>
                </a:cxn>
                <a:cxn ang="0">
                  <a:pos x="1" y="2"/>
                </a:cxn>
                <a:cxn ang="0">
                  <a:pos x="1" y="2"/>
                </a:cxn>
              </a:cxnLst>
              <a:rect l="0" t="0" r="r" b="b"/>
              <a:pathLst>
                <a:path w="2" h="2">
                  <a:moveTo>
                    <a:pt x="1" y="2"/>
                  </a:moveTo>
                  <a:lnTo>
                    <a:pt x="2" y="2"/>
                  </a:lnTo>
                  <a:lnTo>
                    <a:pt x="2" y="0"/>
                  </a:lnTo>
                  <a:lnTo>
                    <a:pt x="1" y="0"/>
                  </a:lnTo>
                  <a:lnTo>
                    <a:pt x="0" y="0"/>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6" name="Freeform 325"/>
            <p:cNvSpPr>
              <a:spLocks/>
            </p:cNvSpPr>
            <p:nvPr/>
          </p:nvSpPr>
          <p:spPr bwMode="auto">
            <a:xfrm>
              <a:off x="8046696" y="3518462"/>
              <a:ext cx="17035" cy="8710"/>
            </a:xfrm>
            <a:custGeom>
              <a:avLst/>
              <a:gdLst/>
              <a:ahLst/>
              <a:cxnLst>
                <a:cxn ang="0">
                  <a:pos x="3" y="0"/>
                </a:cxn>
                <a:cxn ang="0">
                  <a:pos x="2" y="0"/>
                </a:cxn>
                <a:cxn ang="0">
                  <a:pos x="2" y="0"/>
                </a:cxn>
                <a:cxn ang="0">
                  <a:pos x="0" y="0"/>
                </a:cxn>
                <a:cxn ang="0">
                  <a:pos x="0" y="0"/>
                </a:cxn>
                <a:cxn ang="0">
                  <a:pos x="3" y="1"/>
                </a:cxn>
                <a:cxn ang="0">
                  <a:pos x="3" y="2"/>
                </a:cxn>
                <a:cxn ang="0">
                  <a:pos x="3" y="3"/>
                </a:cxn>
                <a:cxn ang="0">
                  <a:pos x="5" y="2"/>
                </a:cxn>
                <a:cxn ang="0">
                  <a:pos x="5" y="2"/>
                </a:cxn>
                <a:cxn ang="0">
                  <a:pos x="4" y="1"/>
                </a:cxn>
                <a:cxn ang="0">
                  <a:pos x="3" y="0"/>
                </a:cxn>
              </a:cxnLst>
              <a:rect l="0" t="0" r="r" b="b"/>
              <a:pathLst>
                <a:path w="5" h="3">
                  <a:moveTo>
                    <a:pt x="3" y="0"/>
                  </a:moveTo>
                  <a:lnTo>
                    <a:pt x="2" y="0"/>
                  </a:lnTo>
                  <a:lnTo>
                    <a:pt x="2" y="0"/>
                  </a:lnTo>
                  <a:lnTo>
                    <a:pt x="0" y="0"/>
                  </a:lnTo>
                  <a:lnTo>
                    <a:pt x="0" y="0"/>
                  </a:lnTo>
                  <a:lnTo>
                    <a:pt x="3" y="1"/>
                  </a:lnTo>
                  <a:lnTo>
                    <a:pt x="3" y="2"/>
                  </a:lnTo>
                  <a:lnTo>
                    <a:pt x="3" y="3"/>
                  </a:lnTo>
                  <a:lnTo>
                    <a:pt x="5" y="2"/>
                  </a:lnTo>
                  <a:lnTo>
                    <a:pt x="5" y="2"/>
                  </a:lnTo>
                  <a:lnTo>
                    <a:pt x="4" y="1"/>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7" name="Freeform 326"/>
            <p:cNvSpPr>
              <a:spLocks/>
            </p:cNvSpPr>
            <p:nvPr/>
          </p:nvSpPr>
          <p:spPr bwMode="auto">
            <a:xfrm>
              <a:off x="8315847" y="3527172"/>
              <a:ext cx="3407" cy="2903"/>
            </a:xfrm>
            <a:custGeom>
              <a:avLst/>
              <a:gdLst/>
              <a:ahLst/>
              <a:cxnLst>
                <a:cxn ang="0">
                  <a:pos x="0" y="1"/>
                </a:cxn>
                <a:cxn ang="0">
                  <a:pos x="0" y="1"/>
                </a:cxn>
                <a:cxn ang="0">
                  <a:pos x="0" y="1"/>
                </a:cxn>
                <a:cxn ang="0">
                  <a:pos x="0" y="0"/>
                </a:cxn>
                <a:cxn ang="0">
                  <a:pos x="0" y="0"/>
                </a:cxn>
                <a:cxn ang="0">
                  <a:pos x="0" y="1"/>
                </a:cxn>
                <a:cxn ang="0">
                  <a:pos x="0" y="1"/>
                </a:cxn>
              </a:cxnLst>
              <a:rect l="0" t="0" r="r" b="b"/>
              <a:pathLst>
                <a:path h="1">
                  <a:moveTo>
                    <a:pt x="0" y="1"/>
                  </a:moveTo>
                  <a:lnTo>
                    <a:pt x="0" y="1"/>
                  </a:lnTo>
                  <a:lnTo>
                    <a:pt x="0" y="1"/>
                  </a:lnTo>
                  <a:lnTo>
                    <a:pt x="0" y="0"/>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8" name="Freeform 327"/>
            <p:cNvSpPr>
              <a:spLocks/>
            </p:cNvSpPr>
            <p:nvPr/>
          </p:nvSpPr>
          <p:spPr bwMode="auto">
            <a:xfrm>
              <a:off x="7896789" y="3472012"/>
              <a:ext cx="27256" cy="46451"/>
            </a:xfrm>
            <a:custGeom>
              <a:avLst/>
              <a:gdLst/>
              <a:ahLst/>
              <a:cxnLst>
                <a:cxn ang="0">
                  <a:pos x="0" y="5"/>
                </a:cxn>
                <a:cxn ang="0">
                  <a:pos x="0" y="5"/>
                </a:cxn>
                <a:cxn ang="0">
                  <a:pos x="0" y="5"/>
                </a:cxn>
                <a:cxn ang="0">
                  <a:pos x="0" y="6"/>
                </a:cxn>
                <a:cxn ang="0">
                  <a:pos x="1" y="7"/>
                </a:cxn>
                <a:cxn ang="0">
                  <a:pos x="1" y="8"/>
                </a:cxn>
                <a:cxn ang="0">
                  <a:pos x="1" y="9"/>
                </a:cxn>
                <a:cxn ang="0">
                  <a:pos x="2" y="10"/>
                </a:cxn>
                <a:cxn ang="0">
                  <a:pos x="2" y="13"/>
                </a:cxn>
                <a:cxn ang="0">
                  <a:pos x="5" y="16"/>
                </a:cxn>
                <a:cxn ang="0">
                  <a:pos x="5" y="16"/>
                </a:cxn>
                <a:cxn ang="0">
                  <a:pos x="3" y="13"/>
                </a:cxn>
                <a:cxn ang="0">
                  <a:pos x="3" y="10"/>
                </a:cxn>
                <a:cxn ang="0">
                  <a:pos x="3" y="9"/>
                </a:cxn>
                <a:cxn ang="0">
                  <a:pos x="6" y="10"/>
                </a:cxn>
                <a:cxn ang="0">
                  <a:pos x="7" y="10"/>
                </a:cxn>
                <a:cxn ang="0">
                  <a:pos x="8" y="10"/>
                </a:cxn>
                <a:cxn ang="0">
                  <a:pos x="7" y="10"/>
                </a:cxn>
                <a:cxn ang="0">
                  <a:pos x="7" y="9"/>
                </a:cxn>
                <a:cxn ang="0">
                  <a:pos x="7" y="9"/>
                </a:cxn>
                <a:cxn ang="0">
                  <a:pos x="5" y="8"/>
                </a:cxn>
                <a:cxn ang="0">
                  <a:pos x="5" y="8"/>
                </a:cxn>
                <a:cxn ang="0">
                  <a:pos x="7" y="6"/>
                </a:cxn>
                <a:cxn ang="0">
                  <a:pos x="7" y="5"/>
                </a:cxn>
                <a:cxn ang="0">
                  <a:pos x="7" y="4"/>
                </a:cxn>
                <a:cxn ang="0">
                  <a:pos x="7" y="4"/>
                </a:cxn>
                <a:cxn ang="0">
                  <a:pos x="6" y="4"/>
                </a:cxn>
                <a:cxn ang="0">
                  <a:pos x="5" y="4"/>
                </a:cxn>
                <a:cxn ang="0">
                  <a:pos x="3" y="6"/>
                </a:cxn>
                <a:cxn ang="0">
                  <a:pos x="2" y="7"/>
                </a:cxn>
                <a:cxn ang="0">
                  <a:pos x="1" y="7"/>
                </a:cxn>
                <a:cxn ang="0">
                  <a:pos x="1" y="7"/>
                </a:cxn>
                <a:cxn ang="0">
                  <a:pos x="3" y="5"/>
                </a:cxn>
                <a:cxn ang="0">
                  <a:pos x="3" y="4"/>
                </a:cxn>
                <a:cxn ang="0">
                  <a:pos x="3" y="2"/>
                </a:cxn>
                <a:cxn ang="0">
                  <a:pos x="3" y="2"/>
                </a:cxn>
                <a:cxn ang="0">
                  <a:pos x="3" y="2"/>
                </a:cxn>
                <a:cxn ang="0">
                  <a:pos x="3" y="1"/>
                </a:cxn>
                <a:cxn ang="0">
                  <a:pos x="3" y="0"/>
                </a:cxn>
                <a:cxn ang="0">
                  <a:pos x="3" y="0"/>
                </a:cxn>
                <a:cxn ang="0">
                  <a:pos x="3" y="0"/>
                </a:cxn>
                <a:cxn ang="0">
                  <a:pos x="3" y="0"/>
                </a:cxn>
                <a:cxn ang="0">
                  <a:pos x="1" y="1"/>
                </a:cxn>
                <a:cxn ang="0">
                  <a:pos x="0" y="5"/>
                </a:cxn>
              </a:cxnLst>
              <a:rect l="0" t="0" r="r" b="b"/>
              <a:pathLst>
                <a:path w="8" h="16">
                  <a:moveTo>
                    <a:pt x="0" y="5"/>
                  </a:moveTo>
                  <a:lnTo>
                    <a:pt x="0" y="5"/>
                  </a:lnTo>
                  <a:lnTo>
                    <a:pt x="0" y="5"/>
                  </a:lnTo>
                  <a:lnTo>
                    <a:pt x="0" y="6"/>
                  </a:lnTo>
                  <a:lnTo>
                    <a:pt x="1" y="7"/>
                  </a:lnTo>
                  <a:lnTo>
                    <a:pt x="1" y="8"/>
                  </a:lnTo>
                  <a:lnTo>
                    <a:pt x="1" y="9"/>
                  </a:lnTo>
                  <a:lnTo>
                    <a:pt x="2" y="10"/>
                  </a:lnTo>
                  <a:lnTo>
                    <a:pt x="2" y="13"/>
                  </a:lnTo>
                  <a:lnTo>
                    <a:pt x="5" y="16"/>
                  </a:lnTo>
                  <a:lnTo>
                    <a:pt x="5" y="16"/>
                  </a:lnTo>
                  <a:lnTo>
                    <a:pt x="3" y="13"/>
                  </a:lnTo>
                  <a:lnTo>
                    <a:pt x="3" y="10"/>
                  </a:lnTo>
                  <a:lnTo>
                    <a:pt x="3" y="9"/>
                  </a:lnTo>
                  <a:lnTo>
                    <a:pt x="6" y="10"/>
                  </a:lnTo>
                  <a:lnTo>
                    <a:pt x="7" y="10"/>
                  </a:lnTo>
                  <a:lnTo>
                    <a:pt x="8" y="10"/>
                  </a:lnTo>
                  <a:lnTo>
                    <a:pt x="7" y="10"/>
                  </a:lnTo>
                  <a:lnTo>
                    <a:pt x="7" y="9"/>
                  </a:lnTo>
                  <a:lnTo>
                    <a:pt x="7" y="9"/>
                  </a:lnTo>
                  <a:lnTo>
                    <a:pt x="5" y="8"/>
                  </a:lnTo>
                  <a:lnTo>
                    <a:pt x="5" y="8"/>
                  </a:lnTo>
                  <a:lnTo>
                    <a:pt x="7" y="6"/>
                  </a:lnTo>
                  <a:lnTo>
                    <a:pt x="7" y="5"/>
                  </a:lnTo>
                  <a:lnTo>
                    <a:pt x="7" y="4"/>
                  </a:lnTo>
                  <a:lnTo>
                    <a:pt x="7" y="4"/>
                  </a:lnTo>
                  <a:lnTo>
                    <a:pt x="6" y="4"/>
                  </a:lnTo>
                  <a:lnTo>
                    <a:pt x="5" y="4"/>
                  </a:lnTo>
                  <a:lnTo>
                    <a:pt x="3" y="6"/>
                  </a:lnTo>
                  <a:lnTo>
                    <a:pt x="2" y="7"/>
                  </a:lnTo>
                  <a:lnTo>
                    <a:pt x="1" y="7"/>
                  </a:lnTo>
                  <a:lnTo>
                    <a:pt x="1" y="7"/>
                  </a:lnTo>
                  <a:lnTo>
                    <a:pt x="3" y="5"/>
                  </a:lnTo>
                  <a:lnTo>
                    <a:pt x="3" y="4"/>
                  </a:lnTo>
                  <a:lnTo>
                    <a:pt x="3" y="2"/>
                  </a:lnTo>
                  <a:lnTo>
                    <a:pt x="3" y="2"/>
                  </a:lnTo>
                  <a:lnTo>
                    <a:pt x="3" y="2"/>
                  </a:lnTo>
                  <a:lnTo>
                    <a:pt x="3" y="1"/>
                  </a:lnTo>
                  <a:lnTo>
                    <a:pt x="3" y="0"/>
                  </a:lnTo>
                  <a:lnTo>
                    <a:pt x="3" y="0"/>
                  </a:lnTo>
                  <a:lnTo>
                    <a:pt x="3" y="0"/>
                  </a:lnTo>
                  <a:lnTo>
                    <a:pt x="3" y="0"/>
                  </a:lnTo>
                  <a:lnTo>
                    <a:pt x="1" y="1"/>
                  </a:lnTo>
                  <a:lnTo>
                    <a:pt x="0"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9" name="Freeform 328"/>
            <p:cNvSpPr>
              <a:spLocks/>
            </p:cNvSpPr>
            <p:nvPr/>
          </p:nvSpPr>
          <p:spPr bwMode="auto">
            <a:xfrm>
              <a:off x="7913824" y="3466205"/>
              <a:ext cx="6814" cy="8710"/>
            </a:xfrm>
            <a:custGeom>
              <a:avLst/>
              <a:gdLst/>
              <a:ahLst/>
              <a:cxnLst>
                <a:cxn ang="0">
                  <a:pos x="2" y="1"/>
                </a:cxn>
                <a:cxn ang="0">
                  <a:pos x="2" y="0"/>
                </a:cxn>
                <a:cxn ang="0">
                  <a:pos x="2" y="0"/>
                </a:cxn>
                <a:cxn ang="0">
                  <a:pos x="2" y="0"/>
                </a:cxn>
                <a:cxn ang="0">
                  <a:pos x="1" y="0"/>
                </a:cxn>
                <a:cxn ang="0">
                  <a:pos x="0" y="0"/>
                </a:cxn>
                <a:cxn ang="0">
                  <a:pos x="0" y="1"/>
                </a:cxn>
                <a:cxn ang="0">
                  <a:pos x="0" y="3"/>
                </a:cxn>
                <a:cxn ang="0">
                  <a:pos x="2" y="3"/>
                </a:cxn>
                <a:cxn ang="0">
                  <a:pos x="2" y="1"/>
                </a:cxn>
              </a:cxnLst>
              <a:rect l="0" t="0" r="r" b="b"/>
              <a:pathLst>
                <a:path w="2" h="3">
                  <a:moveTo>
                    <a:pt x="2" y="1"/>
                  </a:moveTo>
                  <a:lnTo>
                    <a:pt x="2" y="0"/>
                  </a:lnTo>
                  <a:lnTo>
                    <a:pt x="2" y="0"/>
                  </a:lnTo>
                  <a:lnTo>
                    <a:pt x="2" y="0"/>
                  </a:lnTo>
                  <a:lnTo>
                    <a:pt x="1" y="0"/>
                  </a:lnTo>
                  <a:lnTo>
                    <a:pt x="0" y="0"/>
                  </a:lnTo>
                  <a:lnTo>
                    <a:pt x="0" y="1"/>
                  </a:lnTo>
                  <a:lnTo>
                    <a:pt x="0" y="3"/>
                  </a:lnTo>
                  <a:lnTo>
                    <a:pt x="2" y="3"/>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0" name="Freeform 329"/>
            <p:cNvSpPr>
              <a:spLocks/>
            </p:cNvSpPr>
            <p:nvPr/>
          </p:nvSpPr>
          <p:spPr bwMode="auto">
            <a:xfrm>
              <a:off x="8411243" y="3593945"/>
              <a:ext cx="23849" cy="20322"/>
            </a:xfrm>
            <a:custGeom>
              <a:avLst/>
              <a:gdLst/>
              <a:ahLst/>
              <a:cxnLst>
                <a:cxn ang="0">
                  <a:pos x="1" y="0"/>
                </a:cxn>
                <a:cxn ang="0">
                  <a:pos x="0" y="0"/>
                </a:cxn>
                <a:cxn ang="0">
                  <a:pos x="0" y="1"/>
                </a:cxn>
                <a:cxn ang="0">
                  <a:pos x="1" y="3"/>
                </a:cxn>
                <a:cxn ang="0">
                  <a:pos x="3" y="4"/>
                </a:cxn>
                <a:cxn ang="0">
                  <a:pos x="3" y="6"/>
                </a:cxn>
                <a:cxn ang="0">
                  <a:pos x="3" y="7"/>
                </a:cxn>
                <a:cxn ang="0">
                  <a:pos x="5" y="7"/>
                </a:cxn>
                <a:cxn ang="0">
                  <a:pos x="5" y="7"/>
                </a:cxn>
                <a:cxn ang="0">
                  <a:pos x="6" y="7"/>
                </a:cxn>
                <a:cxn ang="0">
                  <a:pos x="7" y="7"/>
                </a:cxn>
                <a:cxn ang="0">
                  <a:pos x="7" y="7"/>
                </a:cxn>
                <a:cxn ang="0">
                  <a:pos x="7" y="5"/>
                </a:cxn>
                <a:cxn ang="0">
                  <a:pos x="1" y="0"/>
                </a:cxn>
              </a:cxnLst>
              <a:rect l="0" t="0" r="r" b="b"/>
              <a:pathLst>
                <a:path w="7" h="7">
                  <a:moveTo>
                    <a:pt x="1" y="0"/>
                  </a:moveTo>
                  <a:lnTo>
                    <a:pt x="0" y="0"/>
                  </a:lnTo>
                  <a:lnTo>
                    <a:pt x="0" y="1"/>
                  </a:lnTo>
                  <a:lnTo>
                    <a:pt x="1" y="3"/>
                  </a:lnTo>
                  <a:lnTo>
                    <a:pt x="3" y="4"/>
                  </a:lnTo>
                  <a:lnTo>
                    <a:pt x="3" y="6"/>
                  </a:lnTo>
                  <a:lnTo>
                    <a:pt x="3" y="7"/>
                  </a:lnTo>
                  <a:lnTo>
                    <a:pt x="5" y="7"/>
                  </a:lnTo>
                  <a:lnTo>
                    <a:pt x="5" y="7"/>
                  </a:lnTo>
                  <a:lnTo>
                    <a:pt x="6" y="7"/>
                  </a:lnTo>
                  <a:lnTo>
                    <a:pt x="7" y="7"/>
                  </a:lnTo>
                  <a:lnTo>
                    <a:pt x="7" y="7"/>
                  </a:lnTo>
                  <a:lnTo>
                    <a:pt x="7" y="5"/>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1" name="Freeform 330"/>
            <p:cNvSpPr>
              <a:spLocks/>
            </p:cNvSpPr>
            <p:nvPr/>
          </p:nvSpPr>
          <p:spPr bwMode="auto">
            <a:xfrm>
              <a:off x="8867778" y="3643299"/>
              <a:ext cx="3407" cy="2903"/>
            </a:xfrm>
            <a:custGeom>
              <a:avLst/>
              <a:gdLst/>
              <a:ahLst/>
              <a:cxnLst>
                <a:cxn ang="0">
                  <a:pos x="0" y="0"/>
                </a:cxn>
                <a:cxn ang="0">
                  <a:pos x="0" y="0"/>
                </a:cxn>
                <a:cxn ang="0">
                  <a:pos x="0" y="1"/>
                </a:cxn>
                <a:cxn ang="0">
                  <a:pos x="0" y="1"/>
                </a:cxn>
                <a:cxn ang="0">
                  <a:pos x="0" y="0"/>
                </a:cxn>
                <a:cxn ang="0">
                  <a:pos x="0" y="0"/>
                </a:cxn>
              </a:cxnLst>
              <a:rect l="0" t="0" r="r" b="b"/>
              <a:pathLst>
                <a:path h="1">
                  <a:moveTo>
                    <a:pt x="0" y="0"/>
                  </a:moveTo>
                  <a:lnTo>
                    <a:pt x="0" y="0"/>
                  </a:lnTo>
                  <a:lnTo>
                    <a:pt x="0" y="1"/>
                  </a:lnTo>
                  <a:lnTo>
                    <a:pt x="0"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2" name="Freeform 331"/>
            <p:cNvSpPr>
              <a:spLocks/>
            </p:cNvSpPr>
            <p:nvPr/>
          </p:nvSpPr>
          <p:spPr bwMode="auto">
            <a:xfrm>
              <a:off x="7835464" y="3637493"/>
              <a:ext cx="3407" cy="5806"/>
            </a:xfrm>
            <a:custGeom>
              <a:avLst/>
              <a:gdLst/>
              <a:ahLst/>
              <a:cxnLst>
                <a:cxn ang="0">
                  <a:pos x="0" y="2"/>
                </a:cxn>
                <a:cxn ang="0">
                  <a:pos x="1" y="1"/>
                </a:cxn>
                <a:cxn ang="0">
                  <a:pos x="1" y="0"/>
                </a:cxn>
                <a:cxn ang="0">
                  <a:pos x="0" y="1"/>
                </a:cxn>
                <a:cxn ang="0">
                  <a:pos x="0" y="1"/>
                </a:cxn>
                <a:cxn ang="0">
                  <a:pos x="0" y="2"/>
                </a:cxn>
                <a:cxn ang="0">
                  <a:pos x="0" y="2"/>
                </a:cxn>
              </a:cxnLst>
              <a:rect l="0" t="0" r="r" b="b"/>
              <a:pathLst>
                <a:path w="1" h="2">
                  <a:moveTo>
                    <a:pt x="0" y="2"/>
                  </a:moveTo>
                  <a:lnTo>
                    <a:pt x="1" y="1"/>
                  </a:lnTo>
                  <a:lnTo>
                    <a:pt x="1" y="0"/>
                  </a:lnTo>
                  <a:lnTo>
                    <a:pt x="0" y="1"/>
                  </a:lnTo>
                  <a:lnTo>
                    <a:pt x="0" y="1"/>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3" name="Freeform 332"/>
            <p:cNvSpPr>
              <a:spLocks/>
            </p:cNvSpPr>
            <p:nvPr/>
          </p:nvSpPr>
          <p:spPr bwMode="auto">
            <a:xfrm>
              <a:off x="9072196" y="3811683"/>
              <a:ext cx="3407" cy="2903"/>
            </a:xfrm>
            <a:custGeom>
              <a:avLst/>
              <a:gdLst/>
              <a:ahLst/>
              <a:cxnLst>
                <a:cxn ang="0">
                  <a:pos x="0" y="0"/>
                </a:cxn>
                <a:cxn ang="0">
                  <a:pos x="0" y="1"/>
                </a:cxn>
                <a:cxn ang="0">
                  <a:pos x="0" y="1"/>
                </a:cxn>
                <a:cxn ang="0">
                  <a:pos x="0" y="1"/>
                </a:cxn>
                <a:cxn ang="0">
                  <a:pos x="0" y="1"/>
                </a:cxn>
                <a:cxn ang="0">
                  <a:pos x="0" y="0"/>
                </a:cxn>
                <a:cxn ang="0">
                  <a:pos x="0" y="0"/>
                </a:cxn>
              </a:cxnLst>
              <a:rect l="0" t="0" r="r" b="b"/>
              <a:pathLst>
                <a:path h="1">
                  <a:moveTo>
                    <a:pt x="0" y="0"/>
                  </a:moveTo>
                  <a:lnTo>
                    <a:pt x="0" y="1"/>
                  </a:lnTo>
                  <a:lnTo>
                    <a:pt x="0" y="1"/>
                  </a:lnTo>
                  <a:lnTo>
                    <a:pt x="0" y="1"/>
                  </a:lnTo>
                  <a:lnTo>
                    <a:pt x="0"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4" name="Freeform 333"/>
            <p:cNvSpPr>
              <a:spLocks/>
            </p:cNvSpPr>
            <p:nvPr/>
          </p:nvSpPr>
          <p:spPr bwMode="auto">
            <a:xfrm>
              <a:off x="7736662" y="3477818"/>
              <a:ext cx="119244" cy="119030"/>
            </a:xfrm>
            <a:custGeom>
              <a:avLst/>
              <a:gdLst/>
              <a:ahLst/>
              <a:cxnLst>
                <a:cxn ang="0">
                  <a:pos x="5" y="14"/>
                </a:cxn>
                <a:cxn ang="0">
                  <a:pos x="3" y="17"/>
                </a:cxn>
                <a:cxn ang="0">
                  <a:pos x="0" y="25"/>
                </a:cxn>
                <a:cxn ang="0">
                  <a:pos x="1" y="29"/>
                </a:cxn>
                <a:cxn ang="0">
                  <a:pos x="4" y="32"/>
                </a:cxn>
                <a:cxn ang="0">
                  <a:pos x="3" y="39"/>
                </a:cxn>
                <a:cxn ang="0">
                  <a:pos x="4" y="41"/>
                </a:cxn>
                <a:cxn ang="0">
                  <a:pos x="9" y="40"/>
                </a:cxn>
                <a:cxn ang="0">
                  <a:pos x="9" y="36"/>
                </a:cxn>
                <a:cxn ang="0">
                  <a:pos x="9" y="29"/>
                </a:cxn>
                <a:cxn ang="0">
                  <a:pos x="8" y="25"/>
                </a:cxn>
                <a:cxn ang="0">
                  <a:pos x="12" y="25"/>
                </a:cxn>
                <a:cxn ang="0">
                  <a:pos x="13" y="27"/>
                </a:cxn>
                <a:cxn ang="0">
                  <a:pos x="12" y="30"/>
                </a:cxn>
                <a:cxn ang="0">
                  <a:pos x="15" y="32"/>
                </a:cxn>
                <a:cxn ang="0">
                  <a:pos x="15" y="36"/>
                </a:cxn>
                <a:cxn ang="0">
                  <a:pos x="17" y="36"/>
                </a:cxn>
                <a:cxn ang="0">
                  <a:pos x="18" y="35"/>
                </a:cxn>
                <a:cxn ang="0">
                  <a:pos x="21" y="34"/>
                </a:cxn>
                <a:cxn ang="0">
                  <a:pos x="22" y="32"/>
                </a:cxn>
                <a:cxn ang="0">
                  <a:pos x="21" y="32"/>
                </a:cxn>
                <a:cxn ang="0">
                  <a:pos x="20" y="31"/>
                </a:cxn>
                <a:cxn ang="0">
                  <a:pos x="19" y="29"/>
                </a:cxn>
                <a:cxn ang="0">
                  <a:pos x="20" y="28"/>
                </a:cxn>
                <a:cxn ang="0">
                  <a:pos x="19" y="27"/>
                </a:cxn>
                <a:cxn ang="0">
                  <a:pos x="18" y="25"/>
                </a:cxn>
                <a:cxn ang="0">
                  <a:pos x="14" y="21"/>
                </a:cxn>
                <a:cxn ang="0">
                  <a:pos x="15" y="20"/>
                </a:cxn>
                <a:cxn ang="0">
                  <a:pos x="22" y="15"/>
                </a:cxn>
                <a:cxn ang="0">
                  <a:pos x="25" y="15"/>
                </a:cxn>
                <a:cxn ang="0">
                  <a:pos x="25" y="14"/>
                </a:cxn>
                <a:cxn ang="0">
                  <a:pos x="24" y="13"/>
                </a:cxn>
                <a:cxn ang="0">
                  <a:pos x="22" y="14"/>
                </a:cxn>
                <a:cxn ang="0">
                  <a:pos x="18" y="15"/>
                </a:cxn>
                <a:cxn ang="0">
                  <a:pos x="17" y="15"/>
                </a:cxn>
                <a:cxn ang="0">
                  <a:pos x="14" y="15"/>
                </a:cxn>
                <a:cxn ang="0">
                  <a:pos x="13" y="18"/>
                </a:cxn>
                <a:cxn ang="0">
                  <a:pos x="9" y="15"/>
                </a:cxn>
                <a:cxn ang="0">
                  <a:pos x="7" y="14"/>
                </a:cxn>
                <a:cxn ang="0">
                  <a:pos x="9" y="7"/>
                </a:cxn>
                <a:cxn ang="0">
                  <a:pos x="14" y="7"/>
                </a:cxn>
                <a:cxn ang="0">
                  <a:pos x="15" y="7"/>
                </a:cxn>
                <a:cxn ang="0">
                  <a:pos x="16" y="7"/>
                </a:cxn>
                <a:cxn ang="0">
                  <a:pos x="24" y="7"/>
                </a:cxn>
                <a:cxn ang="0">
                  <a:pos x="30" y="8"/>
                </a:cxn>
                <a:cxn ang="0">
                  <a:pos x="35" y="3"/>
                </a:cxn>
                <a:cxn ang="0">
                  <a:pos x="35" y="1"/>
                </a:cxn>
                <a:cxn ang="0">
                  <a:pos x="34" y="0"/>
                </a:cxn>
                <a:cxn ang="0">
                  <a:pos x="29" y="4"/>
                </a:cxn>
                <a:cxn ang="0">
                  <a:pos x="24" y="4"/>
                </a:cxn>
                <a:cxn ang="0">
                  <a:pos x="22" y="5"/>
                </a:cxn>
                <a:cxn ang="0">
                  <a:pos x="21" y="5"/>
                </a:cxn>
                <a:cxn ang="0">
                  <a:pos x="15" y="3"/>
                </a:cxn>
                <a:cxn ang="0">
                  <a:pos x="14" y="3"/>
                </a:cxn>
                <a:cxn ang="0">
                  <a:pos x="11" y="3"/>
                </a:cxn>
                <a:cxn ang="0">
                  <a:pos x="10" y="4"/>
                </a:cxn>
                <a:cxn ang="0">
                  <a:pos x="9" y="6"/>
                </a:cxn>
                <a:cxn ang="0">
                  <a:pos x="7" y="5"/>
                </a:cxn>
                <a:cxn ang="0">
                  <a:pos x="6" y="7"/>
                </a:cxn>
                <a:cxn ang="0">
                  <a:pos x="5" y="10"/>
                </a:cxn>
                <a:cxn ang="0">
                  <a:pos x="6" y="11"/>
                </a:cxn>
                <a:cxn ang="0">
                  <a:pos x="5" y="13"/>
                </a:cxn>
              </a:cxnLst>
              <a:rect l="0" t="0" r="r" b="b"/>
              <a:pathLst>
                <a:path w="35" h="41">
                  <a:moveTo>
                    <a:pt x="5" y="13"/>
                  </a:moveTo>
                  <a:lnTo>
                    <a:pt x="5" y="14"/>
                  </a:lnTo>
                  <a:lnTo>
                    <a:pt x="4" y="14"/>
                  </a:lnTo>
                  <a:lnTo>
                    <a:pt x="3" y="17"/>
                  </a:lnTo>
                  <a:lnTo>
                    <a:pt x="3" y="20"/>
                  </a:lnTo>
                  <a:lnTo>
                    <a:pt x="0" y="25"/>
                  </a:lnTo>
                  <a:lnTo>
                    <a:pt x="0" y="28"/>
                  </a:lnTo>
                  <a:lnTo>
                    <a:pt x="1" y="29"/>
                  </a:lnTo>
                  <a:lnTo>
                    <a:pt x="3" y="29"/>
                  </a:lnTo>
                  <a:lnTo>
                    <a:pt x="4" y="32"/>
                  </a:lnTo>
                  <a:lnTo>
                    <a:pt x="4" y="32"/>
                  </a:lnTo>
                  <a:lnTo>
                    <a:pt x="3" y="39"/>
                  </a:lnTo>
                  <a:lnTo>
                    <a:pt x="3" y="40"/>
                  </a:lnTo>
                  <a:lnTo>
                    <a:pt x="4" y="41"/>
                  </a:lnTo>
                  <a:lnTo>
                    <a:pt x="9" y="40"/>
                  </a:lnTo>
                  <a:lnTo>
                    <a:pt x="9" y="40"/>
                  </a:lnTo>
                  <a:lnTo>
                    <a:pt x="8" y="37"/>
                  </a:lnTo>
                  <a:lnTo>
                    <a:pt x="9" y="36"/>
                  </a:lnTo>
                  <a:lnTo>
                    <a:pt x="9" y="35"/>
                  </a:lnTo>
                  <a:lnTo>
                    <a:pt x="9" y="29"/>
                  </a:lnTo>
                  <a:lnTo>
                    <a:pt x="8" y="27"/>
                  </a:lnTo>
                  <a:lnTo>
                    <a:pt x="8" y="25"/>
                  </a:lnTo>
                  <a:lnTo>
                    <a:pt x="10" y="24"/>
                  </a:lnTo>
                  <a:lnTo>
                    <a:pt x="12" y="25"/>
                  </a:lnTo>
                  <a:lnTo>
                    <a:pt x="12" y="25"/>
                  </a:lnTo>
                  <a:lnTo>
                    <a:pt x="13" y="27"/>
                  </a:lnTo>
                  <a:lnTo>
                    <a:pt x="12" y="29"/>
                  </a:lnTo>
                  <a:lnTo>
                    <a:pt x="12" y="30"/>
                  </a:lnTo>
                  <a:lnTo>
                    <a:pt x="14" y="32"/>
                  </a:lnTo>
                  <a:lnTo>
                    <a:pt x="15" y="32"/>
                  </a:lnTo>
                  <a:lnTo>
                    <a:pt x="15" y="34"/>
                  </a:lnTo>
                  <a:lnTo>
                    <a:pt x="15" y="36"/>
                  </a:lnTo>
                  <a:lnTo>
                    <a:pt x="15" y="36"/>
                  </a:lnTo>
                  <a:lnTo>
                    <a:pt x="17" y="36"/>
                  </a:lnTo>
                  <a:lnTo>
                    <a:pt x="18" y="36"/>
                  </a:lnTo>
                  <a:lnTo>
                    <a:pt x="18" y="35"/>
                  </a:lnTo>
                  <a:lnTo>
                    <a:pt x="20" y="34"/>
                  </a:lnTo>
                  <a:lnTo>
                    <a:pt x="21" y="34"/>
                  </a:lnTo>
                  <a:lnTo>
                    <a:pt x="22" y="33"/>
                  </a:lnTo>
                  <a:lnTo>
                    <a:pt x="22" y="32"/>
                  </a:lnTo>
                  <a:lnTo>
                    <a:pt x="21" y="32"/>
                  </a:lnTo>
                  <a:lnTo>
                    <a:pt x="21" y="32"/>
                  </a:lnTo>
                  <a:lnTo>
                    <a:pt x="21" y="31"/>
                  </a:lnTo>
                  <a:lnTo>
                    <a:pt x="20" y="31"/>
                  </a:lnTo>
                  <a:lnTo>
                    <a:pt x="19" y="30"/>
                  </a:lnTo>
                  <a:lnTo>
                    <a:pt x="19" y="29"/>
                  </a:lnTo>
                  <a:lnTo>
                    <a:pt x="19" y="29"/>
                  </a:lnTo>
                  <a:lnTo>
                    <a:pt x="20" y="28"/>
                  </a:lnTo>
                  <a:lnTo>
                    <a:pt x="20" y="28"/>
                  </a:lnTo>
                  <a:lnTo>
                    <a:pt x="19" y="27"/>
                  </a:lnTo>
                  <a:lnTo>
                    <a:pt x="19" y="25"/>
                  </a:lnTo>
                  <a:lnTo>
                    <a:pt x="18" y="25"/>
                  </a:lnTo>
                  <a:lnTo>
                    <a:pt x="16" y="22"/>
                  </a:lnTo>
                  <a:lnTo>
                    <a:pt x="14" y="21"/>
                  </a:lnTo>
                  <a:lnTo>
                    <a:pt x="14" y="20"/>
                  </a:lnTo>
                  <a:lnTo>
                    <a:pt x="15" y="20"/>
                  </a:lnTo>
                  <a:lnTo>
                    <a:pt x="19" y="18"/>
                  </a:lnTo>
                  <a:lnTo>
                    <a:pt x="22" y="15"/>
                  </a:lnTo>
                  <a:lnTo>
                    <a:pt x="24" y="14"/>
                  </a:lnTo>
                  <a:lnTo>
                    <a:pt x="25" y="15"/>
                  </a:lnTo>
                  <a:lnTo>
                    <a:pt x="25" y="14"/>
                  </a:lnTo>
                  <a:lnTo>
                    <a:pt x="25" y="14"/>
                  </a:lnTo>
                  <a:lnTo>
                    <a:pt x="25" y="13"/>
                  </a:lnTo>
                  <a:lnTo>
                    <a:pt x="24" y="13"/>
                  </a:lnTo>
                  <a:lnTo>
                    <a:pt x="22" y="14"/>
                  </a:lnTo>
                  <a:lnTo>
                    <a:pt x="22" y="14"/>
                  </a:lnTo>
                  <a:lnTo>
                    <a:pt x="18" y="14"/>
                  </a:lnTo>
                  <a:lnTo>
                    <a:pt x="18" y="15"/>
                  </a:lnTo>
                  <a:lnTo>
                    <a:pt x="17" y="15"/>
                  </a:lnTo>
                  <a:lnTo>
                    <a:pt x="17" y="15"/>
                  </a:lnTo>
                  <a:lnTo>
                    <a:pt x="15" y="14"/>
                  </a:lnTo>
                  <a:lnTo>
                    <a:pt x="14" y="15"/>
                  </a:lnTo>
                  <a:lnTo>
                    <a:pt x="13" y="17"/>
                  </a:lnTo>
                  <a:lnTo>
                    <a:pt x="13" y="18"/>
                  </a:lnTo>
                  <a:lnTo>
                    <a:pt x="10" y="18"/>
                  </a:lnTo>
                  <a:lnTo>
                    <a:pt x="9" y="15"/>
                  </a:lnTo>
                  <a:lnTo>
                    <a:pt x="8" y="15"/>
                  </a:lnTo>
                  <a:lnTo>
                    <a:pt x="7" y="14"/>
                  </a:lnTo>
                  <a:lnTo>
                    <a:pt x="7" y="10"/>
                  </a:lnTo>
                  <a:lnTo>
                    <a:pt x="9" y="7"/>
                  </a:lnTo>
                  <a:lnTo>
                    <a:pt x="13" y="7"/>
                  </a:lnTo>
                  <a:lnTo>
                    <a:pt x="14" y="7"/>
                  </a:lnTo>
                  <a:lnTo>
                    <a:pt x="14" y="7"/>
                  </a:lnTo>
                  <a:lnTo>
                    <a:pt x="15" y="7"/>
                  </a:lnTo>
                  <a:lnTo>
                    <a:pt x="15" y="7"/>
                  </a:lnTo>
                  <a:lnTo>
                    <a:pt x="16" y="7"/>
                  </a:lnTo>
                  <a:lnTo>
                    <a:pt x="17" y="7"/>
                  </a:lnTo>
                  <a:lnTo>
                    <a:pt x="24" y="7"/>
                  </a:lnTo>
                  <a:lnTo>
                    <a:pt x="25" y="8"/>
                  </a:lnTo>
                  <a:lnTo>
                    <a:pt x="30" y="8"/>
                  </a:lnTo>
                  <a:lnTo>
                    <a:pt x="31" y="7"/>
                  </a:lnTo>
                  <a:lnTo>
                    <a:pt x="35" y="3"/>
                  </a:lnTo>
                  <a:lnTo>
                    <a:pt x="35" y="2"/>
                  </a:lnTo>
                  <a:lnTo>
                    <a:pt x="35" y="1"/>
                  </a:lnTo>
                  <a:lnTo>
                    <a:pt x="35" y="0"/>
                  </a:lnTo>
                  <a:lnTo>
                    <a:pt x="34" y="0"/>
                  </a:lnTo>
                  <a:lnTo>
                    <a:pt x="33" y="1"/>
                  </a:lnTo>
                  <a:lnTo>
                    <a:pt x="29" y="4"/>
                  </a:lnTo>
                  <a:lnTo>
                    <a:pt x="28" y="5"/>
                  </a:lnTo>
                  <a:lnTo>
                    <a:pt x="24" y="4"/>
                  </a:lnTo>
                  <a:lnTo>
                    <a:pt x="23" y="4"/>
                  </a:lnTo>
                  <a:lnTo>
                    <a:pt x="22" y="5"/>
                  </a:lnTo>
                  <a:lnTo>
                    <a:pt x="22" y="5"/>
                  </a:lnTo>
                  <a:lnTo>
                    <a:pt x="21" y="5"/>
                  </a:lnTo>
                  <a:lnTo>
                    <a:pt x="21" y="4"/>
                  </a:lnTo>
                  <a:lnTo>
                    <a:pt x="15" y="3"/>
                  </a:lnTo>
                  <a:lnTo>
                    <a:pt x="14" y="3"/>
                  </a:lnTo>
                  <a:lnTo>
                    <a:pt x="14" y="3"/>
                  </a:lnTo>
                  <a:lnTo>
                    <a:pt x="12" y="3"/>
                  </a:lnTo>
                  <a:lnTo>
                    <a:pt x="11" y="3"/>
                  </a:lnTo>
                  <a:lnTo>
                    <a:pt x="10" y="3"/>
                  </a:lnTo>
                  <a:lnTo>
                    <a:pt x="10" y="4"/>
                  </a:lnTo>
                  <a:lnTo>
                    <a:pt x="10" y="5"/>
                  </a:lnTo>
                  <a:lnTo>
                    <a:pt x="9" y="6"/>
                  </a:lnTo>
                  <a:lnTo>
                    <a:pt x="8" y="5"/>
                  </a:lnTo>
                  <a:lnTo>
                    <a:pt x="7" y="5"/>
                  </a:lnTo>
                  <a:lnTo>
                    <a:pt x="7" y="6"/>
                  </a:lnTo>
                  <a:lnTo>
                    <a:pt x="6" y="7"/>
                  </a:lnTo>
                  <a:lnTo>
                    <a:pt x="6" y="9"/>
                  </a:lnTo>
                  <a:lnTo>
                    <a:pt x="5" y="10"/>
                  </a:lnTo>
                  <a:lnTo>
                    <a:pt x="5" y="10"/>
                  </a:lnTo>
                  <a:lnTo>
                    <a:pt x="6" y="11"/>
                  </a:lnTo>
                  <a:lnTo>
                    <a:pt x="6" y="14"/>
                  </a:lnTo>
                  <a:lnTo>
                    <a:pt x="5" y="1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5" name="Freeform 334"/>
            <p:cNvSpPr>
              <a:spLocks/>
            </p:cNvSpPr>
            <p:nvPr/>
          </p:nvSpPr>
          <p:spPr bwMode="auto">
            <a:xfrm>
              <a:off x="8830301" y="3785554"/>
              <a:ext cx="23849" cy="14516"/>
            </a:xfrm>
            <a:custGeom>
              <a:avLst/>
              <a:gdLst/>
              <a:ahLst/>
              <a:cxnLst>
                <a:cxn ang="0">
                  <a:pos x="6" y="1"/>
                </a:cxn>
                <a:cxn ang="0">
                  <a:pos x="5" y="1"/>
                </a:cxn>
                <a:cxn ang="0">
                  <a:pos x="5" y="1"/>
                </a:cxn>
                <a:cxn ang="0">
                  <a:pos x="5" y="0"/>
                </a:cxn>
                <a:cxn ang="0">
                  <a:pos x="4" y="1"/>
                </a:cxn>
                <a:cxn ang="0">
                  <a:pos x="3" y="1"/>
                </a:cxn>
                <a:cxn ang="0">
                  <a:pos x="3" y="1"/>
                </a:cxn>
                <a:cxn ang="0">
                  <a:pos x="2" y="1"/>
                </a:cxn>
                <a:cxn ang="0">
                  <a:pos x="2" y="1"/>
                </a:cxn>
                <a:cxn ang="0">
                  <a:pos x="0" y="2"/>
                </a:cxn>
                <a:cxn ang="0">
                  <a:pos x="0" y="3"/>
                </a:cxn>
                <a:cxn ang="0">
                  <a:pos x="0" y="4"/>
                </a:cxn>
                <a:cxn ang="0">
                  <a:pos x="1" y="5"/>
                </a:cxn>
                <a:cxn ang="0">
                  <a:pos x="2" y="5"/>
                </a:cxn>
                <a:cxn ang="0">
                  <a:pos x="2" y="5"/>
                </a:cxn>
                <a:cxn ang="0">
                  <a:pos x="5" y="5"/>
                </a:cxn>
                <a:cxn ang="0">
                  <a:pos x="5" y="5"/>
                </a:cxn>
                <a:cxn ang="0">
                  <a:pos x="7" y="5"/>
                </a:cxn>
                <a:cxn ang="0">
                  <a:pos x="7" y="4"/>
                </a:cxn>
                <a:cxn ang="0">
                  <a:pos x="6" y="2"/>
                </a:cxn>
                <a:cxn ang="0">
                  <a:pos x="6" y="1"/>
                </a:cxn>
              </a:cxnLst>
              <a:rect l="0" t="0" r="r" b="b"/>
              <a:pathLst>
                <a:path w="7" h="5">
                  <a:moveTo>
                    <a:pt x="6" y="1"/>
                  </a:moveTo>
                  <a:lnTo>
                    <a:pt x="5" y="1"/>
                  </a:lnTo>
                  <a:lnTo>
                    <a:pt x="5" y="1"/>
                  </a:lnTo>
                  <a:lnTo>
                    <a:pt x="5" y="0"/>
                  </a:lnTo>
                  <a:lnTo>
                    <a:pt x="4" y="1"/>
                  </a:lnTo>
                  <a:lnTo>
                    <a:pt x="3" y="1"/>
                  </a:lnTo>
                  <a:lnTo>
                    <a:pt x="3" y="1"/>
                  </a:lnTo>
                  <a:lnTo>
                    <a:pt x="2" y="1"/>
                  </a:lnTo>
                  <a:lnTo>
                    <a:pt x="2" y="1"/>
                  </a:lnTo>
                  <a:lnTo>
                    <a:pt x="0" y="2"/>
                  </a:lnTo>
                  <a:lnTo>
                    <a:pt x="0" y="3"/>
                  </a:lnTo>
                  <a:lnTo>
                    <a:pt x="0" y="4"/>
                  </a:lnTo>
                  <a:lnTo>
                    <a:pt x="1" y="5"/>
                  </a:lnTo>
                  <a:lnTo>
                    <a:pt x="2" y="5"/>
                  </a:lnTo>
                  <a:lnTo>
                    <a:pt x="2" y="5"/>
                  </a:lnTo>
                  <a:lnTo>
                    <a:pt x="5" y="5"/>
                  </a:lnTo>
                  <a:lnTo>
                    <a:pt x="5" y="5"/>
                  </a:lnTo>
                  <a:lnTo>
                    <a:pt x="7" y="5"/>
                  </a:lnTo>
                  <a:lnTo>
                    <a:pt x="7" y="4"/>
                  </a:lnTo>
                  <a:lnTo>
                    <a:pt x="6" y="2"/>
                  </a:lnTo>
                  <a:lnTo>
                    <a:pt x="6"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6" name="Freeform 335"/>
            <p:cNvSpPr>
              <a:spLocks/>
            </p:cNvSpPr>
            <p:nvPr/>
          </p:nvSpPr>
          <p:spPr bwMode="auto">
            <a:xfrm>
              <a:off x="8850743" y="3768135"/>
              <a:ext cx="30663" cy="11613"/>
            </a:xfrm>
            <a:custGeom>
              <a:avLst/>
              <a:gdLst/>
              <a:ahLst/>
              <a:cxnLst>
                <a:cxn ang="0">
                  <a:pos x="3" y="2"/>
                </a:cxn>
                <a:cxn ang="0">
                  <a:pos x="3" y="2"/>
                </a:cxn>
                <a:cxn ang="0">
                  <a:pos x="1" y="2"/>
                </a:cxn>
                <a:cxn ang="0">
                  <a:pos x="0" y="2"/>
                </a:cxn>
                <a:cxn ang="0">
                  <a:pos x="0" y="3"/>
                </a:cxn>
                <a:cxn ang="0">
                  <a:pos x="1" y="3"/>
                </a:cxn>
                <a:cxn ang="0">
                  <a:pos x="1" y="4"/>
                </a:cxn>
                <a:cxn ang="0">
                  <a:pos x="2" y="4"/>
                </a:cxn>
                <a:cxn ang="0">
                  <a:pos x="3" y="4"/>
                </a:cxn>
                <a:cxn ang="0">
                  <a:pos x="3" y="4"/>
                </a:cxn>
                <a:cxn ang="0">
                  <a:pos x="3" y="4"/>
                </a:cxn>
                <a:cxn ang="0">
                  <a:pos x="4" y="3"/>
                </a:cxn>
                <a:cxn ang="0">
                  <a:pos x="4" y="2"/>
                </a:cxn>
                <a:cxn ang="0">
                  <a:pos x="5" y="2"/>
                </a:cxn>
                <a:cxn ang="0">
                  <a:pos x="5" y="3"/>
                </a:cxn>
                <a:cxn ang="0">
                  <a:pos x="8" y="3"/>
                </a:cxn>
                <a:cxn ang="0">
                  <a:pos x="8" y="2"/>
                </a:cxn>
                <a:cxn ang="0">
                  <a:pos x="8" y="2"/>
                </a:cxn>
                <a:cxn ang="0">
                  <a:pos x="6" y="2"/>
                </a:cxn>
                <a:cxn ang="0">
                  <a:pos x="6" y="2"/>
                </a:cxn>
                <a:cxn ang="0">
                  <a:pos x="8" y="0"/>
                </a:cxn>
                <a:cxn ang="0">
                  <a:pos x="9" y="0"/>
                </a:cxn>
                <a:cxn ang="0">
                  <a:pos x="3" y="2"/>
                </a:cxn>
                <a:cxn ang="0">
                  <a:pos x="3" y="2"/>
                </a:cxn>
              </a:cxnLst>
              <a:rect l="0" t="0" r="r" b="b"/>
              <a:pathLst>
                <a:path w="9" h="4">
                  <a:moveTo>
                    <a:pt x="3" y="2"/>
                  </a:moveTo>
                  <a:lnTo>
                    <a:pt x="3" y="2"/>
                  </a:lnTo>
                  <a:lnTo>
                    <a:pt x="1" y="2"/>
                  </a:lnTo>
                  <a:lnTo>
                    <a:pt x="0" y="2"/>
                  </a:lnTo>
                  <a:lnTo>
                    <a:pt x="0" y="3"/>
                  </a:lnTo>
                  <a:lnTo>
                    <a:pt x="1" y="3"/>
                  </a:lnTo>
                  <a:lnTo>
                    <a:pt x="1" y="4"/>
                  </a:lnTo>
                  <a:lnTo>
                    <a:pt x="2" y="4"/>
                  </a:lnTo>
                  <a:lnTo>
                    <a:pt x="3" y="4"/>
                  </a:lnTo>
                  <a:lnTo>
                    <a:pt x="3" y="4"/>
                  </a:lnTo>
                  <a:lnTo>
                    <a:pt x="3" y="4"/>
                  </a:lnTo>
                  <a:lnTo>
                    <a:pt x="4" y="3"/>
                  </a:lnTo>
                  <a:lnTo>
                    <a:pt x="4" y="2"/>
                  </a:lnTo>
                  <a:lnTo>
                    <a:pt x="5" y="2"/>
                  </a:lnTo>
                  <a:lnTo>
                    <a:pt x="5" y="3"/>
                  </a:lnTo>
                  <a:lnTo>
                    <a:pt x="8" y="3"/>
                  </a:lnTo>
                  <a:lnTo>
                    <a:pt x="8" y="2"/>
                  </a:lnTo>
                  <a:lnTo>
                    <a:pt x="8" y="2"/>
                  </a:lnTo>
                  <a:lnTo>
                    <a:pt x="6" y="2"/>
                  </a:lnTo>
                  <a:lnTo>
                    <a:pt x="6" y="2"/>
                  </a:lnTo>
                  <a:lnTo>
                    <a:pt x="8" y="0"/>
                  </a:lnTo>
                  <a:lnTo>
                    <a:pt x="9" y="0"/>
                  </a:lnTo>
                  <a:lnTo>
                    <a:pt x="3" y="2"/>
                  </a:lnTo>
                  <a:lnTo>
                    <a:pt x="3"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7" name="Freeform 336"/>
            <p:cNvSpPr>
              <a:spLocks/>
            </p:cNvSpPr>
            <p:nvPr/>
          </p:nvSpPr>
          <p:spPr bwMode="auto">
            <a:xfrm>
              <a:off x="7699185" y="3634589"/>
              <a:ext cx="44291" cy="17419"/>
            </a:xfrm>
            <a:custGeom>
              <a:avLst/>
              <a:gdLst/>
              <a:ahLst/>
              <a:cxnLst>
                <a:cxn ang="0">
                  <a:pos x="12" y="4"/>
                </a:cxn>
                <a:cxn ang="0">
                  <a:pos x="13" y="4"/>
                </a:cxn>
                <a:cxn ang="0">
                  <a:pos x="13" y="4"/>
                </a:cxn>
                <a:cxn ang="0">
                  <a:pos x="12" y="3"/>
                </a:cxn>
                <a:cxn ang="0">
                  <a:pos x="11" y="1"/>
                </a:cxn>
                <a:cxn ang="0">
                  <a:pos x="11" y="3"/>
                </a:cxn>
                <a:cxn ang="0">
                  <a:pos x="11" y="2"/>
                </a:cxn>
                <a:cxn ang="0">
                  <a:pos x="10" y="1"/>
                </a:cxn>
                <a:cxn ang="0">
                  <a:pos x="8" y="1"/>
                </a:cxn>
                <a:cxn ang="0">
                  <a:pos x="7" y="0"/>
                </a:cxn>
                <a:cxn ang="0">
                  <a:pos x="6" y="0"/>
                </a:cxn>
                <a:cxn ang="0">
                  <a:pos x="6" y="0"/>
                </a:cxn>
                <a:cxn ang="0">
                  <a:pos x="6" y="1"/>
                </a:cxn>
                <a:cxn ang="0">
                  <a:pos x="7" y="3"/>
                </a:cxn>
                <a:cxn ang="0">
                  <a:pos x="7" y="3"/>
                </a:cxn>
                <a:cxn ang="0">
                  <a:pos x="7" y="4"/>
                </a:cxn>
                <a:cxn ang="0">
                  <a:pos x="6" y="4"/>
                </a:cxn>
                <a:cxn ang="0">
                  <a:pos x="6" y="4"/>
                </a:cxn>
                <a:cxn ang="0">
                  <a:pos x="5" y="3"/>
                </a:cxn>
                <a:cxn ang="0">
                  <a:pos x="4" y="2"/>
                </a:cxn>
                <a:cxn ang="0">
                  <a:pos x="3" y="2"/>
                </a:cxn>
                <a:cxn ang="0">
                  <a:pos x="1" y="2"/>
                </a:cxn>
                <a:cxn ang="0">
                  <a:pos x="1" y="3"/>
                </a:cxn>
                <a:cxn ang="0">
                  <a:pos x="0" y="4"/>
                </a:cxn>
                <a:cxn ang="0">
                  <a:pos x="0" y="4"/>
                </a:cxn>
                <a:cxn ang="0">
                  <a:pos x="0" y="5"/>
                </a:cxn>
                <a:cxn ang="0">
                  <a:pos x="1" y="6"/>
                </a:cxn>
                <a:cxn ang="0">
                  <a:pos x="3" y="6"/>
                </a:cxn>
                <a:cxn ang="0">
                  <a:pos x="9" y="4"/>
                </a:cxn>
                <a:cxn ang="0">
                  <a:pos x="9" y="4"/>
                </a:cxn>
                <a:cxn ang="0">
                  <a:pos x="10" y="4"/>
                </a:cxn>
                <a:cxn ang="0">
                  <a:pos x="11" y="4"/>
                </a:cxn>
                <a:cxn ang="0">
                  <a:pos x="11" y="4"/>
                </a:cxn>
                <a:cxn ang="0">
                  <a:pos x="11" y="4"/>
                </a:cxn>
                <a:cxn ang="0">
                  <a:pos x="12" y="4"/>
                </a:cxn>
              </a:cxnLst>
              <a:rect l="0" t="0" r="r" b="b"/>
              <a:pathLst>
                <a:path w="13" h="6">
                  <a:moveTo>
                    <a:pt x="12" y="4"/>
                  </a:moveTo>
                  <a:lnTo>
                    <a:pt x="13" y="4"/>
                  </a:lnTo>
                  <a:lnTo>
                    <a:pt x="13" y="4"/>
                  </a:lnTo>
                  <a:lnTo>
                    <a:pt x="12" y="3"/>
                  </a:lnTo>
                  <a:lnTo>
                    <a:pt x="11" y="1"/>
                  </a:lnTo>
                  <a:lnTo>
                    <a:pt x="11" y="3"/>
                  </a:lnTo>
                  <a:lnTo>
                    <a:pt x="11" y="2"/>
                  </a:lnTo>
                  <a:lnTo>
                    <a:pt x="10" y="1"/>
                  </a:lnTo>
                  <a:lnTo>
                    <a:pt x="8" y="1"/>
                  </a:lnTo>
                  <a:lnTo>
                    <a:pt x="7" y="0"/>
                  </a:lnTo>
                  <a:lnTo>
                    <a:pt x="6" y="0"/>
                  </a:lnTo>
                  <a:lnTo>
                    <a:pt x="6" y="0"/>
                  </a:lnTo>
                  <a:lnTo>
                    <a:pt x="6" y="1"/>
                  </a:lnTo>
                  <a:lnTo>
                    <a:pt x="7" y="3"/>
                  </a:lnTo>
                  <a:lnTo>
                    <a:pt x="7" y="3"/>
                  </a:lnTo>
                  <a:lnTo>
                    <a:pt x="7" y="4"/>
                  </a:lnTo>
                  <a:lnTo>
                    <a:pt x="6" y="4"/>
                  </a:lnTo>
                  <a:lnTo>
                    <a:pt x="6" y="4"/>
                  </a:lnTo>
                  <a:lnTo>
                    <a:pt x="5" y="3"/>
                  </a:lnTo>
                  <a:lnTo>
                    <a:pt x="4" y="2"/>
                  </a:lnTo>
                  <a:lnTo>
                    <a:pt x="3" y="2"/>
                  </a:lnTo>
                  <a:lnTo>
                    <a:pt x="1" y="2"/>
                  </a:lnTo>
                  <a:lnTo>
                    <a:pt x="1" y="3"/>
                  </a:lnTo>
                  <a:lnTo>
                    <a:pt x="0" y="4"/>
                  </a:lnTo>
                  <a:lnTo>
                    <a:pt x="0" y="4"/>
                  </a:lnTo>
                  <a:lnTo>
                    <a:pt x="0" y="5"/>
                  </a:lnTo>
                  <a:lnTo>
                    <a:pt x="1" y="6"/>
                  </a:lnTo>
                  <a:lnTo>
                    <a:pt x="3" y="6"/>
                  </a:lnTo>
                  <a:lnTo>
                    <a:pt x="9" y="4"/>
                  </a:lnTo>
                  <a:lnTo>
                    <a:pt x="9" y="4"/>
                  </a:lnTo>
                  <a:lnTo>
                    <a:pt x="10" y="4"/>
                  </a:lnTo>
                  <a:lnTo>
                    <a:pt x="11" y="4"/>
                  </a:lnTo>
                  <a:lnTo>
                    <a:pt x="11" y="4"/>
                  </a:lnTo>
                  <a:lnTo>
                    <a:pt x="11" y="4"/>
                  </a:lnTo>
                  <a:lnTo>
                    <a:pt x="12"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8" name="Freeform 337"/>
            <p:cNvSpPr>
              <a:spLocks/>
            </p:cNvSpPr>
            <p:nvPr/>
          </p:nvSpPr>
          <p:spPr bwMode="auto">
            <a:xfrm>
              <a:off x="8745126" y="4090388"/>
              <a:ext cx="109023" cy="145159"/>
            </a:xfrm>
            <a:custGeom>
              <a:avLst/>
              <a:gdLst/>
              <a:ahLst/>
              <a:cxnLst>
                <a:cxn ang="0">
                  <a:pos x="27" y="22"/>
                </a:cxn>
                <a:cxn ang="0">
                  <a:pos x="25" y="25"/>
                </a:cxn>
                <a:cxn ang="0">
                  <a:pos x="21" y="23"/>
                </a:cxn>
                <a:cxn ang="0">
                  <a:pos x="18" y="22"/>
                </a:cxn>
                <a:cxn ang="0">
                  <a:pos x="17" y="18"/>
                </a:cxn>
                <a:cxn ang="0">
                  <a:pos x="16" y="16"/>
                </a:cxn>
                <a:cxn ang="0">
                  <a:pos x="15" y="15"/>
                </a:cxn>
                <a:cxn ang="0">
                  <a:pos x="16" y="18"/>
                </a:cxn>
                <a:cxn ang="0">
                  <a:pos x="14" y="17"/>
                </a:cxn>
                <a:cxn ang="0">
                  <a:pos x="12" y="17"/>
                </a:cxn>
                <a:cxn ang="0">
                  <a:pos x="11" y="17"/>
                </a:cxn>
                <a:cxn ang="0">
                  <a:pos x="12" y="16"/>
                </a:cxn>
                <a:cxn ang="0">
                  <a:pos x="12" y="15"/>
                </a:cxn>
                <a:cxn ang="0">
                  <a:pos x="9" y="10"/>
                </a:cxn>
                <a:cxn ang="0">
                  <a:pos x="8" y="10"/>
                </a:cxn>
                <a:cxn ang="0">
                  <a:pos x="10" y="10"/>
                </a:cxn>
                <a:cxn ang="0">
                  <a:pos x="10" y="8"/>
                </a:cxn>
                <a:cxn ang="0">
                  <a:pos x="8" y="7"/>
                </a:cxn>
                <a:cxn ang="0">
                  <a:pos x="8" y="6"/>
                </a:cxn>
                <a:cxn ang="0">
                  <a:pos x="7" y="4"/>
                </a:cxn>
                <a:cxn ang="0">
                  <a:pos x="5" y="4"/>
                </a:cxn>
                <a:cxn ang="0">
                  <a:pos x="4" y="3"/>
                </a:cxn>
                <a:cxn ang="0">
                  <a:pos x="2" y="3"/>
                </a:cxn>
                <a:cxn ang="0">
                  <a:pos x="1" y="0"/>
                </a:cxn>
                <a:cxn ang="0">
                  <a:pos x="0" y="0"/>
                </a:cxn>
                <a:cxn ang="0">
                  <a:pos x="2" y="5"/>
                </a:cxn>
                <a:cxn ang="0">
                  <a:pos x="4" y="7"/>
                </a:cxn>
                <a:cxn ang="0">
                  <a:pos x="4" y="7"/>
                </a:cxn>
                <a:cxn ang="0">
                  <a:pos x="8" y="12"/>
                </a:cxn>
                <a:cxn ang="0">
                  <a:pos x="8" y="11"/>
                </a:cxn>
                <a:cxn ang="0">
                  <a:pos x="8" y="13"/>
                </a:cxn>
                <a:cxn ang="0">
                  <a:pos x="9" y="15"/>
                </a:cxn>
                <a:cxn ang="0">
                  <a:pos x="10" y="18"/>
                </a:cxn>
                <a:cxn ang="0">
                  <a:pos x="12" y="18"/>
                </a:cxn>
                <a:cxn ang="0">
                  <a:pos x="10" y="18"/>
                </a:cxn>
                <a:cxn ang="0">
                  <a:pos x="12" y="20"/>
                </a:cxn>
                <a:cxn ang="0">
                  <a:pos x="12" y="22"/>
                </a:cxn>
                <a:cxn ang="0">
                  <a:pos x="12" y="25"/>
                </a:cxn>
                <a:cxn ang="0">
                  <a:pos x="9" y="31"/>
                </a:cxn>
                <a:cxn ang="0">
                  <a:pos x="6" y="34"/>
                </a:cxn>
                <a:cxn ang="0">
                  <a:pos x="11" y="37"/>
                </a:cxn>
                <a:cxn ang="0">
                  <a:pos x="14" y="41"/>
                </a:cxn>
                <a:cxn ang="0">
                  <a:pos x="12" y="46"/>
                </a:cxn>
                <a:cxn ang="0">
                  <a:pos x="12" y="48"/>
                </a:cxn>
                <a:cxn ang="0">
                  <a:pos x="17" y="48"/>
                </a:cxn>
                <a:cxn ang="0">
                  <a:pos x="23" y="35"/>
                </a:cxn>
                <a:cxn ang="0">
                  <a:pos x="25" y="32"/>
                </a:cxn>
                <a:cxn ang="0">
                  <a:pos x="28" y="32"/>
                </a:cxn>
                <a:cxn ang="0">
                  <a:pos x="29" y="32"/>
                </a:cxn>
                <a:cxn ang="0">
                  <a:pos x="29" y="31"/>
                </a:cxn>
                <a:cxn ang="0">
                  <a:pos x="32" y="22"/>
                </a:cxn>
              </a:cxnLst>
              <a:rect l="0" t="0" r="r" b="b"/>
              <a:pathLst>
                <a:path w="32" h="50">
                  <a:moveTo>
                    <a:pt x="30" y="21"/>
                  </a:moveTo>
                  <a:lnTo>
                    <a:pt x="29" y="22"/>
                  </a:lnTo>
                  <a:lnTo>
                    <a:pt x="27" y="22"/>
                  </a:lnTo>
                  <a:lnTo>
                    <a:pt x="27" y="24"/>
                  </a:lnTo>
                  <a:lnTo>
                    <a:pt x="26" y="24"/>
                  </a:lnTo>
                  <a:lnTo>
                    <a:pt x="25" y="25"/>
                  </a:lnTo>
                  <a:lnTo>
                    <a:pt x="24" y="24"/>
                  </a:lnTo>
                  <a:lnTo>
                    <a:pt x="23" y="24"/>
                  </a:lnTo>
                  <a:lnTo>
                    <a:pt x="21" y="23"/>
                  </a:lnTo>
                  <a:lnTo>
                    <a:pt x="19" y="22"/>
                  </a:lnTo>
                  <a:lnTo>
                    <a:pt x="19" y="22"/>
                  </a:lnTo>
                  <a:lnTo>
                    <a:pt x="18" y="22"/>
                  </a:lnTo>
                  <a:lnTo>
                    <a:pt x="18" y="20"/>
                  </a:lnTo>
                  <a:lnTo>
                    <a:pt x="17" y="19"/>
                  </a:lnTo>
                  <a:lnTo>
                    <a:pt x="17" y="18"/>
                  </a:lnTo>
                  <a:lnTo>
                    <a:pt x="17" y="18"/>
                  </a:lnTo>
                  <a:lnTo>
                    <a:pt x="17" y="16"/>
                  </a:lnTo>
                  <a:lnTo>
                    <a:pt x="16" y="16"/>
                  </a:lnTo>
                  <a:lnTo>
                    <a:pt x="16" y="15"/>
                  </a:lnTo>
                  <a:lnTo>
                    <a:pt x="16" y="15"/>
                  </a:lnTo>
                  <a:lnTo>
                    <a:pt x="15" y="15"/>
                  </a:lnTo>
                  <a:lnTo>
                    <a:pt x="15" y="15"/>
                  </a:lnTo>
                  <a:lnTo>
                    <a:pt x="15" y="15"/>
                  </a:lnTo>
                  <a:lnTo>
                    <a:pt x="16" y="18"/>
                  </a:lnTo>
                  <a:lnTo>
                    <a:pt x="15" y="19"/>
                  </a:lnTo>
                  <a:lnTo>
                    <a:pt x="14" y="18"/>
                  </a:lnTo>
                  <a:lnTo>
                    <a:pt x="14" y="17"/>
                  </a:lnTo>
                  <a:lnTo>
                    <a:pt x="13" y="17"/>
                  </a:lnTo>
                  <a:lnTo>
                    <a:pt x="13" y="17"/>
                  </a:lnTo>
                  <a:lnTo>
                    <a:pt x="12" y="17"/>
                  </a:lnTo>
                  <a:lnTo>
                    <a:pt x="12" y="17"/>
                  </a:lnTo>
                  <a:lnTo>
                    <a:pt x="12" y="17"/>
                  </a:lnTo>
                  <a:lnTo>
                    <a:pt x="11" y="17"/>
                  </a:lnTo>
                  <a:lnTo>
                    <a:pt x="11" y="16"/>
                  </a:lnTo>
                  <a:lnTo>
                    <a:pt x="11" y="16"/>
                  </a:lnTo>
                  <a:lnTo>
                    <a:pt x="12" y="16"/>
                  </a:lnTo>
                  <a:lnTo>
                    <a:pt x="12" y="15"/>
                  </a:lnTo>
                  <a:lnTo>
                    <a:pt x="11" y="15"/>
                  </a:lnTo>
                  <a:lnTo>
                    <a:pt x="12" y="15"/>
                  </a:lnTo>
                  <a:lnTo>
                    <a:pt x="12" y="14"/>
                  </a:lnTo>
                  <a:lnTo>
                    <a:pt x="10" y="11"/>
                  </a:lnTo>
                  <a:lnTo>
                    <a:pt x="9" y="10"/>
                  </a:lnTo>
                  <a:lnTo>
                    <a:pt x="9" y="10"/>
                  </a:lnTo>
                  <a:lnTo>
                    <a:pt x="9" y="10"/>
                  </a:lnTo>
                  <a:lnTo>
                    <a:pt x="8" y="10"/>
                  </a:lnTo>
                  <a:lnTo>
                    <a:pt x="8" y="9"/>
                  </a:lnTo>
                  <a:lnTo>
                    <a:pt x="9" y="9"/>
                  </a:lnTo>
                  <a:lnTo>
                    <a:pt x="10" y="10"/>
                  </a:lnTo>
                  <a:lnTo>
                    <a:pt x="10" y="10"/>
                  </a:lnTo>
                  <a:lnTo>
                    <a:pt x="10" y="9"/>
                  </a:lnTo>
                  <a:lnTo>
                    <a:pt x="10" y="8"/>
                  </a:lnTo>
                  <a:lnTo>
                    <a:pt x="10" y="8"/>
                  </a:lnTo>
                  <a:lnTo>
                    <a:pt x="9" y="7"/>
                  </a:lnTo>
                  <a:lnTo>
                    <a:pt x="8" y="7"/>
                  </a:lnTo>
                  <a:lnTo>
                    <a:pt x="8" y="6"/>
                  </a:lnTo>
                  <a:lnTo>
                    <a:pt x="8" y="6"/>
                  </a:lnTo>
                  <a:lnTo>
                    <a:pt x="8" y="6"/>
                  </a:lnTo>
                  <a:lnTo>
                    <a:pt x="7" y="5"/>
                  </a:lnTo>
                  <a:lnTo>
                    <a:pt x="8" y="5"/>
                  </a:lnTo>
                  <a:lnTo>
                    <a:pt x="7" y="4"/>
                  </a:lnTo>
                  <a:lnTo>
                    <a:pt x="6" y="4"/>
                  </a:lnTo>
                  <a:lnTo>
                    <a:pt x="5" y="4"/>
                  </a:lnTo>
                  <a:lnTo>
                    <a:pt x="5" y="4"/>
                  </a:lnTo>
                  <a:lnTo>
                    <a:pt x="4" y="4"/>
                  </a:lnTo>
                  <a:lnTo>
                    <a:pt x="4" y="3"/>
                  </a:lnTo>
                  <a:lnTo>
                    <a:pt x="4" y="3"/>
                  </a:lnTo>
                  <a:lnTo>
                    <a:pt x="3" y="4"/>
                  </a:lnTo>
                  <a:lnTo>
                    <a:pt x="3" y="4"/>
                  </a:lnTo>
                  <a:lnTo>
                    <a:pt x="2" y="3"/>
                  </a:lnTo>
                  <a:lnTo>
                    <a:pt x="2" y="3"/>
                  </a:lnTo>
                  <a:lnTo>
                    <a:pt x="1" y="1"/>
                  </a:lnTo>
                  <a:lnTo>
                    <a:pt x="1" y="0"/>
                  </a:lnTo>
                  <a:lnTo>
                    <a:pt x="1" y="0"/>
                  </a:lnTo>
                  <a:lnTo>
                    <a:pt x="1" y="0"/>
                  </a:lnTo>
                  <a:lnTo>
                    <a:pt x="0" y="0"/>
                  </a:lnTo>
                  <a:lnTo>
                    <a:pt x="2" y="4"/>
                  </a:lnTo>
                  <a:lnTo>
                    <a:pt x="2" y="4"/>
                  </a:lnTo>
                  <a:lnTo>
                    <a:pt x="2" y="5"/>
                  </a:lnTo>
                  <a:lnTo>
                    <a:pt x="3" y="6"/>
                  </a:lnTo>
                  <a:lnTo>
                    <a:pt x="4" y="7"/>
                  </a:lnTo>
                  <a:lnTo>
                    <a:pt x="4" y="7"/>
                  </a:lnTo>
                  <a:lnTo>
                    <a:pt x="5" y="6"/>
                  </a:lnTo>
                  <a:lnTo>
                    <a:pt x="5" y="6"/>
                  </a:lnTo>
                  <a:lnTo>
                    <a:pt x="4" y="7"/>
                  </a:lnTo>
                  <a:lnTo>
                    <a:pt x="4" y="7"/>
                  </a:lnTo>
                  <a:lnTo>
                    <a:pt x="8" y="13"/>
                  </a:lnTo>
                  <a:lnTo>
                    <a:pt x="8" y="12"/>
                  </a:lnTo>
                  <a:lnTo>
                    <a:pt x="8" y="12"/>
                  </a:lnTo>
                  <a:lnTo>
                    <a:pt x="8" y="12"/>
                  </a:lnTo>
                  <a:lnTo>
                    <a:pt x="8" y="11"/>
                  </a:lnTo>
                  <a:lnTo>
                    <a:pt x="8" y="12"/>
                  </a:lnTo>
                  <a:lnTo>
                    <a:pt x="8" y="13"/>
                  </a:lnTo>
                  <a:lnTo>
                    <a:pt x="8" y="13"/>
                  </a:lnTo>
                  <a:lnTo>
                    <a:pt x="9" y="14"/>
                  </a:lnTo>
                  <a:lnTo>
                    <a:pt x="9" y="14"/>
                  </a:lnTo>
                  <a:lnTo>
                    <a:pt x="9" y="15"/>
                  </a:lnTo>
                  <a:lnTo>
                    <a:pt x="9" y="15"/>
                  </a:lnTo>
                  <a:lnTo>
                    <a:pt x="8" y="14"/>
                  </a:lnTo>
                  <a:lnTo>
                    <a:pt x="10" y="18"/>
                  </a:lnTo>
                  <a:lnTo>
                    <a:pt x="11" y="17"/>
                  </a:lnTo>
                  <a:lnTo>
                    <a:pt x="12" y="18"/>
                  </a:lnTo>
                  <a:lnTo>
                    <a:pt x="12" y="18"/>
                  </a:lnTo>
                  <a:lnTo>
                    <a:pt x="12" y="18"/>
                  </a:lnTo>
                  <a:lnTo>
                    <a:pt x="11" y="18"/>
                  </a:lnTo>
                  <a:lnTo>
                    <a:pt x="10" y="18"/>
                  </a:lnTo>
                  <a:lnTo>
                    <a:pt x="11" y="19"/>
                  </a:lnTo>
                  <a:lnTo>
                    <a:pt x="12" y="20"/>
                  </a:lnTo>
                  <a:lnTo>
                    <a:pt x="12" y="20"/>
                  </a:lnTo>
                  <a:lnTo>
                    <a:pt x="12" y="21"/>
                  </a:lnTo>
                  <a:lnTo>
                    <a:pt x="12" y="22"/>
                  </a:lnTo>
                  <a:lnTo>
                    <a:pt x="12" y="22"/>
                  </a:lnTo>
                  <a:lnTo>
                    <a:pt x="12" y="23"/>
                  </a:lnTo>
                  <a:lnTo>
                    <a:pt x="12" y="25"/>
                  </a:lnTo>
                  <a:lnTo>
                    <a:pt x="12" y="25"/>
                  </a:lnTo>
                  <a:lnTo>
                    <a:pt x="11" y="25"/>
                  </a:lnTo>
                  <a:lnTo>
                    <a:pt x="10" y="30"/>
                  </a:lnTo>
                  <a:lnTo>
                    <a:pt x="9" y="31"/>
                  </a:lnTo>
                  <a:lnTo>
                    <a:pt x="7" y="32"/>
                  </a:lnTo>
                  <a:lnTo>
                    <a:pt x="6" y="33"/>
                  </a:lnTo>
                  <a:lnTo>
                    <a:pt x="6" y="34"/>
                  </a:lnTo>
                  <a:lnTo>
                    <a:pt x="7" y="35"/>
                  </a:lnTo>
                  <a:lnTo>
                    <a:pt x="8" y="36"/>
                  </a:lnTo>
                  <a:lnTo>
                    <a:pt x="11" y="37"/>
                  </a:lnTo>
                  <a:lnTo>
                    <a:pt x="12" y="38"/>
                  </a:lnTo>
                  <a:lnTo>
                    <a:pt x="14" y="40"/>
                  </a:lnTo>
                  <a:lnTo>
                    <a:pt x="14" y="41"/>
                  </a:lnTo>
                  <a:lnTo>
                    <a:pt x="13" y="44"/>
                  </a:lnTo>
                  <a:lnTo>
                    <a:pt x="12" y="45"/>
                  </a:lnTo>
                  <a:lnTo>
                    <a:pt x="12" y="46"/>
                  </a:lnTo>
                  <a:lnTo>
                    <a:pt x="11" y="47"/>
                  </a:lnTo>
                  <a:lnTo>
                    <a:pt x="11" y="47"/>
                  </a:lnTo>
                  <a:lnTo>
                    <a:pt x="12" y="48"/>
                  </a:lnTo>
                  <a:lnTo>
                    <a:pt x="13" y="48"/>
                  </a:lnTo>
                  <a:lnTo>
                    <a:pt x="15" y="50"/>
                  </a:lnTo>
                  <a:lnTo>
                    <a:pt x="17" y="48"/>
                  </a:lnTo>
                  <a:lnTo>
                    <a:pt x="24" y="36"/>
                  </a:lnTo>
                  <a:lnTo>
                    <a:pt x="23" y="36"/>
                  </a:lnTo>
                  <a:lnTo>
                    <a:pt x="23" y="35"/>
                  </a:lnTo>
                  <a:lnTo>
                    <a:pt x="23" y="35"/>
                  </a:lnTo>
                  <a:lnTo>
                    <a:pt x="23" y="35"/>
                  </a:lnTo>
                  <a:lnTo>
                    <a:pt x="25" y="32"/>
                  </a:lnTo>
                  <a:lnTo>
                    <a:pt x="26" y="32"/>
                  </a:lnTo>
                  <a:lnTo>
                    <a:pt x="28" y="32"/>
                  </a:lnTo>
                  <a:lnTo>
                    <a:pt x="28" y="32"/>
                  </a:lnTo>
                  <a:lnTo>
                    <a:pt x="29" y="33"/>
                  </a:lnTo>
                  <a:lnTo>
                    <a:pt x="29" y="33"/>
                  </a:lnTo>
                  <a:lnTo>
                    <a:pt x="29" y="32"/>
                  </a:lnTo>
                  <a:lnTo>
                    <a:pt x="29" y="32"/>
                  </a:lnTo>
                  <a:lnTo>
                    <a:pt x="29" y="31"/>
                  </a:lnTo>
                  <a:lnTo>
                    <a:pt x="29" y="31"/>
                  </a:lnTo>
                  <a:lnTo>
                    <a:pt x="29" y="29"/>
                  </a:lnTo>
                  <a:lnTo>
                    <a:pt x="30" y="29"/>
                  </a:lnTo>
                  <a:lnTo>
                    <a:pt x="32" y="22"/>
                  </a:lnTo>
                  <a:lnTo>
                    <a:pt x="30" y="22"/>
                  </a:lnTo>
                  <a:lnTo>
                    <a:pt x="30" y="2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9" name="Freeform 338"/>
            <p:cNvSpPr>
              <a:spLocks/>
            </p:cNvSpPr>
            <p:nvPr/>
          </p:nvSpPr>
          <p:spPr bwMode="auto">
            <a:xfrm>
              <a:off x="7869534" y="3553300"/>
              <a:ext cx="23849" cy="14516"/>
            </a:xfrm>
            <a:custGeom>
              <a:avLst/>
              <a:gdLst/>
              <a:ahLst/>
              <a:cxnLst>
                <a:cxn ang="0">
                  <a:pos x="4" y="0"/>
                </a:cxn>
                <a:cxn ang="0">
                  <a:pos x="1" y="1"/>
                </a:cxn>
                <a:cxn ang="0">
                  <a:pos x="0" y="1"/>
                </a:cxn>
                <a:cxn ang="0">
                  <a:pos x="0" y="1"/>
                </a:cxn>
                <a:cxn ang="0">
                  <a:pos x="0" y="1"/>
                </a:cxn>
                <a:cxn ang="0">
                  <a:pos x="0" y="2"/>
                </a:cxn>
                <a:cxn ang="0">
                  <a:pos x="0" y="3"/>
                </a:cxn>
                <a:cxn ang="0">
                  <a:pos x="2" y="4"/>
                </a:cxn>
                <a:cxn ang="0">
                  <a:pos x="4" y="5"/>
                </a:cxn>
                <a:cxn ang="0">
                  <a:pos x="7" y="4"/>
                </a:cxn>
                <a:cxn ang="0">
                  <a:pos x="7" y="3"/>
                </a:cxn>
                <a:cxn ang="0">
                  <a:pos x="7" y="2"/>
                </a:cxn>
                <a:cxn ang="0">
                  <a:pos x="6" y="2"/>
                </a:cxn>
                <a:cxn ang="0">
                  <a:pos x="6" y="2"/>
                </a:cxn>
                <a:cxn ang="0">
                  <a:pos x="4" y="0"/>
                </a:cxn>
              </a:cxnLst>
              <a:rect l="0" t="0" r="r" b="b"/>
              <a:pathLst>
                <a:path w="7" h="5">
                  <a:moveTo>
                    <a:pt x="4" y="0"/>
                  </a:moveTo>
                  <a:lnTo>
                    <a:pt x="1" y="1"/>
                  </a:lnTo>
                  <a:lnTo>
                    <a:pt x="0" y="1"/>
                  </a:lnTo>
                  <a:lnTo>
                    <a:pt x="0" y="1"/>
                  </a:lnTo>
                  <a:lnTo>
                    <a:pt x="0" y="1"/>
                  </a:lnTo>
                  <a:lnTo>
                    <a:pt x="0" y="2"/>
                  </a:lnTo>
                  <a:lnTo>
                    <a:pt x="0" y="3"/>
                  </a:lnTo>
                  <a:lnTo>
                    <a:pt x="2" y="4"/>
                  </a:lnTo>
                  <a:lnTo>
                    <a:pt x="4" y="5"/>
                  </a:lnTo>
                  <a:lnTo>
                    <a:pt x="7" y="4"/>
                  </a:lnTo>
                  <a:lnTo>
                    <a:pt x="7" y="3"/>
                  </a:lnTo>
                  <a:lnTo>
                    <a:pt x="7" y="2"/>
                  </a:lnTo>
                  <a:lnTo>
                    <a:pt x="6" y="2"/>
                  </a:lnTo>
                  <a:lnTo>
                    <a:pt x="6" y="2"/>
                  </a:lnTo>
                  <a:lnTo>
                    <a:pt x="4"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0" name="Freeform 339"/>
            <p:cNvSpPr>
              <a:spLocks/>
            </p:cNvSpPr>
            <p:nvPr/>
          </p:nvSpPr>
          <p:spPr bwMode="auto">
            <a:xfrm>
              <a:off x="7794580" y="3588139"/>
              <a:ext cx="3407" cy="5806"/>
            </a:xfrm>
            <a:custGeom>
              <a:avLst/>
              <a:gdLst/>
              <a:ahLst/>
              <a:cxnLst>
                <a:cxn ang="0">
                  <a:pos x="1" y="2"/>
                </a:cxn>
                <a:cxn ang="0">
                  <a:pos x="1" y="1"/>
                </a:cxn>
                <a:cxn ang="0">
                  <a:pos x="1" y="0"/>
                </a:cxn>
                <a:cxn ang="0">
                  <a:pos x="0" y="0"/>
                </a:cxn>
                <a:cxn ang="0">
                  <a:pos x="0" y="0"/>
                </a:cxn>
                <a:cxn ang="0">
                  <a:pos x="0" y="0"/>
                </a:cxn>
                <a:cxn ang="0">
                  <a:pos x="0" y="1"/>
                </a:cxn>
                <a:cxn ang="0">
                  <a:pos x="1" y="2"/>
                </a:cxn>
                <a:cxn ang="0">
                  <a:pos x="1" y="2"/>
                </a:cxn>
              </a:cxnLst>
              <a:rect l="0" t="0" r="r" b="b"/>
              <a:pathLst>
                <a:path w="1" h="2">
                  <a:moveTo>
                    <a:pt x="1" y="2"/>
                  </a:moveTo>
                  <a:lnTo>
                    <a:pt x="1" y="1"/>
                  </a:lnTo>
                  <a:lnTo>
                    <a:pt x="1" y="0"/>
                  </a:lnTo>
                  <a:lnTo>
                    <a:pt x="0" y="0"/>
                  </a:lnTo>
                  <a:lnTo>
                    <a:pt x="0" y="0"/>
                  </a:lnTo>
                  <a:lnTo>
                    <a:pt x="0" y="0"/>
                  </a:lnTo>
                  <a:lnTo>
                    <a:pt x="0" y="1"/>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1" name="Freeform 340"/>
            <p:cNvSpPr>
              <a:spLocks/>
            </p:cNvSpPr>
            <p:nvPr/>
          </p:nvSpPr>
          <p:spPr bwMode="auto">
            <a:xfrm>
              <a:off x="8676987" y="3820393"/>
              <a:ext cx="3407" cy="5806"/>
            </a:xfrm>
            <a:custGeom>
              <a:avLst/>
              <a:gdLst/>
              <a:ahLst/>
              <a:cxnLst>
                <a:cxn ang="0">
                  <a:pos x="1" y="1"/>
                </a:cxn>
                <a:cxn ang="0">
                  <a:pos x="1" y="0"/>
                </a:cxn>
                <a:cxn ang="0">
                  <a:pos x="0" y="0"/>
                </a:cxn>
                <a:cxn ang="0">
                  <a:pos x="0" y="0"/>
                </a:cxn>
                <a:cxn ang="0">
                  <a:pos x="0" y="1"/>
                </a:cxn>
                <a:cxn ang="0">
                  <a:pos x="1" y="1"/>
                </a:cxn>
                <a:cxn ang="0">
                  <a:pos x="1" y="2"/>
                </a:cxn>
                <a:cxn ang="0">
                  <a:pos x="1" y="1"/>
                </a:cxn>
              </a:cxnLst>
              <a:rect l="0" t="0" r="r" b="b"/>
              <a:pathLst>
                <a:path w="1" h="2">
                  <a:moveTo>
                    <a:pt x="1" y="1"/>
                  </a:moveTo>
                  <a:lnTo>
                    <a:pt x="1" y="0"/>
                  </a:lnTo>
                  <a:lnTo>
                    <a:pt x="0" y="0"/>
                  </a:lnTo>
                  <a:lnTo>
                    <a:pt x="0" y="0"/>
                  </a:lnTo>
                  <a:lnTo>
                    <a:pt x="0" y="1"/>
                  </a:lnTo>
                  <a:lnTo>
                    <a:pt x="1" y="1"/>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2" name="Freeform 341"/>
            <p:cNvSpPr>
              <a:spLocks/>
            </p:cNvSpPr>
            <p:nvPr/>
          </p:nvSpPr>
          <p:spPr bwMode="auto">
            <a:xfrm>
              <a:off x="7811615" y="3675234"/>
              <a:ext cx="10221" cy="5806"/>
            </a:xfrm>
            <a:custGeom>
              <a:avLst/>
              <a:gdLst/>
              <a:ahLst/>
              <a:cxnLst>
                <a:cxn ang="0">
                  <a:pos x="1" y="2"/>
                </a:cxn>
                <a:cxn ang="0">
                  <a:pos x="3" y="1"/>
                </a:cxn>
                <a:cxn ang="0">
                  <a:pos x="3" y="1"/>
                </a:cxn>
                <a:cxn ang="0">
                  <a:pos x="3" y="0"/>
                </a:cxn>
                <a:cxn ang="0">
                  <a:pos x="1" y="1"/>
                </a:cxn>
                <a:cxn ang="0">
                  <a:pos x="0" y="1"/>
                </a:cxn>
                <a:cxn ang="0">
                  <a:pos x="0" y="2"/>
                </a:cxn>
                <a:cxn ang="0">
                  <a:pos x="1" y="2"/>
                </a:cxn>
                <a:cxn ang="0">
                  <a:pos x="1" y="2"/>
                </a:cxn>
              </a:cxnLst>
              <a:rect l="0" t="0" r="r" b="b"/>
              <a:pathLst>
                <a:path w="3" h="2">
                  <a:moveTo>
                    <a:pt x="1" y="2"/>
                  </a:moveTo>
                  <a:lnTo>
                    <a:pt x="3" y="1"/>
                  </a:lnTo>
                  <a:lnTo>
                    <a:pt x="3" y="1"/>
                  </a:lnTo>
                  <a:lnTo>
                    <a:pt x="3" y="0"/>
                  </a:lnTo>
                  <a:lnTo>
                    <a:pt x="1" y="1"/>
                  </a:lnTo>
                  <a:lnTo>
                    <a:pt x="0" y="1"/>
                  </a:lnTo>
                  <a:lnTo>
                    <a:pt x="0" y="2"/>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3" name="Freeform 342"/>
            <p:cNvSpPr>
              <a:spLocks/>
            </p:cNvSpPr>
            <p:nvPr/>
          </p:nvSpPr>
          <p:spPr bwMode="auto">
            <a:xfrm>
              <a:off x="9014277" y="3721685"/>
              <a:ext cx="13628" cy="8710"/>
            </a:xfrm>
            <a:custGeom>
              <a:avLst/>
              <a:gdLst/>
              <a:ahLst/>
              <a:cxnLst>
                <a:cxn ang="0">
                  <a:pos x="2" y="0"/>
                </a:cxn>
                <a:cxn ang="0">
                  <a:pos x="0" y="0"/>
                </a:cxn>
                <a:cxn ang="0">
                  <a:pos x="0" y="0"/>
                </a:cxn>
                <a:cxn ang="0">
                  <a:pos x="0" y="0"/>
                </a:cxn>
                <a:cxn ang="0">
                  <a:pos x="0" y="1"/>
                </a:cxn>
                <a:cxn ang="0">
                  <a:pos x="1" y="1"/>
                </a:cxn>
                <a:cxn ang="0">
                  <a:pos x="1" y="2"/>
                </a:cxn>
                <a:cxn ang="0">
                  <a:pos x="2" y="2"/>
                </a:cxn>
                <a:cxn ang="0">
                  <a:pos x="2" y="3"/>
                </a:cxn>
                <a:cxn ang="0">
                  <a:pos x="3" y="2"/>
                </a:cxn>
                <a:cxn ang="0">
                  <a:pos x="4" y="3"/>
                </a:cxn>
                <a:cxn ang="0">
                  <a:pos x="4" y="2"/>
                </a:cxn>
                <a:cxn ang="0">
                  <a:pos x="3" y="0"/>
                </a:cxn>
                <a:cxn ang="0">
                  <a:pos x="2" y="0"/>
                </a:cxn>
              </a:cxnLst>
              <a:rect l="0" t="0" r="r" b="b"/>
              <a:pathLst>
                <a:path w="4" h="3">
                  <a:moveTo>
                    <a:pt x="2" y="0"/>
                  </a:moveTo>
                  <a:lnTo>
                    <a:pt x="0" y="0"/>
                  </a:lnTo>
                  <a:lnTo>
                    <a:pt x="0" y="0"/>
                  </a:lnTo>
                  <a:lnTo>
                    <a:pt x="0" y="0"/>
                  </a:lnTo>
                  <a:lnTo>
                    <a:pt x="0" y="1"/>
                  </a:lnTo>
                  <a:lnTo>
                    <a:pt x="1" y="1"/>
                  </a:lnTo>
                  <a:lnTo>
                    <a:pt x="1" y="2"/>
                  </a:lnTo>
                  <a:lnTo>
                    <a:pt x="2" y="2"/>
                  </a:lnTo>
                  <a:lnTo>
                    <a:pt x="2" y="3"/>
                  </a:lnTo>
                  <a:lnTo>
                    <a:pt x="3" y="2"/>
                  </a:lnTo>
                  <a:lnTo>
                    <a:pt x="4" y="3"/>
                  </a:lnTo>
                  <a:lnTo>
                    <a:pt x="4" y="2"/>
                  </a:lnTo>
                  <a:lnTo>
                    <a:pt x="3"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4" name="Freeform 343"/>
            <p:cNvSpPr>
              <a:spLocks/>
            </p:cNvSpPr>
            <p:nvPr/>
          </p:nvSpPr>
          <p:spPr bwMode="auto">
            <a:xfrm>
              <a:off x="8969987" y="3849424"/>
              <a:ext cx="3407" cy="2903"/>
            </a:xfrm>
            <a:custGeom>
              <a:avLst/>
              <a:gdLst/>
              <a:ahLst/>
              <a:cxnLst>
                <a:cxn ang="0">
                  <a:pos x="0" y="0"/>
                </a:cxn>
                <a:cxn ang="0">
                  <a:pos x="0" y="1"/>
                </a:cxn>
                <a:cxn ang="0">
                  <a:pos x="0" y="1"/>
                </a:cxn>
                <a:cxn ang="0">
                  <a:pos x="1" y="1"/>
                </a:cxn>
                <a:cxn ang="0">
                  <a:pos x="1" y="1"/>
                </a:cxn>
                <a:cxn ang="0">
                  <a:pos x="1" y="0"/>
                </a:cxn>
                <a:cxn ang="0">
                  <a:pos x="1" y="0"/>
                </a:cxn>
                <a:cxn ang="0">
                  <a:pos x="0" y="0"/>
                </a:cxn>
              </a:cxnLst>
              <a:rect l="0" t="0" r="r" b="b"/>
              <a:pathLst>
                <a:path w="1" h="1">
                  <a:moveTo>
                    <a:pt x="0" y="0"/>
                  </a:moveTo>
                  <a:lnTo>
                    <a:pt x="0" y="1"/>
                  </a:lnTo>
                  <a:lnTo>
                    <a:pt x="0" y="1"/>
                  </a:lnTo>
                  <a:lnTo>
                    <a:pt x="1" y="1"/>
                  </a:lnTo>
                  <a:lnTo>
                    <a:pt x="1" y="1"/>
                  </a:lnTo>
                  <a:lnTo>
                    <a:pt x="1"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5" name="Rectangle 344"/>
            <p:cNvSpPr>
              <a:spLocks noChangeArrowheads="1"/>
            </p:cNvSpPr>
            <p:nvPr/>
          </p:nvSpPr>
          <p:spPr bwMode="auto">
            <a:xfrm>
              <a:off x="9014277" y="3550397"/>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6" name="Freeform 345"/>
            <p:cNvSpPr>
              <a:spLocks/>
            </p:cNvSpPr>
            <p:nvPr/>
          </p:nvSpPr>
          <p:spPr bwMode="auto">
            <a:xfrm>
              <a:off x="9058568" y="3564913"/>
              <a:ext cx="3407" cy="2903"/>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7" name="Freeform 346"/>
            <p:cNvSpPr>
              <a:spLocks/>
            </p:cNvSpPr>
            <p:nvPr/>
          </p:nvSpPr>
          <p:spPr bwMode="auto">
            <a:xfrm>
              <a:off x="7801394" y="3582332"/>
              <a:ext cx="6814" cy="11613"/>
            </a:xfrm>
            <a:custGeom>
              <a:avLst/>
              <a:gdLst/>
              <a:ahLst/>
              <a:cxnLst>
                <a:cxn ang="0">
                  <a:pos x="2" y="0"/>
                </a:cxn>
                <a:cxn ang="0">
                  <a:pos x="1" y="0"/>
                </a:cxn>
                <a:cxn ang="0">
                  <a:pos x="0" y="0"/>
                </a:cxn>
                <a:cxn ang="0">
                  <a:pos x="0" y="3"/>
                </a:cxn>
                <a:cxn ang="0">
                  <a:pos x="1" y="4"/>
                </a:cxn>
                <a:cxn ang="0">
                  <a:pos x="2" y="3"/>
                </a:cxn>
                <a:cxn ang="0">
                  <a:pos x="2" y="4"/>
                </a:cxn>
                <a:cxn ang="0">
                  <a:pos x="2" y="1"/>
                </a:cxn>
                <a:cxn ang="0">
                  <a:pos x="2" y="0"/>
                </a:cxn>
                <a:cxn ang="0">
                  <a:pos x="2" y="0"/>
                </a:cxn>
              </a:cxnLst>
              <a:rect l="0" t="0" r="r" b="b"/>
              <a:pathLst>
                <a:path w="2" h="4">
                  <a:moveTo>
                    <a:pt x="2" y="0"/>
                  </a:moveTo>
                  <a:lnTo>
                    <a:pt x="1" y="0"/>
                  </a:lnTo>
                  <a:lnTo>
                    <a:pt x="0" y="0"/>
                  </a:lnTo>
                  <a:lnTo>
                    <a:pt x="0" y="3"/>
                  </a:lnTo>
                  <a:lnTo>
                    <a:pt x="1" y="4"/>
                  </a:lnTo>
                  <a:lnTo>
                    <a:pt x="2" y="3"/>
                  </a:lnTo>
                  <a:lnTo>
                    <a:pt x="2" y="4"/>
                  </a:lnTo>
                  <a:lnTo>
                    <a:pt x="2" y="1"/>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8" name="Freeform 347"/>
            <p:cNvSpPr>
              <a:spLocks/>
            </p:cNvSpPr>
            <p:nvPr/>
          </p:nvSpPr>
          <p:spPr bwMode="auto">
            <a:xfrm>
              <a:off x="7825243" y="3640396"/>
              <a:ext cx="68140" cy="31935"/>
            </a:xfrm>
            <a:custGeom>
              <a:avLst/>
              <a:gdLst/>
              <a:ahLst/>
              <a:cxnLst>
                <a:cxn ang="0">
                  <a:pos x="2" y="11"/>
                </a:cxn>
                <a:cxn ang="0">
                  <a:pos x="6" y="9"/>
                </a:cxn>
                <a:cxn ang="0">
                  <a:pos x="8" y="7"/>
                </a:cxn>
                <a:cxn ang="0">
                  <a:pos x="9" y="6"/>
                </a:cxn>
                <a:cxn ang="0">
                  <a:pos x="9" y="6"/>
                </a:cxn>
                <a:cxn ang="0">
                  <a:pos x="20" y="2"/>
                </a:cxn>
                <a:cxn ang="0">
                  <a:pos x="20" y="0"/>
                </a:cxn>
                <a:cxn ang="0">
                  <a:pos x="20" y="0"/>
                </a:cxn>
                <a:cxn ang="0">
                  <a:pos x="19" y="0"/>
                </a:cxn>
                <a:cxn ang="0">
                  <a:pos x="18" y="0"/>
                </a:cxn>
                <a:cxn ang="0">
                  <a:pos x="13" y="1"/>
                </a:cxn>
                <a:cxn ang="0">
                  <a:pos x="12" y="1"/>
                </a:cxn>
                <a:cxn ang="0">
                  <a:pos x="9" y="2"/>
                </a:cxn>
                <a:cxn ang="0">
                  <a:pos x="7" y="3"/>
                </a:cxn>
                <a:cxn ang="0">
                  <a:pos x="6" y="4"/>
                </a:cxn>
                <a:cxn ang="0">
                  <a:pos x="6" y="4"/>
                </a:cxn>
                <a:cxn ang="0">
                  <a:pos x="6" y="4"/>
                </a:cxn>
                <a:cxn ang="0">
                  <a:pos x="6" y="4"/>
                </a:cxn>
                <a:cxn ang="0">
                  <a:pos x="5" y="4"/>
                </a:cxn>
                <a:cxn ang="0">
                  <a:pos x="5" y="4"/>
                </a:cxn>
                <a:cxn ang="0">
                  <a:pos x="3" y="6"/>
                </a:cxn>
                <a:cxn ang="0">
                  <a:pos x="3" y="6"/>
                </a:cxn>
                <a:cxn ang="0">
                  <a:pos x="1" y="7"/>
                </a:cxn>
                <a:cxn ang="0">
                  <a:pos x="0" y="8"/>
                </a:cxn>
                <a:cxn ang="0">
                  <a:pos x="1" y="9"/>
                </a:cxn>
                <a:cxn ang="0">
                  <a:pos x="1" y="9"/>
                </a:cxn>
                <a:cxn ang="0">
                  <a:pos x="0" y="10"/>
                </a:cxn>
                <a:cxn ang="0">
                  <a:pos x="0" y="11"/>
                </a:cxn>
                <a:cxn ang="0">
                  <a:pos x="2" y="11"/>
                </a:cxn>
              </a:cxnLst>
              <a:rect l="0" t="0" r="r" b="b"/>
              <a:pathLst>
                <a:path w="20" h="11">
                  <a:moveTo>
                    <a:pt x="2" y="11"/>
                  </a:moveTo>
                  <a:lnTo>
                    <a:pt x="6" y="9"/>
                  </a:lnTo>
                  <a:lnTo>
                    <a:pt x="8" y="7"/>
                  </a:lnTo>
                  <a:lnTo>
                    <a:pt x="9" y="6"/>
                  </a:lnTo>
                  <a:lnTo>
                    <a:pt x="9" y="6"/>
                  </a:lnTo>
                  <a:lnTo>
                    <a:pt x="20" y="2"/>
                  </a:lnTo>
                  <a:lnTo>
                    <a:pt x="20" y="0"/>
                  </a:lnTo>
                  <a:lnTo>
                    <a:pt x="20" y="0"/>
                  </a:lnTo>
                  <a:lnTo>
                    <a:pt x="19" y="0"/>
                  </a:lnTo>
                  <a:lnTo>
                    <a:pt x="18" y="0"/>
                  </a:lnTo>
                  <a:lnTo>
                    <a:pt x="13" y="1"/>
                  </a:lnTo>
                  <a:lnTo>
                    <a:pt x="12" y="1"/>
                  </a:lnTo>
                  <a:lnTo>
                    <a:pt x="9" y="2"/>
                  </a:lnTo>
                  <a:lnTo>
                    <a:pt x="7" y="3"/>
                  </a:lnTo>
                  <a:lnTo>
                    <a:pt x="6" y="4"/>
                  </a:lnTo>
                  <a:lnTo>
                    <a:pt x="6" y="4"/>
                  </a:lnTo>
                  <a:lnTo>
                    <a:pt x="6" y="4"/>
                  </a:lnTo>
                  <a:lnTo>
                    <a:pt x="6" y="4"/>
                  </a:lnTo>
                  <a:lnTo>
                    <a:pt x="5" y="4"/>
                  </a:lnTo>
                  <a:lnTo>
                    <a:pt x="5" y="4"/>
                  </a:lnTo>
                  <a:lnTo>
                    <a:pt x="3" y="6"/>
                  </a:lnTo>
                  <a:lnTo>
                    <a:pt x="3" y="6"/>
                  </a:lnTo>
                  <a:lnTo>
                    <a:pt x="1" y="7"/>
                  </a:lnTo>
                  <a:lnTo>
                    <a:pt x="0" y="8"/>
                  </a:lnTo>
                  <a:lnTo>
                    <a:pt x="1" y="9"/>
                  </a:lnTo>
                  <a:lnTo>
                    <a:pt x="1" y="9"/>
                  </a:lnTo>
                  <a:lnTo>
                    <a:pt x="0" y="10"/>
                  </a:lnTo>
                  <a:lnTo>
                    <a:pt x="0" y="11"/>
                  </a:lnTo>
                  <a:lnTo>
                    <a:pt x="2" y="1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9" name="Freeform 348"/>
            <p:cNvSpPr>
              <a:spLocks/>
            </p:cNvSpPr>
            <p:nvPr/>
          </p:nvSpPr>
          <p:spPr bwMode="auto">
            <a:xfrm>
              <a:off x="9038126" y="3652008"/>
              <a:ext cx="3407" cy="2903"/>
            </a:xfrm>
            <a:custGeom>
              <a:avLst/>
              <a:gdLst/>
              <a:ahLst/>
              <a:cxnLst>
                <a:cxn ang="0">
                  <a:pos x="0" y="1"/>
                </a:cxn>
                <a:cxn ang="0">
                  <a:pos x="0" y="0"/>
                </a:cxn>
                <a:cxn ang="0">
                  <a:pos x="0" y="0"/>
                </a:cxn>
                <a:cxn ang="0">
                  <a:pos x="0" y="1"/>
                </a:cxn>
                <a:cxn ang="0">
                  <a:pos x="0" y="1"/>
                </a:cxn>
                <a:cxn ang="0">
                  <a:pos x="0" y="1"/>
                </a:cxn>
              </a:cxnLst>
              <a:rect l="0" t="0" r="r" b="b"/>
              <a:pathLst>
                <a:path h="1">
                  <a:moveTo>
                    <a:pt x="0" y="1"/>
                  </a:moveTo>
                  <a:lnTo>
                    <a:pt x="0" y="0"/>
                  </a:lnTo>
                  <a:lnTo>
                    <a:pt x="0" y="0"/>
                  </a:lnTo>
                  <a:lnTo>
                    <a:pt x="0"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0" name="Freeform 349"/>
            <p:cNvSpPr>
              <a:spLocks/>
            </p:cNvSpPr>
            <p:nvPr/>
          </p:nvSpPr>
          <p:spPr bwMode="auto">
            <a:xfrm>
              <a:off x="9027905" y="3730394"/>
              <a:ext cx="13628" cy="2903"/>
            </a:xfrm>
            <a:custGeom>
              <a:avLst/>
              <a:gdLst/>
              <a:ahLst/>
              <a:cxnLst>
                <a:cxn ang="0">
                  <a:pos x="3" y="0"/>
                </a:cxn>
                <a:cxn ang="0">
                  <a:pos x="3" y="0"/>
                </a:cxn>
                <a:cxn ang="0">
                  <a:pos x="2" y="0"/>
                </a:cxn>
                <a:cxn ang="0">
                  <a:pos x="1" y="0"/>
                </a:cxn>
                <a:cxn ang="0">
                  <a:pos x="0" y="0"/>
                </a:cxn>
                <a:cxn ang="0">
                  <a:pos x="1" y="0"/>
                </a:cxn>
                <a:cxn ang="0">
                  <a:pos x="1" y="0"/>
                </a:cxn>
                <a:cxn ang="0">
                  <a:pos x="2" y="0"/>
                </a:cxn>
                <a:cxn ang="0">
                  <a:pos x="2" y="0"/>
                </a:cxn>
                <a:cxn ang="0">
                  <a:pos x="4" y="0"/>
                </a:cxn>
                <a:cxn ang="0">
                  <a:pos x="4" y="0"/>
                </a:cxn>
                <a:cxn ang="0">
                  <a:pos x="3" y="0"/>
                </a:cxn>
              </a:cxnLst>
              <a:rect l="0" t="0" r="r" b="b"/>
              <a:pathLst>
                <a:path w="4">
                  <a:moveTo>
                    <a:pt x="3" y="0"/>
                  </a:moveTo>
                  <a:lnTo>
                    <a:pt x="3" y="0"/>
                  </a:lnTo>
                  <a:lnTo>
                    <a:pt x="2" y="0"/>
                  </a:lnTo>
                  <a:lnTo>
                    <a:pt x="1" y="0"/>
                  </a:lnTo>
                  <a:lnTo>
                    <a:pt x="0" y="0"/>
                  </a:lnTo>
                  <a:lnTo>
                    <a:pt x="1" y="0"/>
                  </a:lnTo>
                  <a:lnTo>
                    <a:pt x="1" y="0"/>
                  </a:lnTo>
                  <a:lnTo>
                    <a:pt x="2" y="0"/>
                  </a:lnTo>
                  <a:lnTo>
                    <a:pt x="2" y="0"/>
                  </a:lnTo>
                  <a:lnTo>
                    <a:pt x="4" y="0"/>
                  </a:lnTo>
                  <a:lnTo>
                    <a:pt x="4" y="0"/>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1" name="Freeform 350"/>
            <p:cNvSpPr>
              <a:spLocks/>
            </p:cNvSpPr>
            <p:nvPr/>
          </p:nvSpPr>
          <p:spPr bwMode="auto">
            <a:xfrm>
              <a:off x="7821836" y="3634589"/>
              <a:ext cx="6814" cy="8710"/>
            </a:xfrm>
            <a:custGeom>
              <a:avLst/>
              <a:gdLst/>
              <a:ahLst/>
              <a:cxnLst>
                <a:cxn ang="0">
                  <a:pos x="1" y="3"/>
                </a:cxn>
                <a:cxn ang="0">
                  <a:pos x="2" y="1"/>
                </a:cxn>
                <a:cxn ang="0">
                  <a:pos x="2" y="0"/>
                </a:cxn>
                <a:cxn ang="0">
                  <a:pos x="1" y="1"/>
                </a:cxn>
                <a:cxn ang="0">
                  <a:pos x="1" y="1"/>
                </a:cxn>
                <a:cxn ang="0">
                  <a:pos x="0" y="1"/>
                </a:cxn>
                <a:cxn ang="0">
                  <a:pos x="0" y="1"/>
                </a:cxn>
                <a:cxn ang="0">
                  <a:pos x="0" y="1"/>
                </a:cxn>
                <a:cxn ang="0">
                  <a:pos x="0" y="3"/>
                </a:cxn>
                <a:cxn ang="0">
                  <a:pos x="0" y="3"/>
                </a:cxn>
                <a:cxn ang="0">
                  <a:pos x="0" y="3"/>
                </a:cxn>
                <a:cxn ang="0">
                  <a:pos x="1" y="3"/>
                </a:cxn>
              </a:cxnLst>
              <a:rect l="0" t="0" r="r" b="b"/>
              <a:pathLst>
                <a:path w="2" h="3">
                  <a:moveTo>
                    <a:pt x="1" y="3"/>
                  </a:moveTo>
                  <a:lnTo>
                    <a:pt x="2" y="1"/>
                  </a:lnTo>
                  <a:lnTo>
                    <a:pt x="2" y="0"/>
                  </a:lnTo>
                  <a:lnTo>
                    <a:pt x="1" y="1"/>
                  </a:lnTo>
                  <a:lnTo>
                    <a:pt x="1" y="1"/>
                  </a:lnTo>
                  <a:lnTo>
                    <a:pt x="0" y="1"/>
                  </a:lnTo>
                  <a:lnTo>
                    <a:pt x="0" y="1"/>
                  </a:lnTo>
                  <a:lnTo>
                    <a:pt x="0" y="1"/>
                  </a:lnTo>
                  <a:lnTo>
                    <a:pt x="0" y="3"/>
                  </a:lnTo>
                  <a:lnTo>
                    <a:pt x="0" y="3"/>
                  </a:lnTo>
                  <a:lnTo>
                    <a:pt x="0"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2" name="Freeform 351"/>
            <p:cNvSpPr>
              <a:spLocks/>
            </p:cNvSpPr>
            <p:nvPr/>
          </p:nvSpPr>
          <p:spPr bwMode="auto">
            <a:xfrm>
              <a:off x="7842278" y="3634589"/>
              <a:ext cx="13628" cy="5806"/>
            </a:xfrm>
            <a:custGeom>
              <a:avLst/>
              <a:gdLst/>
              <a:ahLst/>
              <a:cxnLst>
                <a:cxn ang="0">
                  <a:pos x="1" y="2"/>
                </a:cxn>
                <a:cxn ang="0">
                  <a:pos x="2" y="2"/>
                </a:cxn>
                <a:cxn ang="0">
                  <a:pos x="3" y="2"/>
                </a:cxn>
                <a:cxn ang="0">
                  <a:pos x="4" y="1"/>
                </a:cxn>
                <a:cxn ang="0">
                  <a:pos x="3" y="0"/>
                </a:cxn>
                <a:cxn ang="0">
                  <a:pos x="1" y="0"/>
                </a:cxn>
                <a:cxn ang="0">
                  <a:pos x="0" y="0"/>
                </a:cxn>
                <a:cxn ang="0">
                  <a:pos x="0" y="1"/>
                </a:cxn>
                <a:cxn ang="0">
                  <a:pos x="0" y="2"/>
                </a:cxn>
                <a:cxn ang="0">
                  <a:pos x="1" y="2"/>
                </a:cxn>
              </a:cxnLst>
              <a:rect l="0" t="0" r="r" b="b"/>
              <a:pathLst>
                <a:path w="4" h="2">
                  <a:moveTo>
                    <a:pt x="1" y="2"/>
                  </a:moveTo>
                  <a:lnTo>
                    <a:pt x="2" y="2"/>
                  </a:lnTo>
                  <a:lnTo>
                    <a:pt x="3" y="2"/>
                  </a:lnTo>
                  <a:lnTo>
                    <a:pt x="4" y="1"/>
                  </a:lnTo>
                  <a:lnTo>
                    <a:pt x="3" y="0"/>
                  </a:lnTo>
                  <a:lnTo>
                    <a:pt x="1" y="0"/>
                  </a:lnTo>
                  <a:lnTo>
                    <a:pt x="0" y="0"/>
                  </a:lnTo>
                  <a:lnTo>
                    <a:pt x="0" y="1"/>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3" name="Freeform 352"/>
            <p:cNvSpPr>
              <a:spLocks/>
            </p:cNvSpPr>
            <p:nvPr/>
          </p:nvSpPr>
          <p:spPr bwMode="auto">
            <a:xfrm>
              <a:off x="8639510" y="3846521"/>
              <a:ext cx="6814" cy="5806"/>
            </a:xfrm>
            <a:custGeom>
              <a:avLst/>
              <a:gdLst/>
              <a:ahLst/>
              <a:cxnLst>
                <a:cxn ang="0">
                  <a:pos x="0" y="0"/>
                </a:cxn>
                <a:cxn ang="0">
                  <a:pos x="1" y="2"/>
                </a:cxn>
                <a:cxn ang="0">
                  <a:pos x="2" y="1"/>
                </a:cxn>
                <a:cxn ang="0">
                  <a:pos x="2" y="1"/>
                </a:cxn>
                <a:cxn ang="0">
                  <a:pos x="2" y="0"/>
                </a:cxn>
                <a:cxn ang="0">
                  <a:pos x="1" y="0"/>
                </a:cxn>
                <a:cxn ang="0">
                  <a:pos x="1" y="0"/>
                </a:cxn>
                <a:cxn ang="0">
                  <a:pos x="1" y="0"/>
                </a:cxn>
                <a:cxn ang="0">
                  <a:pos x="0" y="0"/>
                </a:cxn>
                <a:cxn ang="0">
                  <a:pos x="0" y="0"/>
                </a:cxn>
                <a:cxn ang="0">
                  <a:pos x="0" y="0"/>
                </a:cxn>
                <a:cxn ang="0">
                  <a:pos x="0" y="0"/>
                </a:cxn>
                <a:cxn ang="0">
                  <a:pos x="0" y="0"/>
                </a:cxn>
                <a:cxn ang="0">
                  <a:pos x="0" y="0"/>
                </a:cxn>
              </a:cxnLst>
              <a:rect l="0" t="0" r="r" b="b"/>
              <a:pathLst>
                <a:path w="2" h="2">
                  <a:moveTo>
                    <a:pt x="0" y="0"/>
                  </a:moveTo>
                  <a:lnTo>
                    <a:pt x="1" y="2"/>
                  </a:lnTo>
                  <a:lnTo>
                    <a:pt x="2" y="1"/>
                  </a:lnTo>
                  <a:lnTo>
                    <a:pt x="2" y="1"/>
                  </a:lnTo>
                  <a:lnTo>
                    <a:pt x="2" y="0"/>
                  </a:lnTo>
                  <a:lnTo>
                    <a:pt x="1" y="0"/>
                  </a:lnTo>
                  <a:lnTo>
                    <a:pt x="1" y="0"/>
                  </a:lnTo>
                  <a:lnTo>
                    <a:pt x="1" y="0"/>
                  </a:ln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4" name="Freeform 353"/>
            <p:cNvSpPr>
              <a:spLocks/>
            </p:cNvSpPr>
            <p:nvPr/>
          </p:nvSpPr>
          <p:spPr bwMode="auto">
            <a:xfrm>
              <a:off x="8629289" y="3742007"/>
              <a:ext cx="10221" cy="14516"/>
            </a:xfrm>
            <a:custGeom>
              <a:avLst/>
              <a:gdLst/>
              <a:ahLst/>
              <a:cxnLst>
                <a:cxn ang="0">
                  <a:pos x="2" y="3"/>
                </a:cxn>
                <a:cxn ang="0">
                  <a:pos x="2" y="2"/>
                </a:cxn>
                <a:cxn ang="0">
                  <a:pos x="2" y="2"/>
                </a:cxn>
                <a:cxn ang="0">
                  <a:pos x="2" y="2"/>
                </a:cxn>
                <a:cxn ang="0">
                  <a:pos x="2" y="3"/>
                </a:cxn>
                <a:cxn ang="0">
                  <a:pos x="2" y="3"/>
                </a:cxn>
                <a:cxn ang="0">
                  <a:pos x="1" y="3"/>
                </a:cxn>
                <a:cxn ang="0">
                  <a:pos x="1" y="2"/>
                </a:cxn>
                <a:cxn ang="0">
                  <a:pos x="0" y="1"/>
                </a:cxn>
                <a:cxn ang="0">
                  <a:pos x="0" y="0"/>
                </a:cxn>
                <a:cxn ang="0">
                  <a:pos x="0" y="0"/>
                </a:cxn>
                <a:cxn ang="0">
                  <a:pos x="0" y="0"/>
                </a:cxn>
                <a:cxn ang="0">
                  <a:pos x="1" y="5"/>
                </a:cxn>
                <a:cxn ang="0">
                  <a:pos x="2" y="5"/>
                </a:cxn>
                <a:cxn ang="0">
                  <a:pos x="2" y="5"/>
                </a:cxn>
                <a:cxn ang="0">
                  <a:pos x="3" y="5"/>
                </a:cxn>
                <a:cxn ang="0">
                  <a:pos x="3" y="4"/>
                </a:cxn>
                <a:cxn ang="0">
                  <a:pos x="3" y="3"/>
                </a:cxn>
                <a:cxn ang="0">
                  <a:pos x="2" y="3"/>
                </a:cxn>
              </a:cxnLst>
              <a:rect l="0" t="0" r="r" b="b"/>
              <a:pathLst>
                <a:path w="3" h="5">
                  <a:moveTo>
                    <a:pt x="2" y="3"/>
                  </a:moveTo>
                  <a:lnTo>
                    <a:pt x="2" y="2"/>
                  </a:lnTo>
                  <a:lnTo>
                    <a:pt x="2" y="2"/>
                  </a:lnTo>
                  <a:lnTo>
                    <a:pt x="2" y="2"/>
                  </a:lnTo>
                  <a:lnTo>
                    <a:pt x="2" y="3"/>
                  </a:lnTo>
                  <a:lnTo>
                    <a:pt x="2" y="3"/>
                  </a:lnTo>
                  <a:lnTo>
                    <a:pt x="1" y="3"/>
                  </a:lnTo>
                  <a:lnTo>
                    <a:pt x="1" y="2"/>
                  </a:lnTo>
                  <a:lnTo>
                    <a:pt x="0" y="1"/>
                  </a:lnTo>
                  <a:lnTo>
                    <a:pt x="0" y="0"/>
                  </a:lnTo>
                  <a:lnTo>
                    <a:pt x="0" y="0"/>
                  </a:lnTo>
                  <a:lnTo>
                    <a:pt x="0" y="0"/>
                  </a:lnTo>
                  <a:lnTo>
                    <a:pt x="1" y="5"/>
                  </a:lnTo>
                  <a:lnTo>
                    <a:pt x="2" y="5"/>
                  </a:lnTo>
                  <a:lnTo>
                    <a:pt x="2" y="5"/>
                  </a:lnTo>
                  <a:lnTo>
                    <a:pt x="3" y="5"/>
                  </a:lnTo>
                  <a:lnTo>
                    <a:pt x="3" y="4"/>
                  </a:lnTo>
                  <a:lnTo>
                    <a:pt x="3" y="3"/>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5" name="Freeform 354"/>
            <p:cNvSpPr>
              <a:spLocks/>
            </p:cNvSpPr>
            <p:nvPr/>
          </p:nvSpPr>
          <p:spPr bwMode="auto">
            <a:xfrm>
              <a:off x="7808208" y="3576526"/>
              <a:ext cx="10221" cy="20322"/>
            </a:xfrm>
            <a:custGeom>
              <a:avLst/>
              <a:gdLst/>
              <a:ahLst/>
              <a:cxnLst>
                <a:cxn ang="0">
                  <a:pos x="1" y="3"/>
                </a:cxn>
                <a:cxn ang="0">
                  <a:pos x="0" y="3"/>
                </a:cxn>
                <a:cxn ang="0">
                  <a:pos x="0" y="6"/>
                </a:cxn>
                <a:cxn ang="0">
                  <a:pos x="0" y="7"/>
                </a:cxn>
                <a:cxn ang="0">
                  <a:pos x="3" y="6"/>
                </a:cxn>
                <a:cxn ang="0">
                  <a:pos x="3" y="5"/>
                </a:cxn>
                <a:cxn ang="0">
                  <a:pos x="3" y="4"/>
                </a:cxn>
                <a:cxn ang="0">
                  <a:pos x="2" y="3"/>
                </a:cxn>
                <a:cxn ang="0">
                  <a:pos x="2" y="3"/>
                </a:cxn>
                <a:cxn ang="0">
                  <a:pos x="2" y="2"/>
                </a:cxn>
                <a:cxn ang="0">
                  <a:pos x="3" y="2"/>
                </a:cxn>
                <a:cxn ang="0">
                  <a:pos x="3" y="2"/>
                </a:cxn>
                <a:cxn ang="0">
                  <a:pos x="3" y="1"/>
                </a:cxn>
                <a:cxn ang="0">
                  <a:pos x="2" y="0"/>
                </a:cxn>
                <a:cxn ang="0">
                  <a:pos x="1" y="0"/>
                </a:cxn>
                <a:cxn ang="0">
                  <a:pos x="1" y="1"/>
                </a:cxn>
                <a:cxn ang="0">
                  <a:pos x="1" y="3"/>
                </a:cxn>
              </a:cxnLst>
              <a:rect l="0" t="0" r="r" b="b"/>
              <a:pathLst>
                <a:path w="3" h="7">
                  <a:moveTo>
                    <a:pt x="1" y="3"/>
                  </a:moveTo>
                  <a:lnTo>
                    <a:pt x="0" y="3"/>
                  </a:lnTo>
                  <a:lnTo>
                    <a:pt x="0" y="6"/>
                  </a:lnTo>
                  <a:lnTo>
                    <a:pt x="0" y="7"/>
                  </a:lnTo>
                  <a:lnTo>
                    <a:pt x="3" y="6"/>
                  </a:lnTo>
                  <a:lnTo>
                    <a:pt x="3" y="5"/>
                  </a:lnTo>
                  <a:lnTo>
                    <a:pt x="3" y="4"/>
                  </a:lnTo>
                  <a:lnTo>
                    <a:pt x="2" y="3"/>
                  </a:lnTo>
                  <a:lnTo>
                    <a:pt x="2" y="3"/>
                  </a:lnTo>
                  <a:lnTo>
                    <a:pt x="2" y="2"/>
                  </a:lnTo>
                  <a:lnTo>
                    <a:pt x="3" y="2"/>
                  </a:lnTo>
                  <a:lnTo>
                    <a:pt x="3" y="2"/>
                  </a:lnTo>
                  <a:lnTo>
                    <a:pt x="3" y="1"/>
                  </a:lnTo>
                  <a:lnTo>
                    <a:pt x="2" y="0"/>
                  </a:lnTo>
                  <a:lnTo>
                    <a:pt x="1" y="0"/>
                  </a:lnTo>
                  <a:lnTo>
                    <a:pt x="1" y="1"/>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6" name="Freeform 355"/>
            <p:cNvSpPr>
              <a:spLocks/>
            </p:cNvSpPr>
            <p:nvPr/>
          </p:nvSpPr>
          <p:spPr bwMode="auto">
            <a:xfrm>
              <a:off x="7549278" y="3396529"/>
              <a:ext cx="197605" cy="174190"/>
            </a:xfrm>
            <a:custGeom>
              <a:avLst/>
              <a:gdLst/>
              <a:ahLst/>
              <a:cxnLst>
                <a:cxn ang="0">
                  <a:pos x="2" y="37"/>
                </a:cxn>
                <a:cxn ang="0">
                  <a:pos x="4" y="41"/>
                </a:cxn>
                <a:cxn ang="0">
                  <a:pos x="7" y="47"/>
                </a:cxn>
                <a:cxn ang="0">
                  <a:pos x="7" y="53"/>
                </a:cxn>
                <a:cxn ang="0">
                  <a:pos x="11" y="54"/>
                </a:cxn>
                <a:cxn ang="0">
                  <a:pos x="13" y="54"/>
                </a:cxn>
                <a:cxn ang="0">
                  <a:pos x="15" y="53"/>
                </a:cxn>
                <a:cxn ang="0">
                  <a:pos x="18" y="57"/>
                </a:cxn>
                <a:cxn ang="0">
                  <a:pos x="23" y="55"/>
                </a:cxn>
                <a:cxn ang="0">
                  <a:pos x="25" y="55"/>
                </a:cxn>
                <a:cxn ang="0">
                  <a:pos x="30" y="57"/>
                </a:cxn>
                <a:cxn ang="0">
                  <a:pos x="33" y="60"/>
                </a:cxn>
                <a:cxn ang="0">
                  <a:pos x="40" y="56"/>
                </a:cxn>
                <a:cxn ang="0">
                  <a:pos x="41" y="54"/>
                </a:cxn>
                <a:cxn ang="0">
                  <a:pos x="43" y="52"/>
                </a:cxn>
                <a:cxn ang="0">
                  <a:pos x="41" y="48"/>
                </a:cxn>
                <a:cxn ang="0">
                  <a:pos x="46" y="44"/>
                </a:cxn>
                <a:cxn ang="0">
                  <a:pos x="48" y="37"/>
                </a:cxn>
                <a:cxn ang="0">
                  <a:pos x="51" y="33"/>
                </a:cxn>
                <a:cxn ang="0">
                  <a:pos x="53" y="33"/>
                </a:cxn>
                <a:cxn ang="0">
                  <a:pos x="50" y="27"/>
                </a:cxn>
                <a:cxn ang="0">
                  <a:pos x="51" y="25"/>
                </a:cxn>
                <a:cxn ang="0">
                  <a:pos x="47" y="20"/>
                </a:cxn>
                <a:cxn ang="0">
                  <a:pos x="47" y="18"/>
                </a:cxn>
                <a:cxn ang="0">
                  <a:pos x="49" y="17"/>
                </a:cxn>
                <a:cxn ang="0">
                  <a:pos x="47" y="16"/>
                </a:cxn>
                <a:cxn ang="0">
                  <a:pos x="48" y="15"/>
                </a:cxn>
                <a:cxn ang="0">
                  <a:pos x="50" y="14"/>
                </a:cxn>
                <a:cxn ang="0">
                  <a:pos x="53" y="13"/>
                </a:cxn>
                <a:cxn ang="0">
                  <a:pos x="52" y="11"/>
                </a:cxn>
                <a:cxn ang="0">
                  <a:pos x="58" y="10"/>
                </a:cxn>
                <a:cxn ang="0">
                  <a:pos x="52" y="6"/>
                </a:cxn>
                <a:cxn ang="0">
                  <a:pos x="51" y="6"/>
                </a:cxn>
                <a:cxn ang="0">
                  <a:pos x="50" y="5"/>
                </a:cxn>
                <a:cxn ang="0">
                  <a:pos x="48" y="6"/>
                </a:cxn>
                <a:cxn ang="0">
                  <a:pos x="47" y="2"/>
                </a:cxn>
                <a:cxn ang="0">
                  <a:pos x="46" y="0"/>
                </a:cxn>
                <a:cxn ang="0">
                  <a:pos x="44" y="2"/>
                </a:cxn>
                <a:cxn ang="0">
                  <a:pos x="44" y="0"/>
                </a:cxn>
                <a:cxn ang="0">
                  <a:pos x="40" y="5"/>
                </a:cxn>
                <a:cxn ang="0">
                  <a:pos x="36" y="9"/>
                </a:cxn>
                <a:cxn ang="0">
                  <a:pos x="36" y="11"/>
                </a:cxn>
                <a:cxn ang="0">
                  <a:pos x="31" y="12"/>
                </a:cxn>
                <a:cxn ang="0">
                  <a:pos x="28" y="14"/>
                </a:cxn>
                <a:cxn ang="0">
                  <a:pos x="18" y="22"/>
                </a:cxn>
                <a:cxn ang="0">
                  <a:pos x="15" y="24"/>
                </a:cxn>
                <a:cxn ang="0">
                  <a:pos x="13" y="25"/>
                </a:cxn>
                <a:cxn ang="0">
                  <a:pos x="9" y="28"/>
                </a:cxn>
                <a:cxn ang="0">
                  <a:pos x="5" y="26"/>
                </a:cxn>
                <a:cxn ang="0">
                  <a:pos x="0" y="33"/>
                </a:cxn>
              </a:cxnLst>
              <a:rect l="0" t="0" r="r" b="b"/>
              <a:pathLst>
                <a:path w="58" h="60">
                  <a:moveTo>
                    <a:pt x="0" y="33"/>
                  </a:moveTo>
                  <a:lnTo>
                    <a:pt x="1" y="35"/>
                  </a:lnTo>
                  <a:lnTo>
                    <a:pt x="1" y="36"/>
                  </a:lnTo>
                  <a:lnTo>
                    <a:pt x="2" y="37"/>
                  </a:lnTo>
                  <a:lnTo>
                    <a:pt x="2" y="40"/>
                  </a:lnTo>
                  <a:lnTo>
                    <a:pt x="3" y="41"/>
                  </a:lnTo>
                  <a:lnTo>
                    <a:pt x="3" y="41"/>
                  </a:lnTo>
                  <a:lnTo>
                    <a:pt x="4" y="41"/>
                  </a:lnTo>
                  <a:lnTo>
                    <a:pt x="4" y="42"/>
                  </a:lnTo>
                  <a:lnTo>
                    <a:pt x="5" y="42"/>
                  </a:lnTo>
                  <a:lnTo>
                    <a:pt x="7" y="46"/>
                  </a:lnTo>
                  <a:lnTo>
                    <a:pt x="7" y="47"/>
                  </a:lnTo>
                  <a:lnTo>
                    <a:pt x="7" y="47"/>
                  </a:lnTo>
                  <a:lnTo>
                    <a:pt x="7" y="51"/>
                  </a:lnTo>
                  <a:lnTo>
                    <a:pt x="7" y="52"/>
                  </a:lnTo>
                  <a:lnTo>
                    <a:pt x="7" y="53"/>
                  </a:lnTo>
                  <a:lnTo>
                    <a:pt x="8" y="54"/>
                  </a:lnTo>
                  <a:lnTo>
                    <a:pt x="9" y="54"/>
                  </a:lnTo>
                  <a:lnTo>
                    <a:pt x="9" y="53"/>
                  </a:lnTo>
                  <a:lnTo>
                    <a:pt x="11" y="54"/>
                  </a:lnTo>
                  <a:lnTo>
                    <a:pt x="11" y="54"/>
                  </a:lnTo>
                  <a:lnTo>
                    <a:pt x="11" y="54"/>
                  </a:lnTo>
                  <a:lnTo>
                    <a:pt x="13" y="54"/>
                  </a:lnTo>
                  <a:lnTo>
                    <a:pt x="13" y="54"/>
                  </a:lnTo>
                  <a:lnTo>
                    <a:pt x="14" y="53"/>
                  </a:lnTo>
                  <a:lnTo>
                    <a:pt x="14" y="53"/>
                  </a:lnTo>
                  <a:lnTo>
                    <a:pt x="15" y="54"/>
                  </a:lnTo>
                  <a:lnTo>
                    <a:pt x="15" y="53"/>
                  </a:lnTo>
                  <a:lnTo>
                    <a:pt x="16" y="53"/>
                  </a:lnTo>
                  <a:lnTo>
                    <a:pt x="17" y="57"/>
                  </a:lnTo>
                  <a:lnTo>
                    <a:pt x="17" y="57"/>
                  </a:lnTo>
                  <a:lnTo>
                    <a:pt x="18" y="57"/>
                  </a:lnTo>
                  <a:lnTo>
                    <a:pt x="18" y="57"/>
                  </a:lnTo>
                  <a:lnTo>
                    <a:pt x="19" y="57"/>
                  </a:lnTo>
                  <a:lnTo>
                    <a:pt x="21" y="57"/>
                  </a:lnTo>
                  <a:lnTo>
                    <a:pt x="23" y="55"/>
                  </a:lnTo>
                  <a:lnTo>
                    <a:pt x="23" y="55"/>
                  </a:lnTo>
                  <a:lnTo>
                    <a:pt x="23" y="54"/>
                  </a:lnTo>
                  <a:lnTo>
                    <a:pt x="24" y="55"/>
                  </a:lnTo>
                  <a:lnTo>
                    <a:pt x="25" y="55"/>
                  </a:lnTo>
                  <a:lnTo>
                    <a:pt x="26" y="55"/>
                  </a:lnTo>
                  <a:lnTo>
                    <a:pt x="27" y="57"/>
                  </a:lnTo>
                  <a:lnTo>
                    <a:pt x="27" y="57"/>
                  </a:lnTo>
                  <a:lnTo>
                    <a:pt x="30" y="57"/>
                  </a:lnTo>
                  <a:lnTo>
                    <a:pt x="31" y="57"/>
                  </a:lnTo>
                  <a:lnTo>
                    <a:pt x="31" y="57"/>
                  </a:lnTo>
                  <a:lnTo>
                    <a:pt x="32" y="57"/>
                  </a:lnTo>
                  <a:lnTo>
                    <a:pt x="33" y="60"/>
                  </a:lnTo>
                  <a:lnTo>
                    <a:pt x="40" y="57"/>
                  </a:lnTo>
                  <a:lnTo>
                    <a:pt x="40" y="56"/>
                  </a:lnTo>
                  <a:lnTo>
                    <a:pt x="40" y="56"/>
                  </a:lnTo>
                  <a:lnTo>
                    <a:pt x="40" y="56"/>
                  </a:lnTo>
                  <a:lnTo>
                    <a:pt x="40" y="55"/>
                  </a:lnTo>
                  <a:lnTo>
                    <a:pt x="40" y="55"/>
                  </a:lnTo>
                  <a:lnTo>
                    <a:pt x="40" y="54"/>
                  </a:lnTo>
                  <a:lnTo>
                    <a:pt x="41" y="54"/>
                  </a:lnTo>
                  <a:lnTo>
                    <a:pt x="41" y="53"/>
                  </a:lnTo>
                  <a:lnTo>
                    <a:pt x="42" y="52"/>
                  </a:lnTo>
                  <a:lnTo>
                    <a:pt x="42" y="52"/>
                  </a:lnTo>
                  <a:lnTo>
                    <a:pt x="43" y="52"/>
                  </a:lnTo>
                  <a:lnTo>
                    <a:pt x="43" y="50"/>
                  </a:lnTo>
                  <a:lnTo>
                    <a:pt x="42" y="50"/>
                  </a:lnTo>
                  <a:lnTo>
                    <a:pt x="42" y="48"/>
                  </a:lnTo>
                  <a:lnTo>
                    <a:pt x="41" y="48"/>
                  </a:lnTo>
                  <a:lnTo>
                    <a:pt x="41" y="47"/>
                  </a:lnTo>
                  <a:lnTo>
                    <a:pt x="44" y="45"/>
                  </a:lnTo>
                  <a:lnTo>
                    <a:pt x="44" y="45"/>
                  </a:lnTo>
                  <a:lnTo>
                    <a:pt x="46" y="44"/>
                  </a:lnTo>
                  <a:lnTo>
                    <a:pt x="47" y="41"/>
                  </a:lnTo>
                  <a:lnTo>
                    <a:pt x="47" y="39"/>
                  </a:lnTo>
                  <a:lnTo>
                    <a:pt x="48" y="38"/>
                  </a:lnTo>
                  <a:lnTo>
                    <a:pt x="48" y="37"/>
                  </a:lnTo>
                  <a:lnTo>
                    <a:pt x="48" y="36"/>
                  </a:lnTo>
                  <a:lnTo>
                    <a:pt x="50" y="34"/>
                  </a:lnTo>
                  <a:lnTo>
                    <a:pt x="51" y="34"/>
                  </a:lnTo>
                  <a:lnTo>
                    <a:pt x="51" y="33"/>
                  </a:lnTo>
                  <a:lnTo>
                    <a:pt x="51" y="32"/>
                  </a:lnTo>
                  <a:lnTo>
                    <a:pt x="51" y="32"/>
                  </a:lnTo>
                  <a:lnTo>
                    <a:pt x="51" y="33"/>
                  </a:lnTo>
                  <a:lnTo>
                    <a:pt x="53" y="33"/>
                  </a:lnTo>
                  <a:lnTo>
                    <a:pt x="55" y="33"/>
                  </a:lnTo>
                  <a:lnTo>
                    <a:pt x="55" y="32"/>
                  </a:lnTo>
                  <a:lnTo>
                    <a:pt x="50" y="28"/>
                  </a:lnTo>
                  <a:lnTo>
                    <a:pt x="50" y="27"/>
                  </a:lnTo>
                  <a:lnTo>
                    <a:pt x="50" y="27"/>
                  </a:lnTo>
                  <a:lnTo>
                    <a:pt x="50" y="26"/>
                  </a:lnTo>
                  <a:lnTo>
                    <a:pt x="51" y="26"/>
                  </a:lnTo>
                  <a:lnTo>
                    <a:pt x="51" y="25"/>
                  </a:lnTo>
                  <a:lnTo>
                    <a:pt x="48" y="21"/>
                  </a:lnTo>
                  <a:lnTo>
                    <a:pt x="47" y="20"/>
                  </a:lnTo>
                  <a:lnTo>
                    <a:pt x="47" y="20"/>
                  </a:lnTo>
                  <a:lnTo>
                    <a:pt x="47" y="20"/>
                  </a:lnTo>
                  <a:lnTo>
                    <a:pt x="47" y="20"/>
                  </a:lnTo>
                  <a:lnTo>
                    <a:pt x="47" y="20"/>
                  </a:lnTo>
                  <a:lnTo>
                    <a:pt x="46" y="18"/>
                  </a:lnTo>
                  <a:lnTo>
                    <a:pt x="47" y="18"/>
                  </a:lnTo>
                  <a:lnTo>
                    <a:pt x="48" y="18"/>
                  </a:lnTo>
                  <a:lnTo>
                    <a:pt x="48" y="17"/>
                  </a:lnTo>
                  <a:lnTo>
                    <a:pt x="49" y="18"/>
                  </a:lnTo>
                  <a:lnTo>
                    <a:pt x="49" y="17"/>
                  </a:lnTo>
                  <a:lnTo>
                    <a:pt x="49" y="17"/>
                  </a:lnTo>
                  <a:lnTo>
                    <a:pt x="48" y="17"/>
                  </a:lnTo>
                  <a:lnTo>
                    <a:pt x="48" y="16"/>
                  </a:lnTo>
                  <a:lnTo>
                    <a:pt x="47" y="16"/>
                  </a:lnTo>
                  <a:lnTo>
                    <a:pt x="47" y="16"/>
                  </a:lnTo>
                  <a:lnTo>
                    <a:pt x="48" y="15"/>
                  </a:lnTo>
                  <a:lnTo>
                    <a:pt x="48" y="15"/>
                  </a:lnTo>
                  <a:lnTo>
                    <a:pt x="48" y="15"/>
                  </a:lnTo>
                  <a:lnTo>
                    <a:pt x="48" y="14"/>
                  </a:lnTo>
                  <a:lnTo>
                    <a:pt x="49" y="14"/>
                  </a:lnTo>
                  <a:lnTo>
                    <a:pt x="49" y="14"/>
                  </a:lnTo>
                  <a:lnTo>
                    <a:pt x="50" y="14"/>
                  </a:lnTo>
                  <a:lnTo>
                    <a:pt x="51" y="15"/>
                  </a:lnTo>
                  <a:lnTo>
                    <a:pt x="54" y="13"/>
                  </a:lnTo>
                  <a:lnTo>
                    <a:pt x="54" y="13"/>
                  </a:lnTo>
                  <a:lnTo>
                    <a:pt x="53" y="13"/>
                  </a:lnTo>
                  <a:lnTo>
                    <a:pt x="52" y="13"/>
                  </a:lnTo>
                  <a:lnTo>
                    <a:pt x="52" y="13"/>
                  </a:lnTo>
                  <a:lnTo>
                    <a:pt x="51" y="12"/>
                  </a:lnTo>
                  <a:lnTo>
                    <a:pt x="52" y="11"/>
                  </a:lnTo>
                  <a:lnTo>
                    <a:pt x="52" y="11"/>
                  </a:lnTo>
                  <a:lnTo>
                    <a:pt x="53" y="11"/>
                  </a:lnTo>
                  <a:lnTo>
                    <a:pt x="57" y="10"/>
                  </a:lnTo>
                  <a:lnTo>
                    <a:pt x="58" y="10"/>
                  </a:lnTo>
                  <a:lnTo>
                    <a:pt x="57" y="9"/>
                  </a:lnTo>
                  <a:lnTo>
                    <a:pt x="57" y="9"/>
                  </a:lnTo>
                  <a:lnTo>
                    <a:pt x="55" y="8"/>
                  </a:lnTo>
                  <a:lnTo>
                    <a:pt x="52" y="6"/>
                  </a:lnTo>
                  <a:lnTo>
                    <a:pt x="51" y="6"/>
                  </a:lnTo>
                  <a:lnTo>
                    <a:pt x="51" y="6"/>
                  </a:lnTo>
                  <a:lnTo>
                    <a:pt x="51" y="6"/>
                  </a:lnTo>
                  <a:lnTo>
                    <a:pt x="51" y="6"/>
                  </a:lnTo>
                  <a:lnTo>
                    <a:pt x="51" y="6"/>
                  </a:lnTo>
                  <a:lnTo>
                    <a:pt x="51" y="6"/>
                  </a:lnTo>
                  <a:lnTo>
                    <a:pt x="51" y="5"/>
                  </a:lnTo>
                  <a:lnTo>
                    <a:pt x="50" y="5"/>
                  </a:lnTo>
                  <a:lnTo>
                    <a:pt x="50" y="6"/>
                  </a:lnTo>
                  <a:lnTo>
                    <a:pt x="49" y="6"/>
                  </a:lnTo>
                  <a:lnTo>
                    <a:pt x="49" y="6"/>
                  </a:lnTo>
                  <a:lnTo>
                    <a:pt x="48" y="6"/>
                  </a:lnTo>
                  <a:lnTo>
                    <a:pt x="48" y="4"/>
                  </a:lnTo>
                  <a:lnTo>
                    <a:pt x="49" y="4"/>
                  </a:lnTo>
                  <a:lnTo>
                    <a:pt x="48" y="2"/>
                  </a:lnTo>
                  <a:lnTo>
                    <a:pt x="47" y="2"/>
                  </a:lnTo>
                  <a:lnTo>
                    <a:pt x="47" y="2"/>
                  </a:lnTo>
                  <a:lnTo>
                    <a:pt x="47" y="2"/>
                  </a:lnTo>
                  <a:lnTo>
                    <a:pt x="46" y="0"/>
                  </a:lnTo>
                  <a:lnTo>
                    <a:pt x="46" y="0"/>
                  </a:lnTo>
                  <a:lnTo>
                    <a:pt x="45" y="0"/>
                  </a:lnTo>
                  <a:lnTo>
                    <a:pt x="44" y="1"/>
                  </a:lnTo>
                  <a:lnTo>
                    <a:pt x="44" y="2"/>
                  </a:lnTo>
                  <a:lnTo>
                    <a:pt x="44" y="2"/>
                  </a:lnTo>
                  <a:lnTo>
                    <a:pt x="44" y="1"/>
                  </a:lnTo>
                  <a:lnTo>
                    <a:pt x="44" y="0"/>
                  </a:lnTo>
                  <a:lnTo>
                    <a:pt x="44" y="0"/>
                  </a:lnTo>
                  <a:lnTo>
                    <a:pt x="44" y="0"/>
                  </a:lnTo>
                  <a:lnTo>
                    <a:pt x="43" y="0"/>
                  </a:lnTo>
                  <a:lnTo>
                    <a:pt x="43" y="1"/>
                  </a:lnTo>
                  <a:lnTo>
                    <a:pt x="40" y="5"/>
                  </a:lnTo>
                  <a:lnTo>
                    <a:pt x="40" y="5"/>
                  </a:lnTo>
                  <a:lnTo>
                    <a:pt x="38" y="8"/>
                  </a:lnTo>
                  <a:lnTo>
                    <a:pt x="37" y="8"/>
                  </a:lnTo>
                  <a:lnTo>
                    <a:pt x="36" y="8"/>
                  </a:lnTo>
                  <a:lnTo>
                    <a:pt x="36" y="9"/>
                  </a:lnTo>
                  <a:lnTo>
                    <a:pt x="36" y="9"/>
                  </a:lnTo>
                  <a:lnTo>
                    <a:pt x="37" y="10"/>
                  </a:lnTo>
                  <a:lnTo>
                    <a:pt x="36" y="10"/>
                  </a:lnTo>
                  <a:lnTo>
                    <a:pt x="36" y="11"/>
                  </a:lnTo>
                  <a:lnTo>
                    <a:pt x="35" y="11"/>
                  </a:lnTo>
                  <a:lnTo>
                    <a:pt x="34" y="11"/>
                  </a:lnTo>
                  <a:lnTo>
                    <a:pt x="33" y="10"/>
                  </a:lnTo>
                  <a:lnTo>
                    <a:pt x="31" y="12"/>
                  </a:lnTo>
                  <a:lnTo>
                    <a:pt x="29" y="13"/>
                  </a:lnTo>
                  <a:lnTo>
                    <a:pt x="29" y="13"/>
                  </a:lnTo>
                  <a:lnTo>
                    <a:pt x="28" y="13"/>
                  </a:lnTo>
                  <a:lnTo>
                    <a:pt x="28" y="14"/>
                  </a:lnTo>
                  <a:lnTo>
                    <a:pt x="22" y="21"/>
                  </a:lnTo>
                  <a:lnTo>
                    <a:pt x="22" y="21"/>
                  </a:lnTo>
                  <a:lnTo>
                    <a:pt x="18" y="21"/>
                  </a:lnTo>
                  <a:lnTo>
                    <a:pt x="18" y="22"/>
                  </a:lnTo>
                  <a:lnTo>
                    <a:pt x="18" y="22"/>
                  </a:lnTo>
                  <a:lnTo>
                    <a:pt x="16" y="22"/>
                  </a:lnTo>
                  <a:lnTo>
                    <a:pt x="15" y="22"/>
                  </a:lnTo>
                  <a:lnTo>
                    <a:pt x="15" y="24"/>
                  </a:lnTo>
                  <a:lnTo>
                    <a:pt x="15" y="25"/>
                  </a:lnTo>
                  <a:lnTo>
                    <a:pt x="15" y="25"/>
                  </a:lnTo>
                  <a:lnTo>
                    <a:pt x="14" y="24"/>
                  </a:lnTo>
                  <a:lnTo>
                    <a:pt x="13" y="25"/>
                  </a:lnTo>
                  <a:lnTo>
                    <a:pt x="14" y="26"/>
                  </a:lnTo>
                  <a:lnTo>
                    <a:pt x="12" y="29"/>
                  </a:lnTo>
                  <a:lnTo>
                    <a:pt x="10" y="28"/>
                  </a:lnTo>
                  <a:lnTo>
                    <a:pt x="9" y="28"/>
                  </a:lnTo>
                  <a:lnTo>
                    <a:pt x="7" y="28"/>
                  </a:lnTo>
                  <a:lnTo>
                    <a:pt x="5" y="28"/>
                  </a:lnTo>
                  <a:lnTo>
                    <a:pt x="5" y="27"/>
                  </a:lnTo>
                  <a:lnTo>
                    <a:pt x="5" y="26"/>
                  </a:lnTo>
                  <a:lnTo>
                    <a:pt x="4" y="27"/>
                  </a:lnTo>
                  <a:lnTo>
                    <a:pt x="4" y="28"/>
                  </a:lnTo>
                  <a:lnTo>
                    <a:pt x="2" y="29"/>
                  </a:lnTo>
                  <a:lnTo>
                    <a:pt x="0" y="3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7" name="Freeform 356"/>
            <p:cNvSpPr>
              <a:spLocks/>
            </p:cNvSpPr>
            <p:nvPr/>
          </p:nvSpPr>
          <p:spPr bwMode="auto">
            <a:xfrm>
              <a:off x="8673580" y="3805877"/>
              <a:ext cx="3407" cy="8710"/>
            </a:xfrm>
            <a:custGeom>
              <a:avLst/>
              <a:gdLst/>
              <a:ahLst/>
              <a:cxnLst>
                <a:cxn ang="0">
                  <a:pos x="0" y="1"/>
                </a:cxn>
                <a:cxn ang="0">
                  <a:pos x="0" y="0"/>
                </a:cxn>
                <a:cxn ang="0">
                  <a:pos x="0" y="0"/>
                </a:cxn>
                <a:cxn ang="0">
                  <a:pos x="0" y="1"/>
                </a:cxn>
                <a:cxn ang="0">
                  <a:pos x="0" y="1"/>
                </a:cxn>
                <a:cxn ang="0">
                  <a:pos x="0" y="2"/>
                </a:cxn>
                <a:cxn ang="0">
                  <a:pos x="0" y="3"/>
                </a:cxn>
                <a:cxn ang="0">
                  <a:pos x="1" y="3"/>
                </a:cxn>
                <a:cxn ang="0">
                  <a:pos x="0" y="1"/>
                </a:cxn>
                <a:cxn ang="0">
                  <a:pos x="1" y="1"/>
                </a:cxn>
                <a:cxn ang="0">
                  <a:pos x="0" y="1"/>
                </a:cxn>
              </a:cxnLst>
              <a:rect l="0" t="0" r="r" b="b"/>
              <a:pathLst>
                <a:path w="1" h="3">
                  <a:moveTo>
                    <a:pt x="0" y="1"/>
                  </a:moveTo>
                  <a:lnTo>
                    <a:pt x="0" y="0"/>
                  </a:lnTo>
                  <a:lnTo>
                    <a:pt x="0" y="0"/>
                  </a:lnTo>
                  <a:lnTo>
                    <a:pt x="0" y="1"/>
                  </a:lnTo>
                  <a:lnTo>
                    <a:pt x="0" y="1"/>
                  </a:lnTo>
                  <a:lnTo>
                    <a:pt x="0" y="2"/>
                  </a:lnTo>
                  <a:lnTo>
                    <a:pt x="0" y="3"/>
                  </a:lnTo>
                  <a:lnTo>
                    <a:pt x="1" y="3"/>
                  </a:lnTo>
                  <a:lnTo>
                    <a:pt x="0" y="1"/>
                  </a:lnTo>
                  <a:lnTo>
                    <a:pt x="1"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8" name="Freeform 357"/>
            <p:cNvSpPr>
              <a:spLocks/>
            </p:cNvSpPr>
            <p:nvPr/>
          </p:nvSpPr>
          <p:spPr bwMode="auto">
            <a:xfrm>
              <a:off x="7818429" y="3527172"/>
              <a:ext cx="3407" cy="2903"/>
            </a:xfrm>
            <a:custGeom>
              <a:avLst/>
              <a:gdLst/>
              <a:ahLst/>
              <a:cxnLst>
                <a:cxn ang="0">
                  <a:pos x="1" y="1"/>
                </a:cxn>
                <a:cxn ang="0">
                  <a:pos x="1" y="1"/>
                </a:cxn>
                <a:cxn ang="0">
                  <a:pos x="1" y="1"/>
                </a:cxn>
                <a:cxn ang="0">
                  <a:pos x="1" y="0"/>
                </a:cxn>
                <a:cxn ang="0">
                  <a:pos x="1" y="0"/>
                </a:cxn>
                <a:cxn ang="0">
                  <a:pos x="1" y="0"/>
                </a:cxn>
                <a:cxn ang="0">
                  <a:pos x="1" y="0"/>
                </a:cxn>
                <a:cxn ang="0">
                  <a:pos x="0" y="1"/>
                </a:cxn>
                <a:cxn ang="0">
                  <a:pos x="0" y="1"/>
                </a:cxn>
                <a:cxn ang="0">
                  <a:pos x="0" y="1"/>
                </a:cxn>
                <a:cxn ang="0">
                  <a:pos x="1" y="1"/>
                </a:cxn>
                <a:cxn ang="0">
                  <a:pos x="1" y="1"/>
                </a:cxn>
              </a:cxnLst>
              <a:rect l="0" t="0" r="r" b="b"/>
              <a:pathLst>
                <a:path w="1" h="1">
                  <a:moveTo>
                    <a:pt x="1" y="1"/>
                  </a:moveTo>
                  <a:lnTo>
                    <a:pt x="1" y="1"/>
                  </a:lnTo>
                  <a:lnTo>
                    <a:pt x="1" y="1"/>
                  </a:lnTo>
                  <a:lnTo>
                    <a:pt x="1" y="0"/>
                  </a:lnTo>
                  <a:lnTo>
                    <a:pt x="1" y="0"/>
                  </a:lnTo>
                  <a:lnTo>
                    <a:pt x="1" y="0"/>
                  </a:lnTo>
                  <a:lnTo>
                    <a:pt x="1" y="0"/>
                  </a:lnTo>
                  <a:lnTo>
                    <a:pt x="0" y="1"/>
                  </a:lnTo>
                  <a:lnTo>
                    <a:pt x="0" y="1"/>
                  </a:lnTo>
                  <a:lnTo>
                    <a:pt x="0" y="1"/>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9" name="Freeform 358"/>
            <p:cNvSpPr>
              <a:spLocks/>
            </p:cNvSpPr>
            <p:nvPr/>
          </p:nvSpPr>
          <p:spPr bwMode="auto">
            <a:xfrm>
              <a:off x="7757103" y="3634589"/>
              <a:ext cx="57919" cy="14516"/>
            </a:xfrm>
            <a:custGeom>
              <a:avLst/>
              <a:gdLst/>
              <a:ahLst/>
              <a:cxnLst>
                <a:cxn ang="0">
                  <a:pos x="8" y="4"/>
                </a:cxn>
                <a:cxn ang="0">
                  <a:pos x="12" y="4"/>
                </a:cxn>
                <a:cxn ang="0">
                  <a:pos x="12" y="4"/>
                </a:cxn>
                <a:cxn ang="0">
                  <a:pos x="14" y="4"/>
                </a:cxn>
                <a:cxn ang="0">
                  <a:pos x="15" y="3"/>
                </a:cxn>
                <a:cxn ang="0">
                  <a:pos x="17" y="1"/>
                </a:cxn>
                <a:cxn ang="0">
                  <a:pos x="17" y="0"/>
                </a:cxn>
                <a:cxn ang="0">
                  <a:pos x="16" y="0"/>
                </a:cxn>
                <a:cxn ang="0">
                  <a:pos x="16" y="1"/>
                </a:cxn>
                <a:cxn ang="0">
                  <a:pos x="16" y="1"/>
                </a:cxn>
                <a:cxn ang="0">
                  <a:pos x="15" y="1"/>
                </a:cxn>
                <a:cxn ang="0">
                  <a:pos x="15" y="2"/>
                </a:cxn>
                <a:cxn ang="0">
                  <a:pos x="15" y="2"/>
                </a:cxn>
                <a:cxn ang="0">
                  <a:pos x="14" y="3"/>
                </a:cxn>
                <a:cxn ang="0">
                  <a:pos x="14" y="3"/>
                </a:cxn>
                <a:cxn ang="0">
                  <a:pos x="12" y="3"/>
                </a:cxn>
                <a:cxn ang="0">
                  <a:pos x="12" y="2"/>
                </a:cxn>
                <a:cxn ang="0">
                  <a:pos x="9" y="3"/>
                </a:cxn>
                <a:cxn ang="0">
                  <a:pos x="8" y="3"/>
                </a:cxn>
                <a:cxn ang="0">
                  <a:pos x="7" y="2"/>
                </a:cxn>
                <a:cxn ang="0">
                  <a:pos x="7" y="2"/>
                </a:cxn>
                <a:cxn ang="0">
                  <a:pos x="4" y="1"/>
                </a:cxn>
                <a:cxn ang="0">
                  <a:pos x="4" y="1"/>
                </a:cxn>
                <a:cxn ang="0">
                  <a:pos x="1" y="2"/>
                </a:cxn>
                <a:cxn ang="0">
                  <a:pos x="1" y="2"/>
                </a:cxn>
                <a:cxn ang="0">
                  <a:pos x="1" y="2"/>
                </a:cxn>
                <a:cxn ang="0">
                  <a:pos x="0" y="3"/>
                </a:cxn>
                <a:cxn ang="0">
                  <a:pos x="0" y="3"/>
                </a:cxn>
                <a:cxn ang="0">
                  <a:pos x="0" y="4"/>
                </a:cxn>
                <a:cxn ang="0">
                  <a:pos x="0" y="4"/>
                </a:cxn>
                <a:cxn ang="0">
                  <a:pos x="4" y="4"/>
                </a:cxn>
                <a:cxn ang="0">
                  <a:pos x="7" y="5"/>
                </a:cxn>
                <a:cxn ang="0">
                  <a:pos x="8" y="4"/>
                </a:cxn>
              </a:cxnLst>
              <a:rect l="0" t="0" r="r" b="b"/>
              <a:pathLst>
                <a:path w="17" h="5">
                  <a:moveTo>
                    <a:pt x="8" y="4"/>
                  </a:moveTo>
                  <a:lnTo>
                    <a:pt x="12" y="4"/>
                  </a:lnTo>
                  <a:lnTo>
                    <a:pt x="12" y="4"/>
                  </a:lnTo>
                  <a:lnTo>
                    <a:pt x="14" y="4"/>
                  </a:lnTo>
                  <a:lnTo>
                    <a:pt x="15" y="3"/>
                  </a:lnTo>
                  <a:lnTo>
                    <a:pt x="17" y="1"/>
                  </a:lnTo>
                  <a:lnTo>
                    <a:pt x="17" y="0"/>
                  </a:lnTo>
                  <a:lnTo>
                    <a:pt x="16" y="0"/>
                  </a:lnTo>
                  <a:lnTo>
                    <a:pt x="16" y="1"/>
                  </a:lnTo>
                  <a:lnTo>
                    <a:pt x="16" y="1"/>
                  </a:lnTo>
                  <a:lnTo>
                    <a:pt x="15" y="1"/>
                  </a:lnTo>
                  <a:lnTo>
                    <a:pt x="15" y="2"/>
                  </a:lnTo>
                  <a:lnTo>
                    <a:pt x="15" y="2"/>
                  </a:lnTo>
                  <a:lnTo>
                    <a:pt x="14" y="3"/>
                  </a:lnTo>
                  <a:lnTo>
                    <a:pt x="14" y="3"/>
                  </a:lnTo>
                  <a:lnTo>
                    <a:pt x="12" y="3"/>
                  </a:lnTo>
                  <a:lnTo>
                    <a:pt x="12" y="2"/>
                  </a:lnTo>
                  <a:lnTo>
                    <a:pt x="9" y="3"/>
                  </a:lnTo>
                  <a:lnTo>
                    <a:pt x="8" y="3"/>
                  </a:lnTo>
                  <a:lnTo>
                    <a:pt x="7" y="2"/>
                  </a:lnTo>
                  <a:lnTo>
                    <a:pt x="7" y="2"/>
                  </a:lnTo>
                  <a:lnTo>
                    <a:pt x="4" y="1"/>
                  </a:lnTo>
                  <a:lnTo>
                    <a:pt x="4" y="1"/>
                  </a:lnTo>
                  <a:lnTo>
                    <a:pt x="1" y="2"/>
                  </a:lnTo>
                  <a:lnTo>
                    <a:pt x="1" y="2"/>
                  </a:lnTo>
                  <a:lnTo>
                    <a:pt x="1" y="2"/>
                  </a:lnTo>
                  <a:lnTo>
                    <a:pt x="0" y="3"/>
                  </a:lnTo>
                  <a:lnTo>
                    <a:pt x="0" y="3"/>
                  </a:lnTo>
                  <a:lnTo>
                    <a:pt x="0" y="4"/>
                  </a:lnTo>
                  <a:lnTo>
                    <a:pt x="0" y="4"/>
                  </a:lnTo>
                  <a:lnTo>
                    <a:pt x="4" y="4"/>
                  </a:lnTo>
                  <a:lnTo>
                    <a:pt x="7" y="5"/>
                  </a:lnTo>
                  <a:lnTo>
                    <a:pt x="8"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0" name="Rectangle 359"/>
            <p:cNvSpPr>
              <a:spLocks noChangeArrowheads="1"/>
            </p:cNvSpPr>
            <p:nvPr/>
          </p:nvSpPr>
          <p:spPr bwMode="auto">
            <a:xfrm>
              <a:off x="8615661" y="3678137"/>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1" name="Freeform 360"/>
            <p:cNvSpPr>
              <a:spLocks/>
            </p:cNvSpPr>
            <p:nvPr/>
          </p:nvSpPr>
          <p:spPr bwMode="auto">
            <a:xfrm>
              <a:off x="7808208" y="3524269"/>
              <a:ext cx="10221" cy="5806"/>
            </a:xfrm>
            <a:custGeom>
              <a:avLst/>
              <a:gdLst/>
              <a:ahLst/>
              <a:cxnLst>
                <a:cxn ang="0">
                  <a:pos x="2" y="0"/>
                </a:cxn>
                <a:cxn ang="0">
                  <a:pos x="1" y="1"/>
                </a:cxn>
                <a:cxn ang="0">
                  <a:pos x="1" y="1"/>
                </a:cxn>
                <a:cxn ang="0">
                  <a:pos x="0" y="2"/>
                </a:cxn>
                <a:cxn ang="0">
                  <a:pos x="1" y="2"/>
                </a:cxn>
                <a:cxn ang="0">
                  <a:pos x="2" y="2"/>
                </a:cxn>
                <a:cxn ang="0">
                  <a:pos x="3" y="1"/>
                </a:cxn>
                <a:cxn ang="0">
                  <a:pos x="3" y="0"/>
                </a:cxn>
                <a:cxn ang="0">
                  <a:pos x="2" y="0"/>
                </a:cxn>
              </a:cxnLst>
              <a:rect l="0" t="0" r="r" b="b"/>
              <a:pathLst>
                <a:path w="3" h="2">
                  <a:moveTo>
                    <a:pt x="2" y="0"/>
                  </a:moveTo>
                  <a:lnTo>
                    <a:pt x="1" y="1"/>
                  </a:lnTo>
                  <a:lnTo>
                    <a:pt x="1" y="1"/>
                  </a:lnTo>
                  <a:lnTo>
                    <a:pt x="0" y="2"/>
                  </a:lnTo>
                  <a:lnTo>
                    <a:pt x="1" y="2"/>
                  </a:lnTo>
                  <a:lnTo>
                    <a:pt x="2" y="2"/>
                  </a:lnTo>
                  <a:lnTo>
                    <a:pt x="3" y="1"/>
                  </a:lnTo>
                  <a:lnTo>
                    <a:pt x="3"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2" name="Freeform 361"/>
            <p:cNvSpPr>
              <a:spLocks/>
            </p:cNvSpPr>
            <p:nvPr/>
          </p:nvSpPr>
          <p:spPr bwMode="auto">
            <a:xfrm>
              <a:off x="7815022" y="3570720"/>
              <a:ext cx="3407" cy="2903"/>
            </a:xfrm>
            <a:custGeom>
              <a:avLst/>
              <a:gdLst/>
              <a:ahLst/>
              <a:cxnLst>
                <a:cxn ang="0">
                  <a:pos x="1" y="0"/>
                </a:cxn>
                <a:cxn ang="0">
                  <a:pos x="0" y="0"/>
                </a:cxn>
                <a:cxn ang="0">
                  <a:pos x="0" y="0"/>
                </a:cxn>
                <a:cxn ang="0">
                  <a:pos x="0" y="0"/>
                </a:cxn>
                <a:cxn ang="0">
                  <a:pos x="0" y="0"/>
                </a:cxn>
                <a:cxn ang="0">
                  <a:pos x="1" y="1"/>
                </a:cxn>
                <a:cxn ang="0">
                  <a:pos x="1" y="1"/>
                </a:cxn>
                <a:cxn ang="0">
                  <a:pos x="1" y="0"/>
                </a:cxn>
                <a:cxn ang="0">
                  <a:pos x="1" y="0"/>
                </a:cxn>
                <a:cxn ang="0">
                  <a:pos x="1" y="0"/>
                </a:cxn>
              </a:cxnLst>
              <a:rect l="0" t="0" r="r" b="b"/>
              <a:pathLst>
                <a:path w="1" h="1">
                  <a:moveTo>
                    <a:pt x="1" y="0"/>
                  </a:moveTo>
                  <a:lnTo>
                    <a:pt x="0" y="0"/>
                  </a:lnTo>
                  <a:lnTo>
                    <a:pt x="0" y="0"/>
                  </a:lnTo>
                  <a:lnTo>
                    <a:pt x="0" y="0"/>
                  </a:lnTo>
                  <a:lnTo>
                    <a:pt x="0" y="0"/>
                  </a:lnTo>
                  <a:lnTo>
                    <a:pt x="1" y="1"/>
                  </a:lnTo>
                  <a:lnTo>
                    <a:pt x="1" y="1"/>
                  </a:lnTo>
                  <a:lnTo>
                    <a:pt x="1"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3" name="Freeform 362"/>
            <p:cNvSpPr>
              <a:spLocks/>
            </p:cNvSpPr>
            <p:nvPr/>
          </p:nvSpPr>
          <p:spPr bwMode="auto">
            <a:xfrm>
              <a:off x="7740069" y="3654912"/>
              <a:ext cx="34070" cy="14516"/>
            </a:xfrm>
            <a:custGeom>
              <a:avLst/>
              <a:gdLst/>
              <a:ahLst/>
              <a:cxnLst>
                <a:cxn ang="0">
                  <a:pos x="3" y="3"/>
                </a:cxn>
                <a:cxn ang="0">
                  <a:pos x="6" y="4"/>
                </a:cxn>
                <a:cxn ang="0">
                  <a:pos x="7" y="5"/>
                </a:cxn>
                <a:cxn ang="0">
                  <a:pos x="9" y="5"/>
                </a:cxn>
                <a:cxn ang="0">
                  <a:pos x="9" y="5"/>
                </a:cxn>
                <a:cxn ang="0">
                  <a:pos x="10" y="4"/>
                </a:cxn>
                <a:cxn ang="0">
                  <a:pos x="9" y="4"/>
                </a:cxn>
                <a:cxn ang="0">
                  <a:pos x="6" y="1"/>
                </a:cxn>
                <a:cxn ang="0">
                  <a:pos x="6" y="1"/>
                </a:cxn>
                <a:cxn ang="0">
                  <a:pos x="6" y="0"/>
                </a:cxn>
                <a:cxn ang="0">
                  <a:pos x="5" y="1"/>
                </a:cxn>
                <a:cxn ang="0">
                  <a:pos x="2" y="1"/>
                </a:cxn>
                <a:cxn ang="0">
                  <a:pos x="0" y="1"/>
                </a:cxn>
                <a:cxn ang="0">
                  <a:pos x="0" y="1"/>
                </a:cxn>
                <a:cxn ang="0">
                  <a:pos x="1" y="3"/>
                </a:cxn>
                <a:cxn ang="0">
                  <a:pos x="3" y="3"/>
                </a:cxn>
              </a:cxnLst>
              <a:rect l="0" t="0" r="r" b="b"/>
              <a:pathLst>
                <a:path w="10" h="5">
                  <a:moveTo>
                    <a:pt x="3" y="3"/>
                  </a:moveTo>
                  <a:lnTo>
                    <a:pt x="6" y="4"/>
                  </a:lnTo>
                  <a:lnTo>
                    <a:pt x="7" y="5"/>
                  </a:lnTo>
                  <a:lnTo>
                    <a:pt x="9" y="5"/>
                  </a:lnTo>
                  <a:lnTo>
                    <a:pt x="9" y="5"/>
                  </a:lnTo>
                  <a:lnTo>
                    <a:pt x="10" y="4"/>
                  </a:lnTo>
                  <a:lnTo>
                    <a:pt x="9" y="4"/>
                  </a:lnTo>
                  <a:lnTo>
                    <a:pt x="6" y="1"/>
                  </a:lnTo>
                  <a:lnTo>
                    <a:pt x="6" y="1"/>
                  </a:lnTo>
                  <a:lnTo>
                    <a:pt x="6" y="0"/>
                  </a:lnTo>
                  <a:lnTo>
                    <a:pt x="5" y="1"/>
                  </a:lnTo>
                  <a:lnTo>
                    <a:pt x="2" y="1"/>
                  </a:lnTo>
                  <a:lnTo>
                    <a:pt x="0" y="1"/>
                  </a:lnTo>
                  <a:lnTo>
                    <a:pt x="0" y="1"/>
                  </a:lnTo>
                  <a:lnTo>
                    <a:pt x="1" y="3"/>
                  </a:lnTo>
                  <a:lnTo>
                    <a:pt x="3"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4" name="Freeform 363"/>
            <p:cNvSpPr>
              <a:spLocks/>
            </p:cNvSpPr>
            <p:nvPr/>
          </p:nvSpPr>
          <p:spPr bwMode="auto">
            <a:xfrm>
              <a:off x="8639510" y="3762329"/>
              <a:ext cx="10221" cy="11613"/>
            </a:xfrm>
            <a:custGeom>
              <a:avLst/>
              <a:gdLst/>
              <a:ahLst/>
              <a:cxnLst>
                <a:cxn ang="0">
                  <a:pos x="1" y="0"/>
                </a:cxn>
                <a:cxn ang="0">
                  <a:pos x="1" y="0"/>
                </a:cxn>
                <a:cxn ang="0">
                  <a:pos x="0" y="0"/>
                </a:cxn>
                <a:cxn ang="0">
                  <a:pos x="0" y="0"/>
                </a:cxn>
                <a:cxn ang="0">
                  <a:pos x="1" y="1"/>
                </a:cxn>
                <a:cxn ang="0">
                  <a:pos x="1" y="1"/>
                </a:cxn>
                <a:cxn ang="0">
                  <a:pos x="2" y="4"/>
                </a:cxn>
                <a:cxn ang="0">
                  <a:pos x="3" y="4"/>
                </a:cxn>
                <a:cxn ang="0">
                  <a:pos x="3" y="3"/>
                </a:cxn>
                <a:cxn ang="0">
                  <a:pos x="3" y="2"/>
                </a:cxn>
                <a:cxn ang="0">
                  <a:pos x="3" y="2"/>
                </a:cxn>
                <a:cxn ang="0">
                  <a:pos x="2" y="1"/>
                </a:cxn>
                <a:cxn ang="0">
                  <a:pos x="2" y="0"/>
                </a:cxn>
                <a:cxn ang="0">
                  <a:pos x="1" y="0"/>
                </a:cxn>
              </a:cxnLst>
              <a:rect l="0" t="0" r="r" b="b"/>
              <a:pathLst>
                <a:path w="3" h="4">
                  <a:moveTo>
                    <a:pt x="1" y="0"/>
                  </a:moveTo>
                  <a:lnTo>
                    <a:pt x="1" y="0"/>
                  </a:lnTo>
                  <a:lnTo>
                    <a:pt x="0" y="0"/>
                  </a:lnTo>
                  <a:lnTo>
                    <a:pt x="0" y="0"/>
                  </a:lnTo>
                  <a:lnTo>
                    <a:pt x="1" y="1"/>
                  </a:lnTo>
                  <a:lnTo>
                    <a:pt x="1" y="1"/>
                  </a:lnTo>
                  <a:lnTo>
                    <a:pt x="2" y="4"/>
                  </a:lnTo>
                  <a:lnTo>
                    <a:pt x="3" y="4"/>
                  </a:lnTo>
                  <a:lnTo>
                    <a:pt x="3" y="3"/>
                  </a:lnTo>
                  <a:lnTo>
                    <a:pt x="3" y="2"/>
                  </a:lnTo>
                  <a:lnTo>
                    <a:pt x="3" y="2"/>
                  </a:lnTo>
                  <a:lnTo>
                    <a:pt x="2" y="1"/>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5" name="Freeform 364"/>
            <p:cNvSpPr>
              <a:spLocks/>
            </p:cNvSpPr>
            <p:nvPr/>
          </p:nvSpPr>
          <p:spPr bwMode="auto">
            <a:xfrm>
              <a:off x="8629289" y="4215224"/>
              <a:ext cx="143093" cy="133546"/>
            </a:xfrm>
            <a:custGeom>
              <a:avLst/>
              <a:gdLst/>
              <a:ahLst/>
              <a:cxnLst>
                <a:cxn ang="0">
                  <a:pos x="42" y="4"/>
                </a:cxn>
                <a:cxn ang="0">
                  <a:pos x="42" y="3"/>
                </a:cxn>
                <a:cxn ang="0">
                  <a:pos x="40" y="5"/>
                </a:cxn>
                <a:cxn ang="0">
                  <a:pos x="40" y="3"/>
                </a:cxn>
                <a:cxn ang="0">
                  <a:pos x="40" y="2"/>
                </a:cxn>
                <a:cxn ang="0">
                  <a:pos x="39" y="4"/>
                </a:cxn>
                <a:cxn ang="0">
                  <a:pos x="36" y="4"/>
                </a:cxn>
                <a:cxn ang="0">
                  <a:pos x="35" y="2"/>
                </a:cxn>
                <a:cxn ang="0">
                  <a:pos x="34" y="0"/>
                </a:cxn>
                <a:cxn ang="0">
                  <a:pos x="33" y="0"/>
                </a:cxn>
                <a:cxn ang="0">
                  <a:pos x="32" y="1"/>
                </a:cxn>
                <a:cxn ang="0">
                  <a:pos x="31" y="5"/>
                </a:cxn>
                <a:cxn ang="0">
                  <a:pos x="27" y="9"/>
                </a:cxn>
                <a:cxn ang="0">
                  <a:pos x="22" y="17"/>
                </a:cxn>
                <a:cxn ang="0">
                  <a:pos x="13" y="25"/>
                </a:cxn>
                <a:cxn ang="0">
                  <a:pos x="11" y="25"/>
                </a:cxn>
                <a:cxn ang="0">
                  <a:pos x="10" y="26"/>
                </a:cxn>
                <a:cxn ang="0">
                  <a:pos x="8" y="28"/>
                </a:cxn>
                <a:cxn ang="0">
                  <a:pos x="6" y="30"/>
                </a:cxn>
                <a:cxn ang="0">
                  <a:pos x="6" y="32"/>
                </a:cxn>
                <a:cxn ang="0">
                  <a:pos x="5" y="33"/>
                </a:cxn>
                <a:cxn ang="0">
                  <a:pos x="5" y="32"/>
                </a:cxn>
                <a:cxn ang="0">
                  <a:pos x="3" y="34"/>
                </a:cxn>
                <a:cxn ang="0">
                  <a:pos x="4" y="35"/>
                </a:cxn>
                <a:cxn ang="0">
                  <a:pos x="2" y="35"/>
                </a:cxn>
                <a:cxn ang="0">
                  <a:pos x="2" y="36"/>
                </a:cxn>
                <a:cxn ang="0">
                  <a:pos x="2" y="36"/>
                </a:cxn>
                <a:cxn ang="0">
                  <a:pos x="2" y="37"/>
                </a:cxn>
                <a:cxn ang="0">
                  <a:pos x="2" y="38"/>
                </a:cxn>
                <a:cxn ang="0">
                  <a:pos x="0" y="39"/>
                </a:cxn>
                <a:cxn ang="0">
                  <a:pos x="1" y="41"/>
                </a:cxn>
                <a:cxn ang="0">
                  <a:pos x="1" y="41"/>
                </a:cxn>
                <a:cxn ang="0">
                  <a:pos x="1" y="42"/>
                </a:cxn>
                <a:cxn ang="0">
                  <a:pos x="5" y="43"/>
                </a:cxn>
                <a:cxn ang="0">
                  <a:pos x="7" y="42"/>
                </a:cxn>
                <a:cxn ang="0">
                  <a:pos x="10" y="44"/>
                </a:cxn>
                <a:cxn ang="0">
                  <a:pos x="10" y="45"/>
                </a:cxn>
                <a:cxn ang="0">
                  <a:pos x="11" y="45"/>
                </a:cxn>
                <a:cxn ang="0">
                  <a:pos x="13" y="44"/>
                </a:cxn>
                <a:cxn ang="0">
                  <a:pos x="15" y="45"/>
                </a:cxn>
                <a:cxn ang="0">
                  <a:pos x="18" y="44"/>
                </a:cxn>
                <a:cxn ang="0">
                  <a:pos x="21" y="43"/>
                </a:cxn>
                <a:cxn ang="0">
                  <a:pos x="23" y="41"/>
                </a:cxn>
                <a:cxn ang="0">
                  <a:pos x="23" y="40"/>
                </a:cxn>
                <a:cxn ang="0">
                  <a:pos x="24" y="37"/>
                </a:cxn>
                <a:cxn ang="0">
                  <a:pos x="26" y="32"/>
                </a:cxn>
                <a:cxn ang="0">
                  <a:pos x="28" y="27"/>
                </a:cxn>
                <a:cxn ang="0">
                  <a:pos x="28" y="26"/>
                </a:cxn>
                <a:cxn ang="0">
                  <a:pos x="32" y="24"/>
                </a:cxn>
                <a:cxn ang="0">
                  <a:pos x="32" y="24"/>
                </a:cxn>
                <a:cxn ang="0">
                  <a:pos x="35" y="24"/>
                </a:cxn>
                <a:cxn ang="0">
                  <a:pos x="36" y="24"/>
                </a:cxn>
                <a:cxn ang="0">
                  <a:pos x="35" y="19"/>
                </a:cxn>
                <a:cxn ang="0">
                  <a:pos x="36" y="17"/>
                </a:cxn>
                <a:cxn ang="0">
                  <a:pos x="39" y="14"/>
                </a:cxn>
                <a:cxn ang="0">
                  <a:pos x="41" y="12"/>
                </a:cxn>
                <a:cxn ang="0">
                  <a:pos x="42" y="9"/>
                </a:cxn>
                <a:cxn ang="0">
                  <a:pos x="42" y="5"/>
                </a:cxn>
              </a:cxnLst>
              <a:rect l="0" t="0" r="r" b="b"/>
              <a:pathLst>
                <a:path w="42" h="46">
                  <a:moveTo>
                    <a:pt x="42" y="5"/>
                  </a:moveTo>
                  <a:lnTo>
                    <a:pt x="42" y="4"/>
                  </a:lnTo>
                  <a:lnTo>
                    <a:pt x="42" y="4"/>
                  </a:lnTo>
                  <a:lnTo>
                    <a:pt x="42" y="4"/>
                  </a:lnTo>
                  <a:lnTo>
                    <a:pt x="42" y="3"/>
                  </a:lnTo>
                  <a:lnTo>
                    <a:pt x="42" y="3"/>
                  </a:lnTo>
                  <a:lnTo>
                    <a:pt x="41" y="4"/>
                  </a:lnTo>
                  <a:lnTo>
                    <a:pt x="41" y="4"/>
                  </a:lnTo>
                  <a:lnTo>
                    <a:pt x="40" y="5"/>
                  </a:lnTo>
                  <a:lnTo>
                    <a:pt x="41" y="4"/>
                  </a:lnTo>
                  <a:lnTo>
                    <a:pt x="40" y="3"/>
                  </a:lnTo>
                  <a:lnTo>
                    <a:pt x="40" y="3"/>
                  </a:lnTo>
                  <a:lnTo>
                    <a:pt x="41" y="2"/>
                  </a:lnTo>
                  <a:lnTo>
                    <a:pt x="41" y="2"/>
                  </a:lnTo>
                  <a:lnTo>
                    <a:pt x="40" y="2"/>
                  </a:lnTo>
                  <a:lnTo>
                    <a:pt x="39" y="3"/>
                  </a:lnTo>
                  <a:lnTo>
                    <a:pt x="39" y="4"/>
                  </a:lnTo>
                  <a:lnTo>
                    <a:pt x="39" y="4"/>
                  </a:lnTo>
                  <a:lnTo>
                    <a:pt x="37" y="5"/>
                  </a:lnTo>
                  <a:lnTo>
                    <a:pt x="36" y="4"/>
                  </a:lnTo>
                  <a:lnTo>
                    <a:pt x="36" y="4"/>
                  </a:lnTo>
                  <a:lnTo>
                    <a:pt x="36" y="2"/>
                  </a:lnTo>
                  <a:lnTo>
                    <a:pt x="35" y="1"/>
                  </a:lnTo>
                  <a:lnTo>
                    <a:pt x="35" y="2"/>
                  </a:lnTo>
                  <a:lnTo>
                    <a:pt x="35" y="1"/>
                  </a:lnTo>
                  <a:lnTo>
                    <a:pt x="34" y="1"/>
                  </a:lnTo>
                  <a:lnTo>
                    <a:pt x="34" y="0"/>
                  </a:lnTo>
                  <a:lnTo>
                    <a:pt x="34" y="0"/>
                  </a:lnTo>
                  <a:lnTo>
                    <a:pt x="33" y="0"/>
                  </a:lnTo>
                  <a:lnTo>
                    <a:pt x="33" y="0"/>
                  </a:lnTo>
                  <a:lnTo>
                    <a:pt x="33" y="0"/>
                  </a:lnTo>
                  <a:lnTo>
                    <a:pt x="32" y="1"/>
                  </a:lnTo>
                  <a:lnTo>
                    <a:pt x="32" y="1"/>
                  </a:lnTo>
                  <a:lnTo>
                    <a:pt x="32" y="3"/>
                  </a:lnTo>
                  <a:lnTo>
                    <a:pt x="31" y="3"/>
                  </a:lnTo>
                  <a:lnTo>
                    <a:pt x="31" y="5"/>
                  </a:lnTo>
                  <a:lnTo>
                    <a:pt x="29" y="8"/>
                  </a:lnTo>
                  <a:lnTo>
                    <a:pt x="29" y="8"/>
                  </a:lnTo>
                  <a:lnTo>
                    <a:pt x="27" y="9"/>
                  </a:lnTo>
                  <a:lnTo>
                    <a:pt x="25" y="14"/>
                  </a:lnTo>
                  <a:lnTo>
                    <a:pt x="23" y="17"/>
                  </a:lnTo>
                  <a:lnTo>
                    <a:pt x="22" y="17"/>
                  </a:lnTo>
                  <a:lnTo>
                    <a:pt x="21" y="19"/>
                  </a:lnTo>
                  <a:lnTo>
                    <a:pt x="20" y="19"/>
                  </a:lnTo>
                  <a:lnTo>
                    <a:pt x="13" y="25"/>
                  </a:lnTo>
                  <a:lnTo>
                    <a:pt x="13" y="25"/>
                  </a:lnTo>
                  <a:lnTo>
                    <a:pt x="12" y="25"/>
                  </a:lnTo>
                  <a:lnTo>
                    <a:pt x="11" y="25"/>
                  </a:lnTo>
                  <a:lnTo>
                    <a:pt x="10" y="25"/>
                  </a:lnTo>
                  <a:lnTo>
                    <a:pt x="10" y="26"/>
                  </a:lnTo>
                  <a:lnTo>
                    <a:pt x="10" y="26"/>
                  </a:lnTo>
                  <a:lnTo>
                    <a:pt x="9" y="27"/>
                  </a:lnTo>
                  <a:lnTo>
                    <a:pt x="8" y="27"/>
                  </a:lnTo>
                  <a:lnTo>
                    <a:pt x="8" y="28"/>
                  </a:lnTo>
                  <a:lnTo>
                    <a:pt x="7" y="30"/>
                  </a:lnTo>
                  <a:lnTo>
                    <a:pt x="7" y="30"/>
                  </a:lnTo>
                  <a:lnTo>
                    <a:pt x="6" y="30"/>
                  </a:lnTo>
                  <a:lnTo>
                    <a:pt x="6" y="31"/>
                  </a:lnTo>
                  <a:lnTo>
                    <a:pt x="6" y="31"/>
                  </a:lnTo>
                  <a:lnTo>
                    <a:pt x="6" y="32"/>
                  </a:lnTo>
                  <a:lnTo>
                    <a:pt x="6" y="33"/>
                  </a:lnTo>
                  <a:lnTo>
                    <a:pt x="6" y="33"/>
                  </a:lnTo>
                  <a:lnTo>
                    <a:pt x="5" y="33"/>
                  </a:lnTo>
                  <a:lnTo>
                    <a:pt x="5" y="33"/>
                  </a:lnTo>
                  <a:lnTo>
                    <a:pt x="5" y="32"/>
                  </a:lnTo>
                  <a:lnTo>
                    <a:pt x="5" y="32"/>
                  </a:lnTo>
                  <a:lnTo>
                    <a:pt x="4" y="32"/>
                  </a:lnTo>
                  <a:lnTo>
                    <a:pt x="3" y="33"/>
                  </a:lnTo>
                  <a:lnTo>
                    <a:pt x="3" y="34"/>
                  </a:lnTo>
                  <a:lnTo>
                    <a:pt x="3" y="35"/>
                  </a:lnTo>
                  <a:lnTo>
                    <a:pt x="4" y="35"/>
                  </a:lnTo>
                  <a:lnTo>
                    <a:pt x="4" y="35"/>
                  </a:lnTo>
                  <a:lnTo>
                    <a:pt x="4" y="35"/>
                  </a:lnTo>
                  <a:lnTo>
                    <a:pt x="3" y="35"/>
                  </a:lnTo>
                  <a:lnTo>
                    <a:pt x="2" y="35"/>
                  </a:lnTo>
                  <a:lnTo>
                    <a:pt x="2" y="35"/>
                  </a:lnTo>
                  <a:lnTo>
                    <a:pt x="2" y="35"/>
                  </a:lnTo>
                  <a:lnTo>
                    <a:pt x="2" y="36"/>
                  </a:lnTo>
                  <a:lnTo>
                    <a:pt x="2" y="36"/>
                  </a:lnTo>
                  <a:lnTo>
                    <a:pt x="2" y="36"/>
                  </a:lnTo>
                  <a:lnTo>
                    <a:pt x="2" y="36"/>
                  </a:lnTo>
                  <a:lnTo>
                    <a:pt x="2" y="37"/>
                  </a:lnTo>
                  <a:lnTo>
                    <a:pt x="2" y="37"/>
                  </a:lnTo>
                  <a:lnTo>
                    <a:pt x="2" y="37"/>
                  </a:lnTo>
                  <a:lnTo>
                    <a:pt x="2" y="37"/>
                  </a:lnTo>
                  <a:lnTo>
                    <a:pt x="2" y="38"/>
                  </a:lnTo>
                  <a:lnTo>
                    <a:pt x="2" y="38"/>
                  </a:lnTo>
                  <a:lnTo>
                    <a:pt x="2" y="38"/>
                  </a:lnTo>
                  <a:lnTo>
                    <a:pt x="2" y="39"/>
                  </a:lnTo>
                  <a:lnTo>
                    <a:pt x="0" y="39"/>
                  </a:lnTo>
                  <a:lnTo>
                    <a:pt x="0" y="40"/>
                  </a:lnTo>
                  <a:lnTo>
                    <a:pt x="0" y="41"/>
                  </a:lnTo>
                  <a:lnTo>
                    <a:pt x="1" y="41"/>
                  </a:lnTo>
                  <a:lnTo>
                    <a:pt x="1" y="40"/>
                  </a:lnTo>
                  <a:lnTo>
                    <a:pt x="2" y="40"/>
                  </a:lnTo>
                  <a:lnTo>
                    <a:pt x="1" y="41"/>
                  </a:lnTo>
                  <a:lnTo>
                    <a:pt x="1" y="41"/>
                  </a:lnTo>
                  <a:lnTo>
                    <a:pt x="2" y="40"/>
                  </a:lnTo>
                  <a:lnTo>
                    <a:pt x="1" y="42"/>
                  </a:lnTo>
                  <a:lnTo>
                    <a:pt x="2" y="42"/>
                  </a:lnTo>
                  <a:lnTo>
                    <a:pt x="4" y="43"/>
                  </a:lnTo>
                  <a:lnTo>
                    <a:pt x="5" y="43"/>
                  </a:lnTo>
                  <a:lnTo>
                    <a:pt x="6" y="42"/>
                  </a:lnTo>
                  <a:lnTo>
                    <a:pt x="6" y="42"/>
                  </a:lnTo>
                  <a:lnTo>
                    <a:pt x="7" y="42"/>
                  </a:lnTo>
                  <a:lnTo>
                    <a:pt x="7" y="44"/>
                  </a:lnTo>
                  <a:lnTo>
                    <a:pt x="9" y="44"/>
                  </a:lnTo>
                  <a:lnTo>
                    <a:pt x="10" y="44"/>
                  </a:lnTo>
                  <a:lnTo>
                    <a:pt x="10" y="44"/>
                  </a:lnTo>
                  <a:lnTo>
                    <a:pt x="10" y="44"/>
                  </a:lnTo>
                  <a:lnTo>
                    <a:pt x="10" y="45"/>
                  </a:lnTo>
                  <a:lnTo>
                    <a:pt x="11" y="45"/>
                  </a:lnTo>
                  <a:lnTo>
                    <a:pt x="11" y="45"/>
                  </a:lnTo>
                  <a:lnTo>
                    <a:pt x="11" y="45"/>
                  </a:lnTo>
                  <a:lnTo>
                    <a:pt x="12" y="45"/>
                  </a:lnTo>
                  <a:lnTo>
                    <a:pt x="13" y="44"/>
                  </a:lnTo>
                  <a:lnTo>
                    <a:pt x="13" y="44"/>
                  </a:lnTo>
                  <a:lnTo>
                    <a:pt x="13" y="46"/>
                  </a:lnTo>
                  <a:lnTo>
                    <a:pt x="13" y="46"/>
                  </a:lnTo>
                  <a:lnTo>
                    <a:pt x="15" y="45"/>
                  </a:lnTo>
                  <a:lnTo>
                    <a:pt x="15" y="46"/>
                  </a:lnTo>
                  <a:lnTo>
                    <a:pt x="17" y="44"/>
                  </a:lnTo>
                  <a:lnTo>
                    <a:pt x="18" y="44"/>
                  </a:lnTo>
                  <a:lnTo>
                    <a:pt x="18" y="44"/>
                  </a:lnTo>
                  <a:lnTo>
                    <a:pt x="18" y="44"/>
                  </a:lnTo>
                  <a:lnTo>
                    <a:pt x="21" y="43"/>
                  </a:lnTo>
                  <a:lnTo>
                    <a:pt x="21" y="41"/>
                  </a:lnTo>
                  <a:lnTo>
                    <a:pt x="22" y="41"/>
                  </a:lnTo>
                  <a:lnTo>
                    <a:pt x="23" y="41"/>
                  </a:lnTo>
                  <a:lnTo>
                    <a:pt x="24" y="40"/>
                  </a:lnTo>
                  <a:lnTo>
                    <a:pt x="23" y="40"/>
                  </a:lnTo>
                  <a:lnTo>
                    <a:pt x="23" y="40"/>
                  </a:lnTo>
                  <a:lnTo>
                    <a:pt x="23" y="39"/>
                  </a:lnTo>
                  <a:lnTo>
                    <a:pt x="24" y="38"/>
                  </a:lnTo>
                  <a:lnTo>
                    <a:pt x="24" y="37"/>
                  </a:lnTo>
                  <a:lnTo>
                    <a:pt x="24" y="34"/>
                  </a:lnTo>
                  <a:lnTo>
                    <a:pt x="26" y="33"/>
                  </a:lnTo>
                  <a:lnTo>
                    <a:pt x="26" y="32"/>
                  </a:lnTo>
                  <a:lnTo>
                    <a:pt x="26" y="32"/>
                  </a:lnTo>
                  <a:lnTo>
                    <a:pt x="27" y="29"/>
                  </a:lnTo>
                  <a:lnTo>
                    <a:pt x="28" y="27"/>
                  </a:lnTo>
                  <a:lnTo>
                    <a:pt x="28" y="25"/>
                  </a:lnTo>
                  <a:lnTo>
                    <a:pt x="28" y="26"/>
                  </a:lnTo>
                  <a:lnTo>
                    <a:pt x="28" y="26"/>
                  </a:lnTo>
                  <a:lnTo>
                    <a:pt x="28" y="26"/>
                  </a:lnTo>
                  <a:lnTo>
                    <a:pt x="32" y="25"/>
                  </a:lnTo>
                  <a:lnTo>
                    <a:pt x="32" y="24"/>
                  </a:lnTo>
                  <a:lnTo>
                    <a:pt x="32" y="24"/>
                  </a:lnTo>
                  <a:lnTo>
                    <a:pt x="32" y="24"/>
                  </a:lnTo>
                  <a:lnTo>
                    <a:pt x="32" y="24"/>
                  </a:lnTo>
                  <a:lnTo>
                    <a:pt x="32" y="23"/>
                  </a:lnTo>
                  <a:lnTo>
                    <a:pt x="33" y="23"/>
                  </a:lnTo>
                  <a:lnTo>
                    <a:pt x="35" y="24"/>
                  </a:lnTo>
                  <a:lnTo>
                    <a:pt x="35" y="23"/>
                  </a:lnTo>
                  <a:lnTo>
                    <a:pt x="36" y="24"/>
                  </a:lnTo>
                  <a:lnTo>
                    <a:pt x="36" y="24"/>
                  </a:lnTo>
                  <a:lnTo>
                    <a:pt x="36" y="23"/>
                  </a:lnTo>
                  <a:lnTo>
                    <a:pt x="35" y="23"/>
                  </a:lnTo>
                  <a:lnTo>
                    <a:pt x="35" y="19"/>
                  </a:lnTo>
                  <a:lnTo>
                    <a:pt x="35" y="19"/>
                  </a:lnTo>
                  <a:lnTo>
                    <a:pt x="36" y="18"/>
                  </a:lnTo>
                  <a:lnTo>
                    <a:pt x="36" y="17"/>
                  </a:lnTo>
                  <a:lnTo>
                    <a:pt x="37" y="17"/>
                  </a:lnTo>
                  <a:lnTo>
                    <a:pt x="38" y="16"/>
                  </a:lnTo>
                  <a:lnTo>
                    <a:pt x="39" y="14"/>
                  </a:lnTo>
                  <a:lnTo>
                    <a:pt x="40" y="12"/>
                  </a:lnTo>
                  <a:lnTo>
                    <a:pt x="40" y="12"/>
                  </a:lnTo>
                  <a:lnTo>
                    <a:pt x="41" y="12"/>
                  </a:lnTo>
                  <a:lnTo>
                    <a:pt x="41" y="11"/>
                  </a:lnTo>
                  <a:lnTo>
                    <a:pt x="42" y="10"/>
                  </a:lnTo>
                  <a:lnTo>
                    <a:pt x="42" y="9"/>
                  </a:lnTo>
                  <a:lnTo>
                    <a:pt x="42" y="8"/>
                  </a:lnTo>
                  <a:lnTo>
                    <a:pt x="42" y="7"/>
                  </a:lnTo>
                  <a:lnTo>
                    <a:pt x="4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6" name="Freeform 365"/>
            <p:cNvSpPr>
              <a:spLocks/>
            </p:cNvSpPr>
            <p:nvPr/>
          </p:nvSpPr>
          <p:spPr bwMode="auto">
            <a:xfrm>
              <a:off x="8649731" y="4348770"/>
              <a:ext cx="10221" cy="14516"/>
            </a:xfrm>
            <a:custGeom>
              <a:avLst/>
              <a:gdLst/>
              <a:ahLst/>
              <a:cxnLst>
                <a:cxn ang="0">
                  <a:pos x="2" y="2"/>
                </a:cxn>
                <a:cxn ang="0">
                  <a:pos x="3" y="2"/>
                </a:cxn>
                <a:cxn ang="0">
                  <a:pos x="3" y="2"/>
                </a:cxn>
                <a:cxn ang="0">
                  <a:pos x="2" y="1"/>
                </a:cxn>
                <a:cxn ang="0">
                  <a:pos x="2" y="0"/>
                </a:cxn>
                <a:cxn ang="0">
                  <a:pos x="2" y="0"/>
                </a:cxn>
                <a:cxn ang="0">
                  <a:pos x="1" y="0"/>
                </a:cxn>
                <a:cxn ang="0">
                  <a:pos x="1" y="0"/>
                </a:cxn>
                <a:cxn ang="0">
                  <a:pos x="1" y="2"/>
                </a:cxn>
                <a:cxn ang="0">
                  <a:pos x="0" y="3"/>
                </a:cxn>
                <a:cxn ang="0">
                  <a:pos x="0" y="4"/>
                </a:cxn>
                <a:cxn ang="0">
                  <a:pos x="0" y="5"/>
                </a:cxn>
                <a:cxn ang="0">
                  <a:pos x="0" y="5"/>
                </a:cxn>
                <a:cxn ang="0">
                  <a:pos x="0" y="4"/>
                </a:cxn>
                <a:cxn ang="0">
                  <a:pos x="1" y="4"/>
                </a:cxn>
                <a:cxn ang="0">
                  <a:pos x="1" y="4"/>
                </a:cxn>
                <a:cxn ang="0">
                  <a:pos x="2" y="4"/>
                </a:cxn>
                <a:cxn ang="0">
                  <a:pos x="3" y="3"/>
                </a:cxn>
                <a:cxn ang="0">
                  <a:pos x="3" y="3"/>
                </a:cxn>
                <a:cxn ang="0">
                  <a:pos x="3" y="2"/>
                </a:cxn>
                <a:cxn ang="0">
                  <a:pos x="2" y="2"/>
                </a:cxn>
              </a:cxnLst>
              <a:rect l="0" t="0" r="r" b="b"/>
              <a:pathLst>
                <a:path w="3" h="5">
                  <a:moveTo>
                    <a:pt x="2" y="2"/>
                  </a:moveTo>
                  <a:lnTo>
                    <a:pt x="3" y="2"/>
                  </a:lnTo>
                  <a:lnTo>
                    <a:pt x="3" y="2"/>
                  </a:lnTo>
                  <a:lnTo>
                    <a:pt x="2" y="1"/>
                  </a:lnTo>
                  <a:lnTo>
                    <a:pt x="2" y="0"/>
                  </a:lnTo>
                  <a:lnTo>
                    <a:pt x="2" y="0"/>
                  </a:lnTo>
                  <a:lnTo>
                    <a:pt x="1" y="0"/>
                  </a:lnTo>
                  <a:lnTo>
                    <a:pt x="1" y="0"/>
                  </a:lnTo>
                  <a:lnTo>
                    <a:pt x="1" y="2"/>
                  </a:lnTo>
                  <a:lnTo>
                    <a:pt x="0" y="3"/>
                  </a:lnTo>
                  <a:lnTo>
                    <a:pt x="0" y="4"/>
                  </a:lnTo>
                  <a:lnTo>
                    <a:pt x="0" y="5"/>
                  </a:lnTo>
                  <a:lnTo>
                    <a:pt x="0" y="5"/>
                  </a:lnTo>
                  <a:lnTo>
                    <a:pt x="0" y="4"/>
                  </a:lnTo>
                  <a:lnTo>
                    <a:pt x="1" y="4"/>
                  </a:lnTo>
                  <a:lnTo>
                    <a:pt x="1" y="4"/>
                  </a:lnTo>
                  <a:lnTo>
                    <a:pt x="2" y="4"/>
                  </a:lnTo>
                  <a:lnTo>
                    <a:pt x="3" y="3"/>
                  </a:lnTo>
                  <a:lnTo>
                    <a:pt x="3" y="3"/>
                  </a:lnTo>
                  <a:lnTo>
                    <a:pt x="3"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7" name="Freeform 366"/>
            <p:cNvSpPr>
              <a:spLocks/>
            </p:cNvSpPr>
            <p:nvPr/>
          </p:nvSpPr>
          <p:spPr bwMode="auto">
            <a:xfrm>
              <a:off x="8615661" y="3678137"/>
              <a:ext cx="6814" cy="2903"/>
            </a:xfrm>
            <a:custGeom>
              <a:avLst/>
              <a:gdLst/>
              <a:ahLst/>
              <a:cxnLst>
                <a:cxn ang="0">
                  <a:pos x="0" y="0"/>
                </a:cxn>
                <a:cxn ang="0">
                  <a:pos x="0" y="0"/>
                </a:cxn>
                <a:cxn ang="0">
                  <a:pos x="1" y="0"/>
                </a:cxn>
                <a:cxn ang="0">
                  <a:pos x="1" y="0"/>
                </a:cxn>
                <a:cxn ang="0">
                  <a:pos x="2" y="0"/>
                </a:cxn>
                <a:cxn ang="0">
                  <a:pos x="2" y="0"/>
                </a:cxn>
                <a:cxn ang="0">
                  <a:pos x="2" y="0"/>
                </a:cxn>
                <a:cxn ang="0">
                  <a:pos x="1" y="0"/>
                </a:cxn>
                <a:cxn ang="0">
                  <a:pos x="1" y="0"/>
                </a:cxn>
                <a:cxn ang="0">
                  <a:pos x="0" y="0"/>
                </a:cxn>
                <a:cxn ang="0">
                  <a:pos x="0" y="0"/>
                </a:cxn>
              </a:cxnLst>
              <a:rect l="0" t="0" r="r" b="b"/>
              <a:pathLst>
                <a:path w="2">
                  <a:moveTo>
                    <a:pt x="0" y="0"/>
                  </a:moveTo>
                  <a:lnTo>
                    <a:pt x="0" y="0"/>
                  </a:lnTo>
                  <a:lnTo>
                    <a:pt x="1" y="0"/>
                  </a:lnTo>
                  <a:lnTo>
                    <a:pt x="1" y="0"/>
                  </a:lnTo>
                  <a:lnTo>
                    <a:pt x="2" y="0"/>
                  </a:lnTo>
                  <a:lnTo>
                    <a:pt x="2" y="0"/>
                  </a:lnTo>
                  <a:lnTo>
                    <a:pt x="2" y="0"/>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8" name="Freeform 367"/>
            <p:cNvSpPr>
              <a:spLocks/>
            </p:cNvSpPr>
            <p:nvPr/>
          </p:nvSpPr>
          <p:spPr bwMode="auto">
            <a:xfrm>
              <a:off x="4493221" y="1907201"/>
              <a:ext cx="54512" cy="46451"/>
            </a:xfrm>
            <a:custGeom>
              <a:avLst/>
              <a:gdLst/>
              <a:ahLst/>
              <a:cxnLst>
                <a:cxn ang="0">
                  <a:pos x="0" y="8"/>
                </a:cxn>
                <a:cxn ang="0">
                  <a:pos x="2" y="10"/>
                </a:cxn>
                <a:cxn ang="0">
                  <a:pos x="1" y="9"/>
                </a:cxn>
                <a:cxn ang="0">
                  <a:pos x="0" y="10"/>
                </a:cxn>
                <a:cxn ang="0">
                  <a:pos x="0" y="12"/>
                </a:cxn>
                <a:cxn ang="0">
                  <a:pos x="2" y="13"/>
                </a:cxn>
                <a:cxn ang="0">
                  <a:pos x="4" y="13"/>
                </a:cxn>
                <a:cxn ang="0">
                  <a:pos x="5" y="12"/>
                </a:cxn>
                <a:cxn ang="0">
                  <a:pos x="5" y="13"/>
                </a:cxn>
                <a:cxn ang="0">
                  <a:pos x="6" y="13"/>
                </a:cxn>
                <a:cxn ang="0">
                  <a:pos x="7" y="13"/>
                </a:cxn>
                <a:cxn ang="0">
                  <a:pos x="8" y="13"/>
                </a:cxn>
                <a:cxn ang="0">
                  <a:pos x="8" y="13"/>
                </a:cxn>
                <a:cxn ang="0">
                  <a:pos x="6" y="14"/>
                </a:cxn>
                <a:cxn ang="0">
                  <a:pos x="5" y="14"/>
                </a:cxn>
                <a:cxn ang="0">
                  <a:pos x="4" y="14"/>
                </a:cxn>
                <a:cxn ang="0">
                  <a:pos x="4" y="15"/>
                </a:cxn>
                <a:cxn ang="0">
                  <a:pos x="6" y="16"/>
                </a:cxn>
                <a:cxn ang="0">
                  <a:pos x="7" y="16"/>
                </a:cxn>
                <a:cxn ang="0">
                  <a:pos x="15" y="14"/>
                </a:cxn>
                <a:cxn ang="0">
                  <a:pos x="15" y="13"/>
                </a:cxn>
                <a:cxn ang="0">
                  <a:pos x="16" y="9"/>
                </a:cxn>
                <a:cxn ang="0">
                  <a:pos x="15" y="9"/>
                </a:cxn>
                <a:cxn ang="0">
                  <a:pos x="12" y="8"/>
                </a:cxn>
                <a:cxn ang="0">
                  <a:pos x="9" y="2"/>
                </a:cxn>
                <a:cxn ang="0">
                  <a:pos x="7" y="1"/>
                </a:cxn>
                <a:cxn ang="0">
                  <a:pos x="4" y="1"/>
                </a:cxn>
                <a:cxn ang="0">
                  <a:pos x="3" y="0"/>
                </a:cxn>
                <a:cxn ang="0">
                  <a:pos x="1" y="2"/>
                </a:cxn>
                <a:cxn ang="0">
                  <a:pos x="1" y="3"/>
                </a:cxn>
                <a:cxn ang="0">
                  <a:pos x="1" y="5"/>
                </a:cxn>
                <a:cxn ang="0">
                  <a:pos x="3" y="7"/>
                </a:cxn>
                <a:cxn ang="0">
                  <a:pos x="0" y="7"/>
                </a:cxn>
                <a:cxn ang="0">
                  <a:pos x="0" y="8"/>
                </a:cxn>
              </a:cxnLst>
              <a:rect l="0" t="0" r="r" b="b"/>
              <a:pathLst>
                <a:path w="16" h="16">
                  <a:moveTo>
                    <a:pt x="0" y="8"/>
                  </a:moveTo>
                  <a:lnTo>
                    <a:pt x="2" y="10"/>
                  </a:lnTo>
                  <a:lnTo>
                    <a:pt x="1" y="9"/>
                  </a:lnTo>
                  <a:lnTo>
                    <a:pt x="0" y="10"/>
                  </a:lnTo>
                  <a:lnTo>
                    <a:pt x="0" y="12"/>
                  </a:lnTo>
                  <a:lnTo>
                    <a:pt x="2" y="13"/>
                  </a:lnTo>
                  <a:lnTo>
                    <a:pt x="4" y="13"/>
                  </a:lnTo>
                  <a:lnTo>
                    <a:pt x="5" y="12"/>
                  </a:lnTo>
                  <a:lnTo>
                    <a:pt x="5" y="13"/>
                  </a:lnTo>
                  <a:lnTo>
                    <a:pt x="6" y="13"/>
                  </a:lnTo>
                  <a:lnTo>
                    <a:pt x="7" y="13"/>
                  </a:lnTo>
                  <a:lnTo>
                    <a:pt x="8" y="13"/>
                  </a:lnTo>
                  <a:lnTo>
                    <a:pt x="8" y="13"/>
                  </a:lnTo>
                  <a:lnTo>
                    <a:pt x="6" y="14"/>
                  </a:lnTo>
                  <a:lnTo>
                    <a:pt x="5" y="14"/>
                  </a:lnTo>
                  <a:lnTo>
                    <a:pt x="4" y="14"/>
                  </a:lnTo>
                  <a:lnTo>
                    <a:pt x="4" y="15"/>
                  </a:lnTo>
                  <a:lnTo>
                    <a:pt x="6" y="16"/>
                  </a:lnTo>
                  <a:lnTo>
                    <a:pt x="7" y="16"/>
                  </a:lnTo>
                  <a:lnTo>
                    <a:pt x="15" y="14"/>
                  </a:lnTo>
                  <a:lnTo>
                    <a:pt x="15" y="13"/>
                  </a:lnTo>
                  <a:lnTo>
                    <a:pt x="16" y="9"/>
                  </a:lnTo>
                  <a:lnTo>
                    <a:pt x="15" y="9"/>
                  </a:lnTo>
                  <a:lnTo>
                    <a:pt x="12" y="8"/>
                  </a:lnTo>
                  <a:lnTo>
                    <a:pt x="9" y="2"/>
                  </a:lnTo>
                  <a:lnTo>
                    <a:pt x="7" y="1"/>
                  </a:lnTo>
                  <a:lnTo>
                    <a:pt x="4" y="1"/>
                  </a:lnTo>
                  <a:lnTo>
                    <a:pt x="3" y="0"/>
                  </a:lnTo>
                  <a:lnTo>
                    <a:pt x="1" y="2"/>
                  </a:lnTo>
                  <a:lnTo>
                    <a:pt x="1" y="3"/>
                  </a:lnTo>
                  <a:lnTo>
                    <a:pt x="1" y="5"/>
                  </a:lnTo>
                  <a:lnTo>
                    <a:pt x="3" y="7"/>
                  </a:lnTo>
                  <a:lnTo>
                    <a:pt x="0" y="7"/>
                  </a:lnTo>
                  <a:lnTo>
                    <a:pt x="0"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9" name="Freeform 368"/>
            <p:cNvSpPr>
              <a:spLocks/>
            </p:cNvSpPr>
            <p:nvPr/>
          </p:nvSpPr>
          <p:spPr bwMode="auto">
            <a:xfrm>
              <a:off x="5038337" y="1747526"/>
              <a:ext cx="51105" cy="23225"/>
            </a:xfrm>
            <a:custGeom>
              <a:avLst/>
              <a:gdLst/>
              <a:ahLst/>
              <a:cxnLst>
                <a:cxn ang="0">
                  <a:pos x="10" y="4"/>
                </a:cxn>
                <a:cxn ang="0">
                  <a:pos x="13" y="4"/>
                </a:cxn>
                <a:cxn ang="0">
                  <a:pos x="13" y="3"/>
                </a:cxn>
                <a:cxn ang="0">
                  <a:pos x="8" y="1"/>
                </a:cxn>
                <a:cxn ang="0">
                  <a:pos x="4" y="0"/>
                </a:cxn>
                <a:cxn ang="0">
                  <a:pos x="0" y="4"/>
                </a:cxn>
                <a:cxn ang="0">
                  <a:pos x="0" y="6"/>
                </a:cxn>
                <a:cxn ang="0">
                  <a:pos x="7" y="8"/>
                </a:cxn>
                <a:cxn ang="0">
                  <a:pos x="9" y="8"/>
                </a:cxn>
                <a:cxn ang="0">
                  <a:pos x="10" y="7"/>
                </a:cxn>
                <a:cxn ang="0">
                  <a:pos x="14" y="6"/>
                </a:cxn>
                <a:cxn ang="0">
                  <a:pos x="15" y="6"/>
                </a:cxn>
                <a:cxn ang="0">
                  <a:pos x="15" y="5"/>
                </a:cxn>
                <a:cxn ang="0">
                  <a:pos x="4" y="2"/>
                </a:cxn>
                <a:cxn ang="0">
                  <a:pos x="7" y="2"/>
                </a:cxn>
                <a:cxn ang="0">
                  <a:pos x="10" y="4"/>
                </a:cxn>
              </a:cxnLst>
              <a:rect l="0" t="0" r="r" b="b"/>
              <a:pathLst>
                <a:path w="15" h="8">
                  <a:moveTo>
                    <a:pt x="10" y="4"/>
                  </a:moveTo>
                  <a:lnTo>
                    <a:pt x="13" y="4"/>
                  </a:lnTo>
                  <a:lnTo>
                    <a:pt x="13" y="3"/>
                  </a:lnTo>
                  <a:lnTo>
                    <a:pt x="8" y="1"/>
                  </a:lnTo>
                  <a:lnTo>
                    <a:pt x="4" y="0"/>
                  </a:lnTo>
                  <a:lnTo>
                    <a:pt x="0" y="4"/>
                  </a:lnTo>
                  <a:lnTo>
                    <a:pt x="0" y="6"/>
                  </a:lnTo>
                  <a:lnTo>
                    <a:pt x="7" y="8"/>
                  </a:lnTo>
                  <a:lnTo>
                    <a:pt x="9" y="8"/>
                  </a:lnTo>
                  <a:lnTo>
                    <a:pt x="10" y="7"/>
                  </a:lnTo>
                  <a:lnTo>
                    <a:pt x="14" y="6"/>
                  </a:lnTo>
                  <a:lnTo>
                    <a:pt x="15" y="6"/>
                  </a:lnTo>
                  <a:lnTo>
                    <a:pt x="15" y="5"/>
                  </a:lnTo>
                  <a:lnTo>
                    <a:pt x="4" y="2"/>
                  </a:lnTo>
                  <a:lnTo>
                    <a:pt x="7" y="2"/>
                  </a:lnTo>
                  <a:lnTo>
                    <a:pt x="10"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0" name="Freeform 369"/>
            <p:cNvSpPr>
              <a:spLocks/>
            </p:cNvSpPr>
            <p:nvPr/>
          </p:nvSpPr>
          <p:spPr bwMode="auto">
            <a:xfrm>
              <a:off x="5181430" y="1457209"/>
              <a:ext cx="10221" cy="17419"/>
            </a:xfrm>
            <a:custGeom>
              <a:avLst/>
              <a:gdLst/>
              <a:ahLst/>
              <a:cxnLst>
                <a:cxn ang="0">
                  <a:pos x="0" y="6"/>
                </a:cxn>
                <a:cxn ang="0">
                  <a:pos x="2" y="6"/>
                </a:cxn>
                <a:cxn ang="0">
                  <a:pos x="2" y="4"/>
                </a:cxn>
                <a:cxn ang="0">
                  <a:pos x="3" y="1"/>
                </a:cxn>
                <a:cxn ang="0">
                  <a:pos x="2" y="0"/>
                </a:cxn>
                <a:cxn ang="0">
                  <a:pos x="2" y="0"/>
                </a:cxn>
                <a:cxn ang="0">
                  <a:pos x="2" y="0"/>
                </a:cxn>
                <a:cxn ang="0">
                  <a:pos x="0" y="4"/>
                </a:cxn>
                <a:cxn ang="0">
                  <a:pos x="0" y="6"/>
                </a:cxn>
              </a:cxnLst>
              <a:rect l="0" t="0" r="r" b="b"/>
              <a:pathLst>
                <a:path w="3" h="6">
                  <a:moveTo>
                    <a:pt x="0" y="6"/>
                  </a:moveTo>
                  <a:lnTo>
                    <a:pt x="2" y="6"/>
                  </a:lnTo>
                  <a:lnTo>
                    <a:pt x="2" y="4"/>
                  </a:lnTo>
                  <a:lnTo>
                    <a:pt x="3" y="1"/>
                  </a:lnTo>
                  <a:lnTo>
                    <a:pt x="2" y="0"/>
                  </a:lnTo>
                  <a:lnTo>
                    <a:pt x="2" y="0"/>
                  </a:lnTo>
                  <a:lnTo>
                    <a:pt x="2" y="0"/>
                  </a:lnTo>
                  <a:lnTo>
                    <a:pt x="0" y="4"/>
                  </a:lnTo>
                  <a:lnTo>
                    <a:pt x="0"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1" name="Freeform 370"/>
            <p:cNvSpPr>
              <a:spLocks/>
            </p:cNvSpPr>
            <p:nvPr/>
          </p:nvSpPr>
          <p:spPr bwMode="auto">
            <a:xfrm>
              <a:off x="5058779" y="1767848"/>
              <a:ext cx="51105" cy="17419"/>
            </a:xfrm>
            <a:custGeom>
              <a:avLst/>
              <a:gdLst/>
              <a:ahLst/>
              <a:cxnLst>
                <a:cxn ang="0">
                  <a:pos x="9" y="4"/>
                </a:cxn>
                <a:cxn ang="0">
                  <a:pos x="11" y="6"/>
                </a:cxn>
                <a:cxn ang="0">
                  <a:pos x="11" y="6"/>
                </a:cxn>
                <a:cxn ang="0">
                  <a:pos x="13" y="6"/>
                </a:cxn>
                <a:cxn ang="0">
                  <a:pos x="15" y="6"/>
                </a:cxn>
                <a:cxn ang="0">
                  <a:pos x="13" y="5"/>
                </a:cxn>
                <a:cxn ang="0">
                  <a:pos x="13" y="4"/>
                </a:cxn>
                <a:cxn ang="0">
                  <a:pos x="14" y="3"/>
                </a:cxn>
                <a:cxn ang="0">
                  <a:pos x="14" y="2"/>
                </a:cxn>
                <a:cxn ang="0">
                  <a:pos x="12" y="1"/>
                </a:cxn>
                <a:cxn ang="0">
                  <a:pos x="11" y="2"/>
                </a:cxn>
                <a:cxn ang="0">
                  <a:pos x="9" y="1"/>
                </a:cxn>
                <a:cxn ang="0">
                  <a:pos x="9" y="1"/>
                </a:cxn>
                <a:cxn ang="0">
                  <a:pos x="7" y="0"/>
                </a:cxn>
                <a:cxn ang="0">
                  <a:pos x="0" y="2"/>
                </a:cxn>
                <a:cxn ang="0">
                  <a:pos x="1" y="2"/>
                </a:cxn>
                <a:cxn ang="0">
                  <a:pos x="9" y="4"/>
                </a:cxn>
              </a:cxnLst>
              <a:rect l="0" t="0" r="r" b="b"/>
              <a:pathLst>
                <a:path w="15" h="6">
                  <a:moveTo>
                    <a:pt x="9" y="4"/>
                  </a:moveTo>
                  <a:lnTo>
                    <a:pt x="11" y="6"/>
                  </a:lnTo>
                  <a:lnTo>
                    <a:pt x="11" y="6"/>
                  </a:lnTo>
                  <a:lnTo>
                    <a:pt x="13" y="6"/>
                  </a:lnTo>
                  <a:lnTo>
                    <a:pt x="15" y="6"/>
                  </a:lnTo>
                  <a:lnTo>
                    <a:pt x="13" y="5"/>
                  </a:lnTo>
                  <a:lnTo>
                    <a:pt x="13" y="4"/>
                  </a:lnTo>
                  <a:lnTo>
                    <a:pt x="14" y="3"/>
                  </a:lnTo>
                  <a:lnTo>
                    <a:pt x="14" y="2"/>
                  </a:lnTo>
                  <a:lnTo>
                    <a:pt x="12" y="1"/>
                  </a:lnTo>
                  <a:lnTo>
                    <a:pt x="11" y="2"/>
                  </a:lnTo>
                  <a:lnTo>
                    <a:pt x="9" y="1"/>
                  </a:lnTo>
                  <a:lnTo>
                    <a:pt x="9" y="1"/>
                  </a:lnTo>
                  <a:lnTo>
                    <a:pt x="7" y="0"/>
                  </a:lnTo>
                  <a:lnTo>
                    <a:pt x="0" y="2"/>
                  </a:lnTo>
                  <a:lnTo>
                    <a:pt x="1" y="2"/>
                  </a:lnTo>
                  <a:lnTo>
                    <a:pt x="9"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2" name="Rectangle 371"/>
            <p:cNvSpPr>
              <a:spLocks noChangeArrowheads="1"/>
            </p:cNvSpPr>
            <p:nvPr/>
          </p:nvSpPr>
          <p:spPr bwMode="auto">
            <a:xfrm>
              <a:off x="5075814" y="2093004"/>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3" name="Freeform 372"/>
            <p:cNvSpPr>
              <a:spLocks/>
            </p:cNvSpPr>
            <p:nvPr/>
          </p:nvSpPr>
          <p:spPr bwMode="auto">
            <a:xfrm>
              <a:off x="5184837" y="1349791"/>
              <a:ext cx="6814" cy="17419"/>
            </a:xfrm>
            <a:custGeom>
              <a:avLst/>
              <a:gdLst/>
              <a:ahLst/>
              <a:cxnLst>
                <a:cxn ang="0">
                  <a:pos x="2" y="2"/>
                </a:cxn>
                <a:cxn ang="0">
                  <a:pos x="1" y="0"/>
                </a:cxn>
                <a:cxn ang="0">
                  <a:pos x="1" y="1"/>
                </a:cxn>
                <a:cxn ang="0">
                  <a:pos x="0" y="3"/>
                </a:cxn>
                <a:cxn ang="0">
                  <a:pos x="0" y="6"/>
                </a:cxn>
                <a:cxn ang="0">
                  <a:pos x="1" y="6"/>
                </a:cxn>
                <a:cxn ang="0">
                  <a:pos x="1" y="5"/>
                </a:cxn>
                <a:cxn ang="0">
                  <a:pos x="1" y="5"/>
                </a:cxn>
                <a:cxn ang="0">
                  <a:pos x="1" y="4"/>
                </a:cxn>
                <a:cxn ang="0">
                  <a:pos x="1" y="4"/>
                </a:cxn>
                <a:cxn ang="0">
                  <a:pos x="2" y="3"/>
                </a:cxn>
                <a:cxn ang="0">
                  <a:pos x="2" y="2"/>
                </a:cxn>
              </a:cxnLst>
              <a:rect l="0" t="0" r="r" b="b"/>
              <a:pathLst>
                <a:path w="2" h="6">
                  <a:moveTo>
                    <a:pt x="2" y="2"/>
                  </a:moveTo>
                  <a:lnTo>
                    <a:pt x="1" y="0"/>
                  </a:lnTo>
                  <a:lnTo>
                    <a:pt x="1" y="1"/>
                  </a:lnTo>
                  <a:lnTo>
                    <a:pt x="0" y="3"/>
                  </a:lnTo>
                  <a:lnTo>
                    <a:pt x="0" y="6"/>
                  </a:lnTo>
                  <a:lnTo>
                    <a:pt x="1" y="6"/>
                  </a:lnTo>
                  <a:lnTo>
                    <a:pt x="1" y="5"/>
                  </a:lnTo>
                  <a:lnTo>
                    <a:pt x="1" y="5"/>
                  </a:lnTo>
                  <a:lnTo>
                    <a:pt x="1" y="4"/>
                  </a:lnTo>
                  <a:lnTo>
                    <a:pt x="1" y="4"/>
                  </a:lnTo>
                  <a:lnTo>
                    <a:pt x="2" y="3"/>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4" name="Freeform 373"/>
            <p:cNvSpPr>
              <a:spLocks/>
            </p:cNvSpPr>
            <p:nvPr/>
          </p:nvSpPr>
          <p:spPr bwMode="auto">
            <a:xfrm>
              <a:off x="5164395" y="1628496"/>
              <a:ext cx="27256" cy="29032"/>
            </a:xfrm>
            <a:custGeom>
              <a:avLst/>
              <a:gdLst/>
              <a:ahLst/>
              <a:cxnLst>
                <a:cxn ang="0">
                  <a:pos x="1" y="10"/>
                </a:cxn>
                <a:cxn ang="0">
                  <a:pos x="2" y="9"/>
                </a:cxn>
                <a:cxn ang="0">
                  <a:pos x="3" y="10"/>
                </a:cxn>
                <a:cxn ang="0">
                  <a:pos x="6" y="9"/>
                </a:cxn>
                <a:cxn ang="0">
                  <a:pos x="7" y="10"/>
                </a:cxn>
                <a:cxn ang="0">
                  <a:pos x="8" y="9"/>
                </a:cxn>
                <a:cxn ang="0">
                  <a:pos x="8" y="8"/>
                </a:cxn>
                <a:cxn ang="0">
                  <a:pos x="8" y="6"/>
                </a:cxn>
                <a:cxn ang="0">
                  <a:pos x="7" y="7"/>
                </a:cxn>
                <a:cxn ang="0">
                  <a:pos x="7" y="7"/>
                </a:cxn>
                <a:cxn ang="0">
                  <a:pos x="6" y="7"/>
                </a:cxn>
                <a:cxn ang="0">
                  <a:pos x="5" y="6"/>
                </a:cxn>
                <a:cxn ang="0">
                  <a:pos x="4" y="5"/>
                </a:cxn>
                <a:cxn ang="0">
                  <a:pos x="5" y="4"/>
                </a:cxn>
                <a:cxn ang="0">
                  <a:pos x="6" y="3"/>
                </a:cxn>
                <a:cxn ang="0">
                  <a:pos x="6" y="3"/>
                </a:cxn>
                <a:cxn ang="0">
                  <a:pos x="5" y="0"/>
                </a:cxn>
                <a:cxn ang="0">
                  <a:pos x="4" y="1"/>
                </a:cxn>
                <a:cxn ang="0">
                  <a:pos x="4" y="2"/>
                </a:cxn>
                <a:cxn ang="0">
                  <a:pos x="3" y="3"/>
                </a:cxn>
                <a:cxn ang="0">
                  <a:pos x="3" y="2"/>
                </a:cxn>
                <a:cxn ang="0">
                  <a:pos x="0" y="2"/>
                </a:cxn>
                <a:cxn ang="0">
                  <a:pos x="0" y="3"/>
                </a:cxn>
                <a:cxn ang="0">
                  <a:pos x="1" y="3"/>
                </a:cxn>
                <a:cxn ang="0">
                  <a:pos x="1" y="10"/>
                </a:cxn>
              </a:cxnLst>
              <a:rect l="0" t="0" r="r" b="b"/>
              <a:pathLst>
                <a:path w="8" h="10">
                  <a:moveTo>
                    <a:pt x="1" y="10"/>
                  </a:moveTo>
                  <a:lnTo>
                    <a:pt x="2" y="9"/>
                  </a:lnTo>
                  <a:lnTo>
                    <a:pt x="3" y="10"/>
                  </a:lnTo>
                  <a:lnTo>
                    <a:pt x="6" y="9"/>
                  </a:lnTo>
                  <a:lnTo>
                    <a:pt x="7" y="10"/>
                  </a:lnTo>
                  <a:lnTo>
                    <a:pt x="8" y="9"/>
                  </a:lnTo>
                  <a:lnTo>
                    <a:pt x="8" y="8"/>
                  </a:lnTo>
                  <a:lnTo>
                    <a:pt x="8" y="6"/>
                  </a:lnTo>
                  <a:lnTo>
                    <a:pt x="7" y="7"/>
                  </a:lnTo>
                  <a:lnTo>
                    <a:pt x="7" y="7"/>
                  </a:lnTo>
                  <a:lnTo>
                    <a:pt x="6" y="7"/>
                  </a:lnTo>
                  <a:lnTo>
                    <a:pt x="5" y="6"/>
                  </a:lnTo>
                  <a:lnTo>
                    <a:pt x="4" y="5"/>
                  </a:lnTo>
                  <a:lnTo>
                    <a:pt x="5" y="4"/>
                  </a:lnTo>
                  <a:lnTo>
                    <a:pt x="6" y="3"/>
                  </a:lnTo>
                  <a:lnTo>
                    <a:pt x="6" y="3"/>
                  </a:lnTo>
                  <a:lnTo>
                    <a:pt x="5" y="0"/>
                  </a:lnTo>
                  <a:lnTo>
                    <a:pt x="4" y="1"/>
                  </a:lnTo>
                  <a:lnTo>
                    <a:pt x="4" y="2"/>
                  </a:lnTo>
                  <a:lnTo>
                    <a:pt x="3" y="3"/>
                  </a:lnTo>
                  <a:lnTo>
                    <a:pt x="3" y="2"/>
                  </a:lnTo>
                  <a:lnTo>
                    <a:pt x="0" y="2"/>
                  </a:lnTo>
                  <a:lnTo>
                    <a:pt x="0" y="3"/>
                  </a:lnTo>
                  <a:lnTo>
                    <a:pt x="1" y="3"/>
                  </a:lnTo>
                  <a:lnTo>
                    <a:pt x="1" y="1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5" name="Freeform 374"/>
            <p:cNvSpPr>
              <a:spLocks/>
            </p:cNvSpPr>
            <p:nvPr/>
          </p:nvSpPr>
          <p:spPr bwMode="auto">
            <a:xfrm>
              <a:off x="5109883" y="1689463"/>
              <a:ext cx="30663" cy="20322"/>
            </a:xfrm>
            <a:custGeom>
              <a:avLst/>
              <a:gdLst/>
              <a:ahLst/>
              <a:cxnLst>
                <a:cxn ang="0">
                  <a:pos x="8" y="2"/>
                </a:cxn>
                <a:cxn ang="0">
                  <a:pos x="8" y="0"/>
                </a:cxn>
                <a:cxn ang="0">
                  <a:pos x="4" y="0"/>
                </a:cxn>
                <a:cxn ang="0">
                  <a:pos x="2" y="0"/>
                </a:cxn>
                <a:cxn ang="0">
                  <a:pos x="1" y="1"/>
                </a:cxn>
                <a:cxn ang="0">
                  <a:pos x="0" y="3"/>
                </a:cxn>
                <a:cxn ang="0">
                  <a:pos x="0" y="4"/>
                </a:cxn>
                <a:cxn ang="0">
                  <a:pos x="1" y="5"/>
                </a:cxn>
                <a:cxn ang="0">
                  <a:pos x="3" y="6"/>
                </a:cxn>
                <a:cxn ang="0">
                  <a:pos x="4" y="7"/>
                </a:cxn>
                <a:cxn ang="0">
                  <a:pos x="9" y="6"/>
                </a:cxn>
                <a:cxn ang="0">
                  <a:pos x="9" y="4"/>
                </a:cxn>
                <a:cxn ang="0">
                  <a:pos x="8" y="4"/>
                </a:cxn>
                <a:cxn ang="0">
                  <a:pos x="8" y="2"/>
                </a:cxn>
              </a:cxnLst>
              <a:rect l="0" t="0" r="r" b="b"/>
              <a:pathLst>
                <a:path w="9" h="7">
                  <a:moveTo>
                    <a:pt x="8" y="2"/>
                  </a:moveTo>
                  <a:lnTo>
                    <a:pt x="8" y="0"/>
                  </a:lnTo>
                  <a:lnTo>
                    <a:pt x="4" y="0"/>
                  </a:lnTo>
                  <a:lnTo>
                    <a:pt x="2" y="0"/>
                  </a:lnTo>
                  <a:lnTo>
                    <a:pt x="1" y="1"/>
                  </a:lnTo>
                  <a:lnTo>
                    <a:pt x="0" y="3"/>
                  </a:lnTo>
                  <a:lnTo>
                    <a:pt x="0" y="4"/>
                  </a:lnTo>
                  <a:lnTo>
                    <a:pt x="1" y="5"/>
                  </a:lnTo>
                  <a:lnTo>
                    <a:pt x="3" y="6"/>
                  </a:lnTo>
                  <a:lnTo>
                    <a:pt x="4" y="7"/>
                  </a:lnTo>
                  <a:lnTo>
                    <a:pt x="9" y="6"/>
                  </a:lnTo>
                  <a:lnTo>
                    <a:pt x="9" y="4"/>
                  </a:lnTo>
                  <a:lnTo>
                    <a:pt x="8" y="4"/>
                  </a:lnTo>
                  <a:lnTo>
                    <a:pt x="8"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6" name="Freeform 375"/>
            <p:cNvSpPr>
              <a:spLocks/>
            </p:cNvSpPr>
            <p:nvPr/>
          </p:nvSpPr>
          <p:spPr bwMode="auto">
            <a:xfrm>
              <a:off x="6619174" y="1280115"/>
              <a:ext cx="23849" cy="14516"/>
            </a:xfrm>
            <a:custGeom>
              <a:avLst/>
              <a:gdLst/>
              <a:ahLst/>
              <a:cxnLst>
                <a:cxn ang="0">
                  <a:pos x="1" y="3"/>
                </a:cxn>
                <a:cxn ang="0">
                  <a:pos x="1" y="3"/>
                </a:cxn>
                <a:cxn ang="0">
                  <a:pos x="2" y="3"/>
                </a:cxn>
                <a:cxn ang="0">
                  <a:pos x="3" y="3"/>
                </a:cxn>
                <a:cxn ang="0">
                  <a:pos x="3" y="4"/>
                </a:cxn>
                <a:cxn ang="0">
                  <a:pos x="3" y="4"/>
                </a:cxn>
                <a:cxn ang="0">
                  <a:pos x="3" y="5"/>
                </a:cxn>
                <a:cxn ang="0">
                  <a:pos x="5" y="4"/>
                </a:cxn>
                <a:cxn ang="0">
                  <a:pos x="5" y="3"/>
                </a:cxn>
                <a:cxn ang="0">
                  <a:pos x="6" y="3"/>
                </a:cxn>
                <a:cxn ang="0">
                  <a:pos x="7" y="3"/>
                </a:cxn>
                <a:cxn ang="0">
                  <a:pos x="6" y="2"/>
                </a:cxn>
                <a:cxn ang="0">
                  <a:pos x="6" y="0"/>
                </a:cxn>
                <a:cxn ang="0">
                  <a:pos x="6" y="0"/>
                </a:cxn>
                <a:cxn ang="0">
                  <a:pos x="1" y="0"/>
                </a:cxn>
                <a:cxn ang="0">
                  <a:pos x="1" y="0"/>
                </a:cxn>
                <a:cxn ang="0">
                  <a:pos x="0" y="2"/>
                </a:cxn>
                <a:cxn ang="0">
                  <a:pos x="1" y="3"/>
                </a:cxn>
                <a:cxn ang="0">
                  <a:pos x="1" y="3"/>
                </a:cxn>
              </a:cxnLst>
              <a:rect l="0" t="0" r="r" b="b"/>
              <a:pathLst>
                <a:path w="7" h="5">
                  <a:moveTo>
                    <a:pt x="1" y="3"/>
                  </a:moveTo>
                  <a:lnTo>
                    <a:pt x="1" y="3"/>
                  </a:lnTo>
                  <a:lnTo>
                    <a:pt x="2" y="3"/>
                  </a:lnTo>
                  <a:lnTo>
                    <a:pt x="3" y="3"/>
                  </a:lnTo>
                  <a:lnTo>
                    <a:pt x="3" y="4"/>
                  </a:lnTo>
                  <a:lnTo>
                    <a:pt x="3" y="4"/>
                  </a:lnTo>
                  <a:lnTo>
                    <a:pt x="3" y="5"/>
                  </a:lnTo>
                  <a:lnTo>
                    <a:pt x="5" y="4"/>
                  </a:lnTo>
                  <a:lnTo>
                    <a:pt x="5" y="3"/>
                  </a:lnTo>
                  <a:lnTo>
                    <a:pt x="6" y="3"/>
                  </a:lnTo>
                  <a:lnTo>
                    <a:pt x="7" y="3"/>
                  </a:lnTo>
                  <a:lnTo>
                    <a:pt x="6" y="2"/>
                  </a:lnTo>
                  <a:lnTo>
                    <a:pt x="6" y="0"/>
                  </a:lnTo>
                  <a:lnTo>
                    <a:pt x="6" y="0"/>
                  </a:lnTo>
                  <a:lnTo>
                    <a:pt x="1" y="0"/>
                  </a:lnTo>
                  <a:lnTo>
                    <a:pt x="1" y="0"/>
                  </a:lnTo>
                  <a:lnTo>
                    <a:pt x="0" y="2"/>
                  </a:lnTo>
                  <a:lnTo>
                    <a:pt x="1"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7" name="Freeform 376"/>
            <p:cNvSpPr>
              <a:spLocks/>
            </p:cNvSpPr>
            <p:nvPr/>
          </p:nvSpPr>
          <p:spPr bwMode="auto">
            <a:xfrm>
              <a:off x="5062186" y="1776558"/>
              <a:ext cx="47698" cy="40644"/>
            </a:xfrm>
            <a:custGeom>
              <a:avLst/>
              <a:gdLst/>
              <a:ahLst/>
              <a:cxnLst>
                <a:cxn ang="0">
                  <a:pos x="11" y="9"/>
                </a:cxn>
                <a:cxn ang="0">
                  <a:pos x="12" y="9"/>
                </a:cxn>
                <a:cxn ang="0">
                  <a:pos x="14" y="9"/>
                </a:cxn>
                <a:cxn ang="0">
                  <a:pos x="13" y="7"/>
                </a:cxn>
                <a:cxn ang="0">
                  <a:pos x="12" y="7"/>
                </a:cxn>
                <a:cxn ang="0">
                  <a:pos x="11" y="6"/>
                </a:cxn>
                <a:cxn ang="0">
                  <a:pos x="9" y="5"/>
                </a:cxn>
                <a:cxn ang="0">
                  <a:pos x="8" y="3"/>
                </a:cxn>
                <a:cxn ang="0">
                  <a:pos x="7" y="2"/>
                </a:cxn>
                <a:cxn ang="0">
                  <a:pos x="5" y="1"/>
                </a:cxn>
                <a:cxn ang="0">
                  <a:pos x="4" y="1"/>
                </a:cxn>
                <a:cxn ang="0">
                  <a:pos x="1" y="0"/>
                </a:cxn>
                <a:cxn ang="0">
                  <a:pos x="0" y="1"/>
                </a:cxn>
                <a:cxn ang="0">
                  <a:pos x="0" y="2"/>
                </a:cxn>
                <a:cxn ang="0">
                  <a:pos x="0" y="3"/>
                </a:cxn>
                <a:cxn ang="0">
                  <a:pos x="0" y="4"/>
                </a:cxn>
                <a:cxn ang="0">
                  <a:pos x="0" y="6"/>
                </a:cxn>
                <a:cxn ang="0">
                  <a:pos x="2" y="7"/>
                </a:cxn>
                <a:cxn ang="0">
                  <a:pos x="3" y="8"/>
                </a:cxn>
                <a:cxn ang="0">
                  <a:pos x="7" y="10"/>
                </a:cxn>
                <a:cxn ang="0">
                  <a:pos x="9" y="14"/>
                </a:cxn>
                <a:cxn ang="0">
                  <a:pos x="11" y="13"/>
                </a:cxn>
                <a:cxn ang="0">
                  <a:pos x="11" y="14"/>
                </a:cxn>
                <a:cxn ang="0">
                  <a:pos x="11" y="14"/>
                </a:cxn>
                <a:cxn ang="0">
                  <a:pos x="12" y="14"/>
                </a:cxn>
                <a:cxn ang="0">
                  <a:pos x="12" y="12"/>
                </a:cxn>
                <a:cxn ang="0">
                  <a:pos x="11" y="11"/>
                </a:cxn>
                <a:cxn ang="0">
                  <a:pos x="11" y="10"/>
                </a:cxn>
                <a:cxn ang="0">
                  <a:pos x="9" y="10"/>
                </a:cxn>
                <a:cxn ang="0">
                  <a:pos x="10" y="9"/>
                </a:cxn>
                <a:cxn ang="0">
                  <a:pos x="11" y="9"/>
                </a:cxn>
              </a:cxnLst>
              <a:rect l="0" t="0" r="r" b="b"/>
              <a:pathLst>
                <a:path w="14" h="14">
                  <a:moveTo>
                    <a:pt x="11" y="9"/>
                  </a:moveTo>
                  <a:lnTo>
                    <a:pt x="12" y="9"/>
                  </a:lnTo>
                  <a:lnTo>
                    <a:pt x="14" y="9"/>
                  </a:lnTo>
                  <a:lnTo>
                    <a:pt x="13" y="7"/>
                  </a:lnTo>
                  <a:lnTo>
                    <a:pt x="12" y="7"/>
                  </a:lnTo>
                  <a:lnTo>
                    <a:pt x="11" y="6"/>
                  </a:lnTo>
                  <a:lnTo>
                    <a:pt x="9" y="5"/>
                  </a:lnTo>
                  <a:lnTo>
                    <a:pt x="8" y="3"/>
                  </a:lnTo>
                  <a:lnTo>
                    <a:pt x="7" y="2"/>
                  </a:lnTo>
                  <a:lnTo>
                    <a:pt x="5" y="1"/>
                  </a:lnTo>
                  <a:lnTo>
                    <a:pt x="4" y="1"/>
                  </a:lnTo>
                  <a:lnTo>
                    <a:pt x="1" y="0"/>
                  </a:lnTo>
                  <a:lnTo>
                    <a:pt x="0" y="1"/>
                  </a:lnTo>
                  <a:lnTo>
                    <a:pt x="0" y="2"/>
                  </a:lnTo>
                  <a:lnTo>
                    <a:pt x="0" y="3"/>
                  </a:lnTo>
                  <a:lnTo>
                    <a:pt x="0" y="4"/>
                  </a:lnTo>
                  <a:lnTo>
                    <a:pt x="0" y="6"/>
                  </a:lnTo>
                  <a:lnTo>
                    <a:pt x="2" y="7"/>
                  </a:lnTo>
                  <a:lnTo>
                    <a:pt x="3" y="8"/>
                  </a:lnTo>
                  <a:lnTo>
                    <a:pt x="7" y="10"/>
                  </a:lnTo>
                  <a:lnTo>
                    <a:pt x="9" y="14"/>
                  </a:lnTo>
                  <a:lnTo>
                    <a:pt x="11" y="13"/>
                  </a:lnTo>
                  <a:lnTo>
                    <a:pt x="11" y="14"/>
                  </a:lnTo>
                  <a:lnTo>
                    <a:pt x="11" y="14"/>
                  </a:lnTo>
                  <a:lnTo>
                    <a:pt x="12" y="14"/>
                  </a:lnTo>
                  <a:lnTo>
                    <a:pt x="12" y="12"/>
                  </a:lnTo>
                  <a:lnTo>
                    <a:pt x="11" y="11"/>
                  </a:lnTo>
                  <a:lnTo>
                    <a:pt x="11" y="10"/>
                  </a:lnTo>
                  <a:lnTo>
                    <a:pt x="9" y="10"/>
                  </a:lnTo>
                  <a:lnTo>
                    <a:pt x="10" y="9"/>
                  </a:lnTo>
                  <a:lnTo>
                    <a:pt x="11"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8" name="Freeform 377"/>
            <p:cNvSpPr>
              <a:spLocks/>
            </p:cNvSpPr>
            <p:nvPr/>
          </p:nvSpPr>
          <p:spPr bwMode="auto">
            <a:xfrm>
              <a:off x="4994046" y="1869459"/>
              <a:ext cx="51105" cy="31935"/>
            </a:xfrm>
            <a:custGeom>
              <a:avLst/>
              <a:gdLst/>
              <a:ahLst/>
              <a:cxnLst>
                <a:cxn ang="0">
                  <a:pos x="13" y="1"/>
                </a:cxn>
                <a:cxn ang="0">
                  <a:pos x="12" y="0"/>
                </a:cxn>
                <a:cxn ang="0">
                  <a:pos x="10" y="3"/>
                </a:cxn>
                <a:cxn ang="0">
                  <a:pos x="6" y="4"/>
                </a:cxn>
                <a:cxn ang="0">
                  <a:pos x="5" y="5"/>
                </a:cxn>
                <a:cxn ang="0">
                  <a:pos x="1" y="7"/>
                </a:cxn>
                <a:cxn ang="0">
                  <a:pos x="0" y="11"/>
                </a:cxn>
                <a:cxn ang="0">
                  <a:pos x="1" y="11"/>
                </a:cxn>
                <a:cxn ang="0">
                  <a:pos x="10" y="9"/>
                </a:cxn>
                <a:cxn ang="0">
                  <a:pos x="11" y="9"/>
                </a:cxn>
                <a:cxn ang="0">
                  <a:pos x="12" y="8"/>
                </a:cxn>
                <a:cxn ang="0">
                  <a:pos x="13" y="9"/>
                </a:cxn>
                <a:cxn ang="0">
                  <a:pos x="13" y="8"/>
                </a:cxn>
                <a:cxn ang="0">
                  <a:pos x="15" y="7"/>
                </a:cxn>
                <a:cxn ang="0">
                  <a:pos x="14" y="4"/>
                </a:cxn>
                <a:cxn ang="0">
                  <a:pos x="14" y="3"/>
                </a:cxn>
                <a:cxn ang="0">
                  <a:pos x="13" y="1"/>
                </a:cxn>
              </a:cxnLst>
              <a:rect l="0" t="0" r="r" b="b"/>
              <a:pathLst>
                <a:path w="15" h="11">
                  <a:moveTo>
                    <a:pt x="13" y="1"/>
                  </a:moveTo>
                  <a:lnTo>
                    <a:pt x="12" y="0"/>
                  </a:lnTo>
                  <a:lnTo>
                    <a:pt x="10" y="3"/>
                  </a:lnTo>
                  <a:lnTo>
                    <a:pt x="6" y="4"/>
                  </a:lnTo>
                  <a:lnTo>
                    <a:pt x="5" y="5"/>
                  </a:lnTo>
                  <a:lnTo>
                    <a:pt x="1" y="7"/>
                  </a:lnTo>
                  <a:lnTo>
                    <a:pt x="0" y="11"/>
                  </a:lnTo>
                  <a:lnTo>
                    <a:pt x="1" y="11"/>
                  </a:lnTo>
                  <a:lnTo>
                    <a:pt x="10" y="9"/>
                  </a:lnTo>
                  <a:lnTo>
                    <a:pt x="11" y="9"/>
                  </a:lnTo>
                  <a:lnTo>
                    <a:pt x="12" y="8"/>
                  </a:lnTo>
                  <a:lnTo>
                    <a:pt x="13" y="9"/>
                  </a:lnTo>
                  <a:lnTo>
                    <a:pt x="13" y="8"/>
                  </a:lnTo>
                  <a:lnTo>
                    <a:pt x="15" y="7"/>
                  </a:lnTo>
                  <a:lnTo>
                    <a:pt x="14" y="4"/>
                  </a:lnTo>
                  <a:lnTo>
                    <a:pt x="14" y="3"/>
                  </a:lnTo>
                  <a:lnTo>
                    <a:pt x="13"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9" name="Freeform 378"/>
            <p:cNvSpPr>
              <a:spLocks/>
            </p:cNvSpPr>
            <p:nvPr/>
          </p:nvSpPr>
          <p:spPr bwMode="auto">
            <a:xfrm>
              <a:off x="6039988" y="1373017"/>
              <a:ext cx="37477" cy="11613"/>
            </a:xfrm>
            <a:custGeom>
              <a:avLst/>
              <a:gdLst/>
              <a:ahLst/>
              <a:cxnLst>
                <a:cxn ang="0">
                  <a:pos x="2" y="4"/>
                </a:cxn>
                <a:cxn ang="0">
                  <a:pos x="2" y="4"/>
                </a:cxn>
                <a:cxn ang="0">
                  <a:pos x="4" y="2"/>
                </a:cxn>
                <a:cxn ang="0">
                  <a:pos x="5" y="2"/>
                </a:cxn>
                <a:cxn ang="0">
                  <a:pos x="4" y="1"/>
                </a:cxn>
                <a:cxn ang="0">
                  <a:pos x="5" y="1"/>
                </a:cxn>
                <a:cxn ang="0">
                  <a:pos x="6" y="1"/>
                </a:cxn>
                <a:cxn ang="0">
                  <a:pos x="7" y="3"/>
                </a:cxn>
                <a:cxn ang="0">
                  <a:pos x="9" y="4"/>
                </a:cxn>
                <a:cxn ang="0">
                  <a:pos x="9" y="3"/>
                </a:cxn>
                <a:cxn ang="0">
                  <a:pos x="11" y="2"/>
                </a:cxn>
                <a:cxn ang="0">
                  <a:pos x="11" y="1"/>
                </a:cxn>
                <a:cxn ang="0">
                  <a:pos x="10" y="1"/>
                </a:cxn>
                <a:cxn ang="0">
                  <a:pos x="9" y="2"/>
                </a:cxn>
                <a:cxn ang="0">
                  <a:pos x="8" y="2"/>
                </a:cxn>
                <a:cxn ang="0">
                  <a:pos x="7" y="1"/>
                </a:cxn>
                <a:cxn ang="0">
                  <a:pos x="7" y="0"/>
                </a:cxn>
                <a:cxn ang="0">
                  <a:pos x="6" y="0"/>
                </a:cxn>
                <a:cxn ang="0">
                  <a:pos x="5" y="0"/>
                </a:cxn>
                <a:cxn ang="0">
                  <a:pos x="4" y="0"/>
                </a:cxn>
                <a:cxn ang="0">
                  <a:pos x="4" y="0"/>
                </a:cxn>
                <a:cxn ang="0">
                  <a:pos x="4" y="1"/>
                </a:cxn>
                <a:cxn ang="0">
                  <a:pos x="3" y="1"/>
                </a:cxn>
                <a:cxn ang="0">
                  <a:pos x="2" y="2"/>
                </a:cxn>
                <a:cxn ang="0">
                  <a:pos x="2" y="3"/>
                </a:cxn>
                <a:cxn ang="0">
                  <a:pos x="0" y="2"/>
                </a:cxn>
                <a:cxn ang="0">
                  <a:pos x="0" y="4"/>
                </a:cxn>
                <a:cxn ang="0">
                  <a:pos x="2" y="4"/>
                </a:cxn>
                <a:cxn ang="0">
                  <a:pos x="2" y="4"/>
                </a:cxn>
              </a:cxnLst>
              <a:rect l="0" t="0" r="r" b="b"/>
              <a:pathLst>
                <a:path w="11" h="4">
                  <a:moveTo>
                    <a:pt x="2" y="4"/>
                  </a:moveTo>
                  <a:lnTo>
                    <a:pt x="2" y="4"/>
                  </a:lnTo>
                  <a:lnTo>
                    <a:pt x="4" y="2"/>
                  </a:lnTo>
                  <a:lnTo>
                    <a:pt x="5" y="2"/>
                  </a:lnTo>
                  <a:lnTo>
                    <a:pt x="4" y="1"/>
                  </a:lnTo>
                  <a:lnTo>
                    <a:pt x="5" y="1"/>
                  </a:lnTo>
                  <a:lnTo>
                    <a:pt x="6" y="1"/>
                  </a:lnTo>
                  <a:lnTo>
                    <a:pt x="7" y="3"/>
                  </a:lnTo>
                  <a:lnTo>
                    <a:pt x="9" y="4"/>
                  </a:lnTo>
                  <a:lnTo>
                    <a:pt x="9" y="3"/>
                  </a:lnTo>
                  <a:lnTo>
                    <a:pt x="11" y="2"/>
                  </a:lnTo>
                  <a:lnTo>
                    <a:pt x="11" y="1"/>
                  </a:lnTo>
                  <a:lnTo>
                    <a:pt x="10" y="1"/>
                  </a:lnTo>
                  <a:lnTo>
                    <a:pt x="9" y="2"/>
                  </a:lnTo>
                  <a:lnTo>
                    <a:pt x="8" y="2"/>
                  </a:lnTo>
                  <a:lnTo>
                    <a:pt x="7" y="1"/>
                  </a:lnTo>
                  <a:lnTo>
                    <a:pt x="7" y="0"/>
                  </a:lnTo>
                  <a:lnTo>
                    <a:pt x="6" y="0"/>
                  </a:lnTo>
                  <a:lnTo>
                    <a:pt x="5" y="0"/>
                  </a:lnTo>
                  <a:lnTo>
                    <a:pt x="4" y="0"/>
                  </a:lnTo>
                  <a:lnTo>
                    <a:pt x="4" y="0"/>
                  </a:lnTo>
                  <a:lnTo>
                    <a:pt x="4" y="1"/>
                  </a:lnTo>
                  <a:lnTo>
                    <a:pt x="3" y="1"/>
                  </a:lnTo>
                  <a:lnTo>
                    <a:pt x="2" y="2"/>
                  </a:lnTo>
                  <a:lnTo>
                    <a:pt x="2" y="3"/>
                  </a:lnTo>
                  <a:lnTo>
                    <a:pt x="0" y="2"/>
                  </a:lnTo>
                  <a:lnTo>
                    <a:pt x="0" y="4"/>
                  </a:lnTo>
                  <a:lnTo>
                    <a:pt x="2" y="4"/>
                  </a:lnTo>
                  <a:lnTo>
                    <a:pt x="2"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0" name="Freeform 379"/>
            <p:cNvSpPr>
              <a:spLocks/>
            </p:cNvSpPr>
            <p:nvPr/>
          </p:nvSpPr>
          <p:spPr bwMode="auto">
            <a:xfrm>
              <a:off x="5719732" y="1378823"/>
              <a:ext cx="27256" cy="55160"/>
            </a:xfrm>
            <a:custGeom>
              <a:avLst/>
              <a:gdLst/>
              <a:ahLst/>
              <a:cxnLst>
                <a:cxn ang="0">
                  <a:pos x="0" y="4"/>
                </a:cxn>
                <a:cxn ang="0">
                  <a:pos x="3" y="11"/>
                </a:cxn>
                <a:cxn ang="0">
                  <a:pos x="3" y="13"/>
                </a:cxn>
                <a:cxn ang="0">
                  <a:pos x="4" y="12"/>
                </a:cxn>
                <a:cxn ang="0">
                  <a:pos x="6" y="14"/>
                </a:cxn>
                <a:cxn ang="0">
                  <a:pos x="6" y="15"/>
                </a:cxn>
                <a:cxn ang="0">
                  <a:pos x="7" y="16"/>
                </a:cxn>
                <a:cxn ang="0">
                  <a:pos x="7" y="18"/>
                </a:cxn>
                <a:cxn ang="0">
                  <a:pos x="8" y="19"/>
                </a:cxn>
                <a:cxn ang="0">
                  <a:pos x="8" y="17"/>
                </a:cxn>
                <a:cxn ang="0">
                  <a:pos x="8" y="16"/>
                </a:cxn>
                <a:cxn ang="0">
                  <a:pos x="7" y="16"/>
                </a:cxn>
                <a:cxn ang="0">
                  <a:pos x="7" y="13"/>
                </a:cxn>
                <a:cxn ang="0">
                  <a:pos x="7" y="13"/>
                </a:cxn>
                <a:cxn ang="0">
                  <a:pos x="7" y="13"/>
                </a:cxn>
                <a:cxn ang="0">
                  <a:pos x="7" y="13"/>
                </a:cxn>
                <a:cxn ang="0">
                  <a:pos x="4" y="11"/>
                </a:cxn>
                <a:cxn ang="0">
                  <a:pos x="4" y="10"/>
                </a:cxn>
                <a:cxn ang="0">
                  <a:pos x="3" y="9"/>
                </a:cxn>
                <a:cxn ang="0">
                  <a:pos x="4" y="9"/>
                </a:cxn>
                <a:cxn ang="0">
                  <a:pos x="3" y="8"/>
                </a:cxn>
                <a:cxn ang="0">
                  <a:pos x="3" y="4"/>
                </a:cxn>
                <a:cxn ang="0">
                  <a:pos x="1" y="2"/>
                </a:cxn>
                <a:cxn ang="0">
                  <a:pos x="1" y="2"/>
                </a:cxn>
                <a:cxn ang="0">
                  <a:pos x="1" y="1"/>
                </a:cxn>
                <a:cxn ang="0">
                  <a:pos x="0" y="0"/>
                </a:cxn>
                <a:cxn ang="0">
                  <a:pos x="0" y="3"/>
                </a:cxn>
                <a:cxn ang="0">
                  <a:pos x="0" y="4"/>
                </a:cxn>
                <a:cxn ang="0">
                  <a:pos x="0" y="4"/>
                </a:cxn>
              </a:cxnLst>
              <a:rect l="0" t="0" r="r" b="b"/>
              <a:pathLst>
                <a:path w="8" h="19">
                  <a:moveTo>
                    <a:pt x="0" y="4"/>
                  </a:moveTo>
                  <a:lnTo>
                    <a:pt x="3" y="11"/>
                  </a:lnTo>
                  <a:lnTo>
                    <a:pt x="3" y="13"/>
                  </a:lnTo>
                  <a:lnTo>
                    <a:pt x="4" y="12"/>
                  </a:lnTo>
                  <a:lnTo>
                    <a:pt x="6" y="14"/>
                  </a:lnTo>
                  <a:lnTo>
                    <a:pt x="6" y="15"/>
                  </a:lnTo>
                  <a:lnTo>
                    <a:pt x="7" y="16"/>
                  </a:lnTo>
                  <a:lnTo>
                    <a:pt x="7" y="18"/>
                  </a:lnTo>
                  <a:lnTo>
                    <a:pt x="8" y="19"/>
                  </a:lnTo>
                  <a:lnTo>
                    <a:pt x="8" y="17"/>
                  </a:lnTo>
                  <a:lnTo>
                    <a:pt x="8" y="16"/>
                  </a:lnTo>
                  <a:lnTo>
                    <a:pt x="7" y="16"/>
                  </a:lnTo>
                  <a:lnTo>
                    <a:pt x="7" y="13"/>
                  </a:lnTo>
                  <a:lnTo>
                    <a:pt x="7" y="13"/>
                  </a:lnTo>
                  <a:lnTo>
                    <a:pt x="7" y="13"/>
                  </a:lnTo>
                  <a:lnTo>
                    <a:pt x="7" y="13"/>
                  </a:lnTo>
                  <a:lnTo>
                    <a:pt x="4" y="11"/>
                  </a:lnTo>
                  <a:lnTo>
                    <a:pt x="4" y="10"/>
                  </a:lnTo>
                  <a:lnTo>
                    <a:pt x="3" y="9"/>
                  </a:lnTo>
                  <a:lnTo>
                    <a:pt x="4" y="9"/>
                  </a:lnTo>
                  <a:lnTo>
                    <a:pt x="3" y="8"/>
                  </a:lnTo>
                  <a:lnTo>
                    <a:pt x="3" y="4"/>
                  </a:lnTo>
                  <a:lnTo>
                    <a:pt x="1" y="2"/>
                  </a:lnTo>
                  <a:lnTo>
                    <a:pt x="1" y="2"/>
                  </a:lnTo>
                  <a:lnTo>
                    <a:pt x="1" y="1"/>
                  </a:lnTo>
                  <a:lnTo>
                    <a:pt x="0" y="0"/>
                  </a:lnTo>
                  <a:lnTo>
                    <a:pt x="0" y="3"/>
                  </a:lnTo>
                  <a:lnTo>
                    <a:pt x="0" y="4"/>
                  </a:lnTo>
                  <a:lnTo>
                    <a:pt x="0"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1" name="Freeform 380"/>
            <p:cNvSpPr>
              <a:spLocks/>
            </p:cNvSpPr>
            <p:nvPr/>
          </p:nvSpPr>
          <p:spPr bwMode="auto">
            <a:xfrm>
              <a:off x="5903709" y="1913007"/>
              <a:ext cx="6814" cy="8710"/>
            </a:xfrm>
            <a:custGeom>
              <a:avLst/>
              <a:gdLst/>
              <a:ahLst/>
              <a:cxnLst>
                <a:cxn ang="0">
                  <a:pos x="2" y="3"/>
                </a:cxn>
                <a:cxn ang="0">
                  <a:pos x="2" y="3"/>
                </a:cxn>
                <a:cxn ang="0">
                  <a:pos x="2" y="0"/>
                </a:cxn>
                <a:cxn ang="0">
                  <a:pos x="2" y="0"/>
                </a:cxn>
                <a:cxn ang="0">
                  <a:pos x="1" y="0"/>
                </a:cxn>
                <a:cxn ang="0">
                  <a:pos x="0" y="0"/>
                </a:cxn>
                <a:cxn ang="0">
                  <a:pos x="0" y="0"/>
                </a:cxn>
                <a:cxn ang="0">
                  <a:pos x="0" y="2"/>
                </a:cxn>
                <a:cxn ang="0">
                  <a:pos x="1" y="2"/>
                </a:cxn>
                <a:cxn ang="0">
                  <a:pos x="1" y="1"/>
                </a:cxn>
                <a:cxn ang="0">
                  <a:pos x="1" y="3"/>
                </a:cxn>
                <a:cxn ang="0">
                  <a:pos x="2" y="3"/>
                </a:cxn>
              </a:cxnLst>
              <a:rect l="0" t="0" r="r" b="b"/>
              <a:pathLst>
                <a:path w="2" h="3">
                  <a:moveTo>
                    <a:pt x="2" y="3"/>
                  </a:moveTo>
                  <a:lnTo>
                    <a:pt x="2" y="3"/>
                  </a:lnTo>
                  <a:lnTo>
                    <a:pt x="2" y="0"/>
                  </a:lnTo>
                  <a:lnTo>
                    <a:pt x="2" y="0"/>
                  </a:lnTo>
                  <a:lnTo>
                    <a:pt x="1" y="0"/>
                  </a:lnTo>
                  <a:lnTo>
                    <a:pt x="0" y="0"/>
                  </a:lnTo>
                  <a:lnTo>
                    <a:pt x="0" y="0"/>
                  </a:lnTo>
                  <a:lnTo>
                    <a:pt x="0" y="2"/>
                  </a:lnTo>
                  <a:lnTo>
                    <a:pt x="1" y="2"/>
                  </a:lnTo>
                  <a:lnTo>
                    <a:pt x="1" y="1"/>
                  </a:lnTo>
                  <a:lnTo>
                    <a:pt x="1" y="3"/>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2" name="Freeform 381"/>
            <p:cNvSpPr>
              <a:spLocks/>
            </p:cNvSpPr>
            <p:nvPr/>
          </p:nvSpPr>
          <p:spPr bwMode="auto">
            <a:xfrm>
              <a:off x="5941185" y="1904297"/>
              <a:ext cx="10221" cy="8710"/>
            </a:xfrm>
            <a:custGeom>
              <a:avLst/>
              <a:gdLst/>
              <a:ahLst/>
              <a:cxnLst>
                <a:cxn ang="0">
                  <a:pos x="0" y="0"/>
                </a:cxn>
                <a:cxn ang="0">
                  <a:pos x="0" y="1"/>
                </a:cxn>
                <a:cxn ang="0">
                  <a:pos x="0" y="2"/>
                </a:cxn>
                <a:cxn ang="0">
                  <a:pos x="2" y="3"/>
                </a:cxn>
                <a:cxn ang="0">
                  <a:pos x="3" y="3"/>
                </a:cxn>
                <a:cxn ang="0">
                  <a:pos x="3" y="2"/>
                </a:cxn>
                <a:cxn ang="0">
                  <a:pos x="2" y="1"/>
                </a:cxn>
                <a:cxn ang="0">
                  <a:pos x="0" y="0"/>
                </a:cxn>
              </a:cxnLst>
              <a:rect l="0" t="0" r="r" b="b"/>
              <a:pathLst>
                <a:path w="3" h="3">
                  <a:moveTo>
                    <a:pt x="0" y="0"/>
                  </a:moveTo>
                  <a:lnTo>
                    <a:pt x="0" y="1"/>
                  </a:lnTo>
                  <a:lnTo>
                    <a:pt x="0" y="2"/>
                  </a:lnTo>
                  <a:lnTo>
                    <a:pt x="2" y="3"/>
                  </a:lnTo>
                  <a:lnTo>
                    <a:pt x="3" y="3"/>
                  </a:lnTo>
                  <a:lnTo>
                    <a:pt x="3" y="2"/>
                  </a:lnTo>
                  <a:lnTo>
                    <a:pt x="2"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3" name="Freeform 382"/>
            <p:cNvSpPr>
              <a:spLocks/>
            </p:cNvSpPr>
            <p:nvPr/>
          </p:nvSpPr>
          <p:spPr bwMode="auto">
            <a:xfrm>
              <a:off x="5811720" y="1953651"/>
              <a:ext cx="13628" cy="14516"/>
            </a:xfrm>
            <a:custGeom>
              <a:avLst/>
              <a:gdLst/>
              <a:ahLst/>
              <a:cxnLst>
                <a:cxn ang="0">
                  <a:pos x="1" y="5"/>
                </a:cxn>
                <a:cxn ang="0">
                  <a:pos x="2" y="4"/>
                </a:cxn>
                <a:cxn ang="0">
                  <a:pos x="4" y="0"/>
                </a:cxn>
                <a:cxn ang="0">
                  <a:pos x="3" y="0"/>
                </a:cxn>
                <a:cxn ang="0">
                  <a:pos x="2" y="0"/>
                </a:cxn>
                <a:cxn ang="0">
                  <a:pos x="2" y="2"/>
                </a:cxn>
                <a:cxn ang="0">
                  <a:pos x="2" y="2"/>
                </a:cxn>
                <a:cxn ang="0">
                  <a:pos x="2" y="2"/>
                </a:cxn>
                <a:cxn ang="0">
                  <a:pos x="0" y="3"/>
                </a:cxn>
                <a:cxn ang="0">
                  <a:pos x="0" y="4"/>
                </a:cxn>
                <a:cxn ang="0">
                  <a:pos x="0" y="5"/>
                </a:cxn>
                <a:cxn ang="0">
                  <a:pos x="1" y="5"/>
                </a:cxn>
              </a:cxnLst>
              <a:rect l="0" t="0" r="r" b="b"/>
              <a:pathLst>
                <a:path w="4" h="5">
                  <a:moveTo>
                    <a:pt x="1" y="5"/>
                  </a:moveTo>
                  <a:lnTo>
                    <a:pt x="2" y="4"/>
                  </a:lnTo>
                  <a:lnTo>
                    <a:pt x="4" y="0"/>
                  </a:lnTo>
                  <a:lnTo>
                    <a:pt x="3" y="0"/>
                  </a:lnTo>
                  <a:lnTo>
                    <a:pt x="2" y="0"/>
                  </a:lnTo>
                  <a:lnTo>
                    <a:pt x="2" y="2"/>
                  </a:lnTo>
                  <a:lnTo>
                    <a:pt x="2" y="2"/>
                  </a:lnTo>
                  <a:lnTo>
                    <a:pt x="2" y="2"/>
                  </a:lnTo>
                  <a:lnTo>
                    <a:pt x="0" y="3"/>
                  </a:lnTo>
                  <a:lnTo>
                    <a:pt x="0" y="4"/>
                  </a:lnTo>
                  <a:lnTo>
                    <a:pt x="0" y="5"/>
                  </a:lnTo>
                  <a:lnTo>
                    <a:pt x="1"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4" name="Freeform 383"/>
            <p:cNvSpPr>
              <a:spLocks/>
            </p:cNvSpPr>
            <p:nvPr/>
          </p:nvSpPr>
          <p:spPr bwMode="auto">
            <a:xfrm>
              <a:off x="5934371" y="1889782"/>
              <a:ext cx="20442" cy="11613"/>
            </a:xfrm>
            <a:custGeom>
              <a:avLst/>
              <a:gdLst/>
              <a:ahLst/>
              <a:cxnLst>
                <a:cxn ang="0">
                  <a:pos x="6" y="1"/>
                </a:cxn>
                <a:cxn ang="0">
                  <a:pos x="6" y="1"/>
                </a:cxn>
                <a:cxn ang="0">
                  <a:pos x="6" y="0"/>
                </a:cxn>
                <a:cxn ang="0">
                  <a:pos x="6" y="0"/>
                </a:cxn>
                <a:cxn ang="0">
                  <a:pos x="5" y="0"/>
                </a:cxn>
                <a:cxn ang="0">
                  <a:pos x="5" y="0"/>
                </a:cxn>
                <a:cxn ang="0">
                  <a:pos x="4" y="0"/>
                </a:cxn>
                <a:cxn ang="0">
                  <a:pos x="4" y="0"/>
                </a:cxn>
                <a:cxn ang="0">
                  <a:pos x="3" y="0"/>
                </a:cxn>
                <a:cxn ang="0">
                  <a:pos x="3" y="0"/>
                </a:cxn>
                <a:cxn ang="0">
                  <a:pos x="2" y="0"/>
                </a:cxn>
                <a:cxn ang="0">
                  <a:pos x="2" y="0"/>
                </a:cxn>
                <a:cxn ang="0">
                  <a:pos x="2" y="0"/>
                </a:cxn>
                <a:cxn ang="0">
                  <a:pos x="2" y="0"/>
                </a:cxn>
                <a:cxn ang="0">
                  <a:pos x="2" y="0"/>
                </a:cxn>
                <a:cxn ang="0">
                  <a:pos x="2" y="0"/>
                </a:cxn>
                <a:cxn ang="0">
                  <a:pos x="1" y="0"/>
                </a:cxn>
                <a:cxn ang="0">
                  <a:pos x="0" y="1"/>
                </a:cxn>
                <a:cxn ang="0">
                  <a:pos x="1" y="2"/>
                </a:cxn>
                <a:cxn ang="0">
                  <a:pos x="1" y="4"/>
                </a:cxn>
                <a:cxn ang="0">
                  <a:pos x="2" y="3"/>
                </a:cxn>
                <a:cxn ang="0">
                  <a:pos x="2" y="3"/>
                </a:cxn>
                <a:cxn ang="0">
                  <a:pos x="2" y="3"/>
                </a:cxn>
                <a:cxn ang="0">
                  <a:pos x="3" y="3"/>
                </a:cxn>
                <a:cxn ang="0">
                  <a:pos x="3" y="3"/>
                </a:cxn>
                <a:cxn ang="0">
                  <a:pos x="4" y="2"/>
                </a:cxn>
                <a:cxn ang="0">
                  <a:pos x="5" y="3"/>
                </a:cxn>
                <a:cxn ang="0">
                  <a:pos x="5" y="2"/>
                </a:cxn>
                <a:cxn ang="0">
                  <a:pos x="6" y="1"/>
                </a:cxn>
              </a:cxnLst>
              <a:rect l="0" t="0" r="r" b="b"/>
              <a:pathLst>
                <a:path w="6" h="4">
                  <a:moveTo>
                    <a:pt x="6" y="1"/>
                  </a:moveTo>
                  <a:lnTo>
                    <a:pt x="6" y="1"/>
                  </a:lnTo>
                  <a:lnTo>
                    <a:pt x="6" y="0"/>
                  </a:lnTo>
                  <a:lnTo>
                    <a:pt x="6" y="0"/>
                  </a:lnTo>
                  <a:lnTo>
                    <a:pt x="5" y="0"/>
                  </a:lnTo>
                  <a:lnTo>
                    <a:pt x="5" y="0"/>
                  </a:lnTo>
                  <a:lnTo>
                    <a:pt x="4" y="0"/>
                  </a:lnTo>
                  <a:lnTo>
                    <a:pt x="4" y="0"/>
                  </a:lnTo>
                  <a:lnTo>
                    <a:pt x="3" y="0"/>
                  </a:lnTo>
                  <a:lnTo>
                    <a:pt x="3" y="0"/>
                  </a:lnTo>
                  <a:lnTo>
                    <a:pt x="2" y="0"/>
                  </a:lnTo>
                  <a:lnTo>
                    <a:pt x="2" y="0"/>
                  </a:lnTo>
                  <a:lnTo>
                    <a:pt x="2" y="0"/>
                  </a:lnTo>
                  <a:lnTo>
                    <a:pt x="2" y="0"/>
                  </a:lnTo>
                  <a:lnTo>
                    <a:pt x="2" y="0"/>
                  </a:lnTo>
                  <a:lnTo>
                    <a:pt x="2" y="0"/>
                  </a:lnTo>
                  <a:lnTo>
                    <a:pt x="1" y="0"/>
                  </a:lnTo>
                  <a:lnTo>
                    <a:pt x="0" y="1"/>
                  </a:lnTo>
                  <a:lnTo>
                    <a:pt x="1" y="2"/>
                  </a:lnTo>
                  <a:lnTo>
                    <a:pt x="1" y="4"/>
                  </a:lnTo>
                  <a:lnTo>
                    <a:pt x="2" y="3"/>
                  </a:lnTo>
                  <a:lnTo>
                    <a:pt x="2" y="3"/>
                  </a:lnTo>
                  <a:lnTo>
                    <a:pt x="2" y="3"/>
                  </a:lnTo>
                  <a:lnTo>
                    <a:pt x="3" y="3"/>
                  </a:lnTo>
                  <a:lnTo>
                    <a:pt x="3" y="3"/>
                  </a:lnTo>
                  <a:lnTo>
                    <a:pt x="4" y="2"/>
                  </a:lnTo>
                  <a:lnTo>
                    <a:pt x="5" y="3"/>
                  </a:lnTo>
                  <a:lnTo>
                    <a:pt x="5" y="2"/>
                  </a:lnTo>
                  <a:lnTo>
                    <a:pt x="6"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5" name="Freeform 384"/>
            <p:cNvSpPr>
              <a:spLocks/>
            </p:cNvSpPr>
            <p:nvPr/>
          </p:nvSpPr>
          <p:spPr bwMode="auto">
            <a:xfrm>
              <a:off x="5791278" y="1968167"/>
              <a:ext cx="17035" cy="17419"/>
            </a:xfrm>
            <a:custGeom>
              <a:avLst/>
              <a:gdLst/>
              <a:ahLst/>
              <a:cxnLst>
                <a:cxn ang="0">
                  <a:pos x="0" y="6"/>
                </a:cxn>
                <a:cxn ang="0">
                  <a:pos x="1" y="6"/>
                </a:cxn>
                <a:cxn ang="0">
                  <a:pos x="2" y="5"/>
                </a:cxn>
                <a:cxn ang="0">
                  <a:pos x="3" y="5"/>
                </a:cxn>
                <a:cxn ang="0">
                  <a:pos x="4" y="4"/>
                </a:cxn>
                <a:cxn ang="0">
                  <a:pos x="3" y="5"/>
                </a:cxn>
                <a:cxn ang="0">
                  <a:pos x="2" y="6"/>
                </a:cxn>
                <a:cxn ang="0">
                  <a:pos x="3" y="6"/>
                </a:cxn>
                <a:cxn ang="0">
                  <a:pos x="4" y="6"/>
                </a:cxn>
                <a:cxn ang="0">
                  <a:pos x="4" y="6"/>
                </a:cxn>
                <a:cxn ang="0">
                  <a:pos x="5" y="6"/>
                </a:cxn>
                <a:cxn ang="0">
                  <a:pos x="4" y="3"/>
                </a:cxn>
                <a:cxn ang="0">
                  <a:pos x="4" y="0"/>
                </a:cxn>
                <a:cxn ang="0">
                  <a:pos x="4" y="3"/>
                </a:cxn>
                <a:cxn ang="0">
                  <a:pos x="3" y="3"/>
                </a:cxn>
                <a:cxn ang="0">
                  <a:pos x="2" y="2"/>
                </a:cxn>
                <a:cxn ang="0">
                  <a:pos x="2" y="3"/>
                </a:cxn>
                <a:cxn ang="0">
                  <a:pos x="2" y="3"/>
                </a:cxn>
                <a:cxn ang="0">
                  <a:pos x="1" y="3"/>
                </a:cxn>
                <a:cxn ang="0">
                  <a:pos x="1" y="4"/>
                </a:cxn>
                <a:cxn ang="0">
                  <a:pos x="1" y="3"/>
                </a:cxn>
                <a:cxn ang="0">
                  <a:pos x="1" y="4"/>
                </a:cxn>
                <a:cxn ang="0">
                  <a:pos x="1" y="4"/>
                </a:cxn>
                <a:cxn ang="0">
                  <a:pos x="1" y="5"/>
                </a:cxn>
                <a:cxn ang="0">
                  <a:pos x="0" y="6"/>
                </a:cxn>
              </a:cxnLst>
              <a:rect l="0" t="0" r="r" b="b"/>
              <a:pathLst>
                <a:path w="5" h="6">
                  <a:moveTo>
                    <a:pt x="0" y="6"/>
                  </a:moveTo>
                  <a:lnTo>
                    <a:pt x="1" y="6"/>
                  </a:lnTo>
                  <a:lnTo>
                    <a:pt x="2" y="5"/>
                  </a:lnTo>
                  <a:lnTo>
                    <a:pt x="3" y="5"/>
                  </a:lnTo>
                  <a:lnTo>
                    <a:pt x="4" y="4"/>
                  </a:lnTo>
                  <a:lnTo>
                    <a:pt x="3" y="5"/>
                  </a:lnTo>
                  <a:lnTo>
                    <a:pt x="2" y="6"/>
                  </a:lnTo>
                  <a:lnTo>
                    <a:pt x="3" y="6"/>
                  </a:lnTo>
                  <a:lnTo>
                    <a:pt x="4" y="6"/>
                  </a:lnTo>
                  <a:lnTo>
                    <a:pt x="4" y="6"/>
                  </a:lnTo>
                  <a:lnTo>
                    <a:pt x="5" y="6"/>
                  </a:lnTo>
                  <a:lnTo>
                    <a:pt x="4" y="3"/>
                  </a:lnTo>
                  <a:lnTo>
                    <a:pt x="4" y="0"/>
                  </a:lnTo>
                  <a:lnTo>
                    <a:pt x="4" y="3"/>
                  </a:lnTo>
                  <a:lnTo>
                    <a:pt x="3" y="3"/>
                  </a:lnTo>
                  <a:lnTo>
                    <a:pt x="2" y="2"/>
                  </a:lnTo>
                  <a:lnTo>
                    <a:pt x="2" y="3"/>
                  </a:lnTo>
                  <a:lnTo>
                    <a:pt x="2" y="3"/>
                  </a:lnTo>
                  <a:lnTo>
                    <a:pt x="1" y="3"/>
                  </a:lnTo>
                  <a:lnTo>
                    <a:pt x="1" y="4"/>
                  </a:lnTo>
                  <a:lnTo>
                    <a:pt x="1" y="3"/>
                  </a:lnTo>
                  <a:lnTo>
                    <a:pt x="1" y="4"/>
                  </a:lnTo>
                  <a:lnTo>
                    <a:pt x="1" y="4"/>
                  </a:lnTo>
                  <a:lnTo>
                    <a:pt x="1" y="5"/>
                  </a:lnTo>
                  <a:lnTo>
                    <a:pt x="0"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6" name="Freeform 385"/>
            <p:cNvSpPr>
              <a:spLocks/>
            </p:cNvSpPr>
            <p:nvPr/>
          </p:nvSpPr>
          <p:spPr bwMode="auto">
            <a:xfrm>
              <a:off x="5965034" y="1886878"/>
              <a:ext cx="6814" cy="11613"/>
            </a:xfrm>
            <a:custGeom>
              <a:avLst/>
              <a:gdLst/>
              <a:ahLst/>
              <a:cxnLst>
                <a:cxn ang="0">
                  <a:pos x="0" y="1"/>
                </a:cxn>
                <a:cxn ang="0">
                  <a:pos x="0" y="0"/>
                </a:cxn>
                <a:cxn ang="0">
                  <a:pos x="0" y="1"/>
                </a:cxn>
                <a:cxn ang="0">
                  <a:pos x="1" y="4"/>
                </a:cxn>
                <a:cxn ang="0">
                  <a:pos x="1" y="4"/>
                </a:cxn>
                <a:cxn ang="0">
                  <a:pos x="2" y="4"/>
                </a:cxn>
                <a:cxn ang="0">
                  <a:pos x="2" y="3"/>
                </a:cxn>
                <a:cxn ang="0">
                  <a:pos x="2" y="1"/>
                </a:cxn>
                <a:cxn ang="0">
                  <a:pos x="1" y="1"/>
                </a:cxn>
                <a:cxn ang="0">
                  <a:pos x="0" y="1"/>
                </a:cxn>
              </a:cxnLst>
              <a:rect l="0" t="0" r="r" b="b"/>
              <a:pathLst>
                <a:path w="2" h="4">
                  <a:moveTo>
                    <a:pt x="0" y="1"/>
                  </a:moveTo>
                  <a:lnTo>
                    <a:pt x="0" y="0"/>
                  </a:lnTo>
                  <a:lnTo>
                    <a:pt x="0" y="1"/>
                  </a:lnTo>
                  <a:lnTo>
                    <a:pt x="1" y="4"/>
                  </a:lnTo>
                  <a:lnTo>
                    <a:pt x="1" y="4"/>
                  </a:lnTo>
                  <a:lnTo>
                    <a:pt x="2" y="4"/>
                  </a:lnTo>
                  <a:lnTo>
                    <a:pt x="2" y="3"/>
                  </a:lnTo>
                  <a:lnTo>
                    <a:pt x="2" y="1"/>
                  </a:lnTo>
                  <a:lnTo>
                    <a:pt x="1"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7" name="Freeform 386"/>
            <p:cNvSpPr>
              <a:spLocks/>
            </p:cNvSpPr>
            <p:nvPr/>
          </p:nvSpPr>
          <p:spPr bwMode="auto">
            <a:xfrm>
              <a:off x="5951406" y="1895588"/>
              <a:ext cx="13628" cy="14516"/>
            </a:xfrm>
            <a:custGeom>
              <a:avLst/>
              <a:gdLst/>
              <a:ahLst/>
              <a:cxnLst>
                <a:cxn ang="0">
                  <a:pos x="1" y="4"/>
                </a:cxn>
                <a:cxn ang="0">
                  <a:pos x="1" y="4"/>
                </a:cxn>
                <a:cxn ang="0">
                  <a:pos x="1" y="5"/>
                </a:cxn>
                <a:cxn ang="0">
                  <a:pos x="2" y="4"/>
                </a:cxn>
                <a:cxn ang="0">
                  <a:pos x="2" y="3"/>
                </a:cxn>
                <a:cxn ang="0">
                  <a:pos x="2" y="4"/>
                </a:cxn>
                <a:cxn ang="0">
                  <a:pos x="4" y="2"/>
                </a:cxn>
                <a:cxn ang="0">
                  <a:pos x="4" y="1"/>
                </a:cxn>
                <a:cxn ang="0">
                  <a:pos x="3" y="0"/>
                </a:cxn>
                <a:cxn ang="0">
                  <a:pos x="2" y="1"/>
                </a:cxn>
                <a:cxn ang="0">
                  <a:pos x="1" y="0"/>
                </a:cxn>
                <a:cxn ang="0">
                  <a:pos x="1" y="2"/>
                </a:cxn>
                <a:cxn ang="0">
                  <a:pos x="1" y="1"/>
                </a:cxn>
                <a:cxn ang="0">
                  <a:pos x="0" y="2"/>
                </a:cxn>
                <a:cxn ang="0">
                  <a:pos x="1" y="2"/>
                </a:cxn>
                <a:cxn ang="0">
                  <a:pos x="0" y="3"/>
                </a:cxn>
                <a:cxn ang="0">
                  <a:pos x="1" y="4"/>
                </a:cxn>
              </a:cxnLst>
              <a:rect l="0" t="0" r="r" b="b"/>
              <a:pathLst>
                <a:path w="4" h="5">
                  <a:moveTo>
                    <a:pt x="1" y="4"/>
                  </a:moveTo>
                  <a:lnTo>
                    <a:pt x="1" y="4"/>
                  </a:lnTo>
                  <a:lnTo>
                    <a:pt x="1" y="5"/>
                  </a:lnTo>
                  <a:lnTo>
                    <a:pt x="2" y="4"/>
                  </a:lnTo>
                  <a:lnTo>
                    <a:pt x="2" y="3"/>
                  </a:lnTo>
                  <a:lnTo>
                    <a:pt x="2" y="4"/>
                  </a:lnTo>
                  <a:lnTo>
                    <a:pt x="4" y="2"/>
                  </a:lnTo>
                  <a:lnTo>
                    <a:pt x="4" y="1"/>
                  </a:lnTo>
                  <a:lnTo>
                    <a:pt x="3" y="0"/>
                  </a:lnTo>
                  <a:lnTo>
                    <a:pt x="2" y="1"/>
                  </a:lnTo>
                  <a:lnTo>
                    <a:pt x="1" y="0"/>
                  </a:lnTo>
                  <a:lnTo>
                    <a:pt x="1" y="2"/>
                  </a:lnTo>
                  <a:lnTo>
                    <a:pt x="1" y="1"/>
                  </a:lnTo>
                  <a:lnTo>
                    <a:pt x="0" y="2"/>
                  </a:lnTo>
                  <a:lnTo>
                    <a:pt x="1" y="2"/>
                  </a:lnTo>
                  <a:lnTo>
                    <a:pt x="0" y="3"/>
                  </a:lnTo>
                  <a:lnTo>
                    <a:pt x="1"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8" name="Freeform 387"/>
            <p:cNvSpPr>
              <a:spLocks/>
            </p:cNvSpPr>
            <p:nvPr/>
          </p:nvSpPr>
          <p:spPr bwMode="auto">
            <a:xfrm>
              <a:off x="5719732" y="1265599"/>
              <a:ext cx="204419" cy="287414"/>
            </a:xfrm>
            <a:custGeom>
              <a:avLst/>
              <a:gdLst/>
              <a:ahLst/>
              <a:cxnLst>
                <a:cxn ang="0">
                  <a:pos x="2" y="29"/>
                </a:cxn>
                <a:cxn ang="0">
                  <a:pos x="5" y="32"/>
                </a:cxn>
                <a:cxn ang="0">
                  <a:pos x="8" y="27"/>
                </a:cxn>
                <a:cxn ang="0">
                  <a:pos x="6" y="34"/>
                </a:cxn>
                <a:cxn ang="0">
                  <a:pos x="6" y="37"/>
                </a:cxn>
                <a:cxn ang="0">
                  <a:pos x="6" y="43"/>
                </a:cxn>
                <a:cxn ang="0">
                  <a:pos x="14" y="48"/>
                </a:cxn>
                <a:cxn ang="0">
                  <a:pos x="13" y="54"/>
                </a:cxn>
                <a:cxn ang="0">
                  <a:pos x="16" y="57"/>
                </a:cxn>
                <a:cxn ang="0">
                  <a:pos x="20" y="55"/>
                </a:cxn>
                <a:cxn ang="0">
                  <a:pos x="21" y="51"/>
                </a:cxn>
                <a:cxn ang="0">
                  <a:pos x="25" y="45"/>
                </a:cxn>
                <a:cxn ang="0">
                  <a:pos x="27" y="50"/>
                </a:cxn>
                <a:cxn ang="0">
                  <a:pos x="33" y="44"/>
                </a:cxn>
                <a:cxn ang="0">
                  <a:pos x="33" y="49"/>
                </a:cxn>
                <a:cxn ang="0">
                  <a:pos x="35" y="52"/>
                </a:cxn>
                <a:cxn ang="0">
                  <a:pos x="34" y="54"/>
                </a:cxn>
                <a:cxn ang="0">
                  <a:pos x="27" y="57"/>
                </a:cxn>
                <a:cxn ang="0">
                  <a:pos x="24" y="61"/>
                </a:cxn>
                <a:cxn ang="0">
                  <a:pos x="18" y="62"/>
                </a:cxn>
                <a:cxn ang="0">
                  <a:pos x="19" y="70"/>
                </a:cxn>
                <a:cxn ang="0">
                  <a:pos x="23" y="70"/>
                </a:cxn>
                <a:cxn ang="0">
                  <a:pos x="29" y="68"/>
                </a:cxn>
                <a:cxn ang="0">
                  <a:pos x="34" y="66"/>
                </a:cxn>
                <a:cxn ang="0">
                  <a:pos x="32" y="70"/>
                </a:cxn>
                <a:cxn ang="0">
                  <a:pos x="24" y="73"/>
                </a:cxn>
                <a:cxn ang="0">
                  <a:pos x="25" y="76"/>
                </a:cxn>
                <a:cxn ang="0">
                  <a:pos x="19" y="76"/>
                </a:cxn>
                <a:cxn ang="0">
                  <a:pos x="25" y="86"/>
                </a:cxn>
                <a:cxn ang="0">
                  <a:pos x="29" y="88"/>
                </a:cxn>
                <a:cxn ang="0">
                  <a:pos x="29" y="90"/>
                </a:cxn>
                <a:cxn ang="0">
                  <a:pos x="33" y="99"/>
                </a:cxn>
                <a:cxn ang="0">
                  <a:pos x="36" y="93"/>
                </a:cxn>
                <a:cxn ang="0">
                  <a:pos x="37" y="88"/>
                </a:cxn>
                <a:cxn ang="0">
                  <a:pos x="39" y="78"/>
                </a:cxn>
                <a:cxn ang="0">
                  <a:pos x="43" y="71"/>
                </a:cxn>
                <a:cxn ang="0">
                  <a:pos x="46" y="62"/>
                </a:cxn>
                <a:cxn ang="0">
                  <a:pos x="48" y="51"/>
                </a:cxn>
                <a:cxn ang="0">
                  <a:pos x="54" y="45"/>
                </a:cxn>
                <a:cxn ang="0">
                  <a:pos x="59" y="39"/>
                </a:cxn>
                <a:cxn ang="0">
                  <a:pos x="48" y="30"/>
                </a:cxn>
                <a:cxn ang="0">
                  <a:pos x="43" y="19"/>
                </a:cxn>
                <a:cxn ang="0">
                  <a:pos x="40" y="23"/>
                </a:cxn>
                <a:cxn ang="0">
                  <a:pos x="38" y="20"/>
                </a:cxn>
                <a:cxn ang="0">
                  <a:pos x="34" y="8"/>
                </a:cxn>
                <a:cxn ang="0">
                  <a:pos x="32" y="2"/>
                </a:cxn>
                <a:cxn ang="0">
                  <a:pos x="30" y="9"/>
                </a:cxn>
                <a:cxn ang="0">
                  <a:pos x="33" y="37"/>
                </a:cxn>
                <a:cxn ang="0">
                  <a:pos x="26" y="31"/>
                </a:cxn>
                <a:cxn ang="0">
                  <a:pos x="22" y="11"/>
                </a:cxn>
                <a:cxn ang="0">
                  <a:pos x="19" y="28"/>
                </a:cxn>
                <a:cxn ang="0">
                  <a:pos x="15" y="24"/>
                </a:cxn>
                <a:cxn ang="0">
                  <a:pos x="11" y="20"/>
                </a:cxn>
                <a:cxn ang="0">
                  <a:pos x="15" y="15"/>
                </a:cxn>
                <a:cxn ang="0">
                  <a:pos x="14" y="11"/>
                </a:cxn>
                <a:cxn ang="0">
                  <a:pos x="9" y="15"/>
                </a:cxn>
                <a:cxn ang="0">
                  <a:pos x="4" y="14"/>
                </a:cxn>
                <a:cxn ang="0">
                  <a:pos x="2" y="15"/>
                </a:cxn>
              </a:cxnLst>
              <a:rect l="0" t="0" r="r" b="b"/>
              <a:pathLst>
                <a:path w="60" h="99">
                  <a:moveTo>
                    <a:pt x="1" y="19"/>
                  </a:moveTo>
                  <a:lnTo>
                    <a:pt x="0" y="20"/>
                  </a:lnTo>
                  <a:lnTo>
                    <a:pt x="0" y="21"/>
                  </a:lnTo>
                  <a:lnTo>
                    <a:pt x="1" y="22"/>
                  </a:lnTo>
                  <a:lnTo>
                    <a:pt x="1" y="26"/>
                  </a:lnTo>
                  <a:lnTo>
                    <a:pt x="2" y="26"/>
                  </a:lnTo>
                  <a:lnTo>
                    <a:pt x="2" y="29"/>
                  </a:lnTo>
                  <a:lnTo>
                    <a:pt x="2" y="27"/>
                  </a:lnTo>
                  <a:lnTo>
                    <a:pt x="3" y="29"/>
                  </a:lnTo>
                  <a:lnTo>
                    <a:pt x="3" y="30"/>
                  </a:lnTo>
                  <a:lnTo>
                    <a:pt x="3" y="30"/>
                  </a:lnTo>
                  <a:lnTo>
                    <a:pt x="3" y="32"/>
                  </a:lnTo>
                  <a:lnTo>
                    <a:pt x="3" y="33"/>
                  </a:lnTo>
                  <a:lnTo>
                    <a:pt x="5" y="32"/>
                  </a:lnTo>
                  <a:lnTo>
                    <a:pt x="6" y="30"/>
                  </a:lnTo>
                  <a:lnTo>
                    <a:pt x="4" y="27"/>
                  </a:lnTo>
                  <a:lnTo>
                    <a:pt x="6" y="28"/>
                  </a:lnTo>
                  <a:lnTo>
                    <a:pt x="7" y="29"/>
                  </a:lnTo>
                  <a:lnTo>
                    <a:pt x="7" y="28"/>
                  </a:lnTo>
                  <a:lnTo>
                    <a:pt x="7" y="28"/>
                  </a:lnTo>
                  <a:lnTo>
                    <a:pt x="8" y="27"/>
                  </a:lnTo>
                  <a:lnTo>
                    <a:pt x="7" y="29"/>
                  </a:lnTo>
                  <a:lnTo>
                    <a:pt x="7" y="30"/>
                  </a:lnTo>
                  <a:lnTo>
                    <a:pt x="7" y="30"/>
                  </a:lnTo>
                  <a:lnTo>
                    <a:pt x="7" y="31"/>
                  </a:lnTo>
                  <a:lnTo>
                    <a:pt x="7" y="33"/>
                  </a:lnTo>
                  <a:lnTo>
                    <a:pt x="6" y="33"/>
                  </a:lnTo>
                  <a:lnTo>
                    <a:pt x="6" y="34"/>
                  </a:lnTo>
                  <a:lnTo>
                    <a:pt x="7" y="35"/>
                  </a:lnTo>
                  <a:lnTo>
                    <a:pt x="7" y="37"/>
                  </a:lnTo>
                  <a:lnTo>
                    <a:pt x="8" y="37"/>
                  </a:lnTo>
                  <a:lnTo>
                    <a:pt x="10" y="36"/>
                  </a:lnTo>
                  <a:lnTo>
                    <a:pt x="10" y="37"/>
                  </a:lnTo>
                  <a:lnTo>
                    <a:pt x="10" y="39"/>
                  </a:lnTo>
                  <a:lnTo>
                    <a:pt x="6" y="37"/>
                  </a:lnTo>
                  <a:lnTo>
                    <a:pt x="5" y="37"/>
                  </a:lnTo>
                  <a:lnTo>
                    <a:pt x="4" y="37"/>
                  </a:lnTo>
                  <a:lnTo>
                    <a:pt x="7" y="40"/>
                  </a:lnTo>
                  <a:lnTo>
                    <a:pt x="7" y="41"/>
                  </a:lnTo>
                  <a:lnTo>
                    <a:pt x="7" y="41"/>
                  </a:lnTo>
                  <a:lnTo>
                    <a:pt x="7" y="41"/>
                  </a:lnTo>
                  <a:lnTo>
                    <a:pt x="6" y="43"/>
                  </a:lnTo>
                  <a:lnTo>
                    <a:pt x="7" y="44"/>
                  </a:lnTo>
                  <a:lnTo>
                    <a:pt x="7" y="45"/>
                  </a:lnTo>
                  <a:lnTo>
                    <a:pt x="7" y="46"/>
                  </a:lnTo>
                  <a:lnTo>
                    <a:pt x="8" y="47"/>
                  </a:lnTo>
                  <a:lnTo>
                    <a:pt x="11" y="48"/>
                  </a:lnTo>
                  <a:lnTo>
                    <a:pt x="13" y="48"/>
                  </a:lnTo>
                  <a:lnTo>
                    <a:pt x="14" y="48"/>
                  </a:lnTo>
                  <a:lnTo>
                    <a:pt x="14" y="49"/>
                  </a:lnTo>
                  <a:lnTo>
                    <a:pt x="13" y="50"/>
                  </a:lnTo>
                  <a:lnTo>
                    <a:pt x="11" y="50"/>
                  </a:lnTo>
                  <a:lnTo>
                    <a:pt x="10" y="51"/>
                  </a:lnTo>
                  <a:lnTo>
                    <a:pt x="11" y="52"/>
                  </a:lnTo>
                  <a:lnTo>
                    <a:pt x="11" y="53"/>
                  </a:lnTo>
                  <a:lnTo>
                    <a:pt x="13" y="54"/>
                  </a:lnTo>
                  <a:lnTo>
                    <a:pt x="13" y="53"/>
                  </a:lnTo>
                  <a:lnTo>
                    <a:pt x="14" y="55"/>
                  </a:lnTo>
                  <a:lnTo>
                    <a:pt x="13" y="56"/>
                  </a:lnTo>
                  <a:lnTo>
                    <a:pt x="14" y="57"/>
                  </a:lnTo>
                  <a:lnTo>
                    <a:pt x="14" y="57"/>
                  </a:lnTo>
                  <a:lnTo>
                    <a:pt x="15" y="58"/>
                  </a:lnTo>
                  <a:lnTo>
                    <a:pt x="16" y="57"/>
                  </a:lnTo>
                  <a:lnTo>
                    <a:pt x="16" y="58"/>
                  </a:lnTo>
                  <a:lnTo>
                    <a:pt x="16" y="57"/>
                  </a:lnTo>
                  <a:lnTo>
                    <a:pt x="18" y="58"/>
                  </a:lnTo>
                  <a:lnTo>
                    <a:pt x="18" y="57"/>
                  </a:lnTo>
                  <a:lnTo>
                    <a:pt x="19" y="57"/>
                  </a:lnTo>
                  <a:lnTo>
                    <a:pt x="20" y="55"/>
                  </a:lnTo>
                  <a:lnTo>
                    <a:pt x="20" y="55"/>
                  </a:lnTo>
                  <a:lnTo>
                    <a:pt x="20" y="53"/>
                  </a:lnTo>
                  <a:lnTo>
                    <a:pt x="22" y="53"/>
                  </a:lnTo>
                  <a:lnTo>
                    <a:pt x="22" y="53"/>
                  </a:lnTo>
                  <a:lnTo>
                    <a:pt x="22" y="53"/>
                  </a:lnTo>
                  <a:lnTo>
                    <a:pt x="22" y="52"/>
                  </a:lnTo>
                  <a:lnTo>
                    <a:pt x="22" y="51"/>
                  </a:lnTo>
                  <a:lnTo>
                    <a:pt x="21" y="51"/>
                  </a:lnTo>
                  <a:lnTo>
                    <a:pt x="22" y="44"/>
                  </a:lnTo>
                  <a:lnTo>
                    <a:pt x="23" y="43"/>
                  </a:lnTo>
                  <a:lnTo>
                    <a:pt x="23" y="44"/>
                  </a:lnTo>
                  <a:lnTo>
                    <a:pt x="23" y="45"/>
                  </a:lnTo>
                  <a:lnTo>
                    <a:pt x="24" y="47"/>
                  </a:lnTo>
                  <a:lnTo>
                    <a:pt x="25" y="47"/>
                  </a:lnTo>
                  <a:lnTo>
                    <a:pt x="25" y="45"/>
                  </a:lnTo>
                  <a:lnTo>
                    <a:pt x="25" y="42"/>
                  </a:lnTo>
                  <a:lnTo>
                    <a:pt x="26" y="41"/>
                  </a:lnTo>
                  <a:lnTo>
                    <a:pt x="27" y="41"/>
                  </a:lnTo>
                  <a:lnTo>
                    <a:pt x="27" y="44"/>
                  </a:lnTo>
                  <a:lnTo>
                    <a:pt x="25" y="48"/>
                  </a:lnTo>
                  <a:lnTo>
                    <a:pt x="26" y="50"/>
                  </a:lnTo>
                  <a:lnTo>
                    <a:pt x="27" y="50"/>
                  </a:lnTo>
                  <a:lnTo>
                    <a:pt x="28" y="52"/>
                  </a:lnTo>
                  <a:lnTo>
                    <a:pt x="30" y="50"/>
                  </a:lnTo>
                  <a:lnTo>
                    <a:pt x="30" y="49"/>
                  </a:lnTo>
                  <a:lnTo>
                    <a:pt x="31" y="48"/>
                  </a:lnTo>
                  <a:lnTo>
                    <a:pt x="32" y="48"/>
                  </a:lnTo>
                  <a:lnTo>
                    <a:pt x="32" y="44"/>
                  </a:lnTo>
                  <a:lnTo>
                    <a:pt x="33" y="44"/>
                  </a:lnTo>
                  <a:lnTo>
                    <a:pt x="33" y="43"/>
                  </a:lnTo>
                  <a:lnTo>
                    <a:pt x="33" y="44"/>
                  </a:lnTo>
                  <a:lnTo>
                    <a:pt x="33" y="44"/>
                  </a:lnTo>
                  <a:lnTo>
                    <a:pt x="34" y="45"/>
                  </a:lnTo>
                  <a:lnTo>
                    <a:pt x="33" y="47"/>
                  </a:lnTo>
                  <a:lnTo>
                    <a:pt x="33" y="48"/>
                  </a:lnTo>
                  <a:lnTo>
                    <a:pt x="33" y="49"/>
                  </a:lnTo>
                  <a:lnTo>
                    <a:pt x="32" y="49"/>
                  </a:lnTo>
                  <a:lnTo>
                    <a:pt x="32" y="51"/>
                  </a:lnTo>
                  <a:lnTo>
                    <a:pt x="32" y="52"/>
                  </a:lnTo>
                  <a:lnTo>
                    <a:pt x="33" y="52"/>
                  </a:lnTo>
                  <a:lnTo>
                    <a:pt x="33" y="51"/>
                  </a:lnTo>
                  <a:lnTo>
                    <a:pt x="34" y="52"/>
                  </a:lnTo>
                  <a:lnTo>
                    <a:pt x="35" y="52"/>
                  </a:lnTo>
                  <a:lnTo>
                    <a:pt x="37" y="52"/>
                  </a:lnTo>
                  <a:lnTo>
                    <a:pt x="37" y="52"/>
                  </a:lnTo>
                  <a:lnTo>
                    <a:pt x="37" y="52"/>
                  </a:lnTo>
                  <a:lnTo>
                    <a:pt x="36" y="52"/>
                  </a:lnTo>
                  <a:lnTo>
                    <a:pt x="35" y="53"/>
                  </a:lnTo>
                  <a:lnTo>
                    <a:pt x="34" y="54"/>
                  </a:lnTo>
                  <a:lnTo>
                    <a:pt x="34" y="54"/>
                  </a:lnTo>
                  <a:lnTo>
                    <a:pt x="32" y="54"/>
                  </a:lnTo>
                  <a:lnTo>
                    <a:pt x="31" y="53"/>
                  </a:lnTo>
                  <a:lnTo>
                    <a:pt x="29" y="54"/>
                  </a:lnTo>
                  <a:lnTo>
                    <a:pt x="27" y="55"/>
                  </a:lnTo>
                  <a:lnTo>
                    <a:pt x="28" y="57"/>
                  </a:lnTo>
                  <a:lnTo>
                    <a:pt x="28" y="58"/>
                  </a:lnTo>
                  <a:lnTo>
                    <a:pt x="27" y="57"/>
                  </a:lnTo>
                  <a:lnTo>
                    <a:pt x="26" y="57"/>
                  </a:lnTo>
                  <a:lnTo>
                    <a:pt x="25" y="58"/>
                  </a:lnTo>
                  <a:lnTo>
                    <a:pt x="25" y="58"/>
                  </a:lnTo>
                  <a:lnTo>
                    <a:pt x="25" y="59"/>
                  </a:lnTo>
                  <a:lnTo>
                    <a:pt x="25" y="59"/>
                  </a:lnTo>
                  <a:lnTo>
                    <a:pt x="25" y="61"/>
                  </a:lnTo>
                  <a:lnTo>
                    <a:pt x="24" y="61"/>
                  </a:lnTo>
                  <a:lnTo>
                    <a:pt x="23" y="61"/>
                  </a:lnTo>
                  <a:lnTo>
                    <a:pt x="20" y="62"/>
                  </a:lnTo>
                  <a:lnTo>
                    <a:pt x="20" y="62"/>
                  </a:lnTo>
                  <a:lnTo>
                    <a:pt x="20" y="63"/>
                  </a:lnTo>
                  <a:lnTo>
                    <a:pt x="20" y="64"/>
                  </a:lnTo>
                  <a:lnTo>
                    <a:pt x="19" y="64"/>
                  </a:lnTo>
                  <a:lnTo>
                    <a:pt x="18" y="62"/>
                  </a:lnTo>
                  <a:lnTo>
                    <a:pt x="17" y="62"/>
                  </a:lnTo>
                  <a:lnTo>
                    <a:pt x="17" y="62"/>
                  </a:lnTo>
                  <a:lnTo>
                    <a:pt x="18" y="69"/>
                  </a:lnTo>
                  <a:lnTo>
                    <a:pt x="18" y="70"/>
                  </a:lnTo>
                  <a:lnTo>
                    <a:pt x="18" y="70"/>
                  </a:lnTo>
                  <a:lnTo>
                    <a:pt x="18" y="70"/>
                  </a:lnTo>
                  <a:lnTo>
                    <a:pt x="19" y="70"/>
                  </a:lnTo>
                  <a:lnTo>
                    <a:pt x="20" y="70"/>
                  </a:lnTo>
                  <a:lnTo>
                    <a:pt x="21" y="70"/>
                  </a:lnTo>
                  <a:lnTo>
                    <a:pt x="22" y="70"/>
                  </a:lnTo>
                  <a:lnTo>
                    <a:pt x="22" y="69"/>
                  </a:lnTo>
                  <a:lnTo>
                    <a:pt x="22" y="69"/>
                  </a:lnTo>
                  <a:lnTo>
                    <a:pt x="23" y="70"/>
                  </a:lnTo>
                  <a:lnTo>
                    <a:pt x="23" y="70"/>
                  </a:lnTo>
                  <a:lnTo>
                    <a:pt x="24" y="69"/>
                  </a:lnTo>
                  <a:lnTo>
                    <a:pt x="24" y="70"/>
                  </a:lnTo>
                  <a:lnTo>
                    <a:pt x="25" y="69"/>
                  </a:lnTo>
                  <a:lnTo>
                    <a:pt x="26" y="67"/>
                  </a:lnTo>
                  <a:lnTo>
                    <a:pt x="27" y="67"/>
                  </a:lnTo>
                  <a:lnTo>
                    <a:pt x="28" y="67"/>
                  </a:lnTo>
                  <a:lnTo>
                    <a:pt x="29" y="68"/>
                  </a:lnTo>
                  <a:lnTo>
                    <a:pt x="31" y="67"/>
                  </a:lnTo>
                  <a:lnTo>
                    <a:pt x="32" y="68"/>
                  </a:lnTo>
                  <a:lnTo>
                    <a:pt x="33" y="67"/>
                  </a:lnTo>
                  <a:lnTo>
                    <a:pt x="33" y="66"/>
                  </a:lnTo>
                  <a:lnTo>
                    <a:pt x="34" y="66"/>
                  </a:lnTo>
                  <a:lnTo>
                    <a:pt x="35" y="66"/>
                  </a:lnTo>
                  <a:lnTo>
                    <a:pt x="34" y="66"/>
                  </a:lnTo>
                  <a:lnTo>
                    <a:pt x="35" y="67"/>
                  </a:lnTo>
                  <a:lnTo>
                    <a:pt x="35" y="69"/>
                  </a:lnTo>
                  <a:lnTo>
                    <a:pt x="34" y="69"/>
                  </a:lnTo>
                  <a:lnTo>
                    <a:pt x="33" y="69"/>
                  </a:lnTo>
                  <a:lnTo>
                    <a:pt x="33" y="69"/>
                  </a:lnTo>
                  <a:lnTo>
                    <a:pt x="32" y="68"/>
                  </a:lnTo>
                  <a:lnTo>
                    <a:pt x="32" y="70"/>
                  </a:lnTo>
                  <a:lnTo>
                    <a:pt x="30" y="70"/>
                  </a:lnTo>
                  <a:lnTo>
                    <a:pt x="30" y="70"/>
                  </a:lnTo>
                  <a:lnTo>
                    <a:pt x="29" y="70"/>
                  </a:lnTo>
                  <a:lnTo>
                    <a:pt x="29" y="70"/>
                  </a:lnTo>
                  <a:lnTo>
                    <a:pt x="24" y="72"/>
                  </a:lnTo>
                  <a:lnTo>
                    <a:pt x="23" y="72"/>
                  </a:lnTo>
                  <a:lnTo>
                    <a:pt x="24" y="73"/>
                  </a:lnTo>
                  <a:lnTo>
                    <a:pt x="25" y="73"/>
                  </a:lnTo>
                  <a:lnTo>
                    <a:pt x="29" y="74"/>
                  </a:lnTo>
                  <a:lnTo>
                    <a:pt x="29" y="76"/>
                  </a:lnTo>
                  <a:lnTo>
                    <a:pt x="29" y="77"/>
                  </a:lnTo>
                  <a:lnTo>
                    <a:pt x="26" y="76"/>
                  </a:lnTo>
                  <a:lnTo>
                    <a:pt x="26" y="75"/>
                  </a:lnTo>
                  <a:lnTo>
                    <a:pt x="25" y="76"/>
                  </a:lnTo>
                  <a:lnTo>
                    <a:pt x="24" y="75"/>
                  </a:lnTo>
                  <a:lnTo>
                    <a:pt x="23" y="75"/>
                  </a:lnTo>
                  <a:lnTo>
                    <a:pt x="23" y="77"/>
                  </a:lnTo>
                  <a:lnTo>
                    <a:pt x="22" y="77"/>
                  </a:lnTo>
                  <a:lnTo>
                    <a:pt x="22" y="74"/>
                  </a:lnTo>
                  <a:lnTo>
                    <a:pt x="20" y="74"/>
                  </a:lnTo>
                  <a:lnTo>
                    <a:pt x="19" y="76"/>
                  </a:lnTo>
                  <a:lnTo>
                    <a:pt x="19" y="77"/>
                  </a:lnTo>
                  <a:lnTo>
                    <a:pt x="19" y="79"/>
                  </a:lnTo>
                  <a:lnTo>
                    <a:pt x="20" y="82"/>
                  </a:lnTo>
                  <a:lnTo>
                    <a:pt x="21" y="83"/>
                  </a:lnTo>
                  <a:lnTo>
                    <a:pt x="21" y="84"/>
                  </a:lnTo>
                  <a:lnTo>
                    <a:pt x="24" y="86"/>
                  </a:lnTo>
                  <a:lnTo>
                    <a:pt x="25" y="86"/>
                  </a:lnTo>
                  <a:lnTo>
                    <a:pt x="25" y="87"/>
                  </a:lnTo>
                  <a:lnTo>
                    <a:pt x="25" y="88"/>
                  </a:lnTo>
                  <a:lnTo>
                    <a:pt x="26" y="88"/>
                  </a:lnTo>
                  <a:lnTo>
                    <a:pt x="28" y="88"/>
                  </a:lnTo>
                  <a:lnTo>
                    <a:pt x="29" y="88"/>
                  </a:lnTo>
                  <a:lnTo>
                    <a:pt x="29" y="88"/>
                  </a:lnTo>
                  <a:lnTo>
                    <a:pt x="29" y="88"/>
                  </a:lnTo>
                  <a:lnTo>
                    <a:pt x="30" y="88"/>
                  </a:lnTo>
                  <a:lnTo>
                    <a:pt x="31" y="89"/>
                  </a:lnTo>
                  <a:lnTo>
                    <a:pt x="32" y="88"/>
                  </a:lnTo>
                  <a:lnTo>
                    <a:pt x="32" y="89"/>
                  </a:lnTo>
                  <a:lnTo>
                    <a:pt x="31" y="91"/>
                  </a:lnTo>
                  <a:lnTo>
                    <a:pt x="31" y="90"/>
                  </a:lnTo>
                  <a:lnTo>
                    <a:pt x="29" y="90"/>
                  </a:lnTo>
                  <a:lnTo>
                    <a:pt x="28" y="92"/>
                  </a:lnTo>
                  <a:lnTo>
                    <a:pt x="28" y="92"/>
                  </a:lnTo>
                  <a:lnTo>
                    <a:pt x="32" y="95"/>
                  </a:lnTo>
                  <a:lnTo>
                    <a:pt x="32" y="99"/>
                  </a:lnTo>
                  <a:lnTo>
                    <a:pt x="32" y="99"/>
                  </a:lnTo>
                  <a:lnTo>
                    <a:pt x="33" y="98"/>
                  </a:lnTo>
                  <a:lnTo>
                    <a:pt x="33" y="99"/>
                  </a:lnTo>
                  <a:lnTo>
                    <a:pt x="33" y="99"/>
                  </a:lnTo>
                  <a:lnTo>
                    <a:pt x="34" y="99"/>
                  </a:lnTo>
                  <a:lnTo>
                    <a:pt x="36" y="98"/>
                  </a:lnTo>
                  <a:lnTo>
                    <a:pt x="36" y="96"/>
                  </a:lnTo>
                  <a:lnTo>
                    <a:pt x="36" y="96"/>
                  </a:lnTo>
                  <a:lnTo>
                    <a:pt x="36" y="94"/>
                  </a:lnTo>
                  <a:lnTo>
                    <a:pt x="36" y="93"/>
                  </a:lnTo>
                  <a:lnTo>
                    <a:pt x="36" y="92"/>
                  </a:lnTo>
                  <a:lnTo>
                    <a:pt x="36" y="92"/>
                  </a:lnTo>
                  <a:lnTo>
                    <a:pt x="37" y="91"/>
                  </a:lnTo>
                  <a:lnTo>
                    <a:pt x="37" y="89"/>
                  </a:lnTo>
                  <a:lnTo>
                    <a:pt x="37" y="89"/>
                  </a:lnTo>
                  <a:lnTo>
                    <a:pt x="37" y="88"/>
                  </a:lnTo>
                  <a:lnTo>
                    <a:pt x="37" y="88"/>
                  </a:lnTo>
                  <a:lnTo>
                    <a:pt x="37" y="85"/>
                  </a:lnTo>
                  <a:lnTo>
                    <a:pt x="37" y="82"/>
                  </a:lnTo>
                  <a:lnTo>
                    <a:pt x="37" y="81"/>
                  </a:lnTo>
                  <a:lnTo>
                    <a:pt x="39" y="80"/>
                  </a:lnTo>
                  <a:lnTo>
                    <a:pt x="40" y="79"/>
                  </a:lnTo>
                  <a:lnTo>
                    <a:pt x="40" y="78"/>
                  </a:lnTo>
                  <a:lnTo>
                    <a:pt x="39" y="78"/>
                  </a:lnTo>
                  <a:lnTo>
                    <a:pt x="39" y="77"/>
                  </a:lnTo>
                  <a:lnTo>
                    <a:pt x="41" y="77"/>
                  </a:lnTo>
                  <a:lnTo>
                    <a:pt x="42" y="77"/>
                  </a:lnTo>
                  <a:lnTo>
                    <a:pt x="42" y="77"/>
                  </a:lnTo>
                  <a:lnTo>
                    <a:pt x="42" y="76"/>
                  </a:lnTo>
                  <a:lnTo>
                    <a:pt x="43" y="75"/>
                  </a:lnTo>
                  <a:lnTo>
                    <a:pt x="43" y="71"/>
                  </a:lnTo>
                  <a:lnTo>
                    <a:pt x="43" y="71"/>
                  </a:lnTo>
                  <a:lnTo>
                    <a:pt x="43" y="64"/>
                  </a:lnTo>
                  <a:lnTo>
                    <a:pt x="43" y="63"/>
                  </a:lnTo>
                  <a:lnTo>
                    <a:pt x="43" y="62"/>
                  </a:lnTo>
                  <a:lnTo>
                    <a:pt x="44" y="62"/>
                  </a:lnTo>
                  <a:lnTo>
                    <a:pt x="46" y="62"/>
                  </a:lnTo>
                  <a:lnTo>
                    <a:pt x="46" y="62"/>
                  </a:lnTo>
                  <a:lnTo>
                    <a:pt x="46" y="58"/>
                  </a:lnTo>
                  <a:lnTo>
                    <a:pt x="47" y="57"/>
                  </a:lnTo>
                  <a:lnTo>
                    <a:pt x="47" y="56"/>
                  </a:lnTo>
                  <a:lnTo>
                    <a:pt x="47" y="56"/>
                  </a:lnTo>
                  <a:lnTo>
                    <a:pt x="47" y="52"/>
                  </a:lnTo>
                  <a:lnTo>
                    <a:pt x="48" y="52"/>
                  </a:lnTo>
                  <a:lnTo>
                    <a:pt x="48" y="51"/>
                  </a:lnTo>
                  <a:lnTo>
                    <a:pt x="49" y="51"/>
                  </a:lnTo>
                  <a:lnTo>
                    <a:pt x="50" y="48"/>
                  </a:lnTo>
                  <a:lnTo>
                    <a:pt x="49" y="48"/>
                  </a:lnTo>
                  <a:lnTo>
                    <a:pt x="51" y="47"/>
                  </a:lnTo>
                  <a:lnTo>
                    <a:pt x="51" y="48"/>
                  </a:lnTo>
                  <a:lnTo>
                    <a:pt x="53" y="45"/>
                  </a:lnTo>
                  <a:lnTo>
                    <a:pt x="54" y="45"/>
                  </a:lnTo>
                  <a:lnTo>
                    <a:pt x="56" y="44"/>
                  </a:lnTo>
                  <a:lnTo>
                    <a:pt x="58" y="45"/>
                  </a:lnTo>
                  <a:lnTo>
                    <a:pt x="59" y="44"/>
                  </a:lnTo>
                  <a:lnTo>
                    <a:pt x="59" y="44"/>
                  </a:lnTo>
                  <a:lnTo>
                    <a:pt x="60" y="42"/>
                  </a:lnTo>
                  <a:lnTo>
                    <a:pt x="60" y="40"/>
                  </a:lnTo>
                  <a:lnTo>
                    <a:pt x="59" y="39"/>
                  </a:lnTo>
                  <a:lnTo>
                    <a:pt x="58" y="39"/>
                  </a:lnTo>
                  <a:lnTo>
                    <a:pt x="54" y="37"/>
                  </a:lnTo>
                  <a:lnTo>
                    <a:pt x="53" y="37"/>
                  </a:lnTo>
                  <a:lnTo>
                    <a:pt x="51" y="36"/>
                  </a:lnTo>
                  <a:lnTo>
                    <a:pt x="50" y="32"/>
                  </a:lnTo>
                  <a:lnTo>
                    <a:pt x="49" y="31"/>
                  </a:lnTo>
                  <a:lnTo>
                    <a:pt x="48" y="30"/>
                  </a:lnTo>
                  <a:lnTo>
                    <a:pt x="45" y="30"/>
                  </a:lnTo>
                  <a:lnTo>
                    <a:pt x="45" y="28"/>
                  </a:lnTo>
                  <a:lnTo>
                    <a:pt x="45" y="26"/>
                  </a:lnTo>
                  <a:lnTo>
                    <a:pt x="45" y="26"/>
                  </a:lnTo>
                  <a:lnTo>
                    <a:pt x="45" y="26"/>
                  </a:lnTo>
                  <a:lnTo>
                    <a:pt x="45" y="24"/>
                  </a:lnTo>
                  <a:lnTo>
                    <a:pt x="43" y="19"/>
                  </a:lnTo>
                  <a:lnTo>
                    <a:pt x="42" y="19"/>
                  </a:lnTo>
                  <a:lnTo>
                    <a:pt x="42" y="17"/>
                  </a:lnTo>
                  <a:lnTo>
                    <a:pt x="41" y="18"/>
                  </a:lnTo>
                  <a:lnTo>
                    <a:pt x="40" y="19"/>
                  </a:lnTo>
                  <a:lnTo>
                    <a:pt x="40" y="21"/>
                  </a:lnTo>
                  <a:lnTo>
                    <a:pt x="41" y="22"/>
                  </a:lnTo>
                  <a:lnTo>
                    <a:pt x="40" y="23"/>
                  </a:lnTo>
                  <a:lnTo>
                    <a:pt x="38" y="26"/>
                  </a:lnTo>
                  <a:lnTo>
                    <a:pt x="38" y="25"/>
                  </a:lnTo>
                  <a:lnTo>
                    <a:pt x="39" y="24"/>
                  </a:lnTo>
                  <a:lnTo>
                    <a:pt x="40" y="22"/>
                  </a:lnTo>
                  <a:lnTo>
                    <a:pt x="39" y="20"/>
                  </a:lnTo>
                  <a:lnTo>
                    <a:pt x="39" y="20"/>
                  </a:lnTo>
                  <a:lnTo>
                    <a:pt x="38" y="20"/>
                  </a:lnTo>
                  <a:lnTo>
                    <a:pt x="38" y="19"/>
                  </a:lnTo>
                  <a:lnTo>
                    <a:pt x="39" y="19"/>
                  </a:lnTo>
                  <a:lnTo>
                    <a:pt x="40" y="15"/>
                  </a:lnTo>
                  <a:lnTo>
                    <a:pt x="40" y="15"/>
                  </a:lnTo>
                  <a:lnTo>
                    <a:pt x="40" y="13"/>
                  </a:lnTo>
                  <a:lnTo>
                    <a:pt x="36" y="7"/>
                  </a:lnTo>
                  <a:lnTo>
                    <a:pt x="34" y="8"/>
                  </a:lnTo>
                  <a:lnTo>
                    <a:pt x="35" y="9"/>
                  </a:lnTo>
                  <a:lnTo>
                    <a:pt x="34" y="10"/>
                  </a:lnTo>
                  <a:lnTo>
                    <a:pt x="33" y="9"/>
                  </a:lnTo>
                  <a:lnTo>
                    <a:pt x="33" y="9"/>
                  </a:lnTo>
                  <a:lnTo>
                    <a:pt x="33" y="7"/>
                  </a:lnTo>
                  <a:lnTo>
                    <a:pt x="33" y="4"/>
                  </a:lnTo>
                  <a:lnTo>
                    <a:pt x="32" y="2"/>
                  </a:lnTo>
                  <a:lnTo>
                    <a:pt x="30" y="0"/>
                  </a:lnTo>
                  <a:lnTo>
                    <a:pt x="29" y="1"/>
                  </a:lnTo>
                  <a:lnTo>
                    <a:pt x="29" y="2"/>
                  </a:lnTo>
                  <a:lnTo>
                    <a:pt x="29" y="5"/>
                  </a:lnTo>
                  <a:lnTo>
                    <a:pt x="29" y="7"/>
                  </a:lnTo>
                  <a:lnTo>
                    <a:pt x="29" y="8"/>
                  </a:lnTo>
                  <a:lnTo>
                    <a:pt x="30" y="9"/>
                  </a:lnTo>
                  <a:lnTo>
                    <a:pt x="29" y="9"/>
                  </a:lnTo>
                  <a:lnTo>
                    <a:pt x="28" y="15"/>
                  </a:lnTo>
                  <a:lnTo>
                    <a:pt x="29" y="15"/>
                  </a:lnTo>
                  <a:lnTo>
                    <a:pt x="29" y="28"/>
                  </a:lnTo>
                  <a:lnTo>
                    <a:pt x="29" y="28"/>
                  </a:lnTo>
                  <a:lnTo>
                    <a:pt x="30" y="31"/>
                  </a:lnTo>
                  <a:lnTo>
                    <a:pt x="33" y="37"/>
                  </a:lnTo>
                  <a:lnTo>
                    <a:pt x="33" y="38"/>
                  </a:lnTo>
                  <a:lnTo>
                    <a:pt x="32" y="37"/>
                  </a:lnTo>
                  <a:lnTo>
                    <a:pt x="30" y="37"/>
                  </a:lnTo>
                  <a:lnTo>
                    <a:pt x="28" y="30"/>
                  </a:lnTo>
                  <a:lnTo>
                    <a:pt x="27" y="30"/>
                  </a:lnTo>
                  <a:lnTo>
                    <a:pt x="27" y="31"/>
                  </a:lnTo>
                  <a:lnTo>
                    <a:pt x="26" y="31"/>
                  </a:lnTo>
                  <a:lnTo>
                    <a:pt x="26" y="31"/>
                  </a:lnTo>
                  <a:lnTo>
                    <a:pt x="27" y="30"/>
                  </a:lnTo>
                  <a:lnTo>
                    <a:pt x="25" y="15"/>
                  </a:lnTo>
                  <a:lnTo>
                    <a:pt x="25" y="15"/>
                  </a:lnTo>
                  <a:lnTo>
                    <a:pt x="25" y="14"/>
                  </a:lnTo>
                  <a:lnTo>
                    <a:pt x="23" y="13"/>
                  </a:lnTo>
                  <a:lnTo>
                    <a:pt x="22" y="11"/>
                  </a:lnTo>
                  <a:lnTo>
                    <a:pt x="21" y="14"/>
                  </a:lnTo>
                  <a:lnTo>
                    <a:pt x="20" y="15"/>
                  </a:lnTo>
                  <a:lnTo>
                    <a:pt x="19" y="16"/>
                  </a:lnTo>
                  <a:lnTo>
                    <a:pt x="19" y="17"/>
                  </a:lnTo>
                  <a:lnTo>
                    <a:pt x="18" y="19"/>
                  </a:lnTo>
                  <a:lnTo>
                    <a:pt x="18" y="19"/>
                  </a:lnTo>
                  <a:lnTo>
                    <a:pt x="19" y="28"/>
                  </a:lnTo>
                  <a:lnTo>
                    <a:pt x="20" y="30"/>
                  </a:lnTo>
                  <a:lnTo>
                    <a:pt x="19" y="29"/>
                  </a:lnTo>
                  <a:lnTo>
                    <a:pt x="18" y="26"/>
                  </a:lnTo>
                  <a:lnTo>
                    <a:pt x="17" y="23"/>
                  </a:lnTo>
                  <a:lnTo>
                    <a:pt x="16" y="22"/>
                  </a:lnTo>
                  <a:lnTo>
                    <a:pt x="15" y="23"/>
                  </a:lnTo>
                  <a:lnTo>
                    <a:pt x="15" y="24"/>
                  </a:lnTo>
                  <a:lnTo>
                    <a:pt x="14" y="23"/>
                  </a:lnTo>
                  <a:lnTo>
                    <a:pt x="14" y="22"/>
                  </a:lnTo>
                  <a:lnTo>
                    <a:pt x="14" y="21"/>
                  </a:lnTo>
                  <a:lnTo>
                    <a:pt x="15" y="20"/>
                  </a:lnTo>
                  <a:lnTo>
                    <a:pt x="16" y="19"/>
                  </a:lnTo>
                  <a:lnTo>
                    <a:pt x="14" y="19"/>
                  </a:lnTo>
                  <a:lnTo>
                    <a:pt x="11" y="20"/>
                  </a:lnTo>
                  <a:lnTo>
                    <a:pt x="10" y="19"/>
                  </a:lnTo>
                  <a:lnTo>
                    <a:pt x="10" y="19"/>
                  </a:lnTo>
                  <a:lnTo>
                    <a:pt x="12" y="18"/>
                  </a:lnTo>
                  <a:lnTo>
                    <a:pt x="13" y="16"/>
                  </a:lnTo>
                  <a:lnTo>
                    <a:pt x="14" y="15"/>
                  </a:lnTo>
                  <a:lnTo>
                    <a:pt x="14" y="15"/>
                  </a:lnTo>
                  <a:lnTo>
                    <a:pt x="15" y="15"/>
                  </a:lnTo>
                  <a:lnTo>
                    <a:pt x="16" y="15"/>
                  </a:lnTo>
                  <a:lnTo>
                    <a:pt x="18" y="15"/>
                  </a:lnTo>
                  <a:lnTo>
                    <a:pt x="18" y="14"/>
                  </a:lnTo>
                  <a:lnTo>
                    <a:pt x="18" y="12"/>
                  </a:lnTo>
                  <a:lnTo>
                    <a:pt x="18" y="11"/>
                  </a:lnTo>
                  <a:lnTo>
                    <a:pt x="17" y="10"/>
                  </a:lnTo>
                  <a:lnTo>
                    <a:pt x="14" y="11"/>
                  </a:lnTo>
                  <a:lnTo>
                    <a:pt x="13" y="12"/>
                  </a:lnTo>
                  <a:lnTo>
                    <a:pt x="11" y="13"/>
                  </a:lnTo>
                  <a:lnTo>
                    <a:pt x="11" y="13"/>
                  </a:lnTo>
                  <a:lnTo>
                    <a:pt x="10" y="12"/>
                  </a:lnTo>
                  <a:lnTo>
                    <a:pt x="9" y="11"/>
                  </a:lnTo>
                  <a:lnTo>
                    <a:pt x="8" y="11"/>
                  </a:lnTo>
                  <a:lnTo>
                    <a:pt x="9" y="15"/>
                  </a:lnTo>
                  <a:lnTo>
                    <a:pt x="9" y="15"/>
                  </a:lnTo>
                  <a:lnTo>
                    <a:pt x="8" y="15"/>
                  </a:lnTo>
                  <a:lnTo>
                    <a:pt x="8" y="15"/>
                  </a:lnTo>
                  <a:lnTo>
                    <a:pt x="6" y="11"/>
                  </a:lnTo>
                  <a:lnTo>
                    <a:pt x="5" y="11"/>
                  </a:lnTo>
                  <a:lnTo>
                    <a:pt x="5" y="12"/>
                  </a:lnTo>
                  <a:lnTo>
                    <a:pt x="4" y="14"/>
                  </a:lnTo>
                  <a:lnTo>
                    <a:pt x="3" y="12"/>
                  </a:lnTo>
                  <a:lnTo>
                    <a:pt x="3" y="13"/>
                  </a:lnTo>
                  <a:lnTo>
                    <a:pt x="3" y="14"/>
                  </a:lnTo>
                  <a:lnTo>
                    <a:pt x="4" y="16"/>
                  </a:lnTo>
                  <a:lnTo>
                    <a:pt x="3" y="17"/>
                  </a:lnTo>
                  <a:lnTo>
                    <a:pt x="3" y="17"/>
                  </a:lnTo>
                  <a:lnTo>
                    <a:pt x="2" y="15"/>
                  </a:lnTo>
                  <a:lnTo>
                    <a:pt x="1" y="15"/>
                  </a:lnTo>
                  <a:lnTo>
                    <a:pt x="1" y="17"/>
                  </a:lnTo>
                  <a:lnTo>
                    <a:pt x="2" y="19"/>
                  </a:lnTo>
                  <a:lnTo>
                    <a:pt x="2" y="20"/>
                  </a:lnTo>
                  <a:lnTo>
                    <a:pt x="1" y="1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9" name="Freeform 388"/>
            <p:cNvSpPr>
              <a:spLocks/>
            </p:cNvSpPr>
            <p:nvPr/>
          </p:nvSpPr>
          <p:spPr bwMode="auto">
            <a:xfrm>
              <a:off x="5859418" y="1927523"/>
              <a:ext cx="17035" cy="17419"/>
            </a:xfrm>
            <a:custGeom>
              <a:avLst/>
              <a:gdLst/>
              <a:ahLst/>
              <a:cxnLst>
                <a:cxn ang="0">
                  <a:pos x="0" y="5"/>
                </a:cxn>
                <a:cxn ang="0">
                  <a:pos x="0" y="5"/>
                </a:cxn>
                <a:cxn ang="0">
                  <a:pos x="2" y="6"/>
                </a:cxn>
                <a:cxn ang="0">
                  <a:pos x="4" y="5"/>
                </a:cxn>
                <a:cxn ang="0">
                  <a:pos x="4" y="3"/>
                </a:cxn>
                <a:cxn ang="0">
                  <a:pos x="5" y="2"/>
                </a:cxn>
                <a:cxn ang="0">
                  <a:pos x="5" y="1"/>
                </a:cxn>
                <a:cxn ang="0">
                  <a:pos x="4" y="0"/>
                </a:cxn>
                <a:cxn ang="0">
                  <a:pos x="4" y="2"/>
                </a:cxn>
                <a:cxn ang="0">
                  <a:pos x="3" y="2"/>
                </a:cxn>
                <a:cxn ang="0">
                  <a:pos x="3" y="2"/>
                </a:cxn>
                <a:cxn ang="0">
                  <a:pos x="2" y="2"/>
                </a:cxn>
                <a:cxn ang="0">
                  <a:pos x="2" y="2"/>
                </a:cxn>
                <a:cxn ang="0">
                  <a:pos x="2" y="3"/>
                </a:cxn>
                <a:cxn ang="0">
                  <a:pos x="1" y="3"/>
                </a:cxn>
                <a:cxn ang="0">
                  <a:pos x="1" y="4"/>
                </a:cxn>
                <a:cxn ang="0">
                  <a:pos x="1" y="5"/>
                </a:cxn>
                <a:cxn ang="0">
                  <a:pos x="0" y="5"/>
                </a:cxn>
              </a:cxnLst>
              <a:rect l="0" t="0" r="r" b="b"/>
              <a:pathLst>
                <a:path w="5" h="6">
                  <a:moveTo>
                    <a:pt x="0" y="5"/>
                  </a:moveTo>
                  <a:lnTo>
                    <a:pt x="0" y="5"/>
                  </a:lnTo>
                  <a:lnTo>
                    <a:pt x="2" y="6"/>
                  </a:lnTo>
                  <a:lnTo>
                    <a:pt x="4" y="5"/>
                  </a:lnTo>
                  <a:lnTo>
                    <a:pt x="4" y="3"/>
                  </a:lnTo>
                  <a:lnTo>
                    <a:pt x="5" y="2"/>
                  </a:lnTo>
                  <a:lnTo>
                    <a:pt x="5" y="1"/>
                  </a:lnTo>
                  <a:lnTo>
                    <a:pt x="4" y="0"/>
                  </a:lnTo>
                  <a:lnTo>
                    <a:pt x="4" y="2"/>
                  </a:lnTo>
                  <a:lnTo>
                    <a:pt x="3" y="2"/>
                  </a:lnTo>
                  <a:lnTo>
                    <a:pt x="3" y="2"/>
                  </a:lnTo>
                  <a:lnTo>
                    <a:pt x="2" y="2"/>
                  </a:lnTo>
                  <a:lnTo>
                    <a:pt x="2" y="2"/>
                  </a:lnTo>
                  <a:lnTo>
                    <a:pt x="2" y="3"/>
                  </a:lnTo>
                  <a:lnTo>
                    <a:pt x="1" y="3"/>
                  </a:lnTo>
                  <a:lnTo>
                    <a:pt x="1" y="4"/>
                  </a:lnTo>
                  <a:lnTo>
                    <a:pt x="1" y="5"/>
                  </a:lnTo>
                  <a:lnTo>
                    <a:pt x="0"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0" name="Freeform 389"/>
            <p:cNvSpPr>
              <a:spLocks/>
            </p:cNvSpPr>
            <p:nvPr/>
          </p:nvSpPr>
          <p:spPr bwMode="auto">
            <a:xfrm>
              <a:off x="5794685" y="2014618"/>
              <a:ext cx="13628" cy="11613"/>
            </a:xfrm>
            <a:custGeom>
              <a:avLst/>
              <a:gdLst/>
              <a:ahLst/>
              <a:cxnLst>
                <a:cxn ang="0">
                  <a:pos x="0" y="3"/>
                </a:cxn>
                <a:cxn ang="0">
                  <a:pos x="1" y="4"/>
                </a:cxn>
                <a:cxn ang="0">
                  <a:pos x="2" y="4"/>
                </a:cxn>
                <a:cxn ang="0">
                  <a:pos x="3" y="3"/>
                </a:cxn>
                <a:cxn ang="0">
                  <a:pos x="3" y="2"/>
                </a:cxn>
                <a:cxn ang="0">
                  <a:pos x="3" y="1"/>
                </a:cxn>
                <a:cxn ang="0">
                  <a:pos x="4" y="1"/>
                </a:cxn>
                <a:cxn ang="0">
                  <a:pos x="3" y="0"/>
                </a:cxn>
                <a:cxn ang="0">
                  <a:pos x="3" y="1"/>
                </a:cxn>
                <a:cxn ang="0">
                  <a:pos x="2" y="1"/>
                </a:cxn>
                <a:cxn ang="0">
                  <a:pos x="1" y="1"/>
                </a:cxn>
                <a:cxn ang="0">
                  <a:pos x="2" y="1"/>
                </a:cxn>
                <a:cxn ang="0">
                  <a:pos x="2" y="2"/>
                </a:cxn>
                <a:cxn ang="0">
                  <a:pos x="2" y="2"/>
                </a:cxn>
                <a:cxn ang="0">
                  <a:pos x="1" y="2"/>
                </a:cxn>
                <a:cxn ang="0">
                  <a:pos x="0" y="3"/>
                </a:cxn>
              </a:cxnLst>
              <a:rect l="0" t="0" r="r" b="b"/>
              <a:pathLst>
                <a:path w="4" h="4">
                  <a:moveTo>
                    <a:pt x="0" y="3"/>
                  </a:moveTo>
                  <a:lnTo>
                    <a:pt x="1" y="4"/>
                  </a:lnTo>
                  <a:lnTo>
                    <a:pt x="2" y="4"/>
                  </a:lnTo>
                  <a:lnTo>
                    <a:pt x="3" y="3"/>
                  </a:lnTo>
                  <a:lnTo>
                    <a:pt x="3" y="2"/>
                  </a:lnTo>
                  <a:lnTo>
                    <a:pt x="3" y="1"/>
                  </a:lnTo>
                  <a:lnTo>
                    <a:pt x="4" y="1"/>
                  </a:lnTo>
                  <a:lnTo>
                    <a:pt x="3" y="0"/>
                  </a:lnTo>
                  <a:lnTo>
                    <a:pt x="3" y="1"/>
                  </a:lnTo>
                  <a:lnTo>
                    <a:pt x="2" y="1"/>
                  </a:lnTo>
                  <a:lnTo>
                    <a:pt x="1" y="1"/>
                  </a:lnTo>
                  <a:lnTo>
                    <a:pt x="2" y="1"/>
                  </a:lnTo>
                  <a:lnTo>
                    <a:pt x="2" y="2"/>
                  </a:lnTo>
                  <a:lnTo>
                    <a:pt x="2" y="2"/>
                  </a:lnTo>
                  <a:lnTo>
                    <a:pt x="1" y="2"/>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1" name="Freeform 390"/>
            <p:cNvSpPr>
              <a:spLocks/>
            </p:cNvSpPr>
            <p:nvPr/>
          </p:nvSpPr>
          <p:spPr bwMode="auto">
            <a:xfrm>
              <a:off x="5910523" y="1425274"/>
              <a:ext cx="78360" cy="78386"/>
            </a:xfrm>
            <a:custGeom>
              <a:avLst/>
              <a:gdLst/>
              <a:ahLst/>
              <a:cxnLst>
                <a:cxn ang="0">
                  <a:pos x="21" y="15"/>
                </a:cxn>
                <a:cxn ang="0">
                  <a:pos x="23" y="15"/>
                </a:cxn>
                <a:cxn ang="0">
                  <a:pos x="21" y="15"/>
                </a:cxn>
                <a:cxn ang="0">
                  <a:pos x="20" y="14"/>
                </a:cxn>
                <a:cxn ang="0">
                  <a:pos x="20" y="12"/>
                </a:cxn>
                <a:cxn ang="0">
                  <a:pos x="19" y="11"/>
                </a:cxn>
                <a:cxn ang="0">
                  <a:pos x="18" y="11"/>
                </a:cxn>
                <a:cxn ang="0">
                  <a:pos x="16" y="12"/>
                </a:cxn>
                <a:cxn ang="0">
                  <a:pos x="14" y="11"/>
                </a:cxn>
                <a:cxn ang="0">
                  <a:pos x="13" y="9"/>
                </a:cxn>
                <a:cxn ang="0">
                  <a:pos x="13" y="7"/>
                </a:cxn>
                <a:cxn ang="0">
                  <a:pos x="14" y="6"/>
                </a:cxn>
                <a:cxn ang="0">
                  <a:pos x="14" y="4"/>
                </a:cxn>
                <a:cxn ang="0">
                  <a:pos x="13" y="3"/>
                </a:cxn>
                <a:cxn ang="0">
                  <a:pos x="12" y="1"/>
                </a:cxn>
                <a:cxn ang="0">
                  <a:pos x="12" y="0"/>
                </a:cxn>
                <a:cxn ang="0">
                  <a:pos x="9" y="2"/>
                </a:cxn>
                <a:cxn ang="0">
                  <a:pos x="7" y="3"/>
                </a:cxn>
                <a:cxn ang="0">
                  <a:pos x="1" y="5"/>
                </a:cxn>
                <a:cxn ang="0">
                  <a:pos x="0" y="7"/>
                </a:cxn>
                <a:cxn ang="0">
                  <a:pos x="2" y="7"/>
                </a:cxn>
                <a:cxn ang="0">
                  <a:pos x="2" y="9"/>
                </a:cxn>
                <a:cxn ang="0">
                  <a:pos x="4" y="11"/>
                </a:cxn>
                <a:cxn ang="0">
                  <a:pos x="3" y="14"/>
                </a:cxn>
                <a:cxn ang="0">
                  <a:pos x="2" y="15"/>
                </a:cxn>
                <a:cxn ang="0">
                  <a:pos x="2" y="17"/>
                </a:cxn>
                <a:cxn ang="0">
                  <a:pos x="2" y="18"/>
                </a:cxn>
                <a:cxn ang="0">
                  <a:pos x="1" y="19"/>
                </a:cxn>
                <a:cxn ang="0">
                  <a:pos x="0" y="20"/>
                </a:cxn>
                <a:cxn ang="0">
                  <a:pos x="1" y="22"/>
                </a:cxn>
                <a:cxn ang="0">
                  <a:pos x="2" y="22"/>
                </a:cxn>
                <a:cxn ang="0">
                  <a:pos x="4" y="22"/>
                </a:cxn>
                <a:cxn ang="0">
                  <a:pos x="7" y="22"/>
                </a:cxn>
                <a:cxn ang="0">
                  <a:pos x="9" y="20"/>
                </a:cxn>
                <a:cxn ang="0">
                  <a:pos x="10" y="19"/>
                </a:cxn>
                <a:cxn ang="0">
                  <a:pos x="10" y="20"/>
                </a:cxn>
                <a:cxn ang="0">
                  <a:pos x="10" y="22"/>
                </a:cxn>
                <a:cxn ang="0">
                  <a:pos x="12" y="20"/>
                </a:cxn>
                <a:cxn ang="0">
                  <a:pos x="11" y="22"/>
                </a:cxn>
                <a:cxn ang="0">
                  <a:pos x="10" y="22"/>
                </a:cxn>
                <a:cxn ang="0">
                  <a:pos x="10" y="24"/>
                </a:cxn>
                <a:cxn ang="0">
                  <a:pos x="9" y="27"/>
                </a:cxn>
                <a:cxn ang="0">
                  <a:pos x="10" y="27"/>
                </a:cxn>
                <a:cxn ang="0">
                  <a:pos x="12" y="26"/>
                </a:cxn>
                <a:cxn ang="0">
                  <a:pos x="13" y="24"/>
                </a:cxn>
                <a:cxn ang="0">
                  <a:pos x="13" y="23"/>
                </a:cxn>
                <a:cxn ang="0">
                  <a:pos x="14" y="24"/>
                </a:cxn>
                <a:cxn ang="0">
                  <a:pos x="15" y="23"/>
                </a:cxn>
                <a:cxn ang="0">
                  <a:pos x="16" y="23"/>
                </a:cxn>
                <a:cxn ang="0">
                  <a:pos x="16" y="22"/>
                </a:cxn>
                <a:cxn ang="0">
                  <a:pos x="17" y="19"/>
                </a:cxn>
                <a:cxn ang="0">
                  <a:pos x="19" y="18"/>
                </a:cxn>
              </a:cxnLst>
              <a:rect l="0" t="0" r="r" b="b"/>
              <a:pathLst>
                <a:path w="23" h="27">
                  <a:moveTo>
                    <a:pt x="19" y="17"/>
                  </a:moveTo>
                  <a:lnTo>
                    <a:pt x="21" y="15"/>
                  </a:lnTo>
                  <a:lnTo>
                    <a:pt x="23" y="15"/>
                  </a:lnTo>
                  <a:lnTo>
                    <a:pt x="23" y="15"/>
                  </a:lnTo>
                  <a:lnTo>
                    <a:pt x="23" y="15"/>
                  </a:lnTo>
                  <a:lnTo>
                    <a:pt x="21" y="15"/>
                  </a:lnTo>
                  <a:lnTo>
                    <a:pt x="21" y="14"/>
                  </a:lnTo>
                  <a:lnTo>
                    <a:pt x="20" y="14"/>
                  </a:lnTo>
                  <a:lnTo>
                    <a:pt x="20" y="13"/>
                  </a:lnTo>
                  <a:lnTo>
                    <a:pt x="20" y="12"/>
                  </a:lnTo>
                  <a:lnTo>
                    <a:pt x="20" y="12"/>
                  </a:lnTo>
                  <a:lnTo>
                    <a:pt x="19" y="11"/>
                  </a:lnTo>
                  <a:lnTo>
                    <a:pt x="19" y="11"/>
                  </a:lnTo>
                  <a:lnTo>
                    <a:pt x="18" y="11"/>
                  </a:lnTo>
                  <a:lnTo>
                    <a:pt x="16" y="13"/>
                  </a:lnTo>
                  <a:lnTo>
                    <a:pt x="16" y="12"/>
                  </a:lnTo>
                  <a:lnTo>
                    <a:pt x="15" y="11"/>
                  </a:lnTo>
                  <a:lnTo>
                    <a:pt x="14" y="11"/>
                  </a:lnTo>
                  <a:lnTo>
                    <a:pt x="13" y="9"/>
                  </a:lnTo>
                  <a:lnTo>
                    <a:pt x="13" y="9"/>
                  </a:lnTo>
                  <a:lnTo>
                    <a:pt x="13" y="7"/>
                  </a:lnTo>
                  <a:lnTo>
                    <a:pt x="13" y="7"/>
                  </a:lnTo>
                  <a:lnTo>
                    <a:pt x="13" y="5"/>
                  </a:lnTo>
                  <a:lnTo>
                    <a:pt x="14" y="6"/>
                  </a:lnTo>
                  <a:lnTo>
                    <a:pt x="14" y="4"/>
                  </a:lnTo>
                  <a:lnTo>
                    <a:pt x="14" y="4"/>
                  </a:lnTo>
                  <a:lnTo>
                    <a:pt x="13" y="2"/>
                  </a:lnTo>
                  <a:lnTo>
                    <a:pt x="13" y="3"/>
                  </a:lnTo>
                  <a:lnTo>
                    <a:pt x="12" y="2"/>
                  </a:lnTo>
                  <a:lnTo>
                    <a:pt x="12" y="1"/>
                  </a:lnTo>
                  <a:lnTo>
                    <a:pt x="12" y="0"/>
                  </a:lnTo>
                  <a:lnTo>
                    <a:pt x="12" y="0"/>
                  </a:lnTo>
                  <a:lnTo>
                    <a:pt x="11" y="2"/>
                  </a:lnTo>
                  <a:lnTo>
                    <a:pt x="9" y="2"/>
                  </a:lnTo>
                  <a:lnTo>
                    <a:pt x="9" y="3"/>
                  </a:lnTo>
                  <a:lnTo>
                    <a:pt x="7" y="3"/>
                  </a:lnTo>
                  <a:lnTo>
                    <a:pt x="6" y="3"/>
                  </a:lnTo>
                  <a:lnTo>
                    <a:pt x="1" y="5"/>
                  </a:lnTo>
                  <a:lnTo>
                    <a:pt x="1" y="6"/>
                  </a:lnTo>
                  <a:lnTo>
                    <a:pt x="0" y="7"/>
                  </a:lnTo>
                  <a:lnTo>
                    <a:pt x="1" y="7"/>
                  </a:lnTo>
                  <a:lnTo>
                    <a:pt x="2" y="7"/>
                  </a:lnTo>
                  <a:lnTo>
                    <a:pt x="2" y="7"/>
                  </a:lnTo>
                  <a:lnTo>
                    <a:pt x="2" y="9"/>
                  </a:lnTo>
                  <a:lnTo>
                    <a:pt x="5" y="11"/>
                  </a:lnTo>
                  <a:lnTo>
                    <a:pt x="4" y="11"/>
                  </a:lnTo>
                  <a:lnTo>
                    <a:pt x="4" y="12"/>
                  </a:lnTo>
                  <a:lnTo>
                    <a:pt x="3" y="14"/>
                  </a:lnTo>
                  <a:lnTo>
                    <a:pt x="3" y="15"/>
                  </a:lnTo>
                  <a:lnTo>
                    <a:pt x="2" y="15"/>
                  </a:lnTo>
                  <a:lnTo>
                    <a:pt x="2" y="17"/>
                  </a:lnTo>
                  <a:lnTo>
                    <a:pt x="2" y="17"/>
                  </a:lnTo>
                  <a:lnTo>
                    <a:pt x="2" y="18"/>
                  </a:lnTo>
                  <a:lnTo>
                    <a:pt x="2" y="18"/>
                  </a:lnTo>
                  <a:lnTo>
                    <a:pt x="1" y="19"/>
                  </a:lnTo>
                  <a:lnTo>
                    <a:pt x="1" y="19"/>
                  </a:lnTo>
                  <a:lnTo>
                    <a:pt x="1" y="20"/>
                  </a:lnTo>
                  <a:lnTo>
                    <a:pt x="0" y="20"/>
                  </a:lnTo>
                  <a:lnTo>
                    <a:pt x="1" y="21"/>
                  </a:lnTo>
                  <a:lnTo>
                    <a:pt x="1" y="22"/>
                  </a:lnTo>
                  <a:lnTo>
                    <a:pt x="2" y="22"/>
                  </a:lnTo>
                  <a:lnTo>
                    <a:pt x="2" y="22"/>
                  </a:lnTo>
                  <a:lnTo>
                    <a:pt x="3" y="22"/>
                  </a:lnTo>
                  <a:lnTo>
                    <a:pt x="4" y="22"/>
                  </a:lnTo>
                  <a:lnTo>
                    <a:pt x="7" y="22"/>
                  </a:lnTo>
                  <a:lnTo>
                    <a:pt x="7" y="22"/>
                  </a:lnTo>
                  <a:lnTo>
                    <a:pt x="8" y="21"/>
                  </a:lnTo>
                  <a:lnTo>
                    <a:pt x="9" y="20"/>
                  </a:lnTo>
                  <a:lnTo>
                    <a:pt x="9" y="19"/>
                  </a:lnTo>
                  <a:lnTo>
                    <a:pt x="10" y="19"/>
                  </a:lnTo>
                  <a:lnTo>
                    <a:pt x="10" y="20"/>
                  </a:lnTo>
                  <a:lnTo>
                    <a:pt x="10" y="20"/>
                  </a:lnTo>
                  <a:lnTo>
                    <a:pt x="10" y="21"/>
                  </a:lnTo>
                  <a:lnTo>
                    <a:pt x="10" y="22"/>
                  </a:lnTo>
                  <a:lnTo>
                    <a:pt x="11" y="20"/>
                  </a:lnTo>
                  <a:lnTo>
                    <a:pt x="12" y="20"/>
                  </a:lnTo>
                  <a:lnTo>
                    <a:pt x="11" y="21"/>
                  </a:lnTo>
                  <a:lnTo>
                    <a:pt x="11" y="22"/>
                  </a:lnTo>
                  <a:lnTo>
                    <a:pt x="10" y="22"/>
                  </a:lnTo>
                  <a:lnTo>
                    <a:pt x="10" y="22"/>
                  </a:lnTo>
                  <a:lnTo>
                    <a:pt x="10" y="24"/>
                  </a:lnTo>
                  <a:lnTo>
                    <a:pt x="10" y="24"/>
                  </a:lnTo>
                  <a:lnTo>
                    <a:pt x="9" y="26"/>
                  </a:lnTo>
                  <a:lnTo>
                    <a:pt x="9" y="27"/>
                  </a:lnTo>
                  <a:lnTo>
                    <a:pt x="10" y="26"/>
                  </a:lnTo>
                  <a:lnTo>
                    <a:pt x="10" y="27"/>
                  </a:lnTo>
                  <a:lnTo>
                    <a:pt x="12" y="26"/>
                  </a:lnTo>
                  <a:lnTo>
                    <a:pt x="12" y="26"/>
                  </a:lnTo>
                  <a:lnTo>
                    <a:pt x="12" y="26"/>
                  </a:lnTo>
                  <a:lnTo>
                    <a:pt x="13" y="24"/>
                  </a:lnTo>
                  <a:lnTo>
                    <a:pt x="13" y="24"/>
                  </a:lnTo>
                  <a:lnTo>
                    <a:pt x="13" y="23"/>
                  </a:lnTo>
                  <a:lnTo>
                    <a:pt x="13" y="24"/>
                  </a:lnTo>
                  <a:lnTo>
                    <a:pt x="14" y="24"/>
                  </a:lnTo>
                  <a:lnTo>
                    <a:pt x="15" y="24"/>
                  </a:lnTo>
                  <a:lnTo>
                    <a:pt x="15" y="23"/>
                  </a:lnTo>
                  <a:lnTo>
                    <a:pt x="15" y="23"/>
                  </a:lnTo>
                  <a:lnTo>
                    <a:pt x="16" y="23"/>
                  </a:lnTo>
                  <a:lnTo>
                    <a:pt x="16" y="22"/>
                  </a:lnTo>
                  <a:lnTo>
                    <a:pt x="16" y="22"/>
                  </a:lnTo>
                  <a:lnTo>
                    <a:pt x="17" y="21"/>
                  </a:lnTo>
                  <a:lnTo>
                    <a:pt x="17" y="19"/>
                  </a:lnTo>
                  <a:lnTo>
                    <a:pt x="17" y="18"/>
                  </a:lnTo>
                  <a:lnTo>
                    <a:pt x="19" y="18"/>
                  </a:lnTo>
                  <a:lnTo>
                    <a:pt x="19" y="1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2" name="Freeform 391"/>
            <p:cNvSpPr>
              <a:spLocks/>
            </p:cNvSpPr>
            <p:nvPr/>
          </p:nvSpPr>
          <p:spPr bwMode="auto">
            <a:xfrm>
              <a:off x="5869639" y="1918813"/>
              <a:ext cx="20442" cy="14516"/>
            </a:xfrm>
            <a:custGeom>
              <a:avLst/>
              <a:gdLst/>
              <a:ahLst/>
              <a:cxnLst>
                <a:cxn ang="0">
                  <a:pos x="4" y="4"/>
                </a:cxn>
                <a:cxn ang="0">
                  <a:pos x="6" y="1"/>
                </a:cxn>
                <a:cxn ang="0">
                  <a:pos x="4" y="1"/>
                </a:cxn>
                <a:cxn ang="0">
                  <a:pos x="3" y="1"/>
                </a:cxn>
                <a:cxn ang="0">
                  <a:pos x="3" y="1"/>
                </a:cxn>
                <a:cxn ang="0">
                  <a:pos x="3" y="1"/>
                </a:cxn>
                <a:cxn ang="0">
                  <a:pos x="3" y="1"/>
                </a:cxn>
                <a:cxn ang="0">
                  <a:pos x="3" y="0"/>
                </a:cxn>
                <a:cxn ang="0">
                  <a:pos x="3" y="0"/>
                </a:cxn>
                <a:cxn ang="0">
                  <a:pos x="1" y="0"/>
                </a:cxn>
                <a:cxn ang="0">
                  <a:pos x="1" y="0"/>
                </a:cxn>
                <a:cxn ang="0">
                  <a:pos x="0" y="0"/>
                </a:cxn>
                <a:cxn ang="0">
                  <a:pos x="1" y="1"/>
                </a:cxn>
                <a:cxn ang="0">
                  <a:pos x="1" y="1"/>
                </a:cxn>
                <a:cxn ang="0">
                  <a:pos x="2" y="1"/>
                </a:cxn>
                <a:cxn ang="0">
                  <a:pos x="2" y="1"/>
                </a:cxn>
                <a:cxn ang="0">
                  <a:pos x="2" y="2"/>
                </a:cxn>
                <a:cxn ang="0">
                  <a:pos x="1" y="1"/>
                </a:cxn>
                <a:cxn ang="0">
                  <a:pos x="1" y="2"/>
                </a:cxn>
                <a:cxn ang="0">
                  <a:pos x="3" y="5"/>
                </a:cxn>
                <a:cxn ang="0">
                  <a:pos x="4" y="4"/>
                </a:cxn>
              </a:cxnLst>
              <a:rect l="0" t="0" r="r" b="b"/>
              <a:pathLst>
                <a:path w="6" h="5">
                  <a:moveTo>
                    <a:pt x="4" y="4"/>
                  </a:moveTo>
                  <a:lnTo>
                    <a:pt x="6" y="1"/>
                  </a:lnTo>
                  <a:lnTo>
                    <a:pt x="4" y="1"/>
                  </a:lnTo>
                  <a:lnTo>
                    <a:pt x="3" y="1"/>
                  </a:lnTo>
                  <a:lnTo>
                    <a:pt x="3" y="1"/>
                  </a:lnTo>
                  <a:lnTo>
                    <a:pt x="3" y="1"/>
                  </a:lnTo>
                  <a:lnTo>
                    <a:pt x="3" y="1"/>
                  </a:lnTo>
                  <a:lnTo>
                    <a:pt x="3" y="0"/>
                  </a:lnTo>
                  <a:lnTo>
                    <a:pt x="3" y="0"/>
                  </a:lnTo>
                  <a:lnTo>
                    <a:pt x="1" y="0"/>
                  </a:lnTo>
                  <a:lnTo>
                    <a:pt x="1" y="0"/>
                  </a:lnTo>
                  <a:lnTo>
                    <a:pt x="0" y="0"/>
                  </a:lnTo>
                  <a:lnTo>
                    <a:pt x="1" y="1"/>
                  </a:lnTo>
                  <a:lnTo>
                    <a:pt x="1" y="1"/>
                  </a:lnTo>
                  <a:lnTo>
                    <a:pt x="2" y="1"/>
                  </a:lnTo>
                  <a:lnTo>
                    <a:pt x="2" y="1"/>
                  </a:lnTo>
                  <a:lnTo>
                    <a:pt x="2" y="2"/>
                  </a:lnTo>
                  <a:lnTo>
                    <a:pt x="1" y="1"/>
                  </a:lnTo>
                  <a:lnTo>
                    <a:pt x="1" y="2"/>
                  </a:lnTo>
                  <a:lnTo>
                    <a:pt x="3" y="5"/>
                  </a:lnTo>
                  <a:lnTo>
                    <a:pt x="4"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3" name="Freeform 392"/>
            <p:cNvSpPr>
              <a:spLocks/>
            </p:cNvSpPr>
            <p:nvPr/>
          </p:nvSpPr>
          <p:spPr bwMode="auto">
            <a:xfrm>
              <a:off x="5164395" y="1541401"/>
              <a:ext cx="6814" cy="52257"/>
            </a:xfrm>
            <a:custGeom>
              <a:avLst/>
              <a:gdLst/>
              <a:ahLst/>
              <a:cxnLst>
                <a:cxn ang="0">
                  <a:pos x="2" y="18"/>
                </a:cxn>
                <a:cxn ang="0">
                  <a:pos x="2" y="5"/>
                </a:cxn>
                <a:cxn ang="0">
                  <a:pos x="2" y="4"/>
                </a:cxn>
                <a:cxn ang="0">
                  <a:pos x="0" y="0"/>
                </a:cxn>
                <a:cxn ang="0">
                  <a:pos x="0" y="3"/>
                </a:cxn>
                <a:cxn ang="0">
                  <a:pos x="1" y="4"/>
                </a:cxn>
                <a:cxn ang="0">
                  <a:pos x="0" y="4"/>
                </a:cxn>
                <a:cxn ang="0">
                  <a:pos x="2" y="18"/>
                </a:cxn>
              </a:cxnLst>
              <a:rect l="0" t="0" r="r" b="b"/>
              <a:pathLst>
                <a:path w="2" h="18">
                  <a:moveTo>
                    <a:pt x="2" y="18"/>
                  </a:moveTo>
                  <a:lnTo>
                    <a:pt x="2" y="5"/>
                  </a:lnTo>
                  <a:lnTo>
                    <a:pt x="2" y="4"/>
                  </a:lnTo>
                  <a:lnTo>
                    <a:pt x="0" y="0"/>
                  </a:lnTo>
                  <a:lnTo>
                    <a:pt x="0" y="3"/>
                  </a:lnTo>
                  <a:lnTo>
                    <a:pt x="1" y="4"/>
                  </a:lnTo>
                  <a:lnTo>
                    <a:pt x="0" y="4"/>
                  </a:lnTo>
                  <a:lnTo>
                    <a:pt x="2" y="1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4" name="Freeform 393"/>
            <p:cNvSpPr>
              <a:spLocks/>
            </p:cNvSpPr>
            <p:nvPr/>
          </p:nvSpPr>
          <p:spPr bwMode="auto">
            <a:xfrm>
              <a:off x="5787871" y="1971070"/>
              <a:ext cx="44291" cy="31935"/>
            </a:xfrm>
            <a:custGeom>
              <a:avLst/>
              <a:gdLst/>
              <a:ahLst/>
              <a:cxnLst>
                <a:cxn ang="0">
                  <a:pos x="7" y="9"/>
                </a:cxn>
                <a:cxn ang="0">
                  <a:pos x="8" y="9"/>
                </a:cxn>
                <a:cxn ang="0">
                  <a:pos x="8" y="9"/>
                </a:cxn>
                <a:cxn ang="0">
                  <a:pos x="8" y="8"/>
                </a:cxn>
                <a:cxn ang="0">
                  <a:pos x="9" y="6"/>
                </a:cxn>
                <a:cxn ang="0">
                  <a:pos x="9" y="8"/>
                </a:cxn>
                <a:cxn ang="0">
                  <a:pos x="10" y="6"/>
                </a:cxn>
                <a:cxn ang="0">
                  <a:pos x="11" y="5"/>
                </a:cxn>
                <a:cxn ang="0">
                  <a:pos x="12" y="5"/>
                </a:cxn>
                <a:cxn ang="0">
                  <a:pos x="13" y="5"/>
                </a:cxn>
                <a:cxn ang="0">
                  <a:pos x="13" y="4"/>
                </a:cxn>
                <a:cxn ang="0">
                  <a:pos x="13" y="2"/>
                </a:cxn>
                <a:cxn ang="0">
                  <a:pos x="12" y="2"/>
                </a:cxn>
                <a:cxn ang="0">
                  <a:pos x="11" y="1"/>
                </a:cxn>
                <a:cxn ang="0">
                  <a:pos x="10" y="2"/>
                </a:cxn>
                <a:cxn ang="0">
                  <a:pos x="11" y="2"/>
                </a:cxn>
                <a:cxn ang="0">
                  <a:pos x="10" y="3"/>
                </a:cxn>
                <a:cxn ang="0">
                  <a:pos x="9" y="5"/>
                </a:cxn>
                <a:cxn ang="0">
                  <a:pos x="9" y="5"/>
                </a:cxn>
                <a:cxn ang="0">
                  <a:pos x="9" y="5"/>
                </a:cxn>
                <a:cxn ang="0">
                  <a:pos x="9" y="3"/>
                </a:cxn>
                <a:cxn ang="0">
                  <a:pos x="9" y="2"/>
                </a:cxn>
                <a:cxn ang="0">
                  <a:pos x="9" y="2"/>
                </a:cxn>
                <a:cxn ang="0">
                  <a:pos x="9" y="2"/>
                </a:cxn>
                <a:cxn ang="0">
                  <a:pos x="9" y="0"/>
                </a:cxn>
                <a:cxn ang="0">
                  <a:pos x="8" y="0"/>
                </a:cxn>
                <a:cxn ang="0">
                  <a:pos x="7" y="1"/>
                </a:cxn>
                <a:cxn ang="0">
                  <a:pos x="7" y="3"/>
                </a:cxn>
                <a:cxn ang="0">
                  <a:pos x="7" y="3"/>
                </a:cxn>
                <a:cxn ang="0">
                  <a:pos x="7" y="5"/>
                </a:cxn>
                <a:cxn ang="0">
                  <a:pos x="5" y="6"/>
                </a:cxn>
                <a:cxn ang="0">
                  <a:pos x="5" y="6"/>
                </a:cxn>
                <a:cxn ang="0">
                  <a:pos x="4" y="7"/>
                </a:cxn>
                <a:cxn ang="0">
                  <a:pos x="3" y="8"/>
                </a:cxn>
                <a:cxn ang="0">
                  <a:pos x="2" y="8"/>
                </a:cxn>
                <a:cxn ang="0">
                  <a:pos x="2" y="9"/>
                </a:cxn>
                <a:cxn ang="0">
                  <a:pos x="2" y="9"/>
                </a:cxn>
                <a:cxn ang="0">
                  <a:pos x="1" y="9"/>
                </a:cxn>
                <a:cxn ang="0">
                  <a:pos x="0" y="9"/>
                </a:cxn>
                <a:cxn ang="0">
                  <a:pos x="0" y="11"/>
                </a:cxn>
                <a:cxn ang="0">
                  <a:pos x="0" y="11"/>
                </a:cxn>
                <a:cxn ang="0">
                  <a:pos x="2" y="11"/>
                </a:cxn>
                <a:cxn ang="0">
                  <a:pos x="2" y="9"/>
                </a:cxn>
                <a:cxn ang="0">
                  <a:pos x="3" y="9"/>
                </a:cxn>
                <a:cxn ang="0">
                  <a:pos x="3" y="11"/>
                </a:cxn>
                <a:cxn ang="0">
                  <a:pos x="5" y="9"/>
                </a:cxn>
                <a:cxn ang="0">
                  <a:pos x="7" y="7"/>
                </a:cxn>
                <a:cxn ang="0">
                  <a:pos x="7" y="8"/>
                </a:cxn>
                <a:cxn ang="0">
                  <a:pos x="7" y="9"/>
                </a:cxn>
              </a:cxnLst>
              <a:rect l="0" t="0" r="r" b="b"/>
              <a:pathLst>
                <a:path w="13" h="11">
                  <a:moveTo>
                    <a:pt x="7" y="9"/>
                  </a:moveTo>
                  <a:lnTo>
                    <a:pt x="8" y="9"/>
                  </a:lnTo>
                  <a:lnTo>
                    <a:pt x="8" y="9"/>
                  </a:lnTo>
                  <a:lnTo>
                    <a:pt x="8" y="8"/>
                  </a:lnTo>
                  <a:lnTo>
                    <a:pt x="9" y="6"/>
                  </a:lnTo>
                  <a:lnTo>
                    <a:pt x="9" y="8"/>
                  </a:lnTo>
                  <a:lnTo>
                    <a:pt x="10" y="6"/>
                  </a:lnTo>
                  <a:lnTo>
                    <a:pt x="11" y="5"/>
                  </a:lnTo>
                  <a:lnTo>
                    <a:pt x="12" y="5"/>
                  </a:lnTo>
                  <a:lnTo>
                    <a:pt x="13" y="5"/>
                  </a:lnTo>
                  <a:lnTo>
                    <a:pt x="13" y="4"/>
                  </a:lnTo>
                  <a:lnTo>
                    <a:pt x="13" y="2"/>
                  </a:lnTo>
                  <a:lnTo>
                    <a:pt x="12" y="2"/>
                  </a:lnTo>
                  <a:lnTo>
                    <a:pt x="11" y="1"/>
                  </a:lnTo>
                  <a:lnTo>
                    <a:pt x="10" y="2"/>
                  </a:lnTo>
                  <a:lnTo>
                    <a:pt x="11" y="2"/>
                  </a:lnTo>
                  <a:lnTo>
                    <a:pt x="10" y="3"/>
                  </a:lnTo>
                  <a:lnTo>
                    <a:pt x="9" y="5"/>
                  </a:lnTo>
                  <a:lnTo>
                    <a:pt x="9" y="5"/>
                  </a:lnTo>
                  <a:lnTo>
                    <a:pt x="9" y="5"/>
                  </a:lnTo>
                  <a:lnTo>
                    <a:pt x="9" y="3"/>
                  </a:lnTo>
                  <a:lnTo>
                    <a:pt x="9" y="2"/>
                  </a:lnTo>
                  <a:lnTo>
                    <a:pt x="9" y="2"/>
                  </a:lnTo>
                  <a:lnTo>
                    <a:pt x="9" y="2"/>
                  </a:lnTo>
                  <a:lnTo>
                    <a:pt x="9" y="0"/>
                  </a:lnTo>
                  <a:lnTo>
                    <a:pt x="8" y="0"/>
                  </a:lnTo>
                  <a:lnTo>
                    <a:pt x="7" y="1"/>
                  </a:lnTo>
                  <a:lnTo>
                    <a:pt x="7" y="3"/>
                  </a:lnTo>
                  <a:lnTo>
                    <a:pt x="7" y="3"/>
                  </a:lnTo>
                  <a:lnTo>
                    <a:pt x="7" y="5"/>
                  </a:lnTo>
                  <a:lnTo>
                    <a:pt x="5" y="6"/>
                  </a:lnTo>
                  <a:lnTo>
                    <a:pt x="5" y="6"/>
                  </a:lnTo>
                  <a:lnTo>
                    <a:pt x="4" y="7"/>
                  </a:lnTo>
                  <a:lnTo>
                    <a:pt x="3" y="8"/>
                  </a:lnTo>
                  <a:lnTo>
                    <a:pt x="2" y="8"/>
                  </a:lnTo>
                  <a:lnTo>
                    <a:pt x="2" y="9"/>
                  </a:lnTo>
                  <a:lnTo>
                    <a:pt x="2" y="9"/>
                  </a:lnTo>
                  <a:lnTo>
                    <a:pt x="1" y="9"/>
                  </a:lnTo>
                  <a:lnTo>
                    <a:pt x="0" y="9"/>
                  </a:lnTo>
                  <a:lnTo>
                    <a:pt x="0" y="11"/>
                  </a:lnTo>
                  <a:lnTo>
                    <a:pt x="0" y="11"/>
                  </a:lnTo>
                  <a:lnTo>
                    <a:pt x="2" y="11"/>
                  </a:lnTo>
                  <a:lnTo>
                    <a:pt x="2" y="9"/>
                  </a:lnTo>
                  <a:lnTo>
                    <a:pt x="3" y="9"/>
                  </a:lnTo>
                  <a:lnTo>
                    <a:pt x="3" y="11"/>
                  </a:lnTo>
                  <a:lnTo>
                    <a:pt x="5" y="9"/>
                  </a:lnTo>
                  <a:lnTo>
                    <a:pt x="7" y="7"/>
                  </a:lnTo>
                  <a:lnTo>
                    <a:pt x="7" y="8"/>
                  </a:lnTo>
                  <a:lnTo>
                    <a:pt x="7"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5" name="Freeform 394"/>
            <p:cNvSpPr>
              <a:spLocks/>
            </p:cNvSpPr>
            <p:nvPr/>
          </p:nvSpPr>
          <p:spPr bwMode="auto">
            <a:xfrm>
              <a:off x="5835569" y="1942039"/>
              <a:ext cx="20442" cy="23225"/>
            </a:xfrm>
            <a:custGeom>
              <a:avLst/>
              <a:gdLst/>
              <a:ahLst/>
              <a:cxnLst>
                <a:cxn ang="0">
                  <a:pos x="0" y="8"/>
                </a:cxn>
                <a:cxn ang="0">
                  <a:pos x="1" y="8"/>
                </a:cxn>
                <a:cxn ang="0">
                  <a:pos x="1" y="8"/>
                </a:cxn>
                <a:cxn ang="0">
                  <a:pos x="3" y="8"/>
                </a:cxn>
                <a:cxn ang="0">
                  <a:pos x="3" y="6"/>
                </a:cxn>
                <a:cxn ang="0">
                  <a:pos x="4" y="6"/>
                </a:cxn>
                <a:cxn ang="0">
                  <a:pos x="4" y="7"/>
                </a:cxn>
                <a:cxn ang="0">
                  <a:pos x="6" y="6"/>
                </a:cxn>
                <a:cxn ang="0">
                  <a:pos x="6" y="4"/>
                </a:cxn>
                <a:cxn ang="0">
                  <a:pos x="6" y="3"/>
                </a:cxn>
                <a:cxn ang="0">
                  <a:pos x="6" y="2"/>
                </a:cxn>
                <a:cxn ang="0">
                  <a:pos x="6" y="0"/>
                </a:cxn>
                <a:cxn ang="0">
                  <a:pos x="5" y="0"/>
                </a:cxn>
                <a:cxn ang="0">
                  <a:pos x="4" y="1"/>
                </a:cxn>
                <a:cxn ang="0">
                  <a:pos x="4" y="0"/>
                </a:cxn>
                <a:cxn ang="0">
                  <a:pos x="4" y="1"/>
                </a:cxn>
                <a:cxn ang="0">
                  <a:pos x="4" y="2"/>
                </a:cxn>
                <a:cxn ang="0">
                  <a:pos x="3" y="1"/>
                </a:cxn>
                <a:cxn ang="0">
                  <a:pos x="2" y="1"/>
                </a:cxn>
                <a:cxn ang="0">
                  <a:pos x="3" y="2"/>
                </a:cxn>
                <a:cxn ang="0">
                  <a:pos x="2" y="3"/>
                </a:cxn>
                <a:cxn ang="0">
                  <a:pos x="2" y="3"/>
                </a:cxn>
                <a:cxn ang="0">
                  <a:pos x="1" y="4"/>
                </a:cxn>
                <a:cxn ang="0">
                  <a:pos x="1" y="4"/>
                </a:cxn>
                <a:cxn ang="0">
                  <a:pos x="1" y="4"/>
                </a:cxn>
                <a:cxn ang="0">
                  <a:pos x="2" y="4"/>
                </a:cxn>
                <a:cxn ang="0">
                  <a:pos x="1" y="5"/>
                </a:cxn>
                <a:cxn ang="0">
                  <a:pos x="1" y="5"/>
                </a:cxn>
                <a:cxn ang="0">
                  <a:pos x="0" y="5"/>
                </a:cxn>
                <a:cxn ang="0">
                  <a:pos x="1" y="6"/>
                </a:cxn>
                <a:cxn ang="0">
                  <a:pos x="2" y="6"/>
                </a:cxn>
                <a:cxn ang="0">
                  <a:pos x="1" y="7"/>
                </a:cxn>
                <a:cxn ang="0">
                  <a:pos x="0" y="8"/>
                </a:cxn>
              </a:cxnLst>
              <a:rect l="0" t="0" r="r" b="b"/>
              <a:pathLst>
                <a:path w="6" h="8">
                  <a:moveTo>
                    <a:pt x="0" y="8"/>
                  </a:moveTo>
                  <a:lnTo>
                    <a:pt x="1" y="8"/>
                  </a:lnTo>
                  <a:lnTo>
                    <a:pt x="1" y="8"/>
                  </a:lnTo>
                  <a:lnTo>
                    <a:pt x="3" y="8"/>
                  </a:lnTo>
                  <a:lnTo>
                    <a:pt x="3" y="6"/>
                  </a:lnTo>
                  <a:lnTo>
                    <a:pt x="4" y="6"/>
                  </a:lnTo>
                  <a:lnTo>
                    <a:pt x="4" y="7"/>
                  </a:lnTo>
                  <a:lnTo>
                    <a:pt x="6" y="6"/>
                  </a:lnTo>
                  <a:lnTo>
                    <a:pt x="6" y="4"/>
                  </a:lnTo>
                  <a:lnTo>
                    <a:pt x="6" y="3"/>
                  </a:lnTo>
                  <a:lnTo>
                    <a:pt x="6" y="2"/>
                  </a:lnTo>
                  <a:lnTo>
                    <a:pt x="6" y="0"/>
                  </a:lnTo>
                  <a:lnTo>
                    <a:pt x="5" y="0"/>
                  </a:lnTo>
                  <a:lnTo>
                    <a:pt x="4" y="1"/>
                  </a:lnTo>
                  <a:lnTo>
                    <a:pt x="4" y="0"/>
                  </a:lnTo>
                  <a:lnTo>
                    <a:pt x="4" y="1"/>
                  </a:lnTo>
                  <a:lnTo>
                    <a:pt x="4" y="2"/>
                  </a:lnTo>
                  <a:lnTo>
                    <a:pt x="3" y="1"/>
                  </a:lnTo>
                  <a:lnTo>
                    <a:pt x="2" y="1"/>
                  </a:lnTo>
                  <a:lnTo>
                    <a:pt x="3" y="2"/>
                  </a:lnTo>
                  <a:lnTo>
                    <a:pt x="2" y="3"/>
                  </a:lnTo>
                  <a:lnTo>
                    <a:pt x="2" y="3"/>
                  </a:lnTo>
                  <a:lnTo>
                    <a:pt x="1" y="4"/>
                  </a:lnTo>
                  <a:lnTo>
                    <a:pt x="1" y="4"/>
                  </a:lnTo>
                  <a:lnTo>
                    <a:pt x="1" y="4"/>
                  </a:lnTo>
                  <a:lnTo>
                    <a:pt x="2" y="4"/>
                  </a:lnTo>
                  <a:lnTo>
                    <a:pt x="1" y="5"/>
                  </a:lnTo>
                  <a:lnTo>
                    <a:pt x="1" y="5"/>
                  </a:lnTo>
                  <a:lnTo>
                    <a:pt x="0" y="5"/>
                  </a:lnTo>
                  <a:lnTo>
                    <a:pt x="1" y="6"/>
                  </a:lnTo>
                  <a:lnTo>
                    <a:pt x="2" y="6"/>
                  </a:lnTo>
                  <a:lnTo>
                    <a:pt x="1" y="7"/>
                  </a:lnTo>
                  <a:lnTo>
                    <a:pt x="0"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6" name="Freeform 395"/>
            <p:cNvSpPr>
              <a:spLocks/>
            </p:cNvSpPr>
            <p:nvPr/>
          </p:nvSpPr>
          <p:spPr bwMode="auto">
            <a:xfrm>
              <a:off x="5886674" y="1913007"/>
              <a:ext cx="10221" cy="8710"/>
            </a:xfrm>
            <a:custGeom>
              <a:avLst/>
              <a:gdLst/>
              <a:ahLst/>
              <a:cxnLst>
                <a:cxn ang="0">
                  <a:pos x="2" y="3"/>
                </a:cxn>
                <a:cxn ang="0">
                  <a:pos x="3" y="2"/>
                </a:cxn>
                <a:cxn ang="0">
                  <a:pos x="2" y="1"/>
                </a:cxn>
                <a:cxn ang="0">
                  <a:pos x="2" y="1"/>
                </a:cxn>
                <a:cxn ang="0">
                  <a:pos x="2" y="0"/>
                </a:cxn>
                <a:cxn ang="0">
                  <a:pos x="2" y="0"/>
                </a:cxn>
                <a:cxn ang="0">
                  <a:pos x="2" y="1"/>
                </a:cxn>
                <a:cxn ang="0">
                  <a:pos x="1" y="0"/>
                </a:cxn>
                <a:cxn ang="0">
                  <a:pos x="1" y="0"/>
                </a:cxn>
                <a:cxn ang="0">
                  <a:pos x="0" y="0"/>
                </a:cxn>
                <a:cxn ang="0">
                  <a:pos x="2" y="2"/>
                </a:cxn>
                <a:cxn ang="0">
                  <a:pos x="2" y="3"/>
                </a:cxn>
              </a:cxnLst>
              <a:rect l="0" t="0" r="r" b="b"/>
              <a:pathLst>
                <a:path w="3" h="3">
                  <a:moveTo>
                    <a:pt x="2" y="3"/>
                  </a:moveTo>
                  <a:lnTo>
                    <a:pt x="3" y="2"/>
                  </a:lnTo>
                  <a:lnTo>
                    <a:pt x="2" y="1"/>
                  </a:lnTo>
                  <a:lnTo>
                    <a:pt x="2" y="1"/>
                  </a:lnTo>
                  <a:lnTo>
                    <a:pt x="2" y="0"/>
                  </a:lnTo>
                  <a:lnTo>
                    <a:pt x="2" y="0"/>
                  </a:lnTo>
                  <a:lnTo>
                    <a:pt x="2" y="1"/>
                  </a:lnTo>
                  <a:lnTo>
                    <a:pt x="1" y="0"/>
                  </a:lnTo>
                  <a:lnTo>
                    <a:pt x="1" y="0"/>
                  </a:lnTo>
                  <a:lnTo>
                    <a:pt x="0" y="0"/>
                  </a:lnTo>
                  <a:lnTo>
                    <a:pt x="2" y="2"/>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7" name="Freeform 396"/>
            <p:cNvSpPr>
              <a:spLocks/>
            </p:cNvSpPr>
            <p:nvPr/>
          </p:nvSpPr>
          <p:spPr bwMode="auto">
            <a:xfrm>
              <a:off x="6527185" y="1526885"/>
              <a:ext cx="289593" cy="229351"/>
            </a:xfrm>
            <a:custGeom>
              <a:avLst/>
              <a:gdLst/>
              <a:ahLst/>
              <a:cxnLst>
                <a:cxn ang="0">
                  <a:pos x="6" y="71"/>
                </a:cxn>
                <a:cxn ang="0">
                  <a:pos x="6" y="72"/>
                </a:cxn>
                <a:cxn ang="0">
                  <a:pos x="4" y="77"/>
                </a:cxn>
                <a:cxn ang="0">
                  <a:pos x="10" y="78"/>
                </a:cxn>
                <a:cxn ang="0">
                  <a:pos x="17" y="79"/>
                </a:cxn>
                <a:cxn ang="0">
                  <a:pos x="19" y="75"/>
                </a:cxn>
                <a:cxn ang="0">
                  <a:pos x="21" y="74"/>
                </a:cxn>
                <a:cxn ang="0">
                  <a:pos x="20" y="69"/>
                </a:cxn>
                <a:cxn ang="0">
                  <a:pos x="22" y="70"/>
                </a:cxn>
                <a:cxn ang="0">
                  <a:pos x="22" y="66"/>
                </a:cxn>
                <a:cxn ang="0">
                  <a:pos x="21" y="62"/>
                </a:cxn>
                <a:cxn ang="0">
                  <a:pos x="25" y="65"/>
                </a:cxn>
                <a:cxn ang="0">
                  <a:pos x="27" y="63"/>
                </a:cxn>
                <a:cxn ang="0">
                  <a:pos x="28" y="60"/>
                </a:cxn>
                <a:cxn ang="0">
                  <a:pos x="28" y="56"/>
                </a:cxn>
                <a:cxn ang="0">
                  <a:pos x="29" y="54"/>
                </a:cxn>
                <a:cxn ang="0">
                  <a:pos x="30" y="52"/>
                </a:cxn>
                <a:cxn ang="0">
                  <a:pos x="32" y="49"/>
                </a:cxn>
                <a:cxn ang="0">
                  <a:pos x="36" y="49"/>
                </a:cxn>
                <a:cxn ang="0">
                  <a:pos x="38" y="43"/>
                </a:cxn>
                <a:cxn ang="0">
                  <a:pos x="42" y="43"/>
                </a:cxn>
                <a:cxn ang="0">
                  <a:pos x="53" y="31"/>
                </a:cxn>
                <a:cxn ang="0">
                  <a:pos x="56" y="31"/>
                </a:cxn>
                <a:cxn ang="0">
                  <a:pos x="64" y="26"/>
                </a:cxn>
                <a:cxn ang="0">
                  <a:pos x="71" y="23"/>
                </a:cxn>
                <a:cxn ang="0">
                  <a:pos x="79" y="18"/>
                </a:cxn>
                <a:cxn ang="0">
                  <a:pos x="85" y="11"/>
                </a:cxn>
                <a:cxn ang="0">
                  <a:pos x="83" y="5"/>
                </a:cxn>
                <a:cxn ang="0">
                  <a:pos x="79" y="0"/>
                </a:cxn>
                <a:cxn ang="0">
                  <a:pos x="71" y="2"/>
                </a:cxn>
                <a:cxn ang="0">
                  <a:pos x="67" y="6"/>
                </a:cxn>
                <a:cxn ang="0">
                  <a:pos x="64" y="12"/>
                </a:cxn>
                <a:cxn ang="0">
                  <a:pos x="58" y="15"/>
                </a:cxn>
                <a:cxn ang="0">
                  <a:pos x="55" y="15"/>
                </a:cxn>
                <a:cxn ang="0">
                  <a:pos x="47" y="16"/>
                </a:cxn>
                <a:cxn ang="0">
                  <a:pos x="41" y="16"/>
                </a:cxn>
                <a:cxn ang="0">
                  <a:pos x="41" y="21"/>
                </a:cxn>
                <a:cxn ang="0">
                  <a:pos x="38" y="20"/>
                </a:cxn>
                <a:cxn ang="0">
                  <a:pos x="28" y="27"/>
                </a:cxn>
                <a:cxn ang="0">
                  <a:pos x="24" y="32"/>
                </a:cxn>
                <a:cxn ang="0">
                  <a:pos x="21" y="38"/>
                </a:cxn>
                <a:cxn ang="0">
                  <a:pos x="13" y="43"/>
                </a:cxn>
                <a:cxn ang="0">
                  <a:pos x="10" y="42"/>
                </a:cxn>
                <a:cxn ang="0">
                  <a:pos x="12" y="45"/>
                </a:cxn>
                <a:cxn ang="0">
                  <a:pos x="11" y="49"/>
                </a:cxn>
                <a:cxn ang="0">
                  <a:pos x="17" y="51"/>
                </a:cxn>
                <a:cxn ang="0">
                  <a:pos x="10" y="52"/>
                </a:cxn>
                <a:cxn ang="0">
                  <a:pos x="12" y="56"/>
                </a:cxn>
                <a:cxn ang="0">
                  <a:pos x="9" y="60"/>
                </a:cxn>
                <a:cxn ang="0">
                  <a:pos x="12" y="64"/>
                </a:cxn>
                <a:cxn ang="0">
                  <a:pos x="6" y="65"/>
                </a:cxn>
                <a:cxn ang="0">
                  <a:pos x="0" y="69"/>
                </a:cxn>
              </a:cxnLst>
              <a:rect l="0" t="0" r="r" b="b"/>
              <a:pathLst>
                <a:path w="85" h="79">
                  <a:moveTo>
                    <a:pt x="2" y="71"/>
                  </a:moveTo>
                  <a:lnTo>
                    <a:pt x="2" y="72"/>
                  </a:lnTo>
                  <a:lnTo>
                    <a:pt x="4" y="73"/>
                  </a:lnTo>
                  <a:lnTo>
                    <a:pt x="6" y="71"/>
                  </a:lnTo>
                  <a:lnTo>
                    <a:pt x="6" y="71"/>
                  </a:lnTo>
                  <a:lnTo>
                    <a:pt x="7" y="71"/>
                  </a:lnTo>
                  <a:lnTo>
                    <a:pt x="8" y="71"/>
                  </a:lnTo>
                  <a:lnTo>
                    <a:pt x="8" y="71"/>
                  </a:lnTo>
                  <a:lnTo>
                    <a:pt x="6" y="72"/>
                  </a:lnTo>
                  <a:lnTo>
                    <a:pt x="6" y="72"/>
                  </a:lnTo>
                  <a:lnTo>
                    <a:pt x="4" y="74"/>
                  </a:lnTo>
                  <a:lnTo>
                    <a:pt x="3" y="74"/>
                  </a:lnTo>
                  <a:lnTo>
                    <a:pt x="3" y="75"/>
                  </a:lnTo>
                  <a:lnTo>
                    <a:pt x="4" y="76"/>
                  </a:lnTo>
                  <a:lnTo>
                    <a:pt x="4" y="77"/>
                  </a:lnTo>
                  <a:lnTo>
                    <a:pt x="2" y="78"/>
                  </a:lnTo>
                  <a:lnTo>
                    <a:pt x="4" y="78"/>
                  </a:lnTo>
                  <a:lnTo>
                    <a:pt x="6" y="76"/>
                  </a:lnTo>
                  <a:lnTo>
                    <a:pt x="8" y="76"/>
                  </a:lnTo>
                  <a:lnTo>
                    <a:pt x="10" y="78"/>
                  </a:lnTo>
                  <a:lnTo>
                    <a:pt x="12" y="78"/>
                  </a:lnTo>
                  <a:lnTo>
                    <a:pt x="13" y="79"/>
                  </a:lnTo>
                  <a:lnTo>
                    <a:pt x="15" y="78"/>
                  </a:lnTo>
                  <a:lnTo>
                    <a:pt x="16" y="79"/>
                  </a:lnTo>
                  <a:lnTo>
                    <a:pt x="17" y="79"/>
                  </a:lnTo>
                  <a:lnTo>
                    <a:pt x="17" y="78"/>
                  </a:lnTo>
                  <a:lnTo>
                    <a:pt x="18" y="78"/>
                  </a:lnTo>
                  <a:lnTo>
                    <a:pt x="19" y="77"/>
                  </a:lnTo>
                  <a:lnTo>
                    <a:pt x="20" y="76"/>
                  </a:lnTo>
                  <a:lnTo>
                    <a:pt x="19" y="75"/>
                  </a:lnTo>
                  <a:lnTo>
                    <a:pt x="18" y="74"/>
                  </a:lnTo>
                  <a:lnTo>
                    <a:pt x="17" y="71"/>
                  </a:lnTo>
                  <a:lnTo>
                    <a:pt x="19" y="72"/>
                  </a:lnTo>
                  <a:lnTo>
                    <a:pt x="19" y="73"/>
                  </a:lnTo>
                  <a:lnTo>
                    <a:pt x="21" y="74"/>
                  </a:lnTo>
                  <a:lnTo>
                    <a:pt x="21" y="73"/>
                  </a:lnTo>
                  <a:lnTo>
                    <a:pt x="21" y="73"/>
                  </a:lnTo>
                  <a:lnTo>
                    <a:pt x="21" y="72"/>
                  </a:lnTo>
                  <a:lnTo>
                    <a:pt x="21" y="71"/>
                  </a:lnTo>
                  <a:lnTo>
                    <a:pt x="20" y="69"/>
                  </a:lnTo>
                  <a:lnTo>
                    <a:pt x="18" y="69"/>
                  </a:lnTo>
                  <a:lnTo>
                    <a:pt x="17" y="68"/>
                  </a:lnTo>
                  <a:lnTo>
                    <a:pt x="18" y="67"/>
                  </a:lnTo>
                  <a:lnTo>
                    <a:pt x="21" y="68"/>
                  </a:lnTo>
                  <a:lnTo>
                    <a:pt x="22" y="70"/>
                  </a:lnTo>
                  <a:lnTo>
                    <a:pt x="23" y="70"/>
                  </a:lnTo>
                  <a:lnTo>
                    <a:pt x="23" y="67"/>
                  </a:lnTo>
                  <a:lnTo>
                    <a:pt x="23" y="67"/>
                  </a:lnTo>
                  <a:lnTo>
                    <a:pt x="24" y="67"/>
                  </a:lnTo>
                  <a:lnTo>
                    <a:pt x="22" y="66"/>
                  </a:lnTo>
                  <a:lnTo>
                    <a:pt x="22" y="65"/>
                  </a:lnTo>
                  <a:lnTo>
                    <a:pt x="21" y="64"/>
                  </a:lnTo>
                  <a:lnTo>
                    <a:pt x="20" y="64"/>
                  </a:lnTo>
                  <a:lnTo>
                    <a:pt x="21" y="64"/>
                  </a:lnTo>
                  <a:lnTo>
                    <a:pt x="21" y="62"/>
                  </a:lnTo>
                  <a:lnTo>
                    <a:pt x="21" y="60"/>
                  </a:lnTo>
                  <a:lnTo>
                    <a:pt x="24" y="64"/>
                  </a:lnTo>
                  <a:lnTo>
                    <a:pt x="24" y="64"/>
                  </a:lnTo>
                  <a:lnTo>
                    <a:pt x="24" y="65"/>
                  </a:lnTo>
                  <a:lnTo>
                    <a:pt x="25" y="65"/>
                  </a:lnTo>
                  <a:lnTo>
                    <a:pt x="25" y="64"/>
                  </a:lnTo>
                  <a:lnTo>
                    <a:pt x="25" y="63"/>
                  </a:lnTo>
                  <a:lnTo>
                    <a:pt x="26" y="64"/>
                  </a:lnTo>
                  <a:lnTo>
                    <a:pt x="27" y="63"/>
                  </a:lnTo>
                  <a:lnTo>
                    <a:pt x="27" y="63"/>
                  </a:lnTo>
                  <a:lnTo>
                    <a:pt x="26" y="61"/>
                  </a:lnTo>
                  <a:lnTo>
                    <a:pt x="27" y="61"/>
                  </a:lnTo>
                  <a:lnTo>
                    <a:pt x="28" y="62"/>
                  </a:lnTo>
                  <a:lnTo>
                    <a:pt x="28" y="60"/>
                  </a:lnTo>
                  <a:lnTo>
                    <a:pt x="28" y="60"/>
                  </a:lnTo>
                  <a:lnTo>
                    <a:pt x="28" y="60"/>
                  </a:lnTo>
                  <a:lnTo>
                    <a:pt x="27" y="56"/>
                  </a:lnTo>
                  <a:lnTo>
                    <a:pt x="25" y="55"/>
                  </a:lnTo>
                  <a:lnTo>
                    <a:pt x="25" y="53"/>
                  </a:lnTo>
                  <a:lnTo>
                    <a:pt x="28" y="56"/>
                  </a:lnTo>
                  <a:lnTo>
                    <a:pt x="28" y="57"/>
                  </a:lnTo>
                  <a:lnTo>
                    <a:pt x="29" y="56"/>
                  </a:lnTo>
                  <a:lnTo>
                    <a:pt x="30" y="56"/>
                  </a:lnTo>
                  <a:lnTo>
                    <a:pt x="29" y="55"/>
                  </a:lnTo>
                  <a:lnTo>
                    <a:pt x="29" y="54"/>
                  </a:lnTo>
                  <a:lnTo>
                    <a:pt x="31" y="55"/>
                  </a:lnTo>
                  <a:lnTo>
                    <a:pt x="30" y="54"/>
                  </a:lnTo>
                  <a:lnTo>
                    <a:pt x="30" y="53"/>
                  </a:lnTo>
                  <a:lnTo>
                    <a:pt x="30" y="53"/>
                  </a:lnTo>
                  <a:lnTo>
                    <a:pt x="30" y="52"/>
                  </a:lnTo>
                  <a:lnTo>
                    <a:pt x="31" y="52"/>
                  </a:lnTo>
                  <a:lnTo>
                    <a:pt x="35" y="54"/>
                  </a:lnTo>
                  <a:lnTo>
                    <a:pt x="33" y="52"/>
                  </a:lnTo>
                  <a:lnTo>
                    <a:pt x="32" y="50"/>
                  </a:lnTo>
                  <a:lnTo>
                    <a:pt x="32" y="49"/>
                  </a:lnTo>
                  <a:lnTo>
                    <a:pt x="33" y="50"/>
                  </a:lnTo>
                  <a:lnTo>
                    <a:pt x="35" y="51"/>
                  </a:lnTo>
                  <a:lnTo>
                    <a:pt x="36" y="51"/>
                  </a:lnTo>
                  <a:lnTo>
                    <a:pt x="36" y="50"/>
                  </a:lnTo>
                  <a:lnTo>
                    <a:pt x="36" y="49"/>
                  </a:lnTo>
                  <a:lnTo>
                    <a:pt x="39" y="46"/>
                  </a:lnTo>
                  <a:lnTo>
                    <a:pt x="39" y="45"/>
                  </a:lnTo>
                  <a:lnTo>
                    <a:pt x="38" y="45"/>
                  </a:lnTo>
                  <a:lnTo>
                    <a:pt x="37" y="45"/>
                  </a:lnTo>
                  <a:lnTo>
                    <a:pt x="38" y="43"/>
                  </a:lnTo>
                  <a:lnTo>
                    <a:pt x="38" y="43"/>
                  </a:lnTo>
                  <a:lnTo>
                    <a:pt x="39" y="43"/>
                  </a:lnTo>
                  <a:lnTo>
                    <a:pt x="39" y="44"/>
                  </a:lnTo>
                  <a:lnTo>
                    <a:pt x="40" y="43"/>
                  </a:lnTo>
                  <a:lnTo>
                    <a:pt x="42" y="43"/>
                  </a:lnTo>
                  <a:lnTo>
                    <a:pt x="47" y="36"/>
                  </a:lnTo>
                  <a:lnTo>
                    <a:pt x="48" y="37"/>
                  </a:lnTo>
                  <a:lnTo>
                    <a:pt x="49" y="35"/>
                  </a:lnTo>
                  <a:lnTo>
                    <a:pt x="51" y="34"/>
                  </a:lnTo>
                  <a:lnTo>
                    <a:pt x="53" y="31"/>
                  </a:lnTo>
                  <a:lnTo>
                    <a:pt x="54" y="31"/>
                  </a:lnTo>
                  <a:lnTo>
                    <a:pt x="54" y="31"/>
                  </a:lnTo>
                  <a:lnTo>
                    <a:pt x="54" y="29"/>
                  </a:lnTo>
                  <a:lnTo>
                    <a:pt x="55" y="29"/>
                  </a:lnTo>
                  <a:lnTo>
                    <a:pt x="56" y="31"/>
                  </a:lnTo>
                  <a:lnTo>
                    <a:pt x="57" y="31"/>
                  </a:lnTo>
                  <a:lnTo>
                    <a:pt x="62" y="27"/>
                  </a:lnTo>
                  <a:lnTo>
                    <a:pt x="63" y="26"/>
                  </a:lnTo>
                  <a:lnTo>
                    <a:pt x="63" y="27"/>
                  </a:lnTo>
                  <a:lnTo>
                    <a:pt x="64" y="26"/>
                  </a:lnTo>
                  <a:lnTo>
                    <a:pt x="64" y="25"/>
                  </a:lnTo>
                  <a:lnTo>
                    <a:pt x="65" y="24"/>
                  </a:lnTo>
                  <a:lnTo>
                    <a:pt x="68" y="23"/>
                  </a:lnTo>
                  <a:lnTo>
                    <a:pt x="68" y="23"/>
                  </a:lnTo>
                  <a:lnTo>
                    <a:pt x="71" y="23"/>
                  </a:lnTo>
                  <a:lnTo>
                    <a:pt x="71" y="23"/>
                  </a:lnTo>
                  <a:lnTo>
                    <a:pt x="74" y="22"/>
                  </a:lnTo>
                  <a:lnTo>
                    <a:pt x="78" y="18"/>
                  </a:lnTo>
                  <a:lnTo>
                    <a:pt x="79" y="18"/>
                  </a:lnTo>
                  <a:lnTo>
                    <a:pt x="79" y="18"/>
                  </a:lnTo>
                  <a:lnTo>
                    <a:pt x="81" y="19"/>
                  </a:lnTo>
                  <a:lnTo>
                    <a:pt x="80" y="17"/>
                  </a:lnTo>
                  <a:lnTo>
                    <a:pt x="83" y="13"/>
                  </a:lnTo>
                  <a:lnTo>
                    <a:pt x="85" y="12"/>
                  </a:lnTo>
                  <a:lnTo>
                    <a:pt x="85" y="11"/>
                  </a:lnTo>
                  <a:lnTo>
                    <a:pt x="83" y="11"/>
                  </a:lnTo>
                  <a:lnTo>
                    <a:pt x="84" y="9"/>
                  </a:lnTo>
                  <a:lnTo>
                    <a:pt x="85" y="9"/>
                  </a:lnTo>
                  <a:lnTo>
                    <a:pt x="85" y="7"/>
                  </a:lnTo>
                  <a:lnTo>
                    <a:pt x="83" y="5"/>
                  </a:lnTo>
                  <a:lnTo>
                    <a:pt x="84" y="3"/>
                  </a:lnTo>
                  <a:lnTo>
                    <a:pt x="83" y="2"/>
                  </a:lnTo>
                  <a:lnTo>
                    <a:pt x="82" y="2"/>
                  </a:lnTo>
                  <a:lnTo>
                    <a:pt x="82" y="1"/>
                  </a:lnTo>
                  <a:lnTo>
                    <a:pt x="79" y="0"/>
                  </a:lnTo>
                  <a:lnTo>
                    <a:pt x="75" y="0"/>
                  </a:lnTo>
                  <a:lnTo>
                    <a:pt x="73" y="2"/>
                  </a:lnTo>
                  <a:lnTo>
                    <a:pt x="71" y="1"/>
                  </a:lnTo>
                  <a:lnTo>
                    <a:pt x="71" y="2"/>
                  </a:lnTo>
                  <a:lnTo>
                    <a:pt x="71" y="2"/>
                  </a:lnTo>
                  <a:lnTo>
                    <a:pt x="70" y="4"/>
                  </a:lnTo>
                  <a:lnTo>
                    <a:pt x="69" y="4"/>
                  </a:lnTo>
                  <a:lnTo>
                    <a:pt x="68" y="5"/>
                  </a:lnTo>
                  <a:lnTo>
                    <a:pt x="68" y="5"/>
                  </a:lnTo>
                  <a:lnTo>
                    <a:pt x="67" y="6"/>
                  </a:lnTo>
                  <a:lnTo>
                    <a:pt x="67" y="9"/>
                  </a:lnTo>
                  <a:lnTo>
                    <a:pt x="67" y="10"/>
                  </a:lnTo>
                  <a:lnTo>
                    <a:pt x="66" y="11"/>
                  </a:lnTo>
                  <a:lnTo>
                    <a:pt x="64" y="10"/>
                  </a:lnTo>
                  <a:lnTo>
                    <a:pt x="64" y="12"/>
                  </a:lnTo>
                  <a:lnTo>
                    <a:pt x="62" y="12"/>
                  </a:lnTo>
                  <a:lnTo>
                    <a:pt x="60" y="14"/>
                  </a:lnTo>
                  <a:lnTo>
                    <a:pt x="59" y="14"/>
                  </a:lnTo>
                  <a:lnTo>
                    <a:pt x="59" y="15"/>
                  </a:lnTo>
                  <a:lnTo>
                    <a:pt x="58" y="15"/>
                  </a:lnTo>
                  <a:lnTo>
                    <a:pt x="57" y="16"/>
                  </a:lnTo>
                  <a:lnTo>
                    <a:pt x="57" y="16"/>
                  </a:lnTo>
                  <a:lnTo>
                    <a:pt x="57" y="16"/>
                  </a:lnTo>
                  <a:lnTo>
                    <a:pt x="56" y="15"/>
                  </a:lnTo>
                  <a:lnTo>
                    <a:pt x="55" y="15"/>
                  </a:lnTo>
                  <a:lnTo>
                    <a:pt x="50" y="18"/>
                  </a:lnTo>
                  <a:lnTo>
                    <a:pt x="50" y="17"/>
                  </a:lnTo>
                  <a:lnTo>
                    <a:pt x="49" y="19"/>
                  </a:lnTo>
                  <a:lnTo>
                    <a:pt x="47" y="18"/>
                  </a:lnTo>
                  <a:lnTo>
                    <a:pt x="47" y="16"/>
                  </a:lnTo>
                  <a:lnTo>
                    <a:pt x="42" y="16"/>
                  </a:lnTo>
                  <a:lnTo>
                    <a:pt x="42" y="15"/>
                  </a:lnTo>
                  <a:lnTo>
                    <a:pt x="41" y="16"/>
                  </a:lnTo>
                  <a:lnTo>
                    <a:pt x="41" y="16"/>
                  </a:lnTo>
                  <a:lnTo>
                    <a:pt x="41" y="16"/>
                  </a:lnTo>
                  <a:lnTo>
                    <a:pt x="40" y="16"/>
                  </a:lnTo>
                  <a:lnTo>
                    <a:pt x="40" y="18"/>
                  </a:lnTo>
                  <a:lnTo>
                    <a:pt x="40" y="20"/>
                  </a:lnTo>
                  <a:lnTo>
                    <a:pt x="41" y="20"/>
                  </a:lnTo>
                  <a:lnTo>
                    <a:pt x="41" y="21"/>
                  </a:lnTo>
                  <a:lnTo>
                    <a:pt x="39" y="22"/>
                  </a:lnTo>
                  <a:lnTo>
                    <a:pt x="39" y="23"/>
                  </a:lnTo>
                  <a:lnTo>
                    <a:pt x="37" y="23"/>
                  </a:lnTo>
                  <a:lnTo>
                    <a:pt x="39" y="20"/>
                  </a:lnTo>
                  <a:lnTo>
                    <a:pt x="38" y="20"/>
                  </a:lnTo>
                  <a:lnTo>
                    <a:pt x="35" y="21"/>
                  </a:lnTo>
                  <a:lnTo>
                    <a:pt x="35" y="23"/>
                  </a:lnTo>
                  <a:lnTo>
                    <a:pt x="34" y="23"/>
                  </a:lnTo>
                  <a:lnTo>
                    <a:pt x="28" y="27"/>
                  </a:lnTo>
                  <a:lnTo>
                    <a:pt x="28" y="27"/>
                  </a:lnTo>
                  <a:lnTo>
                    <a:pt x="27" y="30"/>
                  </a:lnTo>
                  <a:lnTo>
                    <a:pt x="27" y="30"/>
                  </a:lnTo>
                  <a:lnTo>
                    <a:pt x="26" y="31"/>
                  </a:lnTo>
                  <a:lnTo>
                    <a:pt x="25" y="31"/>
                  </a:lnTo>
                  <a:lnTo>
                    <a:pt x="24" y="32"/>
                  </a:lnTo>
                  <a:lnTo>
                    <a:pt x="24" y="33"/>
                  </a:lnTo>
                  <a:lnTo>
                    <a:pt x="23" y="34"/>
                  </a:lnTo>
                  <a:lnTo>
                    <a:pt x="23" y="34"/>
                  </a:lnTo>
                  <a:lnTo>
                    <a:pt x="23" y="36"/>
                  </a:lnTo>
                  <a:lnTo>
                    <a:pt x="21" y="38"/>
                  </a:lnTo>
                  <a:lnTo>
                    <a:pt x="18" y="38"/>
                  </a:lnTo>
                  <a:lnTo>
                    <a:pt x="17" y="38"/>
                  </a:lnTo>
                  <a:lnTo>
                    <a:pt x="17" y="40"/>
                  </a:lnTo>
                  <a:lnTo>
                    <a:pt x="16" y="42"/>
                  </a:lnTo>
                  <a:lnTo>
                    <a:pt x="13" y="43"/>
                  </a:lnTo>
                  <a:lnTo>
                    <a:pt x="13" y="42"/>
                  </a:lnTo>
                  <a:lnTo>
                    <a:pt x="13" y="41"/>
                  </a:lnTo>
                  <a:lnTo>
                    <a:pt x="11" y="41"/>
                  </a:lnTo>
                  <a:lnTo>
                    <a:pt x="10" y="42"/>
                  </a:lnTo>
                  <a:lnTo>
                    <a:pt x="10" y="42"/>
                  </a:lnTo>
                  <a:lnTo>
                    <a:pt x="10" y="43"/>
                  </a:lnTo>
                  <a:lnTo>
                    <a:pt x="10" y="44"/>
                  </a:lnTo>
                  <a:lnTo>
                    <a:pt x="10" y="45"/>
                  </a:lnTo>
                  <a:lnTo>
                    <a:pt x="11" y="44"/>
                  </a:lnTo>
                  <a:lnTo>
                    <a:pt x="12" y="45"/>
                  </a:lnTo>
                  <a:lnTo>
                    <a:pt x="12" y="45"/>
                  </a:lnTo>
                  <a:lnTo>
                    <a:pt x="13" y="45"/>
                  </a:lnTo>
                  <a:lnTo>
                    <a:pt x="11" y="48"/>
                  </a:lnTo>
                  <a:lnTo>
                    <a:pt x="10" y="49"/>
                  </a:lnTo>
                  <a:lnTo>
                    <a:pt x="11" y="49"/>
                  </a:lnTo>
                  <a:lnTo>
                    <a:pt x="13" y="49"/>
                  </a:lnTo>
                  <a:lnTo>
                    <a:pt x="14" y="49"/>
                  </a:lnTo>
                  <a:lnTo>
                    <a:pt x="15" y="51"/>
                  </a:lnTo>
                  <a:lnTo>
                    <a:pt x="15" y="51"/>
                  </a:lnTo>
                  <a:lnTo>
                    <a:pt x="17" y="51"/>
                  </a:lnTo>
                  <a:lnTo>
                    <a:pt x="15" y="52"/>
                  </a:lnTo>
                  <a:lnTo>
                    <a:pt x="13" y="51"/>
                  </a:lnTo>
                  <a:lnTo>
                    <a:pt x="11" y="53"/>
                  </a:lnTo>
                  <a:lnTo>
                    <a:pt x="10" y="52"/>
                  </a:lnTo>
                  <a:lnTo>
                    <a:pt x="10" y="52"/>
                  </a:lnTo>
                  <a:lnTo>
                    <a:pt x="10" y="53"/>
                  </a:lnTo>
                  <a:lnTo>
                    <a:pt x="11" y="55"/>
                  </a:lnTo>
                  <a:lnTo>
                    <a:pt x="12" y="56"/>
                  </a:lnTo>
                  <a:lnTo>
                    <a:pt x="13" y="56"/>
                  </a:lnTo>
                  <a:lnTo>
                    <a:pt x="12" y="56"/>
                  </a:lnTo>
                  <a:lnTo>
                    <a:pt x="9" y="57"/>
                  </a:lnTo>
                  <a:lnTo>
                    <a:pt x="9" y="58"/>
                  </a:lnTo>
                  <a:lnTo>
                    <a:pt x="11" y="60"/>
                  </a:lnTo>
                  <a:lnTo>
                    <a:pt x="10" y="60"/>
                  </a:lnTo>
                  <a:lnTo>
                    <a:pt x="9" y="60"/>
                  </a:lnTo>
                  <a:lnTo>
                    <a:pt x="8" y="60"/>
                  </a:lnTo>
                  <a:lnTo>
                    <a:pt x="9" y="61"/>
                  </a:lnTo>
                  <a:lnTo>
                    <a:pt x="13" y="63"/>
                  </a:lnTo>
                  <a:lnTo>
                    <a:pt x="13" y="64"/>
                  </a:lnTo>
                  <a:lnTo>
                    <a:pt x="12" y="64"/>
                  </a:lnTo>
                  <a:lnTo>
                    <a:pt x="10" y="63"/>
                  </a:lnTo>
                  <a:lnTo>
                    <a:pt x="9" y="63"/>
                  </a:lnTo>
                  <a:lnTo>
                    <a:pt x="8" y="62"/>
                  </a:lnTo>
                  <a:lnTo>
                    <a:pt x="6" y="64"/>
                  </a:lnTo>
                  <a:lnTo>
                    <a:pt x="6" y="65"/>
                  </a:lnTo>
                  <a:lnTo>
                    <a:pt x="6" y="66"/>
                  </a:lnTo>
                  <a:lnTo>
                    <a:pt x="3" y="67"/>
                  </a:lnTo>
                  <a:lnTo>
                    <a:pt x="2" y="69"/>
                  </a:lnTo>
                  <a:lnTo>
                    <a:pt x="1" y="69"/>
                  </a:lnTo>
                  <a:lnTo>
                    <a:pt x="0" y="69"/>
                  </a:lnTo>
                  <a:lnTo>
                    <a:pt x="0" y="69"/>
                  </a:lnTo>
                  <a:lnTo>
                    <a:pt x="1" y="71"/>
                  </a:lnTo>
                  <a:lnTo>
                    <a:pt x="2" y="7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8" name="Freeform 397"/>
            <p:cNvSpPr>
              <a:spLocks/>
            </p:cNvSpPr>
            <p:nvPr/>
          </p:nvSpPr>
          <p:spPr bwMode="auto">
            <a:xfrm>
              <a:off x="6499929" y="1857847"/>
              <a:ext cx="20442" cy="23225"/>
            </a:xfrm>
            <a:custGeom>
              <a:avLst/>
              <a:gdLst/>
              <a:ahLst/>
              <a:cxnLst>
                <a:cxn ang="0">
                  <a:pos x="6" y="2"/>
                </a:cxn>
                <a:cxn ang="0">
                  <a:pos x="4" y="1"/>
                </a:cxn>
                <a:cxn ang="0">
                  <a:pos x="4" y="1"/>
                </a:cxn>
                <a:cxn ang="0">
                  <a:pos x="3" y="0"/>
                </a:cxn>
                <a:cxn ang="0">
                  <a:pos x="2" y="0"/>
                </a:cxn>
                <a:cxn ang="0">
                  <a:pos x="0" y="1"/>
                </a:cxn>
                <a:cxn ang="0">
                  <a:pos x="0" y="1"/>
                </a:cxn>
                <a:cxn ang="0">
                  <a:pos x="1" y="1"/>
                </a:cxn>
                <a:cxn ang="0">
                  <a:pos x="3" y="2"/>
                </a:cxn>
                <a:cxn ang="0">
                  <a:pos x="5" y="8"/>
                </a:cxn>
                <a:cxn ang="0">
                  <a:pos x="6" y="8"/>
                </a:cxn>
                <a:cxn ang="0">
                  <a:pos x="5" y="5"/>
                </a:cxn>
                <a:cxn ang="0">
                  <a:pos x="5" y="4"/>
                </a:cxn>
                <a:cxn ang="0">
                  <a:pos x="6" y="2"/>
                </a:cxn>
              </a:cxnLst>
              <a:rect l="0" t="0" r="r" b="b"/>
              <a:pathLst>
                <a:path w="6" h="8">
                  <a:moveTo>
                    <a:pt x="6" y="2"/>
                  </a:moveTo>
                  <a:lnTo>
                    <a:pt x="4" y="1"/>
                  </a:lnTo>
                  <a:lnTo>
                    <a:pt x="4" y="1"/>
                  </a:lnTo>
                  <a:lnTo>
                    <a:pt x="3" y="0"/>
                  </a:lnTo>
                  <a:lnTo>
                    <a:pt x="2" y="0"/>
                  </a:lnTo>
                  <a:lnTo>
                    <a:pt x="0" y="1"/>
                  </a:lnTo>
                  <a:lnTo>
                    <a:pt x="0" y="1"/>
                  </a:lnTo>
                  <a:lnTo>
                    <a:pt x="1" y="1"/>
                  </a:lnTo>
                  <a:lnTo>
                    <a:pt x="3" y="2"/>
                  </a:lnTo>
                  <a:lnTo>
                    <a:pt x="5" y="8"/>
                  </a:lnTo>
                  <a:lnTo>
                    <a:pt x="6" y="8"/>
                  </a:lnTo>
                  <a:lnTo>
                    <a:pt x="5" y="5"/>
                  </a:lnTo>
                  <a:lnTo>
                    <a:pt x="5" y="4"/>
                  </a:lnTo>
                  <a:lnTo>
                    <a:pt x="6"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9" name="Freeform 398"/>
            <p:cNvSpPr>
              <a:spLocks/>
            </p:cNvSpPr>
            <p:nvPr/>
          </p:nvSpPr>
          <p:spPr bwMode="auto">
            <a:xfrm>
              <a:off x="6619174" y="1901394"/>
              <a:ext cx="37477" cy="34838"/>
            </a:xfrm>
            <a:custGeom>
              <a:avLst/>
              <a:gdLst/>
              <a:ahLst/>
              <a:cxnLst>
                <a:cxn ang="0">
                  <a:pos x="7" y="12"/>
                </a:cxn>
                <a:cxn ang="0">
                  <a:pos x="8" y="12"/>
                </a:cxn>
                <a:cxn ang="0">
                  <a:pos x="8" y="11"/>
                </a:cxn>
                <a:cxn ang="0">
                  <a:pos x="9" y="12"/>
                </a:cxn>
                <a:cxn ang="0">
                  <a:pos x="10" y="12"/>
                </a:cxn>
                <a:cxn ang="0">
                  <a:pos x="11" y="11"/>
                </a:cxn>
                <a:cxn ang="0">
                  <a:pos x="11" y="10"/>
                </a:cxn>
                <a:cxn ang="0">
                  <a:pos x="7" y="4"/>
                </a:cxn>
                <a:cxn ang="0">
                  <a:pos x="5" y="4"/>
                </a:cxn>
                <a:cxn ang="0">
                  <a:pos x="4" y="2"/>
                </a:cxn>
                <a:cxn ang="0">
                  <a:pos x="4" y="2"/>
                </a:cxn>
                <a:cxn ang="0">
                  <a:pos x="3" y="0"/>
                </a:cxn>
                <a:cxn ang="0">
                  <a:pos x="1" y="0"/>
                </a:cxn>
                <a:cxn ang="0">
                  <a:pos x="1" y="3"/>
                </a:cxn>
                <a:cxn ang="0">
                  <a:pos x="1" y="3"/>
                </a:cxn>
                <a:cxn ang="0">
                  <a:pos x="2" y="4"/>
                </a:cxn>
                <a:cxn ang="0">
                  <a:pos x="1" y="4"/>
                </a:cxn>
                <a:cxn ang="0">
                  <a:pos x="0" y="4"/>
                </a:cxn>
                <a:cxn ang="0">
                  <a:pos x="0" y="4"/>
                </a:cxn>
                <a:cxn ang="0">
                  <a:pos x="1" y="5"/>
                </a:cxn>
                <a:cxn ang="0">
                  <a:pos x="1" y="6"/>
                </a:cxn>
                <a:cxn ang="0">
                  <a:pos x="1" y="7"/>
                </a:cxn>
                <a:cxn ang="0">
                  <a:pos x="1" y="7"/>
                </a:cxn>
                <a:cxn ang="0">
                  <a:pos x="4" y="11"/>
                </a:cxn>
                <a:cxn ang="0">
                  <a:pos x="4" y="11"/>
                </a:cxn>
                <a:cxn ang="0">
                  <a:pos x="2" y="8"/>
                </a:cxn>
                <a:cxn ang="0">
                  <a:pos x="4" y="10"/>
                </a:cxn>
                <a:cxn ang="0">
                  <a:pos x="5" y="10"/>
                </a:cxn>
                <a:cxn ang="0">
                  <a:pos x="6" y="11"/>
                </a:cxn>
                <a:cxn ang="0">
                  <a:pos x="6" y="11"/>
                </a:cxn>
                <a:cxn ang="0">
                  <a:pos x="7" y="12"/>
                </a:cxn>
              </a:cxnLst>
              <a:rect l="0" t="0" r="r" b="b"/>
              <a:pathLst>
                <a:path w="11" h="12">
                  <a:moveTo>
                    <a:pt x="7" y="12"/>
                  </a:moveTo>
                  <a:lnTo>
                    <a:pt x="8" y="12"/>
                  </a:lnTo>
                  <a:lnTo>
                    <a:pt x="8" y="11"/>
                  </a:lnTo>
                  <a:lnTo>
                    <a:pt x="9" y="12"/>
                  </a:lnTo>
                  <a:lnTo>
                    <a:pt x="10" y="12"/>
                  </a:lnTo>
                  <a:lnTo>
                    <a:pt x="11" y="11"/>
                  </a:lnTo>
                  <a:lnTo>
                    <a:pt x="11" y="10"/>
                  </a:lnTo>
                  <a:lnTo>
                    <a:pt x="7" y="4"/>
                  </a:lnTo>
                  <a:lnTo>
                    <a:pt x="5" y="4"/>
                  </a:lnTo>
                  <a:lnTo>
                    <a:pt x="4" y="2"/>
                  </a:lnTo>
                  <a:lnTo>
                    <a:pt x="4" y="2"/>
                  </a:lnTo>
                  <a:lnTo>
                    <a:pt x="3" y="0"/>
                  </a:lnTo>
                  <a:lnTo>
                    <a:pt x="1" y="0"/>
                  </a:lnTo>
                  <a:lnTo>
                    <a:pt x="1" y="3"/>
                  </a:lnTo>
                  <a:lnTo>
                    <a:pt x="1" y="3"/>
                  </a:lnTo>
                  <a:lnTo>
                    <a:pt x="2" y="4"/>
                  </a:lnTo>
                  <a:lnTo>
                    <a:pt x="1" y="4"/>
                  </a:lnTo>
                  <a:lnTo>
                    <a:pt x="0" y="4"/>
                  </a:lnTo>
                  <a:lnTo>
                    <a:pt x="0" y="4"/>
                  </a:lnTo>
                  <a:lnTo>
                    <a:pt x="1" y="5"/>
                  </a:lnTo>
                  <a:lnTo>
                    <a:pt x="1" y="6"/>
                  </a:lnTo>
                  <a:lnTo>
                    <a:pt x="1" y="7"/>
                  </a:lnTo>
                  <a:lnTo>
                    <a:pt x="1" y="7"/>
                  </a:lnTo>
                  <a:lnTo>
                    <a:pt x="4" y="11"/>
                  </a:lnTo>
                  <a:lnTo>
                    <a:pt x="4" y="11"/>
                  </a:lnTo>
                  <a:lnTo>
                    <a:pt x="2" y="8"/>
                  </a:lnTo>
                  <a:lnTo>
                    <a:pt x="4" y="10"/>
                  </a:lnTo>
                  <a:lnTo>
                    <a:pt x="5" y="10"/>
                  </a:lnTo>
                  <a:lnTo>
                    <a:pt x="6" y="11"/>
                  </a:lnTo>
                  <a:lnTo>
                    <a:pt x="6" y="11"/>
                  </a:lnTo>
                  <a:lnTo>
                    <a:pt x="7" y="1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0" name="Freeform 399"/>
            <p:cNvSpPr>
              <a:spLocks/>
            </p:cNvSpPr>
            <p:nvPr/>
          </p:nvSpPr>
          <p:spPr bwMode="auto">
            <a:xfrm>
              <a:off x="6486301" y="1750429"/>
              <a:ext cx="115837" cy="148062"/>
            </a:xfrm>
            <a:custGeom>
              <a:avLst/>
              <a:gdLst/>
              <a:ahLst/>
              <a:cxnLst>
                <a:cxn ang="0">
                  <a:pos x="4" y="34"/>
                </a:cxn>
                <a:cxn ang="0">
                  <a:pos x="6" y="34"/>
                </a:cxn>
                <a:cxn ang="0">
                  <a:pos x="7" y="33"/>
                </a:cxn>
                <a:cxn ang="0">
                  <a:pos x="9" y="35"/>
                </a:cxn>
                <a:cxn ang="0">
                  <a:pos x="11" y="34"/>
                </a:cxn>
                <a:cxn ang="0">
                  <a:pos x="14" y="35"/>
                </a:cxn>
                <a:cxn ang="0">
                  <a:pos x="11" y="38"/>
                </a:cxn>
                <a:cxn ang="0">
                  <a:pos x="14" y="40"/>
                </a:cxn>
                <a:cxn ang="0">
                  <a:pos x="16" y="41"/>
                </a:cxn>
                <a:cxn ang="0">
                  <a:pos x="14" y="41"/>
                </a:cxn>
                <a:cxn ang="0">
                  <a:pos x="12" y="42"/>
                </a:cxn>
                <a:cxn ang="0">
                  <a:pos x="13" y="46"/>
                </a:cxn>
                <a:cxn ang="0">
                  <a:pos x="14" y="46"/>
                </a:cxn>
                <a:cxn ang="0">
                  <a:pos x="18" y="47"/>
                </a:cxn>
                <a:cxn ang="0">
                  <a:pos x="18" y="47"/>
                </a:cxn>
                <a:cxn ang="0">
                  <a:pos x="21" y="50"/>
                </a:cxn>
                <a:cxn ang="0">
                  <a:pos x="22" y="48"/>
                </a:cxn>
                <a:cxn ang="0">
                  <a:pos x="24" y="48"/>
                </a:cxn>
                <a:cxn ang="0">
                  <a:pos x="25" y="49"/>
                </a:cxn>
                <a:cxn ang="0">
                  <a:pos x="28" y="50"/>
                </a:cxn>
                <a:cxn ang="0">
                  <a:pos x="26" y="48"/>
                </a:cxn>
                <a:cxn ang="0">
                  <a:pos x="28" y="48"/>
                </a:cxn>
                <a:cxn ang="0">
                  <a:pos x="29" y="48"/>
                </a:cxn>
                <a:cxn ang="0">
                  <a:pos x="31" y="50"/>
                </a:cxn>
                <a:cxn ang="0">
                  <a:pos x="30" y="48"/>
                </a:cxn>
                <a:cxn ang="0">
                  <a:pos x="33" y="48"/>
                </a:cxn>
                <a:cxn ang="0">
                  <a:pos x="33" y="46"/>
                </a:cxn>
                <a:cxn ang="0">
                  <a:pos x="25" y="39"/>
                </a:cxn>
                <a:cxn ang="0">
                  <a:pos x="22" y="27"/>
                </a:cxn>
                <a:cxn ang="0">
                  <a:pos x="22" y="23"/>
                </a:cxn>
                <a:cxn ang="0">
                  <a:pos x="22" y="18"/>
                </a:cxn>
                <a:cxn ang="0">
                  <a:pos x="22" y="16"/>
                </a:cxn>
                <a:cxn ang="0">
                  <a:pos x="25" y="13"/>
                </a:cxn>
                <a:cxn ang="0">
                  <a:pos x="22" y="11"/>
                </a:cxn>
                <a:cxn ang="0">
                  <a:pos x="26" y="10"/>
                </a:cxn>
                <a:cxn ang="0">
                  <a:pos x="25" y="8"/>
                </a:cxn>
                <a:cxn ang="0">
                  <a:pos x="27" y="8"/>
                </a:cxn>
                <a:cxn ang="0">
                  <a:pos x="28" y="5"/>
                </a:cxn>
                <a:cxn ang="0">
                  <a:pos x="25" y="3"/>
                </a:cxn>
                <a:cxn ang="0">
                  <a:pos x="21" y="1"/>
                </a:cxn>
                <a:cxn ang="0">
                  <a:pos x="16" y="1"/>
                </a:cxn>
                <a:cxn ang="0">
                  <a:pos x="12" y="2"/>
                </a:cxn>
                <a:cxn ang="0">
                  <a:pos x="9" y="6"/>
                </a:cxn>
                <a:cxn ang="0">
                  <a:pos x="9" y="8"/>
                </a:cxn>
                <a:cxn ang="0">
                  <a:pos x="11" y="8"/>
                </a:cxn>
                <a:cxn ang="0">
                  <a:pos x="7" y="9"/>
                </a:cxn>
                <a:cxn ang="0">
                  <a:pos x="7" y="14"/>
                </a:cxn>
                <a:cxn ang="0">
                  <a:pos x="7" y="16"/>
                </a:cxn>
                <a:cxn ang="0">
                  <a:pos x="8" y="16"/>
                </a:cxn>
                <a:cxn ang="0">
                  <a:pos x="7" y="19"/>
                </a:cxn>
                <a:cxn ang="0">
                  <a:pos x="7" y="20"/>
                </a:cxn>
                <a:cxn ang="0">
                  <a:pos x="5" y="23"/>
                </a:cxn>
                <a:cxn ang="0">
                  <a:pos x="4" y="23"/>
                </a:cxn>
                <a:cxn ang="0">
                  <a:pos x="2" y="23"/>
                </a:cxn>
                <a:cxn ang="0">
                  <a:pos x="0" y="31"/>
                </a:cxn>
              </a:cxnLst>
              <a:rect l="0" t="0" r="r" b="b"/>
              <a:pathLst>
                <a:path w="34" h="51">
                  <a:moveTo>
                    <a:pt x="2" y="34"/>
                  </a:moveTo>
                  <a:lnTo>
                    <a:pt x="3" y="34"/>
                  </a:lnTo>
                  <a:lnTo>
                    <a:pt x="4" y="34"/>
                  </a:lnTo>
                  <a:lnTo>
                    <a:pt x="4" y="34"/>
                  </a:lnTo>
                  <a:lnTo>
                    <a:pt x="5" y="33"/>
                  </a:lnTo>
                  <a:lnTo>
                    <a:pt x="6" y="34"/>
                  </a:lnTo>
                  <a:lnTo>
                    <a:pt x="6" y="34"/>
                  </a:lnTo>
                  <a:lnTo>
                    <a:pt x="7" y="32"/>
                  </a:lnTo>
                  <a:lnTo>
                    <a:pt x="7" y="33"/>
                  </a:lnTo>
                  <a:lnTo>
                    <a:pt x="7" y="35"/>
                  </a:lnTo>
                  <a:lnTo>
                    <a:pt x="8" y="35"/>
                  </a:lnTo>
                  <a:lnTo>
                    <a:pt x="9" y="35"/>
                  </a:lnTo>
                  <a:lnTo>
                    <a:pt x="9" y="34"/>
                  </a:lnTo>
                  <a:lnTo>
                    <a:pt x="10" y="35"/>
                  </a:lnTo>
                  <a:lnTo>
                    <a:pt x="11" y="34"/>
                  </a:lnTo>
                  <a:lnTo>
                    <a:pt x="11" y="38"/>
                  </a:lnTo>
                  <a:lnTo>
                    <a:pt x="12" y="36"/>
                  </a:lnTo>
                  <a:lnTo>
                    <a:pt x="14" y="35"/>
                  </a:lnTo>
                  <a:lnTo>
                    <a:pt x="12" y="38"/>
                  </a:lnTo>
                  <a:lnTo>
                    <a:pt x="12" y="38"/>
                  </a:lnTo>
                  <a:lnTo>
                    <a:pt x="11" y="38"/>
                  </a:lnTo>
                  <a:lnTo>
                    <a:pt x="11" y="39"/>
                  </a:lnTo>
                  <a:lnTo>
                    <a:pt x="12" y="40"/>
                  </a:lnTo>
                  <a:lnTo>
                    <a:pt x="14" y="40"/>
                  </a:lnTo>
                  <a:lnTo>
                    <a:pt x="15" y="41"/>
                  </a:lnTo>
                  <a:lnTo>
                    <a:pt x="14" y="41"/>
                  </a:lnTo>
                  <a:lnTo>
                    <a:pt x="16" y="41"/>
                  </a:lnTo>
                  <a:lnTo>
                    <a:pt x="15" y="41"/>
                  </a:lnTo>
                  <a:lnTo>
                    <a:pt x="14" y="42"/>
                  </a:lnTo>
                  <a:lnTo>
                    <a:pt x="14" y="41"/>
                  </a:lnTo>
                  <a:lnTo>
                    <a:pt x="14" y="42"/>
                  </a:lnTo>
                  <a:lnTo>
                    <a:pt x="14" y="43"/>
                  </a:lnTo>
                  <a:lnTo>
                    <a:pt x="12" y="42"/>
                  </a:lnTo>
                  <a:lnTo>
                    <a:pt x="12" y="42"/>
                  </a:lnTo>
                  <a:lnTo>
                    <a:pt x="13" y="43"/>
                  </a:lnTo>
                  <a:lnTo>
                    <a:pt x="13" y="46"/>
                  </a:lnTo>
                  <a:lnTo>
                    <a:pt x="13" y="46"/>
                  </a:lnTo>
                  <a:lnTo>
                    <a:pt x="14" y="47"/>
                  </a:lnTo>
                  <a:lnTo>
                    <a:pt x="14" y="46"/>
                  </a:lnTo>
                  <a:lnTo>
                    <a:pt x="14" y="47"/>
                  </a:lnTo>
                  <a:lnTo>
                    <a:pt x="15" y="48"/>
                  </a:lnTo>
                  <a:lnTo>
                    <a:pt x="18" y="47"/>
                  </a:lnTo>
                  <a:lnTo>
                    <a:pt x="19" y="47"/>
                  </a:lnTo>
                  <a:lnTo>
                    <a:pt x="19" y="47"/>
                  </a:lnTo>
                  <a:lnTo>
                    <a:pt x="18" y="47"/>
                  </a:lnTo>
                  <a:lnTo>
                    <a:pt x="18" y="48"/>
                  </a:lnTo>
                  <a:lnTo>
                    <a:pt x="21" y="50"/>
                  </a:lnTo>
                  <a:lnTo>
                    <a:pt x="21" y="50"/>
                  </a:lnTo>
                  <a:lnTo>
                    <a:pt x="21" y="49"/>
                  </a:lnTo>
                  <a:lnTo>
                    <a:pt x="22" y="48"/>
                  </a:lnTo>
                  <a:lnTo>
                    <a:pt x="22" y="48"/>
                  </a:lnTo>
                  <a:lnTo>
                    <a:pt x="22" y="48"/>
                  </a:lnTo>
                  <a:lnTo>
                    <a:pt x="23" y="48"/>
                  </a:lnTo>
                  <a:lnTo>
                    <a:pt x="24" y="48"/>
                  </a:lnTo>
                  <a:lnTo>
                    <a:pt x="25" y="49"/>
                  </a:lnTo>
                  <a:lnTo>
                    <a:pt x="25" y="50"/>
                  </a:lnTo>
                  <a:lnTo>
                    <a:pt x="25" y="49"/>
                  </a:lnTo>
                  <a:lnTo>
                    <a:pt x="25" y="49"/>
                  </a:lnTo>
                  <a:lnTo>
                    <a:pt x="26" y="50"/>
                  </a:lnTo>
                  <a:lnTo>
                    <a:pt x="28" y="50"/>
                  </a:lnTo>
                  <a:lnTo>
                    <a:pt x="27" y="48"/>
                  </a:lnTo>
                  <a:lnTo>
                    <a:pt x="27" y="49"/>
                  </a:lnTo>
                  <a:lnTo>
                    <a:pt x="26" y="48"/>
                  </a:lnTo>
                  <a:lnTo>
                    <a:pt x="26" y="48"/>
                  </a:lnTo>
                  <a:lnTo>
                    <a:pt x="26" y="48"/>
                  </a:lnTo>
                  <a:lnTo>
                    <a:pt x="28" y="48"/>
                  </a:lnTo>
                  <a:lnTo>
                    <a:pt x="29" y="47"/>
                  </a:lnTo>
                  <a:lnTo>
                    <a:pt x="29" y="48"/>
                  </a:lnTo>
                  <a:lnTo>
                    <a:pt x="29" y="48"/>
                  </a:lnTo>
                  <a:lnTo>
                    <a:pt x="30" y="50"/>
                  </a:lnTo>
                  <a:lnTo>
                    <a:pt x="31" y="51"/>
                  </a:lnTo>
                  <a:lnTo>
                    <a:pt x="31" y="50"/>
                  </a:lnTo>
                  <a:lnTo>
                    <a:pt x="32" y="50"/>
                  </a:lnTo>
                  <a:lnTo>
                    <a:pt x="29" y="49"/>
                  </a:lnTo>
                  <a:lnTo>
                    <a:pt x="30" y="48"/>
                  </a:lnTo>
                  <a:lnTo>
                    <a:pt x="33" y="49"/>
                  </a:lnTo>
                  <a:lnTo>
                    <a:pt x="33" y="48"/>
                  </a:lnTo>
                  <a:lnTo>
                    <a:pt x="33" y="48"/>
                  </a:lnTo>
                  <a:lnTo>
                    <a:pt x="34" y="48"/>
                  </a:lnTo>
                  <a:lnTo>
                    <a:pt x="33" y="46"/>
                  </a:lnTo>
                  <a:lnTo>
                    <a:pt x="33" y="46"/>
                  </a:lnTo>
                  <a:lnTo>
                    <a:pt x="29" y="44"/>
                  </a:lnTo>
                  <a:lnTo>
                    <a:pt x="29" y="44"/>
                  </a:lnTo>
                  <a:lnTo>
                    <a:pt x="25" y="39"/>
                  </a:lnTo>
                  <a:lnTo>
                    <a:pt x="25" y="38"/>
                  </a:lnTo>
                  <a:lnTo>
                    <a:pt x="23" y="34"/>
                  </a:lnTo>
                  <a:lnTo>
                    <a:pt x="22" y="27"/>
                  </a:lnTo>
                  <a:lnTo>
                    <a:pt x="22" y="27"/>
                  </a:lnTo>
                  <a:lnTo>
                    <a:pt x="22" y="26"/>
                  </a:lnTo>
                  <a:lnTo>
                    <a:pt x="22" y="23"/>
                  </a:lnTo>
                  <a:lnTo>
                    <a:pt x="22" y="21"/>
                  </a:lnTo>
                  <a:lnTo>
                    <a:pt x="22" y="18"/>
                  </a:lnTo>
                  <a:lnTo>
                    <a:pt x="22" y="18"/>
                  </a:lnTo>
                  <a:lnTo>
                    <a:pt x="22" y="16"/>
                  </a:lnTo>
                  <a:lnTo>
                    <a:pt x="22" y="16"/>
                  </a:lnTo>
                  <a:lnTo>
                    <a:pt x="22" y="16"/>
                  </a:lnTo>
                  <a:lnTo>
                    <a:pt x="23" y="16"/>
                  </a:lnTo>
                  <a:lnTo>
                    <a:pt x="24" y="14"/>
                  </a:lnTo>
                  <a:lnTo>
                    <a:pt x="25" y="13"/>
                  </a:lnTo>
                  <a:lnTo>
                    <a:pt x="24" y="12"/>
                  </a:lnTo>
                  <a:lnTo>
                    <a:pt x="22" y="12"/>
                  </a:lnTo>
                  <a:lnTo>
                    <a:pt x="22" y="11"/>
                  </a:lnTo>
                  <a:lnTo>
                    <a:pt x="25" y="12"/>
                  </a:lnTo>
                  <a:lnTo>
                    <a:pt x="25" y="11"/>
                  </a:lnTo>
                  <a:lnTo>
                    <a:pt x="26" y="10"/>
                  </a:lnTo>
                  <a:lnTo>
                    <a:pt x="27" y="9"/>
                  </a:lnTo>
                  <a:lnTo>
                    <a:pt x="26" y="8"/>
                  </a:lnTo>
                  <a:lnTo>
                    <a:pt x="25" y="8"/>
                  </a:lnTo>
                  <a:lnTo>
                    <a:pt x="23" y="8"/>
                  </a:lnTo>
                  <a:lnTo>
                    <a:pt x="25" y="7"/>
                  </a:lnTo>
                  <a:lnTo>
                    <a:pt x="27" y="8"/>
                  </a:lnTo>
                  <a:lnTo>
                    <a:pt x="27" y="7"/>
                  </a:lnTo>
                  <a:lnTo>
                    <a:pt x="25" y="6"/>
                  </a:lnTo>
                  <a:lnTo>
                    <a:pt x="28" y="5"/>
                  </a:lnTo>
                  <a:lnTo>
                    <a:pt x="28" y="5"/>
                  </a:lnTo>
                  <a:lnTo>
                    <a:pt x="27" y="3"/>
                  </a:lnTo>
                  <a:lnTo>
                    <a:pt x="25" y="3"/>
                  </a:lnTo>
                  <a:lnTo>
                    <a:pt x="23" y="1"/>
                  </a:lnTo>
                  <a:lnTo>
                    <a:pt x="22" y="1"/>
                  </a:lnTo>
                  <a:lnTo>
                    <a:pt x="21" y="1"/>
                  </a:lnTo>
                  <a:lnTo>
                    <a:pt x="20" y="0"/>
                  </a:lnTo>
                  <a:lnTo>
                    <a:pt x="18" y="0"/>
                  </a:lnTo>
                  <a:lnTo>
                    <a:pt x="16" y="1"/>
                  </a:lnTo>
                  <a:lnTo>
                    <a:pt x="15" y="2"/>
                  </a:lnTo>
                  <a:lnTo>
                    <a:pt x="13" y="1"/>
                  </a:lnTo>
                  <a:lnTo>
                    <a:pt x="12" y="2"/>
                  </a:lnTo>
                  <a:lnTo>
                    <a:pt x="11" y="3"/>
                  </a:lnTo>
                  <a:lnTo>
                    <a:pt x="9" y="5"/>
                  </a:lnTo>
                  <a:lnTo>
                    <a:pt x="9" y="6"/>
                  </a:lnTo>
                  <a:lnTo>
                    <a:pt x="10" y="6"/>
                  </a:lnTo>
                  <a:lnTo>
                    <a:pt x="10" y="7"/>
                  </a:lnTo>
                  <a:lnTo>
                    <a:pt x="9" y="8"/>
                  </a:lnTo>
                  <a:lnTo>
                    <a:pt x="9" y="8"/>
                  </a:lnTo>
                  <a:lnTo>
                    <a:pt x="10" y="8"/>
                  </a:lnTo>
                  <a:lnTo>
                    <a:pt x="11" y="8"/>
                  </a:lnTo>
                  <a:lnTo>
                    <a:pt x="9" y="9"/>
                  </a:lnTo>
                  <a:lnTo>
                    <a:pt x="8" y="9"/>
                  </a:lnTo>
                  <a:lnTo>
                    <a:pt x="7" y="9"/>
                  </a:lnTo>
                  <a:lnTo>
                    <a:pt x="6" y="11"/>
                  </a:lnTo>
                  <a:lnTo>
                    <a:pt x="5" y="12"/>
                  </a:lnTo>
                  <a:lnTo>
                    <a:pt x="7" y="14"/>
                  </a:lnTo>
                  <a:lnTo>
                    <a:pt x="7" y="14"/>
                  </a:lnTo>
                  <a:lnTo>
                    <a:pt x="7" y="16"/>
                  </a:lnTo>
                  <a:lnTo>
                    <a:pt x="7" y="16"/>
                  </a:lnTo>
                  <a:lnTo>
                    <a:pt x="9" y="15"/>
                  </a:lnTo>
                  <a:lnTo>
                    <a:pt x="8" y="16"/>
                  </a:lnTo>
                  <a:lnTo>
                    <a:pt x="8" y="16"/>
                  </a:lnTo>
                  <a:lnTo>
                    <a:pt x="7" y="17"/>
                  </a:lnTo>
                  <a:lnTo>
                    <a:pt x="7" y="17"/>
                  </a:lnTo>
                  <a:lnTo>
                    <a:pt x="7" y="19"/>
                  </a:lnTo>
                  <a:lnTo>
                    <a:pt x="6" y="19"/>
                  </a:lnTo>
                  <a:lnTo>
                    <a:pt x="7" y="19"/>
                  </a:lnTo>
                  <a:lnTo>
                    <a:pt x="7" y="20"/>
                  </a:lnTo>
                  <a:lnTo>
                    <a:pt x="6" y="20"/>
                  </a:lnTo>
                  <a:lnTo>
                    <a:pt x="6" y="23"/>
                  </a:lnTo>
                  <a:lnTo>
                    <a:pt x="5" y="23"/>
                  </a:lnTo>
                  <a:lnTo>
                    <a:pt x="5" y="25"/>
                  </a:lnTo>
                  <a:lnTo>
                    <a:pt x="4" y="24"/>
                  </a:lnTo>
                  <a:lnTo>
                    <a:pt x="4" y="23"/>
                  </a:lnTo>
                  <a:lnTo>
                    <a:pt x="4" y="23"/>
                  </a:lnTo>
                  <a:lnTo>
                    <a:pt x="3" y="24"/>
                  </a:lnTo>
                  <a:lnTo>
                    <a:pt x="2" y="23"/>
                  </a:lnTo>
                  <a:lnTo>
                    <a:pt x="0" y="25"/>
                  </a:lnTo>
                  <a:lnTo>
                    <a:pt x="0" y="26"/>
                  </a:lnTo>
                  <a:lnTo>
                    <a:pt x="0" y="31"/>
                  </a:lnTo>
                  <a:lnTo>
                    <a:pt x="2" y="34"/>
                  </a:lnTo>
                  <a:lnTo>
                    <a:pt x="2" y="3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1" name="Freeform 400"/>
            <p:cNvSpPr>
              <a:spLocks/>
            </p:cNvSpPr>
            <p:nvPr/>
          </p:nvSpPr>
          <p:spPr bwMode="auto">
            <a:xfrm>
              <a:off x="5348372" y="1866556"/>
              <a:ext cx="23849" cy="14516"/>
            </a:xfrm>
            <a:custGeom>
              <a:avLst/>
              <a:gdLst/>
              <a:ahLst/>
              <a:cxnLst>
                <a:cxn ang="0">
                  <a:pos x="2" y="5"/>
                </a:cxn>
                <a:cxn ang="0">
                  <a:pos x="6" y="3"/>
                </a:cxn>
                <a:cxn ang="0">
                  <a:pos x="7" y="1"/>
                </a:cxn>
                <a:cxn ang="0">
                  <a:pos x="7" y="0"/>
                </a:cxn>
                <a:cxn ang="0">
                  <a:pos x="6" y="0"/>
                </a:cxn>
                <a:cxn ang="0">
                  <a:pos x="4" y="1"/>
                </a:cxn>
                <a:cxn ang="0">
                  <a:pos x="4" y="2"/>
                </a:cxn>
                <a:cxn ang="0">
                  <a:pos x="1" y="4"/>
                </a:cxn>
                <a:cxn ang="0">
                  <a:pos x="0" y="5"/>
                </a:cxn>
                <a:cxn ang="0">
                  <a:pos x="0" y="5"/>
                </a:cxn>
                <a:cxn ang="0">
                  <a:pos x="1" y="5"/>
                </a:cxn>
                <a:cxn ang="0">
                  <a:pos x="2" y="5"/>
                </a:cxn>
              </a:cxnLst>
              <a:rect l="0" t="0" r="r" b="b"/>
              <a:pathLst>
                <a:path w="7" h="5">
                  <a:moveTo>
                    <a:pt x="2" y="5"/>
                  </a:moveTo>
                  <a:lnTo>
                    <a:pt x="6" y="3"/>
                  </a:lnTo>
                  <a:lnTo>
                    <a:pt x="7" y="1"/>
                  </a:lnTo>
                  <a:lnTo>
                    <a:pt x="7" y="0"/>
                  </a:lnTo>
                  <a:lnTo>
                    <a:pt x="6" y="0"/>
                  </a:lnTo>
                  <a:lnTo>
                    <a:pt x="4" y="1"/>
                  </a:lnTo>
                  <a:lnTo>
                    <a:pt x="4" y="2"/>
                  </a:lnTo>
                  <a:lnTo>
                    <a:pt x="1" y="4"/>
                  </a:lnTo>
                  <a:lnTo>
                    <a:pt x="0" y="5"/>
                  </a:lnTo>
                  <a:lnTo>
                    <a:pt x="0" y="5"/>
                  </a:lnTo>
                  <a:lnTo>
                    <a:pt x="1" y="5"/>
                  </a:lnTo>
                  <a:lnTo>
                    <a:pt x="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2" name="Freeform 401"/>
            <p:cNvSpPr>
              <a:spLocks/>
            </p:cNvSpPr>
            <p:nvPr/>
          </p:nvSpPr>
          <p:spPr bwMode="auto">
            <a:xfrm>
              <a:off x="4152523" y="963669"/>
              <a:ext cx="1059569" cy="1338363"/>
            </a:xfrm>
            <a:custGeom>
              <a:avLst/>
              <a:gdLst/>
              <a:ahLst/>
              <a:cxnLst>
                <a:cxn ang="0">
                  <a:pos x="350" y="422"/>
                </a:cxn>
                <a:cxn ang="0">
                  <a:pos x="316" y="419"/>
                </a:cxn>
                <a:cxn ang="0">
                  <a:pos x="327" y="389"/>
                </a:cxn>
                <a:cxn ang="0">
                  <a:pos x="354" y="404"/>
                </a:cxn>
                <a:cxn ang="0">
                  <a:pos x="353" y="394"/>
                </a:cxn>
                <a:cxn ang="0">
                  <a:pos x="334" y="373"/>
                </a:cxn>
                <a:cxn ang="0">
                  <a:pos x="328" y="350"/>
                </a:cxn>
                <a:cxn ang="0">
                  <a:pos x="359" y="345"/>
                </a:cxn>
                <a:cxn ang="0">
                  <a:pos x="365" y="318"/>
                </a:cxn>
                <a:cxn ang="0">
                  <a:pos x="361" y="292"/>
                </a:cxn>
                <a:cxn ang="0">
                  <a:pos x="364" y="267"/>
                </a:cxn>
                <a:cxn ang="0">
                  <a:pos x="355" y="253"/>
                </a:cxn>
                <a:cxn ang="0">
                  <a:pos x="376" y="235"/>
                </a:cxn>
                <a:cxn ang="0">
                  <a:pos x="358" y="221"/>
                </a:cxn>
                <a:cxn ang="0">
                  <a:pos x="377" y="170"/>
                </a:cxn>
                <a:cxn ang="0">
                  <a:pos x="369" y="140"/>
                </a:cxn>
                <a:cxn ang="0">
                  <a:pos x="380" y="86"/>
                </a:cxn>
                <a:cxn ang="0">
                  <a:pos x="334" y="63"/>
                </a:cxn>
                <a:cxn ang="0">
                  <a:pos x="282" y="76"/>
                </a:cxn>
                <a:cxn ang="0">
                  <a:pos x="242" y="40"/>
                </a:cxn>
                <a:cxn ang="0">
                  <a:pos x="226" y="14"/>
                </a:cxn>
                <a:cxn ang="0">
                  <a:pos x="183" y="16"/>
                </a:cxn>
                <a:cxn ang="0">
                  <a:pos x="172" y="27"/>
                </a:cxn>
                <a:cxn ang="0">
                  <a:pos x="157" y="43"/>
                </a:cxn>
                <a:cxn ang="0">
                  <a:pos x="122" y="50"/>
                </a:cxn>
                <a:cxn ang="0">
                  <a:pos x="80" y="87"/>
                </a:cxn>
                <a:cxn ang="0">
                  <a:pos x="57" y="147"/>
                </a:cxn>
                <a:cxn ang="0">
                  <a:pos x="26" y="182"/>
                </a:cxn>
                <a:cxn ang="0">
                  <a:pos x="5" y="212"/>
                </a:cxn>
                <a:cxn ang="0">
                  <a:pos x="41" y="227"/>
                </a:cxn>
                <a:cxn ang="0">
                  <a:pos x="48" y="241"/>
                </a:cxn>
                <a:cxn ang="0">
                  <a:pos x="24" y="264"/>
                </a:cxn>
                <a:cxn ang="0">
                  <a:pos x="67" y="270"/>
                </a:cxn>
                <a:cxn ang="0">
                  <a:pos x="103" y="288"/>
                </a:cxn>
                <a:cxn ang="0">
                  <a:pos x="118" y="323"/>
                </a:cxn>
                <a:cxn ang="0">
                  <a:pos x="128" y="361"/>
                </a:cxn>
                <a:cxn ang="0">
                  <a:pos x="136" y="381"/>
                </a:cxn>
                <a:cxn ang="0">
                  <a:pos x="148" y="398"/>
                </a:cxn>
                <a:cxn ang="0">
                  <a:pos x="151" y="420"/>
                </a:cxn>
                <a:cxn ang="0">
                  <a:pos x="154" y="443"/>
                </a:cxn>
                <a:cxn ang="0">
                  <a:pos x="152" y="456"/>
                </a:cxn>
                <a:cxn ang="0">
                  <a:pos x="135" y="470"/>
                </a:cxn>
                <a:cxn ang="0">
                  <a:pos x="139" y="498"/>
                </a:cxn>
                <a:cxn ang="0">
                  <a:pos x="147" y="517"/>
                </a:cxn>
                <a:cxn ang="0">
                  <a:pos x="151" y="535"/>
                </a:cxn>
                <a:cxn ang="0">
                  <a:pos x="164" y="558"/>
                </a:cxn>
                <a:cxn ang="0">
                  <a:pos x="169" y="569"/>
                </a:cxn>
                <a:cxn ang="0">
                  <a:pos x="179" y="575"/>
                </a:cxn>
                <a:cxn ang="0">
                  <a:pos x="192" y="579"/>
                </a:cxn>
                <a:cxn ang="0">
                  <a:pos x="209" y="585"/>
                </a:cxn>
                <a:cxn ang="0">
                  <a:pos x="215" y="553"/>
                </a:cxn>
                <a:cxn ang="0">
                  <a:pos x="220" y="541"/>
                </a:cxn>
                <a:cxn ang="0">
                  <a:pos x="226" y="526"/>
                </a:cxn>
                <a:cxn ang="0">
                  <a:pos x="229" y="511"/>
                </a:cxn>
                <a:cxn ang="0">
                  <a:pos x="244" y="501"/>
                </a:cxn>
                <a:cxn ang="0">
                  <a:pos x="251" y="490"/>
                </a:cxn>
                <a:cxn ang="0">
                  <a:pos x="260" y="494"/>
                </a:cxn>
                <a:cxn ang="0">
                  <a:pos x="273" y="482"/>
                </a:cxn>
                <a:cxn ang="0">
                  <a:pos x="285" y="462"/>
                </a:cxn>
                <a:cxn ang="0">
                  <a:pos x="290" y="458"/>
                </a:cxn>
                <a:cxn ang="0">
                  <a:pos x="301" y="453"/>
                </a:cxn>
                <a:cxn ang="0">
                  <a:pos x="320" y="449"/>
                </a:cxn>
                <a:cxn ang="0">
                  <a:pos x="336" y="439"/>
                </a:cxn>
              </a:cxnLst>
              <a:rect l="0" t="0" r="r" b="b"/>
              <a:pathLst>
                <a:path w="397" h="588">
                  <a:moveTo>
                    <a:pt x="341" y="432"/>
                  </a:moveTo>
                  <a:cubicBezTo>
                    <a:pt x="342" y="432"/>
                    <a:pt x="342" y="432"/>
                    <a:pt x="342" y="432"/>
                  </a:cubicBezTo>
                  <a:cubicBezTo>
                    <a:pt x="342" y="431"/>
                    <a:pt x="342" y="431"/>
                    <a:pt x="342" y="431"/>
                  </a:cubicBezTo>
                  <a:cubicBezTo>
                    <a:pt x="343" y="431"/>
                    <a:pt x="343" y="431"/>
                    <a:pt x="343" y="431"/>
                  </a:cubicBezTo>
                  <a:cubicBezTo>
                    <a:pt x="342" y="430"/>
                    <a:pt x="342" y="430"/>
                    <a:pt x="342" y="430"/>
                  </a:cubicBezTo>
                  <a:cubicBezTo>
                    <a:pt x="341" y="430"/>
                    <a:pt x="341" y="430"/>
                    <a:pt x="341" y="430"/>
                  </a:cubicBezTo>
                  <a:cubicBezTo>
                    <a:pt x="342" y="429"/>
                    <a:pt x="342" y="429"/>
                    <a:pt x="342" y="429"/>
                  </a:cubicBezTo>
                  <a:cubicBezTo>
                    <a:pt x="343" y="429"/>
                    <a:pt x="343" y="429"/>
                    <a:pt x="343" y="429"/>
                  </a:cubicBezTo>
                  <a:cubicBezTo>
                    <a:pt x="343" y="428"/>
                    <a:pt x="343" y="428"/>
                    <a:pt x="343" y="428"/>
                  </a:cubicBezTo>
                  <a:cubicBezTo>
                    <a:pt x="344" y="429"/>
                    <a:pt x="344" y="429"/>
                    <a:pt x="344" y="429"/>
                  </a:cubicBezTo>
                  <a:cubicBezTo>
                    <a:pt x="345" y="430"/>
                    <a:pt x="345" y="430"/>
                    <a:pt x="345" y="430"/>
                  </a:cubicBezTo>
                  <a:cubicBezTo>
                    <a:pt x="346" y="429"/>
                    <a:pt x="346" y="429"/>
                    <a:pt x="346" y="429"/>
                  </a:cubicBezTo>
                  <a:cubicBezTo>
                    <a:pt x="345" y="428"/>
                    <a:pt x="345" y="428"/>
                    <a:pt x="345" y="428"/>
                  </a:cubicBezTo>
                  <a:cubicBezTo>
                    <a:pt x="346" y="428"/>
                    <a:pt x="346" y="428"/>
                    <a:pt x="346" y="428"/>
                  </a:cubicBezTo>
                  <a:cubicBezTo>
                    <a:pt x="344" y="426"/>
                    <a:pt x="344" y="426"/>
                    <a:pt x="344" y="426"/>
                  </a:cubicBezTo>
                  <a:cubicBezTo>
                    <a:pt x="346" y="425"/>
                    <a:pt x="346" y="425"/>
                    <a:pt x="346" y="425"/>
                  </a:cubicBezTo>
                  <a:cubicBezTo>
                    <a:pt x="348" y="425"/>
                    <a:pt x="348" y="425"/>
                    <a:pt x="348" y="425"/>
                  </a:cubicBezTo>
                  <a:cubicBezTo>
                    <a:pt x="348" y="424"/>
                    <a:pt x="348" y="424"/>
                    <a:pt x="348" y="424"/>
                  </a:cubicBezTo>
                  <a:cubicBezTo>
                    <a:pt x="351" y="425"/>
                    <a:pt x="351" y="425"/>
                    <a:pt x="351" y="425"/>
                  </a:cubicBezTo>
                  <a:cubicBezTo>
                    <a:pt x="350" y="424"/>
                    <a:pt x="350" y="424"/>
                    <a:pt x="350" y="424"/>
                  </a:cubicBezTo>
                  <a:cubicBezTo>
                    <a:pt x="349" y="424"/>
                    <a:pt x="349" y="424"/>
                    <a:pt x="349" y="424"/>
                  </a:cubicBezTo>
                  <a:cubicBezTo>
                    <a:pt x="349" y="423"/>
                    <a:pt x="349" y="423"/>
                    <a:pt x="349" y="423"/>
                  </a:cubicBezTo>
                  <a:cubicBezTo>
                    <a:pt x="350" y="423"/>
                    <a:pt x="350" y="423"/>
                    <a:pt x="350" y="423"/>
                  </a:cubicBezTo>
                  <a:cubicBezTo>
                    <a:pt x="350" y="422"/>
                    <a:pt x="350" y="422"/>
                    <a:pt x="350" y="422"/>
                  </a:cubicBezTo>
                  <a:cubicBezTo>
                    <a:pt x="351" y="422"/>
                    <a:pt x="351" y="422"/>
                    <a:pt x="351" y="422"/>
                  </a:cubicBezTo>
                  <a:cubicBezTo>
                    <a:pt x="352" y="421"/>
                    <a:pt x="352" y="421"/>
                    <a:pt x="352" y="421"/>
                  </a:cubicBezTo>
                  <a:cubicBezTo>
                    <a:pt x="352" y="422"/>
                    <a:pt x="352" y="422"/>
                    <a:pt x="352" y="422"/>
                  </a:cubicBezTo>
                  <a:cubicBezTo>
                    <a:pt x="353" y="422"/>
                    <a:pt x="353" y="422"/>
                    <a:pt x="353" y="422"/>
                  </a:cubicBezTo>
                  <a:cubicBezTo>
                    <a:pt x="354" y="421"/>
                    <a:pt x="354" y="421"/>
                    <a:pt x="354" y="421"/>
                  </a:cubicBezTo>
                  <a:cubicBezTo>
                    <a:pt x="355" y="422"/>
                    <a:pt x="355" y="422"/>
                    <a:pt x="355" y="422"/>
                  </a:cubicBezTo>
                  <a:cubicBezTo>
                    <a:pt x="356" y="419"/>
                    <a:pt x="356" y="419"/>
                    <a:pt x="356" y="419"/>
                  </a:cubicBezTo>
                  <a:cubicBezTo>
                    <a:pt x="357" y="418"/>
                    <a:pt x="357" y="418"/>
                    <a:pt x="357" y="418"/>
                  </a:cubicBezTo>
                  <a:cubicBezTo>
                    <a:pt x="357" y="418"/>
                    <a:pt x="357" y="418"/>
                    <a:pt x="357" y="418"/>
                  </a:cubicBezTo>
                  <a:cubicBezTo>
                    <a:pt x="354" y="419"/>
                    <a:pt x="354" y="419"/>
                    <a:pt x="354" y="419"/>
                  </a:cubicBezTo>
                  <a:cubicBezTo>
                    <a:pt x="345" y="418"/>
                    <a:pt x="345" y="418"/>
                    <a:pt x="345" y="418"/>
                  </a:cubicBezTo>
                  <a:cubicBezTo>
                    <a:pt x="337" y="415"/>
                    <a:pt x="337" y="415"/>
                    <a:pt x="337" y="415"/>
                  </a:cubicBezTo>
                  <a:cubicBezTo>
                    <a:pt x="337" y="415"/>
                    <a:pt x="337" y="415"/>
                    <a:pt x="337" y="415"/>
                  </a:cubicBezTo>
                  <a:cubicBezTo>
                    <a:pt x="337" y="413"/>
                    <a:pt x="337" y="413"/>
                    <a:pt x="337" y="413"/>
                  </a:cubicBezTo>
                  <a:cubicBezTo>
                    <a:pt x="335" y="414"/>
                    <a:pt x="335" y="414"/>
                    <a:pt x="335" y="414"/>
                  </a:cubicBezTo>
                  <a:cubicBezTo>
                    <a:pt x="334" y="415"/>
                    <a:pt x="334" y="415"/>
                    <a:pt x="334" y="415"/>
                  </a:cubicBezTo>
                  <a:cubicBezTo>
                    <a:pt x="333" y="413"/>
                    <a:pt x="333" y="413"/>
                    <a:pt x="333" y="413"/>
                  </a:cubicBezTo>
                  <a:cubicBezTo>
                    <a:pt x="327" y="417"/>
                    <a:pt x="327" y="417"/>
                    <a:pt x="327" y="417"/>
                  </a:cubicBezTo>
                  <a:cubicBezTo>
                    <a:pt x="324" y="416"/>
                    <a:pt x="324" y="416"/>
                    <a:pt x="324" y="416"/>
                  </a:cubicBezTo>
                  <a:cubicBezTo>
                    <a:pt x="321" y="417"/>
                    <a:pt x="321" y="417"/>
                    <a:pt x="321" y="417"/>
                  </a:cubicBezTo>
                  <a:cubicBezTo>
                    <a:pt x="320" y="420"/>
                    <a:pt x="320" y="420"/>
                    <a:pt x="320" y="420"/>
                  </a:cubicBezTo>
                  <a:cubicBezTo>
                    <a:pt x="311" y="420"/>
                    <a:pt x="311" y="420"/>
                    <a:pt x="311" y="420"/>
                  </a:cubicBezTo>
                  <a:cubicBezTo>
                    <a:pt x="313" y="418"/>
                    <a:pt x="313" y="418"/>
                    <a:pt x="313" y="418"/>
                  </a:cubicBezTo>
                  <a:cubicBezTo>
                    <a:pt x="316" y="419"/>
                    <a:pt x="316" y="419"/>
                    <a:pt x="316" y="419"/>
                  </a:cubicBezTo>
                  <a:cubicBezTo>
                    <a:pt x="321" y="415"/>
                    <a:pt x="321" y="415"/>
                    <a:pt x="321" y="415"/>
                  </a:cubicBezTo>
                  <a:cubicBezTo>
                    <a:pt x="324" y="415"/>
                    <a:pt x="324" y="415"/>
                    <a:pt x="324" y="415"/>
                  </a:cubicBezTo>
                  <a:cubicBezTo>
                    <a:pt x="326" y="414"/>
                    <a:pt x="326" y="414"/>
                    <a:pt x="326" y="414"/>
                  </a:cubicBezTo>
                  <a:cubicBezTo>
                    <a:pt x="325" y="412"/>
                    <a:pt x="325" y="412"/>
                    <a:pt x="325" y="412"/>
                  </a:cubicBezTo>
                  <a:cubicBezTo>
                    <a:pt x="312" y="412"/>
                    <a:pt x="312" y="412"/>
                    <a:pt x="312" y="412"/>
                  </a:cubicBezTo>
                  <a:cubicBezTo>
                    <a:pt x="311" y="411"/>
                    <a:pt x="311" y="411"/>
                    <a:pt x="311" y="411"/>
                  </a:cubicBezTo>
                  <a:cubicBezTo>
                    <a:pt x="309" y="411"/>
                    <a:pt x="309" y="411"/>
                    <a:pt x="309" y="411"/>
                  </a:cubicBezTo>
                  <a:cubicBezTo>
                    <a:pt x="313" y="409"/>
                    <a:pt x="313" y="409"/>
                    <a:pt x="313" y="409"/>
                  </a:cubicBezTo>
                  <a:cubicBezTo>
                    <a:pt x="314" y="407"/>
                    <a:pt x="314" y="407"/>
                    <a:pt x="314" y="407"/>
                  </a:cubicBezTo>
                  <a:cubicBezTo>
                    <a:pt x="315" y="404"/>
                    <a:pt x="315" y="404"/>
                    <a:pt x="315" y="404"/>
                  </a:cubicBezTo>
                  <a:cubicBezTo>
                    <a:pt x="313" y="402"/>
                    <a:pt x="313" y="402"/>
                    <a:pt x="313" y="402"/>
                  </a:cubicBezTo>
                  <a:cubicBezTo>
                    <a:pt x="314" y="401"/>
                    <a:pt x="314" y="401"/>
                    <a:pt x="314" y="401"/>
                  </a:cubicBezTo>
                  <a:cubicBezTo>
                    <a:pt x="316" y="400"/>
                    <a:pt x="316" y="400"/>
                    <a:pt x="316" y="400"/>
                  </a:cubicBezTo>
                  <a:cubicBezTo>
                    <a:pt x="317" y="401"/>
                    <a:pt x="317" y="401"/>
                    <a:pt x="317" y="401"/>
                  </a:cubicBezTo>
                  <a:cubicBezTo>
                    <a:pt x="318" y="398"/>
                    <a:pt x="318" y="398"/>
                    <a:pt x="318" y="398"/>
                  </a:cubicBezTo>
                  <a:cubicBezTo>
                    <a:pt x="320" y="401"/>
                    <a:pt x="320" y="401"/>
                    <a:pt x="320" y="401"/>
                  </a:cubicBezTo>
                  <a:cubicBezTo>
                    <a:pt x="325" y="400"/>
                    <a:pt x="325" y="400"/>
                    <a:pt x="325" y="400"/>
                  </a:cubicBezTo>
                  <a:cubicBezTo>
                    <a:pt x="329" y="398"/>
                    <a:pt x="329" y="398"/>
                    <a:pt x="329" y="398"/>
                  </a:cubicBezTo>
                  <a:cubicBezTo>
                    <a:pt x="331" y="396"/>
                    <a:pt x="331" y="396"/>
                    <a:pt x="331" y="396"/>
                  </a:cubicBezTo>
                  <a:cubicBezTo>
                    <a:pt x="330" y="394"/>
                    <a:pt x="330" y="394"/>
                    <a:pt x="330" y="394"/>
                  </a:cubicBezTo>
                  <a:cubicBezTo>
                    <a:pt x="332" y="395"/>
                    <a:pt x="332" y="395"/>
                    <a:pt x="332" y="395"/>
                  </a:cubicBezTo>
                  <a:cubicBezTo>
                    <a:pt x="332" y="392"/>
                    <a:pt x="332" y="392"/>
                    <a:pt x="332" y="392"/>
                  </a:cubicBezTo>
                  <a:cubicBezTo>
                    <a:pt x="330" y="389"/>
                    <a:pt x="330" y="389"/>
                    <a:pt x="330" y="389"/>
                  </a:cubicBezTo>
                  <a:cubicBezTo>
                    <a:pt x="327" y="389"/>
                    <a:pt x="327" y="389"/>
                    <a:pt x="327" y="389"/>
                  </a:cubicBezTo>
                  <a:cubicBezTo>
                    <a:pt x="325" y="390"/>
                    <a:pt x="325" y="390"/>
                    <a:pt x="325" y="390"/>
                  </a:cubicBezTo>
                  <a:cubicBezTo>
                    <a:pt x="322" y="388"/>
                    <a:pt x="322" y="388"/>
                    <a:pt x="322" y="388"/>
                  </a:cubicBezTo>
                  <a:cubicBezTo>
                    <a:pt x="320" y="389"/>
                    <a:pt x="320" y="389"/>
                    <a:pt x="320" y="389"/>
                  </a:cubicBezTo>
                  <a:cubicBezTo>
                    <a:pt x="320" y="388"/>
                    <a:pt x="320" y="388"/>
                    <a:pt x="320" y="388"/>
                  </a:cubicBezTo>
                  <a:cubicBezTo>
                    <a:pt x="317" y="386"/>
                    <a:pt x="317" y="386"/>
                    <a:pt x="317" y="386"/>
                  </a:cubicBezTo>
                  <a:cubicBezTo>
                    <a:pt x="319" y="385"/>
                    <a:pt x="319" y="385"/>
                    <a:pt x="319" y="385"/>
                  </a:cubicBezTo>
                  <a:cubicBezTo>
                    <a:pt x="318" y="382"/>
                    <a:pt x="318" y="382"/>
                    <a:pt x="318" y="382"/>
                  </a:cubicBezTo>
                  <a:cubicBezTo>
                    <a:pt x="321" y="384"/>
                    <a:pt x="321" y="384"/>
                    <a:pt x="321" y="384"/>
                  </a:cubicBezTo>
                  <a:cubicBezTo>
                    <a:pt x="323" y="387"/>
                    <a:pt x="323" y="387"/>
                    <a:pt x="323" y="387"/>
                  </a:cubicBezTo>
                  <a:cubicBezTo>
                    <a:pt x="325" y="387"/>
                    <a:pt x="325" y="387"/>
                    <a:pt x="325" y="387"/>
                  </a:cubicBezTo>
                  <a:cubicBezTo>
                    <a:pt x="327" y="386"/>
                    <a:pt x="327" y="386"/>
                    <a:pt x="327" y="386"/>
                  </a:cubicBezTo>
                  <a:cubicBezTo>
                    <a:pt x="329" y="387"/>
                    <a:pt x="329" y="387"/>
                    <a:pt x="329" y="387"/>
                  </a:cubicBezTo>
                  <a:cubicBezTo>
                    <a:pt x="331" y="388"/>
                    <a:pt x="331" y="388"/>
                    <a:pt x="331" y="388"/>
                  </a:cubicBezTo>
                  <a:cubicBezTo>
                    <a:pt x="336" y="393"/>
                    <a:pt x="336" y="393"/>
                    <a:pt x="336" y="393"/>
                  </a:cubicBezTo>
                  <a:cubicBezTo>
                    <a:pt x="338" y="392"/>
                    <a:pt x="338" y="392"/>
                    <a:pt x="338" y="392"/>
                  </a:cubicBezTo>
                  <a:cubicBezTo>
                    <a:pt x="339" y="393"/>
                    <a:pt x="339" y="393"/>
                    <a:pt x="339" y="393"/>
                  </a:cubicBezTo>
                  <a:cubicBezTo>
                    <a:pt x="340" y="396"/>
                    <a:pt x="340" y="396"/>
                    <a:pt x="340" y="396"/>
                  </a:cubicBezTo>
                  <a:cubicBezTo>
                    <a:pt x="342" y="398"/>
                    <a:pt x="342" y="398"/>
                    <a:pt x="342" y="398"/>
                  </a:cubicBezTo>
                  <a:cubicBezTo>
                    <a:pt x="343" y="405"/>
                    <a:pt x="343" y="405"/>
                    <a:pt x="343" y="405"/>
                  </a:cubicBezTo>
                  <a:cubicBezTo>
                    <a:pt x="345" y="408"/>
                    <a:pt x="345" y="408"/>
                    <a:pt x="345" y="408"/>
                  </a:cubicBezTo>
                  <a:cubicBezTo>
                    <a:pt x="347" y="411"/>
                    <a:pt x="347" y="411"/>
                    <a:pt x="347" y="411"/>
                  </a:cubicBezTo>
                  <a:cubicBezTo>
                    <a:pt x="350" y="412"/>
                    <a:pt x="350" y="412"/>
                    <a:pt x="350" y="412"/>
                  </a:cubicBezTo>
                  <a:cubicBezTo>
                    <a:pt x="353" y="411"/>
                    <a:pt x="353" y="411"/>
                    <a:pt x="353" y="411"/>
                  </a:cubicBezTo>
                  <a:cubicBezTo>
                    <a:pt x="354" y="404"/>
                    <a:pt x="354" y="404"/>
                    <a:pt x="354" y="404"/>
                  </a:cubicBezTo>
                  <a:cubicBezTo>
                    <a:pt x="354" y="404"/>
                    <a:pt x="354" y="404"/>
                    <a:pt x="354" y="404"/>
                  </a:cubicBezTo>
                  <a:cubicBezTo>
                    <a:pt x="355" y="410"/>
                    <a:pt x="355" y="410"/>
                    <a:pt x="355" y="410"/>
                  </a:cubicBezTo>
                  <a:cubicBezTo>
                    <a:pt x="357" y="410"/>
                    <a:pt x="357" y="410"/>
                    <a:pt x="357" y="410"/>
                  </a:cubicBezTo>
                  <a:cubicBezTo>
                    <a:pt x="358" y="412"/>
                    <a:pt x="358" y="412"/>
                    <a:pt x="358" y="412"/>
                  </a:cubicBezTo>
                  <a:cubicBezTo>
                    <a:pt x="360" y="411"/>
                    <a:pt x="360" y="411"/>
                    <a:pt x="360" y="411"/>
                  </a:cubicBezTo>
                  <a:cubicBezTo>
                    <a:pt x="360" y="409"/>
                    <a:pt x="360" y="409"/>
                    <a:pt x="360" y="409"/>
                  </a:cubicBezTo>
                  <a:cubicBezTo>
                    <a:pt x="359" y="408"/>
                    <a:pt x="359" y="408"/>
                    <a:pt x="359" y="408"/>
                  </a:cubicBezTo>
                  <a:cubicBezTo>
                    <a:pt x="359" y="406"/>
                    <a:pt x="359" y="406"/>
                    <a:pt x="359" y="406"/>
                  </a:cubicBezTo>
                  <a:cubicBezTo>
                    <a:pt x="358" y="404"/>
                    <a:pt x="358" y="404"/>
                    <a:pt x="358" y="404"/>
                  </a:cubicBezTo>
                  <a:cubicBezTo>
                    <a:pt x="359" y="403"/>
                    <a:pt x="359" y="403"/>
                    <a:pt x="359" y="403"/>
                  </a:cubicBezTo>
                  <a:cubicBezTo>
                    <a:pt x="359" y="400"/>
                    <a:pt x="359" y="400"/>
                    <a:pt x="359" y="400"/>
                  </a:cubicBezTo>
                  <a:cubicBezTo>
                    <a:pt x="359" y="400"/>
                    <a:pt x="359" y="400"/>
                    <a:pt x="359" y="400"/>
                  </a:cubicBezTo>
                  <a:cubicBezTo>
                    <a:pt x="358" y="398"/>
                    <a:pt x="358" y="398"/>
                    <a:pt x="358" y="398"/>
                  </a:cubicBezTo>
                  <a:cubicBezTo>
                    <a:pt x="357" y="398"/>
                    <a:pt x="357" y="398"/>
                    <a:pt x="357" y="398"/>
                  </a:cubicBezTo>
                  <a:cubicBezTo>
                    <a:pt x="358" y="397"/>
                    <a:pt x="358" y="397"/>
                    <a:pt x="358" y="397"/>
                  </a:cubicBezTo>
                  <a:cubicBezTo>
                    <a:pt x="359" y="395"/>
                    <a:pt x="359" y="395"/>
                    <a:pt x="359" y="395"/>
                  </a:cubicBezTo>
                  <a:cubicBezTo>
                    <a:pt x="358" y="394"/>
                    <a:pt x="358" y="394"/>
                    <a:pt x="358" y="394"/>
                  </a:cubicBezTo>
                  <a:cubicBezTo>
                    <a:pt x="359" y="393"/>
                    <a:pt x="359" y="393"/>
                    <a:pt x="359" y="393"/>
                  </a:cubicBezTo>
                  <a:cubicBezTo>
                    <a:pt x="359" y="389"/>
                    <a:pt x="359" y="389"/>
                    <a:pt x="359" y="389"/>
                  </a:cubicBezTo>
                  <a:cubicBezTo>
                    <a:pt x="358" y="388"/>
                    <a:pt x="358" y="388"/>
                    <a:pt x="358" y="388"/>
                  </a:cubicBezTo>
                  <a:cubicBezTo>
                    <a:pt x="356" y="390"/>
                    <a:pt x="356" y="390"/>
                    <a:pt x="356" y="390"/>
                  </a:cubicBezTo>
                  <a:cubicBezTo>
                    <a:pt x="355" y="390"/>
                    <a:pt x="355" y="390"/>
                    <a:pt x="355" y="390"/>
                  </a:cubicBezTo>
                  <a:cubicBezTo>
                    <a:pt x="354" y="393"/>
                    <a:pt x="354" y="393"/>
                    <a:pt x="354" y="393"/>
                  </a:cubicBezTo>
                  <a:cubicBezTo>
                    <a:pt x="353" y="394"/>
                    <a:pt x="353" y="394"/>
                    <a:pt x="353" y="394"/>
                  </a:cubicBezTo>
                  <a:cubicBezTo>
                    <a:pt x="354" y="390"/>
                    <a:pt x="354" y="390"/>
                    <a:pt x="354" y="390"/>
                  </a:cubicBezTo>
                  <a:cubicBezTo>
                    <a:pt x="356" y="386"/>
                    <a:pt x="356" y="386"/>
                    <a:pt x="356" y="386"/>
                  </a:cubicBezTo>
                  <a:cubicBezTo>
                    <a:pt x="357" y="384"/>
                    <a:pt x="357" y="384"/>
                    <a:pt x="357" y="384"/>
                  </a:cubicBezTo>
                  <a:cubicBezTo>
                    <a:pt x="356" y="384"/>
                    <a:pt x="356" y="384"/>
                    <a:pt x="356" y="384"/>
                  </a:cubicBezTo>
                  <a:cubicBezTo>
                    <a:pt x="354" y="386"/>
                    <a:pt x="354" y="386"/>
                    <a:pt x="354" y="386"/>
                  </a:cubicBezTo>
                  <a:cubicBezTo>
                    <a:pt x="353" y="387"/>
                    <a:pt x="353" y="387"/>
                    <a:pt x="353" y="387"/>
                  </a:cubicBezTo>
                  <a:cubicBezTo>
                    <a:pt x="354" y="384"/>
                    <a:pt x="354" y="384"/>
                    <a:pt x="354" y="384"/>
                  </a:cubicBezTo>
                  <a:cubicBezTo>
                    <a:pt x="354" y="383"/>
                    <a:pt x="354" y="383"/>
                    <a:pt x="354" y="383"/>
                  </a:cubicBezTo>
                  <a:cubicBezTo>
                    <a:pt x="351" y="384"/>
                    <a:pt x="351" y="384"/>
                    <a:pt x="351" y="384"/>
                  </a:cubicBezTo>
                  <a:cubicBezTo>
                    <a:pt x="350" y="387"/>
                    <a:pt x="350" y="387"/>
                    <a:pt x="350" y="387"/>
                  </a:cubicBezTo>
                  <a:cubicBezTo>
                    <a:pt x="349" y="387"/>
                    <a:pt x="349" y="387"/>
                    <a:pt x="349" y="387"/>
                  </a:cubicBezTo>
                  <a:cubicBezTo>
                    <a:pt x="350" y="384"/>
                    <a:pt x="350" y="384"/>
                    <a:pt x="350" y="384"/>
                  </a:cubicBezTo>
                  <a:cubicBezTo>
                    <a:pt x="352" y="382"/>
                    <a:pt x="352" y="382"/>
                    <a:pt x="352" y="382"/>
                  </a:cubicBezTo>
                  <a:cubicBezTo>
                    <a:pt x="352" y="381"/>
                    <a:pt x="352" y="381"/>
                    <a:pt x="352" y="381"/>
                  </a:cubicBezTo>
                  <a:cubicBezTo>
                    <a:pt x="353" y="380"/>
                    <a:pt x="353" y="380"/>
                    <a:pt x="353" y="380"/>
                  </a:cubicBezTo>
                  <a:cubicBezTo>
                    <a:pt x="349" y="378"/>
                    <a:pt x="349" y="378"/>
                    <a:pt x="349" y="378"/>
                  </a:cubicBezTo>
                  <a:cubicBezTo>
                    <a:pt x="349" y="376"/>
                    <a:pt x="349" y="376"/>
                    <a:pt x="349" y="376"/>
                  </a:cubicBezTo>
                  <a:cubicBezTo>
                    <a:pt x="345" y="375"/>
                    <a:pt x="345" y="375"/>
                    <a:pt x="345" y="375"/>
                  </a:cubicBezTo>
                  <a:cubicBezTo>
                    <a:pt x="345" y="373"/>
                    <a:pt x="345" y="373"/>
                    <a:pt x="345" y="373"/>
                  </a:cubicBezTo>
                  <a:cubicBezTo>
                    <a:pt x="339" y="368"/>
                    <a:pt x="339" y="368"/>
                    <a:pt x="339" y="368"/>
                  </a:cubicBezTo>
                  <a:cubicBezTo>
                    <a:pt x="337" y="368"/>
                    <a:pt x="337" y="368"/>
                    <a:pt x="337" y="368"/>
                  </a:cubicBezTo>
                  <a:cubicBezTo>
                    <a:pt x="335" y="369"/>
                    <a:pt x="335" y="369"/>
                    <a:pt x="335" y="369"/>
                  </a:cubicBezTo>
                  <a:cubicBezTo>
                    <a:pt x="334" y="371"/>
                    <a:pt x="334" y="371"/>
                    <a:pt x="334" y="371"/>
                  </a:cubicBezTo>
                  <a:cubicBezTo>
                    <a:pt x="334" y="373"/>
                    <a:pt x="334" y="373"/>
                    <a:pt x="334" y="373"/>
                  </a:cubicBezTo>
                  <a:cubicBezTo>
                    <a:pt x="333" y="375"/>
                    <a:pt x="333" y="375"/>
                    <a:pt x="333" y="375"/>
                  </a:cubicBezTo>
                  <a:cubicBezTo>
                    <a:pt x="334" y="369"/>
                    <a:pt x="334" y="369"/>
                    <a:pt x="334" y="369"/>
                  </a:cubicBezTo>
                  <a:cubicBezTo>
                    <a:pt x="332" y="369"/>
                    <a:pt x="332" y="369"/>
                    <a:pt x="332" y="369"/>
                  </a:cubicBezTo>
                  <a:cubicBezTo>
                    <a:pt x="332" y="368"/>
                    <a:pt x="332" y="368"/>
                    <a:pt x="332" y="368"/>
                  </a:cubicBezTo>
                  <a:cubicBezTo>
                    <a:pt x="338" y="366"/>
                    <a:pt x="338" y="366"/>
                    <a:pt x="338" y="366"/>
                  </a:cubicBezTo>
                  <a:cubicBezTo>
                    <a:pt x="337" y="362"/>
                    <a:pt x="337" y="362"/>
                    <a:pt x="337" y="362"/>
                  </a:cubicBezTo>
                  <a:cubicBezTo>
                    <a:pt x="333" y="359"/>
                    <a:pt x="333" y="359"/>
                    <a:pt x="333" y="359"/>
                  </a:cubicBezTo>
                  <a:cubicBezTo>
                    <a:pt x="331" y="359"/>
                    <a:pt x="331" y="359"/>
                    <a:pt x="331" y="359"/>
                  </a:cubicBezTo>
                  <a:cubicBezTo>
                    <a:pt x="327" y="363"/>
                    <a:pt x="327" y="363"/>
                    <a:pt x="327" y="363"/>
                  </a:cubicBezTo>
                  <a:cubicBezTo>
                    <a:pt x="326" y="363"/>
                    <a:pt x="326" y="363"/>
                    <a:pt x="326" y="363"/>
                  </a:cubicBezTo>
                  <a:cubicBezTo>
                    <a:pt x="326" y="361"/>
                    <a:pt x="326" y="361"/>
                    <a:pt x="326" y="361"/>
                  </a:cubicBezTo>
                  <a:cubicBezTo>
                    <a:pt x="324" y="361"/>
                    <a:pt x="324" y="361"/>
                    <a:pt x="324" y="361"/>
                  </a:cubicBezTo>
                  <a:cubicBezTo>
                    <a:pt x="325" y="360"/>
                    <a:pt x="325" y="360"/>
                    <a:pt x="325" y="360"/>
                  </a:cubicBezTo>
                  <a:cubicBezTo>
                    <a:pt x="325" y="360"/>
                    <a:pt x="325" y="360"/>
                    <a:pt x="325" y="360"/>
                  </a:cubicBezTo>
                  <a:cubicBezTo>
                    <a:pt x="324" y="359"/>
                    <a:pt x="324" y="359"/>
                    <a:pt x="324" y="359"/>
                  </a:cubicBezTo>
                  <a:cubicBezTo>
                    <a:pt x="328" y="359"/>
                    <a:pt x="328" y="359"/>
                    <a:pt x="328" y="359"/>
                  </a:cubicBezTo>
                  <a:cubicBezTo>
                    <a:pt x="331" y="358"/>
                    <a:pt x="331" y="358"/>
                    <a:pt x="331" y="358"/>
                  </a:cubicBezTo>
                  <a:cubicBezTo>
                    <a:pt x="332" y="357"/>
                    <a:pt x="332" y="357"/>
                    <a:pt x="332" y="357"/>
                  </a:cubicBezTo>
                  <a:cubicBezTo>
                    <a:pt x="335" y="356"/>
                    <a:pt x="335" y="356"/>
                    <a:pt x="335" y="356"/>
                  </a:cubicBezTo>
                  <a:cubicBezTo>
                    <a:pt x="336" y="353"/>
                    <a:pt x="336" y="353"/>
                    <a:pt x="336" y="353"/>
                  </a:cubicBezTo>
                  <a:cubicBezTo>
                    <a:pt x="335" y="353"/>
                    <a:pt x="335" y="353"/>
                    <a:pt x="335" y="353"/>
                  </a:cubicBezTo>
                  <a:cubicBezTo>
                    <a:pt x="332" y="352"/>
                    <a:pt x="332" y="352"/>
                    <a:pt x="332" y="352"/>
                  </a:cubicBezTo>
                  <a:cubicBezTo>
                    <a:pt x="331" y="351"/>
                    <a:pt x="331" y="351"/>
                    <a:pt x="331" y="351"/>
                  </a:cubicBezTo>
                  <a:cubicBezTo>
                    <a:pt x="328" y="350"/>
                    <a:pt x="328" y="350"/>
                    <a:pt x="328" y="350"/>
                  </a:cubicBezTo>
                  <a:cubicBezTo>
                    <a:pt x="325" y="350"/>
                    <a:pt x="325" y="350"/>
                    <a:pt x="325" y="350"/>
                  </a:cubicBezTo>
                  <a:cubicBezTo>
                    <a:pt x="324" y="352"/>
                    <a:pt x="324" y="352"/>
                    <a:pt x="324" y="352"/>
                  </a:cubicBezTo>
                  <a:cubicBezTo>
                    <a:pt x="322" y="351"/>
                    <a:pt x="322" y="351"/>
                    <a:pt x="322" y="351"/>
                  </a:cubicBezTo>
                  <a:cubicBezTo>
                    <a:pt x="325" y="350"/>
                    <a:pt x="325" y="350"/>
                    <a:pt x="325" y="350"/>
                  </a:cubicBezTo>
                  <a:cubicBezTo>
                    <a:pt x="326" y="348"/>
                    <a:pt x="326" y="348"/>
                    <a:pt x="326" y="348"/>
                  </a:cubicBezTo>
                  <a:cubicBezTo>
                    <a:pt x="323" y="347"/>
                    <a:pt x="323" y="347"/>
                    <a:pt x="323" y="347"/>
                  </a:cubicBezTo>
                  <a:cubicBezTo>
                    <a:pt x="326" y="346"/>
                    <a:pt x="326" y="346"/>
                    <a:pt x="326" y="346"/>
                  </a:cubicBezTo>
                  <a:cubicBezTo>
                    <a:pt x="328" y="348"/>
                    <a:pt x="328" y="348"/>
                    <a:pt x="328" y="348"/>
                  </a:cubicBezTo>
                  <a:cubicBezTo>
                    <a:pt x="330" y="349"/>
                    <a:pt x="330" y="349"/>
                    <a:pt x="330" y="349"/>
                  </a:cubicBezTo>
                  <a:cubicBezTo>
                    <a:pt x="333" y="346"/>
                    <a:pt x="333" y="346"/>
                    <a:pt x="333" y="346"/>
                  </a:cubicBezTo>
                  <a:cubicBezTo>
                    <a:pt x="334" y="344"/>
                    <a:pt x="334" y="344"/>
                    <a:pt x="334" y="344"/>
                  </a:cubicBezTo>
                  <a:cubicBezTo>
                    <a:pt x="337" y="342"/>
                    <a:pt x="337" y="342"/>
                    <a:pt x="337" y="342"/>
                  </a:cubicBezTo>
                  <a:cubicBezTo>
                    <a:pt x="336" y="338"/>
                    <a:pt x="336" y="338"/>
                    <a:pt x="336" y="338"/>
                  </a:cubicBezTo>
                  <a:cubicBezTo>
                    <a:pt x="339" y="340"/>
                    <a:pt x="339" y="340"/>
                    <a:pt x="339" y="340"/>
                  </a:cubicBezTo>
                  <a:cubicBezTo>
                    <a:pt x="340" y="341"/>
                    <a:pt x="340" y="341"/>
                    <a:pt x="340" y="341"/>
                  </a:cubicBezTo>
                  <a:cubicBezTo>
                    <a:pt x="341" y="336"/>
                    <a:pt x="341" y="336"/>
                    <a:pt x="341" y="336"/>
                  </a:cubicBezTo>
                  <a:cubicBezTo>
                    <a:pt x="342" y="335"/>
                    <a:pt x="342" y="335"/>
                    <a:pt x="342" y="335"/>
                  </a:cubicBezTo>
                  <a:cubicBezTo>
                    <a:pt x="343" y="335"/>
                    <a:pt x="343" y="335"/>
                    <a:pt x="343" y="335"/>
                  </a:cubicBezTo>
                  <a:cubicBezTo>
                    <a:pt x="343" y="339"/>
                    <a:pt x="343" y="339"/>
                    <a:pt x="343" y="339"/>
                  </a:cubicBezTo>
                  <a:cubicBezTo>
                    <a:pt x="350" y="346"/>
                    <a:pt x="350" y="346"/>
                    <a:pt x="350" y="346"/>
                  </a:cubicBezTo>
                  <a:cubicBezTo>
                    <a:pt x="354" y="348"/>
                    <a:pt x="354" y="348"/>
                    <a:pt x="354" y="348"/>
                  </a:cubicBezTo>
                  <a:cubicBezTo>
                    <a:pt x="356" y="348"/>
                    <a:pt x="356" y="348"/>
                    <a:pt x="356" y="348"/>
                  </a:cubicBezTo>
                  <a:cubicBezTo>
                    <a:pt x="357" y="346"/>
                    <a:pt x="357" y="346"/>
                    <a:pt x="357" y="346"/>
                  </a:cubicBezTo>
                  <a:cubicBezTo>
                    <a:pt x="359" y="345"/>
                    <a:pt x="359" y="345"/>
                    <a:pt x="359" y="345"/>
                  </a:cubicBezTo>
                  <a:cubicBezTo>
                    <a:pt x="361" y="342"/>
                    <a:pt x="361" y="342"/>
                    <a:pt x="361" y="342"/>
                  </a:cubicBezTo>
                  <a:cubicBezTo>
                    <a:pt x="364" y="343"/>
                    <a:pt x="364" y="343"/>
                    <a:pt x="364" y="343"/>
                  </a:cubicBezTo>
                  <a:cubicBezTo>
                    <a:pt x="367" y="343"/>
                    <a:pt x="367" y="343"/>
                    <a:pt x="367" y="343"/>
                  </a:cubicBezTo>
                  <a:cubicBezTo>
                    <a:pt x="368" y="342"/>
                    <a:pt x="368" y="342"/>
                    <a:pt x="368" y="342"/>
                  </a:cubicBezTo>
                  <a:cubicBezTo>
                    <a:pt x="368" y="341"/>
                    <a:pt x="368" y="341"/>
                    <a:pt x="368" y="341"/>
                  </a:cubicBezTo>
                  <a:cubicBezTo>
                    <a:pt x="368" y="337"/>
                    <a:pt x="368" y="337"/>
                    <a:pt x="368" y="337"/>
                  </a:cubicBezTo>
                  <a:cubicBezTo>
                    <a:pt x="369" y="335"/>
                    <a:pt x="369" y="335"/>
                    <a:pt x="369" y="335"/>
                  </a:cubicBezTo>
                  <a:cubicBezTo>
                    <a:pt x="369" y="334"/>
                    <a:pt x="369" y="334"/>
                    <a:pt x="369" y="334"/>
                  </a:cubicBezTo>
                  <a:cubicBezTo>
                    <a:pt x="361" y="330"/>
                    <a:pt x="361" y="330"/>
                    <a:pt x="361" y="330"/>
                  </a:cubicBezTo>
                  <a:cubicBezTo>
                    <a:pt x="360" y="329"/>
                    <a:pt x="360" y="329"/>
                    <a:pt x="360" y="329"/>
                  </a:cubicBezTo>
                  <a:cubicBezTo>
                    <a:pt x="357" y="329"/>
                    <a:pt x="357" y="329"/>
                    <a:pt x="357" y="329"/>
                  </a:cubicBezTo>
                  <a:cubicBezTo>
                    <a:pt x="354" y="329"/>
                    <a:pt x="354" y="329"/>
                    <a:pt x="354" y="329"/>
                  </a:cubicBezTo>
                  <a:cubicBezTo>
                    <a:pt x="355" y="328"/>
                    <a:pt x="355" y="328"/>
                    <a:pt x="355" y="328"/>
                  </a:cubicBezTo>
                  <a:cubicBezTo>
                    <a:pt x="355" y="327"/>
                    <a:pt x="355" y="327"/>
                    <a:pt x="355" y="327"/>
                  </a:cubicBezTo>
                  <a:cubicBezTo>
                    <a:pt x="355" y="326"/>
                    <a:pt x="355" y="326"/>
                    <a:pt x="355" y="326"/>
                  </a:cubicBezTo>
                  <a:cubicBezTo>
                    <a:pt x="357" y="324"/>
                    <a:pt x="357" y="324"/>
                    <a:pt x="357" y="324"/>
                  </a:cubicBezTo>
                  <a:cubicBezTo>
                    <a:pt x="356" y="323"/>
                    <a:pt x="356" y="323"/>
                    <a:pt x="356" y="323"/>
                  </a:cubicBezTo>
                  <a:cubicBezTo>
                    <a:pt x="354" y="322"/>
                    <a:pt x="354" y="322"/>
                    <a:pt x="354" y="322"/>
                  </a:cubicBezTo>
                  <a:cubicBezTo>
                    <a:pt x="358" y="320"/>
                    <a:pt x="358" y="320"/>
                    <a:pt x="358" y="320"/>
                  </a:cubicBezTo>
                  <a:cubicBezTo>
                    <a:pt x="357" y="316"/>
                    <a:pt x="357" y="316"/>
                    <a:pt x="357" y="316"/>
                  </a:cubicBezTo>
                  <a:cubicBezTo>
                    <a:pt x="358" y="316"/>
                    <a:pt x="358" y="316"/>
                    <a:pt x="358" y="316"/>
                  </a:cubicBezTo>
                  <a:cubicBezTo>
                    <a:pt x="360" y="318"/>
                    <a:pt x="360" y="318"/>
                    <a:pt x="360" y="318"/>
                  </a:cubicBezTo>
                  <a:cubicBezTo>
                    <a:pt x="363" y="317"/>
                    <a:pt x="363" y="317"/>
                    <a:pt x="363" y="317"/>
                  </a:cubicBezTo>
                  <a:cubicBezTo>
                    <a:pt x="365" y="318"/>
                    <a:pt x="365" y="318"/>
                    <a:pt x="365" y="318"/>
                  </a:cubicBezTo>
                  <a:cubicBezTo>
                    <a:pt x="367" y="318"/>
                    <a:pt x="367" y="318"/>
                    <a:pt x="367" y="318"/>
                  </a:cubicBezTo>
                  <a:cubicBezTo>
                    <a:pt x="369" y="318"/>
                    <a:pt x="369" y="318"/>
                    <a:pt x="369" y="318"/>
                  </a:cubicBezTo>
                  <a:cubicBezTo>
                    <a:pt x="371" y="323"/>
                    <a:pt x="371" y="323"/>
                    <a:pt x="371" y="323"/>
                  </a:cubicBezTo>
                  <a:cubicBezTo>
                    <a:pt x="374" y="324"/>
                    <a:pt x="374" y="324"/>
                    <a:pt x="374" y="324"/>
                  </a:cubicBezTo>
                  <a:cubicBezTo>
                    <a:pt x="378" y="319"/>
                    <a:pt x="378" y="319"/>
                    <a:pt x="378" y="319"/>
                  </a:cubicBezTo>
                  <a:cubicBezTo>
                    <a:pt x="377" y="317"/>
                    <a:pt x="377" y="317"/>
                    <a:pt x="377" y="317"/>
                  </a:cubicBezTo>
                  <a:cubicBezTo>
                    <a:pt x="376" y="315"/>
                    <a:pt x="376" y="315"/>
                    <a:pt x="376" y="315"/>
                  </a:cubicBezTo>
                  <a:cubicBezTo>
                    <a:pt x="375" y="313"/>
                    <a:pt x="375" y="313"/>
                    <a:pt x="375" y="313"/>
                  </a:cubicBezTo>
                  <a:cubicBezTo>
                    <a:pt x="372" y="314"/>
                    <a:pt x="372" y="314"/>
                    <a:pt x="372" y="314"/>
                  </a:cubicBezTo>
                  <a:cubicBezTo>
                    <a:pt x="370" y="313"/>
                    <a:pt x="370" y="313"/>
                    <a:pt x="370" y="313"/>
                  </a:cubicBezTo>
                  <a:cubicBezTo>
                    <a:pt x="367" y="312"/>
                    <a:pt x="367" y="312"/>
                    <a:pt x="367" y="312"/>
                  </a:cubicBezTo>
                  <a:cubicBezTo>
                    <a:pt x="364" y="313"/>
                    <a:pt x="364" y="313"/>
                    <a:pt x="364" y="313"/>
                  </a:cubicBezTo>
                  <a:cubicBezTo>
                    <a:pt x="364" y="312"/>
                    <a:pt x="364" y="312"/>
                    <a:pt x="364" y="312"/>
                  </a:cubicBezTo>
                  <a:cubicBezTo>
                    <a:pt x="366" y="311"/>
                    <a:pt x="366" y="311"/>
                    <a:pt x="366" y="311"/>
                  </a:cubicBezTo>
                  <a:cubicBezTo>
                    <a:pt x="366" y="303"/>
                    <a:pt x="366" y="303"/>
                    <a:pt x="366" y="303"/>
                  </a:cubicBezTo>
                  <a:cubicBezTo>
                    <a:pt x="365" y="302"/>
                    <a:pt x="365" y="302"/>
                    <a:pt x="365" y="302"/>
                  </a:cubicBezTo>
                  <a:cubicBezTo>
                    <a:pt x="364" y="302"/>
                    <a:pt x="364" y="302"/>
                    <a:pt x="364" y="302"/>
                  </a:cubicBezTo>
                  <a:cubicBezTo>
                    <a:pt x="362" y="303"/>
                    <a:pt x="362" y="303"/>
                    <a:pt x="362" y="303"/>
                  </a:cubicBezTo>
                  <a:cubicBezTo>
                    <a:pt x="360" y="304"/>
                    <a:pt x="360" y="304"/>
                    <a:pt x="360" y="304"/>
                  </a:cubicBezTo>
                  <a:cubicBezTo>
                    <a:pt x="362" y="301"/>
                    <a:pt x="362" y="301"/>
                    <a:pt x="362" y="301"/>
                  </a:cubicBezTo>
                  <a:cubicBezTo>
                    <a:pt x="365" y="300"/>
                    <a:pt x="365" y="300"/>
                    <a:pt x="365" y="300"/>
                  </a:cubicBezTo>
                  <a:cubicBezTo>
                    <a:pt x="367" y="300"/>
                    <a:pt x="367" y="300"/>
                    <a:pt x="367" y="300"/>
                  </a:cubicBezTo>
                  <a:cubicBezTo>
                    <a:pt x="367" y="298"/>
                    <a:pt x="367" y="298"/>
                    <a:pt x="367" y="298"/>
                  </a:cubicBezTo>
                  <a:cubicBezTo>
                    <a:pt x="361" y="292"/>
                    <a:pt x="361" y="292"/>
                    <a:pt x="361" y="292"/>
                  </a:cubicBezTo>
                  <a:cubicBezTo>
                    <a:pt x="358" y="292"/>
                    <a:pt x="358" y="292"/>
                    <a:pt x="358" y="292"/>
                  </a:cubicBezTo>
                  <a:cubicBezTo>
                    <a:pt x="357" y="290"/>
                    <a:pt x="357" y="290"/>
                    <a:pt x="357" y="290"/>
                  </a:cubicBezTo>
                  <a:cubicBezTo>
                    <a:pt x="361" y="290"/>
                    <a:pt x="361" y="290"/>
                    <a:pt x="361" y="290"/>
                  </a:cubicBezTo>
                  <a:cubicBezTo>
                    <a:pt x="358" y="288"/>
                    <a:pt x="358" y="288"/>
                    <a:pt x="358" y="288"/>
                  </a:cubicBezTo>
                  <a:cubicBezTo>
                    <a:pt x="370" y="294"/>
                    <a:pt x="370" y="294"/>
                    <a:pt x="370" y="294"/>
                  </a:cubicBezTo>
                  <a:cubicBezTo>
                    <a:pt x="371" y="296"/>
                    <a:pt x="371" y="296"/>
                    <a:pt x="371" y="296"/>
                  </a:cubicBezTo>
                  <a:cubicBezTo>
                    <a:pt x="372" y="299"/>
                    <a:pt x="372" y="299"/>
                    <a:pt x="372" y="299"/>
                  </a:cubicBezTo>
                  <a:cubicBezTo>
                    <a:pt x="373" y="300"/>
                    <a:pt x="373" y="300"/>
                    <a:pt x="373" y="300"/>
                  </a:cubicBezTo>
                  <a:cubicBezTo>
                    <a:pt x="374" y="299"/>
                    <a:pt x="374" y="299"/>
                    <a:pt x="374" y="299"/>
                  </a:cubicBezTo>
                  <a:cubicBezTo>
                    <a:pt x="375" y="283"/>
                    <a:pt x="375" y="283"/>
                    <a:pt x="375" y="283"/>
                  </a:cubicBezTo>
                  <a:cubicBezTo>
                    <a:pt x="371" y="278"/>
                    <a:pt x="371" y="278"/>
                    <a:pt x="371" y="278"/>
                  </a:cubicBezTo>
                  <a:cubicBezTo>
                    <a:pt x="369" y="279"/>
                    <a:pt x="369" y="279"/>
                    <a:pt x="369" y="279"/>
                  </a:cubicBezTo>
                  <a:cubicBezTo>
                    <a:pt x="368" y="278"/>
                    <a:pt x="368" y="278"/>
                    <a:pt x="368" y="278"/>
                  </a:cubicBezTo>
                  <a:cubicBezTo>
                    <a:pt x="367" y="277"/>
                    <a:pt x="367" y="277"/>
                    <a:pt x="367" y="277"/>
                  </a:cubicBezTo>
                  <a:cubicBezTo>
                    <a:pt x="364" y="277"/>
                    <a:pt x="364" y="277"/>
                    <a:pt x="364" y="277"/>
                  </a:cubicBezTo>
                  <a:cubicBezTo>
                    <a:pt x="364" y="276"/>
                    <a:pt x="364" y="276"/>
                    <a:pt x="364" y="276"/>
                  </a:cubicBezTo>
                  <a:cubicBezTo>
                    <a:pt x="370" y="275"/>
                    <a:pt x="370" y="275"/>
                    <a:pt x="370" y="275"/>
                  </a:cubicBezTo>
                  <a:cubicBezTo>
                    <a:pt x="371" y="274"/>
                    <a:pt x="371" y="274"/>
                    <a:pt x="371" y="274"/>
                  </a:cubicBezTo>
                  <a:cubicBezTo>
                    <a:pt x="373" y="274"/>
                    <a:pt x="373" y="274"/>
                    <a:pt x="373" y="274"/>
                  </a:cubicBezTo>
                  <a:cubicBezTo>
                    <a:pt x="373" y="272"/>
                    <a:pt x="373" y="272"/>
                    <a:pt x="373" y="272"/>
                  </a:cubicBezTo>
                  <a:cubicBezTo>
                    <a:pt x="372" y="269"/>
                    <a:pt x="372" y="269"/>
                    <a:pt x="372" y="269"/>
                  </a:cubicBezTo>
                  <a:cubicBezTo>
                    <a:pt x="370" y="269"/>
                    <a:pt x="370" y="269"/>
                    <a:pt x="370" y="269"/>
                  </a:cubicBezTo>
                  <a:cubicBezTo>
                    <a:pt x="368" y="269"/>
                    <a:pt x="368" y="269"/>
                    <a:pt x="368" y="269"/>
                  </a:cubicBezTo>
                  <a:cubicBezTo>
                    <a:pt x="364" y="267"/>
                    <a:pt x="364" y="267"/>
                    <a:pt x="364" y="267"/>
                  </a:cubicBezTo>
                  <a:cubicBezTo>
                    <a:pt x="367" y="271"/>
                    <a:pt x="367" y="271"/>
                    <a:pt x="367" y="271"/>
                  </a:cubicBezTo>
                  <a:cubicBezTo>
                    <a:pt x="366" y="271"/>
                    <a:pt x="366" y="271"/>
                    <a:pt x="366" y="271"/>
                  </a:cubicBezTo>
                  <a:cubicBezTo>
                    <a:pt x="364" y="269"/>
                    <a:pt x="364" y="269"/>
                    <a:pt x="364" y="269"/>
                  </a:cubicBezTo>
                  <a:cubicBezTo>
                    <a:pt x="363" y="268"/>
                    <a:pt x="363" y="268"/>
                    <a:pt x="363" y="268"/>
                  </a:cubicBezTo>
                  <a:cubicBezTo>
                    <a:pt x="364" y="270"/>
                    <a:pt x="364" y="270"/>
                    <a:pt x="364" y="270"/>
                  </a:cubicBezTo>
                  <a:cubicBezTo>
                    <a:pt x="362" y="270"/>
                    <a:pt x="362" y="270"/>
                    <a:pt x="362" y="270"/>
                  </a:cubicBezTo>
                  <a:cubicBezTo>
                    <a:pt x="361" y="269"/>
                    <a:pt x="361" y="269"/>
                    <a:pt x="361" y="269"/>
                  </a:cubicBezTo>
                  <a:cubicBezTo>
                    <a:pt x="360" y="269"/>
                    <a:pt x="360" y="269"/>
                    <a:pt x="360" y="269"/>
                  </a:cubicBezTo>
                  <a:cubicBezTo>
                    <a:pt x="360" y="265"/>
                    <a:pt x="360" y="265"/>
                    <a:pt x="360" y="265"/>
                  </a:cubicBezTo>
                  <a:cubicBezTo>
                    <a:pt x="360" y="265"/>
                    <a:pt x="360" y="265"/>
                    <a:pt x="360" y="265"/>
                  </a:cubicBezTo>
                  <a:cubicBezTo>
                    <a:pt x="360" y="263"/>
                    <a:pt x="360" y="263"/>
                    <a:pt x="360" y="263"/>
                  </a:cubicBezTo>
                  <a:cubicBezTo>
                    <a:pt x="356" y="264"/>
                    <a:pt x="356" y="264"/>
                    <a:pt x="356" y="264"/>
                  </a:cubicBezTo>
                  <a:cubicBezTo>
                    <a:pt x="353" y="262"/>
                    <a:pt x="353" y="262"/>
                    <a:pt x="353" y="262"/>
                  </a:cubicBezTo>
                  <a:cubicBezTo>
                    <a:pt x="354" y="262"/>
                    <a:pt x="354" y="262"/>
                    <a:pt x="354" y="262"/>
                  </a:cubicBezTo>
                  <a:cubicBezTo>
                    <a:pt x="359" y="263"/>
                    <a:pt x="359" y="263"/>
                    <a:pt x="359" y="263"/>
                  </a:cubicBezTo>
                  <a:cubicBezTo>
                    <a:pt x="358" y="262"/>
                    <a:pt x="358" y="262"/>
                    <a:pt x="358" y="262"/>
                  </a:cubicBezTo>
                  <a:cubicBezTo>
                    <a:pt x="359" y="260"/>
                    <a:pt x="359" y="260"/>
                    <a:pt x="359" y="260"/>
                  </a:cubicBezTo>
                  <a:cubicBezTo>
                    <a:pt x="357" y="260"/>
                    <a:pt x="357" y="260"/>
                    <a:pt x="357" y="260"/>
                  </a:cubicBezTo>
                  <a:cubicBezTo>
                    <a:pt x="356" y="258"/>
                    <a:pt x="356" y="258"/>
                    <a:pt x="356" y="258"/>
                  </a:cubicBezTo>
                  <a:cubicBezTo>
                    <a:pt x="355" y="258"/>
                    <a:pt x="355" y="258"/>
                    <a:pt x="355" y="258"/>
                  </a:cubicBezTo>
                  <a:cubicBezTo>
                    <a:pt x="354" y="260"/>
                    <a:pt x="354" y="260"/>
                    <a:pt x="354" y="260"/>
                  </a:cubicBezTo>
                  <a:cubicBezTo>
                    <a:pt x="354" y="258"/>
                    <a:pt x="354" y="258"/>
                    <a:pt x="354" y="258"/>
                  </a:cubicBezTo>
                  <a:cubicBezTo>
                    <a:pt x="353" y="255"/>
                    <a:pt x="353" y="255"/>
                    <a:pt x="353" y="255"/>
                  </a:cubicBezTo>
                  <a:cubicBezTo>
                    <a:pt x="355" y="253"/>
                    <a:pt x="355" y="253"/>
                    <a:pt x="355" y="253"/>
                  </a:cubicBezTo>
                  <a:cubicBezTo>
                    <a:pt x="355" y="252"/>
                    <a:pt x="355" y="252"/>
                    <a:pt x="355" y="252"/>
                  </a:cubicBezTo>
                  <a:cubicBezTo>
                    <a:pt x="357" y="251"/>
                    <a:pt x="357" y="251"/>
                    <a:pt x="357" y="251"/>
                  </a:cubicBezTo>
                  <a:cubicBezTo>
                    <a:pt x="359" y="256"/>
                    <a:pt x="359" y="256"/>
                    <a:pt x="359" y="256"/>
                  </a:cubicBezTo>
                  <a:cubicBezTo>
                    <a:pt x="362" y="254"/>
                    <a:pt x="362" y="254"/>
                    <a:pt x="362" y="254"/>
                  </a:cubicBezTo>
                  <a:cubicBezTo>
                    <a:pt x="363" y="252"/>
                    <a:pt x="363" y="252"/>
                    <a:pt x="363" y="252"/>
                  </a:cubicBezTo>
                  <a:cubicBezTo>
                    <a:pt x="366" y="251"/>
                    <a:pt x="366" y="251"/>
                    <a:pt x="366" y="251"/>
                  </a:cubicBezTo>
                  <a:cubicBezTo>
                    <a:pt x="360" y="250"/>
                    <a:pt x="360" y="250"/>
                    <a:pt x="360" y="250"/>
                  </a:cubicBezTo>
                  <a:cubicBezTo>
                    <a:pt x="361" y="249"/>
                    <a:pt x="361" y="249"/>
                    <a:pt x="361" y="249"/>
                  </a:cubicBezTo>
                  <a:cubicBezTo>
                    <a:pt x="365" y="250"/>
                    <a:pt x="365" y="250"/>
                    <a:pt x="365" y="250"/>
                  </a:cubicBezTo>
                  <a:cubicBezTo>
                    <a:pt x="367" y="249"/>
                    <a:pt x="367" y="249"/>
                    <a:pt x="367" y="249"/>
                  </a:cubicBezTo>
                  <a:cubicBezTo>
                    <a:pt x="366" y="248"/>
                    <a:pt x="366" y="248"/>
                    <a:pt x="366" y="248"/>
                  </a:cubicBezTo>
                  <a:cubicBezTo>
                    <a:pt x="360" y="246"/>
                    <a:pt x="360" y="246"/>
                    <a:pt x="360" y="246"/>
                  </a:cubicBezTo>
                  <a:cubicBezTo>
                    <a:pt x="373" y="248"/>
                    <a:pt x="373" y="248"/>
                    <a:pt x="373" y="248"/>
                  </a:cubicBezTo>
                  <a:cubicBezTo>
                    <a:pt x="382" y="252"/>
                    <a:pt x="382" y="252"/>
                    <a:pt x="382" y="252"/>
                  </a:cubicBezTo>
                  <a:cubicBezTo>
                    <a:pt x="384" y="249"/>
                    <a:pt x="384" y="249"/>
                    <a:pt x="384" y="249"/>
                  </a:cubicBezTo>
                  <a:cubicBezTo>
                    <a:pt x="384" y="235"/>
                    <a:pt x="384" y="235"/>
                    <a:pt x="384" y="235"/>
                  </a:cubicBezTo>
                  <a:cubicBezTo>
                    <a:pt x="383" y="235"/>
                    <a:pt x="383" y="235"/>
                    <a:pt x="383" y="235"/>
                  </a:cubicBezTo>
                  <a:cubicBezTo>
                    <a:pt x="383" y="236"/>
                    <a:pt x="383" y="236"/>
                    <a:pt x="383" y="236"/>
                  </a:cubicBezTo>
                  <a:cubicBezTo>
                    <a:pt x="380" y="233"/>
                    <a:pt x="380" y="233"/>
                    <a:pt x="380" y="233"/>
                  </a:cubicBezTo>
                  <a:cubicBezTo>
                    <a:pt x="378" y="235"/>
                    <a:pt x="378" y="235"/>
                    <a:pt x="378" y="235"/>
                  </a:cubicBezTo>
                  <a:cubicBezTo>
                    <a:pt x="379" y="238"/>
                    <a:pt x="379" y="238"/>
                    <a:pt x="379" y="238"/>
                  </a:cubicBezTo>
                  <a:cubicBezTo>
                    <a:pt x="378" y="238"/>
                    <a:pt x="378" y="238"/>
                    <a:pt x="378" y="238"/>
                  </a:cubicBezTo>
                  <a:cubicBezTo>
                    <a:pt x="376" y="237"/>
                    <a:pt x="376" y="237"/>
                    <a:pt x="376" y="237"/>
                  </a:cubicBezTo>
                  <a:cubicBezTo>
                    <a:pt x="376" y="235"/>
                    <a:pt x="376" y="235"/>
                    <a:pt x="376" y="235"/>
                  </a:cubicBezTo>
                  <a:cubicBezTo>
                    <a:pt x="373" y="233"/>
                    <a:pt x="373" y="233"/>
                    <a:pt x="373" y="233"/>
                  </a:cubicBezTo>
                  <a:cubicBezTo>
                    <a:pt x="368" y="233"/>
                    <a:pt x="368" y="233"/>
                    <a:pt x="368" y="233"/>
                  </a:cubicBezTo>
                  <a:cubicBezTo>
                    <a:pt x="370" y="232"/>
                    <a:pt x="370" y="232"/>
                    <a:pt x="370" y="232"/>
                  </a:cubicBezTo>
                  <a:cubicBezTo>
                    <a:pt x="370" y="231"/>
                    <a:pt x="370" y="231"/>
                    <a:pt x="370" y="231"/>
                  </a:cubicBezTo>
                  <a:cubicBezTo>
                    <a:pt x="367" y="229"/>
                    <a:pt x="367" y="229"/>
                    <a:pt x="367" y="229"/>
                  </a:cubicBezTo>
                  <a:cubicBezTo>
                    <a:pt x="368" y="229"/>
                    <a:pt x="368" y="229"/>
                    <a:pt x="368" y="229"/>
                  </a:cubicBezTo>
                  <a:cubicBezTo>
                    <a:pt x="368" y="228"/>
                    <a:pt x="368" y="228"/>
                    <a:pt x="368" y="228"/>
                  </a:cubicBezTo>
                  <a:cubicBezTo>
                    <a:pt x="370" y="228"/>
                    <a:pt x="370" y="228"/>
                    <a:pt x="370" y="228"/>
                  </a:cubicBezTo>
                  <a:cubicBezTo>
                    <a:pt x="367" y="225"/>
                    <a:pt x="367" y="225"/>
                    <a:pt x="367" y="225"/>
                  </a:cubicBezTo>
                  <a:cubicBezTo>
                    <a:pt x="366" y="224"/>
                    <a:pt x="366" y="224"/>
                    <a:pt x="366" y="224"/>
                  </a:cubicBezTo>
                  <a:cubicBezTo>
                    <a:pt x="368" y="222"/>
                    <a:pt x="368" y="222"/>
                    <a:pt x="368" y="222"/>
                  </a:cubicBezTo>
                  <a:cubicBezTo>
                    <a:pt x="370" y="223"/>
                    <a:pt x="370" y="223"/>
                    <a:pt x="370" y="223"/>
                  </a:cubicBezTo>
                  <a:cubicBezTo>
                    <a:pt x="373" y="223"/>
                    <a:pt x="373" y="223"/>
                    <a:pt x="373" y="223"/>
                  </a:cubicBezTo>
                  <a:cubicBezTo>
                    <a:pt x="377" y="227"/>
                    <a:pt x="377" y="227"/>
                    <a:pt x="377" y="227"/>
                  </a:cubicBezTo>
                  <a:cubicBezTo>
                    <a:pt x="379" y="226"/>
                    <a:pt x="379" y="226"/>
                    <a:pt x="379" y="226"/>
                  </a:cubicBezTo>
                  <a:cubicBezTo>
                    <a:pt x="378" y="223"/>
                    <a:pt x="378" y="223"/>
                    <a:pt x="378" y="223"/>
                  </a:cubicBezTo>
                  <a:cubicBezTo>
                    <a:pt x="377" y="221"/>
                    <a:pt x="377" y="221"/>
                    <a:pt x="377" y="221"/>
                  </a:cubicBezTo>
                  <a:cubicBezTo>
                    <a:pt x="368" y="216"/>
                    <a:pt x="368" y="216"/>
                    <a:pt x="368" y="216"/>
                  </a:cubicBezTo>
                  <a:cubicBezTo>
                    <a:pt x="367" y="214"/>
                    <a:pt x="367" y="214"/>
                    <a:pt x="367" y="214"/>
                  </a:cubicBezTo>
                  <a:cubicBezTo>
                    <a:pt x="366" y="213"/>
                    <a:pt x="366" y="213"/>
                    <a:pt x="366" y="213"/>
                  </a:cubicBezTo>
                  <a:cubicBezTo>
                    <a:pt x="365" y="215"/>
                    <a:pt x="365" y="215"/>
                    <a:pt x="365" y="215"/>
                  </a:cubicBezTo>
                  <a:cubicBezTo>
                    <a:pt x="361" y="224"/>
                    <a:pt x="361" y="224"/>
                    <a:pt x="361" y="224"/>
                  </a:cubicBezTo>
                  <a:cubicBezTo>
                    <a:pt x="360" y="224"/>
                    <a:pt x="360" y="224"/>
                    <a:pt x="360" y="224"/>
                  </a:cubicBezTo>
                  <a:cubicBezTo>
                    <a:pt x="358" y="221"/>
                    <a:pt x="358" y="221"/>
                    <a:pt x="358" y="221"/>
                  </a:cubicBezTo>
                  <a:cubicBezTo>
                    <a:pt x="360" y="213"/>
                    <a:pt x="360" y="213"/>
                    <a:pt x="360" y="213"/>
                  </a:cubicBezTo>
                  <a:cubicBezTo>
                    <a:pt x="362" y="210"/>
                    <a:pt x="362" y="210"/>
                    <a:pt x="362" y="210"/>
                  </a:cubicBezTo>
                  <a:cubicBezTo>
                    <a:pt x="362" y="209"/>
                    <a:pt x="362" y="209"/>
                    <a:pt x="362" y="209"/>
                  </a:cubicBezTo>
                  <a:cubicBezTo>
                    <a:pt x="362" y="207"/>
                    <a:pt x="362" y="207"/>
                    <a:pt x="362" y="207"/>
                  </a:cubicBezTo>
                  <a:cubicBezTo>
                    <a:pt x="365" y="191"/>
                    <a:pt x="365" y="191"/>
                    <a:pt x="365" y="191"/>
                  </a:cubicBezTo>
                  <a:cubicBezTo>
                    <a:pt x="363" y="191"/>
                    <a:pt x="363" y="191"/>
                    <a:pt x="363" y="191"/>
                  </a:cubicBezTo>
                  <a:cubicBezTo>
                    <a:pt x="362" y="190"/>
                    <a:pt x="362" y="190"/>
                    <a:pt x="362" y="190"/>
                  </a:cubicBezTo>
                  <a:cubicBezTo>
                    <a:pt x="364" y="190"/>
                    <a:pt x="364" y="190"/>
                    <a:pt x="364" y="190"/>
                  </a:cubicBezTo>
                  <a:cubicBezTo>
                    <a:pt x="364" y="187"/>
                    <a:pt x="364" y="187"/>
                    <a:pt x="364" y="187"/>
                  </a:cubicBezTo>
                  <a:cubicBezTo>
                    <a:pt x="364" y="186"/>
                    <a:pt x="364" y="186"/>
                    <a:pt x="364" y="186"/>
                  </a:cubicBezTo>
                  <a:cubicBezTo>
                    <a:pt x="364" y="184"/>
                    <a:pt x="364" y="184"/>
                    <a:pt x="364" y="184"/>
                  </a:cubicBezTo>
                  <a:cubicBezTo>
                    <a:pt x="365" y="185"/>
                    <a:pt x="365" y="185"/>
                    <a:pt x="365" y="185"/>
                  </a:cubicBezTo>
                  <a:cubicBezTo>
                    <a:pt x="368" y="183"/>
                    <a:pt x="368" y="183"/>
                    <a:pt x="368" y="183"/>
                  </a:cubicBezTo>
                  <a:cubicBezTo>
                    <a:pt x="370" y="184"/>
                    <a:pt x="370" y="184"/>
                    <a:pt x="370" y="184"/>
                  </a:cubicBezTo>
                  <a:cubicBezTo>
                    <a:pt x="373" y="181"/>
                    <a:pt x="373" y="181"/>
                    <a:pt x="373" y="181"/>
                  </a:cubicBezTo>
                  <a:cubicBezTo>
                    <a:pt x="372" y="173"/>
                    <a:pt x="372" y="173"/>
                    <a:pt x="372" y="173"/>
                  </a:cubicBezTo>
                  <a:cubicBezTo>
                    <a:pt x="373" y="174"/>
                    <a:pt x="373" y="174"/>
                    <a:pt x="373" y="174"/>
                  </a:cubicBezTo>
                  <a:cubicBezTo>
                    <a:pt x="374" y="173"/>
                    <a:pt x="374" y="173"/>
                    <a:pt x="374" y="173"/>
                  </a:cubicBezTo>
                  <a:cubicBezTo>
                    <a:pt x="374" y="173"/>
                    <a:pt x="374" y="173"/>
                    <a:pt x="374" y="173"/>
                  </a:cubicBezTo>
                  <a:cubicBezTo>
                    <a:pt x="375" y="173"/>
                    <a:pt x="375" y="173"/>
                    <a:pt x="375" y="173"/>
                  </a:cubicBezTo>
                  <a:cubicBezTo>
                    <a:pt x="375" y="170"/>
                    <a:pt x="375" y="170"/>
                    <a:pt x="375" y="170"/>
                  </a:cubicBezTo>
                  <a:cubicBezTo>
                    <a:pt x="376" y="168"/>
                    <a:pt x="376" y="168"/>
                    <a:pt x="376" y="168"/>
                  </a:cubicBezTo>
                  <a:cubicBezTo>
                    <a:pt x="377" y="168"/>
                    <a:pt x="377" y="168"/>
                    <a:pt x="377" y="168"/>
                  </a:cubicBezTo>
                  <a:cubicBezTo>
                    <a:pt x="377" y="170"/>
                    <a:pt x="377" y="170"/>
                    <a:pt x="377" y="170"/>
                  </a:cubicBezTo>
                  <a:cubicBezTo>
                    <a:pt x="378" y="166"/>
                    <a:pt x="378" y="166"/>
                    <a:pt x="378" y="166"/>
                  </a:cubicBezTo>
                  <a:cubicBezTo>
                    <a:pt x="375" y="166"/>
                    <a:pt x="375" y="166"/>
                    <a:pt x="375" y="166"/>
                  </a:cubicBezTo>
                  <a:cubicBezTo>
                    <a:pt x="373" y="172"/>
                    <a:pt x="373" y="172"/>
                    <a:pt x="373" y="172"/>
                  </a:cubicBezTo>
                  <a:cubicBezTo>
                    <a:pt x="374" y="162"/>
                    <a:pt x="374" y="162"/>
                    <a:pt x="374" y="162"/>
                  </a:cubicBezTo>
                  <a:cubicBezTo>
                    <a:pt x="374" y="161"/>
                    <a:pt x="374" y="161"/>
                    <a:pt x="374" y="161"/>
                  </a:cubicBezTo>
                  <a:cubicBezTo>
                    <a:pt x="375" y="152"/>
                    <a:pt x="375" y="152"/>
                    <a:pt x="375" y="152"/>
                  </a:cubicBezTo>
                  <a:cubicBezTo>
                    <a:pt x="376" y="149"/>
                    <a:pt x="376" y="149"/>
                    <a:pt x="376" y="149"/>
                  </a:cubicBezTo>
                  <a:cubicBezTo>
                    <a:pt x="377" y="148"/>
                    <a:pt x="377" y="148"/>
                    <a:pt x="377" y="148"/>
                  </a:cubicBezTo>
                  <a:cubicBezTo>
                    <a:pt x="382" y="150"/>
                    <a:pt x="382" y="150"/>
                    <a:pt x="382" y="150"/>
                  </a:cubicBezTo>
                  <a:cubicBezTo>
                    <a:pt x="385" y="149"/>
                    <a:pt x="385" y="149"/>
                    <a:pt x="385" y="149"/>
                  </a:cubicBezTo>
                  <a:cubicBezTo>
                    <a:pt x="387" y="146"/>
                    <a:pt x="387" y="146"/>
                    <a:pt x="387" y="146"/>
                  </a:cubicBezTo>
                  <a:cubicBezTo>
                    <a:pt x="387" y="144"/>
                    <a:pt x="387" y="144"/>
                    <a:pt x="387" y="144"/>
                  </a:cubicBezTo>
                  <a:cubicBezTo>
                    <a:pt x="388" y="141"/>
                    <a:pt x="388" y="141"/>
                    <a:pt x="388" y="141"/>
                  </a:cubicBezTo>
                  <a:cubicBezTo>
                    <a:pt x="389" y="139"/>
                    <a:pt x="389" y="139"/>
                    <a:pt x="389" y="139"/>
                  </a:cubicBezTo>
                  <a:cubicBezTo>
                    <a:pt x="389" y="139"/>
                    <a:pt x="389" y="139"/>
                    <a:pt x="389" y="139"/>
                  </a:cubicBezTo>
                  <a:cubicBezTo>
                    <a:pt x="374" y="139"/>
                    <a:pt x="374" y="139"/>
                    <a:pt x="374" y="139"/>
                  </a:cubicBezTo>
                  <a:cubicBezTo>
                    <a:pt x="372" y="142"/>
                    <a:pt x="372" y="142"/>
                    <a:pt x="372" y="142"/>
                  </a:cubicBezTo>
                  <a:cubicBezTo>
                    <a:pt x="371" y="145"/>
                    <a:pt x="371" y="145"/>
                    <a:pt x="371" y="145"/>
                  </a:cubicBezTo>
                  <a:cubicBezTo>
                    <a:pt x="371" y="147"/>
                    <a:pt x="371" y="147"/>
                    <a:pt x="371" y="147"/>
                  </a:cubicBezTo>
                  <a:cubicBezTo>
                    <a:pt x="372" y="147"/>
                    <a:pt x="372" y="147"/>
                    <a:pt x="372" y="147"/>
                  </a:cubicBezTo>
                  <a:cubicBezTo>
                    <a:pt x="370" y="149"/>
                    <a:pt x="370" y="149"/>
                    <a:pt x="370" y="149"/>
                  </a:cubicBezTo>
                  <a:cubicBezTo>
                    <a:pt x="369" y="145"/>
                    <a:pt x="369" y="145"/>
                    <a:pt x="369" y="145"/>
                  </a:cubicBezTo>
                  <a:cubicBezTo>
                    <a:pt x="367" y="145"/>
                    <a:pt x="367" y="145"/>
                    <a:pt x="367" y="145"/>
                  </a:cubicBezTo>
                  <a:cubicBezTo>
                    <a:pt x="369" y="140"/>
                    <a:pt x="369" y="140"/>
                    <a:pt x="369" y="140"/>
                  </a:cubicBezTo>
                  <a:cubicBezTo>
                    <a:pt x="368" y="139"/>
                    <a:pt x="368" y="139"/>
                    <a:pt x="368" y="139"/>
                  </a:cubicBezTo>
                  <a:cubicBezTo>
                    <a:pt x="368" y="139"/>
                    <a:pt x="368" y="139"/>
                    <a:pt x="368" y="139"/>
                  </a:cubicBezTo>
                  <a:cubicBezTo>
                    <a:pt x="368" y="137"/>
                    <a:pt x="368" y="136"/>
                    <a:pt x="369" y="136"/>
                  </a:cubicBezTo>
                  <a:cubicBezTo>
                    <a:pt x="370" y="134"/>
                    <a:pt x="371" y="134"/>
                    <a:pt x="371" y="134"/>
                  </a:cubicBezTo>
                  <a:cubicBezTo>
                    <a:pt x="366" y="130"/>
                    <a:pt x="366" y="130"/>
                    <a:pt x="366" y="130"/>
                  </a:cubicBezTo>
                  <a:cubicBezTo>
                    <a:pt x="366" y="130"/>
                    <a:pt x="367" y="128"/>
                    <a:pt x="369" y="127"/>
                  </a:cubicBezTo>
                  <a:cubicBezTo>
                    <a:pt x="370" y="126"/>
                    <a:pt x="370" y="126"/>
                    <a:pt x="371" y="126"/>
                  </a:cubicBezTo>
                  <a:cubicBezTo>
                    <a:pt x="373" y="126"/>
                    <a:pt x="375" y="126"/>
                    <a:pt x="378" y="126"/>
                  </a:cubicBezTo>
                  <a:cubicBezTo>
                    <a:pt x="383" y="126"/>
                    <a:pt x="385" y="127"/>
                    <a:pt x="387" y="127"/>
                  </a:cubicBezTo>
                  <a:cubicBezTo>
                    <a:pt x="388" y="127"/>
                    <a:pt x="390" y="126"/>
                    <a:pt x="392" y="126"/>
                  </a:cubicBezTo>
                  <a:cubicBezTo>
                    <a:pt x="394" y="126"/>
                    <a:pt x="397" y="116"/>
                    <a:pt x="397" y="116"/>
                  </a:cubicBezTo>
                  <a:cubicBezTo>
                    <a:pt x="393" y="107"/>
                    <a:pt x="393" y="107"/>
                    <a:pt x="393" y="107"/>
                  </a:cubicBezTo>
                  <a:cubicBezTo>
                    <a:pt x="393" y="107"/>
                    <a:pt x="391" y="104"/>
                    <a:pt x="388" y="104"/>
                  </a:cubicBezTo>
                  <a:cubicBezTo>
                    <a:pt x="386" y="104"/>
                    <a:pt x="386" y="107"/>
                    <a:pt x="386" y="110"/>
                  </a:cubicBezTo>
                  <a:cubicBezTo>
                    <a:pt x="386" y="112"/>
                    <a:pt x="383" y="112"/>
                    <a:pt x="380" y="112"/>
                  </a:cubicBezTo>
                  <a:cubicBezTo>
                    <a:pt x="377" y="112"/>
                    <a:pt x="372" y="111"/>
                    <a:pt x="369" y="111"/>
                  </a:cubicBezTo>
                  <a:cubicBezTo>
                    <a:pt x="364" y="111"/>
                    <a:pt x="356" y="115"/>
                    <a:pt x="356" y="115"/>
                  </a:cubicBezTo>
                  <a:cubicBezTo>
                    <a:pt x="356" y="115"/>
                    <a:pt x="358" y="111"/>
                    <a:pt x="359" y="109"/>
                  </a:cubicBezTo>
                  <a:cubicBezTo>
                    <a:pt x="361" y="107"/>
                    <a:pt x="364" y="107"/>
                    <a:pt x="368" y="107"/>
                  </a:cubicBezTo>
                  <a:cubicBezTo>
                    <a:pt x="372" y="107"/>
                    <a:pt x="372" y="105"/>
                    <a:pt x="373" y="105"/>
                  </a:cubicBezTo>
                  <a:cubicBezTo>
                    <a:pt x="374" y="105"/>
                    <a:pt x="378" y="99"/>
                    <a:pt x="379" y="97"/>
                  </a:cubicBezTo>
                  <a:cubicBezTo>
                    <a:pt x="379" y="97"/>
                    <a:pt x="374" y="96"/>
                    <a:pt x="374" y="93"/>
                  </a:cubicBezTo>
                  <a:cubicBezTo>
                    <a:pt x="374" y="91"/>
                    <a:pt x="374" y="91"/>
                    <a:pt x="374" y="91"/>
                  </a:cubicBezTo>
                  <a:cubicBezTo>
                    <a:pt x="374" y="91"/>
                    <a:pt x="378" y="88"/>
                    <a:pt x="380" y="86"/>
                  </a:cubicBezTo>
                  <a:cubicBezTo>
                    <a:pt x="383" y="83"/>
                    <a:pt x="378" y="81"/>
                    <a:pt x="377" y="79"/>
                  </a:cubicBezTo>
                  <a:cubicBezTo>
                    <a:pt x="375" y="78"/>
                    <a:pt x="377" y="76"/>
                    <a:pt x="377" y="76"/>
                  </a:cubicBezTo>
                  <a:cubicBezTo>
                    <a:pt x="377" y="76"/>
                    <a:pt x="377" y="72"/>
                    <a:pt x="380" y="72"/>
                  </a:cubicBezTo>
                  <a:cubicBezTo>
                    <a:pt x="384" y="72"/>
                    <a:pt x="382" y="72"/>
                    <a:pt x="382" y="69"/>
                  </a:cubicBezTo>
                  <a:cubicBezTo>
                    <a:pt x="382" y="68"/>
                    <a:pt x="382" y="67"/>
                    <a:pt x="381" y="67"/>
                  </a:cubicBezTo>
                  <a:cubicBezTo>
                    <a:pt x="381" y="67"/>
                    <a:pt x="380" y="69"/>
                    <a:pt x="379" y="69"/>
                  </a:cubicBezTo>
                  <a:cubicBezTo>
                    <a:pt x="377" y="69"/>
                    <a:pt x="378" y="64"/>
                    <a:pt x="380" y="64"/>
                  </a:cubicBezTo>
                  <a:cubicBezTo>
                    <a:pt x="381" y="64"/>
                    <a:pt x="385" y="62"/>
                    <a:pt x="385" y="62"/>
                  </a:cubicBezTo>
                  <a:cubicBezTo>
                    <a:pt x="385" y="62"/>
                    <a:pt x="387" y="57"/>
                    <a:pt x="387" y="55"/>
                  </a:cubicBezTo>
                  <a:cubicBezTo>
                    <a:pt x="387" y="53"/>
                    <a:pt x="390" y="45"/>
                    <a:pt x="390" y="41"/>
                  </a:cubicBezTo>
                  <a:cubicBezTo>
                    <a:pt x="390" y="36"/>
                    <a:pt x="377" y="33"/>
                    <a:pt x="374" y="31"/>
                  </a:cubicBezTo>
                  <a:cubicBezTo>
                    <a:pt x="373" y="30"/>
                    <a:pt x="371" y="30"/>
                    <a:pt x="369" y="30"/>
                  </a:cubicBezTo>
                  <a:cubicBezTo>
                    <a:pt x="365" y="30"/>
                    <a:pt x="361" y="31"/>
                    <a:pt x="361" y="31"/>
                  </a:cubicBezTo>
                  <a:cubicBezTo>
                    <a:pt x="357" y="38"/>
                    <a:pt x="357" y="38"/>
                    <a:pt x="357" y="38"/>
                  </a:cubicBezTo>
                  <a:cubicBezTo>
                    <a:pt x="357" y="38"/>
                    <a:pt x="355" y="45"/>
                    <a:pt x="355" y="46"/>
                  </a:cubicBezTo>
                  <a:cubicBezTo>
                    <a:pt x="355" y="48"/>
                    <a:pt x="351" y="53"/>
                    <a:pt x="353" y="55"/>
                  </a:cubicBezTo>
                  <a:cubicBezTo>
                    <a:pt x="354" y="57"/>
                    <a:pt x="353" y="61"/>
                    <a:pt x="353" y="61"/>
                  </a:cubicBezTo>
                  <a:cubicBezTo>
                    <a:pt x="353" y="61"/>
                    <a:pt x="355" y="67"/>
                    <a:pt x="352" y="70"/>
                  </a:cubicBezTo>
                  <a:cubicBezTo>
                    <a:pt x="351" y="71"/>
                    <a:pt x="351" y="71"/>
                    <a:pt x="350" y="71"/>
                  </a:cubicBezTo>
                  <a:cubicBezTo>
                    <a:pt x="349" y="71"/>
                    <a:pt x="349" y="67"/>
                    <a:pt x="349" y="67"/>
                  </a:cubicBezTo>
                  <a:cubicBezTo>
                    <a:pt x="342" y="66"/>
                    <a:pt x="342" y="66"/>
                    <a:pt x="342" y="66"/>
                  </a:cubicBezTo>
                  <a:cubicBezTo>
                    <a:pt x="339" y="68"/>
                    <a:pt x="339" y="68"/>
                    <a:pt x="339" y="68"/>
                  </a:cubicBezTo>
                  <a:cubicBezTo>
                    <a:pt x="336" y="71"/>
                    <a:pt x="336" y="71"/>
                    <a:pt x="336" y="71"/>
                  </a:cubicBezTo>
                  <a:cubicBezTo>
                    <a:pt x="336" y="71"/>
                    <a:pt x="334" y="65"/>
                    <a:pt x="334" y="63"/>
                  </a:cubicBezTo>
                  <a:cubicBezTo>
                    <a:pt x="334" y="61"/>
                    <a:pt x="332" y="59"/>
                    <a:pt x="331" y="58"/>
                  </a:cubicBezTo>
                  <a:cubicBezTo>
                    <a:pt x="330" y="57"/>
                    <a:pt x="326" y="52"/>
                    <a:pt x="326" y="50"/>
                  </a:cubicBezTo>
                  <a:cubicBezTo>
                    <a:pt x="326" y="49"/>
                    <a:pt x="326" y="49"/>
                    <a:pt x="326" y="49"/>
                  </a:cubicBezTo>
                  <a:cubicBezTo>
                    <a:pt x="326" y="49"/>
                    <a:pt x="324" y="52"/>
                    <a:pt x="324" y="52"/>
                  </a:cubicBezTo>
                  <a:cubicBezTo>
                    <a:pt x="326" y="55"/>
                    <a:pt x="326" y="55"/>
                    <a:pt x="326" y="55"/>
                  </a:cubicBezTo>
                  <a:cubicBezTo>
                    <a:pt x="326" y="55"/>
                    <a:pt x="328" y="58"/>
                    <a:pt x="328" y="60"/>
                  </a:cubicBezTo>
                  <a:cubicBezTo>
                    <a:pt x="328" y="61"/>
                    <a:pt x="326" y="71"/>
                    <a:pt x="326" y="71"/>
                  </a:cubicBezTo>
                  <a:cubicBezTo>
                    <a:pt x="322" y="78"/>
                    <a:pt x="322" y="78"/>
                    <a:pt x="322" y="78"/>
                  </a:cubicBezTo>
                  <a:cubicBezTo>
                    <a:pt x="322" y="78"/>
                    <a:pt x="319" y="81"/>
                    <a:pt x="319" y="84"/>
                  </a:cubicBezTo>
                  <a:cubicBezTo>
                    <a:pt x="319" y="87"/>
                    <a:pt x="319" y="87"/>
                    <a:pt x="319" y="89"/>
                  </a:cubicBezTo>
                  <a:cubicBezTo>
                    <a:pt x="319" y="91"/>
                    <a:pt x="313" y="106"/>
                    <a:pt x="313" y="106"/>
                  </a:cubicBezTo>
                  <a:cubicBezTo>
                    <a:pt x="313" y="106"/>
                    <a:pt x="314" y="99"/>
                    <a:pt x="314" y="97"/>
                  </a:cubicBezTo>
                  <a:cubicBezTo>
                    <a:pt x="314" y="96"/>
                    <a:pt x="313" y="86"/>
                    <a:pt x="313" y="82"/>
                  </a:cubicBezTo>
                  <a:cubicBezTo>
                    <a:pt x="313" y="78"/>
                    <a:pt x="317" y="72"/>
                    <a:pt x="317" y="69"/>
                  </a:cubicBezTo>
                  <a:cubicBezTo>
                    <a:pt x="317" y="66"/>
                    <a:pt x="316" y="62"/>
                    <a:pt x="316" y="62"/>
                  </a:cubicBezTo>
                  <a:cubicBezTo>
                    <a:pt x="312" y="55"/>
                    <a:pt x="312" y="55"/>
                    <a:pt x="312" y="55"/>
                  </a:cubicBezTo>
                  <a:cubicBezTo>
                    <a:pt x="312" y="55"/>
                    <a:pt x="314" y="47"/>
                    <a:pt x="312" y="46"/>
                  </a:cubicBezTo>
                  <a:cubicBezTo>
                    <a:pt x="310" y="44"/>
                    <a:pt x="310" y="41"/>
                    <a:pt x="310" y="41"/>
                  </a:cubicBezTo>
                  <a:cubicBezTo>
                    <a:pt x="303" y="41"/>
                    <a:pt x="303" y="41"/>
                    <a:pt x="303" y="41"/>
                  </a:cubicBezTo>
                  <a:cubicBezTo>
                    <a:pt x="303" y="41"/>
                    <a:pt x="302" y="48"/>
                    <a:pt x="305" y="50"/>
                  </a:cubicBezTo>
                  <a:cubicBezTo>
                    <a:pt x="307" y="52"/>
                    <a:pt x="305" y="55"/>
                    <a:pt x="303" y="59"/>
                  </a:cubicBezTo>
                  <a:cubicBezTo>
                    <a:pt x="302" y="63"/>
                    <a:pt x="302" y="65"/>
                    <a:pt x="299" y="67"/>
                  </a:cubicBezTo>
                  <a:cubicBezTo>
                    <a:pt x="297" y="70"/>
                    <a:pt x="290" y="73"/>
                    <a:pt x="288" y="73"/>
                  </a:cubicBezTo>
                  <a:cubicBezTo>
                    <a:pt x="286" y="73"/>
                    <a:pt x="282" y="76"/>
                    <a:pt x="282" y="76"/>
                  </a:cubicBezTo>
                  <a:cubicBezTo>
                    <a:pt x="282" y="76"/>
                    <a:pt x="283" y="71"/>
                    <a:pt x="283" y="70"/>
                  </a:cubicBezTo>
                  <a:cubicBezTo>
                    <a:pt x="283" y="68"/>
                    <a:pt x="290" y="67"/>
                    <a:pt x="292" y="65"/>
                  </a:cubicBezTo>
                  <a:cubicBezTo>
                    <a:pt x="295" y="63"/>
                    <a:pt x="292" y="63"/>
                    <a:pt x="294" y="62"/>
                  </a:cubicBezTo>
                  <a:cubicBezTo>
                    <a:pt x="295" y="61"/>
                    <a:pt x="294" y="58"/>
                    <a:pt x="294" y="53"/>
                  </a:cubicBezTo>
                  <a:cubicBezTo>
                    <a:pt x="294" y="50"/>
                    <a:pt x="294" y="49"/>
                    <a:pt x="293" y="49"/>
                  </a:cubicBezTo>
                  <a:cubicBezTo>
                    <a:pt x="293" y="49"/>
                    <a:pt x="293" y="49"/>
                    <a:pt x="293" y="49"/>
                  </a:cubicBezTo>
                  <a:cubicBezTo>
                    <a:pt x="293" y="49"/>
                    <a:pt x="286" y="48"/>
                    <a:pt x="283" y="48"/>
                  </a:cubicBezTo>
                  <a:cubicBezTo>
                    <a:pt x="281" y="48"/>
                    <a:pt x="279" y="47"/>
                    <a:pt x="277" y="47"/>
                  </a:cubicBezTo>
                  <a:cubicBezTo>
                    <a:pt x="276" y="47"/>
                    <a:pt x="274" y="48"/>
                    <a:pt x="272" y="49"/>
                  </a:cubicBezTo>
                  <a:cubicBezTo>
                    <a:pt x="269" y="52"/>
                    <a:pt x="268" y="57"/>
                    <a:pt x="267" y="58"/>
                  </a:cubicBezTo>
                  <a:cubicBezTo>
                    <a:pt x="266" y="59"/>
                    <a:pt x="265" y="60"/>
                    <a:pt x="265" y="60"/>
                  </a:cubicBezTo>
                  <a:cubicBezTo>
                    <a:pt x="265" y="60"/>
                    <a:pt x="260" y="62"/>
                    <a:pt x="260" y="64"/>
                  </a:cubicBezTo>
                  <a:cubicBezTo>
                    <a:pt x="260" y="65"/>
                    <a:pt x="258" y="67"/>
                    <a:pt x="258" y="67"/>
                  </a:cubicBezTo>
                  <a:cubicBezTo>
                    <a:pt x="258" y="67"/>
                    <a:pt x="256" y="62"/>
                    <a:pt x="260" y="59"/>
                  </a:cubicBezTo>
                  <a:cubicBezTo>
                    <a:pt x="261" y="57"/>
                    <a:pt x="261" y="57"/>
                    <a:pt x="261" y="57"/>
                  </a:cubicBezTo>
                  <a:cubicBezTo>
                    <a:pt x="261" y="57"/>
                    <a:pt x="261" y="57"/>
                    <a:pt x="261" y="57"/>
                  </a:cubicBezTo>
                  <a:cubicBezTo>
                    <a:pt x="261" y="57"/>
                    <a:pt x="260" y="57"/>
                    <a:pt x="260" y="57"/>
                  </a:cubicBezTo>
                  <a:cubicBezTo>
                    <a:pt x="260" y="57"/>
                    <a:pt x="260" y="57"/>
                    <a:pt x="260" y="56"/>
                  </a:cubicBezTo>
                  <a:cubicBezTo>
                    <a:pt x="260" y="54"/>
                    <a:pt x="264" y="51"/>
                    <a:pt x="265" y="49"/>
                  </a:cubicBezTo>
                  <a:cubicBezTo>
                    <a:pt x="267" y="48"/>
                    <a:pt x="267" y="46"/>
                    <a:pt x="267" y="46"/>
                  </a:cubicBezTo>
                  <a:cubicBezTo>
                    <a:pt x="267" y="46"/>
                    <a:pt x="264" y="44"/>
                    <a:pt x="260" y="44"/>
                  </a:cubicBezTo>
                  <a:cubicBezTo>
                    <a:pt x="255" y="44"/>
                    <a:pt x="244" y="44"/>
                    <a:pt x="241" y="44"/>
                  </a:cubicBezTo>
                  <a:cubicBezTo>
                    <a:pt x="238" y="44"/>
                    <a:pt x="232" y="38"/>
                    <a:pt x="232" y="38"/>
                  </a:cubicBezTo>
                  <a:cubicBezTo>
                    <a:pt x="232" y="38"/>
                    <a:pt x="240" y="40"/>
                    <a:pt x="242" y="40"/>
                  </a:cubicBezTo>
                  <a:cubicBezTo>
                    <a:pt x="243" y="40"/>
                    <a:pt x="255" y="40"/>
                    <a:pt x="260" y="38"/>
                  </a:cubicBezTo>
                  <a:cubicBezTo>
                    <a:pt x="261" y="37"/>
                    <a:pt x="261" y="37"/>
                    <a:pt x="262" y="37"/>
                  </a:cubicBezTo>
                  <a:cubicBezTo>
                    <a:pt x="263" y="37"/>
                    <a:pt x="262" y="40"/>
                    <a:pt x="264" y="40"/>
                  </a:cubicBezTo>
                  <a:cubicBezTo>
                    <a:pt x="267" y="40"/>
                    <a:pt x="264" y="40"/>
                    <a:pt x="269" y="38"/>
                  </a:cubicBezTo>
                  <a:cubicBezTo>
                    <a:pt x="274" y="37"/>
                    <a:pt x="271" y="37"/>
                    <a:pt x="276" y="35"/>
                  </a:cubicBezTo>
                  <a:cubicBezTo>
                    <a:pt x="280" y="33"/>
                    <a:pt x="281" y="33"/>
                    <a:pt x="282" y="33"/>
                  </a:cubicBezTo>
                  <a:cubicBezTo>
                    <a:pt x="282" y="33"/>
                    <a:pt x="282" y="33"/>
                    <a:pt x="282" y="33"/>
                  </a:cubicBezTo>
                  <a:cubicBezTo>
                    <a:pt x="283" y="33"/>
                    <a:pt x="283" y="33"/>
                    <a:pt x="283" y="33"/>
                  </a:cubicBezTo>
                  <a:cubicBezTo>
                    <a:pt x="285" y="33"/>
                    <a:pt x="291" y="30"/>
                    <a:pt x="291" y="30"/>
                  </a:cubicBezTo>
                  <a:cubicBezTo>
                    <a:pt x="291" y="30"/>
                    <a:pt x="294" y="29"/>
                    <a:pt x="296" y="27"/>
                  </a:cubicBezTo>
                  <a:cubicBezTo>
                    <a:pt x="297" y="26"/>
                    <a:pt x="303" y="22"/>
                    <a:pt x="303" y="20"/>
                  </a:cubicBezTo>
                  <a:cubicBezTo>
                    <a:pt x="303" y="18"/>
                    <a:pt x="298" y="15"/>
                    <a:pt x="298" y="15"/>
                  </a:cubicBezTo>
                  <a:cubicBezTo>
                    <a:pt x="298" y="15"/>
                    <a:pt x="292" y="15"/>
                    <a:pt x="289" y="15"/>
                  </a:cubicBezTo>
                  <a:cubicBezTo>
                    <a:pt x="287" y="15"/>
                    <a:pt x="287" y="18"/>
                    <a:pt x="287" y="18"/>
                  </a:cubicBezTo>
                  <a:cubicBezTo>
                    <a:pt x="285" y="18"/>
                    <a:pt x="285" y="18"/>
                    <a:pt x="285" y="18"/>
                  </a:cubicBezTo>
                  <a:cubicBezTo>
                    <a:pt x="284" y="11"/>
                    <a:pt x="284" y="11"/>
                    <a:pt x="284" y="11"/>
                  </a:cubicBezTo>
                  <a:cubicBezTo>
                    <a:pt x="279" y="16"/>
                    <a:pt x="279" y="16"/>
                    <a:pt x="279" y="16"/>
                  </a:cubicBezTo>
                  <a:cubicBezTo>
                    <a:pt x="279" y="16"/>
                    <a:pt x="279" y="16"/>
                    <a:pt x="279" y="16"/>
                  </a:cubicBezTo>
                  <a:cubicBezTo>
                    <a:pt x="277" y="16"/>
                    <a:pt x="272" y="16"/>
                    <a:pt x="271" y="15"/>
                  </a:cubicBezTo>
                  <a:cubicBezTo>
                    <a:pt x="270" y="14"/>
                    <a:pt x="267" y="14"/>
                    <a:pt x="264" y="14"/>
                  </a:cubicBezTo>
                  <a:cubicBezTo>
                    <a:pt x="262" y="14"/>
                    <a:pt x="261" y="14"/>
                    <a:pt x="261" y="14"/>
                  </a:cubicBezTo>
                  <a:cubicBezTo>
                    <a:pt x="261" y="14"/>
                    <a:pt x="249" y="17"/>
                    <a:pt x="242" y="17"/>
                  </a:cubicBezTo>
                  <a:cubicBezTo>
                    <a:pt x="235" y="17"/>
                    <a:pt x="224" y="18"/>
                    <a:pt x="224" y="18"/>
                  </a:cubicBezTo>
                  <a:cubicBezTo>
                    <a:pt x="226" y="14"/>
                    <a:pt x="226" y="14"/>
                    <a:pt x="226" y="14"/>
                  </a:cubicBezTo>
                  <a:cubicBezTo>
                    <a:pt x="233" y="12"/>
                    <a:pt x="233" y="12"/>
                    <a:pt x="233" y="12"/>
                  </a:cubicBezTo>
                  <a:cubicBezTo>
                    <a:pt x="233" y="12"/>
                    <a:pt x="241" y="11"/>
                    <a:pt x="242" y="10"/>
                  </a:cubicBezTo>
                  <a:cubicBezTo>
                    <a:pt x="244" y="8"/>
                    <a:pt x="247" y="8"/>
                    <a:pt x="249" y="8"/>
                  </a:cubicBezTo>
                  <a:cubicBezTo>
                    <a:pt x="250" y="8"/>
                    <a:pt x="252" y="10"/>
                    <a:pt x="256" y="10"/>
                  </a:cubicBezTo>
                  <a:cubicBezTo>
                    <a:pt x="261" y="10"/>
                    <a:pt x="258" y="9"/>
                    <a:pt x="260" y="9"/>
                  </a:cubicBezTo>
                  <a:cubicBezTo>
                    <a:pt x="261" y="9"/>
                    <a:pt x="258" y="8"/>
                    <a:pt x="258" y="7"/>
                  </a:cubicBezTo>
                  <a:cubicBezTo>
                    <a:pt x="258" y="5"/>
                    <a:pt x="255" y="4"/>
                    <a:pt x="255" y="4"/>
                  </a:cubicBezTo>
                  <a:cubicBezTo>
                    <a:pt x="255" y="4"/>
                    <a:pt x="245" y="4"/>
                    <a:pt x="244" y="3"/>
                  </a:cubicBezTo>
                  <a:cubicBezTo>
                    <a:pt x="243" y="2"/>
                    <a:pt x="242" y="1"/>
                    <a:pt x="239" y="1"/>
                  </a:cubicBezTo>
                  <a:cubicBezTo>
                    <a:pt x="237" y="1"/>
                    <a:pt x="226" y="0"/>
                    <a:pt x="223" y="0"/>
                  </a:cubicBezTo>
                  <a:cubicBezTo>
                    <a:pt x="219" y="0"/>
                    <a:pt x="210" y="0"/>
                    <a:pt x="210" y="0"/>
                  </a:cubicBezTo>
                  <a:cubicBezTo>
                    <a:pt x="210" y="0"/>
                    <a:pt x="210" y="2"/>
                    <a:pt x="210" y="8"/>
                  </a:cubicBezTo>
                  <a:cubicBezTo>
                    <a:pt x="210" y="11"/>
                    <a:pt x="211" y="11"/>
                    <a:pt x="211" y="12"/>
                  </a:cubicBezTo>
                  <a:cubicBezTo>
                    <a:pt x="206" y="12"/>
                    <a:pt x="206" y="12"/>
                    <a:pt x="206" y="12"/>
                  </a:cubicBezTo>
                  <a:cubicBezTo>
                    <a:pt x="203" y="12"/>
                    <a:pt x="203" y="12"/>
                    <a:pt x="203" y="12"/>
                  </a:cubicBezTo>
                  <a:cubicBezTo>
                    <a:pt x="201" y="9"/>
                    <a:pt x="201" y="9"/>
                    <a:pt x="201" y="9"/>
                  </a:cubicBezTo>
                  <a:cubicBezTo>
                    <a:pt x="201" y="9"/>
                    <a:pt x="198" y="9"/>
                    <a:pt x="195" y="9"/>
                  </a:cubicBezTo>
                  <a:cubicBezTo>
                    <a:pt x="191" y="9"/>
                    <a:pt x="191" y="9"/>
                    <a:pt x="190" y="8"/>
                  </a:cubicBezTo>
                  <a:cubicBezTo>
                    <a:pt x="189" y="7"/>
                    <a:pt x="187" y="5"/>
                    <a:pt x="187" y="5"/>
                  </a:cubicBezTo>
                  <a:cubicBezTo>
                    <a:pt x="181" y="6"/>
                    <a:pt x="181" y="6"/>
                    <a:pt x="181" y="6"/>
                  </a:cubicBezTo>
                  <a:cubicBezTo>
                    <a:pt x="178" y="9"/>
                    <a:pt x="178" y="9"/>
                    <a:pt x="178" y="9"/>
                  </a:cubicBezTo>
                  <a:cubicBezTo>
                    <a:pt x="179" y="13"/>
                    <a:pt x="179" y="13"/>
                    <a:pt x="179" y="13"/>
                  </a:cubicBezTo>
                  <a:cubicBezTo>
                    <a:pt x="179" y="16"/>
                    <a:pt x="179" y="16"/>
                    <a:pt x="179" y="16"/>
                  </a:cubicBezTo>
                  <a:cubicBezTo>
                    <a:pt x="183" y="16"/>
                    <a:pt x="183" y="16"/>
                    <a:pt x="183" y="16"/>
                  </a:cubicBezTo>
                  <a:cubicBezTo>
                    <a:pt x="189" y="16"/>
                    <a:pt x="189" y="16"/>
                    <a:pt x="189" y="16"/>
                  </a:cubicBezTo>
                  <a:cubicBezTo>
                    <a:pt x="189" y="16"/>
                    <a:pt x="196" y="15"/>
                    <a:pt x="198" y="15"/>
                  </a:cubicBezTo>
                  <a:cubicBezTo>
                    <a:pt x="200" y="15"/>
                    <a:pt x="202" y="19"/>
                    <a:pt x="202" y="19"/>
                  </a:cubicBezTo>
                  <a:cubicBezTo>
                    <a:pt x="202" y="19"/>
                    <a:pt x="199" y="26"/>
                    <a:pt x="199" y="31"/>
                  </a:cubicBezTo>
                  <a:cubicBezTo>
                    <a:pt x="199" y="35"/>
                    <a:pt x="199" y="35"/>
                    <a:pt x="199" y="35"/>
                  </a:cubicBezTo>
                  <a:cubicBezTo>
                    <a:pt x="197" y="31"/>
                    <a:pt x="197" y="31"/>
                    <a:pt x="197" y="31"/>
                  </a:cubicBezTo>
                  <a:cubicBezTo>
                    <a:pt x="197" y="31"/>
                    <a:pt x="195" y="28"/>
                    <a:pt x="195" y="26"/>
                  </a:cubicBezTo>
                  <a:cubicBezTo>
                    <a:pt x="195" y="25"/>
                    <a:pt x="195" y="19"/>
                    <a:pt x="195" y="19"/>
                  </a:cubicBezTo>
                  <a:cubicBezTo>
                    <a:pt x="195" y="19"/>
                    <a:pt x="192" y="28"/>
                    <a:pt x="192" y="29"/>
                  </a:cubicBezTo>
                  <a:cubicBezTo>
                    <a:pt x="192" y="30"/>
                    <a:pt x="192" y="30"/>
                    <a:pt x="192" y="30"/>
                  </a:cubicBezTo>
                  <a:cubicBezTo>
                    <a:pt x="191" y="30"/>
                    <a:pt x="190" y="27"/>
                    <a:pt x="190" y="27"/>
                  </a:cubicBezTo>
                  <a:cubicBezTo>
                    <a:pt x="188" y="22"/>
                    <a:pt x="188" y="22"/>
                    <a:pt x="188" y="22"/>
                  </a:cubicBezTo>
                  <a:cubicBezTo>
                    <a:pt x="181" y="21"/>
                    <a:pt x="181" y="21"/>
                    <a:pt x="181" y="21"/>
                  </a:cubicBezTo>
                  <a:cubicBezTo>
                    <a:pt x="180" y="24"/>
                    <a:pt x="180" y="24"/>
                    <a:pt x="180" y="24"/>
                  </a:cubicBezTo>
                  <a:cubicBezTo>
                    <a:pt x="181" y="29"/>
                    <a:pt x="181" y="29"/>
                    <a:pt x="181" y="29"/>
                  </a:cubicBezTo>
                  <a:cubicBezTo>
                    <a:pt x="181" y="29"/>
                    <a:pt x="182" y="33"/>
                    <a:pt x="184" y="35"/>
                  </a:cubicBezTo>
                  <a:cubicBezTo>
                    <a:pt x="186" y="37"/>
                    <a:pt x="187" y="39"/>
                    <a:pt x="188" y="40"/>
                  </a:cubicBezTo>
                  <a:cubicBezTo>
                    <a:pt x="189" y="41"/>
                    <a:pt x="188" y="44"/>
                    <a:pt x="188" y="44"/>
                  </a:cubicBezTo>
                  <a:cubicBezTo>
                    <a:pt x="185" y="43"/>
                    <a:pt x="185" y="43"/>
                    <a:pt x="185" y="43"/>
                  </a:cubicBezTo>
                  <a:cubicBezTo>
                    <a:pt x="182" y="43"/>
                    <a:pt x="182" y="43"/>
                    <a:pt x="182" y="43"/>
                  </a:cubicBezTo>
                  <a:cubicBezTo>
                    <a:pt x="180" y="39"/>
                    <a:pt x="180" y="39"/>
                    <a:pt x="180" y="39"/>
                  </a:cubicBezTo>
                  <a:cubicBezTo>
                    <a:pt x="177" y="36"/>
                    <a:pt x="177" y="36"/>
                    <a:pt x="177" y="36"/>
                  </a:cubicBezTo>
                  <a:cubicBezTo>
                    <a:pt x="177" y="36"/>
                    <a:pt x="178" y="32"/>
                    <a:pt x="176" y="30"/>
                  </a:cubicBezTo>
                  <a:cubicBezTo>
                    <a:pt x="174" y="28"/>
                    <a:pt x="172" y="27"/>
                    <a:pt x="172" y="27"/>
                  </a:cubicBezTo>
                  <a:cubicBezTo>
                    <a:pt x="169" y="30"/>
                    <a:pt x="169" y="30"/>
                    <a:pt x="169" y="30"/>
                  </a:cubicBezTo>
                  <a:cubicBezTo>
                    <a:pt x="170" y="33"/>
                    <a:pt x="170" y="33"/>
                    <a:pt x="170" y="33"/>
                  </a:cubicBezTo>
                  <a:cubicBezTo>
                    <a:pt x="170" y="35"/>
                    <a:pt x="170" y="35"/>
                    <a:pt x="170" y="35"/>
                  </a:cubicBezTo>
                  <a:cubicBezTo>
                    <a:pt x="174" y="36"/>
                    <a:pt x="174" y="36"/>
                    <a:pt x="174" y="36"/>
                  </a:cubicBezTo>
                  <a:cubicBezTo>
                    <a:pt x="171" y="39"/>
                    <a:pt x="171" y="39"/>
                    <a:pt x="171" y="39"/>
                  </a:cubicBezTo>
                  <a:cubicBezTo>
                    <a:pt x="177" y="43"/>
                    <a:pt x="177" y="43"/>
                    <a:pt x="177" y="43"/>
                  </a:cubicBezTo>
                  <a:cubicBezTo>
                    <a:pt x="180" y="43"/>
                    <a:pt x="180" y="43"/>
                    <a:pt x="180" y="43"/>
                  </a:cubicBezTo>
                  <a:cubicBezTo>
                    <a:pt x="181" y="49"/>
                    <a:pt x="181" y="49"/>
                    <a:pt x="181" y="49"/>
                  </a:cubicBezTo>
                  <a:cubicBezTo>
                    <a:pt x="185" y="49"/>
                    <a:pt x="185" y="49"/>
                    <a:pt x="185" y="49"/>
                  </a:cubicBezTo>
                  <a:cubicBezTo>
                    <a:pt x="185" y="60"/>
                    <a:pt x="185" y="60"/>
                    <a:pt x="185" y="60"/>
                  </a:cubicBezTo>
                  <a:cubicBezTo>
                    <a:pt x="183" y="68"/>
                    <a:pt x="183" y="68"/>
                    <a:pt x="183" y="68"/>
                  </a:cubicBezTo>
                  <a:cubicBezTo>
                    <a:pt x="181" y="65"/>
                    <a:pt x="181" y="65"/>
                    <a:pt x="181" y="65"/>
                  </a:cubicBezTo>
                  <a:cubicBezTo>
                    <a:pt x="181" y="60"/>
                    <a:pt x="181" y="60"/>
                    <a:pt x="181" y="60"/>
                  </a:cubicBezTo>
                  <a:cubicBezTo>
                    <a:pt x="181" y="60"/>
                    <a:pt x="179" y="60"/>
                    <a:pt x="176" y="60"/>
                  </a:cubicBezTo>
                  <a:cubicBezTo>
                    <a:pt x="176" y="60"/>
                    <a:pt x="176" y="56"/>
                    <a:pt x="175" y="55"/>
                  </a:cubicBezTo>
                  <a:cubicBezTo>
                    <a:pt x="174" y="54"/>
                    <a:pt x="172" y="49"/>
                    <a:pt x="172" y="49"/>
                  </a:cubicBezTo>
                  <a:cubicBezTo>
                    <a:pt x="168" y="49"/>
                    <a:pt x="168" y="49"/>
                    <a:pt x="168" y="49"/>
                  </a:cubicBezTo>
                  <a:cubicBezTo>
                    <a:pt x="166" y="47"/>
                    <a:pt x="166" y="47"/>
                    <a:pt x="166" y="47"/>
                  </a:cubicBezTo>
                  <a:cubicBezTo>
                    <a:pt x="166" y="44"/>
                    <a:pt x="166" y="44"/>
                    <a:pt x="166" y="44"/>
                  </a:cubicBezTo>
                  <a:cubicBezTo>
                    <a:pt x="166" y="39"/>
                    <a:pt x="166" y="39"/>
                    <a:pt x="166" y="39"/>
                  </a:cubicBezTo>
                  <a:cubicBezTo>
                    <a:pt x="162" y="36"/>
                    <a:pt x="162" y="36"/>
                    <a:pt x="162" y="36"/>
                  </a:cubicBezTo>
                  <a:cubicBezTo>
                    <a:pt x="160" y="33"/>
                    <a:pt x="160" y="33"/>
                    <a:pt x="160" y="33"/>
                  </a:cubicBezTo>
                  <a:cubicBezTo>
                    <a:pt x="157" y="39"/>
                    <a:pt x="157" y="39"/>
                    <a:pt x="157" y="39"/>
                  </a:cubicBezTo>
                  <a:cubicBezTo>
                    <a:pt x="157" y="43"/>
                    <a:pt x="157" y="43"/>
                    <a:pt x="157" y="43"/>
                  </a:cubicBezTo>
                  <a:cubicBezTo>
                    <a:pt x="161" y="43"/>
                    <a:pt x="161" y="43"/>
                    <a:pt x="161" y="43"/>
                  </a:cubicBezTo>
                  <a:cubicBezTo>
                    <a:pt x="158" y="44"/>
                    <a:pt x="158" y="44"/>
                    <a:pt x="158" y="44"/>
                  </a:cubicBezTo>
                  <a:cubicBezTo>
                    <a:pt x="159" y="47"/>
                    <a:pt x="159" y="47"/>
                    <a:pt x="159" y="47"/>
                  </a:cubicBezTo>
                  <a:cubicBezTo>
                    <a:pt x="163" y="51"/>
                    <a:pt x="163" y="51"/>
                    <a:pt x="163" y="51"/>
                  </a:cubicBezTo>
                  <a:cubicBezTo>
                    <a:pt x="169" y="51"/>
                    <a:pt x="169" y="51"/>
                    <a:pt x="169" y="51"/>
                  </a:cubicBezTo>
                  <a:cubicBezTo>
                    <a:pt x="171" y="61"/>
                    <a:pt x="171" y="61"/>
                    <a:pt x="171" y="61"/>
                  </a:cubicBezTo>
                  <a:cubicBezTo>
                    <a:pt x="171" y="67"/>
                    <a:pt x="171" y="67"/>
                    <a:pt x="171" y="67"/>
                  </a:cubicBezTo>
                  <a:cubicBezTo>
                    <a:pt x="167" y="69"/>
                    <a:pt x="167" y="69"/>
                    <a:pt x="167" y="69"/>
                  </a:cubicBezTo>
                  <a:cubicBezTo>
                    <a:pt x="167" y="65"/>
                    <a:pt x="167" y="65"/>
                    <a:pt x="167" y="65"/>
                  </a:cubicBezTo>
                  <a:cubicBezTo>
                    <a:pt x="162" y="59"/>
                    <a:pt x="162" y="59"/>
                    <a:pt x="162" y="59"/>
                  </a:cubicBezTo>
                  <a:cubicBezTo>
                    <a:pt x="149" y="59"/>
                    <a:pt x="149" y="59"/>
                    <a:pt x="149" y="59"/>
                  </a:cubicBezTo>
                  <a:cubicBezTo>
                    <a:pt x="149" y="47"/>
                    <a:pt x="149" y="47"/>
                    <a:pt x="149" y="47"/>
                  </a:cubicBezTo>
                  <a:cubicBezTo>
                    <a:pt x="140" y="42"/>
                    <a:pt x="140" y="42"/>
                    <a:pt x="140" y="42"/>
                  </a:cubicBezTo>
                  <a:cubicBezTo>
                    <a:pt x="140" y="32"/>
                    <a:pt x="140" y="32"/>
                    <a:pt x="140" y="32"/>
                  </a:cubicBezTo>
                  <a:cubicBezTo>
                    <a:pt x="130" y="37"/>
                    <a:pt x="130" y="37"/>
                    <a:pt x="130" y="37"/>
                  </a:cubicBezTo>
                  <a:cubicBezTo>
                    <a:pt x="138" y="44"/>
                    <a:pt x="138" y="44"/>
                    <a:pt x="138" y="44"/>
                  </a:cubicBezTo>
                  <a:cubicBezTo>
                    <a:pt x="144" y="47"/>
                    <a:pt x="144" y="47"/>
                    <a:pt x="144" y="47"/>
                  </a:cubicBezTo>
                  <a:cubicBezTo>
                    <a:pt x="144" y="47"/>
                    <a:pt x="143" y="55"/>
                    <a:pt x="143" y="58"/>
                  </a:cubicBezTo>
                  <a:cubicBezTo>
                    <a:pt x="143" y="59"/>
                    <a:pt x="142" y="60"/>
                    <a:pt x="141" y="60"/>
                  </a:cubicBezTo>
                  <a:cubicBezTo>
                    <a:pt x="139" y="60"/>
                    <a:pt x="135" y="58"/>
                    <a:pt x="135" y="58"/>
                  </a:cubicBezTo>
                  <a:cubicBezTo>
                    <a:pt x="129" y="58"/>
                    <a:pt x="129" y="58"/>
                    <a:pt x="129" y="58"/>
                  </a:cubicBezTo>
                  <a:cubicBezTo>
                    <a:pt x="124" y="46"/>
                    <a:pt x="124" y="46"/>
                    <a:pt x="124" y="46"/>
                  </a:cubicBezTo>
                  <a:cubicBezTo>
                    <a:pt x="119" y="43"/>
                    <a:pt x="119" y="43"/>
                    <a:pt x="119" y="43"/>
                  </a:cubicBezTo>
                  <a:cubicBezTo>
                    <a:pt x="122" y="50"/>
                    <a:pt x="122" y="50"/>
                    <a:pt x="122" y="50"/>
                  </a:cubicBezTo>
                  <a:cubicBezTo>
                    <a:pt x="121" y="59"/>
                    <a:pt x="121" y="59"/>
                    <a:pt x="121" y="59"/>
                  </a:cubicBezTo>
                  <a:cubicBezTo>
                    <a:pt x="121" y="65"/>
                    <a:pt x="121" y="65"/>
                    <a:pt x="121" y="65"/>
                  </a:cubicBezTo>
                  <a:cubicBezTo>
                    <a:pt x="115" y="59"/>
                    <a:pt x="115" y="59"/>
                    <a:pt x="115" y="59"/>
                  </a:cubicBezTo>
                  <a:cubicBezTo>
                    <a:pt x="115" y="54"/>
                    <a:pt x="115" y="54"/>
                    <a:pt x="115" y="54"/>
                  </a:cubicBezTo>
                  <a:cubicBezTo>
                    <a:pt x="110" y="54"/>
                    <a:pt x="110" y="54"/>
                    <a:pt x="110" y="54"/>
                  </a:cubicBezTo>
                  <a:cubicBezTo>
                    <a:pt x="113" y="60"/>
                    <a:pt x="113" y="60"/>
                    <a:pt x="113" y="60"/>
                  </a:cubicBezTo>
                  <a:cubicBezTo>
                    <a:pt x="110" y="70"/>
                    <a:pt x="110" y="70"/>
                    <a:pt x="110" y="70"/>
                  </a:cubicBezTo>
                  <a:cubicBezTo>
                    <a:pt x="105" y="76"/>
                    <a:pt x="105" y="76"/>
                    <a:pt x="105" y="76"/>
                  </a:cubicBezTo>
                  <a:cubicBezTo>
                    <a:pt x="107" y="60"/>
                    <a:pt x="107" y="60"/>
                    <a:pt x="107" y="60"/>
                  </a:cubicBezTo>
                  <a:cubicBezTo>
                    <a:pt x="107" y="60"/>
                    <a:pt x="98" y="54"/>
                    <a:pt x="94" y="54"/>
                  </a:cubicBezTo>
                  <a:cubicBezTo>
                    <a:pt x="94" y="54"/>
                    <a:pt x="93" y="54"/>
                    <a:pt x="93" y="55"/>
                  </a:cubicBezTo>
                  <a:cubicBezTo>
                    <a:pt x="90" y="57"/>
                    <a:pt x="93" y="55"/>
                    <a:pt x="93" y="58"/>
                  </a:cubicBezTo>
                  <a:cubicBezTo>
                    <a:pt x="93" y="61"/>
                    <a:pt x="95" y="67"/>
                    <a:pt x="95" y="67"/>
                  </a:cubicBezTo>
                  <a:cubicBezTo>
                    <a:pt x="95" y="67"/>
                    <a:pt x="98" y="77"/>
                    <a:pt x="98" y="82"/>
                  </a:cubicBezTo>
                  <a:cubicBezTo>
                    <a:pt x="98" y="83"/>
                    <a:pt x="98" y="83"/>
                    <a:pt x="97" y="83"/>
                  </a:cubicBezTo>
                  <a:cubicBezTo>
                    <a:pt x="96" y="83"/>
                    <a:pt x="90" y="72"/>
                    <a:pt x="90" y="72"/>
                  </a:cubicBezTo>
                  <a:cubicBezTo>
                    <a:pt x="88" y="64"/>
                    <a:pt x="88" y="64"/>
                    <a:pt x="88" y="64"/>
                  </a:cubicBezTo>
                  <a:cubicBezTo>
                    <a:pt x="86" y="62"/>
                    <a:pt x="86" y="62"/>
                    <a:pt x="86" y="62"/>
                  </a:cubicBezTo>
                  <a:cubicBezTo>
                    <a:pt x="85" y="62"/>
                    <a:pt x="85" y="62"/>
                    <a:pt x="85" y="62"/>
                  </a:cubicBezTo>
                  <a:cubicBezTo>
                    <a:pt x="83" y="65"/>
                    <a:pt x="83" y="65"/>
                    <a:pt x="83" y="65"/>
                  </a:cubicBezTo>
                  <a:cubicBezTo>
                    <a:pt x="82" y="72"/>
                    <a:pt x="82" y="72"/>
                    <a:pt x="82" y="72"/>
                  </a:cubicBezTo>
                  <a:cubicBezTo>
                    <a:pt x="83" y="79"/>
                    <a:pt x="83" y="79"/>
                    <a:pt x="83" y="79"/>
                  </a:cubicBezTo>
                  <a:cubicBezTo>
                    <a:pt x="83" y="87"/>
                    <a:pt x="83" y="87"/>
                    <a:pt x="83" y="87"/>
                  </a:cubicBezTo>
                  <a:cubicBezTo>
                    <a:pt x="80" y="87"/>
                    <a:pt x="80" y="87"/>
                    <a:pt x="80" y="87"/>
                  </a:cubicBezTo>
                  <a:cubicBezTo>
                    <a:pt x="76" y="93"/>
                    <a:pt x="76" y="93"/>
                    <a:pt x="76" y="93"/>
                  </a:cubicBezTo>
                  <a:cubicBezTo>
                    <a:pt x="72" y="89"/>
                    <a:pt x="72" y="89"/>
                    <a:pt x="72" y="89"/>
                  </a:cubicBezTo>
                  <a:cubicBezTo>
                    <a:pt x="67" y="95"/>
                    <a:pt x="67" y="95"/>
                    <a:pt x="67" y="95"/>
                  </a:cubicBezTo>
                  <a:cubicBezTo>
                    <a:pt x="71" y="99"/>
                    <a:pt x="71" y="99"/>
                    <a:pt x="71" y="99"/>
                  </a:cubicBezTo>
                  <a:cubicBezTo>
                    <a:pt x="64" y="106"/>
                    <a:pt x="64" y="106"/>
                    <a:pt x="64" y="106"/>
                  </a:cubicBezTo>
                  <a:cubicBezTo>
                    <a:pt x="55" y="109"/>
                    <a:pt x="55" y="109"/>
                    <a:pt x="55" y="109"/>
                  </a:cubicBezTo>
                  <a:cubicBezTo>
                    <a:pt x="51" y="114"/>
                    <a:pt x="51" y="114"/>
                    <a:pt x="51" y="114"/>
                  </a:cubicBezTo>
                  <a:cubicBezTo>
                    <a:pt x="44" y="114"/>
                    <a:pt x="44" y="114"/>
                    <a:pt x="44" y="114"/>
                  </a:cubicBezTo>
                  <a:cubicBezTo>
                    <a:pt x="44" y="124"/>
                    <a:pt x="44" y="124"/>
                    <a:pt x="44" y="124"/>
                  </a:cubicBezTo>
                  <a:cubicBezTo>
                    <a:pt x="46" y="126"/>
                    <a:pt x="46" y="126"/>
                    <a:pt x="46" y="126"/>
                  </a:cubicBezTo>
                  <a:cubicBezTo>
                    <a:pt x="50" y="127"/>
                    <a:pt x="50" y="127"/>
                    <a:pt x="50" y="127"/>
                  </a:cubicBezTo>
                  <a:cubicBezTo>
                    <a:pt x="54" y="131"/>
                    <a:pt x="54" y="131"/>
                    <a:pt x="54" y="131"/>
                  </a:cubicBezTo>
                  <a:cubicBezTo>
                    <a:pt x="54" y="131"/>
                    <a:pt x="58" y="128"/>
                    <a:pt x="61" y="125"/>
                  </a:cubicBezTo>
                  <a:cubicBezTo>
                    <a:pt x="61" y="125"/>
                    <a:pt x="62" y="125"/>
                    <a:pt x="62" y="125"/>
                  </a:cubicBezTo>
                  <a:cubicBezTo>
                    <a:pt x="63" y="125"/>
                    <a:pt x="63" y="128"/>
                    <a:pt x="63" y="128"/>
                  </a:cubicBezTo>
                  <a:cubicBezTo>
                    <a:pt x="63" y="134"/>
                    <a:pt x="63" y="134"/>
                    <a:pt x="63" y="134"/>
                  </a:cubicBezTo>
                  <a:cubicBezTo>
                    <a:pt x="58" y="134"/>
                    <a:pt x="58" y="134"/>
                    <a:pt x="58" y="134"/>
                  </a:cubicBezTo>
                  <a:cubicBezTo>
                    <a:pt x="58" y="139"/>
                    <a:pt x="58" y="139"/>
                    <a:pt x="58" y="139"/>
                  </a:cubicBezTo>
                  <a:cubicBezTo>
                    <a:pt x="55" y="141"/>
                    <a:pt x="55" y="141"/>
                    <a:pt x="55" y="141"/>
                  </a:cubicBezTo>
                  <a:cubicBezTo>
                    <a:pt x="57" y="142"/>
                    <a:pt x="57" y="142"/>
                    <a:pt x="57" y="142"/>
                  </a:cubicBezTo>
                  <a:cubicBezTo>
                    <a:pt x="58" y="142"/>
                    <a:pt x="58" y="142"/>
                    <a:pt x="58" y="142"/>
                  </a:cubicBezTo>
                  <a:cubicBezTo>
                    <a:pt x="60" y="145"/>
                    <a:pt x="60" y="145"/>
                    <a:pt x="60" y="145"/>
                  </a:cubicBezTo>
                  <a:cubicBezTo>
                    <a:pt x="59" y="147"/>
                    <a:pt x="59" y="147"/>
                    <a:pt x="59" y="147"/>
                  </a:cubicBezTo>
                  <a:cubicBezTo>
                    <a:pt x="57" y="147"/>
                    <a:pt x="57" y="147"/>
                    <a:pt x="57" y="147"/>
                  </a:cubicBezTo>
                  <a:cubicBezTo>
                    <a:pt x="55" y="147"/>
                    <a:pt x="55" y="147"/>
                    <a:pt x="55" y="147"/>
                  </a:cubicBezTo>
                  <a:cubicBezTo>
                    <a:pt x="54" y="151"/>
                    <a:pt x="54" y="151"/>
                    <a:pt x="54" y="151"/>
                  </a:cubicBezTo>
                  <a:cubicBezTo>
                    <a:pt x="55" y="152"/>
                    <a:pt x="55" y="152"/>
                    <a:pt x="55" y="152"/>
                  </a:cubicBezTo>
                  <a:cubicBezTo>
                    <a:pt x="57" y="155"/>
                    <a:pt x="57" y="155"/>
                    <a:pt x="57" y="155"/>
                  </a:cubicBezTo>
                  <a:cubicBezTo>
                    <a:pt x="57" y="159"/>
                    <a:pt x="57" y="159"/>
                    <a:pt x="57" y="159"/>
                  </a:cubicBezTo>
                  <a:cubicBezTo>
                    <a:pt x="55" y="162"/>
                    <a:pt x="55" y="162"/>
                    <a:pt x="55" y="162"/>
                  </a:cubicBezTo>
                  <a:cubicBezTo>
                    <a:pt x="54" y="165"/>
                    <a:pt x="54" y="165"/>
                    <a:pt x="54" y="165"/>
                  </a:cubicBezTo>
                  <a:cubicBezTo>
                    <a:pt x="52" y="166"/>
                    <a:pt x="52" y="166"/>
                    <a:pt x="52" y="166"/>
                  </a:cubicBezTo>
                  <a:cubicBezTo>
                    <a:pt x="48" y="174"/>
                    <a:pt x="48" y="174"/>
                    <a:pt x="48" y="174"/>
                  </a:cubicBezTo>
                  <a:cubicBezTo>
                    <a:pt x="47" y="175"/>
                    <a:pt x="47" y="175"/>
                    <a:pt x="47" y="175"/>
                  </a:cubicBezTo>
                  <a:cubicBezTo>
                    <a:pt x="47" y="174"/>
                    <a:pt x="47" y="174"/>
                    <a:pt x="47" y="174"/>
                  </a:cubicBezTo>
                  <a:cubicBezTo>
                    <a:pt x="45" y="174"/>
                    <a:pt x="45" y="174"/>
                    <a:pt x="45" y="174"/>
                  </a:cubicBezTo>
                  <a:cubicBezTo>
                    <a:pt x="43" y="173"/>
                    <a:pt x="43" y="173"/>
                    <a:pt x="43" y="173"/>
                  </a:cubicBezTo>
                  <a:cubicBezTo>
                    <a:pt x="41" y="174"/>
                    <a:pt x="41" y="174"/>
                    <a:pt x="41" y="174"/>
                  </a:cubicBezTo>
                  <a:cubicBezTo>
                    <a:pt x="40" y="172"/>
                    <a:pt x="40" y="172"/>
                    <a:pt x="40" y="172"/>
                  </a:cubicBezTo>
                  <a:cubicBezTo>
                    <a:pt x="35" y="174"/>
                    <a:pt x="35" y="174"/>
                    <a:pt x="35" y="174"/>
                  </a:cubicBezTo>
                  <a:cubicBezTo>
                    <a:pt x="35" y="175"/>
                    <a:pt x="35" y="175"/>
                    <a:pt x="35" y="175"/>
                  </a:cubicBezTo>
                  <a:cubicBezTo>
                    <a:pt x="34" y="174"/>
                    <a:pt x="34" y="174"/>
                    <a:pt x="34" y="174"/>
                  </a:cubicBezTo>
                  <a:cubicBezTo>
                    <a:pt x="30" y="175"/>
                    <a:pt x="30" y="175"/>
                    <a:pt x="30" y="175"/>
                  </a:cubicBezTo>
                  <a:cubicBezTo>
                    <a:pt x="25" y="179"/>
                    <a:pt x="25" y="179"/>
                    <a:pt x="25" y="179"/>
                  </a:cubicBezTo>
                  <a:cubicBezTo>
                    <a:pt x="26" y="180"/>
                    <a:pt x="26" y="180"/>
                    <a:pt x="26" y="180"/>
                  </a:cubicBezTo>
                  <a:cubicBezTo>
                    <a:pt x="28" y="181"/>
                    <a:pt x="28" y="181"/>
                    <a:pt x="28" y="181"/>
                  </a:cubicBezTo>
                  <a:cubicBezTo>
                    <a:pt x="28" y="183"/>
                    <a:pt x="28" y="183"/>
                    <a:pt x="28" y="183"/>
                  </a:cubicBezTo>
                  <a:cubicBezTo>
                    <a:pt x="26" y="182"/>
                    <a:pt x="26" y="182"/>
                    <a:pt x="26" y="182"/>
                  </a:cubicBezTo>
                  <a:cubicBezTo>
                    <a:pt x="25" y="182"/>
                    <a:pt x="25" y="182"/>
                    <a:pt x="25" y="182"/>
                  </a:cubicBezTo>
                  <a:cubicBezTo>
                    <a:pt x="24" y="183"/>
                    <a:pt x="24" y="183"/>
                    <a:pt x="24" y="183"/>
                  </a:cubicBezTo>
                  <a:cubicBezTo>
                    <a:pt x="24" y="184"/>
                    <a:pt x="24" y="184"/>
                    <a:pt x="24" y="184"/>
                  </a:cubicBezTo>
                  <a:cubicBezTo>
                    <a:pt x="20" y="184"/>
                    <a:pt x="20" y="184"/>
                    <a:pt x="20" y="184"/>
                  </a:cubicBezTo>
                  <a:cubicBezTo>
                    <a:pt x="18" y="186"/>
                    <a:pt x="18" y="186"/>
                    <a:pt x="18" y="186"/>
                  </a:cubicBezTo>
                  <a:cubicBezTo>
                    <a:pt x="15" y="187"/>
                    <a:pt x="15" y="187"/>
                    <a:pt x="15" y="187"/>
                  </a:cubicBezTo>
                  <a:cubicBezTo>
                    <a:pt x="14" y="191"/>
                    <a:pt x="14" y="191"/>
                    <a:pt x="14" y="191"/>
                  </a:cubicBezTo>
                  <a:cubicBezTo>
                    <a:pt x="11" y="190"/>
                    <a:pt x="11" y="190"/>
                    <a:pt x="11" y="190"/>
                  </a:cubicBezTo>
                  <a:cubicBezTo>
                    <a:pt x="9" y="191"/>
                    <a:pt x="9" y="191"/>
                    <a:pt x="9" y="191"/>
                  </a:cubicBezTo>
                  <a:cubicBezTo>
                    <a:pt x="7" y="193"/>
                    <a:pt x="7" y="193"/>
                    <a:pt x="7" y="193"/>
                  </a:cubicBezTo>
                  <a:cubicBezTo>
                    <a:pt x="4" y="194"/>
                    <a:pt x="4" y="194"/>
                    <a:pt x="4" y="194"/>
                  </a:cubicBezTo>
                  <a:cubicBezTo>
                    <a:pt x="3" y="195"/>
                    <a:pt x="3" y="195"/>
                    <a:pt x="3" y="195"/>
                  </a:cubicBezTo>
                  <a:cubicBezTo>
                    <a:pt x="2" y="197"/>
                    <a:pt x="2" y="197"/>
                    <a:pt x="2" y="197"/>
                  </a:cubicBezTo>
                  <a:cubicBezTo>
                    <a:pt x="2" y="198"/>
                    <a:pt x="2" y="198"/>
                    <a:pt x="2" y="198"/>
                  </a:cubicBezTo>
                  <a:cubicBezTo>
                    <a:pt x="1" y="201"/>
                    <a:pt x="1" y="201"/>
                    <a:pt x="1" y="201"/>
                  </a:cubicBezTo>
                  <a:cubicBezTo>
                    <a:pt x="1" y="202"/>
                    <a:pt x="1" y="202"/>
                    <a:pt x="1" y="202"/>
                  </a:cubicBezTo>
                  <a:cubicBezTo>
                    <a:pt x="4" y="203"/>
                    <a:pt x="4" y="203"/>
                    <a:pt x="4" y="203"/>
                  </a:cubicBezTo>
                  <a:cubicBezTo>
                    <a:pt x="2" y="203"/>
                    <a:pt x="2" y="203"/>
                    <a:pt x="2" y="203"/>
                  </a:cubicBezTo>
                  <a:cubicBezTo>
                    <a:pt x="1" y="206"/>
                    <a:pt x="1" y="206"/>
                    <a:pt x="1" y="206"/>
                  </a:cubicBezTo>
                  <a:cubicBezTo>
                    <a:pt x="0" y="206"/>
                    <a:pt x="0" y="206"/>
                    <a:pt x="0" y="206"/>
                  </a:cubicBezTo>
                  <a:cubicBezTo>
                    <a:pt x="1" y="208"/>
                    <a:pt x="1" y="208"/>
                    <a:pt x="1" y="208"/>
                  </a:cubicBezTo>
                  <a:cubicBezTo>
                    <a:pt x="3" y="210"/>
                    <a:pt x="3" y="210"/>
                    <a:pt x="3" y="210"/>
                  </a:cubicBezTo>
                  <a:cubicBezTo>
                    <a:pt x="4" y="211"/>
                    <a:pt x="4" y="211"/>
                    <a:pt x="4" y="211"/>
                  </a:cubicBezTo>
                  <a:cubicBezTo>
                    <a:pt x="5" y="212"/>
                    <a:pt x="5" y="212"/>
                    <a:pt x="5" y="212"/>
                  </a:cubicBezTo>
                  <a:cubicBezTo>
                    <a:pt x="5" y="214"/>
                    <a:pt x="5" y="214"/>
                    <a:pt x="5" y="214"/>
                  </a:cubicBezTo>
                  <a:cubicBezTo>
                    <a:pt x="5" y="214"/>
                    <a:pt x="5" y="214"/>
                    <a:pt x="5" y="214"/>
                  </a:cubicBezTo>
                  <a:cubicBezTo>
                    <a:pt x="8" y="216"/>
                    <a:pt x="8" y="216"/>
                    <a:pt x="8" y="216"/>
                  </a:cubicBezTo>
                  <a:cubicBezTo>
                    <a:pt x="8" y="215"/>
                    <a:pt x="8" y="215"/>
                    <a:pt x="8" y="215"/>
                  </a:cubicBezTo>
                  <a:cubicBezTo>
                    <a:pt x="10" y="216"/>
                    <a:pt x="10" y="216"/>
                    <a:pt x="10" y="216"/>
                  </a:cubicBezTo>
                  <a:cubicBezTo>
                    <a:pt x="12" y="216"/>
                    <a:pt x="12" y="216"/>
                    <a:pt x="12" y="216"/>
                  </a:cubicBezTo>
                  <a:cubicBezTo>
                    <a:pt x="11" y="218"/>
                    <a:pt x="11" y="218"/>
                    <a:pt x="11" y="218"/>
                  </a:cubicBezTo>
                  <a:cubicBezTo>
                    <a:pt x="12" y="220"/>
                    <a:pt x="12" y="220"/>
                    <a:pt x="12" y="220"/>
                  </a:cubicBezTo>
                  <a:cubicBezTo>
                    <a:pt x="20" y="217"/>
                    <a:pt x="20" y="217"/>
                    <a:pt x="20" y="217"/>
                  </a:cubicBezTo>
                  <a:cubicBezTo>
                    <a:pt x="17" y="221"/>
                    <a:pt x="17" y="221"/>
                    <a:pt x="17" y="221"/>
                  </a:cubicBezTo>
                  <a:cubicBezTo>
                    <a:pt x="17" y="223"/>
                    <a:pt x="17" y="223"/>
                    <a:pt x="17" y="223"/>
                  </a:cubicBezTo>
                  <a:cubicBezTo>
                    <a:pt x="21" y="223"/>
                    <a:pt x="21" y="223"/>
                    <a:pt x="21" y="223"/>
                  </a:cubicBezTo>
                  <a:cubicBezTo>
                    <a:pt x="23" y="222"/>
                    <a:pt x="23" y="222"/>
                    <a:pt x="23" y="222"/>
                  </a:cubicBezTo>
                  <a:cubicBezTo>
                    <a:pt x="23" y="223"/>
                    <a:pt x="23" y="223"/>
                    <a:pt x="23" y="223"/>
                  </a:cubicBezTo>
                  <a:cubicBezTo>
                    <a:pt x="20" y="225"/>
                    <a:pt x="20" y="225"/>
                    <a:pt x="20" y="225"/>
                  </a:cubicBezTo>
                  <a:cubicBezTo>
                    <a:pt x="20" y="227"/>
                    <a:pt x="20" y="227"/>
                    <a:pt x="20" y="227"/>
                  </a:cubicBezTo>
                  <a:cubicBezTo>
                    <a:pt x="28" y="230"/>
                    <a:pt x="28" y="230"/>
                    <a:pt x="28" y="230"/>
                  </a:cubicBezTo>
                  <a:cubicBezTo>
                    <a:pt x="30" y="228"/>
                    <a:pt x="30" y="228"/>
                    <a:pt x="30" y="228"/>
                  </a:cubicBezTo>
                  <a:cubicBezTo>
                    <a:pt x="31" y="226"/>
                    <a:pt x="31" y="226"/>
                    <a:pt x="31" y="226"/>
                  </a:cubicBezTo>
                  <a:cubicBezTo>
                    <a:pt x="30" y="224"/>
                    <a:pt x="30" y="224"/>
                    <a:pt x="30" y="224"/>
                  </a:cubicBezTo>
                  <a:cubicBezTo>
                    <a:pt x="31" y="223"/>
                    <a:pt x="31" y="223"/>
                    <a:pt x="31" y="223"/>
                  </a:cubicBezTo>
                  <a:cubicBezTo>
                    <a:pt x="33" y="225"/>
                    <a:pt x="33" y="225"/>
                    <a:pt x="33" y="225"/>
                  </a:cubicBezTo>
                  <a:cubicBezTo>
                    <a:pt x="33" y="228"/>
                    <a:pt x="33" y="228"/>
                    <a:pt x="33" y="228"/>
                  </a:cubicBezTo>
                  <a:cubicBezTo>
                    <a:pt x="41" y="227"/>
                    <a:pt x="41" y="227"/>
                    <a:pt x="41" y="227"/>
                  </a:cubicBezTo>
                  <a:cubicBezTo>
                    <a:pt x="42" y="224"/>
                    <a:pt x="42" y="224"/>
                    <a:pt x="42" y="224"/>
                  </a:cubicBezTo>
                  <a:cubicBezTo>
                    <a:pt x="44" y="222"/>
                    <a:pt x="44" y="222"/>
                    <a:pt x="44" y="222"/>
                  </a:cubicBezTo>
                  <a:cubicBezTo>
                    <a:pt x="46" y="221"/>
                    <a:pt x="46" y="221"/>
                    <a:pt x="46" y="221"/>
                  </a:cubicBezTo>
                  <a:cubicBezTo>
                    <a:pt x="46" y="223"/>
                    <a:pt x="46" y="223"/>
                    <a:pt x="46" y="223"/>
                  </a:cubicBezTo>
                  <a:cubicBezTo>
                    <a:pt x="44" y="224"/>
                    <a:pt x="44" y="224"/>
                    <a:pt x="44" y="224"/>
                  </a:cubicBezTo>
                  <a:cubicBezTo>
                    <a:pt x="44" y="225"/>
                    <a:pt x="44" y="225"/>
                    <a:pt x="44" y="225"/>
                  </a:cubicBezTo>
                  <a:cubicBezTo>
                    <a:pt x="45" y="225"/>
                    <a:pt x="45" y="225"/>
                    <a:pt x="45" y="225"/>
                  </a:cubicBezTo>
                  <a:cubicBezTo>
                    <a:pt x="46" y="223"/>
                    <a:pt x="46" y="223"/>
                    <a:pt x="46" y="223"/>
                  </a:cubicBezTo>
                  <a:cubicBezTo>
                    <a:pt x="48" y="222"/>
                    <a:pt x="48" y="222"/>
                    <a:pt x="48" y="222"/>
                  </a:cubicBezTo>
                  <a:cubicBezTo>
                    <a:pt x="49" y="224"/>
                    <a:pt x="49" y="224"/>
                    <a:pt x="49" y="224"/>
                  </a:cubicBezTo>
                  <a:cubicBezTo>
                    <a:pt x="49" y="225"/>
                    <a:pt x="49" y="225"/>
                    <a:pt x="49" y="225"/>
                  </a:cubicBezTo>
                  <a:cubicBezTo>
                    <a:pt x="51" y="227"/>
                    <a:pt x="51" y="227"/>
                    <a:pt x="51" y="227"/>
                  </a:cubicBezTo>
                  <a:cubicBezTo>
                    <a:pt x="50" y="229"/>
                    <a:pt x="50" y="229"/>
                    <a:pt x="50" y="229"/>
                  </a:cubicBezTo>
                  <a:cubicBezTo>
                    <a:pt x="49" y="230"/>
                    <a:pt x="49" y="230"/>
                    <a:pt x="49" y="230"/>
                  </a:cubicBezTo>
                  <a:cubicBezTo>
                    <a:pt x="47" y="230"/>
                    <a:pt x="47" y="230"/>
                    <a:pt x="47" y="230"/>
                  </a:cubicBezTo>
                  <a:cubicBezTo>
                    <a:pt x="46" y="231"/>
                    <a:pt x="46" y="231"/>
                    <a:pt x="46" y="231"/>
                  </a:cubicBezTo>
                  <a:cubicBezTo>
                    <a:pt x="46" y="233"/>
                    <a:pt x="46" y="233"/>
                    <a:pt x="46" y="233"/>
                  </a:cubicBezTo>
                  <a:cubicBezTo>
                    <a:pt x="47" y="234"/>
                    <a:pt x="47" y="234"/>
                    <a:pt x="47" y="234"/>
                  </a:cubicBezTo>
                  <a:cubicBezTo>
                    <a:pt x="51" y="236"/>
                    <a:pt x="51" y="236"/>
                    <a:pt x="51" y="236"/>
                  </a:cubicBezTo>
                  <a:cubicBezTo>
                    <a:pt x="51" y="237"/>
                    <a:pt x="51" y="237"/>
                    <a:pt x="51" y="237"/>
                  </a:cubicBezTo>
                  <a:cubicBezTo>
                    <a:pt x="51" y="238"/>
                    <a:pt x="51" y="238"/>
                    <a:pt x="51" y="238"/>
                  </a:cubicBezTo>
                  <a:cubicBezTo>
                    <a:pt x="50" y="239"/>
                    <a:pt x="50" y="239"/>
                    <a:pt x="50" y="239"/>
                  </a:cubicBezTo>
                  <a:cubicBezTo>
                    <a:pt x="48" y="240"/>
                    <a:pt x="48" y="240"/>
                    <a:pt x="48" y="240"/>
                  </a:cubicBezTo>
                  <a:cubicBezTo>
                    <a:pt x="48" y="241"/>
                    <a:pt x="48" y="241"/>
                    <a:pt x="48" y="241"/>
                  </a:cubicBezTo>
                  <a:cubicBezTo>
                    <a:pt x="46" y="241"/>
                    <a:pt x="46" y="241"/>
                    <a:pt x="46" y="241"/>
                  </a:cubicBezTo>
                  <a:cubicBezTo>
                    <a:pt x="37" y="239"/>
                    <a:pt x="37" y="239"/>
                    <a:pt x="37" y="239"/>
                  </a:cubicBezTo>
                  <a:cubicBezTo>
                    <a:pt x="33" y="240"/>
                    <a:pt x="33" y="240"/>
                    <a:pt x="33" y="240"/>
                  </a:cubicBezTo>
                  <a:cubicBezTo>
                    <a:pt x="19" y="238"/>
                    <a:pt x="19" y="238"/>
                    <a:pt x="19" y="238"/>
                  </a:cubicBezTo>
                  <a:cubicBezTo>
                    <a:pt x="15" y="239"/>
                    <a:pt x="15" y="239"/>
                    <a:pt x="15" y="239"/>
                  </a:cubicBezTo>
                  <a:cubicBezTo>
                    <a:pt x="15" y="241"/>
                    <a:pt x="15" y="241"/>
                    <a:pt x="15" y="241"/>
                  </a:cubicBezTo>
                  <a:cubicBezTo>
                    <a:pt x="14" y="241"/>
                    <a:pt x="14" y="241"/>
                    <a:pt x="14" y="241"/>
                  </a:cubicBezTo>
                  <a:cubicBezTo>
                    <a:pt x="11" y="246"/>
                    <a:pt x="11" y="246"/>
                    <a:pt x="11" y="246"/>
                  </a:cubicBezTo>
                  <a:cubicBezTo>
                    <a:pt x="11" y="246"/>
                    <a:pt x="11" y="246"/>
                    <a:pt x="11" y="246"/>
                  </a:cubicBezTo>
                  <a:cubicBezTo>
                    <a:pt x="14" y="248"/>
                    <a:pt x="14" y="248"/>
                    <a:pt x="14" y="248"/>
                  </a:cubicBezTo>
                  <a:cubicBezTo>
                    <a:pt x="15" y="249"/>
                    <a:pt x="15" y="249"/>
                    <a:pt x="15" y="249"/>
                  </a:cubicBezTo>
                  <a:cubicBezTo>
                    <a:pt x="15" y="250"/>
                    <a:pt x="15" y="250"/>
                    <a:pt x="15" y="250"/>
                  </a:cubicBezTo>
                  <a:cubicBezTo>
                    <a:pt x="17" y="252"/>
                    <a:pt x="17" y="252"/>
                    <a:pt x="17" y="252"/>
                  </a:cubicBezTo>
                  <a:cubicBezTo>
                    <a:pt x="19" y="251"/>
                    <a:pt x="19" y="251"/>
                    <a:pt x="19" y="251"/>
                  </a:cubicBezTo>
                  <a:cubicBezTo>
                    <a:pt x="22" y="245"/>
                    <a:pt x="22" y="245"/>
                    <a:pt x="22" y="245"/>
                  </a:cubicBezTo>
                  <a:cubicBezTo>
                    <a:pt x="23" y="245"/>
                    <a:pt x="23" y="245"/>
                    <a:pt x="23" y="245"/>
                  </a:cubicBezTo>
                  <a:cubicBezTo>
                    <a:pt x="21" y="250"/>
                    <a:pt x="21" y="250"/>
                    <a:pt x="21" y="250"/>
                  </a:cubicBezTo>
                  <a:cubicBezTo>
                    <a:pt x="22" y="253"/>
                    <a:pt x="22" y="253"/>
                    <a:pt x="22" y="253"/>
                  </a:cubicBezTo>
                  <a:cubicBezTo>
                    <a:pt x="30" y="256"/>
                    <a:pt x="30" y="256"/>
                    <a:pt x="30" y="256"/>
                  </a:cubicBezTo>
                  <a:cubicBezTo>
                    <a:pt x="34" y="255"/>
                    <a:pt x="34" y="255"/>
                    <a:pt x="34" y="255"/>
                  </a:cubicBezTo>
                  <a:cubicBezTo>
                    <a:pt x="34" y="257"/>
                    <a:pt x="34" y="257"/>
                    <a:pt x="34" y="257"/>
                  </a:cubicBezTo>
                  <a:cubicBezTo>
                    <a:pt x="31" y="259"/>
                    <a:pt x="31" y="259"/>
                    <a:pt x="31" y="259"/>
                  </a:cubicBezTo>
                  <a:cubicBezTo>
                    <a:pt x="29" y="259"/>
                    <a:pt x="29" y="259"/>
                    <a:pt x="29" y="259"/>
                  </a:cubicBezTo>
                  <a:cubicBezTo>
                    <a:pt x="24" y="264"/>
                    <a:pt x="24" y="264"/>
                    <a:pt x="24" y="264"/>
                  </a:cubicBezTo>
                  <a:cubicBezTo>
                    <a:pt x="34" y="275"/>
                    <a:pt x="34" y="275"/>
                    <a:pt x="34" y="275"/>
                  </a:cubicBezTo>
                  <a:cubicBezTo>
                    <a:pt x="47" y="279"/>
                    <a:pt x="47" y="279"/>
                    <a:pt x="47" y="279"/>
                  </a:cubicBezTo>
                  <a:cubicBezTo>
                    <a:pt x="42" y="273"/>
                    <a:pt x="42" y="273"/>
                    <a:pt x="42" y="273"/>
                  </a:cubicBezTo>
                  <a:cubicBezTo>
                    <a:pt x="40" y="271"/>
                    <a:pt x="40" y="271"/>
                    <a:pt x="40" y="271"/>
                  </a:cubicBezTo>
                  <a:cubicBezTo>
                    <a:pt x="42" y="269"/>
                    <a:pt x="42" y="269"/>
                    <a:pt x="42" y="269"/>
                  </a:cubicBezTo>
                  <a:cubicBezTo>
                    <a:pt x="44" y="269"/>
                    <a:pt x="44" y="269"/>
                    <a:pt x="44" y="269"/>
                  </a:cubicBezTo>
                  <a:cubicBezTo>
                    <a:pt x="46" y="272"/>
                    <a:pt x="46" y="272"/>
                    <a:pt x="46" y="272"/>
                  </a:cubicBezTo>
                  <a:cubicBezTo>
                    <a:pt x="47" y="272"/>
                    <a:pt x="47" y="272"/>
                    <a:pt x="47" y="272"/>
                  </a:cubicBezTo>
                  <a:cubicBezTo>
                    <a:pt x="48" y="270"/>
                    <a:pt x="48" y="270"/>
                    <a:pt x="48" y="270"/>
                  </a:cubicBezTo>
                  <a:cubicBezTo>
                    <a:pt x="49" y="267"/>
                    <a:pt x="49" y="267"/>
                    <a:pt x="49" y="267"/>
                  </a:cubicBezTo>
                  <a:cubicBezTo>
                    <a:pt x="53" y="269"/>
                    <a:pt x="53" y="269"/>
                    <a:pt x="53" y="269"/>
                  </a:cubicBezTo>
                  <a:cubicBezTo>
                    <a:pt x="52" y="270"/>
                    <a:pt x="52" y="270"/>
                    <a:pt x="52" y="270"/>
                  </a:cubicBezTo>
                  <a:cubicBezTo>
                    <a:pt x="52" y="274"/>
                    <a:pt x="52" y="274"/>
                    <a:pt x="52" y="274"/>
                  </a:cubicBezTo>
                  <a:cubicBezTo>
                    <a:pt x="54" y="276"/>
                    <a:pt x="54" y="276"/>
                    <a:pt x="54" y="276"/>
                  </a:cubicBezTo>
                  <a:cubicBezTo>
                    <a:pt x="55" y="275"/>
                    <a:pt x="55" y="275"/>
                    <a:pt x="55" y="275"/>
                  </a:cubicBezTo>
                  <a:cubicBezTo>
                    <a:pt x="57" y="272"/>
                    <a:pt x="57" y="272"/>
                    <a:pt x="57" y="272"/>
                  </a:cubicBezTo>
                  <a:cubicBezTo>
                    <a:pt x="58" y="271"/>
                    <a:pt x="58" y="271"/>
                    <a:pt x="58" y="271"/>
                  </a:cubicBezTo>
                  <a:cubicBezTo>
                    <a:pt x="59" y="272"/>
                    <a:pt x="59" y="272"/>
                    <a:pt x="59" y="272"/>
                  </a:cubicBezTo>
                  <a:cubicBezTo>
                    <a:pt x="60" y="270"/>
                    <a:pt x="60" y="270"/>
                    <a:pt x="60" y="270"/>
                  </a:cubicBezTo>
                  <a:cubicBezTo>
                    <a:pt x="61" y="268"/>
                    <a:pt x="61" y="268"/>
                    <a:pt x="61" y="268"/>
                  </a:cubicBezTo>
                  <a:cubicBezTo>
                    <a:pt x="63" y="267"/>
                    <a:pt x="63" y="267"/>
                    <a:pt x="63" y="267"/>
                  </a:cubicBezTo>
                  <a:cubicBezTo>
                    <a:pt x="63" y="269"/>
                    <a:pt x="63" y="269"/>
                    <a:pt x="63" y="269"/>
                  </a:cubicBezTo>
                  <a:cubicBezTo>
                    <a:pt x="65" y="272"/>
                    <a:pt x="65" y="272"/>
                    <a:pt x="65" y="272"/>
                  </a:cubicBezTo>
                  <a:cubicBezTo>
                    <a:pt x="67" y="270"/>
                    <a:pt x="67" y="270"/>
                    <a:pt x="67" y="270"/>
                  </a:cubicBezTo>
                  <a:cubicBezTo>
                    <a:pt x="69" y="266"/>
                    <a:pt x="69" y="266"/>
                    <a:pt x="69" y="266"/>
                  </a:cubicBezTo>
                  <a:cubicBezTo>
                    <a:pt x="71" y="266"/>
                    <a:pt x="71" y="266"/>
                    <a:pt x="71" y="266"/>
                  </a:cubicBezTo>
                  <a:cubicBezTo>
                    <a:pt x="72" y="269"/>
                    <a:pt x="72" y="269"/>
                    <a:pt x="72" y="269"/>
                  </a:cubicBezTo>
                  <a:cubicBezTo>
                    <a:pt x="74" y="270"/>
                    <a:pt x="74" y="270"/>
                    <a:pt x="74" y="270"/>
                  </a:cubicBezTo>
                  <a:cubicBezTo>
                    <a:pt x="75" y="269"/>
                    <a:pt x="75" y="269"/>
                    <a:pt x="75" y="269"/>
                  </a:cubicBezTo>
                  <a:cubicBezTo>
                    <a:pt x="84" y="272"/>
                    <a:pt x="84" y="272"/>
                    <a:pt x="84" y="272"/>
                  </a:cubicBezTo>
                  <a:cubicBezTo>
                    <a:pt x="85" y="274"/>
                    <a:pt x="85" y="274"/>
                    <a:pt x="85" y="274"/>
                  </a:cubicBezTo>
                  <a:cubicBezTo>
                    <a:pt x="86" y="275"/>
                    <a:pt x="86" y="275"/>
                    <a:pt x="86" y="275"/>
                  </a:cubicBezTo>
                  <a:cubicBezTo>
                    <a:pt x="86" y="275"/>
                    <a:pt x="86" y="275"/>
                    <a:pt x="86" y="275"/>
                  </a:cubicBezTo>
                  <a:cubicBezTo>
                    <a:pt x="86" y="276"/>
                    <a:pt x="86" y="276"/>
                    <a:pt x="86" y="276"/>
                  </a:cubicBezTo>
                  <a:cubicBezTo>
                    <a:pt x="86" y="274"/>
                    <a:pt x="86" y="274"/>
                    <a:pt x="86" y="274"/>
                  </a:cubicBezTo>
                  <a:cubicBezTo>
                    <a:pt x="86" y="274"/>
                    <a:pt x="86" y="274"/>
                    <a:pt x="86" y="274"/>
                  </a:cubicBezTo>
                  <a:cubicBezTo>
                    <a:pt x="92" y="277"/>
                    <a:pt x="92" y="277"/>
                    <a:pt x="92" y="277"/>
                  </a:cubicBezTo>
                  <a:cubicBezTo>
                    <a:pt x="93" y="277"/>
                    <a:pt x="93" y="277"/>
                    <a:pt x="93" y="277"/>
                  </a:cubicBezTo>
                  <a:cubicBezTo>
                    <a:pt x="93" y="278"/>
                    <a:pt x="93" y="278"/>
                    <a:pt x="93" y="278"/>
                  </a:cubicBezTo>
                  <a:cubicBezTo>
                    <a:pt x="93" y="282"/>
                    <a:pt x="93" y="282"/>
                    <a:pt x="93" y="282"/>
                  </a:cubicBezTo>
                  <a:cubicBezTo>
                    <a:pt x="95" y="281"/>
                    <a:pt x="95" y="281"/>
                    <a:pt x="95" y="281"/>
                  </a:cubicBezTo>
                  <a:cubicBezTo>
                    <a:pt x="96" y="279"/>
                    <a:pt x="96" y="279"/>
                    <a:pt x="96" y="279"/>
                  </a:cubicBezTo>
                  <a:cubicBezTo>
                    <a:pt x="97" y="282"/>
                    <a:pt x="97" y="282"/>
                    <a:pt x="97" y="282"/>
                  </a:cubicBezTo>
                  <a:cubicBezTo>
                    <a:pt x="98" y="282"/>
                    <a:pt x="98" y="282"/>
                    <a:pt x="98" y="282"/>
                  </a:cubicBezTo>
                  <a:cubicBezTo>
                    <a:pt x="99" y="284"/>
                    <a:pt x="99" y="284"/>
                    <a:pt x="99" y="284"/>
                  </a:cubicBezTo>
                  <a:cubicBezTo>
                    <a:pt x="101" y="283"/>
                    <a:pt x="101" y="283"/>
                    <a:pt x="101" y="283"/>
                  </a:cubicBezTo>
                  <a:cubicBezTo>
                    <a:pt x="102" y="286"/>
                    <a:pt x="102" y="286"/>
                    <a:pt x="102" y="286"/>
                  </a:cubicBezTo>
                  <a:cubicBezTo>
                    <a:pt x="103" y="288"/>
                    <a:pt x="103" y="288"/>
                    <a:pt x="103" y="288"/>
                  </a:cubicBezTo>
                  <a:cubicBezTo>
                    <a:pt x="103" y="288"/>
                    <a:pt x="103" y="288"/>
                    <a:pt x="103" y="288"/>
                  </a:cubicBezTo>
                  <a:cubicBezTo>
                    <a:pt x="103" y="290"/>
                    <a:pt x="103" y="290"/>
                    <a:pt x="103" y="290"/>
                  </a:cubicBezTo>
                  <a:cubicBezTo>
                    <a:pt x="101" y="294"/>
                    <a:pt x="101" y="294"/>
                    <a:pt x="101" y="294"/>
                  </a:cubicBezTo>
                  <a:cubicBezTo>
                    <a:pt x="103" y="292"/>
                    <a:pt x="103" y="292"/>
                    <a:pt x="103" y="292"/>
                  </a:cubicBezTo>
                  <a:cubicBezTo>
                    <a:pt x="103" y="294"/>
                    <a:pt x="103" y="294"/>
                    <a:pt x="103" y="294"/>
                  </a:cubicBezTo>
                  <a:cubicBezTo>
                    <a:pt x="103" y="295"/>
                    <a:pt x="103" y="295"/>
                    <a:pt x="103" y="295"/>
                  </a:cubicBezTo>
                  <a:cubicBezTo>
                    <a:pt x="104" y="297"/>
                    <a:pt x="104" y="297"/>
                    <a:pt x="104" y="297"/>
                  </a:cubicBezTo>
                  <a:cubicBezTo>
                    <a:pt x="105" y="300"/>
                    <a:pt x="105" y="300"/>
                    <a:pt x="105" y="300"/>
                  </a:cubicBezTo>
                  <a:cubicBezTo>
                    <a:pt x="106" y="302"/>
                    <a:pt x="106" y="302"/>
                    <a:pt x="106" y="302"/>
                  </a:cubicBezTo>
                  <a:cubicBezTo>
                    <a:pt x="113" y="307"/>
                    <a:pt x="113" y="307"/>
                    <a:pt x="113" y="307"/>
                  </a:cubicBezTo>
                  <a:cubicBezTo>
                    <a:pt x="113" y="308"/>
                    <a:pt x="113" y="308"/>
                    <a:pt x="113" y="308"/>
                  </a:cubicBezTo>
                  <a:cubicBezTo>
                    <a:pt x="112" y="309"/>
                    <a:pt x="112" y="309"/>
                    <a:pt x="112" y="309"/>
                  </a:cubicBezTo>
                  <a:cubicBezTo>
                    <a:pt x="111" y="310"/>
                    <a:pt x="111" y="310"/>
                    <a:pt x="111" y="310"/>
                  </a:cubicBezTo>
                  <a:cubicBezTo>
                    <a:pt x="112" y="311"/>
                    <a:pt x="112" y="311"/>
                    <a:pt x="112" y="311"/>
                  </a:cubicBezTo>
                  <a:cubicBezTo>
                    <a:pt x="114" y="312"/>
                    <a:pt x="114" y="312"/>
                    <a:pt x="114" y="312"/>
                  </a:cubicBezTo>
                  <a:cubicBezTo>
                    <a:pt x="117" y="317"/>
                    <a:pt x="117" y="317"/>
                    <a:pt x="117" y="317"/>
                  </a:cubicBezTo>
                  <a:cubicBezTo>
                    <a:pt x="116" y="317"/>
                    <a:pt x="116" y="317"/>
                    <a:pt x="116" y="317"/>
                  </a:cubicBezTo>
                  <a:cubicBezTo>
                    <a:pt x="113" y="318"/>
                    <a:pt x="113" y="318"/>
                    <a:pt x="113" y="318"/>
                  </a:cubicBezTo>
                  <a:cubicBezTo>
                    <a:pt x="116" y="319"/>
                    <a:pt x="116" y="319"/>
                    <a:pt x="116" y="319"/>
                  </a:cubicBezTo>
                  <a:cubicBezTo>
                    <a:pt x="117" y="319"/>
                    <a:pt x="117" y="319"/>
                    <a:pt x="117" y="319"/>
                  </a:cubicBezTo>
                  <a:cubicBezTo>
                    <a:pt x="117" y="321"/>
                    <a:pt x="117" y="321"/>
                    <a:pt x="117" y="321"/>
                  </a:cubicBezTo>
                  <a:cubicBezTo>
                    <a:pt x="114" y="321"/>
                    <a:pt x="114" y="321"/>
                    <a:pt x="114" y="321"/>
                  </a:cubicBezTo>
                  <a:cubicBezTo>
                    <a:pt x="117" y="322"/>
                    <a:pt x="117" y="322"/>
                    <a:pt x="117" y="322"/>
                  </a:cubicBezTo>
                  <a:cubicBezTo>
                    <a:pt x="118" y="323"/>
                    <a:pt x="118" y="323"/>
                    <a:pt x="118" y="323"/>
                  </a:cubicBezTo>
                  <a:cubicBezTo>
                    <a:pt x="117" y="328"/>
                    <a:pt x="117" y="328"/>
                    <a:pt x="117" y="328"/>
                  </a:cubicBezTo>
                  <a:cubicBezTo>
                    <a:pt x="118" y="328"/>
                    <a:pt x="118" y="328"/>
                    <a:pt x="118" y="328"/>
                  </a:cubicBezTo>
                  <a:cubicBezTo>
                    <a:pt x="119" y="329"/>
                    <a:pt x="119" y="329"/>
                    <a:pt x="119" y="329"/>
                  </a:cubicBezTo>
                  <a:cubicBezTo>
                    <a:pt x="118" y="331"/>
                    <a:pt x="118" y="331"/>
                    <a:pt x="118" y="331"/>
                  </a:cubicBezTo>
                  <a:cubicBezTo>
                    <a:pt x="121" y="333"/>
                    <a:pt x="121" y="333"/>
                    <a:pt x="121" y="333"/>
                  </a:cubicBezTo>
                  <a:cubicBezTo>
                    <a:pt x="120" y="336"/>
                    <a:pt x="120" y="336"/>
                    <a:pt x="120" y="336"/>
                  </a:cubicBezTo>
                  <a:cubicBezTo>
                    <a:pt x="120" y="337"/>
                    <a:pt x="120" y="337"/>
                    <a:pt x="120" y="337"/>
                  </a:cubicBezTo>
                  <a:cubicBezTo>
                    <a:pt x="119" y="336"/>
                    <a:pt x="119" y="336"/>
                    <a:pt x="119" y="336"/>
                  </a:cubicBezTo>
                  <a:cubicBezTo>
                    <a:pt x="119" y="339"/>
                    <a:pt x="119" y="339"/>
                    <a:pt x="119" y="339"/>
                  </a:cubicBezTo>
                  <a:cubicBezTo>
                    <a:pt x="122" y="341"/>
                    <a:pt x="122" y="341"/>
                    <a:pt x="122" y="341"/>
                  </a:cubicBezTo>
                  <a:cubicBezTo>
                    <a:pt x="123" y="343"/>
                    <a:pt x="123" y="343"/>
                    <a:pt x="123" y="343"/>
                  </a:cubicBezTo>
                  <a:cubicBezTo>
                    <a:pt x="122" y="346"/>
                    <a:pt x="122" y="346"/>
                    <a:pt x="122" y="346"/>
                  </a:cubicBezTo>
                  <a:cubicBezTo>
                    <a:pt x="123" y="346"/>
                    <a:pt x="123" y="346"/>
                    <a:pt x="123" y="346"/>
                  </a:cubicBezTo>
                  <a:cubicBezTo>
                    <a:pt x="125" y="344"/>
                    <a:pt x="125" y="344"/>
                    <a:pt x="125" y="344"/>
                  </a:cubicBezTo>
                  <a:cubicBezTo>
                    <a:pt x="124" y="345"/>
                    <a:pt x="124" y="345"/>
                    <a:pt x="124" y="345"/>
                  </a:cubicBezTo>
                  <a:cubicBezTo>
                    <a:pt x="123" y="348"/>
                    <a:pt x="123" y="348"/>
                    <a:pt x="123" y="348"/>
                  </a:cubicBezTo>
                  <a:cubicBezTo>
                    <a:pt x="125" y="349"/>
                    <a:pt x="125" y="349"/>
                    <a:pt x="125" y="349"/>
                  </a:cubicBezTo>
                  <a:cubicBezTo>
                    <a:pt x="123" y="350"/>
                    <a:pt x="123" y="350"/>
                    <a:pt x="123" y="350"/>
                  </a:cubicBezTo>
                  <a:cubicBezTo>
                    <a:pt x="123" y="352"/>
                    <a:pt x="123" y="352"/>
                    <a:pt x="123" y="352"/>
                  </a:cubicBezTo>
                  <a:cubicBezTo>
                    <a:pt x="121" y="353"/>
                    <a:pt x="121" y="353"/>
                    <a:pt x="121" y="353"/>
                  </a:cubicBezTo>
                  <a:cubicBezTo>
                    <a:pt x="128" y="355"/>
                    <a:pt x="128" y="355"/>
                    <a:pt x="128" y="355"/>
                  </a:cubicBezTo>
                  <a:cubicBezTo>
                    <a:pt x="129" y="357"/>
                    <a:pt x="129" y="357"/>
                    <a:pt x="129" y="357"/>
                  </a:cubicBezTo>
                  <a:cubicBezTo>
                    <a:pt x="129" y="360"/>
                    <a:pt x="129" y="360"/>
                    <a:pt x="129" y="360"/>
                  </a:cubicBezTo>
                  <a:cubicBezTo>
                    <a:pt x="128" y="361"/>
                    <a:pt x="128" y="361"/>
                    <a:pt x="128" y="361"/>
                  </a:cubicBezTo>
                  <a:cubicBezTo>
                    <a:pt x="129" y="367"/>
                    <a:pt x="129" y="367"/>
                    <a:pt x="129" y="367"/>
                  </a:cubicBezTo>
                  <a:cubicBezTo>
                    <a:pt x="127" y="367"/>
                    <a:pt x="127" y="367"/>
                    <a:pt x="127" y="367"/>
                  </a:cubicBezTo>
                  <a:cubicBezTo>
                    <a:pt x="128" y="369"/>
                    <a:pt x="128" y="369"/>
                    <a:pt x="128" y="369"/>
                  </a:cubicBezTo>
                  <a:cubicBezTo>
                    <a:pt x="127" y="370"/>
                    <a:pt x="127" y="370"/>
                    <a:pt x="127" y="370"/>
                  </a:cubicBezTo>
                  <a:cubicBezTo>
                    <a:pt x="126" y="372"/>
                    <a:pt x="126" y="372"/>
                    <a:pt x="126" y="372"/>
                  </a:cubicBezTo>
                  <a:cubicBezTo>
                    <a:pt x="124" y="376"/>
                    <a:pt x="124" y="376"/>
                    <a:pt x="124" y="376"/>
                  </a:cubicBezTo>
                  <a:cubicBezTo>
                    <a:pt x="122" y="377"/>
                    <a:pt x="122" y="377"/>
                    <a:pt x="122" y="377"/>
                  </a:cubicBezTo>
                  <a:cubicBezTo>
                    <a:pt x="124" y="379"/>
                    <a:pt x="124" y="379"/>
                    <a:pt x="124" y="379"/>
                  </a:cubicBezTo>
                  <a:cubicBezTo>
                    <a:pt x="127" y="378"/>
                    <a:pt x="127" y="378"/>
                    <a:pt x="127" y="378"/>
                  </a:cubicBezTo>
                  <a:cubicBezTo>
                    <a:pt x="124" y="382"/>
                    <a:pt x="124" y="382"/>
                    <a:pt x="124" y="382"/>
                  </a:cubicBezTo>
                  <a:cubicBezTo>
                    <a:pt x="122" y="383"/>
                    <a:pt x="122" y="383"/>
                    <a:pt x="122" y="383"/>
                  </a:cubicBezTo>
                  <a:cubicBezTo>
                    <a:pt x="121" y="385"/>
                    <a:pt x="121" y="385"/>
                    <a:pt x="121" y="385"/>
                  </a:cubicBezTo>
                  <a:cubicBezTo>
                    <a:pt x="123" y="391"/>
                    <a:pt x="123" y="391"/>
                    <a:pt x="123" y="391"/>
                  </a:cubicBezTo>
                  <a:cubicBezTo>
                    <a:pt x="125" y="389"/>
                    <a:pt x="125" y="389"/>
                    <a:pt x="125" y="389"/>
                  </a:cubicBezTo>
                  <a:cubicBezTo>
                    <a:pt x="127" y="391"/>
                    <a:pt x="127" y="391"/>
                    <a:pt x="127" y="391"/>
                  </a:cubicBezTo>
                  <a:cubicBezTo>
                    <a:pt x="129" y="392"/>
                    <a:pt x="129" y="392"/>
                    <a:pt x="129" y="392"/>
                  </a:cubicBezTo>
                  <a:cubicBezTo>
                    <a:pt x="133" y="390"/>
                    <a:pt x="133" y="390"/>
                    <a:pt x="133" y="390"/>
                  </a:cubicBezTo>
                  <a:cubicBezTo>
                    <a:pt x="133" y="387"/>
                    <a:pt x="133" y="387"/>
                    <a:pt x="133" y="387"/>
                  </a:cubicBezTo>
                  <a:cubicBezTo>
                    <a:pt x="132" y="386"/>
                    <a:pt x="132" y="386"/>
                    <a:pt x="132" y="386"/>
                  </a:cubicBezTo>
                  <a:cubicBezTo>
                    <a:pt x="132" y="384"/>
                    <a:pt x="132" y="384"/>
                    <a:pt x="132" y="384"/>
                  </a:cubicBezTo>
                  <a:cubicBezTo>
                    <a:pt x="133" y="385"/>
                    <a:pt x="133" y="385"/>
                    <a:pt x="133" y="385"/>
                  </a:cubicBezTo>
                  <a:cubicBezTo>
                    <a:pt x="134" y="384"/>
                    <a:pt x="134" y="384"/>
                    <a:pt x="134" y="384"/>
                  </a:cubicBezTo>
                  <a:cubicBezTo>
                    <a:pt x="134" y="383"/>
                    <a:pt x="134" y="383"/>
                    <a:pt x="134" y="383"/>
                  </a:cubicBezTo>
                  <a:cubicBezTo>
                    <a:pt x="136" y="381"/>
                    <a:pt x="136" y="381"/>
                    <a:pt x="136" y="381"/>
                  </a:cubicBezTo>
                  <a:cubicBezTo>
                    <a:pt x="136" y="377"/>
                    <a:pt x="136" y="377"/>
                    <a:pt x="136" y="377"/>
                  </a:cubicBezTo>
                  <a:cubicBezTo>
                    <a:pt x="138" y="382"/>
                    <a:pt x="138" y="382"/>
                    <a:pt x="138" y="382"/>
                  </a:cubicBezTo>
                  <a:cubicBezTo>
                    <a:pt x="140" y="380"/>
                    <a:pt x="140" y="380"/>
                    <a:pt x="140" y="380"/>
                  </a:cubicBezTo>
                  <a:cubicBezTo>
                    <a:pt x="139" y="382"/>
                    <a:pt x="139" y="382"/>
                    <a:pt x="139" y="382"/>
                  </a:cubicBezTo>
                  <a:cubicBezTo>
                    <a:pt x="139" y="384"/>
                    <a:pt x="139" y="384"/>
                    <a:pt x="139" y="384"/>
                  </a:cubicBezTo>
                  <a:cubicBezTo>
                    <a:pt x="142" y="385"/>
                    <a:pt x="142" y="385"/>
                    <a:pt x="142" y="385"/>
                  </a:cubicBezTo>
                  <a:cubicBezTo>
                    <a:pt x="142" y="386"/>
                    <a:pt x="142" y="386"/>
                    <a:pt x="142" y="386"/>
                  </a:cubicBezTo>
                  <a:cubicBezTo>
                    <a:pt x="143" y="386"/>
                    <a:pt x="143" y="386"/>
                    <a:pt x="143" y="386"/>
                  </a:cubicBezTo>
                  <a:cubicBezTo>
                    <a:pt x="148" y="385"/>
                    <a:pt x="148" y="385"/>
                    <a:pt x="148" y="385"/>
                  </a:cubicBezTo>
                  <a:cubicBezTo>
                    <a:pt x="146" y="387"/>
                    <a:pt x="146" y="387"/>
                    <a:pt x="146" y="387"/>
                  </a:cubicBezTo>
                  <a:cubicBezTo>
                    <a:pt x="142" y="389"/>
                    <a:pt x="142" y="389"/>
                    <a:pt x="142" y="389"/>
                  </a:cubicBezTo>
                  <a:cubicBezTo>
                    <a:pt x="140" y="391"/>
                    <a:pt x="140" y="391"/>
                    <a:pt x="140" y="391"/>
                  </a:cubicBezTo>
                  <a:cubicBezTo>
                    <a:pt x="144" y="391"/>
                    <a:pt x="144" y="391"/>
                    <a:pt x="144" y="391"/>
                  </a:cubicBezTo>
                  <a:cubicBezTo>
                    <a:pt x="148" y="390"/>
                    <a:pt x="148" y="390"/>
                    <a:pt x="148" y="390"/>
                  </a:cubicBezTo>
                  <a:cubicBezTo>
                    <a:pt x="145" y="391"/>
                    <a:pt x="145" y="391"/>
                    <a:pt x="145" y="391"/>
                  </a:cubicBezTo>
                  <a:cubicBezTo>
                    <a:pt x="145" y="394"/>
                    <a:pt x="145" y="394"/>
                    <a:pt x="145" y="394"/>
                  </a:cubicBezTo>
                  <a:cubicBezTo>
                    <a:pt x="143" y="396"/>
                    <a:pt x="143" y="396"/>
                    <a:pt x="143" y="396"/>
                  </a:cubicBezTo>
                  <a:cubicBezTo>
                    <a:pt x="149" y="392"/>
                    <a:pt x="149" y="392"/>
                    <a:pt x="149" y="392"/>
                  </a:cubicBezTo>
                  <a:cubicBezTo>
                    <a:pt x="146" y="397"/>
                    <a:pt x="146" y="397"/>
                    <a:pt x="146" y="397"/>
                  </a:cubicBezTo>
                  <a:cubicBezTo>
                    <a:pt x="151" y="396"/>
                    <a:pt x="151" y="396"/>
                    <a:pt x="151" y="396"/>
                  </a:cubicBezTo>
                  <a:cubicBezTo>
                    <a:pt x="151" y="398"/>
                    <a:pt x="151" y="398"/>
                    <a:pt x="151" y="398"/>
                  </a:cubicBezTo>
                  <a:cubicBezTo>
                    <a:pt x="152" y="399"/>
                    <a:pt x="152" y="399"/>
                    <a:pt x="152" y="399"/>
                  </a:cubicBezTo>
                  <a:cubicBezTo>
                    <a:pt x="151" y="400"/>
                    <a:pt x="151" y="400"/>
                    <a:pt x="151" y="400"/>
                  </a:cubicBezTo>
                  <a:cubicBezTo>
                    <a:pt x="148" y="398"/>
                    <a:pt x="148" y="398"/>
                    <a:pt x="148" y="398"/>
                  </a:cubicBezTo>
                  <a:cubicBezTo>
                    <a:pt x="150" y="400"/>
                    <a:pt x="150" y="400"/>
                    <a:pt x="150" y="400"/>
                  </a:cubicBezTo>
                  <a:cubicBezTo>
                    <a:pt x="154" y="402"/>
                    <a:pt x="154" y="402"/>
                    <a:pt x="154" y="402"/>
                  </a:cubicBezTo>
                  <a:cubicBezTo>
                    <a:pt x="155" y="404"/>
                    <a:pt x="155" y="404"/>
                    <a:pt x="155" y="404"/>
                  </a:cubicBezTo>
                  <a:cubicBezTo>
                    <a:pt x="156" y="406"/>
                    <a:pt x="156" y="406"/>
                    <a:pt x="156" y="406"/>
                  </a:cubicBezTo>
                  <a:cubicBezTo>
                    <a:pt x="153" y="405"/>
                    <a:pt x="153" y="405"/>
                    <a:pt x="153" y="405"/>
                  </a:cubicBezTo>
                  <a:cubicBezTo>
                    <a:pt x="155" y="407"/>
                    <a:pt x="155" y="407"/>
                    <a:pt x="155" y="407"/>
                  </a:cubicBezTo>
                  <a:cubicBezTo>
                    <a:pt x="155" y="408"/>
                    <a:pt x="155" y="408"/>
                    <a:pt x="155" y="408"/>
                  </a:cubicBezTo>
                  <a:cubicBezTo>
                    <a:pt x="154" y="408"/>
                    <a:pt x="154" y="408"/>
                    <a:pt x="154" y="408"/>
                  </a:cubicBezTo>
                  <a:cubicBezTo>
                    <a:pt x="154" y="409"/>
                    <a:pt x="154" y="409"/>
                    <a:pt x="154" y="409"/>
                  </a:cubicBezTo>
                  <a:cubicBezTo>
                    <a:pt x="152" y="408"/>
                    <a:pt x="152" y="408"/>
                    <a:pt x="152" y="408"/>
                  </a:cubicBezTo>
                  <a:cubicBezTo>
                    <a:pt x="153" y="410"/>
                    <a:pt x="153" y="410"/>
                    <a:pt x="153" y="410"/>
                  </a:cubicBezTo>
                  <a:cubicBezTo>
                    <a:pt x="154" y="412"/>
                    <a:pt x="154" y="412"/>
                    <a:pt x="154" y="412"/>
                  </a:cubicBezTo>
                  <a:cubicBezTo>
                    <a:pt x="156" y="411"/>
                    <a:pt x="156" y="411"/>
                    <a:pt x="156" y="411"/>
                  </a:cubicBezTo>
                  <a:cubicBezTo>
                    <a:pt x="157" y="412"/>
                    <a:pt x="157" y="412"/>
                    <a:pt x="157" y="412"/>
                  </a:cubicBezTo>
                  <a:cubicBezTo>
                    <a:pt x="157" y="414"/>
                    <a:pt x="157" y="414"/>
                    <a:pt x="157" y="414"/>
                  </a:cubicBezTo>
                  <a:cubicBezTo>
                    <a:pt x="149" y="411"/>
                    <a:pt x="149" y="411"/>
                    <a:pt x="149" y="411"/>
                  </a:cubicBezTo>
                  <a:cubicBezTo>
                    <a:pt x="141" y="405"/>
                    <a:pt x="141" y="405"/>
                    <a:pt x="141" y="405"/>
                  </a:cubicBezTo>
                  <a:cubicBezTo>
                    <a:pt x="133" y="404"/>
                    <a:pt x="133" y="404"/>
                    <a:pt x="133" y="404"/>
                  </a:cubicBezTo>
                  <a:cubicBezTo>
                    <a:pt x="131" y="404"/>
                    <a:pt x="131" y="404"/>
                    <a:pt x="131" y="404"/>
                  </a:cubicBezTo>
                  <a:cubicBezTo>
                    <a:pt x="130" y="406"/>
                    <a:pt x="130" y="406"/>
                    <a:pt x="130" y="406"/>
                  </a:cubicBezTo>
                  <a:cubicBezTo>
                    <a:pt x="134" y="412"/>
                    <a:pt x="134" y="412"/>
                    <a:pt x="134" y="412"/>
                  </a:cubicBezTo>
                  <a:cubicBezTo>
                    <a:pt x="141" y="415"/>
                    <a:pt x="141" y="415"/>
                    <a:pt x="141" y="415"/>
                  </a:cubicBezTo>
                  <a:cubicBezTo>
                    <a:pt x="144" y="419"/>
                    <a:pt x="144" y="419"/>
                    <a:pt x="144" y="419"/>
                  </a:cubicBezTo>
                  <a:cubicBezTo>
                    <a:pt x="151" y="420"/>
                    <a:pt x="151" y="420"/>
                    <a:pt x="151" y="420"/>
                  </a:cubicBezTo>
                  <a:cubicBezTo>
                    <a:pt x="152" y="420"/>
                    <a:pt x="152" y="420"/>
                    <a:pt x="152" y="420"/>
                  </a:cubicBezTo>
                  <a:cubicBezTo>
                    <a:pt x="154" y="420"/>
                    <a:pt x="154" y="420"/>
                    <a:pt x="154" y="420"/>
                  </a:cubicBezTo>
                  <a:cubicBezTo>
                    <a:pt x="154" y="421"/>
                    <a:pt x="154" y="421"/>
                    <a:pt x="154" y="421"/>
                  </a:cubicBezTo>
                  <a:cubicBezTo>
                    <a:pt x="158" y="420"/>
                    <a:pt x="158" y="420"/>
                    <a:pt x="158" y="420"/>
                  </a:cubicBezTo>
                  <a:cubicBezTo>
                    <a:pt x="158" y="422"/>
                    <a:pt x="158" y="422"/>
                    <a:pt x="158" y="422"/>
                  </a:cubicBezTo>
                  <a:cubicBezTo>
                    <a:pt x="159" y="424"/>
                    <a:pt x="159" y="424"/>
                    <a:pt x="159" y="424"/>
                  </a:cubicBezTo>
                  <a:cubicBezTo>
                    <a:pt x="157" y="425"/>
                    <a:pt x="157" y="425"/>
                    <a:pt x="157" y="425"/>
                  </a:cubicBezTo>
                  <a:cubicBezTo>
                    <a:pt x="157" y="427"/>
                    <a:pt x="157" y="427"/>
                    <a:pt x="157" y="427"/>
                  </a:cubicBezTo>
                  <a:cubicBezTo>
                    <a:pt x="155" y="428"/>
                    <a:pt x="155" y="428"/>
                    <a:pt x="155" y="428"/>
                  </a:cubicBezTo>
                  <a:cubicBezTo>
                    <a:pt x="156" y="430"/>
                    <a:pt x="156" y="430"/>
                    <a:pt x="156" y="430"/>
                  </a:cubicBezTo>
                  <a:cubicBezTo>
                    <a:pt x="156" y="431"/>
                    <a:pt x="156" y="431"/>
                    <a:pt x="156" y="431"/>
                  </a:cubicBezTo>
                  <a:cubicBezTo>
                    <a:pt x="154" y="432"/>
                    <a:pt x="154" y="432"/>
                    <a:pt x="154" y="432"/>
                  </a:cubicBezTo>
                  <a:cubicBezTo>
                    <a:pt x="154" y="435"/>
                    <a:pt x="154" y="435"/>
                    <a:pt x="154" y="435"/>
                  </a:cubicBezTo>
                  <a:cubicBezTo>
                    <a:pt x="156" y="436"/>
                    <a:pt x="156" y="436"/>
                    <a:pt x="156" y="436"/>
                  </a:cubicBezTo>
                  <a:cubicBezTo>
                    <a:pt x="158" y="435"/>
                    <a:pt x="158" y="435"/>
                    <a:pt x="158" y="435"/>
                  </a:cubicBezTo>
                  <a:cubicBezTo>
                    <a:pt x="159" y="437"/>
                    <a:pt x="159" y="437"/>
                    <a:pt x="159" y="437"/>
                  </a:cubicBezTo>
                  <a:cubicBezTo>
                    <a:pt x="157" y="438"/>
                    <a:pt x="157" y="438"/>
                    <a:pt x="157" y="438"/>
                  </a:cubicBezTo>
                  <a:cubicBezTo>
                    <a:pt x="158" y="439"/>
                    <a:pt x="158" y="439"/>
                    <a:pt x="158" y="439"/>
                  </a:cubicBezTo>
                  <a:cubicBezTo>
                    <a:pt x="157" y="440"/>
                    <a:pt x="157" y="440"/>
                    <a:pt x="157" y="440"/>
                  </a:cubicBezTo>
                  <a:cubicBezTo>
                    <a:pt x="156" y="438"/>
                    <a:pt x="156" y="438"/>
                    <a:pt x="156" y="438"/>
                  </a:cubicBezTo>
                  <a:cubicBezTo>
                    <a:pt x="154" y="437"/>
                    <a:pt x="154" y="437"/>
                    <a:pt x="154" y="437"/>
                  </a:cubicBezTo>
                  <a:cubicBezTo>
                    <a:pt x="153" y="438"/>
                    <a:pt x="153" y="438"/>
                    <a:pt x="153" y="438"/>
                  </a:cubicBezTo>
                  <a:cubicBezTo>
                    <a:pt x="153" y="442"/>
                    <a:pt x="153" y="442"/>
                    <a:pt x="153" y="442"/>
                  </a:cubicBezTo>
                  <a:cubicBezTo>
                    <a:pt x="154" y="443"/>
                    <a:pt x="154" y="443"/>
                    <a:pt x="154" y="443"/>
                  </a:cubicBezTo>
                  <a:cubicBezTo>
                    <a:pt x="152" y="445"/>
                    <a:pt x="152" y="445"/>
                    <a:pt x="152" y="445"/>
                  </a:cubicBezTo>
                  <a:cubicBezTo>
                    <a:pt x="153" y="446"/>
                    <a:pt x="153" y="446"/>
                    <a:pt x="153" y="446"/>
                  </a:cubicBezTo>
                  <a:cubicBezTo>
                    <a:pt x="154" y="445"/>
                    <a:pt x="154" y="445"/>
                    <a:pt x="154" y="445"/>
                  </a:cubicBezTo>
                  <a:cubicBezTo>
                    <a:pt x="154" y="446"/>
                    <a:pt x="154" y="446"/>
                    <a:pt x="154" y="446"/>
                  </a:cubicBezTo>
                  <a:cubicBezTo>
                    <a:pt x="153" y="449"/>
                    <a:pt x="153" y="449"/>
                    <a:pt x="153" y="449"/>
                  </a:cubicBezTo>
                  <a:cubicBezTo>
                    <a:pt x="150" y="450"/>
                    <a:pt x="150" y="450"/>
                    <a:pt x="150" y="450"/>
                  </a:cubicBezTo>
                  <a:cubicBezTo>
                    <a:pt x="148" y="449"/>
                    <a:pt x="148" y="449"/>
                    <a:pt x="148" y="449"/>
                  </a:cubicBezTo>
                  <a:cubicBezTo>
                    <a:pt x="146" y="449"/>
                    <a:pt x="146" y="449"/>
                    <a:pt x="146" y="449"/>
                  </a:cubicBezTo>
                  <a:cubicBezTo>
                    <a:pt x="143" y="449"/>
                    <a:pt x="143" y="449"/>
                    <a:pt x="143" y="449"/>
                  </a:cubicBezTo>
                  <a:cubicBezTo>
                    <a:pt x="143" y="450"/>
                    <a:pt x="143" y="450"/>
                    <a:pt x="143" y="450"/>
                  </a:cubicBezTo>
                  <a:cubicBezTo>
                    <a:pt x="141" y="452"/>
                    <a:pt x="141" y="452"/>
                    <a:pt x="141" y="452"/>
                  </a:cubicBezTo>
                  <a:cubicBezTo>
                    <a:pt x="141" y="454"/>
                    <a:pt x="141" y="454"/>
                    <a:pt x="141" y="454"/>
                  </a:cubicBezTo>
                  <a:cubicBezTo>
                    <a:pt x="141" y="454"/>
                    <a:pt x="141" y="454"/>
                    <a:pt x="141" y="454"/>
                  </a:cubicBezTo>
                  <a:cubicBezTo>
                    <a:pt x="141" y="455"/>
                    <a:pt x="141" y="455"/>
                    <a:pt x="141" y="455"/>
                  </a:cubicBezTo>
                  <a:cubicBezTo>
                    <a:pt x="143" y="455"/>
                    <a:pt x="143" y="455"/>
                    <a:pt x="143" y="455"/>
                  </a:cubicBezTo>
                  <a:cubicBezTo>
                    <a:pt x="145" y="456"/>
                    <a:pt x="145" y="456"/>
                    <a:pt x="145" y="456"/>
                  </a:cubicBezTo>
                  <a:cubicBezTo>
                    <a:pt x="152" y="454"/>
                    <a:pt x="152" y="454"/>
                    <a:pt x="152" y="454"/>
                  </a:cubicBezTo>
                  <a:cubicBezTo>
                    <a:pt x="150" y="451"/>
                    <a:pt x="150" y="451"/>
                    <a:pt x="150" y="451"/>
                  </a:cubicBezTo>
                  <a:cubicBezTo>
                    <a:pt x="153" y="451"/>
                    <a:pt x="153" y="451"/>
                    <a:pt x="153" y="451"/>
                  </a:cubicBezTo>
                  <a:cubicBezTo>
                    <a:pt x="153" y="452"/>
                    <a:pt x="153" y="452"/>
                    <a:pt x="153" y="452"/>
                  </a:cubicBezTo>
                  <a:cubicBezTo>
                    <a:pt x="153" y="453"/>
                    <a:pt x="153" y="453"/>
                    <a:pt x="153" y="453"/>
                  </a:cubicBezTo>
                  <a:cubicBezTo>
                    <a:pt x="151" y="454"/>
                    <a:pt x="151" y="454"/>
                    <a:pt x="151" y="454"/>
                  </a:cubicBezTo>
                  <a:cubicBezTo>
                    <a:pt x="154" y="456"/>
                    <a:pt x="154" y="456"/>
                    <a:pt x="154" y="456"/>
                  </a:cubicBezTo>
                  <a:cubicBezTo>
                    <a:pt x="152" y="456"/>
                    <a:pt x="152" y="456"/>
                    <a:pt x="152" y="456"/>
                  </a:cubicBezTo>
                  <a:cubicBezTo>
                    <a:pt x="152" y="457"/>
                    <a:pt x="152" y="457"/>
                    <a:pt x="152" y="457"/>
                  </a:cubicBezTo>
                  <a:cubicBezTo>
                    <a:pt x="154" y="458"/>
                    <a:pt x="154" y="458"/>
                    <a:pt x="154" y="458"/>
                  </a:cubicBezTo>
                  <a:cubicBezTo>
                    <a:pt x="154" y="459"/>
                    <a:pt x="154" y="459"/>
                    <a:pt x="154" y="459"/>
                  </a:cubicBezTo>
                  <a:cubicBezTo>
                    <a:pt x="152" y="458"/>
                    <a:pt x="152" y="458"/>
                    <a:pt x="152" y="458"/>
                  </a:cubicBezTo>
                  <a:cubicBezTo>
                    <a:pt x="150" y="459"/>
                    <a:pt x="150" y="459"/>
                    <a:pt x="150" y="459"/>
                  </a:cubicBezTo>
                  <a:cubicBezTo>
                    <a:pt x="148" y="459"/>
                    <a:pt x="148" y="459"/>
                    <a:pt x="148" y="459"/>
                  </a:cubicBezTo>
                  <a:cubicBezTo>
                    <a:pt x="143" y="456"/>
                    <a:pt x="143" y="456"/>
                    <a:pt x="143" y="456"/>
                  </a:cubicBezTo>
                  <a:cubicBezTo>
                    <a:pt x="141" y="457"/>
                    <a:pt x="141" y="457"/>
                    <a:pt x="141" y="457"/>
                  </a:cubicBezTo>
                  <a:cubicBezTo>
                    <a:pt x="141" y="458"/>
                    <a:pt x="141" y="458"/>
                    <a:pt x="141" y="458"/>
                  </a:cubicBezTo>
                  <a:cubicBezTo>
                    <a:pt x="138" y="457"/>
                    <a:pt x="138" y="457"/>
                    <a:pt x="138" y="457"/>
                  </a:cubicBezTo>
                  <a:cubicBezTo>
                    <a:pt x="137" y="458"/>
                    <a:pt x="137" y="458"/>
                    <a:pt x="137" y="458"/>
                  </a:cubicBezTo>
                  <a:cubicBezTo>
                    <a:pt x="140" y="458"/>
                    <a:pt x="140" y="458"/>
                    <a:pt x="140" y="458"/>
                  </a:cubicBezTo>
                  <a:cubicBezTo>
                    <a:pt x="142" y="460"/>
                    <a:pt x="142" y="460"/>
                    <a:pt x="142" y="460"/>
                  </a:cubicBezTo>
                  <a:cubicBezTo>
                    <a:pt x="141" y="460"/>
                    <a:pt x="141" y="460"/>
                    <a:pt x="141" y="460"/>
                  </a:cubicBezTo>
                  <a:cubicBezTo>
                    <a:pt x="139" y="459"/>
                    <a:pt x="139" y="459"/>
                    <a:pt x="139" y="459"/>
                  </a:cubicBezTo>
                  <a:cubicBezTo>
                    <a:pt x="140" y="461"/>
                    <a:pt x="140" y="461"/>
                    <a:pt x="140" y="461"/>
                  </a:cubicBezTo>
                  <a:cubicBezTo>
                    <a:pt x="138" y="461"/>
                    <a:pt x="138" y="461"/>
                    <a:pt x="138" y="461"/>
                  </a:cubicBezTo>
                  <a:cubicBezTo>
                    <a:pt x="136" y="462"/>
                    <a:pt x="136" y="462"/>
                    <a:pt x="136" y="462"/>
                  </a:cubicBezTo>
                  <a:cubicBezTo>
                    <a:pt x="137" y="466"/>
                    <a:pt x="137" y="466"/>
                    <a:pt x="137" y="466"/>
                  </a:cubicBezTo>
                  <a:cubicBezTo>
                    <a:pt x="137" y="466"/>
                    <a:pt x="137" y="466"/>
                    <a:pt x="137" y="466"/>
                  </a:cubicBezTo>
                  <a:cubicBezTo>
                    <a:pt x="136" y="468"/>
                    <a:pt x="136" y="468"/>
                    <a:pt x="136" y="468"/>
                  </a:cubicBezTo>
                  <a:cubicBezTo>
                    <a:pt x="137" y="469"/>
                    <a:pt x="137" y="469"/>
                    <a:pt x="137" y="469"/>
                  </a:cubicBezTo>
                  <a:cubicBezTo>
                    <a:pt x="138" y="468"/>
                    <a:pt x="138" y="468"/>
                    <a:pt x="138" y="468"/>
                  </a:cubicBezTo>
                  <a:cubicBezTo>
                    <a:pt x="135" y="470"/>
                    <a:pt x="135" y="470"/>
                    <a:pt x="135" y="470"/>
                  </a:cubicBezTo>
                  <a:cubicBezTo>
                    <a:pt x="135" y="472"/>
                    <a:pt x="135" y="472"/>
                    <a:pt x="135" y="472"/>
                  </a:cubicBezTo>
                  <a:cubicBezTo>
                    <a:pt x="135" y="472"/>
                    <a:pt x="135" y="472"/>
                    <a:pt x="135" y="472"/>
                  </a:cubicBezTo>
                  <a:cubicBezTo>
                    <a:pt x="134" y="473"/>
                    <a:pt x="134" y="473"/>
                    <a:pt x="134" y="473"/>
                  </a:cubicBezTo>
                  <a:cubicBezTo>
                    <a:pt x="134" y="477"/>
                    <a:pt x="134" y="477"/>
                    <a:pt x="134" y="477"/>
                  </a:cubicBezTo>
                  <a:cubicBezTo>
                    <a:pt x="136" y="478"/>
                    <a:pt x="136" y="478"/>
                    <a:pt x="136" y="478"/>
                  </a:cubicBezTo>
                  <a:cubicBezTo>
                    <a:pt x="136" y="480"/>
                    <a:pt x="136" y="480"/>
                    <a:pt x="136" y="480"/>
                  </a:cubicBezTo>
                  <a:cubicBezTo>
                    <a:pt x="138" y="480"/>
                    <a:pt x="138" y="480"/>
                    <a:pt x="138" y="480"/>
                  </a:cubicBezTo>
                  <a:cubicBezTo>
                    <a:pt x="140" y="480"/>
                    <a:pt x="140" y="480"/>
                    <a:pt x="140" y="480"/>
                  </a:cubicBezTo>
                  <a:cubicBezTo>
                    <a:pt x="140" y="482"/>
                    <a:pt x="140" y="482"/>
                    <a:pt x="140" y="482"/>
                  </a:cubicBezTo>
                  <a:cubicBezTo>
                    <a:pt x="139" y="483"/>
                    <a:pt x="139" y="483"/>
                    <a:pt x="139" y="483"/>
                  </a:cubicBezTo>
                  <a:cubicBezTo>
                    <a:pt x="137" y="485"/>
                    <a:pt x="137" y="485"/>
                    <a:pt x="137" y="485"/>
                  </a:cubicBezTo>
                  <a:cubicBezTo>
                    <a:pt x="139" y="487"/>
                    <a:pt x="139" y="487"/>
                    <a:pt x="139" y="487"/>
                  </a:cubicBezTo>
                  <a:cubicBezTo>
                    <a:pt x="137" y="486"/>
                    <a:pt x="137" y="486"/>
                    <a:pt x="137" y="486"/>
                  </a:cubicBezTo>
                  <a:cubicBezTo>
                    <a:pt x="136" y="488"/>
                    <a:pt x="136" y="488"/>
                    <a:pt x="136" y="488"/>
                  </a:cubicBezTo>
                  <a:cubicBezTo>
                    <a:pt x="136" y="491"/>
                    <a:pt x="136" y="491"/>
                    <a:pt x="136" y="491"/>
                  </a:cubicBezTo>
                  <a:cubicBezTo>
                    <a:pt x="138" y="491"/>
                    <a:pt x="138" y="491"/>
                    <a:pt x="138" y="491"/>
                  </a:cubicBezTo>
                  <a:cubicBezTo>
                    <a:pt x="137" y="492"/>
                    <a:pt x="137" y="492"/>
                    <a:pt x="137" y="492"/>
                  </a:cubicBezTo>
                  <a:cubicBezTo>
                    <a:pt x="138" y="493"/>
                    <a:pt x="138" y="493"/>
                    <a:pt x="138" y="493"/>
                  </a:cubicBezTo>
                  <a:cubicBezTo>
                    <a:pt x="139" y="493"/>
                    <a:pt x="139" y="493"/>
                    <a:pt x="139" y="493"/>
                  </a:cubicBezTo>
                  <a:cubicBezTo>
                    <a:pt x="141" y="492"/>
                    <a:pt x="141" y="492"/>
                    <a:pt x="141" y="492"/>
                  </a:cubicBezTo>
                  <a:cubicBezTo>
                    <a:pt x="137" y="495"/>
                    <a:pt x="137" y="495"/>
                    <a:pt x="137" y="495"/>
                  </a:cubicBezTo>
                  <a:cubicBezTo>
                    <a:pt x="137" y="497"/>
                    <a:pt x="137" y="497"/>
                    <a:pt x="137" y="497"/>
                  </a:cubicBezTo>
                  <a:cubicBezTo>
                    <a:pt x="139" y="497"/>
                    <a:pt x="139" y="497"/>
                    <a:pt x="139" y="497"/>
                  </a:cubicBezTo>
                  <a:cubicBezTo>
                    <a:pt x="139" y="498"/>
                    <a:pt x="139" y="498"/>
                    <a:pt x="139" y="498"/>
                  </a:cubicBezTo>
                  <a:cubicBezTo>
                    <a:pt x="141" y="497"/>
                    <a:pt x="141" y="497"/>
                    <a:pt x="141" y="497"/>
                  </a:cubicBezTo>
                  <a:cubicBezTo>
                    <a:pt x="141" y="498"/>
                    <a:pt x="141" y="498"/>
                    <a:pt x="141" y="498"/>
                  </a:cubicBezTo>
                  <a:cubicBezTo>
                    <a:pt x="140" y="499"/>
                    <a:pt x="140" y="499"/>
                    <a:pt x="140" y="499"/>
                  </a:cubicBezTo>
                  <a:cubicBezTo>
                    <a:pt x="140" y="500"/>
                    <a:pt x="140" y="500"/>
                    <a:pt x="140" y="500"/>
                  </a:cubicBezTo>
                  <a:cubicBezTo>
                    <a:pt x="139" y="501"/>
                    <a:pt x="139" y="501"/>
                    <a:pt x="139" y="501"/>
                  </a:cubicBezTo>
                  <a:cubicBezTo>
                    <a:pt x="141" y="501"/>
                    <a:pt x="141" y="501"/>
                    <a:pt x="141" y="501"/>
                  </a:cubicBezTo>
                  <a:cubicBezTo>
                    <a:pt x="142" y="500"/>
                    <a:pt x="142" y="500"/>
                    <a:pt x="142" y="500"/>
                  </a:cubicBezTo>
                  <a:cubicBezTo>
                    <a:pt x="142" y="504"/>
                    <a:pt x="142" y="504"/>
                    <a:pt x="142" y="504"/>
                  </a:cubicBezTo>
                  <a:cubicBezTo>
                    <a:pt x="144" y="504"/>
                    <a:pt x="144" y="504"/>
                    <a:pt x="144" y="504"/>
                  </a:cubicBezTo>
                  <a:cubicBezTo>
                    <a:pt x="144" y="505"/>
                    <a:pt x="144" y="505"/>
                    <a:pt x="144" y="505"/>
                  </a:cubicBezTo>
                  <a:cubicBezTo>
                    <a:pt x="146" y="505"/>
                    <a:pt x="146" y="505"/>
                    <a:pt x="146" y="505"/>
                  </a:cubicBezTo>
                  <a:cubicBezTo>
                    <a:pt x="144" y="508"/>
                    <a:pt x="144" y="508"/>
                    <a:pt x="144" y="508"/>
                  </a:cubicBezTo>
                  <a:cubicBezTo>
                    <a:pt x="144" y="509"/>
                    <a:pt x="144" y="509"/>
                    <a:pt x="144" y="509"/>
                  </a:cubicBezTo>
                  <a:cubicBezTo>
                    <a:pt x="146" y="508"/>
                    <a:pt x="146" y="508"/>
                    <a:pt x="146" y="508"/>
                  </a:cubicBezTo>
                  <a:cubicBezTo>
                    <a:pt x="146" y="509"/>
                    <a:pt x="146" y="509"/>
                    <a:pt x="146" y="509"/>
                  </a:cubicBezTo>
                  <a:cubicBezTo>
                    <a:pt x="145" y="510"/>
                    <a:pt x="145" y="510"/>
                    <a:pt x="145" y="510"/>
                  </a:cubicBezTo>
                  <a:cubicBezTo>
                    <a:pt x="145" y="512"/>
                    <a:pt x="145" y="512"/>
                    <a:pt x="145" y="512"/>
                  </a:cubicBezTo>
                  <a:cubicBezTo>
                    <a:pt x="146" y="513"/>
                    <a:pt x="146" y="513"/>
                    <a:pt x="146" y="513"/>
                  </a:cubicBezTo>
                  <a:cubicBezTo>
                    <a:pt x="146" y="513"/>
                    <a:pt x="146" y="513"/>
                    <a:pt x="146" y="513"/>
                  </a:cubicBezTo>
                  <a:cubicBezTo>
                    <a:pt x="147" y="516"/>
                    <a:pt x="147" y="516"/>
                    <a:pt x="147" y="516"/>
                  </a:cubicBezTo>
                  <a:cubicBezTo>
                    <a:pt x="148" y="515"/>
                    <a:pt x="148" y="515"/>
                    <a:pt x="148" y="515"/>
                  </a:cubicBezTo>
                  <a:cubicBezTo>
                    <a:pt x="148" y="515"/>
                    <a:pt x="148" y="515"/>
                    <a:pt x="148" y="515"/>
                  </a:cubicBezTo>
                  <a:cubicBezTo>
                    <a:pt x="148" y="516"/>
                    <a:pt x="148" y="516"/>
                    <a:pt x="148" y="516"/>
                  </a:cubicBezTo>
                  <a:cubicBezTo>
                    <a:pt x="147" y="517"/>
                    <a:pt x="147" y="517"/>
                    <a:pt x="147" y="517"/>
                  </a:cubicBezTo>
                  <a:cubicBezTo>
                    <a:pt x="147" y="525"/>
                    <a:pt x="147" y="525"/>
                    <a:pt x="147" y="525"/>
                  </a:cubicBezTo>
                  <a:cubicBezTo>
                    <a:pt x="148" y="524"/>
                    <a:pt x="148" y="524"/>
                    <a:pt x="148" y="524"/>
                  </a:cubicBezTo>
                  <a:cubicBezTo>
                    <a:pt x="149" y="524"/>
                    <a:pt x="149" y="524"/>
                    <a:pt x="149" y="524"/>
                  </a:cubicBezTo>
                  <a:cubicBezTo>
                    <a:pt x="153" y="518"/>
                    <a:pt x="153" y="518"/>
                    <a:pt x="153" y="518"/>
                  </a:cubicBezTo>
                  <a:cubicBezTo>
                    <a:pt x="154" y="518"/>
                    <a:pt x="154" y="518"/>
                    <a:pt x="154" y="518"/>
                  </a:cubicBezTo>
                  <a:cubicBezTo>
                    <a:pt x="155" y="518"/>
                    <a:pt x="155" y="518"/>
                    <a:pt x="155" y="518"/>
                  </a:cubicBezTo>
                  <a:cubicBezTo>
                    <a:pt x="156" y="516"/>
                    <a:pt x="156" y="516"/>
                    <a:pt x="156" y="516"/>
                  </a:cubicBezTo>
                  <a:cubicBezTo>
                    <a:pt x="159" y="517"/>
                    <a:pt x="159" y="517"/>
                    <a:pt x="159" y="517"/>
                  </a:cubicBezTo>
                  <a:cubicBezTo>
                    <a:pt x="160" y="517"/>
                    <a:pt x="160" y="517"/>
                    <a:pt x="160" y="517"/>
                  </a:cubicBezTo>
                  <a:cubicBezTo>
                    <a:pt x="161" y="519"/>
                    <a:pt x="161" y="519"/>
                    <a:pt x="161" y="519"/>
                  </a:cubicBezTo>
                  <a:cubicBezTo>
                    <a:pt x="157" y="518"/>
                    <a:pt x="157" y="518"/>
                    <a:pt x="157" y="518"/>
                  </a:cubicBezTo>
                  <a:cubicBezTo>
                    <a:pt x="156" y="519"/>
                    <a:pt x="156" y="519"/>
                    <a:pt x="156" y="519"/>
                  </a:cubicBezTo>
                  <a:cubicBezTo>
                    <a:pt x="156" y="520"/>
                    <a:pt x="156" y="520"/>
                    <a:pt x="156" y="520"/>
                  </a:cubicBezTo>
                  <a:cubicBezTo>
                    <a:pt x="158" y="521"/>
                    <a:pt x="158" y="521"/>
                    <a:pt x="158" y="521"/>
                  </a:cubicBezTo>
                  <a:cubicBezTo>
                    <a:pt x="160" y="521"/>
                    <a:pt x="160" y="521"/>
                    <a:pt x="160" y="521"/>
                  </a:cubicBezTo>
                  <a:cubicBezTo>
                    <a:pt x="155" y="523"/>
                    <a:pt x="155" y="523"/>
                    <a:pt x="155" y="523"/>
                  </a:cubicBezTo>
                  <a:cubicBezTo>
                    <a:pt x="154" y="525"/>
                    <a:pt x="154" y="525"/>
                    <a:pt x="154" y="525"/>
                  </a:cubicBezTo>
                  <a:cubicBezTo>
                    <a:pt x="153" y="526"/>
                    <a:pt x="153" y="526"/>
                    <a:pt x="153" y="526"/>
                  </a:cubicBezTo>
                  <a:cubicBezTo>
                    <a:pt x="151" y="526"/>
                    <a:pt x="151" y="526"/>
                    <a:pt x="151" y="526"/>
                  </a:cubicBezTo>
                  <a:cubicBezTo>
                    <a:pt x="150" y="527"/>
                    <a:pt x="150" y="527"/>
                    <a:pt x="150" y="527"/>
                  </a:cubicBezTo>
                  <a:cubicBezTo>
                    <a:pt x="151" y="530"/>
                    <a:pt x="151" y="530"/>
                    <a:pt x="151" y="530"/>
                  </a:cubicBezTo>
                  <a:cubicBezTo>
                    <a:pt x="151" y="533"/>
                    <a:pt x="151" y="533"/>
                    <a:pt x="151" y="533"/>
                  </a:cubicBezTo>
                  <a:cubicBezTo>
                    <a:pt x="152" y="533"/>
                    <a:pt x="152" y="533"/>
                    <a:pt x="152" y="533"/>
                  </a:cubicBezTo>
                  <a:cubicBezTo>
                    <a:pt x="151" y="535"/>
                    <a:pt x="151" y="535"/>
                    <a:pt x="151" y="535"/>
                  </a:cubicBezTo>
                  <a:cubicBezTo>
                    <a:pt x="153" y="538"/>
                    <a:pt x="153" y="538"/>
                    <a:pt x="153" y="538"/>
                  </a:cubicBezTo>
                  <a:cubicBezTo>
                    <a:pt x="153" y="538"/>
                    <a:pt x="153" y="538"/>
                    <a:pt x="153" y="538"/>
                  </a:cubicBezTo>
                  <a:cubicBezTo>
                    <a:pt x="154" y="540"/>
                    <a:pt x="154" y="540"/>
                    <a:pt x="154" y="540"/>
                  </a:cubicBezTo>
                  <a:cubicBezTo>
                    <a:pt x="155" y="543"/>
                    <a:pt x="155" y="543"/>
                    <a:pt x="155" y="543"/>
                  </a:cubicBezTo>
                  <a:cubicBezTo>
                    <a:pt x="156" y="543"/>
                    <a:pt x="156" y="543"/>
                    <a:pt x="156" y="543"/>
                  </a:cubicBezTo>
                  <a:cubicBezTo>
                    <a:pt x="156" y="544"/>
                    <a:pt x="156" y="544"/>
                    <a:pt x="156" y="544"/>
                  </a:cubicBezTo>
                  <a:cubicBezTo>
                    <a:pt x="156" y="545"/>
                    <a:pt x="156" y="545"/>
                    <a:pt x="156" y="545"/>
                  </a:cubicBezTo>
                  <a:cubicBezTo>
                    <a:pt x="158" y="545"/>
                    <a:pt x="158" y="545"/>
                    <a:pt x="158" y="545"/>
                  </a:cubicBezTo>
                  <a:cubicBezTo>
                    <a:pt x="158" y="547"/>
                    <a:pt x="158" y="547"/>
                    <a:pt x="158" y="547"/>
                  </a:cubicBezTo>
                  <a:cubicBezTo>
                    <a:pt x="159" y="548"/>
                    <a:pt x="159" y="548"/>
                    <a:pt x="159" y="548"/>
                  </a:cubicBezTo>
                  <a:cubicBezTo>
                    <a:pt x="159" y="549"/>
                    <a:pt x="159" y="549"/>
                    <a:pt x="159" y="549"/>
                  </a:cubicBezTo>
                  <a:cubicBezTo>
                    <a:pt x="160" y="548"/>
                    <a:pt x="160" y="548"/>
                    <a:pt x="160" y="548"/>
                  </a:cubicBezTo>
                  <a:cubicBezTo>
                    <a:pt x="161" y="548"/>
                    <a:pt x="161" y="548"/>
                    <a:pt x="161" y="548"/>
                  </a:cubicBezTo>
                  <a:cubicBezTo>
                    <a:pt x="160" y="550"/>
                    <a:pt x="160" y="550"/>
                    <a:pt x="160" y="550"/>
                  </a:cubicBezTo>
                  <a:cubicBezTo>
                    <a:pt x="160" y="552"/>
                    <a:pt x="160" y="552"/>
                    <a:pt x="160" y="552"/>
                  </a:cubicBezTo>
                  <a:cubicBezTo>
                    <a:pt x="160" y="552"/>
                    <a:pt x="160" y="552"/>
                    <a:pt x="160" y="552"/>
                  </a:cubicBezTo>
                  <a:cubicBezTo>
                    <a:pt x="162" y="553"/>
                    <a:pt x="162" y="553"/>
                    <a:pt x="162" y="553"/>
                  </a:cubicBezTo>
                  <a:cubicBezTo>
                    <a:pt x="163" y="553"/>
                    <a:pt x="163" y="553"/>
                    <a:pt x="163" y="553"/>
                  </a:cubicBezTo>
                  <a:cubicBezTo>
                    <a:pt x="162" y="554"/>
                    <a:pt x="162" y="554"/>
                    <a:pt x="162" y="554"/>
                  </a:cubicBezTo>
                  <a:cubicBezTo>
                    <a:pt x="162" y="555"/>
                    <a:pt x="162" y="555"/>
                    <a:pt x="162" y="555"/>
                  </a:cubicBezTo>
                  <a:cubicBezTo>
                    <a:pt x="164" y="556"/>
                    <a:pt x="164" y="556"/>
                    <a:pt x="164" y="556"/>
                  </a:cubicBezTo>
                  <a:cubicBezTo>
                    <a:pt x="165" y="556"/>
                    <a:pt x="165" y="556"/>
                    <a:pt x="165" y="556"/>
                  </a:cubicBezTo>
                  <a:cubicBezTo>
                    <a:pt x="164" y="557"/>
                    <a:pt x="164" y="557"/>
                    <a:pt x="164" y="557"/>
                  </a:cubicBezTo>
                  <a:cubicBezTo>
                    <a:pt x="164" y="558"/>
                    <a:pt x="164" y="558"/>
                    <a:pt x="164" y="558"/>
                  </a:cubicBezTo>
                  <a:cubicBezTo>
                    <a:pt x="165" y="557"/>
                    <a:pt x="165" y="557"/>
                    <a:pt x="165" y="557"/>
                  </a:cubicBezTo>
                  <a:cubicBezTo>
                    <a:pt x="164" y="558"/>
                    <a:pt x="164" y="558"/>
                    <a:pt x="164" y="558"/>
                  </a:cubicBezTo>
                  <a:cubicBezTo>
                    <a:pt x="163" y="558"/>
                    <a:pt x="163" y="558"/>
                    <a:pt x="163" y="558"/>
                  </a:cubicBezTo>
                  <a:cubicBezTo>
                    <a:pt x="164" y="559"/>
                    <a:pt x="164" y="559"/>
                    <a:pt x="164" y="559"/>
                  </a:cubicBezTo>
                  <a:cubicBezTo>
                    <a:pt x="164" y="560"/>
                    <a:pt x="164" y="560"/>
                    <a:pt x="164" y="560"/>
                  </a:cubicBezTo>
                  <a:cubicBezTo>
                    <a:pt x="165" y="559"/>
                    <a:pt x="165" y="559"/>
                    <a:pt x="165" y="559"/>
                  </a:cubicBezTo>
                  <a:cubicBezTo>
                    <a:pt x="168" y="558"/>
                    <a:pt x="168" y="558"/>
                    <a:pt x="168" y="558"/>
                  </a:cubicBezTo>
                  <a:cubicBezTo>
                    <a:pt x="168" y="558"/>
                    <a:pt x="168" y="558"/>
                    <a:pt x="168" y="558"/>
                  </a:cubicBezTo>
                  <a:cubicBezTo>
                    <a:pt x="169" y="559"/>
                    <a:pt x="169" y="559"/>
                    <a:pt x="169" y="559"/>
                  </a:cubicBezTo>
                  <a:cubicBezTo>
                    <a:pt x="166" y="561"/>
                    <a:pt x="166" y="561"/>
                    <a:pt x="166" y="561"/>
                  </a:cubicBezTo>
                  <a:cubicBezTo>
                    <a:pt x="166" y="562"/>
                    <a:pt x="166" y="562"/>
                    <a:pt x="166" y="562"/>
                  </a:cubicBezTo>
                  <a:cubicBezTo>
                    <a:pt x="167" y="563"/>
                    <a:pt x="167" y="563"/>
                    <a:pt x="167" y="563"/>
                  </a:cubicBezTo>
                  <a:cubicBezTo>
                    <a:pt x="168" y="564"/>
                    <a:pt x="168" y="564"/>
                    <a:pt x="168" y="564"/>
                  </a:cubicBezTo>
                  <a:cubicBezTo>
                    <a:pt x="168" y="564"/>
                    <a:pt x="168" y="564"/>
                    <a:pt x="168" y="564"/>
                  </a:cubicBezTo>
                  <a:cubicBezTo>
                    <a:pt x="169" y="564"/>
                    <a:pt x="169" y="564"/>
                    <a:pt x="169" y="564"/>
                  </a:cubicBezTo>
                  <a:cubicBezTo>
                    <a:pt x="168" y="565"/>
                    <a:pt x="168" y="565"/>
                    <a:pt x="168" y="565"/>
                  </a:cubicBezTo>
                  <a:cubicBezTo>
                    <a:pt x="166" y="566"/>
                    <a:pt x="166" y="566"/>
                    <a:pt x="166" y="566"/>
                  </a:cubicBezTo>
                  <a:cubicBezTo>
                    <a:pt x="167" y="567"/>
                    <a:pt x="167" y="567"/>
                    <a:pt x="167" y="567"/>
                  </a:cubicBezTo>
                  <a:cubicBezTo>
                    <a:pt x="168" y="568"/>
                    <a:pt x="168" y="568"/>
                    <a:pt x="168" y="568"/>
                  </a:cubicBezTo>
                  <a:cubicBezTo>
                    <a:pt x="172" y="566"/>
                    <a:pt x="172" y="566"/>
                    <a:pt x="172" y="566"/>
                  </a:cubicBezTo>
                  <a:cubicBezTo>
                    <a:pt x="172" y="566"/>
                    <a:pt x="172" y="566"/>
                    <a:pt x="172" y="566"/>
                  </a:cubicBezTo>
                  <a:cubicBezTo>
                    <a:pt x="174" y="567"/>
                    <a:pt x="174" y="567"/>
                    <a:pt x="174" y="567"/>
                  </a:cubicBezTo>
                  <a:cubicBezTo>
                    <a:pt x="168" y="569"/>
                    <a:pt x="168" y="569"/>
                    <a:pt x="168" y="569"/>
                  </a:cubicBezTo>
                  <a:cubicBezTo>
                    <a:pt x="169" y="569"/>
                    <a:pt x="169" y="569"/>
                    <a:pt x="169" y="569"/>
                  </a:cubicBezTo>
                  <a:cubicBezTo>
                    <a:pt x="169" y="569"/>
                    <a:pt x="169" y="569"/>
                    <a:pt x="169" y="569"/>
                  </a:cubicBezTo>
                  <a:cubicBezTo>
                    <a:pt x="171" y="569"/>
                    <a:pt x="171" y="569"/>
                    <a:pt x="171" y="569"/>
                  </a:cubicBezTo>
                  <a:cubicBezTo>
                    <a:pt x="171" y="569"/>
                    <a:pt x="171" y="569"/>
                    <a:pt x="171" y="569"/>
                  </a:cubicBezTo>
                  <a:cubicBezTo>
                    <a:pt x="171" y="569"/>
                    <a:pt x="171" y="569"/>
                    <a:pt x="171" y="569"/>
                  </a:cubicBezTo>
                  <a:cubicBezTo>
                    <a:pt x="171" y="571"/>
                    <a:pt x="171" y="571"/>
                    <a:pt x="171" y="571"/>
                  </a:cubicBezTo>
                  <a:cubicBezTo>
                    <a:pt x="172" y="571"/>
                    <a:pt x="172" y="571"/>
                    <a:pt x="172" y="571"/>
                  </a:cubicBezTo>
                  <a:cubicBezTo>
                    <a:pt x="172" y="571"/>
                    <a:pt x="172" y="571"/>
                    <a:pt x="172" y="571"/>
                  </a:cubicBezTo>
                  <a:cubicBezTo>
                    <a:pt x="174" y="571"/>
                    <a:pt x="174" y="571"/>
                    <a:pt x="174" y="571"/>
                  </a:cubicBezTo>
                  <a:cubicBezTo>
                    <a:pt x="174" y="571"/>
                    <a:pt x="174" y="571"/>
                    <a:pt x="174" y="571"/>
                  </a:cubicBezTo>
                  <a:cubicBezTo>
                    <a:pt x="175" y="572"/>
                    <a:pt x="175" y="572"/>
                    <a:pt x="175" y="572"/>
                  </a:cubicBezTo>
                  <a:cubicBezTo>
                    <a:pt x="175" y="572"/>
                    <a:pt x="175" y="572"/>
                    <a:pt x="175" y="572"/>
                  </a:cubicBezTo>
                  <a:cubicBezTo>
                    <a:pt x="176" y="573"/>
                    <a:pt x="176" y="573"/>
                    <a:pt x="176" y="573"/>
                  </a:cubicBezTo>
                  <a:cubicBezTo>
                    <a:pt x="177" y="573"/>
                    <a:pt x="177" y="573"/>
                    <a:pt x="177" y="573"/>
                  </a:cubicBezTo>
                  <a:cubicBezTo>
                    <a:pt x="178" y="573"/>
                    <a:pt x="178" y="573"/>
                    <a:pt x="178" y="573"/>
                  </a:cubicBezTo>
                  <a:cubicBezTo>
                    <a:pt x="178" y="574"/>
                    <a:pt x="178" y="574"/>
                    <a:pt x="178" y="574"/>
                  </a:cubicBezTo>
                  <a:cubicBezTo>
                    <a:pt x="178" y="574"/>
                    <a:pt x="178" y="574"/>
                    <a:pt x="178" y="574"/>
                  </a:cubicBezTo>
                  <a:cubicBezTo>
                    <a:pt x="175" y="576"/>
                    <a:pt x="175" y="576"/>
                    <a:pt x="175" y="576"/>
                  </a:cubicBezTo>
                  <a:cubicBezTo>
                    <a:pt x="174" y="577"/>
                    <a:pt x="174" y="577"/>
                    <a:pt x="174" y="577"/>
                  </a:cubicBezTo>
                  <a:cubicBezTo>
                    <a:pt x="176" y="576"/>
                    <a:pt x="176" y="576"/>
                    <a:pt x="176" y="576"/>
                  </a:cubicBezTo>
                  <a:cubicBezTo>
                    <a:pt x="176" y="577"/>
                    <a:pt x="176" y="577"/>
                    <a:pt x="176" y="577"/>
                  </a:cubicBezTo>
                  <a:cubicBezTo>
                    <a:pt x="179" y="576"/>
                    <a:pt x="179" y="576"/>
                    <a:pt x="179" y="576"/>
                  </a:cubicBezTo>
                  <a:cubicBezTo>
                    <a:pt x="179" y="575"/>
                    <a:pt x="179" y="575"/>
                    <a:pt x="179" y="575"/>
                  </a:cubicBezTo>
                  <a:cubicBezTo>
                    <a:pt x="179" y="575"/>
                    <a:pt x="179" y="575"/>
                    <a:pt x="179" y="575"/>
                  </a:cubicBezTo>
                  <a:cubicBezTo>
                    <a:pt x="179" y="575"/>
                    <a:pt x="179" y="575"/>
                    <a:pt x="179" y="575"/>
                  </a:cubicBezTo>
                  <a:cubicBezTo>
                    <a:pt x="181" y="575"/>
                    <a:pt x="181" y="575"/>
                    <a:pt x="181" y="575"/>
                  </a:cubicBezTo>
                  <a:cubicBezTo>
                    <a:pt x="182" y="575"/>
                    <a:pt x="182" y="575"/>
                    <a:pt x="182" y="575"/>
                  </a:cubicBezTo>
                  <a:cubicBezTo>
                    <a:pt x="185" y="575"/>
                    <a:pt x="185" y="575"/>
                    <a:pt x="185" y="575"/>
                  </a:cubicBezTo>
                  <a:cubicBezTo>
                    <a:pt x="187" y="574"/>
                    <a:pt x="187" y="574"/>
                    <a:pt x="187" y="574"/>
                  </a:cubicBezTo>
                  <a:cubicBezTo>
                    <a:pt x="188" y="574"/>
                    <a:pt x="188" y="574"/>
                    <a:pt x="188" y="574"/>
                  </a:cubicBezTo>
                  <a:cubicBezTo>
                    <a:pt x="190" y="573"/>
                    <a:pt x="190" y="573"/>
                    <a:pt x="190" y="573"/>
                  </a:cubicBezTo>
                  <a:cubicBezTo>
                    <a:pt x="189" y="575"/>
                    <a:pt x="189" y="575"/>
                    <a:pt x="189" y="575"/>
                  </a:cubicBezTo>
                  <a:cubicBezTo>
                    <a:pt x="190" y="575"/>
                    <a:pt x="190" y="575"/>
                    <a:pt x="190" y="575"/>
                  </a:cubicBezTo>
                  <a:cubicBezTo>
                    <a:pt x="192" y="575"/>
                    <a:pt x="192" y="575"/>
                    <a:pt x="192" y="575"/>
                  </a:cubicBezTo>
                  <a:cubicBezTo>
                    <a:pt x="192" y="575"/>
                    <a:pt x="192" y="575"/>
                    <a:pt x="192" y="575"/>
                  </a:cubicBezTo>
                  <a:cubicBezTo>
                    <a:pt x="188" y="577"/>
                    <a:pt x="188" y="577"/>
                    <a:pt x="188" y="577"/>
                  </a:cubicBezTo>
                  <a:cubicBezTo>
                    <a:pt x="189" y="577"/>
                    <a:pt x="189" y="577"/>
                    <a:pt x="189" y="577"/>
                  </a:cubicBezTo>
                  <a:cubicBezTo>
                    <a:pt x="188" y="578"/>
                    <a:pt x="188" y="578"/>
                    <a:pt x="188" y="578"/>
                  </a:cubicBezTo>
                  <a:cubicBezTo>
                    <a:pt x="189" y="578"/>
                    <a:pt x="189" y="578"/>
                    <a:pt x="189" y="578"/>
                  </a:cubicBezTo>
                  <a:cubicBezTo>
                    <a:pt x="189" y="578"/>
                    <a:pt x="189" y="578"/>
                    <a:pt x="189" y="578"/>
                  </a:cubicBezTo>
                  <a:cubicBezTo>
                    <a:pt x="190" y="577"/>
                    <a:pt x="190" y="577"/>
                    <a:pt x="190" y="577"/>
                  </a:cubicBezTo>
                  <a:cubicBezTo>
                    <a:pt x="191" y="577"/>
                    <a:pt x="191" y="577"/>
                    <a:pt x="191" y="577"/>
                  </a:cubicBezTo>
                  <a:cubicBezTo>
                    <a:pt x="193" y="576"/>
                    <a:pt x="193" y="576"/>
                    <a:pt x="193" y="576"/>
                  </a:cubicBezTo>
                  <a:cubicBezTo>
                    <a:pt x="193" y="575"/>
                    <a:pt x="193" y="575"/>
                    <a:pt x="193" y="575"/>
                  </a:cubicBezTo>
                  <a:cubicBezTo>
                    <a:pt x="194" y="575"/>
                    <a:pt x="194" y="575"/>
                    <a:pt x="194" y="575"/>
                  </a:cubicBezTo>
                  <a:cubicBezTo>
                    <a:pt x="193" y="577"/>
                    <a:pt x="193" y="577"/>
                    <a:pt x="193" y="577"/>
                  </a:cubicBezTo>
                  <a:cubicBezTo>
                    <a:pt x="192" y="578"/>
                    <a:pt x="192" y="578"/>
                    <a:pt x="192" y="578"/>
                  </a:cubicBezTo>
                  <a:cubicBezTo>
                    <a:pt x="191" y="579"/>
                    <a:pt x="191" y="579"/>
                    <a:pt x="191" y="579"/>
                  </a:cubicBezTo>
                  <a:cubicBezTo>
                    <a:pt x="192" y="579"/>
                    <a:pt x="192" y="579"/>
                    <a:pt x="192" y="579"/>
                  </a:cubicBezTo>
                  <a:cubicBezTo>
                    <a:pt x="192" y="580"/>
                    <a:pt x="192" y="580"/>
                    <a:pt x="192" y="580"/>
                  </a:cubicBezTo>
                  <a:cubicBezTo>
                    <a:pt x="192" y="581"/>
                    <a:pt x="192" y="581"/>
                    <a:pt x="192" y="581"/>
                  </a:cubicBezTo>
                  <a:cubicBezTo>
                    <a:pt x="193" y="582"/>
                    <a:pt x="193" y="582"/>
                    <a:pt x="193" y="582"/>
                  </a:cubicBezTo>
                  <a:cubicBezTo>
                    <a:pt x="194" y="580"/>
                    <a:pt x="194" y="580"/>
                    <a:pt x="194" y="580"/>
                  </a:cubicBezTo>
                  <a:cubicBezTo>
                    <a:pt x="194" y="579"/>
                    <a:pt x="194" y="579"/>
                    <a:pt x="194" y="579"/>
                  </a:cubicBezTo>
                  <a:cubicBezTo>
                    <a:pt x="195" y="579"/>
                    <a:pt x="195" y="579"/>
                    <a:pt x="195" y="579"/>
                  </a:cubicBezTo>
                  <a:cubicBezTo>
                    <a:pt x="194" y="582"/>
                    <a:pt x="194" y="582"/>
                    <a:pt x="194" y="582"/>
                  </a:cubicBezTo>
                  <a:cubicBezTo>
                    <a:pt x="195" y="582"/>
                    <a:pt x="195" y="582"/>
                    <a:pt x="195" y="582"/>
                  </a:cubicBezTo>
                  <a:cubicBezTo>
                    <a:pt x="196" y="582"/>
                    <a:pt x="196" y="582"/>
                    <a:pt x="196" y="582"/>
                  </a:cubicBezTo>
                  <a:cubicBezTo>
                    <a:pt x="197" y="581"/>
                    <a:pt x="197" y="581"/>
                    <a:pt x="197" y="581"/>
                  </a:cubicBezTo>
                  <a:cubicBezTo>
                    <a:pt x="197" y="583"/>
                    <a:pt x="197" y="583"/>
                    <a:pt x="197" y="583"/>
                  </a:cubicBezTo>
                  <a:cubicBezTo>
                    <a:pt x="195" y="585"/>
                    <a:pt x="195" y="585"/>
                    <a:pt x="195" y="585"/>
                  </a:cubicBezTo>
                  <a:cubicBezTo>
                    <a:pt x="195" y="586"/>
                    <a:pt x="195" y="586"/>
                    <a:pt x="195" y="586"/>
                  </a:cubicBezTo>
                  <a:cubicBezTo>
                    <a:pt x="195" y="586"/>
                    <a:pt x="195" y="586"/>
                    <a:pt x="195" y="586"/>
                  </a:cubicBezTo>
                  <a:cubicBezTo>
                    <a:pt x="196" y="587"/>
                    <a:pt x="196" y="587"/>
                    <a:pt x="196" y="587"/>
                  </a:cubicBezTo>
                  <a:cubicBezTo>
                    <a:pt x="196" y="587"/>
                    <a:pt x="196" y="587"/>
                    <a:pt x="196" y="587"/>
                  </a:cubicBezTo>
                  <a:cubicBezTo>
                    <a:pt x="198" y="587"/>
                    <a:pt x="198" y="587"/>
                    <a:pt x="198" y="587"/>
                  </a:cubicBezTo>
                  <a:cubicBezTo>
                    <a:pt x="199" y="588"/>
                    <a:pt x="199" y="588"/>
                    <a:pt x="199" y="588"/>
                  </a:cubicBezTo>
                  <a:cubicBezTo>
                    <a:pt x="200" y="588"/>
                    <a:pt x="200" y="588"/>
                    <a:pt x="200" y="588"/>
                  </a:cubicBezTo>
                  <a:cubicBezTo>
                    <a:pt x="203" y="585"/>
                    <a:pt x="203" y="585"/>
                    <a:pt x="203" y="585"/>
                  </a:cubicBezTo>
                  <a:cubicBezTo>
                    <a:pt x="203" y="586"/>
                    <a:pt x="203" y="586"/>
                    <a:pt x="203" y="586"/>
                  </a:cubicBezTo>
                  <a:cubicBezTo>
                    <a:pt x="210" y="587"/>
                    <a:pt x="210" y="587"/>
                    <a:pt x="210" y="587"/>
                  </a:cubicBezTo>
                  <a:cubicBezTo>
                    <a:pt x="210" y="586"/>
                    <a:pt x="210" y="586"/>
                    <a:pt x="210" y="586"/>
                  </a:cubicBezTo>
                  <a:cubicBezTo>
                    <a:pt x="209" y="585"/>
                    <a:pt x="209" y="585"/>
                    <a:pt x="209" y="585"/>
                  </a:cubicBezTo>
                  <a:cubicBezTo>
                    <a:pt x="210" y="585"/>
                    <a:pt x="210" y="585"/>
                    <a:pt x="210" y="585"/>
                  </a:cubicBezTo>
                  <a:cubicBezTo>
                    <a:pt x="209" y="583"/>
                    <a:pt x="209" y="583"/>
                    <a:pt x="209" y="583"/>
                  </a:cubicBezTo>
                  <a:cubicBezTo>
                    <a:pt x="208" y="582"/>
                    <a:pt x="208" y="582"/>
                    <a:pt x="208" y="582"/>
                  </a:cubicBezTo>
                  <a:cubicBezTo>
                    <a:pt x="206" y="581"/>
                    <a:pt x="206" y="581"/>
                    <a:pt x="206" y="581"/>
                  </a:cubicBezTo>
                  <a:cubicBezTo>
                    <a:pt x="208" y="581"/>
                    <a:pt x="208" y="581"/>
                    <a:pt x="208" y="581"/>
                  </a:cubicBezTo>
                  <a:cubicBezTo>
                    <a:pt x="209" y="581"/>
                    <a:pt x="209" y="581"/>
                    <a:pt x="209" y="581"/>
                  </a:cubicBezTo>
                  <a:cubicBezTo>
                    <a:pt x="210" y="581"/>
                    <a:pt x="210" y="581"/>
                    <a:pt x="210" y="581"/>
                  </a:cubicBezTo>
                  <a:cubicBezTo>
                    <a:pt x="211" y="581"/>
                    <a:pt x="211" y="581"/>
                    <a:pt x="211" y="581"/>
                  </a:cubicBezTo>
                  <a:cubicBezTo>
                    <a:pt x="211" y="580"/>
                    <a:pt x="211" y="580"/>
                    <a:pt x="211" y="580"/>
                  </a:cubicBezTo>
                  <a:cubicBezTo>
                    <a:pt x="212" y="576"/>
                    <a:pt x="212" y="576"/>
                    <a:pt x="212" y="576"/>
                  </a:cubicBezTo>
                  <a:cubicBezTo>
                    <a:pt x="212" y="575"/>
                    <a:pt x="212" y="575"/>
                    <a:pt x="212" y="575"/>
                  </a:cubicBezTo>
                  <a:cubicBezTo>
                    <a:pt x="213" y="571"/>
                    <a:pt x="213" y="571"/>
                    <a:pt x="213" y="571"/>
                  </a:cubicBezTo>
                  <a:cubicBezTo>
                    <a:pt x="213" y="570"/>
                    <a:pt x="213" y="570"/>
                    <a:pt x="213" y="570"/>
                  </a:cubicBezTo>
                  <a:cubicBezTo>
                    <a:pt x="213" y="570"/>
                    <a:pt x="213" y="570"/>
                    <a:pt x="213" y="570"/>
                  </a:cubicBezTo>
                  <a:cubicBezTo>
                    <a:pt x="214" y="569"/>
                    <a:pt x="214" y="569"/>
                    <a:pt x="214" y="569"/>
                  </a:cubicBezTo>
                  <a:cubicBezTo>
                    <a:pt x="215" y="567"/>
                    <a:pt x="215" y="567"/>
                    <a:pt x="215" y="567"/>
                  </a:cubicBezTo>
                  <a:cubicBezTo>
                    <a:pt x="214" y="567"/>
                    <a:pt x="214" y="567"/>
                    <a:pt x="214" y="567"/>
                  </a:cubicBezTo>
                  <a:cubicBezTo>
                    <a:pt x="216" y="563"/>
                    <a:pt x="216" y="563"/>
                    <a:pt x="216" y="563"/>
                  </a:cubicBezTo>
                  <a:cubicBezTo>
                    <a:pt x="217" y="563"/>
                    <a:pt x="217" y="563"/>
                    <a:pt x="217" y="563"/>
                  </a:cubicBezTo>
                  <a:cubicBezTo>
                    <a:pt x="216" y="562"/>
                    <a:pt x="216" y="562"/>
                    <a:pt x="216" y="562"/>
                  </a:cubicBezTo>
                  <a:cubicBezTo>
                    <a:pt x="217" y="561"/>
                    <a:pt x="217" y="561"/>
                    <a:pt x="217" y="561"/>
                  </a:cubicBezTo>
                  <a:cubicBezTo>
                    <a:pt x="216" y="559"/>
                    <a:pt x="216" y="559"/>
                    <a:pt x="216" y="559"/>
                  </a:cubicBezTo>
                  <a:cubicBezTo>
                    <a:pt x="216" y="559"/>
                    <a:pt x="216" y="559"/>
                    <a:pt x="216" y="559"/>
                  </a:cubicBezTo>
                  <a:cubicBezTo>
                    <a:pt x="215" y="553"/>
                    <a:pt x="215" y="553"/>
                    <a:pt x="215" y="553"/>
                  </a:cubicBezTo>
                  <a:cubicBezTo>
                    <a:pt x="214" y="553"/>
                    <a:pt x="214" y="553"/>
                    <a:pt x="214" y="553"/>
                  </a:cubicBezTo>
                  <a:cubicBezTo>
                    <a:pt x="215" y="552"/>
                    <a:pt x="215" y="552"/>
                    <a:pt x="215" y="552"/>
                  </a:cubicBezTo>
                  <a:cubicBezTo>
                    <a:pt x="214" y="550"/>
                    <a:pt x="214" y="550"/>
                    <a:pt x="214" y="550"/>
                  </a:cubicBezTo>
                  <a:cubicBezTo>
                    <a:pt x="212" y="550"/>
                    <a:pt x="212" y="550"/>
                    <a:pt x="212" y="550"/>
                  </a:cubicBezTo>
                  <a:cubicBezTo>
                    <a:pt x="214" y="549"/>
                    <a:pt x="214" y="549"/>
                    <a:pt x="214" y="549"/>
                  </a:cubicBezTo>
                  <a:cubicBezTo>
                    <a:pt x="214" y="548"/>
                    <a:pt x="214" y="548"/>
                    <a:pt x="214" y="548"/>
                  </a:cubicBezTo>
                  <a:cubicBezTo>
                    <a:pt x="214" y="548"/>
                    <a:pt x="214" y="548"/>
                    <a:pt x="214" y="548"/>
                  </a:cubicBezTo>
                  <a:cubicBezTo>
                    <a:pt x="214" y="547"/>
                    <a:pt x="214" y="547"/>
                    <a:pt x="214" y="547"/>
                  </a:cubicBezTo>
                  <a:cubicBezTo>
                    <a:pt x="215" y="547"/>
                    <a:pt x="215" y="547"/>
                    <a:pt x="215" y="547"/>
                  </a:cubicBezTo>
                  <a:cubicBezTo>
                    <a:pt x="216" y="547"/>
                    <a:pt x="216" y="547"/>
                    <a:pt x="216" y="547"/>
                  </a:cubicBezTo>
                  <a:cubicBezTo>
                    <a:pt x="219" y="547"/>
                    <a:pt x="219" y="547"/>
                    <a:pt x="219" y="547"/>
                  </a:cubicBezTo>
                  <a:cubicBezTo>
                    <a:pt x="220" y="546"/>
                    <a:pt x="220" y="546"/>
                    <a:pt x="220" y="546"/>
                  </a:cubicBezTo>
                  <a:cubicBezTo>
                    <a:pt x="221" y="546"/>
                    <a:pt x="221" y="546"/>
                    <a:pt x="221" y="546"/>
                  </a:cubicBezTo>
                  <a:cubicBezTo>
                    <a:pt x="221" y="544"/>
                    <a:pt x="221" y="544"/>
                    <a:pt x="221" y="544"/>
                  </a:cubicBezTo>
                  <a:cubicBezTo>
                    <a:pt x="220" y="545"/>
                    <a:pt x="220" y="545"/>
                    <a:pt x="220" y="545"/>
                  </a:cubicBezTo>
                  <a:cubicBezTo>
                    <a:pt x="217" y="542"/>
                    <a:pt x="217" y="542"/>
                    <a:pt x="217" y="542"/>
                  </a:cubicBezTo>
                  <a:cubicBezTo>
                    <a:pt x="217" y="542"/>
                    <a:pt x="217" y="542"/>
                    <a:pt x="217" y="542"/>
                  </a:cubicBezTo>
                  <a:cubicBezTo>
                    <a:pt x="218" y="543"/>
                    <a:pt x="218" y="543"/>
                    <a:pt x="218" y="543"/>
                  </a:cubicBezTo>
                  <a:cubicBezTo>
                    <a:pt x="219" y="543"/>
                    <a:pt x="219" y="543"/>
                    <a:pt x="219" y="543"/>
                  </a:cubicBezTo>
                  <a:cubicBezTo>
                    <a:pt x="222" y="544"/>
                    <a:pt x="222" y="544"/>
                    <a:pt x="222" y="544"/>
                  </a:cubicBezTo>
                  <a:cubicBezTo>
                    <a:pt x="222" y="543"/>
                    <a:pt x="222" y="543"/>
                    <a:pt x="222" y="543"/>
                  </a:cubicBezTo>
                  <a:cubicBezTo>
                    <a:pt x="220" y="542"/>
                    <a:pt x="220" y="542"/>
                    <a:pt x="220" y="542"/>
                  </a:cubicBezTo>
                  <a:cubicBezTo>
                    <a:pt x="220" y="541"/>
                    <a:pt x="220" y="541"/>
                    <a:pt x="220" y="541"/>
                  </a:cubicBezTo>
                  <a:cubicBezTo>
                    <a:pt x="220" y="541"/>
                    <a:pt x="220" y="541"/>
                    <a:pt x="220" y="541"/>
                  </a:cubicBezTo>
                  <a:cubicBezTo>
                    <a:pt x="221" y="541"/>
                    <a:pt x="221" y="541"/>
                    <a:pt x="221" y="541"/>
                  </a:cubicBezTo>
                  <a:cubicBezTo>
                    <a:pt x="220" y="540"/>
                    <a:pt x="220" y="540"/>
                    <a:pt x="220" y="540"/>
                  </a:cubicBezTo>
                  <a:cubicBezTo>
                    <a:pt x="220" y="539"/>
                    <a:pt x="220" y="539"/>
                    <a:pt x="220" y="539"/>
                  </a:cubicBezTo>
                  <a:cubicBezTo>
                    <a:pt x="222" y="541"/>
                    <a:pt x="222" y="541"/>
                    <a:pt x="222" y="541"/>
                  </a:cubicBezTo>
                  <a:cubicBezTo>
                    <a:pt x="223" y="541"/>
                    <a:pt x="223" y="541"/>
                    <a:pt x="223" y="541"/>
                  </a:cubicBezTo>
                  <a:cubicBezTo>
                    <a:pt x="223" y="540"/>
                    <a:pt x="223" y="540"/>
                    <a:pt x="223" y="540"/>
                  </a:cubicBezTo>
                  <a:cubicBezTo>
                    <a:pt x="224" y="539"/>
                    <a:pt x="224" y="539"/>
                    <a:pt x="224" y="539"/>
                  </a:cubicBezTo>
                  <a:cubicBezTo>
                    <a:pt x="223" y="539"/>
                    <a:pt x="223" y="539"/>
                    <a:pt x="223" y="539"/>
                  </a:cubicBezTo>
                  <a:cubicBezTo>
                    <a:pt x="223" y="538"/>
                    <a:pt x="223" y="538"/>
                    <a:pt x="223" y="538"/>
                  </a:cubicBezTo>
                  <a:cubicBezTo>
                    <a:pt x="224" y="538"/>
                    <a:pt x="224" y="538"/>
                    <a:pt x="224" y="538"/>
                  </a:cubicBezTo>
                  <a:cubicBezTo>
                    <a:pt x="225" y="538"/>
                    <a:pt x="225" y="538"/>
                    <a:pt x="225" y="538"/>
                  </a:cubicBezTo>
                  <a:cubicBezTo>
                    <a:pt x="225" y="537"/>
                    <a:pt x="225" y="537"/>
                    <a:pt x="225" y="537"/>
                  </a:cubicBezTo>
                  <a:cubicBezTo>
                    <a:pt x="225" y="536"/>
                    <a:pt x="225" y="536"/>
                    <a:pt x="225" y="536"/>
                  </a:cubicBezTo>
                  <a:cubicBezTo>
                    <a:pt x="226" y="536"/>
                    <a:pt x="226" y="536"/>
                    <a:pt x="226" y="536"/>
                  </a:cubicBezTo>
                  <a:cubicBezTo>
                    <a:pt x="226" y="534"/>
                    <a:pt x="226" y="534"/>
                    <a:pt x="226" y="534"/>
                  </a:cubicBezTo>
                  <a:cubicBezTo>
                    <a:pt x="226" y="534"/>
                    <a:pt x="226" y="534"/>
                    <a:pt x="226" y="534"/>
                  </a:cubicBezTo>
                  <a:cubicBezTo>
                    <a:pt x="221" y="533"/>
                    <a:pt x="221" y="533"/>
                    <a:pt x="221" y="533"/>
                  </a:cubicBezTo>
                  <a:cubicBezTo>
                    <a:pt x="221" y="532"/>
                    <a:pt x="221" y="532"/>
                    <a:pt x="221" y="532"/>
                  </a:cubicBezTo>
                  <a:cubicBezTo>
                    <a:pt x="225" y="533"/>
                    <a:pt x="225" y="533"/>
                    <a:pt x="225" y="533"/>
                  </a:cubicBezTo>
                  <a:cubicBezTo>
                    <a:pt x="227" y="533"/>
                    <a:pt x="227" y="533"/>
                    <a:pt x="227" y="533"/>
                  </a:cubicBezTo>
                  <a:cubicBezTo>
                    <a:pt x="226" y="529"/>
                    <a:pt x="226" y="529"/>
                    <a:pt x="226" y="529"/>
                  </a:cubicBezTo>
                  <a:cubicBezTo>
                    <a:pt x="227" y="528"/>
                    <a:pt x="227" y="528"/>
                    <a:pt x="227" y="528"/>
                  </a:cubicBezTo>
                  <a:cubicBezTo>
                    <a:pt x="227" y="527"/>
                    <a:pt x="227" y="527"/>
                    <a:pt x="227" y="527"/>
                  </a:cubicBezTo>
                  <a:cubicBezTo>
                    <a:pt x="226" y="526"/>
                    <a:pt x="226" y="526"/>
                    <a:pt x="226" y="526"/>
                  </a:cubicBezTo>
                  <a:cubicBezTo>
                    <a:pt x="221" y="526"/>
                    <a:pt x="221" y="526"/>
                    <a:pt x="221" y="526"/>
                  </a:cubicBezTo>
                  <a:cubicBezTo>
                    <a:pt x="221" y="524"/>
                    <a:pt x="221" y="524"/>
                    <a:pt x="221" y="524"/>
                  </a:cubicBezTo>
                  <a:cubicBezTo>
                    <a:pt x="222" y="524"/>
                    <a:pt x="222" y="524"/>
                    <a:pt x="222" y="524"/>
                  </a:cubicBezTo>
                  <a:cubicBezTo>
                    <a:pt x="225" y="522"/>
                    <a:pt x="225" y="522"/>
                    <a:pt x="225" y="522"/>
                  </a:cubicBezTo>
                  <a:cubicBezTo>
                    <a:pt x="227" y="522"/>
                    <a:pt x="227" y="522"/>
                    <a:pt x="227" y="522"/>
                  </a:cubicBezTo>
                  <a:cubicBezTo>
                    <a:pt x="229" y="523"/>
                    <a:pt x="229" y="523"/>
                    <a:pt x="229" y="523"/>
                  </a:cubicBezTo>
                  <a:cubicBezTo>
                    <a:pt x="229" y="522"/>
                    <a:pt x="229" y="522"/>
                    <a:pt x="229" y="522"/>
                  </a:cubicBezTo>
                  <a:cubicBezTo>
                    <a:pt x="228" y="522"/>
                    <a:pt x="228" y="522"/>
                    <a:pt x="228" y="522"/>
                  </a:cubicBezTo>
                  <a:cubicBezTo>
                    <a:pt x="227" y="521"/>
                    <a:pt x="227" y="521"/>
                    <a:pt x="227" y="521"/>
                  </a:cubicBezTo>
                  <a:cubicBezTo>
                    <a:pt x="226" y="518"/>
                    <a:pt x="226" y="518"/>
                    <a:pt x="226" y="518"/>
                  </a:cubicBezTo>
                  <a:cubicBezTo>
                    <a:pt x="225" y="517"/>
                    <a:pt x="225" y="517"/>
                    <a:pt x="225" y="517"/>
                  </a:cubicBezTo>
                  <a:cubicBezTo>
                    <a:pt x="225" y="516"/>
                    <a:pt x="225" y="516"/>
                    <a:pt x="225" y="516"/>
                  </a:cubicBezTo>
                  <a:cubicBezTo>
                    <a:pt x="224" y="515"/>
                    <a:pt x="224" y="515"/>
                    <a:pt x="224" y="515"/>
                  </a:cubicBezTo>
                  <a:cubicBezTo>
                    <a:pt x="224" y="514"/>
                    <a:pt x="224" y="514"/>
                    <a:pt x="224" y="514"/>
                  </a:cubicBezTo>
                  <a:cubicBezTo>
                    <a:pt x="222" y="514"/>
                    <a:pt x="222" y="514"/>
                    <a:pt x="222" y="514"/>
                  </a:cubicBezTo>
                  <a:cubicBezTo>
                    <a:pt x="222" y="513"/>
                    <a:pt x="222" y="513"/>
                    <a:pt x="222" y="513"/>
                  </a:cubicBezTo>
                  <a:cubicBezTo>
                    <a:pt x="223" y="511"/>
                    <a:pt x="223" y="511"/>
                    <a:pt x="223" y="511"/>
                  </a:cubicBezTo>
                  <a:cubicBezTo>
                    <a:pt x="224" y="512"/>
                    <a:pt x="224" y="512"/>
                    <a:pt x="224" y="512"/>
                  </a:cubicBezTo>
                  <a:cubicBezTo>
                    <a:pt x="226" y="511"/>
                    <a:pt x="226" y="511"/>
                    <a:pt x="226" y="511"/>
                  </a:cubicBezTo>
                  <a:cubicBezTo>
                    <a:pt x="227" y="512"/>
                    <a:pt x="227" y="512"/>
                    <a:pt x="227" y="512"/>
                  </a:cubicBezTo>
                  <a:cubicBezTo>
                    <a:pt x="227" y="511"/>
                    <a:pt x="227" y="511"/>
                    <a:pt x="227" y="511"/>
                  </a:cubicBezTo>
                  <a:cubicBezTo>
                    <a:pt x="228" y="511"/>
                    <a:pt x="228" y="511"/>
                    <a:pt x="228" y="511"/>
                  </a:cubicBezTo>
                  <a:cubicBezTo>
                    <a:pt x="228" y="512"/>
                    <a:pt x="228" y="512"/>
                    <a:pt x="228" y="512"/>
                  </a:cubicBezTo>
                  <a:cubicBezTo>
                    <a:pt x="229" y="511"/>
                    <a:pt x="229" y="511"/>
                    <a:pt x="229" y="511"/>
                  </a:cubicBezTo>
                  <a:cubicBezTo>
                    <a:pt x="230" y="512"/>
                    <a:pt x="230" y="512"/>
                    <a:pt x="230" y="512"/>
                  </a:cubicBezTo>
                  <a:cubicBezTo>
                    <a:pt x="231" y="511"/>
                    <a:pt x="231" y="511"/>
                    <a:pt x="231" y="511"/>
                  </a:cubicBezTo>
                  <a:cubicBezTo>
                    <a:pt x="231" y="510"/>
                    <a:pt x="231" y="510"/>
                    <a:pt x="231" y="510"/>
                  </a:cubicBezTo>
                  <a:cubicBezTo>
                    <a:pt x="232" y="508"/>
                    <a:pt x="232" y="508"/>
                    <a:pt x="232" y="508"/>
                  </a:cubicBezTo>
                  <a:cubicBezTo>
                    <a:pt x="232" y="507"/>
                    <a:pt x="232" y="507"/>
                    <a:pt x="232" y="507"/>
                  </a:cubicBezTo>
                  <a:cubicBezTo>
                    <a:pt x="232" y="506"/>
                    <a:pt x="232" y="506"/>
                    <a:pt x="232" y="506"/>
                  </a:cubicBezTo>
                  <a:cubicBezTo>
                    <a:pt x="232" y="505"/>
                    <a:pt x="232" y="505"/>
                    <a:pt x="232" y="505"/>
                  </a:cubicBezTo>
                  <a:cubicBezTo>
                    <a:pt x="230" y="504"/>
                    <a:pt x="230" y="504"/>
                    <a:pt x="230" y="504"/>
                  </a:cubicBezTo>
                  <a:cubicBezTo>
                    <a:pt x="231" y="504"/>
                    <a:pt x="231" y="504"/>
                    <a:pt x="231" y="504"/>
                  </a:cubicBezTo>
                  <a:cubicBezTo>
                    <a:pt x="231" y="503"/>
                    <a:pt x="231" y="503"/>
                    <a:pt x="231" y="503"/>
                  </a:cubicBezTo>
                  <a:cubicBezTo>
                    <a:pt x="232" y="504"/>
                    <a:pt x="232" y="504"/>
                    <a:pt x="232" y="504"/>
                  </a:cubicBezTo>
                  <a:cubicBezTo>
                    <a:pt x="233" y="501"/>
                    <a:pt x="233" y="501"/>
                    <a:pt x="233" y="501"/>
                  </a:cubicBezTo>
                  <a:cubicBezTo>
                    <a:pt x="234" y="502"/>
                    <a:pt x="234" y="502"/>
                    <a:pt x="234" y="502"/>
                  </a:cubicBezTo>
                  <a:cubicBezTo>
                    <a:pt x="234" y="503"/>
                    <a:pt x="234" y="503"/>
                    <a:pt x="234" y="503"/>
                  </a:cubicBezTo>
                  <a:cubicBezTo>
                    <a:pt x="235" y="503"/>
                    <a:pt x="235" y="503"/>
                    <a:pt x="235" y="503"/>
                  </a:cubicBezTo>
                  <a:cubicBezTo>
                    <a:pt x="236" y="501"/>
                    <a:pt x="236" y="501"/>
                    <a:pt x="236" y="501"/>
                  </a:cubicBezTo>
                  <a:cubicBezTo>
                    <a:pt x="237" y="502"/>
                    <a:pt x="237" y="502"/>
                    <a:pt x="237" y="502"/>
                  </a:cubicBezTo>
                  <a:cubicBezTo>
                    <a:pt x="238" y="503"/>
                    <a:pt x="238" y="503"/>
                    <a:pt x="238" y="503"/>
                  </a:cubicBezTo>
                  <a:cubicBezTo>
                    <a:pt x="241" y="502"/>
                    <a:pt x="241" y="502"/>
                    <a:pt x="241" y="502"/>
                  </a:cubicBezTo>
                  <a:cubicBezTo>
                    <a:pt x="240" y="501"/>
                    <a:pt x="240" y="501"/>
                    <a:pt x="240" y="501"/>
                  </a:cubicBezTo>
                  <a:cubicBezTo>
                    <a:pt x="242" y="501"/>
                    <a:pt x="242" y="501"/>
                    <a:pt x="242" y="501"/>
                  </a:cubicBezTo>
                  <a:cubicBezTo>
                    <a:pt x="243" y="502"/>
                    <a:pt x="243" y="502"/>
                    <a:pt x="243" y="502"/>
                  </a:cubicBezTo>
                  <a:cubicBezTo>
                    <a:pt x="243" y="501"/>
                    <a:pt x="243" y="501"/>
                    <a:pt x="243" y="501"/>
                  </a:cubicBezTo>
                  <a:cubicBezTo>
                    <a:pt x="244" y="501"/>
                    <a:pt x="244" y="501"/>
                    <a:pt x="244" y="501"/>
                  </a:cubicBezTo>
                  <a:cubicBezTo>
                    <a:pt x="244" y="500"/>
                    <a:pt x="244" y="500"/>
                    <a:pt x="244" y="500"/>
                  </a:cubicBezTo>
                  <a:cubicBezTo>
                    <a:pt x="244" y="499"/>
                    <a:pt x="244" y="499"/>
                    <a:pt x="244" y="499"/>
                  </a:cubicBezTo>
                  <a:cubicBezTo>
                    <a:pt x="243" y="499"/>
                    <a:pt x="243" y="499"/>
                    <a:pt x="243" y="499"/>
                  </a:cubicBezTo>
                  <a:cubicBezTo>
                    <a:pt x="243" y="499"/>
                    <a:pt x="243" y="499"/>
                    <a:pt x="243" y="499"/>
                  </a:cubicBezTo>
                  <a:cubicBezTo>
                    <a:pt x="242" y="498"/>
                    <a:pt x="242" y="498"/>
                    <a:pt x="242" y="498"/>
                  </a:cubicBezTo>
                  <a:cubicBezTo>
                    <a:pt x="242" y="496"/>
                    <a:pt x="242" y="496"/>
                    <a:pt x="242" y="496"/>
                  </a:cubicBezTo>
                  <a:cubicBezTo>
                    <a:pt x="244" y="497"/>
                    <a:pt x="244" y="497"/>
                    <a:pt x="244" y="497"/>
                  </a:cubicBezTo>
                  <a:cubicBezTo>
                    <a:pt x="244" y="496"/>
                    <a:pt x="244" y="496"/>
                    <a:pt x="244" y="496"/>
                  </a:cubicBezTo>
                  <a:cubicBezTo>
                    <a:pt x="244" y="497"/>
                    <a:pt x="244" y="497"/>
                    <a:pt x="244" y="497"/>
                  </a:cubicBezTo>
                  <a:cubicBezTo>
                    <a:pt x="245" y="497"/>
                    <a:pt x="245" y="497"/>
                    <a:pt x="245" y="497"/>
                  </a:cubicBezTo>
                  <a:cubicBezTo>
                    <a:pt x="245" y="495"/>
                    <a:pt x="245" y="495"/>
                    <a:pt x="245" y="495"/>
                  </a:cubicBezTo>
                  <a:cubicBezTo>
                    <a:pt x="244" y="494"/>
                    <a:pt x="244" y="494"/>
                    <a:pt x="244" y="494"/>
                  </a:cubicBezTo>
                  <a:cubicBezTo>
                    <a:pt x="246" y="493"/>
                    <a:pt x="246" y="493"/>
                    <a:pt x="246" y="493"/>
                  </a:cubicBezTo>
                  <a:cubicBezTo>
                    <a:pt x="245" y="492"/>
                    <a:pt x="245" y="492"/>
                    <a:pt x="245" y="492"/>
                  </a:cubicBezTo>
                  <a:cubicBezTo>
                    <a:pt x="246" y="491"/>
                    <a:pt x="246" y="491"/>
                    <a:pt x="246" y="491"/>
                  </a:cubicBezTo>
                  <a:cubicBezTo>
                    <a:pt x="247" y="492"/>
                    <a:pt x="247" y="492"/>
                    <a:pt x="247" y="492"/>
                  </a:cubicBezTo>
                  <a:cubicBezTo>
                    <a:pt x="245" y="490"/>
                    <a:pt x="245" y="490"/>
                    <a:pt x="245" y="490"/>
                  </a:cubicBezTo>
                  <a:cubicBezTo>
                    <a:pt x="245" y="489"/>
                    <a:pt x="245" y="489"/>
                    <a:pt x="245" y="489"/>
                  </a:cubicBezTo>
                  <a:cubicBezTo>
                    <a:pt x="246" y="490"/>
                    <a:pt x="246" y="490"/>
                    <a:pt x="246" y="490"/>
                  </a:cubicBezTo>
                  <a:cubicBezTo>
                    <a:pt x="246" y="488"/>
                    <a:pt x="246" y="488"/>
                    <a:pt x="246" y="488"/>
                  </a:cubicBezTo>
                  <a:cubicBezTo>
                    <a:pt x="248" y="490"/>
                    <a:pt x="248" y="490"/>
                    <a:pt x="248" y="490"/>
                  </a:cubicBezTo>
                  <a:cubicBezTo>
                    <a:pt x="249" y="490"/>
                    <a:pt x="249" y="490"/>
                    <a:pt x="249" y="490"/>
                  </a:cubicBezTo>
                  <a:cubicBezTo>
                    <a:pt x="250" y="490"/>
                    <a:pt x="250" y="490"/>
                    <a:pt x="250" y="490"/>
                  </a:cubicBezTo>
                  <a:cubicBezTo>
                    <a:pt x="251" y="490"/>
                    <a:pt x="251" y="490"/>
                    <a:pt x="251" y="490"/>
                  </a:cubicBezTo>
                  <a:cubicBezTo>
                    <a:pt x="248" y="493"/>
                    <a:pt x="248" y="493"/>
                    <a:pt x="248" y="493"/>
                  </a:cubicBezTo>
                  <a:cubicBezTo>
                    <a:pt x="248" y="494"/>
                    <a:pt x="248" y="494"/>
                    <a:pt x="248" y="494"/>
                  </a:cubicBezTo>
                  <a:cubicBezTo>
                    <a:pt x="247" y="495"/>
                    <a:pt x="247" y="495"/>
                    <a:pt x="247" y="495"/>
                  </a:cubicBezTo>
                  <a:cubicBezTo>
                    <a:pt x="247" y="496"/>
                    <a:pt x="247" y="496"/>
                    <a:pt x="247" y="496"/>
                  </a:cubicBezTo>
                  <a:cubicBezTo>
                    <a:pt x="247" y="497"/>
                    <a:pt x="247" y="497"/>
                    <a:pt x="247" y="497"/>
                  </a:cubicBezTo>
                  <a:cubicBezTo>
                    <a:pt x="247" y="497"/>
                    <a:pt x="247" y="497"/>
                    <a:pt x="247" y="497"/>
                  </a:cubicBezTo>
                  <a:cubicBezTo>
                    <a:pt x="248" y="497"/>
                    <a:pt x="248" y="497"/>
                    <a:pt x="248" y="497"/>
                  </a:cubicBezTo>
                  <a:cubicBezTo>
                    <a:pt x="250" y="499"/>
                    <a:pt x="250" y="499"/>
                    <a:pt x="250" y="499"/>
                  </a:cubicBezTo>
                  <a:cubicBezTo>
                    <a:pt x="251" y="498"/>
                    <a:pt x="251" y="498"/>
                    <a:pt x="251" y="498"/>
                  </a:cubicBezTo>
                  <a:cubicBezTo>
                    <a:pt x="250" y="497"/>
                    <a:pt x="250" y="497"/>
                    <a:pt x="250" y="497"/>
                  </a:cubicBezTo>
                  <a:cubicBezTo>
                    <a:pt x="251" y="497"/>
                    <a:pt x="251" y="497"/>
                    <a:pt x="251" y="497"/>
                  </a:cubicBezTo>
                  <a:cubicBezTo>
                    <a:pt x="251" y="494"/>
                    <a:pt x="251" y="494"/>
                    <a:pt x="251" y="494"/>
                  </a:cubicBezTo>
                  <a:cubicBezTo>
                    <a:pt x="252" y="495"/>
                    <a:pt x="252" y="495"/>
                    <a:pt x="252" y="495"/>
                  </a:cubicBezTo>
                  <a:cubicBezTo>
                    <a:pt x="253" y="497"/>
                    <a:pt x="253" y="497"/>
                    <a:pt x="253" y="497"/>
                  </a:cubicBezTo>
                  <a:cubicBezTo>
                    <a:pt x="254" y="497"/>
                    <a:pt x="254" y="497"/>
                    <a:pt x="254" y="497"/>
                  </a:cubicBezTo>
                  <a:cubicBezTo>
                    <a:pt x="255" y="499"/>
                    <a:pt x="255" y="499"/>
                    <a:pt x="255" y="499"/>
                  </a:cubicBezTo>
                  <a:cubicBezTo>
                    <a:pt x="256" y="495"/>
                    <a:pt x="256" y="495"/>
                    <a:pt x="256" y="495"/>
                  </a:cubicBezTo>
                  <a:cubicBezTo>
                    <a:pt x="257" y="495"/>
                    <a:pt x="257" y="495"/>
                    <a:pt x="257" y="495"/>
                  </a:cubicBezTo>
                  <a:cubicBezTo>
                    <a:pt x="257" y="497"/>
                    <a:pt x="257" y="497"/>
                    <a:pt x="257" y="497"/>
                  </a:cubicBezTo>
                  <a:cubicBezTo>
                    <a:pt x="257" y="496"/>
                    <a:pt x="257" y="496"/>
                    <a:pt x="257" y="496"/>
                  </a:cubicBezTo>
                  <a:cubicBezTo>
                    <a:pt x="258" y="497"/>
                    <a:pt x="258" y="497"/>
                    <a:pt x="258" y="497"/>
                  </a:cubicBezTo>
                  <a:cubicBezTo>
                    <a:pt x="258" y="496"/>
                    <a:pt x="258" y="496"/>
                    <a:pt x="258" y="496"/>
                  </a:cubicBezTo>
                  <a:cubicBezTo>
                    <a:pt x="259" y="497"/>
                    <a:pt x="259" y="497"/>
                    <a:pt x="259" y="497"/>
                  </a:cubicBezTo>
                  <a:cubicBezTo>
                    <a:pt x="260" y="494"/>
                    <a:pt x="260" y="494"/>
                    <a:pt x="260" y="494"/>
                  </a:cubicBezTo>
                  <a:cubicBezTo>
                    <a:pt x="261" y="494"/>
                    <a:pt x="261" y="494"/>
                    <a:pt x="261" y="494"/>
                  </a:cubicBezTo>
                  <a:cubicBezTo>
                    <a:pt x="261" y="493"/>
                    <a:pt x="261" y="493"/>
                    <a:pt x="261" y="493"/>
                  </a:cubicBezTo>
                  <a:cubicBezTo>
                    <a:pt x="262" y="492"/>
                    <a:pt x="262" y="492"/>
                    <a:pt x="262" y="492"/>
                  </a:cubicBezTo>
                  <a:cubicBezTo>
                    <a:pt x="260" y="489"/>
                    <a:pt x="260" y="489"/>
                    <a:pt x="260" y="489"/>
                  </a:cubicBezTo>
                  <a:cubicBezTo>
                    <a:pt x="261" y="488"/>
                    <a:pt x="261" y="488"/>
                    <a:pt x="261" y="488"/>
                  </a:cubicBezTo>
                  <a:cubicBezTo>
                    <a:pt x="262" y="490"/>
                    <a:pt x="262" y="490"/>
                    <a:pt x="262" y="490"/>
                  </a:cubicBezTo>
                  <a:cubicBezTo>
                    <a:pt x="265" y="491"/>
                    <a:pt x="265" y="491"/>
                    <a:pt x="265" y="491"/>
                  </a:cubicBezTo>
                  <a:cubicBezTo>
                    <a:pt x="266" y="491"/>
                    <a:pt x="266" y="491"/>
                    <a:pt x="266" y="491"/>
                  </a:cubicBezTo>
                  <a:cubicBezTo>
                    <a:pt x="265" y="490"/>
                    <a:pt x="265" y="490"/>
                    <a:pt x="265" y="490"/>
                  </a:cubicBezTo>
                  <a:cubicBezTo>
                    <a:pt x="266" y="488"/>
                    <a:pt x="266" y="488"/>
                    <a:pt x="266" y="488"/>
                  </a:cubicBezTo>
                  <a:cubicBezTo>
                    <a:pt x="266" y="490"/>
                    <a:pt x="266" y="490"/>
                    <a:pt x="266" y="490"/>
                  </a:cubicBezTo>
                  <a:cubicBezTo>
                    <a:pt x="267" y="490"/>
                    <a:pt x="267" y="490"/>
                    <a:pt x="267" y="490"/>
                  </a:cubicBezTo>
                  <a:cubicBezTo>
                    <a:pt x="267" y="489"/>
                    <a:pt x="267" y="489"/>
                    <a:pt x="267" y="489"/>
                  </a:cubicBezTo>
                  <a:cubicBezTo>
                    <a:pt x="268" y="489"/>
                    <a:pt x="268" y="489"/>
                    <a:pt x="268" y="489"/>
                  </a:cubicBezTo>
                  <a:cubicBezTo>
                    <a:pt x="269" y="489"/>
                    <a:pt x="269" y="489"/>
                    <a:pt x="269" y="489"/>
                  </a:cubicBezTo>
                  <a:cubicBezTo>
                    <a:pt x="269" y="487"/>
                    <a:pt x="269" y="487"/>
                    <a:pt x="269" y="487"/>
                  </a:cubicBezTo>
                  <a:cubicBezTo>
                    <a:pt x="269" y="487"/>
                    <a:pt x="269" y="487"/>
                    <a:pt x="269" y="487"/>
                  </a:cubicBezTo>
                  <a:cubicBezTo>
                    <a:pt x="270" y="482"/>
                    <a:pt x="270" y="482"/>
                    <a:pt x="270" y="482"/>
                  </a:cubicBezTo>
                  <a:cubicBezTo>
                    <a:pt x="271" y="484"/>
                    <a:pt x="271" y="484"/>
                    <a:pt x="271" y="484"/>
                  </a:cubicBezTo>
                  <a:cubicBezTo>
                    <a:pt x="271" y="483"/>
                    <a:pt x="271" y="483"/>
                    <a:pt x="271" y="483"/>
                  </a:cubicBezTo>
                  <a:cubicBezTo>
                    <a:pt x="272" y="485"/>
                    <a:pt x="272" y="485"/>
                    <a:pt x="272" y="485"/>
                  </a:cubicBezTo>
                  <a:cubicBezTo>
                    <a:pt x="273" y="482"/>
                    <a:pt x="273" y="482"/>
                    <a:pt x="273" y="482"/>
                  </a:cubicBezTo>
                  <a:cubicBezTo>
                    <a:pt x="272" y="482"/>
                    <a:pt x="272" y="482"/>
                    <a:pt x="272" y="482"/>
                  </a:cubicBezTo>
                  <a:cubicBezTo>
                    <a:pt x="273" y="482"/>
                    <a:pt x="273" y="482"/>
                    <a:pt x="273" y="482"/>
                  </a:cubicBezTo>
                  <a:cubicBezTo>
                    <a:pt x="273" y="481"/>
                    <a:pt x="273" y="481"/>
                    <a:pt x="273" y="481"/>
                  </a:cubicBezTo>
                  <a:cubicBezTo>
                    <a:pt x="274" y="482"/>
                    <a:pt x="274" y="482"/>
                    <a:pt x="274" y="482"/>
                  </a:cubicBezTo>
                  <a:cubicBezTo>
                    <a:pt x="273" y="480"/>
                    <a:pt x="273" y="480"/>
                    <a:pt x="273" y="480"/>
                  </a:cubicBezTo>
                  <a:cubicBezTo>
                    <a:pt x="273" y="479"/>
                    <a:pt x="273" y="479"/>
                    <a:pt x="273" y="479"/>
                  </a:cubicBezTo>
                  <a:cubicBezTo>
                    <a:pt x="274" y="479"/>
                    <a:pt x="274" y="479"/>
                    <a:pt x="274" y="479"/>
                  </a:cubicBezTo>
                  <a:cubicBezTo>
                    <a:pt x="275" y="478"/>
                    <a:pt x="275" y="478"/>
                    <a:pt x="275" y="478"/>
                  </a:cubicBezTo>
                  <a:cubicBezTo>
                    <a:pt x="276" y="477"/>
                    <a:pt x="276" y="477"/>
                    <a:pt x="276" y="477"/>
                  </a:cubicBezTo>
                  <a:cubicBezTo>
                    <a:pt x="277" y="474"/>
                    <a:pt x="277" y="474"/>
                    <a:pt x="277" y="474"/>
                  </a:cubicBezTo>
                  <a:cubicBezTo>
                    <a:pt x="277" y="474"/>
                    <a:pt x="277" y="474"/>
                    <a:pt x="277" y="474"/>
                  </a:cubicBezTo>
                  <a:cubicBezTo>
                    <a:pt x="277" y="472"/>
                    <a:pt x="277" y="472"/>
                    <a:pt x="277" y="472"/>
                  </a:cubicBezTo>
                  <a:cubicBezTo>
                    <a:pt x="276" y="471"/>
                    <a:pt x="276" y="471"/>
                    <a:pt x="276" y="471"/>
                  </a:cubicBezTo>
                  <a:cubicBezTo>
                    <a:pt x="277" y="471"/>
                    <a:pt x="277" y="471"/>
                    <a:pt x="277" y="471"/>
                  </a:cubicBezTo>
                  <a:cubicBezTo>
                    <a:pt x="277" y="470"/>
                    <a:pt x="277" y="470"/>
                    <a:pt x="277" y="470"/>
                  </a:cubicBezTo>
                  <a:cubicBezTo>
                    <a:pt x="278" y="468"/>
                    <a:pt x="278" y="468"/>
                    <a:pt x="278" y="468"/>
                  </a:cubicBezTo>
                  <a:cubicBezTo>
                    <a:pt x="279" y="468"/>
                    <a:pt x="279" y="468"/>
                    <a:pt x="279" y="468"/>
                  </a:cubicBezTo>
                  <a:cubicBezTo>
                    <a:pt x="279" y="466"/>
                    <a:pt x="279" y="466"/>
                    <a:pt x="279" y="466"/>
                  </a:cubicBezTo>
                  <a:cubicBezTo>
                    <a:pt x="279" y="465"/>
                    <a:pt x="279" y="465"/>
                    <a:pt x="279" y="465"/>
                  </a:cubicBezTo>
                  <a:cubicBezTo>
                    <a:pt x="280" y="466"/>
                    <a:pt x="280" y="466"/>
                    <a:pt x="280" y="466"/>
                  </a:cubicBezTo>
                  <a:cubicBezTo>
                    <a:pt x="281" y="465"/>
                    <a:pt x="281" y="465"/>
                    <a:pt x="281" y="465"/>
                  </a:cubicBezTo>
                  <a:cubicBezTo>
                    <a:pt x="283" y="463"/>
                    <a:pt x="283" y="463"/>
                    <a:pt x="283" y="463"/>
                  </a:cubicBezTo>
                  <a:cubicBezTo>
                    <a:pt x="283" y="462"/>
                    <a:pt x="283" y="462"/>
                    <a:pt x="283" y="462"/>
                  </a:cubicBezTo>
                  <a:cubicBezTo>
                    <a:pt x="284" y="461"/>
                    <a:pt x="284" y="461"/>
                    <a:pt x="284" y="461"/>
                  </a:cubicBezTo>
                  <a:cubicBezTo>
                    <a:pt x="284" y="462"/>
                    <a:pt x="284" y="462"/>
                    <a:pt x="284" y="462"/>
                  </a:cubicBezTo>
                  <a:cubicBezTo>
                    <a:pt x="285" y="462"/>
                    <a:pt x="285" y="462"/>
                    <a:pt x="285" y="462"/>
                  </a:cubicBezTo>
                  <a:cubicBezTo>
                    <a:pt x="286" y="462"/>
                    <a:pt x="286" y="462"/>
                    <a:pt x="286" y="462"/>
                  </a:cubicBezTo>
                  <a:cubicBezTo>
                    <a:pt x="286" y="461"/>
                    <a:pt x="286" y="461"/>
                    <a:pt x="286" y="461"/>
                  </a:cubicBezTo>
                  <a:cubicBezTo>
                    <a:pt x="286" y="461"/>
                    <a:pt x="286" y="461"/>
                    <a:pt x="286" y="461"/>
                  </a:cubicBezTo>
                  <a:cubicBezTo>
                    <a:pt x="286" y="459"/>
                    <a:pt x="286" y="459"/>
                    <a:pt x="286" y="459"/>
                  </a:cubicBezTo>
                  <a:cubicBezTo>
                    <a:pt x="287" y="458"/>
                    <a:pt x="287" y="458"/>
                    <a:pt x="287" y="458"/>
                  </a:cubicBezTo>
                  <a:cubicBezTo>
                    <a:pt x="287" y="457"/>
                    <a:pt x="287" y="457"/>
                    <a:pt x="287" y="457"/>
                  </a:cubicBezTo>
                  <a:cubicBezTo>
                    <a:pt x="284" y="456"/>
                    <a:pt x="284" y="456"/>
                    <a:pt x="284" y="456"/>
                  </a:cubicBezTo>
                  <a:cubicBezTo>
                    <a:pt x="285" y="456"/>
                    <a:pt x="285" y="456"/>
                    <a:pt x="285" y="456"/>
                  </a:cubicBezTo>
                  <a:cubicBezTo>
                    <a:pt x="282" y="450"/>
                    <a:pt x="282" y="450"/>
                    <a:pt x="282" y="450"/>
                  </a:cubicBezTo>
                  <a:cubicBezTo>
                    <a:pt x="282" y="450"/>
                    <a:pt x="282" y="450"/>
                    <a:pt x="282" y="450"/>
                  </a:cubicBezTo>
                  <a:cubicBezTo>
                    <a:pt x="284" y="449"/>
                    <a:pt x="284" y="449"/>
                    <a:pt x="284" y="449"/>
                  </a:cubicBezTo>
                  <a:cubicBezTo>
                    <a:pt x="283" y="448"/>
                    <a:pt x="283" y="448"/>
                    <a:pt x="283" y="448"/>
                  </a:cubicBezTo>
                  <a:cubicBezTo>
                    <a:pt x="285" y="449"/>
                    <a:pt x="285" y="449"/>
                    <a:pt x="285" y="449"/>
                  </a:cubicBezTo>
                  <a:cubicBezTo>
                    <a:pt x="285" y="452"/>
                    <a:pt x="285" y="452"/>
                    <a:pt x="285" y="452"/>
                  </a:cubicBezTo>
                  <a:cubicBezTo>
                    <a:pt x="286" y="450"/>
                    <a:pt x="286" y="450"/>
                    <a:pt x="286" y="450"/>
                  </a:cubicBezTo>
                  <a:cubicBezTo>
                    <a:pt x="286" y="451"/>
                    <a:pt x="286" y="451"/>
                    <a:pt x="286" y="451"/>
                  </a:cubicBezTo>
                  <a:cubicBezTo>
                    <a:pt x="286" y="452"/>
                    <a:pt x="286" y="452"/>
                    <a:pt x="286" y="452"/>
                  </a:cubicBezTo>
                  <a:cubicBezTo>
                    <a:pt x="287" y="453"/>
                    <a:pt x="287" y="453"/>
                    <a:pt x="287" y="453"/>
                  </a:cubicBezTo>
                  <a:cubicBezTo>
                    <a:pt x="287" y="454"/>
                    <a:pt x="287" y="454"/>
                    <a:pt x="287" y="454"/>
                  </a:cubicBezTo>
                  <a:cubicBezTo>
                    <a:pt x="290" y="455"/>
                    <a:pt x="290" y="455"/>
                    <a:pt x="290" y="455"/>
                  </a:cubicBezTo>
                  <a:cubicBezTo>
                    <a:pt x="289" y="456"/>
                    <a:pt x="289" y="456"/>
                    <a:pt x="289" y="456"/>
                  </a:cubicBezTo>
                  <a:cubicBezTo>
                    <a:pt x="288" y="456"/>
                    <a:pt x="288" y="456"/>
                    <a:pt x="288" y="456"/>
                  </a:cubicBezTo>
                  <a:cubicBezTo>
                    <a:pt x="288" y="457"/>
                    <a:pt x="288" y="457"/>
                    <a:pt x="288" y="457"/>
                  </a:cubicBezTo>
                  <a:cubicBezTo>
                    <a:pt x="290" y="458"/>
                    <a:pt x="290" y="458"/>
                    <a:pt x="290" y="458"/>
                  </a:cubicBezTo>
                  <a:cubicBezTo>
                    <a:pt x="290" y="459"/>
                    <a:pt x="290" y="459"/>
                    <a:pt x="290" y="459"/>
                  </a:cubicBezTo>
                  <a:cubicBezTo>
                    <a:pt x="291" y="458"/>
                    <a:pt x="291" y="458"/>
                    <a:pt x="291" y="458"/>
                  </a:cubicBezTo>
                  <a:cubicBezTo>
                    <a:pt x="292" y="458"/>
                    <a:pt x="292" y="458"/>
                    <a:pt x="292" y="458"/>
                  </a:cubicBezTo>
                  <a:cubicBezTo>
                    <a:pt x="294" y="459"/>
                    <a:pt x="294" y="459"/>
                    <a:pt x="294" y="459"/>
                  </a:cubicBezTo>
                  <a:cubicBezTo>
                    <a:pt x="293" y="457"/>
                    <a:pt x="293" y="457"/>
                    <a:pt x="293" y="457"/>
                  </a:cubicBezTo>
                  <a:cubicBezTo>
                    <a:pt x="293" y="457"/>
                    <a:pt x="293" y="457"/>
                    <a:pt x="293" y="457"/>
                  </a:cubicBezTo>
                  <a:cubicBezTo>
                    <a:pt x="293" y="456"/>
                    <a:pt x="293" y="456"/>
                    <a:pt x="293" y="456"/>
                  </a:cubicBezTo>
                  <a:cubicBezTo>
                    <a:pt x="294" y="456"/>
                    <a:pt x="294" y="456"/>
                    <a:pt x="294" y="456"/>
                  </a:cubicBezTo>
                  <a:cubicBezTo>
                    <a:pt x="294" y="457"/>
                    <a:pt x="294" y="457"/>
                    <a:pt x="294" y="457"/>
                  </a:cubicBezTo>
                  <a:cubicBezTo>
                    <a:pt x="297" y="458"/>
                    <a:pt x="297" y="458"/>
                    <a:pt x="297" y="458"/>
                  </a:cubicBezTo>
                  <a:cubicBezTo>
                    <a:pt x="298" y="458"/>
                    <a:pt x="298" y="458"/>
                    <a:pt x="298" y="458"/>
                  </a:cubicBezTo>
                  <a:cubicBezTo>
                    <a:pt x="298" y="457"/>
                    <a:pt x="298" y="457"/>
                    <a:pt x="298" y="457"/>
                  </a:cubicBezTo>
                  <a:cubicBezTo>
                    <a:pt x="296" y="456"/>
                    <a:pt x="296" y="456"/>
                    <a:pt x="296" y="456"/>
                  </a:cubicBezTo>
                  <a:cubicBezTo>
                    <a:pt x="296" y="455"/>
                    <a:pt x="296" y="455"/>
                    <a:pt x="296" y="455"/>
                  </a:cubicBezTo>
                  <a:cubicBezTo>
                    <a:pt x="297" y="455"/>
                    <a:pt x="297" y="455"/>
                    <a:pt x="297" y="455"/>
                  </a:cubicBezTo>
                  <a:cubicBezTo>
                    <a:pt x="299" y="455"/>
                    <a:pt x="299" y="455"/>
                    <a:pt x="299" y="455"/>
                  </a:cubicBezTo>
                  <a:cubicBezTo>
                    <a:pt x="299" y="457"/>
                    <a:pt x="299" y="457"/>
                    <a:pt x="299" y="457"/>
                  </a:cubicBezTo>
                  <a:cubicBezTo>
                    <a:pt x="300" y="458"/>
                    <a:pt x="300" y="458"/>
                    <a:pt x="300" y="458"/>
                  </a:cubicBezTo>
                  <a:cubicBezTo>
                    <a:pt x="301" y="457"/>
                    <a:pt x="301" y="457"/>
                    <a:pt x="301" y="457"/>
                  </a:cubicBezTo>
                  <a:cubicBezTo>
                    <a:pt x="300" y="456"/>
                    <a:pt x="300" y="456"/>
                    <a:pt x="300" y="456"/>
                  </a:cubicBezTo>
                  <a:cubicBezTo>
                    <a:pt x="300" y="455"/>
                    <a:pt x="300" y="455"/>
                    <a:pt x="300" y="455"/>
                  </a:cubicBezTo>
                  <a:cubicBezTo>
                    <a:pt x="301" y="455"/>
                    <a:pt x="301" y="455"/>
                    <a:pt x="301" y="455"/>
                  </a:cubicBezTo>
                  <a:cubicBezTo>
                    <a:pt x="301" y="454"/>
                    <a:pt x="301" y="454"/>
                    <a:pt x="301" y="454"/>
                  </a:cubicBezTo>
                  <a:cubicBezTo>
                    <a:pt x="301" y="453"/>
                    <a:pt x="301" y="453"/>
                    <a:pt x="301" y="453"/>
                  </a:cubicBezTo>
                  <a:cubicBezTo>
                    <a:pt x="302" y="452"/>
                    <a:pt x="302" y="452"/>
                    <a:pt x="302" y="452"/>
                  </a:cubicBezTo>
                  <a:cubicBezTo>
                    <a:pt x="302" y="452"/>
                    <a:pt x="302" y="452"/>
                    <a:pt x="302" y="452"/>
                  </a:cubicBezTo>
                  <a:cubicBezTo>
                    <a:pt x="303" y="454"/>
                    <a:pt x="303" y="454"/>
                    <a:pt x="303" y="454"/>
                  </a:cubicBezTo>
                  <a:cubicBezTo>
                    <a:pt x="305" y="455"/>
                    <a:pt x="305" y="455"/>
                    <a:pt x="305" y="455"/>
                  </a:cubicBezTo>
                  <a:cubicBezTo>
                    <a:pt x="305" y="455"/>
                    <a:pt x="305" y="455"/>
                    <a:pt x="305" y="455"/>
                  </a:cubicBezTo>
                  <a:cubicBezTo>
                    <a:pt x="306" y="454"/>
                    <a:pt x="306" y="454"/>
                    <a:pt x="306" y="454"/>
                  </a:cubicBezTo>
                  <a:cubicBezTo>
                    <a:pt x="306" y="454"/>
                    <a:pt x="306" y="454"/>
                    <a:pt x="306" y="454"/>
                  </a:cubicBezTo>
                  <a:cubicBezTo>
                    <a:pt x="307" y="454"/>
                    <a:pt x="307" y="454"/>
                    <a:pt x="307" y="454"/>
                  </a:cubicBezTo>
                  <a:cubicBezTo>
                    <a:pt x="307" y="453"/>
                    <a:pt x="307" y="453"/>
                    <a:pt x="307" y="453"/>
                  </a:cubicBezTo>
                  <a:cubicBezTo>
                    <a:pt x="311" y="452"/>
                    <a:pt x="311" y="452"/>
                    <a:pt x="311" y="452"/>
                  </a:cubicBezTo>
                  <a:cubicBezTo>
                    <a:pt x="312" y="451"/>
                    <a:pt x="312" y="451"/>
                    <a:pt x="312" y="451"/>
                  </a:cubicBezTo>
                  <a:cubicBezTo>
                    <a:pt x="313" y="452"/>
                    <a:pt x="313" y="452"/>
                    <a:pt x="313" y="452"/>
                  </a:cubicBezTo>
                  <a:cubicBezTo>
                    <a:pt x="313" y="450"/>
                    <a:pt x="313" y="450"/>
                    <a:pt x="313" y="450"/>
                  </a:cubicBezTo>
                  <a:cubicBezTo>
                    <a:pt x="314" y="451"/>
                    <a:pt x="314" y="451"/>
                    <a:pt x="314" y="451"/>
                  </a:cubicBezTo>
                  <a:cubicBezTo>
                    <a:pt x="315" y="451"/>
                    <a:pt x="315" y="451"/>
                    <a:pt x="315" y="451"/>
                  </a:cubicBezTo>
                  <a:cubicBezTo>
                    <a:pt x="315" y="449"/>
                    <a:pt x="315" y="449"/>
                    <a:pt x="315" y="449"/>
                  </a:cubicBezTo>
                  <a:cubicBezTo>
                    <a:pt x="316" y="450"/>
                    <a:pt x="316" y="450"/>
                    <a:pt x="316" y="450"/>
                  </a:cubicBezTo>
                  <a:cubicBezTo>
                    <a:pt x="317" y="451"/>
                    <a:pt x="317" y="451"/>
                    <a:pt x="317" y="451"/>
                  </a:cubicBezTo>
                  <a:cubicBezTo>
                    <a:pt x="317" y="451"/>
                    <a:pt x="317" y="451"/>
                    <a:pt x="317" y="451"/>
                  </a:cubicBezTo>
                  <a:cubicBezTo>
                    <a:pt x="317" y="450"/>
                    <a:pt x="317" y="450"/>
                    <a:pt x="317" y="450"/>
                  </a:cubicBezTo>
                  <a:cubicBezTo>
                    <a:pt x="319" y="449"/>
                    <a:pt x="319" y="449"/>
                    <a:pt x="319" y="449"/>
                  </a:cubicBezTo>
                  <a:cubicBezTo>
                    <a:pt x="320" y="450"/>
                    <a:pt x="320" y="450"/>
                    <a:pt x="320" y="450"/>
                  </a:cubicBezTo>
                  <a:cubicBezTo>
                    <a:pt x="320" y="450"/>
                    <a:pt x="320" y="450"/>
                    <a:pt x="320" y="450"/>
                  </a:cubicBezTo>
                  <a:cubicBezTo>
                    <a:pt x="320" y="449"/>
                    <a:pt x="320" y="449"/>
                    <a:pt x="320" y="449"/>
                  </a:cubicBezTo>
                  <a:cubicBezTo>
                    <a:pt x="321" y="448"/>
                    <a:pt x="321" y="448"/>
                    <a:pt x="321" y="448"/>
                  </a:cubicBezTo>
                  <a:cubicBezTo>
                    <a:pt x="322" y="448"/>
                    <a:pt x="322" y="448"/>
                    <a:pt x="322" y="448"/>
                  </a:cubicBezTo>
                  <a:cubicBezTo>
                    <a:pt x="322" y="449"/>
                    <a:pt x="322" y="449"/>
                    <a:pt x="322" y="449"/>
                  </a:cubicBezTo>
                  <a:cubicBezTo>
                    <a:pt x="323" y="447"/>
                    <a:pt x="323" y="447"/>
                    <a:pt x="323" y="447"/>
                  </a:cubicBezTo>
                  <a:cubicBezTo>
                    <a:pt x="323" y="447"/>
                    <a:pt x="323" y="447"/>
                    <a:pt x="323" y="447"/>
                  </a:cubicBezTo>
                  <a:cubicBezTo>
                    <a:pt x="325" y="446"/>
                    <a:pt x="325" y="446"/>
                    <a:pt x="325" y="446"/>
                  </a:cubicBezTo>
                  <a:cubicBezTo>
                    <a:pt x="325" y="447"/>
                    <a:pt x="325" y="447"/>
                    <a:pt x="325" y="447"/>
                  </a:cubicBezTo>
                  <a:cubicBezTo>
                    <a:pt x="325" y="447"/>
                    <a:pt x="325" y="447"/>
                    <a:pt x="325" y="447"/>
                  </a:cubicBezTo>
                  <a:cubicBezTo>
                    <a:pt x="327" y="447"/>
                    <a:pt x="327" y="447"/>
                    <a:pt x="327" y="447"/>
                  </a:cubicBezTo>
                  <a:cubicBezTo>
                    <a:pt x="327" y="446"/>
                    <a:pt x="327" y="446"/>
                    <a:pt x="327" y="446"/>
                  </a:cubicBezTo>
                  <a:cubicBezTo>
                    <a:pt x="327" y="445"/>
                    <a:pt x="327" y="445"/>
                    <a:pt x="327" y="445"/>
                  </a:cubicBezTo>
                  <a:cubicBezTo>
                    <a:pt x="330" y="445"/>
                    <a:pt x="330" y="445"/>
                    <a:pt x="330" y="445"/>
                  </a:cubicBezTo>
                  <a:cubicBezTo>
                    <a:pt x="330" y="444"/>
                    <a:pt x="330" y="444"/>
                    <a:pt x="330" y="444"/>
                  </a:cubicBezTo>
                  <a:cubicBezTo>
                    <a:pt x="330" y="443"/>
                    <a:pt x="330" y="443"/>
                    <a:pt x="330" y="443"/>
                  </a:cubicBezTo>
                  <a:cubicBezTo>
                    <a:pt x="331" y="443"/>
                    <a:pt x="331" y="443"/>
                    <a:pt x="331" y="443"/>
                  </a:cubicBezTo>
                  <a:cubicBezTo>
                    <a:pt x="332" y="441"/>
                    <a:pt x="332" y="441"/>
                    <a:pt x="332" y="441"/>
                  </a:cubicBezTo>
                  <a:cubicBezTo>
                    <a:pt x="333" y="441"/>
                    <a:pt x="333" y="441"/>
                    <a:pt x="333" y="441"/>
                  </a:cubicBezTo>
                  <a:cubicBezTo>
                    <a:pt x="332" y="441"/>
                    <a:pt x="332" y="441"/>
                    <a:pt x="332" y="441"/>
                  </a:cubicBezTo>
                  <a:cubicBezTo>
                    <a:pt x="332" y="440"/>
                    <a:pt x="332" y="440"/>
                    <a:pt x="332" y="440"/>
                  </a:cubicBezTo>
                  <a:cubicBezTo>
                    <a:pt x="332" y="439"/>
                    <a:pt x="332" y="439"/>
                    <a:pt x="332" y="439"/>
                  </a:cubicBezTo>
                  <a:cubicBezTo>
                    <a:pt x="334" y="440"/>
                    <a:pt x="334" y="440"/>
                    <a:pt x="334" y="440"/>
                  </a:cubicBezTo>
                  <a:cubicBezTo>
                    <a:pt x="334" y="439"/>
                    <a:pt x="334" y="439"/>
                    <a:pt x="334" y="439"/>
                  </a:cubicBezTo>
                  <a:cubicBezTo>
                    <a:pt x="335" y="438"/>
                    <a:pt x="335" y="438"/>
                    <a:pt x="335" y="438"/>
                  </a:cubicBezTo>
                  <a:cubicBezTo>
                    <a:pt x="336" y="439"/>
                    <a:pt x="336" y="439"/>
                    <a:pt x="336" y="439"/>
                  </a:cubicBezTo>
                  <a:cubicBezTo>
                    <a:pt x="336" y="438"/>
                    <a:pt x="336" y="438"/>
                    <a:pt x="336" y="438"/>
                  </a:cubicBezTo>
                  <a:cubicBezTo>
                    <a:pt x="336" y="437"/>
                    <a:pt x="336" y="437"/>
                    <a:pt x="336" y="437"/>
                  </a:cubicBezTo>
                  <a:cubicBezTo>
                    <a:pt x="336" y="437"/>
                    <a:pt x="336" y="437"/>
                    <a:pt x="336" y="437"/>
                  </a:cubicBezTo>
                  <a:cubicBezTo>
                    <a:pt x="334" y="436"/>
                    <a:pt x="334" y="436"/>
                    <a:pt x="334" y="436"/>
                  </a:cubicBezTo>
                  <a:cubicBezTo>
                    <a:pt x="336" y="435"/>
                    <a:pt x="336" y="435"/>
                    <a:pt x="336" y="435"/>
                  </a:cubicBezTo>
                  <a:cubicBezTo>
                    <a:pt x="337" y="435"/>
                    <a:pt x="337" y="435"/>
                    <a:pt x="337" y="435"/>
                  </a:cubicBezTo>
                  <a:cubicBezTo>
                    <a:pt x="338" y="436"/>
                    <a:pt x="338" y="436"/>
                    <a:pt x="338" y="436"/>
                  </a:cubicBezTo>
                  <a:cubicBezTo>
                    <a:pt x="338" y="436"/>
                    <a:pt x="338" y="436"/>
                    <a:pt x="338" y="436"/>
                  </a:cubicBezTo>
                  <a:cubicBezTo>
                    <a:pt x="337" y="436"/>
                    <a:pt x="337" y="436"/>
                    <a:pt x="337" y="436"/>
                  </a:cubicBezTo>
                  <a:cubicBezTo>
                    <a:pt x="338" y="435"/>
                    <a:pt x="338" y="435"/>
                    <a:pt x="338" y="435"/>
                  </a:cubicBezTo>
                  <a:cubicBezTo>
                    <a:pt x="339" y="434"/>
                    <a:pt x="339" y="434"/>
                    <a:pt x="339" y="434"/>
                  </a:cubicBezTo>
                  <a:cubicBezTo>
                    <a:pt x="339" y="433"/>
                    <a:pt x="339" y="433"/>
                    <a:pt x="339" y="433"/>
                  </a:cubicBezTo>
                  <a:cubicBezTo>
                    <a:pt x="341" y="433"/>
                    <a:pt x="341" y="433"/>
                    <a:pt x="341" y="433"/>
                  </a:cubicBezTo>
                  <a:lnTo>
                    <a:pt x="341" y="43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3" name="Freeform 402"/>
            <p:cNvSpPr>
              <a:spLocks/>
            </p:cNvSpPr>
            <p:nvPr/>
          </p:nvSpPr>
          <p:spPr bwMode="auto">
            <a:xfrm>
              <a:off x="5191651" y="1468821"/>
              <a:ext cx="3887359" cy="2627373"/>
            </a:xfrm>
            <a:custGeom>
              <a:avLst/>
              <a:gdLst/>
              <a:ahLst/>
              <a:cxnLst>
                <a:cxn ang="0">
                  <a:pos x="1109" y="191"/>
                </a:cxn>
                <a:cxn ang="0">
                  <a:pos x="993" y="161"/>
                </a:cxn>
                <a:cxn ang="0">
                  <a:pos x="867" y="114"/>
                </a:cxn>
                <a:cxn ang="0">
                  <a:pos x="805" y="118"/>
                </a:cxn>
                <a:cxn ang="0">
                  <a:pos x="729" y="91"/>
                </a:cxn>
                <a:cxn ang="0">
                  <a:pos x="681" y="98"/>
                </a:cxn>
                <a:cxn ang="0">
                  <a:pos x="688" y="26"/>
                </a:cxn>
                <a:cxn ang="0">
                  <a:pos x="638" y="33"/>
                </a:cxn>
                <a:cxn ang="0">
                  <a:pos x="581" y="62"/>
                </a:cxn>
                <a:cxn ang="0">
                  <a:pos x="547" y="117"/>
                </a:cxn>
                <a:cxn ang="0">
                  <a:pos x="508" y="108"/>
                </a:cxn>
                <a:cxn ang="0">
                  <a:pos x="485" y="205"/>
                </a:cxn>
                <a:cxn ang="0">
                  <a:pos x="471" y="166"/>
                </a:cxn>
                <a:cxn ang="0">
                  <a:pos x="387" y="179"/>
                </a:cxn>
                <a:cxn ang="0">
                  <a:pos x="300" y="228"/>
                </a:cxn>
                <a:cxn ang="0">
                  <a:pos x="290" y="168"/>
                </a:cxn>
                <a:cxn ang="0">
                  <a:pos x="250" y="149"/>
                </a:cxn>
                <a:cxn ang="0">
                  <a:pos x="211" y="159"/>
                </a:cxn>
                <a:cxn ang="0">
                  <a:pos x="178" y="193"/>
                </a:cxn>
                <a:cxn ang="0">
                  <a:pos x="157" y="244"/>
                </a:cxn>
                <a:cxn ang="0">
                  <a:pos x="126" y="276"/>
                </a:cxn>
                <a:cxn ang="0">
                  <a:pos x="132" y="293"/>
                </a:cxn>
                <a:cxn ang="0">
                  <a:pos x="167" y="335"/>
                </a:cxn>
                <a:cxn ang="0">
                  <a:pos x="188" y="286"/>
                </a:cxn>
                <a:cxn ang="0">
                  <a:pos x="222" y="216"/>
                </a:cxn>
                <a:cxn ang="0">
                  <a:pos x="237" y="284"/>
                </a:cxn>
                <a:cxn ang="0">
                  <a:pos x="212" y="328"/>
                </a:cxn>
                <a:cxn ang="0">
                  <a:pos x="149" y="335"/>
                </a:cxn>
                <a:cxn ang="0">
                  <a:pos x="126" y="359"/>
                </a:cxn>
                <a:cxn ang="0">
                  <a:pos x="75" y="402"/>
                </a:cxn>
                <a:cxn ang="0">
                  <a:pos x="77" y="485"/>
                </a:cxn>
                <a:cxn ang="0">
                  <a:pos x="184" y="473"/>
                </a:cxn>
                <a:cxn ang="0">
                  <a:pos x="195" y="442"/>
                </a:cxn>
                <a:cxn ang="0">
                  <a:pos x="241" y="459"/>
                </a:cxn>
                <a:cxn ang="0">
                  <a:pos x="289" y="426"/>
                </a:cxn>
                <a:cxn ang="0">
                  <a:pos x="299" y="423"/>
                </a:cxn>
                <a:cxn ang="0">
                  <a:pos x="244" y="475"/>
                </a:cxn>
                <a:cxn ang="0">
                  <a:pos x="271" y="520"/>
                </a:cxn>
                <a:cxn ang="0">
                  <a:pos x="145" y="484"/>
                </a:cxn>
                <a:cxn ang="0">
                  <a:pos x="1" y="620"/>
                </a:cxn>
                <a:cxn ang="0">
                  <a:pos x="50" y="677"/>
                </a:cxn>
                <a:cxn ang="0">
                  <a:pos x="162" y="730"/>
                </a:cxn>
                <a:cxn ang="0">
                  <a:pos x="233" y="902"/>
                </a:cxn>
                <a:cxn ang="0">
                  <a:pos x="314" y="745"/>
                </a:cxn>
                <a:cxn ang="0">
                  <a:pos x="349" y="642"/>
                </a:cxn>
                <a:cxn ang="0">
                  <a:pos x="303" y="597"/>
                </a:cxn>
                <a:cxn ang="0">
                  <a:pos x="330" y="607"/>
                </a:cxn>
                <a:cxn ang="0">
                  <a:pos x="408" y="564"/>
                </a:cxn>
                <a:cxn ang="0">
                  <a:pos x="376" y="561"/>
                </a:cxn>
                <a:cxn ang="0">
                  <a:pos x="438" y="559"/>
                </a:cxn>
                <a:cxn ang="0">
                  <a:pos x="526" y="655"/>
                </a:cxn>
                <a:cxn ang="0">
                  <a:pos x="612" y="600"/>
                </a:cxn>
                <a:cxn ang="0">
                  <a:pos x="659" y="638"/>
                </a:cxn>
                <a:cxn ang="0">
                  <a:pos x="699" y="589"/>
                </a:cxn>
                <a:cxn ang="0">
                  <a:pos x="761" y="541"/>
                </a:cxn>
                <a:cxn ang="0">
                  <a:pos x="743" y="469"/>
                </a:cxn>
                <a:cxn ang="0">
                  <a:pos x="789" y="499"/>
                </a:cxn>
                <a:cxn ang="0">
                  <a:pos x="868" y="372"/>
                </a:cxn>
                <a:cxn ang="0">
                  <a:pos x="905" y="296"/>
                </a:cxn>
                <a:cxn ang="0">
                  <a:pos x="989" y="269"/>
                </a:cxn>
                <a:cxn ang="0">
                  <a:pos x="990" y="315"/>
                </a:cxn>
                <a:cxn ang="0">
                  <a:pos x="1048" y="269"/>
                </a:cxn>
                <a:cxn ang="0">
                  <a:pos x="1090" y="215"/>
                </a:cxn>
              </a:cxnLst>
              <a:rect l="0" t="0" r="r" b="b"/>
              <a:pathLst>
                <a:path w="1141" h="905">
                  <a:moveTo>
                    <a:pt x="1125" y="229"/>
                  </a:moveTo>
                  <a:lnTo>
                    <a:pt x="1126" y="229"/>
                  </a:lnTo>
                  <a:lnTo>
                    <a:pt x="1128" y="228"/>
                  </a:lnTo>
                  <a:lnTo>
                    <a:pt x="1126" y="226"/>
                  </a:lnTo>
                  <a:lnTo>
                    <a:pt x="1125" y="226"/>
                  </a:lnTo>
                  <a:lnTo>
                    <a:pt x="1124" y="225"/>
                  </a:lnTo>
                  <a:lnTo>
                    <a:pt x="1127" y="225"/>
                  </a:lnTo>
                  <a:lnTo>
                    <a:pt x="1127" y="224"/>
                  </a:lnTo>
                  <a:lnTo>
                    <a:pt x="1127" y="222"/>
                  </a:lnTo>
                  <a:lnTo>
                    <a:pt x="1128" y="222"/>
                  </a:lnTo>
                  <a:lnTo>
                    <a:pt x="1130" y="222"/>
                  </a:lnTo>
                  <a:lnTo>
                    <a:pt x="1133" y="222"/>
                  </a:lnTo>
                  <a:lnTo>
                    <a:pt x="1133" y="222"/>
                  </a:lnTo>
                  <a:lnTo>
                    <a:pt x="1133" y="221"/>
                  </a:lnTo>
                  <a:lnTo>
                    <a:pt x="1131" y="219"/>
                  </a:lnTo>
                  <a:lnTo>
                    <a:pt x="1131" y="218"/>
                  </a:lnTo>
                  <a:lnTo>
                    <a:pt x="1131" y="217"/>
                  </a:lnTo>
                  <a:lnTo>
                    <a:pt x="1132" y="218"/>
                  </a:lnTo>
                  <a:lnTo>
                    <a:pt x="1134" y="219"/>
                  </a:lnTo>
                  <a:lnTo>
                    <a:pt x="1134" y="220"/>
                  </a:lnTo>
                  <a:lnTo>
                    <a:pt x="1135" y="220"/>
                  </a:lnTo>
                  <a:lnTo>
                    <a:pt x="1135" y="219"/>
                  </a:lnTo>
                  <a:lnTo>
                    <a:pt x="1135" y="218"/>
                  </a:lnTo>
                  <a:lnTo>
                    <a:pt x="1136" y="216"/>
                  </a:lnTo>
                  <a:lnTo>
                    <a:pt x="1137" y="215"/>
                  </a:lnTo>
                  <a:lnTo>
                    <a:pt x="1138" y="215"/>
                  </a:lnTo>
                  <a:lnTo>
                    <a:pt x="1139" y="215"/>
                  </a:lnTo>
                  <a:lnTo>
                    <a:pt x="1140" y="215"/>
                  </a:lnTo>
                  <a:lnTo>
                    <a:pt x="1141" y="214"/>
                  </a:lnTo>
                  <a:lnTo>
                    <a:pt x="1139" y="213"/>
                  </a:lnTo>
                  <a:lnTo>
                    <a:pt x="1139" y="214"/>
                  </a:lnTo>
                  <a:lnTo>
                    <a:pt x="1139" y="213"/>
                  </a:lnTo>
                  <a:lnTo>
                    <a:pt x="1138" y="213"/>
                  </a:lnTo>
                  <a:lnTo>
                    <a:pt x="1138" y="212"/>
                  </a:lnTo>
                  <a:lnTo>
                    <a:pt x="1137" y="211"/>
                  </a:lnTo>
                  <a:lnTo>
                    <a:pt x="1135" y="212"/>
                  </a:lnTo>
                  <a:lnTo>
                    <a:pt x="1135" y="211"/>
                  </a:lnTo>
                  <a:lnTo>
                    <a:pt x="1136" y="211"/>
                  </a:lnTo>
                  <a:lnTo>
                    <a:pt x="1136" y="211"/>
                  </a:lnTo>
                  <a:lnTo>
                    <a:pt x="1134" y="209"/>
                  </a:lnTo>
                  <a:lnTo>
                    <a:pt x="1133" y="207"/>
                  </a:lnTo>
                  <a:lnTo>
                    <a:pt x="1131" y="207"/>
                  </a:lnTo>
                  <a:lnTo>
                    <a:pt x="1131" y="205"/>
                  </a:lnTo>
                  <a:lnTo>
                    <a:pt x="1131" y="204"/>
                  </a:lnTo>
                  <a:lnTo>
                    <a:pt x="1130" y="204"/>
                  </a:lnTo>
                  <a:lnTo>
                    <a:pt x="1129" y="202"/>
                  </a:lnTo>
                  <a:lnTo>
                    <a:pt x="1124" y="201"/>
                  </a:lnTo>
                  <a:lnTo>
                    <a:pt x="1124" y="201"/>
                  </a:lnTo>
                  <a:lnTo>
                    <a:pt x="1125" y="202"/>
                  </a:lnTo>
                  <a:lnTo>
                    <a:pt x="1125" y="203"/>
                  </a:lnTo>
                  <a:lnTo>
                    <a:pt x="1124" y="203"/>
                  </a:lnTo>
                  <a:lnTo>
                    <a:pt x="1123" y="203"/>
                  </a:lnTo>
                  <a:lnTo>
                    <a:pt x="1121" y="201"/>
                  </a:lnTo>
                  <a:lnTo>
                    <a:pt x="1121" y="203"/>
                  </a:lnTo>
                  <a:lnTo>
                    <a:pt x="1121" y="204"/>
                  </a:lnTo>
                  <a:lnTo>
                    <a:pt x="1120" y="204"/>
                  </a:lnTo>
                  <a:lnTo>
                    <a:pt x="1120" y="203"/>
                  </a:lnTo>
                  <a:lnTo>
                    <a:pt x="1120" y="202"/>
                  </a:lnTo>
                  <a:lnTo>
                    <a:pt x="1120" y="201"/>
                  </a:lnTo>
                  <a:lnTo>
                    <a:pt x="1120" y="200"/>
                  </a:lnTo>
                  <a:lnTo>
                    <a:pt x="1120" y="200"/>
                  </a:lnTo>
                  <a:lnTo>
                    <a:pt x="1119" y="200"/>
                  </a:lnTo>
                  <a:lnTo>
                    <a:pt x="1119" y="200"/>
                  </a:lnTo>
                  <a:lnTo>
                    <a:pt x="1118" y="199"/>
                  </a:lnTo>
                  <a:lnTo>
                    <a:pt x="1118" y="200"/>
                  </a:lnTo>
                  <a:lnTo>
                    <a:pt x="1118" y="201"/>
                  </a:lnTo>
                  <a:lnTo>
                    <a:pt x="1117" y="201"/>
                  </a:lnTo>
                  <a:lnTo>
                    <a:pt x="1117" y="200"/>
                  </a:lnTo>
                  <a:lnTo>
                    <a:pt x="1116" y="200"/>
                  </a:lnTo>
                  <a:lnTo>
                    <a:pt x="1115" y="200"/>
                  </a:lnTo>
                  <a:lnTo>
                    <a:pt x="1113" y="200"/>
                  </a:lnTo>
                  <a:lnTo>
                    <a:pt x="1114" y="201"/>
                  </a:lnTo>
                  <a:lnTo>
                    <a:pt x="1114" y="200"/>
                  </a:lnTo>
                  <a:lnTo>
                    <a:pt x="1116" y="200"/>
                  </a:lnTo>
                  <a:lnTo>
                    <a:pt x="1116" y="200"/>
                  </a:lnTo>
                  <a:lnTo>
                    <a:pt x="1115" y="201"/>
                  </a:lnTo>
                  <a:lnTo>
                    <a:pt x="1117" y="201"/>
                  </a:lnTo>
                  <a:lnTo>
                    <a:pt x="1116" y="207"/>
                  </a:lnTo>
                  <a:lnTo>
                    <a:pt x="1117" y="207"/>
                  </a:lnTo>
                  <a:lnTo>
                    <a:pt x="1117" y="206"/>
                  </a:lnTo>
                  <a:lnTo>
                    <a:pt x="1117" y="207"/>
                  </a:lnTo>
                  <a:lnTo>
                    <a:pt x="1118" y="207"/>
                  </a:lnTo>
                  <a:lnTo>
                    <a:pt x="1118" y="210"/>
                  </a:lnTo>
                  <a:lnTo>
                    <a:pt x="1117" y="210"/>
                  </a:lnTo>
                  <a:lnTo>
                    <a:pt x="1117" y="211"/>
                  </a:lnTo>
                  <a:lnTo>
                    <a:pt x="1117" y="210"/>
                  </a:lnTo>
                  <a:lnTo>
                    <a:pt x="1117" y="209"/>
                  </a:lnTo>
                  <a:lnTo>
                    <a:pt x="1117" y="207"/>
                  </a:lnTo>
                  <a:lnTo>
                    <a:pt x="1116" y="207"/>
                  </a:lnTo>
                  <a:lnTo>
                    <a:pt x="1115" y="207"/>
                  </a:lnTo>
                  <a:lnTo>
                    <a:pt x="1114" y="207"/>
                  </a:lnTo>
                  <a:lnTo>
                    <a:pt x="1114" y="206"/>
                  </a:lnTo>
                  <a:lnTo>
                    <a:pt x="1113" y="205"/>
                  </a:lnTo>
                  <a:lnTo>
                    <a:pt x="1113" y="204"/>
                  </a:lnTo>
                  <a:lnTo>
                    <a:pt x="1113" y="203"/>
                  </a:lnTo>
                  <a:lnTo>
                    <a:pt x="1112" y="196"/>
                  </a:lnTo>
                  <a:lnTo>
                    <a:pt x="1111" y="196"/>
                  </a:lnTo>
                  <a:lnTo>
                    <a:pt x="1111" y="195"/>
                  </a:lnTo>
                  <a:lnTo>
                    <a:pt x="1112" y="196"/>
                  </a:lnTo>
                  <a:lnTo>
                    <a:pt x="1112" y="196"/>
                  </a:lnTo>
                  <a:lnTo>
                    <a:pt x="1113" y="196"/>
                  </a:lnTo>
                  <a:lnTo>
                    <a:pt x="1112" y="196"/>
                  </a:lnTo>
                  <a:lnTo>
                    <a:pt x="1109" y="193"/>
                  </a:lnTo>
                  <a:lnTo>
                    <a:pt x="1109" y="193"/>
                  </a:lnTo>
                  <a:lnTo>
                    <a:pt x="1109" y="191"/>
                  </a:lnTo>
                  <a:lnTo>
                    <a:pt x="1106" y="190"/>
                  </a:lnTo>
                  <a:lnTo>
                    <a:pt x="1106" y="190"/>
                  </a:lnTo>
                  <a:lnTo>
                    <a:pt x="1108" y="193"/>
                  </a:lnTo>
                  <a:lnTo>
                    <a:pt x="1108" y="193"/>
                  </a:lnTo>
                  <a:lnTo>
                    <a:pt x="1109" y="194"/>
                  </a:lnTo>
                  <a:lnTo>
                    <a:pt x="1109" y="195"/>
                  </a:lnTo>
                  <a:lnTo>
                    <a:pt x="1105" y="193"/>
                  </a:lnTo>
                  <a:lnTo>
                    <a:pt x="1104" y="192"/>
                  </a:lnTo>
                  <a:lnTo>
                    <a:pt x="1103" y="191"/>
                  </a:lnTo>
                  <a:lnTo>
                    <a:pt x="1104" y="191"/>
                  </a:lnTo>
                  <a:lnTo>
                    <a:pt x="1105" y="190"/>
                  </a:lnTo>
                  <a:lnTo>
                    <a:pt x="1105" y="189"/>
                  </a:lnTo>
                  <a:lnTo>
                    <a:pt x="1105" y="189"/>
                  </a:lnTo>
                  <a:lnTo>
                    <a:pt x="1103" y="189"/>
                  </a:lnTo>
                  <a:lnTo>
                    <a:pt x="1102" y="189"/>
                  </a:lnTo>
                  <a:lnTo>
                    <a:pt x="1101" y="188"/>
                  </a:lnTo>
                  <a:lnTo>
                    <a:pt x="1100" y="188"/>
                  </a:lnTo>
                  <a:lnTo>
                    <a:pt x="1100" y="187"/>
                  </a:lnTo>
                  <a:lnTo>
                    <a:pt x="1101" y="187"/>
                  </a:lnTo>
                  <a:lnTo>
                    <a:pt x="1101" y="186"/>
                  </a:lnTo>
                  <a:lnTo>
                    <a:pt x="1100" y="185"/>
                  </a:lnTo>
                  <a:lnTo>
                    <a:pt x="1099" y="185"/>
                  </a:lnTo>
                  <a:lnTo>
                    <a:pt x="1099" y="185"/>
                  </a:lnTo>
                  <a:lnTo>
                    <a:pt x="1099" y="183"/>
                  </a:lnTo>
                  <a:lnTo>
                    <a:pt x="1098" y="184"/>
                  </a:lnTo>
                  <a:lnTo>
                    <a:pt x="1097" y="183"/>
                  </a:lnTo>
                  <a:lnTo>
                    <a:pt x="1096" y="182"/>
                  </a:lnTo>
                  <a:lnTo>
                    <a:pt x="1095" y="183"/>
                  </a:lnTo>
                  <a:lnTo>
                    <a:pt x="1094" y="182"/>
                  </a:lnTo>
                  <a:lnTo>
                    <a:pt x="1095" y="182"/>
                  </a:lnTo>
                  <a:lnTo>
                    <a:pt x="1095" y="182"/>
                  </a:lnTo>
                  <a:lnTo>
                    <a:pt x="1094" y="180"/>
                  </a:lnTo>
                  <a:lnTo>
                    <a:pt x="1092" y="179"/>
                  </a:lnTo>
                  <a:lnTo>
                    <a:pt x="1094" y="181"/>
                  </a:lnTo>
                  <a:lnTo>
                    <a:pt x="1092" y="180"/>
                  </a:lnTo>
                  <a:lnTo>
                    <a:pt x="1091" y="180"/>
                  </a:lnTo>
                  <a:lnTo>
                    <a:pt x="1091" y="179"/>
                  </a:lnTo>
                  <a:lnTo>
                    <a:pt x="1090" y="175"/>
                  </a:lnTo>
                  <a:lnTo>
                    <a:pt x="1089" y="175"/>
                  </a:lnTo>
                  <a:lnTo>
                    <a:pt x="1087" y="175"/>
                  </a:lnTo>
                  <a:lnTo>
                    <a:pt x="1086" y="174"/>
                  </a:lnTo>
                  <a:lnTo>
                    <a:pt x="1084" y="174"/>
                  </a:lnTo>
                  <a:lnTo>
                    <a:pt x="1084" y="173"/>
                  </a:lnTo>
                  <a:lnTo>
                    <a:pt x="1084" y="173"/>
                  </a:lnTo>
                  <a:lnTo>
                    <a:pt x="1077" y="167"/>
                  </a:lnTo>
                  <a:lnTo>
                    <a:pt x="1075" y="166"/>
                  </a:lnTo>
                  <a:lnTo>
                    <a:pt x="1075" y="165"/>
                  </a:lnTo>
                  <a:lnTo>
                    <a:pt x="1074" y="166"/>
                  </a:lnTo>
                  <a:lnTo>
                    <a:pt x="1070" y="164"/>
                  </a:lnTo>
                  <a:lnTo>
                    <a:pt x="1069" y="162"/>
                  </a:lnTo>
                  <a:lnTo>
                    <a:pt x="1068" y="162"/>
                  </a:lnTo>
                  <a:lnTo>
                    <a:pt x="1065" y="161"/>
                  </a:lnTo>
                  <a:lnTo>
                    <a:pt x="1062" y="158"/>
                  </a:lnTo>
                  <a:lnTo>
                    <a:pt x="1055" y="158"/>
                  </a:lnTo>
                  <a:lnTo>
                    <a:pt x="1055" y="159"/>
                  </a:lnTo>
                  <a:lnTo>
                    <a:pt x="1054" y="159"/>
                  </a:lnTo>
                  <a:lnTo>
                    <a:pt x="1053" y="158"/>
                  </a:lnTo>
                  <a:lnTo>
                    <a:pt x="1051" y="158"/>
                  </a:lnTo>
                  <a:lnTo>
                    <a:pt x="1050" y="158"/>
                  </a:lnTo>
                  <a:lnTo>
                    <a:pt x="1048" y="158"/>
                  </a:lnTo>
                  <a:lnTo>
                    <a:pt x="1046" y="159"/>
                  </a:lnTo>
                  <a:lnTo>
                    <a:pt x="1044" y="158"/>
                  </a:lnTo>
                  <a:lnTo>
                    <a:pt x="1042" y="156"/>
                  </a:lnTo>
                  <a:lnTo>
                    <a:pt x="1041" y="157"/>
                  </a:lnTo>
                  <a:lnTo>
                    <a:pt x="1032" y="155"/>
                  </a:lnTo>
                  <a:lnTo>
                    <a:pt x="1031" y="156"/>
                  </a:lnTo>
                  <a:lnTo>
                    <a:pt x="1031" y="157"/>
                  </a:lnTo>
                  <a:lnTo>
                    <a:pt x="1031" y="158"/>
                  </a:lnTo>
                  <a:lnTo>
                    <a:pt x="1031" y="160"/>
                  </a:lnTo>
                  <a:lnTo>
                    <a:pt x="1030" y="161"/>
                  </a:lnTo>
                  <a:lnTo>
                    <a:pt x="1029" y="162"/>
                  </a:lnTo>
                  <a:lnTo>
                    <a:pt x="1032" y="163"/>
                  </a:lnTo>
                  <a:lnTo>
                    <a:pt x="1033" y="167"/>
                  </a:lnTo>
                  <a:lnTo>
                    <a:pt x="1033" y="167"/>
                  </a:lnTo>
                  <a:lnTo>
                    <a:pt x="1034" y="171"/>
                  </a:lnTo>
                  <a:lnTo>
                    <a:pt x="1031" y="174"/>
                  </a:lnTo>
                  <a:lnTo>
                    <a:pt x="1029" y="175"/>
                  </a:lnTo>
                  <a:lnTo>
                    <a:pt x="1026" y="175"/>
                  </a:lnTo>
                  <a:lnTo>
                    <a:pt x="1026" y="175"/>
                  </a:lnTo>
                  <a:lnTo>
                    <a:pt x="1025" y="171"/>
                  </a:lnTo>
                  <a:lnTo>
                    <a:pt x="1023" y="171"/>
                  </a:lnTo>
                  <a:lnTo>
                    <a:pt x="1023" y="170"/>
                  </a:lnTo>
                  <a:lnTo>
                    <a:pt x="1022" y="169"/>
                  </a:lnTo>
                  <a:lnTo>
                    <a:pt x="1019" y="169"/>
                  </a:lnTo>
                  <a:lnTo>
                    <a:pt x="1019" y="168"/>
                  </a:lnTo>
                  <a:lnTo>
                    <a:pt x="1019" y="163"/>
                  </a:lnTo>
                  <a:lnTo>
                    <a:pt x="1017" y="162"/>
                  </a:lnTo>
                  <a:lnTo>
                    <a:pt x="1017" y="161"/>
                  </a:lnTo>
                  <a:lnTo>
                    <a:pt x="1018" y="161"/>
                  </a:lnTo>
                  <a:lnTo>
                    <a:pt x="1018" y="160"/>
                  </a:lnTo>
                  <a:lnTo>
                    <a:pt x="1016" y="160"/>
                  </a:lnTo>
                  <a:lnTo>
                    <a:pt x="1015" y="160"/>
                  </a:lnTo>
                  <a:lnTo>
                    <a:pt x="1011" y="164"/>
                  </a:lnTo>
                  <a:lnTo>
                    <a:pt x="1011" y="164"/>
                  </a:lnTo>
                  <a:lnTo>
                    <a:pt x="1011" y="164"/>
                  </a:lnTo>
                  <a:lnTo>
                    <a:pt x="1008" y="164"/>
                  </a:lnTo>
                  <a:lnTo>
                    <a:pt x="1006" y="163"/>
                  </a:lnTo>
                  <a:lnTo>
                    <a:pt x="1003" y="163"/>
                  </a:lnTo>
                  <a:lnTo>
                    <a:pt x="1001" y="163"/>
                  </a:lnTo>
                  <a:lnTo>
                    <a:pt x="1001" y="164"/>
                  </a:lnTo>
                  <a:lnTo>
                    <a:pt x="1001" y="163"/>
                  </a:lnTo>
                  <a:lnTo>
                    <a:pt x="999" y="163"/>
                  </a:lnTo>
                  <a:lnTo>
                    <a:pt x="997" y="162"/>
                  </a:lnTo>
                  <a:lnTo>
                    <a:pt x="996" y="160"/>
                  </a:lnTo>
                  <a:lnTo>
                    <a:pt x="993" y="161"/>
                  </a:lnTo>
                  <a:lnTo>
                    <a:pt x="990" y="160"/>
                  </a:lnTo>
                  <a:lnTo>
                    <a:pt x="989" y="161"/>
                  </a:lnTo>
                  <a:lnTo>
                    <a:pt x="987" y="161"/>
                  </a:lnTo>
                  <a:lnTo>
                    <a:pt x="986" y="161"/>
                  </a:lnTo>
                  <a:lnTo>
                    <a:pt x="986" y="161"/>
                  </a:lnTo>
                  <a:lnTo>
                    <a:pt x="986" y="162"/>
                  </a:lnTo>
                  <a:lnTo>
                    <a:pt x="985" y="162"/>
                  </a:lnTo>
                  <a:lnTo>
                    <a:pt x="985" y="164"/>
                  </a:lnTo>
                  <a:lnTo>
                    <a:pt x="983" y="164"/>
                  </a:lnTo>
                  <a:lnTo>
                    <a:pt x="982" y="165"/>
                  </a:lnTo>
                  <a:lnTo>
                    <a:pt x="981" y="166"/>
                  </a:lnTo>
                  <a:lnTo>
                    <a:pt x="980" y="166"/>
                  </a:lnTo>
                  <a:lnTo>
                    <a:pt x="981" y="164"/>
                  </a:lnTo>
                  <a:lnTo>
                    <a:pt x="980" y="163"/>
                  </a:lnTo>
                  <a:lnTo>
                    <a:pt x="979" y="164"/>
                  </a:lnTo>
                  <a:lnTo>
                    <a:pt x="979" y="164"/>
                  </a:lnTo>
                  <a:lnTo>
                    <a:pt x="977" y="161"/>
                  </a:lnTo>
                  <a:lnTo>
                    <a:pt x="976" y="160"/>
                  </a:lnTo>
                  <a:lnTo>
                    <a:pt x="974" y="160"/>
                  </a:lnTo>
                  <a:lnTo>
                    <a:pt x="973" y="160"/>
                  </a:lnTo>
                  <a:lnTo>
                    <a:pt x="972" y="160"/>
                  </a:lnTo>
                  <a:lnTo>
                    <a:pt x="972" y="158"/>
                  </a:lnTo>
                  <a:lnTo>
                    <a:pt x="974" y="153"/>
                  </a:lnTo>
                  <a:lnTo>
                    <a:pt x="974" y="149"/>
                  </a:lnTo>
                  <a:lnTo>
                    <a:pt x="972" y="147"/>
                  </a:lnTo>
                  <a:lnTo>
                    <a:pt x="972" y="147"/>
                  </a:lnTo>
                  <a:lnTo>
                    <a:pt x="969" y="142"/>
                  </a:lnTo>
                  <a:lnTo>
                    <a:pt x="968" y="142"/>
                  </a:lnTo>
                  <a:lnTo>
                    <a:pt x="967" y="141"/>
                  </a:lnTo>
                  <a:lnTo>
                    <a:pt x="952" y="140"/>
                  </a:lnTo>
                  <a:lnTo>
                    <a:pt x="951" y="140"/>
                  </a:lnTo>
                  <a:lnTo>
                    <a:pt x="949" y="140"/>
                  </a:lnTo>
                  <a:lnTo>
                    <a:pt x="948" y="141"/>
                  </a:lnTo>
                  <a:lnTo>
                    <a:pt x="947" y="141"/>
                  </a:lnTo>
                  <a:lnTo>
                    <a:pt x="945" y="140"/>
                  </a:lnTo>
                  <a:lnTo>
                    <a:pt x="944" y="140"/>
                  </a:lnTo>
                  <a:lnTo>
                    <a:pt x="943" y="141"/>
                  </a:lnTo>
                  <a:lnTo>
                    <a:pt x="942" y="142"/>
                  </a:lnTo>
                  <a:lnTo>
                    <a:pt x="941" y="141"/>
                  </a:lnTo>
                  <a:lnTo>
                    <a:pt x="939" y="141"/>
                  </a:lnTo>
                  <a:lnTo>
                    <a:pt x="938" y="142"/>
                  </a:lnTo>
                  <a:lnTo>
                    <a:pt x="937" y="141"/>
                  </a:lnTo>
                  <a:lnTo>
                    <a:pt x="935" y="142"/>
                  </a:lnTo>
                  <a:lnTo>
                    <a:pt x="933" y="142"/>
                  </a:lnTo>
                  <a:lnTo>
                    <a:pt x="933" y="143"/>
                  </a:lnTo>
                  <a:lnTo>
                    <a:pt x="930" y="141"/>
                  </a:lnTo>
                  <a:lnTo>
                    <a:pt x="929" y="141"/>
                  </a:lnTo>
                  <a:lnTo>
                    <a:pt x="928" y="140"/>
                  </a:lnTo>
                  <a:lnTo>
                    <a:pt x="931" y="139"/>
                  </a:lnTo>
                  <a:lnTo>
                    <a:pt x="932" y="138"/>
                  </a:lnTo>
                  <a:lnTo>
                    <a:pt x="932" y="137"/>
                  </a:lnTo>
                  <a:lnTo>
                    <a:pt x="928" y="134"/>
                  </a:lnTo>
                  <a:lnTo>
                    <a:pt x="928" y="133"/>
                  </a:lnTo>
                  <a:lnTo>
                    <a:pt x="928" y="132"/>
                  </a:lnTo>
                  <a:lnTo>
                    <a:pt x="924" y="133"/>
                  </a:lnTo>
                  <a:lnTo>
                    <a:pt x="922" y="133"/>
                  </a:lnTo>
                  <a:lnTo>
                    <a:pt x="922" y="132"/>
                  </a:lnTo>
                  <a:lnTo>
                    <a:pt x="922" y="131"/>
                  </a:lnTo>
                  <a:lnTo>
                    <a:pt x="921" y="130"/>
                  </a:lnTo>
                  <a:lnTo>
                    <a:pt x="920" y="129"/>
                  </a:lnTo>
                  <a:lnTo>
                    <a:pt x="919" y="129"/>
                  </a:lnTo>
                  <a:lnTo>
                    <a:pt x="917" y="127"/>
                  </a:lnTo>
                  <a:lnTo>
                    <a:pt x="917" y="128"/>
                  </a:lnTo>
                  <a:lnTo>
                    <a:pt x="916" y="128"/>
                  </a:lnTo>
                  <a:lnTo>
                    <a:pt x="915" y="128"/>
                  </a:lnTo>
                  <a:lnTo>
                    <a:pt x="913" y="127"/>
                  </a:lnTo>
                  <a:lnTo>
                    <a:pt x="913" y="128"/>
                  </a:lnTo>
                  <a:lnTo>
                    <a:pt x="913" y="127"/>
                  </a:lnTo>
                  <a:lnTo>
                    <a:pt x="915" y="124"/>
                  </a:lnTo>
                  <a:lnTo>
                    <a:pt x="916" y="124"/>
                  </a:lnTo>
                  <a:lnTo>
                    <a:pt x="917" y="125"/>
                  </a:lnTo>
                  <a:lnTo>
                    <a:pt x="917" y="126"/>
                  </a:lnTo>
                  <a:lnTo>
                    <a:pt x="919" y="125"/>
                  </a:lnTo>
                  <a:lnTo>
                    <a:pt x="919" y="123"/>
                  </a:lnTo>
                  <a:lnTo>
                    <a:pt x="917" y="120"/>
                  </a:lnTo>
                  <a:lnTo>
                    <a:pt x="914" y="117"/>
                  </a:lnTo>
                  <a:lnTo>
                    <a:pt x="913" y="117"/>
                  </a:lnTo>
                  <a:lnTo>
                    <a:pt x="912" y="116"/>
                  </a:lnTo>
                  <a:lnTo>
                    <a:pt x="910" y="116"/>
                  </a:lnTo>
                  <a:lnTo>
                    <a:pt x="908" y="116"/>
                  </a:lnTo>
                  <a:lnTo>
                    <a:pt x="908" y="116"/>
                  </a:lnTo>
                  <a:lnTo>
                    <a:pt x="908" y="116"/>
                  </a:lnTo>
                  <a:lnTo>
                    <a:pt x="904" y="116"/>
                  </a:lnTo>
                  <a:lnTo>
                    <a:pt x="903" y="116"/>
                  </a:lnTo>
                  <a:lnTo>
                    <a:pt x="900" y="116"/>
                  </a:lnTo>
                  <a:lnTo>
                    <a:pt x="899" y="114"/>
                  </a:lnTo>
                  <a:lnTo>
                    <a:pt x="898" y="114"/>
                  </a:lnTo>
                  <a:lnTo>
                    <a:pt x="895" y="113"/>
                  </a:lnTo>
                  <a:lnTo>
                    <a:pt x="895" y="113"/>
                  </a:lnTo>
                  <a:lnTo>
                    <a:pt x="891" y="112"/>
                  </a:lnTo>
                  <a:lnTo>
                    <a:pt x="888" y="110"/>
                  </a:lnTo>
                  <a:lnTo>
                    <a:pt x="884" y="110"/>
                  </a:lnTo>
                  <a:lnTo>
                    <a:pt x="883" y="109"/>
                  </a:lnTo>
                  <a:lnTo>
                    <a:pt x="873" y="109"/>
                  </a:lnTo>
                  <a:lnTo>
                    <a:pt x="872" y="109"/>
                  </a:lnTo>
                  <a:lnTo>
                    <a:pt x="871" y="108"/>
                  </a:lnTo>
                  <a:lnTo>
                    <a:pt x="870" y="107"/>
                  </a:lnTo>
                  <a:lnTo>
                    <a:pt x="869" y="107"/>
                  </a:lnTo>
                  <a:lnTo>
                    <a:pt x="868" y="108"/>
                  </a:lnTo>
                  <a:lnTo>
                    <a:pt x="868" y="109"/>
                  </a:lnTo>
                  <a:lnTo>
                    <a:pt x="869" y="109"/>
                  </a:lnTo>
                  <a:lnTo>
                    <a:pt x="869" y="110"/>
                  </a:lnTo>
                  <a:lnTo>
                    <a:pt x="870" y="112"/>
                  </a:lnTo>
                  <a:lnTo>
                    <a:pt x="869" y="112"/>
                  </a:lnTo>
                  <a:lnTo>
                    <a:pt x="867" y="114"/>
                  </a:lnTo>
                  <a:lnTo>
                    <a:pt x="867" y="116"/>
                  </a:lnTo>
                  <a:lnTo>
                    <a:pt x="866" y="119"/>
                  </a:lnTo>
                  <a:lnTo>
                    <a:pt x="864" y="119"/>
                  </a:lnTo>
                  <a:lnTo>
                    <a:pt x="863" y="120"/>
                  </a:lnTo>
                  <a:lnTo>
                    <a:pt x="863" y="122"/>
                  </a:lnTo>
                  <a:lnTo>
                    <a:pt x="862" y="123"/>
                  </a:lnTo>
                  <a:lnTo>
                    <a:pt x="863" y="124"/>
                  </a:lnTo>
                  <a:lnTo>
                    <a:pt x="863" y="125"/>
                  </a:lnTo>
                  <a:lnTo>
                    <a:pt x="862" y="125"/>
                  </a:lnTo>
                  <a:lnTo>
                    <a:pt x="862" y="127"/>
                  </a:lnTo>
                  <a:lnTo>
                    <a:pt x="863" y="128"/>
                  </a:lnTo>
                  <a:lnTo>
                    <a:pt x="863" y="129"/>
                  </a:lnTo>
                  <a:lnTo>
                    <a:pt x="863" y="130"/>
                  </a:lnTo>
                  <a:lnTo>
                    <a:pt x="863" y="131"/>
                  </a:lnTo>
                  <a:lnTo>
                    <a:pt x="863" y="132"/>
                  </a:lnTo>
                  <a:lnTo>
                    <a:pt x="863" y="132"/>
                  </a:lnTo>
                  <a:lnTo>
                    <a:pt x="860" y="131"/>
                  </a:lnTo>
                  <a:lnTo>
                    <a:pt x="859" y="133"/>
                  </a:lnTo>
                  <a:lnTo>
                    <a:pt x="859" y="132"/>
                  </a:lnTo>
                  <a:lnTo>
                    <a:pt x="858" y="133"/>
                  </a:lnTo>
                  <a:lnTo>
                    <a:pt x="858" y="132"/>
                  </a:lnTo>
                  <a:lnTo>
                    <a:pt x="855" y="134"/>
                  </a:lnTo>
                  <a:lnTo>
                    <a:pt x="855" y="135"/>
                  </a:lnTo>
                  <a:lnTo>
                    <a:pt x="854" y="135"/>
                  </a:lnTo>
                  <a:lnTo>
                    <a:pt x="854" y="137"/>
                  </a:lnTo>
                  <a:lnTo>
                    <a:pt x="852" y="136"/>
                  </a:lnTo>
                  <a:lnTo>
                    <a:pt x="852" y="137"/>
                  </a:lnTo>
                  <a:lnTo>
                    <a:pt x="852" y="136"/>
                  </a:lnTo>
                  <a:lnTo>
                    <a:pt x="851" y="136"/>
                  </a:lnTo>
                  <a:lnTo>
                    <a:pt x="851" y="135"/>
                  </a:lnTo>
                  <a:lnTo>
                    <a:pt x="851" y="135"/>
                  </a:lnTo>
                  <a:lnTo>
                    <a:pt x="849" y="135"/>
                  </a:lnTo>
                  <a:lnTo>
                    <a:pt x="849" y="133"/>
                  </a:lnTo>
                  <a:lnTo>
                    <a:pt x="848" y="133"/>
                  </a:lnTo>
                  <a:lnTo>
                    <a:pt x="848" y="133"/>
                  </a:lnTo>
                  <a:lnTo>
                    <a:pt x="845" y="131"/>
                  </a:lnTo>
                  <a:lnTo>
                    <a:pt x="844" y="131"/>
                  </a:lnTo>
                  <a:lnTo>
                    <a:pt x="841" y="130"/>
                  </a:lnTo>
                  <a:lnTo>
                    <a:pt x="841" y="129"/>
                  </a:lnTo>
                  <a:lnTo>
                    <a:pt x="841" y="129"/>
                  </a:lnTo>
                  <a:lnTo>
                    <a:pt x="839" y="128"/>
                  </a:lnTo>
                  <a:lnTo>
                    <a:pt x="836" y="129"/>
                  </a:lnTo>
                  <a:lnTo>
                    <a:pt x="835" y="131"/>
                  </a:lnTo>
                  <a:lnTo>
                    <a:pt x="834" y="132"/>
                  </a:lnTo>
                  <a:lnTo>
                    <a:pt x="835" y="133"/>
                  </a:lnTo>
                  <a:lnTo>
                    <a:pt x="835" y="134"/>
                  </a:lnTo>
                  <a:lnTo>
                    <a:pt x="834" y="132"/>
                  </a:lnTo>
                  <a:lnTo>
                    <a:pt x="834" y="133"/>
                  </a:lnTo>
                  <a:lnTo>
                    <a:pt x="830" y="132"/>
                  </a:lnTo>
                  <a:lnTo>
                    <a:pt x="830" y="133"/>
                  </a:lnTo>
                  <a:lnTo>
                    <a:pt x="829" y="132"/>
                  </a:lnTo>
                  <a:lnTo>
                    <a:pt x="827" y="131"/>
                  </a:lnTo>
                  <a:lnTo>
                    <a:pt x="826" y="130"/>
                  </a:lnTo>
                  <a:lnTo>
                    <a:pt x="826" y="127"/>
                  </a:lnTo>
                  <a:lnTo>
                    <a:pt x="824" y="127"/>
                  </a:lnTo>
                  <a:lnTo>
                    <a:pt x="823" y="123"/>
                  </a:lnTo>
                  <a:lnTo>
                    <a:pt x="823" y="123"/>
                  </a:lnTo>
                  <a:lnTo>
                    <a:pt x="823" y="123"/>
                  </a:lnTo>
                  <a:lnTo>
                    <a:pt x="819" y="131"/>
                  </a:lnTo>
                  <a:lnTo>
                    <a:pt x="819" y="137"/>
                  </a:lnTo>
                  <a:lnTo>
                    <a:pt x="819" y="137"/>
                  </a:lnTo>
                  <a:lnTo>
                    <a:pt x="818" y="139"/>
                  </a:lnTo>
                  <a:lnTo>
                    <a:pt x="817" y="140"/>
                  </a:lnTo>
                  <a:lnTo>
                    <a:pt x="817" y="142"/>
                  </a:lnTo>
                  <a:lnTo>
                    <a:pt x="816" y="143"/>
                  </a:lnTo>
                  <a:lnTo>
                    <a:pt x="815" y="145"/>
                  </a:lnTo>
                  <a:lnTo>
                    <a:pt x="815" y="144"/>
                  </a:lnTo>
                  <a:lnTo>
                    <a:pt x="814" y="141"/>
                  </a:lnTo>
                  <a:lnTo>
                    <a:pt x="813" y="141"/>
                  </a:lnTo>
                  <a:lnTo>
                    <a:pt x="813" y="142"/>
                  </a:lnTo>
                  <a:lnTo>
                    <a:pt x="812" y="142"/>
                  </a:lnTo>
                  <a:lnTo>
                    <a:pt x="812" y="141"/>
                  </a:lnTo>
                  <a:lnTo>
                    <a:pt x="811" y="142"/>
                  </a:lnTo>
                  <a:lnTo>
                    <a:pt x="810" y="141"/>
                  </a:lnTo>
                  <a:lnTo>
                    <a:pt x="810" y="140"/>
                  </a:lnTo>
                  <a:lnTo>
                    <a:pt x="810" y="139"/>
                  </a:lnTo>
                  <a:lnTo>
                    <a:pt x="808" y="138"/>
                  </a:lnTo>
                  <a:lnTo>
                    <a:pt x="808" y="139"/>
                  </a:lnTo>
                  <a:lnTo>
                    <a:pt x="808" y="138"/>
                  </a:lnTo>
                  <a:lnTo>
                    <a:pt x="808" y="138"/>
                  </a:lnTo>
                  <a:lnTo>
                    <a:pt x="807" y="135"/>
                  </a:lnTo>
                  <a:lnTo>
                    <a:pt x="806" y="135"/>
                  </a:lnTo>
                  <a:lnTo>
                    <a:pt x="805" y="135"/>
                  </a:lnTo>
                  <a:lnTo>
                    <a:pt x="805" y="131"/>
                  </a:lnTo>
                  <a:lnTo>
                    <a:pt x="805" y="131"/>
                  </a:lnTo>
                  <a:lnTo>
                    <a:pt x="805" y="130"/>
                  </a:lnTo>
                  <a:lnTo>
                    <a:pt x="804" y="128"/>
                  </a:lnTo>
                  <a:lnTo>
                    <a:pt x="804" y="129"/>
                  </a:lnTo>
                  <a:lnTo>
                    <a:pt x="802" y="129"/>
                  </a:lnTo>
                  <a:lnTo>
                    <a:pt x="802" y="128"/>
                  </a:lnTo>
                  <a:lnTo>
                    <a:pt x="802" y="127"/>
                  </a:lnTo>
                  <a:lnTo>
                    <a:pt x="802" y="127"/>
                  </a:lnTo>
                  <a:lnTo>
                    <a:pt x="801" y="127"/>
                  </a:lnTo>
                  <a:lnTo>
                    <a:pt x="801" y="124"/>
                  </a:lnTo>
                  <a:lnTo>
                    <a:pt x="803" y="121"/>
                  </a:lnTo>
                  <a:lnTo>
                    <a:pt x="804" y="122"/>
                  </a:lnTo>
                  <a:lnTo>
                    <a:pt x="805" y="122"/>
                  </a:lnTo>
                  <a:lnTo>
                    <a:pt x="804" y="121"/>
                  </a:lnTo>
                  <a:lnTo>
                    <a:pt x="804" y="120"/>
                  </a:lnTo>
                  <a:lnTo>
                    <a:pt x="805" y="120"/>
                  </a:lnTo>
                  <a:lnTo>
                    <a:pt x="806" y="120"/>
                  </a:lnTo>
                  <a:lnTo>
                    <a:pt x="805" y="120"/>
                  </a:lnTo>
                  <a:lnTo>
                    <a:pt x="805" y="119"/>
                  </a:lnTo>
                  <a:lnTo>
                    <a:pt x="805" y="119"/>
                  </a:lnTo>
                  <a:lnTo>
                    <a:pt x="805" y="118"/>
                  </a:lnTo>
                  <a:lnTo>
                    <a:pt x="805" y="117"/>
                  </a:lnTo>
                  <a:lnTo>
                    <a:pt x="806" y="116"/>
                  </a:lnTo>
                  <a:lnTo>
                    <a:pt x="804" y="114"/>
                  </a:lnTo>
                  <a:lnTo>
                    <a:pt x="805" y="113"/>
                  </a:lnTo>
                  <a:lnTo>
                    <a:pt x="805" y="113"/>
                  </a:lnTo>
                  <a:lnTo>
                    <a:pt x="804" y="112"/>
                  </a:lnTo>
                  <a:lnTo>
                    <a:pt x="805" y="111"/>
                  </a:lnTo>
                  <a:lnTo>
                    <a:pt x="805" y="110"/>
                  </a:lnTo>
                  <a:lnTo>
                    <a:pt x="805" y="109"/>
                  </a:lnTo>
                  <a:lnTo>
                    <a:pt x="805" y="109"/>
                  </a:lnTo>
                  <a:lnTo>
                    <a:pt x="805" y="109"/>
                  </a:lnTo>
                  <a:lnTo>
                    <a:pt x="805" y="108"/>
                  </a:lnTo>
                  <a:lnTo>
                    <a:pt x="805" y="107"/>
                  </a:lnTo>
                  <a:lnTo>
                    <a:pt x="805" y="106"/>
                  </a:lnTo>
                  <a:lnTo>
                    <a:pt x="805" y="106"/>
                  </a:lnTo>
                  <a:lnTo>
                    <a:pt x="805" y="105"/>
                  </a:lnTo>
                  <a:lnTo>
                    <a:pt x="805" y="105"/>
                  </a:lnTo>
                  <a:lnTo>
                    <a:pt x="806" y="105"/>
                  </a:lnTo>
                  <a:lnTo>
                    <a:pt x="805" y="104"/>
                  </a:lnTo>
                  <a:lnTo>
                    <a:pt x="805" y="103"/>
                  </a:lnTo>
                  <a:lnTo>
                    <a:pt x="804" y="102"/>
                  </a:lnTo>
                  <a:lnTo>
                    <a:pt x="803" y="102"/>
                  </a:lnTo>
                  <a:lnTo>
                    <a:pt x="802" y="100"/>
                  </a:lnTo>
                  <a:lnTo>
                    <a:pt x="802" y="100"/>
                  </a:lnTo>
                  <a:lnTo>
                    <a:pt x="800" y="98"/>
                  </a:lnTo>
                  <a:lnTo>
                    <a:pt x="801" y="98"/>
                  </a:lnTo>
                  <a:lnTo>
                    <a:pt x="800" y="97"/>
                  </a:lnTo>
                  <a:lnTo>
                    <a:pt x="799" y="97"/>
                  </a:lnTo>
                  <a:lnTo>
                    <a:pt x="798" y="96"/>
                  </a:lnTo>
                  <a:lnTo>
                    <a:pt x="799" y="96"/>
                  </a:lnTo>
                  <a:lnTo>
                    <a:pt x="798" y="95"/>
                  </a:lnTo>
                  <a:lnTo>
                    <a:pt x="797" y="94"/>
                  </a:lnTo>
                  <a:lnTo>
                    <a:pt x="795" y="94"/>
                  </a:lnTo>
                  <a:lnTo>
                    <a:pt x="794" y="94"/>
                  </a:lnTo>
                  <a:lnTo>
                    <a:pt x="792" y="94"/>
                  </a:lnTo>
                  <a:lnTo>
                    <a:pt x="792" y="94"/>
                  </a:lnTo>
                  <a:lnTo>
                    <a:pt x="791" y="95"/>
                  </a:lnTo>
                  <a:lnTo>
                    <a:pt x="790" y="95"/>
                  </a:lnTo>
                  <a:lnTo>
                    <a:pt x="790" y="96"/>
                  </a:lnTo>
                  <a:lnTo>
                    <a:pt x="790" y="96"/>
                  </a:lnTo>
                  <a:lnTo>
                    <a:pt x="790" y="95"/>
                  </a:lnTo>
                  <a:lnTo>
                    <a:pt x="787" y="93"/>
                  </a:lnTo>
                  <a:lnTo>
                    <a:pt x="786" y="94"/>
                  </a:lnTo>
                  <a:lnTo>
                    <a:pt x="786" y="93"/>
                  </a:lnTo>
                  <a:lnTo>
                    <a:pt x="785" y="94"/>
                  </a:lnTo>
                  <a:lnTo>
                    <a:pt x="784" y="92"/>
                  </a:lnTo>
                  <a:lnTo>
                    <a:pt x="784" y="93"/>
                  </a:lnTo>
                  <a:lnTo>
                    <a:pt x="783" y="92"/>
                  </a:lnTo>
                  <a:lnTo>
                    <a:pt x="783" y="93"/>
                  </a:lnTo>
                  <a:lnTo>
                    <a:pt x="782" y="92"/>
                  </a:lnTo>
                  <a:lnTo>
                    <a:pt x="782" y="91"/>
                  </a:lnTo>
                  <a:lnTo>
                    <a:pt x="781" y="91"/>
                  </a:lnTo>
                  <a:lnTo>
                    <a:pt x="781" y="91"/>
                  </a:lnTo>
                  <a:lnTo>
                    <a:pt x="780" y="89"/>
                  </a:lnTo>
                  <a:lnTo>
                    <a:pt x="779" y="90"/>
                  </a:lnTo>
                  <a:lnTo>
                    <a:pt x="779" y="89"/>
                  </a:lnTo>
                  <a:lnTo>
                    <a:pt x="776" y="89"/>
                  </a:lnTo>
                  <a:lnTo>
                    <a:pt x="776" y="87"/>
                  </a:lnTo>
                  <a:lnTo>
                    <a:pt x="775" y="87"/>
                  </a:lnTo>
                  <a:lnTo>
                    <a:pt x="775" y="89"/>
                  </a:lnTo>
                  <a:lnTo>
                    <a:pt x="775" y="91"/>
                  </a:lnTo>
                  <a:lnTo>
                    <a:pt x="774" y="91"/>
                  </a:lnTo>
                  <a:lnTo>
                    <a:pt x="772" y="91"/>
                  </a:lnTo>
                  <a:lnTo>
                    <a:pt x="772" y="89"/>
                  </a:lnTo>
                  <a:lnTo>
                    <a:pt x="771" y="95"/>
                  </a:lnTo>
                  <a:lnTo>
                    <a:pt x="771" y="95"/>
                  </a:lnTo>
                  <a:lnTo>
                    <a:pt x="771" y="96"/>
                  </a:lnTo>
                  <a:lnTo>
                    <a:pt x="771" y="97"/>
                  </a:lnTo>
                  <a:lnTo>
                    <a:pt x="772" y="102"/>
                  </a:lnTo>
                  <a:lnTo>
                    <a:pt x="772" y="102"/>
                  </a:lnTo>
                  <a:lnTo>
                    <a:pt x="771" y="103"/>
                  </a:lnTo>
                  <a:lnTo>
                    <a:pt x="768" y="104"/>
                  </a:lnTo>
                  <a:lnTo>
                    <a:pt x="767" y="105"/>
                  </a:lnTo>
                  <a:lnTo>
                    <a:pt x="766" y="105"/>
                  </a:lnTo>
                  <a:lnTo>
                    <a:pt x="766" y="105"/>
                  </a:lnTo>
                  <a:lnTo>
                    <a:pt x="765" y="105"/>
                  </a:lnTo>
                  <a:lnTo>
                    <a:pt x="764" y="105"/>
                  </a:lnTo>
                  <a:lnTo>
                    <a:pt x="763" y="105"/>
                  </a:lnTo>
                  <a:lnTo>
                    <a:pt x="760" y="105"/>
                  </a:lnTo>
                  <a:lnTo>
                    <a:pt x="759" y="105"/>
                  </a:lnTo>
                  <a:lnTo>
                    <a:pt x="754" y="103"/>
                  </a:lnTo>
                  <a:lnTo>
                    <a:pt x="754" y="103"/>
                  </a:lnTo>
                  <a:lnTo>
                    <a:pt x="754" y="104"/>
                  </a:lnTo>
                  <a:lnTo>
                    <a:pt x="753" y="105"/>
                  </a:lnTo>
                  <a:lnTo>
                    <a:pt x="745" y="101"/>
                  </a:lnTo>
                  <a:lnTo>
                    <a:pt x="745" y="100"/>
                  </a:lnTo>
                  <a:lnTo>
                    <a:pt x="745" y="98"/>
                  </a:lnTo>
                  <a:lnTo>
                    <a:pt x="745" y="98"/>
                  </a:lnTo>
                  <a:lnTo>
                    <a:pt x="745" y="97"/>
                  </a:lnTo>
                  <a:lnTo>
                    <a:pt x="745" y="96"/>
                  </a:lnTo>
                  <a:lnTo>
                    <a:pt x="746" y="95"/>
                  </a:lnTo>
                  <a:lnTo>
                    <a:pt x="747" y="95"/>
                  </a:lnTo>
                  <a:lnTo>
                    <a:pt x="747" y="95"/>
                  </a:lnTo>
                  <a:lnTo>
                    <a:pt x="747" y="95"/>
                  </a:lnTo>
                  <a:lnTo>
                    <a:pt x="747" y="94"/>
                  </a:lnTo>
                  <a:lnTo>
                    <a:pt x="747" y="94"/>
                  </a:lnTo>
                  <a:lnTo>
                    <a:pt x="743" y="94"/>
                  </a:lnTo>
                  <a:lnTo>
                    <a:pt x="743" y="93"/>
                  </a:lnTo>
                  <a:lnTo>
                    <a:pt x="741" y="94"/>
                  </a:lnTo>
                  <a:lnTo>
                    <a:pt x="738" y="93"/>
                  </a:lnTo>
                  <a:lnTo>
                    <a:pt x="737" y="92"/>
                  </a:lnTo>
                  <a:lnTo>
                    <a:pt x="736" y="92"/>
                  </a:lnTo>
                  <a:lnTo>
                    <a:pt x="735" y="92"/>
                  </a:lnTo>
                  <a:lnTo>
                    <a:pt x="733" y="92"/>
                  </a:lnTo>
                  <a:lnTo>
                    <a:pt x="729" y="91"/>
                  </a:lnTo>
                  <a:lnTo>
                    <a:pt x="728" y="91"/>
                  </a:lnTo>
                  <a:lnTo>
                    <a:pt x="728" y="92"/>
                  </a:lnTo>
                  <a:lnTo>
                    <a:pt x="724" y="93"/>
                  </a:lnTo>
                  <a:lnTo>
                    <a:pt x="721" y="93"/>
                  </a:lnTo>
                  <a:lnTo>
                    <a:pt x="717" y="94"/>
                  </a:lnTo>
                  <a:lnTo>
                    <a:pt x="719" y="97"/>
                  </a:lnTo>
                  <a:lnTo>
                    <a:pt x="720" y="98"/>
                  </a:lnTo>
                  <a:lnTo>
                    <a:pt x="717" y="100"/>
                  </a:lnTo>
                  <a:lnTo>
                    <a:pt x="715" y="99"/>
                  </a:lnTo>
                  <a:lnTo>
                    <a:pt x="716" y="99"/>
                  </a:lnTo>
                  <a:lnTo>
                    <a:pt x="717" y="99"/>
                  </a:lnTo>
                  <a:lnTo>
                    <a:pt x="717" y="98"/>
                  </a:lnTo>
                  <a:lnTo>
                    <a:pt x="716" y="98"/>
                  </a:lnTo>
                  <a:lnTo>
                    <a:pt x="716" y="97"/>
                  </a:lnTo>
                  <a:lnTo>
                    <a:pt x="716" y="96"/>
                  </a:lnTo>
                  <a:lnTo>
                    <a:pt x="717" y="94"/>
                  </a:lnTo>
                  <a:lnTo>
                    <a:pt x="717" y="92"/>
                  </a:lnTo>
                  <a:lnTo>
                    <a:pt x="716" y="91"/>
                  </a:lnTo>
                  <a:lnTo>
                    <a:pt x="716" y="90"/>
                  </a:lnTo>
                  <a:lnTo>
                    <a:pt x="716" y="88"/>
                  </a:lnTo>
                  <a:lnTo>
                    <a:pt x="714" y="84"/>
                  </a:lnTo>
                  <a:lnTo>
                    <a:pt x="714" y="87"/>
                  </a:lnTo>
                  <a:lnTo>
                    <a:pt x="714" y="89"/>
                  </a:lnTo>
                  <a:lnTo>
                    <a:pt x="714" y="91"/>
                  </a:lnTo>
                  <a:lnTo>
                    <a:pt x="711" y="91"/>
                  </a:lnTo>
                  <a:lnTo>
                    <a:pt x="709" y="91"/>
                  </a:lnTo>
                  <a:lnTo>
                    <a:pt x="707" y="91"/>
                  </a:lnTo>
                  <a:lnTo>
                    <a:pt x="707" y="91"/>
                  </a:lnTo>
                  <a:lnTo>
                    <a:pt x="705" y="88"/>
                  </a:lnTo>
                  <a:lnTo>
                    <a:pt x="705" y="86"/>
                  </a:lnTo>
                  <a:lnTo>
                    <a:pt x="705" y="85"/>
                  </a:lnTo>
                  <a:lnTo>
                    <a:pt x="706" y="86"/>
                  </a:lnTo>
                  <a:lnTo>
                    <a:pt x="707" y="84"/>
                  </a:lnTo>
                  <a:lnTo>
                    <a:pt x="707" y="84"/>
                  </a:lnTo>
                  <a:lnTo>
                    <a:pt x="704" y="84"/>
                  </a:lnTo>
                  <a:lnTo>
                    <a:pt x="703" y="85"/>
                  </a:lnTo>
                  <a:lnTo>
                    <a:pt x="703" y="86"/>
                  </a:lnTo>
                  <a:lnTo>
                    <a:pt x="703" y="87"/>
                  </a:lnTo>
                  <a:lnTo>
                    <a:pt x="702" y="86"/>
                  </a:lnTo>
                  <a:lnTo>
                    <a:pt x="701" y="85"/>
                  </a:lnTo>
                  <a:lnTo>
                    <a:pt x="700" y="84"/>
                  </a:lnTo>
                  <a:lnTo>
                    <a:pt x="697" y="85"/>
                  </a:lnTo>
                  <a:lnTo>
                    <a:pt x="697" y="87"/>
                  </a:lnTo>
                  <a:lnTo>
                    <a:pt x="696" y="88"/>
                  </a:lnTo>
                  <a:lnTo>
                    <a:pt x="696" y="90"/>
                  </a:lnTo>
                  <a:lnTo>
                    <a:pt x="696" y="92"/>
                  </a:lnTo>
                  <a:lnTo>
                    <a:pt x="697" y="92"/>
                  </a:lnTo>
                  <a:lnTo>
                    <a:pt x="696" y="91"/>
                  </a:lnTo>
                  <a:lnTo>
                    <a:pt x="696" y="91"/>
                  </a:lnTo>
                  <a:lnTo>
                    <a:pt x="697" y="91"/>
                  </a:lnTo>
                  <a:lnTo>
                    <a:pt x="699" y="91"/>
                  </a:lnTo>
                  <a:lnTo>
                    <a:pt x="699" y="91"/>
                  </a:lnTo>
                  <a:lnTo>
                    <a:pt x="701" y="90"/>
                  </a:lnTo>
                  <a:lnTo>
                    <a:pt x="701" y="89"/>
                  </a:lnTo>
                  <a:lnTo>
                    <a:pt x="703" y="90"/>
                  </a:lnTo>
                  <a:lnTo>
                    <a:pt x="703" y="91"/>
                  </a:lnTo>
                  <a:lnTo>
                    <a:pt x="700" y="93"/>
                  </a:lnTo>
                  <a:lnTo>
                    <a:pt x="699" y="94"/>
                  </a:lnTo>
                  <a:lnTo>
                    <a:pt x="699" y="94"/>
                  </a:lnTo>
                  <a:lnTo>
                    <a:pt x="696" y="96"/>
                  </a:lnTo>
                  <a:lnTo>
                    <a:pt x="696" y="96"/>
                  </a:lnTo>
                  <a:lnTo>
                    <a:pt x="693" y="94"/>
                  </a:lnTo>
                  <a:lnTo>
                    <a:pt x="695" y="96"/>
                  </a:lnTo>
                  <a:lnTo>
                    <a:pt x="694" y="96"/>
                  </a:lnTo>
                  <a:lnTo>
                    <a:pt x="694" y="95"/>
                  </a:lnTo>
                  <a:lnTo>
                    <a:pt x="694" y="96"/>
                  </a:lnTo>
                  <a:lnTo>
                    <a:pt x="693" y="97"/>
                  </a:lnTo>
                  <a:lnTo>
                    <a:pt x="690" y="98"/>
                  </a:lnTo>
                  <a:lnTo>
                    <a:pt x="688" y="98"/>
                  </a:lnTo>
                  <a:lnTo>
                    <a:pt x="688" y="99"/>
                  </a:lnTo>
                  <a:lnTo>
                    <a:pt x="689" y="100"/>
                  </a:lnTo>
                  <a:lnTo>
                    <a:pt x="687" y="99"/>
                  </a:lnTo>
                  <a:lnTo>
                    <a:pt x="685" y="102"/>
                  </a:lnTo>
                  <a:lnTo>
                    <a:pt x="685" y="101"/>
                  </a:lnTo>
                  <a:lnTo>
                    <a:pt x="681" y="101"/>
                  </a:lnTo>
                  <a:lnTo>
                    <a:pt x="681" y="102"/>
                  </a:lnTo>
                  <a:lnTo>
                    <a:pt x="678" y="101"/>
                  </a:lnTo>
                  <a:lnTo>
                    <a:pt x="677" y="102"/>
                  </a:lnTo>
                  <a:lnTo>
                    <a:pt x="678" y="103"/>
                  </a:lnTo>
                  <a:lnTo>
                    <a:pt x="678" y="105"/>
                  </a:lnTo>
                  <a:lnTo>
                    <a:pt x="681" y="106"/>
                  </a:lnTo>
                  <a:lnTo>
                    <a:pt x="681" y="107"/>
                  </a:lnTo>
                  <a:lnTo>
                    <a:pt x="678" y="105"/>
                  </a:lnTo>
                  <a:lnTo>
                    <a:pt x="677" y="105"/>
                  </a:lnTo>
                  <a:lnTo>
                    <a:pt x="676" y="106"/>
                  </a:lnTo>
                  <a:lnTo>
                    <a:pt x="675" y="106"/>
                  </a:lnTo>
                  <a:lnTo>
                    <a:pt x="674" y="108"/>
                  </a:lnTo>
                  <a:lnTo>
                    <a:pt x="674" y="109"/>
                  </a:lnTo>
                  <a:lnTo>
                    <a:pt x="672" y="109"/>
                  </a:lnTo>
                  <a:lnTo>
                    <a:pt x="668" y="113"/>
                  </a:lnTo>
                  <a:lnTo>
                    <a:pt x="669" y="112"/>
                  </a:lnTo>
                  <a:lnTo>
                    <a:pt x="668" y="112"/>
                  </a:lnTo>
                  <a:lnTo>
                    <a:pt x="667" y="112"/>
                  </a:lnTo>
                  <a:lnTo>
                    <a:pt x="667" y="113"/>
                  </a:lnTo>
                  <a:lnTo>
                    <a:pt x="667" y="113"/>
                  </a:lnTo>
                  <a:lnTo>
                    <a:pt x="666" y="112"/>
                  </a:lnTo>
                  <a:lnTo>
                    <a:pt x="668" y="109"/>
                  </a:lnTo>
                  <a:lnTo>
                    <a:pt x="669" y="109"/>
                  </a:lnTo>
                  <a:lnTo>
                    <a:pt x="670" y="109"/>
                  </a:lnTo>
                  <a:lnTo>
                    <a:pt x="670" y="108"/>
                  </a:lnTo>
                  <a:lnTo>
                    <a:pt x="672" y="108"/>
                  </a:lnTo>
                  <a:lnTo>
                    <a:pt x="674" y="107"/>
                  </a:lnTo>
                  <a:lnTo>
                    <a:pt x="678" y="98"/>
                  </a:lnTo>
                  <a:lnTo>
                    <a:pt x="678" y="98"/>
                  </a:lnTo>
                  <a:lnTo>
                    <a:pt x="681" y="98"/>
                  </a:lnTo>
                  <a:lnTo>
                    <a:pt x="681" y="96"/>
                  </a:lnTo>
                  <a:lnTo>
                    <a:pt x="682" y="94"/>
                  </a:lnTo>
                  <a:lnTo>
                    <a:pt x="682" y="92"/>
                  </a:lnTo>
                  <a:lnTo>
                    <a:pt x="686" y="92"/>
                  </a:lnTo>
                  <a:lnTo>
                    <a:pt x="688" y="92"/>
                  </a:lnTo>
                  <a:lnTo>
                    <a:pt x="688" y="93"/>
                  </a:lnTo>
                  <a:lnTo>
                    <a:pt x="691" y="87"/>
                  </a:lnTo>
                  <a:lnTo>
                    <a:pt x="691" y="86"/>
                  </a:lnTo>
                  <a:lnTo>
                    <a:pt x="694" y="84"/>
                  </a:lnTo>
                  <a:lnTo>
                    <a:pt x="696" y="83"/>
                  </a:lnTo>
                  <a:lnTo>
                    <a:pt x="698" y="80"/>
                  </a:lnTo>
                  <a:lnTo>
                    <a:pt x="698" y="78"/>
                  </a:lnTo>
                  <a:lnTo>
                    <a:pt x="700" y="76"/>
                  </a:lnTo>
                  <a:lnTo>
                    <a:pt x="700" y="76"/>
                  </a:lnTo>
                  <a:lnTo>
                    <a:pt x="700" y="75"/>
                  </a:lnTo>
                  <a:lnTo>
                    <a:pt x="702" y="74"/>
                  </a:lnTo>
                  <a:lnTo>
                    <a:pt x="703" y="74"/>
                  </a:lnTo>
                  <a:lnTo>
                    <a:pt x="702" y="73"/>
                  </a:lnTo>
                  <a:lnTo>
                    <a:pt x="703" y="73"/>
                  </a:lnTo>
                  <a:lnTo>
                    <a:pt x="703" y="73"/>
                  </a:lnTo>
                  <a:lnTo>
                    <a:pt x="704" y="73"/>
                  </a:lnTo>
                  <a:lnTo>
                    <a:pt x="704" y="72"/>
                  </a:lnTo>
                  <a:lnTo>
                    <a:pt x="705" y="72"/>
                  </a:lnTo>
                  <a:lnTo>
                    <a:pt x="707" y="70"/>
                  </a:lnTo>
                  <a:lnTo>
                    <a:pt x="708" y="72"/>
                  </a:lnTo>
                  <a:lnTo>
                    <a:pt x="708" y="70"/>
                  </a:lnTo>
                  <a:lnTo>
                    <a:pt x="709" y="69"/>
                  </a:lnTo>
                  <a:lnTo>
                    <a:pt x="708" y="69"/>
                  </a:lnTo>
                  <a:lnTo>
                    <a:pt x="711" y="68"/>
                  </a:lnTo>
                  <a:lnTo>
                    <a:pt x="710" y="67"/>
                  </a:lnTo>
                  <a:lnTo>
                    <a:pt x="710" y="66"/>
                  </a:lnTo>
                  <a:lnTo>
                    <a:pt x="712" y="65"/>
                  </a:lnTo>
                  <a:lnTo>
                    <a:pt x="712" y="66"/>
                  </a:lnTo>
                  <a:lnTo>
                    <a:pt x="713" y="65"/>
                  </a:lnTo>
                  <a:lnTo>
                    <a:pt x="714" y="65"/>
                  </a:lnTo>
                  <a:lnTo>
                    <a:pt x="714" y="65"/>
                  </a:lnTo>
                  <a:lnTo>
                    <a:pt x="714" y="64"/>
                  </a:lnTo>
                  <a:lnTo>
                    <a:pt x="714" y="63"/>
                  </a:lnTo>
                  <a:lnTo>
                    <a:pt x="715" y="63"/>
                  </a:lnTo>
                  <a:lnTo>
                    <a:pt x="716" y="62"/>
                  </a:lnTo>
                  <a:lnTo>
                    <a:pt x="717" y="61"/>
                  </a:lnTo>
                  <a:lnTo>
                    <a:pt x="717" y="59"/>
                  </a:lnTo>
                  <a:lnTo>
                    <a:pt x="718" y="58"/>
                  </a:lnTo>
                  <a:lnTo>
                    <a:pt x="718" y="58"/>
                  </a:lnTo>
                  <a:lnTo>
                    <a:pt x="718" y="56"/>
                  </a:lnTo>
                  <a:lnTo>
                    <a:pt x="718" y="56"/>
                  </a:lnTo>
                  <a:lnTo>
                    <a:pt x="718" y="54"/>
                  </a:lnTo>
                  <a:lnTo>
                    <a:pt x="719" y="54"/>
                  </a:lnTo>
                  <a:lnTo>
                    <a:pt x="718" y="53"/>
                  </a:lnTo>
                  <a:lnTo>
                    <a:pt x="717" y="53"/>
                  </a:lnTo>
                  <a:lnTo>
                    <a:pt x="716" y="51"/>
                  </a:lnTo>
                  <a:lnTo>
                    <a:pt x="716" y="50"/>
                  </a:lnTo>
                  <a:lnTo>
                    <a:pt x="715" y="51"/>
                  </a:lnTo>
                  <a:lnTo>
                    <a:pt x="714" y="51"/>
                  </a:lnTo>
                  <a:lnTo>
                    <a:pt x="714" y="51"/>
                  </a:lnTo>
                  <a:lnTo>
                    <a:pt x="714" y="51"/>
                  </a:lnTo>
                  <a:lnTo>
                    <a:pt x="714" y="51"/>
                  </a:lnTo>
                  <a:lnTo>
                    <a:pt x="714" y="49"/>
                  </a:lnTo>
                  <a:lnTo>
                    <a:pt x="714" y="48"/>
                  </a:lnTo>
                  <a:lnTo>
                    <a:pt x="712" y="47"/>
                  </a:lnTo>
                  <a:lnTo>
                    <a:pt x="711" y="47"/>
                  </a:lnTo>
                  <a:lnTo>
                    <a:pt x="712" y="46"/>
                  </a:lnTo>
                  <a:lnTo>
                    <a:pt x="713" y="46"/>
                  </a:lnTo>
                  <a:lnTo>
                    <a:pt x="714" y="48"/>
                  </a:lnTo>
                  <a:lnTo>
                    <a:pt x="717" y="50"/>
                  </a:lnTo>
                  <a:lnTo>
                    <a:pt x="717" y="51"/>
                  </a:lnTo>
                  <a:lnTo>
                    <a:pt x="717" y="51"/>
                  </a:lnTo>
                  <a:lnTo>
                    <a:pt x="719" y="47"/>
                  </a:lnTo>
                  <a:lnTo>
                    <a:pt x="719" y="43"/>
                  </a:lnTo>
                  <a:lnTo>
                    <a:pt x="718" y="44"/>
                  </a:lnTo>
                  <a:lnTo>
                    <a:pt x="717" y="43"/>
                  </a:lnTo>
                  <a:lnTo>
                    <a:pt x="717" y="41"/>
                  </a:lnTo>
                  <a:lnTo>
                    <a:pt x="717" y="40"/>
                  </a:lnTo>
                  <a:lnTo>
                    <a:pt x="716" y="37"/>
                  </a:lnTo>
                  <a:lnTo>
                    <a:pt x="714" y="37"/>
                  </a:lnTo>
                  <a:lnTo>
                    <a:pt x="715" y="39"/>
                  </a:lnTo>
                  <a:lnTo>
                    <a:pt x="714" y="40"/>
                  </a:lnTo>
                  <a:lnTo>
                    <a:pt x="714" y="40"/>
                  </a:lnTo>
                  <a:lnTo>
                    <a:pt x="714" y="40"/>
                  </a:lnTo>
                  <a:lnTo>
                    <a:pt x="713" y="38"/>
                  </a:lnTo>
                  <a:lnTo>
                    <a:pt x="712" y="37"/>
                  </a:lnTo>
                  <a:lnTo>
                    <a:pt x="713" y="36"/>
                  </a:lnTo>
                  <a:lnTo>
                    <a:pt x="713" y="35"/>
                  </a:lnTo>
                  <a:lnTo>
                    <a:pt x="710" y="33"/>
                  </a:lnTo>
                  <a:lnTo>
                    <a:pt x="710" y="33"/>
                  </a:lnTo>
                  <a:lnTo>
                    <a:pt x="710" y="32"/>
                  </a:lnTo>
                  <a:lnTo>
                    <a:pt x="708" y="29"/>
                  </a:lnTo>
                  <a:lnTo>
                    <a:pt x="706" y="28"/>
                  </a:lnTo>
                  <a:lnTo>
                    <a:pt x="707" y="27"/>
                  </a:lnTo>
                  <a:lnTo>
                    <a:pt x="706" y="27"/>
                  </a:lnTo>
                  <a:lnTo>
                    <a:pt x="705" y="26"/>
                  </a:lnTo>
                  <a:lnTo>
                    <a:pt x="704" y="27"/>
                  </a:lnTo>
                  <a:lnTo>
                    <a:pt x="704" y="26"/>
                  </a:lnTo>
                  <a:lnTo>
                    <a:pt x="704" y="25"/>
                  </a:lnTo>
                  <a:lnTo>
                    <a:pt x="703" y="25"/>
                  </a:lnTo>
                  <a:lnTo>
                    <a:pt x="699" y="25"/>
                  </a:lnTo>
                  <a:lnTo>
                    <a:pt x="698" y="26"/>
                  </a:lnTo>
                  <a:lnTo>
                    <a:pt x="697" y="26"/>
                  </a:lnTo>
                  <a:lnTo>
                    <a:pt x="696" y="26"/>
                  </a:lnTo>
                  <a:lnTo>
                    <a:pt x="695" y="25"/>
                  </a:lnTo>
                  <a:lnTo>
                    <a:pt x="693" y="25"/>
                  </a:lnTo>
                  <a:lnTo>
                    <a:pt x="692" y="25"/>
                  </a:lnTo>
                  <a:lnTo>
                    <a:pt x="690" y="26"/>
                  </a:lnTo>
                  <a:lnTo>
                    <a:pt x="689" y="25"/>
                  </a:lnTo>
                  <a:lnTo>
                    <a:pt x="688" y="26"/>
                  </a:lnTo>
                  <a:lnTo>
                    <a:pt x="688" y="25"/>
                  </a:lnTo>
                  <a:lnTo>
                    <a:pt x="688" y="25"/>
                  </a:lnTo>
                  <a:lnTo>
                    <a:pt x="688" y="25"/>
                  </a:lnTo>
                  <a:lnTo>
                    <a:pt x="688" y="25"/>
                  </a:lnTo>
                  <a:lnTo>
                    <a:pt x="688" y="25"/>
                  </a:lnTo>
                  <a:lnTo>
                    <a:pt x="687" y="25"/>
                  </a:lnTo>
                  <a:lnTo>
                    <a:pt x="686" y="27"/>
                  </a:lnTo>
                  <a:lnTo>
                    <a:pt x="687" y="27"/>
                  </a:lnTo>
                  <a:lnTo>
                    <a:pt x="687" y="28"/>
                  </a:lnTo>
                  <a:lnTo>
                    <a:pt x="686" y="28"/>
                  </a:lnTo>
                  <a:lnTo>
                    <a:pt x="686" y="29"/>
                  </a:lnTo>
                  <a:lnTo>
                    <a:pt x="685" y="30"/>
                  </a:lnTo>
                  <a:lnTo>
                    <a:pt x="685" y="31"/>
                  </a:lnTo>
                  <a:lnTo>
                    <a:pt x="684" y="30"/>
                  </a:lnTo>
                  <a:lnTo>
                    <a:pt x="684" y="32"/>
                  </a:lnTo>
                  <a:lnTo>
                    <a:pt x="681" y="32"/>
                  </a:lnTo>
                  <a:lnTo>
                    <a:pt x="681" y="32"/>
                  </a:lnTo>
                  <a:lnTo>
                    <a:pt x="679" y="32"/>
                  </a:lnTo>
                  <a:lnTo>
                    <a:pt x="677" y="32"/>
                  </a:lnTo>
                  <a:lnTo>
                    <a:pt x="677" y="31"/>
                  </a:lnTo>
                  <a:lnTo>
                    <a:pt x="677" y="31"/>
                  </a:lnTo>
                  <a:lnTo>
                    <a:pt x="678" y="29"/>
                  </a:lnTo>
                  <a:lnTo>
                    <a:pt x="679" y="30"/>
                  </a:lnTo>
                  <a:lnTo>
                    <a:pt x="680" y="27"/>
                  </a:lnTo>
                  <a:lnTo>
                    <a:pt x="681" y="26"/>
                  </a:lnTo>
                  <a:lnTo>
                    <a:pt x="681" y="25"/>
                  </a:lnTo>
                  <a:lnTo>
                    <a:pt x="682" y="25"/>
                  </a:lnTo>
                  <a:lnTo>
                    <a:pt x="683" y="22"/>
                  </a:lnTo>
                  <a:lnTo>
                    <a:pt x="683" y="22"/>
                  </a:lnTo>
                  <a:lnTo>
                    <a:pt x="682" y="22"/>
                  </a:lnTo>
                  <a:lnTo>
                    <a:pt x="683" y="21"/>
                  </a:lnTo>
                  <a:lnTo>
                    <a:pt x="684" y="22"/>
                  </a:lnTo>
                  <a:lnTo>
                    <a:pt x="684" y="21"/>
                  </a:lnTo>
                  <a:lnTo>
                    <a:pt x="683" y="20"/>
                  </a:lnTo>
                  <a:lnTo>
                    <a:pt x="683" y="19"/>
                  </a:lnTo>
                  <a:lnTo>
                    <a:pt x="683" y="19"/>
                  </a:lnTo>
                  <a:lnTo>
                    <a:pt x="681" y="18"/>
                  </a:lnTo>
                  <a:lnTo>
                    <a:pt x="680" y="18"/>
                  </a:lnTo>
                  <a:lnTo>
                    <a:pt x="679" y="18"/>
                  </a:lnTo>
                  <a:lnTo>
                    <a:pt x="678" y="18"/>
                  </a:lnTo>
                  <a:lnTo>
                    <a:pt x="677" y="18"/>
                  </a:lnTo>
                  <a:lnTo>
                    <a:pt x="676" y="17"/>
                  </a:lnTo>
                  <a:lnTo>
                    <a:pt x="674" y="18"/>
                  </a:lnTo>
                  <a:lnTo>
                    <a:pt x="675" y="17"/>
                  </a:lnTo>
                  <a:lnTo>
                    <a:pt x="675" y="15"/>
                  </a:lnTo>
                  <a:lnTo>
                    <a:pt x="674" y="17"/>
                  </a:lnTo>
                  <a:lnTo>
                    <a:pt x="672" y="17"/>
                  </a:lnTo>
                  <a:lnTo>
                    <a:pt x="667" y="20"/>
                  </a:lnTo>
                  <a:lnTo>
                    <a:pt x="668" y="18"/>
                  </a:lnTo>
                  <a:lnTo>
                    <a:pt x="669" y="18"/>
                  </a:lnTo>
                  <a:lnTo>
                    <a:pt x="671" y="14"/>
                  </a:lnTo>
                  <a:lnTo>
                    <a:pt x="672" y="12"/>
                  </a:lnTo>
                  <a:lnTo>
                    <a:pt x="674" y="12"/>
                  </a:lnTo>
                  <a:lnTo>
                    <a:pt x="674" y="11"/>
                  </a:lnTo>
                  <a:lnTo>
                    <a:pt x="674" y="10"/>
                  </a:lnTo>
                  <a:lnTo>
                    <a:pt x="676" y="10"/>
                  </a:lnTo>
                  <a:lnTo>
                    <a:pt x="677" y="11"/>
                  </a:lnTo>
                  <a:lnTo>
                    <a:pt x="676" y="9"/>
                  </a:lnTo>
                  <a:lnTo>
                    <a:pt x="674" y="5"/>
                  </a:lnTo>
                  <a:lnTo>
                    <a:pt x="674" y="4"/>
                  </a:lnTo>
                  <a:lnTo>
                    <a:pt x="673" y="6"/>
                  </a:lnTo>
                  <a:lnTo>
                    <a:pt x="671" y="5"/>
                  </a:lnTo>
                  <a:lnTo>
                    <a:pt x="670" y="4"/>
                  </a:lnTo>
                  <a:lnTo>
                    <a:pt x="668" y="1"/>
                  </a:lnTo>
                  <a:lnTo>
                    <a:pt x="667" y="3"/>
                  </a:lnTo>
                  <a:lnTo>
                    <a:pt x="667" y="2"/>
                  </a:lnTo>
                  <a:lnTo>
                    <a:pt x="667" y="2"/>
                  </a:lnTo>
                  <a:lnTo>
                    <a:pt x="667" y="1"/>
                  </a:lnTo>
                  <a:lnTo>
                    <a:pt x="666" y="0"/>
                  </a:lnTo>
                  <a:lnTo>
                    <a:pt x="665" y="1"/>
                  </a:lnTo>
                  <a:lnTo>
                    <a:pt x="663" y="2"/>
                  </a:lnTo>
                  <a:lnTo>
                    <a:pt x="663" y="3"/>
                  </a:lnTo>
                  <a:lnTo>
                    <a:pt x="662" y="3"/>
                  </a:lnTo>
                  <a:lnTo>
                    <a:pt x="659" y="3"/>
                  </a:lnTo>
                  <a:lnTo>
                    <a:pt x="659" y="4"/>
                  </a:lnTo>
                  <a:lnTo>
                    <a:pt x="656" y="10"/>
                  </a:lnTo>
                  <a:lnTo>
                    <a:pt x="655" y="11"/>
                  </a:lnTo>
                  <a:lnTo>
                    <a:pt x="652" y="13"/>
                  </a:lnTo>
                  <a:lnTo>
                    <a:pt x="652" y="14"/>
                  </a:lnTo>
                  <a:lnTo>
                    <a:pt x="650" y="18"/>
                  </a:lnTo>
                  <a:lnTo>
                    <a:pt x="649" y="18"/>
                  </a:lnTo>
                  <a:lnTo>
                    <a:pt x="650" y="19"/>
                  </a:lnTo>
                  <a:lnTo>
                    <a:pt x="649" y="20"/>
                  </a:lnTo>
                  <a:lnTo>
                    <a:pt x="649" y="20"/>
                  </a:lnTo>
                  <a:lnTo>
                    <a:pt x="649" y="21"/>
                  </a:lnTo>
                  <a:lnTo>
                    <a:pt x="648" y="23"/>
                  </a:lnTo>
                  <a:lnTo>
                    <a:pt x="648" y="23"/>
                  </a:lnTo>
                  <a:lnTo>
                    <a:pt x="648" y="24"/>
                  </a:lnTo>
                  <a:lnTo>
                    <a:pt x="649" y="25"/>
                  </a:lnTo>
                  <a:lnTo>
                    <a:pt x="650" y="25"/>
                  </a:lnTo>
                  <a:lnTo>
                    <a:pt x="650" y="27"/>
                  </a:lnTo>
                  <a:lnTo>
                    <a:pt x="651" y="27"/>
                  </a:lnTo>
                  <a:lnTo>
                    <a:pt x="651" y="28"/>
                  </a:lnTo>
                  <a:lnTo>
                    <a:pt x="649" y="27"/>
                  </a:lnTo>
                  <a:lnTo>
                    <a:pt x="649" y="26"/>
                  </a:lnTo>
                  <a:lnTo>
                    <a:pt x="649" y="29"/>
                  </a:lnTo>
                  <a:lnTo>
                    <a:pt x="649" y="29"/>
                  </a:lnTo>
                  <a:lnTo>
                    <a:pt x="649" y="29"/>
                  </a:lnTo>
                  <a:lnTo>
                    <a:pt x="645" y="32"/>
                  </a:lnTo>
                  <a:lnTo>
                    <a:pt x="643" y="32"/>
                  </a:lnTo>
                  <a:lnTo>
                    <a:pt x="641" y="32"/>
                  </a:lnTo>
                  <a:lnTo>
                    <a:pt x="637" y="31"/>
                  </a:lnTo>
                  <a:lnTo>
                    <a:pt x="637" y="32"/>
                  </a:lnTo>
                  <a:lnTo>
                    <a:pt x="637" y="33"/>
                  </a:lnTo>
                  <a:lnTo>
                    <a:pt x="638" y="33"/>
                  </a:lnTo>
                  <a:lnTo>
                    <a:pt x="638" y="34"/>
                  </a:lnTo>
                  <a:lnTo>
                    <a:pt x="639" y="34"/>
                  </a:lnTo>
                  <a:lnTo>
                    <a:pt x="640" y="35"/>
                  </a:lnTo>
                  <a:lnTo>
                    <a:pt x="640" y="36"/>
                  </a:lnTo>
                  <a:lnTo>
                    <a:pt x="641" y="36"/>
                  </a:lnTo>
                  <a:lnTo>
                    <a:pt x="642" y="36"/>
                  </a:lnTo>
                  <a:lnTo>
                    <a:pt x="642" y="37"/>
                  </a:lnTo>
                  <a:lnTo>
                    <a:pt x="641" y="39"/>
                  </a:lnTo>
                  <a:lnTo>
                    <a:pt x="641" y="40"/>
                  </a:lnTo>
                  <a:lnTo>
                    <a:pt x="641" y="42"/>
                  </a:lnTo>
                  <a:lnTo>
                    <a:pt x="640" y="41"/>
                  </a:lnTo>
                  <a:lnTo>
                    <a:pt x="640" y="40"/>
                  </a:lnTo>
                  <a:lnTo>
                    <a:pt x="640" y="40"/>
                  </a:lnTo>
                  <a:lnTo>
                    <a:pt x="638" y="39"/>
                  </a:lnTo>
                  <a:lnTo>
                    <a:pt x="638" y="39"/>
                  </a:lnTo>
                  <a:lnTo>
                    <a:pt x="638" y="37"/>
                  </a:lnTo>
                  <a:lnTo>
                    <a:pt x="638" y="37"/>
                  </a:lnTo>
                  <a:lnTo>
                    <a:pt x="636" y="37"/>
                  </a:lnTo>
                  <a:lnTo>
                    <a:pt x="636" y="36"/>
                  </a:lnTo>
                  <a:lnTo>
                    <a:pt x="635" y="36"/>
                  </a:lnTo>
                  <a:lnTo>
                    <a:pt x="632" y="39"/>
                  </a:lnTo>
                  <a:lnTo>
                    <a:pt x="632" y="40"/>
                  </a:lnTo>
                  <a:lnTo>
                    <a:pt x="632" y="40"/>
                  </a:lnTo>
                  <a:lnTo>
                    <a:pt x="632" y="40"/>
                  </a:lnTo>
                  <a:lnTo>
                    <a:pt x="631" y="40"/>
                  </a:lnTo>
                  <a:lnTo>
                    <a:pt x="630" y="40"/>
                  </a:lnTo>
                  <a:lnTo>
                    <a:pt x="630" y="41"/>
                  </a:lnTo>
                  <a:lnTo>
                    <a:pt x="630" y="41"/>
                  </a:lnTo>
                  <a:lnTo>
                    <a:pt x="630" y="42"/>
                  </a:lnTo>
                  <a:lnTo>
                    <a:pt x="631" y="43"/>
                  </a:lnTo>
                  <a:lnTo>
                    <a:pt x="630" y="43"/>
                  </a:lnTo>
                  <a:lnTo>
                    <a:pt x="629" y="43"/>
                  </a:lnTo>
                  <a:lnTo>
                    <a:pt x="627" y="43"/>
                  </a:lnTo>
                  <a:lnTo>
                    <a:pt x="627" y="43"/>
                  </a:lnTo>
                  <a:lnTo>
                    <a:pt x="627" y="42"/>
                  </a:lnTo>
                  <a:lnTo>
                    <a:pt x="627" y="43"/>
                  </a:lnTo>
                  <a:lnTo>
                    <a:pt x="626" y="44"/>
                  </a:lnTo>
                  <a:lnTo>
                    <a:pt x="625" y="44"/>
                  </a:lnTo>
                  <a:lnTo>
                    <a:pt x="623" y="45"/>
                  </a:lnTo>
                  <a:lnTo>
                    <a:pt x="623" y="45"/>
                  </a:lnTo>
                  <a:lnTo>
                    <a:pt x="624" y="43"/>
                  </a:lnTo>
                  <a:lnTo>
                    <a:pt x="624" y="43"/>
                  </a:lnTo>
                  <a:lnTo>
                    <a:pt x="623" y="43"/>
                  </a:lnTo>
                  <a:lnTo>
                    <a:pt x="623" y="42"/>
                  </a:lnTo>
                  <a:lnTo>
                    <a:pt x="623" y="43"/>
                  </a:lnTo>
                  <a:lnTo>
                    <a:pt x="621" y="43"/>
                  </a:lnTo>
                  <a:lnTo>
                    <a:pt x="620" y="45"/>
                  </a:lnTo>
                  <a:lnTo>
                    <a:pt x="619" y="45"/>
                  </a:lnTo>
                  <a:lnTo>
                    <a:pt x="619" y="44"/>
                  </a:lnTo>
                  <a:lnTo>
                    <a:pt x="621" y="42"/>
                  </a:lnTo>
                  <a:lnTo>
                    <a:pt x="621" y="40"/>
                  </a:lnTo>
                  <a:lnTo>
                    <a:pt x="619" y="39"/>
                  </a:lnTo>
                  <a:lnTo>
                    <a:pt x="617" y="39"/>
                  </a:lnTo>
                  <a:lnTo>
                    <a:pt x="616" y="40"/>
                  </a:lnTo>
                  <a:lnTo>
                    <a:pt x="616" y="40"/>
                  </a:lnTo>
                  <a:lnTo>
                    <a:pt x="613" y="40"/>
                  </a:lnTo>
                  <a:lnTo>
                    <a:pt x="613" y="40"/>
                  </a:lnTo>
                  <a:lnTo>
                    <a:pt x="612" y="41"/>
                  </a:lnTo>
                  <a:lnTo>
                    <a:pt x="611" y="40"/>
                  </a:lnTo>
                  <a:lnTo>
                    <a:pt x="609" y="40"/>
                  </a:lnTo>
                  <a:lnTo>
                    <a:pt x="608" y="40"/>
                  </a:lnTo>
                  <a:lnTo>
                    <a:pt x="609" y="41"/>
                  </a:lnTo>
                  <a:lnTo>
                    <a:pt x="609" y="41"/>
                  </a:lnTo>
                  <a:lnTo>
                    <a:pt x="606" y="42"/>
                  </a:lnTo>
                  <a:lnTo>
                    <a:pt x="606" y="41"/>
                  </a:lnTo>
                  <a:lnTo>
                    <a:pt x="606" y="40"/>
                  </a:lnTo>
                  <a:lnTo>
                    <a:pt x="605" y="41"/>
                  </a:lnTo>
                  <a:lnTo>
                    <a:pt x="605" y="42"/>
                  </a:lnTo>
                  <a:lnTo>
                    <a:pt x="604" y="41"/>
                  </a:lnTo>
                  <a:lnTo>
                    <a:pt x="604" y="41"/>
                  </a:lnTo>
                  <a:lnTo>
                    <a:pt x="604" y="43"/>
                  </a:lnTo>
                  <a:lnTo>
                    <a:pt x="604" y="43"/>
                  </a:lnTo>
                  <a:lnTo>
                    <a:pt x="605" y="43"/>
                  </a:lnTo>
                  <a:lnTo>
                    <a:pt x="606" y="43"/>
                  </a:lnTo>
                  <a:lnTo>
                    <a:pt x="606" y="44"/>
                  </a:lnTo>
                  <a:lnTo>
                    <a:pt x="606" y="44"/>
                  </a:lnTo>
                  <a:lnTo>
                    <a:pt x="606" y="43"/>
                  </a:lnTo>
                  <a:lnTo>
                    <a:pt x="607" y="43"/>
                  </a:lnTo>
                  <a:lnTo>
                    <a:pt x="607" y="43"/>
                  </a:lnTo>
                  <a:lnTo>
                    <a:pt x="607" y="44"/>
                  </a:lnTo>
                  <a:lnTo>
                    <a:pt x="607" y="45"/>
                  </a:lnTo>
                  <a:lnTo>
                    <a:pt x="598" y="48"/>
                  </a:lnTo>
                  <a:lnTo>
                    <a:pt x="597" y="48"/>
                  </a:lnTo>
                  <a:lnTo>
                    <a:pt x="597" y="49"/>
                  </a:lnTo>
                  <a:lnTo>
                    <a:pt x="597" y="50"/>
                  </a:lnTo>
                  <a:lnTo>
                    <a:pt x="595" y="50"/>
                  </a:lnTo>
                  <a:lnTo>
                    <a:pt x="594" y="51"/>
                  </a:lnTo>
                  <a:lnTo>
                    <a:pt x="593" y="50"/>
                  </a:lnTo>
                  <a:lnTo>
                    <a:pt x="590" y="51"/>
                  </a:lnTo>
                  <a:lnTo>
                    <a:pt x="589" y="51"/>
                  </a:lnTo>
                  <a:lnTo>
                    <a:pt x="588" y="52"/>
                  </a:lnTo>
                  <a:lnTo>
                    <a:pt x="588" y="54"/>
                  </a:lnTo>
                  <a:lnTo>
                    <a:pt x="587" y="54"/>
                  </a:lnTo>
                  <a:lnTo>
                    <a:pt x="587" y="54"/>
                  </a:lnTo>
                  <a:lnTo>
                    <a:pt x="586" y="55"/>
                  </a:lnTo>
                  <a:lnTo>
                    <a:pt x="586" y="55"/>
                  </a:lnTo>
                  <a:lnTo>
                    <a:pt x="586" y="55"/>
                  </a:lnTo>
                  <a:lnTo>
                    <a:pt x="587" y="56"/>
                  </a:lnTo>
                  <a:lnTo>
                    <a:pt x="585" y="57"/>
                  </a:lnTo>
                  <a:lnTo>
                    <a:pt x="584" y="58"/>
                  </a:lnTo>
                  <a:lnTo>
                    <a:pt x="583" y="58"/>
                  </a:lnTo>
                  <a:lnTo>
                    <a:pt x="583" y="59"/>
                  </a:lnTo>
                  <a:lnTo>
                    <a:pt x="581" y="60"/>
                  </a:lnTo>
                  <a:lnTo>
                    <a:pt x="581" y="61"/>
                  </a:lnTo>
                  <a:lnTo>
                    <a:pt x="581" y="62"/>
                  </a:lnTo>
                  <a:lnTo>
                    <a:pt x="581" y="62"/>
                  </a:lnTo>
                  <a:lnTo>
                    <a:pt x="580" y="62"/>
                  </a:lnTo>
                  <a:lnTo>
                    <a:pt x="579" y="62"/>
                  </a:lnTo>
                  <a:lnTo>
                    <a:pt x="576" y="61"/>
                  </a:lnTo>
                  <a:lnTo>
                    <a:pt x="575" y="62"/>
                  </a:lnTo>
                  <a:lnTo>
                    <a:pt x="577" y="64"/>
                  </a:lnTo>
                  <a:lnTo>
                    <a:pt x="580" y="64"/>
                  </a:lnTo>
                  <a:lnTo>
                    <a:pt x="579" y="65"/>
                  </a:lnTo>
                  <a:lnTo>
                    <a:pt x="578" y="65"/>
                  </a:lnTo>
                  <a:lnTo>
                    <a:pt x="577" y="65"/>
                  </a:lnTo>
                  <a:lnTo>
                    <a:pt x="577" y="65"/>
                  </a:lnTo>
                  <a:lnTo>
                    <a:pt x="576" y="65"/>
                  </a:lnTo>
                  <a:lnTo>
                    <a:pt x="576" y="65"/>
                  </a:lnTo>
                  <a:lnTo>
                    <a:pt x="575" y="69"/>
                  </a:lnTo>
                  <a:lnTo>
                    <a:pt x="574" y="69"/>
                  </a:lnTo>
                  <a:lnTo>
                    <a:pt x="574" y="70"/>
                  </a:lnTo>
                  <a:lnTo>
                    <a:pt x="574" y="71"/>
                  </a:lnTo>
                  <a:lnTo>
                    <a:pt x="573" y="72"/>
                  </a:lnTo>
                  <a:lnTo>
                    <a:pt x="572" y="70"/>
                  </a:lnTo>
                  <a:lnTo>
                    <a:pt x="572" y="69"/>
                  </a:lnTo>
                  <a:lnTo>
                    <a:pt x="571" y="69"/>
                  </a:lnTo>
                  <a:lnTo>
                    <a:pt x="569" y="68"/>
                  </a:lnTo>
                  <a:lnTo>
                    <a:pt x="569" y="68"/>
                  </a:lnTo>
                  <a:lnTo>
                    <a:pt x="570" y="69"/>
                  </a:lnTo>
                  <a:lnTo>
                    <a:pt x="569" y="70"/>
                  </a:lnTo>
                  <a:lnTo>
                    <a:pt x="569" y="71"/>
                  </a:lnTo>
                  <a:lnTo>
                    <a:pt x="569" y="71"/>
                  </a:lnTo>
                  <a:lnTo>
                    <a:pt x="569" y="72"/>
                  </a:lnTo>
                  <a:lnTo>
                    <a:pt x="572" y="72"/>
                  </a:lnTo>
                  <a:lnTo>
                    <a:pt x="572" y="73"/>
                  </a:lnTo>
                  <a:lnTo>
                    <a:pt x="573" y="73"/>
                  </a:lnTo>
                  <a:lnTo>
                    <a:pt x="573" y="74"/>
                  </a:lnTo>
                  <a:lnTo>
                    <a:pt x="573" y="75"/>
                  </a:lnTo>
                  <a:lnTo>
                    <a:pt x="573" y="75"/>
                  </a:lnTo>
                  <a:lnTo>
                    <a:pt x="573" y="76"/>
                  </a:lnTo>
                  <a:lnTo>
                    <a:pt x="572" y="75"/>
                  </a:lnTo>
                  <a:lnTo>
                    <a:pt x="572" y="76"/>
                  </a:lnTo>
                  <a:lnTo>
                    <a:pt x="570" y="76"/>
                  </a:lnTo>
                  <a:lnTo>
                    <a:pt x="570" y="76"/>
                  </a:lnTo>
                  <a:lnTo>
                    <a:pt x="569" y="76"/>
                  </a:lnTo>
                  <a:lnTo>
                    <a:pt x="569" y="77"/>
                  </a:lnTo>
                  <a:lnTo>
                    <a:pt x="569" y="78"/>
                  </a:lnTo>
                  <a:lnTo>
                    <a:pt x="570" y="79"/>
                  </a:lnTo>
                  <a:lnTo>
                    <a:pt x="573" y="80"/>
                  </a:lnTo>
                  <a:lnTo>
                    <a:pt x="574" y="84"/>
                  </a:lnTo>
                  <a:lnTo>
                    <a:pt x="575" y="84"/>
                  </a:lnTo>
                  <a:lnTo>
                    <a:pt x="575" y="84"/>
                  </a:lnTo>
                  <a:lnTo>
                    <a:pt x="573" y="84"/>
                  </a:lnTo>
                  <a:lnTo>
                    <a:pt x="573" y="84"/>
                  </a:lnTo>
                  <a:lnTo>
                    <a:pt x="573" y="85"/>
                  </a:lnTo>
                  <a:lnTo>
                    <a:pt x="573" y="85"/>
                  </a:lnTo>
                  <a:lnTo>
                    <a:pt x="573" y="86"/>
                  </a:lnTo>
                  <a:lnTo>
                    <a:pt x="574" y="86"/>
                  </a:lnTo>
                  <a:lnTo>
                    <a:pt x="574" y="87"/>
                  </a:lnTo>
                  <a:lnTo>
                    <a:pt x="572" y="87"/>
                  </a:lnTo>
                  <a:lnTo>
                    <a:pt x="570" y="87"/>
                  </a:lnTo>
                  <a:lnTo>
                    <a:pt x="569" y="88"/>
                  </a:lnTo>
                  <a:lnTo>
                    <a:pt x="568" y="88"/>
                  </a:lnTo>
                  <a:lnTo>
                    <a:pt x="567" y="88"/>
                  </a:lnTo>
                  <a:lnTo>
                    <a:pt x="567" y="90"/>
                  </a:lnTo>
                  <a:lnTo>
                    <a:pt x="565" y="91"/>
                  </a:lnTo>
                  <a:lnTo>
                    <a:pt x="564" y="90"/>
                  </a:lnTo>
                  <a:lnTo>
                    <a:pt x="564" y="90"/>
                  </a:lnTo>
                  <a:lnTo>
                    <a:pt x="563" y="89"/>
                  </a:lnTo>
                  <a:lnTo>
                    <a:pt x="552" y="91"/>
                  </a:lnTo>
                  <a:lnTo>
                    <a:pt x="551" y="91"/>
                  </a:lnTo>
                  <a:lnTo>
                    <a:pt x="550" y="91"/>
                  </a:lnTo>
                  <a:lnTo>
                    <a:pt x="548" y="91"/>
                  </a:lnTo>
                  <a:lnTo>
                    <a:pt x="544" y="92"/>
                  </a:lnTo>
                  <a:lnTo>
                    <a:pt x="544" y="93"/>
                  </a:lnTo>
                  <a:lnTo>
                    <a:pt x="544" y="93"/>
                  </a:lnTo>
                  <a:lnTo>
                    <a:pt x="543" y="92"/>
                  </a:lnTo>
                  <a:lnTo>
                    <a:pt x="542" y="93"/>
                  </a:lnTo>
                  <a:lnTo>
                    <a:pt x="542" y="94"/>
                  </a:lnTo>
                  <a:lnTo>
                    <a:pt x="540" y="94"/>
                  </a:lnTo>
                  <a:lnTo>
                    <a:pt x="540" y="94"/>
                  </a:lnTo>
                  <a:lnTo>
                    <a:pt x="540" y="95"/>
                  </a:lnTo>
                  <a:lnTo>
                    <a:pt x="541" y="95"/>
                  </a:lnTo>
                  <a:lnTo>
                    <a:pt x="541" y="95"/>
                  </a:lnTo>
                  <a:lnTo>
                    <a:pt x="542" y="95"/>
                  </a:lnTo>
                  <a:lnTo>
                    <a:pt x="541" y="96"/>
                  </a:lnTo>
                  <a:lnTo>
                    <a:pt x="540" y="97"/>
                  </a:lnTo>
                  <a:lnTo>
                    <a:pt x="540" y="98"/>
                  </a:lnTo>
                  <a:lnTo>
                    <a:pt x="540" y="97"/>
                  </a:lnTo>
                  <a:lnTo>
                    <a:pt x="539" y="98"/>
                  </a:lnTo>
                  <a:lnTo>
                    <a:pt x="540" y="98"/>
                  </a:lnTo>
                  <a:lnTo>
                    <a:pt x="540" y="99"/>
                  </a:lnTo>
                  <a:lnTo>
                    <a:pt x="540" y="100"/>
                  </a:lnTo>
                  <a:lnTo>
                    <a:pt x="539" y="101"/>
                  </a:lnTo>
                  <a:lnTo>
                    <a:pt x="540" y="102"/>
                  </a:lnTo>
                  <a:lnTo>
                    <a:pt x="540" y="102"/>
                  </a:lnTo>
                  <a:lnTo>
                    <a:pt x="541" y="103"/>
                  </a:lnTo>
                  <a:lnTo>
                    <a:pt x="542" y="103"/>
                  </a:lnTo>
                  <a:lnTo>
                    <a:pt x="542" y="105"/>
                  </a:lnTo>
                  <a:lnTo>
                    <a:pt x="543" y="105"/>
                  </a:lnTo>
                  <a:lnTo>
                    <a:pt x="543" y="106"/>
                  </a:lnTo>
                  <a:lnTo>
                    <a:pt x="542" y="107"/>
                  </a:lnTo>
                  <a:lnTo>
                    <a:pt x="542" y="108"/>
                  </a:lnTo>
                  <a:lnTo>
                    <a:pt x="541" y="109"/>
                  </a:lnTo>
                  <a:lnTo>
                    <a:pt x="541" y="111"/>
                  </a:lnTo>
                  <a:lnTo>
                    <a:pt x="542" y="112"/>
                  </a:lnTo>
                  <a:lnTo>
                    <a:pt x="542" y="113"/>
                  </a:lnTo>
                  <a:lnTo>
                    <a:pt x="543" y="115"/>
                  </a:lnTo>
                  <a:lnTo>
                    <a:pt x="543" y="116"/>
                  </a:lnTo>
                  <a:lnTo>
                    <a:pt x="547" y="117"/>
                  </a:lnTo>
                  <a:lnTo>
                    <a:pt x="549" y="118"/>
                  </a:lnTo>
                  <a:lnTo>
                    <a:pt x="550" y="118"/>
                  </a:lnTo>
                  <a:lnTo>
                    <a:pt x="551" y="120"/>
                  </a:lnTo>
                  <a:lnTo>
                    <a:pt x="550" y="121"/>
                  </a:lnTo>
                  <a:lnTo>
                    <a:pt x="550" y="121"/>
                  </a:lnTo>
                  <a:lnTo>
                    <a:pt x="551" y="122"/>
                  </a:lnTo>
                  <a:lnTo>
                    <a:pt x="551" y="122"/>
                  </a:lnTo>
                  <a:lnTo>
                    <a:pt x="552" y="124"/>
                  </a:lnTo>
                  <a:lnTo>
                    <a:pt x="553" y="124"/>
                  </a:lnTo>
                  <a:lnTo>
                    <a:pt x="555" y="125"/>
                  </a:lnTo>
                  <a:lnTo>
                    <a:pt x="556" y="126"/>
                  </a:lnTo>
                  <a:lnTo>
                    <a:pt x="556" y="125"/>
                  </a:lnTo>
                  <a:lnTo>
                    <a:pt x="558" y="128"/>
                  </a:lnTo>
                  <a:lnTo>
                    <a:pt x="557" y="131"/>
                  </a:lnTo>
                  <a:lnTo>
                    <a:pt x="556" y="132"/>
                  </a:lnTo>
                  <a:lnTo>
                    <a:pt x="556" y="135"/>
                  </a:lnTo>
                  <a:lnTo>
                    <a:pt x="555" y="135"/>
                  </a:lnTo>
                  <a:lnTo>
                    <a:pt x="555" y="137"/>
                  </a:lnTo>
                  <a:lnTo>
                    <a:pt x="555" y="138"/>
                  </a:lnTo>
                  <a:lnTo>
                    <a:pt x="557" y="141"/>
                  </a:lnTo>
                  <a:lnTo>
                    <a:pt x="558" y="147"/>
                  </a:lnTo>
                  <a:lnTo>
                    <a:pt x="558" y="150"/>
                  </a:lnTo>
                  <a:lnTo>
                    <a:pt x="557" y="152"/>
                  </a:lnTo>
                  <a:lnTo>
                    <a:pt x="555" y="152"/>
                  </a:lnTo>
                  <a:lnTo>
                    <a:pt x="554" y="152"/>
                  </a:lnTo>
                  <a:lnTo>
                    <a:pt x="554" y="153"/>
                  </a:lnTo>
                  <a:lnTo>
                    <a:pt x="555" y="154"/>
                  </a:lnTo>
                  <a:lnTo>
                    <a:pt x="555" y="155"/>
                  </a:lnTo>
                  <a:lnTo>
                    <a:pt x="552" y="154"/>
                  </a:lnTo>
                  <a:lnTo>
                    <a:pt x="551" y="154"/>
                  </a:lnTo>
                  <a:lnTo>
                    <a:pt x="550" y="153"/>
                  </a:lnTo>
                  <a:lnTo>
                    <a:pt x="550" y="147"/>
                  </a:lnTo>
                  <a:lnTo>
                    <a:pt x="551" y="144"/>
                  </a:lnTo>
                  <a:lnTo>
                    <a:pt x="550" y="144"/>
                  </a:lnTo>
                  <a:lnTo>
                    <a:pt x="550" y="137"/>
                  </a:lnTo>
                  <a:lnTo>
                    <a:pt x="551" y="135"/>
                  </a:lnTo>
                  <a:lnTo>
                    <a:pt x="554" y="133"/>
                  </a:lnTo>
                  <a:lnTo>
                    <a:pt x="554" y="130"/>
                  </a:lnTo>
                  <a:lnTo>
                    <a:pt x="555" y="130"/>
                  </a:lnTo>
                  <a:lnTo>
                    <a:pt x="555" y="128"/>
                  </a:lnTo>
                  <a:lnTo>
                    <a:pt x="553" y="127"/>
                  </a:lnTo>
                  <a:lnTo>
                    <a:pt x="547" y="128"/>
                  </a:lnTo>
                  <a:lnTo>
                    <a:pt x="546" y="127"/>
                  </a:lnTo>
                  <a:lnTo>
                    <a:pt x="544" y="126"/>
                  </a:lnTo>
                  <a:lnTo>
                    <a:pt x="544" y="127"/>
                  </a:lnTo>
                  <a:lnTo>
                    <a:pt x="542" y="123"/>
                  </a:lnTo>
                  <a:lnTo>
                    <a:pt x="542" y="122"/>
                  </a:lnTo>
                  <a:lnTo>
                    <a:pt x="537" y="119"/>
                  </a:lnTo>
                  <a:lnTo>
                    <a:pt x="536" y="117"/>
                  </a:lnTo>
                  <a:lnTo>
                    <a:pt x="533" y="116"/>
                  </a:lnTo>
                  <a:lnTo>
                    <a:pt x="526" y="116"/>
                  </a:lnTo>
                  <a:lnTo>
                    <a:pt x="525" y="119"/>
                  </a:lnTo>
                  <a:lnTo>
                    <a:pt x="523" y="120"/>
                  </a:lnTo>
                  <a:lnTo>
                    <a:pt x="522" y="121"/>
                  </a:lnTo>
                  <a:lnTo>
                    <a:pt x="525" y="121"/>
                  </a:lnTo>
                  <a:lnTo>
                    <a:pt x="527" y="123"/>
                  </a:lnTo>
                  <a:lnTo>
                    <a:pt x="526" y="124"/>
                  </a:lnTo>
                  <a:lnTo>
                    <a:pt x="525" y="125"/>
                  </a:lnTo>
                  <a:lnTo>
                    <a:pt x="523" y="126"/>
                  </a:lnTo>
                  <a:lnTo>
                    <a:pt x="521" y="127"/>
                  </a:lnTo>
                  <a:lnTo>
                    <a:pt x="520" y="127"/>
                  </a:lnTo>
                  <a:lnTo>
                    <a:pt x="520" y="126"/>
                  </a:lnTo>
                  <a:lnTo>
                    <a:pt x="517" y="123"/>
                  </a:lnTo>
                  <a:lnTo>
                    <a:pt x="516" y="123"/>
                  </a:lnTo>
                  <a:lnTo>
                    <a:pt x="515" y="124"/>
                  </a:lnTo>
                  <a:lnTo>
                    <a:pt x="516" y="125"/>
                  </a:lnTo>
                  <a:lnTo>
                    <a:pt x="517" y="130"/>
                  </a:lnTo>
                  <a:lnTo>
                    <a:pt x="518" y="131"/>
                  </a:lnTo>
                  <a:lnTo>
                    <a:pt x="520" y="132"/>
                  </a:lnTo>
                  <a:lnTo>
                    <a:pt x="521" y="133"/>
                  </a:lnTo>
                  <a:lnTo>
                    <a:pt x="522" y="134"/>
                  </a:lnTo>
                  <a:lnTo>
                    <a:pt x="523" y="135"/>
                  </a:lnTo>
                  <a:lnTo>
                    <a:pt x="524" y="135"/>
                  </a:lnTo>
                  <a:lnTo>
                    <a:pt x="525" y="135"/>
                  </a:lnTo>
                  <a:lnTo>
                    <a:pt x="525" y="133"/>
                  </a:lnTo>
                  <a:lnTo>
                    <a:pt x="525" y="135"/>
                  </a:lnTo>
                  <a:lnTo>
                    <a:pt x="525" y="135"/>
                  </a:lnTo>
                  <a:lnTo>
                    <a:pt x="527" y="135"/>
                  </a:lnTo>
                  <a:lnTo>
                    <a:pt x="527" y="138"/>
                  </a:lnTo>
                  <a:lnTo>
                    <a:pt x="529" y="139"/>
                  </a:lnTo>
                  <a:lnTo>
                    <a:pt x="529" y="141"/>
                  </a:lnTo>
                  <a:lnTo>
                    <a:pt x="527" y="140"/>
                  </a:lnTo>
                  <a:lnTo>
                    <a:pt x="525" y="140"/>
                  </a:lnTo>
                  <a:lnTo>
                    <a:pt x="525" y="139"/>
                  </a:lnTo>
                  <a:lnTo>
                    <a:pt x="525" y="138"/>
                  </a:lnTo>
                  <a:lnTo>
                    <a:pt x="524" y="137"/>
                  </a:lnTo>
                  <a:lnTo>
                    <a:pt x="512" y="135"/>
                  </a:lnTo>
                  <a:lnTo>
                    <a:pt x="511" y="132"/>
                  </a:lnTo>
                  <a:lnTo>
                    <a:pt x="511" y="132"/>
                  </a:lnTo>
                  <a:lnTo>
                    <a:pt x="512" y="132"/>
                  </a:lnTo>
                  <a:lnTo>
                    <a:pt x="512" y="129"/>
                  </a:lnTo>
                  <a:lnTo>
                    <a:pt x="511" y="127"/>
                  </a:lnTo>
                  <a:lnTo>
                    <a:pt x="511" y="126"/>
                  </a:lnTo>
                  <a:lnTo>
                    <a:pt x="511" y="124"/>
                  </a:lnTo>
                  <a:lnTo>
                    <a:pt x="511" y="122"/>
                  </a:lnTo>
                  <a:lnTo>
                    <a:pt x="511" y="121"/>
                  </a:lnTo>
                  <a:lnTo>
                    <a:pt x="513" y="117"/>
                  </a:lnTo>
                  <a:lnTo>
                    <a:pt x="512" y="113"/>
                  </a:lnTo>
                  <a:lnTo>
                    <a:pt x="513" y="113"/>
                  </a:lnTo>
                  <a:lnTo>
                    <a:pt x="512" y="111"/>
                  </a:lnTo>
                  <a:lnTo>
                    <a:pt x="511" y="110"/>
                  </a:lnTo>
                  <a:lnTo>
                    <a:pt x="512" y="109"/>
                  </a:lnTo>
                  <a:lnTo>
                    <a:pt x="510" y="108"/>
                  </a:lnTo>
                  <a:lnTo>
                    <a:pt x="510" y="107"/>
                  </a:lnTo>
                  <a:lnTo>
                    <a:pt x="508" y="108"/>
                  </a:lnTo>
                  <a:lnTo>
                    <a:pt x="508" y="109"/>
                  </a:lnTo>
                  <a:lnTo>
                    <a:pt x="509" y="111"/>
                  </a:lnTo>
                  <a:lnTo>
                    <a:pt x="510" y="117"/>
                  </a:lnTo>
                  <a:lnTo>
                    <a:pt x="509" y="119"/>
                  </a:lnTo>
                  <a:lnTo>
                    <a:pt x="500" y="125"/>
                  </a:lnTo>
                  <a:lnTo>
                    <a:pt x="500" y="127"/>
                  </a:lnTo>
                  <a:lnTo>
                    <a:pt x="500" y="128"/>
                  </a:lnTo>
                  <a:lnTo>
                    <a:pt x="499" y="131"/>
                  </a:lnTo>
                  <a:lnTo>
                    <a:pt x="499" y="131"/>
                  </a:lnTo>
                  <a:lnTo>
                    <a:pt x="503" y="138"/>
                  </a:lnTo>
                  <a:lnTo>
                    <a:pt x="503" y="141"/>
                  </a:lnTo>
                  <a:lnTo>
                    <a:pt x="506" y="145"/>
                  </a:lnTo>
                  <a:lnTo>
                    <a:pt x="504" y="151"/>
                  </a:lnTo>
                  <a:lnTo>
                    <a:pt x="503" y="153"/>
                  </a:lnTo>
                  <a:lnTo>
                    <a:pt x="503" y="156"/>
                  </a:lnTo>
                  <a:lnTo>
                    <a:pt x="502" y="157"/>
                  </a:lnTo>
                  <a:lnTo>
                    <a:pt x="502" y="160"/>
                  </a:lnTo>
                  <a:lnTo>
                    <a:pt x="503" y="164"/>
                  </a:lnTo>
                  <a:lnTo>
                    <a:pt x="503" y="169"/>
                  </a:lnTo>
                  <a:lnTo>
                    <a:pt x="503" y="171"/>
                  </a:lnTo>
                  <a:lnTo>
                    <a:pt x="504" y="171"/>
                  </a:lnTo>
                  <a:lnTo>
                    <a:pt x="507" y="170"/>
                  </a:lnTo>
                  <a:lnTo>
                    <a:pt x="507" y="170"/>
                  </a:lnTo>
                  <a:lnTo>
                    <a:pt x="511" y="171"/>
                  </a:lnTo>
                  <a:lnTo>
                    <a:pt x="511" y="170"/>
                  </a:lnTo>
                  <a:lnTo>
                    <a:pt x="513" y="168"/>
                  </a:lnTo>
                  <a:lnTo>
                    <a:pt x="515" y="168"/>
                  </a:lnTo>
                  <a:lnTo>
                    <a:pt x="524" y="174"/>
                  </a:lnTo>
                  <a:lnTo>
                    <a:pt x="525" y="175"/>
                  </a:lnTo>
                  <a:lnTo>
                    <a:pt x="525" y="178"/>
                  </a:lnTo>
                  <a:lnTo>
                    <a:pt x="526" y="182"/>
                  </a:lnTo>
                  <a:lnTo>
                    <a:pt x="527" y="182"/>
                  </a:lnTo>
                  <a:lnTo>
                    <a:pt x="527" y="183"/>
                  </a:lnTo>
                  <a:lnTo>
                    <a:pt x="526" y="184"/>
                  </a:lnTo>
                  <a:lnTo>
                    <a:pt x="525" y="184"/>
                  </a:lnTo>
                  <a:lnTo>
                    <a:pt x="524" y="185"/>
                  </a:lnTo>
                  <a:lnTo>
                    <a:pt x="523" y="186"/>
                  </a:lnTo>
                  <a:lnTo>
                    <a:pt x="524" y="190"/>
                  </a:lnTo>
                  <a:lnTo>
                    <a:pt x="524" y="191"/>
                  </a:lnTo>
                  <a:lnTo>
                    <a:pt x="525" y="191"/>
                  </a:lnTo>
                  <a:lnTo>
                    <a:pt x="527" y="192"/>
                  </a:lnTo>
                  <a:lnTo>
                    <a:pt x="529" y="192"/>
                  </a:lnTo>
                  <a:lnTo>
                    <a:pt x="531" y="193"/>
                  </a:lnTo>
                  <a:lnTo>
                    <a:pt x="531" y="193"/>
                  </a:lnTo>
                  <a:lnTo>
                    <a:pt x="528" y="194"/>
                  </a:lnTo>
                  <a:lnTo>
                    <a:pt x="527" y="193"/>
                  </a:lnTo>
                  <a:lnTo>
                    <a:pt x="525" y="193"/>
                  </a:lnTo>
                  <a:lnTo>
                    <a:pt x="524" y="192"/>
                  </a:lnTo>
                  <a:lnTo>
                    <a:pt x="521" y="191"/>
                  </a:lnTo>
                  <a:lnTo>
                    <a:pt x="521" y="190"/>
                  </a:lnTo>
                  <a:lnTo>
                    <a:pt x="521" y="189"/>
                  </a:lnTo>
                  <a:lnTo>
                    <a:pt x="522" y="185"/>
                  </a:lnTo>
                  <a:lnTo>
                    <a:pt x="523" y="184"/>
                  </a:lnTo>
                  <a:lnTo>
                    <a:pt x="522" y="184"/>
                  </a:lnTo>
                  <a:lnTo>
                    <a:pt x="521" y="184"/>
                  </a:lnTo>
                  <a:lnTo>
                    <a:pt x="521" y="183"/>
                  </a:lnTo>
                  <a:lnTo>
                    <a:pt x="522" y="182"/>
                  </a:lnTo>
                  <a:lnTo>
                    <a:pt x="522" y="182"/>
                  </a:lnTo>
                  <a:lnTo>
                    <a:pt x="522" y="181"/>
                  </a:lnTo>
                  <a:lnTo>
                    <a:pt x="522" y="180"/>
                  </a:lnTo>
                  <a:lnTo>
                    <a:pt x="522" y="179"/>
                  </a:lnTo>
                  <a:lnTo>
                    <a:pt x="521" y="178"/>
                  </a:lnTo>
                  <a:lnTo>
                    <a:pt x="521" y="178"/>
                  </a:lnTo>
                  <a:lnTo>
                    <a:pt x="520" y="177"/>
                  </a:lnTo>
                  <a:lnTo>
                    <a:pt x="519" y="176"/>
                  </a:lnTo>
                  <a:lnTo>
                    <a:pt x="518" y="175"/>
                  </a:lnTo>
                  <a:lnTo>
                    <a:pt x="519" y="175"/>
                  </a:lnTo>
                  <a:lnTo>
                    <a:pt x="518" y="172"/>
                  </a:lnTo>
                  <a:lnTo>
                    <a:pt x="511" y="174"/>
                  </a:lnTo>
                  <a:lnTo>
                    <a:pt x="506" y="177"/>
                  </a:lnTo>
                  <a:lnTo>
                    <a:pt x="507" y="178"/>
                  </a:lnTo>
                  <a:lnTo>
                    <a:pt x="506" y="181"/>
                  </a:lnTo>
                  <a:lnTo>
                    <a:pt x="506" y="182"/>
                  </a:lnTo>
                  <a:lnTo>
                    <a:pt x="507" y="182"/>
                  </a:lnTo>
                  <a:lnTo>
                    <a:pt x="507" y="183"/>
                  </a:lnTo>
                  <a:lnTo>
                    <a:pt x="507" y="184"/>
                  </a:lnTo>
                  <a:lnTo>
                    <a:pt x="507" y="185"/>
                  </a:lnTo>
                  <a:lnTo>
                    <a:pt x="507" y="185"/>
                  </a:lnTo>
                  <a:lnTo>
                    <a:pt x="508" y="187"/>
                  </a:lnTo>
                  <a:lnTo>
                    <a:pt x="507" y="192"/>
                  </a:lnTo>
                  <a:lnTo>
                    <a:pt x="503" y="196"/>
                  </a:lnTo>
                  <a:lnTo>
                    <a:pt x="503" y="200"/>
                  </a:lnTo>
                  <a:lnTo>
                    <a:pt x="501" y="203"/>
                  </a:lnTo>
                  <a:lnTo>
                    <a:pt x="499" y="205"/>
                  </a:lnTo>
                  <a:lnTo>
                    <a:pt x="498" y="206"/>
                  </a:lnTo>
                  <a:lnTo>
                    <a:pt x="495" y="207"/>
                  </a:lnTo>
                  <a:lnTo>
                    <a:pt x="495" y="207"/>
                  </a:lnTo>
                  <a:lnTo>
                    <a:pt x="496" y="210"/>
                  </a:lnTo>
                  <a:lnTo>
                    <a:pt x="495" y="211"/>
                  </a:lnTo>
                  <a:lnTo>
                    <a:pt x="493" y="212"/>
                  </a:lnTo>
                  <a:lnTo>
                    <a:pt x="489" y="210"/>
                  </a:lnTo>
                  <a:lnTo>
                    <a:pt x="488" y="210"/>
                  </a:lnTo>
                  <a:lnTo>
                    <a:pt x="486" y="211"/>
                  </a:lnTo>
                  <a:lnTo>
                    <a:pt x="482" y="210"/>
                  </a:lnTo>
                  <a:lnTo>
                    <a:pt x="482" y="210"/>
                  </a:lnTo>
                  <a:lnTo>
                    <a:pt x="482" y="209"/>
                  </a:lnTo>
                  <a:lnTo>
                    <a:pt x="482" y="208"/>
                  </a:lnTo>
                  <a:lnTo>
                    <a:pt x="482" y="206"/>
                  </a:lnTo>
                  <a:lnTo>
                    <a:pt x="481" y="205"/>
                  </a:lnTo>
                  <a:lnTo>
                    <a:pt x="481" y="204"/>
                  </a:lnTo>
                  <a:lnTo>
                    <a:pt x="481" y="204"/>
                  </a:lnTo>
                  <a:lnTo>
                    <a:pt x="482" y="204"/>
                  </a:lnTo>
                  <a:lnTo>
                    <a:pt x="483" y="204"/>
                  </a:lnTo>
                  <a:lnTo>
                    <a:pt x="483" y="205"/>
                  </a:lnTo>
                  <a:lnTo>
                    <a:pt x="485" y="205"/>
                  </a:lnTo>
                  <a:lnTo>
                    <a:pt x="485" y="204"/>
                  </a:lnTo>
                  <a:lnTo>
                    <a:pt x="486" y="204"/>
                  </a:lnTo>
                  <a:lnTo>
                    <a:pt x="487" y="203"/>
                  </a:lnTo>
                  <a:lnTo>
                    <a:pt x="488" y="204"/>
                  </a:lnTo>
                  <a:lnTo>
                    <a:pt x="489" y="203"/>
                  </a:lnTo>
                  <a:lnTo>
                    <a:pt x="489" y="202"/>
                  </a:lnTo>
                  <a:lnTo>
                    <a:pt x="490" y="202"/>
                  </a:lnTo>
                  <a:lnTo>
                    <a:pt x="491" y="202"/>
                  </a:lnTo>
                  <a:lnTo>
                    <a:pt x="492" y="202"/>
                  </a:lnTo>
                  <a:lnTo>
                    <a:pt x="493" y="201"/>
                  </a:lnTo>
                  <a:lnTo>
                    <a:pt x="492" y="200"/>
                  </a:lnTo>
                  <a:lnTo>
                    <a:pt x="491" y="200"/>
                  </a:lnTo>
                  <a:lnTo>
                    <a:pt x="490" y="200"/>
                  </a:lnTo>
                  <a:lnTo>
                    <a:pt x="489" y="200"/>
                  </a:lnTo>
                  <a:lnTo>
                    <a:pt x="489" y="199"/>
                  </a:lnTo>
                  <a:lnTo>
                    <a:pt x="492" y="200"/>
                  </a:lnTo>
                  <a:lnTo>
                    <a:pt x="493" y="200"/>
                  </a:lnTo>
                  <a:lnTo>
                    <a:pt x="494" y="199"/>
                  </a:lnTo>
                  <a:lnTo>
                    <a:pt x="494" y="197"/>
                  </a:lnTo>
                  <a:lnTo>
                    <a:pt x="495" y="197"/>
                  </a:lnTo>
                  <a:lnTo>
                    <a:pt x="496" y="196"/>
                  </a:lnTo>
                  <a:lnTo>
                    <a:pt x="496" y="195"/>
                  </a:lnTo>
                  <a:lnTo>
                    <a:pt x="496" y="193"/>
                  </a:lnTo>
                  <a:lnTo>
                    <a:pt x="498" y="193"/>
                  </a:lnTo>
                  <a:lnTo>
                    <a:pt x="499" y="191"/>
                  </a:lnTo>
                  <a:lnTo>
                    <a:pt x="499" y="190"/>
                  </a:lnTo>
                  <a:lnTo>
                    <a:pt x="500" y="189"/>
                  </a:lnTo>
                  <a:lnTo>
                    <a:pt x="500" y="183"/>
                  </a:lnTo>
                  <a:lnTo>
                    <a:pt x="501" y="181"/>
                  </a:lnTo>
                  <a:lnTo>
                    <a:pt x="501" y="178"/>
                  </a:lnTo>
                  <a:lnTo>
                    <a:pt x="496" y="171"/>
                  </a:lnTo>
                  <a:lnTo>
                    <a:pt x="496" y="167"/>
                  </a:lnTo>
                  <a:lnTo>
                    <a:pt x="496" y="166"/>
                  </a:lnTo>
                  <a:lnTo>
                    <a:pt x="496" y="164"/>
                  </a:lnTo>
                  <a:lnTo>
                    <a:pt x="496" y="162"/>
                  </a:lnTo>
                  <a:lnTo>
                    <a:pt x="496" y="160"/>
                  </a:lnTo>
                  <a:lnTo>
                    <a:pt x="496" y="159"/>
                  </a:lnTo>
                  <a:lnTo>
                    <a:pt x="496" y="158"/>
                  </a:lnTo>
                  <a:lnTo>
                    <a:pt x="496" y="157"/>
                  </a:lnTo>
                  <a:lnTo>
                    <a:pt x="496" y="157"/>
                  </a:lnTo>
                  <a:lnTo>
                    <a:pt x="496" y="156"/>
                  </a:lnTo>
                  <a:lnTo>
                    <a:pt x="496" y="154"/>
                  </a:lnTo>
                  <a:lnTo>
                    <a:pt x="496" y="154"/>
                  </a:lnTo>
                  <a:lnTo>
                    <a:pt x="496" y="153"/>
                  </a:lnTo>
                  <a:lnTo>
                    <a:pt x="496" y="152"/>
                  </a:lnTo>
                  <a:lnTo>
                    <a:pt x="496" y="151"/>
                  </a:lnTo>
                  <a:lnTo>
                    <a:pt x="497" y="149"/>
                  </a:lnTo>
                  <a:lnTo>
                    <a:pt x="496" y="145"/>
                  </a:lnTo>
                  <a:lnTo>
                    <a:pt x="497" y="144"/>
                  </a:lnTo>
                  <a:lnTo>
                    <a:pt x="497" y="142"/>
                  </a:lnTo>
                  <a:lnTo>
                    <a:pt x="496" y="138"/>
                  </a:lnTo>
                  <a:lnTo>
                    <a:pt x="496" y="136"/>
                  </a:lnTo>
                  <a:lnTo>
                    <a:pt x="494" y="135"/>
                  </a:lnTo>
                  <a:lnTo>
                    <a:pt x="492" y="131"/>
                  </a:lnTo>
                  <a:lnTo>
                    <a:pt x="492" y="130"/>
                  </a:lnTo>
                  <a:lnTo>
                    <a:pt x="492" y="129"/>
                  </a:lnTo>
                  <a:lnTo>
                    <a:pt x="493" y="128"/>
                  </a:lnTo>
                  <a:lnTo>
                    <a:pt x="493" y="127"/>
                  </a:lnTo>
                  <a:lnTo>
                    <a:pt x="494" y="127"/>
                  </a:lnTo>
                  <a:lnTo>
                    <a:pt x="494" y="124"/>
                  </a:lnTo>
                  <a:lnTo>
                    <a:pt x="496" y="116"/>
                  </a:lnTo>
                  <a:lnTo>
                    <a:pt x="496" y="110"/>
                  </a:lnTo>
                  <a:lnTo>
                    <a:pt x="496" y="109"/>
                  </a:lnTo>
                  <a:lnTo>
                    <a:pt x="496" y="109"/>
                  </a:lnTo>
                  <a:lnTo>
                    <a:pt x="492" y="107"/>
                  </a:lnTo>
                  <a:lnTo>
                    <a:pt x="491" y="105"/>
                  </a:lnTo>
                  <a:lnTo>
                    <a:pt x="482" y="106"/>
                  </a:lnTo>
                  <a:lnTo>
                    <a:pt x="481" y="105"/>
                  </a:lnTo>
                  <a:lnTo>
                    <a:pt x="482" y="105"/>
                  </a:lnTo>
                  <a:lnTo>
                    <a:pt x="478" y="105"/>
                  </a:lnTo>
                  <a:lnTo>
                    <a:pt x="478" y="106"/>
                  </a:lnTo>
                  <a:lnTo>
                    <a:pt x="473" y="126"/>
                  </a:lnTo>
                  <a:lnTo>
                    <a:pt x="467" y="134"/>
                  </a:lnTo>
                  <a:lnTo>
                    <a:pt x="464" y="135"/>
                  </a:lnTo>
                  <a:lnTo>
                    <a:pt x="463" y="138"/>
                  </a:lnTo>
                  <a:lnTo>
                    <a:pt x="464" y="139"/>
                  </a:lnTo>
                  <a:lnTo>
                    <a:pt x="465" y="137"/>
                  </a:lnTo>
                  <a:lnTo>
                    <a:pt x="466" y="138"/>
                  </a:lnTo>
                  <a:lnTo>
                    <a:pt x="466" y="139"/>
                  </a:lnTo>
                  <a:lnTo>
                    <a:pt x="465" y="140"/>
                  </a:lnTo>
                  <a:lnTo>
                    <a:pt x="463" y="141"/>
                  </a:lnTo>
                  <a:lnTo>
                    <a:pt x="463" y="141"/>
                  </a:lnTo>
                  <a:lnTo>
                    <a:pt x="463" y="143"/>
                  </a:lnTo>
                  <a:lnTo>
                    <a:pt x="463" y="144"/>
                  </a:lnTo>
                  <a:lnTo>
                    <a:pt x="463" y="144"/>
                  </a:lnTo>
                  <a:lnTo>
                    <a:pt x="465" y="144"/>
                  </a:lnTo>
                  <a:lnTo>
                    <a:pt x="466" y="143"/>
                  </a:lnTo>
                  <a:lnTo>
                    <a:pt x="467" y="143"/>
                  </a:lnTo>
                  <a:lnTo>
                    <a:pt x="468" y="145"/>
                  </a:lnTo>
                  <a:lnTo>
                    <a:pt x="467" y="146"/>
                  </a:lnTo>
                  <a:lnTo>
                    <a:pt x="467" y="150"/>
                  </a:lnTo>
                  <a:lnTo>
                    <a:pt x="467" y="152"/>
                  </a:lnTo>
                  <a:lnTo>
                    <a:pt x="467" y="153"/>
                  </a:lnTo>
                  <a:lnTo>
                    <a:pt x="467" y="155"/>
                  </a:lnTo>
                  <a:lnTo>
                    <a:pt x="467" y="156"/>
                  </a:lnTo>
                  <a:lnTo>
                    <a:pt x="466" y="156"/>
                  </a:lnTo>
                  <a:lnTo>
                    <a:pt x="465" y="156"/>
                  </a:lnTo>
                  <a:lnTo>
                    <a:pt x="465" y="162"/>
                  </a:lnTo>
                  <a:lnTo>
                    <a:pt x="465" y="164"/>
                  </a:lnTo>
                  <a:lnTo>
                    <a:pt x="465" y="162"/>
                  </a:lnTo>
                  <a:lnTo>
                    <a:pt x="467" y="161"/>
                  </a:lnTo>
                  <a:lnTo>
                    <a:pt x="471" y="164"/>
                  </a:lnTo>
                  <a:lnTo>
                    <a:pt x="471" y="164"/>
                  </a:lnTo>
                  <a:lnTo>
                    <a:pt x="471" y="164"/>
                  </a:lnTo>
                  <a:lnTo>
                    <a:pt x="471" y="166"/>
                  </a:lnTo>
                  <a:lnTo>
                    <a:pt x="474" y="172"/>
                  </a:lnTo>
                  <a:lnTo>
                    <a:pt x="475" y="173"/>
                  </a:lnTo>
                  <a:lnTo>
                    <a:pt x="477" y="173"/>
                  </a:lnTo>
                  <a:lnTo>
                    <a:pt x="477" y="174"/>
                  </a:lnTo>
                  <a:lnTo>
                    <a:pt x="477" y="175"/>
                  </a:lnTo>
                  <a:lnTo>
                    <a:pt x="476" y="176"/>
                  </a:lnTo>
                  <a:lnTo>
                    <a:pt x="474" y="182"/>
                  </a:lnTo>
                  <a:lnTo>
                    <a:pt x="473" y="184"/>
                  </a:lnTo>
                  <a:lnTo>
                    <a:pt x="472" y="183"/>
                  </a:lnTo>
                  <a:lnTo>
                    <a:pt x="472" y="182"/>
                  </a:lnTo>
                  <a:lnTo>
                    <a:pt x="471" y="180"/>
                  </a:lnTo>
                  <a:lnTo>
                    <a:pt x="469" y="179"/>
                  </a:lnTo>
                  <a:lnTo>
                    <a:pt x="465" y="174"/>
                  </a:lnTo>
                  <a:lnTo>
                    <a:pt x="463" y="174"/>
                  </a:lnTo>
                  <a:lnTo>
                    <a:pt x="463" y="174"/>
                  </a:lnTo>
                  <a:lnTo>
                    <a:pt x="460" y="171"/>
                  </a:lnTo>
                  <a:lnTo>
                    <a:pt x="458" y="171"/>
                  </a:lnTo>
                  <a:lnTo>
                    <a:pt x="458" y="170"/>
                  </a:lnTo>
                  <a:lnTo>
                    <a:pt x="459" y="170"/>
                  </a:lnTo>
                  <a:lnTo>
                    <a:pt x="458" y="169"/>
                  </a:lnTo>
                  <a:lnTo>
                    <a:pt x="456" y="169"/>
                  </a:lnTo>
                  <a:lnTo>
                    <a:pt x="454" y="167"/>
                  </a:lnTo>
                  <a:lnTo>
                    <a:pt x="452" y="167"/>
                  </a:lnTo>
                  <a:lnTo>
                    <a:pt x="449" y="164"/>
                  </a:lnTo>
                  <a:lnTo>
                    <a:pt x="445" y="162"/>
                  </a:lnTo>
                  <a:lnTo>
                    <a:pt x="444" y="162"/>
                  </a:lnTo>
                  <a:lnTo>
                    <a:pt x="442" y="160"/>
                  </a:lnTo>
                  <a:lnTo>
                    <a:pt x="435" y="160"/>
                  </a:lnTo>
                  <a:lnTo>
                    <a:pt x="435" y="160"/>
                  </a:lnTo>
                  <a:lnTo>
                    <a:pt x="433" y="159"/>
                  </a:lnTo>
                  <a:lnTo>
                    <a:pt x="432" y="159"/>
                  </a:lnTo>
                  <a:lnTo>
                    <a:pt x="431" y="159"/>
                  </a:lnTo>
                  <a:lnTo>
                    <a:pt x="431" y="160"/>
                  </a:lnTo>
                  <a:lnTo>
                    <a:pt x="431" y="161"/>
                  </a:lnTo>
                  <a:lnTo>
                    <a:pt x="429" y="162"/>
                  </a:lnTo>
                  <a:lnTo>
                    <a:pt x="429" y="164"/>
                  </a:lnTo>
                  <a:lnTo>
                    <a:pt x="432" y="171"/>
                  </a:lnTo>
                  <a:lnTo>
                    <a:pt x="431" y="170"/>
                  </a:lnTo>
                  <a:lnTo>
                    <a:pt x="432" y="170"/>
                  </a:lnTo>
                  <a:lnTo>
                    <a:pt x="431" y="174"/>
                  </a:lnTo>
                  <a:lnTo>
                    <a:pt x="430" y="176"/>
                  </a:lnTo>
                  <a:lnTo>
                    <a:pt x="427" y="176"/>
                  </a:lnTo>
                  <a:lnTo>
                    <a:pt x="427" y="178"/>
                  </a:lnTo>
                  <a:lnTo>
                    <a:pt x="427" y="179"/>
                  </a:lnTo>
                  <a:lnTo>
                    <a:pt x="427" y="180"/>
                  </a:lnTo>
                  <a:lnTo>
                    <a:pt x="426" y="182"/>
                  </a:lnTo>
                  <a:lnTo>
                    <a:pt x="424" y="182"/>
                  </a:lnTo>
                  <a:lnTo>
                    <a:pt x="423" y="182"/>
                  </a:lnTo>
                  <a:lnTo>
                    <a:pt x="422" y="180"/>
                  </a:lnTo>
                  <a:lnTo>
                    <a:pt x="422" y="178"/>
                  </a:lnTo>
                  <a:lnTo>
                    <a:pt x="423" y="178"/>
                  </a:lnTo>
                  <a:lnTo>
                    <a:pt x="423" y="177"/>
                  </a:lnTo>
                  <a:lnTo>
                    <a:pt x="424" y="176"/>
                  </a:lnTo>
                  <a:lnTo>
                    <a:pt x="422" y="173"/>
                  </a:lnTo>
                  <a:lnTo>
                    <a:pt x="422" y="172"/>
                  </a:lnTo>
                  <a:lnTo>
                    <a:pt x="421" y="172"/>
                  </a:lnTo>
                  <a:lnTo>
                    <a:pt x="417" y="174"/>
                  </a:lnTo>
                  <a:lnTo>
                    <a:pt x="416" y="175"/>
                  </a:lnTo>
                  <a:lnTo>
                    <a:pt x="414" y="176"/>
                  </a:lnTo>
                  <a:lnTo>
                    <a:pt x="413" y="179"/>
                  </a:lnTo>
                  <a:lnTo>
                    <a:pt x="411" y="179"/>
                  </a:lnTo>
                  <a:lnTo>
                    <a:pt x="410" y="178"/>
                  </a:lnTo>
                  <a:lnTo>
                    <a:pt x="409" y="178"/>
                  </a:lnTo>
                  <a:lnTo>
                    <a:pt x="407" y="178"/>
                  </a:lnTo>
                  <a:lnTo>
                    <a:pt x="405" y="178"/>
                  </a:lnTo>
                  <a:lnTo>
                    <a:pt x="403" y="178"/>
                  </a:lnTo>
                  <a:lnTo>
                    <a:pt x="402" y="178"/>
                  </a:lnTo>
                  <a:lnTo>
                    <a:pt x="399" y="181"/>
                  </a:lnTo>
                  <a:lnTo>
                    <a:pt x="399" y="182"/>
                  </a:lnTo>
                  <a:lnTo>
                    <a:pt x="398" y="185"/>
                  </a:lnTo>
                  <a:lnTo>
                    <a:pt x="398" y="185"/>
                  </a:lnTo>
                  <a:lnTo>
                    <a:pt x="397" y="184"/>
                  </a:lnTo>
                  <a:lnTo>
                    <a:pt x="396" y="183"/>
                  </a:lnTo>
                  <a:lnTo>
                    <a:pt x="395" y="184"/>
                  </a:lnTo>
                  <a:lnTo>
                    <a:pt x="394" y="182"/>
                  </a:lnTo>
                  <a:lnTo>
                    <a:pt x="394" y="179"/>
                  </a:lnTo>
                  <a:lnTo>
                    <a:pt x="394" y="179"/>
                  </a:lnTo>
                  <a:lnTo>
                    <a:pt x="394" y="178"/>
                  </a:lnTo>
                  <a:lnTo>
                    <a:pt x="394" y="177"/>
                  </a:lnTo>
                  <a:lnTo>
                    <a:pt x="394" y="175"/>
                  </a:lnTo>
                  <a:lnTo>
                    <a:pt x="394" y="174"/>
                  </a:lnTo>
                  <a:lnTo>
                    <a:pt x="393" y="174"/>
                  </a:lnTo>
                  <a:lnTo>
                    <a:pt x="393" y="175"/>
                  </a:lnTo>
                  <a:lnTo>
                    <a:pt x="393" y="175"/>
                  </a:lnTo>
                  <a:lnTo>
                    <a:pt x="393" y="174"/>
                  </a:lnTo>
                  <a:lnTo>
                    <a:pt x="394" y="173"/>
                  </a:lnTo>
                  <a:lnTo>
                    <a:pt x="396" y="173"/>
                  </a:lnTo>
                  <a:lnTo>
                    <a:pt x="397" y="172"/>
                  </a:lnTo>
                  <a:lnTo>
                    <a:pt x="398" y="172"/>
                  </a:lnTo>
                  <a:lnTo>
                    <a:pt x="395" y="173"/>
                  </a:lnTo>
                  <a:lnTo>
                    <a:pt x="394" y="173"/>
                  </a:lnTo>
                  <a:lnTo>
                    <a:pt x="393" y="173"/>
                  </a:lnTo>
                  <a:lnTo>
                    <a:pt x="391" y="174"/>
                  </a:lnTo>
                  <a:lnTo>
                    <a:pt x="391" y="175"/>
                  </a:lnTo>
                  <a:lnTo>
                    <a:pt x="390" y="175"/>
                  </a:lnTo>
                  <a:lnTo>
                    <a:pt x="390" y="175"/>
                  </a:lnTo>
                  <a:lnTo>
                    <a:pt x="390" y="178"/>
                  </a:lnTo>
                  <a:lnTo>
                    <a:pt x="389" y="178"/>
                  </a:lnTo>
                  <a:lnTo>
                    <a:pt x="388" y="178"/>
                  </a:lnTo>
                  <a:lnTo>
                    <a:pt x="387" y="177"/>
                  </a:lnTo>
                  <a:lnTo>
                    <a:pt x="388" y="176"/>
                  </a:lnTo>
                  <a:lnTo>
                    <a:pt x="387" y="176"/>
                  </a:lnTo>
                  <a:lnTo>
                    <a:pt x="385" y="178"/>
                  </a:lnTo>
                  <a:lnTo>
                    <a:pt x="386" y="178"/>
                  </a:lnTo>
                  <a:lnTo>
                    <a:pt x="387" y="179"/>
                  </a:lnTo>
                  <a:lnTo>
                    <a:pt x="387" y="181"/>
                  </a:lnTo>
                  <a:lnTo>
                    <a:pt x="385" y="182"/>
                  </a:lnTo>
                  <a:lnTo>
                    <a:pt x="385" y="182"/>
                  </a:lnTo>
                  <a:lnTo>
                    <a:pt x="384" y="179"/>
                  </a:lnTo>
                  <a:lnTo>
                    <a:pt x="381" y="180"/>
                  </a:lnTo>
                  <a:lnTo>
                    <a:pt x="381" y="181"/>
                  </a:lnTo>
                  <a:lnTo>
                    <a:pt x="377" y="182"/>
                  </a:lnTo>
                  <a:lnTo>
                    <a:pt x="377" y="182"/>
                  </a:lnTo>
                  <a:lnTo>
                    <a:pt x="366" y="189"/>
                  </a:lnTo>
                  <a:lnTo>
                    <a:pt x="365" y="189"/>
                  </a:lnTo>
                  <a:lnTo>
                    <a:pt x="365" y="191"/>
                  </a:lnTo>
                  <a:lnTo>
                    <a:pt x="365" y="191"/>
                  </a:lnTo>
                  <a:lnTo>
                    <a:pt x="365" y="192"/>
                  </a:lnTo>
                  <a:lnTo>
                    <a:pt x="362" y="193"/>
                  </a:lnTo>
                  <a:lnTo>
                    <a:pt x="362" y="193"/>
                  </a:lnTo>
                  <a:lnTo>
                    <a:pt x="361" y="193"/>
                  </a:lnTo>
                  <a:lnTo>
                    <a:pt x="359" y="199"/>
                  </a:lnTo>
                  <a:lnTo>
                    <a:pt x="359" y="201"/>
                  </a:lnTo>
                  <a:lnTo>
                    <a:pt x="358" y="203"/>
                  </a:lnTo>
                  <a:lnTo>
                    <a:pt x="357" y="204"/>
                  </a:lnTo>
                  <a:lnTo>
                    <a:pt x="356" y="203"/>
                  </a:lnTo>
                  <a:lnTo>
                    <a:pt x="354" y="204"/>
                  </a:lnTo>
                  <a:lnTo>
                    <a:pt x="354" y="206"/>
                  </a:lnTo>
                  <a:lnTo>
                    <a:pt x="353" y="204"/>
                  </a:lnTo>
                  <a:lnTo>
                    <a:pt x="351" y="204"/>
                  </a:lnTo>
                  <a:lnTo>
                    <a:pt x="351" y="204"/>
                  </a:lnTo>
                  <a:lnTo>
                    <a:pt x="350" y="204"/>
                  </a:lnTo>
                  <a:lnTo>
                    <a:pt x="348" y="200"/>
                  </a:lnTo>
                  <a:lnTo>
                    <a:pt x="345" y="196"/>
                  </a:lnTo>
                  <a:lnTo>
                    <a:pt x="344" y="195"/>
                  </a:lnTo>
                  <a:lnTo>
                    <a:pt x="344" y="193"/>
                  </a:lnTo>
                  <a:lnTo>
                    <a:pt x="345" y="193"/>
                  </a:lnTo>
                  <a:lnTo>
                    <a:pt x="346" y="193"/>
                  </a:lnTo>
                  <a:lnTo>
                    <a:pt x="347" y="191"/>
                  </a:lnTo>
                  <a:lnTo>
                    <a:pt x="354" y="189"/>
                  </a:lnTo>
                  <a:lnTo>
                    <a:pt x="353" y="188"/>
                  </a:lnTo>
                  <a:lnTo>
                    <a:pt x="352" y="184"/>
                  </a:lnTo>
                  <a:lnTo>
                    <a:pt x="351" y="185"/>
                  </a:lnTo>
                  <a:lnTo>
                    <a:pt x="351" y="183"/>
                  </a:lnTo>
                  <a:lnTo>
                    <a:pt x="350" y="182"/>
                  </a:lnTo>
                  <a:lnTo>
                    <a:pt x="350" y="181"/>
                  </a:lnTo>
                  <a:lnTo>
                    <a:pt x="348" y="180"/>
                  </a:lnTo>
                  <a:lnTo>
                    <a:pt x="346" y="179"/>
                  </a:lnTo>
                  <a:lnTo>
                    <a:pt x="341" y="179"/>
                  </a:lnTo>
                  <a:lnTo>
                    <a:pt x="340" y="179"/>
                  </a:lnTo>
                  <a:lnTo>
                    <a:pt x="335" y="177"/>
                  </a:lnTo>
                  <a:lnTo>
                    <a:pt x="335" y="178"/>
                  </a:lnTo>
                  <a:lnTo>
                    <a:pt x="340" y="182"/>
                  </a:lnTo>
                  <a:lnTo>
                    <a:pt x="340" y="187"/>
                  </a:lnTo>
                  <a:lnTo>
                    <a:pt x="340" y="189"/>
                  </a:lnTo>
                  <a:lnTo>
                    <a:pt x="340" y="190"/>
                  </a:lnTo>
                  <a:lnTo>
                    <a:pt x="338" y="196"/>
                  </a:lnTo>
                  <a:lnTo>
                    <a:pt x="338" y="199"/>
                  </a:lnTo>
                  <a:lnTo>
                    <a:pt x="339" y="199"/>
                  </a:lnTo>
                  <a:lnTo>
                    <a:pt x="340" y="199"/>
                  </a:lnTo>
                  <a:lnTo>
                    <a:pt x="341" y="200"/>
                  </a:lnTo>
                  <a:lnTo>
                    <a:pt x="342" y="202"/>
                  </a:lnTo>
                  <a:lnTo>
                    <a:pt x="341" y="204"/>
                  </a:lnTo>
                  <a:lnTo>
                    <a:pt x="342" y="205"/>
                  </a:lnTo>
                  <a:lnTo>
                    <a:pt x="341" y="207"/>
                  </a:lnTo>
                  <a:lnTo>
                    <a:pt x="340" y="209"/>
                  </a:lnTo>
                  <a:lnTo>
                    <a:pt x="340" y="211"/>
                  </a:lnTo>
                  <a:lnTo>
                    <a:pt x="340" y="213"/>
                  </a:lnTo>
                  <a:lnTo>
                    <a:pt x="340" y="217"/>
                  </a:lnTo>
                  <a:lnTo>
                    <a:pt x="339" y="215"/>
                  </a:lnTo>
                  <a:lnTo>
                    <a:pt x="339" y="214"/>
                  </a:lnTo>
                  <a:lnTo>
                    <a:pt x="338" y="213"/>
                  </a:lnTo>
                  <a:lnTo>
                    <a:pt x="337" y="213"/>
                  </a:lnTo>
                  <a:lnTo>
                    <a:pt x="336" y="215"/>
                  </a:lnTo>
                  <a:lnTo>
                    <a:pt x="336" y="213"/>
                  </a:lnTo>
                  <a:lnTo>
                    <a:pt x="336" y="211"/>
                  </a:lnTo>
                  <a:lnTo>
                    <a:pt x="334" y="210"/>
                  </a:lnTo>
                  <a:lnTo>
                    <a:pt x="332" y="210"/>
                  </a:lnTo>
                  <a:lnTo>
                    <a:pt x="329" y="207"/>
                  </a:lnTo>
                  <a:lnTo>
                    <a:pt x="329" y="209"/>
                  </a:lnTo>
                  <a:lnTo>
                    <a:pt x="329" y="210"/>
                  </a:lnTo>
                  <a:lnTo>
                    <a:pt x="325" y="215"/>
                  </a:lnTo>
                  <a:lnTo>
                    <a:pt x="322" y="215"/>
                  </a:lnTo>
                  <a:lnTo>
                    <a:pt x="322" y="215"/>
                  </a:lnTo>
                  <a:lnTo>
                    <a:pt x="320" y="216"/>
                  </a:lnTo>
                  <a:lnTo>
                    <a:pt x="320" y="218"/>
                  </a:lnTo>
                  <a:lnTo>
                    <a:pt x="318" y="220"/>
                  </a:lnTo>
                  <a:lnTo>
                    <a:pt x="316" y="220"/>
                  </a:lnTo>
                  <a:lnTo>
                    <a:pt x="316" y="224"/>
                  </a:lnTo>
                  <a:lnTo>
                    <a:pt x="319" y="229"/>
                  </a:lnTo>
                  <a:lnTo>
                    <a:pt x="322" y="235"/>
                  </a:lnTo>
                  <a:lnTo>
                    <a:pt x="322" y="236"/>
                  </a:lnTo>
                  <a:lnTo>
                    <a:pt x="320" y="234"/>
                  </a:lnTo>
                  <a:lnTo>
                    <a:pt x="319" y="234"/>
                  </a:lnTo>
                  <a:lnTo>
                    <a:pt x="317" y="233"/>
                  </a:lnTo>
                  <a:lnTo>
                    <a:pt x="317" y="234"/>
                  </a:lnTo>
                  <a:lnTo>
                    <a:pt x="316" y="234"/>
                  </a:lnTo>
                  <a:lnTo>
                    <a:pt x="315" y="234"/>
                  </a:lnTo>
                  <a:lnTo>
                    <a:pt x="311" y="232"/>
                  </a:lnTo>
                  <a:lnTo>
                    <a:pt x="310" y="232"/>
                  </a:lnTo>
                  <a:lnTo>
                    <a:pt x="309" y="231"/>
                  </a:lnTo>
                  <a:lnTo>
                    <a:pt x="307" y="233"/>
                  </a:lnTo>
                  <a:lnTo>
                    <a:pt x="307" y="233"/>
                  </a:lnTo>
                  <a:lnTo>
                    <a:pt x="307" y="232"/>
                  </a:lnTo>
                  <a:lnTo>
                    <a:pt x="308" y="230"/>
                  </a:lnTo>
                  <a:lnTo>
                    <a:pt x="305" y="229"/>
                  </a:lnTo>
                  <a:lnTo>
                    <a:pt x="305" y="229"/>
                  </a:lnTo>
                  <a:lnTo>
                    <a:pt x="304" y="229"/>
                  </a:lnTo>
                  <a:lnTo>
                    <a:pt x="300" y="226"/>
                  </a:lnTo>
                  <a:lnTo>
                    <a:pt x="300" y="228"/>
                  </a:lnTo>
                  <a:lnTo>
                    <a:pt x="299" y="229"/>
                  </a:lnTo>
                  <a:lnTo>
                    <a:pt x="299" y="229"/>
                  </a:lnTo>
                  <a:lnTo>
                    <a:pt x="298" y="229"/>
                  </a:lnTo>
                  <a:lnTo>
                    <a:pt x="299" y="233"/>
                  </a:lnTo>
                  <a:lnTo>
                    <a:pt x="300" y="233"/>
                  </a:lnTo>
                  <a:lnTo>
                    <a:pt x="300" y="235"/>
                  </a:lnTo>
                  <a:lnTo>
                    <a:pt x="302" y="236"/>
                  </a:lnTo>
                  <a:lnTo>
                    <a:pt x="305" y="236"/>
                  </a:lnTo>
                  <a:lnTo>
                    <a:pt x="307" y="242"/>
                  </a:lnTo>
                  <a:lnTo>
                    <a:pt x="307" y="243"/>
                  </a:lnTo>
                  <a:lnTo>
                    <a:pt x="305" y="242"/>
                  </a:lnTo>
                  <a:lnTo>
                    <a:pt x="304" y="243"/>
                  </a:lnTo>
                  <a:lnTo>
                    <a:pt x="304" y="244"/>
                  </a:lnTo>
                  <a:lnTo>
                    <a:pt x="304" y="244"/>
                  </a:lnTo>
                  <a:lnTo>
                    <a:pt x="296" y="241"/>
                  </a:lnTo>
                  <a:lnTo>
                    <a:pt x="296" y="239"/>
                  </a:lnTo>
                  <a:lnTo>
                    <a:pt x="295" y="238"/>
                  </a:lnTo>
                  <a:lnTo>
                    <a:pt x="294" y="237"/>
                  </a:lnTo>
                  <a:lnTo>
                    <a:pt x="293" y="236"/>
                  </a:lnTo>
                  <a:lnTo>
                    <a:pt x="293" y="237"/>
                  </a:lnTo>
                  <a:lnTo>
                    <a:pt x="291" y="237"/>
                  </a:lnTo>
                  <a:lnTo>
                    <a:pt x="289" y="236"/>
                  </a:lnTo>
                  <a:lnTo>
                    <a:pt x="289" y="235"/>
                  </a:lnTo>
                  <a:lnTo>
                    <a:pt x="288" y="236"/>
                  </a:lnTo>
                  <a:lnTo>
                    <a:pt x="288" y="235"/>
                  </a:lnTo>
                  <a:lnTo>
                    <a:pt x="289" y="233"/>
                  </a:lnTo>
                  <a:lnTo>
                    <a:pt x="289" y="230"/>
                  </a:lnTo>
                  <a:lnTo>
                    <a:pt x="288" y="229"/>
                  </a:lnTo>
                  <a:lnTo>
                    <a:pt x="288" y="229"/>
                  </a:lnTo>
                  <a:lnTo>
                    <a:pt x="288" y="228"/>
                  </a:lnTo>
                  <a:lnTo>
                    <a:pt x="286" y="224"/>
                  </a:lnTo>
                  <a:lnTo>
                    <a:pt x="286" y="223"/>
                  </a:lnTo>
                  <a:lnTo>
                    <a:pt x="288" y="222"/>
                  </a:lnTo>
                  <a:lnTo>
                    <a:pt x="289" y="218"/>
                  </a:lnTo>
                  <a:lnTo>
                    <a:pt x="288" y="217"/>
                  </a:lnTo>
                  <a:lnTo>
                    <a:pt x="287" y="216"/>
                  </a:lnTo>
                  <a:lnTo>
                    <a:pt x="287" y="214"/>
                  </a:lnTo>
                  <a:lnTo>
                    <a:pt x="286" y="214"/>
                  </a:lnTo>
                  <a:lnTo>
                    <a:pt x="285" y="213"/>
                  </a:lnTo>
                  <a:lnTo>
                    <a:pt x="284" y="211"/>
                  </a:lnTo>
                  <a:lnTo>
                    <a:pt x="283" y="211"/>
                  </a:lnTo>
                  <a:lnTo>
                    <a:pt x="282" y="211"/>
                  </a:lnTo>
                  <a:lnTo>
                    <a:pt x="282" y="210"/>
                  </a:lnTo>
                  <a:lnTo>
                    <a:pt x="282" y="209"/>
                  </a:lnTo>
                  <a:lnTo>
                    <a:pt x="280" y="209"/>
                  </a:lnTo>
                  <a:lnTo>
                    <a:pt x="276" y="206"/>
                  </a:lnTo>
                  <a:lnTo>
                    <a:pt x="277" y="205"/>
                  </a:lnTo>
                  <a:lnTo>
                    <a:pt x="275" y="204"/>
                  </a:lnTo>
                  <a:lnTo>
                    <a:pt x="275" y="202"/>
                  </a:lnTo>
                  <a:lnTo>
                    <a:pt x="275" y="201"/>
                  </a:lnTo>
                  <a:lnTo>
                    <a:pt x="273" y="200"/>
                  </a:lnTo>
                  <a:lnTo>
                    <a:pt x="274" y="200"/>
                  </a:lnTo>
                  <a:lnTo>
                    <a:pt x="275" y="199"/>
                  </a:lnTo>
                  <a:lnTo>
                    <a:pt x="278" y="200"/>
                  </a:lnTo>
                  <a:lnTo>
                    <a:pt x="278" y="201"/>
                  </a:lnTo>
                  <a:lnTo>
                    <a:pt x="278" y="203"/>
                  </a:lnTo>
                  <a:lnTo>
                    <a:pt x="282" y="205"/>
                  </a:lnTo>
                  <a:lnTo>
                    <a:pt x="282" y="204"/>
                  </a:lnTo>
                  <a:lnTo>
                    <a:pt x="282" y="204"/>
                  </a:lnTo>
                  <a:lnTo>
                    <a:pt x="283" y="205"/>
                  </a:lnTo>
                  <a:lnTo>
                    <a:pt x="284" y="206"/>
                  </a:lnTo>
                  <a:lnTo>
                    <a:pt x="285" y="205"/>
                  </a:lnTo>
                  <a:lnTo>
                    <a:pt x="285" y="206"/>
                  </a:lnTo>
                  <a:lnTo>
                    <a:pt x="286" y="205"/>
                  </a:lnTo>
                  <a:lnTo>
                    <a:pt x="286" y="205"/>
                  </a:lnTo>
                  <a:lnTo>
                    <a:pt x="286" y="207"/>
                  </a:lnTo>
                  <a:lnTo>
                    <a:pt x="288" y="207"/>
                  </a:lnTo>
                  <a:lnTo>
                    <a:pt x="290" y="207"/>
                  </a:lnTo>
                  <a:lnTo>
                    <a:pt x="290" y="208"/>
                  </a:lnTo>
                  <a:lnTo>
                    <a:pt x="292" y="208"/>
                  </a:lnTo>
                  <a:lnTo>
                    <a:pt x="293" y="210"/>
                  </a:lnTo>
                  <a:lnTo>
                    <a:pt x="297" y="211"/>
                  </a:lnTo>
                  <a:lnTo>
                    <a:pt x="300" y="211"/>
                  </a:lnTo>
                  <a:lnTo>
                    <a:pt x="303" y="212"/>
                  </a:lnTo>
                  <a:lnTo>
                    <a:pt x="304" y="213"/>
                  </a:lnTo>
                  <a:lnTo>
                    <a:pt x="311" y="214"/>
                  </a:lnTo>
                  <a:lnTo>
                    <a:pt x="311" y="214"/>
                  </a:lnTo>
                  <a:lnTo>
                    <a:pt x="313" y="213"/>
                  </a:lnTo>
                  <a:lnTo>
                    <a:pt x="318" y="211"/>
                  </a:lnTo>
                  <a:lnTo>
                    <a:pt x="323" y="204"/>
                  </a:lnTo>
                  <a:lnTo>
                    <a:pt x="325" y="199"/>
                  </a:lnTo>
                  <a:lnTo>
                    <a:pt x="324" y="199"/>
                  </a:lnTo>
                  <a:lnTo>
                    <a:pt x="323" y="198"/>
                  </a:lnTo>
                  <a:lnTo>
                    <a:pt x="322" y="193"/>
                  </a:lnTo>
                  <a:lnTo>
                    <a:pt x="322" y="191"/>
                  </a:lnTo>
                  <a:lnTo>
                    <a:pt x="320" y="190"/>
                  </a:lnTo>
                  <a:lnTo>
                    <a:pt x="320" y="191"/>
                  </a:lnTo>
                  <a:lnTo>
                    <a:pt x="319" y="190"/>
                  </a:lnTo>
                  <a:lnTo>
                    <a:pt x="319" y="189"/>
                  </a:lnTo>
                  <a:lnTo>
                    <a:pt x="318" y="187"/>
                  </a:lnTo>
                  <a:lnTo>
                    <a:pt x="317" y="186"/>
                  </a:lnTo>
                  <a:lnTo>
                    <a:pt x="315" y="185"/>
                  </a:lnTo>
                  <a:lnTo>
                    <a:pt x="316" y="186"/>
                  </a:lnTo>
                  <a:lnTo>
                    <a:pt x="315" y="187"/>
                  </a:lnTo>
                  <a:lnTo>
                    <a:pt x="312" y="184"/>
                  </a:lnTo>
                  <a:lnTo>
                    <a:pt x="312" y="185"/>
                  </a:lnTo>
                  <a:lnTo>
                    <a:pt x="311" y="185"/>
                  </a:lnTo>
                  <a:lnTo>
                    <a:pt x="311" y="183"/>
                  </a:lnTo>
                  <a:lnTo>
                    <a:pt x="310" y="182"/>
                  </a:lnTo>
                  <a:lnTo>
                    <a:pt x="311" y="183"/>
                  </a:lnTo>
                  <a:lnTo>
                    <a:pt x="308" y="182"/>
                  </a:lnTo>
                  <a:lnTo>
                    <a:pt x="307" y="182"/>
                  </a:lnTo>
                  <a:lnTo>
                    <a:pt x="307" y="181"/>
                  </a:lnTo>
                  <a:lnTo>
                    <a:pt x="294" y="169"/>
                  </a:lnTo>
                  <a:lnTo>
                    <a:pt x="290" y="168"/>
                  </a:lnTo>
                  <a:lnTo>
                    <a:pt x="291" y="169"/>
                  </a:lnTo>
                  <a:lnTo>
                    <a:pt x="290" y="170"/>
                  </a:lnTo>
                  <a:lnTo>
                    <a:pt x="290" y="170"/>
                  </a:lnTo>
                  <a:lnTo>
                    <a:pt x="283" y="167"/>
                  </a:lnTo>
                  <a:lnTo>
                    <a:pt x="283" y="167"/>
                  </a:lnTo>
                  <a:lnTo>
                    <a:pt x="281" y="168"/>
                  </a:lnTo>
                  <a:lnTo>
                    <a:pt x="281" y="168"/>
                  </a:lnTo>
                  <a:lnTo>
                    <a:pt x="280" y="167"/>
                  </a:lnTo>
                  <a:lnTo>
                    <a:pt x="280" y="167"/>
                  </a:lnTo>
                  <a:lnTo>
                    <a:pt x="280" y="166"/>
                  </a:lnTo>
                  <a:lnTo>
                    <a:pt x="280" y="166"/>
                  </a:lnTo>
                  <a:lnTo>
                    <a:pt x="278" y="167"/>
                  </a:lnTo>
                  <a:lnTo>
                    <a:pt x="278" y="165"/>
                  </a:lnTo>
                  <a:lnTo>
                    <a:pt x="277" y="166"/>
                  </a:lnTo>
                  <a:lnTo>
                    <a:pt x="278" y="165"/>
                  </a:lnTo>
                  <a:lnTo>
                    <a:pt x="277" y="164"/>
                  </a:lnTo>
                  <a:lnTo>
                    <a:pt x="276" y="164"/>
                  </a:lnTo>
                  <a:lnTo>
                    <a:pt x="275" y="165"/>
                  </a:lnTo>
                  <a:lnTo>
                    <a:pt x="275" y="164"/>
                  </a:lnTo>
                  <a:lnTo>
                    <a:pt x="275" y="164"/>
                  </a:lnTo>
                  <a:lnTo>
                    <a:pt x="273" y="164"/>
                  </a:lnTo>
                  <a:lnTo>
                    <a:pt x="274" y="160"/>
                  </a:lnTo>
                  <a:lnTo>
                    <a:pt x="274" y="162"/>
                  </a:lnTo>
                  <a:lnTo>
                    <a:pt x="275" y="162"/>
                  </a:lnTo>
                  <a:lnTo>
                    <a:pt x="275" y="162"/>
                  </a:lnTo>
                  <a:lnTo>
                    <a:pt x="276" y="163"/>
                  </a:lnTo>
                  <a:lnTo>
                    <a:pt x="277" y="163"/>
                  </a:lnTo>
                  <a:lnTo>
                    <a:pt x="278" y="163"/>
                  </a:lnTo>
                  <a:lnTo>
                    <a:pt x="278" y="161"/>
                  </a:lnTo>
                  <a:lnTo>
                    <a:pt x="278" y="160"/>
                  </a:lnTo>
                  <a:lnTo>
                    <a:pt x="277" y="160"/>
                  </a:lnTo>
                  <a:lnTo>
                    <a:pt x="276" y="160"/>
                  </a:lnTo>
                  <a:lnTo>
                    <a:pt x="275" y="160"/>
                  </a:lnTo>
                  <a:lnTo>
                    <a:pt x="275" y="159"/>
                  </a:lnTo>
                  <a:lnTo>
                    <a:pt x="272" y="157"/>
                  </a:lnTo>
                  <a:lnTo>
                    <a:pt x="273" y="158"/>
                  </a:lnTo>
                  <a:lnTo>
                    <a:pt x="273" y="160"/>
                  </a:lnTo>
                  <a:lnTo>
                    <a:pt x="272" y="160"/>
                  </a:lnTo>
                  <a:lnTo>
                    <a:pt x="271" y="160"/>
                  </a:lnTo>
                  <a:lnTo>
                    <a:pt x="271" y="160"/>
                  </a:lnTo>
                  <a:lnTo>
                    <a:pt x="271" y="161"/>
                  </a:lnTo>
                  <a:lnTo>
                    <a:pt x="271" y="162"/>
                  </a:lnTo>
                  <a:lnTo>
                    <a:pt x="270" y="162"/>
                  </a:lnTo>
                  <a:lnTo>
                    <a:pt x="269" y="160"/>
                  </a:lnTo>
                  <a:lnTo>
                    <a:pt x="267" y="160"/>
                  </a:lnTo>
                  <a:lnTo>
                    <a:pt x="267" y="160"/>
                  </a:lnTo>
                  <a:lnTo>
                    <a:pt x="267" y="160"/>
                  </a:lnTo>
                  <a:lnTo>
                    <a:pt x="267" y="160"/>
                  </a:lnTo>
                  <a:lnTo>
                    <a:pt x="267" y="160"/>
                  </a:lnTo>
                  <a:lnTo>
                    <a:pt x="264" y="160"/>
                  </a:lnTo>
                  <a:lnTo>
                    <a:pt x="264" y="161"/>
                  </a:lnTo>
                  <a:lnTo>
                    <a:pt x="264" y="161"/>
                  </a:lnTo>
                  <a:lnTo>
                    <a:pt x="264" y="161"/>
                  </a:lnTo>
                  <a:lnTo>
                    <a:pt x="263" y="161"/>
                  </a:lnTo>
                  <a:lnTo>
                    <a:pt x="262" y="160"/>
                  </a:lnTo>
                  <a:lnTo>
                    <a:pt x="262" y="161"/>
                  </a:lnTo>
                  <a:lnTo>
                    <a:pt x="262" y="162"/>
                  </a:lnTo>
                  <a:lnTo>
                    <a:pt x="262" y="160"/>
                  </a:lnTo>
                  <a:lnTo>
                    <a:pt x="260" y="161"/>
                  </a:lnTo>
                  <a:lnTo>
                    <a:pt x="260" y="162"/>
                  </a:lnTo>
                  <a:lnTo>
                    <a:pt x="260" y="160"/>
                  </a:lnTo>
                  <a:lnTo>
                    <a:pt x="260" y="160"/>
                  </a:lnTo>
                  <a:lnTo>
                    <a:pt x="261" y="160"/>
                  </a:lnTo>
                  <a:lnTo>
                    <a:pt x="261" y="159"/>
                  </a:lnTo>
                  <a:lnTo>
                    <a:pt x="261" y="158"/>
                  </a:lnTo>
                  <a:lnTo>
                    <a:pt x="261" y="158"/>
                  </a:lnTo>
                  <a:lnTo>
                    <a:pt x="259" y="158"/>
                  </a:lnTo>
                  <a:lnTo>
                    <a:pt x="259" y="157"/>
                  </a:lnTo>
                  <a:lnTo>
                    <a:pt x="256" y="155"/>
                  </a:lnTo>
                  <a:lnTo>
                    <a:pt x="255" y="155"/>
                  </a:lnTo>
                  <a:lnTo>
                    <a:pt x="254" y="154"/>
                  </a:lnTo>
                  <a:lnTo>
                    <a:pt x="254" y="153"/>
                  </a:lnTo>
                  <a:lnTo>
                    <a:pt x="254" y="153"/>
                  </a:lnTo>
                  <a:lnTo>
                    <a:pt x="262" y="155"/>
                  </a:lnTo>
                  <a:lnTo>
                    <a:pt x="265" y="152"/>
                  </a:lnTo>
                  <a:lnTo>
                    <a:pt x="267" y="152"/>
                  </a:lnTo>
                  <a:lnTo>
                    <a:pt x="267" y="151"/>
                  </a:lnTo>
                  <a:lnTo>
                    <a:pt x="267" y="149"/>
                  </a:lnTo>
                  <a:lnTo>
                    <a:pt x="266" y="149"/>
                  </a:lnTo>
                  <a:lnTo>
                    <a:pt x="265" y="148"/>
                  </a:lnTo>
                  <a:lnTo>
                    <a:pt x="264" y="147"/>
                  </a:lnTo>
                  <a:lnTo>
                    <a:pt x="263" y="147"/>
                  </a:lnTo>
                  <a:lnTo>
                    <a:pt x="264" y="146"/>
                  </a:lnTo>
                  <a:lnTo>
                    <a:pt x="262" y="145"/>
                  </a:lnTo>
                  <a:lnTo>
                    <a:pt x="261" y="145"/>
                  </a:lnTo>
                  <a:lnTo>
                    <a:pt x="261" y="145"/>
                  </a:lnTo>
                  <a:lnTo>
                    <a:pt x="260" y="145"/>
                  </a:lnTo>
                  <a:lnTo>
                    <a:pt x="260" y="145"/>
                  </a:lnTo>
                  <a:lnTo>
                    <a:pt x="260" y="145"/>
                  </a:lnTo>
                  <a:lnTo>
                    <a:pt x="258" y="145"/>
                  </a:lnTo>
                  <a:lnTo>
                    <a:pt x="258" y="145"/>
                  </a:lnTo>
                  <a:lnTo>
                    <a:pt x="258" y="145"/>
                  </a:lnTo>
                  <a:lnTo>
                    <a:pt x="258" y="144"/>
                  </a:lnTo>
                  <a:lnTo>
                    <a:pt x="258" y="143"/>
                  </a:lnTo>
                  <a:lnTo>
                    <a:pt x="257" y="143"/>
                  </a:lnTo>
                  <a:lnTo>
                    <a:pt x="257" y="142"/>
                  </a:lnTo>
                  <a:lnTo>
                    <a:pt x="256" y="142"/>
                  </a:lnTo>
                  <a:lnTo>
                    <a:pt x="256" y="142"/>
                  </a:lnTo>
                  <a:lnTo>
                    <a:pt x="255" y="142"/>
                  </a:lnTo>
                  <a:lnTo>
                    <a:pt x="254" y="144"/>
                  </a:lnTo>
                  <a:lnTo>
                    <a:pt x="254" y="149"/>
                  </a:lnTo>
                  <a:lnTo>
                    <a:pt x="253" y="149"/>
                  </a:lnTo>
                  <a:lnTo>
                    <a:pt x="252" y="149"/>
                  </a:lnTo>
                  <a:lnTo>
                    <a:pt x="251" y="149"/>
                  </a:lnTo>
                  <a:lnTo>
                    <a:pt x="250" y="149"/>
                  </a:lnTo>
                  <a:lnTo>
                    <a:pt x="252" y="147"/>
                  </a:lnTo>
                  <a:lnTo>
                    <a:pt x="253" y="146"/>
                  </a:lnTo>
                  <a:lnTo>
                    <a:pt x="252" y="145"/>
                  </a:lnTo>
                  <a:lnTo>
                    <a:pt x="250" y="146"/>
                  </a:lnTo>
                  <a:lnTo>
                    <a:pt x="249" y="146"/>
                  </a:lnTo>
                  <a:lnTo>
                    <a:pt x="251" y="145"/>
                  </a:lnTo>
                  <a:lnTo>
                    <a:pt x="250" y="144"/>
                  </a:lnTo>
                  <a:lnTo>
                    <a:pt x="251" y="143"/>
                  </a:lnTo>
                  <a:lnTo>
                    <a:pt x="253" y="143"/>
                  </a:lnTo>
                  <a:lnTo>
                    <a:pt x="253" y="142"/>
                  </a:lnTo>
                  <a:lnTo>
                    <a:pt x="253" y="140"/>
                  </a:lnTo>
                  <a:lnTo>
                    <a:pt x="252" y="140"/>
                  </a:lnTo>
                  <a:lnTo>
                    <a:pt x="253" y="139"/>
                  </a:lnTo>
                  <a:lnTo>
                    <a:pt x="252" y="138"/>
                  </a:lnTo>
                  <a:lnTo>
                    <a:pt x="251" y="138"/>
                  </a:lnTo>
                  <a:lnTo>
                    <a:pt x="249" y="139"/>
                  </a:lnTo>
                  <a:lnTo>
                    <a:pt x="249" y="138"/>
                  </a:lnTo>
                  <a:lnTo>
                    <a:pt x="247" y="143"/>
                  </a:lnTo>
                  <a:lnTo>
                    <a:pt x="246" y="144"/>
                  </a:lnTo>
                  <a:lnTo>
                    <a:pt x="246" y="145"/>
                  </a:lnTo>
                  <a:lnTo>
                    <a:pt x="246" y="146"/>
                  </a:lnTo>
                  <a:lnTo>
                    <a:pt x="246" y="146"/>
                  </a:lnTo>
                  <a:lnTo>
                    <a:pt x="246" y="147"/>
                  </a:lnTo>
                  <a:lnTo>
                    <a:pt x="246" y="149"/>
                  </a:lnTo>
                  <a:lnTo>
                    <a:pt x="244" y="149"/>
                  </a:lnTo>
                  <a:lnTo>
                    <a:pt x="243" y="150"/>
                  </a:lnTo>
                  <a:lnTo>
                    <a:pt x="243" y="147"/>
                  </a:lnTo>
                  <a:lnTo>
                    <a:pt x="242" y="145"/>
                  </a:lnTo>
                  <a:lnTo>
                    <a:pt x="243" y="145"/>
                  </a:lnTo>
                  <a:lnTo>
                    <a:pt x="243" y="141"/>
                  </a:lnTo>
                  <a:lnTo>
                    <a:pt x="243" y="141"/>
                  </a:lnTo>
                  <a:lnTo>
                    <a:pt x="242" y="142"/>
                  </a:lnTo>
                  <a:lnTo>
                    <a:pt x="236" y="153"/>
                  </a:lnTo>
                  <a:lnTo>
                    <a:pt x="237" y="152"/>
                  </a:lnTo>
                  <a:lnTo>
                    <a:pt x="235" y="155"/>
                  </a:lnTo>
                  <a:lnTo>
                    <a:pt x="234" y="156"/>
                  </a:lnTo>
                  <a:lnTo>
                    <a:pt x="234" y="153"/>
                  </a:lnTo>
                  <a:lnTo>
                    <a:pt x="235" y="153"/>
                  </a:lnTo>
                  <a:lnTo>
                    <a:pt x="235" y="152"/>
                  </a:lnTo>
                  <a:lnTo>
                    <a:pt x="235" y="149"/>
                  </a:lnTo>
                  <a:lnTo>
                    <a:pt x="235" y="149"/>
                  </a:lnTo>
                  <a:lnTo>
                    <a:pt x="238" y="142"/>
                  </a:lnTo>
                  <a:lnTo>
                    <a:pt x="238" y="142"/>
                  </a:lnTo>
                  <a:lnTo>
                    <a:pt x="236" y="143"/>
                  </a:lnTo>
                  <a:lnTo>
                    <a:pt x="235" y="143"/>
                  </a:lnTo>
                  <a:lnTo>
                    <a:pt x="235" y="142"/>
                  </a:lnTo>
                  <a:lnTo>
                    <a:pt x="235" y="142"/>
                  </a:lnTo>
                  <a:lnTo>
                    <a:pt x="235" y="141"/>
                  </a:lnTo>
                  <a:lnTo>
                    <a:pt x="234" y="140"/>
                  </a:lnTo>
                  <a:lnTo>
                    <a:pt x="233" y="142"/>
                  </a:lnTo>
                  <a:lnTo>
                    <a:pt x="233" y="141"/>
                  </a:lnTo>
                  <a:lnTo>
                    <a:pt x="232" y="141"/>
                  </a:lnTo>
                  <a:lnTo>
                    <a:pt x="232" y="143"/>
                  </a:lnTo>
                  <a:lnTo>
                    <a:pt x="231" y="143"/>
                  </a:lnTo>
                  <a:lnTo>
                    <a:pt x="231" y="144"/>
                  </a:lnTo>
                  <a:lnTo>
                    <a:pt x="232" y="145"/>
                  </a:lnTo>
                  <a:lnTo>
                    <a:pt x="232" y="145"/>
                  </a:lnTo>
                  <a:lnTo>
                    <a:pt x="231" y="146"/>
                  </a:lnTo>
                  <a:lnTo>
                    <a:pt x="230" y="147"/>
                  </a:lnTo>
                  <a:lnTo>
                    <a:pt x="231" y="149"/>
                  </a:lnTo>
                  <a:lnTo>
                    <a:pt x="227" y="149"/>
                  </a:lnTo>
                  <a:lnTo>
                    <a:pt x="227" y="150"/>
                  </a:lnTo>
                  <a:lnTo>
                    <a:pt x="226" y="151"/>
                  </a:lnTo>
                  <a:lnTo>
                    <a:pt x="225" y="153"/>
                  </a:lnTo>
                  <a:lnTo>
                    <a:pt x="224" y="153"/>
                  </a:lnTo>
                  <a:lnTo>
                    <a:pt x="225" y="154"/>
                  </a:lnTo>
                  <a:lnTo>
                    <a:pt x="224" y="156"/>
                  </a:lnTo>
                  <a:lnTo>
                    <a:pt x="224" y="156"/>
                  </a:lnTo>
                  <a:lnTo>
                    <a:pt x="224" y="156"/>
                  </a:lnTo>
                  <a:lnTo>
                    <a:pt x="224" y="155"/>
                  </a:lnTo>
                  <a:lnTo>
                    <a:pt x="224" y="155"/>
                  </a:lnTo>
                  <a:lnTo>
                    <a:pt x="223" y="155"/>
                  </a:lnTo>
                  <a:lnTo>
                    <a:pt x="223" y="153"/>
                  </a:lnTo>
                  <a:lnTo>
                    <a:pt x="223" y="153"/>
                  </a:lnTo>
                  <a:lnTo>
                    <a:pt x="220" y="153"/>
                  </a:lnTo>
                  <a:lnTo>
                    <a:pt x="220" y="154"/>
                  </a:lnTo>
                  <a:lnTo>
                    <a:pt x="220" y="154"/>
                  </a:lnTo>
                  <a:lnTo>
                    <a:pt x="219" y="154"/>
                  </a:lnTo>
                  <a:lnTo>
                    <a:pt x="219" y="153"/>
                  </a:lnTo>
                  <a:lnTo>
                    <a:pt x="219" y="153"/>
                  </a:lnTo>
                  <a:lnTo>
                    <a:pt x="218" y="153"/>
                  </a:lnTo>
                  <a:lnTo>
                    <a:pt x="218" y="152"/>
                  </a:lnTo>
                  <a:lnTo>
                    <a:pt x="217" y="152"/>
                  </a:lnTo>
                  <a:lnTo>
                    <a:pt x="217" y="152"/>
                  </a:lnTo>
                  <a:lnTo>
                    <a:pt x="217" y="152"/>
                  </a:lnTo>
                  <a:lnTo>
                    <a:pt x="217" y="154"/>
                  </a:lnTo>
                  <a:lnTo>
                    <a:pt x="216" y="152"/>
                  </a:lnTo>
                  <a:lnTo>
                    <a:pt x="215" y="152"/>
                  </a:lnTo>
                  <a:lnTo>
                    <a:pt x="215" y="154"/>
                  </a:lnTo>
                  <a:lnTo>
                    <a:pt x="217" y="155"/>
                  </a:lnTo>
                  <a:lnTo>
                    <a:pt x="217" y="155"/>
                  </a:lnTo>
                  <a:lnTo>
                    <a:pt x="217" y="158"/>
                  </a:lnTo>
                  <a:lnTo>
                    <a:pt x="218" y="160"/>
                  </a:lnTo>
                  <a:lnTo>
                    <a:pt x="218" y="161"/>
                  </a:lnTo>
                  <a:lnTo>
                    <a:pt x="213" y="156"/>
                  </a:lnTo>
                  <a:lnTo>
                    <a:pt x="214" y="158"/>
                  </a:lnTo>
                  <a:lnTo>
                    <a:pt x="213" y="158"/>
                  </a:lnTo>
                  <a:lnTo>
                    <a:pt x="213" y="159"/>
                  </a:lnTo>
                  <a:lnTo>
                    <a:pt x="213" y="159"/>
                  </a:lnTo>
                  <a:lnTo>
                    <a:pt x="213" y="160"/>
                  </a:lnTo>
                  <a:lnTo>
                    <a:pt x="212" y="159"/>
                  </a:lnTo>
                  <a:lnTo>
                    <a:pt x="212" y="159"/>
                  </a:lnTo>
                  <a:lnTo>
                    <a:pt x="213" y="157"/>
                  </a:lnTo>
                  <a:lnTo>
                    <a:pt x="212" y="158"/>
                  </a:lnTo>
                  <a:lnTo>
                    <a:pt x="211" y="159"/>
                  </a:lnTo>
                  <a:lnTo>
                    <a:pt x="210" y="160"/>
                  </a:lnTo>
                  <a:lnTo>
                    <a:pt x="210" y="160"/>
                  </a:lnTo>
                  <a:lnTo>
                    <a:pt x="210" y="163"/>
                  </a:lnTo>
                  <a:lnTo>
                    <a:pt x="209" y="164"/>
                  </a:lnTo>
                  <a:lnTo>
                    <a:pt x="208" y="166"/>
                  </a:lnTo>
                  <a:lnTo>
                    <a:pt x="207" y="167"/>
                  </a:lnTo>
                  <a:lnTo>
                    <a:pt x="208" y="165"/>
                  </a:lnTo>
                  <a:lnTo>
                    <a:pt x="209" y="157"/>
                  </a:lnTo>
                  <a:lnTo>
                    <a:pt x="207" y="158"/>
                  </a:lnTo>
                  <a:lnTo>
                    <a:pt x="206" y="160"/>
                  </a:lnTo>
                  <a:lnTo>
                    <a:pt x="205" y="165"/>
                  </a:lnTo>
                  <a:lnTo>
                    <a:pt x="205" y="160"/>
                  </a:lnTo>
                  <a:lnTo>
                    <a:pt x="202" y="160"/>
                  </a:lnTo>
                  <a:lnTo>
                    <a:pt x="202" y="162"/>
                  </a:lnTo>
                  <a:lnTo>
                    <a:pt x="202" y="164"/>
                  </a:lnTo>
                  <a:lnTo>
                    <a:pt x="202" y="166"/>
                  </a:lnTo>
                  <a:lnTo>
                    <a:pt x="203" y="166"/>
                  </a:lnTo>
                  <a:lnTo>
                    <a:pt x="204" y="167"/>
                  </a:lnTo>
                  <a:lnTo>
                    <a:pt x="204" y="168"/>
                  </a:lnTo>
                  <a:lnTo>
                    <a:pt x="203" y="168"/>
                  </a:lnTo>
                  <a:lnTo>
                    <a:pt x="202" y="167"/>
                  </a:lnTo>
                  <a:lnTo>
                    <a:pt x="202" y="166"/>
                  </a:lnTo>
                  <a:lnTo>
                    <a:pt x="199" y="164"/>
                  </a:lnTo>
                  <a:lnTo>
                    <a:pt x="198" y="164"/>
                  </a:lnTo>
                  <a:lnTo>
                    <a:pt x="199" y="166"/>
                  </a:lnTo>
                  <a:lnTo>
                    <a:pt x="200" y="167"/>
                  </a:lnTo>
                  <a:lnTo>
                    <a:pt x="199" y="167"/>
                  </a:lnTo>
                  <a:lnTo>
                    <a:pt x="198" y="167"/>
                  </a:lnTo>
                  <a:lnTo>
                    <a:pt x="198" y="167"/>
                  </a:lnTo>
                  <a:lnTo>
                    <a:pt x="198" y="167"/>
                  </a:lnTo>
                  <a:lnTo>
                    <a:pt x="197" y="167"/>
                  </a:lnTo>
                  <a:lnTo>
                    <a:pt x="197" y="167"/>
                  </a:lnTo>
                  <a:lnTo>
                    <a:pt x="198" y="165"/>
                  </a:lnTo>
                  <a:lnTo>
                    <a:pt x="197" y="164"/>
                  </a:lnTo>
                  <a:lnTo>
                    <a:pt x="196" y="167"/>
                  </a:lnTo>
                  <a:lnTo>
                    <a:pt x="196" y="168"/>
                  </a:lnTo>
                  <a:lnTo>
                    <a:pt x="196" y="169"/>
                  </a:lnTo>
                  <a:lnTo>
                    <a:pt x="194" y="171"/>
                  </a:lnTo>
                  <a:lnTo>
                    <a:pt x="193" y="173"/>
                  </a:lnTo>
                  <a:lnTo>
                    <a:pt x="193" y="174"/>
                  </a:lnTo>
                  <a:lnTo>
                    <a:pt x="195" y="173"/>
                  </a:lnTo>
                  <a:lnTo>
                    <a:pt x="195" y="174"/>
                  </a:lnTo>
                  <a:lnTo>
                    <a:pt x="194" y="174"/>
                  </a:lnTo>
                  <a:lnTo>
                    <a:pt x="194" y="176"/>
                  </a:lnTo>
                  <a:lnTo>
                    <a:pt x="193" y="175"/>
                  </a:lnTo>
                  <a:lnTo>
                    <a:pt x="192" y="175"/>
                  </a:lnTo>
                  <a:lnTo>
                    <a:pt x="193" y="176"/>
                  </a:lnTo>
                  <a:lnTo>
                    <a:pt x="192" y="177"/>
                  </a:lnTo>
                  <a:lnTo>
                    <a:pt x="191" y="176"/>
                  </a:lnTo>
                  <a:lnTo>
                    <a:pt x="191" y="177"/>
                  </a:lnTo>
                  <a:lnTo>
                    <a:pt x="191" y="177"/>
                  </a:lnTo>
                  <a:lnTo>
                    <a:pt x="189" y="178"/>
                  </a:lnTo>
                  <a:lnTo>
                    <a:pt x="188" y="178"/>
                  </a:lnTo>
                  <a:lnTo>
                    <a:pt x="188" y="178"/>
                  </a:lnTo>
                  <a:lnTo>
                    <a:pt x="188" y="179"/>
                  </a:lnTo>
                  <a:lnTo>
                    <a:pt x="188" y="180"/>
                  </a:lnTo>
                  <a:lnTo>
                    <a:pt x="190" y="179"/>
                  </a:lnTo>
                  <a:lnTo>
                    <a:pt x="190" y="179"/>
                  </a:lnTo>
                  <a:lnTo>
                    <a:pt x="191" y="180"/>
                  </a:lnTo>
                  <a:lnTo>
                    <a:pt x="193" y="179"/>
                  </a:lnTo>
                  <a:lnTo>
                    <a:pt x="193" y="179"/>
                  </a:lnTo>
                  <a:lnTo>
                    <a:pt x="194" y="180"/>
                  </a:lnTo>
                  <a:lnTo>
                    <a:pt x="192" y="180"/>
                  </a:lnTo>
                  <a:lnTo>
                    <a:pt x="192" y="181"/>
                  </a:lnTo>
                  <a:lnTo>
                    <a:pt x="192" y="182"/>
                  </a:lnTo>
                  <a:lnTo>
                    <a:pt x="191" y="182"/>
                  </a:lnTo>
                  <a:lnTo>
                    <a:pt x="189" y="182"/>
                  </a:lnTo>
                  <a:lnTo>
                    <a:pt x="189" y="181"/>
                  </a:lnTo>
                  <a:lnTo>
                    <a:pt x="188" y="181"/>
                  </a:lnTo>
                  <a:lnTo>
                    <a:pt x="187" y="182"/>
                  </a:lnTo>
                  <a:lnTo>
                    <a:pt x="186" y="182"/>
                  </a:lnTo>
                  <a:lnTo>
                    <a:pt x="187" y="184"/>
                  </a:lnTo>
                  <a:lnTo>
                    <a:pt x="187" y="185"/>
                  </a:lnTo>
                  <a:lnTo>
                    <a:pt x="187" y="185"/>
                  </a:lnTo>
                  <a:lnTo>
                    <a:pt x="187" y="186"/>
                  </a:lnTo>
                  <a:lnTo>
                    <a:pt x="187" y="187"/>
                  </a:lnTo>
                  <a:lnTo>
                    <a:pt x="186" y="187"/>
                  </a:lnTo>
                  <a:lnTo>
                    <a:pt x="186" y="188"/>
                  </a:lnTo>
                  <a:lnTo>
                    <a:pt x="185" y="188"/>
                  </a:lnTo>
                  <a:lnTo>
                    <a:pt x="185" y="184"/>
                  </a:lnTo>
                  <a:lnTo>
                    <a:pt x="184" y="185"/>
                  </a:lnTo>
                  <a:lnTo>
                    <a:pt x="184" y="185"/>
                  </a:lnTo>
                  <a:lnTo>
                    <a:pt x="183" y="185"/>
                  </a:lnTo>
                  <a:lnTo>
                    <a:pt x="183" y="186"/>
                  </a:lnTo>
                  <a:lnTo>
                    <a:pt x="184" y="186"/>
                  </a:lnTo>
                  <a:lnTo>
                    <a:pt x="184" y="187"/>
                  </a:lnTo>
                  <a:lnTo>
                    <a:pt x="183" y="187"/>
                  </a:lnTo>
                  <a:lnTo>
                    <a:pt x="182" y="188"/>
                  </a:lnTo>
                  <a:lnTo>
                    <a:pt x="182" y="189"/>
                  </a:lnTo>
                  <a:lnTo>
                    <a:pt x="182" y="189"/>
                  </a:lnTo>
                  <a:lnTo>
                    <a:pt x="183" y="190"/>
                  </a:lnTo>
                  <a:lnTo>
                    <a:pt x="182" y="190"/>
                  </a:lnTo>
                  <a:lnTo>
                    <a:pt x="183" y="191"/>
                  </a:lnTo>
                  <a:lnTo>
                    <a:pt x="182" y="191"/>
                  </a:lnTo>
                  <a:lnTo>
                    <a:pt x="181" y="193"/>
                  </a:lnTo>
                  <a:lnTo>
                    <a:pt x="181" y="193"/>
                  </a:lnTo>
                  <a:lnTo>
                    <a:pt x="180" y="193"/>
                  </a:lnTo>
                  <a:lnTo>
                    <a:pt x="180" y="193"/>
                  </a:lnTo>
                  <a:lnTo>
                    <a:pt x="181" y="193"/>
                  </a:lnTo>
                  <a:lnTo>
                    <a:pt x="184" y="193"/>
                  </a:lnTo>
                  <a:lnTo>
                    <a:pt x="181" y="195"/>
                  </a:lnTo>
                  <a:lnTo>
                    <a:pt x="180" y="194"/>
                  </a:lnTo>
                  <a:lnTo>
                    <a:pt x="179" y="194"/>
                  </a:lnTo>
                  <a:lnTo>
                    <a:pt x="179" y="193"/>
                  </a:lnTo>
                  <a:lnTo>
                    <a:pt x="178" y="193"/>
                  </a:lnTo>
                  <a:lnTo>
                    <a:pt x="177" y="194"/>
                  </a:lnTo>
                  <a:lnTo>
                    <a:pt x="177" y="196"/>
                  </a:lnTo>
                  <a:lnTo>
                    <a:pt x="176" y="196"/>
                  </a:lnTo>
                  <a:lnTo>
                    <a:pt x="176" y="197"/>
                  </a:lnTo>
                  <a:lnTo>
                    <a:pt x="177" y="197"/>
                  </a:lnTo>
                  <a:lnTo>
                    <a:pt x="176" y="199"/>
                  </a:lnTo>
                  <a:lnTo>
                    <a:pt x="175" y="200"/>
                  </a:lnTo>
                  <a:lnTo>
                    <a:pt x="175" y="201"/>
                  </a:lnTo>
                  <a:lnTo>
                    <a:pt x="174" y="201"/>
                  </a:lnTo>
                  <a:lnTo>
                    <a:pt x="173" y="201"/>
                  </a:lnTo>
                  <a:lnTo>
                    <a:pt x="173" y="201"/>
                  </a:lnTo>
                  <a:lnTo>
                    <a:pt x="172" y="203"/>
                  </a:lnTo>
                  <a:lnTo>
                    <a:pt x="173" y="204"/>
                  </a:lnTo>
                  <a:lnTo>
                    <a:pt x="172" y="204"/>
                  </a:lnTo>
                  <a:lnTo>
                    <a:pt x="171" y="204"/>
                  </a:lnTo>
                  <a:lnTo>
                    <a:pt x="171" y="205"/>
                  </a:lnTo>
                  <a:lnTo>
                    <a:pt x="170" y="205"/>
                  </a:lnTo>
                  <a:lnTo>
                    <a:pt x="170" y="206"/>
                  </a:lnTo>
                  <a:lnTo>
                    <a:pt x="169" y="206"/>
                  </a:lnTo>
                  <a:lnTo>
                    <a:pt x="169" y="207"/>
                  </a:lnTo>
                  <a:lnTo>
                    <a:pt x="171" y="207"/>
                  </a:lnTo>
                  <a:lnTo>
                    <a:pt x="170" y="208"/>
                  </a:lnTo>
                  <a:lnTo>
                    <a:pt x="169" y="208"/>
                  </a:lnTo>
                  <a:lnTo>
                    <a:pt x="169" y="208"/>
                  </a:lnTo>
                  <a:lnTo>
                    <a:pt x="169" y="208"/>
                  </a:lnTo>
                  <a:lnTo>
                    <a:pt x="169" y="210"/>
                  </a:lnTo>
                  <a:lnTo>
                    <a:pt x="169" y="211"/>
                  </a:lnTo>
                  <a:lnTo>
                    <a:pt x="170" y="210"/>
                  </a:lnTo>
                  <a:lnTo>
                    <a:pt x="171" y="211"/>
                  </a:lnTo>
                  <a:lnTo>
                    <a:pt x="170" y="211"/>
                  </a:lnTo>
                  <a:lnTo>
                    <a:pt x="169" y="211"/>
                  </a:lnTo>
                  <a:lnTo>
                    <a:pt x="168" y="212"/>
                  </a:lnTo>
                  <a:lnTo>
                    <a:pt x="168" y="214"/>
                  </a:lnTo>
                  <a:lnTo>
                    <a:pt x="167" y="214"/>
                  </a:lnTo>
                  <a:lnTo>
                    <a:pt x="166" y="215"/>
                  </a:lnTo>
                  <a:lnTo>
                    <a:pt x="166" y="216"/>
                  </a:lnTo>
                  <a:lnTo>
                    <a:pt x="166" y="215"/>
                  </a:lnTo>
                  <a:lnTo>
                    <a:pt x="167" y="215"/>
                  </a:lnTo>
                  <a:lnTo>
                    <a:pt x="169" y="215"/>
                  </a:lnTo>
                  <a:lnTo>
                    <a:pt x="169" y="215"/>
                  </a:lnTo>
                  <a:lnTo>
                    <a:pt x="169" y="217"/>
                  </a:lnTo>
                  <a:lnTo>
                    <a:pt x="167" y="216"/>
                  </a:lnTo>
                  <a:lnTo>
                    <a:pt x="167" y="217"/>
                  </a:lnTo>
                  <a:lnTo>
                    <a:pt x="167" y="217"/>
                  </a:lnTo>
                  <a:lnTo>
                    <a:pt x="166" y="218"/>
                  </a:lnTo>
                  <a:lnTo>
                    <a:pt x="166" y="218"/>
                  </a:lnTo>
                  <a:lnTo>
                    <a:pt x="166" y="219"/>
                  </a:lnTo>
                  <a:lnTo>
                    <a:pt x="166" y="219"/>
                  </a:lnTo>
                  <a:lnTo>
                    <a:pt x="166" y="219"/>
                  </a:lnTo>
                  <a:lnTo>
                    <a:pt x="166" y="220"/>
                  </a:lnTo>
                  <a:lnTo>
                    <a:pt x="166" y="221"/>
                  </a:lnTo>
                  <a:lnTo>
                    <a:pt x="166" y="221"/>
                  </a:lnTo>
                  <a:lnTo>
                    <a:pt x="166" y="223"/>
                  </a:lnTo>
                  <a:lnTo>
                    <a:pt x="166" y="222"/>
                  </a:lnTo>
                  <a:lnTo>
                    <a:pt x="165" y="222"/>
                  </a:lnTo>
                  <a:lnTo>
                    <a:pt x="164" y="221"/>
                  </a:lnTo>
                  <a:lnTo>
                    <a:pt x="165" y="222"/>
                  </a:lnTo>
                  <a:lnTo>
                    <a:pt x="164" y="223"/>
                  </a:lnTo>
                  <a:lnTo>
                    <a:pt x="163" y="223"/>
                  </a:lnTo>
                  <a:lnTo>
                    <a:pt x="163" y="224"/>
                  </a:lnTo>
                  <a:lnTo>
                    <a:pt x="164" y="225"/>
                  </a:lnTo>
                  <a:lnTo>
                    <a:pt x="164" y="224"/>
                  </a:lnTo>
                  <a:lnTo>
                    <a:pt x="165" y="223"/>
                  </a:lnTo>
                  <a:lnTo>
                    <a:pt x="165" y="224"/>
                  </a:lnTo>
                  <a:lnTo>
                    <a:pt x="165" y="224"/>
                  </a:lnTo>
                  <a:lnTo>
                    <a:pt x="165" y="226"/>
                  </a:lnTo>
                  <a:lnTo>
                    <a:pt x="164" y="226"/>
                  </a:lnTo>
                  <a:lnTo>
                    <a:pt x="163" y="226"/>
                  </a:lnTo>
                  <a:lnTo>
                    <a:pt x="162" y="226"/>
                  </a:lnTo>
                  <a:lnTo>
                    <a:pt x="162" y="226"/>
                  </a:lnTo>
                  <a:lnTo>
                    <a:pt x="161" y="227"/>
                  </a:lnTo>
                  <a:lnTo>
                    <a:pt x="161" y="228"/>
                  </a:lnTo>
                  <a:lnTo>
                    <a:pt x="160" y="229"/>
                  </a:lnTo>
                  <a:lnTo>
                    <a:pt x="160" y="229"/>
                  </a:lnTo>
                  <a:lnTo>
                    <a:pt x="159" y="229"/>
                  </a:lnTo>
                  <a:lnTo>
                    <a:pt x="159" y="231"/>
                  </a:lnTo>
                  <a:lnTo>
                    <a:pt x="160" y="231"/>
                  </a:lnTo>
                  <a:lnTo>
                    <a:pt x="161" y="230"/>
                  </a:lnTo>
                  <a:lnTo>
                    <a:pt x="162" y="231"/>
                  </a:lnTo>
                  <a:lnTo>
                    <a:pt x="159" y="231"/>
                  </a:lnTo>
                  <a:lnTo>
                    <a:pt x="159" y="233"/>
                  </a:lnTo>
                  <a:lnTo>
                    <a:pt x="160" y="233"/>
                  </a:lnTo>
                  <a:lnTo>
                    <a:pt x="159" y="234"/>
                  </a:lnTo>
                  <a:lnTo>
                    <a:pt x="158" y="235"/>
                  </a:lnTo>
                  <a:lnTo>
                    <a:pt x="157" y="233"/>
                  </a:lnTo>
                  <a:lnTo>
                    <a:pt x="157" y="233"/>
                  </a:lnTo>
                  <a:lnTo>
                    <a:pt x="156" y="235"/>
                  </a:lnTo>
                  <a:lnTo>
                    <a:pt x="155" y="236"/>
                  </a:lnTo>
                  <a:lnTo>
                    <a:pt x="155" y="236"/>
                  </a:lnTo>
                  <a:lnTo>
                    <a:pt x="152" y="240"/>
                  </a:lnTo>
                  <a:lnTo>
                    <a:pt x="152" y="241"/>
                  </a:lnTo>
                  <a:lnTo>
                    <a:pt x="152" y="241"/>
                  </a:lnTo>
                  <a:lnTo>
                    <a:pt x="150" y="243"/>
                  </a:lnTo>
                  <a:lnTo>
                    <a:pt x="150" y="244"/>
                  </a:lnTo>
                  <a:lnTo>
                    <a:pt x="151" y="244"/>
                  </a:lnTo>
                  <a:lnTo>
                    <a:pt x="151" y="244"/>
                  </a:lnTo>
                  <a:lnTo>
                    <a:pt x="151" y="245"/>
                  </a:lnTo>
                  <a:lnTo>
                    <a:pt x="152" y="247"/>
                  </a:lnTo>
                  <a:lnTo>
                    <a:pt x="152" y="247"/>
                  </a:lnTo>
                  <a:lnTo>
                    <a:pt x="158" y="243"/>
                  </a:lnTo>
                  <a:lnTo>
                    <a:pt x="159" y="242"/>
                  </a:lnTo>
                  <a:lnTo>
                    <a:pt x="159" y="243"/>
                  </a:lnTo>
                  <a:lnTo>
                    <a:pt x="159" y="243"/>
                  </a:lnTo>
                  <a:lnTo>
                    <a:pt x="158" y="244"/>
                  </a:lnTo>
                  <a:lnTo>
                    <a:pt x="157" y="244"/>
                  </a:lnTo>
                  <a:lnTo>
                    <a:pt x="155" y="246"/>
                  </a:lnTo>
                  <a:lnTo>
                    <a:pt x="155" y="247"/>
                  </a:lnTo>
                  <a:lnTo>
                    <a:pt x="155" y="247"/>
                  </a:lnTo>
                  <a:lnTo>
                    <a:pt x="154" y="247"/>
                  </a:lnTo>
                  <a:lnTo>
                    <a:pt x="153" y="247"/>
                  </a:lnTo>
                  <a:lnTo>
                    <a:pt x="152" y="247"/>
                  </a:lnTo>
                  <a:lnTo>
                    <a:pt x="153" y="248"/>
                  </a:lnTo>
                  <a:lnTo>
                    <a:pt x="152" y="248"/>
                  </a:lnTo>
                  <a:lnTo>
                    <a:pt x="151" y="248"/>
                  </a:lnTo>
                  <a:lnTo>
                    <a:pt x="151" y="247"/>
                  </a:lnTo>
                  <a:lnTo>
                    <a:pt x="150" y="245"/>
                  </a:lnTo>
                  <a:lnTo>
                    <a:pt x="150" y="245"/>
                  </a:lnTo>
                  <a:lnTo>
                    <a:pt x="149" y="246"/>
                  </a:lnTo>
                  <a:lnTo>
                    <a:pt x="148" y="246"/>
                  </a:lnTo>
                  <a:lnTo>
                    <a:pt x="148" y="247"/>
                  </a:lnTo>
                  <a:lnTo>
                    <a:pt x="148" y="247"/>
                  </a:lnTo>
                  <a:lnTo>
                    <a:pt x="148" y="248"/>
                  </a:lnTo>
                  <a:lnTo>
                    <a:pt x="148" y="248"/>
                  </a:lnTo>
                  <a:lnTo>
                    <a:pt x="148" y="249"/>
                  </a:lnTo>
                  <a:lnTo>
                    <a:pt x="147" y="248"/>
                  </a:lnTo>
                  <a:lnTo>
                    <a:pt x="147" y="247"/>
                  </a:lnTo>
                  <a:lnTo>
                    <a:pt x="147" y="247"/>
                  </a:lnTo>
                  <a:lnTo>
                    <a:pt x="144" y="248"/>
                  </a:lnTo>
                  <a:lnTo>
                    <a:pt x="144" y="248"/>
                  </a:lnTo>
                  <a:lnTo>
                    <a:pt x="144" y="250"/>
                  </a:lnTo>
                  <a:lnTo>
                    <a:pt x="143" y="250"/>
                  </a:lnTo>
                  <a:lnTo>
                    <a:pt x="143" y="251"/>
                  </a:lnTo>
                  <a:lnTo>
                    <a:pt x="143" y="251"/>
                  </a:lnTo>
                  <a:lnTo>
                    <a:pt x="142" y="251"/>
                  </a:lnTo>
                  <a:lnTo>
                    <a:pt x="142" y="251"/>
                  </a:lnTo>
                  <a:lnTo>
                    <a:pt x="141" y="250"/>
                  </a:lnTo>
                  <a:lnTo>
                    <a:pt x="141" y="250"/>
                  </a:lnTo>
                  <a:lnTo>
                    <a:pt x="141" y="251"/>
                  </a:lnTo>
                  <a:lnTo>
                    <a:pt x="141" y="251"/>
                  </a:lnTo>
                  <a:lnTo>
                    <a:pt x="140" y="251"/>
                  </a:lnTo>
                  <a:lnTo>
                    <a:pt x="140" y="251"/>
                  </a:lnTo>
                  <a:lnTo>
                    <a:pt x="138" y="252"/>
                  </a:lnTo>
                  <a:lnTo>
                    <a:pt x="138" y="255"/>
                  </a:lnTo>
                  <a:lnTo>
                    <a:pt x="137" y="254"/>
                  </a:lnTo>
                  <a:lnTo>
                    <a:pt x="136" y="254"/>
                  </a:lnTo>
                  <a:lnTo>
                    <a:pt x="135" y="255"/>
                  </a:lnTo>
                  <a:lnTo>
                    <a:pt x="135" y="255"/>
                  </a:lnTo>
                  <a:lnTo>
                    <a:pt x="136" y="256"/>
                  </a:lnTo>
                  <a:lnTo>
                    <a:pt x="136" y="256"/>
                  </a:lnTo>
                  <a:lnTo>
                    <a:pt x="137" y="257"/>
                  </a:lnTo>
                  <a:lnTo>
                    <a:pt x="137" y="256"/>
                  </a:lnTo>
                  <a:lnTo>
                    <a:pt x="138" y="257"/>
                  </a:lnTo>
                  <a:lnTo>
                    <a:pt x="138" y="257"/>
                  </a:lnTo>
                  <a:lnTo>
                    <a:pt x="138" y="258"/>
                  </a:lnTo>
                  <a:lnTo>
                    <a:pt x="138" y="258"/>
                  </a:lnTo>
                  <a:lnTo>
                    <a:pt x="137" y="258"/>
                  </a:lnTo>
                  <a:lnTo>
                    <a:pt x="133" y="258"/>
                  </a:lnTo>
                  <a:lnTo>
                    <a:pt x="133" y="258"/>
                  </a:lnTo>
                  <a:lnTo>
                    <a:pt x="132" y="258"/>
                  </a:lnTo>
                  <a:lnTo>
                    <a:pt x="132" y="259"/>
                  </a:lnTo>
                  <a:lnTo>
                    <a:pt x="132" y="259"/>
                  </a:lnTo>
                  <a:lnTo>
                    <a:pt x="133" y="259"/>
                  </a:lnTo>
                  <a:lnTo>
                    <a:pt x="132" y="259"/>
                  </a:lnTo>
                  <a:lnTo>
                    <a:pt x="132" y="260"/>
                  </a:lnTo>
                  <a:lnTo>
                    <a:pt x="133" y="260"/>
                  </a:lnTo>
                  <a:lnTo>
                    <a:pt x="133" y="260"/>
                  </a:lnTo>
                  <a:lnTo>
                    <a:pt x="133" y="261"/>
                  </a:lnTo>
                  <a:lnTo>
                    <a:pt x="133" y="263"/>
                  </a:lnTo>
                  <a:lnTo>
                    <a:pt x="133" y="263"/>
                  </a:lnTo>
                  <a:lnTo>
                    <a:pt x="132" y="262"/>
                  </a:lnTo>
                  <a:lnTo>
                    <a:pt x="132" y="262"/>
                  </a:lnTo>
                  <a:lnTo>
                    <a:pt x="130" y="262"/>
                  </a:lnTo>
                  <a:lnTo>
                    <a:pt x="129" y="264"/>
                  </a:lnTo>
                  <a:lnTo>
                    <a:pt x="130" y="264"/>
                  </a:lnTo>
                  <a:lnTo>
                    <a:pt x="130" y="265"/>
                  </a:lnTo>
                  <a:lnTo>
                    <a:pt x="129" y="264"/>
                  </a:lnTo>
                  <a:lnTo>
                    <a:pt x="129" y="263"/>
                  </a:lnTo>
                  <a:lnTo>
                    <a:pt x="129" y="264"/>
                  </a:lnTo>
                  <a:lnTo>
                    <a:pt x="127" y="264"/>
                  </a:lnTo>
                  <a:lnTo>
                    <a:pt x="127" y="264"/>
                  </a:lnTo>
                  <a:lnTo>
                    <a:pt x="127" y="265"/>
                  </a:lnTo>
                  <a:lnTo>
                    <a:pt x="126" y="263"/>
                  </a:lnTo>
                  <a:lnTo>
                    <a:pt x="125" y="264"/>
                  </a:lnTo>
                  <a:lnTo>
                    <a:pt x="126" y="266"/>
                  </a:lnTo>
                  <a:lnTo>
                    <a:pt x="126" y="266"/>
                  </a:lnTo>
                  <a:lnTo>
                    <a:pt x="126" y="266"/>
                  </a:lnTo>
                  <a:lnTo>
                    <a:pt x="131" y="266"/>
                  </a:lnTo>
                  <a:lnTo>
                    <a:pt x="129" y="266"/>
                  </a:lnTo>
                  <a:lnTo>
                    <a:pt x="129" y="267"/>
                  </a:lnTo>
                  <a:lnTo>
                    <a:pt x="132" y="266"/>
                  </a:lnTo>
                  <a:lnTo>
                    <a:pt x="132" y="266"/>
                  </a:lnTo>
                  <a:lnTo>
                    <a:pt x="131" y="267"/>
                  </a:lnTo>
                  <a:lnTo>
                    <a:pt x="128" y="267"/>
                  </a:lnTo>
                  <a:lnTo>
                    <a:pt x="127" y="267"/>
                  </a:lnTo>
                  <a:lnTo>
                    <a:pt x="126" y="267"/>
                  </a:lnTo>
                  <a:lnTo>
                    <a:pt x="126" y="268"/>
                  </a:lnTo>
                  <a:lnTo>
                    <a:pt x="126" y="269"/>
                  </a:lnTo>
                  <a:lnTo>
                    <a:pt x="125" y="269"/>
                  </a:lnTo>
                  <a:lnTo>
                    <a:pt x="124" y="269"/>
                  </a:lnTo>
                  <a:lnTo>
                    <a:pt x="124" y="269"/>
                  </a:lnTo>
                  <a:lnTo>
                    <a:pt x="126" y="269"/>
                  </a:lnTo>
                  <a:lnTo>
                    <a:pt x="126" y="270"/>
                  </a:lnTo>
                  <a:lnTo>
                    <a:pt x="126" y="271"/>
                  </a:lnTo>
                  <a:lnTo>
                    <a:pt x="125" y="273"/>
                  </a:lnTo>
                  <a:lnTo>
                    <a:pt x="125" y="273"/>
                  </a:lnTo>
                  <a:lnTo>
                    <a:pt x="125" y="273"/>
                  </a:lnTo>
                  <a:lnTo>
                    <a:pt x="125" y="274"/>
                  </a:lnTo>
                  <a:lnTo>
                    <a:pt x="125" y="275"/>
                  </a:lnTo>
                  <a:lnTo>
                    <a:pt x="125" y="276"/>
                  </a:lnTo>
                  <a:lnTo>
                    <a:pt x="126" y="276"/>
                  </a:lnTo>
                  <a:lnTo>
                    <a:pt x="129" y="274"/>
                  </a:lnTo>
                  <a:lnTo>
                    <a:pt x="130" y="275"/>
                  </a:lnTo>
                  <a:lnTo>
                    <a:pt x="131" y="275"/>
                  </a:lnTo>
                  <a:lnTo>
                    <a:pt x="133" y="272"/>
                  </a:lnTo>
                  <a:lnTo>
                    <a:pt x="133" y="273"/>
                  </a:lnTo>
                  <a:lnTo>
                    <a:pt x="133" y="274"/>
                  </a:lnTo>
                  <a:lnTo>
                    <a:pt x="133" y="275"/>
                  </a:lnTo>
                  <a:lnTo>
                    <a:pt x="134" y="275"/>
                  </a:lnTo>
                  <a:lnTo>
                    <a:pt x="135" y="274"/>
                  </a:lnTo>
                  <a:lnTo>
                    <a:pt x="135" y="275"/>
                  </a:lnTo>
                  <a:lnTo>
                    <a:pt x="137" y="273"/>
                  </a:lnTo>
                  <a:lnTo>
                    <a:pt x="137" y="271"/>
                  </a:lnTo>
                  <a:lnTo>
                    <a:pt x="138" y="271"/>
                  </a:lnTo>
                  <a:lnTo>
                    <a:pt x="138" y="271"/>
                  </a:lnTo>
                  <a:lnTo>
                    <a:pt x="137" y="273"/>
                  </a:lnTo>
                  <a:lnTo>
                    <a:pt x="137" y="274"/>
                  </a:lnTo>
                  <a:lnTo>
                    <a:pt x="137" y="274"/>
                  </a:lnTo>
                  <a:lnTo>
                    <a:pt x="138" y="273"/>
                  </a:lnTo>
                  <a:lnTo>
                    <a:pt x="139" y="274"/>
                  </a:lnTo>
                  <a:lnTo>
                    <a:pt x="137" y="275"/>
                  </a:lnTo>
                  <a:lnTo>
                    <a:pt x="136" y="276"/>
                  </a:lnTo>
                  <a:lnTo>
                    <a:pt x="136" y="277"/>
                  </a:lnTo>
                  <a:lnTo>
                    <a:pt x="136" y="277"/>
                  </a:lnTo>
                  <a:lnTo>
                    <a:pt x="135" y="278"/>
                  </a:lnTo>
                  <a:lnTo>
                    <a:pt x="135" y="277"/>
                  </a:lnTo>
                  <a:lnTo>
                    <a:pt x="134" y="277"/>
                  </a:lnTo>
                  <a:lnTo>
                    <a:pt x="133" y="276"/>
                  </a:lnTo>
                  <a:lnTo>
                    <a:pt x="133" y="276"/>
                  </a:lnTo>
                  <a:lnTo>
                    <a:pt x="131" y="276"/>
                  </a:lnTo>
                  <a:lnTo>
                    <a:pt x="130" y="276"/>
                  </a:lnTo>
                  <a:lnTo>
                    <a:pt x="129" y="276"/>
                  </a:lnTo>
                  <a:lnTo>
                    <a:pt x="128" y="276"/>
                  </a:lnTo>
                  <a:lnTo>
                    <a:pt x="127" y="277"/>
                  </a:lnTo>
                  <a:lnTo>
                    <a:pt x="126" y="277"/>
                  </a:lnTo>
                  <a:lnTo>
                    <a:pt x="125" y="277"/>
                  </a:lnTo>
                  <a:lnTo>
                    <a:pt x="125" y="279"/>
                  </a:lnTo>
                  <a:lnTo>
                    <a:pt x="126" y="279"/>
                  </a:lnTo>
                  <a:lnTo>
                    <a:pt x="126" y="278"/>
                  </a:lnTo>
                  <a:lnTo>
                    <a:pt x="126" y="280"/>
                  </a:lnTo>
                  <a:lnTo>
                    <a:pt x="125" y="280"/>
                  </a:lnTo>
                  <a:lnTo>
                    <a:pt x="125" y="279"/>
                  </a:lnTo>
                  <a:lnTo>
                    <a:pt x="124" y="279"/>
                  </a:lnTo>
                  <a:lnTo>
                    <a:pt x="124" y="279"/>
                  </a:lnTo>
                  <a:lnTo>
                    <a:pt x="124" y="280"/>
                  </a:lnTo>
                  <a:lnTo>
                    <a:pt x="126" y="281"/>
                  </a:lnTo>
                  <a:lnTo>
                    <a:pt x="126" y="281"/>
                  </a:lnTo>
                  <a:lnTo>
                    <a:pt x="127" y="280"/>
                  </a:lnTo>
                  <a:lnTo>
                    <a:pt x="128" y="280"/>
                  </a:lnTo>
                  <a:lnTo>
                    <a:pt x="126" y="283"/>
                  </a:lnTo>
                  <a:lnTo>
                    <a:pt x="126" y="283"/>
                  </a:lnTo>
                  <a:lnTo>
                    <a:pt x="126" y="284"/>
                  </a:lnTo>
                  <a:lnTo>
                    <a:pt x="125" y="284"/>
                  </a:lnTo>
                  <a:lnTo>
                    <a:pt x="126" y="285"/>
                  </a:lnTo>
                  <a:lnTo>
                    <a:pt x="126" y="285"/>
                  </a:lnTo>
                  <a:lnTo>
                    <a:pt x="126" y="286"/>
                  </a:lnTo>
                  <a:lnTo>
                    <a:pt x="127" y="285"/>
                  </a:lnTo>
                  <a:lnTo>
                    <a:pt x="127" y="286"/>
                  </a:lnTo>
                  <a:lnTo>
                    <a:pt x="128" y="287"/>
                  </a:lnTo>
                  <a:lnTo>
                    <a:pt x="127" y="287"/>
                  </a:lnTo>
                  <a:lnTo>
                    <a:pt x="126" y="288"/>
                  </a:lnTo>
                  <a:lnTo>
                    <a:pt x="126" y="288"/>
                  </a:lnTo>
                  <a:lnTo>
                    <a:pt x="127" y="289"/>
                  </a:lnTo>
                  <a:lnTo>
                    <a:pt x="128" y="288"/>
                  </a:lnTo>
                  <a:lnTo>
                    <a:pt x="129" y="287"/>
                  </a:lnTo>
                  <a:lnTo>
                    <a:pt x="129" y="286"/>
                  </a:lnTo>
                  <a:lnTo>
                    <a:pt x="129" y="285"/>
                  </a:lnTo>
                  <a:lnTo>
                    <a:pt x="132" y="282"/>
                  </a:lnTo>
                  <a:lnTo>
                    <a:pt x="133" y="281"/>
                  </a:lnTo>
                  <a:lnTo>
                    <a:pt x="133" y="282"/>
                  </a:lnTo>
                  <a:lnTo>
                    <a:pt x="133" y="282"/>
                  </a:lnTo>
                  <a:lnTo>
                    <a:pt x="134" y="282"/>
                  </a:lnTo>
                  <a:lnTo>
                    <a:pt x="135" y="282"/>
                  </a:lnTo>
                  <a:lnTo>
                    <a:pt x="133" y="283"/>
                  </a:lnTo>
                  <a:lnTo>
                    <a:pt x="133" y="284"/>
                  </a:lnTo>
                  <a:lnTo>
                    <a:pt x="133" y="284"/>
                  </a:lnTo>
                  <a:lnTo>
                    <a:pt x="133" y="283"/>
                  </a:lnTo>
                  <a:lnTo>
                    <a:pt x="130" y="286"/>
                  </a:lnTo>
                  <a:lnTo>
                    <a:pt x="131" y="286"/>
                  </a:lnTo>
                  <a:lnTo>
                    <a:pt x="131" y="287"/>
                  </a:lnTo>
                  <a:lnTo>
                    <a:pt x="130" y="287"/>
                  </a:lnTo>
                  <a:lnTo>
                    <a:pt x="128" y="290"/>
                  </a:lnTo>
                  <a:lnTo>
                    <a:pt x="129" y="290"/>
                  </a:lnTo>
                  <a:lnTo>
                    <a:pt x="131" y="290"/>
                  </a:lnTo>
                  <a:lnTo>
                    <a:pt x="131" y="290"/>
                  </a:lnTo>
                  <a:lnTo>
                    <a:pt x="132" y="290"/>
                  </a:lnTo>
                  <a:lnTo>
                    <a:pt x="129" y="291"/>
                  </a:lnTo>
                  <a:lnTo>
                    <a:pt x="129" y="291"/>
                  </a:lnTo>
                  <a:lnTo>
                    <a:pt x="129" y="291"/>
                  </a:lnTo>
                  <a:lnTo>
                    <a:pt x="128" y="291"/>
                  </a:lnTo>
                  <a:lnTo>
                    <a:pt x="127" y="292"/>
                  </a:lnTo>
                  <a:lnTo>
                    <a:pt x="127" y="291"/>
                  </a:lnTo>
                  <a:lnTo>
                    <a:pt x="126" y="294"/>
                  </a:lnTo>
                  <a:lnTo>
                    <a:pt x="126" y="295"/>
                  </a:lnTo>
                  <a:lnTo>
                    <a:pt x="126" y="295"/>
                  </a:lnTo>
                  <a:lnTo>
                    <a:pt x="126" y="295"/>
                  </a:lnTo>
                  <a:lnTo>
                    <a:pt x="127" y="295"/>
                  </a:lnTo>
                  <a:lnTo>
                    <a:pt x="127" y="295"/>
                  </a:lnTo>
                  <a:lnTo>
                    <a:pt x="127" y="295"/>
                  </a:lnTo>
                  <a:lnTo>
                    <a:pt x="128" y="295"/>
                  </a:lnTo>
                  <a:lnTo>
                    <a:pt x="129" y="295"/>
                  </a:lnTo>
                  <a:lnTo>
                    <a:pt x="128" y="294"/>
                  </a:lnTo>
                  <a:lnTo>
                    <a:pt x="129" y="295"/>
                  </a:lnTo>
                  <a:lnTo>
                    <a:pt x="130" y="294"/>
                  </a:lnTo>
                  <a:lnTo>
                    <a:pt x="131" y="293"/>
                  </a:lnTo>
                  <a:lnTo>
                    <a:pt x="132" y="293"/>
                  </a:lnTo>
                  <a:lnTo>
                    <a:pt x="130" y="295"/>
                  </a:lnTo>
                  <a:lnTo>
                    <a:pt x="130" y="295"/>
                  </a:lnTo>
                  <a:lnTo>
                    <a:pt x="130" y="296"/>
                  </a:lnTo>
                  <a:lnTo>
                    <a:pt x="129" y="298"/>
                  </a:lnTo>
                  <a:lnTo>
                    <a:pt x="129" y="298"/>
                  </a:lnTo>
                  <a:lnTo>
                    <a:pt x="129" y="299"/>
                  </a:lnTo>
                  <a:lnTo>
                    <a:pt x="129" y="299"/>
                  </a:lnTo>
                  <a:lnTo>
                    <a:pt x="129" y="299"/>
                  </a:lnTo>
                  <a:lnTo>
                    <a:pt x="128" y="299"/>
                  </a:lnTo>
                  <a:lnTo>
                    <a:pt x="128" y="298"/>
                  </a:lnTo>
                  <a:lnTo>
                    <a:pt x="127" y="298"/>
                  </a:lnTo>
                  <a:lnTo>
                    <a:pt x="126" y="302"/>
                  </a:lnTo>
                  <a:lnTo>
                    <a:pt x="132" y="306"/>
                  </a:lnTo>
                  <a:lnTo>
                    <a:pt x="133" y="306"/>
                  </a:lnTo>
                  <a:lnTo>
                    <a:pt x="133" y="306"/>
                  </a:lnTo>
                  <a:lnTo>
                    <a:pt x="133" y="309"/>
                  </a:lnTo>
                  <a:lnTo>
                    <a:pt x="134" y="308"/>
                  </a:lnTo>
                  <a:lnTo>
                    <a:pt x="135" y="309"/>
                  </a:lnTo>
                  <a:lnTo>
                    <a:pt x="135" y="308"/>
                  </a:lnTo>
                  <a:lnTo>
                    <a:pt x="137" y="308"/>
                  </a:lnTo>
                  <a:lnTo>
                    <a:pt x="136" y="309"/>
                  </a:lnTo>
                  <a:lnTo>
                    <a:pt x="137" y="309"/>
                  </a:lnTo>
                  <a:lnTo>
                    <a:pt x="139" y="309"/>
                  </a:lnTo>
                  <a:lnTo>
                    <a:pt x="140" y="308"/>
                  </a:lnTo>
                  <a:lnTo>
                    <a:pt x="140" y="306"/>
                  </a:lnTo>
                  <a:lnTo>
                    <a:pt x="141" y="307"/>
                  </a:lnTo>
                  <a:lnTo>
                    <a:pt x="144" y="306"/>
                  </a:lnTo>
                  <a:lnTo>
                    <a:pt x="145" y="303"/>
                  </a:lnTo>
                  <a:lnTo>
                    <a:pt x="147" y="302"/>
                  </a:lnTo>
                  <a:lnTo>
                    <a:pt x="147" y="302"/>
                  </a:lnTo>
                  <a:lnTo>
                    <a:pt x="148" y="301"/>
                  </a:lnTo>
                  <a:lnTo>
                    <a:pt x="148" y="301"/>
                  </a:lnTo>
                  <a:lnTo>
                    <a:pt x="149" y="298"/>
                  </a:lnTo>
                  <a:lnTo>
                    <a:pt x="149" y="298"/>
                  </a:lnTo>
                  <a:lnTo>
                    <a:pt x="151" y="298"/>
                  </a:lnTo>
                  <a:lnTo>
                    <a:pt x="151" y="298"/>
                  </a:lnTo>
                  <a:lnTo>
                    <a:pt x="152" y="298"/>
                  </a:lnTo>
                  <a:lnTo>
                    <a:pt x="153" y="296"/>
                  </a:lnTo>
                  <a:lnTo>
                    <a:pt x="154" y="295"/>
                  </a:lnTo>
                  <a:lnTo>
                    <a:pt x="154" y="295"/>
                  </a:lnTo>
                  <a:lnTo>
                    <a:pt x="153" y="294"/>
                  </a:lnTo>
                  <a:lnTo>
                    <a:pt x="152" y="293"/>
                  </a:lnTo>
                  <a:lnTo>
                    <a:pt x="153" y="293"/>
                  </a:lnTo>
                  <a:lnTo>
                    <a:pt x="153" y="292"/>
                  </a:lnTo>
                  <a:lnTo>
                    <a:pt x="153" y="291"/>
                  </a:lnTo>
                  <a:lnTo>
                    <a:pt x="153" y="291"/>
                  </a:lnTo>
                  <a:lnTo>
                    <a:pt x="154" y="292"/>
                  </a:lnTo>
                  <a:lnTo>
                    <a:pt x="154" y="293"/>
                  </a:lnTo>
                  <a:lnTo>
                    <a:pt x="155" y="293"/>
                  </a:lnTo>
                  <a:lnTo>
                    <a:pt x="155" y="292"/>
                  </a:lnTo>
                  <a:lnTo>
                    <a:pt x="154" y="291"/>
                  </a:lnTo>
                  <a:lnTo>
                    <a:pt x="154" y="290"/>
                  </a:lnTo>
                  <a:lnTo>
                    <a:pt x="154" y="290"/>
                  </a:lnTo>
                  <a:lnTo>
                    <a:pt x="155" y="290"/>
                  </a:lnTo>
                  <a:lnTo>
                    <a:pt x="155" y="289"/>
                  </a:lnTo>
                  <a:lnTo>
                    <a:pt x="155" y="290"/>
                  </a:lnTo>
                  <a:lnTo>
                    <a:pt x="155" y="290"/>
                  </a:lnTo>
                  <a:lnTo>
                    <a:pt x="155" y="291"/>
                  </a:lnTo>
                  <a:lnTo>
                    <a:pt x="155" y="296"/>
                  </a:lnTo>
                  <a:lnTo>
                    <a:pt x="156" y="296"/>
                  </a:lnTo>
                  <a:lnTo>
                    <a:pt x="157" y="297"/>
                  </a:lnTo>
                  <a:lnTo>
                    <a:pt x="158" y="297"/>
                  </a:lnTo>
                  <a:lnTo>
                    <a:pt x="158" y="298"/>
                  </a:lnTo>
                  <a:lnTo>
                    <a:pt x="158" y="298"/>
                  </a:lnTo>
                  <a:lnTo>
                    <a:pt x="158" y="299"/>
                  </a:lnTo>
                  <a:lnTo>
                    <a:pt x="158" y="305"/>
                  </a:lnTo>
                  <a:lnTo>
                    <a:pt x="158" y="305"/>
                  </a:lnTo>
                  <a:lnTo>
                    <a:pt x="158" y="306"/>
                  </a:lnTo>
                  <a:lnTo>
                    <a:pt x="158" y="306"/>
                  </a:lnTo>
                  <a:lnTo>
                    <a:pt x="158" y="306"/>
                  </a:lnTo>
                  <a:lnTo>
                    <a:pt x="159" y="306"/>
                  </a:lnTo>
                  <a:lnTo>
                    <a:pt x="159" y="305"/>
                  </a:lnTo>
                  <a:lnTo>
                    <a:pt x="160" y="306"/>
                  </a:lnTo>
                  <a:lnTo>
                    <a:pt x="159" y="306"/>
                  </a:lnTo>
                  <a:lnTo>
                    <a:pt x="160" y="306"/>
                  </a:lnTo>
                  <a:lnTo>
                    <a:pt x="160" y="306"/>
                  </a:lnTo>
                  <a:lnTo>
                    <a:pt x="160" y="307"/>
                  </a:lnTo>
                  <a:lnTo>
                    <a:pt x="159" y="308"/>
                  </a:lnTo>
                  <a:lnTo>
                    <a:pt x="161" y="309"/>
                  </a:lnTo>
                  <a:lnTo>
                    <a:pt x="161" y="309"/>
                  </a:lnTo>
                  <a:lnTo>
                    <a:pt x="161" y="311"/>
                  </a:lnTo>
                  <a:lnTo>
                    <a:pt x="162" y="311"/>
                  </a:lnTo>
                  <a:lnTo>
                    <a:pt x="162" y="312"/>
                  </a:lnTo>
                  <a:lnTo>
                    <a:pt x="162" y="313"/>
                  </a:lnTo>
                  <a:lnTo>
                    <a:pt x="162" y="314"/>
                  </a:lnTo>
                  <a:lnTo>
                    <a:pt x="162" y="316"/>
                  </a:lnTo>
                  <a:lnTo>
                    <a:pt x="162" y="316"/>
                  </a:lnTo>
                  <a:lnTo>
                    <a:pt x="164" y="320"/>
                  </a:lnTo>
                  <a:lnTo>
                    <a:pt x="165" y="321"/>
                  </a:lnTo>
                  <a:lnTo>
                    <a:pt x="166" y="322"/>
                  </a:lnTo>
                  <a:lnTo>
                    <a:pt x="166" y="323"/>
                  </a:lnTo>
                  <a:lnTo>
                    <a:pt x="167" y="324"/>
                  </a:lnTo>
                  <a:lnTo>
                    <a:pt x="167" y="325"/>
                  </a:lnTo>
                  <a:lnTo>
                    <a:pt x="166" y="325"/>
                  </a:lnTo>
                  <a:lnTo>
                    <a:pt x="166" y="325"/>
                  </a:lnTo>
                  <a:lnTo>
                    <a:pt x="166" y="325"/>
                  </a:lnTo>
                  <a:lnTo>
                    <a:pt x="166" y="327"/>
                  </a:lnTo>
                  <a:lnTo>
                    <a:pt x="166" y="327"/>
                  </a:lnTo>
                  <a:lnTo>
                    <a:pt x="165" y="327"/>
                  </a:lnTo>
                  <a:lnTo>
                    <a:pt x="165" y="328"/>
                  </a:lnTo>
                  <a:lnTo>
                    <a:pt x="168" y="333"/>
                  </a:lnTo>
                  <a:lnTo>
                    <a:pt x="167" y="334"/>
                  </a:lnTo>
                  <a:lnTo>
                    <a:pt x="167" y="335"/>
                  </a:lnTo>
                  <a:lnTo>
                    <a:pt x="167" y="335"/>
                  </a:lnTo>
                  <a:lnTo>
                    <a:pt x="167" y="335"/>
                  </a:lnTo>
                  <a:lnTo>
                    <a:pt x="168" y="335"/>
                  </a:lnTo>
                  <a:lnTo>
                    <a:pt x="169" y="335"/>
                  </a:lnTo>
                  <a:lnTo>
                    <a:pt x="171" y="335"/>
                  </a:lnTo>
                  <a:lnTo>
                    <a:pt x="173" y="335"/>
                  </a:lnTo>
                  <a:lnTo>
                    <a:pt x="173" y="335"/>
                  </a:lnTo>
                  <a:lnTo>
                    <a:pt x="174" y="335"/>
                  </a:lnTo>
                  <a:lnTo>
                    <a:pt x="175" y="334"/>
                  </a:lnTo>
                  <a:lnTo>
                    <a:pt x="174" y="331"/>
                  </a:lnTo>
                  <a:lnTo>
                    <a:pt x="176" y="329"/>
                  </a:lnTo>
                  <a:lnTo>
                    <a:pt x="177" y="329"/>
                  </a:lnTo>
                  <a:lnTo>
                    <a:pt x="177" y="328"/>
                  </a:lnTo>
                  <a:lnTo>
                    <a:pt x="178" y="328"/>
                  </a:lnTo>
                  <a:lnTo>
                    <a:pt x="180" y="328"/>
                  </a:lnTo>
                  <a:lnTo>
                    <a:pt x="180" y="328"/>
                  </a:lnTo>
                  <a:lnTo>
                    <a:pt x="181" y="328"/>
                  </a:lnTo>
                  <a:lnTo>
                    <a:pt x="183" y="328"/>
                  </a:lnTo>
                  <a:lnTo>
                    <a:pt x="184" y="328"/>
                  </a:lnTo>
                  <a:lnTo>
                    <a:pt x="186" y="322"/>
                  </a:lnTo>
                  <a:lnTo>
                    <a:pt x="186" y="320"/>
                  </a:lnTo>
                  <a:lnTo>
                    <a:pt x="187" y="319"/>
                  </a:lnTo>
                  <a:lnTo>
                    <a:pt x="187" y="317"/>
                  </a:lnTo>
                  <a:lnTo>
                    <a:pt x="188" y="315"/>
                  </a:lnTo>
                  <a:lnTo>
                    <a:pt x="188" y="314"/>
                  </a:lnTo>
                  <a:lnTo>
                    <a:pt x="187" y="313"/>
                  </a:lnTo>
                  <a:lnTo>
                    <a:pt x="188" y="312"/>
                  </a:lnTo>
                  <a:lnTo>
                    <a:pt x="188" y="311"/>
                  </a:lnTo>
                  <a:lnTo>
                    <a:pt x="187" y="310"/>
                  </a:lnTo>
                  <a:lnTo>
                    <a:pt x="187" y="310"/>
                  </a:lnTo>
                  <a:lnTo>
                    <a:pt x="187" y="309"/>
                  </a:lnTo>
                  <a:lnTo>
                    <a:pt x="188" y="310"/>
                  </a:lnTo>
                  <a:lnTo>
                    <a:pt x="188" y="309"/>
                  </a:lnTo>
                  <a:lnTo>
                    <a:pt x="188" y="309"/>
                  </a:lnTo>
                  <a:lnTo>
                    <a:pt x="188" y="309"/>
                  </a:lnTo>
                  <a:lnTo>
                    <a:pt x="188" y="308"/>
                  </a:lnTo>
                  <a:lnTo>
                    <a:pt x="188" y="308"/>
                  </a:lnTo>
                  <a:lnTo>
                    <a:pt x="188" y="306"/>
                  </a:lnTo>
                  <a:lnTo>
                    <a:pt x="188" y="306"/>
                  </a:lnTo>
                  <a:lnTo>
                    <a:pt x="187" y="304"/>
                  </a:lnTo>
                  <a:lnTo>
                    <a:pt x="187" y="304"/>
                  </a:lnTo>
                  <a:lnTo>
                    <a:pt x="188" y="305"/>
                  </a:lnTo>
                  <a:lnTo>
                    <a:pt x="188" y="304"/>
                  </a:lnTo>
                  <a:lnTo>
                    <a:pt x="189" y="304"/>
                  </a:lnTo>
                  <a:lnTo>
                    <a:pt x="188" y="303"/>
                  </a:lnTo>
                  <a:lnTo>
                    <a:pt x="185" y="302"/>
                  </a:lnTo>
                  <a:lnTo>
                    <a:pt x="185" y="302"/>
                  </a:lnTo>
                  <a:lnTo>
                    <a:pt x="188" y="302"/>
                  </a:lnTo>
                  <a:lnTo>
                    <a:pt x="188" y="302"/>
                  </a:lnTo>
                  <a:lnTo>
                    <a:pt x="189" y="302"/>
                  </a:lnTo>
                  <a:lnTo>
                    <a:pt x="190" y="301"/>
                  </a:lnTo>
                  <a:lnTo>
                    <a:pt x="191" y="301"/>
                  </a:lnTo>
                  <a:lnTo>
                    <a:pt x="193" y="299"/>
                  </a:lnTo>
                  <a:lnTo>
                    <a:pt x="193" y="298"/>
                  </a:lnTo>
                  <a:lnTo>
                    <a:pt x="193" y="298"/>
                  </a:lnTo>
                  <a:lnTo>
                    <a:pt x="193" y="299"/>
                  </a:lnTo>
                  <a:lnTo>
                    <a:pt x="195" y="299"/>
                  </a:lnTo>
                  <a:lnTo>
                    <a:pt x="195" y="298"/>
                  </a:lnTo>
                  <a:lnTo>
                    <a:pt x="197" y="297"/>
                  </a:lnTo>
                  <a:lnTo>
                    <a:pt x="196" y="295"/>
                  </a:lnTo>
                  <a:lnTo>
                    <a:pt x="197" y="296"/>
                  </a:lnTo>
                  <a:lnTo>
                    <a:pt x="198" y="296"/>
                  </a:lnTo>
                  <a:lnTo>
                    <a:pt x="198" y="295"/>
                  </a:lnTo>
                  <a:lnTo>
                    <a:pt x="198" y="295"/>
                  </a:lnTo>
                  <a:lnTo>
                    <a:pt x="198" y="295"/>
                  </a:lnTo>
                  <a:lnTo>
                    <a:pt x="193" y="295"/>
                  </a:lnTo>
                  <a:lnTo>
                    <a:pt x="191" y="295"/>
                  </a:lnTo>
                  <a:lnTo>
                    <a:pt x="191" y="296"/>
                  </a:lnTo>
                  <a:lnTo>
                    <a:pt x="191" y="295"/>
                  </a:lnTo>
                  <a:lnTo>
                    <a:pt x="191" y="295"/>
                  </a:lnTo>
                  <a:lnTo>
                    <a:pt x="188" y="294"/>
                  </a:lnTo>
                  <a:lnTo>
                    <a:pt x="187" y="294"/>
                  </a:lnTo>
                  <a:lnTo>
                    <a:pt x="186" y="294"/>
                  </a:lnTo>
                  <a:lnTo>
                    <a:pt x="187" y="293"/>
                  </a:lnTo>
                  <a:lnTo>
                    <a:pt x="187" y="292"/>
                  </a:lnTo>
                  <a:lnTo>
                    <a:pt x="188" y="293"/>
                  </a:lnTo>
                  <a:lnTo>
                    <a:pt x="188" y="292"/>
                  </a:lnTo>
                  <a:lnTo>
                    <a:pt x="190" y="292"/>
                  </a:lnTo>
                  <a:lnTo>
                    <a:pt x="190" y="292"/>
                  </a:lnTo>
                  <a:lnTo>
                    <a:pt x="191" y="294"/>
                  </a:lnTo>
                  <a:lnTo>
                    <a:pt x="191" y="293"/>
                  </a:lnTo>
                  <a:lnTo>
                    <a:pt x="191" y="293"/>
                  </a:lnTo>
                  <a:lnTo>
                    <a:pt x="192" y="293"/>
                  </a:lnTo>
                  <a:lnTo>
                    <a:pt x="193" y="294"/>
                  </a:lnTo>
                  <a:lnTo>
                    <a:pt x="193" y="293"/>
                  </a:lnTo>
                  <a:lnTo>
                    <a:pt x="194" y="293"/>
                  </a:lnTo>
                  <a:lnTo>
                    <a:pt x="194" y="295"/>
                  </a:lnTo>
                  <a:lnTo>
                    <a:pt x="195" y="295"/>
                  </a:lnTo>
                  <a:lnTo>
                    <a:pt x="198" y="293"/>
                  </a:lnTo>
                  <a:lnTo>
                    <a:pt x="199" y="291"/>
                  </a:lnTo>
                  <a:lnTo>
                    <a:pt x="199" y="291"/>
                  </a:lnTo>
                  <a:lnTo>
                    <a:pt x="200" y="289"/>
                  </a:lnTo>
                  <a:lnTo>
                    <a:pt x="199" y="287"/>
                  </a:lnTo>
                  <a:lnTo>
                    <a:pt x="198" y="287"/>
                  </a:lnTo>
                  <a:lnTo>
                    <a:pt x="197" y="285"/>
                  </a:lnTo>
                  <a:lnTo>
                    <a:pt x="198" y="285"/>
                  </a:lnTo>
                  <a:lnTo>
                    <a:pt x="198" y="284"/>
                  </a:lnTo>
                  <a:lnTo>
                    <a:pt x="195" y="284"/>
                  </a:lnTo>
                  <a:lnTo>
                    <a:pt x="195" y="283"/>
                  </a:lnTo>
                  <a:lnTo>
                    <a:pt x="195" y="281"/>
                  </a:lnTo>
                  <a:lnTo>
                    <a:pt x="193" y="282"/>
                  </a:lnTo>
                  <a:lnTo>
                    <a:pt x="193" y="281"/>
                  </a:lnTo>
                  <a:lnTo>
                    <a:pt x="193" y="280"/>
                  </a:lnTo>
                  <a:lnTo>
                    <a:pt x="192" y="280"/>
                  </a:lnTo>
                  <a:lnTo>
                    <a:pt x="192" y="281"/>
                  </a:lnTo>
                  <a:lnTo>
                    <a:pt x="191" y="283"/>
                  </a:lnTo>
                  <a:lnTo>
                    <a:pt x="188" y="286"/>
                  </a:lnTo>
                  <a:lnTo>
                    <a:pt x="188" y="286"/>
                  </a:lnTo>
                  <a:lnTo>
                    <a:pt x="186" y="287"/>
                  </a:lnTo>
                  <a:lnTo>
                    <a:pt x="185" y="286"/>
                  </a:lnTo>
                  <a:lnTo>
                    <a:pt x="187" y="286"/>
                  </a:lnTo>
                  <a:lnTo>
                    <a:pt x="188" y="285"/>
                  </a:lnTo>
                  <a:lnTo>
                    <a:pt x="188" y="284"/>
                  </a:lnTo>
                  <a:lnTo>
                    <a:pt x="189" y="284"/>
                  </a:lnTo>
                  <a:lnTo>
                    <a:pt x="191" y="282"/>
                  </a:lnTo>
                  <a:lnTo>
                    <a:pt x="191" y="281"/>
                  </a:lnTo>
                  <a:lnTo>
                    <a:pt x="191" y="280"/>
                  </a:lnTo>
                  <a:lnTo>
                    <a:pt x="191" y="280"/>
                  </a:lnTo>
                  <a:lnTo>
                    <a:pt x="191" y="279"/>
                  </a:lnTo>
                  <a:lnTo>
                    <a:pt x="191" y="278"/>
                  </a:lnTo>
                  <a:lnTo>
                    <a:pt x="191" y="277"/>
                  </a:lnTo>
                  <a:lnTo>
                    <a:pt x="190" y="270"/>
                  </a:lnTo>
                  <a:lnTo>
                    <a:pt x="191" y="269"/>
                  </a:lnTo>
                  <a:lnTo>
                    <a:pt x="191" y="268"/>
                  </a:lnTo>
                  <a:lnTo>
                    <a:pt x="192" y="269"/>
                  </a:lnTo>
                  <a:lnTo>
                    <a:pt x="192" y="268"/>
                  </a:lnTo>
                  <a:lnTo>
                    <a:pt x="191" y="266"/>
                  </a:lnTo>
                  <a:lnTo>
                    <a:pt x="192" y="262"/>
                  </a:lnTo>
                  <a:lnTo>
                    <a:pt x="191" y="262"/>
                  </a:lnTo>
                  <a:lnTo>
                    <a:pt x="191" y="260"/>
                  </a:lnTo>
                  <a:lnTo>
                    <a:pt x="191" y="259"/>
                  </a:lnTo>
                  <a:lnTo>
                    <a:pt x="193" y="260"/>
                  </a:lnTo>
                  <a:lnTo>
                    <a:pt x="193" y="259"/>
                  </a:lnTo>
                  <a:lnTo>
                    <a:pt x="194" y="259"/>
                  </a:lnTo>
                  <a:lnTo>
                    <a:pt x="195" y="258"/>
                  </a:lnTo>
                  <a:lnTo>
                    <a:pt x="195" y="258"/>
                  </a:lnTo>
                  <a:lnTo>
                    <a:pt x="195" y="258"/>
                  </a:lnTo>
                  <a:lnTo>
                    <a:pt x="195" y="256"/>
                  </a:lnTo>
                  <a:lnTo>
                    <a:pt x="194" y="255"/>
                  </a:lnTo>
                  <a:lnTo>
                    <a:pt x="194" y="255"/>
                  </a:lnTo>
                  <a:lnTo>
                    <a:pt x="195" y="255"/>
                  </a:lnTo>
                  <a:lnTo>
                    <a:pt x="195" y="256"/>
                  </a:lnTo>
                  <a:lnTo>
                    <a:pt x="195" y="256"/>
                  </a:lnTo>
                  <a:lnTo>
                    <a:pt x="196" y="255"/>
                  </a:lnTo>
                  <a:lnTo>
                    <a:pt x="197" y="255"/>
                  </a:lnTo>
                  <a:lnTo>
                    <a:pt x="197" y="255"/>
                  </a:lnTo>
                  <a:lnTo>
                    <a:pt x="198" y="254"/>
                  </a:lnTo>
                  <a:lnTo>
                    <a:pt x="196" y="253"/>
                  </a:lnTo>
                  <a:lnTo>
                    <a:pt x="197" y="253"/>
                  </a:lnTo>
                  <a:lnTo>
                    <a:pt x="198" y="253"/>
                  </a:lnTo>
                  <a:lnTo>
                    <a:pt x="198" y="252"/>
                  </a:lnTo>
                  <a:lnTo>
                    <a:pt x="198" y="252"/>
                  </a:lnTo>
                  <a:lnTo>
                    <a:pt x="198" y="251"/>
                  </a:lnTo>
                  <a:lnTo>
                    <a:pt x="199" y="251"/>
                  </a:lnTo>
                  <a:lnTo>
                    <a:pt x="199" y="250"/>
                  </a:lnTo>
                  <a:lnTo>
                    <a:pt x="200" y="249"/>
                  </a:lnTo>
                  <a:lnTo>
                    <a:pt x="201" y="250"/>
                  </a:lnTo>
                  <a:lnTo>
                    <a:pt x="202" y="249"/>
                  </a:lnTo>
                  <a:lnTo>
                    <a:pt x="202" y="247"/>
                  </a:lnTo>
                  <a:lnTo>
                    <a:pt x="204" y="247"/>
                  </a:lnTo>
                  <a:lnTo>
                    <a:pt x="205" y="247"/>
                  </a:lnTo>
                  <a:lnTo>
                    <a:pt x="206" y="247"/>
                  </a:lnTo>
                  <a:lnTo>
                    <a:pt x="206" y="245"/>
                  </a:lnTo>
                  <a:lnTo>
                    <a:pt x="207" y="244"/>
                  </a:lnTo>
                  <a:lnTo>
                    <a:pt x="208" y="245"/>
                  </a:lnTo>
                  <a:lnTo>
                    <a:pt x="208" y="244"/>
                  </a:lnTo>
                  <a:lnTo>
                    <a:pt x="209" y="244"/>
                  </a:lnTo>
                  <a:lnTo>
                    <a:pt x="209" y="243"/>
                  </a:lnTo>
                  <a:lnTo>
                    <a:pt x="210" y="243"/>
                  </a:lnTo>
                  <a:lnTo>
                    <a:pt x="214" y="236"/>
                  </a:lnTo>
                  <a:lnTo>
                    <a:pt x="214" y="236"/>
                  </a:lnTo>
                  <a:lnTo>
                    <a:pt x="214" y="237"/>
                  </a:lnTo>
                  <a:lnTo>
                    <a:pt x="216" y="236"/>
                  </a:lnTo>
                  <a:lnTo>
                    <a:pt x="215" y="235"/>
                  </a:lnTo>
                  <a:lnTo>
                    <a:pt x="215" y="234"/>
                  </a:lnTo>
                  <a:lnTo>
                    <a:pt x="213" y="233"/>
                  </a:lnTo>
                  <a:lnTo>
                    <a:pt x="213" y="232"/>
                  </a:lnTo>
                  <a:lnTo>
                    <a:pt x="213" y="232"/>
                  </a:lnTo>
                  <a:lnTo>
                    <a:pt x="213" y="231"/>
                  </a:lnTo>
                  <a:lnTo>
                    <a:pt x="213" y="231"/>
                  </a:lnTo>
                  <a:lnTo>
                    <a:pt x="213" y="230"/>
                  </a:lnTo>
                  <a:lnTo>
                    <a:pt x="213" y="230"/>
                  </a:lnTo>
                  <a:lnTo>
                    <a:pt x="213" y="229"/>
                  </a:lnTo>
                  <a:lnTo>
                    <a:pt x="214" y="229"/>
                  </a:lnTo>
                  <a:lnTo>
                    <a:pt x="214" y="229"/>
                  </a:lnTo>
                  <a:lnTo>
                    <a:pt x="216" y="226"/>
                  </a:lnTo>
                  <a:lnTo>
                    <a:pt x="214" y="224"/>
                  </a:lnTo>
                  <a:lnTo>
                    <a:pt x="214" y="224"/>
                  </a:lnTo>
                  <a:lnTo>
                    <a:pt x="216" y="223"/>
                  </a:lnTo>
                  <a:lnTo>
                    <a:pt x="216" y="222"/>
                  </a:lnTo>
                  <a:lnTo>
                    <a:pt x="216" y="222"/>
                  </a:lnTo>
                  <a:lnTo>
                    <a:pt x="217" y="222"/>
                  </a:lnTo>
                  <a:lnTo>
                    <a:pt x="217" y="222"/>
                  </a:lnTo>
                  <a:lnTo>
                    <a:pt x="217" y="222"/>
                  </a:lnTo>
                  <a:lnTo>
                    <a:pt x="217" y="221"/>
                  </a:lnTo>
                  <a:lnTo>
                    <a:pt x="218" y="221"/>
                  </a:lnTo>
                  <a:lnTo>
                    <a:pt x="218" y="221"/>
                  </a:lnTo>
                  <a:lnTo>
                    <a:pt x="217" y="219"/>
                  </a:lnTo>
                  <a:lnTo>
                    <a:pt x="217" y="218"/>
                  </a:lnTo>
                  <a:lnTo>
                    <a:pt x="218" y="219"/>
                  </a:lnTo>
                  <a:lnTo>
                    <a:pt x="219" y="220"/>
                  </a:lnTo>
                  <a:lnTo>
                    <a:pt x="219" y="220"/>
                  </a:lnTo>
                  <a:lnTo>
                    <a:pt x="219" y="218"/>
                  </a:lnTo>
                  <a:lnTo>
                    <a:pt x="219" y="218"/>
                  </a:lnTo>
                  <a:lnTo>
                    <a:pt x="220" y="218"/>
                  </a:lnTo>
                  <a:lnTo>
                    <a:pt x="220" y="216"/>
                  </a:lnTo>
                  <a:lnTo>
                    <a:pt x="220" y="216"/>
                  </a:lnTo>
                  <a:lnTo>
                    <a:pt x="220" y="216"/>
                  </a:lnTo>
                  <a:lnTo>
                    <a:pt x="220" y="217"/>
                  </a:lnTo>
                  <a:lnTo>
                    <a:pt x="220" y="218"/>
                  </a:lnTo>
                  <a:lnTo>
                    <a:pt x="221" y="218"/>
                  </a:lnTo>
                  <a:lnTo>
                    <a:pt x="222" y="216"/>
                  </a:lnTo>
                  <a:lnTo>
                    <a:pt x="222" y="217"/>
                  </a:lnTo>
                  <a:lnTo>
                    <a:pt x="223" y="218"/>
                  </a:lnTo>
                  <a:lnTo>
                    <a:pt x="223" y="218"/>
                  </a:lnTo>
                  <a:lnTo>
                    <a:pt x="224" y="218"/>
                  </a:lnTo>
                  <a:lnTo>
                    <a:pt x="224" y="217"/>
                  </a:lnTo>
                  <a:lnTo>
                    <a:pt x="227" y="217"/>
                  </a:lnTo>
                  <a:lnTo>
                    <a:pt x="227" y="218"/>
                  </a:lnTo>
                  <a:lnTo>
                    <a:pt x="228" y="218"/>
                  </a:lnTo>
                  <a:lnTo>
                    <a:pt x="229" y="218"/>
                  </a:lnTo>
                  <a:lnTo>
                    <a:pt x="229" y="217"/>
                  </a:lnTo>
                  <a:lnTo>
                    <a:pt x="227" y="211"/>
                  </a:lnTo>
                  <a:lnTo>
                    <a:pt x="229" y="216"/>
                  </a:lnTo>
                  <a:lnTo>
                    <a:pt x="230" y="217"/>
                  </a:lnTo>
                  <a:lnTo>
                    <a:pt x="230" y="217"/>
                  </a:lnTo>
                  <a:lnTo>
                    <a:pt x="231" y="218"/>
                  </a:lnTo>
                  <a:lnTo>
                    <a:pt x="231" y="218"/>
                  </a:lnTo>
                  <a:lnTo>
                    <a:pt x="231" y="218"/>
                  </a:lnTo>
                  <a:lnTo>
                    <a:pt x="232" y="218"/>
                  </a:lnTo>
                  <a:lnTo>
                    <a:pt x="232" y="219"/>
                  </a:lnTo>
                  <a:lnTo>
                    <a:pt x="234" y="220"/>
                  </a:lnTo>
                  <a:lnTo>
                    <a:pt x="235" y="222"/>
                  </a:lnTo>
                  <a:lnTo>
                    <a:pt x="236" y="224"/>
                  </a:lnTo>
                  <a:lnTo>
                    <a:pt x="236" y="227"/>
                  </a:lnTo>
                  <a:lnTo>
                    <a:pt x="237" y="229"/>
                  </a:lnTo>
                  <a:lnTo>
                    <a:pt x="236" y="229"/>
                  </a:lnTo>
                  <a:lnTo>
                    <a:pt x="236" y="229"/>
                  </a:lnTo>
                  <a:lnTo>
                    <a:pt x="236" y="229"/>
                  </a:lnTo>
                  <a:lnTo>
                    <a:pt x="236" y="230"/>
                  </a:lnTo>
                  <a:lnTo>
                    <a:pt x="235" y="229"/>
                  </a:lnTo>
                  <a:lnTo>
                    <a:pt x="234" y="230"/>
                  </a:lnTo>
                  <a:lnTo>
                    <a:pt x="232" y="231"/>
                  </a:lnTo>
                  <a:lnTo>
                    <a:pt x="231" y="234"/>
                  </a:lnTo>
                  <a:lnTo>
                    <a:pt x="222" y="247"/>
                  </a:lnTo>
                  <a:lnTo>
                    <a:pt x="220" y="248"/>
                  </a:lnTo>
                  <a:lnTo>
                    <a:pt x="220" y="249"/>
                  </a:lnTo>
                  <a:lnTo>
                    <a:pt x="220" y="249"/>
                  </a:lnTo>
                  <a:lnTo>
                    <a:pt x="219" y="251"/>
                  </a:lnTo>
                  <a:lnTo>
                    <a:pt x="217" y="251"/>
                  </a:lnTo>
                  <a:lnTo>
                    <a:pt x="216" y="251"/>
                  </a:lnTo>
                  <a:lnTo>
                    <a:pt x="216" y="251"/>
                  </a:lnTo>
                  <a:lnTo>
                    <a:pt x="217" y="253"/>
                  </a:lnTo>
                  <a:lnTo>
                    <a:pt x="216" y="253"/>
                  </a:lnTo>
                  <a:lnTo>
                    <a:pt x="214" y="253"/>
                  </a:lnTo>
                  <a:lnTo>
                    <a:pt x="214" y="254"/>
                  </a:lnTo>
                  <a:lnTo>
                    <a:pt x="214" y="255"/>
                  </a:lnTo>
                  <a:lnTo>
                    <a:pt x="213" y="255"/>
                  </a:lnTo>
                  <a:lnTo>
                    <a:pt x="213" y="255"/>
                  </a:lnTo>
                  <a:lnTo>
                    <a:pt x="212" y="258"/>
                  </a:lnTo>
                  <a:lnTo>
                    <a:pt x="213" y="260"/>
                  </a:lnTo>
                  <a:lnTo>
                    <a:pt x="213" y="261"/>
                  </a:lnTo>
                  <a:lnTo>
                    <a:pt x="213" y="262"/>
                  </a:lnTo>
                  <a:lnTo>
                    <a:pt x="213" y="265"/>
                  </a:lnTo>
                  <a:lnTo>
                    <a:pt x="213" y="266"/>
                  </a:lnTo>
                  <a:lnTo>
                    <a:pt x="214" y="266"/>
                  </a:lnTo>
                  <a:lnTo>
                    <a:pt x="215" y="269"/>
                  </a:lnTo>
                  <a:lnTo>
                    <a:pt x="215" y="270"/>
                  </a:lnTo>
                  <a:lnTo>
                    <a:pt x="216" y="270"/>
                  </a:lnTo>
                  <a:lnTo>
                    <a:pt x="216" y="271"/>
                  </a:lnTo>
                  <a:lnTo>
                    <a:pt x="215" y="270"/>
                  </a:lnTo>
                  <a:lnTo>
                    <a:pt x="215" y="270"/>
                  </a:lnTo>
                  <a:lnTo>
                    <a:pt x="214" y="271"/>
                  </a:lnTo>
                  <a:lnTo>
                    <a:pt x="214" y="274"/>
                  </a:lnTo>
                  <a:lnTo>
                    <a:pt x="214" y="276"/>
                  </a:lnTo>
                  <a:lnTo>
                    <a:pt x="213" y="276"/>
                  </a:lnTo>
                  <a:lnTo>
                    <a:pt x="213" y="277"/>
                  </a:lnTo>
                  <a:lnTo>
                    <a:pt x="213" y="277"/>
                  </a:lnTo>
                  <a:lnTo>
                    <a:pt x="213" y="278"/>
                  </a:lnTo>
                  <a:lnTo>
                    <a:pt x="213" y="278"/>
                  </a:lnTo>
                  <a:lnTo>
                    <a:pt x="213" y="279"/>
                  </a:lnTo>
                  <a:lnTo>
                    <a:pt x="214" y="280"/>
                  </a:lnTo>
                  <a:lnTo>
                    <a:pt x="214" y="280"/>
                  </a:lnTo>
                  <a:lnTo>
                    <a:pt x="213" y="280"/>
                  </a:lnTo>
                  <a:lnTo>
                    <a:pt x="214" y="280"/>
                  </a:lnTo>
                  <a:lnTo>
                    <a:pt x="215" y="280"/>
                  </a:lnTo>
                  <a:lnTo>
                    <a:pt x="217" y="282"/>
                  </a:lnTo>
                  <a:lnTo>
                    <a:pt x="220" y="283"/>
                  </a:lnTo>
                  <a:lnTo>
                    <a:pt x="220" y="284"/>
                  </a:lnTo>
                  <a:lnTo>
                    <a:pt x="220" y="284"/>
                  </a:lnTo>
                  <a:lnTo>
                    <a:pt x="220" y="285"/>
                  </a:lnTo>
                  <a:lnTo>
                    <a:pt x="222" y="284"/>
                  </a:lnTo>
                  <a:lnTo>
                    <a:pt x="222" y="284"/>
                  </a:lnTo>
                  <a:lnTo>
                    <a:pt x="222" y="286"/>
                  </a:lnTo>
                  <a:lnTo>
                    <a:pt x="223" y="287"/>
                  </a:lnTo>
                  <a:lnTo>
                    <a:pt x="223" y="287"/>
                  </a:lnTo>
                  <a:lnTo>
                    <a:pt x="224" y="288"/>
                  </a:lnTo>
                  <a:lnTo>
                    <a:pt x="224" y="289"/>
                  </a:lnTo>
                  <a:lnTo>
                    <a:pt x="223" y="289"/>
                  </a:lnTo>
                  <a:lnTo>
                    <a:pt x="223" y="290"/>
                  </a:lnTo>
                  <a:lnTo>
                    <a:pt x="224" y="289"/>
                  </a:lnTo>
                  <a:lnTo>
                    <a:pt x="225" y="287"/>
                  </a:lnTo>
                  <a:lnTo>
                    <a:pt x="225" y="287"/>
                  </a:lnTo>
                  <a:lnTo>
                    <a:pt x="225" y="288"/>
                  </a:lnTo>
                  <a:lnTo>
                    <a:pt x="226" y="288"/>
                  </a:lnTo>
                  <a:lnTo>
                    <a:pt x="228" y="287"/>
                  </a:lnTo>
                  <a:lnTo>
                    <a:pt x="229" y="287"/>
                  </a:lnTo>
                  <a:lnTo>
                    <a:pt x="230" y="287"/>
                  </a:lnTo>
                  <a:lnTo>
                    <a:pt x="230" y="287"/>
                  </a:lnTo>
                  <a:lnTo>
                    <a:pt x="231" y="287"/>
                  </a:lnTo>
                  <a:lnTo>
                    <a:pt x="232" y="286"/>
                  </a:lnTo>
                  <a:lnTo>
                    <a:pt x="233" y="285"/>
                  </a:lnTo>
                  <a:lnTo>
                    <a:pt x="234" y="286"/>
                  </a:lnTo>
                  <a:lnTo>
                    <a:pt x="235" y="285"/>
                  </a:lnTo>
                  <a:lnTo>
                    <a:pt x="236" y="284"/>
                  </a:lnTo>
                  <a:lnTo>
                    <a:pt x="237" y="284"/>
                  </a:lnTo>
                  <a:lnTo>
                    <a:pt x="237" y="284"/>
                  </a:lnTo>
                  <a:lnTo>
                    <a:pt x="239" y="284"/>
                  </a:lnTo>
                  <a:lnTo>
                    <a:pt x="238" y="283"/>
                  </a:lnTo>
                  <a:lnTo>
                    <a:pt x="239" y="283"/>
                  </a:lnTo>
                  <a:lnTo>
                    <a:pt x="240" y="283"/>
                  </a:lnTo>
                  <a:lnTo>
                    <a:pt x="241" y="283"/>
                  </a:lnTo>
                  <a:lnTo>
                    <a:pt x="241" y="283"/>
                  </a:lnTo>
                  <a:lnTo>
                    <a:pt x="243" y="283"/>
                  </a:lnTo>
                  <a:lnTo>
                    <a:pt x="246" y="281"/>
                  </a:lnTo>
                  <a:lnTo>
                    <a:pt x="246" y="282"/>
                  </a:lnTo>
                  <a:lnTo>
                    <a:pt x="248" y="282"/>
                  </a:lnTo>
                  <a:lnTo>
                    <a:pt x="249" y="282"/>
                  </a:lnTo>
                  <a:lnTo>
                    <a:pt x="249" y="281"/>
                  </a:lnTo>
                  <a:lnTo>
                    <a:pt x="249" y="281"/>
                  </a:lnTo>
                  <a:lnTo>
                    <a:pt x="251" y="282"/>
                  </a:lnTo>
                  <a:lnTo>
                    <a:pt x="253" y="280"/>
                  </a:lnTo>
                  <a:lnTo>
                    <a:pt x="254" y="280"/>
                  </a:lnTo>
                  <a:lnTo>
                    <a:pt x="254" y="280"/>
                  </a:lnTo>
                  <a:lnTo>
                    <a:pt x="254" y="280"/>
                  </a:lnTo>
                  <a:lnTo>
                    <a:pt x="254" y="283"/>
                  </a:lnTo>
                  <a:lnTo>
                    <a:pt x="253" y="282"/>
                  </a:lnTo>
                  <a:lnTo>
                    <a:pt x="253" y="282"/>
                  </a:lnTo>
                  <a:lnTo>
                    <a:pt x="253" y="283"/>
                  </a:lnTo>
                  <a:lnTo>
                    <a:pt x="253" y="284"/>
                  </a:lnTo>
                  <a:lnTo>
                    <a:pt x="254" y="284"/>
                  </a:lnTo>
                  <a:lnTo>
                    <a:pt x="256" y="286"/>
                  </a:lnTo>
                  <a:lnTo>
                    <a:pt x="260" y="285"/>
                  </a:lnTo>
                  <a:lnTo>
                    <a:pt x="260" y="286"/>
                  </a:lnTo>
                  <a:lnTo>
                    <a:pt x="261" y="287"/>
                  </a:lnTo>
                  <a:lnTo>
                    <a:pt x="261" y="287"/>
                  </a:lnTo>
                  <a:lnTo>
                    <a:pt x="262" y="287"/>
                  </a:lnTo>
                  <a:lnTo>
                    <a:pt x="263" y="288"/>
                  </a:lnTo>
                  <a:lnTo>
                    <a:pt x="263" y="288"/>
                  </a:lnTo>
                  <a:lnTo>
                    <a:pt x="262" y="289"/>
                  </a:lnTo>
                  <a:lnTo>
                    <a:pt x="256" y="288"/>
                  </a:lnTo>
                  <a:lnTo>
                    <a:pt x="256" y="288"/>
                  </a:lnTo>
                  <a:lnTo>
                    <a:pt x="256" y="289"/>
                  </a:lnTo>
                  <a:lnTo>
                    <a:pt x="255" y="290"/>
                  </a:lnTo>
                  <a:lnTo>
                    <a:pt x="254" y="290"/>
                  </a:lnTo>
                  <a:lnTo>
                    <a:pt x="253" y="290"/>
                  </a:lnTo>
                  <a:lnTo>
                    <a:pt x="253" y="291"/>
                  </a:lnTo>
                  <a:lnTo>
                    <a:pt x="252" y="291"/>
                  </a:lnTo>
                  <a:lnTo>
                    <a:pt x="252" y="291"/>
                  </a:lnTo>
                  <a:lnTo>
                    <a:pt x="251" y="291"/>
                  </a:lnTo>
                  <a:lnTo>
                    <a:pt x="250" y="291"/>
                  </a:lnTo>
                  <a:lnTo>
                    <a:pt x="251" y="293"/>
                  </a:lnTo>
                  <a:lnTo>
                    <a:pt x="250" y="294"/>
                  </a:lnTo>
                  <a:lnTo>
                    <a:pt x="249" y="294"/>
                  </a:lnTo>
                  <a:lnTo>
                    <a:pt x="245" y="294"/>
                  </a:lnTo>
                  <a:lnTo>
                    <a:pt x="244" y="294"/>
                  </a:lnTo>
                  <a:lnTo>
                    <a:pt x="243" y="293"/>
                  </a:lnTo>
                  <a:lnTo>
                    <a:pt x="239" y="292"/>
                  </a:lnTo>
                  <a:lnTo>
                    <a:pt x="238" y="292"/>
                  </a:lnTo>
                  <a:lnTo>
                    <a:pt x="238" y="291"/>
                  </a:lnTo>
                  <a:lnTo>
                    <a:pt x="238" y="292"/>
                  </a:lnTo>
                  <a:lnTo>
                    <a:pt x="237" y="292"/>
                  </a:lnTo>
                  <a:lnTo>
                    <a:pt x="237" y="292"/>
                  </a:lnTo>
                  <a:lnTo>
                    <a:pt x="236" y="293"/>
                  </a:lnTo>
                  <a:lnTo>
                    <a:pt x="234" y="293"/>
                  </a:lnTo>
                  <a:lnTo>
                    <a:pt x="233" y="292"/>
                  </a:lnTo>
                  <a:lnTo>
                    <a:pt x="233" y="294"/>
                  </a:lnTo>
                  <a:lnTo>
                    <a:pt x="231" y="294"/>
                  </a:lnTo>
                  <a:lnTo>
                    <a:pt x="230" y="294"/>
                  </a:lnTo>
                  <a:lnTo>
                    <a:pt x="229" y="295"/>
                  </a:lnTo>
                  <a:lnTo>
                    <a:pt x="229" y="295"/>
                  </a:lnTo>
                  <a:lnTo>
                    <a:pt x="229" y="295"/>
                  </a:lnTo>
                  <a:lnTo>
                    <a:pt x="226" y="296"/>
                  </a:lnTo>
                  <a:lnTo>
                    <a:pt x="226" y="296"/>
                  </a:lnTo>
                  <a:lnTo>
                    <a:pt x="225" y="298"/>
                  </a:lnTo>
                  <a:lnTo>
                    <a:pt x="226" y="298"/>
                  </a:lnTo>
                  <a:lnTo>
                    <a:pt x="226" y="299"/>
                  </a:lnTo>
                  <a:lnTo>
                    <a:pt x="226" y="299"/>
                  </a:lnTo>
                  <a:lnTo>
                    <a:pt x="226" y="301"/>
                  </a:lnTo>
                  <a:lnTo>
                    <a:pt x="227" y="301"/>
                  </a:lnTo>
                  <a:lnTo>
                    <a:pt x="227" y="301"/>
                  </a:lnTo>
                  <a:lnTo>
                    <a:pt x="226" y="302"/>
                  </a:lnTo>
                  <a:lnTo>
                    <a:pt x="226" y="302"/>
                  </a:lnTo>
                  <a:lnTo>
                    <a:pt x="226" y="303"/>
                  </a:lnTo>
                  <a:lnTo>
                    <a:pt x="227" y="304"/>
                  </a:lnTo>
                  <a:lnTo>
                    <a:pt x="227" y="306"/>
                  </a:lnTo>
                  <a:lnTo>
                    <a:pt x="227" y="306"/>
                  </a:lnTo>
                  <a:lnTo>
                    <a:pt x="228" y="306"/>
                  </a:lnTo>
                  <a:lnTo>
                    <a:pt x="229" y="306"/>
                  </a:lnTo>
                  <a:lnTo>
                    <a:pt x="230" y="306"/>
                  </a:lnTo>
                  <a:lnTo>
                    <a:pt x="230" y="305"/>
                  </a:lnTo>
                  <a:lnTo>
                    <a:pt x="231" y="306"/>
                  </a:lnTo>
                  <a:lnTo>
                    <a:pt x="231" y="306"/>
                  </a:lnTo>
                  <a:lnTo>
                    <a:pt x="231" y="310"/>
                  </a:lnTo>
                  <a:lnTo>
                    <a:pt x="231" y="317"/>
                  </a:lnTo>
                  <a:lnTo>
                    <a:pt x="230" y="318"/>
                  </a:lnTo>
                  <a:lnTo>
                    <a:pt x="229" y="320"/>
                  </a:lnTo>
                  <a:lnTo>
                    <a:pt x="229" y="319"/>
                  </a:lnTo>
                  <a:lnTo>
                    <a:pt x="229" y="319"/>
                  </a:lnTo>
                  <a:lnTo>
                    <a:pt x="227" y="320"/>
                  </a:lnTo>
                  <a:lnTo>
                    <a:pt x="227" y="320"/>
                  </a:lnTo>
                  <a:lnTo>
                    <a:pt x="225" y="318"/>
                  </a:lnTo>
                  <a:lnTo>
                    <a:pt x="224" y="317"/>
                  </a:lnTo>
                  <a:lnTo>
                    <a:pt x="224" y="316"/>
                  </a:lnTo>
                  <a:lnTo>
                    <a:pt x="224" y="317"/>
                  </a:lnTo>
                  <a:lnTo>
                    <a:pt x="224" y="315"/>
                  </a:lnTo>
                  <a:lnTo>
                    <a:pt x="220" y="312"/>
                  </a:lnTo>
                  <a:lnTo>
                    <a:pt x="217" y="313"/>
                  </a:lnTo>
                  <a:lnTo>
                    <a:pt x="215" y="315"/>
                  </a:lnTo>
                  <a:lnTo>
                    <a:pt x="213" y="322"/>
                  </a:lnTo>
                  <a:lnTo>
                    <a:pt x="212" y="327"/>
                  </a:lnTo>
                  <a:lnTo>
                    <a:pt x="212" y="328"/>
                  </a:lnTo>
                  <a:lnTo>
                    <a:pt x="213" y="332"/>
                  </a:lnTo>
                  <a:lnTo>
                    <a:pt x="213" y="330"/>
                  </a:lnTo>
                  <a:lnTo>
                    <a:pt x="213" y="335"/>
                  </a:lnTo>
                  <a:lnTo>
                    <a:pt x="213" y="335"/>
                  </a:lnTo>
                  <a:lnTo>
                    <a:pt x="213" y="336"/>
                  </a:lnTo>
                  <a:lnTo>
                    <a:pt x="213" y="337"/>
                  </a:lnTo>
                  <a:lnTo>
                    <a:pt x="213" y="337"/>
                  </a:lnTo>
                  <a:lnTo>
                    <a:pt x="213" y="340"/>
                  </a:lnTo>
                  <a:lnTo>
                    <a:pt x="212" y="340"/>
                  </a:lnTo>
                  <a:lnTo>
                    <a:pt x="211" y="339"/>
                  </a:lnTo>
                  <a:lnTo>
                    <a:pt x="210" y="339"/>
                  </a:lnTo>
                  <a:lnTo>
                    <a:pt x="210" y="338"/>
                  </a:lnTo>
                  <a:lnTo>
                    <a:pt x="212" y="336"/>
                  </a:lnTo>
                  <a:lnTo>
                    <a:pt x="209" y="339"/>
                  </a:lnTo>
                  <a:lnTo>
                    <a:pt x="207" y="339"/>
                  </a:lnTo>
                  <a:lnTo>
                    <a:pt x="206" y="340"/>
                  </a:lnTo>
                  <a:lnTo>
                    <a:pt x="206" y="341"/>
                  </a:lnTo>
                  <a:lnTo>
                    <a:pt x="206" y="343"/>
                  </a:lnTo>
                  <a:lnTo>
                    <a:pt x="205" y="344"/>
                  </a:lnTo>
                  <a:lnTo>
                    <a:pt x="204" y="344"/>
                  </a:lnTo>
                  <a:lnTo>
                    <a:pt x="203" y="345"/>
                  </a:lnTo>
                  <a:lnTo>
                    <a:pt x="201" y="346"/>
                  </a:lnTo>
                  <a:lnTo>
                    <a:pt x="201" y="345"/>
                  </a:lnTo>
                  <a:lnTo>
                    <a:pt x="200" y="346"/>
                  </a:lnTo>
                  <a:lnTo>
                    <a:pt x="200" y="346"/>
                  </a:lnTo>
                  <a:lnTo>
                    <a:pt x="199" y="346"/>
                  </a:lnTo>
                  <a:lnTo>
                    <a:pt x="198" y="342"/>
                  </a:lnTo>
                  <a:lnTo>
                    <a:pt x="200" y="342"/>
                  </a:lnTo>
                  <a:lnTo>
                    <a:pt x="200" y="342"/>
                  </a:lnTo>
                  <a:lnTo>
                    <a:pt x="199" y="341"/>
                  </a:lnTo>
                  <a:lnTo>
                    <a:pt x="197" y="341"/>
                  </a:lnTo>
                  <a:lnTo>
                    <a:pt x="191" y="342"/>
                  </a:lnTo>
                  <a:lnTo>
                    <a:pt x="188" y="343"/>
                  </a:lnTo>
                  <a:lnTo>
                    <a:pt x="184" y="346"/>
                  </a:lnTo>
                  <a:lnTo>
                    <a:pt x="178" y="348"/>
                  </a:lnTo>
                  <a:lnTo>
                    <a:pt x="177" y="349"/>
                  </a:lnTo>
                  <a:lnTo>
                    <a:pt x="177" y="349"/>
                  </a:lnTo>
                  <a:lnTo>
                    <a:pt x="176" y="349"/>
                  </a:lnTo>
                  <a:lnTo>
                    <a:pt x="175" y="349"/>
                  </a:lnTo>
                  <a:lnTo>
                    <a:pt x="177" y="350"/>
                  </a:lnTo>
                  <a:lnTo>
                    <a:pt x="177" y="351"/>
                  </a:lnTo>
                  <a:lnTo>
                    <a:pt x="176" y="352"/>
                  </a:lnTo>
                  <a:lnTo>
                    <a:pt x="174" y="351"/>
                  </a:lnTo>
                  <a:lnTo>
                    <a:pt x="172" y="350"/>
                  </a:lnTo>
                  <a:lnTo>
                    <a:pt x="172" y="349"/>
                  </a:lnTo>
                  <a:lnTo>
                    <a:pt x="171" y="347"/>
                  </a:lnTo>
                  <a:lnTo>
                    <a:pt x="170" y="347"/>
                  </a:lnTo>
                  <a:lnTo>
                    <a:pt x="169" y="347"/>
                  </a:lnTo>
                  <a:lnTo>
                    <a:pt x="169" y="347"/>
                  </a:lnTo>
                  <a:lnTo>
                    <a:pt x="169" y="346"/>
                  </a:lnTo>
                  <a:lnTo>
                    <a:pt x="168" y="346"/>
                  </a:lnTo>
                  <a:lnTo>
                    <a:pt x="168" y="345"/>
                  </a:lnTo>
                  <a:lnTo>
                    <a:pt x="165" y="346"/>
                  </a:lnTo>
                  <a:lnTo>
                    <a:pt x="165" y="346"/>
                  </a:lnTo>
                  <a:lnTo>
                    <a:pt x="165" y="346"/>
                  </a:lnTo>
                  <a:lnTo>
                    <a:pt x="166" y="344"/>
                  </a:lnTo>
                  <a:lnTo>
                    <a:pt x="166" y="344"/>
                  </a:lnTo>
                  <a:lnTo>
                    <a:pt x="165" y="345"/>
                  </a:lnTo>
                  <a:lnTo>
                    <a:pt x="163" y="346"/>
                  </a:lnTo>
                  <a:lnTo>
                    <a:pt x="163" y="347"/>
                  </a:lnTo>
                  <a:lnTo>
                    <a:pt x="162" y="347"/>
                  </a:lnTo>
                  <a:lnTo>
                    <a:pt x="162" y="346"/>
                  </a:lnTo>
                  <a:lnTo>
                    <a:pt x="161" y="347"/>
                  </a:lnTo>
                  <a:lnTo>
                    <a:pt x="159" y="349"/>
                  </a:lnTo>
                  <a:lnTo>
                    <a:pt x="159" y="349"/>
                  </a:lnTo>
                  <a:lnTo>
                    <a:pt x="158" y="349"/>
                  </a:lnTo>
                  <a:lnTo>
                    <a:pt x="157" y="349"/>
                  </a:lnTo>
                  <a:lnTo>
                    <a:pt x="156" y="349"/>
                  </a:lnTo>
                  <a:lnTo>
                    <a:pt x="155" y="349"/>
                  </a:lnTo>
                  <a:lnTo>
                    <a:pt x="155" y="349"/>
                  </a:lnTo>
                  <a:lnTo>
                    <a:pt x="156" y="348"/>
                  </a:lnTo>
                  <a:lnTo>
                    <a:pt x="157" y="346"/>
                  </a:lnTo>
                  <a:lnTo>
                    <a:pt x="157" y="346"/>
                  </a:lnTo>
                  <a:lnTo>
                    <a:pt x="157" y="345"/>
                  </a:lnTo>
                  <a:lnTo>
                    <a:pt x="155" y="346"/>
                  </a:lnTo>
                  <a:lnTo>
                    <a:pt x="155" y="346"/>
                  </a:lnTo>
                  <a:lnTo>
                    <a:pt x="154" y="345"/>
                  </a:lnTo>
                  <a:lnTo>
                    <a:pt x="153" y="345"/>
                  </a:lnTo>
                  <a:lnTo>
                    <a:pt x="152" y="345"/>
                  </a:lnTo>
                  <a:lnTo>
                    <a:pt x="151" y="345"/>
                  </a:lnTo>
                  <a:lnTo>
                    <a:pt x="151" y="344"/>
                  </a:lnTo>
                  <a:lnTo>
                    <a:pt x="151" y="344"/>
                  </a:lnTo>
                  <a:lnTo>
                    <a:pt x="151" y="344"/>
                  </a:lnTo>
                  <a:lnTo>
                    <a:pt x="151" y="343"/>
                  </a:lnTo>
                  <a:lnTo>
                    <a:pt x="151" y="342"/>
                  </a:lnTo>
                  <a:lnTo>
                    <a:pt x="151" y="341"/>
                  </a:lnTo>
                  <a:lnTo>
                    <a:pt x="149" y="341"/>
                  </a:lnTo>
                  <a:lnTo>
                    <a:pt x="148" y="341"/>
                  </a:lnTo>
                  <a:lnTo>
                    <a:pt x="148" y="340"/>
                  </a:lnTo>
                  <a:lnTo>
                    <a:pt x="149" y="340"/>
                  </a:lnTo>
                  <a:lnTo>
                    <a:pt x="149" y="340"/>
                  </a:lnTo>
                  <a:lnTo>
                    <a:pt x="149" y="340"/>
                  </a:lnTo>
                  <a:lnTo>
                    <a:pt x="149" y="340"/>
                  </a:lnTo>
                  <a:lnTo>
                    <a:pt x="150" y="340"/>
                  </a:lnTo>
                  <a:lnTo>
                    <a:pt x="150" y="340"/>
                  </a:lnTo>
                  <a:lnTo>
                    <a:pt x="150" y="339"/>
                  </a:lnTo>
                  <a:lnTo>
                    <a:pt x="149" y="339"/>
                  </a:lnTo>
                  <a:lnTo>
                    <a:pt x="148" y="339"/>
                  </a:lnTo>
                  <a:lnTo>
                    <a:pt x="148" y="338"/>
                  </a:lnTo>
                  <a:lnTo>
                    <a:pt x="149" y="337"/>
                  </a:lnTo>
                  <a:lnTo>
                    <a:pt x="149" y="337"/>
                  </a:lnTo>
                  <a:lnTo>
                    <a:pt x="149" y="337"/>
                  </a:lnTo>
                  <a:lnTo>
                    <a:pt x="149" y="336"/>
                  </a:lnTo>
                  <a:lnTo>
                    <a:pt x="149" y="335"/>
                  </a:lnTo>
                  <a:lnTo>
                    <a:pt x="149" y="335"/>
                  </a:lnTo>
                  <a:lnTo>
                    <a:pt x="150" y="333"/>
                  </a:lnTo>
                  <a:lnTo>
                    <a:pt x="150" y="333"/>
                  </a:lnTo>
                  <a:lnTo>
                    <a:pt x="149" y="332"/>
                  </a:lnTo>
                  <a:lnTo>
                    <a:pt x="150" y="332"/>
                  </a:lnTo>
                  <a:lnTo>
                    <a:pt x="151" y="332"/>
                  </a:lnTo>
                  <a:lnTo>
                    <a:pt x="151" y="331"/>
                  </a:lnTo>
                  <a:lnTo>
                    <a:pt x="151" y="331"/>
                  </a:lnTo>
                  <a:lnTo>
                    <a:pt x="151" y="331"/>
                  </a:lnTo>
                  <a:lnTo>
                    <a:pt x="152" y="331"/>
                  </a:lnTo>
                  <a:lnTo>
                    <a:pt x="153" y="330"/>
                  </a:lnTo>
                  <a:lnTo>
                    <a:pt x="153" y="328"/>
                  </a:lnTo>
                  <a:lnTo>
                    <a:pt x="153" y="328"/>
                  </a:lnTo>
                  <a:lnTo>
                    <a:pt x="154" y="328"/>
                  </a:lnTo>
                  <a:lnTo>
                    <a:pt x="154" y="328"/>
                  </a:lnTo>
                  <a:lnTo>
                    <a:pt x="154" y="328"/>
                  </a:lnTo>
                  <a:lnTo>
                    <a:pt x="155" y="328"/>
                  </a:lnTo>
                  <a:lnTo>
                    <a:pt x="155" y="328"/>
                  </a:lnTo>
                  <a:lnTo>
                    <a:pt x="156" y="327"/>
                  </a:lnTo>
                  <a:lnTo>
                    <a:pt x="156" y="325"/>
                  </a:lnTo>
                  <a:lnTo>
                    <a:pt x="156" y="324"/>
                  </a:lnTo>
                  <a:lnTo>
                    <a:pt x="155" y="324"/>
                  </a:lnTo>
                  <a:lnTo>
                    <a:pt x="155" y="324"/>
                  </a:lnTo>
                  <a:lnTo>
                    <a:pt x="154" y="325"/>
                  </a:lnTo>
                  <a:lnTo>
                    <a:pt x="154" y="324"/>
                  </a:lnTo>
                  <a:lnTo>
                    <a:pt x="153" y="324"/>
                  </a:lnTo>
                  <a:lnTo>
                    <a:pt x="152" y="325"/>
                  </a:lnTo>
                  <a:lnTo>
                    <a:pt x="152" y="324"/>
                  </a:lnTo>
                  <a:lnTo>
                    <a:pt x="152" y="324"/>
                  </a:lnTo>
                  <a:lnTo>
                    <a:pt x="153" y="323"/>
                  </a:lnTo>
                  <a:lnTo>
                    <a:pt x="153" y="323"/>
                  </a:lnTo>
                  <a:lnTo>
                    <a:pt x="151" y="324"/>
                  </a:lnTo>
                  <a:lnTo>
                    <a:pt x="151" y="323"/>
                  </a:lnTo>
                  <a:lnTo>
                    <a:pt x="152" y="322"/>
                  </a:lnTo>
                  <a:lnTo>
                    <a:pt x="152" y="321"/>
                  </a:lnTo>
                  <a:lnTo>
                    <a:pt x="153" y="321"/>
                  </a:lnTo>
                  <a:lnTo>
                    <a:pt x="153" y="320"/>
                  </a:lnTo>
                  <a:lnTo>
                    <a:pt x="154" y="317"/>
                  </a:lnTo>
                  <a:lnTo>
                    <a:pt x="154" y="316"/>
                  </a:lnTo>
                  <a:lnTo>
                    <a:pt x="154" y="314"/>
                  </a:lnTo>
                  <a:lnTo>
                    <a:pt x="154" y="313"/>
                  </a:lnTo>
                  <a:lnTo>
                    <a:pt x="154" y="313"/>
                  </a:lnTo>
                  <a:lnTo>
                    <a:pt x="151" y="314"/>
                  </a:lnTo>
                  <a:lnTo>
                    <a:pt x="149" y="316"/>
                  </a:lnTo>
                  <a:lnTo>
                    <a:pt x="149" y="317"/>
                  </a:lnTo>
                  <a:lnTo>
                    <a:pt x="148" y="317"/>
                  </a:lnTo>
                  <a:lnTo>
                    <a:pt x="144" y="318"/>
                  </a:lnTo>
                  <a:lnTo>
                    <a:pt x="143" y="320"/>
                  </a:lnTo>
                  <a:lnTo>
                    <a:pt x="141" y="326"/>
                  </a:lnTo>
                  <a:lnTo>
                    <a:pt x="141" y="330"/>
                  </a:lnTo>
                  <a:lnTo>
                    <a:pt x="141" y="331"/>
                  </a:lnTo>
                  <a:lnTo>
                    <a:pt x="141" y="334"/>
                  </a:lnTo>
                  <a:lnTo>
                    <a:pt x="142" y="334"/>
                  </a:lnTo>
                  <a:lnTo>
                    <a:pt x="142" y="334"/>
                  </a:lnTo>
                  <a:lnTo>
                    <a:pt x="143" y="334"/>
                  </a:lnTo>
                  <a:lnTo>
                    <a:pt x="144" y="335"/>
                  </a:lnTo>
                  <a:lnTo>
                    <a:pt x="144" y="336"/>
                  </a:lnTo>
                  <a:lnTo>
                    <a:pt x="144" y="340"/>
                  </a:lnTo>
                  <a:lnTo>
                    <a:pt x="144" y="341"/>
                  </a:lnTo>
                  <a:lnTo>
                    <a:pt x="146" y="344"/>
                  </a:lnTo>
                  <a:lnTo>
                    <a:pt x="144" y="345"/>
                  </a:lnTo>
                  <a:lnTo>
                    <a:pt x="144" y="345"/>
                  </a:lnTo>
                  <a:lnTo>
                    <a:pt x="144" y="346"/>
                  </a:lnTo>
                  <a:lnTo>
                    <a:pt x="145" y="346"/>
                  </a:lnTo>
                  <a:lnTo>
                    <a:pt x="145" y="346"/>
                  </a:lnTo>
                  <a:lnTo>
                    <a:pt x="145" y="346"/>
                  </a:lnTo>
                  <a:lnTo>
                    <a:pt x="145" y="347"/>
                  </a:lnTo>
                  <a:lnTo>
                    <a:pt x="146" y="348"/>
                  </a:lnTo>
                  <a:lnTo>
                    <a:pt x="146" y="348"/>
                  </a:lnTo>
                  <a:lnTo>
                    <a:pt x="145" y="348"/>
                  </a:lnTo>
                  <a:lnTo>
                    <a:pt x="145" y="349"/>
                  </a:lnTo>
                  <a:lnTo>
                    <a:pt x="147" y="349"/>
                  </a:lnTo>
                  <a:lnTo>
                    <a:pt x="147" y="350"/>
                  </a:lnTo>
                  <a:lnTo>
                    <a:pt x="144" y="350"/>
                  </a:lnTo>
                  <a:lnTo>
                    <a:pt x="144" y="351"/>
                  </a:lnTo>
                  <a:lnTo>
                    <a:pt x="144" y="353"/>
                  </a:lnTo>
                  <a:lnTo>
                    <a:pt x="144" y="355"/>
                  </a:lnTo>
                  <a:lnTo>
                    <a:pt x="143" y="353"/>
                  </a:lnTo>
                  <a:lnTo>
                    <a:pt x="142" y="353"/>
                  </a:lnTo>
                  <a:lnTo>
                    <a:pt x="142" y="354"/>
                  </a:lnTo>
                  <a:lnTo>
                    <a:pt x="141" y="354"/>
                  </a:lnTo>
                  <a:lnTo>
                    <a:pt x="141" y="353"/>
                  </a:lnTo>
                  <a:lnTo>
                    <a:pt x="140" y="352"/>
                  </a:lnTo>
                  <a:lnTo>
                    <a:pt x="139" y="351"/>
                  </a:lnTo>
                  <a:lnTo>
                    <a:pt x="137" y="352"/>
                  </a:lnTo>
                  <a:lnTo>
                    <a:pt x="137" y="353"/>
                  </a:lnTo>
                  <a:lnTo>
                    <a:pt x="136" y="353"/>
                  </a:lnTo>
                  <a:lnTo>
                    <a:pt x="136" y="354"/>
                  </a:lnTo>
                  <a:lnTo>
                    <a:pt x="136" y="354"/>
                  </a:lnTo>
                  <a:lnTo>
                    <a:pt x="137" y="354"/>
                  </a:lnTo>
                  <a:lnTo>
                    <a:pt x="137" y="355"/>
                  </a:lnTo>
                  <a:lnTo>
                    <a:pt x="138" y="357"/>
                  </a:lnTo>
                  <a:lnTo>
                    <a:pt x="137" y="356"/>
                  </a:lnTo>
                  <a:lnTo>
                    <a:pt x="137" y="355"/>
                  </a:lnTo>
                  <a:lnTo>
                    <a:pt x="136" y="356"/>
                  </a:lnTo>
                  <a:lnTo>
                    <a:pt x="134" y="354"/>
                  </a:lnTo>
                  <a:lnTo>
                    <a:pt x="133" y="354"/>
                  </a:lnTo>
                  <a:lnTo>
                    <a:pt x="133" y="354"/>
                  </a:lnTo>
                  <a:lnTo>
                    <a:pt x="131" y="355"/>
                  </a:lnTo>
                  <a:lnTo>
                    <a:pt x="130" y="354"/>
                  </a:lnTo>
                  <a:lnTo>
                    <a:pt x="129" y="354"/>
                  </a:lnTo>
                  <a:lnTo>
                    <a:pt x="127" y="356"/>
                  </a:lnTo>
                  <a:lnTo>
                    <a:pt x="126" y="357"/>
                  </a:lnTo>
                  <a:lnTo>
                    <a:pt x="126" y="357"/>
                  </a:lnTo>
                  <a:lnTo>
                    <a:pt x="126" y="359"/>
                  </a:lnTo>
                  <a:lnTo>
                    <a:pt x="126" y="359"/>
                  </a:lnTo>
                  <a:lnTo>
                    <a:pt x="127" y="359"/>
                  </a:lnTo>
                  <a:lnTo>
                    <a:pt x="128" y="359"/>
                  </a:lnTo>
                  <a:lnTo>
                    <a:pt x="127" y="362"/>
                  </a:lnTo>
                  <a:lnTo>
                    <a:pt x="126" y="362"/>
                  </a:lnTo>
                  <a:lnTo>
                    <a:pt x="126" y="362"/>
                  </a:lnTo>
                  <a:lnTo>
                    <a:pt x="126" y="363"/>
                  </a:lnTo>
                  <a:lnTo>
                    <a:pt x="126" y="364"/>
                  </a:lnTo>
                  <a:lnTo>
                    <a:pt x="126" y="364"/>
                  </a:lnTo>
                  <a:lnTo>
                    <a:pt x="126" y="364"/>
                  </a:lnTo>
                  <a:lnTo>
                    <a:pt x="126" y="364"/>
                  </a:lnTo>
                  <a:lnTo>
                    <a:pt x="125" y="364"/>
                  </a:lnTo>
                  <a:lnTo>
                    <a:pt x="125" y="364"/>
                  </a:lnTo>
                  <a:lnTo>
                    <a:pt x="125" y="363"/>
                  </a:lnTo>
                  <a:lnTo>
                    <a:pt x="124" y="362"/>
                  </a:lnTo>
                  <a:lnTo>
                    <a:pt x="125" y="361"/>
                  </a:lnTo>
                  <a:lnTo>
                    <a:pt x="125" y="361"/>
                  </a:lnTo>
                  <a:lnTo>
                    <a:pt x="126" y="360"/>
                  </a:lnTo>
                  <a:lnTo>
                    <a:pt x="126" y="360"/>
                  </a:lnTo>
                  <a:lnTo>
                    <a:pt x="126" y="360"/>
                  </a:lnTo>
                  <a:lnTo>
                    <a:pt x="125" y="360"/>
                  </a:lnTo>
                  <a:lnTo>
                    <a:pt x="125" y="359"/>
                  </a:lnTo>
                  <a:lnTo>
                    <a:pt x="123" y="359"/>
                  </a:lnTo>
                  <a:lnTo>
                    <a:pt x="122" y="364"/>
                  </a:lnTo>
                  <a:lnTo>
                    <a:pt x="120" y="368"/>
                  </a:lnTo>
                  <a:lnTo>
                    <a:pt x="120" y="369"/>
                  </a:lnTo>
                  <a:lnTo>
                    <a:pt x="121" y="369"/>
                  </a:lnTo>
                  <a:lnTo>
                    <a:pt x="122" y="370"/>
                  </a:lnTo>
                  <a:lnTo>
                    <a:pt x="122" y="370"/>
                  </a:lnTo>
                  <a:lnTo>
                    <a:pt x="123" y="369"/>
                  </a:lnTo>
                  <a:lnTo>
                    <a:pt x="124" y="370"/>
                  </a:lnTo>
                  <a:lnTo>
                    <a:pt x="123" y="370"/>
                  </a:lnTo>
                  <a:lnTo>
                    <a:pt x="122" y="371"/>
                  </a:lnTo>
                  <a:lnTo>
                    <a:pt x="120" y="371"/>
                  </a:lnTo>
                  <a:lnTo>
                    <a:pt x="119" y="371"/>
                  </a:lnTo>
                  <a:lnTo>
                    <a:pt x="118" y="372"/>
                  </a:lnTo>
                  <a:lnTo>
                    <a:pt x="119" y="372"/>
                  </a:lnTo>
                  <a:lnTo>
                    <a:pt x="119" y="372"/>
                  </a:lnTo>
                  <a:lnTo>
                    <a:pt x="120" y="372"/>
                  </a:lnTo>
                  <a:lnTo>
                    <a:pt x="120" y="373"/>
                  </a:lnTo>
                  <a:lnTo>
                    <a:pt x="119" y="373"/>
                  </a:lnTo>
                  <a:lnTo>
                    <a:pt x="119" y="373"/>
                  </a:lnTo>
                  <a:lnTo>
                    <a:pt x="117" y="372"/>
                  </a:lnTo>
                  <a:lnTo>
                    <a:pt x="116" y="372"/>
                  </a:lnTo>
                  <a:lnTo>
                    <a:pt x="116" y="373"/>
                  </a:lnTo>
                  <a:lnTo>
                    <a:pt x="116" y="373"/>
                  </a:lnTo>
                  <a:lnTo>
                    <a:pt x="115" y="373"/>
                  </a:lnTo>
                  <a:lnTo>
                    <a:pt x="112" y="375"/>
                  </a:lnTo>
                  <a:lnTo>
                    <a:pt x="112" y="378"/>
                  </a:lnTo>
                  <a:lnTo>
                    <a:pt x="112" y="377"/>
                  </a:lnTo>
                  <a:lnTo>
                    <a:pt x="112" y="375"/>
                  </a:lnTo>
                  <a:lnTo>
                    <a:pt x="111" y="375"/>
                  </a:lnTo>
                  <a:lnTo>
                    <a:pt x="107" y="377"/>
                  </a:lnTo>
                  <a:lnTo>
                    <a:pt x="106" y="382"/>
                  </a:lnTo>
                  <a:lnTo>
                    <a:pt x="106" y="382"/>
                  </a:lnTo>
                  <a:lnTo>
                    <a:pt x="106" y="382"/>
                  </a:lnTo>
                  <a:lnTo>
                    <a:pt x="104" y="385"/>
                  </a:lnTo>
                  <a:lnTo>
                    <a:pt x="99" y="387"/>
                  </a:lnTo>
                  <a:lnTo>
                    <a:pt x="98" y="388"/>
                  </a:lnTo>
                  <a:lnTo>
                    <a:pt x="98" y="389"/>
                  </a:lnTo>
                  <a:lnTo>
                    <a:pt x="100" y="389"/>
                  </a:lnTo>
                  <a:lnTo>
                    <a:pt x="100" y="389"/>
                  </a:lnTo>
                  <a:lnTo>
                    <a:pt x="100" y="389"/>
                  </a:lnTo>
                  <a:lnTo>
                    <a:pt x="98" y="389"/>
                  </a:lnTo>
                  <a:lnTo>
                    <a:pt x="97" y="390"/>
                  </a:lnTo>
                  <a:lnTo>
                    <a:pt x="95" y="390"/>
                  </a:lnTo>
                  <a:lnTo>
                    <a:pt x="92" y="389"/>
                  </a:lnTo>
                  <a:lnTo>
                    <a:pt x="92" y="390"/>
                  </a:lnTo>
                  <a:lnTo>
                    <a:pt x="90" y="388"/>
                  </a:lnTo>
                  <a:lnTo>
                    <a:pt x="90" y="387"/>
                  </a:lnTo>
                  <a:lnTo>
                    <a:pt x="90" y="387"/>
                  </a:lnTo>
                  <a:lnTo>
                    <a:pt x="88" y="387"/>
                  </a:lnTo>
                  <a:lnTo>
                    <a:pt x="87" y="387"/>
                  </a:lnTo>
                  <a:lnTo>
                    <a:pt x="87" y="390"/>
                  </a:lnTo>
                  <a:lnTo>
                    <a:pt x="88" y="390"/>
                  </a:lnTo>
                  <a:lnTo>
                    <a:pt x="89" y="395"/>
                  </a:lnTo>
                  <a:lnTo>
                    <a:pt x="90" y="396"/>
                  </a:lnTo>
                  <a:lnTo>
                    <a:pt x="90" y="396"/>
                  </a:lnTo>
                  <a:lnTo>
                    <a:pt x="88" y="397"/>
                  </a:lnTo>
                  <a:lnTo>
                    <a:pt x="88" y="396"/>
                  </a:lnTo>
                  <a:lnTo>
                    <a:pt x="87" y="396"/>
                  </a:lnTo>
                  <a:lnTo>
                    <a:pt x="86" y="396"/>
                  </a:lnTo>
                  <a:lnTo>
                    <a:pt x="85" y="396"/>
                  </a:lnTo>
                  <a:lnTo>
                    <a:pt x="83" y="397"/>
                  </a:lnTo>
                  <a:lnTo>
                    <a:pt x="81" y="394"/>
                  </a:lnTo>
                  <a:lnTo>
                    <a:pt x="79" y="394"/>
                  </a:lnTo>
                  <a:lnTo>
                    <a:pt x="79" y="394"/>
                  </a:lnTo>
                  <a:lnTo>
                    <a:pt x="78" y="395"/>
                  </a:lnTo>
                  <a:lnTo>
                    <a:pt x="78" y="395"/>
                  </a:lnTo>
                  <a:lnTo>
                    <a:pt x="71" y="397"/>
                  </a:lnTo>
                  <a:lnTo>
                    <a:pt x="71" y="398"/>
                  </a:lnTo>
                  <a:lnTo>
                    <a:pt x="71" y="398"/>
                  </a:lnTo>
                  <a:lnTo>
                    <a:pt x="73" y="398"/>
                  </a:lnTo>
                  <a:lnTo>
                    <a:pt x="73" y="399"/>
                  </a:lnTo>
                  <a:lnTo>
                    <a:pt x="72" y="399"/>
                  </a:lnTo>
                  <a:lnTo>
                    <a:pt x="72" y="400"/>
                  </a:lnTo>
                  <a:lnTo>
                    <a:pt x="72" y="400"/>
                  </a:lnTo>
                  <a:lnTo>
                    <a:pt x="74" y="400"/>
                  </a:lnTo>
                  <a:lnTo>
                    <a:pt x="74" y="400"/>
                  </a:lnTo>
                  <a:lnTo>
                    <a:pt x="71" y="401"/>
                  </a:lnTo>
                  <a:lnTo>
                    <a:pt x="72" y="401"/>
                  </a:lnTo>
                  <a:lnTo>
                    <a:pt x="74" y="402"/>
                  </a:lnTo>
                  <a:lnTo>
                    <a:pt x="74" y="403"/>
                  </a:lnTo>
                  <a:lnTo>
                    <a:pt x="75" y="403"/>
                  </a:lnTo>
                  <a:lnTo>
                    <a:pt x="75" y="403"/>
                  </a:lnTo>
                  <a:lnTo>
                    <a:pt x="75" y="402"/>
                  </a:lnTo>
                  <a:lnTo>
                    <a:pt x="79" y="404"/>
                  </a:lnTo>
                  <a:lnTo>
                    <a:pt x="80" y="404"/>
                  </a:lnTo>
                  <a:lnTo>
                    <a:pt x="80" y="405"/>
                  </a:lnTo>
                  <a:lnTo>
                    <a:pt x="82" y="404"/>
                  </a:lnTo>
                  <a:lnTo>
                    <a:pt x="82" y="404"/>
                  </a:lnTo>
                  <a:lnTo>
                    <a:pt x="82" y="405"/>
                  </a:lnTo>
                  <a:lnTo>
                    <a:pt x="83" y="405"/>
                  </a:lnTo>
                  <a:lnTo>
                    <a:pt x="84" y="405"/>
                  </a:lnTo>
                  <a:lnTo>
                    <a:pt x="84" y="405"/>
                  </a:lnTo>
                  <a:lnTo>
                    <a:pt x="84" y="407"/>
                  </a:lnTo>
                  <a:lnTo>
                    <a:pt x="86" y="408"/>
                  </a:lnTo>
                  <a:lnTo>
                    <a:pt x="86" y="407"/>
                  </a:lnTo>
                  <a:lnTo>
                    <a:pt x="88" y="408"/>
                  </a:lnTo>
                  <a:lnTo>
                    <a:pt x="86" y="408"/>
                  </a:lnTo>
                  <a:lnTo>
                    <a:pt x="86" y="408"/>
                  </a:lnTo>
                  <a:lnTo>
                    <a:pt x="86" y="409"/>
                  </a:lnTo>
                  <a:lnTo>
                    <a:pt x="86" y="410"/>
                  </a:lnTo>
                  <a:lnTo>
                    <a:pt x="86" y="409"/>
                  </a:lnTo>
                  <a:lnTo>
                    <a:pt x="86" y="410"/>
                  </a:lnTo>
                  <a:lnTo>
                    <a:pt x="87" y="412"/>
                  </a:lnTo>
                  <a:lnTo>
                    <a:pt x="88" y="413"/>
                  </a:lnTo>
                  <a:lnTo>
                    <a:pt x="90" y="415"/>
                  </a:lnTo>
                  <a:lnTo>
                    <a:pt x="92" y="415"/>
                  </a:lnTo>
                  <a:lnTo>
                    <a:pt x="91" y="416"/>
                  </a:lnTo>
                  <a:lnTo>
                    <a:pt x="92" y="417"/>
                  </a:lnTo>
                  <a:lnTo>
                    <a:pt x="92" y="418"/>
                  </a:lnTo>
                  <a:lnTo>
                    <a:pt x="91" y="419"/>
                  </a:lnTo>
                  <a:lnTo>
                    <a:pt x="92" y="420"/>
                  </a:lnTo>
                  <a:lnTo>
                    <a:pt x="93" y="421"/>
                  </a:lnTo>
                  <a:lnTo>
                    <a:pt x="93" y="422"/>
                  </a:lnTo>
                  <a:lnTo>
                    <a:pt x="93" y="423"/>
                  </a:lnTo>
                  <a:lnTo>
                    <a:pt x="92" y="421"/>
                  </a:lnTo>
                  <a:lnTo>
                    <a:pt x="92" y="422"/>
                  </a:lnTo>
                  <a:lnTo>
                    <a:pt x="91" y="428"/>
                  </a:lnTo>
                  <a:lnTo>
                    <a:pt x="92" y="427"/>
                  </a:lnTo>
                  <a:lnTo>
                    <a:pt x="92" y="428"/>
                  </a:lnTo>
                  <a:lnTo>
                    <a:pt x="91" y="429"/>
                  </a:lnTo>
                  <a:lnTo>
                    <a:pt x="90" y="437"/>
                  </a:lnTo>
                  <a:lnTo>
                    <a:pt x="89" y="437"/>
                  </a:lnTo>
                  <a:lnTo>
                    <a:pt x="87" y="437"/>
                  </a:lnTo>
                  <a:lnTo>
                    <a:pt x="87" y="438"/>
                  </a:lnTo>
                  <a:lnTo>
                    <a:pt x="87" y="437"/>
                  </a:lnTo>
                  <a:lnTo>
                    <a:pt x="86" y="438"/>
                  </a:lnTo>
                  <a:lnTo>
                    <a:pt x="64" y="436"/>
                  </a:lnTo>
                  <a:lnTo>
                    <a:pt x="64" y="437"/>
                  </a:lnTo>
                  <a:lnTo>
                    <a:pt x="57" y="436"/>
                  </a:lnTo>
                  <a:lnTo>
                    <a:pt x="55" y="435"/>
                  </a:lnTo>
                  <a:lnTo>
                    <a:pt x="53" y="436"/>
                  </a:lnTo>
                  <a:lnTo>
                    <a:pt x="52" y="437"/>
                  </a:lnTo>
                  <a:lnTo>
                    <a:pt x="52" y="437"/>
                  </a:lnTo>
                  <a:lnTo>
                    <a:pt x="51" y="438"/>
                  </a:lnTo>
                  <a:lnTo>
                    <a:pt x="50" y="438"/>
                  </a:lnTo>
                  <a:lnTo>
                    <a:pt x="48" y="438"/>
                  </a:lnTo>
                  <a:lnTo>
                    <a:pt x="47" y="439"/>
                  </a:lnTo>
                  <a:lnTo>
                    <a:pt x="46" y="440"/>
                  </a:lnTo>
                  <a:lnTo>
                    <a:pt x="48" y="442"/>
                  </a:lnTo>
                  <a:lnTo>
                    <a:pt x="48" y="443"/>
                  </a:lnTo>
                  <a:lnTo>
                    <a:pt x="49" y="444"/>
                  </a:lnTo>
                  <a:lnTo>
                    <a:pt x="49" y="443"/>
                  </a:lnTo>
                  <a:lnTo>
                    <a:pt x="49" y="444"/>
                  </a:lnTo>
                  <a:lnTo>
                    <a:pt x="50" y="445"/>
                  </a:lnTo>
                  <a:lnTo>
                    <a:pt x="49" y="446"/>
                  </a:lnTo>
                  <a:lnTo>
                    <a:pt x="50" y="446"/>
                  </a:lnTo>
                  <a:lnTo>
                    <a:pt x="50" y="447"/>
                  </a:lnTo>
                  <a:lnTo>
                    <a:pt x="49" y="448"/>
                  </a:lnTo>
                  <a:lnTo>
                    <a:pt x="49" y="448"/>
                  </a:lnTo>
                  <a:lnTo>
                    <a:pt x="49" y="449"/>
                  </a:lnTo>
                  <a:lnTo>
                    <a:pt x="50" y="455"/>
                  </a:lnTo>
                  <a:lnTo>
                    <a:pt x="48" y="465"/>
                  </a:lnTo>
                  <a:lnTo>
                    <a:pt x="46" y="468"/>
                  </a:lnTo>
                  <a:lnTo>
                    <a:pt x="46" y="470"/>
                  </a:lnTo>
                  <a:lnTo>
                    <a:pt x="46" y="471"/>
                  </a:lnTo>
                  <a:lnTo>
                    <a:pt x="46" y="471"/>
                  </a:lnTo>
                  <a:lnTo>
                    <a:pt x="46" y="472"/>
                  </a:lnTo>
                  <a:lnTo>
                    <a:pt x="47" y="473"/>
                  </a:lnTo>
                  <a:lnTo>
                    <a:pt x="50" y="473"/>
                  </a:lnTo>
                  <a:lnTo>
                    <a:pt x="50" y="473"/>
                  </a:lnTo>
                  <a:lnTo>
                    <a:pt x="50" y="473"/>
                  </a:lnTo>
                  <a:lnTo>
                    <a:pt x="50" y="479"/>
                  </a:lnTo>
                  <a:lnTo>
                    <a:pt x="49" y="481"/>
                  </a:lnTo>
                  <a:lnTo>
                    <a:pt x="49" y="483"/>
                  </a:lnTo>
                  <a:lnTo>
                    <a:pt x="49" y="483"/>
                  </a:lnTo>
                  <a:lnTo>
                    <a:pt x="50" y="483"/>
                  </a:lnTo>
                  <a:lnTo>
                    <a:pt x="53" y="483"/>
                  </a:lnTo>
                  <a:lnTo>
                    <a:pt x="53" y="483"/>
                  </a:lnTo>
                  <a:lnTo>
                    <a:pt x="54" y="483"/>
                  </a:lnTo>
                  <a:lnTo>
                    <a:pt x="57" y="482"/>
                  </a:lnTo>
                  <a:lnTo>
                    <a:pt x="57" y="482"/>
                  </a:lnTo>
                  <a:lnTo>
                    <a:pt x="59" y="482"/>
                  </a:lnTo>
                  <a:lnTo>
                    <a:pt x="61" y="483"/>
                  </a:lnTo>
                  <a:lnTo>
                    <a:pt x="62" y="484"/>
                  </a:lnTo>
                  <a:lnTo>
                    <a:pt x="63" y="485"/>
                  </a:lnTo>
                  <a:lnTo>
                    <a:pt x="64" y="486"/>
                  </a:lnTo>
                  <a:lnTo>
                    <a:pt x="64" y="487"/>
                  </a:lnTo>
                  <a:lnTo>
                    <a:pt x="64" y="488"/>
                  </a:lnTo>
                  <a:lnTo>
                    <a:pt x="66" y="489"/>
                  </a:lnTo>
                  <a:lnTo>
                    <a:pt x="68" y="490"/>
                  </a:lnTo>
                  <a:lnTo>
                    <a:pt x="68" y="489"/>
                  </a:lnTo>
                  <a:lnTo>
                    <a:pt x="69" y="489"/>
                  </a:lnTo>
                  <a:lnTo>
                    <a:pt x="69" y="488"/>
                  </a:lnTo>
                  <a:lnTo>
                    <a:pt x="70" y="488"/>
                  </a:lnTo>
                  <a:lnTo>
                    <a:pt x="71" y="487"/>
                  </a:lnTo>
                  <a:lnTo>
                    <a:pt x="72" y="487"/>
                  </a:lnTo>
                  <a:lnTo>
                    <a:pt x="74" y="485"/>
                  </a:lnTo>
                  <a:lnTo>
                    <a:pt x="77" y="485"/>
                  </a:lnTo>
                  <a:lnTo>
                    <a:pt x="79" y="485"/>
                  </a:lnTo>
                  <a:lnTo>
                    <a:pt x="80" y="485"/>
                  </a:lnTo>
                  <a:lnTo>
                    <a:pt x="83" y="485"/>
                  </a:lnTo>
                  <a:lnTo>
                    <a:pt x="84" y="484"/>
                  </a:lnTo>
                  <a:lnTo>
                    <a:pt x="86" y="485"/>
                  </a:lnTo>
                  <a:lnTo>
                    <a:pt x="86" y="485"/>
                  </a:lnTo>
                  <a:lnTo>
                    <a:pt x="87" y="484"/>
                  </a:lnTo>
                  <a:lnTo>
                    <a:pt x="88" y="481"/>
                  </a:lnTo>
                  <a:lnTo>
                    <a:pt x="90" y="480"/>
                  </a:lnTo>
                  <a:lnTo>
                    <a:pt x="93" y="479"/>
                  </a:lnTo>
                  <a:lnTo>
                    <a:pt x="93" y="479"/>
                  </a:lnTo>
                  <a:lnTo>
                    <a:pt x="93" y="477"/>
                  </a:lnTo>
                  <a:lnTo>
                    <a:pt x="93" y="477"/>
                  </a:lnTo>
                  <a:lnTo>
                    <a:pt x="94" y="476"/>
                  </a:lnTo>
                  <a:lnTo>
                    <a:pt x="96" y="473"/>
                  </a:lnTo>
                  <a:lnTo>
                    <a:pt x="98" y="472"/>
                  </a:lnTo>
                  <a:lnTo>
                    <a:pt x="98" y="471"/>
                  </a:lnTo>
                  <a:lnTo>
                    <a:pt x="98" y="470"/>
                  </a:lnTo>
                  <a:lnTo>
                    <a:pt x="97" y="470"/>
                  </a:lnTo>
                  <a:lnTo>
                    <a:pt x="97" y="470"/>
                  </a:lnTo>
                  <a:lnTo>
                    <a:pt x="97" y="470"/>
                  </a:lnTo>
                  <a:lnTo>
                    <a:pt x="96" y="468"/>
                  </a:lnTo>
                  <a:lnTo>
                    <a:pt x="96" y="467"/>
                  </a:lnTo>
                  <a:lnTo>
                    <a:pt x="96" y="467"/>
                  </a:lnTo>
                  <a:lnTo>
                    <a:pt x="96" y="465"/>
                  </a:lnTo>
                  <a:lnTo>
                    <a:pt x="102" y="458"/>
                  </a:lnTo>
                  <a:lnTo>
                    <a:pt x="102" y="457"/>
                  </a:lnTo>
                  <a:lnTo>
                    <a:pt x="103" y="455"/>
                  </a:lnTo>
                  <a:lnTo>
                    <a:pt x="114" y="449"/>
                  </a:lnTo>
                  <a:lnTo>
                    <a:pt x="115" y="448"/>
                  </a:lnTo>
                  <a:lnTo>
                    <a:pt x="115" y="448"/>
                  </a:lnTo>
                  <a:lnTo>
                    <a:pt x="115" y="447"/>
                  </a:lnTo>
                  <a:lnTo>
                    <a:pt x="115" y="446"/>
                  </a:lnTo>
                  <a:lnTo>
                    <a:pt x="115" y="445"/>
                  </a:lnTo>
                  <a:lnTo>
                    <a:pt x="115" y="445"/>
                  </a:lnTo>
                  <a:lnTo>
                    <a:pt x="115" y="445"/>
                  </a:lnTo>
                  <a:lnTo>
                    <a:pt x="114" y="442"/>
                  </a:lnTo>
                  <a:lnTo>
                    <a:pt x="114" y="441"/>
                  </a:lnTo>
                  <a:lnTo>
                    <a:pt x="114" y="440"/>
                  </a:lnTo>
                  <a:lnTo>
                    <a:pt x="115" y="439"/>
                  </a:lnTo>
                  <a:lnTo>
                    <a:pt x="118" y="437"/>
                  </a:lnTo>
                  <a:lnTo>
                    <a:pt x="119" y="437"/>
                  </a:lnTo>
                  <a:lnTo>
                    <a:pt x="119" y="437"/>
                  </a:lnTo>
                  <a:lnTo>
                    <a:pt x="120" y="437"/>
                  </a:lnTo>
                  <a:lnTo>
                    <a:pt x="120" y="437"/>
                  </a:lnTo>
                  <a:lnTo>
                    <a:pt x="122" y="437"/>
                  </a:lnTo>
                  <a:lnTo>
                    <a:pt x="122" y="437"/>
                  </a:lnTo>
                  <a:lnTo>
                    <a:pt x="122" y="437"/>
                  </a:lnTo>
                  <a:lnTo>
                    <a:pt x="124" y="438"/>
                  </a:lnTo>
                  <a:lnTo>
                    <a:pt x="124" y="437"/>
                  </a:lnTo>
                  <a:lnTo>
                    <a:pt x="125" y="437"/>
                  </a:lnTo>
                  <a:lnTo>
                    <a:pt x="126" y="437"/>
                  </a:lnTo>
                  <a:lnTo>
                    <a:pt x="126" y="438"/>
                  </a:lnTo>
                  <a:lnTo>
                    <a:pt x="126" y="438"/>
                  </a:lnTo>
                  <a:lnTo>
                    <a:pt x="126" y="438"/>
                  </a:lnTo>
                  <a:lnTo>
                    <a:pt x="127" y="439"/>
                  </a:lnTo>
                  <a:lnTo>
                    <a:pt x="128" y="439"/>
                  </a:lnTo>
                  <a:lnTo>
                    <a:pt x="129" y="440"/>
                  </a:lnTo>
                  <a:lnTo>
                    <a:pt x="131" y="440"/>
                  </a:lnTo>
                  <a:lnTo>
                    <a:pt x="133" y="439"/>
                  </a:lnTo>
                  <a:lnTo>
                    <a:pt x="133" y="438"/>
                  </a:lnTo>
                  <a:lnTo>
                    <a:pt x="133" y="438"/>
                  </a:lnTo>
                  <a:lnTo>
                    <a:pt x="136" y="436"/>
                  </a:lnTo>
                  <a:lnTo>
                    <a:pt x="137" y="435"/>
                  </a:lnTo>
                  <a:lnTo>
                    <a:pt x="138" y="434"/>
                  </a:lnTo>
                  <a:lnTo>
                    <a:pt x="138" y="434"/>
                  </a:lnTo>
                  <a:lnTo>
                    <a:pt x="140" y="434"/>
                  </a:lnTo>
                  <a:lnTo>
                    <a:pt x="141" y="433"/>
                  </a:lnTo>
                  <a:lnTo>
                    <a:pt x="142" y="433"/>
                  </a:lnTo>
                  <a:lnTo>
                    <a:pt x="143" y="431"/>
                  </a:lnTo>
                  <a:lnTo>
                    <a:pt x="143" y="431"/>
                  </a:lnTo>
                  <a:lnTo>
                    <a:pt x="144" y="430"/>
                  </a:lnTo>
                  <a:lnTo>
                    <a:pt x="145" y="430"/>
                  </a:lnTo>
                  <a:lnTo>
                    <a:pt x="147" y="430"/>
                  </a:lnTo>
                  <a:lnTo>
                    <a:pt x="153" y="433"/>
                  </a:lnTo>
                  <a:lnTo>
                    <a:pt x="155" y="439"/>
                  </a:lnTo>
                  <a:lnTo>
                    <a:pt x="155" y="440"/>
                  </a:lnTo>
                  <a:lnTo>
                    <a:pt x="158" y="444"/>
                  </a:lnTo>
                  <a:lnTo>
                    <a:pt x="158" y="444"/>
                  </a:lnTo>
                  <a:lnTo>
                    <a:pt x="159" y="444"/>
                  </a:lnTo>
                  <a:lnTo>
                    <a:pt x="159" y="444"/>
                  </a:lnTo>
                  <a:lnTo>
                    <a:pt x="161" y="445"/>
                  </a:lnTo>
                  <a:lnTo>
                    <a:pt x="162" y="448"/>
                  </a:lnTo>
                  <a:lnTo>
                    <a:pt x="163" y="448"/>
                  </a:lnTo>
                  <a:lnTo>
                    <a:pt x="169" y="453"/>
                  </a:lnTo>
                  <a:lnTo>
                    <a:pt x="169" y="453"/>
                  </a:lnTo>
                  <a:lnTo>
                    <a:pt x="173" y="453"/>
                  </a:lnTo>
                  <a:lnTo>
                    <a:pt x="173" y="455"/>
                  </a:lnTo>
                  <a:lnTo>
                    <a:pt x="174" y="456"/>
                  </a:lnTo>
                  <a:lnTo>
                    <a:pt x="176" y="457"/>
                  </a:lnTo>
                  <a:lnTo>
                    <a:pt x="176" y="457"/>
                  </a:lnTo>
                  <a:lnTo>
                    <a:pt x="176" y="458"/>
                  </a:lnTo>
                  <a:lnTo>
                    <a:pt x="178" y="458"/>
                  </a:lnTo>
                  <a:lnTo>
                    <a:pt x="178" y="458"/>
                  </a:lnTo>
                  <a:lnTo>
                    <a:pt x="179" y="459"/>
                  </a:lnTo>
                  <a:lnTo>
                    <a:pt x="179" y="459"/>
                  </a:lnTo>
                  <a:lnTo>
                    <a:pt x="179" y="460"/>
                  </a:lnTo>
                  <a:lnTo>
                    <a:pt x="180" y="461"/>
                  </a:lnTo>
                  <a:lnTo>
                    <a:pt x="180" y="461"/>
                  </a:lnTo>
                  <a:lnTo>
                    <a:pt x="181" y="462"/>
                  </a:lnTo>
                  <a:lnTo>
                    <a:pt x="182" y="462"/>
                  </a:lnTo>
                  <a:lnTo>
                    <a:pt x="183" y="462"/>
                  </a:lnTo>
                  <a:lnTo>
                    <a:pt x="186" y="470"/>
                  </a:lnTo>
                  <a:lnTo>
                    <a:pt x="184" y="472"/>
                  </a:lnTo>
                  <a:lnTo>
                    <a:pt x="184" y="473"/>
                  </a:lnTo>
                  <a:lnTo>
                    <a:pt x="183" y="475"/>
                  </a:lnTo>
                  <a:lnTo>
                    <a:pt x="183" y="476"/>
                  </a:lnTo>
                  <a:lnTo>
                    <a:pt x="184" y="477"/>
                  </a:lnTo>
                  <a:lnTo>
                    <a:pt x="184" y="477"/>
                  </a:lnTo>
                  <a:lnTo>
                    <a:pt x="184" y="477"/>
                  </a:lnTo>
                  <a:lnTo>
                    <a:pt x="185" y="477"/>
                  </a:lnTo>
                  <a:lnTo>
                    <a:pt x="185" y="477"/>
                  </a:lnTo>
                  <a:lnTo>
                    <a:pt x="187" y="474"/>
                  </a:lnTo>
                  <a:lnTo>
                    <a:pt x="187" y="474"/>
                  </a:lnTo>
                  <a:lnTo>
                    <a:pt x="188" y="473"/>
                  </a:lnTo>
                  <a:lnTo>
                    <a:pt x="188" y="473"/>
                  </a:lnTo>
                  <a:lnTo>
                    <a:pt x="188" y="471"/>
                  </a:lnTo>
                  <a:lnTo>
                    <a:pt x="188" y="470"/>
                  </a:lnTo>
                  <a:lnTo>
                    <a:pt x="190" y="470"/>
                  </a:lnTo>
                  <a:lnTo>
                    <a:pt x="191" y="470"/>
                  </a:lnTo>
                  <a:lnTo>
                    <a:pt x="191" y="470"/>
                  </a:lnTo>
                  <a:lnTo>
                    <a:pt x="191" y="466"/>
                  </a:lnTo>
                  <a:lnTo>
                    <a:pt x="190" y="466"/>
                  </a:lnTo>
                  <a:lnTo>
                    <a:pt x="189" y="465"/>
                  </a:lnTo>
                  <a:lnTo>
                    <a:pt x="189" y="465"/>
                  </a:lnTo>
                  <a:lnTo>
                    <a:pt x="188" y="464"/>
                  </a:lnTo>
                  <a:lnTo>
                    <a:pt x="188" y="461"/>
                  </a:lnTo>
                  <a:lnTo>
                    <a:pt x="190" y="459"/>
                  </a:lnTo>
                  <a:lnTo>
                    <a:pt x="191" y="459"/>
                  </a:lnTo>
                  <a:lnTo>
                    <a:pt x="193" y="459"/>
                  </a:lnTo>
                  <a:lnTo>
                    <a:pt x="195" y="461"/>
                  </a:lnTo>
                  <a:lnTo>
                    <a:pt x="196" y="462"/>
                  </a:lnTo>
                  <a:lnTo>
                    <a:pt x="198" y="463"/>
                  </a:lnTo>
                  <a:lnTo>
                    <a:pt x="198" y="463"/>
                  </a:lnTo>
                  <a:lnTo>
                    <a:pt x="198" y="462"/>
                  </a:lnTo>
                  <a:lnTo>
                    <a:pt x="195" y="457"/>
                  </a:lnTo>
                  <a:lnTo>
                    <a:pt x="191" y="455"/>
                  </a:lnTo>
                  <a:lnTo>
                    <a:pt x="191" y="455"/>
                  </a:lnTo>
                  <a:lnTo>
                    <a:pt x="185" y="451"/>
                  </a:lnTo>
                  <a:lnTo>
                    <a:pt x="184" y="451"/>
                  </a:lnTo>
                  <a:lnTo>
                    <a:pt x="184" y="451"/>
                  </a:lnTo>
                  <a:lnTo>
                    <a:pt x="184" y="451"/>
                  </a:lnTo>
                  <a:lnTo>
                    <a:pt x="185" y="450"/>
                  </a:lnTo>
                  <a:lnTo>
                    <a:pt x="185" y="448"/>
                  </a:lnTo>
                  <a:lnTo>
                    <a:pt x="185" y="448"/>
                  </a:lnTo>
                  <a:lnTo>
                    <a:pt x="184" y="448"/>
                  </a:lnTo>
                  <a:lnTo>
                    <a:pt x="184" y="448"/>
                  </a:lnTo>
                  <a:lnTo>
                    <a:pt x="180" y="448"/>
                  </a:lnTo>
                  <a:lnTo>
                    <a:pt x="180" y="449"/>
                  </a:lnTo>
                  <a:lnTo>
                    <a:pt x="178" y="447"/>
                  </a:lnTo>
                  <a:lnTo>
                    <a:pt x="177" y="447"/>
                  </a:lnTo>
                  <a:lnTo>
                    <a:pt x="177" y="446"/>
                  </a:lnTo>
                  <a:lnTo>
                    <a:pt x="177" y="446"/>
                  </a:lnTo>
                  <a:lnTo>
                    <a:pt x="174" y="444"/>
                  </a:lnTo>
                  <a:lnTo>
                    <a:pt x="173" y="440"/>
                  </a:lnTo>
                  <a:lnTo>
                    <a:pt x="173" y="440"/>
                  </a:lnTo>
                  <a:lnTo>
                    <a:pt x="171" y="436"/>
                  </a:lnTo>
                  <a:lnTo>
                    <a:pt x="171" y="435"/>
                  </a:lnTo>
                  <a:lnTo>
                    <a:pt x="170" y="435"/>
                  </a:lnTo>
                  <a:lnTo>
                    <a:pt x="170" y="435"/>
                  </a:lnTo>
                  <a:lnTo>
                    <a:pt x="166" y="433"/>
                  </a:lnTo>
                  <a:lnTo>
                    <a:pt x="165" y="430"/>
                  </a:lnTo>
                  <a:lnTo>
                    <a:pt x="164" y="430"/>
                  </a:lnTo>
                  <a:lnTo>
                    <a:pt x="165" y="426"/>
                  </a:lnTo>
                  <a:lnTo>
                    <a:pt x="165" y="426"/>
                  </a:lnTo>
                  <a:lnTo>
                    <a:pt x="166" y="425"/>
                  </a:lnTo>
                  <a:lnTo>
                    <a:pt x="165" y="425"/>
                  </a:lnTo>
                  <a:lnTo>
                    <a:pt x="164" y="424"/>
                  </a:lnTo>
                  <a:lnTo>
                    <a:pt x="164" y="422"/>
                  </a:lnTo>
                  <a:lnTo>
                    <a:pt x="164" y="422"/>
                  </a:lnTo>
                  <a:lnTo>
                    <a:pt x="166" y="421"/>
                  </a:lnTo>
                  <a:lnTo>
                    <a:pt x="166" y="421"/>
                  </a:lnTo>
                  <a:lnTo>
                    <a:pt x="166" y="422"/>
                  </a:lnTo>
                  <a:lnTo>
                    <a:pt x="169" y="419"/>
                  </a:lnTo>
                  <a:lnTo>
                    <a:pt x="170" y="419"/>
                  </a:lnTo>
                  <a:lnTo>
                    <a:pt x="171" y="419"/>
                  </a:lnTo>
                  <a:lnTo>
                    <a:pt x="172" y="419"/>
                  </a:lnTo>
                  <a:lnTo>
                    <a:pt x="172" y="420"/>
                  </a:lnTo>
                  <a:lnTo>
                    <a:pt x="172" y="421"/>
                  </a:lnTo>
                  <a:lnTo>
                    <a:pt x="172" y="421"/>
                  </a:lnTo>
                  <a:lnTo>
                    <a:pt x="171" y="421"/>
                  </a:lnTo>
                  <a:lnTo>
                    <a:pt x="171" y="423"/>
                  </a:lnTo>
                  <a:lnTo>
                    <a:pt x="173" y="426"/>
                  </a:lnTo>
                  <a:lnTo>
                    <a:pt x="173" y="426"/>
                  </a:lnTo>
                  <a:lnTo>
                    <a:pt x="173" y="426"/>
                  </a:lnTo>
                  <a:lnTo>
                    <a:pt x="176" y="422"/>
                  </a:lnTo>
                  <a:lnTo>
                    <a:pt x="177" y="423"/>
                  </a:lnTo>
                  <a:lnTo>
                    <a:pt x="177" y="424"/>
                  </a:lnTo>
                  <a:lnTo>
                    <a:pt x="178" y="424"/>
                  </a:lnTo>
                  <a:lnTo>
                    <a:pt x="178" y="425"/>
                  </a:lnTo>
                  <a:lnTo>
                    <a:pt x="179" y="426"/>
                  </a:lnTo>
                  <a:lnTo>
                    <a:pt x="179" y="427"/>
                  </a:lnTo>
                  <a:lnTo>
                    <a:pt x="180" y="429"/>
                  </a:lnTo>
                  <a:lnTo>
                    <a:pt x="181" y="430"/>
                  </a:lnTo>
                  <a:lnTo>
                    <a:pt x="180" y="430"/>
                  </a:lnTo>
                  <a:lnTo>
                    <a:pt x="180" y="431"/>
                  </a:lnTo>
                  <a:lnTo>
                    <a:pt x="180" y="431"/>
                  </a:lnTo>
                  <a:lnTo>
                    <a:pt x="181" y="433"/>
                  </a:lnTo>
                  <a:lnTo>
                    <a:pt x="184" y="435"/>
                  </a:lnTo>
                  <a:lnTo>
                    <a:pt x="184" y="437"/>
                  </a:lnTo>
                  <a:lnTo>
                    <a:pt x="188" y="437"/>
                  </a:lnTo>
                  <a:lnTo>
                    <a:pt x="193" y="440"/>
                  </a:lnTo>
                  <a:lnTo>
                    <a:pt x="193" y="440"/>
                  </a:lnTo>
                  <a:lnTo>
                    <a:pt x="193" y="440"/>
                  </a:lnTo>
                  <a:lnTo>
                    <a:pt x="192" y="440"/>
                  </a:lnTo>
                  <a:lnTo>
                    <a:pt x="191" y="440"/>
                  </a:lnTo>
                  <a:lnTo>
                    <a:pt x="191" y="440"/>
                  </a:lnTo>
                  <a:lnTo>
                    <a:pt x="192" y="440"/>
                  </a:lnTo>
                  <a:lnTo>
                    <a:pt x="194" y="441"/>
                  </a:lnTo>
                  <a:lnTo>
                    <a:pt x="195" y="442"/>
                  </a:lnTo>
                  <a:lnTo>
                    <a:pt x="198" y="444"/>
                  </a:lnTo>
                  <a:lnTo>
                    <a:pt x="202" y="447"/>
                  </a:lnTo>
                  <a:lnTo>
                    <a:pt x="202" y="448"/>
                  </a:lnTo>
                  <a:lnTo>
                    <a:pt x="203" y="448"/>
                  </a:lnTo>
                  <a:lnTo>
                    <a:pt x="204" y="449"/>
                  </a:lnTo>
                  <a:lnTo>
                    <a:pt x="204" y="449"/>
                  </a:lnTo>
                  <a:lnTo>
                    <a:pt x="203" y="452"/>
                  </a:lnTo>
                  <a:lnTo>
                    <a:pt x="204" y="454"/>
                  </a:lnTo>
                  <a:lnTo>
                    <a:pt x="204" y="455"/>
                  </a:lnTo>
                  <a:lnTo>
                    <a:pt x="204" y="455"/>
                  </a:lnTo>
                  <a:lnTo>
                    <a:pt x="203" y="455"/>
                  </a:lnTo>
                  <a:lnTo>
                    <a:pt x="203" y="457"/>
                  </a:lnTo>
                  <a:lnTo>
                    <a:pt x="203" y="459"/>
                  </a:lnTo>
                  <a:lnTo>
                    <a:pt x="202" y="459"/>
                  </a:lnTo>
                  <a:lnTo>
                    <a:pt x="204" y="462"/>
                  </a:lnTo>
                  <a:lnTo>
                    <a:pt x="206" y="462"/>
                  </a:lnTo>
                  <a:lnTo>
                    <a:pt x="206" y="463"/>
                  </a:lnTo>
                  <a:lnTo>
                    <a:pt x="207" y="464"/>
                  </a:lnTo>
                  <a:lnTo>
                    <a:pt x="208" y="465"/>
                  </a:lnTo>
                  <a:lnTo>
                    <a:pt x="208" y="465"/>
                  </a:lnTo>
                  <a:lnTo>
                    <a:pt x="208" y="465"/>
                  </a:lnTo>
                  <a:lnTo>
                    <a:pt x="208" y="465"/>
                  </a:lnTo>
                  <a:lnTo>
                    <a:pt x="209" y="466"/>
                  </a:lnTo>
                  <a:lnTo>
                    <a:pt x="209" y="467"/>
                  </a:lnTo>
                  <a:lnTo>
                    <a:pt x="211" y="470"/>
                  </a:lnTo>
                  <a:lnTo>
                    <a:pt x="211" y="469"/>
                  </a:lnTo>
                  <a:lnTo>
                    <a:pt x="213" y="470"/>
                  </a:lnTo>
                  <a:lnTo>
                    <a:pt x="213" y="470"/>
                  </a:lnTo>
                  <a:lnTo>
                    <a:pt x="212" y="470"/>
                  </a:lnTo>
                  <a:lnTo>
                    <a:pt x="211" y="470"/>
                  </a:lnTo>
                  <a:lnTo>
                    <a:pt x="213" y="474"/>
                  </a:lnTo>
                  <a:lnTo>
                    <a:pt x="213" y="474"/>
                  </a:lnTo>
                  <a:lnTo>
                    <a:pt x="214" y="473"/>
                  </a:lnTo>
                  <a:lnTo>
                    <a:pt x="214" y="473"/>
                  </a:lnTo>
                  <a:lnTo>
                    <a:pt x="216" y="474"/>
                  </a:lnTo>
                  <a:lnTo>
                    <a:pt x="217" y="474"/>
                  </a:lnTo>
                  <a:lnTo>
                    <a:pt x="219" y="474"/>
                  </a:lnTo>
                  <a:lnTo>
                    <a:pt x="220" y="474"/>
                  </a:lnTo>
                  <a:lnTo>
                    <a:pt x="221" y="474"/>
                  </a:lnTo>
                  <a:lnTo>
                    <a:pt x="221" y="473"/>
                  </a:lnTo>
                  <a:lnTo>
                    <a:pt x="223" y="475"/>
                  </a:lnTo>
                  <a:lnTo>
                    <a:pt x="224" y="475"/>
                  </a:lnTo>
                  <a:lnTo>
                    <a:pt x="224" y="476"/>
                  </a:lnTo>
                  <a:lnTo>
                    <a:pt x="223" y="477"/>
                  </a:lnTo>
                  <a:lnTo>
                    <a:pt x="224" y="477"/>
                  </a:lnTo>
                  <a:lnTo>
                    <a:pt x="227" y="477"/>
                  </a:lnTo>
                  <a:lnTo>
                    <a:pt x="227" y="478"/>
                  </a:lnTo>
                  <a:lnTo>
                    <a:pt x="229" y="479"/>
                  </a:lnTo>
                  <a:lnTo>
                    <a:pt x="229" y="475"/>
                  </a:lnTo>
                  <a:lnTo>
                    <a:pt x="228" y="474"/>
                  </a:lnTo>
                  <a:lnTo>
                    <a:pt x="227" y="474"/>
                  </a:lnTo>
                  <a:lnTo>
                    <a:pt x="226" y="473"/>
                  </a:lnTo>
                  <a:lnTo>
                    <a:pt x="225" y="473"/>
                  </a:lnTo>
                  <a:lnTo>
                    <a:pt x="225" y="472"/>
                  </a:lnTo>
                  <a:lnTo>
                    <a:pt x="224" y="472"/>
                  </a:lnTo>
                  <a:lnTo>
                    <a:pt x="221" y="470"/>
                  </a:lnTo>
                  <a:lnTo>
                    <a:pt x="220" y="470"/>
                  </a:lnTo>
                  <a:lnTo>
                    <a:pt x="223" y="470"/>
                  </a:lnTo>
                  <a:lnTo>
                    <a:pt x="223" y="470"/>
                  </a:lnTo>
                  <a:lnTo>
                    <a:pt x="223" y="468"/>
                  </a:lnTo>
                  <a:lnTo>
                    <a:pt x="223" y="467"/>
                  </a:lnTo>
                  <a:lnTo>
                    <a:pt x="224" y="467"/>
                  </a:lnTo>
                  <a:lnTo>
                    <a:pt x="224" y="468"/>
                  </a:lnTo>
                  <a:lnTo>
                    <a:pt x="224" y="469"/>
                  </a:lnTo>
                  <a:lnTo>
                    <a:pt x="224" y="469"/>
                  </a:lnTo>
                  <a:lnTo>
                    <a:pt x="225" y="469"/>
                  </a:lnTo>
                  <a:lnTo>
                    <a:pt x="224" y="466"/>
                  </a:lnTo>
                  <a:lnTo>
                    <a:pt x="223" y="465"/>
                  </a:lnTo>
                  <a:lnTo>
                    <a:pt x="222" y="463"/>
                  </a:lnTo>
                  <a:lnTo>
                    <a:pt x="221" y="462"/>
                  </a:lnTo>
                  <a:lnTo>
                    <a:pt x="221" y="459"/>
                  </a:lnTo>
                  <a:lnTo>
                    <a:pt x="223" y="458"/>
                  </a:lnTo>
                  <a:lnTo>
                    <a:pt x="223" y="459"/>
                  </a:lnTo>
                  <a:lnTo>
                    <a:pt x="223" y="459"/>
                  </a:lnTo>
                  <a:lnTo>
                    <a:pt x="225" y="461"/>
                  </a:lnTo>
                  <a:lnTo>
                    <a:pt x="225" y="462"/>
                  </a:lnTo>
                  <a:lnTo>
                    <a:pt x="227" y="462"/>
                  </a:lnTo>
                  <a:lnTo>
                    <a:pt x="227" y="462"/>
                  </a:lnTo>
                  <a:lnTo>
                    <a:pt x="226" y="462"/>
                  </a:lnTo>
                  <a:lnTo>
                    <a:pt x="226" y="461"/>
                  </a:lnTo>
                  <a:lnTo>
                    <a:pt x="226" y="461"/>
                  </a:lnTo>
                  <a:lnTo>
                    <a:pt x="227" y="461"/>
                  </a:lnTo>
                  <a:lnTo>
                    <a:pt x="228" y="462"/>
                  </a:lnTo>
                  <a:lnTo>
                    <a:pt x="228" y="462"/>
                  </a:lnTo>
                  <a:lnTo>
                    <a:pt x="227" y="461"/>
                  </a:lnTo>
                  <a:lnTo>
                    <a:pt x="227" y="459"/>
                  </a:lnTo>
                  <a:lnTo>
                    <a:pt x="229" y="460"/>
                  </a:lnTo>
                  <a:lnTo>
                    <a:pt x="231" y="461"/>
                  </a:lnTo>
                  <a:lnTo>
                    <a:pt x="230" y="460"/>
                  </a:lnTo>
                  <a:lnTo>
                    <a:pt x="229" y="459"/>
                  </a:lnTo>
                  <a:lnTo>
                    <a:pt x="227" y="459"/>
                  </a:lnTo>
                  <a:lnTo>
                    <a:pt x="227" y="458"/>
                  </a:lnTo>
                  <a:lnTo>
                    <a:pt x="228" y="457"/>
                  </a:lnTo>
                  <a:lnTo>
                    <a:pt x="230" y="457"/>
                  </a:lnTo>
                  <a:lnTo>
                    <a:pt x="231" y="455"/>
                  </a:lnTo>
                  <a:lnTo>
                    <a:pt x="232" y="456"/>
                  </a:lnTo>
                  <a:lnTo>
                    <a:pt x="233" y="456"/>
                  </a:lnTo>
                  <a:lnTo>
                    <a:pt x="235" y="455"/>
                  </a:lnTo>
                  <a:lnTo>
                    <a:pt x="239" y="456"/>
                  </a:lnTo>
                  <a:lnTo>
                    <a:pt x="240" y="457"/>
                  </a:lnTo>
                  <a:lnTo>
                    <a:pt x="240" y="458"/>
                  </a:lnTo>
                  <a:lnTo>
                    <a:pt x="241" y="458"/>
                  </a:lnTo>
                  <a:lnTo>
                    <a:pt x="245" y="458"/>
                  </a:lnTo>
                  <a:lnTo>
                    <a:pt x="244" y="459"/>
                  </a:lnTo>
                  <a:lnTo>
                    <a:pt x="241" y="459"/>
                  </a:lnTo>
                  <a:lnTo>
                    <a:pt x="241" y="462"/>
                  </a:lnTo>
                  <a:lnTo>
                    <a:pt x="242" y="461"/>
                  </a:lnTo>
                  <a:lnTo>
                    <a:pt x="242" y="460"/>
                  </a:lnTo>
                  <a:lnTo>
                    <a:pt x="249" y="455"/>
                  </a:lnTo>
                  <a:lnTo>
                    <a:pt x="254" y="455"/>
                  </a:lnTo>
                  <a:lnTo>
                    <a:pt x="255" y="455"/>
                  </a:lnTo>
                  <a:lnTo>
                    <a:pt x="256" y="455"/>
                  </a:lnTo>
                  <a:lnTo>
                    <a:pt x="256" y="454"/>
                  </a:lnTo>
                  <a:lnTo>
                    <a:pt x="256" y="453"/>
                  </a:lnTo>
                  <a:lnTo>
                    <a:pt x="256" y="453"/>
                  </a:lnTo>
                  <a:lnTo>
                    <a:pt x="253" y="451"/>
                  </a:lnTo>
                  <a:lnTo>
                    <a:pt x="251" y="450"/>
                  </a:lnTo>
                  <a:lnTo>
                    <a:pt x="251" y="449"/>
                  </a:lnTo>
                  <a:lnTo>
                    <a:pt x="251" y="448"/>
                  </a:lnTo>
                  <a:lnTo>
                    <a:pt x="251" y="448"/>
                  </a:lnTo>
                  <a:lnTo>
                    <a:pt x="249" y="444"/>
                  </a:lnTo>
                  <a:lnTo>
                    <a:pt x="249" y="444"/>
                  </a:lnTo>
                  <a:lnTo>
                    <a:pt x="248" y="444"/>
                  </a:lnTo>
                  <a:lnTo>
                    <a:pt x="249" y="443"/>
                  </a:lnTo>
                  <a:lnTo>
                    <a:pt x="249" y="442"/>
                  </a:lnTo>
                  <a:lnTo>
                    <a:pt x="250" y="442"/>
                  </a:lnTo>
                  <a:lnTo>
                    <a:pt x="250" y="439"/>
                  </a:lnTo>
                  <a:lnTo>
                    <a:pt x="252" y="437"/>
                  </a:lnTo>
                  <a:lnTo>
                    <a:pt x="253" y="437"/>
                  </a:lnTo>
                  <a:lnTo>
                    <a:pt x="254" y="436"/>
                  </a:lnTo>
                  <a:lnTo>
                    <a:pt x="254" y="434"/>
                  </a:lnTo>
                  <a:lnTo>
                    <a:pt x="255" y="429"/>
                  </a:lnTo>
                  <a:lnTo>
                    <a:pt x="256" y="430"/>
                  </a:lnTo>
                  <a:lnTo>
                    <a:pt x="258" y="426"/>
                  </a:lnTo>
                  <a:lnTo>
                    <a:pt x="259" y="426"/>
                  </a:lnTo>
                  <a:lnTo>
                    <a:pt x="260" y="426"/>
                  </a:lnTo>
                  <a:lnTo>
                    <a:pt x="260" y="422"/>
                  </a:lnTo>
                  <a:lnTo>
                    <a:pt x="260" y="422"/>
                  </a:lnTo>
                  <a:lnTo>
                    <a:pt x="260" y="422"/>
                  </a:lnTo>
                  <a:lnTo>
                    <a:pt x="260" y="419"/>
                  </a:lnTo>
                  <a:lnTo>
                    <a:pt x="260" y="419"/>
                  </a:lnTo>
                  <a:lnTo>
                    <a:pt x="260" y="419"/>
                  </a:lnTo>
                  <a:lnTo>
                    <a:pt x="260" y="420"/>
                  </a:lnTo>
                  <a:lnTo>
                    <a:pt x="260" y="419"/>
                  </a:lnTo>
                  <a:lnTo>
                    <a:pt x="261" y="419"/>
                  </a:lnTo>
                  <a:lnTo>
                    <a:pt x="262" y="419"/>
                  </a:lnTo>
                  <a:lnTo>
                    <a:pt x="263" y="419"/>
                  </a:lnTo>
                  <a:lnTo>
                    <a:pt x="264" y="417"/>
                  </a:lnTo>
                  <a:lnTo>
                    <a:pt x="264" y="415"/>
                  </a:lnTo>
                  <a:lnTo>
                    <a:pt x="263" y="415"/>
                  </a:lnTo>
                  <a:lnTo>
                    <a:pt x="263" y="414"/>
                  </a:lnTo>
                  <a:lnTo>
                    <a:pt x="263" y="415"/>
                  </a:lnTo>
                  <a:lnTo>
                    <a:pt x="264" y="415"/>
                  </a:lnTo>
                  <a:lnTo>
                    <a:pt x="264" y="415"/>
                  </a:lnTo>
                  <a:lnTo>
                    <a:pt x="265" y="415"/>
                  </a:lnTo>
                  <a:lnTo>
                    <a:pt x="266" y="414"/>
                  </a:lnTo>
                  <a:lnTo>
                    <a:pt x="266" y="413"/>
                  </a:lnTo>
                  <a:lnTo>
                    <a:pt x="269" y="412"/>
                  </a:lnTo>
                  <a:lnTo>
                    <a:pt x="271" y="411"/>
                  </a:lnTo>
                  <a:lnTo>
                    <a:pt x="271" y="412"/>
                  </a:lnTo>
                  <a:lnTo>
                    <a:pt x="272" y="411"/>
                  </a:lnTo>
                  <a:lnTo>
                    <a:pt x="272" y="411"/>
                  </a:lnTo>
                  <a:lnTo>
                    <a:pt x="274" y="412"/>
                  </a:lnTo>
                  <a:lnTo>
                    <a:pt x="275" y="413"/>
                  </a:lnTo>
                  <a:lnTo>
                    <a:pt x="275" y="413"/>
                  </a:lnTo>
                  <a:lnTo>
                    <a:pt x="275" y="413"/>
                  </a:lnTo>
                  <a:lnTo>
                    <a:pt x="272" y="413"/>
                  </a:lnTo>
                  <a:lnTo>
                    <a:pt x="271" y="413"/>
                  </a:lnTo>
                  <a:lnTo>
                    <a:pt x="271" y="414"/>
                  </a:lnTo>
                  <a:lnTo>
                    <a:pt x="273" y="414"/>
                  </a:lnTo>
                  <a:lnTo>
                    <a:pt x="274" y="414"/>
                  </a:lnTo>
                  <a:lnTo>
                    <a:pt x="272" y="415"/>
                  </a:lnTo>
                  <a:lnTo>
                    <a:pt x="272" y="415"/>
                  </a:lnTo>
                  <a:lnTo>
                    <a:pt x="273" y="415"/>
                  </a:lnTo>
                  <a:lnTo>
                    <a:pt x="274" y="415"/>
                  </a:lnTo>
                  <a:lnTo>
                    <a:pt x="275" y="416"/>
                  </a:lnTo>
                  <a:lnTo>
                    <a:pt x="276" y="417"/>
                  </a:lnTo>
                  <a:lnTo>
                    <a:pt x="279" y="416"/>
                  </a:lnTo>
                  <a:lnTo>
                    <a:pt x="279" y="416"/>
                  </a:lnTo>
                  <a:lnTo>
                    <a:pt x="280" y="415"/>
                  </a:lnTo>
                  <a:lnTo>
                    <a:pt x="280" y="416"/>
                  </a:lnTo>
                  <a:lnTo>
                    <a:pt x="281" y="417"/>
                  </a:lnTo>
                  <a:lnTo>
                    <a:pt x="282" y="416"/>
                  </a:lnTo>
                  <a:lnTo>
                    <a:pt x="282" y="416"/>
                  </a:lnTo>
                  <a:lnTo>
                    <a:pt x="282" y="417"/>
                  </a:lnTo>
                  <a:lnTo>
                    <a:pt x="283" y="418"/>
                  </a:lnTo>
                  <a:lnTo>
                    <a:pt x="282" y="418"/>
                  </a:lnTo>
                  <a:lnTo>
                    <a:pt x="279" y="419"/>
                  </a:lnTo>
                  <a:lnTo>
                    <a:pt x="276" y="421"/>
                  </a:lnTo>
                  <a:lnTo>
                    <a:pt x="276" y="422"/>
                  </a:lnTo>
                  <a:lnTo>
                    <a:pt x="276" y="422"/>
                  </a:lnTo>
                  <a:lnTo>
                    <a:pt x="278" y="422"/>
                  </a:lnTo>
                  <a:lnTo>
                    <a:pt x="280" y="423"/>
                  </a:lnTo>
                  <a:lnTo>
                    <a:pt x="280" y="423"/>
                  </a:lnTo>
                  <a:lnTo>
                    <a:pt x="281" y="424"/>
                  </a:lnTo>
                  <a:lnTo>
                    <a:pt x="282" y="425"/>
                  </a:lnTo>
                  <a:lnTo>
                    <a:pt x="282" y="427"/>
                  </a:lnTo>
                  <a:lnTo>
                    <a:pt x="281" y="428"/>
                  </a:lnTo>
                  <a:lnTo>
                    <a:pt x="282" y="430"/>
                  </a:lnTo>
                  <a:lnTo>
                    <a:pt x="282" y="430"/>
                  </a:lnTo>
                  <a:lnTo>
                    <a:pt x="284" y="430"/>
                  </a:lnTo>
                  <a:lnTo>
                    <a:pt x="286" y="429"/>
                  </a:lnTo>
                  <a:lnTo>
                    <a:pt x="286" y="429"/>
                  </a:lnTo>
                  <a:lnTo>
                    <a:pt x="286" y="428"/>
                  </a:lnTo>
                  <a:lnTo>
                    <a:pt x="286" y="428"/>
                  </a:lnTo>
                  <a:lnTo>
                    <a:pt x="287" y="427"/>
                  </a:lnTo>
                  <a:lnTo>
                    <a:pt x="288" y="427"/>
                  </a:lnTo>
                  <a:lnTo>
                    <a:pt x="287" y="426"/>
                  </a:lnTo>
                  <a:lnTo>
                    <a:pt x="289" y="426"/>
                  </a:lnTo>
                  <a:lnTo>
                    <a:pt x="289" y="426"/>
                  </a:lnTo>
                  <a:lnTo>
                    <a:pt x="293" y="424"/>
                  </a:lnTo>
                  <a:lnTo>
                    <a:pt x="296" y="425"/>
                  </a:lnTo>
                  <a:lnTo>
                    <a:pt x="296" y="425"/>
                  </a:lnTo>
                  <a:lnTo>
                    <a:pt x="298" y="424"/>
                  </a:lnTo>
                  <a:lnTo>
                    <a:pt x="298" y="422"/>
                  </a:lnTo>
                  <a:lnTo>
                    <a:pt x="298" y="422"/>
                  </a:lnTo>
                  <a:lnTo>
                    <a:pt x="298" y="422"/>
                  </a:lnTo>
                  <a:lnTo>
                    <a:pt x="297" y="421"/>
                  </a:lnTo>
                  <a:lnTo>
                    <a:pt x="295" y="422"/>
                  </a:lnTo>
                  <a:lnTo>
                    <a:pt x="295" y="422"/>
                  </a:lnTo>
                  <a:lnTo>
                    <a:pt x="294" y="422"/>
                  </a:lnTo>
                  <a:lnTo>
                    <a:pt x="293" y="422"/>
                  </a:lnTo>
                  <a:lnTo>
                    <a:pt x="293" y="422"/>
                  </a:lnTo>
                  <a:lnTo>
                    <a:pt x="292" y="422"/>
                  </a:lnTo>
                  <a:lnTo>
                    <a:pt x="290" y="422"/>
                  </a:lnTo>
                  <a:lnTo>
                    <a:pt x="290" y="422"/>
                  </a:lnTo>
                  <a:lnTo>
                    <a:pt x="289" y="420"/>
                  </a:lnTo>
                  <a:lnTo>
                    <a:pt x="289" y="419"/>
                  </a:lnTo>
                  <a:lnTo>
                    <a:pt x="288" y="419"/>
                  </a:lnTo>
                  <a:lnTo>
                    <a:pt x="288" y="419"/>
                  </a:lnTo>
                  <a:lnTo>
                    <a:pt x="288" y="419"/>
                  </a:lnTo>
                  <a:lnTo>
                    <a:pt x="287" y="419"/>
                  </a:lnTo>
                  <a:lnTo>
                    <a:pt x="287" y="419"/>
                  </a:lnTo>
                  <a:lnTo>
                    <a:pt x="287" y="418"/>
                  </a:lnTo>
                  <a:lnTo>
                    <a:pt x="287" y="418"/>
                  </a:lnTo>
                  <a:lnTo>
                    <a:pt x="286" y="417"/>
                  </a:lnTo>
                  <a:lnTo>
                    <a:pt x="286" y="417"/>
                  </a:lnTo>
                  <a:lnTo>
                    <a:pt x="286" y="418"/>
                  </a:lnTo>
                  <a:lnTo>
                    <a:pt x="285" y="418"/>
                  </a:lnTo>
                  <a:lnTo>
                    <a:pt x="285" y="418"/>
                  </a:lnTo>
                  <a:lnTo>
                    <a:pt x="285" y="417"/>
                  </a:lnTo>
                  <a:lnTo>
                    <a:pt x="285" y="416"/>
                  </a:lnTo>
                  <a:lnTo>
                    <a:pt x="284" y="416"/>
                  </a:lnTo>
                  <a:lnTo>
                    <a:pt x="284" y="416"/>
                  </a:lnTo>
                  <a:lnTo>
                    <a:pt x="283" y="415"/>
                  </a:lnTo>
                  <a:lnTo>
                    <a:pt x="282" y="415"/>
                  </a:lnTo>
                  <a:lnTo>
                    <a:pt x="285" y="416"/>
                  </a:lnTo>
                  <a:lnTo>
                    <a:pt x="285" y="415"/>
                  </a:lnTo>
                  <a:lnTo>
                    <a:pt x="285" y="415"/>
                  </a:lnTo>
                  <a:lnTo>
                    <a:pt x="286" y="415"/>
                  </a:lnTo>
                  <a:lnTo>
                    <a:pt x="286" y="415"/>
                  </a:lnTo>
                  <a:lnTo>
                    <a:pt x="286" y="416"/>
                  </a:lnTo>
                  <a:lnTo>
                    <a:pt x="287" y="416"/>
                  </a:lnTo>
                  <a:lnTo>
                    <a:pt x="287" y="416"/>
                  </a:lnTo>
                  <a:lnTo>
                    <a:pt x="287" y="417"/>
                  </a:lnTo>
                  <a:lnTo>
                    <a:pt x="287" y="417"/>
                  </a:lnTo>
                  <a:lnTo>
                    <a:pt x="287" y="416"/>
                  </a:lnTo>
                  <a:lnTo>
                    <a:pt x="288" y="416"/>
                  </a:lnTo>
                  <a:lnTo>
                    <a:pt x="289" y="416"/>
                  </a:lnTo>
                  <a:lnTo>
                    <a:pt x="288" y="417"/>
                  </a:lnTo>
                  <a:lnTo>
                    <a:pt x="289" y="418"/>
                  </a:lnTo>
                  <a:lnTo>
                    <a:pt x="289" y="419"/>
                  </a:lnTo>
                  <a:lnTo>
                    <a:pt x="289" y="419"/>
                  </a:lnTo>
                  <a:lnTo>
                    <a:pt x="289" y="416"/>
                  </a:lnTo>
                  <a:lnTo>
                    <a:pt x="290" y="415"/>
                  </a:lnTo>
                  <a:lnTo>
                    <a:pt x="290" y="413"/>
                  </a:lnTo>
                  <a:lnTo>
                    <a:pt x="291" y="413"/>
                  </a:lnTo>
                  <a:lnTo>
                    <a:pt x="291" y="415"/>
                  </a:lnTo>
                  <a:lnTo>
                    <a:pt x="291" y="415"/>
                  </a:lnTo>
                  <a:lnTo>
                    <a:pt x="290" y="415"/>
                  </a:lnTo>
                  <a:lnTo>
                    <a:pt x="290" y="416"/>
                  </a:lnTo>
                  <a:lnTo>
                    <a:pt x="291" y="416"/>
                  </a:lnTo>
                  <a:lnTo>
                    <a:pt x="292" y="414"/>
                  </a:lnTo>
                  <a:lnTo>
                    <a:pt x="293" y="414"/>
                  </a:lnTo>
                  <a:lnTo>
                    <a:pt x="294" y="412"/>
                  </a:lnTo>
                  <a:lnTo>
                    <a:pt x="295" y="412"/>
                  </a:lnTo>
                  <a:lnTo>
                    <a:pt x="296" y="411"/>
                  </a:lnTo>
                  <a:lnTo>
                    <a:pt x="296" y="412"/>
                  </a:lnTo>
                  <a:lnTo>
                    <a:pt x="296" y="411"/>
                  </a:lnTo>
                  <a:lnTo>
                    <a:pt x="299" y="411"/>
                  </a:lnTo>
                  <a:lnTo>
                    <a:pt x="300" y="411"/>
                  </a:lnTo>
                  <a:lnTo>
                    <a:pt x="300" y="410"/>
                  </a:lnTo>
                  <a:lnTo>
                    <a:pt x="302" y="409"/>
                  </a:lnTo>
                  <a:lnTo>
                    <a:pt x="303" y="409"/>
                  </a:lnTo>
                  <a:lnTo>
                    <a:pt x="304" y="408"/>
                  </a:lnTo>
                  <a:lnTo>
                    <a:pt x="307" y="408"/>
                  </a:lnTo>
                  <a:lnTo>
                    <a:pt x="309" y="408"/>
                  </a:lnTo>
                  <a:lnTo>
                    <a:pt x="310" y="408"/>
                  </a:lnTo>
                  <a:lnTo>
                    <a:pt x="311" y="407"/>
                  </a:lnTo>
                  <a:lnTo>
                    <a:pt x="312" y="407"/>
                  </a:lnTo>
                  <a:lnTo>
                    <a:pt x="312" y="407"/>
                  </a:lnTo>
                  <a:lnTo>
                    <a:pt x="312" y="408"/>
                  </a:lnTo>
                  <a:lnTo>
                    <a:pt x="313" y="408"/>
                  </a:lnTo>
                  <a:lnTo>
                    <a:pt x="314" y="408"/>
                  </a:lnTo>
                  <a:lnTo>
                    <a:pt x="314" y="408"/>
                  </a:lnTo>
                  <a:lnTo>
                    <a:pt x="312" y="408"/>
                  </a:lnTo>
                  <a:lnTo>
                    <a:pt x="308" y="410"/>
                  </a:lnTo>
                  <a:lnTo>
                    <a:pt x="308" y="411"/>
                  </a:lnTo>
                  <a:lnTo>
                    <a:pt x="309" y="411"/>
                  </a:lnTo>
                  <a:lnTo>
                    <a:pt x="308" y="411"/>
                  </a:lnTo>
                  <a:lnTo>
                    <a:pt x="307" y="411"/>
                  </a:lnTo>
                  <a:lnTo>
                    <a:pt x="305" y="411"/>
                  </a:lnTo>
                  <a:lnTo>
                    <a:pt x="304" y="412"/>
                  </a:lnTo>
                  <a:lnTo>
                    <a:pt x="306" y="413"/>
                  </a:lnTo>
                  <a:lnTo>
                    <a:pt x="307" y="414"/>
                  </a:lnTo>
                  <a:lnTo>
                    <a:pt x="309" y="416"/>
                  </a:lnTo>
                  <a:lnTo>
                    <a:pt x="308" y="416"/>
                  </a:lnTo>
                  <a:lnTo>
                    <a:pt x="307" y="416"/>
                  </a:lnTo>
                  <a:lnTo>
                    <a:pt x="307" y="417"/>
                  </a:lnTo>
                  <a:lnTo>
                    <a:pt x="306" y="417"/>
                  </a:lnTo>
                  <a:lnTo>
                    <a:pt x="303" y="422"/>
                  </a:lnTo>
                  <a:lnTo>
                    <a:pt x="300" y="422"/>
                  </a:lnTo>
                  <a:lnTo>
                    <a:pt x="300" y="422"/>
                  </a:lnTo>
                  <a:lnTo>
                    <a:pt x="300" y="422"/>
                  </a:lnTo>
                  <a:lnTo>
                    <a:pt x="299" y="423"/>
                  </a:lnTo>
                  <a:lnTo>
                    <a:pt x="301" y="425"/>
                  </a:lnTo>
                  <a:lnTo>
                    <a:pt x="302" y="426"/>
                  </a:lnTo>
                  <a:lnTo>
                    <a:pt x="303" y="427"/>
                  </a:lnTo>
                  <a:lnTo>
                    <a:pt x="304" y="427"/>
                  </a:lnTo>
                  <a:lnTo>
                    <a:pt x="304" y="427"/>
                  </a:lnTo>
                  <a:lnTo>
                    <a:pt x="306" y="429"/>
                  </a:lnTo>
                  <a:lnTo>
                    <a:pt x="311" y="431"/>
                  </a:lnTo>
                  <a:lnTo>
                    <a:pt x="313" y="433"/>
                  </a:lnTo>
                  <a:lnTo>
                    <a:pt x="315" y="435"/>
                  </a:lnTo>
                  <a:lnTo>
                    <a:pt x="315" y="435"/>
                  </a:lnTo>
                  <a:lnTo>
                    <a:pt x="316" y="437"/>
                  </a:lnTo>
                  <a:lnTo>
                    <a:pt x="318" y="438"/>
                  </a:lnTo>
                  <a:lnTo>
                    <a:pt x="322" y="440"/>
                  </a:lnTo>
                  <a:lnTo>
                    <a:pt x="324" y="441"/>
                  </a:lnTo>
                  <a:lnTo>
                    <a:pt x="325" y="442"/>
                  </a:lnTo>
                  <a:lnTo>
                    <a:pt x="325" y="446"/>
                  </a:lnTo>
                  <a:lnTo>
                    <a:pt x="326" y="447"/>
                  </a:lnTo>
                  <a:lnTo>
                    <a:pt x="326" y="450"/>
                  </a:lnTo>
                  <a:lnTo>
                    <a:pt x="325" y="450"/>
                  </a:lnTo>
                  <a:lnTo>
                    <a:pt x="325" y="451"/>
                  </a:lnTo>
                  <a:lnTo>
                    <a:pt x="325" y="451"/>
                  </a:lnTo>
                  <a:lnTo>
                    <a:pt x="319" y="455"/>
                  </a:lnTo>
                  <a:lnTo>
                    <a:pt x="317" y="455"/>
                  </a:lnTo>
                  <a:lnTo>
                    <a:pt x="314" y="455"/>
                  </a:lnTo>
                  <a:lnTo>
                    <a:pt x="307" y="455"/>
                  </a:lnTo>
                  <a:lnTo>
                    <a:pt x="304" y="455"/>
                  </a:lnTo>
                  <a:lnTo>
                    <a:pt x="304" y="455"/>
                  </a:lnTo>
                  <a:lnTo>
                    <a:pt x="300" y="453"/>
                  </a:lnTo>
                  <a:lnTo>
                    <a:pt x="297" y="453"/>
                  </a:lnTo>
                  <a:lnTo>
                    <a:pt x="296" y="450"/>
                  </a:lnTo>
                  <a:lnTo>
                    <a:pt x="294" y="451"/>
                  </a:lnTo>
                  <a:lnTo>
                    <a:pt x="292" y="449"/>
                  </a:lnTo>
                  <a:lnTo>
                    <a:pt x="291" y="448"/>
                  </a:lnTo>
                  <a:lnTo>
                    <a:pt x="291" y="448"/>
                  </a:lnTo>
                  <a:lnTo>
                    <a:pt x="290" y="447"/>
                  </a:lnTo>
                  <a:lnTo>
                    <a:pt x="289" y="447"/>
                  </a:lnTo>
                  <a:lnTo>
                    <a:pt x="289" y="448"/>
                  </a:lnTo>
                  <a:lnTo>
                    <a:pt x="281" y="448"/>
                  </a:lnTo>
                  <a:lnTo>
                    <a:pt x="276" y="449"/>
                  </a:lnTo>
                  <a:lnTo>
                    <a:pt x="274" y="451"/>
                  </a:lnTo>
                  <a:lnTo>
                    <a:pt x="273" y="451"/>
                  </a:lnTo>
                  <a:lnTo>
                    <a:pt x="271" y="453"/>
                  </a:lnTo>
                  <a:lnTo>
                    <a:pt x="270" y="454"/>
                  </a:lnTo>
                  <a:lnTo>
                    <a:pt x="268" y="455"/>
                  </a:lnTo>
                  <a:lnTo>
                    <a:pt x="266" y="455"/>
                  </a:lnTo>
                  <a:lnTo>
                    <a:pt x="266" y="455"/>
                  </a:lnTo>
                  <a:lnTo>
                    <a:pt x="264" y="454"/>
                  </a:lnTo>
                  <a:lnTo>
                    <a:pt x="260" y="454"/>
                  </a:lnTo>
                  <a:lnTo>
                    <a:pt x="259" y="454"/>
                  </a:lnTo>
                  <a:lnTo>
                    <a:pt x="258" y="454"/>
                  </a:lnTo>
                  <a:lnTo>
                    <a:pt x="258" y="453"/>
                  </a:lnTo>
                  <a:lnTo>
                    <a:pt x="257" y="455"/>
                  </a:lnTo>
                  <a:lnTo>
                    <a:pt x="257" y="455"/>
                  </a:lnTo>
                  <a:lnTo>
                    <a:pt x="258" y="456"/>
                  </a:lnTo>
                  <a:lnTo>
                    <a:pt x="258" y="456"/>
                  </a:lnTo>
                  <a:lnTo>
                    <a:pt x="258" y="456"/>
                  </a:lnTo>
                  <a:lnTo>
                    <a:pt x="260" y="457"/>
                  </a:lnTo>
                  <a:lnTo>
                    <a:pt x="260" y="456"/>
                  </a:lnTo>
                  <a:lnTo>
                    <a:pt x="261" y="457"/>
                  </a:lnTo>
                  <a:lnTo>
                    <a:pt x="261" y="457"/>
                  </a:lnTo>
                  <a:lnTo>
                    <a:pt x="256" y="458"/>
                  </a:lnTo>
                  <a:lnTo>
                    <a:pt x="256" y="458"/>
                  </a:lnTo>
                  <a:lnTo>
                    <a:pt x="256" y="459"/>
                  </a:lnTo>
                  <a:lnTo>
                    <a:pt x="256" y="459"/>
                  </a:lnTo>
                  <a:lnTo>
                    <a:pt x="257" y="459"/>
                  </a:lnTo>
                  <a:lnTo>
                    <a:pt x="251" y="459"/>
                  </a:lnTo>
                  <a:lnTo>
                    <a:pt x="251" y="459"/>
                  </a:lnTo>
                  <a:lnTo>
                    <a:pt x="250" y="459"/>
                  </a:lnTo>
                  <a:lnTo>
                    <a:pt x="249" y="459"/>
                  </a:lnTo>
                  <a:lnTo>
                    <a:pt x="250" y="459"/>
                  </a:lnTo>
                  <a:lnTo>
                    <a:pt x="249" y="460"/>
                  </a:lnTo>
                  <a:lnTo>
                    <a:pt x="248" y="459"/>
                  </a:lnTo>
                  <a:lnTo>
                    <a:pt x="247" y="459"/>
                  </a:lnTo>
                  <a:lnTo>
                    <a:pt x="246" y="459"/>
                  </a:lnTo>
                  <a:lnTo>
                    <a:pt x="244" y="459"/>
                  </a:lnTo>
                  <a:lnTo>
                    <a:pt x="242" y="462"/>
                  </a:lnTo>
                  <a:lnTo>
                    <a:pt x="242" y="462"/>
                  </a:lnTo>
                  <a:lnTo>
                    <a:pt x="241" y="463"/>
                  </a:lnTo>
                  <a:lnTo>
                    <a:pt x="241" y="465"/>
                  </a:lnTo>
                  <a:lnTo>
                    <a:pt x="241" y="466"/>
                  </a:lnTo>
                  <a:lnTo>
                    <a:pt x="245" y="466"/>
                  </a:lnTo>
                  <a:lnTo>
                    <a:pt x="245" y="466"/>
                  </a:lnTo>
                  <a:lnTo>
                    <a:pt x="244" y="466"/>
                  </a:lnTo>
                  <a:lnTo>
                    <a:pt x="244" y="468"/>
                  </a:lnTo>
                  <a:lnTo>
                    <a:pt x="245" y="469"/>
                  </a:lnTo>
                  <a:lnTo>
                    <a:pt x="245" y="469"/>
                  </a:lnTo>
                  <a:lnTo>
                    <a:pt x="246" y="470"/>
                  </a:lnTo>
                  <a:lnTo>
                    <a:pt x="246" y="470"/>
                  </a:lnTo>
                  <a:lnTo>
                    <a:pt x="245" y="471"/>
                  </a:lnTo>
                  <a:lnTo>
                    <a:pt x="245" y="472"/>
                  </a:lnTo>
                  <a:lnTo>
                    <a:pt x="245" y="473"/>
                  </a:lnTo>
                  <a:lnTo>
                    <a:pt x="246" y="473"/>
                  </a:lnTo>
                  <a:lnTo>
                    <a:pt x="246" y="473"/>
                  </a:lnTo>
                  <a:lnTo>
                    <a:pt x="244" y="473"/>
                  </a:lnTo>
                  <a:lnTo>
                    <a:pt x="244" y="473"/>
                  </a:lnTo>
                  <a:lnTo>
                    <a:pt x="243" y="472"/>
                  </a:lnTo>
                  <a:lnTo>
                    <a:pt x="242" y="472"/>
                  </a:lnTo>
                  <a:lnTo>
                    <a:pt x="242" y="472"/>
                  </a:lnTo>
                  <a:lnTo>
                    <a:pt x="242" y="473"/>
                  </a:lnTo>
                  <a:lnTo>
                    <a:pt x="242" y="473"/>
                  </a:lnTo>
                  <a:lnTo>
                    <a:pt x="242" y="474"/>
                  </a:lnTo>
                  <a:lnTo>
                    <a:pt x="242" y="474"/>
                  </a:lnTo>
                  <a:lnTo>
                    <a:pt x="242" y="475"/>
                  </a:lnTo>
                  <a:lnTo>
                    <a:pt x="243" y="475"/>
                  </a:lnTo>
                  <a:lnTo>
                    <a:pt x="244" y="475"/>
                  </a:lnTo>
                  <a:lnTo>
                    <a:pt x="245" y="476"/>
                  </a:lnTo>
                  <a:lnTo>
                    <a:pt x="246" y="476"/>
                  </a:lnTo>
                  <a:lnTo>
                    <a:pt x="246" y="477"/>
                  </a:lnTo>
                  <a:lnTo>
                    <a:pt x="247" y="477"/>
                  </a:lnTo>
                  <a:lnTo>
                    <a:pt x="246" y="478"/>
                  </a:lnTo>
                  <a:lnTo>
                    <a:pt x="246" y="478"/>
                  </a:lnTo>
                  <a:lnTo>
                    <a:pt x="246" y="479"/>
                  </a:lnTo>
                  <a:lnTo>
                    <a:pt x="247" y="479"/>
                  </a:lnTo>
                  <a:lnTo>
                    <a:pt x="248" y="479"/>
                  </a:lnTo>
                  <a:lnTo>
                    <a:pt x="248" y="479"/>
                  </a:lnTo>
                  <a:lnTo>
                    <a:pt x="247" y="480"/>
                  </a:lnTo>
                  <a:lnTo>
                    <a:pt x="247" y="480"/>
                  </a:lnTo>
                  <a:lnTo>
                    <a:pt x="248" y="480"/>
                  </a:lnTo>
                  <a:lnTo>
                    <a:pt x="249" y="481"/>
                  </a:lnTo>
                  <a:lnTo>
                    <a:pt x="247" y="483"/>
                  </a:lnTo>
                  <a:lnTo>
                    <a:pt x="248" y="483"/>
                  </a:lnTo>
                  <a:lnTo>
                    <a:pt x="253" y="483"/>
                  </a:lnTo>
                  <a:lnTo>
                    <a:pt x="253" y="484"/>
                  </a:lnTo>
                  <a:lnTo>
                    <a:pt x="252" y="484"/>
                  </a:lnTo>
                  <a:lnTo>
                    <a:pt x="252" y="484"/>
                  </a:lnTo>
                  <a:lnTo>
                    <a:pt x="251" y="484"/>
                  </a:lnTo>
                  <a:lnTo>
                    <a:pt x="249" y="484"/>
                  </a:lnTo>
                  <a:lnTo>
                    <a:pt x="249" y="485"/>
                  </a:lnTo>
                  <a:lnTo>
                    <a:pt x="248" y="486"/>
                  </a:lnTo>
                  <a:lnTo>
                    <a:pt x="252" y="484"/>
                  </a:lnTo>
                  <a:lnTo>
                    <a:pt x="252" y="485"/>
                  </a:lnTo>
                  <a:lnTo>
                    <a:pt x="251" y="486"/>
                  </a:lnTo>
                  <a:lnTo>
                    <a:pt x="252" y="486"/>
                  </a:lnTo>
                  <a:lnTo>
                    <a:pt x="253" y="485"/>
                  </a:lnTo>
                  <a:lnTo>
                    <a:pt x="253" y="484"/>
                  </a:lnTo>
                  <a:lnTo>
                    <a:pt x="254" y="484"/>
                  </a:lnTo>
                  <a:lnTo>
                    <a:pt x="254" y="484"/>
                  </a:lnTo>
                  <a:lnTo>
                    <a:pt x="255" y="485"/>
                  </a:lnTo>
                  <a:lnTo>
                    <a:pt x="256" y="486"/>
                  </a:lnTo>
                  <a:lnTo>
                    <a:pt x="256" y="486"/>
                  </a:lnTo>
                  <a:lnTo>
                    <a:pt x="256" y="485"/>
                  </a:lnTo>
                  <a:lnTo>
                    <a:pt x="256" y="485"/>
                  </a:lnTo>
                  <a:lnTo>
                    <a:pt x="257" y="485"/>
                  </a:lnTo>
                  <a:lnTo>
                    <a:pt x="257" y="488"/>
                  </a:lnTo>
                  <a:lnTo>
                    <a:pt x="258" y="488"/>
                  </a:lnTo>
                  <a:lnTo>
                    <a:pt x="260" y="488"/>
                  </a:lnTo>
                  <a:lnTo>
                    <a:pt x="261" y="489"/>
                  </a:lnTo>
                  <a:lnTo>
                    <a:pt x="265" y="488"/>
                  </a:lnTo>
                  <a:lnTo>
                    <a:pt x="265" y="487"/>
                  </a:lnTo>
                  <a:lnTo>
                    <a:pt x="265" y="486"/>
                  </a:lnTo>
                  <a:lnTo>
                    <a:pt x="265" y="485"/>
                  </a:lnTo>
                  <a:lnTo>
                    <a:pt x="266" y="484"/>
                  </a:lnTo>
                  <a:lnTo>
                    <a:pt x="269" y="484"/>
                  </a:lnTo>
                  <a:lnTo>
                    <a:pt x="275" y="488"/>
                  </a:lnTo>
                  <a:lnTo>
                    <a:pt x="275" y="488"/>
                  </a:lnTo>
                  <a:lnTo>
                    <a:pt x="276" y="489"/>
                  </a:lnTo>
                  <a:lnTo>
                    <a:pt x="278" y="490"/>
                  </a:lnTo>
                  <a:lnTo>
                    <a:pt x="281" y="489"/>
                  </a:lnTo>
                  <a:lnTo>
                    <a:pt x="282" y="489"/>
                  </a:lnTo>
                  <a:lnTo>
                    <a:pt x="283" y="488"/>
                  </a:lnTo>
                  <a:lnTo>
                    <a:pt x="284" y="488"/>
                  </a:lnTo>
                  <a:lnTo>
                    <a:pt x="285" y="488"/>
                  </a:lnTo>
                  <a:lnTo>
                    <a:pt x="285" y="487"/>
                  </a:lnTo>
                  <a:lnTo>
                    <a:pt x="287" y="485"/>
                  </a:lnTo>
                  <a:lnTo>
                    <a:pt x="288" y="484"/>
                  </a:lnTo>
                  <a:lnTo>
                    <a:pt x="289" y="484"/>
                  </a:lnTo>
                  <a:lnTo>
                    <a:pt x="289" y="484"/>
                  </a:lnTo>
                  <a:lnTo>
                    <a:pt x="291" y="486"/>
                  </a:lnTo>
                  <a:lnTo>
                    <a:pt x="293" y="486"/>
                  </a:lnTo>
                  <a:lnTo>
                    <a:pt x="293" y="486"/>
                  </a:lnTo>
                  <a:lnTo>
                    <a:pt x="293" y="485"/>
                  </a:lnTo>
                  <a:lnTo>
                    <a:pt x="295" y="484"/>
                  </a:lnTo>
                  <a:lnTo>
                    <a:pt x="296" y="485"/>
                  </a:lnTo>
                  <a:lnTo>
                    <a:pt x="296" y="486"/>
                  </a:lnTo>
                  <a:lnTo>
                    <a:pt x="295" y="487"/>
                  </a:lnTo>
                  <a:lnTo>
                    <a:pt x="294" y="488"/>
                  </a:lnTo>
                  <a:lnTo>
                    <a:pt x="295" y="490"/>
                  </a:lnTo>
                  <a:lnTo>
                    <a:pt x="295" y="490"/>
                  </a:lnTo>
                  <a:lnTo>
                    <a:pt x="294" y="491"/>
                  </a:lnTo>
                  <a:lnTo>
                    <a:pt x="294" y="493"/>
                  </a:lnTo>
                  <a:lnTo>
                    <a:pt x="294" y="493"/>
                  </a:lnTo>
                  <a:lnTo>
                    <a:pt x="295" y="495"/>
                  </a:lnTo>
                  <a:lnTo>
                    <a:pt x="295" y="496"/>
                  </a:lnTo>
                  <a:lnTo>
                    <a:pt x="295" y="498"/>
                  </a:lnTo>
                  <a:lnTo>
                    <a:pt x="295" y="499"/>
                  </a:lnTo>
                  <a:lnTo>
                    <a:pt x="295" y="500"/>
                  </a:lnTo>
                  <a:lnTo>
                    <a:pt x="293" y="501"/>
                  </a:lnTo>
                  <a:lnTo>
                    <a:pt x="293" y="504"/>
                  </a:lnTo>
                  <a:lnTo>
                    <a:pt x="292" y="504"/>
                  </a:lnTo>
                  <a:lnTo>
                    <a:pt x="292" y="504"/>
                  </a:lnTo>
                  <a:lnTo>
                    <a:pt x="292" y="504"/>
                  </a:lnTo>
                  <a:lnTo>
                    <a:pt x="291" y="506"/>
                  </a:lnTo>
                  <a:lnTo>
                    <a:pt x="291" y="506"/>
                  </a:lnTo>
                  <a:lnTo>
                    <a:pt x="289" y="510"/>
                  </a:lnTo>
                  <a:lnTo>
                    <a:pt x="286" y="519"/>
                  </a:lnTo>
                  <a:lnTo>
                    <a:pt x="286" y="520"/>
                  </a:lnTo>
                  <a:lnTo>
                    <a:pt x="284" y="521"/>
                  </a:lnTo>
                  <a:lnTo>
                    <a:pt x="281" y="523"/>
                  </a:lnTo>
                  <a:lnTo>
                    <a:pt x="279" y="523"/>
                  </a:lnTo>
                  <a:lnTo>
                    <a:pt x="278" y="522"/>
                  </a:lnTo>
                  <a:lnTo>
                    <a:pt x="278" y="523"/>
                  </a:lnTo>
                  <a:lnTo>
                    <a:pt x="278" y="523"/>
                  </a:lnTo>
                  <a:lnTo>
                    <a:pt x="275" y="523"/>
                  </a:lnTo>
                  <a:lnTo>
                    <a:pt x="275" y="522"/>
                  </a:lnTo>
                  <a:lnTo>
                    <a:pt x="274" y="521"/>
                  </a:lnTo>
                  <a:lnTo>
                    <a:pt x="273" y="521"/>
                  </a:lnTo>
                  <a:lnTo>
                    <a:pt x="272" y="521"/>
                  </a:lnTo>
                  <a:lnTo>
                    <a:pt x="272" y="520"/>
                  </a:lnTo>
                  <a:lnTo>
                    <a:pt x="272" y="520"/>
                  </a:lnTo>
                  <a:lnTo>
                    <a:pt x="271" y="520"/>
                  </a:lnTo>
                  <a:lnTo>
                    <a:pt x="268" y="520"/>
                  </a:lnTo>
                  <a:lnTo>
                    <a:pt x="267" y="520"/>
                  </a:lnTo>
                  <a:lnTo>
                    <a:pt x="267" y="521"/>
                  </a:lnTo>
                  <a:lnTo>
                    <a:pt x="267" y="521"/>
                  </a:lnTo>
                  <a:lnTo>
                    <a:pt x="264" y="521"/>
                  </a:lnTo>
                  <a:lnTo>
                    <a:pt x="264" y="521"/>
                  </a:lnTo>
                  <a:lnTo>
                    <a:pt x="264" y="521"/>
                  </a:lnTo>
                  <a:lnTo>
                    <a:pt x="266" y="521"/>
                  </a:lnTo>
                  <a:lnTo>
                    <a:pt x="266" y="520"/>
                  </a:lnTo>
                  <a:lnTo>
                    <a:pt x="265" y="520"/>
                  </a:lnTo>
                  <a:lnTo>
                    <a:pt x="263" y="521"/>
                  </a:lnTo>
                  <a:lnTo>
                    <a:pt x="256" y="524"/>
                  </a:lnTo>
                  <a:lnTo>
                    <a:pt x="253" y="523"/>
                  </a:lnTo>
                  <a:lnTo>
                    <a:pt x="250" y="523"/>
                  </a:lnTo>
                  <a:lnTo>
                    <a:pt x="249" y="522"/>
                  </a:lnTo>
                  <a:lnTo>
                    <a:pt x="247" y="522"/>
                  </a:lnTo>
                  <a:lnTo>
                    <a:pt x="244" y="521"/>
                  </a:lnTo>
                  <a:lnTo>
                    <a:pt x="238" y="519"/>
                  </a:lnTo>
                  <a:lnTo>
                    <a:pt x="235" y="520"/>
                  </a:lnTo>
                  <a:lnTo>
                    <a:pt x="235" y="520"/>
                  </a:lnTo>
                  <a:lnTo>
                    <a:pt x="235" y="519"/>
                  </a:lnTo>
                  <a:lnTo>
                    <a:pt x="235" y="519"/>
                  </a:lnTo>
                  <a:lnTo>
                    <a:pt x="234" y="517"/>
                  </a:lnTo>
                  <a:lnTo>
                    <a:pt x="233" y="517"/>
                  </a:lnTo>
                  <a:lnTo>
                    <a:pt x="224" y="516"/>
                  </a:lnTo>
                  <a:lnTo>
                    <a:pt x="224" y="516"/>
                  </a:lnTo>
                  <a:lnTo>
                    <a:pt x="224" y="516"/>
                  </a:lnTo>
                  <a:lnTo>
                    <a:pt x="223" y="515"/>
                  </a:lnTo>
                  <a:lnTo>
                    <a:pt x="223" y="514"/>
                  </a:lnTo>
                  <a:lnTo>
                    <a:pt x="223" y="514"/>
                  </a:lnTo>
                  <a:lnTo>
                    <a:pt x="223" y="513"/>
                  </a:lnTo>
                  <a:lnTo>
                    <a:pt x="223" y="513"/>
                  </a:lnTo>
                  <a:lnTo>
                    <a:pt x="222" y="513"/>
                  </a:lnTo>
                  <a:lnTo>
                    <a:pt x="221" y="512"/>
                  </a:lnTo>
                  <a:lnTo>
                    <a:pt x="217" y="511"/>
                  </a:lnTo>
                  <a:lnTo>
                    <a:pt x="212" y="512"/>
                  </a:lnTo>
                  <a:lnTo>
                    <a:pt x="206" y="517"/>
                  </a:lnTo>
                  <a:lnTo>
                    <a:pt x="206" y="517"/>
                  </a:lnTo>
                  <a:lnTo>
                    <a:pt x="206" y="519"/>
                  </a:lnTo>
                  <a:lnTo>
                    <a:pt x="206" y="520"/>
                  </a:lnTo>
                  <a:lnTo>
                    <a:pt x="206" y="521"/>
                  </a:lnTo>
                  <a:lnTo>
                    <a:pt x="206" y="522"/>
                  </a:lnTo>
                  <a:lnTo>
                    <a:pt x="206" y="523"/>
                  </a:lnTo>
                  <a:lnTo>
                    <a:pt x="204" y="526"/>
                  </a:lnTo>
                  <a:lnTo>
                    <a:pt x="202" y="528"/>
                  </a:lnTo>
                  <a:lnTo>
                    <a:pt x="200" y="528"/>
                  </a:lnTo>
                  <a:lnTo>
                    <a:pt x="198" y="527"/>
                  </a:lnTo>
                  <a:lnTo>
                    <a:pt x="196" y="524"/>
                  </a:lnTo>
                  <a:lnTo>
                    <a:pt x="183" y="521"/>
                  </a:lnTo>
                  <a:lnTo>
                    <a:pt x="180" y="517"/>
                  </a:lnTo>
                  <a:lnTo>
                    <a:pt x="180" y="515"/>
                  </a:lnTo>
                  <a:lnTo>
                    <a:pt x="180" y="514"/>
                  </a:lnTo>
                  <a:lnTo>
                    <a:pt x="172" y="512"/>
                  </a:lnTo>
                  <a:lnTo>
                    <a:pt x="171" y="512"/>
                  </a:lnTo>
                  <a:lnTo>
                    <a:pt x="169" y="511"/>
                  </a:lnTo>
                  <a:lnTo>
                    <a:pt x="168" y="511"/>
                  </a:lnTo>
                  <a:lnTo>
                    <a:pt x="166" y="512"/>
                  </a:lnTo>
                  <a:lnTo>
                    <a:pt x="164" y="511"/>
                  </a:lnTo>
                  <a:lnTo>
                    <a:pt x="159" y="510"/>
                  </a:lnTo>
                  <a:lnTo>
                    <a:pt x="158" y="509"/>
                  </a:lnTo>
                  <a:lnTo>
                    <a:pt x="158" y="509"/>
                  </a:lnTo>
                  <a:lnTo>
                    <a:pt x="158" y="509"/>
                  </a:lnTo>
                  <a:lnTo>
                    <a:pt x="157" y="509"/>
                  </a:lnTo>
                  <a:lnTo>
                    <a:pt x="157" y="508"/>
                  </a:lnTo>
                  <a:lnTo>
                    <a:pt x="156" y="506"/>
                  </a:lnTo>
                  <a:lnTo>
                    <a:pt x="156" y="506"/>
                  </a:lnTo>
                  <a:lnTo>
                    <a:pt x="155" y="507"/>
                  </a:lnTo>
                  <a:lnTo>
                    <a:pt x="155" y="506"/>
                  </a:lnTo>
                  <a:lnTo>
                    <a:pt x="155" y="506"/>
                  </a:lnTo>
                  <a:lnTo>
                    <a:pt x="154" y="506"/>
                  </a:lnTo>
                  <a:lnTo>
                    <a:pt x="153" y="506"/>
                  </a:lnTo>
                  <a:lnTo>
                    <a:pt x="151" y="505"/>
                  </a:lnTo>
                  <a:lnTo>
                    <a:pt x="151" y="504"/>
                  </a:lnTo>
                  <a:lnTo>
                    <a:pt x="151" y="502"/>
                  </a:lnTo>
                  <a:lnTo>
                    <a:pt x="152" y="503"/>
                  </a:lnTo>
                  <a:lnTo>
                    <a:pt x="152" y="502"/>
                  </a:lnTo>
                  <a:lnTo>
                    <a:pt x="153" y="501"/>
                  </a:lnTo>
                  <a:lnTo>
                    <a:pt x="154" y="501"/>
                  </a:lnTo>
                  <a:lnTo>
                    <a:pt x="155" y="500"/>
                  </a:lnTo>
                  <a:lnTo>
                    <a:pt x="156" y="499"/>
                  </a:lnTo>
                  <a:lnTo>
                    <a:pt x="158" y="495"/>
                  </a:lnTo>
                  <a:lnTo>
                    <a:pt x="158" y="493"/>
                  </a:lnTo>
                  <a:lnTo>
                    <a:pt x="157" y="492"/>
                  </a:lnTo>
                  <a:lnTo>
                    <a:pt x="156" y="491"/>
                  </a:lnTo>
                  <a:lnTo>
                    <a:pt x="155" y="491"/>
                  </a:lnTo>
                  <a:lnTo>
                    <a:pt x="155" y="491"/>
                  </a:lnTo>
                  <a:lnTo>
                    <a:pt x="155" y="489"/>
                  </a:lnTo>
                  <a:lnTo>
                    <a:pt x="155" y="488"/>
                  </a:lnTo>
                  <a:lnTo>
                    <a:pt x="155" y="487"/>
                  </a:lnTo>
                  <a:lnTo>
                    <a:pt x="157" y="487"/>
                  </a:lnTo>
                  <a:lnTo>
                    <a:pt x="158" y="484"/>
                  </a:lnTo>
                  <a:lnTo>
                    <a:pt x="157" y="483"/>
                  </a:lnTo>
                  <a:lnTo>
                    <a:pt x="157" y="483"/>
                  </a:lnTo>
                  <a:lnTo>
                    <a:pt x="156" y="484"/>
                  </a:lnTo>
                  <a:lnTo>
                    <a:pt x="155" y="484"/>
                  </a:lnTo>
                  <a:lnTo>
                    <a:pt x="155" y="484"/>
                  </a:lnTo>
                  <a:lnTo>
                    <a:pt x="155" y="485"/>
                  </a:lnTo>
                  <a:lnTo>
                    <a:pt x="153" y="484"/>
                  </a:lnTo>
                  <a:lnTo>
                    <a:pt x="153" y="484"/>
                  </a:lnTo>
                  <a:lnTo>
                    <a:pt x="153" y="482"/>
                  </a:lnTo>
                  <a:lnTo>
                    <a:pt x="153" y="482"/>
                  </a:lnTo>
                  <a:lnTo>
                    <a:pt x="151" y="481"/>
                  </a:lnTo>
                  <a:lnTo>
                    <a:pt x="148" y="481"/>
                  </a:lnTo>
                  <a:lnTo>
                    <a:pt x="145" y="483"/>
                  </a:lnTo>
                  <a:lnTo>
                    <a:pt x="145" y="484"/>
                  </a:lnTo>
                  <a:lnTo>
                    <a:pt x="144" y="484"/>
                  </a:lnTo>
                  <a:lnTo>
                    <a:pt x="144" y="484"/>
                  </a:lnTo>
                  <a:lnTo>
                    <a:pt x="142" y="484"/>
                  </a:lnTo>
                  <a:lnTo>
                    <a:pt x="141" y="484"/>
                  </a:lnTo>
                  <a:lnTo>
                    <a:pt x="140" y="484"/>
                  </a:lnTo>
                  <a:lnTo>
                    <a:pt x="139" y="484"/>
                  </a:lnTo>
                  <a:lnTo>
                    <a:pt x="137" y="483"/>
                  </a:lnTo>
                  <a:lnTo>
                    <a:pt x="137" y="484"/>
                  </a:lnTo>
                  <a:lnTo>
                    <a:pt x="135" y="484"/>
                  </a:lnTo>
                  <a:lnTo>
                    <a:pt x="134" y="484"/>
                  </a:lnTo>
                  <a:lnTo>
                    <a:pt x="134" y="484"/>
                  </a:lnTo>
                  <a:lnTo>
                    <a:pt x="132" y="483"/>
                  </a:lnTo>
                  <a:lnTo>
                    <a:pt x="131" y="484"/>
                  </a:lnTo>
                  <a:lnTo>
                    <a:pt x="126" y="485"/>
                  </a:lnTo>
                  <a:lnTo>
                    <a:pt x="125" y="485"/>
                  </a:lnTo>
                  <a:lnTo>
                    <a:pt x="124" y="484"/>
                  </a:lnTo>
                  <a:lnTo>
                    <a:pt x="119" y="484"/>
                  </a:lnTo>
                  <a:lnTo>
                    <a:pt x="117" y="484"/>
                  </a:lnTo>
                  <a:lnTo>
                    <a:pt x="116" y="485"/>
                  </a:lnTo>
                  <a:lnTo>
                    <a:pt x="115" y="484"/>
                  </a:lnTo>
                  <a:lnTo>
                    <a:pt x="115" y="484"/>
                  </a:lnTo>
                  <a:lnTo>
                    <a:pt x="114" y="484"/>
                  </a:lnTo>
                  <a:lnTo>
                    <a:pt x="111" y="486"/>
                  </a:lnTo>
                  <a:lnTo>
                    <a:pt x="105" y="486"/>
                  </a:lnTo>
                  <a:lnTo>
                    <a:pt x="101" y="488"/>
                  </a:lnTo>
                  <a:lnTo>
                    <a:pt x="100" y="488"/>
                  </a:lnTo>
                  <a:lnTo>
                    <a:pt x="99" y="489"/>
                  </a:lnTo>
                  <a:lnTo>
                    <a:pt x="97" y="491"/>
                  </a:lnTo>
                  <a:lnTo>
                    <a:pt x="97" y="491"/>
                  </a:lnTo>
                  <a:lnTo>
                    <a:pt x="95" y="491"/>
                  </a:lnTo>
                  <a:lnTo>
                    <a:pt x="94" y="491"/>
                  </a:lnTo>
                  <a:lnTo>
                    <a:pt x="93" y="491"/>
                  </a:lnTo>
                  <a:lnTo>
                    <a:pt x="93" y="491"/>
                  </a:lnTo>
                  <a:lnTo>
                    <a:pt x="91" y="492"/>
                  </a:lnTo>
                  <a:lnTo>
                    <a:pt x="90" y="495"/>
                  </a:lnTo>
                  <a:lnTo>
                    <a:pt x="86" y="496"/>
                  </a:lnTo>
                  <a:lnTo>
                    <a:pt x="86" y="496"/>
                  </a:lnTo>
                  <a:lnTo>
                    <a:pt x="84" y="496"/>
                  </a:lnTo>
                  <a:lnTo>
                    <a:pt x="83" y="496"/>
                  </a:lnTo>
                  <a:lnTo>
                    <a:pt x="82" y="496"/>
                  </a:lnTo>
                  <a:lnTo>
                    <a:pt x="80" y="495"/>
                  </a:lnTo>
                  <a:lnTo>
                    <a:pt x="80" y="495"/>
                  </a:lnTo>
                  <a:lnTo>
                    <a:pt x="75" y="495"/>
                  </a:lnTo>
                  <a:lnTo>
                    <a:pt x="73" y="496"/>
                  </a:lnTo>
                  <a:lnTo>
                    <a:pt x="72" y="495"/>
                  </a:lnTo>
                  <a:lnTo>
                    <a:pt x="68" y="492"/>
                  </a:lnTo>
                  <a:lnTo>
                    <a:pt x="68" y="491"/>
                  </a:lnTo>
                  <a:lnTo>
                    <a:pt x="65" y="491"/>
                  </a:lnTo>
                  <a:lnTo>
                    <a:pt x="65" y="492"/>
                  </a:lnTo>
                  <a:lnTo>
                    <a:pt x="59" y="504"/>
                  </a:lnTo>
                  <a:lnTo>
                    <a:pt x="51" y="508"/>
                  </a:lnTo>
                  <a:lnTo>
                    <a:pt x="46" y="513"/>
                  </a:lnTo>
                  <a:lnTo>
                    <a:pt x="47" y="514"/>
                  </a:lnTo>
                  <a:lnTo>
                    <a:pt x="46" y="517"/>
                  </a:lnTo>
                  <a:lnTo>
                    <a:pt x="45" y="517"/>
                  </a:lnTo>
                  <a:lnTo>
                    <a:pt x="45" y="517"/>
                  </a:lnTo>
                  <a:lnTo>
                    <a:pt x="43" y="521"/>
                  </a:lnTo>
                  <a:lnTo>
                    <a:pt x="42" y="525"/>
                  </a:lnTo>
                  <a:lnTo>
                    <a:pt x="44" y="527"/>
                  </a:lnTo>
                  <a:lnTo>
                    <a:pt x="44" y="529"/>
                  </a:lnTo>
                  <a:lnTo>
                    <a:pt x="41" y="534"/>
                  </a:lnTo>
                  <a:lnTo>
                    <a:pt x="40" y="535"/>
                  </a:lnTo>
                  <a:lnTo>
                    <a:pt x="39" y="535"/>
                  </a:lnTo>
                  <a:lnTo>
                    <a:pt x="39" y="537"/>
                  </a:lnTo>
                  <a:lnTo>
                    <a:pt x="37" y="537"/>
                  </a:lnTo>
                  <a:lnTo>
                    <a:pt x="33" y="541"/>
                  </a:lnTo>
                  <a:lnTo>
                    <a:pt x="26" y="542"/>
                  </a:lnTo>
                  <a:lnTo>
                    <a:pt x="25" y="544"/>
                  </a:lnTo>
                  <a:lnTo>
                    <a:pt x="25" y="544"/>
                  </a:lnTo>
                  <a:lnTo>
                    <a:pt x="23" y="550"/>
                  </a:lnTo>
                  <a:lnTo>
                    <a:pt x="19" y="552"/>
                  </a:lnTo>
                  <a:lnTo>
                    <a:pt x="17" y="553"/>
                  </a:lnTo>
                  <a:lnTo>
                    <a:pt x="16" y="560"/>
                  </a:lnTo>
                  <a:lnTo>
                    <a:pt x="11" y="567"/>
                  </a:lnTo>
                  <a:lnTo>
                    <a:pt x="10" y="568"/>
                  </a:lnTo>
                  <a:lnTo>
                    <a:pt x="8" y="572"/>
                  </a:lnTo>
                  <a:lnTo>
                    <a:pt x="8" y="572"/>
                  </a:lnTo>
                  <a:lnTo>
                    <a:pt x="6" y="576"/>
                  </a:lnTo>
                  <a:lnTo>
                    <a:pt x="5" y="577"/>
                  </a:lnTo>
                  <a:lnTo>
                    <a:pt x="4" y="579"/>
                  </a:lnTo>
                  <a:lnTo>
                    <a:pt x="3" y="584"/>
                  </a:lnTo>
                  <a:lnTo>
                    <a:pt x="3" y="584"/>
                  </a:lnTo>
                  <a:lnTo>
                    <a:pt x="3" y="584"/>
                  </a:lnTo>
                  <a:lnTo>
                    <a:pt x="5" y="583"/>
                  </a:lnTo>
                  <a:lnTo>
                    <a:pt x="6" y="586"/>
                  </a:lnTo>
                  <a:lnTo>
                    <a:pt x="6" y="586"/>
                  </a:lnTo>
                  <a:lnTo>
                    <a:pt x="6" y="586"/>
                  </a:lnTo>
                  <a:lnTo>
                    <a:pt x="8" y="589"/>
                  </a:lnTo>
                  <a:lnTo>
                    <a:pt x="8" y="591"/>
                  </a:lnTo>
                  <a:lnTo>
                    <a:pt x="7" y="593"/>
                  </a:lnTo>
                  <a:lnTo>
                    <a:pt x="7" y="593"/>
                  </a:lnTo>
                  <a:lnTo>
                    <a:pt x="6" y="593"/>
                  </a:lnTo>
                  <a:lnTo>
                    <a:pt x="6" y="593"/>
                  </a:lnTo>
                  <a:lnTo>
                    <a:pt x="8" y="596"/>
                  </a:lnTo>
                  <a:lnTo>
                    <a:pt x="9" y="604"/>
                  </a:lnTo>
                  <a:lnTo>
                    <a:pt x="6" y="612"/>
                  </a:lnTo>
                  <a:lnTo>
                    <a:pt x="6" y="615"/>
                  </a:lnTo>
                  <a:lnTo>
                    <a:pt x="4" y="618"/>
                  </a:lnTo>
                  <a:lnTo>
                    <a:pt x="2" y="619"/>
                  </a:lnTo>
                  <a:lnTo>
                    <a:pt x="1" y="619"/>
                  </a:lnTo>
                  <a:lnTo>
                    <a:pt x="0" y="619"/>
                  </a:lnTo>
                  <a:lnTo>
                    <a:pt x="0" y="620"/>
                  </a:lnTo>
                  <a:lnTo>
                    <a:pt x="0" y="620"/>
                  </a:lnTo>
                  <a:lnTo>
                    <a:pt x="1" y="621"/>
                  </a:lnTo>
                  <a:lnTo>
                    <a:pt x="1" y="620"/>
                  </a:lnTo>
                  <a:lnTo>
                    <a:pt x="1" y="620"/>
                  </a:lnTo>
                  <a:lnTo>
                    <a:pt x="2" y="620"/>
                  </a:lnTo>
                  <a:lnTo>
                    <a:pt x="2" y="621"/>
                  </a:lnTo>
                  <a:lnTo>
                    <a:pt x="3" y="622"/>
                  </a:lnTo>
                  <a:lnTo>
                    <a:pt x="3" y="623"/>
                  </a:lnTo>
                  <a:lnTo>
                    <a:pt x="4" y="623"/>
                  </a:lnTo>
                  <a:lnTo>
                    <a:pt x="4" y="624"/>
                  </a:lnTo>
                  <a:lnTo>
                    <a:pt x="5" y="625"/>
                  </a:lnTo>
                  <a:lnTo>
                    <a:pt x="6" y="626"/>
                  </a:lnTo>
                  <a:lnTo>
                    <a:pt x="6" y="627"/>
                  </a:lnTo>
                  <a:lnTo>
                    <a:pt x="6" y="627"/>
                  </a:lnTo>
                  <a:lnTo>
                    <a:pt x="5" y="627"/>
                  </a:lnTo>
                  <a:lnTo>
                    <a:pt x="5" y="627"/>
                  </a:lnTo>
                  <a:lnTo>
                    <a:pt x="5" y="628"/>
                  </a:lnTo>
                  <a:lnTo>
                    <a:pt x="4" y="628"/>
                  </a:lnTo>
                  <a:lnTo>
                    <a:pt x="4" y="630"/>
                  </a:lnTo>
                  <a:lnTo>
                    <a:pt x="4" y="630"/>
                  </a:lnTo>
                  <a:lnTo>
                    <a:pt x="5" y="630"/>
                  </a:lnTo>
                  <a:lnTo>
                    <a:pt x="4" y="633"/>
                  </a:lnTo>
                  <a:lnTo>
                    <a:pt x="5" y="633"/>
                  </a:lnTo>
                  <a:lnTo>
                    <a:pt x="5" y="633"/>
                  </a:lnTo>
                  <a:lnTo>
                    <a:pt x="5" y="633"/>
                  </a:lnTo>
                  <a:lnTo>
                    <a:pt x="4" y="633"/>
                  </a:lnTo>
                  <a:lnTo>
                    <a:pt x="5" y="634"/>
                  </a:lnTo>
                  <a:lnTo>
                    <a:pt x="7" y="635"/>
                  </a:lnTo>
                  <a:lnTo>
                    <a:pt x="7" y="636"/>
                  </a:lnTo>
                  <a:lnTo>
                    <a:pt x="8" y="637"/>
                  </a:lnTo>
                  <a:lnTo>
                    <a:pt x="9" y="637"/>
                  </a:lnTo>
                  <a:lnTo>
                    <a:pt x="10" y="637"/>
                  </a:lnTo>
                  <a:lnTo>
                    <a:pt x="10" y="637"/>
                  </a:lnTo>
                  <a:lnTo>
                    <a:pt x="10" y="637"/>
                  </a:lnTo>
                  <a:lnTo>
                    <a:pt x="10" y="637"/>
                  </a:lnTo>
                  <a:lnTo>
                    <a:pt x="12" y="637"/>
                  </a:lnTo>
                  <a:lnTo>
                    <a:pt x="15" y="636"/>
                  </a:lnTo>
                  <a:lnTo>
                    <a:pt x="15" y="637"/>
                  </a:lnTo>
                  <a:lnTo>
                    <a:pt x="13" y="637"/>
                  </a:lnTo>
                  <a:lnTo>
                    <a:pt x="12" y="637"/>
                  </a:lnTo>
                  <a:lnTo>
                    <a:pt x="13" y="638"/>
                  </a:lnTo>
                  <a:lnTo>
                    <a:pt x="12" y="640"/>
                  </a:lnTo>
                  <a:lnTo>
                    <a:pt x="12" y="640"/>
                  </a:lnTo>
                  <a:lnTo>
                    <a:pt x="13" y="641"/>
                  </a:lnTo>
                  <a:lnTo>
                    <a:pt x="13" y="641"/>
                  </a:lnTo>
                  <a:lnTo>
                    <a:pt x="14" y="641"/>
                  </a:lnTo>
                  <a:lnTo>
                    <a:pt x="13" y="641"/>
                  </a:lnTo>
                  <a:lnTo>
                    <a:pt x="14" y="641"/>
                  </a:lnTo>
                  <a:lnTo>
                    <a:pt x="14" y="642"/>
                  </a:lnTo>
                  <a:lnTo>
                    <a:pt x="14" y="642"/>
                  </a:lnTo>
                  <a:lnTo>
                    <a:pt x="14" y="642"/>
                  </a:lnTo>
                  <a:lnTo>
                    <a:pt x="15" y="642"/>
                  </a:lnTo>
                  <a:lnTo>
                    <a:pt x="15" y="641"/>
                  </a:lnTo>
                  <a:lnTo>
                    <a:pt x="16" y="641"/>
                  </a:lnTo>
                  <a:lnTo>
                    <a:pt x="16" y="641"/>
                  </a:lnTo>
                  <a:lnTo>
                    <a:pt x="16" y="643"/>
                  </a:lnTo>
                  <a:lnTo>
                    <a:pt x="17" y="643"/>
                  </a:lnTo>
                  <a:lnTo>
                    <a:pt x="17" y="643"/>
                  </a:lnTo>
                  <a:lnTo>
                    <a:pt x="17" y="644"/>
                  </a:lnTo>
                  <a:lnTo>
                    <a:pt x="17" y="645"/>
                  </a:lnTo>
                  <a:lnTo>
                    <a:pt x="18" y="646"/>
                  </a:lnTo>
                  <a:lnTo>
                    <a:pt x="21" y="648"/>
                  </a:lnTo>
                  <a:lnTo>
                    <a:pt x="21" y="648"/>
                  </a:lnTo>
                  <a:lnTo>
                    <a:pt x="21" y="649"/>
                  </a:lnTo>
                  <a:lnTo>
                    <a:pt x="22" y="650"/>
                  </a:lnTo>
                  <a:lnTo>
                    <a:pt x="23" y="650"/>
                  </a:lnTo>
                  <a:lnTo>
                    <a:pt x="23" y="651"/>
                  </a:lnTo>
                  <a:lnTo>
                    <a:pt x="23" y="651"/>
                  </a:lnTo>
                  <a:lnTo>
                    <a:pt x="23" y="651"/>
                  </a:lnTo>
                  <a:lnTo>
                    <a:pt x="23" y="651"/>
                  </a:lnTo>
                  <a:lnTo>
                    <a:pt x="24" y="652"/>
                  </a:lnTo>
                  <a:lnTo>
                    <a:pt x="24" y="652"/>
                  </a:lnTo>
                  <a:lnTo>
                    <a:pt x="24" y="652"/>
                  </a:lnTo>
                  <a:lnTo>
                    <a:pt x="24" y="652"/>
                  </a:lnTo>
                  <a:lnTo>
                    <a:pt x="24" y="653"/>
                  </a:lnTo>
                  <a:lnTo>
                    <a:pt x="24" y="653"/>
                  </a:lnTo>
                  <a:lnTo>
                    <a:pt x="24" y="654"/>
                  </a:lnTo>
                  <a:lnTo>
                    <a:pt x="24" y="655"/>
                  </a:lnTo>
                  <a:lnTo>
                    <a:pt x="24" y="655"/>
                  </a:lnTo>
                  <a:lnTo>
                    <a:pt x="24" y="655"/>
                  </a:lnTo>
                  <a:lnTo>
                    <a:pt x="24" y="655"/>
                  </a:lnTo>
                  <a:lnTo>
                    <a:pt x="24" y="655"/>
                  </a:lnTo>
                  <a:lnTo>
                    <a:pt x="24" y="655"/>
                  </a:lnTo>
                  <a:lnTo>
                    <a:pt x="24" y="655"/>
                  </a:lnTo>
                  <a:lnTo>
                    <a:pt x="24" y="655"/>
                  </a:lnTo>
                  <a:lnTo>
                    <a:pt x="24" y="656"/>
                  </a:lnTo>
                  <a:lnTo>
                    <a:pt x="24" y="657"/>
                  </a:lnTo>
                  <a:lnTo>
                    <a:pt x="25" y="657"/>
                  </a:lnTo>
                  <a:lnTo>
                    <a:pt x="26" y="657"/>
                  </a:lnTo>
                  <a:lnTo>
                    <a:pt x="26" y="658"/>
                  </a:lnTo>
                  <a:lnTo>
                    <a:pt x="26" y="658"/>
                  </a:lnTo>
                  <a:lnTo>
                    <a:pt x="26" y="659"/>
                  </a:lnTo>
                  <a:lnTo>
                    <a:pt x="28" y="660"/>
                  </a:lnTo>
                  <a:lnTo>
                    <a:pt x="28" y="661"/>
                  </a:lnTo>
                  <a:lnTo>
                    <a:pt x="28" y="661"/>
                  </a:lnTo>
                  <a:lnTo>
                    <a:pt x="34" y="663"/>
                  </a:lnTo>
                  <a:lnTo>
                    <a:pt x="34" y="663"/>
                  </a:lnTo>
                  <a:lnTo>
                    <a:pt x="33" y="663"/>
                  </a:lnTo>
                  <a:lnTo>
                    <a:pt x="34" y="663"/>
                  </a:lnTo>
                  <a:lnTo>
                    <a:pt x="34" y="664"/>
                  </a:lnTo>
                  <a:lnTo>
                    <a:pt x="35" y="664"/>
                  </a:lnTo>
                  <a:lnTo>
                    <a:pt x="35" y="665"/>
                  </a:lnTo>
                  <a:lnTo>
                    <a:pt x="35" y="665"/>
                  </a:lnTo>
                  <a:lnTo>
                    <a:pt x="35" y="666"/>
                  </a:lnTo>
                  <a:lnTo>
                    <a:pt x="36" y="666"/>
                  </a:lnTo>
                  <a:lnTo>
                    <a:pt x="37" y="667"/>
                  </a:lnTo>
                  <a:lnTo>
                    <a:pt x="39" y="668"/>
                  </a:lnTo>
                  <a:lnTo>
                    <a:pt x="50" y="677"/>
                  </a:lnTo>
                  <a:lnTo>
                    <a:pt x="52" y="677"/>
                  </a:lnTo>
                  <a:lnTo>
                    <a:pt x="53" y="677"/>
                  </a:lnTo>
                  <a:lnTo>
                    <a:pt x="55" y="677"/>
                  </a:lnTo>
                  <a:lnTo>
                    <a:pt x="55" y="678"/>
                  </a:lnTo>
                  <a:lnTo>
                    <a:pt x="57" y="678"/>
                  </a:lnTo>
                  <a:lnTo>
                    <a:pt x="74" y="674"/>
                  </a:lnTo>
                  <a:lnTo>
                    <a:pt x="79" y="674"/>
                  </a:lnTo>
                  <a:lnTo>
                    <a:pt x="80" y="674"/>
                  </a:lnTo>
                  <a:lnTo>
                    <a:pt x="80" y="674"/>
                  </a:lnTo>
                  <a:lnTo>
                    <a:pt x="86" y="676"/>
                  </a:lnTo>
                  <a:lnTo>
                    <a:pt x="88" y="675"/>
                  </a:lnTo>
                  <a:lnTo>
                    <a:pt x="89" y="674"/>
                  </a:lnTo>
                  <a:lnTo>
                    <a:pt x="98" y="670"/>
                  </a:lnTo>
                  <a:lnTo>
                    <a:pt x="101" y="670"/>
                  </a:lnTo>
                  <a:lnTo>
                    <a:pt x="101" y="670"/>
                  </a:lnTo>
                  <a:lnTo>
                    <a:pt x="102" y="670"/>
                  </a:lnTo>
                  <a:lnTo>
                    <a:pt x="104" y="669"/>
                  </a:lnTo>
                  <a:lnTo>
                    <a:pt x="104" y="669"/>
                  </a:lnTo>
                  <a:lnTo>
                    <a:pt x="108" y="667"/>
                  </a:lnTo>
                  <a:lnTo>
                    <a:pt x="107" y="667"/>
                  </a:lnTo>
                  <a:lnTo>
                    <a:pt x="112" y="667"/>
                  </a:lnTo>
                  <a:lnTo>
                    <a:pt x="120" y="667"/>
                  </a:lnTo>
                  <a:lnTo>
                    <a:pt x="123" y="668"/>
                  </a:lnTo>
                  <a:lnTo>
                    <a:pt x="124" y="670"/>
                  </a:lnTo>
                  <a:lnTo>
                    <a:pt x="124" y="670"/>
                  </a:lnTo>
                  <a:lnTo>
                    <a:pt x="125" y="670"/>
                  </a:lnTo>
                  <a:lnTo>
                    <a:pt x="125" y="670"/>
                  </a:lnTo>
                  <a:lnTo>
                    <a:pt x="126" y="671"/>
                  </a:lnTo>
                  <a:lnTo>
                    <a:pt x="126" y="672"/>
                  </a:lnTo>
                  <a:lnTo>
                    <a:pt x="126" y="672"/>
                  </a:lnTo>
                  <a:lnTo>
                    <a:pt x="126" y="672"/>
                  </a:lnTo>
                  <a:lnTo>
                    <a:pt x="126" y="673"/>
                  </a:lnTo>
                  <a:lnTo>
                    <a:pt x="126" y="676"/>
                  </a:lnTo>
                  <a:lnTo>
                    <a:pt x="128" y="677"/>
                  </a:lnTo>
                  <a:lnTo>
                    <a:pt x="129" y="677"/>
                  </a:lnTo>
                  <a:lnTo>
                    <a:pt x="129" y="678"/>
                  </a:lnTo>
                  <a:lnTo>
                    <a:pt x="129" y="678"/>
                  </a:lnTo>
                  <a:lnTo>
                    <a:pt x="130" y="678"/>
                  </a:lnTo>
                  <a:lnTo>
                    <a:pt x="131" y="679"/>
                  </a:lnTo>
                  <a:lnTo>
                    <a:pt x="133" y="678"/>
                  </a:lnTo>
                  <a:lnTo>
                    <a:pt x="133" y="678"/>
                  </a:lnTo>
                  <a:lnTo>
                    <a:pt x="133" y="677"/>
                  </a:lnTo>
                  <a:lnTo>
                    <a:pt x="133" y="678"/>
                  </a:lnTo>
                  <a:lnTo>
                    <a:pt x="134" y="678"/>
                  </a:lnTo>
                  <a:lnTo>
                    <a:pt x="134" y="678"/>
                  </a:lnTo>
                  <a:lnTo>
                    <a:pt x="135" y="677"/>
                  </a:lnTo>
                  <a:lnTo>
                    <a:pt x="135" y="677"/>
                  </a:lnTo>
                  <a:lnTo>
                    <a:pt x="136" y="677"/>
                  </a:lnTo>
                  <a:lnTo>
                    <a:pt x="136" y="677"/>
                  </a:lnTo>
                  <a:lnTo>
                    <a:pt x="138" y="677"/>
                  </a:lnTo>
                  <a:lnTo>
                    <a:pt x="141" y="677"/>
                  </a:lnTo>
                  <a:lnTo>
                    <a:pt x="142" y="676"/>
                  </a:lnTo>
                  <a:lnTo>
                    <a:pt x="142" y="675"/>
                  </a:lnTo>
                  <a:lnTo>
                    <a:pt x="143" y="675"/>
                  </a:lnTo>
                  <a:lnTo>
                    <a:pt x="143" y="676"/>
                  </a:lnTo>
                  <a:lnTo>
                    <a:pt x="143" y="676"/>
                  </a:lnTo>
                  <a:lnTo>
                    <a:pt x="143" y="677"/>
                  </a:lnTo>
                  <a:lnTo>
                    <a:pt x="144" y="677"/>
                  </a:lnTo>
                  <a:lnTo>
                    <a:pt x="144" y="677"/>
                  </a:lnTo>
                  <a:lnTo>
                    <a:pt x="145" y="677"/>
                  </a:lnTo>
                  <a:lnTo>
                    <a:pt x="146" y="680"/>
                  </a:lnTo>
                  <a:lnTo>
                    <a:pt x="148" y="681"/>
                  </a:lnTo>
                  <a:lnTo>
                    <a:pt x="148" y="680"/>
                  </a:lnTo>
                  <a:lnTo>
                    <a:pt x="149" y="680"/>
                  </a:lnTo>
                  <a:lnTo>
                    <a:pt x="149" y="680"/>
                  </a:lnTo>
                  <a:lnTo>
                    <a:pt x="150" y="680"/>
                  </a:lnTo>
                  <a:lnTo>
                    <a:pt x="150" y="681"/>
                  </a:lnTo>
                  <a:lnTo>
                    <a:pt x="150" y="681"/>
                  </a:lnTo>
                  <a:lnTo>
                    <a:pt x="149" y="681"/>
                  </a:lnTo>
                  <a:lnTo>
                    <a:pt x="149" y="681"/>
                  </a:lnTo>
                  <a:lnTo>
                    <a:pt x="150" y="682"/>
                  </a:lnTo>
                  <a:lnTo>
                    <a:pt x="150" y="683"/>
                  </a:lnTo>
                  <a:lnTo>
                    <a:pt x="151" y="684"/>
                  </a:lnTo>
                  <a:lnTo>
                    <a:pt x="151" y="684"/>
                  </a:lnTo>
                  <a:lnTo>
                    <a:pt x="150" y="690"/>
                  </a:lnTo>
                  <a:lnTo>
                    <a:pt x="150" y="691"/>
                  </a:lnTo>
                  <a:lnTo>
                    <a:pt x="149" y="692"/>
                  </a:lnTo>
                  <a:lnTo>
                    <a:pt x="149" y="693"/>
                  </a:lnTo>
                  <a:lnTo>
                    <a:pt x="148" y="695"/>
                  </a:lnTo>
                  <a:lnTo>
                    <a:pt x="149" y="696"/>
                  </a:lnTo>
                  <a:lnTo>
                    <a:pt x="149" y="696"/>
                  </a:lnTo>
                  <a:lnTo>
                    <a:pt x="149" y="696"/>
                  </a:lnTo>
                  <a:lnTo>
                    <a:pt x="149" y="696"/>
                  </a:lnTo>
                  <a:lnTo>
                    <a:pt x="149" y="698"/>
                  </a:lnTo>
                  <a:lnTo>
                    <a:pt x="149" y="699"/>
                  </a:lnTo>
                  <a:lnTo>
                    <a:pt x="148" y="699"/>
                  </a:lnTo>
                  <a:lnTo>
                    <a:pt x="148" y="699"/>
                  </a:lnTo>
                  <a:lnTo>
                    <a:pt x="148" y="699"/>
                  </a:lnTo>
                  <a:lnTo>
                    <a:pt x="150" y="701"/>
                  </a:lnTo>
                  <a:lnTo>
                    <a:pt x="151" y="701"/>
                  </a:lnTo>
                  <a:lnTo>
                    <a:pt x="151" y="701"/>
                  </a:lnTo>
                  <a:lnTo>
                    <a:pt x="151" y="702"/>
                  </a:lnTo>
                  <a:lnTo>
                    <a:pt x="149" y="702"/>
                  </a:lnTo>
                  <a:lnTo>
                    <a:pt x="148" y="701"/>
                  </a:lnTo>
                  <a:lnTo>
                    <a:pt x="148" y="700"/>
                  </a:lnTo>
                  <a:lnTo>
                    <a:pt x="148" y="700"/>
                  </a:lnTo>
                  <a:lnTo>
                    <a:pt x="148" y="704"/>
                  </a:lnTo>
                  <a:lnTo>
                    <a:pt x="146" y="706"/>
                  </a:lnTo>
                  <a:lnTo>
                    <a:pt x="145" y="706"/>
                  </a:lnTo>
                  <a:lnTo>
                    <a:pt x="148" y="713"/>
                  </a:lnTo>
                  <a:lnTo>
                    <a:pt x="157" y="722"/>
                  </a:lnTo>
                  <a:lnTo>
                    <a:pt x="158" y="724"/>
                  </a:lnTo>
                  <a:lnTo>
                    <a:pt x="158" y="724"/>
                  </a:lnTo>
                  <a:lnTo>
                    <a:pt x="162" y="728"/>
                  </a:lnTo>
                  <a:lnTo>
                    <a:pt x="162" y="730"/>
                  </a:lnTo>
                  <a:lnTo>
                    <a:pt x="163" y="730"/>
                  </a:lnTo>
                  <a:lnTo>
                    <a:pt x="163" y="733"/>
                  </a:lnTo>
                  <a:lnTo>
                    <a:pt x="164" y="734"/>
                  </a:lnTo>
                  <a:lnTo>
                    <a:pt x="165" y="735"/>
                  </a:lnTo>
                  <a:lnTo>
                    <a:pt x="164" y="735"/>
                  </a:lnTo>
                  <a:lnTo>
                    <a:pt x="164" y="736"/>
                  </a:lnTo>
                  <a:lnTo>
                    <a:pt x="164" y="736"/>
                  </a:lnTo>
                  <a:lnTo>
                    <a:pt x="167" y="740"/>
                  </a:lnTo>
                  <a:lnTo>
                    <a:pt x="169" y="746"/>
                  </a:lnTo>
                  <a:lnTo>
                    <a:pt x="169" y="747"/>
                  </a:lnTo>
                  <a:lnTo>
                    <a:pt x="169" y="750"/>
                  </a:lnTo>
                  <a:lnTo>
                    <a:pt x="169" y="752"/>
                  </a:lnTo>
                  <a:lnTo>
                    <a:pt x="169" y="753"/>
                  </a:lnTo>
                  <a:lnTo>
                    <a:pt x="169" y="757"/>
                  </a:lnTo>
                  <a:lnTo>
                    <a:pt x="170" y="757"/>
                  </a:lnTo>
                  <a:lnTo>
                    <a:pt x="171" y="759"/>
                  </a:lnTo>
                  <a:lnTo>
                    <a:pt x="172" y="760"/>
                  </a:lnTo>
                  <a:lnTo>
                    <a:pt x="173" y="762"/>
                  </a:lnTo>
                  <a:lnTo>
                    <a:pt x="172" y="763"/>
                  </a:lnTo>
                  <a:lnTo>
                    <a:pt x="172" y="765"/>
                  </a:lnTo>
                  <a:lnTo>
                    <a:pt x="172" y="765"/>
                  </a:lnTo>
                  <a:lnTo>
                    <a:pt x="172" y="767"/>
                  </a:lnTo>
                  <a:lnTo>
                    <a:pt x="171" y="769"/>
                  </a:lnTo>
                  <a:lnTo>
                    <a:pt x="169" y="772"/>
                  </a:lnTo>
                  <a:lnTo>
                    <a:pt x="167" y="772"/>
                  </a:lnTo>
                  <a:lnTo>
                    <a:pt x="167" y="774"/>
                  </a:lnTo>
                  <a:lnTo>
                    <a:pt x="166" y="775"/>
                  </a:lnTo>
                  <a:lnTo>
                    <a:pt x="165" y="777"/>
                  </a:lnTo>
                  <a:lnTo>
                    <a:pt x="165" y="778"/>
                  </a:lnTo>
                  <a:lnTo>
                    <a:pt x="165" y="778"/>
                  </a:lnTo>
                  <a:lnTo>
                    <a:pt x="165" y="779"/>
                  </a:lnTo>
                  <a:lnTo>
                    <a:pt x="162" y="790"/>
                  </a:lnTo>
                  <a:lnTo>
                    <a:pt x="161" y="790"/>
                  </a:lnTo>
                  <a:lnTo>
                    <a:pt x="161" y="794"/>
                  </a:lnTo>
                  <a:lnTo>
                    <a:pt x="161" y="794"/>
                  </a:lnTo>
                  <a:lnTo>
                    <a:pt x="160" y="794"/>
                  </a:lnTo>
                  <a:lnTo>
                    <a:pt x="161" y="798"/>
                  </a:lnTo>
                  <a:lnTo>
                    <a:pt x="161" y="801"/>
                  </a:lnTo>
                  <a:lnTo>
                    <a:pt x="161" y="802"/>
                  </a:lnTo>
                  <a:lnTo>
                    <a:pt x="161" y="803"/>
                  </a:lnTo>
                  <a:lnTo>
                    <a:pt x="162" y="806"/>
                  </a:lnTo>
                  <a:lnTo>
                    <a:pt x="163" y="806"/>
                  </a:lnTo>
                  <a:lnTo>
                    <a:pt x="173" y="823"/>
                  </a:lnTo>
                  <a:lnTo>
                    <a:pt x="173" y="823"/>
                  </a:lnTo>
                  <a:lnTo>
                    <a:pt x="176" y="829"/>
                  </a:lnTo>
                  <a:lnTo>
                    <a:pt x="176" y="839"/>
                  </a:lnTo>
                  <a:lnTo>
                    <a:pt x="178" y="844"/>
                  </a:lnTo>
                  <a:lnTo>
                    <a:pt x="178" y="848"/>
                  </a:lnTo>
                  <a:lnTo>
                    <a:pt x="179" y="850"/>
                  </a:lnTo>
                  <a:lnTo>
                    <a:pt x="179" y="852"/>
                  </a:lnTo>
                  <a:lnTo>
                    <a:pt x="180" y="858"/>
                  </a:lnTo>
                  <a:lnTo>
                    <a:pt x="187" y="866"/>
                  </a:lnTo>
                  <a:lnTo>
                    <a:pt x="187" y="866"/>
                  </a:lnTo>
                  <a:lnTo>
                    <a:pt x="188" y="866"/>
                  </a:lnTo>
                  <a:lnTo>
                    <a:pt x="188" y="867"/>
                  </a:lnTo>
                  <a:lnTo>
                    <a:pt x="188" y="867"/>
                  </a:lnTo>
                  <a:lnTo>
                    <a:pt x="188" y="868"/>
                  </a:lnTo>
                  <a:lnTo>
                    <a:pt x="197" y="887"/>
                  </a:lnTo>
                  <a:lnTo>
                    <a:pt x="197" y="891"/>
                  </a:lnTo>
                  <a:lnTo>
                    <a:pt x="196" y="892"/>
                  </a:lnTo>
                  <a:lnTo>
                    <a:pt x="195" y="892"/>
                  </a:lnTo>
                  <a:lnTo>
                    <a:pt x="195" y="892"/>
                  </a:lnTo>
                  <a:lnTo>
                    <a:pt x="195" y="894"/>
                  </a:lnTo>
                  <a:lnTo>
                    <a:pt x="195" y="894"/>
                  </a:lnTo>
                  <a:lnTo>
                    <a:pt x="195" y="894"/>
                  </a:lnTo>
                  <a:lnTo>
                    <a:pt x="196" y="895"/>
                  </a:lnTo>
                  <a:lnTo>
                    <a:pt x="195" y="895"/>
                  </a:lnTo>
                  <a:lnTo>
                    <a:pt x="196" y="896"/>
                  </a:lnTo>
                  <a:lnTo>
                    <a:pt x="196" y="896"/>
                  </a:lnTo>
                  <a:lnTo>
                    <a:pt x="198" y="899"/>
                  </a:lnTo>
                  <a:lnTo>
                    <a:pt x="198" y="899"/>
                  </a:lnTo>
                  <a:lnTo>
                    <a:pt x="198" y="900"/>
                  </a:lnTo>
                  <a:lnTo>
                    <a:pt x="198" y="902"/>
                  </a:lnTo>
                  <a:lnTo>
                    <a:pt x="198" y="903"/>
                  </a:lnTo>
                  <a:lnTo>
                    <a:pt x="198" y="903"/>
                  </a:lnTo>
                  <a:lnTo>
                    <a:pt x="198" y="901"/>
                  </a:lnTo>
                  <a:lnTo>
                    <a:pt x="198" y="901"/>
                  </a:lnTo>
                  <a:lnTo>
                    <a:pt x="200" y="901"/>
                  </a:lnTo>
                  <a:lnTo>
                    <a:pt x="200" y="903"/>
                  </a:lnTo>
                  <a:lnTo>
                    <a:pt x="200" y="903"/>
                  </a:lnTo>
                  <a:lnTo>
                    <a:pt x="202" y="903"/>
                  </a:lnTo>
                  <a:lnTo>
                    <a:pt x="202" y="903"/>
                  </a:lnTo>
                  <a:lnTo>
                    <a:pt x="202" y="904"/>
                  </a:lnTo>
                  <a:lnTo>
                    <a:pt x="204" y="905"/>
                  </a:lnTo>
                  <a:lnTo>
                    <a:pt x="205" y="905"/>
                  </a:lnTo>
                  <a:lnTo>
                    <a:pt x="206" y="905"/>
                  </a:lnTo>
                  <a:lnTo>
                    <a:pt x="206" y="905"/>
                  </a:lnTo>
                  <a:lnTo>
                    <a:pt x="208" y="905"/>
                  </a:lnTo>
                  <a:lnTo>
                    <a:pt x="209" y="903"/>
                  </a:lnTo>
                  <a:lnTo>
                    <a:pt x="210" y="903"/>
                  </a:lnTo>
                  <a:lnTo>
                    <a:pt x="211" y="903"/>
                  </a:lnTo>
                  <a:lnTo>
                    <a:pt x="212" y="903"/>
                  </a:lnTo>
                  <a:lnTo>
                    <a:pt x="213" y="903"/>
                  </a:lnTo>
                  <a:lnTo>
                    <a:pt x="214" y="903"/>
                  </a:lnTo>
                  <a:lnTo>
                    <a:pt x="216" y="903"/>
                  </a:lnTo>
                  <a:lnTo>
                    <a:pt x="217" y="903"/>
                  </a:lnTo>
                  <a:lnTo>
                    <a:pt x="217" y="902"/>
                  </a:lnTo>
                  <a:lnTo>
                    <a:pt x="218" y="901"/>
                  </a:lnTo>
                  <a:lnTo>
                    <a:pt x="219" y="901"/>
                  </a:lnTo>
                  <a:lnTo>
                    <a:pt x="221" y="900"/>
                  </a:lnTo>
                  <a:lnTo>
                    <a:pt x="224" y="901"/>
                  </a:lnTo>
                  <a:lnTo>
                    <a:pt x="224" y="901"/>
                  </a:lnTo>
                  <a:lnTo>
                    <a:pt x="225" y="900"/>
                  </a:lnTo>
                  <a:lnTo>
                    <a:pt x="227" y="900"/>
                  </a:lnTo>
                  <a:lnTo>
                    <a:pt x="233" y="902"/>
                  </a:lnTo>
                  <a:lnTo>
                    <a:pt x="234" y="900"/>
                  </a:lnTo>
                  <a:lnTo>
                    <a:pt x="235" y="900"/>
                  </a:lnTo>
                  <a:lnTo>
                    <a:pt x="238" y="901"/>
                  </a:lnTo>
                  <a:lnTo>
                    <a:pt x="238" y="900"/>
                  </a:lnTo>
                  <a:lnTo>
                    <a:pt x="238" y="899"/>
                  </a:lnTo>
                  <a:lnTo>
                    <a:pt x="238" y="899"/>
                  </a:lnTo>
                  <a:lnTo>
                    <a:pt x="244" y="899"/>
                  </a:lnTo>
                  <a:lnTo>
                    <a:pt x="271" y="868"/>
                  </a:lnTo>
                  <a:lnTo>
                    <a:pt x="272" y="867"/>
                  </a:lnTo>
                  <a:lnTo>
                    <a:pt x="274" y="866"/>
                  </a:lnTo>
                  <a:lnTo>
                    <a:pt x="275" y="864"/>
                  </a:lnTo>
                  <a:lnTo>
                    <a:pt x="278" y="854"/>
                  </a:lnTo>
                  <a:lnTo>
                    <a:pt x="273" y="854"/>
                  </a:lnTo>
                  <a:lnTo>
                    <a:pt x="278" y="854"/>
                  </a:lnTo>
                  <a:lnTo>
                    <a:pt x="278" y="850"/>
                  </a:lnTo>
                  <a:lnTo>
                    <a:pt x="278" y="851"/>
                  </a:lnTo>
                  <a:lnTo>
                    <a:pt x="277" y="851"/>
                  </a:lnTo>
                  <a:lnTo>
                    <a:pt x="275" y="849"/>
                  </a:lnTo>
                  <a:lnTo>
                    <a:pt x="275" y="849"/>
                  </a:lnTo>
                  <a:lnTo>
                    <a:pt x="278" y="846"/>
                  </a:lnTo>
                  <a:lnTo>
                    <a:pt x="289" y="841"/>
                  </a:lnTo>
                  <a:lnTo>
                    <a:pt x="291" y="838"/>
                  </a:lnTo>
                  <a:lnTo>
                    <a:pt x="292" y="837"/>
                  </a:lnTo>
                  <a:lnTo>
                    <a:pt x="291" y="837"/>
                  </a:lnTo>
                  <a:lnTo>
                    <a:pt x="290" y="838"/>
                  </a:lnTo>
                  <a:lnTo>
                    <a:pt x="290" y="837"/>
                  </a:lnTo>
                  <a:lnTo>
                    <a:pt x="292" y="826"/>
                  </a:lnTo>
                  <a:lnTo>
                    <a:pt x="292" y="826"/>
                  </a:lnTo>
                  <a:lnTo>
                    <a:pt x="291" y="826"/>
                  </a:lnTo>
                  <a:lnTo>
                    <a:pt x="289" y="820"/>
                  </a:lnTo>
                  <a:lnTo>
                    <a:pt x="289" y="819"/>
                  </a:lnTo>
                  <a:lnTo>
                    <a:pt x="289" y="819"/>
                  </a:lnTo>
                  <a:lnTo>
                    <a:pt x="289" y="819"/>
                  </a:lnTo>
                  <a:lnTo>
                    <a:pt x="287" y="817"/>
                  </a:lnTo>
                  <a:lnTo>
                    <a:pt x="287" y="816"/>
                  </a:lnTo>
                  <a:lnTo>
                    <a:pt x="287" y="813"/>
                  </a:lnTo>
                  <a:lnTo>
                    <a:pt x="289" y="813"/>
                  </a:lnTo>
                  <a:lnTo>
                    <a:pt x="293" y="808"/>
                  </a:lnTo>
                  <a:lnTo>
                    <a:pt x="294" y="808"/>
                  </a:lnTo>
                  <a:lnTo>
                    <a:pt x="295" y="806"/>
                  </a:lnTo>
                  <a:lnTo>
                    <a:pt x="295" y="807"/>
                  </a:lnTo>
                  <a:lnTo>
                    <a:pt x="296" y="807"/>
                  </a:lnTo>
                  <a:lnTo>
                    <a:pt x="298" y="804"/>
                  </a:lnTo>
                  <a:lnTo>
                    <a:pt x="297" y="804"/>
                  </a:lnTo>
                  <a:lnTo>
                    <a:pt x="298" y="804"/>
                  </a:lnTo>
                  <a:lnTo>
                    <a:pt x="299" y="803"/>
                  </a:lnTo>
                  <a:lnTo>
                    <a:pt x="300" y="803"/>
                  </a:lnTo>
                  <a:lnTo>
                    <a:pt x="300" y="802"/>
                  </a:lnTo>
                  <a:lnTo>
                    <a:pt x="308" y="797"/>
                  </a:lnTo>
                  <a:lnTo>
                    <a:pt x="310" y="797"/>
                  </a:lnTo>
                  <a:lnTo>
                    <a:pt x="311" y="797"/>
                  </a:lnTo>
                  <a:lnTo>
                    <a:pt x="311" y="795"/>
                  </a:lnTo>
                  <a:lnTo>
                    <a:pt x="315" y="794"/>
                  </a:lnTo>
                  <a:lnTo>
                    <a:pt x="315" y="793"/>
                  </a:lnTo>
                  <a:lnTo>
                    <a:pt x="315" y="792"/>
                  </a:lnTo>
                  <a:lnTo>
                    <a:pt x="316" y="791"/>
                  </a:lnTo>
                  <a:lnTo>
                    <a:pt x="317" y="790"/>
                  </a:lnTo>
                  <a:lnTo>
                    <a:pt x="318" y="788"/>
                  </a:lnTo>
                  <a:lnTo>
                    <a:pt x="319" y="788"/>
                  </a:lnTo>
                  <a:lnTo>
                    <a:pt x="319" y="786"/>
                  </a:lnTo>
                  <a:lnTo>
                    <a:pt x="318" y="786"/>
                  </a:lnTo>
                  <a:lnTo>
                    <a:pt x="320" y="785"/>
                  </a:lnTo>
                  <a:lnTo>
                    <a:pt x="321" y="783"/>
                  </a:lnTo>
                  <a:lnTo>
                    <a:pt x="321" y="783"/>
                  </a:lnTo>
                  <a:lnTo>
                    <a:pt x="320" y="782"/>
                  </a:lnTo>
                  <a:lnTo>
                    <a:pt x="319" y="782"/>
                  </a:lnTo>
                  <a:lnTo>
                    <a:pt x="320" y="781"/>
                  </a:lnTo>
                  <a:lnTo>
                    <a:pt x="320" y="780"/>
                  </a:lnTo>
                  <a:lnTo>
                    <a:pt x="319" y="781"/>
                  </a:lnTo>
                  <a:lnTo>
                    <a:pt x="319" y="780"/>
                  </a:lnTo>
                  <a:lnTo>
                    <a:pt x="319" y="779"/>
                  </a:lnTo>
                  <a:lnTo>
                    <a:pt x="319" y="774"/>
                  </a:lnTo>
                  <a:lnTo>
                    <a:pt x="318" y="774"/>
                  </a:lnTo>
                  <a:lnTo>
                    <a:pt x="318" y="773"/>
                  </a:lnTo>
                  <a:lnTo>
                    <a:pt x="319" y="772"/>
                  </a:lnTo>
                  <a:lnTo>
                    <a:pt x="318" y="767"/>
                  </a:lnTo>
                  <a:lnTo>
                    <a:pt x="321" y="762"/>
                  </a:lnTo>
                  <a:lnTo>
                    <a:pt x="321" y="761"/>
                  </a:lnTo>
                  <a:lnTo>
                    <a:pt x="321" y="761"/>
                  </a:lnTo>
                  <a:lnTo>
                    <a:pt x="321" y="760"/>
                  </a:lnTo>
                  <a:lnTo>
                    <a:pt x="320" y="760"/>
                  </a:lnTo>
                  <a:lnTo>
                    <a:pt x="318" y="761"/>
                  </a:lnTo>
                  <a:lnTo>
                    <a:pt x="320" y="760"/>
                  </a:lnTo>
                  <a:lnTo>
                    <a:pt x="320" y="759"/>
                  </a:lnTo>
                  <a:lnTo>
                    <a:pt x="319" y="759"/>
                  </a:lnTo>
                  <a:lnTo>
                    <a:pt x="319" y="759"/>
                  </a:lnTo>
                  <a:lnTo>
                    <a:pt x="318" y="758"/>
                  </a:lnTo>
                  <a:lnTo>
                    <a:pt x="318" y="757"/>
                  </a:lnTo>
                  <a:lnTo>
                    <a:pt x="316" y="757"/>
                  </a:lnTo>
                  <a:lnTo>
                    <a:pt x="316" y="756"/>
                  </a:lnTo>
                  <a:lnTo>
                    <a:pt x="316" y="756"/>
                  </a:lnTo>
                  <a:lnTo>
                    <a:pt x="316" y="755"/>
                  </a:lnTo>
                  <a:lnTo>
                    <a:pt x="316" y="754"/>
                  </a:lnTo>
                  <a:lnTo>
                    <a:pt x="315" y="754"/>
                  </a:lnTo>
                  <a:lnTo>
                    <a:pt x="315" y="754"/>
                  </a:lnTo>
                  <a:lnTo>
                    <a:pt x="315" y="753"/>
                  </a:lnTo>
                  <a:lnTo>
                    <a:pt x="314" y="750"/>
                  </a:lnTo>
                  <a:lnTo>
                    <a:pt x="315" y="750"/>
                  </a:lnTo>
                  <a:lnTo>
                    <a:pt x="315" y="750"/>
                  </a:lnTo>
                  <a:lnTo>
                    <a:pt x="314" y="750"/>
                  </a:lnTo>
                  <a:lnTo>
                    <a:pt x="313" y="747"/>
                  </a:lnTo>
                  <a:lnTo>
                    <a:pt x="314" y="746"/>
                  </a:lnTo>
                  <a:lnTo>
                    <a:pt x="314" y="746"/>
                  </a:lnTo>
                  <a:lnTo>
                    <a:pt x="314" y="746"/>
                  </a:lnTo>
                  <a:lnTo>
                    <a:pt x="314" y="745"/>
                  </a:lnTo>
                  <a:lnTo>
                    <a:pt x="314" y="745"/>
                  </a:lnTo>
                  <a:lnTo>
                    <a:pt x="314" y="744"/>
                  </a:lnTo>
                  <a:lnTo>
                    <a:pt x="314" y="742"/>
                  </a:lnTo>
                  <a:lnTo>
                    <a:pt x="315" y="742"/>
                  </a:lnTo>
                  <a:lnTo>
                    <a:pt x="315" y="741"/>
                  </a:lnTo>
                  <a:lnTo>
                    <a:pt x="315" y="741"/>
                  </a:lnTo>
                  <a:lnTo>
                    <a:pt x="314" y="739"/>
                  </a:lnTo>
                  <a:lnTo>
                    <a:pt x="311" y="737"/>
                  </a:lnTo>
                  <a:lnTo>
                    <a:pt x="311" y="735"/>
                  </a:lnTo>
                  <a:lnTo>
                    <a:pt x="313" y="727"/>
                  </a:lnTo>
                  <a:lnTo>
                    <a:pt x="315" y="727"/>
                  </a:lnTo>
                  <a:lnTo>
                    <a:pt x="319" y="716"/>
                  </a:lnTo>
                  <a:lnTo>
                    <a:pt x="322" y="715"/>
                  </a:lnTo>
                  <a:lnTo>
                    <a:pt x="322" y="714"/>
                  </a:lnTo>
                  <a:lnTo>
                    <a:pt x="322" y="713"/>
                  </a:lnTo>
                  <a:lnTo>
                    <a:pt x="323" y="713"/>
                  </a:lnTo>
                  <a:lnTo>
                    <a:pt x="324" y="713"/>
                  </a:lnTo>
                  <a:lnTo>
                    <a:pt x="325" y="711"/>
                  </a:lnTo>
                  <a:lnTo>
                    <a:pt x="325" y="711"/>
                  </a:lnTo>
                  <a:lnTo>
                    <a:pt x="331" y="705"/>
                  </a:lnTo>
                  <a:lnTo>
                    <a:pt x="331" y="704"/>
                  </a:lnTo>
                  <a:lnTo>
                    <a:pt x="331" y="704"/>
                  </a:lnTo>
                  <a:lnTo>
                    <a:pt x="332" y="703"/>
                  </a:lnTo>
                  <a:lnTo>
                    <a:pt x="331" y="703"/>
                  </a:lnTo>
                  <a:lnTo>
                    <a:pt x="331" y="703"/>
                  </a:lnTo>
                  <a:lnTo>
                    <a:pt x="331" y="703"/>
                  </a:lnTo>
                  <a:lnTo>
                    <a:pt x="332" y="703"/>
                  </a:lnTo>
                  <a:lnTo>
                    <a:pt x="333" y="703"/>
                  </a:lnTo>
                  <a:lnTo>
                    <a:pt x="345" y="692"/>
                  </a:lnTo>
                  <a:lnTo>
                    <a:pt x="347" y="691"/>
                  </a:lnTo>
                  <a:lnTo>
                    <a:pt x="351" y="688"/>
                  </a:lnTo>
                  <a:lnTo>
                    <a:pt x="352" y="686"/>
                  </a:lnTo>
                  <a:lnTo>
                    <a:pt x="352" y="686"/>
                  </a:lnTo>
                  <a:lnTo>
                    <a:pt x="359" y="680"/>
                  </a:lnTo>
                  <a:lnTo>
                    <a:pt x="359" y="680"/>
                  </a:lnTo>
                  <a:lnTo>
                    <a:pt x="362" y="676"/>
                  </a:lnTo>
                  <a:lnTo>
                    <a:pt x="362" y="675"/>
                  </a:lnTo>
                  <a:lnTo>
                    <a:pt x="362" y="674"/>
                  </a:lnTo>
                  <a:lnTo>
                    <a:pt x="364" y="673"/>
                  </a:lnTo>
                  <a:lnTo>
                    <a:pt x="365" y="672"/>
                  </a:lnTo>
                  <a:lnTo>
                    <a:pt x="365" y="672"/>
                  </a:lnTo>
                  <a:lnTo>
                    <a:pt x="365" y="672"/>
                  </a:lnTo>
                  <a:lnTo>
                    <a:pt x="365" y="671"/>
                  </a:lnTo>
                  <a:lnTo>
                    <a:pt x="371" y="660"/>
                  </a:lnTo>
                  <a:lnTo>
                    <a:pt x="371" y="659"/>
                  </a:lnTo>
                  <a:lnTo>
                    <a:pt x="371" y="658"/>
                  </a:lnTo>
                  <a:lnTo>
                    <a:pt x="373" y="657"/>
                  </a:lnTo>
                  <a:lnTo>
                    <a:pt x="373" y="657"/>
                  </a:lnTo>
                  <a:lnTo>
                    <a:pt x="375" y="653"/>
                  </a:lnTo>
                  <a:lnTo>
                    <a:pt x="376" y="652"/>
                  </a:lnTo>
                  <a:lnTo>
                    <a:pt x="376" y="651"/>
                  </a:lnTo>
                  <a:lnTo>
                    <a:pt x="376" y="651"/>
                  </a:lnTo>
                  <a:lnTo>
                    <a:pt x="376" y="651"/>
                  </a:lnTo>
                  <a:lnTo>
                    <a:pt x="376" y="645"/>
                  </a:lnTo>
                  <a:lnTo>
                    <a:pt x="376" y="645"/>
                  </a:lnTo>
                  <a:lnTo>
                    <a:pt x="377" y="645"/>
                  </a:lnTo>
                  <a:lnTo>
                    <a:pt x="378" y="645"/>
                  </a:lnTo>
                  <a:lnTo>
                    <a:pt x="379" y="645"/>
                  </a:lnTo>
                  <a:lnTo>
                    <a:pt x="379" y="645"/>
                  </a:lnTo>
                  <a:lnTo>
                    <a:pt x="379" y="645"/>
                  </a:lnTo>
                  <a:lnTo>
                    <a:pt x="379" y="645"/>
                  </a:lnTo>
                  <a:lnTo>
                    <a:pt x="378" y="644"/>
                  </a:lnTo>
                  <a:lnTo>
                    <a:pt x="378" y="644"/>
                  </a:lnTo>
                  <a:lnTo>
                    <a:pt x="378" y="644"/>
                  </a:lnTo>
                  <a:lnTo>
                    <a:pt x="378" y="645"/>
                  </a:lnTo>
                  <a:lnTo>
                    <a:pt x="377" y="645"/>
                  </a:lnTo>
                  <a:lnTo>
                    <a:pt x="377" y="644"/>
                  </a:lnTo>
                  <a:lnTo>
                    <a:pt x="378" y="644"/>
                  </a:lnTo>
                  <a:lnTo>
                    <a:pt x="378" y="644"/>
                  </a:lnTo>
                  <a:lnTo>
                    <a:pt x="378" y="643"/>
                  </a:lnTo>
                  <a:lnTo>
                    <a:pt x="378" y="642"/>
                  </a:lnTo>
                  <a:lnTo>
                    <a:pt x="378" y="641"/>
                  </a:lnTo>
                  <a:lnTo>
                    <a:pt x="378" y="641"/>
                  </a:lnTo>
                  <a:lnTo>
                    <a:pt x="377" y="641"/>
                  </a:lnTo>
                  <a:lnTo>
                    <a:pt x="377" y="640"/>
                  </a:lnTo>
                  <a:lnTo>
                    <a:pt x="378" y="639"/>
                  </a:lnTo>
                  <a:lnTo>
                    <a:pt x="378" y="638"/>
                  </a:lnTo>
                  <a:lnTo>
                    <a:pt x="378" y="637"/>
                  </a:lnTo>
                  <a:lnTo>
                    <a:pt x="379" y="637"/>
                  </a:lnTo>
                  <a:lnTo>
                    <a:pt x="378" y="637"/>
                  </a:lnTo>
                  <a:lnTo>
                    <a:pt x="377" y="637"/>
                  </a:lnTo>
                  <a:lnTo>
                    <a:pt x="376" y="637"/>
                  </a:lnTo>
                  <a:lnTo>
                    <a:pt x="376" y="637"/>
                  </a:lnTo>
                  <a:lnTo>
                    <a:pt x="375" y="637"/>
                  </a:lnTo>
                  <a:lnTo>
                    <a:pt x="374" y="637"/>
                  </a:lnTo>
                  <a:lnTo>
                    <a:pt x="373" y="638"/>
                  </a:lnTo>
                  <a:lnTo>
                    <a:pt x="369" y="639"/>
                  </a:lnTo>
                  <a:lnTo>
                    <a:pt x="369" y="639"/>
                  </a:lnTo>
                  <a:lnTo>
                    <a:pt x="368" y="639"/>
                  </a:lnTo>
                  <a:lnTo>
                    <a:pt x="365" y="640"/>
                  </a:lnTo>
                  <a:lnTo>
                    <a:pt x="364" y="640"/>
                  </a:lnTo>
                  <a:lnTo>
                    <a:pt x="362" y="641"/>
                  </a:lnTo>
                  <a:lnTo>
                    <a:pt x="359" y="641"/>
                  </a:lnTo>
                  <a:lnTo>
                    <a:pt x="358" y="641"/>
                  </a:lnTo>
                  <a:lnTo>
                    <a:pt x="357" y="641"/>
                  </a:lnTo>
                  <a:lnTo>
                    <a:pt x="356" y="641"/>
                  </a:lnTo>
                  <a:lnTo>
                    <a:pt x="356" y="642"/>
                  </a:lnTo>
                  <a:lnTo>
                    <a:pt x="354" y="642"/>
                  </a:lnTo>
                  <a:lnTo>
                    <a:pt x="354" y="643"/>
                  </a:lnTo>
                  <a:lnTo>
                    <a:pt x="352" y="643"/>
                  </a:lnTo>
                  <a:lnTo>
                    <a:pt x="351" y="643"/>
                  </a:lnTo>
                  <a:lnTo>
                    <a:pt x="350" y="643"/>
                  </a:lnTo>
                  <a:lnTo>
                    <a:pt x="350" y="642"/>
                  </a:lnTo>
                  <a:lnTo>
                    <a:pt x="349" y="642"/>
                  </a:lnTo>
                  <a:lnTo>
                    <a:pt x="349" y="642"/>
                  </a:lnTo>
                  <a:lnTo>
                    <a:pt x="348" y="642"/>
                  </a:lnTo>
                  <a:lnTo>
                    <a:pt x="348" y="642"/>
                  </a:lnTo>
                  <a:lnTo>
                    <a:pt x="348" y="643"/>
                  </a:lnTo>
                  <a:lnTo>
                    <a:pt x="344" y="644"/>
                  </a:lnTo>
                  <a:lnTo>
                    <a:pt x="342" y="644"/>
                  </a:lnTo>
                  <a:lnTo>
                    <a:pt x="341" y="644"/>
                  </a:lnTo>
                  <a:lnTo>
                    <a:pt x="340" y="644"/>
                  </a:lnTo>
                  <a:lnTo>
                    <a:pt x="340" y="644"/>
                  </a:lnTo>
                  <a:lnTo>
                    <a:pt x="336" y="639"/>
                  </a:lnTo>
                  <a:lnTo>
                    <a:pt x="335" y="639"/>
                  </a:lnTo>
                  <a:lnTo>
                    <a:pt x="335" y="639"/>
                  </a:lnTo>
                  <a:lnTo>
                    <a:pt x="335" y="638"/>
                  </a:lnTo>
                  <a:lnTo>
                    <a:pt x="334" y="638"/>
                  </a:lnTo>
                  <a:lnTo>
                    <a:pt x="334" y="638"/>
                  </a:lnTo>
                  <a:lnTo>
                    <a:pt x="333" y="638"/>
                  </a:lnTo>
                  <a:lnTo>
                    <a:pt x="333" y="638"/>
                  </a:lnTo>
                  <a:lnTo>
                    <a:pt x="332" y="638"/>
                  </a:lnTo>
                  <a:lnTo>
                    <a:pt x="332" y="639"/>
                  </a:lnTo>
                  <a:lnTo>
                    <a:pt x="332" y="639"/>
                  </a:lnTo>
                  <a:lnTo>
                    <a:pt x="331" y="639"/>
                  </a:lnTo>
                  <a:lnTo>
                    <a:pt x="331" y="638"/>
                  </a:lnTo>
                  <a:lnTo>
                    <a:pt x="331" y="638"/>
                  </a:lnTo>
                  <a:lnTo>
                    <a:pt x="332" y="638"/>
                  </a:lnTo>
                  <a:lnTo>
                    <a:pt x="332" y="638"/>
                  </a:lnTo>
                  <a:lnTo>
                    <a:pt x="332" y="638"/>
                  </a:lnTo>
                  <a:lnTo>
                    <a:pt x="333" y="637"/>
                  </a:lnTo>
                  <a:lnTo>
                    <a:pt x="333" y="637"/>
                  </a:lnTo>
                  <a:lnTo>
                    <a:pt x="333" y="637"/>
                  </a:lnTo>
                  <a:lnTo>
                    <a:pt x="333" y="637"/>
                  </a:lnTo>
                  <a:lnTo>
                    <a:pt x="335" y="636"/>
                  </a:lnTo>
                  <a:lnTo>
                    <a:pt x="336" y="636"/>
                  </a:lnTo>
                  <a:lnTo>
                    <a:pt x="336" y="635"/>
                  </a:lnTo>
                  <a:lnTo>
                    <a:pt x="335" y="633"/>
                  </a:lnTo>
                  <a:lnTo>
                    <a:pt x="335" y="633"/>
                  </a:lnTo>
                  <a:lnTo>
                    <a:pt x="334" y="632"/>
                  </a:lnTo>
                  <a:lnTo>
                    <a:pt x="333" y="632"/>
                  </a:lnTo>
                  <a:lnTo>
                    <a:pt x="333" y="631"/>
                  </a:lnTo>
                  <a:lnTo>
                    <a:pt x="333" y="630"/>
                  </a:lnTo>
                  <a:lnTo>
                    <a:pt x="333" y="631"/>
                  </a:lnTo>
                  <a:lnTo>
                    <a:pt x="332" y="630"/>
                  </a:lnTo>
                  <a:lnTo>
                    <a:pt x="332" y="630"/>
                  </a:lnTo>
                  <a:lnTo>
                    <a:pt x="332" y="630"/>
                  </a:lnTo>
                  <a:lnTo>
                    <a:pt x="332" y="630"/>
                  </a:lnTo>
                  <a:lnTo>
                    <a:pt x="330" y="630"/>
                  </a:lnTo>
                  <a:lnTo>
                    <a:pt x="330" y="629"/>
                  </a:lnTo>
                  <a:lnTo>
                    <a:pt x="329" y="628"/>
                  </a:lnTo>
                  <a:lnTo>
                    <a:pt x="329" y="627"/>
                  </a:lnTo>
                  <a:lnTo>
                    <a:pt x="329" y="627"/>
                  </a:lnTo>
                  <a:lnTo>
                    <a:pt x="329" y="627"/>
                  </a:lnTo>
                  <a:lnTo>
                    <a:pt x="328" y="626"/>
                  </a:lnTo>
                  <a:lnTo>
                    <a:pt x="328" y="626"/>
                  </a:lnTo>
                  <a:lnTo>
                    <a:pt x="328" y="626"/>
                  </a:lnTo>
                  <a:lnTo>
                    <a:pt x="327" y="626"/>
                  </a:lnTo>
                  <a:lnTo>
                    <a:pt x="326" y="625"/>
                  </a:lnTo>
                  <a:lnTo>
                    <a:pt x="326" y="625"/>
                  </a:lnTo>
                  <a:lnTo>
                    <a:pt x="326" y="625"/>
                  </a:lnTo>
                  <a:lnTo>
                    <a:pt x="326" y="625"/>
                  </a:lnTo>
                  <a:lnTo>
                    <a:pt x="324" y="622"/>
                  </a:lnTo>
                  <a:lnTo>
                    <a:pt x="323" y="621"/>
                  </a:lnTo>
                  <a:lnTo>
                    <a:pt x="322" y="621"/>
                  </a:lnTo>
                  <a:lnTo>
                    <a:pt x="322" y="621"/>
                  </a:lnTo>
                  <a:lnTo>
                    <a:pt x="321" y="620"/>
                  </a:lnTo>
                  <a:lnTo>
                    <a:pt x="321" y="620"/>
                  </a:lnTo>
                  <a:lnTo>
                    <a:pt x="320" y="619"/>
                  </a:lnTo>
                  <a:lnTo>
                    <a:pt x="320" y="619"/>
                  </a:lnTo>
                  <a:lnTo>
                    <a:pt x="319" y="619"/>
                  </a:lnTo>
                  <a:lnTo>
                    <a:pt x="319" y="619"/>
                  </a:lnTo>
                  <a:lnTo>
                    <a:pt x="318" y="619"/>
                  </a:lnTo>
                  <a:lnTo>
                    <a:pt x="318" y="619"/>
                  </a:lnTo>
                  <a:lnTo>
                    <a:pt x="318" y="619"/>
                  </a:lnTo>
                  <a:lnTo>
                    <a:pt x="318" y="619"/>
                  </a:lnTo>
                  <a:lnTo>
                    <a:pt x="317" y="618"/>
                  </a:lnTo>
                  <a:lnTo>
                    <a:pt x="317" y="618"/>
                  </a:lnTo>
                  <a:lnTo>
                    <a:pt x="317" y="617"/>
                  </a:lnTo>
                  <a:lnTo>
                    <a:pt x="317" y="617"/>
                  </a:lnTo>
                  <a:lnTo>
                    <a:pt x="317" y="616"/>
                  </a:lnTo>
                  <a:lnTo>
                    <a:pt x="316" y="616"/>
                  </a:lnTo>
                  <a:lnTo>
                    <a:pt x="316" y="616"/>
                  </a:lnTo>
                  <a:lnTo>
                    <a:pt x="315" y="616"/>
                  </a:lnTo>
                  <a:lnTo>
                    <a:pt x="315" y="617"/>
                  </a:lnTo>
                  <a:lnTo>
                    <a:pt x="316" y="618"/>
                  </a:lnTo>
                  <a:lnTo>
                    <a:pt x="316" y="618"/>
                  </a:lnTo>
                  <a:lnTo>
                    <a:pt x="315" y="618"/>
                  </a:lnTo>
                  <a:lnTo>
                    <a:pt x="315" y="618"/>
                  </a:lnTo>
                  <a:lnTo>
                    <a:pt x="315" y="618"/>
                  </a:lnTo>
                  <a:lnTo>
                    <a:pt x="315" y="617"/>
                  </a:lnTo>
                  <a:lnTo>
                    <a:pt x="315" y="617"/>
                  </a:lnTo>
                  <a:lnTo>
                    <a:pt x="315" y="615"/>
                  </a:lnTo>
                  <a:lnTo>
                    <a:pt x="315" y="615"/>
                  </a:lnTo>
                  <a:lnTo>
                    <a:pt x="314" y="615"/>
                  </a:lnTo>
                  <a:lnTo>
                    <a:pt x="314" y="615"/>
                  </a:lnTo>
                  <a:lnTo>
                    <a:pt x="314" y="615"/>
                  </a:lnTo>
                  <a:lnTo>
                    <a:pt x="314" y="615"/>
                  </a:lnTo>
                  <a:lnTo>
                    <a:pt x="314" y="614"/>
                  </a:lnTo>
                  <a:lnTo>
                    <a:pt x="312" y="613"/>
                  </a:lnTo>
                  <a:lnTo>
                    <a:pt x="311" y="604"/>
                  </a:lnTo>
                  <a:lnTo>
                    <a:pt x="309" y="601"/>
                  </a:lnTo>
                  <a:lnTo>
                    <a:pt x="308" y="601"/>
                  </a:lnTo>
                  <a:lnTo>
                    <a:pt x="308" y="601"/>
                  </a:lnTo>
                  <a:lnTo>
                    <a:pt x="307" y="601"/>
                  </a:lnTo>
                  <a:lnTo>
                    <a:pt x="307" y="600"/>
                  </a:lnTo>
                  <a:lnTo>
                    <a:pt x="307" y="600"/>
                  </a:lnTo>
                  <a:lnTo>
                    <a:pt x="306" y="599"/>
                  </a:lnTo>
                  <a:lnTo>
                    <a:pt x="306" y="598"/>
                  </a:lnTo>
                  <a:lnTo>
                    <a:pt x="303" y="597"/>
                  </a:lnTo>
                  <a:lnTo>
                    <a:pt x="302" y="597"/>
                  </a:lnTo>
                  <a:lnTo>
                    <a:pt x="301" y="583"/>
                  </a:lnTo>
                  <a:lnTo>
                    <a:pt x="301" y="583"/>
                  </a:lnTo>
                  <a:lnTo>
                    <a:pt x="301" y="583"/>
                  </a:lnTo>
                  <a:lnTo>
                    <a:pt x="300" y="581"/>
                  </a:lnTo>
                  <a:lnTo>
                    <a:pt x="300" y="579"/>
                  </a:lnTo>
                  <a:lnTo>
                    <a:pt x="298" y="577"/>
                  </a:lnTo>
                  <a:lnTo>
                    <a:pt x="297" y="576"/>
                  </a:lnTo>
                  <a:lnTo>
                    <a:pt x="296" y="575"/>
                  </a:lnTo>
                  <a:lnTo>
                    <a:pt x="293" y="574"/>
                  </a:lnTo>
                  <a:lnTo>
                    <a:pt x="293" y="572"/>
                  </a:lnTo>
                  <a:lnTo>
                    <a:pt x="292" y="571"/>
                  </a:lnTo>
                  <a:lnTo>
                    <a:pt x="292" y="568"/>
                  </a:lnTo>
                  <a:lnTo>
                    <a:pt x="292" y="567"/>
                  </a:lnTo>
                  <a:lnTo>
                    <a:pt x="292" y="567"/>
                  </a:lnTo>
                  <a:lnTo>
                    <a:pt x="292" y="567"/>
                  </a:lnTo>
                  <a:lnTo>
                    <a:pt x="293" y="567"/>
                  </a:lnTo>
                  <a:lnTo>
                    <a:pt x="293" y="567"/>
                  </a:lnTo>
                  <a:lnTo>
                    <a:pt x="293" y="566"/>
                  </a:lnTo>
                  <a:lnTo>
                    <a:pt x="293" y="566"/>
                  </a:lnTo>
                  <a:lnTo>
                    <a:pt x="290" y="564"/>
                  </a:lnTo>
                  <a:lnTo>
                    <a:pt x="281" y="545"/>
                  </a:lnTo>
                  <a:lnTo>
                    <a:pt x="281" y="542"/>
                  </a:lnTo>
                  <a:lnTo>
                    <a:pt x="280" y="542"/>
                  </a:lnTo>
                  <a:lnTo>
                    <a:pt x="278" y="539"/>
                  </a:lnTo>
                  <a:lnTo>
                    <a:pt x="276" y="535"/>
                  </a:lnTo>
                  <a:lnTo>
                    <a:pt x="276" y="535"/>
                  </a:lnTo>
                  <a:lnTo>
                    <a:pt x="276" y="533"/>
                  </a:lnTo>
                  <a:lnTo>
                    <a:pt x="275" y="532"/>
                  </a:lnTo>
                  <a:lnTo>
                    <a:pt x="275" y="532"/>
                  </a:lnTo>
                  <a:lnTo>
                    <a:pt x="275" y="531"/>
                  </a:lnTo>
                  <a:lnTo>
                    <a:pt x="275" y="531"/>
                  </a:lnTo>
                  <a:lnTo>
                    <a:pt x="275" y="530"/>
                  </a:lnTo>
                  <a:lnTo>
                    <a:pt x="276" y="529"/>
                  </a:lnTo>
                  <a:lnTo>
                    <a:pt x="276" y="530"/>
                  </a:lnTo>
                  <a:lnTo>
                    <a:pt x="276" y="530"/>
                  </a:lnTo>
                  <a:lnTo>
                    <a:pt x="276" y="531"/>
                  </a:lnTo>
                  <a:lnTo>
                    <a:pt x="277" y="532"/>
                  </a:lnTo>
                  <a:lnTo>
                    <a:pt x="279" y="537"/>
                  </a:lnTo>
                  <a:lnTo>
                    <a:pt x="279" y="538"/>
                  </a:lnTo>
                  <a:lnTo>
                    <a:pt x="284" y="543"/>
                  </a:lnTo>
                  <a:lnTo>
                    <a:pt x="285" y="543"/>
                  </a:lnTo>
                  <a:lnTo>
                    <a:pt x="286" y="543"/>
                  </a:lnTo>
                  <a:lnTo>
                    <a:pt x="286" y="542"/>
                  </a:lnTo>
                  <a:lnTo>
                    <a:pt x="286" y="542"/>
                  </a:lnTo>
                  <a:lnTo>
                    <a:pt x="286" y="541"/>
                  </a:lnTo>
                  <a:lnTo>
                    <a:pt x="289" y="534"/>
                  </a:lnTo>
                  <a:lnTo>
                    <a:pt x="289" y="534"/>
                  </a:lnTo>
                  <a:lnTo>
                    <a:pt x="289" y="533"/>
                  </a:lnTo>
                  <a:lnTo>
                    <a:pt x="289" y="534"/>
                  </a:lnTo>
                  <a:lnTo>
                    <a:pt x="295" y="535"/>
                  </a:lnTo>
                  <a:lnTo>
                    <a:pt x="289" y="534"/>
                  </a:lnTo>
                  <a:lnTo>
                    <a:pt x="289" y="533"/>
                  </a:lnTo>
                  <a:lnTo>
                    <a:pt x="289" y="535"/>
                  </a:lnTo>
                  <a:lnTo>
                    <a:pt x="289" y="535"/>
                  </a:lnTo>
                  <a:lnTo>
                    <a:pt x="288" y="539"/>
                  </a:lnTo>
                  <a:lnTo>
                    <a:pt x="287" y="542"/>
                  </a:lnTo>
                  <a:lnTo>
                    <a:pt x="287" y="541"/>
                  </a:lnTo>
                  <a:lnTo>
                    <a:pt x="288" y="541"/>
                  </a:lnTo>
                  <a:lnTo>
                    <a:pt x="288" y="541"/>
                  </a:lnTo>
                  <a:lnTo>
                    <a:pt x="289" y="541"/>
                  </a:lnTo>
                  <a:lnTo>
                    <a:pt x="290" y="542"/>
                  </a:lnTo>
                  <a:lnTo>
                    <a:pt x="293" y="547"/>
                  </a:lnTo>
                  <a:lnTo>
                    <a:pt x="293" y="547"/>
                  </a:lnTo>
                  <a:lnTo>
                    <a:pt x="294" y="549"/>
                  </a:lnTo>
                  <a:lnTo>
                    <a:pt x="295" y="550"/>
                  </a:lnTo>
                  <a:lnTo>
                    <a:pt x="296" y="550"/>
                  </a:lnTo>
                  <a:lnTo>
                    <a:pt x="296" y="553"/>
                  </a:lnTo>
                  <a:lnTo>
                    <a:pt x="298" y="554"/>
                  </a:lnTo>
                  <a:lnTo>
                    <a:pt x="298" y="555"/>
                  </a:lnTo>
                  <a:lnTo>
                    <a:pt x="298" y="556"/>
                  </a:lnTo>
                  <a:lnTo>
                    <a:pt x="299" y="556"/>
                  </a:lnTo>
                  <a:lnTo>
                    <a:pt x="301" y="561"/>
                  </a:lnTo>
                  <a:lnTo>
                    <a:pt x="301" y="561"/>
                  </a:lnTo>
                  <a:lnTo>
                    <a:pt x="301" y="562"/>
                  </a:lnTo>
                  <a:lnTo>
                    <a:pt x="302" y="564"/>
                  </a:lnTo>
                  <a:lnTo>
                    <a:pt x="303" y="564"/>
                  </a:lnTo>
                  <a:lnTo>
                    <a:pt x="303" y="564"/>
                  </a:lnTo>
                  <a:lnTo>
                    <a:pt x="304" y="564"/>
                  </a:lnTo>
                  <a:lnTo>
                    <a:pt x="304" y="564"/>
                  </a:lnTo>
                  <a:lnTo>
                    <a:pt x="305" y="564"/>
                  </a:lnTo>
                  <a:lnTo>
                    <a:pt x="305" y="565"/>
                  </a:lnTo>
                  <a:lnTo>
                    <a:pt x="305" y="565"/>
                  </a:lnTo>
                  <a:lnTo>
                    <a:pt x="307" y="568"/>
                  </a:lnTo>
                  <a:lnTo>
                    <a:pt x="311" y="573"/>
                  </a:lnTo>
                  <a:lnTo>
                    <a:pt x="311" y="574"/>
                  </a:lnTo>
                  <a:lnTo>
                    <a:pt x="311" y="576"/>
                  </a:lnTo>
                  <a:lnTo>
                    <a:pt x="311" y="578"/>
                  </a:lnTo>
                  <a:lnTo>
                    <a:pt x="311" y="579"/>
                  </a:lnTo>
                  <a:lnTo>
                    <a:pt x="311" y="579"/>
                  </a:lnTo>
                  <a:lnTo>
                    <a:pt x="311" y="579"/>
                  </a:lnTo>
                  <a:lnTo>
                    <a:pt x="313" y="586"/>
                  </a:lnTo>
                  <a:lnTo>
                    <a:pt x="315" y="587"/>
                  </a:lnTo>
                  <a:lnTo>
                    <a:pt x="316" y="588"/>
                  </a:lnTo>
                  <a:lnTo>
                    <a:pt x="317" y="588"/>
                  </a:lnTo>
                  <a:lnTo>
                    <a:pt x="319" y="590"/>
                  </a:lnTo>
                  <a:lnTo>
                    <a:pt x="322" y="595"/>
                  </a:lnTo>
                  <a:lnTo>
                    <a:pt x="322" y="596"/>
                  </a:lnTo>
                  <a:lnTo>
                    <a:pt x="323" y="597"/>
                  </a:lnTo>
                  <a:lnTo>
                    <a:pt x="324" y="598"/>
                  </a:lnTo>
                  <a:lnTo>
                    <a:pt x="326" y="602"/>
                  </a:lnTo>
                  <a:lnTo>
                    <a:pt x="327" y="603"/>
                  </a:lnTo>
                  <a:lnTo>
                    <a:pt x="329" y="604"/>
                  </a:lnTo>
                  <a:lnTo>
                    <a:pt x="329" y="606"/>
                  </a:lnTo>
                  <a:lnTo>
                    <a:pt x="330" y="607"/>
                  </a:lnTo>
                  <a:lnTo>
                    <a:pt x="330" y="607"/>
                  </a:lnTo>
                  <a:lnTo>
                    <a:pt x="332" y="609"/>
                  </a:lnTo>
                  <a:lnTo>
                    <a:pt x="332" y="610"/>
                  </a:lnTo>
                  <a:lnTo>
                    <a:pt x="332" y="611"/>
                  </a:lnTo>
                  <a:lnTo>
                    <a:pt x="332" y="611"/>
                  </a:lnTo>
                  <a:lnTo>
                    <a:pt x="332" y="611"/>
                  </a:lnTo>
                  <a:lnTo>
                    <a:pt x="332" y="614"/>
                  </a:lnTo>
                  <a:lnTo>
                    <a:pt x="332" y="614"/>
                  </a:lnTo>
                  <a:lnTo>
                    <a:pt x="332" y="615"/>
                  </a:lnTo>
                  <a:lnTo>
                    <a:pt x="332" y="615"/>
                  </a:lnTo>
                  <a:lnTo>
                    <a:pt x="332" y="616"/>
                  </a:lnTo>
                  <a:lnTo>
                    <a:pt x="332" y="616"/>
                  </a:lnTo>
                  <a:lnTo>
                    <a:pt x="332" y="617"/>
                  </a:lnTo>
                  <a:lnTo>
                    <a:pt x="332" y="617"/>
                  </a:lnTo>
                  <a:lnTo>
                    <a:pt x="331" y="617"/>
                  </a:lnTo>
                  <a:lnTo>
                    <a:pt x="332" y="617"/>
                  </a:lnTo>
                  <a:lnTo>
                    <a:pt x="333" y="619"/>
                  </a:lnTo>
                  <a:lnTo>
                    <a:pt x="334" y="625"/>
                  </a:lnTo>
                  <a:lnTo>
                    <a:pt x="334" y="626"/>
                  </a:lnTo>
                  <a:lnTo>
                    <a:pt x="335" y="629"/>
                  </a:lnTo>
                  <a:lnTo>
                    <a:pt x="336" y="630"/>
                  </a:lnTo>
                  <a:lnTo>
                    <a:pt x="336" y="632"/>
                  </a:lnTo>
                  <a:lnTo>
                    <a:pt x="337" y="632"/>
                  </a:lnTo>
                  <a:lnTo>
                    <a:pt x="338" y="632"/>
                  </a:lnTo>
                  <a:lnTo>
                    <a:pt x="339" y="632"/>
                  </a:lnTo>
                  <a:lnTo>
                    <a:pt x="340" y="632"/>
                  </a:lnTo>
                  <a:lnTo>
                    <a:pt x="341" y="632"/>
                  </a:lnTo>
                  <a:lnTo>
                    <a:pt x="344" y="632"/>
                  </a:lnTo>
                  <a:lnTo>
                    <a:pt x="347" y="630"/>
                  </a:lnTo>
                  <a:lnTo>
                    <a:pt x="347" y="629"/>
                  </a:lnTo>
                  <a:lnTo>
                    <a:pt x="349" y="628"/>
                  </a:lnTo>
                  <a:lnTo>
                    <a:pt x="352" y="628"/>
                  </a:lnTo>
                  <a:lnTo>
                    <a:pt x="353" y="628"/>
                  </a:lnTo>
                  <a:lnTo>
                    <a:pt x="354" y="628"/>
                  </a:lnTo>
                  <a:lnTo>
                    <a:pt x="358" y="626"/>
                  </a:lnTo>
                  <a:lnTo>
                    <a:pt x="358" y="626"/>
                  </a:lnTo>
                  <a:lnTo>
                    <a:pt x="360" y="625"/>
                  </a:lnTo>
                  <a:lnTo>
                    <a:pt x="364" y="625"/>
                  </a:lnTo>
                  <a:lnTo>
                    <a:pt x="364" y="625"/>
                  </a:lnTo>
                  <a:lnTo>
                    <a:pt x="366" y="623"/>
                  </a:lnTo>
                  <a:lnTo>
                    <a:pt x="367" y="622"/>
                  </a:lnTo>
                  <a:lnTo>
                    <a:pt x="380" y="617"/>
                  </a:lnTo>
                  <a:lnTo>
                    <a:pt x="381" y="616"/>
                  </a:lnTo>
                  <a:lnTo>
                    <a:pt x="383" y="615"/>
                  </a:lnTo>
                  <a:lnTo>
                    <a:pt x="384" y="615"/>
                  </a:lnTo>
                  <a:lnTo>
                    <a:pt x="384" y="615"/>
                  </a:lnTo>
                  <a:lnTo>
                    <a:pt x="384" y="615"/>
                  </a:lnTo>
                  <a:lnTo>
                    <a:pt x="384" y="615"/>
                  </a:lnTo>
                  <a:lnTo>
                    <a:pt x="384" y="614"/>
                  </a:lnTo>
                  <a:lnTo>
                    <a:pt x="385" y="612"/>
                  </a:lnTo>
                  <a:lnTo>
                    <a:pt x="386" y="612"/>
                  </a:lnTo>
                  <a:lnTo>
                    <a:pt x="388" y="610"/>
                  </a:lnTo>
                  <a:lnTo>
                    <a:pt x="394" y="608"/>
                  </a:lnTo>
                  <a:lnTo>
                    <a:pt x="398" y="608"/>
                  </a:lnTo>
                  <a:lnTo>
                    <a:pt x="398" y="608"/>
                  </a:lnTo>
                  <a:lnTo>
                    <a:pt x="399" y="608"/>
                  </a:lnTo>
                  <a:lnTo>
                    <a:pt x="400" y="607"/>
                  </a:lnTo>
                  <a:lnTo>
                    <a:pt x="401" y="606"/>
                  </a:lnTo>
                  <a:lnTo>
                    <a:pt x="401" y="604"/>
                  </a:lnTo>
                  <a:lnTo>
                    <a:pt x="402" y="603"/>
                  </a:lnTo>
                  <a:lnTo>
                    <a:pt x="406" y="602"/>
                  </a:lnTo>
                  <a:lnTo>
                    <a:pt x="407" y="602"/>
                  </a:lnTo>
                  <a:lnTo>
                    <a:pt x="408" y="601"/>
                  </a:lnTo>
                  <a:lnTo>
                    <a:pt x="409" y="598"/>
                  </a:lnTo>
                  <a:lnTo>
                    <a:pt x="409" y="597"/>
                  </a:lnTo>
                  <a:lnTo>
                    <a:pt x="410" y="597"/>
                  </a:lnTo>
                  <a:lnTo>
                    <a:pt x="411" y="597"/>
                  </a:lnTo>
                  <a:lnTo>
                    <a:pt x="411" y="596"/>
                  </a:lnTo>
                  <a:lnTo>
                    <a:pt x="412" y="596"/>
                  </a:lnTo>
                  <a:lnTo>
                    <a:pt x="414" y="596"/>
                  </a:lnTo>
                  <a:lnTo>
                    <a:pt x="415" y="596"/>
                  </a:lnTo>
                  <a:lnTo>
                    <a:pt x="415" y="595"/>
                  </a:lnTo>
                  <a:lnTo>
                    <a:pt x="415" y="594"/>
                  </a:lnTo>
                  <a:lnTo>
                    <a:pt x="414" y="593"/>
                  </a:lnTo>
                  <a:lnTo>
                    <a:pt x="414" y="592"/>
                  </a:lnTo>
                  <a:lnTo>
                    <a:pt x="414" y="590"/>
                  </a:lnTo>
                  <a:lnTo>
                    <a:pt x="414" y="590"/>
                  </a:lnTo>
                  <a:lnTo>
                    <a:pt x="416" y="587"/>
                  </a:lnTo>
                  <a:lnTo>
                    <a:pt x="417" y="586"/>
                  </a:lnTo>
                  <a:lnTo>
                    <a:pt x="417" y="587"/>
                  </a:lnTo>
                  <a:lnTo>
                    <a:pt x="417" y="587"/>
                  </a:lnTo>
                  <a:lnTo>
                    <a:pt x="417" y="588"/>
                  </a:lnTo>
                  <a:lnTo>
                    <a:pt x="418" y="588"/>
                  </a:lnTo>
                  <a:lnTo>
                    <a:pt x="419" y="587"/>
                  </a:lnTo>
                  <a:lnTo>
                    <a:pt x="421" y="583"/>
                  </a:lnTo>
                  <a:lnTo>
                    <a:pt x="423" y="582"/>
                  </a:lnTo>
                  <a:lnTo>
                    <a:pt x="425" y="578"/>
                  </a:lnTo>
                  <a:lnTo>
                    <a:pt x="426" y="575"/>
                  </a:lnTo>
                  <a:lnTo>
                    <a:pt x="425" y="575"/>
                  </a:lnTo>
                  <a:lnTo>
                    <a:pt x="425" y="575"/>
                  </a:lnTo>
                  <a:lnTo>
                    <a:pt x="425" y="575"/>
                  </a:lnTo>
                  <a:lnTo>
                    <a:pt x="423" y="575"/>
                  </a:lnTo>
                  <a:lnTo>
                    <a:pt x="423" y="574"/>
                  </a:lnTo>
                  <a:lnTo>
                    <a:pt x="422" y="572"/>
                  </a:lnTo>
                  <a:lnTo>
                    <a:pt x="421" y="572"/>
                  </a:lnTo>
                  <a:lnTo>
                    <a:pt x="421" y="571"/>
                  </a:lnTo>
                  <a:lnTo>
                    <a:pt x="420" y="569"/>
                  </a:lnTo>
                  <a:lnTo>
                    <a:pt x="419" y="568"/>
                  </a:lnTo>
                  <a:lnTo>
                    <a:pt x="418" y="568"/>
                  </a:lnTo>
                  <a:lnTo>
                    <a:pt x="416" y="568"/>
                  </a:lnTo>
                  <a:lnTo>
                    <a:pt x="414" y="568"/>
                  </a:lnTo>
                  <a:lnTo>
                    <a:pt x="412" y="567"/>
                  </a:lnTo>
                  <a:lnTo>
                    <a:pt x="410" y="565"/>
                  </a:lnTo>
                  <a:lnTo>
                    <a:pt x="409" y="565"/>
                  </a:lnTo>
                  <a:lnTo>
                    <a:pt x="408" y="564"/>
                  </a:lnTo>
                  <a:lnTo>
                    <a:pt x="408" y="563"/>
                  </a:lnTo>
                  <a:lnTo>
                    <a:pt x="407" y="562"/>
                  </a:lnTo>
                  <a:lnTo>
                    <a:pt x="406" y="561"/>
                  </a:lnTo>
                  <a:lnTo>
                    <a:pt x="406" y="557"/>
                  </a:lnTo>
                  <a:lnTo>
                    <a:pt x="406" y="557"/>
                  </a:lnTo>
                  <a:lnTo>
                    <a:pt x="406" y="556"/>
                  </a:lnTo>
                  <a:lnTo>
                    <a:pt x="407" y="555"/>
                  </a:lnTo>
                  <a:lnTo>
                    <a:pt x="407" y="554"/>
                  </a:lnTo>
                  <a:lnTo>
                    <a:pt x="407" y="554"/>
                  </a:lnTo>
                  <a:lnTo>
                    <a:pt x="406" y="553"/>
                  </a:lnTo>
                  <a:lnTo>
                    <a:pt x="407" y="553"/>
                  </a:lnTo>
                  <a:lnTo>
                    <a:pt x="407" y="553"/>
                  </a:lnTo>
                  <a:lnTo>
                    <a:pt x="407" y="553"/>
                  </a:lnTo>
                  <a:lnTo>
                    <a:pt x="406" y="553"/>
                  </a:lnTo>
                  <a:lnTo>
                    <a:pt x="405" y="553"/>
                  </a:lnTo>
                  <a:lnTo>
                    <a:pt x="405" y="554"/>
                  </a:lnTo>
                  <a:lnTo>
                    <a:pt x="405" y="555"/>
                  </a:lnTo>
                  <a:lnTo>
                    <a:pt x="404" y="556"/>
                  </a:lnTo>
                  <a:lnTo>
                    <a:pt x="402" y="557"/>
                  </a:lnTo>
                  <a:lnTo>
                    <a:pt x="402" y="557"/>
                  </a:lnTo>
                  <a:lnTo>
                    <a:pt x="402" y="557"/>
                  </a:lnTo>
                  <a:lnTo>
                    <a:pt x="402" y="557"/>
                  </a:lnTo>
                  <a:lnTo>
                    <a:pt x="402" y="558"/>
                  </a:lnTo>
                  <a:lnTo>
                    <a:pt x="402" y="558"/>
                  </a:lnTo>
                  <a:lnTo>
                    <a:pt x="402" y="558"/>
                  </a:lnTo>
                  <a:lnTo>
                    <a:pt x="402" y="558"/>
                  </a:lnTo>
                  <a:lnTo>
                    <a:pt x="401" y="559"/>
                  </a:lnTo>
                  <a:lnTo>
                    <a:pt x="401" y="559"/>
                  </a:lnTo>
                  <a:lnTo>
                    <a:pt x="400" y="560"/>
                  </a:lnTo>
                  <a:lnTo>
                    <a:pt x="399" y="561"/>
                  </a:lnTo>
                  <a:lnTo>
                    <a:pt x="399" y="561"/>
                  </a:lnTo>
                  <a:lnTo>
                    <a:pt x="398" y="561"/>
                  </a:lnTo>
                  <a:lnTo>
                    <a:pt x="398" y="561"/>
                  </a:lnTo>
                  <a:lnTo>
                    <a:pt x="398" y="562"/>
                  </a:lnTo>
                  <a:lnTo>
                    <a:pt x="398" y="562"/>
                  </a:lnTo>
                  <a:lnTo>
                    <a:pt x="397" y="563"/>
                  </a:lnTo>
                  <a:lnTo>
                    <a:pt x="397" y="563"/>
                  </a:lnTo>
                  <a:lnTo>
                    <a:pt x="397" y="563"/>
                  </a:lnTo>
                  <a:lnTo>
                    <a:pt x="397" y="564"/>
                  </a:lnTo>
                  <a:lnTo>
                    <a:pt x="396" y="564"/>
                  </a:lnTo>
                  <a:lnTo>
                    <a:pt x="396" y="564"/>
                  </a:lnTo>
                  <a:lnTo>
                    <a:pt x="396" y="564"/>
                  </a:lnTo>
                  <a:lnTo>
                    <a:pt x="396" y="564"/>
                  </a:lnTo>
                  <a:lnTo>
                    <a:pt x="396" y="564"/>
                  </a:lnTo>
                  <a:lnTo>
                    <a:pt x="395" y="564"/>
                  </a:lnTo>
                  <a:lnTo>
                    <a:pt x="395" y="564"/>
                  </a:lnTo>
                  <a:lnTo>
                    <a:pt x="394" y="565"/>
                  </a:lnTo>
                  <a:lnTo>
                    <a:pt x="394" y="565"/>
                  </a:lnTo>
                  <a:lnTo>
                    <a:pt x="394" y="566"/>
                  </a:lnTo>
                  <a:lnTo>
                    <a:pt x="391" y="566"/>
                  </a:lnTo>
                  <a:lnTo>
                    <a:pt x="390" y="566"/>
                  </a:lnTo>
                  <a:lnTo>
                    <a:pt x="390" y="566"/>
                  </a:lnTo>
                  <a:lnTo>
                    <a:pt x="389" y="565"/>
                  </a:lnTo>
                  <a:lnTo>
                    <a:pt x="387" y="565"/>
                  </a:lnTo>
                  <a:lnTo>
                    <a:pt x="386" y="566"/>
                  </a:lnTo>
                  <a:lnTo>
                    <a:pt x="385" y="566"/>
                  </a:lnTo>
                  <a:lnTo>
                    <a:pt x="384" y="566"/>
                  </a:lnTo>
                  <a:lnTo>
                    <a:pt x="382" y="566"/>
                  </a:lnTo>
                  <a:lnTo>
                    <a:pt x="381" y="566"/>
                  </a:lnTo>
                  <a:lnTo>
                    <a:pt x="381" y="564"/>
                  </a:lnTo>
                  <a:lnTo>
                    <a:pt x="381" y="564"/>
                  </a:lnTo>
                  <a:lnTo>
                    <a:pt x="380" y="565"/>
                  </a:lnTo>
                  <a:lnTo>
                    <a:pt x="380" y="565"/>
                  </a:lnTo>
                  <a:lnTo>
                    <a:pt x="380" y="564"/>
                  </a:lnTo>
                  <a:lnTo>
                    <a:pt x="380" y="564"/>
                  </a:lnTo>
                  <a:lnTo>
                    <a:pt x="380" y="564"/>
                  </a:lnTo>
                  <a:lnTo>
                    <a:pt x="380" y="564"/>
                  </a:lnTo>
                  <a:lnTo>
                    <a:pt x="380" y="563"/>
                  </a:lnTo>
                  <a:lnTo>
                    <a:pt x="380" y="563"/>
                  </a:lnTo>
                  <a:lnTo>
                    <a:pt x="380" y="562"/>
                  </a:lnTo>
                  <a:lnTo>
                    <a:pt x="377" y="563"/>
                  </a:lnTo>
                  <a:lnTo>
                    <a:pt x="380" y="562"/>
                  </a:lnTo>
                  <a:lnTo>
                    <a:pt x="380" y="562"/>
                  </a:lnTo>
                  <a:lnTo>
                    <a:pt x="380" y="561"/>
                  </a:lnTo>
                  <a:lnTo>
                    <a:pt x="380" y="561"/>
                  </a:lnTo>
                  <a:lnTo>
                    <a:pt x="380" y="561"/>
                  </a:lnTo>
                  <a:lnTo>
                    <a:pt x="380" y="559"/>
                  </a:lnTo>
                  <a:lnTo>
                    <a:pt x="380" y="558"/>
                  </a:lnTo>
                  <a:lnTo>
                    <a:pt x="380" y="557"/>
                  </a:lnTo>
                  <a:lnTo>
                    <a:pt x="380" y="557"/>
                  </a:lnTo>
                  <a:lnTo>
                    <a:pt x="380" y="557"/>
                  </a:lnTo>
                  <a:lnTo>
                    <a:pt x="380" y="556"/>
                  </a:lnTo>
                  <a:lnTo>
                    <a:pt x="380" y="555"/>
                  </a:lnTo>
                  <a:lnTo>
                    <a:pt x="380" y="555"/>
                  </a:lnTo>
                  <a:lnTo>
                    <a:pt x="380" y="555"/>
                  </a:lnTo>
                  <a:lnTo>
                    <a:pt x="380" y="554"/>
                  </a:lnTo>
                  <a:lnTo>
                    <a:pt x="380" y="554"/>
                  </a:lnTo>
                  <a:lnTo>
                    <a:pt x="380" y="554"/>
                  </a:lnTo>
                  <a:lnTo>
                    <a:pt x="379" y="553"/>
                  </a:lnTo>
                  <a:lnTo>
                    <a:pt x="378" y="553"/>
                  </a:lnTo>
                  <a:lnTo>
                    <a:pt x="378" y="553"/>
                  </a:lnTo>
                  <a:lnTo>
                    <a:pt x="377" y="554"/>
                  </a:lnTo>
                  <a:lnTo>
                    <a:pt x="376" y="557"/>
                  </a:lnTo>
                  <a:lnTo>
                    <a:pt x="376" y="557"/>
                  </a:lnTo>
                  <a:lnTo>
                    <a:pt x="376" y="558"/>
                  </a:lnTo>
                  <a:lnTo>
                    <a:pt x="376" y="559"/>
                  </a:lnTo>
                  <a:lnTo>
                    <a:pt x="376" y="559"/>
                  </a:lnTo>
                  <a:lnTo>
                    <a:pt x="376" y="560"/>
                  </a:lnTo>
                  <a:lnTo>
                    <a:pt x="376" y="561"/>
                  </a:lnTo>
                  <a:lnTo>
                    <a:pt x="376" y="561"/>
                  </a:lnTo>
                  <a:lnTo>
                    <a:pt x="376" y="561"/>
                  </a:lnTo>
                  <a:lnTo>
                    <a:pt x="376" y="561"/>
                  </a:lnTo>
                  <a:lnTo>
                    <a:pt x="376" y="562"/>
                  </a:lnTo>
                  <a:lnTo>
                    <a:pt x="376" y="562"/>
                  </a:lnTo>
                  <a:lnTo>
                    <a:pt x="376" y="561"/>
                  </a:lnTo>
                  <a:lnTo>
                    <a:pt x="376" y="561"/>
                  </a:lnTo>
                  <a:lnTo>
                    <a:pt x="376" y="561"/>
                  </a:lnTo>
                  <a:lnTo>
                    <a:pt x="375" y="560"/>
                  </a:lnTo>
                  <a:lnTo>
                    <a:pt x="375" y="558"/>
                  </a:lnTo>
                  <a:lnTo>
                    <a:pt x="373" y="555"/>
                  </a:lnTo>
                  <a:lnTo>
                    <a:pt x="373" y="554"/>
                  </a:lnTo>
                  <a:lnTo>
                    <a:pt x="373" y="553"/>
                  </a:lnTo>
                  <a:lnTo>
                    <a:pt x="373" y="553"/>
                  </a:lnTo>
                  <a:lnTo>
                    <a:pt x="373" y="553"/>
                  </a:lnTo>
                  <a:lnTo>
                    <a:pt x="372" y="551"/>
                  </a:lnTo>
                  <a:lnTo>
                    <a:pt x="372" y="550"/>
                  </a:lnTo>
                  <a:lnTo>
                    <a:pt x="372" y="550"/>
                  </a:lnTo>
                  <a:lnTo>
                    <a:pt x="369" y="547"/>
                  </a:lnTo>
                  <a:lnTo>
                    <a:pt x="368" y="547"/>
                  </a:lnTo>
                  <a:lnTo>
                    <a:pt x="368" y="546"/>
                  </a:lnTo>
                  <a:lnTo>
                    <a:pt x="368" y="546"/>
                  </a:lnTo>
                  <a:lnTo>
                    <a:pt x="368" y="546"/>
                  </a:lnTo>
                  <a:lnTo>
                    <a:pt x="368" y="546"/>
                  </a:lnTo>
                  <a:lnTo>
                    <a:pt x="366" y="544"/>
                  </a:lnTo>
                  <a:lnTo>
                    <a:pt x="365" y="543"/>
                  </a:lnTo>
                  <a:lnTo>
                    <a:pt x="365" y="543"/>
                  </a:lnTo>
                  <a:lnTo>
                    <a:pt x="362" y="539"/>
                  </a:lnTo>
                  <a:lnTo>
                    <a:pt x="362" y="537"/>
                  </a:lnTo>
                  <a:lnTo>
                    <a:pt x="362" y="537"/>
                  </a:lnTo>
                  <a:lnTo>
                    <a:pt x="362" y="534"/>
                  </a:lnTo>
                  <a:lnTo>
                    <a:pt x="361" y="534"/>
                  </a:lnTo>
                  <a:lnTo>
                    <a:pt x="359" y="534"/>
                  </a:lnTo>
                  <a:lnTo>
                    <a:pt x="359" y="533"/>
                  </a:lnTo>
                  <a:lnTo>
                    <a:pt x="361" y="532"/>
                  </a:lnTo>
                  <a:lnTo>
                    <a:pt x="362" y="532"/>
                  </a:lnTo>
                  <a:lnTo>
                    <a:pt x="362" y="531"/>
                  </a:lnTo>
                  <a:lnTo>
                    <a:pt x="362" y="531"/>
                  </a:lnTo>
                  <a:lnTo>
                    <a:pt x="362" y="531"/>
                  </a:lnTo>
                  <a:lnTo>
                    <a:pt x="361" y="530"/>
                  </a:lnTo>
                  <a:lnTo>
                    <a:pt x="361" y="530"/>
                  </a:lnTo>
                  <a:lnTo>
                    <a:pt x="361" y="529"/>
                  </a:lnTo>
                  <a:lnTo>
                    <a:pt x="361" y="529"/>
                  </a:lnTo>
                  <a:lnTo>
                    <a:pt x="362" y="529"/>
                  </a:lnTo>
                  <a:lnTo>
                    <a:pt x="362" y="529"/>
                  </a:lnTo>
                  <a:lnTo>
                    <a:pt x="363" y="530"/>
                  </a:lnTo>
                  <a:lnTo>
                    <a:pt x="364" y="529"/>
                  </a:lnTo>
                  <a:lnTo>
                    <a:pt x="364" y="529"/>
                  </a:lnTo>
                  <a:lnTo>
                    <a:pt x="365" y="528"/>
                  </a:lnTo>
                  <a:lnTo>
                    <a:pt x="365" y="528"/>
                  </a:lnTo>
                  <a:lnTo>
                    <a:pt x="365" y="528"/>
                  </a:lnTo>
                  <a:lnTo>
                    <a:pt x="365" y="527"/>
                  </a:lnTo>
                  <a:lnTo>
                    <a:pt x="365" y="526"/>
                  </a:lnTo>
                  <a:lnTo>
                    <a:pt x="365" y="526"/>
                  </a:lnTo>
                  <a:lnTo>
                    <a:pt x="366" y="526"/>
                  </a:lnTo>
                  <a:lnTo>
                    <a:pt x="367" y="527"/>
                  </a:lnTo>
                  <a:lnTo>
                    <a:pt x="367" y="528"/>
                  </a:lnTo>
                  <a:lnTo>
                    <a:pt x="368" y="528"/>
                  </a:lnTo>
                  <a:lnTo>
                    <a:pt x="369" y="529"/>
                  </a:lnTo>
                  <a:lnTo>
                    <a:pt x="369" y="529"/>
                  </a:lnTo>
                  <a:lnTo>
                    <a:pt x="369" y="530"/>
                  </a:lnTo>
                  <a:lnTo>
                    <a:pt x="369" y="530"/>
                  </a:lnTo>
                  <a:lnTo>
                    <a:pt x="370" y="529"/>
                  </a:lnTo>
                  <a:lnTo>
                    <a:pt x="371" y="528"/>
                  </a:lnTo>
                  <a:lnTo>
                    <a:pt x="372" y="529"/>
                  </a:lnTo>
                  <a:lnTo>
                    <a:pt x="373" y="530"/>
                  </a:lnTo>
                  <a:lnTo>
                    <a:pt x="373" y="531"/>
                  </a:lnTo>
                  <a:lnTo>
                    <a:pt x="373" y="532"/>
                  </a:lnTo>
                  <a:lnTo>
                    <a:pt x="374" y="532"/>
                  </a:lnTo>
                  <a:lnTo>
                    <a:pt x="375" y="535"/>
                  </a:lnTo>
                  <a:lnTo>
                    <a:pt x="377" y="536"/>
                  </a:lnTo>
                  <a:lnTo>
                    <a:pt x="379" y="542"/>
                  </a:lnTo>
                  <a:lnTo>
                    <a:pt x="380" y="543"/>
                  </a:lnTo>
                  <a:lnTo>
                    <a:pt x="381" y="543"/>
                  </a:lnTo>
                  <a:lnTo>
                    <a:pt x="383" y="543"/>
                  </a:lnTo>
                  <a:lnTo>
                    <a:pt x="385" y="545"/>
                  </a:lnTo>
                  <a:lnTo>
                    <a:pt x="386" y="546"/>
                  </a:lnTo>
                  <a:lnTo>
                    <a:pt x="386" y="546"/>
                  </a:lnTo>
                  <a:lnTo>
                    <a:pt x="387" y="547"/>
                  </a:lnTo>
                  <a:lnTo>
                    <a:pt x="391" y="549"/>
                  </a:lnTo>
                  <a:lnTo>
                    <a:pt x="391" y="550"/>
                  </a:lnTo>
                  <a:lnTo>
                    <a:pt x="391" y="550"/>
                  </a:lnTo>
                  <a:lnTo>
                    <a:pt x="391" y="550"/>
                  </a:lnTo>
                  <a:lnTo>
                    <a:pt x="394" y="550"/>
                  </a:lnTo>
                  <a:lnTo>
                    <a:pt x="395" y="550"/>
                  </a:lnTo>
                  <a:lnTo>
                    <a:pt x="396" y="551"/>
                  </a:lnTo>
                  <a:lnTo>
                    <a:pt x="398" y="551"/>
                  </a:lnTo>
                  <a:lnTo>
                    <a:pt x="398" y="551"/>
                  </a:lnTo>
                  <a:lnTo>
                    <a:pt x="400" y="550"/>
                  </a:lnTo>
                  <a:lnTo>
                    <a:pt x="401" y="550"/>
                  </a:lnTo>
                  <a:lnTo>
                    <a:pt x="402" y="550"/>
                  </a:lnTo>
                  <a:lnTo>
                    <a:pt x="402" y="549"/>
                  </a:lnTo>
                  <a:lnTo>
                    <a:pt x="406" y="547"/>
                  </a:lnTo>
                  <a:lnTo>
                    <a:pt x="407" y="547"/>
                  </a:lnTo>
                  <a:lnTo>
                    <a:pt x="410" y="549"/>
                  </a:lnTo>
                  <a:lnTo>
                    <a:pt x="413" y="556"/>
                  </a:lnTo>
                  <a:lnTo>
                    <a:pt x="420" y="557"/>
                  </a:lnTo>
                  <a:lnTo>
                    <a:pt x="422" y="558"/>
                  </a:lnTo>
                  <a:lnTo>
                    <a:pt x="422" y="557"/>
                  </a:lnTo>
                  <a:lnTo>
                    <a:pt x="423" y="557"/>
                  </a:lnTo>
                  <a:lnTo>
                    <a:pt x="429" y="558"/>
                  </a:lnTo>
                  <a:lnTo>
                    <a:pt x="430" y="558"/>
                  </a:lnTo>
                  <a:lnTo>
                    <a:pt x="431" y="559"/>
                  </a:lnTo>
                  <a:lnTo>
                    <a:pt x="435" y="560"/>
                  </a:lnTo>
                  <a:lnTo>
                    <a:pt x="435" y="560"/>
                  </a:lnTo>
                  <a:lnTo>
                    <a:pt x="436" y="560"/>
                  </a:lnTo>
                  <a:lnTo>
                    <a:pt x="436" y="560"/>
                  </a:lnTo>
                  <a:lnTo>
                    <a:pt x="437" y="561"/>
                  </a:lnTo>
                  <a:lnTo>
                    <a:pt x="437" y="560"/>
                  </a:lnTo>
                  <a:lnTo>
                    <a:pt x="438" y="560"/>
                  </a:lnTo>
                  <a:lnTo>
                    <a:pt x="438" y="559"/>
                  </a:lnTo>
                  <a:lnTo>
                    <a:pt x="439" y="560"/>
                  </a:lnTo>
                  <a:lnTo>
                    <a:pt x="441" y="559"/>
                  </a:lnTo>
                  <a:lnTo>
                    <a:pt x="446" y="559"/>
                  </a:lnTo>
                  <a:lnTo>
                    <a:pt x="447" y="558"/>
                  </a:lnTo>
                  <a:lnTo>
                    <a:pt x="449" y="558"/>
                  </a:lnTo>
                  <a:lnTo>
                    <a:pt x="450" y="559"/>
                  </a:lnTo>
                  <a:lnTo>
                    <a:pt x="452" y="559"/>
                  </a:lnTo>
                  <a:lnTo>
                    <a:pt x="452" y="560"/>
                  </a:lnTo>
                  <a:lnTo>
                    <a:pt x="453" y="558"/>
                  </a:lnTo>
                  <a:lnTo>
                    <a:pt x="456" y="559"/>
                  </a:lnTo>
                  <a:lnTo>
                    <a:pt x="457" y="558"/>
                  </a:lnTo>
                  <a:lnTo>
                    <a:pt x="462" y="558"/>
                  </a:lnTo>
                  <a:lnTo>
                    <a:pt x="463" y="559"/>
                  </a:lnTo>
                  <a:lnTo>
                    <a:pt x="463" y="559"/>
                  </a:lnTo>
                  <a:lnTo>
                    <a:pt x="463" y="559"/>
                  </a:lnTo>
                  <a:lnTo>
                    <a:pt x="464" y="561"/>
                  </a:lnTo>
                  <a:lnTo>
                    <a:pt x="466" y="562"/>
                  </a:lnTo>
                  <a:lnTo>
                    <a:pt x="466" y="562"/>
                  </a:lnTo>
                  <a:lnTo>
                    <a:pt x="467" y="563"/>
                  </a:lnTo>
                  <a:lnTo>
                    <a:pt x="467" y="566"/>
                  </a:lnTo>
                  <a:lnTo>
                    <a:pt x="468" y="566"/>
                  </a:lnTo>
                  <a:lnTo>
                    <a:pt x="468" y="567"/>
                  </a:lnTo>
                  <a:lnTo>
                    <a:pt x="468" y="568"/>
                  </a:lnTo>
                  <a:lnTo>
                    <a:pt x="470" y="568"/>
                  </a:lnTo>
                  <a:lnTo>
                    <a:pt x="471" y="568"/>
                  </a:lnTo>
                  <a:lnTo>
                    <a:pt x="471" y="568"/>
                  </a:lnTo>
                  <a:lnTo>
                    <a:pt x="471" y="569"/>
                  </a:lnTo>
                  <a:lnTo>
                    <a:pt x="472" y="569"/>
                  </a:lnTo>
                  <a:lnTo>
                    <a:pt x="473" y="570"/>
                  </a:lnTo>
                  <a:lnTo>
                    <a:pt x="475" y="573"/>
                  </a:lnTo>
                  <a:lnTo>
                    <a:pt x="476" y="573"/>
                  </a:lnTo>
                  <a:lnTo>
                    <a:pt x="480" y="573"/>
                  </a:lnTo>
                  <a:lnTo>
                    <a:pt x="483" y="572"/>
                  </a:lnTo>
                  <a:lnTo>
                    <a:pt x="483" y="572"/>
                  </a:lnTo>
                  <a:lnTo>
                    <a:pt x="484" y="572"/>
                  </a:lnTo>
                  <a:lnTo>
                    <a:pt x="484" y="572"/>
                  </a:lnTo>
                  <a:lnTo>
                    <a:pt x="483" y="574"/>
                  </a:lnTo>
                  <a:lnTo>
                    <a:pt x="481" y="575"/>
                  </a:lnTo>
                  <a:lnTo>
                    <a:pt x="478" y="576"/>
                  </a:lnTo>
                  <a:lnTo>
                    <a:pt x="477" y="575"/>
                  </a:lnTo>
                  <a:lnTo>
                    <a:pt x="476" y="576"/>
                  </a:lnTo>
                  <a:lnTo>
                    <a:pt x="476" y="578"/>
                  </a:lnTo>
                  <a:lnTo>
                    <a:pt x="484" y="586"/>
                  </a:lnTo>
                  <a:lnTo>
                    <a:pt x="487" y="586"/>
                  </a:lnTo>
                  <a:lnTo>
                    <a:pt x="489" y="585"/>
                  </a:lnTo>
                  <a:lnTo>
                    <a:pt x="490" y="584"/>
                  </a:lnTo>
                  <a:lnTo>
                    <a:pt x="490" y="584"/>
                  </a:lnTo>
                  <a:lnTo>
                    <a:pt x="492" y="583"/>
                  </a:lnTo>
                  <a:lnTo>
                    <a:pt x="493" y="582"/>
                  </a:lnTo>
                  <a:lnTo>
                    <a:pt x="494" y="576"/>
                  </a:lnTo>
                  <a:lnTo>
                    <a:pt x="494" y="576"/>
                  </a:lnTo>
                  <a:lnTo>
                    <a:pt x="494" y="576"/>
                  </a:lnTo>
                  <a:lnTo>
                    <a:pt x="497" y="576"/>
                  </a:lnTo>
                  <a:lnTo>
                    <a:pt x="497" y="577"/>
                  </a:lnTo>
                  <a:lnTo>
                    <a:pt x="497" y="578"/>
                  </a:lnTo>
                  <a:lnTo>
                    <a:pt x="496" y="578"/>
                  </a:lnTo>
                  <a:lnTo>
                    <a:pt x="496" y="579"/>
                  </a:lnTo>
                  <a:lnTo>
                    <a:pt x="496" y="579"/>
                  </a:lnTo>
                  <a:lnTo>
                    <a:pt x="496" y="580"/>
                  </a:lnTo>
                  <a:lnTo>
                    <a:pt x="496" y="580"/>
                  </a:lnTo>
                  <a:lnTo>
                    <a:pt x="496" y="581"/>
                  </a:lnTo>
                  <a:lnTo>
                    <a:pt x="496" y="582"/>
                  </a:lnTo>
                  <a:lnTo>
                    <a:pt x="496" y="583"/>
                  </a:lnTo>
                  <a:lnTo>
                    <a:pt x="496" y="583"/>
                  </a:lnTo>
                  <a:lnTo>
                    <a:pt x="496" y="583"/>
                  </a:lnTo>
                  <a:lnTo>
                    <a:pt x="496" y="584"/>
                  </a:lnTo>
                  <a:lnTo>
                    <a:pt x="497" y="588"/>
                  </a:lnTo>
                  <a:lnTo>
                    <a:pt x="496" y="590"/>
                  </a:lnTo>
                  <a:lnTo>
                    <a:pt x="496" y="593"/>
                  </a:lnTo>
                  <a:lnTo>
                    <a:pt x="496" y="594"/>
                  </a:lnTo>
                  <a:lnTo>
                    <a:pt x="497" y="596"/>
                  </a:lnTo>
                  <a:lnTo>
                    <a:pt x="497" y="595"/>
                  </a:lnTo>
                  <a:lnTo>
                    <a:pt x="497" y="595"/>
                  </a:lnTo>
                  <a:lnTo>
                    <a:pt x="498" y="595"/>
                  </a:lnTo>
                  <a:lnTo>
                    <a:pt x="498" y="596"/>
                  </a:lnTo>
                  <a:lnTo>
                    <a:pt x="497" y="597"/>
                  </a:lnTo>
                  <a:lnTo>
                    <a:pt x="497" y="599"/>
                  </a:lnTo>
                  <a:lnTo>
                    <a:pt x="498" y="601"/>
                  </a:lnTo>
                  <a:lnTo>
                    <a:pt x="498" y="601"/>
                  </a:lnTo>
                  <a:lnTo>
                    <a:pt x="498" y="602"/>
                  </a:lnTo>
                  <a:lnTo>
                    <a:pt x="498" y="602"/>
                  </a:lnTo>
                  <a:lnTo>
                    <a:pt x="500" y="612"/>
                  </a:lnTo>
                  <a:lnTo>
                    <a:pt x="500" y="612"/>
                  </a:lnTo>
                  <a:lnTo>
                    <a:pt x="501" y="614"/>
                  </a:lnTo>
                  <a:lnTo>
                    <a:pt x="502" y="615"/>
                  </a:lnTo>
                  <a:lnTo>
                    <a:pt x="503" y="616"/>
                  </a:lnTo>
                  <a:lnTo>
                    <a:pt x="503" y="616"/>
                  </a:lnTo>
                  <a:lnTo>
                    <a:pt x="503" y="616"/>
                  </a:lnTo>
                  <a:lnTo>
                    <a:pt x="503" y="616"/>
                  </a:lnTo>
                  <a:lnTo>
                    <a:pt x="503" y="616"/>
                  </a:lnTo>
                  <a:lnTo>
                    <a:pt x="503" y="617"/>
                  </a:lnTo>
                  <a:lnTo>
                    <a:pt x="503" y="619"/>
                  </a:lnTo>
                  <a:lnTo>
                    <a:pt x="504" y="620"/>
                  </a:lnTo>
                  <a:lnTo>
                    <a:pt x="505" y="621"/>
                  </a:lnTo>
                  <a:lnTo>
                    <a:pt x="510" y="634"/>
                  </a:lnTo>
                  <a:lnTo>
                    <a:pt x="514" y="638"/>
                  </a:lnTo>
                  <a:lnTo>
                    <a:pt x="518" y="651"/>
                  </a:lnTo>
                  <a:lnTo>
                    <a:pt x="518" y="651"/>
                  </a:lnTo>
                  <a:lnTo>
                    <a:pt x="522" y="657"/>
                  </a:lnTo>
                  <a:lnTo>
                    <a:pt x="524" y="657"/>
                  </a:lnTo>
                  <a:lnTo>
                    <a:pt x="525" y="656"/>
                  </a:lnTo>
                  <a:lnTo>
                    <a:pt x="525" y="656"/>
                  </a:lnTo>
                  <a:lnTo>
                    <a:pt x="525" y="656"/>
                  </a:lnTo>
                  <a:lnTo>
                    <a:pt x="526" y="655"/>
                  </a:lnTo>
                  <a:lnTo>
                    <a:pt x="526" y="655"/>
                  </a:lnTo>
                  <a:lnTo>
                    <a:pt x="526" y="654"/>
                  </a:lnTo>
                  <a:lnTo>
                    <a:pt x="527" y="652"/>
                  </a:lnTo>
                  <a:lnTo>
                    <a:pt x="529" y="652"/>
                  </a:lnTo>
                  <a:lnTo>
                    <a:pt x="531" y="651"/>
                  </a:lnTo>
                  <a:lnTo>
                    <a:pt x="531" y="649"/>
                  </a:lnTo>
                  <a:lnTo>
                    <a:pt x="533" y="645"/>
                  </a:lnTo>
                  <a:lnTo>
                    <a:pt x="534" y="645"/>
                  </a:lnTo>
                  <a:lnTo>
                    <a:pt x="535" y="645"/>
                  </a:lnTo>
                  <a:lnTo>
                    <a:pt x="536" y="645"/>
                  </a:lnTo>
                  <a:lnTo>
                    <a:pt x="536" y="637"/>
                  </a:lnTo>
                  <a:lnTo>
                    <a:pt x="539" y="630"/>
                  </a:lnTo>
                  <a:lnTo>
                    <a:pt x="538" y="628"/>
                  </a:lnTo>
                  <a:lnTo>
                    <a:pt x="538" y="627"/>
                  </a:lnTo>
                  <a:lnTo>
                    <a:pt x="538" y="627"/>
                  </a:lnTo>
                  <a:lnTo>
                    <a:pt x="537" y="626"/>
                  </a:lnTo>
                  <a:lnTo>
                    <a:pt x="538" y="626"/>
                  </a:lnTo>
                  <a:lnTo>
                    <a:pt x="538" y="626"/>
                  </a:lnTo>
                  <a:lnTo>
                    <a:pt x="537" y="623"/>
                  </a:lnTo>
                  <a:lnTo>
                    <a:pt x="537" y="623"/>
                  </a:lnTo>
                  <a:lnTo>
                    <a:pt x="537" y="621"/>
                  </a:lnTo>
                  <a:lnTo>
                    <a:pt x="537" y="621"/>
                  </a:lnTo>
                  <a:lnTo>
                    <a:pt x="537" y="617"/>
                  </a:lnTo>
                  <a:lnTo>
                    <a:pt x="539" y="615"/>
                  </a:lnTo>
                  <a:lnTo>
                    <a:pt x="540" y="614"/>
                  </a:lnTo>
                  <a:lnTo>
                    <a:pt x="540" y="614"/>
                  </a:lnTo>
                  <a:lnTo>
                    <a:pt x="541" y="615"/>
                  </a:lnTo>
                  <a:lnTo>
                    <a:pt x="542" y="615"/>
                  </a:lnTo>
                  <a:lnTo>
                    <a:pt x="543" y="612"/>
                  </a:lnTo>
                  <a:lnTo>
                    <a:pt x="549" y="610"/>
                  </a:lnTo>
                  <a:lnTo>
                    <a:pt x="549" y="609"/>
                  </a:lnTo>
                  <a:lnTo>
                    <a:pt x="549" y="608"/>
                  </a:lnTo>
                  <a:lnTo>
                    <a:pt x="550" y="608"/>
                  </a:lnTo>
                  <a:lnTo>
                    <a:pt x="559" y="600"/>
                  </a:lnTo>
                  <a:lnTo>
                    <a:pt x="559" y="600"/>
                  </a:lnTo>
                  <a:lnTo>
                    <a:pt x="560" y="600"/>
                  </a:lnTo>
                  <a:lnTo>
                    <a:pt x="564" y="594"/>
                  </a:lnTo>
                  <a:lnTo>
                    <a:pt x="572" y="590"/>
                  </a:lnTo>
                  <a:lnTo>
                    <a:pt x="572" y="590"/>
                  </a:lnTo>
                  <a:lnTo>
                    <a:pt x="574" y="588"/>
                  </a:lnTo>
                  <a:lnTo>
                    <a:pt x="574" y="587"/>
                  </a:lnTo>
                  <a:lnTo>
                    <a:pt x="576" y="586"/>
                  </a:lnTo>
                  <a:lnTo>
                    <a:pt x="575" y="584"/>
                  </a:lnTo>
                  <a:lnTo>
                    <a:pt x="576" y="582"/>
                  </a:lnTo>
                  <a:lnTo>
                    <a:pt x="580" y="579"/>
                  </a:lnTo>
                  <a:lnTo>
                    <a:pt x="581" y="579"/>
                  </a:lnTo>
                  <a:lnTo>
                    <a:pt x="581" y="578"/>
                  </a:lnTo>
                  <a:lnTo>
                    <a:pt x="582" y="578"/>
                  </a:lnTo>
                  <a:lnTo>
                    <a:pt x="582" y="580"/>
                  </a:lnTo>
                  <a:lnTo>
                    <a:pt x="582" y="580"/>
                  </a:lnTo>
                  <a:lnTo>
                    <a:pt x="582" y="580"/>
                  </a:lnTo>
                  <a:lnTo>
                    <a:pt x="582" y="580"/>
                  </a:lnTo>
                  <a:lnTo>
                    <a:pt x="583" y="581"/>
                  </a:lnTo>
                  <a:lnTo>
                    <a:pt x="583" y="581"/>
                  </a:lnTo>
                  <a:lnTo>
                    <a:pt x="584" y="581"/>
                  </a:lnTo>
                  <a:lnTo>
                    <a:pt x="584" y="581"/>
                  </a:lnTo>
                  <a:lnTo>
                    <a:pt x="584" y="580"/>
                  </a:lnTo>
                  <a:lnTo>
                    <a:pt x="584" y="579"/>
                  </a:lnTo>
                  <a:lnTo>
                    <a:pt x="585" y="580"/>
                  </a:lnTo>
                  <a:lnTo>
                    <a:pt x="585" y="581"/>
                  </a:lnTo>
                  <a:lnTo>
                    <a:pt x="586" y="581"/>
                  </a:lnTo>
                  <a:lnTo>
                    <a:pt x="587" y="581"/>
                  </a:lnTo>
                  <a:lnTo>
                    <a:pt x="587" y="580"/>
                  </a:lnTo>
                  <a:lnTo>
                    <a:pt x="587" y="580"/>
                  </a:lnTo>
                  <a:lnTo>
                    <a:pt x="587" y="580"/>
                  </a:lnTo>
                  <a:lnTo>
                    <a:pt x="588" y="580"/>
                  </a:lnTo>
                  <a:lnTo>
                    <a:pt x="588" y="579"/>
                  </a:lnTo>
                  <a:lnTo>
                    <a:pt x="589" y="580"/>
                  </a:lnTo>
                  <a:lnTo>
                    <a:pt x="590" y="579"/>
                  </a:lnTo>
                  <a:lnTo>
                    <a:pt x="590" y="580"/>
                  </a:lnTo>
                  <a:lnTo>
                    <a:pt x="591" y="579"/>
                  </a:lnTo>
                  <a:lnTo>
                    <a:pt x="591" y="579"/>
                  </a:lnTo>
                  <a:lnTo>
                    <a:pt x="592" y="578"/>
                  </a:lnTo>
                  <a:lnTo>
                    <a:pt x="592" y="579"/>
                  </a:lnTo>
                  <a:lnTo>
                    <a:pt x="592" y="576"/>
                  </a:lnTo>
                  <a:lnTo>
                    <a:pt x="592" y="577"/>
                  </a:lnTo>
                  <a:lnTo>
                    <a:pt x="593" y="576"/>
                  </a:lnTo>
                  <a:lnTo>
                    <a:pt x="593" y="575"/>
                  </a:lnTo>
                  <a:lnTo>
                    <a:pt x="592" y="574"/>
                  </a:lnTo>
                  <a:lnTo>
                    <a:pt x="592" y="574"/>
                  </a:lnTo>
                  <a:lnTo>
                    <a:pt x="592" y="573"/>
                  </a:lnTo>
                  <a:lnTo>
                    <a:pt x="592" y="573"/>
                  </a:lnTo>
                  <a:lnTo>
                    <a:pt x="593" y="574"/>
                  </a:lnTo>
                  <a:lnTo>
                    <a:pt x="594" y="574"/>
                  </a:lnTo>
                  <a:lnTo>
                    <a:pt x="596" y="574"/>
                  </a:lnTo>
                  <a:lnTo>
                    <a:pt x="597" y="574"/>
                  </a:lnTo>
                  <a:lnTo>
                    <a:pt x="598" y="577"/>
                  </a:lnTo>
                  <a:lnTo>
                    <a:pt x="601" y="585"/>
                  </a:lnTo>
                  <a:lnTo>
                    <a:pt x="601" y="585"/>
                  </a:lnTo>
                  <a:lnTo>
                    <a:pt x="602" y="587"/>
                  </a:lnTo>
                  <a:lnTo>
                    <a:pt x="603" y="588"/>
                  </a:lnTo>
                  <a:lnTo>
                    <a:pt x="603" y="588"/>
                  </a:lnTo>
                  <a:lnTo>
                    <a:pt x="604" y="589"/>
                  </a:lnTo>
                  <a:lnTo>
                    <a:pt x="605" y="589"/>
                  </a:lnTo>
                  <a:lnTo>
                    <a:pt x="605" y="590"/>
                  </a:lnTo>
                  <a:lnTo>
                    <a:pt x="609" y="592"/>
                  </a:lnTo>
                  <a:lnTo>
                    <a:pt x="609" y="593"/>
                  </a:lnTo>
                  <a:lnTo>
                    <a:pt x="609" y="593"/>
                  </a:lnTo>
                  <a:lnTo>
                    <a:pt x="609" y="593"/>
                  </a:lnTo>
                  <a:lnTo>
                    <a:pt x="609" y="594"/>
                  </a:lnTo>
                  <a:lnTo>
                    <a:pt x="608" y="593"/>
                  </a:lnTo>
                  <a:lnTo>
                    <a:pt x="608" y="594"/>
                  </a:lnTo>
                  <a:lnTo>
                    <a:pt x="609" y="596"/>
                  </a:lnTo>
                  <a:lnTo>
                    <a:pt x="609" y="597"/>
                  </a:lnTo>
                  <a:lnTo>
                    <a:pt x="610" y="595"/>
                  </a:lnTo>
                  <a:lnTo>
                    <a:pt x="612" y="600"/>
                  </a:lnTo>
                  <a:lnTo>
                    <a:pt x="612" y="601"/>
                  </a:lnTo>
                  <a:lnTo>
                    <a:pt x="612" y="601"/>
                  </a:lnTo>
                  <a:lnTo>
                    <a:pt x="613" y="606"/>
                  </a:lnTo>
                  <a:lnTo>
                    <a:pt x="612" y="611"/>
                  </a:lnTo>
                  <a:lnTo>
                    <a:pt x="612" y="613"/>
                  </a:lnTo>
                  <a:lnTo>
                    <a:pt x="612" y="613"/>
                  </a:lnTo>
                  <a:lnTo>
                    <a:pt x="613" y="612"/>
                  </a:lnTo>
                  <a:lnTo>
                    <a:pt x="613" y="613"/>
                  </a:lnTo>
                  <a:lnTo>
                    <a:pt x="613" y="614"/>
                  </a:lnTo>
                  <a:lnTo>
                    <a:pt x="616" y="615"/>
                  </a:lnTo>
                  <a:lnTo>
                    <a:pt x="616" y="614"/>
                  </a:lnTo>
                  <a:lnTo>
                    <a:pt x="616" y="614"/>
                  </a:lnTo>
                  <a:lnTo>
                    <a:pt x="617" y="614"/>
                  </a:lnTo>
                  <a:lnTo>
                    <a:pt x="618" y="615"/>
                  </a:lnTo>
                  <a:lnTo>
                    <a:pt x="625" y="609"/>
                  </a:lnTo>
                  <a:lnTo>
                    <a:pt x="625" y="605"/>
                  </a:lnTo>
                  <a:lnTo>
                    <a:pt x="627" y="608"/>
                  </a:lnTo>
                  <a:lnTo>
                    <a:pt x="627" y="608"/>
                  </a:lnTo>
                  <a:lnTo>
                    <a:pt x="627" y="608"/>
                  </a:lnTo>
                  <a:lnTo>
                    <a:pt x="630" y="610"/>
                  </a:lnTo>
                  <a:lnTo>
                    <a:pt x="630" y="610"/>
                  </a:lnTo>
                  <a:lnTo>
                    <a:pt x="634" y="626"/>
                  </a:lnTo>
                  <a:lnTo>
                    <a:pt x="634" y="626"/>
                  </a:lnTo>
                  <a:lnTo>
                    <a:pt x="634" y="626"/>
                  </a:lnTo>
                  <a:lnTo>
                    <a:pt x="636" y="633"/>
                  </a:lnTo>
                  <a:lnTo>
                    <a:pt x="636" y="634"/>
                  </a:lnTo>
                  <a:lnTo>
                    <a:pt x="636" y="636"/>
                  </a:lnTo>
                  <a:lnTo>
                    <a:pt x="635" y="635"/>
                  </a:lnTo>
                  <a:lnTo>
                    <a:pt x="635" y="636"/>
                  </a:lnTo>
                  <a:lnTo>
                    <a:pt x="637" y="637"/>
                  </a:lnTo>
                  <a:lnTo>
                    <a:pt x="635" y="645"/>
                  </a:lnTo>
                  <a:lnTo>
                    <a:pt x="636" y="646"/>
                  </a:lnTo>
                  <a:lnTo>
                    <a:pt x="636" y="645"/>
                  </a:lnTo>
                  <a:lnTo>
                    <a:pt x="637" y="644"/>
                  </a:lnTo>
                  <a:lnTo>
                    <a:pt x="638" y="642"/>
                  </a:lnTo>
                  <a:lnTo>
                    <a:pt x="638" y="641"/>
                  </a:lnTo>
                  <a:lnTo>
                    <a:pt x="634" y="655"/>
                  </a:lnTo>
                  <a:lnTo>
                    <a:pt x="634" y="657"/>
                  </a:lnTo>
                  <a:lnTo>
                    <a:pt x="636" y="656"/>
                  </a:lnTo>
                  <a:lnTo>
                    <a:pt x="638" y="659"/>
                  </a:lnTo>
                  <a:lnTo>
                    <a:pt x="639" y="659"/>
                  </a:lnTo>
                  <a:lnTo>
                    <a:pt x="641" y="663"/>
                  </a:lnTo>
                  <a:lnTo>
                    <a:pt x="642" y="663"/>
                  </a:lnTo>
                  <a:lnTo>
                    <a:pt x="645" y="666"/>
                  </a:lnTo>
                  <a:lnTo>
                    <a:pt x="645" y="666"/>
                  </a:lnTo>
                  <a:lnTo>
                    <a:pt x="646" y="675"/>
                  </a:lnTo>
                  <a:lnTo>
                    <a:pt x="647" y="675"/>
                  </a:lnTo>
                  <a:lnTo>
                    <a:pt x="647" y="678"/>
                  </a:lnTo>
                  <a:lnTo>
                    <a:pt x="648" y="679"/>
                  </a:lnTo>
                  <a:lnTo>
                    <a:pt x="648" y="680"/>
                  </a:lnTo>
                  <a:lnTo>
                    <a:pt x="651" y="684"/>
                  </a:lnTo>
                  <a:lnTo>
                    <a:pt x="651" y="686"/>
                  </a:lnTo>
                  <a:lnTo>
                    <a:pt x="662" y="694"/>
                  </a:lnTo>
                  <a:lnTo>
                    <a:pt x="663" y="694"/>
                  </a:lnTo>
                  <a:lnTo>
                    <a:pt x="663" y="694"/>
                  </a:lnTo>
                  <a:lnTo>
                    <a:pt x="663" y="694"/>
                  </a:lnTo>
                  <a:lnTo>
                    <a:pt x="663" y="693"/>
                  </a:lnTo>
                  <a:lnTo>
                    <a:pt x="664" y="693"/>
                  </a:lnTo>
                  <a:lnTo>
                    <a:pt x="666" y="693"/>
                  </a:lnTo>
                  <a:lnTo>
                    <a:pt x="667" y="694"/>
                  </a:lnTo>
                  <a:lnTo>
                    <a:pt x="667" y="693"/>
                  </a:lnTo>
                  <a:lnTo>
                    <a:pt x="667" y="692"/>
                  </a:lnTo>
                  <a:lnTo>
                    <a:pt x="665" y="688"/>
                  </a:lnTo>
                  <a:lnTo>
                    <a:pt x="663" y="686"/>
                  </a:lnTo>
                  <a:lnTo>
                    <a:pt x="663" y="674"/>
                  </a:lnTo>
                  <a:lnTo>
                    <a:pt x="660" y="671"/>
                  </a:lnTo>
                  <a:lnTo>
                    <a:pt x="656" y="668"/>
                  </a:lnTo>
                  <a:lnTo>
                    <a:pt x="656" y="668"/>
                  </a:lnTo>
                  <a:lnTo>
                    <a:pt x="652" y="664"/>
                  </a:lnTo>
                  <a:lnTo>
                    <a:pt x="649" y="663"/>
                  </a:lnTo>
                  <a:lnTo>
                    <a:pt x="647" y="662"/>
                  </a:lnTo>
                  <a:lnTo>
                    <a:pt x="647" y="662"/>
                  </a:lnTo>
                  <a:lnTo>
                    <a:pt x="645" y="657"/>
                  </a:lnTo>
                  <a:lnTo>
                    <a:pt x="644" y="655"/>
                  </a:lnTo>
                  <a:lnTo>
                    <a:pt x="643" y="652"/>
                  </a:lnTo>
                  <a:lnTo>
                    <a:pt x="643" y="651"/>
                  </a:lnTo>
                  <a:lnTo>
                    <a:pt x="641" y="651"/>
                  </a:lnTo>
                  <a:lnTo>
                    <a:pt x="641" y="652"/>
                  </a:lnTo>
                  <a:lnTo>
                    <a:pt x="640" y="651"/>
                  </a:lnTo>
                  <a:lnTo>
                    <a:pt x="639" y="651"/>
                  </a:lnTo>
                  <a:lnTo>
                    <a:pt x="639" y="645"/>
                  </a:lnTo>
                  <a:lnTo>
                    <a:pt x="640" y="644"/>
                  </a:lnTo>
                  <a:lnTo>
                    <a:pt x="640" y="643"/>
                  </a:lnTo>
                  <a:lnTo>
                    <a:pt x="640" y="642"/>
                  </a:lnTo>
                  <a:lnTo>
                    <a:pt x="641" y="641"/>
                  </a:lnTo>
                  <a:lnTo>
                    <a:pt x="641" y="641"/>
                  </a:lnTo>
                  <a:lnTo>
                    <a:pt x="643" y="635"/>
                  </a:lnTo>
                  <a:lnTo>
                    <a:pt x="644" y="630"/>
                  </a:lnTo>
                  <a:lnTo>
                    <a:pt x="643" y="627"/>
                  </a:lnTo>
                  <a:lnTo>
                    <a:pt x="645" y="627"/>
                  </a:lnTo>
                  <a:lnTo>
                    <a:pt x="646" y="627"/>
                  </a:lnTo>
                  <a:lnTo>
                    <a:pt x="649" y="627"/>
                  </a:lnTo>
                  <a:lnTo>
                    <a:pt x="649" y="628"/>
                  </a:lnTo>
                  <a:lnTo>
                    <a:pt x="649" y="631"/>
                  </a:lnTo>
                  <a:lnTo>
                    <a:pt x="649" y="632"/>
                  </a:lnTo>
                  <a:lnTo>
                    <a:pt x="649" y="632"/>
                  </a:lnTo>
                  <a:lnTo>
                    <a:pt x="649" y="632"/>
                  </a:lnTo>
                  <a:lnTo>
                    <a:pt x="654" y="632"/>
                  </a:lnTo>
                  <a:lnTo>
                    <a:pt x="656" y="634"/>
                  </a:lnTo>
                  <a:lnTo>
                    <a:pt x="657" y="635"/>
                  </a:lnTo>
                  <a:lnTo>
                    <a:pt x="658" y="635"/>
                  </a:lnTo>
                  <a:lnTo>
                    <a:pt x="658" y="635"/>
                  </a:lnTo>
                  <a:lnTo>
                    <a:pt x="659" y="637"/>
                  </a:lnTo>
                  <a:lnTo>
                    <a:pt x="659" y="637"/>
                  </a:lnTo>
                  <a:lnTo>
                    <a:pt x="659" y="638"/>
                  </a:lnTo>
                  <a:lnTo>
                    <a:pt x="660" y="639"/>
                  </a:lnTo>
                  <a:lnTo>
                    <a:pt x="660" y="640"/>
                  </a:lnTo>
                  <a:lnTo>
                    <a:pt x="660" y="639"/>
                  </a:lnTo>
                  <a:lnTo>
                    <a:pt x="660" y="639"/>
                  </a:lnTo>
                  <a:lnTo>
                    <a:pt x="661" y="642"/>
                  </a:lnTo>
                  <a:lnTo>
                    <a:pt x="662" y="641"/>
                  </a:lnTo>
                  <a:lnTo>
                    <a:pt x="663" y="641"/>
                  </a:lnTo>
                  <a:lnTo>
                    <a:pt x="663" y="641"/>
                  </a:lnTo>
                  <a:lnTo>
                    <a:pt x="663" y="641"/>
                  </a:lnTo>
                  <a:lnTo>
                    <a:pt x="663" y="642"/>
                  </a:lnTo>
                  <a:lnTo>
                    <a:pt x="663" y="643"/>
                  </a:lnTo>
                  <a:lnTo>
                    <a:pt x="663" y="644"/>
                  </a:lnTo>
                  <a:lnTo>
                    <a:pt x="664" y="644"/>
                  </a:lnTo>
                  <a:lnTo>
                    <a:pt x="665" y="644"/>
                  </a:lnTo>
                  <a:lnTo>
                    <a:pt x="667" y="644"/>
                  </a:lnTo>
                  <a:lnTo>
                    <a:pt x="667" y="644"/>
                  </a:lnTo>
                  <a:lnTo>
                    <a:pt x="667" y="644"/>
                  </a:lnTo>
                  <a:lnTo>
                    <a:pt x="668" y="644"/>
                  </a:lnTo>
                  <a:lnTo>
                    <a:pt x="669" y="645"/>
                  </a:lnTo>
                  <a:lnTo>
                    <a:pt x="670" y="646"/>
                  </a:lnTo>
                  <a:lnTo>
                    <a:pt x="671" y="647"/>
                  </a:lnTo>
                  <a:lnTo>
                    <a:pt x="670" y="648"/>
                  </a:lnTo>
                  <a:lnTo>
                    <a:pt x="670" y="651"/>
                  </a:lnTo>
                  <a:lnTo>
                    <a:pt x="670" y="652"/>
                  </a:lnTo>
                  <a:lnTo>
                    <a:pt x="670" y="654"/>
                  </a:lnTo>
                  <a:lnTo>
                    <a:pt x="670" y="654"/>
                  </a:lnTo>
                  <a:lnTo>
                    <a:pt x="670" y="655"/>
                  </a:lnTo>
                  <a:lnTo>
                    <a:pt x="671" y="655"/>
                  </a:lnTo>
                  <a:lnTo>
                    <a:pt x="674" y="652"/>
                  </a:lnTo>
                  <a:lnTo>
                    <a:pt x="676" y="651"/>
                  </a:lnTo>
                  <a:lnTo>
                    <a:pt x="677" y="651"/>
                  </a:lnTo>
                  <a:lnTo>
                    <a:pt x="677" y="650"/>
                  </a:lnTo>
                  <a:lnTo>
                    <a:pt x="677" y="649"/>
                  </a:lnTo>
                  <a:lnTo>
                    <a:pt x="678" y="649"/>
                  </a:lnTo>
                  <a:lnTo>
                    <a:pt x="679" y="649"/>
                  </a:lnTo>
                  <a:lnTo>
                    <a:pt x="679" y="648"/>
                  </a:lnTo>
                  <a:lnTo>
                    <a:pt x="679" y="648"/>
                  </a:lnTo>
                  <a:lnTo>
                    <a:pt x="679" y="647"/>
                  </a:lnTo>
                  <a:lnTo>
                    <a:pt x="680" y="647"/>
                  </a:lnTo>
                  <a:lnTo>
                    <a:pt x="680" y="646"/>
                  </a:lnTo>
                  <a:lnTo>
                    <a:pt x="680" y="646"/>
                  </a:lnTo>
                  <a:lnTo>
                    <a:pt x="680" y="645"/>
                  </a:lnTo>
                  <a:lnTo>
                    <a:pt x="681" y="645"/>
                  </a:lnTo>
                  <a:lnTo>
                    <a:pt x="681" y="644"/>
                  </a:lnTo>
                  <a:lnTo>
                    <a:pt x="682" y="644"/>
                  </a:lnTo>
                  <a:lnTo>
                    <a:pt x="683" y="644"/>
                  </a:lnTo>
                  <a:lnTo>
                    <a:pt x="684" y="644"/>
                  </a:lnTo>
                  <a:lnTo>
                    <a:pt x="687" y="643"/>
                  </a:lnTo>
                  <a:lnTo>
                    <a:pt x="688" y="641"/>
                  </a:lnTo>
                  <a:lnTo>
                    <a:pt x="691" y="641"/>
                  </a:lnTo>
                  <a:lnTo>
                    <a:pt x="692" y="640"/>
                  </a:lnTo>
                  <a:lnTo>
                    <a:pt x="692" y="640"/>
                  </a:lnTo>
                  <a:lnTo>
                    <a:pt x="693" y="638"/>
                  </a:lnTo>
                  <a:lnTo>
                    <a:pt x="694" y="637"/>
                  </a:lnTo>
                  <a:lnTo>
                    <a:pt x="694" y="637"/>
                  </a:lnTo>
                  <a:lnTo>
                    <a:pt x="693" y="637"/>
                  </a:lnTo>
                  <a:lnTo>
                    <a:pt x="694" y="636"/>
                  </a:lnTo>
                  <a:lnTo>
                    <a:pt x="694" y="636"/>
                  </a:lnTo>
                  <a:lnTo>
                    <a:pt x="693" y="633"/>
                  </a:lnTo>
                  <a:lnTo>
                    <a:pt x="693" y="633"/>
                  </a:lnTo>
                  <a:lnTo>
                    <a:pt x="694" y="633"/>
                  </a:lnTo>
                  <a:lnTo>
                    <a:pt x="694" y="632"/>
                  </a:lnTo>
                  <a:lnTo>
                    <a:pt x="694" y="632"/>
                  </a:lnTo>
                  <a:lnTo>
                    <a:pt x="695" y="632"/>
                  </a:lnTo>
                  <a:lnTo>
                    <a:pt x="695" y="630"/>
                  </a:lnTo>
                  <a:lnTo>
                    <a:pt x="694" y="630"/>
                  </a:lnTo>
                  <a:lnTo>
                    <a:pt x="692" y="617"/>
                  </a:lnTo>
                  <a:lnTo>
                    <a:pt x="688" y="614"/>
                  </a:lnTo>
                  <a:lnTo>
                    <a:pt x="688" y="612"/>
                  </a:lnTo>
                  <a:lnTo>
                    <a:pt x="688" y="613"/>
                  </a:lnTo>
                  <a:lnTo>
                    <a:pt x="688" y="613"/>
                  </a:lnTo>
                  <a:lnTo>
                    <a:pt x="688" y="612"/>
                  </a:lnTo>
                  <a:lnTo>
                    <a:pt x="688" y="612"/>
                  </a:lnTo>
                  <a:lnTo>
                    <a:pt x="685" y="611"/>
                  </a:lnTo>
                  <a:lnTo>
                    <a:pt x="678" y="604"/>
                  </a:lnTo>
                  <a:lnTo>
                    <a:pt x="678" y="601"/>
                  </a:lnTo>
                  <a:lnTo>
                    <a:pt x="674" y="598"/>
                  </a:lnTo>
                  <a:lnTo>
                    <a:pt x="674" y="597"/>
                  </a:lnTo>
                  <a:lnTo>
                    <a:pt x="676" y="591"/>
                  </a:lnTo>
                  <a:lnTo>
                    <a:pt x="679" y="588"/>
                  </a:lnTo>
                  <a:lnTo>
                    <a:pt x="679" y="588"/>
                  </a:lnTo>
                  <a:lnTo>
                    <a:pt x="680" y="586"/>
                  </a:lnTo>
                  <a:lnTo>
                    <a:pt x="681" y="585"/>
                  </a:lnTo>
                  <a:lnTo>
                    <a:pt x="683" y="584"/>
                  </a:lnTo>
                  <a:lnTo>
                    <a:pt x="684" y="583"/>
                  </a:lnTo>
                  <a:lnTo>
                    <a:pt x="684" y="582"/>
                  </a:lnTo>
                  <a:lnTo>
                    <a:pt x="686" y="582"/>
                  </a:lnTo>
                  <a:lnTo>
                    <a:pt x="687" y="582"/>
                  </a:lnTo>
                  <a:lnTo>
                    <a:pt x="687" y="582"/>
                  </a:lnTo>
                  <a:lnTo>
                    <a:pt x="687" y="582"/>
                  </a:lnTo>
                  <a:lnTo>
                    <a:pt x="688" y="581"/>
                  </a:lnTo>
                  <a:lnTo>
                    <a:pt x="688" y="582"/>
                  </a:lnTo>
                  <a:lnTo>
                    <a:pt x="688" y="581"/>
                  </a:lnTo>
                  <a:lnTo>
                    <a:pt x="689" y="581"/>
                  </a:lnTo>
                  <a:lnTo>
                    <a:pt x="690" y="580"/>
                  </a:lnTo>
                  <a:lnTo>
                    <a:pt x="690" y="580"/>
                  </a:lnTo>
                  <a:lnTo>
                    <a:pt x="693" y="581"/>
                  </a:lnTo>
                  <a:lnTo>
                    <a:pt x="693" y="582"/>
                  </a:lnTo>
                  <a:lnTo>
                    <a:pt x="694" y="582"/>
                  </a:lnTo>
                  <a:lnTo>
                    <a:pt x="695" y="582"/>
                  </a:lnTo>
                  <a:lnTo>
                    <a:pt x="696" y="581"/>
                  </a:lnTo>
                  <a:lnTo>
                    <a:pt x="697" y="582"/>
                  </a:lnTo>
                  <a:lnTo>
                    <a:pt x="696" y="584"/>
                  </a:lnTo>
                  <a:lnTo>
                    <a:pt x="698" y="588"/>
                  </a:lnTo>
                  <a:lnTo>
                    <a:pt x="699" y="589"/>
                  </a:lnTo>
                  <a:lnTo>
                    <a:pt x="700" y="588"/>
                  </a:lnTo>
                  <a:lnTo>
                    <a:pt x="700" y="586"/>
                  </a:lnTo>
                  <a:lnTo>
                    <a:pt x="699" y="585"/>
                  </a:lnTo>
                  <a:lnTo>
                    <a:pt x="700" y="582"/>
                  </a:lnTo>
                  <a:lnTo>
                    <a:pt x="701" y="582"/>
                  </a:lnTo>
                  <a:lnTo>
                    <a:pt x="703" y="582"/>
                  </a:lnTo>
                  <a:lnTo>
                    <a:pt x="704" y="581"/>
                  </a:lnTo>
                  <a:lnTo>
                    <a:pt x="707" y="581"/>
                  </a:lnTo>
                  <a:lnTo>
                    <a:pt x="708" y="580"/>
                  </a:lnTo>
                  <a:lnTo>
                    <a:pt x="710" y="579"/>
                  </a:lnTo>
                  <a:lnTo>
                    <a:pt x="710" y="580"/>
                  </a:lnTo>
                  <a:lnTo>
                    <a:pt x="710" y="580"/>
                  </a:lnTo>
                  <a:lnTo>
                    <a:pt x="711" y="579"/>
                  </a:lnTo>
                  <a:lnTo>
                    <a:pt x="712" y="579"/>
                  </a:lnTo>
                  <a:lnTo>
                    <a:pt x="714" y="579"/>
                  </a:lnTo>
                  <a:lnTo>
                    <a:pt x="714" y="579"/>
                  </a:lnTo>
                  <a:lnTo>
                    <a:pt x="714" y="579"/>
                  </a:lnTo>
                  <a:lnTo>
                    <a:pt x="714" y="577"/>
                  </a:lnTo>
                  <a:lnTo>
                    <a:pt x="715" y="575"/>
                  </a:lnTo>
                  <a:lnTo>
                    <a:pt x="715" y="575"/>
                  </a:lnTo>
                  <a:lnTo>
                    <a:pt x="717" y="577"/>
                  </a:lnTo>
                  <a:lnTo>
                    <a:pt x="717" y="577"/>
                  </a:lnTo>
                  <a:lnTo>
                    <a:pt x="717" y="577"/>
                  </a:lnTo>
                  <a:lnTo>
                    <a:pt x="717" y="573"/>
                  </a:lnTo>
                  <a:lnTo>
                    <a:pt x="718" y="574"/>
                  </a:lnTo>
                  <a:lnTo>
                    <a:pt x="719" y="575"/>
                  </a:lnTo>
                  <a:lnTo>
                    <a:pt x="720" y="575"/>
                  </a:lnTo>
                  <a:lnTo>
                    <a:pt x="720" y="575"/>
                  </a:lnTo>
                  <a:lnTo>
                    <a:pt x="720" y="575"/>
                  </a:lnTo>
                  <a:lnTo>
                    <a:pt x="720" y="576"/>
                  </a:lnTo>
                  <a:lnTo>
                    <a:pt x="722" y="576"/>
                  </a:lnTo>
                  <a:lnTo>
                    <a:pt x="721" y="575"/>
                  </a:lnTo>
                  <a:lnTo>
                    <a:pt x="721" y="575"/>
                  </a:lnTo>
                  <a:lnTo>
                    <a:pt x="722" y="575"/>
                  </a:lnTo>
                  <a:lnTo>
                    <a:pt x="723" y="575"/>
                  </a:lnTo>
                  <a:lnTo>
                    <a:pt x="723" y="575"/>
                  </a:lnTo>
                  <a:lnTo>
                    <a:pt x="723" y="575"/>
                  </a:lnTo>
                  <a:lnTo>
                    <a:pt x="724" y="575"/>
                  </a:lnTo>
                  <a:lnTo>
                    <a:pt x="724" y="575"/>
                  </a:lnTo>
                  <a:lnTo>
                    <a:pt x="724" y="574"/>
                  </a:lnTo>
                  <a:lnTo>
                    <a:pt x="725" y="574"/>
                  </a:lnTo>
                  <a:lnTo>
                    <a:pt x="725" y="574"/>
                  </a:lnTo>
                  <a:lnTo>
                    <a:pt x="725" y="575"/>
                  </a:lnTo>
                  <a:lnTo>
                    <a:pt x="725" y="575"/>
                  </a:lnTo>
                  <a:lnTo>
                    <a:pt x="726" y="574"/>
                  </a:lnTo>
                  <a:lnTo>
                    <a:pt x="727" y="573"/>
                  </a:lnTo>
                  <a:lnTo>
                    <a:pt x="728" y="574"/>
                  </a:lnTo>
                  <a:lnTo>
                    <a:pt x="728" y="574"/>
                  </a:lnTo>
                  <a:lnTo>
                    <a:pt x="728" y="575"/>
                  </a:lnTo>
                  <a:lnTo>
                    <a:pt x="728" y="574"/>
                  </a:lnTo>
                  <a:lnTo>
                    <a:pt x="729" y="574"/>
                  </a:lnTo>
                  <a:lnTo>
                    <a:pt x="729" y="573"/>
                  </a:lnTo>
                  <a:lnTo>
                    <a:pt x="731" y="574"/>
                  </a:lnTo>
                  <a:lnTo>
                    <a:pt x="735" y="572"/>
                  </a:lnTo>
                  <a:lnTo>
                    <a:pt x="736" y="569"/>
                  </a:lnTo>
                  <a:lnTo>
                    <a:pt x="737" y="569"/>
                  </a:lnTo>
                  <a:lnTo>
                    <a:pt x="738" y="569"/>
                  </a:lnTo>
                  <a:lnTo>
                    <a:pt x="739" y="568"/>
                  </a:lnTo>
                  <a:lnTo>
                    <a:pt x="739" y="568"/>
                  </a:lnTo>
                  <a:lnTo>
                    <a:pt x="739" y="568"/>
                  </a:lnTo>
                  <a:lnTo>
                    <a:pt x="739" y="568"/>
                  </a:lnTo>
                  <a:lnTo>
                    <a:pt x="740" y="567"/>
                  </a:lnTo>
                  <a:lnTo>
                    <a:pt x="740" y="568"/>
                  </a:lnTo>
                  <a:lnTo>
                    <a:pt x="740" y="567"/>
                  </a:lnTo>
                  <a:lnTo>
                    <a:pt x="741" y="567"/>
                  </a:lnTo>
                  <a:lnTo>
                    <a:pt x="743" y="565"/>
                  </a:lnTo>
                  <a:lnTo>
                    <a:pt x="743" y="564"/>
                  </a:lnTo>
                  <a:lnTo>
                    <a:pt x="743" y="564"/>
                  </a:lnTo>
                  <a:lnTo>
                    <a:pt x="743" y="564"/>
                  </a:lnTo>
                  <a:lnTo>
                    <a:pt x="743" y="563"/>
                  </a:lnTo>
                  <a:lnTo>
                    <a:pt x="744" y="563"/>
                  </a:lnTo>
                  <a:lnTo>
                    <a:pt x="746" y="563"/>
                  </a:lnTo>
                  <a:lnTo>
                    <a:pt x="746" y="562"/>
                  </a:lnTo>
                  <a:lnTo>
                    <a:pt x="747" y="561"/>
                  </a:lnTo>
                  <a:lnTo>
                    <a:pt x="747" y="561"/>
                  </a:lnTo>
                  <a:lnTo>
                    <a:pt x="747" y="559"/>
                  </a:lnTo>
                  <a:lnTo>
                    <a:pt x="748" y="559"/>
                  </a:lnTo>
                  <a:lnTo>
                    <a:pt x="749" y="560"/>
                  </a:lnTo>
                  <a:lnTo>
                    <a:pt x="749" y="559"/>
                  </a:lnTo>
                  <a:lnTo>
                    <a:pt x="749" y="558"/>
                  </a:lnTo>
                  <a:lnTo>
                    <a:pt x="749" y="557"/>
                  </a:lnTo>
                  <a:lnTo>
                    <a:pt x="750" y="557"/>
                  </a:lnTo>
                  <a:lnTo>
                    <a:pt x="750" y="558"/>
                  </a:lnTo>
                  <a:lnTo>
                    <a:pt x="750" y="557"/>
                  </a:lnTo>
                  <a:lnTo>
                    <a:pt x="750" y="557"/>
                  </a:lnTo>
                  <a:lnTo>
                    <a:pt x="750" y="556"/>
                  </a:lnTo>
                  <a:lnTo>
                    <a:pt x="750" y="556"/>
                  </a:lnTo>
                  <a:lnTo>
                    <a:pt x="751" y="555"/>
                  </a:lnTo>
                  <a:lnTo>
                    <a:pt x="751" y="554"/>
                  </a:lnTo>
                  <a:lnTo>
                    <a:pt x="751" y="554"/>
                  </a:lnTo>
                  <a:lnTo>
                    <a:pt x="752" y="553"/>
                  </a:lnTo>
                  <a:lnTo>
                    <a:pt x="752" y="552"/>
                  </a:lnTo>
                  <a:lnTo>
                    <a:pt x="751" y="550"/>
                  </a:lnTo>
                  <a:lnTo>
                    <a:pt x="752" y="550"/>
                  </a:lnTo>
                  <a:lnTo>
                    <a:pt x="753" y="550"/>
                  </a:lnTo>
                  <a:lnTo>
                    <a:pt x="753" y="551"/>
                  </a:lnTo>
                  <a:lnTo>
                    <a:pt x="753" y="551"/>
                  </a:lnTo>
                  <a:lnTo>
                    <a:pt x="754" y="550"/>
                  </a:lnTo>
                  <a:lnTo>
                    <a:pt x="754" y="549"/>
                  </a:lnTo>
                  <a:lnTo>
                    <a:pt x="755" y="548"/>
                  </a:lnTo>
                  <a:lnTo>
                    <a:pt x="756" y="546"/>
                  </a:lnTo>
                  <a:lnTo>
                    <a:pt x="757" y="544"/>
                  </a:lnTo>
                  <a:lnTo>
                    <a:pt x="759" y="541"/>
                  </a:lnTo>
                  <a:lnTo>
                    <a:pt x="760" y="540"/>
                  </a:lnTo>
                  <a:lnTo>
                    <a:pt x="761" y="541"/>
                  </a:lnTo>
                  <a:lnTo>
                    <a:pt x="761" y="541"/>
                  </a:lnTo>
                  <a:lnTo>
                    <a:pt x="761" y="540"/>
                  </a:lnTo>
                  <a:lnTo>
                    <a:pt x="761" y="538"/>
                  </a:lnTo>
                  <a:lnTo>
                    <a:pt x="761" y="538"/>
                  </a:lnTo>
                  <a:lnTo>
                    <a:pt x="762" y="536"/>
                  </a:lnTo>
                  <a:lnTo>
                    <a:pt x="761" y="535"/>
                  </a:lnTo>
                  <a:lnTo>
                    <a:pt x="761" y="535"/>
                  </a:lnTo>
                  <a:lnTo>
                    <a:pt x="763" y="535"/>
                  </a:lnTo>
                  <a:lnTo>
                    <a:pt x="763" y="534"/>
                  </a:lnTo>
                  <a:lnTo>
                    <a:pt x="764" y="535"/>
                  </a:lnTo>
                  <a:lnTo>
                    <a:pt x="764" y="532"/>
                  </a:lnTo>
                  <a:lnTo>
                    <a:pt x="762" y="533"/>
                  </a:lnTo>
                  <a:lnTo>
                    <a:pt x="761" y="533"/>
                  </a:lnTo>
                  <a:lnTo>
                    <a:pt x="762" y="532"/>
                  </a:lnTo>
                  <a:lnTo>
                    <a:pt x="765" y="531"/>
                  </a:lnTo>
                  <a:lnTo>
                    <a:pt x="764" y="530"/>
                  </a:lnTo>
                  <a:lnTo>
                    <a:pt x="763" y="530"/>
                  </a:lnTo>
                  <a:lnTo>
                    <a:pt x="762" y="530"/>
                  </a:lnTo>
                  <a:lnTo>
                    <a:pt x="761" y="529"/>
                  </a:lnTo>
                  <a:lnTo>
                    <a:pt x="761" y="528"/>
                  </a:lnTo>
                  <a:lnTo>
                    <a:pt x="760" y="528"/>
                  </a:lnTo>
                  <a:lnTo>
                    <a:pt x="757" y="529"/>
                  </a:lnTo>
                  <a:lnTo>
                    <a:pt x="755" y="528"/>
                  </a:lnTo>
                  <a:lnTo>
                    <a:pt x="754" y="528"/>
                  </a:lnTo>
                  <a:lnTo>
                    <a:pt x="755" y="528"/>
                  </a:lnTo>
                  <a:lnTo>
                    <a:pt x="758" y="528"/>
                  </a:lnTo>
                  <a:lnTo>
                    <a:pt x="759" y="527"/>
                  </a:lnTo>
                  <a:lnTo>
                    <a:pt x="760" y="526"/>
                  </a:lnTo>
                  <a:lnTo>
                    <a:pt x="761" y="525"/>
                  </a:lnTo>
                  <a:lnTo>
                    <a:pt x="762" y="524"/>
                  </a:lnTo>
                  <a:lnTo>
                    <a:pt x="764" y="524"/>
                  </a:lnTo>
                  <a:lnTo>
                    <a:pt x="764" y="524"/>
                  </a:lnTo>
                  <a:lnTo>
                    <a:pt x="762" y="521"/>
                  </a:lnTo>
                  <a:lnTo>
                    <a:pt x="761" y="521"/>
                  </a:lnTo>
                  <a:lnTo>
                    <a:pt x="760" y="519"/>
                  </a:lnTo>
                  <a:lnTo>
                    <a:pt x="759" y="518"/>
                  </a:lnTo>
                  <a:lnTo>
                    <a:pt x="757" y="518"/>
                  </a:lnTo>
                  <a:lnTo>
                    <a:pt x="757" y="517"/>
                  </a:lnTo>
                  <a:lnTo>
                    <a:pt x="757" y="517"/>
                  </a:lnTo>
                  <a:lnTo>
                    <a:pt x="754" y="517"/>
                  </a:lnTo>
                  <a:lnTo>
                    <a:pt x="754" y="517"/>
                  </a:lnTo>
                  <a:lnTo>
                    <a:pt x="757" y="517"/>
                  </a:lnTo>
                  <a:lnTo>
                    <a:pt x="764" y="519"/>
                  </a:lnTo>
                  <a:lnTo>
                    <a:pt x="764" y="519"/>
                  </a:lnTo>
                  <a:lnTo>
                    <a:pt x="761" y="516"/>
                  </a:lnTo>
                  <a:lnTo>
                    <a:pt x="761" y="514"/>
                  </a:lnTo>
                  <a:lnTo>
                    <a:pt x="760" y="513"/>
                  </a:lnTo>
                  <a:lnTo>
                    <a:pt x="758" y="513"/>
                  </a:lnTo>
                  <a:lnTo>
                    <a:pt x="757" y="506"/>
                  </a:lnTo>
                  <a:lnTo>
                    <a:pt x="756" y="504"/>
                  </a:lnTo>
                  <a:lnTo>
                    <a:pt x="755" y="502"/>
                  </a:lnTo>
                  <a:lnTo>
                    <a:pt x="754" y="502"/>
                  </a:lnTo>
                  <a:lnTo>
                    <a:pt x="750" y="499"/>
                  </a:lnTo>
                  <a:lnTo>
                    <a:pt x="749" y="499"/>
                  </a:lnTo>
                  <a:lnTo>
                    <a:pt x="752" y="494"/>
                  </a:lnTo>
                  <a:lnTo>
                    <a:pt x="754" y="492"/>
                  </a:lnTo>
                  <a:lnTo>
                    <a:pt x="754" y="491"/>
                  </a:lnTo>
                  <a:lnTo>
                    <a:pt x="754" y="490"/>
                  </a:lnTo>
                  <a:lnTo>
                    <a:pt x="754" y="489"/>
                  </a:lnTo>
                  <a:lnTo>
                    <a:pt x="756" y="489"/>
                  </a:lnTo>
                  <a:lnTo>
                    <a:pt x="756" y="490"/>
                  </a:lnTo>
                  <a:lnTo>
                    <a:pt x="757" y="490"/>
                  </a:lnTo>
                  <a:lnTo>
                    <a:pt x="757" y="488"/>
                  </a:lnTo>
                  <a:lnTo>
                    <a:pt x="758" y="488"/>
                  </a:lnTo>
                  <a:lnTo>
                    <a:pt x="758" y="488"/>
                  </a:lnTo>
                  <a:lnTo>
                    <a:pt x="758" y="487"/>
                  </a:lnTo>
                  <a:lnTo>
                    <a:pt x="759" y="487"/>
                  </a:lnTo>
                  <a:lnTo>
                    <a:pt x="761" y="486"/>
                  </a:lnTo>
                  <a:lnTo>
                    <a:pt x="763" y="485"/>
                  </a:lnTo>
                  <a:lnTo>
                    <a:pt x="764" y="484"/>
                  </a:lnTo>
                  <a:lnTo>
                    <a:pt x="765" y="484"/>
                  </a:lnTo>
                  <a:lnTo>
                    <a:pt x="765" y="484"/>
                  </a:lnTo>
                  <a:lnTo>
                    <a:pt x="765" y="484"/>
                  </a:lnTo>
                  <a:lnTo>
                    <a:pt x="766" y="484"/>
                  </a:lnTo>
                  <a:lnTo>
                    <a:pt x="766" y="485"/>
                  </a:lnTo>
                  <a:lnTo>
                    <a:pt x="767" y="484"/>
                  </a:lnTo>
                  <a:lnTo>
                    <a:pt x="767" y="484"/>
                  </a:lnTo>
                  <a:lnTo>
                    <a:pt x="768" y="483"/>
                  </a:lnTo>
                  <a:lnTo>
                    <a:pt x="768" y="481"/>
                  </a:lnTo>
                  <a:lnTo>
                    <a:pt x="768" y="481"/>
                  </a:lnTo>
                  <a:lnTo>
                    <a:pt x="766" y="480"/>
                  </a:lnTo>
                  <a:lnTo>
                    <a:pt x="765" y="480"/>
                  </a:lnTo>
                  <a:lnTo>
                    <a:pt x="764" y="480"/>
                  </a:lnTo>
                  <a:lnTo>
                    <a:pt x="762" y="480"/>
                  </a:lnTo>
                  <a:lnTo>
                    <a:pt x="761" y="480"/>
                  </a:lnTo>
                  <a:lnTo>
                    <a:pt x="761" y="480"/>
                  </a:lnTo>
                  <a:lnTo>
                    <a:pt x="758" y="478"/>
                  </a:lnTo>
                  <a:lnTo>
                    <a:pt x="757" y="478"/>
                  </a:lnTo>
                  <a:lnTo>
                    <a:pt x="755" y="480"/>
                  </a:lnTo>
                  <a:lnTo>
                    <a:pt x="754" y="480"/>
                  </a:lnTo>
                  <a:lnTo>
                    <a:pt x="754" y="481"/>
                  </a:lnTo>
                  <a:lnTo>
                    <a:pt x="752" y="483"/>
                  </a:lnTo>
                  <a:lnTo>
                    <a:pt x="751" y="483"/>
                  </a:lnTo>
                  <a:lnTo>
                    <a:pt x="748" y="482"/>
                  </a:lnTo>
                  <a:lnTo>
                    <a:pt x="747" y="481"/>
                  </a:lnTo>
                  <a:lnTo>
                    <a:pt x="747" y="479"/>
                  </a:lnTo>
                  <a:lnTo>
                    <a:pt x="746" y="478"/>
                  </a:lnTo>
                  <a:lnTo>
                    <a:pt x="746" y="477"/>
                  </a:lnTo>
                  <a:lnTo>
                    <a:pt x="745" y="477"/>
                  </a:lnTo>
                  <a:lnTo>
                    <a:pt x="744" y="477"/>
                  </a:lnTo>
                  <a:lnTo>
                    <a:pt x="743" y="477"/>
                  </a:lnTo>
                  <a:lnTo>
                    <a:pt x="743" y="476"/>
                  </a:lnTo>
                  <a:lnTo>
                    <a:pt x="740" y="473"/>
                  </a:lnTo>
                  <a:lnTo>
                    <a:pt x="742" y="470"/>
                  </a:lnTo>
                  <a:lnTo>
                    <a:pt x="743" y="469"/>
                  </a:lnTo>
                  <a:lnTo>
                    <a:pt x="743" y="469"/>
                  </a:lnTo>
                  <a:lnTo>
                    <a:pt x="744" y="470"/>
                  </a:lnTo>
                  <a:lnTo>
                    <a:pt x="748" y="469"/>
                  </a:lnTo>
                  <a:lnTo>
                    <a:pt x="750" y="467"/>
                  </a:lnTo>
                  <a:lnTo>
                    <a:pt x="750" y="464"/>
                  </a:lnTo>
                  <a:lnTo>
                    <a:pt x="756" y="462"/>
                  </a:lnTo>
                  <a:lnTo>
                    <a:pt x="760" y="456"/>
                  </a:lnTo>
                  <a:lnTo>
                    <a:pt x="761" y="456"/>
                  </a:lnTo>
                  <a:lnTo>
                    <a:pt x="763" y="456"/>
                  </a:lnTo>
                  <a:lnTo>
                    <a:pt x="764" y="455"/>
                  </a:lnTo>
                  <a:lnTo>
                    <a:pt x="764" y="456"/>
                  </a:lnTo>
                  <a:lnTo>
                    <a:pt x="765" y="457"/>
                  </a:lnTo>
                  <a:lnTo>
                    <a:pt x="765" y="459"/>
                  </a:lnTo>
                  <a:lnTo>
                    <a:pt x="766" y="459"/>
                  </a:lnTo>
                  <a:lnTo>
                    <a:pt x="763" y="463"/>
                  </a:lnTo>
                  <a:lnTo>
                    <a:pt x="762" y="464"/>
                  </a:lnTo>
                  <a:lnTo>
                    <a:pt x="761" y="466"/>
                  </a:lnTo>
                  <a:lnTo>
                    <a:pt x="761" y="466"/>
                  </a:lnTo>
                  <a:lnTo>
                    <a:pt x="763" y="467"/>
                  </a:lnTo>
                  <a:lnTo>
                    <a:pt x="762" y="470"/>
                  </a:lnTo>
                  <a:lnTo>
                    <a:pt x="761" y="470"/>
                  </a:lnTo>
                  <a:lnTo>
                    <a:pt x="760" y="471"/>
                  </a:lnTo>
                  <a:lnTo>
                    <a:pt x="761" y="472"/>
                  </a:lnTo>
                  <a:lnTo>
                    <a:pt x="762" y="470"/>
                  </a:lnTo>
                  <a:lnTo>
                    <a:pt x="763" y="470"/>
                  </a:lnTo>
                  <a:lnTo>
                    <a:pt x="764" y="470"/>
                  </a:lnTo>
                  <a:lnTo>
                    <a:pt x="765" y="470"/>
                  </a:lnTo>
                  <a:lnTo>
                    <a:pt x="765" y="468"/>
                  </a:lnTo>
                  <a:lnTo>
                    <a:pt x="767" y="467"/>
                  </a:lnTo>
                  <a:lnTo>
                    <a:pt x="772" y="465"/>
                  </a:lnTo>
                  <a:lnTo>
                    <a:pt x="772" y="464"/>
                  </a:lnTo>
                  <a:lnTo>
                    <a:pt x="772" y="465"/>
                  </a:lnTo>
                  <a:lnTo>
                    <a:pt x="777" y="463"/>
                  </a:lnTo>
                  <a:lnTo>
                    <a:pt x="779" y="465"/>
                  </a:lnTo>
                  <a:lnTo>
                    <a:pt x="779" y="466"/>
                  </a:lnTo>
                  <a:lnTo>
                    <a:pt x="780" y="465"/>
                  </a:lnTo>
                  <a:lnTo>
                    <a:pt x="783" y="466"/>
                  </a:lnTo>
                  <a:lnTo>
                    <a:pt x="783" y="466"/>
                  </a:lnTo>
                  <a:lnTo>
                    <a:pt x="783" y="471"/>
                  </a:lnTo>
                  <a:lnTo>
                    <a:pt x="783" y="472"/>
                  </a:lnTo>
                  <a:lnTo>
                    <a:pt x="783" y="472"/>
                  </a:lnTo>
                  <a:lnTo>
                    <a:pt x="782" y="473"/>
                  </a:lnTo>
                  <a:lnTo>
                    <a:pt x="782" y="473"/>
                  </a:lnTo>
                  <a:lnTo>
                    <a:pt x="781" y="473"/>
                  </a:lnTo>
                  <a:lnTo>
                    <a:pt x="779" y="477"/>
                  </a:lnTo>
                  <a:lnTo>
                    <a:pt x="781" y="477"/>
                  </a:lnTo>
                  <a:lnTo>
                    <a:pt x="783" y="476"/>
                  </a:lnTo>
                  <a:lnTo>
                    <a:pt x="783" y="477"/>
                  </a:lnTo>
                  <a:lnTo>
                    <a:pt x="782" y="477"/>
                  </a:lnTo>
                  <a:lnTo>
                    <a:pt x="781" y="477"/>
                  </a:lnTo>
                  <a:lnTo>
                    <a:pt x="782" y="478"/>
                  </a:lnTo>
                  <a:lnTo>
                    <a:pt x="782" y="477"/>
                  </a:lnTo>
                  <a:lnTo>
                    <a:pt x="783" y="479"/>
                  </a:lnTo>
                  <a:lnTo>
                    <a:pt x="783" y="479"/>
                  </a:lnTo>
                  <a:lnTo>
                    <a:pt x="783" y="479"/>
                  </a:lnTo>
                  <a:lnTo>
                    <a:pt x="784" y="478"/>
                  </a:lnTo>
                  <a:lnTo>
                    <a:pt x="784" y="478"/>
                  </a:lnTo>
                  <a:lnTo>
                    <a:pt x="785" y="477"/>
                  </a:lnTo>
                  <a:lnTo>
                    <a:pt x="784" y="477"/>
                  </a:lnTo>
                  <a:lnTo>
                    <a:pt x="785" y="477"/>
                  </a:lnTo>
                  <a:lnTo>
                    <a:pt x="786" y="477"/>
                  </a:lnTo>
                  <a:lnTo>
                    <a:pt x="786" y="478"/>
                  </a:lnTo>
                  <a:lnTo>
                    <a:pt x="787" y="478"/>
                  </a:lnTo>
                  <a:lnTo>
                    <a:pt x="788" y="478"/>
                  </a:lnTo>
                  <a:lnTo>
                    <a:pt x="789" y="477"/>
                  </a:lnTo>
                  <a:lnTo>
                    <a:pt x="790" y="478"/>
                  </a:lnTo>
                  <a:lnTo>
                    <a:pt x="789" y="478"/>
                  </a:lnTo>
                  <a:lnTo>
                    <a:pt x="789" y="479"/>
                  </a:lnTo>
                  <a:lnTo>
                    <a:pt x="790" y="480"/>
                  </a:lnTo>
                  <a:lnTo>
                    <a:pt x="790" y="480"/>
                  </a:lnTo>
                  <a:lnTo>
                    <a:pt x="790" y="480"/>
                  </a:lnTo>
                  <a:lnTo>
                    <a:pt x="790" y="480"/>
                  </a:lnTo>
                  <a:lnTo>
                    <a:pt x="790" y="481"/>
                  </a:lnTo>
                  <a:lnTo>
                    <a:pt x="790" y="481"/>
                  </a:lnTo>
                  <a:lnTo>
                    <a:pt x="791" y="481"/>
                  </a:lnTo>
                  <a:lnTo>
                    <a:pt x="790" y="482"/>
                  </a:lnTo>
                  <a:lnTo>
                    <a:pt x="790" y="482"/>
                  </a:lnTo>
                  <a:lnTo>
                    <a:pt x="791" y="483"/>
                  </a:lnTo>
                  <a:lnTo>
                    <a:pt x="791" y="484"/>
                  </a:lnTo>
                  <a:lnTo>
                    <a:pt x="791" y="484"/>
                  </a:lnTo>
                  <a:lnTo>
                    <a:pt x="791" y="484"/>
                  </a:lnTo>
                  <a:lnTo>
                    <a:pt x="790" y="484"/>
                  </a:lnTo>
                  <a:lnTo>
                    <a:pt x="789" y="484"/>
                  </a:lnTo>
                  <a:lnTo>
                    <a:pt x="788" y="484"/>
                  </a:lnTo>
                  <a:lnTo>
                    <a:pt x="787" y="485"/>
                  </a:lnTo>
                  <a:lnTo>
                    <a:pt x="787" y="486"/>
                  </a:lnTo>
                  <a:lnTo>
                    <a:pt x="788" y="486"/>
                  </a:lnTo>
                  <a:lnTo>
                    <a:pt x="788" y="488"/>
                  </a:lnTo>
                  <a:lnTo>
                    <a:pt x="789" y="487"/>
                  </a:lnTo>
                  <a:lnTo>
                    <a:pt x="788" y="486"/>
                  </a:lnTo>
                  <a:lnTo>
                    <a:pt x="789" y="486"/>
                  </a:lnTo>
                  <a:lnTo>
                    <a:pt x="790" y="490"/>
                  </a:lnTo>
                  <a:lnTo>
                    <a:pt x="790" y="491"/>
                  </a:lnTo>
                  <a:lnTo>
                    <a:pt x="790" y="491"/>
                  </a:lnTo>
                  <a:lnTo>
                    <a:pt x="790" y="491"/>
                  </a:lnTo>
                  <a:lnTo>
                    <a:pt x="790" y="492"/>
                  </a:lnTo>
                  <a:lnTo>
                    <a:pt x="790" y="493"/>
                  </a:lnTo>
                  <a:lnTo>
                    <a:pt x="790" y="493"/>
                  </a:lnTo>
                  <a:lnTo>
                    <a:pt x="789" y="495"/>
                  </a:lnTo>
                  <a:lnTo>
                    <a:pt x="789" y="496"/>
                  </a:lnTo>
                  <a:lnTo>
                    <a:pt x="788" y="498"/>
                  </a:lnTo>
                  <a:lnTo>
                    <a:pt x="789" y="499"/>
                  </a:lnTo>
                  <a:lnTo>
                    <a:pt x="789" y="498"/>
                  </a:lnTo>
                  <a:lnTo>
                    <a:pt x="790" y="499"/>
                  </a:lnTo>
                  <a:lnTo>
                    <a:pt x="789" y="499"/>
                  </a:lnTo>
                  <a:lnTo>
                    <a:pt x="790" y="500"/>
                  </a:lnTo>
                  <a:lnTo>
                    <a:pt x="788" y="499"/>
                  </a:lnTo>
                  <a:lnTo>
                    <a:pt x="788" y="500"/>
                  </a:lnTo>
                  <a:lnTo>
                    <a:pt x="788" y="501"/>
                  </a:lnTo>
                  <a:lnTo>
                    <a:pt x="788" y="502"/>
                  </a:lnTo>
                  <a:lnTo>
                    <a:pt x="788" y="501"/>
                  </a:lnTo>
                  <a:lnTo>
                    <a:pt x="789" y="501"/>
                  </a:lnTo>
                  <a:lnTo>
                    <a:pt x="790" y="502"/>
                  </a:lnTo>
                  <a:lnTo>
                    <a:pt x="790" y="500"/>
                  </a:lnTo>
                  <a:lnTo>
                    <a:pt x="791" y="501"/>
                  </a:lnTo>
                  <a:lnTo>
                    <a:pt x="791" y="501"/>
                  </a:lnTo>
                  <a:lnTo>
                    <a:pt x="792" y="499"/>
                  </a:lnTo>
                  <a:lnTo>
                    <a:pt x="793" y="499"/>
                  </a:lnTo>
                  <a:lnTo>
                    <a:pt x="794" y="499"/>
                  </a:lnTo>
                  <a:lnTo>
                    <a:pt x="794" y="499"/>
                  </a:lnTo>
                  <a:lnTo>
                    <a:pt x="793" y="500"/>
                  </a:lnTo>
                  <a:lnTo>
                    <a:pt x="794" y="500"/>
                  </a:lnTo>
                  <a:lnTo>
                    <a:pt x="794" y="500"/>
                  </a:lnTo>
                  <a:lnTo>
                    <a:pt x="794" y="500"/>
                  </a:lnTo>
                  <a:lnTo>
                    <a:pt x="794" y="499"/>
                  </a:lnTo>
                  <a:lnTo>
                    <a:pt x="795" y="499"/>
                  </a:lnTo>
                  <a:lnTo>
                    <a:pt x="795" y="499"/>
                  </a:lnTo>
                  <a:lnTo>
                    <a:pt x="796" y="499"/>
                  </a:lnTo>
                  <a:lnTo>
                    <a:pt x="796" y="499"/>
                  </a:lnTo>
                  <a:lnTo>
                    <a:pt x="796" y="498"/>
                  </a:lnTo>
                  <a:lnTo>
                    <a:pt x="797" y="497"/>
                  </a:lnTo>
                  <a:lnTo>
                    <a:pt x="798" y="498"/>
                  </a:lnTo>
                  <a:lnTo>
                    <a:pt x="799" y="498"/>
                  </a:lnTo>
                  <a:lnTo>
                    <a:pt x="799" y="499"/>
                  </a:lnTo>
                  <a:lnTo>
                    <a:pt x="801" y="496"/>
                  </a:lnTo>
                  <a:lnTo>
                    <a:pt x="801" y="496"/>
                  </a:lnTo>
                  <a:lnTo>
                    <a:pt x="804" y="495"/>
                  </a:lnTo>
                  <a:lnTo>
                    <a:pt x="805" y="495"/>
                  </a:lnTo>
                  <a:lnTo>
                    <a:pt x="806" y="490"/>
                  </a:lnTo>
                  <a:lnTo>
                    <a:pt x="805" y="490"/>
                  </a:lnTo>
                  <a:lnTo>
                    <a:pt x="805" y="482"/>
                  </a:lnTo>
                  <a:lnTo>
                    <a:pt x="800" y="473"/>
                  </a:lnTo>
                  <a:lnTo>
                    <a:pt x="800" y="472"/>
                  </a:lnTo>
                  <a:lnTo>
                    <a:pt x="796" y="469"/>
                  </a:lnTo>
                  <a:lnTo>
                    <a:pt x="794" y="468"/>
                  </a:lnTo>
                  <a:lnTo>
                    <a:pt x="794" y="468"/>
                  </a:lnTo>
                  <a:lnTo>
                    <a:pt x="795" y="466"/>
                  </a:lnTo>
                  <a:lnTo>
                    <a:pt x="795" y="467"/>
                  </a:lnTo>
                  <a:lnTo>
                    <a:pt x="795" y="464"/>
                  </a:lnTo>
                  <a:lnTo>
                    <a:pt x="797" y="463"/>
                  </a:lnTo>
                  <a:lnTo>
                    <a:pt x="797" y="462"/>
                  </a:lnTo>
                  <a:lnTo>
                    <a:pt x="800" y="462"/>
                  </a:lnTo>
                  <a:lnTo>
                    <a:pt x="801" y="461"/>
                  </a:lnTo>
                  <a:lnTo>
                    <a:pt x="801" y="461"/>
                  </a:lnTo>
                  <a:lnTo>
                    <a:pt x="805" y="457"/>
                  </a:lnTo>
                  <a:lnTo>
                    <a:pt x="806" y="456"/>
                  </a:lnTo>
                  <a:lnTo>
                    <a:pt x="807" y="456"/>
                  </a:lnTo>
                  <a:lnTo>
                    <a:pt x="807" y="453"/>
                  </a:lnTo>
                  <a:lnTo>
                    <a:pt x="807" y="452"/>
                  </a:lnTo>
                  <a:lnTo>
                    <a:pt x="807" y="451"/>
                  </a:lnTo>
                  <a:lnTo>
                    <a:pt x="811" y="446"/>
                  </a:lnTo>
                  <a:lnTo>
                    <a:pt x="812" y="446"/>
                  </a:lnTo>
                  <a:lnTo>
                    <a:pt x="812" y="446"/>
                  </a:lnTo>
                  <a:lnTo>
                    <a:pt x="812" y="445"/>
                  </a:lnTo>
                  <a:lnTo>
                    <a:pt x="812" y="445"/>
                  </a:lnTo>
                  <a:lnTo>
                    <a:pt x="813" y="444"/>
                  </a:lnTo>
                  <a:lnTo>
                    <a:pt x="813" y="444"/>
                  </a:lnTo>
                  <a:lnTo>
                    <a:pt x="812" y="444"/>
                  </a:lnTo>
                  <a:lnTo>
                    <a:pt x="815" y="444"/>
                  </a:lnTo>
                  <a:lnTo>
                    <a:pt x="816" y="442"/>
                  </a:lnTo>
                  <a:lnTo>
                    <a:pt x="816" y="442"/>
                  </a:lnTo>
                  <a:lnTo>
                    <a:pt x="817" y="441"/>
                  </a:lnTo>
                  <a:lnTo>
                    <a:pt x="818" y="440"/>
                  </a:lnTo>
                  <a:lnTo>
                    <a:pt x="819" y="437"/>
                  </a:lnTo>
                  <a:lnTo>
                    <a:pt x="819" y="438"/>
                  </a:lnTo>
                  <a:lnTo>
                    <a:pt x="820" y="438"/>
                  </a:lnTo>
                  <a:lnTo>
                    <a:pt x="819" y="440"/>
                  </a:lnTo>
                  <a:lnTo>
                    <a:pt x="819" y="440"/>
                  </a:lnTo>
                  <a:lnTo>
                    <a:pt x="822" y="439"/>
                  </a:lnTo>
                  <a:lnTo>
                    <a:pt x="822" y="441"/>
                  </a:lnTo>
                  <a:lnTo>
                    <a:pt x="822" y="441"/>
                  </a:lnTo>
                  <a:lnTo>
                    <a:pt x="823" y="442"/>
                  </a:lnTo>
                  <a:lnTo>
                    <a:pt x="824" y="442"/>
                  </a:lnTo>
                  <a:lnTo>
                    <a:pt x="825" y="442"/>
                  </a:lnTo>
                  <a:lnTo>
                    <a:pt x="826" y="443"/>
                  </a:lnTo>
                  <a:lnTo>
                    <a:pt x="826" y="443"/>
                  </a:lnTo>
                  <a:lnTo>
                    <a:pt x="829" y="442"/>
                  </a:lnTo>
                  <a:lnTo>
                    <a:pt x="830" y="442"/>
                  </a:lnTo>
                  <a:lnTo>
                    <a:pt x="837" y="436"/>
                  </a:lnTo>
                  <a:lnTo>
                    <a:pt x="840" y="433"/>
                  </a:lnTo>
                  <a:lnTo>
                    <a:pt x="840" y="432"/>
                  </a:lnTo>
                  <a:lnTo>
                    <a:pt x="842" y="430"/>
                  </a:lnTo>
                  <a:lnTo>
                    <a:pt x="843" y="429"/>
                  </a:lnTo>
                  <a:lnTo>
                    <a:pt x="863" y="399"/>
                  </a:lnTo>
                  <a:lnTo>
                    <a:pt x="864" y="398"/>
                  </a:lnTo>
                  <a:lnTo>
                    <a:pt x="865" y="397"/>
                  </a:lnTo>
                  <a:lnTo>
                    <a:pt x="866" y="393"/>
                  </a:lnTo>
                  <a:lnTo>
                    <a:pt x="866" y="393"/>
                  </a:lnTo>
                  <a:lnTo>
                    <a:pt x="866" y="389"/>
                  </a:lnTo>
                  <a:lnTo>
                    <a:pt x="866" y="386"/>
                  </a:lnTo>
                  <a:lnTo>
                    <a:pt x="867" y="384"/>
                  </a:lnTo>
                  <a:lnTo>
                    <a:pt x="867" y="383"/>
                  </a:lnTo>
                  <a:lnTo>
                    <a:pt x="866" y="383"/>
                  </a:lnTo>
                  <a:lnTo>
                    <a:pt x="866" y="379"/>
                  </a:lnTo>
                  <a:lnTo>
                    <a:pt x="866" y="377"/>
                  </a:lnTo>
                  <a:lnTo>
                    <a:pt x="867" y="374"/>
                  </a:lnTo>
                  <a:lnTo>
                    <a:pt x="867" y="374"/>
                  </a:lnTo>
                  <a:lnTo>
                    <a:pt x="868" y="373"/>
                  </a:lnTo>
                  <a:lnTo>
                    <a:pt x="868" y="373"/>
                  </a:lnTo>
                  <a:lnTo>
                    <a:pt x="868" y="372"/>
                  </a:lnTo>
                  <a:lnTo>
                    <a:pt x="870" y="370"/>
                  </a:lnTo>
                  <a:lnTo>
                    <a:pt x="870" y="370"/>
                  </a:lnTo>
                  <a:lnTo>
                    <a:pt x="871" y="368"/>
                  </a:lnTo>
                  <a:lnTo>
                    <a:pt x="871" y="367"/>
                  </a:lnTo>
                  <a:lnTo>
                    <a:pt x="872" y="365"/>
                  </a:lnTo>
                  <a:lnTo>
                    <a:pt x="870" y="364"/>
                  </a:lnTo>
                  <a:lnTo>
                    <a:pt x="870" y="361"/>
                  </a:lnTo>
                  <a:lnTo>
                    <a:pt x="870" y="359"/>
                  </a:lnTo>
                  <a:lnTo>
                    <a:pt x="868" y="357"/>
                  </a:lnTo>
                  <a:lnTo>
                    <a:pt x="866" y="357"/>
                  </a:lnTo>
                  <a:lnTo>
                    <a:pt x="865" y="357"/>
                  </a:lnTo>
                  <a:lnTo>
                    <a:pt x="864" y="356"/>
                  </a:lnTo>
                  <a:lnTo>
                    <a:pt x="863" y="357"/>
                  </a:lnTo>
                  <a:lnTo>
                    <a:pt x="863" y="356"/>
                  </a:lnTo>
                  <a:lnTo>
                    <a:pt x="865" y="356"/>
                  </a:lnTo>
                  <a:lnTo>
                    <a:pt x="866" y="357"/>
                  </a:lnTo>
                  <a:lnTo>
                    <a:pt x="867" y="357"/>
                  </a:lnTo>
                  <a:lnTo>
                    <a:pt x="868" y="357"/>
                  </a:lnTo>
                  <a:lnTo>
                    <a:pt x="870" y="358"/>
                  </a:lnTo>
                  <a:lnTo>
                    <a:pt x="870" y="357"/>
                  </a:lnTo>
                  <a:lnTo>
                    <a:pt x="871" y="357"/>
                  </a:lnTo>
                  <a:lnTo>
                    <a:pt x="871" y="355"/>
                  </a:lnTo>
                  <a:lnTo>
                    <a:pt x="870" y="355"/>
                  </a:lnTo>
                  <a:lnTo>
                    <a:pt x="866" y="351"/>
                  </a:lnTo>
                  <a:lnTo>
                    <a:pt x="865" y="350"/>
                  </a:lnTo>
                  <a:lnTo>
                    <a:pt x="865" y="349"/>
                  </a:lnTo>
                  <a:lnTo>
                    <a:pt x="863" y="348"/>
                  </a:lnTo>
                  <a:lnTo>
                    <a:pt x="863" y="347"/>
                  </a:lnTo>
                  <a:lnTo>
                    <a:pt x="863" y="347"/>
                  </a:lnTo>
                  <a:lnTo>
                    <a:pt x="863" y="346"/>
                  </a:lnTo>
                  <a:lnTo>
                    <a:pt x="861" y="346"/>
                  </a:lnTo>
                  <a:lnTo>
                    <a:pt x="859" y="347"/>
                  </a:lnTo>
                  <a:lnTo>
                    <a:pt x="859" y="347"/>
                  </a:lnTo>
                  <a:lnTo>
                    <a:pt x="856" y="346"/>
                  </a:lnTo>
                  <a:lnTo>
                    <a:pt x="856" y="348"/>
                  </a:lnTo>
                  <a:lnTo>
                    <a:pt x="857" y="348"/>
                  </a:lnTo>
                  <a:lnTo>
                    <a:pt x="855" y="353"/>
                  </a:lnTo>
                  <a:lnTo>
                    <a:pt x="855" y="353"/>
                  </a:lnTo>
                  <a:lnTo>
                    <a:pt x="855" y="352"/>
                  </a:lnTo>
                  <a:lnTo>
                    <a:pt x="855" y="350"/>
                  </a:lnTo>
                  <a:lnTo>
                    <a:pt x="855" y="349"/>
                  </a:lnTo>
                  <a:lnTo>
                    <a:pt x="853" y="352"/>
                  </a:lnTo>
                  <a:lnTo>
                    <a:pt x="850" y="353"/>
                  </a:lnTo>
                  <a:lnTo>
                    <a:pt x="848" y="353"/>
                  </a:lnTo>
                  <a:lnTo>
                    <a:pt x="848" y="353"/>
                  </a:lnTo>
                  <a:lnTo>
                    <a:pt x="849" y="352"/>
                  </a:lnTo>
                  <a:lnTo>
                    <a:pt x="851" y="350"/>
                  </a:lnTo>
                  <a:lnTo>
                    <a:pt x="851" y="349"/>
                  </a:lnTo>
                  <a:lnTo>
                    <a:pt x="849" y="349"/>
                  </a:lnTo>
                  <a:lnTo>
                    <a:pt x="849" y="348"/>
                  </a:lnTo>
                  <a:lnTo>
                    <a:pt x="850" y="348"/>
                  </a:lnTo>
                  <a:lnTo>
                    <a:pt x="851" y="346"/>
                  </a:lnTo>
                  <a:lnTo>
                    <a:pt x="851" y="346"/>
                  </a:lnTo>
                  <a:lnTo>
                    <a:pt x="849" y="346"/>
                  </a:lnTo>
                  <a:lnTo>
                    <a:pt x="848" y="347"/>
                  </a:lnTo>
                  <a:lnTo>
                    <a:pt x="848" y="348"/>
                  </a:lnTo>
                  <a:lnTo>
                    <a:pt x="848" y="349"/>
                  </a:lnTo>
                  <a:lnTo>
                    <a:pt x="848" y="349"/>
                  </a:lnTo>
                  <a:lnTo>
                    <a:pt x="847" y="350"/>
                  </a:lnTo>
                  <a:lnTo>
                    <a:pt x="846" y="350"/>
                  </a:lnTo>
                  <a:lnTo>
                    <a:pt x="846" y="351"/>
                  </a:lnTo>
                  <a:lnTo>
                    <a:pt x="845" y="351"/>
                  </a:lnTo>
                  <a:lnTo>
                    <a:pt x="846" y="346"/>
                  </a:lnTo>
                  <a:lnTo>
                    <a:pt x="846" y="346"/>
                  </a:lnTo>
                  <a:lnTo>
                    <a:pt x="846" y="344"/>
                  </a:lnTo>
                  <a:lnTo>
                    <a:pt x="846" y="343"/>
                  </a:lnTo>
                  <a:lnTo>
                    <a:pt x="845" y="343"/>
                  </a:lnTo>
                  <a:lnTo>
                    <a:pt x="840" y="344"/>
                  </a:lnTo>
                  <a:lnTo>
                    <a:pt x="839" y="342"/>
                  </a:lnTo>
                  <a:lnTo>
                    <a:pt x="837" y="342"/>
                  </a:lnTo>
                  <a:lnTo>
                    <a:pt x="837" y="340"/>
                  </a:lnTo>
                  <a:lnTo>
                    <a:pt x="841" y="338"/>
                  </a:lnTo>
                  <a:lnTo>
                    <a:pt x="841" y="338"/>
                  </a:lnTo>
                  <a:lnTo>
                    <a:pt x="843" y="336"/>
                  </a:lnTo>
                  <a:lnTo>
                    <a:pt x="844" y="335"/>
                  </a:lnTo>
                  <a:lnTo>
                    <a:pt x="845" y="334"/>
                  </a:lnTo>
                  <a:lnTo>
                    <a:pt x="845" y="334"/>
                  </a:lnTo>
                  <a:lnTo>
                    <a:pt x="846" y="333"/>
                  </a:lnTo>
                  <a:lnTo>
                    <a:pt x="851" y="328"/>
                  </a:lnTo>
                  <a:lnTo>
                    <a:pt x="852" y="327"/>
                  </a:lnTo>
                  <a:lnTo>
                    <a:pt x="852" y="326"/>
                  </a:lnTo>
                  <a:lnTo>
                    <a:pt x="853" y="325"/>
                  </a:lnTo>
                  <a:lnTo>
                    <a:pt x="853" y="324"/>
                  </a:lnTo>
                  <a:lnTo>
                    <a:pt x="855" y="323"/>
                  </a:lnTo>
                  <a:lnTo>
                    <a:pt x="855" y="321"/>
                  </a:lnTo>
                  <a:lnTo>
                    <a:pt x="855" y="322"/>
                  </a:lnTo>
                  <a:lnTo>
                    <a:pt x="856" y="320"/>
                  </a:lnTo>
                  <a:lnTo>
                    <a:pt x="859" y="317"/>
                  </a:lnTo>
                  <a:lnTo>
                    <a:pt x="860" y="317"/>
                  </a:lnTo>
                  <a:lnTo>
                    <a:pt x="863" y="315"/>
                  </a:lnTo>
                  <a:lnTo>
                    <a:pt x="863" y="313"/>
                  </a:lnTo>
                  <a:lnTo>
                    <a:pt x="863" y="313"/>
                  </a:lnTo>
                  <a:lnTo>
                    <a:pt x="866" y="312"/>
                  </a:lnTo>
                  <a:lnTo>
                    <a:pt x="866" y="310"/>
                  </a:lnTo>
                  <a:lnTo>
                    <a:pt x="866" y="309"/>
                  </a:lnTo>
                  <a:lnTo>
                    <a:pt x="881" y="295"/>
                  </a:lnTo>
                  <a:lnTo>
                    <a:pt x="896" y="295"/>
                  </a:lnTo>
                  <a:lnTo>
                    <a:pt x="896" y="296"/>
                  </a:lnTo>
                  <a:lnTo>
                    <a:pt x="896" y="297"/>
                  </a:lnTo>
                  <a:lnTo>
                    <a:pt x="897" y="297"/>
                  </a:lnTo>
                  <a:lnTo>
                    <a:pt x="898" y="297"/>
                  </a:lnTo>
                  <a:lnTo>
                    <a:pt x="899" y="296"/>
                  </a:lnTo>
                  <a:lnTo>
                    <a:pt x="899" y="295"/>
                  </a:lnTo>
                  <a:lnTo>
                    <a:pt x="899" y="294"/>
                  </a:lnTo>
                  <a:lnTo>
                    <a:pt x="905" y="296"/>
                  </a:lnTo>
                  <a:lnTo>
                    <a:pt x="906" y="296"/>
                  </a:lnTo>
                  <a:lnTo>
                    <a:pt x="906" y="295"/>
                  </a:lnTo>
                  <a:lnTo>
                    <a:pt x="907" y="295"/>
                  </a:lnTo>
                  <a:lnTo>
                    <a:pt x="910" y="295"/>
                  </a:lnTo>
                  <a:lnTo>
                    <a:pt x="910" y="296"/>
                  </a:lnTo>
                  <a:lnTo>
                    <a:pt x="911" y="297"/>
                  </a:lnTo>
                  <a:lnTo>
                    <a:pt x="913" y="296"/>
                  </a:lnTo>
                  <a:lnTo>
                    <a:pt x="913" y="295"/>
                  </a:lnTo>
                  <a:lnTo>
                    <a:pt x="912" y="295"/>
                  </a:lnTo>
                  <a:lnTo>
                    <a:pt x="912" y="295"/>
                  </a:lnTo>
                  <a:lnTo>
                    <a:pt x="913" y="294"/>
                  </a:lnTo>
                  <a:lnTo>
                    <a:pt x="913" y="294"/>
                  </a:lnTo>
                  <a:lnTo>
                    <a:pt x="913" y="293"/>
                  </a:lnTo>
                  <a:lnTo>
                    <a:pt x="913" y="292"/>
                  </a:lnTo>
                  <a:lnTo>
                    <a:pt x="913" y="292"/>
                  </a:lnTo>
                  <a:lnTo>
                    <a:pt x="914" y="291"/>
                  </a:lnTo>
                  <a:lnTo>
                    <a:pt x="916" y="291"/>
                  </a:lnTo>
                  <a:lnTo>
                    <a:pt x="921" y="292"/>
                  </a:lnTo>
                  <a:lnTo>
                    <a:pt x="921" y="292"/>
                  </a:lnTo>
                  <a:lnTo>
                    <a:pt x="923" y="294"/>
                  </a:lnTo>
                  <a:lnTo>
                    <a:pt x="923" y="294"/>
                  </a:lnTo>
                  <a:lnTo>
                    <a:pt x="924" y="294"/>
                  </a:lnTo>
                  <a:lnTo>
                    <a:pt x="924" y="293"/>
                  </a:lnTo>
                  <a:lnTo>
                    <a:pt x="925" y="293"/>
                  </a:lnTo>
                  <a:lnTo>
                    <a:pt x="926" y="293"/>
                  </a:lnTo>
                  <a:lnTo>
                    <a:pt x="928" y="295"/>
                  </a:lnTo>
                  <a:lnTo>
                    <a:pt x="928" y="295"/>
                  </a:lnTo>
                  <a:lnTo>
                    <a:pt x="931" y="296"/>
                  </a:lnTo>
                  <a:lnTo>
                    <a:pt x="931" y="297"/>
                  </a:lnTo>
                  <a:lnTo>
                    <a:pt x="930" y="298"/>
                  </a:lnTo>
                  <a:lnTo>
                    <a:pt x="926" y="298"/>
                  </a:lnTo>
                  <a:lnTo>
                    <a:pt x="925" y="298"/>
                  </a:lnTo>
                  <a:lnTo>
                    <a:pt x="925" y="298"/>
                  </a:lnTo>
                  <a:lnTo>
                    <a:pt x="927" y="301"/>
                  </a:lnTo>
                  <a:lnTo>
                    <a:pt x="929" y="301"/>
                  </a:lnTo>
                  <a:lnTo>
                    <a:pt x="931" y="300"/>
                  </a:lnTo>
                  <a:lnTo>
                    <a:pt x="932" y="299"/>
                  </a:lnTo>
                  <a:lnTo>
                    <a:pt x="932" y="298"/>
                  </a:lnTo>
                  <a:lnTo>
                    <a:pt x="933" y="299"/>
                  </a:lnTo>
                  <a:lnTo>
                    <a:pt x="935" y="300"/>
                  </a:lnTo>
                  <a:lnTo>
                    <a:pt x="935" y="299"/>
                  </a:lnTo>
                  <a:lnTo>
                    <a:pt x="935" y="298"/>
                  </a:lnTo>
                  <a:lnTo>
                    <a:pt x="937" y="298"/>
                  </a:lnTo>
                  <a:lnTo>
                    <a:pt x="937" y="298"/>
                  </a:lnTo>
                  <a:lnTo>
                    <a:pt x="939" y="297"/>
                  </a:lnTo>
                  <a:lnTo>
                    <a:pt x="940" y="297"/>
                  </a:lnTo>
                  <a:lnTo>
                    <a:pt x="941" y="298"/>
                  </a:lnTo>
                  <a:lnTo>
                    <a:pt x="942" y="298"/>
                  </a:lnTo>
                  <a:lnTo>
                    <a:pt x="943" y="298"/>
                  </a:lnTo>
                  <a:lnTo>
                    <a:pt x="943" y="297"/>
                  </a:lnTo>
                  <a:lnTo>
                    <a:pt x="945" y="297"/>
                  </a:lnTo>
                  <a:lnTo>
                    <a:pt x="946" y="298"/>
                  </a:lnTo>
                  <a:lnTo>
                    <a:pt x="946" y="297"/>
                  </a:lnTo>
                  <a:lnTo>
                    <a:pt x="946" y="297"/>
                  </a:lnTo>
                  <a:lnTo>
                    <a:pt x="947" y="296"/>
                  </a:lnTo>
                  <a:lnTo>
                    <a:pt x="946" y="295"/>
                  </a:lnTo>
                  <a:lnTo>
                    <a:pt x="946" y="295"/>
                  </a:lnTo>
                  <a:lnTo>
                    <a:pt x="944" y="294"/>
                  </a:lnTo>
                  <a:lnTo>
                    <a:pt x="942" y="294"/>
                  </a:lnTo>
                  <a:lnTo>
                    <a:pt x="942" y="293"/>
                  </a:lnTo>
                  <a:lnTo>
                    <a:pt x="943" y="292"/>
                  </a:lnTo>
                  <a:lnTo>
                    <a:pt x="942" y="290"/>
                  </a:lnTo>
                  <a:lnTo>
                    <a:pt x="942" y="290"/>
                  </a:lnTo>
                  <a:lnTo>
                    <a:pt x="943" y="290"/>
                  </a:lnTo>
                  <a:lnTo>
                    <a:pt x="943" y="290"/>
                  </a:lnTo>
                  <a:lnTo>
                    <a:pt x="945" y="285"/>
                  </a:lnTo>
                  <a:lnTo>
                    <a:pt x="946" y="284"/>
                  </a:lnTo>
                  <a:lnTo>
                    <a:pt x="948" y="283"/>
                  </a:lnTo>
                  <a:lnTo>
                    <a:pt x="951" y="280"/>
                  </a:lnTo>
                  <a:lnTo>
                    <a:pt x="951" y="279"/>
                  </a:lnTo>
                  <a:lnTo>
                    <a:pt x="952" y="278"/>
                  </a:lnTo>
                  <a:lnTo>
                    <a:pt x="955" y="274"/>
                  </a:lnTo>
                  <a:lnTo>
                    <a:pt x="956" y="272"/>
                  </a:lnTo>
                  <a:lnTo>
                    <a:pt x="958" y="269"/>
                  </a:lnTo>
                  <a:lnTo>
                    <a:pt x="960" y="269"/>
                  </a:lnTo>
                  <a:lnTo>
                    <a:pt x="961" y="268"/>
                  </a:lnTo>
                  <a:lnTo>
                    <a:pt x="963" y="268"/>
                  </a:lnTo>
                  <a:lnTo>
                    <a:pt x="967" y="267"/>
                  </a:lnTo>
                  <a:lnTo>
                    <a:pt x="968" y="267"/>
                  </a:lnTo>
                  <a:lnTo>
                    <a:pt x="968" y="266"/>
                  </a:lnTo>
                  <a:lnTo>
                    <a:pt x="969" y="266"/>
                  </a:lnTo>
                  <a:lnTo>
                    <a:pt x="970" y="267"/>
                  </a:lnTo>
                  <a:lnTo>
                    <a:pt x="971" y="268"/>
                  </a:lnTo>
                  <a:lnTo>
                    <a:pt x="972" y="269"/>
                  </a:lnTo>
                  <a:lnTo>
                    <a:pt x="972" y="269"/>
                  </a:lnTo>
                  <a:lnTo>
                    <a:pt x="975" y="266"/>
                  </a:lnTo>
                  <a:lnTo>
                    <a:pt x="975" y="270"/>
                  </a:lnTo>
                  <a:lnTo>
                    <a:pt x="974" y="271"/>
                  </a:lnTo>
                  <a:lnTo>
                    <a:pt x="973" y="273"/>
                  </a:lnTo>
                  <a:lnTo>
                    <a:pt x="973" y="274"/>
                  </a:lnTo>
                  <a:lnTo>
                    <a:pt x="974" y="275"/>
                  </a:lnTo>
                  <a:lnTo>
                    <a:pt x="973" y="276"/>
                  </a:lnTo>
                  <a:lnTo>
                    <a:pt x="973" y="277"/>
                  </a:lnTo>
                  <a:lnTo>
                    <a:pt x="973" y="277"/>
                  </a:lnTo>
                  <a:lnTo>
                    <a:pt x="973" y="277"/>
                  </a:lnTo>
                  <a:lnTo>
                    <a:pt x="976" y="277"/>
                  </a:lnTo>
                  <a:lnTo>
                    <a:pt x="975" y="280"/>
                  </a:lnTo>
                  <a:lnTo>
                    <a:pt x="975" y="282"/>
                  </a:lnTo>
                  <a:lnTo>
                    <a:pt x="975" y="281"/>
                  </a:lnTo>
                  <a:lnTo>
                    <a:pt x="977" y="280"/>
                  </a:lnTo>
                  <a:lnTo>
                    <a:pt x="978" y="280"/>
                  </a:lnTo>
                  <a:lnTo>
                    <a:pt x="986" y="270"/>
                  </a:lnTo>
                  <a:lnTo>
                    <a:pt x="988" y="269"/>
                  </a:lnTo>
                  <a:lnTo>
                    <a:pt x="989" y="269"/>
                  </a:lnTo>
                  <a:lnTo>
                    <a:pt x="989" y="269"/>
                  </a:lnTo>
                  <a:lnTo>
                    <a:pt x="990" y="269"/>
                  </a:lnTo>
                  <a:lnTo>
                    <a:pt x="990" y="270"/>
                  </a:lnTo>
                  <a:lnTo>
                    <a:pt x="990" y="271"/>
                  </a:lnTo>
                  <a:lnTo>
                    <a:pt x="990" y="271"/>
                  </a:lnTo>
                  <a:lnTo>
                    <a:pt x="991" y="269"/>
                  </a:lnTo>
                  <a:lnTo>
                    <a:pt x="990" y="269"/>
                  </a:lnTo>
                  <a:lnTo>
                    <a:pt x="990" y="268"/>
                  </a:lnTo>
                  <a:lnTo>
                    <a:pt x="990" y="265"/>
                  </a:lnTo>
                  <a:lnTo>
                    <a:pt x="990" y="264"/>
                  </a:lnTo>
                  <a:lnTo>
                    <a:pt x="992" y="262"/>
                  </a:lnTo>
                  <a:lnTo>
                    <a:pt x="992" y="261"/>
                  </a:lnTo>
                  <a:lnTo>
                    <a:pt x="992" y="260"/>
                  </a:lnTo>
                  <a:lnTo>
                    <a:pt x="993" y="258"/>
                  </a:lnTo>
                  <a:lnTo>
                    <a:pt x="998" y="257"/>
                  </a:lnTo>
                  <a:lnTo>
                    <a:pt x="1000" y="258"/>
                  </a:lnTo>
                  <a:lnTo>
                    <a:pt x="1001" y="259"/>
                  </a:lnTo>
                  <a:lnTo>
                    <a:pt x="1001" y="260"/>
                  </a:lnTo>
                  <a:lnTo>
                    <a:pt x="999" y="260"/>
                  </a:lnTo>
                  <a:lnTo>
                    <a:pt x="997" y="262"/>
                  </a:lnTo>
                  <a:lnTo>
                    <a:pt x="996" y="269"/>
                  </a:lnTo>
                  <a:lnTo>
                    <a:pt x="994" y="270"/>
                  </a:lnTo>
                  <a:lnTo>
                    <a:pt x="994" y="272"/>
                  </a:lnTo>
                  <a:lnTo>
                    <a:pt x="995" y="273"/>
                  </a:lnTo>
                  <a:lnTo>
                    <a:pt x="995" y="274"/>
                  </a:lnTo>
                  <a:lnTo>
                    <a:pt x="994" y="275"/>
                  </a:lnTo>
                  <a:lnTo>
                    <a:pt x="993" y="275"/>
                  </a:lnTo>
                  <a:lnTo>
                    <a:pt x="993" y="277"/>
                  </a:lnTo>
                  <a:lnTo>
                    <a:pt x="994" y="277"/>
                  </a:lnTo>
                  <a:lnTo>
                    <a:pt x="994" y="278"/>
                  </a:lnTo>
                  <a:lnTo>
                    <a:pt x="992" y="280"/>
                  </a:lnTo>
                  <a:lnTo>
                    <a:pt x="990" y="280"/>
                  </a:lnTo>
                  <a:lnTo>
                    <a:pt x="990" y="280"/>
                  </a:lnTo>
                  <a:lnTo>
                    <a:pt x="988" y="282"/>
                  </a:lnTo>
                  <a:lnTo>
                    <a:pt x="987" y="282"/>
                  </a:lnTo>
                  <a:lnTo>
                    <a:pt x="984" y="283"/>
                  </a:lnTo>
                  <a:lnTo>
                    <a:pt x="984" y="284"/>
                  </a:lnTo>
                  <a:lnTo>
                    <a:pt x="984" y="284"/>
                  </a:lnTo>
                  <a:lnTo>
                    <a:pt x="983" y="286"/>
                  </a:lnTo>
                  <a:lnTo>
                    <a:pt x="979" y="291"/>
                  </a:lnTo>
                  <a:lnTo>
                    <a:pt x="976" y="293"/>
                  </a:lnTo>
                  <a:lnTo>
                    <a:pt x="975" y="295"/>
                  </a:lnTo>
                  <a:lnTo>
                    <a:pt x="975" y="295"/>
                  </a:lnTo>
                  <a:lnTo>
                    <a:pt x="972" y="298"/>
                  </a:lnTo>
                  <a:lnTo>
                    <a:pt x="972" y="300"/>
                  </a:lnTo>
                  <a:lnTo>
                    <a:pt x="964" y="309"/>
                  </a:lnTo>
                  <a:lnTo>
                    <a:pt x="963" y="309"/>
                  </a:lnTo>
                  <a:lnTo>
                    <a:pt x="961" y="309"/>
                  </a:lnTo>
                  <a:lnTo>
                    <a:pt x="960" y="312"/>
                  </a:lnTo>
                  <a:lnTo>
                    <a:pt x="957" y="311"/>
                  </a:lnTo>
                  <a:lnTo>
                    <a:pt x="957" y="311"/>
                  </a:lnTo>
                  <a:lnTo>
                    <a:pt x="957" y="314"/>
                  </a:lnTo>
                  <a:lnTo>
                    <a:pt x="956" y="319"/>
                  </a:lnTo>
                  <a:lnTo>
                    <a:pt x="952" y="321"/>
                  </a:lnTo>
                  <a:lnTo>
                    <a:pt x="950" y="330"/>
                  </a:lnTo>
                  <a:lnTo>
                    <a:pt x="951" y="349"/>
                  </a:lnTo>
                  <a:lnTo>
                    <a:pt x="951" y="349"/>
                  </a:lnTo>
                  <a:lnTo>
                    <a:pt x="956" y="377"/>
                  </a:lnTo>
                  <a:lnTo>
                    <a:pt x="964" y="368"/>
                  </a:lnTo>
                  <a:lnTo>
                    <a:pt x="965" y="364"/>
                  </a:lnTo>
                  <a:lnTo>
                    <a:pt x="965" y="362"/>
                  </a:lnTo>
                  <a:lnTo>
                    <a:pt x="965" y="361"/>
                  </a:lnTo>
                  <a:lnTo>
                    <a:pt x="966" y="360"/>
                  </a:lnTo>
                  <a:lnTo>
                    <a:pt x="965" y="360"/>
                  </a:lnTo>
                  <a:lnTo>
                    <a:pt x="966" y="359"/>
                  </a:lnTo>
                  <a:lnTo>
                    <a:pt x="966" y="359"/>
                  </a:lnTo>
                  <a:lnTo>
                    <a:pt x="967" y="359"/>
                  </a:lnTo>
                  <a:lnTo>
                    <a:pt x="969" y="357"/>
                  </a:lnTo>
                  <a:lnTo>
                    <a:pt x="972" y="356"/>
                  </a:lnTo>
                  <a:lnTo>
                    <a:pt x="974" y="357"/>
                  </a:lnTo>
                  <a:lnTo>
                    <a:pt x="973" y="356"/>
                  </a:lnTo>
                  <a:lnTo>
                    <a:pt x="973" y="355"/>
                  </a:lnTo>
                  <a:lnTo>
                    <a:pt x="973" y="349"/>
                  </a:lnTo>
                  <a:lnTo>
                    <a:pt x="977" y="345"/>
                  </a:lnTo>
                  <a:lnTo>
                    <a:pt x="979" y="343"/>
                  </a:lnTo>
                  <a:lnTo>
                    <a:pt x="980" y="343"/>
                  </a:lnTo>
                  <a:lnTo>
                    <a:pt x="981" y="344"/>
                  </a:lnTo>
                  <a:lnTo>
                    <a:pt x="982" y="344"/>
                  </a:lnTo>
                  <a:lnTo>
                    <a:pt x="983" y="344"/>
                  </a:lnTo>
                  <a:lnTo>
                    <a:pt x="985" y="342"/>
                  </a:lnTo>
                  <a:lnTo>
                    <a:pt x="985" y="342"/>
                  </a:lnTo>
                  <a:lnTo>
                    <a:pt x="983" y="338"/>
                  </a:lnTo>
                  <a:lnTo>
                    <a:pt x="982" y="335"/>
                  </a:lnTo>
                  <a:lnTo>
                    <a:pt x="984" y="330"/>
                  </a:lnTo>
                  <a:lnTo>
                    <a:pt x="985" y="329"/>
                  </a:lnTo>
                  <a:lnTo>
                    <a:pt x="986" y="328"/>
                  </a:lnTo>
                  <a:lnTo>
                    <a:pt x="986" y="327"/>
                  </a:lnTo>
                  <a:lnTo>
                    <a:pt x="986" y="326"/>
                  </a:lnTo>
                  <a:lnTo>
                    <a:pt x="989" y="325"/>
                  </a:lnTo>
                  <a:lnTo>
                    <a:pt x="990" y="324"/>
                  </a:lnTo>
                  <a:lnTo>
                    <a:pt x="990" y="325"/>
                  </a:lnTo>
                  <a:lnTo>
                    <a:pt x="990" y="326"/>
                  </a:lnTo>
                  <a:lnTo>
                    <a:pt x="989" y="327"/>
                  </a:lnTo>
                  <a:lnTo>
                    <a:pt x="988" y="328"/>
                  </a:lnTo>
                  <a:lnTo>
                    <a:pt x="989" y="329"/>
                  </a:lnTo>
                  <a:lnTo>
                    <a:pt x="990" y="330"/>
                  </a:lnTo>
                  <a:lnTo>
                    <a:pt x="990" y="330"/>
                  </a:lnTo>
                  <a:lnTo>
                    <a:pt x="991" y="328"/>
                  </a:lnTo>
                  <a:lnTo>
                    <a:pt x="991" y="327"/>
                  </a:lnTo>
                  <a:lnTo>
                    <a:pt x="991" y="324"/>
                  </a:lnTo>
                  <a:lnTo>
                    <a:pt x="990" y="323"/>
                  </a:lnTo>
                  <a:lnTo>
                    <a:pt x="989" y="323"/>
                  </a:lnTo>
                  <a:lnTo>
                    <a:pt x="989" y="323"/>
                  </a:lnTo>
                  <a:lnTo>
                    <a:pt x="989" y="317"/>
                  </a:lnTo>
                  <a:lnTo>
                    <a:pt x="989" y="316"/>
                  </a:lnTo>
                  <a:lnTo>
                    <a:pt x="990" y="315"/>
                  </a:lnTo>
                  <a:lnTo>
                    <a:pt x="991" y="313"/>
                  </a:lnTo>
                  <a:lnTo>
                    <a:pt x="991" y="312"/>
                  </a:lnTo>
                  <a:lnTo>
                    <a:pt x="988" y="310"/>
                  </a:lnTo>
                  <a:lnTo>
                    <a:pt x="987" y="310"/>
                  </a:lnTo>
                  <a:lnTo>
                    <a:pt x="986" y="312"/>
                  </a:lnTo>
                  <a:lnTo>
                    <a:pt x="986" y="313"/>
                  </a:lnTo>
                  <a:lnTo>
                    <a:pt x="986" y="312"/>
                  </a:lnTo>
                  <a:lnTo>
                    <a:pt x="985" y="311"/>
                  </a:lnTo>
                  <a:lnTo>
                    <a:pt x="984" y="310"/>
                  </a:lnTo>
                  <a:lnTo>
                    <a:pt x="984" y="309"/>
                  </a:lnTo>
                  <a:lnTo>
                    <a:pt x="990" y="299"/>
                  </a:lnTo>
                  <a:lnTo>
                    <a:pt x="990" y="298"/>
                  </a:lnTo>
                  <a:lnTo>
                    <a:pt x="990" y="298"/>
                  </a:lnTo>
                  <a:lnTo>
                    <a:pt x="990" y="298"/>
                  </a:lnTo>
                  <a:lnTo>
                    <a:pt x="990" y="297"/>
                  </a:lnTo>
                  <a:lnTo>
                    <a:pt x="990" y="296"/>
                  </a:lnTo>
                  <a:lnTo>
                    <a:pt x="991" y="296"/>
                  </a:lnTo>
                  <a:lnTo>
                    <a:pt x="992" y="295"/>
                  </a:lnTo>
                  <a:lnTo>
                    <a:pt x="991" y="294"/>
                  </a:lnTo>
                  <a:lnTo>
                    <a:pt x="991" y="292"/>
                  </a:lnTo>
                  <a:lnTo>
                    <a:pt x="992" y="291"/>
                  </a:lnTo>
                  <a:lnTo>
                    <a:pt x="993" y="290"/>
                  </a:lnTo>
                  <a:lnTo>
                    <a:pt x="993" y="290"/>
                  </a:lnTo>
                  <a:lnTo>
                    <a:pt x="994" y="289"/>
                  </a:lnTo>
                  <a:lnTo>
                    <a:pt x="995" y="288"/>
                  </a:lnTo>
                  <a:lnTo>
                    <a:pt x="996" y="289"/>
                  </a:lnTo>
                  <a:lnTo>
                    <a:pt x="997" y="290"/>
                  </a:lnTo>
                  <a:lnTo>
                    <a:pt x="997" y="288"/>
                  </a:lnTo>
                  <a:lnTo>
                    <a:pt x="999" y="287"/>
                  </a:lnTo>
                  <a:lnTo>
                    <a:pt x="1000" y="288"/>
                  </a:lnTo>
                  <a:lnTo>
                    <a:pt x="1000" y="290"/>
                  </a:lnTo>
                  <a:lnTo>
                    <a:pt x="1001" y="290"/>
                  </a:lnTo>
                  <a:lnTo>
                    <a:pt x="1001" y="288"/>
                  </a:lnTo>
                  <a:lnTo>
                    <a:pt x="1001" y="287"/>
                  </a:lnTo>
                  <a:lnTo>
                    <a:pt x="1002" y="286"/>
                  </a:lnTo>
                  <a:lnTo>
                    <a:pt x="1003" y="286"/>
                  </a:lnTo>
                  <a:lnTo>
                    <a:pt x="1005" y="285"/>
                  </a:lnTo>
                  <a:lnTo>
                    <a:pt x="1006" y="284"/>
                  </a:lnTo>
                  <a:lnTo>
                    <a:pt x="1008" y="282"/>
                  </a:lnTo>
                  <a:lnTo>
                    <a:pt x="1008" y="283"/>
                  </a:lnTo>
                  <a:lnTo>
                    <a:pt x="1008" y="284"/>
                  </a:lnTo>
                  <a:lnTo>
                    <a:pt x="1008" y="284"/>
                  </a:lnTo>
                  <a:lnTo>
                    <a:pt x="1008" y="286"/>
                  </a:lnTo>
                  <a:lnTo>
                    <a:pt x="1008" y="289"/>
                  </a:lnTo>
                  <a:lnTo>
                    <a:pt x="1007" y="290"/>
                  </a:lnTo>
                  <a:lnTo>
                    <a:pt x="1007" y="290"/>
                  </a:lnTo>
                  <a:lnTo>
                    <a:pt x="1008" y="290"/>
                  </a:lnTo>
                  <a:lnTo>
                    <a:pt x="1011" y="285"/>
                  </a:lnTo>
                  <a:lnTo>
                    <a:pt x="1011" y="285"/>
                  </a:lnTo>
                  <a:lnTo>
                    <a:pt x="1011" y="284"/>
                  </a:lnTo>
                  <a:lnTo>
                    <a:pt x="1011" y="284"/>
                  </a:lnTo>
                  <a:lnTo>
                    <a:pt x="1013" y="284"/>
                  </a:lnTo>
                  <a:lnTo>
                    <a:pt x="1014" y="284"/>
                  </a:lnTo>
                  <a:lnTo>
                    <a:pt x="1015" y="284"/>
                  </a:lnTo>
                  <a:lnTo>
                    <a:pt x="1016" y="282"/>
                  </a:lnTo>
                  <a:lnTo>
                    <a:pt x="1018" y="282"/>
                  </a:lnTo>
                  <a:lnTo>
                    <a:pt x="1019" y="281"/>
                  </a:lnTo>
                  <a:lnTo>
                    <a:pt x="1019" y="281"/>
                  </a:lnTo>
                  <a:lnTo>
                    <a:pt x="1022" y="281"/>
                  </a:lnTo>
                  <a:lnTo>
                    <a:pt x="1025" y="283"/>
                  </a:lnTo>
                  <a:lnTo>
                    <a:pt x="1026" y="284"/>
                  </a:lnTo>
                  <a:lnTo>
                    <a:pt x="1027" y="284"/>
                  </a:lnTo>
                  <a:lnTo>
                    <a:pt x="1029" y="287"/>
                  </a:lnTo>
                  <a:lnTo>
                    <a:pt x="1029" y="288"/>
                  </a:lnTo>
                  <a:lnTo>
                    <a:pt x="1030" y="288"/>
                  </a:lnTo>
                  <a:lnTo>
                    <a:pt x="1030" y="288"/>
                  </a:lnTo>
                  <a:lnTo>
                    <a:pt x="1030" y="287"/>
                  </a:lnTo>
                  <a:lnTo>
                    <a:pt x="1032" y="284"/>
                  </a:lnTo>
                  <a:lnTo>
                    <a:pt x="1032" y="284"/>
                  </a:lnTo>
                  <a:lnTo>
                    <a:pt x="1031" y="284"/>
                  </a:lnTo>
                  <a:lnTo>
                    <a:pt x="1033" y="282"/>
                  </a:lnTo>
                  <a:lnTo>
                    <a:pt x="1034" y="282"/>
                  </a:lnTo>
                  <a:lnTo>
                    <a:pt x="1034" y="281"/>
                  </a:lnTo>
                  <a:lnTo>
                    <a:pt x="1035" y="281"/>
                  </a:lnTo>
                  <a:lnTo>
                    <a:pt x="1036" y="281"/>
                  </a:lnTo>
                  <a:lnTo>
                    <a:pt x="1037" y="280"/>
                  </a:lnTo>
                  <a:lnTo>
                    <a:pt x="1037" y="280"/>
                  </a:lnTo>
                  <a:lnTo>
                    <a:pt x="1037" y="279"/>
                  </a:lnTo>
                  <a:lnTo>
                    <a:pt x="1038" y="279"/>
                  </a:lnTo>
                  <a:lnTo>
                    <a:pt x="1039" y="278"/>
                  </a:lnTo>
                  <a:lnTo>
                    <a:pt x="1040" y="278"/>
                  </a:lnTo>
                  <a:lnTo>
                    <a:pt x="1040" y="278"/>
                  </a:lnTo>
                  <a:lnTo>
                    <a:pt x="1041" y="277"/>
                  </a:lnTo>
                  <a:lnTo>
                    <a:pt x="1040" y="277"/>
                  </a:lnTo>
                  <a:lnTo>
                    <a:pt x="1040" y="277"/>
                  </a:lnTo>
                  <a:lnTo>
                    <a:pt x="1040" y="276"/>
                  </a:lnTo>
                  <a:lnTo>
                    <a:pt x="1041" y="277"/>
                  </a:lnTo>
                  <a:lnTo>
                    <a:pt x="1041" y="277"/>
                  </a:lnTo>
                  <a:lnTo>
                    <a:pt x="1041" y="277"/>
                  </a:lnTo>
                  <a:lnTo>
                    <a:pt x="1042" y="275"/>
                  </a:lnTo>
                  <a:lnTo>
                    <a:pt x="1041" y="275"/>
                  </a:lnTo>
                  <a:lnTo>
                    <a:pt x="1043" y="275"/>
                  </a:lnTo>
                  <a:lnTo>
                    <a:pt x="1044" y="274"/>
                  </a:lnTo>
                  <a:lnTo>
                    <a:pt x="1044" y="274"/>
                  </a:lnTo>
                  <a:lnTo>
                    <a:pt x="1044" y="273"/>
                  </a:lnTo>
                  <a:lnTo>
                    <a:pt x="1044" y="273"/>
                  </a:lnTo>
                  <a:lnTo>
                    <a:pt x="1044" y="272"/>
                  </a:lnTo>
                  <a:lnTo>
                    <a:pt x="1044" y="273"/>
                  </a:lnTo>
                  <a:lnTo>
                    <a:pt x="1045" y="273"/>
                  </a:lnTo>
                  <a:lnTo>
                    <a:pt x="1046" y="272"/>
                  </a:lnTo>
                  <a:lnTo>
                    <a:pt x="1046" y="272"/>
                  </a:lnTo>
                  <a:lnTo>
                    <a:pt x="1047" y="271"/>
                  </a:lnTo>
                  <a:lnTo>
                    <a:pt x="1047" y="271"/>
                  </a:lnTo>
                  <a:lnTo>
                    <a:pt x="1048" y="270"/>
                  </a:lnTo>
                  <a:lnTo>
                    <a:pt x="1048" y="269"/>
                  </a:lnTo>
                  <a:lnTo>
                    <a:pt x="1048" y="269"/>
                  </a:lnTo>
                  <a:lnTo>
                    <a:pt x="1048" y="269"/>
                  </a:lnTo>
                  <a:lnTo>
                    <a:pt x="1048" y="269"/>
                  </a:lnTo>
                  <a:lnTo>
                    <a:pt x="1049" y="269"/>
                  </a:lnTo>
                  <a:lnTo>
                    <a:pt x="1050" y="269"/>
                  </a:lnTo>
                  <a:lnTo>
                    <a:pt x="1051" y="268"/>
                  </a:lnTo>
                  <a:lnTo>
                    <a:pt x="1054" y="267"/>
                  </a:lnTo>
                  <a:lnTo>
                    <a:pt x="1055" y="266"/>
                  </a:lnTo>
                  <a:lnTo>
                    <a:pt x="1056" y="266"/>
                  </a:lnTo>
                  <a:lnTo>
                    <a:pt x="1056" y="265"/>
                  </a:lnTo>
                  <a:lnTo>
                    <a:pt x="1056" y="264"/>
                  </a:lnTo>
                  <a:lnTo>
                    <a:pt x="1056" y="263"/>
                  </a:lnTo>
                  <a:lnTo>
                    <a:pt x="1057" y="263"/>
                  </a:lnTo>
                  <a:lnTo>
                    <a:pt x="1057" y="265"/>
                  </a:lnTo>
                  <a:lnTo>
                    <a:pt x="1057" y="265"/>
                  </a:lnTo>
                  <a:lnTo>
                    <a:pt x="1060" y="263"/>
                  </a:lnTo>
                  <a:lnTo>
                    <a:pt x="1060" y="263"/>
                  </a:lnTo>
                  <a:lnTo>
                    <a:pt x="1065" y="260"/>
                  </a:lnTo>
                  <a:lnTo>
                    <a:pt x="1068" y="259"/>
                  </a:lnTo>
                  <a:lnTo>
                    <a:pt x="1068" y="258"/>
                  </a:lnTo>
                  <a:lnTo>
                    <a:pt x="1068" y="258"/>
                  </a:lnTo>
                  <a:lnTo>
                    <a:pt x="1068" y="258"/>
                  </a:lnTo>
                  <a:lnTo>
                    <a:pt x="1066" y="255"/>
                  </a:lnTo>
                  <a:lnTo>
                    <a:pt x="1067" y="255"/>
                  </a:lnTo>
                  <a:lnTo>
                    <a:pt x="1069" y="258"/>
                  </a:lnTo>
                  <a:lnTo>
                    <a:pt x="1069" y="258"/>
                  </a:lnTo>
                  <a:lnTo>
                    <a:pt x="1069" y="258"/>
                  </a:lnTo>
                  <a:lnTo>
                    <a:pt x="1070" y="258"/>
                  </a:lnTo>
                  <a:lnTo>
                    <a:pt x="1070" y="258"/>
                  </a:lnTo>
                  <a:lnTo>
                    <a:pt x="1070" y="258"/>
                  </a:lnTo>
                  <a:lnTo>
                    <a:pt x="1070" y="257"/>
                  </a:lnTo>
                  <a:lnTo>
                    <a:pt x="1070" y="257"/>
                  </a:lnTo>
                  <a:lnTo>
                    <a:pt x="1071" y="258"/>
                  </a:lnTo>
                  <a:lnTo>
                    <a:pt x="1071" y="258"/>
                  </a:lnTo>
                  <a:lnTo>
                    <a:pt x="1073" y="259"/>
                  </a:lnTo>
                  <a:lnTo>
                    <a:pt x="1076" y="261"/>
                  </a:lnTo>
                  <a:lnTo>
                    <a:pt x="1077" y="262"/>
                  </a:lnTo>
                  <a:lnTo>
                    <a:pt x="1078" y="262"/>
                  </a:lnTo>
                  <a:lnTo>
                    <a:pt x="1078" y="260"/>
                  </a:lnTo>
                  <a:lnTo>
                    <a:pt x="1079" y="260"/>
                  </a:lnTo>
                  <a:lnTo>
                    <a:pt x="1080" y="258"/>
                  </a:lnTo>
                  <a:lnTo>
                    <a:pt x="1080" y="256"/>
                  </a:lnTo>
                  <a:lnTo>
                    <a:pt x="1080" y="255"/>
                  </a:lnTo>
                  <a:lnTo>
                    <a:pt x="1080" y="255"/>
                  </a:lnTo>
                  <a:lnTo>
                    <a:pt x="1078" y="254"/>
                  </a:lnTo>
                  <a:lnTo>
                    <a:pt x="1078" y="254"/>
                  </a:lnTo>
                  <a:lnTo>
                    <a:pt x="1078" y="253"/>
                  </a:lnTo>
                  <a:lnTo>
                    <a:pt x="1078" y="253"/>
                  </a:lnTo>
                  <a:lnTo>
                    <a:pt x="1079" y="253"/>
                  </a:lnTo>
                  <a:lnTo>
                    <a:pt x="1080" y="253"/>
                  </a:lnTo>
                  <a:lnTo>
                    <a:pt x="1080" y="252"/>
                  </a:lnTo>
                  <a:lnTo>
                    <a:pt x="1080" y="251"/>
                  </a:lnTo>
                  <a:lnTo>
                    <a:pt x="1079" y="251"/>
                  </a:lnTo>
                  <a:lnTo>
                    <a:pt x="1077" y="248"/>
                  </a:lnTo>
                  <a:lnTo>
                    <a:pt x="1077" y="241"/>
                  </a:lnTo>
                  <a:lnTo>
                    <a:pt x="1075" y="242"/>
                  </a:lnTo>
                  <a:lnTo>
                    <a:pt x="1074" y="241"/>
                  </a:lnTo>
                  <a:lnTo>
                    <a:pt x="1074" y="240"/>
                  </a:lnTo>
                  <a:lnTo>
                    <a:pt x="1075" y="240"/>
                  </a:lnTo>
                  <a:lnTo>
                    <a:pt x="1076" y="240"/>
                  </a:lnTo>
                  <a:lnTo>
                    <a:pt x="1074" y="236"/>
                  </a:lnTo>
                  <a:lnTo>
                    <a:pt x="1073" y="238"/>
                  </a:lnTo>
                  <a:lnTo>
                    <a:pt x="1073" y="238"/>
                  </a:lnTo>
                  <a:lnTo>
                    <a:pt x="1072" y="237"/>
                  </a:lnTo>
                  <a:lnTo>
                    <a:pt x="1071" y="236"/>
                  </a:lnTo>
                  <a:lnTo>
                    <a:pt x="1070" y="236"/>
                  </a:lnTo>
                  <a:lnTo>
                    <a:pt x="1070" y="235"/>
                  </a:lnTo>
                  <a:lnTo>
                    <a:pt x="1070" y="232"/>
                  </a:lnTo>
                  <a:lnTo>
                    <a:pt x="1070" y="231"/>
                  </a:lnTo>
                  <a:lnTo>
                    <a:pt x="1071" y="232"/>
                  </a:lnTo>
                  <a:lnTo>
                    <a:pt x="1073" y="233"/>
                  </a:lnTo>
                  <a:lnTo>
                    <a:pt x="1073" y="232"/>
                  </a:lnTo>
                  <a:lnTo>
                    <a:pt x="1073" y="232"/>
                  </a:lnTo>
                  <a:lnTo>
                    <a:pt x="1074" y="233"/>
                  </a:lnTo>
                  <a:lnTo>
                    <a:pt x="1076" y="233"/>
                  </a:lnTo>
                  <a:lnTo>
                    <a:pt x="1076" y="233"/>
                  </a:lnTo>
                  <a:lnTo>
                    <a:pt x="1076" y="233"/>
                  </a:lnTo>
                  <a:lnTo>
                    <a:pt x="1077" y="233"/>
                  </a:lnTo>
                  <a:lnTo>
                    <a:pt x="1077" y="232"/>
                  </a:lnTo>
                  <a:lnTo>
                    <a:pt x="1080" y="231"/>
                  </a:lnTo>
                  <a:lnTo>
                    <a:pt x="1082" y="229"/>
                  </a:lnTo>
                  <a:lnTo>
                    <a:pt x="1084" y="227"/>
                  </a:lnTo>
                  <a:lnTo>
                    <a:pt x="1084" y="227"/>
                  </a:lnTo>
                  <a:lnTo>
                    <a:pt x="1087" y="224"/>
                  </a:lnTo>
                  <a:lnTo>
                    <a:pt x="1087" y="222"/>
                  </a:lnTo>
                  <a:lnTo>
                    <a:pt x="1088" y="222"/>
                  </a:lnTo>
                  <a:lnTo>
                    <a:pt x="1088" y="220"/>
                  </a:lnTo>
                  <a:lnTo>
                    <a:pt x="1084" y="217"/>
                  </a:lnTo>
                  <a:lnTo>
                    <a:pt x="1084" y="213"/>
                  </a:lnTo>
                  <a:lnTo>
                    <a:pt x="1085" y="213"/>
                  </a:lnTo>
                  <a:lnTo>
                    <a:pt x="1085" y="213"/>
                  </a:lnTo>
                  <a:lnTo>
                    <a:pt x="1086" y="214"/>
                  </a:lnTo>
                  <a:lnTo>
                    <a:pt x="1088" y="213"/>
                  </a:lnTo>
                  <a:lnTo>
                    <a:pt x="1088" y="211"/>
                  </a:lnTo>
                  <a:lnTo>
                    <a:pt x="1088" y="211"/>
                  </a:lnTo>
                  <a:lnTo>
                    <a:pt x="1088" y="211"/>
                  </a:lnTo>
                  <a:lnTo>
                    <a:pt x="1088" y="211"/>
                  </a:lnTo>
                  <a:lnTo>
                    <a:pt x="1090" y="213"/>
                  </a:lnTo>
                  <a:lnTo>
                    <a:pt x="1091" y="212"/>
                  </a:lnTo>
                  <a:lnTo>
                    <a:pt x="1091" y="211"/>
                  </a:lnTo>
                  <a:lnTo>
                    <a:pt x="1091" y="210"/>
                  </a:lnTo>
                  <a:lnTo>
                    <a:pt x="1092" y="211"/>
                  </a:lnTo>
                  <a:lnTo>
                    <a:pt x="1091" y="214"/>
                  </a:lnTo>
                  <a:lnTo>
                    <a:pt x="1091" y="215"/>
                  </a:lnTo>
                  <a:lnTo>
                    <a:pt x="1090" y="215"/>
                  </a:lnTo>
                  <a:lnTo>
                    <a:pt x="1089" y="214"/>
                  </a:lnTo>
                  <a:lnTo>
                    <a:pt x="1091" y="218"/>
                  </a:lnTo>
                  <a:lnTo>
                    <a:pt x="1091" y="218"/>
                  </a:lnTo>
                  <a:lnTo>
                    <a:pt x="1092" y="219"/>
                  </a:lnTo>
                  <a:lnTo>
                    <a:pt x="1092" y="221"/>
                  </a:lnTo>
                  <a:lnTo>
                    <a:pt x="1093" y="222"/>
                  </a:lnTo>
                  <a:lnTo>
                    <a:pt x="1096" y="222"/>
                  </a:lnTo>
                  <a:lnTo>
                    <a:pt x="1099" y="222"/>
                  </a:lnTo>
                  <a:lnTo>
                    <a:pt x="1099" y="220"/>
                  </a:lnTo>
                  <a:lnTo>
                    <a:pt x="1100" y="220"/>
                  </a:lnTo>
                  <a:lnTo>
                    <a:pt x="1102" y="221"/>
                  </a:lnTo>
                  <a:lnTo>
                    <a:pt x="1103" y="220"/>
                  </a:lnTo>
                  <a:lnTo>
                    <a:pt x="1104" y="222"/>
                  </a:lnTo>
                  <a:lnTo>
                    <a:pt x="1105" y="222"/>
                  </a:lnTo>
                  <a:lnTo>
                    <a:pt x="1106" y="222"/>
                  </a:lnTo>
                  <a:lnTo>
                    <a:pt x="1106" y="224"/>
                  </a:lnTo>
                  <a:lnTo>
                    <a:pt x="1106" y="226"/>
                  </a:lnTo>
                  <a:lnTo>
                    <a:pt x="1106" y="228"/>
                  </a:lnTo>
                  <a:lnTo>
                    <a:pt x="1108" y="229"/>
                  </a:lnTo>
                  <a:lnTo>
                    <a:pt x="1109" y="229"/>
                  </a:lnTo>
                  <a:lnTo>
                    <a:pt x="1109" y="230"/>
                  </a:lnTo>
                  <a:lnTo>
                    <a:pt x="1109" y="231"/>
                  </a:lnTo>
                  <a:lnTo>
                    <a:pt x="1110" y="231"/>
                  </a:lnTo>
                  <a:lnTo>
                    <a:pt x="1111" y="232"/>
                  </a:lnTo>
                  <a:lnTo>
                    <a:pt x="1112" y="232"/>
                  </a:lnTo>
                  <a:lnTo>
                    <a:pt x="1111" y="231"/>
                  </a:lnTo>
                  <a:lnTo>
                    <a:pt x="1112" y="230"/>
                  </a:lnTo>
                  <a:lnTo>
                    <a:pt x="1112" y="230"/>
                  </a:lnTo>
                  <a:lnTo>
                    <a:pt x="1113" y="231"/>
                  </a:lnTo>
                  <a:lnTo>
                    <a:pt x="1113" y="229"/>
                  </a:lnTo>
                  <a:lnTo>
                    <a:pt x="1113" y="229"/>
                  </a:lnTo>
                  <a:lnTo>
                    <a:pt x="1113" y="229"/>
                  </a:lnTo>
                  <a:lnTo>
                    <a:pt x="1113" y="229"/>
                  </a:lnTo>
                  <a:lnTo>
                    <a:pt x="1113" y="230"/>
                  </a:lnTo>
                  <a:lnTo>
                    <a:pt x="1113" y="232"/>
                  </a:lnTo>
                  <a:lnTo>
                    <a:pt x="1114" y="233"/>
                  </a:lnTo>
                  <a:lnTo>
                    <a:pt x="1115" y="233"/>
                  </a:lnTo>
                  <a:lnTo>
                    <a:pt x="1116" y="233"/>
                  </a:lnTo>
                  <a:lnTo>
                    <a:pt x="1116" y="233"/>
                  </a:lnTo>
                  <a:lnTo>
                    <a:pt x="1117" y="235"/>
                  </a:lnTo>
                  <a:lnTo>
                    <a:pt x="1117" y="236"/>
                  </a:lnTo>
                  <a:lnTo>
                    <a:pt x="1118" y="236"/>
                  </a:lnTo>
                  <a:lnTo>
                    <a:pt x="1118" y="235"/>
                  </a:lnTo>
                  <a:lnTo>
                    <a:pt x="1118" y="236"/>
                  </a:lnTo>
                  <a:lnTo>
                    <a:pt x="1119" y="236"/>
                  </a:lnTo>
                  <a:lnTo>
                    <a:pt x="1120" y="236"/>
                  </a:lnTo>
                  <a:lnTo>
                    <a:pt x="1120" y="235"/>
                  </a:lnTo>
                  <a:lnTo>
                    <a:pt x="1120" y="233"/>
                  </a:lnTo>
                  <a:lnTo>
                    <a:pt x="1121" y="234"/>
                  </a:lnTo>
                  <a:lnTo>
                    <a:pt x="1120" y="237"/>
                  </a:lnTo>
                  <a:lnTo>
                    <a:pt x="1121" y="238"/>
                  </a:lnTo>
                  <a:lnTo>
                    <a:pt x="1122" y="238"/>
                  </a:lnTo>
                  <a:lnTo>
                    <a:pt x="1122" y="238"/>
                  </a:lnTo>
                  <a:lnTo>
                    <a:pt x="1123" y="237"/>
                  </a:lnTo>
                  <a:lnTo>
                    <a:pt x="1123" y="236"/>
                  </a:lnTo>
                  <a:lnTo>
                    <a:pt x="1122" y="235"/>
                  </a:lnTo>
                  <a:lnTo>
                    <a:pt x="1122" y="235"/>
                  </a:lnTo>
                  <a:lnTo>
                    <a:pt x="1123" y="235"/>
                  </a:lnTo>
                  <a:lnTo>
                    <a:pt x="1124" y="235"/>
                  </a:lnTo>
                  <a:lnTo>
                    <a:pt x="1124" y="236"/>
                  </a:lnTo>
                  <a:lnTo>
                    <a:pt x="1126" y="236"/>
                  </a:lnTo>
                  <a:lnTo>
                    <a:pt x="1125" y="233"/>
                  </a:lnTo>
                  <a:lnTo>
                    <a:pt x="1125" y="233"/>
                  </a:lnTo>
                  <a:lnTo>
                    <a:pt x="1124" y="233"/>
                  </a:lnTo>
                  <a:lnTo>
                    <a:pt x="1123" y="233"/>
                  </a:lnTo>
                  <a:lnTo>
                    <a:pt x="1123" y="233"/>
                  </a:lnTo>
                  <a:lnTo>
                    <a:pt x="1123" y="233"/>
                  </a:lnTo>
                  <a:lnTo>
                    <a:pt x="1123" y="232"/>
                  </a:lnTo>
                  <a:lnTo>
                    <a:pt x="1124" y="232"/>
                  </a:lnTo>
                  <a:lnTo>
                    <a:pt x="1124" y="231"/>
                  </a:lnTo>
                  <a:lnTo>
                    <a:pt x="1123" y="230"/>
                  </a:lnTo>
                  <a:lnTo>
                    <a:pt x="1122" y="231"/>
                  </a:lnTo>
                  <a:lnTo>
                    <a:pt x="1123" y="230"/>
                  </a:lnTo>
                  <a:lnTo>
                    <a:pt x="1124" y="230"/>
                  </a:lnTo>
                  <a:lnTo>
                    <a:pt x="1124" y="229"/>
                  </a:lnTo>
                  <a:lnTo>
                    <a:pt x="1124" y="229"/>
                  </a:lnTo>
                  <a:lnTo>
                    <a:pt x="1124" y="229"/>
                  </a:lnTo>
                  <a:lnTo>
                    <a:pt x="1124" y="229"/>
                  </a:lnTo>
                  <a:lnTo>
                    <a:pt x="1125" y="22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4" name="Freeform 403"/>
            <p:cNvSpPr>
              <a:spLocks/>
            </p:cNvSpPr>
            <p:nvPr/>
          </p:nvSpPr>
          <p:spPr bwMode="auto">
            <a:xfrm>
              <a:off x="5900302" y="1399145"/>
              <a:ext cx="40884" cy="34838"/>
            </a:xfrm>
            <a:custGeom>
              <a:avLst/>
              <a:gdLst/>
              <a:ahLst/>
              <a:cxnLst>
                <a:cxn ang="0">
                  <a:pos x="4" y="12"/>
                </a:cxn>
                <a:cxn ang="0">
                  <a:pos x="5" y="12"/>
                </a:cxn>
                <a:cxn ang="0">
                  <a:pos x="5" y="11"/>
                </a:cxn>
                <a:cxn ang="0">
                  <a:pos x="6" y="11"/>
                </a:cxn>
                <a:cxn ang="0">
                  <a:pos x="8" y="10"/>
                </a:cxn>
                <a:cxn ang="0">
                  <a:pos x="10" y="10"/>
                </a:cxn>
                <a:cxn ang="0">
                  <a:pos x="11" y="6"/>
                </a:cxn>
                <a:cxn ang="0">
                  <a:pos x="12" y="4"/>
                </a:cxn>
                <a:cxn ang="0">
                  <a:pos x="11" y="2"/>
                </a:cxn>
                <a:cxn ang="0">
                  <a:pos x="11" y="2"/>
                </a:cxn>
                <a:cxn ang="0">
                  <a:pos x="10" y="1"/>
                </a:cxn>
                <a:cxn ang="0">
                  <a:pos x="6" y="2"/>
                </a:cxn>
                <a:cxn ang="0">
                  <a:pos x="6" y="2"/>
                </a:cxn>
                <a:cxn ang="0">
                  <a:pos x="6" y="1"/>
                </a:cxn>
                <a:cxn ang="0">
                  <a:pos x="7" y="0"/>
                </a:cxn>
                <a:cxn ang="0">
                  <a:pos x="6" y="0"/>
                </a:cxn>
                <a:cxn ang="0">
                  <a:pos x="5" y="1"/>
                </a:cxn>
                <a:cxn ang="0">
                  <a:pos x="5" y="2"/>
                </a:cxn>
                <a:cxn ang="0">
                  <a:pos x="4" y="2"/>
                </a:cxn>
                <a:cxn ang="0">
                  <a:pos x="3" y="2"/>
                </a:cxn>
                <a:cxn ang="0">
                  <a:pos x="2" y="3"/>
                </a:cxn>
                <a:cxn ang="0">
                  <a:pos x="0" y="4"/>
                </a:cxn>
                <a:cxn ang="0">
                  <a:pos x="1" y="6"/>
                </a:cxn>
                <a:cxn ang="0">
                  <a:pos x="2" y="6"/>
                </a:cxn>
                <a:cxn ang="0">
                  <a:pos x="2" y="9"/>
                </a:cxn>
                <a:cxn ang="0">
                  <a:pos x="3" y="10"/>
                </a:cxn>
                <a:cxn ang="0">
                  <a:pos x="3" y="11"/>
                </a:cxn>
                <a:cxn ang="0">
                  <a:pos x="4" y="12"/>
                </a:cxn>
              </a:cxnLst>
              <a:rect l="0" t="0" r="r" b="b"/>
              <a:pathLst>
                <a:path w="12" h="12">
                  <a:moveTo>
                    <a:pt x="4" y="12"/>
                  </a:moveTo>
                  <a:lnTo>
                    <a:pt x="5" y="12"/>
                  </a:lnTo>
                  <a:lnTo>
                    <a:pt x="5" y="11"/>
                  </a:lnTo>
                  <a:lnTo>
                    <a:pt x="6" y="11"/>
                  </a:lnTo>
                  <a:lnTo>
                    <a:pt x="8" y="10"/>
                  </a:lnTo>
                  <a:lnTo>
                    <a:pt x="10" y="10"/>
                  </a:lnTo>
                  <a:lnTo>
                    <a:pt x="11" y="6"/>
                  </a:lnTo>
                  <a:lnTo>
                    <a:pt x="12" y="4"/>
                  </a:lnTo>
                  <a:lnTo>
                    <a:pt x="11" y="2"/>
                  </a:lnTo>
                  <a:lnTo>
                    <a:pt x="11" y="2"/>
                  </a:lnTo>
                  <a:lnTo>
                    <a:pt x="10" y="1"/>
                  </a:lnTo>
                  <a:lnTo>
                    <a:pt x="6" y="2"/>
                  </a:lnTo>
                  <a:lnTo>
                    <a:pt x="6" y="2"/>
                  </a:lnTo>
                  <a:lnTo>
                    <a:pt x="6" y="1"/>
                  </a:lnTo>
                  <a:lnTo>
                    <a:pt x="7" y="0"/>
                  </a:lnTo>
                  <a:lnTo>
                    <a:pt x="6" y="0"/>
                  </a:lnTo>
                  <a:lnTo>
                    <a:pt x="5" y="1"/>
                  </a:lnTo>
                  <a:lnTo>
                    <a:pt x="5" y="2"/>
                  </a:lnTo>
                  <a:lnTo>
                    <a:pt x="4" y="2"/>
                  </a:lnTo>
                  <a:lnTo>
                    <a:pt x="3" y="2"/>
                  </a:lnTo>
                  <a:lnTo>
                    <a:pt x="2" y="3"/>
                  </a:lnTo>
                  <a:lnTo>
                    <a:pt x="0" y="4"/>
                  </a:lnTo>
                  <a:lnTo>
                    <a:pt x="1" y="6"/>
                  </a:lnTo>
                  <a:lnTo>
                    <a:pt x="2" y="6"/>
                  </a:lnTo>
                  <a:lnTo>
                    <a:pt x="2" y="9"/>
                  </a:lnTo>
                  <a:lnTo>
                    <a:pt x="3" y="10"/>
                  </a:lnTo>
                  <a:lnTo>
                    <a:pt x="3" y="11"/>
                  </a:lnTo>
                  <a:lnTo>
                    <a:pt x="4" y="1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5" name="Freeform 404"/>
            <p:cNvSpPr>
              <a:spLocks/>
            </p:cNvSpPr>
            <p:nvPr/>
          </p:nvSpPr>
          <p:spPr bwMode="auto">
            <a:xfrm>
              <a:off x="6424976" y="1944942"/>
              <a:ext cx="37477" cy="37741"/>
            </a:xfrm>
            <a:custGeom>
              <a:avLst/>
              <a:gdLst/>
              <a:ahLst/>
              <a:cxnLst>
                <a:cxn ang="0">
                  <a:pos x="0" y="13"/>
                </a:cxn>
                <a:cxn ang="0">
                  <a:pos x="0" y="12"/>
                </a:cxn>
                <a:cxn ang="0">
                  <a:pos x="0" y="11"/>
                </a:cxn>
                <a:cxn ang="0">
                  <a:pos x="1" y="11"/>
                </a:cxn>
                <a:cxn ang="0">
                  <a:pos x="2" y="12"/>
                </a:cxn>
                <a:cxn ang="0">
                  <a:pos x="3" y="13"/>
                </a:cxn>
                <a:cxn ang="0">
                  <a:pos x="3" y="12"/>
                </a:cxn>
                <a:cxn ang="0">
                  <a:pos x="3" y="13"/>
                </a:cxn>
                <a:cxn ang="0">
                  <a:pos x="4" y="12"/>
                </a:cxn>
                <a:cxn ang="0">
                  <a:pos x="5" y="11"/>
                </a:cxn>
                <a:cxn ang="0">
                  <a:pos x="7" y="11"/>
                </a:cxn>
                <a:cxn ang="0">
                  <a:pos x="7" y="11"/>
                </a:cxn>
                <a:cxn ang="0">
                  <a:pos x="11" y="7"/>
                </a:cxn>
                <a:cxn ang="0">
                  <a:pos x="11" y="8"/>
                </a:cxn>
                <a:cxn ang="0">
                  <a:pos x="11" y="7"/>
                </a:cxn>
                <a:cxn ang="0">
                  <a:pos x="11" y="3"/>
                </a:cxn>
                <a:cxn ang="0">
                  <a:pos x="11" y="5"/>
                </a:cxn>
                <a:cxn ang="0">
                  <a:pos x="10" y="5"/>
                </a:cxn>
                <a:cxn ang="0">
                  <a:pos x="9" y="3"/>
                </a:cxn>
                <a:cxn ang="0">
                  <a:pos x="5" y="0"/>
                </a:cxn>
                <a:cxn ang="0">
                  <a:pos x="5" y="0"/>
                </a:cxn>
                <a:cxn ang="0">
                  <a:pos x="3" y="1"/>
                </a:cxn>
                <a:cxn ang="0">
                  <a:pos x="3" y="0"/>
                </a:cxn>
                <a:cxn ang="0">
                  <a:pos x="3" y="0"/>
                </a:cxn>
                <a:cxn ang="0">
                  <a:pos x="3" y="1"/>
                </a:cxn>
                <a:cxn ang="0">
                  <a:pos x="2" y="2"/>
                </a:cxn>
                <a:cxn ang="0">
                  <a:pos x="0" y="6"/>
                </a:cxn>
                <a:cxn ang="0">
                  <a:pos x="0" y="11"/>
                </a:cxn>
                <a:cxn ang="0">
                  <a:pos x="0" y="11"/>
                </a:cxn>
                <a:cxn ang="0">
                  <a:pos x="0" y="13"/>
                </a:cxn>
              </a:cxnLst>
              <a:rect l="0" t="0" r="r" b="b"/>
              <a:pathLst>
                <a:path w="11" h="13">
                  <a:moveTo>
                    <a:pt x="0" y="13"/>
                  </a:moveTo>
                  <a:lnTo>
                    <a:pt x="0" y="12"/>
                  </a:lnTo>
                  <a:lnTo>
                    <a:pt x="0" y="11"/>
                  </a:lnTo>
                  <a:lnTo>
                    <a:pt x="1" y="11"/>
                  </a:lnTo>
                  <a:lnTo>
                    <a:pt x="2" y="12"/>
                  </a:lnTo>
                  <a:lnTo>
                    <a:pt x="3" y="13"/>
                  </a:lnTo>
                  <a:lnTo>
                    <a:pt x="3" y="12"/>
                  </a:lnTo>
                  <a:lnTo>
                    <a:pt x="3" y="13"/>
                  </a:lnTo>
                  <a:lnTo>
                    <a:pt x="4" y="12"/>
                  </a:lnTo>
                  <a:lnTo>
                    <a:pt x="5" y="11"/>
                  </a:lnTo>
                  <a:lnTo>
                    <a:pt x="7" y="11"/>
                  </a:lnTo>
                  <a:lnTo>
                    <a:pt x="7" y="11"/>
                  </a:lnTo>
                  <a:lnTo>
                    <a:pt x="11" y="7"/>
                  </a:lnTo>
                  <a:lnTo>
                    <a:pt x="11" y="8"/>
                  </a:lnTo>
                  <a:lnTo>
                    <a:pt x="11" y="7"/>
                  </a:lnTo>
                  <a:lnTo>
                    <a:pt x="11" y="3"/>
                  </a:lnTo>
                  <a:lnTo>
                    <a:pt x="11" y="5"/>
                  </a:lnTo>
                  <a:lnTo>
                    <a:pt x="10" y="5"/>
                  </a:lnTo>
                  <a:lnTo>
                    <a:pt x="9" y="3"/>
                  </a:lnTo>
                  <a:lnTo>
                    <a:pt x="5" y="0"/>
                  </a:lnTo>
                  <a:lnTo>
                    <a:pt x="5" y="0"/>
                  </a:lnTo>
                  <a:lnTo>
                    <a:pt x="3" y="1"/>
                  </a:lnTo>
                  <a:lnTo>
                    <a:pt x="3" y="0"/>
                  </a:lnTo>
                  <a:lnTo>
                    <a:pt x="3" y="0"/>
                  </a:lnTo>
                  <a:lnTo>
                    <a:pt x="3" y="1"/>
                  </a:lnTo>
                  <a:lnTo>
                    <a:pt x="2" y="2"/>
                  </a:lnTo>
                  <a:lnTo>
                    <a:pt x="0" y="6"/>
                  </a:lnTo>
                  <a:lnTo>
                    <a:pt x="0" y="11"/>
                  </a:lnTo>
                  <a:lnTo>
                    <a:pt x="0" y="11"/>
                  </a:lnTo>
                  <a:lnTo>
                    <a:pt x="0" y="1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6" name="Freeform 405"/>
            <p:cNvSpPr>
              <a:spLocks/>
            </p:cNvSpPr>
            <p:nvPr/>
          </p:nvSpPr>
          <p:spPr bwMode="auto">
            <a:xfrm>
              <a:off x="6016139" y="1384629"/>
              <a:ext cx="10221" cy="14516"/>
            </a:xfrm>
            <a:custGeom>
              <a:avLst/>
              <a:gdLst/>
              <a:ahLst/>
              <a:cxnLst>
                <a:cxn ang="0">
                  <a:pos x="1" y="2"/>
                </a:cxn>
                <a:cxn ang="0">
                  <a:pos x="1" y="0"/>
                </a:cxn>
                <a:cxn ang="0">
                  <a:pos x="0" y="0"/>
                </a:cxn>
                <a:cxn ang="0">
                  <a:pos x="0" y="0"/>
                </a:cxn>
                <a:cxn ang="0">
                  <a:pos x="0" y="0"/>
                </a:cxn>
                <a:cxn ang="0">
                  <a:pos x="0" y="1"/>
                </a:cxn>
                <a:cxn ang="0">
                  <a:pos x="0" y="3"/>
                </a:cxn>
                <a:cxn ang="0">
                  <a:pos x="0" y="3"/>
                </a:cxn>
                <a:cxn ang="0">
                  <a:pos x="0" y="4"/>
                </a:cxn>
                <a:cxn ang="0">
                  <a:pos x="1" y="5"/>
                </a:cxn>
                <a:cxn ang="0">
                  <a:pos x="3" y="4"/>
                </a:cxn>
                <a:cxn ang="0">
                  <a:pos x="3" y="3"/>
                </a:cxn>
                <a:cxn ang="0">
                  <a:pos x="3" y="3"/>
                </a:cxn>
                <a:cxn ang="0">
                  <a:pos x="2" y="2"/>
                </a:cxn>
                <a:cxn ang="0">
                  <a:pos x="1" y="2"/>
                </a:cxn>
              </a:cxnLst>
              <a:rect l="0" t="0" r="r" b="b"/>
              <a:pathLst>
                <a:path w="3" h="5">
                  <a:moveTo>
                    <a:pt x="1" y="2"/>
                  </a:moveTo>
                  <a:lnTo>
                    <a:pt x="1" y="0"/>
                  </a:lnTo>
                  <a:lnTo>
                    <a:pt x="0" y="0"/>
                  </a:lnTo>
                  <a:lnTo>
                    <a:pt x="0" y="0"/>
                  </a:lnTo>
                  <a:lnTo>
                    <a:pt x="0" y="0"/>
                  </a:lnTo>
                  <a:lnTo>
                    <a:pt x="0" y="1"/>
                  </a:lnTo>
                  <a:lnTo>
                    <a:pt x="0" y="3"/>
                  </a:lnTo>
                  <a:lnTo>
                    <a:pt x="0" y="3"/>
                  </a:lnTo>
                  <a:lnTo>
                    <a:pt x="0" y="4"/>
                  </a:lnTo>
                  <a:lnTo>
                    <a:pt x="1" y="5"/>
                  </a:lnTo>
                  <a:lnTo>
                    <a:pt x="3" y="4"/>
                  </a:lnTo>
                  <a:lnTo>
                    <a:pt x="3" y="3"/>
                  </a:lnTo>
                  <a:lnTo>
                    <a:pt x="3" y="3"/>
                  </a:lnTo>
                  <a:lnTo>
                    <a:pt x="2"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7" name="Freeform 406"/>
            <p:cNvSpPr>
              <a:spLocks/>
            </p:cNvSpPr>
            <p:nvPr/>
          </p:nvSpPr>
          <p:spPr bwMode="auto">
            <a:xfrm>
              <a:off x="5995697" y="1869459"/>
              <a:ext cx="13628" cy="8710"/>
            </a:xfrm>
            <a:custGeom>
              <a:avLst/>
              <a:gdLst/>
              <a:ahLst/>
              <a:cxnLst>
                <a:cxn ang="0">
                  <a:pos x="0" y="2"/>
                </a:cxn>
                <a:cxn ang="0">
                  <a:pos x="1" y="3"/>
                </a:cxn>
                <a:cxn ang="0">
                  <a:pos x="2" y="3"/>
                </a:cxn>
                <a:cxn ang="0">
                  <a:pos x="2" y="3"/>
                </a:cxn>
                <a:cxn ang="0">
                  <a:pos x="3" y="2"/>
                </a:cxn>
                <a:cxn ang="0">
                  <a:pos x="4" y="3"/>
                </a:cxn>
                <a:cxn ang="0">
                  <a:pos x="4" y="2"/>
                </a:cxn>
                <a:cxn ang="0">
                  <a:pos x="3" y="0"/>
                </a:cxn>
                <a:cxn ang="0">
                  <a:pos x="2" y="0"/>
                </a:cxn>
                <a:cxn ang="0">
                  <a:pos x="2" y="0"/>
                </a:cxn>
                <a:cxn ang="0">
                  <a:pos x="2" y="1"/>
                </a:cxn>
                <a:cxn ang="0">
                  <a:pos x="1" y="0"/>
                </a:cxn>
                <a:cxn ang="0">
                  <a:pos x="0" y="0"/>
                </a:cxn>
                <a:cxn ang="0">
                  <a:pos x="0" y="1"/>
                </a:cxn>
                <a:cxn ang="0">
                  <a:pos x="2" y="1"/>
                </a:cxn>
                <a:cxn ang="0">
                  <a:pos x="1" y="2"/>
                </a:cxn>
                <a:cxn ang="0">
                  <a:pos x="0" y="2"/>
                </a:cxn>
              </a:cxnLst>
              <a:rect l="0" t="0" r="r" b="b"/>
              <a:pathLst>
                <a:path w="4" h="3">
                  <a:moveTo>
                    <a:pt x="0" y="2"/>
                  </a:moveTo>
                  <a:lnTo>
                    <a:pt x="1" y="3"/>
                  </a:lnTo>
                  <a:lnTo>
                    <a:pt x="2" y="3"/>
                  </a:lnTo>
                  <a:lnTo>
                    <a:pt x="2" y="3"/>
                  </a:lnTo>
                  <a:lnTo>
                    <a:pt x="3" y="2"/>
                  </a:lnTo>
                  <a:lnTo>
                    <a:pt x="4" y="3"/>
                  </a:lnTo>
                  <a:lnTo>
                    <a:pt x="4" y="2"/>
                  </a:lnTo>
                  <a:lnTo>
                    <a:pt x="3" y="0"/>
                  </a:lnTo>
                  <a:lnTo>
                    <a:pt x="2" y="0"/>
                  </a:lnTo>
                  <a:lnTo>
                    <a:pt x="2" y="0"/>
                  </a:lnTo>
                  <a:lnTo>
                    <a:pt x="2" y="1"/>
                  </a:lnTo>
                  <a:lnTo>
                    <a:pt x="1" y="0"/>
                  </a:lnTo>
                  <a:lnTo>
                    <a:pt x="0" y="0"/>
                  </a:lnTo>
                  <a:lnTo>
                    <a:pt x="0" y="1"/>
                  </a:lnTo>
                  <a:lnTo>
                    <a:pt x="2" y="1"/>
                  </a:lnTo>
                  <a:lnTo>
                    <a:pt x="1"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8" name="Rectangle 407"/>
            <p:cNvSpPr>
              <a:spLocks noChangeArrowheads="1"/>
            </p:cNvSpPr>
            <p:nvPr/>
          </p:nvSpPr>
          <p:spPr bwMode="auto">
            <a:xfrm>
              <a:off x="5958220" y="1439790"/>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9" name="Freeform 408"/>
            <p:cNvSpPr>
              <a:spLocks/>
            </p:cNvSpPr>
            <p:nvPr/>
          </p:nvSpPr>
          <p:spPr bwMode="auto">
            <a:xfrm>
              <a:off x="5859418" y="1213342"/>
              <a:ext cx="173756" cy="142256"/>
            </a:xfrm>
            <a:custGeom>
              <a:avLst/>
              <a:gdLst/>
              <a:ahLst/>
              <a:cxnLst>
                <a:cxn ang="0">
                  <a:pos x="4" y="25"/>
                </a:cxn>
                <a:cxn ang="0">
                  <a:pos x="5" y="30"/>
                </a:cxn>
                <a:cxn ang="0">
                  <a:pos x="3" y="31"/>
                </a:cxn>
                <a:cxn ang="0">
                  <a:pos x="2" y="32"/>
                </a:cxn>
                <a:cxn ang="0">
                  <a:pos x="2" y="37"/>
                </a:cxn>
                <a:cxn ang="0">
                  <a:pos x="3" y="39"/>
                </a:cxn>
                <a:cxn ang="0">
                  <a:pos x="5" y="39"/>
                </a:cxn>
                <a:cxn ang="0">
                  <a:pos x="10" y="41"/>
                </a:cxn>
                <a:cxn ang="0">
                  <a:pos x="12" y="41"/>
                </a:cxn>
                <a:cxn ang="0">
                  <a:pos x="16" y="39"/>
                </a:cxn>
                <a:cxn ang="0">
                  <a:pos x="25" y="38"/>
                </a:cxn>
                <a:cxn ang="0">
                  <a:pos x="26" y="39"/>
                </a:cxn>
                <a:cxn ang="0">
                  <a:pos x="26" y="41"/>
                </a:cxn>
                <a:cxn ang="0">
                  <a:pos x="21" y="42"/>
                </a:cxn>
                <a:cxn ang="0">
                  <a:pos x="18" y="43"/>
                </a:cxn>
                <a:cxn ang="0">
                  <a:pos x="19" y="46"/>
                </a:cxn>
                <a:cxn ang="0">
                  <a:pos x="21" y="48"/>
                </a:cxn>
                <a:cxn ang="0">
                  <a:pos x="16" y="46"/>
                </a:cxn>
                <a:cxn ang="0">
                  <a:pos x="11" y="46"/>
                </a:cxn>
                <a:cxn ang="0">
                  <a:pos x="13" y="49"/>
                </a:cxn>
                <a:cxn ang="0">
                  <a:pos x="19" y="53"/>
                </a:cxn>
                <a:cxn ang="0">
                  <a:pos x="21" y="55"/>
                </a:cxn>
                <a:cxn ang="0">
                  <a:pos x="24" y="53"/>
                </a:cxn>
                <a:cxn ang="0">
                  <a:pos x="28" y="53"/>
                </a:cxn>
                <a:cxn ang="0">
                  <a:pos x="33" y="54"/>
                </a:cxn>
                <a:cxn ang="0">
                  <a:pos x="33" y="59"/>
                </a:cxn>
                <a:cxn ang="0">
                  <a:pos x="34" y="61"/>
                </a:cxn>
                <a:cxn ang="0">
                  <a:pos x="37" y="63"/>
                </a:cxn>
                <a:cxn ang="0">
                  <a:pos x="43" y="61"/>
                </a:cxn>
                <a:cxn ang="0">
                  <a:pos x="46" y="57"/>
                </a:cxn>
                <a:cxn ang="0">
                  <a:pos x="49" y="57"/>
                </a:cxn>
                <a:cxn ang="0">
                  <a:pos x="54" y="54"/>
                </a:cxn>
                <a:cxn ang="0">
                  <a:pos x="55" y="51"/>
                </a:cxn>
                <a:cxn ang="0">
                  <a:pos x="55" y="48"/>
                </a:cxn>
                <a:cxn ang="0">
                  <a:pos x="56" y="44"/>
                </a:cxn>
                <a:cxn ang="0">
                  <a:pos x="59" y="41"/>
                </a:cxn>
                <a:cxn ang="0">
                  <a:pos x="61" y="38"/>
                </a:cxn>
                <a:cxn ang="0">
                  <a:pos x="63" y="33"/>
                </a:cxn>
                <a:cxn ang="0">
                  <a:pos x="63" y="30"/>
                </a:cxn>
                <a:cxn ang="0">
                  <a:pos x="64" y="25"/>
                </a:cxn>
                <a:cxn ang="0">
                  <a:pos x="62" y="14"/>
                </a:cxn>
                <a:cxn ang="0">
                  <a:pos x="54" y="11"/>
                </a:cxn>
                <a:cxn ang="0">
                  <a:pos x="49" y="10"/>
                </a:cxn>
                <a:cxn ang="0">
                  <a:pos x="44" y="9"/>
                </a:cxn>
                <a:cxn ang="0">
                  <a:pos x="41" y="8"/>
                </a:cxn>
                <a:cxn ang="0">
                  <a:pos x="38" y="0"/>
                </a:cxn>
                <a:cxn ang="0">
                  <a:pos x="30" y="9"/>
                </a:cxn>
                <a:cxn ang="0">
                  <a:pos x="20" y="2"/>
                </a:cxn>
                <a:cxn ang="0">
                  <a:pos x="18" y="5"/>
                </a:cxn>
                <a:cxn ang="0">
                  <a:pos x="17" y="11"/>
                </a:cxn>
                <a:cxn ang="0">
                  <a:pos x="4" y="13"/>
                </a:cxn>
                <a:cxn ang="0">
                  <a:pos x="1" y="22"/>
                </a:cxn>
              </a:cxnLst>
              <a:rect l="0" t="0" r="r" b="b"/>
              <a:pathLst>
                <a:path w="65" h="63">
                  <a:moveTo>
                    <a:pt x="1" y="22"/>
                  </a:moveTo>
                  <a:cubicBezTo>
                    <a:pt x="3" y="22"/>
                    <a:pt x="6" y="23"/>
                    <a:pt x="6" y="23"/>
                  </a:cubicBezTo>
                  <a:cubicBezTo>
                    <a:pt x="5" y="24"/>
                    <a:pt x="6" y="26"/>
                    <a:pt x="5" y="26"/>
                  </a:cubicBezTo>
                  <a:cubicBezTo>
                    <a:pt x="4" y="26"/>
                    <a:pt x="4" y="25"/>
                    <a:pt x="4" y="25"/>
                  </a:cubicBezTo>
                  <a:cubicBezTo>
                    <a:pt x="4" y="25"/>
                    <a:pt x="4" y="25"/>
                    <a:pt x="4" y="26"/>
                  </a:cubicBezTo>
                  <a:cubicBezTo>
                    <a:pt x="4" y="27"/>
                    <a:pt x="5" y="28"/>
                    <a:pt x="5" y="28"/>
                  </a:cubicBezTo>
                  <a:cubicBezTo>
                    <a:pt x="5" y="30"/>
                    <a:pt x="5" y="30"/>
                    <a:pt x="5" y="30"/>
                  </a:cubicBezTo>
                  <a:cubicBezTo>
                    <a:pt x="5" y="30"/>
                    <a:pt x="5" y="30"/>
                    <a:pt x="5" y="30"/>
                  </a:cubicBezTo>
                  <a:cubicBezTo>
                    <a:pt x="4" y="30"/>
                    <a:pt x="4" y="30"/>
                    <a:pt x="4" y="30"/>
                  </a:cubicBezTo>
                  <a:cubicBezTo>
                    <a:pt x="5" y="31"/>
                    <a:pt x="5" y="31"/>
                    <a:pt x="5" y="31"/>
                  </a:cubicBezTo>
                  <a:cubicBezTo>
                    <a:pt x="4" y="32"/>
                    <a:pt x="4" y="32"/>
                    <a:pt x="4" y="32"/>
                  </a:cubicBezTo>
                  <a:cubicBezTo>
                    <a:pt x="3" y="31"/>
                    <a:pt x="3" y="31"/>
                    <a:pt x="3" y="31"/>
                  </a:cubicBezTo>
                  <a:cubicBezTo>
                    <a:pt x="3" y="31"/>
                    <a:pt x="3" y="31"/>
                    <a:pt x="3" y="31"/>
                  </a:cubicBezTo>
                  <a:cubicBezTo>
                    <a:pt x="4" y="32"/>
                    <a:pt x="4" y="32"/>
                    <a:pt x="4" y="32"/>
                  </a:cubicBezTo>
                  <a:cubicBezTo>
                    <a:pt x="3" y="32"/>
                    <a:pt x="3" y="32"/>
                    <a:pt x="3" y="32"/>
                  </a:cubicBezTo>
                  <a:cubicBezTo>
                    <a:pt x="2" y="32"/>
                    <a:pt x="2" y="32"/>
                    <a:pt x="2" y="32"/>
                  </a:cubicBezTo>
                  <a:cubicBezTo>
                    <a:pt x="1" y="34"/>
                    <a:pt x="1" y="34"/>
                    <a:pt x="1" y="34"/>
                  </a:cubicBezTo>
                  <a:cubicBezTo>
                    <a:pt x="1" y="35"/>
                    <a:pt x="1" y="35"/>
                    <a:pt x="1" y="35"/>
                  </a:cubicBezTo>
                  <a:cubicBezTo>
                    <a:pt x="2" y="35"/>
                    <a:pt x="2" y="35"/>
                    <a:pt x="2" y="35"/>
                  </a:cubicBezTo>
                  <a:cubicBezTo>
                    <a:pt x="2" y="37"/>
                    <a:pt x="2" y="37"/>
                    <a:pt x="2" y="37"/>
                  </a:cubicBezTo>
                  <a:cubicBezTo>
                    <a:pt x="3" y="37"/>
                    <a:pt x="3" y="37"/>
                    <a:pt x="3" y="37"/>
                  </a:cubicBezTo>
                  <a:cubicBezTo>
                    <a:pt x="3" y="38"/>
                    <a:pt x="3" y="38"/>
                    <a:pt x="3" y="38"/>
                  </a:cubicBezTo>
                  <a:cubicBezTo>
                    <a:pt x="3" y="40"/>
                    <a:pt x="3" y="40"/>
                    <a:pt x="3" y="40"/>
                  </a:cubicBezTo>
                  <a:cubicBezTo>
                    <a:pt x="3" y="39"/>
                    <a:pt x="3" y="39"/>
                    <a:pt x="3" y="39"/>
                  </a:cubicBezTo>
                  <a:cubicBezTo>
                    <a:pt x="4" y="38"/>
                    <a:pt x="4" y="38"/>
                    <a:pt x="4" y="38"/>
                  </a:cubicBezTo>
                  <a:cubicBezTo>
                    <a:pt x="4" y="39"/>
                    <a:pt x="4" y="39"/>
                    <a:pt x="4" y="39"/>
                  </a:cubicBezTo>
                  <a:cubicBezTo>
                    <a:pt x="4" y="39"/>
                    <a:pt x="4" y="39"/>
                    <a:pt x="4" y="39"/>
                  </a:cubicBezTo>
                  <a:cubicBezTo>
                    <a:pt x="5" y="39"/>
                    <a:pt x="5" y="39"/>
                    <a:pt x="5" y="39"/>
                  </a:cubicBezTo>
                  <a:cubicBezTo>
                    <a:pt x="4" y="40"/>
                    <a:pt x="4" y="40"/>
                    <a:pt x="4" y="40"/>
                  </a:cubicBezTo>
                  <a:cubicBezTo>
                    <a:pt x="5" y="41"/>
                    <a:pt x="5" y="41"/>
                    <a:pt x="5" y="41"/>
                  </a:cubicBezTo>
                  <a:cubicBezTo>
                    <a:pt x="9" y="41"/>
                    <a:pt x="9" y="41"/>
                    <a:pt x="9" y="41"/>
                  </a:cubicBezTo>
                  <a:cubicBezTo>
                    <a:pt x="10" y="41"/>
                    <a:pt x="10" y="41"/>
                    <a:pt x="10" y="41"/>
                  </a:cubicBezTo>
                  <a:cubicBezTo>
                    <a:pt x="10" y="42"/>
                    <a:pt x="10" y="42"/>
                    <a:pt x="10" y="42"/>
                  </a:cubicBezTo>
                  <a:cubicBezTo>
                    <a:pt x="10" y="42"/>
                    <a:pt x="10" y="42"/>
                    <a:pt x="10" y="42"/>
                  </a:cubicBezTo>
                  <a:cubicBezTo>
                    <a:pt x="12" y="41"/>
                    <a:pt x="12" y="41"/>
                    <a:pt x="12" y="41"/>
                  </a:cubicBezTo>
                  <a:cubicBezTo>
                    <a:pt x="12" y="41"/>
                    <a:pt x="12" y="41"/>
                    <a:pt x="12" y="41"/>
                  </a:cubicBezTo>
                  <a:cubicBezTo>
                    <a:pt x="14" y="41"/>
                    <a:pt x="14" y="41"/>
                    <a:pt x="14" y="41"/>
                  </a:cubicBezTo>
                  <a:cubicBezTo>
                    <a:pt x="14" y="40"/>
                    <a:pt x="14" y="40"/>
                    <a:pt x="14" y="40"/>
                  </a:cubicBezTo>
                  <a:cubicBezTo>
                    <a:pt x="16" y="40"/>
                    <a:pt x="16" y="40"/>
                    <a:pt x="16" y="40"/>
                  </a:cubicBezTo>
                  <a:cubicBezTo>
                    <a:pt x="16" y="39"/>
                    <a:pt x="16" y="39"/>
                    <a:pt x="16" y="39"/>
                  </a:cubicBezTo>
                  <a:cubicBezTo>
                    <a:pt x="19" y="39"/>
                    <a:pt x="19" y="39"/>
                    <a:pt x="19" y="39"/>
                  </a:cubicBezTo>
                  <a:cubicBezTo>
                    <a:pt x="19" y="38"/>
                    <a:pt x="19" y="38"/>
                    <a:pt x="19" y="38"/>
                  </a:cubicBezTo>
                  <a:cubicBezTo>
                    <a:pt x="24" y="39"/>
                    <a:pt x="24" y="39"/>
                    <a:pt x="24" y="39"/>
                  </a:cubicBezTo>
                  <a:cubicBezTo>
                    <a:pt x="25" y="38"/>
                    <a:pt x="25" y="38"/>
                    <a:pt x="25" y="38"/>
                  </a:cubicBezTo>
                  <a:cubicBezTo>
                    <a:pt x="26" y="38"/>
                    <a:pt x="26" y="38"/>
                    <a:pt x="26" y="38"/>
                  </a:cubicBezTo>
                  <a:cubicBezTo>
                    <a:pt x="27" y="37"/>
                    <a:pt x="27" y="37"/>
                    <a:pt x="27" y="37"/>
                  </a:cubicBezTo>
                  <a:cubicBezTo>
                    <a:pt x="27" y="39"/>
                    <a:pt x="27" y="39"/>
                    <a:pt x="27" y="39"/>
                  </a:cubicBezTo>
                  <a:cubicBezTo>
                    <a:pt x="26" y="39"/>
                    <a:pt x="26" y="39"/>
                    <a:pt x="26" y="39"/>
                  </a:cubicBezTo>
                  <a:cubicBezTo>
                    <a:pt x="28" y="40"/>
                    <a:pt x="28" y="40"/>
                    <a:pt x="28" y="40"/>
                  </a:cubicBezTo>
                  <a:cubicBezTo>
                    <a:pt x="27" y="40"/>
                    <a:pt x="27" y="40"/>
                    <a:pt x="27" y="40"/>
                  </a:cubicBezTo>
                  <a:cubicBezTo>
                    <a:pt x="27" y="41"/>
                    <a:pt x="27" y="41"/>
                    <a:pt x="27" y="41"/>
                  </a:cubicBezTo>
                  <a:cubicBezTo>
                    <a:pt x="26" y="41"/>
                    <a:pt x="26" y="41"/>
                    <a:pt x="26" y="41"/>
                  </a:cubicBezTo>
                  <a:cubicBezTo>
                    <a:pt x="26" y="42"/>
                    <a:pt x="26" y="42"/>
                    <a:pt x="26" y="42"/>
                  </a:cubicBezTo>
                  <a:cubicBezTo>
                    <a:pt x="26" y="42"/>
                    <a:pt x="26" y="42"/>
                    <a:pt x="26" y="42"/>
                  </a:cubicBezTo>
                  <a:cubicBezTo>
                    <a:pt x="26" y="42"/>
                    <a:pt x="26" y="42"/>
                    <a:pt x="26" y="42"/>
                  </a:cubicBezTo>
                  <a:cubicBezTo>
                    <a:pt x="21" y="42"/>
                    <a:pt x="21" y="42"/>
                    <a:pt x="21" y="42"/>
                  </a:cubicBezTo>
                  <a:cubicBezTo>
                    <a:pt x="20" y="43"/>
                    <a:pt x="20" y="43"/>
                    <a:pt x="20" y="43"/>
                  </a:cubicBezTo>
                  <a:cubicBezTo>
                    <a:pt x="20" y="43"/>
                    <a:pt x="20" y="43"/>
                    <a:pt x="20" y="43"/>
                  </a:cubicBezTo>
                  <a:cubicBezTo>
                    <a:pt x="20" y="42"/>
                    <a:pt x="20" y="42"/>
                    <a:pt x="20" y="42"/>
                  </a:cubicBezTo>
                  <a:cubicBezTo>
                    <a:pt x="18" y="43"/>
                    <a:pt x="18" y="43"/>
                    <a:pt x="18" y="43"/>
                  </a:cubicBezTo>
                  <a:cubicBezTo>
                    <a:pt x="18" y="44"/>
                    <a:pt x="18" y="44"/>
                    <a:pt x="18" y="44"/>
                  </a:cubicBezTo>
                  <a:cubicBezTo>
                    <a:pt x="17" y="45"/>
                    <a:pt x="17" y="45"/>
                    <a:pt x="17" y="45"/>
                  </a:cubicBezTo>
                  <a:cubicBezTo>
                    <a:pt x="19" y="45"/>
                    <a:pt x="19" y="45"/>
                    <a:pt x="19" y="45"/>
                  </a:cubicBezTo>
                  <a:cubicBezTo>
                    <a:pt x="19" y="46"/>
                    <a:pt x="19" y="46"/>
                    <a:pt x="19" y="46"/>
                  </a:cubicBezTo>
                  <a:cubicBezTo>
                    <a:pt x="21" y="46"/>
                    <a:pt x="21" y="46"/>
                    <a:pt x="21" y="46"/>
                  </a:cubicBezTo>
                  <a:cubicBezTo>
                    <a:pt x="21" y="46"/>
                    <a:pt x="21" y="46"/>
                    <a:pt x="21" y="46"/>
                  </a:cubicBezTo>
                  <a:cubicBezTo>
                    <a:pt x="21" y="47"/>
                    <a:pt x="21" y="47"/>
                    <a:pt x="21" y="47"/>
                  </a:cubicBezTo>
                  <a:cubicBezTo>
                    <a:pt x="21" y="48"/>
                    <a:pt x="21" y="48"/>
                    <a:pt x="21" y="48"/>
                  </a:cubicBezTo>
                  <a:cubicBezTo>
                    <a:pt x="20" y="48"/>
                    <a:pt x="20" y="48"/>
                    <a:pt x="20" y="48"/>
                  </a:cubicBezTo>
                  <a:cubicBezTo>
                    <a:pt x="19" y="47"/>
                    <a:pt x="19" y="47"/>
                    <a:pt x="19" y="47"/>
                  </a:cubicBezTo>
                  <a:cubicBezTo>
                    <a:pt x="16" y="47"/>
                    <a:pt x="16" y="47"/>
                    <a:pt x="16" y="47"/>
                  </a:cubicBezTo>
                  <a:cubicBezTo>
                    <a:pt x="16" y="46"/>
                    <a:pt x="16" y="46"/>
                    <a:pt x="16" y="46"/>
                  </a:cubicBezTo>
                  <a:cubicBezTo>
                    <a:pt x="15" y="46"/>
                    <a:pt x="15" y="46"/>
                    <a:pt x="15" y="46"/>
                  </a:cubicBezTo>
                  <a:cubicBezTo>
                    <a:pt x="15" y="46"/>
                    <a:pt x="15" y="46"/>
                    <a:pt x="15" y="46"/>
                  </a:cubicBezTo>
                  <a:cubicBezTo>
                    <a:pt x="13" y="45"/>
                    <a:pt x="13" y="45"/>
                    <a:pt x="13" y="45"/>
                  </a:cubicBezTo>
                  <a:cubicBezTo>
                    <a:pt x="11" y="46"/>
                    <a:pt x="11" y="46"/>
                    <a:pt x="11" y="46"/>
                  </a:cubicBezTo>
                  <a:cubicBezTo>
                    <a:pt x="11" y="46"/>
                    <a:pt x="11" y="46"/>
                    <a:pt x="11" y="46"/>
                  </a:cubicBezTo>
                  <a:cubicBezTo>
                    <a:pt x="12" y="47"/>
                    <a:pt x="12" y="47"/>
                    <a:pt x="12" y="47"/>
                  </a:cubicBezTo>
                  <a:cubicBezTo>
                    <a:pt x="13" y="48"/>
                    <a:pt x="13" y="48"/>
                    <a:pt x="13" y="48"/>
                  </a:cubicBezTo>
                  <a:cubicBezTo>
                    <a:pt x="13" y="49"/>
                    <a:pt x="13" y="49"/>
                    <a:pt x="13" y="49"/>
                  </a:cubicBezTo>
                  <a:cubicBezTo>
                    <a:pt x="14" y="50"/>
                    <a:pt x="14" y="50"/>
                    <a:pt x="14" y="50"/>
                  </a:cubicBezTo>
                  <a:cubicBezTo>
                    <a:pt x="15" y="52"/>
                    <a:pt x="15" y="52"/>
                    <a:pt x="15" y="52"/>
                  </a:cubicBezTo>
                  <a:cubicBezTo>
                    <a:pt x="18" y="52"/>
                    <a:pt x="18" y="52"/>
                    <a:pt x="18" y="52"/>
                  </a:cubicBezTo>
                  <a:cubicBezTo>
                    <a:pt x="19" y="53"/>
                    <a:pt x="19" y="53"/>
                    <a:pt x="19" y="53"/>
                  </a:cubicBezTo>
                  <a:cubicBezTo>
                    <a:pt x="19" y="54"/>
                    <a:pt x="19" y="54"/>
                    <a:pt x="19" y="54"/>
                  </a:cubicBezTo>
                  <a:cubicBezTo>
                    <a:pt x="20" y="55"/>
                    <a:pt x="20" y="55"/>
                    <a:pt x="20" y="55"/>
                  </a:cubicBezTo>
                  <a:cubicBezTo>
                    <a:pt x="21" y="55"/>
                    <a:pt x="21" y="55"/>
                    <a:pt x="21" y="55"/>
                  </a:cubicBezTo>
                  <a:cubicBezTo>
                    <a:pt x="21" y="55"/>
                    <a:pt x="21" y="55"/>
                    <a:pt x="21" y="55"/>
                  </a:cubicBezTo>
                  <a:cubicBezTo>
                    <a:pt x="21" y="54"/>
                    <a:pt x="21" y="54"/>
                    <a:pt x="21" y="54"/>
                  </a:cubicBezTo>
                  <a:cubicBezTo>
                    <a:pt x="23" y="54"/>
                    <a:pt x="23" y="54"/>
                    <a:pt x="23" y="54"/>
                  </a:cubicBezTo>
                  <a:cubicBezTo>
                    <a:pt x="24" y="55"/>
                    <a:pt x="24" y="55"/>
                    <a:pt x="24" y="55"/>
                  </a:cubicBezTo>
                  <a:cubicBezTo>
                    <a:pt x="24" y="53"/>
                    <a:pt x="24" y="53"/>
                    <a:pt x="24" y="53"/>
                  </a:cubicBezTo>
                  <a:cubicBezTo>
                    <a:pt x="24" y="53"/>
                    <a:pt x="24" y="53"/>
                    <a:pt x="24" y="53"/>
                  </a:cubicBezTo>
                  <a:cubicBezTo>
                    <a:pt x="25" y="54"/>
                    <a:pt x="25" y="54"/>
                    <a:pt x="25" y="54"/>
                  </a:cubicBezTo>
                  <a:cubicBezTo>
                    <a:pt x="27" y="55"/>
                    <a:pt x="27" y="55"/>
                    <a:pt x="27" y="55"/>
                  </a:cubicBezTo>
                  <a:cubicBezTo>
                    <a:pt x="28" y="53"/>
                    <a:pt x="28" y="53"/>
                    <a:pt x="28" y="53"/>
                  </a:cubicBezTo>
                  <a:cubicBezTo>
                    <a:pt x="31" y="55"/>
                    <a:pt x="31" y="55"/>
                    <a:pt x="31" y="55"/>
                  </a:cubicBezTo>
                  <a:cubicBezTo>
                    <a:pt x="32" y="54"/>
                    <a:pt x="32" y="54"/>
                    <a:pt x="32" y="54"/>
                  </a:cubicBezTo>
                  <a:cubicBezTo>
                    <a:pt x="32" y="53"/>
                    <a:pt x="32" y="53"/>
                    <a:pt x="32" y="53"/>
                  </a:cubicBezTo>
                  <a:cubicBezTo>
                    <a:pt x="33" y="54"/>
                    <a:pt x="33" y="54"/>
                    <a:pt x="33" y="54"/>
                  </a:cubicBezTo>
                  <a:cubicBezTo>
                    <a:pt x="32" y="55"/>
                    <a:pt x="32" y="55"/>
                    <a:pt x="32" y="55"/>
                  </a:cubicBezTo>
                  <a:cubicBezTo>
                    <a:pt x="32" y="56"/>
                    <a:pt x="32" y="56"/>
                    <a:pt x="32" y="56"/>
                  </a:cubicBezTo>
                  <a:cubicBezTo>
                    <a:pt x="32" y="58"/>
                    <a:pt x="32" y="58"/>
                    <a:pt x="32" y="58"/>
                  </a:cubicBezTo>
                  <a:cubicBezTo>
                    <a:pt x="33" y="59"/>
                    <a:pt x="33" y="59"/>
                    <a:pt x="33" y="59"/>
                  </a:cubicBezTo>
                  <a:cubicBezTo>
                    <a:pt x="33" y="59"/>
                    <a:pt x="33" y="59"/>
                    <a:pt x="33" y="59"/>
                  </a:cubicBezTo>
                  <a:cubicBezTo>
                    <a:pt x="33" y="60"/>
                    <a:pt x="33" y="60"/>
                    <a:pt x="33" y="60"/>
                  </a:cubicBezTo>
                  <a:cubicBezTo>
                    <a:pt x="34" y="61"/>
                    <a:pt x="34" y="61"/>
                    <a:pt x="34" y="61"/>
                  </a:cubicBezTo>
                  <a:cubicBezTo>
                    <a:pt x="34" y="61"/>
                    <a:pt x="34" y="61"/>
                    <a:pt x="34" y="61"/>
                  </a:cubicBezTo>
                  <a:cubicBezTo>
                    <a:pt x="34" y="62"/>
                    <a:pt x="34" y="62"/>
                    <a:pt x="34" y="62"/>
                  </a:cubicBezTo>
                  <a:cubicBezTo>
                    <a:pt x="36" y="62"/>
                    <a:pt x="36" y="62"/>
                    <a:pt x="36" y="62"/>
                  </a:cubicBezTo>
                  <a:cubicBezTo>
                    <a:pt x="36" y="63"/>
                    <a:pt x="36" y="63"/>
                    <a:pt x="36" y="63"/>
                  </a:cubicBezTo>
                  <a:cubicBezTo>
                    <a:pt x="37" y="63"/>
                    <a:pt x="37" y="63"/>
                    <a:pt x="37" y="63"/>
                  </a:cubicBezTo>
                  <a:cubicBezTo>
                    <a:pt x="37" y="62"/>
                    <a:pt x="37" y="62"/>
                    <a:pt x="37" y="62"/>
                  </a:cubicBezTo>
                  <a:cubicBezTo>
                    <a:pt x="37" y="63"/>
                    <a:pt x="37" y="63"/>
                    <a:pt x="37" y="63"/>
                  </a:cubicBezTo>
                  <a:cubicBezTo>
                    <a:pt x="41" y="62"/>
                    <a:pt x="41" y="62"/>
                    <a:pt x="41" y="62"/>
                  </a:cubicBezTo>
                  <a:cubicBezTo>
                    <a:pt x="43" y="61"/>
                    <a:pt x="43" y="61"/>
                    <a:pt x="43" y="61"/>
                  </a:cubicBezTo>
                  <a:cubicBezTo>
                    <a:pt x="43" y="60"/>
                    <a:pt x="43" y="60"/>
                    <a:pt x="43" y="60"/>
                  </a:cubicBezTo>
                  <a:cubicBezTo>
                    <a:pt x="43" y="58"/>
                    <a:pt x="43" y="58"/>
                    <a:pt x="43" y="58"/>
                  </a:cubicBezTo>
                  <a:cubicBezTo>
                    <a:pt x="44" y="57"/>
                    <a:pt x="44" y="57"/>
                    <a:pt x="44" y="57"/>
                  </a:cubicBezTo>
                  <a:cubicBezTo>
                    <a:pt x="46" y="57"/>
                    <a:pt x="46" y="57"/>
                    <a:pt x="46" y="57"/>
                  </a:cubicBezTo>
                  <a:cubicBezTo>
                    <a:pt x="48" y="55"/>
                    <a:pt x="48" y="55"/>
                    <a:pt x="48" y="55"/>
                  </a:cubicBezTo>
                  <a:cubicBezTo>
                    <a:pt x="49" y="56"/>
                    <a:pt x="49" y="56"/>
                    <a:pt x="49" y="56"/>
                  </a:cubicBezTo>
                  <a:cubicBezTo>
                    <a:pt x="49" y="56"/>
                    <a:pt x="49" y="56"/>
                    <a:pt x="49" y="56"/>
                  </a:cubicBezTo>
                  <a:cubicBezTo>
                    <a:pt x="49" y="57"/>
                    <a:pt x="49" y="57"/>
                    <a:pt x="49" y="57"/>
                  </a:cubicBezTo>
                  <a:cubicBezTo>
                    <a:pt x="50" y="56"/>
                    <a:pt x="50" y="56"/>
                    <a:pt x="50" y="56"/>
                  </a:cubicBezTo>
                  <a:cubicBezTo>
                    <a:pt x="51" y="56"/>
                    <a:pt x="51" y="56"/>
                    <a:pt x="51" y="56"/>
                  </a:cubicBezTo>
                  <a:cubicBezTo>
                    <a:pt x="52" y="54"/>
                    <a:pt x="52" y="54"/>
                    <a:pt x="52" y="54"/>
                  </a:cubicBezTo>
                  <a:cubicBezTo>
                    <a:pt x="54" y="54"/>
                    <a:pt x="54" y="54"/>
                    <a:pt x="54" y="54"/>
                  </a:cubicBezTo>
                  <a:cubicBezTo>
                    <a:pt x="53" y="53"/>
                    <a:pt x="53" y="53"/>
                    <a:pt x="53" y="53"/>
                  </a:cubicBezTo>
                  <a:cubicBezTo>
                    <a:pt x="54" y="52"/>
                    <a:pt x="54" y="52"/>
                    <a:pt x="54" y="52"/>
                  </a:cubicBezTo>
                  <a:cubicBezTo>
                    <a:pt x="54" y="51"/>
                    <a:pt x="54" y="51"/>
                    <a:pt x="54" y="51"/>
                  </a:cubicBezTo>
                  <a:cubicBezTo>
                    <a:pt x="55" y="51"/>
                    <a:pt x="55" y="51"/>
                    <a:pt x="55" y="51"/>
                  </a:cubicBezTo>
                  <a:cubicBezTo>
                    <a:pt x="55" y="50"/>
                    <a:pt x="55" y="50"/>
                    <a:pt x="55" y="50"/>
                  </a:cubicBezTo>
                  <a:cubicBezTo>
                    <a:pt x="55" y="49"/>
                    <a:pt x="55" y="49"/>
                    <a:pt x="55" y="49"/>
                  </a:cubicBezTo>
                  <a:cubicBezTo>
                    <a:pt x="55" y="49"/>
                    <a:pt x="55" y="49"/>
                    <a:pt x="55" y="49"/>
                  </a:cubicBezTo>
                  <a:cubicBezTo>
                    <a:pt x="55" y="48"/>
                    <a:pt x="55" y="48"/>
                    <a:pt x="55" y="48"/>
                  </a:cubicBezTo>
                  <a:cubicBezTo>
                    <a:pt x="55" y="48"/>
                    <a:pt x="55" y="48"/>
                    <a:pt x="55" y="48"/>
                  </a:cubicBezTo>
                  <a:cubicBezTo>
                    <a:pt x="54" y="46"/>
                    <a:pt x="54" y="46"/>
                    <a:pt x="54" y="46"/>
                  </a:cubicBezTo>
                  <a:cubicBezTo>
                    <a:pt x="56" y="44"/>
                    <a:pt x="56" y="44"/>
                    <a:pt x="56" y="44"/>
                  </a:cubicBezTo>
                  <a:cubicBezTo>
                    <a:pt x="56" y="44"/>
                    <a:pt x="56" y="44"/>
                    <a:pt x="56" y="44"/>
                  </a:cubicBezTo>
                  <a:cubicBezTo>
                    <a:pt x="57" y="44"/>
                    <a:pt x="57" y="44"/>
                    <a:pt x="57" y="44"/>
                  </a:cubicBezTo>
                  <a:cubicBezTo>
                    <a:pt x="58" y="42"/>
                    <a:pt x="58" y="42"/>
                    <a:pt x="58" y="42"/>
                  </a:cubicBezTo>
                  <a:cubicBezTo>
                    <a:pt x="59" y="42"/>
                    <a:pt x="59" y="42"/>
                    <a:pt x="59" y="42"/>
                  </a:cubicBezTo>
                  <a:cubicBezTo>
                    <a:pt x="59" y="41"/>
                    <a:pt x="59" y="41"/>
                    <a:pt x="59" y="41"/>
                  </a:cubicBezTo>
                  <a:cubicBezTo>
                    <a:pt x="60" y="41"/>
                    <a:pt x="60" y="41"/>
                    <a:pt x="60" y="41"/>
                  </a:cubicBezTo>
                  <a:cubicBezTo>
                    <a:pt x="60" y="40"/>
                    <a:pt x="60" y="40"/>
                    <a:pt x="60" y="40"/>
                  </a:cubicBezTo>
                  <a:cubicBezTo>
                    <a:pt x="60" y="40"/>
                    <a:pt x="60" y="40"/>
                    <a:pt x="60" y="40"/>
                  </a:cubicBezTo>
                  <a:cubicBezTo>
                    <a:pt x="61" y="38"/>
                    <a:pt x="61" y="38"/>
                    <a:pt x="61" y="38"/>
                  </a:cubicBezTo>
                  <a:cubicBezTo>
                    <a:pt x="61" y="37"/>
                    <a:pt x="61" y="37"/>
                    <a:pt x="61" y="37"/>
                  </a:cubicBezTo>
                  <a:cubicBezTo>
                    <a:pt x="63" y="37"/>
                    <a:pt x="63" y="37"/>
                    <a:pt x="63" y="37"/>
                  </a:cubicBezTo>
                  <a:cubicBezTo>
                    <a:pt x="64" y="34"/>
                    <a:pt x="64" y="34"/>
                    <a:pt x="64" y="34"/>
                  </a:cubicBezTo>
                  <a:cubicBezTo>
                    <a:pt x="63" y="33"/>
                    <a:pt x="63" y="33"/>
                    <a:pt x="63" y="33"/>
                  </a:cubicBezTo>
                  <a:cubicBezTo>
                    <a:pt x="63" y="33"/>
                    <a:pt x="63" y="33"/>
                    <a:pt x="63" y="33"/>
                  </a:cubicBezTo>
                  <a:cubicBezTo>
                    <a:pt x="63" y="32"/>
                    <a:pt x="63" y="32"/>
                    <a:pt x="63" y="32"/>
                  </a:cubicBezTo>
                  <a:cubicBezTo>
                    <a:pt x="64" y="31"/>
                    <a:pt x="64" y="31"/>
                    <a:pt x="64" y="31"/>
                  </a:cubicBezTo>
                  <a:cubicBezTo>
                    <a:pt x="63" y="30"/>
                    <a:pt x="63" y="30"/>
                    <a:pt x="63" y="30"/>
                  </a:cubicBezTo>
                  <a:cubicBezTo>
                    <a:pt x="63" y="30"/>
                    <a:pt x="63" y="30"/>
                    <a:pt x="63" y="30"/>
                  </a:cubicBezTo>
                  <a:cubicBezTo>
                    <a:pt x="63" y="30"/>
                    <a:pt x="63" y="30"/>
                    <a:pt x="63" y="30"/>
                  </a:cubicBezTo>
                  <a:cubicBezTo>
                    <a:pt x="64" y="26"/>
                    <a:pt x="64" y="26"/>
                    <a:pt x="64" y="26"/>
                  </a:cubicBezTo>
                  <a:cubicBezTo>
                    <a:pt x="64" y="26"/>
                    <a:pt x="65" y="26"/>
                    <a:pt x="64" y="25"/>
                  </a:cubicBezTo>
                  <a:cubicBezTo>
                    <a:pt x="62" y="24"/>
                    <a:pt x="62" y="23"/>
                    <a:pt x="62" y="23"/>
                  </a:cubicBezTo>
                  <a:cubicBezTo>
                    <a:pt x="64" y="20"/>
                    <a:pt x="64" y="20"/>
                    <a:pt x="64" y="20"/>
                  </a:cubicBezTo>
                  <a:cubicBezTo>
                    <a:pt x="63" y="18"/>
                    <a:pt x="63" y="18"/>
                    <a:pt x="63" y="18"/>
                  </a:cubicBezTo>
                  <a:cubicBezTo>
                    <a:pt x="63" y="18"/>
                    <a:pt x="63" y="14"/>
                    <a:pt x="62" y="14"/>
                  </a:cubicBezTo>
                  <a:cubicBezTo>
                    <a:pt x="61" y="14"/>
                    <a:pt x="60" y="14"/>
                    <a:pt x="60" y="14"/>
                  </a:cubicBezTo>
                  <a:cubicBezTo>
                    <a:pt x="60" y="14"/>
                    <a:pt x="60" y="14"/>
                    <a:pt x="60" y="14"/>
                  </a:cubicBezTo>
                  <a:cubicBezTo>
                    <a:pt x="59" y="14"/>
                    <a:pt x="57" y="14"/>
                    <a:pt x="57" y="14"/>
                  </a:cubicBezTo>
                  <a:cubicBezTo>
                    <a:pt x="56" y="13"/>
                    <a:pt x="54" y="11"/>
                    <a:pt x="54" y="11"/>
                  </a:cubicBezTo>
                  <a:cubicBezTo>
                    <a:pt x="53" y="9"/>
                    <a:pt x="53" y="9"/>
                    <a:pt x="53" y="9"/>
                  </a:cubicBezTo>
                  <a:cubicBezTo>
                    <a:pt x="53" y="9"/>
                    <a:pt x="53" y="10"/>
                    <a:pt x="52" y="10"/>
                  </a:cubicBezTo>
                  <a:cubicBezTo>
                    <a:pt x="51" y="10"/>
                    <a:pt x="51" y="10"/>
                    <a:pt x="50" y="10"/>
                  </a:cubicBezTo>
                  <a:cubicBezTo>
                    <a:pt x="50" y="10"/>
                    <a:pt x="50" y="10"/>
                    <a:pt x="49" y="10"/>
                  </a:cubicBezTo>
                  <a:cubicBezTo>
                    <a:pt x="48" y="9"/>
                    <a:pt x="48" y="7"/>
                    <a:pt x="48" y="7"/>
                  </a:cubicBezTo>
                  <a:cubicBezTo>
                    <a:pt x="48" y="7"/>
                    <a:pt x="47" y="7"/>
                    <a:pt x="47" y="7"/>
                  </a:cubicBezTo>
                  <a:cubicBezTo>
                    <a:pt x="46" y="7"/>
                    <a:pt x="46" y="7"/>
                    <a:pt x="46" y="7"/>
                  </a:cubicBezTo>
                  <a:cubicBezTo>
                    <a:pt x="45" y="8"/>
                    <a:pt x="44" y="9"/>
                    <a:pt x="44" y="9"/>
                  </a:cubicBezTo>
                  <a:cubicBezTo>
                    <a:pt x="44" y="9"/>
                    <a:pt x="45" y="10"/>
                    <a:pt x="45" y="10"/>
                  </a:cubicBezTo>
                  <a:cubicBezTo>
                    <a:pt x="44" y="11"/>
                    <a:pt x="43" y="12"/>
                    <a:pt x="43" y="12"/>
                  </a:cubicBezTo>
                  <a:cubicBezTo>
                    <a:pt x="43" y="12"/>
                    <a:pt x="42" y="12"/>
                    <a:pt x="41" y="11"/>
                  </a:cubicBezTo>
                  <a:cubicBezTo>
                    <a:pt x="40" y="10"/>
                    <a:pt x="41" y="9"/>
                    <a:pt x="41" y="8"/>
                  </a:cubicBezTo>
                  <a:cubicBezTo>
                    <a:pt x="41" y="7"/>
                    <a:pt x="41" y="8"/>
                    <a:pt x="41" y="6"/>
                  </a:cubicBezTo>
                  <a:cubicBezTo>
                    <a:pt x="41" y="4"/>
                    <a:pt x="42" y="2"/>
                    <a:pt x="42" y="2"/>
                  </a:cubicBezTo>
                  <a:cubicBezTo>
                    <a:pt x="42" y="2"/>
                    <a:pt x="41" y="0"/>
                    <a:pt x="39" y="0"/>
                  </a:cubicBezTo>
                  <a:cubicBezTo>
                    <a:pt x="39" y="0"/>
                    <a:pt x="39" y="0"/>
                    <a:pt x="38" y="0"/>
                  </a:cubicBezTo>
                  <a:cubicBezTo>
                    <a:pt x="35" y="1"/>
                    <a:pt x="34" y="0"/>
                    <a:pt x="34" y="2"/>
                  </a:cubicBezTo>
                  <a:cubicBezTo>
                    <a:pt x="34" y="4"/>
                    <a:pt x="33" y="6"/>
                    <a:pt x="33" y="6"/>
                  </a:cubicBezTo>
                  <a:cubicBezTo>
                    <a:pt x="33" y="6"/>
                    <a:pt x="34" y="6"/>
                    <a:pt x="33" y="7"/>
                  </a:cubicBezTo>
                  <a:cubicBezTo>
                    <a:pt x="32" y="9"/>
                    <a:pt x="30" y="9"/>
                    <a:pt x="30" y="9"/>
                  </a:cubicBezTo>
                  <a:cubicBezTo>
                    <a:pt x="28" y="5"/>
                    <a:pt x="28" y="5"/>
                    <a:pt x="28" y="5"/>
                  </a:cubicBezTo>
                  <a:cubicBezTo>
                    <a:pt x="28" y="5"/>
                    <a:pt x="27" y="3"/>
                    <a:pt x="25" y="3"/>
                  </a:cubicBezTo>
                  <a:cubicBezTo>
                    <a:pt x="23" y="3"/>
                    <a:pt x="21" y="2"/>
                    <a:pt x="21" y="2"/>
                  </a:cubicBezTo>
                  <a:cubicBezTo>
                    <a:pt x="21" y="2"/>
                    <a:pt x="21" y="2"/>
                    <a:pt x="20" y="2"/>
                  </a:cubicBezTo>
                  <a:cubicBezTo>
                    <a:pt x="19" y="2"/>
                    <a:pt x="18" y="2"/>
                    <a:pt x="17" y="3"/>
                  </a:cubicBezTo>
                  <a:cubicBezTo>
                    <a:pt x="16" y="4"/>
                    <a:pt x="15" y="5"/>
                    <a:pt x="15" y="5"/>
                  </a:cubicBezTo>
                  <a:cubicBezTo>
                    <a:pt x="16" y="7"/>
                    <a:pt x="16" y="7"/>
                    <a:pt x="16" y="7"/>
                  </a:cubicBezTo>
                  <a:cubicBezTo>
                    <a:pt x="18" y="5"/>
                    <a:pt x="18" y="5"/>
                    <a:pt x="18" y="5"/>
                  </a:cubicBezTo>
                  <a:cubicBezTo>
                    <a:pt x="23" y="7"/>
                    <a:pt x="23" y="7"/>
                    <a:pt x="23" y="7"/>
                  </a:cubicBezTo>
                  <a:cubicBezTo>
                    <a:pt x="23" y="7"/>
                    <a:pt x="25" y="10"/>
                    <a:pt x="23" y="10"/>
                  </a:cubicBezTo>
                  <a:cubicBezTo>
                    <a:pt x="21" y="10"/>
                    <a:pt x="19" y="11"/>
                    <a:pt x="18" y="11"/>
                  </a:cubicBezTo>
                  <a:cubicBezTo>
                    <a:pt x="17" y="11"/>
                    <a:pt x="18" y="11"/>
                    <a:pt x="17" y="11"/>
                  </a:cubicBezTo>
                  <a:cubicBezTo>
                    <a:pt x="17" y="11"/>
                    <a:pt x="16" y="11"/>
                    <a:pt x="15" y="11"/>
                  </a:cubicBezTo>
                  <a:cubicBezTo>
                    <a:pt x="11" y="9"/>
                    <a:pt x="10" y="7"/>
                    <a:pt x="10" y="7"/>
                  </a:cubicBezTo>
                  <a:cubicBezTo>
                    <a:pt x="10" y="7"/>
                    <a:pt x="8" y="11"/>
                    <a:pt x="7" y="11"/>
                  </a:cubicBezTo>
                  <a:cubicBezTo>
                    <a:pt x="6" y="12"/>
                    <a:pt x="4" y="13"/>
                    <a:pt x="4" y="13"/>
                  </a:cubicBezTo>
                  <a:cubicBezTo>
                    <a:pt x="6" y="16"/>
                    <a:pt x="6" y="16"/>
                    <a:pt x="6" y="16"/>
                  </a:cubicBezTo>
                  <a:cubicBezTo>
                    <a:pt x="3" y="17"/>
                    <a:pt x="3" y="17"/>
                    <a:pt x="3" y="17"/>
                  </a:cubicBezTo>
                  <a:cubicBezTo>
                    <a:pt x="3" y="17"/>
                    <a:pt x="2" y="18"/>
                    <a:pt x="1" y="19"/>
                  </a:cubicBezTo>
                  <a:cubicBezTo>
                    <a:pt x="0" y="20"/>
                    <a:pt x="0" y="22"/>
                    <a:pt x="1" y="22"/>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0" name="Freeform 410"/>
            <p:cNvSpPr>
              <a:spLocks/>
            </p:cNvSpPr>
            <p:nvPr/>
          </p:nvSpPr>
          <p:spPr bwMode="auto">
            <a:xfrm>
              <a:off x="6413124" y="1282436"/>
              <a:ext cx="6813" cy="2904"/>
            </a:xfrm>
            <a:custGeom>
              <a:avLst/>
              <a:gdLst/>
              <a:ahLst/>
              <a:cxnLst>
                <a:cxn ang="0">
                  <a:pos x="2" y="0"/>
                </a:cxn>
                <a:cxn ang="0">
                  <a:pos x="2" y="0"/>
                </a:cxn>
                <a:cxn ang="0">
                  <a:pos x="0" y="0"/>
                </a:cxn>
                <a:cxn ang="0">
                  <a:pos x="0" y="1"/>
                </a:cxn>
                <a:cxn ang="0">
                  <a:pos x="2" y="0"/>
                </a:cxn>
              </a:cxnLst>
              <a:rect l="0" t="0" r="r" b="b"/>
              <a:pathLst>
                <a:path w="2" h="1">
                  <a:moveTo>
                    <a:pt x="2" y="0"/>
                  </a:moveTo>
                  <a:lnTo>
                    <a:pt x="2" y="0"/>
                  </a:lnTo>
                  <a:lnTo>
                    <a:pt x="0" y="0"/>
                  </a:lnTo>
                  <a:lnTo>
                    <a:pt x="0"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1" name="Freeform 411"/>
            <p:cNvSpPr>
              <a:spLocks/>
            </p:cNvSpPr>
            <p:nvPr/>
          </p:nvSpPr>
          <p:spPr bwMode="auto">
            <a:xfrm>
              <a:off x="9032817" y="2179758"/>
              <a:ext cx="61319" cy="26136"/>
            </a:xfrm>
            <a:custGeom>
              <a:avLst/>
              <a:gdLst/>
              <a:ahLst/>
              <a:cxnLst>
                <a:cxn ang="0">
                  <a:pos x="17" y="6"/>
                </a:cxn>
                <a:cxn ang="0">
                  <a:pos x="16" y="5"/>
                </a:cxn>
                <a:cxn ang="0">
                  <a:pos x="15" y="5"/>
                </a:cxn>
                <a:cxn ang="0">
                  <a:pos x="14" y="6"/>
                </a:cxn>
                <a:cxn ang="0">
                  <a:pos x="13" y="5"/>
                </a:cxn>
                <a:cxn ang="0">
                  <a:pos x="13" y="4"/>
                </a:cxn>
                <a:cxn ang="0">
                  <a:pos x="11" y="3"/>
                </a:cxn>
                <a:cxn ang="0">
                  <a:pos x="11" y="3"/>
                </a:cxn>
                <a:cxn ang="0">
                  <a:pos x="10" y="2"/>
                </a:cxn>
                <a:cxn ang="0">
                  <a:pos x="10" y="2"/>
                </a:cxn>
                <a:cxn ang="0">
                  <a:pos x="9" y="1"/>
                </a:cxn>
                <a:cxn ang="0">
                  <a:pos x="8" y="1"/>
                </a:cxn>
                <a:cxn ang="0">
                  <a:pos x="7" y="1"/>
                </a:cxn>
                <a:cxn ang="0">
                  <a:pos x="7" y="1"/>
                </a:cxn>
                <a:cxn ang="0">
                  <a:pos x="7" y="1"/>
                </a:cxn>
                <a:cxn ang="0">
                  <a:pos x="6" y="2"/>
                </a:cxn>
                <a:cxn ang="0">
                  <a:pos x="5" y="2"/>
                </a:cxn>
                <a:cxn ang="0">
                  <a:pos x="4" y="1"/>
                </a:cxn>
                <a:cxn ang="0">
                  <a:pos x="2" y="1"/>
                </a:cxn>
                <a:cxn ang="0">
                  <a:pos x="1" y="0"/>
                </a:cxn>
                <a:cxn ang="0">
                  <a:pos x="1" y="0"/>
                </a:cxn>
                <a:cxn ang="0">
                  <a:pos x="0" y="3"/>
                </a:cxn>
                <a:cxn ang="0">
                  <a:pos x="1" y="5"/>
                </a:cxn>
                <a:cxn ang="0">
                  <a:pos x="2" y="5"/>
                </a:cxn>
                <a:cxn ang="0">
                  <a:pos x="3" y="6"/>
                </a:cxn>
                <a:cxn ang="0">
                  <a:pos x="3" y="5"/>
                </a:cxn>
                <a:cxn ang="0">
                  <a:pos x="4" y="5"/>
                </a:cxn>
                <a:cxn ang="0">
                  <a:pos x="6" y="5"/>
                </a:cxn>
                <a:cxn ang="0">
                  <a:pos x="7" y="5"/>
                </a:cxn>
                <a:cxn ang="0">
                  <a:pos x="9" y="7"/>
                </a:cxn>
                <a:cxn ang="0">
                  <a:pos x="11" y="8"/>
                </a:cxn>
                <a:cxn ang="0">
                  <a:pos x="12" y="8"/>
                </a:cxn>
                <a:cxn ang="0">
                  <a:pos x="12" y="9"/>
                </a:cxn>
                <a:cxn ang="0">
                  <a:pos x="13" y="9"/>
                </a:cxn>
                <a:cxn ang="0">
                  <a:pos x="14" y="8"/>
                </a:cxn>
                <a:cxn ang="0">
                  <a:pos x="14" y="7"/>
                </a:cxn>
                <a:cxn ang="0">
                  <a:pos x="15" y="7"/>
                </a:cxn>
                <a:cxn ang="0">
                  <a:pos x="17" y="7"/>
                </a:cxn>
                <a:cxn ang="0">
                  <a:pos x="18" y="7"/>
                </a:cxn>
                <a:cxn ang="0">
                  <a:pos x="18" y="7"/>
                </a:cxn>
                <a:cxn ang="0">
                  <a:pos x="18" y="6"/>
                </a:cxn>
                <a:cxn ang="0">
                  <a:pos x="18" y="6"/>
                </a:cxn>
                <a:cxn ang="0">
                  <a:pos x="17" y="6"/>
                </a:cxn>
              </a:cxnLst>
              <a:rect l="0" t="0" r="r" b="b"/>
              <a:pathLst>
                <a:path w="18" h="9">
                  <a:moveTo>
                    <a:pt x="17" y="6"/>
                  </a:moveTo>
                  <a:lnTo>
                    <a:pt x="16" y="5"/>
                  </a:lnTo>
                  <a:lnTo>
                    <a:pt x="15" y="5"/>
                  </a:lnTo>
                  <a:lnTo>
                    <a:pt x="14" y="6"/>
                  </a:lnTo>
                  <a:lnTo>
                    <a:pt x="13" y="5"/>
                  </a:lnTo>
                  <a:lnTo>
                    <a:pt x="13" y="4"/>
                  </a:lnTo>
                  <a:lnTo>
                    <a:pt x="11" y="3"/>
                  </a:lnTo>
                  <a:lnTo>
                    <a:pt x="11" y="3"/>
                  </a:lnTo>
                  <a:lnTo>
                    <a:pt x="10" y="2"/>
                  </a:lnTo>
                  <a:lnTo>
                    <a:pt x="10" y="2"/>
                  </a:lnTo>
                  <a:lnTo>
                    <a:pt x="9" y="1"/>
                  </a:lnTo>
                  <a:lnTo>
                    <a:pt x="8" y="1"/>
                  </a:lnTo>
                  <a:lnTo>
                    <a:pt x="7" y="1"/>
                  </a:lnTo>
                  <a:lnTo>
                    <a:pt x="7" y="1"/>
                  </a:lnTo>
                  <a:lnTo>
                    <a:pt x="7" y="1"/>
                  </a:lnTo>
                  <a:lnTo>
                    <a:pt x="6" y="2"/>
                  </a:lnTo>
                  <a:lnTo>
                    <a:pt x="5" y="2"/>
                  </a:lnTo>
                  <a:lnTo>
                    <a:pt x="4" y="1"/>
                  </a:lnTo>
                  <a:lnTo>
                    <a:pt x="2" y="1"/>
                  </a:lnTo>
                  <a:lnTo>
                    <a:pt x="1" y="0"/>
                  </a:lnTo>
                  <a:lnTo>
                    <a:pt x="1" y="0"/>
                  </a:lnTo>
                  <a:lnTo>
                    <a:pt x="0" y="3"/>
                  </a:lnTo>
                  <a:lnTo>
                    <a:pt x="1" y="5"/>
                  </a:lnTo>
                  <a:lnTo>
                    <a:pt x="2" y="5"/>
                  </a:lnTo>
                  <a:lnTo>
                    <a:pt x="3" y="6"/>
                  </a:lnTo>
                  <a:lnTo>
                    <a:pt x="3" y="5"/>
                  </a:lnTo>
                  <a:lnTo>
                    <a:pt x="4" y="5"/>
                  </a:lnTo>
                  <a:lnTo>
                    <a:pt x="6" y="5"/>
                  </a:lnTo>
                  <a:lnTo>
                    <a:pt x="7" y="5"/>
                  </a:lnTo>
                  <a:lnTo>
                    <a:pt x="9" y="7"/>
                  </a:lnTo>
                  <a:lnTo>
                    <a:pt x="11" y="8"/>
                  </a:lnTo>
                  <a:lnTo>
                    <a:pt x="12" y="8"/>
                  </a:lnTo>
                  <a:lnTo>
                    <a:pt x="12" y="9"/>
                  </a:lnTo>
                  <a:lnTo>
                    <a:pt x="13" y="9"/>
                  </a:lnTo>
                  <a:lnTo>
                    <a:pt x="14" y="8"/>
                  </a:lnTo>
                  <a:lnTo>
                    <a:pt x="14" y="7"/>
                  </a:lnTo>
                  <a:lnTo>
                    <a:pt x="15" y="7"/>
                  </a:lnTo>
                  <a:lnTo>
                    <a:pt x="17" y="7"/>
                  </a:lnTo>
                  <a:lnTo>
                    <a:pt x="18" y="7"/>
                  </a:lnTo>
                  <a:lnTo>
                    <a:pt x="18" y="7"/>
                  </a:lnTo>
                  <a:lnTo>
                    <a:pt x="18" y="6"/>
                  </a:lnTo>
                  <a:lnTo>
                    <a:pt x="18" y="6"/>
                  </a:lnTo>
                  <a:lnTo>
                    <a:pt x="17"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2" name="Freeform 412"/>
            <p:cNvSpPr>
              <a:spLocks/>
            </p:cNvSpPr>
            <p:nvPr/>
          </p:nvSpPr>
          <p:spPr bwMode="auto">
            <a:xfrm>
              <a:off x="9117983" y="2295916"/>
              <a:ext cx="34066" cy="17424"/>
            </a:xfrm>
            <a:custGeom>
              <a:avLst/>
              <a:gdLst/>
              <a:ahLst/>
              <a:cxnLst>
                <a:cxn ang="0">
                  <a:pos x="10" y="3"/>
                </a:cxn>
                <a:cxn ang="0">
                  <a:pos x="9" y="3"/>
                </a:cxn>
                <a:cxn ang="0">
                  <a:pos x="9" y="0"/>
                </a:cxn>
                <a:cxn ang="0">
                  <a:pos x="9" y="0"/>
                </a:cxn>
                <a:cxn ang="0">
                  <a:pos x="7" y="0"/>
                </a:cxn>
                <a:cxn ang="0">
                  <a:pos x="6" y="0"/>
                </a:cxn>
                <a:cxn ang="0">
                  <a:pos x="5" y="0"/>
                </a:cxn>
                <a:cxn ang="0">
                  <a:pos x="3" y="1"/>
                </a:cxn>
                <a:cxn ang="0">
                  <a:pos x="0" y="1"/>
                </a:cxn>
                <a:cxn ang="0">
                  <a:pos x="0" y="1"/>
                </a:cxn>
                <a:cxn ang="0">
                  <a:pos x="0" y="2"/>
                </a:cxn>
                <a:cxn ang="0">
                  <a:pos x="0" y="3"/>
                </a:cxn>
                <a:cxn ang="0">
                  <a:pos x="1" y="4"/>
                </a:cxn>
                <a:cxn ang="0">
                  <a:pos x="2" y="4"/>
                </a:cxn>
                <a:cxn ang="0">
                  <a:pos x="3" y="4"/>
                </a:cxn>
                <a:cxn ang="0">
                  <a:pos x="7" y="6"/>
                </a:cxn>
                <a:cxn ang="0">
                  <a:pos x="7" y="5"/>
                </a:cxn>
                <a:cxn ang="0">
                  <a:pos x="7" y="5"/>
                </a:cxn>
                <a:cxn ang="0">
                  <a:pos x="8" y="4"/>
                </a:cxn>
                <a:cxn ang="0">
                  <a:pos x="8" y="4"/>
                </a:cxn>
                <a:cxn ang="0">
                  <a:pos x="9" y="4"/>
                </a:cxn>
                <a:cxn ang="0">
                  <a:pos x="10" y="3"/>
                </a:cxn>
                <a:cxn ang="0">
                  <a:pos x="10" y="3"/>
                </a:cxn>
              </a:cxnLst>
              <a:rect l="0" t="0" r="r" b="b"/>
              <a:pathLst>
                <a:path w="10" h="6">
                  <a:moveTo>
                    <a:pt x="10" y="3"/>
                  </a:moveTo>
                  <a:lnTo>
                    <a:pt x="9" y="3"/>
                  </a:lnTo>
                  <a:lnTo>
                    <a:pt x="9" y="0"/>
                  </a:lnTo>
                  <a:lnTo>
                    <a:pt x="9" y="0"/>
                  </a:lnTo>
                  <a:lnTo>
                    <a:pt x="7" y="0"/>
                  </a:lnTo>
                  <a:lnTo>
                    <a:pt x="6" y="0"/>
                  </a:lnTo>
                  <a:lnTo>
                    <a:pt x="5" y="0"/>
                  </a:lnTo>
                  <a:lnTo>
                    <a:pt x="3" y="1"/>
                  </a:lnTo>
                  <a:lnTo>
                    <a:pt x="0" y="1"/>
                  </a:lnTo>
                  <a:lnTo>
                    <a:pt x="0" y="1"/>
                  </a:lnTo>
                  <a:lnTo>
                    <a:pt x="0" y="2"/>
                  </a:lnTo>
                  <a:lnTo>
                    <a:pt x="0" y="3"/>
                  </a:lnTo>
                  <a:lnTo>
                    <a:pt x="1" y="4"/>
                  </a:lnTo>
                  <a:lnTo>
                    <a:pt x="2" y="4"/>
                  </a:lnTo>
                  <a:lnTo>
                    <a:pt x="3" y="4"/>
                  </a:lnTo>
                  <a:lnTo>
                    <a:pt x="7" y="6"/>
                  </a:lnTo>
                  <a:lnTo>
                    <a:pt x="7" y="5"/>
                  </a:lnTo>
                  <a:lnTo>
                    <a:pt x="7" y="5"/>
                  </a:lnTo>
                  <a:lnTo>
                    <a:pt x="8" y="4"/>
                  </a:lnTo>
                  <a:lnTo>
                    <a:pt x="8" y="4"/>
                  </a:lnTo>
                  <a:lnTo>
                    <a:pt x="9" y="4"/>
                  </a:lnTo>
                  <a:lnTo>
                    <a:pt x="10" y="3"/>
                  </a:lnTo>
                  <a:lnTo>
                    <a:pt x="1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3" name="Freeform 413"/>
            <p:cNvSpPr>
              <a:spLocks/>
            </p:cNvSpPr>
            <p:nvPr/>
          </p:nvSpPr>
          <p:spPr bwMode="auto">
            <a:xfrm>
              <a:off x="2294516" y="2179758"/>
              <a:ext cx="61319" cy="26136"/>
            </a:xfrm>
            <a:custGeom>
              <a:avLst/>
              <a:gdLst/>
              <a:ahLst/>
              <a:cxnLst>
                <a:cxn ang="0">
                  <a:pos x="17" y="7"/>
                </a:cxn>
                <a:cxn ang="0">
                  <a:pos x="18" y="7"/>
                </a:cxn>
                <a:cxn ang="0">
                  <a:pos x="18" y="7"/>
                </a:cxn>
                <a:cxn ang="0">
                  <a:pos x="18" y="6"/>
                </a:cxn>
                <a:cxn ang="0">
                  <a:pos x="18" y="6"/>
                </a:cxn>
                <a:cxn ang="0">
                  <a:pos x="17" y="6"/>
                </a:cxn>
                <a:cxn ang="0">
                  <a:pos x="16" y="5"/>
                </a:cxn>
                <a:cxn ang="0">
                  <a:pos x="15" y="5"/>
                </a:cxn>
                <a:cxn ang="0">
                  <a:pos x="15" y="6"/>
                </a:cxn>
                <a:cxn ang="0">
                  <a:pos x="14" y="5"/>
                </a:cxn>
                <a:cxn ang="0">
                  <a:pos x="13" y="4"/>
                </a:cxn>
                <a:cxn ang="0">
                  <a:pos x="10" y="3"/>
                </a:cxn>
                <a:cxn ang="0">
                  <a:pos x="10" y="3"/>
                </a:cxn>
                <a:cxn ang="0">
                  <a:pos x="10" y="2"/>
                </a:cxn>
                <a:cxn ang="0">
                  <a:pos x="10" y="2"/>
                </a:cxn>
                <a:cxn ang="0">
                  <a:pos x="9" y="1"/>
                </a:cxn>
                <a:cxn ang="0">
                  <a:pos x="8" y="1"/>
                </a:cxn>
                <a:cxn ang="0">
                  <a:pos x="7" y="1"/>
                </a:cxn>
                <a:cxn ang="0">
                  <a:pos x="7" y="1"/>
                </a:cxn>
                <a:cxn ang="0">
                  <a:pos x="7" y="1"/>
                </a:cxn>
                <a:cxn ang="0">
                  <a:pos x="6" y="2"/>
                </a:cxn>
                <a:cxn ang="0">
                  <a:pos x="5" y="2"/>
                </a:cxn>
                <a:cxn ang="0">
                  <a:pos x="4" y="1"/>
                </a:cxn>
                <a:cxn ang="0">
                  <a:pos x="2" y="1"/>
                </a:cxn>
                <a:cxn ang="0">
                  <a:pos x="1" y="0"/>
                </a:cxn>
                <a:cxn ang="0">
                  <a:pos x="1" y="0"/>
                </a:cxn>
                <a:cxn ang="0">
                  <a:pos x="0" y="3"/>
                </a:cxn>
                <a:cxn ang="0">
                  <a:pos x="1" y="5"/>
                </a:cxn>
                <a:cxn ang="0">
                  <a:pos x="2" y="5"/>
                </a:cxn>
                <a:cxn ang="0">
                  <a:pos x="3" y="6"/>
                </a:cxn>
                <a:cxn ang="0">
                  <a:pos x="3" y="5"/>
                </a:cxn>
                <a:cxn ang="0">
                  <a:pos x="4" y="5"/>
                </a:cxn>
                <a:cxn ang="0">
                  <a:pos x="6" y="5"/>
                </a:cxn>
                <a:cxn ang="0">
                  <a:pos x="7" y="5"/>
                </a:cxn>
                <a:cxn ang="0">
                  <a:pos x="9" y="7"/>
                </a:cxn>
                <a:cxn ang="0">
                  <a:pos x="11" y="8"/>
                </a:cxn>
                <a:cxn ang="0">
                  <a:pos x="12" y="8"/>
                </a:cxn>
                <a:cxn ang="0">
                  <a:pos x="12" y="9"/>
                </a:cxn>
                <a:cxn ang="0">
                  <a:pos x="14" y="9"/>
                </a:cxn>
                <a:cxn ang="0">
                  <a:pos x="14" y="8"/>
                </a:cxn>
                <a:cxn ang="0">
                  <a:pos x="14" y="7"/>
                </a:cxn>
                <a:cxn ang="0">
                  <a:pos x="15" y="7"/>
                </a:cxn>
                <a:cxn ang="0">
                  <a:pos x="17" y="7"/>
                </a:cxn>
              </a:cxnLst>
              <a:rect l="0" t="0" r="r" b="b"/>
              <a:pathLst>
                <a:path w="18" h="9">
                  <a:moveTo>
                    <a:pt x="17" y="7"/>
                  </a:moveTo>
                  <a:lnTo>
                    <a:pt x="18" y="7"/>
                  </a:lnTo>
                  <a:lnTo>
                    <a:pt x="18" y="7"/>
                  </a:lnTo>
                  <a:lnTo>
                    <a:pt x="18" y="6"/>
                  </a:lnTo>
                  <a:lnTo>
                    <a:pt x="18" y="6"/>
                  </a:lnTo>
                  <a:lnTo>
                    <a:pt x="17" y="6"/>
                  </a:lnTo>
                  <a:lnTo>
                    <a:pt x="16" y="5"/>
                  </a:lnTo>
                  <a:lnTo>
                    <a:pt x="15" y="5"/>
                  </a:lnTo>
                  <a:lnTo>
                    <a:pt x="15" y="6"/>
                  </a:lnTo>
                  <a:lnTo>
                    <a:pt x="14" y="5"/>
                  </a:lnTo>
                  <a:lnTo>
                    <a:pt x="13" y="4"/>
                  </a:lnTo>
                  <a:lnTo>
                    <a:pt x="10" y="3"/>
                  </a:lnTo>
                  <a:lnTo>
                    <a:pt x="10" y="3"/>
                  </a:lnTo>
                  <a:lnTo>
                    <a:pt x="10" y="2"/>
                  </a:lnTo>
                  <a:lnTo>
                    <a:pt x="10" y="2"/>
                  </a:lnTo>
                  <a:lnTo>
                    <a:pt x="9" y="1"/>
                  </a:lnTo>
                  <a:lnTo>
                    <a:pt x="8" y="1"/>
                  </a:lnTo>
                  <a:lnTo>
                    <a:pt x="7" y="1"/>
                  </a:lnTo>
                  <a:lnTo>
                    <a:pt x="7" y="1"/>
                  </a:lnTo>
                  <a:lnTo>
                    <a:pt x="7" y="1"/>
                  </a:lnTo>
                  <a:lnTo>
                    <a:pt x="6" y="2"/>
                  </a:lnTo>
                  <a:lnTo>
                    <a:pt x="5" y="2"/>
                  </a:lnTo>
                  <a:lnTo>
                    <a:pt x="4" y="1"/>
                  </a:lnTo>
                  <a:lnTo>
                    <a:pt x="2" y="1"/>
                  </a:lnTo>
                  <a:lnTo>
                    <a:pt x="1" y="0"/>
                  </a:lnTo>
                  <a:lnTo>
                    <a:pt x="1" y="0"/>
                  </a:lnTo>
                  <a:lnTo>
                    <a:pt x="0" y="3"/>
                  </a:lnTo>
                  <a:lnTo>
                    <a:pt x="1" y="5"/>
                  </a:lnTo>
                  <a:lnTo>
                    <a:pt x="2" y="5"/>
                  </a:lnTo>
                  <a:lnTo>
                    <a:pt x="3" y="6"/>
                  </a:lnTo>
                  <a:lnTo>
                    <a:pt x="3" y="5"/>
                  </a:lnTo>
                  <a:lnTo>
                    <a:pt x="4" y="5"/>
                  </a:lnTo>
                  <a:lnTo>
                    <a:pt x="6" y="5"/>
                  </a:lnTo>
                  <a:lnTo>
                    <a:pt x="7" y="5"/>
                  </a:lnTo>
                  <a:lnTo>
                    <a:pt x="9" y="7"/>
                  </a:lnTo>
                  <a:lnTo>
                    <a:pt x="11" y="8"/>
                  </a:lnTo>
                  <a:lnTo>
                    <a:pt x="12" y="8"/>
                  </a:lnTo>
                  <a:lnTo>
                    <a:pt x="12" y="9"/>
                  </a:lnTo>
                  <a:lnTo>
                    <a:pt x="14" y="9"/>
                  </a:lnTo>
                  <a:lnTo>
                    <a:pt x="14" y="8"/>
                  </a:lnTo>
                  <a:lnTo>
                    <a:pt x="14" y="7"/>
                  </a:lnTo>
                  <a:lnTo>
                    <a:pt x="15" y="7"/>
                  </a:lnTo>
                  <a:lnTo>
                    <a:pt x="17"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4" name="Freeform 414"/>
            <p:cNvSpPr>
              <a:spLocks/>
            </p:cNvSpPr>
            <p:nvPr/>
          </p:nvSpPr>
          <p:spPr bwMode="auto">
            <a:xfrm>
              <a:off x="2379682" y="2295916"/>
              <a:ext cx="34066" cy="17424"/>
            </a:xfrm>
            <a:custGeom>
              <a:avLst/>
              <a:gdLst/>
              <a:ahLst/>
              <a:cxnLst>
                <a:cxn ang="0">
                  <a:pos x="10" y="3"/>
                </a:cxn>
                <a:cxn ang="0">
                  <a:pos x="10" y="0"/>
                </a:cxn>
                <a:cxn ang="0">
                  <a:pos x="9" y="0"/>
                </a:cxn>
                <a:cxn ang="0">
                  <a:pos x="7" y="0"/>
                </a:cxn>
                <a:cxn ang="0">
                  <a:pos x="7" y="0"/>
                </a:cxn>
                <a:cxn ang="0">
                  <a:pos x="5" y="0"/>
                </a:cxn>
                <a:cxn ang="0">
                  <a:pos x="3" y="1"/>
                </a:cxn>
                <a:cxn ang="0">
                  <a:pos x="0" y="1"/>
                </a:cxn>
                <a:cxn ang="0">
                  <a:pos x="0" y="1"/>
                </a:cxn>
                <a:cxn ang="0">
                  <a:pos x="0" y="2"/>
                </a:cxn>
                <a:cxn ang="0">
                  <a:pos x="0" y="3"/>
                </a:cxn>
                <a:cxn ang="0">
                  <a:pos x="1" y="4"/>
                </a:cxn>
                <a:cxn ang="0">
                  <a:pos x="2" y="4"/>
                </a:cxn>
                <a:cxn ang="0">
                  <a:pos x="3" y="4"/>
                </a:cxn>
                <a:cxn ang="0">
                  <a:pos x="7" y="6"/>
                </a:cxn>
                <a:cxn ang="0">
                  <a:pos x="7" y="5"/>
                </a:cxn>
                <a:cxn ang="0">
                  <a:pos x="7" y="5"/>
                </a:cxn>
                <a:cxn ang="0">
                  <a:pos x="8" y="4"/>
                </a:cxn>
                <a:cxn ang="0">
                  <a:pos x="8" y="4"/>
                </a:cxn>
                <a:cxn ang="0">
                  <a:pos x="10" y="4"/>
                </a:cxn>
                <a:cxn ang="0">
                  <a:pos x="10" y="3"/>
                </a:cxn>
                <a:cxn ang="0">
                  <a:pos x="10" y="3"/>
                </a:cxn>
                <a:cxn ang="0">
                  <a:pos x="10" y="3"/>
                </a:cxn>
              </a:cxnLst>
              <a:rect l="0" t="0" r="r" b="b"/>
              <a:pathLst>
                <a:path w="10" h="6">
                  <a:moveTo>
                    <a:pt x="10" y="3"/>
                  </a:moveTo>
                  <a:lnTo>
                    <a:pt x="10" y="0"/>
                  </a:lnTo>
                  <a:lnTo>
                    <a:pt x="9" y="0"/>
                  </a:lnTo>
                  <a:lnTo>
                    <a:pt x="7" y="0"/>
                  </a:lnTo>
                  <a:lnTo>
                    <a:pt x="7" y="0"/>
                  </a:lnTo>
                  <a:lnTo>
                    <a:pt x="5" y="0"/>
                  </a:lnTo>
                  <a:lnTo>
                    <a:pt x="3" y="1"/>
                  </a:lnTo>
                  <a:lnTo>
                    <a:pt x="0" y="1"/>
                  </a:lnTo>
                  <a:lnTo>
                    <a:pt x="0" y="1"/>
                  </a:lnTo>
                  <a:lnTo>
                    <a:pt x="0" y="2"/>
                  </a:lnTo>
                  <a:lnTo>
                    <a:pt x="0" y="3"/>
                  </a:lnTo>
                  <a:lnTo>
                    <a:pt x="1" y="4"/>
                  </a:lnTo>
                  <a:lnTo>
                    <a:pt x="2" y="4"/>
                  </a:lnTo>
                  <a:lnTo>
                    <a:pt x="3" y="4"/>
                  </a:lnTo>
                  <a:lnTo>
                    <a:pt x="7" y="6"/>
                  </a:lnTo>
                  <a:lnTo>
                    <a:pt x="7" y="5"/>
                  </a:lnTo>
                  <a:lnTo>
                    <a:pt x="7" y="5"/>
                  </a:lnTo>
                  <a:lnTo>
                    <a:pt x="8" y="4"/>
                  </a:lnTo>
                  <a:lnTo>
                    <a:pt x="8" y="4"/>
                  </a:lnTo>
                  <a:lnTo>
                    <a:pt x="10" y="4"/>
                  </a:lnTo>
                  <a:lnTo>
                    <a:pt x="10" y="3"/>
                  </a:lnTo>
                  <a:lnTo>
                    <a:pt x="10" y="3"/>
                  </a:lnTo>
                  <a:lnTo>
                    <a:pt x="1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5" name="Freeform 415"/>
            <p:cNvSpPr>
              <a:spLocks/>
            </p:cNvSpPr>
            <p:nvPr/>
          </p:nvSpPr>
          <p:spPr bwMode="auto">
            <a:xfrm>
              <a:off x="2417155" y="2278492"/>
              <a:ext cx="23846" cy="17424"/>
            </a:xfrm>
            <a:custGeom>
              <a:avLst/>
              <a:gdLst/>
              <a:ahLst/>
              <a:cxnLst>
                <a:cxn ang="0">
                  <a:pos x="4" y="6"/>
                </a:cxn>
                <a:cxn ang="0">
                  <a:pos x="7" y="3"/>
                </a:cxn>
                <a:cxn ang="0">
                  <a:pos x="7" y="2"/>
                </a:cxn>
                <a:cxn ang="0">
                  <a:pos x="6" y="2"/>
                </a:cxn>
                <a:cxn ang="0">
                  <a:pos x="3" y="0"/>
                </a:cxn>
                <a:cxn ang="0">
                  <a:pos x="2" y="1"/>
                </a:cxn>
                <a:cxn ang="0">
                  <a:pos x="0" y="2"/>
                </a:cxn>
                <a:cxn ang="0">
                  <a:pos x="0" y="2"/>
                </a:cxn>
                <a:cxn ang="0">
                  <a:pos x="1" y="2"/>
                </a:cxn>
                <a:cxn ang="0">
                  <a:pos x="3" y="3"/>
                </a:cxn>
                <a:cxn ang="0">
                  <a:pos x="4" y="6"/>
                </a:cxn>
              </a:cxnLst>
              <a:rect l="0" t="0" r="r" b="b"/>
              <a:pathLst>
                <a:path w="7" h="6">
                  <a:moveTo>
                    <a:pt x="4" y="6"/>
                  </a:moveTo>
                  <a:lnTo>
                    <a:pt x="7" y="3"/>
                  </a:lnTo>
                  <a:lnTo>
                    <a:pt x="7" y="2"/>
                  </a:lnTo>
                  <a:lnTo>
                    <a:pt x="6" y="2"/>
                  </a:lnTo>
                  <a:lnTo>
                    <a:pt x="3" y="0"/>
                  </a:lnTo>
                  <a:lnTo>
                    <a:pt x="2" y="1"/>
                  </a:lnTo>
                  <a:lnTo>
                    <a:pt x="0" y="2"/>
                  </a:lnTo>
                  <a:lnTo>
                    <a:pt x="0" y="2"/>
                  </a:lnTo>
                  <a:lnTo>
                    <a:pt x="1" y="2"/>
                  </a:lnTo>
                  <a:lnTo>
                    <a:pt x="3" y="3"/>
                  </a:lnTo>
                  <a:lnTo>
                    <a:pt x="4"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6" name="Freeform 416"/>
            <p:cNvSpPr>
              <a:spLocks/>
            </p:cNvSpPr>
            <p:nvPr/>
          </p:nvSpPr>
          <p:spPr bwMode="auto">
            <a:xfrm>
              <a:off x="4065960" y="2182662"/>
              <a:ext cx="17033" cy="8712"/>
            </a:xfrm>
            <a:custGeom>
              <a:avLst/>
              <a:gdLst/>
              <a:ahLst/>
              <a:cxnLst>
                <a:cxn ang="0">
                  <a:pos x="0" y="0"/>
                </a:cxn>
                <a:cxn ang="0">
                  <a:pos x="1" y="2"/>
                </a:cxn>
                <a:cxn ang="0">
                  <a:pos x="3" y="3"/>
                </a:cxn>
                <a:cxn ang="0">
                  <a:pos x="5" y="3"/>
                </a:cxn>
                <a:cxn ang="0">
                  <a:pos x="4" y="2"/>
                </a:cxn>
                <a:cxn ang="0">
                  <a:pos x="4" y="2"/>
                </a:cxn>
                <a:cxn ang="0">
                  <a:pos x="0" y="0"/>
                </a:cxn>
              </a:cxnLst>
              <a:rect l="0" t="0" r="r" b="b"/>
              <a:pathLst>
                <a:path w="5" h="3">
                  <a:moveTo>
                    <a:pt x="0" y="0"/>
                  </a:moveTo>
                  <a:lnTo>
                    <a:pt x="1" y="2"/>
                  </a:lnTo>
                  <a:lnTo>
                    <a:pt x="3" y="3"/>
                  </a:lnTo>
                  <a:lnTo>
                    <a:pt x="5" y="3"/>
                  </a:lnTo>
                  <a:lnTo>
                    <a:pt x="4" y="2"/>
                  </a:lnTo>
                  <a:lnTo>
                    <a:pt x="4" y="2"/>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7" name="Freeform 417"/>
            <p:cNvSpPr>
              <a:spLocks/>
            </p:cNvSpPr>
            <p:nvPr/>
          </p:nvSpPr>
          <p:spPr bwMode="auto">
            <a:xfrm>
              <a:off x="3946729" y="2208797"/>
              <a:ext cx="34066" cy="29040"/>
            </a:xfrm>
            <a:custGeom>
              <a:avLst/>
              <a:gdLst/>
              <a:ahLst/>
              <a:cxnLst>
                <a:cxn ang="0">
                  <a:pos x="7" y="5"/>
                </a:cxn>
                <a:cxn ang="0">
                  <a:pos x="9" y="3"/>
                </a:cxn>
                <a:cxn ang="0">
                  <a:pos x="10" y="2"/>
                </a:cxn>
                <a:cxn ang="0">
                  <a:pos x="10" y="1"/>
                </a:cxn>
                <a:cxn ang="0">
                  <a:pos x="10" y="1"/>
                </a:cxn>
                <a:cxn ang="0">
                  <a:pos x="8" y="0"/>
                </a:cxn>
                <a:cxn ang="0">
                  <a:pos x="8" y="1"/>
                </a:cxn>
                <a:cxn ang="0">
                  <a:pos x="4" y="1"/>
                </a:cxn>
                <a:cxn ang="0">
                  <a:pos x="3" y="3"/>
                </a:cxn>
                <a:cxn ang="0">
                  <a:pos x="1" y="8"/>
                </a:cxn>
                <a:cxn ang="0">
                  <a:pos x="0" y="10"/>
                </a:cxn>
                <a:cxn ang="0">
                  <a:pos x="1" y="10"/>
                </a:cxn>
                <a:cxn ang="0">
                  <a:pos x="2" y="9"/>
                </a:cxn>
                <a:cxn ang="0">
                  <a:pos x="4" y="9"/>
                </a:cxn>
                <a:cxn ang="0">
                  <a:pos x="4" y="8"/>
                </a:cxn>
                <a:cxn ang="0">
                  <a:pos x="6" y="8"/>
                </a:cxn>
                <a:cxn ang="0">
                  <a:pos x="5" y="6"/>
                </a:cxn>
                <a:cxn ang="0">
                  <a:pos x="6" y="5"/>
                </a:cxn>
                <a:cxn ang="0">
                  <a:pos x="7" y="5"/>
                </a:cxn>
              </a:cxnLst>
              <a:rect l="0" t="0" r="r" b="b"/>
              <a:pathLst>
                <a:path w="10" h="10">
                  <a:moveTo>
                    <a:pt x="7" y="5"/>
                  </a:moveTo>
                  <a:lnTo>
                    <a:pt x="9" y="3"/>
                  </a:lnTo>
                  <a:lnTo>
                    <a:pt x="10" y="2"/>
                  </a:lnTo>
                  <a:lnTo>
                    <a:pt x="10" y="1"/>
                  </a:lnTo>
                  <a:lnTo>
                    <a:pt x="10" y="1"/>
                  </a:lnTo>
                  <a:lnTo>
                    <a:pt x="8" y="0"/>
                  </a:lnTo>
                  <a:lnTo>
                    <a:pt x="8" y="1"/>
                  </a:lnTo>
                  <a:lnTo>
                    <a:pt x="4" y="1"/>
                  </a:lnTo>
                  <a:lnTo>
                    <a:pt x="3" y="3"/>
                  </a:lnTo>
                  <a:lnTo>
                    <a:pt x="1" y="8"/>
                  </a:lnTo>
                  <a:lnTo>
                    <a:pt x="0" y="10"/>
                  </a:lnTo>
                  <a:lnTo>
                    <a:pt x="1" y="10"/>
                  </a:lnTo>
                  <a:lnTo>
                    <a:pt x="2" y="9"/>
                  </a:lnTo>
                  <a:lnTo>
                    <a:pt x="4" y="9"/>
                  </a:lnTo>
                  <a:lnTo>
                    <a:pt x="4" y="8"/>
                  </a:lnTo>
                  <a:lnTo>
                    <a:pt x="6" y="8"/>
                  </a:lnTo>
                  <a:lnTo>
                    <a:pt x="5" y="6"/>
                  </a:lnTo>
                  <a:lnTo>
                    <a:pt x="6" y="5"/>
                  </a:lnTo>
                  <a:lnTo>
                    <a:pt x="7"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8" name="Freeform 418"/>
            <p:cNvSpPr>
              <a:spLocks/>
            </p:cNvSpPr>
            <p:nvPr/>
          </p:nvSpPr>
          <p:spPr bwMode="auto">
            <a:xfrm>
              <a:off x="2645398" y="2353995"/>
              <a:ext cx="20440" cy="14520"/>
            </a:xfrm>
            <a:custGeom>
              <a:avLst/>
              <a:gdLst/>
              <a:ahLst/>
              <a:cxnLst>
                <a:cxn ang="0">
                  <a:pos x="5" y="2"/>
                </a:cxn>
                <a:cxn ang="0">
                  <a:pos x="5" y="1"/>
                </a:cxn>
                <a:cxn ang="0">
                  <a:pos x="5" y="2"/>
                </a:cxn>
                <a:cxn ang="0">
                  <a:pos x="5" y="2"/>
                </a:cxn>
                <a:cxn ang="0">
                  <a:pos x="5" y="2"/>
                </a:cxn>
                <a:cxn ang="0">
                  <a:pos x="5" y="1"/>
                </a:cxn>
                <a:cxn ang="0">
                  <a:pos x="5" y="1"/>
                </a:cxn>
                <a:cxn ang="0">
                  <a:pos x="3" y="0"/>
                </a:cxn>
                <a:cxn ang="0">
                  <a:pos x="2" y="1"/>
                </a:cxn>
                <a:cxn ang="0">
                  <a:pos x="2" y="1"/>
                </a:cxn>
                <a:cxn ang="0">
                  <a:pos x="2" y="2"/>
                </a:cxn>
                <a:cxn ang="0">
                  <a:pos x="2" y="2"/>
                </a:cxn>
                <a:cxn ang="0">
                  <a:pos x="2" y="2"/>
                </a:cxn>
                <a:cxn ang="0">
                  <a:pos x="3" y="2"/>
                </a:cxn>
                <a:cxn ang="0">
                  <a:pos x="3" y="2"/>
                </a:cxn>
                <a:cxn ang="0">
                  <a:pos x="2" y="2"/>
                </a:cxn>
                <a:cxn ang="0">
                  <a:pos x="2" y="2"/>
                </a:cxn>
                <a:cxn ang="0">
                  <a:pos x="1" y="2"/>
                </a:cxn>
                <a:cxn ang="0">
                  <a:pos x="1" y="2"/>
                </a:cxn>
                <a:cxn ang="0">
                  <a:pos x="1" y="3"/>
                </a:cxn>
                <a:cxn ang="0">
                  <a:pos x="0" y="3"/>
                </a:cxn>
                <a:cxn ang="0">
                  <a:pos x="1" y="4"/>
                </a:cxn>
                <a:cxn ang="0">
                  <a:pos x="2" y="5"/>
                </a:cxn>
                <a:cxn ang="0">
                  <a:pos x="2" y="5"/>
                </a:cxn>
                <a:cxn ang="0">
                  <a:pos x="2" y="5"/>
                </a:cxn>
                <a:cxn ang="0">
                  <a:pos x="2" y="5"/>
                </a:cxn>
                <a:cxn ang="0">
                  <a:pos x="3" y="4"/>
                </a:cxn>
                <a:cxn ang="0">
                  <a:pos x="3" y="4"/>
                </a:cxn>
                <a:cxn ang="0">
                  <a:pos x="4" y="4"/>
                </a:cxn>
                <a:cxn ang="0">
                  <a:pos x="5" y="4"/>
                </a:cxn>
                <a:cxn ang="0">
                  <a:pos x="5" y="3"/>
                </a:cxn>
                <a:cxn ang="0">
                  <a:pos x="6" y="3"/>
                </a:cxn>
                <a:cxn ang="0">
                  <a:pos x="6" y="2"/>
                </a:cxn>
                <a:cxn ang="0">
                  <a:pos x="5" y="2"/>
                </a:cxn>
              </a:cxnLst>
              <a:rect l="0" t="0" r="r" b="b"/>
              <a:pathLst>
                <a:path w="6" h="5">
                  <a:moveTo>
                    <a:pt x="5" y="2"/>
                  </a:moveTo>
                  <a:lnTo>
                    <a:pt x="5" y="1"/>
                  </a:lnTo>
                  <a:lnTo>
                    <a:pt x="5" y="2"/>
                  </a:lnTo>
                  <a:lnTo>
                    <a:pt x="5" y="2"/>
                  </a:lnTo>
                  <a:lnTo>
                    <a:pt x="5" y="2"/>
                  </a:lnTo>
                  <a:lnTo>
                    <a:pt x="5" y="1"/>
                  </a:lnTo>
                  <a:lnTo>
                    <a:pt x="5" y="1"/>
                  </a:lnTo>
                  <a:lnTo>
                    <a:pt x="3" y="0"/>
                  </a:lnTo>
                  <a:lnTo>
                    <a:pt x="2" y="1"/>
                  </a:lnTo>
                  <a:lnTo>
                    <a:pt x="2" y="1"/>
                  </a:lnTo>
                  <a:lnTo>
                    <a:pt x="2" y="2"/>
                  </a:lnTo>
                  <a:lnTo>
                    <a:pt x="2" y="2"/>
                  </a:lnTo>
                  <a:lnTo>
                    <a:pt x="2" y="2"/>
                  </a:lnTo>
                  <a:lnTo>
                    <a:pt x="3" y="2"/>
                  </a:lnTo>
                  <a:lnTo>
                    <a:pt x="3" y="2"/>
                  </a:lnTo>
                  <a:lnTo>
                    <a:pt x="2" y="2"/>
                  </a:lnTo>
                  <a:lnTo>
                    <a:pt x="2" y="2"/>
                  </a:lnTo>
                  <a:lnTo>
                    <a:pt x="1" y="2"/>
                  </a:lnTo>
                  <a:lnTo>
                    <a:pt x="1" y="2"/>
                  </a:lnTo>
                  <a:lnTo>
                    <a:pt x="1" y="3"/>
                  </a:lnTo>
                  <a:lnTo>
                    <a:pt x="0" y="3"/>
                  </a:lnTo>
                  <a:lnTo>
                    <a:pt x="1" y="4"/>
                  </a:lnTo>
                  <a:lnTo>
                    <a:pt x="2" y="5"/>
                  </a:lnTo>
                  <a:lnTo>
                    <a:pt x="2" y="5"/>
                  </a:lnTo>
                  <a:lnTo>
                    <a:pt x="2" y="5"/>
                  </a:lnTo>
                  <a:lnTo>
                    <a:pt x="2" y="5"/>
                  </a:lnTo>
                  <a:lnTo>
                    <a:pt x="3" y="4"/>
                  </a:lnTo>
                  <a:lnTo>
                    <a:pt x="3" y="4"/>
                  </a:lnTo>
                  <a:lnTo>
                    <a:pt x="4" y="4"/>
                  </a:lnTo>
                  <a:lnTo>
                    <a:pt x="5" y="4"/>
                  </a:lnTo>
                  <a:lnTo>
                    <a:pt x="5" y="3"/>
                  </a:lnTo>
                  <a:lnTo>
                    <a:pt x="6" y="3"/>
                  </a:lnTo>
                  <a:lnTo>
                    <a:pt x="6" y="2"/>
                  </a:lnTo>
                  <a:lnTo>
                    <a:pt x="5"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9" name="Freeform 419"/>
            <p:cNvSpPr>
              <a:spLocks/>
            </p:cNvSpPr>
            <p:nvPr/>
          </p:nvSpPr>
          <p:spPr bwMode="auto">
            <a:xfrm>
              <a:off x="2655618" y="2348187"/>
              <a:ext cx="6813" cy="5808"/>
            </a:xfrm>
            <a:custGeom>
              <a:avLst/>
              <a:gdLst/>
              <a:ahLst/>
              <a:cxnLst>
                <a:cxn ang="0">
                  <a:pos x="2" y="2"/>
                </a:cxn>
                <a:cxn ang="0">
                  <a:pos x="2" y="1"/>
                </a:cxn>
                <a:cxn ang="0">
                  <a:pos x="2" y="1"/>
                </a:cxn>
                <a:cxn ang="0">
                  <a:pos x="1" y="0"/>
                </a:cxn>
                <a:cxn ang="0">
                  <a:pos x="1" y="1"/>
                </a:cxn>
                <a:cxn ang="0">
                  <a:pos x="0" y="0"/>
                </a:cxn>
                <a:cxn ang="0">
                  <a:pos x="0" y="1"/>
                </a:cxn>
                <a:cxn ang="0">
                  <a:pos x="1" y="2"/>
                </a:cxn>
                <a:cxn ang="0">
                  <a:pos x="2" y="2"/>
                </a:cxn>
              </a:cxnLst>
              <a:rect l="0" t="0" r="r" b="b"/>
              <a:pathLst>
                <a:path w="2" h="2">
                  <a:moveTo>
                    <a:pt x="2" y="2"/>
                  </a:moveTo>
                  <a:lnTo>
                    <a:pt x="2" y="1"/>
                  </a:lnTo>
                  <a:lnTo>
                    <a:pt x="2" y="1"/>
                  </a:lnTo>
                  <a:lnTo>
                    <a:pt x="1" y="0"/>
                  </a:lnTo>
                  <a:lnTo>
                    <a:pt x="1" y="1"/>
                  </a:lnTo>
                  <a:lnTo>
                    <a:pt x="0" y="0"/>
                  </a:lnTo>
                  <a:lnTo>
                    <a:pt x="0" y="1"/>
                  </a:lnTo>
                  <a:lnTo>
                    <a:pt x="1"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0" name="Freeform 420"/>
            <p:cNvSpPr>
              <a:spLocks/>
            </p:cNvSpPr>
            <p:nvPr/>
          </p:nvSpPr>
          <p:spPr bwMode="auto">
            <a:xfrm>
              <a:off x="2277483" y="2290108"/>
              <a:ext cx="6813" cy="5808"/>
            </a:xfrm>
            <a:custGeom>
              <a:avLst/>
              <a:gdLst/>
              <a:ahLst/>
              <a:cxnLst>
                <a:cxn ang="0">
                  <a:pos x="2" y="2"/>
                </a:cxn>
                <a:cxn ang="0">
                  <a:pos x="1" y="2"/>
                </a:cxn>
                <a:cxn ang="0">
                  <a:pos x="1" y="2"/>
                </a:cxn>
                <a:cxn ang="0">
                  <a:pos x="0" y="1"/>
                </a:cxn>
                <a:cxn ang="0">
                  <a:pos x="0" y="0"/>
                </a:cxn>
                <a:cxn ang="0">
                  <a:pos x="0" y="0"/>
                </a:cxn>
                <a:cxn ang="0">
                  <a:pos x="0" y="0"/>
                </a:cxn>
                <a:cxn ang="0">
                  <a:pos x="0" y="1"/>
                </a:cxn>
                <a:cxn ang="0">
                  <a:pos x="1" y="2"/>
                </a:cxn>
                <a:cxn ang="0">
                  <a:pos x="2" y="2"/>
                </a:cxn>
              </a:cxnLst>
              <a:rect l="0" t="0" r="r" b="b"/>
              <a:pathLst>
                <a:path w="2" h="2">
                  <a:moveTo>
                    <a:pt x="2" y="2"/>
                  </a:moveTo>
                  <a:lnTo>
                    <a:pt x="1" y="2"/>
                  </a:lnTo>
                  <a:lnTo>
                    <a:pt x="1" y="2"/>
                  </a:lnTo>
                  <a:lnTo>
                    <a:pt x="0" y="1"/>
                  </a:lnTo>
                  <a:lnTo>
                    <a:pt x="0" y="0"/>
                  </a:lnTo>
                  <a:lnTo>
                    <a:pt x="0" y="0"/>
                  </a:lnTo>
                  <a:lnTo>
                    <a:pt x="0" y="0"/>
                  </a:lnTo>
                  <a:lnTo>
                    <a:pt x="0" y="1"/>
                  </a:lnTo>
                  <a:lnTo>
                    <a:pt x="1"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1" name="Freeform 421"/>
            <p:cNvSpPr>
              <a:spLocks/>
            </p:cNvSpPr>
            <p:nvPr/>
          </p:nvSpPr>
          <p:spPr bwMode="auto">
            <a:xfrm>
              <a:off x="4185192" y="2214605"/>
              <a:ext cx="13626" cy="5808"/>
            </a:xfrm>
            <a:custGeom>
              <a:avLst/>
              <a:gdLst/>
              <a:ahLst/>
              <a:cxnLst>
                <a:cxn ang="0">
                  <a:pos x="2" y="0"/>
                </a:cxn>
                <a:cxn ang="0">
                  <a:pos x="1" y="0"/>
                </a:cxn>
                <a:cxn ang="0">
                  <a:pos x="0" y="0"/>
                </a:cxn>
                <a:cxn ang="0">
                  <a:pos x="0" y="0"/>
                </a:cxn>
                <a:cxn ang="0">
                  <a:pos x="2" y="2"/>
                </a:cxn>
                <a:cxn ang="0">
                  <a:pos x="3" y="2"/>
                </a:cxn>
                <a:cxn ang="0">
                  <a:pos x="4" y="2"/>
                </a:cxn>
                <a:cxn ang="0">
                  <a:pos x="4" y="2"/>
                </a:cxn>
                <a:cxn ang="0">
                  <a:pos x="3" y="1"/>
                </a:cxn>
                <a:cxn ang="0">
                  <a:pos x="2" y="0"/>
                </a:cxn>
              </a:cxnLst>
              <a:rect l="0" t="0" r="r" b="b"/>
              <a:pathLst>
                <a:path w="4" h="2">
                  <a:moveTo>
                    <a:pt x="2" y="0"/>
                  </a:moveTo>
                  <a:lnTo>
                    <a:pt x="1" y="0"/>
                  </a:lnTo>
                  <a:lnTo>
                    <a:pt x="0" y="0"/>
                  </a:lnTo>
                  <a:lnTo>
                    <a:pt x="0" y="0"/>
                  </a:lnTo>
                  <a:lnTo>
                    <a:pt x="2" y="2"/>
                  </a:lnTo>
                  <a:lnTo>
                    <a:pt x="3" y="2"/>
                  </a:lnTo>
                  <a:lnTo>
                    <a:pt x="4" y="2"/>
                  </a:lnTo>
                  <a:lnTo>
                    <a:pt x="4" y="2"/>
                  </a:lnTo>
                  <a:lnTo>
                    <a:pt x="3"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2" name="Freeform 422"/>
            <p:cNvSpPr>
              <a:spLocks/>
            </p:cNvSpPr>
            <p:nvPr/>
          </p:nvSpPr>
          <p:spPr bwMode="auto">
            <a:xfrm>
              <a:off x="4117060" y="2214605"/>
              <a:ext cx="17033" cy="5808"/>
            </a:xfrm>
            <a:custGeom>
              <a:avLst/>
              <a:gdLst/>
              <a:ahLst/>
              <a:cxnLst>
                <a:cxn ang="0">
                  <a:pos x="2" y="1"/>
                </a:cxn>
                <a:cxn ang="0">
                  <a:pos x="1" y="1"/>
                </a:cxn>
                <a:cxn ang="0">
                  <a:pos x="0" y="1"/>
                </a:cxn>
                <a:cxn ang="0">
                  <a:pos x="1" y="2"/>
                </a:cxn>
                <a:cxn ang="0">
                  <a:pos x="3" y="2"/>
                </a:cxn>
                <a:cxn ang="0">
                  <a:pos x="4" y="2"/>
                </a:cxn>
                <a:cxn ang="0">
                  <a:pos x="5" y="1"/>
                </a:cxn>
                <a:cxn ang="0">
                  <a:pos x="4" y="1"/>
                </a:cxn>
                <a:cxn ang="0">
                  <a:pos x="4" y="0"/>
                </a:cxn>
                <a:cxn ang="0">
                  <a:pos x="4" y="1"/>
                </a:cxn>
                <a:cxn ang="0">
                  <a:pos x="4" y="1"/>
                </a:cxn>
                <a:cxn ang="0">
                  <a:pos x="2" y="1"/>
                </a:cxn>
              </a:cxnLst>
              <a:rect l="0" t="0" r="r" b="b"/>
              <a:pathLst>
                <a:path w="5" h="2">
                  <a:moveTo>
                    <a:pt x="2" y="1"/>
                  </a:moveTo>
                  <a:lnTo>
                    <a:pt x="1" y="1"/>
                  </a:lnTo>
                  <a:lnTo>
                    <a:pt x="0" y="1"/>
                  </a:lnTo>
                  <a:lnTo>
                    <a:pt x="1" y="2"/>
                  </a:lnTo>
                  <a:lnTo>
                    <a:pt x="3" y="2"/>
                  </a:lnTo>
                  <a:lnTo>
                    <a:pt x="4" y="2"/>
                  </a:lnTo>
                  <a:lnTo>
                    <a:pt x="5" y="1"/>
                  </a:lnTo>
                  <a:lnTo>
                    <a:pt x="4" y="1"/>
                  </a:lnTo>
                  <a:lnTo>
                    <a:pt x="4" y="0"/>
                  </a:lnTo>
                  <a:lnTo>
                    <a:pt x="4" y="1"/>
                  </a:lnTo>
                  <a:lnTo>
                    <a:pt x="4"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3" name="Freeform 423"/>
            <p:cNvSpPr>
              <a:spLocks/>
            </p:cNvSpPr>
            <p:nvPr/>
          </p:nvSpPr>
          <p:spPr bwMode="auto">
            <a:xfrm>
              <a:off x="2614739" y="2368515"/>
              <a:ext cx="47693" cy="37751"/>
            </a:xfrm>
            <a:custGeom>
              <a:avLst/>
              <a:gdLst/>
              <a:ahLst/>
              <a:cxnLst>
                <a:cxn ang="0">
                  <a:pos x="13" y="4"/>
                </a:cxn>
                <a:cxn ang="0">
                  <a:pos x="13" y="3"/>
                </a:cxn>
                <a:cxn ang="0">
                  <a:pos x="13" y="1"/>
                </a:cxn>
                <a:cxn ang="0">
                  <a:pos x="11" y="3"/>
                </a:cxn>
                <a:cxn ang="0">
                  <a:pos x="11" y="1"/>
                </a:cxn>
                <a:cxn ang="0">
                  <a:pos x="10" y="1"/>
                </a:cxn>
                <a:cxn ang="0">
                  <a:pos x="10" y="1"/>
                </a:cxn>
                <a:cxn ang="0">
                  <a:pos x="9" y="2"/>
                </a:cxn>
                <a:cxn ang="0">
                  <a:pos x="7" y="3"/>
                </a:cxn>
                <a:cxn ang="0">
                  <a:pos x="7" y="4"/>
                </a:cxn>
                <a:cxn ang="0">
                  <a:pos x="6" y="1"/>
                </a:cxn>
                <a:cxn ang="0">
                  <a:pos x="5" y="2"/>
                </a:cxn>
                <a:cxn ang="0">
                  <a:pos x="7" y="4"/>
                </a:cxn>
                <a:cxn ang="0">
                  <a:pos x="6" y="5"/>
                </a:cxn>
                <a:cxn ang="0">
                  <a:pos x="6" y="6"/>
                </a:cxn>
                <a:cxn ang="0">
                  <a:pos x="4" y="5"/>
                </a:cxn>
                <a:cxn ang="0">
                  <a:pos x="4" y="4"/>
                </a:cxn>
                <a:cxn ang="0">
                  <a:pos x="3" y="4"/>
                </a:cxn>
                <a:cxn ang="0">
                  <a:pos x="1" y="5"/>
                </a:cxn>
                <a:cxn ang="0">
                  <a:pos x="0" y="7"/>
                </a:cxn>
                <a:cxn ang="0">
                  <a:pos x="0" y="7"/>
                </a:cxn>
                <a:cxn ang="0">
                  <a:pos x="1" y="8"/>
                </a:cxn>
                <a:cxn ang="0">
                  <a:pos x="3" y="11"/>
                </a:cxn>
                <a:cxn ang="0">
                  <a:pos x="3" y="9"/>
                </a:cxn>
                <a:cxn ang="0">
                  <a:pos x="3" y="9"/>
                </a:cxn>
                <a:cxn ang="0">
                  <a:pos x="4" y="9"/>
                </a:cxn>
                <a:cxn ang="0">
                  <a:pos x="4" y="10"/>
                </a:cxn>
                <a:cxn ang="0">
                  <a:pos x="5" y="11"/>
                </a:cxn>
                <a:cxn ang="0">
                  <a:pos x="5" y="11"/>
                </a:cxn>
                <a:cxn ang="0">
                  <a:pos x="7" y="11"/>
                </a:cxn>
                <a:cxn ang="0">
                  <a:pos x="7" y="11"/>
                </a:cxn>
                <a:cxn ang="0">
                  <a:pos x="7" y="10"/>
                </a:cxn>
                <a:cxn ang="0">
                  <a:pos x="8" y="8"/>
                </a:cxn>
                <a:cxn ang="0">
                  <a:pos x="10" y="8"/>
                </a:cxn>
                <a:cxn ang="0">
                  <a:pos x="10" y="8"/>
                </a:cxn>
                <a:cxn ang="0">
                  <a:pos x="11" y="7"/>
                </a:cxn>
                <a:cxn ang="0">
                  <a:pos x="11" y="8"/>
                </a:cxn>
                <a:cxn ang="0">
                  <a:pos x="12" y="7"/>
                </a:cxn>
                <a:cxn ang="0">
                  <a:pos x="11" y="6"/>
                </a:cxn>
                <a:cxn ang="0">
                  <a:pos x="11" y="5"/>
                </a:cxn>
                <a:cxn ang="0">
                  <a:pos x="14" y="6"/>
                </a:cxn>
                <a:cxn ang="0">
                  <a:pos x="13" y="4"/>
                </a:cxn>
              </a:cxnLst>
              <a:rect l="0" t="0" r="r" b="b"/>
              <a:pathLst>
                <a:path w="14" h="13">
                  <a:moveTo>
                    <a:pt x="13" y="4"/>
                  </a:moveTo>
                  <a:lnTo>
                    <a:pt x="13" y="4"/>
                  </a:lnTo>
                  <a:lnTo>
                    <a:pt x="13" y="3"/>
                  </a:lnTo>
                  <a:lnTo>
                    <a:pt x="13" y="3"/>
                  </a:lnTo>
                  <a:lnTo>
                    <a:pt x="13" y="1"/>
                  </a:lnTo>
                  <a:lnTo>
                    <a:pt x="13" y="1"/>
                  </a:lnTo>
                  <a:lnTo>
                    <a:pt x="12" y="1"/>
                  </a:lnTo>
                  <a:lnTo>
                    <a:pt x="11" y="3"/>
                  </a:lnTo>
                  <a:lnTo>
                    <a:pt x="11" y="2"/>
                  </a:lnTo>
                  <a:lnTo>
                    <a:pt x="11" y="1"/>
                  </a:lnTo>
                  <a:lnTo>
                    <a:pt x="10" y="1"/>
                  </a:lnTo>
                  <a:lnTo>
                    <a:pt x="10" y="1"/>
                  </a:lnTo>
                  <a:lnTo>
                    <a:pt x="9" y="0"/>
                  </a:lnTo>
                  <a:lnTo>
                    <a:pt x="10" y="1"/>
                  </a:lnTo>
                  <a:lnTo>
                    <a:pt x="10" y="2"/>
                  </a:lnTo>
                  <a:lnTo>
                    <a:pt x="9" y="2"/>
                  </a:lnTo>
                  <a:lnTo>
                    <a:pt x="8" y="2"/>
                  </a:lnTo>
                  <a:lnTo>
                    <a:pt x="7" y="3"/>
                  </a:lnTo>
                  <a:lnTo>
                    <a:pt x="7" y="4"/>
                  </a:lnTo>
                  <a:lnTo>
                    <a:pt x="7" y="4"/>
                  </a:lnTo>
                  <a:lnTo>
                    <a:pt x="7" y="2"/>
                  </a:lnTo>
                  <a:lnTo>
                    <a:pt x="6" y="1"/>
                  </a:lnTo>
                  <a:lnTo>
                    <a:pt x="5" y="1"/>
                  </a:lnTo>
                  <a:lnTo>
                    <a:pt x="5" y="2"/>
                  </a:lnTo>
                  <a:lnTo>
                    <a:pt x="5" y="2"/>
                  </a:lnTo>
                  <a:lnTo>
                    <a:pt x="7" y="4"/>
                  </a:lnTo>
                  <a:lnTo>
                    <a:pt x="6" y="4"/>
                  </a:lnTo>
                  <a:lnTo>
                    <a:pt x="6" y="5"/>
                  </a:lnTo>
                  <a:lnTo>
                    <a:pt x="6" y="5"/>
                  </a:lnTo>
                  <a:lnTo>
                    <a:pt x="6" y="6"/>
                  </a:lnTo>
                  <a:lnTo>
                    <a:pt x="5" y="6"/>
                  </a:lnTo>
                  <a:lnTo>
                    <a:pt x="4" y="5"/>
                  </a:lnTo>
                  <a:lnTo>
                    <a:pt x="4" y="4"/>
                  </a:lnTo>
                  <a:lnTo>
                    <a:pt x="4" y="4"/>
                  </a:lnTo>
                  <a:lnTo>
                    <a:pt x="3" y="4"/>
                  </a:lnTo>
                  <a:lnTo>
                    <a:pt x="3" y="4"/>
                  </a:lnTo>
                  <a:lnTo>
                    <a:pt x="2" y="4"/>
                  </a:lnTo>
                  <a:lnTo>
                    <a:pt x="1" y="5"/>
                  </a:lnTo>
                  <a:lnTo>
                    <a:pt x="1" y="7"/>
                  </a:lnTo>
                  <a:lnTo>
                    <a:pt x="0" y="7"/>
                  </a:lnTo>
                  <a:lnTo>
                    <a:pt x="0" y="7"/>
                  </a:lnTo>
                  <a:lnTo>
                    <a:pt x="0" y="7"/>
                  </a:lnTo>
                  <a:lnTo>
                    <a:pt x="1" y="8"/>
                  </a:lnTo>
                  <a:lnTo>
                    <a:pt x="1" y="8"/>
                  </a:lnTo>
                  <a:lnTo>
                    <a:pt x="2" y="11"/>
                  </a:lnTo>
                  <a:lnTo>
                    <a:pt x="3" y="11"/>
                  </a:lnTo>
                  <a:lnTo>
                    <a:pt x="3" y="11"/>
                  </a:lnTo>
                  <a:lnTo>
                    <a:pt x="3" y="9"/>
                  </a:lnTo>
                  <a:lnTo>
                    <a:pt x="3" y="9"/>
                  </a:lnTo>
                  <a:lnTo>
                    <a:pt x="3" y="9"/>
                  </a:lnTo>
                  <a:lnTo>
                    <a:pt x="3" y="8"/>
                  </a:lnTo>
                  <a:lnTo>
                    <a:pt x="4" y="9"/>
                  </a:lnTo>
                  <a:lnTo>
                    <a:pt x="4" y="9"/>
                  </a:lnTo>
                  <a:lnTo>
                    <a:pt x="4" y="10"/>
                  </a:lnTo>
                  <a:lnTo>
                    <a:pt x="4" y="10"/>
                  </a:lnTo>
                  <a:lnTo>
                    <a:pt x="5" y="11"/>
                  </a:lnTo>
                  <a:lnTo>
                    <a:pt x="5" y="11"/>
                  </a:lnTo>
                  <a:lnTo>
                    <a:pt x="5" y="11"/>
                  </a:lnTo>
                  <a:lnTo>
                    <a:pt x="4" y="13"/>
                  </a:lnTo>
                  <a:lnTo>
                    <a:pt x="7" y="11"/>
                  </a:lnTo>
                  <a:lnTo>
                    <a:pt x="7" y="11"/>
                  </a:lnTo>
                  <a:lnTo>
                    <a:pt x="7" y="11"/>
                  </a:lnTo>
                  <a:lnTo>
                    <a:pt x="7" y="10"/>
                  </a:lnTo>
                  <a:lnTo>
                    <a:pt x="7" y="10"/>
                  </a:lnTo>
                  <a:lnTo>
                    <a:pt x="7" y="9"/>
                  </a:lnTo>
                  <a:lnTo>
                    <a:pt x="8" y="8"/>
                  </a:lnTo>
                  <a:lnTo>
                    <a:pt x="10" y="8"/>
                  </a:lnTo>
                  <a:lnTo>
                    <a:pt x="10" y="8"/>
                  </a:lnTo>
                  <a:lnTo>
                    <a:pt x="10" y="8"/>
                  </a:lnTo>
                  <a:lnTo>
                    <a:pt x="10" y="8"/>
                  </a:lnTo>
                  <a:lnTo>
                    <a:pt x="11" y="7"/>
                  </a:lnTo>
                  <a:lnTo>
                    <a:pt x="11" y="7"/>
                  </a:lnTo>
                  <a:lnTo>
                    <a:pt x="11" y="7"/>
                  </a:lnTo>
                  <a:lnTo>
                    <a:pt x="11" y="8"/>
                  </a:lnTo>
                  <a:lnTo>
                    <a:pt x="12" y="8"/>
                  </a:lnTo>
                  <a:lnTo>
                    <a:pt x="12" y="7"/>
                  </a:lnTo>
                  <a:lnTo>
                    <a:pt x="12" y="6"/>
                  </a:lnTo>
                  <a:lnTo>
                    <a:pt x="11" y="6"/>
                  </a:lnTo>
                  <a:lnTo>
                    <a:pt x="11" y="5"/>
                  </a:lnTo>
                  <a:lnTo>
                    <a:pt x="11" y="5"/>
                  </a:lnTo>
                  <a:lnTo>
                    <a:pt x="13" y="6"/>
                  </a:lnTo>
                  <a:lnTo>
                    <a:pt x="14" y="6"/>
                  </a:lnTo>
                  <a:lnTo>
                    <a:pt x="14" y="4"/>
                  </a:lnTo>
                  <a:lnTo>
                    <a:pt x="13" y="4"/>
                  </a:lnTo>
                  <a:lnTo>
                    <a:pt x="13"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4" name="Freeform 424"/>
            <p:cNvSpPr>
              <a:spLocks/>
            </p:cNvSpPr>
            <p:nvPr/>
          </p:nvSpPr>
          <p:spPr bwMode="auto">
            <a:xfrm>
              <a:off x="2427375" y="2205893"/>
              <a:ext cx="13626" cy="11616"/>
            </a:xfrm>
            <a:custGeom>
              <a:avLst/>
              <a:gdLst/>
              <a:ahLst/>
              <a:cxnLst>
                <a:cxn ang="0">
                  <a:pos x="1" y="3"/>
                </a:cxn>
                <a:cxn ang="0">
                  <a:pos x="3" y="3"/>
                </a:cxn>
                <a:cxn ang="0">
                  <a:pos x="4" y="1"/>
                </a:cxn>
                <a:cxn ang="0">
                  <a:pos x="3" y="0"/>
                </a:cxn>
                <a:cxn ang="0">
                  <a:pos x="2" y="0"/>
                </a:cxn>
                <a:cxn ang="0">
                  <a:pos x="0" y="2"/>
                </a:cxn>
                <a:cxn ang="0">
                  <a:pos x="0" y="4"/>
                </a:cxn>
                <a:cxn ang="0">
                  <a:pos x="0" y="4"/>
                </a:cxn>
                <a:cxn ang="0">
                  <a:pos x="1" y="3"/>
                </a:cxn>
              </a:cxnLst>
              <a:rect l="0" t="0" r="r" b="b"/>
              <a:pathLst>
                <a:path w="4" h="4">
                  <a:moveTo>
                    <a:pt x="1" y="3"/>
                  </a:moveTo>
                  <a:lnTo>
                    <a:pt x="3" y="3"/>
                  </a:lnTo>
                  <a:lnTo>
                    <a:pt x="4" y="1"/>
                  </a:lnTo>
                  <a:lnTo>
                    <a:pt x="3" y="0"/>
                  </a:lnTo>
                  <a:lnTo>
                    <a:pt x="2" y="0"/>
                  </a:lnTo>
                  <a:lnTo>
                    <a:pt x="0" y="2"/>
                  </a:lnTo>
                  <a:lnTo>
                    <a:pt x="0" y="4"/>
                  </a:lnTo>
                  <a:lnTo>
                    <a:pt x="0" y="4"/>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5" name="Freeform 425"/>
            <p:cNvSpPr>
              <a:spLocks/>
            </p:cNvSpPr>
            <p:nvPr/>
          </p:nvSpPr>
          <p:spPr bwMode="auto">
            <a:xfrm>
              <a:off x="2495507" y="2342379"/>
              <a:ext cx="6813" cy="8712"/>
            </a:xfrm>
            <a:custGeom>
              <a:avLst/>
              <a:gdLst/>
              <a:ahLst/>
              <a:cxnLst>
                <a:cxn ang="0">
                  <a:pos x="2" y="3"/>
                </a:cxn>
                <a:cxn ang="0">
                  <a:pos x="2" y="1"/>
                </a:cxn>
                <a:cxn ang="0">
                  <a:pos x="2" y="0"/>
                </a:cxn>
                <a:cxn ang="0">
                  <a:pos x="2" y="0"/>
                </a:cxn>
                <a:cxn ang="0">
                  <a:pos x="1" y="2"/>
                </a:cxn>
                <a:cxn ang="0">
                  <a:pos x="1" y="2"/>
                </a:cxn>
                <a:cxn ang="0">
                  <a:pos x="0" y="2"/>
                </a:cxn>
                <a:cxn ang="0">
                  <a:pos x="1" y="3"/>
                </a:cxn>
                <a:cxn ang="0">
                  <a:pos x="1" y="3"/>
                </a:cxn>
                <a:cxn ang="0">
                  <a:pos x="2" y="3"/>
                </a:cxn>
              </a:cxnLst>
              <a:rect l="0" t="0" r="r" b="b"/>
              <a:pathLst>
                <a:path w="2" h="3">
                  <a:moveTo>
                    <a:pt x="2" y="3"/>
                  </a:moveTo>
                  <a:lnTo>
                    <a:pt x="2" y="1"/>
                  </a:lnTo>
                  <a:lnTo>
                    <a:pt x="2" y="0"/>
                  </a:lnTo>
                  <a:lnTo>
                    <a:pt x="2" y="0"/>
                  </a:lnTo>
                  <a:lnTo>
                    <a:pt x="1" y="2"/>
                  </a:lnTo>
                  <a:lnTo>
                    <a:pt x="1" y="2"/>
                  </a:lnTo>
                  <a:lnTo>
                    <a:pt x="0" y="2"/>
                  </a:lnTo>
                  <a:lnTo>
                    <a:pt x="1" y="3"/>
                  </a:lnTo>
                  <a:lnTo>
                    <a:pt x="1" y="3"/>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6" name="Freeform 426"/>
            <p:cNvSpPr>
              <a:spLocks/>
            </p:cNvSpPr>
            <p:nvPr/>
          </p:nvSpPr>
          <p:spPr bwMode="auto">
            <a:xfrm>
              <a:off x="4290798" y="2252357"/>
              <a:ext cx="17033" cy="11616"/>
            </a:xfrm>
            <a:custGeom>
              <a:avLst/>
              <a:gdLst/>
              <a:ahLst/>
              <a:cxnLst>
                <a:cxn ang="0">
                  <a:pos x="4" y="0"/>
                </a:cxn>
                <a:cxn ang="0">
                  <a:pos x="3" y="0"/>
                </a:cxn>
                <a:cxn ang="0">
                  <a:pos x="2" y="0"/>
                </a:cxn>
                <a:cxn ang="0">
                  <a:pos x="2" y="0"/>
                </a:cxn>
                <a:cxn ang="0">
                  <a:pos x="1" y="0"/>
                </a:cxn>
                <a:cxn ang="0">
                  <a:pos x="0" y="0"/>
                </a:cxn>
                <a:cxn ang="0">
                  <a:pos x="0" y="1"/>
                </a:cxn>
                <a:cxn ang="0">
                  <a:pos x="1" y="1"/>
                </a:cxn>
                <a:cxn ang="0">
                  <a:pos x="1" y="3"/>
                </a:cxn>
                <a:cxn ang="0">
                  <a:pos x="2" y="2"/>
                </a:cxn>
                <a:cxn ang="0">
                  <a:pos x="2" y="4"/>
                </a:cxn>
                <a:cxn ang="0">
                  <a:pos x="4" y="4"/>
                </a:cxn>
                <a:cxn ang="0">
                  <a:pos x="4" y="4"/>
                </a:cxn>
                <a:cxn ang="0">
                  <a:pos x="5" y="1"/>
                </a:cxn>
                <a:cxn ang="0">
                  <a:pos x="4" y="0"/>
                </a:cxn>
                <a:cxn ang="0">
                  <a:pos x="4" y="0"/>
                </a:cxn>
              </a:cxnLst>
              <a:rect l="0" t="0" r="r" b="b"/>
              <a:pathLst>
                <a:path w="5" h="4">
                  <a:moveTo>
                    <a:pt x="4" y="0"/>
                  </a:moveTo>
                  <a:lnTo>
                    <a:pt x="3" y="0"/>
                  </a:lnTo>
                  <a:lnTo>
                    <a:pt x="2" y="0"/>
                  </a:lnTo>
                  <a:lnTo>
                    <a:pt x="2" y="0"/>
                  </a:lnTo>
                  <a:lnTo>
                    <a:pt x="1" y="0"/>
                  </a:lnTo>
                  <a:lnTo>
                    <a:pt x="0" y="0"/>
                  </a:lnTo>
                  <a:lnTo>
                    <a:pt x="0" y="1"/>
                  </a:lnTo>
                  <a:lnTo>
                    <a:pt x="1" y="1"/>
                  </a:lnTo>
                  <a:lnTo>
                    <a:pt x="1" y="3"/>
                  </a:lnTo>
                  <a:lnTo>
                    <a:pt x="2" y="2"/>
                  </a:lnTo>
                  <a:lnTo>
                    <a:pt x="2" y="4"/>
                  </a:lnTo>
                  <a:lnTo>
                    <a:pt x="4" y="4"/>
                  </a:lnTo>
                  <a:lnTo>
                    <a:pt x="4" y="4"/>
                  </a:lnTo>
                  <a:lnTo>
                    <a:pt x="5" y="1"/>
                  </a:lnTo>
                  <a:lnTo>
                    <a:pt x="4" y="0"/>
                  </a:lnTo>
                  <a:lnTo>
                    <a:pt x="4"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7" name="Freeform 427"/>
            <p:cNvSpPr>
              <a:spLocks/>
            </p:cNvSpPr>
            <p:nvPr/>
          </p:nvSpPr>
          <p:spPr bwMode="auto">
            <a:xfrm>
              <a:off x="4236292" y="2287204"/>
              <a:ext cx="10220" cy="11616"/>
            </a:xfrm>
            <a:custGeom>
              <a:avLst/>
              <a:gdLst/>
              <a:ahLst/>
              <a:cxnLst>
                <a:cxn ang="0">
                  <a:pos x="2" y="1"/>
                </a:cxn>
                <a:cxn ang="0">
                  <a:pos x="1" y="2"/>
                </a:cxn>
                <a:cxn ang="0">
                  <a:pos x="1" y="1"/>
                </a:cxn>
                <a:cxn ang="0">
                  <a:pos x="0" y="3"/>
                </a:cxn>
                <a:cxn ang="0">
                  <a:pos x="1" y="4"/>
                </a:cxn>
                <a:cxn ang="0">
                  <a:pos x="2" y="3"/>
                </a:cxn>
                <a:cxn ang="0">
                  <a:pos x="3" y="3"/>
                </a:cxn>
                <a:cxn ang="0">
                  <a:pos x="3" y="2"/>
                </a:cxn>
                <a:cxn ang="0">
                  <a:pos x="3" y="0"/>
                </a:cxn>
                <a:cxn ang="0">
                  <a:pos x="2" y="0"/>
                </a:cxn>
                <a:cxn ang="0">
                  <a:pos x="2" y="1"/>
                </a:cxn>
              </a:cxnLst>
              <a:rect l="0" t="0" r="r" b="b"/>
              <a:pathLst>
                <a:path w="3" h="4">
                  <a:moveTo>
                    <a:pt x="2" y="1"/>
                  </a:moveTo>
                  <a:lnTo>
                    <a:pt x="1" y="2"/>
                  </a:lnTo>
                  <a:lnTo>
                    <a:pt x="1" y="1"/>
                  </a:lnTo>
                  <a:lnTo>
                    <a:pt x="0" y="3"/>
                  </a:lnTo>
                  <a:lnTo>
                    <a:pt x="1" y="4"/>
                  </a:lnTo>
                  <a:lnTo>
                    <a:pt x="2" y="3"/>
                  </a:lnTo>
                  <a:lnTo>
                    <a:pt x="3" y="3"/>
                  </a:lnTo>
                  <a:lnTo>
                    <a:pt x="3" y="2"/>
                  </a:lnTo>
                  <a:lnTo>
                    <a:pt x="3" y="0"/>
                  </a:lnTo>
                  <a:lnTo>
                    <a:pt x="2" y="0"/>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8" name="Freeform 428"/>
            <p:cNvSpPr>
              <a:spLocks/>
            </p:cNvSpPr>
            <p:nvPr/>
          </p:nvSpPr>
          <p:spPr bwMode="auto">
            <a:xfrm>
              <a:off x="2638585" y="2365611"/>
              <a:ext cx="10220" cy="2904"/>
            </a:xfrm>
            <a:custGeom>
              <a:avLst/>
              <a:gdLst/>
              <a:ahLst/>
              <a:cxnLst>
                <a:cxn ang="0">
                  <a:pos x="2" y="0"/>
                </a:cxn>
                <a:cxn ang="0">
                  <a:pos x="3" y="1"/>
                </a:cxn>
                <a:cxn ang="0">
                  <a:pos x="3" y="0"/>
                </a:cxn>
                <a:cxn ang="0">
                  <a:pos x="1" y="0"/>
                </a:cxn>
                <a:cxn ang="0">
                  <a:pos x="1" y="0"/>
                </a:cxn>
                <a:cxn ang="0">
                  <a:pos x="0" y="0"/>
                </a:cxn>
                <a:cxn ang="0">
                  <a:pos x="1" y="0"/>
                </a:cxn>
                <a:cxn ang="0">
                  <a:pos x="1" y="1"/>
                </a:cxn>
                <a:cxn ang="0">
                  <a:pos x="2" y="0"/>
                </a:cxn>
              </a:cxnLst>
              <a:rect l="0" t="0" r="r" b="b"/>
              <a:pathLst>
                <a:path w="3" h="1">
                  <a:moveTo>
                    <a:pt x="2" y="0"/>
                  </a:moveTo>
                  <a:lnTo>
                    <a:pt x="3" y="1"/>
                  </a:lnTo>
                  <a:lnTo>
                    <a:pt x="3" y="0"/>
                  </a:lnTo>
                  <a:lnTo>
                    <a:pt x="1" y="0"/>
                  </a:lnTo>
                  <a:lnTo>
                    <a:pt x="1" y="0"/>
                  </a:lnTo>
                  <a:lnTo>
                    <a:pt x="0" y="0"/>
                  </a:lnTo>
                  <a:lnTo>
                    <a:pt x="1" y="0"/>
                  </a:lnTo>
                  <a:lnTo>
                    <a:pt x="1"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9" name="Freeform 429"/>
            <p:cNvSpPr>
              <a:spLocks/>
            </p:cNvSpPr>
            <p:nvPr/>
          </p:nvSpPr>
          <p:spPr bwMode="auto">
            <a:xfrm>
              <a:off x="4048927" y="2188470"/>
              <a:ext cx="17033" cy="14520"/>
            </a:xfrm>
            <a:custGeom>
              <a:avLst/>
              <a:gdLst/>
              <a:ahLst/>
              <a:cxnLst>
                <a:cxn ang="0">
                  <a:pos x="3" y="5"/>
                </a:cxn>
                <a:cxn ang="0">
                  <a:pos x="5" y="4"/>
                </a:cxn>
                <a:cxn ang="0">
                  <a:pos x="4" y="2"/>
                </a:cxn>
                <a:cxn ang="0">
                  <a:pos x="3" y="1"/>
                </a:cxn>
                <a:cxn ang="0">
                  <a:pos x="3" y="1"/>
                </a:cxn>
                <a:cxn ang="0">
                  <a:pos x="2" y="0"/>
                </a:cxn>
                <a:cxn ang="0">
                  <a:pos x="1" y="0"/>
                </a:cxn>
                <a:cxn ang="0">
                  <a:pos x="0" y="1"/>
                </a:cxn>
                <a:cxn ang="0">
                  <a:pos x="0" y="1"/>
                </a:cxn>
                <a:cxn ang="0">
                  <a:pos x="0" y="1"/>
                </a:cxn>
                <a:cxn ang="0">
                  <a:pos x="3" y="5"/>
                </a:cxn>
              </a:cxnLst>
              <a:rect l="0" t="0" r="r" b="b"/>
              <a:pathLst>
                <a:path w="5" h="5">
                  <a:moveTo>
                    <a:pt x="3" y="5"/>
                  </a:moveTo>
                  <a:lnTo>
                    <a:pt x="5" y="4"/>
                  </a:lnTo>
                  <a:lnTo>
                    <a:pt x="4" y="2"/>
                  </a:lnTo>
                  <a:lnTo>
                    <a:pt x="3" y="1"/>
                  </a:lnTo>
                  <a:lnTo>
                    <a:pt x="3" y="1"/>
                  </a:lnTo>
                  <a:lnTo>
                    <a:pt x="2" y="0"/>
                  </a:lnTo>
                  <a:lnTo>
                    <a:pt x="1" y="0"/>
                  </a:lnTo>
                  <a:lnTo>
                    <a:pt x="0" y="1"/>
                  </a:lnTo>
                  <a:lnTo>
                    <a:pt x="0" y="1"/>
                  </a:lnTo>
                  <a:lnTo>
                    <a:pt x="0" y="1"/>
                  </a:lnTo>
                  <a:lnTo>
                    <a:pt x="3"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0" name="Freeform 430"/>
            <p:cNvSpPr>
              <a:spLocks/>
            </p:cNvSpPr>
            <p:nvPr/>
          </p:nvSpPr>
          <p:spPr bwMode="auto">
            <a:xfrm>
              <a:off x="2958808" y="2359803"/>
              <a:ext cx="27253" cy="26136"/>
            </a:xfrm>
            <a:custGeom>
              <a:avLst/>
              <a:gdLst/>
              <a:ahLst/>
              <a:cxnLst>
                <a:cxn ang="0">
                  <a:pos x="4" y="6"/>
                </a:cxn>
                <a:cxn ang="0">
                  <a:pos x="5" y="7"/>
                </a:cxn>
                <a:cxn ang="0">
                  <a:pos x="8" y="9"/>
                </a:cxn>
                <a:cxn ang="0">
                  <a:pos x="8" y="8"/>
                </a:cxn>
                <a:cxn ang="0">
                  <a:pos x="8" y="8"/>
                </a:cxn>
                <a:cxn ang="0">
                  <a:pos x="8" y="6"/>
                </a:cxn>
                <a:cxn ang="0">
                  <a:pos x="8" y="6"/>
                </a:cxn>
                <a:cxn ang="0">
                  <a:pos x="7" y="6"/>
                </a:cxn>
                <a:cxn ang="0">
                  <a:pos x="6" y="6"/>
                </a:cxn>
                <a:cxn ang="0">
                  <a:pos x="4" y="4"/>
                </a:cxn>
                <a:cxn ang="0">
                  <a:pos x="5" y="4"/>
                </a:cxn>
                <a:cxn ang="0">
                  <a:pos x="8" y="5"/>
                </a:cxn>
                <a:cxn ang="0">
                  <a:pos x="8" y="5"/>
                </a:cxn>
                <a:cxn ang="0">
                  <a:pos x="8" y="4"/>
                </a:cxn>
                <a:cxn ang="0">
                  <a:pos x="8" y="3"/>
                </a:cxn>
                <a:cxn ang="0">
                  <a:pos x="8" y="4"/>
                </a:cxn>
                <a:cxn ang="0">
                  <a:pos x="8" y="3"/>
                </a:cxn>
                <a:cxn ang="0">
                  <a:pos x="8" y="3"/>
                </a:cxn>
                <a:cxn ang="0">
                  <a:pos x="8" y="3"/>
                </a:cxn>
                <a:cxn ang="0">
                  <a:pos x="8" y="2"/>
                </a:cxn>
                <a:cxn ang="0">
                  <a:pos x="6" y="2"/>
                </a:cxn>
                <a:cxn ang="0">
                  <a:pos x="6" y="2"/>
                </a:cxn>
                <a:cxn ang="0">
                  <a:pos x="5" y="2"/>
                </a:cxn>
                <a:cxn ang="0">
                  <a:pos x="5" y="1"/>
                </a:cxn>
                <a:cxn ang="0">
                  <a:pos x="4" y="0"/>
                </a:cxn>
                <a:cxn ang="0">
                  <a:pos x="3" y="1"/>
                </a:cxn>
                <a:cxn ang="0">
                  <a:pos x="2" y="1"/>
                </a:cxn>
                <a:cxn ang="0">
                  <a:pos x="2" y="2"/>
                </a:cxn>
                <a:cxn ang="0">
                  <a:pos x="1" y="2"/>
                </a:cxn>
                <a:cxn ang="0">
                  <a:pos x="1" y="1"/>
                </a:cxn>
                <a:cxn ang="0">
                  <a:pos x="0" y="2"/>
                </a:cxn>
                <a:cxn ang="0">
                  <a:pos x="0" y="2"/>
                </a:cxn>
                <a:cxn ang="0">
                  <a:pos x="2" y="3"/>
                </a:cxn>
                <a:cxn ang="0">
                  <a:pos x="1" y="4"/>
                </a:cxn>
                <a:cxn ang="0">
                  <a:pos x="1" y="3"/>
                </a:cxn>
                <a:cxn ang="0">
                  <a:pos x="1" y="4"/>
                </a:cxn>
                <a:cxn ang="0">
                  <a:pos x="1" y="5"/>
                </a:cxn>
                <a:cxn ang="0">
                  <a:pos x="1" y="6"/>
                </a:cxn>
                <a:cxn ang="0">
                  <a:pos x="2" y="6"/>
                </a:cxn>
                <a:cxn ang="0">
                  <a:pos x="2" y="7"/>
                </a:cxn>
                <a:cxn ang="0">
                  <a:pos x="2" y="7"/>
                </a:cxn>
                <a:cxn ang="0">
                  <a:pos x="3" y="7"/>
                </a:cxn>
                <a:cxn ang="0">
                  <a:pos x="4" y="8"/>
                </a:cxn>
                <a:cxn ang="0">
                  <a:pos x="3" y="8"/>
                </a:cxn>
                <a:cxn ang="0">
                  <a:pos x="3" y="9"/>
                </a:cxn>
                <a:cxn ang="0">
                  <a:pos x="4" y="9"/>
                </a:cxn>
                <a:cxn ang="0">
                  <a:pos x="4" y="9"/>
                </a:cxn>
                <a:cxn ang="0">
                  <a:pos x="4" y="9"/>
                </a:cxn>
                <a:cxn ang="0">
                  <a:pos x="4" y="8"/>
                </a:cxn>
                <a:cxn ang="0">
                  <a:pos x="4" y="7"/>
                </a:cxn>
                <a:cxn ang="0">
                  <a:pos x="4" y="7"/>
                </a:cxn>
                <a:cxn ang="0">
                  <a:pos x="4" y="6"/>
                </a:cxn>
                <a:cxn ang="0">
                  <a:pos x="4" y="6"/>
                </a:cxn>
              </a:cxnLst>
              <a:rect l="0" t="0" r="r" b="b"/>
              <a:pathLst>
                <a:path w="8" h="9">
                  <a:moveTo>
                    <a:pt x="4" y="6"/>
                  </a:moveTo>
                  <a:lnTo>
                    <a:pt x="5" y="7"/>
                  </a:lnTo>
                  <a:lnTo>
                    <a:pt x="8" y="9"/>
                  </a:lnTo>
                  <a:lnTo>
                    <a:pt x="8" y="8"/>
                  </a:lnTo>
                  <a:lnTo>
                    <a:pt x="8" y="8"/>
                  </a:lnTo>
                  <a:lnTo>
                    <a:pt x="8" y="6"/>
                  </a:lnTo>
                  <a:lnTo>
                    <a:pt x="8" y="6"/>
                  </a:lnTo>
                  <a:lnTo>
                    <a:pt x="7" y="6"/>
                  </a:lnTo>
                  <a:lnTo>
                    <a:pt x="6" y="6"/>
                  </a:lnTo>
                  <a:lnTo>
                    <a:pt x="4" y="4"/>
                  </a:lnTo>
                  <a:lnTo>
                    <a:pt x="5" y="4"/>
                  </a:lnTo>
                  <a:lnTo>
                    <a:pt x="8" y="5"/>
                  </a:lnTo>
                  <a:lnTo>
                    <a:pt x="8" y="5"/>
                  </a:lnTo>
                  <a:lnTo>
                    <a:pt x="8" y="4"/>
                  </a:lnTo>
                  <a:lnTo>
                    <a:pt x="8" y="3"/>
                  </a:lnTo>
                  <a:lnTo>
                    <a:pt x="8" y="4"/>
                  </a:lnTo>
                  <a:lnTo>
                    <a:pt x="8" y="3"/>
                  </a:lnTo>
                  <a:lnTo>
                    <a:pt x="8" y="3"/>
                  </a:lnTo>
                  <a:lnTo>
                    <a:pt x="8" y="3"/>
                  </a:lnTo>
                  <a:lnTo>
                    <a:pt x="8" y="2"/>
                  </a:lnTo>
                  <a:lnTo>
                    <a:pt x="6" y="2"/>
                  </a:lnTo>
                  <a:lnTo>
                    <a:pt x="6" y="2"/>
                  </a:lnTo>
                  <a:lnTo>
                    <a:pt x="5" y="2"/>
                  </a:lnTo>
                  <a:lnTo>
                    <a:pt x="5" y="1"/>
                  </a:lnTo>
                  <a:lnTo>
                    <a:pt x="4" y="0"/>
                  </a:lnTo>
                  <a:lnTo>
                    <a:pt x="3" y="1"/>
                  </a:lnTo>
                  <a:lnTo>
                    <a:pt x="2" y="1"/>
                  </a:lnTo>
                  <a:lnTo>
                    <a:pt x="2" y="2"/>
                  </a:lnTo>
                  <a:lnTo>
                    <a:pt x="1" y="2"/>
                  </a:lnTo>
                  <a:lnTo>
                    <a:pt x="1" y="1"/>
                  </a:lnTo>
                  <a:lnTo>
                    <a:pt x="0" y="2"/>
                  </a:lnTo>
                  <a:lnTo>
                    <a:pt x="0" y="2"/>
                  </a:lnTo>
                  <a:lnTo>
                    <a:pt x="2" y="3"/>
                  </a:lnTo>
                  <a:lnTo>
                    <a:pt x="1" y="4"/>
                  </a:lnTo>
                  <a:lnTo>
                    <a:pt x="1" y="3"/>
                  </a:lnTo>
                  <a:lnTo>
                    <a:pt x="1" y="4"/>
                  </a:lnTo>
                  <a:lnTo>
                    <a:pt x="1" y="5"/>
                  </a:lnTo>
                  <a:lnTo>
                    <a:pt x="1" y="6"/>
                  </a:lnTo>
                  <a:lnTo>
                    <a:pt x="2" y="6"/>
                  </a:lnTo>
                  <a:lnTo>
                    <a:pt x="2" y="7"/>
                  </a:lnTo>
                  <a:lnTo>
                    <a:pt x="2" y="7"/>
                  </a:lnTo>
                  <a:lnTo>
                    <a:pt x="3" y="7"/>
                  </a:lnTo>
                  <a:lnTo>
                    <a:pt x="4" y="8"/>
                  </a:lnTo>
                  <a:lnTo>
                    <a:pt x="3" y="8"/>
                  </a:lnTo>
                  <a:lnTo>
                    <a:pt x="3" y="9"/>
                  </a:lnTo>
                  <a:lnTo>
                    <a:pt x="4" y="9"/>
                  </a:lnTo>
                  <a:lnTo>
                    <a:pt x="4" y="9"/>
                  </a:lnTo>
                  <a:lnTo>
                    <a:pt x="4" y="9"/>
                  </a:lnTo>
                  <a:lnTo>
                    <a:pt x="4" y="8"/>
                  </a:lnTo>
                  <a:lnTo>
                    <a:pt x="4" y="7"/>
                  </a:lnTo>
                  <a:lnTo>
                    <a:pt x="4" y="7"/>
                  </a:lnTo>
                  <a:lnTo>
                    <a:pt x="4" y="6"/>
                  </a:lnTo>
                  <a:lnTo>
                    <a:pt x="4"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1" name="Freeform 431"/>
            <p:cNvSpPr>
              <a:spLocks/>
            </p:cNvSpPr>
            <p:nvPr/>
          </p:nvSpPr>
          <p:spPr bwMode="auto">
            <a:xfrm>
              <a:off x="4120466" y="2150718"/>
              <a:ext cx="3407" cy="2904"/>
            </a:xfrm>
            <a:custGeom>
              <a:avLst/>
              <a:gdLst/>
              <a:ahLst/>
              <a:cxnLst>
                <a:cxn ang="0">
                  <a:pos x="1" y="0"/>
                </a:cxn>
                <a:cxn ang="0">
                  <a:pos x="0" y="0"/>
                </a:cxn>
                <a:cxn ang="0">
                  <a:pos x="1" y="1"/>
                </a:cxn>
                <a:cxn ang="0">
                  <a:pos x="1" y="0"/>
                </a:cxn>
              </a:cxnLst>
              <a:rect l="0" t="0" r="r" b="b"/>
              <a:pathLst>
                <a:path w="1" h="1">
                  <a:moveTo>
                    <a:pt x="1" y="0"/>
                  </a:moveTo>
                  <a:lnTo>
                    <a:pt x="0" y="0"/>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2" name="Freeform 432"/>
            <p:cNvSpPr>
              <a:spLocks/>
            </p:cNvSpPr>
            <p:nvPr/>
          </p:nvSpPr>
          <p:spPr bwMode="auto">
            <a:xfrm>
              <a:off x="2992874" y="2365611"/>
              <a:ext cx="17033" cy="31943"/>
            </a:xfrm>
            <a:custGeom>
              <a:avLst/>
              <a:gdLst/>
              <a:ahLst/>
              <a:cxnLst>
                <a:cxn ang="0">
                  <a:pos x="2" y="9"/>
                </a:cxn>
                <a:cxn ang="0">
                  <a:pos x="3" y="9"/>
                </a:cxn>
                <a:cxn ang="0">
                  <a:pos x="3" y="9"/>
                </a:cxn>
                <a:cxn ang="0">
                  <a:pos x="3" y="8"/>
                </a:cxn>
                <a:cxn ang="0">
                  <a:pos x="4" y="8"/>
                </a:cxn>
                <a:cxn ang="0">
                  <a:pos x="5" y="8"/>
                </a:cxn>
                <a:cxn ang="0">
                  <a:pos x="5" y="7"/>
                </a:cxn>
                <a:cxn ang="0">
                  <a:pos x="4" y="7"/>
                </a:cxn>
                <a:cxn ang="0">
                  <a:pos x="4" y="6"/>
                </a:cxn>
                <a:cxn ang="0">
                  <a:pos x="4" y="6"/>
                </a:cxn>
                <a:cxn ang="0">
                  <a:pos x="5" y="6"/>
                </a:cxn>
                <a:cxn ang="0">
                  <a:pos x="4" y="5"/>
                </a:cxn>
                <a:cxn ang="0">
                  <a:pos x="3" y="5"/>
                </a:cxn>
                <a:cxn ang="0">
                  <a:pos x="3" y="4"/>
                </a:cxn>
                <a:cxn ang="0">
                  <a:pos x="3" y="4"/>
                </a:cxn>
                <a:cxn ang="0">
                  <a:pos x="2" y="1"/>
                </a:cxn>
                <a:cxn ang="0">
                  <a:pos x="2" y="1"/>
                </a:cxn>
                <a:cxn ang="0">
                  <a:pos x="2" y="1"/>
                </a:cxn>
                <a:cxn ang="0">
                  <a:pos x="3" y="1"/>
                </a:cxn>
                <a:cxn ang="0">
                  <a:pos x="5" y="5"/>
                </a:cxn>
                <a:cxn ang="0">
                  <a:pos x="5" y="5"/>
                </a:cxn>
                <a:cxn ang="0">
                  <a:pos x="5" y="4"/>
                </a:cxn>
                <a:cxn ang="0">
                  <a:pos x="4" y="2"/>
                </a:cxn>
                <a:cxn ang="0">
                  <a:pos x="2" y="0"/>
                </a:cxn>
                <a:cxn ang="0">
                  <a:pos x="0" y="0"/>
                </a:cxn>
                <a:cxn ang="0">
                  <a:pos x="0" y="0"/>
                </a:cxn>
                <a:cxn ang="0">
                  <a:pos x="0" y="1"/>
                </a:cxn>
                <a:cxn ang="0">
                  <a:pos x="1" y="5"/>
                </a:cxn>
                <a:cxn ang="0">
                  <a:pos x="1" y="5"/>
                </a:cxn>
                <a:cxn ang="0">
                  <a:pos x="1" y="6"/>
                </a:cxn>
                <a:cxn ang="0">
                  <a:pos x="1" y="5"/>
                </a:cxn>
                <a:cxn ang="0">
                  <a:pos x="2" y="5"/>
                </a:cxn>
                <a:cxn ang="0">
                  <a:pos x="1" y="6"/>
                </a:cxn>
                <a:cxn ang="0">
                  <a:pos x="1" y="6"/>
                </a:cxn>
                <a:cxn ang="0">
                  <a:pos x="1" y="7"/>
                </a:cxn>
                <a:cxn ang="0">
                  <a:pos x="1" y="7"/>
                </a:cxn>
                <a:cxn ang="0">
                  <a:pos x="1" y="8"/>
                </a:cxn>
                <a:cxn ang="0">
                  <a:pos x="1" y="8"/>
                </a:cxn>
                <a:cxn ang="0">
                  <a:pos x="1" y="8"/>
                </a:cxn>
                <a:cxn ang="0">
                  <a:pos x="1" y="10"/>
                </a:cxn>
                <a:cxn ang="0">
                  <a:pos x="1" y="11"/>
                </a:cxn>
                <a:cxn ang="0">
                  <a:pos x="1" y="11"/>
                </a:cxn>
                <a:cxn ang="0">
                  <a:pos x="1" y="11"/>
                </a:cxn>
                <a:cxn ang="0">
                  <a:pos x="2" y="9"/>
                </a:cxn>
              </a:cxnLst>
              <a:rect l="0" t="0" r="r" b="b"/>
              <a:pathLst>
                <a:path w="5" h="11">
                  <a:moveTo>
                    <a:pt x="2" y="9"/>
                  </a:moveTo>
                  <a:lnTo>
                    <a:pt x="3" y="9"/>
                  </a:lnTo>
                  <a:lnTo>
                    <a:pt x="3" y="9"/>
                  </a:lnTo>
                  <a:lnTo>
                    <a:pt x="3" y="8"/>
                  </a:lnTo>
                  <a:lnTo>
                    <a:pt x="4" y="8"/>
                  </a:lnTo>
                  <a:lnTo>
                    <a:pt x="5" y="8"/>
                  </a:lnTo>
                  <a:lnTo>
                    <a:pt x="5" y="7"/>
                  </a:lnTo>
                  <a:lnTo>
                    <a:pt x="4" y="7"/>
                  </a:lnTo>
                  <a:lnTo>
                    <a:pt x="4" y="6"/>
                  </a:lnTo>
                  <a:lnTo>
                    <a:pt x="4" y="6"/>
                  </a:lnTo>
                  <a:lnTo>
                    <a:pt x="5" y="6"/>
                  </a:lnTo>
                  <a:lnTo>
                    <a:pt x="4" y="5"/>
                  </a:lnTo>
                  <a:lnTo>
                    <a:pt x="3" y="5"/>
                  </a:lnTo>
                  <a:lnTo>
                    <a:pt x="3" y="4"/>
                  </a:lnTo>
                  <a:lnTo>
                    <a:pt x="3" y="4"/>
                  </a:lnTo>
                  <a:lnTo>
                    <a:pt x="2" y="1"/>
                  </a:lnTo>
                  <a:lnTo>
                    <a:pt x="2" y="1"/>
                  </a:lnTo>
                  <a:lnTo>
                    <a:pt x="2" y="1"/>
                  </a:lnTo>
                  <a:lnTo>
                    <a:pt x="3" y="1"/>
                  </a:lnTo>
                  <a:lnTo>
                    <a:pt x="5" y="5"/>
                  </a:lnTo>
                  <a:lnTo>
                    <a:pt x="5" y="5"/>
                  </a:lnTo>
                  <a:lnTo>
                    <a:pt x="5" y="4"/>
                  </a:lnTo>
                  <a:lnTo>
                    <a:pt x="4" y="2"/>
                  </a:lnTo>
                  <a:lnTo>
                    <a:pt x="2" y="0"/>
                  </a:lnTo>
                  <a:lnTo>
                    <a:pt x="0" y="0"/>
                  </a:lnTo>
                  <a:lnTo>
                    <a:pt x="0" y="0"/>
                  </a:lnTo>
                  <a:lnTo>
                    <a:pt x="0" y="1"/>
                  </a:lnTo>
                  <a:lnTo>
                    <a:pt x="1" y="5"/>
                  </a:lnTo>
                  <a:lnTo>
                    <a:pt x="1" y="5"/>
                  </a:lnTo>
                  <a:lnTo>
                    <a:pt x="1" y="6"/>
                  </a:lnTo>
                  <a:lnTo>
                    <a:pt x="1" y="5"/>
                  </a:lnTo>
                  <a:lnTo>
                    <a:pt x="2" y="5"/>
                  </a:lnTo>
                  <a:lnTo>
                    <a:pt x="1" y="6"/>
                  </a:lnTo>
                  <a:lnTo>
                    <a:pt x="1" y="6"/>
                  </a:lnTo>
                  <a:lnTo>
                    <a:pt x="1" y="7"/>
                  </a:lnTo>
                  <a:lnTo>
                    <a:pt x="1" y="7"/>
                  </a:lnTo>
                  <a:lnTo>
                    <a:pt x="1" y="8"/>
                  </a:lnTo>
                  <a:lnTo>
                    <a:pt x="1" y="8"/>
                  </a:lnTo>
                  <a:lnTo>
                    <a:pt x="1" y="8"/>
                  </a:lnTo>
                  <a:lnTo>
                    <a:pt x="1" y="10"/>
                  </a:lnTo>
                  <a:lnTo>
                    <a:pt x="1" y="11"/>
                  </a:lnTo>
                  <a:lnTo>
                    <a:pt x="1" y="11"/>
                  </a:lnTo>
                  <a:lnTo>
                    <a:pt x="1" y="11"/>
                  </a:lnTo>
                  <a:lnTo>
                    <a:pt x="2"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3" name="Freeform 433"/>
            <p:cNvSpPr>
              <a:spLocks/>
            </p:cNvSpPr>
            <p:nvPr/>
          </p:nvSpPr>
          <p:spPr bwMode="auto">
            <a:xfrm>
              <a:off x="8569516" y="2333667"/>
              <a:ext cx="23846" cy="23232"/>
            </a:xfrm>
            <a:custGeom>
              <a:avLst/>
              <a:gdLst/>
              <a:ahLst/>
              <a:cxnLst>
                <a:cxn ang="0">
                  <a:pos x="4" y="5"/>
                </a:cxn>
                <a:cxn ang="0">
                  <a:pos x="6" y="4"/>
                </a:cxn>
                <a:cxn ang="0">
                  <a:pos x="7" y="2"/>
                </a:cxn>
                <a:cxn ang="0">
                  <a:pos x="7" y="1"/>
                </a:cxn>
                <a:cxn ang="0">
                  <a:pos x="6" y="0"/>
                </a:cxn>
                <a:cxn ang="0">
                  <a:pos x="5" y="0"/>
                </a:cxn>
                <a:cxn ang="0">
                  <a:pos x="5" y="1"/>
                </a:cxn>
                <a:cxn ang="0">
                  <a:pos x="2" y="1"/>
                </a:cxn>
                <a:cxn ang="0">
                  <a:pos x="1" y="2"/>
                </a:cxn>
                <a:cxn ang="0">
                  <a:pos x="2" y="2"/>
                </a:cxn>
                <a:cxn ang="0">
                  <a:pos x="0" y="8"/>
                </a:cxn>
                <a:cxn ang="0">
                  <a:pos x="4" y="5"/>
                </a:cxn>
              </a:cxnLst>
              <a:rect l="0" t="0" r="r" b="b"/>
              <a:pathLst>
                <a:path w="7" h="8">
                  <a:moveTo>
                    <a:pt x="4" y="5"/>
                  </a:moveTo>
                  <a:lnTo>
                    <a:pt x="6" y="4"/>
                  </a:lnTo>
                  <a:lnTo>
                    <a:pt x="7" y="2"/>
                  </a:lnTo>
                  <a:lnTo>
                    <a:pt x="7" y="1"/>
                  </a:lnTo>
                  <a:lnTo>
                    <a:pt x="6" y="0"/>
                  </a:lnTo>
                  <a:lnTo>
                    <a:pt x="5" y="0"/>
                  </a:lnTo>
                  <a:lnTo>
                    <a:pt x="5" y="1"/>
                  </a:lnTo>
                  <a:lnTo>
                    <a:pt x="2" y="1"/>
                  </a:lnTo>
                  <a:lnTo>
                    <a:pt x="1" y="2"/>
                  </a:lnTo>
                  <a:lnTo>
                    <a:pt x="2" y="2"/>
                  </a:lnTo>
                  <a:lnTo>
                    <a:pt x="0" y="8"/>
                  </a:lnTo>
                  <a:lnTo>
                    <a:pt x="4"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4" name="Freeform 434"/>
            <p:cNvSpPr>
              <a:spLocks/>
            </p:cNvSpPr>
            <p:nvPr/>
          </p:nvSpPr>
          <p:spPr bwMode="auto">
            <a:xfrm>
              <a:off x="4011454" y="2229125"/>
              <a:ext cx="20440" cy="26136"/>
            </a:xfrm>
            <a:custGeom>
              <a:avLst/>
              <a:gdLst/>
              <a:ahLst/>
              <a:cxnLst>
                <a:cxn ang="0">
                  <a:pos x="2" y="8"/>
                </a:cxn>
                <a:cxn ang="0">
                  <a:pos x="3" y="9"/>
                </a:cxn>
                <a:cxn ang="0">
                  <a:pos x="3" y="9"/>
                </a:cxn>
                <a:cxn ang="0">
                  <a:pos x="4" y="8"/>
                </a:cxn>
                <a:cxn ang="0">
                  <a:pos x="4" y="8"/>
                </a:cxn>
                <a:cxn ang="0">
                  <a:pos x="6" y="1"/>
                </a:cxn>
                <a:cxn ang="0">
                  <a:pos x="5" y="1"/>
                </a:cxn>
                <a:cxn ang="0">
                  <a:pos x="2" y="0"/>
                </a:cxn>
                <a:cxn ang="0">
                  <a:pos x="2" y="1"/>
                </a:cxn>
                <a:cxn ang="0">
                  <a:pos x="2" y="1"/>
                </a:cxn>
                <a:cxn ang="0">
                  <a:pos x="1" y="1"/>
                </a:cxn>
                <a:cxn ang="0">
                  <a:pos x="1" y="1"/>
                </a:cxn>
                <a:cxn ang="0">
                  <a:pos x="0" y="7"/>
                </a:cxn>
                <a:cxn ang="0">
                  <a:pos x="1" y="8"/>
                </a:cxn>
                <a:cxn ang="0">
                  <a:pos x="2" y="8"/>
                </a:cxn>
              </a:cxnLst>
              <a:rect l="0" t="0" r="r" b="b"/>
              <a:pathLst>
                <a:path w="6" h="9">
                  <a:moveTo>
                    <a:pt x="2" y="8"/>
                  </a:moveTo>
                  <a:lnTo>
                    <a:pt x="3" y="9"/>
                  </a:lnTo>
                  <a:lnTo>
                    <a:pt x="3" y="9"/>
                  </a:lnTo>
                  <a:lnTo>
                    <a:pt x="4" y="8"/>
                  </a:lnTo>
                  <a:lnTo>
                    <a:pt x="4" y="8"/>
                  </a:lnTo>
                  <a:lnTo>
                    <a:pt x="6" y="1"/>
                  </a:lnTo>
                  <a:lnTo>
                    <a:pt x="5" y="1"/>
                  </a:lnTo>
                  <a:lnTo>
                    <a:pt x="2" y="0"/>
                  </a:lnTo>
                  <a:lnTo>
                    <a:pt x="2" y="1"/>
                  </a:lnTo>
                  <a:lnTo>
                    <a:pt x="2" y="1"/>
                  </a:lnTo>
                  <a:lnTo>
                    <a:pt x="1" y="1"/>
                  </a:lnTo>
                  <a:lnTo>
                    <a:pt x="1" y="1"/>
                  </a:lnTo>
                  <a:lnTo>
                    <a:pt x="0" y="7"/>
                  </a:lnTo>
                  <a:lnTo>
                    <a:pt x="1" y="8"/>
                  </a:lnTo>
                  <a:lnTo>
                    <a:pt x="2"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5" name="Freeform 435"/>
            <p:cNvSpPr>
              <a:spLocks/>
            </p:cNvSpPr>
            <p:nvPr/>
          </p:nvSpPr>
          <p:spPr bwMode="auto">
            <a:xfrm>
              <a:off x="2764630" y="2290108"/>
              <a:ext cx="10220" cy="5808"/>
            </a:xfrm>
            <a:custGeom>
              <a:avLst/>
              <a:gdLst/>
              <a:ahLst/>
              <a:cxnLst>
                <a:cxn ang="0">
                  <a:pos x="3" y="1"/>
                </a:cxn>
                <a:cxn ang="0">
                  <a:pos x="2" y="1"/>
                </a:cxn>
                <a:cxn ang="0">
                  <a:pos x="2" y="1"/>
                </a:cxn>
                <a:cxn ang="0">
                  <a:pos x="1" y="0"/>
                </a:cxn>
                <a:cxn ang="0">
                  <a:pos x="1" y="1"/>
                </a:cxn>
                <a:cxn ang="0">
                  <a:pos x="0" y="1"/>
                </a:cxn>
                <a:cxn ang="0">
                  <a:pos x="0" y="2"/>
                </a:cxn>
                <a:cxn ang="0">
                  <a:pos x="0" y="2"/>
                </a:cxn>
                <a:cxn ang="0">
                  <a:pos x="0" y="2"/>
                </a:cxn>
                <a:cxn ang="0">
                  <a:pos x="1" y="2"/>
                </a:cxn>
                <a:cxn ang="0">
                  <a:pos x="1" y="2"/>
                </a:cxn>
                <a:cxn ang="0">
                  <a:pos x="2" y="2"/>
                </a:cxn>
                <a:cxn ang="0">
                  <a:pos x="1" y="2"/>
                </a:cxn>
                <a:cxn ang="0">
                  <a:pos x="3" y="2"/>
                </a:cxn>
                <a:cxn ang="0">
                  <a:pos x="3" y="2"/>
                </a:cxn>
                <a:cxn ang="0">
                  <a:pos x="3" y="1"/>
                </a:cxn>
                <a:cxn ang="0">
                  <a:pos x="3" y="1"/>
                </a:cxn>
              </a:cxnLst>
              <a:rect l="0" t="0" r="r" b="b"/>
              <a:pathLst>
                <a:path w="3" h="2">
                  <a:moveTo>
                    <a:pt x="3" y="1"/>
                  </a:moveTo>
                  <a:lnTo>
                    <a:pt x="2" y="1"/>
                  </a:lnTo>
                  <a:lnTo>
                    <a:pt x="2" y="1"/>
                  </a:lnTo>
                  <a:lnTo>
                    <a:pt x="1" y="0"/>
                  </a:lnTo>
                  <a:lnTo>
                    <a:pt x="1" y="1"/>
                  </a:lnTo>
                  <a:lnTo>
                    <a:pt x="0" y="1"/>
                  </a:lnTo>
                  <a:lnTo>
                    <a:pt x="0" y="2"/>
                  </a:lnTo>
                  <a:lnTo>
                    <a:pt x="0" y="2"/>
                  </a:lnTo>
                  <a:lnTo>
                    <a:pt x="0" y="2"/>
                  </a:lnTo>
                  <a:lnTo>
                    <a:pt x="1" y="2"/>
                  </a:lnTo>
                  <a:lnTo>
                    <a:pt x="1" y="2"/>
                  </a:lnTo>
                  <a:lnTo>
                    <a:pt x="2" y="2"/>
                  </a:lnTo>
                  <a:lnTo>
                    <a:pt x="1" y="2"/>
                  </a:lnTo>
                  <a:lnTo>
                    <a:pt x="3" y="2"/>
                  </a:lnTo>
                  <a:lnTo>
                    <a:pt x="3" y="2"/>
                  </a:lnTo>
                  <a:lnTo>
                    <a:pt x="3" y="1"/>
                  </a:lnTo>
                  <a:lnTo>
                    <a:pt x="3"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6" name="Freeform 436"/>
            <p:cNvSpPr>
              <a:spLocks/>
            </p:cNvSpPr>
            <p:nvPr/>
          </p:nvSpPr>
          <p:spPr bwMode="auto">
            <a:xfrm>
              <a:off x="2744191" y="2295916"/>
              <a:ext cx="17033" cy="17424"/>
            </a:xfrm>
            <a:custGeom>
              <a:avLst/>
              <a:gdLst/>
              <a:ahLst/>
              <a:cxnLst>
                <a:cxn ang="0">
                  <a:pos x="5" y="0"/>
                </a:cxn>
                <a:cxn ang="0">
                  <a:pos x="5" y="0"/>
                </a:cxn>
                <a:cxn ang="0">
                  <a:pos x="4" y="0"/>
                </a:cxn>
                <a:cxn ang="0">
                  <a:pos x="4" y="1"/>
                </a:cxn>
                <a:cxn ang="0">
                  <a:pos x="2" y="3"/>
                </a:cxn>
                <a:cxn ang="0">
                  <a:pos x="2" y="3"/>
                </a:cxn>
                <a:cxn ang="0">
                  <a:pos x="1" y="3"/>
                </a:cxn>
                <a:cxn ang="0">
                  <a:pos x="1" y="4"/>
                </a:cxn>
                <a:cxn ang="0">
                  <a:pos x="1" y="4"/>
                </a:cxn>
                <a:cxn ang="0">
                  <a:pos x="0" y="5"/>
                </a:cxn>
                <a:cxn ang="0">
                  <a:pos x="0" y="6"/>
                </a:cxn>
                <a:cxn ang="0">
                  <a:pos x="1" y="6"/>
                </a:cxn>
                <a:cxn ang="0">
                  <a:pos x="2" y="5"/>
                </a:cxn>
                <a:cxn ang="0">
                  <a:pos x="2" y="5"/>
                </a:cxn>
                <a:cxn ang="0">
                  <a:pos x="3" y="4"/>
                </a:cxn>
                <a:cxn ang="0">
                  <a:pos x="3" y="3"/>
                </a:cxn>
                <a:cxn ang="0">
                  <a:pos x="5" y="0"/>
                </a:cxn>
                <a:cxn ang="0">
                  <a:pos x="5" y="0"/>
                </a:cxn>
                <a:cxn ang="0">
                  <a:pos x="5" y="0"/>
                </a:cxn>
              </a:cxnLst>
              <a:rect l="0" t="0" r="r" b="b"/>
              <a:pathLst>
                <a:path w="5" h="6">
                  <a:moveTo>
                    <a:pt x="5" y="0"/>
                  </a:moveTo>
                  <a:lnTo>
                    <a:pt x="5" y="0"/>
                  </a:lnTo>
                  <a:lnTo>
                    <a:pt x="4" y="0"/>
                  </a:lnTo>
                  <a:lnTo>
                    <a:pt x="4" y="1"/>
                  </a:lnTo>
                  <a:lnTo>
                    <a:pt x="2" y="3"/>
                  </a:lnTo>
                  <a:lnTo>
                    <a:pt x="2" y="3"/>
                  </a:lnTo>
                  <a:lnTo>
                    <a:pt x="1" y="3"/>
                  </a:lnTo>
                  <a:lnTo>
                    <a:pt x="1" y="4"/>
                  </a:lnTo>
                  <a:lnTo>
                    <a:pt x="1" y="4"/>
                  </a:lnTo>
                  <a:lnTo>
                    <a:pt x="0" y="5"/>
                  </a:lnTo>
                  <a:lnTo>
                    <a:pt x="0" y="6"/>
                  </a:lnTo>
                  <a:lnTo>
                    <a:pt x="1" y="6"/>
                  </a:lnTo>
                  <a:lnTo>
                    <a:pt x="2" y="5"/>
                  </a:lnTo>
                  <a:lnTo>
                    <a:pt x="2" y="5"/>
                  </a:lnTo>
                  <a:lnTo>
                    <a:pt x="3" y="4"/>
                  </a:lnTo>
                  <a:lnTo>
                    <a:pt x="3" y="3"/>
                  </a:lnTo>
                  <a:lnTo>
                    <a:pt x="5" y="0"/>
                  </a:lnTo>
                  <a:lnTo>
                    <a:pt x="5" y="0"/>
                  </a:lnTo>
                  <a:lnTo>
                    <a:pt x="5"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7" name="Freeform 437"/>
            <p:cNvSpPr>
              <a:spLocks/>
            </p:cNvSpPr>
            <p:nvPr/>
          </p:nvSpPr>
          <p:spPr bwMode="auto">
            <a:xfrm>
              <a:off x="3885409" y="2098447"/>
              <a:ext cx="129452" cy="101638"/>
            </a:xfrm>
            <a:custGeom>
              <a:avLst/>
              <a:gdLst/>
              <a:ahLst/>
              <a:cxnLst>
                <a:cxn ang="0">
                  <a:pos x="38" y="27"/>
                </a:cxn>
                <a:cxn ang="0">
                  <a:pos x="36" y="26"/>
                </a:cxn>
                <a:cxn ang="0">
                  <a:pos x="35" y="24"/>
                </a:cxn>
                <a:cxn ang="0">
                  <a:pos x="34" y="23"/>
                </a:cxn>
                <a:cxn ang="0">
                  <a:pos x="33" y="24"/>
                </a:cxn>
                <a:cxn ang="0">
                  <a:pos x="30" y="24"/>
                </a:cxn>
                <a:cxn ang="0">
                  <a:pos x="30" y="23"/>
                </a:cxn>
                <a:cxn ang="0">
                  <a:pos x="30" y="19"/>
                </a:cxn>
                <a:cxn ang="0">
                  <a:pos x="26" y="15"/>
                </a:cxn>
                <a:cxn ang="0">
                  <a:pos x="24" y="15"/>
                </a:cxn>
                <a:cxn ang="0">
                  <a:pos x="22" y="13"/>
                </a:cxn>
                <a:cxn ang="0">
                  <a:pos x="21" y="12"/>
                </a:cxn>
                <a:cxn ang="0">
                  <a:pos x="18" y="10"/>
                </a:cxn>
                <a:cxn ang="0">
                  <a:pos x="16" y="8"/>
                </a:cxn>
                <a:cxn ang="0">
                  <a:pos x="15" y="6"/>
                </a:cxn>
                <a:cxn ang="0">
                  <a:pos x="13" y="7"/>
                </a:cxn>
                <a:cxn ang="0">
                  <a:pos x="12" y="9"/>
                </a:cxn>
                <a:cxn ang="0">
                  <a:pos x="12" y="4"/>
                </a:cxn>
                <a:cxn ang="0">
                  <a:pos x="10" y="2"/>
                </a:cxn>
                <a:cxn ang="0">
                  <a:pos x="8" y="0"/>
                </a:cxn>
                <a:cxn ang="0">
                  <a:pos x="8" y="2"/>
                </a:cxn>
                <a:cxn ang="0">
                  <a:pos x="5" y="13"/>
                </a:cxn>
                <a:cxn ang="0">
                  <a:pos x="4" y="21"/>
                </a:cxn>
                <a:cxn ang="0">
                  <a:pos x="3" y="25"/>
                </a:cxn>
                <a:cxn ang="0">
                  <a:pos x="1" y="26"/>
                </a:cxn>
                <a:cxn ang="0">
                  <a:pos x="0" y="30"/>
                </a:cxn>
                <a:cxn ang="0">
                  <a:pos x="2" y="30"/>
                </a:cxn>
                <a:cxn ang="0">
                  <a:pos x="4" y="29"/>
                </a:cxn>
                <a:cxn ang="0">
                  <a:pos x="6" y="29"/>
                </a:cxn>
                <a:cxn ang="0">
                  <a:pos x="7" y="28"/>
                </a:cxn>
                <a:cxn ang="0">
                  <a:pos x="8" y="27"/>
                </a:cxn>
                <a:cxn ang="0">
                  <a:pos x="8" y="29"/>
                </a:cxn>
                <a:cxn ang="0">
                  <a:pos x="9" y="35"/>
                </a:cxn>
                <a:cxn ang="0">
                  <a:pos x="10" y="35"/>
                </a:cxn>
                <a:cxn ang="0">
                  <a:pos x="14" y="33"/>
                </a:cxn>
                <a:cxn ang="0">
                  <a:pos x="15" y="32"/>
                </a:cxn>
                <a:cxn ang="0">
                  <a:pos x="15" y="30"/>
                </a:cxn>
                <a:cxn ang="0">
                  <a:pos x="17" y="30"/>
                </a:cxn>
                <a:cxn ang="0">
                  <a:pos x="18" y="28"/>
                </a:cxn>
                <a:cxn ang="0">
                  <a:pos x="19" y="28"/>
                </a:cxn>
                <a:cxn ang="0">
                  <a:pos x="19" y="26"/>
                </a:cxn>
                <a:cxn ang="0">
                  <a:pos x="23" y="23"/>
                </a:cxn>
                <a:cxn ang="0">
                  <a:pos x="22" y="24"/>
                </a:cxn>
                <a:cxn ang="0">
                  <a:pos x="23" y="25"/>
                </a:cxn>
                <a:cxn ang="0">
                  <a:pos x="23" y="25"/>
                </a:cxn>
                <a:cxn ang="0">
                  <a:pos x="26" y="26"/>
                </a:cxn>
                <a:cxn ang="0">
                  <a:pos x="26" y="28"/>
                </a:cxn>
                <a:cxn ang="0">
                  <a:pos x="27" y="29"/>
                </a:cxn>
                <a:cxn ang="0">
                  <a:pos x="28" y="29"/>
                </a:cxn>
                <a:cxn ang="0">
                  <a:pos x="30" y="29"/>
                </a:cxn>
                <a:cxn ang="0">
                  <a:pos x="31" y="30"/>
                </a:cxn>
                <a:cxn ang="0">
                  <a:pos x="32" y="31"/>
                </a:cxn>
                <a:cxn ang="0">
                  <a:pos x="34" y="31"/>
                </a:cxn>
                <a:cxn ang="0">
                  <a:pos x="38" y="28"/>
                </a:cxn>
              </a:cxnLst>
              <a:rect l="0" t="0" r="r" b="b"/>
              <a:pathLst>
                <a:path w="38" h="35">
                  <a:moveTo>
                    <a:pt x="38" y="28"/>
                  </a:moveTo>
                  <a:lnTo>
                    <a:pt x="38" y="27"/>
                  </a:lnTo>
                  <a:lnTo>
                    <a:pt x="36" y="27"/>
                  </a:lnTo>
                  <a:lnTo>
                    <a:pt x="36" y="26"/>
                  </a:lnTo>
                  <a:lnTo>
                    <a:pt x="36" y="25"/>
                  </a:lnTo>
                  <a:lnTo>
                    <a:pt x="35" y="24"/>
                  </a:lnTo>
                  <a:lnTo>
                    <a:pt x="35" y="24"/>
                  </a:lnTo>
                  <a:lnTo>
                    <a:pt x="34" y="23"/>
                  </a:lnTo>
                  <a:lnTo>
                    <a:pt x="33" y="24"/>
                  </a:lnTo>
                  <a:lnTo>
                    <a:pt x="33" y="24"/>
                  </a:lnTo>
                  <a:lnTo>
                    <a:pt x="32" y="24"/>
                  </a:lnTo>
                  <a:lnTo>
                    <a:pt x="30" y="24"/>
                  </a:lnTo>
                  <a:lnTo>
                    <a:pt x="30" y="24"/>
                  </a:lnTo>
                  <a:lnTo>
                    <a:pt x="30" y="23"/>
                  </a:lnTo>
                  <a:lnTo>
                    <a:pt x="30" y="22"/>
                  </a:lnTo>
                  <a:lnTo>
                    <a:pt x="30" y="19"/>
                  </a:lnTo>
                  <a:lnTo>
                    <a:pt x="28" y="17"/>
                  </a:lnTo>
                  <a:lnTo>
                    <a:pt x="26" y="15"/>
                  </a:lnTo>
                  <a:lnTo>
                    <a:pt x="25" y="16"/>
                  </a:lnTo>
                  <a:lnTo>
                    <a:pt x="24" y="15"/>
                  </a:lnTo>
                  <a:lnTo>
                    <a:pt x="23" y="13"/>
                  </a:lnTo>
                  <a:lnTo>
                    <a:pt x="22" y="13"/>
                  </a:lnTo>
                  <a:lnTo>
                    <a:pt x="22" y="13"/>
                  </a:lnTo>
                  <a:lnTo>
                    <a:pt x="21" y="12"/>
                  </a:lnTo>
                  <a:lnTo>
                    <a:pt x="20" y="10"/>
                  </a:lnTo>
                  <a:lnTo>
                    <a:pt x="18" y="10"/>
                  </a:lnTo>
                  <a:lnTo>
                    <a:pt x="16" y="10"/>
                  </a:lnTo>
                  <a:lnTo>
                    <a:pt x="16" y="8"/>
                  </a:lnTo>
                  <a:lnTo>
                    <a:pt x="15" y="7"/>
                  </a:lnTo>
                  <a:lnTo>
                    <a:pt x="15" y="6"/>
                  </a:lnTo>
                  <a:lnTo>
                    <a:pt x="14" y="6"/>
                  </a:lnTo>
                  <a:lnTo>
                    <a:pt x="13" y="7"/>
                  </a:lnTo>
                  <a:lnTo>
                    <a:pt x="12" y="9"/>
                  </a:lnTo>
                  <a:lnTo>
                    <a:pt x="12" y="9"/>
                  </a:lnTo>
                  <a:lnTo>
                    <a:pt x="11" y="6"/>
                  </a:lnTo>
                  <a:lnTo>
                    <a:pt x="12" y="4"/>
                  </a:lnTo>
                  <a:lnTo>
                    <a:pt x="11" y="3"/>
                  </a:lnTo>
                  <a:lnTo>
                    <a:pt x="10" y="2"/>
                  </a:lnTo>
                  <a:lnTo>
                    <a:pt x="9" y="2"/>
                  </a:lnTo>
                  <a:lnTo>
                    <a:pt x="8" y="0"/>
                  </a:lnTo>
                  <a:lnTo>
                    <a:pt x="8" y="1"/>
                  </a:lnTo>
                  <a:lnTo>
                    <a:pt x="8" y="2"/>
                  </a:lnTo>
                  <a:lnTo>
                    <a:pt x="6" y="3"/>
                  </a:lnTo>
                  <a:lnTo>
                    <a:pt x="5" y="13"/>
                  </a:lnTo>
                  <a:lnTo>
                    <a:pt x="4" y="21"/>
                  </a:lnTo>
                  <a:lnTo>
                    <a:pt x="4" y="21"/>
                  </a:lnTo>
                  <a:lnTo>
                    <a:pt x="4" y="23"/>
                  </a:lnTo>
                  <a:lnTo>
                    <a:pt x="3" y="25"/>
                  </a:lnTo>
                  <a:lnTo>
                    <a:pt x="1" y="25"/>
                  </a:lnTo>
                  <a:lnTo>
                    <a:pt x="1" y="26"/>
                  </a:lnTo>
                  <a:lnTo>
                    <a:pt x="0" y="29"/>
                  </a:lnTo>
                  <a:lnTo>
                    <a:pt x="0" y="30"/>
                  </a:lnTo>
                  <a:lnTo>
                    <a:pt x="1" y="31"/>
                  </a:lnTo>
                  <a:lnTo>
                    <a:pt x="2" y="30"/>
                  </a:lnTo>
                  <a:lnTo>
                    <a:pt x="3" y="29"/>
                  </a:lnTo>
                  <a:lnTo>
                    <a:pt x="4" y="29"/>
                  </a:lnTo>
                  <a:lnTo>
                    <a:pt x="4" y="29"/>
                  </a:lnTo>
                  <a:lnTo>
                    <a:pt x="6" y="29"/>
                  </a:lnTo>
                  <a:lnTo>
                    <a:pt x="7" y="28"/>
                  </a:lnTo>
                  <a:lnTo>
                    <a:pt x="7" y="28"/>
                  </a:lnTo>
                  <a:lnTo>
                    <a:pt x="8" y="27"/>
                  </a:lnTo>
                  <a:lnTo>
                    <a:pt x="8" y="27"/>
                  </a:lnTo>
                  <a:lnTo>
                    <a:pt x="8" y="29"/>
                  </a:lnTo>
                  <a:lnTo>
                    <a:pt x="8" y="29"/>
                  </a:lnTo>
                  <a:lnTo>
                    <a:pt x="8" y="34"/>
                  </a:lnTo>
                  <a:lnTo>
                    <a:pt x="9" y="35"/>
                  </a:lnTo>
                  <a:lnTo>
                    <a:pt x="10" y="35"/>
                  </a:lnTo>
                  <a:lnTo>
                    <a:pt x="10" y="35"/>
                  </a:lnTo>
                  <a:lnTo>
                    <a:pt x="13" y="34"/>
                  </a:lnTo>
                  <a:lnTo>
                    <a:pt x="14" y="33"/>
                  </a:lnTo>
                  <a:lnTo>
                    <a:pt x="15" y="32"/>
                  </a:lnTo>
                  <a:lnTo>
                    <a:pt x="15" y="32"/>
                  </a:lnTo>
                  <a:lnTo>
                    <a:pt x="15" y="32"/>
                  </a:lnTo>
                  <a:lnTo>
                    <a:pt x="15" y="30"/>
                  </a:lnTo>
                  <a:lnTo>
                    <a:pt x="17" y="30"/>
                  </a:lnTo>
                  <a:lnTo>
                    <a:pt x="17" y="30"/>
                  </a:lnTo>
                  <a:lnTo>
                    <a:pt x="18" y="29"/>
                  </a:lnTo>
                  <a:lnTo>
                    <a:pt x="18" y="28"/>
                  </a:lnTo>
                  <a:lnTo>
                    <a:pt x="19" y="28"/>
                  </a:lnTo>
                  <a:lnTo>
                    <a:pt x="19" y="28"/>
                  </a:lnTo>
                  <a:lnTo>
                    <a:pt x="19" y="27"/>
                  </a:lnTo>
                  <a:lnTo>
                    <a:pt x="19" y="26"/>
                  </a:lnTo>
                  <a:lnTo>
                    <a:pt x="19" y="24"/>
                  </a:lnTo>
                  <a:lnTo>
                    <a:pt x="23" y="23"/>
                  </a:lnTo>
                  <a:lnTo>
                    <a:pt x="23" y="23"/>
                  </a:lnTo>
                  <a:lnTo>
                    <a:pt x="22" y="24"/>
                  </a:lnTo>
                  <a:lnTo>
                    <a:pt x="22" y="25"/>
                  </a:lnTo>
                  <a:lnTo>
                    <a:pt x="23" y="25"/>
                  </a:lnTo>
                  <a:lnTo>
                    <a:pt x="23" y="25"/>
                  </a:lnTo>
                  <a:lnTo>
                    <a:pt x="23" y="25"/>
                  </a:lnTo>
                  <a:lnTo>
                    <a:pt x="25" y="25"/>
                  </a:lnTo>
                  <a:lnTo>
                    <a:pt x="26" y="26"/>
                  </a:lnTo>
                  <a:lnTo>
                    <a:pt x="26" y="27"/>
                  </a:lnTo>
                  <a:lnTo>
                    <a:pt x="26" y="28"/>
                  </a:lnTo>
                  <a:lnTo>
                    <a:pt x="26" y="29"/>
                  </a:lnTo>
                  <a:lnTo>
                    <a:pt x="27" y="29"/>
                  </a:lnTo>
                  <a:lnTo>
                    <a:pt x="28" y="28"/>
                  </a:lnTo>
                  <a:lnTo>
                    <a:pt x="28" y="29"/>
                  </a:lnTo>
                  <a:lnTo>
                    <a:pt x="29" y="29"/>
                  </a:lnTo>
                  <a:lnTo>
                    <a:pt x="30" y="29"/>
                  </a:lnTo>
                  <a:lnTo>
                    <a:pt x="30" y="31"/>
                  </a:lnTo>
                  <a:lnTo>
                    <a:pt x="31" y="30"/>
                  </a:lnTo>
                  <a:lnTo>
                    <a:pt x="31" y="31"/>
                  </a:lnTo>
                  <a:lnTo>
                    <a:pt x="32" y="31"/>
                  </a:lnTo>
                  <a:lnTo>
                    <a:pt x="33" y="31"/>
                  </a:lnTo>
                  <a:lnTo>
                    <a:pt x="34" y="31"/>
                  </a:lnTo>
                  <a:lnTo>
                    <a:pt x="37" y="28"/>
                  </a:lnTo>
                  <a:lnTo>
                    <a:pt x="38" y="2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8" name="Freeform 438"/>
            <p:cNvSpPr>
              <a:spLocks/>
            </p:cNvSpPr>
            <p:nvPr/>
          </p:nvSpPr>
          <p:spPr bwMode="auto">
            <a:xfrm>
              <a:off x="2253637" y="2534040"/>
              <a:ext cx="17033" cy="2904"/>
            </a:xfrm>
            <a:custGeom>
              <a:avLst/>
              <a:gdLst/>
              <a:ahLst/>
              <a:cxnLst>
                <a:cxn ang="0">
                  <a:pos x="4" y="0"/>
                </a:cxn>
                <a:cxn ang="0">
                  <a:pos x="4" y="0"/>
                </a:cxn>
                <a:cxn ang="0">
                  <a:pos x="2" y="0"/>
                </a:cxn>
                <a:cxn ang="0">
                  <a:pos x="0" y="0"/>
                </a:cxn>
                <a:cxn ang="0">
                  <a:pos x="1" y="1"/>
                </a:cxn>
                <a:cxn ang="0">
                  <a:pos x="4" y="1"/>
                </a:cxn>
                <a:cxn ang="0">
                  <a:pos x="5" y="0"/>
                </a:cxn>
                <a:cxn ang="0">
                  <a:pos x="5" y="0"/>
                </a:cxn>
                <a:cxn ang="0">
                  <a:pos x="4" y="0"/>
                </a:cxn>
              </a:cxnLst>
              <a:rect l="0" t="0" r="r" b="b"/>
              <a:pathLst>
                <a:path w="5" h="1">
                  <a:moveTo>
                    <a:pt x="4" y="0"/>
                  </a:moveTo>
                  <a:lnTo>
                    <a:pt x="4" y="0"/>
                  </a:lnTo>
                  <a:lnTo>
                    <a:pt x="2" y="0"/>
                  </a:lnTo>
                  <a:lnTo>
                    <a:pt x="0" y="0"/>
                  </a:lnTo>
                  <a:lnTo>
                    <a:pt x="1" y="1"/>
                  </a:lnTo>
                  <a:lnTo>
                    <a:pt x="4" y="1"/>
                  </a:lnTo>
                  <a:lnTo>
                    <a:pt x="5" y="0"/>
                  </a:lnTo>
                  <a:lnTo>
                    <a:pt x="5" y="0"/>
                  </a:lnTo>
                  <a:lnTo>
                    <a:pt x="4"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9" name="Freeform 439"/>
            <p:cNvSpPr>
              <a:spLocks/>
            </p:cNvSpPr>
            <p:nvPr/>
          </p:nvSpPr>
          <p:spPr bwMode="auto">
            <a:xfrm>
              <a:off x="2243417" y="2525328"/>
              <a:ext cx="10220" cy="11616"/>
            </a:xfrm>
            <a:custGeom>
              <a:avLst/>
              <a:gdLst/>
              <a:ahLst/>
              <a:cxnLst>
                <a:cxn ang="0">
                  <a:pos x="1" y="1"/>
                </a:cxn>
                <a:cxn ang="0">
                  <a:pos x="1" y="1"/>
                </a:cxn>
                <a:cxn ang="0">
                  <a:pos x="1" y="1"/>
                </a:cxn>
                <a:cxn ang="0">
                  <a:pos x="1" y="1"/>
                </a:cxn>
                <a:cxn ang="0">
                  <a:pos x="0" y="3"/>
                </a:cxn>
                <a:cxn ang="0">
                  <a:pos x="0" y="3"/>
                </a:cxn>
                <a:cxn ang="0">
                  <a:pos x="0" y="4"/>
                </a:cxn>
                <a:cxn ang="0">
                  <a:pos x="0" y="4"/>
                </a:cxn>
                <a:cxn ang="0">
                  <a:pos x="1" y="3"/>
                </a:cxn>
                <a:cxn ang="0">
                  <a:pos x="1" y="3"/>
                </a:cxn>
                <a:cxn ang="0">
                  <a:pos x="2" y="3"/>
                </a:cxn>
                <a:cxn ang="0">
                  <a:pos x="2" y="1"/>
                </a:cxn>
                <a:cxn ang="0">
                  <a:pos x="3" y="1"/>
                </a:cxn>
                <a:cxn ang="0">
                  <a:pos x="3" y="1"/>
                </a:cxn>
                <a:cxn ang="0">
                  <a:pos x="2" y="0"/>
                </a:cxn>
                <a:cxn ang="0">
                  <a:pos x="1" y="1"/>
                </a:cxn>
              </a:cxnLst>
              <a:rect l="0" t="0" r="r" b="b"/>
              <a:pathLst>
                <a:path w="3" h="4">
                  <a:moveTo>
                    <a:pt x="1" y="1"/>
                  </a:moveTo>
                  <a:lnTo>
                    <a:pt x="1" y="1"/>
                  </a:lnTo>
                  <a:lnTo>
                    <a:pt x="1" y="1"/>
                  </a:lnTo>
                  <a:lnTo>
                    <a:pt x="1" y="1"/>
                  </a:lnTo>
                  <a:lnTo>
                    <a:pt x="0" y="3"/>
                  </a:lnTo>
                  <a:lnTo>
                    <a:pt x="0" y="3"/>
                  </a:lnTo>
                  <a:lnTo>
                    <a:pt x="0" y="4"/>
                  </a:lnTo>
                  <a:lnTo>
                    <a:pt x="0" y="4"/>
                  </a:lnTo>
                  <a:lnTo>
                    <a:pt x="1" y="3"/>
                  </a:lnTo>
                  <a:lnTo>
                    <a:pt x="1" y="3"/>
                  </a:lnTo>
                  <a:lnTo>
                    <a:pt x="2" y="3"/>
                  </a:lnTo>
                  <a:lnTo>
                    <a:pt x="2" y="1"/>
                  </a:lnTo>
                  <a:lnTo>
                    <a:pt x="3" y="1"/>
                  </a:lnTo>
                  <a:lnTo>
                    <a:pt x="3" y="1"/>
                  </a:lnTo>
                  <a:lnTo>
                    <a:pt x="2" y="0"/>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0" name="Freeform 440"/>
            <p:cNvSpPr>
              <a:spLocks/>
            </p:cNvSpPr>
            <p:nvPr/>
          </p:nvSpPr>
          <p:spPr bwMode="auto">
            <a:xfrm>
              <a:off x="8351493" y="2656006"/>
              <a:ext cx="10220" cy="8712"/>
            </a:xfrm>
            <a:custGeom>
              <a:avLst/>
              <a:gdLst/>
              <a:ahLst/>
              <a:cxnLst>
                <a:cxn ang="0">
                  <a:pos x="3" y="0"/>
                </a:cxn>
                <a:cxn ang="0">
                  <a:pos x="3" y="0"/>
                </a:cxn>
                <a:cxn ang="0">
                  <a:pos x="2" y="1"/>
                </a:cxn>
                <a:cxn ang="0">
                  <a:pos x="1" y="2"/>
                </a:cxn>
                <a:cxn ang="0">
                  <a:pos x="0" y="3"/>
                </a:cxn>
                <a:cxn ang="0">
                  <a:pos x="1" y="3"/>
                </a:cxn>
                <a:cxn ang="0">
                  <a:pos x="3" y="1"/>
                </a:cxn>
                <a:cxn ang="0">
                  <a:pos x="3" y="0"/>
                </a:cxn>
              </a:cxnLst>
              <a:rect l="0" t="0" r="r" b="b"/>
              <a:pathLst>
                <a:path w="3" h="3">
                  <a:moveTo>
                    <a:pt x="3" y="0"/>
                  </a:moveTo>
                  <a:lnTo>
                    <a:pt x="3" y="0"/>
                  </a:lnTo>
                  <a:lnTo>
                    <a:pt x="2" y="1"/>
                  </a:lnTo>
                  <a:lnTo>
                    <a:pt x="1" y="2"/>
                  </a:lnTo>
                  <a:lnTo>
                    <a:pt x="0" y="3"/>
                  </a:lnTo>
                  <a:lnTo>
                    <a:pt x="1" y="3"/>
                  </a:lnTo>
                  <a:lnTo>
                    <a:pt x="3" y="1"/>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1" name="Freeform 441"/>
            <p:cNvSpPr>
              <a:spLocks/>
            </p:cNvSpPr>
            <p:nvPr/>
          </p:nvSpPr>
          <p:spPr bwMode="auto">
            <a:xfrm>
              <a:off x="2331989" y="2409170"/>
              <a:ext cx="3407" cy="2904"/>
            </a:xfrm>
            <a:custGeom>
              <a:avLst/>
              <a:gdLst/>
              <a:ahLst/>
              <a:cxnLst>
                <a:cxn ang="0">
                  <a:pos x="0" y="1"/>
                </a:cxn>
                <a:cxn ang="0">
                  <a:pos x="1" y="1"/>
                </a:cxn>
                <a:cxn ang="0">
                  <a:pos x="1" y="0"/>
                </a:cxn>
                <a:cxn ang="0">
                  <a:pos x="0" y="1"/>
                </a:cxn>
              </a:cxnLst>
              <a:rect l="0" t="0" r="r" b="b"/>
              <a:pathLst>
                <a:path w="1" h="1">
                  <a:moveTo>
                    <a:pt x="0" y="1"/>
                  </a:moveTo>
                  <a:lnTo>
                    <a:pt x="1" y="1"/>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2" name="Freeform 442"/>
            <p:cNvSpPr>
              <a:spLocks/>
            </p:cNvSpPr>
            <p:nvPr/>
          </p:nvSpPr>
          <p:spPr bwMode="auto">
            <a:xfrm>
              <a:off x="2199131" y="2536944"/>
              <a:ext cx="10220" cy="8712"/>
            </a:xfrm>
            <a:custGeom>
              <a:avLst/>
              <a:gdLst/>
              <a:ahLst/>
              <a:cxnLst>
                <a:cxn ang="0">
                  <a:pos x="2" y="1"/>
                </a:cxn>
                <a:cxn ang="0">
                  <a:pos x="2" y="1"/>
                </a:cxn>
                <a:cxn ang="0">
                  <a:pos x="2" y="1"/>
                </a:cxn>
                <a:cxn ang="0">
                  <a:pos x="2" y="1"/>
                </a:cxn>
                <a:cxn ang="0">
                  <a:pos x="2" y="0"/>
                </a:cxn>
                <a:cxn ang="0">
                  <a:pos x="1" y="1"/>
                </a:cxn>
                <a:cxn ang="0">
                  <a:pos x="1" y="1"/>
                </a:cxn>
                <a:cxn ang="0">
                  <a:pos x="1" y="1"/>
                </a:cxn>
                <a:cxn ang="0">
                  <a:pos x="0" y="2"/>
                </a:cxn>
                <a:cxn ang="0">
                  <a:pos x="0" y="3"/>
                </a:cxn>
                <a:cxn ang="0">
                  <a:pos x="1" y="3"/>
                </a:cxn>
                <a:cxn ang="0">
                  <a:pos x="1" y="3"/>
                </a:cxn>
                <a:cxn ang="0">
                  <a:pos x="1" y="3"/>
                </a:cxn>
                <a:cxn ang="0">
                  <a:pos x="2" y="3"/>
                </a:cxn>
                <a:cxn ang="0">
                  <a:pos x="3" y="2"/>
                </a:cxn>
                <a:cxn ang="0">
                  <a:pos x="3" y="1"/>
                </a:cxn>
                <a:cxn ang="0">
                  <a:pos x="2" y="1"/>
                </a:cxn>
              </a:cxnLst>
              <a:rect l="0" t="0" r="r" b="b"/>
              <a:pathLst>
                <a:path w="3" h="3">
                  <a:moveTo>
                    <a:pt x="2" y="1"/>
                  </a:moveTo>
                  <a:lnTo>
                    <a:pt x="2" y="1"/>
                  </a:lnTo>
                  <a:lnTo>
                    <a:pt x="2" y="1"/>
                  </a:lnTo>
                  <a:lnTo>
                    <a:pt x="2" y="1"/>
                  </a:lnTo>
                  <a:lnTo>
                    <a:pt x="2" y="0"/>
                  </a:lnTo>
                  <a:lnTo>
                    <a:pt x="1" y="1"/>
                  </a:lnTo>
                  <a:lnTo>
                    <a:pt x="1" y="1"/>
                  </a:lnTo>
                  <a:lnTo>
                    <a:pt x="1" y="1"/>
                  </a:lnTo>
                  <a:lnTo>
                    <a:pt x="0" y="2"/>
                  </a:lnTo>
                  <a:lnTo>
                    <a:pt x="0" y="3"/>
                  </a:lnTo>
                  <a:lnTo>
                    <a:pt x="1" y="3"/>
                  </a:lnTo>
                  <a:lnTo>
                    <a:pt x="1" y="3"/>
                  </a:lnTo>
                  <a:lnTo>
                    <a:pt x="1" y="3"/>
                  </a:lnTo>
                  <a:lnTo>
                    <a:pt x="2" y="3"/>
                  </a:lnTo>
                  <a:lnTo>
                    <a:pt x="3" y="2"/>
                  </a:lnTo>
                  <a:lnTo>
                    <a:pt x="3"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3" name="Freeform 443"/>
            <p:cNvSpPr>
              <a:spLocks/>
            </p:cNvSpPr>
            <p:nvPr/>
          </p:nvSpPr>
          <p:spPr bwMode="auto">
            <a:xfrm>
              <a:off x="2321769" y="2391746"/>
              <a:ext cx="3407" cy="2904"/>
            </a:xfrm>
            <a:custGeom>
              <a:avLst/>
              <a:gdLst/>
              <a:ahLst/>
              <a:cxnLst>
                <a:cxn ang="0">
                  <a:pos x="0" y="0"/>
                </a:cxn>
                <a:cxn ang="0">
                  <a:pos x="0" y="0"/>
                </a:cxn>
                <a:cxn ang="0">
                  <a:pos x="0" y="0"/>
                </a:cxn>
                <a:cxn ang="0">
                  <a:pos x="0" y="1"/>
                </a:cxn>
                <a:cxn ang="0">
                  <a:pos x="1" y="1"/>
                </a:cxn>
                <a:cxn ang="0">
                  <a:pos x="0" y="0"/>
                </a:cxn>
                <a:cxn ang="0">
                  <a:pos x="0" y="0"/>
                </a:cxn>
              </a:cxnLst>
              <a:rect l="0" t="0" r="r" b="b"/>
              <a:pathLst>
                <a:path w="1" h="1">
                  <a:moveTo>
                    <a:pt x="0" y="0"/>
                  </a:moveTo>
                  <a:lnTo>
                    <a:pt x="0" y="0"/>
                  </a:lnTo>
                  <a:lnTo>
                    <a:pt x="0" y="0"/>
                  </a:lnTo>
                  <a:lnTo>
                    <a:pt x="0" y="1"/>
                  </a:lnTo>
                  <a:lnTo>
                    <a:pt x="1"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4" name="Freeform 444"/>
            <p:cNvSpPr>
              <a:spLocks/>
            </p:cNvSpPr>
            <p:nvPr/>
          </p:nvSpPr>
          <p:spPr bwMode="auto">
            <a:xfrm>
              <a:off x="2280890" y="2525328"/>
              <a:ext cx="3407" cy="2904"/>
            </a:xfrm>
            <a:custGeom>
              <a:avLst/>
              <a:gdLst/>
              <a:ahLst/>
              <a:cxnLst>
                <a:cxn ang="0">
                  <a:pos x="0" y="1"/>
                </a:cxn>
                <a:cxn ang="0">
                  <a:pos x="0" y="0"/>
                </a:cxn>
                <a:cxn ang="0">
                  <a:pos x="0" y="1"/>
                </a:cxn>
                <a:cxn ang="0">
                  <a:pos x="0" y="1"/>
                </a:cxn>
                <a:cxn ang="0">
                  <a:pos x="0" y="1"/>
                </a:cxn>
                <a:cxn ang="0">
                  <a:pos x="1" y="1"/>
                </a:cxn>
                <a:cxn ang="0">
                  <a:pos x="1" y="1"/>
                </a:cxn>
                <a:cxn ang="0">
                  <a:pos x="0" y="1"/>
                </a:cxn>
              </a:cxnLst>
              <a:rect l="0" t="0" r="r" b="b"/>
              <a:pathLst>
                <a:path w="1" h="1">
                  <a:moveTo>
                    <a:pt x="0" y="1"/>
                  </a:moveTo>
                  <a:lnTo>
                    <a:pt x="0" y="0"/>
                  </a:lnTo>
                  <a:lnTo>
                    <a:pt x="0" y="1"/>
                  </a:lnTo>
                  <a:lnTo>
                    <a:pt x="0" y="1"/>
                  </a:lnTo>
                  <a:lnTo>
                    <a:pt x="0" y="1"/>
                  </a:lnTo>
                  <a:lnTo>
                    <a:pt x="1" y="1"/>
                  </a:lnTo>
                  <a:lnTo>
                    <a:pt x="1"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5" name="Freeform 445"/>
            <p:cNvSpPr>
              <a:spLocks/>
            </p:cNvSpPr>
            <p:nvPr/>
          </p:nvSpPr>
          <p:spPr bwMode="auto">
            <a:xfrm>
              <a:off x="2130998" y="2536944"/>
              <a:ext cx="3407" cy="2904"/>
            </a:xfrm>
            <a:custGeom>
              <a:avLst/>
              <a:gdLst/>
              <a:ahLst/>
              <a:cxnLst>
                <a:cxn ang="0">
                  <a:pos x="0" y="0"/>
                </a:cxn>
                <a:cxn ang="0">
                  <a:pos x="0" y="1"/>
                </a:cxn>
                <a:cxn ang="0">
                  <a:pos x="0" y="1"/>
                </a:cxn>
                <a:cxn ang="0">
                  <a:pos x="1" y="1"/>
                </a:cxn>
                <a:cxn ang="0">
                  <a:pos x="1" y="1"/>
                </a:cxn>
                <a:cxn ang="0">
                  <a:pos x="1" y="0"/>
                </a:cxn>
                <a:cxn ang="0">
                  <a:pos x="0" y="0"/>
                </a:cxn>
              </a:cxnLst>
              <a:rect l="0" t="0" r="r" b="b"/>
              <a:pathLst>
                <a:path w="1" h="1">
                  <a:moveTo>
                    <a:pt x="0" y="0"/>
                  </a:moveTo>
                  <a:lnTo>
                    <a:pt x="0" y="1"/>
                  </a:lnTo>
                  <a:lnTo>
                    <a:pt x="0" y="1"/>
                  </a:lnTo>
                  <a:lnTo>
                    <a:pt x="1" y="1"/>
                  </a:lnTo>
                  <a:lnTo>
                    <a:pt x="1"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6" name="Freeform 446"/>
            <p:cNvSpPr>
              <a:spLocks/>
            </p:cNvSpPr>
            <p:nvPr/>
          </p:nvSpPr>
          <p:spPr bwMode="auto">
            <a:xfrm>
              <a:off x="2090119" y="2531136"/>
              <a:ext cx="6813" cy="8712"/>
            </a:xfrm>
            <a:custGeom>
              <a:avLst/>
              <a:gdLst/>
              <a:ahLst/>
              <a:cxnLst>
                <a:cxn ang="0">
                  <a:pos x="2" y="0"/>
                </a:cxn>
                <a:cxn ang="0">
                  <a:pos x="1" y="1"/>
                </a:cxn>
                <a:cxn ang="0">
                  <a:pos x="1" y="2"/>
                </a:cxn>
                <a:cxn ang="0">
                  <a:pos x="0" y="3"/>
                </a:cxn>
                <a:cxn ang="0">
                  <a:pos x="0" y="3"/>
                </a:cxn>
                <a:cxn ang="0">
                  <a:pos x="1" y="3"/>
                </a:cxn>
                <a:cxn ang="0">
                  <a:pos x="1" y="3"/>
                </a:cxn>
                <a:cxn ang="0">
                  <a:pos x="1" y="2"/>
                </a:cxn>
                <a:cxn ang="0">
                  <a:pos x="2" y="1"/>
                </a:cxn>
                <a:cxn ang="0">
                  <a:pos x="2" y="0"/>
                </a:cxn>
              </a:cxnLst>
              <a:rect l="0" t="0" r="r" b="b"/>
              <a:pathLst>
                <a:path w="2" h="3">
                  <a:moveTo>
                    <a:pt x="2" y="0"/>
                  </a:moveTo>
                  <a:lnTo>
                    <a:pt x="1" y="1"/>
                  </a:lnTo>
                  <a:lnTo>
                    <a:pt x="1" y="2"/>
                  </a:lnTo>
                  <a:lnTo>
                    <a:pt x="0" y="3"/>
                  </a:lnTo>
                  <a:lnTo>
                    <a:pt x="0" y="3"/>
                  </a:lnTo>
                  <a:lnTo>
                    <a:pt x="1" y="3"/>
                  </a:lnTo>
                  <a:lnTo>
                    <a:pt x="1" y="3"/>
                  </a:lnTo>
                  <a:lnTo>
                    <a:pt x="1" y="2"/>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7" name="Freeform 447"/>
            <p:cNvSpPr>
              <a:spLocks/>
            </p:cNvSpPr>
            <p:nvPr/>
          </p:nvSpPr>
          <p:spPr bwMode="auto">
            <a:xfrm>
              <a:off x="2185504" y="2539848"/>
              <a:ext cx="10220" cy="5808"/>
            </a:xfrm>
            <a:custGeom>
              <a:avLst/>
              <a:gdLst/>
              <a:ahLst/>
              <a:cxnLst>
                <a:cxn ang="0">
                  <a:pos x="2" y="1"/>
                </a:cxn>
                <a:cxn ang="0">
                  <a:pos x="0" y="1"/>
                </a:cxn>
                <a:cxn ang="0">
                  <a:pos x="0" y="2"/>
                </a:cxn>
                <a:cxn ang="0">
                  <a:pos x="2" y="1"/>
                </a:cxn>
                <a:cxn ang="0">
                  <a:pos x="3" y="0"/>
                </a:cxn>
                <a:cxn ang="0">
                  <a:pos x="3" y="0"/>
                </a:cxn>
                <a:cxn ang="0">
                  <a:pos x="2" y="0"/>
                </a:cxn>
                <a:cxn ang="0">
                  <a:pos x="2" y="1"/>
                </a:cxn>
              </a:cxnLst>
              <a:rect l="0" t="0" r="r" b="b"/>
              <a:pathLst>
                <a:path w="3" h="2">
                  <a:moveTo>
                    <a:pt x="2" y="1"/>
                  </a:moveTo>
                  <a:lnTo>
                    <a:pt x="0" y="1"/>
                  </a:lnTo>
                  <a:lnTo>
                    <a:pt x="0" y="2"/>
                  </a:lnTo>
                  <a:lnTo>
                    <a:pt x="2" y="1"/>
                  </a:lnTo>
                  <a:lnTo>
                    <a:pt x="3" y="0"/>
                  </a:lnTo>
                  <a:lnTo>
                    <a:pt x="3" y="0"/>
                  </a:lnTo>
                  <a:lnTo>
                    <a:pt x="2" y="0"/>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8" name="Freeform 448"/>
            <p:cNvSpPr>
              <a:spLocks/>
            </p:cNvSpPr>
            <p:nvPr/>
          </p:nvSpPr>
          <p:spPr bwMode="auto">
            <a:xfrm>
              <a:off x="2117372" y="2545656"/>
              <a:ext cx="13626" cy="5808"/>
            </a:xfrm>
            <a:custGeom>
              <a:avLst/>
              <a:gdLst/>
              <a:ahLst/>
              <a:cxnLst>
                <a:cxn ang="0">
                  <a:pos x="2" y="1"/>
                </a:cxn>
                <a:cxn ang="0">
                  <a:pos x="0" y="0"/>
                </a:cxn>
                <a:cxn ang="0">
                  <a:pos x="0" y="0"/>
                </a:cxn>
                <a:cxn ang="0">
                  <a:pos x="0" y="0"/>
                </a:cxn>
                <a:cxn ang="0">
                  <a:pos x="0" y="0"/>
                </a:cxn>
                <a:cxn ang="0">
                  <a:pos x="2" y="2"/>
                </a:cxn>
                <a:cxn ang="0">
                  <a:pos x="3" y="2"/>
                </a:cxn>
                <a:cxn ang="0">
                  <a:pos x="4" y="2"/>
                </a:cxn>
                <a:cxn ang="0">
                  <a:pos x="4" y="2"/>
                </a:cxn>
                <a:cxn ang="0">
                  <a:pos x="2" y="1"/>
                </a:cxn>
              </a:cxnLst>
              <a:rect l="0" t="0" r="r" b="b"/>
              <a:pathLst>
                <a:path w="4" h="2">
                  <a:moveTo>
                    <a:pt x="2" y="1"/>
                  </a:moveTo>
                  <a:lnTo>
                    <a:pt x="0" y="0"/>
                  </a:lnTo>
                  <a:lnTo>
                    <a:pt x="0" y="0"/>
                  </a:lnTo>
                  <a:lnTo>
                    <a:pt x="0" y="0"/>
                  </a:lnTo>
                  <a:lnTo>
                    <a:pt x="0" y="0"/>
                  </a:lnTo>
                  <a:lnTo>
                    <a:pt x="2" y="2"/>
                  </a:lnTo>
                  <a:lnTo>
                    <a:pt x="3" y="2"/>
                  </a:lnTo>
                  <a:lnTo>
                    <a:pt x="4" y="2"/>
                  </a:lnTo>
                  <a:lnTo>
                    <a:pt x="4" y="2"/>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9" name="Freeform 449"/>
            <p:cNvSpPr>
              <a:spLocks/>
            </p:cNvSpPr>
            <p:nvPr/>
          </p:nvSpPr>
          <p:spPr bwMode="auto">
            <a:xfrm>
              <a:off x="2171878" y="2539848"/>
              <a:ext cx="13626" cy="5808"/>
            </a:xfrm>
            <a:custGeom>
              <a:avLst/>
              <a:gdLst/>
              <a:ahLst/>
              <a:cxnLst>
                <a:cxn ang="0">
                  <a:pos x="2" y="0"/>
                </a:cxn>
                <a:cxn ang="0">
                  <a:pos x="2" y="0"/>
                </a:cxn>
                <a:cxn ang="0">
                  <a:pos x="0" y="0"/>
                </a:cxn>
                <a:cxn ang="0">
                  <a:pos x="0" y="0"/>
                </a:cxn>
                <a:cxn ang="0">
                  <a:pos x="0" y="0"/>
                </a:cxn>
                <a:cxn ang="0">
                  <a:pos x="1" y="0"/>
                </a:cxn>
                <a:cxn ang="0">
                  <a:pos x="1" y="0"/>
                </a:cxn>
                <a:cxn ang="0">
                  <a:pos x="2" y="1"/>
                </a:cxn>
                <a:cxn ang="0">
                  <a:pos x="2" y="2"/>
                </a:cxn>
                <a:cxn ang="0">
                  <a:pos x="3" y="2"/>
                </a:cxn>
                <a:cxn ang="0">
                  <a:pos x="3" y="2"/>
                </a:cxn>
                <a:cxn ang="0">
                  <a:pos x="3" y="1"/>
                </a:cxn>
                <a:cxn ang="0">
                  <a:pos x="3" y="0"/>
                </a:cxn>
                <a:cxn ang="0">
                  <a:pos x="4" y="0"/>
                </a:cxn>
                <a:cxn ang="0">
                  <a:pos x="3" y="0"/>
                </a:cxn>
                <a:cxn ang="0">
                  <a:pos x="2" y="0"/>
                </a:cxn>
              </a:cxnLst>
              <a:rect l="0" t="0" r="r" b="b"/>
              <a:pathLst>
                <a:path w="4" h="2">
                  <a:moveTo>
                    <a:pt x="2" y="0"/>
                  </a:moveTo>
                  <a:lnTo>
                    <a:pt x="2" y="0"/>
                  </a:lnTo>
                  <a:lnTo>
                    <a:pt x="0" y="0"/>
                  </a:lnTo>
                  <a:lnTo>
                    <a:pt x="0" y="0"/>
                  </a:lnTo>
                  <a:lnTo>
                    <a:pt x="0" y="0"/>
                  </a:lnTo>
                  <a:lnTo>
                    <a:pt x="1" y="0"/>
                  </a:lnTo>
                  <a:lnTo>
                    <a:pt x="1" y="0"/>
                  </a:lnTo>
                  <a:lnTo>
                    <a:pt x="2" y="1"/>
                  </a:lnTo>
                  <a:lnTo>
                    <a:pt x="2" y="2"/>
                  </a:lnTo>
                  <a:lnTo>
                    <a:pt x="3" y="2"/>
                  </a:lnTo>
                  <a:lnTo>
                    <a:pt x="3" y="2"/>
                  </a:lnTo>
                  <a:lnTo>
                    <a:pt x="3" y="1"/>
                  </a:lnTo>
                  <a:lnTo>
                    <a:pt x="3" y="0"/>
                  </a:lnTo>
                  <a:lnTo>
                    <a:pt x="4" y="0"/>
                  </a:lnTo>
                  <a:lnTo>
                    <a:pt x="3"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0" name="Freeform 450"/>
            <p:cNvSpPr>
              <a:spLocks/>
            </p:cNvSpPr>
            <p:nvPr/>
          </p:nvSpPr>
          <p:spPr bwMode="auto">
            <a:xfrm>
              <a:off x="2335396" y="2412074"/>
              <a:ext cx="3407" cy="2904"/>
            </a:xfrm>
            <a:custGeom>
              <a:avLst/>
              <a:gdLst/>
              <a:ahLst/>
              <a:cxnLst>
                <a:cxn ang="0">
                  <a:pos x="0" y="0"/>
                </a:cxn>
                <a:cxn ang="0">
                  <a:pos x="0" y="0"/>
                </a:cxn>
                <a:cxn ang="0">
                  <a:pos x="1" y="0"/>
                </a:cxn>
                <a:cxn ang="0">
                  <a:pos x="1" y="0"/>
                </a:cxn>
                <a:cxn ang="0">
                  <a:pos x="0" y="0"/>
                </a:cxn>
                <a:cxn ang="0">
                  <a:pos x="0" y="0"/>
                </a:cxn>
              </a:cxnLst>
              <a:rect l="0" t="0" r="r" b="b"/>
              <a:pathLst>
                <a:path w="1">
                  <a:moveTo>
                    <a:pt x="0" y="0"/>
                  </a:moveTo>
                  <a:lnTo>
                    <a:pt x="0" y="0"/>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1" name="Freeform 451"/>
            <p:cNvSpPr>
              <a:spLocks/>
            </p:cNvSpPr>
            <p:nvPr/>
          </p:nvSpPr>
          <p:spPr bwMode="auto">
            <a:xfrm>
              <a:off x="2403528" y="2475961"/>
              <a:ext cx="3407" cy="5808"/>
            </a:xfrm>
            <a:custGeom>
              <a:avLst/>
              <a:gdLst/>
              <a:ahLst/>
              <a:cxnLst>
                <a:cxn ang="0">
                  <a:pos x="0" y="0"/>
                </a:cxn>
                <a:cxn ang="0">
                  <a:pos x="0" y="0"/>
                </a:cxn>
                <a:cxn ang="0">
                  <a:pos x="0" y="0"/>
                </a:cxn>
                <a:cxn ang="0">
                  <a:pos x="0" y="1"/>
                </a:cxn>
                <a:cxn ang="0">
                  <a:pos x="0" y="2"/>
                </a:cxn>
                <a:cxn ang="0">
                  <a:pos x="1" y="2"/>
                </a:cxn>
                <a:cxn ang="0">
                  <a:pos x="1" y="1"/>
                </a:cxn>
                <a:cxn ang="0">
                  <a:pos x="1" y="0"/>
                </a:cxn>
                <a:cxn ang="0">
                  <a:pos x="0" y="0"/>
                </a:cxn>
              </a:cxnLst>
              <a:rect l="0" t="0" r="r" b="b"/>
              <a:pathLst>
                <a:path w="1" h="2">
                  <a:moveTo>
                    <a:pt x="0" y="0"/>
                  </a:moveTo>
                  <a:lnTo>
                    <a:pt x="0" y="0"/>
                  </a:lnTo>
                  <a:lnTo>
                    <a:pt x="0" y="0"/>
                  </a:lnTo>
                  <a:lnTo>
                    <a:pt x="0" y="1"/>
                  </a:lnTo>
                  <a:lnTo>
                    <a:pt x="0" y="2"/>
                  </a:lnTo>
                  <a:lnTo>
                    <a:pt x="1" y="2"/>
                  </a:lnTo>
                  <a:lnTo>
                    <a:pt x="1"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2" name="Freeform 452"/>
            <p:cNvSpPr>
              <a:spLocks/>
            </p:cNvSpPr>
            <p:nvPr/>
          </p:nvSpPr>
          <p:spPr bwMode="auto">
            <a:xfrm>
              <a:off x="2342209" y="2496289"/>
              <a:ext cx="23846" cy="20328"/>
            </a:xfrm>
            <a:custGeom>
              <a:avLst/>
              <a:gdLst/>
              <a:ahLst/>
              <a:cxnLst>
                <a:cxn ang="0">
                  <a:pos x="7" y="0"/>
                </a:cxn>
                <a:cxn ang="0">
                  <a:pos x="5" y="0"/>
                </a:cxn>
                <a:cxn ang="0">
                  <a:pos x="5" y="2"/>
                </a:cxn>
                <a:cxn ang="0">
                  <a:pos x="4" y="2"/>
                </a:cxn>
                <a:cxn ang="0">
                  <a:pos x="3" y="2"/>
                </a:cxn>
                <a:cxn ang="0">
                  <a:pos x="1" y="5"/>
                </a:cxn>
                <a:cxn ang="0">
                  <a:pos x="0" y="6"/>
                </a:cxn>
                <a:cxn ang="0">
                  <a:pos x="0" y="7"/>
                </a:cxn>
                <a:cxn ang="0">
                  <a:pos x="1" y="7"/>
                </a:cxn>
                <a:cxn ang="0">
                  <a:pos x="1" y="7"/>
                </a:cxn>
                <a:cxn ang="0">
                  <a:pos x="2" y="6"/>
                </a:cxn>
                <a:cxn ang="0">
                  <a:pos x="6" y="3"/>
                </a:cxn>
                <a:cxn ang="0">
                  <a:pos x="7" y="1"/>
                </a:cxn>
                <a:cxn ang="0">
                  <a:pos x="7" y="0"/>
                </a:cxn>
                <a:cxn ang="0">
                  <a:pos x="7" y="0"/>
                </a:cxn>
                <a:cxn ang="0">
                  <a:pos x="7" y="0"/>
                </a:cxn>
              </a:cxnLst>
              <a:rect l="0" t="0" r="r" b="b"/>
              <a:pathLst>
                <a:path w="7" h="7">
                  <a:moveTo>
                    <a:pt x="7" y="0"/>
                  </a:moveTo>
                  <a:lnTo>
                    <a:pt x="5" y="0"/>
                  </a:lnTo>
                  <a:lnTo>
                    <a:pt x="5" y="2"/>
                  </a:lnTo>
                  <a:lnTo>
                    <a:pt x="4" y="2"/>
                  </a:lnTo>
                  <a:lnTo>
                    <a:pt x="3" y="2"/>
                  </a:lnTo>
                  <a:lnTo>
                    <a:pt x="1" y="5"/>
                  </a:lnTo>
                  <a:lnTo>
                    <a:pt x="0" y="6"/>
                  </a:lnTo>
                  <a:lnTo>
                    <a:pt x="0" y="7"/>
                  </a:lnTo>
                  <a:lnTo>
                    <a:pt x="1" y="7"/>
                  </a:lnTo>
                  <a:lnTo>
                    <a:pt x="1" y="7"/>
                  </a:lnTo>
                  <a:lnTo>
                    <a:pt x="2" y="6"/>
                  </a:lnTo>
                  <a:lnTo>
                    <a:pt x="6" y="3"/>
                  </a:lnTo>
                  <a:lnTo>
                    <a:pt x="7" y="1"/>
                  </a:lnTo>
                  <a:lnTo>
                    <a:pt x="7" y="0"/>
                  </a:lnTo>
                  <a:lnTo>
                    <a:pt x="7" y="0"/>
                  </a:lnTo>
                  <a:lnTo>
                    <a:pt x="7"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3" name="Freeform 453"/>
            <p:cNvSpPr>
              <a:spLocks/>
            </p:cNvSpPr>
            <p:nvPr/>
          </p:nvSpPr>
          <p:spPr bwMode="auto">
            <a:xfrm>
              <a:off x="1998140" y="2510808"/>
              <a:ext cx="17033" cy="5808"/>
            </a:xfrm>
            <a:custGeom>
              <a:avLst/>
              <a:gdLst/>
              <a:ahLst/>
              <a:cxnLst>
                <a:cxn ang="0">
                  <a:pos x="4" y="1"/>
                </a:cxn>
                <a:cxn ang="0">
                  <a:pos x="4" y="0"/>
                </a:cxn>
                <a:cxn ang="0">
                  <a:pos x="3" y="0"/>
                </a:cxn>
                <a:cxn ang="0">
                  <a:pos x="3" y="0"/>
                </a:cxn>
                <a:cxn ang="0">
                  <a:pos x="1" y="0"/>
                </a:cxn>
                <a:cxn ang="0">
                  <a:pos x="1" y="0"/>
                </a:cxn>
                <a:cxn ang="0">
                  <a:pos x="0" y="1"/>
                </a:cxn>
                <a:cxn ang="0">
                  <a:pos x="0" y="1"/>
                </a:cxn>
                <a:cxn ang="0">
                  <a:pos x="0" y="1"/>
                </a:cxn>
                <a:cxn ang="0">
                  <a:pos x="2" y="1"/>
                </a:cxn>
                <a:cxn ang="0">
                  <a:pos x="2" y="1"/>
                </a:cxn>
                <a:cxn ang="0">
                  <a:pos x="2" y="2"/>
                </a:cxn>
                <a:cxn ang="0">
                  <a:pos x="3" y="2"/>
                </a:cxn>
                <a:cxn ang="0">
                  <a:pos x="3" y="2"/>
                </a:cxn>
                <a:cxn ang="0">
                  <a:pos x="3" y="2"/>
                </a:cxn>
                <a:cxn ang="0">
                  <a:pos x="4" y="2"/>
                </a:cxn>
                <a:cxn ang="0">
                  <a:pos x="5" y="1"/>
                </a:cxn>
                <a:cxn ang="0">
                  <a:pos x="4" y="1"/>
                </a:cxn>
                <a:cxn ang="0">
                  <a:pos x="4" y="1"/>
                </a:cxn>
              </a:cxnLst>
              <a:rect l="0" t="0" r="r" b="b"/>
              <a:pathLst>
                <a:path w="5" h="2">
                  <a:moveTo>
                    <a:pt x="4" y="1"/>
                  </a:moveTo>
                  <a:lnTo>
                    <a:pt x="4" y="0"/>
                  </a:lnTo>
                  <a:lnTo>
                    <a:pt x="3" y="0"/>
                  </a:lnTo>
                  <a:lnTo>
                    <a:pt x="3" y="0"/>
                  </a:lnTo>
                  <a:lnTo>
                    <a:pt x="1" y="0"/>
                  </a:lnTo>
                  <a:lnTo>
                    <a:pt x="1" y="0"/>
                  </a:lnTo>
                  <a:lnTo>
                    <a:pt x="0" y="1"/>
                  </a:lnTo>
                  <a:lnTo>
                    <a:pt x="0" y="1"/>
                  </a:lnTo>
                  <a:lnTo>
                    <a:pt x="0" y="1"/>
                  </a:lnTo>
                  <a:lnTo>
                    <a:pt x="2" y="1"/>
                  </a:lnTo>
                  <a:lnTo>
                    <a:pt x="2" y="1"/>
                  </a:lnTo>
                  <a:lnTo>
                    <a:pt x="2" y="2"/>
                  </a:lnTo>
                  <a:lnTo>
                    <a:pt x="3" y="2"/>
                  </a:lnTo>
                  <a:lnTo>
                    <a:pt x="3" y="2"/>
                  </a:lnTo>
                  <a:lnTo>
                    <a:pt x="3" y="2"/>
                  </a:lnTo>
                  <a:lnTo>
                    <a:pt x="4" y="2"/>
                  </a:lnTo>
                  <a:lnTo>
                    <a:pt x="5" y="1"/>
                  </a:lnTo>
                  <a:lnTo>
                    <a:pt x="4" y="1"/>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4" name="Freeform 454"/>
            <p:cNvSpPr>
              <a:spLocks/>
            </p:cNvSpPr>
            <p:nvPr/>
          </p:nvSpPr>
          <p:spPr bwMode="auto">
            <a:xfrm>
              <a:off x="2369462" y="2484673"/>
              <a:ext cx="27253" cy="17424"/>
            </a:xfrm>
            <a:custGeom>
              <a:avLst/>
              <a:gdLst/>
              <a:ahLst/>
              <a:cxnLst>
                <a:cxn ang="0">
                  <a:pos x="7" y="0"/>
                </a:cxn>
                <a:cxn ang="0">
                  <a:pos x="6" y="0"/>
                </a:cxn>
                <a:cxn ang="0">
                  <a:pos x="6" y="0"/>
                </a:cxn>
                <a:cxn ang="0">
                  <a:pos x="6" y="0"/>
                </a:cxn>
                <a:cxn ang="0">
                  <a:pos x="5" y="0"/>
                </a:cxn>
                <a:cxn ang="0">
                  <a:pos x="4" y="0"/>
                </a:cxn>
                <a:cxn ang="0">
                  <a:pos x="4" y="0"/>
                </a:cxn>
                <a:cxn ang="0">
                  <a:pos x="4" y="2"/>
                </a:cxn>
                <a:cxn ang="0">
                  <a:pos x="5" y="2"/>
                </a:cxn>
                <a:cxn ang="0">
                  <a:pos x="6" y="2"/>
                </a:cxn>
                <a:cxn ang="0">
                  <a:pos x="5" y="3"/>
                </a:cxn>
                <a:cxn ang="0">
                  <a:pos x="4" y="2"/>
                </a:cxn>
                <a:cxn ang="0">
                  <a:pos x="4" y="3"/>
                </a:cxn>
                <a:cxn ang="0">
                  <a:pos x="3" y="4"/>
                </a:cxn>
                <a:cxn ang="0">
                  <a:pos x="3" y="4"/>
                </a:cxn>
                <a:cxn ang="0">
                  <a:pos x="0" y="5"/>
                </a:cxn>
                <a:cxn ang="0">
                  <a:pos x="0" y="5"/>
                </a:cxn>
                <a:cxn ang="0">
                  <a:pos x="1" y="6"/>
                </a:cxn>
                <a:cxn ang="0">
                  <a:pos x="3" y="6"/>
                </a:cxn>
                <a:cxn ang="0">
                  <a:pos x="5" y="4"/>
                </a:cxn>
                <a:cxn ang="0">
                  <a:pos x="6" y="4"/>
                </a:cxn>
                <a:cxn ang="0">
                  <a:pos x="6" y="4"/>
                </a:cxn>
                <a:cxn ang="0">
                  <a:pos x="7" y="3"/>
                </a:cxn>
                <a:cxn ang="0">
                  <a:pos x="8" y="3"/>
                </a:cxn>
                <a:cxn ang="0">
                  <a:pos x="7" y="2"/>
                </a:cxn>
                <a:cxn ang="0">
                  <a:pos x="7" y="2"/>
                </a:cxn>
                <a:cxn ang="0">
                  <a:pos x="7" y="1"/>
                </a:cxn>
                <a:cxn ang="0">
                  <a:pos x="8" y="0"/>
                </a:cxn>
                <a:cxn ang="0">
                  <a:pos x="8" y="0"/>
                </a:cxn>
                <a:cxn ang="0">
                  <a:pos x="8" y="0"/>
                </a:cxn>
                <a:cxn ang="0">
                  <a:pos x="7" y="0"/>
                </a:cxn>
              </a:cxnLst>
              <a:rect l="0" t="0" r="r" b="b"/>
              <a:pathLst>
                <a:path w="8" h="6">
                  <a:moveTo>
                    <a:pt x="7" y="0"/>
                  </a:moveTo>
                  <a:lnTo>
                    <a:pt x="6" y="0"/>
                  </a:lnTo>
                  <a:lnTo>
                    <a:pt x="6" y="0"/>
                  </a:lnTo>
                  <a:lnTo>
                    <a:pt x="6" y="0"/>
                  </a:lnTo>
                  <a:lnTo>
                    <a:pt x="5" y="0"/>
                  </a:lnTo>
                  <a:lnTo>
                    <a:pt x="4" y="0"/>
                  </a:lnTo>
                  <a:lnTo>
                    <a:pt x="4" y="0"/>
                  </a:lnTo>
                  <a:lnTo>
                    <a:pt x="4" y="2"/>
                  </a:lnTo>
                  <a:lnTo>
                    <a:pt x="5" y="2"/>
                  </a:lnTo>
                  <a:lnTo>
                    <a:pt x="6" y="2"/>
                  </a:lnTo>
                  <a:lnTo>
                    <a:pt x="5" y="3"/>
                  </a:lnTo>
                  <a:lnTo>
                    <a:pt x="4" y="2"/>
                  </a:lnTo>
                  <a:lnTo>
                    <a:pt x="4" y="3"/>
                  </a:lnTo>
                  <a:lnTo>
                    <a:pt x="3" y="4"/>
                  </a:lnTo>
                  <a:lnTo>
                    <a:pt x="3" y="4"/>
                  </a:lnTo>
                  <a:lnTo>
                    <a:pt x="0" y="5"/>
                  </a:lnTo>
                  <a:lnTo>
                    <a:pt x="0" y="5"/>
                  </a:lnTo>
                  <a:lnTo>
                    <a:pt x="1" y="6"/>
                  </a:lnTo>
                  <a:lnTo>
                    <a:pt x="3" y="6"/>
                  </a:lnTo>
                  <a:lnTo>
                    <a:pt x="5" y="4"/>
                  </a:lnTo>
                  <a:lnTo>
                    <a:pt x="6" y="4"/>
                  </a:lnTo>
                  <a:lnTo>
                    <a:pt x="6" y="4"/>
                  </a:lnTo>
                  <a:lnTo>
                    <a:pt x="7" y="3"/>
                  </a:lnTo>
                  <a:lnTo>
                    <a:pt x="8" y="3"/>
                  </a:lnTo>
                  <a:lnTo>
                    <a:pt x="7" y="2"/>
                  </a:lnTo>
                  <a:lnTo>
                    <a:pt x="7" y="2"/>
                  </a:lnTo>
                  <a:lnTo>
                    <a:pt x="7" y="1"/>
                  </a:lnTo>
                  <a:lnTo>
                    <a:pt x="8" y="0"/>
                  </a:lnTo>
                  <a:lnTo>
                    <a:pt x="8" y="0"/>
                  </a:lnTo>
                  <a:lnTo>
                    <a:pt x="8" y="0"/>
                  </a:lnTo>
                  <a:lnTo>
                    <a:pt x="7"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5" name="Freeform 455"/>
            <p:cNvSpPr>
              <a:spLocks/>
            </p:cNvSpPr>
            <p:nvPr/>
          </p:nvSpPr>
          <p:spPr bwMode="auto">
            <a:xfrm>
              <a:off x="8416218" y="2571791"/>
              <a:ext cx="20440" cy="14520"/>
            </a:xfrm>
            <a:custGeom>
              <a:avLst/>
              <a:gdLst/>
              <a:ahLst/>
              <a:cxnLst>
                <a:cxn ang="0">
                  <a:pos x="5" y="0"/>
                </a:cxn>
                <a:cxn ang="0">
                  <a:pos x="3" y="3"/>
                </a:cxn>
                <a:cxn ang="0">
                  <a:pos x="2" y="3"/>
                </a:cxn>
                <a:cxn ang="0">
                  <a:pos x="2" y="3"/>
                </a:cxn>
                <a:cxn ang="0">
                  <a:pos x="1" y="3"/>
                </a:cxn>
                <a:cxn ang="0">
                  <a:pos x="0" y="3"/>
                </a:cxn>
                <a:cxn ang="0">
                  <a:pos x="0" y="5"/>
                </a:cxn>
                <a:cxn ang="0">
                  <a:pos x="1" y="5"/>
                </a:cxn>
                <a:cxn ang="0">
                  <a:pos x="3" y="4"/>
                </a:cxn>
                <a:cxn ang="0">
                  <a:pos x="4" y="3"/>
                </a:cxn>
                <a:cxn ang="0">
                  <a:pos x="6" y="1"/>
                </a:cxn>
                <a:cxn ang="0">
                  <a:pos x="6" y="0"/>
                </a:cxn>
                <a:cxn ang="0">
                  <a:pos x="6" y="0"/>
                </a:cxn>
                <a:cxn ang="0">
                  <a:pos x="5" y="0"/>
                </a:cxn>
              </a:cxnLst>
              <a:rect l="0" t="0" r="r" b="b"/>
              <a:pathLst>
                <a:path w="6" h="5">
                  <a:moveTo>
                    <a:pt x="5" y="0"/>
                  </a:moveTo>
                  <a:lnTo>
                    <a:pt x="3" y="3"/>
                  </a:lnTo>
                  <a:lnTo>
                    <a:pt x="2" y="3"/>
                  </a:lnTo>
                  <a:lnTo>
                    <a:pt x="2" y="3"/>
                  </a:lnTo>
                  <a:lnTo>
                    <a:pt x="1" y="3"/>
                  </a:lnTo>
                  <a:lnTo>
                    <a:pt x="0" y="3"/>
                  </a:lnTo>
                  <a:lnTo>
                    <a:pt x="0" y="5"/>
                  </a:lnTo>
                  <a:lnTo>
                    <a:pt x="1" y="5"/>
                  </a:lnTo>
                  <a:lnTo>
                    <a:pt x="3" y="4"/>
                  </a:lnTo>
                  <a:lnTo>
                    <a:pt x="4" y="3"/>
                  </a:lnTo>
                  <a:lnTo>
                    <a:pt x="6" y="1"/>
                  </a:lnTo>
                  <a:lnTo>
                    <a:pt x="6" y="0"/>
                  </a:lnTo>
                  <a:lnTo>
                    <a:pt x="6" y="0"/>
                  </a:lnTo>
                  <a:lnTo>
                    <a:pt x="5"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6" name="Freeform 456"/>
            <p:cNvSpPr>
              <a:spLocks/>
            </p:cNvSpPr>
            <p:nvPr/>
          </p:nvSpPr>
          <p:spPr bwMode="auto">
            <a:xfrm>
              <a:off x="8405998" y="2595023"/>
              <a:ext cx="3407" cy="8712"/>
            </a:xfrm>
            <a:custGeom>
              <a:avLst/>
              <a:gdLst/>
              <a:ahLst/>
              <a:cxnLst>
                <a:cxn ang="0">
                  <a:pos x="1" y="0"/>
                </a:cxn>
                <a:cxn ang="0">
                  <a:pos x="0" y="3"/>
                </a:cxn>
                <a:cxn ang="0">
                  <a:pos x="1" y="3"/>
                </a:cxn>
                <a:cxn ang="0">
                  <a:pos x="1" y="0"/>
                </a:cxn>
              </a:cxnLst>
              <a:rect l="0" t="0" r="r" b="b"/>
              <a:pathLst>
                <a:path w="1" h="3">
                  <a:moveTo>
                    <a:pt x="1" y="0"/>
                  </a:moveTo>
                  <a:lnTo>
                    <a:pt x="0" y="3"/>
                  </a:lnTo>
                  <a:lnTo>
                    <a:pt x="1" y="3"/>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7" name="Freeform 457"/>
            <p:cNvSpPr>
              <a:spLocks/>
            </p:cNvSpPr>
            <p:nvPr/>
          </p:nvSpPr>
          <p:spPr bwMode="auto">
            <a:xfrm>
              <a:off x="8395779" y="2612447"/>
              <a:ext cx="3407" cy="5808"/>
            </a:xfrm>
            <a:custGeom>
              <a:avLst/>
              <a:gdLst/>
              <a:ahLst/>
              <a:cxnLst>
                <a:cxn ang="0">
                  <a:pos x="0" y="2"/>
                </a:cxn>
                <a:cxn ang="0">
                  <a:pos x="1" y="1"/>
                </a:cxn>
                <a:cxn ang="0">
                  <a:pos x="1" y="1"/>
                </a:cxn>
                <a:cxn ang="0">
                  <a:pos x="1" y="0"/>
                </a:cxn>
                <a:cxn ang="0">
                  <a:pos x="0" y="2"/>
                </a:cxn>
              </a:cxnLst>
              <a:rect l="0" t="0" r="r" b="b"/>
              <a:pathLst>
                <a:path w="1" h="2">
                  <a:moveTo>
                    <a:pt x="0" y="2"/>
                  </a:moveTo>
                  <a:lnTo>
                    <a:pt x="1" y="1"/>
                  </a:lnTo>
                  <a:lnTo>
                    <a:pt x="1" y="1"/>
                  </a:lnTo>
                  <a:lnTo>
                    <a:pt x="1"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8" name="Freeform 458"/>
            <p:cNvSpPr>
              <a:spLocks/>
            </p:cNvSpPr>
            <p:nvPr/>
          </p:nvSpPr>
          <p:spPr bwMode="auto">
            <a:xfrm>
              <a:off x="8436658" y="2565984"/>
              <a:ext cx="3407" cy="5808"/>
            </a:xfrm>
            <a:custGeom>
              <a:avLst/>
              <a:gdLst/>
              <a:ahLst/>
              <a:cxnLst>
                <a:cxn ang="0">
                  <a:pos x="0" y="2"/>
                </a:cxn>
                <a:cxn ang="0">
                  <a:pos x="0" y="2"/>
                </a:cxn>
                <a:cxn ang="0">
                  <a:pos x="1" y="0"/>
                </a:cxn>
                <a:cxn ang="0">
                  <a:pos x="1" y="0"/>
                </a:cxn>
                <a:cxn ang="0">
                  <a:pos x="0" y="2"/>
                </a:cxn>
                <a:cxn ang="0">
                  <a:pos x="0" y="2"/>
                </a:cxn>
              </a:cxnLst>
              <a:rect l="0" t="0" r="r" b="b"/>
              <a:pathLst>
                <a:path w="1" h="2">
                  <a:moveTo>
                    <a:pt x="0" y="2"/>
                  </a:moveTo>
                  <a:lnTo>
                    <a:pt x="0" y="2"/>
                  </a:lnTo>
                  <a:lnTo>
                    <a:pt x="1" y="0"/>
                  </a:lnTo>
                  <a:lnTo>
                    <a:pt x="1" y="0"/>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9" name="Freeform 459"/>
            <p:cNvSpPr>
              <a:spLocks/>
            </p:cNvSpPr>
            <p:nvPr/>
          </p:nvSpPr>
          <p:spPr bwMode="auto">
            <a:xfrm>
              <a:off x="7918851" y="2958017"/>
              <a:ext cx="3407" cy="2904"/>
            </a:xfrm>
            <a:custGeom>
              <a:avLst/>
              <a:gdLst/>
              <a:ahLst/>
              <a:cxnLst>
                <a:cxn ang="0">
                  <a:pos x="0" y="1"/>
                </a:cxn>
                <a:cxn ang="0">
                  <a:pos x="0" y="1"/>
                </a:cxn>
                <a:cxn ang="0">
                  <a:pos x="1" y="1"/>
                </a:cxn>
                <a:cxn ang="0">
                  <a:pos x="1" y="0"/>
                </a:cxn>
                <a:cxn ang="0">
                  <a:pos x="0" y="1"/>
                </a:cxn>
              </a:cxnLst>
              <a:rect l="0" t="0" r="r" b="b"/>
              <a:pathLst>
                <a:path w="1" h="1">
                  <a:moveTo>
                    <a:pt x="0" y="1"/>
                  </a:moveTo>
                  <a:lnTo>
                    <a:pt x="0" y="1"/>
                  </a:lnTo>
                  <a:lnTo>
                    <a:pt x="1" y="1"/>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0" name="Freeform 460"/>
            <p:cNvSpPr>
              <a:spLocks/>
            </p:cNvSpPr>
            <p:nvPr/>
          </p:nvSpPr>
          <p:spPr bwMode="auto">
            <a:xfrm>
              <a:off x="7922258" y="3045136"/>
              <a:ext cx="3407" cy="5808"/>
            </a:xfrm>
            <a:custGeom>
              <a:avLst/>
              <a:gdLst/>
              <a:ahLst/>
              <a:cxnLst>
                <a:cxn ang="0">
                  <a:pos x="0" y="1"/>
                </a:cxn>
                <a:cxn ang="0">
                  <a:pos x="0" y="0"/>
                </a:cxn>
                <a:cxn ang="0">
                  <a:pos x="0" y="1"/>
                </a:cxn>
                <a:cxn ang="0">
                  <a:pos x="0" y="1"/>
                </a:cxn>
                <a:cxn ang="0">
                  <a:pos x="0" y="2"/>
                </a:cxn>
                <a:cxn ang="0">
                  <a:pos x="1" y="2"/>
                </a:cxn>
                <a:cxn ang="0">
                  <a:pos x="0" y="1"/>
                </a:cxn>
                <a:cxn ang="0">
                  <a:pos x="0" y="1"/>
                </a:cxn>
              </a:cxnLst>
              <a:rect l="0" t="0" r="r" b="b"/>
              <a:pathLst>
                <a:path w="1" h="2">
                  <a:moveTo>
                    <a:pt x="0" y="1"/>
                  </a:moveTo>
                  <a:lnTo>
                    <a:pt x="0" y="0"/>
                  </a:lnTo>
                  <a:lnTo>
                    <a:pt x="0" y="1"/>
                  </a:lnTo>
                  <a:lnTo>
                    <a:pt x="0" y="1"/>
                  </a:lnTo>
                  <a:lnTo>
                    <a:pt x="0" y="2"/>
                  </a:lnTo>
                  <a:lnTo>
                    <a:pt x="1" y="2"/>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1" name="Freeform 461"/>
            <p:cNvSpPr>
              <a:spLocks/>
            </p:cNvSpPr>
            <p:nvPr/>
          </p:nvSpPr>
          <p:spPr bwMode="auto">
            <a:xfrm>
              <a:off x="8613803" y="2446921"/>
              <a:ext cx="17033" cy="17424"/>
            </a:xfrm>
            <a:custGeom>
              <a:avLst/>
              <a:gdLst/>
              <a:ahLst/>
              <a:cxnLst>
                <a:cxn ang="0">
                  <a:pos x="3" y="0"/>
                </a:cxn>
                <a:cxn ang="0">
                  <a:pos x="2" y="0"/>
                </a:cxn>
                <a:cxn ang="0">
                  <a:pos x="0" y="0"/>
                </a:cxn>
                <a:cxn ang="0">
                  <a:pos x="0" y="1"/>
                </a:cxn>
                <a:cxn ang="0">
                  <a:pos x="3" y="5"/>
                </a:cxn>
                <a:cxn ang="0">
                  <a:pos x="4" y="6"/>
                </a:cxn>
                <a:cxn ang="0">
                  <a:pos x="5" y="6"/>
                </a:cxn>
                <a:cxn ang="0">
                  <a:pos x="4" y="4"/>
                </a:cxn>
                <a:cxn ang="0">
                  <a:pos x="3" y="3"/>
                </a:cxn>
                <a:cxn ang="0">
                  <a:pos x="3" y="2"/>
                </a:cxn>
                <a:cxn ang="0">
                  <a:pos x="3" y="2"/>
                </a:cxn>
                <a:cxn ang="0">
                  <a:pos x="3" y="2"/>
                </a:cxn>
                <a:cxn ang="0">
                  <a:pos x="3" y="2"/>
                </a:cxn>
                <a:cxn ang="0">
                  <a:pos x="3" y="1"/>
                </a:cxn>
                <a:cxn ang="0">
                  <a:pos x="3" y="0"/>
                </a:cxn>
              </a:cxnLst>
              <a:rect l="0" t="0" r="r" b="b"/>
              <a:pathLst>
                <a:path w="5" h="6">
                  <a:moveTo>
                    <a:pt x="3" y="0"/>
                  </a:moveTo>
                  <a:lnTo>
                    <a:pt x="2" y="0"/>
                  </a:lnTo>
                  <a:lnTo>
                    <a:pt x="0" y="0"/>
                  </a:lnTo>
                  <a:lnTo>
                    <a:pt x="0" y="1"/>
                  </a:lnTo>
                  <a:lnTo>
                    <a:pt x="3" y="5"/>
                  </a:lnTo>
                  <a:lnTo>
                    <a:pt x="4" y="6"/>
                  </a:lnTo>
                  <a:lnTo>
                    <a:pt x="5" y="6"/>
                  </a:lnTo>
                  <a:lnTo>
                    <a:pt x="4" y="4"/>
                  </a:lnTo>
                  <a:lnTo>
                    <a:pt x="3" y="3"/>
                  </a:lnTo>
                  <a:lnTo>
                    <a:pt x="3" y="2"/>
                  </a:lnTo>
                  <a:lnTo>
                    <a:pt x="3" y="2"/>
                  </a:lnTo>
                  <a:lnTo>
                    <a:pt x="3" y="2"/>
                  </a:lnTo>
                  <a:lnTo>
                    <a:pt x="3" y="2"/>
                  </a:lnTo>
                  <a:lnTo>
                    <a:pt x="3" y="1"/>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2" name="Freeform 462"/>
            <p:cNvSpPr>
              <a:spLocks/>
            </p:cNvSpPr>
            <p:nvPr/>
          </p:nvSpPr>
          <p:spPr bwMode="auto">
            <a:xfrm>
              <a:off x="8388965" y="3109023"/>
              <a:ext cx="3407" cy="2904"/>
            </a:xfrm>
            <a:custGeom>
              <a:avLst/>
              <a:gdLst/>
              <a:ahLst/>
              <a:cxnLst>
                <a:cxn ang="0">
                  <a:pos x="1" y="0"/>
                </a:cxn>
                <a:cxn ang="0">
                  <a:pos x="1" y="0"/>
                </a:cxn>
                <a:cxn ang="0">
                  <a:pos x="1" y="0"/>
                </a:cxn>
                <a:cxn ang="0">
                  <a:pos x="1" y="0"/>
                </a:cxn>
                <a:cxn ang="0">
                  <a:pos x="0" y="0"/>
                </a:cxn>
                <a:cxn ang="0">
                  <a:pos x="1" y="0"/>
                </a:cxn>
                <a:cxn ang="0">
                  <a:pos x="1" y="0"/>
                </a:cxn>
                <a:cxn ang="0">
                  <a:pos x="1" y="0"/>
                </a:cxn>
                <a:cxn ang="0">
                  <a:pos x="1" y="0"/>
                </a:cxn>
                <a:cxn ang="0">
                  <a:pos x="1" y="0"/>
                </a:cxn>
                <a:cxn ang="0">
                  <a:pos x="1" y="0"/>
                </a:cxn>
                <a:cxn ang="0">
                  <a:pos x="1" y="0"/>
                </a:cxn>
              </a:cxnLst>
              <a:rect l="0" t="0" r="r" b="b"/>
              <a:pathLst>
                <a:path w="1">
                  <a:moveTo>
                    <a:pt x="1" y="0"/>
                  </a:moveTo>
                  <a:lnTo>
                    <a:pt x="1" y="0"/>
                  </a:lnTo>
                  <a:lnTo>
                    <a:pt x="1" y="0"/>
                  </a:lnTo>
                  <a:lnTo>
                    <a:pt x="1" y="0"/>
                  </a:lnTo>
                  <a:lnTo>
                    <a:pt x="0" y="0"/>
                  </a:lnTo>
                  <a:lnTo>
                    <a:pt x="1" y="0"/>
                  </a:lnTo>
                  <a:lnTo>
                    <a:pt x="1" y="0"/>
                  </a:lnTo>
                  <a:lnTo>
                    <a:pt x="1" y="0"/>
                  </a:lnTo>
                  <a:lnTo>
                    <a:pt x="1" y="0"/>
                  </a:lnTo>
                  <a:lnTo>
                    <a:pt x="1"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3" name="Freeform 463"/>
            <p:cNvSpPr>
              <a:spLocks/>
            </p:cNvSpPr>
            <p:nvPr/>
          </p:nvSpPr>
          <p:spPr bwMode="auto">
            <a:xfrm>
              <a:off x="6263232" y="3585271"/>
              <a:ext cx="6813" cy="11616"/>
            </a:xfrm>
            <a:custGeom>
              <a:avLst/>
              <a:gdLst/>
              <a:ahLst/>
              <a:cxnLst>
                <a:cxn ang="0">
                  <a:pos x="1" y="0"/>
                </a:cxn>
                <a:cxn ang="0">
                  <a:pos x="1" y="1"/>
                </a:cxn>
                <a:cxn ang="0">
                  <a:pos x="0" y="0"/>
                </a:cxn>
                <a:cxn ang="0">
                  <a:pos x="0" y="3"/>
                </a:cxn>
                <a:cxn ang="0">
                  <a:pos x="1" y="4"/>
                </a:cxn>
                <a:cxn ang="0">
                  <a:pos x="2" y="3"/>
                </a:cxn>
                <a:cxn ang="0">
                  <a:pos x="1" y="1"/>
                </a:cxn>
                <a:cxn ang="0">
                  <a:pos x="1" y="2"/>
                </a:cxn>
                <a:cxn ang="0">
                  <a:pos x="1" y="0"/>
                </a:cxn>
              </a:cxnLst>
              <a:rect l="0" t="0" r="r" b="b"/>
              <a:pathLst>
                <a:path w="2" h="4">
                  <a:moveTo>
                    <a:pt x="1" y="0"/>
                  </a:moveTo>
                  <a:lnTo>
                    <a:pt x="1" y="1"/>
                  </a:lnTo>
                  <a:lnTo>
                    <a:pt x="0" y="0"/>
                  </a:lnTo>
                  <a:lnTo>
                    <a:pt x="0" y="3"/>
                  </a:lnTo>
                  <a:lnTo>
                    <a:pt x="1" y="4"/>
                  </a:lnTo>
                  <a:lnTo>
                    <a:pt x="2" y="3"/>
                  </a:lnTo>
                  <a:lnTo>
                    <a:pt x="1" y="1"/>
                  </a:lnTo>
                  <a:lnTo>
                    <a:pt x="1"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4" name="Freeform 464"/>
            <p:cNvSpPr>
              <a:spLocks/>
            </p:cNvSpPr>
            <p:nvPr/>
          </p:nvSpPr>
          <p:spPr bwMode="auto">
            <a:xfrm>
              <a:off x="4038707" y="2414978"/>
              <a:ext cx="6813" cy="8712"/>
            </a:xfrm>
            <a:custGeom>
              <a:avLst/>
              <a:gdLst/>
              <a:ahLst/>
              <a:cxnLst>
                <a:cxn ang="0">
                  <a:pos x="2" y="0"/>
                </a:cxn>
                <a:cxn ang="0">
                  <a:pos x="1" y="0"/>
                </a:cxn>
                <a:cxn ang="0">
                  <a:pos x="1" y="0"/>
                </a:cxn>
                <a:cxn ang="0">
                  <a:pos x="1" y="0"/>
                </a:cxn>
                <a:cxn ang="0">
                  <a:pos x="1" y="1"/>
                </a:cxn>
                <a:cxn ang="0">
                  <a:pos x="1" y="1"/>
                </a:cxn>
                <a:cxn ang="0">
                  <a:pos x="0" y="1"/>
                </a:cxn>
                <a:cxn ang="0">
                  <a:pos x="1" y="1"/>
                </a:cxn>
                <a:cxn ang="0">
                  <a:pos x="1" y="2"/>
                </a:cxn>
                <a:cxn ang="0">
                  <a:pos x="1" y="2"/>
                </a:cxn>
                <a:cxn ang="0">
                  <a:pos x="0" y="2"/>
                </a:cxn>
                <a:cxn ang="0">
                  <a:pos x="1" y="2"/>
                </a:cxn>
                <a:cxn ang="0">
                  <a:pos x="0" y="3"/>
                </a:cxn>
                <a:cxn ang="0">
                  <a:pos x="0" y="3"/>
                </a:cxn>
                <a:cxn ang="0">
                  <a:pos x="0" y="3"/>
                </a:cxn>
                <a:cxn ang="0">
                  <a:pos x="0" y="3"/>
                </a:cxn>
                <a:cxn ang="0">
                  <a:pos x="1" y="3"/>
                </a:cxn>
                <a:cxn ang="0">
                  <a:pos x="1" y="3"/>
                </a:cxn>
                <a:cxn ang="0">
                  <a:pos x="1" y="3"/>
                </a:cxn>
                <a:cxn ang="0">
                  <a:pos x="1" y="3"/>
                </a:cxn>
                <a:cxn ang="0">
                  <a:pos x="1" y="3"/>
                </a:cxn>
                <a:cxn ang="0">
                  <a:pos x="1" y="3"/>
                </a:cxn>
                <a:cxn ang="0">
                  <a:pos x="1" y="3"/>
                </a:cxn>
                <a:cxn ang="0">
                  <a:pos x="2" y="3"/>
                </a:cxn>
                <a:cxn ang="0">
                  <a:pos x="2" y="3"/>
                </a:cxn>
                <a:cxn ang="0">
                  <a:pos x="2" y="3"/>
                </a:cxn>
                <a:cxn ang="0">
                  <a:pos x="2" y="2"/>
                </a:cxn>
                <a:cxn ang="0">
                  <a:pos x="2" y="2"/>
                </a:cxn>
                <a:cxn ang="0">
                  <a:pos x="2" y="2"/>
                </a:cxn>
                <a:cxn ang="0">
                  <a:pos x="2" y="0"/>
                </a:cxn>
              </a:cxnLst>
              <a:rect l="0" t="0" r="r" b="b"/>
              <a:pathLst>
                <a:path w="2" h="3">
                  <a:moveTo>
                    <a:pt x="2" y="0"/>
                  </a:moveTo>
                  <a:lnTo>
                    <a:pt x="1" y="0"/>
                  </a:lnTo>
                  <a:lnTo>
                    <a:pt x="1" y="0"/>
                  </a:lnTo>
                  <a:lnTo>
                    <a:pt x="1" y="0"/>
                  </a:lnTo>
                  <a:lnTo>
                    <a:pt x="1" y="1"/>
                  </a:lnTo>
                  <a:lnTo>
                    <a:pt x="1" y="1"/>
                  </a:lnTo>
                  <a:lnTo>
                    <a:pt x="0" y="1"/>
                  </a:lnTo>
                  <a:lnTo>
                    <a:pt x="1" y="1"/>
                  </a:lnTo>
                  <a:lnTo>
                    <a:pt x="1" y="2"/>
                  </a:lnTo>
                  <a:lnTo>
                    <a:pt x="1" y="2"/>
                  </a:lnTo>
                  <a:lnTo>
                    <a:pt x="0" y="2"/>
                  </a:lnTo>
                  <a:lnTo>
                    <a:pt x="1" y="2"/>
                  </a:lnTo>
                  <a:lnTo>
                    <a:pt x="0" y="3"/>
                  </a:lnTo>
                  <a:lnTo>
                    <a:pt x="0" y="3"/>
                  </a:lnTo>
                  <a:lnTo>
                    <a:pt x="0" y="3"/>
                  </a:lnTo>
                  <a:lnTo>
                    <a:pt x="0" y="3"/>
                  </a:lnTo>
                  <a:lnTo>
                    <a:pt x="1" y="3"/>
                  </a:lnTo>
                  <a:lnTo>
                    <a:pt x="1" y="3"/>
                  </a:lnTo>
                  <a:lnTo>
                    <a:pt x="1" y="3"/>
                  </a:lnTo>
                  <a:lnTo>
                    <a:pt x="1" y="3"/>
                  </a:lnTo>
                  <a:lnTo>
                    <a:pt x="1" y="3"/>
                  </a:lnTo>
                  <a:lnTo>
                    <a:pt x="1" y="3"/>
                  </a:lnTo>
                  <a:lnTo>
                    <a:pt x="1" y="3"/>
                  </a:lnTo>
                  <a:lnTo>
                    <a:pt x="2" y="3"/>
                  </a:lnTo>
                  <a:lnTo>
                    <a:pt x="2" y="3"/>
                  </a:lnTo>
                  <a:lnTo>
                    <a:pt x="2" y="3"/>
                  </a:lnTo>
                  <a:lnTo>
                    <a:pt x="2" y="2"/>
                  </a:lnTo>
                  <a:lnTo>
                    <a:pt x="2" y="2"/>
                  </a:lnTo>
                  <a:lnTo>
                    <a:pt x="2" y="2"/>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5" name="Freeform 465"/>
            <p:cNvSpPr>
              <a:spLocks/>
            </p:cNvSpPr>
            <p:nvPr/>
          </p:nvSpPr>
          <p:spPr bwMode="auto">
            <a:xfrm>
              <a:off x="6256419" y="3599791"/>
              <a:ext cx="6813" cy="11616"/>
            </a:xfrm>
            <a:custGeom>
              <a:avLst/>
              <a:gdLst/>
              <a:ahLst/>
              <a:cxnLst>
                <a:cxn ang="0">
                  <a:pos x="1" y="2"/>
                </a:cxn>
                <a:cxn ang="0">
                  <a:pos x="1" y="0"/>
                </a:cxn>
                <a:cxn ang="0">
                  <a:pos x="1" y="0"/>
                </a:cxn>
                <a:cxn ang="0">
                  <a:pos x="0" y="1"/>
                </a:cxn>
                <a:cxn ang="0">
                  <a:pos x="1" y="3"/>
                </a:cxn>
                <a:cxn ang="0">
                  <a:pos x="2" y="4"/>
                </a:cxn>
                <a:cxn ang="0">
                  <a:pos x="2" y="3"/>
                </a:cxn>
                <a:cxn ang="0">
                  <a:pos x="2" y="2"/>
                </a:cxn>
                <a:cxn ang="0">
                  <a:pos x="1" y="2"/>
                </a:cxn>
              </a:cxnLst>
              <a:rect l="0" t="0" r="r" b="b"/>
              <a:pathLst>
                <a:path w="2" h="4">
                  <a:moveTo>
                    <a:pt x="1" y="2"/>
                  </a:moveTo>
                  <a:lnTo>
                    <a:pt x="1" y="0"/>
                  </a:lnTo>
                  <a:lnTo>
                    <a:pt x="1" y="0"/>
                  </a:lnTo>
                  <a:lnTo>
                    <a:pt x="0" y="1"/>
                  </a:lnTo>
                  <a:lnTo>
                    <a:pt x="1" y="3"/>
                  </a:lnTo>
                  <a:lnTo>
                    <a:pt x="2" y="4"/>
                  </a:lnTo>
                  <a:lnTo>
                    <a:pt x="2" y="3"/>
                  </a:lnTo>
                  <a:lnTo>
                    <a:pt x="2"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6" name="Freeform 466"/>
            <p:cNvSpPr>
              <a:spLocks/>
            </p:cNvSpPr>
            <p:nvPr/>
          </p:nvSpPr>
          <p:spPr bwMode="auto">
            <a:xfrm>
              <a:off x="7455551" y="3341339"/>
              <a:ext cx="3407" cy="5808"/>
            </a:xfrm>
            <a:custGeom>
              <a:avLst/>
              <a:gdLst/>
              <a:ahLst/>
              <a:cxnLst>
                <a:cxn ang="0">
                  <a:pos x="0" y="0"/>
                </a:cxn>
                <a:cxn ang="0">
                  <a:pos x="0" y="1"/>
                </a:cxn>
                <a:cxn ang="0">
                  <a:pos x="0" y="1"/>
                </a:cxn>
                <a:cxn ang="0">
                  <a:pos x="1" y="2"/>
                </a:cxn>
                <a:cxn ang="0">
                  <a:pos x="1" y="2"/>
                </a:cxn>
                <a:cxn ang="0">
                  <a:pos x="1" y="1"/>
                </a:cxn>
                <a:cxn ang="0">
                  <a:pos x="0" y="0"/>
                </a:cxn>
                <a:cxn ang="0">
                  <a:pos x="0" y="0"/>
                </a:cxn>
              </a:cxnLst>
              <a:rect l="0" t="0" r="r" b="b"/>
              <a:pathLst>
                <a:path w="1" h="2">
                  <a:moveTo>
                    <a:pt x="0" y="0"/>
                  </a:moveTo>
                  <a:lnTo>
                    <a:pt x="0" y="1"/>
                  </a:lnTo>
                  <a:lnTo>
                    <a:pt x="0" y="1"/>
                  </a:lnTo>
                  <a:lnTo>
                    <a:pt x="1" y="2"/>
                  </a:lnTo>
                  <a:lnTo>
                    <a:pt x="1" y="2"/>
                  </a:lnTo>
                  <a:lnTo>
                    <a:pt x="1"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7" name="Freeform 467"/>
            <p:cNvSpPr>
              <a:spLocks/>
            </p:cNvSpPr>
            <p:nvPr/>
          </p:nvSpPr>
          <p:spPr bwMode="auto">
            <a:xfrm>
              <a:off x="8266327" y="2693758"/>
              <a:ext cx="34066" cy="26136"/>
            </a:xfrm>
            <a:custGeom>
              <a:avLst/>
              <a:gdLst/>
              <a:ahLst/>
              <a:cxnLst>
                <a:cxn ang="0">
                  <a:pos x="10" y="1"/>
                </a:cxn>
                <a:cxn ang="0">
                  <a:pos x="9" y="0"/>
                </a:cxn>
                <a:cxn ang="0">
                  <a:pos x="8" y="0"/>
                </a:cxn>
                <a:cxn ang="0">
                  <a:pos x="7" y="2"/>
                </a:cxn>
                <a:cxn ang="0">
                  <a:pos x="6" y="2"/>
                </a:cxn>
                <a:cxn ang="0">
                  <a:pos x="5" y="1"/>
                </a:cxn>
                <a:cxn ang="0">
                  <a:pos x="5" y="1"/>
                </a:cxn>
                <a:cxn ang="0">
                  <a:pos x="4" y="2"/>
                </a:cxn>
                <a:cxn ang="0">
                  <a:pos x="3" y="3"/>
                </a:cxn>
                <a:cxn ang="0">
                  <a:pos x="3" y="3"/>
                </a:cxn>
                <a:cxn ang="0">
                  <a:pos x="1" y="5"/>
                </a:cxn>
                <a:cxn ang="0">
                  <a:pos x="0" y="6"/>
                </a:cxn>
                <a:cxn ang="0">
                  <a:pos x="0" y="7"/>
                </a:cxn>
                <a:cxn ang="0">
                  <a:pos x="0" y="9"/>
                </a:cxn>
                <a:cxn ang="0">
                  <a:pos x="0" y="9"/>
                </a:cxn>
                <a:cxn ang="0">
                  <a:pos x="3" y="6"/>
                </a:cxn>
                <a:cxn ang="0">
                  <a:pos x="3" y="5"/>
                </a:cxn>
                <a:cxn ang="0">
                  <a:pos x="4" y="5"/>
                </a:cxn>
                <a:cxn ang="0">
                  <a:pos x="5" y="5"/>
                </a:cxn>
                <a:cxn ang="0">
                  <a:pos x="10" y="1"/>
                </a:cxn>
                <a:cxn ang="0">
                  <a:pos x="10" y="1"/>
                </a:cxn>
                <a:cxn ang="0">
                  <a:pos x="10" y="1"/>
                </a:cxn>
                <a:cxn ang="0">
                  <a:pos x="10" y="1"/>
                </a:cxn>
              </a:cxnLst>
              <a:rect l="0" t="0" r="r" b="b"/>
              <a:pathLst>
                <a:path w="10" h="9">
                  <a:moveTo>
                    <a:pt x="10" y="1"/>
                  </a:moveTo>
                  <a:lnTo>
                    <a:pt x="9" y="0"/>
                  </a:lnTo>
                  <a:lnTo>
                    <a:pt x="8" y="0"/>
                  </a:lnTo>
                  <a:lnTo>
                    <a:pt x="7" y="2"/>
                  </a:lnTo>
                  <a:lnTo>
                    <a:pt x="6" y="2"/>
                  </a:lnTo>
                  <a:lnTo>
                    <a:pt x="5" y="1"/>
                  </a:lnTo>
                  <a:lnTo>
                    <a:pt x="5" y="1"/>
                  </a:lnTo>
                  <a:lnTo>
                    <a:pt x="4" y="2"/>
                  </a:lnTo>
                  <a:lnTo>
                    <a:pt x="3" y="3"/>
                  </a:lnTo>
                  <a:lnTo>
                    <a:pt x="3" y="3"/>
                  </a:lnTo>
                  <a:lnTo>
                    <a:pt x="1" y="5"/>
                  </a:lnTo>
                  <a:lnTo>
                    <a:pt x="0" y="6"/>
                  </a:lnTo>
                  <a:lnTo>
                    <a:pt x="0" y="7"/>
                  </a:lnTo>
                  <a:lnTo>
                    <a:pt x="0" y="9"/>
                  </a:lnTo>
                  <a:lnTo>
                    <a:pt x="0" y="9"/>
                  </a:lnTo>
                  <a:lnTo>
                    <a:pt x="3" y="6"/>
                  </a:lnTo>
                  <a:lnTo>
                    <a:pt x="3" y="5"/>
                  </a:lnTo>
                  <a:lnTo>
                    <a:pt x="4" y="5"/>
                  </a:lnTo>
                  <a:lnTo>
                    <a:pt x="5" y="5"/>
                  </a:lnTo>
                  <a:lnTo>
                    <a:pt x="10" y="1"/>
                  </a:lnTo>
                  <a:lnTo>
                    <a:pt x="10" y="1"/>
                  </a:lnTo>
                  <a:lnTo>
                    <a:pt x="10" y="1"/>
                  </a:lnTo>
                  <a:lnTo>
                    <a:pt x="1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8" name="Freeform 468"/>
            <p:cNvSpPr>
              <a:spLocks/>
            </p:cNvSpPr>
            <p:nvPr/>
          </p:nvSpPr>
          <p:spPr bwMode="auto">
            <a:xfrm>
              <a:off x="8647869" y="2464345"/>
              <a:ext cx="6813" cy="5808"/>
            </a:xfrm>
            <a:custGeom>
              <a:avLst/>
              <a:gdLst/>
              <a:ahLst/>
              <a:cxnLst>
                <a:cxn ang="0">
                  <a:pos x="0" y="0"/>
                </a:cxn>
                <a:cxn ang="0">
                  <a:pos x="0" y="0"/>
                </a:cxn>
                <a:cxn ang="0">
                  <a:pos x="0" y="0"/>
                </a:cxn>
                <a:cxn ang="0">
                  <a:pos x="1" y="2"/>
                </a:cxn>
                <a:cxn ang="0">
                  <a:pos x="2" y="2"/>
                </a:cxn>
                <a:cxn ang="0">
                  <a:pos x="0" y="0"/>
                </a:cxn>
                <a:cxn ang="0">
                  <a:pos x="0" y="0"/>
                </a:cxn>
              </a:cxnLst>
              <a:rect l="0" t="0" r="r" b="b"/>
              <a:pathLst>
                <a:path w="2" h="2">
                  <a:moveTo>
                    <a:pt x="0" y="0"/>
                  </a:moveTo>
                  <a:lnTo>
                    <a:pt x="0" y="0"/>
                  </a:lnTo>
                  <a:lnTo>
                    <a:pt x="0" y="0"/>
                  </a:lnTo>
                  <a:lnTo>
                    <a:pt x="1" y="2"/>
                  </a:lnTo>
                  <a:lnTo>
                    <a:pt x="2" y="2"/>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9" name="Freeform 469"/>
            <p:cNvSpPr>
              <a:spLocks/>
            </p:cNvSpPr>
            <p:nvPr/>
          </p:nvSpPr>
          <p:spPr bwMode="auto">
            <a:xfrm>
              <a:off x="7544123" y="3181622"/>
              <a:ext cx="40879" cy="34847"/>
            </a:xfrm>
            <a:custGeom>
              <a:avLst/>
              <a:gdLst/>
              <a:ahLst/>
              <a:cxnLst>
                <a:cxn ang="0">
                  <a:pos x="8" y="1"/>
                </a:cxn>
                <a:cxn ang="0">
                  <a:pos x="5" y="1"/>
                </a:cxn>
                <a:cxn ang="0">
                  <a:pos x="3" y="2"/>
                </a:cxn>
                <a:cxn ang="0">
                  <a:pos x="3" y="3"/>
                </a:cxn>
                <a:cxn ang="0">
                  <a:pos x="0" y="5"/>
                </a:cxn>
                <a:cxn ang="0">
                  <a:pos x="0" y="8"/>
                </a:cxn>
                <a:cxn ang="0">
                  <a:pos x="1" y="10"/>
                </a:cxn>
                <a:cxn ang="0">
                  <a:pos x="5" y="11"/>
                </a:cxn>
                <a:cxn ang="0">
                  <a:pos x="5" y="12"/>
                </a:cxn>
                <a:cxn ang="0">
                  <a:pos x="5" y="12"/>
                </a:cxn>
                <a:cxn ang="0">
                  <a:pos x="6" y="10"/>
                </a:cxn>
                <a:cxn ang="0">
                  <a:pos x="8" y="10"/>
                </a:cxn>
                <a:cxn ang="0">
                  <a:pos x="10" y="8"/>
                </a:cxn>
                <a:cxn ang="0">
                  <a:pos x="12" y="4"/>
                </a:cxn>
                <a:cxn ang="0">
                  <a:pos x="12" y="3"/>
                </a:cxn>
                <a:cxn ang="0">
                  <a:pos x="12" y="1"/>
                </a:cxn>
                <a:cxn ang="0">
                  <a:pos x="11" y="1"/>
                </a:cxn>
                <a:cxn ang="0">
                  <a:pos x="10" y="0"/>
                </a:cxn>
                <a:cxn ang="0">
                  <a:pos x="10" y="1"/>
                </a:cxn>
                <a:cxn ang="0">
                  <a:pos x="10" y="1"/>
                </a:cxn>
                <a:cxn ang="0">
                  <a:pos x="8" y="1"/>
                </a:cxn>
                <a:cxn ang="0">
                  <a:pos x="8" y="1"/>
                </a:cxn>
              </a:cxnLst>
              <a:rect l="0" t="0" r="r" b="b"/>
              <a:pathLst>
                <a:path w="12" h="12">
                  <a:moveTo>
                    <a:pt x="8" y="1"/>
                  </a:moveTo>
                  <a:lnTo>
                    <a:pt x="5" y="1"/>
                  </a:lnTo>
                  <a:lnTo>
                    <a:pt x="3" y="2"/>
                  </a:lnTo>
                  <a:lnTo>
                    <a:pt x="3" y="3"/>
                  </a:lnTo>
                  <a:lnTo>
                    <a:pt x="0" y="5"/>
                  </a:lnTo>
                  <a:lnTo>
                    <a:pt x="0" y="8"/>
                  </a:lnTo>
                  <a:lnTo>
                    <a:pt x="1" y="10"/>
                  </a:lnTo>
                  <a:lnTo>
                    <a:pt x="5" y="11"/>
                  </a:lnTo>
                  <a:lnTo>
                    <a:pt x="5" y="12"/>
                  </a:lnTo>
                  <a:lnTo>
                    <a:pt x="5" y="12"/>
                  </a:lnTo>
                  <a:lnTo>
                    <a:pt x="6" y="10"/>
                  </a:lnTo>
                  <a:lnTo>
                    <a:pt x="8" y="10"/>
                  </a:lnTo>
                  <a:lnTo>
                    <a:pt x="10" y="8"/>
                  </a:lnTo>
                  <a:lnTo>
                    <a:pt x="12" y="4"/>
                  </a:lnTo>
                  <a:lnTo>
                    <a:pt x="12" y="3"/>
                  </a:lnTo>
                  <a:lnTo>
                    <a:pt x="12" y="1"/>
                  </a:lnTo>
                  <a:lnTo>
                    <a:pt x="11" y="1"/>
                  </a:lnTo>
                  <a:lnTo>
                    <a:pt x="10" y="0"/>
                  </a:lnTo>
                  <a:lnTo>
                    <a:pt x="10" y="1"/>
                  </a:lnTo>
                  <a:lnTo>
                    <a:pt x="10" y="1"/>
                  </a:lnTo>
                  <a:lnTo>
                    <a:pt x="8" y="1"/>
                  </a:lnTo>
                  <a:lnTo>
                    <a:pt x="8"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0" name="Freeform 470"/>
            <p:cNvSpPr>
              <a:spLocks/>
            </p:cNvSpPr>
            <p:nvPr/>
          </p:nvSpPr>
          <p:spPr bwMode="auto">
            <a:xfrm>
              <a:off x="8078963" y="2452729"/>
              <a:ext cx="17033" cy="14520"/>
            </a:xfrm>
            <a:custGeom>
              <a:avLst/>
              <a:gdLst/>
              <a:ahLst/>
              <a:cxnLst>
                <a:cxn ang="0">
                  <a:pos x="3" y="0"/>
                </a:cxn>
                <a:cxn ang="0">
                  <a:pos x="2" y="2"/>
                </a:cxn>
                <a:cxn ang="0">
                  <a:pos x="0" y="3"/>
                </a:cxn>
                <a:cxn ang="0">
                  <a:pos x="0" y="4"/>
                </a:cxn>
                <a:cxn ang="0">
                  <a:pos x="1" y="3"/>
                </a:cxn>
                <a:cxn ang="0">
                  <a:pos x="2" y="4"/>
                </a:cxn>
                <a:cxn ang="0">
                  <a:pos x="2" y="4"/>
                </a:cxn>
                <a:cxn ang="0">
                  <a:pos x="3" y="5"/>
                </a:cxn>
                <a:cxn ang="0">
                  <a:pos x="4" y="3"/>
                </a:cxn>
                <a:cxn ang="0">
                  <a:pos x="5" y="2"/>
                </a:cxn>
                <a:cxn ang="0">
                  <a:pos x="5" y="1"/>
                </a:cxn>
                <a:cxn ang="0">
                  <a:pos x="4" y="0"/>
                </a:cxn>
                <a:cxn ang="0">
                  <a:pos x="3" y="0"/>
                </a:cxn>
              </a:cxnLst>
              <a:rect l="0" t="0" r="r" b="b"/>
              <a:pathLst>
                <a:path w="5" h="5">
                  <a:moveTo>
                    <a:pt x="3" y="0"/>
                  </a:moveTo>
                  <a:lnTo>
                    <a:pt x="2" y="2"/>
                  </a:lnTo>
                  <a:lnTo>
                    <a:pt x="0" y="3"/>
                  </a:lnTo>
                  <a:lnTo>
                    <a:pt x="0" y="4"/>
                  </a:lnTo>
                  <a:lnTo>
                    <a:pt x="1" y="3"/>
                  </a:lnTo>
                  <a:lnTo>
                    <a:pt x="2" y="4"/>
                  </a:lnTo>
                  <a:lnTo>
                    <a:pt x="2" y="4"/>
                  </a:lnTo>
                  <a:lnTo>
                    <a:pt x="3" y="5"/>
                  </a:lnTo>
                  <a:lnTo>
                    <a:pt x="4" y="3"/>
                  </a:lnTo>
                  <a:lnTo>
                    <a:pt x="5" y="2"/>
                  </a:lnTo>
                  <a:lnTo>
                    <a:pt x="5" y="1"/>
                  </a:lnTo>
                  <a:lnTo>
                    <a:pt x="4" y="0"/>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1" name="Rectangle 471"/>
            <p:cNvSpPr>
              <a:spLocks noChangeArrowheads="1"/>
            </p:cNvSpPr>
            <p:nvPr/>
          </p:nvSpPr>
          <p:spPr bwMode="auto">
            <a:xfrm>
              <a:off x="7557749" y="3306492"/>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2" name="Freeform 472"/>
            <p:cNvSpPr>
              <a:spLocks/>
            </p:cNvSpPr>
            <p:nvPr/>
          </p:nvSpPr>
          <p:spPr bwMode="auto">
            <a:xfrm>
              <a:off x="7986984" y="2928978"/>
              <a:ext cx="44286" cy="29040"/>
            </a:xfrm>
            <a:custGeom>
              <a:avLst/>
              <a:gdLst/>
              <a:ahLst/>
              <a:cxnLst>
                <a:cxn ang="0">
                  <a:pos x="13" y="0"/>
                </a:cxn>
                <a:cxn ang="0">
                  <a:pos x="12" y="0"/>
                </a:cxn>
                <a:cxn ang="0">
                  <a:pos x="11" y="0"/>
                </a:cxn>
                <a:cxn ang="0">
                  <a:pos x="9" y="0"/>
                </a:cxn>
                <a:cxn ang="0">
                  <a:pos x="9" y="0"/>
                </a:cxn>
                <a:cxn ang="0">
                  <a:pos x="8" y="0"/>
                </a:cxn>
                <a:cxn ang="0">
                  <a:pos x="7" y="1"/>
                </a:cxn>
                <a:cxn ang="0">
                  <a:pos x="5" y="2"/>
                </a:cxn>
                <a:cxn ang="0">
                  <a:pos x="5" y="2"/>
                </a:cxn>
                <a:cxn ang="0">
                  <a:pos x="3" y="2"/>
                </a:cxn>
                <a:cxn ang="0">
                  <a:pos x="0" y="6"/>
                </a:cxn>
                <a:cxn ang="0">
                  <a:pos x="1" y="6"/>
                </a:cxn>
                <a:cxn ang="0">
                  <a:pos x="2" y="7"/>
                </a:cxn>
                <a:cxn ang="0">
                  <a:pos x="2" y="7"/>
                </a:cxn>
                <a:cxn ang="0">
                  <a:pos x="2" y="8"/>
                </a:cxn>
                <a:cxn ang="0">
                  <a:pos x="2" y="9"/>
                </a:cxn>
                <a:cxn ang="0">
                  <a:pos x="3" y="10"/>
                </a:cxn>
                <a:cxn ang="0">
                  <a:pos x="5" y="10"/>
                </a:cxn>
                <a:cxn ang="0">
                  <a:pos x="5" y="9"/>
                </a:cxn>
                <a:cxn ang="0">
                  <a:pos x="6" y="6"/>
                </a:cxn>
                <a:cxn ang="0">
                  <a:pos x="7" y="6"/>
                </a:cxn>
                <a:cxn ang="0">
                  <a:pos x="9" y="5"/>
                </a:cxn>
                <a:cxn ang="0">
                  <a:pos x="11" y="7"/>
                </a:cxn>
                <a:cxn ang="0">
                  <a:pos x="13" y="4"/>
                </a:cxn>
                <a:cxn ang="0">
                  <a:pos x="13" y="4"/>
                </a:cxn>
                <a:cxn ang="0">
                  <a:pos x="13" y="3"/>
                </a:cxn>
                <a:cxn ang="0">
                  <a:pos x="13" y="3"/>
                </a:cxn>
                <a:cxn ang="0">
                  <a:pos x="13" y="0"/>
                </a:cxn>
              </a:cxnLst>
              <a:rect l="0" t="0" r="r" b="b"/>
              <a:pathLst>
                <a:path w="13" h="10">
                  <a:moveTo>
                    <a:pt x="13" y="0"/>
                  </a:moveTo>
                  <a:lnTo>
                    <a:pt x="12" y="0"/>
                  </a:lnTo>
                  <a:lnTo>
                    <a:pt x="11" y="0"/>
                  </a:lnTo>
                  <a:lnTo>
                    <a:pt x="9" y="0"/>
                  </a:lnTo>
                  <a:lnTo>
                    <a:pt x="9" y="0"/>
                  </a:lnTo>
                  <a:lnTo>
                    <a:pt x="8" y="0"/>
                  </a:lnTo>
                  <a:lnTo>
                    <a:pt x="7" y="1"/>
                  </a:lnTo>
                  <a:lnTo>
                    <a:pt x="5" y="2"/>
                  </a:lnTo>
                  <a:lnTo>
                    <a:pt x="5" y="2"/>
                  </a:lnTo>
                  <a:lnTo>
                    <a:pt x="3" y="2"/>
                  </a:lnTo>
                  <a:lnTo>
                    <a:pt x="0" y="6"/>
                  </a:lnTo>
                  <a:lnTo>
                    <a:pt x="1" y="6"/>
                  </a:lnTo>
                  <a:lnTo>
                    <a:pt x="2" y="7"/>
                  </a:lnTo>
                  <a:lnTo>
                    <a:pt x="2" y="7"/>
                  </a:lnTo>
                  <a:lnTo>
                    <a:pt x="2" y="8"/>
                  </a:lnTo>
                  <a:lnTo>
                    <a:pt x="2" y="9"/>
                  </a:lnTo>
                  <a:lnTo>
                    <a:pt x="3" y="10"/>
                  </a:lnTo>
                  <a:lnTo>
                    <a:pt x="5" y="10"/>
                  </a:lnTo>
                  <a:lnTo>
                    <a:pt x="5" y="9"/>
                  </a:lnTo>
                  <a:lnTo>
                    <a:pt x="6" y="6"/>
                  </a:lnTo>
                  <a:lnTo>
                    <a:pt x="7" y="6"/>
                  </a:lnTo>
                  <a:lnTo>
                    <a:pt x="9" y="5"/>
                  </a:lnTo>
                  <a:lnTo>
                    <a:pt x="11" y="7"/>
                  </a:lnTo>
                  <a:lnTo>
                    <a:pt x="13" y="4"/>
                  </a:lnTo>
                  <a:lnTo>
                    <a:pt x="13" y="4"/>
                  </a:lnTo>
                  <a:lnTo>
                    <a:pt x="13" y="3"/>
                  </a:lnTo>
                  <a:lnTo>
                    <a:pt x="13" y="3"/>
                  </a:lnTo>
                  <a:lnTo>
                    <a:pt x="1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3" name="Freeform 473"/>
            <p:cNvSpPr>
              <a:spLocks/>
            </p:cNvSpPr>
            <p:nvPr/>
          </p:nvSpPr>
          <p:spPr bwMode="auto">
            <a:xfrm>
              <a:off x="7963137" y="2992865"/>
              <a:ext cx="3407" cy="11616"/>
            </a:xfrm>
            <a:custGeom>
              <a:avLst/>
              <a:gdLst/>
              <a:ahLst/>
              <a:cxnLst>
                <a:cxn ang="0">
                  <a:pos x="1" y="0"/>
                </a:cxn>
                <a:cxn ang="0">
                  <a:pos x="0" y="3"/>
                </a:cxn>
                <a:cxn ang="0">
                  <a:pos x="0" y="4"/>
                </a:cxn>
                <a:cxn ang="0">
                  <a:pos x="1" y="1"/>
                </a:cxn>
                <a:cxn ang="0">
                  <a:pos x="1" y="0"/>
                </a:cxn>
              </a:cxnLst>
              <a:rect l="0" t="0" r="r" b="b"/>
              <a:pathLst>
                <a:path w="1" h="4">
                  <a:moveTo>
                    <a:pt x="1" y="0"/>
                  </a:moveTo>
                  <a:lnTo>
                    <a:pt x="0" y="3"/>
                  </a:lnTo>
                  <a:lnTo>
                    <a:pt x="0" y="4"/>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4" name="Freeform 474"/>
            <p:cNvSpPr>
              <a:spLocks/>
            </p:cNvSpPr>
            <p:nvPr/>
          </p:nvSpPr>
          <p:spPr bwMode="auto">
            <a:xfrm>
              <a:off x="8031270" y="2923170"/>
              <a:ext cx="6813" cy="5808"/>
            </a:xfrm>
            <a:custGeom>
              <a:avLst/>
              <a:gdLst/>
              <a:ahLst/>
              <a:cxnLst>
                <a:cxn ang="0">
                  <a:pos x="2" y="2"/>
                </a:cxn>
                <a:cxn ang="0">
                  <a:pos x="2" y="0"/>
                </a:cxn>
                <a:cxn ang="0">
                  <a:pos x="0" y="2"/>
                </a:cxn>
                <a:cxn ang="0">
                  <a:pos x="1" y="2"/>
                </a:cxn>
                <a:cxn ang="0">
                  <a:pos x="2" y="2"/>
                </a:cxn>
              </a:cxnLst>
              <a:rect l="0" t="0" r="r" b="b"/>
              <a:pathLst>
                <a:path w="2" h="2">
                  <a:moveTo>
                    <a:pt x="2" y="2"/>
                  </a:moveTo>
                  <a:lnTo>
                    <a:pt x="2" y="0"/>
                  </a:lnTo>
                  <a:lnTo>
                    <a:pt x="0" y="2"/>
                  </a:lnTo>
                  <a:lnTo>
                    <a:pt x="1"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5" name="Freeform 475"/>
            <p:cNvSpPr>
              <a:spLocks/>
            </p:cNvSpPr>
            <p:nvPr/>
          </p:nvSpPr>
          <p:spPr bwMode="auto">
            <a:xfrm>
              <a:off x="8099402" y="3355859"/>
              <a:ext cx="3407" cy="2904"/>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6" name="Freeform 476"/>
            <p:cNvSpPr>
              <a:spLocks/>
            </p:cNvSpPr>
            <p:nvPr/>
          </p:nvSpPr>
          <p:spPr bwMode="auto">
            <a:xfrm>
              <a:off x="7942698" y="2960921"/>
              <a:ext cx="6813" cy="8712"/>
            </a:xfrm>
            <a:custGeom>
              <a:avLst/>
              <a:gdLst/>
              <a:ahLst/>
              <a:cxnLst>
                <a:cxn ang="0">
                  <a:pos x="1" y="0"/>
                </a:cxn>
                <a:cxn ang="0">
                  <a:pos x="1" y="1"/>
                </a:cxn>
                <a:cxn ang="0">
                  <a:pos x="0" y="2"/>
                </a:cxn>
                <a:cxn ang="0">
                  <a:pos x="1" y="3"/>
                </a:cxn>
                <a:cxn ang="0">
                  <a:pos x="2" y="1"/>
                </a:cxn>
                <a:cxn ang="0">
                  <a:pos x="1" y="0"/>
                </a:cxn>
              </a:cxnLst>
              <a:rect l="0" t="0" r="r" b="b"/>
              <a:pathLst>
                <a:path w="2" h="3">
                  <a:moveTo>
                    <a:pt x="1" y="0"/>
                  </a:moveTo>
                  <a:lnTo>
                    <a:pt x="1" y="1"/>
                  </a:lnTo>
                  <a:lnTo>
                    <a:pt x="0" y="2"/>
                  </a:lnTo>
                  <a:lnTo>
                    <a:pt x="1" y="3"/>
                  </a:lnTo>
                  <a:lnTo>
                    <a:pt x="2"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7" name="Freeform 477"/>
            <p:cNvSpPr>
              <a:spLocks/>
            </p:cNvSpPr>
            <p:nvPr/>
          </p:nvSpPr>
          <p:spPr bwMode="auto">
            <a:xfrm>
              <a:off x="8256107" y="2731509"/>
              <a:ext cx="6813" cy="2904"/>
            </a:xfrm>
            <a:custGeom>
              <a:avLst/>
              <a:gdLst/>
              <a:ahLst/>
              <a:cxnLst>
                <a:cxn ang="0">
                  <a:pos x="1" y="0"/>
                </a:cxn>
                <a:cxn ang="0">
                  <a:pos x="0" y="1"/>
                </a:cxn>
                <a:cxn ang="0">
                  <a:pos x="1" y="1"/>
                </a:cxn>
                <a:cxn ang="0">
                  <a:pos x="2" y="1"/>
                </a:cxn>
                <a:cxn ang="0">
                  <a:pos x="2" y="0"/>
                </a:cxn>
                <a:cxn ang="0">
                  <a:pos x="2" y="0"/>
                </a:cxn>
                <a:cxn ang="0">
                  <a:pos x="1" y="0"/>
                </a:cxn>
              </a:cxnLst>
              <a:rect l="0" t="0" r="r" b="b"/>
              <a:pathLst>
                <a:path w="2" h="1">
                  <a:moveTo>
                    <a:pt x="1" y="0"/>
                  </a:moveTo>
                  <a:lnTo>
                    <a:pt x="0" y="1"/>
                  </a:lnTo>
                  <a:lnTo>
                    <a:pt x="1" y="1"/>
                  </a:lnTo>
                  <a:lnTo>
                    <a:pt x="2" y="1"/>
                  </a:lnTo>
                  <a:lnTo>
                    <a:pt x="2" y="0"/>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8" name="Freeform 478"/>
            <p:cNvSpPr>
              <a:spLocks/>
            </p:cNvSpPr>
            <p:nvPr/>
          </p:nvSpPr>
          <p:spPr bwMode="auto">
            <a:xfrm>
              <a:off x="8218634" y="3291972"/>
              <a:ext cx="6813" cy="5808"/>
            </a:xfrm>
            <a:custGeom>
              <a:avLst/>
              <a:gdLst/>
              <a:ahLst/>
              <a:cxnLst>
                <a:cxn ang="0">
                  <a:pos x="1" y="2"/>
                </a:cxn>
                <a:cxn ang="0">
                  <a:pos x="2" y="1"/>
                </a:cxn>
                <a:cxn ang="0">
                  <a:pos x="2" y="0"/>
                </a:cxn>
                <a:cxn ang="0">
                  <a:pos x="2" y="0"/>
                </a:cxn>
                <a:cxn ang="0">
                  <a:pos x="2" y="0"/>
                </a:cxn>
                <a:cxn ang="0">
                  <a:pos x="1" y="1"/>
                </a:cxn>
                <a:cxn ang="0">
                  <a:pos x="1" y="1"/>
                </a:cxn>
                <a:cxn ang="0">
                  <a:pos x="0" y="1"/>
                </a:cxn>
                <a:cxn ang="0">
                  <a:pos x="1" y="2"/>
                </a:cxn>
                <a:cxn ang="0">
                  <a:pos x="1" y="2"/>
                </a:cxn>
              </a:cxnLst>
              <a:rect l="0" t="0" r="r" b="b"/>
              <a:pathLst>
                <a:path w="2" h="2">
                  <a:moveTo>
                    <a:pt x="1" y="2"/>
                  </a:moveTo>
                  <a:lnTo>
                    <a:pt x="2" y="1"/>
                  </a:lnTo>
                  <a:lnTo>
                    <a:pt x="2" y="0"/>
                  </a:lnTo>
                  <a:lnTo>
                    <a:pt x="2" y="0"/>
                  </a:lnTo>
                  <a:lnTo>
                    <a:pt x="2" y="0"/>
                  </a:lnTo>
                  <a:lnTo>
                    <a:pt x="1" y="1"/>
                  </a:lnTo>
                  <a:lnTo>
                    <a:pt x="1" y="1"/>
                  </a:lnTo>
                  <a:lnTo>
                    <a:pt x="0" y="1"/>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9" name="Freeform 479"/>
            <p:cNvSpPr>
              <a:spLocks/>
            </p:cNvSpPr>
            <p:nvPr/>
          </p:nvSpPr>
          <p:spPr bwMode="auto">
            <a:xfrm>
              <a:off x="7952918" y="3001577"/>
              <a:ext cx="3407" cy="2904"/>
            </a:xfrm>
            <a:custGeom>
              <a:avLst/>
              <a:gdLst/>
              <a:ahLst/>
              <a:cxnLst>
                <a:cxn ang="0">
                  <a:pos x="1" y="1"/>
                </a:cxn>
                <a:cxn ang="0">
                  <a:pos x="1" y="1"/>
                </a:cxn>
                <a:cxn ang="0">
                  <a:pos x="1" y="1"/>
                </a:cxn>
                <a:cxn ang="0">
                  <a:pos x="0" y="0"/>
                </a:cxn>
                <a:cxn ang="0">
                  <a:pos x="0" y="1"/>
                </a:cxn>
                <a:cxn ang="0">
                  <a:pos x="0" y="1"/>
                </a:cxn>
                <a:cxn ang="0">
                  <a:pos x="1" y="1"/>
                </a:cxn>
              </a:cxnLst>
              <a:rect l="0" t="0" r="r" b="b"/>
              <a:pathLst>
                <a:path w="1" h="1">
                  <a:moveTo>
                    <a:pt x="1" y="1"/>
                  </a:moveTo>
                  <a:lnTo>
                    <a:pt x="1" y="1"/>
                  </a:lnTo>
                  <a:lnTo>
                    <a:pt x="1" y="1"/>
                  </a:lnTo>
                  <a:lnTo>
                    <a:pt x="0" y="0"/>
                  </a:lnTo>
                  <a:lnTo>
                    <a:pt x="0" y="1"/>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0" name="Freeform 480"/>
            <p:cNvSpPr>
              <a:spLocks/>
            </p:cNvSpPr>
            <p:nvPr/>
          </p:nvSpPr>
          <p:spPr bwMode="auto">
            <a:xfrm>
              <a:off x="3980795" y="2507904"/>
              <a:ext cx="23846" cy="11616"/>
            </a:xfrm>
            <a:custGeom>
              <a:avLst/>
              <a:gdLst/>
              <a:ahLst/>
              <a:cxnLst>
                <a:cxn ang="0">
                  <a:pos x="3" y="2"/>
                </a:cxn>
                <a:cxn ang="0">
                  <a:pos x="5" y="3"/>
                </a:cxn>
                <a:cxn ang="0">
                  <a:pos x="6" y="3"/>
                </a:cxn>
                <a:cxn ang="0">
                  <a:pos x="7" y="4"/>
                </a:cxn>
                <a:cxn ang="0">
                  <a:pos x="7" y="3"/>
                </a:cxn>
                <a:cxn ang="0">
                  <a:pos x="6" y="0"/>
                </a:cxn>
                <a:cxn ang="0">
                  <a:pos x="5" y="0"/>
                </a:cxn>
                <a:cxn ang="0">
                  <a:pos x="4" y="0"/>
                </a:cxn>
                <a:cxn ang="0">
                  <a:pos x="3" y="0"/>
                </a:cxn>
                <a:cxn ang="0">
                  <a:pos x="0" y="0"/>
                </a:cxn>
                <a:cxn ang="0">
                  <a:pos x="0" y="1"/>
                </a:cxn>
                <a:cxn ang="0">
                  <a:pos x="1" y="2"/>
                </a:cxn>
                <a:cxn ang="0">
                  <a:pos x="3" y="2"/>
                </a:cxn>
              </a:cxnLst>
              <a:rect l="0" t="0" r="r" b="b"/>
              <a:pathLst>
                <a:path w="7" h="4">
                  <a:moveTo>
                    <a:pt x="3" y="2"/>
                  </a:moveTo>
                  <a:lnTo>
                    <a:pt x="5" y="3"/>
                  </a:lnTo>
                  <a:lnTo>
                    <a:pt x="6" y="3"/>
                  </a:lnTo>
                  <a:lnTo>
                    <a:pt x="7" y="4"/>
                  </a:lnTo>
                  <a:lnTo>
                    <a:pt x="7" y="3"/>
                  </a:lnTo>
                  <a:lnTo>
                    <a:pt x="6" y="0"/>
                  </a:lnTo>
                  <a:lnTo>
                    <a:pt x="5" y="0"/>
                  </a:lnTo>
                  <a:lnTo>
                    <a:pt x="4" y="0"/>
                  </a:lnTo>
                  <a:lnTo>
                    <a:pt x="3" y="0"/>
                  </a:lnTo>
                  <a:lnTo>
                    <a:pt x="0" y="0"/>
                  </a:lnTo>
                  <a:lnTo>
                    <a:pt x="0" y="1"/>
                  </a:lnTo>
                  <a:lnTo>
                    <a:pt x="1" y="2"/>
                  </a:lnTo>
                  <a:lnTo>
                    <a:pt x="3"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1" name="Freeform 481"/>
            <p:cNvSpPr>
              <a:spLocks/>
            </p:cNvSpPr>
            <p:nvPr/>
          </p:nvSpPr>
          <p:spPr bwMode="auto">
            <a:xfrm>
              <a:off x="4018268" y="2412074"/>
              <a:ext cx="6813" cy="11616"/>
            </a:xfrm>
            <a:custGeom>
              <a:avLst/>
              <a:gdLst/>
              <a:ahLst/>
              <a:cxnLst>
                <a:cxn ang="0">
                  <a:pos x="0" y="4"/>
                </a:cxn>
                <a:cxn ang="0">
                  <a:pos x="2" y="3"/>
                </a:cxn>
                <a:cxn ang="0">
                  <a:pos x="2" y="0"/>
                </a:cxn>
                <a:cxn ang="0">
                  <a:pos x="2" y="0"/>
                </a:cxn>
                <a:cxn ang="0">
                  <a:pos x="2" y="0"/>
                </a:cxn>
                <a:cxn ang="0">
                  <a:pos x="2" y="1"/>
                </a:cxn>
                <a:cxn ang="0">
                  <a:pos x="2" y="2"/>
                </a:cxn>
                <a:cxn ang="0">
                  <a:pos x="2" y="2"/>
                </a:cxn>
                <a:cxn ang="0">
                  <a:pos x="2" y="2"/>
                </a:cxn>
                <a:cxn ang="0">
                  <a:pos x="1" y="2"/>
                </a:cxn>
                <a:cxn ang="0">
                  <a:pos x="1" y="2"/>
                </a:cxn>
                <a:cxn ang="0">
                  <a:pos x="1" y="2"/>
                </a:cxn>
                <a:cxn ang="0">
                  <a:pos x="1" y="2"/>
                </a:cxn>
                <a:cxn ang="0">
                  <a:pos x="1" y="2"/>
                </a:cxn>
                <a:cxn ang="0">
                  <a:pos x="1" y="3"/>
                </a:cxn>
                <a:cxn ang="0">
                  <a:pos x="0" y="2"/>
                </a:cxn>
                <a:cxn ang="0">
                  <a:pos x="0" y="3"/>
                </a:cxn>
                <a:cxn ang="0">
                  <a:pos x="0" y="3"/>
                </a:cxn>
                <a:cxn ang="0">
                  <a:pos x="0" y="3"/>
                </a:cxn>
                <a:cxn ang="0">
                  <a:pos x="0" y="3"/>
                </a:cxn>
                <a:cxn ang="0">
                  <a:pos x="0" y="3"/>
                </a:cxn>
                <a:cxn ang="0">
                  <a:pos x="0" y="4"/>
                </a:cxn>
                <a:cxn ang="0">
                  <a:pos x="0" y="4"/>
                </a:cxn>
                <a:cxn ang="0">
                  <a:pos x="0" y="4"/>
                </a:cxn>
                <a:cxn ang="0">
                  <a:pos x="0" y="4"/>
                </a:cxn>
              </a:cxnLst>
              <a:rect l="0" t="0" r="r" b="b"/>
              <a:pathLst>
                <a:path w="2" h="4">
                  <a:moveTo>
                    <a:pt x="0" y="4"/>
                  </a:moveTo>
                  <a:lnTo>
                    <a:pt x="2" y="3"/>
                  </a:lnTo>
                  <a:lnTo>
                    <a:pt x="2" y="0"/>
                  </a:lnTo>
                  <a:lnTo>
                    <a:pt x="2" y="0"/>
                  </a:lnTo>
                  <a:lnTo>
                    <a:pt x="2" y="0"/>
                  </a:lnTo>
                  <a:lnTo>
                    <a:pt x="2" y="1"/>
                  </a:lnTo>
                  <a:lnTo>
                    <a:pt x="2" y="2"/>
                  </a:lnTo>
                  <a:lnTo>
                    <a:pt x="2" y="2"/>
                  </a:lnTo>
                  <a:lnTo>
                    <a:pt x="2" y="2"/>
                  </a:lnTo>
                  <a:lnTo>
                    <a:pt x="1" y="2"/>
                  </a:lnTo>
                  <a:lnTo>
                    <a:pt x="1" y="2"/>
                  </a:lnTo>
                  <a:lnTo>
                    <a:pt x="1" y="2"/>
                  </a:lnTo>
                  <a:lnTo>
                    <a:pt x="1" y="2"/>
                  </a:lnTo>
                  <a:lnTo>
                    <a:pt x="1" y="2"/>
                  </a:lnTo>
                  <a:lnTo>
                    <a:pt x="1" y="3"/>
                  </a:lnTo>
                  <a:lnTo>
                    <a:pt x="0" y="2"/>
                  </a:lnTo>
                  <a:lnTo>
                    <a:pt x="0" y="3"/>
                  </a:lnTo>
                  <a:lnTo>
                    <a:pt x="0" y="3"/>
                  </a:lnTo>
                  <a:lnTo>
                    <a:pt x="0" y="3"/>
                  </a:lnTo>
                  <a:lnTo>
                    <a:pt x="0" y="3"/>
                  </a:lnTo>
                  <a:lnTo>
                    <a:pt x="0" y="3"/>
                  </a:lnTo>
                  <a:lnTo>
                    <a:pt x="0" y="4"/>
                  </a:lnTo>
                  <a:lnTo>
                    <a:pt x="0" y="4"/>
                  </a:lnTo>
                  <a:lnTo>
                    <a:pt x="0" y="4"/>
                  </a:lnTo>
                  <a:lnTo>
                    <a:pt x="0"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2" name="Freeform 482"/>
            <p:cNvSpPr>
              <a:spLocks/>
            </p:cNvSpPr>
            <p:nvPr/>
          </p:nvSpPr>
          <p:spPr bwMode="auto">
            <a:xfrm>
              <a:off x="4035301" y="2426594"/>
              <a:ext cx="3407" cy="5808"/>
            </a:xfrm>
            <a:custGeom>
              <a:avLst/>
              <a:gdLst/>
              <a:ahLst/>
              <a:cxnLst>
                <a:cxn ang="0">
                  <a:pos x="1" y="0"/>
                </a:cxn>
                <a:cxn ang="0">
                  <a:pos x="1" y="0"/>
                </a:cxn>
                <a:cxn ang="0">
                  <a:pos x="1" y="0"/>
                </a:cxn>
                <a:cxn ang="0">
                  <a:pos x="0" y="0"/>
                </a:cxn>
                <a:cxn ang="0">
                  <a:pos x="0" y="0"/>
                </a:cxn>
                <a:cxn ang="0">
                  <a:pos x="0" y="2"/>
                </a:cxn>
                <a:cxn ang="0">
                  <a:pos x="0" y="2"/>
                </a:cxn>
                <a:cxn ang="0">
                  <a:pos x="0" y="1"/>
                </a:cxn>
                <a:cxn ang="0">
                  <a:pos x="1" y="0"/>
                </a:cxn>
                <a:cxn ang="0">
                  <a:pos x="1" y="0"/>
                </a:cxn>
                <a:cxn ang="0">
                  <a:pos x="1" y="0"/>
                </a:cxn>
                <a:cxn ang="0">
                  <a:pos x="0" y="0"/>
                </a:cxn>
                <a:cxn ang="0">
                  <a:pos x="0" y="0"/>
                </a:cxn>
                <a:cxn ang="0">
                  <a:pos x="1" y="0"/>
                </a:cxn>
              </a:cxnLst>
              <a:rect l="0" t="0" r="r" b="b"/>
              <a:pathLst>
                <a:path w="1" h="2">
                  <a:moveTo>
                    <a:pt x="1" y="0"/>
                  </a:moveTo>
                  <a:lnTo>
                    <a:pt x="1" y="0"/>
                  </a:lnTo>
                  <a:lnTo>
                    <a:pt x="1" y="0"/>
                  </a:lnTo>
                  <a:lnTo>
                    <a:pt x="0" y="0"/>
                  </a:lnTo>
                  <a:lnTo>
                    <a:pt x="0" y="0"/>
                  </a:lnTo>
                  <a:lnTo>
                    <a:pt x="0" y="2"/>
                  </a:lnTo>
                  <a:lnTo>
                    <a:pt x="0" y="2"/>
                  </a:lnTo>
                  <a:lnTo>
                    <a:pt x="0" y="1"/>
                  </a:lnTo>
                  <a:lnTo>
                    <a:pt x="1" y="0"/>
                  </a:lnTo>
                  <a:lnTo>
                    <a:pt x="1" y="0"/>
                  </a:lnTo>
                  <a:lnTo>
                    <a:pt x="1" y="0"/>
                  </a:lnTo>
                  <a:lnTo>
                    <a:pt x="0" y="0"/>
                  </a:lnTo>
                  <a:lnTo>
                    <a:pt x="0"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3" name="Freeform 483"/>
            <p:cNvSpPr>
              <a:spLocks/>
            </p:cNvSpPr>
            <p:nvPr/>
          </p:nvSpPr>
          <p:spPr bwMode="auto">
            <a:xfrm>
              <a:off x="4018268" y="2412074"/>
              <a:ext cx="20440" cy="20328"/>
            </a:xfrm>
            <a:custGeom>
              <a:avLst/>
              <a:gdLst/>
              <a:ahLst/>
              <a:cxnLst>
                <a:cxn ang="0">
                  <a:pos x="6" y="3"/>
                </a:cxn>
                <a:cxn ang="0">
                  <a:pos x="6" y="2"/>
                </a:cxn>
                <a:cxn ang="0">
                  <a:pos x="6" y="2"/>
                </a:cxn>
                <a:cxn ang="0">
                  <a:pos x="6" y="1"/>
                </a:cxn>
                <a:cxn ang="0">
                  <a:pos x="5" y="1"/>
                </a:cxn>
                <a:cxn ang="0">
                  <a:pos x="5" y="1"/>
                </a:cxn>
                <a:cxn ang="0">
                  <a:pos x="5" y="0"/>
                </a:cxn>
                <a:cxn ang="0">
                  <a:pos x="5" y="0"/>
                </a:cxn>
                <a:cxn ang="0">
                  <a:pos x="5" y="0"/>
                </a:cxn>
                <a:cxn ang="0">
                  <a:pos x="5" y="0"/>
                </a:cxn>
                <a:cxn ang="0">
                  <a:pos x="4" y="0"/>
                </a:cxn>
                <a:cxn ang="0">
                  <a:pos x="3" y="4"/>
                </a:cxn>
                <a:cxn ang="0">
                  <a:pos x="3" y="4"/>
                </a:cxn>
                <a:cxn ang="0">
                  <a:pos x="2" y="4"/>
                </a:cxn>
                <a:cxn ang="0">
                  <a:pos x="2" y="4"/>
                </a:cxn>
                <a:cxn ang="0">
                  <a:pos x="2" y="4"/>
                </a:cxn>
                <a:cxn ang="0">
                  <a:pos x="3" y="3"/>
                </a:cxn>
                <a:cxn ang="0">
                  <a:pos x="3" y="1"/>
                </a:cxn>
                <a:cxn ang="0">
                  <a:pos x="3" y="0"/>
                </a:cxn>
                <a:cxn ang="0">
                  <a:pos x="3" y="0"/>
                </a:cxn>
                <a:cxn ang="0">
                  <a:pos x="3" y="1"/>
                </a:cxn>
                <a:cxn ang="0">
                  <a:pos x="3" y="2"/>
                </a:cxn>
                <a:cxn ang="0">
                  <a:pos x="2" y="3"/>
                </a:cxn>
                <a:cxn ang="0">
                  <a:pos x="2" y="4"/>
                </a:cxn>
                <a:cxn ang="0">
                  <a:pos x="0" y="7"/>
                </a:cxn>
                <a:cxn ang="0">
                  <a:pos x="0" y="7"/>
                </a:cxn>
                <a:cxn ang="0">
                  <a:pos x="1" y="7"/>
                </a:cxn>
                <a:cxn ang="0">
                  <a:pos x="1" y="7"/>
                </a:cxn>
                <a:cxn ang="0">
                  <a:pos x="1" y="7"/>
                </a:cxn>
                <a:cxn ang="0">
                  <a:pos x="3" y="4"/>
                </a:cxn>
                <a:cxn ang="0">
                  <a:pos x="3" y="4"/>
                </a:cxn>
                <a:cxn ang="0">
                  <a:pos x="2" y="7"/>
                </a:cxn>
                <a:cxn ang="0">
                  <a:pos x="2" y="7"/>
                </a:cxn>
                <a:cxn ang="0">
                  <a:pos x="3" y="7"/>
                </a:cxn>
                <a:cxn ang="0">
                  <a:pos x="3" y="7"/>
                </a:cxn>
                <a:cxn ang="0">
                  <a:pos x="5" y="4"/>
                </a:cxn>
                <a:cxn ang="0">
                  <a:pos x="5" y="4"/>
                </a:cxn>
                <a:cxn ang="0">
                  <a:pos x="5" y="4"/>
                </a:cxn>
                <a:cxn ang="0">
                  <a:pos x="5" y="4"/>
                </a:cxn>
                <a:cxn ang="0">
                  <a:pos x="5" y="4"/>
                </a:cxn>
                <a:cxn ang="0">
                  <a:pos x="5" y="2"/>
                </a:cxn>
                <a:cxn ang="0">
                  <a:pos x="5" y="2"/>
                </a:cxn>
                <a:cxn ang="0">
                  <a:pos x="5" y="2"/>
                </a:cxn>
                <a:cxn ang="0">
                  <a:pos x="5" y="6"/>
                </a:cxn>
                <a:cxn ang="0">
                  <a:pos x="5" y="7"/>
                </a:cxn>
                <a:cxn ang="0">
                  <a:pos x="5" y="6"/>
                </a:cxn>
                <a:cxn ang="0">
                  <a:pos x="6" y="3"/>
                </a:cxn>
              </a:cxnLst>
              <a:rect l="0" t="0" r="r" b="b"/>
              <a:pathLst>
                <a:path w="6" h="7">
                  <a:moveTo>
                    <a:pt x="6" y="3"/>
                  </a:moveTo>
                  <a:lnTo>
                    <a:pt x="6" y="3"/>
                  </a:lnTo>
                  <a:lnTo>
                    <a:pt x="6" y="3"/>
                  </a:lnTo>
                  <a:lnTo>
                    <a:pt x="6" y="2"/>
                  </a:lnTo>
                  <a:lnTo>
                    <a:pt x="6" y="2"/>
                  </a:lnTo>
                  <a:lnTo>
                    <a:pt x="6" y="2"/>
                  </a:lnTo>
                  <a:lnTo>
                    <a:pt x="6" y="2"/>
                  </a:lnTo>
                  <a:lnTo>
                    <a:pt x="6" y="1"/>
                  </a:lnTo>
                  <a:lnTo>
                    <a:pt x="6" y="1"/>
                  </a:lnTo>
                  <a:lnTo>
                    <a:pt x="5" y="1"/>
                  </a:lnTo>
                  <a:lnTo>
                    <a:pt x="5" y="1"/>
                  </a:lnTo>
                  <a:lnTo>
                    <a:pt x="5" y="1"/>
                  </a:lnTo>
                  <a:lnTo>
                    <a:pt x="5" y="1"/>
                  </a:lnTo>
                  <a:lnTo>
                    <a:pt x="5" y="0"/>
                  </a:lnTo>
                  <a:lnTo>
                    <a:pt x="5" y="0"/>
                  </a:lnTo>
                  <a:lnTo>
                    <a:pt x="5" y="0"/>
                  </a:lnTo>
                  <a:lnTo>
                    <a:pt x="5" y="0"/>
                  </a:lnTo>
                  <a:lnTo>
                    <a:pt x="5" y="0"/>
                  </a:lnTo>
                  <a:lnTo>
                    <a:pt x="4" y="0"/>
                  </a:lnTo>
                  <a:lnTo>
                    <a:pt x="5" y="0"/>
                  </a:lnTo>
                  <a:lnTo>
                    <a:pt x="4" y="0"/>
                  </a:lnTo>
                  <a:lnTo>
                    <a:pt x="4" y="0"/>
                  </a:lnTo>
                  <a:lnTo>
                    <a:pt x="3" y="4"/>
                  </a:lnTo>
                  <a:lnTo>
                    <a:pt x="3" y="4"/>
                  </a:lnTo>
                  <a:lnTo>
                    <a:pt x="3" y="4"/>
                  </a:lnTo>
                  <a:lnTo>
                    <a:pt x="3" y="4"/>
                  </a:lnTo>
                  <a:lnTo>
                    <a:pt x="3" y="4"/>
                  </a:lnTo>
                  <a:lnTo>
                    <a:pt x="2" y="4"/>
                  </a:lnTo>
                  <a:lnTo>
                    <a:pt x="2" y="4"/>
                  </a:lnTo>
                  <a:lnTo>
                    <a:pt x="2" y="4"/>
                  </a:lnTo>
                  <a:lnTo>
                    <a:pt x="2" y="4"/>
                  </a:lnTo>
                  <a:lnTo>
                    <a:pt x="2" y="4"/>
                  </a:lnTo>
                  <a:lnTo>
                    <a:pt x="2" y="4"/>
                  </a:lnTo>
                  <a:lnTo>
                    <a:pt x="3" y="3"/>
                  </a:lnTo>
                  <a:lnTo>
                    <a:pt x="3" y="2"/>
                  </a:lnTo>
                  <a:lnTo>
                    <a:pt x="3" y="1"/>
                  </a:lnTo>
                  <a:lnTo>
                    <a:pt x="3" y="1"/>
                  </a:lnTo>
                  <a:lnTo>
                    <a:pt x="3" y="0"/>
                  </a:lnTo>
                  <a:lnTo>
                    <a:pt x="3" y="0"/>
                  </a:lnTo>
                  <a:lnTo>
                    <a:pt x="3" y="0"/>
                  </a:lnTo>
                  <a:lnTo>
                    <a:pt x="3" y="0"/>
                  </a:lnTo>
                  <a:lnTo>
                    <a:pt x="3" y="1"/>
                  </a:lnTo>
                  <a:lnTo>
                    <a:pt x="3" y="2"/>
                  </a:lnTo>
                  <a:lnTo>
                    <a:pt x="3" y="2"/>
                  </a:lnTo>
                  <a:lnTo>
                    <a:pt x="3" y="3"/>
                  </a:lnTo>
                  <a:lnTo>
                    <a:pt x="2" y="3"/>
                  </a:lnTo>
                  <a:lnTo>
                    <a:pt x="2" y="4"/>
                  </a:lnTo>
                  <a:lnTo>
                    <a:pt x="2" y="4"/>
                  </a:lnTo>
                  <a:lnTo>
                    <a:pt x="0" y="6"/>
                  </a:lnTo>
                  <a:lnTo>
                    <a:pt x="0" y="7"/>
                  </a:lnTo>
                  <a:lnTo>
                    <a:pt x="0" y="7"/>
                  </a:lnTo>
                  <a:lnTo>
                    <a:pt x="0" y="7"/>
                  </a:lnTo>
                  <a:lnTo>
                    <a:pt x="0" y="7"/>
                  </a:lnTo>
                  <a:lnTo>
                    <a:pt x="1" y="7"/>
                  </a:lnTo>
                  <a:lnTo>
                    <a:pt x="1" y="7"/>
                  </a:lnTo>
                  <a:lnTo>
                    <a:pt x="1" y="7"/>
                  </a:lnTo>
                  <a:lnTo>
                    <a:pt x="1" y="7"/>
                  </a:lnTo>
                  <a:lnTo>
                    <a:pt x="1" y="7"/>
                  </a:lnTo>
                  <a:lnTo>
                    <a:pt x="3" y="4"/>
                  </a:lnTo>
                  <a:lnTo>
                    <a:pt x="3" y="4"/>
                  </a:lnTo>
                  <a:lnTo>
                    <a:pt x="3" y="4"/>
                  </a:lnTo>
                  <a:lnTo>
                    <a:pt x="3" y="4"/>
                  </a:lnTo>
                  <a:lnTo>
                    <a:pt x="2" y="7"/>
                  </a:lnTo>
                  <a:lnTo>
                    <a:pt x="2" y="7"/>
                  </a:lnTo>
                  <a:lnTo>
                    <a:pt x="2" y="7"/>
                  </a:lnTo>
                  <a:lnTo>
                    <a:pt x="2" y="7"/>
                  </a:lnTo>
                  <a:lnTo>
                    <a:pt x="2" y="7"/>
                  </a:lnTo>
                  <a:lnTo>
                    <a:pt x="3" y="7"/>
                  </a:lnTo>
                  <a:lnTo>
                    <a:pt x="3" y="7"/>
                  </a:lnTo>
                  <a:lnTo>
                    <a:pt x="3" y="7"/>
                  </a:lnTo>
                  <a:lnTo>
                    <a:pt x="3" y="7"/>
                  </a:lnTo>
                  <a:lnTo>
                    <a:pt x="5" y="4"/>
                  </a:lnTo>
                  <a:lnTo>
                    <a:pt x="5" y="4"/>
                  </a:lnTo>
                  <a:lnTo>
                    <a:pt x="5" y="4"/>
                  </a:lnTo>
                  <a:lnTo>
                    <a:pt x="4" y="7"/>
                  </a:lnTo>
                  <a:lnTo>
                    <a:pt x="5" y="4"/>
                  </a:lnTo>
                  <a:lnTo>
                    <a:pt x="5" y="4"/>
                  </a:lnTo>
                  <a:lnTo>
                    <a:pt x="5" y="4"/>
                  </a:lnTo>
                  <a:lnTo>
                    <a:pt x="5" y="4"/>
                  </a:lnTo>
                  <a:lnTo>
                    <a:pt x="5" y="4"/>
                  </a:lnTo>
                  <a:lnTo>
                    <a:pt x="5" y="2"/>
                  </a:lnTo>
                  <a:lnTo>
                    <a:pt x="5" y="2"/>
                  </a:lnTo>
                  <a:lnTo>
                    <a:pt x="5" y="2"/>
                  </a:lnTo>
                  <a:lnTo>
                    <a:pt x="5" y="2"/>
                  </a:lnTo>
                  <a:lnTo>
                    <a:pt x="5" y="2"/>
                  </a:lnTo>
                  <a:lnTo>
                    <a:pt x="5" y="2"/>
                  </a:lnTo>
                  <a:lnTo>
                    <a:pt x="6" y="2"/>
                  </a:lnTo>
                  <a:lnTo>
                    <a:pt x="5" y="6"/>
                  </a:lnTo>
                  <a:lnTo>
                    <a:pt x="5" y="7"/>
                  </a:lnTo>
                  <a:lnTo>
                    <a:pt x="5" y="7"/>
                  </a:lnTo>
                  <a:lnTo>
                    <a:pt x="5" y="7"/>
                  </a:lnTo>
                  <a:lnTo>
                    <a:pt x="5" y="6"/>
                  </a:lnTo>
                  <a:lnTo>
                    <a:pt x="6" y="3"/>
                  </a:lnTo>
                  <a:lnTo>
                    <a:pt x="6" y="3"/>
                  </a:lnTo>
                  <a:lnTo>
                    <a:pt x="6"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4" name="Freeform 484"/>
            <p:cNvSpPr>
              <a:spLocks/>
            </p:cNvSpPr>
            <p:nvPr/>
          </p:nvSpPr>
          <p:spPr bwMode="auto">
            <a:xfrm>
              <a:off x="8239074" y="3268740"/>
              <a:ext cx="3407" cy="2904"/>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5" name="Freeform 485"/>
            <p:cNvSpPr>
              <a:spLocks/>
            </p:cNvSpPr>
            <p:nvPr/>
          </p:nvSpPr>
          <p:spPr bwMode="auto">
            <a:xfrm>
              <a:off x="8228854" y="3184526"/>
              <a:ext cx="3407" cy="2904"/>
            </a:xfrm>
            <a:custGeom>
              <a:avLst/>
              <a:gdLst/>
              <a:ahLst/>
              <a:cxnLst>
                <a:cxn ang="0">
                  <a:pos x="1" y="0"/>
                </a:cxn>
                <a:cxn ang="0">
                  <a:pos x="0" y="0"/>
                </a:cxn>
                <a:cxn ang="0">
                  <a:pos x="0" y="0"/>
                </a:cxn>
                <a:cxn ang="0">
                  <a:pos x="0" y="0"/>
                </a:cxn>
                <a:cxn ang="0">
                  <a:pos x="1" y="0"/>
                </a:cxn>
                <a:cxn ang="0">
                  <a:pos x="1" y="0"/>
                </a:cxn>
              </a:cxnLst>
              <a:rect l="0" t="0" r="r" b="b"/>
              <a:pathLst>
                <a:path w="1">
                  <a:moveTo>
                    <a:pt x="1" y="0"/>
                  </a:moveTo>
                  <a:lnTo>
                    <a:pt x="0" y="0"/>
                  </a:lnTo>
                  <a:lnTo>
                    <a:pt x="0" y="0"/>
                  </a:lnTo>
                  <a:lnTo>
                    <a:pt x="0"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6" name="Freeform 486"/>
            <p:cNvSpPr>
              <a:spLocks/>
            </p:cNvSpPr>
            <p:nvPr/>
          </p:nvSpPr>
          <p:spPr bwMode="auto">
            <a:xfrm>
              <a:off x="8235667" y="2719893"/>
              <a:ext cx="17033" cy="14520"/>
            </a:xfrm>
            <a:custGeom>
              <a:avLst/>
              <a:gdLst/>
              <a:ahLst/>
              <a:cxnLst>
                <a:cxn ang="0">
                  <a:pos x="4" y="0"/>
                </a:cxn>
                <a:cxn ang="0">
                  <a:pos x="4" y="0"/>
                </a:cxn>
                <a:cxn ang="0">
                  <a:pos x="3" y="0"/>
                </a:cxn>
                <a:cxn ang="0">
                  <a:pos x="3" y="1"/>
                </a:cxn>
                <a:cxn ang="0">
                  <a:pos x="0" y="4"/>
                </a:cxn>
                <a:cxn ang="0">
                  <a:pos x="1" y="5"/>
                </a:cxn>
                <a:cxn ang="0">
                  <a:pos x="5" y="0"/>
                </a:cxn>
                <a:cxn ang="0">
                  <a:pos x="5" y="0"/>
                </a:cxn>
                <a:cxn ang="0">
                  <a:pos x="4" y="0"/>
                </a:cxn>
              </a:cxnLst>
              <a:rect l="0" t="0" r="r" b="b"/>
              <a:pathLst>
                <a:path w="5" h="5">
                  <a:moveTo>
                    <a:pt x="4" y="0"/>
                  </a:moveTo>
                  <a:lnTo>
                    <a:pt x="4" y="0"/>
                  </a:lnTo>
                  <a:lnTo>
                    <a:pt x="3" y="0"/>
                  </a:lnTo>
                  <a:lnTo>
                    <a:pt x="3" y="1"/>
                  </a:lnTo>
                  <a:lnTo>
                    <a:pt x="0" y="4"/>
                  </a:lnTo>
                  <a:lnTo>
                    <a:pt x="1" y="5"/>
                  </a:lnTo>
                  <a:lnTo>
                    <a:pt x="5" y="0"/>
                  </a:lnTo>
                  <a:lnTo>
                    <a:pt x="5" y="0"/>
                  </a:lnTo>
                  <a:lnTo>
                    <a:pt x="4"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7" name="Freeform 487"/>
            <p:cNvSpPr>
              <a:spLocks/>
            </p:cNvSpPr>
            <p:nvPr/>
          </p:nvSpPr>
          <p:spPr bwMode="auto">
            <a:xfrm>
              <a:off x="8239074" y="3216469"/>
              <a:ext cx="3407" cy="2904"/>
            </a:xfrm>
            <a:custGeom>
              <a:avLst/>
              <a:gdLst/>
              <a:ahLst/>
              <a:cxnLst>
                <a:cxn ang="0">
                  <a:pos x="0" y="0"/>
                </a:cxn>
                <a:cxn ang="0">
                  <a:pos x="1" y="0"/>
                </a:cxn>
                <a:cxn ang="0">
                  <a:pos x="1" y="0"/>
                </a:cxn>
                <a:cxn ang="0">
                  <a:pos x="0" y="0"/>
                </a:cxn>
                <a:cxn ang="0">
                  <a:pos x="0" y="0"/>
                </a:cxn>
                <a:cxn ang="0">
                  <a:pos x="0" y="0"/>
                </a:cxn>
              </a:cxnLst>
              <a:rect l="0" t="0" r="r" b="b"/>
              <a:pathLst>
                <a:path w="1">
                  <a:moveTo>
                    <a:pt x="0" y="0"/>
                  </a:moveTo>
                  <a:lnTo>
                    <a:pt x="1" y="0"/>
                  </a:lnTo>
                  <a:lnTo>
                    <a:pt x="1"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8" name="Freeform 488"/>
            <p:cNvSpPr>
              <a:spLocks/>
            </p:cNvSpPr>
            <p:nvPr/>
          </p:nvSpPr>
          <p:spPr bwMode="auto">
            <a:xfrm>
              <a:off x="8644462" y="2461441"/>
              <a:ext cx="3407" cy="2904"/>
            </a:xfrm>
            <a:custGeom>
              <a:avLst/>
              <a:gdLst/>
              <a:ahLst/>
              <a:cxnLst>
                <a:cxn ang="0">
                  <a:pos x="0" y="0"/>
                </a:cxn>
                <a:cxn ang="0">
                  <a:pos x="1" y="1"/>
                </a:cxn>
                <a:cxn ang="0">
                  <a:pos x="1" y="1"/>
                </a:cxn>
                <a:cxn ang="0">
                  <a:pos x="0" y="0"/>
                </a:cxn>
                <a:cxn ang="0">
                  <a:pos x="0" y="0"/>
                </a:cxn>
              </a:cxnLst>
              <a:rect l="0" t="0" r="r" b="b"/>
              <a:pathLst>
                <a:path w="1" h="1">
                  <a:moveTo>
                    <a:pt x="0" y="0"/>
                  </a:moveTo>
                  <a:lnTo>
                    <a:pt x="1" y="1"/>
                  </a:lnTo>
                  <a:lnTo>
                    <a:pt x="1"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9" name="Freeform 489"/>
            <p:cNvSpPr>
              <a:spLocks/>
            </p:cNvSpPr>
            <p:nvPr/>
          </p:nvSpPr>
          <p:spPr bwMode="auto">
            <a:xfrm>
              <a:off x="4096620" y="3103215"/>
              <a:ext cx="10220" cy="8712"/>
            </a:xfrm>
            <a:custGeom>
              <a:avLst/>
              <a:gdLst/>
              <a:ahLst/>
              <a:cxnLst>
                <a:cxn ang="0">
                  <a:pos x="2" y="2"/>
                </a:cxn>
                <a:cxn ang="0">
                  <a:pos x="2" y="3"/>
                </a:cxn>
                <a:cxn ang="0">
                  <a:pos x="3" y="3"/>
                </a:cxn>
                <a:cxn ang="0">
                  <a:pos x="3" y="3"/>
                </a:cxn>
                <a:cxn ang="0">
                  <a:pos x="3" y="2"/>
                </a:cxn>
                <a:cxn ang="0">
                  <a:pos x="3" y="2"/>
                </a:cxn>
                <a:cxn ang="0">
                  <a:pos x="0" y="0"/>
                </a:cxn>
                <a:cxn ang="0">
                  <a:pos x="0" y="0"/>
                </a:cxn>
                <a:cxn ang="0">
                  <a:pos x="2" y="2"/>
                </a:cxn>
              </a:cxnLst>
              <a:rect l="0" t="0" r="r" b="b"/>
              <a:pathLst>
                <a:path w="3" h="3">
                  <a:moveTo>
                    <a:pt x="2" y="2"/>
                  </a:moveTo>
                  <a:lnTo>
                    <a:pt x="2" y="3"/>
                  </a:lnTo>
                  <a:lnTo>
                    <a:pt x="3" y="3"/>
                  </a:lnTo>
                  <a:lnTo>
                    <a:pt x="3" y="3"/>
                  </a:lnTo>
                  <a:lnTo>
                    <a:pt x="3" y="2"/>
                  </a:lnTo>
                  <a:lnTo>
                    <a:pt x="3" y="2"/>
                  </a:lnTo>
                  <a:lnTo>
                    <a:pt x="0" y="0"/>
                  </a:lnTo>
                  <a:lnTo>
                    <a:pt x="0" y="0"/>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0" name="Freeform 490"/>
            <p:cNvSpPr>
              <a:spLocks/>
            </p:cNvSpPr>
            <p:nvPr/>
          </p:nvSpPr>
          <p:spPr bwMode="auto">
            <a:xfrm>
              <a:off x="4089807" y="2911554"/>
              <a:ext cx="6813" cy="2904"/>
            </a:xfrm>
            <a:custGeom>
              <a:avLst/>
              <a:gdLst/>
              <a:ahLst/>
              <a:cxnLst>
                <a:cxn ang="0">
                  <a:pos x="2" y="0"/>
                </a:cxn>
                <a:cxn ang="0">
                  <a:pos x="2" y="0"/>
                </a:cxn>
                <a:cxn ang="0">
                  <a:pos x="0" y="1"/>
                </a:cxn>
                <a:cxn ang="0">
                  <a:pos x="0" y="1"/>
                </a:cxn>
                <a:cxn ang="0">
                  <a:pos x="2" y="0"/>
                </a:cxn>
              </a:cxnLst>
              <a:rect l="0" t="0" r="r" b="b"/>
              <a:pathLst>
                <a:path w="2" h="1">
                  <a:moveTo>
                    <a:pt x="2" y="0"/>
                  </a:moveTo>
                  <a:lnTo>
                    <a:pt x="2" y="0"/>
                  </a:lnTo>
                  <a:lnTo>
                    <a:pt x="0" y="1"/>
                  </a:lnTo>
                  <a:lnTo>
                    <a:pt x="0"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1" name="Freeform 491"/>
            <p:cNvSpPr>
              <a:spLocks/>
            </p:cNvSpPr>
            <p:nvPr/>
          </p:nvSpPr>
          <p:spPr bwMode="auto">
            <a:xfrm>
              <a:off x="4096620" y="2894130"/>
              <a:ext cx="6813" cy="14520"/>
            </a:xfrm>
            <a:custGeom>
              <a:avLst/>
              <a:gdLst/>
              <a:ahLst/>
              <a:cxnLst>
                <a:cxn ang="0">
                  <a:pos x="0" y="5"/>
                </a:cxn>
                <a:cxn ang="0">
                  <a:pos x="0" y="5"/>
                </a:cxn>
                <a:cxn ang="0">
                  <a:pos x="2" y="5"/>
                </a:cxn>
                <a:cxn ang="0">
                  <a:pos x="2" y="3"/>
                </a:cxn>
                <a:cxn ang="0">
                  <a:pos x="1" y="0"/>
                </a:cxn>
                <a:cxn ang="0">
                  <a:pos x="0" y="0"/>
                </a:cxn>
                <a:cxn ang="0">
                  <a:pos x="2" y="3"/>
                </a:cxn>
                <a:cxn ang="0">
                  <a:pos x="1" y="5"/>
                </a:cxn>
                <a:cxn ang="0">
                  <a:pos x="0" y="5"/>
                </a:cxn>
              </a:cxnLst>
              <a:rect l="0" t="0" r="r" b="b"/>
              <a:pathLst>
                <a:path w="2" h="5">
                  <a:moveTo>
                    <a:pt x="0" y="5"/>
                  </a:moveTo>
                  <a:lnTo>
                    <a:pt x="0" y="5"/>
                  </a:lnTo>
                  <a:lnTo>
                    <a:pt x="2" y="5"/>
                  </a:lnTo>
                  <a:lnTo>
                    <a:pt x="2" y="3"/>
                  </a:lnTo>
                  <a:lnTo>
                    <a:pt x="1" y="0"/>
                  </a:lnTo>
                  <a:lnTo>
                    <a:pt x="0" y="0"/>
                  </a:lnTo>
                  <a:lnTo>
                    <a:pt x="2" y="3"/>
                  </a:lnTo>
                  <a:lnTo>
                    <a:pt x="1" y="5"/>
                  </a:lnTo>
                  <a:lnTo>
                    <a:pt x="0"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2" name="Freeform 492"/>
            <p:cNvSpPr>
              <a:spLocks/>
            </p:cNvSpPr>
            <p:nvPr/>
          </p:nvSpPr>
          <p:spPr bwMode="auto">
            <a:xfrm>
              <a:off x="4110246" y="3126447"/>
              <a:ext cx="3407" cy="8712"/>
            </a:xfrm>
            <a:custGeom>
              <a:avLst/>
              <a:gdLst/>
              <a:ahLst/>
              <a:cxnLst>
                <a:cxn ang="0">
                  <a:pos x="1" y="2"/>
                </a:cxn>
                <a:cxn ang="0">
                  <a:pos x="1" y="3"/>
                </a:cxn>
                <a:cxn ang="0">
                  <a:pos x="1" y="2"/>
                </a:cxn>
                <a:cxn ang="0">
                  <a:pos x="1" y="2"/>
                </a:cxn>
                <a:cxn ang="0">
                  <a:pos x="0" y="2"/>
                </a:cxn>
                <a:cxn ang="0">
                  <a:pos x="0" y="0"/>
                </a:cxn>
                <a:cxn ang="0">
                  <a:pos x="0" y="2"/>
                </a:cxn>
                <a:cxn ang="0">
                  <a:pos x="1" y="2"/>
                </a:cxn>
              </a:cxnLst>
              <a:rect l="0" t="0" r="r" b="b"/>
              <a:pathLst>
                <a:path w="1" h="3">
                  <a:moveTo>
                    <a:pt x="1" y="2"/>
                  </a:moveTo>
                  <a:lnTo>
                    <a:pt x="1" y="3"/>
                  </a:lnTo>
                  <a:lnTo>
                    <a:pt x="1" y="2"/>
                  </a:lnTo>
                  <a:lnTo>
                    <a:pt x="1" y="2"/>
                  </a:lnTo>
                  <a:lnTo>
                    <a:pt x="0" y="2"/>
                  </a:lnTo>
                  <a:lnTo>
                    <a:pt x="0" y="0"/>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3" name="Rectangle 493"/>
            <p:cNvSpPr>
              <a:spLocks noChangeArrowheads="1"/>
            </p:cNvSpPr>
            <p:nvPr/>
          </p:nvSpPr>
          <p:spPr bwMode="auto">
            <a:xfrm>
              <a:off x="4110246" y="3123543"/>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4" name="Freeform 494"/>
            <p:cNvSpPr>
              <a:spLocks/>
            </p:cNvSpPr>
            <p:nvPr/>
          </p:nvSpPr>
          <p:spPr bwMode="auto">
            <a:xfrm>
              <a:off x="4048927" y="3094503"/>
              <a:ext cx="10220" cy="14520"/>
            </a:xfrm>
            <a:custGeom>
              <a:avLst/>
              <a:gdLst/>
              <a:ahLst/>
              <a:cxnLst>
                <a:cxn ang="0">
                  <a:pos x="2" y="1"/>
                </a:cxn>
                <a:cxn ang="0">
                  <a:pos x="2" y="1"/>
                </a:cxn>
                <a:cxn ang="0">
                  <a:pos x="1" y="0"/>
                </a:cxn>
                <a:cxn ang="0">
                  <a:pos x="0" y="0"/>
                </a:cxn>
                <a:cxn ang="0">
                  <a:pos x="1" y="1"/>
                </a:cxn>
                <a:cxn ang="0">
                  <a:pos x="0" y="3"/>
                </a:cxn>
                <a:cxn ang="0">
                  <a:pos x="0" y="4"/>
                </a:cxn>
                <a:cxn ang="0">
                  <a:pos x="1" y="5"/>
                </a:cxn>
                <a:cxn ang="0">
                  <a:pos x="2" y="5"/>
                </a:cxn>
                <a:cxn ang="0">
                  <a:pos x="3" y="5"/>
                </a:cxn>
                <a:cxn ang="0">
                  <a:pos x="3" y="5"/>
                </a:cxn>
                <a:cxn ang="0">
                  <a:pos x="3" y="5"/>
                </a:cxn>
                <a:cxn ang="0">
                  <a:pos x="3" y="3"/>
                </a:cxn>
                <a:cxn ang="0">
                  <a:pos x="2" y="2"/>
                </a:cxn>
                <a:cxn ang="0">
                  <a:pos x="2" y="1"/>
                </a:cxn>
              </a:cxnLst>
              <a:rect l="0" t="0" r="r" b="b"/>
              <a:pathLst>
                <a:path w="3" h="5">
                  <a:moveTo>
                    <a:pt x="2" y="1"/>
                  </a:moveTo>
                  <a:lnTo>
                    <a:pt x="2" y="1"/>
                  </a:lnTo>
                  <a:lnTo>
                    <a:pt x="1" y="0"/>
                  </a:lnTo>
                  <a:lnTo>
                    <a:pt x="0" y="0"/>
                  </a:lnTo>
                  <a:lnTo>
                    <a:pt x="1" y="1"/>
                  </a:lnTo>
                  <a:lnTo>
                    <a:pt x="0" y="3"/>
                  </a:lnTo>
                  <a:lnTo>
                    <a:pt x="0" y="4"/>
                  </a:lnTo>
                  <a:lnTo>
                    <a:pt x="1" y="5"/>
                  </a:lnTo>
                  <a:lnTo>
                    <a:pt x="2" y="5"/>
                  </a:lnTo>
                  <a:lnTo>
                    <a:pt x="3" y="5"/>
                  </a:lnTo>
                  <a:lnTo>
                    <a:pt x="3" y="5"/>
                  </a:lnTo>
                  <a:lnTo>
                    <a:pt x="3" y="5"/>
                  </a:lnTo>
                  <a:lnTo>
                    <a:pt x="3" y="3"/>
                  </a:lnTo>
                  <a:lnTo>
                    <a:pt x="2" y="2"/>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5" name="Freeform 495"/>
            <p:cNvSpPr>
              <a:spLocks/>
            </p:cNvSpPr>
            <p:nvPr/>
          </p:nvSpPr>
          <p:spPr bwMode="auto">
            <a:xfrm>
              <a:off x="4069367" y="3071272"/>
              <a:ext cx="3407" cy="11616"/>
            </a:xfrm>
            <a:custGeom>
              <a:avLst/>
              <a:gdLst/>
              <a:ahLst/>
              <a:cxnLst>
                <a:cxn ang="0">
                  <a:pos x="0" y="2"/>
                </a:cxn>
                <a:cxn ang="0">
                  <a:pos x="1" y="4"/>
                </a:cxn>
                <a:cxn ang="0">
                  <a:pos x="1" y="1"/>
                </a:cxn>
                <a:cxn ang="0">
                  <a:pos x="1" y="0"/>
                </a:cxn>
                <a:cxn ang="0">
                  <a:pos x="1" y="1"/>
                </a:cxn>
                <a:cxn ang="0">
                  <a:pos x="1" y="1"/>
                </a:cxn>
                <a:cxn ang="0">
                  <a:pos x="1" y="0"/>
                </a:cxn>
                <a:cxn ang="0">
                  <a:pos x="1" y="0"/>
                </a:cxn>
                <a:cxn ang="0">
                  <a:pos x="0" y="2"/>
                </a:cxn>
                <a:cxn ang="0">
                  <a:pos x="0" y="2"/>
                </a:cxn>
                <a:cxn ang="0">
                  <a:pos x="0" y="2"/>
                </a:cxn>
                <a:cxn ang="0">
                  <a:pos x="0" y="2"/>
                </a:cxn>
              </a:cxnLst>
              <a:rect l="0" t="0" r="r" b="b"/>
              <a:pathLst>
                <a:path w="1" h="4">
                  <a:moveTo>
                    <a:pt x="0" y="2"/>
                  </a:moveTo>
                  <a:lnTo>
                    <a:pt x="1" y="4"/>
                  </a:lnTo>
                  <a:lnTo>
                    <a:pt x="1" y="1"/>
                  </a:lnTo>
                  <a:lnTo>
                    <a:pt x="1" y="0"/>
                  </a:lnTo>
                  <a:lnTo>
                    <a:pt x="1" y="1"/>
                  </a:lnTo>
                  <a:lnTo>
                    <a:pt x="1" y="1"/>
                  </a:lnTo>
                  <a:lnTo>
                    <a:pt x="1" y="0"/>
                  </a:lnTo>
                  <a:lnTo>
                    <a:pt x="1" y="0"/>
                  </a:lnTo>
                  <a:lnTo>
                    <a:pt x="0" y="2"/>
                  </a:lnTo>
                  <a:lnTo>
                    <a:pt x="0" y="2"/>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6" name="Freeform 496"/>
            <p:cNvSpPr>
              <a:spLocks/>
            </p:cNvSpPr>
            <p:nvPr/>
          </p:nvSpPr>
          <p:spPr bwMode="auto">
            <a:xfrm>
              <a:off x="4120466" y="3111927"/>
              <a:ext cx="3407" cy="5808"/>
            </a:xfrm>
            <a:custGeom>
              <a:avLst/>
              <a:gdLst/>
              <a:ahLst/>
              <a:cxnLst>
                <a:cxn ang="0">
                  <a:pos x="1" y="0"/>
                </a:cxn>
                <a:cxn ang="0">
                  <a:pos x="1" y="0"/>
                </a:cxn>
                <a:cxn ang="0">
                  <a:pos x="1" y="1"/>
                </a:cxn>
                <a:cxn ang="0">
                  <a:pos x="0" y="2"/>
                </a:cxn>
                <a:cxn ang="0">
                  <a:pos x="1" y="1"/>
                </a:cxn>
                <a:cxn ang="0">
                  <a:pos x="1" y="0"/>
                </a:cxn>
              </a:cxnLst>
              <a:rect l="0" t="0" r="r" b="b"/>
              <a:pathLst>
                <a:path w="1" h="2">
                  <a:moveTo>
                    <a:pt x="1" y="0"/>
                  </a:moveTo>
                  <a:lnTo>
                    <a:pt x="1" y="0"/>
                  </a:lnTo>
                  <a:lnTo>
                    <a:pt x="1" y="1"/>
                  </a:lnTo>
                  <a:lnTo>
                    <a:pt x="0" y="2"/>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7" name="Freeform 497"/>
            <p:cNvSpPr>
              <a:spLocks/>
            </p:cNvSpPr>
            <p:nvPr/>
          </p:nvSpPr>
          <p:spPr bwMode="auto">
            <a:xfrm>
              <a:off x="4065960" y="3097407"/>
              <a:ext cx="3407" cy="2904"/>
            </a:xfrm>
            <a:custGeom>
              <a:avLst/>
              <a:gdLst/>
              <a:ahLst/>
              <a:cxnLst>
                <a:cxn ang="0">
                  <a:pos x="0" y="1"/>
                </a:cxn>
                <a:cxn ang="0">
                  <a:pos x="1" y="1"/>
                </a:cxn>
                <a:cxn ang="0">
                  <a:pos x="1" y="0"/>
                </a:cxn>
                <a:cxn ang="0">
                  <a:pos x="1" y="0"/>
                </a:cxn>
                <a:cxn ang="0">
                  <a:pos x="0" y="0"/>
                </a:cxn>
                <a:cxn ang="0">
                  <a:pos x="0" y="1"/>
                </a:cxn>
              </a:cxnLst>
              <a:rect l="0" t="0" r="r" b="b"/>
              <a:pathLst>
                <a:path w="1" h="1">
                  <a:moveTo>
                    <a:pt x="0" y="1"/>
                  </a:moveTo>
                  <a:lnTo>
                    <a:pt x="1" y="1"/>
                  </a:lnTo>
                  <a:lnTo>
                    <a:pt x="1" y="0"/>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8" name="Freeform 498"/>
            <p:cNvSpPr>
              <a:spLocks/>
            </p:cNvSpPr>
            <p:nvPr/>
          </p:nvSpPr>
          <p:spPr bwMode="auto">
            <a:xfrm>
              <a:off x="4086400" y="3094503"/>
              <a:ext cx="3407" cy="8712"/>
            </a:xfrm>
            <a:custGeom>
              <a:avLst/>
              <a:gdLst/>
              <a:ahLst/>
              <a:cxnLst>
                <a:cxn ang="0">
                  <a:pos x="1" y="3"/>
                </a:cxn>
                <a:cxn ang="0">
                  <a:pos x="1" y="1"/>
                </a:cxn>
                <a:cxn ang="0">
                  <a:pos x="1" y="0"/>
                </a:cxn>
                <a:cxn ang="0">
                  <a:pos x="1" y="0"/>
                </a:cxn>
                <a:cxn ang="0">
                  <a:pos x="0" y="2"/>
                </a:cxn>
                <a:cxn ang="0">
                  <a:pos x="0" y="2"/>
                </a:cxn>
                <a:cxn ang="0">
                  <a:pos x="0" y="2"/>
                </a:cxn>
                <a:cxn ang="0">
                  <a:pos x="1" y="3"/>
                </a:cxn>
              </a:cxnLst>
              <a:rect l="0" t="0" r="r" b="b"/>
              <a:pathLst>
                <a:path w="1" h="3">
                  <a:moveTo>
                    <a:pt x="1" y="3"/>
                  </a:moveTo>
                  <a:lnTo>
                    <a:pt x="1" y="1"/>
                  </a:lnTo>
                  <a:lnTo>
                    <a:pt x="1" y="0"/>
                  </a:lnTo>
                  <a:lnTo>
                    <a:pt x="1" y="0"/>
                  </a:lnTo>
                  <a:lnTo>
                    <a:pt x="0" y="2"/>
                  </a:lnTo>
                  <a:lnTo>
                    <a:pt x="0" y="2"/>
                  </a:lnTo>
                  <a:lnTo>
                    <a:pt x="0" y="2"/>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9" name="Freeform 499"/>
            <p:cNvSpPr>
              <a:spLocks/>
            </p:cNvSpPr>
            <p:nvPr/>
          </p:nvSpPr>
          <p:spPr bwMode="auto">
            <a:xfrm>
              <a:off x="4192005" y="2780876"/>
              <a:ext cx="3407" cy="5808"/>
            </a:xfrm>
            <a:custGeom>
              <a:avLst/>
              <a:gdLst/>
              <a:ahLst/>
              <a:cxnLst>
                <a:cxn ang="0">
                  <a:pos x="1" y="1"/>
                </a:cxn>
                <a:cxn ang="0">
                  <a:pos x="1" y="2"/>
                </a:cxn>
                <a:cxn ang="0">
                  <a:pos x="1" y="1"/>
                </a:cxn>
                <a:cxn ang="0">
                  <a:pos x="1" y="1"/>
                </a:cxn>
                <a:cxn ang="0">
                  <a:pos x="1" y="0"/>
                </a:cxn>
                <a:cxn ang="0">
                  <a:pos x="1" y="0"/>
                </a:cxn>
                <a:cxn ang="0">
                  <a:pos x="0" y="1"/>
                </a:cxn>
                <a:cxn ang="0">
                  <a:pos x="0" y="1"/>
                </a:cxn>
                <a:cxn ang="0">
                  <a:pos x="0" y="2"/>
                </a:cxn>
                <a:cxn ang="0">
                  <a:pos x="1" y="1"/>
                </a:cxn>
                <a:cxn ang="0">
                  <a:pos x="1" y="1"/>
                </a:cxn>
              </a:cxnLst>
              <a:rect l="0" t="0" r="r" b="b"/>
              <a:pathLst>
                <a:path w="1" h="2">
                  <a:moveTo>
                    <a:pt x="1" y="1"/>
                  </a:moveTo>
                  <a:lnTo>
                    <a:pt x="1" y="2"/>
                  </a:lnTo>
                  <a:lnTo>
                    <a:pt x="1" y="1"/>
                  </a:lnTo>
                  <a:lnTo>
                    <a:pt x="1" y="1"/>
                  </a:lnTo>
                  <a:lnTo>
                    <a:pt x="1" y="0"/>
                  </a:lnTo>
                  <a:lnTo>
                    <a:pt x="1" y="0"/>
                  </a:lnTo>
                  <a:lnTo>
                    <a:pt x="0" y="1"/>
                  </a:lnTo>
                  <a:lnTo>
                    <a:pt x="0" y="1"/>
                  </a:lnTo>
                  <a:lnTo>
                    <a:pt x="0" y="2"/>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0" name="Freeform 500"/>
            <p:cNvSpPr>
              <a:spLocks/>
            </p:cNvSpPr>
            <p:nvPr/>
          </p:nvSpPr>
          <p:spPr bwMode="auto">
            <a:xfrm>
              <a:off x="4151126" y="3184526"/>
              <a:ext cx="6813" cy="2904"/>
            </a:xfrm>
            <a:custGeom>
              <a:avLst/>
              <a:gdLst/>
              <a:ahLst/>
              <a:cxnLst>
                <a:cxn ang="0">
                  <a:pos x="1" y="0"/>
                </a:cxn>
                <a:cxn ang="0">
                  <a:pos x="2" y="0"/>
                </a:cxn>
                <a:cxn ang="0">
                  <a:pos x="2" y="0"/>
                </a:cxn>
                <a:cxn ang="0">
                  <a:pos x="1" y="0"/>
                </a:cxn>
                <a:cxn ang="0">
                  <a:pos x="1" y="0"/>
                </a:cxn>
                <a:cxn ang="0">
                  <a:pos x="1" y="0"/>
                </a:cxn>
                <a:cxn ang="0">
                  <a:pos x="0" y="0"/>
                </a:cxn>
                <a:cxn ang="0">
                  <a:pos x="0" y="0"/>
                </a:cxn>
                <a:cxn ang="0">
                  <a:pos x="0" y="0"/>
                </a:cxn>
                <a:cxn ang="0">
                  <a:pos x="1" y="0"/>
                </a:cxn>
              </a:cxnLst>
              <a:rect l="0" t="0" r="r" b="b"/>
              <a:pathLst>
                <a:path w="2">
                  <a:moveTo>
                    <a:pt x="1" y="0"/>
                  </a:moveTo>
                  <a:lnTo>
                    <a:pt x="2" y="0"/>
                  </a:lnTo>
                  <a:lnTo>
                    <a:pt x="2" y="0"/>
                  </a:lnTo>
                  <a:lnTo>
                    <a:pt x="1" y="0"/>
                  </a:lnTo>
                  <a:lnTo>
                    <a:pt x="1" y="0"/>
                  </a:lnTo>
                  <a:lnTo>
                    <a:pt x="1" y="0"/>
                  </a:lnTo>
                  <a:lnTo>
                    <a:pt x="0" y="0"/>
                  </a:lnTo>
                  <a:lnTo>
                    <a:pt x="0" y="0"/>
                  </a:lnTo>
                  <a:lnTo>
                    <a:pt x="0"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1" name="Freeform 501"/>
            <p:cNvSpPr>
              <a:spLocks/>
            </p:cNvSpPr>
            <p:nvPr/>
          </p:nvSpPr>
          <p:spPr bwMode="auto">
            <a:xfrm>
              <a:off x="4144313" y="3201949"/>
              <a:ext cx="10220" cy="2904"/>
            </a:xfrm>
            <a:custGeom>
              <a:avLst/>
              <a:gdLst/>
              <a:ahLst/>
              <a:cxnLst>
                <a:cxn ang="0">
                  <a:pos x="3" y="1"/>
                </a:cxn>
                <a:cxn ang="0">
                  <a:pos x="2" y="1"/>
                </a:cxn>
                <a:cxn ang="0">
                  <a:pos x="1" y="0"/>
                </a:cxn>
                <a:cxn ang="0">
                  <a:pos x="1" y="0"/>
                </a:cxn>
                <a:cxn ang="0">
                  <a:pos x="0" y="1"/>
                </a:cxn>
                <a:cxn ang="0">
                  <a:pos x="1" y="1"/>
                </a:cxn>
                <a:cxn ang="0">
                  <a:pos x="2" y="1"/>
                </a:cxn>
                <a:cxn ang="0">
                  <a:pos x="3" y="1"/>
                </a:cxn>
              </a:cxnLst>
              <a:rect l="0" t="0" r="r" b="b"/>
              <a:pathLst>
                <a:path w="3" h="1">
                  <a:moveTo>
                    <a:pt x="3" y="1"/>
                  </a:moveTo>
                  <a:lnTo>
                    <a:pt x="2" y="1"/>
                  </a:lnTo>
                  <a:lnTo>
                    <a:pt x="1" y="0"/>
                  </a:lnTo>
                  <a:lnTo>
                    <a:pt x="1" y="0"/>
                  </a:lnTo>
                  <a:lnTo>
                    <a:pt x="0" y="1"/>
                  </a:lnTo>
                  <a:lnTo>
                    <a:pt x="1" y="1"/>
                  </a:lnTo>
                  <a:lnTo>
                    <a:pt x="2" y="1"/>
                  </a:lnTo>
                  <a:lnTo>
                    <a:pt x="3"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2" name="Freeform 502"/>
            <p:cNvSpPr>
              <a:spLocks/>
            </p:cNvSpPr>
            <p:nvPr/>
          </p:nvSpPr>
          <p:spPr bwMode="auto">
            <a:xfrm>
              <a:off x="4137499" y="3161294"/>
              <a:ext cx="10220" cy="8712"/>
            </a:xfrm>
            <a:custGeom>
              <a:avLst/>
              <a:gdLst/>
              <a:ahLst/>
              <a:cxnLst>
                <a:cxn ang="0">
                  <a:pos x="1" y="0"/>
                </a:cxn>
                <a:cxn ang="0">
                  <a:pos x="0" y="1"/>
                </a:cxn>
                <a:cxn ang="0">
                  <a:pos x="0" y="3"/>
                </a:cxn>
                <a:cxn ang="0">
                  <a:pos x="3" y="2"/>
                </a:cxn>
                <a:cxn ang="0">
                  <a:pos x="3" y="2"/>
                </a:cxn>
                <a:cxn ang="0">
                  <a:pos x="3" y="0"/>
                </a:cxn>
                <a:cxn ang="0">
                  <a:pos x="3" y="1"/>
                </a:cxn>
                <a:cxn ang="0">
                  <a:pos x="1" y="0"/>
                </a:cxn>
              </a:cxnLst>
              <a:rect l="0" t="0" r="r" b="b"/>
              <a:pathLst>
                <a:path w="3" h="3">
                  <a:moveTo>
                    <a:pt x="1" y="0"/>
                  </a:moveTo>
                  <a:lnTo>
                    <a:pt x="0" y="1"/>
                  </a:lnTo>
                  <a:lnTo>
                    <a:pt x="0" y="3"/>
                  </a:lnTo>
                  <a:lnTo>
                    <a:pt x="3" y="2"/>
                  </a:lnTo>
                  <a:lnTo>
                    <a:pt x="3" y="2"/>
                  </a:lnTo>
                  <a:lnTo>
                    <a:pt x="3" y="0"/>
                  </a:lnTo>
                  <a:lnTo>
                    <a:pt x="3"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3" name="Freeform 503"/>
            <p:cNvSpPr>
              <a:spLocks/>
            </p:cNvSpPr>
            <p:nvPr/>
          </p:nvSpPr>
          <p:spPr bwMode="auto">
            <a:xfrm>
              <a:off x="4202225" y="2783780"/>
              <a:ext cx="6813" cy="5808"/>
            </a:xfrm>
            <a:custGeom>
              <a:avLst/>
              <a:gdLst/>
              <a:ahLst/>
              <a:cxnLst>
                <a:cxn ang="0">
                  <a:pos x="1" y="2"/>
                </a:cxn>
                <a:cxn ang="0">
                  <a:pos x="2" y="1"/>
                </a:cxn>
                <a:cxn ang="0">
                  <a:pos x="1" y="0"/>
                </a:cxn>
                <a:cxn ang="0">
                  <a:pos x="1" y="1"/>
                </a:cxn>
                <a:cxn ang="0">
                  <a:pos x="1" y="1"/>
                </a:cxn>
                <a:cxn ang="0">
                  <a:pos x="0" y="1"/>
                </a:cxn>
                <a:cxn ang="0">
                  <a:pos x="0" y="1"/>
                </a:cxn>
                <a:cxn ang="0">
                  <a:pos x="1" y="2"/>
                </a:cxn>
                <a:cxn ang="0">
                  <a:pos x="1" y="2"/>
                </a:cxn>
              </a:cxnLst>
              <a:rect l="0" t="0" r="r" b="b"/>
              <a:pathLst>
                <a:path w="2" h="2">
                  <a:moveTo>
                    <a:pt x="1" y="2"/>
                  </a:moveTo>
                  <a:lnTo>
                    <a:pt x="2" y="1"/>
                  </a:lnTo>
                  <a:lnTo>
                    <a:pt x="1" y="0"/>
                  </a:lnTo>
                  <a:lnTo>
                    <a:pt x="1" y="1"/>
                  </a:lnTo>
                  <a:lnTo>
                    <a:pt x="1" y="1"/>
                  </a:lnTo>
                  <a:lnTo>
                    <a:pt x="0" y="1"/>
                  </a:lnTo>
                  <a:lnTo>
                    <a:pt x="0" y="1"/>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4" name="Freeform 504"/>
            <p:cNvSpPr>
              <a:spLocks/>
            </p:cNvSpPr>
            <p:nvPr/>
          </p:nvSpPr>
          <p:spPr bwMode="auto">
            <a:xfrm>
              <a:off x="4123873" y="3135159"/>
              <a:ext cx="10220" cy="11616"/>
            </a:xfrm>
            <a:custGeom>
              <a:avLst/>
              <a:gdLst/>
              <a:ahLst/>
              <a:cxnLst>
                <a:cxn ang="0">
                  <a:pos x="1" y="4"/>
                </a:cxn>
                <a:cxn ang="0">
                  <a:pos x="3" y="2"/>
                </a:cxn>
                <a:cxn ang="0">
                  <a:pos x="3" y="2"/>
                </a:cxn>
                <a:cxn ang="0">
                  <a:pos x="2" y="1"/>
                </a:cxn>
                <a:cxn ang="0">
                  <a:pos x="2" y="1"/>
                </a:cxn>
                <a:cxn ang="0">
                  <a:pos x="1" y="0"/>
                </a:cxn>
                <a:cxn ang="0">
                  <a:pos x="0" y="0"/>
                </a:cxn>
                <a:cxn ang="0">
                  <a:pos x="0" y="0"/>
                </a:cxn>
                <a:cxn ang="0">
                  <a:pos x="0" y="1"/>
                </a:cxn>
                <a:cxn ang="0">
                  <a:pos x="0" y="1"/>
                </a:cxn>
                <a:cxn ang="0">
                  <a:pos x="2" y="1"/>
                </a:cxn>
                <a:cxn ang="0">
                  <a:pos x="2" y="1"/>
                </a:cxn>
                <a:cxn ang="0">
                  <a:pos x="2" y="2"/>
                </a:cxn>
                <a:cxn ang="0">
                  <a:pos x="2" y="2"/>
                </a:cxn>
                <a:cxn ang="0">
                  <a:pos x="0" y="3"/>
                </a:cxn>
                <a:cxn ang="0">
                  <a:pos x="1" y="4"/>
                </a:cxn>
              </a:cxnLst>
              <a:rect l="0" t="0" r="r" b="b"/>
              <a:pathLst>
                <a:path w="3" h="4">
                  <a:moveTo>
                    <a:pt x="1" y="4"/>
                  </a:moveTo>
                  <a:lnTo>
                    <a:pt x="3" y="2"/>
                  </a:lnTo>
                  <a:lnTo>
                    <a:pt x="3" y="2"/>
                  </a:lnTo>
                  <a:lnTo>
                    <a:pt x="2" y="1"/>
                  </a:lnTo>
                  <a:lnTo>
                    <a:pt x="2" y="1"/>
                  </a:lnTo>
                  <a:lnTo>
                    <a:pt x="1" y="0"/>
                  </a:lnTo>
                  <a:lnTo>
                    <a:pt x="0" y="0"/>
                  </a:lnTo>
                  <a:lnTo>
                    <a:pt x="0" y="0"/>
                  </a:lnTo>
                  <a:lnTo>
                    <a:pt x="0" y="1"/>
                  </a:lnTo>
                  <a:lnTo>
                    <a:pt x="0" y="1"/>
                  </a:lnTo>
                  <a:lnTo>
                    <a:pt x="2" y="1"/>
                  </a:lnTo>
                  <a:lnTo>
                    <a:pt x="2" y="1"/>
                  </a:lnTo>
                  <a:lnTo>
                    <a:pt x="2" y="2"/>
                  </a:lnTo>
                  <a:lnTo>
                    <a:pt x="2" y="2"/>
                  </a:lnTo>
                  <a:lnTo>
                    <a:pt x="0" y="3"/>
                  </a:lnTo>
                  <a:lnTo>
                    <a:pt x="1"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5" name="Freeform 505"/>
            <p:cNvSpPr>
              <a:spLocks/>
            </p:cNvSpPr>
            <p:nvPr/>
          </p:nvSpPr>
          <p:spPr bwMode="auto">
            <a:xfrm>
              <a:off x="4059147" y="3109023"/>
              <a:ext cx="3407" cy="5808"/>
            </a:xfrm>
            <a:custGeom>
              <a:avLst/>
              <a:gdLst/>
              <a:ahLst/>
              <a:cxnLst>
                <a:cxn ang="0">
                  <a:pos x="0" y="1"/>
                </a:cxn>
                <a:cxn ang="0">
                  <a:pos x="0" y="2"/>
                </a:cxn>
                <a:cxn ang="0">
                  <a:pos x="0" y="1"/>
                </a:cxn>
                <a:cxn ang="0">
                  <a:pos x="1" y="0"/>
                </a:cxn>
                <a:cxn ang="0">
                  <a:pos x="0" y="0"/>
                </a:cxn>
                <a:cxn ang="0">
                  <a:pos x="0" y="1"/>
                </a:cxn>
              </a:cxnLst>
              <a:rect l="0" t="0" r="r" b="b"/>
              <a:pathLst>
                <a:path w="1" h="2">
                  <a:moveTo>
                    <a:pt x="0" y="1"/>
                  </a:moveTo>
                  <a:lnTo>
                    <a:pt x="0" y="2"/>
                  </a:lnTo>
                  <a:lnTo>
                    <a:pt x="0" y="1"/>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6" name="Freeform 506"/>
            <p:cNvSpPr>
              <a:spLocks/>
            </p:cNvSpPr>
            <p:nvPr/>
          </p:nvSpPr>
          <p:spPr bwMode="auto">
            <a:xfrm>
              <a:off x="4161346" y="3149678"/>
              <a:ext cx="17033" cy="5808"/>
            </a:xfrm>
            <a:custGeom>
              <a:avLst/>
              <a:gdLst/>
              <a:ahLst/>
              <a:cxnLst>
                <a:cxn ang="0">
                  <a:pos x="0" y="1"/>
                </a:cxn>
                <a:cxn ang="0">
                  <a:pos x="0" y="1"/>
                </a:cxn>
                <a:cxn ang="0">
                  <a:pos x="1" y="1"/>
                </a:cxn>
                <a:cxn ang="0">
                  <a:pos x="2" y="1"/>
                </a:cxn>
                <a:cxn ang="0">
                  <a:pos x="4" y="2"/>
                </a:cxn>
                <a:cxn ang="0">
                  <a:pos x="5" y="2"/>
                </a:cxn>
                <a:cxn ang="0">
                  <a:pos x="4" y="2"/>
                </a:cxn>
                <a:cxn ang="0">
                  <a:pos x="2" y="0"/>
                </a:cxn>
                <a:cxn ang="0">
                  <a:pos x="1" y="1"/>
                </a:cxn>
                <a:cxn ang="0">
                  <a:pos x="0" y="1"/>
                </a:cxn>
              </a:cxnLst>
              <a:rect l="0" t="0" r="r" b="b"/>
              <a:pathLst>
                <a:path w="5" h="2">
                  <a:moveTo>
                    <a:pt x="0" y="1"/>
                  </a:moveTo>
                  <a:lnTo>
                    <a:pt x="0" y="1"/>
                  </a:lnTo>
                  <a:lnTo>
                    <a:pt x="1" y="1"/>
                  </a:lnTo>
                  <a:lnTo>
                    <a:pt x="2" y="1"/>
                  </a:lnTo>
                  <a:lnTo>
                    <a:pt x="4" y="2"/>
                  </a:lnTo>
                  <a:lnTo>
                    <a:pt x="5" y="2"/>
                  </a:lnTo>
                  <a:lnTo>
                    <a:pt x="4" y="2"/>
                  </a:lnTo>
                  <a:lnTo>
                    <a:pt x="2" y="0"/>
                  </a:lnTo>
                  <a:lnTo>
                    <a:pt x="1"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7" name="Rectangle 507"/>
            <p:cNvSpPr>
              <a:spLocks noChangeArrowheads="1"/>
            </p:cNvSpPr>
            <p:nvPr/>
          </p:nvSpPr>
          <p:spPr bwMode="auto">
            <a:xfrm>
              <a:off x="4147719" y="3161294"/>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8" name="Freeform 508"/>
            <p:cNvSpPr>
              <a:spLocks/>
            </p:cNvSpPr>
            <p:nvPr/>
          </p:nvSpPr>
          <p:spPr bwMode="auto">
            <a:xfrm>
              <a:off x="4134093" y="2789588"/>
              <a:ext cx="37473" cy="14520"/>
            </a:xfrm>
            <a:custGeom>
              <a:avLst/>
              <a:gdLst/>
              <a:ahLst/>
              <a:cxnLst>
                <a:cxn ang="0">
                  <a:pos x="9" y="1"/>
                </a:cxn>
                <a:cxn ang="0">
                  <a:pos x="9" y="0"/>
                </a:cxn>
                <a:cxn ang="0">
                  <a:pos x="8" y="1"/>
                </a:cxn>
                <a:cxn ang="0">
                  <a:pos x="2" y="2"/>
                </a:cxn>
                <a:cxn ang="0">
                  <a:pos x="0" y="2"/>
                </a:cxn>
                <a:cxn ang="0">
                  <a:pos x="0" y="3"/>
                </a:cxn>
                <a:cxn ang="0">
                  <a:pos x="0" y="3"/>
                </a:cxn>
                <a:cxn ang="0">
                  <a:pos x="0" y="4"/>
                </a:cxn>
                <a:cxn ang="0">
                  <a:pos x="0" y="4"/>
                </a:cxn>
                <a:cxn ang="0">
                  <a:pos x="0" y="4"/>
                </a:cxn>
                <a:cxn ang="0">
                  <a:pos x="0" y="4"/>
                </a:cxn>
                <a:cxn ang="0">
                  <a:pos x="0" y="4"/>
                </a:cxn>
                <a:cxn ang="0">
                  <a:pos x="0" y="5"/>
                </a:cxn>
                <a:cxn ang="0">
                  <a:pos x="11" y="1"/>
                </a:cxn>
                <a:cxn ang="0">
                  <a:pos x="10" y="1"/>
                </a:cxn>
                <a:cxn ang="0">
                  <a:pos x="9" y="1"/>
                </a:cxn>
                <a:cxn ang="0">
                  <a:pos x="8" y="1"/>
                </a:cxn>
                <a:cxn ang="0">
                  <a:pos x="8" y="1"/>
                </a:cxn>
                <a:cxn ang="0">
                  <a:pos x="8" y="1"/>
                </a:cxn>
                <a:cxn ang="0">
                  <a:pos x="9" y="1"/>
                </a:cxn>
              </a:cxnLst>
              <a:rect l="0" t="0" r="r" b="b"/>
              <a:pathLst>
                <a:path w="11" h="5">
                  <a:moveTo>
                    <a:pt x="9" y="1"/>
                  </a:moveTo>
                  <a:lnTo>
                    <a:pt x="9" y="0"/>
                  </a:lnTo>
                  <a:lnTo>
                    <a:pt x="8" y="1"/>
                  </a:lnTo>
                  <a:lnTo>
                    <a:pt x="2" y="2"/>
                  </a:lnTo>
                  <a:lnTo>
                    <a:pt x="0" y="2"/>
                  </a:lnTo>
                  <a:lnTo>
                    <a:pt x="0" y="3"/>
                  </a:lnTo>
                  <a:lnTo>
                    <a:pt x="0" y="3"/>
                  </a:lnTo>
                  <a:lnTo>
                    <a:pt x="0" y="4"/>
                  </a:lnTo>
                  <a:lnTo>
                    <a:pt x="0" y="4"/>
                  </a:lnTo>
                  <a:lnTo>
                    <a:pt x="0" y="4"/>
                  </a:lnTo>
                  <a:lnTo>
                    <a:pt x="0" y="4"/>
                  </a:lnTo>
                  <a:lnTo>
                    <a:pt x="0" y="4"/>
                  </a:lnTo>
                  <a:lnTo>
                    <a:pt x="0" y="5"/>
                  </a:lnTo>
                  <a:lnTo>
                    <a:pt x="11" y="1"/>
                  </a:lnTo>
                  <a:lnTo>
                    <a:pt x="10" y="1"/>
                  </a:lnTo>
                  <a:lnTo>
                    <a:pt x="9" y="1"/>
                  </a:lnTo>
                  <a:lnTo>
                    <a:pt x="8" y="1"/>
                  </a:lnTo>
                  <a:lnTo>
                    <a:pt x="8" y="1"/>
                  </a:lnTo>
                  <a:lnTo>
                    <a:pt x="8" y="1"/>
                  </a:lnTo>
                  <a:lnTo>
                    <a:pt x="9"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9" name="Freeform 509"/>
            <p:cNvSpPr>
              <a:spLocks/>
            </p:cNvSpPr>
            <p:nvPr/>
          </p:nvSpPr>
          <p:spPr bwMode="auto">
            <a:xfrm>
              <a:off x="4147719" y="3140966"/>
              <a:ext cx="6813" cy="2904"/>
            </a:xfrm>
            <a:custGeom>
              <a:avLst/>
              <a:gdLst/>
              <a:ahLst/>
              <a:cxnLst>
                <a:cxn ang="0">
                  <a:pos x="2" y="1"/>
                </a:cxn>
                <a:cxn ang="0">
                  <a:pos x="2" y="1"/>
                </a:cxn>
                <a:cxn ang="0">
                  <a:pos x="2" y="0"/>
                </a:cxn>
                <a:cxn ang="0">
                  <a:pos x="1" y="0"/>
                </a:cxn>
                <a:cxn ang="0">
                  <a:pos x="0" y="1"/>
                </a:cxn>
                <a:cxn ang="0">
                  <a:pos x="1" y="1"/>
                </a:cxn>
                <a:cxn ang="0">
                  <a:pos x="2" y="1"/>
                </a:cxn>
              </a:cxnLst>
              <a:rect l="0" t="0" r="r" b="b"/>
              <a:pathLst>
                <a:path w="2" h="1">
                  <a:moveTo>
                    <a:pt x="2" y="1"/>
                  </a:moveTo>
                  <a:lnTo>
                    <a:pt x="2" y="1"/>
                  </a:lnTo>
                  <a:lnTo>
                    <a:pt x="2" y="0"/>
                  </a:lnTo>
                  <a:lnTo>
                    <a:pt x="1" y="0"/>
                  </a:lnTo>
                  <a:lnTo>
                    <a:pt x="0" y="1"/>
                  </a:lnTo>
                  <a:lnTo>
                    <a:pt x="1"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0" name="Freeform 510"/>
            <p:cNvSpPr>
              <a:spLocks/>
            </p:cNvSpPr>
            <p:nvPr/>
          </p:nvSpPr>
          <p:spPr bwMode="auto">
            <a:xfrm>
              <a:off x="4222665" y="3309396"/>
              <a:ext cx="6813" cy="5808"/>
            </a:xfrm>
            <a:custGeom>
              <a:avLst/>
              <a:gdLst/>
              <a:ahLst/>
              <a:cxnLst>
                <a:cxn ang="0">
                  <a:pos x="0" y="1"/>
                </a:cxn>
                <a:cxn ang="0">
                  <a:pos x="0" y="0"/>
                </a:cxn>
                <a:cxn ang="0">
                  <a:pos x="0" y="1"/>
                </a:cxn>
                <a:cxn ang="0">
                  <a:pos x="0" y="1"/>
                </a:cxn>
                <a:cxn ang="0">
                  <a:pos x="2" y="2"/>
                </a:cxn>
                <a:cxn ang="0">
                  <a:pos x="2" y="2"/>
                </a:cxn>
                <a:cxn ang="0">
                  <a:pos x="1" y="1"/>
                </a:cxn>
                <a:cxn ang="0">
                  <a:pos x="0" y="1"/>
                </a:cxn>
              </a:cxnLst>
              <a:rect l="0" t="0" r="r" b="b"/>
              <a:pathLst>
                <a:path w="2" h="2">
                  <a:moveTo>
                    <a:pt x="0" y="1"/>
                  </a:moveTo>
                  <a:lnTo>
                    <a:pt x="0" y="0"/>
                  </a:lnTo>
                  <a:lnTo>
                    <a:pt x="0" y="1"/>
                  </a:lnTo>
                  <a:lnTo>
                    <a:pt x="0" y="1"/>
                  </a:lnTo>
                  <a:lnTo>
                    <a:pt x="2" y="2"/>
                  </a:lnTo>
                  <a:lnTo>
                    <a:pt x="2" y="2"/>
                  </a:lnTo>
                  <a:lnTo>
                    <a:pt x="1"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1" name="Freeform 511"/>
            <p:cNvSpPr>
              <a:spLocks/>
            </p:cNvSpPr>
            <p:nvPr/>
          </p:nvSpPr>
          <p:spPr bwMode="auto">
            <a:xfrm>
              <a:off x="4369150" y="3268740"/>
              <a:ext cx="10220" cy="8712"/>
            </a:xfrm>
            <a:custGeom>
              <a:avLst/>
              <a:gdLst/>
              <a:ahLst/>
              <a:cxnLst>
                <a:cxn ang="0">
                  <a:pos x="2" y="1"/>
                </a:cxn>
                <a:cxn ang="0">
                  <a:pos x="1" y="0"/>
                </a:cxn>
                <a:cxn ang="0">
                  <a:pos x="1" y="0"/>
                </a:cxn>
                <a:cxn ang="0">
                  <a:pos x="0" y="0"/>
                </a:cxn>
                <a:cxn ang="0">
                  <a:pos x="2" y="3"/>
                </a:cxn>
                <a:cxn ang="0">
                  <a:pos x="2" y="3"/>
                </a:cxn>
                <a:cxn ang="0">
                  <a:pos x="3" y="3"/>
                </a:cxn>
                <a:cxn ang="0">
                  <a:pos x="3" y="3"/>
                </a:cxn>
                <a:cxn ang="0">
                  <a:pos x="2" y="1"/>
                </a:cxn>
              </a:cxnLst>
              <a:rect l="0" t="0" r="r" b="b"/>
              <a:pathLst>
                <a:path w="3" h="3">
                  <a:moveTo>
                    <a:pt x="2" y="1"/>
                  </a:moveTo>
                  <a:lnTo>
                    <a:pt x="1" y="0"/>
                  </a:lnTo>
                  <a:lnTo>
                    <a:pt x="1" y="0"/>
                  </a:lnTo>
                  <a:lnTo>
                    <a:pt x="0" y="0"/>
                  </a:lnTo>
                  <a:lnTo>
                    <a:pt x="2" y="3"/>
                  </a:lnTo>
                  <a:lnTo>
                    <a:pt x="2" y="3"/>
                  </a:lnTo>
                  <a:lnTo>
                    <a:pt x="3" y="3"/>
                  </a:lnTo>
                  <a:lnTo>
                    <a:pt x="3" y="3"/>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2" name="Freeform 512"/>
            <p:cNvSpPr>
              <a:spLocks/>
            </p:cNvSpPr>
            <p:nvPr/>
          </p:nvSpPr>
          <p:spPr bwMode="auto">
            <a:xfrm>
              <a:off x="4301017" y="3210661"/>
              <a:ext cx="3407" cy="2904"/>
            </a:xfrm>
            <a:custGeom>
              <a:avLst/>
              <a:gdLst/>
              <a:ahLst/>
              <a:cxnLst>
                <a:cxn ang="0">
                  <a:pos x="0" y="1"/>
                </a:cxn>
                <a:cxn ang="0">
                  <a:pos x="0" y="1"/>
                </a:cxn>
                <a:cxn ang="0">
                  <a:pos x="0" y="0"/>
                </a:cxn>
                <a:cxn ang="0">
                  <a:pos x="0" y="1"/>
                </a:cxn>
                <a:cxn ang="0">
                  <a:pos x="0" y="1"/>
                </a:cxn>
              </a:cxnLst>
              <a:rect l="0" t="0" r="r" b="b"/>
              <a:pathLst>
                <a:path h="1">
                  <a:moveTo>
                    <a:pt x="0" y="1"/>
                  </a:moveTo>
                  <a:lnTo>
                    <a:pt x="0" y="1"/>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3" name="Freeform 513"/>
            <p:cNvSpPr>
              <a:spLocks/>
            </p:cNvSpPr>
            <p:nvPr/>
          </p:nvSpPr>
          <p:spPr bwMode="auto">
            <a:xfrm>
              <a:off x="4263545" y="2708277"/>
              <a:ext cx="3407" cy="5808"/>
            </a:xfrm>
            <a:custGeom>
              <a:avLst/>
              <a:gdLst/>
              <a:ahLst/>
              <a:cxnLst>
                <a:cxn ang="0">
                  <a:pos x="1" y="1"/>
                </a:cxn>
                <a:cxn ang="0">
                  <a:pos x="1" y="0"/>
                </a:cxn>
                <a:cxn ang="0">
                  <a:pos x="1" y="1"/>
                </a:cxn>
                <a:cxn ang="0">
                  <a:pos x="0" y="2"/>
                </a:cxn>
                <a:cxn ang="0">
                  <a:pos x="1" y="2"/>
                </a:cxn>
                <a:cxn ang="0">
                  <a:pos x="1" y="2"/>
                </a:cxn>
                <a:cxn ang="0">
                  <a:pos x="1" y="1"/>
                </a:cxn>
              </a:cxnLst>
              <a:rect l="0" t="0" r="r" b="b"/>
              <a:pathLst>
                <a:path w="1" h="2">
                  <a:moveTo>
                    <a:pt x="1" y="1"/>
                  </a:moveTo>
                  <a:lnTo>
                    <a:pt x="1" y="0"/>
                  </a:lnTo>
                  <a:lnTo>
                    <a:pt x="1" y="1"/>
                  </a:lnTo>
                  <a:lnTo>
                    <a:pt x="0" y="2"/>
                  </a:lnTo>
                  <a:lnTo>
                    <a:pt x="1" y="2"/>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4" name="Freeform 514"/>
            <p:cNvSpPr>
              <a:spLocks/>
            </p:cNvSpPr>
            <p:nvPr/>
          </p:nvSpPr>
          <p:spPr bwMode="auto">
            <a:xfrm>
              <a:off x="4123873" y="3184526"/>
              <a:ext cx="112419" cy="40655"/>
            </a:xfrm>
            <a:custGeom>
              <a:avLst/>
              <a:gdLst/>
              <a:ahLst/>
              <a:cxnLst>
                <a:cxn ang="0">
                  <a:pos x="32" y="10"/>
                </a:cxn>
                <a:cxn ang="0">
                  <a:pos x="33" y="8"/>
                </a:cxn>
                <a:cxn ang="0">
                  <a:pos x="32" y="7"/>
                </a:cxn>
                <a:cxn ang="0">
                  <a:pos x="28" y="6"/>
                </a:cxn>
                <a:cxn ang="0">
                  <a:pos x="27" y="5"/>
                </a:cxn>
                <a:cxn ang="0">
                  <a:pos x="29" y="4"/>
                </a:cxn>
                <a:cxn ang="0">
                  <a:pos x="29" y="4"/>
                </a:cxn>
                <a:cxn ang="0">
                  <a:pos x="25" y="3"/>
                </a:cxn>
                <a:cxn ang="0">
                  <a:pos x="25" y="2"/>
                </a:cxn>
                <a:cxn ang="0">
                  <a:pos x="20" y="0"/>
                </a:cxn>
                <a:cxn ang="0">
                  <a:pos x="14" y="1"/>
                </a:cxn>
                <a:cxn ang="0">
                  <a:pos x="14" y="1"/>
                </a:cxn>
                <a:cxn ang="0">
                  <a:pos x="11" y="2"/>
                </a:cxn>
                <a:cxn ang="0">
                  <a:pos x="9" y="0"/>
                </a:cxn>
                <a:cxn ang="0">
                  <a:pos x="7" y="0"/>
                </a:cxn>
                <a:cxn ang="0">
                  <a:pos x="6" y="2"/>
                </a:cxn>
                <a:cxn ang="0">
                  <a:pos x="6" y="3"/>
                </a:cxn>
                <a:cxn ang="0">
                  <a:pos x="9" y="3"/>
                </a:cxn>
                <a:cxn ang="0">
                  <a:pos x="9" y="6"/>
                </a:cxn>
                <a:cxn ang="0">
                  <a:pos x="11" y="7"/>
                </a:cxn>
                <a:cxn ang="0">
                  <a:pos x="11" y="8"/>
                </a:cxn>
                <a:cxn ang="0">
                  <a:pos x="3" y="8"/>
                </a:cxn>
                <a:cxn ang="0">
                  <a:pos x="0" y="8"/>
                </a:cxn>
                <a:cxn ang="0">
                  <a:pos x="1" y="10"/>
                </a:cxn>
                <a:cxn ang="0">
                  <a:pos x="3" y="11"/>
                </a:cxn>
                <a:cxn ang="0">
                  <a:pos x="3" y="11"/>
                </a:cxn>
                <a:cxn ang="0">
                  <a:pos x="4" y="10"/>
                </a:cxn>
                <a:cxn ang="0">
                  <a:pos x="11" y="11"/>
                </a:cxn>
                <a:cxn ang="0">
                  <a:pos x="14" y="11"/>
                </a:cxn>
                <a:cxn ang="0">
                  <a:pos x="14" y="11"/>
                </a:cxn>
                <a:cxn ang="0">
                  <a:pos x="15" y="13"/>
                </a:cxn>
                <a:cxn ang="0">
                  <a:pos x="16" y="14"/>
                </a:cxn>
                <a:cxn ang="0">
                  <a:pos x="16" y="14"/>
                </a:cxn>
                <a:cxn ang="0">
                  <a:pos x="18" y="12"/>
                </a:cxn>
                <a:cxn ang="0">
                  <a:pos x="20" y="10"/>
                </a:cxn>
                <a:cxn ang="0">
                  <a:pos x="21" y="10"/>
                </a:cxn>
                <a:cxn ang="0">
                  <a:pos x="22" y="11"/>
                </a:cxn>
                <a:cxn ang="0">
                  <a:pos x="24" y="10"/>
                </a:cxn>
                <a:cxn ang="0">
                  <a:pos x="29" y="9"/>
                </a:cxn>
                <a:cxn ang="0">
                  <a:pos x="31" y="10"/>
                </a:cxn>
              </a:cxnLst>
              <a:rect l="0" t="0" r="r" b="b"/>
              <a:pathLst>
                <a:path w="33" h="14">
                  <a:moveTo>
                    <a:pt x="32" y="10"/>
                  </a:moveTo>
                  <a:lnTo>
                    <a:pt x="32" y="10"/>
                  </a:lnTo>
                  <a:lnTo>
                    <a:pt x="33" y="9"/>
                  </a:lnTo>
                  <a:lnTo>
                    <a:pt x="33" y="8"/>
                  </a:lnTo>
                  <a:lnTo>
                    <a:pt x="33" y="7"/>
                  </a:lnTo>
                  <a:lnTo>
                    <a:pt x="32" y="7"/>
                  </a:lnTo>
                  <a:lnTo>
                    <a:pt x="31" y="6"/>
                  </a:lnTo>
                  <a:lnTo>
                    <a:pt x="28" y="6"/>
                  </a:lnTo>
                  <a:lnTo>
                    <a:pt x="27" y="5"/>
                  </a:lnTo>
                  <a:lnTo>
                    <a:pt x="27" y="5"/>
                  </a:lnTo>
                  <a:lnTo>
                    <a:pt x="28" y="5"/>
                  </a:lnTo>
                  <a:lnTo>
                    <a:pt x="29" y="4"/>
                  </a:lnTo>
                  <a:lnTo>
                    <a:pt x="29" y="4"/>
                  </a:lnTo>
                  <a:lnTo>
                    <a:pt x="29" y="4"/>
                  </a:lnTo>
                  <a:lnTo>
                    <a:pt x="25" y="3"/>
                  </a:lnTo>
                  <a:lnTo>
                    <a:pt x="25" y="3"/>
                  </a:lnTo>
                  <a:lnTo>
                    <a:pt x="25" y="3"/>
                  </a:lnTo>
                  <a:lnTo>
                    <a:pt x="25" y="2"/>
                  </a:lnTo>
                  <a:lnTo>
                    <a:pt x="23" y="2"/>
                  </a:lnTo>
                  <a:lnTo>
                    <a:pt x="20" y="0"/>
                  </a:lnTo>
                  <a:lnTo>
                    <a:pt x="15" y="0"/>
                  </a:lnTo>
                  <a:lnTo>
                    <a:pt x="14" y="1"/>
                  </a:lnTo>
                  <a:lnTo>
                    <a:pt x="14" y="1"/>
                  </a:lnTo>
                  <a:lnTo>
                    <a:pt x="14" y="1"/>
                  </a:lnTo>
                  <a:lnTo>
                    <a:pt x="14" y="2"/>
                  </a:lnTo>
                  <a:lnTo>
                    <a:pt x="11" y="2"/>
                  </a:lnTo>
                  <a:lnTo>
                    <a:pt x="11" y="1"/>
                  </a:lnTo>
                  <a:lnTo>
                    <a:pt x="9" y="0"/>
                  </a:lnTo>
                  <a:lnTo>
                    <a:pt x="8" y="0"/>
                  </a:lnTo>
                  <a:lnTo>
                    <a:pt x="7" y="0"/>
                  </a:lnTo>
                  <a:lnTo>
                    <a:pt x="6" y="1"/>
                  </a:lnTo>
                  <a:lnTo>
                    <a:pt x="6" y="2"/>
                  </a:lnTo>
                  <a:lnTo>
                    <a:pt x="6" y="2"/>
                  </a:lnTo>
                  <a:lnTo>
                    <a:pt x="6" y="3"/>
                  </a:lnTo>
                  <a:lnTo>
                    <a:pt x="8" y="3"/>
                  </a:lnTo>
                  <a:lnTo>
                    <a:pt x="9" y="3"/>
                  </a:lnTo>
                  <a:lnTo>
                    <a:pt x="9" y="3"/>
                  </a:lnTo>
                  <a:lnTo>
                    <a:pt x="9" y="6"/>
                  </a:lnTo>
                  <a:lnTo>
                    <a:pt x="9" y="6"/>
                  </a:lnTo>
                  <a:lnTo>
                    <a:pt x="11" y="7"/>
                  </a:lnTo>
                  <a:lnTo>
                    <a:pt x="11" y="8"/>
                  </a:lnTo>
                  <a:lnTo>
                    <a:pt x="11" y="8"/>
                  </a:lnTo>
                  <a:lnTo>
                    <a:pt x="5" y="9"/>
                  </a:lnTo>
                  <a:lnTo>
                    <a:pt x="3" y="8"/>
                  </a:lnTo>
                  <a:lnTo>
                    <a:pt x="0" y="8"/>
                  </a:lnTo>
                  <a:lnTo>
                    <a:pt x="0" y="8"/>
                  </a:lnTo>
                  <a:lnTo>
                    <a:pt x="0" y="9"/>
                  </a:lnTo>
                  <a:lnTo>
                    <a:pt x="1" y="10"/>
                  </a:lnTo>
                  <a:lnTo>
                    <a:pt x="3" y="11"/>
                  </a:lnTo>
                  <a:lnTo>
                    <a:pt x="3" y="11"/>
                  </a:lnTo>
                  <a:lnTo>
                    <a:pt x="3" y="11"/>
                  </a:lnTo>
                  <a:lnTo>
                    <a:pt x="3" y="11"/>
                  </a:lnTo>
                  <a:lnTo>
                    <a:pt x="3" y="11"/>
                  </a:lnTo>
                  <a:lnTo>
                    <a:pt x="4" y="10"/>
                  </a:lnTo>
                  <a:lnTo>
                    <a:pt x="9" y="11"/>
                  </a:lnTo>
                  <a:lnTo>
                    <a:pt x="11" y="11"/>
                  </a:lnTo>
                  <a:lnTo>
                    <a:pt x="13" y="11"/>
                  </a:lnTo>
                  <a:lnTo>
                    <a:pt x="14" y="11"/>
                  </a:lnTo>
                  <a:lnTo>
                    <a:pt x="14" y="11"/>
                  </a:lnTo>
                  <a:lnTo>
                    <a:pt x="14" y="11"/>
                  </a:lnTo>
                  <a:lnTo>
                    <a:pt x="15" y="12"/>
                  </a:lnTo>
                  <a:lnTo>
                    <a:pt x="15" y="13"/>
                  </a:lnTo>
                  <a:lnTo>
                    <a:pt x="15" y="13"/>
                  </a:lnTo>
                  <a:lnTo>
                    <a:pt x="16" y="14"/>
                  </a:lnTo>
                  <a:lnTo>
                    <a:pt x="16" y="14"/>
                  </a:lnTo>
                  <a:lnTo>
                    <a:pt x="16" y="14"/>
                  </a:lnTo>
                  <a:lnTo>
                    <a:pt x="17" y="13"/>
                  </a:lnTo>
                  <a:lnTo>
                    <a:pt x="18" y="12"/>
                  </a:lnTo>
                  <a:lnTo>
                    <a:pt x="19" y="10"/>
                  </a:lnTo>
                  <a:lnTo>
                    <a:pt x="20" y="10"/>
                  </a:lnTo>
                  <a:lnTo>
                    <a:pt x="21" y="10"/>
                  </a:lnTo>
                  <a:lnTo>
                    <a:pt x="21" y="10"/>
                  </a:lnTo>
                  <a:lnTo>
                    <a:pt x="21" y="11"/>
                  </a:lnTo>
                  <a:lnTo>
                    <a:pt x="22" y="11"/>
                  </a:lnTo>
                  <a:lnTo>
                    <a:pt x="24" y="10"/>
                  </a:lnTo>
                  <a:lnTo>
                    <a:pt x="24" y="10"/>
                  </a:lnTo>
                  <a:lnTo>
                    <a:pt x="25" y="9"/>
                  </a:lnTo>
                  <a:lnTo>
                    <a:pt x="29" y="9"/>
                  </a:lnTo>
                  <a:lnTo>
                    <a:pt x="31" y="10"/>
                  </a:lnTo>
                  <a:lnTo>
                    <a:pt x="31" y="10"/>
                  </a:lnTo>
                  <a:lnTo>
                    <a:pt x="32" y="1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5" name="Freeform 515"/>
            <p:cNvSpPr>
              <a:spLocks/>
            </p:cNvSpPr>
            <p:nvPr/>
          </p:nvSpPr>
          <p:spPr bwMode="auto">
            <a:xfrm>
              <a:off x="4045521" y="3140966"/>
              <a:ext cx="17033" cy="11616"/>
            </a:xfrm>
            <a:custGeom>
              <a:avLst/>
              <a:gdLst/>
              <a:ahLst/>
              <a:cxnLst>
                <a:cxn ang="0">
                  <a:pos x="3" y="1"/>
                </a:cxn>
                <a:cxn ang="0">
                  <a:pos x="1" y="0"/>
                </a:cxn>
                <a:cxn ang="0">
                  <a:pos x="0" y="0"/>
                </a:cxn>
                <a:cxn ang="0">
                  <a:pos x="0" y="0"/>
                </a:cxn>
                <a:cxn ang="0">
                  <a:pos x="0" y="0"/>
                </a:cxn>
                <a:cxn ang="0">
                  <a:pos x="1" y="1"/>
                </a:cxn>
                <a:cxn ang="0">
                  <a:pos x="2" y="1"/>
                </a:cxn>
                <a:cxn ang="0">
                  <a:pos x="2" y="2"/>
                </a:cxn>
                <a:cxn ang="0">
                  <a:pos x="3" y="3"/>
                </a:cxn>
                <a:cxn ang="0">
                  <a:pos x="4" y="4"/>
                </a:cxn>
                <a:cxn ang="0">
                  <a:pos x="5" y="4"/>
                </a:cxn>
                <a:cxn ang="0">
                  <a:pos x="4" y="3"/>
                </a:cxn>
                <a:cxn ang="0">
                  <a:pos x="4" y="2"/>
                </a:cxn>
                <a:cxn ang="0">
                  <a:pos x="3" y="1"/>
                </a:cxn>
              </a:cxnLst>
              <a:rect l="0" t="0" r="r" b="b"/>
              <a:pathLst>
                <a:path w="5" h="4">
                  <a:moveTo>
                    <a:pt x="3" y="1"/>
                  </a:moveTo>
                  <a:lnTo>
                    <a:pt x="1" y="0"/>
                  </a:lnTo>
                  <a:lnTo>
                    <a:pt x="0" y="0"/>
                  </a:lnTo>
                  <a:lnTo>
                    <a:pt x="0" y="0"/>
                  </a:lnTo>
                  <a:lnTo>
                    <a:pt x="0" y="0"/>
                  </a:lnTo>
                  <a:lnTo>
                    <a:pt x="1" y="1"/>
                  </a:lnTo>
                  <a:lnTo>
                    <a:pt x="2" y="1"/>
                  </a:lnTo>
                  <a:lnTo>
                    <a:pt x="2" y="2"/>
                  </a:lnTo>
                  <a:lnTo>
                    <a:pt x="3" y="3"/>
                  </a:lnTo>
                  <a:lnTo>
                    <a:pt x="4" y="4"/>
                  </a:lnTo>
                  <a:lnTo>
                    <a:pt x="5" y="4"/>
                  </a:lnTo>
                  <a:lnTo>
                    <a:pt x="4" y="3"/>
                  </a:lnTo>
                  <a:lnTo>
                    <a:pt x="4" y="2"/>
                  </a:lnTo>
                  <a:lnTo>
                    <a:pt x="3"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6" name="Freeform 516"/>
            <p:cNvSpPr>
              <a:spLocks/>
            </p:cNvSpPr>
            <p:nvPr/>
          </p:nvSpPr>
          <p:spPr bwMode="auto">
            <a:xfrm>
              <a:off x="4260138" y="3210661"/>
              <a:ext cx="23846" cy="8712"/>
            </a:xfrm>
            <a:custGeom>
              <a:avLst/>
              <a:gdLst/>
              <a:ahLst/>
              <a:cxnLst>
                <a:cxn ang="0">
                  <a:pos x="0" y="0"/>
                </a:cxn>
                <a:cxn ang="0">
                  <a:pos x="0" y="1"/>
                </a:cxn>
                <a:cxn ang="0">
                  <a:pos x="0" y="2"/>
                </a:cxn>
                <a:cxn ang="0">
                  <a:pos x="0" y="3"/>
                </a:cxn>
                <a:cxn ang="0">
                  <a:pos x="0" y="3"/>
                </a:cxn>
                <a:cxn ang="0">
                  <a:pos x="7" y="2"/>
                </a:cxn>
                <a:cxn ang="0">
                  <a:pos x="7" y="2"/>
                </a:cxn>
                <a:cxn ang="0">
                  <a:pos x="7" y="1"/>
                </a:cxn>
                <a:cxn ang="0">
                  <a:pos x="7" y="0"/>
                </a:cxn>
                <a:cxn ang="0">
                  <a:pos x="7" y="0"/>
                </a:cxn>
                <a:cxn ang="0">
                  <a:pos x="7" y="0"/>
                </a:cxn>
                <a:cxn ang="0">
                  <a:pos x="0" y="0"/>
                </a:cxn>
                <a:cxn ang="0">
                  <a:pos x="0" y="0"/>
                </a:cxn>
              </a:cxnLst>
              <a:rect l="0" t="0" r="r" b="b"/>
              <a:pathLst>
                <a:path w="7" h="3">
                  <a:moveTo>
                    <a:pt x="0" y="0"/>
                  </a:moveTo>
                  <a:lnTo>
                    <a:pt x="0" y="1"/>
                  </a:lnTo>
                  <a:lnTo>
                    <a:pt x="0" y="2"/>
                  </a:lnTo>
                  <a:lnTo>
                    <a:pt x="0" y="3"/>
                  </a:lnTo>
                  <a:lnTo>
                    <a:pt x="0" y="3"/>
                  </a:lnTo>
                  <a:lnTo>
                    <a:pt x="7" y="2"/>
                  </a:lnTo>
                  <a:lnTo>
                    <a:pt x="7" y="2"/>
                  </a:lnTo>
                  <a:lnTo>
                    <a:pt x="7" y="1"/>
                  </a:lnTo>
                  <a:lnTo>
                    <a:pt x="7" y="0"/>
                  </a:lnTo>
                  <a:lnTo>
                    <a:pt x="7" y="0"/>
                  </a:lnTo>
                  <a:lnTo>
                    <a:pt x="7"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7" name="Freeform 517"/>
            <p:cNvSpPr>
              <a:spLocks/>
            </p:cNvSpPr>
            <p:nvPr/>
          </p:nvSpPr>
          <p:spPr bwMode="auto">
            <a:xfrm>
              <a:off x="4314644" y="2656006"/>
              <a:ext cx="44286" cy="26136"/>
            </a:xfrm>
            <a:custGeom>
              <a:avLst/>
              <a:gdLst/>
              <a:ahLst/>
              <a:cxnLst>
                <a:cxn ang="0">
                  <a:pos x="11" y="7"/>
                </a:cxn>
                <a:cxn ang="0">
                  <a:pos x="11" y="7"/>
                </a:cxn>
                <a:cxn ang="0">
                  <a:pos x="13" y="6"/>
                </a:cxn>
                <a:cxn ang="0">
                  <a:pos x="13" y="6"/>
                </a:cxn>
                <a:cxn ang="0">
                  <a:pos x="10" y="5"/>
                </a:cxn>
                <a:cxn ang="0">
                  <a:pos x="8" y="6"/>
                </a:cxn>
                <a:cxn ang="0">
                  <a:pos x="4" y="5"/>
                </a:cxn>
                <a:cxn ang="0">
                  <a:pos x="3" y="5"/>
                </a:cxn>
                <a:cxn ang="0">
                  <a:pos x="2" y="5"/>
                </a:cxn>
                <a:cxn ang="0">
                  <a:pos x="2" y="3"/>
                </a:cxn>
                <a:cxn ang="0">
                  <a:pos x="2" y="2"/>
                </a:cxn>
                <a:cxn ang="0">
                  <a:pos x="2" y="0"/>
                </a:cxn>
                <a:cxn ang="0">
                  <a:pos x="0" y="3"/>
                </a:cxn>
                <a:cxn ang="0">
                  <a:pos x="0" y="3"/>
                </a:cxn>
                <a:cxn ang="0">
                  <a:pos x="2" y="4"/>
                </a:cxn>
                <a:cxn ang="0">
                  <a:pos x="1" y="5"/>
                </a:cxn>
                <a:cxn ang="0">
                  <a:pos x="2" y="6"/>
                </a:cxn>
                <a:cxn ang="0">
                  <a:pos x="3" y="6"/>
                </a:cxn>
                <a:cxn ang="0">
                  <a:pos x="3" y="7"/>
                </a:cxn>
                <a:cxn ang="0">
                  <a:pos x="5" y="7"/>
                </a:cxn>
                <a:cxn ang="0">
                  <a:pos x="6" y="7"/>
                </a:cxn>
                <a:cxn ang="0">
                  <a:pos x="6" y="7"/>
                </a:cxn>
                <a:cxn ang="0">
                  <a:pos x="7" y="7"/>
                </a:cxn>
                <a:cxn ang="0">
                  <a:pos x="8" y="7"/>
                </a:cxn>
                <a:cxn ang="0">
                  <a:pos x="8" y="8"/>
                </a:cxn>
                <a:cxn ang="0">
                  <a:pos x="8" y="9"/>
                </a:cxn>
                <a:cxn ang="0">
                  <a:pos x="9" y="9"/>
                </a:cxn>
                <a:cxn ang="0">
                  <a:pos x="10" y="9"/>
                </a:cxn>
                <a:cxn ang="0">
                  <a:pos x="10" y="9"/>
                </a:cxn>
                <a:cxn ang="0">
                  <a:pos x="10" y="7"/>
                </a:cxn>
                <a:cxn ang="0">
                  <a:pos x="11" y="7"/>
                </a:cxn>
              </a:cxnLst>
              <a:rect l="0" t="0" r="r" b="b"/>
              <a:pathLst>
                <a:path w="13" h="9">
                  <a:moveTo>
                    <a:pt x="11" y="7"/>
                  </a:moveTo>
                  <a:lnTo>
                    <a:pt x="11" y="7"/>
                  </a:lnTo>
                  <a:lnTo>
                    <a:pt x="13" y="6"/>
                  </a:lnTo>
                  <a:lnTo>
                    <a:pt x="13" y="6"/>
                  </a:lnTo>
                  <a:lnTo>
                    <a:pt x="10" y="5"/>
                  </a:lnTo>
                  <a:lnTo>
                    <a:pt x="8" y="6"/>
                  </a:lnTo>
                  <a:lnTo>
                    <a:pt x="4" y="5"/>
                  </a:lnTo>
                  <a:lnTo>
                    <a:pt x="3" y="5"/>
                  </a:lnTo>
                  <a:lnTo>
                    <a:pt x="2" y="5"/>
                  </a:lnTo>
                  <a:lnTo>
                    <a:pt x="2" y="3"/>
                  </a:lnTo>
                  <a:lnTo>
                    <a:pt x="2" y="2"/>
                  </a:lnTo>
                  <a:lnTo>
                    <a:pt x="2" y="0"/>
                  </a:lnTo>
                  <a:lnTo>
                    <a:pt x="0" y="3"/>
                  </a:lnTo>
                  <a:lnTo>
                    <a:pt x="0" y="3"/>
                  </a:lnTo>
                  <a:lnTo>
                    <a:pt x="2" y="4"/>
                  </a:lnTo>
                  <a:lnTo>
                    <a:pt x="1" y="5"/>
                  </a:lnTo>
                  <a:lnTo>
                    <a:pt x="2" y="6"/>
                  </a:lnTo>
                  <a:lnTo>
                    <a:pt x="3" y="6"/>
                  </a:lnTo>
                  <a:lnTo>
                    <a:pt x="3" y="7"/>
                  </a:lnTo>
                  <a:lnTo>
                    <a:pt x="5" y="7"/>
                  </a:lnTo>
                  <a:lnTo>
                    <a:pt x="6" y="7"/>
                  </a:lnTo>
                  <a:lnTo>
                    <a:pt x="6" y="7"/>
                  </a:lnTo>
                  <a:lnTo>
                    <a:pt x="7" y="7"/>
                  </a:lnTo>
                  <a:lnTo>
                    <a:pt x="8" y="7"/>
                  </a:lnTo>
                  <a:lnTo>
                    <a:pt x="8" y="8"/>
                  </a:lnTo>
                  <a:lnTo>
                    <a:pt x="8" y="9"/>
                  </a:lnTo>
                  <a:lnTo>
                    <a:pt x="9" y="9"/>
                  </a:lnTo>
                  <a:lnTo>
                    <a:pt x="10" y="9"/>
                  </a:lnTo>
                  <a:lnTo>
                    <a:pt x="10" y="9"/>
                  </a:lnTo>
                  <a:lnTo>
                    <a:pt x="10" y="7"/>
                  </a:lnTo>
                  <a:lnTo>
                    <a:pt x="11"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8" name="Freeform 518"/>
            <p:cNvSpPr>
              <a:spLocks/>
            </p:cNvSpPr>
            <p:nvPr/>
          </p:nvSpPr>
          <p:spPr bwMode="auto">
            <a:xfrm>
              <a:off x="4311237" y="3332627"/>
              <a:ext cx="10220" cy="2904"/>
            </a:xfrm>
            <a:custGeom>
              <a:avLst/>
              <a:gdLst/>
              <a:ahLst/>
              <a:cxnLst>
                <a:cxn ang="0">
                  <a:pos x="2" y="0"/>
                </a:cxn>
                <a:cxn ang="0">
                  <a:pos x="1" y="0"/>
                </a:cxn>
                <a:cxn ang="0">
                  <a:pos x="1" y="0"/>
                </a:cxn>
                <a:cxn ang="0">
                  <a:pos x="0" y="0"/>
                </a:cxn>
                <a:cxn ang="0">
                  <a:pos x="1" y="0"/>
                </a:cxn>
                <a:cxn ang="0">
                  <a:pos x="2" y="0"/>
                </a:cxn>
                <a:cxn ang="0">
                  <a:pos x="2" y="1"/>
                </a:cxn>
                <a:cxn ang="0">
                  <a:pos x="3" y="1"/>
                </a:cxn>
                <a:cxn ang="0">
                  <a:pos x="3" y="0"/>
                </a:cxn>
                <a:cxn ang="0">
                  <a:pos x="3" y="0"/>
                </a:cxn>
                <a:cxn ang="0">
                  <a:pos x="3" y="0"/>
                </a:cxn>
                <a:cxn ang="0">
                  <a:pos x="2" y="0"/>
                </a:cxn>
              </a:cxnLst>
              <a:rect l="0" t="0" r="r" b="b"/>
              <a:pathLst>
                <a:path w="3" h="1">
                  <a:moveTo>
                    <a:pt x="2" y="0"/>
                  </a:moveTo>
                  <a:lnTo>
                    <a:pt x="1" y="0"/>
                  </a:lnTo>
                  <a:lnTo>
                    <a:pt x="1" y="0"/>
                  </a:lnTo>
                  <a:lnTo>
                    <a:pt x="0" y="0"/>
                  </a:lnTo>
                  <a:lnTo>
                    <a:pt x="1" y="0"/>
                  </a:lnTo>
                  <a:lnTo>
                    <a:pt x="2" y="0"/>
                  </a:lnTo>
                  <a:lnTo>
                    <a:pt x="2" y="1"/>
                  </a:lnTo>
                  <a:lnTo>
                    <a:pt x="3" y="1"/>
                  </a:lnTo>
                  <a:lnTo>
                    <a:pt x="3" y="0"/>
                  </a:lnTo>
                  <a:lnTo>
                    <a:pt x="3" y="0"/>
                  </a:lnTo>
                  <a:lnTo>
                    <a:pt x="3"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9" name="Freeform 519"/>
            <p:cNvSpPr>
              <a:spLocks/>
            </p:cNvSpPr>
            <p:nvPr/>
          </p:nvSpPr>
          <p:spPr bwMode="auto">
            <a:xfrm>
              <a:off x="4311237" y="2589215"/>
              <a:ext cx="51099" cy="20328"/>
            </a:xfrm>
            <a:custGeom>
              <a:avLst/>
              <a:gdLst/>
              <a:ahLst/>
              <a:cxnLst>
                <a:cxn ang="0">
                  <a:pos x="15" y="7"/>
                </a:cxn>
                <a:cxn ang="0">
                  <a:pos x="15" y="6"/>
                </a:cxn>
                <a:cxn ang="0">
                  <a:pos x="14" y="5"/>
                </a:cxn>
                <a:cxn ang="0">
                  <a:pos x="14" y="5"/>
                </a:cxn>
                <a:cxn ang="0">
                  <a:pos x="14" y="4"/>
                </a:cxn>
                <a:cxn ang="0">
                  <a:pos x="14" y="4"/>
                </a:cxn>
                <a:cxn ang="0">
                  <a:pos x="14" y="4"/>
                </a:cxn>
                <a:cxn ang="0">
                  <a:pos x="12" y="4"/>
                </a:cxn>
                <a:cxn ang="0">
                  <a:pos x="10" y="2"/>
                </a:cxn>
                <a:cxn ang="0">
                  <a:pos x="3" y="0"/>
                </a:cxn>
                <a:cxn ang="0">
                  <a:pos x="1" y="0"/>
                </a:cxn>
                <a:cxn ang="0">
                  <a:pos x="0" y="0"/>
                </a:cxn>
                <a:cxn ang="0">
                  <a:pos x="0" y="1"/>
                </a:cxn>
                <a:cxn ang="0">
                  <a:pos x="5" y="3"/>
                </a:cxn>
                <a:cxn ang="0">
                  <a:pos x="5" y="4"/>
                </a:cxn>
                <a:cxn ang="0">
                  <a:pos x="6" y="5"/>
                </a:cxn>
                <a:cxn ang="0">
                  <a:pos x="9" y="6"/>
                </a:cxn>
                <a:cxn ang="0">
                  <a:pos x="14" y="7"/>
                </a:cxn>
                <a:cxn ang="0">
                  <a:pos x="15" y="7"/>
                </a:cxn>
              </a:cxnLst>
              <a:rect l="0" t="0" r="r" b="b"/>
              <a:pathLst>
                <a:path w="15" h="7">
                  <a:moveTo>
                    <a:pt x="15" y="7"/>
                  </a:moveTo>
                  <a:lnTo>
                    <a:pt x="15" y="6"/>
                  </a:lnTo>
                  <a:lnTo>
                    <a:pt x="14" y="5"/>
                  </a:lnTo>
                  <a:lnTo>
                    <a:pt x="14" y="5"/>
                  </a:lnTo>
                  <a:lnTo>
                    <a:pt x="14" y="4"/>
                  </a:lnTo>
                  <a:lnTo>
                    <a:pt x="14" y="4"/>
                  </a:lnTo>
                  <a:lnTo>
                    <a:pt x="14" y="4"/>
                  </a:lnTo>
                  <a:lnTo>
                    <a:pt x="12" y="4"/>
                  </a:lnTo>
                  <a:lnTo>
                    <a:pt x="10" y="2"/>
                  </a:lnTo>
                  <a:lnTo>
                    <a:pt x="3" y="0"/>
                  </a:lnTo>
                  <a:lnTo>
                    <a:pt x="1" y="0"/>
                  </a:lnTo>
                  <a:lnTo>
                    <a:pt x="0" y="0"/>
                  </a:lnTo>
                  <a:lnTo>
                    <a:pt x="0" y="1"/>
                  </a:lnTo>
                  <a:lnTo>
                    <a:pt x="5" y="3"/>
                  </a:lnTo>
                  <a:lnTo>
                    <a:pt x="5" y="4"/>
                  </a:lnTo>
                  <a:lnTo>
                    <a:pt x="6" y="5"/>
                  </a:lnTo>
                  <a:lnTo>
                    <a:pt x="9" y="6"/>
                  </a:lnTo>
                  <a:lnTo>
                    <a:pt x="14" y="7"/>
                  </a:lnTo>
                  <a:lnTo>
                    <a:pt x="15"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70" name="Freeform 520"/>
            <p:cNvSpPr>
              <a:spLocks/>
            </p:cNvSpPr>
            <p:nvPr/>
          </p:nvSpPr>
          <p:spPr bwMode="auto">
            <a:xfrm>
              <a:off x="4341897" y="3228085"/>
              <a:ext cx="3407" cy="2904"/>
            </a:xfrm>
            <a:custGeom>
              <a:avLst/>
              <a:gdLst/>
              <a:ahLst/>
              <a:cxnLst>
                <a:cxn ang="0">
                  <a:pos x="0" y="0"/>
                </a:cxn>
                <a:cxn ang="0">
                  <a:pos x="0" y="1"/>
                </a:cxn>
                <a:cxn ang="0">
                  <a:pos x="1" y="1"/>
                </a:cxn>
                <a:cxn ang="0">
                  <a:pos x="1" y="0"/>
                </a:cxn>
                <a:cxn ang="0">
                  <a:pos x="0" y="0"/>
                </a:cxn>
                <a:cxn ang="0">
                  <a:pos x="0" y="0"/>
                </a:cxn>
                <a:cxn ang="0">
                  <a:pos x="0" y="0"/>
                </a:cxn>
              </a:cxnLst>
              <a:rect l="0" t="0" r="r" b="b"/>
              <a:pathLst>
                <a:path w="1" h="1">
                  <a:moveTo>
                    <a:pt x="0" y="0"/>
                  </a:moveTo>
                  <a:lnTo>
                    <a:pt x="0" y="1"/>
                  </a:lnTo>
                  <a:lnTo>
                    <a:pt x="1" y="1"/>
                  </a:lnTo>
                  <a:lnTo>
                    <a:pt x="1"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71" name="Freeform 521"/>
            <p:cNvSpPr>
              <a:spLocks/>
            </p:cNvSpPr>
            <p:nvPr/>
          </p:nvSpPr>
          <p:spPr bwMode="auto">
            <a:xfrm>
              <a:off x="4307831" y="2963825"/>
              <a:ext cx="3407" cy="2904"/>
            </a:xfrm>
            <a:custGeom>
              <a:avLst/>
              <a:gdLst/>
              <a:ahLst/>
              <a:cxnLst>
                <a:cxn ang="0">
                  <a:pos x="0" y="1"/>
                </a:cxn>
                <a:cxn ang="0">
                  <a:pos x="0" y="1"/>
                </a:cxn>
                <a:cxn ang="0">
                  <a:pos x="0" y="0"/>
                </a:cxn>
                <a:cxn ang="0">
                  <a:pos x="0" y="0"/>
                </a:cxn>
                <a:cxn ang="0">
                  <a:pos x="0" y="0"/>
                </a:cxn>
                <a:cxn ang="0">
                  <a:pos x="0" y="1"/>
                </a:cxn>
                <a:cxn ang="0">
                  <a:pos x="0" y="1"/>
                </a:cxn>
              </a:cxnLst>
              <a:rect l="0" t="0" r="r" b="b"/>
              <a:pathLst>
                <a:path h="1">
                  <a:moveTo>
                    <a:pt x="0" y="1"/>
                  </a:moveTo>
                  <a:lnTo>
                    <a:pt x="0" y="1"/>
                  </a:lnTo>
                  <a:lnTo>
                    <a:pt x="0" y="0"/>
                  </a:lnTo>
                  <a:lnTo>
                    <a:pt x="0" y="0"/>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72" name="Freeform 522"/>
            <p:cNvSpPr>
              <a:spLocks/>
            </p:cNvSpPr>
            <p:nvPr/>
          </p:nvSpPr>
          <p:spPr bwMode="auto">
            <a:xfrm>
              <a:off x="4008048" y="3094503"/>
              <a:ext cx="3407" cy="5808"/>
            </a:xfrm>
            <a:custGeom>
              <a:avLst/>
              <a:gdLst/>
              <a:ahLst/>
              <a:cxnLst>
                <a:cxn ang="0">
                  <a:pos x="1" y="0"/>
                </a:cxn>
                <a:cxn ang="0">
                  <a:pos x="0" y="2"/>
                </a:cxn>
                <a:cxn ang="0">
                  <a:pos x="0" y="2"/>
                </a:cxn>
                <a:cxn ang="0">
                  <a:pos x="1" y="0"/>
                </a:cxn>
                <a:cxn ang="0">
                  <a:pos x="1" y="0"/>
                </a:cxn>
              </a:cxnLst>
              <a:rect l="0" t="0" r="r" b="b"/>
              <a:pathLst>
                <a:path w="1" h="2">
                  <a:moveTo>
                    <a:pt x="1" y="0"/>
                  </a:moveTo>
                  <a:lnTo>
                    <a:pt x="0" y="2"/>
                  </a:lnTo>
                  <a:lnTo>
                    <a:pt x="0" y="2"/>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73" name="Freeform 523"/>
            <p:cNvSpPr>
              <a:spLocks/>
            </p:cNvSpPr>
            <p:nvPr/>
          </p:nvSpPr>
          <p:spPr bwMode="auto">
            <a:xfrm>
              <a:off x="4001235" y="3100311"/>
              <a:ext cx="3407" cy="2904"/>
            </a:xfrm>
            <a:custGeom>
              <a:avLst/>
              <a:gdLst/>
              <a:ahLst/>
              <a:cxnLst>
                <a:cxn ang="0">
                  <a:pos x="1" y="0"/>
                </a:cxn>
                <a:cxn ang="0">
                  <a:pos x="0" y="0"/>
                </a:cxn>
                <a:cxn ang="0">
                  <a:pos x="0" y="1"/>
                </a:cxn>
                <a:cxn ang="0">
                  <a:pos x="1" y="0"/>
                </a:cxn>
                <a:cxn ang="0">
                  <a:pos x="1" y="0"/>
                </a:cxn>
              </a:cxnLst>
              <a:rect l="0" t="0" r="r" b="b"/>
              <a:pathLst>
                <a:path w="1" h="1">
                  <a:moveTo>
                    <a:pt x="1" y="0"/>
                  </a:moveTo>
                  <a:lnTo>
                    <a:pt x="0" y="0"/>
                  </a:lnTo>
                  <a:lnTo>
                    <a:pt x="0"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74" name="Freeform 524"/>
            <p:cNvSpPr>
              <a:spLocks/>
            </p:cNvSpPr>
            <p:nvPr/>
          </p:nvSpPr>
          <p:spPr bwMode="auto">
            <a:xfrm>
              <a:off x="4038707" y="3068368"/>
              <a:ext cx="20440" cy="2904"/>
            </a:xfrm>
            <a:custGeom>
              <a:avLst/>
              <a:gdLst/>
              <a:ahLst/>
              <a:cxnLst>
                <a:cxn ang="0">
                  <a:pos x="3" y="0"/>
                </a:cxn>
                <a:cxn ang="0">
                  <a:pos x="1" y="0"/>
                </a:cxn>
                <a:cxn ang="0">
                  <a:pos x="0" y="0"/>
                </a:cxn>
                <a:cxn ang="0">
                  <a:pos x="0" y="1"/>
                </a:cxn>
                <a:cxn ang="0">
                  <a:pos x="2" y="1"/>
                </a:cxn>
                <a:cxn ang="0">
                  <a:pos x="5" y="0"/>
                </a:cxn>
                <a:cxn ang="0">
                  <a:pos x="5" y="0"/>
                </a:cxn>
                <a:cxn ang="0">
                  <a:pos x="6" y="1"/>
                </a:cxn>
                <a:cxn ang="0">
                  <a:pos x="6" y="0"/>
                </a:cxn>
                <a:cxn ang="0">
                  <a:pos x="5" y="0"/>
                </a:cxn>
                <a:cxn ang="0">
                  <a:pos x="5" y="0"/>
                </a:cxn>
                <a:cxn ang="0">
                  <a:pos x="5" y="0"/>
                </a:cxn>
                <a:cxn ang="0">
                  <a:pos x="4" y="0"/>
                </a:cxn>
                <a:cxn ang="0">
                  <a:pos x="3" y="0"/>
                </a:cxn>
              </a:cxnLst>
              <a:rect l="0" t="0" r="r" b="b"/>
              <a:pathLst>
                <a:path w="6" h="1">
                  <a:moveTo>
                    <a:pt x="3" y="0"/>
                  </a:moveTo>
                  <a:lnTo>
                    <a:pt x="1" y="0"/>
                  </a:lnTo>
                  <a:lnTo>
                    <a:pt x="0" y="0"/>
                  </a:lnTo>
                  <a:lnTo>
                    <a:pt x="0" y="1"/>
                  </a:lnTo>
                  <a:lnTo>
                    <a:pt x="2" y="1"/>
                  </a:lnTo>
                  <a:lnTo>
                    <a:pt x="5" y="0"/>
                  </a:lnTo>
                  <a:lnTo>
                    <a:pt x="5" y="0"/>
                  </a:lnTo>
                  <a:lnTo>
                    <a:pt x="6" y="1"/>
                  </a:lnTo>
                  <a:lnTo>
                    <a:pt x="6" y="0"/>
                  </a:lnTo>
                  <a:lnTo>
                    <a:pt x="5" y="0"/>
                  </a:lnTo>
                  <a:lnTo>
                    <a:pt x="5" y="0"/>
                  </a:lnTo>
                  <a:lnTo>
                    <a:pt x="5" y="0"/>
                  </a:lnTo>
                  <a:lnTo>
                    <a:pt x="4" y="0"/>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75" name="Freeform 525"/>
            <p:cNvSpPr>
              <a:spLocks/>
            </p:cNvSpPr>
            <p:nvPr/>
          </p:nvSpPr>
          <p:spPr bwMode="auto">
            <a:xfrm>
              <a:off x="4059147" y="3111927"/>
              <a:ext cx="3407" cy="8712"/>
            </a:xfrm>
            <a:custGeom>
              <a:avLst/>
              <a:gdLst/>
              <a:ahLst/>
              <a:cxnLst>
                <a:cxn ang="0">
                  <a:pos x="1" y="3"/>
                </a:cxn>
                <a:cxn ang="0">
                  <a:pos x="1" y="0"/>
                </a:cxn>
                <a:cxn ang="0">
                  <a:pos x="0" y="1"/>
                </a:cxn>
                <a:cxn ang="0">
                  <a:pos x="0" y="3"/>
                </a:cxn>
                <a:cxn ang="0">
                  <a:pos x="1" y="3"/>
                </a:cxn>
                <a:cxn ang="0">
                  <a:pos x="1" y="3"/>
                </a:cxn>
              </a:cxnLst>
              <a:rect l="0" t="0" r="r" b="b"/>
              <a:pathLst>
                <a:path w="1" h="3">
                  <a:moveTo>
                    <a:pt x="1" y="3"/>
                  </a:moveTo>
                  <a:lnTo>
                    <a:pt x="1" y="0"/>
                  </a:lnTo>
                  <a:lnTo>
                    <a:pt x="0" y="1"/>
                  </a:lnTo>
                  <a:lnTo>
                    <a:pt x="0" y="3"/>
                  </a:lnTo>
                  <a:lnTo>
                    <a:pt x="1"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76" name="Rectangle 526"/>
            <p:cNvSpPr>
              <a:spLocks noChangeArrowheads="1"/>
            </p:cNvSpPr>
            <p:nvPr/>
          </p:nvSpPr>
          <p:spPr bwMode="auto">
            <a:xfrm>
              <a:off x="4055740" y="3068368"/>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77" name="Freeform 527"/>
            <p:cNvSpPr>
              <a:spLocks/>
            </p:cNvSpPr>
            <p:nvPr/>
          </p:nvSpPr>
          <p:spPr bwMode="auto">
            <a:xfrm>
              <a:off x="3960355" y="3152582"/>
              <a:ext cx="6813" cy="8712"/>
            </a:xfrm>
            <a:custGeom>
              <a:avLst/>
              <a:gdLst/>
              <a:ahLst/>
              <a:cxnLst>
                <a:cxn ang="0">
                  <a:pos x="0" y="2"/>
                </a:cxn>
                <a:cxn ang="0">
                  <a:pos x="0" y="2"/>
                </a:cxn>
                <a:cxn ang="0">
                  <a:pos x="0" y="3"/>
                </a:cxn>
                <a:cxn ang="0">
                  <a:pos x="0" y="3"/>
                </a:cxn>
                <a:cxn ang="0">
                  <a:pos x="2" y="2"/>
                </a:cxn>
                <a:cxn ang="0">
                  <a:pos x="2" y="1"/>
                </a:cxn>
                <a:cxn ang="0">
                  <a:pos x="2" y="0"/>
                </a:cxn>
                <a:cxn ang="0">
                  <a:pos x="2" y="0"/>
                </a:cxn>
                <a:cxn ang="0">
                  <a:pos x="2" y="0"/>
                </a:cxn>
                <a:cxn ang="0">
                  <a:pos x="1" y="0"/>
                </a:cxn>
                <a:cxn ang="0">
                  <a:pos x="1" y="0"/>
                </a:cxn>
                <a:cxn ang="0">
                  <a:pos x="0" y="0"/>
                </a:cxn>
                <a:cxn ang="0">
                  <a:pos x="0" y="0"/>
                </a:cxn>
                <a:cxn ang="0">
                  <a:pos x="0" y="1"/>
                </a:cxn>
                <a:cxn ang="0">
                  <a:pos x="0" y="1"/>
                </a:cxn>
                <a:cxn ang="0">
                  <a:pos x="0" y="2"/>
                </a:cxn>
                <a:cxn ang="0">
                  <a:pos x="0" y="2"/>
                </a:cxn>
              </a:cxnLst>
              <a:rect l="0" t="0" r="r" b="b"/>
              <a:pathLst>
                <a:path w="2" h="3">
                  <a:moveTo>
                    <a:pt x="0" y="2"/>
                  </a:moveTo>
                  <a:lnTo>
                    <a:pt x="0" y="2"/>
                  </a:lnTo>
                  <a:lnTo>
                    <a:pt x="0" y="3"/>
                  </a:lnTo>
                  <a:lnTo>
                    <a:pt x="0" y="3"/>
                  </a:lnTo>
                  <a:lnTo>
                    <a:pt x="2" y="2"/>
                  </a:lnTo>
                  <a:lnTo>
                    <a:pt x="2" y="1"/>
                  </a:lnTo>
                  <a:lnTo>
                    <a:pt x="2" y="0"/>
                  </a:lnTo>
                  <a:lnTo>
                    <a:pt x="2" y="0"/>
                  </a:lnTo>
                  <a:lnTo>
                    <a:pt x="2" y="0"/>
                  </a:lnTo>
                  <a:lnTo>
                    <a:pt x="1" y="0"/>
                  </a:lnTo>
                  <a:lnTo>
                    <a:pt x="1" y="0"/>
                  </a:lnTo>
                  <a:lnTo>
                    <a:pt x="0" y="0"/>
                  </a:lnTo>
                  <a:lnTo>
                    <a:pt x="0" y="0"/>
                  </a:lnTo>
                  <a:lnTo>
                    <a:pt x="0" y="1"/>
                  </a:lnTo>
                  <a:lnTo>
                    <a:pt x="0" y="1"/>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78" name="Freeform 528"/>
            <p:cNvSpPr>
              <a:spLocks/>
            </p:cNvSpPr>
            <p:nvPr/>
          </p:nvSpPr>
          <p:spPr bwMode="auto">
            <a:xfrm>
              <a:off x="3987608" y="3103215"/>
              <a:ext cx="6813" cy="2904"/>
            </a:xfrm>
            <a:custGeom>
              <a:avLst/>
              <a:gdLst/>
              <a:ahLst/>
              <a:cxnLst>
                <a:cxn ang="0">
                  <a:pos x="2" y="1"/>
                </a:cxn>
                <a:cxn ang="0">
                  <a:pos x="2" y="0"/>
                </a:cxn>
                <a:cxn ang="0">
                  <a:pos x="1" y="0"/>
                </a:cxn>
                <a:cxn ang="0">
                  <a:pos x="0" y="0"/>
                </a:cxn>
                <a:cxn ang="0">
                  <a:pos x="0" y="1"/>
                </a:cxn>
                <a:cxn ang="0">
                  <a:pos x="0" y="1"/>
                </a:cxn>
                <a:cxn ang="0">
                  <a:pos x="0" y="1"/>
                </a:cxn>
                <a:cxn ang="0">
                  <a:pos x="1" y="0"/>
                </a:cxn>
                <a:cxn ang="0">
                  <a:pos x="2" y="1"/>
                </a:cxn>
              </a:cxnLst>
              <a:rect l="0" t="0" r="r" b="b"/>
              <a:pathLst>
                <a:path w="2" h="1">
                  <a:moveTo>
                    <a:pt x="2" y="1"/>
                  </a:moveTo>
                  <a:lnTo>
                    <a:pt x="2" y="0"/>
                  </a:lnTo>
                  <a:lnTo>
                    <a:pt x="1" y="0"/>
                  </a:lnTo>
                  <a:lnTo>
                    <a:pt x="0" y="0"/>
                  </a:lnTo>
                  <a:lnTo>
                    <a:pt x="0" y="1"/>
                  </a:lnTo>
                  <a:lnTo>
                    <a:pt x="0" y="1"/>
                  </a:lnTo>
                  <a:lnTo>
                    <a:pt x="0" y="1"/>
                  </a:lnTo>
                  <a:lnTo>
                    <a:pt x="1" y="0"/>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79" name="Freeform 529"/>
            <p:cNvSpPr>
              <a:spLocks/>
            </p:cNvSpPr>
            <p:nvPr/>
          </p:nvSpPr>
          <p:spPr bwMode="auto">
            <a:xfrm>
              <a:off x="4048927" y="3207757"/>
              <a:ext cx="40879" cy="14520"/>
            </a:xfrm>
            <a:custGeom>
              <a:avLst/>
              <a:gdLst/>
              <a:ahLst/>
              <a:cxnLst>
                <a:cxn ang="0">
                  <a:pos x="8" y="2"/>
                </a:cxn>
                <a:cxn ang="0">
                  <a:pos x="7" y="1"/>
                </a:cxn>
                <a:cxn ang="0">
                  <a:pos x="7" y="1"/>
                </a:cxn>
                <a:cxn ang="0">
                  <a:pos x="3" y="0"/>
                </a:cxn>
                <a:cxn ang="0">
                  <a:pos x="0" y="1"/>
                </a:cxn>
                <a:cxn ang="0">
                  <a:pos x="0" y="2"/>
                </a:cxn>
                <a:cxn ang="0">
                  <a:pos x="1" y="3"/>
                </a:cxn>
                <a:cxn ang="0">
                  <a:pos x="2" y="3"/>
                </a:cxn>
                <a:cxn ang="0">
                  <a:pos x="4" y="4"/>
                </a:cxn>
                <a:cxn ang="0">
                  <a:pos x="5" y="4"/>
                </a:cxn>
                <a:cxn ang="0">
                  <a:pos x="6" y="5"/>
                </a:cxn>
                <a:cxn ang="0">
                  <a:pos x="7" y="5"/>
                </a:cxn>
                <a:cxn ang="0">
                  <a:pos x="7" y="4"/>
                </a:cxn>
                <a:cxn ang="0">
                  <a:pos x="8" y="4"/>
                </a:cxn>
                <a:cxn ang="0">
                  <a:pos x="9" y="4"/>
                </a:cxn>
                <a:cxn ang="0">
                  <a:pos x="11" y="4"/>
                </a:cxn>
                <a:cxn ang="0">
                  <a:pos x="12" y="4"/>
                </a:cxn>
                <a:cxn ang="0">
                  <a:pos x="11" y="3"/>
                </a:cxn>
                <a:cxn ang="0">
                  <a:pos x="9" y="3"/>
                </a:cxn>
                <a:cxn ang="0">
                  <a:pos x="8" y="2"/>
                </a:cxn>
              </a:cxnLst>
              <a:rect l="0" t="0" r="r" b="b"/>
              <a:pathLst>
                <a:path w="12" h="5">
                  <a:moveTo>
                    <a:pt x="8" y="2"/>
                  </a:moveTo>
                  <a:lnTo>
                    <a:pt x="7" y="1"/>
                  </a:lnTo>
                  <a:lnTo>
                    <a:pt x="7" y="1"/>
                  </a:lnTo>
                  <a:lnTo>
                    <a:pt x="3" y="0"/>
                  </a:lnTo>
                  <a:lnTo>
                    <a:pt x="0" y="1"/>
                  </a:lnTo>
                  <a:lnTo>
                    <a:pt x="0" y="2"/>
                  </a:lnTo>
                  <a:lnTo>
                    <a:pt x="1" y="3"/>
                  </a:lnTo>
                  <a:lnTo>
                    <a:pt x="2" y="3"/>
                  </a:lnTo>
                  <a:lnTo>
                    <a:pt x="4" y="4"/>
                  </a:lnTo>
                  <a:lnTo>
                    <a:pt x="5" y="4"/>
                  </a:lnTo>
                  <a:lnTo>
                    <a:pt x="6" y="5"/>
                  </a:lnTo>
                  <a:lnTo>
                    <a:pt x="7" y="5"/>
                  </a:lnTo>
                  <a:lnTo>
                    <a:pt x="7" y="4"/>
                  </a:lnTo>
                  <a:lnTo>
                    <a:pt x="8" y="4"/>
                  </a:lnTo>
                  <a:lnTo>
                    <a:pt x="9" y="4"/>
                  </a:lnTo>
                  <a:lnTo>
                    <a:pt x="11" y="4"/>
                  </a:lnTo>
                  <a:lnTo>
                    <a:pt x="12" y="4"/>
                  </a:lnTo>
                  <a:lnTo>
                    <a:pt x="11" y="3"/>
                  </a:lnTo>
                  <a:lnTo>
                    <a:pt x="9" y="3"/>
                  </a:lnTo>
                  <a:lnTo>
                    <a:pt x="8"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80" name="Freeform 530"/>
            <p:cNvSpPr>
              <a:spLocks/>
            </p:cNvSpPr>
            <p:nvPr/>
          </p:nvSpPr>
          <p:spPr bwMode="auto">
            <a:xfrm>
              <a:off x="3926289" y="3132255"/>
              <a:ext cx="200991" cy="55175"/>
            </a:xfrm>
            <a:custGeom>
              <a:avLst/>
              <a:gdLst/>
              <a:ahLst/>
              <a:cxnLst>
                <a:cxn ang="0">
                  <a:pos x="59" y="16"/>
                </a:cxn>
                <a:cxn ang="0">
                  <a:pos x="56" y="15"/>
                </a:cxn>
                <a:cxn ang="0">
                  <a:pos x="55" y="14"/>
                </a:cxn>
                <a:cxn ang="0">
                  <a:pos x="50" y="14"/>
                </a:cxn>
                <a:cxn ang="0">
                  <a:pos x="50" y="13"/>
                </a:cxn>
                <a:cxn ang="0">
                  <a:pos x="51" y="12"/>
                </a:cxn>
                <a:cxn ang="0">
                  <a:pos x="50" y="11"/>
                </a:cxn>
                <a:cxn ang="0">
                  <a:pos x="47" y="11"/>
                </a:cxn>
                <a:cxn ang="0">
                  <a:pos x="47" y="10"/>
                </a:cxn>
                <a:cxn ang="0">
                  <a:pos x="43" y="8"/>
                </a:cxn>
                <a:cxn ang="0">
                  <a:pos x="38" y="7"/>
                </a:cxn>
                <a:cxn ang="0">
                  <a:pos x="36" y="5"/>
                </a:cxn>
                <a:cxn ang="0">
                  <a:pos x="35" y="5"/>
                </a:cxn>
                <a:cxn ang="0">
                  <a:pos x="35" y="4"/>
                </a:cxn>
                <a:cxn ang="0">
                  <a:pos x="34" y="4"/>
                </a:cxn>
                <a:cxn ang="0">
                  <a:pos x="31" y="4"/>
                </a:cxn>
                <a:cxn ang="0">
                  <a:pos x="29" y="3"/>
                </a:cxn>
                <a:cxn ang="0">
                  <a:pos x="26" y="0"/>
                </a:cxn>
                <a:cxn ang="0">
                  <a:pos x="24" y="0"/>
                </a:cxn>
                <a:cxn ang="0">
                  <a:pos x="14" y="0"/>
                </a:cxn>
                <a:cxn ang="0">
                  <a:pos x="3" y="4"/>
                </a:cxn>
                <a:cxn ang="0">
                  <a:pos x="3" y="6"/>
                </a:cxn>
                <a:cxn ang="0">
                  <a:pos x="2" y="7"/>
                </a:cxn>
                <a:cxn ang="0">
                  <a:pos x="0" y="7"/>
                </a:cxn>
                <a:cxn ang="0">
                  <a:pos x="3" y="7"/>
                </a:cxn>
                <a:cxn ang="0">
                  <a:pos x="3" y="8"/>
                </a:cxn>
                <a:cxn ang="0">
                  <a:pos x="5" y="7"/>
                </a:cxn>
                <a:cxn ang="0">
                  <a:pos x="10" y="5"/>
                </a:cxn>
                <a:cxn ang="0">
                  <a:pos x="12" y="3"/>
                </a:cxn>
                <a:cxn ang="0">
                  <a:pos x="17" y="3"/>
                </a:cxn>
                <a:cxn ang="0">
                  <a:pos x="18" y="3"/>
                </a:cxn>
                <a:cxn ang="0">
                  <a:pos x="15" y="4"/>
                </a:cxn>
                <a:cxn ang="0">
                  <a:pos x="16" y="5"/>
                </a:cxn>
                <a:cxn ang="0">
                  <a:pos x="18" y="6"/>
                </a:cxn>
                <a:cxn ang="0">
                  <a:pos x="19" y="6"/>
                </a:cxn>
                <a:cxn ang="0">
                  <a:pos x="21" y="6"/>
                </a:cxn>
                <a:cxn ang="0">
                  <a:pos x="21" y="6"/>
                </a:cxn>
                <a:cxn ang="0">
                  <a:pos x="25" y="7"/>
                </a:cxn>
                <a:cxn ang="0">
                  <a:pos x="30" y="9"/>
                </a:cxn>
                <a:cxn ang="0">
                  <a:pos x="35" y="10"/>
                </a:cxn>
                <a:cxn ang="0">
                  <a:pos x="38" y="14"/>
                </a:cxn>
                <a:cxn ang="0">
                  <a:pos x="43" y="15"/>
                </a:cxn>
                <a:cxn ang="0">
                  <a:pos x="43" y="16"/>
                </a:cxn>
                <a:cxn ang="0">
                  <a:pos x="39" y="18"/>
                </a:cxn>
                <a:cxn ang="0">
                  <a:pos x="40" y="19"/>
                </a:cxn>
                <a:cxn ang="0">
                  <a:pos x="59" y="17"/>
                </a:cxn>
              </a:cxnLst>
              <a:rect l="0" t="0" r="r" b="b"/>
              <a:pathLst>
                <a:path w="59" h="19">
                  <a:moveTo>
                    <a:pt x="59" y="17"/>
                  </a:moveTo>
                  <a:lnTo>
                    <a:pt x="59" y="16"/>
                  </a:lnTo>
                  <a:lnTo>
                    <a:pt x="58" y="16"/>
                  </a:lnTo>
                  <a:lnTo>
                    <a:pt x="56" y="15"/>
                  </a:lnTo>
                  <a:lnTo>
                    <a:pt x="56" y="14"/>
                  </a:lnTo>
                  <a:lnTo>
                    <a:pt x="55" y="14"/>
                  </a:lnTo>
                  <a:lnTo>
                    <a:pt x="54" y="14"/>
                  </a:lnTo>
                  <a:lnTo>
                    <a:pt x="50" y="14"/>
                  </a:lnTo>
                  <a:lnTo>
                    <a:pt x="50" y="14"/>
                  </a:lnTo>
                  <a:lnTo>
                    <a:pt x="50" y="13"/>
                  </a:lnTo>
                  <a:lnTo>
                    <a:pt x="51" y="12"/>
                  </a:lnTo>
                  <a:lnTo>
                    <a:pt x="51" y="12"/>
                  </a:lnTo>
                  <a:lnTo>
                    <a:pt x="50" y="11"/>
                  </a:lnTo>
                  <a:lnTo>
                    <a:pt x="50" y="11"/>
                  </a:lnTo>
                  <a:lnTo>
                    <a:pt x="48" y="11"/>
                  </a:lnTo>
                  <a:lnTo>
                    <a:pt x="47" y="11"/>
                  </a:lnTo>
                  <a:lnTo>
                    <a:pt x="47" y="10"/>
                  </a:lnTo>
                  <a:lnTo>
                    <a:pt x="47" y="10"/>
                  </a:lnTo>
                  <a:lnTo>
                    <a:pt x="46" y="10"/>
                  </a:lnTo>
                  <a:lnTo>
                    <a:pt x="43" y="8"/>
                  </a:lnTo>
                  <a:lnTo>
                    <a:pt x="43" y="8"/>
                  </a:lnTo>
                  <a:lnTo>
                    <a:pt x="38" y="7"/>
                  </a:lnTo>
                  <a:lnTo>
                    <a:pt x="37" y="6"/>
                  </a:lnTo>
                  <a:lnTo>
                    <a:pt x="36" y="5"/>
                  </a:lnTo>
                  <a:lnTo>
                    <a:pt x="35" y="5"/>
                  </a:lnTo>
                  <a:lnTo>
                    <a:pt x="35" y="5"/>
                  </a:lnTo>
                  <a:lnTo>
                    <a:pt x="35" y="4"/>
                  </a:lnTo>
                  <a:lnTo>
                    <a:pt x="35" y="4"/>
                  </a:lnTo>
                  <a:lnTo>
                    <a:pt x="35" y="4"/>
                  </a:lnTo>
                  <a:lnTo>
                    <a:pt x="34" y="4"/>
                  </a:lnTo>
                  <a:lnTo>
                    <a:pt x="33" y="3"/>
                  </a:lnTo>
                  <a:lnTo>
                    <a:pt x="31" y="4"/>
                  </a:lnTo>
                  <a:lnTo>
                    <a:pt x="30" y="3"/>
                  </a:lnTo>
                  <a:lnTo>
                    <a:pt x="29" y="3"/>
                  </a:lnTo>
                  <a:lnTo>
                    <a:pt x="29" y="2"/>
                  </a:lnTo>
                  <a:lnTo>
                    <a:pt x="26" y="0"/>
                  </a:lnTo>
                  <a:lnTo>
                    <a:pt x="25" y="0"/>
                  </a:lnTo>
                  <a:lnTo>
                    <a:pt x="24" y="0"/>
                  </a:lnTo>
                  <a:lnTo>
                    <a:pt x="23" y="0"/>
                  </a:lnTo>
                  <a:lnTo>
                    <a:pt x="14" y="0"/>
                  </a:lnTo>
                  <a:lnTo>
                    <a:pt x="3" y="3"/>
                  </a:lnTo>
                  <a:lnTo>
                    <a:pt x="3" y="4"/>
                  </a:lnTo>
                  <a:lnTo>
                    <a:pt x="3" y="6"/>
                  </a:lnTo>
                  <a:lnTo>
                    <a:pt x="3" y="6"/>
                  </a:lnTo>
                  <a:lnTo>
                    <a:pt x="3" y="7"/>
                  </a:lnTo>
                  <a:lnTo>
                    <a:pt x="2" y="7"/>
                  </a:lnTo>
                  <a:lnTo>
                    <a:pt x="0" y="7"/>
                  </a:lnTo>
                  <a:lnTo>
                    <a:pt x="0" y="7"/>
                  </a:lnTo>
                  <a:lnTo>
                    <a:pt x="2" y="7"/>
                  </a:lnTo>
                  <a:lnTo>
                    <a:pt x="3" y="7"/>
                  </a:lnTo>
                  <a:lnTo>
                    <a:pt x="3" y="8"/>
                  </a:lnTo>
                  <a:lnTo>
                    <a:pt x="3" y="8"/>
                  </a:lnTo>
                  <a:lnTo>
                    <a:pt x="4" y="7"/>
                  </a:lnTo>
                  <a:lnTo>
                    <a:pt x="5" y="7"/>
                  </a:lnTo>
                  <a:lnTo>
                    <a:pt x="6" y="6"/>
                  </a:lnTo>
                  <a:lnTo>
                    <a:pt x="10" y="5"/>
                  </a:lnTo>
                  <a:lnTo>
                    <a:pt x="10" y="3"/>
                  </a:lnTo>
                  <a:lnTo>
                    <a:pt x="12" y="3"/>
                  </a:lnTo>
                  <a:lnTo>
                    <a:pt x="17" y="3"/>
                  </a:lnTo>
                  <a:lnTo>
                    <a:pt x="17" y="3"/>
                  </a:lnTo>
                  <a:lnTo>
                    <a:pt x="18" y="3"/>
                  </a:lnTo>
                  <a:lnTo>
                    <a:pt x="18" y="3"/>
                  </a:lnTo>
                  <a:lnTo>
                    <a:pt x="18" y="3"/>
                  </a:lnTo>
                  <a:lnTo>
                    <a:pt x="15" y="4"/>
                  </a:lnTo>
                  <a:lnTo>
                    <a:pt x="15" y="4"/>
                  </a:lnTo>
                  <a:lnTo>
                    <a:pt x="16" y="5"/>
                  </a:lnTo>
                  <a:lnTo>
                    <a:pt x="16" y="5"/>
                  </a:lnTo>
                  <a:lnTo>
                    <a:pt x="18" y="6"/>
                  </a:lnTo>
                  <a:lnTo>
                    <a:pt x="18" y="6"/>
                  </a:lnTo>
                  <a:lnTo>
                    <a:pt x="19" y="6"/>
                  </a:lnTo>
                  <a:lnTo>
                    <a:pt x="20" y="6"/>
                  </a:lnTo>
                  <a:lnTo>
                    <a:pt x="21" y="6"/>
                  </a:lnTo>
                  <a:lnTo>
                    <a:pt x="21" y="6"/>
                  </a:lnTo>
                  <a:lnTo>
                    <a:pt x="21" y="6"/>
                  </a:lnTo>
                  <a:lnTo>
                    <a:pt x="24" y="6"/>
                  </a:lnTo>
                  <a:lnTo>
                    <a:pt x="25" y="7"/>
                  </a:lnTo>
                  <a:lnTo>
                    <a:pt x="26" y="7"/>
                  </a:lnTo>
                  <a:lnTo>
                    <a:pt x="30" y="9"/>
                  </a:lnTo>
                  <a:lnTo>
                    <a:pt x="34" y="9"/>
                  </a:lnTo>
                  <a:lnTo>
                    <a:pt x="35" y="10"/>
                  </a:lnTo>
                  <a:lnTo>
                    <a:pt x="36" y="12"/>
                  </a:lnTo>
                  <a:lnTo>
                    <a:pt x="38" y="14"/>
                  </a:lnTo>
                  <a:lnTo>
                    <a:pt x="41" y="14"/>
                  </a:lnTo>
                  <a:lnTo>
                    <a:pt x="43" y="15"/>
                  </a:lnTo>
                  <a:lnTo>
                    <a:pt x="43" y="15"/>
                  </a:lnTo>
                  <a:lnTo>
                    <a:pt x="43" y="16"/>
                  </a:lnTo>
                  <a:lnTo>
                    <a:pt x="41" y="18"/>
                  </a:lnTo>
                  <a:lnTo>
                    <a:pt x="39" y="18"/>
                  </a:lnTo>
                  <a:lnTo>
                    <a:pt x="39" y="19"/>
                  </a:lnTo>
                  <a:lnTo>
                    <a:pt x="40" y="19"/>
                  </a:lnTo>
                  <a:lnTo>
                    <a:pt x="54" y="18"/>
                  </a:lnTo>
                  <a:lnTo>
                    <a:pt x="59" y="1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81" name="Freeform 531"/>
            <p:cNvSpPr>
              <a:spLocks/>
            </p:cNvSpPr>
            <p:nvPr/>
          </p:nvSpPr>
          <p:spPr bwMode="auto">
            <a:xfrm>
              <a:off x="4226072" y="2722797"/>
              <a:ext cx="3407" cy="5808"/>
            </a:xfrm>
            <a:custGeom>
              <a:avLst/>
              <a:gdLst/>
              <a:ahLst/>
              <a:cxnLst>
                <a:cxn ang="0">
                  <a:pos x="0" y="0"/>
                </a:cxn>
                <a:cxn ang="0">
                  <a:pos x="0" y="1"/>
                </a:cxn>
                <a:cxn ang="0">
                  <a:pos x="0" y="2"/>
                </a:cxn>
                <a:cxn ang="0">
                  <a:pos x="1" y="2"/>
                </a:cxn>
                <a:cxn ang="0">
                  <a:pos x="1" y="1"/>
                </a:cxn>
                <a:cxn ang="0">
                  <a:pos x="1" y="1"/>
                </a:cxn>
                <a:cxn ang="0">
                  <a:pos x="1" y="0"/>
                </a:cxn>
                <a:cxn ang="0">
                  <a:pos x="0" y="0"/>
                </a:cxn>
              </a:cxnLst>
              <a:rect l="0" t="0" r="r" b="b"/>
              <a:pathLst>
                <a:path w="1" h="2">
                  <a:moveTo>
                    <a:pt x="0" y="0"/>
                  </a:moveTo>
                  <a:lnTo>
                    <a:pt x="0" y="1"/>
                  </a:lnTo>
                  <a:lnTo>
                    <a:pt x="0" y="2"/>
                  </a:lnTo>
                  <a:lnTo>
                    <a:pt x="1" y="2"/>
                  </a:lnTo>
                  <a:lnTo>
                    <a:pt x="1" y="1"/>
                  </a:lnTo>
                  <a:lnTo>
                    <a:pt x="1"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82" name="Freeform 532"/>
            <p:cNvSpPr>
              <a:spLocks/>
            </p:cNvSpPr>
            <p:nvPr/>
          </p:nvSpPr>
          <p:spPr bwMode="auto">
            <a:xfrm>
              <a:off x="4304424" y="3222277"/>
              <a:ext cx="3407" cy="2904"/>
            </a:xfrm>
            <a:custGeom>
              <a:avLst/>
              <a:gdLst/>
              <a:ahLst/>
              <a:cxnLst>
                <a:cxn ang="0">
                  <a:pos x="0" y="1"/>
                </a:cxn>
                <a:cxn ang="0">
                  <a:pos x="1" y="0"/>
                </a:cxn>
                <a:cxn ang="0">
                  <a:pos x="0" y="0"/>
                </a:cxn>
                <a:cxn ang="0">
                  <a:pos x="0" y="0"/>
                </a:cxn>
                <a:cxn ang="0">
                  <a:pos x="0" y="1"/>
                </a:cxn>
              </a:cxnLst>
              <a:rect l="0" t="0" r="r" b="b"/>
              <a:pathLst>
                <a:path w="1" h="1">
                  <a:moveTo>
                    <a:pt x="0" y="1"/>
                  </a:moveTo>
                  <a:lnTo>
                    <a:pt x="1" y="0"/>
                  </a:lnTo>
                  <a:lnTo>
                    <a:pt x="0"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83" name="Freeform 533"/>
            <p:cNvSpPr>
              <a:spLocks/>
            </p:cNvSpPr>
            <p:nvPr/>
          </p:nvSpPr>
          <p:spPr bwMode="auto">
            <a:xfrm>
              <a:off x="7792806" y="3352955"/>
              <a:ext cx="88572" cy="66791"/>
            </a:xfrm>
            <a:custGeom>
              <a:avLst/>
              <a:gdLst/>
              <a:ahLst/>
              <a:cxnLst>
                <a:cxn ang="0">
                  <a:pos x="20" y="0"/>
                </a:cxn>
                <a:cxn ang="0">
                  <a:pos x="19" y="0"/>
                </a:cxn>
                <a:cxn ang="0">
                  <a:pos x="19" y="4"/>
                </a:cxn>
                <a:cxn ang="0">
                  <a:pos x="19" y="4"/>
                </a:cxn>
                <a:cxn ang="0">
                  <a:pos x="15" y="4"/>
                </a:cxn>
                <a:cxn ang="0">
                  <a:pos x="15" y="6"/>
                </a:cxn>
                <a:cxn ang="0">
                  <a:pos x="14" y="7"/>
                </a:cxn>
                <a:cxn ang="0">
                  <a:pos x="12" y="9"/>
                </a:cxn>
                <a:cxn ang="0">
                  <a:pos x="11" y="8"/>
                </a:cxn>
                <a:cxn ang="0">
                  <a:pos x="8" y="6"/>
                </a:cxn>
                <a:cxn ang="0">
                  <a:pos x="6" y="7"/>
                </a:cxn>
                <a:cxn ang="0">
                  <a:pos x="5" y="9"/>
                </a:cxn>
                <a:cxn ang="0">
                  <a:pos x="1" y="11"/>
                </a:cxn>
                <a:cxn ang="0">
                  <a:pos x="1" y="16"/>
                </a:cxn>
                <a:cxn ang="0">
                  <a:pos x="1" y="16"/>
                </a:cxn>
                <a:cxn ang="0">
                  <a:pos x="4" y="11"/>
                </a:cxn>
                <a:cxn ang="0">
                  <a:pos x="5" y="14"/>
                </a:cxn>
                <a:cxn ang="0">
                  <a:pos x="7" y="12"/>
                </a:cxn>
                <a:cxn ang="0">
                  <a:pos x="8" y="12"/>
                </a:cxn>
                <a:cxn ang="0">
                  <a:pos x="8" y="12"/>
                </a:cxn>
                <a:cxn ang="0">
                  <a:pos x="10" y="11"/>
                </a:cxn>
                <a:cxn ang="0">
                  <a:pos x="12" y="13"/>
                </a:cxn>
                <a:cxn ang="0">
                  <a:pos x="12" y="15"/>
                </a:cxn>
                <a:cxn ang="0">
                  <a:pos x="13" y="20"/>
                </a:cxn>
                <a:cxn ang="0">
                  <a:pos x="18" y="22"/>
                </a:cxn>
                <a:cxn ang="0">
                  <a:pos x="19" y="22"/>
                </a:cxn>
                <a:cxn ang="0">
                  <a:pos x="21" y="21"/>
                </a:cxn>
                <a:cxn ang="0">
                  <a:pos x="20" y="18"/>
                </a:cxn>
                <a:cxn ang="0">
                  <a:pos x="19" y="16"/>
                </a:cxn>
                <a:cxn ang="0">
                  <a:pos x="22" y="14"/>
                </a:cxn>
                <a:cxn ang="0">
                  <a:pos x="23" y="18"/>
                </a:cxn>
                <a:cxn ang="0">
                  <a:pos x="24" y="16"/>
                </a:cxn>
                <a:cxn ang="0">
                  <a:pos x="25" y="15"/>
                </a:cxn>
                <a:cxn ang="0">
                  <a:pos x="26" y="13"/>
                </a:cxn>
                <a:cxn ang="0">
                  <a:pos x="25" y="9"/>
                </a:cxn>
                <a:cxn ang="0">
                  <a:pos x="24" y="7"/>
                </a:cxn>
                <a:cxn ang="0">
                  <a:pos x="24" y="6"/>
                </a:cxn>
                <a:cxn ang="0">
                  <a:pos x="23" y="3"/>
                </a:cxn>
                <a:cxn ang="0">
                  <a:pos x="22" y="3"/>
                </a:cxn>
                <a:cxn ang="0">
                  <a:pos x="21" y="1"/>
                </a:cxn>
              </a:cxnLst>
              <a:rect l="0" t="0" r="r" b="b"/>
              <a:pathLst>
                <a:path w="26" h="23">
                  <a:moveTo>
                    <a:pt x="21" y="1"/>
                  </a:moveTo>
                  <a:lnTo>
                    <a:pt x="20" y="0"/>
                  </a:lnTo>
                  <a:lnTo>
                    <a:pt x="19" y="0"/>
                  </a:lnTo>
                  <a:lnTo>
                    <a:pt x="19" y="0"/>
                  </a:lnTo>
                  <a:lnTo>
                    <a:pt x="19" y="3"/>
                  </a:lnTo>
                  <a:lnTo>
                    <a:pt x="19" y="4"/>
                  </a:lnTo>
                  <a:lnTo>
                    <a:pt x="19" y="4"/>
                  </a:lnTo>
                  <a:lnTo>
                    <a:pt x="19" y="4"/>
                  </a:lnTo>
                  <a:lnTo>
                    <a:pt x="17" y="5"/>
                  </a:lnTo>
                  <a:lnTo>
                    <a:pt x="15" y="4"/>
                  </a:lnTo>
                  <a:lnTo>
                    <a:pt x="15" y="5"/>
                  </a:lnTo>
                  <a:lnTo>
                    <a:pt x="15" y="6"/>
                  </a:lnTo>
                  <a:lnTo>
                    <a:pt x="15" y="7"/>
                  </a:lnTo>
                  <a:lnTo>
                    <a:pt x="14" y="7"/>
                  </a:lnTo>
                  <a:lnTo>
                    <a:pt x="13" y="7"/>
                  </a:lnTo>
                  <a:lnTo>
                    <a:pt x="12" y="9"/>
                  </a:lnTo>
                  <a:lnTo>
                    <a:pt x="10" y="10"/>
                  </a:lnTo>
                  <a:lnTo>
                    <a:pt x="11" y="8"/>
                  </a:lnTo>
                  <a:lnTo>
                    <a:pt x="10" y="7"/>
                  </a:lnTo>
                  <a:lnTo>
                    <a:pt x="8" y="6"/>
                  </a:lnTo>
                  <a:lnTo>
                    <a:pt x="8" y="7"/>
                  </a:lnTo>
                  <a:lnTo>
                    <a:pt x="6" y="7"/>
                  </a:lnTo>
                  <a:lnTo>
                    <a:pt x="5" y="8"/>
                  </a:lnTo>
                  <a:lnTo>
                    <a:pt x="5" y="9"/>
                  </a:lnTo>
                  <a:lnTo>
                    <a:pt x="2" y="10"/>
                  </a:lnTo>
                  <a:lnTo>
                    <a:pt x="1" y="11"/>
                  </a:lnTo>
                  <a:lnTo>
                    <a:pt x="0" y="15"/>
                  </a:lnTo>
                  <a:lnTo>
                    <a:pt x="1" y="16"/>
                  </a:lnTo>
                  <a:lnTo>
                    <a:pt x="1" y="16"/>
                  </a:lnTo>
                  <a:lnTo>
                    <a:pt x="1" y="16"/>
                  </a:lnTo>
                  <a:lnTo>
                    <a:pt x="3" y="13"/>
                  </a:lnTo>
                  <a:lnTo>
                    <a:pt x="4" y="11"/>
                  </a:lnTo>
                  <a:lnTo>
                    <a:pt x="4" y="11"/>
                  </a:lnTo>
                  <a:lnTo>
                    <a:pt x="5" y="14"/>
                  </a:lnTo>
                  <a:lnTo>
                    <a:pt x="5" y="13"/>
                  </a:lnTo>
                  <a:lnTo>
                    <a:pt x="7" y="12"/>
                  </a:lnTo>
                  <a:lnTo>
                    <a:pt x="7" y="12"/>
                  </a:lnTo>
                  <a:lnTo>
                    <a:pt x="8" y="12"/>
                  </a:lnTo>
                  <a:lnTo>
                    <a:pt x="8" y="13"/>
                  </a:lnTo>
                  <a:lnTo>
                    <a:pt x="8" y="12"/>
                  </a:lnTo>
                  <a:lnTo>
                    <a:pt x="9" y="11"/>
                  </a:lnTo>
                  <a:lnTo>
                    <a:pt x="10" y="11"/>
                  </a:lnTo>
                  <a:lnTo>
                    <a:pt x="11" y="11"/>
                  </a:lnTo>
                  <a:lnTo>
                    <a:pt x="12" y="13"/>
                  </a:lnTo>
                  <a:lnTo>
                    <a:pt x="12" y="14"/>
                  </a:lnTo>
                  <a:lnTo>
                    <a:pt x="12" y="15"/>
                  </a:lnTo>
                  <a:lnTo>
                    <a:pt x="12" y="18"/>
                  </a:lnTo>
                  <a:lnTo>
                    <a:pt x="13" y="20"/>
                  </a:lnTo>
                  <a:lnTo>
                    <a:pt x="16" y="22"/>
                  </a:lnTo>
                  <a:lnTo>
                    <a:pt x="18" y="22"/>
                  </a:lnTo>
                  <a:lnTo>
                    <a:pt x="19" y="21"/>
                  </a:lnTo>
                  <a:lnTo>
                    <a:pt x="19" y="22"/>
                  </a:lnTo>
                  <a:lnTo>
                    <a:pt x="19" y="23"/>
                  </a:lnTo>
                  <a:lnTo>
                    <a:pt x="21" y="21"/>
                  </a:lnTo>
                  <a:lnTo>
                    <a:pt x="21" y="21"/>
                  </a:lnTo>
                  <a:lnTo>
                    <a:pt x="20" y="18"/>
                  </a:lnTo>
                  <a:lnTo>
                    <a:pt x="19" y="18"/>
                  </a:lnTo>
                  <a:lnTo>
                    <a:pt x="19" y="16"/>
                  </a:lnTo>
                  <a:lnTo>
                    <a:pt x="22" y="14"/>
                  </a:lnTo>
                  <a:lnTo>
                    <a:pt x="22" y="14"/>
                  </a:lnTo>
                  <a:lnTo>
                    <a:pt x="22" y="15"/>
                  </a:lnTo>
                  <a:lnTo>
                    <a:pt x="23" y="18"/>
                  </a:lnTo>
                  <a:lnTo>
                    <a:pt x="24" y="19"/>
                  </a:lnTo>
                  <a:lnTo>
                    <a:pt x="24" y="16"/>
                  </a:lnTo>
                  <a:lnTo>
                    <a:pt x="24" y="15"/>
                  </a:lnTo>
                  <a:lnTo>
                    <a:pt x="25" y="15"/>
                  </a:lnTo>
                  <a:lnTo>
                    <a:pt x="26" y="15"/>
                  </a:lnTo>
                  <a:lnTo>
                    <a:pt x="26" y="13"/>
                  </a:lnTo>
                  <a:lnTo>
                    <a:pt x="25" y="11"/>
                  </a:lnTo>
                  <a:lnTo>
                    <a:pt x="25" y="9"/>
                  </a:lnTo>
                  <a:lnTo>
                    <a:pt x="24" y="8"/>
                  </a:lnTo>
                  <a:lnTo>
                    <a:pt x="24" y="7"/>
                  </a:lnTo>
                  <a:lnTo>
                    <a:pt x="23" y="7"/>
                  </a:lnTo>
                  <a:lnTo>
                    <a:pt x="24" y="6"/>
                  </a:lnTo>
                  <a:lnTo>
                    <a:pt x="24" y="5"/>
                  </a:lnTo>
                  <a:lnTo>
                    <a:pt x="23" y="3"/>
                  </a:lnTo>
                  <a:lnTo>
                    <a:pt x="22" y="3"/>
                  </a:lnTo>
                  <a:lnTo>
                    <a:pt x="22" y="3"/>
                  </a:lnTo>
                  <a:lnTo>
                    <a:pt x="22" y="2"/>
                  </a:lnTo>
                  <a:lnTo>
                    <a:pt x="2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84" name="Freeform 534"/>
            <p:cNvSpPr>
              <a:spLocks/>
            </p:cNvSpPr>
            <p:nvPr/>
          </p:nvSpPr>
          <p:spPr bwMode="auto">
            <a:xfrm>
              <a:off x="7867752" y="3350051"/>
              <a:ext cx="3407" cy="2904"/>
            </a:xfrm>
            <a:custGeom>
              <a:avLst/>
              <a:gdLst/>
              <a:ahLst/>
              <a:cxnLst>
                <a:cxn ang="0">
                  <a:pos x="1" y="1"/>
                </a:cxn>
                <a:cxn ang="0">
                  <a:pos x="1" y="1"/>
                </a:cxn>
                <a:cxn ang="0">
                  <a:pos x="0" y="0"/>
                </a:cxn>
                <a:cxn ang="0">
                  <a:pos x="0" y="1"/>
                </a:cxn>
                <a:cxn ang="0">
                  <a:pos x="0" y="1"/>
                </a:cxn>
                <a:cxn ang="0">
                  <a:pos x="1" y="1"/>
                </a:cxn>
              </a:cxnLst>
              <a:rect l="0" t="0" r="r" b="b"/>
              <a:pathLst>
                <a:path w="1" h="1">
                  <a:moveTo>
                    <a:pt x="1" y="1"/>
                  </a:moveTo>
                  <a:lnTo>
                    <a:pt x="1" y="1"/>
                  </a:lnTo>
                  <a:lnTo>
                    <a:pt x="0" y="0"/>
                  </a:lnTo>
                  <a:lnTo>
                    <a:pt x="0" y="1"/>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85" name="Freeform 535"/>
            <p:cNvSpPr>
              <a:spLocks/>
            </p:cNvSpPr>
            <p:nvPr/>
          </p:nvSpPr>
          <p:spPr bwMode="auto">
            <a:xfrm>
              <a:off x="7240933" y="3291972"/>
              <a:ext cx="10220" cy="31943"/>
            </a:xfrm>
            <a:custGeom>
              <a:avLst/>
              <a:gdLst/>
              <a:ahLst/>
              <a:cxnLst>
                <a:cxn ang="0">
                  <a:pos x="1" y="7"/>
                </a:cxn>
                <a:cxn ang="0">
                  <a:pos x="0" y="10"/>
                </a:cxn>
                <a:cxn ang="0">
                  <a:pos x="0" y="10"/>
                </a:cxn>
                <a:cxn ang="0">
                  <a:pos x="1" y="11"/>
                </a:cxn>
                <a:cxn ang="0">
                  <a:pos x="1" y="11"/>
                </a:cxn>
                <a:cxn ang="0">
                  <a:pos x="1" y="10"/>
                </a:cxn>
                <a:cxn ang="0">
                  <a:pos x="3" y="4"/>
                </a:cxn>
                <a:cxn ang="0">
                  <a:pos x="2" y="3"/>
                </a:cxn>
                <a:cxn ang="0">
                  <a:pos x="2" y="3"/>
                </a:cxn>
                <a:cxn ang="0">
                  <a:pos x="3" y="3"/>
                </a:cxn>
                <a:cxn ang="0">
                  <a:pos x="3" y="0"/>
                </a:cxn>
                <a:cxn ang="0">
                  <a:pos x="3" y="0"/>
                </a:cxn>
                <a:cxn ang="0">
                  <a:pos x="1" y="7"/>
                </a:cxn>
              </a:cxnLst>
              <a:rect l="0" t="0" r="r" b="b"/>
              <a:pathLst>
                <a:path w="3" h="11">
                  <a:moveTo>
                    <a:pt x="1" y="7"/>
                  </a:moveTo>
                  <a:lnTo>
                    <a:pt x="0" y="10"/>
                  </a:lnTo>
                  <a:lnTo>
                    <a:pt x="0" y="10"/>
                  </a:lnTo>
                  <a:lnTo>
                    <a:pt x="1" y="11"/>
                  </a:lnTo>
                  <a:lnTo>
                    <a:pt x="1" y="11"/>
                  </a:lnTo>
                  <a:lnTo>
                    <a:pt x="1" y="10"/>
                  </a:lnTo>
                  <a:lnTo>
                    <a:pt x="3" y="4"/>
                  </a:lnTo>
                  <a:lnTo>
                    <a:pt x="2" y="3"/>
                  </a:lnTo>
                  <a:lnTo>
                    <a:pt x="2" y="3"/>
                  </a:lnTo>
                  <a:lnTo>
                    <a:pt x="3" y="3"/>
                  </a:lnTo>
                  <a:lnTo>
                    <a:pt x="3" y="0"/>
                  </a:lnTo>
                  <a:lnTo>
                    <a:pt x="3" y="0"/>
                  </a:lnTo>
                  <a:lnTo>
                    <a:pt x="1"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86" name="Freeform 536"/>
            <p:cNvSpPr>
              <a:spLocks/>
            </p:cNvSpPr>
            <p:nvPr/>
          </p:nvSpPr>
          <p:spPr bwMode="auto">
            <a:xfrm>
              <a:off x="7837092" y="3309396"/>
              <a:ext cx="27253" cy="23232"/>
            </a:xfrm>
            <a:custGeom>
              <a:avLst/>
              <a:gdLst/>
              <a:ahLst/>
              <a:cxnLst>
                <a:cxn ang="0">
                  <a:pos x="5" y="0"/>
                </a:cxn>
                <a:cxn ang="0">
                  <a:pos x="4" y="0"/>
                </a:cxn>
                <a:cxn ang="0">
                  <a:pos x="2" y="0"/>
                </a:cxn>
                <a:cxn ang="0">
                  <a:pos x="0" y="0"/>
                </a:cxn>
                <a:cxn ang="0">
                  <a:pos x="0" y="0"/>
                </a:cxn>
                <a:cxn ang="0">
                  <a:pos x="0" y="0"/>
                </a:cxn>
                <a:cxn ang="0">
                  <a:pos x="1" y="1"/>
                </a:cxn>
                <a:cxn ang="0">
                  <a:pos x="2" y="2"/>
                </a:cxn>
                <a:cxn ang="0">
                  <a:pos x="2" y="3"/>
                </a:cxn>
                <a:cxn ang="0">
                  <a:pos x="4" y="4"/>
                </a:cxn>
                <a:cxn ang="0">
                  <a:pos x="3" y="5"/>
                </a:cxn>
                <a:cxn ang="0">
                  <a:pos x="3" y="6"/>
                </a:cxn>
                <a:cxn ang="0">
                  <a:pos x="4" y="7"/>
                </a:cxn>
                <a:cxn ang="0">
                  <a:pos x="5" y="7"/>
                </a:cxn>
                <a:cxn ang="0">
                  <a:pos x="6" y="8"/>
                </a:cxn>
                <a:cxn ang="0">
                  <a:pos x="6" y="8"/>
                </a:cxn>
                <a:cxn ang="0">
                  <a:pos x="8" y="8"/>
                </a:cxn>
                <a:cxn ang="0">
                  <a:pos x="7" y="7"/>
                </a:cxn>
                <a:cxn ang="0">
                  <a:pos x="6" y="4"/>
                </a:cxn>
                <a:cxn ang="0">
                  <a:pos x="6" y="1"/>
                </a:cxn>
                <a:cxn ang="0">
                  <a:pos x="6" y="0"/>
                </a:cxn>
                <a:cxn ang="0">
                  <a:pos x="6" y="0"/>
                </a:cxn>
                <a:cxn ang="0">
                  <a:pos x="5" y="0"/>
                </a:cxn>
              </a:cxnLst>
              <a:rect l="0" t="0" r="r" b="b"/>
              <a:pathLst>
                <a:path w="8" h="8">
                  <a:moveTo>
                    <a:pt x="5" y="0"/>
                  </a:moveTo>
                  <a:lnTo>
                    <a:pt x="4" y="0"/>
                  </a:lnTo>
                  <a:lnTo>
                    <a:pt x="2" y="0"/>
                  </a:lnTo>
                  <a:lnTo>
                    <a:pt x="0" y="0"/>
                  </a:lnTo>
                  <a:lnTo>
                    <a:pt x="0" y="0"/>
                  </a:lnTo>
                  <a:lnTo>
                    <a:pt x="0" y="0"/>
                  </a:lnTo>
                  <a:lnTo>
                    <a:pt x="1" y="1"/>
                  </a:lnTo>
                  <a:lnTo>
                    <a:pt x="2" y="2"/>
                  </a:lnTo>
                  <a:lnTo>
                    <a:pt x="2" y="3"/>
                  </a:lnTo>
                  <a:lnTo>
                    <a:pt x="4" y="4"/>
                  </a:lnTo>
                  <a:lnTo>
                    <a:pt x="3" y="5"/>
                  </a:lnTo>
                  <a:lnTo>
                    <a:pt x="3" y="6"/>
                  </a:lnTo>
                  <a:lnTo>
                    <a:pt x="4" y="7"/>
                  </a:lnTo>
                  <a:lnTo>
                    <a:pt x="5" y="7"/>
                  </a:lnTo>
                  <a:lnTo>
                    <a:pt x="6" y="8"/>
                  </a:lnTo>
                  <a:lnTo>
                    <a:pt x="6" y="8"/>
                  </a:lnTo>
                  <a:lnTo>
                    <a:pt x="8" y="8"/>
                  </a:lnTo>
                  <a:lnTo>
                    <a:pt x="7" y="7"/>
                  </a:lnTo>
                  <a:lnTo>
                    <a:pt x="6" y="4"/>
                  </a:lnTo>
                  <a:lnTo>
                    <a:pt x="6" y="1"/>
                  </a:lnTo>
                  <a:lnTo>
                    <a:pt x="6" y="0"/>
                  </a:lnTo>
                  <a:lnTo>
                    <a:pt x="6" y="0"/>
                  </a:lnTo>
                  <a:lnTo>
                    <a:pt x="5"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87" name="Freeform 537"/>
            <p:cNvSpPr>
              <a:spLocks/>
            </p:cNvSpPr>
            <p:nvPr/>
          </p:nvSpPr>
          <p:spPr bwMode="auto">
            <a:xfrm>
              <a:off x="7857532" y="3100311"/>
              <a:ext cx="3407" cy="2904"/>
            </a:xfrm>
            <a:custGeom>
              <a:avLst/>
              <a:gdLst/>
              <a:ahLst/>
              <a:cxnLst>
                <a:cxn ang="0">
                  <a:pos x="0" y="1"/>
                </a:cxn>
                <a:cxn ang="0">
                  <a:pos x="0" y="1"/>
                </a:cxn>
                <a:cxn ang="0">
                  <a:pos x="0" y="1"/>
                </a:cxn>
                <a:cxn ang="0">
                  <a:pos x="0" y="0"/>
                </a:cxn>
                <a:cxn ang="0">
                  <a:pos x="0" y="0"/>
                </a:cxn>
                <a:cxn ang="0">
                  <a:pos x="0" y="1"/>
                </a:cxn>
                <a:cxn ang="0">
                  <a:pos x="0" y="1"/>
                </a:cxn>
              </a:cxnLst>
              <a:rect l="0" t="0" r="r" b="b"/>
              <a:pathLst>
                <a:path h="1">
                  <a:moveTo>
                    <a:pt x="0" y="1"/>
                  </a:moveTo>
                  <a:lnTo>
                    <a:pt x="0" y="1"/>
                  </a:lnTo>
                  <a:lnTo>
                    <a:pt x="0" y="1"/>
                  </a:lnTo>
                  <a:lnTo>
                    <a:pt x="0" y="0"/>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88" name="Freeform 538"/>
            <p:cNvSpPr>
              <a:spLocks/>
            </p:cNvSpPr>
            <p:nvPr/>
          </p:nvSpPr>
          <p:spPr bwMode="auto">
            <a:xfrm>
              <a:off x="6348398" y="3701429"/>
              <a:ext cx="6813" cy="5808"/>
            </a:xfrm>
            <a:custGeom>
              <a:avLst/>
              <a:gdLst/>
              <a:ahLst/>
              <a:cxnLst>
                <a:cxn ang="0">
                  <a:pos x="2" y="0"/>
                </a:cxn>
                <a:cxn ang="0">
                  <a:pos x="1" y="0"/>
                </a:cxn>
                <a:cxn ang="0">
                  <a:pos x="1" y="1"/>
                </a:cxn>
                <a:cxn ang="0">
                  <a:pos x="0" y="1"/>
                </a:cxn>
                <a:cxn ang="0">
                  <a:pos x="0" y="1"/>
                </a:cxn>
                <a:cxn ang="0">
                  <a:pos x="1" y="1"/>
                </a:cxn>
                <a:cxn ang="0">
                  <a:pos x="1" y="2"/>
                </a:cxn>
                <a:cxn ang="0">
                  <a:pos x="1" y="2"/>
                </a:cxn>
                <a:cxn ang="0">
                  <a:pos x="2" y="2"/>
                </a:cxn>
                <a:cxn ang="0">
                  <a:pos x="2" y="2"/>
                </a:cxn>
                <a:cxn ang="0">
                  <a:pos x="2" y="1"/>
                </a:cxn>
                <a:cxn ang="0">
                  <a:pos x="2" y="1"/>
                </a:cxn>
                <a:cxn ang="0">
                  <a:pos x="2" y="0"/>
                </a:cxn>
              </a:cxnLst>
              <a:rect l="0" t="0" r="r" b="b"/>
              <a:pathLst>
                <a:path w="2" h="2">
                  <a:moveTo>
                    <a:pt x="2" y="0"/>
                  </a:moveTo>
                  <a:lnTo>
                    <a:pt x="1" y="0"/>
                  </a:lnTo>
                  <a:lnTo>
                    <a:pt x="1" y="1"/>
                  </a:lnTo>
                  <a:lnTo>
                    <a:pt x="0" y="1"/>
                  </a:lnTo>
                  <a:lnTo>
                    <a:pt x="0" y="1"/>
                  </a:lnTo>
                  <a:lnTo>
                    <a:pt x="1" y="1"/>
                  </a:lnTo>
                  <a:lnTo>
                    <a:pt x="1" y="2"/>
                  </a:lnTo>
                  <a:lnTo>
                    <a:pt x="1" y="2"/>
                  </a:lnTo>
                  <a:lnTo>
                    <a:pt x="2" y="2"/>
                  </a:lnTo>
                  <a:lnTo>
                    <a:pt x="2" y="2"/>
                  </a:lnTo>
                  <a:lnTo>
                    <a:pt x="2" y="1"/>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89" name="Freeform 539"/>
            <p:cNvSpPr>
              <a:spLocks/>
            </p:cNvSpPr>
            <p:nvPr/>
          </p:nvSpPr>
          <p:spPr bwMode="auto">
            <a:xfrm>
              <a:off x="6593675" y="3832107"/>
              <a:ext cx="6813" cy="8712"/>
            </a:xfrm>
            <a:custGeom>
              <a:avLst/>
              <a:gdLst/>
              <a:ahLst/>
              <a:cxnLst>
                <a:cxn ang="0">
                  <a:pos x="1" y="0"/>
                </a:cxn>
                <a:cxn ang="0">
                  <a:pos x="1" y="1"/>
                </a:cxn>
                <a:cxn ang="0">
                  <a:pos x="1" y="1"/>
                </a:cxn>
                <a:cxn ang="0">
                  <a:pos x="1" y="2"/>
                </a:cxn>
                <a:cxn ang="0">
                  <a:pos x="0" y="3"/>
                </a:cxn>
                <a:cxn ang="0">
                  <a:pos x="0" y="3"/>
                </a:cxn>
                <a:cxn ang="0">
                  <a:pos x="1" y="3"/>
                </a:cxn>
                <a:cxn ang="0">
                  <a:pos x="2" y="3"/>
                </a:cxn>
                <a:cxn ang="0">
                  <a:pos x="2" y="3"/>
                </a:cxn>
                <a:cxn ang="0">
                  <a:pos x="1" y="2"/>
                </a:cxn>
                <a:cxn ang="0">
                  <a:pos x="1" y="0"/>
                </a:cxn>
              </a:cxnLst>
              <a:rect l="0" t="0" r="r" b="b"/>
              <a:pathLst>
                <a:path w="2" h="3">
                  <a:moveTo>
                    <a:pt x="1" y="0"/>
                  </a:moveTo>
                  <a:lnTo>
                    <a:pt x="1" y="1"/>
                  </a:lnTo>
                  <a:lnTo>
                    <a:pt x="1" y="1"/>
                  </a:lnTo>
                  <a:lnTo>
                    <a:pt x="1" y="2"/>
                  </a:lnTo>
                  <a:lnTo>
                    <a:pt x="0" y="3"/>
                  </a:lnTo>
                  <a:lnTo>
                    <a:pt x="0" y="3"/>
                  </a:lnTo>
                  <a:lnTo>
                    <a:pt x="1" y="3"/>
                  </a:lnTo>
                  <a:lnTo>
                    <a:pt x="2" y="3"/>
                  </a:lnTo>
                  <a:lnTo>
                    <a:pt x="2" y="3"/>
                  </a:lnTo>
                  <a:lnTo>
                    <a:pt x="1"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90" name="Freeform 540"/>
            <p:cNvSpPr>
              <a:spLocks/>
            </p:cNvSpPr>
            <p:nvPr/>
          </p:nvSpPr>
          <p:spPr bwMode="auto">
            <a:xfrm>
              <a:off x="6385871" y="3660774"/>
              <a:ext cx="6813" cy="2904"/>
            </a:xfrm>
            <a:custGeom>
              <a:avLst/>
              <a:gdLst/>
              <a:ahLst/>
              <a:cxnLst>
                <a:cxn ang="0">
                  <a:pos x="1" y="0"/>
                </a:cxn>
                <a:cxn ang="0">
                  <a:pos x="0" y="0"/>
                </a:cxn>
                <a:cxn ang="0">
                  <a:pos x="1" y="0"/>
                </a:cxn>
                <a:cxn ang="0">
                  <a:pos x="2" y="0"/>
                </a:cxn>
                <a:cxn ang="0">
                  <a:pos x="1" y="0"/>
                </a:cxn>
                <a:cxn ang="0">
                  <a:pos x="2" y="0"/>
                </a:cxn>
                <a:cxn ang="0">
                  <a:pos x="1" y="0"/>
                </a:cxn>
              </a:cxnLst>
              <a:rect l="0" t="0" r="r" b="b"/>
              <a:pathLst>
                <a:path w="2">
                  <a:moveTo>
                    <a:pt x="1" y="0"/>
                  </a:moveTo>
                  <a:lnTo>
                    <a:pt x="0" y="0"/>
                  </a:lnTo>
                  <a:lnTo>
                    <a:pt x="1" y="0"/>
                  </a:lnTo>
                  <a:lnTo>
                    <a:pt x="2" y="0"/>
                  </a:lnTo>
                  <a:lnTo>
                    <a:pt x="1" y="0"/>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91" name="Freeform 541"/>
            <p:cNvSpPr>
              <a:spLocks/>
            </p:cNvSpPr>
            <p:nvPr/>
          </p:nvSpPr>
          <p:spPr bwMode="auto">
            <a:xfrm>
              <a:off x="6365431" y="3713045"/>
              <a:ext cx="3407" cy="5808"/>
            </a:xfrm>
            <a:custGeom>
              <a:avLst/>
              <a:gdLst/>
              <a:ahLst/>
              <a:cxnLst>
                <a:cxn ang="0">
                  <a:pos x="0" y="0"/>
                </a:cxn>
                <a:cxn ang="0">
                  <a:pos x="0" y="0"/>
                </a:cxn>
                <a:cxn ang="0">
                  <a:pos x="0" y="0"/>
                </a:cxn>
                <a:cxn ang="0">
                  <a:pos x="0" y="0"/>
                </a:cxn>
                <a:cxn ang="0">
                  <a:pos x="0" y="1"/>
                </a:cxn>
                <a:cxn ang="0">
                  <a:pos x="0" y="2"/>
                </a:cxn>
                <a:cxn ang="0">
                  <a:pos x="0" y="2"/>
                </a:cxn>
                <a:cxn ang="0">
                  <a:pos x="1" y="2"/>
                </a:cxn>
                <a:cxn ang="0">
                  <a:pos x="1" y="1"/>
                </a:cxn>
                <a:cxn ang="0">
                  <a:pos x="1" y="1"/>
                </a:cxn>
                <a:cxn ang="0">
                  <a:pos x="1" y="0"/>
                </a:cxn>
                <a:cxn ang="0">
                  <a:pos x="0" y="0"/>
                </a:cxn>
              </a:cxnLst>
              <a:rect l="0" t="0" r="r" b="b"/>
              <a:pathLst>
                <a:path w="1" h="2">
                  <a:moveTo>
                    <a:pt x="0" y="0"/>
                  </a:moveTo>
                  <a:lnTo>
                    <a:pt x="0" y="0"/>
                  </a:lnTo>
                  <a:lnTo>
                    <a:pt x="0" y="0"/>
                  </a:lnTo>
                  <a:lnTo>
                    <a:pt x="0" y="0"/>
                  </a:lnTo>
                  <a:lnTo>
                    <a:pt x="0" y="1"/>
                  </a:lnTo>
                  <a:lnTo>
                    <a:pt x="0" y="2"/>
                  </a:lnTo>
                  <a:lnTo>
                    <a:pt x="0" y="2"/>
                  </a:lnTo>
                  <a:lnTo>
                    <a:pt x="1" y="2"/>
                  </a:lnTo>
                  <a:lnTo>
                    <a:pt x="1" y="1"/>
                  </a:lnTo>
                  <a:lnTo>
                    <a:pt x="1"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92" name="Freeform 542"/>
            <p:cNvSpPr>
              <a:spLocks/>
            </p:cNvSpPr>
            <p:nvPr/>
          </p:nvSpPr>
          <p:spPr bwMode="auto">
            <a:xfrm>
              <a:off x="6552795" y="3849531"/>
              <a:ext cx="10220" cy="8712"/>
            </a:xfrm>
            <a:custGeom>
              <a:avLst/>
              <a:gdLst/>
              <a:ahLst/>
              <a:cxnLst>
                <a:cxn ang="0">
                  <a:pos x="2" y="0"/>
                </a:cxn>
                <a:cxn ang="0">
                  <a:pos x="0" y="0"/>
                </a:cxn>
                <a:cxn ang="0">
                  <a:pos x="0" y="0"/>
                </a:cxn>
                <a:cxn ang="0">
                  <a:pos x="1" y="1"/>
                </a:cxn>
                <a:cxn ang="0">
                  <a:pos x="2" y="2"/>
                </a:cxn>
                <a:cxn ang="0">
                  <a:pos x="2" y="3"/>
                </a:cxn>
                <a:cxn ang="0">
                  <a:pos x="3" y="3"/>
                </a:cxn>
                <a:cxn ang="0">
                  <a:pos x="3" y="1"/>
                </a:cxn>
                <a:cxn ang="0">
                  <a:pos x="2" y="0"/>
                </a:cxn>
                <a:cxn ang="0">
                  <a:pos x="2" y="0"/>
                </a:cxn>
              </a:cxnLst>
              <a:rect l="0" t="0" r="r" b="b"/>
              <a:pathLst>
                <a:path w="3" h="3">
                  <a:moveTo>
                    <a:pt x="2" y="0"/>
                  </a:moveTo>
                  <a:lnTo>
                    <a:pt x="0" y="0"/>
                  </a:lnTo>
                  <a:lnTo>
                    <a:pt x="0" y="0"/>
                  </a:lnTo>
                  <a:lnTo>
                    <a:pt x="1" y="1"/>
                  </a:lnTo>
                  <a:lnTo>
                    <a:pt x="2" y="2"/>
                  </a:lnTo>
                  <a:lnTo>
                    <a:pt x="2" y="3"/>
                  </a:lnTo>
                  <a:lnTo>
                    <a:pt x="3" y="3"/>
                  </a:lnTo>
                  <a:lnTo>
                    <a:pt x="3" y="1"/>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93" name="Rectangle 543"/>
            <p:cNvSpPr>
              <a:spLocks noChangeArrowheads="1"/>
            </p:cNvSpPr>
            <p:nvPr/>
          </p:nvSpPr>
          <p:spPr bwMode="auto">
            <a:xfrm>
              <a:off x="7857532" y="3100311"/>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94" name="Freeform 544"/>
            <p:cNvSpPr>
              <a:spLocks/>
            </p:cNvSpPr>
            <p:nvPr/>
          </p:nvSpPr>
          <p:spPr bwMode="auto">
            <a:xfrm>
              <a:off x="7704234" y="3326819"/>
              <a:ext cx="44286" cy="46463"/>
            </a:xfrm>
            <a:custGeom>
              <a:avLst/>
              <a:gdLst/>
              <a:ahLst/>
              <a:cxnLst>
                <a:cxn ang="0">
                  <a:pos x="10" y="5"/>
                </a:cxn>
                <a:cxn ang="0">
                  <a:pos x="9" y="6"/>
                </a:cxn>
                <a:cxn ang="0">
                  <a:pos x="9" y="7"/>
                </a:cxn>
                <a:cxn ang="0">
                  <a:pos x="8" y="8"/>
                </a:cxn>
                <a:cxn ang="0">
                  <a:pos x="4" y="12"/>
                </a:cxn>
                <a:cxn ang="0">
                  <a:pos x="4" y="12"/>
                </a:cxn>
                <a:cxn ang="0">
                  <a:pos x="3" y="13"/>
                </a:cxn>
                <a:cxn ang="0">
                  <a:pos x="1" y="14"/>
                </a:cxn>
                <a:cxn ang="0">
                  <a:pos x="1" y="15"/>
                </a:cxn>
                <a:cxn ang="0">
                  <a:pos x="0" y="16"/>
                </a:cxn>
                <a:cxn ang="0">
                  <a:pos x="1" y="16"/>
                </a:cxn>
                <a:cxn ang="0">
                  <a:pos x="2" y="16"/>
                </a:cxn>
                <a:cxn ang="0">
                  <a:pos x="3" y="15"/>
                </a:cxn>
                <a:cxn ang="0">
                  <a:pos x="7" y="12"/>
                </a:cxn>
                <a:cxn ang="0">
                  <a:pos x="9" y="10"/>
                </a:cxn>
                <a:cxn ang="0">
                  <a:pos x="9" y="9"/>
                </a:cxn>
                <a:cxn ang="0">
                  <a:pos x="11" y="8"/>
                </a:cxn>
                <a:cxn ang="0">
                  <a:pos x="12" y="6"/>
                </a:cxn>
                <a:cxn ang="0">
                  <a:pos x="13" y="5"/>
                </a:cxn>
                <a:cxn ang="0">
                  <a:pos x="13" y="5"/>
                </a:cxn>
                <a:cxn ang="0">
                  <a:pos x="12" y="2"/>
                </a:cxn>
                <a:cxn ang="0">
                  <a:pos x="13" y="2"/>
                </a:cxn>
                <a:cxn ang="0">
                  <a:pos x="12" y="2"/>
                </a:cxn>
                <a:cxn ang="0">
                  <a:pos x="12" y="0"/>
                </a:cxn>
                <a:cxn ang="0">
                  <a:pos x="12" y="0"/>
                </a:cxn>
                <a:cxn ang="0">
                  <a:pos x="12" y="1"/>
                </a:cxn>
                <a:cxn ang="0">
                  <a:pos x="12" y="1"/>
                </a:cxn>
                <a:cxn ang="0">
                  <a:pos x="12" y="2"/>
                </a:cxn>
                <a:cxn ang="0">
                  <a:pos x="12" y="2"/>
                </a:cxn>
                <a:cxn ang="0">
                  <a:pos x="12" y="3"/>
                </a:cxn>
                <a:cxn ang="0">
                  <a:pos x="12" y="3"/>
                </a:cxn>
                <a:cxn ang="0">
                  <a:pos x="12" y="4"/>
                </a:cxn>
                <a:cxn ang="0">
                  <a:pos x="12" y="3"/>
                </a:cxn>
                <a:cxn ang="0">
                  <a:pos x="12" y="4"/>
                </a:cxn>
                <a:cxn ang="0">
                  <a:pos x="11" y="5"/>
                </a:cxn>
                <a:cxn ang="0">
                  <a:pos x="10" y="5"/>
                </a:cxn>
              </a:cxnLst>
              <a:rect l="0" t="0" r="r" b="b"/>
              <a:pathLst>
                <a:path w="13" h="16">
                  <a:moveTo>
                    <a:pt x="10" y="5"/>
                  </a:moveTo>
                  <a:lnTo>
                    <a:pt x="9" y="6"/>
                  </a:lnTo>
                  <a:lnTo>
                    <a:pt x="9" y="7"/>
                  </a:lnTo>
                  <a:lnTo>
                    <a:pt x="8" y="8"/>
                  </a:lnTo>
                  <a:lnTo>
                    <a:pt x="4" y="12"/>
                  </a:lnTo>
                  <a:lnTo>
                    <a:pt x="4" y="12"/>
                  </a:lnTo>
                  <a:lnTo>
                    <a:pt x="3" y="13"/>
                  </a:lnTo>
                  <a:lnTo>
                    <a:pt x="1" y="14"/>
                  </a:lnTo>
                  <a:lnTo>
                    <a:pt x="1" y="15"/>
                  </a:lnTo>
                  <a:lnTo>
                    <a:pt x="0" y="16"/>
                  </a:lnTo>
                  <a:lnTo>
                    <a:pt x="1" y="16"/>
                  </a:lnTo>
                  <a:lnTo>
                    <a:pt x="2" y="16"/>
                  </a:lnTo>
                  <a:lnTo>
                    <a:pt x="3" y="15"/>
                  </a:lnTo>
                  <a:lnTo>
                    <a:pt x="7" y="12"/>
                  </a:lnTo>
                  <a:lnTo>
                    <a:pt x="9" y="10"/>
                  </a:lnTo>
                  <a:lnTo>
                    <a:pt x="9" y="9"/>
                  </a:lnTo>
                  <a:lnTo>
                    <a:pt x="11" y="8"/>
                  </a:lnTo>
                  <a:lnTo>
                    <a:pt x="12" y="6"/>
                  </a:lnTo>
                  <a:lnTo>
                    <a:pt x="13" y="5"/>
                  </a:lnTo>
                  <a:lnTo>
                    <a:pt x="13" y="5"/>
                  </a:lnTo>
                  <a:lnTo>
                    <a:pt x="12" y="2"/>
                  </a:lnTo>
                  <a:lnTo>
                    <a:pt x="13" y="2"/>
                  </a:lnTo>
                  <a:lnTo>
                    <a:pt x="12" y="2"/>
                  </a:lnTo>
                  <a:lnTo>
                    <a:pt x="12" y="0"/>
                  </a:lnTo>
                  <a:lnTo>
                    <a:pt x="12" y="0"/>
                  </a:lnTo>
                  <a:lnTo>
                    <a:pt x="12" y="1"/>
                  </a:lnTo>
                  <a:lnTo>
                    <a:pt x="12" y="1"/>
                  </a:lnTo>
                  <a:lnTo>
                    <a:pt x="12" y="2"/>
                  </a:lnTo>
                  <a:lnTo>
                    <a:pt x="12" y="2"/>
                  </a:lnTo>
                  <a:lnTo>
                    <a:pt x="12" y="3"/>
                  </a:lnTo>
                  <a:lnTo>
                    <a:pt x="12" y="3"/>
                  </a:lnTo>
                  <a:lnTo>
                    <a:pt x="12" y="4"/>
                  </a:lnTo>
                  <a:lnTo>
                    <a:pt x="12" y="3"/>
                  </a:lnTo>
                  <a:lnTo>
                    <a:pt x="12" y="4"/>
                  </a:lnTo>
                  <a:lnTo>
                    <a:pt x="11" y="5"/>
                  </a:lnTo>
                  <a:lnTo>
                    <a:pt x="10"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95" name="Freeform 545"/>
            <p:cNvSpPr>
              <a:spLocks/>
            </p:cNvSpPr>
            <p:nvPr/>
          </p:nvSpPr>
          <p:spPr bwMode="auto">
            <a:xfrm>
              <a:off x="7758740" y="3094503"/>
              <a:ext cx="34066" cy="58079"/>
            </a:xfrm>
            <a:custGeom>
              <a:avLst/>
              <a:gdLst/>
              <a:ahLst/>
              <a:cxnLst>
                <a:cxn ang="0">
                  <a:pos x="9" y="1"/>
                </a:cxn>
                <a:cxn ang="0">
                  <a:pos x="9" y="1"/>
                </a:cxn>
                <a:cxn ang="0">
                  <a:pos x="8" y="1"/>
                </a:cxn>
                <a:cxn ang="0">
                  <a:pos x="8" y="0"/>
                </a:cxn>
                <a:cxn ang="0">
                  <a:pos x="7" y="0"/>
                </a:cxn>
                <a:cxn ang="0">
                  <a:pos x="7" y="0"/>
                </a:cxn>
                <a:cxn ang="0">
                  <a:pos x="7" y="1"/>
                </a:cxn>
                <a:cxn ang="0">
                  <a:pos x="4" y="2"/>
                </a:cxn>
                <a:cxn ang="0">
                  <a:pos x="0" y="9"/>
                </a:cxn>
                <a:cxn ang="0">
                  <a:pos x="0" y="10"/>
                </a:cxn>
                <a:cxn ang="0">
                  <a:pos x="0" y="15"/>
                </a:cxn>
                <a:cxn ang="0">
                  <a:pos x="1" y="16"/>
                </a:cxn>
                <a:cxn ang="0">
                  <a:pos x="3" y="16"/>
                </a:cxn>
                <a:cxn ang="0">
                  <a:pos x="3" y="20"/>
                </a:cxn>
                <a:cxn ang="0">
                  <a:pos x="3" y="20"/>
                </a:cxn>
                <a:cxn ang="0">
                  <a:pos x="9" y="4"/>
                </a:cxn>
                <a:cxn ang="0">
                  <a:pos x="9" y="2"/>
                </a:cxn>
                <a:cxn ang="0">
                  <a:pos x="10" y="2"/>
                </a:cxn>
                <a:cxn ang="0">
                  <a:pos x="9" y="1"/>
                </a:cxn>
              </a:cxnLst>
              <a:rect l="0" t="0" r="r" b="b"/>
              <a:pathLst>
                <a:path w="10" h="20">
                  <a:moveTo>
                    <a:pt x="9" y="1"/>
                  </a:moveTo>
                  <a:lnTo>
                    <a:pt x="9" y="1"/>
                  </a:lnTo>
                  <a:lnTo>
                    <a:pt x="8" y="1"/>
                  </a:lnTo>
                  <a:lnTo>
                    <a:pt x="8" y="0"/>
                  </a:lnTo>
                  <a:lnTo>
                    <a:pt x="7" y="0"/>
                  </a:lnTo>
                  <a:lnTo>
                    <a:pt x="7" y="0"/>
                  </a:lnTo>
                  <a:lnTo>
                    <a:pt x="7" y="1"/>
                  </a:lnTo>
                  <a:lnTo>
                    <a:pt x="4" y="2"/>
                  </a:lnTo>
                  <a:lnTo>
                    <a:pt x="0" y="9"/>
                  </a:lnTo>
                  <a:lnTo>
                    <a:pt x="0" y="10"/>
                  </a:lnTo>
                  <a:lnTo>
                    <a:pt x="0" y="15"/>
                  </a:lnTo>
                  <a:lnTo>
                    <a:pt x="1" y="16"/>
                  </a:lnTo>
                  <a:lnTo>
                    <a:pt x="3" y="16"/>
                  </a:lnTo>
                  <a:lnTo>
                    <a:pt x="3" y="20"/>
                  </a:lnTo>
                  <a:lnTo>
                    <a:pt x="3" y="20"/>
                  </a:lnTo>
                  <a:lnTo>
                    <a:pt x="9" y="4"/>
                  </a:lnTo>
                  <a:lnTo>
                    <a:pt x="9" y="2"/>
                  </a:lnTo>
                  <a:lnTo>
                    <a:pt x="10" y="2"/>
                  </a:lnTo>
                  <a:lnTo>
                    <a:pt x="9"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96" name="Freeform 546"/>
            <p:cNvSpPr>
              <a:spLocks/>
            </p:cNvSpPr>
            <p:nvPr/>
          </p:nvSpPr>
          <p:spPr bwMode="auto">
            <a:xfrm>
              <a:off x="7646321" y="3146774"/>
              <a:ext cx="3407" cy="2904"/>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97" name="Freeform 547"/>
            <p:cNvSpPr>
              <a:spLocks/>
            </p:cNvSpPr>
            <p:nvPr/>
          </p:nvSpPr>
          <p:spPr bwMode="auto">
            <a:xfrm>
              <a:off x="7751927" y="3207757"/>
              <a:ext cx="81759" cy="101638"/>
            </a:xfrm>
            <a:custGeom>
              <a:avLst/>
              <a:gdLst/>
              <a:ahLst/>
              <a:cxnLst>
                <a:cxn ang="0">
                  <a:pos x="0" y="14"/>
                </a:cxn>
                <a:cxn ang="0">
                  <a:pos x="3" y="22"/>
                </a:cxn>
                <a:cxn ang="0">
                  <a:pos x="5" y="24"/>
                </a:cxn>
                <a:cxn ang="0">
                  <a:pos x="5" y="22"/>
                </a:cxn>
                <a:cxn ang="0">
                  <a:pos x="6" y="24"/>
                </a:cxn>
                <a:cxn ang="0">
                  <a:pos x="5" y="26"/>
                </a:cxn>
                <a:cxn ang="0">
                  <a:pos x="5" y="28"/>
                </a:cxn>
                <a:cxn ang="0">
                  <a:pos x="7" y="28"/>
                </a:cxn>
                <a:cxn ang="0">
                  <a:pos x="9" y="28"/>
                </a:cxn>
                <a:cxn ang="0">
                  <a:pos x="10" y="27"/>
                </a:cxn>
                <a:cxn ang="0">
                  <a:pos x="13" y="28"/>
                </a:cxn>
                <a:cxn ang="0">
                  <a:pos x="16" y="31"/>
                </a:cxn>
                <a:cxn ang="0">
                  <a:pos x="16" y="31"/>
                </a:cxn>
                <a:cxn ang="0">
                  <a:pos x="15" y="27"/>
                </a:cxn>
                <a:cxn ang="0">
                  <a:pos x="17" y="28"/>
                </a:cxn>
                <a:cxn ang="0">
                  <a:pos x="18" y="29"/>
                </a:cxn>
                <a:cxn ang="0">
                  <a:pos x="20" y="31"/>
                </a:cxn>
                <a:cxn ang="0">
                  <a:pos x="20" y="32"/>
                </a:cxn>
                <a:cxn ang="0">
                  <a:pos x="23" y="32"/>
                </a:cxn>
                <a:cxn ang="0">
                  <a:pos x="23" y="33"/>
                </a:cxn>
                <a:cxn ang="0">
                  <a:pos x="24" y="35"/>
                </a:cxn>
                <a:cxn ang="0">
                  <a:pos x="24" y="32"/>
                </a:cxn>
                <a:cxn ang="0">
                  <a:pos x="23" y="32"/>
                </a:cxn>
                <a:cxn ang="0">
                  <a:pos x="22" y="32"/>
                </a:cxn>
                <a:cxn ang="0">
                  <a:pos x="23" y="31"/>
                </a:cxn>
                <a:cxn ang="0">
                  <a:pos x="21" y="30"/>
                </a:cxn>
                <a:cxn ang="0">
                  <a:pos x="22" y="28"/>
                </a:cxn>
                <a:cxn ang="0">
                  <a:pos x="23" y="28"/>
                </a:cxn>
                <a:cxn ang="0">
                  <a:pos x="20" y="27"/>
                </a:cxn>
                <a:cxn ang="0">
                  <a:pos x="20" y="28"/>
                </a:cxn>
                <a:cxn ang="0">
                  <a:pos x="18" y="28"/>
                </a:cxn>
                <a:cxn ang="0">
                  <a:pos x="17" y="25"/>
                </a:cxn>
                <a:cxn ang="0">
                  <a:pos x="16" y="25"/>
                </a:cxn>
                <a:cxn ang="0">
                  <a:pos x="14" y="25"/>
                </a:cxn>
                <a:cxn ang="0">
                  <a:pos x="13" y="26"/>
                </a:cxn>
                <a:cxn ang="0">
                  <a:pos x="13" y="27"/>
                </a:cxn>
                <a:cxn ang="0">
                  <a:pos x="11" y="26"/>
                </a:cxn>
                <a:cxn ang="0">
                  <a:pos x="10" y="24"/>
                </a:cxn>
                <a:cxn ang="0">
                  <a:pos x="10" y="22"/>
                </a:cxn>
                <a:cxn ang="0">
                  <a:pos x="9" y="19"/>
                </a:cxn>
                <a:cxn ang="0">
                  <a:pos x="10" y="17"/>
                </a:cxn>
                <a:cxn ang="0">
                  <a:pos x="11" y="16"/>
                </a:cxn>
                <a:cxn ang="0">
                  <a:pos x="13" y="15"/>
                </a:cxn>
                <a:cxn ang="0">
                  <a:pos x="15" y="10"/>
                </a:cxn>
                <a:cxn ang="0">
                  <a:pos x="14" y="8"/>
                </a:cxn>
                <a:cxn ang="0">
                  <a:pos x="13" y="7"/>
                </a:cxn>
                <a:cxn ang="0">
                  <a:pos x="13" y="3"/>
                </a:cxn>
                <a:cxn ang="0">
                  <a:pos x="14" y="2"/>
                </a:cxn>
                <a:cxn ang="0">
                  <a:pos x="13" y="1"/>
                </a:cxn>
                <a:cxn ang="0">
                  <a:pos x="13" y="2"/>
                </a:cxn>
                <a:cxn ang="0">
                  <a:pos x="10" y="2"/>
                </a:cxn>
                <a:cxn ang="0">
                  <a:pos x="5" y="0"/>
                </a:cxn>
                <a:cxn ang="0">
                  <a:pos x="3" y="14"/>
                </a:cxn>
                <a:cxn ang="0">
                  <a:pos x="1" y="14"/>
                </a:cxn>
              </a:cxnLst>
              <a:rect l="0" t="0" r="r" b="b"/>
              <a:pathLst>
                <a:path w="24" h="35">
                  <a:moveTo>
                    <a:pt x="0" y="14"/>
                  </a:moveTo>
                  <a:lnTo>
                    <a:pt x="0" y="14"/>
                  </a:lnTo>
                  <a:lnTo>
                    <a:pt x="2" y="22"/>
                  </a:lnTo>
                  <a:lnTo>
                    <a:pt x="3" y="22"/>
                  </a:lnTo>
                  <a:lnTo>
                    <a:pt x="5" y="25"/>
                  </a:lnTo>
                  <a:lnTo>
                    <a:pt x="5" y="24"/>
                  </a:lnTo>
                  <a:lnTo>
                    <a:pt x="5" y="22"/>
                  </a:lnTo>
                  <a:lnTo>
                    <a:pt x="5" y="22"/>
                  </a:lnTo>
                  <a:lnTo>
                    <a:pt x="6" y="23"/>
                  </a:lnTo>
                  <a:lnTo>
                    <a:pt x="6" y="24"/>
                  </a:lnTo>
                  <a:lnTo>
                    <a:pt x="5" y="25"/>
                  </a:lnTo>
                  <a:lnTo>
                    <a:pt x="5" y="26"/>
                  </a:lnTo>
                  <a:lnTo>
                    <a:pt x="5" y="28"/>
                  </a:lnTo>
                  <a:lnTo>
                    <a:pt x="5" y="28"/>
                  </a:lnTo>
                  <a:lnTo>
                    <a:pt x="6" y="28"/>
                  </a:lnTo>
                  <a:lnTo>
                    <a:pt x="7" y="28"/>
                  </a:lnTo>
                  <a:lnTo>
                    <a:pt x="8" y="28"/>
                  </a:lnTo>
                  <a:lnTo>
                    <a:pt x="9" y="28"/>
                  </a:lnTo>
                  <a:lnTo>
                    <a:pt x="9" y="28"/>
                  </a:lnTo>
                  <a:lnTo>
                    <a:pt x="10" y="27"/>
                  </a:lnTo>
                  <a:lnTo>
                    <a:pt x="11" y="27"/>
                  </a:lnTo>
                  <a:lnTo>
                    <a:pt x="13" y="28"/>
                  </a:lnTo>
                  <a:lnTo>
                    <a:pt x="15" y="30"/>
                  </a:lnTo>
                  <a:lnTo>
                    <a:pt x="16" y="31"/>
                  </a:lnTo>
                  <a:lnTo>
                    <a:pt x="16" y="31"/>
                  </a:lnTo>
                  <a:lnTo>
                    <a:pt x="16" y="31"/>
                  </a:lnTo>
                  <a:lnTo>
                    <a:pt x="15" y="28"/>
                  </a:lnTo>
                  <a:lnTo>
                    <a:pt x="15" y="27"/>
                  </a:lnTo>
                  <a:lnTo>
                    <a:pt x="16" y="28"/>
                  </a:lnTo>
                  <a:lnTo>
                    <a:pt x="17" y="28"/>
                  </a:lnTo>
                  <a:lnTo>
                    <a:pt x="17" y="28"/>
                  </a:lnTo>
                  <a:lnTo>
                    <a:pt x="18" y="29"/>
                  </a:lnTo>
                  <a:lnTo>
                    <a:pt x="19" y="30"/>
                  </a:lnTo>
                  <a:lnTo>
                    <a:pt x="20" y="31"/>
                  </a:lnTo>
                  <a:lnTo>
                    <a:pt x="20" y="32"/>
                  </a:lnTo>
                  <a:lnTo>
                    <a:pt x="20" y="32"/>
                  </a:lnTo>
                  <a:lnTo>
                    <a:pt x="21" y="33"/>
                  </a:lnTo>
                  <a:lnTo>
                    <a:pt x="23" y="32"/>
                  </a:lnTo>
                  <a:lnTo>
                    <a:pt x="23" y="33"/>
                  </a:lnTo>
                  <a:lnTo>
                    <a:pt x="23" y="33"/>
                  </a:lnTo>
                  <a:lnTo>
                    <a:pt x="23" y="34"/>
                  </a:lnTo>
                  <a:lnTo>
                    <a:pt x="24" y="35"/>
                  </a:lnTo>
                  <a:lnTo>
                    <a:pt x="24" y="34"/>
                  </a:lnTo>
                  <a:lnTo>
                    <a:pt x="24" y="32"/>
                  </a:lnTo>
                  <a:lnTo>
                    <a:pt x="24" y="32"/>
                  </a:lnTo>
                  <a:lnTo>
                    <a:pt x="23" y="32"/>
                  </a:lnTo>
                  <a:lnTo>
                    <a:pt x="23" y="32"/>
                  </a:lnTo>
                  <a:lnTo>
                    <a:pt x="22" y="32"/>
                  </a:lnTo>
                  <a:lnTo>
                    <a:pt x="22" y="32"/>
                  </a:lnTo>
                  <a:lnTo>
                    <a:pt x="23" y="31"/>
                  </a:lnTo>
                  <a:lnTo>
                    <a:pt x="22" y="30"/>
                  </a:lnTo>
                  <a:lnTo>
                    <a:pt x="21" y="30"/>
                  </a:lnTo>
                  <a:lnTo>
                    <a:pt x="21" y="29"/>
                  </a:lnTo>
                  <a:lnTo>
                    <a:pt x="22" y="28"/>
                  </a:lnTo>
                  <a:lnTo>
                    <a:pt x="23" y="28"/>
                  </a:lnTo>
                  <a:lnTo>
                    <a:pt x="23" y="28"/>
                  </a:lnTo>
                  <a:lnTo>
                    <a:pt x="20" y="27"/>
                  </a:lnTo>
                  <a:lnTo>
                    <a:pt x="20" y="27"/>
                  </a:lnTo>
                  <a:lnTo>
                    <a:pt x="20" y="26"/>
                  </a:lnTo>
                  <a:lnTo>
                    <a:pt x="20" y="28"/>
                  </a:lnTo>
                  <a:lnTo>
                    <a:pt x="19" y="28"/>
                  </a:lnTo>
                  <a:lnTo>
                    <a:pt x="18" y="28"/>
                  </a:lnTo>
                  <a:lnTo>
                    <a:pt x="18" y="25"/>
                  </a:lnTo>
                  <a:lnTo>
                    <a:pt x="17" y="25"/>
                  </a:lnTo>
                  <a:lnTo>
                    <a:pt x="16" y="25"/>
                  </a:lnTo>
                  <a:lnTo>
                    <a:pt x="16" y="25"/>
                  </a:lnTo>
                  <a:lnTo>
                    <a:pt x="15" y="25"/>
                  </a:lnTo>
                  <a:lnTo>
                    <a:pt x="14" y="25"/>
                  </a:lnTo>
                  <a:lnTo>
                    <a:pt x="13" y="25"/>
                  </a:lnTo>
                  <a:lnTo>
                    <a:pt x="13" y="26"/>
                  </a:lnTo>
                  <a:lnTo>
                    <a:pt x="13" y="27"/>
                  </a:lnTo>
                  <a:lnTo>
                    <a:pt x="13" y="27"/>
                  </a:lnTo>
                  <a:lnTo>
                    <a:pt x="13" y="27"/>
                  </a:lnTo>
                  <a:lnTo>
                    <a:pt x="11" y="26"/>
                  </a:lnTo>
                  <a:lnTo>
                    <a:pt x="11" y="25"/>
                  </a:lnTo>
                  <a:lnTo>
                    <a:pt x="10" y="24"/>
                  </a:lnTo>
                  <a:lnTo>
                    <a:pt x="10" y="23"/>
                  </a:lnTo>
                  <a:lnTo>
                    <a:pt x="10" y="22"/>
                  </a:lnTo>
                  <a:lnTo>
                    <a:pt x="9" y="21"/>
                  </a:lnTo>
                  <a:lnTo>
                    <a:pt x="9" y="19"/>
                  </a:lnTo>
                  <a:lnTo>
                    <a:pt x="9" y="19"/>
                  </a:lnTo>
                  <a:lnTo>
                    <a:pt x="10" y="17"/>
                  </a:lnTo>
                  <a:lnTo>
                    <a:pt x="10" y="17"/>
                  </a:lnTo>
                  <a:lnTo>
                    <a:pt x="11" y="16"/>
                  </a:lnTo>
                  <a:lnTo>
                    <a:pt x="13" y="15"/>
                  </a:lnTo>
                  <a:lnTo>
                    <a:pt x="13" y="15"/>
                  </a:lnTo>
                  <a:lnTo>
                    <a:pt x="13" y="14"/>
                  </a:lnTo>
                  <a:lnTo>
                    <a:pt x="15" y="10"/>
                  </a:lnTo>
                  <a:lnTo>
                    <a:pt x="15" y="9"/>
                  </a:lnTo>
                  <a:lnTo>
                    <a:pt x="14" y="8"/>
                  </a:lnTo>
                  <a:lnTo>
                    <a:pt x="14" y="8"/>
                  </a:lnTo>
                  <a:lnTo>
                    <a:pt x="13" y="7"/>
                  </a:lnTo>
                  <a:lnTo>
                    <a:pt x="13" y="7"/>
                  </a:lnTo>
                  <a:lnTo>
                    <a:pt x="13" y="3"/>
                  </a:lnTo>
                  <a:lnTo>
                    <a:pt x="14" y="2"/>
                  </a:lnTo>
                  <a:lnTo>
                    <a:pt x="14" y="2"/>
                  </a:lnTo>
                  <a:lnTo>
                    <a:pt x="13" y="1"/>
                  </a:lnTo>
                  <a:lnTo>
                    <a:pt x="13" y="1"/>
                  </a:lnTo>
                  <a:lnTo>
                    <a:pt x="13" y="1"/>
                  </a:lnTo>
                  <a:lnTo>
                    <a:pt x="13" y="2"/>
                  </a:lnTo>
                  <a:lnTo>
                    <a:pt x="12" y="2"/>
                  </a:lnTo>
                  <a:lnTo>
                    <a:pt x="10" y="2"/>
                  </a:lnTo>
                  <a:lnTo>
                    <a:pt x="9" y="1"/>
                  </a:lnTo>
                  <a:lnTo>
                    <a:pt x="5" y="0"/>
                  </a:lnTo>
                  <a:lnTo>
                    <a:pt x="4" y="2"/>
                  </a:lnTo>
                  <a:lnTo>
                    <a:pt x="3" y="14"/>
                  </a:lnTo>
                  <a:lnTo>
                    <a:pt x="2" y="15"/>
                  </a:lnTo>
                  <a:lnTo>
                    <a:pt x="1" y="14"/>
                  </a:lnTo>
                  <a:lnTo>
                    <a:pt x="0" y="1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98" name="Freeform 548"/>
            <p:cNvSpPr>
              <a:spLocks/>
            </p:cNvSpPr>
            <p:nvPr/>
          </p:nvSpPr>
          <p:spPr bwMode="auto">
            <a:xfrm>
              <a:off x="7639508" y="3143870"/>
              <a:ext cx="6813" cy="5808"/>
            </a:xfrm>
            <a:custGeom>
              <a:avLst/>
              <a:gdLst/>
              <a:ahLst/>
              <a:cxnLst>
                <a:cxn ang="0">
                  <a:pos x="2" y="0"/>
                </a:cxn>
                <a:cxn ang="0">
                  <a:pos x="2" y="0"/>
                </a:cxn>
                <a:cxn ang="0">
                  <a:pos x="2" y="0"/>
                </a:cxn>
                <a:cxn ang="0">
                  <a:pos x="1" y="1"/>
                </a:cxn>
                <a:cxn ang="0">
                  <a:pos x="1" y="1"/>
                </a:cxn>
                <a:cxn ang="0">
                  <a:pos x="0" y="1"/>
                </a:cxn>
                <a:cxn ang="0">
                  <a:pos x="0" y="1"/>
                </a:cxn>
                <a:cxn ang="0">
                  <a:pos x="1" y="1"/>
                </a:cxn>
                <a:cxn ang="0">
                  <a:pos x="1" y="1"/>
                </a:cxn>
                <a:cxn ang="0">
                  <a:pos x="1" y="1"/>
                </a:cxn>
                <a:cxn ang="0">
                  <a:pos x="1" y="1"/>
                </a:cxn>
                <a:cxn ang="0">
                  <a:pos x="1" y="2"/>
                </a:cxn>
                <a:cxn ang="0">
                  <a:pos x="2" y="1"/>
                </a:cxn>
                <a:cxn ang="0">
                  <a:pos x="2" y="1"/>
                </a:cxn>
                <a:cxn ang="0">
                  <a:pos x="2" y="1"/>
                </a:cxn>
                <a:cxn ang="0">
                  <a:pos x="2" y="0"/>
                </a:cxn>
              </a:cxnLst>
              <a:rect l="0" t="0" r="r" b="b"/>
              <a:pathLst>
                <a:path w="2" h="2">
                  <a:moveTo>
                    <a:pt x="2" y="0"/>
                  </a:moveTo>
                  <a:lnTo>
                    <a:pt x="2" y="0"/>
                  </a:lnTo>
                  <a:lnTo>
                    <a:pt x="2" y="0"/>
                  </a:lnTo>
                  <a:lnTo>
                    <a:pt x="1" y="1"/>
                  </a:lnTo>
                  <a:lnTo>
                    <a:pt x="1" y="1"/>
                  </a:lnTo>
                  <a:lnTo>
                    <a:pt x="0" y="1"/>
                  </a:lnTo>
                  <a:lnTo>
                    <a:pt x="0" y="1"/>
                  </a:lnTo>
                  <a:lnTo>
                    <a:pt x="1" y="1"/>
                  </a:lnTo>
                  <a:lnTo>
                    <a:pt x="1" y="1"/>
                  </a:lnTo>
                  <a:lnTo>
                    <a:pt x="1" y="1"/>
                  </a:lnTo>
                  <a:lnTo>
                    <a:pt x="1" y="1"/>
                  </a:lnTo>
                  <a:lnTo>
                    <a:pt x="1" y="2"/>
                  </a:lnTo>
                  <a:lnTo>
                    <a:pt x="2" y="1"/>
                  </a:lnTo>
                  <a:lnTo>
                    <a:pt x="2" y="1"/>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99" name="Freeform 549"/>
            <p:cNvSpPr>
              <a:spLocks/>
            </p:cNvSpPr>
            <p:nvPr/>
          </p:nvSpPr>
          <p:spPr bwMode="auto">
            <a:xfrm>
              <a:off x="7349945" y="3321012"/>
              <a:ext cx="3407" cy="2904"/>
            </a:xfrm>
            <a:custGeom>
              <a:avLst/>
              <a:gdLst/>
              <a:ahLst/>
              <a:cxnLst>
                <a:cxn ang="0">
                  <a:pos x="0" y="0"/>
                </a:cxn>
                <a:cxn ang="0">
                  <a:pos x="0" y="1"/>
                </a:cxn>
                <a:cxn ang="0">
                  <a:pos x="0" y="1"/>
                </a:cxn>
                <a:cxn ang="0">
                  <a:pos x="0" y="0"/>
                </a:cxn>
                <a:cxn ang="0">
                  <a:pos x="0" y="0"/>
                </a:cxn>
                <a:cxn ang="0">
                  <a:pos x="0" y="0"/>
                </a:cxn>
              </a:cxnLst>
              <a:rect l="0" t="0" r="r" b="b"/>
              <a:pathLst>
                <a:path h="1">
                  <a:moveTo>
                    <a:pt x="0" y="0"/>
                  </a:moveTo>
                  <a:lnTo>
                    <a:pt x="0" y="1"/>
                  </a:lnTo>
                  <a:lnTo>
                    <a:pt x="0" y="1"/>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00" name="Freeform 550"/>
            <p:cNvSpPr>
              <a:spLocks/>
            </p:cNvSpPr>
            <p:nvPr/>
          </p:nvSpPr>
          <p:spPr bwMode="auto">
            <a:xfrm>
              <a:off x="2423968" y="2452729"/>
              <a:ext cx="34066" cy="20328"/>
            </a:xfrm>
            <a:custGeom>
              <a:avLst/>
              <a:gdLst/>
              <a:ahLst/>
              <a:cxnLst>
                <a:cxn ang="0">
                  <a:pos x="9" y="3"/>
                </a:cxn>
                <a:cxn ang="0">
                  <a:pos x="9" y="3"/>
                </a:cxn>
                <a:cxn ang="0">
                  <a:pos x="9" y="2"/>
                </a:cxn>
                <a:cxn ang="0">
                  <a:pos x="8" y="0"/>
                </a:cxn>
                <a:cxn ang="0">
                  <a:pos x="7" y="0"/>
                </a:cxn>
                <a:cxn ang="0">
                  <a:pos x="5" y="1"/>
                </a:cxn>
                <a:cxn ang="0">
                  <a:pos x="4" y="1"/>
                </a:cxn>
                <a:cxn ang="0">
                  <a:pos x="3" y="1"/>
                </a:cxn>
                <a:cxn ang="0">
                  <a:pos x="2" y="3"/>
                </a:cxn>
                <a:cxn ang="0">
                  <a:pos x="0" y="4"/>
                </a:cxn>
                <a:cxn ang="0">
                  <a:pos x="1" y="6"/>
                </a:cxn>
                <a:cxn ang="0">
                  <a:pos x="2" y="7"/>
                </a:cxn>
                <a:cxn ang="0">
                  <a:pos x="5" y="4"/>
                </a:cxn>
                <a:cxn ang="0">
                  <a:pos x="7" y="4"/>
                </a:cxn>
                <a:cxn ang="0">
                  <a:pos x="9" y="4"/>
                </a:cxn>
                <a:cxn ang="0">
                  <a:pos x="9" y="4"/>
                </a:cxn>
                <a:cxn ang="0">
                  <a:pos x="10" y="4"/>
                </a:cxn>
                <a:cxn ang="0">
                  <a:pos x="10" y="4"/>
                </a:cxn>
                <a:cxn ang="0">
                  <a:pos x="10" y="4"/>
                </a:cxn>
                <a:cxn ang="0">
                  <a:pos x="9" y="3"/>
                </a:cxn>
              </a:cxnLst>
              <a:rect l="0" t="0" r="r" b="b"/>
              <a:pathLst>
                <a:path w="10" h="7">
                  <a:moveTo>
                    <a:pt x="9" y="3"/>
                  </a:moveTo>
                  <a:lnTo>
                    <a:pt x="9" y="3"/>
                  </a:lnTo>
                  <a:lnTo>
                    <a:pt x="9" y="2"/>
                  </a:lnTo>
                  <a:lnTo>
                    <a:pt x="8" y="0"/>
                  </a:lnTo>
                  <a:lnTo>
                    <a:pt x="7" y="0"/>
                  </a:lnTo>
                  <a:lnTo>
                    <a:pt x="5" y="1"/>
                  </a:lnTo>
                  <a:lnTo>
                    <a:pt x="4" y="1"/>
                  </a:lnTo>
                  <a:lnTo>
                    <a:pt x="3" y="1"/>
                  </a:lnTo>
                  <a:lnTo>
                    <a:pt x="2" y="3"/>
                  </a:lnTo>
                  <a:lnTo>
                    <a:pt x="0" y="4"/>
                  </a:lnTo>
                  <a:lnTo>
                    <a:pt x="1" y="6"/>
                  </a:lnTo>
                  <a:lnTo>
                    <a:pt x="2" y="7"/>
                  </a:lnTo>
                  <a:lnTo>
                    <a:pt x="5" y="4"/>
                  </a:lnTo>
                  <a:lnTo>
                    <a:pt x="7" y="4"/>
                  </a:lnTo>
                  <a:lnTo>
                    <a:pt x="9" y="4"/>
                  </a:lnTo>
                  <a:lnTo>
                    <a:pt x="9" y="4"/>
                  </a:lnTo>
                  <a:lnTo>
                    <a:pt x="10" y="4"/>
                  </a:lnTo>
                  <a:lnTo>
                    <a:pt x="10" y="4"/>
                  </a:lnTo>
                  <a:lnTo>
                    <a:pt x="10" y="4"/>
                  </a:lnTo>
                  <a:lnTo>
                    <a:pt x="9"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01" name="Freeform 551"/>
            <p:cNvSpPr>
              <a:spLocks/>
            </p:cNvSpPr>
            <p:nvPr/>
          </p:nvSpPr>
          <p:spPr bwMode="auto">
            <a:xfrm>
              <a:off x="7349945" y="3306492"/>
              <a:ext cx="3407" cy="2904"/>
            </a:xfrm>
            <a:custGeom>
              <a:avLst/>
              <a:gdLst/>
              <a:ahLst/>
              <a:cxnLst>
                <a:cxn ang="0">
                  <a:pos x="0" y="1"/>
                </a:cxn>
                <a:cxn ang="0">
                  <a:pos x="0" y="0"/>
                </a:cxn>
                <a:cxn ang="0">
                  <a:pos x="0" y="1"/>
                </a:cxn>
                <a:cxn ang="0">
                  <a:pos x="0" y="1"/>
                </a:cxn>
                <a:cxn ang="0">
                  <a:pos x="0" y="1"/>
                </a:cxn>
              </a:cxnLst>
              <a:rect l="0" t="0" r="r" b="b"/>
              <a:pathLst>
                <a:path h="1">
                  <a:moveTo>
                    <a:pt x="0" y="1"/>
                  </a:moveTo>
                  <a:lnTo>
                    <a:pt x="0" y="0"/>
                  </a:lnTo>
                  <a:lnTo>
                    <a:pt x="0"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02" name="Freeform 552"/>
            <p:cNvSpPr>
              <a:spLocks/>
            </p:cNvSpPr>
            <p:nvPr/>
          </p:nvSpPr>
          <p:spPr bwMode="auto">
            <a:xfrm>
              <a:off x="7349945" y="3321012"/>
              <a:ext cx="3407" cy="2904"/>
            </a:xfrm>
            <a:custGeom>
              <a:avLst/>
              <a:gdLst/>
              <a:ahLst/>
              <a:cxnLst>
                <a:cxn ang="0">
                  <a:pos x="1" y="1"/>
                </a:cxn>
                <a:cxn ang="0">
                  <a:pos x="1" y="0"/>
                </a:cxn>
                <a:cxn ang="0">
                  <a:pos x="1" y="0"/>
                </a:cxn>
                <a:cxn ang="0">
                  <a:pos x="1" y="0"/>
                </a:cxn>
                <a:cxn ang="0">
                  <a:pos x="0" y="1"/>
                </a:cxn>
                <a:cxn ang="0">
                  <a:pos x="1" y="1"/>
                </a:cxn>
                <a:cxn ang="0">
                  <a:pos x="1" y="1"/>
                </a:cxn>
              </a:cxnLst>
              <a:rect l="0" t="0" r="r" b="b"/>
              <a:pathLst>
                <a:path w="1" h="1">
                  <a:moveTo>
                    <a:pt x="1" y="1"/>
                  </a:moveTo>
                  <a:lnTo>
                    <a:pt x="1" y="0"/>
                  </a:lnTo>
                  <a:lnTo>
                    <a:pt x="1" y="0"/>
                  </a:lnTo>
                  <a:lnTo>
                    <a:pt x="1" y="0"/>
                  </a:lnTo>
                  <a:lnTo>
                    <a:pt x="0" y="1"/>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03" name="Freeform 553"/>
            <p:cNvSpPr>
              <a:spLocks/>
            </p:cNvSpPr>
            <p:nvPr/>
          </p:nvSpPr>
          <p:spPr bwMode="auto">
            <a:xfrm>
              <a:off x="7826873" y="3109023"/>
              <a:ext cx="3407" cy="2904"/>
            </a:xfrm>
            <a:custGeom>
              <a:avLst/>
              <a:gdLst/>
              <a:ahLst/>
              <a:cxnLst>
                <a:cxn ang="0">
                  <a:pos x="1" y="0"/>
                </a:cxn>
                <a:cxn ang="0">
                  <a:pos x="1" y="0"/>
                </a:cxn>
                <a:cxn ang="0">
                  <a:pos x="0" y="0"/>
                </a:cxn>
                <a:cxn ang="0">
                  <a:pos x="0" y="0"/>
                </a:cxn>
                <a:cxn ang="0">
                  <a:pos x="0" y="0"/>
                </a:cxn>
                <a:cxn ang="0">
                  <a:pos x="0" y="0"/>
                </a:cxn>
                <a:cxn ang="0">
                  <a:pos x="1" y="0"/>
                </a:cxn>
                <a:cxn ang="0">
                  <a:pos x="1" y="0"/>
                </a:cxn>
              </a:cxnLst>
              <a:rect l="0" t="0" r="r" b="b"/>
              <a:pathLst>
                <a:path w="1">
                  <a:moveTo>
                    <a:pt x="1" y="0"/>
                  </a:moveTo>
                  <a:lnTo>
                    <a:pt x="1" y="0"/>
                  </a:lnTo>
                  <a:lnTo>
                    <a:pt x="0" y="0"/>
                  </a:lnTo>
                  <a:lnTo>
                    <a:pt x="0" y="0"/>
                  </a:lnTo>
                  <a:lnTo>
                    <a:pt x="0" y="0"/>
                  </a:lnTo>
                  <a:lnTo>
                    <a:pt x="0"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04" name="Freeform 554"/>
            <p:cNvSpPr>
              <a:spLocks/>
            </p:cNvSpPr>
            <p:nvPr/>
          </p:nvSpPr>
          <p:spPr bwMode="auto">
            <a:xfrm>
              <a:off x="6338178" y="3704333"/>
              <a:ext cx="3407" cy="2904"/>
            </a:xfrm>
            <a:custGeom>
              <a:avLst/>
              <a:gdLst/>
              <a:ahLst/>
              <a:cxnLst>
                <a:cxn ang="0">
                  <a:pos x="0" y="1"/>
                </a:cxn>
                <a:cxn ang="0">
                  <a:pos x="1" y="1"/>
                </a:cxn>
                <a:cxn ang="0">
                  <a:pos x="1" y="1"/>
                </a:cxn>
                <a:cxn ang="0">
                  <a:pos x="1" y="1"/>
                </a:cxn>
                <a:cxn ang="0">
                  <a:pos x="0" y="0"/>
                </a:cxn>
                <a:cxn ang="0">
                  <a:pos x="0" y="0"/>
                </a:cxn>
                <a:cxn ang="0">
                  <a:pos x="0" y="1"/>
                </a:cxn>
                <a:cxn ang="0">
                  <a:pos x="0" y="1"/>
                </a:cxn>
                <a:cxn ang="0">
                  <a:pos x="0" y="1"/>
                </a:cxn>
              </a:cxnLst>
              <a:rect l="0" t="0" r="r" b="b"/>
              <a:pathLst>
                <a:path w="1" h="1">
                  <a:moveTo>
                    <a:pt x="0" y="1"/>
                  </a:moveTo>
                  <a:lnTo>
                    <a:pt x="1" y="1"/>
                  </a:lnTo>
                  <a:lnTo>
                    <a:pt x="1" y="1"/>
                  </a:lnTo>
                  <a:lnTo>
                    <a:pt x="1" y="1"/>
                  </a:lnTo>
                  <a:lnTo>
                    <a:pt x="0" y="0"/>
                  </a:lnTo>
                  <a:lnTo>
                    <a:pt x="0" y="0"/>
                  </a:lnTo>
                  <a:lnTo>
                    <a:pt x="0"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05" name="Freeform 555"/>
            <p:cNvSpPr>
              <a:spLocks/>
            </p:cNvSpPr>
            <p:nvPr/>
          </p:nvSpPr>
          <p:spPr bwMode="auto">
            <a:xfrm>
              <a:off x="4587174" y="3509769"/>
              <a:ext cx="6813" cy="2904"/>
            </a:xfrm>
            <a:custGeom>
              <a:avLst/>
              <a:gdLst/>
              <a:ahLst/>
              <a:cxnLst>
                <a:cxn ang="0">
                  <a:pos x="2" y="1"/>
                </a:cxn>
                <a:cxn ang="0">
                  <a:pos x="2" y="1"/>
                </a:cxn>
                <a:cxn ang="0">
                  <a:pos x="2" y="0"/>
                </a:cxn>
                <a:cxn ang="0">
                  <a:pos x="2" y="0"/>
                </a:cxn>
                <a:cxn ang="0">
                  <a:pos x="2" y="0"/>
                </a:cxn>
                <a:cxn ang="0">
                  <a:pos x="1" y="0"/>
                </a:cxn>
                <a:cxn ang="0">
                  <a:pos x="1" y="1"/>
                </a:cxn>
                <a:cxn ang="0">
                  <a:pos x="0" y="1"/>
                </a:cxn>
                <a:cxn ang="0">
                  <a:pos x="0" y="1"/>
                </a:cxn>
                <a:cxn ang="0">
                  <a:pos x="0" y="1"/>
                </a:cxn>
                <a:cxn ang="0">
                  <a:pos x="0" y="1"/>
                </a:cxn>
                <a:cxn ang="0">
                  <a:pos x="2" y="1"/>
                </a:cxn>
                <a:cxn ang="0">
                  <a:pos x="2" y="1"/>
                </a:cxn>
              </a:cxnLst>
              <a:rect l="0" t="0" r="r" b="b"/>
              <a:pathLst>
                <a:path w="2" h="1">
                  <a:moveTo>
                    <a:pt x="2" y="1"/>
                  </a:moveTo>
                  <a:lnTo>
                    <a:pt x="2" y="1"/>
                  </a:lnTo>
                  <a:lnTo>
                    <a:pt x="2" y="0"/>
                  </a:lnTo>
                  <a:lnTo>
                    <a:pt x="2" y="0"/>
                  </a:lnTo>
                  <a:lnTo>
                    <a:pt x="2" y="0"/>
                  </a:lnTo>
                  <a:lnTo>
                    <a:pt x="1" y="0"/>
                  </a:lnTo>
                  <a:lnTo>
                    <a:pt x="1" y="1"/>
                  </a:lnTo>
                  <a:lnTo>
                    <a:pt x="0" y="1"/>
                  </a:lnTo>
                  <a:lnTo>
                    <a:pt x="0" y="1"/>
                  </a:lnTo>
                  <a:lnTo>
                    <a:pt x="0" y="1"/>
                  </a:lnTo>
                  <a:lnTo>
                    <a:pt x="0" y="1"/>
                  </a:lnTo>
                  <a:lnTo>
                    <a:pt x="2"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06" name="Freeform 556"/>
            <p:cNvSpPr>
              <a:spLocks/>
            </p:cNvSpPr>
            <p:nvPr/>
          </p:nvSpPr>
          <p:spPr bwMode="auto">
            <a:xfrm>
              <a:off x="4570141" y="3512672"/>
              <a:ext cx="40879" cy="26136"/>
            </a:xfrm>
            <a:custGeom>
              <a:avLst/>
              <a:gdLst/>
              <a:ahLst/>
              <a:cxnLst>
                <a:cxn ang="0">
                  <a:pos x="2" y="0"/>
                </a:cxn>
                <a:cxn ang="0">
                  <a:pos x="2" y="0"/>
                </a:cxn>
                <a:cxn ang="0">
                  <a:pos x="1" y="1"/>
                </a:cxn>
                <a:cxn ang="0">
                  <a:pos x="0" y="2"/>
                </a:cxn>
                <a:cxn ang="0">
                  <a:pos x="1" y="7"/>
                </a:cxn>
                <a:cxn ang="0">
                  <a:pos x="1" y="8"/>
                </a:cxn>
                <a:cxn ang="0">
                  <a:pos x="2" y="9"/>
                </a:cxn>
                <a:cxn ang="0">
                  <a:pos x="4" y="9"/>
                </a:cxn>
                <a:cxn ang="0">
                  <a:pos x="5" y="9"/>
                </a:cxn>
                <a:cxn ang="0">
                  <a:pos x="7" y="8"/>
                </a:cxn>
                <a:cxn ang="0">
                  <a:pos x="10" y="7"/>
                </a:cxn>
                <a:cxn ang="0">
                  <a:pos x="12" y="3"/>
                </a:cxn>
                <a:cxn ang="0">
                  <a:pos x="12" y="1"/>
                </a:cxn>
                <a:cxn ang="0">
                  <a:pos x="12" y="1"/>
                </a:cxn>
                <a:cxn ang="0">
                  <a:pos x="12" y="0"/>
                </a:cxn>
                <a:cxn ang="0">
                  <a:pos x="12" y="0"/>
                </a:cxn>
                <a:cxn ang="0">
                  <a:pos x="11" y="0"/>
                </a:cxn>
                <a:cxn ang="0">
                  <a:pos x="10" y="0"/>
                </a:cxn>
                <a:cxn ang="0">
                  <a:pos x="6" y="0"/>
                </a:cxn>
                <a:cxn ang="0">
                  <a:pos x="3" y="0"/>
                </a:cxn>
                <a:cxn ang="0">
                  <a:pos x="2" y="0"/>
                </a:cxn>
              </a:cxnLst>
              <a:rect l="0" t="0" r="r" b="b"/>
              <a:pathLst>
                <a:path w="12" h="9">
                  <a:moveTo>
                    <a:pt x="2" y="0"/>
                  </a:moveTo>
                  <a:lnTo>
                    <a:pt x="2" y="0"/>
                  </a:lnTo>
                  <a:lnTo>
                    <a:pt x="1" y="1"/>
                  </a:lnTo>
                  <a:lnTo>
                    <a:pt x="0" y="2"/>
                  </a:lnTo>
                  <a:lnTo>
                    <a:pt x="1" y="7"/>
                  </a:lnTo>
                  <a:lnTo>
                    <a:pt x="1" y="8"/>
                  </a:lnTo>
                  <a:lnTo>
                    <a:pt x="2" y="9"/>
                  </a:lnTo>
                  <a:lnTo>
                    <a:pt x="4" y="9"/>
                  </a:lnTo>
                  <a:lnTo>
                    <a:pt x="5" y="9"/>
                  </a:lnTo>
                  <a:lnTo>
                    <a:pt x="7" y="8"/>
                  </a:lnTo>
                  <a:lnTo>
                    <a:pt x="10" y="7"/>
                  </a:lnTo>
                  <a:lnTo>
                    <a:pt x="12" y="3"/>
                  </a:lnTo>
                  <a:lnTo>
                    <a:pt x="12" y="1"/>
                  </a:lnTo>
                  <a:lnTo>
                    <a:pt x="12" y="1"/>
                  </a:lnTo>
                  <a:lnTo>
                    <a:pt x="12" y="0"/>
                  </a:lnTo>
                  <a:lnTo>
                    <a:pt x="12" y="0"/>
                  </a:lnTo>
                  <a:lnTo>
                    <a:pt x="11" y="0"/>
                  </a:lnTo>
                  <a:lnTo>
                    <a:pt x="10" y="0"/>
                  </a:lnTo>
                  <a:lnTo>
                    <a:pt x="6" y="0"/>
                  </a:lnTo>
                  <a:lnTo>
                    <a:pt x="3"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07" name="Freeform 557"/>
            <p:cNvSpPr>
              <a:spLocks/>
            </p:cNvSpPr>
            <p:nvPr/>
          </p:nvSpPr>
          <p:spPr bwMode="auto">
            <a:xfrm>
              <a:off x="4559921" y="3509769"/>
              <a:ext cx="10220" cy="11616"/>
            </a:xfrm>
            <a:custGeom>
              <a:avLst/>
              <a:gdLst/>
              <a:ahLst/>
              <a:cxnLst>
                <a:cxn ang="0">
                  <a:pos x="2" y="4"/>
                </a:cxn>
                <a:cxn ang="0">
                  <a:pos x="2" y="3"/>
                </a:cxn>
                <a:cxn ang="0">
                  <a:pos x="2" y="3"/>
                </a:cxn>
                <a:cxn ang="0">
                  <a:pos x="3" y="2"/>
                </a:cxn>
                <a:cxn ang="0">
                  <a:pos x="3" y="1"/>
                </a:cxn>
                <a:cxn ang="0">
                  <a:pos x="3" y="1"/>
                </a:cxn>
                <a:cxn ang="0">
                  <a:pos x="3" y="1"/>
                </a:cxn>
                <a:cxn ang="0">
                  <a:pos x="2" y="1"/>
                </a:cxn>
                <a:cxn ang="0">
                  <a:pos x="2" y="1"/>
                </a:cxn>
                <a:cxn ang="0">
                  <a:pos x="2" y="1"/>
                </a:cxn>
                <a:cxn ang="0">
                  <a:pos x="3" y="1"/>
                </a:cxn>
                <a:cxn ang="0">
                  <a:pos x="3" y="0"/>
                </a:cxn>
                <a:cxn ang="0">
                  <a:pos x="2" y="1"/>
                </a:cxn>
                <a:cxn ang="0">
                  <a:pos x="2" y="1"/>
                </a:cxn>
                <a:cxn ang="0">
                  <a:pos x="2" y="1"/>
                </a:cxn>
                <a:cxn ang="0">
                  <a:pos x="2" y="1"/>
                </a:cxn>
                <a:cxn ang="0">
                  <a:pos x="2" y="1"/>
                </a:cxn>
                <a:cxn ang="0">
                  <a:pos x="1" y="2"/>
                </a:cxn>
                <a:cxn ang="0">
                  <a:pos x="0" y="3"/>
                </a:cxn>
                <a:cxn ang="0">
                  <a:pos x="0" y="3"/>
                </a:cxn>
                <a:cxn ang="0">
                  <a:pos x="1" y="4"/>
                </a:cxn>
                <a:cxn ang="0">
                  <a:pos x="1" y="4"/>
                </a:cxn>
                <a:cxn ang="0">
                  <a:pos x="2" y="4"/>
                </a:cxn>
              </a:cxnLst>
              <a:rect l="0" t="0" r="r" b="b"/>
              <a:pathLst>
                <a:path w="3" h="4">
                  <a:moveTo>
                    <a:pt x="2" y="4"/>
                  </a:moveTo>
                  <a:lnTo>
                    <a:pt x="2" y="3"/>
                  </a:lnTo>
                  <a:lnTo>
                    <a:pt x="2" y="3"/>
                  </a:lnTo>
                  <a:lnTo>
                    <a:pt x="3" y="2"/>
                  </a:lnTo>
                  <a:lnTo>
                    <a:pt x="3" y="1"/>
                  </a:lnTo>
                  <a:lnTo>
                    <a:pt x="3" y="1"/>
                  </a:lnTo>
                  <a:lnTo>
                    <a:pt x="3" y="1"/>
                  </a:lnTo>
                  <a:lnTo>
                    <a:pt x="2" y="1"/>
                  </a:lnTo>
                  <a:lnTo>
                    <a:pt x="2" y="1"/>
                  </a:lnTo>
                  <a:lnTo>
                    <a:pt x="2" y="1"/>
                  </a:lnTo>
                  <a:lnTo>
                    <a:pt x="3" y="1"/>
                  </a:lnTo>
                  <a:lnTo>
                    <a:pt x="3" y="0"/>
                  </a:lnTo>
                  <a:lnTo>
                    <a:pt x="2" y="1"/>
                  </a:lnTo>
                  <a:lnTo>
                    <a:pt x="2" y="1"/>
                  </a:lnTo>
                  <a:lnTo>
                    <a:pt x="2" y="1"/>
                  </a:lnTo>
                  <a:lnTo>
                    <a:pt x="2" y="1"/>
                  </a:lnTo>
                  <a:lnTo>
                    <a:pt x="2" y="1"/>
                  </a:lnTo>
                  <a:lnTo>
                    <a:pt x="1" y="2"/>
                  </a:lnTo>
                  <a:lnTo>
                    <a:pt x="0" y="3"/>
                  </a:lnTo>
                  <a:lnTo>
                    <a:pt x="0" y="3"/>
                  </a:lnTo>
                  <a:lnTo>
                    <a:pt x="1" y="4"/>
                  </a:lnTo>
                  <a:lnTo>
                    <a:pt x="1" y="4"/>
                  </a:lnTo>
                  <a:lnTo>
                    <a:pt x="2"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08" name="Freeform 558"/>
            <p:cNvSpPr>
              <a:spLocks/>
            </p:cNvSpPr>
            <p:nvPr/>
          </p:nvSpPr>
          <p:spPr bwMode="auto">
            <a:xfrm>
              <a:off x="3888816" y="3172910"/>
              <a:ext cx="3407" cy="5808"/>
            </a:xfrm>
            <a:custGeom>
              <a:avLst/>
              <a:gdLst/>
              <a:ahLst/>
              <a:cxnLst>
                <a:cxn ang="0">
                  <a:pos x="0" y="2"/>
                </a:cxn>
                <a:cxn ang="0">
                  <a:pos x="0" y="2"/>
                </a:cxn>
                <a:cxn ang="0">
                  <a:pos x="0" y="1"/>
                </a:cxn>
                <a:cxn ang="0">
                  <a:pos x="1" y="0"/>
                </a:cxn>
                <a:cxn ang="0">
                  <a:pos x="0" y="0"/>
                </a:cxn>
                <a:cxn ang="0">
                  <a:pos x="0" y="2"/>
                </a:cxn>
              </a:cxnLst>
              <a:rect l="0" t="0" r="r" b="b"/>
              <a:pathLst>
                <a:path w="1" h="2">
                  <a:moveTo>
                    <a:pt x="0" y="2"/>
                  </a:moveTo>
                  <a:lnTo>
                    <a:pt x="0" y="2"/>
                  </a:lnTo>
                  <a:lnTo>
                    <a:pt x="0" y="1"/>
                  </a:lnTo>
                  <a:lnTo>
                    <a:pt x="1" y="0"/>
                  </a:lnTo>
                  <a:lnTo>
                    <a:pt x="0"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09" name="Freeform 559"/>
            <p:cNvSpPr>
              <a:spLocks/>
            </p:cNvSpPr>
            <p:nvPr/>
          </p:nvSpPr>
          <p:spPr bwMode="auto">
            <a:xfrm>
              <a:off x="4573547" y="3509769"/>
              <a:ext cx="3407" cy="2904"/>
            </a:xfrm>
            <a:custGeom>
              <a:avLst/>
              <a:gdLst/>
              <a:ahLst/>
              <a:cxnLst>
                <a:cxn ang="0">
                  <a:pos x="1" y="0"/>
                </a:cxn>
                <a:cxn ang="0">
                  <a:pos x="1" y="0"/>
                </a:cxn>
                <a:cxn ang="0">
                  <a:pos x="0" y="0"/>
                </a:cxn>
                <a:cxn ang="0">
                  <a:pos x="1" y="1"/>
                </a:cxn>
                <a:cxn ang="0">
                  <a:pos x="1" y="1"/>
                </a:cxn>
                <a:cxn ang="0">
                  <a:pos x="1" y="0"/>
                </a:cxn>
              </a:cxnLst>
              <a:rect l="0" t="0" r="r" b="b"/>
              <a:pathLst>
                <a:path w="1" h="1">
                  <a:moveTo>
                    <a:pt x="1" y="0"/>
                  </a:moveTo>
                  <a:lnTo>
                    <a:pt x="1" y="0"/>
                  </a:lnTo>
                  <a:lnTo>
                    <a:pt x="0" y="0"/>
                  </a:lnTo>
                  <a:lnTo>
                    <a:pt x="1" y="1"/>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10" name="Freeform 560"/>
            <p:cNvSpPr>
              <a:spLocks/>
            </p:cNvSpPr>
            <p:nvPr/>
          </p:nvSpPr>
          <p:spPr bwMode="auto">
            <a:xfrm>
              <a:off x="4229478" y="2719893"/>
              <a:ext cx="3407" cy="5808"/>
            </a:xfrm>
            <a:custGeom>
              <a:avLst/>
              <a:gdLst/>
              <a:ahLst/>
              <a:cxnLst>
                <a:cxn ang="0">
                  <a:pos x="1" y="0"/>
                </a:cxn>
                <a:cxn ang="0">
                  <a:pos x="0" y="1"/>
                </a:cxn>
                <a:cxn ang="0">
                  <a:pos x="0" y="1"/>
                </a:cxn>
                <a:cxn ang="0">
                  <a:pos x="1" y="2"/>
                </a:cxn>
                <a:cxn ang="0">
                  <a:pos x="1" y="1"/>
                </a:cxn>
                <a:cxn ang="0">
                  <a:pos x="1" y="0"/>
                </a:cxn>
                <a:cxn ang="0">
                  <a:pos x="1" y="0"/>
                </a:cxn>
              </a:cxnLst>
              <a:rect l="0" t="0" r="r" b="b"/>
              <a:pathLst>
                <a:path w="1" h="2">
                  <a:moveTo>
                    <a:pt x="1" y="0"/>
                  </a:moveTo>
                  <a:lnTo>
                    <a:pt x="0" y="1"/>
                  </a:lnTo>
                  <a:lnTo>
                    <a:pt x="0" y="1"/>
                  </a:lnTo>
                  <a:lnTo>
                    <a:pt x="1" y="2"/>
                  </a:lnTo>
                  <a:lnTo>
                    <a:pt x="1"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11" name="Freeform 561"/>
            <p:cNvSpPr>
              <a:spLocks/>
            </p:cNvSpPr>
            <p:nvPr/>
          </p:nvSpPr>
          <p:spPr bwMode="auto">
            <a:xfrm>
              <a:off x="4232885" y="2725701"/>
              <a:ext cx="3407" cy="2904"/>
            </a:xfrm>
            <a:custGeom>
              <a:avLst/>
              <a:gdLst/>
              <a:ahLst/>
              <a:cxnLst>
                <a:cxn ang="0">
                  <a:pos x="0" y="1"/>
                </a:cxn>
                <a:cxn ang="0">
                  <a:pos x="0" y="1"/>
                </a:cxn>
                <a:cxn ang="0">
                  <a:pos x="0" y="0"/>
                </a:cxn>
                <a:cxn ang="0">
                  <a:pos x="0" y="0"/>
                </a:cxn>
                <a:cxn ang="0">
                  <a:pos x="0" y="0"/>
                </a:cxn>
                <a:cxn ang="0">
                  <a:pos x="0" y="1"/>
                </a:cxn>
              </a:cxnLst>
              <a:rect l="0" t="0" r="r" b="b"/>
              <a:pathLst>
                <a:path h="1">
                  <a:moveTo>
                    <a:pt x="0" y="1"/>
                  </a:moveTo>
                  <a:lnTo>
                    <a:pt x="0" y="1"/>
                  </a:lnTo>
                  <a:lnTo>
                    <a:pt x="0" y="0"/>
                  </a:lnTo>
                  <a:lnTo>
                    <a:pt x="0"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12" name="Freeform 562"/>
            <p:cNvSpPr>
              <a:spLocks/>
            </p:cNvSpPr>
            <p:nvPr/>
          </p:nvSpPr>
          <p:spPr bwMode="auto">
            <a:xfrm>
              <a:off x="4236292" y="3309396"/>
              <a:ext cx="3407" cy="5808"/>
            </a:xfrm>
            <a:custGeom>
              <a:avLst/>
              <a:gdLst/>
              <a:ahLst/>
              <a:cxnLst>
                <a:cxn ang="0">
                  <a:pos x="1" y="2"/>
                </a:cxn>
                <a:cxn ang="0">
                  <a:pos x="1" y="2"/>
                </a:cxn>
                <a:cxn ang="0">
                  <a:pos x="1" y="2"/>
                </a:cxn>
                <a:cxn ang="0">
                  <a:pos x="1" y="1"/>
                </a:cxn>
                <a:cxn ang="0">
                  <a:pos x="1" y="1"/>
                </a:cxn>
                <a:cxn ang="0">
                  <a:pos x="0" y="1"/>
                </a:cxn>
                <a:cxn ang="0">
                  <a:pos x="0" y="0"/>
                </a:cxn>
                <a:cxn ang="0">
                  <a:pos x="0" y="1"/>
                </a:cxn>
                <a:cxn ang="0">
                  <a:pos x="1" y="2"/>
                </a:cxn>
              </a:cxnLst>
              <a:rect l="0" t="0" r="r" b="b"/>
              <a:pathLst>
                <a:path w="1" h="2">
                  <a:moveTo>
                    <a:pt x="1" y="2"/>
                  </a:moveTo>
                  <a:lnTo>
                    <a:pt x="1" y="2"/>
                  </a:lnTo>
                  <a:lnTo>
                    <a:pt x="1" y="2"/>
                  </a:lnTo>
                  <a:lnTo>
                    <a:pt x="1" y="1"/>
                  </a:lnTo>
                  <a:lnTo>
                    <a:pt x="1" y="1"/>
                  </a:lnTo>
                  <a:lnTo>
                    <a:pt x="0" y="1"/>
                  </a:lnTo>
                  <a:lnTo>
                    <a:pt x="0" y="0"/>
                  </a:lnTo>
                  <a:lnTo>
                    <a:pt x="0" y="1"/>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13" name="Freeform 563"/>
            <p:cNvSpPr>
              <a:spLocks/>
            </p:cNvSpPr>
            <p:nvPr/>
          </p:nvSpPr>
          <p:spPr bwMode="auto">
            <a:xfrm>
              <a:off x="3691232" y="3094503"/>
              <a:ext cx="3407" cy="5808"/>
            </a:xfrm>
            <a:custGeom>
              <a:avLst/>
              <a:gdLst/>
              <a:ahLst/>
              <a:cxnLst>
                <a:cxn ang="0">
                  <a:pos x="1" y="0"/>
                </a:cxn>
                <a:cxn ang="0">
                  <a:pos x="0" y="0"/>
                </a:cxn>
                <a:cxn ang="0">
                  <a:pos x="0" y="1"/>
                </a:cxn>
                <a:cxn ang="0">
                  <a:pos x="0" y="1"/>
                </a:cxn>
                <a:cxn ang="0">
                  <a:pos x="1" y="2"/>
                </a:cxn>
                <a:cxn ang="0">
                  <a:pos x="1" y="1"/>
                </a:cxn>
                <a:cxn ang="0">
                  <a:pos x="1" y="1"/>
                </a:cxn>
                <a:cxn ang="0">
                  <a:pos x="1" y="0"/>
                </a:cxn>
                <a:cxn ang="0">
                  <a:pos x="1" y="0"/>
                </a:cxn>
              </a:cxnLst>
              <a:rect l="0" t="0" r="r" b="b"/>
              <a:pathLst>
                <a:path w="1" h="2">
                  <a:moveTo>
                    <a:pt x="1" y="0"/>
                  </a:moveTo>
                  <a:lnTo>
                    <a:pt x="0" y="0"/>
                  </a:lnTo>
                  <a:lnTo>
                    <a:pt x="0" y="1"/>
                  </a:lnTo>
                  <a:lnTo>
                    <a:pt x="0" y="1"/>
                  </a:lnTo>
                  <a:lnTo>
                    <a:pt x="1" y="2"/>
                  </a:lnTo>
                  <a:lnTo>
                    <a:pt x="1" y="1"/>
                  </a:lnTo>
                  <a:lnTo>
                    <a:pt x="1"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14" name="Freeform 564"/>
            <p:cNvSpPr>
              <a:spLocks/>
            </p:cNvSpPr>
            <p:nvPr/>
          </p:nvSpPr>
          <p:spPr bwMode="auto">
            <a:xfrm>
              <a:off x="3701452" y="3039328"/>
              <a:ext cx="10220" cy="11616"/>
            </a:xfrm>
            <a:custGeom>
              <a:avLst/>
              <a:gdLst/>
              <a:ahLst/>
              <a:cxnLst>
                <a:cxn ang="0">
                  <a:pos x="2" y="1"/>
                </a:cxn>
                <a:cxn ang="0">
                  <a:pos x="2" y="1"/>
                </a:cxn>
                <a:cxn ang="0">
                  <a:pos x="1" y="1"/>
                </a:cxn>
                <a:cxn ang="0">
                  <a:pos x="0" y="2"/>
                </a:cxn>
                <a:cxn ang="0">
                  <a:pos x="0" y="2"/>
                </a:cxn>
                <a:cxn ang="0">
                  <a:pos x="0" y="2"/>
                </a:cxn>
                <a:cxn ang="0">
                  <a:pos x="0" y="2"/>
                </a:cxn>
                <a:cxn ang="0">
                  <a:pos x="0" y="4"/>
                </a:cxn>
                <a:cxn ang="0">
                  <a:pos x="0" y="4"/>
                </a:cxn>
                <a:cxn ang="0">
                  <a:pos x="0" y="4"/>
                </a:cxn>
                <a:cxn ang="0">
                  <a:pos x="3" y="1"/>
                </a:cxn>
                <a:cxn ang="0">
                  <a:pos x="3" y="0"/>
                </a:cxn>
                <a:cxn ang="0">
                  <a:pos x="3" y="0"/>
                </a:cxn>
                <a:cxn ang="0">
                  <a:pos x="3" y="1"/>
                </a:cxn>
                <a:cxn ang="0">
                  <a:pos x="2" y="1"/>
                </a:cxn>
              </a:cxnLst>
              <a:rect l="0" t="0" r="r" b="b"/>
              <a:pathLst>
                <a:path w="3" h="4">
                  <a:moveTo>
                    <a:pt x="2" y="1"/>
                  </a:moveTo>
                  <a:lnTo>
                    <a:pt x="2" y="1"/>
                  </a:lnTo>
                  <a:lnTo>
                    <a:pt x="1" y="1"/>
                  </a:lnTo>
                  <a:lnTo>
                    <a:pt x="0" y="2"/>
                  </a:lnTo>
                  <a:lnTo>
                    <a:pt x="0" y="2"/>
                  </a:lnTo>
                  <a:lnTo>
                    <a:pt x="0" y="2"/>
                  </a:lnTo>
                  <a:lnTo>
                    <a:pt x="0" y="2"/>
                  </a:lnTo>
                  <a:lnTo>
                    <a:pt x="0" y="4"/>
                  </a:lnTo>
                  <a:lnTo>
                    <a:pt x="0" y="4"/>
                  </a:lnTo>
                  <a:lnTo>
                    <a:pt x="0" y="4"/>
                  </a:lnTo>
                  <a:lnTo>
                    <a:pt x="3" y="1"/>
                  </a:lnTo>
                  <a:lnTo>
                    <a:pt x="3" y="0"/>
                  </a:lnTo>
                  <a:lnTo>
                    <a:pt x="3" y="0"/>
                  </a:lnTo>
                  <a:lnTo>
                    <a:pt x="3"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15" name="Freeform 565"/>
            <p:cNvSpPr>
              <a:spLocks/>
            </p:cNvSpPr>
            <p:nvPr/>
          </p:nvSpPr>
          <p:spPr bwMode="auto">
            <a:xfrm>
              <a:off x="4576954" y="3501057"/>
              <a:ext cx="10220" cy="8712"/>
            </a:xfrm>
            <a:custGeom>
              <a:avLst/>
              <a:gdLst/>
              <a:ahLst/>
              <a:cxnLst>
                <a:cxn ang="0">
                  <a:pos x="1" y="1"/>
                </a:cxn>
                <a:cxn ang="0">
                  <a:pos x="1" y="1"/>
                </a:cxn>
                <a:cxn ang="0">
                  <a:pos x="1" y="0"/>
                </a:cxn>
                <a:cxn ang="0">
                  <a:pos x="0" y="1"/>
                </a:cxn>
                <a:cxn ang="0">
                  <a:pos x="0" y="2"/>
                </a:cxn>
                <a:cxn ang="0">
                  <a:pos x="1" y="3"/>
                </a:cxn>
                <a:cxn ang="0">
                  <a:pos x="2" y="3"/>
                </a:cxn>
                <a:cxn ang="0">
                  <a:pos x="3" y="3"/>
                </a:cxn>
                <a:cxn ang="0">
                  <a:pos x="3" y="2"/>
                </a:cxn>
                <a:cxn ang="0">
                  <a:pos x="2" y="2"/>
                </a:cxn>
                <a:cxn ang="0">
                  <a:pos x="1" y="1"/>
                </a:cxn>
              </a:cxnLst>
              <a:rect l="0" t="0" r="r" b="b"/>
              <a:pathLst>
                <a:path w="3" h="3">
                  <a:moveTo>
                    <a:pt x="1" y="1"/>
                  </a:moveTo>
                  <a:lnTo>
                    <a:pt x="1" y="1"/>
                  </a:lnTo>
                  <a:lnTo>
                    <a:pt x="1" y="0"/>
                  </a:lnTo>
                  <a:lnTo>
                    <a:pt x="0" y="1"/>
                  </a:lnTo>
                  <a:lnTo>
                    <a:pt x="0" y="2"/>
                  </a:lnTo>
                  <a:lnTo>
                    <a:pt x="1" y="3"/>
                  </a:lnTo>
                  <a:lnTo>
                    <a:pt x="2" y="3"/>
                  </a:lnTo>
                  <a:lnTo>
                    <a:pt x="3" y="3"/>
                  </a:lnTo>
                  <a:lnTo>
                    <a:pt x="3" y="2"/>
                  </a:lnTo>
                  <a:lnTo>
                    <a:pt x="2"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16" name="Freeform 566"/>
            <p:cNvSpPr>
              <a:spLocks/>
            </p:cNvSpPr>
            <p:nvPr/>
          </p:nvSpPr>
          <p:spPr bwMode="auto">
            <a:xfrm>
              <a:off x="6225760" y="4357723"/>
              <a:ext cx="3407" cy="2904"/>
            </a:xfrm>
            <a:custGeom>
              <a:avLst/>
              <a:gdLst/>
              <a:ahLst/>
              <a:cxnLst>
                <a:cxn ang="0">
                  <a:pos x="0" y="0"/>
                </a:cxn>
                <a:cxn ang="0">
                  <a:pos x="0" y="0"/>
                </a:cxn>
                <a:cxn ang="0">
                  <a:pos x="0" y="0"/>
                </a:cxn>
                <a:cxn ang="0">
                  <a:pos x="0" y="0"/>
                </a:cxn>
                <a:cxn ang="0">
                  <a:pos x="1" y="0"/>
                </a:cxn>
                <a:cxn ang="0">
                  <a:pos x="1" y="0"/>
                </a:cxn>
                <a:cxn ang="0">
                  <a:pos x="1" y="0"/>
                </a:cxn>
                <a:cxn ang="0">
                  <a:pos x="0" y="0"/>
                </a:cxn>
              </a:cxnLst>
              <a:rect l="0" t="0" r="r" b="b"/>
              <a:pathLst>
                <a:path w="1">
                  <a:moveTo>
                    <a:pt x="0" y="0"/>
                  </a:moveTo>
                  <a:lnTo>
                    <a:pt x="0" y="0"/>
                  </a:lnTo>
                  <a:lnTo>
                    <a:pt x="0" y="0"/>
                  </a:lnTo>
                  <a:lnTo>
                    <a:pt x="0" y="0"/>
                  </a:lnTo>
                  <a:lnTo>
                    <a:pt x="1" y="0"/>
                  </a:lnTo>
                  <a:lnTo>
                    <a:pt x="1"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17" name="Freeform 567"/>
            <p:cNvSpPr>
              <a:spLocks/>
            </p:cNvSpPr>
            <p:nvPr/>
          </p:nvSpPr>
          <p:spPr bwMode="auto">
            <a:xfrm>
              <a:off x="5677293" y="3448786"/>
              <a:ext cx="10220" cy="8712"/>
            </a:xfrm>
            <a:custGeom>
              <a:avLst/>
              <a:gdLst/>
              <a:ahLst/>
              <a:cxnLst>
                <a:cxn ang="0">
                  <a:pos x="2" y="3"/>
                </a:cxn>
                <a:cxn ang="0">
                  <a:pos x="3" y="1"/>
                </a:cxn>
                <a:cxn ang="0">
                  <a:pos x="3" y="0"/>
                </a:cxn>
                <a:cxn ang="0">
                  <a:pos x="2" y="0"/>
                </a:cxn>
                <a:cxn ang="0">
                  <a:pos x="1" y="0"/>
                </a:cxn>
                <a:cxn ang="0">
                  <a:pos x="0" y="2"/>
                </a:cxn>
                <a:cxn ang="0">
                  <a:pos x="0" y="3"/>
                </a:cxn>
                <a:cxn ang="0">
                  <a:pos x="0" y="3"/>
                </a:cxn>
                <a:cxn ang="0">
                  <a:pos x="1" y="3"/>
                </a:cxn>
                <a:cxn ang="0">
                  <a:pos x="1" y="3"/>
                </a:cxn>
                <a:cxn ang="0">
                  <a:pos x="2" y="3"/>
                </a:cxn>
                <a:cxn ang="0">
                  <a:pos x="2" y="3"/>
                </a:cxn>
              </a:cxnLst>
              <a:rect l="0" t="0" r="r" b="b"/>
              <a:pathLst>
                <a:path w="3" h="3">
                  <a:moveTo>
                    <a:pt x="2" y="3"/>
                  </a:moveTo>
                  <a:lnTo>
                    <a:pt x="3" y="1"/>
                  </a:lnTo>
                  <a:lnTo>
                    <a:pt x="3" y="0"/>
                  </a:lnTo>
                  <a:lnTo>
                    <a:pt x="2" y="0"/>
                  </a:lnTo>
                  <a:lnTo>
                    <a:pt x="1" y="0"/>
                  </a:lnTo>
                  <a:lnTo>
                    <a:pt x="0" y="2"/>
                  </a:lnTo>
                  <a:lnTo>
                    <a:pt x="0" y="3"/>
                  </a:lnTo>
                  <a:lnTo>
                    <a:pt x="0" y="3"/>
                  </a:lnTo>
                  <a:lnTo>
                    <a:pt x="1" y="3"/>
                  </a:lnTo>
                  <a:lnTo>
                    <a:pt x="1" y="3"/>
                  </a:lnTo>
                  <a:lnTo>
                    <a:pt x="2" y="3"/>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18" name="Freeform 568"/>
            <p:cNvSpPr>
              <a:spLocks/>
            </p:cNvSpPr>
            <p:nvPr/>
          </p:nvSpPr>
          <p:spPr bwMode="auto">
            <a:xfrm>
              <a:off x="6327958" y="3704333"/>
              <a:ext cx="132858" cy="226508"/>
            </a:xfrm>
            <a:custGeom>
              <a:avLst/>
              <a:gdLst/>
              <a:ahLst/>
              <a:cxnLst>
                <a:cxn ang="0">
                  <a:pos x="31" y="0"/>
                </a:cxn>
                <a:cxn ang="0">
                  <a:pos x="31" y="2"/>
                </a:cxn>
                <a:cxn ang="0">
                  <a:pos x="31" y="5"/>
                </a:cxn>
                <a:cxn ang="0">
                  <a:pos x="29" y="6"/>
                </a:cxn>
                <a:cxn ang="0">
                  <a:pos x="28" y="7"/>
                </a:cxn>
                <a:cxn ang="0">
                  <a:pos x="27" y="8"/>
                </a:cxn>
                <a:cxn ang="0">
                  <a:pos x="25" y="8"/>
                </a:cxn>
                <a:cxn ang="0">
                  <a:pos x="26" y="11"/>
                </a:cxn>
                <a:cxn ang="0">
                  <a:pos x="24" y="13"/>
                </a:cxn>
                <a:cxn ang="0">
                  <a:pos x="26" y="14"/>
                </a:cxn>
                <a:cxn ang="0">
                  <a:pos x="25" y="14"/>
                </a:cxn>
                <a:cxn ang="0">
                  <a:pos x="23" y="16"/>
                </a:cxn>
                <a:cxn ang="0">
                  <a:pos x="23" y="14"/>
                </a:cxn>
                <a:cxn ang="0">
                  <a:pos x="23" y="15"/>
                </a:cxn>
                <a:cxn ang="0">
                  <a:pos x="22" y="19"/>
                </a:cxn>
                <a:cxn ang="0">
                  <a:pos x="20" y="19"/>
                </a:cxn>
                <a:cxn ang="0">
                  <a:pos x="20" y="17"/>
                </a:cxn>
                <a:cxn ang="0">
                  <a:pos x="17" y="19"/>
                </a:cxn>
                <a:cxn ang="0">
                  <a:pos x="18" y="21"/>
                </a:cxn>
                <a:cxn ang="0">
                  <a:pos x="18" y="22"/>
                </a:cxn>
                <a:cxn ang="0">
                  <a:pos x="17" y="21"/>
                </a:cxn>
                <a:cxn ang="0">
                  <a:pos x="16" y="20"/>
                </a:cxn>
                <a:cxn ang="0">
                  <a:pos x="14" y="21"/>
                </a:cxn>
                <a:cxn ang="0">
                  <a:pos x="13" y="21"/>
                </a:cxn>
                <a:cxn ang="0">
                  <a:pos x="12" y="21"/>
                </a:cxn>
                <a:cxn ang="0">
                  <a:pos x="11" y="22"/>
                </a:cxn>
                <a:cxn ang="0">
                  <a:pos x="10" y="22"/>
                </a:cxn>
                <a:cxn ang="0">
                  <a:pos x="8" y="23"/>
                </a:cxn>
                <a:cxn ang="0">
                  <a:pos x="6" y="23"/>
                </a:cxn>
                <a:cxn ang="0">
                  <a:pos x="4" y="30"/>
                </a:cxn>
                <a:cxn ang="0">
                  <a:pos x="5" y="35"/>
                </a:cxn>
                <a:cxn ang="0">
                  <a:pos x="7" y="43"/>
                </a:cxn>
                <a:cxn ang="0">
                  <a:pos x="6" y="45"/>
                </a:cxn>
                <a:cxn ang="0">
                  <a:pos x="3" y="52"/>
                </a:cxn>
                <a:cxn ang="0">
                  <a:pos x="0" y="56"/>
                </a:cxn>
                <a:cxn ang="0">
                  <a:pos x="1" y="62"/>
                </a:cxn>
                <a:cxn ang="0">
                  <a:pos x="3" y="65"/>
                </a:cxn>
                <a:cxn ang="0">
                  <a:pos x="3" y="72"/>
                </a:cxn>
                <a:cxn ang="0">
                  <a:pos x="10" y="78"/>
                </a:cxn>
                <a:cxn ang="0">
                  <a:pos x="15" y="76"/>
                </a:cxn>
                <a:cxn ang="0">
                  <a:pos x="20" y="76"/>
                </a:cxn>
                <a:cxn ang="0">
                  <a:pos x="21" y="74"/>
                </a:cxn>
                <a:cxn ang="0">
                  <a:pos x="32" y="39"/>
                </a:cxn>
                <a:cxn ang="0">
                  <a:pos x="36" y="25"/>
                </a:cxn>
                <a:cxn ang="0">
                  <a:pos x="35" y="22"/>
                </a:cxn>
                <a:cxn ang="0">
                  <a:pos x="37" y="18"/>
                </a:cxn>
                <a:cxn ang="0">
                  <a:pos x="39" y="21"/>
                </a:cxn>
                <a:cxn ang="0">
                  <a:pos x="35" y="3"/>
                </a:cxn>
              </a:cxnLst>
              <a:rect l="0" t="0" r="r" b="b"/>
              <a:pathLst>
                <a:path w="39" h="78">
                  <a:moveTo>
                    <a:pt x="32" y="0"/>
                  </a:moveTo>
                  <a:lnTo>
                    <a:pt x="31" y="0"/>
                  </a:lnTo>
                  <a:lnTo>
                    <a:pt x="31" y="2"/>
                  </a:lnTo>
                  <a:lnTo>
                    <a:pt x="31" y="2"/>
                  </a:lnTo>
                  <a:lnTo>
                    <a:pt x="31" y="3"/>
                  </a:lnTo>
                  <a:lnTo>
                    <a:pt x="31" y="5"/>
                  </a:lnTo>
                  <a:lnTo>
                    <a:pt x="31" y="6"/>
                  </a:lnTo>
                  <a:lnTo>
                    <a:pt x="29" y="6"/>
                  </a:lnTo>
                  <a:lnTo>
                    <a:pt x="28" y="6"/>
                  </a:lnTo>
                  <a:lnTo>
                    <a:pt x="28" y="7"/>
                  </a:lnTo>
                  <a:lnTo>
                    <a:pt x="28" y="9"/>
                  </a:lnTo>
                  <a:lnTo>
                    <a:pt x="27" y="8"/>
                  </a:lnTo>
                  <a:lnTo>
                    <a:pt x="26" y="8"/>
                  </a:lnTo>
                  <a:lnTo>
                    <a:pt x="25" y="8"/>
                  </a:lnTo>
                  <a:lnTo>
                    <a:pt x="26" y="10"/>
                  </a:lnTo>
                  <a:lnTo>
                    <a:pt x="26" y="11"/>
                  </a:lnTo>
                  <a:lnTo>
                    <a:pt x="25" y="10"/>
                  </a:lnTo>
                  <a:lnTo>
                    <a:pt x="24" y="13"/>
                  </a:lnTo>
                  <a:lnTo>
                    <a:pt x="25" y="14"/>
                  </a:lnTo>
                  <a:lnTo>
                    <a:pt x="26" y="14"/>
                  </a:lnTo>
                  <a:lnTo>
                    <a:pt x="26" y="14"/>
                  </a:lnTo>
                  <a:lnTo>
                    <a:pt x="25" y="14"/>
                  </a:lnTo>
                  <a:lnTo>
                    <a:pt x="24" y="14"/>
                  </a:lnTo>
                  <a:lnTo>
                    <a:pt x="23" y="16"/>
                  </a:lnTo>
                  <a:lnTo>
                    <a:pt x="24" y="15"/>
                  </a:lnTo>
                  <a:lnTo>
                    <a:pt x="23" y="14"/>
                  </a:lnTo>
                  <a:lnTo>
                    <a:pt x="22" y="15"/>
                  </a:lnTo>
                  <a:lnTo>
                    <a:pt x="23" y="15"/>
                  </a:lnTo>
                  <a:lnTo>
                    <a:pt x="21" y="17"/>
                  </a:lnTo>
                  <a:lnTo>
                    <a:pt x="22" y="19"/>
                  </a:lnTo>
                  <a:lnTo>
                    <a:pt x="21" y="19"/>
                  </a:lnTo>
                  <a:lnTo>
                    <a:pt x="20" y="19"/>
                  </a:lnTo>
                  <a:lnTo>
                    <a:pt x="20" y="17"/>
                  </a:lnTo>
                  <a:lnTo>
                    <a:pt x="20" y="17"/>
                  </a:lnTo>
                  <a:lnTo>
                    <a:pt x="18" y="18"/>
                  </a:lnTo>
                  <a:lnTo>
                    <a:pt x="17" y="19"/>
                  </a:lnTo>
                  <a:lnTo>
                    <a:pt x="17" y="20"/>
                  </a:lnTo>
                  <a:lnTo>
                    <a:pt x="18" y="21"/>
                  </a:lnTo>
                  <a:lnTo>
                    <a:pt x="19" y="22"/>
                  </a:lnTo>
                  <a:lnTo>
                    <a:pt x="18" y="22"/>
                  </a:lnTo>
                  <a:lnTo>
                    <a:pt x="17" y="22"/>
                  </a:lnTo>
                  <a:lnTo>
                    <a:pt x="17" y="21"/>
                  </a:lnTo>
                  <a:lnTo>
                    <a:pt x="16" y="20"/>
                  </a:lnTo>
                  <a:lnTo>
                    <a:pt x="16" y="20"/>
                  </a:lnTo>
                  <a:lnTo>
                    <a:pt x="15" y="21"/>
                  </a:lnTo>
                  <a:lnTo>
                    <a:pt x="14" y="21"/>
                  </a:lnTo>
                  <a:lnTo>
                    <a:pt x="13" y="21"/>
                  </a:lnTo>
                  <a:lnTo>
                    <a:pt x="13" y="21"/>
                  </a:lnTo>
                  <a:lnTo>
                    <a:pt x="13" y="22"/>
                  </a:lnTo>
                  <a:lnTo>
                    <a:pt x="12" y="21"/>
                  </a:lnTo>
                  <a:lnTo>
                    <a:pt x="11" y="22"/>
                  </a:lnTo>
                  <a:lnTo>
                    <a:pt x="11" y="22"/>
                  </a:lnTo>
                  <a:lnTo>
                    <a:pt x="11" y="21"/>
                  </a:lnTo>
                  <a:lnTo>
                    <a:pt x="10" y="22"/>
                  </a:lnTo>
                  <a:lnTo>
                    <a:pt x="10" y="23"/>
                  </a:lnTo>
                  <a:lnTo>
                    <a:pt x="8" y="23"/>
                  </a:lnTo>
                  <a:lnTo>
                    <a:pt x="7" y="22"/>
                  </a:lnTo>
                  <a:lnTo>
                    <a:pt x="6" y="23"/>
                  </a:lnTo>
                  <a:lnTo>
                    <a:pt x="6" y="25"/>
                  </a:lnTo>
                  <a:lnTo>
                    <a:pt x="4" y="30"/>
                  </a:lnTo>
                  <a:lnTo>
                    <a:pt x="5" y="32"/>
                  </a:lnTo>
                  <a:lnTo>
                    <a:pt x="5" y="35"/>
                  </a:lnTo>
                  <a:lnTo>
                    <a:pt x="7" y="42"/>
                  </a:lnTo>
                  <a:lnTo>
                    <a:pt x="7" y="43"/>
                  </a:lnTo>
                  <a:lnTo>
                    <a:pt x="7" y="43"/>
                  </a:lnTo>
                  <a:lnTo>
                    <a:pt x="6" y="45"/>
                  </a:lnTo>
                  <a:lnTo>
                    <a:pt x="6" y="46"/>
                  </a:lnTo>
                  <a:lnTo>
                    <a:pt x="3" y="52"/>
                  </a:lnTo>
                  <a:lnTo>
                    <a:pt x="2" y="52"/>
                  </a:lnTo>
                  <a:lnTo>
                    <a:pt x="0" y="56"/>
                  </a:lnTo>
                  <a:lnTo>
                    <a:pt x="0" y="61"/>
                  </a:lnTo>
                  <a:lnTo>
                    <a:pt x="1" y="62"/>
                  </a:lnTo>
                  <a:lnTo>
                    <a:pt x="2" y="63"/>
                  </a:lnTo>
                  <a:lnTo>
                    <a:pt x="3" y="65"/>
                  </a:lnTo>
                  <a:lnTo>
                    <a:pt x="2" y="67"/>
                  </a:lnTo>
                  <a:lnTo>
                    <a:pt x="3" y="72"/>
                  </a:lnTo>
                  <a:lnTo>
                    <a:pt x="5" y="74"/>
                  </a:lnTo>
                  <a:lnTo>
                    <a:pt x="10" y="78"/>
                  </a:lnTo>
                  <a:lnTo>
                    <a:pt x="12" y="78"/>
                  </a:lnTo>
                  <a:lnTo>
                    <a:pt x="15" y="76"/>
                  </a:lnTo>
                  <a:lnTo>
                    <a:pt x="18" y="75"/>
                  </a:lnTo>
                  <a:lnTo>
                    <a:pt x="20" y="76"/>
                  </a:lnTo>
                  <a:lnTo>
                    <a:pt x="20" y="75"/>
                  </a:lnTo>
                  <a:lnTo>
                    <a:pt x="21" y="74"/>
                  </a:lnTo>
                  <a:lnTo>
                    <a:pt x="32" y="40"/>
                  </a:lnTo>
                  <a:lnTo>
                    <a:pt x="32" y="39"/>
                  </a:lnTo>
                  <a:lnTo>
                    <a:pt x="35" y="28"/>
                  </a:lnTo>
                  <a:lnTo>
                    <a:pt x="36" y="25"/>
                  </a:lnTo>
                  <a:lnTo>
                    <a:pt x="36" y="24"/>
                  </a:lnTo>
                  <a:lnTo>
                    <a:pt x="35" y="22"/>
                  </a:lnTo>
                  <a:lnTo>
                    <a:pt x="36" y="18"/>
                  </a:lnTo>
                  <a:lnTo>
                    <a:pt x="37" y="18"/>
                  </a:lnTo>
                  <a:lnTo>
                    <a:pt x="38" y="21"/>
                  </a:lnTo>
                  <a:lnTo>
                    <a:pt x="39" y="21"/>
                  </a:lnTo>
                  <a:lnTo>
                    <a:pt x="39" y="20"/>
                  </a:lnTo>
                  <a:lnTo>
                    <a:pt x="35" y="3"/>
                  </a:lnTo>
                  <a:lnTo>
                    <a:pt x="3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19" name="Freeform 569"/>
            <p:cNvSpPr>
              <a:spLocks/>
            </p:cNvSpPr>
            <p:nvPr/>
          </p:nvSpPr>
          <p:spPr bwMode="auto">
            <a:xfrm>
              <a:off x="6331365" y="3692718"/>
              <a:ext cx="3407" cy="8712"/>
            </a:xfrm>
            <a:custGeom>
              <a:avLst/>
              <a:gdLst/>
              <a:ahLst/>
              <a:cxnLst>
                <a:cxn ang="0">
                  <a:pos x="0" y="2"/>
                </a:cxn>
                <a:cxn ang="0">
                  <a:pos x="0" y="2"/>
                </a:cxn>
                <a:cxn ang="0">
                  <a:pos x="1" y="3"/>
                </a:cxn>
                <a:cxn ang="0">
                  <a:pos x="1" y="3"/>
                </a:cxn>
                <a:cxn ang="0">
                  <a:pos x="1" y="3"/>
                </a:cxn>
                <a:cxn ang="0">
                  <a:pos x="1" y="2"/>
                </a:cxn>
                <a:cxn ang="0">
                  <a:pos x="1" y="1"/>
                </a:cxn>
                <a:cxn ang="0">
                  <a:pos x="1" y="0"/>
                </a:cxn>
                <a:cxn ang="0">
                  <a:pos x="1" y="0"/>
                </a:cxn>
                <a:cxn ang="0">
                  <a:pos x="1" y="0"/>
                </a:cxn>
                <a:cxn ang="0">
                  <a:pos x="0" y="0"/>
                </a:cxn>
                <a:cxn ang="0">
                  <a:pos x="0" y="0"/>
                </a:cxn>
                <a:cxn ang="0">
                  <a:pos x="0" y="1"/>
                </a:cxn>
                <a:cxn ang="0">
                  <a:pos x="0" y="1"/>
                </a:cxn>
                <a:cxn ang="0">
                  <a:pos x="0" y="2"/>
                </a:cxn>
              </a:cxnLst>
              <a:rect l="0" t="0" r="r" b="b"/>
              <a:pathLst>
                <a:path w="1" h="3">
                  <a:moveTo>
                    <a:pt x="0" y="2"/>
                  </a:moveTo>
                  <a:lnTo>
                    <a:pt x="0" y="2"/>
                  </a:lnTo>
                  <a:lnTo>
                    <a:pt x="1" y="3"/>
                  </a:lnTo>
                  <a:lnTo>
                    <a:pt x="1" y="3"/>
                  </a:lnTo>
                  <a:lnTo>
                    <a:pt x="1" y="3"/>
                  </a:lnTo>
                  <a:lnTo>
                    <a:pt x="1" y="2"/>
                  </a:lnTo>
                  <a:lnTo>
                    <a:pt x="1" y="1"/>
                  </a:lnTo>
                  <a:lnTo>
                    <a:pt x="1" y="0"/>
                  </a:lnTo>
                  <a:lnTo>
                    <a:pt x="1" y="0"/>
                  </a:lnTo>
                  <a:lnTo>
                    <a:pt x="1" y="0"/>
                  </a:lnTo>
                  <a:lnTo>
                    <a:pt x="0" y="0"/>
                  </a:lnTo>
                  <a:lnTo>
                    <a:pt x="0" y="0"/>
                  </a:lnTo>
                  <a:lnTo>
                    <a:pt x="0" y="1"/>
                  </a:lnTo>
                  <a:lnTo>
                    <a:pt x="0"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20" name="Freeform 570"/>
            <p:cNvSpPr>
              <a:spLocks/>
            </p:cNvSpPr>
            <p:nvPr/>
          </p:nvSpPr>
          <p:spPr bwMode="auto">
            <a:xfrm>
              <a:off x="5639820" y="3501057"/>
              <a:ext cx="3407" cy="5808"/>
            </a:xfrm>
            <a:custGeom>
              <a:avLst/>
              <a:gdLst/>
              <a:ahLst/>
              <a:cxnLst>
                <a:cxn ang="0">
                  <a:pos x="1" y="0"/>
                </a:cxn>
                <a:cxn ang="0">
                  <a:pos x="1" y="0"/>
                </a:cxn>
                <a:cxn ang="0">
                  <a:pos x="1" y="0"/>
                </a:cxn>
                <a:cxn ang="0">
                  <a:pos x="0" y="0"/>
                </a:cxn>
                <a:cxn ang="0">
                  <a:pos x="0" y="1"/>
                </a:cxn>
                <a:cxn ang="0">
                  <a:pos x="0" y="2"/>
                </a:cxn>
                <a:cxn ang="0">
                  <a:pos x="1" y="2"/>
                </a:cxn>
                <a:cxn ang="0">
                  <a:pos x="1" y="2"/>
                </a:cxn>
                <a:cxn ang="0">
                  <a:pos x="1" y="1"/>
                </a:cxn>
                <a:cxn ang="0">
                  <a:pos x="1" y="0"/>
                </a:cxn>
                <a:cxn ang="0">
                  <a:pos x="1" y="0"/>
                </a:cxn>
              </a:cxnLst>
              <a:rect l="0" t="0" r="r" b="b"/>
              <a:pathLst>
                <a:path w="1" h="2">
                  <a:moveTo>
                    <a:pt x="1" y="0"/>
                  </a:moveTo>
                  <a:lnTo>
                    <a:pt x="1" y="0"/>
                  </a:lnTo>
                  <a:lnTo>
                    <a:pt x="1" y="0"/>
                  </a:lnTo>
                  <a:lnTo>
                    <a:pt x="0" y="0"/>
                  </a:lnTo>
                  <a:lnTo>
                    <a:pt x="0" y="1"/>
                  </a:lnTo>
                  <a:lnTo>
                    <a:pt x="0" y="2"/>
                  </a:lnTo>
                  <a:lnTo>
                    <a:pt x="1" y="2"/>
                  </a:lnTo>
                  <a:lnTo>
                    <a:pt x="1" y="2"/>
                  </a:lnTo>
                  <a:lnTo>
                    <a:pt x="1"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21" name="Freeform 571"/>
            <p:cNvSpPr>
              <a:spLocks/>
            </p:cNvSpPr>
            <p:nvPr/>
          </p:nvSpPr>
          <p:spPr bwMode="auto">
            <a:xfrm>
              <a:off x="5282125" y="3387802"/>
              <a:ext cx="3407" cy="5808"/>
            </a:xfrm>
            <a:custGeom>
              <a:avLst/>
              <a:gdLst/>
              <a:ahLst/>
              <a:cxnLst>
                <a:cxn ang="0">
                  <a:pos x="1" y="0"/>
                </a:cxn>
                <a:cxn ang="0">
                  <a:pos x="0" y="1"/>
                </a:cxn>
                <a:cxn ang="0">
                  <a:pos x="0" y="1"/>
                </a:cxn>
                <a:cxn ang="0">
                  <a:pos x="0" y="1"/>
                </a:cxn>
                <a:cxn ang="0">
                  <a:pos x="1" y="2"/>
                </a:cxn>
                <a:cxn ang="0">
                  <a:pos x="1" y="2"/>
                </a:cxn>
                <a:cxn ang="0">
                  <a:pos x="1" y="1"/>
                </a:cxn>
                <a:cxn ang="0">
                  <a:pos x="1" y="1"/>
                </a:cxn>
                <a:cxn ang="0">
                  <a:pos x="1" y="0"/>
                </a:cxn>
              </a:cxnLst>
              <a:rect l="0" t="0" r="r" b="b"/>
              <a:pathLst>
                <a:path w="1" h="2">
                  <a:moveTo>
                    <a:pt x="1" y="0"/>
                  </a:moveTo>
                  <a:lnTo>
                    <a:pt x="0" y="1"/>
                  </a:lnTo>
                  <a:lnTo>
                    <a:pt x="0" y="1"/>
                  </a:lnTo>
                  <a:lnTo>
                    <a:pt x="0" y="1"/>
                  </a:lnTo>
                  <a:lnTo>
                    <a:pt x="1" y="2"/>
                  </a:lnTo>
                  <a:lnTo>
                    <a:pt x="1" y="2"/>
                  </a:lnTo>
                  <a:lnTo>
                    <a:pt x="1" y="1"/>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22" name="Freeform 572"/>
            <p:cNvSpPr>
              <a:spLocks/>
            </p:cNvSpPr>
            <p:nvPr/>
          </p:nvSpPr>
          <p:spPr bwMode="auto">
            <a:xfrm>
              <a:off x="5622787" y="3533000"/>
              <a:ext cx="3407" cy="2904"/>
            </a:xfrm>
            <a:custGeom>
              <a:avLst/>
              <a:gdLst/>
              <a:ahLst/>
              <a:cxnLst>
                <a:cxn ang="0">
                  <a:pos x="1" y="0"/>
                </a:cxn>
                <a:cxn ang="0">
                  <a:pos x="0" y="0"/>
                </a:cxn>
                <a:cxn ang="0">
                  <a:pos x="1" y="0"/>
                </a:cxn>
                <a:cxn ang="0">
                  <a:pos x="1" y="0"/>
                </a:cxn>
                <a:cxn ang="0">
                  <a:pos x="1" y="0"/>
                </a:cxn>
                <a:cxn ang="0">
                  <a:pos x="1" y="0"/>
                </a:cxn>
              </a:cxnLst>
              <a:rect l="0" t="0" r="r" b="b"/>
              <a:pathLst>
                <a:path w="1">
                  <a:moveTo>
                    <a:pt x="1" y="0"/>
                  </a:moveTo>
                  <a:lnTo>
                    <a:pt x="0" y="0"/>
                  </a:lnTo>
                  <a:lnTo>
                    <a:pt x="1" y="0"/>
                  </a:lnTo>
                  <a:lnTo>
                    <a:pt x="1"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23" name="Freeform 573"/>
            <p:cNvSpPr>
              <a:spLocks/>
            </p:cNvSpPr>
            <p:nvPr/>
          </p:nvSpPr>
          <p:spPr bwMode="auto">
            <a:xfrm>
              <a:off x="5656853" y="3480729"/>
              <a:ext cx="3407" cy="2904"/>
            </a:xfrm>
            <a:custGeom>
              <a:avLst/>
              <a:gdLst/>
              <a:ahLst/>
              <a:cxnLst>
                <a:cxn ang="0">
                  <a:pos x="0" y="0"/>
                </a:cxn>
                <a:cxn ang="0">
                  <a:pos x="0" y="0"/>
                </a:cxn>
                <a:cxn ang="0">
                  <a:pos x="0" y="0"/>
                </a:cxn>
                <a:cxn ang="0">
                  <a:pos x="0" y="1"/>
                </a:cxn>
                <a:cxn ang="0">
                  <a:pos x="0" y="1"/>
                </a:cxn>
                <a:cxn ang="0">
                  <a:pos x="0" y="0"/>
                </a:cxn>
                <a:cxn ang="0">
                  <a:pos x="0" y="0"/>
                </a:cxn>
                <a:cxn ang="0">
                  <a:pos x="0" y="0"/>
                </a:cxn>
              </a:cxnLst>
              <a:rect l="0" t="0" r="r" b="b"/>
              <a:pathLst>
                <a:path h="1">
                  <a:moveTo>
                    <a:pt x="0" y="0"/>
                  </a:moveTo>
                  <a:lnTo>
                    <a:pt x="0" y="0"/>
                  </a:lnTo>
                  <a:lnTo>
                    <a:pt x="0" y="0"/>
                  </a:lnTo>
                  <a:lnTo>
                    <a:pt x="0" y="1"/>
                  </a:lnTo>
                  <a:lnTo>
                    <a:pt x="0" y="1"/>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24" name="Freeform 574"/>
            <p:cNvSpPr>
              <a:spLocks/>
            </p:cNvSpPr>
            <p:nvPr/>
          </p:nvSpPr>
          <p:spPr bwMode="auto">
            <a:xfrm>
              <a:off x="4580360" y="3501057"/>
              <a:ext cx="3407" cy="2904"/>
            </a:xfrm>
            <a:custGeom>
              <a:avLst/>
              <a:gdLst/>
              <a:ahLst/>
              <a:cxnLst>
                <a:cxn ang="0">
                  <a:pos x="0" y="1"/>
                </a:cxn>
                <a:cxn ang="0">
                  <a:pos x="1" y="1"/>
                </a:cxn>
                <a:cxn ang="0">
                  <a:pos x="0" y="0"/>
                </a:cxn>
                <a:cxn ang="0">
                  <a:pos x="0" y="0"/>
                </a:cxn>
                <a:cxn ang="0">
                  <a:pos x="0" y="0"/>
                </a:cxn>
                <a:cxn ang="0">
                  <a:pos x="0" y="1"/>
                </a:cxn>
                <a:cxn ang="0">
                  <a:pos x="0" y="1"/>
                </a:cxn>
                <a:cxn ang="0">
                  <a:pos x="0" y="1"/>
                </a:cxn>
              </a:cxnLst>
              <a:rect l="0" t="0" r="r" b="b"/>
              <a:pathLst>
                <a:path w="1" h="1">
                  <a:moveTo>
                    <a:pt x="0" y="1"/>
                  </a:moveTo>
                  <a:lnTo>
                    <a:pt x="1" y="1"/>
                  </a:lnTo>
                  <a:lnTo>
                    <a:pt x="0" y="0"/>
                  </a:lnTo>
                  <a:lnTo>
                    <a:pt x="0" y="0"/>
                  </a:lnTo>
                  <a:lnTo>
                    <a:pt x="0" y="0"/>
                  </a:lnTo>
                  <a:lnTo>
                    <a:pt x="0"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25" name="Freeform 575"/>
            <p:cNvSpPr>
              <a:spLocks/>
            </p:cNvSpPr>
            <p:nvPr/>
          </p:nvSpPr>
          <p:spPr bwMode="auto">
            <a:xfrm>
              <a:off x="7792806" y="3268740"/>
              <a:ext cx="3407" cy="5808"/>
            </a:xfrm>
            <a:custGeom>
              <a:avLst/>
              <a:gdLst/>
              <a:ahLst/>
              <a:cxnLst>
                <a:cxn ang="0">
                  <a:pos x="0" y="0"/>
                </a:cxn>
                <a:cxn ang="0">
                  <a:pos x="0" y="0"/>
                </a:cxn>
                <a:cxn ang="0">
                  <a:pos x="0" y="2"/>
                </a:cxn>
                <a:cxn ang="0">
                  <a:pos x="1" y="2"/>
                </a:cxn>
                <a:cxn ang="0">
                  <a:pos x="1" y="0"/>
                </a:cxn>
                <a:cxn ang="0">
                  <a:pos x="0" y="0"/>
                </a:cxn>
              </a:cxnLst>
              <a:rect l="0" t="0" r="r" b="b"/>
              <a:pathLst>
                <a:path w="1" h="2">
                  <a:moveTo>
                    <a:pt x="0" y="0"/>
                  </a:moveTo>
                  <a:lnTo>
                    <a:pt x="0" y="0"/>
                  </a:lnTo>
                  <a:lnTo>
                    <a:pt x="0" y="2"/>
                  </a:lnTo>
                  <a:lnTo>
                    <a:pt x="1" y="2"/>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26" name="Freeform 576"/>
            <p:cNvSpPr>
              <a:spLocks/>
            </p:cNvSpPr>
            <p:nvPr/>
          </p:nvSpPr>
          <p:spPr bwMode="auto">
            <a:xfrm>
              <a:off x="3071226" y="2481769"/>
              <a:ext cx="3407" cy="5808"/>
            </a:xfrm>
            <a:custGeom>
              <a:avLst/>
              <a:gdLst/>
              <a:ahLst/>
              <a:cxnLst>
                <a:cxn ang="0">
                  <a:pos x="1" y="1"/>
                </a:cxn>
                <a:cxn ang="0">
                  <a:pos x="1" y="1"/>
                </a:cxn>
                <a:cxn ang="0">
                  <a:pos x="0" y="0"/>
                </a:cxn>
                <a:cxn ang="0">
                  <a:pos x="0" y="0"/>
                </a:cxn>
                <a:cxn ang="0">
                  <a:pos x="0" y="1"/>
                </a:cxn>
                <a:cxn ang="0">
                  <a:pos x="0" y="1"/>
                </a:cxn>
                <a:cxn ang="0">
                  <a:pos x="1" y="2"/>
                </a:cxn>
                <a:cxn ang="0">
                  <a:pos x="1" y="1"/>
                </a:cxn>
              </a:cxnLst>
              <a:rect l="0" t="0" r="r" b="b"/>
              <a:pathLst>
                <a:path w="1" h="2">
                  <a:moveTo>
                    <a:pt x="1" y="1"/>
                  </a:moveTo>
                  <a:lnTo>
                    <a:pt x="1" y="1"/>
                  </a:lnTo>
                  <a:lnTo>
                    <a:pt x="0" y="0"/>
                  </a:lnTo>
                  <a:lnTo>
                    <a:pt x="0" y="0"/>
                  </a:lnTo>
                  <a:lnTo>
                    <a:pt x="0" y="1"/>
                  </a:lnTo>
                  <a:lnTo>
                    <a:pt x="0" y="1"/>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27" name="Freeform 577"/>
            <p:cNvSpPr>
              <a:spLocks/>
            </p:cNvSpPr>
            <p:nvPr/>
          </p:nvSpPr>
          <p:spPr bwMode="auto">
            <a:xfrm>
              <a:off x="3071226" y="2493385"/>
              <a:ext cx="13626" cy="11616"/>
            </a:xfrm>
            <a:custGeom>
              <a:avLst/>
              <a:gdLst/>
              <a:ahLst/>
              <a:cxnLst>
                <a:cxn ang="0">
                  <a:pos x="4" y="1"/>
                </a:cxn>
                <a:cxn ang="0">
                  <a:pos x="3" y="1"/>
                </a:cxn>
                <a:cxn ang="0">
                  <a:pos x="0" y="0"/>
                </a:cxn>
                <a:cxn ang="0">
                  <a:pos x="0" y="1"/>
                </a:cxn>
                <a:cxn ang="0">
                  <a:pos x="1" y="1"/>
                </a:cxn>
                <a:cxn ang="0">
                  <a:pos x="2" y="2"/>
                </a:cxn>
                <a:cxn ang="0">
                  <a:pos x="3" y="3"/>
                </a:cxn>
                <a:cxn ang="0">
                  <a:pos x="4" y="4"/>
                </a:cxn>
                <a:cxn ang="0">
                  <a:pos x="4" y="4"/>
                </a:cxn>
                <a:cxn ang="0">
                  <a:pos x="4" y="4"/>
                </a:cxn>
                <a:cxn ang="0">
                  <a:pos x="4" y="1"/>
                </a:cxn>
              </a:cxnLst>
              <a:rect l="0" t="0" r="r" b="b"/>
              <a:pathLst>
                <a:path w="4" h="4">
                  <a:moveTo>
                    <a:pt x="4" y="1"/>
                  </a:moveTo>
                  <a:lnTo>
                    <a:pt x="3" y="1"/>
                  </a:lnTo>
                  <a:lnTo>
                    <a:pt x="0" y="0"/>
                  </a:lnTo>
                  <a:lnTo>
                    <a:pt x="0" y="1"/>
                  </a:lnTo>
                  <a:lnTo>
                    <a:pt x="1" y="1"/>
                  </a:lnTo>
                  <a:lnTo>
                    <a:pt x="2" y="2"/>
                  </a:lnTo>
                  <a:lnTo>
                    <a:pt x="3" y="3"/>
                  </a:lnTo>
                  <a:lnTo>
                    <a:pt x="4" y="4"/>
                  </a:lnTo>
                  <a:lnTo>
                    <a:pt x="4" y="4"/>
                  </a:lnTo>
                  <a:lnTo>
                    <a:pt x="4" y="4"/>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28" name="Freeform 578"/>
            <p:cNvSpPr>
              <a:spLocks/>
            </p:cNvSpPr>
            <p:nvPr/>
          </p:nvSpPr>
          <p:spPr bwMode="auto">
            <a:xfrm>
              <a:off x="3078040" y="2484673"/>
              <a:ext cx="13626" cy="20328"/>
            </a:xfrm>
            <a:custGeom>
              <a:avLst/>
              <a:gdLst/>
              <a:ahLst/>
              <a:cxnLst>
                <a:cxn ang="0">
                  <a:pos x="2" y="3"/>
                </a:cxn>
                <a:cxn ang="0">
                  <a:pos x="2" y="3"/>
                </a:cxn>
                <a:cxn ang="0">
                  <a:pos x="2" y="1"/>
                </a:cxn>
                <a:cxn ang="0">
                  <a:pos x="0" y="0"/>
                </a:cxn>
                <a:cxn ang="0">
                  <a:pos x="0" y="0"/>
                </a:cxn>
                <a:cxn ang="0">
                  <a:pos x="0" y="1"/>
                </a:cxn>
                <a:cxn ang="0">
                  <a:pos x="0" y="2"/>
                </a:cxn>
                <a:cxn ang="0">
                  <a:pos x="1" y="2"/>
                </a:cxn>
                <a:cxn ang="0">
                  <a:pos x="1" y="3"/>
                </a:cxn>
                <a:cxn ang="0">
                  <a:pos x="3" y="7"/>
                </a:cxn>
                <a:cxn ang="0">
                  <a:pos x="4" y="6"/>
                </a:cxn>
                <a:cxn ang="0">
                  <a:pos x="4" y="4"/>
                </a:cxn>
                <a:cxn ang="0">
                  <a:pos x="2" y="4"/>
                </a:cxn>
                <a:cxn ang="0">
                  <a:pos x="2" y="3"/>
                </a:cxn>
              </a:cxnLst>
              <a:rect l="0" t="0" r="r" b="b"/>
              <a:pathLst>
                <a:path w="4" h="7">
                  <a:moveTo>
                    <a:pt x="2" y="3"/>
                  </a:moveTo>
                  <a:lnTo>
                    <a:pt x="2" y="3"/>
                  </a:lnTo>
                  <a:lnTo>
                    <a:pt x="2" y="1"/>
                  </a:lnTo>
                  <a:lnTo>
                    <a:pt x="0" y="0"/>
                  </a:lnTo>
                  <a:lnTo>
                    <a:pt x="0" y="0"/>
                  </a:lnTo>
                  <a:lnTo>
                    <a:pt x="0" y="1"/>
                  </a:lnTo>
                  <a:lnTo>
                    <a:pt x="0" y="2"/>
                  </a:lnTo>
                  <a:lnTo>
                    <a:pt x="1" y="2"/>
                  </a:lnTo>
                  <a:lnTo>
                    <a:pt x="1" y="3"/>
                  </a:lnTo>
                  <a:lnTo>
                    <a:pt x="3" y="7"/>
                  </a:lnTo>
                  <a:lnTo>
                    <a:pt x="4" y="6"/>
                  </a:lnTo>
                  <a:lnTo>
                    <a:pt x="4" y="4"/>
                  </a:lnTo>
                  <a:lnTo>
                    <a:pt x="2" y="4"/>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29" name="Freeform 579"/>
            <p:cNvSpPr>
              <a:spLocks/>
            </p:cNvSpPr>
            <p:nvPr/>
          </p:nvSpPr>
          <p:spPr bwMode="auto">
            <a:xfrm>
              <a:off x="3095073" y="2513712"/>
              <a:ext cx="3407" cy="8712"/>
            </a:xfrm>
            <a:custGeom>
              <a:avLst/>
              <a:gdLst/>
              <a:ahLst/>
              <a:cxnLst>
                <a:cxn ang="0">
                  <a:pos x="0" y="0"/>
                </a:cxn>
                <a:cxn ang="0">
                  <a:pos x="0" y="0"/>
                </a:cxn>
                <a:cxn ang="0">
                  <a:pos x="0" y="1"/>
                </a:cxn>
                <a:cxn ang="0">
                  <a:pos x="1" y="3"/>
                </a:cxn>
                <a:cxn ang="0">
                  <a:pos x="1" y="3"/>
                </a:cxn>
                <a:cxn ang="0">
                  <a:pos x="1" y="2"/>
                </a:cxn>
                <a:cxn ang="0">
                  <a:pos x="0" y="0"/>
                </a:cxn>
              </a:cxnLst>
              <a:rect l="0" t="0" r="r" b="b"/>
              <a:pathLst>
                <a:path w="1" h="3">
                  <a:moveTo>
                    <a:pt x="0" y="0"/>
                  </a:moveTo>
                  <a:lnTo>
                    <a:pt x="0" y="0"/>
                  </a:lnTo>
                  <a:lnTo>
                    <a:pt x="0" y="1"/>
                  </a:lnTo>
                  <a:lnTo>
                    <a:pt x="1" y="3"/>
                  </a:lnTo>
                  <a:lnTo>
                    <a:pt x="1" y="3"/>
                  </a:lnTo>
                  <a:lnTo>
                    <a:pt x="1" y="2"/>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30" name="Freeform 580"/>
            <p:cNvSpPr>
              <a:spLocks/>
            </p:cNvSpPr>
            <p:nvPr/>
          </p:nvSpPr>
          <p:spPr bwMode="auto">
            <a:xfrm>
              <a:off x="3047380" y="2429498"/>
              <a:ext cx="17033" cy="23232"/>
            </a:xfrm>
            <a:custGeom>
              <a:avLst/>
              <a:gdLst/>
              <a:ahLst/>
              <a:cxnLst>
                <a:cxn ang="0">
                  <a:pos x="5" y="7"/>
                </a:cxn>
                <a:cxn ang="0">
                  <a:pos x="4" y="6"/>
                </a:cxn>
                <a:cxn ang="0">
                  <a:pos x="4" y="3"/>
                </a:cxn>
                <a:cxn ang="0">
                  <a:pos x="4" y="1"/>
                </a:cxn>
                <a:cxn ang="0">
                  <a:pos x="3" y="0"/>
                </a:cxn>
                <a:cxn ang="0">
                  <a:pos x="3" y="0"/>
                </a:cxn>
                <a:cxn ang="0">
                  <a:pos x="2" y="1"/>
                </a:cxn>
                <a:cxn ang="0">
                  <a:pos x="2" y="1"/>
                </a:cxn>
                <a:cxn ang="0">
                  <a:pos x="1" y="1"/>
                </a:cxn>
                <a:cxn ang="0">
                  <a:pos x="1" y="1"/>
                </a:cxn>
                <a:cxn ang="0">
                  <a:pos x="1" y="2"/>
                </a:cxn>
                <a:cxn ang="0">
                  <a:pos x="1" y="2"/>
                </a:cxn>
                <a:cxn ang="0">
                  <a:pos x="1" y="2"/>
                </a:cxn>
                <a:cxn ang="0">
                  <a:pos x="0" y="4"/>
                </a:cxn>
                <a:cxn ang="0">
                  <a:pos x="1" y="4"/>
                </a:cxn>
                <a:cxn ang="0">
                  <a:pos x="0" y="4"/>
                </a:cxn>
                <a:cxn ang="0">
                  <a:pos x="0" y="5"/>
                </a:cxn>
                <a:cxn ang="0">
                  <a:pos x="0" y="5"/>
                </a:cxn>
                <a:cxn ang="0">
                  <a:pos x="1" y="6"/>
                </a:cxn>
                <a:cxn ang="0">
                  <a:pos x="2" y="5"/>
                </a:cxn>
                <a:cxn ang="0">
                  <a:pos x="2" y="5"/>
                </a:cxn>
                <a:cxn ang="0">
                  <a:pos x="2" y="5"/>
                </a:cxn>
                <a:cxn ang="0">
                  <a:pos x="3" y="5"/>
                </a:cxn>
                <a:cxn ang="0">
                  <a:pos x="3" y="3"/>
                </a:cxn>
                <a:cxn ang="0">
                  <a:pos x="3" y="5"/>
                </a:cxn>
                <a:cxn ang="0">
                  <a:pos x="3" y="5"/>
                </a:cxn>
                <a:cxn ang="0">
                  <a:pos x="2" y="6"/>
                </a:cxn>
                <a:cxn ang="0">
                  <a:pos x="3" y="6"/>
                </a:cxn>
                <a:cxn ang="0">
                  <a:pos x="3" y="6"/>
                </a:cxn>
                <a:cxn ang="0">
                  <a:pos x="3" y="5"/>
                </a:cxn>
                <a:cxn ang="0">
                  <a:pos x="3" y="6"/>
                </a:cxn>
                <a:cxn ang="0">
                  <a:pos x="3" y="7"/>
                </a:cxn>
                <a:cxn ang="0">
                  <a:pos x="3" y="7"/>
                </a:cxn>
                <a:cxn ang="0">
                  <a:pos x="4" y="8"/>
                </a:cxn>
                <a:cxn ang="0">
                  <a:pos x="5" y="8"/>
                </a:cxn>
                <a:cxn ang="0">
                  <a:pos x="5" y="8"/>
                </a:cxn>
                <a:cxn ang="0">
                  <a:pos x="5" y="7"/>
                </a:cxn>
              </a:cxnLst>
              <a:rect l="0" t="0" r="r" b="b"/>
              <a:pathLst>
                <a:path w="5" h="8">
                  <a:moveTo>
                    <a:pt x="5" y="7"/>
                  </a:moveTo>
                  <a:lnTo>
                    <a:pt x="4" y="6"/>
                  </a:lnTo>
                  <a:lnTo>
                    <a:pt x="4" y="3"/>
                  </a:lnTo>
                  <a:lnTo>
                    <a:pt x="4" y="1"/>
                  </a:lnTo>
                  <a:lnTo>
                    <a:pt x="3" y="0"/>
                  </a:lnTo>
                  <a:lnTo>
                    <a:pt x="3" y="0"/>
                  </a:lnTo>
                  <a:lnTo>
                    <a:pt x="2" y="1"/>
                  </a:lnTo>
                  <a:lnTo>
                    <a:pt x="2" y="1"/>
                  </a:lnTo>
                  <a:lnTo>
                    <a:pt x="1" y="1"/>
                  </a:lnTo>
                  <a:lnTo>
                    <a:pt x="1" y="1"/>
                  </a:lnTo>
                  <a:lnTo>
                    <a:pt x="1" y="2"/>
                  </a:lnTo>
                  <a:lnTo>
                    <a:pt x="1" y="2"/>
                  </a:lnTo>
                  <a:lnTo>
                    <a:pt x="1" y="2"/>
                  </a:lnTo>
                  <a:lnTo>
                    <a:pt x="0" y="4"/>
                  </a:lnTo>
                  <a:lnTo>
                    <a:pt x="1" y="4"/>
                  </a:lnTo>
                  <a:lnTo>
                    <a:pt x="0" y="4"/>
                  </a:lnTo>
                  <a:lnTo>
                    <a:pt x="0" y="5"/>
                  </a:lnTo>
                  <a:lnTo>
                    <a:pt x="0" y="5"/>
                  </a:lnTo>
                  <a:lnTo>
                    <a:pt x="1" y="6"/>
                  </a:lnTo>
                  <a:lnTo>
                    <a:pt x="2" y="5"/>
                  </a:lnTo>
                  <a:lnTo>
                    <a:pt x="2" y="5"/>
                  </a:lnTo>
                  <a:lnTo>
                    <a:pt x="2" y="5"/>
                  </a:lnTo>
                  <a:lnTo>
                    <a:pt x="3" y="5"/>
                  </a:lnTo>
                  <a:lnTo>
                    <a:pt x="3" y="3"/>
                  </a:lnTo>
                  <a:lnTo>
                    <a:pt x="3" y="5"/>
                  </a:lnTo>
                  <a:lnTo>
                    <a:pt x="3" y="5"/>
                  </a:lnTo>
                  <a:lnTo>
                    <a:pt x="2" y="6"/>
                  </a:lnTo>
                  <a:lnTo>
                    <a:pt x="3" y="6"/>
                  </a:lnTo>
                  <a:lnTo>
                    <a:pt x="3" y="6"/>
                  </a:lnTo>
                  <a:lnTo>
                    <a:pt x="3" y="5"/>
                  </a:lnTo>
                  <a:lnTo>
                    <a:pt x="3" y="6"/>
                  </a:lnTo>
                  <a:lnTo>
                    <a:pt x="3" y="7"/>
                  </a:lnTo>
                  <a:lnTo>
                    <a:pt x="3" y="7"/>
                  </a:lnTo>
                  <a:lnTo>
                    <a:pt x="4" y="8"/>
                  </a:lnTo>
                  <a:lnTo>
                    <a:pt x="5" y="8"/>
                  </a:lnTo>
                  <a:lnTo>
                    <a:pt x="5" y="8"/>
                  </a:lnTo>
                  <a:lnTo>
                    <a:pt x="5"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31" name="Freeform 581"/>
            <p:cNvSpPr>
              <a:spLocks/>
            </p:cNvSpPr>
            <p:nvPr/>
          </p:nvSpPr>
          <p:spPr bwMode="auto">
            <a:xfrm>
              <a:off x="3033753" y="2502097"/>
              <a:ext cx="23846" cy="31943"/>
            </a:xfrm>
            <a:custGeom>
              <a:avLst/>
              <a:gdLst/>
              <a:ahLst/>
              <a:cxnLst>
                <a:cxn ang="0">
                  <a:pos x="5" y="8"/>
                </a:cxn>
                <a:cxn ang="0">
                  <a:pos x="5" y="7"/>
                </a:cxn>
                <a:cxn ang="0">
                  <a:pos x="4" y="6"/>
                </a:cxn>
                <a:cxn ang="0">
                  <a:pos x="4" y="5"/>
                </a:cxn>
                <a:cxn ang="0">
                  <a:pos x="4" y="5"/>
                </a:cxn>
                <a:cxn ang="0">
                  <a:pos x="4" y="4"/>
                </a:cxn>
                <a:cxn ang="0">
                  <a:pos x="4" y="4"/>
                </a:cxn>
                <a:cxn ang="0">
                  <a:pos x="4" y="4"/>
                </a:cxn>
                <a:cxn ang="0">
                  <a:pos x="5" y="3"/>
                </a:cxn>
                <a:cxn ang="0">
                  <a:pos x="4" y="2"/>
                </a:cxn>
                <a:cxn ang="0">
                  <a:pos x="4" y="2"/>
                </a:cxn>
                <a:cxn ang="0">
                  <a:pos x="4" y="2"/>
                </a:cxn>
                <a:cxn ang="0">
                  <a:pos x="4" y="2"/>
                </a:cxn>
                <a:cxn ang="0">
                  <a:pos x="4" y="1"/>
                </a:cxn>
                <a:cxn ang="0">
                  <a:pos x="4" y="0"/>
                </a:cxn>
                <a:cxn ang="0">
                  <a:pos x="0" y="2"/>
                </a:cxn>
                <a:cxn ang="0">
                  <a:pos x="2" y="2"/>
                </a:cxn>
                <a:cxn ang="0">
                  <a:pos x="1" y="3"/>
                </a:cxn>
                <a:cxn ang="0">
                  <a:pos x="1" y="4"/>
                </a:cxn>
                <a:cxn ang="0">
                  <a:pos x="2" y="4"/>
                </a:cxn>
                <a:cxn ang="0">
                  <a:pos x="2" y="3"/>
                </a:cxn>
                <a:cxn ang="0">
                  <a:pos x="2" y="5"/>
                </a:cxn>
                <a:cxn ang="0">
                  <a:pos x="2" y="5"/>
                </a:cxn>
                <a:cxn ang="0">
                  <a:pos x="3" y="5"/>
                </a:cxn>
                <a:cxn ang="0">
                  <a:pos x="4" y="7"/>
                </a:cxn>
                <a:cxn ang="0">
                  <a:pos x="4" y="8"/>
                </a:cxn>
                <a:cxn ang="0">
                  <a:pos x="4" y="8"/>
                </a:cxn>
                <a:cxn ang="0">
                  <a:pos x="4" y="8"/>
                </a:cxn>
                <a:cxn ang="0">
                  <a:pos x="4" y="9"/>
                </a:cxn>
                <a:cxn ang="0">
                  <a:pos x="7" y="11"/>
                </a:cxn>
                <a:cxn ang="0">
                  <a:pos x="7" y="10"/>
                </a:cxn>
                <a:cxn ang="0">
                  <a:pos x="7" y="10"/>
                </a:cxn>
                <a:cxn ang="0">
                  <a:pos x="6" y="8"/>
                </a:cxn>
                <a:cxn ang="0">
                  <a:pos x="5" y="8"/>
                </a:cxn>
              </a:cxnLst>
              <a:rect l="0" t="0" r="r" b="b"/>
              <a:pathLst>
                <a:path w="7" h="11">
                  <a:moveTo>
                    <a:pt x="5" y="8"/>
                  </a:moveTo>
                  <a:lnTo>
                    <a:pt x="5" y="7"/>
                  </a:lnTo>
                  <a:lnTo>
                    <a:pt x="4" y="6"/>
                  </a:lnTo>
                  <a:lnTo>
                    <a:pt x="4" y="5"/>
                  </a:lnTo>
                  <a:lnTo>
                    <a:pt x="4" y="5"/>
                  </a:lnTo>
                  <a:lnTo>
                    <a:pt x="4" y="4"/>
                  </a:lnTo>
                  <a:lnTo>
                    <a:pt x="4" y="4"/>
                  </a:lnTo>
                  <a:lnTo>
                    <a:pt x="4" y="4"/>
                  </a:lnTo>
                  <a:lnTo>
                    <a:pt x="5" y="3"/>
                  </a:lnTo>
                  <a:lnTo>
                    <a:pt x="4" y="2"/>
                  </a:lnTo>
                  <a:lnTo>
                    <a:pt x="4" y="2"/>
                  </a:lnTo>
                  <a:lnTo>
                    <a:pt x="4" y="2"/>
                  </a:lnTo>
                  <a:lnTo>
                    <a:pt x="4" y="2"/>
                  </a:lnTo>
                  <a:lnTo>
                    <a:pt x="4" y="1"/>
                  </a:lnTo>
                  <a:lnTo>
                    <a:pt x="4" y="0"/>
                  </a:lnTo>
                  <a:lnTo>
                    <a:pt x="0" y="2"/>
                  </a:lnTo>
                  <a:lnTo>
                    <a:pt x="2" y="2"/>
                  </a:lnTo>
                  <a:lnTo>
                    <a:pt x="1" y="3"/>
                  </a:lnTo>
                  <a:lnTo>
                    <a:pt x="1" y="4"/>
                  </a:lnTo>
                  <a:lnTo>
                    <a:pt x="2" y="4"/>
                  </a:lnTo>
                  <a:lnTo>
                    <a:pt x="2" y="3"/>
                  </a:lnTo>
                  <a:lnTo>
                    <a:pt x="2" y="5"/>
                  </a:lnTo>
                  <a:lnTo>
                    <a:pt x="2" y="5"/>
                  </a:lnTo>
                  <a:lnTo>
                    <a:pt x="3" y="5"/>
                  </a:lnTo>
                  <a:lnTo>
                    <a:pt x="4" y="7"/>
                  </a:lnTo>
                  <a:lnTo>
                    <a:pt x="4" y="8"/>
                  </a:lnTo>
                  <a:lnTo>
                    <a:pt x="4" y="8"/>
                  </a:lnTo>
                  <a:lnTo>
                    <a:pt x="4" y="8"/>
                  </a:lnTo>
                  <a:lnTo>
                    <a:pt x="4" y="9"/>
                  </a:lnTo>
                  <a:lnTo>
                    <a:pt x="7" y="11"/>
                  </a:lnTo>
                  <a:lnTo>
                    <a:pt x="7" y="10"/>
                  </a:lnTo>
                  <a:lnTo>
                    <a:pt x="7" y="10"/>
                  </a:lnTo>
                  <a:lnTo>
                    <a:pt x="6" y="8"/>
                  </a:lnTo>
                  <a:lnTo>
                    <a:pt x="5"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32" name="Freeform 582"/>
            <p:cNvSpPr>
              <a:spLocks/>
            </p:cNvSpPr>
            <p:nvPr/>
          </p:nvSpPr>
          <p:spPr bwMode="auto">
            <a:xfrm>
              <a:off x="3020127" y="2449825"/>
              <a:ext cx="10220" cy="14520"/>
            </a:xfrm>
            <a:custGeom>
              <a:avLst/>
              <a:gdLst/>
              <a:ahLst/>
              <a:cxnLst>
                <a:cxn ang="0">
                  <a:pos x="2" y="5"/>
                </a:cxn>
                <a:cxn ang="0">
                  <a:pos x="3" y="5"/>
                </a:cxn>
                <a:cxn ang="0">
                  <a:pos x="1" y="2"/>
                </a:cxn>
                <a:cxn ang="0">
                  <a:pos x="1" y="1"/>
                </a:cxn>
                <a:cxn ang="0">
                  <a:pos x="1" y="1"/>
                </a:cxn>
                <a:cxn ang="0">
                  <a:pos x="1" y="1"/>
                </a:cxn>
                <a:cxn ang="0">
                  <a:pos x="1" y="0"/>
                </a:cxn>
                <a:cxn ang="0">
                  <a:pos x="0" y="0"/>
                </a:cxn>
                <a:cxn ang="0">
                  <a:pos x="1" y="1"/>
                </a:cxn>
                <a:cxn ang="0">
                  <a:pos x="1" y="4"/>
                </a:cxn>
                <a:cxn ang="0">
                  <a:pos x="2" y="5"/>
                </a:cxn>
              </a:cxnLst>
              <a:rect l="0" t="0" r="r" b="b"/>
              <a:pathLst>
                <a:path w="3" h="5">
                  <a:moveTo>
                    <a:pt x="2" y="5"/>
                  </a:moveTo>
                  <a:lnTo>
                    <a:pt x="3" y="5"/>
                  </a:lnTo>
                  <a:lnTo>
                    <a:pt x="1" y="2"/>
                  </a:lnTo>
                  <a:lnTo>
                    <a:pt x="1" y="1"/>
                  </a:lnTo>
                  <a:lnTo>
                    <a:pt x="1" y="1"/>
                  </a:lnTo>
                  <a:lnTo>
                    <a:pt x="1" y="1"/>
                  </a:lnTo>
                  <a:lnTo>
                    <a:pt x="1" y="0"/>
                  </a:lnTo>
                  <a:lnTo>
                    <a:pt x="0" y="0"/>
                  </a:lnTo>
                  <a:lnTo>
                    <a:pt x="1" y="1"/>
                  </a:lnTo>
                  <a:lnTo>
                    <a:pt x="1" y="4"/>
                  </a:lnTo>
                  <a:lnTo>
                    <a:pt x="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33" name="Freeform 583"/>
            <p:cNvSpPr>
              <a:spLocks/>
            </p:cNvSpPr>
            <p:nvPr/>
          </p:nvSpPr>
          <p:spPr bwMode="auto">
            <a:xfrm>
              <a:off x="3050787" y="2446921"/>
              <a:ext cx="6813" cy="5808"/>
            </a:xfrm>
            <a:custGeom>
              <a:avLst/>
              <a:gdLst/>
              <a:ahLst/>
              <a:cxnLst>
                <a:cxn ang="0">
                  <a:pos x="1" y="2"/>
                </a:cxn>
                <a:cxn ang="0">
                  <a:pos x="2" y="2"/>
                </a:cxn>
                <a:cxn ang="0">
                  <a:pos x="1" y="1"/>
                </a:cxn>
                <a:cxn ang="0">
                  <a:pos x="0" y="0"/>
                </a:cxn>
                <a:cxn ang="0">
                  <a:pos x="0" y="2"/>
                </a:cxn>
                <a:cxn ang="0">
                  <a:pos x="0" y="2"/>
                </a:cxn>
                <a:cxn ang="0">
                  <a:pos x="1" y="2"/>
                </a:cxn>
              </a:cxnLst>
              <a:rect l="0" t="0" r="r" b="b"/>
              <a:pathLst>
                <a:path w="2" h="2">
                  <a:moveTo>
                    <a:pt x="1" y="2"/>
                  </a:moveTo>
                  <a:lnTo>
                    <a:pt x="2" y="2"/>
                  </a:lnTo>
                  <a:lnTo>
                    <a:pt x="1" y="1"/>
                  </a:lnTo>
                  <a:lnTo>
                    <a:pt x="0" y="0"/>
                  </a:lnTo>
                  <a:lnTo>
                    <a:pt x="0" y="2"/>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34" name="Freeform 584"/>
            <p:cNvSpPr>
              <a:spLocks/>
            </p:cNvSpPr>
            <p:nvPr/>
          </p:nvSpPr>
          <p:spPr bwMode="auto">
            <a:xfrm>
              <a:off x="3023534" y="2478865"/>
              <a:ext cx="23846" cy="29040"/>
            </a:xfrm>
            <a:custGeom>
              <a:avLst/>
              <a:gdLst/>
              <a:ahLst/>
              <a:cxnLst>
                <a:cxn ang="0">
                  <a:pos x="4" y="8"/>
                </a:cxn>
                <a:cxn ang="0">
                  <a:pos x="4" y="8"/>
                </a:cxn>
                <a:cxn ang="0">
                  <a:pos x="5" y="8"/>
                </a:cxn>
                <a:cxn ang="0">
                  <a:pos x="6" y="9"/>
                </a:cxn>
                <a:cxn ang="0">
                  <a:pos x="7" y="7"/>
                </a:cxn>
                <a:cxn ang="0">
                  <a:pos x="7" y="2"/>
                </a:cxn>
                <a:cxn ang="0">
                  <a:pos x="7" y="0"/>
                </a:cxn>
                <a:cxn ang="0">
                  <a:pos x="7" y="0"/>
                </a:cxn>
                <a:cxn ang="0">
                  <a:pos x="7" y="1"/>
                </a:cxn>
                <a:cxn ang="0">
                  <a:pos x="6" y="1"/>
                </a:cxn>
                <a:cxn ang="0">
                  <a:pos x="6" y="1"/>
                </a:cxn>
                <a:cxn ang="0">
                  <a:pos x="6" y="2"/>
                </a:cxn>
                <a:cxn ang="0">
                  <a:pos x="4" y="5"/>
                </a:cxn>
                <a:cxn ang="0">
                  <a:pos x="3" y="5"/>
                </a:cxn>
                <a:cxn ang="0">
                  <a:pos x="3" y="5"/>
                </a:cxn>
                <a:cxn ang="0">
                  <a:pos x="3" y="5"/>
                </a:cxn>
                <a:cxn ang="0">
                  <a:pos x="4" y="3"/>
                </a:cxn>
                <a:cxn ang="0">
                  <a:pos x="5" y="3"/>
                </a:cxn>
                <a:cxn ang="0">
                  <a:pos x="4" y="2"/>
                </a:cxn>
                <a:cxn ang="0">
                  <a:pos x="4" y="0"/>
                </a:cxn>
                <a:cxn ang="0">
                  <a:pos x="3" y="1"/>
                </a:cxn>
                <a:cxn ang="0">
                  <a:pos x="3" y="1"/>
                </a:cxn>
                <a:cxn ang="0">
                  <a:pos x="3" y="2"/>
                </a:cxn>
                <a:cxn ang="0">
                  <a:pos x="3" y="0"/>
                </a:cxn>
                <a:cxn ang="0">
                  <a:pos x="3" y="0"/>
                </a:cxn>
                <a:cxn ang="0">
                  <a:pos x="0" y="0"/>
                </a:cxn>
                <a:cxn ang="0">
                  <a:pos x="0" y="2"/>
                </a:cxn>
                <a:cxn ang="0">
                  <a:pos x="0" y="2"/>
                </a:cxn>
                <a:cxn ang="0">
                  <a:pos x="1" y="5"/>
                </a:cxn>
                <a:cxn ang="0">
                  <a:pos x="3" y="6"/>
                </a:cxn>
                <a:cxn ang="0">
                  <a:pos x="3" y="6"/>
                </a:cxn>
                <a:cxn ang="0">
                  <a:pos x="3" y="7"/>
                </a:cxn>
                <a:cxn ang="0">
                  <a:pos x="3" y="8"/>
                </a:cxn>
                <a:cxn ang="0">
                  <a:pos x="3" y="7"/>
                </a:cxn>
                <a:cxn ang="0">
                  <a:pos x="3" y="9"/>
                </a:cxn>
                <a:cxn ang="0">
                  <a:pos x="3" y="9"/>
                </a:cxn>
                <a:cxn ang="0">
                  <a:pos x="4" y="10"/>
                </a:cxn>
                <a:cxn ang="0">
                  <a:pos x="4" y="8"/>
                </a:cxn>
              </a:cxnLst>
              <a:rect l="0" t="0" r="r" b="b"/>
              <a:pathLst>
                <a:path w="7" h="10">
                  <a:moveTo>
                    <a:pt x="4" y="8"/>
                  </a:moveTo>
                  <a:lnTo>
                    <a:pt x="4" y="8"/>
                  </a:lnTo>
                  <a:lnTo>
                    <a:pt x="5" y="8"/>
                  </a:lnTo>
                  <a:lnTo>
                    <a:pt x="6" y="9"/>
                  </a:lnTo>
                  <a:lnTo>
                    <a:pt x="7" y="7"/>
                  </a:lnTo>
                  <a:lnTo>
                    <a:pt x="7" y="2"/>
                  </a:lnTo>
                  <a:lnTo>
                    <a:pt x="7" y="0"/>
                  </a:lnTo>
                  <a:lnTo>
                    <a:pt x="7" y="0"/>
                  </a:lnTo>
                  <a:lnTo>
                    <a:pt x="7" y="1"/>
                  </a:lnTo>
                  <a:lnTo>
                    <a:pt x="6" y="1"/>
                  </a:lnTo>
                  <a:lnTo>
                    <a:pt x="6" y="1"/>
                  </a:lnTo>
                  <a:lnTo>
                    <a:pt x="6" y="2"/>
                  </a:lnTo>
                  <a:lnTo>
                    <a:pt x="4" y="5"/>
                  </a:lnTo>
                  <a:lnTo>
                    <a:pt x="3" y="5"/>
                  </a:lnTo>
                  <a:lnTo>
                    <a:pt x="3" y="5"/>
                  </a:lnTo>
                  <a:lnTo>
                    <a:pt x="3" y="5"/>
                  </a:lnTo>
                  <a:lnTo>
                    <a:pt x="4" y="3"/>
                  </a:lnTo>
                  <a:lnTo>
                    <a:pt x="5" y="3"/>
                  </a:lnTo>
                  <a:lnTo>
                    <a:pt x="4" y="2"/>
                  </a:lnTo>
                  <a:lnTo>
                    <a:pt x="4" y="0"/>
                  </a:lnTo>
                  <a:lnTo>
                    <a:pt x="3" y="1"/>
                  </a:lnTo>
                  <a:lnTo>
                    <a:pt x="3" y="1"/>
                  </a:lnTo>
                  <a:lnTo>
                    <a:pt x="3" y="2"/>
                  </a:lnTo>
                  <a:lnTo>
                    <a:pt x="3" y="0"/>
                  </a:lnTo>
                  <a:lnTo>
                    <a:pt x="3" y="0"/>
                  </a:lnTo>
                  <a:lnTo>
                    <a:pt x="0" y="0"/>
                  </a:lnTo>
                  <a:lnTo>
                    <a:pt x="0" y="2"/>
                  </a:lnTo>
                  <a:lnTo>
                    <a:pt x="0" y="2"/>
                  </a:lnTo>
                  <a:lnTo>
                    <a:pt x="1" y="5"/>
                  </a:lnTo>
                  <a:lnTo>
                    <a:pt x="3" y="6"/>
                  </a:lnTo>
                  <a:lnTo>
                    <a:pt x="3" y="6"/>
                  </a:lnTo>
                  <a:lnTo>
                    <a:pt x="3" y="7"/>
                  </a:lnTo>
                  <a:lnTo>
                    <a:pt x="3" y="8"/>
                  </a:lnTo>
                  <a:lnTo>
                    <a:pt x="3" y="7"/>
                  </a:lnTo>
                  <a:lnTo>
                    <a:pt x="3" y="9"/>
                  </a:lnTo>
                  <a:lnTo>
                    <a:pt x="3" y="9"/>
                  </a:lnTo>
                  <a:lnTo>
                    <a:pt x="4" y="10"/>
                  </a:lnTo>
                  <a:lnTo>
                    <a:pt x="4"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35" name="Freeform 585"/>
            <p:cNvSpPr>
              <a:spLocks/>
            </p:cNvSpPr>
            <p:nvPr/>
          </p:nvSpPr>
          <p:spPr bwMode="auto">
            <a:xfrm>
              <a:off x="3112106" y="2565984"/>
              <a:ext cx="95385" cy="60983"/>
            </a:xfrm>
            <a:custGeom>
              <a:avLst/>
              <a:gdLst/>
              <a:ahLst/>
              <a:cxnLst>
                <a:cxn ang="0">
                  <a:pos x="20" y="19"/>
                </a:cxn>
                <a:cxn ang="0">
                  <a:pos x="22" y="19"/>
                </a:cxn>
                <a:cxn ang="0">
                  <a:pos x="23" y="20"/>
                </a:cxn>
                <a:cxn ang="0">
                  <a:pos x="28" y="20"/>
                </a:cxn>
                <a:cxn ang="0">
                  <a:pos x="28" y="20"/>
                </a:cxn>
                <a:cxn ang="0">
                  <a:pos x="27" y="19"/>
                </a:cxn>
                <a:cxn ang="0">
                  <a:pos x="24" y="13"/>
                </a:cxn>
                <a:cxn ang="0">
                  <a:pos x="23" y="12"/>
                </a:cxn>
                <a:cxn ang="0">
                  <a:pos x="21" y="12"/>
                </a:cxn>
                <a:cxn ang="0">
                  <a:pos x="19" y="10"/>
                </a:cxn>
                <a:cxn ang="0">
                  <a:pos x="19" y="9"/>
                </a:cxn>
                <a:cxn ang="0">
                  <a:pos x="16" y="5"/>
                </a:cxn>
                <a:cxn ang="0">
                  <a:pos x="15" y="5"/>
                </a:cxn>
                <a:cxn ang="0">
                  <a:pos x="5" y="1"/>
                </a:cxn>
                <a:cxn ang="0">
                  <a:pos x="1" y="0"/>
                </a:cxn>
                <a:cxn ang="0">
                  <a:pos x="0" y="1"/>
                </a:cxn>
                <a:cxn ang="0">
                  <a:pos x="1" y="2"/>
                </a:cxn>
                <a:cxn ang="0">
                  <a:pos x="3" y="2"/>
                </a:cxn>
                <a:cxn ang="0">
                  <a:pos x="5" y="2"/>
                </a:cxn>
                <a:cxn ang="0">
                  <a:pos x="5" y="4"/>
                </a:cxn>
                <a:cxn ang="0">
                  <a:pos x="5" y="4"/>
                </a:cxn>
                <a:cxn ang="0">
                  <a:pos x="3" y="3"/>
                </a:cxn>
                <a:cxn ang="0">
                  <a:pos x="3" y="4"/>
                </a:cxn>
                <a:cxn ang="0">
                  <a:pos x="3" y="5"/>
                </a:cxn>
                <a:cxn ang="0">
                  <a:pos x="3" y="6"/>
                </a:cxn>
                <a:cxn ang="0">
                  <a:pos x="4" y="5"/>
                </a:cxn>
                <a:cxn ang="0">
                  <a:pos x="5" y="5"/>
                </a:cxn>
                <a:cxn ang="0">
                  <a:pos x="6" y="5"/>
                </a:cxn>
                <a:cxn ang="0">
                  <a:pos x="7" y="6"/>
                </a:cxn>
                <a:cxn ang="0">
                  <a:pos x="6" y="8"/>
                </a:cxn>
                <a:cxn ang="0">
                  <a:pos x="8" y="8"/>
                </a:cxn>
                <a:cxn ang="0">
                  <a:pos x="9" y="8"/>
                </a:cxn>
                <a:cxn ang="0">
                  <a:pos x="10" y="9"/>
                </a:cxn>
                <a:cxn ang="0">
                  <a:pos x="11" y="9"/>
                </a:cxn>
                <a:cxn ang="0">
                  <a:pos x="12" y="9"/>
                </a:cxn>
                <a:cxn ang="0">
                  <a:pos x="12" y="11"/>
                </a:cxn>
                <a:cxn ang="0">
                  <a:pos x="10" y="11"/>
                </a:cxn>
                <a:cxn ang="0">
                  <a:pos x="11" y="12"/>
                </a:cxn>
                <a:cxn ang="0">
                  <a:pos x="13" y="12"/>
                </a:cxn>
                <a:cxn ang="0">
                  <a:pos x="14" y="13"/>
                </a:cxn>
                <a:cxn ang="0">
                  <a:pos x="16" y="15"/>
                </a:cxn>
                <a:cxn ang="0">
                  <a:pos x="14" y="15"/>
                </a:cxn>
                <a:cxn ang="0">
                  <a:pos x="17" y="16"/>
                </a:cxn>
                <a:cxn ang="0">
                  <a:pos x="18" y="16"/>
                </a:cxn>
                <a:cxn ang="0">
                  <a:pos x="19" y="16"/>
                </a:cxn>
                <a:cxn ang="0">
                  <a:pos x="18" y="16"/>
                </a:cxn>
                <a:cxn ang="0">
                  <a:pos x="18" y="17"/>
                </a:cxn>
                <a:cxn ang="0">
                  <a:pos x="20" y="18"/>
                </a:cxn>
                <a:cxn ang="0">
                  <a:pos x="21" y="17"/>
                </a:cxn>
                <a:cxn ang="0">
                  <a:pos x="20" y="18"/>
                </a:cxn>
              </a:cxnLst>
              <a:rect l="0" t="0" r="r" b="b"/>
              <a:pathLst>
                <a:path w="28" h="21">
                  <a:moveTo>
                    <a:pt x="20" y="18"/>
                  </a:moveTo>
                  <a:lnTo>
                    <a:pt x="20" y="19"/>
                  </a:lnTo>
                  <a:lnTo>
                    <a:pt x="21" y="20"/>
                  </a:lnTo>
                  <a:lnTo>
                    <a:pt x="22" y="19"/>
                  </a:lnTo>
                  <a:lnTo>
                    <a:pt x="23" y="20"/>
                  </a:lnTo>
                  <a:lnTo>
                    <a:pt x="23" y="20"/>
                  </a:lnTo>
                  <a:lnTo>
                    <a:pt x="27" y="21"/>
                  </a:lnTo>
                  <a:lnTo>
                    <a:pt x="28" y="20"/>
                  </a:lnTo>
                  <a:lnTo>
                    <a:pt x="28" y="20"/>
                  </a:lnTo>
                  <a:lnTo>
                    <a:pt x="28" y="20"/>
                  </a:lnTo>
                  <a:lnTo>
                    <a:pt x="28" y="19"/>
                  </a:lnTo>
                  <a:lnTo>
                    <a:pt x="27" y="19"/>
                  </a:lnTo>
                  <a:lnTo>
                    <a:pt x="25" y="15"/>
                  </a:lnTo>
                  <a:lnTo>
                    <a:pt x="24" y="13"/>
                  </a:lnTo>
                  <a:lnTo>
                    <a:pt x="23" y="13"/>
                  </a:lnTo>
                  <a:lnTo>
                    <a:pt x="23" y="12"/>
                  </a:lnTo>
                  <a:lnTo>
                    <a:pt x="22" y="12"/>
                  </a:lnTo>
                  <a:lnTo>
                    <a:pt x="21" y="12"/>
                  </a:lnTo>
                  <a:lnTo>
                    <a:pt x="19" y="11"/>
                  </a:lnTo>
                  <a:lnTo>
                    <a:pt x="19" y="10"/>
                  </a:lnTo>
                  <a:lnTo>
                    <a:pt x="19" y="10"/>
                  </a:lnTo>
                  <a:lnTo>
                    <a:pt x="19" y="9"/>
                  </a:lnTo>
                  <a:lnTo>
                    <a:pt x="16" y="6"/>
                  </a:lnTo>
                  <a:lnTo>
                    <a:pt x="16" y="5"/>
                  </a:lnTo>
                  <a:lnTo>
                    <a:pt x="16" y="5"/>
                  </a:lnTo>
                  <a:lnTo>
                    <a:pt x="15" y="5"/>
                  </a:lnTo>
                  <a:lnTo>
                    <a:pt x="6" y="2"/>
                  </a:lnTo>
                  <a:lnTo>
                    <a:pt x="5" y="1"/>
                  </a:lnTo>
                  <a:lnTo>
                    <a:pt x="2" y="0"/>
                  </a:lnTo>
                  <a:lnTo>
                    <a:pt x="1" y="0"/>
                  </a:lnTo>
                  <a:lnTo>
                    <a:pt x="0" y="1"/>
                  </a:lnTo>
                  <a:lnTo>
                    <a:pt x="0" y="1"/>
                  </a:lnTo>
                  <a:lnTo>
                    <a:pt x="0" y="2"/>
                  </a:lnTo>
                  <a:lnTo>
                    <a:pt x="1" y="2"/>
                  </a:lnTo>
                  <a:lnTo>
                    <a:pt x="2" y="2"/>
                  </a:lnTo>
                  <a:lnTo>
                    <a:pt x="3" y="2"/>
                  </a:lnTo>
                  <a:lnTo>
                    <a:pt x="3" y="2"/>
                  </a:lnTo>
                  <a:lnTo>
                    <a:pt x="5" y="2"/>
                  </a:lnTo>
                  <a:lnTo>
                    <a:pt x="5" y="4"/>
                  </a:lnTo>
                  <a:lnTo>
                    <a:pt x="5" y="4"/>
                  </a:lnTo>
                  <a:lnTo>
                    <a:pt x="5" y="4"/>
                  </a:lnTo>
                  <a:lnTo>
                    <a:pt x="5" y="4"/>
                  </a:lnTo>
                  <a:lnTo>
                    <a:pt x="4" y="3"/>
                  </a:lnTo>
                  <a:lnTo>
                    <a:pt x="3" y="3"/>
                  </a:lnTo>
                  <a:lnTo>
                    <a:pt x="3" y="3"/>
                  </a:lnTo>
                  <a:lnTo>
                    <a:pt x="3" y="4"/>
                  </a:lnTo>
                  <a:lnTo>
                    <a:pt x="3" y="5"/>
                  </a:lnTo>
                  <a:lnTo>
                    <a:pt x="3" y="5"/>
                  </a:lnTo>
                  <a:lnTo>
                    <a:pt x="3" y="6"/>
                  </a:lnTo>
                  <a:lnTo>
                    <a:pt x="3" y="6"/>
                  </a:lnTo>
                  <a:lnTo>
                    <a:pt x="4" y="6"/>
                  </a:lnTo>
                  <a:lnTo>
                    <a:pt x="4" y="5"/>
                  </a:lnTo>
                  <a:lnTo>
                    <a:pt x="5" y="6"/>
                  </a:lnTo>
                  <a:lnTo>
                    <a:pt x="5" y="5"/>
                  </a:lnTo>
                  <a:lnTo>
                    <a:pt x="6" y="7"/>
                  </a:lnTo>
                  <a:lnTo>
                    <a:pt x="6" y="5"/>
                  </a:lnTo>
                  <a:lnTo>
                    <a:pt x="7" y="6"/>
                  </a:lnTo>
                  <a:lnTo>
                    <a:pt x="7" y="6"/>
                  </a:lnTo>
                  <a:lnTo>
                    <a:pt x="7" y="7"/>
                  </a:lnTo>
                  <a:lnTo>
                    <a:pt x="6" y="8"/>
                  </a:lnTo>
                  <a:lnTo>
                    <a:pt x="7" y="9"/>
                  </a:lnTo>
                  <a:lnTo>
                    <a:pt x="8" y="8"/>
                  </a:lnTo>
                  <a:lnTo>
                    <a:pt x="9" y="8"/>
                  </a:lnTo>
                  <a:lnTo>
                    <a:pt x="9" y="8"/>
                  </a:lnTo>
                  <a:lnTo>
                    <a:pt x="10" y="9"/>
                  </a:lnTo>
                  <a:lnTo>
                    <a:pt x="10" y="9"/>
                  </a:lnTo>
                  <a:lnTo>
                    <a:pt x="11" y="9"/>
                  </a:lnTo>
                  <a:lnTo>
                    <a:pt x="11" y="9"/>
                  </a:lnTo>
                  <a:lnTo>
                    <a:pt x="11" y="10"/>
                  </a:lnTo>
                  <a:lnTo>
                    <a:pt x="12" y="9"/>
                  </a:lnTo>
                  <a:lnTo>
                    <a:pt x="13" y="10"/>
                  </a:lnTo>
                  <a:lnTo>
                    <a:pt x="12" y="11"/>
                  </a:lnTo>
                  <a:lnTo>
                    <a:pt x="11" y="11"/>
                  </a:lnTo>
                  <a:lnTo>
                    <a:pt x="10" y="11"/>
                  </a:lnTo>
                  <a:lnTo>
                    <a:pt x="10" y="12"/>
                  </a:lnTo>
                  <a:lnTo>
                    <a:pt x="11" y="12"/>
                  </a:lnTo>
                  <a:lnTo>
                    <a:pt x="12" y="12"/>
                  </a:lnTo>
                  <a:lnTo>
                    <a:pt x="13" y="12"/>
                  </a:lnTo>
                  <a:lnTo>
                    <a:pt x="13" y="13"/>
                  </a:lnTo>
                  <a:lnTo>
                    <a:pt x="14" y="13"/>
                  </a:lnTo>
                  <a:lnTo>
                    <a:pt x="16" y="14"/>
                  </a:lnTo>
                  <a:lnTo>
                    <a:pt x="16" y="15"/>
                  </a:lnTo>
                  <a:lnTo>
                    <a:pt x="15" y="15"/>
                  </a:lnTo>
                  <a:lnTo>
                    <a:pt x="14" y="15"/>
                  </a:lnTo>
                  <a:lnTo>
                    <a:pt x="16" y="16"/>
                  </a:lnTo>
                  <a:lnTo>
                    <a:pt x="17" y="16"/>
                  </a:lnTo>
                  <a:lnTo>
                    <a:pt x="17" y="16"/>
                  </a:lnTo>
                  <a:lnTo>
                    <a:pt x="18" y="16"/>
                  </a:lnTo>
                  <a:lnTo>
                    <a:pt x="19" y="16"/>
                  </a:lnTo>
                  <a:lnTo>
                    <a:pt x="19" y="16"/>
                  </a:lnTo>
                  <a:lnTo>
                    <a:pt x="19" y="16"/>
                  </a:lnTo>
                  <a:lnTo>
                    <a:pt x="18" y="16"/>
                  </a:lnTo>
                  <a:lnTo>
                    <a:pt x="18" y="17"/>
                  </a:lnTo>
                  <a:lnTo>
                    <a:pt x="18" y="17"/>
                  </a:lnTo>
                  <a:lnTo>
                    <a:pt x="20" y="18"/>
                  </a:lnTo>
                  <a:lnTo>
                    <a:pt x="20" y="18"/>
                  </a:lnTo>
                  <a:lnTo>
                    <a:pt x="21" y="17"/>
                  </a:lnTo>
                  <a:lnTo>
                    <a:pt x="21" y="17"/>
                  </a:lnTo>
                  <a:lnTo>
                    <a:pt x="21" y="18"/>
                  </a:lnTo>
                  <a:lnTo>
                    <a:pt x="20" y="1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36" name="Freeform 586"/>
            <p:cNvSpPr>
              <a:spLocks/>
            </p:cNvSpPr>
            <p:nvPr/>
          </p:nvSpPr>
          <p:spPr bwMode="auto">
            <a:xfrm>
              <a:off x="3302877" y="3024808"/>
              <a:ext cx="3407" cy="5808"/>
            </a:xfrm>
            <a:custGeom>
              <a:avLst/>
              <a:gdLst/>
              <a:ahLst/>
              <a:cxnLst>
                <a:cxn ang="0">
                  <a:pos x="0" y="0"/>
                </a:cxn>
                <a:cxn ang="0">
                  <a:pos x="0" y="0"/>
                </a:cxn>
                <a:cxn ang="0">
                  <a:pos x="0" y="1"/>
                </a:cxn>
                <a:cxn ang="0">
                  <a:pos x="0" y="1"/>
                </a:cxn>
                <a:cxn ang="0">
                  <a:pos x="1" y="2"/>
                </a:cxn>
                <a:cxn ang="0">
                  <a:pos x="1" y="0"/>
                </a:cxn>
                <a:cxn ang="0">
                  <a:pos x="0" y="0"/>
                </a:cxn>
              </a:cxnLst>
              <a:rect l="0" t="0" r="r" b="b"/>
              <a:pathLst>
                <a:path w="1" h="2">
                  <a:moveTo>
                    <a:pt x="0" y="0"/>
                  </a:moveTo>
                  <a:lnTo>
                    <a:pt x="0" y="0"/>
                  </a:lnTo>
                  <a:lnTo>
                    <a:pt x="0" y="1"/>
                  </a:lnTo>
                  <a:lnTo>
                    <a:pt x="0" y="1"/>
                  </a:lnTo>
                  <a:lnTo>
                    <a:pt x="1" y="2"/>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37" name="Freeform 587"/>
            <p:cNvSpPr>
              <a:spLocks/>
            </p:cNvSpPr>
            <p:nvPr/>
          </p:nvSpPr>
          <p:spPr bwMode="auto">
            <a:xfrm>
              <a:off x="3037160" y="2414978"/>
              <a:ext cx="6813" cy="8712"/>
            </a:xfrm>
            <a:custGeom>
              <a:avLst/>
              <a:gdLst/>
              <a:ahLst/>
              <a:cxnLst>
                <a:cxn ang="0">
                  <a:pos x="2" y="1"/>
                </a:cxn>
                <a:cxn ang="0">
                  <a:pos x="1" y="1"/>
                </a:cxn>
                <a:cxn ang="0">
                  <a:pos x="1" y="1"/>
                </a:cxn>
                <a:cxn ang="0">
                  <a:pos x="0" y="0"/>
                </a:cxn>
                <a:cxn ang="0">
                  <a:pos x="0" y="1"/>
                </a:cxn>
                <a:cxn ang="0">
                  <a:pos x="0" y="2"/>
                </a:cxn>
                <a:cxn ang="0">
                  <a:pos x="2" y="3"/>
                </a:cxn>
                <a:cxn ang="0">
                  <a:pos x="2" y="3"/>
                </a:cxn>
                <a:cxn ang="0">
                  <a:pos x="2" y="3"/>
                </a:cxn>
                <a:cxn ang="0">
                  <a:pos x="2" y="2"/>
                </a:cxn>
                <a:cxn ang="0">
                  <a:pos x="2" y="1"/>
                </a:cxn>
              </a:cxnLst>
              <a:rect l="0" t="0" r="r" b="b"/>
              <a:pathLst>
                <a:path w="2" h="3">
                  <a:moveTo>
                    <a:pt x="2" y="1"/>
                  </a:moveTo>
                  <a:lnTo>
                    <a:pt x="1" y="1"/>
                  </a:lnTo>
                  <a:lnTo>
                    <a:pt x="1" y="1"/>
                  </a:lnTo>
                  <a:lnTo>
                    <a:pt x="0" y="0"/>
                  </a:lnTo>
                  <a:lnTo>
                    <a:pt x="0" y="1"/>
                  </a:lnTo>
                  <a:lnTo>
                    <a:pt x="0" y="2"/>
                  </a:lnTo>
                  <a:lnTo>
                    <a:pt x="2" y="3"/>
                  </a:lnTo>
                  <a:lnTo>
                    <a:pt x="2" y="3"/>
                  </a:lnTo>
                  <a:lnTo>
                    <a:pt x="2" y="3"/>
                  </a:lnTo>
                  <a:lnTo>
                    <a:pt x="2" y="2"/>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38" name="Freeform 588"/>
            <p:cNvSpPr>
              <a:spLocks/>
            </p:cNvSpPr>
            <p:nvPr/>
          </p:nvSpPr>
          <p:spPr bwMode="auto">
            <a:xfrm>
              <a:off x="8314020" y="2676334"/>
              <a:ext cx="13626" cy="17424"/>
            </a:xfrm>
            <a:custGeom>
              <a:avLst/>
              <a:gdLst/>
              <a:ahLst/>
              <a:cxnLst>
                <a:cxn ang="0">
                  <a:pos x="4" y="1"/>
                </a:cxn>
                <a:cxn ang="0">
                  <a:pos x="4" y="0"/>
                </a:cxn>
                <a:cxn ang="0">
                  <a:pos x="4" y="0"/>
                </a:cxn>
                <a:cxn ang="0">
                  <a:pos x="0" y="4"/>
                </a:cxn>
                <a:cxn ang="0">
                  <a:pos x="0" y="6"/>
                </a:cxn>
                <a:cxn ang="0">
                  <a:pos x="0" y="5"/>
                </a:cxn>
                <a:cxn ang="0">
                  <a:pos x="4" y="1"/>
                </a:cxn>
                <a:cxn ang="0">
                  <a:pos x="4" y="1"/>
                </a:cxn>
              </a:cxnLst>
              <a:rect l="0" t="0" r="r" b="b"/>
              <a:pathLst>
                <a:path w="4" h="6">
                  <a:moveTo>
                    <a:pt x="4" y="1"/>
                  </a:moveTo>
                  <a:lnTo>
                    <a:pt x="4" y="0"/>
                  </a:lnTo>
                  <a:lnTo>
                    <a:pt x="4" y="0"/>
                  </a:lnTo>
                  <a:lnTo>
                    <a:pt x="0" y="4"/>
                  </a:lnTo>
                  <a:lnTo>
                    <a:pt x="0" y="6"/>
                  </a:lnTo>
                  <a:lnTo>
                    <a:pt x="0" y="5"/>
                  </a:lnTo>
                  <a:lnTo>
                    <a:pt x="4" y="1"/>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39" name="Freeform 589"/>
            <p:cNvSpPr>
              <a:spLocks/>
            </p:cNvSpPr>
            <p:nvPr/>
          </p:nvSpPr>
          <p:spPr bwMode="auto">
            <a:xfrm>
              <a:off x="3357383" y="3039328"/>
              <a:ext cx="6813" cy="5808"/>
            </a:xfrm>
            <a:custGeom>
              <a:avLst/>
              <a:gdLst/>
              <a:ahLst/>
              <a:cxnLst>
                <a:cxn ang="0">
                  <a:pos x="1" y="0"/>
                </a:cxn>
                <a:cxn ang="0">
                  <a:pos x="1" y="1"/>
                </a:cxn>
                <a:cxn ang="0">
                  <a:pos x="0" y="2"/>
                </a:cxn>
                <a:cxn ang="0">
                  <a:pos x="1" y="2"/>
                </a:cxn>
                <a:cxn ang="0">
                  <a:pos x="1" y="2"/>
                </a:cxn>
                <a:cxn ang="0">
                  <a:pos x="1" y="2"/>
                </a:cxn>
                <a:cxn ang="0">
                  <a:pos x="1" y="2"/>
                </a:cxn>
                <a:cxn ang="0">
                  <a:pos x="1" y="2"/>
                </a:cxn>
                <a:cxn ang="0">
                  <a:pos x="2" y="2"/>
                </a:cxn>
                <a:cxn ang="0">
                  <a:pos x="1" y="0"/>
                </a:cxn>
                <a:cxn ang="0">
                  <a:pos x="1" y="0"/>
                </a:cxn>
              </a:cxnLst>
              <a:rect l="0" t="0" r="r" b="b"/>
              <a:pathLst>
                <a:path w="2" h="2">
                  <a:moveTo>
                    <a:pt x="1" y="0"/>
                  </a:moveTo>
                  <a:lnTo>
                    <a:pt x="1" y="1"/>
                  </a:lnTo>
                  <a:lnTo>
                    <a:pt x="0" y="2"/>
                  </a:lnTo>
                  <a:lnTo>
                    <a:pt x="1" y="2"/>
                  </a:lnTo>
                  <a:lnTo>
                    <a:pt x="1" y="2"/>
                  </a:lnTo>
                  <a:lnTo>
                    <a:pt x="1" y="2"/>
                  </a:lnTo>
                  <a:lnTo>
                    <a:pt x="1" y="2"/>
                  </a:lnTo>
                  <a:lnTo>
                    <a:pt x="1" y="2"/>
                  </a:lnTo>
                  <a:lnTo>
                    <a:pt x="2" y="2"/>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40" name="Freeform 590"/>
            <p:cNvSpPr>
              <a:spLocks/>
            </p:cNvSpPr>
            <p:nvPr/>
          </p:nvSpPr>
          <p:spPr bwMode="auto">
            <a:xfrm>
              <a:off x="8153908" y="2699565"/>
              <a:ext cx="3407" cy="5808"/>
            </a:xfrm>
            <a:custGeom>
              <a:avLst/>
              <a:gdLst/>
              <a:ahLst/>
              <a:cxnLst>
                <a:cxn ang="0">
                  <a:pos x="1" y="0"/>
                </a:cxn>
                <a:cxn ang="0">
                  <a:pos x="0" y="0"/>
                </a:cxn>
                <a:cxn ang="0">
                  <a:pos x="0" y="1"/>
                </a:cxn>
                <a:cxn ang="0">
                  <a:pos x="0" y="1"/>
                </a:cxn>
                <a:cxn ang="0">
                  <a:pos x="0" y="2"/>
                </a:cxn>
                <a:cxn ang="0">
                  <a:pos x="1" y="0"/>
                </a:cxn>
              </a:cxnLst>
              <a:rect l="0" t="0" r="r" b="b"/>
              <a:pathLst>
                <a:path w="1" h="2">
                  <a:moveTo>
                    <a:pt x="1" y="0"/>
                  </a:moveTo>
                  <a:lnTo>
                    <a:pt x="0" y="0"/>
                  </a:lnTo>
                  <a:lnTo>
                    <a:pt x="0" y="1"/>
                  </a:lnTo>
                  <a:lnTo>
                    <a:pt x="0" y="1"/>
                  </a:lnTo>
                  <a:lnTo>
                    <a:pt x="0"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41" name="Freeform 591"/>
            <p:cNvSpPr>
              <a:spLocks/>
            </p:cNvSpPr>
            <p:nvPr/>
          </p:nvSpPr>
          <p:spPr bwMode="auto">
            <a:xfrm>
              <a:off x="8164128" y="2475961"/>
              <a:ext cx="57913" cy="209085"/>
            </a:xfrm>
            <a:custGeom>
              <a:avLst/>
              <a:gdLst/>
              <a:ahLst/>
              <a:cxnLst>
                <a:cxn ang="0">
                  <a:pos x="1" y="23"/>
                </a:cxn>
                <a:cxn ang="0">
                  <a:pos x="1" y="24"/>
                </a:cxn>
                <a:cxn ang="0">
                  <a:pos x="2" y="25"/>
                </a:cxn>
                <a:cxn ang="0">
                  <a:pos x="3" y="28"/>
                </a:cxn>
                <a:cxn ang="0">
                  <a:pos x="2" y="34"/>
                </a:cxn>
                <a:cxn ang="0">
                  <a:pos x="3" y="36"/>
                </a:cxn>
                <a:cxn ang="0">
                  <a:pos x="3" y="38"/>
                </a:cxn>
                <a:cxn ang="0">
                  <a:pos x="3" y="39"/>
                </a:cxn>
                <a:cxn ang="0">
                  <a:pos x="3" y="39"/>
                </a:cxn>
                <a:cxn ang="0">
                  <a:pos x="1" y="49"/>
                </a:cxn>
                <a:cxn ang="0">
                  <a:pos x="3" y="55"/>
                </a:cxn>
                <a:cxn ang="0">
                  <a:pos x="2" y="56"/>
                </a:cxn>
                <a:cxn ang="0">
                  <a:pos x="1" y="71"/>
                </a:cxn>
                <a:cxn ang="0">
                  <a:pos x="3" y="72"/>
                </a:cxn>
                <a:cxn ang="0">
                  <a:pos x="4" y="67"/>
                </a:cxn>
                <a:cxn ang="0">
                  <a:pos x="5" y="65"/>
                </a:cxn>
                <a:cxn ang="0">
                  <a:pos x="7" y="65"/>
                </a:cxn>
                <a:cxn ang="0">
                  <a:pos x="9" y="67"/>
                </a:cxn>
                <a:cxn ang="0">
                  <a:pos x="10" y="71"/>
                </a:cxn>
                <a:cxn ang="0">
                  <a:pos x="11" y="69"/>
                </a:cxn>
                <a:cxn ang="0">
                  <a:pos x="11" y="68"/>
                </a:cxn>
                <a:cxn ang="0">
                  <a:pos x="10" y="65"/>
                </a:cxn>
                <a:cxn ang="0">
                  <a:pos x="10" y="65"/>
                </a:cxn>
                <a:cxn ang="0">
                  <a:pos x="9" y="65"/>
                </a:cxn>
                <a:cxn ang="0">
                  <a:pos x="8" y="65"/>
                </a:cxn>
                <a:cxn ang="0">
                  <a:pos x="8" y="64"/>
                </a:cxn>
                <a:cxn ang="0">
                  <a:pos x="8" y="62"/>
                </a:cxn>
                <a:cxn ang="0">
                  <a:pos x="5" y="58"/>
                </a:cxn>
                <a:cxn ang="0">
                  <a:pos x="8" y="45"/>
                </a:cxn>
                <a:cxn ang="0">
                  <a:pos x="9" y="44"/>
                </a:cxn>
                <a:cxn ang="0">
                  <a:pos x="10" y="44"/>
                </a:cxn>
                <a:cxn ang="0">
                  <a:pos x="11" y="44"/>
                </a:cxn>
                <a:cxn ang="0">
                  <a:pos x="15" y="46"/>
                </a:cxn>
                <a:cxn ang="0">
                  <a:pos x="17" y="49"/>
                </a:cxn>
                <a:cxn ang="0">
                  <a:pos x="17" y="48"/>
                </a:cxn>
                <a:cxn ang="0">
                  <a:pos x="15" y="47"/>
                </a:cxn>
                <a:cxn ang="0">
                  <a:pos x="9" y="25"/>
                </a:cxn>
                <a:cxn ang="0">
                  <a:pos x="8" y="25"/>
                </a:cxn>
                <a:cxn ang="0">
                  <a:pos x="8" y="18"/>
                </a:cxn>
                <a:cxn ang="0">
                  <a:pos x="8" y="18"/>
                </a:cxn>
                <a:cxn ang="0">
                  <a:pos x="9" y="14"/>
                </a:cxn>
                <a:cxn ang="0">
                  <a:pos x="6" y="0"/>
                </a:cxn>
                <a:cxn ang="0">
                  <a:pos x="5" y="0"/>
                </a:cxn>
                <a:cxn ang="0">
                  <a:pos x="5" y="0"/>
                </a:cxn>
                <a:cxn ang="0">
                  <a:pos x="4" y="0"/>
                </a:cxn>
                <a:cxn ang="0">
                  <a:pos x="4" y="0"/>
                </a:cxn>
                <a:cxn ang="0">
                  <a:pos x="4" y="0"/>
                </a:cxn>
                <a:cxn ang="0">
                  <a:pos x="6" y="6"/>
                </a:cxn>
                <a:cxn ang="0">
                  <a:pos x="5" y="6"/>
                </a:cxn>
                <a:cxn ang="0">
                  <a:pos x="5" y="6"/>
                </a:cxn>
                <a:cxn ang="0">
                  <a:pos x="4" y="7"/>
                </a:cxn>
                <a:cxn ang="0">
                  <a:pos x="5" y="7"/>
                </a:cxn>
                <a:cxn ang="0">
                  <a:pos x="4" y="8"/>
                </a:cxn>
                <a:cxn ang="0">
                  <a:pos x="4" y="8"/>
                </a:cxn>
                <a:cxn ang="0">
                  <a:pos x="3" y="7"/>
                </a:cxn>
                <a:cxn ang="0">
                  <a:pos x="2" y="7"/>
                </a:cxn>
                <a:cxn ang="0">
                  <a:pos x="1" y="7"/>
                </a:cxn>
                <a:cxn ang="0">
                  <a:pos x="1" y="9"/>
                </a:cxn>
                <a:cxn ang="0">
                  <a:pos x="1" y="12"/>
                </a:cxn>
                <a:cxn ang="0">
                  <a:pos x="0" y="18"/>
                </a:cxn>
                <a:cxn ang="0">
                  <a:pos x="1" y="23"/>
                </a:cxn>
              </a:cxnLst>
              <a:rect l="0" t="0" r="r" b="b"/>
              <a:pathLst>
                <a:path w="17" h="72">
                  <a:moveTo>
                    <a:pt x="1" y="23"/>
                  </a:moveTo>
                  <a:lnTo>
                    <a:pt x="1" y="24"/>
                  </a:lnTo>
                  <a:lnTo>
                    <a:pt x="2" y="25"/>
                  </a:lnTo>
                  <a:lnTo>
                    <a:pt x="3" y="28"/>
                  </a:lnTo>
                  <a:lnTo>
                    <a:pt x="2" y="34"/>
                  </a:lnTo>
                  <a:lnTo>
                    <a:pt x="3" y="36"/>
                  </a:lnTo>
                  <a:lnTo>
                    <a:pt x="3" y="38"/>
                  </a:lnTo>
                  <a:lnTo>
                    <a:pt x="3" y="39"/>
                  </a:lnTo>
                  <a:lnTo>
                    <a:pt x="3" y="39"/>
                  </a:lnTo>
                  <a:lnTo>
                    <a:pt x="1" y="49"/>
                  </a:lnTo>
                  <a:lnTo>
                    <a:pt x="3" y="55"/>
                  </a:lnTo>
                  <a:lnTo>
                    <a:pt x="2" y="56"/>
                  </a:lnTo>
                  <a:lnTo>
                    <a:pt x="1" y="71"/>
                  </a:lnTo>
                  <a:lnTo>
                    <a:pt x="3" y="72"/>
                  </a:lnTo>
                  <a:lnTo>
                    <a:pt x="4" y="67"/>
                  </a:lnTo>
                  <a:lnTo>
                    <a:pt x="5" y="65"/>
                  </a:lnTo>
                  <a:lnTo>
                    <a:pt x="7" y="65"/>
                  </a:lnTo>
                  <a:lnTo>
                    <a:pt x="9" y="67"/>
                  </a:lnTo>
                  <a:lnTo>
                    <a:pt x="10" y="71"/>
                  </a:lnTo>
                  <a:lnTo>
                    <a:pt x="11" y="69"/>
                  </a:lnTo>
                  <a:lnTo>
                    <a:pt x="11" y="68"/>
                  </a:lnTo>
                  <a:lnTo>
                    <a:pt x="10" y="65"/>
                  </a:lnTo>
                  <a:lnTo>
                    <a:pt x="10" y="65"/>
                  </a:lnTo>
                  <a:lnTo>
                    <a:pt x="9" y="65"/>
                  </a:lnTo>
                  <a:lnTo>
                    <a:pt x="8" y="65"/>
                  </a:lnTo>
                  <a:lnTo>
                    <a:pt x="8" y="64"/>
                  </a:lnTo>
                  <a:lnTo>
                    <a:pt x="8" y="62"/>
                  </a:lnTo>
                  <a:lnTo>
                    <a:pt x="5" y="58"/>
                  </a:lnTo>
                  <a:lnTo>
                    <a:pt x="8" y="45"/>
                  </a:lnTo>
                  <a:lnTo>
                    <a:pt x="9" y="44"/>
                  </a:lnTo>
                  <a:lnTo>
                    <a:pt x="10" y="44"/>
                  </a:lnTo>
                  <a:lnTo>
                    <a:pt x="11" y="44"/>
                  </a:lnTo>
                  <a:lnTo>
                    <a:pt x="15" y="46"/>
                  </a:lnTo>
                  <a:lnTo>
                    <a:pt x="17" y="49"/>
                  </a:lnTo>
                  <a:lnTo>
                    <a:pt x="17" y="48"/>
                  </a:lnTo>
                  <a:lnTo>
                    <a:pt x="15" y="47"/>
                  </a:lnTo>
                  <a:lnTo>
                    <a:pt x="9" y="25"/>
                  </a:lnTo>
                  <a:lnTo>
                    <a:pt x="8" y="25"/>
                  </a:lnTo>
                  <a:lnTo>
                    <a:pt x="8" y="18"/>
                  </a:lnTo>
                  <a:lnTo>
                    <a:pt x="8" y="18"/>
                  </a:lnTo>
                  <a:lnTo>
                    <a:pt x="9" y="14"/>
                  </a:lnTo>
                  <a:lnTo>
                    <a:pt x="6" y="0"/>
                  </a:lnTo>
                  <a:lnTo>
                    <a:pt x="5" y="0"/>
                  </a:lnTo>
                  <a:lnTo>
                    <a:pt x="5" y="0"/>
                  </a:lnTo>
                  <a:lnTo>
                    <a:pt x="4" y="0"/>
                  </a:lnTo>
                  <a:lnTo>
                    <a:pt x="4" y="0"/>
                  </a:lnTo>
                  <a:lnTo>
                    <a:pt x="4" y="0"/>
                  </a:lnTo>
                  <a:lnTo>
                    <a:pt x="6" y="6"/>
                  </a:lnTo>
                  <a:lnTo>
                    <a:pt x="5" y="6"/>
                  </a:lnTo>
                  <a:lnTo>
                    <a:pt x="5" y="6"/>
                  </a:lnTo>
                  <a:lnTo>
                    <a:pt x="4" y="7"/>
                  </a:lnTo>
                  <a:lnTo>
                    <a:pt x="5" y="7"/>
                  </a:lnTo>
                  <a:lnTo>
                    <a:pt x="4" y="8"/>
                  </a:lnTo>
                  <a:lnTo>
                    <a:pt x="4" y="8"/>
                  </a:lnTo>
                  <a:lnTo>
                    <a:pt x="3" y="7"/>
                  </a:lnTo>
                  <a:lnTo>
                    <a:pt x="2" y="7"/>
                  </a:lnTo>
                  <a:lnTo>
                    <a:pt x="1" y="7"/>
                  </a:lnTo>
                  <a:lnTo>
                    <a:pt x="1" y="9"/>
                  </a:lnTo>
                  <a:lnTo>
                    <a:pt x="1" y="12"/>
                  </a:lnTo>
                  <a:lnTo>
                    <a:pt x="0" y="18"/>
                  </a:lnTo>
                  <a:lnTo>
                    <a:pt x="1" y="2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42" name="Rectangle 592"/>
            <p:cNvSpPr>
              <a:spLocks noChangeArrowheads="1"/>
            </p:cNvSpPr>
            <p:nvPr/>
          </p:nvSpPr>
          <p:spPr bwMode="auto">
            <a:xfrm>
              <a:off x="3299470" y="2943498"/>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43" name="Freeform 593"/>
            <p:cNvSpPr>
              <a:spLocks/>
            </p:cNvSpPr>
            <p:nvPr/>
          </p:nvSpPr>
          <p:spPr bwMode="auto">
            <a:xfrm>
              <a:off x="3272217" y="2931882"/>
              <a:ext cx="10220" cy="2904"/>
            </a:xfrm>
            <a:custGeom>
              <a:avLst/>
              <a:gdLst/>
              <a:ahLst/>
              <a:cxnLst>
                <a:cxn ang="0">
                  <a:pos x="0" y="0"/>
                </a:cxn>
                <a:cxn ang="0">
                  <a:pos x="0" y="1"/>
                </a:cxn>
                <a:cxn ang="0">
                  <a:pos x="1" y="1"/>
                </a:cxn>
                <a:cxn ang="0">
                  <a:pos x="3" y="1"/>
                </a:cxn>
                <a:cxn ang="0">
                  <a:pos x="3" y="0"/>
                </a:cxn>
                <a:cxn ang="0">
                  <a:pos x="1" y="1"/>
                </a:cxn>
                <a:cxn ang="0">
                  <a:pos x="0" y="0"/>
                </a:cxn>
              </a:cxnLst>
              <a:rect l="0" t="0" r="r" b="b"/>
              <a:pathLst>
                <a:path w="3" h="1">
                  <a:moveTo>
                    <a:pt x="0" y="0"/>
                  </a:moveTo>
                  <a:lnTo>
                    <a:pt x="0" y="1"/>
                  </a:lnTo>
                  <a:lnTo>
                    <a:pt x="1" y="1"/>
                  </a:lnTo>
                  <a:lnTo>
                    <a:pt x="3" y="1"/>
                  </a:lnTo>
                  <a:lnTo>
                    <a:pt x="3" y="0"/>
                  </a:lnTo>
                  <a:lnTo>
                    <a:pt x="1"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44" name="Freeform 594"/>
            <p:cNvSpPr>
              <a:spLocks/>
            </p:cNvSpPr>
            <p:nvPr/>
          </p:nvSpPr>
          <p:spPr bwMode="auto">
            <a:xfrm>
              <a:off x="3299470" y="2943498"/>
              <a:ext cx="3407" cy="5808"/>
            </a:xfrm>
            <a:custGeom>
              <a:avLst/>
              <a:gdLst/>
              <a:ahLst/>
              <a:cxnLst>
                <a:cxn ang="0">
                  <a:pos x="0" y="1"/>
                </a:cxn>
                <a:cxn ang="0">
                  <a:pos x="1" y="2"/>
                </a:cxn>
                <a:cxn ang="0">
                  <a:pos x="1" y="2"/>
                </a:cxn>
                <a:cxn ang="0">
                  <a:pos x="1" y="1"/>
                </a:cxn>
                <a:cxn ang="0">
                  <a:pos x="1" y="1"/>
                </a:cxn>
                <a:cxn ang="0">
                  <a:pos x="0" y="1"/>
                </a:cxn>
                <a:cxn ang="0">
                  <a:pos x="0" y="0"/>
                </a:cxn>
                <a:cxn ang="0">
                  <a:pos x="0" y="1"/>
                </a:cxn>
                <a:cxn ang="0">
                  <a:pos x="0" y="1"/>
                </a:cxn>
              </a:cxnLst>
              <a:rect l="0" t="0" r="r" b="b"/>
              <a:pathLst>
                <a:path w="1" h="2">
                  <a:moveTo>
                    <a:pt x="0" y="1"/>
                  </a:moveTo>
                  <a:lnTo>
                    <a:pt x="1" y="2"/>
                  </a:lnTo>
                  <a:lnTo>
                    <a:pt x="1" y="2"/>
                  </a:lnTo>
                  <a:lnTo>
                    <a:pt x="1" y="1"/>
                  </a:lnTo>
                  <a:lnTo>
                    <a:pt x="1" y="1"/>
                  </a:lnTo>
                  <a:lnTo>
                    <a:pt x="0" y="1"/>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45" name="Freeform 595"/>
            <p:cNvSpPr>
              <a:spLocks/>
            </p:cNvSpPr>
            <p:nvPr/>
          </p:nvSpPr>
          <p:spPr bwMode="auto">
            <a:xfrm>
              <a:off x="3296063" y="2952209"/>
              <a:ext cx="6813" cy="5808"/>
            </a:xfrm>
            <a:custGeom>
              <a:avLst/>
              <a:gdLst/>
              <a:ahLst/>
              <a:cxnLst>
                <a:cxn ang="0">
                  <a:pos x="1" y="1"/>
                </a:cxn>
                <a:cxn ang="0">
                  <a:pos x="0" y="0"/>
                </a:cxn>
                <a:cxn ang="0">
                  <a:pos x="0" y="0"/>
                </a:cxn>
                <a:cxn ang="0">
                  <a:pos x="0" y="0"/>
                </a:cxn>
                <a:cxn ang="0">
                  <a:pos x="0" y="0"/>
                </a:cxn>
                <a:cxn ang="0">
                  <a:pos x="1" y="2"/>
                </a:cxn>
                <a:cxn ang="0">
                  <a:pos x="2" y="2"/>
                </a:cxn>
                <a:cxn ang="0">
                  <a:pos x="1" y="1"/>
                </a:cxn>
                <a:cxn ang="0">
                  <a:pos x="1" y="1"/>
                </a:cxn>
              </a:cxnLst>
              <a:rect l="0" t="0" r="r" b="b"/>
              <a:pathLst>
                <a:path w="2" h="2">
                  <a:moveTo>
                    <a:pt x="1" y="1"/>
                  </a:moveTo>
                  <a:lnTo>
                    <a:pt x="0" y="0"/>
                  </a:lnTo>
                  <a:lnTo>
                    <a:pt x="0" y="0"/>
                  </a:lnTo>
                  <a:lnTo>
                    <a:pt x="0" y="0"/>
                  </a:lnTo>
                  <a:lnTo>
                    <a:pt x="0" y="0"/>
                  </a:lnTo>
                  <a:lnTo>
                    <a:pt x="1" y="2"/>
                  </a:lnTo>
                  <a:lnTo>
                    <a:pt x="2" y="2"/>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46" name="Freeform 596"/>
            <p:cNvSpPr>
              <a:spLocks/>
            </p:cNvSpPr>
            <p:nvPr/>
          </p:nvSpPr>
          <p:spPr bwMode="auto">
            <a:xfrm>
              <a:off x="8130062" y="2696661"/>
              <a:ext cx="112419" cy="87119"/>
            </a:xfrm>
            <a:custGeom>
              <a:avLst/>
              <a:gdLst/>
              <a:ahLst/>
              <a:cxnLst>
                <a:cxn ang="0">
                  <a:pos x="1" y="21"/>
                </a:cxn>
                <a:cxn ang="0">
                  <a:pos x="0" y="24"/>
                </a:cxn>
                <a:cxn ang="0">
                  <a:pos x="1" y="29"/>
                </a:cxn>
                <a:cxn ang="0">
                  <a:pos x="2" y="30"/>
                </a:cxn>
                <a:cxn ang="0">
                  <a:pos x="3" y="29"/>
                </a:cxn>
                <a:cxn ang="0">
                  <a:pos x="7" y="28"/>
                </a:cxn>
                <a:cxn ang="0">
                  <a:pos x="6" y="26"/>
                </a:cxn>
                <a:cxn ang="0">
                  <a:pos x="3" y="23"/>
                </a:cxn>
                <a:cxn ang="0">
                  <a:pos x="5" y="22"/>
                </a:cxn>
                <a:cxn ang="0">
                  <a:pos x="7" y="23"/>
                </a:cxn>
                <a:cxn ang="0">
                  <a:pos x="10" y="22"/>
                </a:cxn>
                <a:cxn ang="0">
                  <a:pos x="18" y="26"/>
                </a:cxn>
                <a:cxn ang="0">
                  <a:pos x="20" y="24"/>
                </a:cxn>
                <a:cxn ang="0">
                  <a:pos x="24" y="19"/>
                </a:cxn>
                <a:cxn ang="0">
                  <a:pos x="27" y="19"/>
                </a:cxn>
                <a:cxn ang="0">
                  <a:pos x="29" y="18"/>
                </a:cxn>
                <a:cxn ang="0">
                  <a:pos x="32" y="16"/>
                </a:cxn>
                <a:cxn ang="0">
                  <a:pos x="32" y="16"/>
                </a:cxn>
                <a:cxn ang="0">
                  <a:pos x="30" y="15"/>
                </a:cxn>
                <a:cxn ang="0">
                  <a:pos x="29" y="12"/>
                </a:cxn>
                <a:cxn ang="0">
                  <a:pos x="30" y="9"/>
                </a:cxn>
                <a:cxn ang="0">
                  <a:pos x="27" y="11"/>
                </a:cxn>
                <a:cxn ang="0">
                  <a:pos x="25" y="11"/>
                </a:cxn>
                <a:cxn ang="0">
                  <a:pos x="22" y="10"/>
                </a:cxn>
                <a:cxn ang="0">
                  <a:pos x="12" y="1"/>
                </a:cxn>
                <a:cxn ang="0">
                  <a:pos x="11" y="0"/>
                </a:cxn>
                <a:cxn ang="0">
                  <a:pos x="10" y="1"/>
                </a:cxn>
                <a:cxn ang="0">
                  <a:pos x="11" y="5"/>
                </a:cxn>
                <a:cxn ang="0">
                  <a:pos x="8" y="13"/>
                </a:cxn>
                <a:cxn ang="0">
                  <a:pos x="8" y="17"/>
                </a:cxn>
                <a:cxn ang="0">
                  <a:pos x="3" y="16"/>
                </a:cxn>
                <a:cxn ang="0">
                  <a:pos x="3" y="18"/>
                </a:cxn>
                <a:cxn ang="0">
                  <a:pos x="2" y="20"/>
                </a:cxn>
              </a:cxnLst>
              <a:rect l="0" t="0" r="r" b="b"/>
              <a:pathLst>
                <a:path w="33" h="30">
                  <a:moveTo>
                    <a:pt x="2" y="20"/>
                  </a:moveTo>
                  <a:lnTo>
                    <a:pt x="1" y="21"/>
                  </a:lnTo>
                  <a:lnTo>
                    <a:pt x="0" y="22"/>
                  </a:lnTo>
                  <a:lnTo>
                    <a:pt x="0" y="24"/>
                  </a:lnTo>
                  <a:lnTo>
                    <a:pt x="2" y="26"/>
                  </a:lnTo>
                  <a:lnTo>
                    <a:pt x="1" y="29"/>
                  </a:lnTo>
                  <a:lnTo>
                    <a:pt x="1" y="30"/>
                  </a:lnTo>
                  <a:lnTo>
                    <a:pt x="2" y="30"/>
                  </a:lnTo>
                  <a:lnTo>
                    <a:pt x="3" y="29"/>
                  </a:lnTo>
                  <a:lnTo>
                    <a:pt x="3" y="29"/>
                  </a:lnTo>
                  <a:lnTo>
                    <a:pt x="5" y="28"/>
                  </a:lnTo>
                  <a:lnTo>
                    <a:pt x="7" y="28"/>
                  </a:lnTo>
                  <a:lnTo>
                    <a:pt x="7" y="27"/>
                  </a:lnTo>
                  <a:lnTo>
                    <a:pt x="6" y="26"/>
                  </a:lnTo>
                  <a:lnTo>
                    <a:pt x="3" y="25"/>
                  </a:lnTo>
                  <a:lnTo>
                    <a:pt x="3" y="23"/>
                  </a:lnTo>
                  <a:lnTo>
                    <a:pt x="3" y="22"/>
                  </a:lnTo>
                  <a:lnTo>
                    <a:pt x="5" y="22"/>
                  </a:lnTo>
                  <a:lnTo>
                    <a:pt x="7" y="23"/>
                  </a:lnTo>
                  <a:lnTo>
                    <a:pt x="7" y="23"/>
                  </a:lnTo>
                  <a:lnTo>
                    <a:pt x="8" y="22"/>
                  </a:lnTo>
                  <a:lnTo>
                    <a:pt x="10" y="22"/>
                  </a:lnTo>
                  <a:lnTo>
                    <a:pt x="11" y="22"/>
                  </a:lnTo>
                  <a:lnTo>
                    <a:pt x="18" y="26"/>
                  </a:lnTo>
                  <a:lnTo>
                    <a:pt x="19" y="26"/>
                  </a:lnTo>
                  <a:lnTo>
                    <a:pt x="20" y="24"/>
                  </a:lnTo>
                  <a:lnTo>
                    <a:pt x="22" y="20"/>
                  </a:lnTo>
                  <a:lnTo>
                    <a:pt x="24" y="19"/>
                  </a:lnTo>
                  <a:lnTo>
                    <a:pt x="25" y="18"/>
                  </a:lnTo>
                  <a:lnTo>
                    <a:pt x="27" y="19"/>
                  </a:lnTo>
                  <a:lnTo>
                    <a:pt x="28" y="18"/>
                  </a:lnTo>
                  <a:lnTo>
                    <a:pt x="29" y="18"/>
                  </a:lnTo>
                  <a:lnTo>
                    <a:pt x="29" y="18"/>
                  </a:lnTo>
                  <a:lnTo>
                    <a:pt x="32" y="16"/>
                  </a:lnTo>
                  <a:lnTo>
                    <a:pt x="33" y="15"/>
                  </a:lnTo>
                  <a:lnTo>
                    <a:pt x="32" y="16"/>
                  </a:lnTo>
                  <a:lnTo>
                    <a:pt x="30" y="16"/>
                  </a:lnTo>
                  <a:lnTo>
                    <a:pt x="30" y="15"/>
                  </a:lnTo>
                  <a:lnTo>
                    <a:pt x="29" y="14"/>
                  </a:lnTo>
                  <a:lnTo>
                    <a:pt x="29" y="12"/>
                  </a:lnTo>
                  <a:lnTo>
                    <a:pt x="30" y="9"/>
                  </a:lnTo>
                  <a:lnTo>
                    <a:pt x="30" y="9"/>
                  </a:lnTo>
                  <a:lnTo>
                    <a:pt x="29" y="11"/>
                  </a:lnTo>
                  <a:lnTo>
                    <a:pt x="27" y="11"/>
                  </a:lnTo>
                  <a:lnTo>
                    <a:pt x="26" y="11"/>
                  </a:lnTo>
                  <a:lnTo>
                    <a:pt x="25" y="11"/>
                  </a:lnTo>
                  <a:lnTo>
                    <a:pt x="25" y="11"/>
                  </a:lnTo>
                  <a:lnTo>
                    <a:pt x="22" y="10"/>
                  </a:lnTo>
                  <a:lnTo>
                    <a:pt x="18" y="7"/>
                  </a:lnTo>
                  <a:lnTo>
                    <a:pt x="12" y="1"/>
                  </a:lnTo>
                  <a:lnTo>
                    <a:pt x="12" y="0"/>
                  </a:lnTo>
                  <a:lnTo>
                    <a:pt x="11" y="0"/>
                  </a:lnTo>
                  <a:lnTo>
                    <a:pt x="11" y="0"/>
                  </a:lnTo>
                  <a:lnTo>
                    <a:pt x="10" y="1"/>
                  </a:lnTo>
                  <a:lnTo>
                    <a:pt x="10" y="2"/>
                  </a:lnTo>
                  <a:lnTo>
                    <a:pt x="11" y="5"/>
                  </a:lnTo>
                  <a:lnTo>
                    <a:pt x="9" y="12"/>
                  </a:lnTo>
                  <a:lnTo>
                    <a:pt x="8" y="13"/>
                  </a:lnTo>
                  <a:lnTo>
                    <a:pt x="9" y="15"/>
                  </a:lnTo>
                  <a:lnTo>
                    <a:pt x="8" y="17"/>
                  </a:lnTo>
                  <a:lnTo>
                    <a:pt x="6" y="17"/>
                  </a:lnTo>
                  <a:lnTo>
                    <a:pt x="3" y="16"/>
                  </a:lnTo>
                  <a:lnTo>
                    <a:pt x="3" y="17"/>
                  </a:lnTo>
                  <a:lnTo>
                    <a:pt x="3" y="18"/>
                  </a:lnTo>
                  <a:lnTo>
                    <a:pt x="3" y="19"/>
                  </a:lnTo>
                  <a:lnTo>
                    <a:pt x="2" y="2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47" name="Freeform 597"/>
            <p:cNvSpPr>
              <a:spLocks/>
            </p:cNvSpPr>
            <p:nvPr/>
          </p:nvSpPr>
          <p:spPr bwMode="auto">
            <a:xfrm>
              <a:off x="3268811" y="2931882"/>
              <a:ext cx="3407" cy="2904"/>
            </a:xfrm>
            <a:custGeom>
              <a:avLst/>
              <a:gdLst/>
              <a:ahLst/>
              <a:cxnLst>
                <a:cxn ang="0">
                  <a:pos x="0" y="0"/>
                </a:cxn>
                <a:cxn ang="0">
                  <a:pos x="0" y="1"/>
                </a:cxn>
                <a:cxn ang="0">
                  <a:pos x="0" y="1"/>
                </a:cxn>
                <a:cxn ang="0">
                  <a:pos x="0" y="1"/>
                </a:cxn>
                <a:cxn ang="0">
                  <a:pos x="0" y="1"/>
                </a:cxn>
                <a:cxn ang="0">
                  <a:pos x="0" y="1"/>
                </a:cxn>
                <a:cxn ang="0">
                  <a:pos x="0" y="1"/>
                </a:cxn>
                <a:cxn ang="0">
                  <a:pos x="0" y="0"/>
                </a:cxn>
              </a:cxnLst>
              <a:rect l="0" t="0" r="r" b="b"/>
              <a:pathLst>
                <a:path h="1">
                  <a:moveTo>
                    <a:pt x="0" y="0"/>
                  </a:moveTo>
                  <a:lnTo>
                    <a:pt x="0" y="1"/>
                  </a:lnTo>
                  <a:lnTo>
                    <a:pt x="0" y="1"/>
                  </a:lnTo>
                  <a:lnTo>
                    <a:pt x="0" y="1"/>
                  </a:lnTo>
                  <a:lnTo>
                    <a:pt x="0" y="1"/>
                  </a:lnTo>
                  <a:lnTo>
                    <a:pt x="0" y="1"/>
                  </a:lnTo>
                  <a:lnTo>
                    <a:pt x="0"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48" name="Freeform 598"/>
            <p:cNvSpPr>
              <a:spLocks/>
            </p:cNvSpPr>
            <p:nvPr/>
          </p:nvSpPr>
          <p:spPr bwMode="auto">
            <a:xfrm>
              <a:off x="2546606" y="2417882"/>
              <a:ext cx="3407" cy="8712"/>
            </a:xfrm>
            <a:custGeom>
              <a:avLst/>
              <a:gdLst/>
              <a:ahLst/>
              <a:cxnLst>
                <a:cxn ang="0">
                  <a:pos x="1" y="0"/>
                </a:cxn>
                <a:cxn ang="0">
                  <a:pos x="0" y="0"/>
                </a:cxn>
                <a:cxn ang="0">
                  <a:pos x="0" y="1"/>
                </a:cxn>
                <a:cxn ang="0">
                  <a:pos x="0" y="1"/>
                </a:cxn>
                <a:cxn ang="0">
                  <a:pos x="0" y="3"/>
                </a:cxn>
                <a:cxn ang="0">
                  <a:pos x="0" y="3"/>
                </a:cxn>
                <a:cxn ang="0">
                  <a:pos x="1" y="2"/>
                </a:cxn>
                <a:cxn ang="0">
                  <a:pos x="1" y="1"/>
                </a:cxn>
                <a:cxn ang="0">
                  <a:pos x="1" y="1"/>
                </a:cxn>
                <a:cxn ang="0">
                  <a:pos x="1" y="0"/>
                </a:cxn>
              </a:cxnLst>
              <a:rect l="0" t="0" r="r" b="b"/>
              <a:pathLst>
                <a:path w="1" h="3">
                  <a:moveTo>
                    <a:pt x="1" y="0"/>
                  </a:moveTo>
                  <a:lnTo>
                    <a:pt x="0" y="0"/>
                  </a:lnTo>
                  <a:lnTo>
                    <a:pt x="0" y="1"/>
                  </a:lnTo>
                  <a:lnTo>
                    <a:pt x="0" y="1"/>
                  </a:lnTo>
                  <a:lnTo>
                    <a:pt x="0" y="3"/>
                  </a:lnTo>
                  <a:lnTo>
                    <a:pt x="0" y="3"/>
                  </a:lnTo>
                  <a:lnTo>
                    <a:pt x="1" y="2"/>
                  </a:lnTo>
                  <a:lnTo>
                    <a:pt x="1" y="1"/>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49" name="Freeform 599"/>
            <p:cNvSpPr>
              <a:spLocks/>
            </p:cNvSpPr>
            <p:nvPr/>
          </p:nvSpPr>
          <p:spPr bwMode="auto">
            <a:xfrm>
              <a:off x="2553420" y="3161294"/>
              <a:ext cx="10220" cy="2904"/>
            </a:xfrm>
            <a:custGeom>
              <a:avLst/>
              <a:gdLst/>
              <a:ahLst/>
              <a:cxnLst>
                <a:cxn ang="0">
                  <a:pos x="0" y="0"/>
                </a:cxn>
                <a:cxn ang="0">
                  <a:pos x="0" y="0"/>
                </a:cxn>
                <a:cxn ang="0">
                  <a:pos x="0" y="0"/>
                </a:cxn>
                <a:cxn ang="0">
                  <a:pos x="0" y="0"/>
                </a:cxn>
                <a:cxn ang="0">
                  <a:pos x="0" y="0"/>
                </a:cxn>
                <a:cxn ang="0">
                  <a:pos x="1" y="1"/>
                </a:cxn>
                <a:cxn ang="0">
                  <a:pos x="3" y="1"/>
                </a:cxn>
                <a:cxn ang="0">
                  <a:pos x="3" y="1"/>
                </a:cxn>
                <a:cxn ang="0">
                  <a:pos x="1" y="0"/>
                </a:cxn>
                <a:cxn ang="0">
                  <a:pos x="0" y="0"/>
                </a:cxn>
              </a:cxnLst>
              <a:rect l="0" t="0" r="r" b="b"/>
              <a:pathLst>
                <a:path w="3" h="1">
                  <a:moveTo>
                    <a:pt x="0" y="0"/>
                  </a:moveTo>
                  <a:lnTo>
                    <a:pt x="0" y="0"/>
                  </a:lnTo>
                  <a:lnTo>
                    <a:pt x="0" y="0"/>
                  </a:lnTo>
                  <a:lnTo>
                    <a:pt x="0" y="0"/>
                  </a:lnTo>
                  <a:lnTo>
                    <a:pt x="0" y="0"/>
                  </a:lnTo>
                  <a:lnTo>
                    <a:pt x="1" y="1"/>
                  </a:lnTo>
                  <a:lnTo>
                    <a:pt x="3" y="1"/>
                  </a:lnTo>
                  <a:lnTo>
                    <a:pt x="3"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50" name="Freeform 600"/>
            <p:cNvSpPr>
              <a:spLocks/>
            </p:cNvSpPr>
            <p:nvPr/>
          </p:nvSpPr>
          <p:spPr bwMode="auto">
            <a:xfrm>
              <a:off x="2577266" y="3172910"/>
              <a:ext cx="3407" cy="2904"/>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51" name="Freeform 601"/>
            <p:cNvSpPr>
              <a:spLocks/>
            </p:cNvSpPr>
            <p:nvPr/>
          </p:nvSpPr>
          <p:spPr bwMode="auto">
            <a:xfrm>
              <a:off x="2570453" y="3167102"/>
              <a:ext cx="10220" cy="2904"/>
            </a:xfrm>
            <a:custGeom>
              <a:avLst/>
              <a:gdLst/>
              <a:ahLst/>
              <a:cxnLst>
                <a:cxn ang="0">
                  <a:pos x="0" y="0"/>
                </a:cxn>
                <a:cxn ang="0">
                  <a:pos x="0" y="0"/>
                </a:cxn>
                <a:cxn ang="0">
                  <a:pos x="0" y="0"/>
                </a:cxn>
                <a:cxn ang="0">
                  <a:pos x="0" y="0"/>
                </a:cxn>
                <a:cxn ang="0">
                  <a:pos x="0" y="0"/>
                </a:cxn>
                <a:cxn ang="0">
                  <a:pos x="0" y="1"/>
                </a:cxn>
                <a:cxn ang="0">
                  <a:pos x="1" y="0"/>
                </a:cxn>
                <a:cxn ang="0">
                  <a:pos x="2" y="1"/>
                </a:cxn>
                <a:cxn ang="0">
                  <a:pos x="3" y="1"/>
                </a:cxn>
                <a:cxn ang="0">
                  <a:pos x="3" y="0"/>
                </a:cxn>
                <a:cxn ang="0">
                  <a:pos x="3" y="0"/>
                </a:cxn>
                <a:cxn ang="0">
                  <a:pos x="0" y="0"/>
                </a:cxn>
              </a:cxnLst>
              <a:rect l="0" t="0" r="r" b="b"/>
              <a:pathLst>
                <a:path w="3" h="1">
                  <a:moveTo>
                    <a:pt x="0" y="0"/>
                  </a:moveTo>
                  <a:lnTo>
                    <a:pt x="0" y="0"/>
                  </a:lnTo>
                  <a:lnTo>
                    <a:pt x="0" y="0"/>
                  </a:lnTo>
                  <a:lnTo>
                    <a:pt x="0" y="0"/>
                  </a:lnTo>
                  <a:lnTo>
                    <a:pt x="0" y="0"/>
                  </a:lnTo>
                  <a:lnTo>
                    <a:pt x="0" y="1"/>
                  </a:lnTo>
                  <a:lnTo>
                    <a:pt x="1" y="0"/>
                  </a:lnTo>
                  <a:lnTo>
                    <a:pt x="2" y="1"/>
                  </a:lnTo>
                  <a:lnTo>
                    <a:pt x="3" y="1"/>
                  </a:lnTo>
                  <a:lnTo>
                    <a:pt x="3" y="0"/>
                  </a:lnTo>
                  <a:lnTo>
                    <a:pt x="3"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52" name="Freeform 602"/>
            <p:cNvSpPr>
              <a:spLocks/>
            </p:cNvSpPr>
            <p:nvPr/>
          </p:nvSpPr>
          <p:spPr bwMode="auto">
            <a:xfrm>
              <a:off x="3009907" y="2417882"/>
              <a:ext cx="34066" cy="46463"/>
            </a:xfrm>
            <a:custGeom>
              <a:avLst/>
              <a:gdLst/>
              <a:ahLst/>
              <a:cxnLst>
                <a:cxn ang="0">
                  <a:pos x="4" y="7"/>
                </a:cxn>
                <a:cxn ang="0">
                  <a:pos x="4" y="8"/>
                </a:cxn>
                <a:cxn ang="0">
                  <a:pos x="4" y="9"/>
                </a:cxn>
                <a:cxn ang="0">
                  <a:pos x="5" y="11"/>
                </a:cxn>
                <a:cxn ang="0">
                  <a:pos x="7" y="11"/>
                </a:cxn>
                <a:cxn ang="0">
                  <a:pos x="7" y="13"/>
                </a:cxn>
                <a:cxn ang="0">
                  <a:pos x="8" y="13"/>
                </a:cxn>
                <a:cxn ang="0">
                  <a:pos x="10" y="16"/>
                </a:cxn>
                <a:cxn ang="0">
                  <a:pos x="10" y="14"/>
                </a:cxn>
                <a:cxn ang="0">
                  <a:pos x="10" y="13"/>
                </a:cxn>
                <a:cxn ang="0">
                  <a:pos x="9" y="13"/>
                </a:cxn>
                <a:cxn ang="0">
                  <a:pos x="10" y="12"/>
                </a:cxn>
                <a:cxn ang="0">
                  <a:pos x="10" y="11"/>
                </a:cxn>
                <a:cxn ang="0">
                  <a:pos x="9" y="10"/>
                </a:cxn>
                <a:cxn ang="0">
                  <a:pos x="9" y="10"/>
                </a:cxn>
                <a:cxn ang="0">
                  <a:pos x="8" y="9"/>
                </a:cxn>
                <a:cxn ang="0">
                  <a:pos x="7" y="9"/>
                </a:cxn>
                <a:cxn ang="0">
                  <a:pos x="7" y="7"/>
                </a:cxn>
                <a:cxn ang="0">
                  <a:pos x="7" y="6"/>
                </a:cxn>
                <a:cxn ang="0">
                  <a:pos x="7" y="6"/>
                </a:cxn>
                <a:cxn ang="0">
                  <a:pos x="7" y="6"/>
                </a:cxn>
                <a:cxn ang="0">
                  <a:pos x="7" y="5"/>
                </a:cxn>
                <a:cxn ang="0">
                  <a:pos x="6" y="3"/>
                </a:cxn>
                <a:cxn ang="0">
                  <a:pos x="4" y="3"/>
                </a:cxn>
                <a:cxn ang="0">
                  <a:pos x="4" y="2"/>
                </a:cxn>
                <a:cxn ang="0">
                  <a:pos x="4" y="0"/>
                </a:cxn>
                <a:cxn ang="0">
                  <a:pos x="2" y="1"/>
                </a:cxn>
                <a:cxn ang="0">
                  <a:pos x="1" y="0"/>
                </a:cxn>
                <a:cxn ang="0">
                  <a:pos x="1" y="1"/>
                </a:cxn>
                <a:cxn ang="0">
                  <a:pos x="0" y="3"/>
                </a:cxn>
                <a:cxn ang="0">
                  <a:pos x="1" y="4"/>
                </a:cxn>
                <a:cxn ang="0">
                  <a:pos x="3" y="3"/>
                </a:cxn>
                <a:cxn ang="0">
                  <a:pos x="3" y="2"/>
                </a:cxn>
                <a:cxn ang="0">
                  <a:pos x="3" y="6"/>
                </a:cxn>
                <a:cxn ang="0">
                  <a:pos x="3" y="7"/>
                </a:cxn>
                <a:cxn ang="0">
                  <a:pos x="4" y="7"/>
                </a:cxn>
              </a:cxnLst>
              <a:rect l="0" t="0" r="r" b="b"/>
              <a:pathLst>
                <a:path w="10" h="16">
                  <a:moveTo>
                    <a:pt x="4" y="7"/>
                  </a:moveTo>
                  <a:lnTo>
                    <a:pt x="4" y="7"/>
                  </a:lnTo>
                  <a:lnTo>
                    <a:pt x="5" y="8"/>
                  </a:lnTo>
                  <a:lnTo>
                    <a:pt x="4" y="8"/>
                  </a:lnTo>
                  <a:lnTo>
                    <a:pt x="4" y="9"/>
                  </a:lnTo>
                  <a:lnTo>
                    <a:pt x="4" y="9"/>
                  </a:lnTo>
                  <a:lnTo>
                    <a:pt x="4" y="10"/>
                  </a:lnTo>
                  <a:lnTo>
                    <a:pt x="5" y="11"/>
                  </a:lnTo>
                  <a:lnTo>
                    <a:pt x="5" y="10"/>
                  </a:lnTo>
                  <a:lnTo>
                    <a:pt x="7" y="11"/>
                  </a:lnTo>
                  <a:lnTo>
                    <a:pt x="7" y="12"/>
                  </a:lnTo>
                  <a:lnTo>
                    <a:pt x="7" y="13"/>
                  </a:lnTo>
                  <a:lnTo>
                    <a:pt x="7" y="13"/>
                  </a:lnTo>
                  <a:lnTo>
                    <a:pt x="8" y="13"/>
                  </a:lnTo>
                  <a:lnTo>
                    <a:pt x="8" y="16"/>
                  </a:lnTo>
                  <a:lnTo>
                    <a:pt x="10" y="16"/>
                  </a:lnTo>
                  <a:lnTo>
                    <a:pt x="10" y="16"/>
                  </a:lnTo>
                  <a:lnTo>
                    <a:pt x="10" y="14"/>
                  </a:lnTo>
                  <a:lnTo>
                    <a:pt x="10" y="14"/>
                  </a:lnTo>
                  <a:lnTo>
                    <a:pt x="10" y="13"/>
                  </a:lnTo>
                  <a:lnTo>
                    <a:pt x="10" y="13"/>
                  </a:lnTo>
                  <a:lnTo>
                    <a:pt x="9" y="13"/>
                  </a:lnTo>
                  <a:lnTo>
                    <a:pt x="10" y="12"/>
                  </a:lnTo>
                  <a:lnTo>
                    <a:pt x="10" y="12"/>
                  </a:lnTo>
                  <a:lnTo>
                    <a:pt x="10" y="11"/>
                  </a:lnTo>
                  <a:lnTo>
                    <a:pt x="10" y="11"/>
                  </a:lnTo>
                  <a:lnTo>
                    <a:pt x="9" y="11"/>
                  </a:lnTo>
                  <a:lnTo>
                    <a:pt x="9" y="10"/>
                  </a:lnTo>
                  <a:lnTo>
                    <a:pt x="9" y="10"/>
                  </a:lnTo>
                  <a:lnTo>
                    <a:pt x="9" y="10"/>
                  </a:lnTo>
                  <a:lnTo>
                    <a:pt x="8" y="9"/>
                  </a:lnTo>
                  <a:lnTo>
                    <a:pt x="8" y="9"/>
                  </a:lnTo>
                  <a:lnTo>
                    <a:pt x="7" y="9"/>
                  </a:lnTo>
                  <a:lnTo>
                    <a:pt x="7" y="9"/>
                  </a:lnTo>
                  <a:lnTo>
                    <a:pt x="7" y="8"/>
                  </a:lnTo>
                  <a:lnTo>
                    <a:pt x="7" y="7"/>
                  </a:lnTo>
                  <a:lnTo>
                    <a:pt x="9" y="9"/>
                  </a:lnTo>
                  <a:lnTo>
                    <a:pt x="7" y="6"/>
                  </a:lnTo>
                  <a:lnTo>
                    <a:pt x="7" y="7"/>
                  </a:lnTo>
                  <a:lnTo>
                    <a:pt x="7" y="6"/>
                  </a:lnTo>
                  <a:lnTo>
                    <a:pt x="7" y="6"/>
                  </a:lnTo>
                  <a:lnTo>
                    <a:pt x="7" y="6"/>
                  </a:lnTo>
                  <a:lnTo>
                    <a:pt x="7" y="5"/>
                  </a:lnTo>
                  <a:lnTo>
                    <a:pt x="7" y="5"/>
                  </a:lnTo>
                  <a:lnTo>
                    <a:pt x="6" y="4"/>
                  </a:lnTo>
                  <a:lnTo>
                    <a:pt x="6" y="3"/>
                  </a:lnTo>
                  <a:lnTo>
                    <a:pt x="5" y="3"/>
                  </a:lnTo>
                  <a:lnTo>
                    <a:pt x="4" y="3"/>
                  </a:lnTo>
                  <a:lnTo>
                    <a:pt x="4" y="2"/>
                  </a:lnTo>
                  <a:lnTo>
                    <a:pt x="4" y="2"/>
                  </a:lnTo>
                  <a:lnTo>
                    <a:pt x="4" y="1"/>
                  </a:lnTo>
                  <a:lnTo>
                    <a:pt x="4" y="0"/>
                  </a:lnTo>
                  <a:lnTo>
                    <a:pt x="3" y="0"/>
                  </a:lnTo>
                  <a:lnTo>
                    <a:pt x="2" y="1"/>
                  </a:lnTo>
                  <a:lnTo>
                    <a:pt x="2" y="0"/>
                  </a:lnTo>
                  <a:lnTo>
                    <a:pt x="1" y="0"/>
                  </a:lnTo>
                  <a:lnTo>
                    <a:pt x="1" y="0"/>
                  </a:lnTo>
                  <a:lnTo>
                    <a:pt x="1" y="1"/>
                  </a:lnTo>
                  <a:lnTo>
                    <a:pt x="2" y="2"/>
                  </a:lnTo>
                  <a:lnTo>
                    <a:pt x="0" y="3"/>
                  </a:lnTo>
                  <a:lnTo>
                    <a:pt x="0" y="4"/>
                  </a:lnTo>
                  <a:lnTo>
                    <a:pt x="1" y="4"/>
                  </a:lnTo>
                  <a:lnTo>
                    <a:pt x="2" y="3"/>
                  </a:lnTo>
                  <a:lnTo>
                    <a:pt x="3" y="3"/>
                  </a:lnTo>
                  <a:lnTo>
                    <a:pt x="3" y="2"/>
                  </a:lnTo>
                  <a:lnTo>
                    <a:pt x="3" y="2"/>
                  </a:lnTo>
                  <a:lnTo>
                    <a:pt x="4" y="5"/>
                  </a:lnTo>
                  <a:lnTo>
                    <a:pt x="3" y="6"/>
                  </a:lnTo>
                  <a:lnTo>
                    <a:pt x="2" y="7"/>
                  </a:lnTo>
                  <a:lnTo>
                    <a:pt x="3" y="7"/>
                  </a:lnTo>
                  <a:lnTo>
                    <a:pt x="4" y="7"/>
                  </a:lnTo>
                  <a:lnTo>
                    <a:pt x="4"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53" name="Rectangle 603"/>
            <p:cNvSpPr>
              <a:spLocks noChangeArrowheads="1"/>
            </p:cNvSpPr>
            <p:nvPr/>
          </p:nvSpPr>
          <p:spPr bwMode="auto">
            <a:xfrm>
              <a:off x="2502320" y="2444018"/>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54" name="Freeform 604"/>
            <p:cNvSpPr>
              <a:spLocks/>
            </p:cNvSpPr>
            <p:nvPr/>
          </p:nvSpPr>
          <p:spPr bwMode="auto">
            <a:xfrm>
              <a:off x="2580673" y="3170006"/>
              <a:ext cx="13626" cy="8712"/>
            </a:xfrm>
            <a:custGeom>
              <a:avLst/>
              <a:gdLst/>
              <a:ahLst/>
              <a:cxnLst>
                <a:cxn ang="0">
                  <a:pos x="2" y="1"/>
                </a:cxn>
                <a:cxn ang="0">
                  <a:pos x="2" y="1"/>
                </a:cxn>
                <a:cxn ang="0">
                  <a:pos x="1" y="0"/>
                </a:cxn>
                <a:cxn ang="0">
                  <a:pos x="1" y="0"/>
                </a:cxn>
                <a:cxn ang="0">
                  <a:pos x="0" y="1"/>
                </a:cxn>
                <a:cxn ang="0">
                  <a:pos x="1" y="1"/>
                </a:cxn>
                <a:cxn ang="0">
                  <a:pos x="2" y="1"/>
                </a:cxn>
                <a:cxn ang="0">
                  <a:pos x="3" y="2"/>
                </a:cxn>
                <a:cxn ang="0">
                  <a:pos x="3" y="3"/>
                </a:cxn>
                <a:cxn ang="0">
                  <a:pos x="3" y="3"/>
                </a:cxn>
                <a:cxn ang="0">
                  <a:pos x="4" y="2"/>
                </a:cxn>
                <a:cxn ang="0">
                  <a:pos x="4" y="1"/>
                </a:cxn>
                <a:cxn ang="0">
                  <a:pos x="3" y="1"/>
                </a:cxn>
                <a:cxn ang="0">
                  <a:pos x="2" y="1"/>
                </a:cxn>
              </a:cxnLst>
              <a:rect l="0" t="0" r="r" b="b"/>
              <a:pathLst>
                <a:path w="4" h="3">
                  <a:moveTo>
                    <a:pt x="2" y="1"/>
                  </a:moveTo>
                  <a:lnTo>
                    <a:pt x="2" y="1"/>
                  </a:lnTo>
                  <a:lnTo>
                    <a:pt x="1" y="0"/>
                  </a:lnTo>
                  <a:lnTo>
                    <a:pt x="1" y="0"/>
                  </a:lnTo>
                  <a:lnTo>
                    <a:pt x="0" y="1"/>
                  </a:lnTo>
                  <a:lnTo>
                    <a:pt x="1" y="1"/>
                  </a:lnTo>
                  <a:lnTo>
                    <a:pt x="2" y="1"/>
                  </a:lnTo>
                  <a:lnTo>
                    <a:pt x="3" y="2"/>
                  </a:lnTo>
                  <a:lnTo>
                    <a:pt x="3" y="3"/>
                  </a:lnTo>
                  <a:lnTo>
                    <a:pt x="3" y="3"/>
                  </a:lnTo>
                  <a:lnTo>
                    <a:pt x="4" y="2"/>
                  </a:lnTo>
                  <a:lnTo>
                    <a:pt x="4" y="1"/>
                  </a:lnTo>
                  <a:lnTo>
                    <a:pt x="3"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55" name="Freeform 605"/>
            <p:cNvSpPr>
              <a:spLocks/>
            </p:cNvSpPr>
            <p:nvPr/>
          </p:nvSpPr>
          <p:spPr bwMode="auto">
            <a:xfrm>
              <a:off x="2464847" y="2470153"/>
              <a:ext cx="3407" cy="2904"/>
            </a:xfrm>
            <a:custGeom>
              <a:avLst/>
              <a:gdLst/>
              <a:ahLst/>
              <a:cxnLst>
                <a:cxn ang="0">
                  <a:pos x="0" y="0"/>
                </a:cxn>
                <a:cxn ang="0">
                  <a:pos x="0" y="0"/>
                </a:cxn>
                <a:cxn ang="0">
                  <a:pos x="0" y="1"/>
                </a:cxn>
                <a:cxn ang="0">
                  <a:pos x="1" y="1"/>
                </a:cxn>
                <a:cxn ang="0">
                  <a:pos x="1" y="1"/>
                </a:cxn>
                <a:cxn ang="0">
                  <a:pos x="1" y="0"/>
                </a:cxn>
                <a:cxn ang="0">
                  <a:pos x="0" y="0"/>
                </a:cxn>
              </a:cxnLst>
              <a:rect l="0" t="0" r="r" b="b"/>
              <a:pathLst>
                <a:path w="1" h="1">
                  <a:moveTo>
                    <a:pt x="0" y="0"/>
                  </a:moveTo>
                  <a:lnTo>
                    <a:pt x="0" y="0"/>
                  </a:lnTo>
                  <a:lnTo>
                    <a:pt x="0" y="1"/>
                  </a:lnTo>
                  <a:lnTo>
                    <a:pt x="1" y="1"/>
                  </a:lnTo>
                  <a:lnTo>
                    <a:pt x="1"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56" name="Freeform 606"/>
            <p:cNvSpPr>
              <a:spLocks/>
            </p:cNvSpPr>
            <p:nvPr/>
          </p:nvSpPr>
          <p:spPr bwMode="auto">
            <a:xfrm>
              <a:off x="2502320" y="2444018"/>
              <a:ext cx="6813" cy="5808"/>
            </a:xfrm>
            <a:custGeom>
              <a:avLst/>
              <a:gdLst/>
              <a:ahLst/>
              <a:cxnLst>
                <a:cxn ang="0">
                  <a:pos x="1" y="0"/>
                </a:cxn>
                <a:cxn ang="0">
                  <a:pos x="1" y="0"/>
                </a:cxn>
                <a:cxn ang="0">
                  <a:pos x="1" y="0"/>
                </a:cxn>
                <a:cxn ang="0">
                  <a:pos x="1" y="0"/>
                </a:cxn>
                <a:cxn ang="0">
                  <a:pos x="1" y="0"/>
                </a:cxn>
                <a:cxn ang="0">
                  <a:pos x="0" y="1"/>
                </a:cxn>
                <a:cxn ang="0">
                  <a:pos x="0" y="0"/>
                </a:cxn>
                <a:cxn ang="0">
                  <a:pos x="0" y="0"/>
                </a:cxn>
                <a:cxn ang="0">
                  <a:pos x="0" y="0"/>
                </a:cxn>
                <a:cxn ang="0">
                  <a:pos x="0" y="2"/>
                </a:cxn>
                <a:cxn ang="0">
                  <a:pos x="1" y="2"/>
                </a:cxn>
                <a:cxn ang="0">
                  <a:pos x="1" y="2"/>
                </a:cxn>
                <a:cxn ang="0">
                  <a:pos x="2" y="2"/>
                </a:cxn>
                <a:cxn ang="0">
                  <a:pos x="1" y="1"/>
                </a:cxn>
                <a:cxn ang="0">
                  <a:pos x="1" y="0"/>
                </a:cxn>
              </a:cxnLst>
              <a:rect l="0" t="0" r="r" b="b"/>
              <a:pathLst>
                <a:path w="2" h="2">
                  <a:moveTo>
                    <a:pt x="1" y="0"/>
                  </a:moveTo>
                  <a:lnTo>
                    <a:pt x="1" y="0"/>
                  </a:lnTo>
                  <a:lnTo>
                    <a:pt x="1" y="0"/>
                  </a:lnTo>
                  <a:lnTo>
                    <a:pt x="1" y="0"/>
                  </a:lnTo>
                  <a:lnTo>
                    <a:pt x="1" y="0"/>
                  </a:lnTo>
                  <a:lnTo>
                    <a:pt x="0" y="1"/>
                  </a:lnTo>
                  <a:lnTo>
                    <a:pt x="0" y="0"/>
                  </a:lnTo>
                  <a:lnTo>
                    <a:pt x="0" y="0"/>
                  </a:lnTo>
                  <a:lnTo>
                    <a:pt x="0" y="0"/>
                  </a:lnTo>
                  <a:lnTo>
                    <a:pt x="0" y="2"/>
                  </a:lnTo>
                  <a:lnTo>
                    <a:pt x="1" y="2"/>
                  </a:lnTo>
                  <a:lnTo>
                    <a:pt x="1" y="2"/>
                  </a:lnTo>
                  <a:lnTo>
                    <a:pt x="2" y="2"/>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57" name="Freeform 607"/>
            <p:cNvSpPr>
              <a:spLocks/>
            </p:cNvSpPr>
            <p:nvPr/>
          </p:nvSpPr>
          <p:spPr bwMode="auto">
            <a:xfrm>
              <a:off x="2526167" y="3149678"/>
              <a:ext cx="6813" cy="5808"/>
            </a:xfrm>
            <a:custGeom>
              <a:avLst/>
              <a:gdLst/>
              <a:ahLst/>
              <a:cxnLst>
                <a:cxn ang="0">
                  <a:pos x="1" y="0"/>
                </a:cxn>
                <a:cxn ang="0">
                  <a:pos x="0" y="0"/>
                </a:cxn>
                <a:cxn ang="0">
                  <a:pos x="0" y="1"/>
                </a:cxn>
                <a:cxn ang="0">
                  <a:pos x="0" y="1"/>
                </a:cxn>
                <a:cxn ang="0">
                  <a:pos x="0" y="1"/>
                </a:cxn>
                <a:cxn ang="0">
                  <a:pos x="0" y="2"/>
                </a:cxn>
                <a:cxn ang="0">
                  <a:pos x="0" y="2"/>
                </a:cxn>
                <a:cxn ang="0">
                  <a:pos x="2" y="1"/>
                </a:cxn>
                <a:cxn ang="0">
                  <a:pos x="2" y="1"/>
                </a:cxn>
                <a:cxn ang="0">
                  <a:pos x="1" y="0"/>
                </a:cxn>
                <a:cxn ang="0">
                  <a:pos x="1" y="0"/>
                </a:cxn>
              </a:cxnLst>
              <a:rect l="0" t="0" r="r" b="b"/>
              <a:pathLst>
                <a:path w="2" h="2">
                  <a:moveTo>
                    <a:pt x="1" y="0"/>
                  </a:moveTo>
                  <a:lnTo>
                    <a:pt x="0" y="0"/>
                  </a:lnTo>
                  <a:lnTo>
                    <a:pt x="0" y="1"/>
                  </a:lnTo>
                  <a:lnTo>
                    <a:pt x="0" y="1"/>
                  </a:lnTo>
                  <a:lnTo>
                    <a:pt x="0" y="1"/>
                  </a:lnTo>
                  <a:lnTo>
                    <a:pt x="0" y="2"/>
                  </a:lnTo>
                  <a:lnTo>
                    <a:pt x="0" y="2"/>
                  </a:lnTo>
                  <a:lnTo>
                    <a:pt x="2" y="1"/>
                  </a:lnTo>
                  <a:lnTo>
                    <a:pt x="2"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58" name="Rectangle 608"/>
            <p:cNvSpPr>
              <a:spLocks noChangeArrowheads="1"/>
            </p:cNvSpPr>
            <p:nvPr/>
          </p:nvSpPr>
          <p:spPr bwMode="auto">
            <a:xfrm>
              <a:off x="2546606" y="2417882"/>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59" name="Freeform 609"/>
            <p:cNvSpPr>
              <a:spLocks/>
            </p:cNvSpPr>
            <p:nvPr/>
          </p:nvSpPr>
          <p:spPr bwMode="auto">
            <a:xfrm>
              <a:off x="3006501" y="2394650"/>
              <a:ext cx="17033" cy="20328"/>
            </a:xfrm>
            <a:custGeom>
              <a:avLst/>
              <a:gdLst/>
              <a:ahLst/>
              <a:cxnLst>
                <a:cxn ang="0">
                  <a:pos x="1" y="2"/>
                </a:cxn>
                <a:cxn ang="0">
                  <a:pos x="1" y="2"/>
                </a:cxn>
                <a:cxn ang="0">
                  <a:pos x="2" y="7"/>
                </a:cxn>
                <a:cxn ang="0">
                  <a:pos x="3" y="6"/>
                </a:cxn>
                <a:cxn ang="0">
                  <a:pos x="4" y="6"/>
                </a:cxn>
                <a:cxn ang="0">
                  <a:pos x="5" y="6"/>
                </a:cxn>
                <a:cxn ang="0">
                  <a:pos x="5" y="6"/>
                </a:cxn>
                <a:cxn ang="0">
                  <a:pos x="5" y="6"/>
                </a:cxn>
                <a:cxn ang="0">
                  <a:pos x="4" y="4"/>
                </a:cxn>
                <a:cxn ang="0">
                  <a:pos x="4" y="3"/>
                </a:cxn>
                <a:cxn ang="0">
                  <a:pos x="4" y="3"/>
                </a:cxn>
                <a:cxn ang="0">
                  <a:pos x="5" y="3"/>
                </a:cxn>
                <a:cxn ang="0">
                  <a:pos x="5" y="5"/>
                </a:cxn>
                <a:cxn ang="0">
                  <a:pos x="5" y="5"/>
                </a:cxn>
                <a:cxn ang="0">
                  <a:pos x="5" y="2"/>
                </a:cxn>
                <a:cxn ang="0">
                  <a:pos x="5" y="2"/>
                </a:cxn>
                <a:cxn ang="0">
                  <a:pos x="5" y="2"/>
                </a:cxn>
                <a:cxn ang="0">
                  <a:pos x="1" y="0"/>
                </a:cxn>
                <a:cxn ang="0">
                  <a:pos x="0" y="1"/>
                </a:cxn>
                <a:cxn ang="0">
                  <a:pos x="0" y="1"/>
                </a:cxn>
                <a:cxn ang="0">
                  <a:pos x="1" y="2"/>
                </a:cxn>
                <a:cxn ang="0">
                  <a:pos x="1" y="2"/>
                </a:cxn>
                <a:cxn ang="0">
                  <a:pos x="1" y="2"/>
                </a:cxn>
                <a:cxn ang="0">
                  <a:pos x="1" y="2"/>
                </a:cxn>
                <a:cxn ang="0">
                  <a:pos x="1" y="2"/>
                </a:cxn>
                <a:cxn ang="0">
                  <a:pos x="1" y="2"/>
                </a:cxn>
                <a:cxn ang="0">
                  <a:pos x="1" y="2"/>
                </a:cxn>
                <a:cxn ang="0">
                  <a:pos x="1" y="2"/>
                </a:cxn>
              </a:cxnLst>
              <a:rect l="0" t="0" r="r" b="b"/>
              <a:pathLst>
                <a:path w="5" h="7">
                  <a:moveTo>
                    <a:pt x="1" y="2"/>
                  </a:moveTo>
                  <a:lnTo>
                    <a:pt x="1" y="2"/>
                  </a:lnTo>
                  <a:lnTo>
                    <a:pt x="2" y="7"/>
                  </a:lnTo>
                  <a:lnTo>
                    <a:pt x="3" y="6"/>
                  </a:lnTo>
                  <a:lnTo>
                    <a:pt x="4" y="6"/>
                  </a:lnTo>
                  <a:lnTo>
                    <a:pt x="5" y="6"/>
                  </a:lnTo>
                  <a:lnTo>
                    <a:pt x="5" y="6"/>
                  </a:lnTo>
                  <a:lnTo>
                    <a:pt x="5" y="6"/>
                  </a:lnTo>
                  <a:lnTo>
                    <a:pt x="4" y="4"/>
                  </a:lnTo>
                  <a:lnTo>
                    <a:pt x="4" y="3"/>
                  </a:lnTo>
                  <a:lnTo>
                    <a:pt x="4" y="3"/>
                  </a:lnTo>
                  <a:lnTo>
                    <a:pt x="5" y="3"/>
                  </a:lnTo>
                  <a:lnTo>
                    <a:pt x="5" y="5"/>
                  </a:lnTo>
                  <a:lnTo>
                    <a:pt x="5" y="5"/>
                  </a:lnTo>
                  <a:lnTo>
                    <a:pt x="5" y="2"/>
                  </a:lnTo>
                  <a:lnTo>
                    <a:pt x="5" y="2"/>
                  </a:lnTo>
                  <a:lnTo>
                    <a:pt x="5" y="2"/>
                  </a:lnTo>
                  <a:lnTo>
                    <a:pt x="1" y="0"/>
                  </a:lnTo>
                  <a:lnTo>
                    <a:pt x="0" y="1"/>
                  </a:lnTo>
                  <a:lnTo>
                    <a:pt x="0" y="1"/>
                  </a:lnTo>
                  <a:lnTo>
                    <a:pt x="1" y="2"/>
                  </a:lnTo>
                  <a:lnTo>
                    <a:pt x="1" y="2"/>
                  </a:lnTo>
                  <a:lnTo>
                    <a:pt x="1" y="2"/>
                  </a:lnTo>
                  <a:lnTo>
                    <a:pt x="1" y="2"/>
                  </a:lnTo>
                  <a:lnTo>
                    <a:pt x="1" y="2"/>
                  </a:lnTo>
                  <a:lnTo>
                    <a:pt x="1" y="2"/>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60" name="Freeform 611"/>
            <p:cNvSpPr>
              <a:spLocks/>
            </p:cNvSpPr>
            <p:nvPr/>
          </p:nvSpPr>
          <p:spPr bwMode="auto">
            <a:xfrm>
              <a:off x="3023522" y="2411922"/>
              <a:ext cx="6813" cy="5806"/>
            </a:xfrm>
            <a:custGeom>
              <a:avLst/>
              <a:gdLst/>
              <a:ahLst/>
              <a:cxnLst>
                <a:cxn ang="0">
                  <a:pos x="0" y="1"/>
                </a:cxn>
                <a:cxn ang="0">
                  <a:pos x="0" y="1"/>
                </a:cxn>
                <a:cxn ang="0">
                  <a:pos x="1" y="2"/>
                </a:cxn>
                <a:cxn ang="0">
                  <a:pos x="2" y="2"/>
                </a:cxn>
                <a:cxn ang="0">
                  <a:pos x="2" y="2"/>
                </a:cxn>
                <a:cxn ang="0">
                  <a:pos x="2" y="0"/>
                </a:cxn>
                <a:cxn ang="0">
                  <a:pos x="2" y="0"/>
                </a:cxn>
                <a:cxn ang="0">
                  <a:pos x="2" y="0"/>
                </a:cxn>
                <a:cxn ang="0">
                  <a:pos x="1" y="0"/>
                </a:cxn>
                <a:cxn ang="0">
                  <a:pos x="0" y="0"/>
                </a:cxn>
                <a:cxn ang="0">
                  <a:pos x="0" y="1"/>
                </a:cxn>
              </a:cxnLst>
              <a:rect l="0" t="0" r="r" b="b"/>
              <a:pathLst>
                <a:path w="2" h="2">
                  <a:moveTo>
                    <a:pt x="0" y="1"/>
                  </a:moveTo>
                  <a:lnTo>
                    <a:pt x="0" y="1"/>
                  </a:lnTo>
                  <a:lnTo>
                    <a:pt x="1" y="2"/>
                  </a:lnTo>
                  <a:lnTo>
                    <a:pt x="2" y="2"/>
                  </a:lnTo>
                  <a:lnTo>
                    <a:pt x="2" y="2"/>
                  </a:lnTo>
                  <a:lnTo>
                    <a:pt x="2" y="0"/>
                  </a:lnTo>
                  <a:lnTo>
                    <a:pt x="2" y="0"/>
                  </a:lnTo>
                  <a:lnTo>
                    <a:pt x="2" y="0"/>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61" name="Freeform 612"/>
            <p:cNvSpPr>
              <a:spLocks/>
            </p:cNvSpPr>
            <p:nvPr/>
          </p:nvSpPr>
          <p:spPr bwMode="auto">
            <a:xfrm>
              <a:off x="3026930" y="2400310"/>
              <a:ext cx="6813" cy="8710"/>
            </a:xfrm>
            <a:custGeom>
              <a:avLst/>
              <a:gdLst/>
              <a:ahLst/>
              <a:cxnLst>
                <a:cxn ang="0">
                  <a:pos x="1" y="3"/>
                </a:cxn>
                <a:cxn ang="0">
                  <a:pos x="1" y="3"/>
                </a:cxn>
                <a:cxn ang="0">
                  <a:pos x="1" y="3"/>
                </a:cxn>
                <a:cxn ang="0">
                  <a:pos x="2" y="3"/>
                </a:cxn>
                <a:cxn ang="0">
                  <a:pos x="2" y="3"/>
                </a:cxn>
                <a:cxn ang="0">
                  <a:pos x="0" y="0"/>
                </a:cxn>
                <a:cxn ang="0">
                  <a:pos x="0" y="0"/>
                </a:cxn>
                <a:cxn ang="0">
                  <a:pos x="0" y="0"/>
                </a:cxn>
                <a:cxn ang="0">
                  <a:pos x="0" y="3"/>
                </a:cxn>
                <a:cxn ang="0">
                  <a:pos x="0" y="3"/>
                </a:cxn>
                <a:cxn ang="0">
                  <a:pos x="1" y="3"/>
                </a:cxn>
              </a:cxnLst>
              <a:rect l="0" t="0" r="r" b="b"/>
              <a:pathLst>
                <a:path w="2" h="3">
                  <a:moveTo>
                    <a:pt x="1" y="3"/>
                  </a:moveTo>
                  <a:lnTo>
                    <a:pt x="1" y="3"/>
                  </a:lnTo>
                  <a:lnTo>
                    <a:pt x="1" y="3"/>
                  </a:lnTo>
                  <a:lnTo>
                    <a:pt x="2" y="3"/>
                  </a:lnTo>
                  <a:lnTo>
                    <a:pt x="2" y="3"/>
                  </a:lnTo>
                  <a:lnTo>
                    <a:pt x="0" y="0"/>
                  </a:lnTo>
                  <a:lnTo>
                    <a:pt x="0" y="0"/>
                  </a:lnTo>
                  <a:lnTo>
                    <a:pt x="0" y="0"/>
                  </a:lnTo>
                  <a:lnTo>
                    <a:pt x="0" y="3"/>
                  </a:lnTo>
                  <a:lnTo>
                    <a:pt x="0"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62" name="Freeform 613"/>
            <p:cNvSpPr>
              <a:spLocks/>
            </p:cNvSpPr>
            <p:nvPr/>
          </p:nvSpPr>
          <p:spPr bwMode="auto">
            <a:xfrm>
              <a:off x="2996269" y="2397406"/>
              <a:ext cx="13626" cy="23224"/>
            </a:xfrm>
            <a:custGeom>
              <a:avLst/>
              <a:gdLst/>
              <a:ahLst/>
              <a:cxnLst>
                <a:cxn ang="0">
                  <a:pos x="4" y="1"/>
                </a:cxn>
                <a:cxn ang="0">
                  <a:pos x="3" y="2"/>
                </a:cxn>
                <a:cxn ang="0">
                  <a:pos x="2" y="0"/>
                </a:cxn>
                <a:cxn ang="0">
                  <a:pos x="1" y="0"/>
                </a:cxn>
                <a:cxn ang="0">
                  <a:pos x="0" y="0"/>
                </a:cxn>
                <a:cxn ang="0">
                  <a:pos x="0" y="1"/>
                </a:cxn>
                <a:cxn ang="0">
                  <a:pos x="0" y="2"/>
                </a:cxn>
                <a:cxn ang="0">
                  <a:pos x="1" y="2"/>
                </a:cxn>
                <a:cxn ang="0">
                  <a:pos x="1" y="3"/>
                </a:cxn>
                <a:cxn ang="0">
                  <a:pos x="2" y="3"/>
                </a:cxn>
                <a:cxn ang="0">
                  <a:pos x="2" y="3"/>
                </a:cxn>
                <a:cxn ang="0">
                  <a:pos x="1" y="4"/>
                </a:cxn>
                <a:cxn ang="0">
                  <a:pos x="2" y="4"/>
                </a:cxn>
                <a:cxn ang="0">
                  <a:pos x="2" y="4"/>
                </a:cxn>
                <a:cxn ang="0">
                  <a:pos x="3" y="4"/>
                </a:cxn>
                <a:cxn ang="0">
                  <a:pos x="3" y="4"/>
                </a:cxn>
                <a:cxn ang="0">
                  <a:pos x="2" y="5"/>
                </a:cxn>
                <a:cxn ang="0">
                  <a:pos x="1" y="5"/>
                </a:cxn>
                <a:cxn ang="0">
                  <a:pos x="2" y="7"/>
                </a:cxn>
                <a:cxn ang="0">
                  <a:pos x="2" y="8"/>
                </a:cxn>
                <a:cxn ang="0">
                  <a:pos x="2" y="7"/>
                </a:cxn>
                <a:cxn ang="0">
                  <a:pos x="3" y="7"/>
                </a:cxn>
                <a:cxn ang="0">
                  <a:pos x="3" y="8"/>
                </a:cxn>
                <a:cxn ang="0">
                  <a:pos x="3" y="3"/>
                </a:cxn>
                <a:cxn ang="0">
                  <a:pos x="4" y="3"/>
                </a:cxn>
                <a:cxn ang="0">
                  <a:pos x="4" y="1"/>
                </a:cxn>
              </a:cxnLst>
              <a:rect l="0" t="0" r="r" b="b"/>
              <a:pathLst>
                <a:path w="4" h="8">
                  <a:moveTo>
                    <a:pt x="4" y="1"/>
                  </a:moveTo>
                  <a:lnTo>
                    <a:pt x="3" y="2"/>
                  </a:lnTo>
                  <a:lnTo>
                    <a:pt x="2" y="0"/>
                  </a:lnTo>
                  <a:lnTo>
                    <a:pt x="1" y="0"/>
                  </a:lnTo>
                  <a:lnTo>
                    <a:pt x="0" y="0"/>
                  </a:lnTo>
                  <a:lnTo>
                    <a:pt x="0" y="1"/>
                  </a:lnTo>
                  <a:lnTo>
                    <a:pt x="0" y="2"/>
                  </a:lnTo>
                  <a:lnTo>
                    <a:pt x="1" y="2"/>
                  </a:lnTo>
                  <a:lnTo>
                    <a:pt x="1" y="3"/>
                  </a:lnTo>
                  <a:lnTo>
                    <a:pt x="2" y="3"/>
                  </a:lnTo>
                  <a:lnTo>
                    <a:pt x="2" y="3"/>
                  </a:lnTo>
                  <a:lnTo>
                    <a:pt x="1" y="4"/>
                  </a:lnTo>
                  <a:lnTo>
                    <a:pt x="2" y="4"/>
                  </a:lnTo>
                  <a:lnTo>
                    <a:pt x="2" y="4"/>
                  </a:lnTo>
                  <a:lnTo>
                    <a:pt x="3" y="4"/>
                  </a:lnTo>
                  <a:lnTo>
                    <a:pt x="3" y="4"/>
                  </a:lnTo>
                  <a:lnTo>
                    <a:pt x="2" y="5"/>
                  </a:lnTo>
                  <a:lnTo>
                    <a:pt x="1" y="5"/>
                  </a:lnTo>
                  <a:lnTo>
                    <a:pt x="2" y="7"/>
                  </a:lnTo>
                  <a:lnTo>
                    <a:pt x="2" y="8"/>
                  </a:lnTo>
                  <a:lnTo>
                    <a:pt x="2" y="7"/>
                  </a:lnTo>
                  <a:lnTo>
                    <a:pt x="3" y="7"/>
                  </a:lnTo>
                  <a:lnTo>
                    <a:pt x="3" y="8"/>
                  </a:lnTo>
                  <a:lnTo>
                    <a:pt x="3" y="3"/>
                  </a:lnTo>
                  <a:lnTo>
                    <a:pt x="4" y="3"/>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63" name="Freeform 614"/>
            <p:cNvSpPr>
              <a:spLocks/>
            </p:cNvSpPr>
            <p:nvPr/>
          </p:nvSpPr>
          <p:spPr bwMode="auto">
            <a:xfrm>
              <a:off x="2614728" y="2409018"/>
              <a:ext cx="6813" cy="2904"/>
            </a:xfrm>
            <a:custGeom>
              <a:avLst/>
              <a:gdLst/>
              <a:ahLst/>
              <a:cxnLst>
                <a:cxn ang="0">
                  <a:pos x="1" y="0"/>
                </a:cxn>
                <a:cxn ang="0">
                  <a:pos x="0" y="1"/>
                </a:cxn>
                <a:cxn ang="0">
                  <a:pos x="1" y="1"/>
                </a:cxn>
                <a:cxn ang="0">
                  <a:pos x="2" y="0"/>
                </a:cxn>
                <a:cxn ang="0">
                  <a:pos x="2" y="0"/>
                </a:cxn>
                <a:cxn ang="0">
                  <a:pos x="2" y="0"/>
                </a:cxn>
                <a:cxn ang="0">
                  <a:pos x="1" y="0"/>
                </a:cxn>
              </a:cxnLst>
              <a:rect l="0" t="0" r="r" b="b"/>
              <a:pathLst>
                <a:path w="2" h="1">
                  <a:moveTo>
                    <a:pt x="1" y="0"/>
                  </a:moveTo>
                  <a:lnTo>
                    <a:pt x="0" y="1"/>
                  </a:lnTo>
                  <a:lnTo>
                    <a:pt x="1" y="1"/>
                  </a:lnTo>
                  <a:lnTo>
                    <a:pt x="2" y="0"/>
                  </a:lnTo>
                  <a:lnTo>
                    <a:pt x="2" y="0"/>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64" name="Freeform 615"/>
            <p:cNvSpPr>
              <a:spLocks/>
            </p:cNvSpPr>
            <p:nvPr/>
          </p:nvSpPr>
          <p:spPr bwMode="auto">
            <a:xfrm>
              <a:off x="2975829" y="2379988"/>
              <a:ext cx="17034" cy="40643"/>
            </a:xfrm>
            <a:custGeom>
              <a:avLst/>
              <a:gdLst/>
              <a:ahLst/>
              <a:cxnLst>
                <a:cxn ang="0">
                  <a:pos x="5" y="8"/>
                </a:cxn>
                <a:cxn ang="0">
                  <a:pos x="5" y="6"/>
                </a:cxn>
                <a:cxn ang="0">
                  <a:pos x="5" y="6"/>
                </a:cxn>
                <a:cxn ang="0">
                  <a:pos x="5" y="6"/>
                </a:cxn>
                <a:cxn ang="0">
                  <a:pos x="5" y="5"/>
                </a:cxn>
                <a:cxn ang="0">
                  <a:pos x="4" y="5"/>
                </a:cxn>
                <a:cxn ang="0">
                  <a:pos x="4" y="6"/>
                </a:cxn>
                <a:cxn ang="0">
                  <a:pos x="4" y="4"/>
                </a:cxn>
                <a:cxn ang="0">
                  <a:pos x="4" y="3"/>
                </a:cxn>
                <a:cxn ang="0">
                  <a:pos x="4" y="3"/>
                </a:cxn>
                <a:cxn ang="0">
                  <a:pos x="3" y="3"/>
                </a:cxn>
                <a:cxn ang="0">
                  <a:pos x="3" y="2"/>
                </a:cxn>
                <a:cxn ang="0">
                  <a:pos x="3" y="2"/>
                </a:cxn>
                <a:cxn ang="0">
                  <a:pos x="2" y="1"/>
                </a:cxn>
                <a:cxn ang="0">
                  <a:pos x="1" y="1"/>
                </a:cxn>
                <a:cxn ang="0">
                  <a:pos x="1" y="0"/>
                </a:cxn>
                <a:cxn ang="0">
                  <a:pos x="0" y="0"/>
                </a:cxn>
                <a:cxn ang="0">
                  <a:pos x="0" y="1"/>
                </a:cxn>
                <a:cxn ang="0">
                  <a:pos x="0" y="2"/>
                </a:cxn>
                <a:cxn ang="0">
                  <a:pos x="0" y="2"/>
                </a:cxn>
                <a:cxn ang="0">
                  <a:pos x="0" y="3"/>
                </a:cxn>
                <a:cxn ang="0">
                  <a:pos x="1" y="3"/>
                </a:cxn>
                <a:cxn ang="0">
                  <a:pos x="2" y="4"/>
                </a:cxn>
                <a:cxn ang="0">
                  <a:pos x="2" y="5"/>
                </a:cxn>
                <a:cxn ang="0">
                  <a:pos x="2" y="6"/>
                </a:cxn>
                <a:cxn ang="0">
                  <a:pos x="2" y="6"/>
                </a:cxn>
                <a:cxn ang="0">
                  <a:pos x="2" y="6"/>
                </a:cxn>
                <a:cxn ang="0">
                  <a:pos x="2" y="6"/>
                </a:cxn>
                <a:cxn ang="0">
                  <a:pos x="2" y="6"/>
                </a:cxn>
                <a:cxn ang="0">
                  <a:pos x="2" y="7"/>
                </a:cxn>
                <a:cxn ang="0">
                  <a:pos x="3" y="7"/>
                </a:cxn>
                <a:cxn ang="0">
                  <a:pos x="3" y="8"/>
                </a:cxn>
                <a:cxn ang="0">
                  <a:pos x="3" y="8"/>
                </a:cxn>
                <a:cxn ang="0">
                  <a:pos x="3" y="8"/>
                </a:cxn>
                <a:cxn ang="0">
                  <a:pos x="3" y="8"/>
                </a:cxn>
                <a:cxn ang="0">
                  <a:pos x="4" y="7"/>
                </a:cxn>
                <a:cxn ang="0">
                  <a:pos x="4" y="8"/>
                </a:cxn>
                <a:cxn ang="0">
                  <a:pos x="3" y="9"/>
                </a:cxn>
                <a:cxn ang="0">
                  <a:pos x="3" y="10"/>
                </a:cxn>
                <a:cxn ang="0">
                  <a:pos x="4" y="12"/>
                </a:cxn>
                <a:cxn ang="0">
                  <a:pos x="4" y="12"/>
                </a:cxn>
                <a:cxn ang="0">
                  <a:pos x="4" y="14"/>
                </a:cxn>
                <a:cxn ang="0">
                  <a:pos x="5" y="14"/>
                </a:cxn>
                <a:cxn ang="0">
                  <a:pos x="5" y="13"/>
                </a:cxn>
                <a:cxn ang="0">
                  <a:pos x="5" y="8"/>
                </a:cxn>
                <a:cxn ang="0">
                  <a:pos x="5" y="8"/>
                </a:cxn>
              </a:cxnLst>
              <a:rect l="0" t="0" r="r" b="b"/>
              <a:pathLst>
                <a:path w="5" h="14">
                  <a:moveTo>
                    <a:pt x="5" y="8"/>
                  </a:moveTo>
                  <a:lnTo>
                    <a:pt x="5" y="6"/>
                  </a:lnTo>
                  <a:lnTo>
                    <a:pt x="5" y="6"/>
                  </a:lnTo>
                  <a:lnTo>
                    <a:pt x="5" y="6"/>
                  </a:lnTo>
                  <a:lnTo>
                    <a:pt x="5" y="5"/>
                  </a:lnTo>
                  <a:lnTo>
                    <a:pt x="4" y="5"/>
                  </a:lnTo>
                  <a:lnTo>
                    <a:pt x="4" y="6"/>
                  </a:lnTo>
                  <a:lnTo>
                    <a:pt x="4" y="4"/>
                  </a:lnTo>
                  <a:lnTo>
                    <a:pt x="4" y="3"/>
                  </a:lnTo>
                  <a:lnTo>
                    <a:pt x="4" y="3"/>
                  </a:lnTo>
                  <a:lnTo>
                    <a:pt x="3" y="3"/>
                  </a:lnTo>
                  <a:lnTo>
                    <a:pt x="3" y="2"/>
                  </a:lnTo>
                  <a:lnTo>
                    <a:pt x="3" y="2"/>
                  </a:lnTo>
                  <a:lnTo>
                    <a:pt x="2" y="1"/>
                  </a:lnTo>
                  <a:lnTo>
                    <a:pt x="1" y="1"/>
                  </a:lnTo>
                  <a:lnTo>
                    <a:pt x="1" y="0"/>
                  </a:lnTo>
                  <a:lnTo>
                    <a:pt x="0" y="0"/>
                  </a:lnTo>
                  <a:lnTo>
                    <a:pt x="0" y="1"/>
                  </a:lnTo>
                  <a:lnTo>
                    <a:pt x="0" y="2"/>
                  </a:lnTo>
                  <a:lnTo>
                    <a:pt x="0" y="2"/>
                  </a:lnTo>
                  <a:lnTo>
                    <a:pt x="0" y="3"/>
                  </a:lnTo>
                  <a:lnTo>
                    <a:pt x="1" y="3"/>
                  </a:lnTo>
                  <a:lnTo>
                    <a:pt x="2" y="4"/>
                  </a:lnTo>
                  <a:lnTo>
                    <a:pt x="2" y="5"/>
                  </a:lnTo>
                  <a:lnTo>
                    <a:pt x="2" y="6"/>
                  </a:lnTo>
                  <a:lnTo>
                    <a:pt x="2" y="6"/>
                  </a:lnTo>
                  <a:lnTo>
                    <a:pt x="2" y="6"/>
                  </a:lnTo>
                  <a:lnTo>
                    <a:pt x="2" y="6"/>
                  </a:lnTo>
                  <a:lnTo>
                    <a:pt x="2" y="6"/>
                  </a:lnTo>
                  <a:lnTo>
                    <a:pt x="2" y="7"/>
                  </a:lnTo>
                  <a:lnTo>
                    <a:pt x="3" y="7"/>
                  </a:lnTo>
                  <a:lnTo>
                    <a:pt x="3" y="8"/>
                  </a:lnTo>
                  <a:lnTo>
                    <a:pt x="3" y="8"/>
                  </a:lnTo>
                  <a:lnTo>
                    <a:pt x="3" y="8"/>
                  </a:lnTo>
                  <a:lnTo>
                    <a:pt x="3" y="8"/>
                  </a:lnTo>
                  <a:lnTo>
                    <a:pt x="4" y="7"/>
                  </a:lnTo>
                  <a:lnTo>
                    <a:pt x="4" y="8"/>
                  </a:lnTo>
                  <a:lnTo>
                    <a:pt x="3" y="9"/>
                  </a:lnTo>
                  <a:lnTo>
                    <a:pt x="3" y="10"/>
                  </a:lnTo>
                  <a:lnTo>
                    <a:pt x="4" y="12"/>
                  </a:lnTo>
                  <a:lnTo>
                    <a:pt x="4" y="12"/>
                  </a:lnTo>
                  <a:lnTo>
                    <a:pt x="4" y="14"/>
                  </a:lnTo>
                  <a:lnTo>
                    <a:pt x="5" y="14"/>
                  </a:lnTo>
                  <a:lnTo>
                    <a:pt x="5" y="13"/>
                  </a:lnTo>
                  <a:lnTo>
                    <a:pt x="5" y="8"/>
                  </a:lnTo>
                  <a:lnTo>
                    <a:pt x="5"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65" name="Freeform 616"/>
            <p:cNvSpPr>
              <a:spLocks/>
            </p:cNvSpPr>
            <p:nvPr/>
          </p:nvSpPr>
          <p:spPr bwMode="auto">
            <a:xfrm>
              <a:off x="2624949" y="2409018"/>
              <a:ext cx="3408" cy="2904"/>
            </a:xfrm>
            <a:custGeom>
              <a:avLst/>
              <a:gdLst/>
              <a:ahLst/>
              <a:cxnLst>
                <a:cxn ang="0">
                  <a:pos x="0" y="0"/>
                </a:cxn>
                <a:cxn ang="0">
                  <a:pos x="0" y="0"/>
                </a:cxn>
                <a:cxn ang="0">
                  <a:pos x="0" y="0"/>
                </a:cxn>
                <a:cxn ang="0">
                  <a:pos x="1" y="0"/>
                </a:cxn>
                <a:cxn ang="0">
                  <a:pos x="1" y="0"/>
                </a:cxn>
                <a:cxn ang="0">
                  <a:pos x="0" y="0"/>
                </a:cxn>
                <a:cxn ang="0">
                  <a:pos x="0" y="0"/>
                </a:cxn>
              </a:cxnLst>
              <a:rect l="0" t="0" r="r" b="b"/>
              <a:pathLst>
                <a:path w="1">
                  <a:moveTo>
                    <a:pt x="0" y="0"/>
                  </a:moveTo>
                  <a:lnTo>
                    <a:pt x="0" y="0"/>
                  </a:lnTo>
                  <a:lnTo>
                    <a:pt x="0" y="0"/>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66" name="Freeform 617"/>
            <p:cNvSpPr>
              <a:spLocks/>
            </p:cNvSpPr>
            <p:nvPr/>
          </p:nvSpPr>
          <p:spPr bwMode="auto">
            <a:xfrm>
              <a:off x="2594288" y="3181227"/>
              <a:ext cx="20440" cy="20322"/>
            </a:xfrm>
            <a:custGeom>
              <a:avLst/>
              <a:gdLst/>
              <a:ahLst/>
              <a:cxnLst>
                <a:cxn ang="0">
                  <a:pos x="6" y="3"/>
                </a:cxn>
                <a:cxn ang="0">
                  <a:pos x="6" y="3"/>
                </a:cxn>
                <a:cxn ang="0">
                  <a:pos x="5" y="2"/>
                </a:cxn>
                <a:cxn ang="0">
                  <a:pos x="5" y="1"/>
                </a:cxn>
                <a:cxn ang="0">
                  <a:pos x="2" y="0"/>
                </a:cxn>
                <a:cxn ang="0">
                  <a:pos x="2" y="0"/>
                </a:cxn>
                <a:cxn ang="0">
                  <a:pos x="2" y="0"/>
                </a:cxn>
                <a:cxn ang="0">
                  <a:pos x="1" y="0"/>
                </a:cxn>
                <a:cxn ang="0">
                  <a:pos x="1" y="0"/>
                </a:cxn>
                <a:cxn ang="0">
                  <a:pos x="1" y="0"/>
                </a:cxn>
                <a:cxn ang="0">
                  <a:pos x="1" y="0"/>
                </a:cxn>
                <a:cxn ang="0">
                  <a:pos x="1" y="1"/>
                </a:cxn>
                <a:cxn ang="0">
                  <a:pos x="0" y="3"/>
                </a:cxn>
                <a:cxn ang="0">
                  <a:pos x="1" y="6"/>
                </a:cxn>
                <a:cxn ang="0">
                  <a:pos x="2" y="7"/>
                </a:cxn>
                <a:cxn ang="0">
                  <a:pos x="2" y="7"/>
                </a:cxn>
                <a:cxn ang="0">
                  <a:pos x="2" y="7"/>
                </a:cxn>
                <a:cxn ang="0">
                  <a:pos x="3" y="7"/>
                </a:cxn>
                <a:cxn ang="0">
                  <a:pos x="4" y="5"/>
                </a:cxn>
                <a:cxn ang="0">
                  <a:pos x="5" y="5"/>
                </a:cxn>
                <a:cxn ang="0">
                  <a:pos x="6" y="5"/>
                </a:cxn>
                <a:cxn ang="0">
                  <a:pos x="6" y="4"/>
                </a:cxn>
                <a:cxn ang="0">
                  <a:pos x="6" y="3"/>
                </a:cxn>
                <a:cxn ang="0">
                  <a:pos x="6" y="3"/>
                </a:cxn>
              </a:cxnLst>
              <a:rect l="0" t="0" r="r" b="b"/>
              <a:pathLst>
                <a:path w="6" h="7">
                  <a:moveTo>
                    <a:pt x="6" y="3"/>
                  </a:moveTo>
                  <a:lnTo>
                    <a:pt x="6" y="3"/>
                  </a:lnTo>
                  <a:lnTo>
                    <a:pt x="5" y="2"/>
                  </a:lnTo>
                  <a:lnTo>
                    <a:pt x="5" y="1"/>
                  </a:lnTo>
                  <a:lnTo>
                    <a:pt x="2" y="0"/>
                  </a:lnTo>
                  <a:lnTo>
                    <a:pt x="2" y="0"/>
                  </a:lnTo>
                  <a:lnTo>
                    <a:pt x="2" y="0"/>
                  </a:lnTo>
                  <a:lnTo>
                    <a:pt x="1" y="0"/>
                  </a:lnTo>
                  <a:lnTo>
                    <a:pt x="1" y="0"/>
                  </a:lnTo>
                  <a:lnTo>
                    <a:pt x="1" y="0"/>
                  </a:lnTo>
                  <a:lnTo>
                    <a:pt x="1" y="0"/>
                  </a:lnTo>
                  <a:lnTo>
                    <a:pt x="1" y="1"/>
                  </a:lnTo>
                  <a:lnTo>
                    <a:pt x="0" y="3"/>
                  </a:lnTo>
                  <a:lnTo>
                    <a:pt x="1" y="6"/>
                  </a:lnTo>
                  <a:lnTo>
                    <a:pt x="2" y="7"/>
                  </a:lnTo>
                  <a:lnTo>
                    <a:pt x="2" y="7"/>
                  </a:lnTo>
                  <a:lnTo>
                    <a:pt x="2" y="7"/>
                  </a:lnTo>
                  <a:lnTo>
                    <a:pt x="3" y="7"/>
                  </a:lnTo>
                  <a:lnTo>
                    <a:pt x="4" y="5"/>
                  </a:lnTo>
                  <a:lnTo>
                    <a:pt x="5" y="5"/>
                  </a:lnTo>
                  <a:lnTo>
                    <a:pt x="6" y="5"/>
                  </a:lnTo>
                  <a:lnTo>
                    <a:pt x="6" y="4"/>
                  </a:lnTo>
                  <a:lnTo>
                    <a:pt x="6" y="3"/>
                  </a:lnTo>
                  <a:lnTo>
                    <a:pt x="6"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67" name="Freeform 618"/>
            <p:cNvSpPr>
              <a:spLocks/>
            </p:cNvSpPr>
            <p:nvPr/>
          </p:nvSpPr>
          <p:spPr bwMode="auto">
            <a:xfrm>
              <a:off x="2641981" y="2388698"/>
              <a:ext cx="10221" cy="5806"/>
            </a:xfrm>
            <a:custGeom>
              <a:avLst/>
              <a:gdLst/>
              <a:ahLst/>
              <a:cxnLst>
                <a:cxn ang="0">
                  <a:pos x="2" y="0"/>
                </a:cxn>
                <a:cxn ang="0">
                  <a:pos x="1" y="0"/>
                </a:cxn>
                <a:cxn ang="0">
                  <a:pos x="1" y="0"/>
                </a:cxn>
                <a:cxn ang="0">
                  <a:pos x="0" y="1"/>
                </a:cxn>
                <a:cxn ang="0">
                  <a:pos x="1" y="2"/>
                </a:cxn>
                <a:cxn ang="0">
                  <a:pos x="2" y="1"/>
                </a:cxn>
                <a:cxn ang="0">
                  <a:pos x="3" y="0"/>
                </a:cxn>
                <a:cxn ang="0">
                  <a:pos x="3" y="0"/>
                </a:cxn>
                <a:cxn ang="0">
                  <a:pos x="2" y="0"/>
                </a:cxn>
              </a:cxnLst>
              <a:rect l="0" t="0" r="r" b="b"/>
              <a:pathLst>
                <a:path w="3" h="2">
                  <a:moveTo>
                    <a:pt x="2" y="0"/>
                  </a:moveTo>
                  <a:lnTo>
                    <a:pt x="1" y="0"/>
                  </a:lnTo>
                  <a:lnTo>
                    <a:pt x="1" y="0"/>
                  </a:lnTo>
                  <a:lnTo>
                    <a:pt x="0" y="1"/>
                  </a:lnTo>
                  <a:lnTo>
                    <a:pt x="1" y="2"/>
                  </a:lnTo>
                  <a:lnTo>
                    <a:pt x="2" y="1"/>
                  </a:lnTo>
                  <a:lnTo>
                    <a:pt x="3" y="0"/>
                  </a:lnTo>
                  <a:lnTo>
                    <a:pt x="3"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68" name="Freeform 619"/>
            <p:cNvSpPr>
              <a:spLocks/>
            </p:cNvSpPr>
            <p:nvPr/>
          </p:nvSpPr>
          <p:spPr bwMode="auto">
            <a:xfrm>
              <a:off x="4358916" y="3332185"/>
              <a:ext cx="17034" cy="14516"/>
            </a:xfrm>
            <a:custGeom>
              <a:avLst/>
              <a:gdLst/>
              <a:ahLst/>
              <a:cxnLst>
                <a:cxn ang="0">
                  <a:pos x="5" y="1"/>
                </a:cxn>
                <a:cxn ang="0">
                  <a:pos x="5" y="0"/>
                </a:cxn>
                <a:cxn ang="0">
                  <a:pos x="2" y="1"/>
                </a:cxn>
                <a:cxn ang="0">
                  <a:pos x="2" y="1"/>
                </a:cxn>
                <a:cxn ang="0">
                  <a:pos x="1" y="1"/>
                </a:cxn>
                <a:cxn ang="0">
                  <a:pos x="1" y="2"/>
                </a:cxn>
                <a:cxn ang="0">
                  <a:pos x="2" y="2"/>
                </a:cxn>
                <a:cxn ang="0">
                  <a:pos x="2" y="2"/>
                </a:cxn>
                <a:cxn ang="0">
                  <a:pos x="3" y="2"/>
                </a:cxn>
                <a:cxn ang="0">
                  <a:pos x="2" y="3"/>
                </a:cxn>
                <a:cxn ang="0">
                  <a:pos x="2" y="4"/>
                </a:cxn>
                <a:cxn ang="0">
                  <a:pos x="0" y="4"/>
                </a:cxn>
                <a:cxn ang="0">
                  <a:pos x="0" y="5"/>
                </a:cxn>
                <a:cxn ang="0">
                  <a:pos x="4" y="4"/>
                </a:cxn>
                <a:cxn ang="0">
                  <a:pos x="5" y="4"/>
                </a:cxn>
                <a:cxn ang="0">
                  <a:pos x="5" y="3"/>
                </a:cxn>
                <a:cxn ang="0">
                  <a:pos x="5" y="2"/>
                </a:cxn>
                <a:cxn ang="0">
                  <a:pos x="5" y="2"/>
                </a:cxn>
                <a:cxn ang="0">
                  <a:pos x="5" y="1"/>
                </a:cxn>
                <a:cxn ang="0">
                  <a:pos x="5" y="1"/>
                </a:cxn>
              </a:cxnLst>
              <a:rect l="0" t="0" r="r" b="b"/>
              <a:pathLst>
                <a:path w="5" h="5">
                  <a:moveTo>
                    <a:pt x="5" y="1"/>
                  </a:moveTo>
                  <a:lnTo>
                    <a:pt x="5" y="0"/>
                  </a:lnTo>
                  <a:lnTo>
                    <a:pt x="2" y="1"/>
                  </a:lnTo>
                  <a:lnTo>
                    <a:pt x="2" y="1"/>
                  </a:lnTo>
                  <a:lnTo>
                    <a:pt x="1" y="1"/>
                  </a:lnTo>
                  <a:lnTo>
                    <a:pt x="1" y="2"/>
                  </a:lnTo>
                  <a:lnTo>
                    <a:pt x="2" y="2"/>
                  </a:lnTo>
                  <a:lnTo>
                    <a:pt x="2" y="2"/>
                  </a:lnTo>
                  <a:lnTo>
                    <a:pt x="3" y="2"/>
                  </a:lnTo>
                  <a:lnTo>
                    <a:pt x="2" y="3"/>
                  </a:lnTo>
                  <a:lnTo>
                    <a:pt x="2" y="4"/>
                  </a:lnTo>
                  <a:lnTo>
                    <a:pt x="0" y="4"/>
                  </a:lnTo>
                  <a:lnTo>
                    <a:pt x="0" y="5"/>
                  </a:lnTo>
                  <a:lnTo>
                    <a:pt x="4" y="4"/>
                  </a:lnTo>
                  <a:lnTo>
                    <a:pt x="5" y="4"/>
                  </a:lnTo>
                  <a:lnTo>
                    <a:pt x="5" y="3"/>
                  </a:lnTo>
                  <a:lnTo>
                    <a:pt x="5" y="2"/>
                  </a:lnTo>
                  <a:lnTo>
                    <a:pt x="5" y="2"/>
                  </a:lnTo>
                  <a:lnTo>
                    <a:pt x="5" y="1"/>
                  </a:lnTo>
                  <a:lnTo>
                    <a:pt x="5"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69" name="Freeform 620"/>
            <p:cNvSpPr>
              <a:spLocks/>
            </p:cNvSpPr>
            <p:nvPr/>
          </p:nvSpPr>
          <p:spPr bwMode="auto">
            <a:xfrm>
              <a:off x="2366046" y="1825508"/>
              <a:ext cx="2497052" cy="2702731"/>
            </a:xfrm>
            <a:custGeom>
              <a:avLst/>
              <a:gdLst/>
              <a:ahLst/>
              <a:cxnLst>
                <a:cxn ang="0">
                  <a:pos x="647" y="588"/>
                </a:cxn>
                <a:cxn ang="0">
                  <a:pos x="591" y="529"/>
                </a:cxn>
                <a:cxn ang="0">
                  <a:pos x="531" y="518"/>
                </a:cxn>
                <a:cxn ang="0">
                  <a:pos x="465" y="515"/>
                </a:cxn>
                <a:cxn ang="0">
                  <a:pos x="423" y="473"/>
                </a:cxn>
                <a:cxn ang="0">
                  <a:pos x="395" y="416"/>
                </a:cxn>
                <a:cxn ang="0">
                  <a:pos x="436" y="404"/>
                </a:cxn>
                <a:cxn ang="0">
                  <a:pos x="481" y="390"/>
                </a:cxn>
                <a:cxn ang="0">
                  <a:pos x="506" y="358"/>
                </a:cxn>
                <a:cxn ang="0">
                  <a:pos x="517" y="342"/>
                </a:cxn>
                <a:cxn ang="0">
                  <a:pos x="549" y="307"/>
                </a:cxn>
                <a:cxn ang="0">
                  <a:pos x="582" y="303"/>
                </a:cxn>
                <a:cxn ang="0">
                  <a:pos x="559" y="261"/>
                </a:cxn>
                <a:cxn ang="0">
                  <a:pos x="597" y="230"/>
                </a:cxn>
                <a:cxn ang="0">
                  <a:pos x="585" y="200"/>
                </a:cxn>
                <a:cxn ang="0">
                  <a:pos x="570" y="161"/>
                </a:cxn>
                <a:cxn ang="0">
                  <a:pos x="535" y="164"/>
                </a:cxn>
                <a:cxn ang="0">
                  <a:pos x="495" y="143"/>
                </a:cxn>
                <a:cxn ang="0">
                  <a:pos x="493" y="240"/>
                </a:cxn>
                <a:cxn ang="0">
                  <a:pos x="443" y="206"/>
                </a:cxn>
                <a:cxn ang="0">
                  <a:pos x="424" y="124"/>
                </a:cxn>
                <a:cxn ang="0">
                  <a:pos x="430" y="93"/>
                </a:cxn>
                <a:cxn ang="0">
                  <a:pos x="474" y="56"/>
                </a:cxn>
                <a:cxn ang="0">
                  <a:pos x="439" y="58"/>
                </a:cxn>
                <a:cxn ang="0">
                  <a:pos x="410" y="4"/>
                </a:cxn>
                <a:cxn ang="0">
                  <a:pos x="409" y="50"/>
                </a:cxn>
                <a:cxn ang="0">
                  <a:pos x="385" y="66"/>
                </a:cxn>
                <a:cxn ang="0">
                  <a:pos x="341" y="49"/>
                </a:cxn>
                <a:cxn ang="0">
                  <a:pos x="335" y="76"/>
                </a:cxn>
                <a:cxn ang="0">
                  <a:pos x="291" y="61"/>
                </a:cxn>
                <a:cxn ang="0">
                  <a:pos x="240" y="33"/>
                </a:cxn>
                <a:cxn ang="0">
                  <a:pos x="196" y="45"/>
                </a:cxn>
                <a:cxn ang="0">
                  <a:pos x="174" y="50"/>
                </a:cxn>
                <a:cxn ang="0">
                  <a:pos x="84" y="20"/>
                </a:cxn>
                <a:cxn ang="0">
                  <a:pos x="45" y="26"/>
                </a:cxn>
                <a:cxn ang="0">
                  <a:pos x="32" y="76"/>
                </a:cxn>
                <a:cxn ang="0">
                  <a:pos x="24" y="89"/>
                </a:cxn>
                <a:cxn ang="0">
                  <a:pos x="41" y="108"/>
                </a:cxn>
                <a:cxn ang="0">
                  <a:pos x="18" y="154"/>
                </a:cxn>
                <a:cxn ang="0">
                  <a:pos x="44" y="177"/>
                </a:cxn>
                <a:cxn ang="0">
                  <a:pos x="26" y="215"/>
                </a:cxn>
                <a:cxn ang="0">
                  <a:pos x="62" y="196"/>
                </a:cxn>
                <a:cxn ang="0">
                  <a:pos x="101" y="149"/>
                </a:cxn>
                <a:cxn ang="0">
                  <a:pos x="109" y="161"/>
                </a:cxn>
                <a:cxn ang="0">
                  <a:pos x="138" y="164"/>
                </a:cxn>
                <a:cxn ang="0">
                  <a:pos x="174" y="179"/>
                </a:cxn>
                <a:cxn ang="0">
                  <a:pos x="190" y="190"/>
                </a:cxn>
                <a:cxn ang="0">
                  <a:pos x="207" y="215"/>
                </a:cxn>
                <a:cxn ang="0">
                  <a:pos x="222" y="249"/>
                </a:cxn>
                <a:cxn ang="0">
                  <a:pos x="251" y="268"/>
                </a:cxn>
                <a:cxn ang="0">
                  <a:pos x="243" y="314"/>
                </a:cxn>
                <a:cxn ang="0">
                  <a:pos x="287" y="401"/>
                </a:cxn>
                <a:cxn ang="0">
                  <a:pos x="316" y="438"/>
                </a:cxn>
                <a:cxn ang="0">
                  <a:pos x="320" y="425"/>
                </a:cxn>
                <a:cxn ang="0">
                  <a:pos x="386" y="490"/>
                </a:cxn>
                <a:cxn ang="0">
                  <a:pos x="476" y="534"/>
                </a:cxn>
                <a:cxn ang="0">
                  <a:pos x="486" y="592"/>
                </a:cxn>
                <a:cxn ang="0">
                  <a:pos x="521" y="817"/>
                </a:cxn>
                <a:cxn ang="0">
                  <a:pos x="522" y="865"/>
                </a:cxn>
                <a:cxn ang="0">
                  <a:pos x="518" y="890"/>
                </a:cxn>
                <a:cxn ang="0">
                  <a:pos x="534" y="931"/>
                </a:cxn>
                <a:cxn ang="0">
                  <a:pos x="572" y="841"/>
                </a:cxn>
                <a:cxn ang="0">
                  <a:pos x="639" y="765"/>
                </a:cxn>
              </a:cxnLst>
              <a:rect l="0" t="0" r="r" b="b"/>
              <a:pathLst>
                <a:path w="733" h="931">
                  <a:moveTo>
                    <a:pt x="730" y="608"/>
                  </a:moveTo>
                  <a:lnTo>
                    <a:pt x="730" y="607"/>
                  </a:lnTo>
                  <a:lnTo>
                    <a:pt x="724" y="607"/>
                  </a:lnTo>
                  <a:lnTo>
                    <a:pt x="723" y="607"/>
                  </a:lnTo>
                  <a:lnTo>
                    <a:pt x="723" y="607"/>
                  </a:lnTo>
                  <a:lnTo>
                    <a:pt x="723" y="606"/>
                  </a:lnTo>
                  <a:lnTo>
                    <a:pt x="722" y="606"/>
                  </a:lnTo>
                  <a:lnTo>
                    <a:pt x="706" y="595"/>
                  </a:lnTo>
                  <a:lnTo>
                    <a:pt x="696" y="595"/>
                  </a:lnTo>
                  <a:lnTo>
                    <a:pt x="688" y="593"/>
                  </a:lnTo>
                  <a:lnTo>
                    <a:pt x="687" y="593"/>
                  </a:lnTo>
                  <a:lnTo>
                    <a:pt x="686" y="593"/>
                  </a:lnTo>
                  <a:lnTo>
                    <a:pt x="686" y="592"/>
                  </a:lnTo>
                  <a:lnTo>
                    <a:pt x="682" y="594"/>
                  </a:lnTo>
                  <a:lnTo>
                    <a:pt x="681" y="594"/>
                  </a:lnTo>
                  <a:lnTo>
                    <a:pt x="681" y="594"/>
                  </a:lnTo>
                  <a:lnTo>
                    <a:pt x="681" y="593"/>
                  </a:lnTo>
                  <a:lnTo>
                    <a:pt x="682" y="592"/>
                  </a:lnTo>
                  <a:lnTo>
                    <a:pt x="682" y="591"/>
                  </a:lnTo>
                  <a:lnTo>
                    <a:pt x="682" y="591"/>
                  </a:lnTo>
                  <a:lnTo>
                    <a:pt x="681" y="591"/>
                  </a:lnTo>
                  <a:lnTo>
                    <a:pt x="680" y="591"/>
                  </a:lnTo>
                  <a:lnTo>
                    <a:pt x="680" y="591"/>
                  </a:lnTo>
                  <a:lnTo>
                    <a:pt x="680" y="591"/>
                  </a:lnTo>
                  <a:lnTo>
                    <a:pt x="680" y="591"/>
                  </a:lnTo>
                  <a:lnTo>
                    <a:pt x="680" y="591"/>
                  </a:lnTo>
                  <a:lnTo>
                    <a:pt x="681" y="589"/>
                  </a:lnTo>
                  <a:lnTo>
                    <a:pt x="680" y="588"/>
                  </a:lnTo>
                  <a:lnTo>
                    <a:pt x="679" y="587"/>
                  </a:lnTo>
                  <a:lnTo>
                    <a:pt x="678" y="587"/>
                  </a:lnTo>
                  <a:lnTo>
                    <a:pt x="678" y="587"/>
                  </a:lnTo>
                  <a:lnTo>
                    <a:pt x="677" y="588"/>
                  </a:lnTo>
                  <a:lnTo>
                    <a:pt x="676" y="588"/>
                  </a:lnTo>
                  <a:lnTo>
                    <a:pt x="676" y="587"/>
                  </a:lnTo>
                  <a:lnTo>
                    <a:pt x="676" y="587"/>
                  </a:lnTo>
                  <a:lnTo>
                    <a:pt x="675" y="586"/>
                  </a:lnTo>
                  <a:lnTo>
                    <a:pt x="674" y="586"/>
                  </a:lnTo>
                  <a:lnTo>
                    <a:pt x="673" y="585"/>
                  </a:lnTo>
                  <a:lnTo>
                    <a:pt x="672" y="585"/>
                  </a:lnTo>
                  <a:lnTo>
                    <a:pt x="672" y="584"/>
                  </a:lnTo>
                  <a:lnTo>
                    <a:pt x="670" y="584"/>
                  </a:lnTo>
                  <a:lnTo>
                    <a:pt x="665" y="583"/>
                  </a:lnTo>
                  <a:lnTo>
                    <a:pt x="662" y="583"/>
                  </a:lnTo>
                  <a:lnTo>
                    <a:pt x="661" y="583"/>
                  </a:lnTo>
                  <a:lnTo>
                    <a:pt x="661" y="584"/>
                  </a:lnTo>
                  <a:lnTo>
                    <a:pt x="661" y="585"/>
                  </a:lnTo>
                  <a:lnTo>
                    <a:pt x="659" y="587"/>
                  </a:lnTo>
                  <a:lnTo>
                    <a:pt x="657" y="587"/>
                  </a:lnTo>
                  <a:lnTo>
                    <a:pt x="657" y="588"/>
                  </a:lnTo>
                  <a:lnTo>
                    <a:pt x="655" y="591"/>
                  </a:lnTo>
                  <a:lnTo>
                    <a:pt x="655" y="591"/>
                  </a:lnTo>
                  <a:lnTo>
                    <a:pt x="655" y="591"/>
                  </a:lnTo>
                  <a:lnTo>
                    <a:pt x="655" y="592"/>
                  </a:lnTo>
                  <a:lnTo>
                    <a:pt x="654" y="592"/>
                  </a:lnTo>
                  <a:lnTo>
                    <a:pt x="654" y="592"/>
                  </a:lnTo>
                  <a:lnTo>
                    <a:pt x="654" y="591"/>
                  </a:lnTo>
                  <a:lnTo>
                    <a:pt x="654" y="589"/>
                  </a:lnTo>
                  <a:lnTo>
                    <a:pt x="654" y="589"/>
                  </a:lnTo>
                  <a:lnTo>
                    <a:pt x="654" y="589"/>
                  </a:lnTo>
                  <a:lnTo>
                    <a:pt x="653" y="590"/>
                  </a:lnTo>
                  <a:lnTo>
                    <a:pt x="649" y="589"/>
                  </a:lnTo>
                  <a:lnTo>
                    <a:pt x="649" y="590"/>
                  </a:lnTo>
                  <a:lnTo>
                    <a:pt x="648" y="590"/>
                  </a:lnTo>
                  <a:lnTo>
                    <a:pt x="648" y="589"/>
                  </a:lnTo>
                  <a:lnTo>
                    <a:pt x="647" y="589"/>
                  </a:lnTo>
                  <a:lnTo>
                    <a:pt x="646" y="590"/>
                  </a:lnTo>
                  <a:lnTo>
                    <a:pt x="645" y="590"/>
                  </a:lnTo>
                  <a:lnTo>
                    <a:pt x="643" y="589"/>
                  </a:lnTo>
                  <a:lnTo>
                    <a:pt x="643" y="589"/>
                  </a:lnTo>
                  <a:lnTo>
                    <a:pt x="643" y="590"/>
                  </a:lnTo>
                  <a:lnTo>
                    <a:pt x="643" y="591"/>
                  </a:lnTo>
                  <a:lnTo>
                    <a:pt x="643" y="591"/>
                  </a:lnTo>
                  <a:lnTo>
                    <a:pt x="643" y="591"/>
                  </a:lnTo>
                  <a:lnTo>
                    <a:pt x="643" y="590"/>
                  </a:lnTo>
                  <a:lnTo>
                    <a:pt x="643" y="589"/>
                  </a:lnTo>
                  <a:lnTo>
                    <a:pt x="643" y="589"/>
                  </a:lnTo>
                  <a:lnTo>
                    <a:pt x="644" y="589"/>
                  </a:lnTo>
                  <a:lnTo>
                    <a:pt x="645" y="589"/>
                  </a:lnTo>
                  <a:lnTo>
                    <a:pt x="646" y="589"/>
                  </a:lnTo>
                  <a:lnTo>
                    <a:pt x="646" y="589"/>
                  </a:lnTo>
                  <a:lnTo>
                    <a:pt x="647" y="588"/>
                  </a:lnTo>
                  <a:lnTo>
                    <a:pt x="647" y="588"/>
                  </a:lnTo>
                  <a:lnTo>
                    <a:pt x="647" y="586"/>
                  </a:lnTo>
                  <a:lnTo>
                    <a:pt x="647" y="586"/>
                  </a:lnTo>
                  <a:lnTo>
                    <a:pt x="646" y="586"/>
                  </a:lnTo>
                  <a:lnTo>
                    <a:pt x="646" y="586"/>
                  </a:lnTo>
                  <a:lnTo>
                    <a:pt x="646" y="585"/>
                  </a:lnTo>
                  <a:lnTo>
                    <a:pt x="646" y="585"/>
                  </a:lnTo>
                  <a:lnTo>
                    <a:pt x="646" y="584"/>
                  </a:lnTo>
                  <a:lnTo>
                    <a:pt x="646" y="584"/>
                  </a:lnTo>
                  <a:lnTo>
                    <a:pt x="646" y="584"/>
                  </a:lnTo>
                  <a:lnTo>
                    <a:pt x="646" y="583"/>
                  </a:lnTo>
                  <a:lnTo>
                    <a:pt x="646" y="583"/>
                  </a:lnTo>
                  <a:lnTo>
                    <a:pt x="646" y="583"/>
                  </a:lnTo>
                  <a:lnTo>
                    <a:pt x="646" y="583"/>
                  </a:lnTo>
                  <a:lnTo>
                    <a:pt x="645" y="584"/>
                  </a:lnTo>
                  <a:lnTo>
                    <a:pt x="645" y="585"/>
                  </a:lnTo>
                  <a:lnTo>
                    <a:pt x="643" y="585"/>
                  </a:lnTo>
                  <a:lnTo>
                    <a:pt x="643" y="585"/>
                  </a:lnTo>
                  <a:lnTo>
                    <a:pt x="643" y="583"/>
                  </a:lnTo>
                  <a:lnTo>
                    <a:pt x="643" y="582"/>
                  </a:lnTo>
                  <a:lnTo>
                    <a:pt x="643" y="581"/>
                  </a:lnTo>
                  <a:lnTo>
                    <a:pt x="649" y="575"/>
                  </a:lnTo>
                  <a:lnTo>
                    <a:pt x="650" y="574"/>
                  </a:lnTo>
                  <a:lnTo>
                    <a:pt x="650" y="573"/>
                  </a:lnTo>
                  <a:lnTo>
                    <a:pt x="651" y="570"/>
                  </a:lnTo>
                  <a:lnTo>
                    <a:pt x="651" y="570"/>
                  </a:lnTo>
                  <a:lnTo>
                    <a:pt x="650" y="569"/>
                  </a:lnTo>
                  <a:lnTo>
                    <a:pt x="650" y="569"/>
                  </a:lnTo>
                  <a:lnTo>
                    <a:pt x="648" y="569"/>
                  </a:lnTo>
                  <a:lnTo>
                    <a:pt x="647" y="565"/>
                  </a:lnTo>
                  <a:lnTo>
                    <a:pt x="647" y="565"/>
                  </a:lnTo>
                  <a:lnTo>
                    <a:pt x="645" y="558"/>
                  </a:lnTo>
                  <a:lnTo>
                    <a:pt x="643" y="556"/>
                  </a:lnTo>
                  <a:lnTo>
                    <a:pt x="643" y="556"/>
                  </a:lnTo>
                  <a:lnTo>
                    <a:pt x="643" y="556"/>
                  </a:lnTo>
                  <a:lnTo>
                    <a:pt x="643" y="557"/>
                  </a:lnTo>
                  <a:lnTo>
                    <a:pt x="642" y="557"/>
                  </a:lnTo>
                  <a:lnTo>
                    <a:pt x="638" y="562"/>
                  </a:lnTo>
                  <a:lnTo>
                    <a:pt x="642" y="557"/>
                  </a:lnTo>
                  <a:lnTo>
                    <a:pt x="642" y="557"/>
                  </a:lnTo>
                  <a:lnTo>
                    <a:pt x="642" y="555"/>
                  </a:lnTo>
                  <a:lnTo>
                    <a:pt x="638" y="552"/>
                  </a:lnTo>
                  <a:lnTo>
                    <a:pt x="630" y="548"/>
                  </a:lnTo>
                  <a:lnTo>
                    <a:pt x="629" y="548"/>
                  </a:lnTo>
                  <a:lnTo>
                    <a:pt x="629" y="548"/>
                  </a:lnTo>
                  <a:lnTo>
                    <a:pt x="628" y="549"/>
                  </a:lnTo>
                  <a:lnTo>
                    <a:pt x="628" y="547"/>
                  </a:lnTo>
                  <a:lnTo>
                    <a:pt x="628" y="547"/>
                  </a:lnTo>
                  <a:lnTo>
                    <a:pt x="623" y="547"/>
                  </a:lnTo>
                  <a:lnTo>
                    <a:pt x="623" y="547"/>
                  </a:lnTo>
                  <a:lnTo>
                    <a:pt x="615" y="547"/>
                  </a:lnTo>
                  <a:lnTo>
                    <a:pt x="613" y="547"/>
                  </a:lnTo>
                  <a:lnTo>
                    <a:pt x="613" y="547"/>
                  </a:lnTo>
                  <a:lnTo>
                    <a:pt x="612" y="547"/>
                  </a:lnTo>
                  <a:lnTo>
                    <a:pt x="612" y="547"/>
                  </a:lnTo>
                  <a:lnTo>
                    <a:pt x="611" y="547"/>
                  </a:lnTo>
                  <a:lnTo>
                    <a:pt x="610" y="545"/>
                  </a:lnTo>
                  <a:lnTo>
                    <a:pt x="610" y="544"/>
                  </a:lnTo>
                  <a:lnTo>
                    <a:pt x="608" y="543"/>
                  </a:lnTo>
                  <a:lnTo>
                    <a:pt x="607" y="542"/>
                  </a:lnTo>
                  <a:lnTo>
                    <a:pt x="606" y="542"/>
                  </a:lnTo>
                  <a:lnTo>
                    <a:pt x="604" y="542"/>
                  </a:lnTo>
                  <a:lnTo>
                    <a:pt x="603" y="541"/>
                  </a:lnTo>
                  <a:lnTo>
                    <a:pt x="603" y="539"/>
                  </a:lnTo>
                  <a:lnTo>
                    <a:pt x="598" y="533"/>
                  </a:lnTo>
                  <a:lnTo>
                    <a:pt x="597" y="533"/>
                  </a:lnTo>
                  <a:lnTo>
                    <a:pt x="597" y="533"/>
                  </a:lnTo>
                  <a:lnTo>
                    <a:pt x="596" y="533"/>
                  </a:lnTo>
                  <a:lnTo>
                    <a:pt x="596" y="533"/>
                  </a:lnTo>
                  <a:lnTo>
                    <a:pt x="595" y="532"/>
                  </a:lnTo>
                  <a:lnTo>
                    <a:pt x="593" y="532"/>
                  </a:lnTo>
                  <a:lnTo>
                    <a:pt x="592" y="532"/>
                  </a:lnTo>
                  <a:lnTo>
                    <a:pt x="592" y="532"/>
                  </a:lnTo>
                  <a:lnTo>
                    <a:pt x="592" y="532"/>
                  </a:lnTo>
                  <a:lnTo>
                    <a:pt x="590" y="532"/>
                  </a:lnTo>
                  <a:lnTo>
                    <a:pt x="590" y="532"/>
                  </a:lnTo>
                  <a:lnTo>
                    <a:pt x="590" y="532"/>
                  </a:lnTo>
                  <a:lnTo>
                    <a:pt x="591" y="532"/>
                  </a:lnTo>
                  <a:lnTo>
                    <a:pt x="591" y="532"/>
                  </a:lnTo>
                  <a:lnTo>
                    <a:pt x="592" y="531"/>
                  </a:lnTo>
                  <a:lnTo>
                    <a:pt x="592" y="531"/>
                  </a:lnTo>
                  <a:lnTo>
                    <a:pt x="592" y="531"/>
                  </a:lnTo>
                  <a:lnTo>
                    <a:pt x="591" y="529"/>
                  </a:lnTo>
                  <a:lnTo>
                    <a:pt x="590" y="528"/>
                  </a:lnTo>
                  <a:lnTo>
                    <a:pt x="590" y="528"/>
                  </a:lnTo>
                  <a:lnTo>
                    <a:pt x="589" y="527"/>
                  </a:lnTo>
                  <a:lnTo>
                    <a:pt x="585" y="525"/>
                  </a:lnTo>
                  <a:lnTo>
                    <a:pt x="583" y="525"/>
                  </a:lnTo>
                  <a:lnTo>
                    <a:pt x="582" y="525"/>
                  </a:lnTo>
                  <a:lnTo>
                    <a:pt x="582" y="524"/>
                  </a:lnTo>
                  <a:lnTo>
                    <a:pt x="581" y="523"/>
                  </a:lnTo>
                  <a:lnTo>
                    <a:pt x="581" y="523"/>
                  </a:lnTo>
                  <a:lnTo>
                    <a:pt x="581" y="522"/>
                  </a:lnTo>
                  <a:lnTo>
                    <a:pt x="579" y="522"/>
                  </a:lnTo>
                  <a:lnTo>
                    <a:pt x="579" y="521"/>
                  </a:lnTo>
                  <a:lnTo>
                    <a:pt x="580" y="521"/>
                  </a:lnTo>
                  <a:lnTo>
                    <a:pt x="581" y="521"/>
                  </a:lnTo>
                  <a:lnTo>
                    <a:pt x="582" y="521"/>
                  </a:lnTo>
                  <a:lnTo>
                    <a:pt x="583" y="521"/>
                  </a:lnTo>
                  <a:lnTo>
                    <a:pt x="583" y="521"/>
                  </a:lnTo>
                  <a:lnTo>
                    <a:pt x="584" y="521"/>
                  </a:lnTo>
                  <a:lnTo>
                    <a:pt x="585" y="520"/>
                  </a:lnTo>
                  <a:lnTo>
                    <a:pt x="585" y="520"/>
                  </a:lnTo>
                  <a:lnTo>
                    <a:pt x="573" y="520"/>
                  </a:lnTo>
                  <a:lnTo>
                    <a:pt x="572" y="521"/>
                  </a:lnTo>
                  <a:lnTo>
                    <a:pt x="572" y="521"/>
                  </a:lnTo>
                  <a:lnTo>
                    <a:pt x="573" y="521"/>
                  </a:lnTo>
                  <a:lnTo>
                    <a:pt x="575" y="521"/>
                  </a:lnTo>
                  <a:lnTo>
                    <a:pt x="575" y="521"/>
                  </a:lnTo>
                  <a:lnTo>
                    <a:pt x="574" y="521"/>
                  </a:lnTo>
                  <a:lnTo>
                    <a:pt x="572" y="521"/>
                  </a:lnTo>
                  <a:lnTo>
                    <a:pt x="570" y="522"/>
                  </a:lnTo>
                  <a:lnTo>
                    <a:pt x="566" y="523"/>
                  </a:lnTo>
                  <a:lnTo>
                    <a:pt x="563" y="522"/>
                  </a:lnTo>
                  <a:lnTo>
                    <a:pt x="563" y="521"/>
                  </a:lnTo>
                  <a:lnTo>
                    <a:pt x="563" y="521"/>
                  </a:lnTo>
                  <a:lnTo>
                    <a:pt x="563" y="521"/>
                  </a:lnTo>
                  <a:lnTo>
                    <a:pt x="562" y="521"/>
                  </a:lnTo>
                  <a:lnTo>
                    <a:pt x="552" y="521"/>
                  </a:lnTo>
                  <a:lnTo>
                    <a:pt x="551" y="521"/>
                  </a:lnTo>
                  <a:lnTo>
                    <a:pt x="550" y="518"/>
                  </a:lnTo>
                  <a:lnTo>
                    <a:pt x="549" y="517"/>
                  </a:lnTo>
                  <a:lnTo>
                    <a:pt x="543" y="516"/>
                  </a:lnTo>
                  <a:lnTo>
                    <a:pt x="542" y="514"/>
                  </a:lnTo>
                  <a:lnTo>
                    <a:pt x="542" y="514"/>
                  </a:lnTo>
                  <a:lnTo>
                    <a:pt x="541" y="512"/>
                  </a:lnTo>
                  <a:lnTo>
                    <a:pt x="541" y="512"/>
                  </a:lnTo>
                  <a:lnTo>
                    <a:pt x="541" y="511"/>
                  </a:lnTo>
                  <a:lnTo>
                    <a:pt x="541" y="511"/>
                  </a:lnTo>
                  <a:lnTo>
                    <a:pt x="540" y="512"/>
                  </a:lnTo>
                  <a:lnTo>
                    <a:pt x="539" y="514"/>
                  </a:lnTo>
                  <a:lnTo>
                    <a:pt x="539" y="514"/>
                  </a:lnTo>
                  <a:lnTo>
                    <a:pt x="539" y="514"/>
                  </a:lnTo>
                  <a:lnTo>
                    <a:pt x="540" y="514"/>
                  </a:lnTo>
                  <a:lnTo>
                    <a:pt x="541" y="514"/>
                  </a:lnTo>
                  <a:lnTo>
                    <a:pt x="541" y="515"/>
                  </a:lnTo>
                  <a:lnTo>
                    <a:pt x="541" y="515"/>
                  </a:lnTo>
                  <a:lnTo>
                    <a:pt x="541" y="516"/>
                  </a:lnTo>
                  <a:lnTo>
                    <a:pt x="536" y="517"/>
                  </a:lnTo>
                  <a:lnTo>
                    <a:pt x="534" y="518"/>
                  </a:lnTo>
                  <a:lnTo>
                    <a:pt x="534" y="518"/>
                  </a:lnTo>
                  <a:lnTo>
                    <a:pt x="533" y="518"/>
                  </a:lnTo>
                  <a:lnTo>
                    <a:pt x="533" y="519"/>
                  </a:lnTo>
                  <a:lnTo>
                    <a:pt x="533" y="519"/>
                  </a:lnTo>
                  <a:lnTo>
                    <a:pt x="533" y="521"/>
                  </a:lnTo>
                  <a:lnTo>
                    <a:pt x="534" y="525"/>
                  </a:lnTo>
                  <a:lnTo>
                    <a:pt x="534" y="528"/>
                  </a:lnTo>
                  <a:lnTo>
                    <a:pt x="534" y="528"/>
                  </a:lnTo>
                  <a:lnTo>
                    <a:pt x="534" y="528"/>
                  </a:lnTo>
                  <a:lnTo>
                    <a:pt x="534" y="529"/>
                  </a:lnTo>
                  <a:lnTo>
                    <a:pt x="533" y="529"/>
                  </a:lnTo>
                  <a:lnTo>
                    <a:pt x="532" y="529"/>
                  </a:lnTo>
                  <a:lnTo>
                    <a:pt x="531" y="529"/>
                  </a:lnTo>
                  <a:lnTo>
                    <a:pt x="531" y="528"/>
                  </a:lnTo>
                  <a:lnTo>
                    <a:pt x="530" y="527"/>
                  </a:lnTo>
                  <a:lnTo>
                    <a:pt x="530" y="526"/>
                  </a:lnTo>
                  <a:lnTo>
                    <a:pt x="530" y="525"/>
                  </a:lnTo>
                  <a:lnTo>
                    <a:pt x="530" y="524"/>
                  </a:lnTo>
                  <a:lnTo>
                    <a:pt x="530" y="523"/>
                  </a:lnTo>
                  <a:lnTo>
                    <a:pt x="531" y="521"/>
                  </a:lnTo>
                  <a:lnTo>
                    <a:pt x="532" y="519"/>
                  </a:lnTo>
                  <a:lnTo>
                    <a:pt x="531" y="519"/>
                  </a:lnTo>
                  <a:lnTo>
                    <a:pt x="531" y="519"/>
                  </a:lnTo>
                  <a:lnTo>
                    <a:pt x="531" y="518"/>
                  </a:lnTo>
                  <a:lnTo>
                    <a:pt x="531" y="518"/>
                  </a:lnTo>
                  <a:lnTo>
                    <a:pt x="530" y="517"/>
                  </a:lnTo>
                  <a:lnTo>
                    <a:pt x="530" y="515"/>
                  </a:lnTo>
                  <a:lnTo>
                    <a:pt x="532" y="514"/>
                  </a:lnTo>
                  <a:lnTo>
                    <a:pt x="533" y="514"/>
                  </a:lnTo>
                  <a:lnTo>
                    <a:pt x="534" y="513"/>
                  </a:lnTo>
                  <a:lnTo>
                    <a:pt x="534" y="513"/>
                  </a:lnTo>
                  <a:lnTo>
                    <a:pt x="534" y="511"/>
                  </a:lnTo>
                  <a:lnTo>
                    <a:pt x="533" y="511"/>
                  </a:lnTo>
                  <a:lnTo>
                    <a:pt x="531" y="510"/>
                  </a:lnTo>
                  <a:lnTo>
                    <a:pt x="530" y="511"/>
                  </a:lnTo>
                  <a:lnTo>
                    <a:pt x="530" y="510"/>
                  </a:lnTo>
                  <a:lnTo>
                    <a:pt x="530" y="511"/>
                  </a:lnTo>
                  <a:lnTo>
                    <a:pt x="530" y="512"/>
                  </a:lnTo>
                  <a:lnTo>
                    <a:pt x="530" y="512"/>
                  </a:lnTo>
                  <a:lnTo>
                    <a:pt x="529" y="511"/>
                  </a:lnTo>
                  <a:lnTo>
                    <a:pt x="529" y="512"/>
                  </a:lnTo>
                  <a:lnTo>
                    <a:pt x="529" y="513"/>
                  </a:lnTo>
                  <a:lnTo>
                    <a:pt x="528" y="514"/>
                  </a:lnTo>
                  <a:lnTo>
                    <a:pt x="520" y="517"/>
                  </a:lnTo>
                  <a:lnTo>
                    <a:pt x="517" y="517"/>
                  </a:lnTo>
                  <a:lnTo>
                    <a:pt x="517" y="517"/>
                  </a:lnTo>
                  <a:lnTo>
                    <a:pt x="516" y="519"/>
                  </a:lnTo>
                  <a:lnTo>
                    <a:pt x="516" y="520"/>
                  </a:lnTo>
                  <a:lnTo>
                    <a:pt x="516" y="520"/>
                  </a:lnTo>
                  <a:lnTo>
                    <a:pt x="516" y="518"/>
                  </a:lnTo>
                  <a:lnTo>
                    <a:pt x="516" y="518"/>
                  </a:lnTo>
                  <a:lnTo>
                    <a:pt x="513" y="518"/>
                  </a:lnTo>
                  <a:lnTo>
                    <a:pt x="512" y="518"/>
                  </a:lnTo>
                  <a:lnTo>
                    <a:pt x="510" y="521"/>
                  </a:lnTo>
                  <a:lnTo>
                    <a:pt x="509" y="521"/>
                  </a:lnTo>
                  <a:lnTo>
                    <a:pt x="509" y="526"/>
                  </a:lnTo>
                  <a:lnTo>
                    <a:pt x="508" y="527"/>
                  </a:lnTo>
                  <a:lnTo>
                    <a:pt x="507" y="527"/>
                  </a:lnTo>
                  <a:lnTo>
                    <a:pt x="506" y="528"/>
                  </a:lnTo>
                  <a:lnTo>
                    <a:pt x="505" y="530"/>
                  </a:lnTo>
                  <a:lnTo>
                    <a:pt x="503" y="532"/>
                  </a:lnTo>
                  <a:lnTo>
                    <a:pt x="502" y="532"/>
                  </a:lnTo>
                  <a:lnTo>
                    <a:pt x="502" y="532"/>
                  </a:lnTo>
                  <a:lnTo>
                    <a:pt x="503" y="532"/>
                  </a:lnTo>
                  <a:lnTo>
                    <a:pt x="503" y="534"/>
                  </a:lnTo>
                  <a:lnTo>
                    <a:pt x="503" y="535"/>
                  </a:lnTo>
                  <a:lnTo>
                    <a:pt x="503" y="535"/>
                  </a:lnTo>
                  <a:lnTo>
                    <a:pt x="502" y="535"/>
                  </a:lnTo>
                  <a:lnTo>
                    <a:pt x="500" y="532"/>
                  </a:lnTo>
                  <a:lnTo>
                    <a:pt x="495" y="528"/>
                  </a:lnTo>
                  <a:lnTo>
                    <a:pt x="495" y="528"/>
                  </a:lnTo>
                  <a:lnTo>
                    <a:pt x="488" y="526"/>
                  </a:lnTo>
                  <a:lnTo>
                    <a:pt x="487" y="526"/>
                  </a:lnTo>
                  <a:lnTo>
                    <a:pt x="487" y="526"/>
                  </a:lnTo>
                  <a:lnTo>
                    <a:pt x="487" y="527"/>
                  </a:lnTo>
                  <a:lnTo>
                    <a:pt x="487" y="528"/>
                  </a:lnTo>
                  <a:lnTo>
                    <a:pt x="487" y="529"/>
                  </a:lnTo>
                  <a:lnTo>
                    <a:pt x="486" y="529"/>
                  </a:lnTo>
                  <a:lnTo>
                    <a:pt x="485" y="529"/>
                  </a:lnTo>
                  <a:lnTo>
                    <a:pt x="485" y="528"/>
                  </a:lnTo>
                  <a:lnTo>
                    <a:pt x="485" y="528"/>
                  </a:lnTo>
                  <a:lnTo>
                    <a:pt x="484" y="528"/>
                  </a:lnTo>
                  <a:lnTo>
                    <a:pt x="483" y="529"/>
                  </a:lnTo>
                  <a:lnTo>
                    <a:pt x="481" y="529"/>
                  </a:lnTo>
                  <a:lnTo>
                    <a:pt x="480" y="529"/>
                  </a:lnTo>
                  <a:lnTo>
                    <a:pt x="479" y="530"/>
                  </a:lnTo>
                  <a:lnTo>
                    <a:pt x="479" y="530"/>
                  </a:lnTo>
                  <a:lnTo>
                    <a:pt x="478" y="530"/>
                  </a:lnTo>
                  <a:lnTo>
                    <a:pt x="476" y="529"/>
                  </a:lnTo>
                  <a:lnTo>
                    <a:pt x="473" y="529"/>
                  </a:lnTo>
                  <a:lnTo>
                    <a:pt x="473" y="529"/>
                  </a:lnTo>
                  <a:lnTo>
                    <a:pt x="473" y="529"/>
                  </a:lnTo>
                  <a:lnTo>
                    <a:pt x="472" y="528"/>
                  </a:lnTo>
                  <a:lnTo>
                    <a:pt x="472" y="527"/>
                  </a:lnTo>
                  <a:lnTo>
                    <a:pt x="472" y="527"/>
                  </a:lnTo>
                  <a:lnTo>
                    <a:pt x="472" y="526"/>
                  </a:lnTo>
                  <a:lnTo>
                    <a:pt x="471" y="526"/>
                  </a:lnTo>
                  <a:lnTo>
                    <a:pt x="471" y="526"/>
                  </a:lnTo>
                  <a:lnTo>
                    <a:pt x="466" y="521"/>
                  </a:lnTo>
                  <a:lnTo>
                    <a:pt x="465" y="519"/>
                  </a:lnTo>
                  <a:lnTo>
                    <a:pt x="465" y="519"/>
                  </a:lnTo>
                  <a:lnTo>
                    <a:pt x="462" y="519"/>
                  </a:lnTo>
                  <a:lnTo>
                    <a:pt x="465" y="519"/>
                  </a:lnTo>
                  <a:lnTo>
                    <a:pt x="465" y="518"/>
                  </a:lnTo>
                  <a:lnTo>
                    <a:pt x="465" y="517"/>
                  </a:lnTo>
                  <a:lnTo>
                    <a:pt x="464" y="516"/>
                  </a:lnTo>
                  <a:lnTo>
                    <a:pt x="465" y="515"/>
                  </a:lnTo>
                  <a:lnTo>
                    <a:pt x="467" y="496"/>
                  </a:lnTo>
                  <a:lnTo>
                    <a:pt x="466" y="496"/>
                  </a:lnTo>
                  <a:lnTo>
                    <a:pt x="467" y="496"/>
                  </a:lnTo>
                  <a:lnTo>
                    <a:pt x="467" y="496"/>
                  </a:lnTo>
                  <a:lnTo>
                    <a:pt x="467" y="495"/>
                  </a:lnTo>
                  <a:lnTo>
                    <a:pt x="466" y="494"/>
                  </a:lnTo>
                  <a:lnTo>
                    <a:pt x="464" y="493"/>
                  </a:lnTo>
                  <a:lnTo>
                    <a:pt x="463" y="492"/>
                  </a:lnTo>
                  <a:lnTo>
                    <a:pt x="461" y="492"/>
                  </a:lnTo>
                  <a:lnTo>
                    <a:pt x="459" y="491"/>
                  </a:lnTo>
                  <a:lnTo>
                    <a:pt x="458" y="491"/>
                  </a:lnTo>
                  <a:lnTo>
                    <a:pt x="457" y="490"/>
                  </a:lnTo>
                  <a:lnTo>
                    <a:pt x="456" y="491"/>
                  </a:lnTo>
                  <a:lnTo>
                    <a:pt x="454" y="491"/>
                  </a:lnTo>
                  <a:lnTo>
                    <a:pt x="454" y="491"/>
                  </a:lnTo>
                  <a:lnTo>
                    <a:pt x="454" y="490"/>
                  </a:lnTo>
                  <a:lnTo>
                    <a:pt x="452" y="490"/>
                  </a:lnTo>
                  <a:lnTo>
                    <a:pt x="452" y="491"/>
                  </a:lnTo>
                  <a:lnTo>
                    <a:pt x="439" y="492"/>
                  </a:lnTo>
                  <a:lnTo>
                    <a:pt x="439" y="492"/>
                  </a:lnTo>
                  <a:lnTo>
                    <a:pt x="436" y="495"/>
                  </a:lnTo>
                  <a:lnTo>
                    <a:pt x="439" y="492"/>
                  </a:lnTo>
                  <a:lnTo>
                    <a:pt x="439" y="492"/>
                  </a:lnTo>
                  <a:lnTo>
                    <a:pt x="439" y="492"/>
                  </a:lnTo>
                  <a:lnTo>
                    <a:pt x="439" y="492"/>
                  </a:lnTo>
                  <a:lnTo>
                    <a:pt x="439" y="492"/>
                  </a:lnTo>
                  <a:lnTo>
                    <a:pt x="439" y="491"/>
                  </a:lnTo>
                  <a:lnTo>
                    <a:pt x="439" y="491"/>
                  </a:lnTo>
                  <a:lnTo>
                    <a:pt x="438" y="492"/>
                  </a:lnTo>
                  <a:lnTo>
                    <a:pt x="437" y="492"/>
                  </a:lnTo>
                  <a:lnTo>
                    <a:pt x="436" y="491"/>
                  </a:lnTo>
                  <a:lnTo>
                    <a:pt x="436" y="491"/>
                  </a:lnTo>
                  <a:lnTo>
                    <a:pt x="436" y="491"/>
                  </a:lnTo>
                  <a:lnTo>
                    <a:pt x="436" y="491"/>
                  </a:lnTo>
                  <a:lnTo>
                    <a:pt x="436" y="491"/>
                  </a:lnTo>
                  <a:lnTo>
                    <a:pt x="436" y="490"/>
                  </a:lnTo>
                  <a:lnTo>
                    <a:pt x="436" y="489"/>
                  </a:lnTo>
                  <a:lnTo>
                    <a:pt x="436" y="489"/>
                  </a:lnTo>
                  <a:lnTo>
                    <a:pt x="439" y="487"/>
                  </a:lnTo>
                  <a:lnTo>
                    <a:pt x="439" y="486"/>
                  </a:lnTo>
                  <a:lnTo>
                    <a:pt x="439" y="486"/>
                  </a:lnTo>
                  <a:lnTo>
                    <a:pt x="439" y="480"/>
                  </a:lnTo>
                  <a:lnTo>
                    <a:pt x="440" y="478"/>
                  </a:lnTo>
                  <a:lnTo>
                    <a:pt x="440" y="478"/>
                  </a:lnTo>
                  <a:lnTo>
                    <a:pt x="440" y="477"/>
                  </a:lnTo>
                  <a:lnTo>
                    <a:pt x="439" y="476"/>
                  </a:lnTo>
                  <a:lnTo>
                    <a:pt x="439" y="476"/>
                  </a:lnTo>
                  <a:lnTo>
                    <a:pt x="439" y="475"/>
                  </a:lnTo>
                  <a:lnTo>
                    <a:pt x="440" y="474"/>
                  </a:lnTo>
                  <a:lnTo>
                    <a:pt x="441" y="474"/>
                  </a:lnTo>
                  <a:lnTo>
                    <a:pt x="440" y="475"/>
                  </a:lnTo>
                  <a:lnTo>
                    <a:pt x="441" y="476"/>
                  </a:lnTo>
                  <a:lnTo>
                    <a:pt x="442" y="476"/>
                  </a:lnTo>
                  <a:lnTo>
                    <a:pt x="441" y="478"/>
                  </a:lnTo>
                  <a:lnTo>
                    <a:pt x="442" y="478"/>
                  </a:lnTo>
                  <a:lnTo>
                    <a:pt x="442" y="478"/>
                  </a:lnTo>
                  <a:lnTo>
                    <a:pt x="443" y="471"/>
                  </a:lnTo>
                  <a:lnTo>
                    <a:pt x="443" y="470"/>
                  </a:lnTo>
                  <a:lnTo>
                    <a:pt x="443" y="470"/>
                  </a:lnTo>
                  <a:lnTo>
                    <a:pt x="444" y="470"/>
                  </a:lnTo>
                  <a:lnTo>
                    <a:pt x="444" y="469"/>
                  </a:lnTo>
                  <a:lnTo>
                    <a:pt x="443" y="469"/>
                  </a:lnTo>
                  <a:lnTo>
                    <a:pt x="444" y="467"/>
                  </a:lnTo>
                  <a:lnTo>
                    <a:pt x="444" y="466"/>
                  </a:lnTo>
                  <a:lnTo>
                    <a:pt x="445" y="464"/>
                  </a:lnTo>
                  <a:lnTo>
                    <a:pt x="447" y="462"/>
                  </a:lnTo>
                  <a:lnTo>
                    <a:pt x="447" y="460"/>
                  </a:lnTo>
                  <a:lnTo>
                    <a:pt x="447" y="459"/>
                  </a:lnTo>
                  <a:lnTo>
                    <a:pt x="447" y="458"/>
                  </a:lnTo>
                  <a:lnTo>
                    <a:pt x="443" y="458"/>
                  </a:lnTo>
                  <a:lnTo>
                    <a:pt x="443" y="459"/>
                  </a:lnTo>
                  <a:lnTo>
                    <a:pt x="443" y="458"/>
                  </a:lnTo>
                  <a:lnTo>
                    <a:pt x="440" y="457"/>
                  </a:lnTo>
                  <a:lnTo>
                    <a:pt x="437" y="458"/>
                  </a:lnTo>
                  <a:lnTo>
                    <a:pt x="436" y="459"/>
                  </a:lnTo>
                  <a:lnTo>
                    <a:pt x="429" y="459"/>
                  </a:lnTo>
                  <a:lnTo>
                    <a:pt x="429" y="460"/>
                  </a:lnTo>
                  <a:lnTo>
                    <a:pt x="427" y="467"/>
                  </a:lnTo>
                  <a:lnTo>
                    <a:pt x="426" y="469"/>
                  </a:lnTo>
                  <a:lnTo>
                    <a:pt x="425" y="471"/>
                  </a:lnTo>
                  <a:lnTo>
                    <a:pt x="425" y="472"/>
                  </a:lnTo>
                  <a:lnTo>
                    <a:pt x="423" y="473"/>
                  </a:lnTo>
                  <a:lnTo>
                    <a:pt x="423" y="474"/>
                  </a:lnTo>
                  <a:lnTo>
                    <a:pt x="421" y="476"/>
                  </a:lnTo>
                  <a:lnTo>
                    <a:pt x="421" y="476"/>
                  </a:lnTo>
                  <a:lnTo>
                    <a:pt x="420" y="476"/>
                  </a:lnTo>
                  <a:lnTo>
                    <a:pt x="420" y="475"/>
                  </a:lnTo>
                  <a:lnTo>
                    <a:pt x="419" y="474"/>
                  </a:lnTo>
                  <a:lnTo>
                    <a:pt x="418" y="474"/>
                  </a:lnTo>
                  <a:lnTo>
                    <a:pt x="417" y="474"/>
                  </a:lnTo>
                  <a:lnTo>
                    <a:pt x="413" y="476"/>
                  </a:lnTo>
                  <a:lnTo>
                    <a:pt x="412" y="476"/>
                  </a:lnTo>
                  <a:lnTo>
                    <a:pt x="409" y="476"/>
                  </a:lnTo>
                  <a:lnTo>
                    <a:pt x="407" y="478"/>
                  </a:lnTo>
                  <a:lnTo>
                    <a:pt x="406" y="478"/>
                  </a:lnTo>
                  <a:lnTo>
                    <a:pt x="404" y="477"/>
                  </a:lnTo>
                  <a:lnTo>
                    <a:pt x="403" y="475"/>
                  </a:lnTo>
                  <a:lnTo>
                    <a:pt x="403" y="474"/>
                  </a:lnTo>
                  <a:lnTo>
                    <a:pt x="403" y="475"/>
                  </a:lnTo>
                  <a:lnTo>
                    <a:pt x="401" y="475"/>
                  </a:lnTo>
                  <a:lnTo>
                    <a:pt x="399" y="474"/>
                  </a:lnTo>
                  <a:lnTo>
                    <a:pt x="397" y="472"/>
                  </a:lnTo>
                  <a:lnTo>
                    <a:pt x="396" y="472"/>
                  </a:lnTo>
                  <a:lnTo>
                    <a:pt x="396" y="471"/>
                  </a:lnTo>
                  <a:lnTo>
                    <a:pt x="394" y="467"/>
                  </a:lnTo>
                  <a:lnTo>
                    <a:pt x="392" y="464"/>
                  </a:lnTo>
                  <a:lnTo>
                    <a:pt x="390" y="460"/>
                  </a:lnTo>
                  <a:lnTo>
                    <a:pt x="391" y="459"/>
                  </a:lnTo>
                  <a:lnTo>
                    <a:pt x="391" y="459"/>
                  </a:lnTo>
                  <a:lnTo>
                    <a:pt x="391" y="458"/>
                  </a:lnTo>
                  <a:lnTo>
                    <a:pt x="389" y="456"/>
                  </a:lnTo>
                  <a:lnTo>
                    <a:pt x="388" y="454"/>
                  </a:lnTo>
                  <a:lnTo>
                    <a:pt x="389" y="446"/>
                  </a:lnTo>
                  <a:lnTo>
                    <a:pt x="389" y="445"/>
                  </a:lnTo>
                  <a:lnTo>
                    <a:pt x="388" y="445"/>
                  </a:lnTo>
                  <a:lnTo>
                    <a:pt x="388" y="440"/>
                  </a:lnTo>
                  <a:lnTo>
                    <a:pt x="388" y="440"/>
                  </a:lnTo>
                  <a:lnTo>
                    <a:pt x="388" y="439"/>
                  </a:lnTo>
                  <a:lnTo>
                    <a:pt x="388" y="438"/>
                  </a:lnTo>
                  <a:lnTo>
                    <a:pt x="389" y="438"/>
                  </a:lnTo>
                  <a:lnTo>
                    <a:pt x="389" y="435"/>
                  </a:lnTo>
                  <a:lnTo>
                    <a:pt x="389" y="435"/>
                  </a:lnTo>
                  <a:lnTo>
                    <a:pt x="390" y="435"/>
                  </a:lnTo>
                  <a:lnTo>
                    <a:pt x="391" y="435"/>
                  </a:lnTo>
                  <a:lnTo>
                    <a:pt x="392" y="434"/>
                  </a:lnTo>
                  <a:lnTo>
                    <a:pt x="392" y="433"/>
                  </a:lnTo>
                  <a:lnTo>
                    <a:pt x="392" y="433"/>
                  </a:lnTo>
                  <a:lnTo>
                    <a:pt x="392" y="434"/>
                  </a:lnTo>
                  <a:lnTo>
                    <a:pt x="391" y="434"/>
                  </a:lnTo>
                  <a:lnTo>
                    <a:pt x="391" y="434"/>
                  </a:lnTo>
                  <a:lnTo>
                    <a:pt x="391" y="434"/>
                  </a:lnTo>
                  <a:lnTo>
                    <a:pt x="391" y="434"/>
                  </a:lnTo>
                  <a:lnTo>
                    <a:pt x="392" y="432"/>
                  </a:lnTo>
                  <a:lnTo>
                    <a:pt x="392" y="432"/>
                  </a:lnTo>
                  <a:lnTo>
                    <a:pt x="391" y="431"/>
                  </a:lnTo>
                  <a:lnTo>
                    <a:pt x="390" y="430"/>
                  </a:lnTo>
                  <a:lnTo>
                    <a:pt x="390" y="430"/>
                  </a:lnTo>
                  <a:lnTo>
                    <a:pt x="389" y="426"/>
                  </a:lnTo>
                  <a:lnTo>
                    <a:pt x="390" y="426"/>
                  </a:lnTo>
                  <a:lnTo>
                    <a:pt x="390" y="424"/>
                  </a:lnTo>
                  <a:lnTo>
                    <a:pt x="390" y="424"/>
                  </a:lnTo>
                  <a:lnTo>
                    <a:pt x="389" y="424"/>
                  </a:lnTo>
                  <a:lnTo>
                    <a:pt x="389" y="424"/>
                  </a:lnTo>
                  <a:lnTo>
                    <a:pt x="389" y="423"/>
                  </a:lnTo>
                  <a:lnTo>
                    <a:pt x="390" y="423"/>
                  </a:lnTo>
                  <a:lnTo>
                    <a:pt x="390" y="424"/>
                  </a:lnTo>
                  <a:lnTo>
                    <a:pt x="391" y="423"/>
                  </a:lnTo>
                  <a:lnTo>
                    <a:pt x="391" y="422"/>
                  </a:lnTo>
                  <a:lnTo>
                    <a:pt x="390" y="420"/>
                  </a:lnTo>
                  <a:lnTo>
                    <a:pt x="392" y="420"/>
                  </a:lnTo>
                  <a:lnTo>
                    <a:pt x="392" y="419"/>
                  </a:lnTo>
                  <a:lnTo>
                    <a:pt x="392" y="419"/>
                  </a:lnTo>
                  <a:lnTo>
                    <a:pt x="392" y="419"/>
                  </a:lnTo>
                  <a:lnTo>
                    <a:pt x="392" y="419"/>
                  </a:lnTo>
                  <a:lnTo>
                    <a:pt x="392" y="418"/>
                  </a:lnTo>
                  <a:lnTo>
                    <a:pt x="392" y="418"/>
                  </a:lnTo>
                  <a:lnTo>
                    <a:pt x="393" y="417"/>
                  </a:lnTo>
                  <a:lnTo>
                    <a:pt x="393" y="417"/>
                  </a:lnTo>
                  <a:lnTo>
                    <a:pt x="394" y="417"/>
                  </a:lnTo>
                  <a:lnTo>
                    <a:pt x="395" y="417"/>
                  </a:lnTo>
                  <a:lnTo>
                    <a:pt x="395" y="416"/>
                  </a:lnTo>
                  <a:lnTo>
                    <a:pt x="395" y="416"/>
                  </a:lnTo>
                  <a:lnTo>
                    <a:pt x="395" y="416"/>
                  </a:lnTo>
                  <a:lnTo>
                    <a:pt x="395" y="416"/>
                  </a:lnTo>
                  <a:lnTo>
                    <a:pt x="395" y="415"/>
                  </a:lnTo>
                  <a:lnTo>
                    <a:pt x="396" y="415"/>
                  </a:lnTo>
                  <a:lnTo>
                    <a:pt x="396" y="416"/>
                  </a:lnTo>
                  <a:lnTo>
                    <a:pt x="396" y="416"/>
                  </a:lnTo>
                  <a:lnTo>
                    <a:pt x="396" y="415"/>
                  </a:lnTo>
                  <a:lnTo>
                    <a:pt x="396" y="415"/>
                  </a:lnTo>
                  <a:lnTo>
                    <a:pt x="396" y="415"/>
                  </a:lnTo>
                  <a:lnTo>
                    <a:pt x="396" y="416"/>
                  </a:lnTo>
                  <a:lnTo>
                    <a:pt x="396" y="416"/>
                  </a:lnTo>
                  <a:lnTo>
                    <a:pt x="396" y="415"/>
                  </a:lnTo>
                  <a:lnTo>
                    <a:pt x="397" y="415"/>
                  </a:lnTo>
                  <a:lnTo>
                    <a:pt x="397" y="415"/>
                  </a:lnTo>
                  <a:lnTo>
                    <a:pt x="397" y="416"/>
                  </a:lnTo>
                  <a:lnTo>
                    <a:pt x="399" y="415"/>
                  </a:lnTo>
                  <a:lnTo>
                    <a:pt x="399" y="415"/>
                  </a:lnTo>
                  <a:lnTo>
                    <a:pt x="399" y="415"/>
                  </a:lnTo>
                  <a:lnTo>
                    <a:pt x="396" y="416"/>
                  </a:lnTo>
                  <a:lnTo>
                    <a:pt x="396" y="416"/>
                  </a:lnTo>
                  <a:lnTo>
                    <a:pt x="397" y="416"/>
                  </a:lnTo>
                  <a:lnTo>
                    <a:pt x="402" y="413"/>
                  </a:lnTo>
                  <a:lnTo>
                    <a:pt x="403" y="412"/>
                  </a:lnTo>
                  <a:lnTo>
                    <a:pt x="403" y="408"/>
                  </a:lnTo>
                  <a:lnTo>
                    <a:pt x="403" y="408"/>
                  </a:lnTo>
                  <a:lnTo>
                    <a:pt x="403" y="408"/>
                  </a:lnTo>
                  <a:lnTo>
                    <a:pt x="403" y="408"/>
                  </a:lnTo>
                  <a:lnTo>
                    <a:pt x="404" y="409"/>
                  </a:lnTo>
                  <a:lnTo>
                    <a:pt x="404" y="409"/>
                  </a:lnTo>
                  <a:lnTo>
                    <a:pt x="404" y="409"/>
                  </a:lnTo>
                  <a:lnTo>
                    <a:pt x="403" y="410"/>
                  </a:lnTo>
                  <a:lnTo>
                    <a:pt x="404" y="410"/>
                  </a:lnTo>
                  <a:lnTo>
                    <a:pt x="407" y="408"/>
                  </a:lnTo>
                  <a:lnTo>
                    <a:pt x="412" y="408"/>
                  </a:lnTo>
                  <a:lnTo>
                    <a:pt x="418" y="409"/>
                  </a:lnTo>
                  <a:lnTo>
                    <a:pt x="418" y="408"/>
                  </a:lnTo>
                  <a:lnTo>
                    <a:pt x="418" y="408"/>
                  </a:lnTo>
                  <a:lnTo>
                    <a:pt x="418" y="408"/>
                  </a:lnTo>
                  <a:lnTo>
                    <a:pt x="419" y="408"/>
                  </a:lnTo>
                  <a:lnTo>
                    <a:pt x="421" y="408"/>
                  </a:lnTo>
                  <a:lnTo>
                    <a:pt x="421" y="409"/>
                  </a:lnTo>
                  <a:lnTo>
                    <a:pt x="422" y="409"/>
                  </a:lnTo>
                  <a:lnTo>
                    <a:pt x="424" y="411"/>
                  </a:lnTo>
                  <a:lnTo>
                    <a:pt x="425" y="411"/>
                  </a:lnTo>
                  <a:lnTo>
                    <a:pt x="425" y="412"/>
                  </a:lnTo>
                  <a:lnTo>
                    <a:pt x="425" y="412"/>
                  </a:lnTo>
                  <a:lnTo>
                    <a:pt x="427" y="412"/>
                  </a:lnTo>
                  <a:lnTo>
                    <a:pt x="427" y="412"/>
                  </a:lnTo>
                  <a:lnTo>
                    <a:pt x="428" y="412"/>
                  </a:lnTo>
                  <a:lnTo>
                    <a:pt x="429" y="412"/>
                  </a:lnTo>
                  <a:lnTo>
                    <a:pt x="430" y="411"/>
                  </a:lnTo>
                  <a:lnTo>
                    <a:pt x="430" y="411"/>
                  </a:lnTo>
                  <a:lnTo>
                    <a:pt x="430" y="410"/>
                  </a:lnTo>
                  <a:lnTo>
                    <a:pt x="430" y="410"/>
                  </a:lnTo>
                  <a:lnTo>
                    <a:pt x="431" y="410"/>
                  </a:lnTo>
                  <a:lnTo>
                    <a:pt x="432" y="411"/>
                  </a:lnTo>
                  <a:lnTo>
                    <a:pt x="432" y="411"/>
                  </a:lnTo>
                  <a:lnTo>
                    <a:pt x="433" y="412"/>
                  </a:lnTo>
                  <a:lnTo>
                    <a:pt x="435" y="412"/>
                  </a:lnTo>
                  <a:lnTo>
                    <a:pt x="435" y="412"/>
                  </a:lnTo>
                  <a:lnTo>
                    <a:pt x="434" y="411"/>
                  </a:lnTo>
                  <a:lnTo>
                    <a:pt x="432" y="410"/>
                  </a:lnTo>
                  <a:lnTo>
                    <a:pt x="432" y="409"/>
                  </a:lnTo>
                  <a:lnTo>
                    <a:pt x="432" y="409"/>
                  </a:lnTo>
                  <a:lnTo>
                    <a:pt x="432" y="408"/>
                  </a:lnTo>
                  <a:lnTo>
                    <a:pt x="433" y="408"/>
                  </a:lnTo>
                  <a:lnTo>
                    <a:pt x="434" y="406"/>
                  </a:lnTo>
                  <a:lnTo>
                    <a:pt x="433" y="405"/>
                  </a:lnTo>
                  <a:lnTo>
                    <a:pt x="433" y="405"/>
                  </a:lnTo>
                  <a:lnTo>
                    <a:pt x="432" y="406"/>
                  </a:lnTo>
                  <a:lnTo>
                    <a:pt x="432" y="407"/>
                  </a:lnTo>
                  <a:lnTo>
                    <a:pt x="431" y="407"/>
                  </a:lnTo>
                  <a:lnTo>
                    <a:pt x="431" y="405"/>
                  </a:lnTo>
                  <a:lnTo>
                    <a:pt x="431" y="405"/>
                  </a:lnTo>
                  <a:lnTo>
                    <a:pt x="430" y="405"/>
                  </a:lnTo>
                  <a:lnTo>
                    <a:pt x="429" y="406"/>
                  </a:lnTo>
                  <a:lnTo>
                    <a:pt x="429" y="406"/>
                  </a:lnTo>
                  <a:lnTo>
                    <a:pt x="428" y="405"/>
                  </a:lnTo>
                  <a:lnTo>
                    <a:pt x="428" y="405"/>
                  </a:lnTo>
                  <a:lnTo>
                    <a:pt x="429" y="404"/>
                  </a:lnTo>
                  <a:lnTo>
                    <a:pt x="432" y="405"/>
                  </a:lnTo>
                  <a:lnTo>
                    <a:pt x="433" y="405"/>
                  </a:lnTo>
                  <a:lnTo>
                    <a:pt x="435" y="405"/>
                  </a:lnTo>
                  <a:lnTo>
                    <a:pt x="436" y="404"/>
                  </a:lnTo>
                  <a:lnTo>
                    <a:pt x="439" y="404"/>
                  </a:lnTo>
                  <a:lnTo>
                    <a:pt x="440" y="404"/>
                  </a:lnTo>
                  <a:lnTo>
                    <a:pt x="441" y="401"/>
                  </a:lnTo>
                  <a:lnTo>
                    <a:pt x="441" y="404"/>
                  </a:lnTo>
                  <a:lnTo>
                    <a:pt x="441" y="405"/>
                  </a:lnTo>
                  <a:lnTo>
                    <a:pt x="441" y="405"/>
                  </a:lnTo>
                  <a:lnTo>
                    <a:pt x="444" y="404"/>
                  </a:lnTo>
                  <a:lnTo>
                    <a:pt x="445" y="403"/>
                  </a:lnTo>
                  <a:lnTo>
                    <a:pt x="446" y="403"/>
                  </a:lnTo>
                  <a:lnTo>
                    <a:pt x="447" y="403"/>
                  </a:lnTo>
                  <a:lnTo>
                    <a:pt x="447" y="403"/>
                  </a:lnTo>
                  <a:lnTo>
                    <a:pt x="447" y="403"/>
                  </a:lnTo>
                  <a:lnTo>
                    <a:pt x="446" y="404"/>
                  </a:lnTo>
                  <a:lnTo>
                    <a:pt x="450" y="403"/>
                  </a:lnTo>
                  <a:lnTo>
                    <a:pt x="450" y="404"/>
                  </a:lnTo>
                  <a:lnTo>
                    <a:pt x="450" y="404"/>
                  </a:lnTo>
                  <a:lnTo>
                    <a:pt x="450" y="404"/>
                  </a:lnTo>
                  <a:lnTo>
                    <a:pt x="450" y="404"/>
                  </a:lnTo>
                  <a:lnTo>
                    <a:pt x="454" y="406"/>
                  </a:lnTo>
                  <a:lnTo>
                    <a:pt x="456" y="408"/>
                  </a:lnTo>
                  <a:lnTo>
                    <a:pt x="456" y="408"/>
                  </a:lnTo>
                  <a:lnTo>
                    <a:pt x="459" y="408"/>
                  </a:lnTo>
                  <a:lnTo>
                    <a:pt x="460" y="407"/>
                  </a:lnTo>
                  <a:lnTo>
                    <a:pt x="461" y="407"/>
                  </a:lnTo>
                  <a:lnTo>
                    <a:pt x="461" y="407"/>
                  </a:lnTo>
                  <a:lnTo>
                    <a:pt x="461" y="406"/>
                  </a:lnTo>
                  <a:lnTo>
                    <a:pt x="461" y="406"/>
                  </a:lnTo>
                  <a:lnTo>
                    <a:pt x="463" y="406"/>
                  </a:lnTo>
                  <a:lnTo>
                    <a:pt x="464" y="406"/>
                  </a:lnTo>
                  <a:lnTo>
                    <a:pt x="465" y="408"/>
                  </a:lnTo>
                  <a:lnTo>
                    <a:pt x="466" y="408"/>
                  </a:lnTo>
                  <a:lnTo>
                    <a:pt x="466" y="409"/>
                  </a:lnTo>
                  <a:lnTo>
                    <a:pt x="467" y="409"/>
                  </a:lnTo>
                  <a:lnTo>
                    <a:pt x="468" y="411"/>
                  </a:lnTo>
                  <a:lnTo>
                    <a:pt x="469" y="412"/>
                  </a:lnTo>
                  <a:lnTo>
                    <a:pt x="470" y="412"/>
                  </a:lnTo>
                  <a:lnTo>
                    <a:pt x="470" y="420"/>
                  </a:lnTo>
                  <a:lnTo>
                    <a:pt x="470" y="420"/>
                  </a:lnTo>
                  <a:lnTo>
                    <a:pt x="470" y="420"/>
                  </a:lnTo>
                  <a:lnTo>
                    <a:pt x="470" y="419"/>
                  </a:lnTo>
                  <a:lnTo>
                    <a:pt x="471" y="419"/>
                  </a:lnTo>
                  <a:lnTo>
                    <a:pt x="471" y="419"/>
                  </a:lnTo>
                  <a:lnTo>
                    <a:pt x="471" y="422"/>
                  </a:lnTo>
                  <a:lnTo>
                    <a:pt x="471" y="423"/>
                  </a:lnTo>
                  <a:lnTo>
                    <a:pt x="472" y="426"/>
                  </a:lnTo>
                  <a:lnTo>
                    <a:pt x="473" y="426"/>
                  </a:lnTo>
                  <a:lnTo>
                    <a:pt x="474" y="426"/>
                  </a:lnTo>
                  <a:lnTo>
                    <a:pt x="474" y="427"/>
                  </a:lnTo>
                  <a:lnTo>
                    <a:pt x="474" y="427"/>
                  </a:lnTo>
                  <a:lnTo>
                    <a:pt x="475" y="427"/>
                  </a:lnTo>
                  <a:lnTo>
                    <a:pt x="474" y="428"/>
                  </a:lnTo>
                  <a:lnTo>
                    <a:pt x="474" y="428"/>
                  </a:lnTo>
                  <a:lnTo>
                    <a:pt x="476" y="431"/>
                  </a:lnTo>
                  <a:lnTo>
                    <a:pt x="476" y="432"/>
                  </a:lnTo>
                  <a:lnTo>
                    <a:pt x="477" y="432"/>
                  </a:lnTo>
                  <a:lnTo>
                    <a:pt x="477" y="433"/>
                  </a:lnTo>
                  <a:lnTo>
                    <a:pt x="479" y="435"/>
                  </a:lnTo>
                  <a:lnTo>
                    <a:pt x="479" y="436"/>
                  </a:lnTo>
                  <a:lnTo>
                    <a:pt x="479" y="436"/>
                  </a:lnTo>
                  <a:lnTo>
                    <a:pt x="479" y="437"/>
                  </a:lnTo>
                  <a:lnTo>
                    <a:pt x="481" y="437"/>
                  </a:lnTo>
                  <a:lnTo>
                    <a:pt x="483" y="436"/>
                  </a:lnTo>
                  <a:lnTo>
                    <a:pt x="483" y="436"/>
                  </a:lnTo>
                  <a:lnTo>
                    <a:pt x="483" y="435"/>
                  </a:lnTo>
                  <a:lnTo>
                    <a:pt x="483" y="435"/>
                  </a:lnTo>
                  <a:lnTo>
                    <a:pt x="484" y="431"/>
                  </a:lnTo>
                  <a:lnTo>
                    <a:pt x="484" y="426"/>
                  </a:lnTo>
                  <a:lnTo>
                    <a:pt x="482" y="418"/>
                  </a:lnTo>
                  <a:lnTo>
                    <a:pt x="482" y="416"/>
                  </a:lnTo>
                  <a:lnTo>
                    <a:pt x="476" y="402"/>
                  </a:lnTo>
                  <a:lnTo>
                    <a:pt x="477" y="402"/>
                  </a:lnTo>
                  <a:lnTo>
                    <a:pt x="477" y="401"/>
                  </a:lnTo>
                  <a:lnTo>
                    <a:pt x="480" y="394"/>
                  </a:lnTo>
                  <a:lnTo>
                    <a:pt x="480" y="394"/>
                  </a:lnTo>
                  <a:lnTo>
                    <a:pt x="480" y="393"/>
                  </a:lnTo>
                  <a:lnTo>
                    <a:pt x="480" y="393"/>
                  </a:lnTo>
                  <a:lnTo>
                    <a:pt x="481" y="392"/>
                  </a:lnTo>
                  <a:lnTo>
                    <a:pt x="482" y="392"/>
                  </a:lnTo>
                  <a:lnTo>
                    <a:pt x="482" y="392"/>
                  </a:lnTo>
                  <a:lnTo>
                    <a:pt x="481" y="390"/>
                  </a:lnTo>
                  <a:lnTo>
                    <a:pt x="481" y="390"/>
                  </a:lnTo>
                  <a:lnTo>
                    <a:pt x="481" y="390"/>
                  </a:lnTo>
                  <a:lnTo>
                    <a:pt x="484" y="390"/>
                  </a:lnTo>
                  <a:lnTo>
                    <a:pt x="485" y="390"/>
                  </a:lnTo>
                  <a:lnTo>
                    <a:pt x="487" y="388"/>
                  </a:lnTo>
                  <a:lnTo>
                    <a:pt x="487" y="388"/>
                  </a:lnTo>
                  <a:lnTo>
                    <a:pt x="488" y="388"/>
                  </a:lnTo>
                  <a:lnTo>
                    <a:pt x="488" y="387"/>
                  </a:lnTo>
                  <a:lnTo>
                    <a:pt x="489" y="387"/>
                  </a:lnTo>
                  <a:lnTo>
                    <a:pt x="490" y="387"/>
                  </a:lnTo>
                  <a:lnTo>
                    <a:pt x="490" y="386"/>
                  </a:lnTo>
                  <a:lnTo>
                    <a:pt x="490" y="385"/>
                  </a:lnTo>
                  <a:lnTo>
                    <a:pt x="490" y="384"/>
                  </a:lnTo>
                  <a:lnTo>
                    <a:pt x="492" y="383"/>
                  </a:lnTo>
                  <a:lnTo>
                    <a:pt x="493" y="382"/>
                  </a:lnTo>
                  <a:lnTo>
                    <a:pt x="493" y="382"/>
                  </a:lnTo>
                  <a:lnTo>
                    <a:pt x="495" y="381"/>
                  </a:lnTo>
                  <a:lnTo>
                    <a:pt x="497" y="380"/>
                  </a:lnTo>
                  <a:lnTo>
                    <a:pt x="497" y="379"/>
                  </a:lnTo>
                  <a:lnTo>
                    <a:pt x="499" y="378"/>
                  </a:lnTo>
                  <a:lnTo>
                    <a:pt x="501" y="376"/>
                  </a:lnTo>
                  <a:lnTo>
                    <a:pt x="504" y="376"/>
                  </a:lnTo>
                  <a:lnTo>
                    <a:pt x="505" y="376"/>
                  </a:lnTo>
                  <a:lnTo>
                    <a:pt x="505" y="375"/>
                  </a:lnTo>
                  <a:lnTo>
                    <a:pt x="505" y="374"/>
                  </a:lnTo>
                  <a:lnTo>
                    <a:pt x="505" y="374"/>
                  </a:lnTo>
                  <a:lnTo>
                    <a:pt x="504" y="374"/>
                  </a:lnTo>
                  <a:lnTo>
                    <a:pt x="504" y="375"/>
                  </a:lnTo>
                  <a:lnTo>
                    <a:pt x="504" y="374"/>
                  </a:lnTo>
                  <a:lnTo>
                    <a:pt x="504" y="374"/>
                  </a:lnTo>
                  <a:lnTo>
                    <a:pt x="505" y="373"/>
                  </a:lnTo>
                  <a:lnTo>
                    <a:pt x="505" y="372"/>
                  </a:lnTo>
                  <a:lnTo>
                    <a:pt x="505" y="372"/>
                  </a:lnTo>
                  <a:lnTo>
                    <a:pt x="505" y="372"/>
                  </a:lnTo>
                  <a:lnTo>
                    <a:pt x="503" y="371"/>
                  </a:lnTo>
                  <a:lnTo>
                    <a:pt x="505" y="371"/>
                  </a:lnTo>
                  <a:lnTo>
                    <a:pt x="505" y="371"/>
                  </a:lnTo>
                  <a:lnTo>
                    <a:pt x="505" y="372"/>
                  </a:lnTo>
                  <a:lnTo>
                    <a:pt x="505" y="372"/>
                  </a:lnTo>
                  <a:lnTo>
                    <a:pt x="506" y="372"/>
                  </a:lnTo>
                  <a:lnTo>
                    <a:pt x="507" y="372"/>
                  </a:lnTo>
                  <a:lnTo>
                    <a:pt x="508" y="372"/>
                  </a:lnTo>
                  <a:lnTo>
                    <a:pt x="508" y="370"/>
                  </a:lnTo>
                  <a:lnTo>
                    <a:pt x="509" y="370"/>
                  </a:lnTo>
                  <a:lnTo>
                    <a:pt x="509" y="368"/>
                  </a:lnTo>
                  <a:lnTo>
                    <a:pt x="508" y="368"/>
                  </a:lnTo>
                  <a:lnTo>
                    <a:pt x="508" y="368"/>
                  </a:lnTo>
                  <a:lnTo>
                    <a:pt x="508" y="369"/>
                  </a:lnTo>
                  <a:lnTo>
                    <a:pt x="508" y="369"/>
                  </a:lnTo>
                  <a:lnTo>
                    <a:pt x="507" y="368"/>
                  </a:lnTo>
                  <a:lnTo>
                    <a:pt x="507" y="368"/>
                  </a:lnTo>
                  <a:lnTo>
                    <a:pt x="505" y="368"/>
                  </a:lnTo>
                  <a:lnTo>
                    <a:pt x="504" y="368"/>
                  </a:lnTo>
                  <a:lnTo>
                    <a:pt x="504" y="365"/>
                  </a:lnTo>
                  <a:lnTo>
                    <a:pt x="504" y="365"/>
                  </a:lnTo>
                  <a:lnTo>
                    <a:pt x="505" y="367"/>
                  </a:lnTo>
                  <a:lnTo>
                    <a:pt x="505" y="367"/>
                  </a:lnTo>
                  <a:lnTo>
                    <a:pt x="505" y="367"/>
                  </a:lnTo>
                  <a:lnTo>
                    <a:pt x="507" y="366"/>
                  </a:lnTo>
                  <a:lnTo>
                    <a:pt x="507" y="366"/>
                  </a:lnTo>
                  <a:lnTo>
                    <a:pt x="507" y="366"/>
                  </a:lnTo>
                  <a:lnTo>
                    <a:pt x="508" y="366"/>
                  </a:lnTo>
                  <a:lnTo>
                    <a:pt x="508" y="366"/>
                  </a:lnTo>
                  <a:lnTo>
                    <a:pt x="508" y="367"/>
                  </a:lnTo>
                  <a:lnTo>
                    <a:pt x="508" y="367"/>
                  </a:lnTo>
                  <a:lnTo>
                    <a:pt x="508" y="366"/>
                  </a:lnTo>
                  <a:lnTo>
                    <a:pt x="508" y="365"/>
                  </a:lnTo>
                  <a:lnTo>
                    <a:pt x="508" y="365"/>
                  </a:lnTo>
                  <a:lnTo>
                    <a:pt x="508" y="365"/>
                  </a:lnTo>
                  <a:lnTo>
                    <a:pt x="508" y="363"/>
                  </a:lnTo>
                  <a:lnTo>
                    <a:pt x="508" y="361"/>
                  </a:lnTo>
                  <a:lnTo>
                    <a:pt x="506" y="361"/>
                  </a:lnTo>
                  <a:lnTo>
                    <a:pt x="506" y="361"/>
                  </a:lnTo>
                  <a:lnTo>
                    <a:pt x="506" y="361"/>
                  </a:lnTo>
                  <a:lnTo>
                    <a:pt x="505" y="361"/>
                  </a:lnTo>
                  <a:lnTo>
                    <a:pt x="505" y="360"/>
                  </a:lnTo>
                  <a:lnTo>
                    <a:pt x="506" y="360"/>
                  </a:lnTo>
                  <a:lnTo>
                    <a:pt x="506" y="360"/>
                  </a:lnTo>
                  <a:lnTo>
                    <a:pt x="506" y="359"/>
                  </a:lnTo>
                  <a:lnTo>
                    <a:pt x="505" y="359"/>
                  </a:lnTo>
                  <a:lnTo>
                    <a:pt x="505" y="358"/>
                  </a:lnTo>
                  <a:lnTo>
                    <a:pt x="505" y="358"/>
                  </a:lnTo>
                  <a:lnTo>
                    <a:pt x="506" y="358"/>
                  </a:lnTo>
                  <a:lnTo>
                    <a:pt x="506" y="358"/>
                  </a:lnTo>
                  <a:lnTo>
                    <a:pt x="506" y="357"/>
                  </a:lnTo>
                  <a:lnTo>
                    <a:pt x="505" y="357"/>
                  </a:lnTo>
                  <a:lnTo>
                    <a:pt x="505" y="356"/>
                  </a:lnTo>
                  <a:lnTo>
                    <a:pt x="505" y="356"/>
                  </a:lnTo>
                  <a:lnTo>
                    <a:pt x="506" y="354"/>
                  </a:lnTo>
                  <a:lnTo>
                    <a:pt x="506" y="354"/>
                  </a:lnTo>
                  <a:lnTo>
                    <a:pt x="505" y="354"/>
                  </a:lnTo>
                  <a:lnTo>
                    <a:pt x="503" y="352"/>
                  </a:lnTo>
                  <a:lnTo>
                    <a:pt x="502" y="351"/>
                  </a:lnTo>
                  <a:lnTo>
                    <a:pt x="501" y="350"/>
                  </a:lnTo>
                  <a:lnTo>
                    <a:pt x="500" y="350"/>
                  </a:lnTo>
                  <a:lnTo>
                    <a:pt x="500" y="350"/>
                  </a:lnTo>
                  <a:lnTo>
                    <a:pt x="501" y="350"/>
                  </a:lnTo>
                  <a:lnTo>
                    <a:pt x="501" y="350"/>
                  </a:lnTo>
                  <a:lnTo>
                    <a:pt x="501" y="350"/>
                  </a:lnTo>
                  <a:lnTo>
                    <a:pt x="501" y="350"/>
                  </a:lnTo>
                  <a:lnTo>
                    <a:pt x="501" y="350"/>
                  </a:lnTo>
                  <a:lnTo>
                    <a:pt x="503" y="351"/>
                  </a:lnTo>
                  <a:lnTo>
                    <a:pt x="503" y="351"/>
                  </a:lnTo>
                  <a:lnTo>
                    <a:pt x="504" y="351"/>
                  </a:lnTo>
                  <a:lnTo>
                    <a:pt x="505" y="352"/>
                  </a:lnTo>
                  <a:lnTo>
                    <a:pt x="505" y="352"/>
                  </a:lnTo>
                  <a:lnTo>
                    <a:pt x="505" y="353"/>
                  </a:lnTo>
                  <a:lnTo>
                    <a:pt x="505" y="351"/>
                  </a:lnTo>
                  <a:lnTo>
                    <a:pt x="505" y="350"/>
                  </a:lnTo>
                  <a:lnTo>
                    <a:pt x="505" y="350"/>
                  </a:lnTo>
                  <a:lnTo>
                    <a:pt x="505" y="350"/>
                  </a:lnTo>
                  <a:lnTo>
                    <a:pt x="505" y="349"/>
                  </a:lnTo>
                  <a:lnTo>
                    <a:pt x="505" y="346"/>
                  </a:lnTo>
                  <a:lnTo>
                    <a:pt x="505" y="345"/>
                  </a:lnTo>
                  <a:lnTo>
                    <a:pt x="507" y="343"/>
                  </a:lnTo>
                  <a:lnTo>
                    <a:pt x="508" y="343"/>
                  </a:lnTo>
                  <a:lnTo>
                    <a:pt x="508" y="343"/>
                  </a:lnTo>
                  <a:lnTo>
                    <a:pt x="508" y="343"/>
                  </a:lnTo>
                  <a:lnTo>
                    <a:pt x="508" y="343"/>
                  </a:lnTo>
                  <a:lnTo>
                    <a:pt x="508" y="343"/>
                  </a:lnTo>
                  <a:lnTo>
                    <a:pt x="508" y="344"/>
                  </a:lnTo>
                  <a:lnTo>
                    <a:pt x="507" y="344"/>
                  </a:lnTo>
                  <a:lnTo>
                    <a:pt x="507" y="345"/>
                  </a:lnTo>
                  <a:lnTo>
                    <a:pt x="507" y="345"/>
                  </a:lnTo>
                  <a:lnTo>
                    <a:pt x="507" y="346"/>
                  </a:lnTo>
                  <a:lnTo>
                    <a:pt x="507" y="347"/>
                  </a:lnTo>
                  <a:lnTo>
                    <a:pt x="506" y="347"/>
                  </a:lnTo>
                  <a:lnTo>
                    <a:pt x="506" y="347"/>
                  </a:lnTo>
                  <a:lnTo>
                    <a:pt x="507" y="347"/>
                  </a:lnTo>
                  <a:lnTo>
                    <a:pt x="507" y="347"/>
                  </a:lnTo>
                  <a:lnTo>
                    <a:pt x="507" y="349"/>
                  </a:lnTo>
                  <a:lnTo>
                    <a:pt x="506" y="350"/>
                  </a:lnTo>
                  <a:lnTo>
                    <a:pt x="506" y="350"/>
                  </a:lnTo>
                  <a:lnTo>
                    <a:pt x="506" y="350"/>
                  </a:lnTo>
                  <a:lnTo>
                    <a:pt x="506" y="350"/>
                  </a:lnTo>
                  <a:lnTo>
                    <a:pt x="507" y="351"/>
                  </a:lnTo>
                  <a:lnTo>
                    <a:pt x="508" y="351"/>
                  </a:lnTo>
                  <a:lnTo>
                    <a:pt x="508" y="352"/>
                  </a:lnTo>
                  <a:lnTo>
                    <a:pt x="508" y="353"/>
                  </a:lnTo>
                  <a:lnTo>
                    <a:pt x="508" y="354"/>
                  </a:lnTo>
                  <a:lnTo>
                    <a:pt x="508" y="354"/>
                  </a:lnTo>
                  <a:lnTo>
                    <a:pt x="509" y="354"/>
                  </a:lnTo>
                  <a:lnTo>
                    <a:pt x="509" y="354"/>
                  </a:lnTo>
                  <a:lnTo>
                    <a:pt x="508" y="354"/>
                  </a:lnTo>
                  <a:lnTo>
                    <a:pt x="508" y="357"/>
                  </a:lnTo>
                  <a:lnTo>
                    <a:pt x="508" y="359"/>
                  </a:lnTo>
                  <a:lnTo>
                    <a:pt x="508" y="359"/>
                  </a:lnTo>
                  <a:lnTo>
                    <a:pt x="508" y="359"/>
                  </a:lnTo>
                  <a:lnTo>
                    <a:pt x="508" y="359"/>
                  </a:lnTo>
                  <a:lnTo>
                    <a:pt x="512" y="354"/>
                  </a:lnTo>
                  <a:lnTo>
                    <a:pt x="512" y="352"/>
                  </a:lnTo>
                  <a:lnTo>
                    <a:pt x="512" y="351"/>
                  </a:lnTo>
                  <a:lnTo>
                    <a:pt x="512" y="350"/>
                  </a:lnTo>
                  <a:lnTo>
                    <a:pt x="513" y="350"/>
                  </a:lnTo>
                  <a:lnTo>
                    <a:pt x="510" y="343"/>
                  </a:lnTo>
                  <a:lnTo>
                    <a:pt x="510" y="343"/>
                  </a:lnTo>
                  <a:lnTo>
                    <a:pt x="511" y="344"/>
                  </a:lnTo>
                  <a:lnTo>
                    <a:pt x="512" y="344"/>
                  </a:lnTo>
                  <a:lnTo>
                    <a:pt x="512" y="345"/>
                  </a:lnTo>
                  <a:lnTo>
                    <a:pt x="514" y="345"/>
                  </a:lnTo>
                  <a:lnTo>
                    <a:pt x="514" y="347"/>
                  </a:lnTo>
                  <a:lnTo>
                    <a:pt x="514" y="347"/>
                  </a:lnTo>
                  <a:lnTo>
                    <a:pt x="516" y="343"/>
                  </a:lnTo>
                  <a:lnTo>
                    <a:pt x="516" y="343"/>
                  </a:lnTo>
                  <a:lnTo>
                    <a:pt x="517" y="342"/>
                  </a:lnTo>
                  <a:lnTo>
                    <a:pt x="517" y="342"/>
                  </a:lnTo>
                  <a:lnTo>
                    <a:pt x="518" y="340"/>
                  </a:lnTo>
                  <a:lnTo>
                    <a:pt x="518" y="339"/>
                  </a:lnTo>
                  <a:lnTo>
                    <a:pt x="518" y="339"/>
                  </a:lnTo>
                  <a:lnTo>
                    <a:pt x="519" y="339"/>
                  </a:lnTo>
                  <a:lnTo>
                    <a:pt x="519" y="338"/>
                  </a:lnTo>
                  <a:lnTo>
                    <a:pt x="519" y="337"/>
                  </a:lnTo>
                  <a:lnTo>
                    <a:pt x="518" y="336"/>
                  </a:lnTo>
                  <a:lnTo>
                    <a:pt x="517" y="336"/>
                  </a:lnTo>
                  <a:lnTo>
                    <a:pt x="517" y="336"/>
                  </a:lnTo>
                  <a:lnTo>
                    <a:pt x="517" y="336"/>
                  </a:lnTo>
                  <a:lnTo>
                    <a:pt x="519" y="333"/>
                  </a:lnTo>
                  <a:lnTo>
                    <a:pt x="519" y="333"/>
                  </a:lnTo>
                  <a:lnTo>
                    <a:pt x="520" y="332"/>
                  </a:lnTo>
                  <a:lnTo>
                    <a:pt x="523" y="331"/>
                  </a:lnTo>
                  <a:lnTo>
                    <a:pt x="524" y="330"/>
                  </a:lnTo>
                  <a:lnTo>
                    <a:pt x="525" y="330"/>
                  </a:lnTo>
                  <a:lnTo>
                    <a:pt x="527" y="330"/>
                  </a:lnTo>
                  <a:lnTo>
                    <a:pt x="532" y="329"/>
                  </a:lnTo>
                  <a:lnTo>
                    <a:pt x="533" y="328"/>
                  </a:lnTo>
                  <a:lnTo>
                    <a:pt x="534" y="327"/>
                  </a:lnTo>
                  <a:lnTo>
                    <a:pt x="534" y="327"/>
                  </a:lnTo>
                  <a:lnTo>
                    <a:pt x="534" y="327"/>
                  </a:lnTo>
                  <a:lnTo>
                    <a:pt x="534" y="328"/>
                  </a:lnTo>
                  <a:lnTo>
                    <a:pt x="534" y="328"/>
                  </a:lnTo>
                  <a:lnTo>
                    <a:pt x="535" y="328"/>
                  </a:lnTo>
                  <a:lnTo>
                    <a:pt x="537" y="327"/>
                  </a:lnTo>
                  <a:lnTo>
                    <a:pt x="537" y="328"/>
                  </a:lnTo>
                  <a:lnTo>
                    <a:pt x="537" y="328"/>
                  </a:lnTo>
                  <a:lnTo>
                    <a:pt x="538" y="328"/>
                  </a:lnTo>
                  <a:lnTo>
                    <a:pt x="539" y="328"/>
                  </a:lnTo>
                  <a:lnTo>
                    <a:pt x="540" y="328"/>
                  </a:lnTo>
                  <a:lnTo>
                    <a:pt x="541" y="327"/>
                  </a:lnTo>
                  <a:lnTo>
                    <a:pt x="541" y="327"/>
                  </a:lnTo>
                  <a:lnTo>
                    <a:pt x="541" y="325"/>
                  </a:lnTo>
                  <a:lnTo>
                    <a:pt x="541" y="325"/>
                  </a:lnTo>
                  <a:lnTo>
                    <a:pt x="541" y="325"/>
                  </a:lnTo>
                  <a:lnTo>
                    <a:pt x="541" y="326"/>
                  </a:lnTo>
                  <a:lnTo>
                    <a:pt x="541" y="327"/>
                  </a:lnTo>
                  <a:lnTo>
                    <a:pt x="540" y="327"/>
                  </a:lnTo>
                  <a:lnTo>
                    <a:pt x="537" y="326"/>
                  </a:lnTo>
                  <a:lnTo>
                    <a:pt x="537" y="325"/>
                  </a:lnTo>
                  <a:lnTo>
                    <a:pt x="537" y="325"/>
                  </a:lnTo>
                  <a:lnTo>
                    <a:pt x="537" y="324"/>
                  </a:lnTo>
                  <a:lnTo>
                    <a:pt x="537" y="323"/>
                  </a:lnTo>
                  <a:lnTo>
                    <a:pt x="535" y="323"/>
                  </a:lnTo>
                  <a:lnTo>
                    <a:pt x="535" y="322"/>
                  </a:lnTo>
                  <a:lnTo>
                    <a:pt x="535" y="322"/>
                  </a:lnTo>
                  <a:lnTo>
                    <a:pt x="536" y="321"/>
                  </a:lnTo>
                  <a:lnTo>
                    <a:pt x="536" y="321"/>
                  </a:lnTo>
                  <a:lnTo>
                    <a:pt x="536" y="321"/>
                  </a:lnTo>
                  <a:lnTo>
                    <a:pt x="537" y="321"/>
                  </a:lnTo>
                  <a:lnTo>
                    <a:pt x="536" y="318"/>
                  </a:lnTo>
                  <a:lnTo>
                    <a:pt x="536" y="317"/>
                  </a:lnTo>
                  <a:lnTo>
                    <a:pt x="537" y="315"/>
                  </a:lnTo>
                  <a:lnTo>
                    <a:pt x="539" y="314"/>
                  </a:lnTo>
                  <a:lnTo>
                    <a:pt x="540" y="312"/>
                  </a:lnTo>
                  <a:lnTo>
                    <a:pt x="541" y="311"/>
                  </a:lnTo>
                  <a:lnTo>
                    <a:pt x="541" y="311"/>
                  </a:lnTo>
                  <a:lnTo>
                    <a:pt x="541" y="311"/>
                  </a:lnTo>
                  <a:lnTo>
                    <a:pt x="541" y="312"/>
                  </a:lnTo>
                  <a:lnTo>
                    <a:pt x="542" y="312"/>
                  </a:lnTo>
                  <a:lnTo>
                    <a:pt x="542" y="311"/>
                  </a:lnTo>
                  <a:lnTo>
                    <a:pt x="542" y="310"/>
                  </a:lnTo>
                  <a:lnTo>
                    <a:pt x="543" y="310"/>
                  </a:lnTo>
                  <a:lnTo>
                    <a:pt x="543" y="311"/>
                  </a:lnTo>
                  <a:lnTo>
                    <a:pt x="543" y="311"/>
                  </a:lnTo>
                  <a:lnTo>
                    <a:pt x="544" y="310"/>
                  </a:lnTo>
                  <a:lnTo>
                    <a:pt x="545" y="310"/>
                  </a:lnTo>
                  <a:lnTo>
                    <a:pt x="545" y="310"/>
                  </a:lnTo>
                  <a:lnTo>
                    <a:pt x="545" y="310"/>
                  </a:lnTo>
                  <a:lnTo>
                    <a:pt x="545" y="310"/>
                  </a:lnTo>
                  <a:lnTo>
                    <a:pt x="546" y="309"/>
                  </a:lnTo>
                  <a:lnTo>
                    <a:pt x="546" y="308"/>
                  </a:lnTo>
                  <a:lnTo>
                    <a:pt x="546" y="307"/>
                  </a:lnTo>
                  <a:lnTo>
                    <a:pt x="547" y="307"/>
                  </a:lnTo>
                  <a:lnTo>
                    <a:pt x="547" y="306"/>
                  </a:lnTo>
                  <a:lnTo>
                    <a:pt x="548" y="306"/>
                  </a:lnTo>
                  <a:lnTo>
                    <a:pt x="548" y="306"/>
                  </a:lnTo>
                  <a:lnTo>
                    <a:pt x="548" y="307"/>
                  </a:lnTo>
                  <a:lnTo>
                    <a:pt x="548" y="307"/>
                  </a:lnTo>
                  <a:lnTo>
                    <a:pt x="548" y="307"/>
                  </a:lnTo>
                  <a:lnTo>
                    <a:pt x="549" y="307"/>
                  </a:lnTo>
                  <a:lnTo>
                    <a:pt x="550" y="308"/>
                  </a:lnTo>
                  <a:lnTo>
                    <a:pt x="550" y="308"/>
                  </a:lnTo>
                  <a:lnTo>
                    <a:pt x="551" y="307"/>
                  </a:lnTo>
                  <a:lnTo>
                    <a:pt x="552" y="307"/>
                  </a:lnTo>
                  <a:lnTo>
                    <a:pt x="552" y="307"/>
                  </a:lnTo>
                  <a:lnTo>
                    <a:pt x="552" y="307"/>
                  </a:lnTo>
                  <a:lnTo>
                    <a:pt x="552" y="306"/>
                  </a:lnTo>
                  <a:lnTo>
                    <a:pt x="555" y="306"/>
                  </a:lnTo>
                  <a:lnTo>
                    <a:pt x="555" y="305"/>
                  </a:lnTo>
                  <a:lnTo>
                    <a:pt x="556" y="305"/>
                  </a:lnTo>
                  <a:lnTo>
                    <a:pt x="556" y="305"/>
                  </a:lnTo>
                  <a:lnTo>
                    <a:pt x="556" y="305"/>
                  </a:lnTo>
                  <a:lnTo>
                    <a:pt x="557" y="304"/>
                  </a:lnTo>
                  <a:lnTo>
                    <a:pt x="557" y="303"/>
                  </a:lnTo>
                  <a:lnTo>
                    <a:pt x="557" y="303"/>
                  </a:lnTo>
                  <a:lnTo>
                    <a:pt x="556" y="303"/>
                  </a:lnTo>
                  <a:lnTo>
                    <a:pt x="556" y="303"/>
                  </a:lnTo>
                  <a:lnTo>
                    <a:pt x="557" y="303"/>
                  </a:lnTo>
                  <a:lnTo>
                    <a:pt x="557" y="301"/>
                  </a:lnTo>
                  <a:lnTo>
                    <a:pt x="558" y="301"/>
                  </a:lnTo>
                  <a:lnTo>
                    <a:pt x="559" y="301"/>
                  </a:lnTo>
                  <a:lnTo>
                    <a:pt x="561" y="301"/>
                  </a:lnTo>
                  <a:lnTo>
                    <a:pt x="563" y="299"/>
                  </a:lnTo>
                  <a:lnTo>
                    <a:pt x="563" y="300"/>
                  </a:lnTo>
                  <a:lnTo>
                    <a:pt x="564" y="300"/>
                  </a:lnTo>
                  <a:lnTo>
                    <a:pt x="569" y="297"/>
                  </a:lnTo>
                  <a:lnTo>
                    <a:pt x="570" y="296"/>
                  </a:lnTo>
                  <a:lnTo>
                    <a:pt x="570" y="295"/>
                  </a:lnTo>
                  <a:lnTo>
                    <a:pt x="571" y="296"/>
                  </a:lnTo>
                  <a:lnTo>
                    <a:pt x="572" y="296"/>
                  </a:lnTo>
                  <a:lnTo>
                    <a:pt x="569" y="298"/>
                  </a:lnTo>
                  <a:lnTo>
                    <a:pt x="570" y="299"/>
                  </a:lnTo>
                  <a:lnTo>
                    <a:pt x="570" y="299"/>
                  </a:lnTo>
                  <a:lnTo>
                    <a:pt x="572" y="299"/>
                  </a:lnTo>
                  <a:lnTo>
                    <a:pt x="574" y="299"/>
                  </a:lnTo>
                  <a:lnTo>
                    <a:pt x="577" y="299"/>
                  </a:lnTo>
                  <a:lnTo>
                    <a:pt x="577" y="299"/>
                  </a:lnTo>
                  <a:lnTo>
                    <a:pt x="575" y="299"/>
                  </a:lnTo>
                  <a:lnTo>
                    <a:pt x="574" y="300"/>
                  </a:lnTo>
                  <a:lnTo>
                    <a:pt x="573" y="301"/>
                  </a:lnTo>
                  <a:lnTo>
                    <a:pt x="572" y="301"/>
                  </a:lnTo>
                  <a:lnTo>
                    <a:pt x="572" y="300"/>
                  </a:lnTo>
                  <a:lnTo>
                    <a:pt x="571" y="299"/>
                  </a:lnTo>
                  <a:lnTo>
                    <a:pt x="565" y="303"/>
                  </a:lnTo>
                  <a:lnTo>
                    <a:pt x="565" y="304"/>
                  </a:lnTo>
                  <a:lnTo>
                    <a:pt x="564" y="305"/>
                  </a:lnTo>
                  <a:lnTo>
                    <a:pt x="563" y="304"/>
                  </a:lnTo>
                  <a:lnTo>
                    <a:pt x="562" y="306"/>
                  </a:lnTo>
                  <a:lnTo>
                    <a:pt x="562" y="307"/>
                  </a:lnTo>
                  <a:lnTo>
                    <a:pt x="563" y="306"/>
                  </a:lnTo>
                  <a:lnTo>
                    <a:pt x="563" y="305"/>
                  </a:lnTo>
                  <a:lnTo>
                    <a:pt x="563" y="307"/>
                  </a:lnTo>
                  <a:lnTo>
                    <a:pt x="562" y="308"/>
                  </a:lnTo>
                  <a:lnTo>
                    <a:pt x="563" y="311"/>
                  </a:lnTo>
                  <a:lnTo>
                    <a:pt x="563" y="311"/>
                  </a:lnTo>
                  <a:lnTo>
                    <a:pt x="564" y="312"/>
                  </a:lnTo>
                  <a:lnTo>
                    <a:pt x="564" y="314"/>
                  </a:lnTo>
                  <a:lnTo>
                    <a:pt x="566" y="314"/>
                  </a:lnTo>
                  <a:lnTo>
                    <a:pt x="566" y="314"/>
                  </a:lnTo>
                  <a:lnTo>
                    <a:pt x="566" y="313"/>
                  </a:lnTo>
                  <a:lnTo>
                    <a:pt x="566" y="312"/>
                  </a:lnTo>
                  <a:lnTo>
                    <a:pt x="567" y="312"/>
                  </a:lnTo>
                  <a:lnTo>
                    <a:pt x="568" y="312"/>
                  </a:lnTo>
                  <a:lnTo>
                    <a:pt x="569" y="311"/>
                  </a:lnTo>
                  <a:lnTo>
                    <a:pt x="570" y="310"/>
                  </a:lnTo>
                  <a:lnTo>
                    <a:pt x="571" y="308"/>
                  </a:lnTo>
                  <a:lnTo>
                    <a:pt x="572" y="307"/>
                  </a:lnTo>
                  <a:lnTo>
                    <a:pt x="573" y="306"/>
                  </a:lnTo>
                  <a:lnTo>
                    <a:pt x="573" y="305"/>
                  </a:lnTo>
                  <a:lnTo>
                    <a:pt x="574" y="306"/>
                  </a:lnTo>
                  <a:lnTo>
                    <a:pt x="574" y="305"/>
                  </a:lnTo>
                  <a:lnTo>
                    <a:pt x="574" y="305"/>
                  </a:lnTo>
                  <a:lnTo>
                    <a:pt x="575" y="306"/>
                  </a:lnTo>
                  <a:lnTo>
                    <a:pt x="576" y="306"/>
                  </a:lnTo>
                  <a:lnTo>
                    <a:pt x="576" y="306"/>
                  </a:lnTo>
                  <a:lnTo>
                    <a:pt x="576" y="304"/>
                  </a:lnTo>
                  <a:lnTo>
                    <a:pt x="577" y="305"/>
                  </a:lnTo>
                  <a:lnTo>
                    <a:pt x="579" y="304"/>
                  </a:lnTo>
                  <a:lnTo>
                    <a:pt x="579" y="304"/>
                  </a:lnTo>
                  <a:lnTo>
                    <a:pt x="580" y="304"/>
                  </a:lnTo>
                  <a:lnTo>
                    <a:pt x="581" y="303"/>
                  </a:lnTo>
                  <a:lnTo>
                    <a:pt x="582" y="303"/>
                  </a:lnTo>
                  <a:lnTo>
                    <a:pt x="582" y="303"/>
                  </a:lnTo>
                  <a:lnTo>
                    <a:pt x="583" y="303"/>
                  </a:lnTo>
                  <a:lnTo>
                    <a:pt x="587" y="300"/>
                  </a:lnTo>
                  <a:lnTo>
                    <a:pt x="588" y="300"/>
                  </a:lnTo>
                  <a:lnTo>
                    <a:pt x="588" y="300"/>
                  </a:lnTo>
                  <a:lnTo>
                    <a:pt x="589" y="300"/>
                  </a:lnTo>
                  <a:lnTo>
                    <a:pt x="590" y="299"/>
                  </a:lnTo>
                  <a:lnTo>
                    <a:pt x="590" y="299"/>
                  </a:lnTo>
                  <a:lnTo>
                    <a:pt x="588" y="299"/>
                  </a:lnTo>
                  <a:lnTo>
                    <a:pt x="588" y="299"/>
                  </a:lnTo>
                  <a:lnTo>
                    <a:pt x="589" y="298"/>
                  </a:lnTo>
                  <a:lnTo>
                    <a:pt x="588" y="297"/>
                  </a:lnTo>
                  <a:lnTo>
                    <a:pt x="587" y="297"/>
                  </a:lnTo>
                  <a:lnTo>
                    <a:pt x="586" y="297"/>
                  </a:lnTo>
                  <a:lnTo>
                    <a:pt x="585" y="297"/>
                  </a:lnTo>
                  <a:lnTo>
                    <a:pt x="585" y="296"/>
                  </a:lnTo>
                  <a:lnTo>
                    <a:pt x="585" y="295"/>
                  </a:lnTo>
                  <a:lnTo>
                    <a:pt x="583" y="296"/>
                  </a:lnTo>
                  <a:lnTo>
                    <a:pt x="581" y="297"/>
                  </a:lnTo>
                  <a:lnTo>
                    <a:pt x="581" y="296"/>
                  </a:lnTo>
                  <a:lnTo>
                    <a:pt x="574" y="295"/>
                  </a:lnTo>
                  <a:lnTo>
                    <a:pt x="574" y="294"/>
                  </a:lnTo>
                  <a:lnTo>
                    <a:pt x="575" y="293"/>
                  </a:lnTo>
                  <a:lnTo>
                    <a:pt x="574" y="293"/>
                  </a:lnTo>
                  <a:lnTo>
                    <a:pt x="573" y="292"/>
                  </a:lnTo>
                  <a:lnTo>
                    <a:pt x="571" y="292"/>
                  </a:lnTo>
                  <a:lnTo>
                    <a:pt x="571" y="292"/>
                  </a:lnTo>
                  <a:lnTo>
                    <a:pt x="570" y="291"/>
                  </a:lnTo>
                  <a:lnTo>
                    <a:pt x="569" y="288"/>
                  </a:lnTo>
                  <a:lnTo>
                    <a:pt x="569" y="285"/>
                  </a:lnTo>
                  <a:lnTo>
                    <a:pt x="567" y="285"/>
                  </a:lnTo>
                  <a:lnTo>
                    <a:pt x="566" y="285"/>
                  </a:lnTo>
                  <a:lnTo>
                    <a:pt x="566" y="285"/>
                  </a:lnTo>
                  <a:lnTo>
                    <a:pt x="568" y="284"/>
                  </a:lnTo>
                  <a:lnTo>
                    <a:pt x="570" y="281"/>
                  </a:lnTo>
                  <a:lnTo>
                    <a:pt x="570" y="280"/>
                  </a:lnTo>
                  <a:lnTo>
                    <a:pt x="569" y="280"/>
                  </a:lnTo>
                  <a:lnTo>
                    <a:pt x="568" y="280"/>
                  </a:lnTo>
                  <a:lnTo>
                    <a:pt x="568" y="279"/>
                  </a:lnTo>
                  <a:lnTo>
                    <a:pt x="567" y="279"/>
                  </a:lnTo>
                  <a:lnTo>
                    <a:pt x="565" y="281"/>
                  </a:lnTo>
                  <a:lnTo>
                    <a:pt x="564" y="280"/>
                  </a:lnTo>
                  <a:lnTo>
                    <a:pt x="563" y="279"/>
                  </a:lnTo>
                  <a:lnTo>
                    <a:pt x="561" y="277"/>
                  </a:lnTo>
                  <a:lnTo>
                    <a:pt x="559" y="277"/>
                  </a:lnTo>
                  <a:lnTo>
                    <a:pt x="560" y="277"/>
                  </a:lnTo>
                  <a:lnTo>
                    <a:pt x="563" y="277"/>
                  </a:lnTo>
                  <a:lnTo>
                    <a:pt x="565" y="277"/>
                  </a:lnTo>
                  <a:lnTo>
                    <a:pt x="567" y="277"/>
                  </a:lnTo>
                  <a:lnTo>
                    <a:pt x="572" y="274"/>
                  </a:lnTo>
                  <a:lnTo>
                    <a:pt x="572" y="272"/>
                  </a:lnTo>
                  <a:lnTo>
                    <a:pt x="571" y="271"/>
                  </a:lnTo>
                  <a:lnTo>
                    <a:pt x="572" y="271"/>
                  </a:lnTo>
                  <a:lnTo>
                    <a:pt x="573" y="271"/>
                  </a:lnTo>
                  <a:lnTo>
                    <a:pt x="572" y="270"/>
                  </a:lnTo>
                  <a:lnTo>
                    <a:pt x="568" y="268"/>
                  </a:lnTo>
                  <a:lnTo>
                    <a:pt x="563" y="267"/>
                  </a:lnTo>
                  <a:lnTo>
                    <a:pt x="549" y="273"/>
                  </a:lnTo>
                  <a:lnTo>
                    <a:pt x="548" y="274"/>
                  </a:lnTo>
                  <a:lnTo>
                    <a:pt x="547" y="275"/>
                  </a:lnTo>
                  <a:lnTo>
                    <a:pt x="537" y="286"/>
                  </a:lnTo>
                  <a:lnTo>
                    <a:pt x="537" y="286"/>
                  </a:lnTo>
                  <a:lnTo>
                    <a:pt x="537" y="286"/>
                  </a:lnTo>
                  <a:lnTo>
                    <a:pt x="536" y="287"/>
                  </a:lnTo>
                  <a:lnTo>
                    <a:pt x="534" y="288"/>
                  </a:lnTo>
                  <a:lnTo>
                    <a:pt x="534" y="287"/>
                  </a:lnTo>
                  <a:lnTo>
                    <a:pt x="539" y="282"/>
                  </a:lnTo>
                  <a:lnTo>
                    <a:pt x="540" y="282"/>
                  </a:lnTo>
                  <a:lnTo>
                    <a:pt x="542" y="278"/>
                  </a:lnTo>
                  <a:lnTo>
                    <a:pt x="541" y="277"/>
                  </a:lnTo>
                  <a:lnTo>
                    <a:pt x="543" y="277"/>
                  </a:lnTo>
                  <a:lnTo>
                    <a:pt x="544" y="275"/>
                  </a:lnTo>
                  <a:lnTo>
                    <a:pt x="547" y="271"/>
                  </a:lnTo>
                  <a:lnTo>
                    <a:pt x="548" y="270"/>
                  </a:lnTo>
                  <a:lnTo>
                    <a:pt x="549" y="269"/>
                  </a:lnTo>
                  <a:lnTo>
                    <a:pt x="549" y="268"/>
                  </a:lnTo>
                  <a:lnTo>
                    <a:pt x="550" y="268"/>
                  </a:lnTo>
                  <a:lnTo>
                    <a:pt x="552" y="267"/>
                  </a:lnTo>
                  <a:lnTo>
                    <a:pt x="556" y="267"/>
                  </a:lnTo>
                  <a:lnTo>
                    <a:pt x="556" y="266"/>
                  </a:lnTo>
                  <a:lnTo>
                    <a:pt x="557" y="263"/>
                  </a:lnTo>
                  <a:lnTo>
                    <a:pt x="559" y="261"/>
                  </a:lnTo>
                  <a:lnTo>
                    <a:pt x="559" y="260"/>
                  </a:lnTo>
                  <a:lnTo>
                    <a:pt x="560" y="260"/>
                  </a:lnTo>
                  <a:lnTo>
                    <a:pt x="560" y="259"/>
                  </a:lnTo>
                  <a:lnTo>
                    <a:pt x="561" y="259"/>
                  </a:lnTo>
                  <a:lnTo>
                    <a:pt x="563" y="259"/>
                  </a:lnTo>
                  <a:lnTo>
                    <a:pt x="563" y="259"/>
                  </a:lnTo>
                  <a:lnTo>
                    <a:pt x="568" y="259"/>
                  </a:lnTo>
                  <a:lnTo>
                    <a:pt x="571" y="259"/>
                  </a:lnTo>
                  <a:lnTo>
                    <a:pt x="577" y="259"/>
                  </a:lnTo>
                  <a:lnTo>
                    <a:pt x="579" y="259"/>
                  </a:lnTo>
                  <a:lnTo>
                    <a:pt x="585" y="259"/>
                  </a:lnTo>
                  <a:lnTo>
                    <a:pt x="586" y="259"/>
                  </a:lnTo>
                  <a:lnTo>
                    <a:pt x="586" y="260"/>
                  </a:lnTo>
                  <a:lnTo>
                    <a:pt x="587" y="260"/>
                  </a:lnTo>
                  <a:lnTo>
                    <a:pt x="592" y="259"/>
                  </a:lnTo>
                  <a:lnTo>
                    <a:pt x="594" y="259"/>
                  </a:lnTo>
                  <a:lnTo>
                    <a:pt x="594" y="258"/>
                  </a:lnTo>
                  <a:lnTo>
                    <a:pt x="595" y="258"/>
                  </a:lnTo>
                  <a:lnTo>
                    <a:pt x="595" y="259"/>
                  </a:lnTo>
                  <a:lnTo>
                    <a:pt x="595" y="259"/>
                  </a:lnTo>
                  <a:lnTo>
                    <a:pt x="595" y="259"/>
                  </a:lnTo>
                  <a:lnTo>
                    <a:pt x="596" y="259"/>
                  </a:lnTo>
                  <a:lnTo>
                    <a:pt x="598" y="257"/>
                  </a:lnTo>
                  <a:lnTo>
                    <a:pt x="599" y="256"/>
                  </a:lnTo>
                  <a:lnTo>
                    <a:pt x="602" y="252"/>
                  </a:lnTo>
                  <a:lnTo>
                    <a:pt x="603" y="252"/>
                  </a:lnTo>
                  <a:lnTo>
                    <a:pt x="603" y="251"/>
                  </a:lnTo>
                  <a:lnTo>
                    <a:pt x="604" y="250"/>
                  </a:lnTo>
                  <a:lnTo>
                    <a:pt x="607" y="249"/>
                  </a:lnTo>
                  <a:lnTo>
                    <a:pt x="609" y="248"/>
                  </a:lnTo>
                  <a:lnTo>
                    <a:pt x="613" y="248"/>
                  </a:lnTo>
                  <a:lnTo>
                    <a:pt x="613" y="248"/>
                  </a:lnTo>
                  <a:lnTo>
                    <a:pt x="614" y="248"/>
                  </a:lnTo>
                  <a:lnTo>
                    <a:pt x="616" y="246"/>
                  </a:lnTo>
                  <a:lnTo>
                    <a:pt x="617" y="245"/>
                  </a:lnTo>
                  <a:lnTo>
                    <a:pt x="620" y="242"/>
                  </a:lnTo>
                  <a:lnTo>
                    <a:pt x="617" y="240"/>
                  </a:lnTo>
                  <a:lnTo>
                    <a:pt x="620" y="241"/>
                  </a:lnTo>
                  <a:lnTo>
                    <a:pt x="619" y="239"/>
                  </a:lnTo>
                  <a:lnTo>
                    <a:pt x="617" y="239"/>
                  </a:lnTo>
                  <a:lnTo>
                    <a:pt x="618" y="238"/>
                  </a:lnTo>
                  <a:lnTo>
                    <a:pt x="619" y="238"/>
                  </a:lnTo>
                  <a:lnTo>
                    <a:pt x="618" y="237"/>
                  </a:lnTo>
                  <a:lnTo>
                    <a:pt x="618" y="237"/>
                  </a:lnTo>
                  <a:lnTo>
                    <a:pt x="618" y="236"/>
                  </a:lnTo>
                  <a:lnTo>
                    <a:pt x="618" y="234"/>
                  </a:lnTo>
                  <a:lnTo>
                    <a:pt x="617" y="234"/>
                  </a:lnTo>
                  <a:lnTo>
                    <a:pt x="617" y="234"/>
                  </a:lnTo>
                  <a:lnTo>
                    <a:pt x="616" y="234"/>
                  </a:lnTo>
                  <a:lnTo>
                    <a:pt x="618" y="234"/>
                  </a:lnTo>
                  <a:lnTo>
                    <a:pt x="619" y="234"/>
                  </a:lnTo>
                  <a:lnTo>
                    <a:pt x="619" y="234"/>
                  </a:lnTo>
                  <a:lnTo>
                    <a:pt x="619" y="233"/>
                  </a:lnTo>
                  <a:lnTo>
                    <a:pt x="619" y="233"/>
                  </a:lnTo>
                  <a:lnTo>
                    <a:pt x="619" y="232"/>
                  </a:lnTo>
                  <a:lnTo>
                    <a:pt x="618" y="231"/>
                  </a:lnTo>
                  <a:lnTo>
                    <a:pt x="617" y="230"/>
                  </a:lnTo>
                  <a:lnTo>
                    <a:pt x="618" y="230"/>
                  </a:lnTo>
                  <a:lnTo>
                    <a:pt x="618" y="230"/>
                  </a:lnTo>
                  <a:lnTo>
                    <a:pt x="614" y="228"/>
                  </a:lnTo>
                  <a:lnTo>
                    <a:pt x="615" y="228"/>
                  </a:lnTo>
                  <a:lnTo>
                    <a:pt x="614" y="227"/>
                  </a:lnTo>
                  <a:lnTo>
                    <a:pt x="613" y="228"/>
                  </a:lnTo>
                  <a:lnTo>
                    <a:pt x="612" y="228"/>
                  </a:lnTo>
                  <a:lnTo>
                    <a:pt x="610" y="231"/>
                  </a:lnTo>
                  <a:lnTo>
                    <a:pt x="610" y="231"/>
                  </a:lnTo>
                  <a:lnTo>
                    <a:pt x="610" y="229"/>
                  </a:lnTo>
                  <a:lnTo>
                    <a:pt x="611" y="227"/>
                  </a:lnTo>
                  <a:lnTo>
                    <a:pt x="610" y="226"/>
                  </a:lnTo>
                  <a:lnTo>
                    <a:pt x="611" y="224"/>
                  </a:lnTo>
                  <a:lnTo>
                    <a:pt x="610" y="224"/>
                  </a:lnTo>
                  <a:lnTo>
                    <a:pt x="606" y="223"/>
                  </a:lnTo>
                  <a:lnTo>
                    <a:pt x="604" y="224"/>
                  </a:lnTo>
                  <a:lnTo>
                    <a:pt x="606" y="224"/>
                  </a:lnTo>
                  <a:lnTo>
                    <a:pt x="608" y="225"/>
                  </a:lnTo>
                  <a:lnTo>
                    <a:pt x="607" y="225"/>
                  </a:lnTo>
                  <a:lnTo>
                    <a:pt x="606" y="225"/>
                  </a:lnTo>
                  <a:lnTo>
                    <a:pt x="603" y="226"/>
                  </a:lnTo>
                  <a:lnTo>
                    <a:pt x="602" y="226"/>
                  </a:lnTo>
                  <a:lnTo>
                    <a:pt x="601" y="227"/>
                  </a:lnTo>
                  <a:lnTo>
                    <a:pt x="599" y="228"/>
                  </a:lnTo>
                  <a:lnTo>
                    <a:pt x="597" y="230"/>
                  </a:lnTo>
                  <a:lnTo>
                    <a:pt x="596" y="231"/>
                  </a:lnTo>
                  <a:lnTo>
                    <a:pt x="594" y="233"/>
                  </a:lnTo>
                  <a:lnTo>
                    <a:pt x="594" y="230"/>
                  </a:lnTo>
                  <a:lnTo>
                    <a:pt x="592" y="229"/>
                  </a:lnTo>
                  <a:lnTo>
                    <a:pt x="592" y="229"/>
                  </a:lnTo>
                  <a:lnTo>
                    <a:pt x="590" y="228"/>
                  </a:lnTo>
                  <a:lnTo>
                    <a:pt x="590" y="227"/>
                  </a:lnTo>
                  <a:lnTo>
                    <a:pt x="591" y="227"/>
                  </a:lnTo>
                  <a:lnTo>
                    <a:pt x="592" y="227"/>
                  </a:lnTo>
                  <a:lnTo>
                    <a:pt x="592" y="228"/>
                  </a:lnTo>
                  <a:lnTo>
                    <a:pt x="593" y="229"/>
                  </a:lnTo>
                  <a:lnTo>
                    <a:pt x="595" y="229"/>
                  </a:lnTo>
                  <a:lnTo>
                    <a:pt x="596" y="226"/>
                  </a:lnTo>
                  <a:lnTo>
                    <a:pt x="598" y="226"/>
                  </a:lnTo>
                  <a:lnTo>
                    <a:pt x="603" y="225"/>
                  </a:lnTo>
                  <a:lnTo>
                    <a:pt x="602" y="224"/>
                  </a:lnTo>
                  <a:lnTo>
                    <a:pt x="599" y="226"/>
                  </a:lnTo>
                  <a:lnTo>
                    <a:pt x="598" y="226"/>
                  </a:lnTo>
                  <a:lnTo>
                    <a:pt x="599" y="225"/>
                  </a:lnTo>
                  <a:lnTo>
                    <a:pt x="603" y="224"/>
                  </a:lnTo>
                  <a:lnTo>
                    <a:pt x="605" y="223"/>
                  </a:lnTo>
                  <a:lnTo>
                    <a:pt x="605" y="223"/>
                  </a:lnTo>
                  <a:lnTo>
                    <a:pt x="607" y="222"/>
                  </a:lnTo>
                  <a:lnTo>
                    <a:pt x="607" y="222"/>
                  </a:lnTo>
                  <a:lnTo>
                    <a:pt x="608" y="222"/>
                  </a:lnTo>
                  <a:lnTo>
                    <a:pt x="609" y="222"/>
                  </a:lnTo>
                  <a:lnTo>
                    <a:pt x="610" y="222"/>
                  </a:lnTo>
                  <a:lnTo>
                    <a:pt x="610" y="221"/>
                  </a:lnTo>
                  <a:lnTo>
                    <a:pt x="610" y="220"/>
                  </a:lnTo>
                  <a:lnTo>
                    <a:pt x="610" y="219"/>
                  </a:lnTo>
                  <a:lnTo>
                    <a:pt x="609" y="219"/>
                  </a:lnTo>
                  <a:lnTo>
                    <a:pt x="608" y="219"/>
                  </a:lnTo>
                  <a:lnTo>
                    <a:pt x="607" y="219"/>
                  </a:lnTo>
                  <a:lnTo>
                    <a:pt x="607" y="218"/>
                  </a:lnTo>
                  <a:lnTo>
                    <a:pt x="606" y="216"/>
                  </a:lnTo>
                  <a:lnTo>
                    <a:pt x="606" y="217"/>
                  </a:lnTo>
                  <a:lnTo>
                    <a:pt x="606" y="218"/>
                  </a:lnTo>
                  <a:lnTo>
                    <a:pt x="605" y="219"/>
                  </a:lnTo>
                  <a:lnTo>
                    <a:pt x="603" y="217"/>
                  </a:lnTo>
                  <a:lnTo>
                    <a:pt x="602" y="217"/>
                  </a:lnTo>
                  <a:lnTo>
                    <a:pt x="601" y="215"/>
                  </a:lnTo>
                  <a:lnTo>
                    <a:pt x="600" y="215"/>
                  </a:lnTo>
                  <a:lnTo>
                    <a:pt x="600" y="215"/>
                  </a:lnTo>
                  <a:lnTo>
                    <a:pt x="600" y="214"/>
                  </a:lnTo>
                  <a:lnTo>
                    <a:pt x="597" y="217"/>
                  </a:lnTo>
                  <a:lnTo>
                    <a:pt x="599" y="214"/>
                  </a:lnTo>
                  <a:lnTo>
                    <a:pt x="597" y="214"/>
                  </a:lnTo>
                  <a:lnTo>
                    <a:pt x="597" y="213"/>
                  </a:lnTo>
                  <a:lnTo>
                    <a:pt x="596" y="213"/>
                  </a:lnTo>
                  <a:lnTo>
                    <a:pt x="595" y="214"/>
                  </a:lnTo>
                  <a:lnTo>
                    <a:pt x="595" y="213"/>
                  </a:lnTo>
                  <a:lnTo>
                    <a:pt x="593" y="214"/>
                  </a:lnTo>
                  <a:lnTo>
                    <a:pt x="593" y="213"/>
                  </a:lnTo>
                  <a:lnTo>
                    <a:pt x="594" y="212"/>
                  </a:lnTo>
                  <a:lnTo>
                    <a:pt x="594" y="211"/>
                  </a:lnTo>
                  <a:lnTo>
                    <a:pt x="593" y="211"/>
                  </a:lnTo>
                  <a:lnTo>
                    <a:pt x="594" y="210"/>
                  </a:lnTo>
                  <a:lnTo>
                    <a:pt x="594" y="209"/>
                  </a:lnTo>
                  <a:lnTo>
                    <a:pt x="593" y="209"/>
                  </a:lnTo>
                  <a:lnTo>
                    <a:pt x="592" y="209"/>
                  </a:lnTo>
                  <a:lnTo>
                    <a:pt x="592" y="208"/>
                  </a:lnTo>
                  <a:lnTo>
                    <a:pt x="592" y="208"/>
                  </a:lnTo>
                  <a:lnTo>
                    <a:pt x="592" y="208"/>
                  </a:lnTo>
                  <a:lnTo>
                    <a:pt x="588" y="208"/>
                  </a:lnTo>
                  <a:lnTo>
                    <a:pt x="589" y="207"/>
                  </a:lnTo>
                  <a:lnTo>
                    <a:pt x="588" y="206"/>
                  </a:lnTo>
                  <a:lnTo>
                    <a:pt x="588" y="205"/>
                  </a:lnTo>
                  <a:lnTo>
                    <a:pt x="585" y="205"/>
                  </a:lnTo>
                  <a:lnTo>
                    <a:pt x="585" y="204"/>
                  </a:lnTo>
                  <a:lnTo>
                    <a:pt x="586" y="204"/>
                  </a:lnTo>
                  <a:lnTo>
                    <a:pt x="586" y="203"/>
                  </a:lnTo>
                  <a:lnTo>
                    <a:pt x="585" y="202"/>
                  </a:lnTo>
                  <a:lnTo>
                    <a:pt x="585" y="202"/>
                  </a:lnTo>
                  <a:lnTo>
                    <a:pt x="585" y="201"/>
                  </a:lnTo>
                  <a:lnTo>
                    <a:pt x="586" y="201"/>
                  </a:lnTo>
                  <a:lnTo>
                    <a:pt x="586" y="201"/>
                  </a:lnTo>
                  <a:lnTo>
                    <a:pt x="580" y="200"/>
                  </a:lnTo>
                  <a:lnTo>
                    <a:pt x="584" y="200"/>
                  </a:lnTo>
                  <a:lnTo>
                    <a:pt x="584" y="199"/>
                  </a:lnTo>
                  <a:lnTo>
                    <a:pt x="582" y="199"/>
                  </a:lnTo>
                  <a:lnTo>
                    <a:pt x="582" y="198"/>
                  </a:lnTo>
                  <a:lnTo>
                    <a:pt x="585" y="200"/>
                  </a:lnTo>
                  <a:lnTo>
                    <a:pt x="586" y="200"/>
                  </a:lnTo>
                  <a:lnTo>
                    <a:pt x="586" y="198"/>
                  </a:lnTo>
                  <a:lnTo>
                    <a:pt x="588" y="196"/>
                  </a:lnTo>
                  <a:lnTo>
                    <a:pt x="588" y="195"/>
                  </a:lnTo>
                  <a:lnTo>
                    <a:pt x="585" y="194"/>
                  </a:lnTo>
                  <a:lnTo>
                    <a:pt x="586" y="194"/>
                  </a:lnTo>
                  <a:lnTo>
                    <a:pt x="585" y="192"/>
                  </a:lnTo>
                  <a:lnTo>
                    <a:pt x="582" y="192"/>
                  </a:lnTo>
                  <a:lnTo>
                    <a:pt x="582" y="192"/>
                  </a:lnTo>
                  <a:lnTo>
                    <a:pt x="584" y="192"/>
                  </a:lnTo>
                  <a:lnTo>
                    <a:pt x="585" y="190"/>
                  </a:lnTo>
                  <a:lnTo>
                    <a:pt x="585" y="190"/>
                  </a:lnTo>
                  <a:lnTo>
                    <a:pt x="585" y="189"/>
                  </a:lnTo>
                  <a:lnTo>
                    <a:pt x="583" y="187"/>
                  </a:lnTo>
                  <a:lnTo>
                    <a:pt x="583" y="187"/>
                  </a:lnTo>
                  <a:lnTo>
                    <a:pt x="582" y="187"/>
                  </a:lnTo>
                  <a:lnTo>
                    <a:pt x="581" y="187"/>
                  </a:lnTo>
                  <a:lnTo>
                    <a:pt x="581" y="186"/>
                  </a:lnTo>
                  <a:lnTo>
                    <a:pt x="582" y="186"/>
                  </a:lnTo>
                  <a:lnTo>
                    <a:pt x="582" y="186"/>
                  </a:lnTo>
                  <a:lnTo>
                    <a:pt x="581" y="185"/>
                  </a:lnTo>
                  <a:lnTo>
                    <a:pt x="581" y="185"/>
                  </a:lnTo>
                  <a:lnTo>
                    <a:pt x="580" y="185"/>
                  </a:lnTo>
                  <a:lnTo>
                    <a:pt x="579" y="186"/>
                  </a:lnTo>
                  <a:lnTo>
                    <a:pt x="578" y="186"/>
                  </a:lnTo>
                  <a:lnTo>
                    <a:pt x="579" y="184"/>
                  </a:lnTo>
                  <a:lnTo>
                    <a:pt x="581" y="184"/>
                  </a:lnTo>
                  <a:lnTo>
                    <a:pt x="581" y="183"/>
                  </a:lnTo>
                  <a:lnTo>
                    <a:pt x="581" y="183"/>
                  </a:lnTo>
                  <a:lnTo>
                    <a:pt x="581" y="183"/>
                  </a:lnTo>
                  <a:lnTo>
                    <a:pt x="581" y="183"/>
                  </a:lnTo>
                  <a:lnTo>
                    <a:pt x="581" y="181"/>
                  </a:lnTo>
                  <a:lnTo>
                    <a:pt x="577" y="181"/>
                  </a:lnTo>
                  <a:lnTo>
                    <a:pt x="576" y="181"/>
                  </a:lnTo>
                  <a:lnTo>
                    <a:pt x="576" y="180"/>
                  </a:lnTo>
                  <a:lnTo>
                    <a:pt x="577" y="180"/>
                  </a:lnTo>
                  <a:lnTo>
                    <a:pt x="577" y="181"/>
                  </a:lnTo>
                  <a:lnTo>
                    <a:pt x="580" y="180"/>
                  </a:lnTo>
                  <a:lnTo>
                    <a:pt x="580" y="179"/>
                  </a:lnTo>
                  <a:lnTo>
                    <a:pt x="579" y="179"/>
                  </a:lnTo>
                  <a:lnTo>
                    <a:pt x="579" y="179"/>
                  </a:lnTo>
                  <a:lnTo>
                    <a:pt x="579" y="178"/>
                  </a:lnTo>
                  <a:lnTo>
                    <a:pt x="578" y="178"/>
                  </a:lnTo>
                  <a:lnTo>
                    <a:pt x="577" y="178"/>
                  </a:lnTo>
                  <a:lnTo>
                    <a:pt x="577" y="177"/>
                  </a:lnTo>
                  <a:lnTo>
                    <a:pt x="577" y="176"/>
                  </a:lnTo>
                  <a:lnTo>
                    <a:pt x="577" y="176"/>
                  </a:lnTo>
                  <a:lnTo>
                    <a:pt x="578" y="175"/>
                  </a:lnTo>
                  <a:lnTo>
                    <a:pt x="577" y="175"/>
                  </a:lnTo>
                  <a:lnTo>
                    <a:pt x="576" y="175"/>
                  </a:lnTo>
                  <a:lnTo>
                    <a:pt x="574" y="175"/>
                  </a:lnTo>
                  <a:lnTo>
                    <a:pt x="574" y="175"/>
                  </a:lnTo>
                  <a:lnTo>
                    <a:pt x="573" y="175"/>
                  </a:lnTo>
                  <a:lnTo>
                    <a:pt x="572" y="176"/>
                  </a:lnTo>
                  <a:lnTo>
                    <a:pt x="573" y="175"/>
                  </a:lnTo>
                  <a:lnTo>
                    <a:pt x="574" y="175"/>
                  </a:lnTo>
                  <a:lnTo>
                    <a:pt x="576" y="175"/>
                  </a:lnTo>
                  <a:lnTo>
                    <a:pt x="577" y="174"/>
                  </a:lnTo>
                  <a:lnTo>
                    <a:pt x="577" y="173"/>
                  </a:lnTo>
                  <a:lnTo>
                    <a:pt x="577" y="173"/>
                  </a:lnTo>
                  <a:lnTo>
                    <a:pt x="576" y="173"/>
                  </a:lnTo>
                  <a:lnTo>
                    <a:pt x="576" y="172"/>
                  </a:lnTo>
                  <a:lnTo>
                    <a:pt x="575" y="172"/>
                  </a:lnTo>
                  <a:lnTo>
                    <a:pt x="575" y="172"/>
                  </a:lnTo>
                  <a:lnTo>
                    <a:pt x="574" y="172"/>
                  </a:lnTo>
                  <a:lnTo>
                    <a:pt x="574" y="172"/>
                  </a:lnTo>
                  <a:lnTo>
                    <a:pt x="575" y="170"/>
                  </a:lnTo>
                  <a:lnTo>
                    <a:pt x="574" y="169"/>
                  </a:lnTo>
                  <a:lnTo>
                    <a:pt x="573" y="170"/>
                  </a:lnTo>
                  <a:lnTo>
                    <a:pt x="573" y="169"/>
                  </a:lnTo>
                  <a:lnTo>
                    <a:pt x="574" y="168"/>
                  </a:lnTo>
                  <a:lnTo>
                    <a:pt x="572" y="168"/>
                  </a:lnTo>
                  <a:lnTo>
                    <a:pt x="572" y="166"/>
                  </a:lnTo>
                  <a:lnTo>
                    <a:pt x="572" y="166"/>
                  </a:lnTo>
                  <a:lnTo>
                    <a:pt x="571" y="166"/>
                  </a:lnTo>
                  <a:lnTo>
                    <a:pt x="571" y="166"/>
                  </a:lnTo>
                  <a:lnTo>
                    <a:pt x="571" y="164"/>
                  </a:lnTo>
                  <a:lnTo>
                    <a:pt x="571" y="164"/>
                  </a:lnTo>
                  <a:lnTo>
                    <a:pt x="571" y="163"/>
                  </a:lnTo>
                  <a:lnTo>
                    <a:pt x="570" y="163"/>
                  </a:lnTo>
                  <a:lnTo>
                    <a:pt x="571" y="162"/>
                  </a:lnTo>
                  <a:lnTo>
                    <a:pt x="570" y="161"/>
                  </a:lnTo>
                  <a:lnTo>
                    <a:pt x="570" y="161"/>
                  </a:lnTo>
                  <a:lnTo>
                    <a:pt x="569" y="161"/>
                  </a:lnTo>
                  <a:lnTo>
                    <a:pt x="568" y="163"/>
                  </a:lnTo>
                  <a:lnTo>
                    <a:pt x="568" y="163"/>
                  </a:lnTo>
                  <a:lnTo>
                    <a:pt x="567" y="164"/>
                  </a:lnTo>
                  <a:lnTo>
                    <a:pt x="566" y="164"/>
                  </a:lnTo>
                  <a:lnTo>
                    <a:pt x="565" y="168"/>
                  </a:lnTo>
                  <a:lnTo>
                    <a:pt x="566" y="171"/>
                  </a:lnTo>
                  <a:lnTo>
                    <a:pt x="566" y="171"/>
                  </a:lnTo>
                  <a:lnTo>
                    <a:pt x="566" y="172"/>
                  </a:lnTo>
                  <a:lnTo>
                    <a:pt x="565" y="172"/>
                  </a:lnTo>
                  <a:lnTo>
                    <a:pt x="565" y="173"/>
                  </a:lnTo>
                  <a:lnTo>
                    <a:pt x="564" y="172"/>
                  </a:lnTo>
                  <a:lnTo>
                    <a:pt x="565" y="174"/>
                  </a:lnTo>
                  <a:lnTo>
                    <a:pt x="564" y="175"/>
                  </a:lnTo>
                  <a:lnTo>
                    <a:pt x="563" y="175"/>
                  </a:lnTo>
                  <a:lnTo>
                    <a:pt x="563" y="176"/>
                  </a:lnTo>
                  <a:lnTo>
                    <a:pt x="563" y="176"/>
                  </a:lnTo>
                  <a:lnTo>
                    <a:pt x="563" y="177"/>
                  </a:lnTo>
                  <a:lnTo>
                    <a:pt x="563" y="177"/>
                  </a:lnTo>
                  <a:lnTo>
                    <a:pt x="562" y="176"/>
                  </a:lnTo>
                  <a:lnTo>
                    <a:pt x="563" y="179"/>
                  </a:lnTo>
                  <a:lnTo>
                    <a:pt x="562" y="182"/>
                  </a:lnTo>
                  <a:lnTo>
                    <a:pt x="563" y="180"/>
                  </a:lnTo>
                  <a:lnTo>
                    <a:pt x="562" y="179"/>
                  </a:lnTo>
                  <a:lnTo>
                    <a:pt x="561" y="179"/>
                  </a:lnTo>
                  <a:lnTo>
                    <a:pt x="560" y="177"/>
                  </a:lnTo>
                  <a:lnTo>
                    <a:pt x="559" y="179"/>
                  </a:lnTo>
                  <a:lnTo>
                    <a:pt x="559" y="181"/>
                  </a:lnTo>
                  <a:lnTo>
                    <a:pt x="556" y="182"/>
                  </a:lnTo>
                  <a:lnTo>
                    <a:pt x="553" y="183"/>
                  </a:lnTo>
                  <a:lnTo>
                    <a:pt x="553" y="185"/>
                  </a:lnTo>
                  <a:lnTo>
                    <a:pt x="552" y="185"/>
                  </a:lnTo>
                  <a:lnTo>
                    <a:pt x="552" y="183"/>
                  </a:lnTo>
                  <a:lnTo>
                    <a:pt x="552" y="183"/>
                  </a:lnTo>
                  <a:lnTo>
                    <a:pt x="552" y="182"/>
                  </a:lnTo>
                  <a:lnTo>
                    <a:pt x="552" y="183"/>
                  </a:lnTo>
                  <a:lnTo>
                    <a:pt x="552" y="180"/>
                  </a:lnTo>
                  <a:lnTo>
                    <a:pt x="551" y="181"/>
                  </a:lnTo>
                  <a:lnTo>
                    <a:pt x="549" y="185"/>
                  </a:lnTo>
                  <a:lnTo>
                    <a:pt x="545" y="188"/>
                  </a:lnTo>
                  <a:lnTo>
                    <a:pt x="549" y="185"/>
                  </a:lnTo>
                  <a:lnTo>
                    <a:pt x="550" y="182"/>
                  </a:lnTo>
                  <a:lnTo>
                    <a:pt x="550" y="180"/>
                  </a:lnTo>
                  <a:lnTo>
                    <a:pt x="549" y="179"/>
                  </a:lnTo>
                  <a:lnTo>
                    <a:pt x="548" y="177"/>
                  </a:lnTo>
                  <a:lnTo>
                    <a:pt x="548" y="177"/>
                  </a:lnTo>
                  <a:lnTo>
                    <a:pt x="544" y="177"/>
                  </a:lnTo>
                  <a:lnTo>
                    <a:pt x="541" y="179"/>
                  </a:lnTo>
                  <a:lnTo>
                    <a:pt x="541" y="179"/>
                  </a:lnTo>
                  <a:lnTo>
                    <a:pt x="539" y="179"/>
                  </a:lnTo>
                  <a:lnTo>
                    <a:pt x="539" y="178"/>
                  </a:lnTo>
                  <a:lnTo>
                    <a:pt x="541" y="178"/>
                  </a:lnTo>
                  <a:lnTo>
                    <a:pt x="541" y="177"/>
                  </a:lnTo>
                  <a:lnTo>
                    <a:pt x="541" y="175"/>
                  </a:lnTo>
                  <a:lnTo>
                    <a:pt x="541" y="175"/>
                  </a:lnTo>
                  <a:lnTo>
                    <a:pt x="542" y="176"/>
                  </a:lnTo>
                  <a:lnTo>
                    <a:pt x="542" y="177"/>
                  </a:lnTo>
                  <a:lnTo>
                    <a:pt x="544" y="175"/>
                  </a:lnTo>
                  <a:lnTo>
                    <a:pt x="544" y="175"/>
                  </a:lnTo>
                  <a:lnTo>
                    <a:pt x="545" y="176"/>
                  </a:lnTo>
                  <a:lnTo>
                    <a:pt x="545" y="175"/>
                  </a:lnTo>
                  <a:lnTo>
                    <a:pt x="545" y="175"/>
                  </a:lnTo>
                  <a:lnTo>
                    <a:pt x="545" y="175"/>
                  </a:lnTo>
                  <a:lnTo>
                    <a:pt x="543" y="175"/>
                  </a:lnTo>
                  <a:lnTo>
                    <a:pt x="543" y="174"/>
                  </a:lnTo>
                  <a:lnTo>
                    <a:pt x="545" y="173"/>
                  </a:lnTo>
                  <a:lnTo>
                    <a:pt x="545" y="172"/>
                  </a:lnTo>
                  <a:lnTo>
                    <a:pt x="544" y="172"/>
                  </a:lnTo>
                  <a:lnTo>
                    <a:pt x="542" y="172"/>
                  </a:lnTo>
                  <a:lnTo>
                    <a:pt x="542" y="172"/>
                  </a:lnTo>
                  <a:lnTo>
                    <a:pt x="544" y="169"/>
                  </a:lnTo>
                  <a:lnTo>
                    <a:pt x="543" y="168"/>
                  </a:lnTo>
                  <a:lnTo>
                    <a:pt x="544" y="168"/>
                  </a:lnTo>
                  <a:lnTo>
                    <a:pt x="543" y="167"/>
                  </a:lnTo>
                  <a:lnTo>
                    <a:pt x="542" y="166"/>
                  </a:lnTo>
                  <a:lnTo>
                    <a:pt x="541" y="165"/>
                  </a:lnTo>
                  <a:lnTo>
                    <a:pt x="537" y="166"/>
                  </a:lnTo>
                  <a:lnTo>
                    <a:pt x="535" y="164"/>
                  </a:lnTo>
                  <a:lnTo>
                    <a:pt x="534" y="164"/>
                  </a:lnTo>
                  <a:lnTo>
                    <a:pt x="534" y="164"/>
                  </a:lnTo>
                  <a:lnTo>
                    <a:pt x="535" y="164"/>
                  </a:lnTo>
                  <a:lnTo>
                    <a:pt x="536" y="164"/>
                  </a:lnTo>
                  <a:lnTo>
                    <a:pt x="541" y="165"/>
                  </a:lnTo>
                  <a:lnTo>
                    <a:pt x="542" y="164"/>
                  </a:lnTo>
                  <a:lnTo>
                    <a:pt x="542" y="164"/>
                  </a:lnTo>
                  <a:lnTo>
                    <a:pt x="544" y="164"/>
                  </a:lnTo>
                  <a:lnTo>
                    <a:pt x="543" y="162"/>
                  </a:lnTo>
                  <a:lnTo>
                    <a:pt x="542" y="161"/>
                  </a:lnTo>
                  <a:lnTo>
                    <a:pt x="542" y="161"/>
                  </a:lnTo>
                  <a:lnTo>
                    <a:pt x="542" y="160"/>
                  </a:lnTo>
                  <a:lnTo>
                    <a:pt x="542" y="159"/>
                  </a:lnTo>
                  <a:lnTo>
                    <a:pt x="542" y="157"/>
                  </a:lnTo>
                  <a:lnTo>
                    <a:pt x="543" y="157"/>
                  </a:lnTo>
                  <a:lnTo>
                    <a:pt x="544" y="156"/>
                  </a:lnTo>
                  <a:lnTo>
                    <a:pt x="544" y="156"/>
                  </a:lnTo>
                  <a:lnTo>
                    <a:pt x="544" y="155"/>
                  </a:lnTo>
                  <a:lnTo>
                    <a:pt x="542" y="153"/>
                  </a:lnTo>
                  <a:lnTo>
                    <a:pt x="541" y="154"/>
                  </a:lnTo>
                  <a:lnTo>
                    <a:pt x="541" y="154"/>
                  </a:lnTo>
                  <a:lnTo>
                    <a:pt x="540" y="155"/>
                  </a:lnTo>
                  <a:lnTo>
                    <a:pt x="539" y="155"/>
                  </a:lnTo>
                  <a:lnTo>
                    <a:pt x="539" y="154"/>
                  </a:lnTo>
                  <a:lnTo>
                    <a:pt x="539" y="154"/>
                  </a:lnTo>
                  <a:lnTo>
                    <a:pt x="538" y="153"/>
                  </a:lnTo>
                  <a:lnTo>
                    <a:pt x="537" y="154"/>
                  </a:lnTo>
                  <a:lnTo>
                    <a:pt x="536" y="153"/>
                  </a:lnTo>
                  <a:lnTo>
                    <a:pt x="535" y="154"/>
                  </a:lnTo>
                  <a:lnTo>
                    <a:pt x="534" y="153"/>
                  </a:lnTo>
                  <a:lnTo>
                    <a:pt x="534" y="152"/>
                  </a:lnTo>
                  <a:lnTo>
                    <a:pt x="534" y="152"/>
                  </a:lnTo>
                  <a:lnTo>
                    <a:pt x="531" y="152"/>
                  </a:lnTo>
                  <a:lnTo>
                    <a:pt x="531" y="152"/>
                  </a:lnTo>
                  <a:lnTo>
                    <a:pt x="532" y="151"/>
                  </a:lnTo>
                  <a:lnTo>
                    <a:pt x="530" y="151"/>
                  </a:lnTo>
                  <a:lnTo>
                    <a:pt x="530" y="150"/>
                  </a:lnTo>
                  <a:lnTo>
                    <a:pt x="530" y="149"/>
                  </a:lnTo>
                  <a:lnTo>
                    <a:pt x="530" y="148"/>
                  </a:lnTo>
                  <a:lnTo>
                    <a:pt x="531" y="148"/>
                  </a:lnTo>
                  <a:lnTo>
                    <a:pt x="531" y="147"/>
                  </a:lnTo>
                  <a:lnTo>
                    <a:pt x="531" y="146"/>
                  </a:lnTo>
                  <a:lnTo>
                    <a:pt x="530" y="146"/>
                  </a:lnTo>
                  <a:lnTo>
                    <a:pt x="530" y="146"/>
                  </a:lnTo>
                  <a:lnTo>
                    <a:pt x="529" y="147"/>
                  </a:lnTo>
                  <a:lnTo>
                    <a:pt x="528" y="147"/>
                  </a:lnTo>
                  <a:lnTo>
                    <a:pt x="528" y="146"/>
                  </a:lnTo>
                  <a:lnTo>
                    <a:pt x="529" y="146"/>
                  </a:lnTo>
                  <a:lnTo>
                    <a:pt x="528" y="146"/>
                  </a:lnTo>
                  <a:lnTo>
                    <a:pt x="528" y="145"/>
                  </a:lnTo>
                  <a:lnTo>
                    <a:pt x="528" y="143"/>
                  </a:lnTo>
                  <a:lnTo>
                    <a:pt x="527" y="143"/>
                  </a:lnTo>
                  <a:lnTo>
                    <a:pt x="527" y="143"/>
                  </a:lnTo>
                  <a:lnTo>
                    <a:pt x="527" y="144"/>
                  </a:lnTo>
                  <a:lnTo>
                    <a:pt x="526" y="144"/>
                  </a:lnTo>
                  <a:lnTo>
                    <a:pt x="525" y="144"/>
                  </a:lnTo>
                  <a:lnTo>
                    <a:pt x="525" y="144"/>
                  </a:lnTo>
                  <a:lnTo>
                    <a:pt x="526" y="142"/>
                  </a:lnTo>
                  <a:lnTo>
                    <a:pt x="526" y="141"/>
                  </a:lnTo>
                  <a:lnTo>
                    <a:pt x="526" y="140"/>
                  </a:lnTo>
                  <a:lnTo>
                    <a:pt x="525" y="140"/>
                  </a:lnTo>
                  <a:lnTo>
                    <a:pt x="523" y="139"/>
                  </a:lnTo>
                  <a:lnTo>
                    <a:pt x="523" y="139"/>
                  </a:lnTo>
                  <a:lnTo>
                    <a:pt x="519" y="137"/>
                  </a:lnTo>
                  <a:lnTo>
                    <a:pt x="518" y="138"/>
                  </a:lnTo>
                  <a:lnTo>
                    <a:pt x="515" y="139"/>
                  </a:lnTo>
                  <a:lnTo>
                    <a:pt x="514" y="139"/>
                  </a:lnTo>
                  <a:lnTo>
                    <a:pt x="514" y="140"/>
                  </a:lnTo>
                  <a:lnTo>
                    <a:pt x="512" y="140"/>
                  </a:lnTo>
                  <a:lnTo>
                    <a:pt x="512" y="139"/>
                  </a:lnTo>
                  <a:lnTo>
                    <a:pt x="512" y="139"/>
                  </a:lnTo>
                  <a:lnTo>
                    <a:pt x="510" y="139"/>
                  </a:lnTo>
                  <a:lnTo>
                    <a:pt x="509" y="139"/>
                  </a:lnTo>
                  <a:lnTo>
                    <a:pt x="509" y="139"/>
                  </a:lnTo>
                  <a:lnTo>
                    <a:pt x="509" y="139"/>
                  </a:lnTo>
                  <a:lnTo>
                    <a:pt x="506" y="138"/>
                  </a:lnTo>
                  <a:lnTo>
                    <a:pt x="506" y="137"/>
                  </a:lnTo>
                  <a:lnTo>
                    <a:pt x="505" y="137"/>
                  </a:lnTo>
                  <a:lnTo>
                    <a:pt x="500" y="136"/>
                  </a:lnTo>
                  <a:lnTo>
                    <a:pt x="499" y="136"/>
                  </a:lnTo>
                  <a:lnTo>
                    <a:pt x="499" y="135"/>
                  </a:lnTo>
                  <a:lnTo>
                    <a:pt x="498" y="135"/>
                  </a:lnTo>
                  <a:lnTo>
                    <a:pt x="496" y="139"/>
                  </a:lnTo>
                  <a:lnTo>
                    <a:pt x="495" y="139"/>
                  </a:lnTo>
                  <a:lnTo>
                    <a:pt x="495" y="143"/>
                  </a:lnTo>
                  <a:lnTo>
                    <a:pt x="495" y="143"/>
                  </a:lnTo>
                  <a:lnTo>
                    <a:pt x="496" y="145"/>
                  </a:lnTo>
                  <a:lnTo>
                    <a:pt x="497" y="146"/>
                  </a:lnTo>
                  <a:lnTo>
                    <a:pt x="497" y="146"/>
                  </a:lnTo>
                  <a:lnTo>
                    <a:pt x="498" y="146"/>
                  </a:lnTo>
                  <a:lnTo>
                    <a:pt x="499" y="146"/>
                  </a:lnTo>
                  <a:lnTo>
                    <a:pt x="499" y="146"/>
                  </a:lnTo>
                  <a:lnTo>
                    <a:pt x="499" y="147"/>
                  </a:lnTo>
                  <a:lnTo>
                    <a:pt x="498" y="147"/>
                  </a:lnTo>
                  <a:lnTo>
                    <a:pt x="498" y="148"/>
                  </a:lnTo>
                  <a:lnTo>
                    <a:pt x="497" y="149"/>
                  </a:lnTo>
                  <a:lnTo>
                    <a:pt x="497" y="150"/>
                  </a:lnTo>
                  <a:lnTo>
                    <a:pt x="497" y="150"/>
                  </a:lnTo>
                  <a:lnTo>
                    <a:pt x="497" y="151"/>
                  </a:lnTo>
                  <a:lnTo>
                    <a:pt x="496" y="153"/>
                  </a:lnTo>
                  <a:lnTo>
                    <a:pt x="495" y="154"/>
                  </a:lnTo>
                  <a:lnTo>
                    <a:pt x="495" y="156"/>
                  </a:lnTo>
                  <a:lnTo>
                    <a:pt x="496" y="157"/>
                  </a:lnTo>
                  <a:lnTo>
                    <a:pt x="497" y="157"/>
                  </a:lnTo>
                  <a:lnTo>
                    <a:pt x="497" y="157"/>
                  </a:lnTo>
                  <a:lnTo>
                    <a:pt x="498" y="157"/>
                  </a:lnTo>
                  <a:lnTo>
                    <a:pt x="499" y="157"/>
                  </a:lnTo>
                  <a:lnTo>
                    <a:pt x="499" y="157"/>
                  </a:lnTo>
                  <a:lnTo>
                    <a:pt x="497" y="157"/>
                  </a:lnTo>
                  <a:lnTo>
                    <a:pt x="497" y="158"/>
                  </a:lnTo>
                  <a:lnTo>
                    <a:pt x="497" y="158"/>
                  </a:lnTo>
                  <a:lnTo>
                    <a:pt x="497" y="161"/>
                  </a:lnTo>
                  <a:lnTo>
                    <a:pt x="498" y="162"/>
                  </a:lnTo>
                  <a:lnTo>
                    <a:pt x="498" y="162"/>
                  </a:lnTo>
                  <a:lnTo>
                    <a:pt x="499" y="163"/>
                  </a:lnTo>
                  <a:lnTo>
                    <a:pt x="499" y="164"/>
                  </a:lnTo>
                  <a:lnTo>
                    <a:pt x="498" y="164"/>
                  </a:lnTo>
                  <a:lnTo>
                    <a:pt x="497" y="164"/>
                  </a:lnTo>
                  <a:lnTo>
                    <a:pt x="497" y="165"/>
                  </a:lnTo>
                  <a:lnTo>
                    <a:pt x="500" y="165"/>
                  </a:lnTo>
                  <a:lnTo>
                    <a:pt x="501" y="165"/>
                  </a:lnTo>
                  <a:lnTo>
                    <a:pt x="500" y="167"/>
                  </a:lnTo>
                  <a:lnTo>
                    <a:pt x="500" y="167"/>
                  </a:lnTo>
                  <a:lnTo>
                    <a:pt x="499" y="168"/>
                  </a:lnTo>
                  <a:lnTo>
                    <a:pt x="500" y="169"/>
                  </a:lnTo>
                  <a:lnTo>
                    <a:pt x="501" y="169"/>
                  </a:lnTo>
                  <a:lnTo>
                    <a:pt x="499" y="170"/>
                  </a:lnTo>
                  <a:lnTo>
                    <a:pt x="499" y="169"/>
                  </a:lnTo>
                  <a:lnTo>
                    <a:pt x="497" y="169"/>
                  </a:lnTo>
                  <a:lnTo>
                    <a:pt x="497" y="170"/>
                  </a:lnTo>
                  <a:lnTo>
                    <a:pt x="497" y="172"/>
                  </a:lnTo>
                  <a:lnTo>
                    <a:pt x="497" y="172"/>
                  </a:lnTo>
                  <a:lnTo>
                    <a:pt x="497" y="173"/>
                  </a:lnTo>
                  <a:lnTo>
                    <a:pt x="496" y="173"/>
                  </a:lnTo>
                  <a:lnTo>
                    <a:pt x="496" y="174"/>
                  </a:lnTo>
                  <a:lnTo>
                    <a:pt x="494" y="174"/>
                  </a:lnTo>
                  <a:lnTo>
                    <a:pt x="493" y="175"/>
                  </a:lnTo>
                  <a:lnTo>
                    <a:pt x="492" y="175"/>
                  </a:lnTo>
                  <a:lnTo>
                    <a:pt x="492" y="175"/>
                  </a:lnTo>
                  <a:lnTo>
                    <a:pt x="492" y="178"/>
                  </a:lnTo>
                  <a:lnTo>
                    <a:pt x="492" y="178"/>
                  </a:lnTo>
                  <a:lnTo>
                    <a:pt x="492" y="179"/>
                  </a:lnTo>
                  <a:lnTo>
                    <a:pt x="498" y="183"/>
                  </a:lnTo>
                  <a:lnTo>
                    <a:pt x="499" y="183"/>
                  </a:lnTo>
                  <a:lnTo>
                    <a:pt x="502" y="196"/>
                  </a:lnTo>
                  <a:lnTo>
                    <a:pt x="502" y="197"/>
                  </a:lnTo>
                  <a:lnTo>
                    <a:pt x="503" y="204"/>
                  </a:lnTo>
                  <a:lnTo>
                    <a:pt x="504" y="204"/>
                  </a:lnTo>
                  <a:lnTo>
                    <a:pt x="505" y="201"/>
                  </a:lnTo>
                  <a:lnTo>
                    <a:pt x="505" y="201"/>
                  </a:lnTo>
                  <a:lnTo>
                    <a:pt x="505" y="204"/>
                  </a:lnTo>
                  <a:lnTo>
                    <a:pt x="506" y="204"/>
                  </a:lnTo>
                  <a:lnTo>
                    <a:pt x="506" y="205"/>
                  </a:lnTo>
                  <a:lnTo>
                    <a:pt x="505" y="205"/>
                  </a:lnTo>
                  <a:lnTo>
                    <a:pt x="504" y="205"/>
                  </a:lnTo>
                  <a:lnTo>
                    <a:pt x="503" y="205"/>
                  </a:lnTo>
                  <a:lnTo>
                    <a:pt x="503" y="205"/>
                  </a:lnTo>
                  <a:lnTo>
                    <a:pt x="498" y="212"/>
                  </a:lnTo>
                  <a:lnTo>
                    <a:pt x="487" y="220"/>
                  </a:lnTo>
                  <a:lnTo>
                    <a:pt x="488" y="221"/>
                  </a:lnTo>
                  <a:lnTo>
                    <a:pt x="491" y="227"/>
                  </a:lnTo>
                  <a:lnTo>
                    <a:pt x="492" y="237"/>
                  </a:lnTo>
                  <a:lnTo>
                    <a:pt x="492" y="237"/>
                  </a:lnTo>
                  <a:lnTo>
                    <a:pt x="492" y="237"/>
                  </a:lnTo>
                  <a:lnTo>
                    <a:pt x="492" y="237"/>
                  </a:lnTo>
                  <a:lnTo>
                    <a:pt x="493" y="239"/>
                  </a:lnTo>
                  <a:lnTo>
                    <a:pt x="493" y="240"/>
                  </a:lnTo>
                  <a:lnTo>
                    <a:pt x="494" y="241"/>
                  </a:lnTo>
                  <a:lnTo>
                    <a:pt x="494" y="241"/>
                  </a:lnTo>
                  <a:lnTo>
                    <a:pt x="495" y="242"/>
                  </a:lnTo>
                  <a:lnTo>
                    <a:pt x="497" y="241"/>
                  </a:lnTo>
                  <a:lnTo>
                    <a:pt x="497" y="242"/>
                  </a:lnTo>
                  <a:lnTo>
                    <a:pt x="496" y="242"/>
                  </a:lnTo>
                  <a:lnTo>
                    <a:pt x="494" y="242"/>
                  </a:lnTo>
                  <a:lnTo>
                    <a:pt x="494" y="243"/>
                  </a:lnTo>
                  <a:lnTo>
                    <a:pt x="493" y="245"/>
                  </a:lnTo>
                  <a:lnTo>
                    <a:pt x="492" y="245"/>
                  </a:lnTo>
                  <a:lnTo>
                    <a:pt x="492" y="245"/>
                  </a:lnTo>
                  <a:lnTo>
                    <a:pt x="490" y="245"/>
                  </a:lnTo>
                  <a:lnTo>
                    <a:pt x="490" y="246"/>
                  </a:lnTo>
                  <a:lnTo>
                    <a:pt x="492" y="248"/>
                  </a:lnTo>
                  <a:lnTo>
                    <a:pt x="493" y="248"/>
                  </a:lnTo>
                  <a:lnTo>
                    <a:pt x="493" y="249"/>
                  </a:lnTo>
                  <a:lnTo>
                    <a:pt x="492" y="249"/>
                  </a:lnTo>
                  <a:lnTo>
                    <a:pt x="492" y="250"/>
                  </a:lnTo>
                  <a:lnTo>
                    <a:pt x="491" y="251"/>
                  </a:lnTo>
                  <a:lnTo>
                    <a:pt x="491" y="251"/>
                  </a:lnTo>
                  <a:lnTo>
                    <a:pt x="490" y="248"/>
                  </a:lnTo>
                  <a:lnTo>
                    <a:pt x="490" y="248"/>
                  </a:lnTo>
                  <a:lnTo>
                    <a:pt x="490" y="248"/>
                  </a:lnTo>
                  <a:lnTo>
                    <a:pt x="489" y="247"/>
                  </a:lnTo>
                  <a:lnTo>
                    <a:pt x="488" y="248"/>
                  </a:lnTo>
                  <a:lnTo>
                    <a:pt x="488" y="248"/>
                  </a:lnTo>
                  <a:lnTo>
                    <a:pt x="487" y="248"/>
                  </a:lnTo>
                  <a:lnTo>
                    <a:pt x="487" y="249"/>
                  </a:lnTo>
                  <a:lnTo>
                    <a:pt x="487" y="252"/>
                  </a:lnTo>
                  <a:lnTo>
                    <a:pt x="487" y="252"/>
                  </a:lnTo>
                  <a:lnTo>
                    <a:pt x="485" y="251"/>
                  </a:lnTo>
                  <a:lnTo>
                    <a:pt x="484" y="251"/>
                  </a:lnTo>
                  <a:lnTo>
                    <a:pt x="483" y="250"/>
                  </a:lnTo>
                  <a:lnTo>
                    <a:pt x="483" y="250"/>
                  </a:lnTo>
                  <a:lnTo>
                    <a:pt x="479" y="252"/>
                  </a:lnTo>
                  <a:lnTo>
                    <a:pt x="482" y="250"/>
                  </a:lnTo>
                  <a:lnTo>
                    <a:pt x="483" y="249"/>
                  </a:lnTo>
                  <a:lnTo>
                    <a:pt x="482" y="246"/>
                  </a:lnTo>
                  <a:lnTo>
                    <a:pt x="478" y="243"/>
                  </a:lnTo>
                  <a:lnTo>
                    <a:pt x="477" y="243"/>
                  </a:lnTo>
                  <a:lnTo>
                    <a:pt x="473" y="244"/>
                  </a:lnTo>
                  <a:lnTo>
                    <a:pt x="473" y="244"/>
                  </a:lnTo>
                  <a:lnTo>
                    <a:pt x="476" y="241"/>
                  </a:lnTo>
                  <a:lnTo>
                    <a:pt x="477" y="241"/>
                  </a:lnTo>
                  <a:lnTo>
                    <a:pt x="477" y="241"/>
                  </a:lnTo>
                  <a:lnTo>
                    <a:pt x="476" y="239"/>
                  </a:lnTo>
                  <a:lnTo>
                    <a:pt x="476" y="238"/>
                  </a:lnTo>
                  <a:lnTo>
                    <a:pt x="475" y="238"/>
                  </a:lnTo>
                  <a:lnTo>
                    <a:pt x="474" y="237"/>
                  </a:lnTo>
                  <a:lnTo>
                    <a:pt x="473" y="236"/>
                  </a:lnTo>
                  <a:lnTo>
                    <a:pt x="473" y="236"/>
                  </a:lnTo>
                  <a:lnTo>
                    <a:pt x="472" y="235"/>
                  </a:lnTo>
                  <a:lnTo>
                    <a:pt x="472" y="234"/>
                  </a:lnTo>
                  <a:lnTo>
                    <a:pt x="473" y="233"/>
                  </a:lnTo>
                  <a:lnTo>
                    <a:pt x="473" y="226"/>
                  </a:lnTo>
                  <a:lnTo>
                    <a:pt x="472" y="225"/>
                  </a:lnTo>
                  <a:lnTo>
                    <a:pt x="472" y="218"/>
                  </a:lnTo>
                  <a:lnTo>
                    <a:pt x="472" y="215"/>
                  </a:lnTo>
                  <a:lnTo>
                    <a:pt x="472" y="215"/>
                  </a:lnTo>
                  <a:lnTo>
                    <a:pt x="471" y="215"/>
                  </a:lnTo>
                  <a:lnTo>
                    <a:pt x="470" y="215"/>
                  </a:lnTo>
                  <a:lnTo>
                    <a:pt x="469" y="215"/>
                  </a:lnTo>
                  <a:lnTo>
                    <a:pt x="468" y="214"/>
                  </a:lnTo>
                  <a:lnTo>
                    <a:pt x="468" y="214"/>
                  </a:lnTo>
                  <a:lnTo>
                    <a:pt x="467" y="214"/>
                  </a:lnTo>
                  <a:lnTo>
                    <a:pt x="456" y="214"/>
                  </a:lnTo>
                  <a:lnTo>
                    <a:pt x="454" y="218"/>
                  </a:lnTo>
                  <a:lnTo>
                    <a:pt x="456" y="213"/>
                  </a:lnTo>
                  <a:lnTo>
                    <a:pt x="456" y="212"/>
                  </a:lnTo>
                  <a:lnTo>
                    <a:pt x="454" y="212"/>
                  </a:lnTo>
                  <a:lnTo>
                    <a:pt x="454" y="211"/>
                  </a:lnTo>
                  <a:lnTo>
                    <a:pt x="453" y="210"/>
                  </a:lnTo>
                  <a:lnTo>
                    <a:pt x="448" y="208"/>
                  </a:lnTo>
                  <a:lnTo>
                    <a:pt x="447" y="208"/>
                  </a:lnTo>
                  <a:lnTo>
                    <a:pt x="447" y="208"/>
                  </a:lnTo>
                  <a:lnTo>
                    <a:pt x="446" y="208"/>
                  </a:lnTo>
                  <a:lnTo>
                    <a:pt x="445" y="208"/>
                  </a:lnTo>
                  <a:lnTo>
                    <a:pt x="444" y="207"/>
                  </a:lnTo>
                  <a:lnTo>
                    <a:pt x="444" y="207"/>
                  </a:lnTo>
                  <a:lnTo>
                    <a:pt x="443" y="207"/>
                  </a:lnTo>
                  <a:lnTo>
                    <a:pt x="443" y="207"/>
                  </a:lnTo>
                  <a:lnTo>
                    <a:pt x="443" y="206"/>
                  </a:lnTo>
                  <a:lnTo>
                    <a:pt x="440" y="202"/>
                  </a:lnTo>
                  <a:lnTo>
                    <a:pt x="435" y="198"/>
                  </a:lnTo>
                  <a:lnTo>
                    <a:pt x="432" y="198"/>
                  </a:lnTo>
                  <a:lnTo>
                    <a:pt x="429" y="197"/>
                  </a:lnTo>
                  <a:lnTo>
                    <a:pt x="428" y="196"/>
                  </a:lnTo>
                  <a:lnTo>
                    <a:pt x="426" y="194"/>
                  </a:lnTo>
                  <a:lnTo>
                    <a:pt x="424" y="194"/>
                  </a:lnTo>
                  <a:lnTo>
                    <a:pt x="418" y="197"/>
                  </a:lnTo>
                  <a:lnTo>
                    <a:pt x="417" y="197"/>
                  </a:lnTo>
                  <a:lnTo>
                    <a:pt x="417" y="197"/>
                  </a:lnTo>
                  <a:lnTo>
                    <a:pt x="415" y="197"/>
                  </a:lnTo>
                  <a:lnTo>
                    <a:pt x="415" y="197"/>
                  </a:lnTo>
                  <a:lnTo>
                    <a:pt x="416" y="196"/>
                  </a:lnTo>
                  <a:lnTo>
                    <a:pt x="417" y="195"/>
                  </a:lnTo>
                  <a:lnTo>
                    <a:pt x="417" y="192"/>
                  </a:lnTo>
                  <a:lnTo>
                    <a:pt x="415" y="190"/>
                  </a:lnTo>
                  <a:lnTo>
                    <a:pt x="415" y="186"/>
                  </a:lnTo>
                  <a:lnTo>
                    <a:pt x="414" y="182"/>
                  </a:lnTo>
                  <a:lnTo>
                    <a:pt x="413" y="179"/>
                  </a:lnTo>
                  <a:lnTo>
                    <a:pt x="413" y="179"/>
                  </a:lnTo>
                  <a:lnTo>
                    <a:pt x="412" y="178"/>
                  </a:lnTo>
                  <a:lnTo>
                    <a:pt x="411" y="179"/>
                  </a:lnTo>
                  <a:lnTo>
                    <a:pt x="410" y="179"/>
                  </a:lnTo>
                  <a:lnTo>
                    <a:pt x="410" y="178"/>
                  </a:lnTo>
                  <a:lnTo>
                    <a:pt x="407" y="178"/>
                  </a:lnTo>
                  <a:lnTo>
                    <a:pt x="407" y="179"/>
                  </a:lnTo>
                  <a:lnTo>
                    <a:pt x="407" y="180"/>
                  </a:lnTo>
                  <a:lnTo>
                    <a:pt x="407" y="181"/>
                  </a:lnTo>
                  <a:lnTo>
                    <a:pt x="407" y="178"/>
                  </a:lnTo>
                  <a:lnTo>
                    <a:pt x="406" y="179"/>
                  </a:lnTo>
                  <a:lnTo>
                    <a:pt x="406" y="179"/>
                  </a:lnTo>
                  <a:lnTo>
                    <a:pt x="405" y="178"/>
                  </a:lnTo>
                  <a:lnTo>
                    <a:pt x="403" y="175"/>
                  </a:lnTo>
                  <a:lnTo>
                    <a:pt x="403" y="175"/>
                  </a:lnTo>
                  <a:lnTo>
                    <a:pt x="403" y="174"/>
                  </a:lnTo>
                  <a:lnTo>
                    <a:pt x="404" y="160"/>
                  </a:lnTo>
                  <a:lnTo>
                    <a:pt x="404" y="159"/>
                  </a:lnTo>
                  <a:lnTo>
                    <a:pt x="405" y="159"/>
                  </a:lnTo>
                  <a:lnTo>
                    <a:pt x="406" y="158"/>
                  </a:lnTo>
                  <a:lnTo>
                    <a:pt x="405" y="156"/>
                  </a:lnTo>
                  <a:lnTo>
                    <a:pt x="407" y="155"/>
                  </a:lnTo>
                  <a:lnTo>
                    <a:pt x="407" y="152"/>
                  </a:lnTo>
                  <a:lnTo>
                    <a:pt x="407" y="151"/>
                  </a:lnTo>
                  <a:lnTo>
                    <a:pt x="405" y="150"/>
                  </a:lnTo>
                  <a:lnTo>
                    <a:pt x="406" y="149"/>
                  </a:lnTo>
                  <a:lnTo>
                    <a:pt x="408" y="149"/>
                  </a:lnTo>
                  <a:lnTo>
                    <a:pt x="410" y="146"/>
                  </a:lnTo>
                  <a:lnTo>
                    <a:pt x="412" y="145"/>
                  </a:lnTo>
                  <a:lnTo>
                    <a:pt x="411" y="144"/>
                  </a:lnTo>
                  <a:lnTo>
                    <a:pt x="411" y="143"/>
                  </a:lnTo>
                  <a:lnTo>
                    <a:pt x="413" y="143"/>
                  </a:lnTo>
                  <a:lnTo>
                    <a:pt x="413" y="143"/>
                  </a:lnTo>
                  <a:lnTo>
                    <a:pt x="413" y="142"/>
                  </a:lnTo>
                  <a:lnTo>
                    <a:pt x="413" y="141"/>
                  </a:lnTo>
                  <a:lnTo>
                    <a:pt x="414" y="141"/>
                  </a:lnTo>
                  <a:lnTo>
                    <a:pt x="414" y="140"/>
                  </a:lnTo>
                  <a:lnTo>
                    <a:pt x="414" y="139"/>
                  </a:lnTo>
                  <a:lnTo>
                    <a:pt x="416" y="142"/>
                  </a:lnTo>
                  <a:lnTo>
                    <a:pt x="415" y="138"/>
                  </a:lnTo>
                  <a:lnTo>
                    <a:pt x="416" y="135"/>
                  </a:lnTo>
                  <a:lnTo>
                    <a:pt x="417" y="135"/>
                  </a:lnTo>
                  <a:lnTo>
                    <a:pt x="418" y="135"/>
                  </a:lnTo>
                  <a:lnTo>
                    <a:pt x="419" y="135"/>
                  </a:lnTo>
                  <a:lnTo>
                    <a:pt x="419" y="135"/>
                  </a:lnTo>
                  <a:lnTo>
                    <a:pt x="418" y="135"/>
                  </a:lnTo>
                  <a:lnTo>
                    <a:pt x="417" y="133"/>
                  </a:lnTo>
                  <a:lnTo>
                    <a:pt x="417" y="132"/>
                  </a:lnTo>
                  <a:lnTo>
                    <a:pt x="418" y="133"/>
                  </a:lnTo>
                  <a:lnTo>
                    <a:pt x="419" y="132"/>
                  </a:lnTo>
                  <a:lnTo>
                    <a:pt x="422" y="133"/>
                  </a:lnTo>
                  <a:lnTo>
                    <a:pt x="423" y="132"/>
                  </a:lnTo>
                  <a:lnTo>
                    <a:pt x="424" y="132"/>
                  </a:lnTo>
                  <a:lnTo>
                    <a:pt x="426" y="132"/>
                  </a:lnTo>
                  <a:lnTo>
                    <a:pt x="427" y="131"/>
                  </a:lnTo>
                  <a:lnTo>
                    <a:pt x="427" y="130"/>
                  </a:lnTo>
                  <a:lnTo>
                    <a:pt x="427" y="129"/>
                  </a:lnTo>
                  <a:lnTo>
                    <a:pt x="426" y="126"/>
                  </a:lnTo>
                  <a:lnTo>
                    <a:pt x="425" y="125"/>
                  </a:lnTo>
                  <a:lnTo>
                    <a:pt x="425" y="124"/>
                  </a:lnTo>
                  <a:lnTo>
                    <a:pt x="425" y="124"/>
                  </a:lnTo>
                  <a:lnTo>
                    <a:pt x="425" y="124"/>
                  </a:lnTo>
                  <a:lnTo>
                    <a:pt x="424" y="124"/>
                  </a:lnTo>
                  <a:lnTo>
                    <a:pt x="423" y="124"/>
                  </a:lnTo>
                  <a:lnTo>
                    <a:pt x="421" y="123"/>
                  </a:lnTo>
                  <a:lnTo>
                    <a:pt x="421" y="122"/>
                  </a:lnTo>
                  <a:lnTo>
                    <a:pt x="421" y="121"/>
                  </a:lnTo>
                  <a:lnTo>
                    <a:pt x="419" y="122"/>
                  </a:lnTo>
                  <a:lnTo>
                    <a:pt x="418" y="122"/>
                  </a:lnTo>
                  <a:lnTo>
                    <a:pt x="418" y="124"/>
                  </a:lnTo>
                  <a:lnTo>
                    <a:pt x="418" y="123"/>
                  </a:lnTo>
                  <a:lnTo>
                    <a:pt x="418" y="122"/>
                  </a:lnTo>
                  <a:lnTo>
                    <a:pt x="419" y="122"/>
                  </a:lnTo>
                  <a:lnTo>
                    <a:pt x="418" y="121"/>
                  </a:lnTo>
                  <a:lnTo>
                    <a:pt x="417" y="121"/>
                  </a:lnTo>
                  <a:lnTo>
                    <a:pt x="416" y="121"/>
                  </a:lnTo>
                  <a:lnTo>
                    <a:pt x="416" y="121"/>
                  </a:lnTo>
                  <a:lnTo>
                    <a:pt x="416" y="121"/>
                  </a:lnTo>
                  <a:lnTo>
                    <a:pt x="413" y="120"/>
                  </a:lnTo>
                  <a:lnTo>
                    <a:pt x="412" y="119"/>
                  </a:lnTo>
                  <a:lnTo>
                    <a:pt x="412" y="119"/>
                  </a:lnTo>
                  <a:lnTo>
                    <a:pt x="412" y="120"/>
                  </a:lnTo>
                  <a:lnTo>
                    <a:pt x="411" y="120"/>
                  </a:lnTo>
                  <a:lnTo>
                    <a:pt x="410" y="120"/>
                  </a:lnTo>
                  <a:lnTo>
                    <a:pt x="410" y="119"/>
                  </a:lnTo>
                  <a:lnTo>
                    <a:pt x="411" y="117"/>
                  </a:lnTo>
                  <a:lnTo>
                    <a:pt x="416" y="120"/>
                  </a:lnTo>
                  <a:lnTo>
                    <a:pt x="416" y="120"/>
                  </a:lnTo>
                  <a:lnTo>
                    <a:pt x="418" y="121"/>
                  </a:lnTo>
                  <a:lnTo>
                    <a:pt x="419" y="121"/>
                  </a:lnTo>
                  <a:lnTo>
                    <a:pt x="420" y="121"/>
                  </a:lnTo>
                  <a:lnTo>
                    <a:pt x="420" y="121"/>
                  </a:lnTo>
                  <a:lnTo>
                    <a:pt x="421" y="121"/>
                  </a:lnTo>
                  <a:lnTo>
                    <a:pt x="421" y="120"/>
                  </a:lnTo>
                  <a:lnTo>
                    <a:pt x="422" y="121"/>
                  </a:lnTo>
                  <a:lnTo>
                    <a:pt x="422" y="121"/>
                  </a:lnTo>
                  <a:lnTo>
                    <a:pt x="424" y="122"/>
                  </a:lnTo>
                  <a:lnTo>
                    <a:pt x="425" y="123"/>
                  </a:lnTo>
                  <a:lnTo>
                    <a:pt x="425" y="123"/>
                  </a:lnTo>
                  <a:lnTo>
                    <a:pt x="426" y="124"/>
                  </a:lnTo>
                  <a:lnTo>
                    <a:pt x="427" y="124"/>
                  </a:lnTo>
                  <a:lnTo>
                    <a:pt x="427" y="124"/>
                  </a:lnTo>
                  <a:lnTo>
                    <a:pt x="428" y="124"/>
                  </a:lnTo>
                  <a:lnTo>
                    <a:pt x="429" y="124"/>
                  </a:lnTo>
                  <a:lnTo>
                    <a:pt x="429" y="123"/>
                  </a:lnTo>
                  <a:lnTo>
                    <a:pt x="429" y="123"/>
                  </a:lnTo>
                  <a:lnTo>
                    <a:pt x="431" y="120"/>
                  </a:lnTo>
                  <a:lnTo>
                    <a:pt x="430" y="120"/>
                  </a:lnTo>
                  <a:lnTo>
                    <a:pt x="430" y="118"/>
                  </a:lnTo>
                  <a:lnTo>
                    <a:pt x="431" y="119"/>
                  </a:lnTo>
                  <a:lnTo>
                    <a:pt x="432" y="119"/>
                  </a:lnTo>
                  <a:lnTo>
                    <a:pt x="432" y="118"/>
                  </a:lnTo>
                  <a:lnTo>
                    <a:pt x="431" y="117"/>
                  </a:lnTo>
                  <a:lnTo>
                    <a:pt x="431" y="117"/>
                  </a:lnTo>
                  <a:lnTo>
                    <a:pt x="431" y="116"/>
                  </a:lnTo>
                  <a:lnTo>
                    <a:pt x="432" y="116"/>
                  </a:lnTo>
                  <a:lnTo>
                    <a:pt x="432" y="117"/>
                  </a:lnTo>
                  <a:lnTo>
                    <a:pt x="432" y="117"/>
                  </a:lnTo>
                  <a:lnTo>
                    <a:pt x="433" y="117"/>
                  </a:lnTo>
                  <a:lnTo>
                    <a:pt x="433" y="117"/>
                  </a:lnTo>
                  <a:lnTo>
                    <a:pt x="433" y="117"/>
                  </a:lnTo>
                  <a:lnTo>
                    <a:pt x="436" y="118"/>
                  </a:lnTo>
                  <a:lnTo>
                    <a:pt x="436" y="117"/>
                  </a:lnTo>
                  <a:lnTo>
                    <a:pt x="438" y="118"/>
                  </a:lnTo>
                  <a:lnTo>
                    <a:pt x="439" y="117"/>
                  </a:lnTo>
                  <a:lnTo>
                    <a:pt x="440" y="116"/>
                  </a:lnTo>
                  <a:lnTo>
                    <a:pt x="441" y="116"/>
                  </a:lnTo>
                  <a:lnTo>
                    <a:pt x="443" y="113"/>
                  </a:lnTo>
                  <a:lnTo>
                    <a:pt x="443" y="111"/>
                  </a:lnTo>
                  <a:lnTo>
                    <a:pt x="443" y="111"/>
                  </a:lnTo>
                  <a:lnTo>
                    <a:pt x="444" y="109"/>
                  </a:lnTo>
                  <a:lnTo>
                    <a:pt x="445" y="109"/>
                  </a:lnTo>
                  <a:lnTo>
                    <a:pt x="446" y="106"/>
                  </a:lnTo>
                  <a:lnTo>
                    <a:pt x="447" y="106"/>
                  </a:lnTo>
                  <a:lnTo>
                    <a:pt x="447" y="106"/>
                  </a:lnTo>
                  <a:lnTo>
                    <a:pt x="447" y="105"/>
                  </a:lnTo>
                  <a:lnTo>
                    <a:pt x="447" y="103"/>
                  </a:lnTo>
                  <a:lnTo>
                    <a:pt x="447" y="103"/>
                  </a:lnTo>
                  <a:lnTo>
                    <a:pt x="447" y="102"/>
                  </a:lnTo>
                  <a:lnTo>
                    <a:pt x="442" y="102"/>
                  </a:lnTo>
                  <a:lnTo>
                    <a:pt x="441" y="102"/>
                  </a:lnTo>
                  <a:lnTo>
                    <a:pt x="436" y="101"/>
                  </a:lnTo>
                  <a:lnTo>
                    <a:pt x="432" y="95"/>
                  </a:lnTo>
                  <a:lnTo>
                    <a:pt x="429" y="95"/>
                  </a:lnTo>
                  <a:lnTo>
                    <a:pt x="430" y="93"/>
                  </a:lnTo>
                  <a:lnTo>
                    <a:pt x="432" y="94"/>
                  </a:lnTo>
                  <a:lnTo>
                    <a:pt x="432" y="93"/>
                  </a:lnTo>
                  <a:lnTo>
                    <a:pt x="433" y="93"/>
                  </a:lnTo>
                  <a:lnTo>
                    <a:pt x="436" y="95"/>
                  </a:lnTo>
                  <a:lnTo>
                    <a:pt x="437" y="96"/>
                  </a:lnTo>
                  <a:lnTo>
                    <a:pt x="437" y="96"/>
                  </a:lnTo>
                  <a:lnTo>
                    <a:pt x="440" y="99"/>
                  </a:lnTo>
                  <a:lnTo>
                    <a:pt x="441" y="101"/>
                  </a:lnTo>
                  <a:lnTo>
                    <a:pt x="446" y="100"/>
                  </a:lnTo>
                  <a:lnTo>
                    <a:pt x="447" y="99"/>
                  </a:lnTo>
                  <a:lnTo>
                    <a:pt x="447" y="98"/>
                  </a:lnTo>
                  <a:lnTo>
                    <a:pt x="448" y="97"/>
                  </a:lnTo>
                  <a:lnTo>
                    <a:pt x="449" y="96"/>
                  </a:lnTo>
                  <a:lnTo>
                    <a:pt x="450" y="95"/>
                  </a:lnTo>
                  <a:lnTo>
                    <a:pt x="450" y="93"/>
                  </a:lnTo>
                  <a:lnTo>
                    <a:pt x="451" y="92"/>
                  </a:lnTo>
                  <a:lnTo>
                    <a:pt x="452" y="92"/>
                  </a:lnTo>
                  <a:lnTo>
                    <a:pt x="452" y="92"/>
                  </a:lnTo>
                  <a:lnTo>
                    <a:pt x="452" y="91"/>
                  </a:lnTo>
                  <a:lnTo>
                    <a:pt x="452" y="89"/>
                  </a:lnTo>
                  <a:lnTo>
                    <a:pt x="452" y="88"/>
                  </a:lnTo>
                  <a:lnTo>
                    <a:pt x="450" y="88"/>
                  </a:lnTo>
                  <a:lnTo>
                    <a:pt x="449" y="87"/>
                  </a:lnTo>
                  <a:lnTo>
                    <a:pt x="448" y="86"/>
                  </a:lnTo>
                  <a:lnTo>
                    <a:pt x="449" y="86"/>
                  </a:lnTo>
                  <a:lnTo>
                    <a:pt x="449" y="85"/>
                  </a:lnTo>
                  <a:lnTo>
                    <a:pt x="450" y="84"/>
                  </a:lnTo>
                  <a:lnTo>
                    <a:pt x="452" y="85"/>
                  </a:lnTo>
                  <a:lnTo>
                    <a:pt x="453" y="85"/>
                  </a:lnTo>
                  <a:lnTo>
                    <a:pt x="453" y="85"/>
                  </a:lnTo>
                  <a:lnTo>
                    <a:pt x="455" y="84"/>
                  </a:lnTo>
                  <a:lnTo>
                    <a:pt x="456" y="84"/>
                  </a:lnTo>
                  <a:lnTo>
                    <a:pt x="457" y="88"/>
                  </a:lnTo>
                  <a:lnTo>
                    <a:pt x="458" y="88"/>
                  </a:lnTo>
                  <a:lnTo>
                    <a:pt x="458" y="88"/>
                  </a:lnTo>
                  <a:lnTo>
                    <a:pt x="459" y="88"/>
                  </a:lnTo>
                  <a:lnTo>
                    <a:pt x="461" y="89"/>
                  </a:lnTo>
                  <a:lnTo>
                    <a:pt x="461" y="87"/>
                  </a:lnTo>
                  <a:lnTo>
                    <a:pt x="461" y="87"/>
                  </a:lnTo>
                  <a:lnTo>
                    <a:pt x="461" y="87"/>
                  </a:lnTo>
                  <a:lnTo>
                    <a:pt x="462" y="88"/>
                  </a:lnTo>
                  <a:lnTo>
                    <a:pt x="463" y="89"/>
                  </a:lnTo>
                  <a:lnTo>
                    <a:pt x="465" y="89"/>
                  </a:lnTo>
                  <a:lnTo>
                    <a:pt x="465" y="89"/>
                  </a:lnTo>
                  <a:lnTo>
                    <a:pt x="465" y="89"/>
                  </a:lnTo>
                  <a:lnTo>
                    <a:pt x="464" y="87"/>
                  </a:lnTo>
                  <a:lnTo>
                    <a:pt x="464" y="86"/>
                  </a:lnTo>
                  <a:lnTo>
                    <a:pt x="463" y="84"/>
                  </a:lnTo>
                  <a:lnTo>
                    <a:pt x="462" y="83"/>
                  </a:lnTo>
                  <a:lnTo>
                    <a:pt x="463" y="82"/>
                  </a:lnTo>
                  <a:lnTo>
                    <a:pt x="464" y="84"/>
                  </a:lnTo>
                  <a:lnTo>
                    <a:pt x="466" y="85"/>
                  </a:lnTo>
                  <a:lnTo>
                    <a:pt x="466" y="86"/>
                  </a:lnTo>
                  <a:lnTo>
                    <a:pt x="467" y="87"/>
                  </a:lnTo>
                  <a:lnTo>
                    <a:pt x="468" y="87"/>
                  </a:lnTo>
                  <a:lnTo>
                    <a:pt x="468" y="85"/>
                  </a:lnTo>
                  <a:lnTo>
                    <a:pt x="469" y="84"/>
                  </a:lnTo>
                  <a:lnTo>
                    <a:pt x="471" y="84"/>
                  </a:lnTo>
                  <a:lnTo>
                    <a:pt x="474" y="81"/>
                  </a:lnTo>
                  <a:lnTo>
                    <a:pt x="474" y="80"/>
                  </a:lnTo>
                  <a:lnTo>
                    <a:pt x="474" y="79"/>
                  </a:lnTo>
                  <a:lnTo>
                    <a:pt x="476" y="77"/>
                  </a:lnTo>
                  <a:lnTo>
                    <a:pt x="478" y="77"/>
                  </a:lnTo>
                  <a:lnTo>
                    <a:pt x="478" y="76"/>
                  </a:lnTo>
                  <a:lnTo>
                    <a:pt x="478" y="75"/>
                  </a:lnTo>
                  <a:lnTo>
                    <a:pt x="478" y="74"/>
                  </a:lnTo>
                  <a:lnTo>
                    <a:pt x="478" y="73"/>
                  </a:lnTo>
                  <a:lnTo>
                    <a:pt x="478" y="72"/>
                  </a:lnTo>
                  <a:lnTo>
                    <a:pt x="478" y="71"/>
                  </a:lnTo>
                  <a:lnTo>
                    <a:pt x="474" y="66"/>
                  </a:lnTo>
                  <a:lnTo>
                    <a:pt x="474" y="62"/>
                  </a:lnTo>
                  <a:lnTo>
                    <a:pt x="475" y="61"/>
                  </a:lnTo>
                  <a:lnTo>
                    <a:pt x="472" y="62"/>
                  </a:lnTo>
                  <a:lnTo>
                    <a:pt x="472" y="60"/>
                  </a:lnTo>
                  <a:lnTo>
                    <a:pt x="472" y="60"/>
                  </a:lnTo>
                  <a:lnTo>
                    <a:pt x="472" y="59"/>
                  </a:lnTo>
                  <a:lnTo>
                    <a:pt x="472" y="59"/>
                  </a:lnTo>
                  <a:lnTo>
                    <a:pt x="471" y="57"/>
                  </a:lnTo>
                  <a:lnTo>
                    <a:pt x="472" y="56"/>
                  </a:lnTo>
                  <a:lnTo>
                    <a:pt x="473" y="57"/>
                  </a:lnTo>
                  <a:lnTo>
                    <a:pt x="473" y="56"/>
                  </a:lnTo>
                  <a:lnTo>
                    <a:pt x="474" y="56"/>
                  </a:lnTo>
                  <a:lnTo>
                    <a:pt x="474" y="57"/>
                  </a:lnTo>
                  <a:lnTo>
                    <a:pt x="475" y="58"/>
                  </a:lnTo>
                  <a:lnTo>
                    <a:pt x="476" y="56"/>
                  </a:lnTo>
                  <a:lnTo>
                    <a:pt x="476" y="56"/>
                  </a:lnTo>
                  <a:lnTo>
                    <a:pt x="478" y="55"/>
                  </a:lnTo>
                  <a:lnTo>
                    <a:pt x="478" y="55"/>
                  </a:lnTo>
                  <a:lnTo>
                    <a:pt x="479" y="53"/>
                  </a:lnTo>
                  <a:lnTo>
                    <a:pt x="478" y="52"/>
                  </a:lnTo>
                  <a:lnTo>
                    <a:pt x="475" y="51"/>
                  </a:lnTo>
                  <a:lnTo>
                    <a:pt x="476" y="50"/>
                  </a:lnTo>
                  <a:lnTo>
                    <a:pt x="477" y="48"/>
                  </a:lnTo>
                  <a:lnTo>
                    <a:pt x="478" y="48"/>
                  </a:lnTo>
                  <a:lnTo>
                    <a:pt x="478" y="46"/>
                  </a:lnTo>
                  <a:lnTo>
                    <a:pt x="476" y="46"/>
                  </a:lnTo>
                  <a:lnTo>
                    <a:pt x="476" y="45"/>
                  </a:lnTo>
                  <a:lnTo>
                    <a:pt x="473" y="45"/>
                  </a:lnTo>
                  <a:lnTo>
                    <a:pt x="472" y="45"/>
                  </a:lnTo>
                  <a:lnTo>
                    <a:pt x="473" y="44"/>
                  </a:lnTo>
                  <a:lnTo>
                    <a:pt x="471" y="42"/>
                  </a:lnTo>
                  <a:lnTo>
                    <a:pt x="470" y="41"/>
                  </a:lnTo>
                  <a:lnTo>
                    <a:pt x="472" y="41"/>
                  </a:lnTo>
                  <a:lnTo>
                    <a:pt x="471" y="39"/>
                  </a:lnTo>
                  <a:lnTo>
                    <a:pt x="471" y="38"/>
                  </a:lnTo>
                  <a:lnTo>
                    <a:pt x="470" y="38"/>
                  </a:lnTo>
                  <a:lnTo>
                    <a:pt x="468" y="39"/>
                  </a:lnTo>
                  <a:lnTo>
                    <a:pt x="468" y="38"/>
                  </a:lnTo>
                  <a:lnTo>
                    <a:pt x="465" y="38"/>
                  </a:lnTo>
                  <a:lnTo>
                    <a:pt x="463" y="37"/>
                  </a:lnTo>
                  <a:lnTo>
                    <a:pt x="462" y="36"/>
                  </a:lnTo>
                  <a:lnTo>
                    <a:pt x="461" y="36"/>
                  </a:lnTo>
                  <a:lnTo>
                    <a:pt x="458" y="36"/>
                  </a:lnTo>
                  <a:lnTo>
                    <a:pt x="458" y="37"/>
                  </a:lnTo>
                  <a:lnTo>
                    <a:pt x="455" y="36"/>
                  </a:lnTo>
                  <a:lnTo>
                    <a:pt x="455" y="38"/>
                  </a:lnTo>
                  <a:lnTo>
                    <a:pt x="455" y="39"/>
                  </a:lnTo>
                  <a:lnTo>
                    <a:pt x="455" y="41"/>
                  </a:lnTo>
                  <a:lnTo>
                    <a:pt x="455" y="41"/>
                  </a:lnTo>
                  <a:lnTo>
                    <a:pt x="455" y="43"/>
                  </a:lnTo>
                  <a:lnTo>
                    <a:pt x="455" y="44"/>
                  </a:lnTo>
                  <a:lnTo>
                    <a:pt x="455" y="44"/>
                  </a:lnTo>
                  <a:lnTo>
                    <a:pt x="456" y="46"/>
                  </a:lnTo>
                  <a:lnTo>
                    <a:pt x="457" y="47"/>
                  </a:lnTo>
                  <a:lnTo>
                    <a:pt x="458" y="47"/>
                  </a:lnTo>
                  <a:lnTo>
                    <a:pt x="458" y="48"/>
                  </a:lnTo>
                  <a:lnTo>
                    <a:pt x="459" y="48"/>
                  </a:lnTo>
                  <a:lnTo>
                    <a:pt x="460" y="49"/>
                  </a:lnTo>
                  <a:lnTo>
                    <a:pt x="458" y="49"/>
                  </a:lnTo>
                  <a:lnTo>
                    <a:pt x="458" y="49"/>
                  </a:lnTo>
                  <a:lnTo>
                    <a:pt x="458" y="50"/>
                  </a:lnTo>
                  <a:lnTo>
                    <a:pt x="458" y="50"/>
                  </a:lnTo>
                  <a:lnTo>
                    <a:pt x="458" y="50"/>
                  </a:lnTo>
                  <a:lnTo>
                    <a:pt x="457" y="51"/>
                  </a:lnTo>
                  <a:lnTo>
                    <a:pt x="458" y="52"/>
                  </a:lnTo>
                  <a:lnTo>
                    <a:pt x="459" y="52"/>
                  </a:lnTo>
                  <a:lnTo>
                    <a:pt x="459" y="52"/>
                  </a:lnTo>
                  <a:lnTo>
                    <a:pt x="458" y="52"/>
                  </a:lnTo>
                  <a:lnTo>
                    <a:pt x="457" y="52"/>
                  </a:lnTo>
                  <a:lnTo>
                    <a:pt x="456" y="53"/>
                  </a:lnTo>
                  <a:lnTo>
                    <a:pt x="455" y="52"/>
                  </a:lnTo>
                  <a:lnTo>
                    <a:pt x="455" y="53"/>
                  </a:lnTo>
                  <a:lnTo>
                    <a:pt x="454" y="53"/>
                  </a:lnTo>
                  <a:lnTo>
                    <a:pt x="454" y="54"/>
                  </a:lnTo>
                  <a:lnTo>
                    <a:pt x="454" y="59"/>
                  </a:lnTo>
                  <a:lnTo>
                    <a:pt x="453" y="59"/>
                  </a:lnTo>
                  <a:lnTo>
                    <a:pt x="453" y="61"/>
                  </a:lnTo>
                  <a:lnTo>
                    <a:pt x="451" y="64"/>
                  </a:lnTo>
                  <a:lnTo>
                    <a:pt x="450" y="66"/>
                  </a:lnTo>
                  <a:lnTo>
                    <a:pt x="449" y="68"/>
                  </a:lnTo>
                  <a:lnTo>
                    <a:pt x="449" y="73"/>
                  </a:lnTo>
                  <a:lnTo>
                    <a:pt x="448" y="72"/>
                  </a:lnTo>
                  <a:lnTo>
                    <a:pt x="448" y="72"/>
                  </a:lnTo>
                  <a:lnTo>
                    <a:pt x="447" y="73"/>
                  </a:lnTo>
                  <a:lnTo>
                    <a:pt x="447" y="72"/>
                  </a:lnTo>
                  <a:lnTo>
                    <a:pt x="447" y="73"/>
                  </a:lnTo>
                  <a:lnTo>
                    <a:pt x="446" y="74"/>
                  </a:lnTo>
                  <a:lnTo>
                    <a:pt x="445" y="75"/>
                  </a:lnTo>
                  <a:lnTo>
                    <a:pt x="444" y="74"/>
                  </a:lnTo>
                  <a:lnTo>
                    <a:pt x="443" y="73"/>
                  </a:lnTo>
                  <a:lnTo>
                    <a:pt x="439" y="64"/>
                  </a:lnTo>
                  <a:lnTo>
                    <a:pt x="439" y="62"/>
                  </a:lnTo>
                  <a:lnTo>
                    <a:pt x="439" y="60"/>
                  </a:lnTo>
                  <a:lnTo>
                    <a:pt x="439" y="58"/>
                  </a:lnTo>
                  <a:lnTo>
                    <a:pt x="439" y="59"/>
                  </a:lnTo>
                  <a:lnTo>
                    <a:pt x="440" y="60"/>
                  </a:lnTo>
                  <a:lnTo>
                    <a:pt x="441" y="60"/>
                  </a:lnTo>
                  <a:lnTo>
                    <a:pt x="442" y="59"/>
                  </a:lnTo>
                  <a:lnTo>
                    <a:pt x="440" y="51"/>
                  </a:lnTo>
                  <a:lnTo>
                    <a:pt x="437" y="48"/>
                  </a:lnTo>
                  <a:lnTo>
                    <a:pt x="436" y="47"/>
                  </a:lnTo>
                  <a:lnTo>
                    <a:pt x="436" y="44"/>
                  </a:lnTo>
                  <a:lnTo>
                    <a:pt x="434" y="44"/>
                  </a:lnTo>
                  <a:lnTo>
                    <a:pt x="433" y="45"/>
                  </a:lnTo>
                  <a:lnTo>
                    <a:pt x="432" y="47"/>
                  </a:lnTo>
                  <a:lnTo>
                    <a:pt x="431" y="48"/>
                  </a:lnTo>
                  <a:lnTo>
                    <a:pt x="431" y="53"/>
                  </a:lnTo>
                  <a:lnTo>
                    <a:pt x="431" y="53"/>
                  </a:lnTo>
                  <a:lnTo>
                    <a:pt x="430" y="55"/>
                  </a:lnTo>
                  <a:lnTo>
                    <a:pt x="430" y="56"/>
                  </a:lnTo>
                  <a:lnTo>
                    <a:pt x="429" y="59"/>
                  </a:lnTo>
                  <a:lnTo>
                    <a:pt x="427" y="56"/>
                  </a:lnTo>
                  <a:lnTo>
                    <a:pt x="428" y="52"/>
                  </a:lnTo>
                  <a:lnTo>
                    <a:pt x="427" y="50"/>
                  </a:lnTo>
                  <a:lnTo>
                    <a:pt x="427" y="50"/>
                  </a:lnTo>
                  <a:lnTo>
                    <a:pt x="426" y="48"/>
                  </a:lnTo>
                  <a:lnTo>
                    <a:pt x="426" y="47"/>
                  </a:lnTo>
                  <a:lnTo>
                    <a:pt x="425" y="47"/>
                  </a:lnTo>
                  <a:lnTo>
                    <a:pt x="422" y="44"/>
                  </a:lnTo>
                  <a:lnTo>
                    <a:pt x="423" y="44"/>
                  </a:lnTo>
                  <a:lnTo>
                    <a:pt x="424" y="43"/>
                  </a:lnTo>
                  <a:lnTo>
                    <a:pt x="425" y="44"/>
                  </a:lnTo>
                  <a:lnTo>
                    <a:pt x="425" y="44"/>
                  </a:lnTo>
                  <a:lnTo>
                    <a:pt x="425" y="42"/>
                  </a:lnTo>
                  <a:lnTo>
                    <a:pt x="425" y="41"/>
                  </a:lnTo>
                  <a:lnTo>
                    <a:pt x="425" y="41"/>
                  </a:lnTo>
                  <a:lnTo>
                    <a:pt x="424" y="41"/>
                  </a:lnTo>
                  <a:lnTo>
                    <a:pt x="424" y="41"/>
                  </a:lnTo>
                  <a:lnTo>
                    <a:pt x="423" y="41"/>
                  </a:lnTo>
                  <a:lnTo>
                    <a:pt x="422" y="41"/>
                  </a:lnTo>
                  <a:lnTo>
                    <a:pt x="423" y="40"/>
                  </a:lnTo>
                  <a:lnTo>
                    <a:pt x="423" y="39"/>
                  </a:lnTo>
                  <a:lnTo>
                    <a:pt x="422" y="39"/>
                  </a:lnTo>
                  <a:lnTo>
                    <a:pt x="421" y="41"/>
                  </a:lnTo>
                  <a:lnTo>
                    <a:pt x="420" y="41"/>
                  </a:lnTo>
                  <a:lnTo>
                    <a:pt x="418" y="41"/>
                  </a:lnTo>
                  <a:lnTo>
                    <a:pt x="418" y="38"/>
                  </a:lnTo>
                  <a:lnTo>
                    <a:pt x="415" y="38"/>
                  </a:lnTo>
                  <a:lnTo>
                    <a:pt x="415" y="38"/>
                  </a:lnTo>
                  <a:lnTo>
                    <a:pt x="415" y="37"/>
                  </a:lnTo>
                  <a:lnTo>
                    <a:pt x="416" y="37"/>
                  </a:lnTo>
                  <a:lnTo>
                    <a:pt x="416" y="36"/>
                  </a:lnTo>
                  <a:lnTo>
                    <a:pt x="417" y="36"/>
                  </a:lnTo>
                  <a:lnTo>
                    <a:pt x="418" y="35"/>
                  </a:lnTo>
                  <a:lnTo>
                    <a:pt x="418" y="35"/>
                  </a:lnTo>
                  <a:lnTo>
                    <a:pt x="419" y="33"/>
                  </a:lnTo>
                  <a:lnTo>
                    <a:pt x="418" y="32"/>
                  </a:lnTo>
                  <a:lnTo>
                    <a:pt x="417" y="32"/>
                  </a:lnTo>
                  <a:lnTo>
                    <a:pt x="417" y="32"/>
                  </a:lnTo>
                  <a:lnTo>
                    <a:pt x="417" y="31"/>
                  </a:lnTo>
                  <a:lnTo>
                    <a:pt x="417" y="30"/>
                  </a:lnTo>
                  <a:lnTo>
                    <a:pt x="417" y="30"/>
                  </a:lnTo>
                  <a:lnTo>
                    <a:pt x="418" y="30"/>
                  </a:lnTo>
                  <a:lnTo>
                    <a:pt x="420" y="31"/>
                  </a:lnTo>
                  <a:lnTo>
                    <a:pt x="421" y="31"/>
                  </a:lnTo>
                  <a:lnTo>
                    <a:pt x="421" y="30"/>
                  </a:lnTo>
                  <a:lnTo>
                    <a:pt x="421" y="30"/>
                  </a:lnTo>
                  <a:lnTo>
                    <a:pt x="421" y="28"/>
                  </a:lnTo>
                  <a:lnTo>
                    <a:pt x="420" y="27"/>
                  </a:lnTo>
                  <a:lnTo>
                    <a:pt x="420" y="28"/>
                  </a:lnTo>
                  <a:lnTo>
                    <a:pt x="419" y="29"/>
                  </a:lnTo>
                  <a:lnTo>
                    <a:pt x="419" y="29"/>
                  </a:lnTo>
                  <a:lnTo>
                    <a:pt x="418" y="26"/>
                  </a:lnTo>
                  <a:lnTo>
                    <a:pt x="418" y="25"/>
                  </a:lnTo>
                  <a:lnTo>
                    <a:pt x="418" y="23"/>
                  </a:lnTo>
                  <a:lnTo>
                    <a:pt x="417" y="22"/>
                  </a:lnTo>
                  <a:lnTo>
                    <a:pt x="415" y="22"/>
                  </a:lnTo>
                  <a:lnTo>
                    <a:pt x="415" y="20"/>
                  </a:lnTo>
                  <a:lnTo>
                    <a:pt x="414" y="20"/>
                  </a:lnTo>
                  <a:lnTo>
                    <a:pt x="414" y="19"/>
                  </a:lnTo>
                  <a:lnTo>
                    <a:pt x="414" y="19"/>
                  </a:lnTo>
                  <a:lnTo>
                    <a:pt x="414" y="12"/>
                  </a:lnTo>
                  <a:lnTo>
                    <a:pt x="411" y="8"/>
                  </a:lnTo>
                  <a:lnTo>
                    <a:pt x="410" y="8"/>
                  </a:lnTo>
                  <a:lnTo>
                    <a:pt x="410" y="6"/>
                  </a:lnTo>
                  <a:lnTo>
                    <a:pt x="410" y="4"/>
                  </a:lnTo>
                  <a:lnTo>
                    <a:pt x="408" y="4"/>
                  </a:lnTo>
                  <a:lnTo>
                    <a:pt x="407" y="3"/>
                  </a:lnTo>
                  <a:lnTo>
                    <a:pt x="407" y="4"/>
                  </a:lnTo>
                  <a:lnTo>
                    <a:pt x="406" y="5"/>
                  </a:lnTo>
                  <a:lnTo>
                    <a:pt x="406" y="3"/>
                  </a:lnTo>
                  <a:lnTo>
                    <a:pt x="405" y="4"/>
                  </a:lnTo>
                  <a:lnTo>
                    <a:pt x="405" y="3"/>
                  </a:lnTo>
                  <a:lnTo>
                    <a:pt x="405" y="2"/>
                  </a:lnTo>
                  <a:lnTo>
                    <a:pt x="405" y="2"/>
                  </a:lnTo>
                  <a:lnTo>
                    <a:pt x="406" y="1"/>
                  </a:lnTo>
                  <a:lnTo>
                    <a:pt x="404" y="0"/>
                  </a:lnTo>
                  <a:lnTo>
                    <a:pt x="403" y="1"/>
                  </a:lnTo>
                  <a:lnTo>
                    <a:pt x="403" y="0"/>
                  </a:lnTo>
                  <a:lnTo>
                    <a:pt x="402" y="1"/>
                  </a:lnTo>
                  <a:lnTo>
                    <a:pt x="400" y="4"/>
                  </a:lnTo>
                  <a:lnTo>
                    <a:pt x="398" y="7"/>
                  </a:lnTo>
                  <a:lnTo>
                    <a:pt x="399" y="8"/>
                  </a:lnTo>
                  <a:lnTo>
                    <a:pt x="399" y="8"/>
                  </a:lnTo>
                  <a:lnTo>
                    <a:pt x="399" y="8"/>
                  </a:lnTo>
                  <a:lnTo>
                    <a:pt x="400" y="11"/>
                  </a:lnTo>
                  <a:lnTo>
                    <a:pt x="399" y="12"/>
                  </a:lnTo>
                  <a:lnTo>
                    <a:pt x="399" y="12"/>
                  </a:lnTo>
                  <a:lnTo>
                    <a:pt x="397" y="10"/>
                  </a:lnTo>
                  <a:lnTo>
                    <a:pt x="396" y="11"/>
                  </a:lnTo>
                  <a:lnTo>
                    <a:pt x="396" y="12"/>
                  </a:lnTo>
                  <a:lnTo>
                    <a:pt x="396" y="12"/>
                  </a:lnTo>
                  <a:lnTo>
                    <a:pt x="396" y="12"/>
                  </a:lnTo>
                  <a:lnTo>
                    <a:pt x="396" y="12"/>
                  </a:lnTo>
                  <a:lnTo>
                    <a:pt x="396" y="15"/>
                  </a:lnTo>
                  <a:lnTo>
                    <a:pt x="396" y="15"/>
                  </a:lnTo>
                  <a:lnTo>
                    <a:pt x="395" y="17"/>
                  </a:lnTo>
                  <a:lnTo>
                    <a:pt x="395" y="19"/>
                  </a:lnTo>
                  <a:lnTo>
                    <a:pt x="396" y="20"/>
                  </a:lnTo>
                  <a:lnTo>
                    <a:pt x="396" y="22"/>
                  </a:lnTo>
                  <a:lnTo>
                    <a:pt x="397" y="22"/>
                  </a:lnTo>
                  <a:lnTo>
                    <a:pt x="397" y="24"/>
                  </a:lnTo>
                  <a:lnTo>
                    <a:pt x="396" y="24"/>
                  </a:lnTo>
                  <a:lnTo>
                    <a:pt x="396" y="24"/>
                  </a:lnTo>
                  <a:lnTo>
                    <a:pt x="396" y="24"/>
                  </a:lnTo>
                  <a:lnTo>
                    <a:pt x="395" y="26"/>
                  </a:lnTo>
                  <a:lnTo>
                    <a:pt x="395" y="26"/>
                  </a:lnTo>
                  <a:lnTo>
                    <a:pt x="394" y="26"/>
                  </a:lnTo>
                  <a:lnTo>
                    <a:pt x="394" y="32"/>
                  </a:lnTo>
                  <a:lnTo>
                    <a:pt x="395" y="33"/>
                  </a:lnTo>
                  <a:lnTo>
                    <a:pt x="395" y="33"/>
                  </a:lnTo>
                  <a:lnTo>
                    <a:pt x="397" y="35"/>
                  </a:lnTo>
                  <a:lnTo>
                    <a:pt x="396" y="35"/>
                  </a:lnTo>
                  <a:lnTo>
                    <a:pt x="397" y="36"/>
                  </a:lnTo>
                  <a:lnTo>
                    <a:pt x="398" y="37"/>
                  </a:lnTo>
                  <a:lnTo>
                    <a:pt x="401" y="37"/>
                  </a:lnTo>
                  <a:lnTo>
                    <a:pt x="401" y="37"/>
                  </a:lnTo>
                  <a:lnTo>
                    <a:pt x="401" y="38"/>
                  </a:lnTo>
                  <a:lnTo>
                    <a:pt x="403" y="39"/>
                  </a:lnTo>
                  <a:lnTo>
                    <a:pt x="403" y="40"/>
                  </a:lnTo>
                  <a:lnTo>
                    <a:pt x="403" y="40"/>
                  </a:lnTo>
                  <a:lnTo>
                    <a:pt x="404" y="40"/>
                  </a:lnTo>
                  <a:lnTo>
                    <a:pt x="404" y="39"/>
                  </a:lnTo>
                  <a:lnTo>
                    <a:pt x="404" y="39"/>
                  </a:lnTo>
                  <a:lnTo>
                    <a:pt x="406" y="42"/>
                  </a:lnTo>
                  <a:lnTo>
                    <a:pt x="407" y="42"/>
                  </a:lnTo>
                  <a:lnTo>
                    <a:pt x="409" y="41"/>
                  </a:lnTo>
                  <a:lnTo>
                    <a:pt x="410" y="41"/>
                  </a:lnTo>
                  <a:lnTo>
                    <a:pt x="410" y="43"/>
                  </a:lnTo>
                  <a:lnTo>
                    <a:pt x="410" y="44"/>
                  </a:lnTo>
                  <a:lnTo>
                    <a:pt x="409" y="46"/>
                  </a:lnTo>
                  <a:lnTo>
                    <a:pt x="409" y="45"/>
                  </a:lnTo>
                  <a:lnTo>
                    <a:pt x="409" y="44"/>
                  </a:lnTo>
                  <a:lnTo>
                    <a:pt x="409" y="42"/>
                  </a:lnTo>
                  <a:lnTo>
                    <a:pt x="409" y="43"/>
                  </a:lnTo>
                  <a:lnTo>
                    <a:pt x="407" y="44"/>
                  </a:lnTo>
                  <a:lnTo>
                    <a:pt x="407" y="45"/>
                  </a:lnTo>
                  <a:lnTo>
                    <a:pt x="406" y="47"/>
                  </a:lnTo>
                  <a:lnTo>
                    <a:pt x="407" y="46"/>
                  </a:lnTo>
                  <a:lnTo>
                    <a:pt x="407" y="48"/>
                  </a:lnTo>
                  <a:lnTo>
                    <a:pt x="406" y="49"/>
                  </a:lnTo>
                  <a:lnTo>
                    <a:pt x="405" y="49"/>
                  </a:lnTo>
                  <a:lnTo>
                    <a:pt x="405" y="50"/>
                  </a:lnTo>
                  <a:lnTo>
                    <a:pt x="404" y="52"/>
                  </a:lnTo>
                  <a:lnTo>
                    <a:pt x="404" y="53"/>
                  </a:lnTo>
                  <a:lnTo>
                    <a:pt x="406" y="53"/>
                  </a:lnTo>
                  <a:lnTo>
                    <a:pt x="407" y="52"/>
                  </a:lnTo>
                  <a:lnTo>
                    <a:pt x="409" y="50"/>
                  </a:lnTo>
                  <a:lnTo>
                    <a:pt x="408" y="51"/>
                  </a:lnTo>
                  <a:lnTo>
                    <a:pt x="407" y="51"/>
                  </a:lnTo>
                  <a:lnTo>
                    <a:pt x="407" y="50"/>
                  </a:lnTo>
                  <a:lnTo>
                    <a:pt x="408" y="49"/>
                  </a:lnTo>
                  <a:lnTo>
                    <a:pt x="408" y="48"/>
                  </a:lnTo>
                  <a:lnTo>
                    <a:pt x="409" y="49"/>
                  </a:lnTo>
                  <a:lnTo>
                    <a:pt x="410" y="55"/>
                  </a:lnTo>
                  <a:lnTo>
                    <a:pt x="410" y="55"/>
                  </a:lnTo>
                  <a:lnTo>
                    <a:pt x="410" y="55"/>
                  </a:lnTo>
                  <a:lnTo>
                    <a:pt x="407" y="58"/>
                  </a:lnTo>
                  <a:lnTo>
                    <a:pt x="407" y="59"/>
                  </a:lnTo>
                  <a:lnTo>
                    <a:pt x="407" y="60"/>
                  </a:lnTo>
                  <a:lnTo>
                    <a:pt x="405" y="61"/>
                  </a:lnTo>
                  <a:lnTo>
                    <a:pt x="404" y="62"/>
                  </a:lnTo>
                  <a:lnTo>
                    <a:pt x="403" y="63"/>
                  </a:lnTo>
                  <a:lnTo>
                    <a:pt x="403" y="62"/>
                  </a:lnTo>
                  <a:lnTo>
                    <a:pt x="401" y="62"/>
                  </a:lnTo>
                  <a:lnTo>
                    <a:pt x="401" y="62"/>
                  </a:lnTo>
                  <a:lnTo>
                    <a:pt x="401" y="62"/>
                  </a:lnTo>
                  <a:lnTo>
                    <a:pt x="400" y="62"/>
                  </a:lnTo>
                  <a:lnTo>
                    <a:pt x="399" y="62"/>
                  </a:lnTo>
                  <a:lnTo>
                    <a:pt x="399" y="62"/>
                  </a:lnTo>
                  <a:lnTo>
                    <a:pt x="399" y="63"/>
                  </a:lnTo>
                  <a:lnTo>
                    <a:pt x="399" y="64"/>
                  </a:lnTo>
                  <a:lnTo>
                    <a:pt x="399" y="67"/>
                  </a:lnTo>
                  <a:lnTo>
                    <a:pt x="400" y="69"/>
                  </a:lnTo>
                  <a:lnTo>
                    <a:pt x="401" y="70"/>
                  </a:lnTo>
                  <a:lnTo>
                    <a:pt x="401" y="71"/>
                  </a:lnTo>
                  <a:lnTo>
                    <a:pt x="401" y="73"/>
                  </a:lnTo>
                  <a:lnTo>
                    <a:pt x="401" y="75"/>
                  </a:lnTo>
                  <a:lnTo>
                    <a:pt x="399" y="74"/>
                  </a:lnTo>
                  <a:lnTo>
                    <a:pt x="399" y="73"/>
                  </a:lnTo>
                  <a:lnTo>
                    <a:pt x="399" y="73"/>
                  </a:lnTo>
                  <a:lnTo>
                    <a:pt x="399" y="72"/>
                  </a:lnTo>
                  <a:lnTo>
                    <a:pt x="399" y="73"/>
                  </a:lnTo>
                  <a:lnTo>
                    <a:pt x="399" y="72"/>
                  </a:lnTo>
                  <a:lnTo>
                    <a:pt x="397" y="73"/>
                  </a:lnTo>
                  <a:lnTo>
                    <a:pt x="397" y="71"/>
                  </a:lnTo>
                  <a:lnTo>
                    <a:pt x="396" y="71"/>
                  </a:lnTo>
                  <a:lnTo>
                    <a:pt x="395" y="70"/>
                  </a:lnTo>
                  <a:lnTo>
                    <a:pt x="397" y="69"/>
                  </a:lnTo>
                  <a:lnTo>
                    <a:pt x="396" y="67"/>
                  </a:lnTo>
                  <a:lnTo>
                    <a:pt x="396" y="65"/>
                  </a:lnTo>
                  <a:lnTo>
                    <a:pt x="397" y="64"/>
                  </a:lnTo>
                  <a:lnTo>
                    <a:pt x="397" y="60"/>
                  </a:lnTo>
                  <a:lnTo>
                    <a:pt x="397" y="60"/>
                  </a:lnTo>
                  <a:lnTo>
                    <a:pt x="395" y="62"/>
                  </a:lnTo>
                  <a:lnTo>
                    <a:pt x="395" y="63"/>
                  </a:lnTo>
                  <a:lnTo>
                    <a:pt x="394" y="62"/>
                  </a:lnTo>
                  <a:lnTo>
                    <a:pt x="393" y="63"/>
                  </a:lnTo>
                  <a:lnTo>
                    <a:pt x="393" y="62"/>
                  </a:lnTo>
                  <a:lnTo>
                    <a:pt x="393" y="62"/>
                  </a:lnTo>
                  <a:lnTo>
                    <a:pt x="394" y="61"/>
                  </a:lnTo>
                  <a:lnTo>
                    <a:pt x="394" y="59"/>
                  </a:lnTo>
                  <a:lnTo>
                    <a:pt x="394" y="59"/>
                  </a:lnTo>
                  <a:lnTo>
                    <a:pt x="392" y="59"/>
                  </a:lnTo>
                  <a:lnTo>
                    <a:pt x="392" y="59"/>
                  </a:lnTo>
                  <a:lnTo>
                    <a:pt x="392" y="59"/>
                  </a:lnTo>
                  <a:lnTo>
                    <a:pt x="391" y="58"/>
                  </a:lnTo>
                  <a:lnTo>
                    <a:pt x="390" y="56"/>
                  </a:lnTo>
                  <a:lnTo>
                    <a:pt x="389" y="56"/>
                  </a:lnTo>
                  <a:lnTo>
                    <a:pt x="389" y="58"/>
                  </a:lnTo>
                  <a:lnTo>
                    <a:pt x="389" y="56"/>
                  </a:lnTo>
                  <a:lnTo>
                    <a:pt x="388" y="55"/>
                  </a:lnTo>
                  <a:lnTo>
                    <a:pt x="387" y="55"/>
                  </a:lnTo>
                  <a:lnTo>
                    <a:pt x="386" y="55"/>
                  </a:lnTo>
                  <a:lnTo>
                    <a:pt x="388" y="58"/>
                  </a:lnTo>
                  <a:lnTo>
                    <a:pt x="388" y="58"/>
                  </a:lnTo>
                  <a:lnTo>
                    <a:pt x="385" y="59"/>
                  </a:lnTo>
                  <a:lnTo>
                    <a:pt x="385" y="58"/>
                  </a:lnTo>
                  <a:lnTo>
                    <a:pt x="384" y="58"/>
                  </a:lnTo>
                  <a:lnTo>
                    <a:pt x="384" y="58"/>
                  </a:lnTo>
                  <a:lnTo>
                    <a:pt x="384" y="59"/>
                  </a:lnTo>
                  <a:lnTo>
                    <a:pt x="383" y="58"/>
                  </a:lnTo>
                  <a:lnTo>
                    <a:pt x="382" y="58"/>
                  </a:lnTo>
                  <a:lnTo>
                    <a:pt x="383" y="59"/>
                  </a:lnTo>
                  <a:lnTo>
                    <a:pt x="383" y="60"/>
                  </a:lnTo>
                  <a:lnTo>
                    <a:pt x="385" y="61"/>
                  </a:lnTo>
                  <a:lnTo>
                    <a:pt x="385" y="62"/>
                  </a:lnTo>
                  <a:lnTo>
                    <a:pt x="384" y="62"/>
                  </a:lnTo>
                  <a:lnTo>
                    <a:pt x="385" y="64"/>
                  </a:lnTo>
                  <a:lnTo>
                    <a:pt x="385" y="66"/>
                  </a:lnTo>
                  <a:lnTo>
                    <a:pt x="386" y="66"/>
                  </a:lnTo>
                  <a:lnTo>
                    <a:pt x="386" y="65"/>
                  </a:lnTo>
                  <a:lnTo>
                    <a:pt x="387" y="64"/>
                  </a:lnTo>
                  <a:lnTo>
                    <a:pt x="389" y="64"/>
                  </a:lnTo>
                  <a:lnTo>
                    <a:pt x="389" y="64"/>
                  </a:lnTo>
                  <a:lnTo>
                    <a:pt x="389" y="65"/>
                  </a:lnTo>
                  <a:lnTo>
                    <a:pt x="390" y="65"/>
                  </a:lnTo>
                  <a:lnTo>
                    <a:pt x="390" y="64"/>
                  </a:lnTo>
                  <a:lnTo>
                    <a:pt x="391" y="64"/>
                  </a:lnTo>
                  <a:lnTo>
                    <a:pt x="391" y="68"/>
                  </a:lnTo>
                  <a:lnTo>
                    <a:pt x="390" y="69"/>
                  </a:lnTo>
                  <a:lnTo>
                    <a:pt x="389" y="70"/>
                  </a:lnTo>
                  <a:lnTo>
                    <a:pt x="388" y="69"/>
                  </a:lnTo>
                  <a:lnTo>
                    <a:pt x="387" y="68"/>
                  </a:lnTo>
                  <a:lnTo>
                    <a:pt x="386" y="67"/>
                  </a:lnTo>
                  <a:lnTo>
                    <a:pt x="385" y="67"/>
                  </a:lnTo>
                  <a:lnTo>
                    <a:pt x="385" y="66"/>
                  </a:lnTo>
                  <a:lnTo>
                    <a:pt x="385" y="64"/>
                  </a:lnTo>
                  <a:lnTo>
                    <a:pt x="384" y="64"/>
                  </a:lnTo>
                  <a:lnTo>
                    <a:pt x="383" y="62"/>
                  </a:lnTo>
                  <a:lnTo>
                    <a:pt x="383" y="62"/>
                  </a:lnTo>
                  <a:lnTo>
                    <a:pt x="382" y="62"/>
                  </a:lnTo>
                  <a:lnTo>
                    <a:pt x="382" y="63"/>
                  </a:lnTo>
                  <a:lnTo>
                    <a:pt x="382" y="64"/>
                  </a:lnTo>
                  <a:lnTo>
                    <a:pt x="383" y="65"/>
                  </a:lnTo>
                  <a:lnTo>
                    <a:pt x="383" y="66"/>
                  </a:lnTo>
                  <a:lnTo>
                    <a:pt x="384" y="67"/>
                  </a:lnTo>
                  <a:lnTo>
                    <a:pt x="382" y="67"/>
                  </a:lnTo>
                  <a:lnTo>
                    <a:pt x="381" y="67"/>
                  </a:lnTo>
                  <a:lnTo>
                    <a:pt x="381" y="67"/>
                  </a:lnTo>
                  <a:lnTo>
                    <a:pt x="380" y="67"/>
                  </a:lnTo>
                  <a:lnTo>
                    <a:pt x="379" y="67"/>
                  </a:lnTo>
                  <a:lnTo>
                    <a:pt x="378" y="66"/>
                  </a:lnTo>
                  <a:lnTo>
                    <a:pt x="377" y="66"/>
                  </a:lnTo>
                  <a:lnTo>
                    <a:pt x="374" y="66"/>
                  </a:lnTo>
                  <a:lnTo>
                    <a:pt x="372" y="67"/>
                  </a:lnTo>
                  <a:lnTo>
                    <a:pt x="370" y="67"/>
                  </a:lnTo>
                  <a:lnTo>
                    <a:pt x="368" y="67"/>
                  </a:lnTo>
                  <a:lnTo>
                    <a:pt x="367" y="68"/>
                  </a:lnTo>
                  <a:lnTo>
                    <a:pt x="365" y="67"/>
                  </a:lnTo>
                  <a:lnTo>
                    <a:pt x="365" y="67"/>
                  </a:lnTo>
                  <a:lnTo>
                    <a:pt x="364" y="67"/>
                  </a:lnTo>
                  <a:lnTo>
                    <a:pt x="364" y="67"/>
                  </a:lnTo>
                  <a:lnTo>
                    <a:pt x="363" y="67"/>
                  </a:lnTo>
                  <a:lnTo>
                    <a:pt x="363" y="68"/>
                  </a:lnTo>
                  <a:lnTo>
                    <a:pt x="363" y="68"/>
                  </a:lnTo>
                  <a:lnTo>
                    <a:pt x="361" y="67"/>
                  </a:lnTo>
                  <a:lnTo>
                    <a:pt x="360" y="67"/>
                  </a:lnTo>
                  <a:lnTo>
                    <a:pt x="360" y="65"/>
                  </a:lnTo>
                  <a:lnTo>
                    <a:pt x="357" y="63"/>
                  </a:lnTo>
                  <a:lnTo>
                    <a:pt x="357" y="62"/>
                  </a:lnTo>
                  <a:lnTo>
                    <a:pt x="356" y="61"/>
                  </a:lnTo>
                  <a:lnTo>
                    <a:pt x="356" y="62"/>
                  </a:lnTo>
                  <a:lnTo>
                    <a:pt x="355" y="62"/>
                  </a:lnTo>
                  <a:lnTo>
                    <a:pt x="354" y="62"/>
                  </a:lnTo>
                  <a:lnTo>
                    <a:pt x="354" y="63"/>
                  </a:lnTo>
                  <a:lnTo>
                    <a:pt x="353" y="62"/>
                  </a:lnTo>
                  <a:lnTo>
                    <a:pt x="352" y="63"/>
                  </a:lnTo>
                  <a:lnTo>
                    <a:pt x="351" y="62"/>
                  </a:lnTo>
                  <a:lnTo>
                    <a:pt x="350" y="62"/>
                  </a:lnTo>
                  <a:lnTo>
                    <a:pt x="349" y="62"/>
                  </a:lnTo>
                  <a:lnTo>
                    <a:pt x="349" y="60"/>
                  </a:lnTo>
                  <a:lnTo>
                    <a:pt x="349" y="60"/>
                  </a:lnTo>
                  <a:lnTo>
                    <a:pt x="347" y="59"/>
                  </a:lnTo>
                  <a:lnTo>
                    <a:pt x="346" y="59"/>
                  </a:lnTo>
                  <a:lnTo>
                    <a:pt x="346" y="58"/>
                  </a:lnTo>
                  <a:lnTo>
                    <a:pt x="345" y="58"/>
                  </a:lnTo>
                  <a:lnTo>
                    <a:pt x="345" y="57"/>
                  </a:lnTo>
                  <a:lnTo>
                    <a:pt x="344" y="57"/>
                  </a:lnTo>
                  <a:lnTo>
                    <a:pt x="344" y="56"/>
                  </a:lnTo>
                  <a:lnTo>
                    <a:pt x="345" y="56"/>
                  </a:lnTo>
                  <a:lnTo>
                    <a:pt x="345" y="56"/>
                  </a:lnTo>
                  <a:lnTo>
                    <a:pt x="345" y="55"/>
                  </a:lnTo>
                  <a:lnTo>
                    <a:pt x="345" y="55"/>
                  </a:lnTo>
                  <a:lnTo>
                    <a:pt x="345" y="54"/>
                  </a:lnTo>
                  <a:lnTo>
                    <a:pt x="344" y="53"/>
                  </a:lnTo>
                  <a:lnTo>
                    <a:pt x="345" y="52"/>
                  </a:lnTo>
                  <a:lnTo>
                    <a:pt x="343" y="52"/>
                  </a:lnTo>
                  <a:lnTo>
                    <a:pt x="343" y="50"/>
                  </a:lnTo>
                  <a:lnTo>
                    <a:pt x="342" y="50"/>
                  </a:lnTo>
                  <a:lnTo>
                    <a:pt x="341" y="49"/>
                  </a:lnTo>
                  <a:lnTo>
                    <a:pt x="341" y="49"/>
                  </a:lnTo>
                  <a:lnTo>
                    <a:pt x="340" y="50"/>
                  </a:lnTo>
                  <a:lnTo>
                    <a:pt x="338" y="49"/>
                  </a:lnTo>
                  <a:lnTo>
                    <a:pt x="338" y="51"/>
                  </a:lnTo>
                  <a:lnTo>
                    <a:pt x="337" y="51"/>
                  </a:lnTo>
                  <a:lnTo>
                    <a:pt x="336" y="52"/>
                  </a:lnTo>
                  <a:lnTo>
                    <a:pt x="332" y="53"/>
                  </a:lnTo>
                  <a:lnTo>
                    <a:pt x="329" y="54"/>
                  </a:lnTo>
                  <a:lnTo>
                    <a:pt x="328" y="55"/>
                  </a:lnTo>
                  <a:lnTo>
                    <a:pt x="327" y="56"/>
                  </a:lnTo>
                  <a:lnTo>
                    <a:pt x="327" y="57"/>
                  </a:lnTo>
                  <a:lnTo>
                    <a:pt x="327" y="58"/>
                  </a:lnTo>
                  <a:lnTo>
                    <a:pt x="327" y="59"/>
                  </a:lnTo>
                  <a:lnTo>
                    <a:pt x="327" y="59"/>
                  </a:lnTo>
                  <a:lnTo>
                    <a:pt x="328" y="59"/>
                  </a:lnTo>
                  <a:lnTo>
                    <a:pt x="327" y="60"/>
                  </a:lnTo>
                  <a:lnTo>
                    <a:pt x="329" y="60"/>
                  </a:lnTo>
                  <a:lnTo>
                    <a:pt x="328" y="61"/>
                  </a:lnTo>
                  <a:lnTo>
                    <a:pt x="329" y="60"/>
                  </a:lnTo>
                  <a:lnTo>
                    <a:pt x="329" y="61"/>
                  </a:lnTo>
                  <a:lnTo>
                    <a:pt x="331" y="61"/>
                  </a:lnTo>
                  <a:lnTo>
                    <a:pt x="331" y="61"/>
                  </a:lnTo>
                  <a:lnTo>
                    <a:pt x="331" y="62"/>
                  </a:lnTo>
                  <a:lnTo>
                    <a:pt x="332" y="61"/>
                  </a:lnTo>
                  <a:lnTo>
                    <a:pt x="333" y="61"/>
                  </a:lnTo>
                  <a:lnTo>
                    <a:pt x="332" y="60"/>
                  </a:lnTo>
                  <a:lnTo>
                    <a:pt x="332" y="60"/>
                  </a:lnTo>
                  <a:lnTo>
                    <a:pt x="331" y="59"/>
                  </a:lnTo>
                  <a:lnTo>
                    <a:pt x="331" y="59"/>
                  </a:lnTo>
                  <a:lnTo>
                    <a:pt x="332" y="59"/>
                  </a:lnTo>
                  <a:lnTo>
                    <a:pt x="334" y="58"/>
                  </a:lnTo>
                  <a:lnTo>
                    <a:pt x="334" y="59"/>
                  </a:lnTo>
                  <a:lnTo>
                    <a:pt x="335" y="59"/>
                  </a:lnTo>
                  <a:lnTo>
                    <a:pt x="335" y="59"/>
                  </a:lnTo>
                  <a:lnTo>
                    <a:pt x="336" y="58"/>
                  </a:lnTo>
                  <a:lnTo>
                    <a:pt x="336" y="58"/>
                  </a:lnTo>
                  <a:lnTo>
                    <a:pt x="338" y="58"/>
                  </a:lnTo>
                  <a:lnTo>
                    <a:pt x="338" y="59"/>
                  </a:lnTo>
                  <a:lnTo>
                    <a:pt x="338" y="58"/>
                  </a:lnTo>
                  <a:lnTo>
                    <a:pt x="338" y="59"/>
                  </a:lnTo>
                  <a:lnTo>
                    <a:pt x="338" y="59"/>
                  </a:lnTo>
                  <a:lnTo>
                    <a:pt x="338" y="59"/>
                  </a:lnTo>
                  <a:lnTo>
                    <a:pt x="338" y="57"/>
                  </a:lnTo>
                  <a:lnTo>
                    <a:pt x="338" y="58"/>
                  </a:lnTo>
                  <a:lnTo>
                    <a:pt x="338" y="56"/>
                  </a:lnTo>
                  <a:lnTo>
                    <a:pt x="339" y="55"/>
                  </a:lnTo>
                  <a:lnTo>
                    <a:pt x="338" y="55"/>
                  </a:lnTo>
                  <a:lnTo>
                    <a:pt x="341" y="53"/>
                  </a:lnTo>
                  <a:lnTo>
                    <a:pt x="341" y="54"/>
                  </a:lnTo>
                  <a:lnTo>
                    <a:pt x="342" y="53"/>
                  </a:lnTo>
                  <a:lnTo>
                    <a:pt x="342" y="55"/>
                  </a:lnTo>
                  <a:lnTo>
                    <a:pt x="341" y="55"/>
                  </a:lnTo>
                  <a:lnTo>
                    <a:pt x="342" y="55"/>
                  </a:lnTo>
                  <a:lnTo>
                    <a:pt x="341" y="56"/>
                  </a:lnTo>
                  <a:lnTo>
                    <a:pt x="341" y="57"/>
                  </a:lnTo>
                  <a:lnTo>
                    <a:pt x="341" y="58"/>
                  </a:lnTo>
                  <a:lnTo>
                    <a:pt x="340" y="59"/>
                  </a:lnTo>
                  <a:lnTo>
                    <a:pt x="340" y="58"/>
                  </a:lnTo>
                  <a:lnTo>
                    <a:pt x="339" y="59"/>
                  </a:lnTo>
                  <a:lnTo>
                    <a:pt x="340" y="60"/>
                  </a:lnTo>
                  <a:lnTo>
                    <a:pt x="338" y="60"/>
                  </a:lnTo>
                  <a:lnTo>
                    <a:pt x="338" y="60"/>
                  </a:lnTo>
                  <a:lnTo>
                    <a:pt x="338" y="62"/>
                  </a:lnTo>
                  <a:lnTo>
                    <a:pt x="335" y="62"/>
                  </a:lnTo>
                  <a:lnTo>
                    <a:pt x="335" y="61"/>
                  </a:lnTo>
                  <a:lnTo>
                    <a:pt x="335" y="62"/>
                  </a:lnTo>
                  <a:lnTo>
                    <a:pt x="334" y="62"/>
                  </a:lnTo>
                  <a:lnTo>
                    <a:pt x="333" y="62"/>
                  </a:lnTo>
                  <a:lnTo>
                    <a:pt x="332" y="64"/>
                  </a:lnTo>
                  <a:lnTo>
                    <a:pt x="333" y="64"/>
                  </a:lnTo>
                  <a:lnTo>
                    <a:pt x="332" y="65"/>
                  </a:lnTo>
                  <a:lnTo>
                    <a:pt x="332" y="66"/>
                  </a:lnTo>
                  <a:lnTo>
                    <a:pt x="331" y="65"/>
                  </a:lnTo>
                  <a:lnTo>
                    <a:pt x="331" y="67"/>
                  </a:lnTo>
                  <a:lnTo>
                    <a:pt x="331" y="68"/>
                  </a:lnTo>
                  <a:lnTo>
                    <a:pt x="332" y="69"/>
                  </a:lnTo>
                  <a:lnTo>
                    <a:pt x="332" y="70"/>
                  </a:lnTo>
                  <a:lnTo>
                    <a:pt x="333" y="70"/>
                  </a:lnTo>
                  <a:lnTo>
                    <a:pt x="333" y="71"/>
                  </a:lnTo>
                  <a:lnTo>
                    <a:pt x="332" y="72"/>
                  </a:lnTo>
                  <a:lnTo>
                    <a:pt x="334" y="76"/>
                  </a:lnTo>
                  <a:lnTo>
                    <a:pt x="335" y="76"/>
                  </a:lnTo>
                  <a:lnTo>
                    <a:pt x="335" y="76"/>
                  </a:lnTo>
                  <a:lnTo>
                    <a:pt x="334" y="77"/>
                  </a:lnTo>
                  <a:lnTo>
                    <a:pt x="335" y="79"/>
                  </a:lnTo>
                  <a:lnTo>
                    <a:pt x="334" y="79"/>
                  </a:lnTo>
                  <a:lnTo>
                    <a:pt x="334" y="80"/>
                  </a:lnTo>
                  <a:lnTo>
                    <a:pt x="333" y="79"/>
                  </a:lnTo>
                  <a:lnTo>
                    <a:pt x="332" y="79"/>
                  </a:lnTo>
                  <a:lnTo>
                    <a:pt x="332" y="81"/>
                  </a:lnTo>
                  <a:lnTo>
                    <a:pt x="331" y="81"/>
                  </a:lnTo>
                  <a:lnTo>
                    <a:pt x="329" y="77"/>
                  </a:lnTo>
                  <a:lnTo>
                    <a:pt x="329" y="77"/>
                  </a:lnTo>
                  <a:lnTo>
                    <a:pt x="329" y="77"/>
                  </a:lnTo>
                  <a:lnTo>
                    <a:pt x="331" y="77"/>
                  </a:lnTo>
                  <a:lnTo>
                    <a:pt x="331" y="77"/>
                  </a:lnTo>
                  <a:lnTo>
                    <a:pt x="332" y="76"/>
                  </a:lnTo>
                  <a:lnTo>
                    <a:pt x="331" y="73"/>
                  </a:lnTo>
                  <a:lnTo>
                    <a:pt x="330" y="73"/>
                  </a:lnTo>
                  <a:lnTo>
                    <a:pt x="329" y="71"/>
                  </a:lnTo>
                  <a:lnTo>
                    <a:pt x="328" y="72"/>
                  </a:lnTo>
                  <a:lnTo>
                    <a:pt x="327" y="72"/>
                  </a:lnTo>
                  <a:lnTo>
                    <a:pt x="327" y="71"/>
                  </a:lnTo>
                  <a:lnTo>
                    <a:pt x="328" y="70"/>
                  </a:lnTo>
                  <a:lnTo>
                    <a:pt x="327" y="70"/>
                  </a:lnTo>
                  <a:lnTo>
                    <a:pt x="327" y="69"/>
                  </a:lnTo>
                  <a:lnTo>
                    <a:pt x="327" y="69"/>
                  </a:lnTo>
                  <a:lnTo>
                    <a:pt x="327" y="70"/>
                  </a:lnTo>
                  <a:lnTo>
                    <a:pt x="327" y="72"/>
                  </a:lnTo>
                  <a:lnTo>
                    <a:pt x="327" y="71"/>
                  </a:lnTo>
                  <a:lnTo>
                    <a:pt x="327" y="72"/>
                  </a:lnTo>
                  <a:lnTo>
                    <a:pt x="326" y="71"/>
                  </a:lnTo>
                  <a:lnTo>
                    <a:pt x="326" y="70"/>
                  </a:lnTo>
                  <a:lnTo>
                    <a:pt x="326" y="69"/>
                  </a:lnTo>
                  <a:lnTo>
                    <a:pt x="326" y="69"/>
                  </a:lnTo>
                  <a:lnTo>
                    <a:pt x="326" y="68"/>
                  </a:lnTo>
                  <a:lnTo>
                    <a:pt x="326" y="67"/>
                  </a:lnTo>
                  <a:lnTo>
                    <a:pt x="323" y="67"/>
                  </a:lnTo>
                  <a:lnTo>
                    <a:pt x="323" y="67"/>
                  </a:lnTo>
                  <a:lnTo>
                    <a:pt x="321" y="67"/>
                  </a:lnTo>
                  <a:lnTo>
                    <a:pt x="322" y="67"/>
                  </a:lnTo>
                  <a:lnTo>
                    <a:pt x="322" y="66"/>
                  </a:lnTo>
                  <a:lnTo>
                    <a:pt x="321" y="65"/>
                  </a:lnTo>
                  <a:lnTo>
                    <a:pt x="320" y="65"/>
                  </a:lnTo>
                  <a:lnTo>
                    <a:pt x="320" y="65"/>
                  </a:lnTo>
                  <a:lnTo>
                    <a:pt x="320" y="64"/>
                  </a:lnTo>
                  <a:lnTo>
                    <a:pt x="320" y="63"/>
                  </a:lnTo>
                  <a:lnTo>
                    <a:pt x="319" y="64"/>
                  </a:lnTo>
                  <a:lnTo>
                    <a:pt x="318" y="64"/>
                  </a:lnTo>
                  <a:lnTo>
                    <a:pt x="317" y="65"/>
                  </a:lnTo>
                  <a:lnTo>
                    <a:pt x="316" y="66"/>
                  </a:lnTo>
                  <a:lnTo>
                    <a:pt x="315" y="67"/>
                  </a:lnTo>
                  <a:lnTo>
                    <a:pt x="314" y="67"/>
                  </a:lnTo>
                  <a:lnTo>
                    <a:pt x="314" y="65"/>
                  </a:lnTo>
                  <a:lnTo>
                    <a:pt x="312" y="66"/>
                  </a:lnTo>
                  <a:lnTo>
                    <a:pt x="312" y="67"/>
                  </a:lnTo>
                  <a:lnTo>
                    <a:pt x="312" y="67"/>
                  </a:lnTo>
                  <a:lnTo>
                    <a:pt x="312" y="67"/>
                  </a:lnTo>
                  <a:lnTo>
                    <a:pt x="310" y="67"/>
                  </a:lnTo>
                  <a:lnTo>
                    <a:pt x="310" y="66"/>
                  </a:lnTo>
                  <a:lnTo>
                    <a:pt x="309" y="67"/>
                  </a:lnTo>
                  <a:lnTo>
                    <a:pt x="310" y="68"/>
                  </a:lnTo>
                  <a:lnTo>
                    <a:pt x="309" y="68"/>
                  </a:lnTo>
                  <a:lnTo>
                    <a:pt x="309" y="67"/>
                  </a:lnTo>
                  <a:lnTo>
                    <a:pt x="307" y="67"/>
                  </a:lnTo>
                  <a:lnTo>
                    <a:pt x="307" y="68"/>
                  </a:lnTo>
                  <a:lnTo>
                    <a:pt x="305" y="68"/>
                  </a:lnTo>
                  <a:lnTo>
                    <a:pt x="303" y="67"/>
                  </a:lnTo>
                  <a:lnTo>
                    <a:pt x="304" y="67"/>
                  </a:lnTo>
                  <a:lnTo>
                    <a:pt x="301" y="68"/>
                  </a:lnTo>
                  <a:lnTo>
                    <a:pt x="300" y="67"/>
                  </a:lnTo>
                  <a:lnTo>
                    <a:pt x="298" y="67"/>
                  </a:lnTo>
                  <a:lnTo>
                    <a:pt x="297" y="67"/>
                  </a:lnTo>
                  <a:lnTo>
                    <a:pt x="296" y="67"/>
                  </a:lnTo>
                  <a:lnTo>
                    <a:pt x="295" y="66"/>
                  </a:lnTo>
                  <a:lnTo>
                    <a:pt x="294" y="66"/>
                  </a:lnTo>
                  <a:lnTo>
                    <a:pt x="294" y="67"/>
                  </a:lnTo>
                  <a:lnTo>
                    <a:pt x="291" y="65"/>
                  </a:lnTo>
                  <a:lnTo>
                    <a:pt x="291" y="65"/>
                  </a:lnTo>
                  <a:lnTo>
                    <a:pt x="291" y="65"/>
                  </a:lnTo>
                  <a:lnTo>
                    <a:pt x="290" y="65"/>
                  </a:lnTo>
                  <a:lnTo>
                    <a:pt x="289" y="64"/>
                  </a:lnTo>
                  <a:lnTo>
                    <a:pt x="291" y="63"/>
                  </a:lnTo>
                  <a:lnTo>
                    <a:pt x="291" y="62"/>
                  </a:lnTo>
                  <a:lnTo>
                    <a:pt x="291" y="61"/>
                  </a:lnTo>
                  <a:lnTo>
                    <a:pt x="291" y="61"/>
                  </a:lnTo>
                  <a:lnTo>
                    <a:pt x="293" y="61"/>
                  </a:lnTo>
                  <a:lnTo>
                    <a:pt x="294" y="60"/>
                  </a:lnTo>
                  <a:lnTo>
                    <a:pt x="292" y="59"/>
                  </a:lnTo>
                  <a:lnTo>
                    <a:pt x="294" y="59"/>
                  </a:lnTo>
                  <a:lnTo>
                    <a:pt x="295" y="59"/>
                  </a:lnTo>
                  <a:lnTo>
                    <a:pt x="296" y="60"/>
                  </a:lnTo>
                  <a:lnTo>
                    <a:pt x="297" y="60"/>
                  </a:lnTo>
                  <a:lnTo>
                    <a:pt x="297" y="59"/>
                  </a:lnTo>
                  <a:lnTo>
                    <a:pt x="298" y="59"/>
                  </a:lnTo>
                  <a:lnTo>
                    <a:pt x="298" y="59"/>
                  </a:lnTo>
                  <a:lnTo>
                    <a:pt x="298" y="58"/>
                  </a:lnTo>
                  <a:lnTo>
                    <a:pt x="298" y="57"/>
                  </a:lnTo>
                  <a:lnTo>
                    <a:pt x="297" y="58"/>
                  </a:lnTo>
                  <a:lnTo>
                    <a:pt x="297" y="55"/>
                  </a:lnTo>
                  <a:lnTo>
                    <a:pt x="295" y="53"/>
                  </a:lnTo>
                  <a:lnTo>
                    <a:pt x="294" y="52"/>
                  </a:lnTo>
                  <a:lnTo>
                    <a:pt x="294" y="51"/>
                  </a:lnTo>
                  <a:lnTo>
                    <a:pt x="292" y="52"/>
                  </a:lnTo>
                  <a:lnTo>
                    <a:pt x="292" y="51"/>
                  </a:lnTo>
                  <a:lnTo>
                    <a:pt x="291" y="50"/>
                  </a:lnTo>
                  <a:lnTo>
                    <a:pt x="291" y="49"/>
                  </a:lnTo>
                  <a:lnTo>
                    <a:pt x="288" y="48"/>
                  </a:lnTo>
                  <a:lnTo>
                    <a:pt x="288" y="49"/>
                  </a:lnTo>
                  <a:lnTo>
                    <a:pt x="287" y="49"/>
                  </a:lnTo>
                  <a:lnTo>
                    <a:pt x="287" y="48"/>
                  </a:lnTo>
                  <a:lnTo>
                    <a:pt x="286" y="49"/>
                  </a:lnTo>
                  <a:lnTo>
                    <a:pt x="287" y="51"/>
                  </a:lnTo>
                  <a:lnTo>
                    <a:pt x="287" y="52"/>
                  </a:lnTo>
                  <a:lnTo>
                    <a:pt x="286" y="50"/>
                  </a:lnTo>
                  <a:lnTo>
                    <a:pt x="285" y="51"/>
                  </a:lnTo>
                  <a:lnTo>
                    <a:pt x="282" y="50"/>
                  </a:lnTo>
                  <a:lnTo>
                    <a:pt x="282" y="50"/>
                  </a:lnTo>
                  <a:lnTo>
                    <a:pt x="280" y="50"/>
                  </a:lnTo>
                  <a:lnTo>
                    <a:pt x="280" y="49"/>
                  </a:lnTo>
                  <a:lnTo>
                    <a:pt x="278" y="49"/>
                  </a:lnTo>
                  <a:lnTo>
                    <a:pt x="276" y="48"/>
                  </a:lnTo>
                  <a:lnTo>
                    <a:pt x="274" y="48"/>
                  </a:lnTo>
                  <a:lnTo>
                    <a:pt x="272" y="46"/>
                  </a:lnTo>
                  <a:lnTo>
                    <a:pt x="272" y="45"/>
                  </a:lnTo>
                  <a:lnTo>
                    <a:pt x="271" y="44"/>
                  </a:lnTo>
                  <a:lnTo>
                    <a:pt x="270" y="45"/>
                  </a:lnTo>
                  <a:lnTo>
                    <a:pt x="269" y="44"/>
                  </a:lnTo>
                  <a:lnTo>
                    <a:pt x="267" y="44"/>
                  </a:lnTo>
                  <a:lnTo>
                    <a:pt x="266" y="44"/>
                  </a:lnTo>
                  <a:lnTo>
                    <a:pt x="265" y="43"/>
                  </a:lnTo>
                  <a:lnTo>
                    <a:pt x="262" y="42"/>
                  </a:lnTo>
                  <a:lnTo>
                    <a:pt x="261" y="39"/>
                  </a:lnTo>
                  <a:lnTo>
                    <a:pt x="258" y="37"/>
                  </a:lnTo>
                  <a:lnTo>
                    <a:pt x="255" y="36"/>
                  </a:lnTo>
                  <a:lnTo>
                    <a:pt x="253" y="37"/>
                  </a:lnTo>
                  <a:lnTo>
                    <a:pt x="253" y="36"/>
                  </a:lnTo>
                  <a:lnTo>
                    <a:pt x="252" y="36"/>
                  </a:lnTo>
                  <a:lnTo>
                    <a:pt x="251" y="36"/>
                  </a:lnTo>
                  <a:lnTo>
                    <a:pt x="251" y="36"/>
                  </a:lnTo>
                  <a:lnTo>
                    <a:pt x="249" y="36"/>
                  </a:lnTo>
                  <a:lnTo>
                    <a:pt x="248" y="36"/>
                  </a:lnTo>
                  <a:lnTo>
                    <a:pt x="247" y="41"/>
                  </a:lnTo>
                  <a:lnTo>
                    <a:pt x="247" y="41"/>
                  </a:lnTo>
                  <a:lnTo>
                    <a:pt x="246" y="43"/>
                  </a:lnTo>
                  <a:lnTo>
                    <a:pt x="245" y="43"/>
                  </a:lnTo>
                  <a:lnTo>
                    <a:pt x="243" y="43"/>
                  </a:lnTo>
                  <a:lnTo>
                    <a:pt x="243" y="43"/>
                  </a:lnTo>
                  <a:lnTo>
                    <a:pt x="242" y="44"/>
                  </a:lnTo>
                  <a:lnTo>
                    <a:pt x="240" y="43"/>
                  </a:lnTo>
                  <a:lnTo>
                    <a:pt x="240" y="43"/>
                  </a:lnTo>
                  <a:lnTo>
                    <a:pt x="240" y="41"/>
                  </a:lnTo>
                  <a:lnTo>
                    <a:pt x="240" y="43"/>
                  </a:lnTo>
                  <a:lnTo>
                    <a:pt x="243" y="37"/>
                  </a:lnTo>
                  <a:lnTo>
                    <a:pt x="242" y="37"/>
                  </a:lnTo>
                  <a:lnTo>
                    <a:pt x="241" y="38"/>
                  </a:lnTo>
                  <a:lnTo>
                    <a:pt x="240" y="37"/>
                  </a:lnTo>
                  <a:lnTo>
                    <a:pt x="240" y="37"/>
                  </a:lnTo>
                  <a:lnTo>
                    <a:pt x="241" y="32"/>
                  </a:lnTo>
                  <a:lnTo>
                    <a:pt x="240" y="31"/>
                  </a:lnTo>
                  <a:lnTo>
                    <a:pt x="240" y="31"/>
                  </a:lnTo>
                  <a:lnTo>
                    <a:pt x="239" y="31"/>
                  </a:lnTo>
                  <a:lnTo>
                    <a:pt x="240" y="32"/>
                  </a:lnTo>
                  <a:lnTo>
                    <a:pt x="240" y="32"/>
                  </a:lnTo>
                  <a:lnTo>
                    <a:pt x="240" y="33"/>
                  </a:lnTo>
                  <a:lnTo>
                    <a:pt x="240" y="33"/>
                  </a:lnTo>
                  <a:lnTo>
                    <a:pt x="240" y="33"/>
                  </a:lnTo>
                  <a:lnTo>
                    <a:pt x="239" y="33"/>
                  </a:lnTo>
                  <a:lnTo>
                    <a:pt x="239" y="32"/>
                  </a:lnTo>
                  <a:lnTo>
                    <a:pt x="237" y="33"/>
                  </a:lnTo>
                  <a:lnTo>
                    <a:pt x="237" y="32"/>
                  </a:lnTo>
                  <a:lnTo>
                    <a:pt x="236" y="33"/>
                  </a:lnTo>
                  <a:lnTo>
                    <a:pt x="236" y="34"/>
                  </a:lnTo>
                  <a:lnTo>
                    <a:pt x="237" y="34"/>
                  </a:lnTo>
                  <a:lnTo>
                    <a:pt x="237" y="33"/>
                  </a:lnTo>
                  <a:lnTo>
                    <a:pt x="238" y="33"/>
                  </a:lnTo>
                  <a:lnTo>
                    <a:pt x="239" y="33"/>
                  </a:lnTo>
                  <a:lnTo>
                    <a:pt x="238" y="34"/>
                  </a:lnTo>
                  <a:lnTo>
                    <a:pt x="236" y="37"/>
                  </a:lnTo>
                  <a:lnTo>
                    <a:pt x="236" y="36"/>
                  </a:lnTo>
                  <a:lnTo>
                    <a:pt x="236" y="37"/>
                  </a:lnTo>
                  <a:lnTo>
                    <a:pt x="237" y="37"/>
                  </a:lnTo>
                  <a:lnTo>
                    <a:pt x="237" y="37"/>
                  </a:lnTo>
                  <a:lnTo>
                    <a:pt x="236" y="38"/>
                  </a:lnTo>
                  <a:lnTo>
                    <a:pt x="235" y="39"/>
                  </a:lnTo>
                  <a:lnTo>
                    <a:pt x="236" y="41"/>
                  </a:lnTo>
                  <a:lnTo>
                    <a:pt x="236" y="41"/>
                  </a:lnTo>
                  <a:lnTo>
                    <a:pt x="236" y="41"/>
                  </a:lnTo>
                  <a:lnTo>
                    <a:pt x="234" y="41"/>
                  </a:lnTo>
                  <a:lnTo>
                    <a:pt x="234" y="42"/>
                  </a:lnTo>
                  <a:lnTo>
                    <a:pt x="236" y="41"/>
                  </a:lnTo>
                  <a:lnTo>
                    <a:pt x="236" y="42"/>
                  </a:lnTo>
                  <a:lnTo>
                    <a:pt x="236" y="43"/>
                  </a:lnTo>
                  <a:lnTo>
                    <a:pt x="236" y="43"/>
                  </a:lnTo>
                  <a:lnTo>
                    <a:pt x="235" y="43"/>
                  </a:lnTo>
                  <a:lnTo>
                    <a:pt x="235" y="43"/>
                  </a:lnTo>
                  <a:lnTo>
                    <a:pt x="232" y="43"/>
                  </a:lnTo>
                  <a:lnTo>
                    <a:pt x="232" y="43"/>
                  </a:lnTo>
                  <a:lnTo>
                    <a:pt x="230" y="41"/>
                  </a:lnTo>
                  <a:lnTo>
                    <a:pt x="230" y="41"/>
                  </a:lnTo>
                  <a:lnTo>
                    <a:pt x="229" y="40"/>
                  </a:lnTo>
                  <a:lnTo>
                    <a:pt x="229" y="39"/>
                  </a:lnTo>
                  <a:lnTo>
                    <a:pt x="225" y="33"/>
                  </a:lnTo>
                  <a:lnTo>
                    <a:pt x="225" y="30"/>
                  </a:lnTo>
                  <a:lnTo>
                    <a:pt x="225" y="28"/>
                  </a:lnTo>
                  <a:lnTo>
                    <a:pt x="222" y="25"/>
                  </a:lnTo>
                  <a:lnTo>
                    <a:pt x="221" y="24"/>
                  </a:lnTo>
                  <a:lnTo>
                    <a:pt x="220" y="26"/>
                  </a:lnTo>
                  <a:lnTo>
                    <a:pt x="220" y="26"/>
                  </a:lnTo>
                  <a:lnTo>
                    <a:pt x="221" y="26"/>
                  </a:lnTo>
                  <a:lnTo>
                    <a:pt x="221" y="26"/>
                  </a:lnTo>
                  <a:lnTo>
                    <a:pt x="221" y="28"/>
                  </a:lnTo>
                  <a:lnTo>
                    <a:pt x="221" y="28"/>
                  </a:lnTo>
                  <a:lnTo>
                    <a:pt x="222" y="29"/>
                  </a:lnTo>
                  <a:lnTo>
                    <a:pt x="223" y="30"/>
                  </a:lnTo>
                  <a:lnTo>
                    <a:pt x="222" y="30"/>
                  </a:lnTo>
                  <a:lnTo>
                    <a:pt x="219" y="31"/>
                  </a:lnTo>
                  <a:lnTo>
                    <a:pt x="219" y="32"/>
                  </a:lnTo>
                  <a:lnTo>
                    <a:pt x="219" y="33"/>
                  </a:lnTo>
                  <a:lnTo>
                    <a:pt x="219" y="33"/>
                  </a:lnTo>
                  <a:lnTo>
                    <a:pt x="217" y="37"/>
                  </a:lnTo>
                  <a:lnTo>
                    <a:pt x="214" y="37"/>
                  </a:lnTo>
                  <a:lnTo>
                    <a:pt x="215" y="35"/>
                  </a:lnTo>
                  <a:lnTo>
                    <a:pt x="216" y="36"/>
                  </a:lnTo>
                  <a:lnTo>
                    <a:pt x="216" y="33"/>
                  </a:lnTo>
                  <a:lnTo>
                    <a:pt x="214" y="35"/>
                  </a:lnTo>
                  <a:lnTo>
                    <a:pt x="211" y="36"/>
                  </a:lnTo>
                  <a:lnTo>
                    <a:pt x="211" y="37"/>
                  </a:lnTo>
                  <a:lnTo>
                    <a:pt x="208" y="38"/>
                  </a:lnTo>
                  <a:lnTo>
                    <a:pt x="207" y="39"/>
                  </a:lnTo>
                  <a:lnTo>
                    <a:pt x="204" y="46"/>
                  </a:lnTo>
                  <a:lnTo>
                    <a:pt x="204" y="42"/>
                  </a:lnTo>
                  <a:lnTo>
                    <a:pt x="204" y="41"/>
                  </a:lnTo>
                  <a:lnTo>
                    <a:pt x="203" y="41"/>
                  </a:lnTo>
                  <a:lnTo>
                    <a:pt x="202" y="44"/>
                  </a:lnTo>
                  <a:lnTo>
                    <a:pt x="202" y="42"/>
                  </a:lnTo>
                  <a:lnTo>
                    <a:pt x="201" y="44"/>
                  </a:lnTo>
                  <a:lnTo>
                    <a:pt x="201" y="42"/>
                  </a:lnTo>
                  <a:lnTo>
                    <a:pt x="201" y="42"/>
                  </a:lnTo>
                  <a:lnTo>
                    <a:pt x="200" y="43"/>
                  </a:lnTo>
                  <a:lnTo>
                    <a:pt x="200" y="43"/>
                  </a:lnTo>
                  <a:lnTo>
                    <a:pt x="200" y="44"/>
                  </a:lnTo>
                  <a:lnTo>
                    <a:pt x="198" y="46"/>
                  </a:lnTo>
                  <a:lnTo>
                    <a:pt x="196" y="47"/>
                  </a:lnTo>
                  <a:lnTo>
                    <a:pt x="194" y="48"/>
                  </a:lnTo>
                  <a:lnTo>
                    <a:pt x="193" y="48"/>
                  </a:lnTo>
                  <a:lnTo>
                    <a:pt x="194" y="47"/>
                  </a:lnTo>
                  <a:lnTo>
                    <a:pt x="195" y="45"/>
                  </a:lnTo>
                  <a:lnTo>
                    <a:pt x="196" y="45"/>
                  </a:lnTo>
                  <a:lnTo>
                    <a:pt x="196" y="46"/>
                  </a:lnTo>
                  <a:lnTo>
                    <a:pt x="196" y="44"/>
                  </a:lnTo>
                  <a:lnTo>
                    <a:pt x="197" y="44"/>
                  </a:lnTo>
                  <a:lnTo>
                    <a:pt x="197" y="44"/>
                  </a:lnTo>
                  <a:lnTo>
                    <a:pt x="199" y="42"/>
                  </a:lnTo>
                  <a:lnTo>
                    <a:pt x="198" y="43"/>
                  </a:lnTo>
                  <a:lnTo>
                    <a:pt x="199" y="41"/>
                  </a:lnTo>
                  <a:lnTo>
                    <a:pt x="200" y="41"/>
                  </a:lnTo>
                  <a:lnTo>
                    <a:pt x="203" y="40"/>
                  </a:lnTo>
                  <a:lnTo>
                    <a:pt x="204" y="40"/>
                  </a:lnTo>
                  <a:lnTo>
                    <a:pt x="206" y="38"/>
                  </a:lnTo>
                  <a:lnTo>
                    <a:pt x="207" y="37"/>
                  </a:lnTo>
                  <a:lnTo>
                    <a:pt x="208" y="36"/>
                  </a:lnTo>
                  <a:lnTo>
                    <a:pt x="212" y="33"/>
                  </a:lnTo>
                  <a:lnTo>
                    <a:pt x="213" y="32"/>
                  </a:lnTo>
                  <a:lnTo>
                    <a:pt x="213" y="32"/>
                  </a:lnTo>
                  <a:lnTo>
                    <a:pt x="213" y="30"/>
                  </a:lnTo>
                  <a:lnTo>
                    <a:pt x="212" y="30"/>
                  </a:lnTo>
                  <a:lnTo>
                    <a:pt x="211" y="29"/>
                  </a:lnTo>
                  <a:lnTo>
                    <a:pt x="211" y="30"/>
                  </a:lnTo>
                  <a:lnTo>
                    <a:pt x="211" y="30"/>
                  </a:lnTo>
                  <a:lnTo>
                    <a:pt x="211" y="31"/>
                  </a:lnTo>
                  <a:lnTo>
                    <a:pt x="209" y="32"/>
                  </a:lnTo>
                  <a:lnTo>
                    <a:pt x="209" y="31"/>
                  </a:lnTo>
                  <a:lnTo>
                    <a:pt x="208" y="31"/>
                  </a:lnTo>
                  <a:lnTo>
                    <a:pt x="207" y="30"/>
                  </a:lnTo>
                  <a:lnTo>
                    <a:pt x="207" y="31"/>
                  </a:lnTo>
                  <a:lnTo>
                    <a:pt x="205" y="32"/>
                  </a:lnTo>
                  <a:lnTo>
                    <a:pt x="205" y="33"/>
                  </a:lnTo>
                  <a:lnTo>
                    <a:pt x="204" y="33"/>
                  </a:lnTo>
                  <a:lnTo>
                    <a:pt x="203" y="34"/>
                  </a:lnTo>
                  <a:lnTo>
                    <a:pt x="202" y="33"/>
                  </a:lnTo>
                  <a:lnTo>
                    <a:pt x="202" y="35"/>
                  </a:lnTo>
                  <a:lnTo>
                    <a:pt x="200" y="37"/>
                  </a:lnTo>
                  <a:lnTo>
                    <a:pt x="199" y="37"/>
                  </a:lnTo>
                  <a:lnTo>
                    <a:pt x="199" y="37"/>
                  </a:lnTo>
                  <a:lnTo>
                    <a:pt x="198" y="37"/>
                  </a:lnTo>
                  <a:lnTo>
                    <a:pt x="196" y="37"/>
                  </a:lnTo>
                  <a:lnTo>
                    <a:pt x="196" y="37"/>
                  </a:lnTo>
                  <a:lnTo>
                    <a:pt x="196" y="37"/>
                  </a:lnTo>
                  <a:lnTo>
                    <a:pt x="195" y="38"/>
                  </a:lnTo>
                  <a:lnTo>
                    <a:pt x="195" y="39"/>
                  </a:lnTo>
                  <a:lnTo>
                    <a:pt x="195" y="39"/>
                  </a:lnTo>
                  <a:lnTo>
                    <a:pt x="194" y="38"/>
                  </a:lnTo>
                  <a:lnTo>
                    <a:pt x="193" y="39"/>
                  </a:lnTo>
                  <a:lnTo>
                    <a:pt x="193" y="41"/>
                  </a:lnTo>
                  <a:lnTo>
                    <a:pt x="193" y="42"/>
                  </a:lnTo>
                  <a:lnTo>
                    <a:pt x="192" y="43"/>
                  </a:lnTo>
                  <a:lnTo>
                    <a:pt x="189" y="43"/>
                  </a:lnTo>
                  <a:lnTo>
                    <a:pt x="189" y="44"/>
                  </a:lnTo>
                  <a:lnTo>
                    <a:pt x="189" y="44"/>
                  </a:lnTo>
                  <a:lnTo>
                    <a:pt x="188" y="44"/>
                  </a:lnTo>
                  <a:lnTo>
                    <a:pt x="186" y="46"/>
                  </a:lnTo>
                  <a:lnTo>
                    <a:pt x="185" y="47"/>
                  </a:lnTo>
                  <a:lnTo>
                    <a:pt x="185" y="48"/>
                  </a:lnTo>
                  <a:lnTo>
                    <a:pt x="185" y="48"/>
                  </a:lnTo>
                  <a:lnTo>
                    <a:pt x="186" y="52"/>
                  </a:lnTo>
                  <a:lnTo>
                    <a:pt x="187" y="53"/>
                  </a:lnTo>
                  <a:lnTo>
                    <a:pt x="187" y="55"/>
                  </a:lnTo>
                  <a:lnTo>
                    <a:pt x="187" y="55"/>
                  </a:lnTo>
                  <a:lnTo>
                    <a:pt x="186" y="55"/>
                  </a:lnTo>
                  <a:lnTo>
                    <a:pt x="185" y="53"/>
                  </a:lnTo>
                  <a:lnTo>
                    <a:pt x="185" y="52"/>
                  </a:lnTo>
                  <a:lnTo>
                    <a:pt x="184" y="52"/>
                  </a:lnTo>
                  <a:lnTo>
                    <a:pt x="184" y="51"/>
                  </a:lnTo>
                  <a:lnTo>
                    <a:pt x="182" y="51"/>
                  </a:lnTo>
                  <a:lnTo>
                    <a:pt x="182" y="51"/>
                  </a:lnTo>
                  <a:lnTo>
                    <a:pt x="180" y="50"/>
                  </a:lnTo>
                  <a:lnTo>
                    <a:pt x="179" y="50"/>
                  </a:lnTo>
                  <a:lnTo>
                    <a:pt x="180" y="51"/>
                  </a:lnTo>
                  <a:lnTo>
                    <a:pt x="180" y="52"/>
                  </a:lnTo>
                  <a:lnTo>
                    <a:pt x="182" y="53"/>
                  </a:lnTo>
                  <a:lnTo>
                    <a:pt x="182" y="54"/>
                  </a:lnTo>
                  <a:lnTo>
                    <a:pt x="181" y="54"/>
                  </a:lnTo>
                  <a:lnTo>
                    <a:pt x="181" y="54"/>
                  </a:lnTo>
                  <a:lnTo>
                    <a:pt x="177" y="51"/>
                  </a:lnTo>
                  <a:lnTo>
                    <a:pt x="177" y="51"/>
                  </a:lnTo>
                  <a:lnTo>
                    <a:pt x="176" y="50"/>
                  </a:lnTo>
                  <a:lnTo>
                    <a:pt x="174" y="49"/>
                  </a:lnTo>
                  <a:lnTo>
                    <a:pt x="174" y="50"/>
                  </a:lnTo>
                  <a:lnTo>
                    <a:pt x="174" y="51"/>
                  </a:lnTo>
                  <a:lnTo>
                    <a:pt x="174" y="50"/>
                  </a:lnTo>
                  <a:lnTo>
                    <a:pt x="173" y="51"/>
                  </a:lnTo>
                  <a:lnTo>
                    <a:pt x="172" y="51"/>
                  </a:lnTo>
                  <a:lnTo>
                    <a:pt x="169" y="49"/>
                  </a:lnTo>
                  <a:lnTo>
                    <a:pt x="168" y="49"/>
                  </a:lnTo>
                  <a:lnTo>
                    <a:pt x="167" y="48"/>
                  </a:lnTo>
                  <a:lnTo>
                    <a:pt x="167" y="48"/>
                  </a:lnTo>
                  <a:lnTo>
                    <a:pt x="164" y="46"/>
                  </a:lnTo>
                  <a:lnTo>
                    <a:pt x="164" y="44"/>
                  </a:lnTo>
                  <a:lnTo>
                    <a:pt x="164" y="45"/>
                  </a:lnTo>
                  <a:lnTo>
                    <a:pt x="164" y="45"/>
                  </a:lnTo>
                  <a:lnTo>
                    <a:pt x="163" y="45"/>
                  </a:lnTo>
                  <a:lnTo>
                    <a:pt x="159" y="40"/>
                  </a:lnTo>
                  <a:lnTo>
                    <a:pt x="156" y="40"/>
                  </a:lnTo>
                  <a:lnTo>
                    <a:pt x="156" y="39"/>
                  </a:lnTo>
                  <a:lnTo>
                    <a:pt x="152" y="38"/>
                  </a:lnTo>
                  <a:lnTo>
                    <a:pt x="149" y="37"/>
                  </a:lnTo>
                  <a:lnTo>
                    <a:pt x="149" y="37"/>
                  </a:lnTo>
                  <a:lnTo>
                    <a:pt x="149" y="37"/>
                  </a:lnTo>
                  <a:lnTo>
                    <a:pt x="149" y="37"/>
                  </a:lnTo>
                  <a:lnTo>
                    <a:pt x="149" y="38"/>
                  </a:lnTo>
                  <a:lnTo>
                    <a:pt x="148" y="39"/>
                  </a:lnTo>
                  <a:lnTo>
                    <a:pt x="147" y="38"/>
                  </a:lnTo>
                  <a:lnTo>
                    <a:pt x="146" y="37"/>
                  </a:lnTo>
                  <a:lnTo>
                    <a:pt x="144" y="36"/>
                  </a:lnTo>
                  <a:lnTo>
                    <a:pt x="143" y="35"/>
                  </a:lnTo>
                  <a:lnTo>
                    <a:pt x="142" y="34"/>
                  </a:lnTo>
                  <a:lnTo>
                    <a:pt x="142" y="33"/>
                  </a:lnTo>
                  <a:lnTo>
                    <a:pt x="141" y="33"/>
                  </a:lnTo>
                  <a:lnTo>
                    <a:pt x="138" y="31"/>
                  </a:lnTo>
                  <a:lnTo>
                    <a:pt x="137" y="31"/>
                  </a:lnTo>
                  <a:lnTo>
                    <a:pt x="136" y="31"/>
                  </a:lnTo>
                  <a:lnTo>
                    <a:pt x="136" y="31"/>
                  </a:lnTo>
                  <a:lnTo>
                    <a:pt x="136" y="32"/>
                  </a:lnTo>
                  <a:lnTo>
                    <a:pt x="135" y="33"/>
                  </a:lnTo>
                  <a:lnTo>
                    <a:pt x="134" y="32"/>
                  </a:lnTo>
                  <a:lnTo>
                    <a:pt x="134" y="31"/>
                  </a:lnTo>
                  <a:lnTo>
                    <a:pt x="134" y="32"/>
                  </a:lnTo>
                  <a:lnTo>
                    <a:pt x="131" y="32"/>
                  </a:lnTo>
                  <a:lnTo>
                    <a:pt x="131" y="33"/>
                  </a:lnTo>
                  <a:lnTo>
                    <a:pt x="130" y="33"/>
                  </a:lnTo>
                  <a:lnTo>
                    <a:pt x="129" y="33"/>
                  </a:lnTo>
                  <a:lnTo>
                    <a:pt x="128" y="33"/>
                  </a:lnTo>
                  <a:lnTo>
                    <a:pt x="127" y="33"/>
                  </a:lnTo>
                  <a:lnTo>
                    <a:pt x="126" y="33"/>
                  </a:lnTo>
                  <a:lnTo>
                    <a:pt x="126" y="33"/>
                  </a:lnTo>
                  <a:lnTo>
                    <a:pt x="126" y="32"/>
                  </a:lnTo>
                  <a:lnTo>
                    <a:pt x="124" y="32"/>
                  </a:lnTo>
                  <a:lnTo>
                    <a:pt x="123" y="31"/>
                  </a:lnTo>
                  <a:lnTo>
                    <a:pt x="122" y="30"/>
                  </a:lnTo>
                  <a:lnTo>
                    <a:pt x="116" y="30"/>
                  </a:lnTo>
                  <a:lnTo>
                    <a:pt x="113" y="29"/>
                  </a:lnTo>
                  <a:lnTo>
                    <a:pt x="112" y="29"/>
                  </a:lnTo>
                  <a:lnTo>
                    <a:pt x="111" y="28"/>
                  </a:lnTo>
                  <a:lnTo>
                    <a:pt x="109" y="27"/>
                  </a:lnTo>
                  <a:lnTo>
                    <a:pt x="108" y="27"/>
                  </a:lnTo>
                  <a:lnTo>
                    <a:pt x="108" y="26"/>
                  </a:lnTo>
                  <a:lnTo>
                    <a:pt x="104" y="25"/>
                  </a:lnTo>
                  <a:lnTo>
                    <a:pt x="102" y="25"/>
                  </a:lnTo>
                  <a:lnTo>
                    <a:pt x="101" y="26"/>
                  </a:lnTo>
                  <a:lnTo>
                    <a:pt x="98" y="26"/>
                  </a:lnTo>
                  <a:lnTo>
                    <a:pt x="98" y="26"/>
                  </a:lnTo>
                  <a:lnTo>
                    <a:pt x="99" y="26"/>
                  </a:lnTo>
                  <a:lnTo>
                    <a:pt x="98" y="25"/>
                  </a:lnTo>
                  <a:lnTo>
                    <a:pt x="98" y="25"/>
                  </a:lnTo>
                  <a:lnTo>
                    <a:pt x="97" y="25"/>
                  </a:lnTo>
                  <a:lnTo>
                    <a:pt x="94" y="26"/>
                  </a:lnTo>
                  <a:lnTo>
                    <a:pt x="91" y="26"/>
                  </a:lnTo>
                  <a:lnTo>
                    <a:pt x="91" y="25"/>
                  </a:lnTo>
                  <a:lnTo>
                    <a:pt x="91" y="24"/>
                  </a:lnTo>
                  <a:lnTo>
                    <a:pt x="87" y="24"/>
                  </a:lnTo>
                  <a:lnTo>
                    <a:pt x="87" y="24"/>
                  </a:lnTo>
                  <a:lnTo>
                    <a:pt x="89" y="23"/>
                  </a:lnTo>
                  <a:lnTo>
                    <a:pt x="89" y="22"/>
                  </a:lnTo>
                  <a:lnTo>
                    <a:pt x="87" y="22"/>
                  </a:lnTo>
                  <a:lnTo>
                    <a:pt x="87" y="22"/>
                  </a:lnTo>
                  <a:lnTo>
                    <a:pt x="88" y="21"/>
                  </a:lnTo>
                  <a:lnTo>
                    <a:pt x="88" y="19"/>
                  </a:lnTo>
                  <a:lnTo>
                    <a:pt x="87" y="19"/>
                  </a:lnTo>
                  <a:lnTo>
                    <a:pt x="85" y="19"/>
                  </a:lnTo>
                  <a:lnTo>
                    <a:pt x="85" y="20"/>
                  </a:lnTo>
                  <a:lnTo>
                    <a:pt x="85" y="20"/>
                  </a:lnTo>
                  <a:lnTo>
                    <a:pt x="84" y="20"/>
                  </a:lnTo>
                  <a:lnTo>
                    <a:pt x="84" y="19"/>
                  </a:lnTo>
                  <a:lnTo>
                    <a:pt x="83" y="18"/>
                  </a:lnTo>
                  <a:lnTo>
                    <a:pt x="82" y="18"/>
                  </a:lnTo>
                  <a:lnTo>
                    <a:pt x="81" y="18"/>
                  </a:lnTo>
                  <a:lnTo>
                    <a:pt x="80" y="19"/>
                  </a:lnTo>
                  <a:lnTo>
                    <a:pt x="79" y="19"/>
                  </a:lnTo>
                  <a:lnTo>
                    <a:pt x="78" y="19"/>
                  </a:lnTo>
                  <a:lnTo>
                    <a:pt x="77" y="20"/>
                  </a:lnTo>
                  <a:lnTo>
                    <a:pt x="76" y="20"/>
                  </a:lnTo>
                  <a:lnTo>
                    <a:pt x="76" y="19"/>
                  </a:lnTo>
                  <a:lnTo>
                    <a:pt x="75" y="19"/>
                  </a:lnTo>
                  <a:lnTo>
                    <a:pt x="74" y="19"/>
                  </a:lnTo>
                  <a:lnTo>
                    <a:pt x="75" y="18"/>
                  </a:lnTo>
                  <a:lnTo>
                    <a:pt x="74" y="15"/>
                  </a:lnTo>
                  <a:lnTo>
                    <a:pt x="72" y="15"/>
                  </a:lnTo>
                  <a:lnTo>
                    <a:pt x="72" y="15"/>
                  </a:lnTo>
                  <a:lnTo>
                    <a:pt x="72" y="15"/>
                  </a:lnTo>
                  <a:lnTo>
                    <a:pt x="72" y="16"/>
                  </a:lnTo>
                  <a:lnTo>
                    <a:pt x="71" y="16"/>
                  </a:lnTo>
                  <a:lnTo>
                    <a:pt x="70" y="16"/>
                  </a:lnTo>
                  <a:lnTo>
                    <a:pt x="70" y="18"/>
                  </a:lnTo>
                  <a:lnTo>
                    <a:pt x="71" y="19"/>
                  </a:lnTo>
                  <a:lnTo>
                    <a:pt x="71" y="21"/>
                  </a:lnTo>
                  <a:lnTo>
                    <a:pt x="70" y="21"/>
                  </a:lnTo>
                  <a:lnTo>
                    <a:pt x="70" y="20"/>
                  </a:lnTo>
                  <a:lnTo>
                    <a:pt x="69" y="19"/>
                  </a:lnTo>
                  <a:lnTo>
                    <a:pt x="69" y="20"/>
                  </a:lnTo>
                  <a:lnTo>
                    <a:pt x="69" y="19"/>
                  </a:lnTo>
                  <a:lnTo>
                    <a:pt x="68" y="20"/>
                  </a:lnTo>
                  <a:lnTo>
                    <a:pt x="66" y="19"/>
                  </a:lnTo>
                  <a:lnTo>
                    <a:pt x="66" y="19"/>
                  </a:lnTo>
                  <a:lnTo>
                    <a:pt x="65" y="19"/>
                  </a:lnTo>
                  <a:lnTo>
                    <a:pt x="66" y="17"/>
                  </a:lnTo>
                  <a:lnTo>
                    <a:pt x="66" y="18"/>
                  </a:lnTo>
                  <a:lnTo>
                    <a:pt x="68" y="17"/>
                  </a:lnTo>
                  <a:lnTo>
                    <a:pt x="69" y="15"/>
                  </a:lnTo>
                  <a:lnTo>
                    <a:pt x="69" y="15"/>
                  </a:lnTo>
                  <a:lnTo>
                    <a:pt x="69" y="14"/>
                  </a:lnTo>
                  <a:lnTo>
                    <a:pt x="69" y="13"/>
                  </a:lnTo>
                  <a:lnTo>
                    <a:pt x="66" y="14"/>
                  </a:lnTo>
                  <a:lnTo>
                    <a:pt x="66" y="14"/>
                  </a:lnTo>
                  <a:lnTo>
                    <a:pt x="66" y="12"/>
                  </a:lnTo>
                  <a:lnTo>
                    <a:pt x="66" y="12"/>
                  </a:lnTo>
                  <a:lnTo>
                    <a:pt x="65" y="12"/>
                  </a:lnTo>
                  <a:lnTo>
                    <a:pt x="64" y="12"/>
                  </a:lnTo>
                  <a:lnTo>
                    <a:pt x="63" y="11"/>
                  </a:lnTo>
                  <a:lnTo>
                    <a:pt x="62" y="12"/>
                  </a:lnTo>
                  <a:lnTo>
                    <a:pt x="62" y="12"/>
                  </a:lnTo>
                  <a:lnTo>
                    <a:pt x="62" y="12"/>
                  </a:lnTo>
                  <a:lnTo>
                    <a:pt x="62" y="13"/>
                  </a:lnTo>
                  <a:lnTo>
                    <a:pt x="62" y="13"/>
                  </a:lnTo>
                  <a:lnTo>
                    <a:pt x="62" y="14"/>
                  </a:lnTo>
                  <a:lnTo>
                    <a:pt x="62" y="15"/>
                  </a:lnTo>
                  <a:lnTo>
                    <a:pt x="61" y="14"/>
                  </a:lnTo>
                  <a:lnTo>
                    <a:pt x="60" y="15"/>
                  </a:lnTo>
                  <a:lnTo>
                    <a:pt x="58" y="17"/>
                  </a:lnTo>
                  <a:lnTo>
                    <a:pt x="56" y="19"/>
                  </a:lnTo>
                  <a:lnTo>
                    <a:pt x="54" y="19"/>
                  </a:lnTo>
                  <a:lnTo>
                    <a:pt x="54" y="20"/>
                  </a:lnTo>
                  <a:lnTo>
                    <a:pt x="51" y="20"/>
                  </a:lnTo>
                  <a:lnTo>
                    <a:pt x="50" y="20"/>
                  </a:lnTo>
                  <a:lnTo>
                    <a:pt x="50" y="20"/>
                  </a:lnTo>
                  <a:lnTo>
                    <a:pt x="49" y="21"/>
                  </a:lnTo>
                  <a:lnTo>
                    <a:pt x="49" y="22"/>
                  </a:lnTo>
                  <a:lnTo>
                    <a:pt x="47" y="21"/>
                  </a:lnTo>
                  <a:lnTo>
                    <a:pt x="48" y="20"/>
                  </a:lnTo>
                  <a:lnTo>
                    <a:pt x="48" y="19"/>
                  </a:lnTo>
                  <a:lnTo>
                    <a:pt x="50" y="19"/>
                  </a:lnTo>
                  <a:lnTo>
                    <a:pt x="51" y="18"/>
                  </a:lnTo>
                  <a:lnTo>
                    <a:pt x="47" y="19"/>
                  </a:lnTo>
                  <a:lnTo>
                    <a:pt x="46" y="21"/>
                  </a:lnTo>
                  <a:lnTo>
                    <a:pt x="45" y="22"/>
                  </a:lnTo>
                  <a:lnTo>
                    <a:pt x="45" y="22"/>
                  </a:lnTo>
                  <a:lnTo>
                    <a:pt x="44" y="22"/>
                  </a:lnTo>
                  <a:lnTo>
                    <a:pt x="45" y="23"/>
                  </a:lnTo>
                  <a:lnTo>
                    <a:pt x="46" y="23"/>
                  </a:lnTo>
                  <a:lnTo>
                    <a:pt x="46" y="25"/>
                  </a:lnTo>
                  <a:lnTo>
                    <a:pt x="47" y="25"/>
                  </a:lnTo>
                  <a:lnTo>
                    <a:pt x="47" y="25"/>
                  </a:lnTo>
                  <a:lnTo>
                    <a:pt x="47" y="26"/>
                  </a:lnTo>
                  <a:lnTo>
                    <a:pt x="46" y="25"/>
                  </a:lnTo>
                  <a:lnTo>
                    <a:pt x="45" y="26"/>
                  </a:lnTo>
                  <a:lnTo>
                    <a:pt x="46" y="27"/>
                  </a:lnTo>
                  <a:lnTo>
                    <a:pt x="46" y="28"/>
                  </a:lnTo>
                  <a:lnTo>
                    <a:pt x="45" y="29"/>
                  </a:lnTo>
                  <a:lnTo>
                    <a:pt x="44" y="28"/>
                  </a:lnTo>
                  <a:lnTo>
                    <a:pt x="44" y="27"/>
                  </a:lnTo>
                  <a:lnTo>
                    <a:pt x="44" y="28"/>
                  </a:lnTo>
                  <a:lnTo>
                    <a:pt x="44" y="26"/>
                  </a:lnTo>
                  <a:lnTo>
                    <a:pt x="44" y="26"/>
                  </a:lnTo>
                  <a:lnTo>
                    <a:pt x="45" y="25"/>
                  </a:lnTo>
                  <a:lnTo>
                    <a:pt x="44" y="24"/>
                  </a:lnTo>
                  <a:lnTo>
                    <a:pt x="44" y="23"/>
                  </a:lnTo>
                  <a:lnTo>
                    <a:pt x="41" y="26"/>
                  </a:lnTo>
                  <a:lnTo>
                    <a:pt x="41" y="26"/>
                  </a:lnTo>
                  <a:lnTo>
                    <a:pt x="42" y="26"/>
                  </a:lnTo>
                  <a:lnTo>
                    <a:pt x="41" y="26"/>
                  </a:lnTo>
                  <a:lnTo>
                    <a:pt x="37" y="30"/>
                  </a:lnTo>
                  <a:lnTo>
                    <a:pt x="35" y="30"/>
                  </a:lnTo>
                  <a:lnTo>
                    <a:pt x="34" y="31"/>
                  </a:lnTo>
                  <a:lnTo>
                    <a:pt x="34" y="30"/>
                  </a:lnTo>
                  <a:lnTo>
                    <a:pt x="34" y="29"/>
                  </a:lnTo>
                  <a:lnTo>
                    <a:pt x="35" y="29"/>
                  </a:lnTo>
                  <a:lnTo>
                    <a:pt x="34" y="28"/>
                  </a:lnTo>
                  <a:lnTo>
                    <a:pt x="33" y="31"/>
                  </a:lnTo>
                  <a:lnTo>
                    <a:pt x="33" y="32"/>
                  </a:lnTo>
                  <a:lnTo>
                    <a:pt x="34" y="33"/>
                  </a:lnTo>
                  <a:lnTo>
                    <a:pt x="36" y="34"/>
                  </a:lnTo>
                  <a:lnTo>
                    <a:pt x="36" y="35"/>
                  </a:lnTo>
                  <a:lnTo>
                    <a:pt x="33" y="33"/>
                  </a:lnTo>
                  <a:lnTo>
                    <a:pt x="33" y="33"/>
                  </a:lnTo>
                  <a:lnTo>
                    <a:pt x="32" y="33"/>
                  </a:lnTo>
                  <a:lnTo>
                    <a:pt x="29" y="36"/>
                  </a:lnTo>
                  <a:lnTo>
                    <a:pt x="29" y="37"/>
                  </a:lnTo>
                  <a:lnTo>
                    <a:pt x="32" y="37"/>
                  </a:lnTo>
                  <a:lnTo>
                    <a:pt x="32" y="37"/>
                  </a:lnTo>
                  <a:lnTo>
                    <a:pt x="29" y="37"/>
                  </a:lnTo>
                  <a:lnTo>
                    <a:pt x="29" y="37"/>
                  </a:lnTo>
                  <a:lnTo>
                    <a:pt x="28" y="37"/>
                  </a:lnTo>
                  <a:lnTo>
                    <a:pt x="29" y="39"/>
                  </a:lnTo>
                  <a:lnTo>
                    <a:pt x="30" y="40"/>
                  </a:lnTo>
                  <a:lnTo>
                    <a:pt x="30" y="41"/>
                  </a:lnTo>
                  <a:lnTo>
                    <a:pt x="28" y="39"/>
                  </a:lnTo>
                  <a:lnTo>
                    <a:pt x="29" y="40"/>
                  </a:lnTo>
                  <a:lnTo>
                    <a:pt x="28" y="43"/>
                  </a:lnTo>
                  <a:lnTo>
                    <a:pt x="27" y="43"/>
                  </a:lnTo>
                  <a:lnTo>
                    <a:pt x="27" y="41"/>
                  </a:lnTo>
                  <a:lnTo>
                    <a:pt x="26" y="47"/>
                  </a:lnTo>
                  <a:lnTo>
                    <a:pt x="23" y="49"/>
                  </a:lnTo>
                  <a:lnTo>
                    <a:pt x="13" y="51"/>
                  </a:lnTo>
                  <a:lnTo>
                    <a:pt x="12" y="51"/>
                  </a:lnTo>
                  <a:lnTo>
                    <a:pt x="13" y="51"/>
                  </a:lnTo>
                  <a:lnTo>
                    <a:pt x="13" y="50"/>
                  </a:lnTo>
                  <a:lnTo>
                    <a:pt x="11" y="51"/>
                  </a:lnTo>
                  <a:lnTo>
                    <a:pt x="10" y="56"/>
                  </a:lnTo>
                  <a:lnTo>
                    <a:pt x="11" y="56"/>
                  </a:lnTo>
                  <a:lnTo>
                    <a:pt x="11" y="56"/>
                  </a:lnTo>
                  <a:lnTo>
                    <a:pt x="11" y="57"/>
                  </a:lnTo>
                  <a:lnTo>
                    <a:pt x="9" y="58"/>
                  </a:lnTo>
                  <a:lnTo>
                    <a:pt x="9" y="58"/>
                  </a:lnTo>
                  <a:lnTo>
                    <a:pt x="8" y="58"/>
                  </a:lnTo>
                  <a:lnTo>
                    <a:pt x="9" y="58"/>
                  </a:lnTo>
                  <a:lnTo>
                    <a:pt x="9" y="56"/>
                  </a:lnTo>
                  <a:lnTo>
                    <a:pt x="7" y="58"/>
                  </a:lnTo>
                  <a:lnTo>
                    <a:pt x="7" y="59"/>
                  </a:lnTo>
                  <a:lnTo>
                    <a:pt x="11" y="60"/>
                  </a:lnTo>
                  <a:lnTo>
                    <a:pt x="12" y="62"/>
                  </a:lnTo>
                  <a:lnTo>
                    <a:pt x="15" y="63"/>
                  </a:lnTo>
                  <a:lnTo>
                    <a:pt x="15" y="64"/>
                  </a:lnTo>
                  <a:lnTo>
                    <a:pt x="22" y="70"/>
                  </a:lnTo>
                  <a:lnTo>
                    <a:pt x="22" y="70"/>
                  </a:lnTo>
                  <a:lnTo>
                    <a:pt x="23" y="71"/>
                  </a:lnTo>
                  <a:lnTo>
                    <a:pt x="24" y="73"/>
                  </a:lnTo>
                  <a:lnTo>
                    <a:pt x="25" y="73"/>
                  </a:lnTo>
                  <a:lnTo>
                    <a:pt x="24" y="74"/>
                  </a:lnTo>
                  <a:lnTo>
                    <a:pt x="25" y="77"/>
                  </a:lnTo>
                  <a:lnTo>
                    <a:pt x="29" y="79"/>
                  </a:lnTo>
                  <a:lnTo>
                    <a:pt x="29" y="78"/>
                  </a:lnTo>
                  <a:lnTo>
                    <a:pt x="29" y="77"/>
                  </a:lnTo>
                  <a:lnTo>
                    <a:pt x="29" y="77"/>
                  </a:lnTo>
                  <a:lnTo>
                    <a:pt x="31" y="77"/>
                  </a:lnTo>
                  <a:lnTo>
                    <a:pt x="31" y="77"/>
                  </a:lnTo>
                  <a:lnTo>
                    <a:pt x="31" y="76"/>
                  </a:lnTo>
                  <a:lnTo>
                    <a:pt x="32" y="76"/>
                  </a:lnTo>
                  <a:lnTo>
                    <a:pt x="32" y="76"/>
                  </a:lnTo>
                  <a:lnTo>
                    <a:pt x="31" y="78"/>
                  </a:lnTo>
                  <a:lnTo>
                    <a:pt x="31" y="79"/>
                  </a:lnTo>
                  <a:lnTo>
                    <a:pt x="33" y="78"/>
                  </a:lnTo>
                  <a:lnTo>
                    <a:pt x="34" y="77"/>
                  </a:lnTo>
                  <a:lnTo>
                    <a:pt x="35" y="77"/>
                  </a:lnTo>
                  <a:lnTo>
                    <a:pt x="36" y="78"/>
                  </a:lnTo>
                  <a:lnTo>
                    <a:pt x="36" y="79"/>
                  </a:lnTo>
                  <a:lnTo>
                    <a:pt x="36" y="79"/>
                  </a:lnTo>
                  <a:lnTo>
                    <a:pt x="35" y="80"/>
                  </a:lnTo>
                  <a:lnTo>
                    <a:pt x="35" y="81"/>
                  </a:lnTo>
                  <a:lnTo>
                    <a:pt x="36" y="84"/>
                  </a:lnTo>
                  <a:lnTo>
                    <a:pt x="37" y="84"/>
                  </a:lnTo>
                  <a:lnTo>
                    <a:pt x="38" y="84"/>
                  </a:lnTo>
                  <a:lnTo>
                    <a:pt x="38" y="83"/>
                  </a:lnTo>
                  <a:lnTo>
                    <a:pt x="38" y="82"/>
                  </a:lnTo>
                  <a:lnTo>
                    <a:pt x="38" y="84"/>
                  </a:lnTo>
                  <a:lnTo>
                    <a:pt x="38" y="84"/>
                  </a:lnTo>
                  <a:lnTo>
                    <a:pt x="39" y="83"/>
                  </a:lnTo>
                  <a:lnTo>
                    <a:pt x="40" y="83"/>
                  </a:lnTo>
                  <a:lnTo>
                    <a:pt x="42" y="84"/>
                  </a:lnTo>
                  <a:lnTo>
                    <a:pt x="43" y="84"/>
                  </a:lnTo>
                  <a:lnTo>
                    <a:pt x="44" y="83"/>
                  </a:lnTo>
                  <a:lnTo>
                    <a:pt x="45" y="83"/>
                  </a:lnTo>
                  <a:lnTo>
                    <a:pt x="46" y="82"/>
                  </a:lnTo>
                  <a:lnTo>
                    <a:pt x="47" y="83"/>
                  </a:lnTo>
                  <a:lnTo>
                    <a:pt x="47" y="83"/>
                  </a:lnTo>
                  <a:lnTo>
                    <a:pt x="44" y="84"/>
                  </a:lnTo>
                  <a:lnTo>
                    <a:pt x="44" y="85"/>
                  </a:lnTo>
                  <a:lnTo>
                    <a:pt x="44" y="85"/>
                  </a:lnTo>
                  <a:lnTo>
                    <a:pt x="44" y="84"/>
                  </a:lnTo>
                  <a:lnTo>
                    <a:pt x="47" y="84"/>
                  </a:lnTo>
                  <a:lnTo>
                    <a:pt x="47" y="84"/>
                  </a:lnTo>
                  <a:lnTo>
                    <a:pt x="47" y="85"/>
                  </a:lnTo>
                  <a:lnTo>
                    <a:pt x="47" y="85"/>
                  </a:lnTo>
                  <a:lnTo>
                    <a:pt x="44" y="86"/>
                  </a:lnTo>
                  <a:lnTo>
                    <a:pt x="44" y="86"/>
                  </a:lnTo>
                  <a:lnTo>
                    <a:pt x="44" y="87"/>
                  </a:lnTo>
                  <a:lnTo>
                    <a:pt x="41" y="87"/>
                  </a:lnTo>
                  <a:lnTo>
                    <a:pt x="40" y="87"/>
                  </a:lnTo>
                  <a:lnTo>
                    <a:pt x="40" y="86"/>
                  </a:lnTo>
                  <a:lnTo>
                    <a:pt x="40" y="86"/>
                  </a:lnTo>
                  <a:lnTo>
                    <a:pt x="40" y="85"/>
                  </a:lnTo>
                  <a:lnTo>
                    <a:pt x="39" y="85"/>
                  </a:lnTo>
                  <a:lnTo>
                    <a:pt x="38" y="84"/>
                  </a:lnTo>
                  <a:lnTo>
                    <a:pt x="38" y="84"/>
                  </a:lnTo>
                  <a:lnTo>
                    <a:pt x="37" y="85"/>
                  </a:lnTo>
                  <a:lnTo>
                    <a:pt x="36" y="85"/>
                  </a:lnTo>
                  <a:lnTo>
                    <a:pt x="34" y="84"/>
                  </a:lnTo>
                  <a:lnTo>
                    <a:pt x="33" y="83"/>
                  </a:lnTo>
                  <a:lnTo>
                    <a:pt x="35" y="85"/>
                  </a:lnTo>
                  <a:lnTo>
                    <a:pt x="34" y="87"/>
                  </a:lnTo>
                  <a:lnTo>
                    <a:pt x="34" y="88"/>
                  </a:lnTo>
                  <a:lnTo>
                    <a:pt x="35" y="88"/>
                  </a:lnTo>
                  <a:lnTo>
                    <a:pt x="35" y="88"/>
                  </a:lnTo>
                  <a:lnTo>
                    <a:pt x="35" y="86"/>
                  </a:lnTo>
                  <a:lnTo>
                    <a:pt x="39" y="88"/>
                  </a:lnTo>
                  <a:lnTo>
                    <a:pt x="40" y="88"/>
                  </a:lnTo>
                  <a:lnTo>
                    <a:pt x="40" y="89"/>
                  </a:lnTo>
                  <a:lnTo>
                    <a:pt x="39" y="90"/>
                  </a:lnTo>
                  <a:lnTo>
                    <a:pt x="39" y="90"/>
                  </a:lnTo>
                  <a:lnTo>
                    <a:pt x="39" y="89"/>
                  </a:lnTo>
                  <a:lnTo>
                    <a:pt x="36" y="88"/>
                  </a:lnTo>
                  <a:lnTo>
                    <a:pt x="36" y="92"/>
                  </a:lnTo>
                  <a:lnTo>
                    <a:pt x="36" y="92"/>
                  </a:lnTo>
                  <a:lnTo>
                    <a:pt x="35" y="92"/>
                  </a:lnTo>
                  <a:lnTo>
                    <a:pt x="34" y="92"/>
                  </a:lnTo>
                  <a:lnTo>
                    <a:pt x="34" y="92"/>
                  </a:lnTo>
                  <a:lnTo>
                    <a:pt x="33" y="91"/>
                  </a:lnTo>
                  <a:lnTo>
                    <a:pt x="33" y="92"/>
                  </a:lnTo>
                  <a:lnTo>
                    <a:pt x="33" y="92"/>
                  </a:lnTo>
                  <a:lnTo>
                    <a:pt x="32" y="91"/>
                  </a:lnTo>
                  <a:lnTo>
                    <a:pt x="30" y="92"/>
                  </a:lnTo>
                  <a:lnTo>
                    <a:pt x="30" y="91"/>
                  </a:lnTo>
                  <a:lnTo>
                    <a:pt x="30" y="92"/>
                  </a:lnTo>
                  <a:lnTo>
                    <a:pt x="30" y="91"/>
                  </a:lnTo>
                  <a:lnTo>
                    <a:pt x="29" y="91"/>
                  </a:lnTo>
                  <a:lnTo>
                    <a:pt x="29" y="92"/>
                  </a:lnTo>
                  <a:lnTo>
                    <a:pt x="29" y="91"/>
                  </a:lnTo>
                  <a:lnTo>
                    <a:pt x="25" y="91"/>
                  </a:lnTo>
                  <a:lnTo>
                    <a:pt x="24" y="90"/>
                  </a:lnTo>
                  <a:lnTo>
                    <a:pt x="24" y="89"/>
                  </a:lnTo>
                  <a:lnTo>
                    <a:pt x="22" y="89"/>
                  </a:lnTo>
                  <a:lnTo>
                    <a:pt x="24" y="88"/>
                  </a:lnTo>
                  <a:lnTo>
                    <a:pt x="24" y="87"/>
                  </a:lnTo>
                  <a:lnTo>
                    <a:pt x="24" y="85"/>
                  </a:lnTo>
                  <a:lnTo>
                    <a:pt x="24" y="84"/>
                  </a:lnTo>
                  <a:lnTo>
                    <a:pt x="23" y="84"/>
                  </a:lnTo>
                  <a:lnTo>
                    <a:pt x="23" y="84"/>
                  </a:lnTo>
                  <a:lnTo>
                    <a:pt x="25" y="84"/>
                  </a:lnTo>
                  <a:lnTo>
                    <a:pt x="19" y="84"/>
                  </a:lnTo>
                  <a:lnTo>
                    <a:pt x="18" y="86"/>
                  </a:lnTo>
                  <a:lnTo>
                    <a:pt x="16" y="86"/>
                  </a:lnTo>
                  <a:lnTo>
                    <a:pt x="15" y="86"/>
                  </a:lnTo>
                  <a:lnTo>
                    <a:pt x="15" y="86"/>
                  </a:lnTo>
                  <a:lnTo>
                    <a:pt x="13" y="88"/>
                  </a:lnTo>
                  <a:lnTo>
                    <a:pt x="14" y="89"/>
                  </a:lnTo>
                  <a:lnTo>
                    <a:pt x="15" y="90"/>
                  </a:lnTo>
                  <a:lnTo>
                    <a:pt x="14" y="90"/>
                  </a:lnTo>
                  <a:lnTo>
                    <a:pt x="11" y="91"/>
                  </a:lnTo>
                  <a:lnTo>
                    <a:pt x="11" y="90"/>
                  </a:lnTo>
                  <a:lnTo>
                    <a:pt x="11" y="89"/>
                  </a:lnTo>
                  <a:lnTo>
                    <a:pt x="8" y="92"/>
                  </a:lnTo>
                  <a:lnTo>
                    <a:pt x="7" y="92"/>
                  </a:lnTo>
                  <a:lnTo>
                    <a:pt x="7" y="92"/>
                  </a:lnTo>
                  <a:lnTo>
                    <a:pt x="7" y="92"/>
                  </a:lnTo>
                  <a:lnTo>
                    <a:pt x="7" y="93"/>
                  </a:lnTo>
                  <a:lnTo>
                    <a:pt x="5" y="94"/>
                  </a:lnTo>
                  <a:lnTo>
                    <a:pt x="5" y="93"/>
                  </a:lnTo>
                  <a:lnTo>
                    <a:pt x="4" y="94"/>
                  </a:lnTo>
                  <a:lnTo>
                    <a:pt x="4" y="95"/>
                  </a:lnTo>
                  <a:lnTo>
                    <a:pt x="4" y="95"/>
                  </a:lnTo>
                  <a:lnTo>
                    <a:pt x="4" y="95"/>
                  </a:lnTo>
                  <a:lnTo>
                    <a:pt x="1" y="97"/>
                  </a:lnTo>
                  <a:lnTo>
                    <a:pt x="0" y="97"/>
                  </a:lnTo>
                  <a:lnTo>
                    <a:pt x="1" y="95"/>
                  </a:lnTo>
                  <a:lnTo>
                    <a:pt x="0" y="96"/>
                  </a:lnTo>
                  <a:lnTo>
                    <a:pt x="0" y="97"/>
                  </a:lnTo>
                  <a:lnTo>
                    <a:pt x="4" y="100"/>
                  </a:lnTo>
                  <a:lnTo>
                    <a:pt x="7" y="101"/>
                  </a:lnTo>
                  <a:lnTo>
                    <a:pt x="7" y="101"/>
                  </a:lnTo>
                  <a:lnTo>
                    <a:pt x="7" y="100"/>
                  </a:lnTo>
                  <a:lnTo>
                    <a:pt x="11" y="102"/>
                  </a:lnTo>
                  <a:lnTo>
                    <a:pt x="9" y="102"/>
                  </a:lnTo>
                  <a:lnTo>
                    <a:pt x="8" y="103"/>
                  </a:lnTo>
                  <a:lnTo>
                    <a:pt x="7" y="103"/>
                  </a:lnTo>
                  <a:lnTo>
                    <a:pt x="7" y="103"/>
                  </a:lnTo>
                  <a:lnTo>
                    <a:pt x="7" y="102"/>
                  </a:lnTo>
                  <a:lnTo>
                    <a:pt x="7" y="103"/>
                  </a:lnTo>
                  <a:lnTo>
                    <a:pt x="8" y="105"/>
                  </a:lnTo>
                  <a:lnTo>
                    <a:pt x="9" y="106"/>
                  </a:lnTo>
                  <a:lnTo>
                    <a:pt x="9" y="106"/>
                  </a:lnTo>
                  <a:lnTo>
                    <a:pt x="9" y="109"/>
                  </a:lnTo>
                  <a:lnTo>
                    <a:pt x="10" y="110"/>
                  </a:lnTo>
                  <a:lnTo>
                    <a:pt x="11" y="110"/>
                  </a:lnTo>
                  <a:lnTo>
                    <a:pt x="11" y="111"/>
                  </a:lnTo>
                  <a:lnTo>
                    <a:pt x="15" y="112"/>
                  </a:lnTo>
                  <a:lnTo>
                    <a:pt x="16" y="112"/>
                  </a:lnTo>
                  <a:lnTo>
                    <a:pt x="18" y="113"/>
                  </a:lnTo>
                  <a:lnTo>
                    <a:pt x="22" y="111"/>
                  </a:lnTo>
                  <a:lnTo>
                    <a:pt x="23" y="111"/>
                  </a:lnTo>
                  <a:lnTo>
                    <a:pt x="25" y="110"/>
                  </a:lnTo>
                  <a:lnTo>
                    <a:pt x="26" y="112"/>
                  </a:lnTo>
                  <a:lnTo>
                    <a:pt x="28" y="113"/>
                  </a:lnTo>
                  <a:lnTo>
                    <a:pt x="28" y="113"/>
                  </a:lnTo>
                  <a:lnTo>
                    <a:pt x="28" y="112"/>
                  </a:lnTo>
                  <a:lnTo>
                    <a:pt x="27" y="111"/>
                  </a:lnTo>
                  <a:lnTo>
                    <a:pt x="26" y="110"/>
                  </a:lnTo>
                  <a:lnTo>
                    <a:pt x="26" y="110"/>
                  </a:lnTo>
                  <a:lnTo>
                    <a:pt x="28" y="110"/>
                  </a:lnTo>
                  <a:lnTo>
                    <a:pt x="29" y="111"/>
                  </a:lnTo>
                  <a:lnTo>
                    <a:pt x="29" y="112"/>
                  </a:lnTo>
                  <a:lnTo>
                    <a:pt x="29" y="114"/>
                  </a:lnTo>
                  <a:lnTo>
                    <a:pt x="30" y="114"/>
                  </a:lnTo>
                  <a:lnTo>
                    <a:pt x="32" y="111"/>
                  </a:lnTo>
                  <a:lnTo>
                    <a:pt x="33" y="110"/>
                  </a:lnTo>
                  <a:lnTo>
                    <a:pt x="36" y="108"/>
                  </a:lnTo>
                  <a:lnTo>
                    <a:pt x="36" y="108"/>
                  </a:lnTo>
                  <a:lnTo>
                    <a:pt x="36" y="108"/>
                  </a:lnTo>
                  <a:lnTo>
                    <a:pt x="37" y="108"/>
                  </a:lnTo>
                  <a:lnTo>
                    <a:pt x="38" y="107"/>
                  </a:lnTo>
                  <a:lnTo>
                    <a:pt x="40" y="106"/>
                  </a:lnTo>
                  <a:lnTo>
                    <a:pt x="40" y="108"/>
                  </a:lnTo>
                  <a:lnTo>
                    <a:pt x="41" y="108"/>
                  </a:lnTo>
                  <a:lnTo>
                    <a:pt x="41" y="110"/>
                  </a:lnTo>
                  <a:lnTo>
                    <a:pt x="40" y="112"/>
                  </a:lnTo>
                  <a:lnTo>
                    <a:pt x="39" y="112"/>
                  </a:lnTo>
                  <a:lnTo>
                    <a:pt x="38" y="111"/>
                  </a:lnTo>
                  <a:lnTo>
                    <a:pt x="36" y="111"/>
                  </a:lnTo>
                  <a:lnTo>
                    <a:pt x="36" y="113"/>
                  </a:lnTo>
                  <a:lnTo>
                    <a:pt x="37" y="113"/>
                  </a:lnTo>
                  <a:lnTo>
                    <a:pt x="37" y="113"/>
                  </a:lnTo>
                  <a:lnTo>
                    <a:pt x="39" y="113"/>
                  </a:lnTo>
                  <a:lnTo>
                    <a:pt x="40" y="117"/>
                  </a:lnTo>
                  <a:lnTo>
                    <a:pt x="40" y="117"/>
                  </a:lnTo>
                  <a:lnTo>
                    <a:pt x="40" y="117"/>
                  </a:lnTo>
                  <a:lnTo>
                    <a:pt x="40" y="118"/>
                  </a:lnTo>
                  <a:lnTo>
                    <a:pt x="40" y="120"/>
                  </a:lnTo>
                  <a:lnTo>
                    <a:pt x="40" y="121"/>
                  </a:lnTo>
                  <a:lnTo>
                    <a:pt x="39" y="124"/>
                  </a:lnTo>
                  <a:lnTo>
                    <a:pt x="38" y="124"/>
                  </a:lnTo>
                  <a:lnTo>
                    <a:pt x="37" y="124"/>
                  </a:lnTo>
                  <a:lnTo>
                    <a:pt x="36" y="124"/>
                  </a:lnTo>
                  <a:lnTo>
                    <a:pt x="36" y="125"/>
                  </a:lnTo>
                  <a:lnTo>
                    <a:pt x="35" y="125"/>
                  </a:lnTo>
                  <a:lnTo>
                    <a:pt x="33" y="126"/>
                  </a:lnTo>
                  <a:lnTo>
                    <a:pt x="33" y="126"/>
                  </a:lnTo>
                  <a:lnTo>
                    <a:pt x="33" y="124"/>
                  </a:lnTo>
                  <a:lnTo>
                    <a:pt x="33" y="124"/>
                  </a:lnTo>
                  <a:lnTo>
                    <a:pt x="33" y="124"/>
                  </a:lnTo>
                  <a:lnTo>
                    <a:pt x="29" y="130"/>
                  </a:lnTo>
                  <a:lnTo>
                    <a:pt x="27" y="130"/>
                  </a:lnTo>
                  <a:lnTo>
                    <a:pt x="26" y="130"/>
                  </a:lnTo>
                  <a:lnTo>
                    <a:pt x="26" y="129"/>
                  </a:lnTo>
                  <a:lnTo>
                    <a:pt x="24" y="130"/>
                  </a:lnTo>
                  <a:lnTo>
                    <a:pt x="22" y="131"/>
                  </a:lnTo>
                  <a:lnTo>
                    <a:pt x="22" y="132"/>
                  </a:lnTo>
                  <a:lnTo>
                    <a:pt x="22" y="132"/>
                  </a:lnTo>
                  <a:lnTo>
                    <a:pt x="22" y="132"/>
                  </a:lnTo>
                  <a:lnTo>
                    <a:pt x="22" y="133"/>
                  </a:lnTo>
                  <a:lnTo>
                    <a:pt x="22" y="134"/>
                  </a:lnTo>
                  <a:lnTo>
                    <a:pt x="20" y="133"/>
                  </a:lnTo>
                  <a:lnTo>
                    <a:pt x="19" y="134"/>
                  </a:lnTo>
                  <a:lnTo>
                    <a:pt x="18" y="135"/>
                  </a:lnTo>
                  <a:lnTo>
                    <a:pt x="18" y="136"/>
                  </a:lnTo>
                  <a:lnTo>
                    <a:pt x="17" y="135"/>
                  </a:lnTo>
                  <a:lnTo>
                    <a:pt x="17" y="135"/>
                  </a:lnTo>
                  <a:lnTo>
                    <a:pt x="15" y="138"/>
                  </a:lnTo>
                  <a:lnTo>
                    <a:pt x="15" y="138"/>
                  </a:lnTo>
                  <a:lnTo>
                    <a:pt x="14" y="139"/>
                  </a:lnTo>
                  <a:lnTo>
                    <a:pt x="13" y="142"/>
                  </a:lnTo>
                  <a:lnTo>
                    <a:pt x="13" y="143"/>
                  </a:lnTo>
                  <a:lnTo>
                    <a:pt x="13" y="144"/>
                  </a:lnTo>
                  <a:lnTo>
                    <a:pt x="12" y="144"/>
                  </a:lnTo>
                  <a:lnTo>
                    <a:pt x="11" y="144"/>
                  </a:lnTo>
                  <a:lnTo>
                    <a:pt x="11" y="144"/>
                  </a:lnTo>
                  <a:lnTo>
                    <a:pt x="11" y="145"/>
                  </a:lnTo>
                  <a:lnTo>
                    <a:pt x="12" y="146"/>
                  </a:lnTo>
                  <a:lnTo>
                    <a:pt x="11" y="146"/>
                  </a:lnTo>
                  <a:lnTo>
                    <a:pt x="11" y="146"/>
                  </a:lnTo>
                  <a:lnTo>
                    <a:pt x="11" y="148"/>
                  </a:lnTo>
                  <a:lnTo>
                    <a:pt x="11" y="148"/>
                  </a:lnTo>
                  <a:lnTo>
                    <a:pt x="13" y="147"/>
                  </a:lnTo>
                  <a:lnTo>
                    <a:pt x="14" y="147"/>
                  </a:lnTo>
                  <a:lnTo>
                    <a:pt x="14" y="146"/>
                  </a:lnTo>
                  <a:lnTo>
                    <a:pt x="16" y="146"/>
                  </a:lnTo>
                  <a:lnTo>
                    <a:pt x="16" y="146"/>
                  </a:lnTo>
                  <a:lnTo>
                    <a:pt x="15" y="147"/>
                  </a:lnTo>
                  <a:lnTo>
                    <a:pt x="16" y="147"/>
                  </a:lnTo>
                  <a:lnTo>
                    <a:pt x="14" y="147"/>
                  </a:lnTo>
                  <a:lnTo>
                    <a:pt x="13" y="148"/>
                  </a:lnTo>
                  <a:lnTo>
                    <a:pt x="12" y="149"/>
                  </a:lnTo>
                  <a:lnTo>
                    <a:pt x="12" y="150"/>
                  </a:lnTo>
                  <a:lnTo>
                    <a:pt x="14" y="150"/>
                  </a:lnTo>
                  <a:lnTo>
                    <a:pt x="15" y="149"/>
                  </a:lnTo>
                  <a:lnTo>
                    <a:pt x="15" y="150"/>
                  </a:lnTo>
                  <a:lnTo>
                    <a:pt x="15" y="150"/>
                  </a:lnTo>
                  <a:lnTo>
                    <a:pt x="15" y="150"/>
                  </a:lnTo>
                  <a:lnTo>
                    <a:pt x="15" y="152"/>
                  </a:lnTo>
                  <a:lnTo>
                    <a:pt x="15" y="153"/>
                  </a:lnTo>
                  <a:lnTo>
                    <a:pt x="15" y="154"/>
                  </a:lnTo>
                  <a:lnTo>
                    <a:pt x="16" y="154"/>
                  </a:lnTo>
                  <a:lnTo>
                    <a:pt x="16" y="154"/>
                  </a:lnTo>
                  <a:lnTo>
                    <a:pt x="17" y="154"/>
                  </a:lnTo>
                  <a:lnTo>
                    <a:pt x="18" y="153"/>
                  </a:lnTo>
                  <a:lnTo>
                    <a:pt x="18" y="154"/>
                  </a:lnTo>
                  <a:lnTo>
                    <a:pt x="18" y="154"/>
                  </a:lnTo>
                  <a:lnTo>
                    <a:pt x="19" y="154"/>
                  </a:lnTo>
                  <a:lnTo>
                    <a:pt x="18" y="155"/>
                  </a:lnTo>
                  <a:lnTo>
                    <a:pt x="22" y="156"/>
                  </a:lnTo>
                  <a:lnTo>
                    <a:pt x="23" y="155"/>
                  </a:lnTo>
                  <a:lnTo>
                    <a:pt x="24" y="155"/>
                  </a:lnTo>
                  <a:lnTo>
                    <a:pt x="25" y="157"/>
                  </a:lnTo>
                  <a:lnTo>
                    <a:pt x="24" y="157"/>
                  </a:lnTo>
                  <a:lnTo>
                    <a:pt x="22" y="157"/>
                  </a:lnTo>
                  <a:lnTo>
                    <a:pt x="20" y="161"/>
                  </a:lnTo>
                  <a:lnTo>
                    <a:pt x="20" y="162"/>
                  </a:lnTo>
                  <a:lnTo>
                    <a:pt x="20" y="163"/>
                  </a:lnTo>
                  <a:lnTo>
                    <a:pt x="21" y="164"/>
                  </a:lnTo>
                  <a:lnTo>
                    <a:pt x="21" y="164"/>
                  </a:lnTo>
                  <a:lnTo>
                    <a:pt x="22" y="164"/>
                  </a:lnTo>
                  <a:lnTo>
                    <a:pt x="22" y="164"/>
                  </a:lnTo>
                  <a:lnTo>
                    <a:pt x="23" y="164"/>
                  </a:lnTo>
                  <a:lnTo>
                    <a:pt x="22" y="165"/>
                  </a:lnTo>
                  <a:lnTo>
                    <a:pt x="22" y="165"/>
                  </a:lnTo>
                  <a:lnTo>
                    <a:pt x="24" y="165"/>
                  </a:lnTo>
                  <a:lnTo>
                    <a:pt x="24" y="165"/>
                  </a:lnTo>
                  <a:lnTo>
                    <a:pt x="22" y="165"/>
                  </a:lnTo>
                  <a:lnTo>
                    <a:pt x="22" y="166"/>
                  </a:lnTo>
                  <a:lnTo>
                    <a:pt x="22" y="167"/>
                  </a:lnTo>
                  <a:lnTo>
                    <a:pt x="23" y="168"/>
                  </a:lnTo>
                  <a:lnTo>
                    <a:pt x="24" y="168"/>
                  </a:lnTo>
                  <a:lnTo>
                    <a:pt x="25" y="168"/>
                  </a:lnTo>
                  <a:lnTo>
                    <a:pt x="25" y="168"/>
                  </a:lnTo>
                  <a:lnTo>
                    <a:pt x="26" y="168"/>
                  </a:lnTo>
                  <a:lnTo>
                    <a:pt x="26" y="168"/>
                  </a:lnTo>
                  <a:lnTo>
                    <a:pt x="27" y="168"/>
                  </a:lnTo>
                  <a:lnTo>
                    <a:pt x="28" y="168"/>
                  </a:lnTo>
                  <a:lnTo>
                    <a:pt x="28" y="168"/>
                  </a:lnTo>
                  <a:lnTo>
                    <a:pt x="30" y="165"/>
                  </a:lnTo>
                  <a:lnTo>
                    <a:pt x="31" y="164"/>
                  </a:lnTo>
                  <a:lnTo>
                    <a:pt x="32" y="163"/>
                  </a:lnTo>
                  <a:lnTo>
                    <a:pt x="32" y="163"/>
                  </a:lnTo>
                  <a:lnTo>
                    <a:pt x="31" y="162"/>
                  </a:lnTo>
                  <a:lnTo>
                    <a:pt x="30" y="161"/>
                  </a:lnTo>
                  <a:lnTo>
                    <a:pt x="32" y="158"/>
                  </a:lnTo>
                  <a:lnTo>
                    <a:pt x="33" y="157"/>
                  </a:lnTo>
                  <a:lnTo>
                    <a:pt x="34" y="156"/>
                  </a:lnTo>
                  <a:lnTo>
                    <a:pt x="35" y="156"/>
                  </a:lnTo>
                  <a:lnTo>
                    <a:pt x="36" y="156"/>
                  </a:lnTo>
                  <a:lnTo>
                    <a:pt x="32" y="161"/>
                  </a:lnTo>
                  <a:lnTo>
                    <a:pt x="31" y="161"/>
                  </a:lnTo>
                  <a:lnTo>
                    <a:pt x="32" y="162"/>
                  </a:lnTo>
                  <a:lnTo>
                    <a:pt x="32" y="162"/>
                  </a:lnTo>
                  <a:lnTo>
                    <a:pt x="33" y="164"/>
                  </a:lnTo>
                  <a:lnTo>
                    <a:pt x="35" y="170"/>
                  </a:lnTo>
                  <a:lnTo>
                    <a:pt x="35" y="171"/>
                  </a:lnTo>
                  <a:lnTo>
                    <a:pt x="34" y="172"/>
                  </a:lnTo>
                  <a:lnTo>
                    <a:pt x="34" y="172"/>
                  </a:lnTo>
                  <a:lnTo>
                    <a:pt x="33" y="172"/>
                  </a:lnTo>
                  <a:lnTo>
                    <a:pt x="33" y="173"/>
                  </a:lnTo>
                  <a:lnTo>
                    <a:pt x="34" y="175"/>
                  </a:lnTo>
                  <a:lnTo>
                    <a:pt x="35" y="174"/>
                  </a:lnTo>
                  <a:lnTo>
                    <a:pt x="36" y="174"/>
                  </a:lnTo>
                  <a:lnTo>
                    <a:pt x="36" y="175"/>
                  </a:lnTo>
                  <a:lnTo>
                    <a:pt x="36" y="175"/>
                  </a:lnTo>
                  <a:lnTo>
                    <a:pt x="35" y="175"/>
                  </a:lnTo>
                  <a:lnTo>
                    <a:pt x="35" y="177"/>
                  </a:lnTo>
                  <a:lnTo>
                    <a:pt x="36" y="177"/>
                  </a:lnTo>
                  <a:lnTo>
                    <a:pt x="36" y="178"/>
                  </a:lnTo>
                  <a:lnTo>
                    <a:pt x="36" y="178"/>
                  </a:lnTo>
                  <a:lnTo>
                    <a:pt x="34" y="179"/>
                  </a:lnTo>
                  <a:lnTo>
                    <a:pt x="33" y="179"/>
                  </a:lnTo>
                  <a:lnTo>
                    <a:pt x="33" y="179"/>
                  </a:lnTo>
                  <a:lnTo>
                    <a:pt x="35" y="179"/>
                  </a:lnTo>
                  <a:lnTo>
                    <a:pt x="36" y="179"/>
                  </a:lnTo>
                  <a:lnTo>
                    <a:pt x="37" y="178"/>
                  </a:lnTo>
                  <a:lnTo>
                    <a:pt x="38" y="178"/>
                  </a:lnTo>
                  <a:lnTo>
                    <a:pt x="39" y="176"/>
                  </a:lnTo>
                  <a:lnTo>
                    <a:pt x="40" y="176"/>
                  </a:lnTo>
                  <a:lnTo>
                    <a:pt x="42" y="175"/>
                  </a:lnTo>
                  <a:lnTo>
                    <a:pt x="43" y="172"/>
                  </a:lnTo>
                  <a:lnTo>
                    <a:pt x="44" y="175"/>
                  </a:lnTo>
                  <a:lnTo>
                    <a:pt x="43" y="175"/>
                  </a:lnTo>
                  <a:lnTo>
                    <a:pt x="43" y="175"/>
                  </a:lnTo>
                  <a:lnTo>
                    <a:pt x="43" y="176"/>
                  </a:lnTo>
                  <a:lnTo>
                    <a:pt x="44" y="177"/>
                  </a:lnTo>
                  <a:lnTo>
                    <a:pt x="44" y="177"/>
                  </a:lnTo>
                  <a:lnTo>
                    <a:pt x="44" y="177"/>
                  </a:lnTo>
                  <a:lnTo>
                    <a:pt x="45" y="178"/>
                  </a:lnTo>
                  <a:lnTo>
                    <a:pt x="46" y="177"/>
                  </a:lnTo>
                  <a:lnTo>
                    <a:pt x="46" y="176"/>
                  </a:lnTo>
                  <a:lnTo>
                    <a:pt x="47" y="176"/>
                  </a:lnTo>
                  <a:lnTo>
                    <a:pt x="47" y="177"/>
                  </a:lnTo>
                  <a:lnTo>
                    <a:pt x="47" y="177"/>
                  </a:lnTo>
                  <a:lnTo>
                    <a:pt x="47" y="178"/>
                  </a:lnTo>
                  <a:lnTo>
                    <a:pt x="50" y="182"/>
                  </a:lnTo>
                  <a:lnTo>
                    <a:pt x="50" y="182"/>
                  </a:lnTo>
                  <a:lnTo>
                    <a:pt x="51" y="182"/>
                  </a:lnTo>
                  <a:lnTo>
                    <a:pt x="51" y="181"/>
                  </a:lnTo>
                  <a:lnTo>
                    <a:pt x="51" y="179"/>
                  </a:lnTo>
                  <a:lnTo>
                    <a:pt x="51" y="179"/>
                  </a:lnTo>
                  <a:lnTo>
                    <a:pt x="51" y="177"/>
                  </a:lnTo>
                  <a:lnTo>
                    <a:pt x="52" y="176"/>
                  </a:lnTo>
                  <a:lnTo>
                    <a:pt x="53" y="175"/>
                  </a:lnTo>
                  <a:lnTo>
                    <a:pt x="53" y="175"/>
                  </a:lnTo>
                  <a:lnTo>
                    <a:pt x="53" y="176"/>
                  </a:lnTo>
                  <a:lnTo>
                    <a:pt x="53" y="178"/>
                  </a:lnTo>
                  <a:lnTo>
                    <a:pt x="55" y="179"/>
                  </a:lnTo>
                  <a:lnTo>
                    <a:pt x="55" y="179"/>
                  </a:lnTo>
                  <a:lnTo>
                    <a:pt x="59" y="177"/>
                  </a:lnTo>
                  <a:lnTo>
                    <a:pt x="61" y="175"/>
                  </a:lnTo>
                  <a:lnTo>
                    <a:pt x="62" y="175"/>
                  </a:lnTo>
                  <a:lnTo>
                    <a:pt x="62" y="175"/>
                  </a:lnTo>
                  <a:lnTo>
                    <a:pt x="61" y="177"/>
                  </a:lnTo>
                  <a:lnTo>
                    <a:pt x="60" y="178"/>
                  </a:lnTo>
                  <a:lnTo>
                    <a:pt x="61" y="178"/>
                  </a:lnTo>
                  <a:lnTo>
                    <a:pt x="61" y="178"/>
                  </a:lnTo>
                  <a:lnTo>
                    <a:pt x="60" y="179"/>
                  </a:lnTo>
                  <a:lnTo>
                    <a:pt x="58" y="180"/>
                  </a:lnTo>
                  <a:lnTo>
                    <a:pt x="58" y="183"/>
                  </a:lnTo>
                  <a:lnTo>
                    <a:pt x="59" y="183"/>
                  </a:lnTo>
                  <a:lnTo>
                    <a:pt x="58" y="185"/>
                  </a:lnTo>
                  <a:lnTo>
                    <a:pt x="57" y="190"/>
                  </a:lnTo>
                  <a:lnTo>
                    <a:pt x="55" y="193"/>
                  </a:lnTo>
                  <a:lnTo>
                    <a:pt x="55" y="193"/>
                  </a:lnTo>
                  <a:lnTo>
                    <a:pt x="55" y="193"/>
                  </a:lnTo>
                  <a:lnTo>
                    <a:pt x="55" y="194"/>
                  </a:lnTo>
                  <a:lnTo>
                    <a:pt x="53" y="195"/>
                  </a:lnTo>
                  <a:lnTo>
                    <a:pt x="53" y="195"/>
                  </a:lnTo>
                  <a:lnTo>
                    <a:pt x="51" y="198"/>
                  </a:lnTo>
                  <a:lnTo>
                    <a:pt x="51" y="198"/>
                  </a:lnTo>
                  <a:lnTo>
                    <a:pt x="51" y="198"/>
                  </a:lnTo>
                  <a:lnTo>
                    <a:pt x="50" y="198"/>
                  </a:lnTo>
                  <a:lnTo>
                    <a:pt x="49" y="199"/>
                  </a:lnTo>
                  <a:lnTo>
                    <a:pt x="47" y="200"/>
                  </a:lnTo>
                  <a:lnTo>
                    <a:pt x="46" y="201"/>
                  </a:lnTo>
                  <a:lnTo>
                    <a:pt x="45" y="201"/>
                  </a:lnTo>
                  <a:lnTo>
                    <a:pt x="42" y="205"/>
                  </a:lnTo>
                  <a:lnTo>
                    <a:pt x="41" y="207"/>
                  </a:lnTo>
                  <a:lnTo>
                    <a:pt x="41" y="207"/>
                  </a:lnTo>
                  <a:lnTo>
                    <a:pt x="43" y="208"/>
                  </a:lnTo>
                  <a:lnTo>
                    <a:pt x="43" y="208"/>
                  </a:lnTo>
                  <a:lnTo>
                    <a:pt x="42" y="208"/>
                  </a:lnTo>
                  <a:lnTo>
                    <a:pt x="41" y="208"/>
                  </a:lnTo>
                  <a:lnTo>
                    <a:pt x="40" y="207"/>
                  </a:lnTo>
                  <a:lnTo>
                    <a:pt x="40" y="208"/>
                  </a:lnTo>
                  <a:lnTo>
                    <a:pt x="40" y="208"/>
                  </a:lnTo>
                  <a:lnTo>
                    <a:pt x="40" y="208"/>
                  </a:lnTo>
                  <a:lnTo>
                    <a:pt x="40" y="207"/>
                  </a:lnTo>
                  <a:lnTo>
                    <a:pt x="40" y="206"/>
                  </a:lnTo>
                  <a:lnTo>
                    <a:pt x="40" y="206"/>
                  </a:lnTo>
                  <a:lnTo>
                    <a:pt x="39" y="206"/>
                  </a:lnTo>
                  <a:lnTo>
                    <a:pt x="38" y="206"/>
                  </a:lnTo>
                  <a:lnTo>
                    <a:pt x="37" y="206"/>
                  </a:lnTo>
                  <a:lnTo>
                    <a:pt x="31" y="210"/>
                  </a:lnTo>
                  <a:lnTo>
                    <a:pt x="31" y="211"/>
                  </a:lnTo>
                  <a:lnTo>
                    <a:pt x="30" y="211"/>
                  </a:lnTo>
                  <a:lnTo>
                    <a:pt x="30" y="212"/>
                  </a:lnTo>
                  <a:lnTo>
                    <a:pt x="30" y="212"/>
                  </a:lnTo>
                  <a:lnTo>
                    <a:pt x="29" y="213"/>
                  </a:lnTo>
                  <a:lnTo>
                    <a:pt x="29" y="213"/>
                  </a:lnTo>
                  <a:lnTo>
                    <a:pt x="29" y="214"/>
                  </a:lnTo>
                  <a:lnTo>
                    <a:pt x="28" y="213"/>
                  </a:lnTo>
                  <a:lnTo>
                    <a:pt x="28" y="213"/>
                  </a:lnTo>
                  <a:lnTo>
                    <a:pt x="27" y="214"/>
                  </a:lnTo>
                  <a:lnTo>
                    <a:pt x="26" y="215"/>
                  </a:lnTo>
                  <a:lnTo>
                    <a:pt x="26" y="215"/>
                  </a:lnTo>
                  <a:lnTo>
                    <a:pt x="26" y="215"/>
                  </a:lnTo>
                  <a:lnTo>
                    <a:pt x="26" y="215"/>
                  </a:lnTo>
                  <a:lnTo>
                    <a:pt x="26" y="215"/>
                  </a:lnTo>
                  <a:lnTo>
                    <a:pt x="26" y="216"/>
                  </a:lnTo>
                  <a:lnTo>
                    <a:pt x="26" y="217"/>
                  </a:lnTo>
                  <a:lnTo>
                    <a:pt x="26" y="217"/>
                  </a:lnTo>
                  <a:lnTo>
                    <a:pt x="27" y="217"/>
                  </a:lnTo>
                  <a:lnTo>
                    <a:pt x="27" y="216"/>
                  </a:lnTo>
                  <a:lnTo>
                    <a:pt x="27" y="215"/>
                  </a:lnTo>
                  <a:lnTo>
                    <a:pt x="28" y="215"/>
                  </a:lnTo>
                  <a:lnTo>
                    <a:pt x="28" y="215"/>
                  </a:lnTo>
                  <a:lnTo>
                    <a:pt x="29" y="216"/>
                  </a:lnTo>
                  <a:lnTo>
                    <a:pt x="30" y="215"/>
                  </a:lnTo>
                  <a:lnTo>
                    <a:pt x="30" y="214"/>
                  </a:lnTo>
                  <a:lnTo>
                    <a:pt x="30" y="213"/>
                  </a:lnTo>
                  <a:lnTo>
                    <a:pt x="31" y="214"/>
                  </a:lnTo>
                  <a:lnTo>
                    <a:pt x="31" y="215"/>
                  </a:lnTo>
                  <a:lnTo>
                    <a:pt x="31" y="215"/>
                  </a:lnTo>
                  <a:lnTo>
                    <a:pt x="32" y="215"/>
                  </a:lnTo>
                  <a:lnTo>
                    <a:pt x="32" y="215"/>
                  </a:lnTo>
                  <a:lnTo>
                    <a:pt x="33" y="215"/>
                  </a:lnTo>
                  <a:lnTo>
                    <a:pt x="33" y="215"/>
                  </a:lnTo>
                  <a:lnTo>
                    <a:pt x="33" y="215"/>
                  </a:lnTo>
                  <a:lnTo>
                    <a:pt x="33" y="215"/>
                  </a:lnTo>
                  <a:lnTo>
                    <a:pt x="34" y="214"/>
                  </a:lnTo>
                  <a:lnTo>
                    <a:pt x="34" y="213"/>
                  </a:lnTo>
                  <a:lnTo>
                    <a:pt x="35" y="210"/>
                  </a:lnTo>
                  <a:lnTo>
                    <a:pt x="36" y="210"/>
                  </a:lnTo>
                  <a:lnTo>
                    <a:pt x="36" y="210"/>
                  </a:lnTo>
                  <a:lnTo>
                    <a:pt x="36" y="211"/>
                  </a:lnTo>
                  <a:lnTo>
                    <a:pt x="36" y="212"/>
                  </a:lnTo>
                  <a:lnTo>
                    <a:pt x="36" y="212"/>
                  </a:lnTo>
                  <a:lnTo>
                    <a:pt x="38" y="212"/>
                  </a:lnTo>
                  <a:lnTo>
                    <a:pt x="39" y="211"/>
                  </a:lnTo>
                  <a:lnTo>
                    <a:pt x="40" y="212"/>
                  </a:lnTo>
                  <a:lnTo>
                    <a:pt x="40" y="211"/>
                  </a:lnTo>
                  <a:lnTo>
                    <a:pt x="40" y="211"/>
                  </a:lnTo>
                  <a:lnTo>
                    <a:pt x="41" y="210"/>
                  </a:lnTo>
                  <a:lnTo>
                    <a:pt x="42" y="211"/>
                  </a:lnTo>
                  <a:lnTo>
                    <a:pt x="42" y="210"/>
                  </a:lnTo>
                  <a:lnTo>
                    <a:pt x="42" y="209"/>
                  </a:lnTo>
                  <a:lnTo>
                    <a:pt x="43" y="209"/>
                  </a:lnTo>
                  <a:lnTo>
                    <a:pt x="44" y="209"/>
                  </a:lnTo>
                  <a:lnTo>
                    <a:pt x="44" y="208"/>
                  </a:lnTo>
                  <a:lnTo>
                    <a:pt x="44" y="208"/>
                  </a:lnTo>
                  <a:lnTo>
                    <a:pt x="45" y="208"/>
                  </a:lnTo>
                  <a:lnTo>
                    <a:pt x="45" y="208"/>
                  </a:lnTo>
                  <a:lnTo>
                    <a:pt x="46" y="208"/>
                  </a:lnTo>
                  <a:lnTo>
                    <a:pt x="47" y="208"/>
                  </a:lnTo>
                  <a:lnTo>
                    <a:pt x="46" y="210"/>
                  </a:lnTo>
                  <a:lnTo>
                    <a:pt x="47" y="211"/>
                  </a:lnTo>
                  <a:lnTo>
                    <a:pt x="47" y="207"/>
                  </a:lnTo>
                  <a:lnTo>
                    <a:pt x="47" y="208"/>
                  </a:lnTo>
                  <a:lnTo>
                    <a:pt x="50" y="207"/>
                  </a:lnTo>
                  <a:lnTo>
                    <a:pt x="51" y="206"/>
                  </a:lnTo>
                  <a:lnTo>
                    <a:pt x="51" y="206"/>
                  </a:lnTo>
                  <a:lnTo>
                    <a:pt x="52" y="206"/>
                  </a:lnTo>
                  <a:lnTo>
                    <a:pt x="52" y="204"/>
                  </a:lnTo>
                  <a:lnTo>
                    <a:pt x="51" y="204"/>
                  </a:lnTo>
                  <a:lnTo>
                    <a:pt x="50" y="203"/>
                  </a:lnTo>
                  <a:lnTo>
                    <a:pt x="50" y="202"/>
                  </a:lnTo>
                  <a:lnTo>
                    <a:pt x="49" y="201"/>
                  </a:lnTo>
                  <a:lnTo>
                    <a:pt x="50" y="201"/>
                  </a:lnTo>
                  <a:lnTo>
                    <a:pt x="51" y="203"/>
                  </a:lnTo>
                  <a:lnTo>
                    <a:pt x="51" y="203"/>
                  </a:lnTo>
                  <a:lnTo>
                    <a:pt x="53" y="202"/>
                  </a:lnTo>
                  <a:lnTo>
                    <a:pt x="55" y="201"/>
                  </a:lnTo>
                  <a:lnTo>
                    <a:pt x="56" y="201"/>
                  </a:lnTo>
                  <a:lnTo>
                    <a:pt x="56" y="201"/>
                  </a:lnTo>
                  <a:lnTo>
                    <a:pt x="56" y="201"/>
                  </a:lnTo>
                  <a:lnTo>
                    <a:pt x="55" y="201"/>
                  </a:lnTo>
                  <a:lnTo>
                    <a:pt x="55" y="201"/>
                  </a:lnTo>
                  <a:lnTo>
                    <a:pt x="57" y="200"/>
                  </a:lnTo>
                  <a:lnTo>
                    <a:pt x="58" y="200"/>
                  </a:lnTo>
                  <a:lnTo>
                    <a:pt x="58" y="200"/>
                  </a:lnTo>
                  <a:lnTo>
                    <a:pt x="58" y="199"/>
                  </a:lnTo>
                  <a:lnTo>
                    <a:pt x="58" y="198"/>
                  </a:lnTo>
                  <a:lnTo>
                    <a:pt x="58" y="197"/>
                  </a:lnTo>
                  <a:lnTo>
                    <a:pt x="60" y="198"/>
                  </a:lnTo>
                  <a:lnTo>
                    <a:pt x="62" y="197"/>
                  </a:lnTo>
                  <a:lnTo>
                    <a:pt x="62" y="197"/>
                  </a:lnTo>
                  <a:lnTo>
                    <a:pt x="62" y="197"/>
                  </a:lnTo>
                  <a:lnTo>
                    <a:pt x="62" y="197"/>
                  </a:lnTo>
                  <a:lnTo>
                    <a:pt x="62" y="196"/>
                  </a:lnTo>
                  <a:lnTo>
                    <a:pt x="63" y="197"/>
                  </a:lnTo>
                  <a:lnTo>
                    <a:pt x="63" y="196"/>
                  </a:lnTo>
                  <a:lnTo>
                    <a:pt x="64" y="196"/>
                  </a:lnTo>
                  <a:lnTo>
                    <a:pt x="64" y="194"/>
                  </a:lnTo>
                  <a:lnTo>
                    <a:pt x="65" y="194"/>
                  </a:lnTo>
                  <a:lnTo>
                    <a:pt x="64" y="194"/>
                  </a:lnTo>
                  <a:lnTo>
                    <a:pt x="63" y="193"/>
                  </a:lnTo>
                  <a:lnTo>
                    <a:pt x="64" y="193"/>
                  </a:lnTo>
                  <a:lnTo>
                    <a:pt x="66" y="191"/>
                  </a:lnTo>
                  <a:lnTo>
                    <a:pt x="66" y="192"/>
                  </a:lnTo>
                  <a:lnTo>
                    <a:pt x="66" y="190"/>
                  </a:lnTo>
                  <a:lnTo>
                    <a:pt x="68" y="190"/>
                  </a:lnTo>
                  <a:lnTo>
                    <a:pt x="68" y="190"/>
                  </a:lnTo>
                  <a:lnTo>
                    <a:pt x="68" y="190"/>
                  </a:lnTo>
                  <a:lnTo>
                    <a:pt x="68" y="189"/>
                  </a:lnTo>
                  <a:lnTo>
                    <a:pt x="69" y="189"/>
                  </a:lnTo>
                  <a:lnTo>
                    <a:pt x="69" y="189"/>
                  </a:lnTo>
                  <a:lnTo>
                    <a:pt x="70" y="188"/>
                  </a:lnTo>
                  <a:lnTo>
                    <a:pt x="71" y="188"/>
                  </a:lnTo>
                  <a:lnTo>
                    <a:pt x="72" y="186"/>
                  </a:lnTo>
                  <a:lnTo>
                    <a:pt x="72" y="186"/>
                  </a:lnTo>
                  <a:lnTo>
                    <a:pt x="74" y="186"/>
                  </a:lnTo>
                  <a:lnTo>
                    <a:pt x="75" y="185"/>
                  </a:lnTo>
                  <a:lnTo>
                    <a:pt x="76" y="185"/>
                  </a:lnTo>
                  <a:lnTo>
                    <a:pt x="76" y="184"/>
                  </a:lnTo>
                  <a:lnTo>
                    <a:pt x="76" y="183"/>
                  </a:lnTo>
                  <a:lnTo>
                    <a:pt x="76" y="183"/>
                  </a:lnTo>
                  <a:lnTo>
                    <a:pt x="77" y="183"/>
                  </a:lnTo>
                  <a:lnTo>
                    <a:pt x="77" y="182"/>
                  </a:lnTo>
                  <a:lnTo>
                    <a:pt x="77" y="181"/>
                  </a:lnTo>
                  <a:lnTo>
                    <a:pt x="77" y="181"/>
                  </a:lnTo>
                  <a:lnTo>
                    <a:pt x="78" y="181"/>
                  </a:lnTo>
                  <a:lnTo>
                    <a:pt x="78" y="179"/>
                  </a:lnTo>
                  <a:lnTo>
                    <a:pt x="80" y="179"/>
                  </a:lnTo>
                  <a:lnTo>
                    <a:pt x="81" y="179"/>
                  </a:lnTo>
                  <a:lnTo>
                    <a:pt x="81" y="177"/>
                  </a:lnTo>
                  <a:lnTo>
                    <a:pt x="80" y="176"/>
                  </a:lnTo>
                  <a:lnTo>
                    <a:pt x="79" y="175"/>
                  </a:lnTo>
                  <a:lnTo>
                    <a:pt x="79" y="175"/>
                  </a:lnTo>
                  <a:lnTo>
                    <a:pt x="78" y="175"/>
                  </a:lnTo>
                  <a:lnTo>
                    <a:pt x="76" y="175"/>
                  </a:lnTo>
                  <a:lnTo>
                    <a:pt x="76" y="175"/>
                  </a:lnTo>
                  <a:lnTo>
                    <a:pt x="77" y="172"/>
                  </a:lnTo>
                  <a:lnTo>
                    <a:pt x="78" y="172"/>
                  </a:lnTo>
                  <a:lnTo>
                    <a:pt x="79" y="171"/>
                  </a:lnTo>
                  <a:lnTo>
                    <a:pt x="79" y="170"/>
                  </a:lnTo>
                  <a:lnTo>
                    <a:pt x="80" y="170"/>
                  </a:lnTo>
                  <a:lnTo>
                    <a:pt x="80" y="169"/>
                  </a:lnTo>
                  <a:lnTo>
                    <a:pt x="80" y="168"/>
                  </a:lnTo>
                  <a:lnTo>
                    <a:pt x="80" y="168"/>
                  </a:lnTo>
                  <a:lnTo>
                    <a:pt x="80" y="168"/>
                  </a:lnTo>
                  <a:lnTo>
                    <a:pt x="81" y="168"/>
                  </a:lnTo>
                  <a:lnTo>
                    <a:pt x="81" y="168"/>
                  </a:lnTo>
                  <a:lnTo>
                    <a:pt x="82" y="168"/>
                  </a:lnTo>
                  <a:lnTo>
                    <a:pt x="83" y="168"/>
                  </a:lnTo>
                  <a:lnTo>
                    <a:pt x="83" y="167"/>
                  </a:lnTo>
                  <a:lnTo>
                    <a:pt x="82" y="166"/>
                  </a:lnTo>
                  <a:lnTo>
                    <a:pt x="83" y="166"/>
                  </a:lnTo>
                  <a:lnTo>
                    <a:pt x="84" y="166"/>
                  </a:lnTo>
                  <a:lnTo>
                    <a:pt x="85" y="164"/>
                  </a:lnTo>
                  <a:lnTo>
                    <a:pt x="85" y="164"/>
                  </a:lnTo>
                  <a:lnTo>
                    <a:pt x="84" y="164"/>
                  </a:lnTo>
                  <a:lnTo>
                    <a:pt x="83" y="161"/>
                  </a:lnTo>
                  <a:lnTo>
                    <a:pt x="84" y="161"/>
                  </a:lnTo>
                  <a:lnTo>
                    <a:pt x="84" y="162"/>
                  </a:lnTo>
                  <a:lnTo>
                    <a:pt x="85" y="162"/>
                  </a:lnTo>
                  <a:lnTo>
                    <a:pt x="87" y="161"/>
                  </a:lnTo>
                  <a:lnTo>
                    <a:pt x="87" y="158"/>
                  </a:lnTo>
                  <a:lnTo>
                    <a:pt x="90" y="156"/>
                  </a:lnTo>
                  <a:lnTo>
                    <a:pt x="90" y="154"/>
                  </a:lnTo>
                  <a:lnTo>
                    <a:pt x="93" y="153"/>
                  </a:lnTo>
                  <a:lnTo>
                    <a:pt x="95" y="150"/>
                  </a:lnTo>
                  <a:lnTo>
                    <a:pt x="95" y="150"/>
                  </a:lnTo>
                  <a:lnTo>
                    <a:pt x="95" y="149"/>
                  </a:lnTo>
                  <a:lnTo>
                    <a:pt x="98" y="139"/>
                  </a:lnTo>
                  <a:lnTo>
                    <a:pt x="98" y="139"/>
                  </a:lnTo>
                  <a:lnTo>
                    <a:pt x="98" y="144"/>
                  </a:lnTo>
                  <a:lnTo>
                    <a:pt x="97" y="148"/>
                  </a:lnTo>
                  <a:lnTo>
                    <a:pt x="96" y="150"/>
                  </a:lnTo>
                  <a:lnTo>
                    <a:pt x="97" y="151"/>
                  </a:lnTo>
                  <a:lnTo>
                    <a:pt x="99" y="151"/>
                  </a:lnTo>
                  <a:lnTo>
                    <a:pt x="101" y="149"/>
                  </a:lnTo>
                  <a:lnTo>
                    <a:pt x="102" y="148"/>
                  </a:lnTo>
                  <a:lnTo>
                    <a:pt x="103" y="148"/>
                  </a:lnTo>
                  <a:lnTo>
                    <a:pt x="102" y="149"/>
                  </a:lnTo>
                  <a:lnTo>
                    <a:pt x="102" y="149"/>
                  </a:lnTo>
                  <a:lnTo>
                    <a:pt x="101" y="150"/>
                  </a:lnTo>
                  <a:lnTo>
                    <a:pt x="100" y="151"/>
                  </a:lnTo>
                  <a:lnTo>
                    <a:pt x="99" y="151"/>
                  </a:lnTo>
                  <a:lnTo>
                    <a:pt x="99" y="153"/>
                  </a:lnTo>
                  <a:lnTo>
                    <a:pt x="100" y="154"/>
                  </a:lnTo>
                  <a:lnTo>
                    <a:pt x="105" y="155"/>
                  </a:lnTo>
                  <a:lnTo>
                    <a:pt x="101" y="154"/>
                  </a:lnTo>
                  <a:lnTo>
                    <a:pt x="99" y="155"/>
                  </a:lnTo>
                  <a:lnTo>
                    <a:pt x="98" y="155"/>
                  </a:lnTo>
                  <a:lnTo>
                    <a:pt x="98" y="154"/>
                  </a:lnTo>
                  <a:lnTo>
                    <a:pt x="97" y="154"/>
                  </a:lnTo>
                  <a:lnTo>
                    <a:pt x="92" y="157"/>
                  </a:lnTo>
                  <a:lnTo>
                    <a:pt x="92" y="157"/>
                  </a:lnTo>
                  <a:lnTo>
                    <a:pt x="92" y="160"/>
                  </a:lnTo>
                  <a:lnTo>
                    <a:pt x="92" y="162"/>
                  </a:lnTo>
                  <a:lnTo>
                    <a:pt x="91" y="163"/>
                  </a:lnTo>
                  <a:lnTo>
                    <a:pt x="91" y="164"/>
                  </a:lnTo>
                  <a:lnTo>
                    <a:pt x="91" y="164"/>
                  </a:lnTo>
                  <a:lnTo>
                    <a:pt x="90" y="165"/>
                  </a:lnTo>
                  <a:lnTo>
                    <a:pt x="90" y="167"/>
                  </a:lnTo>
                  <a:lnTo>
                    <a:pt x="89" y="168"/>
                  </a:lnTo>
                  <a:lnTo>
                    <a:pt x="90" y="168"/>
                  </a:lnTo>
                  <a:lnTo>
                    <a:pt x="91" y="169"/>
                  </a:lnTo>
                  <a:lnTo>
                    <a:pt x="94" y="167"/>
                  </a:lnTo>
                  <a:lnTo>
                    <a:pt x="95" y="168"/>
                  </a:lnTo>
                  <a:lnTo>
                    <a:pt x="93" y="169"/>
                  </a:lnTo>
                  <a:lnTo>
                    <a:pt x="92" y="170"/>
                  </a:lnTo>
                  <a:lnTo>
                    <a:pt x="92" y="170"/>
                  </a:lnTo>
                  <a:lnTo>
                    <a:pt x="92" y="171"/>
                  </a:lnTo>
                  <a:lnTo>
                    <a:pt x="92" y="171"/>
                  </a:lnTo>
                  <a:lnTo>
                    <a:pt x="91" y="171"/>
                  </a:lnTo>
                  <a:lnTo>
                    <a:pt x="91" y="171"/>
                  </a:lnTo>
                  <a:lnTo>
                    <a:pt x="91" y="171"/>
                  </a:lnTo>
                  <a:lnTo>
                    <a:pt x="91" y="172"/>
                  </a:lnTo>
                  <a:lnTo>
                    <a:pt x="90" y="171"/>
                  </a:lnTo>
                  <a:lnTo>
                    <a:pt x="89" y="172"/>
                  </a:lnTo>
                  <a:lnTo>
                    <a:pt x="90" y="172"/>
                  </a:lnTo>
                  <a:lnTo>
                    <a:pt x="89" y="172"/>
                  </a:lnTo>
                  <a:lnTo>
                    <a:pt x="89" y="173"/>
                  </a:lnTo>
                  <a:lnTo>
                    <a:pt x="90" y="173"/>
                  </a:lnTo>
                  <a:lnTo>
                    <a:pt x="90" y="174"/>
                  </a:lnTo>
                  <a:lnTo>
                    <a:pt x="91" y="173"/>
                  </a:lnTo>
                  <a:lnTo>
                    <a:pt x="93" y="173"/>
                  </a:lnTo>
                  <a:lnTo>
                    <a:pt x="93" y="172"/>
                  </a:lnTo>
                  <a:lnTo>
                    <a:pt x="93" y="172"/>
                  </a:lnTo>
                  <a:lnTo>
                    <a:pt x="94" y="172"/>
                  </a:lnTo>
                  <a:lnTo>
                    <a:pt x="95" y="173"/>
                  </a:lnTo>
                  <a:lnTo>
                    <a:pt x="96" y="170"/>
                  </a:lnTo>
                  <a:lnTo>
                    <a:pt x="97" y="170"/>
                  </a:lnTo>
                  <a:lnTo>
                    <a:pt x="98" y="169"/>
                  </a:lnTo>
                  <a:lnTo>
                    <a:pt x="98" y="172"/>
                  </a:lnTo>
                  <a:lnTo>
                    <a:pt x="98" y="170"/>
                  </a:lnTo>
                  <a:lnTo>
                    <a:pt x="98" y="168"/>
                  </a:lnTo>
                  <a:lnTo>
                    <a:pt x="100" y="168"/>
                  </a:lnTo>
                  <a:lnTo>
                    <a:pt x="101" y="168"/>
                  </a:lnTo>
                  <a:lnTo>
                    <a:pt x="101" y="168"/>
                  </a:lnTo>
                  <a:lnTo>
                    <a:pt x="101" y="166"/>
                  </a:lnTo>
                  <a:lnTo>
                    <a:pt x="101" y="166"/>
                  </a:lnTo>
                  <a:lnTo>
                    <a:pt x="101" y="165"/>
                  </a:lnTo>
                  <a:lnTo>
                    <a:pt x="102" y="168"/>
                  </a:lnTo>
                  <a:lnTo>
                    <a:pt x="102" y="165"/>
                  </a:lnTo>
                  <a:lnTo>
                    <a:pt x="102" y="164"/>
                  </a:lnTo>
                  <a:lnTo>
                    <a:pt x="102" y="164"/>
                  </a:lnTo>
                  <a:lnTo>
                    <a:pt x="103" y="165"/>
                  </a:lnTo>
                  <a:lnTo>
                    <a:pt x="103" y="164"/>
                  </a:lnTo>
                  <a:lnTo>
                    <a:pt x="104" y="164"/>
                  </a:lnTo>
                  <a:lnTo>
                    <a:pt x="105" y="165"/>
                  </a:lnTo>
                  <a:lnTo>
                    <a:pt x="106" y="165"/>
                  </a:lnTo>
                  <a:lnTo>
                    <a:pt x="107" y="164"/>
                  </a:lnTo>
                  <a:lnTo>
                    <a:pt x="108" y="164"/>
                  </a:lnTo>
                  <a:lnTo>
                    <a:pt x="108" y="163"/>
                  </a:lnTo>
                  <a:lnTo>
                    <a:pt x="109" y="164"/>
                  </a:lnTo>
                  <a:lnTo>
                    <a:pt x="109" y="163"/>
                  </a:lnTo>
                  <a:lnTo>
                    <a:pt x="109" y="162"/>
                  </a:lnTo>
                  <a:lnTo>
                    <a:pt x="109" y="162"/>
                  </a:lnTo>
                  <a:lnTo>
                    <a:pt x="109" y="162"/>
                  </a:lnTo>
                  <a:lnTo>
                    <a:pt x="108" y="162"/>
                  </a:lnTo>
                  <a:lnTo>
                    <a:pt x="109" y="161"/>
                  </a:lnTo>
                  <a:lnTo>
                    <a:pt x="109" y="160"/>
                  </a:lnTo>
                  <a:lnTo>
                    <a:pt x="110" y="160"/>
                  </a:lnTo>
                  <a:lnTo>
                    <a:pt x="110" y="159"/>
                  </a:lnTo>
                  <a:lnTo>
                    <a:pt x="109" y="158"/>
                  </a:lnTo>
                  <a:lnTo>
                    <a:pt x="109" y="159"/>
                  </a:lnTo>
                  <a:lnTo>
                    <a:pt x="108" y="159"/>
                  </a:lnTo>
                  <a:lnTo>
                    <a:pt x="107" y="160"/>
                  </a:lnTo>
                  <a:lnTo>
                    <a:pt x="107" y="159"/>
                  </a:lnTo>
                  <a:lnTo>
                    <a:pt x="108" y="158"/>
                  </a:lnTo>
                  <a:lnTo>
                    <a:pt x="109" y="157"/>
                  </a:lnTo>
                  <a:lnTo>
                    <a:pt x="109" y="157"/>
                  </a:lnTo>
                  <a:lnTo>
                    <a:pt x="108" y="157"/>
                  </a:lnTo>
                  <a:lnTo>
                    <a:pt x="108" y="157"/>
                  </a:lnTo>
                  <a:lnTo>
                    <a:pt x="107" y="157"/>
                  </a:lnTo>
                  <a:lnTo>
                    <a:pt x="107" y="156"/>
                  </a:lnTo>
                  <a:lnTo>
                    <a:pt x="107" y="156"/>
                  </a:lnTo>
                  <a:lnTo>
                    <a:pt x="107" y="155"/>
                  </a:lnTo>
                  <a:lnTo>
                    <a:pt x="109" y="155"/>
                  </a:lnTo>
                  <a:lnTo>
                    <a:pt x="109" y="154"/>
                  </a:lnTo>
                  <a:lnTo>
                    <a:pt x="108" y="154"/>
                  </a:lnTo>
                  <a:lnTo>
                    <a:pt x="109" y="153"/>
                  </a:lnTo>
                  <a:lnTo>
                    <a:pt x="109" y="152"/>
                  </a:lnTo>
                  <a:lnTo>
                    <a:pt x="109" y="153"/>
                  </a:lnTo>
                  <a:lnTo>
                    <a:pt x="110" y="153"/>
                  </a:lnTo>
                  <a:lnTo>
                    <a:pt x="110" y="152"/>
                  </a:lnTo>
                  <a:lnTo>
                    <a:pt x="112" y="150"/>
                  </a:lnTo>
                  <a:lnTo>
                    <a:pt x="112" y="152"/>
                  </a:lnTo>
                  <a:lnTo>
                    <a:pt x="110" y="154"/>
                  </a:lnTo>
                  <a:lnTo>
                    <a:pt x="111" y="155"/>
                  </a:lnTo>
                  <a:lnTo>
                    <a:pt x="112" y="155"/>
                  </a:lnTo>
                  <a:lnTo>
                    <a:pt x="112" y="154"/>
                  </a:lnTo>
                  <a:lnTo>
                    <a:pt x="113" y="152"/>
                  </a:lnTo>
                  <a:lnTo>
                    <a:pt x="113" y="154"/>
                  </a:lnTo>
                  <a:lnTo>
                    <a:pt x="113" y="154"/>
                  </a:lnTo>
                  <a:lnTo>
                    <a:pt x="115" y="154"/>
                  </a:lnTo>
                  <a:lnTo>
                    <a:pt x="116" y="154"/>
                  </a:lnTo>
                  <a:lnTo>
                    <a:pt x="116" y="154"/>
                  </a:lnTo>
                  <a:lnTo>
                    <a:pt x="117" y="153"/>
                  </a:lnTo>
                  <a:lnTo>
                    <a:pt x="119" y="152"/>
                  </a:lnTo>
                  <a:lnTo>
                    <a:pt x="120" y="152"/>
                  </a:lnTo>
                  <a:lnTo>
                    <a:pt x="120" y="153"/>
                  </a:lnTo>
                  <a:lnTo>
                    <a:pt x="118" y="153"/>
                  </a:lnTo>
                  <a:lnTo>
                    <a:pt x="118" y="155"/>
                  </a:lnTo>
                  <a:lnTo>
                    <a:pt x="118" y="156"/>
                  </a:lnTo>
                  <a:lnTo>
                    <a:pt x="120" y="155"/>
                  </a:lnTo>
                  <a:lnTo>
                    <a:pt x="120" y="156"/>
                  </a:lnTo>
                  <a:lnTo>
                    <a:pt x="117" y="157"/>
                  </a:lnTo>
                  <a:lnTo>
                    <a:pt x="119" y="157"/>
                  </a:lnTo>
                  <a:lnTo>
                    <a:pt x="120" y="156"/>
                  </a:lnTo>
                  <a:lnTo>
                    <a:pt x="121" y="156"/>
                  </a:lnTo>
                  <a:lnTo>
                    <a:pt x="120" y="157"/>
                  </a:lnTo>
                  <a:lnTo>
                    <a:pt x="121" y="157"/>
                  </a:lnTo>
                  <a:lnTo>
                    <a:pt x="122" y="157"/>
                  </a:lnTo>
                  <a:lnTo>
                    <a:pt x="123" y="157"/>
                  </a:lnTo>
                  <a:lnTo>
                    <a:pt x="123" y="157"/>
                  </a:lnTo>
                  <a:lnTo>
                    <a:pt x="122" y="159"/>
                  </a:lnTo>
                  <a:lnTo>
                    <a:pt x="123" y="159"/>
                  </a:lnTo>
                  <a:lnTo>
                    <a:pt x="124" y="161"/>
                  </a:lnTo>
                  <a:lnTo>
                    <a:pt x="125" y="161"/>
                  </a:lnTo>
                  <a:lnTo>
                    <a:pt x="126" y="161"/>
                  </a:lnTo>
                  <a:lnTo>
                    <a:pt x="126" y="161"/>
                  </a:lnTo>
                  <a:lnTo>
                    <a:pt x="126" y="161"/>
                  </a:lnTo>
                  <a:lnTo>
                    <a:pt x="126" y="160"/>
                  </a:lnTo>
                  <a:lnTo>
                    <a:pt x="127" y="160"/>
                  </a:lnTo>
                  <a:lnTo>
                    <a:pt x="127" y="160"/>
                  </a:lnTo>
                  <a:lnTo>
                    <a:pt x="127" y="160"/>
                  </a:lnTo>
                  <a:lnTo>
                    <a:pt x="127" y="161"/>
                  </a:lnTo>
                  <a:lnTo>
                    <a:pt x="127" y="161"/>
                  </a:lnTo>
                  <a:lnTo>
                    <a:pt x="129" y="162"/>
                  </a:lnTo>
                  <a:lnTo>
                    <a:pt x="129" y="163"/>
                  </a:lnTo>
                  <a:lnTo>
                    <a:pt x="130" y="163"/>
                  </a:lnTo>
                  <a:lnTo>
                    <a:pt x="130" y="162"/>
                  </a:lnTo>
                  <a:lnTo>
                    <a:pt x="131" y="163"/>
                  </a:lnTo>
                  <a:lnTo>
                    <a:pt x="131" y="163"/>
                  </a:lnTo>
                  <a:lnTo>
                    <a:pt x="131" y="163"/>
                  </a:lnTo>
                  <a:lnTo>
                    <a:pt x="132" y="164"/>
                  </a:lnTo>
                  <a:lnTo>
                    <a:pt x="132" y="164"/>
                  </a:lnTo>
                  <a:lnTo>
                    <a:pt x="132" y="164"/>
                  </a:lnTo>
                  <a:lnTo>
                    <a:pt x="133" y="165"/>
                  </a:lnTo>
                  <a:lnTo>
                    <a:pt x="134" y="164"/>
                  </a:lnTo>
                  <a:lnTo>
                    <a:pt x="138" y="164"/>
                  </a:lnTo>
                  <a:lnTo>
                    <a:pt x="138" y="164"/>
                  </a:lnTo>
                  <a:lnTo>
                    <a:pt x="139" y="164"/>
                  </a:lnTo>
                  <a:lnTo>
                    <a:pt x="139" y="164"/>
                  </a:lnTo>
                  <a:lnTo>
                    <a:pt x="141" y="164"/>
                  </a:lnTo>
                  <a:lnTo>
                    <a:pt x="142" y="164"/>
                  </a:lnTo>
                  <a:lnTo>
                    <a:pt x="145" y="165"/>
                  </a:lnTo>
                  <a:lnTo>
                    <a:pt x="147" y="164"/>
                  </a:lnTo>
                  <a:lnTo>
                    <a:pt x="147" y="165"/>
                  </a:lnTo>
                  <a:lnTo>
                    <a:pt x="147" y="165"/>
                  </a:lnTo>
                  <a:lnTo>
                    <a:pt x="147" y="165"/>
                  </a:lnTo>
                  <a:lnTo>
                    <a:pt x="146" y="166"/>
                  </a:lnTo>
                  <a:lnTo>
                    <a:pt x="149" y="167"/>
                  </a:lnTo>
                  <a:lnTo>
                    <a:pt x="153" y="168"/>
                  </a:lnTo>
                  <a:lnTo>
                    <a:pt x="155" y="167"/>
                  </a:lnTo>
                  <a:lnTo>
                    <a:pt x="156" y="165"/>
                  </a:lnTo>
                  <a:lnTo>
                    <a:pt x="156" y="164"/>
                  </a:lnTo>
                  <a:lnTo>
                    <a:pt x="157" y="164"/>
                  </a:lnTo>
                  <a:lnTo>
                    <a:pt x="159" y="166"/>
                  </a:lnTo>
                  <a:lnTo>
                    <a:pt x="160" y="166"/>
                  </a:lnTo>
                  <a:lnTo>
                    <a:pt x="160" y="167"/>
                  </a:lnTo>
                  <a:lnTo>
                    <a:pt x="159" y="167"/>
                  </a:lnTo>
                  <a:lnTo>
                    <a:pt x="159" y="169"/>
                  </a:lnTo>
                  <a:lnTo>
                    <a:pt x="159" y="170"/>
                  </a:lnTo>
                  <a:lnTo>
                    <a:pt x="158" y="169"/>
                  </a:lnTo>
                  <a:lnTo>
                    <a:pt x="158" y="167"/>
                  </a:lnTo>
                  <a:lnTo>
                    <a:pt x="158" y="167"/>
                  </a:lnTo>
                  <a:lnTo>
                    <a:pt x="158" y="166"/>
                  </a:lnTo>
                  <a:lnTo>
                    <a:pt x="158" y="165"/>
                  </a:lnTo>
                  <a:lnTo>
                    <a:pt x="157" y="165"/>
                  </a:lnTo>
                  <a:lnTo>
                    <a:pt x="157" y="165"/>
                  </a:lnTo>
                  <a:lnTo>
                    <a:pt x="157" y="166"/>
                  </a:lnTo>
                  <a:lnTo>
                    <a:pt x="157" y="168"/>
                  </a:lnTo>
                  <a:lnTo>
                    <a:pt x="157" y="168"/>
                  </a:lnTo>
                  <a:lnTo>
                    <a:pt x="157" y="168"/>
                  </a:lnTo>
                  <a:lnTo>
                    <a:pt x="156" y="169"/>
                  </a:lnTo>
                  <a:lnTo>
                    <a:pt x="156" y="169"/>
                  </a:lnTo>
                  <a:lnTo>
                    <a:pt x="156" y="170"/>
                  </a:lnTo>
                  <a:lnTo>
                    <a:pt x="156" y="171"/>
                  </a:lnTo>
                  <a:lnTo>
                    <a:pt x="157" y="171"/>
                  </a:lnTo>
                  <a:lnTo>
                    <a:pt x="157" y="172"/>
                  </a:lnTo>
                  <a:lnTo>
                    <a:pt x="158" y="172"/>
                  </a:lnTo>
                  <a:lnTo>
                    <a:pt x="159" y="172"/>
                  </a:lnTo>
                  <a:lnTo>
                    <a:pt x="159" y="172"/>
                  </a:lnTo>
                  <a:lnTo>
                    <a:pt x="159" y="172"/>
                  </a:lnTo>
                  <a:lnTo>
                    <a:pt x="160" y="173"/>
                  </a:lnTo>
                  <a:lnTo>
                    <a:pt x="162" y="174"/>
                  </a:lnTo>
                  <a:lnTo>
                    <a:pt x="162" y="174"/>
                  </a:lnTo>
                  <a:lnTo>
                    <a:pt x="163" y="173"/>
                  </a:lnTo>
                  <a:lnTo>
                    <a:pt x="164" y="174"/>
                  </a:lnTo>
                  <a:lnTo>
                    <a:pt x="164" y="173"/>
                  </a:lnTo>
                  <a:lnTo>
                    <a:pt x="164" y="172"/>
                  </a:lnTo>
                  <a:lnTo>
                    <a:pt x="164" y="172"/>
                  </a:lnTo>
                  <a:lnTo>
                    <a:pt x="164" y="172"/>
                  </a:lnTo>
                  <a:lnTo>
                    <a:pt x="164" y="172"/>
                  </a:lnTo>
                  <a:lnTo>
                    <a:pt x="164" y="171"/>
                  </a:lnTo>
                  <a:lnTo>
                    <a:pt x="165" y="170"/>
                  </a:lnTo>
                  <a:lnTo>
                    <a:pt x="166" y="171"/>
                  </a:lnTo>
                  <a:lnTo>
                    <a:pt x="167" y="170"/>
                  </a:lnTo>
                  <a:lnTo>
                    <a:pt x="165" y="169"/>
                  </a:lnTo>
                  <a:lnTo>
                    <a:pt x="167" y="170"/>
                  </a:lnTo>
                  <a:lnTo>
                    <a:pt x="167" y="170"/>
                  </a:lnTo>
                  <a:lnTo>
                    <a:pt x="165" y="172"/>
                  </a:lnTo>
                  <a:lnTo>
                    <a:pt x="165" y="172"/>
                  </a:lnTo>
                  <a:lnTo>
                    <a:pt x="164" y="175"/>
                  </a:lnTo>
                  <a:lnTo>
                    <a:pt x="164" y="175"/>
                  </a:lnTo>
                  <a:lnTo>
                    <a:pt x="167" y="179"/>
                  </a:lnTo>
                  <a:lnTo>
                    <a:pt x="167" y="179"/>
                  </a:lnTo>
                  <a:lnTo>
                    <a:pt x="168" y="179"/>
                  </a:lnTo>
                  <a:lnTo>
                    <a:pt x="167" y="180"/>
                  </a:lnTo>
                  <a:lnTo>
                    <a:pt x="169" y="181"/>
                  </a:lnTo>
                  <a:lnTo>
                    <a:pt x="170" y="182"/>
                  </a:lnTo>
                  <a:lnTo>
                    <a:pt x="171" y="182"/>
                  </a:lnTo>
                  <a:lnTo>
                    <a:pt x="173" y="183"/>
                  </a:lnTo>
                  <a:lnTo>
                    <a:pt x="174" y="183"/>
                  </a:lnTo>
                  <a:lnTo>
                    <a:pt x="174" y="183"/>
                  </a:lnTo>
                  <a:lnTo>
                    <a:pt x="174" y="183"/>
                  </a:lnTo>
                  <a:lnTo>
                    <a:pt x="175" y="183"/>
                  </a:lnTo>
                  <a:lnTo>
                    <a:pt x="176" y="183"/>
                  </a:lnTo>
                  <a:lnTo>
                    <a:pt x="176" y="181"/>
                  </a:lnTo>
                  <a:lnTo>
                    <a:pt x="175" y="179"/>
                  </a:lnTo>
                  <a:lnTo>
                    <a:pt x="174" y="179"/>
                  </a:lnTo>
                  <a:lnTo>
                    <a:pt x="174" y="179"/>
                  </a:lnTo>
                  <a:lnTo>
                    <a:pt x="174" y="179"/>
                  </a:lnTo>
                  <a:lnTo>
                    <a:pt x="174" y="179"/>
                  </a:lnTo>
                  <a:lnTo>
                    <a:pt x="173" y="178"/>
                  </a:lnTo>
                  <a:lnTo>
                    <a:pt x="173" y="178"/>
                  </a:lnTo>
                  <a:lnTo>
                    <a:pt x="173" y="178"/>
                  </a:lnTo>
                  <a:lnTo>
                    <a:pt x="172" y="177"/>
                  </a:lnTo>
                  <a:lnTo>
                    <a:pt x="171" y="177"/>
                  </a:lnTo>
                  <a:lnTo>
                    <a:pt x="171" y="176"/>
                  </a:lnTo>
                  <a:lnTo>
                    <a:pt x="171" y="176"/>
                  </a:lnTo>
                  <a:lnTo>
                    <a:pt x="172" y="176"/>
                  </a:lnTo>
                  <a:lnTo>
                    <a:pt x="171" y="175"/>
                  </a:lnTo>
                  <a:lnTo>
                    <a:pt x="173" y="176"/>
                  </a:lnTo>
                  <a:lnTo>
                    <a:pt x="173" y="176"/>
                  </a:lnTo>
                  <a:lnTo>
                    <a:pt x="173" y="175"/>
                  </a:lnTo>
                  <a:lnTo>
                    <a:pt x="174" y="176"/>
                  </a:lnTo>
                  <a:lnTo>
                    <a:pt x="174" y="177"/>
                  </a:lnTo>
                  <a:lnTo>
                    <a:pt x="175" y="178"/>
                  </a:lnTo>
                  <a:lnTo>
                    <a:pt x="175" y="178"/>
                  </a:lnTo>
                  <a:lnTo>
                    <a:pt x="176" y="176"/>
                  </a:lnTo>
                  <a:lnTo>
                    <a:pt x="176" y="176"/>
                  </a:lnTo>
                  <a:lnTo>
                    <a:pt x="177" y="177"/>
                  </a:lnTo>
                  <a:lnTo>
                    <a:pt x="176" y="177"/>
                  </a:lnTo>
                  <a:lnTo>
                    <a:pt x="177" y="179"/>
                  </a:lnTo>
                  <a:lnTo>
                    <a:pt x="177" y="179"/>
                  </a:lnTo>
                  <a:lnTo>
                    <a:pt x="178" y="180"/>
                  </a:lnTo>
                  <a:lnTo>
                    <a:pt x="178" y="180"/>
                  </a:lnTo>
                  <a:lnTo>
                    <a:pt x="178" y="182"/>
                  </a:lnTo>
                  <a:lnTo>
                    <a:pt x="179" y="182"/>
                  </a:lnTo>
                  <a:lnTo>
                    <a:pt x="179" y="181"/>
                  </a:lnTo>
                  <a:lnTo>
                    <a:pt x="180" y="182"/>
                  </a:lnTo>
                  <a:lnTo>
                    <a:pt x="180" y="184"/>
                  </a:lnTo>
                  <a:lnTo>
                    <a:pt x="181" y="184"/>
                  </a:lnTo>
                  <a:lnTo>
                    <a:pt x="182" y="183"/>
                  </a:lnTo>
                  <a:lnTo>
                    <a:pt x="180" y="176"/>
                  </a:lnTo>
                  <a:lnTo>
                    <a:pt x="180" y="175"/>
                  </a:lnTo>
                  <a:lnTo>
                    <a:pt x="179" y="174"/>
                  </a:lnTo>
                  <a:lnTo>
                    <a:pt x="180" y="174"/>
                  </a:lnTo>
                  <a:lnTo>
                    <a:pt x="180" y="174"/>
                  </a:lnTo>
                  <a:lnTo>
                    <a:pt x="179" y="172"/>
                  </a:lnTo>
                  <a:lnTo>
                    <a:pt x="180" y="172"/>
                  </a:lnTo>
                  <a:lnTo>
                    <a:pt x="182" y="178"/>
                  </a:lnTo>
                  <a:lnTo>
                    <a:pt x="182" y="178"/>
                  </a:lnTo>
                  <a:lnTo>
                    <a:pt x="182" y="179"/>
                  </a:lnTo>
                  <a:lnTo>
                    <a:pt x="182" y="179"/>
                  </a:lnTo>
                  <a:lnTo>
                    <a:pt x="183" y="182"/>
                  </a:lnTo>
                  <a:lnTo>
                    <a:pt x="185" y="183"/>
                  </a:lnTo>
                  <a:lnTo>
                    <a:pt x="186" y="184"/>
                  </a:lnTo>
                  <a:lnTo>
                    <a:pt x="187" y="183"/>
                  </a:lnTo>
                  <a:lnTo>
                    <a:pt x="187" y="183"/>
                  </a:lnTo>
                  <a:lnTo>
                    <a:pt x="187" y="184"/>
                  </a:lnTo>
                  <a:lnTo>
                    <a:pt x="187" y="185"/>
                  </a:lnTo>
                  <a:lnTo>
                    <a:pt x="188" y="186"/>
                  </a:lnTo>
                  <a:lnTo>
                    <a:pt x="189" y="186"/>
                  </a:lnTo>
                  <a:lnTo>
                    <a:pt x="189" y="186"/>
                  </a:lnTo>
                  <a:lnTo>
                    <a:pt x="189" y="185"/>
                  </a:lnTo>
                  <a:lnTo>
                    <a:pt x="189" y="184"/>
                  </a:lnTo>
                  <a:lnTo>
                    <a:pt x="190" y="184"/>
                  </a:lnTo>
                  <a:lnTo>
                    <a:pt x="189" y="186"/>
                  </a:lnTo>
                  <a:lnTo>
                    <a:pt x="189" y="186"/>
                  </a:lnTo>
                  <a:lnTo>
                    <a:pt x="190" y="185"/>
                  </a:lnTo>
                  <a:lnTo>
                    <a:pt x="191" y="186"/>
                  </a:lnTo>
                  <a:lnTo>
                    <a:pt x="189" y="186"/>
                  </a:lnTo>
                  <a:lnTo>
                    <a:pt x="189" y="186"/>
                  </a:lnTo>
                  <a:lnTo>
                    <a:pt x="189" y="187"/>
                  </a:lnTo>
                  <a:lnTo>
                    <a:pt x="189" y="188"/>
                  </a:lnTo>
                  <a:lnTo>
                    <a:pt x="190" y="188"/>
                  </a:lnTo>
                  <a:lnTo>
                    <a:pt x="190" y="187"/>
                  </a:lnTo>
                  <a:lnTo>
                    <a:pt x="192" y="187"/>
                  </a:lnTo>
                  <a:lnTo>
                    <a:pt x="193" y="187"/>
                  </a:lnTo>
                  <a:lnTo>
                    <a:pt x="192" y="187"/>
                  </a:lnTo>
                  <a:lnTo>
                    <a:pt x="191" y="187"/>
                  </a:lnTo>
                  <a:lnTo>
                    <a:pt x="190" y="188"/>
                  </a:lnTo>
                  <a:lnTo>
                    <a:pt x="191" y="188"/>
                  </a:lnTo>
                  <a:lnTo>
                    <a:pt x="192" y="190"/>
                  </a:lnTo>
                  <a:lnTo>
                    <a:pt x="192" y="190"/>
                  </a:lnTo>
                  <a:lnTo>
                    <a:pt x="192" y="190"/>
                  </a:lnTo>
                  <a:lnTo>
                    <a:pt x="193" y="190"/>
                  </a:lnTo>
                  <a:lnTo>
                    <a:pt x="193" y="190"/>
                  </a:lnTo>
                  <a:lnTo>
                    <a:pt x="193" y="191"/>
                  </a:lnTo>
                  <a:lnTo>
                    <a:pt x="193" y="191"/>
                  </a:lnTo>
                  <a:lnTo>
                    <a:pt x="193" y="191"/>
                  </a:lnTo>
                  <a:lnTo>
                    <a:pt x="193" y="190"/>
                  </a:lnTo>
                  <a:lnTo>
                    <a:pt x="190" y="190"/>
                  </a:lnTo>
                  <a:lnTo>
                    <a:pt x="190" y="190"/>
                  </a:lnTo>
                  <a:lnTo>
                    <a:pt x="190" y="190"/>
                  </a:lnTo>
                  <a:lnTo>
                    <a:pt x="191" y="190"/>
                  </a:lnTo>
                  <a:lnTo>
                    <a:pt x="191" y="190"/>
                  </a:lnTo>
                  <a:lnTo>
                    <a:pt x="191" y="191"/>
                  </a:lnTo>
                  <a:lnTo>
                    <a:pt x="191" y="192"/>
                  </a:lnTo>
                  <a:lnTo>
                    <a:pt x="191" y="192"/>
                  </a:lnTo>
                  <a:lnTo>
                    <a:pt x="191" y="192"/>
                  </a:lnTo>
                  <a:lnTo>
                    <a:pt x="191" y="193"/>
                  </a:lnTo>
                  <a:lnTo>
                    <a:pt x="191" y="193"/>
                  </a:lnTo>
                  <a:lnTo>
                    <a:pt x="192" y="193"/>
                  </a:lnTo>
                  <a:lnTo>
                    <a:pt x="193" y="193"/>
                  </a:lnTo>
                  <a:lnTo>
                    <a:pt x="193" y="194"/>
                  </a:lnTo>
                  <a:lnTo>
                    <a:pt x="191" y="194"/>
                  </a:lnTo>
                  <a:lnTo>
                    <a:pt x="191" y="194"/>
                  </a:lnTo>
                  <a:lnTo>
                    <a:pt x="191" y="194"/>
                  </a:lnTo>
                  <a:lnTo>
                    <a:pt x="192" y="195"/>
                  </a:lnTo>
                  <a:lnTo>
                    <a:pt x="192" y="195"/>
                  </a:lnTo>
                  <a:lnTo>
                    <a:pt x="192" y="195"/>
                  </a:lnTo>
                  <a:lnTo>
                    <a:pt x="193" y="195"/>
                  </a:lnTo>
                  <a:lnTo>
                    <a:pt x="193" y="195"/>
                  </a:lnTo>
                  <a:lnTo>
                    <a:pt x="193" y="195"/>
                  </a:lnTo>
                  <a:lnTo>
                    <a:pt x="193" y="196"/>
                  </a:lnTo>
                  <a:lnTo>
                    <a:pt x="193" y="196"/>
                  </a:lnTo>
                  <a:lnTo>
                    <a:pt x="194" y="195"/>
                  </a:lnTo>
                  <a:lnTo>
                    <a:pt x="194" y="195"/>
                  </a:lnTo>
                  <a:lnTo>
                    <a:pt x="194" y="196"/>
                  </a:lnTo>
                  <a:lnTo>
                    <a:pt x="195" y="197"/>
                  </a:lnTo>
                  <a:lnTo>
                    <a:pt x="193" y="196"/>
                  </a:lnTo>
                  <a:lnTo>
                    <a:pt x="193" y="197"/>
                  </a:lnTo>
                  <a:lnTo>
                    <a:pt x="195" y="198"/>
                  </a:lnTo>
                  <a:lnTo>
                    <a:pt x="196" y="198"/>
                  </a:lnTo>
                  <a:lnTo>
                    <a:pt x="196" y="198"/>
                  </a:lnTo>
                  <a:lnTo>
                    <a:pt x="196" y="199"/>
                  </a:lnTo>
                  <a:lnTo>
                    <a:pt x="196" y="199"/>
                  </a:lnTo>
                  <a:lnTo>
                    <a:pt x="197" y="200"/>
                  </a:lnTo>
                  <a:lnTo>
                    <a:pt x="197" y="201"/>
                  </a:lnTo>
                  <a:lnTo>
                    <a:pt x="198" y="202"/>
                  </a:lnTo>
                  <a:lnTo>
                    <a:pt x="199" y="203"/>
                  </a:lnTo>
                  <a:lnTo>
                    <a:pt x="200" y="204"/>
                  </a:lnTo>
                  <a:lnTo>
                    <a:pt x="201" y="205"/>
                  </a:lnTo>
                  <a:lnTo>
                    <a:pt x="201" y="205"/>
                  </a:lnTo>
                  <a:lnTo>
                    <a:pt x="200" y="205"/>
                  </a:lnTo>
                  <a:lnTo>
                    <a:pt x="199" y="205"/>
                  </a:lnTo>
                  <a:lnTo>
                    <a:pt x="199" y="206"/>
                  </a:lnTo>
                  <a:lnTo>
                    <a:pt x="199" y="208"/>
                  </a:lnTo>
                  <a:lnTo>
                    <a:pt x="198" y="208"/>
                  </a:lnTo>
                  <a:lnTo>
                    <a:pt x="198" y="208"/>
                  </a:lnTo>
                  <a:lnTo>
                    <a:pt x="197" y="209"/>
                  </a:lnTo>
                  <a:lnTo>
                    <a:pt x="198" y="210"/>
                  </a:lnTo>
                  <a:lnTo>
                    <a:pt x="199" y="211"/>
                  </a:lnTo>
                  <a:lnTo>
                    <a:pt x="199" y="211"/>
                  </a:lnTo>
                  <a:lnTo>
                    <a:pt x="199" y="210"/>
                  </a:lnTo>
                  <a:lnTo>
                    <a:pt x="200" y="210"/>
                  </a:lnTo>
                  <a:lnTo>
                    <a:pt x="200" y="209"/>
                  </a:lnTo>
                  <a:lnTo>
                    <a:pt x="200" y="209"/>
                  </a:lnTo>
                  <a:lnTo>
                    <a:pt x="200" y="208"/>
                  </a:lnTo>
                  <a:lnTo>
                    <a:pt x="200" y="208"/>
                  </a:lnTo>
                  <a:lnTo>
                    <a:pt x="200" y="208"/>
                  </a:lnTo>
                  <a:lnTo>
                    <a:pt x="200" y="207"/>
                  </a:lnTo>
                  <a:lnTo>
                    <a:pt x="201" y="207"/>
                  </a:lnTo>
                  <a:lnTo>
                    <a:pt x="202" y="207"/>
                  </a:lnTo>
                  <a:lnTo>
                    <a:pt x="202" y="207"/>
                  </a:lnTo>
                  <a:lnTo>
                    <a:pt x="203" y="206"/>
                  </a:lnTo>
                  <a:lnTo>
                    <a:pt x="203" y="205"/>
                  </a:lnTo>
                  <a:lnTo>
                    <a:pt x="203" y="205"/>
                  </a:lnTo>
                  <a:lnTo>
                    <a:pt x="204" y="206"/>
                  </a:lnTo>
                  <a:lnTo>
                    <a:pt x="203" y="206"/>
                  </a:lnTo>
                  <a:lnTo>
                    <a:pt x="203" y="207"/>
                  </a:lnTo>
                  <a:lnTo>
                    <a:pt x="203" y="207"/>
                  </a:lnTo>
                  <a:lnTo>
                    <a:pt x="204" y="208"/>
                  </a:lnTo>
                  <a:lnTo>
                    <a:pt x="205" y="209"/>
                  </a:lnTo>
                  <a:lnTo>
                    <a:pt x="205" y="210"/>
                  </a:lnTo>
                  <a:lnTo>
                    <a:pt x="205" y="211"/>
                  </a:lnTo>
                  <a:lnTo>
                    <a:pt x="205" y="213"/>
                  </a:lnTo>
                  <a:lnTo>
                    <a:pt x="206" y="213"/>
                  </a:lnTo>
                  <a:lnTo>
                    <a:pt x="206" y="213"/>
                  </a:lnTo>
                  <a:lnTo>
                    <a:pt x="206" y="213"/>
                  </a:lnTo>
                  <a:lnTo>
                    <a:pt x="207" y="213"/>
                  </a:lnTo>
                  <a:lnTo>
                    <a:pt x="207" y="215"/>
                  </a:lnTo>
                  <a:lnTo>
                    <a:pt x="207" y="215"/>
                  </a:lnTo>
                  <a:lnTo>
                    <a:pt x="207" y="215"/>
                  </a:lnTo>
                  <a:lnTo>
                    <a:pt x="206" y="215"/>
                  </a:lnTo>
                  <a:lnTo>
                    <a:pt x="206" y="215"/>
                  </a:lnTo>
                  <a:lnTo>
                    <a:pt x="205" y="215"/>
                  </a:lnTo>
                  <a:lnTo>
                    <a:pt x="205" y="215"/>
                  </a:lnTo>
                  <a:lnTo>
                    <a:pt x="205" y="218"/>
                  </a:lnTo>
                  <a:lnTo>
                    <a:pt x="205" y="219"/>
                  </a:lnTo>
                  <a:lnTo>
                    <a:pt x="206" y="217"/>
                  </a:lnTo>
                  <a:lnTo>
                    <a:pt x="206" y="218"/>
                  </a:lnTo>
                  <a:lnTo>
                    <a:pt x="207" y="218"/>
                  </a:lnTo>
                  <a:lnTo>
                    <a:pt x="207" y="218"/>
                  </a:lnTo>
                  <a:lnTo>
                    <a:pt x="207" y="217"/>
                  </a:lnTo>
                  <a:lnTo>
                    <a:pt x="209" y="215"/>
                  </a:lnTo>
                  <a:lnTo>
                    <a:pt x="210" y="215"/>
                  </a:lnTo>
                  <a:lnTo>
                    <a:pt x="210" y="215"/>
                  </a:lnTo>
                  <a:lnTo>
                    <a:pt x="210" y="216"/>
                  </a:lnTo>
                  <a:lnTo>
                    <a:pt x="210" y="217"/>
                  </a:lnTo>
                  <a:lnTo>
                    <a:pt x="210" y="217"/>
                  </a:lnTo>
                  <a:lnTo>
                    <a:pt x="209" y="218"/>
                  </a:lnTo>
                  <a:lnTo>
                    <a:pt x="209" y="219"/>
                  </a:lnTo>
                  <a:lnTo>
                    <a:pt x="210" y="219"/>
                  </a:lnTo>
                  <a:lnTo>
                    <a:pt x="210" y="219"/>
                  </a:lnTo>
                  <a:lnTo>
                    <a:pt x="209" y="219"/>
                  </a:lnTo>
                  <a:lnTo>
                    <a:pt x="208" y="219"/>
                  </a:lnTo>
                  <a:lnTo>
                    <a:pt x="208" y="220"/>
                  </a:lnTo>
                  <a:lnTo>
                    <a:pt x="207" y="220"/>
                  </a:lnTo>
                  <a:lnTo>
                    <a:pt x="207" y="222"/>
                  </a:lnTo>
                  <a:lnTo>
                    <a:pt x="208" y="222"/>
                  </a:lnTo>
                  <a:lnTo>
                    <a:pt x="209" y="223"/>
                  </a:lnTo>
                  <a:lnTo>
                    <a:pt x="209" y="223"/>
                  </a:lnTo>
                  <a:lnTo>
                    <a:pt x="211" y="223"/>
                  </a:lnTo>
                  <a:lnTo>
                    <a:pt x="211" y="224"/>
                  </a:lnTo>
                  <a:lnTo>
                    <a:pt x="210" y="224"/>
                  </a:lnTo>
                  <a:lnTo>
                    <a:pt x="210" y="225"/>
                  </a:lnTo>
                  <a:lnTo>
                    <a:pt x="210" y="226"/>
                  </a:lnTo>
                  <a:lnTo>
                    <a:pt x="210" y="226"/>
                  </a:lnTo>
                  <a:lnTo>
                    <a:pt x="211" y="228"/>
                  </a:lnTo>
                  <a:lnTo>
                    <a:pt x="212" y="229"/>
                  </a:lnTo>
                  <a:lnTo>
                    <a:pt x="214" y="230"/>
                  </a:lnTo>
                  <a:lnTo>
                    <a:pt x="214" y="230"/>
                  </a:lnTo>
                  <a:lnTo>
                    <a:pt x="214" y="231"/>
                  </a:lnTo>
                  <a:lnTo>
                    <a:pt x="214" y="231"/>
                  </a:lnTo>
                  <a:lnTo>
                    <a:pt x="214" y="230"/>
                  </a:lnTo>
                  <a:lnTo>
                    <a:pt x="215" y="230"/>
                  </a:lnTo>
                  <a:lnTo>
                    <a:pt x="215" y="230"/>
                  </a:lnTo>
                  <a:lnTo>
                    <a:pt x="215" y="231"/>
                  </a:lnTo>
                  <a:lnTo>
                    <a:pt x="215" y="234"/>
                  </a:lnTo>
                  <a:lnTo>
                    <a:pt x="214" y="235"/>
                  </a:lnTo>
                  <a:lnTo>
                    <a:pt x="215" y="236"/>
                  </a:lnTo>
                  <a:lnTo>
                    <a:pt x="215" y="236"/>
                  </a:lnTo>
                  <a:lnTo>
                    <a:pt x="216" y="237"/>
                  </a:lnTo>
                  <a:lnTo>
                    <a:pt x="217" y="237"/>
                  </a:lnTo>
                  <a:lnTo>
                    <a:pt x="217" y="239"/>
                  </a:lnTo>
                  <a:lnTo>
                    <a:pt x="217" y="239"/>
                  </a:lnTo>
                  <a:lnTo>
                    <a:pt x="218" y="239"/>
                  </a:lnTo>
                  <a:lnTo>
                    <a:pt x="219" y="239"/>
                  </a:lnTo>
                  <a:lnTo>
                    <a:pt x="220" y="239"/>
                  </a:lnTo>
                  <a:lnTo>
                    <a:pt x="220" y="240"/>
                  </a:lnTo>
                  <a:lnTo>
                    <a:pt x="220" y="240"/>
                  </a:lnTo>
                  <a:lnTo>
                    <a:pt x="220" y="240"/>
                  </a:lnTo>
                  <a:lnTo>
                    <a:pt x="219" y="241"/>
                  </a:lnTo>
                  <a:lnTo>
                    <a:pt x="221" y="241"/>
                  </a:lnTo>
                  <a:lnTo>
                    <a:pt x="222" y="240"/>
                  </a:lnTo>
                  <a:lnTo>
                    <a:pt x="222" y="241"/>
                  </a:lnTo>
                  <a:lnTo>
                    <a:pt x="222" y="241"/>
                  </a:lnTo>
                  <a:lnTo>
                    <a:pt x="222" y="241"/>
                  </a:lnTo>
                  <a:lnTo>
                    <a:pt x="222" y="242"/>
                  </a:lnTo>
                  <a:lnTo>
                    <a:pt x="222" y="244"/>
                  </a:lnTo>
                  <a:lnTo>
                    <a:pt x="222" y="244"/>
                  </a:lnTo>
                  <a:lnTo>
                    <a:pt x="222" y="244"/>
                  </a:lnTo>
                  <a:lnTo>
                    <a:pt x="222" y="247"/>
                  </a:lnTo>
                  <a:lnTo>
                    <a:pt x="222" y="247"/>
                  </a:lnTo>
                  <a:lnTo>
                    <a:pt x="222" y="248"/>
                  </a:lnTo>
                  <a:lnTo>
                    <a:pt x="223" y="247"/>
                  </a:lnTo>
                  <a:lnTo>
                    <a:pt x="224" y="246"/>
                  </a:lnTo>
                  <a:lnTo>
                    <a:pt x="225" y="247"/>
                  </a:lnTo>
                  <a:lnTo>
                    <a:pt x="224" y="248"/>
                  </a:lnTo>
                  <a:lnTo>
                    <a:pt x="224" y="248"/>
                  </a:lnTo>
                  <a:lnTo>
                    <a:pt x="225" y="248"/>
                  </a:lnTo>
                  <a:lnTo>
                    <a:pt x="225" y="248"/>
                  </a:lnTo>
                  <a:lnTo>
                    <a:pt x="224" y="248"/>
                  </a:lnTo>
                  <a:lnTo>
                    <a:pt x="223" y="249"/>
                  </a:lnTo>
                  <a:lnTo>
                    <a:pt x="222" y="249"/>
                  </a:lnTo>
                  <a:lnTo>
                    <a:pt x="224" y="249"/>
                  </a:lnTo>
                  <a:lnTo>
                    <a:pt x="224" y="249"/>
                  </a:lnTo>
                  <a:lnTo>
                    <a:pt x="225" y="250"/>
                  </a:lnTo>
                  <a:lnTo>
                    <a:pt x="224" y="250"/>
                  </a:lnTo>
                  <a:lnTo>
                    <a:pt x="223" y="250"/>
                  </a:lnTo>
                  <a:lnTo>
                    <a:pt x="222" y="251"/>
                  </a:lnTo>
                  <a:lnTo>
                    <a:pt x="222" y="251"/>
                  </a:lnTo>
                  <a:lnTo>
                    <a:pt x="223" y="252"/>
                  </a:lnTo>
                  <a:lnTo>
                    <a:pt x="224" y="252"/>
                  </a:lnTo>
                  <a:lnTo>
                    <a:pt x="226" y="254"/>
                  </a:lnTo>
                  <a:lnTo>
                    <a:pt x="226" y="254"/>
                  </a:lnTo>
                  <a:lnTo>
                    <a:pt x="226" y="253"/>
                  </a:lnTo>
                  <a:lnTo>
                    <a:pt x="226" y="253"/>
                  </a:lnTo>
                  <a:lnTo>
                    <a:pt x="228" y="253"/>
                  </a:lnTo>
                  <a:lnTo>
                    <a:pt x="229" y="253"/>
                  </a:lnTo>
                  <a:lnTo>
                    <a:pt x="229" y="252"/>
                  </a:lnTo>
                  <a:lnTo>
                    <a:pt x="231" y="253"/>
                  </a:lnTo>
                  <a:lnTo>
                    <a:pt x="231" y="253"/>
                  </a:lnTo>
                  <a:lnTo>
                    <a:pt x="231" y="254"/>
                  </a:lnTo>
                  <a:lnTo>
                    <a:pt x="230" y="254"/>
                  </a:lnTo>
                  <a:lnTo>
                    <a:pt x="230" y="254"/>
                  </a:lnTo>
                  <a:lnTo>
                    <a:pt x="231" y="254"/>
                  </a:lnTo>
                  <a:lnTo>
                    <a:pt x="232" y="255"/>
                  </a:lnTo>
                  <a:lnTo>
                    <a:pt x="231" y="256"/>
                  </a:lnTo>
                  <a:lnTo>
                    <a:pt x="232" y="256"/>
                  </a:lnTo>
                  <a:lnTo>
                    <a:pt x="232" y="256"/>
                  </a:lnTo>
                  <a:lnTo>
                    <a:pt x="229" y="256"/>
                  </a:lnTo>
                  <a:lnTo>
                    <a:pt x="230" y="257"/>
                  </a:lnTo>
                  <a:lnTo>
                    <a:pt x="233" y="257"/>
                  </a:lnTo>
                  <a:lnTo>
                    <a:pt x="233" y="257"/>
                  </a:lnTo>
                  <a:lnTo>
                    <a:pt x="234" y="257"/>
                  </a:lnTo>
                  <a:lnTo>
                    <a:pt x="234" y="256"/>
                  </a:lnTo>
                  <a:lnTo>
                    <a:pt x="235" y="257"/>
                  </a:lnTo>
                  <a:lnTo>
                    <a:pt x="235" y="257"/>
                  </a:lnTo>
                  <a:lnTo>
                    <a:pt x="236" y="257"/>
                  </a:lnTo>
                  <a:lnTo>
                    <a:pt x="237" y="256"/>
                  </a:lnTo>
                  <a:lnTo>
                    <a:pt x="237" y="256"/>
                  </a:lnTo>
                  <a:lnTo>
                    <a:pt x="238" y="258"/>
                  </a:lnTo>
                  <a:lnTo>
                    <a:pt x="238" y="258"/>
                  </a:lnTo>
                  <a:lnTo>
                    <a:pt x="239" y="258"/>
                  </a:lnTo>
                  <a:lnTo>
                    <a:pt x="240" y="258"/>
                  </a:lnTo>
                  <a:lnTo>
                    <a:pt x="240" y="258"/>
                  </a:lnTo>
                  <a:lnTo>
                    <a:pt x="240" y="259"/>
                  </a:lnTo>
                  <a:lnTo>
                    <a:pt x="240" y="259"/>
                  </a:lnTo>
                  <a:lnTo>
                    <a:pt x="240" y="259"/>
                  </a:lnTo>
                  <a:lnTo>
                    <a:pt x="240" y="260"/>
                  </a:lnTo>
                  <a:lnTo>
                    <a:pt x="239" y="261"/>
                  </a:lnTo>
                  <a:lnTo>
                    <a:pt x="239" y="261"/>
                  </a:lnTo>
                  <a:lnTo>
                    <a:pt x="241" y="263"/>
                  </a:lnTo>
                  <a:lnTo>
                    <a:pt x="242" y="263"/>
                  </a:lnTo>
                  <a:lnTo>
                    <a:pt x="243" y="263"/>
                  </a:lnTo>
                  <a:lnTo>
                    <a:pt x="243" y="262"/>
                  </a:lnTo>
                  <a:lnTo>
                    <a:pt x="243" y="263"/>
                  </a:lnTo>
                  <a:lnTo>
                    <a:pt x="243" y="262"/>
                  </a:lnTo>
                  <a:lnTo>
                    <a:pt x="243" y="261"/>
                  </a:lnTo>
                  <a:lnTo>
                    <a:pt x="243" y="261"/>
                  </a:lnTo>
                  <a:lnTo>
                    <a:pt x="243" y="262"/>
                  </a:lnTo>
                  <a:lnTo>
                    <a:pt x="244" y="263"/>
                  </a:lnTo>
                  <a:lnTo>
                    <a:pt x="244" y="263"/>
                  </a:lnTo>
                  <a:lnTo>
                    <a:pt x="244" y="263"/>
                  </a:lnTo>
                  <a:lnTo>
                    <a:pt x="244" y="263"/>
                  </a:lnTo>
                  <a:lnTo>
                    <a:pt x="244" y="264"/>
                  </a:lnTo>
                  <a:lnTo>
                    <a:pt x="245" y="264"/>
                  </a:lnTo>
                  <a:lnTo>
                    <a:pt x="245" y="265"/>
                  </a:lnTo>
                  <a:lnTo>
                    <a:pt x="245" y="265"/>
                  </a:lnTo>
                  <a:lnTo>
                    <a:pt x="245" y="266"/>
                  </a:lnTo>
                  <a:lnTo>
                    <a:pt x="246" y="266"/>
                  </a:lnTo>
                  <a:lnTo>
                    <a:pt x="247" y="265"/>
                  </a:lnTo>
                  <a:lnTo>
                    <a:pt x="247" y="264"/>
                  </a:lnTo>
                  <a:lnTo>
                    <a:pt x="247" y="263"/>
                  </a:lnTo>
                  <a:lnTo>
                    <a:pt x="248" y="264"/>
                  </a:lnTo>
                  <a:lnTo>
                    <a:pt x="247" y="266"/>
                  </a:lnTo>
                  <a:lnTo>
                    <a:pt x="247" y="266"/>
                  </a:lnTo>
                  <a:lnTo>
                    <a:pt x="247" y="266"/>
                  </a:lnTo>
                  <a:lnTo>
                    <a:pt x="247" y="267"/>
                  </a:lnTo>
                  <a:lnTo>
                    <a:pt x="247" y="267"/>
                  </a:lnTo>
                  <a:lnTo>
                    <a:pt x="248" y="267"/>
                  </a:lnTo>
                  <a:lnTo>
                    <a:pt x="249" y="268"/>
                  </a:lnTo>
                  <a:lnTo>
                    <a:pt x="251" y="267"/>
                  </a:lnTo>
                  <a:lnTo>
                    <a:pt x="251" y="267"/>
                  </a:lnTo>
                  <a:lnTo>
                    <a:pt x="251" y="268"/>
                  </a:lnTo>
                  <a:lnTo>
                    <a:pt x="251" y="268"/>
                  </a:lnTo>
                  <a:lnTo>
                    <a:pt x="251" y="268"/>
                  </a:lnTo>
                  <a:lnTo>
                    <a:pt x="250" y="268"/>
                  </a:lnTo>
                  <a:lnTo>
                    <a:pt x="249" y="269"/>
                  </a:lnTo>
                  <a:lnTo>
                    <a:pt x="248" y="269"/>
                  </a:lnTo>
                  <a:lnTo>
                    <a:pt x="249" y="270"/>
                  </a:lnTo>
                  <a:lnTo>
                    <a:pt x="249" y="269"/>
                  </a:lnTo>
                  <a:lnTo>
                    <a:pt x="250" y="270"/>
                  </a:lnTo>
                  <a:lnTo>
                    <a:pt x="250" y="270"/>
                  </a:lnTo>
                  <a:lnTo>
                    <a:pt x="251" y="271"/>
                  </a:lnTo>
                  <a:lnTo>
                    <a:pt x="251" y="271"/>
                  </a:lnTo>
                  <a:lnTo>
                    <a:pt x="251" y="271"/>
                  </a:lnTo>
                  <a:lnTo>
                    <a:pt x="252" y="272"/>
                  </a:lnTo>
                  <a:lnTo>
                    <a:pt x="253" y="272"/>
                  </a:lnTo>
                  <a:lnTo>
                    <a:pt x="253" y="273"/>
                  </a:lnTo>
                  <a:lnTo>
                    <a:pt x="252" y="272"/>
                  </a:lnTo>
                  <a:lnTo>
                    <a:pt x="252" y="272"/>
                  </a:lnTo>
                  <a:lnTo>
                    <a:pt x="252" y="274"/>
                  </a:lnTo>
                  <a:lnTo>
                    <a:pt x="251" y="274"/>
                  </a:lnTo>
                  <a:lnTo>
                    <a:pt x="251" y="274"/>
                  </a:lnTo>
                  <a:lnTo>
                    <a:pt x="251" y="274"/>
                  </a:lnTo>
                  <a:lnTo>
                    <a:pt x="252" y="275"/>
                  </a:lnTo>
                  <a:lnTo>
                    <a:pt x="253" y="277"/>
                  </a:lnTo>
                  <a:lnTo>
                    <a:pt x="253" y="280"/>
                  </a:lnTo>
                  <a:lnTo>
                    <a:pt x="252" y="280"/>
                  </a:lnTo>
                  <a:lnTo>
                    <a:pt x="252" y="279"/>
                  </a:lnTo>
                  <a:lnTo>
                    <a:pt x="252" y="279"/>
                  </a:lnTo>
                  <a:lnTo>
                    <a:pt x="251" y="279"/>
                  </a:lnTo>
                  <a:lnTo>
                    <a:pt x="251" y="281"/>
                  </a:lnTo>
                  <a:lnTo>
                    <a:pt x="250" y="281"/>
                  </a:lnTo>
                  <a:lnTo>
                    <a:pt x="249" y="282"/>
                  </a:lnTo>
                  <a:lnTo>
                    <a:pt x="250" y="282"/>
                  </a:lnTo>
                  <a:lnTo>
                    <a:pt x="250" y="283"/>
                  </a:lnTo>
                  <a:lnTo>
                    <a:pt x="249" y="283"/>
                  </a:lnTo>
                  <a:lnTo>
                    <a:pt x="249" y="281"/>
                  </a:lnTo>
                  <a:lnTo>
                    <a:pt x="250" y="279"/>
                  </a:lnTo>
                  <a:lnTo>
                    <a:pt x="251" y="279"/>
                  </a:lnTo>
                  <a:lnTo>
                    <a:pt x="251" y="279"/>
                  </a:lnTo>
                  <a:lnTo>
                    <a:pt x="251" y="277"/>
                  </a:lnTo>
                  <a:lnTo>
                    <a:pt x="251" y="277"/>
                  </a:lnTo>
                  <a:lnTo>
                    <a:pt x="249" y="277"/>
                  </a:lnTo>
                  <a:lnTo>
                    <a:pt x="248" y="277"/>
                  </a:lnTo>
                  <a:lnTo>
                    <a:pt x="244" y="277"/>
                  </a:lnTo>
                  <a:lnTo>
                    <a:pt x="240" y="274"/>
                  </a:lnTo>
                  <a:lnTo>
                    <a:pt x="240" y="275"/>
                  </a:lnTo>
                  <a:lnTo>
                    <a:pt x="240" y="276"/>
                  </a:lnTo>
                  <a:lnTo>
                    <a:pt x="240" y="277"/>
                  </a:lnTo>
                  <a:lnTo>
                    <a:pt x="240" y="279"/>
                  </a:lnTo>
                  <a:lnTo>
                    <a:pt x="241" y="280"/>
                  </a:lnTo>
                  <a:lnTo>
                    <a:pt x="243" y="286"/>
                  </a:lnTo>
                  <a:lnTo>
                    <a:pt x="243" y="286"/>
                  </a:lnTo>
                  <a:lnTo>
                    <a:pt x="243" y="285"/>
                  </a:lnTo>
                  <a:lnTo>
                    <a:pt x="243" y="286"/>
                  </a:lnTo>
                  <a:lnTo>
                    <a:pt x="243" y="287"/>
                  </a:lnTo>
                  <a:lnTo>
                    <a:pt x="243" y="287"/>
                  </a:lnTo>
                  <a:lnTo>
                    <a:pt x="243" y="288"/>
                  </a:lnTo>
                  <a:lnTo>
                    <a:pt x="243" y="288"/>
                  </a:lnTo>
                  <a:lnTo>
                    <a:pt x="243" y="288"/>
                  </a:lnTo>
                  <a:lnTo>
                    <a:pt x="244" y="288"/>
                  </a:lnTo>
                  <a:lnTo>
                    <a:pt x="244" y="288"/>
                  </a:lnTo>
                  <a:lnTo>
                    <a:pt x="244" y="290"/>
                  </a:lnTo>
                  <a:lnTo>
                    <a:pt x="244" y="291"/>
                  </a:lnTo>
                  <a:lnTo>
                    <a:pt x="243" y="291"/>
                  </a:lnTo>
                  <a:lnTo>
                    <a:pt x="243" y="289"/>
                  </a:lnTo>
                  <a:lnTo>
                    <a:pt x="243" y="289"/>
                  </a:lnTo>
                  <a:lnTo>
                    <a:pt x="243" y="291"/>
                  </a:lnTo>
                  <a:lnTo>
                    <a:pt x="243" y="292"/>
                  </a:lnTo>
                  <a:lnTo>
                    <a:pt x="244" y="292"/>
                  </a:lnTo>
                  <a:lnTo>
                    <a:pt x="247" y="292"/>
                  </a:lnTo>
                  <a:lnTo>
                    <a:pt x="247" y="292"/>
                  </a:lnTo>
                  <a:lnTo>
                    <a:pt x="247" y="293"/>
                  </a:lnTo>
                  <a:lnTo>
                    <a:pt x="247" y="292"/>
                  </a:lnTo>
                  <a:lnTo>
                    <a:pt x="244" y="293"/>
                  </a:lnTo>
                  <a:lnTo>
                    <a:pt x="244" y="293"/>
                  </a:lnTo>
                  <a:lnTo>
                    <a:pt x="243" y="296"/>
                  </a:lnTo>
                  <a:lnTo>
                    <a:pt x="244" y="296"/>
                  </a:lnTo>
                  <a:lnTo>
                    <a:pt x="244" y="297"/>
                  </a:lnTo>
                  <a:lnTo>
                    <a:pt x="244" y="298"/>
                  </a:lnTo>
                  <a:lnTo>
                    <a:pt x="243" y="299"/>
                  </a:lnTo>
                  <a:lnTo>
                    <a:pt x="243" y="314"/>
                  </a:lnTo>
                  <a:lnTo>
                    <a:pt x="243" y="314"/>
                  </a:lnTo>
                  <a:lnTo>
                    <a:pt x="243" y="314"/>
                  </a:lnTo>
                  <a:lnTo>
                    <a:pt x="243" y="314"/>
                  </a:lnTo>
                  <a:lnTo>
                    <a:pt x="242" y="314"/>
                  </a:lnTo>
                  <a:lnTo>
                    <a:pt x="241" y="316"/>
                  </a:lnTo>
                  <a:lnTo>
                    <a:pt x="241" y="318"/>
                  </a:lnTo>
                  <a:lnTo>
                    <a:pt x="243" y="329"/>
                  </a:lnTo>
                  <a:lnTo>
                    <a:pt x="243" y="333"/>
                  </a:lnTo>
                  <a:lnTo>
                    <a:pt x="242" y="336"/>
                  </a:lnTo>
                  <a:lnTo>
                    <a:pt x="242" y="337"/>
                  </a:lnTo>
                  <a:lnTo>
                    <a:pt x="243" y="338"/>
                  </a:lnTo>
                  <a:lnTo>
                    <a:pt x="245" y="342"/>
                  </a:lnTo>
                  <a:lnTo>
                    <a:pt x="245" y="342"/>
                  </a:lnTo>
                  <a:lnTo>
                    <a:pt x="245" y="343"/>
                  </a:lnTo>
                  <a:lnTo>
                    <a:pt x="246" y="347"/>
                  </a:lnTo>
                  <a:lnTo>
                    <a:pt x="249" y="351"/>
                  </a:lnTo>
                  <a:lnTo>
                    <a:pt x="249" y="352"/>
                  </a:lnTo>
                  <a:lnTo>
                    <a:pt x="249" y="353"/>
                  </a:lnTo>
                  <a:lnTo>
                    <a:pt x="250" y="353"/>
                  </a:lnTo>
                  <a:lnTo>
                    <a:pt x="251" y="354"/>
                  </a:lnTo>
                  <a:lnTo>
                    <a:pt x="251" y="354"/>
                  </a:lnTo>
                  <a:lnTo>
                    <a:pt x="251" y="354"/>
                  </a:lnTo>
                  <a:lnTo>
                    <a:pt x="251" y="354"/>
                  </a:lnTo>
                  <a:lnTo>
                    <a:pt x="252" y="354"/>
                  </a:lnTo>
                  <a:lnTo>
                    <a:pt x="252" y="354"/>
                  </a:lnTo>
                  <a:lnTo>
                    <a:pt x="252" y="352"/>
                  </a:lnTo>
                  <a:lnTo>
                    <a:pt x="253" y="352"/>
                  </a:lnTo>
                  <a:lnTo>
                    <a:pt x="254" y="353"/>
                  </a:lnTo>
                  <a:lnTo>
                    <a:pt x="254" y="354"/>
                  </a:lnTo>
                  <a:lnTo>
                    <a:pt x="253" y="354"/>
                  </a:lnTo>
                  <a:lnTo>
                    <a:pt x="253" y="354"/>
                  </a:lnTo>
                  <a:lnTo>
                    <a:pt x="253" y="354"/>
                  </a:lnTo>
                  <a:lnTo>
                    <a:pt x="254" y="357"/>
                  </a:lnTo>
                  <a:lnTo>
                    <a:pt x="254" y="357"/>
                  </a:lnTo>
                  <a:lnTo>
                    <a:pt x="253" y="356"/>
                  </a:lnTo>
                  <a:lnTo>
                    <a:pt x="252" y="355"/>
                  </a:lnTo>
                  <a:lnTo>
                    <a:pt x="252" y="355"/>
                  </a:lnTo>
                  <a:lnTo>
                    <a:pt x="252" y="356"/>
                  </a:lnTo>
                  <a:lnTo>
                    <a:pt x="253" y="359"/>
                  </a:lnTo>
                  <a:lnTo>
                    <a:pt x="254" y="361"/>
                  </a:lnTo>
                  <a:lnTo>
                    <a:pt x="255" y="361"/>
                  </a:lnTo>
                  <a:lnTo>
                    <a:pt x="255" y="361"/>
                  </a:lnTo>
                  <a:lnTo>
                    <a:pt x="255" y="363"/>
                  </a:lnTo>
                  <a:lnTo>
                    <a:pt x="255" y="363"/>
                  </a:lnTo>
                  <a:lnTo>
                    <a:pt x="255" y="365"/>
                  </a:lnTo>
                  <a:lnTo>
                    <a:pt x="260" y="371"/>
                  </a:lnTo>
                  <a:lnTo>
                    <a:pt x="261" y="371"/>
                  </a:lnTo>
                  <a:lnTo>
                    <a:pt x="261" y="372"/>
                  </a:lnTo>
                  <a:lnTo>
                    <a:pt x="262" y="372"/>
                  </a:lnTo>
                  <a:lnTo>
                    <a:pt x="262" y="373"/>
                  </a:lnTo>
                  <a:lnTo>
                    <a:pt x="262" y="374"/>
                  </a:lnTo>
                  <a:lnTo>
                    <a:pt x="262" y="374"/>
                  </a:lnTo>
                  <a:lnTo>
                    <a:pt x="262" y="376"/>
                  </a:lnTo>
                  <a:lnTo>
                    <a:pt x="262" y="377"/>
                  </a:lnTo>
                  <a:lnTo>
                    <a:pt x="265" y="378"/>
                  </a:lnTo>
                  <a:lnTo>
                    <a:pt x="266" y="378"/>
                  </a:lnTo>
                  <a:lnTo>
                    <a:pt x="267" y="378"/>
                  </a:lnTo>
                  <a:lnTo>
                    <a:pt x="268" y="378"/>
                  </a:lnTo>
                  <a:lnTo>
                    <a:pt x="269" y="379"/>
                  </a:lnTo>
                  <a:lnTo>
                    <a:pt x="270" y="379"/>
                  </a:lnTo>
                  <a:lnTo>
                    <a:pt x="272" y="380"/>
                  </a:lnTo>
                  <a:lnTo>
                    <a:pt x="272" y="381"/>
                  </a:lnTo>
                  <a:lnTo>
                    <a:pt x="272" y="380"/>
                  </a:lnTo>
                  <a:lnTo>
                    <a:pt x="273" y="380"/>
                  </a:lnTo>
                  <a:lnTo>
                    <a:pt x="274" y="381"/>
                  </a:lnTo>
                  <a:lnTo>
                    <a:pt x="275" y="382"/>
                  </a:lnTo>
                  <a:lnTo>
                    <a:pt x="275" y="383"/>
                  </a:lnTo>
                  <a:lnTo>
                    <a:pt x="276" y="383"/>
                  </a:lnTo>
                  <a:lnTo>
                    <a:pt x="280" y="387"/>
                  </a:lnTo>
                  <a:lnTo>
                    <a:pt x="281" y="387"/>
                  </a:lnTo>
                  <a:lnTo>
                    <a:pt x="281" y="390"/>
                  </a:lnTo>
                  <a:lnTo>
                    <a:pt x="282" y="391"/>
                  </a:lnTo>
                  <a:lnTo>
                    <a:pt x="282" y="392"/>
                  </a:lnTo>
                  <a:lnTo>
                    <a:pt x="283" y="393"/>
                  </a:lnTo>
                  <a:lnTo>
                    <a:pt x="283" y="394"/>
                  </a:lnTo>
                  <a:lnTo>
                    <a:pt x="283" y="394"/>
                  </a:lnTo>
                  <a:lnTo>
                    <a:pt x="283" y="394"/>
                  </a:lnTo>
                  <a:lnTo>
                    <a:pt x="284" y="394"/>
                  </a:lnTo>
                  <a:lnTo>
                    <a:pt x="284" y="395"/>
                  </a:lnTo>
                  <a:lnTo>
                    <a:pt x="284" y="397"/>
                  </a:lnTo>
                  <a:lnTo>
                    <a:pt x="287" y="400"/>
                  </a:lnTo>
                  <a:lnTo>
                    <a:pt x="287" y="401"/>
                  </a:lnTo>
                  <a:lnTo>
                    <a:pt x="287" y="401"/>
                  </a:lnTo>
                  <a:lnTo>
                    <a:pt x="287" y="401"/>
                  </a:lnTo>
                  <a:lnTo>
                    <a:pt x="287" y="401"/>
                  </a:lnTo>
                  <a:lnTo>
                    <a:pt x="287" y="403"/>
                  </a:lnTo>
                  <a:lnTo>
                    <a:pt x="287" y="404"/>
                  </a:lnTo>
                  <a:lnTo>
                    <a:pt x="288" y="405"/>
                  </a:lnTo>
                  <a:lnTo>
                    <a:pt x="288" y="404"/>
                  </a:lnTo>
                  <a:lnTo>
                    <a:pt x="288" y="404"/>
                  </a:lnTo>
                  <a:lnTo>
                    <a:pt x="290" y="408"/>
                  </a:lnTo>
                  <a:lnTo>
                    <a:pt x="290" y="408"/>
                  </a:lnTo>
                  <a:lnTo>
                    <a:pt x="291" y="408"/>
                  </a:lnTo>
                  <a:lnTo>
                    <a:pt x="291" y="409"/>
                  </a:lnTo>
                  <a:lnTo>
                    <a:pt x="292" y="409"/>
                  </a:lnTo>
                  <a:lnTo>
                    <a:pt x="293" y="410"/>
                  </a:lnTo>
                  <a:lnTo>
                    <a:pt x="294" y="410"/>
                  </a:lnTo>
                  <a:lnTo>
                    <a:pt x="294" y="412"/>
                  </a:lnTo>
                  <a:lnTo>
                    <a:pt x="295" y="412"/>
                  </a:lnTo>
                  <a:lnTo>
                    <a:pt x="296" y="414"/>
                  </a:lnTo>
                  <a:lnTo>
                    <a:pt x="296" y="414"/>
                  </a:lnTo>
                  <a:lnTo>
                    <a:pt x="298" y="416"/>
                  </a:lnTo>
                  <a:lnTo>
                    <a:pt x="298" y="418"/>
                  </a:lnTo>
                  <a:lnTo>
                    <a:pt x="298" y="418"/>
                  </a:lnTo>
                  <a:lnTo>
                    <a:pt x="298" y="419"/>
                  </a:lnTo>
                  <a:lnTo>
                    <a:pt x="298" y="419"/>
                  </a:lnTo>
                  <a:lnTo>
                    <a:pt x="298" y="419"/>
                  </a:lnTo>
                  <a:lnTo>
                    <a:pt x="298" y="419"/>
                  </a:lnTo>
                  <a:lnTo>
                    <a:pt x="298" y="420"/>
                  </a:lnTo>
                  <a:lnTo>
                    <a:pt x="298" y="420"/>
                  </a:lnTo>
                  <a:lnTo>
                    <a:pt x="298" y="420"/>
                  </a:lnTo>
                  <a:lnTo>
                    <a:pt x="298" y="420"/>
                  </a:lnTo>
                  <a:lnTo>
                    <a:pt x="295" y="421"/>
                  </a:lnTo>
                  <a:lnTo>
                    <a:pt x="294" y="420"/>
                  </a:lnTo>
                  <a:lnTo>
                    <a:pt x="294" y="421"/>
                  </a:lnTo>
                  <a:lnTo>
                    <a:pt x="294" y="421"/>
                  </a:lnTo>
                  <a:lnTo>
                    <a:pt x="294" y="421"/>
                  </a:lnTo>
                  <a:lnTo>
                    <a:pt x="295" y="422"/>
                  </a:lnTo>
                  <a:lnTo>
                    <a:pt x="296" y="423"/>
                  </a:lnTo>
                  <a:lnTo>
                    <a:pt x="296" y="423"/>
                  </a:lnTo>
                  <a:lnTo>
                    <a:pt x="297" y="424"/>
                  </a:lnTo>
                  <a:lnTo>
                    <a:pt x="297" y="424"/>
                  </a:lnTo>
                  <a:lnTo>
                    <a:pt x="298" y="424"/>
                  </a:lnTo>
                  <a:lnTo>
                    <a:pt x="298" y="425"/>
                  </a:lnTo>
                  <a:lnTo>
                    <a:pt x="298" y="425"/>
                  </a:lnTo>
                  <a:lnTo>
                    <a:pt x="300" y="426"/>
                  </a:lnTo>
                  <a:lnTo>
                    <a:pt x="301" y="427"/>
                  </a:lnTo>
                  <a:lnTo>
                    <a:pt x="301" y="427"/>
                  </a:lnTo>
                  <a:lnTo>
                    <a:pt x="302" y="427"/>
                  </a:lnTo>
                  <a:lnTo>
                    <a:pt x="304" y="426"/>
                  </a:lnTo>
                  <a:lnTo>
                    <a:pt x="304" y="427"/>
                  </a:lnTo>
                  <a:lnTo>
                    <a:pt x="304" y="427"/>
                  </a:lnTo>
                  <a:lnTo>
                    <a:pt x="305" y="429"/>
                  </a:lnTo>
                  <a:lnTo>
                    <a:pt x="307" y="430"/>
                  </a:lnTo>
                  <a:lnTo>
                    <a:pt x="308" y="430"/>
                  </a:lnTo>
                  <a:lnTo>
                    <a:pt x="309" y="433"/>
                  </a:lnTo>
                  <a:lnTo>
                    <a:pt x="309" y="436"/>
                  </a:lnTo>
                  <a:lnTo>
                    <a:pt x="309" y="438"/>
                  </a:lnTo>
                  <a:lnTo>
                    <a:pt x="309" y="439"/>
                  </a:lnTo>
                  <a:lnTo>
                    <a:pt x="309" y="439"/>
                  </a:lnTo>
                  <a:lnTo>
                    <a:pt x="309" y="438"/>
                  </a:lnTo>
                  <a:lnTo>
                    <a:pt x="309" y="439"/>
                  </a:lnTo>
                  <a:lnTo>
                    <a:pt x="310" y="439"/>
                  </a:lnTo>
                  <a:lnTo>
                    <a:pt x="311" y="439"/>
                  </a:lnTo>
                  <a:lnTo>
                    <a:pt x="311" y="440"/>
                  </a:lnTo>
                  <a:lnTo>
                    <a:pt x="311" y="441"/>
                  </a:lnTo>
                  <a:lnTo>
                    <a:pt x="312" y="441"/>
                  </a:lnTo>
                  <a:lnTo>
                    <a:pt x="312" y="441"/>
                  </a:lnTo>
                  <a:lnTo>
                    <a:pt x="317" y="445"/>
                  </a:lnTo>
                  <a:lnTo>
                    <a:pt x="318" y="446"/>
                  </a:lnTo>
                  <a:lnTo>
                    <a:pt x="320" y="447"/>
                  </a:lnTo>
                  <a:lnTo>
                    <a:pt x="320" y="449"/>
                  </a:lnTo>
                  <a:lnTo>
                    <a:pt x="321" y="450"/>
                  </a:lnTo>
                  <a:lnTo>
                    <a:pt x="321" y="450"/>
                  </a:lnTo>
                  <a:lnTo>
                    <a:pt x="322" y="450"/>
                  </a:lnTo>
                  <a:lnTo>
                    <a:pt x="323" y="449"/>
                  </a:lnTo>
                  <a:lnTo>
                    <a:pt x="323" y="448"/>
                  </a:lnTo>
                  <a:lnTo>
                    <a:pt x="323" y="447"/>
                  </a:lnTo>
                  <a:lnTo>
                    <a:pt x="323" y="447"/>
                  </a:lnTo>
                  <a:lnTo>
                    <a:pt x="322" y="445"/>
                  </a:lnTo>
                  <a:lnTo>
                    <a:pt x="322" y="444"/>
                  </a:lnTo>
                  <a:lnTo>
                    <a:pt x="320" y="442"/>
                  </a:lnTo>
                  <a:lnTo>
                    <a:pt x="319" y="443"/>
                  </a:lnTo>
                  <a:lnTo>
                    <a:pt x="318" y="442"/>
                  </a:lnTo>
                  <a:lnTo>
                    <a:pt x="317" y="441"/>
                  </a:lnTo>
                  <a:lnTo>
                    <a:pt x="316" y="441"/>
                  </a:lnTo>
                  <a:lnTo>
                    <a:pt x="316" y="438"/>
                  </a:lnTo>
                  <a:lnTo>
                    <a:pt x="316" y="437"/>
                  </a:lnTo>
                  <a:lnTo>
                    <a:pt x="316" y="437"/>
                  </a:lnTo>
                  <a:lnTo>
                    <a:pt x="316" y="434"/>
                  </a:lnTo>
                  <a:lnTo>
                    <a:pt x="315" y="434"/>
                  </a:lnTo>
                  <a:lnTo>
                    <a:pt x="314" y="433"/>
                  </a:lnTo>
                  <a:lnTo>
                    <a:pt x="313" y="430"/>
                  </a:lnTo>
                  <a:lnTo>
                    <a:pt x="313" y="430"/>
                  </a:lnTo>
                  <a:lnTo>
                    <a:pt x="312" y="427"/>
                  </a:lnTo>
                  <a:lnTo>
                    <a:pt x="312" y="427"/>
                  </a:lnTo>
                  <a:lnTo>
                    <a:pt x="311" y="427"/>
                  </a:lnTo>
                  <a:lnTo>
                    <a:pt x="311" y="428"/>
                  </a:lnTo>
                  <a:lnTo>
                    <a:pt x="312" y="428"/>
                  </a:lnTo>
                  <a:lnTo>
                    <a:pt x="311" y="428"/>
                  </a:lnTo>
                  <a:lnTo>
                    <a:pt x="311" y="427"/>
                  </a:lnTo>
                  <a:lnTo>
                    <a:pt x="311" y="427"/>
                  </a:lnTo>
                  <a:lnTo>
                    <a:pt x="310" y="426"/>
                  </a:lnTo>
                  <a:lnTo>
                    <a:pt x="310" y="425"/>
                  </a:lnTo>
                  <a:lnTo>
                    <a:pt x="309" y="425"/>
                  </a:lnTo>
                  <a:lnTo>
                    <a:pt x="309" y="424"/>
                  </a:lnTo>
                  <a:lnTo>
                    <a:pt x="309" y="423"/>
                  </a:lnTo>
                  <a:lnTo>
                    <a:pt x="308" y="423"/>
                  </a:lnTo>
                  <a:lnTo>
                    <a:pt x="306" y="420"/>
                  </a:lnTo>
                  <a:lnTo>
                    <a:pt x="305" y="417"/>
                  </a:lnTo>
                  <a:lnTo>
                    <a:pt x="305" y="417"/>
                  </a:lnTo>
                  <a:lnTo>
                    <a:pt x="305" y="416"/>
                  </a:lnTo>
                  <a:lnTo>
                    <a:pt x="305" y="416"/>
                  </a:lnTo>
                  <a:lnTo>
                    <a:pt x="305" y="416"/>
                  </a:lnTo>
                  <a:lnTo>
                    <a:pt x="304" y="416"/>
                  </a:lnTo>
                  <a:lnTo>
                    <a:pt x="303" y="414"/>
                  </a:lnTo>
                  <a:lnTo>
                    <a:pt x="303" y="414"/>
                  </a:lnTo>
                  <a:lnTo>
                    <a:pt x="303" y="414"/>
                  </a:lnTo>
                  <a:lnTo>
                    <a:pt x="302" y="414"/>
                  </a:lnTo>
                  <a:lnTo>
                    <a:pt x="301" y="414"/>
                  </a:lnTo>
                  <a:lnTo>
                    <a:pt x="301" y="412"/>
                  </a:lnTo>
                  <a:lnTo>
                    <a:pt x="301" y="412"/>
                  </a:lnTo>
                  <a:lnTo>
                    <a:pt x="298" y="409"/>
                  </a:lnTo>
                  <a:lnTo>
                    <a:pt x="298" y="408"/>
                  </a:lnTo>
                  <a:lnTo>
                    <a:pt x="298" y="408"/>
                  </a:lnTo>
                  <a:lnTo>
                    <a:pt x="297" y="408"/>
                  </a:lnTo>
                  <a:lnTo>
                    <a:pt x="296" y="406"/>
                  </a:lnTo>
                  <a:lnTo>
                    <a:pt x="295" y="401"/>
                  </a:lnTo>
                  <a:lnTo>
                    <a:pt x="294" y="400"/>
                  </a:lnTo>
                  <a:lnTo>
                    <a:pt x="294" y="397"/>
                  </a:lnTo>
                  <a:lnTo>
                    <a:pt x="294" y="396"/>
                  </a:lnTo>
                  <a:lnTo>
                    <a:pt x="294" y="395"/>
                  </a:lnTo>
                  <a:lnTo>
                    <a:pt x="295" y="395"/>
                  </a:lnTo>
                  <a:lnTo>
                    <a:pt x="296" y="396"/>
                  </a:lnTo>
                  <a:lnTo>
                    <a:pt x="297" y="396"/>
                  </a:lnTo>
                  <a:lnTo>
                    <a:pt x="297" y="397"/>
                  </a:lnTo>
                  <a:lnTo>
                    <a:pt x="298" y="398"/>
                  </a:lnTo>
                  <a:lnTo>
                    <a:pt x="300" y="397"/>
                  </a:lnTo>
                  <a:lnTo>
                    <a:pt x="301" y="398"/>
                  </a:lnTo>
                  <a:lnTo>
                    <a:pt x="301" y="398"/>
                  </a:lnTo>
                  <a:lnTo>
                    <a:pt x="303" y="399"/>
                  </a:lnTo>
                  <a:lnTo>
                    <a:pt x="303" y="399"/>
                  </a:lnTo>
                  <a:lnTo>
                    <a:pt x="304" y="400"/>
                  </a:lnTo>
                  <a:lnTo>
                    <a:pt x="304" y="402"/>
                  </a:lnTo>
                  <a:lnTo>
                    <a:pt x="305" y="404"/>
                  </a:lnTo>
                  <a:lnTo>
                    <a:pt x="305" y="405"/>
                  </a:lnTo>
                  <a:lnTo>
                    <a:pt x="305" y="405"/>
                  </a:lnTo>
                  <a:lnTo>
                    <a:pt x="305" y="407"/>
                  </a:lnTo>
                  <a:lnTo>
                    <a:pt x="306" y="408"/>
                  </a:lnTo>
                  <a:lnTo>
                    <a:pt x="306" y="408"/>
                  </a:lnTo>
                  <a:lnTo>
                    <a:pt x="307" y="408"/>
                  </a:lnTo>
                  <a:lnTo>
                    <a:pt x="307" y="410"/>
                  </a:lnTo>
                  <a:lnTo>
                    <a:pt x="308" y="411"/>
                  </a:lnTo>
                  <a:lnTo>
                    <a:pt x="309" y="412"/>
                  </a:lnTo>
                  <a:lnTo>
                    <a:pt x="309" y="413"/>
                  </a:lnTo>
                  <a:lnTo>
                    <a:pt x="310" y="414"/>
                  </a:lnTo>
                  <a:lnTo>
                    <a:pt x="310" y="416"/>
                  </a:lnTo>
                  <a:lnTo>
                    <a:pt x="312" y="416"/>
                  </a:lnTo>
                  <a:lnTo>
                    <a:pt x="312" y="417"/>
                  </a:lnTo>
                  <a:lnTo>
                    <a:pt x="314" y="419"/>
                  </a:lnTo>
                  <a:lnTo>
                    <a:pt x="315" y="419"/>
                  </a:lnTo>
                  <a:lnTo>
                    <a:pt x="317" y="420"/>
                  </a:lnTo>
                  <a:lnTo>
                    <a:pt x="317" y="420"/>
                  </a:lnTo>
                  <a:lnTo>
                    <a:pt x="317" y="422"/>
                  </a:lnTo>
                  <a:lnTo>
                    <a:pt x="317" y="422"/>
                  </a:lnTo>
                  <a:lnTo>
                    <a:pt x="317" y="423"/>
                  </a:lnTo>
                  <a:lnTo>
                    <a:pt x="317" y="423"/>
                  </a:lnTo>
                  <a:lnTo>
                    <a:pt x="319" y="424"/>
                  </a:lnTo>
                  <a:lnTo>
                    <a:pt x="320" y="425"/>
                  </a:lnTo>
                  <a:lnTo>
                    <a:pt x="322" y="427"/>
                  </a:lnTo>
                  <a:lnTo>
                    <a:pt x="322" y="427"/>
                  </a:lnTo>
                  <a:lnTo>
                    <a:pt x="322" y="427"/>
                  </a:lnTo>
                  <a:lnTo>
                    <a:pt x="323" y="427"/>
                  </a:lnTo>
                  <a:lnTo>
                    <a:pt x="324" y="428"/>
                  </a:lnTo>
                  <a:lnTo>
                    <a:pt x="325" y="429"/>
                  </a:lnTo>
                  <a:lnTo>
                    <a:pt x="325" y="430"/>
                  </a:lnTo>
                  <a:lnTo>
                    <a:pt x="325" y="430"/>
                  </a:lnTo>
                  <a:lnTo>
                    <a:pt x="325" y="430"/>
                  </a:lnTo>
                  <a:lnTo>
                    <a:pt x="324" y="431"/>
                  </a:lnTo>
                  <a:lnTo>
                    <a:pt x="324" y="433"/>
                  </a:lnTo>
                  <a:lnTo>
                    <a:pt x="324" y="434"/>
                  </a:lnTo>
                  <a:lnTo>
                    <a:pt x="325" y="434"/>
                  </a:lnTo>
                  <a:lnTo>
                    <a:pt x="326" y="434"/>
                  </a:lnTo>
                  <a:lnTo>
                    <a:pt x="327" y="434"/>
                  </a:lnTo>
                  <a:lnTo>
                    <a:pt x="327" y="434"/>
                  </a:lnTo>
                  <a:lnTo>
                    <a:pt x="327" y="435"/>
                  </a:lnTo>
                  <a:lnTo>
                    <a:pt x="327" y="435"/>
                  </a:lnTo>
                  <a:lnTo>
                    <a:pt x="329" y="437"/>
                  </a:lnTo>
                  <a:lnTo>
                    <a:pt x="330" y="437"/>
                  </a:lnTo>
                  <a:lnTo>
                    <a:pt x="331" y="436"/>
                  </a:lnTo>
                  <a:lnTo>
                    <a:pt x="332" y="438"/>
                  </a:lnTo>
                  <a:lnTo>
                    <a:pt x="332" y="440"/>
                  </a:lnTo>
                  <a:lnTo>
                    <a:pt x="332" y="441"/>
                  </a:lnTo>
                  <a:lnTo>
                    <a:pt x="338" y="445"/>
                  </a:lnTo>
                  <a:lnTo>
                    <a:pt x="338" y="445"/>
                  </a:lnTo>
                  <a:lnTo>
                    <a:pt x="338" y="446"/>
                  </a:lnTo>
                  <a:lnTo>
                    <a:pt x="338" y="446"/>
                  </a:lnTo>
                  <a:lnTo>
                    <a:pt x="339" y="446"/>
                  </a:lnTo>
                  <a:lnTo>
                    <a:pt x="340" y="449"/>
                  </a:lnTo>
                  <a:lnTo>
                    <a:pt x="345" y="452"/>
                  </a:lnTo>
                  <a:lnTo>
                    <a:pt x="345" y="453"/>
                  </a:lnTo>
                  <a:lnTo>
                    <a:pt x="345" y="453"/>
                  </a:lnTo>
                  <a:lnTo>
                    <a:pt x="345" y="454"/>
                  </a:lnTo>
                  <a:lnTo>
                    <a:pt x="345" y="456"/>
                  </a:lnTo>
                  <a:lnTo>
                    <a:pt x="346" y="457"/>
                  </a:lnTo>
                  <a:lnTo>
                    <a:pt x="346" y="458"/>
                  </a:lnTo>
                  <a:lnTo>
                    <a:pt x="347" y="459"/>
                  </a:lnTo>
                  <a:lnTo>
                    <a:pt x="347" y="460"/>
                  </a:lnTo>
                  <a:lnTo>
                    <a:pt x="347" y="461"/>
                  </a:lnTo>
                  <a:lnTo>
                    <a:pt x="347" y="461"/>
                  </a:lnTo>
                  <a:lnTo>
                    <a:pt x="346" y="463"/>
                  </a:lnTo>
                  <a:lnTo>
                    <a:pt x="346" y="463"/>
                  </a:lnTo>
                  <a:lnTo>
                    <a:pt x="346" y="463"/>
                  </a:lnTo>
                  <a:lnTo>
                    <a:pt x="347" y="463"/>
                  </a:lnTo>
                  <a:lnTo>
                    <a:pt x="347" y="464"/>
                  </a:lnTo>
                  <a:lnTo>
                    <a:pt x="345" y="465"/>
                  </a:lnTo>
                  <a:lnTo>
                    <a:pt x="345" y="465"/>
                  </a:lnTo>
                  <a:lnTo>
                    <a:pt x="345" y="466"/>
                  </a:lnTo>
                  <a:lnTo>
                    <a:pt x="346" y="469"/>
                  </a:lnTo>
                  <a:lnTo>
                    <a:pt x="350" y="472"/>
                  </a:lnTo>
                  <a:lnTo>
                    <a:pt x="352" y="473"/>
                  </a:lnTo>
                  <a:lnTo>
                    <a:pt x="352" y="473"/>
                  </a:lnTo>
                  <a:lnTo>
                    <a:pt x="354" y="474"/>
                  </a:lnTo>
                  <a:lnTo>
                    <a:pt x="355" y="474"/>
                  </a:lnTo>
                  <a:lnTo>
                    <a:pt x="356" y="475"/>
                  </a:lnTo>
                  <a:lnTo>
                    <a:pt x="356" y="475"/>
                  </a:lnTo>
                  <a:lnTo>
                    <a:pt x="356" y="476"/>
                  </a:lnTo>
                  <a:lnTo>
                    <a:pt x="356" y="476"/>
                  </a:lnTo>
                  <a:lnTo>
                    <a:pt x="356" y="476"/>
                  </a:lnTo>
                  <a:lnTo>
                    <a:pt x="356" y="476"/>
                  </a:lnTo>
                  <a:lnTo>
                    <a:pt x="356" y="477"/>
                  </a:lnTo>
                  <a:lnTo>
                    <a:pt x="357" y="477"/>
                  </a:lnTo>
                  <a:lnTo>
                    <a:pt x="359" y="478"/>
                  </a:lnTo>
                  <a:lnTo>
                    <a:pt x="359" y="478"/>
                  </a:lnTo>
                  <a:lnTo>
                    <a:pt x="360" y="478"/>
                  </a:lnTo>
                  <a:lnTo>
                    <a:pt x="360" y="478"/>
                  </a:lnTo>
                  <a:lnTo>
                    <a:pt x="364" y="479"/>
                  </a:lnTo>
                  <a:lnTo>
                    <a:pt x="365" y="479"/>
                  </a:lnTo>
                  <a:lnTo>
                    <a:pt x="367" y="480"/>
                  </a:lnTo>
                  <a:lnTo>
                    <a:pt x="367" y="481"/>
                  </a:lnTo>
                  <a:lnTo>
                    <a:pt x="367" y="481"/>
                  </a:lnTo>
                  <a:lnTo>
                    <a:pt x="367" y="481"/>
                  </a:lnTo>
                  <a:lnTo>
                    <a:pt x="368" y="481"/>
                  </a:lnTo>
                  <a:lnTo>
                    <a:pt x="370" y="482"/>
                  </a:lnTo>
                  <a:lnTo>
                    <a:pt x="370" y="483"/>
                  </a:lnTo>
                  <a:lnTo>
                    <a:pt x="370" y="484"/>
                  </a:lnTo>
                  <a:lnTo>
                    <a:pt x="371" y="483"/>
                  </a:lnTo>
                  <a:lnTo>
                    <a:pt x="381" y="487"/>
                  </a:lnTo>
                  <a:lnTo>
                    <a:pt x="382" y="487"/>
                  </a:lnTo>
                  <a:lnTo>
                    <a:pt x="386" y="489"/>
                  </a:lnTo>
                  <a:lnTo>
                    <a:pt x="386" y="490"/>
                  </a:lnTo>
                  <a:lnTo>
                    <a:pt x="387" y="490"/>
                  </a:lnTo>
                  <a:lnTo>
                    <a:pt x="388" y="490"/>
                  </a:lnTo>
                  <a:lnTo>
                    <a:pt x="394" y="492"/>
                  </a:lnTo>
                  <a:lnTo>
                    <a:pt x="394" y="492"/>
                  </a:lnTo>
                  <a:lnTo>
                    <a:pt x="395" y="492"/>
                  </a:lnTo>
                  <a:lnTo>
                    <a:pt x="397" y="492"/>
                  </a:lnTo>
                  <a:lnTo>
                    <a:pt x="397" y="492"/>
                  </a:lnTo>
                  <a:lnTo>
                    <a:pt x="398" y="492"/>
                  </a:lnTo>
                  <a:lnTo>
                    <a:pt x="400" y="491"/>
                  </a:lnTo>
                  <a:lnTo>
                    <a:pt x="402" y="489"/>
                  </a:lnTo>
                  <a:lnTo>
                    <a:pt x="403" y="489"/>
                  </a:lnTo>
                  <a:lnTo>
                    <a:pt x="405" y="489"/>
                  </a:lnTo>
                  <a:lnTo>
                    <a:pt x="410" y="492"/>
                  </a:lnTo>
                  <a:lnTo>
                    <a:pt x="418" y="498"/>
                  </a:lnTo>
                  <a:lnTo>
                    <a:pt x="418" y="499"/>
                  </a:lnTo>
                  <a:lnTo>
                    <a:pt x="419" y="499"/>
                  </a:lnTo>
                  <a:lnTo>
                    <a:pt x="419" y="499"/>
                  </a:lnTo>
                  <a:lnTo>
                    <a:pt x="420" y="500"/>
                  </a:lnTo>
                  <a:lnTo>
                    <a:pt x="420" y="500"/>
                  </a:lnTo>
                  <a:lnTo>
                    <a:pt x="423" y="502"/>
                  </a:lnTo>
                  <a:lnTo>
                    <a:pt x="429" y="503"/>
                  </a:lnTo>
                  <a:lnTo>
                    <a:pt x="430" y="503"/>
                  </a:lnTo>
                  <a:lnTo>
                    <a:pt x="438" y="506"/>
                  </a:lnTo>
                  <a:lnTo>
                    <a:pt x="440" y="506"/>
                  </a:lnTo>
                  <a:lnTo>
                    <a:pt x="442" y="505"/>
                  </a:lnTo>
                  <a:lnTo>
                    <a:pt x="443" y="505"/>
                  </a:lnTo>
                  <a:lnTo>
                    <a:pt x="443" y="505"/>
                  </a:lnTo>
                  <a:lnTo>
                    <a:pt x="444" y="505"/>
                  </a:lnTo>
                  <a:lnTo>
                    <a:pt x="444" y="506"/>
                  </a:lnTo>
                  <a:lnTo>
                    <a:pt x="444" y="506"/>
                  </a:lnTo>
                  <a:lnTo>
                    <a:pt x="445" y="507"/>
                  </a:lnTo>
                  <a:lnTo>
                    <a:pt x="445" y="507"/>
                  </a:lnTo>
                  <a:lnTo>
                    <a:pt x="443" y="507"/>
                  </a:lnTo>
                  <a:lnTo>
                    <a:pt x="443" y="507"/>
                  </a:lnTo>
                  <a:lnTo>
                    <a:pt x="443" y="508"/>
                  </a:lnTo>
                  <a:lnTo>
                    <a:pt x="453" y="517"/>
                  </a:lnTo>
                  <a:lnTo>
                    <a:pt x="454" y="518"/>
                  </a:lnTo>
                  <a:lnTo>
                    <a:pt x="454" y="518"/>
                  </a:lnTo>
                  <a:lnTo>
                    <a:pt x="454" y="518"/>
                  </a:lnTo>
                  <a:lnTo>
                    <a:pt x="454" y="518"/>
                  </a:lnTo>
                  <a:lnTo>
                    <a:pt x="454" y="518"/>
                  </a:lnTo>
                  <a:lnTo>
                    <a:pt x="454" y="518"/>
                  </a:lnTo>
                  <a:lnTo>
                    <a:pt x="453" y="518"/>
                  </a:lnTo>
                  <a:lnTo>
                    <a:pt x="453" y="519"/>
                  </a:lnTo>
                  <a:lnTo>
                    <a:pt x="454" y="519"/>
                  </a:lnTo>
                  <a:lnTo>
                    <a:pt x="454" y="521"/>
                  </a:lnTo>
                  <a:lnTo>
                    <a:pt x="453" y="521"/>
                  </a:lnTo>
                  <a:lnTo>
                    <a:pt x="453" y="521"/>
                  </a:lnTo>
                  <a:lnTo>
                    <a:pt x="454" y="523"/>
                  </a:lnTo>
                  <a:lnTo>
                    <a:pt x="454" y="525"/>
                  </a:lnTo>
                  <a:lnTo>
                    <a:pt x="455" y="525"/>
                  </a:lnTo>
                  <a:lnTo>
                    <a:pt x="458" y="526"/>
                  </a:lnTo>
                  <a:lnTo>
                    <a:pt x="458" y="526"/>
                  </a:lnTo>
                  <a:lnTo>
                    <a:pt x="458" y="525"/>
                  </a:lnTo>
                  <a:lnTo>
                    <a:pt x="458" y="525"/>
                  </a:lnTo>
                  <a:lnTo>
                    <a:pt x="457" y="524"/>
                  </a:lnTo>
                  <a:lnTo>
                    <a:pt x="457" y="524"/>
                  </a:lnTo>
                  <a:lnTo>
                    <a:pt x="458" y="523"/>
                  </a:lnTo>
                  <a:lnTo>
                    <a:pt x="458" y="523"/>
                  </a:lnTo>
                  <a:lnTo>
                    <a:pt x="459" y="524"/>
                  </a:lnTo>
                  <a:lnTo>
                    <a:pt x="460" y="525"/>
                  </a:lnTo>
                  <a:lnTo>
                    <a:pt x="461" y="526"/>
                  </a:lnTo>
                  <a:lnTo>
                    <a:pt x="461" y="526"/>
                  </a:lnTo>
                  <a:lnTo>
                    <a:pt x="463" y="528"/>
                  </a:lnTo>
                  <a:lnTo>
                    <a:pt x="465" y="529"/>
                  </a:lnTo>
                  <a:lnTo>
                    <a:pt x="465" y="532"/>
                  </a:lnTo>
                  <a:lnTo>
                    <a:pt x="465" y="532"/>
                  </a:lnTo>
                  <a:lnTo>
                    <a:pt x="466" y="532"/>
                  </a:lnTo>
                  <a:lnTo>
                    <a:pt x="467" y="532"/>
                  </a:lnTo>
                  <a:lnTo>
                    <a:pt x="467" y="532"/>
                  </a:lnTo>
                  <a:lnTo>
                    <a:pt x="467" y="531"/>
                  </a:lnTo>
                  <a:lnTo>
                    <a:pt x="467" y="531"/>
                  </a:lnTo>
                  <a:lnTo>
                    <a:pt x="468" y="531"/>
                  </a:lnTo>
                  <a:lnTo>
                    <a:pt x="468" y="532"/>
                  </a:lnTo>
                  <a:lnTo>
                    <a:pt x="468" y="533"/>
                  </a:lnTo>
                  <a:lnTo>
                    <a:pt x="468" y="533"/>
                  </a:lnTo>
                  <a:lnTo>
                    <a:pt x="468" y="533"/>
                  </a:lnTo>
                  <a:lnTo>
                    <a:pt x="469" y="534"/>
                  </a:lnTo>
                  <a:lnTo>
                    <a:pt x="469" y="534"/>
                  </a:lnTo>
                  <a:lnTo>
                    <a:pt x="470" y="533"/>
                  </a:lnTo>
                  <a:lnTo>
                    <a:pt x="470" y="533"/>
                  </a:lnTo>
                  <a:lnTo>
                    <a:pt x="476" y="534"/>
                  </a:lnTo>
                  <a:lnTo>
                    <a:pt x="476" y="534"/>
                  </a:lnTo>
                  <a:lnTo>
                    <a:pt x="478" y="537"/>
                  </a:lnTo>
                  <a:lnTo>
                    <a:pt x="479" y="537"/>
                  </a:lnTo>
                  <a:lnTo>
                    <a:pt x="479" y="536"/>
                  </a:lnTo>
                  <a:lnTo>
                    <a:pt x="479" y="536"/>
                  </a:lnTo>
                  <a:lnTo>
                    <a:pt x="480" y="540"/>
                  </a:lnTo>
                  <a:lnTo>
                    <a:pt x="480" y="540"/>
                  </a:lnTo>
                  <a:lnTo>
                    <a:pt x="483" y="540"/>
                  </a:lnTo>
                  <a:lnTo>
                    <a:pt x="485" y="538"/>
                  </a:lnTo>
                  <a:lnTo>
                    <a:pt x="484" y="537"/>
                  </a:lnTo>
                  <a:lnTo>
                    <a:pt x="483" y="536"/>
                  </a:lnTo>
                  <a:lnTo>
                    <a:pt x="483" y="535"/>
                  </a:lnTo>
                  <a:lnTo>
                    <a:pt x="483" y="535"/>
                  </a:lnTo>
                  <a:lnTo>
                    <a:pt x="483" y="534"/>
                  </a:lnTo>
                  <a:lnTo>
                    <a:pt x="484" y="533"/>
                  </a:lnTo>
                  <a:lnTo>
                    <a:pt x="485" y="533"/>
                  </a:lnTo>
                  <a:lnTo>
                    <a:pt x="486" y="532"/>
                  </a:lnTo>
                  <a:lnTo>
                    <a:pt x="488" y="530"/>
                  </a:lnTo>
                  <a:lnTo>
                    <a:pt x="489" y="529"/>
                  </a:lnTo>
                  <a:lnTo>
                    <a:pt x="490" y="529"/>
                  </a:lnTo>
                  <a:lnTo>
                    <a:pt x="493" y="532"/>
                  </a:lnTo>
                  <a:lnTo>
                    <a:pt x="494" y="532"/>
                  </a:lnTo>
                  <a:lnTo>
                    <a:pt x="495" y="532"/>
                  </a:lnTo>
                  <a:lnTo>
                    <a:pt x="495" y="532"/>
                  </a:lnTo>
                  <a:lnTo>
                    <a:pt x="496" y="532"/>
                  </a:lnTo>
                  <a:lnTo>
                    <a:pt x="496" y="533"/>
                  </a:lnTo>
                  <a:lnTo>
                    <a:pt x="496" y="533"/>
                  </a:lnTo>
                  <a:lnTo>
                    <a:pt x="494" y="534"/>
                  </a:lnTo>
                  <a:lnTo>
                    <a:pt x="494" y="536"/>
                  </a:lnTo>
                  <a:lnTo>
                    <a:pt x="494" y="536"/>
                  </a:lnTo>
                  <a:lnTo>
                    <a:pt x="496" y="538"/>
                  </a:lnTo>
                  <a:lnTo>
                    <a:pt x="497" y="539"/>
                  </a:lnTo>
                  <a:lnTo>
                    <a:pt x="498" y="542"/>
                  </a:lnTo>
                  <a:lnTo>
                    <a:pt x="499" y="543"/>
                  </a:lnTo>
                  <a:lnTo>
                    <a:pt x="500" y="543"/>
                  </a:lnTo>
                  <a:lnTo>
                    <a:pt x="500" y="547"/>
                  </a:lnTo>
                  <a:lnTo>
                    <a:pt x="499" y="548"/>
                  </a:lnTo>
                  <a:lnTo>
                    <a:pt x="499" y="549"/>
                  </a:lnTo>
                  <a:lnTo>
                    <a:pt x="500" y="554"/>
                  </a:lnTo>
                  <a:lnTo>
                    <a:pt x="499" y="557"/>
                  </a:lnTo>
                  <a:lnTo>
                    <a:pt x="499" y="558"/>
                  </a:lnTo>
                  <a:lnTo>
                    <a:pt x="500" y="558"/>
                  </a:lnTo>
                  <a:lnTo>
                    <a:pt x="501" y="558"/>
                  </a:lnTo>
                  <a:lnTo>
                    <a:pt x="502" y="558"/>
                  </a:lnTo>
                  <a:lnTo>
                    <a:pt x="502" y="558"/>
                  </a:lnTo>
                  <a:lnTo>
                    <a:pt x="502" y="558"/>
                  </a:lnTo>
                  <a:lnTo>
                    <a:pt x="499" y="561"/>
                  </a:lnTo>
                  <a:lnTo>
                    <a:pt x="498" y="564"/>
                  </a:lnTo>
                  <a:lnTo>
                    <a:pt x="497" y="564"/>
                  </a:lnTo>
                  <a:lnTo>
                    <a:pt x="497" y="565"/>
                  </a:lnTo>
                  <a:lnTo>
                    <a:pt x="495" y="565"/>
                  </a:lnTo>
                  <a:lnTo>
                    <a:pt x="494" y="565"/>
                  </a:lnTo>
                  <a:lnTo>
                    <a:pt x="493" y="568"/>
                  </a:lnTo>
                  <a:lnTo>
                    <a:pt x="493" y="569"/>
                  </a:lnTo>
                  <a:lnTo>
                    <a:pt x="493" y="569"/>
                  </a:lnTo>
                  <a:lnTo>
                    <a:pt x="492" y="569"/>
                  </a:lnTo>
                  <a:lnTo>
                    <a:pt x="491" y="569"/>
                  </a:lnTo>
                  <a:lnTo>
                    <a:pt x="491" y="570"/>
                  </a:lnTo>
                  <a:lnTo>
                    <a:pt x="491" y="571"/>
                  </a:lnTo>
                  <a:lnTo>
                    <a:pt x="491" y="572"/>
                  </a:lnTo>
                  <a:lnTo>
                    <a:pt x="491" y="572"/>
                  </a:lnTo>
                  <a:lnTo>
                    <a:pt x="491" y="572"/>
                  </a:lnTo>
                  <a:lnTo>
                    <a:pt x="491" y="572"/>
                  </a:lnTo>
                  <a:lnTo>
                    <a:pt x="490" y="572"/>
                  </a:lnTo>
                  <a:lnTo>
                    <a:pt x="489" y="573"/>
                  </a:lnTo>
                  <a:lnTo>
                    <a:pt x="488" y="574"/>
                  </a:lnTo>
                  <a:lnTo>
                    <a:pt x="487" y="575"/>
                  </a:lnTo>
                  <a:lnTo>
                    <a:pt x="485" y="575"/>
                  </a:lnTo>
                  <a:lnTo>
                    <a:pt x="485" y="575"/>
                  </a:lnTo>
                  <a:lnTo>
                    <a:pt x="485" y="578"/>
                  </a:lnTo>
                  <a:lnTo>
                    <a:pt x="483" y="580"/>
                  </a:lnTo>
                  <a:lnTo>
                    <a:pt x="483" y="583"/>
                  </a:lnTo>
                  <a:lnTo>
                    <a:pt x="483" y="583"/>
                  </a:lnTo>
                  <a:lnTo>
                    <a:pt x="481" y="584"/>
                  </a:lnTo>
                  <a:lnTo>
                    <a:pt x="481" y="585"/>
                  </a:lnTo>
                  <a:lnTo>
                    <a:pt x="481" y="591"/>
                  </a:lnTo>
                  <a:lnTo>
                    <a:pt x="482" y="592"/>
                  </a:lnTo>
                  <a:lnTo>
                    <a:pt x="483" y="593"/>
                  </a:lnTo>
                  <a:lnTo>
                    <a:pt x="483" y="594"/>
                  </a:lnTo>
                  <a:lnTo>
                    <a:pt x="483" y="594"/>
                  </a:lnTo>
                  <a:lnTo>
                    <a:pt x="486" y="591"/>
                  </a:lnTo>
                  <a:lnTo>
                    <a:pt x="486" y="592"/>
                  </a:lnTo>
                  <a:lnTo>
                    <a:pt x="487" y="593"/>
                  </a:lnTo>
                  <a:lnTo>
                    <a:pt x="487" y="593"/>
                  </a:lnTo>
                  <a:lnTo>
                    <a:pt x="486" y="596"/>
                  </a:lnTo>
                  <a:lnTo>
                    <a:pt x="485" y="597"/>
                  </a:lnTo>
                  <a:lnTo>
                    <a:pt x="483" y="598"/>
                  </a:lnTo>
                  <a:lnTo>
                    <a:pt x="479" y="602"/>
                  </a:lnTo>
                  <a:lnTo>
                    <a:pt x="478" y="604"/>
                  </a:lnTo>
                  <a:lnTo>
                    <a:pt x="479" y="605"/>
                  </a:lnTo>
                  <a:lnTo>
                    <a:pt x="479" y="606"/>
                  </a:lnTo>
                  <a:lnTo>
                    <a:pt x="479" y="608"/>
                  </a:lnTo>
                  <a:lnTo>
                    <a:pt x="480" y="609"/>
                  </a:lnTo>
                  <a:lnTo>
                    <a:pt x="480" y="609"/>
                  </a:lnTo>
                  <a:lnTo>
                    <a:pt x="480" y="610"/>
                  </a:lnTo>
                  <a:lnTo>
                    <a:pt x="479" y="611"/>
                  </a:lnTo>
                  <a:lnTo>
                    <a:pt x="479" y="612"/>
                  </a:lnTo>
                  <a:lnTo>
                    <a:pt x="486" y="616"/>
                  </a:lnTo>
                  <a:lnTo>
                    <a:pt x="487" y="617"/>
                  </a:lnTo>
                  <a:lnTo>
                    <a:pt x="487" y="617"/>
                  </a:lnTo>
                  <a:lnTo>
                    <a:pt x="487" y="618"/>
                  </a:lnTo>
                  <a:lnTo>
                    <a:pt x="488" y="622"/>
                  </a:lnTo>
                  <a:lnTo>
                    <a:pt x="491" y="625"/>
                  </a:lnTo>
                  <a:lnTo>
                    <a:pt x="498" y="642"/>
                  </a:lnTo>
                  <a:lnTo>
                    <a:pt x="499" y="643"/>
                  </a:lnTo>
                  <a:lnTo>
                    <a:pt x="505" y="652"/>
                  </a:lnTo>
                  <a:lnTo>
                    <a:pt x="506" y="655"/>
                  </a:lnTo>
                  <a:lnTo>
                    <a:pt x="505" y="656"/>
                  </a:lnTo>
                  <a:lnTo>
                    <a:pt x="505" y="656"/>
                  </a:lnTo>
                  <a:lnTo>
                    <a:pt x="505" y="657"/>
                  </a:lnTo>
                  <a:lnTo>
                    <a:pt x="512" y="664"/>
                  </a:lnTo>
                  <a:lnTo>
                    <a:pt x="527" y="672"/>
                  </a:lnTo>
                  <a:lnTo>
                    <a:pt x="527" y="672"/>
                  </a:lnTo>
                  <a:lnTo>
                    <a:pt x="527" y="672"/>
                  </a:lnTo>
                  <a:lnTo>
                    <a:pt x="537" y="680"/>
                  </a:lnTo>
                  <a:lnTo>
                    <a:pt x="537" y="680"/>
                  </a:lnTo>
                  <a:lnTo>
                    <a:pt x="537" y="680"/>
                  </a:lnTo>
                  <a:lnTo>
                    <a:pt x="540" y="699"/>
                  </a:lnTo>
                  <a:lnTo>
                    <a:pt x="538" y="707"/>
                  </a:lnTo>
                  <a:lnTo>
                    <a:pt x="538" y="708"/>
                  </a:lnTo>
                  <a:lnTo>
                    <a:pt x="537" y="708"/>
                  </a:lnTo>
                  <a:lnTo>
                    <a:pt x="537" y="709"/>
                  </a:lnTo>
                  <a:lnTo>
                    <a:pt x="537" y="711"/>
                  </a:lnTo>
                  <a:lnTo>
                    <a:pt x="537" y="711"/>
                  </a:lnTo>
                  <a:lnTo>
                    <a:pt x="537" y="711"/>
                  </a:lnTo>
                  <a:lnTo>
                    <a:pt x="537" y="723"/>
                  </a:lnTo>
                  <a:lnTo>
                    <a:pt x="537" y="723"/>
                  </a:lnTo>
                  <a:lnTo>
                    <a:pt x="536" y="725"/>
                  </a:lnTo>
                  <a:lnTo>
                    <a:pt x="537" y="728"/>
                  </a:lnTo>
                  <a:lnTo>
                    <a:pt x="536" y="733"/>
                  </a:lnTo>
                  <a:lnTo>
                    <a:pt x="535" y="734"/>
                  </a:lnTo>
                  <a:lnTo>
                    <a:pt x="535" y="736"/>
                  </a:lnTo>
                  <a:lnTo>
                    <a:pt x="534" y="737"/>
                  </a:lnTo>
                  <a:lnTo>
                    <a:pt x="533" y="743"/>
                  </a:lnTo>
                  <a:lnTo>
                    <a:pt x="531" y="745"/>
                  </a:lnTo>
                  <a:lnTo>
                    <a:pt x="531" y="746"/>
                  </a:lnTo>
                  <a:lnTo>
                    <a:pt x="533" y="751"/>
                  </a:lnTo>
                  <a:lnTo>
                    <a:pt x="532" y="752"/>
                  </a:lnTo>
                  <a:lnTo>
                    <a:pt x="531" y="753"/>
                  </a:lnTo>
                  <a:lnTo>
                    <a:pt x="532" y="769"/>
                  </a:lnTo>
                  <a:lnTo>
                    <a:pt x="531" y="772"/>
                  </a:lnTo>
                  <a:lnTo>
                    <a:pt x="531" y="776"/>
                  </a:lnTo>
                  <a:lnTo>
                    <a:pt x="530" y="776"/>
                  </a:lnTo>
                  <a:lnTo>
                    <a:pt x="530" y="780"/>
                  </a:lnTo>
                  <a:lnTo>
                    <a:pt x="530" y="780"/>
                  </a:lnTo>
                  <a:lnTo>
                    <a:pt x="530" y="780"/>
                  </a:lnTo>
                  <a:lnTo>
                    <a:pt x="524" y="795"/>
                  </a:lnTo>
                  <a:lnTo>
                    <a:pt x="523" y="795"/>
                  </a:lnTo>
                  <a:lnTo>
                    <a:pt x="523" y="795"/>
                  </a:lnTo>
                  <a:lnTo>
                    <a:pt x="523" y="795"/>
                  </a:lnTo>
                  <a:lnTo>
                    <a:pt x="523" y="798"/>
                  </a:lnTo>
                  <a:lnTo>
                    <a:pt x="522" y="799"/>
                  </a:lnTo>
                  <a:lnTo>
                    <a:pt x="521" y="798"/>
                  </a:lnTo>
                  <a:lnTo>
                    <a:pt x="520" y="799"/>
                  </a:lnTo>
                  <a:lnTo>
                    <a:pt x="520" y="803"/>
                  </a:lnTo>
                  <a:lnTo>
                    <a:pt x="521" y="805"/>
                  </a:lnTo>
                  <a:lnTo>
                    <a:pt x="521" y="808"/>
                  </a:lnTo>
                  <a:lnTo>
                    <a:pt x="521" y="808"/>
                  </a:lnTo>
                  <a:lnTo>
                    <a:pt x="520" y="809"/>
                  </a:lnTo>
                  <a:lnTo>
                    <a:pt x="521" y="810"/>
                  </a:lnTo>
                  <a:lnTo>
                    <a:pt x="522" y="815"/>
                  </a:lnTo>
                  <a:lnTo>
                    <a:pt x="522" y="816"/>
                  </a:lnTo>
                  <a:lnTo>
                    <a:pt x="521" y="816"/>
                  </a:lnTo>
                  <a:lnTo>
                    <a:pt x="521" y="817"/>
                  </a:lnTo>
                  <a:lnTo>
                    <a:pt x="520" y="818"/>
                  </a:lnTo>
                  <a:lnTo>
                    <a:pt x="519" y="829"/>
                  </a:lnTo>
                  <a:lnTo>
                    <a:pt x="519" y="830"/>
                  </a:lnTo>
                  <a:lnTo>
                    <a:pt x="520" y="830"/>
                  </a:lnTo>
                  <a:lnTo>
                    <a:pt x="520" y="831"/>
                  </a:lnTo>
                  <a:lnTo>
                    <a:pt x="520" y="831"/>
                  </a:lnTo>
                  <a:lnTo>
                    <a:pt x="522" y="831"/>
                  </a:lnTo>
                  <a:lnTo>
                    <a:pt x="523" y="831"/>
                  </a:lnTo>
                  <a:lnTo>
                    <a:pt x="523" y="831"/>
                  </a:lnTo>
                  <a:lnTo>
                    <a:pt x="523" y="830"/>
                  </a:lnTo>
                  <a:lnTo>
                    <a:pt x="524" y="830"/>
                  </a:lnTo>
                  <a:lnTo>
                    <a:pt x="525" y="830"/>
                  </a:lnTo>
                  <a:lnTo>
                    <a:pt x="526" y="831"/>
                  </a:lnTo>
                  <a:lnTo>
                    <a:pt x="527" y="831"/>
                  </a:lnTo>
                  <a:lnTo>
                    <a:pt x="527" y="831"/>
                  </a:lnTo>
                  <a:lnTo>
                    <a:pt x="527" y="831"/>
                  </a:lnTo>
                  <a:lnTo>
                    <a:pt x="527" y="831"/>
                  </a:lnTo>
                  <a:lnTo>
                    <a:pt x="527" y="831"/>
                  </a:lnTo>
                  <a:lnTo>
                    <a:pt x="527" y="831"/>
                  </a:lnTo>
                  <a:lnTo>
                    <a:pt x="526" y="832"/>
                  </a:lnTo>
                  <a:lnTo>
                    <a:pt x="525" y="833"/>
                  </a:lnTo>
                  <a:lnTo>
                    <a:pt x="526" y="833"/>
                  </a:lnTo>
                  <a:lnTo>
                    <a:pt x="527" y="833"/>
                  </a:lnTo>
                  <a:lnTo>
                    <a:pt x="527" y="837"/>
                  </a:lnTo>
                  <a:lnTo>
                    <a:pt x="527" y="835"/>
                  </a:lnTo>
                  <a:lnTo>
                    <a:pt x="526" y="835"/>
                  </a:lnTo>
                  <a:lnTo>
                    <a:pt x="526" y="836"/>
                  </a:lnTo>
                  <a:lnTo>
                    <a:pt x="526" y="837"/>
                  </a:lnTo>
                  <a:lnTo>
                    <a:pt x="527" y="838"/>
                  </a:lnTo>
                  <a:lnTo>
                    <a:pt x="526" y="838"/>
                  </a:lnTo>
                  <a:lnTo>
                    <a:pt x="525" y="838"/>
                  </a:lnTo>
                  <a:lnTo>
                    <a:pt x="525" y="841"/>
                  </a:lnTo>
                  <a:lnTo>
                    <a:pt x="525" y="842"/>
                  </a:lnTo>
                  <a:lnTo>
                    <a:pt x="524" y="843"/>
                  </a:lnTo>
                  <a:lnTo>
                    <a:pt x="524" y="843"/>
                  </a:lnTo>
                  <a:lnTo>
                    <a:pt x="524" y="844"/>
                  </a:lnTo>
                  <a:lnTo>
                    <a:pt x="524" y="845"/>
                  </a:lnTo>
                  <a:lnTo>
                    <a:pt x="524" y="845"/>
                  </a:lnTo>
                  <a:lnTo>
                    <a:pt x="524" y="846"/>
                  </a:lnTo>
                  <a:lnTo>
                    <a:pt x="524" y="846"/>
                  </a:lnTo>
                  <a:lnTo>
                    <a:pt x="524" y="847"/>
                  </a:lnTo>
                  <a:lnTo>
                    <a:pt x="523" y="849"/>
                  </a:lnTo>
                  <a:lnTo>
                    <a:pt x="523" y="849"/>
                  </a:lnTo>
                  <a:lnTo>
                    <a:pt x="523" y="849"/>
                  </a:lnTo>
                  <a:lnTo>
                    <a:pt x="523" y="849"/>
                  </a:lnTo>
                  <a:lnTo>
                    <a:pt x="523" y="849"/>
                  </a:lnTo>
                  <a:lnTo>
                    <a:pt x="523" y="850"/>
                  </a:lnTo>
                  <a:lnTo>
                    <a:pt x="523" y="850"/>
                  </a:lnTo>
                  <a:lnTo>
                    <a:pt x="525" y="851"/>
                  </a:lnTo>
                  <a:lnTo>
                    <a:pt x="525" y="852"/>
                  </a:lnTo>
                  <a:lnTo>
                    <a:pt x="526" y="852"/>
                  </a:lnTo>
                  <a:lnTo>
                    <a:pt x="526" y="854"/>
                  </a:lnTo>
                  <a:lnTo>
                    <a:pt x="526" y="855"/>
                  </a:lnTo>
                  <a:lnTo>
                    <a:pt x="524" y="856"/>
                  </a:lnTo>
                  <a:lnTo>
                    <a:pt x="523" y="856"/>
                  </a:lnTo>
                  <a:lnTo>
                    <a:pt x="523" y="856"/>
                  </a:lnTo>
                  <a:lnTo>
                    <a:pt x="522" y="856"/>
                  </a:lnTo>
                  <a:lnTo>
                    <a:pt x="522" y="858"/>
                  </a:lnTo>
                  <a:lnTo>
                    <a:pt x="523" y="858"/>
                  </a:lnTo>
                  <a:lnTo>
                    <a:pt x="524" y="859"/>
                  </a:lnTo>
                  <a:lnTo>
                    <a:pt x="525" y="859"/>
                  </a:lnTo>
                  <a:lnTo>
                    <a:pt x="525" y="860"/>
                  </a:lnTo>
                  <a:lnTo>
                    <a:pt x="524" y="860"/>
                  </a:lnTo>
                  <a:lnTo>
                    <a:pt x="523" y="859"/>
                  </a:lnTo>
                  <a:lnTo>
                    <a:pt x="522" y="859"/>
                  </a:lnTo>
                  <a:lnTo>
                    <a:pt x="521" y="860"/>
                  </a:lnTo>
                  <a:lnTo>
                    <a:pt x="521" y="860"/>
                  </a:lnTo>
                  <a:lnTo>
                    <a:pt x="523" y="860"/>
                  </a:lnTo>
                  <a:lnTo>
                    <a:pt x="523" y="860"/>
                  </a:lnTo>
                  <a:lnTo>
                    <a:pt x="523" y="860"/>
                  </a:lnTo>
                  <a:lnTo>
                    <a:pt x="523" y="860"/>
                  </a:lnTo>
                  <a:lnTo>
                    <a:pt x="522" y="861"/>
                  </a:lnTo>
                  <a:lnTo>
                    <a:pt x="522" y="862"/>
                  </a:lnTo>
                  <a:lnTo>
                    <a:pt x="523" y="862"/>
                  </a:lnTo>
                  <a:lnTo>
                    <a:pt x="521" y="862"/>
                  </a:lnTo>
                  <a:lnTo>
                    <a:pt x="521" y="862"/>
                  </a:lnTo>
                  <a:lnTo>
                    <a:pt x="521" y="863"/>
                  </a:lnTo>
                  <a:lnTo>
                    <a:pt x="520" y="865"/>
                  </a:lnTo>
                  <a:lnTo>
                    <a:pt x="522" y="863"/>
                  </a:lnTo>
                  <a:lnTo>
                    <a:pt x="523" y="863"/>
                  </a:lnTo>
                  <a:lnTo>
                    <a:pt x="523" y="864"/>
                  </a:lnTo>
                  <a:lnTo>
                    <a:pt x="522" y="865"/>
                  </a:lnTo>
                  <a:lnTo>
                    <a:pt x="522" y="866"/>
                  </a:lnTo>
                  <a:lnTo>
                    <a:pt x="521" y="866"/>
                  </a:lnTo>
                  <a:lnTo>
                    <a:pt x="520" y="867"/>
                  </a:lnTo>
                  <a:lnTo>
                    <a:pt x="519" y="867"/>
                  </a:lnTo>
                  <a:lnTo>
                    <a:pt x="519" y="868"/>
                  </a:lnTo>
                  <a:lnTo>
                    <a:pt x="519" y="866"/>
                  </a:lnTo>
                  <a:lnTo>
                    <a:pt x="519" y="866"/>
                  </a:lnTo>
                  <a:lnTo>
                    <a:pt x="519" y="867"/>
                  </a:lnTo>
                  <a:lnTo>
                    <a:pt x="518" y="867"/>
                  </a:lnTo>
                  <a:lnTo>
                    <a:pt x="517" y="866"/>
                  </a:lnTo>
                  <a:lnTo>
                    <a:pt x="518" y="865"/>
                  </a:lnTo>
                  <a:lnTo>
                    <a:pt x="518" y="864"/>
                  </a:lnTo>
                  <a:lnTo>
                    <a:pt x="518" y="864"/>
                  </a:lnTo>
                  <a:lnTo>
                    <a:pt x="517" y="864"/>
                  </a:lnTo>
                  <a:lnTo>
                    <a:pt x="518" y="864"/>
                  </a:lnTo>
                  <a:lnTo>
                    <a:pt x="516" y="863"/>
                  </a:lnTo>
                  <a:lnTo>
                    <a:pt x="516" y="863"/>
                  </a:lnTo>
                  <a:lnTo>
                    <a:pt x="516" y="863"/>
                  </a:lnTo>
                  <a:lnTo>
                    <a:pt x="515" y="863"/>
                  </a:lnTo>
                  <a:lnTo>
                    <a:pt x="512" y="863"/>
                  </a:lnTo>
                  <a:lnTo>
                    <a:pt x="512" y="864"/>
                  </a:lnTo>
                  <a:lnTo>
                    <a:pt x="513" y="864"/>
                  </a:lnTo>
                  <a:lnTo>
                    <a:pt x="513" y="864"/>
                  </a:lnTo>
                  <a:lnTo>
                    <a:pt x="514" y="864"/>
                  </a:lnTo>
                  <a:lnTo>
                    <a:pt x="514" y="864"/>
                  </a:lnTo>
                  <a:lnTo>
                    <a:pt x="514" y="865"/>
                  </a:lnTo>
                  <a:lnTo>
                    <a:pt x="513" y="866"/>
                  </a:lnTo>
                  <a:lnTo>
                    <a:pt x="512" y="866"/>
                  </a:lnTo>
                  <a:lnTo>
                    <a:pt x="512" y="867"/>
                  </a:lnTo>
                  <a:lnTo>
                    <a:pt x="510" y="868"/>
                  </a:lnTo>
                  <a:lnTo>
                    <a:pt x="510" y="870"/>
                  </a:lnTo>
                  <a:lnTo>
                    <a:pt x="510" y="871"/>
                  </a:lnTo>
                  <a:lnTo>
                    <a:pt x="511" y="871"/>
                  </a:lnTo>
                  <a:lnTo>
                    <a:pt x="511" y="871"/>
                  </a:lnTo>
                  <a:lnTo>
                    <a:pt x="511" y="870"/>
                  </a:lnTo>
                  <a:lnTo>
                    <a:pt x="511" y="869"/>
                  </a:lnTo>
                  <a:lnTo>
                    <a:pt x="512" y="868"/>
                  </a:lnTo>
                  <a:lnTo>
                    <a:pt x="513" y="870"/>
                  </a:lnTo>
                  <a:lnTo>
                    <a:pt x="515" y="870"/>
                  </a:lnTo>
                  <a:lnTo>
                    <a:pt x="516" y="870"/>
                  </a:lnTo>
                  <a:lnTo>
                    <a:pt x="516" y="869"/>
                  </a:lnTo>
                  <a:lnTo>
                    <a:pt x="516" y="869"/>
                  </a:lnTo>
                  <a:lnTo>
                    <a:pt x="518" y="871"/>
                  </a:lnTo>
                  <a:lnTo>
                    <a:pt x="518" y="871"/>
                  </a:lnTo>
                  <a:lnTo>
                    <a:pt x="519" y="871"/>
                  </a:lnTo>
                  <a:lnTo>
                    <a:pt x="518" y="872"/>
                  </a:lnTo>
                  <a:lnTo>
                    <a:pt x="518" y="873"/>
                  </a:lnTo>
                  <a:lnTo>
                    <a:pt x="516" y="874"/>
                  </a:lnTo>
                  <a:lnTo>
                    <a:pt x="516" y="875"/>
                  </a:lnTo>
                  <a:lnTo>
                    <a:pt x="516" y="875"/>
                  </a:lnTo>
                  <a:lnTo>
                    <a:pt x="518" y="876"/>
                  </a:lnTo>
                  <a:lnTo>
                    <a:pt x="518" y="877"/>
                  </a:lnTo>
                  <a:lnTo>
                    <a:pt x="517" y="878"/>
                  </a:lnTo>
                  <a:lnTo>
                    <a:pt x="518" y="878"/>
                  </a:lnTo>
                  <a:lnTo>
                    <a:pt x="519" y="878"/>
                  </a:lnTo>
                  <a:lnTo>
                    <a:pt x="519" y="877"/>
                  </a:lnTo>
                  <a:lnTo>
                    <a:pt x="521" y="881"/>
                  </a:lnTo>
                  <a:lnTo>
                    <a:pt x="522" y="882"/>
                  </a:lnTo>
                  <a:lnTo>
                    <a:pt x="521" y="882"/>
                  </a:lnTo>
                  <a:lnTo>
                    <a:pt x="519" y="880"/>
                  </a:lnTo>
                  <a:lnTo>
                    <a:pt x="518" y="880"/>
                  </a:lnTo>
                  <a:lnTo>
                    <a:pt x="517" y="880"/>
                  </a:lnTo>
                  <a:lnTo>
                    <a:pt x="517" y="882"/>
                  </a:lnTo>
                  <a:lnTo>
                    <a:pt x="516" y="879"/>
                  </a:lnTo>
                  <a:lnTo>
                    <a:pt x="516" y="879"/>
                  </a:lnTo>
                  <a:lnTo>
                    <a:pt x="516" y="882"/>
                  </a:lnTo>
                  <a:lnTo>
                    <a:pt x="516" y="882"/>
                  </a:lnTo>
                  <a:lnTo>
                    <a:pt x="516" y="883"/>
                  </a:lnTo>
                  <a:lnTo>
                    <a:pt x="516" y="884"/>
                  </a:lnTo>
                  <a:lnTo>
                    <a:pt x="519" y="883"/>
                  </a:lnTo>
                  <a:lnTo>
                    <a:pt x="519" y="882"/>
                  </a:lnTo>
                  <a:lnTo>
                    <a:pt x="519" y="885"/>
                  </a:lnTo>
                  <a:lnTo>
                    <a:pt x="519" y="884"/>
                  </a:lnTo>
                  <a:lnTo>
                    <a:pt x="517" y="884"/>
                  </a:lnTo>
                  <a:lnTo>
                    <a:pt x="517" y="885"/>
                  </a:lnTo>
                  <a:lnTo>
                    <a:pt x="518" y="886"/>
                  </a:lnTo>
                  <a:lnTo>
                    <a:pt x="517" y="886"/>
                  </a:lnTo>
                  <a:lnTo>
                    <a:pt x="517" y="886"/>
                  </a:lnTo>
                  <a:lnTo>
                    <a:pt x="517" y="892"/>
                  </a:lnTo>
                  <a:lnTo>
                    <a:pt x="518" y="892"/>
                  </a:lnTo>
                  <a:lnTo>
                    <a:pt x="518" y="891"/>
                  </a:lnTo>
                  <a:lnTo>
                    <a:pt x="518" y="890"/>
                  </a:lnTo>
                  <a:lnTo>
                    <a:pt x="519" y="889"/>
                  </a:lnTo>
                  <a:lnTo>
                    <a:pt x="519" y="889"/>
                  </a:lnTo>
                  <a:lnTo>
                    <a:pt x="519" y="892"/>
                  </a:lnTo>
                  <a:lnTo>
                    <a:pt x="519" y="893"/>
                  </a:lnTo>
                  <a:lnTo>
                    <a:pt x="519" y="893"/>
                  </a:lnTo>
                  <a:lnTo>
                    <a:pt x="519" y="893"/>
                  </a:lnTo>
                  <a:lnTo>
                    <a:pt x="519" y="893"/>
                  </a:lnTo>
                  <a:lnTo>
                    <a:pt x="519" y="893"/>
                  </a:lnTo>
                  <a:lnTo>
                    <a:pt x="517" y="894"/>
                  </a:lnTo>
                  <a:lnTo>
                    <a:pt x="517" y="894"/>
                  </a:lnTo>
                  <a:lnTo>
                    <a:pt x="517" y="895"/>
                  </a:lnTo>
                  <a:lnTo>
                    <a:pt x="516" y="896"/>
                  </a:lnTo>
                  <a:lnTo>
                    <a:pt x="516" y="898"/>
                  </a:lnTo>
                  <a:lnTo>
                    <a:pt x="516" y="900"/>
                  </a:lnTo>
                  <a:lnTo>
                    <a:pt x="517" y="900"/>
                  </a:lnTo>
                  <a:lnTo>
                    <a:pt x="519" y="900"/>
                  </a:lnTo>
                  <a:lnTo>
                    <a:pt x="519" y="901"/>
                  </a:lnTo>
                  <a:lnTo>
                    <a:pt x="519" y="901"/>
                  </a:lnTo>
                  <a:lnTo>
                    <a:pt x="518" y="901"/>
                  </a:lnTo>
                  <a:lnTo>
                    <a:pt x="518" y="901"/>
                  </a:lnTo>
                  <a:lnTo>
                    <a:pt x="518" y="903"/>
                  </a:lnTo>
                  <a:lnTo>
                    <a:pt x="519" y="903"/>
                  </a:lnTo>
                  <a:lnTo>
                    <a:pt x="519" y="903"/>
                  </a:lnTo>
                  <a:lnTo>
                    <a:pt x="519" y="903"/>
                  </a:lnTo>
                  <a:lnTo>
                    <a:pt x="520" y="903"/>
                  </a:lnTo>
                  <a:lnTo>
                    <a:pt x="520" y="904"/>
                  </a:lnTo>
                  <a:lnTo>
                    <a:pt x="519" y="904"/>
                  </a:lnTo>
                  <a:lnTo>
                    <a:pt x="518" y="904"/>
                  </a:lnTo>
                  <a:lnTo>
                    <a:pt x="518" y="905"/>
                  </a:lnTo>
                  <a:lnTo>
                    <a:pt x="518" y="906"/>
                  </a:lnTo>
                  <a:lnTo>
                    <a:pt x="520" y="909"/>
                  </a:lnTo>
                  <a:lnTo>
                    <a:pt x="521" y="911"/>
                  </a:lnTo>
                  <a:lnTo>
                    <a:pt x="521" y="913"/>
                  </a:lnTo>
                  <a:lnTo>
                    <a:pt x="521" y="915"/>
                  </a:lnTo>
                  <a:lnTo>
                    <a:pt x="522" y="915"/>
                  </a:lnTo>
                  <a:lnTo>
                    <a:pt x="523" y="915"/>
                  </a:lnTo>
                  <a:lnTo>
                    <a:pt x="523" y="912"/>
                  </a:lnTo>
                  <a:lnTo>
                    <a:pt x="523" y="914"/>
                  </a:lnTo>
                  <a:lnTo>
                    <a:pt x="523" y="914"/>
                  </a:lnTo>
                  <a:lnTo>
                    <a:pt x="524" y="913"/>
                  </a:lnTo>
                  <a:lnTo>
                    <a:pt x="523" y="911"/>
                  </a:lnTo>
                  <a:lnTo>
                    <a:pt x="523" y="911"/>
                  </a:lnTo>
                  <a:lnTo>
                    <a:pt x="524" y="912"/>
                  </a:lnTo>
                  <a:lnTo>
                    <a:pt x="525" y="912"/>
                  </a:lnTo>
                  <a:lnTo>
                    <a:pt x="526" y="912"/>
                  </a:lnTo>
                  <a:lnTo>
                    <a:pt x="526" y="911"/>
                  </a:lnTo>
                  <a:lnTo>
                    <a:pt x="523" y="909"/>
                  </a:lnTo>
                  <a:lnTo>
                    <a:pt x="523" y="909"/>
                  </a:lnTo>
                  <a:lnTo>
                    <a:pt x="524" y="910"/>
                  </a:lnTo>
                  <a:lnTo>
                    <a:pt x="527" y="912"/>
                  </a:lnTo>
                  <a:lnTo>
                    <a:pt x="527" y="914"/>
                  </a:lnTo>
                  <a:lnTo>
                    <a:pt x="526" y="914"/>
                  </a:lnTo>
                  <a:lnTo>
                    <a:pt x="527" y="915"/>
                  </a:lnTo>
                  <a:lnTo>
                    <a:pt x="527" y="916"/>
                  </a:lnTo>
                  <a:lnTo>
                    <a:pt x="527" y="918"/>
                  </a:lnTo>
                  <a:lnTo>
                    <a:pt x="526" y="918"/>
                  </a:lnTo>
                  <a:lnTo>
                    <a:pt x="525" y="918"/>
                  </a:lnTo>
                  <a:lnTo>
                    <a:pt x="525" y="919"/>
                  </a:lnTo>
                  <a:lnTo>
                    <a:pt x="527" y="918"/>
                  </a:lnTo>
                  <a:lnTo>
                    <a:pt x="527" y="919"/>
                  </a:lnTo>
                  <a:lnTo>
                    <a:pt x="527" y="920"/>
                  </a:lnTo>
                  <a:lnTo>
                    <a:pt x="527" y="919"/>
                  </a:lnTo>
                  <a:lnTo>
                    <a:pt x="529" y="918"/>
                  </a:lnTo>
                  <a:lnTo>
                    <a:pt x="532" y="919"/>
                  </a:lnTo>
                  <a:lnTo>
                    <a:pt x="534" y="921"/>
                  </a:lnTo>
                  <a:lnTo>
                    <a:pt x="534" y="922"/>
                  </a:lnTo>
                  <a:lnTo>
                    <a:pt x="534" y="924"/>
                  </a:lnTo>
                  <a:lnTo>
                    <a:pt x="532" y="925"/>
                  </a:lnTo>
                  <a:lnTo>
                    <a:pt x="530" y="926"/>
                  </a:lnTo>
                  <a:lnTo>
                    <a:pt x="530" y="926"/>
                  </a:lnTo>
                  <a:lnTo>
                    <a:pt x="530" y="926"/>
                  </a:lnTo>
                  <a:lnTo>
                    <a:pt x="529" y="927"/>
                  </a:lnTo>
                  <a:lnTo>
                    <a:pt x="529" y="926"/>
                  </a:lnTo>
                  <a:lnTo>
                    <a:pt x="529" y="926"/>
                  </a:lnTo>
                  <a:lnTo>
                    <a:pt x="528" y="926"/>
                  </a:lnTo>
                  <a:lnTo>
                    <a:pt x="528" y="927"/>
                  </a:lnTo>
                  <a:lnTo>
                    <a:pt x="528" y="928"/>
                  </a:lnTo>
                  <a:lnTo>
                    <a:pt x="530" y="929"/>
                  </a:lnTo>
                  <a:lnTo>
                    <a:pt x="531" y="930"/>
                  </a:lnTo>
                  <a:lnTo>
                    <a:pt x="532" y="930"/>
                  </a:lnTo>
                  <a:lnTo>
                    <a:pt x="534" y="931"/>
                  </a:lnTo>
                  <a:lnTo>
                    <a:pt x="534" y="931"/>
                  </a:lnTo>
                  <a:lnTo>
                    <a:pt x="534" y="930"/>
                  </a:lnTo>
                  <a:lnTo>
                    <a:pt x="535" y="929"/>
                  </a:lnTo>
                  <a:lnTo>
                    <a:pt x="536" y="921"/>
                  </a:lnTo>
                  <a:lnTo>
                    <a:pt x="537" y="920"/>
                  </a:lnTo>
                  <a:lnTo>
                    <a:pt x="538" y="920"/>
                  </a:lnTo>
                  <a:lnTo>
                    <a:pt x="539" y="920"/>
                  </a:lnTo>
                  <a:lnTo>
                    <a:pt x="541" y="918"/>
                  </a:lnTo>
                  <a:lnTo>
                    <a:pt x="542" y="918"/>
                  </a:lnTo>
                  <a:lnTo>
                    <a:pt x="543" y="918"/>
                  </a:lnTo>
                  <a:lnTo>
                    <a:pt x="543" y="917"/>
                  </a:lnTo>
                  <a:lnTo>
                    <a:pt x="545" y="916"/>
                  </a:lnTo>
                  <a:lnTo>
                    <a:pt x="545" y="916"/>
                  </a:lnTo>
                  <a:lnTo>
                    <a:pt x="547" y="917"/>
                  </a:lnTo>
                  <a:lnTo>
                    <a:pt x="549" y="917"/>
                  </a:lnTo>
                  <a:lnTo>
                    <a:pt x="549" y="917"/>
                  </a:lnTo>
                  <a:lnTo>
                    <a:pt x="549" y="917"/>
                  </a:lnTo>
                  <a:lnTo>
                    <a:pt x="548" y="917"/>
                  </a:lnTo>
                  <a:lnTo>
                    <a:pt x="548" y="916"/>
                  </a:lnTo>
                  <a:lnTo>
                    <a:pt x="541" y="915"/>
                  </a:lnTo>
                  <a:lnTo>
                    <a:pt x="536" y="915"/>
                  </a:lnTo>
                  <a:lnTo>
                    <a:pt x="541" y="915"/>
                  </a:lnTo>
                  <a:lnTo>
                    <a:pt x="548" y="916"/>
                  </a:lnTo>
                  <a:lnTo>
                    <a:pt x="548" y="917"/>
                  </a:lnTo>
                  <a:lnTo>
                    <a:pt x="549" y="917"/>
                  </a:lnTo>
                  <a:lnTo>
                    <a:pt x="549" y="917"/>
                  </a:lnTo>
                  <a:lnTo>
                    <a:pt x="546" y="911"/>
                  </a:lnTo>
                  <a:lnTo>
                    <a:pt x="545" y="911"/>
                  </a:lnTo>
                  <a:lnTo>
                    <a:pt x="545" y="911"/>
                  </a:lnTo>
                  <a:lnTo>
                    <a:pt x="544" y="911"/>
                  </a:lnTo>
                  <a:lnTo>
                    <a:pt x="545" y="910"/>
                  </a:lnTo>
                  <a:lnTo>
                    <a:pt x="545" y="910"/>
                  </a:lnTo>
                  <a:lnTo>
                    <a:pt x="546" y="910"/>
                  </a:lnTo>
                  <a:lnTo>
                    <a:pt x="545" y="905"/>
                  </a:lnTo>
                  <a:lnTo>
                    <a:pt x="545" y="906"/>
                  </a:lnTo>
                  <a:lnTo>
                    <a:pt x="544" y="906"/>
                  </a:lnTo>
                  <a:lnTo>
                    <a:pt x="545" y="904"/>
                  </a:lnTo>
                  <a:lnTo>
                    <a:pt x="545" y="900"/>
                  </a:lnTo>
                  <a:lnTo>
                    <a:pt x="549" y="898"/>
                  </a:lnTo>
                  <a:lnTo>
                    <a:pt x="549" y="897"/>
                  </a:lnTo>
                  <a:lnTo>
                    <a:pt x="548" y="897"/>
                  </a:lnTo>
                  <a:lnTo>
                    <a:pt x="548" y="896"/>
                  </a:lnTo>
                  <a:lnTo>
                    <a:pt x="548" y="894"/>
                  </a:lnTo>
                  <a:lnTo>
                    <a:pt x="548" y="896"/>
                  </a:lnTo>
                  <a:lnTo>
                    <a:pt x="549" y="897"/>
                  </a:lnTo>
                  <a:lnTo>
                    <a:pt x="551" y="897"/>
                  </a:lnTo>
                  <a:lnTo>
                    <a:pt x="552" y="897"/>
                  </a:lnTo>
                  <a:lnTo>
                    <a:pt x="552" y="896"/>
                  </a:lnTo>
                  <a:lnTo>
                    <a:pt x="554" y="891"/>
                  </a:lnTo>
                  <a:lnTo>
                    <a:pt x="552" y="891"/>
                  </a:lnTo>
                  <a:lnTo>
                    <a:pt x="554" y="888"/>
                  </a:lnTo>
                  <a:lnTo>
                    <a:pt x="562" y="881"/>
                  </a:lnTo>
                  <a:lnTo>
                    <a:pt x="563" y="881"/>
                  </a:lnTo>
                  <a:lnTo>
                    <a:pt x="563" y="880"/>
                  </a:lnTo>
                  <a:lnTo>
                    <a:pt x="563" y="879"/>
                  </a:lnTo>
                  <a:lnTo>
                    <a:pt x="563" y="878"/>
                  </a:lnTo>
                  <a:lnTo>
                    <a:pt x="563" y="877"/>
                  </a:lnTo>
                  <a:lnTo>
                    <a:pt x="564" y="876"/>
                  </a:lnTo>
                  <a:lnTo>
                    <a:pt x="564" y="873"/>
                  </a:lnTo>
                  <a:lnTo>
                    <a:pt x="563" y="872"/>
                  </a:lnTo>
                  <a:lnTo>
                    <a:pt x="561" y="873"/>
                  </a:lnTo>
                  <a:lnTo>
                    <a:pt x="559" y="871"/>
                  </a:lnTo>
                  <a:lnTo>
                    <a:pt x="556" y="868"/>
                  </a:lnTo>
                  <a:lnTo>
                    <a:pt x="554" y="865"/>
                  </a:lnTo>
                  <a:lnTo>
                    <a:pt x="554" y="864"/>
                  </a:lnTo>
                  <a:lnTo>
                    <a:pt x="558" y="858"/>
                  </a:lnTo>
                  <a:lnTo>
                    <a:pt x="559" y="857"/>
                  </a:lnTo>
                  <a:lnTo>
                    <a:pt x="559" y="857"/>
                  </a:lnTo>
                  <a:lnTo>
                    <a:pt x="560" y="856"/>
                  </a:lnTo>
                  <a:lnTo>
                    <a:pt x="562" y="856"/>
                  </a:lnTo>
                  <a:lnTo>
                    <a:pt x="565" y="856"/>
                  </a:lnTo>
                  <a:lnTo>
                    <a:pt x="565" y="856"/>
                  </a:lnTo>
                  <a:lnTo>
                    <a:pt x="564" y="854"/>
                  </a:lnTo>
                  <a:lnTo>
                    <a:pt x="565" y="853"/>
                  </a:lnTo>
                  <a:lnTo>
                    <a:pt x="566" y="853"/>
                  </a:lnTo>
                  <a:lnTo>
                    <a:pt x="566" y="852"/>
                  </a:lnTo>
                  <a:lnTo>
                    <a:pt x="566" y="851"/>
                  </a:lnTo>
                  <a:lnTo>
                    <a:pt x="567" y="848"/>
                  </a:lnTo>
                  <a:lnTo>
                    <a:pt x="566" y="846"/>
                  </a:lnTo>
                  <a:lnTo>
                    <a:pt x="566" y="845"/>
                  </a:lnTo>
                  <a:lnTo>
                    <a:pt x="568" y="842"/>
                  </a:lnTo>
                  <a:lnTo>
                    <a:pt x="572" y="841"/>
                  </a:lnTo>
                  <a:lnTo>
                    <a:pt x="572" y="841"/>
                  </a:lnTo>
                  <a:lnTo>
                    <a:pt x="568" y="839"/>
                  </a:lnTo>
                  <a:lnTo>
                    <a:pt x="568" y="838"/>
                  </a:lnTo>
                  <a:lnTo>
                    <a:pt x="568" y="838"/>
                  </a:lnTo>
                  <a:lnTo>
                    <a:pt x="569" y="838"/>
                  </a:lnTo>
                  <a:lnTo>
                    <a:pt x="570" y="837"/>
                  </a:lnTo>
                  <a:lnTo>
                    <a:pt x="570" y="837"/>
                  </a:lnTo>
                  <a:lnTo>
                    <a:pt x="571" y="837"/>
                  </a:lnTo>
                  <a:lnTo>
                    <a:pt x="572" y="838"/>
                  </a:lnTo>
                  <a:lnTo>
                    <a:pt x="572" y="839"/>
                  </a:lnTo>
                  <a:lnTo>
                    <a:pt x="573" y="839"/>
                  </a:lnTo>
                  <a:lnTo>
                    <a:pt x="574" y="839"/>
                  </a:lnTo>
                  <a:lnTo>
                    <a:pt x="575" y="839"/>
                  </a:lnTo>
                  <a:lnTo>
                    <a:pt x="576" y="838"/>
                  </a:lnTo>
                  <a:lnTo>
                    <a:pt x="576" y="838"/>
                  </a:lnTo>
                  <a:lnTo>
                    <a:pt x="575" y="835"/>
                  </a:lnTo>
                  <a:lnTo>
                    <a:pt x="574" y="834"/>
                  </a:lnTo>
                  <a:lnTo>
                    <a:pt x="574" y="835"/>
                  </a:lnTo>
                  <a:lnTo>
                    <a:pt x="572" y="835"/>
                  </a:lnTo>
                  <a:lnTo>
                    <a:pt x="573" y="835"/>
                  </a:lnTo>
                  <a:lnTo>
                    <a:pt x="573" y="836"/>
                  </a:lnTo>
                  <a:lnTo>
                    <a:pt x="570" y="836"/>
                  </a:lnTo>
                  <a:lnTo>
                    <a:pt x="570" y="836"/>
                  </a:lnTo>
                  <a:lnTo>
                    <a:pt x="570" y="835"/>
                  </a:lnTo>
                  <a:lnTo>
                    <a:pt x="569" y="835"/>
                  </a:lnTo>
                  <a:lnTo>
                    <a:pt x="568" y="834"/>
                  </a:lnTo>
                  <a:lnTo>
                    <a:pt x="567" y="829"/>
                  </a:lnTo>
                  <a:lnTo>
                    <a:pt x="567" y="827"/>
                  </a:lnTo>
                  <a:lnTo>
                    <a:pt x="567" y="824"/>
                  </a:lnTo>
                  <a:lnTo>
                    <a:pt x="568" y="824"/>
                  </a:lnTo>
                  <a:lnTo>
                    <a:pt x="569" y="824"/>
                  </a:lnTo>
                  <a:lnTo>
                    <a:pt x="574" y="827"/>
                  </a:lnTo>
                  <a:lnTo>
                    <a:pt x="578" y="827"/>
                  </a:lnTo>
                  <a:lnTo>
                    <a:pt x="580" y="826"/>
                  </a:lnTo>
                  <a:lnTo>
                    <a:pt x="581" y="825"/>
                  </a:lnTo>
                  <a:lnTo>
                    <a:pt x="582" y="824"/>
                  </a:lnTo>
                  <a:lnTo>
                    <a:pt x="583" y="823"/>
                  </a:lnTo>
                  <a:lnTo>
                    <a:pt x="582" y="820"/>
                  </a:lnTo>
                  <a:lnTo>
                    <a:pt x="583" y="817"/>
                  </a:lnTo>
                  <a:lnTo>
                    <a:pt x="583" y="817"/>
                  </a:lnTo>
                  <a:lnTo>
                    <a:pt x="584" y="817"/>
                  </a:lnTo>
                  <a:lnTo>
                    <a:pt x="584" y="815"/>
                  </a:lnTo>
                  <a:lnTo>
                    <a:pt x="584" y="814"/>
                  </a:lnTo>
                  <a:lnTo>
                    <a:pt x="583" y="813"/>
                  </a:lnTo>
                  <a:lnTo>
                    <a:pt x="582" y="810"/>
                  </a:lnTo>
                  <a:lnTo>
                    <a:pt x="583" y="809"/>
                  </a:lnTo>
                  <a:lnTo>
                    <a:pt x="584" y="811"/>
                  </a:lnTo>
                  <a:lnTo>
                    <a:pt x="590" y="811"/>
                  </a:lnTo>
                  <a:lnTo>
                    <a:pt x="592" y="811"/>
                  </a:lnTo>
                  <a:lnTo>
                    <a:pt x="607" y="806"/>
                  </a:lnTo>
                  <a:lnTo>
                    <a:pt x="609" y="805"/>
                  </a:lnTo>
                  <a:lnTo>
                    <a:pt x="609" y="803"/>
                  </a:lnTo>
                  <a:lnTo>
                    <a:pt x="614" y="797"/>
                  </a:lnTo>
                  <a:lnTo>
                    <a:pt x="614" y="793"/>
                  </a:lnTo>
                  <a:lnTo>
                    <a:pt x="613" y="793"/>
                  </a:lnTo>
                  <a:lnTo>
                    <a:pt x="611" y="792"/>
                  </a:lnTo>
                  <a:lnTo>
                    <a:pt x="610" y="791"/>
                  </a:lnTo>
                  <a:lnTo>
                    <a:pt x="610" y="790"/>
                  </a:lnTo>
                  <a:lnTo>
                    <a:pt x="610" y="787"/>
                  </a:lnTo>
                  <a:lnTo>
                    <a:pt x="610" y="786"/>
                  </a:lnTo>
                  <a:lnTo>
                    <a:pt x="604" y="781"/>
                  </a:lnTo>
                  <a:lnTo>
                    <a:pt x="603" y="779"/>
                  </a:lnTo>
                  <a:lnTo>
                    <a:pt x="603" y="779"/>
                  </a:lnTo>
                  <a:lnTo>
                    <a:pt x="604" y="777"/>
                  </a:lnTo>
                  <a:lnTo>
                    <a:pt x="605" y="777"/>
                  </a:lnTo>
                  <a:lnTo>
                    <a:pt x="606" y="779"/>
                  </a:lnTo>
                  <a:lnTo>
                    <a:pt x="606" y="780"/>
                  </a:lnTo>
                  <a:lnTo>
                    <a:pt x="610" y="780"/>
                  </a:lnTo>
                  <a:lnTo>
                    <a:pt x="616" y="783"/>
                  </a:lnTo>
                  <a:lnTo>
                    <a:pt x="620" y="783"/>
                  </a:lnTo>
                  <a:lnTo>
                    <a:pt x="624" y="784"/>
                  </a:lnTo>
                  <a:lnTo>
                    <a:pt x="626" y="782"/>
                  </a:lnTo>
                  <a:lnTo>
                    <a:pt x="629" y="780"/>
                  </a:lnTo>
                  <a:lnTo>
                    <a:pt x="629" y="779"/>
                  </a:lnTo>
                  <a:lnTo>
                    <a:pt x="631" y="777"/>
                  </a:lnTo>
                  <a:lnTo>
                    <a:pt x="631" y="776"/>
                  </a:lnTo>
                  <a:lnTo>
                    <a:pt x="632" y="776"/>
                  </a:lnTo>
                  <a:lnTo>
                    <a:pt x="632" y="775"/>
                  </a:lnTo>
                  <a:lnTo>
                    <a:pt x="632" y="775"/>
                  </a:lnTo>
                  <a:lnTo>
                    <a:pt x="634" y="773"/>
                  </a:lnTo>
                  <a:lnTo>
                    <a:pt x="636" y="769"/>
                  </a:lnTo>
                  <a:lnTo>
                    <a:pt x="637" y="767"/>
                  </a:lnTo>
                  <a:lnTo>
                    <a:pt x="639" y="765"/>
                  </a:lnTo>
                  <a:lnTo>
                    <a:pt x="644" y="762"/>
                  </a:lnTo>
                  <a:lnTo>
                    <a:pt x="654" y="744"/>
                  </a:lnTo>
                  <a:lnTo>
                    <a:pt x="657" y="743"/>
                  </a:lnTo>
                  <a:lnTo>
                    <a:pt x="657" y="741"/>
                  </a:lnTo>
                  <a:lnTo>
                    <a:pt x="657" y="740"/>
                  </a:lnTo>
                  <a:lnTo>
                    <a:pt x="658" y="735"/>
                  </a:lnTo>
                  <a:lnTo>
                    <a:pt x="658" y="734"/>
                  </a:lnTo>
                  <a:lnTo>
                    <a:pt x="659" y="734"/>
                  </a:lnTo>
                  <a:lnTo>
                    <a:pt x="659" y="734"/>
                  </a:lnTo>
                  <a:lnTo>
                    <a:pt x="659" y="733"/>
                  </a:lnTo>
                  <a:lnTo>
                    <a:pt x="658" y="733"/>
                  </a:lnTo>
                  <a:lnTo>
                    <a:pt x="658" y="731"/>
                  </a:lnTo>
                  <a:lnTo>
                    <a:pt x="657" y="730"/>
                  </a:lnTo>
                  <a:lnTo>
                    <a:pt x="657" y="729"/>
                  </a:lnTo>
                  <a:lnTo>
                    <a:pt x="657" y="728"/>
                  </a:lnTo>
                  <a:lnTo>
                    <a:pt x="657" y="727"/>
                  </a:lnTo>
                  <a:lnTo>
                    <a:pt x="657" y="727"/>
                  </a:lnTo>
                  <a:lnTo>
                    <a:pt x="658" y="725"/>
                  </a:lnTo>
                  <a:lnTo>
                    <a:pt x="663" y="719"/>
                  </a:lnTo>
                  <a:lnTo>
                    <a:pt x="663" y="719"/>
                  </a:lnTo>
                  <a:lnTo>
                    <a:pt x="670" y="714"/>
                  </a:lnTo>
                  <a:lnTo>
                    <a:pt x="671" y="714"/>
                  </a:lnTo>
                  <a:lnTo>
                    <a:pt x="672" y="714"/>
                  </a:lnTo>
                  <a:lnTo>
                    <a:pt x="672" y="713"/>
                  </a:lnTo>
                  <a:lnTo>
                    <a:pt x="675" y="712"/>
                  </a:lnTo>
                  <a:lnTo>
                    <a:pt x="676" y="711"/>
                  </a:lnTo>
                  <a:lnTo>
                    <a:pt x="676" y="711"/>
                  </a:lnTo>
                  <a:lnTo>
                    <a:pt x="677" y="711"/>
                  </a:lnTo>
                  <a:lnTo>
                    <a:pt x="679" y="710"/>
                  </a:lnTo>
                  <a:lnTo>
                    <a:pt x="680" y="710"/>
                  </a:lnTo>
                  <a:lnTo>
                    <a:pt x="680" y="710"/>
                  </a:lnTo>
                  <a:lnTo>
                    <a:pt x="680" y="709"/>
                  </a:lnTo>
                  <a:lnTo>
                    <a:pt x="679" y="709"/>
                  </a:lnTo>
                  <a:lnTo>
                    <a:pt x="679" y="709"/>
                  </a:lnTo>
                  <a:lnTo>
                    <a:pt x="680" y="708"/>
                  </a:lnTo>
                  <a:lnTo>
                    <a:pt x="681" y="708"/>
                  </a:lnTo>
                  <a:lnTo>
                    <a:pt x="681" y="708"/>
                  </a:lnTo>
                  <a:lnTo>
                    <a:pt x="681" y="708"/>
                  </a:lnTo>
                  <a:lnTo>
                    <a:pt x="682" y="708"/>
                  </a:lnTo>
                  <a:lnTo>
                    <a:pt x="684" y="707"/>
                  </a:lnTo>
                  <a:lnTo>
                    <a:pt x="684" y="707"/>
                  </a:lnTo>
                  <a:lnTo>
                    <a:pt x="685" y="708"/>
                  </a:lnTo>
                  <a:lnTo>
                    <a:pt x="686" y="708"/>
                  </a:lnTo>
                  <a:lnTo>
                    <a:pt x="687" y="707"/>
                  </a:lnTo>
                  <a:lnTo>
                    <a:pt x="688" y="707"/>
                  </a:lnTo>
                  <a:lnTo>
                    <a:pt x="689" y="707"/>
                  </a:lnTo>
                  <a:lnTo>
                    <a:pt x="693" y="707"/>
                  </a:lnTo>
                  <a:lnTo>
                    <a:pt x="694" y="705"/>
                  </a:lnTo>
                  <a:lnTo>
                    <a:pt x="699" y="702"/>
                  </a:lnTo>
                  <a:lnTo>
                    <a:pt x="700" y="698"/>
                  </a:lnTo>
                  <a:lnTo>
                    <a:pt x="707" y="688"/>
                  </a:lnTo>
                  <a:lnTo>
                    <a:pt x="708" y="680"/>
                  </a:lnTo>
                  <a:lnTo>
                    <a:pt x="709" y="678"/>
                  </a:lnTo>
                  <a:lnTo>
                    <a:pt x="712" y="652"/>
                  </a:lnTo>
                  <a:lnTo>
                    <a:pt x="712" y="652"/>
                  </a:lnTo>
                  <a:lnTo>
                    <a:pt x="712" y="650"/>
                  </a:lnTo>
                  <a:lnTo>
                    <a:pt x="713" y="650"/>
                  </a:lnTo>
                  <a:lnTo>
                    <a:pt x="714" y="651"/>
                  </a:lnTo>
                  <a:lnTo>
                    <a:pt x="714" y="650"/>
                  </a:lnTo>
                  <a:lnTo>
                    <a:pt x="716" y="648"/>
                  </a:lnTo>
                  <a:lnTo>
                    <a:pt x="720" y="641"/>
                  </a:lnTo>
                  <a:lnTo>
                    <a:pt x="732" y="627"/>
                  </a:lnTo>
                  <a:lnTo>
                    <a:pt x="732" y="627"/>
                  </a:lnTo>
                  <a:lnTo>
                    <a:pt x="733" y="616"/>
                  </a:lnTo>
                  <a:lnTo>
                    <a:pt x="732" y="610"/>
                  </a:lnTo>
                  <a:lnTo>
                    <a:pt x="730" y="60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70" name="Freeform 621"/>
            <p:cNvSpPr>
              <a:spLocks/>
            </p:cNvSpPr>
            <p:nvPr/>
          </p:nvSpPr>
          <p:spPr bwMode="auto">
            <a:xfrm>
              <a:off x="3834297" y="3277028"/>
              <a:ext cx="6813" cy="5806"/>
            </a:xfrm>
            <a:custGeom>
              <a:avLst/>
              <a:gdLst/>
              <a:ahLst/>
              <a:cxnLst>
                <a:cxn ang="0">
                  <a:pos x="1" y="0"/>
                </a:cxn>
                <a:cxn ang="0">
                  <a:pos x="1" y="1"/>
                </a:cxn>
                <a:cxn ang="0">
                  <a:pos x="1" y="1"/>
                </a:cxn>
                <a:cxn ang="0">
                  <a:pos x="0" y="2"/>
                </a:cxn>
                <a:cxn ang="0">
                  <a:pos x="1" y="1"/>
                </a:cxn>
                <a:cxn ang="0">
                  <a:pos x="1" y="1"/>
                </a:cxn>
                <a:cxn ang="0">
                  <a:pos x="1" y="0"/>
                </a:cxn>
                <a:cxn ang="0">
                  <a:pos x="2" y="0"/>
                </a:cxn>
                <a:cxn ang="0">
                  <a:pos x="1" y="0"/>
                </a:cxn>
              </a:cxnLst>
              <a:rect l="0" t="0" r="r" b="b"/>
              <a:pathLst>
                <a:path w="2" h="2">
                  <a:moveTo>
                    <a:pt x="1" y="0"/>
                  </a:moveTo>
                  <a:lnTo>
                    <a:pt x="1" y="1"/>
                  </a:lnTo>
                  <a:lnTo>
                    <a:pt x="1" y="1"/>
                  </a:lnTo>
                  <a:lnTo>
                    <a:pt x="0" y="2"/>
                  </a:lnTo>
                  <a:lnTo>
                    <a:pt x="1" y="1"/>
                  </a:lnTo>
                  <a:lnTo>
                    <a:pt x="1" y="1"/>
                  </a:lnTo>
                  <a:lnTo>
                    <a:pt x="1" y="0"/>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71" name="Freeform 622"/>
            <p:cNvSpPr>
              <a:spLocks/>
            </p:cNvSpPr>
            <p:nvPr/>
          </p:nvSpPr>
          <p:spPr bwMode="auto">
            <a:xfrm>
              <a:off x="3841110" y="3268318"/>
              <a:ext cx="6813" cy="8710"/>
            </a:xfrm>
            <a:custGeom>
              <a:avLst/>
              <a:gdLst/>
              <a:ahLst/>
              <a:cxnLst>
                <a:cxn ang="0">
                  <a:pos x="2" y="1"/>
                </a:cxn>
                <a:cxn ang="0">
                  <a:pos x="1" y="2"/>
                </a:cxn>
                <a:cxn ang="0">
                  <a:pos x="0" y="2"/>
                </a:cxn>
                <a:cxn ang="0">
                  <a:pos x="0" y="2"/>
                </a:cxn>
                <a:cxn ang="0">
                  <a:pos x="0" y="3"/>
                </a:cxn>
                <a:cxn ang="0">
                  <a:pos x="0" y="2"/>
                </a:cxn>
                <a:cxn ang="0">
                  <a:pos x="0" y="2"/>
                </a:cxn>
                <a:cxn ang="0">
                  <a:pos x="1" y="2"/>
                </a:cxn>
                <a:cxn ang="0">
                  <a:pos x="2" y="1"/>
                </a:cxn>
                <a:cxn ang="0">
                  <a:pos x="2" y="0"/>
                </a:cxn>
                <a:cxn ang="0">
                  <a:pos x="2" y="0"/>
                </a:cxn>
                <a:cxn ang="0">
                  <a:pos x="2" y="0"/>
                </a:cxn>
                <a:cxn ang="0">
                  <a:pos x="2" y="1"/>
                </a:cxn>
              </a:cxnLst>
              <a:rect l="0" t="0" r="r" b="b"/>
              <a:pathLst>
                <a:path w="2" h="3">
                  <a:moveTo>
                    <a:pt x="2" y="1"/>
                  </a:moveTo>
                  <a:lnTo>
                    <a:pt x="1" y="2"/>
                  </a:lnTo>
                  <a:lnTo>
                    <a:pt x="0" y="2"/>
                  </a:lnTo>
                  <a:lnTo>
                    <a:pt x="0" y="2"/>
                  </a:lnTo>
                  <a:lnTo>
                    <a:pt x="0" y="3"/>
                  </a:lnTo>
                  <a:lnTo>
                    <a:pt x="0" y="2"/>
                  </a:lnTo>
                  <a:lnTo>
                    <a:pt x="0" y="2"/>
                  </a:lnTo>
                  <a:lnTo>
                    <a:pt x="1" y="2"/>
                  </a:lnTo>
                  <a:lnTo>
                    <a:pt x="2" y="1"/>
                  </a:lnTo>
                  <a:lnTo>
                    <a:pt x="2" y="0"/>
                  </a:lnTo>
                  <a:lnTo>
                    <a:pt x="2" y="0"/>
                  </a:lnTo>
                  <a:lnTo>
                    <a:pt x="2" y="0"/>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72" name="Freeform 623"/>
            <p:cNvSpPr>
              <a:spLocks/>
            </p:cNvSpPr>
            <p:nvPr/>
          </p:nvSpPr>
          <p:spPr bwMode="auto">
            <a:xfrm>
              <a:off x="3847924" y="3262512"/>
              <a:ext cx="3408" cy="2904"/>
            </a:xfrm>
            <a:custGeom>
              <a:avLst/>
              <a:gdLst/>
              <a:ahLst/>
              <a:cxnLst>
                <a:cxn ang="0">
                  <a:pos x="1" y="1"/>
                </a:cxn>
                <a:cxn ang="0">
                  <a:pos x="0" y="1"/>
                </a:cxn>
                <a:cxn ang="0">
                  <a:pos x="1" y="1"/>
                </a:cxn>
                <a:cxn ang="0">
                  <a:pos x="1" y="0"/>
                </a:cxn>
                <a:cxn ang="0">
                  <a:pos x="1" y="1"/>
                </a:cxn>
              </a:cxnLst>
              <a:rect l="0" t="0" r="r" b="b"/>
              <a:pathLst>
                <a:path w="1" h="1">
                  <a:moveTo>
                    <a:pt x="1" y="1"/>
                  </a:moveTo>
                  <a:lnTo>
                    <a:pt x="0" y="1"/>
                  </a:lnTo>
                  <a:lnTo>
                    <a:pt x="1" y="1"/>
                  </a:lnTo>
                  <a:lnTo>
                    <a:pt x="1" y="0"/>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73" name="Freeform 624"/>
            <p:cNvSpPr>
              <a:spLocks/>
            </p:cNvSpPr>
            <p:nvPr/>
          </p:nvSpPr>
          <p:spPr bwMode="auto">
            <a:xfrm>
              <a:off x="7823448" y="3303155"/>
              <a:ext cx="3408" cy="2904"/>
            </a:xfrm>
            <a:custGeom>
              <a:avLst/>
              <a:gdLst/>
              <a:ahLst/>
              <a:cxnLst>
                <a:cxn ang="0">
                  <a:pos x="1" y="1"/>
                </a:cxn>
                <a:cxn ang="0">
                  <a:pos x="1" y="0"/>
                </a:cxn>
                <a:cxn ang="0">
                  <a:pos x="0" y="0"/>
                </a:cxn>
                <a:cxn ang="0">
                  <a:pos x="1" y="1"/>
                </a:cxn>
                <a:cxn ang="0">
                  <a:pos x="1" y="1"/>
                </a:cxn>
                <a:cxn ang="0">
                  <a:pos x="1" y="1"/>
                </a:cxn>
              </a:cxnLst>
              <a:rect l="0" t="0" r="r" b="b"/>
              <a:pathLst>
                <a:path w="1" h="1">
                  <a:moveTo>
                    <a:pt x="1" y="1"/>
                  </a:moveTo>
                  <a:lnTo>
                    <a:pt x="1" y="0"/>
                  </a:lnTo>
                  <a:lnTo>
                    <a:pt x="0" y="0"/>
                  </a:lnTo>
                  <a:lnTo>
                    <a:pt x="1" y="1"/>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74" name="Freeform 625"/>
            <p:cNvSpPr>
              <a:spLocks/>
            </p:cNvSpPr>
            <p:nvPr/>
          </p:nvSpPr>
          <p:spPr bwMode="auto">
            <a:xfrm>
              <a:off x="7803008" y="3306059"/>
              <a:ext cx="3408" cy="2904"/>
            </a:xfrm>
            <a:custGeom>
              <a:avLst/>
              <a:gdLst/>
              <a:ahLst/>
              <a:cxnLst>
                <a:cxn ang="0">
                  <a:pos x="1" y="0"/>
                </a:cxn>
                <a:cxn ang="0">
                  <a:pos x="1" y="0"/>
                </a:cxn>
                <a:cxn ang="0">
                  <a:pos x="1" y="0"/>
                </a:cxn>
                <a:cxn ang="0">
                  <a:pos x="0" y="0"/>
                </a:cxn>
                <a:cxn ang="0">
                  <a:pos x="0" y="0"/>
                </a:cxn>
                <a:cxn ang="0">
                  <a:pos x="0" y="0"/>
                </a:cxn>
                <a:cxn ang="0">
                  <a:pos x="1" y="1"/>
                </a:cxn>
                <a:cxn ang="0">
                  <a:pos x="1" y="0"/>
                </a:cxn>
              </a:cxnLst>
              <a:rect l="0" t="0" r="r" b="b"/>
              <a:pathLst>
                <a:path w="1" h="1">
                  <a:moveTo>
                    <a:pt x="1" y="0"/>
                  </a:moveTo>
                  <a:lnTo>
                    <a:pt x="1" y="0"/>
                  </a:lnTo>
                  <a:lnTo>
                    <a:pt x="1" y="0"/>
                  </a:lnTo>
                  <a:lnTo>
                    <a:pt x="0" y="0"/>
                  </a:lnTo>
                  <a:lnTo>
                    <a:pt x="0" y="0"/>
                  </a:lnTo>
                  <a:lnTo>
                    <a:pt x="0" y="0"/>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75" name="Freeform 626"/>
            <p:cNvSpPr>
              <a:spLocks/>
            </p:cNvSpPr>
            <p:nvPr/>
          </p:nvSpPr>
          <p:spPr bwMode="auto">
            <a:xfrm>
              <a:off x="7816635" y="3306059"/>
              <a:ext cx="17034" cy="11612"/>
            </a:xfrm>
            <a:custGeom>
              <a:avLst/>
              <a:gdLst/>
              <a:ahLst/>
              <a:cxnLst>
                <a:cxn ang="0">
                  <a:pos x="1" y="0"/>
                </a:cxn>
                <a:cxn ang="0">
                  <a:pos x="1" y="0"/>
                </a:cxn>
                <a:cxn ang="0">
                  <a:pos x="1" y="0"/>
                </a:cxn>
                <a:cxn ang="0">
                  <a:pos x="1" y="0"/>
                </a:cxn>
                <a:cxn ang="0">
                  <a:pos x="0" y="3"/>
                </a:cxn>
                <a:cxn ang="0">
                  <a:pos x="1" y="3"/>
                </a:cxn>
                <a:cxn ang="0">
                  <a:pos x="1" y="2"/>
                </a:cxn>
                <a:cxn ang="0">
                  <a:pos x="1" y="2"/>
                </a:cxn>
                <a:cxn ang="0">
                  <a:pos x="2" y="2"/>
                </a:cxn>
                <a:cxn ang="0">
                  <a:pos x="3" y="3"/>
                </a:cxn>
                <a:cxn ang="0">
                  <a:pos x="4" y="4"/>
                </a:cxn>
                <a:cxn ang="0">
                  <a:pos x="5" y="4"/>
                </a:cxn>
                <a:cxn ang="0">
                  <a:pos x="5" y="3"/>
                </a:cxn>
                <a:cxn ang="0">
                  <a:pos x="5" y="3"/>
                </a:cxn>
                <a:cxn ang="0">
                  <a:pos x="1" y="0"/>
                </a:cxn>
                <a:cxn ang="0">
                  <a:pos x="1" y="0"/>
                </a:cxn>
              </a:cxnLst>
              <a:rect l="0" t="0" r="r" b="b"/>
              <a:pathLst>
                <a:path w="5" h="4">
                  <a:moveTo>
                    <a:pt x="1" y="0"/>
                  </a:moveTo>
                  <a:lnTo>
                    <a:pt x="1" y="0"/>
                  </a:lnTo>
                  <a:lnTo>
                    <a:pt x="1" y="0"/>
                  </a:lnTo>
                  <a:lnTo>
                    <a:pt x="1" y="0"/>
                  </a:lnTo>
                  <a:lnTo>
                    <a:pt x="0" y="3"/>
                  </a:lnTo>
                  <a:lnTo>
                    <a:pt x="1" y="3"/>
                  </a:lnTo>
                  <a:lnTo>
                    <a:pt x="1" y="2"/>
                  </a:lnTo>
                  <a:lnTo>
                    <a:pt x="1" y="2"/>
                  </a:lnTo>
                  <a:lnTo>
                    <a:pt x="2" y="2"/>
                  </a:lnTo>
                  <a:lnTo>
                    <a:pt x="3" y="3"/>
                  </a:lnTo>
                  <a:lnTo>
                    <a:pt x="4" y="4"/>
                  </a:lnTo>
                  <a:lnTo>
                    <a:pt x="5" y="4"/>
                  </a:lnTo>
                  <a:lnTo>
                    <a:pt x="5" y="3"/>
                  </a:lnTo>
                  <a:lnTo>
                    <a:pt x="5" y="3"/>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76" name="Freeform 627"/>
            <p:cNvSpPr>
              <a:spLocks/>
            </p:cNvSpPr>
            <p:nvPr/>
          </p:nvSpPr>
          <p:spPr bwMode="auto">
            <a:xfrm>
              <a:off x="7792787" y="3317671"/>
              <a:ext cx="20440" cy="20322"/>
            </a:xfrm>
            <a:custGeom>
              <a:avLst/>
              <a:gdLst/>
              <a:ahLst/>
              <a:cxnLst>
                <a:cxn ang="0">
                  <a:pos x="2" y="0"/>
                </a:cxn>
                <a:cxn ang="0">
                  <a:pos x="1" y="0"/>
                </a:cxn>
                <a:cxn ang="0">
                  <a:pos x="1" y="0"/>
                </a:cxn>
                <a:cxn ang="0">
                  <a:pos x="0" y="0"/>
                </a:cxn>
                <a:cxn ang="0">
                  <a:pos x="0" y="0"/>
                </a:cxn>
                <a:cxn ang="0">
                  <a:pos x="1" y="0"/>
                </a:cxn>
                <a:cxn ang="0">
                  <a:pos x="1" y="7"/>
                </a:cxn>
                <a:cxn ang="0">
                  <a:pos x="1" y="7"/>
                </a:cxn>
                <a:cxn ang="0">
                  <a:pos x="4" y="6"/>
                </a:cxn>
                <a:cxn ang="0">
                  <a:pos x="6" y="4"/>
                </a:cxn>
                <a:cxn ang="0">
                  <a:pos x="6" y="3"/>
                </a:cxn>
                <a:cxn ang="0">
                  <a:pos x="6" y="1"/>
                </a:cxn>
                <a:cxn ang="0">
                  <a:pos x="6" y="1"/>
                </a:cxn>
                <a:cxn ang="0">
                  <a:pos x="5" y="2"/>
                </a:cxn>
                <a:cxn ang="0">
                  <a:pos x="4" y="1"/>
                </a:cxn>
                <a:cxn ang="0">
                  <a:pos x="3" y="1"/>
                </a:cxn>
                <a:cxn ang="0">
                  <a:pos x="2" y="0"/>
                </a:cxn>
              </a:cxnLst>
              <a:rect l="0" t="0" r="r" b="b"/>
              <a:pathLst>
                <a:path w="6" h="7">
                  <a:moveTo>
                    <a:pt x="2" y="0"/>
                  </a:moveTo>
                  <a:lnTo>
                    <a:pt x="1" y="0"/>
                  </a:lnTo>
                  <a:lnTo>
                    <a:pt x="1" y="0"/>
                  </a:lnTo>
                  <a:lnTo>
                    <a:pt x="0" y="0"/>
                  </a:lnTo>
                  <a:lnTo>
                    <a:pt x="0" y="0"/>
                  </a:lnTo>
                  <a:lnTo>
                    <a:pt x="1" y="0"/>
                  </a:lnTo>
                  <a:lnTo>
                    <a:pt x="1" y="7"/>
                  </a:lnTo>
                  <a:lnTo>
                    <a:pt x="1" y="7"/>
                  </a:lnTo>
                  <a:lnTo>
                    <a:pt x="4" y="6"/>
                  </a:lnTo>
                  <a:lnTo>
                    <a:pt x="6" y="4"/>
                  </a:lnTo>
                  <a:lnTo>
                    <a:pt x="6" y="3"/>
                  </a:lnTo>
                  <a:lnTo>
                    <a:pt x="6" y="1"/>
                  </a:lnTo>
                  <a:lnTo>
                    <a:pt x="6" y="1"/>
                  </a:lnTo>
                  <a:lnTo>
                    <a:pt x="5" y="2"/>
                  </a:lnTo>
                  <a:lnTo>
                    <a:pt x="4" y="1"/>
                  </a:lnTo>
                  <a:lnTo>
                    <a:pt x="3"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77" name="Freeform 628"/>
            <p:cNvSpPr>
              <a:spLocks/>
            </p:cNvSpPr>
            <p:nvPr/>
          </p:nvSpPr>
          <p:spPr bwMode="auto">
            <a:xfrm>
              <a:off x="7803008" y="3329283"/>
              <a:ext cx="17034" cy="31934"/>
            </a:xfrm>
            <a:custGeom>
              <a:avLst/>
              <a:gdLst/>
              <a:ahLst/>
              <a:cxnLst>
                <a:cxn ang="0">
                  <a:pos x="5" y="4"/>
                </a:cxn>
                <a:cxn ang="0">
                  <a:pos x="5" y="3"/>
                </a:cxn>
                <a:cxn ang="0">
                  <a:pos x="5" y="3"/>
                </a:cxn>
                <a:cxn ang="0">
                  <a:pos x="5" y="1"/>
                </a:cxn>
                <a:cxn ang="0">
                  <a:pos x="4" y="0"/>
                </a:cxn>
                <a:cxn ang="0">
                  <a:pos x="2" y="1"/>
                </a:cxn>
                <a:cxn ang="0">
                  <a:pos x="2" y="1"/>
                </a:cxn>
                <a:cxn ang="0">
                  <a:pos x="1" y="3"/>
                </a:cxn>
                <a:cxn ang="0">
                  <a:pos x="1" y="5"/>
                </a:cxn>
                <a:cxn ang="0">
                  <a:pos x="1" y="6"/>
                </a:cxn>
                <a:cxn ang="0">
                  <a:pos x="0" y="6"/>
                </a:cxn>
                <a:cxn ang="0">
                  <a:pos x="0" y="7"/>
                </a:cxn>
                <a:cxn ang="0">
                  <a:pos x="0" y="8"/>
                </a:cxn>
                <a:cxn ang="0">
                  <a:pos x="1" y="9"/>
                </a:cxn>
                <a:cxn ang="0">
                  <a:pos x="1" y="10"/>
                </a:cxn>
                <a:cxn ang="0">
                  <a:pos x="2" y="10"/>
                </a:cxn>
                <a:cxn ang="0">
                  <a:pos x="3" y="11"/>
                </a:cxn>
                <a:cxn ang="0">
                  <a:pos x="4" y="11"/>
                </a:cxn>
                <a:cxn ang="0">
                  <a:pos x="4" y="10"/>
                </a:cxn>
                <a:cxn ang="0">
                  <a:pos x="4" y="10"/>
                </a:cxn>
                <a:cxn ang="0">
                  <a:pos x="4" y="9"/>
                </a:cxn>
                <a:cxn ang="0">
                  <a:pos x="4" y="7"/>
                </a:cxn>
                <a:cxn ang="0">
                  <a:pos x="5" y="4"/>
                </a:cxn>
              </a:cxnLst>
              <a:rect l="0" t="0" r="r" b="b"/>
              <a:pathLst>
                <a:path w="5" h="11">
                  <a:moveTo>
                    <a:pt x="5" y="4"/>
                  </a:moveTo>
                  <a:lnTo>
                    <a:pt x="5" y="3"/>
                  </a:lnTo>
                  <a:lnTo>
                    <a:pt x="5" y="3"/>
                  </a:lnTo>
                  <a:lnTo>
                    <a:pt x="5" y="1"/>
                  </a:lnTo>
                  <a:lnTo>
                    <a:pt x="4" y="0"/>
                  </a:lnTo>
                  <a:lnTo>
                    <a:pt x="2" y="1"/>
                  </a:lnTo>
                  <a:lnTo>
                    <a:pt x="2" y="1"/>
                  </a:lnTo>
                  <a:lnTo>
                    <a:pt x="1" y="3"/>
                  </a:lnTo>
                  <a:lnTo>
                    <a:pt x="1" y="5"/>
                  </a:lnTo>
                  <a:lnTo>
                    <a:pt x="1" y="6"/>
                  </a:lnTo>
                  <a:lnTo>
                    <a:pt x="0" y="6"/>
                  </a:lnTo>
                  <a:lnTo>
                    <a:pt x="0" y="7"/>
                  </a:lnTo>
                  <a:lnTo>
                    <a:pt x="0" y="8"/>
                  </a:lnTo>
                  <a:lnTo>
                    <a:pt x="1" y="9"/>
                  </a:lnTo>
                  <a:lnTo>
                    <a:pt x="1" y="10"/>
                  </a:lnTo>
                  <a:lnTo>
                    <a:pt x="2" y="10"/>
                  </a:lnTo>
                  <a:lnTo>
                    <a:pt x="3" y="11"/>
                  </a:lnTo>
                  <a:lnTo>
                    <a:pt x="4" y="11"/>
                  </a:lnTo>
                  <a:lnTo>
                    <a:pt x="4" y="10"/>
                  </a:lnTo>
                  <a:lnTo>
                    <a:pt x="4" y="10"/>
                  </a:lnTo>
                  <a:lnTo>
                    <a:pt x="4" y="9"/>
                  </a:lnTo>
                  <a:lnTo>
                    <a:pt x="4" y="7"/>
                  </a:lnTo>
                  <a:lnTo>
                    <a:pt x="5"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78" name="Freeform 629"/>
            <p:cNvSpPr>
              <a:spLocks/>
            </p:cNvSpPr>
            <p:nvPr/>
          </p:nvSpPr>
          <p:spPr bwMode="auto">
            <a:xfrm>
              <a:off x="7796195" y="3303155"/>
              <a:ext cx="3408" cy="8710"/>
            </a:xfrm>
            <a:custGeom>
              <a:avLst/>
              <a:gdLst/>
              <a:ahLst/>
              <a:cxnLst>
                <a:cxn ang="0">
                  <a:pos x="0" y="0"/>
                </a:cxn>
                <a:cxn ang="0">
                  <a:pos x="0" y="0"/>
                </a:cxn>
                <a:cxn ang="0">
                  <a:pos x="0" y="1"/>
                </a:cxn>
                <a:cxn ang="0">
                  <a:pos x="0" y="2"/>
                </a:cxn>
                <a:cxn ang="0">
                  <a:pos x="0" y="3"/>
                </a:cxn>
                <a:cxn ang="0">
                  <a:pos x="0" y="2"/>
                </a:cxn>
                <a:cxn ang="0">
                  <a:pos x="0" y="0"/>
                </a:cxn>
              </a:cxnLst>
              <a:rect l="0" t="0" r="r" b="b"/>
              <a:pathLst>
                <a:path h="3">
                  <a:moveTo>
                    <a:pt x="0" y="0"/>
                  </a:moveTo>
                  <a:lnTo>
                    <a:pt x="0" y="0"/>
                  </a:lnTo>
                  <a:lnTo>
                    <a:pt x="0" y="1"/>
                  </a:lnTo>
                  <a:lnTo>
                    <a:pt x="0" y="2"/>
                  </a:lnTo>
                  <a:lnTo>
                    <a:pt x="0" y="3"/>
                  </a:lnTo>
                  <a:lnTo>
                    <a:pt x="0" y="2"/>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79" name="Freeform 630"/>
            <p:cNvSpPr>
              <a:spLocks/>
            </p:cNvSpPr>
            <p:nvPr/>
          </p:nvSpPr>
          <p:spPr bwMode="auto">
            <a:xfrm>
              <a:off x="8099383" y="2847378"/>
              <a:ext cx="3408" cy="8710"/>
            </a:xfrm>
            <a:custGeom>
              <a:avLst/>
              <a:gdLst/>
              <a:ahLst/>
              <a:cxnLst>
                <a:cxn ang="0">
                  <a:pos x="1" y="0"/>
                </a:cxn>
                <a:cxn ang="0">
                  <a:pos x="0" y="2"/>
                </a:cxn>
                <a:cxn ang="0">
                  <a:pos x="1" y="3"/>
                </a:cxn>
                <a:cxn ang="0">
                  <a:pos x="1" y="3"/>
                </a:cxn>
                <a:cxn ang="0">
                  <a:pos x="1" y="1"/>
                </a:cxn>
                <a:cxn ang="0">
                  <a:pos x="1" y="1"/>
                </a:cxn>
                <a:cxn ang="0">
                  <a:pos x="1" y="0"/>
                </a:cxn>
                <a:cxn ang="0">
                  <a:pos x="1" y="0"/>
                </a:cxn>
              </a:cxnLst>
              <a:rect l="0" t="0" r="r" b="b"/>
              <a:pathLst>
                <a:path w="1" h="3">
                  <a:moveTo>
                    <a:pt x="1" y="0"/>
                  </a:moveTo>
                  <a:lnTo>
                    <a:pt x="0" y="2"/>
                  </a:lnTo>
                  <a:lnTo>
                    <a:pt x="1" y="3"/>
                  </a:lnTo>
                  <a:lnTo>
                    <a:pt x="1" y="3"/>
                  </a:lnTo>
                  <a:lnTo>
                    <a:pt x="1" y="1"/>
                  </a:lnTo>
                  <a:lnTo>
                    <a:pt x="1"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80" name="Freeform 631"/>
            <p:cNvSpPr>
              <a:spLocks/>
            </p:cNvSpPr>
            <p:nvPr/>
          </p:nvSpPr>
          <p:spPr bwMode="auto">
            <a:xfrm>
              <a:off x="7813227" y="3297349"/>
              <a:ext cx="6813" cy="5806"/>
            </a:xfrm>
            <a:custGeom>
              <a:avLst/>
              <a:gdLst/>
              <a:ahLst/>
              <a:cxnLst>
                <a:cxn ang="0">
                  <a:pos x="2" y="0"/>
                </a:cxn>
                <a:cxn ang="0">
                  <a:pos x="1" y="0"/>
                </a:cxn>
                <a:cxn ang="0">
                  <a:pos x="0" y="0"/>
                </a:cxn>
                <a:cxn ang="0">
                  <a:pos x="0" y="0"/>
                </a:cxn>
                <a:cxn ang="0">
                  <a:pos x="0" y="0"/>
                </a:cxn>
                <a:cxn ang="0">
                  <a:pos x="0" y="0"/>
                </a:cxn>
                <a:cxn ang="0">
                  <a:pos x="1" y="1"/>
                </a:cxn>
                <a:cxn ang="0">
                  <a:pos x="2" y="1"/>
                </a:cxn>
                <a:cxn ang="0">
                  <a:pos x="2" y="2"/>
                </a:cxn>
                <a:cxn ang="0">
                  <a:pos x="2" y="1"/>
                </a:cxn>
                <a:cxn ang="0">
                  <a:pos x="2" y="0"/>
                </a:cxn>
              </a:cxnLst>
              <a:rect l="0" t="0" r="r" b="b"/>
              <a:pathLst>
                <a:path w="2" h="2">
                  <a:moveTo>
                    <a:pt x="2" y="0"/>
                  </a:moveTo>
                  <a:lnTo>
                    <a:pt x="1" y="0"/>
                  </a:lnTo>
                  <a:lnTo>
                    <a:pt x="0" y="0"/>
                  </a:lnTo>
                  <a:lnTo>
                    <a:pt x="0" y="0"/>
                  </a:lnTo>
                  <a:lnTo>
                    <a:pt x="0" y="0"/>
                  </a:lnTo>
                  <a:lnTo>
                    <a:pt x="0" y="0"/>
                  </a:lnTo>
                  <a:lnTo>
                    <a:pt x="1" y="1"/>
                  </a:lnTo>
                  <a:lnTo>
                    <a:pt x="2" y="1"/>
                  </a:lnTo>
                  <a:lnTo>
                    <a:pt x="2" y="2"/>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81" name="Freeform 632"/>
            <p:cNvSpPr>
              <a:spLocks/>
            </p:cNvSpPr>
            <p:nvPr/>
          </p:nvSpPr>
          <p:spPr bwMode="auto">
            <a:xfrm>
              <a:off x="7820040" y="3326379"/>
              <a:ext cx="13626" cy="29030"/>
            </a:xfrm>
            <a:custGeom>
              <a:avLst/>
              <a:gdLst/>
              <a:ahLst/>
              <a:cxnLst>
                <a:cxn ang="0">
                  <a:pos x="0" y="9"/>
                </a:cxn>
                <a:cxn ang="0">
                  <a:pos x="2" y="6"/>
                </a:cxn>
                <a:cxn ang="0">
                  <a:pos x="4" y="4"/>
                </a:cxn>
                <a:cxn ang="0">
                  <a:pos x="4" y="0"/>
                </a:cxn>
                <a:cxn ang="0">
                  <a:pos x="4" y="0"/>
                </a:cxn>
                <a:cxn ang="0">
                  <a:pos x="3" y="1"/>
                </a:cxn>
                <a:cxn ang="0">
                  <a:pos x="0" y="8"/>
                </a:cxn>
                <a:cxn ang="0">
                  <a:pos x="0" y="10"/>
                </a:cxn>
                <a:cxn ang="0">
                  <a:pos x="0" y="9"/>
                </a:cxn>
              </a:cxnLst>
              <a:rect l="0" t="0" r="r" b="b"/>
              <a:pathLst>
                <a:path w="4" h="10">
                  <a:moveTo>
                    <a:pt x="0" y="9"/>
                  </a:moveTo>
                  <a:lnTo>
                    <a:pt x="2" y="6"/>
                  </a:lnTo>
                  <a:lnTo>
                    <a:pt x="4" y="4"/>
                  </a:lnTo>
                  <a:lnTo>
                    <a:pt x="4" y="0"/>
                  </a:lnTo>
                  <a:lnTo>
                    <a:pt x="4" y="0"/>
                  </a:lnTo>
                  <a:lnTo>
                    <a:pt x="3" y="1"/>
                  </a:lnTo>
                  <a:lnTo>
                    <a:pt x="0" y="8"/>
                  </a:lnTo>
                  <a:lnTo>
                    <a:pt x="0" y="10"/>
                  </a:lnTo>
                  <a:lnTo>
                    <a:pt x="0"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82" name="Freeform 633"/>
            <p:cNvSpPr>
              <a:spLocks/>
            </p:cNvSpPr>
            <p:nvPr/>
          </p:nvSpPr>
          <p:spPr bwMode="auto">
            <a:xfrm>
              <a:off x="7789382" y="3288640"/>
              <a:ext cx="6813" cy="5806"/>
            </a:xfrm>
            <a:custGeom>
              <a:avLst/>
              <a:gdLst/>
              <a:ahLst/>
              <a:cxnLst>
                <a:cxn ang="0">
                  <a:pos x="2" y="0"/>
                </a:cxn>
                <a:cxn ang="0">
                  <a:pos x="1" y="0"/>
                </a:cxn>
                <a:cxn ang="0">
                  <a:pos x="0" y="1"/>
                </a:cxn>
                <a:cxn ang="0">
                  <a:pos x="1" y="1"/>
                </a:cxn>
                <a:cxn ang="0">
                  <a:pos x="1" y="2"/>
                </a:cxn>
                <a:cxn ang="0">
                  <a:pos x="2" y="2"/>
                </a:cxn>
                <a:cxn ang="0">
                  <a:pos x="2" y="1"/>
                </a:cxn>
                <a:cxn ang="0">
                  <a:pos x="2" y="0"/>
                </a:cxn>
                <a:cxn ang="0">
                  <a:pos x="2" y="0"/>
                </a:cxn>
              </a:cxnLst>
              <a:rect l="0" t="0" r="r" b="b"/>
              <a:pathLst>
                <a:path w="2" h="2">
                  <a:moveTo>
                    <a:pt x="2" y="0"/>
                  </a:moveTo>
                  <a:lnTo>
                    <a:pt x="1" y="0"/>
                  </a:lnTo>
                  <a:lnTo>
                    <a:pt x="0" y="1"/>
                  </a:lnTo>
                  <a:lnTo>
                    <a:pt x="1" y="1"/>
                  </a:lnTo>
                  <a:lnTo>
                    <a:pt x="1" y="2"/>
                  </a:lnTo>
                  <a:lnTo>
                    <a:pt x="2" y="2"/>
                  </a:lnTo>
                  <a:lnTo>
                    <a:pt x="2" y="1"/>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83" name="Freeform 634"/>
            <p:cNvSpPr>
              <a:spLocks/>
            </p:cNvSpPr>
            <p:nvPr/>
          </p:nvSpPr>
          <p:spPr bwMode="auto">
            <a:xfrm>
              <a:off x="7871141" y="2940276"/>
              <a:ext cx="13626" cy="8710"/>
            </a:xfrm>
            <a:custGeom>
              <a:avLst/>
              <a:gdLst/>
              <a:ahLst/>
              <a:cxnLst>
                <a:cxn ang="0">
                  <a:pos x="3" y="0"/>
                </a:cxn>
                <a:cxn ang="0">
                  <a:pos x="1" y="1"/>
                </a:cxn>
                <a:cxn ang="0">
                  <a:pos x="0" y="2"/>
                </a:cxn>
                <a:cxn ang="0">
                  <a:pos x="0" y="3"/>
                </a:cxn>
                <a:cxn ang="0">
                  <a:pos x="3" y="2"/>
                </a:cxn>
                <a:cxn ang="0">
                  <a:pos x="4" y="1"/>
                </a:cxn>
                <a:cxn ang="0">
                  <a:pos x="4" y="0"/>
                </a:cxn>
                <a:cxn ang="0">
                  <a:pos x="3" y="0"/>
                </a:cxn>
              </a:cxnLst>
              <a:rect l="0" t="0" r="r" b="b"/>
              <a:pathLst>
                <a:path w="4" h="3">
                  <a:moveTo>
                    <a:pt x="3" y="0"/>
                  </a:moveTo>
                  <a:lnTo>
                    <a:pt x="1" y="1"/>
                  </a:lnTo>
                  <a:lnTo>
                    <a:pt x="0" y="2"/>
                  </a:lnTo>
                  <a:lnTo>
                    <a:pt x="0" y="3"/>
                  </a:lnTo>
                  <a:lnTo>
                    <a:pt x="3" y="2"/>
                  </a:lnTo>
                  <a:lnTo>
                    <a:pt x="4" y="1"/>
                  </a:lnTo>
                  <a:lnTo>
                    <a:pt x="4" y="0"/>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84" name="Freeform 635"/>
            <p:cNvSpPr>
              <a:spLocks/>
            </p:cNvSpPr>
            <p:nvPr/>
          </p:nvSpPr>
          <p:spPr bwMode="auto">
            <a:xfrm>
              <a:off x="4362324" y="3311865"/>
              <a:ext cx="3408" cy="2904"/>
            </a:xfrm>
            <a:custGeom>
              <a:avLst/>
              <a:gdLst/>
              <a:ahLst/>
              <a:cxnLst>
                <a:cxn ang="0">
                  <a:pos x="0" y="1"/>
                </a:cxn>
                <a:cxn ang="0">
                  <a:pos x="1" y="0"/>
                </a:cxn>
                <a:cxn ang="0">
                  <a:pos x="1" y="0"/>
                </a:cxn>
                <a:cxn ang="0">
                  <a:pos x="0" y="0"/>
                </a:cxn>
                <a:cxn ang="0">
                  <a:pos x="0" y="1"/>
                </a:cxn>
              </a:cxnLst>
              <a:rect l="0" t="0" r="r" b="b"/>
              <a:pathLst>
                <a:path w="1" h="1">
                  <a:moveTo>
                    <a:pt x="0" y="1"/>
                  </a:moveTo>
                  <a:lnTo>
                    <a:pt x="1" y="0"/>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85" name="Freeform 636"/>
            <p:cNvSpPr>
              <a:spLocks/>
            </p:cNvSpPr>
            <p:nvPr/>
          </p:nvSpPr>
          <p:spPr bwMode="auto">
            <a:xfrm>
              <a:off x="4369137" y="3253804"/>
              <a:ext cx="3408" cy="8710"/>
            </a:xfrm>
            <a:custGeom>
              <a:avLst/>
              <a:gdLst/>
              <a:ahLst/>
              <a:cxnLst>
                <a:cxn ang="0">
                  <a:pos x="0" y="2"/>
                </a:cxn>
                <a:cxn ang="0">
                  <a:pos x="0" y="3"/>
                </a:cxn>
                <a:cxn ang="0">
                  <a:pos x="0" y="3"/>
                </a:cxn>
                <a:cxn ang="0">
                  <a:pos x="0" y="2"/>
                </a:cxn>
                <a:cxn ang="0">
                  <a:pos x="0" y="0"/>
                </a:cxn>
                <a:cxn ang="0">
                  <a:pos x="0" y="0"/>
                </a:cxn>
                <a:cxn ang="0">
                  <a:pos x="0" y="0"/>
                </a:cxn>
                <a:cxn ang="0">
                  <a:pos x="0" y="2"/>
                </a:cxn>
              </a:cxnLst>
              <a:rect l="0" t="0" r="r" b="b"/>
              <a:pathLst>
                <a:path h="3">
                  <a:moveTo>
                    <a:pt x="0" y="2"/>
                  </a:moveTo>
                  <a:lnTo>
                    <a:pt x="0" y="3"/>
                  </a:lnTo>
                  <a:lnTo>
                    <a:pt x="0" y="3"/>
                  </a:lnTo>
                  <a:lnTo>
                    <a:pt x="0" y="2"/>
                  </a:lnTo>
                  <a:lnTo>
                    <a:pt x="0" y="0"/>
                  </a:lnTo>
                  <a:lnTo>
                    <a:pt x="0" y="0"/>
                  </a:lnTo>
                  <a:lnTo>
                    <a:pt x="0"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86" name="Freeform 637"/>
            <p:cNvSpPr>
              <a:spLocks/>
            </p:cNvSpPr>
            <p:nvPr/>
          </p:nvSpPr>
          <p:spPr bwMode="auto">
            <a:xfrm>
              <a:off x="4372543" y="3291543"/>
              <a:ext cx="3408" cy="5806"/>
            </a:xfrm>
            <a:custGeom>
              <a:avLst/>
              <a:gdLst/>
              <a:ahLst/>
              <a:cxnLst>
                <a:cxn ang="0">
                  <a:pos x="0" y="1"/>
                </a:cxn>
                <a:cxn ang="0">
                  <a:pos x="0" y="2"/>
                </a:cxn>
                <a:cxn ang="0">
                  <a:pos x="1" y="2"/>
                </a:cxn>
                <a:cxn ang="0">
                  <a:pos x="1" y="0"/>
                </a:cxn>
                <a:cxn ang="0">
                  <a:pos x="0" y="1"/>
                </a:cxn>
              </a:cxnLst>
              <a:rect l="0" t="0" r="r" b="b"/>
              <a:pathLst>
                <a:path w="1" h="2">
                  <a:moveTo>
                    <a:pt x="0" y="1"/>
                  </a:moveTo>
                  <a:lnTo>
                    <a:pt x="0" y="2"/>
                  </a:lnTo>
                  <a:lnTo>
                    <a:pt x="1" y="2"/>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87" name="Freeform 638"/>
            <p:cNvSpPr>
              <a:spLocks/>
            </p:cNvSpPr>
            <p:nvPr/>
          </p:nvSpPr>
          <p:spPr bwMode="auto">
            <a:xfrm>
              <a:off x="4358916" y="3230580"/>
              <a:ext cx="3408" cy="2904"/>
            </a:xfrm>
            <a:custGeom>
              <a:avLst/>
              <a:gdLst/>
              <a:ahLst/>
              <a:cxnLst>
                <a:cxn ang="0">
                  <a:pos x="0" y="0"/>
                </a:cxn>
                <a:cxn ang="0">
                  <a:pos x="0" y="0"/>
                </a:cxn>
                <a:cxn ang="0">
                  <a:pos x="0" y="1"/>
                </a:cxn>
                <a:cxn ang="0">
                  <a:pos x="0" y="1"/>
                </a:cxn>
                <a:cxn ang="0">
                  <a:pos x="1" y="0"/>
                </a:cxn>
                <a:cxn ang="0">
                  <a:pos x="1" y="0"/>
                </a:cxn>
                <a:cxn ang="0">
                  <a:pos x="0" y="0"/>
                </a:cxn>
                <a:cxn ang="0">
                  <a:pos x="0" y="0"/>
                </a:cxn>
              </a:cxnLst>
              <a:rect l="0" t="0" r="r" b="b"/>
              <a:pathLst>
                <a:path w="1" h="1">
                  <a:moveTo>
                    <a:pt x="0" y="0"/>
                  </a:moveTo>
                  <a:lnTo>
                    <a:pt x="0" y="0"/>
                  </a:lnTo>
                  <a:lnTo>
                    <a:pt x="0" y="1"/>
                  </a:lnTo>
                  <a:lnTo>
                    <a:pt x="0" y="1"/>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88" name="Freeform 639"/>
            <p:cNvSpPr>
              <a:spLocks/>
            </p:cNvSpPr>
            <p:nvPr/>
          </p:nvSpPr>
          <p:spPr bwMode="auto">
            <a:xfrm>
              <a:off x="4358916" y="3239288"/>
              <a:ext cx="10221" cy="8710"/>
            </a:xfrm>
            <a:custGeom>
              <a:avLst/>
              <a:gdLst/>
              <a:ahLst/>
              <a:cxnLst>
                <a:cxn ang="0">
                  <a:pos x="3" y="1"/>
                </a:cxn>
                <a:cxn ang="0">
                  <a:pos x="3" y="0"/>
                </a:cxn>
                <a:cxn ang="0">
                  <a:pos x="2" y="0"/>
                </a:cxn>
                <a:cxn ang="0">
                  <a:pos x="2" y="2"/>
                </a:cxn>
                <a:cxn ang="0">
                  <a:pos x="1" y="1"/>
                </a:cxn>
                <a:cxn ang="0">
                  <a:pos x="0" y="2"/>
                </a:cxn>
                <a:cxn ang="0">
                  <a:pos x="0" y="3"/>
                </a:cxn>
                <a:cxn ang="0">
                  <a:pos x="1" y="3"/>
                </a:cxn>
                <a:cxn ang="0">
                  <a:pos x="2" y="2"/>
                </a:cxn>
                <a:cxn ang="0">
                  <a:pos x="2" y="2"/>
                </a:cxn>
                <a:cxn ang="0">
                  <a:pos x="3" y="2"/>
                </a:cxn>
                <a:cxn ang="0">
                  <a:pos x="3" y="2"/>
                </a:cxn>
                <a:cxn ang="0">
                  <a:pos x="3" y="2"/>
                </a:cxn>
                <a:cxn ang="0">
                  <a:pos x="3" y="1"/>
                </a:cxn>
              </a:cxnLst>
              <a:rect l="0" t="0" r="r" b="b"/>
              <a:pathLst>
                <a:path w="3" h="3">
                  <a:moveTo>
                    <a:pt x="3" y="1"/>
                  </a:moveTo>
                  <a:lnTo>
                    <a:pt x="3" y="0"/>
                  </a:lnTo>
                  <a:lnTo>
                    <a:pt x="2" y="0"/>
                  </a:lnTo>
                  <a:lnTo>
                    <a:pt x="2" y="2"/>
                  </a:lnTo>
                  <a:lnTo>
                    <a:pt x="1" y="1"/>
                  </a:lnTo>
                  <a:lnTo>
                    <a:pt x="0" y="2"/>
                  </a:lnTo>
                  <a:lnTo>
                    <a:pt x="0" y="3"/>
                  </a:lnTo>
                  <a:lnTo>
                    <a:pt x="1" y="3"/>
                  </a:lnTo>
                  <a:lnTo>
                    <a:pt x="2" y="2"/>
                  </a:lnTo>
                  <a:lnTo>
                    <a:pt x="2" y="2"/>
                  </a:lnTo>
                  <a:lnTo>
                    <a:pt x="3" y="2"/>
                  </a:lnTo>
                  <a:lnTo>
                    <a:pt x="3" y="2"/>
                  </a:lnTo>
                  <a:lnTo>
                    <a:pt x="3" y="2"/>
                  </a:lnTo>
                  <a:lnTo>
                    <a:pt x="3"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89" name="Freeform 640"/>
            <p:cNvSpPr>
              <a:spLocks/>
            </p:cNvSpPr>
            <p:nvPr/>
          </p:nvSpPr>
          <p:spPr bwMode="auto">
            <a:xfrm>
              <a:off x="3391437" y="3015755"/>
              <a:ext cx="10221" cy="8710"/>
            </a:xfrm>
            <a:custGeom>
              <a:avLst/>
              <a:gdLst/>
              <a:ahLst/>
              <a:cxnLst>
                <a:cxn ang="0">
                  <a:pos x="2" y="2"/>
                </a:cxn>
                <a:cxn ang="0">
                  <a:pos x="2" y="2"/>
                </a:cxn>
                <a:cxn ang="0">
                  <a:pos x="0" y="0"/>
                </a:cxn>
                <a:cxn ang="0">
                  <a:pos x="0" y="0"/>
                </a:cxn>
                <a:cxn ang="0">
                  <a:pos x="0" y="0"/>
                </a:cxn>
                <a:cxn ang="0">
                  <a:pos x="2" y="3"/>
                </a:cxn>
                <a:cxn ang="0">
                  <a:pos x="3" y="3"/>
                </a:cxn>
                <a:cxn ang="0">
                  <a:pos x="3" y="2"/>
                </a:cxn>
                <a:cxn ang="0">
                  <a:pos x="2" y="2"/>
                </a:cxn>
                <a:cxn ang="0">
                  <a:pos x="2" y="2"/>
                </a:cxn>
              </a:cxnLst>
              <a:rect l="0" t="0" r="r" b="b"/>
              <a:pathLst>
                <a:path w="3" h="3">
                  <a:moveTo>
                    <a:pt x="2" y="2"/>
                  </a:moveTo>
                  <a:lnTo>
                    <a:pt x="2" y="2"/>
                  </a:lnTo>
                  <a:lnTo>
                    <a:pt x="0" y="0"/>
                  </a:lnTo>
                  <a:lnTo>
                    <a:pt x="0" y="0"/>
                  </a:lnTo>
                  <a:lnTo>
                    <a:pt x="0" y="0"/>
                  </a:lnTo>
                  <a:lnTo>
                    <a:pt x="2" y="3"/>
                  </a:lnTo>
                  <a:lnTo>
                    <a:pt x="3" y="3"/>
                  </a:lnTo>
                  <a:lnTo>
                    <a:pt x="3" y="2"/>
                  </a:lnTo>
                  <a:lnTo>
                    <a:pt x="2"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90" name="Freeform 641"/>
            <p:cNvSpPr>
              <a:spLocks/>
            </p:cNvSpPr>
            <p:nvPr/>
          </p:nvSpPr>
          <p:spPr bwMode="auto">
            <a:xfrm>
              <a:off x="3411876" y="3021561"/>
              <a:ext cx="6813" cy="8710"/>
            </a:xfrm>
            <a:custGeom>
              <a:avLst/>
              <a:gdLst/>
              <a:ahLst/>
              <a:cxnLst>
                <a:cxn ang="0">
                  <a:pos x="1" y="0"/>
                </a:cxn>
                <a:cxn ang="0">
                  <a:pos x="0" y="0"/>
                </a:cxn>
                <a:cxn ang="0">
                  <a:pos x="0" y="1"/>
                </a:cxn>
                <a:cxn ang="0">
                  <a:pos x="0" y="2"/>
                </a:cxn>
                <a:cxn ang="0">
                  <a:pos x="0" y="2"/>
                </a:cxn>
                <a:cxn ang="0">
                  <a:pos x="1" y="3"/>
                </a:cxn>
                <a:cxn ang="0">
                  <a:pos x="2" y="3"/>
                </a:cxn>
                <a:cxn ang="0">
                  <a:pos x="2" y="1"/>
                </a:cxn>
                <a:cxn ang="0">
                  <a:pos x="1" y="0"/>
                </a:cxn>
                <a:cxn ang="0">
                  <a:pos x="1" y="0"/>
                </a:cxn>
              </a:cxnLst>
              <a:rect l="0" t="0" r="r" b="b"/>
              <a:pathLst>
                <a:path w="2" h="3">
                  <a:moveTo>
                    <a:pt x="1" y="0"/>
                  </a:moveTo>
                  <a:lnTo>
                    <a:pt x="0" y="0"/>
                  </a:lnTo>
                  <a:lnTo>
                    <a:pt x="0" y="1"/>
                  </a:lnTo>
                  <a:lnTo>
                    <a:pt x="0" y="2"/>
                  </a:lnTo>
                  <a:lnTo>
                    <a:pt x="0" y="2"/>
                  </a:lnTo>
                  <a:lnTo>
                    <a:pt x="1" y="3"/>
                  </a:lnTo>
                  <a:lnTo>
                    <a:pt x="2" y="3"/>
                  </a:lnTo>
                  <a:lnTo>
                    <a:pt x="2"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91" name="Freeform 642"/>
            <p:cNvSpPr>
              <a:spLocks/>
            </p:cNvSpPr>
            <p:nvPr/>
          </p:nvSpPr>
          <p:spPr bwMode="auto">
            <a:xfrm>
              <a:off x="4379356" y="3323477"/>
              <a:ext cx="3408" cy="5806"/>
            </a:xfrm>
            <a:custGeom>
              <a:avLst/>
              <a:gdLst/>
              <a:ahLst/>
              <a:cxnLst>
                <a:cxn ang="0">
                  <a:pos x="0" y="2"/>
                </a:cxn>
                <a:cxn ang="0">
                  <a:pos x="1" y="2"/>
                </a:cxn>
                <a:cxn ang="0">
                  <a:pos x="1" y="2"/>
                </a:cxn>
                <a:cxn ang="0">
                  <a:pos x="1" y="1"/>
                </a:cxn>
                <a:cxn ang="0">
                  <a:pos x="1" y="0"/>
                </a:cxn>
                <a:cxn ang="0">
                  <a:pos x="1" y="1"/>
                </a:cxn>
                <a:cxn ang="0">
                  <a:pos x="1" y="1"/>
                </a:cxn>
                <a:cxn ang="0">
                  <a:pos x="0" y="2"/>
                </a:cxn>
              </a:cxnLst>
              <a:rect l="0" t="0" r="r" b="b"/>
              <a:pathLst>
                <a:path w="1" h="2">
                  <a:moveTo>
                    <a:pt x="0" y="2"/>
                  </a:moveTo>
                  <a:lnTo>
                    <a:pt x="1" y="2"/>
                  </a:lnTo>
                  <a:lnTo>
                    <a:pt x="1" y="2"/>
                  </a:lnTo>
                  <a:lnTo>
                    <a:pt x="1" y="1"/>
                  </a:lnTo>
                  <a:lnTo>
                    <a:pt x="1" y="0"/>
                  </a:lnTo>
                  <a:lnTo>
                    <a:pt x="1" y="1"/>
                  </a:lnTo>
                  <a:lnTo>
                    <a:pt x="1"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92" name="Freeform 643"/>
            <p:cNvSpPr>
              <a:spLocks/>
            </p:cNvSpPr>
            <p:nvPr/>
          </p:nvSpPr>
          <p:spPr bwMode="auto">
            <a:xfrm>
              <a:off x="4375950" y="3279930"/>
              <a:ext cx="3408" cy="5806"/>
            </a:xfrm>
            <a:custGeom>
              <a:avLst/>
              <a:gdLst/>
              <a:ahLst/>
              <a:cxnLst>
                <a:cxn ang="0">
                  <a:pos x="1" y="2"/>
                </a:cxn>
                <a:cxn ang="0">
                  <a:pos x="1" y="1"/>
                </a:cxn>
                <a:cxn ang="0">
                  <a:pos x="0" y="0"/>
                </a:cxn>
                <a:cxn ang="0">
                  <a:pos x="0" y="2"/>
                </a:cxn>
                <a:cxn ang="0">
                  <a:pos x="0" y="2"/>
                </a:cxn>
                <a:cxn ang="0">
                  <a:pos x="1" y="2"/>
                </a:cxn>
              </a:cxnLst>
              <a:rect l="0" t="0" r="r" b="b"/>
              <a:pathLst>
                <a:path w="1" h="2">
                  <a:moveTo>
                    <a:pt x="1" y="2"/>
                  </a:moveTo>
                  <a:lnTo>
                    <a:pt x="1" y="1"/>
                  </a:lnTo>
                  <a:lnTo>
                    <a:pt x="0" y="0"/>
                  </a:lnTo>
                  <a:lnTo>
                    <a:pt x="0" y="2"/>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93" name="Freeform 644"/>
            <p:cNvSpPr>
              <a:spLocks/>
            </p:cNvSpPr>
            <p:nvPr/>
          </p:nvSpPr>
          <p:spPr bwMode="auto">
            <a:xfrm>
              <a:off x="7806414" y="3335089"/>
              <a:ext cx="3408" cy="2904"/>
            </a:xfrm>
            <a:custGeom>
              <a:avLst/>
              <a:gdLst/>
              <a:ahLst/>
              <a:cxnLst>
                <a:cxn ang="0">
                  <a:pos x="0" y="0"/>
                </a:cxn>
                <a:cxn ang="0">
                  <a:pos x="0" y="0"/>
                </a:cxn>
                <a:cxn ang="0">
                  <a:pos x="0" y="1"/>
                </a:cxn>
                <a:cxn ang="0">
                  <a:pos x="0" y="1"/>
                </a:cxn>
                <a:cxn ang="0">
                  <a:pos x="0" y="1"/>
                </a:cxn>
                <a:cxn ang="0">
                  <a:pos x="0" y="1"/>
                </a:cxn>
                <a:cxn ang="0">
                  <a:pos x="0" y="1"/>
                </a:cxn>
                <a:cxn ang="0">
                  <a:pos x="0" y="0"/>
                </a:cxn>
              </a:cxnLst>
              <a:rect l="0" t="0" r="r" b="b"/>
              <a:pathLst>
                <a:path h="1">
                  <a:moveTo>
                    <a:pt x="0" y="0"/>
                  </a:moveTo>
                  <a:lnTo>
                    <a:pt x="0" y="0"/>
                  </a:lnTo>
                  <a:lnTo>
                    <a:pt x="0" y="1"/>
                  </a:lnTo>
                  <a:lnTo>
                    <a:pt x="0" y="1"/>
                  </a:lnTo>
                  <a:lnTo>
                    <a:pt x="0" y="1"/>
                  </a:lnTo>
                  <a:lnTo>
                    <a:pt x="0" y="1"/>
                  </a:lnTo>
                  <a:lnTo>
                    <a:pt x="0"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94" name="Freeform 645"/>
            <p:cNvSpPr>
              <a:spLocks/>
            </p:cNvSpPr>
            <p:nvPr/>
          </p:nvSpPr>
          <p:spPr bwMode="auto">
            <a:xfrm>
              <a:off x="7925646" y="2948984"/>
              <a:ext cx="3408" cy="5806"/>
            </a:xfrm>
            <a:custGeom>
              <a:avLst/>
              <a:gdLst/>
              <a:ahLst/>
              <a:cxnLst>
                <a:cxn ang="0">
                  <a:pos x="1" y="0"/>
                </a:cxn>
                <a:cxn ang="0">
                  <a:pos x="0" y="1"/>
                </a:cxn>
                <a:cxn ang="0">
                  <a:pos x="1" y="2"/>
                </a:cxn>
                <a:cxn ang="0">
                  <a:pos x="1" y="1"/>
                </a:cxn>
                <a:cxn ang="0">
                  <a:pos x="1" y="0"/>
                </a:cxn>
                <a:cxn ang="0">
                  <a:pos x="1" y="0"/>
                </a:cxn>
                <a:cxn ang="0">
                  <a:pos x="1" y="0"/>
                </a:cxn>
              </a:cxnLst>
              <a:rect l="0" t="0" r="r" b="b"/>
              <a:pathLst>
                <a:path w="1" h="2">
                  <a:moveTo>
                    <a:pt x="1" y="0"/>
                  </a:moveTo>
                  <a:lnTo>
                    <a:pt x="0" y="1"/>
                  </a:lnTo>
                  <a:lnTo>
                    <a:pt x="1" y="2"/>
                  </a:lnTo>
                  <a:lnTo>
                    <a:pt x="1" y="1"/>
                  </a:lnTo>
                  <a:lnTo>
                    <a:pt x="1"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95" name="Freeform 646"/>
            <p:cNvSpPr>
              <a:spLocks/>
            </p:cNvSpPr>
            <p:nvPr/>
          </p:nvSpPr>
          <p:spPr bwMode="auto">
            <a:xfrm>
              <a:off x="7932460" y="2917051"/>
              <a:ext cx="3408" cy="8710"/>
            </a:xfrm>
            <a:custGeom>
              <a:avLst/>
              <a:gdLst/>
              <a:ahLst/>
              <a:cxnLst>
                <a:cxn ang="0">
                  <a:pos x="0" y="2"/>
                </a:cxn>
                <a:cxn ang="0">
                  <a:pos x="0" y="1"/>
                </a:cxn>
                <a:cxn ang="0">
                  <a:pos x="0" y="0"/>
                </a:cxn>
                <a:cxn ang="0">
                  <a:pos x="0" y="1"/>
                </a:cxn>
                <a:cxn ang="0">
                  <a:pos x="0" y="2"/>
                </a:cxn>
                <a:cxn ang="0">
                  <a:pos x="0" y="3"/>
                </a:cxn>
                <a:cxn ang="0">
                  <a:pos x="0" y="2"/>
                </a:cxn>
              </a:cxnLst>
              <a:rect l="0" t="0" r="r" b="b"/>
              <a:pathLst>
                <a:path h="3">
                  <a:moveTo>
                    <a:pt x="0" y="2"/>
                  </a:moveTo>
                  <a:lnTo>
                    <a:pt x="0" y="1"/>
                  </a:lnTo>
                  <a:lnTo>
                    <a:pt x="0" y="0"/>
                  </a:lnTo>
                  <a:lnTo>
                    <a:pt x="0" y="1"/>
                  </a:lnTo>
                  <a:lnTo>
                    <a:pt x="0" y="2"/>
                  </a:lnTo>
                  <a:lnTo>
                    <a:pt x="0" y="3"/>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96" name="Freeform 647"/>
            <p:cNvSpPr>
              <a:spLocks/>
            </p:cNvSpPr>
            <p:nvPr/>
          </p:nvSpPr>
          <p:spPr bwMode="auto">
            <a:xfrm>
              <a:off x="7929052" y="2925760"/>
              <a:ext cx="3408" cy="2904"/>
            </a:xfrm>
            <a:custGeom>
              <a:avLst/>
              <a:gdLst/>
              <a:ahLst/>
              <a:cxnLst>
                <a:cxn ang="0">
                  <a:pos x="0" y="0"/>
                </a:cxn>
                <a:cxn ang="0">
                  <a:pos x="0" y="1"/>
                </a:cxn>
                <a:cxn ang="0">
                  <a:pos x="1" y="0"/>
                </a:cxn>
                <a:cxn ang="0">
                  <a:pos x="1" y="0"/>
                </a:cxn>
                <a:cxn ang="0">
                  <a:pos x="0" y="0"/>
                </a:cxn>
              </a:cxnLst>
              <a:rect l="0" t="0" r="r" b="b"/>
              <a:pathLst>
                <a:path w="1" h="1">
                  <a:moveTo>
                    <a:pt x="0" y="0"/>
                  </a:moveTo>
                  <a:lnTo>
                    <a:pt x="0" y="1"/>
                  </a:lnTo>
                  <a:lnTo>
                    <a:pt x="1"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97" name="Freeform 648"/>
            <p:cNvSpPr>
              <a:spLocks/>
            </p:cNvSpPr>
            <p:nvPr/>
          </p:nvSpPr>
          <p:spPr bwMode="auto">
            <a:xfrm>
              <a:off x="7755316" y="3308961"/>
              <a:ext cx="3408" cy="5806"/>
            </a:xfrm>
            <a:custGeom>
              <a:avLst/>
              <a:gdLst/>
              <a:ahLst/>
              <a:cxnLst>
                <a:cxn ang="0">
                  <a:pos x="1" y="1"/>
                </a:cxn>
                <a:cxn ang="0">
                  <a:pos x="1" y="1"/>
                </a:cxn>
                <a:cxn ang="0">
                  <a:pos x="1" y="1"/>
                </a:cxn>
                <a:cxn ang="0">
                  <a:pos x="0" y="0"/>
                </a:cxn>
                <a:cxn ang="0">
                  <a:pos x="1" y="1"/>
                </a:cxn>
                <a:cxn ang="0">
                  <a:pos x="1" y="2"/>
                </a:cxn>
                <a:cxn ang="0">
                  <a:pos x="1" y="2"/>
                </a:cxn>
                <a:cxn ang="0">
                  <a:pos x="1" y="1"/>
                </a:cxn>
              </a:cxnLst>
              <a:rect l="0" t="0" r="r" b="b"/>
              <a:pathLst>
                <a:path w="1" h="2">
                  <a:moveTo>
                    <a:pt x="1" y="1"/>
                  </a:moveTo>
                  <a:lnTo>
                    <a:pt x="1" y="1"/>
                  </a:lnTo>
                  <a:lnTo>
                    <a:pt x="1" y="1"/>
                  </a:lnTo>
                  <a:lnTo>
                    <a:pt x="0" y="0"/>
                  </a:lnTo>
                  <a:lnTo>
                    <a:pt x="1" y="1"/>
                  </a:lnTo>
                  <a:lnTo>
                    <a:pt x="1" y="2"/>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98" name="Freeform 649"/>
            <p:cNvSpPr>
              <a:spLocks/>
            </p:cNvSpPr>
            <p:nvPr/>
          </p:nvSpPr>
          <p:spPr bwMode="auto">
            <a:xfrm>
              <a:off x="7932460" y="3033173"/>
              <a:ext cx="3408" cy="5806"/>
            </a:xfrm>
            <a:custGeom>
              <a:avLst/>
              <a:gdLst/>
              <a:ahLst/>
              <a:cxnLst>
                <a:cxn ang="0">
                  <a:pos x="0" y="1"/>
                </a:cxn>
                <a:cxn ang="0">
                  <a:pos x="0" y="2"/>
                </a:cxn>
                <a:cxn ang="0">
                  <a:pos x="0" y="2"/>
                </a:cxn>
                <a:cxn ang="0">
                  <a:pos x="0" y="2"/>
                </a:cxn>
                <a:cxn ang="0">
                  <a:pos x="0" y="2"/>
                </a:cxn>
                <a:cxn ang="0">
                  <a:pos x="0" y="1"/>
                </a:cxn>
                <a:cxn ang="0">
                  <a:pos x="1" y="0"/>
                </a:cxn>
                <a:cxn ang="0">
                  <a:pos x="1" y="0"/>
                </a:cxn>
                <a:cxn ang="0">
                  <a:pos x="1" y="0"/>
                </a:cxn>
                <a:cxn ang="0">
                  <a:pos x="0" y="0"/>
                </a:cxn>
                <a:cxn ang="0">
                  <a:pos x="0" y="0"/>
                </a:cxn>
                <a:cxn ang="0">
                  <a:pos x="0" y="1"/>
                </a:cxn>
              </a:cxnLst>
              <a:rect l="0" t="0" r="r" b="b"/>
              <a:pathLst>
                <a:path w="1" h="2">
                  <a:moveTo>
                    <a:pt x="0" y="1"/>
                  </a:moveTo>
                  <a:lnTo>
                    <a:pt x="0" y="2"/>
                  </a:lnTo>
                  <a:lnTo>
                    <a:pt x="0" y="2"/>
                  </a:lnTo>
                  <a:lnTo>
                    <a:pt x="0" y="2"/>
                  </a:lnTo>
                  <a:lnTo>
                    <a:pt x="0" y="2"/>
                  </a:lnTo>
                  <a:lnTo>
                    <a:pt x="0" y="1"/>
                  </a:lnTo>
                  <a:lnTo>
                    <a:pt x="1" y="0"/>
                  </a:lnTo>
                  <a:lnTo>
                    <a:pt x="1" y="0"/>
                  </a:lnTo>
                  <a:lnTo>
                    <a:pt x="1" y="0"/>
                  </a:lnTo>
                  <a:lnTo>
                    <a:pt x="0"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99" name="Freeform 650"/>
            <p:cNvSpPr>
              <a:spLocks/>
            </p:cNvSpPr>
            <p:nvPr/>
          </p:nvSpPr>
          <p:spPr bwMode="auto">
            <a:xfrm>
              <a:off x="7901799" y="3062203"/>
              <a:ext cx="6813" cy="11612"/>
            </a:xfrm>
            <a:custGeom>
              <a:avLst/>
              <a:gdLst/>
              <a:ahLst/>
              <a:cxnLst>
                <a:cxn ang="0">
                  <a:pos x="0" y="4"/>
                </a:cxn>
                <a:cxn ang="0">
                  <a:pos x="1" y="3"/>
                </a:cxn>
                <a:cxn ang="0">
                  <a:pos x="1" y="3"/>
                </a:cxn>
                <a:cxn ang="0">
                  <a:pos x="1" y="2"/>
                </a:cxn>
                <a:cxn ang="0">
                  <a:pos x="2" y="2"/>
                </a:cxn>
                <a:cxn ang="0">
                  <a:pos x="2" y="1"/>
                </a:cxn>
                <a:cxn ang="0">
                  <a:pos x="2" y="0"/>
                </a:cxn>
                <a:cxn ang="0">
                  <a:pos x="2" y="1"/>
                </a:cxn>
                <a:cxn ang="0">
                  <a:pos x="1" y="1"/>
                </a:cxn>
                <a:cxn ang="0">
                  <a:pos x="1" y="1"/>
                </a:cxn>
                <a:cxn ang="0">
                  <a:pos x="1" y="2"/>
                </a:cxn>
                <a:cxn ang="0">
                  <a:pos x="0" y="2"/>
                </a:cxn>
                <a:cxn ang="0">
                  <a:pos x="0" y="3"/>
                </a:cxn>
                <a:cxn ang="0">
                  <a:pos x="0" y="4"/>
                </a:cxn>
                <a:cxn ang="0">
                  <a:pos x="0" y="4"/>
                </a:cxn>
                <a:cxn ang="0">
                  <a:pos x="0" y="4"/>
                </a:cxn>
                <a:cxn ang="0">
                  <a:pos x="0" y="4"/>
                </a:cxn>
              </a:cxnLst>
              <a:rect l="0" t="0" r="r" b="b"/>
              <a:pathLst>
                <a:path w="2" h="4">
                  <a:moveTo>
                    <a:pt x="0" y="4"/>
                  </a:moveTo>
                  <a:lnTo>
                    <a:pt x="1" y="3"/>
                  </a:lnTo>
                  <a:lnTo>
                    <a:pt x="1" y="3"/>
                  </a:lnTo>
                  <a:lnTo>
                    <a:pt x="1" y="2"/>
                  </a:lnTo>
                  <a:lnTo>
                    <a:pt x="2" y="2"/>
                  </a:lnTo>
                  <a:lnTo>
                    <a:pt x="2" y="1"/>
                  </a:lnTo>
                  <a:lnTo>
                    <a:pt x="2" y="0"/>
                  </a:lnTo>
                  <a:lnTo>
                    <a:pt x="2" y="1"/>
                  </a:lnTo>
                  <a:lnTo>
                    <a:pt x="1" y="1"/>
                  </a:lnTo>
                  <a:lnTo>
                    <a:pt x="1" y="1"/>
                  </a:lnTo>
                  <a:lnTo>
                    <a:pt x="1" y="2"/>
                  </a:lnTo>
                  <a:lnTo>
                    <a:pt x="0" y="2"/>
                  </a:lnTo>
                  <a:lnTo>
                    <a:pt x="0" y="3"/>
                  </a:lnTo>
                  <a:lnTo>
                    <a:pt x="0" y="4"/>
                  </a:lnTo>
                  <a:lnTo>
                    <a:pt x="0" y="4"/>
                  </a:lnTo>
                  <a:lnTo>
                    <a:pt x="0" y="4"/>
                  </a:lnTo>
                  <a:lnTo>
                    <a:pt x="0"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00" name="Freeform 651"/>
            <p:cNvSpPr>
              <a:spLocks/>
            </p:cNvSpPr>
            <p:nvPr/>
          </p:nvSpPr>
          <p:spPr bwMode="auto">
            <a:xfrm>
              <a:off x="7959713" y="2861893"/>
              <a:ext cx="3408" cy="2904"/>
            </a:xfrm>
            <a:custGeom>
              <a:avLst/>
              <a:gdLst/>
              <a:ahLst/>
              <a:cxnLst>
                <a:cxn ang="0">
                  <a:pos x="0" y="0"/>
                </a:cxn>
                <a:cxn ang="0">
                  <a:pos x="0" y="0"/>
                </a:cxn>
                <a:cxn ang="0">
                  <a:pos x="0" y="0"/>
                </a:cxn>
                <a:cxn ang="0">
                  <a:pos x="0" y="0"/>
                </a:cxn>
                <a:cxn ang="0">
                  <a:pos x="1" y="0"/>
                </a:cxn>
                <a:cxn ang="0">
                  <a:pos x="0" y="0"/>
                </a:cxn>
              </a:cxnLst>
              <a:rect l="0" t="0" r="r" b="b"/>
              <a:pathLst>
                <a:path w="1">
                  <a:moveTo>
                    <a:pt x="0" y="0"/>
                  </a:moveTo>
                  <a:lnTo>
                    <a:pt x="0" y="0"/>
                  </a:lnTo>
                  <a:lnTo>
                    <a:pt x="0" y="0"/>
                  </a:lnTo>
                  <a:lnTo>
                    <a:pt x="0"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01" name="Freeform 652"/>
            <p:cNvSpPr>
              <a:spLocks/>
            </p:cNvSpPr>
            <p:nvPr/>
          </p:nvSpPr>
          <p:spPr bwMode="auto">
            <a:xfrm>
              <a:off x="7963118" y="2780608"/>
              <a:ext cx="207805" cy="159668"/>
            </a:xfrm>
            <a:custGeom>
              <a:avLst/>
              <a:gdLst/>
              <a:ahLst/>
              <a:cxnLst>
                <a:cxn ang="0">
                  <a:pos x="9" y="43"/>
                </a:cxn>
                <a:cxn ang="0">
                  <a:pos x="6" y="47"/>
                </a:cxn>
                <a:cxn ang="0">
                  <a:pos x="0" y="52"/>
                </a:cxn>
                <a:cxn ang="0">
                  <a:pos x="3" y="52"/>
                </a:cxn>
                <a:cxn ang="0">
                  <a:pos x="7" y="52"/>
                </a:cxn>
                <a:cxn ang="0">
                  <a:pos x="9" y="50"/>
                </a:cxn>
                <a:cxn ang="0">
                  <a:pos x="19" y="47"/>
                </a:cxn>
                <a:cxn ang="0">
                  <a:pos x="24" y="47"/>
                </a:cxn>
                <a:cxn ang="0">
                  <a:pos x="23" y="50"/>
                </a:cxn>
                <a:cxn ang="0">
                  <a:pos x="24" y="54"/>
                </a:cxn>
                <a:cxn ang="0">
                  <a:pos x="27" y="54"/>
                </a:cxn>
                <a:cxn ang="0">
                  <a:pos x="31" y="50"/>
                </a:cxn>
                <a:cxn ang="0">
                  <a:pos x="33" y="49"/>
                </a:cxn>
                <a:cxn ang="0">
                  <a:pos x="33" y="45"/>
                </a:cxn>
                <a:cxn ang="0">
                  <a:pos x="34" y="47"/>
                </a:cxn>
                <a:cxn ang="0">
                  <a:pos x="34" y="47"/>
                </a:cxn>
                <a:cxn ang="0">
                  <a:pos x="40" y="48"/>
                </a:cxn>
                <a:cxn ang="0">
                  <a:pos x="43" y="46"/>
                </a:cxn>
                <a:cxn ang="0">
                  <a:pos x="45" y="47"/>
                </a:cxn>
                <a:cxn ang="0">
                  <a:pos x="48" y="43"/>
                </a:cxn>
                <a:cxn ang="0">
                  <a:pos x="50" y="41"/>
                </a:cxn>
                <a:cxn ang="0">
                  <a:pos x="49" y="45"/>
                </a:cxn>
                <a:cxn ang="0">
                  <a:pos x="53" y="41"/>
                </a:cxn>
                <a:cxn ang="0">
                  <a:pos x="53" y="39"/>
                </a:cxn>
                <a:cxn ang="0">
                  <a:pos x="56" y="32"/>
                </a:cxn>
                <a:cxn ang="0">
                  <a:pos x="57" y="22"/>
                </a:cxn>
                <a:cxn ang="0">
                  <a:pos x="60" y="18"/>
                </a:cxn>
                <a:cxn ang="0">
                  <a:pos x="61" y="16"/>
                </a:cxn>
                <a:cxn ang="0">
                  <a:pos x="58" y="5"/>
                </a:cxn>
                <a:cxn ang="0">
                  <a:pos x="56" y="0"/>
                </a:cxn>
                <a:cxn ang="0">
                  <a:pos x="54" y="1"/>
                </a:cxn>
                <a:cxn ang="0">
                  <a:pos x="56" y="1"/>
                </a:cxn>
                <a:cxn ang="0">
                  <a:pos x="56" y="4"/>
                </a:cxn>
                <a:cxn ang="0">
                  <a:pos x="53" y="4"/>
                </a:cxn>
                <a:cxn ang="0">
                  <a:pos x="52" y="3"/>
                </a:cxn>
                <a:cxn ang="0">
                  <a:pos x="50" y="5"/>
                </a:cxn>
                <a:cxn ang="0">
                  <a:pos x="49" y="11"/>
                </a:cxn>
                <a:cxn ang="0">
                  <a:pos x="46" y="25"/>
                </a:cxn>
                <a:cxn ang="0">
                  <a:pos x="42" y="28"/>
                </a:cxn>
                <a:cxn ang="0">
                  <a:pos x="35" y="33"/>
                </a:cxn>
                <a:cxn ang="0">
                  <a:pos x="34" y="32"/>
                </a:cxn>
                <a:cxn ang="0">
                  <a:pos x="34" y="30"/>
                </a:cxn>
                <a:cxn ang="0">
                  <a:pos x="34" y="28"/>
                </a:cxn>
                <a:cxn ang="0">
                  <a:pos x="31" y="34"/>
                </a:cxn>
                <a:cxn ang="0">
                  <a:pos x="27" y="42"/>
                </a:cxn>
                <a:cxn ang="0">
                  <a:pos x="23" y="40"/>
                </a:cxn>
              </a:cxnLst>
              <a:rect l="0" t="0" r="r" b="b"/>
              <a:pathLst>
                <a:path w="61" h="55">
                  <a:moveTo>
                    <a:pt x="13" y="42"/>
                  </a:moveTo>
                  <a:lnTo>
                    <a:pt x="12" y="41"/>
                  </a:lnTo>
                  <a:lnTo>
                    <a:pt x="9" y="43"/>
                  </a:lnTo>
                  <a:lnTo>
                    <a:pt x="9" y="44"/>
                  </a:lnTo>
                  <a:lnTo>
                    <a:pt x="7" y="45"/>
                  </a:lnTo>
                  <a:lnTo>
                    <a:pt x="6" y="47"/>
                  </a:lnTo>
                  <a:lnTo>
                    <a:pt x="2" y="49"/>
                  </a:lnTo>
                  <a:lnTo>
                    <a:pt x="0" y="50"/>
                  </a:lnTo>
                  <a:lnTo>
                    <a:pt x="0" y="52"/>
                  </a:lnTo>
                  <a:lnTo>
                    <a:pt x="1" y="52"/>
                  </a:lnTo>
                  <a:lnTo>
                    <a:pt x="2" y="52"/>
                  </a:lnTo>
                  <a:lnTo>
                    <a:pt x="3" y="52"/>
                  </a:lnTo>
                  <a:lnTo>
                    <a:pt x="4" y="51"/>
                  </a:lnTo>
                  <a:lnTo>
                    <a:pt x="6" y="53"/>
                  </a:lnTo>
                  <a:lnTo>
                    <a:pt x="7" y="52"/>
                  </a:lnTo>
                  <a:lnTo>
                    <a:pt x="8" y="50"/>
                  </a:lnTo>
                  <a:lnTo>
                    <a:pt x="9" y="50"/>
                  </a:lnTo>
                  <a:lnTo>
                    <a:pt x="9" y="50"/>
                  </a:lnTo>
                  <a:lnTo>
                    <a:pt x="16" y="48"/>
                  </a:lnTo>
                  <a:lnTo>
                    <a:pt x="16" y="49"/>
                  </a:lnTo>
                  <a:lnTo>
                    <a:pt x="19" y="47"/>
                  </a:lnTo>
                  <a:lnTo>
                    <a:pt x="20" y="47"/>
                  </a:lnTo>
                  <a:lnTo>
                    <a:pt x="23" y="47"/>
                  </a:lnTo>
                  <a:lnTo>
                    <a:pt x="24" y="47"/>
                  </a:lnTo>
                  <a:lnTo>
                    <a:pt x="25" y="47"/>
                  </a:lnTo>
                  <a:lnTo>
                    <a:pt x="25" y="48"/>
                  </a:lnTo>
                  <a:lnTo>
                    <a:pt x="23" y="50"/>
                  </a:lnTo>
                  <a:lnTo>
                    <a:pt x="23" y="52"/>
                  </a:lnTo>
                  <a:lnTo>
                    <a:pt x="23" y="53"/>
                  </a:lnTo>
                  <a:lnTo>
                    <a:pt x="24" y="54"/>
                  </a:lnTo>
                  <a:lnTo>
                    <a:pt x="25" y="54"/>
                  </a:lnTo>
                  <a:lnTo>
                    <a:pt x="27" y="55"/>
                  </a:lnTo>
                  <a:lnTo>
                    <a:pt x="27" y="54"/>
                  </a:lnTo>
                  <a:lnTo>
                    <a:pt x="30" y="50"/>
                  </a:lnTo>
                  <a:lnTo>
                    <a:pt x="31" y="50"/>
                  </a:lnTo>
                  <a:lnTo>
                    <a:pt x="31" y="50"/>
                  </a:lnTo>
                  <a:lnTo>
                    <a:pt x="32" y="50"/>
                  </a:lnTo>
                  <a:lnTo>
                    <a:pt x="33" y="50"/>
                  </a:lnTo>
                  <a:lnTo>
                    <a:pt x="33" y="49"/>
                  </a:lnTo>
                  <a:lnTo>
                    <a:pt x="31" y="47"/>
                  </a:lnTo>
                  <a:lnTo>
                    <a:pt x="32" y="45"/>
                  </a:lnTo>
                  <a:lnTo>
                    <a:pt x="33" y="45"/>
                  </a:lnTo>
                  <a:lnTo>
                    <a:pt x="33" y="47"/>
                  </a:lnTo>
                  <a:lnTo>
                    <a:pt x="33" y="47"/>
                  </a:lnTo>
                  <a:lnTo>
                    <a:pt x="34" y="47"/>
                  </a:lnTo>
                  <a:lnTo>
                    <a:pt x="34" y="47"/>
                  </a:lnTo>
                  <a:lnTo>
                    <a:pt x="35" y="47"/>
                  </a:lnTo>
                  <a:lnTo>
                    <a:pt x="34" y="47"/>
                  </a:lnTo>
                  <a:lnTo>
                    <a:pt x="34" y="48"/>
                  </a:lnTo>
                  <a:lnTo>
                    <a:pt x="35" y="47"/>
                  </a:lnTo>
                  <a:lnTo>
                    <a:pt x="40" y="48"/>
                  </a:lnTo>
                  <a:lnTo>
                    <a:pt x="43" y="45"/>
                  </a:lnTo>
                  <a:lnTo>
                    <a:pt x="44" y="45"/>
                  </a:lnTo>
                  <a:lnTo>
                    <a:pt x="43" y="46"/>
                  </a:lnTo>
                  <a:lnTo>
                    <a:pt x="44" y="47"/>
                  </a:lnTo>
                  <a:lnTo>
                    <a:pt x="45" y="47"/>
                  </a:lnTo>
                  <a:lnTo>
                    <a:pt x="45" y="47"/>
                  </a:lnTo>
                  <a:lnTo>
                    <a:pt x="45" y="44"/>
                  </a:lnTo>
                  <a:lnTo>
                    <a:pt x="46" y="43"/>
                  </a:lnTo>
                  <a:lnTo>
                    <a:pt x="48" y="43"/>
                  </a:lnTo>
                  <a:lnTo>
                    <a:pt x="49" y="44"/>
                  </a:lnTo>
                  <a:lnTo>
                    <a:pt x="49" y="41"/>
                  </a:lnTo>
                  <a:lnTo>
                    <a:pt x="50" y="41"/>
                  </a:lnTo>
                  <a:lnTo>
                    <a:pt x="50" y="42"/>
                  </a:lnTo>
                  <a:lnTo>
                    <a:pt x="49" y="43"/>
                  </a:lnTo>
                  <a:lnTo>
                    <a:pt x="49" y="45"/>
                  </a:lnTo>
                  <a:lnTo>
                    <a:pt x="49" y="46"/>
                  </a:lnTo>
                  <a:lnTo>
                    <a:pt x="52" y="44"/>
                  </a:lnTo>
                  <a:lnTo>
                    <a:pt x="53" y="41"/>
                  </a:lnTo>
                  <a:lnTo>
                    <a:pt x="55" y="40"/>
                  </a:lnTo>
                  <a:lnTo>
                    <a:pt x="54" y="39"/>
                  </a:lnTo>
                  <a:lnTo>
                    <a:pt x="53" y="39"/>
                  </a:lnTo>
                  <a:lnTo>
                    <a:pt x="54" y="35"/>
                  </a:lnTo>
                  <a:lnTo>
                    <a:pt x="55" y="32"/>
                  </a:lnTo>
                  <a:lnTo>
                    <a:pt x="56" y="32"/>
                  </a:lnTo>
                  <a:lnTo>
                    <a:pt x="56" y="25"/>
                  </a:lnTo>
                  <a:lnTo>
                    <a:pt x="56" y="23"/>
                  </a:lnTo>
                  <a:lnTo>
                    <a:pt x="57" y="22"/>
                  </a:lnTo>
                  <a:lnTo>
                    <a:pt x="59" y="22"/>
                  </a:lnTo>
                  <a:lnTo>
                    <a:pt x="59" y="21"/>
                  </a:lnTo>
                  <a:lnTo>
                    <a:pt x="60" y="18"/>
                  </a:lnTo>
                  <a:lnTo>
                    <a:pt x="60" y="18"/>
                  </a:lnTo>
                  <a:lnTo>
                    <a:pt x="60" y="17"/>
                  </a:lnTo>
                  <a:lnTo>
                    <a:pt x="61" y="16"/>
                  </a:lnTo>
                  <a:lnTo>
                    <a:pt x="61" y="15"/>
                  </a:lnTo>
                  <a:lnTo>
                    <a:pt x="61" y="14"/>
                  </a:lnTo>
                  <a:lnTo>
                    <a:pt x="58" y="5"/>
                  </a:lnTo>
                  <a:lnTo>
                    <a:pt x="58" y="1"/>
                  </a:lnTo>
                  <a:lnTo>
                    <a:pt x="58" y="0"/>
                  </a:lnTo>
                  <a:lnTo>
                    <a:pt x="56" y="0"/>
                  </a:lnTo>
                  <a:lnTo>
                    <a:pt x="55" y="0"/>
                  </a:lnTo>
                  <a:lnTo>
                    <a:pt x="55" y="0"/>
                  </a:lnTo>
                  <a:lnTo>
                    <a:pt x="54" y="1"/>
                  </a:lnTo>
                  <a:lnTo>
                    <a:pt x="55" y="3"/>
                  </a:lnTo>
                  <a:lnTo>
                    <a:pt x="56" y="2"/>
                  </a:lnTo>
                  <a:lnTo>
                    <a:pt x="56" y="1"/>
                  </a:lnTo>
                  <a:lnTo>
                    <a:pt x="56" y="3"/>
                  </a:lnTo>
                  <a:lnTo>
                    <a:pt x="56" y="4"/>
                  </a:lnTo>
                  <a:lnTo>
                    <a:pt x="56" y="4"/>
                  </a:lnTo>
                  <a:lnTo>
                    <a:pt x="55" y="3"/>
                  </a:lnTo>
                  <a:lnTo>
                    <a:pt x="54" y="5"/>
                  </a:lnTo>
                  <a:lnTo>
                    <a:pt x="53" y="4"/>
                  </a:lnTo>
                  <a:lnTo>
                    <a:pt x="53" y="3"/>
                  </a:lnTo>
                  <a:lnTo>
                    <a:pt x="52" y="2"/>
                  </a:lnTo>
                  <a:lnTo>
                    <a:pt x="52" y="3"/>
                  </a:lnTo>
                  <a:lnTo>
                    <a:pt x="52" y="3"/>
                  </a:lnTo>
                  <a:lnTo>
                    <a:pt x="51" y="5"/>
                  </a:lnTo>
                  <a:lnTo>
                    <a:pt x="50" y="5"/>
                  </a:lnTo>
                  <a:lnTo>
                    <a:pt x="50" y="6"/>
                  </a:lnTo>
                  <a:lnTo>
                    <a:pt x="50" y="9"/>
                  </a:lnTo>
                  <a:lnTo>
                    <a:pt x="49" y="11"/>
                  </a:lnTo>
                  <a:lnTo>
                    <a:pt x="49" y="11"/>
                  </a:lnTo>
                  <a:lnTo>
                    <a:pt x="50" y="12"/>
                  </a:lnTo>
                  <a:lnTo>
                    <a:pt x="46" y="25"/>
                  </a:lnTo>
                  <a:lnTo>
                    <a:pt x="45" y="25"/>
                  </a:lnTo>
                  <a:lnTo>
                    <a:pt x="44" y="25"/>
                  </a:lnTo>
                  <a:lnTo>
                    <a:pt x="42" y="28"/>
                  </a:lnTo>
                  <a:lnTo>
                    <a:pt x="39" y="31"/>
                  </a:lnTo>
                  <a:lnTo>
                    <a:pt x="36" y="32"/>
                  </a:lnTo>
                  <a:lnTo>
                    <a:pt x="35" y="33"/>
                  </a:lnTo>
                  <a:lnTo>
                    <a:pt x="34" y="33"/>
                  </a:lnTo>
                  <a:lnTo>
                    <a:pt x="34" y="33"/>
                  </a:lnTo>
                  <a:lnTo>
                    <a:pt x="34" y="32"/>
                  </a:lnTo>
                  <a:lnTo>
                    <a:pt x="33" y="31"/>
                  </a:lnTo>
                  <a:lnTo>
                    <a:pt x="33" y="31"/>
                  </a:lnTo>
                  <a:lnTo>
                    <a:pt x="34" y="30"/>
                  </a:lnTo>
                  <a:lnTo>
                    <a:pt x="35" y="29"/>
                  </a:lnTo>
                  <a:lnTo>
                    <a:pt x="35" y="28"/>
                  </a:lnTo>
                  <a:lnTo>
                    <a:pt x="34" y="28"/>
                  </a:lnTo>
                  <a:lnTo>
                    <a:pt x="32" y="29"/>
                  </a:lnTo>
                  <a:lnTo>
                    <a:pt x="32" y="32"/>
                  </a:lnTo>
                  <a:lnTo>
                    <a:pt x="31" y="34"/>
                  </a:lnTo>
                  <a:lnTo>
                    <a:pt x="28" y="37"/>
                  </a:lnTo>
                  <a:lnTo>
                    <a:pt x="28" y="40"/>
                  </a:lnTo>
                  <a:lnTo>
                    <a:pt x="27" y="42"/>
                  </a:lnTo>
                  <a:lnTo>
                    <a:pt x="26" y="42"/>
                  </a:lnTo>
                  <a:lnTo>
                    <a:pt x="23" y="41"/>
                  </a:lnTo>
                  <a:lnTo>
                    <a:pt x="23" y="40"/>
                  </a:lnTo>
                  <a:lnTo>
                    <a:pt x="13" y="4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02" name="Freeform 653"/>
            <p:cNvSpPr>
              <a:spLocks/>
            </p:cNvSpPr>
            <p:nvPr/>
          </p:nvSpPr>
          <p:spPr bwMode="auto">
            <a:xfrm>
              <a:off x="7939273" y="2934470"/>
              <a:ext cx="3408" cy="2904"/>
            </a:xfrm>
            <a:custGeom>
              <a:avLst/>
              <a:gdLst/>
              <a:ahLst/>
              <a:cxnLst>
                <a:cxn ang="0">
                  <a:pos x="0" y="0"/>
                </a:cxn>
                <a:cxn ang="0">
                  <a:pos x="0" y="0"/>
                </a:cxn>
                <a:cxn ang="0">
                  <a:pos x="0" y="1"/>
                </a:cxn>
                <a:cxn ang="0">
                  <a:pos x="1" y="1"/>
                </a:cxn>
                <a:cxn ang="0">
                  <a:pos x="0" y="0"/>
                </a:cxn>
              </a:cxnLst>
              <a:rect l="0" t="0" r="r" b="b"/>
              <a:pathLst>
                <a:path w="1" h="1">
                  <a:moveTo>
                    <a:pt x="0" y="0"/>
                  </a:moveTo>
                  <a:lnTo>
                    <a:pt x="0" y="0"/>
                  </a:lnTo>
                  <a:lnTo>
                    <a:pt x="0" y="1"/>
                  </a:lnTo>
                  <a:lnTo>
                    <a:pt x="1"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03" name="Freeform 654"/>
            <p:cNvSpPr>
              <a:spLocks/>
            </p:cNvSpPr>
            <p:nvPr/>
          </p:nvSpPr>
          <p:spPr bwMode="auto">
            <a:xfrm>
              <a:off x="7939273" y="2931566"/>
              <a:ext cx="40879" cy="55159"/>
            </a:xfrm>
            <a:custGeom>
              <a:avLst/>
              <a:gdLst/>
              <a:ahLst/>
              <a:cxnLst>
                <a:cxn ang="0">
                  <a:pos x="1" y="6"/>
                </a:cxn>
                <a:cxn ang="0">
                  <a:pos x="1" y="7"/>
                </a:cxn>
                <a:cxn ang="0">
                  <a:pos x="1" y="6"/>
                </a:cxn>
                <a:cxn ang="0">
                  <a:pos x="0" y="6"/>
                </a:cxn>
                <a:cxn ang="0">
                  <a:pos x="1" y="9"/>
                </a:cxn>
                <a:cxn ang="0">
                  <a:pos x="1" y="9"/>
                </a:cxn>
                <a:cxn ang="0">
                  <a:pos x="2" y="8"/>
                </a:cxn>
                <a:cxn ang="0">
                  <a:pos x="3" y="9"/>
                </a:cxn>
                <a:cxn ang="0">
                  <a:pos x="4" y="8"/>
                </a:cxn>
                <a:cxn ang="0">
                  <a:pos x="3" y="7"/>
                </a:cxn>
                <a:cxn ang="0">
                  <a:pos x="3" y="7"/>
                </a:cxn>
                <a:cxn ang="0">
                  <a:pos x="3" y="6"/>
                </a:cxn>
                <a:cxn ang="0">
                  <a:pos x="3" y="6"/>
                </a:cxn>
                <a:cxn ang="0">
                  <a:pos x="5" y="8"/>
                </a:cxn>
                <a:cxn ang="0">
                  <a:pos x="5" y="9"/>
                </a:cxn>
                <a:cxn ang="0">
                  <a:pos x="5" y="9"/>
                </a:cxn>
                <a:cxn ang="0">
                  <a:pos x="5" y="10"/>
                </a:cxn>
                <a:cxn ang="0">
                  <a:pos x="5" y="12"/>
                </a:cxn>
                <a:cxn ang="0">
                  <a:pos x="4" y="12"/>
                </a:cxn>
                <a:cxn ang="0">
                  <a:pos x="3" y="13"/>
                </a:cxn>
                <a:cxn ang="0">
                  <a:pos x="3" y="17"/>
                </a:cxn>
                <a:cxn ang="0">
                  <a:pos x="3" y="17"/>
                </a:cxn>
                <a:cxn ang="0">
                  <a:pos x="4" y="18"/>
                </a:cxn>
                <a:cxn ang="0">
                  <a:pos x="5" y="18"/>
                </a:cxn>
                <a:cxn ang="0">
                  <a:pos x="5" y="17"/>
                </a:cxn>
                <a:cxn ang="0">
                  <a:pos x="5" y="16"/>
                </a:cxn>
                <a:cxn ang="0">
                  <a:pos x="5" y="15"/>
                </a:cxn>
                <a:cxn ang="0">
                  <a:pos x="6" y="15"/>
                </a:cxn>
                <a:cxn ang="0">
                  <a:pos x="5" y="16"/>
                </a:cxn>
                <a:cxn ang="0">
                  <a:pos x="6" y="19"/>
                </a:cxn>
                <a:cxn ang="0">
                  <a:pos x="7" y="19"/>
                </a:cxn>
                <a:cxn ang="0">
                  <a:pos x="8" y="18"/>
                </a:cxn>
                <a:cxn ang="0">
                  <a:pos x="8" y="17"/>
                </a:cxn>
                <a:cxn ang="0">
                  <a:pos x="8" y="17"/>
                </a:cxn>
                <a:cxn ang="0">
                  <a:pos x="8" y="17"/>
                </a:cxn>
                <a:cxn ang="0">
                  <a:pos x="12" y="7"/>
                </a:cxn>
                <a:cxn ang="0">
                  <a:pos x="12" y="6"/>
                </a:cxn>
                <a:cxn ang="0">
                  <a:pos x="12" y="5"/>
                </a:cxn>
                <a:cxn ang="0">
                  <a:pos x="11" y="5"/>
                </a:cxn>
                <a:cxn ang="0">
                  <a:pos x="10" y="4"/>
                </a:cxn>
                <a:cxn ang="0">
                  <a:pos x="11" y="3"/>
                </a:cxn>
                <a:cxn ang="0">
                  <a:pos x="11" y="2"/>
                </a:cxn>
                <a:cxn ang="0">
                  <a:pos x="10" y="2"/>
                </a:cxn>
                <a:cxn ang="0">
                  <a:pos x="8" y="2"/>
                </a:cxn>
                <a:cxn ang="0">
                  <a:pos x="7" y="1"/>
                </a:cxn>
                <a:cxn ang="0">
                  <a:pos x="7" y="1"/>
                </a:cxn>
                <a:cxn ang="0">
                  <a:pos x="6" y="1"/>
                </a:cxn>
                <a:cxn ang="0">
                  <a:pos x="6" y="0"/>
                </a:cxn>
                <a:cxn ang="0">
                  <a:pos x="6" y="0"/>
                </a:cxn>
                <a:cxn ang="0">
                  <a:pos x="5" y="1"/>
                </a:cxn>
                <a:cxn ang="0">
                  <a:pos x="5" y="2"/>
                </a:cxn>
                <a:cxn ang="0">
                  <a:pos x="4" y="2"/>
                </a:cxn>
                <a:cxn ang="0">
                  <a:pos x="3" y="2"/>
                </a:cxn>
                <a:cxn ang="0">
                  <a:pos x="2" y="3"/>
                </a:cxn>
                <a:cxn ang="0">
                  <a:pos x="1" y="3"/>
                </a:cxn>
                <a:cxn ang="0">
                  <a:pos x="1" y="3"/>
                </a:cxn>
                <a:cxn ang="0">
                  <a:pos x="1" y="4"/>
                </a:cxn>
                <a:cxn ang="0">
                  <a:pos x="0" y="5"/>
                </a:cxn>
                <a:cxn ang="0">
                  <a:pos x="1" y="6"/>
                </a:cxn>
              </a:cxnLst>
              <a:rect l="0" t="0" r="r" b="b"/>
              <a:pathLst>
                <a:path w="12" h="19">
                  <a:moveTo>
                    <a:pt x="1" y="6"/>
                  </a:moveTo>
                  <a:lnTo>
                    <a:pt x="1" y="7"/>
                  </a:lnTo>
                  <a:lnTo>
                    <a:pt x="1" y="6"/>
                  </a:lnTo>
                  <a:lnTo>
                    <a:pt x="0" y="6"/>
                  </a:lnTo>
                  <a:lnTo>
                    <a:pt x="1" y="9"/>
                  </a:lnTo>
                  <a:lnTo>
                    <a:pt x="1" y="9"/>
                  </a:lnTo>
                  <a:lnTo>
                    <a:pt x="2" y="8"/>
                  </a:lnTo>
                  <a:lnTo>
                    <a:pt x="3" y="9"/>
                  </a:lnTo>
                  <a:lnTo>
                    <a:pt x="4" y="8"/>
                  </a:lnTo>
                  <a:lnTo>
                    <a:pt x="3" y="7"/>
                  </a:lnTo>
                  <a:lnTo>
                    <a:pt x="3" y="7"/>
                  </a:lnTo>
                  <a:lnTo>
                    <a:pt x="3" y="6"/>
                  </a:lnTo>
                  <a:lnTo>
                    <a:pt x="3" y="6"/>
                  </a:lnTo>
                  <a:lnTo>
                    <a:pt x="5" y="8"/>
                  </a:lnTo>
                  <a:lnTo>
                    <a:pt x="5" y="9"/>
                  </a:lnTo>
                  <a:lnTo>
                    <a:pt x="5" y="9"/>
                  </a:lnTo>
                  <a:lnTo>
                    <a:pt x="5" y="10"/>
                  </a:lnTo>
                  <a:lnTo>
                    <a:pt x="5" y="12"/>
                  </a:lnTo>
                  <a:lnTo>
                    <a:pt x="4" y="12"/>
                  </a:lnTo>
                  <a:lnTo>
                    <a:pt x="3" y="13"/>
                  </a:lnTo>
                  <a:lnTo>
                    <a:pt x="3" y="17"/>
                  </a:lnTo>
                  <a:lnTo>
                    <a:pt x="3" y="17"/>
                  </a:lnTo>
                  <a:lnTo>
                    <a:pt x="4" y="18"/>
                  </a:lnTo>
                  <a:lnTo>
                    <a:pt x="5" y="18"/>
                  </a:lnTo>
                  <a:lnTo>
                    <a:pt x="5" y="17"/>
                  </a:lnTo>
                  <a:lnTo>
                    <a:pt x="5" y="16"/>
                  </a:lnTo>
                  <a:lnTo>
                    <a:pt x="5" y="15"/>
                  </a:lnTo>
                  <a:lnTo>
                    <a:pt x="6" y="15"/>
                  </a:lnTo>
                  <a:lnTo>
                    <a:pt x="5" y="16"/>
                  </a:lnTo>
                  <a:lnTo>
                    <a:pt x="6" y="19"/>
                  </a:lnTo>
                  <a:lnTo>
                    <a:pt x="7" y="19"/>
                  </a:lnTo>
                  <a:lnTo>
                    <a:pt x="8" y="18"/>
                  </a:lnTo>
                  <a:lnTo>
                    <a:pt x="8" y="17"/>
                  </a:lnTo>
                  <a:lnTo>
                    <a:pt x="8" y="17"/>
                  </a:lnTo>
                  <a:lnTo>
                    <a:pt x="8" y="17"/>
                  </a:lnTo>
                  <a:lnTo>
                    <a:pt x="12" y="7"/>
                  </a:lnTo>
                  <a:lnTo>
                    <a:pt x="12" y="6"/>
                  </a:lnTo>
                  <a:lnTo>
                    <a:pt x="12" y="5"/>
                  </a:lnTo>
                  <a:lnTo>
                    <a:pt x="11" y="5"/>
                  </a:lnTo>
                  <a:lnTo>
                    <a:pt x="10" y="4"/>
                  </a:lnTo>
                  <a:lnTo>
                    <a:pt x="11" y="3"/>
                  </a:lnTo>
                  <a:lnTo>
                    <a:pt x="11" y="2"/>
                  </a:lnTo>
                  <a:lnTo>
                    <a:pt x="10" y="2"/>
                  </a:lnTo>
                  <a:lnTo>
                    <a:pt x="8" y="2"/>
                  </a:lnTo>
                  <a:lnTo>
                    <a:pt x="7" y="1"/>
                  </a:lnTo>
                  <a:lnTo>
                    <a:pt x="7" y="1"/>
                  </a:lnTo>
                  <a:lnTo>
                    <a:pt x="6" y="1"/>
                  </a:lnTo>
                  <a:lnTo>
                    <a:pt x="6" y="0"/>
                  </a:lnTo>
                  <a:lnTo>
                    <a:pt x="6" y="0"/>
                  </a:lnTo>
                  <a:lnTo>
                    <a:pt x="5" y="1"/>
                  </a:lnTo>
                  <a:lnTo>
                    <a:pt x="5" y="2"/>
                  </a:lnTo>
                  <a:lnTo>
                    <a:pt x="4" y="2"/>
                  </a:lnTo>
                  <a:lnTo>
                    <a:pt x="3" y="2"/>
                  </a:lnTo>
                  <a:lnTo>
                    <a:pt x="2" y="3"/>
                  </a:lnTo>
                  <a:lnTo>
                    <a:pt x="1" y="3"/>
                  </a:lnTo>
                  <a:lnTo>
                    <a:pt x="1" y="3"/>
                  </a:lnTo>
                  <a:lnTo>
                    <a:pt x="1" y="4"/>
                  </a:lnTo>
                  <a:lnTo>
                    <a:pt x="0" y="5"/>
                  </a:lnTo>
                  <a:lnTo>
                    <a:pt x="1"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04" name="Freeform 655"/>
            <p:cNvSpPr>
              <a:spLocks/>
            </p:cNvSpPr>
            <p:nvPr/>
          </p:nvSpPr>
          <p:spPr bwMode="auto">
            <a:xfrm>
              <a:off x="4379356" y="4461468"/>
              <a:ext cx="30661" cy="23224"/>
            </a:xfrm>
            <a:custGeom>
              <a:avLst/>
              <a:gdLst/>
              <a:ahLst/>
              <a:cxnLst>
                <a:cxn ang="0">
                  <a:pos x="8" y="3"/>
                </a:cxn>
                <a:cxn ang="0">
                  <a:pos x="8" y="3"/>
                </a:cxn>
                <a:cxn ang="0">
                  <a:pos x="9" y="2"/>
                </a:cxn>
                <a:cxn ang="0">
                  <a:pos x="9" y="1"/>
                </a:cxn>
                <a:cxn ang="0">
                  <a:pos x="9" y="1"/>
                </a:cxn>
                <a:cxn ang="0">
                  <a:pos x="8" y="0"/>
                </a:cxn>
                <a:cxn ang="0">
                  <a:pos x="8" y="0"/>
                </a:cxn>
                <a:cxn ang="0">
                  <a:pos x="8" y="1"/>
                </a:cxn>
                <a:cxn ang="0">
                  <a:pos x="8" y="1"/>
                </a:cxn>
                <a:cxn ang="0">
                  <a:pos x="5" y="1"/>
                </a:cxn>
                <a:cxn ang="0">
                  <a:pos x="4" y="1"/>
                </a:cxn>
                <a:cxn ang="0">
                  <a:pos x="3" y="1"/>
                </a:cxn>
                <a:cxn ang="0">
                  <a:pos x="1" y="0"/>
                </a:cxn>
                <a:cxn ang="0">
                  <a:pos x="2" y="1"/>
                </a:cxn>
                <a:cxn ang="0">
                  <a:pos x="2" y="1"/>
                </a:cxn>
                <a:cxn ang="0">
                  <a:pos x="3" y="1"/>
                </a:cxn>
                <a:cxn ang="0">
                  <a:pos x="3" y="2"/>
                </a:cxn>
                <a:cxn ang="0">
                  <a:pos x="2" y="2"/>
                </a:cxn>
                <a:cxn ang="0">
                  <a:pos x="2" y="2"/>
                </a:cxn>
                <a:cxn ang="0">
                  <a:pos x="3" y="2"/>
                </a:cxn>
                <a:cxn ang="0">
                  <a:pos x="4" y="3"/>
                </a:cxn>
                <a:cxn ang="0">
                  <a:pos x="4" y="3"/>
                </a:cxn>
                <a:cxn ang="0">
                  <a:pos x="3" y="4"/>
                </a:cxn>
                <a:cxn ang="0">
                  <a:pos x="2" y="4"/>
                </a:cxn>
                <a:cxn ang="0">
                  <a:pos x="2" y="5"/>
                </a:cxn>
                <a:cxn ang="0">
                  <a:pos x="2" y="6"/>
                </a:cxn>
                <a:cxn ang="0">
                  <a:pos x="3" y="6"/>
                </a:cxn>
                <a:cxn ang="0">
                  <a:pos x="2" y="6"/>
                </a:cxn>
                <a:cxn ang="0">
                  <a:pos x="1" y="6"/>
                </a:cxn>
                <a:cxn ang="0">
                  <a:pos x="1" y="6"/>
                </a:cxn>
                <a:cxn ang="0">
                  <a:pos x="1" y="7"/>
                </a:cxn>
                <a:cxn ang="0">
                  <a:pos x="0" y="7"/>
                </a:cxn>
                <a:cxn ang="0">
                  <a:pos x="0" y="7"/>
                </a:cxn>
                <a:cxn ang="0">
                  <a:pos x="1" y="7"/>
                </a:cxn>
                <a:cxn ang="0">
                  <a:pos x="1" y="7"/>
                </a:cxn>
                <a:cxn ang="0">
                  <a:pos x="1" y="7"/>
                </a:cxn>
                <a:cxn ang="0">
                  <a:pos x="1" y="7"/>
                </a:cxn>
                <a:cxn ang="0">
                  <a:pos x="1" y="7"/>
                </a:cxn>
                <a:cxn ang="0">
                  <a:pos x="1" y="8"/>
                </a:cxn>
                <a:cxn ang="0">
                  <a:pos x="3" y="7"/>
                </a:cxn>
                <a:cxn ang="0">
                  <a:pos x="3" y="7"/>
                </a:cxn>
                <a:cxn ang="0">
                  <a:pos x="4" y="7"/>
                </a:cxn>
                <a:cxn ang="0">
                  <a:pos x="4" y="6"/>
                </a:cxn>
                <a:cxn ang="0">
                  <a:pos x="4" y="6"/>
                </a:cxn>
                <a:cxn ang="0">
                  <a:pos x="4" y="7"/>
                </a:cxn>
                <a:cxn ang="0">
                  <a:pos x="4" y="6"/>
                </a:cxn>
                <a:cxn ang="0">
                  <a:pos x="5" y="6"/>
                </a:cxn>
                <a:cxn ang="0">
                  <a:pos x="6" y="6"/>
                </a:cxn>
                <a:cxn ang="0">
                  <a:pos x="6" y="5"/>
                </a:cxn>
                <a:cxn ang="0">
                  <a:pos x="7" y="4"/>
                </a:cxn>
                <a:cxn ang="0">
                  <a:pos x="8" y="3"/>
                </a:cxn>
              </a:cxnLst>
              <a:rect l="0" t="0" r="r" b="b"/>
              <a:pathLst>
                <a:path w="9" h="8">
                  <a:moveTo>
                    <a:pt x="8" y="3"/>
                  </a:moveTo>
                  <a:lnTo>
                    <a:pt x="8" y="3"/>
                  </a:lnTo>
                  <a:lnTo>
                    <a:pt x="9" y="2"/>
                  </a:lnTo>
                  <a:lnTo>
                    <a:pt x="9" y="1"/>
                  </a:lnTo>
                  <a:lnTo>
                    <a:pt x="9" y="1"/>
                  </a:lnTo>
                  <a:lnTo>
                    <a:pt x="8" y="0"/>
                  </a:lnTo>
                  <a:lnTo>
                    <a:pt x="8" y="0"/>
                  </a:lnTo>
                  <a:lnTo>
                    <a:pt x="8" y="1"/>
                  </a:lnTo>
                  <a:lnTo>
                    <a:pt x="8" y="1"/>
                  </a:lnTo>
                  <a:lnTo>
                    <a:pt x="5" y="1"/>
                  </a:lnTo>
                  <a:lnTo>
                    <a:pt x="4" y="1"/>
                  </a:lnTo>
                  <a:lnTo>
                    <a:pt x="3" y="1"/>
                  </a:lnTo>
                  <a:lnTo>
                    <a:pt x="1" y="0"/>
                  </a:lnTo>
                  <a:lnTo>
                    <a:pt x="2" y="1"/>
                  </a:lnTo>
                  <a:lnTo>
                    <a:pt x="2" y="1"/>
                  </a:lnTo>
                  <a:lnTo>
                    <a:pt x="3" y="1"/>
                  </a:lnTo>
                  <a:lnTo>
                    <a:pt x="3" y="2"/>
                  </a:lnTo>
                  <a:lnTo>
                    <a:pt x="2" y="2"/>
                  </a:lnTo>
                  <a:lnTo>
                    <a:pt x="2" y="2"/>
                  </a:lnTo>
                  <a:lnTo>
                    <a:pt x="3" y="2"/>
                  </a:lnTo>
                  <a:lnTo>
                    <a:pt x="4" y="3"/>
                  </a:lnTo>
                  <a:lnTo>
                    <a:pt x="4" y="3"/>
                  </a:lnTo>
                  <a:lnTo>
                    <a:pt x="3" y="4"/>
                  </a:lnTo>
                  <a:lnTo>
                    <a:pt x="2" y="4"/>
                  </a:lnTo>
                  <a:lnTo>
                    <a:pt x="2" y="5"/>
                  </a:lnTo>
                  <a:lnTo>
                    <a:pt x="2" y="6"/>
                  </a:lnTo>
                  <a:lnTo>
                    <a:pt x="3" y="6"/>
                  </a:lnTo>
                  <a:lnTo>
                    <a:pt x="2" y="6"/>
                  </a:lnTo>
                  <a:lnTo>
                    <a:pt x="1" y="6"/>
                  </a:lnTo>
                  <a:lnTo>
                    <a:pt x="1" y="6"/>
                  </a:lnTo>
                  <a:lnTo>
                    <a:pt x="1" y="7"/>
                  </a:lnTo>
                  <a:lnTo>
                    <a:pt x="0" y="7"/>
                  </a:lnTo>
                  <a:lnTo>
                    <a:pt x="0" y="7"/>
                  </a:lnTo>
                  <a:lnTo>
                    <a:pt x="1" y="7"/>
                  </a:lnTo>
                  <a:lnTo>
                    <a:pt x="1" y="7"/>
                  </a:lnTo>
                  <a:lnTo>
                    <a:pt x="1" y="7"/>
                  </a:lnTo>
                  <a:lnTo>
                    <a:pt x="1" y="7"/>
                  </a:lnTo>
                  <a:lnTo>
                    <a:pt x="1" y="7"/>
                  </a:lnTo>
                  <a:lnTo>
                    <a:pt x="1" y="8"/>
                  </a:lnTo>
                  <a:lnTo>
                    <a:pt x="3" y="7"/>
                  </a:lnTo>
                  <a:lnTo>
                    <a:pt x="3" y="7"/>
                  </a:lnTo>
                  <a:lnTo>
                    <a:pt x="4" y="7"/>
                  </a:lnTo>
                  <a:lnTo>
                    <a:pt x="4" y="6"/>
                  </a:lnTo>
                  <a:lnTo>
                    <a:pt x="4" y="6"/>
                  </a:lnTo>
                  <a:lnTo>
                    <a:pt x="4" y="7"/>
                  </a:lnTo>
                  <a:lnTo>
                    <a:pt x="4" y="6"/>
                  </a:lnTo>
                  <a:lnTo>
                    <a:pt x="5" y="6"/>
                  </a:lnTo>
                  <a:lnTo>
                    <a:pt x="6" y="6"/>
                  </a:lnTo>
                  <a:lnTo>
                    <a:pt x="6" y="5"/>
                  </a:lnTo>
                  <a:lnTo>
                    <a:pt x="7" y="4"/>
                  </a:lnTo>
                  <a:lnTo>
                    <a:pt x="8"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05" name="Freeform 656"/>
            <p:cNvSpPr>
              <a:spLocks/>
            </p:cNvSpPr>
            <p:nvPr/>
          </p:nvSpPr>
          <p:spPr bwMode="auto">
            <a:xfrm>
              <a:off x="7860920" y="3337991"/>
              <a:ext cx="3408" cy="11612"/>
            </a:xfrm>
            <a:custGeom>
              <a:avLst/>
              <a:gdLst/>
              <a:ahLst/>
              <a:cxnLst>
                <a:cxn ang="0">
                  <a:pos x="0" y="3"/>
                </a:cxn>
                <a:cxn ang="0">
                  <a:pos x="1" y="4"/>
                </a:cxn>
                <a:cxn ang="0">
                  <a:pos x="1" y="4"/>
                </a:cxn>
                <a:cxn ang="0">
                  <a:pos x="1" y="0"/>
                </a:cxn>
                <a:cxn ang="0">
                  <a:pos x="0" y="0"/>
                </a:cxn>
                <a:cxn ang="0">
                  <a:pos x="0" y="1"/>
                </a:cxn>
                <a:cxn ang="0">
                  <a:pos x="0" y="2"/>
                </a:cxn>
                <a:cxn ang="0">
                  <a:pos x="0" y="3"/>
                </a:cxn>
                <a:cxn ang="0">
                  <a:pos x="0" y="3"/>
                </a:cxn>
              </a:cxnLst>
              <a:rect l="0" t="0" r="r" b="b"/>
              <a:pathLst>
                <a:path w="1" h="4">
                  <a:moveTo>
                    <a:pt x="0" y="3"/>
                  </a:moveTo>
                  <a:lnTo>
                    <a:pt x="1" y="4"/>
                  </a:lnTo>
                  <a:lnTo>
                    <a:pt x="1" y="4"/>
                  </a:lnTo>
                  <a:lnTo>
                    <a:pt x="1" y="0"/>
                  </a:lnTo>
                  <a:lnTo>
                    <a:pt x="0" y="0"/>
                  </a:lnTo>
                  <a:lnTo>
                    <a:pt x="0" y="1"/>
                  </a:lnTo>
                  <a:lnTo>
                    <a:pt x="0" y="2"/>
                  </a:lnTo>
                  <a:lnTo>
                    <a:pt x="0" y="3"/>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06" name="Freeform 657"/>
            <p:cNvSpPr>
              <a:spLocks/>
            </p:cNvSpPr>
            <p:nvPr/>
          </p:nvSpPr>
          <p:spPr bwMode="auto">
            <a:xfrm>
              <a:off x="4403203" y="4458564"/>
              <a:ext cx="34066" cy="29030"/>
            </a:xfrm>
            <a:custGeom>
              <a:avLst/>
              <a:gdLst/>
              <a:ahLst/>
              <a:cxnLst>
                <a:cxn ang="0">
                  <a:pos x="9" y="3"/>
                </a:cxn>
                <a:cxn ang="0">
                  <a:pos x="9" y="3"/>
                </a:cxn>
                <a:cxn ang="0">
                  <a:pos x="10" y="3"/>
                </a:cxn>
                <a:cxn ang="0">
                  <a:pos x="10" y="3"/>
                </a:cxn>
                <a:cxn ang="0">
                  <a:pos x="9" y="2"/>
                </a:cxn>
                <a:cxn ang="0">
                  <a:pos x="8" y="2"/>
                </a:cxn>
                <a:cxn ang="0">
                  <a:pos x="7" y="2"/>
                </a:cxn>
                <a:cxn ang="0">
                  <a:pos x="6" y="0"/>
                </a:cxn>
                <a:cxn ang="0">
                  <a:pos x="5" y="1"/>
                </a:cxn>
                <a:cxn ang="0">
                  <a:pos x="5" y="0"/>
                </a:cxn>
                <a:cxn ang="0">
                  <a:pos x="4" y="1"/>
                </a:cxn>
                <a:cxn ang="0">
                  <a:pos x="4" y="2"/>
                </a:cxn>
                <a:cxn ang="0">
                  <a:pos x="3" y="2"/>
                </a:cxn>
                <a:cxn ang="0">
                  <a:pos x="3" y="2"/>
                </a:cxn>
                <a:cxn ang="0">
                  <a:pos x="3" y="5"/>
                </a:cxn>
                <a:cxn ang="0">
                  <a:pos x="3" y="5"/>
                </a:cxn>
                <a:cxn ang="0">
                  <a:pos x="3" y="4"/>
                </a:cxn>
                <a:cxn ang="0">
                  <a:pos x="2" y="4"/>
                </a:cxn>
                <a:cxn ang="0">
                  <a:pos x="1" y="5"/>
                </a:cxn>
                <a:cxn ang="0">
                  <a:pos x="1" y="5"/>
                </a:cxn>
                <a:cxn ang="0">
                  <a:pos x="1" y="5"/>
                </a:cxn>
                <a:cxn ang="0">
                  <a:pos x="0" y="5"/>
                </a:cxn>
                <a:cxn ang="0">
                  <a:pos x="0" y="8"/>
                </a:cxn>
                <a:cxn ang="0">
                  <a:pos x="0" y="8"/>
                </a:cxn>
                <a:cxn ang="0">
                  <a:pos x="1" y="10"/>
                </a:cxn>
                <a:cxn ang="0">
                  <a:pos x="1" y="10"/>
                </a:cxn>
                <a:cxn ang="0">
                  <a:pos x="1" y="8"/>
                </a:cxn>
                <a:cxn ang="0">
                  <a:pos x="2" y="9"/>
                </a:cxn>
                <a:cxn ang="0">
                  <a:pos x="4" y="9"/>
                </a:cxn>
                <a:cxn ang="0">
                  <a:pos x="3" y="8"/>
                </a:cxn>
                <a:cxn ang="0">
                  <a:pos x="3" y="8"/>
                </a:cxn>
                <a:cxn ang="0">
                  <a:pos x="3" y="8"/>
                </a:cxn>
                <a:cxn ang="0">
                  <a:pos x="3" y="8"/>
                </a:cxn>
                <a:cxn ang="0">
                  <a:pos x="4" y="8"/>
                </a:cxn>
                <a:cxn ang="0">
                  <a:pos x="5" y="8"/>
                </a:cxn>
                <a:cxn ang="0">
                  <a:pos x="5" y="8"/>
                </a:cxn>
                <a:cxn ang="0">
                  <a:pos x="5" y="8"/>
                </a:cxn>
                <a:cxn ang="0">
                  <a:pos x="4" y="6"/>
                </a:cxn>
                <a:cxn ang="0">
                  <a:pos x="4" y="6"/>
                </a:cxn>
                <a:cxn ang="0">
                  <a:pos x="7" y="6"/>
                </a:cxn>
                <a:cxn ang="0">
                  <a:pos x="8" y="5"/>
                </a:cxn>
                <a:cxn ang="0">
                  <a:pos x="8" y="4"/>
                </a:cxn>
                <a:cxn ang="0">
                  <a:pos x="9" y="4"/>
                </a:cxn>
                <a:cxn ang="0">
                  <a:pos x="10" y="4"/>
                </a:cxn>
                <a:cxn ang="0">
                  <a:pos x="10" y="4"/>
                </a:cxn>
                <a:cxn ang="0">
                  <a:pos x="10" y="4"/>
                </a:cxn>
                <a:cxn ang="0">
                  <a:pos x="9" y="3"/>
                </a:cxn>
              </a:cxnLst>
              <a:rect l="0" t="0" r="r" b="b"/>
              <a:pathLst>
                <a:path w="10" h="10">
                  <a:moveTo>
                    <a:pt x="9" y="3"/>
                  </a:moveTo>
                  <a:lnTo>
                    <a:pt x="9" y="3"/>
                  </a:lnTo>
                  <a:lnTo>
                    <a:pt x="10" y="3"/>
                  </a:lnTo>
                  <a:lnTo>
                    <a:pt x="10" y="3"/>
                  </a:lnTo>
                  <a:lnTo>
                    <a:pt x="9" y="2"/>
                  </a:lnTo>
                  <a:lnTo>
                    <a:pt x="8" y="2"/>
                  </a:lnTo>
                  <a:lnTo>
                    <a:pt x="7" y="2"/>
                  </a:lnTo>
                  <a:lnTo>
                    <a:pt x="6" y="0"/>
                  </a:lnTo>
                  <a:lnTo>
                    <a:pt x="5" y="1"/>
                  </a:lnTo>
                  <a:lnTo>
                    <a:pt x="5" y="0"/>
                  </a:lnTo>
                  <a:lnTo>
                    <a:pt x="4" y="1"/>
                  </a:lnTo>
                  <a:lnTo>
                    <a:pt x="4" y="2"/>
                  </a:lnTo>
                  <a:lnTo>
                    <a:pt x="3" y="2"/>
                  </a:lnTo>
                  <a:lnTo>
                    <a:pt x="3" y="2"/>
                  </a:lnTo>
                  <a:lnTo>
                    <a:pt x="3" y="5"/>
                  </a:lnTo>
                  <a:lnTo>
                    <a:pt x="3" y="5"/>
                  </a:lnTo>
                  <a:lnTo>
                    <a:pt x="3" y="4"/>
                  </a:lnTo>
                  <a:lnTo>
                    <a:pt x="2" y="4"/>
                  </a:lnTo>
                  <a:lnTo>
                    <a:pt x="1" y="5"/>
                  </a:lnTo>
                  <a:lnTo>
                    <a:pt x="1" y="5"/>
                  </a:lnTo>
                  <a:lnTo>
                    <a:pt x="1" y="5"/>
                  </a:lnTo>
                  <a:lnTo>
                    <a:pt x="0" y="5"/>
                  </a:lnTo>
                  <a:lnTo>
                    <a:pt x="0" y="8"/>
                  </a:lnTo>
                  <a:lnTo>
                    <a:pt x="0" y="8"/>
                  </a:lnTo>
                  <a:lnTo>
                    <a:pt x="1" y="10"/>
                  </a:lnTo>
                  <a:lnTo>
                    <a:pt x="1" y="10"/>
                  </a:lnTo>
                  <a:lnTo>
                    <a:pt x="1" y="8"/>
                  </a:lnTo>
                  <a:lnTo>
                    <a:pt x="2" y="9"/>
                  </a:lnTo>
                  <a:lnTo>
                    <a:pt x="4" y="9"/>
                  </a:lnTo>
                  <a:lnTo>
                    <a:pt x="3" y="8"/>
                  </a:lnTo>
                  <a:lnTo>
                    <a:pt x="3" y="8"/>
                  </a:lnTo>
                  <a:lnTo>
                    <a:pt x="3" y="8"/>
                  </a:lnTo>
                  <a:lnTo>
                    <a:pt x="3" y="8"/>
                  </a:lnTo>
                  <a:lnTo>
                    <a:pt x="4" y="8"/>
                  </a:lnTo>
                  <a:lnTo>
                    <a:pt x="5" y="8"/>
                  </a:lnTo>
                  <a:lnTo>
                    <a:pt x="5" y="8"/>
                  </a:lnTo>
                  <a:lnTo>
                    <a:pt x="5" y="8"/>
                  </a:lnTo>
                  <a:lnTo>
                    <a:pt x="4" y="6"/>
                  </a:lnTo>
                  <a:lnTo>
                    <a:pt x="4" y="6"/>
                  </a:lnTo>
                  <a:lnTo>
                    <a:pt x="7" y="6"/>
                  </a:lnTo>
                  <a:lnTo>
                    <a:pt x="8" y="5"/>
                  </a:lnTo>
                  <a:lnTo>
                    <a:pt x="8" y="4"/>
                  </a:lnTo>
                  <a:lnTo>
                    <a:pt x="9" y="4"/>
                  </a:lnTo>
                  <a:lnTo>
                    <a:pt x="10" y="4"/>
                  </a:lnTo>
                  <a:lnTo>
                    <a:pt x="10" y="4"/>
                  </a:lnTo>
                  <a:lnTo>
                    <a:pt x="10" y="4"/>
                  </a:lnTo>
                  <a:lnTo>
                    <a:pt x="9"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07" name="Freeform 658"/>
            <p:cNvSpPr>
              <a:spLocks/>
            </p:cNvSpPr>
            <p:nvPr/>
          </p:nvSpPr>
          <p:spPr bwMode="auto">
            <a:xfrm>
              <a:off x="7840480" y="3317671"/>
              <a:ext cx="3408" cy="2904"/>
            </a:xfrm>
            <a:custGeom>
              <a:avLst/>
              <a:gdLst/>
              <a:ahLst/>
              <a:cxnLst>
                <a:cxn ang="0">
                  <a:pos x="0" y="0"/>
                </a:cxn>
                <a:cxn ang="0">
                  <a:pos x="0" y="0"/>
                </a:cxn>
                <a:cxn ang="0">
                  <a:pos x="0" y="0"/>
                </a:cxn>
                <a:cxn ang="0">
                  <a:pos x="0" y="1"/>
                </a:cxn>
                <a:cxn ang="0">
                  <a:pos x="0" y="1"/>
                </a:cxn>
                <a:cxn ang="0">
                  <a:pos x="1" y="1"/>
                </a:cxn>
                <a:cxn ang="0">
                  <a:pos x="1" y="1"/>
                </a:cxn>
                <a:cxn ang="0">
                  <a:pos x="0" y="0"/>
                </a:cxn>
              </a:cxnLst>
              <a:rect l="0" t="0" r="r" b="b"/>
              <a:pathLst>
                <a:path w="1" h="1">
                  <a:moveTo>
                    <a:pt x="0" y="0"/>
                  </a:moveTo>
                  <a:lnTo>
                    <a:pt x="0" y="0"/>
                  </a:lnTo>
                  <a:lnTo>
                    <a:pt x="0" y="0"/>
                  </a:lnTo>
                  <a:lnTo>
                    <a:pt x="0" y="1"/>
                  </a:lnTo>
                  <a:lnTo>
                    <a:pt x="0" y="1"/>
                  </a:lnTo>
                  <a:lnTo>
                    <a:pt x="1" y="1"/>
                  </a:lnTo>
                  <a:lnTo>
                    <a:pt x="1"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08" name="Freeform 659"/>
            <p:cNvSpPr>
              <a:spLocks/>
            </p:cNvSpPr>
            <p:nvPr/>
          </p:nvSpPr>
          <p:spPr bwMode="auto">
            <a:xfrm>
              <a:off x="7837074" y="3320573"/>
              <a:ext cx="20440" cy="26128"/>
            </a:xfrm>
            <a:custGeom>
              <a:avLst/>
              <a:gdLst/>
              <a:ahLst/>
              <a:cxnLst>
                <a:cxn ang="0">
                  <a:pos x="0" y="1"/>
                </a:cxn>
                <a:cxn ang="0">
                  <a:pos x="0" y="2"/>
                </a:cxn>
                <a:cxn ang="0">
                  <a:pos x="1" y="4"/>
                </a:cxn>
                <a:cxn ang="0">
                  <a:pos x="2" y="3"/>
                </a:cxn>
                <a:cxn ang="0">
                  <a:pos x="2" y="5"/>
                </a:cxn>
                <a:cxn ang="0">
                  <a:pos x="2" y="7"/>
                </a:cxn>
                <a:cxn ang="0">
                  <a:pos x="3" y="8"/>
                </a:cxn>
                <a:cxn ang="0">
                  <a:pos x="4" y="9"/>
                </a:cxn>
                <a:cxn ang="0">
                  <a:pos x="4" y="7"/>
                </a:cxn>
                <a:cxn ang="0">
                  <a:pos x="5" y="8"/>
                </a:cxn>
                <a:cxn ang="0">
                  <a:pos x="6" y="7"/>
                </a:cxn>
                <a:cxn ang="0">
                  <a:pos x="4" y="5"/>
                </a:cxn>
                <a:cxn ang="0">
                  <a:pos x="4" y="3"/>
                </a:cxn>
                <a:cxn ang="0">
                  <a:pos x="3" y="1"/>
                </a:cxn>
                <a:cxn ang="0">
                  <a:pos x="2" y="2"/>
                </a:cxn>
                <a:cxn ang="0">
                  <a:pos x="1" y="1"/>
                </a:cxn>
                <a:cxn ang="0">
                  <a:pos x="1" y="2"/>
                </a:cxn>
                <a:cxn ang="0">
                  <a:pos x="0" y="1"/>
                </a:cxn>
                <a:cxn ang="0">
                  <a:pos x="0" y="0"/>
                </a:cxn>
                <a:cxn ang="0">
                  <a:pos x="0" y="1"/>
                </a:cxn>
              </a:cxnLst>
              <a:rect l="0" t="0" r="r" b="b"/>
              <a:pathLst>
                <a:path w="6" h="9">
                  <a:moveTo>
                    <a:pt x="0" y="1"/>
                  </a:moveTo>
                  <a:lnTo>
                    <a:pt x="0" y="2"/>
                  </a:lnTo>
                  <a:lnTo>
                    <a:pt x="1" y="4"/>
                  </a:lnTo>
                  <a:lnTo>
                    <a:pt x="2" y="3"/>
                  </a:lnTo>
                  <a:lnTo>
                    <a:pt x="2" y="5"/>
                  </a:lnTo>
                  <a:lnTo>
                    <a:pt x="2" y="7"/>
                  </a:lnTo>
                  <a:lnTo>
                    <a:pt x="3" y="8"/>
                  </a:lnTo>
                  <a:lnTo>
                    <a:pt x="4" y="9"/>
                  </a:lnTo>
                  <a:lnTo>
                    <a:pt x="4" y="7"/>
                  </a:lnTo>
                  <a:lnTo>
                    <a:pt x="5" y="8"/>
                  </a:lnTo>
                  <a:lnTo>
                    <a:pt x="6" y="7"/>
                  </a:lnTo>
                  <a:lnTo>
                    <a:pt x="4" y="5"/>
                  </a:lnTo>
                  <a:lnTo>
                    <a:pt x="4" y="3"/>
                  </a:lnTo>
                  <a:lnTo>
                    <a:pt x="3" y="1"/>
                  </a:lnTo>
                  <a:lnTo>
                    <a:pt x="2" y="2"/>
                  </a:lnTo>
                  <a:lnTo>
                    <a:pt x="1" y="1"/>
                  </a:lnTo>
                  <a:lnTo>
                    <a:pt x="1" y="2"/>
                  </a:lnTo>
                  <a:lnTo>
                    <a:pt x="0" y="1"/>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09" name="Freeform 660"/>
            <p:cNvSpPr>
              <a:spLocks/>
            </p:cNvSpPr>
            <p:nvPr/>
          </p:nvSpPr>
          <p:spPr bwMode="auto">
            <a:xfrm>
              <a:off x="7830261" y="3343797"/>
              <a:ext cx="13626" cy="8710"/>
            </a:xfrm>
            <a:custGeom>
              <a:avLst/>
              <a:gdLst/>
              <a:ahLst/>
              <a:cxnLst>
                <a:cxn ang="0">
                  <a:pos x="0" y="2"/>
                </a:cxn>
                <a:cxn ang="0">
                  <a:pos x="0" y="2"/>
                </a:cxn>
                <a:cxn ang="0">
                  <a:pos x="0" y="2"/>
                </a:cxn>
                <a:cxn ang="0">
                  <a:pos x="0" y="2"/>
                </a:cxn>
                <a:cxn ang="0">
                  <a:pos x="1" y="3"/>
                </a:cxn>
                <a:cxn ang="0">
                  <a:pos x="2" y="3"/>
                </a:cxn>
                <a:cxn ang="0">
                  <a:pos x="3" y="2"/>
                </a:cxn>
                <a:cxn ang="0">
                  <a:pos x="4" y="2"/>
                </a:cxn>
                <a:cxn ang="0">
                  <a:pos x="4" y="2"/>
                </a:cxn>
                <a:cxn ang="0">
                  <a:pos x="4" y="2"/>
                </a:cxn>
                <a:cxn ang="0">
                  <a:pos x="4" y="0"/>
                </a:cxn>
                <a:cxn ang="0">
                  <a:pos x="3" y="0"/>
                </a:cxn>
                <a:cxn ang="0">
                  <a:pos x="1" y="0"/>
                </a:cxn>
                <a:cxn ang="0">
                  <a:pos x="0" y="2"/>
                </a:cxn>
              </a:cxnLst>
              <a:rect l="0" t="0" r="r" b="b"/>
              <a:pathLst>
                <a:path w="4" h="3">
                  <a:moveTo>
                    <a:pt x="0" y="2"/>
                  </a:moveTo>
                  <a:lnTo>
                    <a:pt x="0" y="2"/>
                  </a:lnTo>
                  <a:lnTo>
                    <a:pt x="0" y="2"/>
                  </a:lnTo>
                  <a:lnTo>
                    <a:pt x="0" y="2"/>
                  </a:lnTo>
                  <a:lnTo>
                    <a:pt x="1" y="3"/>
                  </a:lnTo>
                  <a:lnTo>
                    <a:pt x="2" y="3"/>
                  </a:lnTo>
                  <a:lnTo>
                    <a:pt x="3" y="2"/>
                  </a:lnTo>
                  <a:lnTo>
                    <a:pt x="4" y="2"/>
                  </a:lnTo>
                  <a:lnTo>
                    <a:pt x="4" y="2"/>
                  </a:lnTo>
                  <a:lnTo>
                    <a:pt x="4" y="2"/>
                  </a:lnTo>
                  <a:lnTo>
                    <a:pt x="4" y="0"/>
                  </a:lnTo>
                  <a:lnTo>
                    <a:pt x="3" y="0"/>
                  </a:lnTo>
                  <a:lnTo>
                    <a:pt x="1"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10" name="Freeform 661"/>
            <p:cNvSpPr>
              <a:spLocks/>
            </p:cNvSpPr>
            <p:nvPr/>
          </p:nvSpPr>
          <p:spPr bwMode="auto">
            <a:xfrm>
              <a:off x="7755316" y="3314767"/>
              <a:ext cx="3408" cy="2904"/>
            </a:xfrm>
            <a:custGeom>
              <a:avLst/>
              <a:gdLst/>
              <a:ahLst/>
              <a:cxnLst>
                <a:cxn ang="0">
                  <a:pos x="1" y="1"/>
                </a:cxn>
                <a:cxn ang="0">
                  <a:pos x="1" y="1"/>
                </a:cxn>
                <a:cxn ang="0">
                  <a:pos x="1" y="1"/>
                </a:cxn>
                <a:cxn ang="0">
                  <a:pos x="1" y="1"/>
                </a:cxn>
                <a:cxn ang="0">
                  <a:pos x="0" y="0"/>
                </a:cxn>
                <a:cxn ang="0">
                  <a:pos x="0" y="1"/>
                </a:cxn>
                <a:cxn ang="0">
                  <a:pos x="0" y="1"/>
                </a:cxn>
                <a:cxn ang="0">
                  <a:pos x="1" y="1"/>
                </a:cxn>
              </a:cxnLst>
              <a:rect l="0" t="0" r="r" b="b"/>
              <a:pathLst>
                <a:path w="1" h="1">
                  <a:moveTo>
                    <a:pt x="1" y="1"/>
                  </a:moveTo>
                  <a:lnTo>
                    <a:pt x="1" y="1"/>
                  </a:lnTo>
                  <a:lnTo>
                    <a:pt x="1" y="1"/>
                  </a:lnTo>
                  <a:lnTo>
                    <a:pt x="1" y="1"/>
                  </a:lnTo>
                  <a:lnTo>
                    <a:pt x="0" y="0"/>
                  </a:lnTo>
                  <a:lnTo>
                    <a:pt x="0" y="1"/>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11" name="Rectangle 662"/>
            <p:cNvSpPr>
              <a:spLocks noChangeArrowheads="1"/>
            </p:cNvSpPr>
            <p:nvPr/>
          </p:nvSpPr>
          <p:spPr bwMode="auto">
            <a:xfrm>
              <a:off x="7755316" y="3308961"/>
              <a:ext cx="3408"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12" name="Freeform 663"/>
            <p:cNvSpPr>
              <a:spLocks/>
            </p:cNvSpPr>
            <p:nvPr/>
          </p:nvSpPr>
          <p:spPr bwMode="auto">
            <a:xfrm>
              <a:off x="7762129" y="3288640"/>
              <a:ext cx="23847" cy="20322"/>
            </a:xfrm>
            <a:custGeom>
              <a:avLst/>
              <a:gdLst/>
              <a:ahLst/>
              <a:cxnLst>
                <a:cxn ang="0">
                  <a:pos x="6" y="6"/>
                </a:cxn>
                <a:cxn ang="0">
                  <a:pos x="7" y="6"/>
                </a:cxn>
                <a:cxn ang="0">
                  <a:pos x="6" y="2"/>
                </a:cxn>
                <a:cxn ang="0">
                  <a:pos x="6" y="2"/>
                </a:cxn>
                <a:cxn ang="0">
                  <a:pos x="5" y="1"/>
                </a:cxn>
                <a:cxn ang="0">
                  <a:pos x="0" y="0"/>
                </a:cxn>
                <a:cxn ang="0">
                  <a:pos x="0" y="1"/>
                </a:cxn>
                <a:cxn ang="0">
                  <a:pos x="1" y="1"/>
                </a:cxn>
                <a:cxn ang="0">
                  <a:pos x="1" y="1"/>
                </a:cxn>
                <a:cxn ang="0">
                  <a:pos x="2" y="2"/>
                </a:cxn>
                <a:cxn ang="0">
                  <a:pos x="2" y="2"/>
                </a:cxn>
                <a:cxn ang="0">
                  <a:pos x="2" y="3"/>
                </a:cxn>
                <a:cxn ang="0">
                  <a:pos x="2" y="4"/>
                </a:cxn>
                <a:cxn ang="0">
                  <a:pos x="4" y="6"/>
                </a:cxn>
                <a:cxn ang="0">
                  <a:pos x="5" y="6"/>
                </a:cxn>
                <a:cxn ang="0">
                  <a:pos x="5" y="7"/>
                </a:cxn>
                <a:cxn ang="0">
                  <a:pos x="6" y="6"/>
                </a:cxn>
                <a:cxn ang="0">
                  <a:pos x="6" y="6"/>
                </a:cxn>
              </a:cxnLst>
              <a:rect l="0" t="0" r="r" b="b"/>
              <a:pathLst>
                <a:path w="7" h="7">
                  <a:moveTo>
                    <a:pt x="6" y="6"/>
                  </a:moveTo>
                  <a:lnTo>
                    <a:pt x="7" y="6"/>
                  </a:lnTo>
                  <a:lnTo>
                    <a:pt x="6" y="2"/>
                  </a:lnTo>
                  <a:lnTo>
                    <a:pt x="6" y="2"/>
                  </a:lnTo>
                  <a:lnTo>
                    <a:pt x="5" y="1"/>
                  </a:lnTo>
                  <a:lnTo>
                    <a:pt x="0" y="0"/>
                  </a:lnTo>
                  <a:lnTo>
                    <a:pt x="0" y="1"/>
                  </a:lnTo>
                  <a:lnTo>
                    <a:pt x="1" y="1"/>
                  </a:lnTo>
                  <a:lnTo>
                    <a:pt x="1" y="1"/>
                  </a:lnTo>
                  <a:lnTo>
                    <a:pt x="2" y="2"/>
                  </a:lnTo>
                  <a:lnTo>
                    <a:pt x="2" y="2"/>
                  </a:lnTo>
                  <a:lnTo>
                    <a:pt x="2" y="3"/>
                  </a:lnTo>
                  <a:lnTo>
                    <a:pt x="2" y="4"/>
                  </a:lnTo>
                  <a:lnTo>
                    <a:pt x="4" y="6"/>
                  </a:lnTo>
                  <a:lnTo>
                    <a:pt x="5" y="6"/>
                  </a:lnTo>
                  <a:lnTo>
                    <a:pt x="5" y="7"/>
                  </a:lnTo>
                  <a:lnTo>
                    <a:pt x="6" y="6"/>
                  </a:lnTo>
                  <a:lnTo>
                    <a:pt x="6"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13" name="Freeform 664"/>
            <p:cNvSpPr>
              <a:spLocks/>
            </p:cNvSpPr>
            <p:nvPr/>
          </p:nvSpPr>
          <p:spPr bwMode="auto">
            <a:xfrm>
              <a:off x="7833667" y="3105748"/>
              <a:ext cx="3408" cy="2904"/>
            </a:xfrm>
            <a:custGeom>
              <a:avLst/>
              <a:gdLst/>
              <a:ahLst/>
              <a:cxnLst>
                <a:cxn ang="0">
                  <a:pos x="0" y="0"/>
                </a:cxn>
                <a:cxn ang="0">
                  <a:pos x="0" y="0"/>
                </a:cxn>
                <a:cxn ang="0">
                  <a:pos x="0" y="0"/>
                </a:cxn>
                <a:cxn ang="0">
                  <a:pos x="0" y="0"/>
                </a:cxn>
                <a:cxn ang="0">
                  <a:pos x="0" y="0"/>
                </a:cxn>
                <a:cxn ang="0">
                  <a:pos x="1" y="0"/>
                </a:cxn>
                <a:cxn ang="0">
                  <a:pos x="0" y="0"/>
                </a:cxn>
                <a:cxn ang="0">
                  <a:pos x="0" y="0"/>
                </a:cxn>
              </a:cxnLst>
              <a:rect l="0" t="0" r="r" b="b"/>
              <a:pathLst>
                <a:path w="1">
                  <a:moveTo>
                    <a:pt x="0" y="0"/>
                  </a:moveTo>
                  <a:lnTo>
                    <a:pt x="0" y="0"/>
                  </a:lnTo>
                  <a:lnTo>
                    <a:pt x="0" y="0"/>
                  </a:lnTo>
                  <a:lnTo>
                    <a:pt x="0" y="0"/>
                  </a:lnTo>
                  <a:lnTo>
                    <a:pt x="0"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14" name="Rounded Rectangle 1513"/>
            <p:cNvSpPr/>
            <p:nvPr/>
          </p:nvSpPr>
          <p:spPr>
            <a:xfrm>
              <a:off x="809794" y="904186"/>
              <a:ext cx="8299916" cy="3640137"/>
            </a:xfrm>
            <a:prstGeom prst="roundRect">
              <a:avLst>
                <a:gd name="adj" fmla="val 2626"/>
              </a:avLst>
            </a:prstGeom>
            <a:gradFill flip="none" rotWithShape="1">
              <a:gsLst>
                <a:gs pos="0">
                  <a:srgbClr val="166983"/>
                </a:gs>
                <a:gs pos="46000">
                  <a:srgbClr val="0F899E">
                    <a:alpha val="56000"/>
                  </a:srgbClr>
                </a:gs>
                <a:gs pos="100000">
                  <a:schemeClr val="bg1">
                    <a:alpha val="57000"/>
                  </a:scheme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a:defRPr/>
              </a:pPr>
              <a:endParaRPr lang="en-US" dirty="0"/>
            </a:p>
          </p:txBody>
        </p:sp>
      </p:grpSp>
      <p:sp>
        <p:nvSpPr>
          <p:cNvPr id="102" name="Title 101"/>
          <p:cNvSpPr>
            <a:spLocks noGrp="1"/>
          </p:cNvSpPr>
          <p:nvPr>
            <p:ph type="title"/>
          </p:nvPr>
        </p:nvSpPr>
        <p:spPr/>
        <p:txBody>
          <a:bodyPr/>
          <a:lstStyle/>
          <a:p>
            <a:r>
              <a:rPr lang="en-US" dirty="0" smtClean="0"/>
              <a:t>Stretch Assignment Marketplace: SAM</a:t>
            </a:r>
            <a:endParaRPr lang="en-US" dirty="0"/>
          </a:p>
        </p:txBody>
      </p:sp>
      <p:cxnSp>
        <p:nvCxnSpPr>
          <p:cNvPr id="1532" name="Straight Connector 1531"/>
          <p:cNvCxnSpPr>
            <a:endCxn id="1526" idx="4"/>
          </p:cNvCxnSpPr>
          <p:nvPr/>
        </p:nvCxnSpPr>
        <p:spPr>
          <a:xfrm rot="16200000" flipV="1">
            <a:off x="2537767" y="2658416"/>
            <a:ext cx="618676" cy="58891"/>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536" name="Straight Connector 1535"/>
          <p:cNvCxnSpPr>
            <a:stCxn id="1528" idx="7"/>
            <a:endCxn id="1531" idx="3"/>
          </p:cNvCxnSpPr>
          <p:nvPr/>
        </p:nvCxnSpPr>
        <p:spPr>
          <a:xfrm rot="5400000" flipH="1" flipV="1">
            <a:off x="2999987" y="2700499"/>
            <a:ext cx="172457" cy="255264"/>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541" name="Straight Connector 1540"/>
          <p:cNvCxnSpPr>
            <a:stCxn id="1528" idx="6"/>
            <a:endCxn id="1518" idx="2"/>
          </p:cNvCxnSpPr>
          <p:nvPr/>
        </p:nvCxnSpPr>
        <p:spPr>
          <a:xfrm>
            <a:off x="2992478" y="2998648"/>
            <a:ext cx="465415" cy="127266"/>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544" name="Straight Connector 1543"/>
          <p:cNvCxnSpPr>
            <a:stCxn id="1528" idx="6"/>
            <a:endCxn id="1517" idx="3"/>
          </p:cNvCxnSpPr>
          <p:nvPr/>
        </p:nvCxnSpPr>
        <p:spPr>
          <a:xfrm flipV="1">
            <a:off x="2992478" y="2546813"/>
            <a:ext cx="855674" cy="451835"/>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547" name="Straight Connector 1546"/>
          <p:cNvCxnSpPr>
            <a:stCxn id="1528" idx="6"/>
            <a:endCxn id="1520" idx="2"/>
          </p:cNvCxnSpPr>
          <p:nvPr/>
        </p:nvCxnSpPr>
        <p:spPr>
          <a:xfrm flipV="1">
            <a:off x="2992478" y="2813644"/>
            <a:ext cx="1395466" cy="185004"/>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550" name="Straight Connector 1549"/>
          <p:cNvCxnSpPr>
            <a:stCxn id="1528" idx="5"/>
          </p:cNvCxnSpPr>
          <p:nvPr/>
        </p:nvCxnSpPr>
        <p:spPr>
          <a:xfrm rot="16200000" flipH="1">
            <a:off x="2945581" y="3095938"/>
            <a:ext cx="971300" cy="945297"/>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552" name="Straight Connector 1551"/>
          <p:cNvCxnSpPr>
            <a:stCxn id="1528" idx="5"/>
            <a:endCxn id="1519" idx="1"/>
          </p:cNvCxnSpPr>
          <p:nvPr/>
        </p:nvCxnSpPr>
        <p:spPr>
          <a:xfrm rot="16200000" flipH="1">
            <a:off x="2693772" y="3347747"/>
            <a:ext cx="1348220" cy="818599"/>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555" name="Straight Connector 1554"/>
          <p:cNvCxnSpPr>
            <a:stCxn id="1528" idx="7"/>
          </p:cNvCxnSpPr>
          <p:nvPr/>
        </p:nvCxnSpPr>
        <p:spPr>
          <a:xfrm rot="5400000" flipH="1" flipV="1">
            <a:off x="3918623" y="1388165"/>
            <a:ext cx="566154" cy="2486234"/>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557" name="Straight Connector 1556"/>
          <p:cNvCxnSpPr>
            <a:stCxn id="1528" idx="5"/>
            <a:endCxn id="1523" idx="2"/>
          </p:cNvCxnSpPr>
          <p:nvPr/>
        </p:nvCxnSpPr>
        <p:spPr>
          <a:xfrm rot="5400000" flipH="1" flipV="1">
            <a:off x="4068579" y="1560211"/>
            <a:ext cx="412729" cy="2632723"/>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561" name="Straight Connector 1560"/>
          <p:cNvCxnSpPr>
            <a:stCxn id="1528" idx="5"/>
          </p:cNvCxnSpPr>
          <p:nvPr/>
        </p:nvCxnSpPr>
        <p:spPr>
          <a:xfrm rot="16200000" flipH="1">
            <a:off x="4238866" y="1802654"/>
            <a:ext cx="247402" cy="2807968"/>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563" name="Straight Connector 1562"/>
          <p:cNvCxnSpPr>
            <a:stCxn id="1528" idx="6"/>
            <a:endCxn id="1522" idx="2"/>
          </p:cNvCxnSpPr>
          <p:nvPr/>
        </p:nvCxnSpPr>
        <p:spPr>
          <a:xfrm>
            <a:off x="2992478" y="2998648"/>
            <a:ext cx="3256613" cy="101492"/>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566" name="Straight Connector 1565"/>
          <p:cNvCxnSpPr>
            <a:stCxn id="1528" idx="5"/>
          </p:cNvCxnSpPr>
          <p:nvPr/>
        </p:nvCxnSpPr>
        <p:spPr>
          <a:xfrm rot="16200000" flipH="1">
            <a:off x="3781666" y="2259853"/>
            <a:ext cx="1034801" cy="2680967"/>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568" name="Straight Connector 1567"/>
          <p:cNvCxnSpPr>
            <a:stCxn id="1528" idx="6"/>
          </p:cNvCxnSpPr>
          <p:nvPr/>
        </p:nvCxnSpPr>
        <p:spPr>
          <a:xfrm>
            <a:off x="2992478" y="2998648"/>
            <a:ext cx="3942472" cy="268191"/>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570" name="Straight Connector 1569"/>
          <p:cNvCxnSpPr>
            <a:stCxn id="1528" idx="6"/>
          </p:cNvCxnSpPr>
          <p:nvPr/>
        </p:nvCxnSpPr>
        <p:spPr>
          <a:xfrm>
            <a:off x="2992478" y="2998648"/>
            <a:ext cx="4979639" cy="64991"/>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572" name="Straight Connector 1571"/>
          <p:cNvCxnSpPr>
            <a:stCxn id="1528" idx="5"/>
          </p:cNvCxnSpPr>
          <p:nvPr/>
        </p:nvCxnSpPr>
        <p:spPr>
          <a:xfrm rot="16200000" flipH="1">
            <a:off x="4977582" y="1063937"/>
            <a:ext cx="945902" cy="4983901"/>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nvGrpSpPr>
          <p:cNvPr id="1535" name="Group 1534"/>
          <p:cNvGrpSpPr/>
          <p:nvPr/>
        </p:nvGrpSpPr>
        <p:grpSpPr>
          <a:xfrm>
            <a:off x="2761026" y="2265848"/>
            <a:ext cx="5255665" cy="2261484"/>
            <a:chOff x="2761026" y="2265848"/>
            <a:chExt cx="5255665" cy="2261484"/>
          </a:xfrm>
        </p:grpSpPr>
        <p:sp>
          <p:nvSpPr>
            <p:cNvPr id="1516" name="Oval 1515"/>
            <p:cNvSpPr/>
            <p:nvPr/>
          </p:nvSpPr>
          <p:spPr>
            <a:xfrm>
              <a:off x="5581109" y="4064285"/>
              <a:ext cx="109390" cy="112676"/>
            </a:xfrm>
            <a:prstGeom prst="ellipse">
              <a:avLst/>
            </a:prstGeom>
            <a:solidFill>
              <a:srgbClr val="FF0000"/>
            </a:solidFill>
            <a:ln w="127000">
              <a:solidFill>
                <a:srgbClr val="C00000">
                  <a:alpha val="16863"/>
                </a:srgb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517" name="Oval 1516"/>
            <p:cNvSpPr/>
            <p:nvPr/>
          </p:nvSpPr>
          <p:spPr>
            <a:xfrm>
              <a:off x="3832132" y="2450638"/>
              <a:ext cx="109390" cy="112676"/>
            </a:xfrm>
            <a:prstGeom prst="ellipse">
              <a:avLst/>
            </a:prstGeom>
            <a:solidFill>
              <a:srgbClr val="FF0000"/>
            </a:solidFill>
            <a:ln w="127000">
              <a:solidFill>
                <a:srgbClr val="C00000">
                  <a:alpha val="16863"/>
                </a:srgb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518" name="Oval 1517"/>
            <p:cNvSpPr/>
            <p:nvPr/>
          </p:nvSpPr>
          <p:spPr>
            <a:xfrm>
              <a:off x="3457893" y="3069576"/>
              <a:ext cx="109390" cy="112676"/>
            </a:xfrm>
            <a:prstGeom prst="ellipse">
              <a:avLst/>
            </a:prstGeom>
            <a:solidFill>
              <a:srgbClr val="FF0000"/>
            </a:solidFill>
            <a:ln w="127000">
              <a:solidFill>
                <a:srgbClr val="C00000">
                  <a:alpha val="16863"/>
                </a:srgb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519" name="Oval 1518"/>
            <p:cNvSpPr/>
            <p:nvPr/>
          </p:nvSpPr>
          <p:spPr>
            <a:xfrm>
              <a:off x="3761162" y="4414656"/>
              <a:ext cx="109390" cy="112676"/>
            </a:xfrm>
            <a:prstGeom prst="ellipse">
              <a:avLst/>
            </a:prstGeom>
            <a:solidFill>
              <a:srgbClr val="FF0000"/>
            </a:solidFill>
            <a:ln w="127000">
              <a:solidFill>
                <a:srgbClr val="C00000">
                  <a:alpha val="16863"/>
                </a:srgb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520" name="Oval 1519"/>
            <p:cNvSpPr/>
            <p:nvPr/>
          </p:nvSpPr>
          <p:spPr>
            <a:xfrm>
              <a:off x="4387944" y="2757306"/>
              <a:ext cx="109390" cy="112676"/>
            </a:xfrm>
            <a:prstGeom prst="ellipse">
              <a:avLst/>
            </a:prstGeom>
            <a:solidFill>
              <a:srgbClr val="FF0000"/>
            </a:solidFill>
            <a:ln w="127000">
              <a:solidFill>
                <a:srgbClr val="C00000">
                  <a:alpha val="16863"/>
                </a:srgb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521" name="Oval 1520"/>
            <p:cNvSpPr/>
            <p:nvPr/>
          </p:nvSpPr>
          <p:spPr>
            <a:xfrm>
              <a:off x="5394493" y="2292635"/>
              <a:ext cx="109390" cy="112676"/>
            </a:xfrm>
            <a:prstGeom prst="ellipse">
              <a:avLst/>
            </a:prstGeom>
            <a:solidFill>
              <a:srgbClr val="FF0000"/>
            </a:solidFill>
            <a:ln w="127000">
              <a:solidFill>
                <a:srgbClr val="C00000">
                  <a:alpha val="16863"/>
                </a:srgb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522" name="Oval 1521"/>
            <p:cNvSpPr/>
            <p:nvPr/>
          </p:nvSpPr>
          <p:spPr>
            <a:xfrm>
              <a:off x="6249091" y="3043802"/>
              <a:ext cx="109390" cy="112676"/>
            </a:xfrm>
            <a:prstGeom prst="ellipse">
              <a:avLst/>
            </a:prstGeom>
            <a:solidFill>
              <a:srgbClr val="FF0000"/>
            </a:solidFill>
            <a:ln w="127000">
              <a:solidFill>
                <a:srgbClr val="C00000">
                  <a:alpha val="16863"/>
                </a:srgb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523" name="Oval 1522"/>
            <p:cNvSpPr/>
            <p:nvPr/>
          </p:nvSpPr>
          <p:spPr>
            <a:xfrm>
              <a:off x="5591306" y="2613870"/>
              <a:ext cx="109390" cy="112676"/>
            </a:xfrm>
            <a:prstGeom prst="ellipse">
              <a:avLst/>
            </a:prstGeom>
            <a:solidFill>
              <a:srgbClr val="FF0000"/>
            </a:solidFill>
            <a:ln w="127000">
              <a:solidFill>
                <a:srgbClr val="C00000">
                  <a:alpha val="16863"/>
                </a:srgb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524" name="Oval 1523"/>
            <p:cNvSpPr/>
            <p:nvPr/>
          </p:nvSpPr>
          <p:spPr>
            <a:xfrm>
              <a:off x="7907301" y="3009065"/>
              <a:ext cx="109390" cy="112676"/>
            </a:xfrm>
            <a:prstGeom prst="ellipse">
              <a:avLst/>
            </a:prstGeom>
            <a:solidFill>
              <a:srgbClr val="FF0000"/>
            </a:solidFill>
            <a:ln w="127000">
              <a:solidFill>
                <a:srgbClr val="C00000">
                  <a:alpha val="16863"/>
                </a:srgb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525" name="Oval 1524"/>
            <p:cNvSpPr/>
            <p:nvPr/>
          </p:nvSpPr>
          <p:spPr>
            <a:xfrm>
              <a:off x="7880295" y="3973517"/>
              <a:ext cx="109390" cy="112676"/>
            </a:xfrm>
            <a:prstGeom prst="ellipse">
              <a:avLst/>
            </a:prstGeom>
            <a:solidFill>
              <a:srgbClr val="FF0000"/>
            </a:solidFill>
            <a:ln w="127000">
              <a:solidFill>
                <a:srgbClr val="C00000">
                  <a:alpha val="16863"/>
                </a:srgb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526" name="Oval 1525"/>
            <p:cNvSpPr/>
            <p:nvPr/>
          </p:nvSpPr>
          <p:spPr>
            <a:xfrm>
              <a:off x="2762964" y="2265848"/>
              <a:ext cx="109390" cy="112676"/>
            </a:xfrm>
            <a:prstGeom prst="ellipse">
              <a:avLst/>
            </a:prstGeom>
            <a:solidFill>
              <a:srgbClr val="FF0000"/>
            </a:solidFill>
            <a:ln w="127000">
              <a:solidFill>
                <a:srgbClr val="C00000">
                  <a:alpha val="16863"/>
                </a:srgb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527" name="Oval 1526"/>
            <p:cNvSpPr/>
            <p:nvPr/>
          </p:nvSpPr>
          <p:spPr>
            <a:xfrm>
              <a:off x="3849113" y="3998950"/>
              <a:ext cx="109390" cy="112676"/>
            </a:xfrm>
            <a:prstGeom prst="ellipse">
              <a:avLst/>
            </a:prstGeom>
            <a:solidFill>
              <a:srgbClr val="FF0000"/>
            </a:solidFill>
            <a:ln w="127000">
              <a:solidFill>
                <a:srgbClr val="C00000">
                  <a:alpha val="16863"/>
                </a:srgb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528" name="Oval 1527"/>
            <p:cNvSpPr/>
            <p:nvPr/>
          </p:nvSpPr>
          <p:spPr>
            <a:xfrm>
              <a:off x="2761026" y="2879446"/>
              <a:ext cx="231452" cy="238404"/>
            </a:xfrm>
            <a:prstGeom prst="ellipse">
              <a:avLst/>
            </a:prstGeom>
            <a:solidFill>
              <a:srgbClr val="FF0000"/>
            </a:solidFill>
            <a:ln w="228600" cap="flat" cmpd="sng" algn="ctr">
              <a:solidFill>
                <a:srgbClr val="C00000">
                  <a:alpha val="16863"/>
                </a:srgbClr>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529" name="Oval 1528"/>
            <p:cNvSpPr/>
            <p:nvPr/>
          </p:nvSpPr>
          <p:spPr>
            <a:xfrm>
              <a:off x="5708243" y="3274750"/>
              <a:ext cx="109390" cy="112676"/>
            </a:xfrm>
            <a:prstGeom prst="ellipse">
              <a:avLst/>
            </a:prstGeom>
            <a:solidFill>
              <a:srgbClr val="FF0000"/>
            </a:solidFill>
            <a:ln w="127000">
              <a:solidFill>
                <a:srgbClr val="C00000">
                  <a:alpha val="16863"/>
                </a:srgb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530" name="Oval 1529"/>
            <p:cNvSpPr/>
            <p:nvPr/>
          </p:nvSpPr>
          <p:spPr>
            <a:xfrm>
              <a:off x="6872086" y="3208785"/>
              <a:ext cx="109390" cy="112676"/>
            </a:xfrm>
            <a:prstGeom prst="ellipse">
              <a:avLst/>
            </a:prstGeom>
            <a:solidFill>
              <a:srgbClr val="FF0000"/>
            </a:solidFill>
            <a:ln w="127000">
              <a:solidFill>
                <a:srgbClr val="C00000">
                  <a:alpha val="16863"/>
                </a:srgb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531" name="Oval 1530"/>
            <p:cNvSpPr/>
            <p:nvPr/>
          </p:nvSpPr>
          <p:spPr>
            <a:xfrm>
              <a:off x="3197827" y="2645727"/>
              <a:ext cx="109390" cy="112676"/>
            </a:xfrm>
            <a:prstGeom prst="ellipse">
              <a:avLst/>
            </a:prstGeom>
            <a:solidFill>
              <a:srgbClr val="FF0000"/>
            </a:solidFill>
            <a:ln w="127000">
              <a:solidFill>
                <a:srgbClr val="C00000">
                  <a:alpha val="16863"/>
                </a:srgb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grpSp>
      <p:sp>
        <p:nvSpPr>
          <p:cNvPr id="1574" name="Rectangle 1573"/>
          <p:cNvSpPr/>
          <p:nvPr/>
        </p:nvSpPr>
        <p:spPr>
          <a:xfrm>
            <a:off x="358070" y="2755692"/>
            <a:ext cx="4521267" cy="625812"/>
          </a:xfrm>
          <a:prstGeom prst="rect">
            <a:avLst/>
          </a:prstGeom>
          <a:effectLst/>
        </p:spPr>
        <p:txBody>
          <a:bodyPr wrap="square">
            <a:spAutoFit/>
          </a:bodyPr>
          <a:lstStyle/>
          <a:p>
            <a:pPr marL="173038" indent="-173038">
              <a:spcBef>
                <a:spcPts val="200"/>
              </a:spcBef>
              <a:spcAft>
                <a:spcPts val="600"/>
              </a:spcAft>
              <a:buFont typeface="Arial" pitchFamily="34" charset="0"/>
              <a:buChar char="•"/>
            </a:pPr>
            <a:r>
              <a:rPr lang="en-US" dirty="0" smtClean="0">
                <a:solidFill>
                  <a:schemeClr val="bg2"/>
                </a:solidFill>
                <a:effectLst>
                  <a:outerShdw blurRad="38100" dist="38100" dir="2700000" algn="tl">
                    <a:srgbClr val="000000">
                      <a:alpha val="43137"/>
                    </a:srgbClr>
                  </a:outerShdw>
                </a:effectLst>
              </a:rPr>
              <a:t>Global ERO rollout</a:t>
            </a:r>
          </a:p>
          <a:p>
            <a:pPr marL="173038" indent="-173038">
              <a:spcBef>
                <a:spcPts val="200"/>
              </a:spcBef>
              <a:spcAft>
                <a:spcPts val="600"/>
              </a:spcAft>
              <a:buFont typeface="Arial" pitchFamily="34" charset="0"/>
              <a:buChar char="•"/>
            </a:pPr>
            <a:r>
              <a:rPr lang="en-US" dirty="0" smtClean="0">
                <a:solidFill>
                  <a:schemeClr val="bg2"/>
                </a:solidFill>
                <a:effectLst>
                  <a:outerShdw blurRad="38100" dist="38100" dir="2700000" algn="tl">
                    <a:srgbClr val="000000">
                      <a:alpha val="43137"/>
                    </a:srgbClr>
                  </a:outerShdw>
                </a:effectLst>
              </a:rPr>
              <a:t>9 business functions</a:t>
            </a:r>
          </a:p>
        </p:txBody>
      </p:sp>
    </p:spTree>
    <p:extLst>
      <p:ext uri="{BB962C8B-B14F-4D97-AF65-F5344CB8AC3E}">
        <p14:creationId xmlns:p14="http://schemas.microsoft.com/office/powerpoint/2010/main" val="3751514065"/>
      </p:ext>
    </p:extLst>
  </p:cSld>
  <p:clrMapOvr>
    <a:masterClrMapping/>
  </p:clrMapOvr>
  <p:transition spd="slow">
    <p:fade/>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itle 101"/>
          <p:cNvSpPr>
            <a:spLocks noGrp="1"/>
          </p:cNvSpPr>
          <p:nvPr>
            <p:ph type="title"/>
          </p:nvPr>
        </p:nvSpPr>
        <p:spPr/>
        <p:txBody>
          <a:bodyPr/>
          <a:lstStyle/>
          <a:p>
            <a:r>
              <a:rPr lang="en-US" dirty="0" smtClean="0"/>
              <a:t>SAM Goes Viral</a:t>
            </a:r>
            <a:endParaRPr lang="en-US" dirty="0"/>
          </a:p>
        </p:txBody>
      </p:sp>
      <p:grpSp>
        <p:nvGrpSpPr>
          <p:cNvPr id="2" name="Group 858"/>
          <p:cNvGrpSpPr/>
          <p:nvPr/>
        </p:nvGrpSpPr>
        <p:grpSpPr>
          <a:xfrm>
            <a:off x="203200" y="863600"/>
            <a:ext cx="8910749" cy="4044949"/>
            <a:chOff x="809794" y="904186"/>
            <a:chExt cx="8342255" cy="3673935"/>
          </a:xfrm>
        </p:grpSpPr>
        <p:sp>
          <p:nvSpPr>
            <p:cNvPr id="860" name="Freeform 8"/>
            <p:cNvSpPr>
              <a:spLocks/>
            </p:cNvSpPr>
            <p:nvPr/>
          </p:nvSpPr>
          <p:spPr bwMode="auto">
            <a:xfrm>
              <a:off x="3708291" y="1610836"/>
              <a:ext cx="54506" cy="66771"/>
            </a:xfrm>
            <a:custGeom>
              <a:avLst/>
              <a:gdLst/>
              <a:ahLst/>
              <a:cxnLst>
                <a:cxn ang="0">
                  <a:pos x="4" y="18"/>
                </a:cxn>
                <a:cxn ang="0">
                  <a:pos x="5" y="17"/>
                </a:cxn>
                <a:cxn ang="0">
                  <a:pos x="5" y="18"/>
                </a:cxn>
                <a:cxn ang="0">
                  <a:pos x="6" y="20"/>
                </a:cxn>
                <a:cxn ang="0">
                  <a:pos x="6" y="19"/>
                </a:cxn>
                <a:cxn ang="0">
                  <a:pos x="7" y="19"/>
                </a:cxn>
                <a:cxn ang="0">
                  <a:pos x="8" y="20"/>
                </a:cxn>
                <a:cxn ang="0">
                  <a:pos x="9" y="22"/>
                </a:cxn>
                <a:cxn ang="0">
                  <a:pos x="12" y="23"/>
                </a:cxn>
                <a:cxn ang="0">
                  <a:pos x="14" y="23"/>
                </a:cxn>
                <a:cxn ang="0">
                  <a:pos x="16" y="22"/>
                </a:cxn>
                <a:cxn ang="0">
                  <a:pos x="16" y="11"/>
                </a:cxn>
                <a:cxn ang="0">
                  <a:pos x="15" y="8"/>
                </a:cxn>
                <a:cxn ang="0">
                  <a:pos x="15" y="6"/>
                </a:cxn>
                <a:cxn ang="0">
                  <a:pos x="14" y="5"/>
                </a:cxn>
                <a:cxn ang="0">
                  <a:pos x="13" y="5"/>
                </a:cxn>
                <a:cxn ang="0">
                  <a:pos x="12" y="3"/>
                </a:cxn>
                <a:cxn ang="0">
                  <a:pos x="9" y="1"/>
                </a:cxn>
                <a:cxn ang="0">
                  <a:pos x="8" y="0"/>
                </a:cxn>
                <a:cxn ang="0">
                  <a:pos x="5" y="2"/>
                </a:cxn>
                <a:cxn ang="0">
                  <a:pos x="3" y="5"/>
                </a:cxn>
                <a:cxn ang="0">
                  <a:pos x="2" y="5"/>
                </a:cxn>
                <a:cxn ang="0">
                  <a:pos x="5" y="5"/>
                </a:cxn>
                <a:cxn ang="0">
                  <a:pos x="4" y="6"/>
                </a:cxn>
                <a:cxn ang="0">
                  <a:pos x="3" y="6"/>
                </a:cxn>
                <a:cxn ang="0">
                  <a:pos x="4" y="7"/>
                </a:cxn>
                <a:cxn ang="0">
                  <a:pos x="1" y="9"/>
                </a:cxn>
                <a:cxn ang="0">
                  <a:pos x="1" y="10"/>
                </a:cxn>
                <a:cxn ang="0">
                  <a:pos x="0" y="11"/>
                </a:cxn>
                <a:cxn ang="0">
                  <a:pos x="2" y="14"/>
                </a:cxn>
                <a:cxn ang="0">
                  <a:pos x="2" y="16"/>
                </a:cxn>
                <a:cxn ang="0">
                  <a:pos x="3" y="15"/>
                </a:cxn>
                <a:cxn ang="0">
                  <a:pos x="3" y="15"/>
                </a:cxn>
              </a:cxnLst>
              <a:rect l="0" t="0" r="r" b="b"/>
              <a:pathLst>
                <a:path w="16" h="23">
                  <a:moveTo>
                    <a:pt x="3" y="16"/>
                  </a:moveTo>
                  <a:lnTo>
                    <a:pt x="4" y="18"/>
                  </a:lnTo>
                  <a:lnTo>
                    <a:pt x="5" y="18"/>
                  </a:lnTo>
                  <a:lnTo>
                    <a:pt x="5" y="17"/>
                  </a:lnTo>
                  <a:lnTo>
                    <a:pt x="5" y="18"/>
                  </a:lnTo>
                  <a:lnTo>
                    <a:pt x="5" y="18"/>
                  </a:lnTo>
                  <a:lnTo>
                    <a:pt x="5" y="19"/>
                  </a:lnTo>
                  <a:lnTo>
                    <a:pt x="6" y="20"/>
                  </a:lnTo>
                  <a:lnTo>
                    <a:pt x="6" y="20"/>
                  </a:lnTo>
                  <a:lnTo>
                    <a:pt x="6" y="19"/>
                  </a:lnTo>
                  <a:lnTo>
                    <a:pt x="6" y="18"/>
                  </a:lnTo>
                  <a:lnTo>
                    <a:pt x="7" y="19"/>
                  </a:lnTo>
                  <a:lnTo>
                    <a:pt x="8" y="20"/>
                  </a:lnTo>
                  <a:lnTo>
                    <a:pt x="8" y="20"/>
                  </a:lnTo>
                  <a:lnTo>
                    <a:pt x="9" y="21"/>
                  </a:lnTo>
                  <a:lnTo>
                    <a:pt x="9" y="22"/>
                  </a:lnTo>
                  <a:lnTo>
                    <a:pt x="10" y="23"/>
                  </a:lnTo>
                  <a:lnTo>
                    <a:pt x="12" y="23"/>
                  </a:lnTo>
                  <a:lnTo>
                    <a:pt x="13" y="23"/>
                  </a:lnTo>
                  <a:lnTo>
                    <a:pt x="14" y="23"/>
                  </a:lnTo>
                  <a:lnTo>
                    <a:pt x="16" y="23"/>
                  </a:lnTo>
                  <a:lnTo>
                    <a:pt x="16" y="22"/>
                  </a:lnTo>
                  <a:lnTo>
                    <a:pt x="16" y="21"/>
                  </a:lnTo>
                  <a:lnTo>
                    <a:pt x="16" y="11"/>
                  </a:lnTo>
                  <a:lnTo>
                    <a:pt x="16" y="10"/>
                  </a:lnTo>
                  <a:lnTo>
                    <a:pt x="15" y="8"/>
                  </a:lnTo>
                  <a:lnTo>
                    <a:pt x="15" y="8"/>
                  </a:lnTo>
                  <a:lnTo>
                    <a:pt x="15" y="6"/>
                  </a:lnTo>
                  <a:lnTo>
                    <a:pt x="13" y="8"/>
                  </a:lnTo>
                  <a:lnTo>
                    <a:pt x="14" y="5"/>
                  </a:lnTo>
                  <a:lnTo>
                    <a:pt x="13" y="5"/>
                  </a:lnTo>
                  <a:lnTo>
                    <a:pt x="13" y="5"/>
                  </a:lnTo>
                  <a:lnTo>
                    <a:pt x="13" y="4"/>
                  </a:lnTo>
                  <a:lnTo>
                    <a:pt x="12" y="3"/>
                  </a:lnTo>
                  <a:lnTo>
                    <a:pt x="11" y="2"/>
                  </a:lnTo>
                  <a:lnTo>
                    <a:pt x="9" y="1"/>
                  </a:lnTo>
                  <a:lnTo>
                    <a:pt x="9" y="1"/>
                  </a:lnTo>
                  <a:lnTo>
                    <a:pt x="8" y="0"/>
                  </a:lnTo>
                  <a:lnTo>
                    <a:pt x="7" y="0"/>
                  </a:lnTo>
                  <a:lnTo>
                    <a:pt x="5" y="2"/>
                  </a:lnTo>
                  <a:lnTo>
                    <a:pt x="5" y="5"/>
                  </a:lnTo>
                  <a:lnTo>
                    <a:pt x="3" y="5"/>
                  </a:lnTo>
                  <a:lnTo>
                    <a:pt x="2" y="5"/>
                  </a:lnTo>
                  <a:lnTo>
                    <a:pt x="2" y="5"/>
                  </a:lnTo>
                  <a:lnTo>
                    <a:pt x="3" y="5"/>
                  </a:lnTo>
                  <a:lnTo>
                    <a:pt x="5" y="5"/>
                  </a:lnTo>
                  <a:lnTo>
                    <a:pt x="5" y="6"/>
                  </a:lnTo>
                  <a:lnTo>
                    <a:pt x="4" y="6"/>
                  </a:lnTo>
                  <a:lnTo>
                    <a:pt x="3" y="5"/>
                  </a:lnTo>
                  <a:lnTo>
                    <a:pt x="3" y="6"/>
                  </a:lnTo>
                  <a:lnTo>
                    <a:pt x="3" y="7"/>
                  </a:lnTo>
                  <a:lnTo>
                    <a:pt x="4" y="7"/>
                  </a:lnTo>
                  <a:lnTo>
                    <a:pt x="4" y="8"/>
                  </a:lnTo>
                  <a:lnTo>
                    <a:pt x="1" y="9"/>
                  </a:lnTo>
                  <a:lnTo>
                    <a:pt x="2" y="9"/>
                  </a:lnTo>
                  <a:lnTo>
                    <a:pt x="1" y="10"/>
                  </a:lnTo>
                  <a:lnTo>
                    <a:pt x="0" y="10"/>
                  </a:lnTo>
                  <a:lnTo>
                    <a:pt x="0" y="11"/>
                  </a:lnTo>
                  <a:lnTo>
                    <a:pt x="1" y="14"/>
                  </a:lnTo>
                  <a:lnTo>
                    <a:pt x="2" y="14"/>
                  </a:lnTo>
                  <a:lnTo>
                    <a:pt x="2" y="16"/>
                  </a:lnTo>
                  <a:lnTo>
                    <a:pt x="2" y="16"/>
                  </a:lnTo>
                  <a:lnTo>
                    <a:pt x="3" y="13"/>
                  </a:lnTo>
                  <a:lnTo>
                    <a:pt x="3" y="15"/>
                  </a:lnTo>
                  <a:lnTo>
                    <a:pt x="3" y="14"/>
                  </a:lnTo>
                  <a:lnTo>
                    <a:pt x="3" y="15"/>
                  </a:lnTo>
                  <a:lnTo>
                    <a:pt x="3" y="1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1" name="Freeform 9"/>
            <p:cNvSpPr>
              <a:spLocks/>
            </p:cNvSpPr>
            <p:nvPr/>
          </p:nvSpPr>
          <p:spPr bwMode="auto">
            <a:xfrm>
              <a:off x="3357408" y="1445359"/>
              <a:ext cx="27253" cy="26128"/>
            </a:xfrm>
            <a:custGeom>
              <a:avLst/>
              <a:gdLst/>
              <a:ahLst/>
              <a:cxnLst>
                <a:cxn ang="0">
                  <a:pos x="2" y="5"/>
                </a:cxn>
                <a:cxn ang="0">
                  <a:pos x="3" y="4"/>
                </a:cxn>
                <a:cxn ang="0">
                  <a:pos x="3" y="8"/>
                </a:cxn>
                <a:cxn ang="0">
                  <a:pos x="5" y="9"/>
                </a:cxn>
                <a:cxn ang="0">
                  <a:pos x="8" y="8"/>
                </a:cxn>
                <a:cxn ang="0">
                  <a:pos x="8" y="7"/>
                </a:cxn>
                <a:cxn ang="0">
                  <a:pos x="8" y="5"/>
                </a:cxn>
                <a:cxn ang="0">
                  <a:pos x="5" y="2"/>
                </a:cxn>
                <a:cxn ang="0">
                  <a:pos x="4" y="0"/>
                </a:cxn>
                <a:cxn ang="0">
                  <a:pos x="4" y="0"/>
                </a:cxn>
                <a:cxn ang="0">
                  <a:pos x="4" y="0"/>
                </a:cxn>
                <a:cxn ang="0">
                  <a:pos x="3" y="0"/>
                </a:cxn>
                <a:cxn ang="0">
                  <a:pos x="3" y="1"/>
                </a:cxn>
                <a:cxn ang="0">
                  <a:pos x="3" y="2"/>
                </a:cxn>
                <a:cxn ang="0">
                  <a:pos x="2" y="2"/>
                </a:cxn>
                <a:cxn ang="0">
                  <a:pos x="1" y="2"/>
                </a:cxn>
                <a:cxn ang="0">
                  <a:pos x="0" y="3"/>
                </a:cxn>
                <a:cxn ang="0">
                  <a:pos x="1" y="4"/>
                </a:cxn>
                <a:cxn ang="0">
                  <a:pos x="2" y="5"/>
                </a:cxn>
              </a:cxnLst>
              <a:rect l="0" t="0" r="r" b="b"/>
              <a:pathLst>
                <a:path w="8" h="9">
                  <a:moveTo>
                    <a:pt x="2" y="5"/>
                  </a:moveTo>
                  <a:lnTo>
                    <a:pt x="3" y="4"/>
                  </a:lnTo>
                  <a:lnTo>
                    <a:pt x="3" y="8"/>
                  </a:lnTo>
                  <a:lnTo>
                    <a:pt x="5" y="9"/>
                  </a:lnTo>
                  <a:lnTo>
                    <a:pt x="8" y="8"/>
                  </a:lnTo>
                  <a:lnTo>
                    <a:pt x="8" y="7"/>
                  </a:lnTo>
                  <a:lnTo>
                    <a:pt x="8" y="5"/>
                  </a:lnTo>
                  <a:lnTo>
                    <a:pt x="5" y="2"/>
                  </a:lnTo>
                  <a:lnTo>
                    <a:pt x="4" y="0"/>
                  </a:lnTo>
                  <a:lnTo>
                    <a:pt x="4" y="0"/>
                  </a:lnTo>
                  <a:lnTo>
                    <a:pt x="4" y="0"/>
                  </a:lnTo>
                  <a:lnTo>
                    <a:pt x="3" y="0"/>
                  </a:lnTo>
                  <a:lnTo>
                    <a:pt x="3" y="1"/>
                  </a:lnTo>
                  <a:lnTo>
                    <a:pt x="3" y="2"/>
                  </a:lnTo>
                  <a:lnTo>
                    <a:pt x="2" y="2"/>
                  </a:lnTo>
                  <a:lnTo>
                    <a:pt x="1" y="2"/>
                  </a:lnTo>
                  <a:lnTo>
                    <a:pt x="0" y="3"/>
                  </a:lnTo>
                  <a:lnTo>
                    <a:pt x="1" y="4"/>
                  </a:lnTo>
                  <a:lnTo>
                    <a:pt x="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2" name="Freeform 10"/>
            <p:cNvSpPr>
              <a:spLocks/>
            </p:cNvSpPr>
            <p:nvPr/>
          </p:nvSpPr>
          <p:spPr bwMode="auto">
            <a:xfrm>
              <a:off x="3554993" y="1544064"/>
              <a:ext cx="30660" cy="26128"/>
            </a:xfrm>
            <a:custGeom>
              <a:avLst/>
              <a:gdLst/>
              <a:ahLst/>
              <a:cxnLst>
                <a:cxn ang="0">
                  <a:pos x="4" y="0"/>
                </a:cxn>
                <a:cxn ang="0">
                  <a:pos x="3" y="0"/>
                </a:cxn>
                <a:cxn ang="0">
                  <a:pos x="1" y="1"/>
                </a:cxn>
                <a:cxn ang="0">
                  <a:pos x="0" y="3"/>
                </a:cxn>
                <a:cxn ang="0">
                  <a:pos x="0" y="3"/>
                </a:cxn>
                <a:cxn ang="0">
                  <a:pos x="1" y="3"/>
                </a:cxn>
                <a:cxn ang="0">
                  <a:pos x="1" y="4"/>
                </a:cxn>
                <a:cxn ang="0">
                  <a:pos x="1" y="4"/>
                </a:cxn>
                <a:cxn ang="0">
                  <a:pos x="2" y="3"/>
                </a:cxn>
                <a:cxn ang="0">
                  <a:pos x="2" y="6"/>
                </a:cxn>
                <a:cxn ang="0">
                  <a:pos x="2" y="6"/>
                </a:cxn>
                <a:cxn ang="0">
                  <a:pos x="3" y="8"/>
                </a:cxn>
                <a:cxn ang="0">
                  <a:pos x="6" y="9"/>
                </a:cxn>
                <a:cxn ang="0">
                  <a:pos x="9" y="7"/>
                </a:cxn>
                <a:cxn ang="0">
                  <a:pos x="9" y="7"/>
                </a:cxn>
                <a:cxn ang="0">
                  <a:pos x="8" y="4"/>
                </a:cxn>
                <a:cxn ang="0">
                  <a:pos x="7" y="3"/>
                </a:cxn>
                <a:cxn ang="0">
                  <a:pos x="7" y="3"/>
                </a:cxn>
                <a:cxn ang="0">
                  <a:pos x="5" y="1"/>
                </a:cxn>
                <a:cxn ang="0">
                  <a:pos x="4" y="2"/>
                </a:cxn>
                <a:cxn ang="0">
                  <a:pos x="4" y="2"/>
                </a:cxn>
                <a:cxn ang="0">
                  <a:pos x="4" y="1"/>
                </a:cxn>
                <a:cxn ang="0">
                  <a:pos x="4" y="0"/>
                </a:cxn>
              </a:cxnLst>
              <a:rect l="0" t="0" r="r" b="b"/>
              <a:pathLst>
                <a:path w="9" h="9">
                  <a:moveTo>
                    <a:pt x="4" y="0"/>
                  </a:moveTo>
                  <a:lnTo>
                    <a:pt x="3" y="0"/>
                  </a:lnTo>
                  <a:lnTo>
                    <a:pt x="1" y="1"/>
                  </a:lnTo>
                  <a:lnTo>
                    <a:pt x="0" y="3"/>
                  </a:lnTo>
                  <a:lnTo>
                    <a:pt x="0" y="3"/>
                  </a:lnTo>
                  <a:lnTo>
                    <a:pt x="1" y="3"/>
                  </a:lnTo>
                  <a:lnTo>
                    <a:pt x="1" y="4"/>
                  </a:lnTo>
                  <a:lnTo>
                    <a:pt x="1" y="4"/>
                  </a:lnTo>
                  <a:lnTo>
                    <a:pt x="2" y="3"/>
                  </a:lnTo>
                  <a:lnTo>
                    <a:pt x="2" y="6"/>
                  </a:lnTo>
                  <a:lnTo>
                    <a:pt x="2" y="6"/>
                  </a:lnTo>
                  <a:lnTo>
                    <a:pt x="3" y="8"/>
                  </a:lnTo>
                  <a:lnTo>
                    <a:pt x="6" y="9"/>
                  </a:lnTo>
                  <a:lnTo>
                    <a:pt x="9" y="7"/>
                  </a:lnTo>
                  <a:lnTo>
                    <a:pt x="9" y="7"/>
                  </a:lnTo>
                  <a:lnTo>
                    <a:pt x="8" y="4"/>
                  </a:lnTo>
                  <a:lnTo>
                    <a:pt x="7" y="3"/>
                  </a:lnTo>
                  <a:lnTo>
                    <a:pt x="7" y="3"/>
                  </a:lnTo>
                  <a:lnTo>
                    <a:pt x="5" y="1"/>
                  </a:lnTo>
                  <a:lnTo>
                    <a:pt x="4" y="2"/>
                  </a:lnTo>
                  <a:lnTo>
                    <a:pt x="4" y="2"/>
                  </a:lnTo>
                  <a:lnTo>
                    <a:pt x="4" y="1"/>
                  </a:lnTo>
                  <a:lnTo>
                    <a:pt x="4"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3" name="Rectangle 11"/>
            <p:cNvSpPr>
              <a:spLocks noChangeArrowheads="1"/>
            </p:cNvSpPr>
            <p:nvPr/>
          </p:nvSpPr>
          <p:spPr bwMode="auto">
            <a:xfrm>
              <a:off x="3738950" y="1610836"/>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4" name="Freeform 12"/>
            <p:cNvSpPr>
              <a:spLocks/>
            </p:cNvSpPr>
            <p:nvPr/>
          </p:nvSpPr>
          <p:spPr bwMode="auto">
            <a:xfrm>
              <a:off x="3755983" y="911191"/>
              <a:ext cx="643852" cy="670614"/>
            </a:xfrm>
            <a:custGeom>
              <a:avLst/>
              <a:gdLst/>
              <a:ahLst/>
              <a:cxnLst>
                <a:cxn ang="0">
                  <a:pos x="39" y="65"/>
                </a:cxn>
                <a:cxn ang="0">
                  <a:pos x="39" y="91"/>
                </a:cxn>
                <a:cxn ang="0">
                  <a:pos x="77" y="121"/>
                </a:cxn>
                <a:cxn ang="0">
                  <a:pos x="105" y="147"/>
                </a:cxn>
                <a:cxn ang="0">
                  <a:pos x="54" y="162"/>
                </a:cxn>
                <a:cxn ang="0">
                  <a:pos x="57" y="173"/>
                </a:cxn>
                <a:cxn ang="0">
                  <a:pos x="69" y="195"/>
                </a:cxn>
                <a:cxn ang="0">
                  <a:pos x="66" y="196"/>
                </a:cxn>
                <a:cxn ang="0">
                  <a:pos x="84" y="204"/>
                </a:cxn>
                <a:cxn ang="0">
                  <a:pos x="83" y="207"/>
                </a:cxn>
                <a:cxn ang="0">
                  <a:pos x="82" y="217"/>
                </a:cxn>
                <a:cxn ang="0">
                  <a:pos x="59" y="207"/>
                </a:cxn>
                <a:cxn ang="0">
                  <a:pos x="46" y="227"/>
                </a:cxn>
                <a:cxn ang="0">
                  <a:pos x="54" y="229"/>
                </a:cxn>
                <a:cxn ang="0">
                  <a:pos x="60" y="233"/>
                </a:cxn>
                <a:cxn ang="0">
                  <a:pos x="64" y="230"/>
                </a:cxn>
                <a:cxn ang="0">
                  <a:pos x="62" y="235"/>
                </a:cxn>
                <a:cxn ang="0">
                  <a:pos x="64" y="239"/>
                </a:cxn>
                <a:cxn ang="0">
                  <a:pos x="61" y="243"/>
                </a:cxn>
                <a:cxn ang="0">
                  <a:pos x="68" y="251"/>
                </a:cxn>
                <a:cxn ang="0">
                  <a:pos x="80" y="237"/>
                </a:cxn>
                <a:cxn ang="0">
                  <a:pos x="70" y="255"/>
                </a:cxn>
                <a:cxn ang="0">
                  <a:pos x="56" y="247"/>
                </a:cxn>
                <a:cxn ang="0">
                  <a:pos x="40" y="245"/>
                </a:cxn>
                <a:cxn ang="0">
                  <a:pos x="47" y="260"/>
                </a:cxn>
                <a:cxn ang="0">
                  <a:pos x="48" y="264"/>
                </a:cxn>
                <a:cxn ang="0">
                  <a:pos x="39" y="266"/>
                </a:cxn>
                <a:cxn ang="0">
                  <a:pos x="36" y="282"/>
                </a:cxn>
                <a:cxn ang="0">
                  <a:pos x="44" y="285"/>
                </a:cxn>
                <a:cxn ang="0">
                  <a:pos x="62" y="285"/>
                </a:cxn>
                <a:cxn ang="0">
                  <a:pos x="76" y="286"/>
                </a:cxn>
                <a:cxn ang="0">
                  <a:pos x="90" y="285"/>
                </a:cxn>
                <a:cxn ang="0">
                  <a:pos x="111" y="281"/>
                </a:cxn>
                <a:cxn ang="0">
                  <a:pos x="104" y="263"/>
                </a:cxn>
                <a:cxn ang="0">
                  <a:pos x="84" y="261"/>
                </a:cxn>
                <a:cxn ang="0">
                  <a:pos x="106" y="259"/>
                </a:cxn>
                <a:cxn ang="0">
                  <a:pos x="112" y="245"/>
                </a:cxn>
                <a:cxn ang="0">
                  <a:pos x="124" y="236"/>
                </a:cxn>
                <a:cxn ang="0">
                  <a:pos x="132" y="226"/>
                </a:cxn>
                <a:cxn ang="0">
                  <a:pos x="136" y="215"/>
                </a:cxn>
                <a:cxn ang="0">
                  <a:pos x="127" y="202"/>
                </a:cxn>
                <a:cxn ang="0">
                  <a:pos x="125" y="198"/>
                </a:cxn>
                <a:cxn ang="0">
                  <a:pos x="128" y="199"/>
                </a:cxn>
                <a:cxn ang="0">
                  <a:pos x="115" y="193"/>
                </a:cxn>
                <a:cxn ang="0">
                  <a:pos x="119" y="187"/>
                </a:cxn>
                <a:cxn ang="0">
                  <a:pos x="132" y="186"/>
                </a:cxn>
                <a:cxn ang="0">
                  <a:pos x="143" y="180"/>
                </a:cxn>
                <a:cxn ang="0">
                  <a:pos x="148" y="176"/>
                </a:cxn>
                <a:cxn ang="0">
                  <a:pos x="160" y="163"/>
                </a:cxn>
                <a:cxn ang="0">
                  <a:pos x="161" y="142"/>
                </a:cxn>
                <a:cxn ang="0">
                  <a:pos x="179" y="121"/>
                </a:cxn>
                <a:cxn ang="0">
                  <a:pos x="206" y="93"/>
                </a:cxn>
                <a:cxn ang="0">
                  <a:pos x="194" y="84"/>
                </a:cxn>
                <a:cxn ang="0">
                  <a:pos x="237" y="52"/>
                </a:cxn>
                <a:cxn ang="0">
                  <a:pos x="197" y="31"/>
                </a:cxn>
                <a:cxn ang="0">
                  <a:pos x="133" y="11"/>
                </a:cxn>
                <a:cxn ang="0">
                  <a:pos x="92" y="7"/>
                </a:cxn>
                <a:cxn ang="0">
                  <a:pos x="40" y="6"/>
                </a:cxn>
                <a:cxn ang="0">
                  <a:pos x="1" y="22"/>
                </a:cxn>
              </a:cxnLst>
              <a:rect l="0" t="0" r="r" b="b"/>
              <a:pathLst>
                <a:path w="241" h="294">
                  <a:moveTo>
                    <a:pt x="8" y="39"/>
                  </a:moveTo>
                  <a:cubicBezTo>
                    <a:pt x="16" y="52"/>
                    <a:pt x="16" y="52"/>
                    <a:pt x="16" y="52"/>
                  </a:cubicBezTo>
                  <a:cubicBezTo>
                    <a:pt x="19" y="54"/>
                    <a:pt x="23" y="55"/>
                    <a:pt x="25" y="55"/>
                  </a:cubicBezTo>
                  <a:cubicBezTo>
                    <a:pt x="25" y="55"/>
                    <a:pt x="26" y="55"/>
                    <a:pt x="26" y="55"/>
                  </a:cubicBezTo>
                  <a:cubicBezTo>
                    <a:pt x="26" y="54"/>
                    <a:pt x="27" y="54"/>
                    <a:pt x="29" y="54"/>
                  </a:cubicBezTo>
                  <a:cubicBezTo>
                    <a:pt x="31" y="54"/>
                    <a:pt x="34" y="55"/>
                    <a:pt x="34" y="55"/>
                  </a:cubicBezTo>
                  <a:cubicBezTo>
                    <a:pt x="39" y="60"/>
                    <a:pt x="39" y="60"/>
                    <a:pt x="39" y="60"/>
                  </a:cubicBezTo>
                  <a:cubicBezTo>
                    <a:pt x="23" y="60"/>
                    <a:pt x="23" y="60"/>
                    <a:pt x="23" y="60"/>
                  </a:cubicBezTo>
                  <a:cubicBezTo>
                    <a:pt x="23" y="65"/>
                    <a:pt x="23" y="65"/>
                    <a:pt x="23" y="65"/>
                  </a:cubicBezTo>
                  <a:cubicBezTo>
                    <a:pt x="23" y="65"/>
                    <a:pt x="23" y="65"/>
                    <a:pt x="28" y="65"/>
                  </a:cubicBezTo>
                  <a:cubicBezTo>
                    <a:pt x="33" y="65"/>
                    <a:pt x="39" y="65"/>
                    <a:pt x="39" y="65"/>
                  </a:cubicBezTo>
                  <a:cubicBezTo>
                    <a:pt x="35" y="70"/>
                    <a:pt x="35" y="70"/>
                    <a:pt x="35" y="70"/>
                  </a:cubicBezTo>
                  <a:cubicBezTo>
                    <a:pt x="35" y="70"/>
                    <a:pt x="32" y="70"/>
                    <a:pt x="27" y="70"/>
                  </a:cubicBezTo>
                  <a:cubicBezTo>
                    <a:pt x="22" y="70"/>
                    <a:pt x="19" y="83"/>
                    <a:pt x="19" y="83"/>
                  </a:cubicBezTo>
                  <a:cubicBezTo>
                    <a:pt x="27" y="83"/>
                    <a:pt x="27" y="83"/>
                    <a:pt x="27" y="83"/>
                  </a:cubicBezTo>
                  <a:cubicBezTo>
                    <a:pt x="27" y="83"/>
                    <a:pt x="27" y="83"/>
                    <a:pt x="31" y="83"/>
                  </a:cubicBezTo>
                  <a:cubicBezTo>
                    <a:pt x="33" y="83"/>
                    <a:pt x="35" y="84"/>
                    <a:pt x="37" y="84"/>
                  </a:cubicBezTo>
                  <a:cubicBezTo>
                    <a:pt x="39" y="84"/>
                    <a:pt x="41" y="83"/>
                    <a:pt x="43" y="81"/>
                  </a:cubicBezTo>
                  <a:cubicBezTo>
                    <a:pt x="45" y="80"/>
                    <a:pt x="46" y="79"/>
                    <a:pt x="46" y="79"/>
                  </a:cubicBezTo>
                  <a:cubicBezTo>
                    <a:pt x="47" y="79"/>
                    <a:pt x="47" y="81"/>
                    <a:pt x="47" y="81"/>
                  </a:cubicBezTo>
                  <a:cubicBezTo>
                    <a:pt x="47" y="81"/>
                    <a:pt x="45" y="86"/>
                    <a:pt x="42" y="89"/>
                  </a:cubicBezTo>
                  <a:cubicBezTo>
                    <a:pt x="41" y="90"/>
                    <a:pt x="40" y="91"/>
                    <a:pt x="39" y="91"/>
                  </a:cubicBezTo>
                  <a:cubicBezTo>
                    <a:pt x="37" y="91"/>
                    <a:pt x="35" y="89"/>
                    <a:pt x="33" y="89"/>
                  </a:cubicBezTo>
                  <a:cubicBezTo>
                    <a:pt x="30" y="89"/>
                    <a:pt x="33" y="92"/>
                    <a:pt x="33" y="96"/>
                  </a:cubicBezTo>
                  <a:cubicBezTo>
                    <a:pt x="33" y="100"/>
                    <a:pt x="39" y="109"/>
                    <a:pt x="39" y="109"/>
                  </a:cubicBezTo>
                  <a:cubicBezTo>
                    <a:pt x="39" y="109"/>
                    <a:pt x="39" y="103"/>
                    <a:pt x="41" y="100"/>
                  </a:cubicBezTo>
                  <a:cubicBezTo>
                    <a:pt x="43" y="99"/>
                    <a:pt x="48" y="98"/>
                    <a:pt x="51" y="98"/>
                  </a:cubicBezTo>
                  <a:cubicBezTo>
                    <a:pt x="54" y="98"/>
                    <a:pt x="55" y="99"/>
                    <a:pt x="54" y="100"/>
                  </a:cubicBezTo>
                  <a:cubicBezTo>
                    <a:pt x="51" y="103"/>
                    <a:pt x="43" y="104"/>
                    <a:pt x="43" y="112"/>
                  </a:cubicBezTo>
                  <a:cubicBezTo>
                    <a:pt x="43" y="119"/>
                    <a:pt x="49" y="130"/>
                    <a:pt x="49" y="130"/>
                  </a:cubicBezTo>
                  <a:cubicBezTo>
                    <a:pt x="49" y="130"/>
                    <a:pt x="56" y="130"/>
                    <a:pt x="61" y="130"/>
                  </a:cubicBezTo>
                  <a:cubicBezTo>
                    <a:pt x="67" y="130"/>
                    <a:pt x="65" y="127"/>
                    <a:pt x="72" y="127"/>
                  </a:cubicBezTo>
                  <a:cubicBezTo>
                    <a:pt x="78" y="127"/>
                    <a:pt x="77" y="121"/>
                    <a:pt x="77" y="121"/>
                  </a:cubicBezTo>
                  <a:cubicBezTo>
                    <a:pt x="77" y="121"/>
                    <a:pt x="80" y="118"/>
                    <a:pt x="88" y="118"/>
                  </a:cubicBezTo>
                  <a:cubicBezTo>
                    <a:pt x="95" y="118"/>
                    <a:pt x="93" y="112"/>
                    <a:pt x="93" y="112"/>
                  </a:cubicBezTo>
                  <a:cubicBezTo>
                    <a:pt x="93" y="112"/>
                    <a:pt x="100" y="105"/>
                    <a:pt x="105" y="105"/>
                  </a:cubicBezTo>
                  <a:cubicBezTo>
                    <a:pt x="111" y="105"/>
                    <a:pt x="105" y="105"/>
                    <a:pt x="105" y="110"/>
                  </a:cubicBezTo>
                  <a:cubicBezTo>
                    <a:pt x="105" y="115"/>
                    <a:pt x="105" y="118"/>
                    <a:pt x="113" y="118"/>
                  </a:cubicBezTo>
                  <a:cubicBezTo>
                    <a:pt x="120" y="118"/>
                    <a:pt x="123" y="118"/>
                    <a:pt x="123" y="118"/>
                  </a:cubicBezTo>
                  <a:cubicBezTo>
                    <a:pt x="123" y="118"/>
                    <a:pt x="119" y="122"/>
                    <a:pt x="113" y="122"/>
                  </a:cubicBezTo>
                  <a:cubicBezTo>
                    <a:pt x="108" y="122"/>
                    <a:pt x="107" y="127"/>
                    <a:pt x="102" y="131"/>
                  </a:cubicBezTo>
                  <a:cubicBezTo>
                    <a:pt x="99" y="134"/>
                    <a:pt x="99" y="134"/>
                    <a:pt x="99" y="134"/>
                  </a:cubicBezTo>
                  <a:cubicBezTo>
                    <a:pt x="96" y="137"/>
                    <a:pt x="97" y="139"/>
                    <a:pt x="97" y="139"/>
                  </a:cubicBezTo>
                  <a:cubicBezTo>
                    <a:pt x="97" y="139"/>
                    <a:pt x="102" y="144"/>
                    <a:pt x="105" y="147"/>
                  </a:cubicBezTo>
                  <a:cubicBezTo>
                    <a:pt x="108" y="150"/>
                    <a:pt x="110" y="152"/>
                    <a:pt x="110" y="152"/>
                  </a:cubicBezTo>
                  <a:cubicBezTo>
                    <a:pt x="110" y="152"/>
                    <a:pt x="107" y="153"/>
                    <a:pt x="103" y="153"/>
                  </a:cubicBezTo>
                  <a:cubicBezTo>
                    <a:pt x="101" y="153"/>
                    <a:pt x="99" y="153"/>
                    <a:pt x="98" y="152"/>
                  </a:cubicBezTo>
                  <a:cubicBezTo>
                    <a:pt x="90" y="144"/>
                    <a:pt x="90" y="144"/>
                    <a:pt x="90" y="144"/>
                  </a:cubicBezTo>
                  <a:cubicBezTo>
                    <a:pt x="87" y="141"/>
                    <a:pt x="80" y="139"/>
                    <a:pt x="80" y="139"/>
                  </a:cubicBezTo>
                  <a:cubicBezTo>
                    <a:pt x="80" y="139"/>
                    <a:pt x="65" y="138"/>
                    <a:pt x="57" y="138"/>
                  </a:cubicBezTo>
                  <a:cubicBezTo>
                    <a:pt x="50" y="138"/>
                    <a:pt x="50" y="146"/>
                    <a:pt x="50" y="150"/>
                  </a:cubicBezTo>
                  <a:cubicBezTo>
                    <a:pt x="50" y="152"/>
                    <a:pt x="50" y="156"/>
                    <a:pt x="51" y="159"/>
                  </a:cubicBezTo>
                  <a:cubicBezTo>
                    <a:pt x="60" y="159"/>
                    <a:pt x="60" y="159"/>
                    <a:pt x="60" y="159"/>
                  </a:cubicBezTo>
                  <a:cubicBezTo>
                    <a:pt x="60" y="159"/>
                    <a:pt x="60" y="160"/>
                    <a:pt x="60" y="162"/>
                  </a:cubicBezTo>
                  <a:cubicBezTo>
                    <a:pt x="54" y="162"/>
                    <a:pt x="54" y="162"/>
                    <a:pt x="54" y="162"/>
                  </a:cubicBezTo>
                  <a:cubicBezTo>
                    <a:pt x="59" y="163"/>
                    <a:pt x="59" y="163"/>
                    <a:pt x="59" y="163"/>
                  </a:cubicBezTo>
                  <a:cubicBezTo>
                    <a:pt x="60" y="165"/>
                    <a:pt x="60" y="165"/>
                    <a:pt x="60" y="165"/>
                  </a:cubicBezTo>
                  <a:cubicBezTo>
                    <a:pt x="60" y="165"/>
                    <a:pt x="60" y="165"/>
                    <a:pt x="60" y="165"/>
                  </a:cubicBezTo>
                  <a:cubicBezTo>
                    <a:pt x="60" y="166"/>
                    <a:pt x="60" y="166"/>
                    <a:pt x="60" y="166"/>
                  </a:cubicBezTo>
                  <a:cubicBezTo>
                    <a:pt x="55" y="164"/>
                    <a:pt x="55" y="164"/>
                    <a:pt x="55" y="164"/>
                  </a:cubicBezTo>
                  <a:cubicBezTo>
                    <a:pt x="54" y="163"/>
                    <a:pt x="54" y="163"/>
                    <a:pt x="54" y="163"/>
                  </a:cubicBezTo>
                  <a:cubicBezTo>
                    <a:pt x="53" y="163"/>
                    <a:pt x="53" y="163"/>
                    <a:pt x="53" y="163"/>
                  </a:cubicBezTo>
                  <a:cubicBezTo>
                    <a:pt x="52" y="163"/>
                    <a:pt x="52" y="163"/>
                    <a:pt x="52" y="163"/>
                  </a:cubicBezTo>
                  <a:cubicBezTo>
                    <a:pt x="52" y="169"/>
                    <a:pt x="52" y="169"/>
                    <a:pt x="52" y="169"/>
                  </a:cubicBezTo>
                  <a:cubicBezTo>
                    <a:pt x="54" y="171"/>
                    <a:pt x="54" y="171"/>
                    <a:pt x="54" y="171"/>
                  </a:cubicBezTo>
                  <a:cubicBezTo>
                    <a:pt x="57" y="173"/>
                    <a:pt x="57" y="173"/>
                    <a:pt x="57" y="173"/>
                  </a:cubicBezTo>
                  <a:cubicBezTo>
                    <a:pt x="58" y="173"/>
                    <a:pt x="58" y="173"/>
                    <a:pt x="58" y="173"/>
                  </a:cubicBezTo>
                  <a:cubicBezTo>
                    <a:pt x="62" y="176"/>
                    <a:pt x="62" y="176"/>
                    <a:pt x="62" y="176"/>
                  </a:cubicBezTo>
                  <a:cubicBezTo>
                    <a:pt x="63" y="180"/>
                    <a:pt x="63" y="180"/>
                    <a:pt x="63" y="180"/>
                  </a:cubicBezTo>
                  <a:cubicBezTo>
                    <a:pt x="66" y="185"/>
                    <a:pt x="66" y="185"/>
                    <a:pt x="66" y="185"/>
                  </a:cubicBezTo>
                  <a:cubicBezTo>
                    <a:pt x="67" y="190"/>
                    <a:pt x="67" y="190"/>
                    <a:pt x="67" y="190"/>
                  </a:cubicBezTo>
                  <a:cubicBezTo>
                    <a:pt x="67" y="191"/>
                    <a:pt x="67" y="191"/>
                    <a:pt x="67" y="191"/>
                  </a:cubicBezTo>
                  <a:cubicBezTo>
                    <a:pt x="68" y="194"/>
                    <a:pt x="68" y="194"/>
                    <a:pt x="68" y="194"/>
                  </a:cubicBezTo>
                  <a:cubicBezTo>
                    <a:pt x="69" y="194"/>
                    <a:pt x="69" y="194"/>
                    <a:pt x="69" y="194"/>
                  </a:cubicBezTo>
                  <a:cubicBezTo>
                    <a:pt x="70" y="192"/>
                    <a:pt x="70" y="192"/>
                    <a:pt x="70" y="192"/>
                  </a:cubicBezTo>
                  <a:cubicBezTo>
                    <a:pt x="70" y="194"/>
                    <a:pt x="70" y="194"/>
                    <a:pt x="70" y="194"/>
                  </a:cubicBezTo>
                  <a:cubicBezTo>
                    <a:pt x="69" y="195"/>
                    <a:pt x="69" y="195"/>
                    <a:pt x="69" y="195"/>
                  </a:cubicBezTo>
                  <a:cubicBezTo>
                    <a:pt x="71" y="197"/>
                    <a:pt x="71" y="197"/>
                    <a:pt x="71" y="197"/>
                  </a:cubicBezTo>
                  <a:cubicBezTo>
                    <a:pt x="72" y="197"/>
                    <a:pt x="72" y="197"/>
                    <a:pt x="72" y="197"/>
                  </a:cubicBezTo>
                  <a:cubicBezTo>
                    <a:pt x="72" y="199"/>
                    <a:pt x="72" y="199"/>
                    <a:pt x="72" y="199"/>
                  </a:cubicBezTo>
                  <a:cubicBezTo>
                    <a:pt x="73" y="200"/>
                    <a:pt x="73" y="200"/>
                    <a:pt x="73" y="200"/>
                  </a:cubicBezTo>
                  <a:cubicBezTo>
                    <a:pt x="75" y="200"/>
                    <a:pt x="75" y="200"/>
                    <a:pt x="75" y="200"/>
                  </a:cubicBezTo>
                  <a:cubicBezTo>
                    <a:pt x="74" y="201"/>
                    <a:pt x="74" y="201"/>
                    <a:pt x="74" y="201"/>
                  </a:cubicBezTo>
                  <a:cubicBezTo>
                    <a:pt x="71" y="201"/>
                    <a:pt x="71" y="201"/>
                    <a:pt x="71" y="201"/>
                  </a:cubicBezTo>
                  <a:cubicBezTo>
                    <a:pt x="70" y="200"/>
                    <a:pt x="70" y="200"/>
                    <a:pt x="70" y="200"/>
                  </a:cubicBezTo>
                  <a:cubicBezTo>
                    <a:pt x="68" y="198"/>
                    <a:pt x="68" y="198"/>
                    <a:pt x="68" y="198"/>
                  </a:cubicBezTo>
                  <a:cubicBezTo>
                    <a:pt x="67" y="197"/>
                    <a:pt x="67" y="197"/>
                    <a:pt x="67" y="197"/>
                  </a:cubicBezTo>
                  <a:cubicBezTo>
                    <a:pt x="66" y="196"/>
                    <a:pt x="66" y="196"/>
                    <a:pt x="66" y="196"/>
                  </a:cubicBezTo>
                  <a:cubicBezTo>
                    <a:pt x="65" y="196"/>
                    <a:pt x="65" y="196"/>
                    <a:pt x="65" y="196"/>
                  </a:cubicBezTo>
                  <a:cubicBezTo>
                    <a:pt x="64" y="198"/>
                    <a:pt x="64" y="198"/>
                    <a:pt x="64" y="198"/>
                  </a:cubicBezTo>
                  <a:cubicBezTo>
                    <a:pt x="65" y="200"/>
                    <a:pt x="65" y="200"/>
                    <a:pt x="65" y="200"/>
                  </a:cubicBezTo>
                  <a:cubicBezTo>
                    <a:pt x="66" y="201"/>
                    <a:pt x="66" y="201"/>
                    <a:pt x="66" y="201"/>
                  </a:cubicBezTo>
                  <a:cubicBezTo>
                    <a:pt x="68" y="204"/>
                    <a:pt x="68" y="204"/>
                    <a:pt x="68" y="204"/>
                  </a:cubicBezTo>
                  <a:cubicBezTo>
                    <a:pt x="76" y="204"/>
                    <a:pt x="76" y="204"/>
                    <a:pt x="76" y="204"/>
                  </a:cubicBezTo>
                  <a:cubicBezTo>
                    <a:pt x="79" y="206"/>
                    <a:pt x="79" y="206"/>
                    <a:pt x="79" y="206"/>
                  </a:cubicBezTo>
                  <a:cubicBezTo>
                    <a:pt x="83" y="206"/>
                    <a:pt x="83" y="206"/>
                    <a:pt x="83" y="206"/>
                  </a:cubicBezTo>
                  <a:cubicBezTo>
                    <a:pt x="83" y="205"/>
                    <a:pt x="83" y="205"/>
                    <a:pt x="83" y="205"/>
                  </a:cubicBezTo>
                  <a:cubicBezTo>
                    <a:pt x="83" y="205"/>
                    <a:pt x="83" y="205"/>
                    <a:pt x="83" y="205"/>
                  </a:cubicBezTo>
                  <a:cubicBezTo>
                    <a:pt x="84" y="204"/>
                    <a:pt x="84" y="204"/>
                    <a:pt x="84" y="204"/>
                  </a:cubicBezTo>
                  <a:cubicBezTo>
                    <a:pt x="86" y="202"/>
                    <a:pt x="86" y="202"/>
                    <a:pt x="86" y="202"/>
                  </a:cubicBezTo>
                  <a:cubicBezTo>
                    <a:pt x="87" y="202"/>
                    <a:pt x="87" y="202"/>
                    <a:pt x="87" y="202"/>
                  </a:cubicBezTo>
                  <a:cubicBezTo>
                    <a:pt x="87" y="202"/>
                    <a:pt x="87" y="202"/>
                    <a:pt x="87" y="202"/>
                  </a:cubicBezTo>
                  <a:cubicBezTo>
                    <a:pt x="86" y="204"/>
                    <a:pt x="86" y="204"/>
                    <a:pt x="86" y="204"/>
                  </a:cubicBezTo>
                  <a:cubicBezTo>
                    <a:pt x="86" y="206"/>
                    <a:pt x="86" y="206"/>
                    <a:pt x="86" y="206"/>
                  </a:cubicBezTo>
                  <a:cubicBezTo>
                    <a:pt x="86" y="207"/>
                    <a:pt x="86" y="207"/>
                    <a:pt x="86" y="207"/>
                  </a:cubicBezTo>
                  <a:cubicBezTo>
                    <a:pt x="85" y="208"/>
                    <a:pt x="85" y="208"/>
                    <a:pt x="85" y="208"/>
                  </a:cubicBezTo>
                  <a:cubicBezTo>
                    <a:pt x="85" y="208"/>
                    <a:pt x="85" y="208"/>
                    <a:pt x="85" y="208"/>
                  </a:cubicBezTo>
                  <a:cubicBezTo>
                    <a:pt x="84" y="209"/>
                    <a:pt x="84" y="209"/>
                    <a:pt x="84" y="209"/>
                  </a:cubicBezTo>
                  <a:cubicBezTo>
                    <a:pt x="84" y="209"/>
                    <a:pt x="84" y="209"/>
                    <a:pt x="84" y="209"/>
                  </a:cubicBezTo>
                  <a:cubicBezTo>
                    <a:pt x="83" y="207"/>
                    <a:pt x="83" y="207"/>
                    <a:pt x="83" y="207"/>
                  </a:cubicBezTo>
                  <a:cubicBezTo>
                    <a:pt x="82" y="208"/>
                    <a:pt x="82" y="208"/>
                    <a:pt x="82" y="208"/>
                  </a:cubicBezTo>
                  <a:cubicBezTo>
                    <a:pt x="76" y="207"/>
                    <a:pt x="76" y="207"/>
                    <a:pt x="76" y="207"/>
                  </a:cubicBezTo>
                  <a:cubicBezTo>
                    <a:pt x="75" y="208"/>
                    <a:pt x="75" y="208"/>
                    <a:pt x="75" y="208"/>
                  </a:cubicBezTo>
                  <a:cubicBezTo>
                    <a:pt x="76" y="210"/>
                    <a:pt x="76" y="210"/>
                    <a:pt x="76" y="210"/>
                  </a:cubicBezTo>
                  <a:cubicBezTo>
                    <a:pt x="77" y="211"/>
                    <a:pt x="77" y="211"/>
                    <a:pt x="77" y="211"/>
                  </a:cubicBezTo>
                  <a:cubicBezTo>
                    <a:pt x="78" y="211"/>
                    <a:pt x="78" y="211"/>
                    <a:pt x="78" y="211"/>
                  </a:cubicBezTo>
                  <a:cubicBezTo>
                    <a:pt x="79" y="212"/>
                    <a:pt x="79" y="212"/>
                    <a:pt x="79" y="212"/>
                  </a:cubicBezTo>
                  <a:cubicBezTo>
                    <a:pt x="82" y="212"/>
                    <a:pt x="82" y="212"/>
                    <a:pt x="82" y="212"/>
                  </a:cubicBezTo>
                  <a:cubicBezTo>
                    <a:pt x="82" y="213"/>
                    <a:pt x="82" y="213"/>
                    <a:pt x="82" y="213"/>
                  </a:cubicBezTo>
                  <a:cubicBezTo>
                    <a:pt x="80" y="213"/>
                    <a:pt x="80" y="213"/>
                    <a:pt x="80" y="213"/>
                  </a:cubicBezTo>
                  <a:cubicBezTo>
                    <a:pt x="82" y="217"/>
                    <a:pt x="82" y="217"/>
                    <a:pt x="82" y="217"/>
                  </a:cubicBezTo>
                  <a:cubicBezTo>
                    <a:pt x="82" y="218"/>
                    <a:pt x="82" y="218"/>
                    <a:pt x="82" y="218"/>
                  </a:cubicBezTo>
                  <a:cubicBezTo>
                    <a:pt x="79" y="216"/>
                    <a:pt x="79" y="216"/>
                    <a:pt x="79" y="216"/>
                  </a:cubicBezTo>
                  <a:cubicBezTo>
                    <a:pt x="79" y="215"/>
                    <a:pt x="79" y="215"/>
                    <a:pt x="79" y="215"/>
                  </a:cubicBezTo>
                  <a:cubicBezTo>
                    <a:pt x="78" y="213"/>
                    <a:pt x="78" y="213"/>
                    <a:pt x="78" y="213"/>
                  </a:cubicBezTo>
                  <a:cubicBezTo>
                    <a:pt x="76" y="213"/>
                    <a:pt x="76" y="213"/>
                    <a:pt x="76" y="213"/>
                  </a:cubicBezTo>
                  <a:cubicBezTo>
                    <a:pt x="71" y="207"/>
                    <a:pt x="71" y="207"/>
                    <a:pt x="71" y="207"/>
                  </a:cubicBezTo>
                  <a:cubicBezTo>
                    <a:pt x="65" y="206"/>
                    <a:pt x="65" y="206"/>
                    <a:pt x="65" y="206"/>
                  </a:cubicBezTo>
                  <a:cubicBezTo>
                    <a:pt x="62" y="204"/>
                    <a:pt x="62" y="204"/>
                    <a:pt x="62" y="204"/>
                  </a:cubicBezTo>
                  <a:cubicBezTo>
                    <a:pt x="60" y="204"/>
                    <a:pt x="60" y="204"/>
                    <a:pt x="60" y="204"/>
                  </a:cubicBezTo>
                  <a:cubicBezTo>
                    <a:pt x="60" y="205"/>
                    <a:pt x="60" y="205"/>
                    <a:pt x="60" y="205"/>
                  </a:cubicBezTo>
                  <a:cubicBezTo>
                    <a:pt x="59" y="207"/>
                    <a:pt x="59" y="207"/>
                    <a:pt x="59" y="207"/>
                  </a:cubicBezTo>
                  <a:cubicBezTo>
                    <a:pt x="51" y="209"/>
                    <a:pt x="51" y="209"/>
                    <a:pt x="51" y="209"/>
                  </a:cubicBezTo>
                  <a:cubicBezTo>
                    <a:pt x="50" y="209"/>
                    <a:pt x="50" y="209"/>
                    <a:pt x="50" y="209"/>
                  </a:cubicBezTo>
                  <a:cubicBezTo>
                    <a:pt x="48" y="216"/>
                    <a:pt x="48" y="216"/>
                    <a:pt x="48" y="216"/>
                  </a:cubicBezTo>
                  <a:cubicBezTo>
                    <a:pt x="49" y="217"/>
                    <a:pt x="49" y="217"/>
                    <a:pt x="49" y="217"/>
                  </a:cubicBezTo>
                  <a:cubicBezTo>
                    <a:pt x="49" y="217"/>
                    <a:pt x="49" y="217"/>
                    <a:pt x="49" y="217"/>
                  </a:cubicBezTo>
                  <a:cubicBezTo>
                    <a:pt x="47" y="218"/>
                    <a:pt x="47" y="218"/>
                    <a:pt x="47" y="218"/>
                  </a:cubicBezTo>
                  <a:cubicBezTo>
                    <a:pt x="46" y="220"/>
                    <a:pt x="46" y="220"/>
                    <a:pt x="46" y="220"/>
                  </a:cubicBezTo>
                  <a:cubicBezTo>
                    <a:pt x="44" y="222"/>
                    <a:pt x="44" y="222"/>
                    <a:pt x="44" y="222"/>
                  </a:cubicBezTo>
                  <a:cubicBezTo>
                    <a:pt x="45" y="224"/>
                    <a:pt x="45" y="224"/>
                    <a:pt x="45" y="224"/>
                  </a:cubicBezTo>
                  <a:cubicBezTo>
                    <a:pt x="45" y="226"/>
                    <a:pt x="45" y="226"/>
                    <a:pt x="45" y="226"/>
                  </a:cubicBezTo>
                  <a:cubicBezTo>
                    <a:pt x="46" y="227"/>
                    <a:pt x="46" y="227"/>
                    <a:pt x="46" y="227"/>
                  </a:cubicBezTo>
                  <a:cubicBezTo>
                    <a:pt x="45" y="229"/>
                    <a:pt x="45" y="229"/>
                    <a:pt x="45" y="229"/>
                  </a:cubicBezTo>
                  <a:cubicBezTo>
                    <a:pt x="47" y="229"/>
                    <a:pt x="47" y="229"/>
                    <a:pt x="47" y="229"/>
                  </a:cubicBezTo>
                  <a:cubicBezTo>
                    <a:pt x="48" y="230"/>
                    <a:pt x="48" y="230"/>
                    <a:pt x="48" y="230"/>
                  </a:cubicBezTo>
                  <a:cubicBezTo>
                    <a:pt x="47" y="230"/>
                    <a:pt x="47" y="230"/>
                    <a:pt x="47" y="230"/>
                  </a:cubicBezTo>
                  <a:cubicBezTo>
                    <a:pt x="46" y="231"/>
                    <a:pt x="46" y="231"/>
                    <a:pt x="46" y="231"/>
                  </a:cubicBezTo>
                  <a:cubicBezTo>
                    <a:pt x="45" y="232"/>
                    <a:pt x="45" y="232"/>
                    <a:pt x="45" y="232"/>
                  </a:cubicBezTo>
                  <a:cubicBezTo>
                    <a:pt x="46" y="232"/>
                    <a:pt x="46" y="232"/>
                    <a:pt x="46" y="232"/>
                  </a:cubicBezTo>
                  <a:cubicBezTo>
                    <a:pt x="49" y="233"/>
                    <a:pt x="49" y="233"/>
                    <a:pt x="49" y="233"/>
                  </a:cubicBezTo>
                  <a:cubicBezTo>
                    <a:pt x="52" y="231"/>
                    <a:pt x="52" y="231"/>
                    <a:pt x="52" y="231"/>
                  </a:cubicBezTo>
                  <a:cubicBezTo>
                    <a:pt x="53" y="229"/>
                    <a:pt x="53" y="229"/>
                    <a:pt x="53" y="229"/>
                  </a:cubicBezTo>
                  <a:cubicBezTo>
                    <a:pt x="54" y="229"/>
                    <a:pt x="54" y="229"/>
                    <a:pt x="54" y="229"/>
                  </a:cubicBezTo>
                  <a:cubicBezTo>
                    <a:pt x="55" y="229"/>
                    <a:pt x="55" y="229"/>
                    <a:pt x="55" y="229"/>
                  </a:cubicBezTo>
                  <a:cubicBezTo>
                    <a:pt x="55" y="226"/>
                    <a:pt x="55" y="226"/>
                    <a:pt x="55" y="226"/>
                  </a:cubicBezTo>
                  <a:cubicBezTo>
                    <a:pt x="57" y="224"/>
                    <a:pt x="57" y="224"/>
                    <a:pt x="57" y="224"/>
                  </a:cubicBezTo>
                  <a:cubicBezTo>
                    <a:pt x="56" y="228"/>
                    <a:pt x="56" y="228"/>
                    <a:pt x="56" y="228"/>
                  </a:cubicBezTo>
                  <a:cubicBezTo>
                    <a:pt x="54" y="231"/>
                    <a:pt x="54" y="231"/>
                    <a:pt x="54" y="231"/>
                  </a:cubicBezTo>
                  <a:cubicBezTo>
                    <a:pt x="54" y="232"/>
                    <a:pt x="54" y="232"/>
                    <a:pt x="54" y="232"/>
                  </a:cubicBezTo>
                  <a:cubicBezTo>
                    <a:pt x="54" y="233"/>
                    <a:pt x="54" y="233"/>
                    <a:pt x="54" y="233"/>
                  </a:cubicBezTo>
                  <a:cubicBezTo>
                    <a:pt x="55" y="233"/>
                    <a:pt x="55" y="233"/>
                    <a:pt x="55" y="233"/>
                  </a:cubicBezTo>
                  <a:cubicBezTo>
                    <a:pt x="56" y="234"/>
                    <a:pt x="56" y="234"/>
                    <a:pt x="56" y="234"/>
                  </a:cubicBezTo>
                  <a:cubicBezTo>
                    <a:pt x="59" y="232"/>
                    <a:pt x="59" y="232"/>
                    <a:pt x="59" y="232"/>
                  </a:cubicBezTo>
                  <a:cubicBezTo>
                    <a:pt x="60" y="233"/>
                    <a:pt x="60" y="233"/>
                    <a:pt x="60" y="233"/>
                  </a:cubicBezTo>
                  <a:cubicBezTo>
                    <a:pt x="60" y="232"/>
                    <a:pt x="60" y="232"/>
                    <a:pt x="60" y="232"/>
                  </a:cubicBezTo>
                  <a:cubicBezTo>
                    <a:pt x="65" y="216"/>
                    <a:pt x="65" y="216"/>
                    <a:pt x="65" y="216"/>
                  </a:cubicBezTo>
                  <a:cubicBezTo>
                    <a:pt x="64" y="223"/>
                    <a:pt x="64" y="223"/>
                    <a:pt x="64" y="223"/>
                  </a:cubicBezTo>
                  <a:cubicBezTo>
                    <a:pt x="64" y="224"/>
                    <a:pt x="64" y="224"/>
                    <a:pt x="64" y="224"/>
                  </a:cubicBezTo>
                  <a:cubicBezTo>
                    <a:pt x="65" y="225"/>
                    <a:pt x="65" y="225"/>
                    <a:pt x="65" y="225"/>
                  </a:cubicBezTo>
                  <a:cubicBezTo>
                    <a:pt x="66" y="224"/>
                    <a:pt x="66" y="224"/>
                    <a:pt x="66" y="224"/>
                  </a:cubicBezTo>
                  <a:cubicBezTo>
                    <a:pt x="66" y="225"/>
                    <a:pt x="66" y="225"/>
                    <a:pt x="66" y="225"/>
                  </a:cubicBezTo>
                  <a:cubicBezTo>
                    <a:pt x="64" y="226"/>
                    <a:pt x="64" y="226"/>
                    <a:pt x="64" y="226"/>
                  </a:cubicBezTo>
                  <a:cubicBezTo>
                    <a:pt x="64" y="227"/>
                    <a:pt x="64" y="227"/>
                    <a:pt x="64" y="227"/>
                  </a:cubicBezTo>
                  <a:cubicBezTo>
                    <a:pt x="64" y="230"/>
                    <a:pt x="64" y="230"/>
                    <a:pt x="64" y="230"/>
                  </a:cubicBezTo>
                  <a:cubicBezTo>
                    <a:pt x="64" y="230"/>
                    <a:pt x="64" y="230"/>
                    <a:pt x="64" y="230"/>
                  </a:cubicBezTo>
                  <a:cubicBezTo>
                    <a:pt x="66" y="229"/>
                    <a:pt x="66" y="229"/>
                    <a:pt x="66" y="229"/>
                  </a:cubicBezTo>
                  <a:cubicBezTo>
                    <a:pt x="68" y="230"/>
                    <a:pt x="68" y="230"/>
                    <a:pt x="68" y="230"/>
                  </a:cubicBezTo>
                  <a:cubicBezTo>
                    <a:pt x="69" y="231"/>
                    <a:pt x="69" y="231"/>
                    <a:pt x="69" y="231"/>
                  </a:cubicBezTo>
                  <a:cubicBezTo>
                    <a:pt x="69" y="230"/>
                    <a:pt x="69" y="230"/>
                    <a:pt x="69" y="230"/>
                  </a:cubicBezTo>
                  <a:cubicBezTo>
                    <a:pt x="69" y="231"/>
                    <a:pt x="69" y="231"/>
                    <a:pt x="69" y="231"/>
                  </a:cubicBezTo>
                  <a:cubicBezTo>
                    <a:pt x="69" y="232"/>
                    <a:pt x="69" y="232"/>
                    <a:pt x="69" y="232"/>
                  </a:cubicBezTo>
                  <a:cubicBezTo>
                    <a:pt x="66" y="231"/>
                    <a:pt x="66" y="231"/>
                    <a:pt x="66" y="231"/>
                  </a:cubicBezTo>
                  <a:cubicBezTo>
                    <a:pt x="63" y="232"/>
                    <a:pt x="63" y="232"/>
                    <a:pt x="63" y="232"/>
                  </a:cubicBezTo>
                  <a:cubicBezTo>
                    <a:pt x="62" y="233"/>
                    <a:pt x="62" y="233"/>
                    <a:pt x="62" y="233"/>
                  </a:cubicBezTo>
                  <a:cubicBezTo>
                    <a:pt x="62" y="233"/>
                    <a:pt x="62" y="233"/>
                    <a:pt x="62" y="233"/>
                  </a:cubicBezTo>
                  <a:cubicBezTo>
                    <a:pt x="62" y="235"/>
                    <a:pt x="62" y="235"/>
                    <a:pt x="62" y="235"/>
                  </a:cubicBezTo>
                  <a:cubicBezTo>
                    <a:pt x="63" y="235"/>
                    <a:pt x="63" y="235"/>
                    <a:pt x="63" y="235"/>
                  </a:cubicBezTo>
                  <a:cubicBezTo>
                    <a:pt x="62" y="236"/>
                    <a:pt x="62" y="236"/>
                    <a:pt x="62" y="236"/>
                  </a:cubicBezTo>
                  <a:cubicBezTo>
                    <a:pt x="60" y="235"/>
                    <a:pt x="60" y="235"/>
                    <a:pt x="60" y="235"/>
                  </a:cubicBezTo>
                  <a:cubicBezTo>
                    <a:pt x="60" y="236"/>
                    <a:pt x="60" y="236"/>
                    <a:pt x="60" y="236"/>
                  </a:cubicBezTo>
                  <a:cubicBezTo>
                    <a:pt x="57" y="239"/>
                    <a:pt x="57" y="239"/>
                    <a:pt x="57" y="239"/>
                  </a:cubicBezTo>
                  <a:cubicBezTo>
                    <a:pt x="57" y="239"/>
                    <a:pt x="57" y="239"/>
                    <a:pt x="57" y="239"/>
                  </a:cubicBezTo>
                  <a:cubicBezTo>
                    <a:pt x="58" y="239"/>
                    <a:pt x="58" y="239"/>
                    <a:pt x="58" y="239"/>
                  </a:cubicBezTo>
                  <a:cubicBezTo>
                    <a:pt x="59" y="241"/>
                    <a:pt x="59" y="241"/>
                    <a:pt x="59" y="241"/>
                  </a:cubicBezTo>
                  <a:cubicBezTo>
                    <a:pt x="60" y="240"/>
                    <a:pt x="60" y="240"/>
                    <a:pt x="60" y="240"/>
                  </a:cubicBezTo>
                  <a:cubicBezTo>
                    <a:pt x="63" y="239"/>
                    <a:pt x="63" y="239"/>
                    <a:pt x="63" y="239"/>
                  </a:cubicBezTo>
                  <a:cubicBezTo>
                    <a:pt x="64" y="239"/>
                    <a:pt x="64" y="239"/>
                    <a:pt x="64" y="239"/>
                  </a:cubicBezTo>
                  <a:cubicBezTo>
                    <a:pt x="64" y="239"/>
                    <a:pt x="64" y="239"/>
                    <a:pt x="64" y="239"/>
                  </a:cubicBezTo>
                  <a:cubicBezTo>
                    <a:pt x="64" y="240"/>
                    <a:pt x="64" y="240"/>
                    <a:pt x="64" y="240"/>
                  </a:cubicBezTo>
                  <a:cubicBezTo>
                    <a:pt x="64" y="240"/>
                    <a:pt x="64" y="240"/>
                    <a:pt x="64" y="240"/>
                  </a:cubicBezTo>
                  <a:cubicBezTo>
                    <a:pt x="63" y="241"/>
                    <a:pt x="63" y="241"/>
                    <a:pt x="63" y="241"/>
                  </a:cubicBezTo>
                  <a:cubicBezTo>
                    <a:pt x="63" y="241"/>
                    <a:pt x="63" y="241"/>
                    <a:pt x="63" y="241"/>
                  </a:cubicBezTo>
                  <a:cubicBezTo>
                    <a:pt x="62" y="240"/>
                    <a:pt x="62" y="240"/>
                    <a:pt x="62" y="240"/>
                  </a:cubicBezTo>
                  <a:cubicBezTo>
                    <a:pt x="60" y="241"/>
                    <a:pt x="60" y="241"/>
                    <a:pt x="60" y="241"/>
                  </a:cubicBezTo>
                  <a:cubicBezTo>
                    <a:pt x="60" y="241"/>
                    <a:pt x="60" y="241"/>
                    <a:pt x="60" y="241"/>
                  </a:cubicBezTo>
                  <a:cubicBezTo>
                    <a:pt x="60" y="242"/>
                    <a:pt x="60" y="242"/>
                    <a:pt x="60" y="242"/>
                  </a:cubicBezTo>
                  <a:cubicBezTo>
                    <a:pt x="62" y="242"/>
                    <a:pt x="62" y="242"/>
                    <a:pt x="62" y="242"/>
                  </a:cubicBezTo>
                  <a:cubicBezTo>
                    <a:pt x="61" y="243"/>
                    <a:pt x="61" y="243"/>
                    <a:pt x="61" y="243"/>
                  </a:cubicBezTo>
                  <a:cubicBezTo>
                    <a:pt x="61" y="245"/>
                    <a:pt x="61" y="245"/>
                    <a:pt x="61" y="245"/>
                  </a:cubicBezTo>
                  <a:cubicBezTo>
                    <a:pt x="61" y="247"/>
                    <a:pt x="61" y="247"/>
                    <a:pt x="61" y="247"/>
                  </a:cubicBezTo>
                  <a:cubicBezTo>
                    <a:pt x="63" y="249"/>
                    <a:pt x="63" y="249"/>
                    <a:pt x="63" y="249"/>
                  </a:cubicBezTo>
                  <a:cubicBezTo>
                    <a:pt x="65" y="247"/>
                    <a:pt x="65" y="247"/>
                    <a:pt x="65" y="247"/>
                  </a:cubicBezTo>
                  <a:cubicBezTo>
                    <a:pt x="65" y="245"/>
                    <a:pt x="65" y="245"/>
                    <a:pt x="65" y="245"/>
                  </a:cubicBezTo>
                  <a:cubicBezTo>
                    <a:pt x="65" y="244"/>
                    <a:pt x="65" y="244"/>
                    <a:pt x="65" y="244"/>
                  </a:cubicBezTo>
                  <a:cubicBezTo>
                    <a:pt x="65" y="246"/>
                    <a:pt x="65" y="246"/>
                    <a:pt x="65" y="246"/>
                  </a:cubicBezTo>
                  <a:cubicBezTo>
                    <a:pt x="64" y="249"/>
                    <a:pt x="64" y="249"/>
                    <a:pt x="64" y="249"/>
                  </a:cubicBezTo>
                  <a:cubicBezTo>
                    <a:pt x="64" y="251"/>
                    <a:pt x="64" y="251"/>
                    <a:pt x="64" y="251"/>
                  </a:cubicBezTo>
                  <a:cubicBezTo>
                    <a:pt x="66" y="252"/>
                    <a:pt x="66" y="252"/>
                    <a:pt x="66" y="252"/>
                  </a:cubicBezTo>
                  <a:cubicBezTo>
                    <a:pt x="68" y="251"/>
                    <a:pt x="68" y="251"/>
                    <a:pt x="68" y="251"/>
                  </a:cubicBezTo>
                  <a:cubicBezTo>
                    <a:pt x="71" y="252"/>
                    <a:pt x="71" y="252"/>
                    <a:pt x="71" y="252"/>
                  </a:cubicBezTo>
                  <a:cubicBezTo>
                    <a:pt x="73" y="251"/>
                    <a:pt x="73" y="251"/>
                    <a:pt x="73" y="251"/>
                  </a:cubicBezTo>
                  <a:cubicBezTo>
                    <a:pt x="75" y="249"/>
                    <a:pt x="75" y="249"/>
                    <a:pt x="75" y="249"/>
                  </a:cubicBezTo>
                  <a:cubicBezTo>
                    <a:pt x="76" y="243"/>
                    <a:pt x="76" y="243"/>
                    <a:pt x="76" y="243"/>
                  </a:cubicBezTo>
                  <a:cubicBezTo>
                    <a:pt x="77" y="242"/>
                    <a:pt x="77" y="242"/>
                    <a:pt x="77" y="242"/>
                  </a:cubicBezTo>
                  <a:cubicBezTo>
                    <a:pt x="78" y="238"/>
                    <a:pt x="78" y="238"/>
                    <a:pt x="78" y="238"/>
                  </a:cubicBezTo>
                  <a:cubicBezTo>
                    <a:pt x="78" y="237"/>
                    <a:pt x="78" y="237"/>
                    <a:pt x="78" y="237"/>
                  </a:cubicBezTo>
                  <a:cubicBezTo>
                    <a:pt x="79" y="236"/>
                    <a:pt x="79" y="236"/>
                    <a:pt x="79" y="236"/>
                  </a:cubicBezTo>
                  <a:cubicBezTo>
                    <a:pt x="80" y="235"/>
                    <a:pt x="80" y="235"/>
                    <a:pt x="80" y="235"/>
                  </a:cubicBezTo>
                  <a:cubicBezTo>
                    <a:pt x="81" y="235"/>
                    <a:pt x="81" y="235"/>
                    <a:pt x="81" y="235"/>
                  </a:cubicBezTo>
                  <a:cubicBezTo>
                    <a:pt x="80" y="237"/>
                    <a:pt x="80" y="237"/>
                    <a:pt x="80" y="237"/>
                  </a:cubicBezTo>
                  <a:cubicBezTo>
                    <a:pt x="80" y="239"/>
                    <a:pt x="80" y="239"/>
                    <a:pt x="80" y="239"/>
                  </a:cubicBezTo>
                  <a:cubicBezTo>
                    <a:pt x="74" y="251"/>
                    <a:pt x="74" y="251"/>
                    <a:pt x="74" y="251"/>
                  </a:cubicBezTo>
                  <a:cubicBezTo>
                    <a:pt x="74" y="251"/>
                    <a:pt x="74" y="251"/>
                    <a:pt x="74" y="251"/>
                  </a:cubicBezTo>
                  <a:cubicBezTo>
                    <a:pt x="72" y="254"/>
                    <a:pt x="72" y="254"/>
                    <a:pt x="72" y="254"/>
                  </a:cubicBezTo>
                  <a:cubicBezTo>
                    <a:pt x="72" y="254"/>
                    <a:pt x="72" y="254"/>
                    <a:pt x="72" y="254"/>
                  </a:cubicBezTo>
                  <a:cubicBezTo>
                    <a:pt x="72" y="255"/>
                    <a:pt x="72" y="255"/>
                    <a:pt x="72" y="255"/>
                  </a:cubicBezTo>
                  <a:cubicBezTo>
                    <a:pt x="74" y="255"/>
                    <a:pt x="74" y="255"/>
                    <a:pt x="74" y="255"/>
                  </a:cubicBezTo>
                  <a:cubicBezTo>
                    <a:pt x="74" y="256"/>
                    <a:pt x="74" y="256"/>
                    <a:pt x="74" y="256"/>
                  </a:cubicBezTo>
                  <a:cubicBezTo>
                    <a:pt x="73" y="257"/>
                    <a:pt x="73" y="257"/>
                    <a:pt x="73" y="257"/>
                  </a:cubicBezTo>
                  <a:cubicBezTo>
                    <a:pt x="71" y="256"/>
                    <a:pt x="71" y="256"/>
                    <a:pt x="71" y="256"/>
                  </a:cubicBezTo>
                  <a:cubicBezTo>
                    <a:pt x="70" y="255"/>
                    <a:pt x="70" y="255"/>
                    <a:pt x="70" y="255"/>
                  </a:cubicBezTo>
                  <a:cubicBezTo>
                    <a:pt x="66" y="256"/>
                    <a:pt x="66" y="256"/>
                    <a:pt x="66" y="256"/>
                  </a:cubicBezTo>
                  <a:cubicBezTo>
                    <a:pt x="67" y="257"/>
                    <a:pt x="67" y="257"/>
                    <a:pt x="67" y="257"/>
                  </a:cubicBezTo>
                  <a:cubicBezTo>
                    <a:pt x="67" y="258"/>
                    <a:pt x="67" y="258"/>
                    <a:pt x="67" y="258"/>
                  </a:cubicBezTo>
                  <a:cubicBezTo>
                    <a:pt x="67" y="259"/>
                    <a:pt x="67" y="259"/>
                    <a:pt x="67" y="259"/>
                  </a:cubicBezTo>
                  <a:cubicBezTo>
                    <a:pt x="66" y="259"/>
                    <a:pt x="66" y="259"/>
                    <a:pt x="66" y="259"/>
                  </a:cubicBezTo>
                  <a:cubicBezTo>
                    <a:pt x="63" y="256"/>
                    <a:pt x="63" y="256"/>
                    <a:pt x="63" y="256"/>
                  </a:cubicBezTo>
                  <a:cubicBezTo>
                    <a:pt x="60" y="256"/>
                    <a:pt x="60" y="256"/>
                    <a:pt x="60" y="256"/>
                  </a:cubicBezTo>
                  <a:cubicBezTo>
                    <a:pt x="58" y="254"/>
                    <a:pt x="58" y="254"/>
                    <a:pt x="58" y="254"/>
                  </a:cubicBezTo>
                  <a:cubicBezTo>
                    <a:pt x="58" y="254"/>
                    <a:pt x="58" y="254"/>
                    <a:pt x="58" y="254"/>
                  </a:cubicBezTo>
                  <a:cubicBezTo>
                    <a:pt x="58" y="253"/>
                    <a:pt x="58" y="253"/>
                    <a:pt x="58" y="253"/>
                  </a:cubicBezTo>
                  <a:cubicBezTo>
                    <a:pt x="56" y="247"/>
                    <a:pt x="56" y="247"/>
                    <a:pt x="56" y="247"/>
                  </a:cubicBezTo>
                  <a:cubicBezTo>
                    <a:pt x="55" y="246"/>
                    <a:pt x="55" y="246"/>
                    <a:pt x="55" y="246"/>
                  </a:cubicBezTo>
                  <a:cubicBezTo>
                    <a:pt x="54" y="244"/>
                    <a:pt x="54" y="244"/>
                    <a:pt x="54" y="244"/>
                  </a:cubicBezTo>
                  <a:cubicBezTo>
                    <a:pt x="52" y="241"/>
                    <a:pt x="52" y="241"/>
                    <a:pt x="52" y="241"/>
                  </a:cubicBezTo>
                  <a:cubicBezTo>
                    <a:pt x="46" y="240"/>
                    <a:pt x="46" y="240"/>
                    <a:pt x="46" y="240"/>
                  </a:cubicBezTo>
                  <a:cubicBezTo>
                    <a:pt x="42" y="242"/>
                    <a:pt x="42" y="242"/>
                    <a:pt x="42" y="242"/>
                  </a:cubicBezTo>
                  <a:cubicBezTo>
                    <a:pt x="41" y="242"/>
                    <a:pt x="41" y="242"/>
                    <a:pt x="41" y="242"/>
                  </a:cubicBezTo>
                  <a:cubicBezTo>
                    <a:pt x="40" y="243"/>
                    <a:pt x="40" y="243"/>
                    <a:pt x="40" y="243"/>
                  </a:cubicBezTo>
                  <a:cubicBezTo>
                    <a:pt x="39" y="243"/>
                    <a:pt x="39" y="243"/>
                    <a:pt x="39" y="243"/>
                  </a:cubicBezTo>
                  <a:cubicBezTo>
                    <a:pt x="40" y="245"/>
                    <a:pt x="40" y="245"/>
                    <a:pt x="40" y="245"/>
                  </a:cubicBezTo>
                  <a:cubicBezTo>
                    <a:pt x="39" y="245"/>
                    <a:pt x="39" y="245"/>
                    <a:pt x="39" y="245"/>
                  </a:cubicBezTo>
                  <a:cubicBezTo>
                    <a:pt x="40" y="245"/>
                    <a:pt x="40" y="245"/>
                    <a:pt x="40" y="245"/>
                  </a:cubicBezTo>
                  <a:cubicBezTo>
                    <a:pt x="40" y="249"/>
                    <a:pt x="40" y="249"/>
                    <a:pt x="40" y="249"/>
                  </a:cubicBezTo>
                  <a:cubicBezTo>
                    <a:pt x="42" y="250"/>
                    <a:pt x="42" y="250"/>
                    <a:pt x="42" y="250"/>
                  </a:cubicBezTo>
                  <a:cubicBezTo>
                    <a:pt x="42" y="251"/>
                    <a:pt x="42" y="251"/>
                    <a:pt x="42" y="251"/>
                  </a:cubicBezTo>
                  <a:cubicBezTo>
                    <a:pt x="43" y="253"/>
                    <a:pt x="43" y="253"/>
                    <a:pt x="43" y="253"/>
                  </a:cubicBezTo>
                  <a:cubicBezTo>
                    <a:pt x="43" y="256"/>
                    <a:pt x="43" y="256"/>
                    <a:pt x="43" y="256"/>
                  </a:cubicBezTo>
                  <a:cubicBezTo>
                    <a:pt x="44" y="258"/>
                    <a:pt x="44" y="258"/>
                    <a:pt x="44" y="258"/>
                  </a:cubicBezTo>
                  <a:cubicBezTo>
                    <a:pt x="46" y="259"/>
                    <a:pt x="46" y="259"/>
                    <a:pt x="46" y="259"/>
                  </a:cubicBezTo>
                  <a:cubicBezTo>
                    <a:pt x="47" y="257"/>
                    <a:pt x="47" y="257"/>
                    <a:pt x="47" y="257"/>
                  </a:cubicBezTo>
                  <a:cubicBezTo>
                    <a:pt x="49" y="257"/>
                    <a:pt x="49" y="257"/>
                    <a:pt x="49" y="257"/>
                  </a:cubicBezTo>
                  <a:cubicBezTo>
                    <a:pt x="49" y="258"/>
                    <a:pt x="49" y="258"/>
                    <a:pt x="49" y="258"/>
                  </a:cubicBezTo>
                  <a:cubicBezTo>
                    <a:pt x="47" y="260"/>
                    <a:pt x="47" y="260"/>
                    <a:pt x="47" y="260"/>
                  </a:cubicBezTo>
                  <a:cubicBezTo>
                    <a:pt x="47" y="260"/>
                    <a:pt x="47" y="260"/>
                    <a:pt x="47" y="260"/>
                  </a:cubicBezTo>
                  <a:cubicBezTo>
                    <a:pt x="48" y="260"/>
                    <a:pt x="48" y="260"/>
                    <a:pt x="48" y="260"/>
                  </a:cubicBezTo>
                  <a:cubicBezTo>
                    <a:pt x="48" y="261"/>
                    <a:pt x="48" y="261"/>
                    <a:pt x="48" y="261"/>
                  </a:cubicBezTo>
                  <a:cubicBezTo>
                    <a:pt x="47" y="262"/>
                    <a:pt x="47" y="262"/>
                    <a:pt x="47" y="262"/>
                  </a:cubicBezTo>
                  <a:cubicBezTo>
                    <a:pt x="47" y="263"/>
                    <a:pt x="47" y="263"/>
                    <a:pt x="47" y="263"/>
                  </a:cubicBezTo>
                  <a:cubicBezTo>
                    <a:pt x="47" y="263"/>
                    <a:pt x="47" y="263"/>
                    <a:pt x="47" y="263"/>
                  </a:cubicBezTo>
                  <a:cubicBezTo>
                    <a:pt x="48" y="263"/>
                    <a:pt x="48" y="263"/>
                    <a:pt x="48" y="263"/>
                  </a:cubicBezTo>
                  <a:cubicBezTo>
                    <a:pt x="50" y="263"/>
                    <a:pt x="50" y="263"/>
                    <a:pt x="50" y="263"/>
                  </a:cubicBezTo>
                  <a:cubicBezTo>
                    <a:pt x="49" y="264"/>
                    <a:pt x="49" y="264"/>
                    <a:pt x="49" y="264"/>
                  </a:cubicBezTo>
                  <a:cubicBezTo>
                    <a:pt x="49" y="265"/>
                    <a:pt x="49" y="265"/>
                    <a:pt x="49" y="265"/>
                  </a:cubicBezTo>
                  <a:cubicBezTo>
                    <a:pt x="48" y="264"/>
                    <a:pt x="48" y="264"/>
                    <a:pt x="48" y="264"/>
                  </a:cubicBezTo>
                  <a:cubicBezTo>
                    <a:pt x="48" y="263"/>
                    <a:pt x="48" y="263"/>
                    <a:pt x="48" y="263"/>
                  </a:cubicBezTo>
                  <a:cubicBezTo>
                    <a:pt x="46" y="264"/>
                    <a:pt x="46" y="264"/>
                    <a:pt x="46" y="264"/>
                  </a:cubicBezTo>
                  <a:cubicBezTo>
                    <a:pt x="45" y="265"/>
                    <a:pt x="45" y="265"/>
                    <a:pt x="45" y="265"/>
                  </a:cubicBezTo>
                  <a:cubicBezTo>
                    <a:pt x="46" y="266"/>
                    <a:pt x="46" y="266"/>
                    <a:pt x="46" y="266"/>
                  </a:cubicBezTo>
                  <a:cubicBezTo>
                    <a:pt x="44" y="266"/>
                    <a:pt x="44" y="266"/>
                    <a:pt x="44" y="266"/>
                  </a:cubicBezTo>
                  <a:cubicBezTo>
                    <a:pt x="44" y="265"/>
                    <a:pt x="44" y="265"/>
                    <a:pt x="44" y="265"/>
                  </a:cubicBezTo>
                  <a:cubicBezTo>
                    <a:pt x="44" y="265"/>
                    <a:pt x="44" y="265"/>
                    <a:pt x="44" y="265"/>
                  </a:cubicBezTo>
                  <a:cubicBezTo>
                    <a:pt x="42" y="266"/>
                    <a:pt x="42" y="266"/>
                    <a:pt x="42" y="266"/>
                  </a:cubicBezTo>
                  <a:cubicBezTo>
                    <a:pt x="41" y="266"/>
                    <a:pt x="41" y="266"/>
                    <a:pt x="41" y="266"/>
                  </a:cubicBezTo>
                  <a:cubicBezTo>
                    <a:pt x="40" y="265"/>
                    <a:pt x="40" y="265"/>
                    <a:pt x="40" y="265"/>
                  </a:cubicBezTo>
                  <a:cubicBezTo>
                    <a:pt x="39" y="266"/>
                    <a:pt x="39" y="266"/>
                    <a:pt x="39" y="266"/>
                  </a:cubicBezTo>
                  <a:cubicBezTo>
                    <a:pt x="39" y="267"/>
                    <a:pt x="39" y="267"/>
                    <a:pt x="39" y="267"/>
                  </a:cubicBezTo>
                  <a:cubicBezTo>
                    <a:pt x="37" y="269"/>
                    <a:pt x="37" y="269"/>
                    <a:pt x="37" y="269"/>
                  </a:cubicBezTo>
                  <a:cubicBezTo>
                    <a:pt x="36" y="270"/>
                    <a:pt x="36" y="270"/>
                    <a:pt x="36" y="270"/>
                  </a:cubicBezTo>
                  <a:cubicBezTo>
                    <a:pt x="32" y="273"/>
                    <a:pt x="32" y="273"/>
                    <a:pt x="32" y="273"/>
                  </a:cubicBezTo>
                  <a:cubicBezTo>
                    <a:pt x="31" y="276"/>
                    <a:pt x="31" y="276"/>
                    <a:pt x="31" y="276"/>
                  </a:cubicBezTo>
                  <a:cubicBezTo>
                    <a:pt x="31" y="279"/>
                    <a:pt x="31" y="279"/>
                    <a:pt x="31" y="279"/>
                  </a:cubicBezTo>
                  <a:cubicBezTo>
                    <a:pt x="31" y="282"/>
                    <a:pt x="31" y="282"/>
                    <a:pt x="31" y="282"/>
                  </a:cubicBezTo>
                  <a:cubicBezTo>
                    <a:pt x="33" y="286"/>
                    <a:pt x="33" y="286"/>
                    <a:pt x="33" y="286"/>
                  </a:cubicBezTo>
                  <a:cubicBezTo>
                    <a:pt x="34" y="287"/>
                    <a:pt x="34" y="287"/>
                    <a:pt x="34" y="287"/>
                  </a:cubicBezTo>
                  <a:cubicBezTo>
                    <a:pt x="36" y="284"/>
                    <a:pt x="36" y="284"/>
                    <a:pt x="36" y="284"/>
                  </a:cubicBezTo>
                  <a:cubicBezTo>
                    <a:pt x="36" y="282"/>
                    <a:pt x="36" y="282"/>
                    <a:pt x="36" y="282"/>
                  </a:cubicBezTo>
                  <a:cubicBezTo>
                    <a:pt x="36" y="286"/>
                    <a:pt x="36" y="286"/>
                    <a:pt x="36" y="286"/>
                  </a:cubicBezTo>
                  <a:cubicBezTo>
                    <a:pt x="37" y="283"/>
                    <a:pt x="37" y="283"/>
                    <a:pt x="37" y="283"/>
                  </a:cubicBezTo>
                  <a:cubicBezTo>
                    <a:pt x="36" y="276"/>
                    <a:pt x="36" y="276"/>
                    <a:pt x="36" y="276"/>
                  </a:cubicBezTo>
                  <a:cubicBezTo>
                    <a:pt x="37" y="275"/>
                    <a:pt x="37" y="275"/>
                    <a:pt x="37" y="275"/>
                  </a:cubicBezTo>
                  <a:cubicBezTo>
                    <a:pt x="38" y="287"/>
                    <a:pt x="38" y="287"/>
                    <a:pt x="38" y="287"/>
                  </a:cubicBezTo>
                  <a:cubicBezTo>
                    <a:pt x="41" y="287"/>
                    <a:pt x="41" y="287"/>
                    <a:pt x="41" y="287"/>
                  </a:cubicBezTo>
                  <a:cubicBezTo>
                    <a:pt x="41" y="288"/>
                    <a:pt x="41" y="288"/>
                    <a:pt x="41" y="288"/>
                  </a:cubicBezTo>
                  <a:cubicBezTo>
                    <a:pt x="43" y="288"/>
                    <a:pt x="43" y="288"/>
                    <a:pt x="43" y="288"/>
                  </a:cubicBezTo>
                  <a:cubicBezTo>
                    <a:pt x="44" y="285"/>
                    <a:pt x="44" y="285"/>
                    <a:pt x="44" y="285"/>
                  </a:cubicBezTo>
                  <a:cubicBezTo>
                    <a:pt x="44" y="283"/>
                    <a:pt x="44" y="283"/>
                    <a:pt x="44" y="283"/>
                  </a:cubicBezTo>
                  <a:cubicBezTo>
                    <a:pt x="44" y="285"/>
                    <a:pt x="44" y="285"/>
                    <a:pt x="44" y="285"/>
                  </a:cubicBezTo>
                  <a:cubicBezTo>
                    <a:pt x="46" y="286"/>
                    <a:pt x="46" y="286"/>
                    <a:pt x="46" y="286"/>
                  </a:cubicBezTo>
                  <a:cubicBezTo>
                    <a:pt x="47" y="288"/>
                    <a:pt x="47" y="288"/>
                    <a:pt x="47" y="288"/>
                  </a:cubicBezTo>
                  <a:cubicBezTo>
                    <a:pt x="49" y="288"/>
                    <a:pt x="49" y="288"/>
                    <a:pt x="49" y="288"/>
                  </a:cubicBezTo>
                  <a:cubicBezTo>
                    <a:pt x="49" y="286"/>
                    <a:pt x="49" y="286"/>
                    <a:pt x="49" y="286"/>
                  </a:cubicBezTo>
                  <a:cubicBezTo>
                    <a:pt x="51" y="284"/>
                    <a:pt x="51" y="284"/>
                    <a:pt x="51" y="284"/>
                  </a:cubicBezTo>
                  <a:cubicBezTo>
                    <a:pt x="52" y="285"/>
                    <a:pt x="52" y="285"/>
                    <a:pt x="52" y="285"/>
                  </a:cubicBezTo>
                  <a:cubicBezTo>
                    <a:pt x="56" y="290"/>
                    <a:pt x="56" y="290"/>
                    <a:pt x="56" y="290"/>
                  </a:cubicBezTo>
                  <a:cubicBezTo>
                    <a:pt x="59" y="290"/>
                    <a:pt x="59" y="290"/>
                    <a:pt x="59" y="290"/>
                  </a:cubicBezTo>
                  <a:cubicBezTo>
                    <a:pt x="60" y="292"/>
                    <a:pt x="60" y="292"/>
                    <a:pt x="60" y="292"/>
                  </a:cubicBezTo>
                  <a:cubicBezTo>
                    <a:pt x="66" y="291"/>
                    <a:pt x="66" y="291"/>
                    <a:pt x="66" y="291"/>
                  </a:cubicBezTo>
                  <a:cubicBezTo>
                    <a:pt x="62" y="285"/>
                    <a:pt x="62" y="285"/>
                    <a:pt x="62" y="285"/>
                  </a:cubicBezTo>
                  <a:cubicBezTo>
                    <a:pt x="61" y="282"/>
                    <a:pt x="61" y="282"/>
                    <a:pt x="61" y="282"/>
                  </a:cubicBezTo>
                  <a:cubicBezTo>
                    <a:pt x="63" y="286"/>
                    <a:pt x="63" y="286"/>
                    <a:pt x="63" y="286"/>
                  </a:cubicBezTo>
                  <a:cubicBezTo>
                    <a:pt x="65" y="286"/>
                    <a:pt x="65" y="286"/>
                    <a:pt x="65" y="286"/>
                  </a:cubicBezTo>
                  <a:cubicBezTo>
                    <a:pt x="67" y="284"/>
                    <a:pt x="67" y="284"/>
                    <a:pt x="67" y="284"/>
                  </a:cubicBezTo>
                  <a:cubicBezTo>
                    <a:pt x="67" y="280"/>
                    <a:pt x="67" y="280"/>
                    <a:pt x="67" y="280"/>
                  </a:cubicBezTo>
                  <a:cubicBezTo>
                    <a:pt x="70" y="285"/>
                    <a:pt x="70" y="285"/>
                    <a:pt x="70" y="285"/>
                  </a:cubicBezTo>
                  <a:cubicBezTo>
                    <a:pt x="73" y="287"/>
                    <a:pt x="73" y="287"/>
                    <a:pt x="73" y="287"/>
                  </a:cubicBezTo>
                  <a:cubicBezTo>
                    <a:pt x="75" y="286"/>
                    <a:pt x="75" y="286"/>
                    <a:pt x="75" y="286"/>
                  </a:cubicBezTo>
                  <a:cubicBezTo>
                    <a:pt x="75" y="282"/>
                    <a:pt x="75" y="282"/>
                    <a:pt x="75" y="282"/>
                  </a:cubicBezTo>
                  <a:cubicBezTo>
                    <a:pt x="73" y="276"/>
                    <a:pt x="73" y="276"/>
                    <a:pt x="73" y="276"/>
                  </a:cubicBezTo>
                  <a:cubicBezTo>
                    <a:pt x="76" y="286"/>
                    <a:pt x="76" y="286"/>
                    <a:pt x="76" y="286"/>
                  </a:cubicBezTo>
                  <a:cubicBezTo>
                    <a:pt x="78" y="288"/>
                    <a:pt x="78" y="288"/>
                    <a:pt x="78" y="288"/>
                  </a:cubicBezTo>
                  <a:cubicBezTo>
                    <a:pt x="82" y="287"/>
                    <a:pt x="82" y="287"/>
                    <a:pt x="82" y="287"/>
                  </a:cubicBezTo>
                  <a:cubicBezTo>
                    <a:pt x="83" y="284"/>
                    <a:pt x="83" y="284"/>
                    <a:pt x="83" y="284"/>
                  </a:cubicBezTo>
                  <a:cubicBezTo>
                    <a:pt x="80" y="279"/>
                    <a:pt x="80" y="279"/>
                    <a:pt x="80" y="279"/>
                  </a:cubicBezTo>
                  <a:cubicBezTo>
                    <a:pt x="81" y="280"/>
                    <a:pt x="81" y="280"/>
                    <a:pt x="81" y="280"/>
                  </a:cubicBezTo>
                  <a:cubicBezTo>
                    <a:pt x="83" y="280"/>
                    <a:pt x="83" y="280"/>
                    <a:pt x="83" y="280"/>
                  </a:cubicBezTo>
                  <a:cubicBezTo>
                    <a:pt x="83" y="283"/>
                    <a:pt x="83" y="283"/>
                    <a:pt x="83" y="283"/>
                  </a:cubicBezTo>
                  <a:cubicBezTo>
                    <a:pt x="84" y="285"/>
                    <a:pt x="84" y="285"/>
                    <a:pt x="84" y="285"/>
                  </a:cubicBezTo>
                  <a:cubicBezTo>
                    <a:pt x="87" y="285"/>
                    <a:pt x="87" y="285"/>
                    <a:pt x="87" y="285"/>
                  </a:cubicBezTo>
                  <a:cubicBezTo>
                    <a:pt x="89" y="284"/>
                    <a:pt x="89" y="284"/>
                    <a:pt x="89" y="284"/>
                  </a:cubicBezTo>
                  <a:cubicBezTo>
                    <a:pt x="90" y="285"/>
                    <a:pt x="90" y="285"/>
                    <a:pt x="90" y="285"/>
                  </a:cubicBezTo>
                  <a:cubicBezTo>
                    <a:pt x="91" y="286"/>
                    <a:pt x="91" y="286"/>
                    <a:pt x="91" y="286"/>
                  </a:cubicBezTo>
                  <a:cubicBezTo>
                    <a:pt x="91" y="288"/>
                    <a:pt x="91" y="288"/>
                    <a:pt x="91" y="288"/>
                  </a:cubicBezTo>
                  <a:cubicBezTo>
                    <a:pt x="91" y="291"/>
                    <a:pt x="91" y="291"/>
                    <a:pt x="91" y="291"/>
                  </a:cubicBezTo>
                  <a:cubicBezTo>
                    <a:pt x="90" y="293"/>
                    <a:pt x="90" y="293"/>
                    <a:pt x="90" y="293"/>
                  </a:cubicBezTo>
                  <a:cubicBezTo>
                    <a:pt x="91" y="294"/>
                    <a:pt x="91" y="294"/>
                    <a:pt x="91" y="294"/>
                  </a:cubicBezTo>
                  <a:cubicBezTo>
                    <a:pt x="100" y="290"/>
                    <a:pt x="100" y="290"/>
                    <a:pt x="100" y="290"/>
                  </a:cubicBezTo>
                  <a:cubicBezTo>
                    <a:pt x="105" y="282"/>
                    <a:pt x="105" y="282"/>
                    <a:pt x="105" y="282"/>
                  </a:cubicBezTo>
                  <a:cubicBezTo>
                    <a:pt x="106" y="286"/>
                    <a:pt x="106" y="286"/>
                    <a:pt x="106" y="286"/>
                  </a:cubicBezTo>
                  <a:cubicBezTo>
                    <a:pt x="108" y="284"/>
                    <a:pt x="108" y="284"/>
                    <a:pt x="108" y="284"/>
                  </a:cubicBezTo>
                  <a:cubicBezTo>
                    <a:pt x="109" y="282"/>
                    <a:pt x="109" y="282"/>
                    <a:pt x="109" y="282"/>
                  </a:cubicBezTo>
                  <a:cubicBezTo>
                    <a:pt x="111" y="281"/>
                    <a:pt x="111" y="281"/>
                    <a:pt x="111" y="281"/>
                  </a:cubicBezTo>
                  <a:cubicBezTo>
                    <a:pt x="112" y="272"/>
                    <a:pt x="112" y="272"/>
                    <a:pt x="112" y="272"/>
                  </a:cubicBezTo>
                  <a:cubicBezTo>
                    <a:pt x="111" y="270"/>
                    <a:pt x="111" y="270"/>
                    <a:pt x="111" y="270"/>
                  </a:cubicBezTo>
                  <a:cubicBezTo>
                    <a:pt x="108" y="270"/>
                    <a:pt x="108" y="270"/>
                    <a:pt x="108" y="270"/>
                  </a:cubicBezTo>
                  <a:cubicBezTo>
                    <a:pt x="106" y="274"/>
                    <a:pt x="106" y="274"/>
                    <a:pt x="106" y="274"/>
                  </a:cubicBezTo>
                  <a:cubicBezTo>
                    <a:pt x="104" y="274"/>
                    <a:pt x="104" y="274"/>
                    <a:pt x="104" y="274"/>
                  </a:cubicBezTo>
                  <a:cubicBezTo>
                    <a:pt x="104" y="272"/>
                    <a:pt x="104" y="272"/>
                    <a:pt x="104" y="272"/>
                  </a:cubicBezTo>
                  <a:cubicBezTo>
                    <a:pt x="102" y="270"/>
                    <a:pt x="102" y="270"/>
                    <a:pt x="102" y="270"/>
                  </a:cubicBezTo>
                  <a:cubicBezTo>
                    <a:pt x="102" y="269"/>
                    <a:pt x="102" y="269"/>
                    <a:pt x="102" y="269"/>
                  </a:cubicBezTo>
                  <a:cubicBezTo>
                    <a:pt x="104" y="268"/>
                    <a:pt x="104" y="268"/>
                    <a:pt x="104" y="268"/>
                  </a:cubicBezTo>
                  <a:cubicBezTo>
                    <a:pt x="105" y="266"/>
                    <a:pt x="105" y="266"/>
                    <a:pt x="105" y="266"/>
                  </a:cubicBezTo>
                  <a:cubicBezTo>
                    <a:pt x="104" y="263"/>
                    <a:pt x="104" y="263"/>
                    <a:pt x="104" y="263"/>
                  </a:cubicBezTo>
                  <a:cubicBezTo>
                    <a:pt x="102" y="263"/>
                    <a:pt x="102" y="263"/>
                    <a:pt x="102" y="263"/>
                  </a:cubicBezTo>
                  <a:cubicBezTo>
                    <a:pt x="100" y="263"/>
                    <a:pt x="100" y="263"/>
                    <a:pt x="100" y="263"/>
                  </a:cubicBezTo>
                  <a:cubicBezTo>
                    <a:pt x="96" y="267"/>
                    <a:pt x="96" y="267"/>
                    <a:pt x="96" y="267"/>
                  </a:cubicBezTo>
                  <a:cubicBezTo>
                    <a:pt x="95" y="267"/>
                    <a:pt x="95" y="267"/>
                    <a:pt x="95" y="267"/>
                  </a:cubicBezTo>
                  <a:cubicBezTo>
                    <a:pt x="97" y="264"/>
                    <a:pt x="97" y="264"/>
                    <a:pt x="97" y="264"/>
                  </a:cubicBezTo>
                  <a:cubicBezTo>
                    <a:pt x="97" y="263"/>
                    <a:pt x="97" y="263"/>
                    <a:pt x="97" y="263"/>
                  </a:cubicBezTo>
                  <a:cubicBezTo>
                    <a:pt x="91" y="262"/>
                    <a:pt x="91" y="262"/>
                    <a:pt x="91" y="262"/>
                  </a:cubicBezTo>
                  <a:cubicBezTo>
                    <a:pt x="88" y="262"/>
                    <a:pt x="88" y="262"/>
                    <a:pt x="88" y="262"/>
                  </a:cubicBezTo>
                  <a:cubicBezTo>
                    <a:pt x="85" y="266"/>
                    <a:pt x="85" y="266"/>
                    <a:pt x="85" y="266"/>
                  </a:cubicBezTo>
                  <a:cubicBezTo>
                    <a:pt x="84" y="262"/>
                    <a:pt x="84" y="262"/>
                    <a:pt x="84" y="262"/>
                  </a:cubicBezTo>
                  <a:cubicBezTo>
                    <a:pt x="84" y="261"/>
                    <a:pt x="84" y="261"/>
                    <a:pt x="84" y="261"/>
                  </a:cubicBezTo>
                  <a:cubicBezTo>
                    <a:pt x="85" y="261"/>
                    <a:pt x="85" y="261"/>
                    <a:pt x="85" y="261"/>
                  </a:cubicBezTo>
                  <a:cubicBezTo>
                    <a:pt x="89" y="260"/>
                    <a:pt x="89" y="260"/>
                    <a:pt x="89" y="260"/>
                  </a:cubicBezTo>
                  <a:cubicBezTo>
                    <a:pt x="89" y="259"/>
                    <a:pt x="89" y="259"/>
                    <a:pt x="89" y="259"/>
                  </a:cubicBezTo>
                  <a:cubicBezTo>
                    <a:pt x="87" y="257"/>
                    <a:pt x="87" y="257"/>
                    <a:pt x="87" y="257"/>
                  </a:cubicBezTo>
                  <a:cubicBezTo>
                    <a:pt x="87" y="255"/>
                    <a:pt x="87" y="255"/>
                    <a:pt x="87" y="255"/>
                  </a:cubicBezTo>
                  <a:cubicBezTo>
                    <a:pt x="87" y="254"/>
                    <a:pt x="87" y="254"/>
                    <a:pt x="87" y="254"/>
                  </a:cubicBezTo>
                  <a:cubicBezTo>
                    <a:pt x="90" y="258"/>
                    <a:pt x="90" y="258"/>
                    <a:pt x="90" y="258"/>
                  </a:cubicBezTo>
                  <a:cubicBezTo>
                    <a:pt x="94" y="261"/>
                    <a:pt x="94" y="261"/>
                    <a:pt x="94" y="261"/>
                  </a:cubicBezTo>
                  <a:cubicBezTo>
                    <a:pt x="105" y="260"/>
                    <a:pt x="105" y="260"/>
                    <a:pt x="105" y="260"/>
                  </a:cubicBezTo>
                  <a:cubicBezTo>
                    <a:pt x="105" y="259"/>
                    <a:pt x="105" y="259"/>
                    <a:pt x="105" y="259"/>
                  </a:cubicBezTo>
                  <a:cubicBezTo>
                    <a:pt x="106" y="259"/>
                    <a:pt x="106" y="259"/>
                    <a:pt x="106" y="259"/>
                  </a:cubicBezTo>
                  <a:cubicBezTo>
                    <a:pt x="106" y="260"/>
                    <a:pt x="106" y="260"/>
                    <a:pt x="106" y="260"/>
                  </a:cubicBezTo>
                  <a:cubicBezTo>
                    <a:pt x="106" y="260"/>
                    <a:pt x="106" y="260"/>
                    <a:pt x="106" y="260"/>
                  </a:cubicBezTo>
                  <a:cubicBezTo>
                    <a:pt x="110" y="258"/>
                    <a:pt x="110" y="258"/>
                    <a:pt x="110" y="258"/>
                  </a:cubicBezTo>
                  <a:cubicBezTo>
                    <a:pt x="112" y="254"/>
                    <a:pt x="112" y="254"/>
                    <a:pt x="112" y="254"/>
                  </a:cubicBezTo>
                  <a:cubicBezTo>
                    <a:pt x="112" y="252"/>
                    <a:pt x="112" y="252"/>
                    <a:pt x="112" y="252"/>
                  </a:cubicBezTo>
                  <a:cubicBezTo>
                    <a:pt x="112" y="251"/>
                    <a:pt x="112" y="251"/>
                    <a:pt x="112" y="251"/>
                  </a:cubicBezTo>
                  <a:cubicBezTo>
                    <a:pt x="114" y="250"/>
                    <a:pt x="114" y="250"/>
                    <a:pt x="114" y="250"/>
                  </a:cubicBezTo>
                  <a:cubicBezTo>
                    <a:pt x="114" y="250"/>
                    <a:pt x="114" y="250"/>
                    <a:pt x="114" y="250"/>
                  </a:cubicBezTo>
                  <a:cubicBezTo>
                    <a:pt x="112" y="247"/>
                    <a:pt x="112" y="247"/>
                    <a:pt x="112" y="247"/>
                  </a:cubicBezTo>
                  <a:cubicBezTo>
                    <a:pt x="112" y="246"/>
                    <a:pt x="112" y="246"/>
                    <a:pt x="112" y="246"/>
                  </a:cubicBezTo>
                  <a:cubicBezTo>
                    <a:pt x="112" y="245"/>
                    <a:pt x="112" y="245"/>
                    <a:pt x="112" y="245"/>
                  </a:cubicBezTo>
                  <a:cubicBezTo>
                    <a:pt x="111" y="243"/>
                    <a:pt x="111" y="243"/>
                    <a:pt x="111" y="243"/>
                  </a:cubicBezTo>
                  <a:cubicBezTo>
                    <a:pt x="110" y="242"/>
                    <a:pt x="110" y="242"/>
                    <a:pt x="110" y="242"/>
                  </a:cubicBezTo>
                  <a:cubicBezTo>
                    <a:pt x="111" y="242"/>
                    <a:pt x="111" y="242"/>
                    <a:pt x="111" y="242"/>
                  </a:cubicBezTo>
                  <a:cubicBezTo>
                    <a:pt x="111" y="240"/>
                    <a:pt x="111" y="240"/>
                    <a:pt x="111" y="240"/>
                  </a:cubicBezTo>
                  <a:cubicBezTo>
                    <a:pt x="110" y="239"/>
                    <a:pt x="110" y="239"/>
                    <a:pt x="110" y="239"/>
                  </a:cubicBezTo>
                  <a:cubicBezTo>
                    <a:pt x="110" y="238"/>
                    <a:pt x="110" y="238"/>
                    <a:pt x="110" y="238"/>
                  </a:cubicBezTo>
                  <a:cubicBezTo>
                    <a:pt x="112" y="239"/>
                    <a:pt x="112" y="239"/>
                    <a:pt x="112" y="239"/>
                  </a:cubicBezTo>
                  <a:cubicBezTo>
                    <a:pt x="118" y="239"/>
                    <a:pt x="118" y="239"/>
                    <a:pt x="118" y="239"/>
                  </a:cubicBezTo>
                  <a:cubicBezTo>
                    <a:pt x="118" y="240"/>
                    <a:pt x="118" y="240"/>
                    <a:pt x="118" y="240"/>
                  </a:cubicBezTo>
                  <a:cubicBezTo>
                    <a:pt x="121" y="239"/>
                    <a:pt x="121" y="239"/>
                    <a:pt x="121" y="239"/>
                  </a:cubicBezTo>
                  <a:cubicBezTo>
                    <a:pt x="124" y="236"/>
                    <a:pt x="124" y="236"/>
                    <a:pt x="124" y="236"/>
                  </a:cubicBezTo>
                  <a:cubicBezTo>
                    <a:pt x="126" y="237"/>
                    <a:pt x="126" y="237"/>
                    <a:pt x="126" y="237"/>
                  </a:cubicBezTo>
                  <a:cubicBezTo>
                    <a:pt x="126" y="238"/>
                    <a:pt x="126" y="238"/>
                    <a:pt x="126" y="238"/>
                  </a:cubicBezTo>
                  <a:cubicBezTo>
                    <a:pt x="128" y="235"/>
                    <a:pt x="128" y="235"/>
                    <a:pt x="128" y="235"/>
                  </a:cubicBezTo>
                  <a:cubicBezTo>
                    <a:pt x="128" y="235"/>
                    <a:pt x="128" y="235"/>
                    <a:pt x="128" y="235"/>
                  </a:cubicBezTo>
                  <a:cubicBezTo>
                    <a:pt x="129" y="233"/>
                    <a:pt x="129" y="233"/>
                    <a:pt x="129" y="233"/>
                  </a:cubicBezTo>
                  <a:cubicBezTo>
                    <a:pt x="119" y="230"/>
                    <a:pt x="119" y="230"/>
                    <a:pt x="119" y="230"/>
                  </a:cubicBezTo>
                  <a:cubicBezTo>
                    <a:pt x="121" y="228"/>
                    <a:pt x="121" y="228"/>
                    <a:pt x="121" y="228"/>
                  </a:cubicBezTo>
                  <a:cubicBezTo>
                    <a:pt x="124" y="229"/>
                    <a:pt x="124" y="229"/>
                    <a:pt x="124" y="229"/>
                  </a:cubicBezTo>
                  <a:cubicBezTo>
                    <a:pt x="128" y="231"/>
                    <a:pt x="128" y="231"/>
                    <a:pt x="128" y="231"/>
                  </a:cubicBezTo>
                  <a:cubicBezTo>
                    <a:pt x="130" y="227"/>
                    <a:pt x="130" y="227"/>
                    <a:pt x="130" y="227"/>
                  </a:cubicBezTo>
                  <a:cubicBezTo>
                    <a:pt x="132" y="226"/>
                    <a:pt x="132" y="226"/>
                    <a:pt x="132" y="226"/>
                  </a:cubicBezTo>
                  <a:cubicBezTo>
                    <a:pt x="133" y="225"/>
                    <a:pt x="133" y="225"/>
                    <a:pt x="133" y="225"/>
                  </a:cubicBezTo>
                  <a:cubicBezTo>
                    <a:pt x="131" y="223"/>
                    <a:pt x="131" y="223"/>
                    <a:pt x="131" y="223"/>
                  </a:cubicBezTo>
                  <a:cubicBezTo>
                    <a:pt x="130" y="221"/>
                    <a:pt x="130" y="221"/>
                    <a:pt x="130" y="221"/>
                  </a:cubicBezTo>
                  <a:cubicBezTo>
                    <a:pt x="127" y="221"/>
                    <a:pt x="127" y="221"/>
                    <a:pt x="127" y="221"/>
                  </a:cubicBezTo>
                  <a:cubicBezTo>
                    <a:pt x="125" y="220"/>
                    <a:pt x="125" y="220"/>
                    <a:pt x="125" y="220"/>
                  </a:cubicBezTo>
                  <a:cubicBezTo>
                    <a:pt x="123" y="219"/>
                    <a:pt x="123" y="219"/>
                    <a:pt x="123" y="219"/>
                  </a:cubicBezTo>
                  <a:cubicBezTo>
                    <a:pt x="124" y="218"/>
                    <a:pt x="124" y="218"/>
                    <a:pt x="124" y="218"/>
                  </a:cubicBezTo>
                  <a:cubicBezTo>
                    <a:pt x="131" y="218"/>
                    <a:pt x="131" y="218"/>
                    <a:pt x="131" y="218"/>
                  </a:cubicBezTo>
                  <a:cubicBezTo>
                    <a:pt x="133" y="218"/>
                    <a:pt x="133" y="218"/>
                    <a:pt x="133" y="218"/>
                  </a:cubicBezTo>
                  <a:cubicBezTo>
                    <a:pt x="134" y="217"/>
                    <a:pt x="134" y="217"/>
                    <a:pt x="134" y="217"/>
                  </a:cubicBezTo>
                  <a:cubicBezTo>
                    <a:pt x="136" y="215"/>
                    <a:pt x="136" y="215"/>
                    <a:pt x="136" y="215"/>
                  </a:cubicBezTo>
                  <a:cubicBezTo>
                    <a:pt x="135" y="214"/>
                    <a:pt x="135" y="214"/>
                    <a:pt x="135" y="214"/>
                  </a:cubicBezTo>
                  <a:cubicBezTo>
                    <a:pt x="135" y="213"/>
                    <a:pt x="135" y="213"/>
                    <a:pt x="135" y="213"/>
                  </a:cubicBezTo>
                  <a:cubicBezTo>
                    <a:pt x="135" y="212"/>
                    <a:pt x="135" y="212"/>
                    <a:pt x="135" y="212"/>
                  </a:cubicBezTo>
                  <a:cubicBezTo>
                    <a:pt x="135" y="207"/>
                    <a:pt x="135" y="207"/>
                    <a:pt x="135" y="207"/>
                  </a:cubicBezTo>
                  <a:cubicBezTo>
                    <a:pt x="133" y="206"/>
                    <a:pt x="133" y="206"/>
                    <a:pt x="133" y="206"/>
                  </a:cubicBezTo>
                  <a:cubicBezTo>
                    <a:pt x="130" y="204"/>
                    <a:pt x="130" y="204"/>
                    <a:pt x="130" y="204"/>
                  </a:cubicBezTo>
                  <a:cubicBezTo>
                    <a:pt x="124" y="205"/>
                    <a:pt x="124" y="205"/>
                    <a:pt x="124" y="205"/>
                  </a:cubicBezTo>
                  <a:cubicBezTo>
                    <a:pt x="124" y="204"/>
                    <a:pt x="124" y="204"/>
                    <a:pt x="124" y="204"/>
                  </a:cubicBezTo>
                  <a:cubicBezTo>
                    <a:pt x="126" y="204"/>
                    <a:pt x="126" y="204"/>
                    <a:pt x="126" y="204"/>
                  </a:cubicBezTo>
                  <a:cubicBezTo>
                    <a:pt x="127" y="202"/>
                    <a:pt x="127" y="202"/>
                    <a:pt x="127" y="202"/>
                  </a:cubicBezTo>
                  <a:cubicBezTo>
                    <a:pt x="127" y="202"/>
                    <a:pt x="127" y="202"/>
                    <a:pt x="127" y="202"/>
                  </a:cubicBezTo>
                  <a:cubicBezTo>
                    <a:pt x="127" y="200"/>
                    <a:pt x="127" y="200"/>
                    <a:pt x="127" y="200"/>
                  </a:cubicBezTo>
                  <a:cubicBezTo>
                    <a:pt x="117" y="201"/>
                    <a:pt x="117" y="201"/>
                    <a:pt x="117" y="201"/>
                  </a:cubicBezTo>
                  <a:cubicBezTo>
                    <a:pt x="116" y="202"/>
                    <a:pt x="116" y="202"/>
                    <a:pt x="116" y="202"/>
                  </a:cubicBezTo>
                  <a:cubicBezTo>
                    <a:pt x="114" y="204"/>
                    <a:pt x="114" y="204"/>
                    <a:pt x="114" y="204"/>
                  </a:cubicBezTo>
                  <a:cubicBezTo>
                    <a:pt x="114" y="204"/>
                    <a:pt x="114" y="204"/>
                    <a:pt x="114" y="204"/>
                  </a:cubicBezTo>
                  <a:cubicBezTo>
                    <a:pt x="115" y="200"/>
                    <a:pt x="115" y="200"/>
                    <a:pt x="115" y="200"/>
                  </a:cubicBezTo>
                  <a:cubicBezTo>
                    <a:pt x="113" y="200"/>
                    <a:pt x="113" y="200"/>
                    <a:pt x="113" y="200"/>
                  </a:cubicBezTo>
                  <a:cubicBezTo>
                    <a:pt x="113" y="199"/>
                    <a:pt x="113" y="199"/>
                    <a:pt x="113" y="199"/>
                  </a:cubicBezTo>
                  <a:cubicBezTo>
                    <a:pt x="116" y="200"/>
                    <a:pt x="116" y="200"/>
                    <a:pt x="116" y="200"/>
                  </a:cubicBezTo>
                  <a:cubicBezTo>
                    <a:pt x="122" y="198"/>
                    <a:pt x="122" y="198"/>
                    <a:pt x="122" y="198"/>
                  </a:cubicBezTo>
                  <a:cubicBezTo>
                    <a:pt x="125" y="198"/>
                    <a:pt x="125" y="198"/>
                    <a:pt x="125" y="198"/>
                  </a:cubicBezTo>
                  <a:cubicBezTo>
                    <a:pt x="125" y="197"/>
                    <a:pt x="125" y="197"/>
                    <a:pt x="125" y="197"/>
                  </a:cubicBezTo>
                  <a:cubicBezTo>
                    <a:pt x="122" y="196"/>
                    <a:pt x="122" y="196"/>
                    <a:pt x="122" y="196"/>
                  </a:cubicBezTo>
                  <a:cubicBezTo>
                    <a:pt x="114" y="196"/>
                    <a:pt x="114" y="196"/>
                    <a:pt x="114" y="196"/>
                  </a:cubicBezTo>
                  <a:cubicBezTo>
                    <a:pt x="113" y="195"/>
                    <a:pt x="113" y="195"/>
                    <a:pt x="113" y="195"/>
                  </a:cubicBezTo>
                  <a:cubicBezTo>
                    <a:pt x="115" y="194"/>
                    <a:pt x="115" y="194"/>
                    <a:pt x="115" y="194"/>
                  </a:cubicBezTo>
                  <a:cubicBezTo>
                    <a:pt x="121" y="194"/>
                    <a:pt x="121" y="194"/>
                    <a:pt x="121" y="194"/>
                  </a:cubicBezTo>
                  <a:cubicBezTo>
                    <a:pt x="122" y="193"/>
                    <a:pt x="122" y="193"/>
                    <a:pt x="122" y="193"/>
                  </a:cubicBezTo>
                  <a:cubicBezTo>
                    <a:pt x="126" y="194"/>
                    <a:pt x="126" y="194"/>
                    <a:pt x="126" y="194"/>
                  </a:cubicBezTo>
                  <a:cubicBezTo>
                    <a:pt x="127" y="195"/>
                    <a:pt x="127" y="195"/>
                    <a:pt x="127" y="195"/>
                  </a:cubicBezTo>
                  <a:cubicBezTo>
                    <a:pt x="127" y="197"/>
                    <a:pt x="127" y="197"/>
                    <a:pt x="127" y="197"/>
                  </a:cubicBezTo>
                  <a:cubicBezTo>
                    <a:pt x="128" y="199"/>
                    <a:pt x="128" y="199"/>
                    <a:pt x="128" y="199"/>
                  </a:cubicBezTo>
                  <a:cubicBezTo>
                    <a:pt x="129" y="199"/>
                    <a:pt x="129" y="199"/>
                    <a:pt x="129" y="199"/>
                  </a:cubicBezTo>
                  <a:cubicBezTo>
                    <a:pt x="135" y="200"/>
                    <a:pt x="135" y="200"/>
                    <a:pt x="135" y="200"/>
                  </a:cubicBezTo>
                  <a:cubicBezTo>
                    <a:pt x="137" y="200"/>
                    <a:pt x="137" y="200"/>
                    <a:pt x="137" y="200"/>
                  </a:cubicBezTo>
                  <a:cubicBezTo>
                    <a:pt x="137" y="198"/>
                    <a:pt x="137" y="198"/>
                    <a:pt x="137" y="198"/>
                  </a:cubicBezTo>
                  <a:cubicBezTo>
                    <a:pt x="137" y="197"/>
                    <a:pt x="137" y="197"/>
                    <a:pt x="137" y="197"/>
                  </a:cubicBezTo>
                  <a:cubicBezTo>
                    <a:pt x="135" y="194"/>
                    <a:pt x="135" y="194"/>
                    <a:pt x="135" y="194"/>
                  </a:cubicBezTo>
                  <a:cubicBezTo>
                    <a:pt x="136" y="192"/>
                    <a:pt x="136" y="192"/>
                    <a:pt x="136" y="192"/>
                  </a:cubicBezTo>
                  <a:cubicBezTo>
                    <a:pt x="135" y="191"/>
                    <a:pt x="135" y="191"/>
                    <a:pt x="135" y="191"/>
                  </a:cubicBezTo>
                  <a:cubicBezTo>
                    <a:pt x="127" y="192"/>
                    <a:pt x="127" y="192"/>
                    <a:pt x="127" y="192"/>
                  </a:cubicBezTo>
                  <a:cubicBezTo>
                    <a:pt x="126" y="191"/>
                    <a:pt x="126" y="191"/>
                    <a:pt x="126" y="191"/>
                  </a:cubicBezTo>
                  <a:cubicBezTo>
                    <a:pt x="115" y="193"/>
                    <a:pt x="115" y="193"/>
                    <a:pt x="115" y="193"/>
                  </a:cubicBezTo>
                  <a:cubicBezTo>
                    <a:pt x="116" y="192"/>
                    <a:pt x="116" y="192"/>
                    <a:pt x="116" y="192"/>
                  </a:cubicBezTo>
                  <a:cubicBezTo>
                    <a:pt x="117" y="191"/>
                    <a:pt x="117" y="191"/>
                    <a:pt x="117" y="191"/>
                  </a:cubicBezTo>
                  <a:cubicBezTo>
                    <a:pt x="114" y="190"/>
                    <a:pt x="114" y="190"/>
                    <a:pt x="114" y="190"/>
                  </a:cubicBezTo>
                  <a:cubicBezTo>
                    <a:pt x="113" y="189"/>
                    <a:pt x="113" y="189"/>
                    <a:pt x="113" y="189"/>
                  </a:cubicBezTo>
                  <a:cubicBezTo>
                    <a:pt x="115" y="188"/>
                    <a:pt x="115" y="188"/>
                    <a:pt x="115" y="188"/>
                  </a:cubicBezTo>
                  <a:cubicBezTo>
                    <a:pt x="118" y="189"/>
                    <a:pt x="118" y="189"/>
                    <a:pt x="118" y="189"/>
                  </a:cubicBezTo>
                  <a:cubicBezTo>
                    <a:pt x="117" y="186"/>
                    <a:pt x="117" y="186"/>
                    <a:pt x="117" y="186"/>
                  </a:cubicBezTo>
                  <a:cubicBezTo>
                    <a:pt x="117" y="185"/>
                    <a:pt x="117" y="185"/>
                    <a:pt x="117" y="185"/>
                  </a:cubicBezTo>
                  <a:cubicBezTo>
                    <a:pt x="117" y="184"/>
                    <a:pt x="117" y="184"/>
                    <a:pt x="117" y="184"/>
                  </a:cubicBezTo>
                  <a:cubicBezTo>
                    <a:pt x="118" y="185"/>
                    <a:pt x="118" y="185"/>
                    <a:pt x="118" y="185"/>
                  </a:cubicBezTo>
                  <a:cubicBezTo>
                    <a:pt x="119" y="187"/>
                    <a:pt x="119" y="187"/>
                    <a:pt x="119" y="187"/>
                  </a:cubicBezTo>
                  <a:cubicBezTo>
                    <a:pt x="120" y="188"/>
                    <a:pt x="120" y="188"/>
                    <a:pt x="120" y="188"/>
                  </a:cubicBezTo>
                  <a:cubicBezTo>
                    <a:pt x="126" y="188"/>
                    <a:pt x="126" y="188"/>
                    <a:pt x="126" y="188"/>
                  </a:cubicBezTo>
                  <a:cubicBezTo>
                    <a:pt x="127" y="187"/>
                    <a:pt x="127" y="187"/>
                    <a:pt x="127" y="187"/>
                  </a:cubicBezTo>
                  <a:cubicBezTo>
                    <a:pt x="125" y="186"/>
                    <a:pt x="125" y="186"/>
                    <a:pt x="125" y="186"/>
                  </a:cubicBezTo>
                  <a:cubicBezTo>
                    <a:pt x="125" y="185"/>
                    <a:pt x="125" y="185"/>
                    <a:pt x="125" y="185"/>
                  </a:cubicBezTo>
                  <a:cubicBezTo>
                    <a:pt x="119" y="183"/>
                    <a:pt x="119" y="183"/>
                    <a:pt x="119" y="183"/>
                  </a:cubicBezTo>
                  <a:cubicBezTo>
                    <a:pt x="118" y="182"/>
                    <a:pt x="118" y="182"/>
                    <a:pt x="118" y="182"/>
                  </a:cubicBezTo>
                  <a:cubicBezTo>
                    <a:pt x="119" y="182"/>
                    <a:pt x="119" y="182"/>
                    <a:pt x="119" y="182"/>
                  </a:cubicBezTo>
                  <a:cubicBezTo>
                    <a:pt x="123" y="182"/>
                    <a:pt x="123" y="182"/>
                    <a:pt x="123" y="182"/>
                  </a:cubicBezTo>
                  <a:cubicBezTo>
                    <a:pt x="128" y="186"/>
                    <a:pt x="128" y="186"/>
                    <a:pt x="128" y="186"/>
                  </a:cubicBezTo>
                  <a:cubicBezTo>
                    <a:pt x="132" y="186"/>
                    <a:pt x="132" y="186"/>
                    <a:pt x="132" y="186"/>
                  </a:cubicBezTo>
                  <a:cubicBezTo>
                    <a:pt x="133" y="185"/>
                    <a:pt x="133" y="185"/>
                    <a:pt x="133" y="185"/>
                  </a:cubicBezTo>
                  <a:cubicBezTo>
                    <a:pt x="133" y="183"/>
                    <a:pt x="133" y="183"/>
                    <a:pt x="133" y="183"/>
                  </a:cubicBezTo>
                  <a:cubicBezTo>
                    <a:pt x="134" y="184"/>
                    <a:pt x="134" y="184"/>
                    <a:pt x="134" y="184"/>
                  </a:cubicBezTo>
                  <a:cubicBezTo>
                    <a:pt x="138" y="184"/>
                    <a:pt x="138" y="184"/>
                    <a:pt x="138" y="184"/>
                  </a:cubicBezTo>
                  <a:cubicBezTo>
                    <a:pt x="139" y="183"/>
                    <a:pt x="139" y="183"/>
                    <a:pt x="139" y="183"/>
                  </a:cubicBezTo>
                  <a:cubicBezTo>
                    <a:pt x="139" y="181"/>
                    <a:pt x="139" y="181"/>
                    <a:pt x="139" y="181"/>
                  </a:cubicBezTo>
                  <a:cubicBezTo>
                    <a:pt x="139" y="182"/>
                    <a:pt x="139" y="182"/>
                    <a:pt x="139" y="182"/>
                  </a:cubicBezTo>
                  <a:cubicBezTo>
                    <a:pt x="140" y="180"/>
                    <a:pt x="140" y="180"/>
                    <a:pt x="140" y="180"/>
                  </a:cubicBezTo>
                  <a:cubicBezTo>
                    <a:pt x="141" y="182"/>
                    <a:pt x="141" y="182"/>
                    <a:pt x="141" y="182"/>
                  </a:cubicBezTo>
                  <a:cubicBezTo>
                    <a:pt x="143" y="182"/>
                    <a:pt x="143" y="182"/>
                    <a:pt x="143" y="182"/>
                  </a:cubicBezTo>
                  <a:cubicBezTo>
                    <a:pt x="143" y="180"/>
                    <a:pt x="143" y="180"/>
                    <a:pt x="143" y="180"/>
                  </a:cubicBezTo>
                  <a:cubicBezTo>
                    <a:pt x="142" y="173"/>
                    <a:pt x="142" y="173"/>
                    <a:pt x="142" y="173"/>
                  </a:cubicBezTo>
                  <a:cubicBezTo>
                    <a:pt x="135" y="172"/>
                    <a:pt x="135" y="172"/>
                    <a:pt x="135" y="172"/>
                  </a:cubicBezTo>
                  <a:cubicBezTo>
                    <a:pt x="135" y="170"/>
                    <a:pt x="135" y="170"/>
                    <a:pt x="135" y="170"/>
                  </a:cubicBezTo>
                  <a:cubicBezTo>
                    <a:pt x="137" y="169"/>
                    <a:pt x="137" y="169"/>
                    <a:pt x="137" y="169"/>
                  </a:cubicBezTo>
                  <a:cubicBezTo>
                    <a:pt x="140" y="171"/>
                    <a:pt x="140" y="171"/>
                    <a:pt x="140" y="171"/>
                  </a:cubicBezTo>
                  <a:cubicBezTo>
                    <a:pt x="144" y="172"/>
                    <a:pt x="144" y="172"/>
                    <a:pt x="144" y="172"/>
                  </a:cubicBezTo>
                  <a:cubicBezTo>
                    <a:pt x="144" y="173"/>
                    <a:pt x="144" y="173"/>
                    <a:pt x="144" y="173"/>
                  </a:cubicBezTo>
                  <a:cubicBezTo>
                    <a:pt x="144" y="175"/>
                    <a:pt x="144" y="175"/>
                    <a:pt x="144" y="175"/>
                  </a:cubicBezTo>
                  <a:cubicBezTo>
                    <a:pt x="146" y="176"/>
                    <a:pt x="146" y="176"/>
                    <a:pt x="146" y="176"/>
                  </a:cubicBezTo>
                  <a:cubicBezTo>
                    <a:pt x="148" y="176"/>
                    <a:pt x="148" y="176"/>
                    <a:pt x="148" y="176"/>
                  </a:cubicBezTo>
                  <a:cubicBezTo>
                    <a:pt x="148" y="176"/>
                    <a:pt x="148" y="176"/>
                    <a:pt x="148" y="176"/>
                  </a:cubicBezTo>
                  <a:cubicBezTo>
                    <a:pt x="151" y="175"/>
                    <a:pt x="151" y="175"/>
                    <a:pt x="151" y="175"/>
                  </a:cubicBezTo>
                  <a:cubicBezTo>
                    <a:pt x="154" y="176"/>
                    <a:pt x="154" y="176"/>
                    <a:pt x="154" y="176"/>
                  </a:cubicBezTo>
                  <a:cubicBezTo>
                    <a:pt x="155" y="174"/>
                    <a:pt x="155" y="174"/>
                    <a:pt x="155" y="174"/>
                  </a:cubicBezTo>
                  <a:cubicBezTo>
                    <a:pt x="156" y="174"/>
                    <a:pt x="156" y="174"/>
                    <a:pt x="156" y="174"/>
                  </a:cubicBezTo>
                  <a:cubicBezTo>
                    <a:pt x="159" y="169"/>
                    <a:pt x="159" y="169"/>
                    <a:pt x="159" y="169"/>
                  </a:cubicBezTo>
                  <a:cubicBezTo>
                    <a:pt x="158" y="169"/>
                    <a:pt x="158" y="169"/>
                    <a:pt x="158" y="169"/>
                  </a:cubicBezTo>
                  <a:cubicBezTo>
                    <a:pt x="156" y="169"/>
                    <a:pt x="156" y="169"/>
                    <a:pt x="156" y="169"/>
                  </a:cubicBezTo>
                  <a:cubicBezTo>
                    <a:pt x="156" y="167"/>
                    <a:pt x="156" y="167"/>
                    <a:pt x="156" y="167"/>
                  </a:cubicBezTo>
                  <a:cubicBezTo>
                    <a:pt x="157" y="165"/>
                    <a:pt x="157" y="165"/>
                    <a:pt x="157" y="165"/>
                  </a:cubicBezTo>
                  <a:cubicBezTo>
                    <a:pt x="160" y="164"/>
                    <a:pt x="160" y="164"/>
                    <a:pt x="160" y="164"/>
                  </a:cubicBezTo>
                  <a:cubicBezTo>
                    <a:pt x="160" y="163"/>
                    <a:pt x="160" y="163"/>
                    <a:pt x="160" y="163"/>
                  </a:cubicBezTo>
                  <a:cubicBezTo>
                    <a:pt x="162" y="162"/>
                    <a:pt x="162" y="162"/>
                    <a:pt x="162" y="162"/>
                  </a:cubicBezTo>
                  <a:cubicBezTo>
                    <a:pt x="156" y="162"/>
                    <a:pt x="156" y="162"/>
                    <a:pt x="156" y="162"/>
                  </a:cubicBezTo>
                  <a:cubicBezTo>
                    <a:pt x="157" y="160"/>
                    <a:pt x="159" y="159"/>
                    <a:pt x="160" y="159"/>
                  </a:cubicBezTo>
                  <a:cubicBezTo>
                    <a:pt x="162" y="159"/>
                    <a:pt x="162" y="157"/>
                    <a:pt x="162" y="157"/>
                  </a:cubicBezTo>
                  <a:cubicBezTo>
                    <a:pt x="160" y="155"/>
                    <a:pt x="160" y="155"/>
                    <a:pt x="160" y="155"/>
                  </a:cubicBezTo>
                  <a:cubicBezTo>
                    <a:pt x="165" y="150"/>
                    <a:pt x="165" y="150"/>
                    <a:pt x="165" y="150"/>
                  </a:cubicBezTo>
                  <a:cubicBezTo>
                    <a:pt x="165" y="150"/>
                    <a:pt x="167" y="147"/>
                    <a:pt x="165" y="147"/>
                  </a:cubicBezTo>
                  <a:cubicBezTo>
                    <a:pt x="163" y="147"/>
                    <a:pt x="162" y="146"/>
                    <a:pt x="161" y="145"/>
                  </a:cubicBezTo>
                  <a:cubicBezTo>
                    <a:pt x="160" y="144"/>
                    <a:pt x="160" y="144"/>
                    <a:pt x="159" y="142"/>
                  </a:cubicBezTo>
                  <a:cubicBezTo>
                    <a:pt x="158" y="142"/>
                    <a:pt x="158" y="141"/>
                    <a:pt x="157" y="140"/>
                  </a:cubicBezTo>
                  <a:cubicBezTo>
                    <a:pt x="158" y="141"/>
                    <a:pt x="161" y="142"/>
                    <a:pt x="161" y="142"/>
                  </a:cubicBezTo>
                  <a:cubicBezTo>
                    <a:pt x="161" y="142"/>
                    <a:pt x="162" y="144"/>
                    <a:pt x="163" y="144"/>
                  </a:cubicBezTo>
                  <a:cubicBezTo>
                    <a:pt x="164" y="144"/>
                    <a:pt x="165" y="145"/>
                    <a:pt x="166" y="145"/>
                  </a:cubicBezTo>
                  <a:cubicBezTo>
                    <a:pt x="167" y="145"/>
                    <a:pt x="167" y="144"/>
                    <a:pt x="167" y="144"/>
                  </a:cubicBezTo>
                  <a:cubicBezTo>
                    <a:pt x="168" y="143"/>
                    <a:pt x="169" y="139"/>
                    <a:pt x="169" y="139"/>
                  </a:cubicBezTo>
                  <a:cubicBezTo>
                    <a:pt x="172" y="137"/>
                    <a:pt x="172" y="137"/>
                    <a:pt x="172" y="137"/>
                  </a:cubicBezTo>
                  <a:cubicBezTo>
                    <a:pt x="172" y="137"/>
                    <a:pt x="174" y="136"/>
                    <a:pt x="172" y="134"/>
                  </a:cubicBezTo>
                  <a:cubicBezTo>
                    <a:pt x="170" y="133"/>
                    <a:pt x="170" y="131"/>
                    <a:pt x="170" y="131"/>
                  </a:cubicBezTo>
                  <a:cubicBezTo>
                    <a:pt x="174" y="131"/>
                    <a:pt x="174" y="131"/>
                    <a:pt x="174" y="131"/>
                  </a:cubicBezTo>
                  <a:cubicBezTo>
                    <a:pt x="174" y="131"/>
                    <a:pt x="176" y="131"/>
                    <a:pt x="176" y="128"/>
                  </a:cubicBezTo>
                  <a:cubicBezTo>
                    <a:pt x="176" y="126"/>
                    <a:pt x="179" y="123"/>
                    <a:pt x="179" y="123"/>
                  </a:cubicBezTo>
                  <a:cubicBezTo>
                    <a:pt x="179" y="121"/>
                    <a:pt x="179" y="121"/>
                    <a:pt x="179" y="121"/>
                  </a:cubicBezTo>
                  <a:cubicBezTo>
                    <a:pt x="179" y="121"/>
                    <a:pt x="179" y="119"/>
                    <a:pt x="181" y="117"/>
                  </a:cubicBezTo>
                  <a:cubicBezTo>
                    <a:pt x="182" y="116"/>
                    <a:pt x="185" y="113"/>
                    <a:pt x="186" y="111"/>
                  </a:cubicBezTo>
                  <a:cubicBezTo>
                    <a:pt x="187" y="110"/>
                    <a:pt x="187" y="109"/>
                    <a:pt x="189" y="107"/>
                  </a:cubicBezTo>
                  <a:cubicBezTo>
                    <a:pt x="191" y="105"/>
                    <a:pt x="192" y="103"/>
                    <a:pt x="193" y="102"/>
                  </a:cubicBezTo>
                  <a:cubicBezTo>
                    <a:pt x="194" y="102"/>
                    <a:pt x="198" y="101"/>
                    <a:pt x="198" y="100"/>
                  </a:cubicBezTo>
                  <a:cubicBezTo>
                    <a:pt x="199" y="100"/>
                    <a:pt x="204" y="97"/>
                    <a:pt x="205" y="97"/>
                  </a:cubicBezTo>
                  <a:cubicBezTo>
                    <a:pt x="207" y="97"/>
                    <a:pt x="207" y="96"/>
                    <a:pt x="207" y="94"/>
                  </a:cubicBezTo>
                  <a:cubicBezTo>
                    <a:pt x="207" y="94"/>
                    <a:pt x="207" y="94"/>
                    <a:pt x="207" y="94"/>
                  </a:cubicBezTo>
                  <a:cubicBezTo>
                    <a:pt x="207" y="94"/>
                    <a:pt x="206" y="94"/>
                    <a:pt x="206" y="94"/>
                  </a:cubicBezTo>
                  <a:cubicBezTo>
                    <a:pt x="206" y="94"/>
                    <a:pt x="206" y="94"/>
                    <a:pt x="206" y="94"/>
                  </a:cubicBezTo>
                  <a:cubicBezTo>
                    <a:pt x="206" y="94"/>
                    <a:pt x="206" y="94"/>
                    <a:pt x="206" y="93"/>
                  </a:cubicBezTo>
                  <a:cubicBezTo>
                    <a:pt x="206" y="90"/>
                    <a:pt x="205" y="89"/>
                    <a:pt x="205" y="89"/>
                  </a:cubicBezTo>
                  <a:cubicBezTo>
                    <a:pt x="205" y="89"/>
                    <a:pt x="204" y="88"/>
                    <a:pt x="203" y="88"/>
                  </a:cubicBezTo>
                  <a:cubicBezTo>
                    <a:pt x="202" y="88"/>
                    <a:pt x="202" y="88"/>
                    <a:pt x="201" y="89"/>
                  </a:cubicBezTo>
                  <a:cubicBezTo>
                    <a:pt x="200" y="90"/>
                    <a:pt x="200" y="95"/>
                    <a:pt x="195" y="95"/>
                  </a:cubicBezTo>
                  <a:cubicBezTo>
                    <a:pt x="189" y="95"/>
                    <a:pt x="182" y="97"/>
                    <a:pt x="180" y="97"/>
                  </a:cubicBezTo>
                  <a:cubicBezTo>
                    <a:pt x="178" y="97"/>
                    <a:pt x="173" y="99"/>
                    <a:pt x="173" y="99"/>
                  </a:cubicBezTo>
                  <a:cubicBezTo>
                    <a:pt x="168" y="99"/>
                    <a:pt x="168" y="99"/>
                    <a:pt x="168" y="99"/>
                  </a:cubicBezTo>
                  <a:cubicBezTo>
                    <a:pt x="168" y="99"/>
                    <a:pt x="167" y="95"/>
                    <a:pt x="170" y="95"/>
                  </a:cubicBezTo>
                  <a:cubicBezTo>
                    <a:pt x="173" y="95"/>
                    <a:pt x="180" y="91"/>
                    <a:pt x="183" y="91"/>
                  </a:cubicBezTo>
                  <a:cubicBezTo>
                    <a:pt x="186" y="91"/>
                    <a:pt x="184" y="90"/>
                    <a:pt x="188" y="89"/>
                  </a:cubicBezTo>
                  <a:cubicBezTo>
                    <a:pt x="192" y="88"/>
                    <a:pt x="194" y="86"/>
                    <a:pt x="194" y="84"/>
                  </a:cubicBezTo>
                  <a:cubicBezTo>
                    <a:pt x="194" y="83"/>
                    <a:pt x="194" y="82"/>
                    <a:pt x="191" y="82"/>
                  </a:cubicBezTo>
                  <a:cubicBezTo>
                    <a:pt x="189" y="82"/>
                    <a:pt x="186" y="80"/>
                    <a:pt x="186" y="80"/>
                  </a:cubicBezTo>
                  <a:cubicBezTo>
                    <a:pt x="186" y="80"/>
                    <a:pt x="190" y="80"/>
                    <a:pt x="193" y="80"/>
                  </a:cubicBezTo>
                  <a:cubicBezTo>
                    <a:pt x="194" y="80"/>
                    <a:pt x="195" y="80"/>
                    <a:pt x="196" y="80"/>
                  </a:cubicBezTo>
                  <a:cubicBezTo>
                    <a:pt x="198" y="80"/>
                    <a:pt x="200" y="80"/>
                    <a:pt x="201" y="79"/>
                  </a:cubicBezTo>
                  <a:cubicBezTo>
                    <a:pt x="202" y="77"/>
                    <a:pt x="205" y="76"/>
                    <a:pt x="208" y="72"/>
                  </a:cubicBezTo>
                  <a:cubicBezTo>
                    <a:pt x="210" y="68"/>
                    <a:pt x="214" y="67"/>
                    <a:pt x="215" y="66"/>
                  </a:cubicBezTo>
                  <a:cubicBezTo>
                    <a:pt x="215" y="66"/>
                    <a:pt x="225" y="62"/>
                    <a:pt x="225" y="62"/>
                  </a:cubicBezTo>
                  <a:cubicBezTo>
                    <a:pt x="225" y="62"/>
                    <a:pt x="228" y="58"/>
                    <a:pt x="229" y="57"/>
                  </a:cubicBezTo>
                  <a:cubicBezTo>
                    <a:pt x="230" y="56"/>
                    <a:pt x="232" y="55"/>
                    <a:pt x="234" y="54"/>
                  </a:cubicBezTo>
                  <a:cubicBezTo>
                    <a:pt x="235" y="53"/>
                    <a:pt x="236" y="52"/>
                    <a:pt x="237" y="52"/>
                  </a:cubicBezTo>
                  <a:cubicBezTo>
                    <a:pt x="238" y="50"/>
                    <a:pt x="241" y="48"/>
                    <a:pt x="240" y="47"/>
                  </a:cubicBezTo>
                  <a:cubicBezTo>
                    <a:pt x="239" y="46"/>
                    <a:pt x="236" y="44"/>
                    <a:pt x="234" y="43"/>
                  </a:cubicBezTo>
                  <a:cubicBezTo>
                    <a:pt x="232" y="43"/>
                    <a:pt x="230" y="42"/>
                    <a:pt x="229" y="42"/>
                  </a:cubicBezTo>
                  <a:cubicBezTo>
                    <a:pt x="225" y="42"/>
                    <a:pt x="221" y="41"/>
                    <a:pt x="220" y="40"/>
                  </a:cubicBezTo>
                  <a:cubicBezTo>
                    <a:pt x="219" y="39"/>
                    <a:pt x="219" y="37"/>
                    <a:pt x="217" y="37"/>
                  </a:cubicBezTo>
                  <a:cubicBezTo>
                    <a:pt x="214" y="37"/>
                    <a:pt x="213" y="36"/>
                    <a:pt x="212" y="36"/>
                  </a:cubicBezTo>
                  <a:cubicBezTo>
                    <a:pt x="211" y="36"/>
                    <a:pt x="207" y="31"/>
                    <a:pt x="206" y="31"/>
                  </a:cubicBezTo>
                  <a:cubicBezTo>
                    <a:pt x="206" y="31"/>
                    <a:pt x="205" y="31"/>
                    <a:pt x="205" y="31"/>
                  </a:cubicBezTo>
                  <a:cubicBezTo>
                    <a:pt x="204" y="32"/>
                    <a:pt x="203" y="33"/>
                    <a:pt x="201" y="35"/>
                  </a:cubicBezTo>
                  <a:cubicBezTo>
                    <a:pt x="199" y="36"/>
                    <a:pt x="193" y="37"/>
                    <a:pt x="193" y="37"/>
                  </a:cubicBezTo>
                  <a:cubicBezTo>
                    <a:pt x="193" y="37"/>
                    <a:pt x="194" y="34"/>
                    <a:pt x="197" y="31"/>
                  </a:cubicBezTo>
                  <a:cubicBezTo>
                    <a:pt x="199" y="29"/>
                    <a:pt x="202" y="28"/>
                    <a:pt x="195" y="25"/>
                  </a:cubicBezTo>
                  <a:cubicBezTo>
                    <a:pt x="187" y="23"/>
                    <a:pt x="186" y="21"/>
                    <a:pt x="184" y="19"/>
                  </a:cubicBezTo>
                  <a:cubicBezTo>
                    <a:pt x="182" y="18"/>
                    <a:pt x="174" y="17"/>
                    <a:pt x="174" y="17"/>
                  </a:cubicBezTo>
                  <a:cubicBezTo>
                    <a:pt x="174" y="14"/>
                    <a:pt x="174" y="14"/>
                    <a:pt x="174" y="14"/>
                  </a:cubicBezTo>
                  <a:cubicBezTo>
                    <a:pt x="162" y="11"/>
                    <a:pt x="162" y="11"/>
                    <a:pt x="162" y="11"/>
                  </a:cubicBezTo>
                  <a:cubicBezTo>
                    <a:pt x="147" y="8"/>
                    <a:pt x="147" y="8"/>
                    <a:pt x="147" y="8"/>
                  </a:cubicBezTo>
                  <a:cubicBezTo>
                    <a:pt x="147" y="8"/>
                    <a:pt x="147" y="11"/>
                    <a:pt x="144" y="11"/>
                  </a:cubicBezTo>
                  <a:cubicBezTo>
                    <a:pt x="142" y="11"/>
                    <a:pt x="142" y="10"/>
                    <a:pt x="142" y="10"/>
                  </a:cubicBezTo>
                  <a:cubicBezTo>
                    <a:pt x="142" y="10"/>
                    <a:pt x="142" y="11"/>
                    <a:pt x="141" y="11"/>
                  </a:cubicBezTo>
                  <a:cubicBezTo>
                    <a:pt x="140" y="12"/>
                    <a:pt x="139" y="12"/>
                    <a:pt x="138" y="12"/>
                  </a:cubicBezTo>
                  <a:cubicBezTo>
                    <a:pt x="136" y="12"/>
                    <a:pt x="133" y="11"/>
                    <a:pt x="133" y="11"/>
                  </a:cubicBezTo>
                  <a:cubicBezTo>
                    <a:pt x="131" y="9"/>
                    <a:pt x="131" y="9"/>
                    <a:pt x="131" y="9"/>
                  </a:cubicBezTo>
                  <a:cubicBezTo>
                    <a:pt x="128" y="9"/>
                    <a:pt x="128" y="9"/>
                    <a:pt x="128" y="9"/>
                  </a:cubicBezTo>
                  <a:cubicBezTo>
                    <a:pt x="128" y="9"/>
                    <a:pt x="124" y="6"/>
                    <a:pt x="122" y="6"/>
                  </a:cubicBezTo>
                  <a:cubicBezTo>
                    <a:pt x="122" y="6"/>
                    <a:pt x="121" y="6"/>
                    <a:pt x="121" y="6"/>
                  </a:cubicBezTo>
                  <a:cubicBezTo>
                    <a:pt x="119" y="8"/>
                    <a:pt x="114" y="10"/>
                    <a:pt x="114" y="10"/>
                  </a:cubicBezTo>
                  <a:cubicBezTo>
                    <a:pt x="110" y="10"/>
                    <a:pt x="107" y="7"/>
                    <a:pt x="107" y="7"/>
                  </a:cubicBezTo>
                  <a:cubicBezTo>
                    <a:pt x="107" y="7"/>
                    <a:pt x="106" y="5"/>
                    <a:pt x="105" y="5"/>
                  </a:cubicBezTo>
                  <a:cubicBezTo>
                    <a:pt x="105" y="5"/>
                    <a:pt x="104" y="6"/>
                    <a:pt x="103" y="7"/>
                  </a:cubicBezTo>
                  <a:cubicBezTo>
                    <a:pt x="99" y="10"/>
                    <a:pt x="99" y="10"/>
                    <a:pt x="99" y="10"/>
                  </a:cubicBezTo>
                  <a:cubicBezTo>
                    <a:pt x="95" y="7"/>
                    <a:pt x="95" y="7"/>
                    <a:pt x="95" y="7"/>
                  </a:cubicBezTo>
                  <a:cubicBezTo>
                    <a:pt x="92" y="7"/>
                    <a:pt x="92" y="7"/>
                    <a:pt x="92" y="7"/>
                  </a:cubicBezTo>
                  <a:cubicBezTo>
                    <a:pt x="92" y="7"/>
                    <a:pt x="91" y="7"/>
                    <a:pt x="89" y="7"/>
                  </a:cubicBezTo>
                  <a:cubicBezTo>
                    <a:pt x="88" y="7"/>
                    <a:pt x="86" y="7"/>
                    <a:pt x="83" y="4"/>
                  </a:cubicBezTo>
                  <a:cubicBezTo>
                    <a:pt x="79" y="0"/>
                    <a:pt x="79" y="0"/>
                    <a:pt x="79" y="0"/>
                  </a:cubicBezTo>
                  <a:cubicBezTo>
                    <a:pt x="79" y="0"/>
                    <a:pt x="72" y="2"/>
                    <a:pt x="69" y="4"/>
                  </a:cubicBezTo>
                  <a:cubicBezTo>
                    <a:pt x="66" y="7"/>
                    <a:pt x="64" y="5"/>
                    <a:pt x="66" y="7"/>
                  </a:cubicBezTo>
                  <a:cubicBezTo>
                    <a:pt x="69" y="9"/>
                    <a:pt x="75" y="13"/>
                    <a:pt x="72" y="13"/>
                  </a:cubicBezTo>
                  <a:cubicBezTo>
                    <a:pt x="68" y="13"/>
                    <a:pt x="65" y="13"/>
                    <a:pt x="65" y="13"/>
                  </a:cubicBezTo>
                  <a:cubicBezTo>
                    <a:pt x="59" y="7"/>
                    <a:pt x="59" y="7"/>
                    <a:pt x="59" y="7"/>
                  </a:cubicBezTo>
                  <a:cubicBezTo>
                    <a:pt x="49" y="6"/>
                    <a:pt x="49" y="6"/>
                    <a:pt x="49" y="6"/>
                  </a:cubicBezTo>
                  <a:cubicBezTo>
                    <a:pt x="47" y="9"/>
                    <a:pt x="47" y="9"/>
                    <a:pt x="47" y="9"/>
                  </a:cubicBezTo>
                  <a:cubicBezTo>
                    <a:pt x="47" y="9"/>
                    <a:pt x="43" y="6"/>
                    <a:pt x="40" y="6"/>
                  </a:cubicBezTo>
                  <a:cubicBezTo>
                    <a:pt x="39" y="6"/>
                    <a:pt x="38" y="6"/>
                    <a:pt x="38" y="8"/>
                  </a:cubicBezTo>
                  <a:cubicBezTo>
                    <a:pt x="38" y="14"/>
                    <a:pt x="41" y="11"/>
                    <a:pt x="38" y="14"/>
                  </a:cubicBezTo>
                  <a:cubicBezTo>
                    <a:pt x="36" y="16"/>
                    <a:pt x="34" y="18"/>
                    <a:pt x="31" y="18"/>
                  </a:cubicBezTo>
                  <a:cubicBezTo>
                    <a:pt x="31" y="18"/>
                    <a:pt x="30" y="18"/>
                    <a:pt x="29" y="17"/>
                  </a:cubicBezTo>
                  <a:cubicBezTo>
                    <a:pt x="26" y="14"/>
                    <a:pt x="24" y="9"/>
                    <a:pt x="24" y="9"/>
                  </a:cubicBezTo>
                  <a:cubicBezTo>
                    <a:pt x="16" y="3"/>
                    <a:pt x="16" y="3"/>
                    <a:pt x="16" y="3"/>
                  </a:cubicBezTo>
                  <a:cubicBezTo>
                    <a:pt x="16" y="3"/>
                    <a:pt x="12" y="13"/>
                    <a:pt x="12" y="17"/>
                  </a:cubicBezTo>
                  <a:cubicBezTo>
                    <a:pt x="12" y="21"/>
                    <a:pt x="18" y="27"/>
                    <a:pt x="18" y="27"/>
                  </a:cubicBezTo>
                  <a:cubicBezTo>
                    <a:pt x="19" y="36"/>
                    <a:pt x="19" y="36"/>
                    <a:pt x="19" y="36"/>
                  </a:cubicBezTo>
                  <a:cubicBezTo>
                    <a:pt x="19" y="36"/>
                    <a:pt x="13" y="33"/>
                    <a:pt x="8" y="28"/>
                  </a:cubicBezTo>
                  <a:cubicBezTo>
                    <a:pt x="4" y="25"/>
                    <a:pt x="2" y="22"/>
                    <a:pt x="1" y="22"/>
                  </a:cubicBezTo>
                  <a:cubicBezTo>
                    <a:pt x="0" y="22"/>
                    <a:pt x="0" y="23"/>
                    <a:pt x="1" y="25"/>
                  </a:cubicBezTo>
                  <a:cubicBezTo>
                    <a:pt x="3" y="31"/>
                    <a:pt x="8" y="39"/>
                    <a:pt x="8" y="39"/>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5" name="Freeform 13"/>
            <p:cNvSpPr>
              <a:spLocks/>
            </p:cNvSpPr>
            <p:nvPr/>
          </p:nvSpPr>
          <p:spPr bwMode="auto">
            <a:xfrm>
              <a:off x="3391475" y="1439553"/>
              <a:ext cx="68132" cy="58062"/>
            </a:xfrm>
            <a:custGeom>
              <a:avLst/>
              <a:gdLst/>
              <a:ahLst/>
              <a:cxnLst>
                <a:cxn ang="0">
                  <a:pos x="0" y="13"/>
                </a:cxn>
                <a:cxn ang="0">
                  <a:pos x="0" y="15"/>
                </a:cxn>
                <a:cxn ang="0">
                  <a:pos x="1" y="16"/>
                </a:cxn>
                <a:cxn ang="0">
                  <a:pos x="4" y="17"/>
                </a:cxn>
                <a:cxn ang="0">
                  <a:pos x="4" y="18"/>
                </a:cxn>
                <a:cxn ang="0">
                  <a:pos x="5" y="19"/>
                </a:cxn>
                <a:cxn ang="0">
                  <a:pos x="7" y="20"/>
                </a:cxn>
                <a:cxn ang="0">
                  <a:pos x="8" y="20"/>
                </a:cxn>
                <a:cxn ang="0">
                  <a:pos x="11" y="17"/>
                </a:cxn>
                <a:cxn ang="0">
                  <a:pos x="12" y="17"/>
                </a:cxn>
                <a:cxn ang="0">
                  <a:pos x="16" y="17"/>
                </a:cxn>
                <a:cxn ang="0">
                  <a:pos x="18" y="15"/>
                </a:cxn>
                <a:cxn ang="0">
                  <a:pos x="18" y="9"/>
                </a:cxn>
                <a:cxn ang="0">
                  <a:pos x="15" y="10"/>
                </a:cxn>
                <a:cxn ang="0">
                  <a:pos x="15" y="9"/>
                </a:cxn>
                <a:cxn ang="0">
                  <a:pos x="14" y="8"/>
                </a:cxn>
                <a:cxn ang="0">
                  <a:pos x="14" y="9"/>
                </a:cxn>
                <a:cxn ang="0">
                  <a:pos x="13" y="10"/>
                </a:cxn>
                <a:cxn ang="0">
                  <a:pos x="13" y="10"/>
                </a:cxn>
                <a:cxn ang="0">
                  <a:pos x="13" y="10"/>
                </a:cxn>
                <a:cxn ang="0">
                  <a:pos x="12" y="10"/>
                </a:cxn>
                <a:cxn ang="0">
                  <a:pos x="11" y="10"/>
                </a:cxn>
                <a:cxn ang="0">
                  <a:pos x="11" y="10"/>
                </a:cxn>
                <a:cxn ang="0">
                  <a:pos x="11" y="9"/>
                </a:cxn>
                <a:cxn ang="0">
                  <a:pos x="11" y="10"/>
                </a:cxn>
                <a:cxn ang="0">
                  <a:pos x="11" y="9"/>
                </a:cxn>
                <a:cxn ang="0">
                  <a:pos x="11" y="8"/>
                </a:cxn>
                <a:cxn ang="0">
                  <a:pos x="13" y="8"/>
                </a:cxn>
                <a:cxn ang="0">
                  <a:pos x="13" y="7"/>
                </a:cxn>
                <a:cxn ang="0">
                  <a:pos x="13" y="7"/>
                </a:cxn>
                <a:cxn ang="0">
                  <a:pos x="13" y="6"/>
                </a:cxn>
                <a:cxn ang="0">
                  <a:pos x="14" y="6"/>
                </a:cxn>
                <a:cxn ang="0">
                  <a:pos x="15" y="6"/>
                </a:cxn>
                <a:cxn ang="0">
                  <a:pos x="19" y="5"/>
                </a:cxn>
                <a:cxn ang="0">
                  <a:pos x="20" y="3"/>
                </a:cxn>
                <a:cxn ang="0">
                  <a:pos x="20" y="2"/>
                </a:cxn>
                <a:cxn ang="0">
                  <a:pos x="20" y="1"/>
                </a:cxn>
                <a:cxn ang="0">
                  <a:pos x="17" y="0"/>
                </a:cxn>
                <a:cxn ang="0">
                  <a:pos x="15" y="0"/>
                </a:cxn>
                <a:cxn ang="0">
                  <a:pos x="14" y="2"/>
                </a:cxn>
                <a:cxn ang="0">
                  <a:pos x="13" y="2"/>
                </a:cxn>
                <a:cxn ang="0">
                  <a:pos x="13" y="1"/>
                </a:cxn>
                <a:cxn ang="0">
                  <a:pos x="9" y="2"/>
                </a:cxn>
                <a:cxn ang="0">
                  <a:pos x="8" y="2"/>
                </a:cxn>
                <a:cxn ang="0">
                  <a:pos x="8" y="2"/>
                </a:cxn>
                <a:cxn ang="0">
                  <a:pos x="8" y="2"/>
                </a:cxn>
                <a:cxn ang="0">
                  <a:pos x="8" y="2"/>
                </a:cxn>
                <a:cxn ang="0">
                  <a:pos x="6" y="2"/>
                </a:cxn>
                <a:cxn ang="0">
                  <a:pos x="5" y="3"/>
                </a:cxn>
                <a:cxn ang="0">
                  <a:pos x="4" y="3"/>
                </a:cxn>
                <a:cxn ang="0">
                  <a:pos x="4" y="4"/>
                </a:cxn>
                <a:cxn ang="0">
                  <a:pos x="3" y="5"/>
                </a:cxn>
                <a:cxn ang="0">
                  <a:pos x="0" y="6"/>
                </a:cxn>
                <a:cxn ang="0">
                  <a:pos x="0" y="6"/>
                </a:cxn>
                <a:cxn ang="0">
                  <a:pos x="0" y="8"/>
                </a:cxn>
                <a:cxn ang="0">
                  <a:pos x="0" y="13"/>
                </a:cxn>
                <a:cxn ang="0">
                  <a:pos x="0" y="13"/>
                </a:cxn>
              </a:cxnLst>
              <a:rect l="0" t="0" r="r" b="b"/>
              <a:pathLst>
                <a:path w="20" h="20">
                  <a:moveTo>
                    <a:pt x="0" y="13"/>
                  </a:moveTo>
                  <a:lnTo>
                    <a:pt x="0" y="15"/>
                  </a:lnTo>
                  <a:lnTo>
                    <a:pt x="1" y="16"/>
                  </a:lnTo>
                  <a:lnTo>
                    <a:pt x="4" y="17"/>
                  </a:lnTo>
                  <a:lnTo>
                    <a:pt x="4" y="18"/>
                  </a:lnTo>
                  <a:lnTo>
                    <a:pt x="5" y="19"/>
                  </a:lnTo>
                  <a:lnTo>
                    <a:pt x="7" y="20"/>
                  </a:lnTo>
                  <a:lnTo>
                    <a:pt x="8" y="20"/>
                  </a:lnTo>
                  <a:lnTo>
                    <a:pt x="11" y="17"/>
                  </a:lnTo>
                  <a:lnTo>
                    <a:pt x="12" y="17"/>
                  </a:lnTo>
                  <a:lnTo>
                    <a:pt x="16" y="17"/>
                  </a:lnTo>
                  <a:lnTo>
                    <a:pt x="18" y="15"/>
                  </a:lnTo>
                  <a:lnTo>
                    <a:pt x="18" y="9"/>
                  </a:lnTo>
                  <a:lnTo>
                    <a:pt x="15" y="10"/>
                  </a:lnTo>
                  <a:lnTo>
                    <a:pt x="15" y="9"/>
                  </a:lnTo>
                  <a:lnTo>
                    <a:pt x="14" y="8"/>
                  </a:lnTo>
                  <a:lnTo>
                    <a:pt x="14" y="9"/>
                  </a:lnTo>
                  <a:lnTo>
                    <a:pt x="13" y="10"/>
                  </a:lnTo>
                  <a:lnTo>
                    <a:pt x="13" y="10"/>
                  </a:lnTo>
                  <a:lnTo>
                    <a:pt x="13" y="10"/>
                  </a:lnTo>
                  <a:lnTo>
                    <a:pt x="12" y="10"/>
                  </a:lnTo>
                  <a:lnTo>
                    <a:pt x="11" y="10"/>
                  </a:lnTo>
                  <a:lnTo>
                    <a:pt x="11" y="10"/>
                  </a:lnTo>
                  <a:lnTo>
                    <a:pt x="11" y="9"/>
                  </a:lnTo>
                  <a:lnTo>
                    <a:pt x="11" y="10"/>
                  </a:lnTo>
                  <a:lnTo>
                    <a:pt x="11" y="9"/>
                  </a:lnTo>
                  <a:lnTo>
                    <a:pt x="11" y="8"/>
                  </a:lnTo>
                  <a:lnTo>
                    <a:pt x="13" y="8"/>
                  </a:lnTo>
                  <a:lnTo>
                    <a:pt x="13" y="7"/>
                  </a:lnTo>
                  <a:lnTo>
                    <a:pt x="13" y="7"/>
                  </a:lnTo>
                  <a:lnTo>
                    <a:pt x="13" y="6"/>
                  </a:lnTo>
                  <a:lnTo>
                    <a:pt x="14" y="6"/>
                  </a:lnTo>
                  <a:lnTo>
                    <a:pt x="15" y="6"/>
                  </a:lnTo>
                  <a:lnTo>
                    <a:pt x="19" y="5"/>
                  </a:lnTo>
                  <a:lnTo>
                    <a:pt x="20" y="3"/>
                  </a:lnTo>
                  <a:lnTo>
                    <a:pt x="20" y="2"/>
                  </a:lnTo>
                  <a:lnTo>
                    <a:pt x="20" y="1"/>
                  </a:lnTo>
                  <a:lnTo>
                    <a:pt x="17" y="0"/>
                  </a:lnTo>
                  <a:lnTo>
                    <a:pt x="15" y="0"/>
                  </a:lnTo>
                  <a:lnTo>
                    <a:pt x="14" y="2"/>
                  </a:lnTo>
                  <a:lnTo>
                    <a:pt x="13" y="2"/>
                  </a:lnTo>
                  <a:lnTo>
                    <a:pt x="13" y="1"/>
                  </a:lnTo>
                  <a:lnTo>
                    <a:pt x="9" y="2"/>
                  </a:lnTo>
                  <a:lnTo>
                    <a:pt x="8" y="2"/>
                  </a:lnTo>
                  <a:lnTo>
                    <a:pt x="8" y="2"/>
                  </a:lnTo>
                  <a:lnTo>
                    <a:pt x="8" y="2"/>
                  </a:lnTo>
                  <a:lnTo>
                    <a:pt x="8" y="2"/>
                  </a:lnTo>
                  <a:lnTo>
                    <a:pt x="6" y="2"/>
                  </a:lnTo>
                  <a:lnTo>
                    <a:pt x="5" y="3"/>
                  </a:lnTo>
                  <a:lnTo>
                    <a:pt x="4" y="3"/>
                  </a:lnTo>
                  <a:lnTo>
                    <a:pt x="4" y="4"/>
                  </a:lnTo>
                  <a:lnTo>
                    <a:pt x="3" y="5"/>
                  </a:lnTo>
                  <a:lnTo>
                    <a:pt x="0" y="6"/>
                  </a:lnTo>
                  <a:lnTo>
                    <a:pt x="0" y="6"/>
                  </a:lnTo>
                  <a:lnTo>
                    <a:pt x="0" y="8"/>
                  </a:lnTo>
                  <a:lnTo>
                    <a:pt x="0" y="13"/>
                  </a:lnTo>
                  <a:lnTo>
                    <a:pt x="0" y="1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6" name="Freeform 14"/>
            <p:cNvSpPr>
              <a:spLocks/>
            </p:cNvSpPr>
            <p:nvPr/>
          </p:nvSpPr>
          <p:spPr bwMode="auto">
            <a:xfrm>
              <a:off x="3592465" y="1541161"/>
              <a:ext cx="98792" cy="113220"/>
            </a:xfrm>
            <a:custGeom>
              <a:avLst/>
              <a:gdLst/>
              <a:ahLst/>
              <a:cxnLst>
                <a:cxn ang="0">
                  <a:pos x="13" y="1"/>
                </a:cxn>
                <a:cxn ang="0">
                  <a:pos x="10" y="5"/>
                </a:cxn>
                <a:cxn ang="0">
                  <a:pos x="14" y="9"/>
                </a:cxn>
                <a:cxn ang="0">
                  <a:pos x="12" y="10"/>
                </a:cxn>
                <a:cxn ang="0">
                  <a:pos x="16" y="12"/>
                </a:cxn>
                <a:cxn ang="0">
                  <a:pos x="17" y="17"/>
                </a:cxn>
                <a:cxn ang="0">
                  <a:pos x="13" y="14"/>
                </a:cxn>
                <a:cxn ang="0">
                  <a:pos x="10" y="13"/>
                </a:cxn>
                <a:cxn ang="0">
                  <a:pos x="8" y="8"/>
                </a:cxn>
                <a:cxn ang="0">
                  <a:pos x="5" y="6"/>
                </a:cxn>
                <a:cxn ang="0">
                  <a:pos x="3" y="9"/>
                </a:cxn>
                <a:cxn ang="0">
                  <a:pos x="4" y="15"/>
                </a:cxn>
                <a:cxn ang="0">
                  <a:pos x="7" y="16"/>
                </a:cxn>
                <a:cxn ang="0">
                  <a:pos x="8" y="22"/>
                </a:cxn>
                <a:cxn ang="0">
                  <a:pos x="4" y="19"/>
                </a:cxn>
                <a:cxn ang="0">
                  <a:pos x="3" y="22"/>
                </a:cxn>
                <a:cxn ang="0">
                  <a:pos x="1" y="23"/>
                </a:cxn>
                <a:cxn ang="0">
                  <a:pos x="0" y="26"/>
                </a:cxn>
                <a:cxn ang="0">
                  <a:pos x="6" y="25"/>
                </a:cxn>
                <a:cxn ang="0">
                  <a:pos x="13" y="23"/>
                </a:cxn>
                <a:cxn ang="0">
                  <a:pos x="17" y="22"/>
                </a:cxn>
                <a:cxn ang="0">
                  <a:pos x="21" y="22"/>
                </a:cxn>
                <a:cxn ang="0">
                  <a:pos x="17" y="25"/>
                </a:cxn>
                <a:cxn ang="0">
                  <a:pos x="15" y="26"/>
                </a:cxn>
                <a:cxn ang="0">
                  <a:pos x="14" y="28"/>
                </a:cxn>
                <a:cxn ang="0">
                  <a:pos x="11" y="29"/>
                </a:cxn>
                <a:cxn ang="0">
                  <a:pos x="14" y="31"/>
                </a:cxn>
                <a:cxn ang="0">
                  <a:pos x="12" y="33"/>
                </a:cxn>
                <a:cxn ang="0">
                  <a:pos x="13" y="38"/>
                </a:cxn>
                <a:cxn ang="0">
                  <a:pos x="18" y="37"/>
                </a:cxn>
                <a:cxn ang="0">
                  <a:pos x="19" y="38"/>
                </a:cxn>
                <a:cxn ang="0">
                  <a:pos x="21" y="38"/>
                </a:cxn>
                <a:cxn ang="0">
                  <a:pos x="23" y="38"/>
                </a:cxn>
                <a:cxn ang="0">
                  <a:pos x="25" y="36"/>
                </a:cxn>
                <a:cxn ang="0">
                  <a:pos x="25" y="34"/>
                </a:cxn>
                <a:cxn ang="0">
                  <a:pos x="25" y="32"/>
                </a:cxn>
                <a:cxn ang="0">
                  <a:pos x="25" y="30"/>
                </a:cxn>
                <a:cxn ang="0">
                  <a:pos x="26" y="29"/>
                </a:cxn>
                <a:cxn ang="0">
                  <a:pos x="27" y="28"/>
                </a:cxn>
                <a:cxn ang="0">
                  <a:pos x="26" y="25"/>
                </a:cxn>
                <a:cxn ang="0">
                  <a:pos x="29" y="29"/>
                </a:cxn>
                <a:cxn ang="0">
                  <a:pos x="27" y="21"/>
                </a:cxn>
                <a:cxn ang="0">
                  <a:pos x="28" y="17"/>
                </a:cxn>
                <a:cxn ang="0">
                  <a:pos x="27" y="10"/>
                </a:cxn>
                <a:cxn ang="0">
                  <a:pos x="24" y="3"/>
                </a:cxn>
                <a:cxn ang="0">
                  <a:pos x="21" y="0"/>
                </a:cxn>
                <a:cxn ang="0">
                  <a:pos x="21" y="3"/>
                </a:cxn>
                <a:cxn ang="0">
                  <a:pos x="20" y="6"/>
                </a:cxn>
              </a:cxnLst>
              <a:rect l="0" t="0" r="r" b="b"/>
              <a:pathLst>
                <a:path w="29" h="39">
                  <a:moveTo>
                    <a:pt x="18" y="4"/>
                  </a:moveTo>
                  <a:lnTo>
                    <a:pt x="17" y="1"/>
                  </a:lnTo>
                  <a:lnTo>
                    <a:pt x="15" y="2"/>
                  </a:lnTo>
                  <a:lnTo>
                    <a:pt x="13" y="1"/>
                  </a:lnTo>
                  <a:lnTo>
                    <a:pt x="11" y="3"/>
                  </a:lnTo>
                  <a:lnTo>
                    <a:pt x="10" y="4"/>
                  </a:lnTo>
                  <a:lnTo>
                    <a:pt x="10" y="4"/>
                  </a:lnTo>
                  <a:lnTo>
                    <a:pt x="10" y="5"/>
                  </a:lnTo>
                  <a:lnTo>
                    <a:pt x="10" y="7"/>
                  </a:lnTo>
                  <a:lnTo>
                    <a:pt x="11" y="8"/>
                  </a:lnTo>
                  <a:lnTo>
                    <a:pt x="13" y="8"/>
                  </a:lnTo>
                  <a:lnTo>
                    <a:pt x="14" y="9"/>
                  </a:lnTo>
                  <a:lnTo>
                    <a:pt x="14" y="9"/>
                  </a:lnTo>
                  <a:lnTo>
                    <a:pt x="14" y="9"/>
                  </a:lnTo>
                  <a:lnTo>
                    <a:pt x="14" y="10"/>
                  </a:lnTo>
                  <a:lnTo>
                    <a:pt x="12" y="10"/>
                  </a:lnTo>
                  <a:lnTo>
                    <a:pt x="12" y="11"/>
                  </a:lnTo>
                  <a:lnTo>
                    <a:pt x="13" y="11"/>
                  </a:lnTo>
                  <a:lnTo>
                    <a:pt x="15" y="11"/>
                  </a:lnTo>
                  <a:lnTo>
                    <a:pt x="16" y="12"/>
                  </a:lnTo>
                  <a:lnTo>
                    <a:pt x="14" y="12"/>
                  </a:lnTo>
                  <a:lnTo>
                    <a:pt x="16" y="17"/>
                  </a:lnTo>
                  <a:lnTo>
                    <a:pt x="17" y="16"/>
                  </a:lnTo>
                  <a:lnTo>
                    <a:pt x="17" y="17"/>
                  </a:lnTo>
                  <a:lnTo>
                    <a:pt x="16" y="18"/>
                  </a:lnTo>
                  <a:lnTo>
                    <a:pt x="14" y="17"/>
                  </a:lnTo>
                  <a:lnTo>
                    <a:pt x="12" y="15"/>
                  </a:lnTo>
                  <a:lnTo>
                    <a:pt x="13" y="14"/>
                  </a:lnTo>
                  <a:lnTo>
                    <a:pt x="12" y="14"/>
                  </a:lnTo>
                  <a:lnTo>
                    <a:pt x="11" y="14"/>
                  </a:lnTo>
                  <a:lnTo>
                    <a:pt x="10" y="14"/>
                  </a:lnTo>
                  <a:lnTo>
                    <a:pt x="10" y="13"/>
                  </a:lnTo>
                  <a:lnTo>
                    <a:pt x="9" y="10"/>
                  </a:lnTo>
                  <a:lnTo>
                    <a:pt x="10" y="9"/>
                  </a:lnTo>
                  <a:lnTo>
                    <a:pt x="8" y="8"/>
                  </a:lnTo>
                  <a:lnTo>
                    <a:pt x="8" y="8"/>
                  </a:lnTo>
                  <a:lnTo>
                    <a:pt x="8" y="7"/>
                  </a:lnTo>
                  <a:lnTo>
                    <a:pt x="7" y="7"/>
                  </a:lnTo>
                  <a:lnTo>
                    <a:pt x="7" y="7"/>
                  </a:lnTo>
                  <a:lnTo>
                    <a:pt x="5" y="6"/>
                  </a:lnTo>
                  <a:lnTo>
                    <a:pt x="4" y="6"/>
                  </a:lnTo>
                  <a:lnTo>
                    <a:pt x="4" y="8"/>
                  </a:lnTo>
                  <a:lnTo>
                    <a:pt x="4" y="8"/>
                  </a:lnTo>
                  <a:lnTo>
                    <a:pt x="3" y="9"/>
                  </a:lnTo>
                  <a:lnTo>
                    <a:pt x="3" y="11"/>
                  </a:lnTo>
                  <a:lnTo>
                    <a:pt x="4" y="11"/>
                  </a:lnTo>
                  <a:lnTo>
                    <a:pt x="4" y="13"/>
                  </a:lnTo>
                  <a:lnTo>
                    <a:pt x="4" y="15"/>
                  </a:lnTo>
                  <a:lnTo>
                    <a:pt x="5" y="15"/>
                  </a:lnTo>
                  <a:lnTo>
                    <a:pt x="5" y="17"/>
                  </a:lnTo>
                  <a:lnTo>
                    <a:pt x="7" y="16"/>
                  </a:lnTo>
                  <a:lnTo>
                    <a:pt x="7" y="16"/>
                  </a:lnTo>
                  <a:lnTo>
                    <a:pt x="7" y="18"/>
                  </a:lnTo>
                  <a:lnTo>
                    <a:pt x="7" y="18"/>
                  </a:lnTo>
                  <a:lnTo>
                    <a:pt x="8" y="19"/>
                  </a:lnTo>
                  <a:lnTo>
                    <a:pt x="8" y="22"/>
                  </a:lnTo>
                  <a:lnTo>
                    <a:pt x="7" y="22"/>
                  </a:lnTo>
                  <a:lnTo>
                    <a:pt x="7" y="21"/>
                  </a:lnTo>
                  <a:lnTo>
                    <a:pt x="4" y="19"/>
                  </a:lnTo>
                  <a:lnTo>
                    <a:pt x="4" y="19"/>
                  </a:lnTo>
                  <a:lnTo>
                    <a:pt x="3" y="20"/>
                  </a:lnTo>
                  <a:lnTo>
                    <a:pt x="3" y="22"/>
                  </a:lnTo>
                  <a:lnTo>
                    <a:pt x="3" y="22"/>
                  </a:lnTo>
                  <a:lnTo>
                    <a:pt x="3" y="22"/>
                  </a:lnTo>
                  <a:lnTo>
                    <a:pt x="3" y="22"/>
                  </a:lnTo>
                  <a:lnTo>
                    <a:pt x="3" y="23"/>
                  </a:lnTo>
                  <a:lnTo>
                    <a:pt x="2" y="23"/>
                  </a:lnTo>
                  <a:lnTo>
                    <a:pt x="1" y="23"/>
                  </a:lnTo>
                  <a:lnTo>
                    <a:pt x="0" y="24"/>
                  </a:lnTo>
                  <a:lnTo>
                    <a:pt x="0" y="25"/>
                  </a:lnTo>
                  <a:lnTo>
                    <a:pt x="0" y="25"/>
                  </a:lnTo>
                  <a:lnTo>
                    <a:pt x="0" y="26"/>
                  </a:lnTo>
                  <a:lnTo>
                    <a:pt x="1" y="27"/>
                  </a:lnTo>
                  <a:lnTo>
                    <a:pt x="3" y="26"/>
                  </a:lnTo>
                  <a:lnTo>
                    <a:pt x="5" y="26"/>
                  </a:lnTo>
                  <a:lnTo>
                    <a:pt x="6" y="25"/>
                  </a:lnTo>
                  <a:lnTo>
                    <a:pt x="7" y="26"/>
                  </a:lnTo>
                  <a:lnTo>
                    <a:pt x="7" y="25"/>
                  </a:lnTo>
                  <a:lnTo>
                    <a:pt x="9" y="25"/>
                  </a:lnTo>
                  <a:lnTo>
                    <a:pt x="13" y="23"/>
                  </a:lnTo>
                  <a:lnTo>
                    <a:pt x="14" y="23"/>
                  </a:lnTo>
                  <a:lnTo>
                    <a:pt x="15" y="22"/>
                  </a:lnTo>
                  <a:lnTo>
                    <a:pt x="16" y="23"/>
                  </a:lnTo>
                  <a:lnTo>
                    <a:pt x="17" y="22"/>
                  </a:lnTo>
                  <a:lnTo>
                    <a:pt x="18" y="22"/>
                  </a:lnTo>
                  <a:lnTo>
                    <a:pt x="20" y="22"/>
                  </a:lnTo>
                  <a:lnTo>
                    <a:pt x="21" y="22"/>
                  </a:lnTo>
                  <a:lnTo>
                    <a:pt x="21" y="22"/>
                  </a:lnTo>
                  <a:lnTo>
                    <a:pt x="20" y="22"/>
                  </a:lnTo>
                  <a:lnTo>
                    <a:pt x="16" y="23"/>
                  </a:lnTo>
                  <a:lnTo>
                    <a:pt x="16" y="24"/>
                  </a:lnTo>
                  <a:lnTo>
                    <a:pt x="17" y="25"/>
                  </a:lnTo>
                  <a:lnTo>
                    <a:pt x="17" y="25"/>
                  </a:lnTo>
                  <a:lnTo>
                    <a:pt x="15" y="26"/>
                  </a:lnTo>
                  <a:lnTo>
                    <a:pt x="15" y="26"/>
                  </a:lnTo>
                  <a:lnTo>
                    <a:pt x="15" y="26"/>
                  </a:lnTo>
                  <a:lnTo>
                    <a:pt x="14" y="27"/>
                  </a:lnTo>
                  <a:lnTo>
                    <a:pt x="16" y="27"/>
                  </a:lnTo>
                  <a:lnTo>
                    <a:pt x="16" y="28"/>
                  </a:lnTo>
                  <a:lnTo>
                    <a:pt x="14" y="28"/>
                  </a:lnTo>
                  <a:lnTo>
                    <a:pt x="14" y="28"/>
                  </a:lnTo>
                  <a:lnTo>
                    <a:pt x="14" y="29"/>
                  </a:lnTo>
                  <a:lnTo>
                    <a:pt x="13" y="29"/>
                  </a:lnTo>
                  <a:lnTo>
                    <a:pt x="11" y="29"/>
                  </a:lnTo>
                  <a:lnTo>
                    <a:pt x="13" y="30"/>
                  </a:lnTo>
                  <a:lnTo>
                    <a:pt x="11" y="31"/>
                  </a:lnTo>
                  <a:lnTo>
                    <a:pt x="11" y="32"/>
                  </a:lnTo>
                  <a:lnTo>
                    <a:pt x="14" y="31"/>
                  </a:lnTo>
                  <a:lnTo>
                    <a:pt x="13" y="33"/>
                  </a:lnTo>
                  <a:lnTo>
                    <a:pt x="14" y="33"/>
                  </a:lnTo>
                  <a:lnTo>
                    <a:pt x="14" y="33"/>
                  </a:lnTo>
                  <a:lnTo>
                    <a:pt x="12" y="33"/>
                  </a:lnTo>
                  <a:lnTo>
                    <a:pt x="11" y="34"/>
                  </a:lnTo>
                  <a:lnTo>
                    <a:pt x="12" y="35"/>
                  </a:lnTo>
                  <a:lnTo>
                    <a:pt x="12" y="37"/>
                  </a:lnTo>
                  <a:lnTo>
                    <a:pt x="13" y="38"/>
                  </a:lnTo>
                  <a:lnTo>
                    <a:pt x="14" y="39"/>
                  </a:lnTo>
                  <a:lnTo>
                    <a:pt x="17" y="39"/>
                  </a:lnTo>
                  <a:lnTo>
                    <a:pt x="18" y="37"/>
                  </a:lnTo>
                  <a:lnTo>
                    <a:pt x="18" y="37"/>
                  </a:lnTo>
                  <a:lnTo>
                    <a:pt x="18" y="38"/>
                  </a:lnTo>
                  <a:lnTo>
                    <a:pt x="18" y="37"/>
                  </a:lnTo>
                  <a:lnTo>
                    <a:pt x="19" y="37"/>
                  </a:lnTo>
                  <a:lnTo>
                    <a:pt x="19" y="38"/>
                  </a:lnTo>
                  <a:lnTo>
                    <a:pt x="20" y="38"/>
                  </a:lnTo>
                  <a:lnTo>
                    <a:pt x="20" y="37"/>
                  </a:lnTo>
                  <a:lnTo>
                    <a:pt x="21" y="37"/>
                  </a:lnTo>
                  <a:lnTo>
                    <a:pt x="21" y="38"/>
                  </a:lnTo>
                  <a:lnTo>
                    <a:pt x="21" y="38"/>
                  </a:lnTo>
                  <a:lnTo>
                    <a:pt x="21" y="38"/>
                  </a:lnTo>
                  <a:lnTo>
                    <a:pt x="22" y="37"/>
                  </a:lnTo>
                  <a:lnTo>
                    <a:pt x="23" y="38"/>
                  </a:lnTo>
                  <a:lnTo>
                    <a:pt x="25" y="38"/>
                  </a:lnTo>
                  <a:lnTo>
                    <a:pt x="25" y="37"/>
                  </a:lnTo>
                  <a:lnTo>
                    <a:pt x="25" y="36"/>
                  </a:lnTo>
                  <a:lnTo>
                    <a:pt x="25" y="36"/>
                  </a:lnTo>
                  <a:lnTo>
                    <a:pt x="25" y="35"/>
                  </a:lnTo>
                  <a:lnTo>
                    <a:pt x="25" y="34"/>
                  </a:lnTo>
                  <a:lnTo>
                    <a:pt x="25" y="34"/>
                  </a:lnTo>
                  <a:lnTo>
                    <a:pt x="25" y="34"/>
                  </a:lnTo>
                  <a:lnTo>
                    <a:pt x="26" y="36"/>
                  </a:lnTo>
                  <a:lnTo>
                    <a:pt x="27" y="36"/>
                  </a:lnTo>
                  <a:lnTo>
                    <a:pt x="27" y="36"/>
                  </a:lnTo>
                  <a:lnTo>
                    <a:pt x="25" y="32"/>
                  </a:lnTo>
                  <a:lnTo>
                    <a:pt x="25" y="32"/>
                  </a:lnTo>
                  <a:lnTo>
                    <a:pt x="25" y="31"/>
                  </a:lnTo>
                  <a:lnTo>
                    <a:pt x="25" y="29"/>
                  </a:lnTo>
                  <a:lnTo>
                    <a:pt x="25" y="30"/>
                  </a:lnTo>
                  <a:lnTo>
                    <a:pt x="26" y="30"/>
                  </a:lnTo>
                  <a:lnTo>
                    <a:pt x="25" y="29"/>
                  </a:lnTo>
                  <a:lnTo>
                    <a:pt x="25" y="29"/>
                  </a:lnTo>
                  <a:lnTo>
                    <a:pt x="26" y="29"/>
                  </a:lnTo>
                  <a:lnTo>
                    <a:pt x="25" y="28"/>
                  </a:lnTo>
                  <a:lnTo>
                    <a:pt x="25" y="27"/>
                  </a:lnTo>
                  <a:lnTo>
                    <a:pt x="26" y="27"/>
                  </a:lnTo>
                  <a:lnTo>
                    <a:pt x="27" y="28"/>
                  </a:lnTo>
                  <a:lnTo>
                    <a:pt x="27" y="27"/>
                  </a:lnTo>
                  <a:lnTo>
                    <a:pt x="27" y="26"/>
                  </a:lnTo>
                  <a:lnTo>
                    <a:pt x="26" y="26"/>
                  </a:lnTo>
                  <a:lnTo>
                    <a:pt x="26" y="25"/>
                  </a:lnTo>
                  <a:lnTo>
                    <a:pt x="27" y="26"/>
                  </a:lnTo>
                  <a:lnTo>
                    <a:pt x="27" y="25"/>
                  </a:lnTo>
                  <a:lnTo>
                    <a:pt x="28" y="26"/>
                  </a:lnTo>
                  <a:lnTo>
                    <a:pt x="29" y="29"/>
                  </a:lnTo>
                  <a:lnTo>
                    <a:pt x="29" y="22"/>
                  </a:lnTo>
                  <a:lnTo>
                    <a:pt x="29" y="22"/>
                  </a:lnTo>
                  <a:lnTo>
                    <a:pt x="26" y="22"/>
                  </a:lnTo>
                  <a:lnTo>
                    <a:pt x="27" y="21"/>
                  </a:lnTo>
                  <a:lnTo>
                    <a:pt x="28" y="19"/>
                  </a:lnTo>
                  <a:lnTo>
                    <a:pt x="28" y="17"/>
                  </a:lnTo>
                  <a:lnTo>
                    <a:pt x="28" y="17"/>
                  </a:lnTo>
                  <a:lnTo>
                    <a:pt x="28" y="17"/>
                  </a:lnTo>
                  <a:lnTo>
                    <a:pt x="28" y="15"/>
                  </a:lnTo>
                  <a:lnTo>
                    <a:pt x="29" y="13"/>
                  </a:lnTo>
                  <a:lnTo>
                    <a:pt x="28" y="11"/>
                  </a:lnTo>
                  <a:lnTo>
                    <a:pt x="27" y="10"/>
                  </a:lnTo>
                  <a:lnTo>
                    <a:pt x="28" y="6"/>
                  </a:lnTo>
                  <a:lnTo>
                    <a:pt x="26" y="4"/>
                  </a:lnTo>
                  <a:lnTo>
                    <a:pt x="25" y="4"/>
                  </a:lnTo>
                  <a:lnTo>
                    <a:pt x="24" y="3"/>
                  </a:lnTo>
                  <a:lnTo>
                    <a:pt x="25" y="3"/>
                  </a:lnTo>
                  <a:lnTo>
                    <a:pt x="24" y="2"/>
                  </a:lnTo>
                  <a:lnTo>
                    <a:pt x="24" y="0"/>
                  </a:lnTo>
                  <a:lnTo>
                    <a:pt x="21" y="0"/>
                  </a:lnTo>
                  <a:lnTo>
                    <a:pt x="23" y="1"/>
                  </a:lnTo>
                  <a:lnTo>
                    <a:pt x="23" y="3"/>
                  </a:lnTo>
                  <a:lnTo>
                    <a:pt x="21" y="2"/>
                  </a:lnTo>
                  <a:lnTo>
                    <a:pt x="21" y="3"/>
                  </a:lnTo>
                  <a:lnTo>
                    <a:pt x="21" y="4"/>
                  </a:lnTo>
                  <a:lnTo>
                    <a:pt x="21" y="6"/>
                  </a:lnTo>
                  <a:lnTo>
                    <a:pt x="20" y="5"/>
                  </a:lnTo>
                  <a:lnTo>
                    <a:pt x="20" y="6"/>
                  </a:lnTo>
                  <a:lnTo>
                    <a:pt x="20" y="5"/>
                  </a:lnTo>
                  <a:lnTo>
                    <a:pt x="20" y="4"/>
                  </a:lnTo>
                  <a:lnTo>
                    <a:pt x="18"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7" name="Freeform 15"/>
            <p:cNvSpPr>
              <a:spLocks/>
            </p:cNvSpPr>
            <p:nvPr/>
          </p:nvSpPr>
          <p:spPr bwMode="auto">
            <a:xfrm>
              <a:off x="3701477" y="1515034"/>
              <a:ext cx="323629" cy="174185"/>
            </a:xfrm>
            <a:custGeom>
              <a:avLst/>
              <a:gdLst/>
              <a:ahLst/>
              <a:cxnLst>
                <a:cxn ang="0">
                  <a:pos x="41" y="53"/>
                </a:cxn>
                <a:cxn ang="0">
                  <a:pos x="44" y="52"/>
                </a:cxn>
                <a:cxn ang="0">
                  <a:pos x="47" y="59"/>
                </a:cxn>
                <a:cxn ang="0">
                  <a:pos x="51" y="58"/>
                </a:cxn>
                <a:cxn ang="0">
                  <a:pos x="55" y="58"/>
                </a:cxn>
                <a:cxn ang="0">
                  <a:pos x="62" y="59"/>
                </a:cxn>
                <a:cxn ang="0">
                  <a:pos x="64" y="58"/>
                </a:cxn>
                <a:cxn ang="0">
                  <a:pos x="73" y="57"/>
                </a:cxn>
                <a:cxn ang="0">
                  <a:pos x="75" y="52"/>
                </a:cxn>
                <a:cxn ang="0">
                  <a:pos x="79" y="57"/>
                </a:cxn>
                <a:cxn ang="0">
                  <a:pos x="86" y="57"/>
                </a:cxn>
                <a:cxn ang="0">
                  <a:pos x="91" y="53"/>
                </a:cxn>
                <a:cxn ang="0">
                  <a:pos x="91" y="46"/>
                </a:cxn>
                <a:cxn ang="0">
                  <a:pos x="95" y="38"/>
                </a:cxn>
                <a:cxn ang="0">
                  <a:pos x="91" y="37"/>
                </a:cxn>
                <a:cxn ang="0">
                  <a:pos x="89" y="33"/>
                </a:cxn>
                <a:cxn ang="0">
                  <a:pos x="85" y="31"/>
                </a:cxn>
                <a:cxn ang="0">
                  <a:pos x="74" y="31"/>
                </a:cxn>
                <a:cxn ang="0">
                  <a:pos x="68" y="32"/>
                </a:cxn>
                <a:cxn ang="0">
                  <a:pos x="65" y="34"/>
                </a:cxn>
                <a:cxn ang="0">
                  <a:pos x="62" y="36"/>
                </a:cxn>
                <a:cxn ang="0">
                  <a:pos x="58" y="38"/>
                </a:cxn>
                <a:cxn ang="0">
                  <a:pos x="58" y="39"/>
                </a:cxn>
                <a:cxn ang="0">
                  <a:pos x="54" y="38"/>
                </a:cxn>
                <a:cxn ang="0">
                  <a:pos x="50" y="38"/>
                </a:cxn>
                <a:cxn ang="0">
                  <a:pos x="47" y="38"/>
                </a:cxn>
                <a:cxn ang="0">
                  <a:pos x="46" y="35"/>
                </a:cxn>
                <a:cxn ang="0">
                  <a:pos x="43" y="40"/>
                </a:cxn>
                <a:cxn ang="0">
                  <a:pos x="40" y="37"/>
                </a:cxn>
                <a:cxn ang="0">
                  <a:pos x="41" y="35"/>
                </a:cxn>
                <a:cxn ang="0">
                  <a:pos x="38" y="31"/>
                </a:cxn>
                <a:cxn ang="0">
                  <a:pos x="37" y="29"/>
                </a:cxn>
                <a:cxn ang="0">
                  <a:pos x="33" y="28"/>
                </a:cxn>
                <a:cxn ang="0">
                  <a:pos x="32" y="29"/>
                </a:cxn>
                <a:cxn ang="0">
                  <a:pos x="33" y="26"/>
                </a:cxn>
                <a:cxn ang="0">
                  <a:pos x="32" y="24"/>
                </a:cxn>
                <a:cxn ang="0">
                  <a:pos x="29" y="20"/>
                </a:cxn>
                <a:cxn ang="0">
                  <a:pos x="36" y="24"/>
                </a:cxn>
                <a:cxn ang="0">
                  <a:pos x="41" y="22"/>
                </a:cxn>
                <a:cxn ang="0">
                  <a:pos x="36" y="17"/>
                </a:cxn>
                <a:cxn ang="0">
                  <a:pos x="29" y="16"/>
                </a:cxn>
                <a:cxn ang="0">
                  <a:pos x="33" y="15"/>
                </a:cxn>
                <a:cxn ang="0">
                  <a:pos x="35" y="14"/>
                </a:cxn>
                <a:cxn ang="0">
                  <a:pos x="30" y="9"/>
                </a:cxn>
                <a:cxn ang="0">
                  <a:pos x="25" y="13"/>
                </a:cxn>
                <a:cxn ang="0">
                  <a:pos x="18" y="17"/>
                </a:cxn>
                <a:cxn ang="0">
                  <a:pos x="19" y="9"/>
                </a:cxn>
                <a:cxn ang="0">
                  <a:pos x="16" y="4"/>
                </a:cxn>
                <a:cxn ang="0">
                  <a:pos x="11" y="2"/>
                </a:cxn>
                <a:cxn ang="0">
                  <a:pos x="2" y="2"/>
                </a:cxn>
                <a:cxn ang="0">
                  <a:pos x="0" y="5"/>
                </a:cxn>
                <a:cxn ang="0">
                  <a:pos x="0" y="6"/>
                </a:cxn>
                <a:cxn ang="0">
                  <a:pos x="2" y="10"/>
                </a:cxn>
                <a:cxn ang="0">
                  <a:pos x="7" y="17"/>
                </a:cxn>
                <a:cxn ang="0">
                  <a:pos x="11" y="20"/>
                </a:cxn>
                <a:cxn ang="0">
                  <a:pos x="18" y="20"/>
                </a:cxn>
                <a:cxn ang="0">
                  <a:pos x="20" y="18"/>
                </a:cxn>
                <a:cxn ang="0">
                  <a:pos x="26" y="35"/>
                </a:cxn>
                <a:cxn ang="0">
                  <a:pos x="26" y="45"/>
                </a:cxn>
                <a:cxn ang="0">
                  <a:pos x="28" y="54"/>
                </a:cxn>
                <a:cxn ang="0">
                  <a:pos x="33" y="52"/>
                </a:cxn>
                <a:cxn ang="0">
                  <a:pos x="36" y="56"/>
                </a:cxn>
                <a:cxn ang="0">
                  <a:pos x="40" y="58"/>
                </a:cxn>
              </a:cxnLst>
              <a:rect l="0" t="0" r="r" b="b"/>
              <a:pathLst>
                <a:path w="95" h="60">
                  <a:moveTo>
                    <a:pt x="41" y="56"/>
                  </a:moveTo>
                  <a:lnTo>
                    <a:pt x="41" y="56"/>
                  </a:lnTo>
                  <a:lnTo>
                    <a:pt x="40" y="54"/>
                  </a:lnTo>
                  <a:lnTo>
                    <a:pt x="40" y="53"/>
                  </a:lnTo>
                  <a:lnTo>
                    <a:pt x="41" y="53"/>
                  </a:lnTo>
                  <a:lnTo>
                    <a:pt x="42" y="53"/>
                  </a:lnTo>
                  <a:lnTo>
                    <a:pt x="42" y="52"/>
                  </a:lnTo>
                  <a:lnTo>
                    <a:pt x="43" y="55"/>
                  </a:lnTo>
                  <a:lnTo>
                    <a:pt x="44" y="53"/>
                  </a:lnTo>
                  <a:lnTo>
                    <a:pt x="44" y="52"/>
                  </a:lnTo>
                  <a:lnTo>
                    <a:pt x="44" y="52"/>
                  </a:lnTo>
                  <a:lnTo>
                    <a:pt x="46" y="53"/>
                  </a:lnTo>
                  <a:lnTo>
                    <a:pt x="45" y="59"/>
                  </a:lnTo>
                  <a:lnTo>
                    <a:pt x="47" y="60"/>
                  </a:lnTo>
                  <a:lnTo>
                    <a:pt x="47" y="59"/>
                  </a:lnTo>
                  <a:lnTo>
                    <a:pt x="48" y="60"/>
                  </a:lnTo>
                  <a:lnTo>
                    <a:pt x="49" y="59"/>
                  </a:lnTo>
                  <a:lnTo>
                    <a:pt x="50" y="60"/>
                  </a:lnTo>
                  <a:lnTo>
                    <a:pt x="51" y="59"/>
                  </a:lnTo>
                  <a:lnTo>
                    <a:pt x="51" y="58"/>
                  </a:lnTo>
                  <a:lnTo>
                    <a:pt x="52" y="58"/>
                  </a:lnTo>
                  <a:lnTo>
                    <a:pt x="52" y="59"/>
                  </a:lnTo>
                  <a:lnTo>
                    <a:pt x="55" y="60"/>
                  </a:lnTo>
                  <a:lnTo>
                    <a:pt x="56" y="59"/>
                  </a:lnTo>
                  <a:lnTo>
                    <a:pt x="55" y="58"/>
                  </a:lnTo>
                  <a:lnTo>
                    <a:pt x="57" y="59"/>
                  </a:lnTo>
                  <a:lnTo>
                    <a:pt x="58" y="58"/>
                  </a:lnTo>
                  <a:lnTo>
                    <a:pt x="58" y="57"/>
                  </a:lnTo>
                  <a:lnTo>
                    <a:pt x="59" y="60"/>
                  </a:lnTo>
                  <a:lnTo>
                    <a:pt x="62" y="59"/>
                  </a:lnTo>
                  <a:lnTo>
                    <a:pt x="62" y="58"/>
                  </a:lnTo>
                  <a:lnTo>
                    <a:pt x="62" y="55"/>
                  </a:lnTo>
                  <a:lnTo>
                    <a:pt x="63" y="58"/>
                  </a:lnTo>
                  <a:lnTo>
                    <a:pt x="64" y="59"/>
                  </a:lnTo>
                  <a:lnTo>
                    <a:pt x="64" y="58"/>
                  </a:lnTo>
                  <a:lnTo>
                    <a:pt x="66" y="57"/>
                  </a:lnTo>
                  <a:lnTo>
                    <a:pt x="65" y="56"/>
                  </a:lnTo>
                  <a:lnTo>
                    <a:pt x="65" y="54"/>
                  </a:lnTo>
                  <a:lnTo>
                    <a:pt x="66" y="58"/>
                  </a:lnTo>
                  <a:lnTo>
                    <a:pt x="73" y="57"/>
                  </a:lnTo>
                  <a:lnTo>
                    <a:pt x="75" y="53"/>
                  </a:lnTo>
                  <a:lnTo>
                    <a:pt x="73" y="53"/>
                  </a:lnTo>
                  <a:lnTo>
                    <a:pt x="73" y="50"/>
                  </a:lnTo>
                  <a:lnTo>
                    <a:pt x="74" y="50"/>
                  </a:lnTo>
                  <a:lnTo>
                    <a:pt x="75" y="52"/>
                  </a:lnTo>
                  <a:lnTo>
                    <a:pt x="76" y="52"/>
                  </a:lnTo>
                  <a:lnTo>
                    <a:pt x="76" y="57"/>
                  </a:lnTo>
                  <a:lnTo>
                    <a:pt x="77" y="58"/>
                  </a:lnTo>
                  <a:lnTo>
                    <a:pt x="79" y="58"/>
                  </a:lnTo>
                  <a:lnTo>
                    <a:pt x="79" y="57"/>
                  </a:lnTo>
                  <a:lnTo>
                    <a:pt x="80" y="58"/>
                  </a:lnTo>
                  <a:lnTo>
                    <a:pt x="81" y="59"/>
                  </a:lnTo>
                  <a:lnTo>
                    <a:pt x="83" y="60"/>
                  </a:lnTo>
                  <a:lnTo>
                    <a:pt x="84" y="58"/>
                  </a:lnTo>
                  <a:lnTo>
                    <a:pt x="86" y="57"/>
                  </a:lnTo>
                  <a:lnTo>
                    <a:pt x="89" y="57"/>
                  </a:lnTo>
                  <a:lnTo>
                    <a:pt x="91" y="57"/>
                  </a:lnTo>
                  <a:lnTo>
                    <a:pt x="91" y="57"/>
                  </a:lnTo>
                  <a:lnTo>
                    <a:pt x="91" y="53"/>
                  </a:lnTo>
                  <a:lnTo>
                    <a:pt x="91" y="53"/>
                  </a:lnTo>
                  <a:lnTo>
                    <a:pt x="91" y="53"/>
                  </a:lnTo>
                  <a:lnTo>
                    <a:pt x="91" y="51"/>
                  </a:lnTo>
                  <a:lnTo>
                    <a:pt x="90" y="49"/>
                  </a:lnTo>
                  <a:lnTo>
                    <a:pt x="90" y="47"/>
                  </a:lnTo>
                  <a:lnTo>
                    <a:pt x="91" y="46"/>
                  </a:lnTo>
                  <a:lnTo>
                    <a:pt x="91" y="46"/>
                  </a:lnTo>
                  <a:lnTo>
                    <a:pt x="92" y="44"/>
                  </a:lnTo>
                  <a:lnTo>
                    <a:pt x="94" y="43"/>
                  </a:lnTo>
                  <a:lnTo>
                    <a:pt x="95" y="42"/>
                  </a:lnTo>
                  <a:lnTo>
                    <a:pt x="95" y="38"/>
                  </a:lnTo>
                  <a:lnTo>
                    <a:pt x="95" y="38"/>
                  </a:lnTo>
                  <a:lnTo>
                    <a:pt x="94" y="38"/>
                  </a:lnTo>
                  <a:lnTo>
                    <a:pt x="94" y="37"/>
                  </a:lnTo>
                  <a:lnTo>
                    <a:pt x="94" y="36"/>
                  </a:lnTo>
                  <a:lnTo>
                    <a:pt x="91" y="37"/>
                  </a:lnTo>
                  <a:lnTo>
                    <a:pt x="91" y="36"/>
                  </a:lnTo>
                  <a:lnTo>
                    <a:pt x="91" y="35"/>
                  </a:lnTo>
                  <a:lnTo>
                    <a:pt x="91" y="35"/>
                  </a:lnTo>
                  <a:lnTo>
                    <a:pt x="91" y="35"/>
                  </a:lnTo>
                  <a:lnTo>
                    <a:pt x="89" y="33"/>
                  </a:lnTo>
                  <a:lnTo>
                    <a:pt x="88" y="34"/>
                  </a:lnTo>
                  <a:lnTo>
                    <a:pt x="86" y="33"/>
                  </a:lnTo>
                  <a:lnTo>
                    <a:pt x="87" y="31"/>
                  </a:lnTo>
                  <a:lnTo>
                    <a:pt x="86" y="31"/>
                  </a:lnTo>
                  <a:lnTo>
                    <a:pt x="85" y="31"/>
                  </a:lnTo>
                  <a:lnTo>
                    <a:pt x="80" y="29"/>
                  </a:lnTo>
                  <a:lnTo>
                    <a:pt x="78" y="30"/>
                  </a:lnTo>
                  <a:lnTo>
                    <a:pt x="76" y="31"/>
                  </a:lnTo>
                  <a:lnTo>
                    <a:pt x="74" y="31"/>
                  </a:lnTo>
                  <a:lnTo>
                    <a:pt x="74" y="31"/>
                  </a:lnTo>
                  <a:lnTo>
                    <a:pt x="73" y="31"/>
                  </a:lnTo>
                  <a:lnTo>
                    <a:pt x="72" y="30"/>
                  </a:lnTo>
                  <a:lnTo>
                    <a:pt x="71" y="30"/>
                  </a:lnTo>
                  <a:lnTo>
                    <a:pt x="70" y="31"/>
                  </a:lnTo>
                  <a:lnTo>
                    <a:pt x="68" y="32"/>
                  </a:lnTo>
                  <a:lnTo>
                    <a:pt x="67" y="33"/>
                  </a:lnTo>
                  <a:lnTo>
                    <a:pt x="67" y="34"/>
                  </a:lnTo>
                  <a:lnTo>
                    <a:pt x="67" y="35"/>
                  </a:lnTo>
                  <a:lnTo>
                    <a:pt x="66" y="34"/>
                  </a:lnTo>
                  <a:lnTo>
                    <a:pt x="65" y="34"/>
                  </a:lnTo>
                  <a:lnTo>
                    <a:pt x="64" y="35"/>
                  </a:lnTo>
                  <a:lnTo>
                    <a:pt x="63" y="35"/>
                  </a:lnTo>
                  <a:lnTo>
                    <a:pt x="64" y="37"/>
                  </a:lnTo>
                  <a:lnTo>
                    <a:pt x="63" y="36"/>
                  </a:lnTo>
                  <a:lnTo>
                    <a:pt x="62" y="36"/>
                  </a:lnTo>
                  <a:lnTo>
                    <a:pt x="62" y="35"/>
                  </a:lnTo>
                  <a:lnTo>
                    <a:pt x="61" y="36"/>
                  </a:lnTo>
                  <a:lnTo>
                    <a:pt x="60" y="36"/>
                  </a:lnTo>
                  <a:lnTo>
                    <a:pt x="58" y="37"/>
                  </a:lnTo>
                  <a:lnTo>
                    <a:pt x="58" y="38"/>
                  </a:lnTo>
                  <a:lnTo>
                    <a:pt x="59" y="38"/>
                  </a:lnTo>
                  <a:lnTo>
                    <a:pt x="62" y="39"/>
                  </a:lnTo>
                  <a:lnTo>
                    <a:pt x="62" y="40"/>
                  </a:lnTo>
                  <a:lnTo>
                    <a:pt x="61" y="39"/>
                  </a:lnTo>
                  <a:lnTo>
                    <a:pt x="58" y="39"/>
                  </a:lnTo>
                  <a:lnTo>
                    <a:pt x="55" y="41"/>
                  </a:lnTo>
                  <a:lnTo>
                    <a:pt x="55" y="41"/>
                  </a:lnTo>
                  <a:lnTo>
                    <a:pt x="57" y="39"/>
                  </a:lnTo>
                  <a:lnTo>
                    <a:pt x="56" y="38"/>
                  </a:lnTo>
                  <a:lnTo>
                    <a:pt x="54" y="38"/>
                  </a:lnTo>
                  <a:lnTo>
                    <a:pt x="53" y="36"/>
                  </a:lnTo>
                  <a:lnTo>
                    <a:pt x="51" y="35"/>
                  </a:lnTo>
                  <a:lnTo>
                    <a:pt x="51" y="37"/>
                  </a:lnTo>
                  <a:lnTo>
                    <a:pt x="51" y="38"/>
                  </a:lnTo>
                  <a:lnTo>
                    <a:pt x="50" y="38"/>
                  </a:lnTo>
                  <a:lnTo>
                    <a:pt x="50" y="37"/>
                  </a:lnTo>
                  <a:lnTo>
                    <a:pt x="49" y="36"/>
                  </a:lnTo>
                  <a:lnTo>
                    <a:pt x="48" y="37"/>
                  </a:lnTo>
                  <a:lnTo>
                    <a:pt x="47" y="38"/>
                  </a:lnTo>
                  <a:lnTo>
                    <a:pt x="47" y="38"/>
                  </a:lnTo>
                  <a:lnTo>
                    <a:pt x="47" y="38"/>
                  </a:lnTo>
                  <a:lnTo>
                    <a:pt x="47" y="37"/>
                  </a:lnTo>
                  <a:lnTo>
                    <a:pt x="47" y="37"/>
                  </a:lnTo>
                  <a:lnTo>
                    <a:pt x="46" y="36"/>
                  </a:lnTo>
                  <a:lnTo>
                    <a:pt x="46" y="35"/>
                  </a:lnTo>
                  <a:lnTo>
                    <a:pt x="44" y="34"/>
                  </a:lnTo>
                  <a:lnTo>
                    <a:pt x="44" y="35"/>
                  </a:lnTo>
                  <a:lnTo>
                    <a:pt x="44" y="36"/>
                  </a:lnTo>
                  <a:lnTo>
                    <a:pt x="44" y="38"/>
                  </a:lnTo>
                  <a:lnTo>
                    <a:pt x="43" y="40"/>
                  </a:lnTo>
                  <a:lnTo>
                    <a:pt x="43" y="39"/>
                  </a:lnTo>
                  <a:lnTo>
                    <a:pt x="42" y="37"/>
                  </a:lnTo>
                  <a:lnTo>
                    <a:pt x="40" y="36"/>
                  </a:lnTo>
                  <a:lnTo>
                    <a:pt x="40" y="37"/>
                  </a:lnTo>
                  <a:lnTo>
                    <a:pt x="40" y="37"/>
                  </a:lnTo>
                  <a:lnTo>
                    <a:pt x="40" y="36"/>
                  </a:lnTo>
                  <a:lnTo>
                    <a:pt x="40" y="36"/>
                  </a:lnTo>
                  <a:lnTo>
                    <a:pt x="39" y="36"/>
                  </a:lnTo>
                  <a:lnTo>
                    <a:pt x="39" y="35"/>
                  </a:lnTo>
                  <a:lnTo>
                    <a:pt x="41" y="35"/>
                  </a:lnTo>
                  <a:lnTo>
                    <a:pt x="41" y="32"/>
                  </a:lnTo>
                  <a:lnTo>
                    <a:pt x="41" y="31"/>
                  </a:lnTo>
                  <a:lnTo>
                    <a:pt x="40" y="31"/>
                  </a:lnTo>
                  <a:lnTo>
                    <a:pt x="39" y="31"/>
                  </a:lnTo>
                  <a:lnTo>
                    <a:pt x="38" y="31"/>
                  </a:lnTo>
                  <a:lnTo>
                    <a:pt x="39" y="30"/>
                  </a:lnTo>
                  <a:lnTo>
                    <a:pt x="38" y="28"/>
                  </a:lnTo>
                  <a:lnTo>
                    <a:pt x="37" y="27"/>
                  </a:lnTo>
                  <a:lnTo>
                    <a:pt x="37" y="28"/>
                  </a:lnTo>
                  <a:lnTo>
                    <a:pt x="37" y="29"/>
                  </a:lnTo>
                  <a:lnTo>
                    <a:pt x="36" y="28"/>
                  </a:lnTo>
                  <a:lnTo>
                    <a:pt x="34" y="29"/>
                  </a:lnTo>
                  <a:lnTo>
                    <a:pt x="35" y="27"/>
                  </a:lnTo>
                  <a:lnTo>
                    <a:pt x="34" y="28"/>
                  </a:lnTo>
                  <a:lnTo>
                    <a:pt x="33" y="28"/>
                  </a:lnTo>
                  <a:lnTo>
                    <a:pt x="33" y="27"/>
                  </a:lnTo>
                  <a:lnTo>
                    <a:pt x="33" y="29"/>
                  </a:lnTo>
                  <a:lnTo>
                    <a:pt x="30" y="31"/>
                  </a:lnTo>
                  <a:lnTo>
                    <a:pt x="31" y="29"/>
                  </a:lnTo>
                  <a:lnTo>
                    <a:pt x="32" y="29"/>
                  </a:lnTo>
                  <a:lnTo>
                    <a:pt x="32" y="28"/>
                  </a:lnTo>
                  <a:lnTo>
                    <a:pt x="31" y="27"/>
                  </a:lnTo>
                  <a:lnTo>
                    <a:pt x="36" y="27"/>
                  </a:lnTo>
                  <a:lnTo>
                    <a:pt x="34" y="26"/>
                  </a:lnTo>
                  <a:lnTo>
                    <a:pt x="33" y="26"/>
                  </a:lnTo>
                  <a:lnTo>
                    <a:pt x="33" y="25"/>
                  </a:lnTo>
                  <a:lnTo>
                    <a:pt x="33" y="25"/>
                  </a:lnTo>
                  <a:lnTo>
                    <a:pt x="33" y="24"/>
                  </a:lnTo>
                  <a:lnTo>
                    <a:pt x="33" y="24"/>
                  </a:lnTo>
                  <a:lnTo>
                    <a:pt x="32" y="24"/>
                  </a:lnTo>
                  <a:lnTo>
                    <a:pt x="30" y="24"/>
                  </a:lnTo>
                  <a:lnTo>
                    <a:pt x="29" y="23"/>
                  </a:lnTo>
                  <a:lnTo>
                    <a:pt x="30" y="22"/>
                  </a:lnTo>
                  <a:lnTo>
                    <a:pt x="29" y="21"/>
                  </a:lnTo>
                  <a:lnTo>
                    <a:pt x="29" y="20"/>
                  </a:lnTo>
                  <a:lnTo>
                    <a:pt x="31" y="23"/>
                  </a:lnTo>
                  <a:lnTo>
                    <a:pt x="33" y="23"/>
                  </a:lnTo>
                  <a:lnTo>
                    <a:pt x="33" y="23"/>
                  </a:lnTo>
                  <a:lnTo>
                    <a:pt x="35" y="24"/>
                  </a:lnTo>
                  <a:lnTo>
                    <a:pt x="36" y="24"/>
                  </a:lnTo>
                  <a:lnTo>
                    <a:pt x="35" y="24"/>
                  </a:lnTo>
                  <a:lnTo>
                    <a:pt x="36" y="24"/>
                  </a:lnTo>
                  <a:lnTo>
                    <a:pt x="39" y="24"/>
                  </a:lnTo>
                  <a:lnTo>
                    <a:pt x="40" y="24"/>
                  </a:lnTo>
                  <a:lnTo>
                    <a:pt x="41" y="22"/>
                  </a:lnTo>
                  <a:lnTo>
                    <a:pt x="42" y="20"/>
                  </a:lnTo>
                  <a:lnTo>
                    <a:pt x="42" y="20"/>
                  </a:lnTo>
                  <a:lnTo>
                    <a:pt x="40" y="20"/>
                  </a:lnTo>
                  <a:lnTo>
                    <a:pt x="39" y="20"/>
                  </a:lnTo>
                  <a:lnTo>
                    <a:pt x="36" y="17"/>
                  </a:lnTo>
                  <a:lnTo>
                    <a:pt x="35" y="17"/>
                  </a:lnTo>
                  <a:lnTo>
                    <a:pt x="35" y="18"/>
                  </a:lnTo>
                  <a:lnTo>
                    <a:pt x="34" y="17"/>
                  </a:lnTo>
                  <a:lnTo>
                    <a:pt x="33" y="16"/>
                  </a:lnTo>
                  <a:lnTo>
                    <a:pt x="29" y="16"/>
                  </a:lnTo>
                  <a:lnTo>
                    <a:pt x="29" y="15"/>
                  </a:lnTo>
                  <a:lnTo>
                    <a:pt x="29" y="15"/>
                  </a:lnTo>
                  <a:lnTo>
                    <a:pt x="32" y="15"/>
                  </a:lnTo>
                  <a:lnTo>
                    <a:pt x="33" y="14"/>
                  </a:lnTo>
                  <a:lnTo>
                    <a:pt x="33" y="15"/>
                  </a:lnTo>
                  <a:lnTo>
                    <a:pt x="33" y="16"/>
                  </a:lnTo>
                  <a:lnTo>
                    <a:pt x="34" y="16"/>
                  </a:lnTo>
                  <a:lnTo>
                    <a:pt x="35" y="16"/>
                  </a:lnTo>
                  <a:lnTo>
                    <a:pt x="35" y="15"/>
                  </a:lnTo>
                  <a:lnTo>
                    <a:pt x="35" y="14"/>
                  </a:lnTo>
                  <a:lnTo>
                    <a:pt x="34" y="13"/>
                  </a:lnTo>
                  <a:lnTo>
                    <a:pt x="32" y="11"/>
                  </a:lnTo>
                  <a:lnTo>
                    <a:pt x="31" y="11"/>
                  </a:lnTo>
                  <a:lnTo>
                    <a:pt x="30" y="10"/>
                  </a:lnTo>
                  <a:lnTo>
                    <a:pt x="30" y="9"/>
                  </a:lnTo>
                  <a:lnTo>
                    <a:pt x="29" y="9"/>
                  </a:lnTo>
                  <a:lnTo>
                    <a:pt x="29" y="10"/>
                  </a:lnTo>
                  <a:lnTo>
                    <a:pt x="27" y="11"/>
                  </a:lnTo>
                  <a:lnTo>
                    <a:pt x="26" y="12"/>
                  </a:lnTo>
                  <a:lnTo>
                    <a:pt x="25" y="13"/>
                  </a:lnTo>
                  <a:lnTo>
                    <a:pt x="24" y="12"/>
                  </a:lnTo>
                  <a:lnTo>
                    <a:pt x="23" y="13"/>
                  </a:lnTo>
                  <a:lnTo>
                    <a:pt x="21" y="12"/>
                  </a:lnTo>
                  <a:lnTo>
                    <a:pt x="19" y="15"/>
                  </a:lnTo>
                  <a:lnTo>
                    <a:pt x="18" y="17"/>
                  </a:lnTo>
                  <a:lnTo>
                    <a:pt x="18" y="16"/>
                  </a:lnTo>
                  <a:lnTo>
                    <a:pt x="18" y="15"/>
                  </a:lnTo>
                  <a:lnTo>
                    <a:pt x="19" y="13"/>
                  </a:lnTo>
                  <a:lnTo>
                    <a:pt x="19" y="11"/>
                  </a:lnTo>
                  <a:lnTo>
                    <a:pt x="19" y="9"/>
                  </a:lnTo>
                  <a:lnTo>
                    <a:pt x="19" y="9"/>
                  </a:lnTo>
                  <a:lnTo>
                    <a:pt x="19" y="7"/>
                  </a:lnTo>
                  <a:lnTo>
                    <a:pt x="18" y="6"/>
                  </a:lnTo>
                  <a:lnTo>
                    <a:pt x="18" y="4"/>
                  </a:lnTo>
                  <a:lnTo>
                    <a:pt x="16" y="4"/>
                  </a:lnTo>
                  <a:lnTo>
                    <a:pt x="16" y="3"/>
                  </a:lnTo>
                  <a:lnTo>
                    <a:pt x="15" y="4"/>
                  </a:lnTo>
                  <a:lnTo>
                    <a:pt x="14" y="5"/>
                  </a:lnTo>
                  <a:lnTo>
                    <a:pt x="14" y="3"/>
                  </a:lnTo>
                  <a:lnTo>
                    <a:pt x="11" y="2"/>
                  </a:lnTo>
                  <a:lnTo>
                    <a:pt x="10" y="2"/>
                  </a:lnTo>
                  <a:lnTo>
                    <a:pt x="7" y="0"/>
                  </a:lnTo>
                  <a:lnTo>
                    <a:pt x="6" y="0"/>
                  </a:lnTo>
                  <a:lnTo>
                    <a:pt x="3" y="1"/>
                  </a:lnTo>
                  <a:lnTo>
                    <a:pt x="2" y="2"/>
                  </a:lnTo>
                  <a:lnTo>
                    <a:pt x="2" y="2"/>
                  </a:lnTo>
                  <a:lnTo>
                    <a:pt x="0" y="2"/>
                  </a:lnTo>
                  <a:lnTo>
                    <a:pt x="0" y="3"/>
                  </a:lnTo>
                  <a:lnTo>
                    <a:pt x="0" y="4"/>
                  </a:lnTo>
                  <a:lnTo>
                    <a:pt x="0" y="5"/>
                  </a:lnTo>
                  <a:lnTo>
                    <a:pt x="1" y="5"/>
                  </a:lnTo>
                  <a:lnTo>
                    <a:pt x="4" y="7"/>
                  </a:lnTo>
                  <a:lnTo>
                    <a:pt x="4" y="8"/>
                  </a:lnTo>
                  <a:lnTo>
                    <a:pt x="2" y="8"/>
                  </a:lnTo>
                  <a:lnTo>
                    <a:pt x="0" y="6"/>
                  </a:lnTo>
                  <a:lnTo>
                    <a:pt x="0" y="7"/>
                  </a:lnTo>
                  <a:lnTo>
                    <a:pt x="0" y="9"/>
                  </a:lnTo>
                  <a:lnTo>
                    <a:pt x="0" y="9"/>
                  </a:lnTo>
                  <a:lnTo>
                    <a:pt x="2" y="9"/>
                  </a:lnTo>
                  <a:lnTo>
                    <a:pt x="2" y="10"/>
                  </a:lnTo>
                  <a:lnTo>
                    <a:pt x="4" y="11"/>
                  </a:lnTo>
                  <a:lnTo>
                    <a:pt x="4" y="10"/>
                  </a:lnTo>
                  <a:lnTo>
                    <a:pt x="4" y="13"/>
                  </a:lnTo>
                  <a:lnTo>
                    <a:pt x="5" y="12"/>
                  </a:lnTo>
                  <a:lnTo>
                    <a:pt x="7" y="17"/>
                  </a:lnTo>
                  <a:lnTo>
                    <a:pt x="9" y="17"/>
                  </a:lnTo>
                  <a:lnTo>
                    <a:pt x="10" y="18"/>
                  </a:lnTo>
                  <a:lnTo>
                    <a:pt x="11" y="21"/>
                  </a:lnTo>
                  <a:lnTo>
                    <a:pt x="11" y="20"/>
                  </a:lnTo>
                  <a:lnTo>
                    <a:pt x="11" y="20"/>
                  </a:lnTo>
                  <a:lnTo>
                    <a:pt x="17" y="21"/>
                  </a:lnTo>
                  <a:lnTo>
                    <a:pt x="17" y="21"/>
                  </a:lnTo>
                  <a:lnTo>
                    <a:pt x="17" y="20"/>
                  </a:lnTo>
                  <a:lnTo>
                    <a:pt x="17" y="20"/>
                  </a:lnTo>
                  <a:lnTo>
                    <a:pt x="18" y="20"/>
                  </a:lnTo>
                  <a:lnTo>
                    <a:pt x="18" y="20"/>
                  </a:lnTo>
                  <a:lnTo>
                    <a:pt x="19" y="19"/>
                  </a:lnTo>
                  <a:lnTo>
                    <a:pt x="19" y="18"/>
                  </a:lnTo>
                  <a:lnTo>
                    <a:pt x="19" y="17"/>
                  </a:lnTo>
                  <a:lnTo>
                    <a:pt x="20" y="18"/>
                  </a:lnTo>
                  <a:lnTo>
                    <a:pt x="22" y="27"/>
                  </a:lnTo>
                  <a:lnTo>
                    <a:pt x="23" y="27"/>
                  </a:lnTo>
                  <a:lnTo>
                    <a:pt x="26" y="31"/>
                  </a:lnTo>
                  <a:lnTo>
                    <a:pt x="26" y="35"/>
                  </a:lnTo>
                  <a:lnTo>
                    <a:pt x="26" y="35"/>
                  </a:lnTo>
                  <a:lnTo>
                    <a:pt x="24" y="40"/>
                  </a:lnTo>
                  <a:lnTo>
                    <a:pt x="24" y="40"/>
                  </a:lnTo>
                  <a:lnTo>
                    <a:pt x="24" y="44"/>
                  </a:lnTo>
                  <a:lnTo>
                    <a:pt x="24" y="46"/>
                  </a:lnTo>
                  <a:lnTo>
                    <a:pt x="26" y="45"/>
                  </a:lnTo>
                  <a:lnTo>
                    <a:pt x="26" y="49"/>
                  </a:lnTo>
                  <a:lnTo>
                    <a:pt x="26" y="52"/>
                  </a:lnTo>
                  <a:lnTo>
                    <a:pt x="27" y="53"/>
                  </a:lnTo>
                  <a:lnTo>
                    <a:pt x="29" y="54"/>
                  </a:lnTo>
                  <a:lnTo>
                    <a:pt x="28" y="54"/>
                  </a:lnTo>
                  <a:lnTo>
                    <a:pt x="28" y="56"/>
                  </a:lnTo>
                  <a:lnTo>
                    <a:pt x="29" y="56"/>
                  </a:lnTo>
                  <a:lnTo>
                    <a:pt x="30" y="56"/>
                  </a:lnTo>
                  <a:lnTo>
                    <a:pt x="30" y="54"/>
                  </a:lnTo>
                  <a:lnTo>
                    <a:pt x="33" y="52"/>
                  </a:lnTo>
                  <a:lnTo>
                    <a:pt x="32" y="54"/>
                  </a:lnTo>
                  <a:lnTo>
                    <a:pt x="33" y="57"/>
                  </a:lnTo>
                  <a:lnTo>
                    <a:pt x="33" y="53"/>
                  </a:lnTo>
                  <a:lnTo>
                    <a:pt x="34" y="56"/>
                  </a:lnTo>
                  <a:lnTo>
                    <a:pt x="36" y="56"/>
                  </a:lnTo>
                  <a:lnTo>
                    <a:pt x="35" y="57"/>
                  </a:lnTo>
                  <a:lnTo>
                    <a:pt x="37" y="57"/>
                  </a:lnTo>
                  <a:lnTo>
                    <a:pt x="37" y="57"/>
                  </a:lnTo>
                  <a:lnTo>
                    <a:pt x="37" y="58"/>
                  </a:lnTo>
                  <a:lnTo>
                    <a:pt x="40" y="58"/>
                  </a:lnTo>
                  <a:lnTo>
                    <a:pt x="41" y="5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8" name="Freeform 16"/>
            <p:cNvSpPr>
              <a:spLocks/>
            </p:cNvSpPr>
            <p:nvPr/>
          </p:nvSpPr>
          <p:spPr bwMode="auto">
            <a:xfrm>
              <a:off x="3558399" y="1567289"/>
              <a:ext cx="37473" cy="17419"/>
            </a:xfrm>
            <a:custGeom>
              <a:avLst/>
              <a:gdLst/>
              <a:ahLst/>
              <a:cxnLst>
                <a:cxn ang="0">
                  <a:pos x="10" y="0"/>
                </a:cxn>
                <a:cxn ang="0">
                  <a:pos x="9" y="0"/>
                </a:cxn>
                <a:cxn ang="0">
                  <a:pos x="8" y="0"/>
                </a:cxn>
                <a:cxn ang="0">
                  <a:pos x="3" y="2"/>
                </a:cxn>
                <a:cxn ang="0">
                  <a:pos x="1" y="2"/>
                </a:cxn>
                <a:cxn ang="0">
                  <a:pos x="1" y="3"/>
                </a:cxn>
                <a:cxn ang="0">
                  <a:pos x="0" y="4"/>
                </a:cxn>
                <a:cxn ang="0">
                  <a:pos x="1" y="6"/>
                </a:cxn>
                <a:cxn ang="0">
                  <a:pos x="2" y="6"/>
                </a:cxn>
                <a:cxn ang="0">
                  <a:pos x="2" y="6"/>
                </a:cxn>
                <a:cxn ang="0">
                  <a:pos x="3" y="6"/>
                </a:cxn>
                <a:cxn ang="0">
                  <a:pos x="3" y="6"/>
                </a:cxn>
                <a:cxn ang="0">
                  <a:pos x="3" y="6"/>
                </a:cxn>
                <a:cxn ang="0">
                  <a:pos x="7" y="6"/>
                </a:cxn>
                <a:cxn ang="0">
                  <a:pos x="10" y="5"/>
                </a:cxn>
                <a:cxn ang="0">
                  <a:pos x="11" y="4"/>
                </a:cxn>
                <a:cxn ang="0">
                  <a:pos x="11" y="2"/>
                </a:cxn>
                <a:cxn ang="0">
                  <a:pos x="10" y="2"/>
                </a:cxn>
                <a:cxn ang="0">
                  <a:pos x="10" y="0"/>
                </a:cxn>
              </a:cxnLst>
              <a:rect l="0" t="0" r="r" b="b"/>
              <a:pathLst>
                <a:path w="11" h="6">
                  <a:moveTo>
                    <a:pt x="10" y="0"/>
                  </a:moveTo>
                  <a:lnTo>
                    <a:pt x="9" y="0"/>
                  </a:lnTo>
                  <a:lnTo>
                    <a:pt x="8" y="0"/>
                  </a:lnTo>
                  <a:lnTo>
                    <a:pt x="3" y="2"/>
                  </a:lnTo>
                  <a:lnTo>
                    <a:pt x="1" y="2"/>
                  </a:lnTo>
                  <a:lnTo>
                    <a:pt x="1" y="3"/>
                  </a:lnTo>
                  <a:lnTo>
                    <a:pt x="0" y="4"/>
                  </a:lnTo>
                  <a:lnTo>
                    <a:pt x="1" y="6"/>
                  </a:lnTo>
                  <a:lnTo>
                    <a:pt x="2" y="6"/>
                  </a:lnTo>
                  <a:lnTo>
                    <a:pt x="2" y="6"/>
                  </a:lnTo>
                  <a:lnTo>
                    <a:pt x="3" y="6"/>
                  </a:lnTo>
                  <a:lnTo>
                    <a:pt x="3" y="6"/>
                  </a:lnTo>
                  <a:lnTo>
                    <a:pt x="3" y="6"/>
                  </a:lnTo>
                  <a:lnTo>
                    <a:pt x="7" y="6"/>
                  </a:lnTo>
                  <a:lnTo>
                    <a:pt x="10" y="5"/>
                  </a:lnTo>
                  <a:lnTo>
                    <a:pt x="11" y="4"/>
                  </a:lnTo>
                  <a:lnTo>
                    <a:pt x="11" y="2"/>
                  </a:lnTo>
                  <a:lnTo>
                    <a:pt x="10" y="2"/>
                  </a:lnTo>
                  <a:lnTo>
                    <a:pt x="1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9" name="Freeform 17"/>
            <p:cNvSpPr>
              <a:spLocks/>
            </p:cNvSpPr>
            <p:nvPr/>
          </p:nvSpPr>
          <p:spPr bwMode="auto">
            <a:xfrm>
              <a:off x="3537959" y="1337945"/>
              <a:ext cx="126045" cy="124833"/>
            </a:xfrm>
            <a:custGeom>
              <a:avLst/>
              <a:gdLst/>
              <a:ahLst/>
              <a:cxnLst>
                <a:cxn ang="0">
                  <a:pos x="4" y="9"/>
                </a:cxn>
                <a:cxn ang="0">
                  <a:pos x="5" y="12"/>
                </a:cxn>
                <a:cxn ang="0">
                  <a:pos x="3" y="15"/>
                </a:cxn>
                <a:cxn ang="0">
                  <a:pos x="5" y="16"/>
                </a:cxn>
                <a:cxn ang="0">
                  <a:pos x="7" y="12"/>
                </a:cxn>
                <a:cxn ang="0">
                  <a:pos x="8" y="11"/>
                </a:cxn>
                <a:cxn ang="0">
                  <a:pos x="9" y="13"/>
                </a:cxn>
                <a:cxn ang="0">
                  <a:pos x="8" y="15"/>
                </a:cxn>
                <a:cxn ang="0">
                  <a:pos x="8" y="17"/>
                </a:cxn>
                <a:cxn ang="0">
                  <a:pos x="9" y="16"/>
                </a:cxn>
                <a:cxn ang="0">
                  <a:pos x="10" y="18"/>
                </a:cxn>
                <a:cxn ang="0">
                  <a:pos x="12" y="18"/>
                </a:cxn>
                <a:cxn ang="0">
                  <a:pos x="9" y="20"/>
                </a:cxn>
                <a:cxn ang="0">
                  <a:pos x="12" y="22"/>
                </a:cxn>
                <a:cxn ang="0">
                  <a:pos x="9" y="24"/>
                </a:cxn>
                <a:cxn ang="0">
                  <a:pos x="5" y="23"/>
                </a:cxn>
                <a:cxn ang="0">
                  <a:pos x="4" y="27"/>
                </a:cxn>
                <a:cxn ang="0">
                  <a:pos x="8" y="30"/>
                </a:cxn>
                <a:cxn ang="0">
                  <a:pos x="11" y="30"/>
                </a:cxn>
                <a:cxn ang="0">
                  <a:pos x="12" y="29"/>
                </a:cxn>
                <a:cxn ang="0">
                  <a:pos x="16" y="28"/>
                </a:cxn>
                <a:cxn ang="0">
                  <a:pos x="17" y="30"/>
                </a:cxn>
                <a:cxn ang="0">
                  <a:pos x="19" y="30"/>
                </a:cxn>
                <a:cxn ang="0">
                  <a:pos x="23" y="31"/>
                </a:cxn>
                <a:cxn ang="0">
                  <a:pos x="25" y="32"/>
                </a:cxn>
                <a:cxn ang="0">
                  <a:pos x="26" y="32"/>
                </a:cxn>
                <a:cxn ang="0">
                  <a:pos x="26" y="34"/>
                </a:cxn>
                <a:cxn ang="0">
                  <a:pos x="27" y="39"/>
                </a:cxn>
                <a:cxn ang="0">
                  <a:pos x="29" y="42"/>
                </a:cxn>
                <a:cxn ang="0">
                  <a:pos x="31" y="43"/>
                </a:cxn>
                <a:cxn ang="0">
                  <a:pos x="32" y="41"/>
                </a:cxn>
                <a:cxn ang="0">
                  <a:pos x="35" y="41"/>
                </a:cxn>
                <a:cxn ang="0">
                  <a:pos x="36" y="38"/>
                </a:cxn>
                <a:cxn ang="0">
                  <a:pos x="34" y="30"/>
                </a:cxn>
                <a:cxn ang="0">
                  <a:pos x="32" y="28"/>
                </a:cxn>
                <a:cxn ang="0">
                  <a:pos x="31" y="24"/>
                </a:cxn>
                <a:cxn ang="0">
                  <a:pos x="33" y="21"/>
                </a:cxn>
                <a:cxn ang="0">
                  <a:pos x="33" y="19"/>
                </a:cxn>
                <a:cxn ang="0">
                  <a:pos x="32" y="19"/>
                </a:cxn>
                <a:cxn ang="0">
                  <a:pos x="31" y="18"/>
                </a:cxn>
                <a:cxn ang="0">
                  <a:pos x="30" y="18"/>
                </a:cxn>
                <a:cxn ang="0">
                  <a:pos x="30" y="16"/>
                </a:cxn>
                <a:cxn ang="0">
                  <a:pos x="26" y="12"/>
                </a:cxn>
                <a:cxn ang="0">
                  <a:pos x="24" y="13"/>
                </a:cxn>
                <a:cxn ang="0">
                  <a:pos x="23" y="14"/>
                </a:cxn>
                <a:cxn ang="0">
                  <a:pos x="23" y="12"/>
                </a:cxn>
                <a:cxn ang="0">
                  <a:pos x="23" y="8"/>
                </a:cxn>
                <a:cxn ang="0">
                  <a:pos x="22" y="8"/>
                </a:cxn>
                <a:cxn ang="0">
                  <a:pos x="21" y="8"/>
                </a:cxn>
                <a:cxn ang="0">
                  <a:pos x="19" y="7"/>
                </a:cxn>
                <a:cxn ang="0">
                  <a:pos x="17" y="5"/>
                </a:cxn>
                <a:cxn ang="0">
                  <a:pos x="15" y="8"/>
                </a:cxn>
                <a:cxn ang="0">
                  <a:pos x="14" y="12"/>
                </a:cxn>
                <a:cxn ang="0">
                  <a:pos x="13" y="3"/>
                </a:cxn>
                <a:cxn ang="0">
                  <a:pos x="12" y="2"/>
                </a:cxn>
                <a:cxn ang="0">
                  <a:pos x="11" y="1"/>
                </a:cxn>
                <a:cxn ang="0">
                  <a:pos x="8" y="0"/>
                </a:cxn>
                <a:cxn ang="0">
                  <a:pos x="2" y="2"/>
                </a:cxn>
                <a:cxn ang="0">
                  <a:pos x="0" y="5"/>
                </a:cxn>
                <a:cxn ang="0">
                  <a:pos x="1" y="11"/>
                </a:cxn>
              </a:cxnLst>
              <a:rect l="0" t="0" r="r" b="b"/>
              <a:pathLst>
                <a:path w="37" h="43">
                  <a:moveTo>
                    <a:pt x="1" y="11"/>
                  </a:moveTo>
                  <a:lnTo>
                    <a:pt x="4" y="9"/>
                  </a:lnTo>
                  <a:lnTo>
                    <a:pt x="5" y="10"/>
                  </a:lnTo>
                  <a:lnTo>
                    <a:pt x="5" y="12"/>
                  </a:lnTo>
                  <a:lnTo>
                    <a:pt x="4" y="15"/>
                  </a:lnTo>
                  <a:lnTo>
                    <a:pt x="3" y="15"/>
                  </a:lnTo>
                  <a:lnTo>
                    <a:pt x="4" y="16"/>
                  </a:lnTo>
                  <a:lnTo>
                    <a:pt x="5" y="16"/>
                  </a:lnTo>
                  <a:lnTo>
                    <a:pt x="6" y="12"/>
                  </a:lnTo>
                  <a:lnTo>
                    <a:pt x="7" y="12"/>
                  </a:lnTo>
                  <a:lnTo>
                    <a:pt x="8" y="11"/>
                  </a:lnTo>
                  <a:lnTo>
                    <a:pt x="8" y="11"/>
                  </a:lnTo>
                  <a:lnTo>
                    <a:pt x="9" y="12"/>
                  </a:lnTo>
                  <a:lnTo>
                    <a:pt x="9" y="13"/>
                  </a:lnTo>
                  <a:lnTo>
                    <a:pt x="9" y="14"/>
                  </a:lnTo>
                  <a:lnTo>
                    <a:pt x="8" y="15"/>
                  </a:lnTo>
                  <a:lnTo>
                    <a:pt x="8" y="16"/>
                  </a:lnTo>
                  <a:lnTo>
                    <a:pt x="8" y="17"/>
                  </a:lnTo>
                  <a:lnTo>
                    <a:pt x="9" y="17"/>
                  </a:lnTo>
                  <a:lnTo>
                    <a:pt x="9" y="16"/>
                  </a:lnTo>
                  <a:lnTo>
                    <a:pt x="10" y="16"/>
                  </a:lnTo>
                  <a:lnTo>
                    <a:pt x="10" y="18"/>
                  </a:lnTo>
                  <a:lnTo>
                    <a:pt x="12" y="17"/>
                  </a:lnTo>
                  <a:lnTo>
                    <a:pt x="12" y="18"/>
                  </a:lnTo>
                  <a:lnTo>
                    <a:pt x="12" y="19"/>
                  </a:lnTo>
                  <a:lnTo>
                    <a:pt x="9" y="20"/>
                  </a:lnTo>
                  <a:lnTo>
                    <a:pt x="9" y="21"/>
                  </a:lnTo>
                  <a:lnTo>
                    <a:pt x="12" y="22"/>
                  </a:lnTo>
                  <a:lnTo>
                    <a:pt x="12" y="24"/>
                  </a:lnTo>
                  <a:lnTo>
                    <a:pt x="9" y="24"/>
                  </a:lnTo>
                  <a:lnTo>
                    <a:pt x="6" y="23"/>
                  </a:lnTo>
                  <a:lnTo>
                    <a:pt x="5" y="23"/>
                  </a:lnTo>
                  <a:lnTo>
                    <a:pt x="4" y="23"/>
                  </a:lnTo>
                  <a:lnTo>
                    <a:pt x="4" y="27"/>
                  </a:lnTo>
                  <a:lnTo>
                    <a:pt x="5" y="29"/>
                  </a:lnTo>
                  <a:lnTo>
                    <a:pt x="8" y="30"/>
                  </a:lnTo>
                  <a:lnTo>
                    <a:pt x="10" y="31"/>
                  </a:lnTo>
                  <a:lnTo>
                    <a:pt x="11" y="30"/>
                  </a:lnTo>
                  <a:lnTo>
                    <a:pt x="12" y="29"/>
                  </a:lnTo>
                  <a:lnTo>
                    <a:pt x="12" y="29"/>
                  </a:lnTo>
                  <a:lnTo>
                    <a:pt x="16" y="27"/>
                  </a:lnTo>
                  <a:lnTo>
                    <a:pt x="16" y="28"/>
                  </a:lnTo>
                  <a:lnTo>
                    <a:pt x="16" y="30"/>
                  </a:lnTo>
                  <a:lnTo>
                    <a:pt x="17" y="30"/>
                  </a:lnTo>
                  <a:lnTo>
                    <a:pt x="18" y="30"/>
                  </a:lnTo>
                  <a:lnTo>
                    <a:pt x="19" y="30"/>
                  </a:lnTo>
                  <a:lnTo>
                    <a:pt x="23" y="30"/>
                  </a:lnTo>
                  <a:lnTo>
                    <a:pt x="23" y="31"/>
                  </a:lnTo>
                  <a:lnTo>
                    <a:pt x="23" y="32"/>
                  </a:lnTo>
                  <a:lnTo>
                    <a:pt x="25" y="32"/>
                  </a:lnTo>
                  <a:lnTo>
                    <a:pt x="25" y="31"/>
                  </a:lnTo>
                  <a:lnTo>
                    <a:pt x="26" y="32"/>
                  </a:lnTo>
                  <a:lnTo>
                    <a:pt x="26" y="33"/>
                  </a:lnTo>
                  <a:lnTo>
                    <a:pt x="26" y="34"/>
                  </a:lnTo>
                  <a:lnTo>
                    <a:pt x="26" y="37"/>
                  </a:lnTo>
                  <a:lnTo>
                    <a:pt x="27" y="39"/>
                  </a:lnTo>
                  <a:lnTo>
                    <a:pt x="27" y="40"/>
                  </a:lnTo>
                  <a:lnTo>
                    <a:pt x="29" y="42"/>
                  </a:lnTo>
                  <a:lnTo>
                    <a:pt x="30" y="41"/>
                  </a:lnTo>
                  <a:lnTo>
                    <a:pt x="31" y="43"/>
                  </a:lnTo>
                  <a:lnTo>
                    <a:pt x="32" y="42"/>
                  </a:lnTo>
                  <a:lnTo>
                    <a:pt x="32" y="41"/>
                  </a:lnTo>
                  <a:lnTo>
                    <a:pt x="34" y="41"/>
                  </a:lnTo>
                  <a:lnTo>
                    <a:pt x="35" y="41"/>
                  </a:lnTo>
                  <a:lnTo>
                    <a:pt x="36" y="40"/>
                  </a:lnTo>
                  <a:lnTo>
                    <a:pt x="36" y="38"/>
                  </a:lnTo>
                  <a:lnTo>
                    <a:pt x="37" y="36"/>
                  </a:lnTo>
                  <a:lnTo>
                    <a:pt x="34" y="30"/>
                  </a:lnTo>
                  <a:lnTo>
                    <a:pt x="33" y="28"/>
                  </a:lnTo>
                  <a:lnTo>
                    <a:pt x="32" y="28"/>
                  </a:lnTo>
                  <a:lnTo>
                    <a:pt x="32" y="26"/>
                  </a:lnTo>
                  <a:lnTo>
                    <a:pt x="31" y="24"/>
                  </a:lnTo>
                  <a:lnTo>
                    <a:pt x="33" y="23"/>
                  </a:lnTo>
                  <a:lnTo>
                    <a:pt x="33" y="21"/>
                  </a:lnTo>
                  <a:lnTo>
                    <a:pt x="33" y="20"/>
                  </a:lnTo>
                  <a:lnTo>
                    <a:pt x="33" y="19"/>
                  </a:lnTo>
                  <a:lnTo>
                    <a:pt x="33" y="19"/>
                  </a:lnTo>
                  <a:lnTo>
                    <a:pt x="32" y="19"/>
                  </a:lnTo>
                  <a:lnTo>
                    <a:pt x="32" y="19"/>
                  </a:lnTo>
                  <a:lnTo>
                    <a:pt x="31" y="18"/>
                  </a:lnTo>
                  <a:lnTo>
                    <a:pt x="31" y="18"/>
                  </a:lnTo>
                  <a:lnTo>
                    <a:pt x="30" y="18"/>
                  </a:lnTo>
                  <a:lnTo>
                    <a:pt x="30" y="17"/>
                  </a:lnTo>
                  <a:lnTo>
                    <a:pt x="30" y="16"/>
                  </a:lnTo>
                  <a:lnTo>
                    <a:pt x="30" y="14"/>
                  </a:lnTo>
                  <a:lnTo>
                    <a:pt x="26" y="12"/>
                  </a:lnTo>
                  <a:lnTo>
                    <a:pt x="26" y="12"/>
                  </a:lnTo>
                  <a:lnTo>
                    <a:pt x="24" y="13"/>
                  </a:lnTo>
                  <a:lnTo>
                    <a:pt x="23" y="14"/>
                  </a:lnTo>
                  <a:lnTo>
                    <a:pt x="23" y="14"/>
                  </a:lnTo>
                  <a:lnTo>
                    <a:pt x="23" y="13"/>
                  </a:lnTo>
                  <a:lnTo>
                    <a:pt x="23" y="12"/>
                  </a:lnTo>
                  <a:lnTo>
                    <a:pt x="23" y="10"/>
                  </a:lnTo>
                  <a:lnTo>
                    <a:pt x="23" y="8"/>
                  </a:lnTo>
                  <a:lnTo>
                    <a:pt x="22" y="8"/>
                  </a:lnTo>
                  <a:lnTo>
                    <a:pt x="22" y="8"/>
                  </a:lnTo>
                  <a:lnTo>
                    <a:pt x="21" y="9"/>
                  </a:lnTo>
                  <a:lnTo>
                    <a:pt x="21" y="8"/>
                  </a:lnTo>
                  <a:lnTo>
                    <a:pt x="21" y="8"/>
                  </a:lnTo>
                  <a:lnTo>
                    <a:pt x="19" y="7"/>
                  </a:lnTo>
                  <a:lnTo>
                    <a:pt x="19" y="5"/>
                  </a:lnTo>
                  <a:lnTo>
                    <a:pt x="17" y="5"/>
                  </a:lnTo>
                  <a:lnTo>
                    <a:pt x="16" y="5"/>
                  </a:lnTo>
                  <a:lnTo>
                    <a:pt x="15" y="8"/>
                  </a:lnTo>
                  <a:lnTo>
                    <a:pt x="14" y="10"/>
                  </a:lnTo>
                  <a:lnTo>
                    <a:pt x="14" y="12"/>
                  </a:lnTo>
                  <a:lnTo>
                    <a:pt x="12" y="9"/>
                  </a:lnTo>
                  <a:lnTo>
                    <a:pt x="13" y="3"/>
                  </a:lnTo>
                  <a:lnTo>
                    <a:pt x="12" y="2"/>
                  </a:lnTo>
                  <a:lnTo>
                    <a:pt x="12" y="2"/>
                  </a:lnTo>
                  <a:lnTo>
                    <a:pt x="10" y="3"/>
                  </a:lnTo>
                  <a:lnTo>
                    <a:pt x="11" y="1"/>
                  </a:lnTo>
                  <a:lnTo>
                    <a:pt x="10" y="1"/>
                  </a:lnTo>
                  <a:lnTo>
                    <a:pt x="8" y="0"/>
                  </a:lnTo>
                  <a:lnTo>
                    <a:pt x="6" y="1"/>
                  </a:lnTo>
                  <a:lnTo>
                    <a:pt x="2" y="2"/>
                  </a:lnTo>
                  <a:lnTo>
                    <a:pt x="1" y="1"/>
                  </a:lnTo>
                  <a:lnTo>
                    <a:pt x="0" y="5"/>
                  </a:lnTo>
                  <a:lnTo>
                    <a:pt x="1" y="10"/>
                  </a:lnTo>
                  <a:lnTo>
                    <a:pt x="1" y="1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0" name="Freeform 18"/>
            <p:cNvSpPr>
              <a:spLocks/>
            </p:cNvSpPr>
            <p:nvPr/>
          </p:nvSpPr>
          <p:spPr bwMode="auto">
            <a:xfrm>
              <a:off x="3531146" y="1465681"/>
              <a:ext cx="34066" cy="46449"/>
            </a:xfrm>
            <a:custGeom>
              <a:avLst/>
              <a:gdLst/>
              <a:ahLst/>
              <a:cxnLst>
                <a:cxn ang="0">
                  <a:pos x="2" y="7"/>
                </a:cxn>
                <a:cxn ang="0">
                  <a:pos x="5" y="15"/>
                </a:cxn>
                <a:cxn ang="0">
                  <a:pos x="6" y="15"/>
                </a:cxn>
                <a:cxn ang="0">
                  <a:pos x="8" y="16"/>
                </a:cxn>
                <a:cxn ang="0">
                  <a:pos x="9" y="15"/>
                </a:cxn>
                <a:cxn ang="0">
                  <a:pos x="9" y="15"/>
                </a:cxn>
                <a:cxn ang="0">
                  <a:pos x="10" y="15"/>
                </a:cxn>
                <a:cxn ang="0">
                  <a:pos x="10" y="13"/>
                </a:cxn>
                <a:cxn ang="0">
                  <a:pos x="9" y="12"/>
                </a:cxn>
                <a:cxn ang="0">
                  <a:pos x="9" y="12"/>
                </a:cxn>
                <a:cxn ang="0">
                  <a:pos x="7" y="9"/>
                </a:cxn>
                <a:cxn ang="0">
                  <a:pos x="7" y="9"/>
                </a:cxn>
                <a:cxn ang="0">
                  <a:pos x="6" y="8"/>
                </a:cxn>
                <a:cxn ang="0">
                  <a:pos x="6" y="8"/>
                </a:cxn>
                <a:cxn ang="0">
                  <a:pos x="6" y="6"/>
                </a:cxn>
                <a:cxn ang="0">
                  <a:pos x="6" y="5"/>
                </a:cxn>
                <a:cxn ang="0">
                  <a:pos x="5" y="5"/>
                </a:cxn>
                <a:cxn ang="0">
                  <a:pos x="5" y="4"/>
                </a:cxn>
                <a:cxn ang="0">
                  <a:pos x="5" y="4"/>
                </a:cxn>
                <a:cxn ang="0">
                  <a:pos x="4" y="3"/>
                </a:cxn>
                <a:cxn ang="0">
                  <a:pos x="3" y="1"/>
                </a:cxn>
                <a:cxn ang="0">
                  <a:pos x="3" y="1"/>
                </a:cxn>
                <a:cxn ang="0">
                  <a:pos x="1" y="1"/>
                </a:cxn>
                <a:cxn ang="0">
                  <a:pos x="0" y="0"/>
                </a:cxn>
                <a:cxn ang="0">
                  <a:pos x="0" y="1"/>
                </a:cxn>
                <a:cxn ang="0">
                  <a:pos x="2" y="6"/>
                </a:cxn>
                <a:cxn ang="0">
                  <a:pos x="2" y="7"/>
                </a:cxn>
              </a:cxnLst>
              <a:rect l="0" t="0" r="r" b="b"/>
              <a:pathLst>
                <a:path w="10" h="16">
                  <a:moveTo>
                    <a:pt x="2" y="7"/>
                  </a:moveTo>
                  <a:lnTo>
                    <a:pt x="5" y="15"/>
                  </a:lnTo>
                  <a:lnTo>
                    <a:pt x="6" y="15"/>
                  </a:lnTo>
                  <a:lnTo>
                    <a:pt x="8" y="16"/>
                  </a:lnTo>
                  <a:lnTo>
                    <a:pt x="9" y="15"/>
                  </a:lnTo>
                  <a:lnTo>
                    <a:pt x="9" y="15"/>
                  </a:lnTo>
                  <a:lnTo>
                    <a:pt x="10" y="15"/>
                  </a:lnTo>
                  <a:lnTo>
                    <a:pt x="10" y="13"/>
                  </a:lnTo>
                  <a:lnTo>
                    <a:pt x="9" y="12"/>
                  </a:lnTo>
                  <a:lnTo>
                    <a:pt x="9" y="12"/>
                  </a:lnTo>
                  <a:lnTo>
                    <a:pt x="7" y="9"/>
                  </a:lnTo>
                  <a:lnTo>
                    <a:pt x="7" y="9"/>
                  </a:lnTo>
                  <a:lnTo>
                    <a:pt x="6" y="8"/>
                  </a:lnTo>
                  <a:lnTo>
                    <a:pt x="6" y="8"/>
                  </a:lnTo>
                  <a:lnTo>
                    <a:pt x="6" y="6"/>
                  </a:lnTo>
                  <a:lnTo>
                    <a:pt x="6" y="5"/>
                  </a:lnTo>
                  <a:lnTo>
                    <a:pt x="5" y="5"/>
                  </a:lnTo>
                  <a:lnTo>
                    <a:pt x="5" y="4"/>
                  </a:lnTo>
                  <a:lnTo>
                    <a:pt x="5" y="4"/>
                  </a:lnTo>
                  <a:lnTo>
                    <a:pt x="4" y="3"/>
                  </a:lnTo>
                  <a:lnTo>
                    <a:pt x="3" y="1"/>
                  </a:lnTo>
                  <a:lnTo>
                    <a:pt x="3" y="1"/>
                  </a:lnTo>
                  <a:lnTo>
                    <a:pt x="1" y="1"/>
                  </a:lnTo>
                  <a:lnTo>
                    <a:pt x="0" y="0"/>
                  </a:lnTo>
                  <a:lnTo>
                    <a:pt x="0" y="1"/>
                  </a:lnTo>
                  <a:lnTo>
                    <a:pt x="2" y="6"/>
                  </a:lnTo>
                  <a:lnTo>
                    <a:pt x="2"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1" name="Freeform 19"/>
            <p:cNvSpPr>
              <a:spLocks/>
            </p:cNvSpPr>
            <p:nvPr/>
          </p:nvSpPr>
          <p:spPr bwMode="auto">
            <a:xfrm>
              <a:off x="3572026" y="986671"/>
              <a:ext cx="354289" cy="455785"/>
            </a:xfrm>
            <a:custGeom>
              <a:avLst/>
              <a:gdLst/>
              <a:ahLst/>
              <a:cxnLst>
                <a:cxn ang="0">
                  <a:pos x="14" y="54"/>
                </a:cxn>
                <a:cxn ang="0">
                  <a:pos x="25" y="75"/>
                </a:cxn>
                <a:cxn ang="0">
                  <a:pos x="46" y="110"/>
                </a:cxn>
                <a:cxn ang="0">
                  <a:pos x="55" y="130"/>
                </a:cxn>
                <a:cxn ang="0">
                  <a:pos x="57" y="134"/>
                </a:cxn>
                <a:cxn ang="0">
                  <a:pos x="57" y="137"/>
                </a:cxn>
                <a:cxn ang="0">
                  <a:pos x="66" y="144"/>
                </a:cxn>
                <a:cxn ang="0">
                  <a:pos x="68" y="147"/>
                </a:cxn>
                <a:cxn ang="0">
                  <a:pos x="60" y="147"/>
                </a:cxn>
                <a:cxn ang="0">
                  <a:pos x="60" y="151"/>
                </a:cxn>
                <a:cxn ang="0">
                  <a:pos x="64" y="153"/>
                </a:cxn>
                <a:cxn ang="0">
                  <a:pos x="65" y="158"/>
                </a:cxn>
                <a:cxn ang="0">
                  <a:pos x="69" y="154"/>
                </a:cxn>
                <a:cxn ang="0">
                  <a:pos x="73" y="153"/>
                </a:cxn>
                <a:cxn ang="0">
                  <a:pos x="72" y="157"/>
                </a:cxn>
                <a:cxn ang="0">
                  <a:pos x="75" y="155"/>
                </a:cxn>
                <a:cxn ang="0">
                  <a:pos x="76" y="155"/>
                </a:cxn>
                <a:cxn ang="0">
                  <a:pos x="79" y="153"/>
                </a:cxn>
                <a:cxn ang="0">
                  <a:pos x="90" y="155"/>
                </a:cxn>
                <a:cxn ang="0">
                  <a:pos x="83" y="156"/>
                </a:cxn>
                <a:cxn ang="0">
                  <a:pos x="82" y="159"/>
                </a:cxn>
                <a:cxn ang="0">
                  <a:pos x="94" y="158"/>
                </a:cxn>
                <a:cxn ang="0">
                  <a:pos x="77" y="163"/>
                </a:cxn>
                <a:cxn ang="0">
                  <a:pos x="73" y="175"/>
                </a:cxn>
                <a:cxn ang="0">
                  <a:pos x="76" y="177"/>
                </a:cxn>
                <a:cxn ang="0">
                  <a:pos x="75" y="180"/>
                </a:cxn>
                <a:cxn ang="0">
                  <a:pos x="77" y="183"/>
                </a:cxn>
                <a:cxn ang="0">
                  <a:pos x="85" y="186"/>
                </a:cxn>
                <a:cxn ang="0">
                  <a:pos x="79" y="192"/>
                </a:cxn>
                <a:cxn ang="0">
                  <a:pos x="82" y="192"/>
                </a:cxn>
                <a:cxn ang="0">
                  <a:pos x="83" y="196"/>
                </a:cxn>
                <a:cxn ang="0">
                  <a:pos x="92" y="200"/>
                </a:cxn>
                <a:cxn ang="0">
                  <a:pos x="94" y="196"/>
                </a:cxn>
                <a:cxn ang="0">
                  <a:pos x="99" y="197"/>
                </a:cxn>
                <a:cxn ang="0">
                  <a:pos x="96" y="186"/>
                </a:cxn>
                <a:cxn ang="0">
                  <a:pos x="102" y="191"/>
                </a:cxn>
                <a:cxn ang="0">
                  <a:pos x="107" y="190"/>
                </a:cxn>
                <a:cxn ang="0">
                  <a:pos x="106" y="183"/>
                </a:cxn>
                <a:cxn ang="0">
                  <a:pos x="111" y="184"/>
                </a:cxn>
                <a:cxn ang="0">
                  <a:pos x="110" y="165"/>
                </a:cxn>
                <a:cxn ang="0">
                  <a:pos x="117" y="173"/>
                </a:cxn>
                <a:cxn ang="0">
                  <a:pos x="120" y="168"/>
                </a:cxn>
                <a:cxn ang="0">
                  <a:pos x="132" y="158"/>
                </a:cxn>
                <a:cxn ang="0">
                  <a:pos x="130" y="150"/>
                </a:cxn>
                <a:cxn ang="0">
                  <a:pos x="125" y="147"/>
                </a:cxn>
                <a:cxn ang="0">
                  <a:pos x="123" y="150"/>
                </a:cxn>
                <a:cxn ang="0">
                  <a:pos x="121" y="142"/>
                </a:cxn>
                <a:cxn ang="0">
                  <a:pos x="116" y="142"/>
                </a:cxn>
                <a:cxn ang="0">
                  <a:pos x="115" y="142"/>
                </a:cxn>
                <a:cxn ang="0">
                  <a:pos x="116" y="132"/>
                </a:cxn>
                <a:cxn ang="0">
                  <a:pos x="111" y="127"/>
                </a:cxn>
                <a:cxn ang="0">
                  <a:pos x="102" y="123"/>
                </a:cxn>
                <a:cxn ang="0">
                  <a:pos x="109" y="92"/>
                </a:cxn>
                <a:cxn ang="0">
                  <a:pos x="94" y="69"/>
                </a:cxn>
                <a:cxn ang="0">
                  <a:pos x="88" y="56"/>
                </a:cxn>
                <a:cxn ang="0">
                  <a:pos x="87" y="26"/>
                </a:cxn>
                <a:cxn ang="0">
                  <a:pos x="63" y="2"/>
                </a:cxn>
                <a:cxn ang="0">
                  <a:pos x="51" y="10"/>
                </a:cxn>
                <a:cxn ang="0">
                  <a:pos x="59" y="18"/>
                </a:cxn>
                <a:cxn ang="0">
                  <a:pos x="45" y="19"/>
                </a:cxn>
                <a:cxn ang="0">
                  <a:pos x="27" y="20"/>
                </a:cxn>
                <a:cxn ang="0">
                  <a:pos x="16" y="13"/>
                </a:cxn>
                <a:cxn ang="0">
                  <a:pos x="13" y="26"/>
                </a:cxn>
              </a:cxnLst>
              <a:rect l="0" t="0" r="r" b="b"/>
              <a:pathLst>
                <a:path w="132" h="200">
                  <a:moveTo>
                    <a:pt x="13" y="26"/>
                  </a:moveTo>
                  <a:cubicBezTo>
                    <a:pt x="22" y="32"/>
                    <a:pt x="22" y="32"/>
                    <a:pt x="22" y="32"/>
                  </a:cubicBezTo>
                  <a:cubicBezTo>
                    <a:pt x="22" y="32"/>
                    <a:pt x="23" y="37"/>
                    <a:pt x="16" y="43"/>
                  </a:cubicBezTo>
                  <a:cubicBezTo>
                    <a:pt x="10" y="49"/>
                    <a:pt x="8" y="54"/>
                    <a:pt x="14" y="54"/>
                  </a:cubicBezTo>
                  <a:cubicBezTo>
                    <a:pt x="21" y="54"/>
                    <a:pt x="29" y="56"/>
                    <a:pt x="29" y="56"/>
                  </a:cubicBezTo>
                  <a:cubicBezTo>
                    <a:pt x="29" y="56"/>
                    <a:pt x="33" y="57"/>
                    <a:pt x="28" y="62"/>
                  </a:cubicBezTo>
                  <a:cubicBezTo>
                    <a:pt x="22" y="68"/>
                    <a:pt x="20" y="70"/>
                    <a:pt x="20" y="70"/>
                  </a:cubicBezTo>
                  <a:cubicBezTo>
                    <a:pt x="20" y="70"/>
                    <a:pt x="12" y="75"/>
                    <a:pt x="25" y="75"/>
                  </a:cubicBezTo>
                  <a:cubicBezTo>
                    <a:pt x="37" y="75"/>
                    <a:pt x="37" y="81"/>
                    <a:pt x="37" y="81"/>
                  </a:cubicBezTo>
                  <a:cubicBezTo>
                    <a:pt x="37" y="81"/>
                    <a:pt x="40" y="91"/>
                    <a:pt x="43" y="94"/>
                  </a:cubicBezTo>
                  <a:cubicBezTo>
                    <a:pt x="45" y="96"/>
                    <a:pt x="45" y="106"/>
                    <a:pt x="45" y="106"/>
                  </a:cubicBezTo>
                  <a:cubicBezTo>
                    <a:pt x="45" y="106"/>
                    <a:pt x="49" y="107"/>
                    <a:pt x="46" y="110"/>
                  </a:cubicBezTo>
                  <a:cubicBezTo>
                    <a:pt x="43" y="113"/>
                    <a:pt x="44" y="119"/>
                    <a:pt x="47" y="119"/>
                  </a:cubicBezTo>
                  <a:cubicBezTo>
                    <a:pt x="50" y="119"/>
                    <a:pt x="52" y="122"/>
                    <a:pt x="52" y="122"/>
                  </a:cubicBezTo>
                  <a:cubicBezTo>
                    <a:pt x="55" y="129"/>
                    <a:pt x="55" y="129"/>
                    <a:pt x="55" y="129"/>
                  </a:cubicBezTo>
                  <a:cubicBezTo>
                    <a:pt x="55" y="130"/>
                    <a:pt x="55" y="130"/>
                    <a:pt x="55" y="130"/>
                  </a:cubicBezTo>
                  <a:cubicBezTo>
                    <a:pt x="55" y="131"/>
                    <a:pt x="55" y="131"/>
                    <a:pt x="55" y="131"/>
                  </a:cubicBezTo>
                  <a:cubicBezTo>
                    <a:pt x="58" y="132"/>
                    <a:pt x="58" y="132"/>
                    <a:pt x="58" y="132"/>
                  </a:cubicBezTo>
                  <a:cubicBezTo>
                    <a:pt x="58" y="133"/>
                    <a:pt x="58" y="133"/>
                    <a:pt x="58" y="133"/>
                  </a:cubicBezTo>
                  <a:cubicBezTo>
                    <a:pt x="57" y="134"/>
                    <a:pt x="57" y="134"/>
                    <a:pt x="57" y="134"/>
                  </a:cubicBezTo>
                  <a:cubicBezTo>
                    <a:pt x="55" y="134"/>
                    <a:pt x="55" y="134"/>
                    <a:pt x="55" y="134"/>
                  </a:cubicBezTo>
                  <a:cubicBezTo>
                    <a:pt x="56" y="135"/>
                    <a:pt x="56" y="135"/>
                    <a:pt x="56" y="135"/>
                  </a:cubicBezTo>
                  <a:cubicBezTo>
                    <a:pt x="56" y="136"/>
                    <a:pt x="56" y="136"/>
                    <a:pt x="56" y="136"/>
                  </a:cubicBezTo>
                  <a:cubicBezTo>
                    <a:pt x="57" y="137"/>
                    <a:pt x="57" y="137"/>
                    <a:pt x="57" y="137"/>
                  </a:cubicBezTo>
                  <a:cubicBezTo>
                    <a:pt x="59" y="142"/>
                    <a:pt x="59" y="142"/>
                    <a:pt x="59" y="142"/>
                  </a:cubicBezTo>
                  <a:cubicBezTo>
                    <a:pt x="62" y="144"/>
                    <a:pt x="62" y="144"/>
                    <a:pt x="62" y="144"/>
                  </a:cubicBezTo>
                  <a:cubicBezTo>
                    <a:pt x="62" y="145"/>
                    <a:pt x="62" y="145"/>
                    <a:pt x="62" y="145"/>
                  </a:cubicBezTo>
                  <a:cubicBezTo>
                    <a:pt x="66" y="144"/>
                    <a:pt x="66" y="144"/>
                    <a:pt x="66" y="144"/>
                  </a:cubicBezTo>
                  <a:cubicBezTo>
                    <a:pt x="68" y="145"/>
                    <a:pt x="68" y="145"/>
                    <a:pt x="68" y="145"/>
                  </a:cubicBezTo>
                  <a:cubicBezTo>
                    <a:pt x="71" y="142"/>
                    <a:pt x="71" y="142"/>
                    <a:pt x="71" y="142"/>
                  </a:cubicBezTo>
                  <a:cubicBezTo>
                    <a:pt x="70" y="145"/>
                    <a:pt x="70" y="145"/>
                    <a:pt x="70" y="145"/>
                  </a:cubicBezTo>
                  <a:cubicBezTo>
                    <a:pt x="68" y="147"/>
                    <a:pt x="68" y="147"/>
                    <a:pt x="68" y="147"/>
                  </a:cubicBezTo>
                  <a:cubicBezTo>
                    <a:pt x="65" y="147"/>
                    <a:pt x="65" y="147"/>
                    <a:pt x="65" y="147"/>
                  </a:cubicBezTo>
                  <a:cubicBezTo>
                    <a:pt x="65" y="148"/>
                    <a:pt x="65" y="148"/>
                    <a:pt x="65" y="148"/>
                  </a:cubicBezTo>
                  <a:cubicBezTo>
                    <a:pt x="63" y="148"/>
                    <a:pt x="63" y="148"/>
                    <a:pt x="63" y="148"/>
                  </a:cubicBezTo>
                  <a:cubicBezTo>
                    <a:pt x="60" y="147"/>
                    <a:pt x="60" y="147"/>
                    <a:pt x="60" y="147"/>
                  </a:cubicBezTo>
                  <a:cubicBezTo>
                    <a:pt x="60" y="148"/>
                    <a:pt x="60" y="148"/>
                    <a:pt x="60" y="148"/>
                  </a:cubicBezTo>
                  <a:cubicBezTo>
                    <a:pt x="59" y="149"/>
                    <a:pt x="59" y="149"/>
                    <a:pt x="59" y="149"/>
                  </a:cubicBezTo>
                  <a:cubicBezTo>
                    <a:pt x="60" y="150"/>
                    <a:pt x="60" y="150"/>
                    <a:pt x="60" y="150"/>
                  </a:cubicBezTo>
                  <a:cubicBezTo>
                    <a:pt x="60" y="151"/>
                    <a:pt x="60" y="151"/>
                    <a:pt x="60" y="151"/>
                  </a:cubicBezTo>
                  <a:cubicBezTo>
                    <a:pt x="61" y="153"/>
                    <a:pt x="61" y="153"/>
                    <a:pt x="61" y="153"/>
                  </a:cubicBezTo>
                  <a:cubicBezTo>
                    <a:pt x="62" y="153"/>
                    <a:pt x="62" y="153"/>
                    <a:pt x="62" y="153"/>
                  </a:cubicBezTo>
                  <a:cubicBezTo>
                    <a:pt x="62" y="154"/>
                    <a:pt x="62" y="154"/>
                    <a:pt x="62" y="154"/>
                  </a:cubicBezTo>
                  <a:cubicBezTo>
                    <a:pt x="64" y="153"/>
                    <a:pt x="64" y="153"/>
                    <a:pt x="64" y="153"/>
                  </a:cubicBezTo>
                  <a:cubicBezTo>
                    <a:pt x="64" y="154"/>
                    <a:pt x="64" y="154"/>
                    <a:pt x="64" y="154"/>
                  </a:cubicBezTo>
                  <a:cubicBezTo>
                    <a:pt x="64" y="155"/>
                    <a:pt x="64" y="155"/>
                    <a:pt x="64" y="155"/>
                  </a:cubicBezTo>
                  <a:cubicBezTo>
                    <a:pt x="64" y="156"/>
                    <a:pt x="64" y="156"/>
                    <a:pt x="64" y="156"/>
                  </a:cubicBezTo>
                  <a:cubicBezTo>
                    <a:pt x="65" y="158"/>
                    <a:pt x="65" y="158"/>
                    <a:pt x="65" y="158"/>
                  </a:cubicBezTo>
                  <a:cubicBezTo>
                    <a:pt x="66" y="157"/>
                    <a:pt x="66" y="157"/>
                    <a:pt x="66" y="157"/>
                  </a:cubicBezTo>
                  <a:cubicBezTo>
                    <a:pt x="67" y="156"/>
                    <a:pt x="67" y="156"/>
                    <a:pt x="67" y="156"/>
                  </a:cubicBezTo>
                  <a:cubicBezTo>
                    <a:pt x="68" y="155"/>
                    <a:pt x="68" y="155"/>
                    <a:pt x="68" y="155"/>
                  </a:cubicBezTo>
                  <a:cubicBezTo>
                    <a:pt x="69" y="154"/>
                    <a:pt x="69" y="154"/>
                    <a:pt x="69" y="154"/>
                  </a:cubicBezTo>
                  <a:cubicBezTo>
                    <a:pt x="69" y="153"/>
                    <a:pt x="69" y="153"/>
                    <a:pt x="69" y="153"/>
                  </a:cubicBezTo>
                  <a:cubicBezTo>
                    <a:pt x="69" y="152"/>
                    <a:pt x="69" y="152"/>
                    <a:pt x="69" y="152"/>
                  </a:cubicBezTo>
                  <a:cubicBezTo>
                    <a:pt x="72" y="153"/>
                    <a:pt x="72" y="153"/>
                    <a:pt x="72" y="153"/>
                  </a:cubicBezTo>
                  <a:cubicBezTo>
                    <a:pt x="73" y="153"/>
                    <a:pt x="73" y="153"/>
                    <a:pt x="73" y="153"/>
                  </a:cubicBezTo>
                  <a:cubicBezTo>
                    <a:pt x="71" y="155"/>
                    <a:pt x="71" y="155"/>
                    <a:pt x="71" y="155"/>
                  </a:cubicBezTo>
                  <a:cubicBezTo>
                    <a:pt x="71" y="155"/>
                    <a:pt x="71" y="155"/>
                    <a:pt x="71" y="155"/>
                  </a:cubicBezTo>
                  <a:cubicBezTo>
                    <a:pt x="71" y="157"/>
                    <a:pt x="71" y="157"/>
                    <a:pt x="71" y="157"/>
                  </a:cubicBezTo>
                  <a:cubicBezTo>
                    <a:pt x="72" y="157"/>
                    <a:pt x="72" y="157"/>
                    <a:pt x="72" y="157"/>
                  </a:cubicBezTo>
                  <a:cubicBezTo>
                    <a:pt x="72" y="159"/>
                    <a:pt x="72" y="159"/>
                    <a:pt x="72" y="159"/>
                  </a:cubicBezTo>
                  <a:cubicBezTo>
                    <a:pt x="73" y="158"/>
                    <a:pt x="73" y="158"/>
                    <a:pt x="73" y="158"/>
                  </a:cubicBezTo>
                  <a:cubicBezTo>
                    <a:pt x="74" y="157"/>
                    <a:pt x="74" y="157"/>
                    <a:pt x="74" y="157"/>
                  </a:cubicBezTo>
                  <a:cubicBezTo>
                    <a:pt x="75" y="155"/>
                    <a:pt x="75" y="155"/>
                    <a:pt x="75" y="155"/>
                  </a:cubicBezTo>
                  <a:cubicBezTo>
                    <a:pt x="76" y="154"/>
                    <a:pt x="76" y="154"/>
                    <a:pt x="76" y="154"/>
                  </a:cubicBezTo>
                  <a:cubicBezTo>
                    <a:pt x="77" y="151"/>
                    <a:pt x="77" y="151"/>
                    <a:pt x="77" y="151"/>
                  </a:cubicBezTo>
                  <a:cubicBezTo>
                    <a:pt x="77" y="152"/>
                    <a:pt x="77" y="152"/>
                    <a:pt x="77" y="152"/>
                  </a:cubicBezTo>
                  <a:cubicBezTo>
                    <a:pt x="76" y="155"/>
                    <a:pt x="76" y="155"/>
                    <a:pt x="76" y="155"/>
                  </a:cubicBezTo>
                  <a:cubicBezTo>
                    <a:pt x="77" y="156"/>
                    <a:pt x="77" y="156"/>
                    <a:pt x="77" y="156"/>
                  </a:cubicBezTo>
                  <a:cubicBezTo>
                    <a:pt x="79" y="155"/>
                    <a:pt x="79" y="155"/>
                    <a:pt x="79" y="155"/>
                  </a:cubicBezTo>
                  <a:cubicBezTo>
                    <a:pt x="79" y="153"/>
                    <a:pt x="79" y="153"/>
                    <a:pt x="79" y="153"/>
                  </a:cubicBezTo>
                  <a:cubicBezTo>
                    <a:pt x="79" y="153"/>
                    <a:pt x="79" y="153"/>
                    <a:pt x="79" y="153"/>
                  </a:cubicBezTo>
                  <a:cubicBezTo>
                    <a:pt x="83" y="152"/>
                    <a:pt x="83" y="152"/>
                    <a:pt x="83" y="152"/>
                  </a:cubicBezTo>
                  <a:cubicBezTo>
                    <a:pt x="82" y="154"/>
                    <a:pt x="82" y="154"/>
                    <a:pt x="82" y="154"/>
                  </a:cubicBezTo>
                  <a:cubicBezTo>
                    <a:pt x="84" y="155"/>
                    <a:pt x="84" y="155"/>
                    <a:pt x="84" y="155"/>
                  </a:cubicBezTo>
                  <a:cubicBezTo>
                    <a:pt x="90" y="155"/>
                    <a:pt x="90" y="155"/>
                    <a:pt x="90" y="155"/>
                  </a:cubicBezTo>
                  <a:cubicBezTo>
                    <a:pt x="90" y="155"/>
                    <a:pt x="90" y="155"/>
                    <a:pt x="90" y="155"/>
                  </a:cubicBezTo>
                  <a:cubicBezTo>
                    <a:pt x="90" y="156"/>
                    <a:pt x="90" y="156"/>
                    <a:pt x="90" y="156"/>
                  </a:cubicBezTo>
                  <a:cubicBezTo>
                    <a:pt x="88" y="156"/>
                    <a:pt x="88" y="156"/>
                    <a:pt x="88" y="156"/>
                  </a:cubicBezTo>
                  <a:cubicBezTo>
                    <a:pt x="83" y="156"/>
                    <a:pt x="83" y="156"/>
                    <a:pt x="83" y="156"/>
                  </a:cubicBezTo>
                  <a:cubicBezTo>
                    <a:pt x="83" y="157"/>
                    <a:pt x="83" y="157"/>
                    <a:pt x="83" y="157"/>
                  </a:cubicBezTo>
                  <a:cubicBezTo>
                    <a:pt x="81" y="157"/>
                    <a:pt x="81" y="157"/>
                    <a:pt x="81" y="157"/>
                  </a:cubicBezTo>
                  <a:cubicBezTo>
                    <a:pt x="81" y="158"/>
                    <a:pt x="81" y="158"/>
                    <a:pt x="81" y="158"/>
                  </a:cubicBezTo>
                  <a:cubicBezTo>
                    <a:pt x="82" y="159"/>
                    <a:pt x="82" y="159"/>
                    <a:pt x="82" y="159"/>
                  </a:cubicBezTo>
                  <a:cubicBezTo>
                    <a:pt x="84" y="160"/>
                    <a:pt x="84" y="160"/>
                    <a:pt x="84" y="160"/>
                  </a:cubicBezTo>
                  <a:cubicBezTo>
                    <a:pt x="88" y="160"/>
                    <a:pt x="88" y="160"/>
                    <a:pt x="88" y="160"/>
                  </a:cubicBezTo>
                  <a:cubicBezTo>
                    <a:pt x="89" y="159"/>
                    <a:pt x="89" y="159"/>
                    <a:pt x="89" y="159"/>
                  </a:cubicBezTo>
                  <a:cubicBezTo>
                    <a:pt x="94" y="158"/>
                    <a:pt x="94" y="158"/>
                    <a:pt x="94" y="158"/>
                  </a:cubicBezTo>
                  <a:cubicBezTo>
                    <a:pt x="96" y="157"/>
                    <a:pt x="96" y="157"/>
                    <a:pt x="96" y="157"/>
                  </a:cubicBezTo>
                  <a:cubicBezTo>
                    <a:pt x="95" y="159"/>
                    <a:pt x="95" y="159"/>
                    <a:pt x="95" y="159"/>
                  </a:cubicBezTo>
                  <a:cubicBezTo>
                    <a:pt x="95" y="160"/>
                    <a:pt x="95" y="160"/>
                    <a:pt x="95" y="160"/>
                  </a:cubicBezTo>
                  <a:cubicBezTo>
                    <a:pt x="77" y="163"/>
                    <a:pt x="77" y="163"/>
                    <a:pt x="77" y="163"/>
                  </a:cubicBezTo>
                  <a:cubicBezTo>
                    <a:pt x="74" y="166"/>
                    <a:pt x="74" y="166"/>
                    <a:pt x="74" y="166"/>
                  </a:cubicBezTo>
                  <a:cubicBezTo>
                    <a:pt x="72" y="167"/>
                    <a:pt x="72" y="167"/>
                    <a:pt x="72" y="167"/>
                  </a:cubicBezTo>
                  <a:cubicBezTo>
                    <a:pt x="71" y="169"/>
                    <a:pt x="71" y="169"/>
                    <a:pt x="71" y="169"/>
                  </a:cubicBezTo>
                  <a:cubicBezTo>
                    <a:pt x="73" y="175"/>
                    <a:pt x="73" y="175"/>
                    <a:pt x="73" y="175"/>
                  </a:cubicBezTo>
                  <a:cubicBezTo>
                    <a:pt x="75" y="174"/>
                    <a:pt x="75" y="174"/>
                    <a:pt x="75" y="174"/>
                  </a:cubicBezTo>
                  <a:cubicBezTo>
                    <a:pt x="78" y="176"/>
                    <a:pt x="78" y="176"/>
                    <a:pt x="78" y="176"/>
                  </a:cubicBezTo>
                  <a:cubicBezTo>
                    <a:pt x="78" y="178"/>
                    <a:pt x="78" y="178"/>
                    <a:pt x="78" y="178"/>
                  </a:cubicBezTo>
                  <a:cubicBezTo>
                    <a:pt x="76" y="177"/>
                    <a:pt x="76" y="177"/>
                    <a:pt x="76" y="177"/>
                  </a:cubicBezTo>
                  <a:cubicBezTo>
                    <a:pt x="75" y="176"/>
                    <a:pt x="75" y="176"/>
                    <a:pt x="75" y="176"/>
                  </a:cubicBezTo>
                  <a:cubicBezTo>
                    <a:pt x="74" y="177"/>
                    <a:pt x="74" y="177"/>
                    <a:pt x="74" y="177"/>
                  </a:cubicBezTo>
                  <a:cubicBezTo>
                    <a:pt x="74" y="179"/>
                    <a:pt x="74" y="179"/>
                    <a:pt x="74" y="179"/>
                  </a:cubicBezTo>
                  <a:cubicBezTo>
                    <a:pt x="75" y="180"/>
                    <a:pt x="75" y="180"/>
                    <a:pt x="75" y="180"/>
                  </a:cubicBezTo>
                  <a:cubicBezTo>
                    <a:pt x="76" y="180"/>
                    <a:pt x="76" y="180"/>
                    <a:pt x="76" y="180"/>
                  </a:cubicBezTo>
                  <a:cubicBezTo>
                    <a:pt x="76" y="181"/>
                    <a:pt x="76" y="181"/>
                    <a:pt x="76" y="181"/>
                  </a:cubicBezTo>
                  <a:cubicBezTo>
                    <a:pt x="76" y="182"/>
                    <a:pt x="76" y="182"/>
                    <a:pt x="76" y="182"/>
                  </a:cubicBezTo>
                  <a:cubicBezTo>
                    <a:pt x="77" y="183"/>
                    <a:pt x="77" y="183"/>
                    <a:pt x="77" y="183"/>
                  </a:cubicBezTo>
                  <a:cubicBezTo>
                    <a:pt x="79" y="182"/>
                    <a:pt x="79" y="182"/>
                    <a:pt x="79" y="182"/>
                  </a:cubicBezTo>
                  <a:cubicBezTo>
                    <a:pt x="80" y="183"/>
                    <a:pt x="80" y="183"/>
                    <a:pt x="80" y="183"/>
                  </a:cubicBezTo>
                  <a:cubicBezTo>
                    <a:pt x="86" y="185"/>
                    <a:pt x="86" y="185"/>
                    <a:pt x="86" y="185"/>
                  </a:cubicBezTo>
                  <a:cubicBezTo>
                    <a:pt x="85" y="186"/>
                    <a:pt x="85" y="186"/>
                    <a:pt x="85" y="186"/>
                  </a:cubicBezTo>
                  <a:cubicBezTo>
                    <a:pt x="77" y="187"/>
                    <a:pt x="77" y="187"/>
                    <a:pt x="77" y="187"/>
                  </a:cubicBezTo>
                  <a:cubicBezTo>
                    <a:pt x="77" y="189"/>
                    <a:pt x="77" y="189"/>
                    <a:pt x="77" y="189"/>
                  </a:cubicBezTo>
                  <a:cubicBezTo>
                    <a:pt x="78" y="191"/>
                    <a:pt x="78" y="191"/>
                    <a:pt x="78" y="191"/>
                  </a:cubicBezTo>
                  <a:cubicBezTo>
                    <a:pt x="79" y="192"/>
                    <a:pt x="79" y="192"/>
                    <a:pt x="79" y="192"/>
                  </a:cubicBezTo>
                  <a:cubicBezTo>
                    <a:pt x="80" y="193"/>
                    <a:pt x="80" y="193"/>
                    <a:pt x="80" y="193"/>
                  </a:cubicBezTo>
                  <a:cubicBezTo>
                    <a:pt x="81" y="194"/>
                    <a:pt x="81" y="194"/>
                    <a:pt x="81" y="194"/>
                  </a:cubicBezTo>
                  <a:cubicBezTo>
                    <a:pt x="82" y="193"/>
                    <a:pt x="82" y="193"/>
                    <a:pt x="82" y="193"/>
                  </a:cubicBezTo>
                  <a:cubicBezTo>
                    <a:pt x="82" y="192"/>
                    <a:pt x="82" y="192"/>
                    <a:pt x="82" y="192"/>
                  </a:cubicBezTo>
                  <a:cubicBezTo>
                    <a:pt x="82" y="193"/>
                    <a:pt x="82" y="193"/>
                    <a:pt x="82" y="193"/>
                  </a:cubicBezTo>
                  <a:cubicBezTo>
                    <a:pt x="82" y="193"/>
                    <a:pt x="82" y="193"/>
                    <a:pt x="82" y="193"/>
                  </a:cubicBezTo>
                  <a:cubicBezTo>
                    <a:pt x="82" y="194"/>
                    <a:pt x="82" y="194"/>
                    <a:pt x="82" y="194"/>
                  </a:cubicBezTo>
                  <a:cubicBezTo>
                    <a:pt x="83" y="196"/>
                    <a:pt x="83" y="196"/>
                    <a:pt x="83" y="196"/>
                  </a:cubicBezTo>
                  <a:cubicBezTo>
                    <a:pt x="83" y="197"/>
                    <a:pt x="83" y="197"/>
                    <a:pt x="83" y="197"/>
                  </a:cubicBezTo>
                  <a:cubicBezTo>
                    <a:pt x="86" y="197"/>
                    <a:pt x="86" y="197"/>
                    <a:pt x="86" y="197"/>
                  </a:cubicBezTo>
                  <a:cubicBezTo>
                    <a:pt x="87" y="199"/>
                    <a:pt x="87" y="199"/>
                    <a:pt x="87" y="199"/>
                  </a:cubicBezTo>
                  <a:cubicBezTo>
                    <a:pt x="92" y="200"/>
                    <a:pt x="92" y="200"/>
                    <a:pt x="92" y="200"/>
                  </a:cubicBezTo>
                  <a:cubicBezTo>
                    <a:pt x="96" y="200"/>
                    <a:pt x="96" y="200"/>
                    <a:pt x="96" y="200"/>
                  </a:cubicBezTo>
                  <a:cubicBezTo>
                    <a:pt x="96" y="199"/>
                    <a:pt x="96" y="199"/>
                    <a:pt x="96" y="199"/>
                  </a:cubicBezTo>
                  <a:cubicBezTo>
                    <a:pt x="96" y="197"/>
                    <a:pt x="96" y="197"/>
                    <a:pt x="96" y="197"/>
                  </a:cubicBezTo>
                  <a:cubicBezTo>
                    <a:pt x="94" y="196"/>
                    <a:pt x="94" y="196"/>
                    <a:pt x="94" y="196"/>
                  </a:cubicBezTo>
                  <a:cubicBezTo>
                    <a:pt x="93" y="194"/>
                    <a:pt x="93" y="194"/>
                    <a:pt x="93" y="194"/>
                  </a:cubicBezTo>
                  <a:cubicBezTo>
                    <a:pt x="96" y="194"/>
                    <a:pt x="96" y="194"/>
                    <a:pt x="96" y="194"/>
                  </a:cubicBezTo>
                  <a:cubicBezTo>
                    <a:pt x="98" y="195"/>
                    <a:pt x="98" y="195"/>
                    <a:pt x="98" y="195"/>
                  </a:cubicBezTo>
                  <a:cubicBezTo>
                    <a:pt x="99" y="197"/>
                    <a:pt x="99" y="197"/>
                    <a:pt x="99" y="197"/>
                  </a:cubicBezTo>
                  <a:cubicBezTo>
                    <a:pt x="101" y="198"/>
                    <a:pt x="101" y="198"/>
                    <a:pt x="101" y="198"/>
                  </a:cubicBezTo>
                  <a:cubicBezTo>
                    <a:pt x="101" y="199"/>
                    <a:pt x="101" y="199"/>
                    <a:pt x="101" y="199"/>
                  </a:cubicBezTo>
                  <a:cubicBezTo>
                    <a:pt x="102" y="198"/>
                    <a:pt x="102" y="198"/>
                    <a:pt x="102" y="198"/>
                  </a:cubicBezTo>
                  <a:cubicBezTo>
                    <a:pt x="96" y="186"/>
                    <a:pt x="96" y="186"/>
                    <a:pt x="96" y="186"/>
                  </a:cubicBezTo>
                  <a:cubicBezTo>
                    <a:pt x="96" y="183"/>
                    <a:pt x="96" y="183"/>
                    <a:pt x="96" y="183"/>
                  </a:cubicBezTo>
                  <a:cubicBezTo>
                    <a:pt x="96" y="183"/>
                    <a:pt x="96" y="183"/>
                    <a:pt x="96" y="183"/>
                  </a:cubicBezTo>
                  <a:cubicBezTo>
                    <a:pt x="99" y="189"/>
                    <a:pt x="99" y="189"/>
                    <a:pt x="99" y="189"/>
                  </a:cubicBezTo>
                  <a:cubicBezTo>
                    <a:pt x="102" y="191"/>
                    <a:pt x="102" y="191"/>
                    <a:pt x="102" y="191"/>
                  </a:cubicBezTo>
                  <a:cubicBezTo>
                    <a:pt x="104" y="197"/>
                    <a:pt x="104" y="197"/>
                    <a:pt x="104" y="197"/>
                  </a:cubicBezTo>
                  <a:cubicBezTo>
                    <a:pt x="105" y="198"/>
                    <a:pt x="105" y="198"/>
                    <a:pt x="105" y="198"/>
                  </a:cubicBezTo>
                  <a:cubicBezTo>
                    <a:pt x="106" y="198"/>
                    <a:pt x="106" y="198"/>
                    <a:pt x="106" y="198"/>
                  </a:cubicBezTo>
                  <a:cubicBezTo>
                    <a:pt x="107" y="190"/>
                    <a:pt x="107" y="190"/>
                    <a:pt x="107" y="190"/>
                  </a:cubicBezTo>
                  <a:cubicBezTo>
                    <a:pt x="105" y="186"/>
                    <a:pt x="105" y="186"/>
                    <a:pt x="105" y="186"/>
                  </a:cubicBezTo>
                  <a:cubicBezTo>
                    <a:pt x="106" y="182"/>
                    <a:pt x="106" y="182"/>
                    <a:pt x="106" y="182"/>
                  </a:cubicBezTo>
                  <a:cubicBezTo>
                    <a:pt x="106" y="182"/>
                    <a:pt x="106" y="182"/>
                    <a:pt x="106" y="182"/>
                  </a:cubicBezTo>
                  <a:cubicBezTo>
                    <a:pt x="106" y="183"/>
                    <a:pt x="106" y="183"/>
                    <a:pt x="106" y="183"/>
                  </a:cubicBezTo>
                  <a:cubicBezTo>
                    <a:pt x="108" y="186"/>
                    <a:pt x="108" y="186"/>
                    <a:pt x="108" y="186"/>
                  </a:cubicBezTo>
                  <a:cubicBezTo>
                    <a:pt x="109" y="188"/>
                    <a:pt x="109" y="188"/>
                    <a:pt x="109" y="188"/>
                  </a:cubicBezTo>
                  <a:cubicBezTo>
                    <a:pt x="110" y="188"/>
                    <a:pt x="110" y="188"/>
                    <a:pt x="110" y="188"/>
                  </a:cubicBezTo>
                  <a:cubicBezTo>
                    <a:pt x="111" y="184"/>
                    <a:pt x="111" y="184"/>
                    <a:pt x="111" y="184"/>
                  </a:cubicBezTo>
                  <a:cubicBezTo>
                    <a:pt x="110" y="182"/>
                    <a:pt x="110" y="182"/>
                    <a:pt x="110" y="182"/>
                  </a:cubicBezTo>
                  <a:cubicBezTo>
                    <a:pt x="109" y="181"/>
                    <a:pt x="109" y="181"/>
                    <a:pt x="109" y="181"/>
                  </a:cubicBezTo>
                  <a:cubicBezTo>
                    <a:pt x="110" y="165"/>
                    <a:pt x="110" y="165"/>
                    <a:pt x="110" y="165"/>
                  </a:cubicBezTo>
                  <a:cubicBezTo>
                    <a:pt x="110" y="165"/>
                    <a:pt x="110" y="165"/>
                    <a:pt x="110" y="165"/>
                  </a:cubicBezTo>
                  <a:cubicBezTo>
                    <a:pt x="111" y="177"/>
                    <a:pt x="111" y="177"/>
                    <a:pt x="111" y="177"/>
                  </a:cubicBezTo>
                  <a:cubicBezTo>
                    <a:pt x="113" y="181"/>
                    <a:pt x="113" y="181"/>
                    <a:pt x="113" y="181"/>
                  </a:cubicBezTo>
                  <a:cubicBezTo>
                    <a:pt x="114" y="180"/>
                    <a:pt x="114" y="180"/>
                    <a:pt x="114" y="180"/>
                  </a:cubicBezTo>
                  <a:cubicBezTo>
                    <a:pt x="117" y="173"/>
                    <a:pt x="117" y="173"/>
                    <a:pt x="117" y="173"/>
                  </a:cubicBezTo>
                  <a:cubicBezTo>
                    <a:pt x="117" y="166"/>
                    <a:pt x="117" y="166"/>
                    <a:pt x="117" y="166"/>
                  </a:cubicBezTo>
                  <a:cubicBezTo>
                    <a:pt x="118" y="167"/>
                    <a:pt x="118" y="167"/>
                    <a:pt x="118" y="167"/>
                  </a:cubicBezTo>
                  <a:cubicBezTo>
                    <a:pt x="118" y="171"/>
                    <a:pt x="118" y="171"/>
                    <a:pt x="118" y="171"/>
                  </a:cubicBezTo>
                  <a:cubicBezTo>
                    <a:pt x="120" y="168"/>
                    <a:pt x="120" y="168"/>
                    <a:pt x="120" y="168"/>
                  </a:cubicBezTo>
                  <a:cubicBezTo>
                    <a:pt x="120" y="168"/>
                    <a:pt x="120" y="168"/>
                    <a:pt x="120" y="168"/>
                  </a:cubicBezTo>
                  <a:cubicBezTo>
                    <a:pt x="120" y="166"/>
                    <a:pt x="120" y="166"/>
                    <a:pt x="120" y="166"/>
                  </a:cubicBezTo>
                  <a:cubicBezTo>
                    <a:pt x="127" y="163"/>
                    <a:pt x="127" y="163"/>
                    <a:pt x="127" y="163"/>
                  </a:cubicBezTo>
                  <a:cubicBezTo>
                    <a:pt x="132" y="158"/>
                    <a:pt x="132" y="158"/>
                    <a:pt x="132" y="158"/>
                  </a:cubicBezTo>
                  <a:cubicBezTo>
                    <a:pt x="132" y="155"/>
                    <a:pt x="132" y="155"/>
                    <a:pt x="132" y="155"/>
                  </a:cubicBezTo>
                  <a:cubicBezTo>
                    <a:pt x="132" y="154"/>
                    <a:pt x="132" y="154"/>
                    <a:pt x="132" y="154"/>
                  </a:cubicBezTo>
                  <a:cubicBezTo>
                    <a:pt x="130" y="152"/>
                    <a:pt x="130" y="152"/>
                    <a:pt x="130" y="152"/>
                  </a:cubicBezTo>
                  <a:cubicBezTo>
                    <a:pt x="130" y="150"/>
                    <a:pt x="130" y="150"/>
                    <a:pt x="130" y="150"/>
                  </a:cubicBezTo>
                  <a:cubicBezTo>
                    <a:pt x="126" y="144"/>
                    <a:pt x="126" y="144"/>
                    <a:pt x="126" y="144"/>
                  </a:cubicBezTo>
                  <a:cubicBezTo>
                    <a:pt x="125" y="145"/>
                    <a:pt x="125" y="145"/>
                    <a:pt x="125" y="145"/>
                  </a:cubicBezTo>
                  <a:cubicBezTo>
                    <a:pt x="125" y="146"/>
                    <a:pt x="125" y="146"/>
                    <a:pt x="125" y="146"/>
                  </a:cubicBezTo>
                  <a:cubicBezTo>
                    <a:pt x="125" y="147"/>
                    <a:pt x="125" y="147"/>
                    <a:pt x="125" y="147"/>
                  </a:cubicBezTo>
                  <a:cubicBezTo>
                    <a:pt x="125" y="149"/>
                    <a:pt x="125" y="149"/>
                    <a:pt x="125" y="149"/>
                  </a:cubicBezTo>
                  <a:cubicBezTo>
                    <a:pt x="124" y="150"/>
                    <a:pt x="124" y="150"/>
                    <a:pt x="124" y="150"/>
                  </a:cubicBezTo>
                  <a:cubicBezTo>
                    <a:pt x="123" y="151"/>
                    <a:pt x="123" y="151"/>
                    <a:pt x="123" y="151"/>
                  </a:cubicBezTo>
                  <a:cubicBezTo>
                    <a:pt x="123" y="150"/>
                    <a:pt x="123" y="150"/>
                    <a:pt x="123" y="150"/>
                  </a:cubicBezTo>
                  <a:cubicBezTo>
                    <a:pt x="124" y="149"/>
                    <a:pt x="124" y="149"/>
                    <a:pt x="124" y="149"/>
                  </a:cubicBezTo>
                  <a:cubicBezTo>
                    <a:pt x="123" y="145"/>
                    <a:pt x="123" y="145"/>
                    <a:pt x="123" y="145"/>
                  </a:cubicBezTo>
                  <a:cubicBezTo>
                    <a:pt x="122" y="144"/>
                    <a:pt x="122" y="144"/>
                    <a:pt x="122" y="144"/>
                  </a:cubicBezTo>
                  <a:cubicBezTo>
                    <a:pt x="121" y="142"/>
                    <a:pt x="121" y="142"/>
                    <a:pt x="121" y="142"/>
                  </a:cubicBezTo>
                  <a:cubicBezTo>
                    <a:pt x="120" y="141"/>
                    <a:pt x="120" y="141"/>
                    <a:pt x="120" y="141"/>
                  </a:cubicBezTo>
                  <a:cubicBezTo>
                    <a:pt x="119" y="140"/>
                    <a:pt x="119" y="140"/>
                    <a:pt x="119" y="140"/>
                  </a:cubicBezTo>
                  <a:cubicBezTo>
                    <a:pt x="117" y="142"/>
                    <a:pt x="117" y="142"/>
                    <a:pt x="117" y="142"/>
                  </a:cubicBezTo>
                  <a:cubicBezTo>
                    <a:pt x="116" y="142"/>
                    <a:pt x="116" y="142"/>
                    <a:pt x="116" y="142"/>
                  </a:cubicBezTo>
                  <a:cubicBezTo>
                    <a:pt x="115" y="145"/>
                    <a:pt x="115" y="145"/>
                    <a:pt x="115" y="145"/>
                  </a:cubicBezTo>
                  <a:cubicBezTo>
                    <a:pt x="114" y="145"/>
                    <a:pt x="114" y="145"/>
                    <a:pt x="114" y="145"/>
                  </a:cubicBezTo>
                  <a:cubicBezTo>
                    <a:pt x="114" y="143"/>
                    <a:pt x="114" y="143"/>
                    <a:pt x="114" y="143"/>
                  </a:cubicBezTo>
                  <a:cubicBezTo>
                    <a:pt x="115" y="142"/>
                    <a:pt x="115" y="142"/>
                    <a:pt x="115" y="142"/>
                  </a:cubicBezTo>
                  <a:cubicBezTo>
                    <a:pt x="116" y="141"/>
                    <a:pt x="116" y="141"/>
                    <a:pt x="116" y="141"/>
                  </a:cubicBezTo>
                  <a:cubicBezTo>
                    <a:pt x="118" y="132"/>
                    <a:pt x="118" y="132"/>
                    <a:pt x="118" y="132"/>
                  </a:cubicBezTo>
                  <a:cubicBezTo>
                    <a:pt x="116" y="133"/>
                    <a:pt x="116" y="133"/>
                    <a:pt x="116" y="133"/>
                  </a:cubicBezTo>
                  <a:cubicBezTo>
                    <a:pt x="116" y="132"/>
                    <a:pt x="116" y="132"/>
                    <a:pt x="116" y="132"/>
                  </a:cubicBezTo>
                  <a:cubicBezTo>
                    <a:pt x="118" y="131"/>
                    <a:pt x="118" y="131"/>
                    <a:pt x="118" y="131"/>
                  </a:cubicBezTo>
                  <a:cubicBezTo>
                    <a:pt x="117" y="129"/>
                    <a:pt x="117" y="129"/>
                    <a:pt x="117" y="129"/>
                  </a:cubicBezTo>
                  <a:cubicBezTo>
                    <a:pt x="108" y="129"/>
                    <a:pt x="108" y="129"/>
                    <a:pt x="108" y="129"/>
                  </a:cubicBezTo>
                  <a:cubicBezTo>
                    <a:pt x="109" y="128"/>
                    <a:pt x="110" y="127"/>
                    <a:pt x="111" y="127"/>
                  </a:cubicBezTo>
                  <a:cubicBezTo>
                    <a:pt x="111" y="127"/>
                    <a:pt x="111" y="127"/>
                    <a:pt x="111" y="127"/>
                  </a:cubicBezTo>
                  <a:cubicBezTo>
                    <a:pt x="107" y="122"/>
                    <a:pt x="107" y="122"/>
                    <a:pt x="107" y="122"/>
                  </a:cubicBezTo>
                  <a:cubicBezTo>
                    <a:pt x="107" y="122"/>
                    <a:pt x="105" y="123"/>
                    <a:pt x="104" y="123"/>
                  </a:cubicBezTo>
                  <a:cubicBezTo>
                    <a:pt x="103" y="123"/>
                    <a:pt x="102" y="123"/>
                    <a:pt x="102" y="123"/>
                  </a:cubicBezTo>
                  <a:cubicBezTo>
                    <a:pt x="100" y="120"/>
                    <a:pt x="102" y="116"/>
                    <a:pt x="104" y="114"/>
                  </a:cubicBezTo>
                  <a:cubicBezTo>
                    <a:pt x="107" y="111"/>
                    <a:pt x="106" y="112"/>
                    <a:pt x="109" y="109"/>
                  </a:cubicBezTo>
                  <a:cubicBezTo>
                    <a:pt x="113" y="105"/>
                    <a:pt x="109" y="106"/>
                    <a:pt x="109" y="101"/>
                  </a:cubicBezTo>
                  <a:cubicBezTo>
                    <a:pt x="109" y="96"/>
                    <a:pt x="109" y="96"/>
                    <a:pt x="109" y="92"/>
                  </a:cubicBezTo>
                  <a:cubicBezTo>
                    <a:pt x="109" y="91"/>
                    <a:pt x="109" y="90"/>
                    <a:pt x="108" y="89"/>
                  </a:cubicBezTo>
                  <a:cubicBezTo>
                    <a:pt x="106" y="86"/>
                    <a:pt x="102" y="84"/>
                    <a:pt x="102" y="84"/>
                  </a:cubicBezTo>
                  <a:cubicBezTo>
                    <a:pt x="102" y="84"/>
                    <a:pt x="89" y="79"/>
                    <a:pt x="89" y="73"/>
                  </a:cubicBezTo>
                  <a:cubicBezTo>
                    <a:pt x="89" y="69"/>
                    <a:pt x="93" y="69"/>
                    <a:pt x="94" y="69"/>
                  </a:cubicBezTo>
                  <a:cubicBezTo>
                    <a:pt x="94" y="69"/>
                    <a:pt x="94" y="69"/>
                    <a:pt x="94" y="69"/>
                  </a:cubicBezTo>
                  <a:cubicBezTo>
                    <a:pt x="94" y="69"/>
                    <a:pt x="94" y="69"/>
                    <a:pt x="94" y="69"/>
                  </a:cubicBezTo>
                  <a:cubicBezTo>
                    <a:pt x="94" y="69"/>
                    <a:pt x="94" y="63"/>
                    <a:pt x="92" y="61"/>
                  </a:cubicBezTo>
                  <a:cubicBezTo>
                    <a:pt x="90" y="59"/>
                    <a:pt x="88" y="56"/>
                    <a:pt x="88" y="56"/>
                  </a:cubicBezTo>
                  <a:cubicBezTo>
                    <a:pt x="88" y="56"/>
                    <a:pt x="88" y="56"/>
                    <a:pt x="84" y="53"/>
                  </a:cubicBezTo>
                  <a:cubicBezTo>
                    <a:pt x="81" y="50"/>
                    <a:pt x="83" y="44"/>
                    <a:pt x="83" y="44"/>
                  </a:cubicBezTo>
                  <a:cubicBezTo>
                    <a:pt x="84" y="34"/>
                    <a:pt x="84" y="34"/>
                    <a:pt x="84" y="34"/>
                  </a:cubicBezTo>
                  <a:cubicBezTo>
                    <a:pt x="84" y="34"/>
                    <a:pt x="84" y="28"/>
                    <a:pt x="87" y="26"/>
                  </a:cubicBezTo>
                  <a:cubicBezTo>
                    <a:pt x="87" y="25"/>
                    <a:pt x="87" y="24"/>
                    <a:pt x="87" y="23"/>
                  </a:cubicBezTo>
                  <a:cubicBezTo>
                    <a:pt x="79" y="23"/>
                    <a:pt x="72" y="18"/>
                    <a:pt x="72" y="15"/>
                  </a:cubicBezTo>
                  <a:cubicBezTo>
                    <a:pt x="72" y="11"/>
                    <a:pt x="72" y="11"/>
                    <a:pt x="72" y="11"/>
                  </a:cubicBezTo>
                  <a:cubicBezTo>
                    <a:pt x="63" y="2"/>
                    <a:pt x="63" y="2"/>
                    <a:pt x="63" y="2"/>
                  </a:cubicBezTo>
                  <a:cubicBezTo>
                    <a:pt x="60" y="0"/>
                    <a:pt x="60" y="0"/>
                    <a:pt x="60" y="0"/>
                  </a:cubicBezTo>
                  <a:cubicBezTo>
                    <a:pt x="60" y="0"/>
                    <a:pt x="60" y="0"/>
                    <a:pt x="56" y="3"/>
                  </a:cubicBezTo>
                  <a:cubicBezTo>
                    <a:pt x="53" y="7"/>
                    <a:pt x="57" y="7"/>
                    <a:pt x="53" y="7"/>
                  </a:cubicBezTo>
                  <a:cubicBezTo>
                    <a:pt x="48" y="7"/>
                    <a:pt x="46" y="10"/>
                    <a:pt x="51" y="10"/>
                  </a:cubicBezTo>
                  <a:cubicBezTo>
                    <a:pt x="54" y="10"/>
                    <a:pt x="57" y="10"/>
                    <a:pt x="59" y="10"/>
                  </a:cubicBezTo>
                  <a:cubicBezTo>
                    <a:pt x="61" y="10"/>
                    <a:pt x="62" y="10"/>
                    <a:pt x="62" y="13"/>
                  </a:cubicBezTo>
                  <a:cubicBezTo>
                    <a:pt x="62" y="18"/>
                    <a:pt x="65" y="18"/>
                    <a:pt x="62" y="18"/>
                  </a:cubicBezTo>
                  <a:cubicBezTo>
                    <a:pt x="61" y="18"/>
                    <a:pt x="60" y="18"/>
                    <a:pt x="59" y="18"/>
                  </a:cubicBezTo>
                  <a:cubicBezTo>
                    <a:pt x="57" y="18"/>
                    <a:pt x="54" y="18"/>
                    <a:pt x="53" y="16"/>
                  </a:cubicBezTo>
                  <a:cubicBezTo>
                    <a:pt x="50" y="13"/>
                    <a:pt x="50" y="13"/>
                    <a:pt x="50" y="13"/>
                  </a:cubicBezTo>
                  <a:cubicBezTo>
                    <a:pt x="50" y="13"/>
                    <a:pt x="50" y="20"/>
                    <a:pt x="48" y="20"/>
                  </a:cubicBezTo>
                  <a:cubicBezTo>
                    <a:pt x="47" y="20"/>
                    <a:pt x="46" y="20"/>
                    <a:pt x="45" y="19"/>
                  </a:cubicBezTo>
                  <a:cubicBezTo>
                    <a:pt x="40" y="13"/>
                    <a:pt x="40" y="10"/>
                    <a:pt x="40" y="10"/>
                  </a:cubicBezTo>
                  <a:cubicBezTo>
                    <a:pt x="32" y="12"/>
                    <a:pt x="32" y="12"/>
                    <a:pt x="32" y="12"/>
                  </a:cubicBezTo>
                  <a:cubicBezTo>
                    <a:pt x="33" y="15"/>
                    <a:pt x="33" y="15"/>
                    <a:pt x="33" y="15"/>
                  </a:cubicBezTo>
                  <a:cubicBezTo>
                    <a:pt x="33" y="15"/>
                    <a:pt x="30" y="20"/>
                    <a:pt x="27" y="20"/>
                  </a:cubicBezTo>
                  <a:cubicBezTo>
                    <a:pt x="25" y="20"/>
                    <a:pt x="24" y="20"/>
                    <a:pt x="23" y="18"/>
                  </a:cubicBezTo>
                  <a:cubicBezTo>
                    <a:pt x="19" y="14"/>
                    <a:pt x="21" y="10"/>
                    <a:pt x="21" y="10"/>
                  </a:cubicBezTo>
                  <a:cubicBezTo>
                    <a:pt x="21" y="10"/>
                    <a:pt x="20" y="10"/>
                    <a:pt x="20" y="10"/>
                  </a:cubicBezTo>
                  <a:cubicBezTo>
                    <a:pt x="18" y="13"/>
                    <a:pt x="16" y="13"/>
                    <a:pt x="16" y="13"/>
                  </a:cubicBezTo>
                  <a:cubicBezTo>
                    <a:pt x="16" y="20"/>
                    <a:pt x="16" y="20"/>
                    <a:pt x="16" y="20"/>
                  </a:cubicBezTo>
                  <a:cubicBezTo>
                    <a:pt x="6" y="13"/>
                    <a:pt x="6" y="13"/>
                    <a:pt x="6" y="13"/>
                  </a:cubicBezTo>
                  <a:cubicBezTo>
                    <a:pt x="6" y="13"/>
                    <a:pt x="0" y="18"/>
                    <a:pt x="4" y="22"/>
                  </a:cubicBezTo>
                  <a:cubicBezTo>
                    <a:pt x="8" y="26"/>
                    <a:pt x="13" y="26"/>
                    <a:pt x="13" y="26"/>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2" name="Freeform 20"/>
            <p:cNvSpPr>
              <a:spLocks/>
            </p:cNvSpPr>
            <p:nvPr/>
          </p:nvSpPr>
          <p:spPr bwMode="auto">
            <a:xfrm>
              <a:off x="3391475" y="1387298"/>
              <a:ext cx="74946" cy="37740"/>
            </a:xfrm>
            <a:custGeom>
              <a:avLst/>
              <a:gdLst/>
              <a:ahLst/>
              <a:cxnLst>
                <a:cxn ang="0">
                  <a:pos x="0" y="13"/>
                </a:cxn>
                <a:cxn ang="0">
                  <a:pos x="1" y="13"/>
                </a:cxn>
                <a:cxn ang="0">
                  <a:pos x="3" y="13"/>
                </a:cxn>
                <a:cxn ang="0">
                  <a:pos x="3" y="13"/>
                </a:cxn>
                <a:cxn ang="0">
                  <a:pos x="3" y="13"/>
                </a:cxn>
                <a:cxn ang="0">
                  <a:pos x="3" y="12"/>
                </a:cxn>
                <a:cxn ang="0">
                  <a:pos x="4" y="11"/>
                </a:cxn>
                <a:cxn ang="0">
                  <a:pos x="5" y="11"/>
                </a:cxn>
                <a:cxn ang="0">
                  <a:pos x="5" y="11"/>
                </a:cxn>
                <a:cxn ang="0">
                  <a:pos x="5" y="10"/>
                </a:cxn>
                <a:cxn ang="0">
                  <a:pos x="6" y="10"/>
                </a:cxn>
                <a:cxn ang="0">
                  <a:pos x="6" y="11"/>
                </a:cxn>
                <a:cxn ang="0">
                  <a:pos x="8" y="12"/>
                </a:cxn>
                <a:cxn ang="0">
                  <a:pos x="8" y="13"/>
                </a:cxn>
                <a:cxn ang="0">
                  <a:pos x="11" y="13"/>
                </a:cxn>
                <a:cxn ang="0">
                  <a:pos x="11" y="13"/>
                </a:cxn>
                <a:cxn ang="0">
                  <a:pos x="11" y="12"/>
                </a:cxn>
                <a:cxn ang="0">
                  <a:pos x="11" y="11"/>
                </a:cxn>
                <a:cxn ang="0">
                  <a:pos x="11" y="10"/>
                </a:cxn>
                <a:cxn ang="0">
                  <a:pos x="11" y="10"/>
                </a:cxn>
                <a:cxn ang="0">
                  <a:pos x="11" y="10"/>
                </a:cxn>
                <a:cxn ang="0">
                  <a:pos x="12" y="11"/>
                </a:cxn>
                <a:cxn ang="0">
                  <a:pos x="13" y="11"/>
                </a:cxn>
                <a:cxn ang="0">
                  <a:pos x="15" y="13"/>
                </a:cxn>
                <a:cxn ang="0">
                  <a:pos x="16" y="13"/>
                </a:cxn>
                <a:cxn ang="0">
                  <a:pos x="19" y="13"/>
                </a:cxn>
                <a:cxn ang="0">
                  <a:pos x="19" y="13"/>
                </a:cxn>
                <a:cxn ang="0">
                  <a:pos x="21" y="13"/>
                </a:cxn>
                <a:cxn ang="0">
                  <a:pos x="22" y="12"/>
                </a:cxn>
                <a:cxn ang="0">
                  <a:pos x="22" y="7"/>
                </a:cxn>
                <a:cxn ang="0">
                  <a:pos x="21" y="6"/>
                </a:cxn>
                <a:cxn ang="0">
                  <a:pos x="21" y="5"/>
                </a:cxn>
                <a:cxn ang="0">
                  <a:pos x="19" y="5"/>
                </a:cxn>
                <a:cxn ang="0">
                  <a:pos x="19" y="3"/>
                </a:cxn>
                <a:cxn ang="0">
                  <a:pos x="19" y="3"/>
                </a:cxn>
                <a:cxn ang="0">
                  <a:pos x="19" y="3"/>
                </a:cxn>
                <a:cxn ang="0">
                  <a:pos x="17" y="2"/>
                </a:cxn>
                <a:cxn ang="0">
                  <a:pos x="17" y="2"/>
                </a:cxn>
                <a:cxn ang="0">
                  <a:pos x="16" y="2"/>
                </a:cxn>
                <a:cxn ang="0">
                  <a:pos x="16" y="1"/>
                </a:cxn>
                <a:cxn ang="0">
                  <a:pos x="16" y="0"/>
                </a:cxn>
                <a:cxn ang="0">
                  <a:pos x="14" y="1"/>
                </a:cxn>
                <a:cxn ang="0">
                  <a:pos x="12" y="3"/>
                </a:cxn>
                <a:cxn ang="0">
                  <a:pos x="11" y="2"/>
                </a:cxn>
                <a:cxn ang="0">
                  <a:pos x="11" y="5"/>
                </a:cxn>
                <a:cxn ang="0">
                  <a:pos x="5" y="6"/>
                </a:cxn>
                <a:cxn ang="0">
                  <a:pos x="4" y="8"/>
                </a:cxn>
                <a:cxn ang="0">
                  <a:pos x="4" y="9"/>
                </a:cxn>
                <a:cxn ang="0">
                  <a:pos x="3" y="9"/>
                </a:cxn>
                <a:cxn ang="0">
                  <a:pos x="2" y="9"/>
                </a:cxn>
                <a:cxn ang="0">
                  <a:pos x="0" y="10"/>
                </a:cxn>
                <a:cxn ang="0">
                  <a:pos x="0" y="13"/>
                </a:cxn>
                <a:cxn ang="0">
                  <a:pos x="0" y="13"/>
                </a:cxn>
                <a:cxn ang="0">
                  <a:pos x="0" y="13"/>
                </a:cxn>
              </a:cxnLst>
              <a:rect l="0" t="0" r="r" b="b"/>
              <a:pathLst>
                <a:path w="22" h="13">
                  <a:moveTo>
                    <a:pt x="0" y="13"/>
                  </a:moveTo>
                  <a:lnTo>
                    <a:pt x="1" y="13"/>
                  </a:lnTo>
                  <a:lnTo>
                    <a:pt x="3" y="13"/>
                  </a:lnTo>
                  <a:lnTo>
                    <a:pt x="3" y="13"/>
                  </a:lnTo>
                  <a:lnTo>
                    <a:pt x="3" y="13"/>
                  </a:lnTo>
                  <a:lnTo>
                    <a:pt x="3" y="12"/>
                  </a:lnTo>
                  <a:lnTo>
                    <a:pt x="4" y="11"/>
                  </a:lnTo>
                  <a:lnTo>
                    <a:pt x="5" y="11"/>
                  </a:lnTo>
                  <a:lnTo>
                    <a:pt x="5" y="11"/>
                  </a:lnTo>
                  <a:lnTo>
                    <a:pt x="5" y="10"/>
                  </a:lnTo>
                  <a:lnTo>
                    <a:pt x="6" y="10"/>
                  </a:lnTo>
                  <a:lnTo>
                    <a:pt x="6" y="11"/>
                  </a:lnTo>
                  <a:lnTo>
                    <a:pt x="8" y="12"/>
                  </a:lnTo>
                  <a:lnTo>
                    <a:pt x="8" y="13"/>
                  </a:lnTo>
                  <a:lnTo>
                    <a:pt x="11" y="13"/>
                  </a:lnTo>
                  <a:lnTo>
                    <a:pt x="11" y="13"/>
                  </a:lnTo>
                  <a:lnTo>
                    <a:pt x="11" y="12"/>
                  </a:lnTo>
                  <a:lnTo>
                    <a:pt x="11" y="11"/>
                  </a:lnTo>
                  <a:lnTo>
                    <a:pt x="11" y="10"/>
                  </a:lnTo>
                  <a:lnTo>
                    <a:pt x="11" y="10"/>
                  </a:lnTo>
                  <a:lnTo>
                    <a:pt x="11" y="10"/>
                  </a:lnTo>
                  <a:lnTo>
                    <a:pt x="12" y="11"/>
                  </a:lnTo>
                  <a:lnTo>
                    <a:pt x="13" y="11"/>
                  </a:lnTo>
                  <a:lnTo>
                    <a:pt x="15" y="13"/>
                  </a:lnTo>
                  <a:lnTo>
                    <a:pt x="16" y="13"/>
                  </a:lnTo>
                  <a:lnTo>
                    <a:pt x="19" y="13"/>
                  </a:lnTo>
                  <a:lnTo>
                    <a:pt x="19" y="13"/>
                  </a:lnTo>
                  <a:lnTo>
                    <a:pt x="21" y="13"/>
                  </a:lnTo>
                  <a:lnTo>
                    <a:pt x="22" y="12"/>
                  </a:lnTo>
                  <a:lnTo>
                    <a:pt x="22" y="7"/>
                  </a:lnTo>
                  <a:lnTo>
                    <a:pt x="21" y="6"/>
                  </a:lnTo>
                  <a:lnTo>
                    <a:pt x="21" y="5"/>
                  </a:lnTo>
                  <a:lnTo>
                    <a:pt x="19" y="5"/>
                  </a:lnTo>
                  <a:lnTo>
                    <a:pt x="19" y="3"/>
                  </a:lnTo>
                  <a:lnTo>
                    <a:pt x="19" y="3"/>
                  </a:lnTo>
                  <a:lnTo>
                    <a:pt x="19" y="3"/>
                  </a:lnTo>
                  <a:lnTo>
                    <a:pt x="17" y="2"/>
                  </a:lnTo>
                  <a:lnTo>
                    <a:pt x="17" y="2"/>
                  </a:lnTo>
                  <a:lnTo>
                    <a:pt x="16" y="2"/>
                  </a:lnTo>
                  <a:lnTo>
                    <a:pt x="16" y="1"/>
                  </a:lnTo>
                  <a:lnTo>
                    <a:pt x="16" y="0"/>
                  </a:lnTo>
                  <a:lnTo>
                    <a:pt x="14" y="1"/>
                  </a:lnTo>
                  <a:lnTo>
                    <a:pt x="12" y="3"/>
                  </a:lnTo>
                  <a:lnTo>
                    <a:pt x="11" y="2"/>
                  </a:lnTo>
                  <a:lnTo>
                    <a:pt x="11" y="5"/>
                  </a:lnTo>
                  <a:lnTo>
                    <a:pt x="5" y="6"/>
                  </a:lnTo>
                  <a:lnTo>
                    <a:pt x="4" y="8"/>
                  </a:lnTo>
                  <a:lnTo>
                    <a:pt x="4" y="9"/>
                  </a:lnTo>
                  <a:lnTo>
                    <a:pt x="3" y="9"/>
                  </a:lnTo>
                  <a:lnTo>
                    <a:pt x="2" y="9"/>
                  </a:lnTo>
                  <a:lnTo>
                    <a:pt x="0" y="10"/>
                  </a:lnTo>
                  <a:lnTo>
                    <a:pt x="0" y="13"/>
                  </a:lnTo>
                  <a:lnTo>
                    <a:pt x="0" y="13"/>
                  </a:lnTo>
                  <a:lnTo>
                    <a:pt x="0" y="1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3" name="Freeform 21"/>
            <p:cNvSpPr>
              <a:spLocks/>
            </p:cNvSpPr>
            <p:nvPr/>
          </p:nvSpPr>
          <p:spPr bwMode="auto">
            <a:xfrm>
              <a:off x="8068770" y="1575998"/>
              <a:ext cx="122638" cy="95802"/>
            </a:xfrm>
            <a:custGeom>
              <a:avLst/>
              <a:gdLst/>
              <a:ahLst/>
              <a:cxnLst>
                <a:cxn ang="0">
                  <a:pos x="0" y="20"/>
                </a:cxn>
                <a:cxn ang="0">
                  <a:pos x="4" y="26"/>
                </a:cxn>
                <a:cxn ang="0">
                  <a:pos x="7" y="31"/>
                </a:cxn>
                <a:cxn ang="0">
                  <a:pos x="11" y="32"/>
                </a:cxn>
                <a:cxn ang="0">
                  <a:pos x="14" y="33"/>
                </a:cxn>
                <a:cxn ang="0">
                  <a:pos x="16" y="28"/>
                </a:cxn>
                <a:cxn ang="0">
                  <a:pos x="15" y="26"/>
                </a:cxn>
                <a:cxn ang="0">
                  <a:pos x="17" y="28"/>
                </a:cxn>
                <a:cxn ang="0">
                  <a:pos x="18" y="29"/>
                </a:cxn>
                <a:cxn ang="0">
                  <a:pos x="17" y="30"/>
                </a:cxn>
                <a:cxn ang="0">
                  <a:pos x="18" y="31"/>
                </a:cxn>
                <a:cxn ang="0">
                  <a:pos x="23" y="28"/>
                </a:cxn>
                <a:cxn ang="0">
                  <a:pos x="29" y="25"/>
                </a:cxn>
                <a:cxn ang="0">
                  <a:pos x="29" y="27"/>
                </a:cxn>
                <a:cxn ang="0">
                  <a:pos x="31" y="30"/>
                </a:cxn>
                <a:cxn ang="0">
                  <a:pos x="32" y="28"/>
                </a:cxn>
                <a:cxn ang="0">
                  <a:pos x="36" y="28"/>
                </a:cxn>
                <a:cxn ang="0">
                  <a:pos x="36" y="27"/>
                </a:cxn>
                <a:cxn ang="0">
                  <a:pos x="32" y="25"/>
                </a:cxn>
                <a:cxn ang="0">
                  <a:pos x="30" y="18"/>
                </a:cxn>
                <a:cxn ang="0">
                  <a:pos x="32" y="11"/>
                </a:cxn>
                <a:cxn ang="0">
                  <a:pos x="30" y="11"/>
                </a:cxn>
                <a:cxn ang="0">
                  <a:pos x="27" y="5"/>
                </a:cxn>
                <a:cxn ang="0">
                  <a:pos x="24" y="3"/>
                </a:cxn>
                <a:cxn ang="0">
                  <a:pos x="23" y="9"/>
                </a:cxn>
                <a:cxn ang="0">
                  <a:pos x="23" y="11"/>
                </a:cxn>
                <a:cxn ang="0">
                  <a:pos x="23" y="14"/>
                </a:cxn>
                <a:cxn ang="0">
                  <a:pos x="21" y="14"/>
                </a:cxn>
                <a:cxn ang="0">
                  <a:pos x="20" y="14"/>
                </a:cxn>
                <a:cxn ang="0">
                  <a:pos x="20" y="12"/>
                </a:cxn>
                <a:cxn ang="0">
                  <a:pos x="20" y="10"/>
                </a:cxn>
                <a:cxn ang="0">
                  <a:pos x="20" y="10"/>
                </a:cxn>
                <a:cxn ang="0">
                  <a:pos x="18" y="10"/>
                </a:cxn>
                <a:cxn ang="0">
                  <a:pos x="18" y="9"/>
                </a:cxn>
                <a:cxn ang="0">
                  <a:pos x="17" y="8"/>
                </a:cxn>
                <a:cxn ang="0">
                  <a:pos x="17" y="6"/>
                </a:cxn>
                <a:cxn ang="0">
                  <a:pos x="15" y="6"/>
                </a:cxn>
                <a:cxn ang="0">
                  <a:pos x="12" y="3"/>
                </a:cxn>
                <a:cxn ang="0">
                  <a:pos x="12" y="0"/>
                </a:cxn>
                <a:cxn ang="0">
                  <a:pos x="10" y="0"/>
                </a:cxn>
                <a:cxn ang="0">
                  <a:pos x="8" y="2"/>
                </a:cxn>
                <a:cxn ang="0">
                  <a:pos x="4" y="6"/>
                </a:cxn>
                <a:cxn ang="0">
                  <a:pos x="3" y="6"/>
                </a:cxn>
                <a:cxn ang="0">
                  <a:pos x="4" y="8"/>
                </a:cxn>
                <a:cxn ang="0">
                  <a:pos x="4" y="10"/>
                </a:cxn>
                <a:cxn ang="0">
                  <a:pos x="2" y="10"/>
                </a:cxn>
                <a:cxn ang="0">
                  <a:pos x="3" y="13"/>
                </a:cxn>
                <a:cxn ang="0">
                  <a:pos x="2" y="15"/>
                </a:cxn>
                <a:cxn ang="0">
                  <a:pos x="1" y="14"/>
                </a:cxn>
                <a:cxn ang="0">
                  <a:pos x="3" y="16"/>
                </a:cxn>
                <a:cxn ang="0">
                  <a:pos x="2" y="17"/>
                </a:cxn>
                <a:cxn ang="0">
                  <a:pos x="2" y="18"/>
                </a:cxn>
                <a:cxn ang="0">
                  <a:pos x="3" y="19"/>
                </a:cxn>
                <a:cxn ang="0">
                  <a:pos x="1" y="19"/>
                </a:cxn>
              </a:cxnLst>
              <a:rect l="0" t="0" r="r" b="b"/>
              <a:pathLst>
                <a:path w="36" h="33">
                  <a:moveTo>
                    <a:pt x="1" y="19"/>
                  </a:moveTo>
                  <a:lnTo>
                    <a:pt x="0" y="20"/>
                  </a:lnTo>
                  <a:lnTo>
                    <a:pt x="2" y="24"/>
                  </a:lnTo>
                  <a:lnTo>
                    <a:pt x="4" y="26"/>
                  </a:lnTo>
                  <a:lnTo>
                    <a:pt x="6" y="26"/>
                  </a:lnTo>
                  <a:lnTo>
                    <a:pt x="7" y="31"/>
                  </a:lnTo>
                  <a:lnTo>
                    <a:pt x="9" y="32"/>
                  </a:lnTo>
                  <a:lnTo>
                    <a:pt x="11" y="32"/>
                  </a:lnTo>
                  <a:lnTo>
                    <a:pt x="13" y="33"/>
                  </a:lnTo>
                  <a:lnTo>
                    <a:pt x="14" y="33"/>
                  </a:lnTo>
                  <a:lnTo>
                    <a:pt x="14" y="32"/>
                  </a:lnTo>
                  <a:lnTo>
                    <a:pt x="16" y="28"/>
                  </a:lnTo>
                  <a:lnTo>
                    <a:pt x="14" y="29"/>
                  </a:lnTo>
                  <a:lnTo>
                    <a:pt x="15" y="26"/>
                  </a:lnTo>
                  <a:lnTo>
                    <a:pt x="17" y="25"/>
                  </a:lnTo>
                  <a:lnTo>
                    <a:pt x="17" y="28"/>
                  </a:lnTo>
                  <a:lnTo>
                    <a:pt x="18" y="29"/>
                  </a:lnTo>
                  <a:lnTo>
                    <a:pt x="18" y="29"/>
                  </a:lnTo>
                  <a:lnTo>
                    <a:pt x="18" y="30"/>
                  </a:lnTo>
                  <a:lnTo>
                    <a:pt x="17" y="30"/>
                  </a:lnTo>
                  <a:lnTo>
                    <a:pt x="18" y="31"/>
                  </a:lnTo>
                  <a:lnTo>
                    <a:pt x="18" y="31"/>
                  </a:lnTo>
                  <a:lnTo>
                    <a:pt x="21" y="30"/>
                  </a:lnTo>
                  <a:lnTo>
                    <a:pt x="23" y="28"/>
                  </a:lnTo>
                  <a:lnTo>
                    <a:pt x="27" y="27"/>
                  </a:lnTo>
                  <a:lnTo>
                    <a:pt x="29" y="25"/>
                  </a:lnTo>
                  <a:lnTo>
                    <a:pt x="29" y="26"/>
                  </a:lnTo>
                  <a:lnTo>
                    <a:pt x="29" y="27"/>
                  </a:lnTo>
                  <a:lnTo>
                    <a:pt x="29" y="28"/>
                  </a:lnTo>
                  <a:lnTo>
                    <a:pt x="31" y="30"/>
                  </a:lnTo>
                  <a:lnTo>
                    <a:pt x="32" y="29"/>
                  </a:lnTo>
                  <a:lnTo>
                    <a:pt x="32" y="28"/>
                  </a:lnTo>
                  <a:lnTo>
                    <a:pt x="35" y="29"/>
                  </a:lnTo>
                  <a:lnTo>
                    <a:pt x="36" y="28"/>
                  </a:lnTo>
                  <a:lnTo>
                    <a:pt x="36" y="28"/>
                  </a:lnTo>
                  <a:lnTo>
                    <a:pt x="36" y="27"/>
                  </a:lnTo>
                  <a:lnTo>
                    <a:pt x="35" y="26"/>
                  </a:lnTo>
                  <a:lnTo>
                    <a:pt x="32" y="25"/>
                  </a:lnTo>
                  <a:lnTo>
                    <a:pt x="31" y="24"/>
                  </a:lnTo>
                  <a:lnTo>
                    <a:pt x="30" y="18"/>
                  </a:lnTo>
                  <a:lnTo>
                    <a:pt x="32" y="13"/>
                  </a:lnTo>
                  <a:lnTo>
                    <a:pt x="32" y="11"/>
                  </a:lnTo>
                  <a:lnTo>
                    <a:pt x="31" y="11"/>
                  </a:lnTo>
                  <a:lnTo>
                    <a:pt x="30" y="11"/>
                  </a:lnTo>
                  <a:lnTo>
                    <a:pt x="29" y="8"/>
                  </a:lnTo>
                  <a:lnTo>
                    <a:pt x="27" y="5"/>
                  </a:lnTo>
                  <a:lnTo>
                    <a:pt x="25" y="3"/>
                  </a:lnTo>
                  <a:lnTo>
                    <a:pt x="24" y="3"/>
                  </a:lnTo>
                  <a:lnTo>
                    <a:pt x="23" y="5"/>
                  </a:lnTo>
                  <a:lnTo>
                    <a:pt x="23" y="9"/>
                  </a:lnTo>
                  <a:lnTo>
                    <a:pt x="24" y="10"/>
                  </a:lnTo>
                  <a:lnTo>
                    <a:pt x="23" y="11"/>
                  </a:lnTo>
                  <a:lnTo>
                    <a:pt x="23" y="14"/>
                  </a:lnTo>
                  <a:lnTo>
                    <a:pt x="23" y="14"/>
                  </a:lnTo>
                  <a:lnTo>
                    <a:pt x="21" y="14"/>
                  </a:lnTo>
                  <a:lnTo>
                    <a:pt x="21" y="14"/>
                  </a:lnTo>
                  <a:lnTo>
                    <a:pt x="21" y="14"/>
                  </a:lnTo>
                  <a:lnTo>
                    <a:pt x="20" y="14"/>
                  </a:lnTo>
                  <a:lnTo>
                    <a:pt x="20" y="13"/>
                  </a:lnTo>
                  <a:lnTo>
                    <a:pt x="20" y="12"/>
                  </a:lnTo>
                  <a:lnTo>
                    <a:pt x="20" y="12"/>
                  </a:lnTo>
                  <a:lnTo>
                    <a:pt x="20" y="10"/>
                  </a:lnTo>
                  <a:lnTo>
                    <a:pt x="20" y="10"/>
                  </a:lnTo>
                  <a:lnTo>
                    <a:pt x="20" y="10"/>
                  </a:lnTo>
                  <a:lnTo>
                    <a:pt x="18" y="9"/>
                  </a:lnTo>
                  <a:lnTo>
                    <a:pt x="18" y="10"/>
                  </a:lnTo>
                  <a:lnTo>
                    <a:pt x="18" y="9"/>
                  </a:lnTo>
                  <a:lnTo>
                    <a:pt x="18" y="9"/>
                  </a:lnTo>
                  <a:lnTo>
                    <a:pt x="17" y="9"/>
                  </a:lnTo>
                  <a:lnTo>
                    <a:pt x="17" y="8"/>
                  </a:lnTo>
                  <a:lnTo>
                    <a:pt x="18" y="6"/>
                  </a:lnTo>
                  <a:lnTo>
                    <a:pt x="17" y="6"/>
                  </a:lnTo>
                  <a:lnTo>
                    <a:pt x="16" y="5"/>
                  </a:lnTo>
                  <a:lnTo>
                    <a:pt x="15" y="6"/>
                  </a:lnTo>
                  <a:lnTo>
                    <a:pt x="14" y="5"/>
                  </a:lnTo>
                  <a:lnTo>
                    <a:pt x="12" y="3"/>
                  </a:lnTo>
                  <a:lnTo>
                    <a:pt x="12" y="1"/>
                  </a:lnTo>
                  <a:lnTo>
                    <a:pt x="12" y="0"/>
                  </a:lnTo>
                  <a:lnTo>
                    <a:pt x="12" y="0"/>
                  </a:lnTo>
                  <a:lnTo>
                    <a:pt x="10" y="0"/>
                  </a:lnTo>
                  <a:lnTo>
                    <a:pt x="8" y="2"/>
                  </a:lnTo>
                  <a:lnTo>
                    <a:pt x="8" y="2"/>
                  </a:lnTo>
                  <a:lnTo>
                    <a:pt x="7" y="4"/>
                  </a:lnTo>
                  <a:lnTo>
                    <a:pt x="4" y="6"/>
                  </a:lnTo>
                  <a:lnTo>
                    <a:pt x="3" y="5"/>
                  </a:lnTo>
                  <a:lnTo>
                    <a:pt x="3" y="6"/>
                  </a:lnTo>
                  <a:lnTo>
                    <a:pt x="3" y="9"/>
                  </a:lnTo>
                  <a:lnTo>
                    <a:pt x="4" y="8"/>
                  </a:lnTo>
                  <a:lnTo>
                    <a:pt x="4" y="10"/>
                  </a:lnTo>
                  <a:lnTo>
                    <a:pt x="4" y="10"/>
                  </a:lnTo>
                  <a:lnTo>
                    <a:pt x="3" y="10"/>
                  </a:lnTo>
                  <a:lnTo>
                    <a:pt x="2" y="10"/>
                  </a:lnTo>
                  <a:lnTo>
                    <a:pt x="2" y="12"/>
                  </a:lnTo>
                  <a:lnTo>
                    <a:pt x="3" y="13"/>
                  </a:lnTo>
                  <a:lnTo>
                    <a:pt x="2" y="14"/>
                  </a:lnTo>
                  <a:lnTo>
                    <a:pt x="2" y="15"/>
                  </a:lnTo>
                  <a:lnTo>
                    <a:pt x="1" y="14"/>
                  </a:lnTo>
                  <a:lnTo>
                    <a:pt x="1" y="14"/>
                  </a:lnTo>
                  <a:lnTo>
                    <a:pt x="1" y="15"/>
                  </a:lnTo>
                  <a:lnTo>
                    <a:pt x="3" y="16"/>
                  </a:lnTo>
                  <a:lnTo>
                    <a:pt x="3" y="17"/>
                  </a:lnTo>
                  <a:lnTo>
                    <a:pt x="2" y="17"/>
                  </a:lnTo>
                  <a:lnTo>
                    <a:pt x="2" y="17"/>
                  </a:lnTo>
                  <a:lnTo>
                    <a:pt x="2" y="18"/>
                  </a:lnTo>
                  <a:lnTo>
                    <a:pt x="3" y="17"/>
                  </a:lnTo>
                  <a:lnTo>
                    <a:pt x="3" y="19"/>
                  </a:lnTo>
                  <a:lnTo>
                    <a:pt x="2" y="20"/>
                  </a:lnTo>
                  <a:lnTo>
                    <a:pt x="1" y="1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4" name="Freeform 22"/>
            <p:cNvSpPr>
              <a:spLocks/>
            </p:cNvSpPr>
            <p:nvPr/>
          </p:nvSpPr>
          <p:spPr bwMode="auto">
            <a:xfrm>
              <a:off x="3595872" y="1448263"/>
              <a:ext cx="30660" cy="20322"/>
            </a:xfrm>
            <a:custGeom>
              <a:avLst/>
              <a:gdLst/>
              <a:ahLst/>
              <a:cxnLst>
                <a:cxn ang="0">
                  <a:pos x="5" y="0"/>
                </a:cxn>
                <a:cxn ang="0">
                  <a:pos x="3" y="1"/>
                </a:cxn>
                <a:cxn ang="0">
                  <a:pos x="2" y="1"/>
                </a:cxn>
                <a:cxn ang="0">
                  <a:pos x="0" y="2"/>
                </a:cxn>
                <a:cxn ang="0">
                  <a:pos x="0" y="3"/>
                </a:cxn>
                <a:cxn ang="0">
                  <a:pos x="2" y="7"/>
                </a:cxn>
                <a:cxn ang="0">
                  <a:pos x="5" y="6"/>
                </a:cxn>
                <a:cxn ang="0">
                  <a:pos x="6" y="5"/>
                </a:cxn>
                <a:cxn ang="0">
                  <a:pos x="7" y="5"/>
                </a:cxn>
                <a:cxn ang="0">
                  <a:pos x="9" y="5"/>
                </a:cxn>
                <a:cxn ang="0">
                  <a:pos x="9" y="4"/>
                </a:cxn>
                <a:cxn ang="0">
                  <a:pos x="5" y="0"/>
                </a:cxn>
              </a:cxnLst>
              <a:rect l="0" t="0" r="r" b="b"/>
              <a:pathLst>
                <a:path w="9" h="7">
                  <a:moveTo>
                    <a:pt x="5" y="0"/>
                  </a:moveTo>
                  <a:lnTo>
                    <a:pt x="3" y="1"/>
                  </a:lnTo>
                  <a:lnTo>
                    <a:pt x="2" y="1"/>
                  </a:lnTo>
                  <a:lnTo>
                    <a:pt x="0" y="2"/>
                  </a:lnTo>
                  <a:lnTo>
                    <a:pt x="0" y="3"/>
                  </a:lnTo>
                  <a:lnTo>
                    <a:pt x="2" y="7"/>
                  </a:lnTo>
                  <a:lnTo>
                    <a:pt x="5" y="6"/>
                  </a:lnTo>
                  <a:lnTo>
                    <a:pt x="6" y="5"/>
                  </a:lnTo>
                  <a:lnTo>
                    <a:pt x="7" y="5"/>
                  </a:lnTo>
                  <a:lnTo>
                    <a:pt x="9" y="5"/>
                  </a:lnTo>
                  <a:lnTo>
                    <a:pt x="9" y="4"/>
                  </a:lnTo>
                  <a:lnTo>
                    <a:pt x="5"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5" name="Freeform 23"/>
            <p:cNvSpPr>
              <a:spLocks/>
            </p:cNvSpPr>
            <p:nvPr/>
          </p:nvSpPr>
          <p:spPr bwMode="auto">
            <a:xfrm>
              <a:off x="3892248" y="1561483"/>
              <a:ext cx="10220" cy="8709"/>
            </a:xfrm>
            <a:custGeom>
              <a:avLst/>
              <a:gdLst/>
              <a:ahLst/>
              <a:cxnLst>
                <a:cxn ang="0">
                  <a:pos x="0" y="2"/>
                </a:cxn>
                <a:cxn ang="0">
                  <a:pos x="3" y="3"/>
                </a:cxn>
                <a:cxn ang="0">
                  <a:pos x="1" y="0"/>
                </a:cxn>
                <a:cxn ang="0">
                  <a:pos x="0" y="1"/>
                </a:cxn>
                <a:cxn ang="0">
                  <a:pos x="0" y="2"/>
                </a:cxn>
              </a:cxnLst>
              <a:rect l="0" t="0" r="r" b="b"/>
              <a:pathLst>
                <a:path w="3" h="3">
                  <a:moveTo>
                    <a:pt x="0" y="2"/>
                  </a:moveTo>
                  <a:lnTo>
                    <a:pt x="3" y="3"/>
                  </a:lnTo>
                  <a:lnTo>
                    <a:pt x="1" y="0"/>
                  </a:lnTo>
                  <a:lnTo>
                    <a:pt x="0"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6" name="Freeform 24"/>
            <p:cNvSpPr>
              <a:spLocks/>
            </p:cNvSpPr>
            <p:nvPr/>
          </p:nvSpPr>
          <p:spPr bwMode="auto">
            <a:xfrm>
              <a:off x="4021700" y="1584708"/>
              <a:ext cx="13626" cy="20322"/>
            </a:xfrm>
            <a:custGeom>
              <a:avLst/>
              <a:gdLst/>
              <a:ahLst/>
              <a:cxnLst>
                <a:cxn ang="0">
                  <a:pos x="4" y="1"/>
                </a:cxn>
                <a:cxn ang="0">
                  <a:pos x="2" y="0"/>
                </a:cxn>
                <a:cxn ang="0">
                  <a:pos x="2" y="0"/>
                </a:cxn>
                <a:cxn ang="0">
                  <a:pos x="2" y="0"/>
                </a:cxn>
                <a:cxn ang="0">
                  <a:pos x="1" y="1"/>
                </a:cxn>
                <a:cxn ang="0">
                  <a:pos x="1" y="2"/>
                </a:cxn>
                <a:cxn ang="0">
                  <a:pos x="1" y="4"/>
                </a:cxn>
                <a:cxn ang="0">
                  <a:pos x="1" y="5"/>
                </a:cxn>
                <a:cxn ang="0">
                  <a:pos x="0" y="6"/>
                </a:cxn>
                <a:cxn ang="0">
                  <a:pos x="2" y="7"/>
                </a:cxn>
                <a:cxn ang="0">
                  <a:pos x="2" y="7"/>
                </a:cxn>
                <a:cxn ang="0">
                  <a:pos x="2" y="6"/>
                </a:cxn>
                <a:cxn ang="0">
                  <a:pos x="4" y="6"/>
                </a:cxn>
                <a:cxn ang="0">
                  <a:pos x="4" y="5"/>
                </a:cxn>
                <a:cxn ang="0">
                  <a:pos x="3" y="4"/>
                </a:cxn>
                <a:cxn ang="0">
                  <a:pos x="4" y="1"/>
                </a:cxn>
                <a:cxn ang="0">
                  <a:pos x="4" y="1"/>
                </a:cxn>
              </a:cxnLst>
              <a:rect l="0" t="0" r="r" b="b"/>
              <a:pathLst>
                <a:path w="4" h="7">
                  <a:moveTo>
                    <a:pt x="4" y="1"/>
                  </a:moveTo>
                  <a:lnTo>
                    <a:pt x="2" y="0"/>
                  </a:lnTo>
                  <a:lnTo>
                    <a:pt x="2" y="0"/>
                  </a:lnTo>
                  <a:lnTo>
                    <a:pt x="2" y="0"/>
                  </a:lnTo>
                  <a:lnTo>
                    <a:pt x="1" y="1"/>
                  </a:lnTo>
                  <a:lnTo>
                    <a:pt x="1" y="2"/>
                  </a:lnTo>
                  <a:lnTo>
                    <a:pt x="1" y="4"/>
                  </a:lnTo>
                  <a:lnTo>
                    <a:pt x="1" y="5"/>
                  </a:lnTo>
                  <a:lnTo>
                    <a:pt x="0" y="6"/>
                  </a:lnTo>
                  <a:lnTo>
                    <a:pt x="2" y="7"/>
                  </a:lnTo>
                  <a:lnTo>
                    <a:pt x="2" y="7"/>
                  </a:lnTo>
                  <a:lnTo>
                    <a:pt x="2" y="6"/>
                  </a:lnTo>
                  <a:lnTo>
                    <a:pt x="4" y="6"/>
                  </a:lnTo>
                  <a:lnTo>
                    <a:pt x="4" y="5"/>
                  </a:lnTo>
                  <a:lnTo>
                    <a:pt x="3" y="4"/>
                  </a:lnTo>
                  <a:lnTo>
                    <a:pt x="4" y="1"/>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7" name="Freeform 25"/>
            <p:cNvSpPr>
              <a:spLocks/>
            </p:cNvSpPr>
            <p:nvPr/>
          </p:nvSpPr>
          <p:spPr bwMode="auto">
            <a:xfrm>
              <a:off x="7210300" y="1224725"/>
              <a:ext cx="17033" cy="11612"/>
            </a:xfrm>
            <a:custGeom>
              <a:avLst/>
              <a:gdLst/>
              <a:ahLst/>
              <a:cxnLst>
                <a:cxn ang="0">
                  <a:pos x="1" y="5"/>
                </a:cxn>
                <a:cxn ang="0">
                  <a:pos x="3" y="4"/>
                </a:cxn>
                <a:cxn ang="0">
                  <a:pos x="5" y="4"/>
                </a:cxn>
                <a:cxn ang="0">
                  <a:pos x="7" y="3"/>
                </a:cxn>
                <a:cxn ang="0">
                  <a:pos x="7" y="0"/>
                </a:cxn>
                <a:cxn ang="0">
                  <a:pos x="6" y="0"/>
                </a:cxn>
                <a:cxn ang="0">
                  <a:pos x="3" y="0"/>
                </a:cxn>
                <a:cxn ang="0">
                  <a:pos x="2" y="1"/>
                </a:cxn>
                <a:cxn ang="0">
                  <a:pos x="1" y="5"/>
                </a:cxn>
                <a:cxn ang="0">
                  <a:pos x="1" y="5"/>
                </a:cxn>
              </a:cxnLst>
              <a:rect l="0" t="0" r="r" b="b"/>
              <a:pathLst>
                <a:path w="7" h="5">
                  <a:moveTo>
                    <a:pt x="1" y="5"/>
                  </a:moveTo>
                  <a:cubicBezTo>
                    <a:pt x="2" y="5"/>
                    <a:pt x="2" y="4"/>
                    <a:pt x="3" y="4"/>
                  </a:cubicBezTo>
                  <a:cubicBezTo>
                    <a:pt x="4" y="4"/>
                    <a:pt x="4" y="4"/>
                    <a:pt x="5" y="4"/>
                  </a:cubicBezTo>
                  <a:cubicBezTo>
                    <a:pt x="6" y="4"/>
                    <a:pt x="7" y="4"/>
                    <a:pt x="7" y="3"/>
                  </a:cubicBezTo>
                  <a:cubicBezTo>
                    <a:pt x="7" y="2"/>
                    <a:pt x="7" y="0"/>
                    <a:pt x="7" y="0"/>
                  </a:cubicBezTo>
                  <a:cubicBezTo>
                    <a:pt x="6" y="0"/>
                    <a:pt x="6" y="0"/>
                    <a:pt x="6" y="0"/>
                  </a:cubicBezTo>
                  <a:cubicBezTo>
                    <a:pt x="5" y="0"/>
                    <a:pt x="4" y="0"/>
                    <a:pt x="3" y="0"/>
                  </a:cubicBezTo>
                  <a:cubicBezTo>
                    <a:pt x="2" y="0"/>
                    <a:pt x="2" y="0"/>
                    <a:pt x="2" y="1"/>
                  </a:cubicBezTo>
                  <a:cubicBezTo>
                    <a:pt x="2" y="3"/>
                    <a:pt x="0" y="4"/>
                    <a:pt x="1" y="5"/>
                  </a:cubicBezTo>
                  <a:cubicBezTo>
                    <a:pt x="1" y="5"/>
                    <a:pt x="1" y="5"/>
                    <a:pt x="1" y="5"/>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8" name="Rectangle 26"/>
            <p:cNvSpPr>
              <a:spLocks noChangeArrowheads="1"/>
            </p:cNvSpPr>
            <p:nvPr/>
          </p:nvSpPr>
          <p:spPr bwMode="auto">
            <a:xfrm>
              <a:off x="7264806" y="1279883"/>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9" name="Freeform 27"/>
            <p:cNvSpPr>
              <a:spLocks/>
            </p:cNvSpPr>
            <p:nvPr/>
          </p:nvSpPr>
          <p:spPr bwMode="auto">
            <a:xfrm>
              <a:off x="7217114" y="1175372"/>
              <a:ext cx="85166" cy="104511"/>
            </a:xfrm>
            <a:custGeom>
              <a:avLst/>
              <a:gdLst/>
              <a:ahLst/>
              <a:cxnLst>
                <a:cxn ang="0">
                  <a:pos x="8" y="17"/>
                </a:cxn>
                <a:cxn ang="0">
                  <a:pos x="5" y="19"/>
                </a:cxn>
                <a:cxn ang="0">
                  <a:pos x="12" y="20"/>
                </a:cxn>
                <a:cxn ang="0">
                  <a:pos x="12" y="24"/>
                </a:cxn>
                <a:cxn ang="0">
                  <a:pos x="14" y="27"/>
                </a:cxn>
                <a:cxn ang="0">
                  <a:pos x="13" y="31"/>
                </a:cxn>
                <a:cxn ang="0">
                  <a:pos x="12" y="32"/>
                </a:cxn>
                <a:cxn ang="0">
                  <a:pos x="11" y="32"/>
                </a:cxn>
                <a:cxn ang="0">
                  <a:pos x="10" y="28"/>
                </a:cxn>
                <a:cxn ang="0">
                  <a:pos x="10" y="28"/>
                </a:cxn>
                <a:cxn ang="0">
                  <a:pos x="8" y="28"/>
                </a:cxn>
                <a:cxn ang="0">
                  <a:pos x="7" y="28"/>
                </a:cxn>
                <a:cxn ang="0">
                  <a:pos x="3" y="29"/>
                </a:cxn>
                <a:cxn ang="0">
                  <a:pos x="1" y="33"/>
                </a:cxn>
                <a:cxn ang="0">
                  <a:pos x="0" y="39"/>
                </a:cxn>
                <a:cxn ang="0">
                  <a:pos x="1" y="41"/>
                </a:cxn>
                <a:cxn ang="0">
                  <a:pos x="2" y="40"/>
                </a:cxn>
                <a:cxn ang="0">
                  <a:pos x="9" y="44"/>
                </a:cxn>
                <a:cxn ang="0">
                  <a:pos x="14" y="46"/>
                </a:cxn>
                <a:cxn ang="0">
                  <a:pos x="16" y="44"/>
                </a:cxn>
                <a:cxn ang="0">
                  <a:pos x="17" y="43"/>
                </a:cxn>
                <a:cxn ang="0">
                  <a:pos x="18" y="43"/>
                </a:cxn>
                <a:cxn ang="0">
                  <a:pos x="18" y="43"/>
                </a:cxn>
                <a:cxn ang="0">
                  <a:pos x="21" y="43"/>
                </a:cxn>
                <a:cxn ang="0">
                  <a:pos x="21" y="41"/>
                </a:cxn>
                <a:cxn ang="0">
                  <a:pos x="22" y="38"/>
                </a:cxn>
                <a:cxn ang="0">
                  <a:pos x="24" y="35"/>
                </a:cxn>
                <a:cxn ang="0">
                  <a:pos x="27" y="33"/>
                </a:cxn>
                <a:cxn ang="0">
                  <a:pos x="29" y="32"/>
                </a:cxn>
                <a:cxn ang="0">
                  <a:pos x="31" y="33"/>
                </a:cxn>
                <a:cxn ang="0">
                  <a:pos x="31" y="31"/>
                </a:cxn>
                <a:cxn ang="0">
                  <a:pos x="32" y="29"/>
                </a:cxn>
                <a:cxn ang="0">
                  <a:pos x="32" y="26"/>
                </a:cxn>
                <a:cxn ang="0">
                  <a:pos x="31" y="23"/>
                </a:cxn>
                <a:cxn ang="0">
                  <a:pos x="31" y="18"/>
                </a:cxn>
                <a:cxn ang="0">
                  <a:pos x="30" y="16"/>
                </a:cxn>
                <a:cxn ang="0">
                  <a:pos x="29" y="13"/>
                </a:cxn>
                <a:cxn ang="0">
                  <a:pos x="31" y="10"/>
                </a:cxn>
                <a:cxn ang="0">
                  <a:pos x="31" y="7"/>
                </a:cxn>
                <a:cxn ang="0">
                  <a:pos x="30" y="5"/>
                </a:cxn>
                <a:cxn ang="0">
                  <a:pos x="26" y="2"/>
                </a:cxn>
                <a:cxn ang="0">
                  <a:pos x="24" y="0"/>
                </a:cxn>
                <a:cxn ang="0">
                  <a:pos x="21" y="3"/>
                </a:cxn>
                <a:cxn ang="0">
                  <a:pos x="20" y="5"/>
                </a:cxn>
                <a:cxn ang="0">
                  <a:pos x="19" y="6"/>
                </a:cxn>
                <a:cxn ang="0">
                  <a:pos x="19" y="9"/>
                </a:cxn>
                <a:cxn ang="0">
                  <a:pos x="18" y="10"/>
                </a:cxn>
                <a:cxn ang="0">
                  <a:pos x="17" y="10"/>
                </a:cxn>
                <a:cxn ang="0">
                  <a:pos x="14" y="9"/>
                </a:cxn>
                <a:cxn ang="0">
                  <a:pos x="11" y="11"/>
                </a:cxn>
                <a:cxn ang="0">
                  <a:pos x="8" y="12"/>
                </a:cxn>
                <a:cxn ang="0">
                  <a:pos x="8" y="14"/>
                </a:cxn>
                <a:cxn ang="0">
                  <a:pos x="8" y="17"/>
                </a:cxn>
              </a:cxnLst>
              <a:rect l="0" t="0" r="r" b="b"/>
              <a:pathLst>
                <a:path w="32" h="46">
                  <a:moveTo>
                    <a:pt x="8" y="17"/>
                  </a:moveTo>
                  <a:cubicBezTo>
                    <a:pt x="8" y="18"/>
                    <a:pt x="5" y="18"/>
                    <a:pt x="5" y="19"/>
                  </a:cubicBezTo>
                  <a:cubicBezTo>
                    <a:pt x="4" y="19"/>
                    <a:pt x="12" y="20"/>
                    <a:pt x="12" y="20"/>
                  </a:cubicBezTo>
                  <a:cubicBezTo>
                    <a:pt x="12" y="24"/>
                    <a:pt x="12" y="24"/>
                    <a:pt x="12" y="24"/>
                  </a:cubicBezTo>
                  <a:cubicBezTo>
                    <a:pt x="12" y="24"/>
                    <a:pt x="13" y="26"/>
                    <a:pt x="14" y="27"/>
                  </a:cubicBezTo>
                  <a:cubicBezTo>
                    <a:pt x="15" y="28"/>
                    <a:pt x="13" y="29"/>
                    <a:pt x="13" y="31"/>
                  </a:cubicBezTo>
                  <a:cubicBezTo>
                    <a:pt x="13" y="32"/>
                    <a:pt x="12" y="32"/>
                    <a:pt x="12" y="32"/>
                  </a:cubicBezTo>
                  <a:cubicBezTo>
                    <a:pt x="11" y="32"/>
                    <a:pt x="11" y="32"/>
                    <a:pt x="11" y="32"/>
                  </a:cubicBezTo>
                  <a:cubicBezTo>
                    <a:pt x="11" y="32"/>
                    <a:pt x="10" y="29"/>
                    <a:pt x="10" y="28"/>
                  </a:cubicBezTo>
                  <a:cubicBezTo>
                    <a:pt x="10" y="28"/>
                    <a:pt x="10" y="28"/>
                    <a:pt x="10" y="28"/>
                  </a:cubicBezTo>
                  <a:cubicBezTo>
                    <a:pt x="10" y="28"/>
                    <a:pt x="8" y="28"/>
                    <a:pt x="8" y="28"/>
                  </a:cubicBezTo>
                  <a:cubicBezTo>
                    <a:pt x="7" y="28"/>
                    <a:pt x="7" y="28"/>
                    <a:pt x="7" y="28"/>
                  </a:cubicBezTo>
                  <a:cubicBezTo>
                    <a:pt x="7" y="28"/>
                    <a:pt x="4" y="29"/>
                    <a:pt x="3" y="29"/>
                  </a:cubicBezTo>
                  <a:cubicBezTo>
                    <a:pt x="2" y="29"/>
                    <a:pt x="1" y="32"/>
                    <a:pt x="1" y="33"/>
                  </a:cubicBezTo>
                  <a:cubicBezTo>
                    <a:pt x="0" y="34"/>
                    <a:pt x="0" y="36"/>
                    <a:pt x="0" y="39"/>
                  </a:cubicBezTo>
                  <a:cubicBezTo>
                    <a:pt x="0" y="40"/>
                    <a:pt x="0" y="41"/>
                    <a:pt x="1" y="41"/>
                  </a:cubicBezTo>
                  <a:cubicBezTo>
                    <a:pt x="1" y="41"/>
                    <a:pt x="2" y="40"/>
                    <a:pt x="2" y="40"/>
                  </a:cubicBezTo>
                  <a:cubicBezTo>
                    <a:pt x="2" y="40"/>
                    <a:pt x="9" y="43"/>
                    <a:pt x="9" y="44"/>
                  </a:cubicBezTo>
                  <a:cubicBezTo>
                    <a:pt x="14" y="46"/>
                    <a:pt x="14" y="46"/>
                    <a:pt x="14" y="46"/>
                  </a:cubicBezTo>
                  <a:cubicBezTo>
                    <a:pt x="14" y="46"/>
                    <a:pt x="15" y="45"/>
                    <a:pt x="16" y="44"/>
                  </a:cubicBezTo>
                  <a:cubicBezTo>
                    <a:pt x="16" y="43"/>
                    <a:pt x="17" y="43"/>
                    <a:pt x="17" y="43"/>
                  </a:cubicBezTo>
                  <a:cubicBezTo>
                    <a:pt x="18" y="43"/>
                    <a:pt x="18" y="43"/>
                    <a:pt x="18" y="43"/>
                  </a:cubicBezTo>
                  <a:cubicBezTo>
                    <a:pt x="18" y="43"/>
                    <a:pt x="18" y="43"/>
                    <a:pt x="18" y="43"/>
                  </a:cubicBezTo>
                  <a:cubicBezTo>
                    <a:pt x="18" y="43"/>
                    <a:pt x="20" y="43"/>
                    <a:pt x="21" y="43"/>
                  </a:cubicBezTo>
                  <a:cubicBezTo>
                    <a:pt x="22" y="43"/>
                    <a:pt x="21" y="41"/>
                    <a:pt x="21" y="41"/>
                  </a:cubicBezTo>
                  <a:cubicBezTo>
                    <a:pt x="22" y="38"/>
                    <a:pt x="22" y="38"/>
                    <a:pt x="22" y="38"/>
                  </a:cubicBezTo>
                  <a:cubicBezTo>
                    <a:pt x="22" y="38"/>
                    <a:pt x="23" y="36"/>
                    <a:pt x="24" y="35"/>
                  </a:cubicBezTo>
                  <a:cubicBezTo>
                    <a:pt x="25" y="34"/>
                    <a:pt x="26" y="34"/>
                    <a:pt x="27" y="33"/>
                  </a:cubicBezTo>
                  <a:cubicBezTo>
                    <a:pt x="28" y="32"/>
                    <a:pt x="29" y="32"/>
                    <a:pt x="29" y="32"/>
                  </a:cubicBezTo>
                  <a:cubicBezTo>
                    <a:pt x="30" y="32"/>
                    <a:pt x="31" y="33"/>
                    <a:pt x="31" y="33"/>
                  </a:cubicBezTo>
                  <a:cubicBezTo>
                    <a:pt x="31" y="33"/>
                    <a:pt x="31" y="32"/>
                    <a:pt x="31" y="31"/>
                  </a:cubicBezTo>
                  <a:cubicBezTo>
                    <a:pt x="31" y="30"/>
                    <a:pt x="32" y="29"/>
                    <a:pt x="32" y="29"/>
                  </a:cubicBezTo>
                  <a:cubicBezTo>
                    <a:pt x="32" y="29"/>
                    <a:pt x="32" y="27"/>
                    <a:pt x="32" y="26"/>
                  </a:cubicBezTo>
                  <a:cubicBezTo>
                    <a:pt x="32" y="25"/>
                    <a:pt x="31" y="24"/>
                    <a:pt x="31" y="23"/>
                  </a:cubicBezTo>
                  <a:cubicBezTo>
                    <a:pt x="30" y="22"/>
                    <a:pt x="31" y="20"/>
                    <a:pt x="31" y="18"/>
                  </a:cubicBezTo>
                  <a:cubicBezTo>
                    <a:pt x="31" y="17"/>
                    <a:pt x="30" y="16"/>
                    <a:pt x="30" y="16"/>
                  </a:cubicBezTo>
                  <a:cubicBezTo>
                    <a:pt x="29" y="13"/>
                    <a:pt x="29" y="13"/>
                    <a:pt x="29" y="13"/>
                  </a:cubicBezTo>
                  <a:cubicBezTo>
                    <a:pt x="29" y="13"/>
                    <a:pt x="29" y="12"/>
                    <a:pt x="31" y="10"/>
                  </a:cubicBezTo>
                  <a:cubicBezTo>
                    <a:pt x="32" y="9"/>
                    <a:pt x="31" y="9"/>
                    <a:pt x="31" y="7"/>
                  </a:cubicBezTo>
                  <a:cubicBezTo>
                    <a:pt x="31" y="6"/>
                    <a:pt x="30" y="5"/>
                    <a:pt x="30" y="5"/>
                  </a:cubicBezTo>
                  <a:cubicBezTo>
                    <a:pt x="26" y="2"/>
                    <a:pt x="26" y="2"/>
                    <a:pt x="26" y="2"/>
                  </a:cubicBezTo>
                  <a:cubicBezTo>
                    <a:pt x="24" y="0"/>
                    <a:pt x="24" y="0"/>
                    <a:pt x="24" y="0"/>
                  </a:cubicBezTo>
                  <a:cubicBezTo>
                    <a:pt x="24" y="0"/>
                    <a:pt x="22" y="1"/>
                    <a:pt x="21" y="3"/>
                  </a:cubicBezTo>
                  <a:cubicBezTo>
                    <a:pt x="19" y="5"/>
                    <a:pt x="20" y="4"/>
                    <a:pt x="20" y="5"/>
                  </a:cubicBezTo>
                  <a:cubicBezTo>
                    <a:pt x="20" y="6"/>
                    <a:pt x="19" y="6"/>
                    <a:pt x="19" y="6"/>
                  </a:cubicBezTo>
                  <a:cubicBezTo>
                    <a:pt x="19" y="6"/>
                    <a:pt x="19" y="7"/>
                    <a:pt x="19" y="9"/>
                  </a:cubicBezTo>
                  <a:cubicBezTo>
                    <a:pt x="19" y="10"/>
                    <a:pt x="19" y="10"/>
                    <a:pt x="18" y="10"/>
                  </a:cubicBezTo>
                  <a:cubicBezTo>
                    <a:pt x="18" y="10"/>
                    <a:pt x="17" y="10"/>
                    <a:pt x="17" y="10"/>
                  </a:cubicBezTo>
                  <a:cubicBezTo>
                    <a:pt x="14" y="9"/>
                    <a:pt x="14" y="9"/>
                    <a:pt x="14" y="9"/>
                  </a:cubicBezTo>
                  <a:cubicBezTo>
                    <a:pt x="14" y="9"/>
                    <a:pt x="12" y="10"/>
                    <a:pt x="11" y="11"/>
                  </a:cubicBezTo>
                  <a:cubicBezTo>
                    <a:pt x="10" y="12"/>
                    <a:pt x="8" y="12"/>
                    <a:pt x="8" y="12"/>
                  </a:cubicBezTo>
                  <a:cubicBezTo>
                    <a:pt x="8" y="14"/>
                    <a:pt x="8" y="14"/>
                    <a:pt x="8" y="14"/>
                  </a:cubicBezTo>
                  <a:cubicBezTo>
                    <a:pt x="8" y="14"/>
                    <a:pt x="8" y="16"/>
                    <a:pt x="8" y="17"/>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0" name="Freeform 28"/>
            <p:cNvSpPr>
              <a:spLocks/>
            </p:cNvSpPr>
            <p:nvPr/>
          </p:nvSpPr>
          <p:spPr bwMode="auto">
            <a:xfrm>
              <a:off x="7213707" y="1279883"/>
              <a:ext cx="51099" cy="31934"/>
            </a:xfrm>
            <a:custGeom>
              <a:avLst/>
              <a:gdLst/>
              <a:ahLst/>
              <a:cxnLst>
                <a:cxn ang="0">
                  <a:pos x="5" y="9"/>
                </a:cxn>
                <a:cxn ang="0">
                  <a:pos x="4" y="10"/>
                </a:cxn>
                <a:cxn ang="0">
                  <a:pos x="3" y="8"/>
                </a:cxn>
                <a:cxn ang="0">
                  <a:pos x="1" y="8"/>
                </a:cxn>
                <a:cxn ang="0">
                  <a:pos x="1" y="9"/>
                </a:cxn>
                <a:cxn ang="0">
                  <a:pos x="4" y="11"/>
                </a:cxn>
                <a:cxn ang="0">
                  <a:pos x="6" y="10"/>
                </a:cxn>
                <a:cxn ang="0">
                  <a:pos x="7" y="10"/>
                </a:cxn>
                <a:cxn ang="0">
                  <a:pos x="8" y="10"/>
                </a:cxn>
                <a:cxn ang="0">
                  <a:pos x="10" y="9"/>
                </a:cxn>
                <a:cxn ang="0">
                  <a:pos x="13" y="6"/>
                </a:cxn>
                <a:cxn ang="0">
                  <a:pos x="14" y="5"/>
                </a:cxn>
                <a:cxn ang="0">
                  <a:pos x="15" y="3"/>
                </a:cxn>
                <a:cxn ang="0">
                  <a:pos x="15" y="3"/>
                </a:cxn>
                <a:cxn ang="0">
                  <a:pos x="11" y="0"/>
                </a:cxn>
                <a:cxn ang="0">
                  <a:pos x="1" y="0"/>
                </a:cxn>
                <a:cxn ang="0">
                  <a:pos x="0" y="1"/>
                </a:cxn>
                <a:cxn ang="0">
                  <a:pos x="0" y="3"/>
                </a:cxn>
                <a:cxn ang="0">
                  <a:pos x="2" y="3"/>
                </a:cxn>
                <a:cxn ang="0">
                  <a:pos x="2" y="5"/>
                </a:cxn>
                <a:cxn ang="0">
                  <a:pos x="1" y="5"/>
                </a:cxn>
                <a:cxn ang="0">
                  <a:pos x="5" y="6"/>
                </a:cxn>
                <a:cxn ang="0">
                  <a:pos x="7" y="8"/>
                </a:cxn>
                <a:cxn ang="0">
                  <a:pos x="7" y="9"/>
                </a:cxn>
                <a:cxn ang="0">
                  <a:pos x="5" y="9"/>
                </a:cxn>
              </a:cxnLst>
              <a:rect l="0" t="0" r="r" b="b"/>
              <a:pathLst>
                <a:path w="15" h="11">
                  <a:moveTo>
                    <a:pt x="5" y="9"/>
                  </a:moveTo>
                  <a:lnTo>
                    <a:pt x="4" y="10"/>
                  </a:lnTo>
                  <a:lnTo>
                    <a:pt x="3" y="8"/>
                  </a:lnTo>
                  <a:lnTo>
                    <a:pt x="1" y="8"/>
                  </a:lnTo>
                  <a:lnTo>
                    <a:pt x="1" y="9"/>
                  </a:lnTo>
                  <a:lnTo>
                    <a:pt x="4" y="11"/>
                  </a:lnTo>
                  <a:lnTo>
                    <a:pt x="6" y="10"/>
                  </a:lnTo>
                  <a:lnTo>
                    <a:pt x="7" y="10"/>
                  </a:lnTo>
                  <a:lnTo>
                    <a:pt x="8" y="10"/>
                  </a:lnTo>
                  <a:lnTo>
                    <a:pt x="10" y="9"/>
                  </a:lnTo>
                  <a:lnTo>
                    <a:pt x="13" y="6"/>
                  </a:lnTo>
                  <a:lnTo>
                    <a:pt x="14" y="5"/>
                  </a:lnTo>
                  <a:lnTo>
                    <a:pt x="15" y="3"/>
                  </a:lnTo>
                  <a:lnTo>
                    <a:pt x="15" y="3"/>
                  </a:lnTo>
                  <a:lnTo>
                    <a:pt x="11" y="0"/>
                  </a:lnTo>
                  <a:lnTo>
                    <a:pt x="1" y="0"/>
                  </a:lnTo>
                  <a:lnTo>
                    <a:pt x="0" y="1"/>
                  </a:lnTo>
                  <a:lnTo>
                    <a:pt x="0" y="3"/>
                  </a:lnTo>
                  <a:lnTo>
                    <a:pt x="2" y="3"/>
                  </a:lnTo>
                  <a:lnTo>
                    <a:pt x="2" y="5"/>
                  </a:lnTo>
                  <a:lnTo>
                    <a:pt x="1" y="5"/>
                  </a:lnTo>
                  <a:lnTo>
                    <a:pt x="5" y="6"/>
                  </a:lnTo>
                  <a:lnTo>
                    <a:pt x="7" y="8"/>
                  </a:lnTo>
                  <a:lnTo>
                    <a:pt x="7" y="9"/>
                  </a:lnTo>
                  <a:lnTo>
                    <a:pt x="5"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1" name="Freeform 29"/>
            <p:cNvSpPr>
              <a:spLocks/>
            </p:cNvSpPr>
            <p:nvPr/>
          </p:nvSpPr>
          <p:spPr bwMode="auto">
            <a:xfrm>
              <a:off x="7288653" y="1509227"/>
              <a:ext cx="23846" cy="23225"/>
            </a:xfrm>
            <a:custGeom>
              <a:avLst/>
              <a:gdLst/>
              <a:ahLst/>
              <a:cxnLst>
                <a:cxn ang="0">
                  <a:pos x="3" y="7"/>
                </a:cxn>
                <a:cxn ang="0">
                  <a:pos x="3" y="8"/>
                </a:cxn>
                <a:cxn ang="0">
                  <a:pos x="3" y="8"/>
                </a:cxn>
                <a:cxn ang="0">
                  <a:pos x="5" y="7"/>
                </a:cxn>
                <a:cxn ang="0">
                  <a:pos x="7" y="4"/>
                </a:cxn>
                <a:cxn ang="0">
                  <a:pos x="7" y="4"/>
                </a:cxn>
                <a:cxn ang="0">
                  <a:pos x="7" y="4"/>
                </a:cxn>
                <a:cxn ang="0">
                  <a:pos x="7" y="4"/>
                </a:cxn>
                <a:cxn ang="0">
                  <a:pos x="7" y="2"/>
                </a:cxn>
                <a:cxn ang="0">
                  <a:pos x="7" y="0"/>
                </a:cxn>
                <a:cxn ang="0">
                  <a:pos x="5" y="3"/>
                </a:cxn>
                <a:cxn ang="0">
                  <a:pos x="3" y="4"/>
                </a:cxn>
                <a:cxn ang="0">
                  <a:pos x="3" y="4"/>
                </a:cxn>
                <a:cxn ang="0">
                  <a:pos x="0" y="6"/>
                </a:cxn>
                <a:cxn ang="0">
                  <a:pos x="1" y="7"/>
                </a:cxn>
                <a:cxn ang="0">
                  <a:pos x="3" y="7"/>
                </a:cxn>
                <a:cxn ang="0">
                  <a:pos x="4" y="5"/>
                </a:cxn>
                <a:cxn ang="0">
                  <a:pos x="4" y="6"/>
                </a:cxn>
                <a:cxn ang="0">
                  <a:pos x="4" y="7"/>
                </a:cxn>
                <a:cxn ang="0">
                  <a:pos x="3" y="7"/>
                </a:cxn>
              </a:cxnLst>
              <a:rect l="0" t="0" r="r" b="b"/>
              <a:pathLst>
                <a:path w="7" h="8">
                  <a:moveTo>
                    <a:pt x="3" y="7"/>
                  </a:moveTo>
                  <a:lnTo>
                    <a:pt x="3" y="8"/>
                  </a:lnTo>
                  <a:lnTo>
                    <a:pt x="3" y="8"/>
                  </a:lnTo>
                  <a:lnTo>
                    <a:pt x="5" y="7"/>
                  </a:lnTo>
                  <a:lnTo>
                    <a:pt x="7" y="4"/>
                  </a:lnTo>
                  <a:lnTo>
                    <a:pt x="7" y="4"/>
                  </a:lnTo>
                  <a:lnTo>
                    <a:pt x="7" y="4"/>
                  </a:lnTo>
                  <a:lnTo>
                    <a:pt x="7" y="4"/>
                  </a:lnTo>
                  <a:lnTo>
                    <a:pt x="7" y="2"/>
                  </a:lnTo>
                  <a:lnTo>
                    <a:pt x="7" y="0"/>
                  </a:lnTo>
                  <a:lnTo>
                    <a:pt x="5" y="3"/>
                  </a:lnTo>
                  <a:lnTo>
                    <a:pt x="3" y="4"/>
                  </a:lnTo>
                  <a:lnTo>
                    <a:pt x="3" y="4"/>
                  </a:lnTo>
                  <a:lnTo>
                    <a:pt x="0" y="6"/>
                  </a:lnTo>
                  <a:lnTo>
                    <a:pt x="1" y="7"/>
                  </a:lnTo>
                  <a:lnTo>
                    <a:pt x="3" y="7"/>
                  </a:lnTo>
                  <a:lnTo>
                    <a:pt x="4" y="5"/>
                  </a:lnTo>
                  <a:lnTo>
                    <a:pt x="4" y="6"/>
                  </a:lnTo>
                  <a:lnTo>
                    <a:pt x="4" y="7"/>
                  </a:lnTo>
                  <a:lnTo>
                    <a:pt x="3"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2" name="Freeform 30"/>
            <p:cNvSpPr>
              <a:spLocks/>
            </p:cNvSpPr>
            <p:nvPr/>
          </p:nvSpPr>
          <p:spPr bwMode="auto">
            <a:xfrm>
              <a:off x="7189861" y="1500518"/>
              <a:ext cx="10220" cy="11612"/>
            </a:xfrm>
            <a:custGeom>
              <a:avLst/>
              <a:gdLst/>
              <a:ahLst/>
              <a:cxnLst>
                <a:cxn ang="0">
                  <a:pos x="1" y="4"/>
                </a:cxn>
                <a:cxn ang="0">
                  <a:pos x="1" y="3"/>
                </a:cxn>
                <a:cxn ang="0">
                  <a:pos x="2" y="4"/>
                </a:cxn>
                <a:cxn ang="0">
                  <a:pos x="3" y="3"/>
                </a:cxn>
                <a:cxn ang="0">
                  <a:pos x="3" y="2"/>
                </a:cxn>
                <a:cxn ang="0">
                  <a:pos x="3" y="2"/>
                </a:cxn>
                <a:cxn ang="0">
                  <a:pos x="3" y="1"/>
                </a:cxn>
                <a:cxn ang="0">
                  <a:pos x="2" y="1"/>
                </a:cxn>
                <a:cxn ang="0">
                  <a:pos x="2" y="0"/>
                </a:cxn>
                <a:cxn ang="0">
                  <a:pos x="1" y="0"/>
                </a:cxn>
                <a:cxn ang="0">
                  <a:pos x="0" y="1"/>
                </a:cxn>
                <a:cxn ang="0">
                  <a:pos x="0" y="2"/>
                </a:cxn>
                <a:cxn ang="0">
                  <a:pos x="0" y="3"/>
                </a:cxn>
                <a:cxn ang="0">
                  <a:pos x="1" y="4"/>
                </a:cxn>
              </a:cxnLst>
              <a:rect l="0" t="0" r="r" b="b"/>
              <a:pathLst>
                <a:path w="3" h="4">
                  <a:moveTo>
                    <a:pt x="1" y="4"/>
                  </a:moveTo>
                  <a:lnTo>
                    <a:pt x="1" y="3"/>
                  </a:lnTo>
                  <a:lnTo>
                    <a:pt x="2" y="4"/>
                  </a:lnTo>
                  <a:lnTo>
                    <a:pt x="3" y="3"/>
                  </a:lnTo>
                  <a:lnTo>
                    <a:pt x="3" y="2"/>
                  </a:lnTo>
                  <a:lnTo>
                    <a:pt x="3" y="2"/>
                  </a:lnTo>
                  <a:lnTo>
                    <a:pt x="3" y="1"/>
                  </a:lnTo>
                  <a:lnTo>
                    <a:pt x="2" y="1"/>
                  </a:lnTo>
                  <a:lnTo>
                    <a:pt x="2" y="0"/>
                  </a:lnTo>
                  <a:lnTo>
                    <a:pt x="1" y="0"/>
                  </a:lnTo>
                  <a:lnTo>
                    <a:pt x="0" y="1"/>
                  </a:lnTo>
                  <a:lnTo>
                    <a:pt x="0" y="2"/>
                  </a:lnTo>
                  <a:lnTo>
                    <a:pt x="0" y="3"/>
                  </a:lnTo>
                  <a:lnTo>
                    <a:pt x="1"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3" name="Freeform 31"/>
            <p:cNvSpPr>
              <a:spLocks/>
            </p:cNvSpPr>
            <p:nvPr/>
          </p:nvSpPr>
          <p:spPr bwMode="auto">
            <a:xfrm>
              <a:off x="7292059" y="1570192"/>
              <a:ext cx="23846" cy="11612"/>
            </a:xfrm>
            <a:custGeom>
              <a:avLst/>
              <a:gdLst/>
              <a:ahLst/>
              <a:cxnLst>
                <a:cxn ang="0">
                  <a:pos x="6" y="1"/>
                </a:cxn>
                <a:cxn ang="0">
                  <a:pos x="7" y="1"/>
                </a:cxn>
                <a:cxn ang="0">
                  <a:pos x="7" y="3"/>
                </a:cxn>
                <a:cxn ang="0">
                  <a:pos x="7" y="1"/>
                </a:cxn>
                <a:cxn ang="0">
                  <a:pos x="7" y="1"/>
                </a:cxn>
                <a:cxn ang="0">
                  <a:pos x="6" y="1"/>
                </a:cxn>
                <a:cxn ang="0">
                  <a:pos x="6" y="0"/>
                </a:cxn>
                <a:cxn ang="0">
                  <a:pos x="4" y="1"/>
                </a:cxn>
                <a:cxn ang="0">
                  <a:pos x="2" y="0"/>
                </a:cxn>
                <a:cxn ang="0">
                  <a:pos x="2" y="1"/>
                </a:cxn>
                <a:cxn ang="0">
                  <a:pos x="2" y="1"/>
                </a:cxn>
                <a:cxn ang="0">
                  <a:pos x="1" y="2"/>
                </a:cxn>
                <a:cxn ang="0">
                  <a:pos x="1" y="1"/>
                </a:cxn>
                <a:cxn ang="0">
                  <a:pos x="1" y="1"/>
                </a:cxn>
                <a:cxn ang="0">
                  <a:pos x="0" y="1"/>
                </a:cxn>
                <a:cxn ang="0">
                  <a:pos x="0" y="2"/>
                </a:cxn>
                <a:cxn ang="0">
                  <a:pos x="3" y="4"/>
                </a:cxn>
                <a:cxn ang="0">
                  <a:pos x="6" y="4"/>
                </a:cxn>
                <a:cxn ang="0">
                  <a:pos x="6" y="2"/>
                </a:cxn>
                <a:cxn ang="0">
                  <a:pos x="6" y="2"/>
                </a:cxn>
                <a:cxn ang="0">
                  <a:pos x="6" y="1"/>
                </a:cxn>
                <a:cxn ang="0">
                  <a:pos x="6" y="1"/>
                </a:cxn>
              </a:cxnLst>
              <a:rect l="0" t="0" r="r" b="b"/>
              <a:pathLst>
                <a:path w="7" h="4">
                  <a:moveTo>
                    <a:pt x="6" y="1"/>
                  </a:moveTo>
                  <a:lnTo>
                    <a:pt x="7" y="1"/>
                  </a:lnTo>
                  <a:lnTo>
                    <a:pt x="7" y="3"/>
                  </a:lnTo>
                  <a:lnTo>
                    <a:pt x="7" y="1"/>
                  </a:lnTo>
                  <a:lnTo>
                    <a:pt x="7" y="1"/>
                  </a:lnTo>
                  <a:lnTo>
                    <a:pt x="6" y="1"/>
                  </a:lnTo>
                  <a:lnTo>
                    <a:pt x="6" y="0"/>
                  </a:lnTo>
                  <a:lnTo>
                    <a:pt x="4" y="1"/>
                  </a:lnTo>
                  <a:lnTo>
                    <a:pt x="2" y="0"/>
                  </a:lnTo>
                  <a:lnTo>
                    <a:pt x="2" y="1"/>
                  </a:lnTo>
                  <a:lnTo>
                    <a:pt x="2" y="1"/>
                  </a:lnTo>
                  <a:lnTo>
                    <a:pt x="1" y="2"/>
                  </a:lnTo>
                  <a:lnTo>
                    <a:pt x="1" y="1"/>
                  </a:lnTo>
                  <a:lnTo>
                    <a:pt x="1" y="1"/>
                  </a:lnTo>
                  <a:lnTo>
                    <a:pt x="0" y="1"/>
                  </a:lnTo>
                  <a:lnTo>
                    <a:pt x="0" y="2"/>
                  </a:lnTo>
                  <a:lnTo>
                    <a:pt x="3" y="4"/>
                  </a:lnTo>
                  <a:lnTo>
                    <a:pt x="6" y="4"/>
                  </a:lnTo>
                  <a:lnTo>
                    <a:pt x="6" y="2"/>
                  </a:lnTo>
                  <a:lnTo>
                    <a:pt x="6" y="2"/>
                  </a:lnTo>
                  <a:lnTo>
                    <a:pt x="6" y="1"/>
                  </a:lnTo>
                  <a:lnTo>
                    <a:pt x="6"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4" name="Freeform 32"/>
            <p:cNvSpPr>
              <a:spLocks/>
            </p:cNvSpPr>
            <p:nvPr/>
          </p:nvSpPr>
          <p:spPr bwMode="auto">
            <a:xfrm>
              <a:off x="7213707" y="1192791"/>
              <a:ext cx="6813" cy="2903"/>
            </a:xfrm>
            <a:custGeom>
              <a:avLst/>
              <a:gdLst/>
              <a:ahLst/>
              <a:cxnLst>
                <a:cxn ang="0">
                  <a:pos x="1" y="1"/>
                </a:cxn>
                <a:cxn ang="0">
                  <a:pos x="2" y="1"/>
                </a:cxn>
                <a:cxn ang="0">
                  <a:pos x="3" y="1"/>
                </a:cxn>
                <a:cxn ang="0">
                  <a:pos x="2" y="0"/>
                </a:cxn>
                <a:cxn ang="0">
                  <a:pos x="1" y="1"/>
                </a:cxn>
              </a:cxnLst>
              <a:rect l="0" t="0" r="r" b="b"/>
              <a:pathLst>
                <a:path w="3" h="1">
                  <a:moveTo>
                    <a:pt x="1" y="1"/>
                  </a:moveTo>
                  <a:cubicBezTo>
                    <a:pt x="2" y="1"/>
                    <a:pt x="2" y="1"/>
                    <a:pt x="2" y="1"/>
                  </a:cubicBezTo>
                  <a:cubicBezTo>
                    <a:pt x="3" y="1"/>
                    <a:pt x="3" y="1"/>
                    <a:pt x="3" y="1"/>
                  </a:cubicBezTo>
                  <a:cubicBezTo>
                    <a:pt x="2" y="0"/>
                    <a:pt x="2" y="0"/>
                    <a:pt x="2" y="0"/>
                  </a:cubicBezTo>
                  <a:cubicBezTo>
                    <a:pt x="2" y="0"/>
                    <a:pt x="0" y="1"/>
                    <a:pt x="1" y="1"/>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5" name="Freeform 33"/>
            <p:cNvSpPr>
              <a:spLocks/>
            </p:cNvSpPr>
            <p:nvPr/>
          </p:nvSpPr>
          <p:spPr bwMode="auto">
            <a:xfrm>
              <a:off x="3715104" y="1462778"/>
              <a:ext cx="57913" cy="31934"/>
            </a:xfrm>
            <a:custGeom>
              <a:avLst/>
              <a:gdLst/>
              <a:ahLst/>
              <a:cxnLst>
                <a:cxn ang="0">
                  <a:pos x="7" y="2"/>
                </a:cxn>
                <a:cxn ang="0">
                  <a:pos x="7" y="2"/>
                </a:cxn>
                <a:cxn ang="0">
                  <a:pos x="7" y="2"/>
                </a:cxn>
                <a:cxn ang="0">
                  <a:pos x="6" y="2"/>
                </a:cxn>
                <a:cxn ang="0">
                  <a:pos x="5" y="2"/>
                </a:cxn>
                <a:cxn ang="0">
                  <a:pos x="5" y="2"/>
                </a:cxn>
                <a:cxn ang="0">
                  <a:pos x="4" y="0"/>
                </a:cxn>
                <a:cxn ang="0">
                  <a:pos x="3" y="0"/>
                </a:cxn>
                <a:cxn ang="0">
                  <a:pos x="3" y="2"/>
                </a:cxn>
                <a:cxn ang="0">
                  <a:pos x="1" y="2"/>
                </a:cxn>
                <a:cxn ang="0">
                  <a:pos x="0" y="3"/>
                </a:cxn>
                <a:cxn ang="0">
                  <a:pos x="0" y="5"/>
                </a:cxn>
                <a:cxn ang="0">
                  <a:pos x="0" y="5"/>
                </a:cxn>
                <a:cxn ang="0">
                  <a:pos x="0" y="5"/>
                </a:cxn>
                <a:cxn ang="0">
                  <a:pos x="1" y="6"/>
                </a:cxn>
                <a:cxn ang="0">
                  <a:pos x="2" y="8"/>
                </a:cxn>
                <a:cxn ang="0">
                  <a:pos x="3" y="8"/>
                </a:cxn>
                <a:cxn ang="0">
                  <a:pos x="3" y="9"/>
                </a:cxn>
                <a:cxn ang="0">
                  <a:pos x="6" y="9"/>
                </a:cxn>
                <a:cxn ang="0">
                  <a:pos x="7" y="9"/>
                </a:cxn>
                <a:cxn ang="0">
                  <a:pos x="7" y="10"/>
                </a:cxn>
                <a:cxn ang="0">
                  <a:pos x="8" y="9"/>
                </a:cxn>
                <a:cxn ang="0">
                  <a:pos x="8" y="9"/>
                </a:cxn>
                <a:cxn ang="0">
                  <a:pos x="11" y="9"/>
                </a:cxn>
                <a:cxn ang="0">
                  <a:pos x="11" y="10"/>
                </a:cxn>
                <a:cxn ang="0">
                  <a:pos x="13" y="11"/>
                </a:cxn>
                <a:cxn ang="0">
                  <a:pos x="15" y="10"/>
                </a:cxn>
                <a:cxn ang="0">
                  <a:pos x="15" y="9"/>
                </a:cxn>
                <a:cxn ang="0">
                  <a:pos x="15" y="9"/>
                </a:cxn>
                <a:cxn ang="0">
                  <a:pos x="15" y="7"/>
                </a:cxn>
                <a:cxn ang="0">
                  <a:pos x="15" y="6"/>
                </a:cxn>
                <a:cxn ang="0">
                  <a:pos x="15" y="6"/>
                </a:cxn>
                <a:cxn ang="0">
                  <a:pos x="15" y="5"/>
                </a:cxn>
                <a:cxn ang="0">
                  <a:pos x="17" y="5"/>
                </a:cxn>
                <a:cxn ang="0">
                  <a:pos x="17" y="5"/>
                </a:cxn>
                <a:cxn ang="0">
                  <a:pos x="16" y="3"/>
                </a:cxn>
                <a:cxn ang="0">
                  <a:pos x="15" y="2"/>
                </a:cxn>
                <a:cxn ang="0">
                  <a:pos x="14" y="2"/>
                </a:cxn>
                <a:cxn ang="0">
                  <a:pos x="14" y="2"/>
                </a:cxn>
                <a:cxn ang="0">
                  <a:pos x="13" y="3"/>
                </a:cxn>
                <a:cxn ang="0">
                  <a:pos x="11" y="2"/>
                </a:cxn>
                <a:cxn ang="0">
                  <a:pos x="11" y="2"/>
                </a:cxn>
                <a:cxn ang="0">
                  <a:pos x="9" y="2"/>
                </a:cxn>
                <a:cxn ang="0">
                  <a:pos x="9" y="2"/>
                </a:cxn>
                <a:cxn ang="0">
                  <a:pos x="7" y="2"/>
                </a:cxn>
              </a:cxnLst>
              <a:rect l="0" t="0" r="r" b="b"/>
              <a:pathLst>
                <a:path w="17" h="11">
                  <a:moveTo>
                    <a:pt x="7" y="2"/>
                  </a:moveTo>
                  <a:lnTo>
                    <a:pt x="7" y="2"/>
                  </a:lnTo>
                  <a:lnTo>
                    <a:pt x="7" y="2"/>
                  </a:lnTo>
                  <a:lnTo>
                    <a:pt x="6" y="2"/>
                  </a:lnTo>
                  <a:lnTo>
                    <a:pt x="5" y="2"/>
                  </a:lnTo>
                  <a:lnTo>
                    <a:pt x="5" y="2"/>
                  </a:lnTo>
                  <a:lnTo>
                    <a:pt x="4" y="0"/>
                  </a:lnTo>
                  <a:lnTo>
                    <a:pt x="3" y="0"/>
                  </a:lnTo>
                  <a:lnTo>
                    <a:pt x="3" y="2"/>
                  </a:lnTo>
                  <a:lnTo>
                    <a:pt x="1" y="2"/>
                  </a:lnTo>
                  <a:lnTo>
                    <a:pt x="0" y="3"/>
                  </a:lnTo>
                  <a:lnTo>
                    <a:pt x="0" y="5"/>
                  </a:lnTo>
                  <a:lnTo>
                    <a:pt x="0" y="5"/>
                  </a:lnTo>
                  <a:lnTo>
                    <a:pt x="0" y="5"/>
                  </a:lnTo>
                  <a:lnTo>
                    <a:pt x="1" y="6"/>
                  </a:lnTo>
                  <a:lnTo>
                    <a:pt x="2" y="8"/>
                  </a:lnTo>
                  <a:lnTo>
                    <a:pt x="3" y="8"/>
                  </a:lnTo>
                  <a:lnTo>
                    <a:pt x="3" y="9"/>
                  </a:lnTo>
                  <a:lnTo>
                    <a:pt x="6" y="9"/>
                  </a:lnTo>
                  <a:lnTo>
                    <a:pt x="7" y="9"/>
                  </a:lnTo>
                  <a:lnTo>
                    <a:pt x="7" y="10"/>
                  </a:lnTo>
                  <a:lnTo>
                    <a:pt x="8" y="9"/>
                  </a:lnTo>
                  <a:lnTo>
                    <a:pt x="8" y="9"/>
                  </a:lnTo>
                  <a:lnTo>
                    <a:pt x="11" y="9"/>
                  </a:lnTo>
                  <a:lnTo>
                    <a:pt x="11" y="10"/>
                  </a:lnTo>
                  <a:lnTo>
                    <a:pt x="13" y="11"/>
                  </a:lnTo>
                  <a:lnTo>
                    <a:pt x="15" y="10"/>
                  </a:lnTo>
                  <a:lnTo>
                    <a:pt x="15" y="9"/>
                  </a:lnTo>
                  <a:lnTo>
                    <a:pt x="15" y="9"/>
                  </a:lnTo>
                  <a:lnTo>
                    <a:pt x="15" y="7"/>
                  </a:lnTo>
                  <a:lnTo>
                    <a:pt x="15" y="6"/>
                  </a:lnTo>
                  <a:lnTo>
                    <a:pt x="15" y="6"/>
                  </a:lnTo>
                  <a:lnTo>
                    <a:pt x="15" y="5"/>
                  </a:lnTo>
                  <a:lnTo>
                    <a:pt x="17" y="5"/>
                  </a:lnTo>
                  <a:lnTo>
                    <a:pt x="17" y="5"/>
                  </a:lnTo>
                  <a:lnTo>
                    <a:pt x="16" y="3"/>
                  </a:lnTo>
                  <a:lnTo>
                    <a:pt x="15" y="2"/>
                  </a:lnTo>
                  <a:lnTo>
                    <a:pt x="14" y="2"/>
                  </a:lnTo>
                  <a:lnTo>
                    <a:pt x="14" y="2"/>
                  </a:lnTo>
                  <a:lnTo>
                    <a:pt x="13" y="3"/>
                  </a:lnTo>
                  <a:lnTo>
                    <a:pt x="11" y="2"/>
                  </a:lnTo>
                  <a:lnTo>
                    <a:pt x="11" y="2"/>
                  </a:lnTo>
                  <a:lnTo>
                    <a:pt x="9" y="2"/>
                  </a:lnTo>
                  <a:lnTo>
                    <a:pt x="9" y="2"/>
                  </a:lnTo>
                  <a:lnTo>
                    <a:pt x="7"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6" name="Freeform 34"/>
            <p:cNvSpPr>
              <a:spLocks/>
            </p:cNvSpPr>
            <p:nvPr/>
          </p:nvSpPr>
          <p:spPr bwMode="auto">
            <a:xfrm>
              <a:off x="3698071" y="1607932"/>
              <a:ext cx="20440" cy="20322"/>
            </a:xfrm>
            <a:custGeom>
              <a:avLst/>
              <a:gdLst/>
              <a:ahLst/>
              <a:cxnLst>
                <a:cxn ang="0">
                  <a:pos x="4" y="2"/>
                </a:cxn>
                <a:cxn ang="0">
                  <a:pos x="4" y="3"/>
                </a:cxn>
                <a:cxn ang="0">
                  <a:pos x="5" y="4"/>
                </a:cxn>
                <a:cxn ang="0">
                  <a:pos x="5" y="5"/>
                </a:cxn>
                <a:cxn ang="0">
                  <a:pos x="6" y="3"/>
                </a:cxn>
                <a:cxn ang="0">
                  <a:pos x="6" y="2"/>
                </a:cxn>
                <a:cxn ang="0">
                  <a:pos x="4" y="0"/>
                </a:cxn>
                <a:cxn ang="0">
                  <a:pos x="4" y="2"/>
                </a:cxn>
                <a:cxn ang="0">
                  <a:pos x="3" y="2"/>
                </a:cxn>
                <a:cxn ang="0">
                  <a:pos x="2" y="3"/>
                </a:cxn>
                <a:cxn ang="0">
                  <a:pos x="1" y="3"/>
                </a:cxn>
                <a:cxn ang="0">
                  <a:pos x="0" y="4"/>
                </a:cxn>
                <a:cxn ang="0">
                  <a:pos x="0" y="5"/>
                </a:cxn>
                <a:cxn ang="0">
                  <a:pos x="1" y="6"/>
                </a:cxn>
                <a:cxn ang="0">
                  <a:pos x="1" y="6"/>
                </a:cxn>
                <a:cxn ang="0">
                  <a:pos x="1" y="7"/>
                </a:cxn>
                <a:cxn ang="0">
                  <a:pos x="2" y="6"/>
                </a:cxn>
                <a:cxn ang="0">
                  <a:pos x="2" y="6"/>
                </a:cxn>
                <a:cxn ang="0">
                  <a:pos x="2" y="6"/>
                </a:cxn>
                <a:cxn ang="0">
                  <a:pos x="3" y="5"/>
                </a:cxn>
                <a:cxn ang="0">
                  <a:pos x="3" y="4"/>
                </a:cxn>
                <a:cxn ang="0">
                  <a:pos x="3" y="4"/>
                </a:cxn>
                <a:cxn ang="0">
                  <a:pos x="4" y="2"/>
                </a:cxn>
                <a:cxn ang="0">
                  <a:pos x="4" y="2"/>
                </a:cxn>
              </a:cxnLst>
              <a:rect l="0" t="0" r="r" b="b"/>
              <a:pathLst>
                <a:path w="6" h="7">
                  <a:moveTo>
                    <a:pt x="4" y="2"/>
                  </a:moveTo>
                  <a:lnTo>
                    <a:pt x="4" y="3"/>
                  </a:lnTo>
                  <a:lnTo>
                    <a:pt x="5" y="4"/>
                  </a:lnTo>
                  <a:lnTo>
                    <a:pt x="5" y="5"/>
                  </a:lnTo>
                  <a:lnTo>
                    <a:pt x="6" y="3"/>
                  </a:lnTo>
                  <a:lnTo>
                    <a:pt x="6" y="2"/>
                  </a:lnTo>
                  <a:lnTo>
                    <a:pt x="4" y="0"/>
                  </a:lnTo>
                  <a:lnTo>
                    <a:pt x="4" y="2"/>
                  </a:lnTo>
                  <a:lnTo>
                    <a:pt x="3" y="2"/>
                  </a:lnTo>
                  <a:lnTo>
                    <a:pt x="2" y="3"/>
                  </a:lnTo>
                  <a:lnTo>
                    <a:pt x="1" y="3"/>
                  </a:lnTo>
                  <a:lnTo>
                    <a:pt x="0" y="4"/>
                  </a:lnTo>
                  <a:lnTo>
                    <a:pt x="0" y="5"/>
                  </a:lnTo>
                  <a:lnTo>
                    <a:pt x="1" y="6"/>
                  </a:lnTo>
                  <a:lnTo>
                    <a:pt x="1" y="6"/>
                  </a:lnTo>
                  <a:lnTo>
                    <a:pt x="1" y="7"/>
                  </a:lnTo>
                  <a:lnTo>
                    <a:pt x="2" y="6"/>
                  </a:lnTo>
                  <a:lnTo>
                    <a:pt x="2" y="6"/>
                  </a:lnTo>
                  <a:lnTo>
                    <a:pt x="2" y="6"/>
                  </a:lnTo>
                  <a:lnTo>
                    <a:pt x="3" y="5"/>
                  </a:lnTo>
                  <a:lnTo>
                    <a:pt x="3" y="4"/>
                  </a:lnTo>
                  <a:lnTo>
                    <a:pt x="3" y="4"/>
                  </a:lnTo>
                  <a:lnTo>
                    <a:pt x="4" y="2"/>
                  </a:lnTo>
                  <a:lnTo>
                    <a:pt x="4"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7" name="Freeform 35"/>
            <p:cNvSpPr>
              <a:spLocks/>
            </p:cNvSpPr>
            <p:nvPr/>
          </p:nvSpPr>
          <p:spPr bwMode="auto">
            <a:xfrm>
              <a:off x="3677631" y="1372782"/>
              <a:ext cx="64726" cy="92899"/>
            </a:xfrm>
            <a:custGeom>
              <a:avLst/>
              <a:gdLst/>
              <a:ahLst/>
              <a:cxnLst>
                <a:cxn ang="0">
                  <a:pos x="12" y="7"/>
                </a:cxn>
                <a:cxn ang="0">
                  <a:pos x="11" y="7"/>
                </a:cxn>
                <a:cxn ang="0">
                  <a:pos x="10" y="5"/>
                </a:cxn>
                <a:cxn ang="0">
                  <a:pos x="9" y="5"/>
                </a:cxn>
                <a:cxn ang="0">
                  <a:pos x="4" y="1"/>
                </a:cxn>
                <a:cxn ang="0">
                  <a:pos x="1" y="0"/>
                </a:cxn>
                <a:cxn ang="0">
                  <a:pos x="0" y="2"/>
                </a:cxn>
                <a:cxn ang="0">
                  <a:pos x="0" y="3"/>
                </a:cxn>
                <a:cxn ang="0">
                  <a:pos x="0" y="3"/>
                </a:cxn>
                <a:cxn ang="0">
                  <a:pos x="0" y="7"/>
                </a:cxn>
                <a:cxn ang="0">
                  <a:pos x="0" y="7"/>
                </a:cxn>
                <a:cxn ang="0">
                  <a:pos x="1" y="8"/>
                </a:cxn>
                <a:cxn ang="0">
                  <a:pos x="0" y="9"/>
                </a:cxn>
                <a:cxn ang="0">
                  <a:pos x="0" y="11"/>
                </a:cxn>
                <a:cxn ang="0">
                  <a:pos x="0" y="13"/>
                </a:cxn>
                <a:cxn ang="0">
                  <a:pos x="1" y="13"/>
                </a:cxn>
                <a:cxn ang="0">
                  <a:pos x="1" y="15"/>
                </a:cxn>
                <a:cxn ang="0">
                  <a:pos x="1" y="17"/>
                </a:cxn>
                <a:cxn ang="0">
                  <a:pos x="3" y="17"/>
                </a:cxn>
                <a:cxn ang="0">
                  <a:pos x="3" y="18"/>
                </a:cxn>
                <a:cxn ang="0">
                  <a:pos x="2" y="18"/>
                </a:cxn>
                <a:cxn ang="0">
                  <a:pos x="2" y="19"/>
                </a:cxn>
                <a:cxn ang="0">
                  <a:pos x="4" y="19"/>
                </a:cxn>
                <a:cxn ang="0">
                  <a:pos x="4" y="19"/>
                </a:cxn>
                <a:cxn ang="0">
                  <a:pos x="7" y="21"/>
                </a:cxn>
                <a:cxn ang="0">
                  <a:pos x="7" y="22"/>
                </a:cxn>
                <a:cxn ang="0">
                  <a:pos x="8" y="22"/>
                </a:cxn>
                <a:cxn ang="0">
                  <a:pos x="7" y="23"/>
                </a:cxn>
                <a:cxn ang="0">
                  <a:pos x="3" y="23"/>
                </a:cxn>
                <a:cxn ang="0">
                  <a:pos x="3" y="24"/>
                </a:cxn>
                <a:cxn ang="0">
                  <a:pos x="7" y="29"/>
                </a:cxn>
                <a:cxn ang="0">
                  <a:pos x="6" y="30"/>
                </a:cxn>
                <a:cxn ang="0">
                  <a:pos x="6" y="31"/>
                </a:cxn>
                <a:cxn ang="0">
                  <a:pos x="7" y="32"/>
                </a:cxn>
                <a:cxn ang="0">
                  <a:pos x="9" y="30"/>
                </a:cxn>
                <a:cxn ang="0">
                  <a:pos x="9" y="30"/>
                </a:cxn>
                <a:cxn ang="0">
                  <a:pos x="8" y="29"/>
                </a:cxn>
                <a:cxn ang="0">
                  <a:pos x="8" y="29"/>
                </a:cxn>
                <a:cxn ang="0">
                  <a:pos x="10" y="28"/>
                </a:cxn>
                <a:cxn ang="0">
                  <a:pos x="11" y="29"/>
                </a:cxn>
                <a:cxn ang="0">
                  <a:pos x="12" y="29"/>
                </a:cxn>
                <a:cxn ang="0">
                  <a:pos x="16" y="27"/>
                </a:cxn>
                <a:cxn ang="0">
                  <a:pos x="18" y="28"/>
                </a:cxn>
                <a:cxn ang="0">
                  <a:pos x="18" y="28"/>
                </a:cxn>
                <a:cxn ang="0">
                  <a:pos x="18" y="28"/>
                </a:cxn>
                <a:cxn ang="0">
                  <a:pos x="19" y="24"/>
                </a:cxn>
                <a:cxn ang="0">
                  <a:pos x="18" y="23"/>
                </a:cxn>
                <a:cxn ang="0">
                  <a:pos x="18" y="22"/>
                </a:cxn>
                <a:cxn ang="0">
                  <a:pos x="18" y="23"/>
                </a:cxn>
                <a:cxn ang="0">
                  <a:pos x="18" y="18"/>
                </a:cxn>
                <a:cxn ang="0">
                  <a:pos x="19" y="17"/>
                </a:cxn>
                <a:cxn ang="0">
                  <a:pos x="19" y="16"/>
                </a:cxn>
                <a:cxn ang="0">
                  <a:pos x="18" y="12"/>
                </a:cxn>
                <a:cxn ang="0">
                  <a:pos x="14" y="11"/>
                </a:cxn>
                <a:cxn ang="0">
                  <a:pos x="13" y="11"/>
                </a:cxn>
                <a:cxn ang="0">
                  <a:pos x="12" y="11"/>
                </a:cxn>
                <a:cxn ang="0">
                  <a:pos x="12" y="7"/>
                </a:cxn>
                <a:cxn ang="0">
                  <a:pos x="12" y="7"/>
                </a:cxn>
              </a:cxnLst>
              <a:rect l="0" t="0" r="r" b="b"/>
              <a:pathLst>
                <a:path w="19" h="32">
                  <a:moveTo>
                    <a:pt x="12" y="7"/>
                  </a:moveTo>
                  <a:lnTo>
                    <a:pt x="11" y="7"/>
                  </a:lnTo>
                  <a:lnTo>
                    <a:pt x="10" y="5"/>
                  </a:lnTo>
                  <a:lnTo>
                    <a:pt x="9" y="5"/>
                  </a:lnTo>
                  <a:lnTo>
                    <a:pt x="4" y="1"/>
                  </a:lnTo>
                  <a:lnTo>
                    <a:pt x="1" y="0"/>
                  </a:lnTo>
                  <a:lnTo>
                    <a:pt x="0" y="2"/>
                  </a:lnTo>
                  <a:lnTo>
                    <a:pt x="0" y="3"/>
                  </a:lnTo>
                  <a:lnTo>
                    <a:pt x="0" y="3"/>
                  </a:lnTo>
                  <a:lnTo>
                    <a:pt x="0" y="7"/>
                  </a:lnTo>
                  <a:lnTo>
                    <a:pt x="0" y="7"/>
                  </a:lnTo>
                  <a:lnTo>
                    <a:pt x="1" y="8"/>
                  </a:lnTo>
                  <a:lnTo>
                    <a:pt x="0" y="9"/>
                  </a:lnTo>
                  <a:lnTo>
                    <a:pt x="0" y="11"/>
                  </a:lnTo>
                  <a:lnTo>
                    <a:pt x="0" y="13"/>
                  </a:lnTo>
                  <a:lnTo>
                    <a:pt x="1" y="13"/>
                  </a:lnTo>
                  <a:lnTo>
                    <a:pt x="1" y="15"/>
                  </a:lnTo>
                  <a:lnTo>
                    <a:pt x="1" y="17"/>
                  </a:lnTo>
                  <a:lnTo>
                    <a:pt x="3" y="17"/>
                  </a:lnTo>
                  <a:lnTo>
                    <a:pt x="3" y="18"/>
                  </a:lnTo>
                  <a:lnTo>
                    <a:pt x="2" y="18"/>
                  </a:lnTo>
                  <a:lnTo>
                    <a:pt x="2" y="19"/>
                  </a:lnTo>
                  <a:lnTo>
                    <a:pt x="4" y="19"/>
                  </a:lnTo>
                  <a:lnTo>
                    <a:pt x="4" y="19"/>
                  </a:lnTo>
                  <a:lnTo>
                    <a:pt x="7" y="21"/>
                  </a:lnTo>
                  <a:lnTo>
                    <a:pt x="7" y="22"/>
                  </a:lnTo>
                  <a:lnTo>
                    <a:pt x="8" y="22"/>
                  </a:lnTo>
                  <a:lnTo>
                    <a:pt x="7" y="23"/>
                  </a:lnTo>
                  <a:lnTo>
                    <a:pt x="3" y="23"/>
                  </a:lnTo>
                  <a:lnTo>
                    <a:pt x="3" y="24"/>
                  </a:lnTo>
                  <a:lnTo>
                    <a:pt x="7" y="29"/>
                  </a:lnTo>
                  <a:lnTo>
                    <a:pt x="6" y="30"/>
                  </a:lnTo>
                  <a:lnTo>
                    <a:pt x="6" y="31"/>
                  </a:lnTo>
                  <a:lnTo>
                    <a:pt x="7" y="32"/>
                  </a:lnTo>
                  <a:lnTo>
                    <a:pt x="9" y="30"/>
                  </a:lnTo>
                  <a:lnTo>
                    <a:pt x="9" y="30"/>
                  </a:lnTo>
                  <a:lnTo>
                    <a:pt x="8" y="29"/>
                  </a:lnTo>
                  <a:lnTo>
                    <a:pt x="8" y="29"/>
                  </a:lnTo>
                  <a:lnTo>
                    <a:pt x="10" y="28"/>
                  </a:lnTo>
                  <a:lnTo>
                    <a:pt x="11" y="29"/>
                  </a:lnTo>
                  <a:lnTo>
                    <a:pt x="12" y="29"/>
                  </a:lnTo>
                  <a:lnTo>
                    <a:pt x="16" y="27"/>
                  </a:lnTo>
                  <a:lnTo>
                    <a:pt x="18" y="28"/>
                  </a:lnTo>
                  <a:lnTo>
                    <a:pt x="18" y="28"/>
                  </a:lnTo>
                  <a:lnTo>
                    <a:pt x="18" y="28"/>
                  </a:lnTo>
                  <a:lnTo>
                    <a:pt x="19" y="24"/>
                  </a:lnTo>
                  <a:lnTo>
                    <a:pt x="18" y="23"/>
                  </a:lnTo>
                  <a:lnTo>
                    <a:pt x="18" y="22"/>
                  </a:lnTo>
                  <a:lnTo>
                    <a:pt x="18" y="23"/>
                  </a:lnTo>
                  <a:lnTo>
                    <a:pt x="18" y="18"/>
                  </a:lnTo>
                  <a:lnTo>
                    <a:pt x="19" y="17"/>
                  </a:lnTo>
                  <a:lnTo>
                    <a:pt x="19" y="16"/>
                  </a:lnTo>
                  <a:lnTo>
                    <a:pt x="18" y="12"/>
                  </a:lnTo>
                  <a:lnTo>
                    <a:pt x="14" y="11"/>
                  </a:lnTo>
                  <a:lnTo>
                    <a:pt x="13" y="11"/>
                  </a:lnTo>
                  <a:lnTo>
                    <a:pt x="12" y="11"/>
                  </a:lnTo>
                  <a:lnTo>
                    <a:pt x="12" y="7"/>
                  </a:lnTo>
                  <a:lnTo>
                    <a:pt x="12"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8" name="Freeform 36"/>
            <p:cNvSpPr>
              <a:spLocks/>
            </p:cNvSpPr>
            <p:nvPr/>
          </p:nvSpPr>
          <p:spPr bwMode="auto">
            <a:xfrm>
              <a:off x="3612905" y="1538258"/>
              <a:ext cx="20440" cy="14515"/>
            </a:xfrm>
            <a:custGeom>
              <a:avLst/>
              <a:gdLst/>
              <a:ahLst/>
              <a:cxnLst>
                <a:cxn ang="0">
                  <a:pos x="4" y="1"/>
                </a:cxn>
                <a:cxn ang="0">
                  <a:pos x="3" y="1"/>
                </a:cxn>
                <a:cxn ang="0">
                  <a:pos x="1" y="3"/>
                </a:cxn>
                <a:cxn ang="0">
                  <a:pos x="0" y="4"/>
                </a:cxn>
                <a:cxn ang="0">
                  <a:pos x="0" y="5"/>
                </a:cxn>
                <a:cxn ang="0">
                  <a:pos x="2" y="5"/>
                </a:cxn>
                <a:cxn ang="0">
                  <a:pos x="4" y="3"/>
                </a:cxn>
                <a:cxn ang="0">
                  <a:pos x="6" y="1"/>
                </a:cxn>
                <a:cxn ang="0">
                  <a:pos x="5" y="0"/>
                </a:cxn>
                <a:cxn ang="0">
                  <a:pos x="4" y="1"/>
                </a:cxn>
              </a:cxnLst>
              <a:rect l="0" t="0" r="r" b="b"/>
              <a:pathLst>
                <a:path w="6" h="5">
                  <a:moveTo>
                    <a:pt x="4" y="1"/>
                  </a:moveTo>
                  <a:lnTo>
                    <a:pt x="3" y="1"/>
                  </a:lnTo>
                  <a:lnTo>
                    <a:pt x="1" y="3"/>
                  </a:lnTo>
                  <a:lnTo>
                    <a:pt x="0" y="4"/>
                  </a:lnTo>
                  <a:lnTo>
                    <a:pt x="0" y="5"/>
                  </a:lnTo>
                  <a:lnTo>
                    <a:pt x="2" y="5"/>
                  </a:lnTo>
                  <a:lnTo>
                    <a:pt x="4" y="3"/>
                  </a:lnTo>
                  <a:lnTo>
                    <a:pt x="6" y="1"/>
                  </a:lnTo>
                  <a:lnTo>
                    <a:pt x="5" y="0"/>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9" name="Freeform 37"/>
            <p:cNvSpPr>
              <a:spLocks/>
            </p:cNvSpPr>
            <p:nvPr/>
          </p:nvSpPr>
          <p:spPr bwMode="auto">
            <a:xfrm>
              <a:off x="3653785" y="1279883"/>
              <a:ext cx="23846" cy="34837"/>
            </a:xfrm>
            <a:custGeom>
              <a:avLst/>
              <a:gdLst/>
              <a:ahLst/>
              <a:cxnLst>
                <a:cxn ang="0">
                  <a:pos x="0" y="0"/>
                </a:cxn>
                <a:cxn ang="0">
                  <a:pos x="0" y="5"/>
                </a:cxn>
                <a:cxn ang="0">
                  <a:pos x="3" y="5"/>
                </a:cxn>
                <a:cxn ang="0">
                  <a:pos x="3" y="6"/>
                </a:cxn>
                <a:cxn ang="0">
                  <a:pos x="3" y="7"/>
                </a:cxn>
                <a:cxn ang="0">
                  <a:pos x="3" y="8"/>
                </a:cxn>
                <a:cxn ang="0">
                  <a:pos x="5" y="11"/>
                </a:cxn>
                <a:cxn ang="0">
                  <a:pos x="6" y="12"/>
                </a:cxn>
                <a:cxn ang="0">
                  <a:pos x="7" y="3"/>
                </a:cxn>
                <a:cxn ang="0">
                  <a:pos x="7" y="0"/>
                </a:cxn>
                <a:cxn ang="0">
                  <a:pos x="0" y="0"/>
                </a:cxn>
              </a:cxnLst>
              <a:rect l="0" t="0" r="r" b="b"/>
              <a:pathLst>
                <a:path w="7" h="12">
                  <a:moveTo>
                    <a:pt x="0" y="0"/>
                  </a:moveTo>
                  <a:lnTo>
                    <a:pt x="0" y="5"/>
                  </a:lnTo>
                  <a:lnTo>
                    <a:pt x="3" y="5"/>
                  </a:lnTo>
                  <a:lnTo>
                    <a:pt x="3" y="6"/>
                  </a:lnTo>
                  <a:lnTo>
                    <a:pt x="3" y="7"/>
                  </a:lnTo>
                  <a:lnTo>
                    <a:pt x="3" y="8"/>
                  </a:lnTo>
                  <a:lnTo>
                    <a:pt x="5" y="11"/>
                  </a:lnTo>
                  <a:lnTo>
                    <a:pt x="6" y="12"/>
                  </a:lnTo>
                  <a:lnTo>
                    <a:pt x="7" y="3"/>
                  </a:lnTo>
                  <a:lnTo>
                    <a:pt x="7"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0" name="Freeform 38"/>
            <p:cNvSpPr>
              <a:spLocks/>
            </p:cNvSpPr>
            <p:nvPr/>
          </p:nvSpPr>
          <p:spPr bwMode="auto">
            <a:xfrm>
              <a:off x="3578839" y="1590514"/>
              <a:ext cx="23846" cy="14515"/>
            </a:xfrm>
            <a:custGeom>
              <a:avLst/>
              <a:gdLst/>
              <a:ahLst/>
              <a:cxnLst>
                <a:cxn ang="0">
                  <a:pos x="2" y="5"/>
                </a:cxn>
                <a:cxn ang="0">
                  <a:pos x="4" y="5"/>
                </a:cxn>
                <a:cxn ang="0">
                  <a:pos x="5" y="5"/>
                </a:cxn>
                <a:cxn ang="0">
                  <a:pos x="5" y="3"/>
                </a:cxn>
                <a:cxn ang="0">
                  <a:pos x="7" y="1"/>
                </a:cxn>
                <a:cxn ang="0">
                  <a:pos x="7" y="0"/>
                </a:cxn>
                <a:cxn ang="0">
                  <a:pos x="3" y="1"/>
                </a:cxn>
                <a:cxn ang="0">
                  <a:pos x="3" y="1"/>
                </a:cxn>
                <a:cxn ang="0">
                  <a:pos x="2" y="2"/>
                </a:cxn>
                <a:cxn ang="0">
                  <a:pos x="0" y="4"/>
                </a:cxn>
                <a:cxn ang="0">
                  <a:pos x="0" y="5"/>
                </a:cxn>
                <a:cxn ang="0">
                  <a:pos x="1" y="5"/>
                </a:cxn>
                <a:cxn ang="0">
                  <a:pos x="2" y="5"/>
                </a:cxn>
              </a:cxnLst>
              <a:rect l="0" t="0" r="r" b="b"/>
              <a:pathLst>
                <a:path w="7" h="5">
                  <a:moveTo>
                    <a:pt x="2" y="5"/>
                  </a:moveTo>
                  <a:lnTo>
                    <a:pt x="4" y="5"/>
                  </a:lnTo>
                  <a:lnTo>
                    <a:pt x="5" y="5"/>
                  </a:lnTo>
                  <a:lnTo>
                    <a:pt x="5" y="3"/>
                  </a:lnTo>
                  <a:lnTo>
                    <a:pt x="7" y="1"/>
                  </a:lnTo>
                  <a:lnTo>
                    <a:pt x="7" y="0"/>
                  </a:lnTo>
                  <a:lnTo>
                    <a:pt x="3" y="1"/>
                  </a:lnTo>
                  <a:lnTo>
                    <a:pt x="3" y="1"/>
                  </a:lnTo>
                  <a:lnTo>
                    <a:pt x="2" y="2"/>
                  </a:lnTo>
                  <a:lnTo>
                    <a:pt x="0" y="4"/>
                  </a:lnTo>
                  <a:lnTo>
                    <a:pt x="0" y="5"/>
                  </a:lnTo>
                  <a:lnTo>
                    <a:pt x="1" y="5"/>
                  </a:lnTo>
                  <a:lnTo>
                    <a:pt x="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1" name="Freeform 39"/>
            <p:cNvSpPr>
              <a:spLocks/>
            </p:cNvSpPr>
            <p:nvPr/>
          </p:nvSpPr>
          <p:spPr bwMode="auto">
            <a:xfrm>
              <a:off x="7247773" y="1256659"/>
              <a:ext cx="139672" cy="130639"/>
            </a:xfrm>
            <a:custGeom>
              <a:avLst/>
              <a:gdLst/>
              <a:ahLst/>
              <a:cxnLst>
                <a:cxn ang="0">
                  <a:pos x="18" y="0"/>
                </a:cxn>
                <a:cxn ang="0">
                  <a:pos x="14" y="3"/>
                </a:cxn>
                <a:cxn ang="0">
                  <a:pos x="11" y="10"/>
                </a:cxn>
                <a:cxn ang="0">
                  <a:pos x="11" y="13"/>
                </a:cxn>
                <a:cxn ang="0">
                  <a:pos x="10" y="17"/>
                </a:cxn>
                <a:cxn ang="0">
                  <a:pos x="11" y="19"/>
                </a:cxn>
                <a:cxn ang="0">
                  <a:pos x="7" y="21"/>
                </a:cxn>
                <a:cxn ang="0">
                  <a:pos x="2" y="29"/>
                </a:cxn>
                <a:cxn ang="0">
                  <a:pos x="2" y="30"/>
                </a:cxn>
                <a:cxn ang="0">
                  <a:pos x="3" y="32"/>
                </a:cxn>
                <a:cxn ang="0">
                  <a:pos x="4" y="29"/>
                </a:cxn>
                <a:cxn ang="0">
                  <a:pos x="6" y="30"/>
                </a:cxn>
                <a:cxn ang="0">
                  <a:pos x="7" y="32"/>
                </a:cxn>
                <a:cxn ang="0">
                  <a:pos x="9" y="31"/>
                </a:cxn>
                <a:cxn ang="0">
                  <a:pos x="11" y="42"/>
                </a:cxn>
                <a:cxn ang="0">
                  <a:pos x="13" y="46"/>
                </a:cxn>
                <a:cxn ang="0">
                  <a:pos x="15" y="49"/>
                </a:cxn>
                <a:cxn ang="0">
                  <a:pos x="21" y="49"/>
                </a:cxn>
                <a:cxn ang="0">
                  <a:pos x="22" y="49"/>
                </a:cxn>
                <a:cxn ang="0">
                  <a:pos x="24" y="51"/>
                </a:cxn>
                <a:cxn ang="0">
                  <a:pos x="30" y="54"/>
                </a:cxn>
                <a:cxn ang="0">
                  <a:pos x="33" y="56"/>
                </a:cxn>
                <a:cxn ang="0">
                  <a:pos x="42" y="58"/>
                </a:cxn>
                <a:cxn ang="0">
                  <a:pos x="45" y="57"/>
                </a:cxn>
                <a:cxn ang="0">
                  <a:pos x="47" y="55"/>
                </a:cxn>
                <a:cxn ang="0">
                  <a:pos x="48" y="52"/>
                </a:cxn>
                <a:cxn ang="0">
                  <a:pos x="48" y="48"/>
                </a:cxn>
                <a:cxn ang="0">
                  <a:pos x="47" y="44"/>
                </a:cxn>
                <a:cxn ang="0">
                  <a:pos x="43" y="40"/>
                </a:cxn>
                <a:cxn ang="0">
                  <a:pos x="47" y="40"/>
                </a:cxn>
                <a:cxn ang="0">
                  <a:pos x="48" y="31"/>
                </a:cxn>
                <a:cxn ang="0">
                  <a:pos x="50" y="25"/>
                </a:cxn>
                <a:cxn ang="0">
                  <a:pos x="51" y="24"/>
                </a:cxn>
                <a:cxn ang="0">
                  <a:pos x="49" y="22"/>
                </a:cxn>
                <a:cxn ang="0">
                  <a:pos x="49" y="19"/>
                </a:cxn>
                <a:cxn ang="0">
                  <a:pos x="47" y="13"/>
                </a:cxn>
                <a:cxn ang="0">
                  <a:pos x="46" y="11"/>
                </a:cxn>
                <a:cxn ang="0">
                  <a:pos x="43" y="11"/>
                </a:cxn>
                <a:cxn ang="0">
                  <a:pos x="39" y="11"/>
                </a:cxn>
                <a:cxn ang="0">
                  <a:pos x="39" y="15"/>
                </a:cxn>
                <a:cxn ang="0">
                  <a:pos x="34" y="20"/>
                </a:cxn>
                <a:cxn ang="0">
                  <a:pos x="30" y="23"/>
                </a:cxn>
                <a:cxn ang="0">
                  <a:pos x="33" y="19"/>
                </a:cxn>
                <a:cxn ang="0">
                  <a:pos x="34" y="16"/>
                </a:cxn>
                <a:cxn ang="0">
                  <a:pos x="37" y="11"/>
                </a:cxn>
                <a:cxn ang="0">
                  <a:pos x="36" y="11"/>
                </a:cxn>
                <a:cxn ang="0">
                  <a:pos x="37" y="7"/>
                </a:cxn>
                <a:cxn ang="0">
                  <a:pos x="34" y="6"/>
                </a:cxn>
                <a:cxn ang="0">
                  <a:pos x="32" y="3"/>
                </a:cxn>
                <a:cxn ang="0">
                  <a:pos x="24" y="0"/>
                </a:cxn>
                <a:cxn ang="0">
                  <a:pos x="22" y="0"/>
                </a:cxn>
                <a:cxn ang="0">
                  <a:pos x="18" y="0"/>
                </a:cxn>
              </a:cxnLst>
              <a:rect l="0" t="0" r="r" b="b"/>
              <a:pathLst>
                <a:path w="52" h="58">
                  <a:moveTo>
                    <a:pt x="18" y="0"/>
                  </a:moveTo>
                  <a:cubicBezTo>
                    <a:pt x="18" y="0"/>
                    <a:pt x="18" y="0"/>
                    <a:pt x="18" y="0"/>
                  </a:cubicBezTo>
                  <a:cubicBezTo>
                    <a:pt x="17" y="0"/>
                    <a:pt x="17" y="0"/>
                    <a:pt x="16" y="1"/>
                  </a:cubicBezTo>
                  <a:cubicBezTo>
                    <a:pt x="15" y="3"/>
                    <a:pt x="14" y="2"/>
                    <a:pt x="14" y="3"/>
                  </a:cubicBezTo>
                  <a:cubicBezTo>
                    <a:pt x="14" y="4"/>
                    <a:pt x="14" y="3"/>
                    <a:pt x="13" y="5"/>
                  </a:cubicBezTo>
                  <a:cubicBezTo>
                    <a:pt x="12" y="6"/>
                    <a:pt x="11" y="10"/>
                    <a:pt x="11" y="10"/>
                  </a:cubicBezTo>
                  <a:cubicBezTo>
                    <a:pt x="11" y="10"/>
                    <a:pt x="11" y="11"/>
                    <a:pt x="12" y="12"/>
                  </a:cubicBezTo>
                  <a:cubicBezTo>
                    <a:pt x="11" y="13"/>
                    <a:pt x="11" y="13"/>
                    <a:pt x="11" y="13"/>
                  </a:cubicBezTo>
                  <a:cubicBezTo>
                    <a:pt x="10" y="15"/>
                    <a:pt x="10" y="15"/>
                    <a:pt x="10" y="15"/>
                  </a:cubicBezTo>
                  <a:cubicBezTo>
                    <a:pt x="10" y="17"/>
                    <a:pt x="10" y="17"/>
                    <a:pt x="10" y="17"/>
                  </a:cubicBezTo>
                  <a:cubicBezTo>
                    <a:pt x="12" y="18"/>
                    <a:pt x="12" y="18"/>
                    <a:pt x="12" y="18"/>
                  </a:cubicBezTo>
                  <a:cubicBezTo>
                    <a:pt x="11" y="19"/>
                    <a:pt x="11" y="19"/>
                    <a:pt x="11" y="19"/>
                  </a:cubicBezTo>
                  <a:cubicBezTo>
                    <a:pt x="10" y="20"/>
                    <a:pt x="10" y="20"/>
                    <a:pt x="10" y="20"/>
                  </a:cubicBezTo>
                  <a:cubicBezTo>
                    <a:pt x="7" y="21"/>
                    <a:pt x="7" y="21"/>
                    <a:pt x="7" y="21"/>
                  </a:cubicBezTo>
                  <a:cubicBezTo>
                    <a:pt x="6" y="24"/>
                    <a:pt x="6" y="24"/>
                    <a:pt x="6" y="24"/>
                  </a:cubicBezTo>
                  <a:cubicBezTo>
                    <a:pt x="2" y="29"/>
                    <a:pt x="2" y="29"/>
                    <a:pt x="2" y="29"/>
                  </a:cubicBezTo>
                  <a:cubicBezTo>
                    <a:pt x="0" y="28"/>
                    <a:pt x="0" y="28"/>
                    <a:pt x="0" y="28"/>
                  </a:cubicBezTo>
                  <a:cubicBezTo>
                    <a:pt x="2" y="30"/>
                    <a:pt x="2" y="30"/>
                    <a:pt x="2" y="30"/>
                  </a:cubicBezTo>
                  <a:cubicBezTo>
                    <a:pt x="2" y="32"/>
                    <a:pt x="2" y="32"/>
                    <a:pt x="2" y="32"/>
                  </a:cubicBezTo>
                  <a:cubicBezTo>
                    <a:pt x="3" y="32"/>
                    <a:pt x="3" y="32"/>
                    <a:pt x="3" y="32"/>
                  </a:cubicBezTo>
                  <a:cubicBezTo>
                    <a:pt x="3" y="29"/>
                    <a:pt x="3" y="29"/>
                    <a:pt x="3" y="29"/>
                  </a:cubicBezTo>
                  <a:cubicBezTo>
                    <a:pt x="4" y="29"/>
                    <a:pt x="4" y="29"/>
                    <a:pt x="4" y="29"/>
                  </a:cubicBezTo>
                  <a:cubicBezTo>
                    <a:pt x="5" y="31"/>
                    <a:pt x="5" y="31"/>
                    <a:pt x="5" y="31"/>
                  </a:cubicBezTo>
                  <a:cubicBezTo>
                    <a:pt x="6" y="30"/>
                    <a:pt x="6" y="30"/>
                    <a:pt x="6" y="30"/>
                  </a:cubicBezTo>
                  <a:cubicBezTo>
                    <a:pt x="6" y="31"/>
                    <a:pt x="6" y="31"/>
                    <a:pt x="6" y="31"/>
                  </a:cubicBezTo>
                  <a:cubicBezTo>
                    <a:pt x="7" y="32"/>
                    <a:pt x="7" y="32"/>
                    <a:pt x="7" y="32"/>
                  </a:cubicBezTo>
                  <a:cubicBezTo>
                    <a:pt x="8" y="31"/>
                    <a:pt x="8" y="31"/>
                    <a:pt x="8" y="31"/>
                  </a:cubicBezTo>
                  <a:cubicBezTo>
                    <a:pt x="9" y="31"/>
                    <a:pt x="9" y="31"/>
                    <a:pt x="9" y="31"/>
                  </a:cubicBezTo>
                  <a:cubicBezTo>
                    <a:pt x="10" y="41"/>
                    <a:pt x="10" y="41"/>
                    <a:pt x="10" y="41"/>
                  </a:cubicBezTo>
                  <a:cubicBezTo>
                    <a:pt x="11" y="42"/>
                    <a:pt x="11" y="42"/>
                    <a:pt x="11" y="42"/>
                  </a:cubicBezTo>
                  <a:cubicBezTo>
                    <a:pt x="12" y="43"/>
                    <a:pt x="12" y="43"/>
                    <a:pt x="12" y="43"/>
                  </a:cubicBezTo>
                  <a:cubicBezTo>
                    <a:pt x="13" y="46"/>
                    <a:pt x="13" y="46"/>
                    <a:pt x="13" y="46"/>
                  </a:cubicBezTo>
                  <a:cubicBezTo>
                    <a:pt x="15" y="48"/>
                    <a:pt x="15" y="48"/>
                    <a:pt x="15" y="48"/>
                  </a:cubicBezTo>
                  <a:cubicBezTo>
                    <a:pt x="15" y="49"/>
                    <a:pt x="15" y="49"/>
                    <a:pt x="15" y="49"/>
                  </a:cubicBezTo>
                  <a:cubicBezTo>
                    <a:pt x="20" y="43"/>
                    <a:pt x="20" y="43"/>
                    <a:pt x="20" y="43"/>
                  </a:cubicBezTo>
                  <a:cubicBezTo>
                    <a:pt x="21" y="49"/>
                    <a:pt x="21" y="49"/>
                    <a:pt x="21" y="49"/>
                  </a:cubicBezTo>
                  <a:cubicBezTo>
                    <a:pt x="21" y="50"/>
                    <a:pt x="21" y="50"/>
                    <a:pt x="21" y="50"/>
                  </a:cubicBezTo>
                  <a:cubicBezTo>
                    <a:pt x="22" y="49"/>
                    <a:pt x="22" y="49"/>
                    <a:pt x="22" y="49"/>
                  </a:cubicBezTo>
                  <a:cubicBezTo>
                    <a:pt x="24" y="49"/>
                    <a:pt x="24" y="49"/>
                    <a:pt x="24" y="49"/>
                  </a:cubicBezTo>
                  <a:cubicBezTo>
                    <a:pt x="24" y="51"/>
                    <a:pt x="24" y="51"/>
                    <a:pt x="24" y="51"/>
                  </a:cubicBezTo>
                  <a:cubicBezTo>
                    <a:pt x="29" y="52"/>
                    <a:pt x="29" y="52"/>
                    <a:pt x="29" y="52"/>
                  </a:cubicBezTo>
                  <a:cubicBezTo>
                    <a:pt x="30" y="54"/>
                    <a:pt x="30" y="54"/>
                    <a:pt x="30" y="54"/>
                  </a:cubicBezTo>
                  <a:cubicBezTo>
                    <a:pt x="32" y="55"/>
                    <a:pt x="32" y="55"/>
                    <a:pt x="32" y="55"/>
                  </a:cubicBezTo>
                  <a:cubicBezTo>
                    <a:pt x="33" y="56"/>
                    <a:pt x="33" y="56"/>
                    <a:pt x="33" y="56"/>
                  </a:cubicBezTo>
                  <a:cubicBezTo>
                    <a:pt x="34" y="57"/>
                    <a:pt x="34" y="57"/>
                    <a:pt x="34" y="57"/>
                  </a:cubicBezTo>
                  <a:cubicBezTo>
                    <a:pt x="42" y="58"/>
                    <a:pt x="42" y="58"/>
                    <a:pt x="42" y="58"/>
                  </a:cubicBezTo>
                  <a:cubicBezTo>
                    <a:pt x="43" y="57"/>
                    <a:pt x="43" y="57"/>
                    <a:pt x="43" y="57"/>
                  </a:cubicBezTo>
                  <a:cubicBezTo>
                    <a:pt x="45" y="57"/>
                    <a:pt x="45" y="57"/>
                    <a:pt x="45" y="57"/>
                  </a:cubicBezTo>
                  <a:cubicBezTo>
                    <a:pt x="45" y="56"/>
                    <a:pt x="45" y="56"/>
                    <a:pt x="45" y="56"/>
                  </a:cubicBezTo>
                  <a:cubicBezTo>
                    <a:pt x="47" y="55"/>
                    <a:pt x="47" y="55"/>
                    <a:pt x="47" y="55"/>
                  </a:cubicBezTo>
                  <a:cubicBezTo>
                    <a:pt x="48" y="54"/>
                    <a:pt x="48" y="54"/>
                    <a:pt x="48" y="54"/>
                  </a:cubicBezTo>
                  <a:cubicBezTo>
                    <a:pt x="48" y="52"/>
                    <a:pt x="48" y="52"/>
                    <a:pt x="48" y="52"/>
                  </a:cubicBezTo>
                  <a:cubicBezTo>
                    <a:pt x="48" y="51"/>
                    <a:pt x="48" y="51"/>
                    <a:pt x="48" y="51"/>
                  </a:cubicBezTo>
                  <a:cubicBezTo>
                    <a:pt x="48" y="48"/>
                    <a:pt x="48" y="48"/>
                    <a:pt x="48" y="48"/>
                  </a:cubicBezTo>
                  <a:cubicBezTo>
                    <a:pt x="47" y="46"/>
                    <a:pt x="47" y="46"/>
                    <a:pt x="47" y="46"/>
                  </a:cubicBezTo>
                  <a:cubicBezTo>
                    <a:pt x="47" y="44"/>
                    <a:pt x="47" y="44"/>
                    <a:pt x="47" y="44"/>
                  </a:cubicBezTo>
                  <a:cubicBezTo>
                    <a:pt x="46" y="44"/>
                    <a:pt x="46" y="44"/>
                    <a:pt x="46" y="44"/>
                  </a:cubicBezTo>
                  <a:cubicBezTo>
                    <a:pt x="43" y="40"/>
                    <a:pt x="43" y="40"/>
                    <a:pt x="43" y="40"/>
                  </a:cubicBezTo>
                  <a:cubicBezTo>
                    <a:pt x="43" y="38"/>
                    <a:pt x="43" y="38"/>
                    <a:pt x="43" y="38"/>
                  </a:cubicBezTo>
                  <a:cubicBezTo>
                    <a:pt x="47" y="40"/>
                    <a:pt x="47" y="40"/>
                    <a:pt x="47" y="40"/>
                  </a:cubicBezTo>
                  <a:cubicBezTo>
                    <a:pt x="48" y="38"/>
                    <a:pt x="48" y="38"/>
                    <a:pt x="48" y="38"/>
                  </a:cubicBezTo>
                  <a:cubicBezTo>
                    <a:pt x="48" y="31"/>
                    <a:pt x="48" y="31"/>
                    <a:pt x="48" y="31"/>
                  </a:cubicBezTo>
                  <a:cubicBezTo>
                    <a:pt x="48" y="31"/>
                    <a:pt x="48" y="31"/>
                    <a:pt x="48" y="31"/>
                  </a:cubicBezTo>
                  <a:cubicBezTo>
                    <a:pt x="50" y="25"/>
                    <a:pt x="50" y="25"/>
                    <a:pt x="50" y="25"/>
                  </a:cubicBezTo>
                  <a:cubicBezTo>
                    <a:pt x="52" y="24"/>
                    <a:pt x="52" y="24"/>
                    <a:pt x="52" y="24"/>
                  </a:cubicBezTo>
                  <a:cubicBezTo>
                    <a:pt x="51" y="24"/>
                    <a:pt x="51" y="24"/>
                    <a:pt x="51" y="24"/>
                  </a:cubicBezTo>
                  <a:cubicBezTo>
                    <a:pt x="49" y="24"/>
                    <a:pt x="49" y="24"/>
                    <a:pt x="49" y="24"/>
                  </a:cubicBezTo>
                  <a:cubicBezTo>
                    <a:pt x="49" y="22"/>
                    <a:pt x="49" y="22"/>
                    <a:pt x="49" y="22"/>
                  </a:cubicBezTo>
                  <a:cubicBezTo>
                    <a:pt x="50" y="18"/>
                    <a:pt x="50" y="18"/>
                    <a:pt x="50" y="18"/>
                  </a:cubicBezTo>
                  <a:cubicBezTo>
                    <a:pt x="49" y="19"/>
                    <a:pt x="49" y="19"/>
                    <a:pt x="49" y="19"/>
                  </a:cubicBezTo>
                  <a:cubicBezTo>
                    <a:pt x="49" y="17"/>
                    <a:pt x="49" y="17"/>
                    <a:pt x="49" y="17"/>
                  </a:cubicBezTo>
                  <a:cubicBezTo>
                    <a:pt x="47" y="13"/>
                    <a:pt x="47" y="13"/>
                    <a:pt x="47" y="13"/>
                  </a:cubicBezTo>
                  <a:cubicBezTo>
                    <a:pt x="47" y="11"/>
                    <a:pt x="47" y="11"/>
                    <a:pt x="47" y="11"/>
                  </a:cubicBezTo>
                  <a:cubicBezTo>
                    <a:pt x="46" y="11"/>
                    <a:pt x="46" y="11"/>
                    <a:pt x="46" y="11"/>
                  </a:cubicBezTo>
                  <a:cubicBezTo>
                    <a:pt x="44" y="11"/>
                    <a:pt x="44" y="11"/>
                    <a:pt x="44" y="11"/>
                  </a:cubicBezTo>
                  <a:cubicBezTo>
                    <a:pt x="43" y="11"/>
                    <a:pt x="43" y="11"/>
                    <a:pt x="43" y="11"/>
                  </a:cubicBezTo>
                  <a:cubicBezTo>
                    <a:pt x="42" y="11"/>
                    <a:pt x="42" y="11"/>
                    <a:pt x="42" y="11"/>
                  </a:cubicBezTo>
                  <a:cubicBezTo>
                    <a:pt x="39" y="11"/>
                    <a:pt x="39" y="11"/>
                    <a:pt x="39" y="11"/>
                  </a:cubicBezTo>
                  <a:cubicBezTo>
                    <a:pt x="39" y="11"/>
                    <a:pt x="39" y="11"/>
                    <a:pt x="39" y="11"/>
                  </a:cubicBezTo>
                  <a:cubicBezTo>
                    <a:pt x="39" y="15"/>
                    <a:pt x="39" y="15"/>
                    <a:pt x="39" y="15"/>
                  </a:cubicBezTo>
                  <a:cubicBezTo>
                    <a:pt x="36" y="17"/>
                    <a:pt x="36" y="17"/>
                    <a:pt x="36" y="17"/>
                  </a:cubicBezTo>
                  <a:cubicBezTo>
                    <a:pt x="34" y="20"/>
                    <a:pt x="34" y="20"/>
                    <a:pt x="34" y="20"/>
                  </a:cubicBezTo>
                  <a:cubicBezTo>
                    <a:pt x="32" y="20"/>
                    <a:pt x="32" y="20"/>
                    <a:pt x="32" y="20"/>
                  </a:cubicBezTo>
                  <a:cubicBezTo>
                    <a:pt x="30" y="23"/>
                    <a:pt x="30" y="23"/>
                    <a:pt x="30" y="23"/>
                  </a:cubicBezTo>
                  <a:cubicBezTo>
                    <a:pt x="29" y="22"/>
                    <a:pt x="29" y="22"/>
                    <a:pt x="29" y="22"/>
                  </a:cubicBezTo>
                  <a:cubicBezTo>
                    <a:pt x="33" y="19"/>
                    <a:pt x="33" y="19"/>
                    <a:pt x="33" y="19"/>
                  </a:cubicBezTo>
                  <a:cubicBezTo>
                    <a:pt x="34" y="19"/>
                    <a:pt x="34" y="19"/>
                    <a:pt x="34" y="19"/>
                  </a:cubicBezTo>
                  <a:cubicBezTo>
                    <a:pt x="34" y="16"/>
                    <a:pt x="34" y="16"/>
                    <a:pt x="34" y="16"/>
                  </a:cubicBezTo>
                  <a:cubicBezTo>
                    <a:pt x="37" y="15"/>
                    <a:pt x="37" y="15"/>
                    <a:pt x="37" y="15"/>
                  </a:cubicBezTo>
                  <a:cubicBezTo>
                    <a:pt x="37" y="11"/>
                    <a:pt x="37" y="11"/>
                    <a:pt x="37" y="11"/>
                  </a:cubicBezTo>
                  <a:cubicBezTo>
                    <a:pt x="37" y="11"/>
                    <a:pt x="37" y="11"/>
                    <a:pt x="37" y="11"/>
                  </a:cubicBezTo>
                  <a:cubicBezTo>
                    <a:pt x="36" y="11"/>
                    <a:pt x="36" y="11"/>
                    <a:pt x="36" y="11"/>
                  </a:cubicBezTo>
                  <a:cubicBezTo>
                    <a:pt x="37" y="9"/>
                    <a:pt x="37" y="9"/>
                    <a:pt x="37" y="9"/>
                  </a:cubicBezTo>
                  <a:cubicBezTo>
                    <a:pt x="37" y="9"/>
                    <a:pt x="39" y="7"/>
                    <a:pt x="37" y="7"/>
                  </a:cubicBezTo>
                  <a:cubicBezTo>
                    <a:pt x="37" y="7"/>
                    <a:pt x="37" y="7"/>
                    <a:pt x="37" y="7"/>
                  </a:cubicBezTo>
                  <a:cubicBezTo>
                    <a:pt x="36" y="7"/>
                    <a:pt x="35" y="7"/>
                    <a:pt x="34" y="6"/>
                  </a:cubicBezTo>
                  <a:cubicBezTo>
                    <a:pt x="33" y="5"/>
                    <a:pt x="33" y="4"/>
                    <a:pt x="33" y="4"/>
                  </a:cubicBezTo>
                  <a:cubicBezTo>
                    <a:pt x="32" y="3"/>
                    <a:pt x="32" y="3"/>
                    <a:pt x="32" y="3"/>
                  </a:cubicBezTo>
                  <a:cubicBezTo>
                    <a:pt x="28" y="0"/>
                    <a:pt x="28" y="0"/>
                    <a:pt x="28" y="0"/>
                  </a:cubicBezTo>
                  <a:cubicBezTo>
                    <a:pt x="28" y="0"/>
                    <a:pt x="25" y="0"/>
                    <a:pt x="24" y="0"/>
                  </a:cubicBezTo>
                  <a:cubicBezTo>
                    <a:pt x="24" y="0"/>
                    <a:pt x="24" y="0"/>
                    <a:pt x="24" y="0"/>
                  </a:cubicBezTo>
                  <a:cubicBezTo>
                    <a:pt x="24" y="0"/>
                    <a:pt x="23" y="0"/>
                    <a:pt x="22" y="0"/>
                  </a:cubicBezTo>
                  <a:cubicBezTo>
                    <a:pt x="21" y="0"/>
                    <a:pt x="20" y="0"/>
                    <a:pt x="19" y="0"/>
                  </a:cubicBezTo>
                  <a:cubicBezTo>
                    <a:pt x="19" y="0"/>
                    <a:pt x="19" y="0"/>
                    <a:pt x="18" y="0"/>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2" name="Freeform 40"/>
            <p:cNvSpPr>
              <a:spLocks/>
            </p:cNvSpPr>
            <p:nvPr/>
          </p:nvSpPr>
          <p:spPr bwMode="auto">
            <a:xfrm>
              <a:off x="3568619" y="1584708"/>
              <a:ext cx="30660" cy="11612"/>
            </a:xfrm>
            <a:custGeom>
              <a:avLst/>
              <a:gdLst/>
              <a:ahLst/>
              <a:cxnLst>
                <a:cxn ang="0">
                  <a:pos x="9" y="1"/>
                </a:cxn>
                <a:cxn ang="0">
                  <a:pos x="9" y="0"/>
                </a:cxn>
                <a:cxn ang="0">
                  <a:pos x="7" y="0"/>
                </a:cxn>
                <a:cxn ang="0">
                  <a:pos x="6" y="0"/>
                </a:cxn>
                <a:cxn ang="0">
                  <a:pos x="1" y="3"/>
                </a:cxn>
                <a:cxn ang="0">
                  <a:pos x="0" y="4"/>
                </a:cxn>
                <a:cxn ang="0">
                  <a:pos x="8" y="2"/>
                </a:cxn>
                <a:cxn ang="0">
                  <a:pos x="9" y="1"/>
                </a:cxn>
              </a:cxnLst>
              <a:rect l="0" t="0" r="r" b="b"/>
              <a:pathLst>
                <a:path w="9" h="4">
                  <a:moveTo>
                    <a:pt x="9" y="1"/>
                  </a:moveTo>
                  <a:lnTo>
                    <a:pt x="9" y="0"/>
                  </a:lnTo>
                  <a:lnTo>
                    <a:pt x="7" y="0"/>
                  </a:lnTo>
                  <a:lnTo>
                    <a:pt x="6" y="0"/>
                  </a:lnTo>
                  <a:lnTo>
                    <a:pt x="1" y="3"/>
                  </a:lnTo>
                  <a:lnTo>
                    <a:pt x="0" y="4"/>
                  </a:lnTo>
                  <a:lnTo>
                    <a:pt x="8" y="2"/>
                  </a:lnTo>
                  <a:lnTo>
                    <a:pt x="9"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3" name="Freeform 41"/>
            <p:cNvSpPr>
              <a:spLocks/>
            </p:cNvSpPr>
            <p:nvPr/>
          </p:nvSpPr>
          <p:spPr bwMode="auto">
            <a:xfrm>
              <a:off x="8044923" y="1599223"/>
              <a:ext cx="10220" cy="31934"/>
            </a:xfrm>
            <a:custGeom>
              <a:avLst/>
              <a:gdLst/>
              <a:ahLst/>
              <a:cxnLst>
                <a:cxn ang="0">
                  <a:pos x="0" y="9"/>
                </a:cxn>
                <a:cxn ang="0">
                  <a:pos x="0" y="11"/>
                </a:cxn>
                <a:cxn ang="0">
                  <a:pos x="2" y="11"/>
                </a:cxn>
                <a:cxn ang="0">
                  <a:pos x="3" y="10"/>
                </a:cxn>
                <a:cxn ang="0">
                  <a:pos x="2" y="9"/>
                </a:cxn>
                <a:cxn ang="0">
                  <a:pos x="3" y="8"/>
                </a:cxn>
                <a:cxn ang="0">
                  <a:pos x="3" y="7"/>
                </a:cxn>
                <a:cxn ang="0">
                  <a:pos x="3" y="6"/>
                </a:cxn>
                <a:cxn ang="0">
                  <a:pos x="3" y="6"/>
                </a:cxn>
                <a:cxn ang="0">
                  <a:pos x="2" y="4"/>
                </a:cxn>
                <a:cxn ang="0">
                  <a:pos x="2" y="2"/>
                </a:cxn>
                <a:cxn ang="0">
                  <a:pos x="1" y="2"/>
                </a:cxn>
                <a:cxn ang="0">
                  <a:pos x="1" y="0"/>
                </a:cxn>
                <a:cxn ang="0">
                  <a:pos x="0" y="8"/>
                </a:cxn>
                <a:cxn ang="0">
                  <a:pos x="0" y="9"/>
                </a:cxn>
                <a:cxn ang="0">
                  <a:pos x="0" y="9"/>
                </a:cxn>
              </a:cxnLst>
              <a:rect l="0" t="0" r="r" b="b"/>
              <a:pathLst>
                <a:path w="3" h="11">
                  <a:moveTo>
                    <a:pt x="0" y="9"/>
                  </a:moveTo>
                  <a:lnTo>
                    <a:pt x="0" y="11"/>
                  </a:lnTo>
                  <a:lnTo>
                    <a:pt x="2" y="11"/>
                  </a:lnTo>
                  <a:lnTo>
                    <a:pt x="3" y="10"/>
                  </a:lnTo>
                  <a:lnTo>
                    <a:pt x="2" y="9"/>
                  </a:lnTo>
                  <a:lnTo>
                    <a:pt x="3" y="8"/>
                  </a:lnTo>
                  <a:lnTo>
                    <a:pt x="3" y="7"/>
                  </a:lnTo>
                  <a:lnTo>
                    <a:pt x="3" y="6"/>
                  </a:lnTo>
                  <a:lnTo>
                    <a:pt x="3" y="6"/>
                  </a:lnTo>
                  <a:lnTo>
                    <a:pt x="2" y="4"/>
                  </a:lnTo>
                  <a:lnTo>
                    <a:pt x="2" y="2"/>
                  </a:lnTo>
                  <a:lnTo>
                    <a:pt x="1" y="2"/>
                  </a:lnTo>
                  <a:lnTo>
                    <a:pt x="1" y="0"/>
                  </a:lnTo>
                  <a:lnTo>
                    <a:pt x="0" y="8"/>
                  </a:lnTo>
                  <a:lnTo>
                    <a:pt x="0" y="9"/>
                  </a:lnTo>
                  <a:lnTo>
                    <a:pt x="0"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4" name="Freeform 42"/>
            <p:cNvSpPr>
              <a:spLocks/>
            </p:cNvSpPr>
            <p:nvPr/>
          </p:nvSpPr>
          <p:spPr bwMode="auto">
            <a:xfrm>
              <a:off x="7370412" y="1329236"/>
              <a:ext cx="115825" cy="124833"/>
            </a:xfrm>
            <a:custGeom>
              <a:avLst/>
              <a:gdLst/>
              <a:ahLst/>
              <a:cxnLst>
                <a:cxn ang="0">
                  <a:pos x="5" y="23"/>
                </a:cxn>
                <a:cxn ang="0">
                  <a:pos x="4" y="28"/>
                </a:cxn>
                <a:cxn ang="0">
                  <a:pos x="3" y="30"/>
                </a:cxn>
                <a:cxn ang="0">
                  <a:pos x="3" y="31"/>
                </a:cxn>
                <a:cxn ang="0">
                  <a:pos x="0" y="40"/>
                </a:cxn>
                <a:cxn ang="0">
                  <a:pos x="1" y="40"/>
                </a:cxn>
                <a:cxn ang="0">
                  <a:pos x="0" y="42"/>
                </a:cxn>
                <a:cxn ang="0">
                  <a:pos x="4" y="41"/>
                </a:cxn>
                <a:cxn ang="0">
                  <a:pos x="8" y="39"/>
                </a:cxn>
                <a:cxn ang="0">
                  <a:pos x="9" y="37"/>
                </a:cxn>
                <a:cxn ang="0">
                  <a:pos x="13" y="36"/>
                </a:cxn>
                <a:cxn ang="0">
                  <a:pos x="15" y="36"/>
                </a:cxn>
                <a:cxn ang="0">
                  <a:pos x="19" y="37"/>
                </a:cxn>
                <a:cxn ang="0">
                  <a:pos x="19" y="35"/>
                </a:cxn>
                <a:cxn ang="0">
                  <a:pos x="21" y="36"/>
                </a:cxn>
                <a:cxn ang="0">
                  <a:pos x="24" y="35"/>
                </a:cxn>
                <a:cxn ang="0">
                  <a:pos x="30" y="33"/>
                </a:cxn>
                <a:cxn ang="0">
                  <a:pos x="31" y="32"/>
                </a:cxn>
                <a:cxn ang="0">
                  <a:pos x="33" y="20"/>
                </a:cxn>
                <a:cxn ang="0">
                  <a:pos x="29" y="17"/>
                </a:cxn>
                <a:cxn ang="0">
                  <a:pos x="27" y="12"/>
                </a:cxn>
                <a:cxn ang="0">
                  <a:pos x="27" y="14"/>
                </a:cxn>
                <a:cxn ang="0">
                  <a:pos x="26" y="10"/>
                </a:cxn>
                <a:cxn ang="0">
                  <a:pos x="24" y="8"/>
                </a:cxn>
                <a:cxn ang="0">
                  <a:pos x="23" y="11"/>
                </a:cxn>
                <a:cxn ang="0">
                  <a:pos x="23" y="8"/>
                </a:cxn>
                <a:cxn ang="0">
                  <a:pos x="21" y="8"/>
                </a:cxn>
                <a:cxn ang="0">
                  <a:pos x="19" y="13"/>
                </a:cxn>
                <a:cxn ang="0">
                  <a:pos x="19" y="10"/>
                </a:cxn>
                <a:cxn ang="0">
                  <a:pos x="20" y="5"/>
                </a:cxn>
                <a:cxn ang="0">
                  <a:pos x="19" y="3"/>
                </a:cxn>
                <a:cxn ang="0">
                  <a:pos x="19" y="4"/>
                </a:cxn>
                <a:cxn ang="0">
                  <a:pos x="16" y="0"/>
                </a:cxn>
                <a:cxn ang="0">
                  <a:pos x="15" y="7"/>
                </a:cxn>
                <a:cxn ang="0">
                  <a:pos x="12" y="3"/>
                </a:cxn>
                <a:cxn ang="0">
                  <a:pos x="12" y="5"/>
                </a:cxn>
                <a:cxn ang="0">
                  <a:pos x="10" y="8"/>
                </a:cxn>
                <a:cxn ang="0">
                  <a:pos x="11" y="10"/>
                </a:cxn>
                <a:cxn ang="0">
                  <a:pos x="9" y="11"/>
                </a:cxn>
                <a:cxn ang="0">
                  <a:pos x="9" y="12"/>
                </a:cxn>
                <a:cxn ang="0">
                  <a:pos x="8" y="14"/>
                </a:cxn>
                <a:cxn ang="0">
                  <a:pos x="9" y="21"/>
                </a:cxn>
                <a:cxn ang="0">
                  <a:pos x="6" y="19"/>
                </a:cxn>
              </a:cxnLst>
              <a:rect l="0" t="0" r="r" b="b"/>
              <a:pathLst>
                <a:path w="34" h="43">
                  <a:moveTo>
                    <a:pt x="6" y="19"/>
                  </a:moveTo>
                  <a:lnTo>
                    <a:pt x="5" y="23"/>
                  </a:lnTo>
                  <a:lnTo>
                    <a:pt x="5" y="25"/>
                  </a:lnTo>
                  <a:lnTo>
                    <a:pt x="4" y="28"/>
                  </a:lnTo>
                  <a:lnTo>
                    <a:pt x="4" y="29"/>
                  </a:lnTo>
                  <a:lnTo>
                    <a:pt x="3" y="30"/>
                  </a:lnTo>
                  <a:lnTo>
                    <a:pt x="3" y="30"/>
                  </a:lnTo>
                  <a:lnTo>
                    <a:pt x="3" y="31"/>
                  </a:lnTo>
                  <a:lnTo>
                    <a:pt x="0" y="37"/>
                  </a:lnTo>
                  <a:lnTo>
                    <a:pt x="0" y="40"/>
                  </a:lnTo>
                  <a:lnTo>
                    <a:pt x="1" y="40"/>
                  </a:lnTo>
                  <a:lnTo>
                    <a:pt x="1" y="40"/>
                  </a:lnTo>
                  <a:lnTo>
                    <a:pt x="1" y="41"/>
                  </a:lnTo>
                  <a:lnTo>
                    <a:pt x="0" y="42"/>
                  </a:lnTo>
                  <a:lnTo>
                    <a:pt x="3" y="43"/>
                  </a:lnTo>
                  <a:lnTo>
                    <a:pt x="4" y="41"/>
                  </a:lnTo>
                  <a:lnTo>
                    <a:pt x="5" y="40"/>
                  </a:lnTo>
                  <a:lnTo>
                    <a:pt x="8" y="39"/>
                  </a:lnTo>
                  <a:lnTo>
                    <a:pt x="9" y="38"/>
                  </a:lnTo>
                  <a:lnTo>
                    <a:pt x="9" y="37"/>
                  </a:lnTo>
                  <a:lnTo>
                    <a:pt x="9" y="36"/>
                  </a:lnTo>
                  <a:lnTo>
                    <a:pt x="13" y="36"/>
                  </a:lnTo>
                  <a:lnTo>
                    <a:pt x="14" y="35"/>
                  </a:lnTo>
                  <a:lnTo>
                    <a:pt x="15" y="36"/>
                  </a:lnTo>
                  <a:lnTo>
                    <a:pt x="17" y="35"/>
                  </a:lnTo>
                  <a:lnTo>
                    <a:pt x="19" y="37"/>
                  </a:lnTo>
                  <a:lnTo>
                    <a:pt x="19" y="37"/>
                  </a:lnTo>
                  <a:lnTo>
                    <a:pt x="19" y="35"/>
                  </a:lnTo>
                  <a:lnTo>
                    <a:pt x="20" y="35"/>
                  </a:lnTo>
                  <a:lnTo>
                    <a:pt x="21" y="36"/>
                  </a:lnTo>
                  <a:lnTo>
                    <a:pt x="22" y="35"/>
                  </a:lnTo>
                  <a:lnTo>
                    <a:pt x="24" y="35"/>
                  </a:lnTo>
                  <a:lnTo>
                    <a:pt x="27" y="33"/>
                  </a:lnTo>
                  <a:lnTo>
                    <a:pt x="30" y="33"/>
                  </a:lnTo>
                  <a:lnTo>
                    <a:pt x="30" y="33"/>
                  </a:lnTo>
                  <a:lnTo>
                    <a:pt x="31" y="32"/>
                  </a:lnTo>
                  <a:lnTo>
                    <a:pt x="34" y="29"/>
                  </a:lnTo>
                  <a:lnTo>
                    <a:pt x="33" y="20"/>
                  </a:lnTo>
                  <a:lnTo>
                    <a:pt x="32" y="19"/>
                  </a:lnTo>
                  <a:lnTo>
                    <a:pt x="29" y="17"/>
                  </a:lnTo>
                  <a:lnTo>
                    <a:pt x="27" y="11"/>
                  </a:lnTo>
                  <a:lnTo>
                    <a:pt x="27" y="12"/>
                  </a:lnTo>
                  <a:lnTo>
                    <a:pt x="27" y="14"/>
                  </a:lnTo>
                  <a:lnTo>
                    <a:pt x="27" y="14"/>
                  </a:lnTo>
                  <a:lnTo>
                    <a:pt x="26" y="12"/>
                  </a:lnTo>
                  <a:lnTo>
                    <a:pt x="26" y="10"/>
                  </a:lnTo>
                  <a:lnTo>
                    <a:pt x="26" y="8"/>
                  </a:lnTo>
                  <a:lnTo>
                    <a:pt x="24" y="8"/>
                  </a:lnTo>
                  <a:lnTo>
                    <a:pt x="24" y="9"/>
                  </a:lnTo>
                  <a:lnTo>
                    <a:pt x="23" y="11"/>
                  </a:lnTo>
                  <a:lnTo>
                    <a:pt x="23" y="10"/>
                  </a:lnTo>
                  <a:lnTo>
                    <a:pt x="23" y="8"/>
                  </a:lnTo>
                  <a:lnTo>
                    <a:pt x="22" y="7"/>
                  </a:lnTo>
                  <a:lnTo>
                    <a:pt x="21" y="8"/>
                  </a:lnTo>
                  <a:lnTo>
                    <a:pt x="21" y="9"/>
                  </a:lnTo>
                  <a:lnTo>
                    <a:pt x="19" y="13"/>
                  </a:lnTo>
                  <a:lnTo>
                    <a:pt x="19" y="11"/>
                  </a:lnTo>
                  <a:lnTo>
                    <a:pt x="19" y="10"/>
                  </a:lnTo>
                  <a:lnTo>
                    <a:pt x="19" y="8"/>
                  </a:lnTo>
                  <a:lnTo>
                    <a:pt x="20" y="5"/>
                  </a:lnTo>
                  <a:lnTo>
                    <a:pt x="20" y="4"/>
                  </a:lnTo>
                  <a:lnTo>
                    <a:pt x="19" y="3"/>
                  </a:lnTo>
                  <a:lnTo>
                    <a:pt x="19" y="4"/>
                  </a:lnTo>
                  <a:lnTo>
                    <a:pt x="19" y="4"/>
                  </a:lnTo>
                  <a:lnTo>
                    <a:pt x="19" y="2"/>
                  </a:lnTo>
                  <a:lnTo>
                    <a:pt x="16" y="0"/>
                  </a:lnTo>
                  <a:lnTo>
                    <a:pt x="15" y="2"/>
                  </a:lnTo>
                  <a:lnTo>
                    <a:pt x="15" y="7"/>
                  </a:lnTo>
                  <a:lnTo>
                    <a:pt x="13" y="6"/>
                  </a:lnTo>
                  <a:lnTo>
                    <a:pt x="12" y="3"/>
                  </a:lnTo>
                  <a:lnTo>
                    <a:pt x="12" y="4"/>
                  </a:lnTo>
                  <a:lnTo>
                    <a:pt x="12" y="5"/>
                  </a:lnTo>
                  <a:lnTo>
                    <a:pt x="12" y="6"/>
                  </a:lnTo>
                  <a:lnTo>
                    <a:pt x="10" y="8"/>
                  </a:lnTo>
                  <a:lnTo>
                    <a:pt x="10" y="9"/>
                  </a:lnTo>
                  <a:lnTo>
                    <a:pt x="11" y="10"/>
                  </a:lnTo>
                  <a:lnTo>
                    <a:pt x="9" y="10"/>
                  </a:lnTo>
                  <a:lnTo>
                    <a:pt x="9" y="11"/>
                  </a:lnTo>
                  <a:lnTo>
                    <a:pt x="9" y="12"/>
                  </a:lnTo>
                  <a:lnTo>
                    <a:pt x="9" y="12"/>
                  </a:lnTo>
                  <a:lnTo>
                    <a:pt x="9" y="12"/>
                  </a:lnTo>
                  <a:lnTo>
                    <a:pt x="8" y="14"/>
                  </a:lnTo>
                  <a:lnTo>
                    <a:pt x="8" y="19"/>
                  </a:lnTo>
                  <a:lnTo>
                    <a:pt x="9" y="21"/>
                  </a:lnTo>
                  <a:lnTo>
                    <a:pt x="8" y="21"/>
                  </a:lnTo>
                  <a:lnTo>
                    <a:pt x="6" y="1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5" name="Freeform 43"/>
            <p:cNvSpPr>
              <a:spLocks/>
            </p:cNvSpPr>
            <p:nvPr/>
          </p:nvSpPr>
          <p:spPr bwMode="auto">
            <a:xfrm>
              <a:off x="7503270" y="1433747"/>
              <a:ext cx="23846" cy="11612"/>
            </a:xfrm>
            <a:custGeom>
              <a:avLst/>
              <a:gdLst/>
              <a:ahLst/>
              <a:cxnLst>
                <a:cxn ang="0">
                  <a:pos x="6" y="4"/>
                </a:cxn>
                <a:cxn ang="0">
                  <a:pos x="6" y="3"/>
                </a:cxn>
                <a:cxn ang="0">
                  <a:pos x="7" y="1"/>
                </a:cxn>
                <a:cxn ang="0">
                  <a:pos x="7" y="1"/>
                </a:cxn>
                <a:cxn ang="0">
                  <a:pos x="6" y="1"/>
                </a:cxn>
                <a:cxn ang="0">
                  <a:pos x="6" y="0"/>
                </a:cxn>
                <a:cxn ang="0">
                  <a:pos x="6" y="0"/>
                </a:cxn>
                <a:cxn ang="0">
                  <a:pos x="4" y="1"/>
                </a:cxn>
                <a:cxn ang="0">
                  <a:pos x="3" y="0"/>
                </a:cxn>
                <a:cxn ang="0">
                  <a:pos x="2" y="1"/>
                </a:cxn>
                <a:cxn ang="0">
                  <a:pos x="2" y="1"/>
                </a:cxn>
                <a:cxn ang="0">
                  <a:pos x="1" y="1"/>
                </a:cxn>
                <a:cxn ang="0">
                  <a:pos x="0" y="2"/>
                </a:cxn>
                <a:cxn ang="0">
                  <a:pos x="6" y="4"/>
                </a:cxn>
                <a:cxn ang="0">
                  <a:pos x="6" y="4"/>
                </a:cxn>
              </a:cxnLst>
              <a:rect l="0" t="0" r="r" b="b"/>
              <a:pathLst>
                <a:path w="7" h="4">
                  <a:moveTo>
                    <a:pt x="6" y="4"/>
                  </a:moveTo>
                  <a:lnTo>
                    <a:pt x="6" y="3"/>
                  </a:lnTo>
                  <a:lnTo>
                    <a:pt x="7" y="1"/>
                  </a:lnTo>
                  <a:lnTo>
                    <a:pt x="7" y="1"/>
                  </a:lnTo>
                  <a:lnTo>
                    <a:pt x="6" y="1"/>
                  </a:lnTo>
                  <a:lnTo>
                    <a:pt x="6" y="0"/>
                  </a:lnTo>
                  <a:lnTo>
                    <a:pt x="6" y="0"/>
                  </a:lnTo>
                  <a:lnTo>
                    <a:pt x="4" y="1"/>
                  </a:lnTo>
                  <a:lnTo>
                    <a:pt x="3" y="0"/>
                  </a:lnTo>
                  <a:lnTo>
                    <a:pt x="2" y="1"/>
                  </a:lnTo>
                  <a:lnTo>
                    <a:pt x="2" y="1"/>
                  </a:lnTo>
                  <a:lnTo>
                    <a:pt x="1" y="1"/>
                  </a:lnTo>
                  <a:lnTo>
                    <a:pt x="0" y="2"/>
                  </a:lnTo>
                  <a:lnTo>
                    <a:pt x="6" y="4"/>
                  </a:lnTo>
                  <a:lnTo>
                    <a:pt x="6"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6" name="Freeform 44"/>
            <p:cNvSpPr>
              <a:spLocks/>
            </p:cNvSpPr>
            <p:nvPr/>
          </p:nvSpPr>
          <p:spPr bwMode="auto">
            <a:xfrm>
              <a:off x="7220520" y="1160857"/>
              <a:ext cx="17033" cy="11612"/>
            </a:xfrm>
            <a:custGeom>
              <a:avLst/>
              <a:gdLst/>
              <a:ahLst/>
              <a:cxnLst>
                <a:cxn ang="0">
                  <a:pos x="3" y="6"/>
                </a:cxn>
                <a:cxn ang="0">
                  <a:pos x="5" y="6"/>
                </a:cxn>
                <a:cxn ang="0">
                  <a:pos x="6" y="6"/>
                </a:cxn>
                <a:cxn ang="0">
                  <a:pos x="7" y="5"/>
                </a:cxn>
                <a:cxn ang="0">
                  <a:pos x="6" y="0"/>
                </a:cxn>
                <a:cxn ang="0">
                  <a:pos x="4" y="1"/>
                </a:cxn>
                <a:cxn ang="0">
                  <a:pos x="1" y="3"/>
                </a:cxn>
                <a:cxn ang="0">
                  <a:pos x="3" y="6"/>
                </a:cxn>
              </a:cxnLst>
              <a:rect l="0" t="0" r="r" b="b"/>
              <a:pathLst>
                <a:path w="7" h="6">
                  <a:moveTo>
                    <a:pt x="3" y="6"/>
                  </a:moveTo>
                  <a:cubicBezTo>
                    <a:pt x="3" y="6"/>
                    <a:pt x="4" y="6"/>
                    <a:pt x="5" y="6"/>
                  </a:cubicBezTo>
                  <a:cubicBezTo>
                    <a:pt x="5" y="6"/>
                    <a:pt x="5" y="6"/>
                    <a:pt x="6" y="6"/>
                  </a:cubicBezTo>
                  <a:cubicBezTo>
                    <a:pt x="6" y="5"/>
                    <a:pt x="7" y="5"/>
                    <a:pt x="7" y="5"/>
                  </a:cubicBezTo>
                  <a:cubicBezTo>
                    <a:pt x="7" y="4"/>
                    <a:pt x="6" y="0"/>
                    <a:pt x="6" y="0"/>
                  </a:cubicBezTo>
                  <a:cubicBezTo>
                    <a:pt x="4" y="1"/>
                    <a:pt x="4" y="1"/>
                    <a:pt x="4" y="1"/>
                  </a:cubicBezTo>
                  <a:cubicBezTo>
                    <a:pt x="4" y="1"/>
                    <a:pt x="0" y="3"/>
                    <a:pt x="1" y="3"/>
                  </a:cubicBezTo>
                  <a:cubicBezTo>
                    <a:pt x="2" y="4"/>
                    <a:pt x="3" y="6"/>
                    <a:pt x="3" y="6"/>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7" name="Freeform 45"/>
            <p:cNvSpPr>
              <a:spLocks/>
            </p:cNvSpPr>
            <p:nvPr/>
          </p:nvSpPr>
          <p:spPr bwMode="auto">
            <a:xfrm>
              <a:off x="4280603" y="1279883"/>
              <a:ext cx="6813" cy="2903"/>
            </a:xfrm>
            <a:custGeom>
              <a:avLst/>
              <a:gdLst/>
              <a:ahLst/>
              <a:cxnLst>
                <a:cxn ang="0">
                  <a:pos x="2" y="0"/>
                </a:cxn>
                <a:cxn ang="0">
                  <a:pos x="0" y="0"/>
                </a:cxn>
                <a:cxn ang="0">
                  <a:pos x="1" y="1"/>
                </a:cxn>
                <a:cxn ang="0">
                  <a:pos x="2" y="0"/>
                </a:cxn>
              </a:cxnLst>
              <a:rect l="0" t="0" r="r" b="b"/>
              <a:pathLst>
                <a:path w="2" h="1">
                  <a:moveTo>
                    <a:pt x="2" y="0"/>
                  </a:moveTo>
                  <a:lnTo>
                    <a:pt x="0" y="0"/>
                  </a:lnTo>
                  <a:lnTo>
                    <a:pt x="1"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8" name="Freeform 46"/>
            <p:cNvSpPr>
              <a:spLocks/>
            </p:cNvSpPr>
            <p:nvPr/>
          </p:nvSpPr>
          <p:spPr bwMode="auto">
            <a:xfrm>
              <a:off x="3364222" y="1529549"/>
              <a:ext cx="23846" cy="11612"/>
            </a:xfrm>
            <a:custGeom>
              <a:avLst/>
              <a:gdLst/>
              <a:ahLst/>
              <a:cxnLst>
                <a:cxn ang="0">
                  <a:pos x="5" y="0"/>
                </a:cxn>
                <a:cxn ang="0">
                  <a:pos x="0" y="1"/>
                </a:cxn>
                <a:cxn ang="0">
                  <a:pos x="0" y="2"/>
                </a:cxn>
                <a:cxn ang="0">
                  <a:pos x="1" y="4"/>
                </a:cxn>
                <a:cxn ang="0">
                  <a:pos x="5" y="4"/>
                </a:cxn>
                <a:cxn ang="0">
                  <a:pos x="7" y="4"/>
                </a:cxn>
                <a:cxn ang="0">
                  <a:pos x="7" y="2"/>
                </a:cxn>
                <a:cxn ang="0">
                  <a:pos x="5" y="0"/>
                </a:cxn>
                <a:cxn ang="0">
                  <a:pos x="5" y="0"/>
                </a:cxn>
              </a:cxnLst>
              <a:rect l="0" t="0" r="r" b="b"/>
              <a:pathLst>
                <a:path w="7" h="4">
                  <a:moveTo>
                    <a:pt x="5" y="0"/>
                  </a:moveTo>
                  <a:lnTo>
                    <a:pt x="0" y="1"/>
                  </a:lnTo>
                  <a:lnTo>
                    <a:pt x="0" y="2"/>
                  </a:lnTo>
                  <a:lnTo>
                    <a:pt x="1" y="4"/>
                  </a:lnTo>
                  <a:lnTo>
                    <a:pt x="5" y="4"/>
                  </a:lnTo>
                  <a:lnTo>
                    <a:pt x="7" y="4"/>
                  </a:lnTo>
                  <a:lnTo>
                    <a:pt x="7" y="2"/>
                  </a:lnTo>
                  <a:lnTo>
                    <a:pt x="5" y="0"/>
                  </a:lnTo>
                  <a:lnTo>
                    <a:pt x="5"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9" name="Freeform 47"/>
            <p:cNvSpPr>
              <a:spLocks/>
            </p:cNvSpPr>
            <p:nvPr/>
          </p:nvSpPr>
          <p:spPr bwMode="auto">
            <a:xfrm>
              <a:off x="4226098" y="1491809"/>
              <a:ext cx="57913" cy="17419"/>
            </a:xfrm>
            <a:custGeom>
              <a:avLst/>
              <a:gdLst/>
              <a:ahLst/>
              <a:cxnLst>
                <a:cxn ang="0">
                  <a:pos x="5" y="5"/>
                </a:cxn>
                <a:cxn ang="0">
                  <a:pos x="6" y="5"/>
                </a:cxn>
                <a:cxn ang="0">
                  <a:pos x="13" y="6"/>
                </a:cxn>
                <a:cxn ang="0">
                  <a:pos x="16" y="6"/>
                </a:cxn>
                <a:cxn ang="0">
                  <a:pos x="17" y="5"/>
                </a:cxn>
                <a:cxn ang="0">
                  <a:pos x="17" y="4"/>
                </a:cxn>
                <a:cxn ang="0">
                  <a:pos x="14" y="3"/>
                </a:cxn>
                <a:cxn ang="0">
                  <a:pos x="13" y="2"/>
                </a:cxn>
                <a:cxn ang="0">
                  <a:pos x="12" y="1"/>
                </a:cxn>
                <a:cxn ang="0">
                  <a:pos x="10" y="0"/>
                </a:cxn>
                <a:cxn ang="0">
                  <a:pos x="3" y="1"/>
                </a:cxn>
                <a:cxn ang="0">
                  <a:pos x="2" y="3"/>
                </a:cxn>
                <a:cxn ang="0">
                  <a:pos x="0" y="3"/>
                </a:cxn>
                <a:cxn ang="0">
                  <a:pos x="0" y="4"/>
                </a:cxn>
                <a:cxn ang="0">
                  <a:pos x="3" y="5"/>
                </a:cxn>
                <a:cxn ang="0">
                  <a:pos x="5" y="5"/>
                </a:cxn>
              </a:cxnLst>
              <a:rect l="0" t="0" r="r" b="b"/>
              <a:pathLst>
                <a:path w="17" h="6">
                  <a:moveTo>
                    <a:pt x="5" y="5"/>
                  </a:moveTo>
                  <a:lnTo>
                    <a:pt x="6" y="5"/>
                  </a:lnTo>
                  <a:lnTo>
                    <a:pt x="13" y="6"/>
                  </a:lnTo>
                  <a:lnTo>
                    <a:pt x="16" y="6"/>
                  </a:lnTo>
                  <a:lnTo>
                    <a:pt x="17" y="5"/>
                  </a:lnTo>
                  <a:lnTo>
                    <a:pt x="17" y="4"/>
                  </a:lnTo>
                  <a:lnTo>
                    <a:pt x="14" y="3"/>
                  </a:lnTo>
                  <a:lnTo>
                    <a:pt x="13" y="2"/>
                  </a:lnTo>
                  <a:lnTo>
                    <a:pt x="12" y="1"/>
                  </a:lnTo>
                  <a:lnTo>
                    <a:pt x="10" y="0"/>
                  </a:lnTo>
                  <a:lnTo>
                    <a:pt x="3" y="1"/>
                  </a:lnTo>
                  <a:lnTo>
                    <a:pt x="2" y="3"/>
                  </a:lnTo>
                  <a:lnTo>
                    <a:pt x="0" y="3"/>
                  </a:lnTo>
                  <a:lnTo>
                    <a:pt x="0" y="4"/>
                  </a:lnTo>
                  <a:lnTo>
                    <a:pt x="3" y="5"/>
                  </a:lnTo>
                  <a:lnTo>
                    <a:pt x="5"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0" name="Freeform 48"/>
            <p:cNvSpPr>
              <a:spLocks/>
            </p:cNvSpPr>
            <p:nvPr/>
          </p:nvSpPr>
          <p:spPr bwMode="auto">
            <a:xfrm>
              <a:off x="8153935" y="1581805"/>
              <a:ext cx="78352" cy="72577"/>
            </a:xfrm>
            <a:custGeom>
              <a:avLst/>
              <a:gdLst/>
              <a:ahLst/>
              <a:cxnLst>
                <a:cxn ang="0">
                  <a:pos x="7" y="8"/>
                </a:cxn>
                <a:cxn ang="0">
                  <a:pos x="8" y="8"/>
                </a:cxn>
                <a:cxn ang="0">
                  <a:pos x="6" y="16"/>
                </a:cxn>
                <a:cxn ang="0">
                  <a:pos x="8" y="22"/>
                </a:cxn>
                <a:cxn ang="0">
                  <a:pos x="10" y="23"/>
                </a:cxn>
                <a:cxn ang="0">
                  <a:pos x="14" y="23"/>
                </a:cxn>
                <a:cxn ang="0">
                  <a:pos x="14" y="25"/>
                </a:cxn>
                <a:cxn ang="0">
                  <a:pos x="17" y="23"/>
                </a:cxn>
                <a:cxn ang="0">
                  <a:pos x="18" y="23"/>
                </a:cxn>
                <a:cxn ang="0">
                  <a:pos x="18" y="22"/>
                </a:cxn>
                <a:cxn ang="0">
                  <a:pos x="19" y="19"/>
                </a:cxn>
                <a:cxn ang="0">
                  <a:pos x="20" y="19"/>
                </a:cxn>
                <a:cxn ang="0">
                  <a:pos x="19" y="18"/>
                </a:cxn>
                <a:cxn ang="0">
                  <a:pos x="19" y="15"/>
                </a:cxn>
                <a:cxn ang="0">
                  <a:pos x="19" y="15"/>
                </a:cxn>
                <a:cxn ang="0">
                  <a:pos x="20" y="15"/>
                </a:cxn>
                <a:cxn ang="0">
                  <a:pos x="21" y="14"/>
                </a:cxn>
                <a:cxn ang="0">
                  <a:pos x="22" y="14"/>
                </a:cxn>
                <a:cxn ang="0">
                  <a:pos x="23" y="14"/>
                </a:cxn>
                <a:cxn ang="0">
                  <a:pos x="23" y="13"/>
                </a:cxn>
                <a:cxn ang="0">
                  <a:pos x="22" y="13"/>
                </a:cxn>
                <a:cxn ang="0">
                  <a:pos x="21" y="12"/>
                </a:cxn>
                <a:cxn ang="0">
                  <a:pos x="16" y="8"/>
                </a:cxn>
                <a:cxn ang="0">
                  <a:pos x="14" y="6"/>
                </a:cxn>
                <a:cxn ang="0">
                  <a:pos x="12" y="5"/>
                </a:cxn>
                <a:cxn ang="0">
                  <a:pos x="11" y="5"/>
                </a:cxn>
                <a:cxn ang="0">
                  <a:pos x="10" y="7"/>
                </a:cxn>
                <a:cxn ang="0">
                  <a:pos x="7" y="6"/>
                </a:cxn>
                <a:cxn ang="0">
                  <a:pos x="2" y="1"/>
                </a:cxn>
                <a:cxn ang="0">
                  <a:pos x="0" y="0"/>
                </a:cxn>
                <a:cxn ang="0">
                  <a:pos x="7" y="7"/>
                </a:cxn>
                <a:cxn ang="0">
                  <a:pos x="7" y="8"/>
                </a:cxn>
              </a:cxnLst>
              <a:rect l="0" t="0" r="r" b="b"/>
              <a:pathLst>
                <a:path w="23" h="25">
                  <a:moveTo>
                    <a:pt x="7" y="8"/>
                  </a:moveTo>
                  <a:lnTo>
                    <a:pt x="8" y="8"/>
                  </a:lnTo>
                  <a:lnTo>
                    <a:pt x="6" y="16"/>
                  </a:lnTo>
                  <a:lnTo>
                    <a:pt x="8" y="22"/>
                  </a:lnTo>
                  <a:lnTo>
                    <a:pt x="10" y="23"/>
                  </a:lnTo>
                  <a:lnTo>
                    <a:pt x="14" y="23"/>
                  </a:lnTo>
                  <a:lnTo>
                    <a:pt x="14" y="25"/>
                  </a:lnTo>
                  <a:lnTo>
                    <a:pt x="17" y="23"/>
                  </a:lnTo>
                  <a:lnTo>
                    <a:pt x="18" y="23"/>
                  </a:lnTo>
                  <a:lnTo>
                    <a:pt x="18" y="22"/>
                  </a:lnTo>
                  <a:lnTo>
                    <a:pt x="19" y="19"/>
                  </a:lnTo>
                  <a:lnTo>
                    <a:pt x="20" y="19"/>
                  </a:lnTo>
                  <a:lnTo>
                    <a:pt x="19" y="18"/>
                  </a:lnTo>
                  <a:lnTo>
                    <a:pt x="19" y="15"/>
                  </a:lnTo>
                  <a:lnTo>
                    <a:pt x="19" y="15"/>
                  </a:lnTo>
                  <a:lnTo>
                    <a:pt x="20" y="15"/>
                  </a:lnTo>
                  <a:lnTo>
                    <a:pt x="21" y="14"/>
                  </a:lnTo>
                  <a:lnTo>
                    <a:pt x="22" y="14"/>
                  </a:lnTo>
                  <a:lnTo>
                    <a:pt x="23" y="14"/>
                  </a:lnTo>
                  <a:lnTo>
                    <a:pt x="23" y="13"/>
                  </a:lnTo>
                  <a:lnTo>
                    <a:pt x="22" y="13"/>
                  </a:lnTo>
                  <a:lnTo>
                    <a:pt x="21" y="12"/>
                  </a:lnTo>
                  <a:lnTo>
                    <a:pt x="16" y="8"/>
                  </a:lnTo>
                  <a:lnTo>
                    <a:pt x="14" y="6"/>
                  </a:lnTo>
                  <a:lnTo>
                    <a:pt x="12" y="5"/>
                  </a:lnTo>
                  <a:lnTo>
                    <a:pt x="11" y="5"/>
                  </a:lnTo>
                  <a:lnTo>
                    <a:pt x="10" y="7"/>
                  </a:lnTo>
                  <a:lnTo>
                    <a:pt x="7" y="6"/>
                  </a:lnTo>
                  <a:lnTo>
                    <a:pt x="2" y="1"/>
                  </a:lnTo>
                  <a:lnTo>
                    <a:pt x="0" y="0"/>
                  </a:lnTo>
                  <a:lnTo>
                    <a:pt x="7" y="7"/>
                  </a:lnTo>
                  <a:lnTo>
                    <a:pt x="7"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1" name="Freeform 49"/>
            <p:cNvSpPr>
              <a:spLocks/>
            </p:cNvSpPr>
            <p:nvPr/>
          </p:nvSpPr>
          <p:spPr bwMode="auto">
            <a:xfrm>
              <a:off x="3282463" y="1581805"/>
              <a:ext cx="34066" cy="40643"/>
            </a:xfrm>
            <a:custGeom>
              <a:avLst/>
              <a:gdLst/>
              <a:ahLst/>
              <a:cxnLst>
                <a:cxn ang="0">
                  <a:pos x="6" y="2"/>
                </a:cxn>
                <a:cxn ang="0">
                  <a:pos x="6" y="3"/>
                </a:cxn>
                <a:cxn ang="0">
                  <a:pos x="4" y="4"/>
                </a:cxn>
                <a:cxn ang="0">
                  <a:pos x="0" y="9"/>
                </a:cxn>
                <a:cxn ang="0">
                  <a:pos x="0" y="10"/>
                </a:cxn>
                <a:cxn ang="0">
                  <a:pos x="0" y="12"/>
                </a:cxn>
                <a:cxn ang="0">
                  <a:pos x="2" y="12"/>
                </a:cxn>
                <a:cxn ang="0">
                  <a:pos x="3" y="14"/>
                </a:cxn>
                <a:cxn ang="0">
                  <a:pos x="4" y="13"/>
                </a:cxn>
                <a:cxn ang="0">
                  <a:pos x="6" y="12"/>
                </a:cxn>
                <a:cxn ang="0">
                  <a:pos x="7" y="7"/>
                </a:cxn>
                <a:cxn ang="0">
                  <a:pos x="8" y="6"/>
                </a:cxn>
                <a:cxn ang="0">
                  <a:pos x="10" y="2"/>
                </a:cxn>
                <a:cxn ang="0">
                  <a:pos x="10" y="1"/>
                </a:cxn>
                <a:cxn ang="0">
                  <a:pos x="8" y="0"/>
                </a:cxn>
                <a:cxn ang="0">
                  <a:pos x="7" y="1"/>
                </a:cxn>
                <a:cxn ang="0">
                  <a:pos x="7" y="1"/>
                </a:cxn>
                <a:cxn ang="0">
                  <a:pos x="7" y="2"/>
                </a:cxn>
                <a:cxn ang="0">
                  <a:pos x="7" y="1"/>
                </a:cxn>
                <a:cxn ang="0">
                  <a:pos x="6" y="2"/>
                </a:cxn>
              </a:cxnLst>
              <a:rect l="0" t="0" r="r" b="b"/>
              <a:pathLst>
                <a:path w="10" h="14">
                  <a:moveTo>
                    <a:pt x="6" y="2"/>
                  </a:moveTo>
                  <a:lnTo>
                    <a:pt x="6" y="3"/>
                  </a:lnTo>
                  <a:lnTo>
                    <a:pt x="4" y="4"/>
                  </a:lnTo>
                  <a:lnTo>
                    <a:pt x="0" y="9"/>
                  </a:lnTo>
                  <a:lnTo>
                    <a:pt x="0" y="10"/>
                  </a:lnTo>
                  <a:lnTo>
                    <a:pt x="0" y="12"/>
                  </a:lnTo>
                  <a:lnTo>
                    <a:pt x="2" y="12"/>
                  </a:lnTo>
                  <a:lnTo>
                    <a:pt x="3" y="14"/>
                  </a:lnTo>
                  <a:lnTo>
                    <a:pt x="4" y="13"/>
                  </a:lnTo>
                  <a:lnTo>
                    <a:pt x="6" y="12"/>
                  </a:lnTo>
                  <a:lnTo>
                    <a:pt x="7" y="7"/>
                  </a:lnTo>
                  <a:lnTo>
                    <a:pt x="8" y="6"/>
                  </a:lnTo>
                  <a:lnTo>
                    <a:pt x="10" y="2"/>
                  </a:lnTo>
                  <a:lnTo>
                    <a:pt x="10" y="1"/>
                  </a:lnTo>
                  <a:lnTo>
                    <a:pt x="8" y="0"/>
                  </a:lnTo>
                  <a:lnTo>
                    <a:pt x="7" y="1"/>
                  </a:lnTo>
                  <a:lnTo>
                    <a:pt x="7" y="1"/>
                  </a:lnTo>
                  <a:lnTo>
                    <a:pt x="7" y="2"/>
                  </a:lnTo>
                  <a:lnTo>
                    <a:pt x="7" y="1"/>
                  </a:lnTo>
                  <a:lnTo>
                    <a:pt x="6"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2" name="Freeform 50"/>
            <p:cNvSpPr>
              <a:spLocks/>
            </p:cNvSpPr>
            <p:nvPr/>
          </p:nvSpPr>
          <p:spPr bwMode="auto">
            <a:xfrm>
              <a:off x="3313122" y="1532452"/>
              <a:ext cx="228244" cy="156767"/>
            </a:xfrm>
            <a:custGeom>
              <a:avLst/>
              <a:gdLst/>
              <a:ahLst/>
              <a:cxnLst>
                <a:cxn ang="0">
                  <a:pos x="14" y="14"/>
                </a:cxn>
                <a:cxn ang="0">
                  <a:pos x="8" y="15"/>
                </a:cxn>
                <a:cxn ang="0">
                  <a:pos x="5" y="20"/>
                </a:cxn>
                <a:cxn ang="0">
                  <a:pos x="5" y="23"/>
                </a:cxn>
                <a:cxn ang="0">
                  <a:pos x="8" y="24"/>
                </a:cxn>
                <a:cxn ang="0">
                  <a:pos x="5" y="29"/>
                </a:cxn>
                <a:cxn ang="0">
                  <a:pos x="14" y="26"/>
                </a:cxn>
                <a:cxn ang="0">
                  <a:pos x="9" y="31"/>
                </a:cxn>
                <a:cxn ang="0">
                  <a:pos x="1" y="37"/>
                </a:cxn>
                <a:cxn ang="0">
                  <a:pos x="8" y="38"/>
                </a:cxn>
                <a:cxn ang="0">
                  <a:pos x="11" y="42"/>
                </a:cxn>
                <a:cxn ang="0">
                  <a:pos x="13" y="40"/>
                </a:cxn>
                <a:cxn ang="0">
                  <a:pos x="17" y="40"/>
                </a:cxn>
                <a:cxn ang="0">
                  <a:pos x="18" y="35"/>
                </a:cxn>
                <a:cxn ang="0">
                  <a:pos x="22" y="32"/>
                </a:cxn>
                <a:cxn ang="0">
                  <a:pos x="21" y="34"/>
                </a:cxn>
                <a:cxn ang="0">
                  <a:pos x="20" y="40"/>
                </a:cxn>
                <a:cxn ang="0">
                  <a:pos x="24" y="38"/>
                </a:cxn>
                <a:cxn ang="0">
                  <a:pos x="27" y="36"/>
                </a:cxn>
                <a:cxn ang="0">
                  <a:pos x="29" y="37"/>
                </a:cxn>
                <a:cxn ang="0">
                  <a:pos x="35" y="36"/>
                </a:cxn>
                <a:cxn ang="0">
                  <a:pos x="35" y="38"/>
                </a:cxn>
                <a:cxn ang="0">
                  <a:pos x="31" y="42"/>
                </a:cxn>
                <a:cxn ang="0">
                  <a:pos x="24" y="44"/>
                </a:cxn>
                <a:cxn ang="0">
                  <a:pos x="21" y="44"/>
                </a:cxn>
                <a:cxn ang="0">
                  <a:pos x="17" y="48"/>
                </a:cxn>
                <a:cxn ang="0">
                  <a:pos x="27" y="54"/>
                </a:cxn>
                <a:cxn ang="0">
                  <a:pos x="34" y="50"/>
                </a:cxn>
                <a:cxn ang="0">
                  <a:pos x="38" y="47"/>
                </a:cxn>
                <a:cxn ang="0">
                  <a:pos x="42" y="44"/>
                </a:cxn>
                <a:cxn ang="0">
                  <a:pos x="48" y="40"/>
                </a:cxn>
                <a:cxn ang="0">
                  <a:pos x="50" y="41"/>
                </a:cxn>
                <a:cxn ang="0">
                  <a:pos x="55" y="40"/>
                </a:cxn>
                <a:cxn ang="0">
                  <a:pos x="60" y="43"/>
                </a:cxn>
                <a:cxn ang="0">
                  <a:pos x="66" y="30"/>
                </a:cxn>
                <a:cxn ang="0">
                  <a:pos x="67" y="25"/>
                </a:cxn>
                <a:cxn ang="0">
                  <a:pos x="60" y="21"/>
                </a:cxn>
                <a:cxn ang="0">
                  <a:pos x="60" y="26"/>
                </a:cxn>
                <a:cxn ang="0">
                  <a:pos x="53" y="24"/>
                </a:cxn>
                <a:cxn ang="0">
                  <a:pos x="56" y="19"/>
                </a:cxn>
                <a:cxn ang="0">
                  <a:pos x="51" y="17"/>
                </a:cxn>
                <a:cxn ang="0">
                  <a:pos x="53" y="13"/>
                </a:cxn>
                <a:cxn ang="0">
                  <a:pos x="50" y="9"/>
                </a:cxn>
                <a:cxn ang="0">
                  <a:pos x="49" y="5"/>
                </a:cxn>
                <a:cxn ang="0">
                  <a:pos x="48" y="0"/>
                </a:cxn>
                <a:cxn ang="0">
                  <a:pos x="44" y="7"/>
                </a:cxn>
                <a:cxn ang="0">
                  <a:pos x="42" y="8"/>
                </a:cxn>
                <a:cxn ang="0">
                  <a:pos x="40" y="12"/>
                </a:cxn>
                <a:cxn ang="0">
                  <a:pos x="45" y="15"/>
                </a:cxn>
                <a:cxn ang="0">
                  <a:pos x="45" y="20"/>
                </a:cxn>
                <a:cxn ang="0">
                  <a:pos x="45" y="23"/>
                </a:cxn>
                <a:cxn ang="0">
                  <a:pos x="48" y="26"/>
                </a:cxn>
                <a:cxn ang="0">
                  <a:pos x="40" y="29"/>
                </a:cxn>
                <a:cxn ang="0">
                  <a:pos x="37" y="29"/>
                </a:cxn>
                <a:cxn ang="0">
                  <a:pos x="34" y="27"/>
                </a:cxn>
                <a:cxn ang="0">
                  <a:pos x="34" y="24"/>
                </a:cxn>
                <a:cxn ang="0">
                  <a:pos x="30" y="23"/>
                </a:cxn>
                <a:cxn ang="0">
                  <a:pos x="30" y="20"/>
                </a:cxn>
                <a:cxn ang="0">
                  <a:pos x="26" y="14"/>
                </a:cxn>
                <a:cxn ang="0">
                  <a:pos x="19" y="12"/>
                </a:cxn>
                <a:cxn ang="0">
                  <a:pos x="16" y="7"/>
                </a:cxn>
                <a:cxn ang="0">
                  <a:pos x="10" y="10"/>
                </a:cxn>
              </a:cxnLst>
              <a:rect l="0" t="0" r="r" b="b"/>
              <a:pathLst>
                <a:path w="67" h="54">
                  <a:moveTo>
                    <a:pt x="10" y="10"/>
                  </a:moveTo>
                  <a:lnTo>
                    <a:pt x="9" y="13"/>
                  </a:lnTo>
                  <a:lnTo>
                    <a:pt x="10" y="14"/>
                  </a:lnTo>
                  <a:lnTo>
                    <a:pt x="14" y="14"/>
                  </a:lnTo>
                  <a:lnTo>
                    <a:pt x="15" y="15"/>
                  </a:lnTo>
                  <a:lnTo>
                    <a:pt x="16" y="15"/>
                  </a:lnTo>
                  <a:lnTo>
                    <a:pt x="16" y="16"/>
                  </a:lnTo>
                  <a:lnTo>
                    <a:pt x="8" y="15"/>
                  </a:lnTo>
                  <a:lnTo>
                    <a:pt x="6" y="16"/>
                  </a:lnTo>
                  <a:lnTo>
                    <a:pt x="5" y="18"/>
                  </a:lnTo>
                  <a:lnTo>
                    <a:pt x="5" y="18"/>
                  </a:lnTo>
                  <a:lnTo>
                    <a:pt x="5" y="20"/>
                  </a:lnTo>
                  <a:lnTo>
                    <a:pt x="5" y="20"/>
                  </a:lnTo>
                  <a:lnTo>
                    <a:pt x="5" y="21"/>
                  </a:lnTo>
                  <a:lnTo>
                    <a:pt x="5" y="22"/>
                  </a:lnTo>
                  <a:lnTo>
                    <a:pt x="5" y="23"/>
                  </a:lnTo>
                  <a:lnTo>
                    <a:pt x="16" y="21"/>
                  </a:lnTo>
                  <a:lnTo>
                    <a:pt x="14" y="22"/>
                  </a:lnTo>
                  <a:lnTo>
                    <a:pt x="10" y="23"/>
                  </a:lnTo>
                  <a:lnTo>
                    <a:pt x="8" y="24"/>
                  </a:lnTo>
                  <a:lnTo>
                    <a:pt x="3" y="25"/>
                  </a:lnTo>
                  <a:lnTo>
                    <a:pt x="2" y="27"/>
                  </a:lnTo>
                  <a:lnTo>
                    <a:pt x="2" y="29"/>
                  </a:lnTo>
                  <a:lnTo>
                    <a:pt x="5" y="29"/>
                  </a:lnTo>
                  <a:lnTo>
                    <a:pt x="9" y="29"/>
                  </a:lnTo>
                  <a:lnTo>
                    <a:pt x="10" y="28"/>
                  </a:lnTo>
                  <a:lnTo>
                    <a:pt x="12" y="27"/>
                  </a:lnTo>
                  <a:lnTo>
                    <a:pt x="14" y="26"/>
                  </a:lnTo>
                  <a:lnTo>
                    <a:pt x="13" y="28"/>
                  </a:lnTo>
                  <a:lnTo>
                    <a:pt x="10" y="29"/>
                  </a:lnTo>
                  <a:lnTo>
                    <a:pt x="9" y="31"/>
                  </a:lnTo>
                  <a:lnTo>
                    <a:pt x="9" y="31"/>
                  </a:lnTo>
                  <a:lnTo>
                    <a:pt x="2" y="31"/>
                  </a:lnTo>
                  <a:lnTo>
                    <a:pt x="1" y="32"/>
                  </a:lnTo>
                  <a:lnTo>
                    <a:pt x="0" y="36"/>
                  </a:lnTo>
                  <a:lnTo>
                    <a:pt x="1" y="37"/>
                  </a:lnTo>
                  <a:lnTo>
                    <a:pt x="5" y="39"/>
                  </a:lnTo>
                  <a:lnTo>
                    <a:pt x="6" y="37"/>
                  </a:lnTo>
                  <a:lnTo>
                    <a:pt x="8" y="37"/>
                  </a:lnTo>
                  <a:lnTo>
                    <a:pt x="8" y="38"/>
                  </a:lnTo>
                  <a:lnTo>
                    <a:pt x="9" y="39"/>
                  </a:lnTo>
                  <a:lnTo>
                    <a:pt x="8" y="40"/>
                  </a:lnTo>
                  <a:lnTo>
                    <a:pt x="10" y="42"/>
                  </a:lnTo>
                  <a:lnTo>
                    <a:pt x="11" y="42"/>
                  </a:lnTo>
                  <a:lnTo>
                    <a:pt x="11" y="39"/>
                  </a:lnTo>
                  <a:lnTo>
                    <a:pt x="13" y="39"/>
                  </a:lnTo>
                  <a:lnTo>
                    <a:pt x="13" y="38"/>
                  </a:lnTo>
                  <a:lnTo>
                    <a:pt x="13" y="40"/>
                  </a:lnTo>
                  <a:lnTo>
                    <a:pt x="14" y="41"/>
                  </a:lnTo>
                  <a:lnTo>
                    <a:pt x="16" y="42"/>
                  </a:lnTo>
                  <a:lnTo>
                    <a:pt x="17" y="40"/>
                  </a:lnTo>
                  <a:lnTo>
                    <a:pt x="17" y="40"/>
                  </a:lnTo>
                  <a:lnTo>
                    <a:pt x="18" y="37"/>
                  </a:lnTo>
                  <a:lnTo>
                    <a:pt x="17" y="36"/>
                  </a:lnTo>
                  <a:lnTo>
                    <a:pt x="17" y="35"/>
                  </a:lnTo>
                  <a:lnTo>
                    <a:pt x="18" y="35"/>
                  </a:lnTo>
                  <a:lnTo>
                    <a:pt x="19" y="36"/>
                  </a:lnTo>
                  <a:lnTo>
                    <a:pt x="19" y="36"/>
                  </a:lnTo>
                  <a:lnTo>
                    <a:pt x="20" y="32"/>
                  </a:lnTo>
                  <a:lnTo>
                    <a:pt x="22" y="32"/>
                  </a:lnTo>
                  <a:lnTo>
                    <a:pt x="23" y="32"/>
                  </a:lnTo>
                  <a:lnTo>
                    <a:pt x="23" y="32"/>
                  </a:lnTo>
                  <a:lnTo>
                    <a:pt x="23" y="33"/>
                  </a:lnTo>
                  <a:lnTo>
                    <a:pt x="21" y="34"/>
                  </a:lnTo>
                  <a:lnTo>
                    <a:pt x="21" y="37"/>
                  </a:lnTo>
                  <a:lnTo>
                    <a:pt x="21" y="37"/>
                  </a:lnTo>
                  <a:lnTo>
                    <a:pt x="20" y="39"/>
                  </a:lnTo>
                  <a:lnTo>
                    <a:pt x="20" y="40"/>
                  </a:lnTo>
                  <a:lnTo>
                    <a:pt x="20" y="41"/>
                  </a:lnTo>
                  <a:lnTo>
                    <a:pt x="22" y="40"/>
                  </a:lnTo>
                  <a:lnTo>
                    <a:pt x="23" y="40"/>
                  </a:lnTo>
                  <a:lnTo>
                    <a:pt x="24" y="38"/>
                  </a:lnTo>
                  <a:lnTo>
                    <a:pt x="25" y="39"/>
                  </a:lnTo>
                  <a:lnTo>
                    <a:pt x="26" y="39"/>
                  </a:lnTo>
                  <a:lnTo>
                    <a:pt x="27" y="37"/>
                  </a:lnTo>
                  <a:lnTo>
                    <a:pt x="27" y="36"/>
                  </a:lnTo>
                  <a:lnTo>
                    <a:pt x="27" y="36"/>
                  </a:lnTo>
                  <a:lnTo>
                    <a:pt x="27" y="37"/>
                  </a:lnTo>
                  <a:lnTo>
                    <a:pt x="29" y="36"/>
                  </a:lnTo>
                  <a:lnTo>
                    <a:pt x="29" y="37"/>
                  </a:lnTo>
                  <a:lnTo>
                    <a:pt x="29" y="38"/>
                  </a:lnTo>
                  <a:lnTo>
                    <a:pt x="33" y="37"/>
                  </a:lnTo>
                  <a:lnTo>
                    <a:pt x="34" y="37"/>
                  </a:lnTo>
                  <a:lnTo>
                    <a:pt x="35" y="36"/>
                  </a:lnTo>
                  <a:lnTo>
                    <a:pt x="37" y="36"/>
                  </a:lnTo>
                  <a:lnTo>
                    <a:pt x="37" y="36"/>
                  </a:lnTo>
                  <a:lnTo>
                    <a:pt x="36" y="37"/>
                  </a:lnTo>
                  <a:lnTo>
                    <a:pt x="35" y="38"/>
                  </a:lnTo>
                  <a:lnTo>
                    <a:pt x="34" y="40"/>
                  </a:lnTo>
                  <a:lnTo>
                    <a:pt x="34" y="40"/>
                  </a:lnTo>
                  <a:lnTo>
                    <a:pt x="33" y="42"/>
                  </a:lnTo>
                  <a:lnTo>
                    <a:pt x="31" y="42"/>
                  </a:lnTo>
                  <a:lnTo>
                    <a:pt x="31" y="41"/>
                  </a:lnTo>
                  <a:lnTo>
                    <a:pt x="25" y="41"/>
                  </a:lnTo>
                  <a:lnTo>
                    <a:pt x="24" y="43"/>
                  </a:lnTo>
                  <a:lnTo>
                    <a:pt x="24" y="44"/>
                  </a:lnTo>
                  <a:lnTo>
                    <a:pt x="23" y="45"/>
                  </a:lnTo>
                  <a:lnTo>
                    <a:pt x="23" y="45"/>
                  </a:lnTo>
                  <a:lnTo>
                    <a:pt x="22" y="44"/>
                  </a:lnTo>
                  <a:lnTo>
                    <a:pt x="21" y="44"/>
                  </a:lnTo>
                  <a:lnTo>
                    <a:pt x="20" y="46"/>
                  </a:lnTo>
                  <a:lnTo>
                    <a:pt x="19" y="46"/>
                  </a:lnTo>
                  <a:lnTo>
                    <a:pt x="18" y="47"/>
                  </a:lnTo>
                  <a:lnTo>
                    <a:pt x="17" y="48"/>
                  </a:lnTo>
                  <a:lnTo>
                    <a:pt x="17" y="48"/>
                  </a:lnTo>
                  <a:lnTo>
                    <a:pt x="18" y="50"/>
                  </a:lnTo>
                  <a:lnTo>
                    <a:pt x="23" y="53"/>
                  </a:lnTo>
                  <a:lnTo>
                    <a:pt x="27" y="54"/>
                  </a:lnTo>
                  <a:lnTo>
                    <a:pt x="32" y="51"/>
                  </a:lnTo>
                  <a:lnTo>
                    <a:pt x="33" y="51"/>
                  </a:lnTo>
                  <a:lnTo>
                    <a:pt x="34" y="51"/>
                  </a:lnTo>
                  <a:lnTo>
                    <a:pt x="34" y="50"/>
                  </a:lnTo>
                  <a:lnTo>
                    <a:pt x="36" y="50"/>
                  </a:lnTo>
                  <a:lnTo>
                    <a:pt x="38" y="48"/>
                  </a:lnTo>
                  <a:lnTo>
                    <a:pt x="38" y="48"/>
                  </a:lnTo>
                  <a:lnTo>
                    <a:pt x="38" y="47"/>
                  </a:lnTo>
                  <a:lnTo>
                    <a:pt x="38" y="47"/>
                  </a:lnTo>
                  <a:lnTo>
                    <a:pt x="38" y="46"/>
                  </a:lnTo>
                  <a:lnTo>
                    <a:pt x="42" y="44"/>
                  </a:lnTo>
                  <a:lnTo>
                    <a:pt x="42" y="44"/>
                  </a:lnTo>
                  <a:lnTo>
                    <a:pt x="45" y="43"/>
                  </a:lnTo>
                  <a:lnTo>
                    <a:pt x="46" y="42"/>
                  </a:lnTo>
                  <a:lnTo>
                    <a:pt x="47" y="42"/>
                  </a:lnTo>
                  <a:lnTo>
                    <a:pt x="48" y="40"/>
                  </a:lnTo>
                  <a:lnTo>
                    <a:pt x="49" y="40"/>
                  </a:lnTo>
                  <a:lnTo>
                    <a:pt x="49" y="39"/>
                  </a:lnTo>
                  <a:lnTo>
                    <a:pt x="49" y="40"/>
                  </a:lnTo>
                  <a:lnTo>
                    <a:pt x="50" y="41"/>
                  </a:lnTo>
                  <a:lnTo>
                    <a:pt x="49" y="42"/>
                  </a:lnTo>
                  <a:lnTo>
                    <a:pt x="51" y="43"/>
                  </a:lnTo>
                  <a:lnTo>
                    <a:pt x="53" y="43"/>
                  </a:lnTo>
                  <a:lnTo>
                    <a:pt x="55" y="40"/>
                  </a:lnTo>
                  <a:lnTo>
                    <a:pt x="55" y="41"/>
                  </a:lnTo>
                  <a:lnTo>
                    <a:pt x="56" y="43"/>
                  </a:lnTo>
                  <a:lnTo>
                    <a:pt x="57" y="43"/>
                  </a:lnTo>
                  <a:lnTo>
                    <a:pt x="60" y="43"/>
                  </a:lnTo>
                  <a:lnTo>
                    <a:pt x="61" y="41"/>
                  </a:lnTo>
                  <a:lnTo>
                    <a:pt x="62" y="40"/>
                  </a:lnTo>
                  <a:lnTo>
                    <a:pt x="63" y="40"/>
                  </a:lnTo>
                  <a:lnTo>
                    <a:pt x="66" y="30"/>
                  </a:lnTo>
                  <a:lnTo>
                    <a:pt x="67" y="29"/>
                  </a:lnTo>
                  <a:lnTo>
                    <a:pt x="67" y="26"/>
                  </a:lnTo>
                  <a:lnTo>
                    <a:pt x="67" y="25"/>
                  </a:lnTo>
                  <a:lnTo>
                    <a:pt x="67" y="25"/>
                  </a:lnTo>
                  <a:lnTo>
                    <a:pt x="66" y="21"/>
                  </a:lnTo>
                  <a:lnTo>
                    <a:pt x="63" y="19"/>
                  </a:lnTo>
                  <a:lnTo>
                    <a:pt x="60" y="18"/>
                  </a:lnTo>
                  <a:lnTo>
                    <a:pt x="60" y="21"/>
                  </a:lnTo>
                  <a:lnTo>
                    <a:pt x="60" y="23"/>
                  </a:lnTo>
                  <a:lnTo>
                    <a:pt x="60" y="24"/>
                  </a:lnTo>
                  <a:lnTo>
                    <a:pt x="60" y="24"/>
                  </a:lnTo>
                  <a:lnTo>
                    <a:pt x="60" y="26"/>
                  </a:lnTo>
                  <a:lnTo>
                    <a:pt x="58" y="21"/>
                  </a:lnTo>
                  <a:lnTo>
                    <a:pt x="56" y="21"/>
                  </a:lnTo>
                  <a:lnTo>
                    <a:pt x="54" y="22"/>
                  </a:lnTo>
                  <a:lnTo>
                    <a:pt x="53" y="24"/>
                  </a:lnTo>
                  <a:lnTo>
                    <a:pt x="53" y="23"/>
                  </a:lnTo>
                  <a:lnTo>
                    <a:pt x="54" y="21"/>
                  </a:lnTo>
                  <a:lnTo>
                    <a:pt x="55" y="21"/>
                  </a:lnTo>
                  <a:lnTo>
                    <a:pt x="56" y="19"/>
                  </a:lnTo>
                  <a:lnTo>
                    <a:pt x="53" y="18"/>
                  </a:lnTo>
                  <a:lnTo>
                    <a:pt x="51" y="18"/>
                  </a:lnTo>
                  <a:lnTo>
                    <a:pt x="50" y="18"/>
                  </a:lnTo>
                  <a:lnTo>
                    <a:pt x="51" y="17"/>
                  </a:lnTo>
                  <a:lnTo>
                    <a:pt x="52" y="15"/>
                  </a:lnTo>
                  <a:lnTo>
                    <a:pt x="53" y="14"/>
                  </a:lnTo>
                  <a:lnTo>
                    <a:pt x="53" y="14"/>
                  </a:lnTo>
                  <a:lnTo>
                    <a:pt x="53" y="13"/>
                  </a:lnTo>
                  <a:lnTo>
                    <a:pt x="53" y="12"/>
                  </a:lnTo>
                  <a:lnTo>
                    <a:pt x="51" y="10"/>
                  </a:lnTo>
                  <a:lnTo>
                    <a:pt x="50" y="10"/>
                  </a:lnTo>
                  <a:lnTo>
                    <a:pt x="50" y="9"/>
                  </a:lnTo>
                  <a:lnTo>
                    <a:pt x="50" y="7"/>
                  </a:lnTo>
                  <a:lnTo>
                    <a:pt x="50" y="7"/>
                  </a:lnTo>
                  <a:lnTo>
                    <a:pt x="49" y="6"/>
                  </a:lnTo>
                  <a:lnTo>
                    <a:pt x="49" y="5"/>
                  </a:lnTo>
                  <a:lnTo>
                    <a:pt x="50" y="3"/>
                  </a:lnTo>
                  <a:lnTo>
                    <a:pt x="50" y="3"/>
                  </a:lnTo>
                  <a:lnTo>
                    <a:pt x="49" y="0"/>
                  </a:lnTo>
                  <a:lnTo>
                    <a:pt x="48" y="0"/>
                  </a:lnTo>
                  <a:lnTo>
                    <a:pt x="46" y="0"/>
                  </a:lnTo>
                  <a:lnTo>
                    <a:pt x="45" y="0"/>
                  </a:lnTo>
                  <a:lnTo>
                    <a:pt x="44" y="6"/>
                  </a:lnTo>
                  <a:lnTo>
                    <a:pt x="44" y="7"/>
                  </a:lnTo>
                  <a:lnTo>
                    <a:pt x="43" y="8"/>
                  </a:lnTo>
                  <a:lnTo>
                    <a:pt x="42" y="8"/>
                  </a:lnTo>
                  <a:lnTo>
                    <a:pt x="42" y="8"/>
                  </a:lnTo>
                  <a:lnTo>
                    <a:pt x="42" y="8"/>
                  </a:lnTo>
                  <a:lnTo>
                    <a:pt x="42" y="9"/>
                  </a:lnTo>
                  <a:lnTo>
                    <a:pt x="39" y="9"/>
                  </a:lnTo>
                  <a:lnTo>
                    <a:pt x="40" y="10"/>
                  </a:lnTo>
                  <a:lnTo>
                    <a:pt x="40" y="12"/>
                  </a:lnTo>
                  <a:lnTo>
                    <a:pt x="42" y="14"/>
                  </a:lnTo>
                  <a:lnTo>
                    <a:pt x="44" y="14"/>
                  </a:lnTo>
                  <a:lnTo>
                    <a:pt x="44" y="14"/>
                  </a:lnTo>
                  <a:lnTo>
                    <a:pt x="45" y="15"/>
                  </a:lnTo>
                  <a:lnTo>
                    <a:pt x="45" y="16"/>
                  </a:lnTo>
                  <a:lnTo>
                    <a:pt x="46" y="19"/>
                  </a:lnTo>
                  <a:lnTo>
                    <a:pt x="45" y="19"/>
                  </a:lnTo>
                  <a:lnTo>
                    <a:pt x="45" y="20"/>
                  </a:lnTo>
                  <a:lnTo>
                    <a:pt x="42" y="21"/>
                  </a:lnTo>
                  <a:lnTo>
                    <a:pt x="43" y="23"/>
                  </a:lnTo>
                  <a:lnTo>
                    <a:pt x="44" y="22"/>
                  </a:lnTo>
                  <a:lnTo>
                    <a:pt x="45" y="23"/>
                  </a:lnTo>
                  <a:lnTo>
                    <a:pt x="45" y="23"/>
                  </a:lnTo>
                  <a:lnTo>
                    <a:pt x="46" y="23"/>
                  </a:lnTo>
                  <a:lnTo>
                    <a:pt x="47" y="25"/>
                  </a:lnTo>
                  <a:lnTo>
                    <a:pt x="48" y="26"/>
                  </a:lnTo>
                  <a:lnTo>
                    <a:pt x="48" y="30"/>
                  </a:lnTo>
                  <a:lnTo>
                    <a:pt x="47" y="30"/>
                  </a:lnTo>
                  <a:lnTo>
                    <a:pt x="42" y="29"/>
                  </a:lnTo>
                  <a:lnTo>
                    <a:pt x="40" y="29"/>
                  </a:lnTo>
                  <a:lnTo>
                    <a:pt x="39" y="29"/>
                  </a:lnTo>
                  <a:lnTo>
                    <a:pt x="38" y="29"/>
                  </a:lnTo>
                  <a:lnTo>
                    <a:pt x="37" y="29"/>
                  </a:lnTo>
                  <a:lnTo>
                    <a:pt x="37" y="29"/>
                  </a:lnTo>
                  <a:lnTo>
                    <a:pt x="36" y="30"/>
                  </a:lnTo>
                  <a:lnTo>
                    <a:pt x="35" y="29"/>
                  </a:lnTo>
                  <a:lnTo>
                    <a:pt x="34" y="29"/>
                  </a:lnTo>
                  <a:lnTo>
                    <a:pt x="34" y="27"/>
                  </a:lnTo>
                  <a:lnTo>
                    <a:pt x="34" y="25"/>
                  </a:lnTo>
                  <a:lnTo>
                    <a:pt x="34" y="25"/>
                  </a:lnTo>
                  <a:lnTo>
                    <a:pt x="34" y="25"/>
                  </a:lnTo>
                  <a:lnTo>
                    <a:pt x="34" y="24"/>
                  </a:lnTo>
                  <a:lnTo>
                    <a:pt x="34" y="23"/>
                  </a:lnTo>
                  <a:lnTo>
                    <a:pt x="34" y="23"/>
                  </a:lnTo>
                  <a:lnTo>
                    <a:pt x="31" y="24"/>
                  </a:lnTo>
                  <a:lnTo>
                    <a:pt x="30" y="23"/>
                  </a:lnTo>
                  <a:lnTo>
                    <a:pt x="30" y="22"/>
                  </a:lnTo>
                  <a:lnTo>
                    <a:pt x="32" y="21"/>
                  </a:lnTo>
                  <a:lnTo>
                    <a:pt x="31" y="20"/>
                  </a:lnTo>
                  <a:lnTo>
                    <a:pt x="30" y="20"/>
                  </a:lnTo>
                  <a:lnTo>
                    <a:pt x="29" y="18"/>
                  </a:lnTo>
                  <a:lnTo>
                    <a:pt x="28" y="15"/>
                  </a:lnTo>
                  <a:lnTo>
                    <a:pt x="26" y="14"/>
                  </a:lnTo>
                  <a:lnTo>
                    <a:pt x="26" y="14"/>
                  </a:lnTo>
                  <a:lnTo>
                    <a:pt x="23" y="14"/>
                  </a:lnTo>
                  <a:lnTo>
                    <a:pt x="22" y="14"/>
                  </a:lnTo>
                  <a:lnTo>
                    <a:pt x="19" y="14"/>
                  </a:lnTo>
                  <a:lnTo>
                    <a:pt x="19" y="12"/>
                  </a:lnTo>
                  <a:lnTo>
                    <a:pt x="19" y="11"/>
                  </a:lnTo>
                  <a:lnTo>
                    <a:pt x="19" y="10"/>
                  </a:lnTo>
                  <a:lnTo>
                    <a:pt x="18" y="8"/>
                  </a:lnTo>
                  <a:lnTo>
                    <a:pt x="16" y="7"/>
                  </a:lnTo>
                  <a:lnTo>
                    <a:pt x="15" y="7"/>
                  </a:lnTo>
                  <a:lnTo>
                    <a:pt x="13" y="9"/>
                  </a:lnTo>
                  <a:lnTo>
                    <a:pt x="11" y="9"/>
                  </a:lnTo>
                  <a:lnTo>
                    <a:pt x="10" y="1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3" name="Freeform 51"/>
            <p:cNvSpPr>
              <a:spLocks/>
            </p:cNvSpPr>
            <p:nvPr/>
          </p:nvSpPr>
          <p:spPr bwMode="auto">
            <a:xfrm>
              <a:off x="3214330" y="1480197"/>
              <a:ext cx="136265" cy="121930"/>
            </a:xfrm>
            <a:custGeom>
              <a:avLst/>
              <a:gdLst/>
              <a:ahLst/>
              <a:cxnLst>
                <a:cxn ang="0">
                  <a:pos x="2" y="38"/>
                </a:cxn>
                <a:cxn ang="0">
                  <a:pos x="5" y="37"/>
                </a:cxn>
                <a:cxn ang="0">
                  <a:pos x="6" y="36"/>
                </a:cxn>
                <a:cxn ang="0">
                  <a:pos x="9" y="38"/>
                </a:cxn>
                <a:cxn ang="0">
                  <a:pos x="10" y="33"/>
                </a:cxn>
                <a:cxn ang="0">
                  <a:pos x="12" y="36"/>
                </a:cxn>
                <a:cxn ang="0">
                  <a:pos x="13" y="40"/>
                </a:cxn>
                <a:cxn ang="0">
                  <a:pos x="16" y="40"/>
                </a:cxn>
                <a:cxn ang="0">
                  <a:pos x="17" y="38"/>
                </a:cxn>
                <a:cxn ang="0">
                  <a:pos x="16" y="36"/>
                </a:cxn>
                <a:cxn ang="0">
                  <a:pos x="18" y="33"/>
                </a:cxn>
                <a:cxn ang="0">
                  <a:pos x="18" y="30"/>
                </a:cxn>
                <a:cxn ang="0">
                  <a:pos x="21" y="35"/>
                </a:cxn>
                <a:cxn ang="0">
                  <a:pos x="23" y="31"/>
                </a:cxn>
                <a:cxn ang="0">
                  <a:pos x="22" y="27"/>
                </a:cxn>
                <a:cxn ang="0">
                  <a:pos x="22" y="25"/>
                </a:cxn>
                <a:cxn ang="0">
                  <a:pos x="25" y="25"/>
                </a:cxn>
                <a:cxn ang="0">
                  <a:pos x="25" y="21"/>
                </a:cxn>
                <a:cxn ang="0">
                  <a:pos x="27" y="19"/>
                </a:cxn>
                <a:cxn ang="0">
                  <a:pos x="29" y="32"/>
                </a:cxn>
                <a:cxn ang="0">
                  <a:pos x="32" y="29"/>
                </a:cxn>
                <a:cxn ang="0">
                  <a:pos x="33" y="25"/>
                </a:cxn>
                <a:cxn ang="0">
                  <a:pos x="37" y="20"/>
                </a:cxn>
                <a:cxn ang="0">
                  <a:pos x="36" y="18"/>
                </a:cxn>
                <a:cxn ang="0">
                  <a:pos x="37" y="17"/>
                </a:cxn>
                <a:cxn ang="0">
                  <a:pos x="35" y="13"/>
                </a:cxn>
                <a:cxn ang="0">
                  <a:pos x="36" y="10"/>
                </a:cxn>
                <a:cxn ang="0">
                  <a:pos x="40" y="8"/>
                </a:cxn>
                <a:cxn ang="0">
                  <a:pos x="37" y="3"/>
                </a:cxn>
                <a:cxn ang="0">
                  <a:pos x="32" y="1"/>
                </a:cxn>
                <a:cxn ang="0">
                  <a:pos x="31" y="4"/>
                </a:cxn>
                <a:cxn ang="0">
                  <a:pos x="33" y="6"/>
                </a:cxn>
                <a:cxn ang="0">
                  <a:pos x="31" y="7"/>
                </a:cxn>
                <a:cxn ang="0">
                  <a:pos x="27" y="5"/>
                </a:cxn>
                <a:cxn ang="0">
                  <a:pos x="27" y="8"/>
                </a:cxn>
                <a:cxn ang="0">
                  <a:pos x="26" y="5"/>
                </a:cxn>
                <a:cxn ang="0">
                  <a:pos x="24" y="7"/>
                </a:cxn>
                <a:cxn ang="0">
                  <a:pos x="22" y="7"/>
                </a:cxn>
                <a:cxn ang="0">
                  <a:pos x="19" y="10"/>
                </a:cxn>
                <a:cxn ang="0">
                  <a:pos x="17" y="11"/>
                </a:cxn>
                <a:cxn ang="0">
                  <a:pos x="16" y="14"/>
                </a:cxn>
                <a:cxn ang="0">
                  <a:pos x="14" y="18"/>
                </a:cxn>
                <a:cxn ang="0">
                  <a:pos x="13" y="21"/>
                </a:cxn>
                <a:cxn ang="0">
                  <a:pos x="10" y="22"/>
                </a:cxn>
                <a:cxn ang="0">
                  <a:pos x="9" y="24"/>
                </a:cxn>
                <a:cxn ang="0">
                  <a:pos x="6" y="28"/>
                </a:cxn>
                <a:cxn ang="0">
                  <a:pos x="4" y="27"/>
                </a:cxn>
                <a:cxn ang="0">
                  <a:pos x="2" y="29"/>
                </a:cxn>
                <a:cxn ang="0">
                  <a:pos x="0" y="33"/>
                </a:cxn>
              </a:cxnLst>
              <a:rect l="0" t="0" r="r" b="b"/>
              <a:pathLst>
                <a:path w="40" h="42">
                  <a:moveTo>
                    <a:pt x="2" y="33"/>
                  </a:moveTo>
                  <a:lnTo>
                    <a:pt x="2" y="34"/>
                  </a:lnTo>
                  <a:lnTo>
                    <a:pt x="2" y="38"/>
                  </a:lnTo>
                  <a:lnTo>
                    <a:pt x="2" y="39"/>
                  </a:lnTo>
                  <a:lnTo>
                    <a:pt x="4" y="39"/>
                  </a:lnTo>
                  <a:lnTo>
                    <a:pt x="5" y="37"/>
                  </a:lnTo>
                  <a:lnTo>
                    <a:pt x="5" y="36"/>
                  </a:lnTo>
                  <a:lnTo>
                    <a:pt x="5" y="34"/>
                  </a:lnTo>
                  <a:lnTo>
                    <a:pt x="6" y="36"/>
                  </a:lnTo>
                  <a:lnTo>
                    <a:pt x="5" y="36"/>
                  </a:lnTo>
                  <a:lnTo>
                    <a:pt x="5" y="36"/>
                  </a:lnTo>
                  <a:lnTo>
                    <a:pt x="9" y="38"/>
                  </a:lnTo>
                  <a:lnTo>
                    <a:pt x="9" y="39"/>
                  </a:lnTo>
                  <a:lnTo>
                    <a:pt x="10" y="36"/>
                  </a:lnTo>
                  <a:lnTo>
                    <a:pt x="10" y="33"/>
                  </a:lnTo>
                  <a:lnTo>
                    <a:pt x="12" y="32"/>
                  </a:lnTo>
                  <a:lnTo>
                    <a:pt x="12" y="35"/>
                  </a:lnTo>
                  <a:lnTo>
                    <a:pt x="12" y="36"/>
                  </a:lnTo>
                  <a:lnTo>
                    <a:pt x="13" y="37"/>
                  </a:lnTo>
                  <a:lnTo>
                    <a:pt x="13" y="37"/>
                  </a:lnTo>
                  <a:lnTo>
                    <a:pt x="13" y="40"/>
                  </a:lnTo>
                  <a:lnTo>
                    <a:pt x="14" y="42"/>
                  </a:lnTo>
                  <a:lnTo>
                    <a:pt x="15" y="39"/>
                  </a:lnTo>
                  <a:lnTo>
                    <a:pt x="16" y="40"/>
                  </a:lnTo>
                  <a:lnTo>
                    <a:pt x="16" y="40"/>
                  </a:lnTo>
                  <a:lnTo>
                    <a:pt x="17" y="40"/>
                  </a:lnTo>
                  <a:lnTo>
                    <a:pt x="17" y="38"/>
                  </a:lnTo>
                  <a:lnTo>
                    <a:pt x="18" y="38"/>
                  </a:lnTo>
                  <a:lnTo>
                    <a:pt x="17" y="36"/>
                  </a:lnTo>
                  <a:lnTo>
                    <a:pt x="16" y="36"/>
                  </a:lnTo>
                  <a:lnTo>
                    <a:pt x="18" y="34"/>
                  </a:lnTo>
                  <a:lnTo>
                    <a:pt x="17" y="34"/>
                  </a:lnTo>
                  <a:lnTo>
                    <a:pt x="18" y="33"/>
                  </a:lnTo>
                  <a:lnTo>
                    <a:pt x="17" y="32"/>
                  </a:lnTo>
                  <a:lnTo>
                    <a:pt x="17" y="29"/>
                  </a:lnTo>
                  <a:lnTo>
                    <a:pt x="18" y="30"/>
                  </a:lnTo>
                  <a:lnTo>
                    <a:pt x="19" y="29"/>
                  </a:lnTo>
                  <a:lnTo>
                    <a:pt x="20" y="35"/>
                  </a:lnTo>
                  <a:lnTo>
                    <a:pt x="21" y="35"/>
                  </a:lnTo>
                  <a:lnTo>
                    <a:pt x="21" y="35"/>
                  </a:lnTo>
                  <a:lnTo>
                    <a:pt x="22" y="32"/>
                  </a:lnTo>
                  <a:lnTo>
                    <a:pt x="23" y="31"/>
                  </a:lnTo>
                  <a:lnTo>
                    <a:pt x="23" y="30"/>
                  </a:lnTo>
                  <a:lnTo>
                    <a:pt x="23" y="28"/>
                  </a:lnTo>
                  <a:lnTo>
                    <a:pt x="22" y="27"/>
                  </a:lnTo>
                  <a:lnTo>
                    <a:pt x="21" y="26"/>
                  </a:lnTo>
                  <a:lnTo>
                    <a:pt x="22" y="25"/>
                  </a:lnTo>
                  <a:lnTo>
                    <a:pt x="22" y="25"/>
                  </a:lnTo>
                  <a:lnTo>
                    <a:pt x="23" y="25"/>
                  </a:lnTo>
                  <a:lnTo>
                    <a:pt x="23" y="26"/>
                  </a:lnTo>
                  <a:lnTo>
                    <a:pt x="25" y="25"/>
                  </a:lnTo>
                  <a:lnTo>
                    <a:pt x="24" y="22"/>
                  </a:lnTo>
                  <a:lnTo>
                    <a:pt x="24" y="22"/>
                  </a:lnTo>
                  <a:lnTo>
                    <a:pt x="25" y="21"/>
                  </a:lnTo>
                  <a:lnTo>
                    <a:pt x="25" y="20"/>
                  </a:lnTo>
                  <a:lnTo>
                    <a:pt x="27" y="20"/>
                  </a:lnTo>
                  <a:lnTo>
                    <a:pt x="27" y="19"/>
                  </a:lnTo>
                  <a:lnTo>
                    <a:pt x="28" y="19"/>
                  </a:lnTo>
                  <a:lnTo>
                    <a:pt x="27" y="28"/>
                  </a:lnTo>
                  <a:lnTo>
                    <a:pt x="29" y="32"/>
                  </a:lnTo>
                  <a:lnTo>
                    <a:pt x="31" y="32"/>
                  </a:lnTo>
                  <a:lnTo>
                    <a:pt x="31" y="31"/>
                  </a:lnTo>
                  <a:lnTo>
                    <a:pt x="32" y="29"/>
                  </a:lnTo>
                  <a:lnTo>
                    <a:pt x="31" y="26"/>
                  </a:lnTo>
                  <a:lnTo>
                    <a:pt x="32" y="25"/>
                  </a:lnTo>
                  <a:lnTo>
                    <a:pt x="33" y="25"/>
                  </a:lnTo>
                  <a:lnTo>
                    <a:pt x="35" y="25"/>
                  </a:lnTo>
                  <a:lnTo>
                    <a:pt x="38" y="21"/>
                  </a:lnTo>
                  <a:lnTo>
                    <a:pt x="37" y="20"/>
                  </a:lnTo>
                  <a:lnTo>
                    <a:pt x="37" y="19"/>
                  </a:lnTo>
                  <a:lnTo>
                    <a:pt x="37" y="18"/>
                  </a:lnTo>
                  <a:lnTo>
                    <a:pt x="36" y="18"/>
                  </a:lnTo>
                  <a:lnTo>
                    <a:pt x="35" y="17"/>
                  </a:lnTo>
                  <a:lnTo>
                    <a:pt x="36" y="16"/>
                  </a:lnTo>
                  <a:lnTo>
                    <a:pt x="37" y="17"/>
                  </a:lnTo>
                  <a:lnTo>
                    <a:pt x="38" y="17"/>
                  </a:lnTo>
                  <a:lnTo>
                    <a:pt x="38" y="15"/>
                  </a:lnTo>
                  <a:lnTo>
                    <a:pt x="35" y="13"/>
                  </a:lnTo>
                  <a:lnTo>
                    <a:pt x="35" y="11"/>
                  </a:lnTo>
                  <a:lnTo>
                    <a:pt x="35" y="10"/>
                  </a:lnTo>
                  <a:lnTo>
                    <a:pt x="36" y="10"/>
                  </a:lnTo>
                  <a:lnTo>
                    <a:pt x="38" y="9"/>
                  </a:lnTo>
                  <a:lnTo>
                    <a:pt x="38" y="8"/>
                  </a:lnTo>
                  <a:lnTo>
                    <a:pt x="40" y="8"/>
                  </a:lnTo>
                  <a:lnTo>
                    <a:pt x="40" y="7"/>
                  </a:lnTo>
                  <a:lnTo>
                    <a:pt x="40" y="7"/>
                  </a:lnTo>
                  <a:lnTo>
                    <a:pt x="37" y="3"/>
                  </a:lnTo>
                  <a:lnTo>
                    <a:pt x="37" y="3"/>
                  </a:lnTo>
                  <a:lnTo>
                    <a:pt x="34" y="0"/>
                  </a:lnTo>
                  <a:lnTo>
                    <a:pt x="32" y="1"/>
                  </a:lnTo>
                  <a:lnTo>
                    <a:pt x="32" y="3"/>
                  </a:lnTo>
                  <a:lnTo>
                    <a:pt x="31" y="3"/>
                  </a:lnTo>
                  <a:lnTo>
                    <a:pt x="31" y="4"/>
                  </a:lnTo>
                  <a:lnTo>
                    <a:pt x="32" y="5"/>
                  </a:lnTo>
                  <a:lnTo>
                    <a:pt x="33" y="5"/>
                  </a:lnTo>
                  <a:lnTo>
                    <a:pt x="33" y="6"/>
                  </a:lnTo>
                  <a:lnTo>
                    <a:pt x="32" y="7"/>
                  </a:lnTo>
                  <a:lnTo>
                    <a:pt x="31" y="7"/>
                  </a:lnTo>
                  <a:lnTo>
                    <a:pt x="31" y="7"/>
                  </a:lnTo>
                  <a:lnTo>
                    <a:pt x="30" y="7"/>
                  </a:lnTo>
                  <a:lnTo>
                    <a:pt x="29" y="7"/>
                  </a:lnTo>
                  <a:lnTo>
                    <a:pt x="27" y="5"/>
                  </a:lnTo>
                  <a:lnTo>
                    <a:pt x="27" y="7"/>
                  </a:lnTo>
                  <a:lnTo>
                    <a:pt x="27" y="8"/>
                  </a:lnTo>
                  <a:lnTo>
                    <a:pt x="27" y="8"/>
                  </a:lnTo>
                  <a:lnTo>
                    <a:pt x="27" y="7"/>
                  </a:lnTo>
                  <a:lnTo>
                    <a:pt x="27" y="5"/>
                  </a:lnTo>
                  <a:lnTo>
                    <a:pt x="26" y="5"/>
                  </a:lnTo>
                  <a:lnTo>
                    <a:pt x="26" y="6"/>
                  </a:lnTo>
                  <a:lnTo>
                    <a:pt x="24" y="6"/>
                  </a:lnTo>
                  <a:lnTo>
                    <a:pt x="24" y="7"/>
                  </a:lnTo>
                  <a:lnTo>
                    <a:pt x="23" y="6"/>
                  </a:lnTo>
                  <a:lnTo>
                    <a:pt x="23" y="5"/>
                  </a:lnTo>
                  <a:lnTo>
                    <a:pt x="22" y="7"/>
                  </a:lnTo>
                  <a:lnTo>
                    <a:pt x="20" y="7"/>
                  </a:lnTo>
                  <a:lnTo>
                    <a:pt x="20" y="8"/>
                  </a:lnTo>
                  <a:lnTo>
                    <a:pt x="19" y="10"/>
                  </a:lnTo>
                  <a:lnTo>
                    <a:pt x="19" y="10"/>
                  </a:lnTo>
                  <a:lnTo>
                    <a:pt x="18" y="10"/>
                  </a:lnTo>
                  <a:lnTo>
                    <a:pt x="17" y="11"/>
                  </a:lnTo>
                  <a:lnTo>
                    <a:pt x="16" y="13"/>
                  </a:lnTo>
                  <a:lnTo>
                    <a:pt x="16" y="13"/>
                  </a:lnTo>
                  <a:lnTo>
                    <a:pt x="16" y="14"/>
                  </a:lnTo>
                  <a:lnTo>
                    <a:pt x="16" y="14"/>
                  </a:lnTo>
                  <a:lnTo>
                    <a:pt x="15" y="14"/>
                  </a:lnTo>
                  <a:lnTo>
                    <a:pt x="14" y="18"/>
                  </a:lnTo>
                  <a:lnTo>
                    <a:pt x="15" y="18"/>
                  </a:lnTo>
                  <a:lnTo>
                    <a:pt x="13" y="18"/>
                  </a:lnTo>
                  <a:lnTo>
                    <a:pt x="13" y="21"/>
                  </a:lnTo>
                  <a:lnTo>
                    <a:pt x="12" y="21"/>
                  </a:lnTo>
                  <a:lnTo>
                    <a:pt x="11" y="21"/>
                  </a:lnTo>
                  <a:lnTo>
                    <a:pt x="10" y="22"/>
                  </a:lnTo>
                  <a:lnTo>
                    <a:pt x="9" y="22"/>
                  </a:lnTo>
                  <a:lnTo>
                    <a:pt x="9" y="21"/>
                  </a:lnTo>
                  <a:lnTo>
                    <a:pt x="9" y="24"/>
                  </a:lnTo>
                  <a:lnTo>
                    <a:pt x="9" y="25"/>
                  </a:lnTo>
                  <a:lnTo>
                    <a:pt x="7" y="28"/>
                  </a:lnTo>
                  <a:lnTo>
                    <a:pt x="6" y="28"/>
                  </a:lnTo>
                  <a:lnTo>
                    <a:pt x="6" y="28"/>
                  </a:lnTo>
                  <a:lnTo>
                    <a:pt x="5" y="27"/>
                  </a:lnTo>
                  <a:lnTo>
                    <a:pt x="4" y="27"/>
                  </a:lnTo>
                  <a:lnTo>
                    <a:pt x="3" y="28"/>
                  </a:lnTo>
                  <a:lnTo>
                    <a:pt x="3" y="29"/>
                  </a:lnTo>
                  <a:lnTo>
                    <a:pt x="2" y="29"/>
                  </a:lnTo>
                  <a:lnTo>
                    <a:pt x="2" y="32"/>
                  </a:lnTo>
                  <a:lnTo>
                    <a:pt x="1" y="32"/>
                  </a:lnTo>
                  <a:lnTo>
                    <a:pt x="0" y="33"/>
                  </a:lnTo>
                  <a:lnTo>
                    <a:pt x="0" y="36"/>
                  </a:lnTo>
                  <a:lnTo>
                    <a:pt x="2" y="3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4" name="Freeform 52"/>
            <p:cNvSpPr>
              <a:spLocks/>
            </p:cNvSpPr>
            <p:nvPr/>
          </p:nvSpPr>
          <p:spPr bwMode="auto">
            <a:xfrm>
              <a:off x="7046782" y="1622448"/>
              <a:ext cx="17033" cy="20322"/>
            </a:xfrm>
            <a:custGeom>
              <a:avLst/>
              <a:gdLst/>
              <a:ahLst/>
              <a:cxnLst>
                <a:cxn ang="0">
                  <a:pos x="1" y="2"/>
                </a:cxn>
                <a:cxn ang="0">
                  <a:pos x="2" y="3"/>
                </a:cxn>
                <a:cxn ang="0">
                  <a:pos x="2" y="4"/>
                </a:cxn>
                <a:cxn ang="0">
                  <a:pos x="2" y="3"/>
                </a:cxn>
                <a:cxn ang="0">
                  <a:pos x="2" y="5"/>
                </a:cxn>
                <a:cxn ang="0">
                  <a:pos x="3" y="7"/>
                </a:cxn>
                <a:cxn ang="0">
                  <a:pos x="3" y="5"/>
                </a:cxn>
                <a:cxn ang="0">
                  <a:pos x="4" y="3"/>
                </a:cxn>
                <a:cxn ang="0">
                  <a:pos x="5" y="4"/>
                </a:cxn>
                <a:cxn ang="0">
                  <a:pos x="5" y="2"/>
                </a:cxn>
                <a:cxn ang="0">
                  <a:pos x="4" y="2"/>
                </a:cxn>
                <a:cxn ang="0">
                  <a:pos x="4" y="1"/>
                </a:cxn>
                <a:cxn ang="0">
                  <a:pos x="5" y="0"/>
                </a:cxn>
                <a:cxn ang="0">
                  <a:pos x="3" y="0"/>
                </a:cxn>
                <a:cxn ang="0">
                  <a:pos x="2" y="0"/>
                </a:cxn>
                <a:cxn ang="0">
                  <a:pos x="2" y="1"/>
                </a:cxn>
                <a:cxn ang="0">
                  <a:pos x="3" y="0"/>
                </a:cxn>
                <a:cxn ang="0">
                  <a:pos x="2" y="2"/>
                </a:cxn>
                <a:cxn ang="0">
                  <a:pos x="2" y="1"/>
                </a:cxn>
                <a:cxn ang="0">
                  <a:pos x="1" y="1"/>
                </a:cxn>
                <a:cxn ang="0">
                  <a:pos x="0" y="1"/>
                </a:cxn>
                <a:cxn ang="0">
                  <a:pos x="0" y="3"/>
                </a:cxn>
                <a:cxn ang="0">
                  <a:pos x="2" y="6"/>
                </a:cxn>
                <a:cxn ang="0">
                  <a:pos x="1" y="2"/>
                </a:cxn>
              </a:cxnLst>
              <a:rect l="0" t="0" r="r" b="b"/>
              <a:pathLst>
                <a:path w="5" h="7">
                  <a:moveTo>
                    <a:pt x="1" y="2"/>
                  </a:moveTo>
                  <a:lnTo>
                    <a:pt x="2" y="3"/>
                  </a:lnTo>
                  <a:lnTo>
                    <a:pt x="2" y="4"/>
                  </a:lnTo>
                  <a:lnTo>
                    <a:pt x="2" y="3"/>
                  </a:lnTo>
                  <a:lnTo>
                    <a:pt x="2" y="5"/>
                  </a:lnTo>
                  <a:lnTo>
                    <a:pt x="3" y="7"/>
                  </a:lnTo>
                  <a:lnTo>
                    <a:pt x="3" y="5"/>
                  </a:lnTo>
                  <a:lnTo>
                    <a:pt x="4" y="3"/>
                  </a:lnTo>
                  <a:lnTo>
                    <a:pt x="5" y="4"/>
                  </a:lnTo>
                  <a:lnTo>
                    <a:pt x="5" y="2"/>
                  </a:lnTo>
                  <a:lnTo>
                    <a:pt x="4" y="2"/>
                  </a:lnTo>
                  <a:lnTo>
                    <a:pt x="4" y="1"/>
                  </a:lnTo>
                  <a:lnTo>
                    <a:pt x="5" y="0"/>
                  </a:lnTo>
                  <a:lnTo>
                    <a:pt x="3" y="0"/>
                  </a:lnTo>
                  <a:lnTo>
                    <a:pt x="2" y="0"/>
                  </a:lnTo>
                  <a:lnTo>
                    <a:pt x="2" y="1"/>
                  </a:lnTo>
                  <a:lnTo>
                    <a:pt x="3" y="0"/>
                  </a:lnTo>
                  <a:lnTo>
                    <a:pt x="2" y="2"/>
                  </a:lnTo>
                  <a:lnTo>
                    <a:pt x="2" y="1"/>
                  </a:lnTo>
                  <a:lnTo>
                    <a:pt x="1" y="1"/>
                  </a:lnTo>
                  <a:lnTo>
                    <a:pt x="0" y="1"/>
                  </a:lnTo>
                  <a:lnTo>
                    <a:pt x="0" y="3"/>
                  </a:lnTo>
                  <a:lnTo>
                    <a:pt x="2" y="6"/>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5" name="Freeform 53"/>
            <p:cNvSpPr>
              <a:spLocks/>
            </p:cNvSpPr>
            <p:nvPr/>
          </p:nvSpPr>
          <p:spPr bwMode="auto">
            <a:xfrm>
              <a:off x="8116462" y="1796633"/>
              <a:ext cx="27253" cy="17419"/>
            </a:xfrm>
            <a:custGeom>
              <a:avLst/>
              <a:gdLst/>
              <a:ahLst/>
              <a:cxnLst>
                <a:cxn ang="0">
                  <a:pos x="0" y="4"/>
                </a:cxn>
                <a:cxn ang="0">
                  <a:pos x="1" y="6"/>
                </a:cxn>
                <a:cxn ang="0">
                  <a:pos x="1" y="6"/>
                </a:cxn>
                <a:cxn ang="0">
                  <a:pos x="2" y="5"/>
                </a:cxn>
                <a:cxn ang="0">
                  <a:pos x="4" y="5"/>
                </a:cxn>
                <a:cxn ang="0">
                  <a:pos x="4" y="4"/>
                </a:cxn>
                <a:cxn ang="0">
                  <a:pos x="5" y="5"/>
                </a:cxn>
                <a:cxn ang="0">
                  <a:pos x="6" y="5"/>
                </a:cxn>
                <a:cxn ang="0">
                  <a:pos x="7" y="3"/>
                </a:cxn>
                <a:cxn ang="0">
                  <a:pos x="7" y="4"/>
                </a:cxn>
                <a:cxn ang="0">
                  <a:pos x="7" y="3"/>
                </a:cxn>
                <a:cxn ang="0">
                  <a:pos x="8" y="0"/>
                </a:cxn>
                <a:cxn ang="0">
                  <a:pos x="8" y="0"/>
                </a:cxn>
                <a:cxn ang="0">
                  <a:pos x="5" y="1"/>
                </a:cxn>
                <a:cxn ang="0">
                  <a:pos x="4" y="0"/>
                </a:cxn>
                <a:cxn ang="0">
                  <a:pos x="4" y="0"/>
                </a:cxn>
                <a:cxn ang="0">
                  <a:pos x="4" y="0"/>
                </a:cxn>
                <a:cxn ang="0">
                  <a:pos x="2" y="0"/>
                </a:cxn>
                <a:cxn ang="0">
                  <a:pos x="1" y="0"/>
                </a:cxn>
                <a:cxn ang="0">
                  <a:pos x="2" y="2"/>
                </a:cxn>
                <a:cxn ang="0">
                  <a:pos x="1" y="2"/>
                </a:cxn>
                <a:cxn ang="0">
                  <a:pos x="0" y="3"/>
                </a:cxn>
                <a:cxn ang="0">
                  <a:pos x="1" y="3"/>
                </a:cxn>
                <a:cxn ang="0">
                  <a:pos x="0" y="4"/>
                </a:cxn>
                <a:cxn ang="0">
                  <a:pos x="0" y="4"/>
                </a:cxn>
              </a:cxnLst>
              <a:rect l="0" t="0" r="r" b="b"/>
              <a:pathLst>
                <a:path w="8" h="6">
                  <a:moveTo>
                    <a:pt x="0" y="4"/>
                  </a:moveTo>
                  <a:lnTo>
                    <a:pt x="1" y="6"/>
                  </a:lnTo>
                  <a:lnTo>
                    <a:pt x="1" y="6"/>
                  </a:lnTo>
                  <a:lnTo>
                    <a:pt x="2" y="5"/>
                  </a:lnTo>
                  <a:lnTo>
                    <a:pt x="4" y="5"/>
                  </a:lnTo>
                  <a:lnTo>
                    <a:pt x="4" y="4"/>
                  </a:lnTo>
                  <a:lnTo>
                    <a:pt x="5" y="5"/>
                  </a:lnTo>
                  <a:lnTo>
                    <a:pt x="6" y="5"/>
                  </a:lnTo>
                  <a:lnTo>
                    <a:pt x="7" y="3"/>
                  </a:lnTo>
                  <a:lnTo>
                    <a:pt x="7" y="4"/>
                  </a:lnTo>
                  <a:lnTo>
                    <a:pt x="7" y="3"/>
                  </a:lnTo>
                  <a:lnTo>
                    <a:pt x="8" y="0"/>
                  </a:lnTo>
                  <a:lnTo>
                    <a:pt x="8" y="0"/>
                  </a:lnTo>
                  <a:lnTo>
                    <a:pt x="5" y="1"/>
                  </a:lnTo>
                  <a:lnTo>
                    <a:pt x="4" y="0"/>
                  </a:lnTo>
                  <a:lnTo>
                    <a:pt x="4" y="0"/>
                  </a:lnTo>
                  <a:lnTo>
                    <a:pt x="4" y="0"/>
                  </a:lnTo>
                  <a:lnTo>
                    <a:pt x="2" y="0"/>
                  </a:lnTo>
                  <a:lnTo>
                    <a:pt x="1" y="0"/>
                  </a:lnTo>
                  <a:lnTo>
                    <a:pt x="2" y="2"/>
                  </a:lnTo>
                  <a:lnTo>
                    <a:pt x="1" y="2"/>
                  </a:lnTo>
                  <a:lnTo>
                    <a:pt x="0" y="3"/>
                  </a:lnTo>
                  <a:lnTo>
                    <a:pt x="1" y="3"/>
                  </a:lnTo>
                  <a:lnTo>
                    <a:pt x="0" y="4"/>
                  </a:lnTo>
                  <a:lnTo>
                    <a:pt x="0"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6" name="Freeform 54"/>
            <p:cNvSpPr>
              <a:spLocks/>
            </p:cNvSpPr>
            <p:nvPr/>
          </p:nvSpPr>
          <p:spPr bwMode="auto">
            <a:xfrm>
              <a:off x="7598656" y="1680510"/>
              <a:ext cx="34066" cy="29031"/>
            </a:xfrm>
            <a:custGeom>
              <a:avLst/>
              <a:gdLst/>
              <a:ahLst/>
              <a:cxnLst>
                <a:cxn ang="0">
                  <a:pos x="1" y="5"/>
                </a:cxn>
                <a:cxn ang="0">
                  <a:pos x="0" y="4"/>
                </a:cxn>
                <a:cxn ang="0">
                  <a:pos x="0" y="4"/>
                </a:cxn>
                <a:cxn ang="0">
                  <a:pos x="0" y="5"/>
                </a:cxn>
                <a:cxn ang="0">
                  <a:pos x="0" y="5"/>
                </a:cxn>
                <a:cxn ang="0">
                  <a:pos x="0" y="7"/>
                </a:cxn>
                <a:cxn ang="0">
                  <a:pos x="2" y="7"/>
                </a:cxn>
                <a:cxn ang="0">
                  <a:pos x="3" y="9"/>
                </a:cxn>
                <a:cxn ang="0">
                  <a:pos x="4" y="9"/>
                </a:cxn>
                <a:cxn ang="0">
                  <a:pos x="7" y="10"/>
                </a:cxn>
                <a:cxn ang="0">
                  <a:pos x="9" y="7"/>
                </a:cxn>
                <a:cxn ang="0">
                  <a:pos x="10" y="3"/>
                </a:cxn>
                <a:cxn ang="0">
                  <a:pos x="10" y="2"/>
                </a:cxn>
                <a:cxn ang="0">
                  <a:pos x="9" y="2"/>
                </a:cxn>
                <a:cxn ang="0">
                  <a:pos x="8" y="1"/>
                </a:cxn>
                <a:cxn ang="0">
                  <a:pos x="7" y="1"/>
                </a:cxn>
                <a:cxn ang="0">
                  <a:pos x="3" y="0"/>
                </a:cxn>
                <a:cxn ang="0">
                  <a:pos x="2" y="1"/>
                </a:cxn>
                <a:cxn ang="0">
                  <a:pos x="3" y="3"/>
                </a:cxn>
                <a:cxn ang="0">
                  <a:pos x="2" y="4"/>
                </a:cxn>
                <a:cxn ang="0">
                  <a:pos x="1" y="5"/>
                </a:cxn>
              </a:cxnLst>
              <a:rect l="0" t="0" r="r" b="b"/>
              <a:pathLst>
                <a:path w="10" h="10">
                  <a:moveTo>
                    <a:pt x="1" y="5"/>
                  </a:moveTo>
                  <a:lnTo>
                    <a:pt x="0" y="4"/>
                  </a:lnTo>
                  <a:lnTo>
                    <a:pt x="0" y="4"/>
                  </a:lnTo>
                  <a:lnTo>
                    <a:pt x="0" y="5"/>
                  </a:lnTo>
                  <a:lnTo>
                    <a:pt x="0" y="5"/>
                  </a:lnTo>
                  <a:lnTo>
                    <a:pt x="0" y="7"/>
                  </a:lnTo>
                  <a:lnTo>
                    <a:pt x="2" y="7"/>
                  </a:lnTo>
                  <a:lnTo>
                    <a:pt x="3" y="9"/>
                  </a:lnTo>
                  <a:lnTo>
                    <a:pt x="4" y="9"/>
                  </a:lnTo>
                  <a:lnTo>
                    <a:pt x="7" y="10"/>
                  </a:lnTo>
                  <a:lnTo>
                    <a:pt x="9" y="7"/>
                  </a:lnTo>
                  <a:lnTo>
                    <a:pt x="10" y="3"/>
                  </a:lnTo>
                  <a:lnTo>
                    <a:pt x="10" y="2"/>
                  </a:lnTo>
                  <a:lnTo>
                    <a:pt x="9" y="2"/>
                  </a:lnTo>
                  <a:lnTo>
                    <a:pt x="8" y="1"/>
                  </a:lnTo>
                  <a:lnTo>
                    <a:pt x="7" y="1"/>
                  </a:lnTo>
                  <a:lnTo>
                    <a:pt x="3" y="0"/>
                  </a:lnTo>
                  <a:lnTo>
                    <a:pt x="2" y="1"/>
                  </a:lnTo>
                  <a:lnTo>
                    <a:pt x="3" y="3"/>
                  </a:lnTo>
                  <a:lnTo>
                    <a:pt x="2" y="4"/>
                  </a:lnTo>
                  <a:lnTo>
                    <a:pt x="1"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7" name="Freeform 55"/>
            <p:cNvSpPr>
              <a:spLocks/>
            </p:cNvSpPr>
            <p:nvPr/>
          </p:nvSpPr>
          <p:spPr bwMode="auto">
            <a:xfrm>
              <a:off x="3285869" y="1750184"/>
              <a:ext cx="340662" cy="238053"/>
            </a:xfrm>
            <a:custGeom>
              <a:avLst/>
              <a:gdLst/>
              <a:ahLst/>
              <a:cxnLst>
                <a:cxn ang="0">
                  <a:pos x="97" y="56"/>
                </a:cxn>
                <a:cxn ang="0">
                  <a:pos x="89" y="48"/>
                </a:cxn>
                <a:cxn ang="0">
                  <a:pos x="85" y="46"/>
                </a:cxn>
                <a:cxn ang="0">
                  <a:pos x="81" y="36"/>
                </a:cxn>
                <a:cxn ang="0">
                  <a:pos x="78" y="25"/>
                </a:cxn>
                <a:cxn ang="0">
                  <a:pos x="75" y="9"/>
                </a:cxn>
                <a:cxn ang="0">
                  <a:pos x="68" y="3"/>
                </a:cxn>
                <a:cxn ang="0">
                  <a:pos x="67" y="4"/>
                </a:cxn>
                <a:cxn ang="0">
                  <a:pos x="61" y="1"/>
                </a:cxn>
                <a:cxn ang="0">
                  <a:pos x="61" y="5"/>
                </a:cxn>
                <a:cxn ang="0">
                  <a:pos x="62" y="19"/>
                </a:cxn>
                <a:cxn ang="0">
                  <a:pos x="64" y="27"/>
                </a:cxn>
                <a:cxn ang="0">
                  <a:pos x="60" y="30"/>
                </a:cxn>
                <a:cxn ang="0">
                  <a:pos x="57" y="16"/>
                </a:cxn>
                <a:cxn ang="0">
                  <a:pos x="54" y="12"/>
                </a:cxn>
                <a:cxn ang="0">
                  <a:pos x="48" y="7"/>
                </a:cxn>
                <a:cxn ang="0">
                  <a:pos x="49" y="12"/>
                </a:cxn>
                <a:cxn ang="0">
                  <a:pos x="49" y="15"/>
                </a:cxn>
                <a:cxn ang="0">
                  <a:pos x="45" y="16"/>
                </a:cxn>
                <a:cxn ang="0">
                  <a:pos x="42" y="18"/>
                </a:cxn>
                <a:cxn ang="0">
                  <a:pos x="41" y="11"/>
                </a:cxn>
                <a:cxn ang="0">
                  <a:pos x="31" y="8"/>
                </a:cxn>
                <a:cxn ang="0">
                  <a:pos x="28" y="12"/>
                </a:cxn>
                <a:cxn ang="0">
                  <a:pos x="26" y="12"/>
                </a:cxn>
                <a:cxn ang="0">
                  <a:pos x="26" y="1"/>
                </a:cxn>
                <a:cxn ang="0">
                  <a:pos x="4" y="16"/>
                </a:cxn>
                <a:cxn ang="0">
                  <a:pos x="6" y="21"/>
                </a:cxn>
                <a:cxn ang="0">
                  <a:pos x="4" y="32"/>
                </a:cxn>
                <a:cxn ang="0">
                  <a:pos x="5" y="35"/>
                </a:cxn>
                <a:cxn ang="0">
                  <a:pos x="8" y="35"/>
                </a:cxn>
                <a:cxn ang="0">
                  <a:pos x="13" y="35"/>
                </a:cxn>
                <a:cxn ang="0">
                  <a:pos x="18" y="36"/>
                </a:cxn>
                <a:cxn ang="0">
                  <a:pos x="5" y="42"/>
                </a:cxn>
                <a:cxn ang="0">
                  <a:pos x="12" y="49"/>
                </a:cxn>
                <a:cxn ang="0">
                  <a:pos x="29" y="48"/>
                </a:cxn>
                <a:cxn ang="0">
                  <a:pos x="37" y="51"/>
                </a:cxn>
                <a:cxn ang="0">
                  <a:pos x="37" y="54"/>
                </a:cxn>
                <a:cxn ang="0">
                  <a:pos x="13" y="67"/>
                </a:cxn>
                <a:cxn ang="0">
                  <a:pos x="24" y="70"/>
                </a:cxn>
                <a:cxn ang="0">
                  <a:pos x="31" y="74"/>
                </a:cxn>
                <a:cxn ang="0">
                  <a:pos x="32" y="82"/>
                </a:cxn>
                <a:cxn ang="0">
                  <a:pos x="44" y="81"/>
                </a:cxn>
                <a:cxn ang="0">
                  <a:pos x="53" y="80"/>
                </a:cxn>
                <a:cxn ang="0">
                  <a:pos x="67" y="70"/>
                </a:cxn>
                <a:cxn ang="0">
                  <a:pos x="70" y="71"/>
                </a:cxn>
                <a:cxn ang="0">
                  <a:pos x="78" y="73"/>
                </a:cxn>
                <a:cxn ang="0">
                  <a:pos x="84" y="77"/>
                </a:cxn>
                <a:cxn ang="0">
                  <a:pos x="90" y="76"/>
                </a:cxn>
                <a:cxn ang="0">
                  <a:pos x="96" y="74"/>
                </a:cxn>
                <a:cxn ang="0">
                  <a:pos x="94" y="70"/>
                </a:cxn>
                <a:cxn ang="0">
                  <a:pos x="94" y="69"/>
                </a:cxn>
                <a:cxn ang="0">
                  <a:pos x="90" y="69"/>
                </a:cxn>
                <a:cxn ang="0">
                  <a:pos x="90" y="67"/>
                </a:cxn>
                <a:cxn ang="0">
                  <a:pos x="93" y="61"/>
                </a:cxn>
                <a:cxn ang="0">
                  <a:pos x="95" y="63"/>
                </a:cxn>
                <a:cxn ang="0">
                  <a:pos x="99" y="64"/>
                </a:cxn>
              </a:cxnLst>
              <a:rect l="0" t="0" r="r" b="b"/>
              <a:pathLst>
                <a:path w="100" h="82">
                  <a:moveTo>
                    <a:pt x="100" y="56"/>
                  </a:moveTo>
                  <a:lnTo>
                    <a:pt x="100" y="56"/>
                  </a:lnTo>
                  <a:lnTo>
                    <a:pt x="99" y="56"/>
                  </a:lnTo>
                  <a:lnTo>
                    <a:pt x="98" y="56"/>
                  </a:lnTo>
                  <a:lnTo>
                    <a:pt x="98" y="56"/>
                  </a:lnTo>
                  <a:lnTo>
                    <a:pt x="97" y="56"/>
                  </a:lnTo>
                  <a:lnTo>
                    <a:pt x="97" y="56"/>
                  </a:lnTo>
                  <a:lnTo>
                    <a:pt x="97" y="55"/>
                  </a:lnTo>
                  <a:lnTo>
                    <a:pt x="97" y="54"/>
                  </a:lnTo>
                  <a:lnTo>
                    <a:pt x="95" y="54"/>
                  </a:lnTo>
                  <a:lnTo>
                    <a:pt x="90" y="50"/>
                  </a:lnTo>
                  <a:lnTo>
                    <a:pt x="91" y="49"/>
                  </a:lnTo>
                  <a:lnTo>
                    <a:pt x="90" y="48"/>
                  </a:lnTo>
                  <a:lnTo>
                    <a:pt x="89" y="48"/>
                  </a:lnTo>
                  <a:lnTo>
                    <a:pt x="89" y="48"/>
                  </a:lnTo>
                  <a:lnTo>
                    <a:pt x="89" y="49"/>
                  </a:lnTo>
                  <a:lnTo>
                    <a:pt x="88" y="49"/>
                  </a:lnTo>
                  <a:lnTo>
                    <a:pt x="88" y="48"/>
                  </a:lnTo>
                  <a:lnTo>
                    <a:pt x="86" y="48"/>
                  </a:lnTo>
                  <a:lnTo>
                    <a:pt x="86" y="48"/>
                  </a:lnTo>
                  <a:lnTo>
                    <a:pt x="85" y="46"/>
                  </a:lnTo>
                  <a:lnTo>
                    <a:pt x="83" y="46"/>
                  </a:lnTo>
                  <a:lnTo>
                    <a:pt x="82" y="42"/>
                  </a:lnTo>
                  <a:lnTo>
                    <a:pt x="80" y="41"/>
                  </a:lnTo>
                  <a:lnTo>
                    <a:pt x="80" y="40"/>
                  </a:lnTo>
                  <a:lnTo>
                    <a:pt x="80" y="39"/>
                  </a:lnTo>
                  <a:lnTo>
                    <a:pt x="80" y="36"/>
                  </a:lnTo>
                  <a:lnTo>
                    <a:pt x="81" y="36"/>
                  </a:lnTo>
                  <a:lnTo>
                    <a:pt x="81" y="36"/>
                  </a:lnTo>
                  <a:lnTo>
                    <a:pt x="81" y="34"/>
                  </a:lnTo>
                  <a:lnTo>
                    <a:pt x="81" y="34"/>
                  </a:lnTo>
                  <a:lnTo>
                    <a:pt x="81" y="33"/>
                  </a:lnTo>
                  <a:lnTo>
                    <a:pt x="80" y="31"/>
                  </a:lnTo>
                  <a:lnTo>
                    <a:pt x="78" y="27"/>
                  </a:lnTo>
                  <a:lnTo>
                    <a:pt x="78" y="25"/>
                  </a:lnTo>
                  <a:lnTo>
                    <a:pt x="77" y="25"/>
                  </a:lnTo>
                  <a:lnTo>
                    <a:pt x="75" y="12"/>
                  </a:lnTo>
                  <a:lnTo>
                    <a:pt x="75" y="12"/>
                  </a:lnTo>
                  <a:lnTo>
                    <a:pt x="75" y="11"/>
                  </a:lnTo>
                  <a:lnTo>
                    <a:pt x="75" y="11"/>
                  </a:lnTo>
                  <a:lnTo>
                    <a:pt x="75" y="10"/>
                  </a:lnTo>
                  <a:lnTo>
                    <a:pt x="75" y="9"/>
                  </a:lnTo>
                  <a:lnTo>
                    <a:pt x="74" y="8"/>
                  </a:lnTo>
                  <a:lnTo>
                    <a:pt x="72" y="8"/>
                  </a:lnTo>
                  <a:lnTo>
                    <a:pt x="72" y="7"/>
                  </a:lnTo>
                  <a:lnTo>
                    <a:pt x="70" y="5"/>
                  </a:lnTo>
                  <a:lnTo>
                    <a:pt x="70" y="5"/>
                  </a:lnTo>
                  <a:lnTo>
                    <a:pt x="69" y="3"/>
                  </a:lnTo>
                  <a:lnTo>
                    <a:pt x="68" y="3"/>
                  </a:lnTo>
                  <a:lnTo>
                    <a:pt x="68" y="2"/>
                  </a:lnTo>
                  <a:lnTo>
                    <a:pt x="67" y="1"/>
                  </a:lnTo>
                  <a:lnTo>
                    <a:pt x="67" y="1"/>
                  </a:lnTo>
                  <a:lnTo>
                    <a:pt x="67" y="3"/>
                  </a:lnTo>
                  <a:lnTo>
                    <a:pt x="68" y="3"/>
                  </a:lnTo>
                  <a:lnTo>
                    <a:pt x="68" y="4"/>
                  </a:lnTo>
                  <a:lnTo>
                    <a:pt x="67" y="4"/>
                  </a:lnTo>
                  <a:lnTo>
                    <a:pt x="65" y="4"/>
                  </a:lnTo>
                  <a:lnTo>
                    <a:pt x="64" y="1"/>
                  </a:lnTo>
                  <a:lnTo>
                    <a:pt x="64" y="1"/>
                  </a:lnTo>
                  <a:lnTo>
                    <a:pt x="61" y="1"/>
                  </a:lnTo>
                  <a:lnTo>
                    <a:pt x="61" y="1"/>
                  </a:lnTo>
                  <a:lnTo>
                    <a:pt x="61" y="1"/>
                  </a:lnTo>
                  <a:lnTo>
                    <a:pt x="61" y="1"/>
                  </a:lnTo>
                  <a:lnTo>
                    <a:pt x="61" y="2"/>
                  </a:lnTo>
                  <a:lnTo>
                    <a:pt x="61" y="3"/>
                  </a:lnTo>
                  <a:lnTo>
                    <a:pt x="61" y="4"/>
                  </a:lnTo>
                  <a:lnTo>
                    <a:pt x="61" y="4"/>
                  </a:lnTo>
                  <a:lnTo>
                    <a:pt x="60" y="4"/>
                  </a:lnTo>
                  <a:lnTo>
                    <a:pt x="60" y="5"/>
                  </a:lnTo>
                  <a:lnTo>
                    <a:pt x="61" y="5"/>
                  </a:lnTo>
                  <a:lnTo>
                    <a:pt x="61" y="6"/>
                  </a:lnTo>
                  <a:lnTo>
                    <a:pt x="60" y="6"/>
                  </a:lnTo>
                  <a:lnTo>
                    <a:pt x="61" y="7"/>
                  </a:lnTo>
                  <a:lnTo>
                    <a:pt x="62" y="16"/>
                  </a:lnTo>
                  <a:lnTo>
                    <a:pt x="62" y="17"/>
                  </a:lnTo>
                  <a:lnTo>
                    <a:pt x="62" y="18"/>
                  </a:lnTo>
                  <a:lnTo>
                    <a:pt x="62" y="19"/>
                  </a:lnTo>
                  <a:lnTo>
                    <a:pt x="62" y="19"/>
                  </a:lnTo>
                  <a:lnTo>
                    <a:pt x="62" y="23"/>
                  </a:lnTo>
                  <a:lnTo>
                    <a:pt x="63" y="23"/>
                  </a:lnTo>
                  <a:lnTo>
                    <a:pt x="63" y="24"/>
                  </a:lnTo>
                  <a:lnTo>
                    <a:pt x="63" y="25"/>
                  </a:lnTo>
                  <a:lnTo>
                    <a:pt x="64" y="27"/>
                  </a:lnTo>
                  <a:lnTo>
                    <a:pt x="64" y="27"/>
                  </a:lnTo>
                  <a:lnTo>
                    <a:pt x="64" y="28"/>
                  </a:lnTo>
                  <a:lnTo>
                    <a:pt x="64" y="29"/>
                  </a:lnTo>
                  <a:lnTo>
                    <a:pt x="63" y="30"/>
                  </a:lnTo>
                  <a:lnTo>
                    <a:pt x="61" y="30"/>
                  </a:lnTo>
                  <a:lnTo>
                    <a:pt x="61" y="31"/>
                  </a:lnTo>
                  <a:lnTo>
                    <a:pt x="61" y="31"/>
                  </a:lnTo>
                  <a:lnTo>
                    <a:pt x="60" y="30"/>
                  </a:lnTo>
                  <a:lnTo>
                    <a:pt x="59" y="30"/>
                  </a:lnTo>
                  <a:lnTo>
                    <a:pt x="59" y="27"/>
                  </a:lnTo>
                  <a:lnTo>
                    <a:pt x="60" y="26"/>
                  </a:lnTo>
                  <a:lnTo>
                    <a:pt x="58" y="25"/>
                  </a:lnTo>
                  <a:lnTo>
                    <a:pt x="58" y="22"/>
                  </a:lnTo>
                  <a:lnTo>
                    <a:pt x="57" y="20"/>
                  </a:lnTo>
                  <a:lnTo>
                    <a:pt x="57" y="16"/>
                  </a:lnTo>
                  <a:lnTo>
                    <a:pt x="57" y="14"/>
                  </a:lnTo>
                  <a:lnTo>
                    <a:pt x="56" y="14"/>
                  </a:lnTo>
                  <a:lnTo>
                    <a:pt x="56" y="13"/>
                  </a:lnTo>
                  <a:lnTo>
                    <a:pt x="56" y="13"/>
                  </a:lnTo>
                  <a:lnTo>
                    <a:pt x="55" y="12"/>
                  </a:lnTo>
                  <a:lnTo>
                    <a:pt x="55" y="12"/>
                  </a:lnTo>
                  <a:lnTo>
                    <a:pt x="54" y="12"/>
                  </a:lnTo>
                  <a:lnTo>
                    <a:pt x="53" y="12"/>
                  </a:lnTo>
                  <a:lnTo>
                    <a:pt x="53" y="11"/>
                  </a:lnTo>
                  <a:lnTo>
                    <a:pt x="53" y="9"/>
                  </a:lnTo>
                  <a:lnTo>
                    <a:pt x="53" y="8"/>
                  </a:lnTo>
                  <a:lnTo>
                    <a:pt x="51" y="9"/>
                  </a:lnTo>
                  <a:lnTo>
                    <a:pt x="51" y="8"/>
                  </a:lnTo>
                  <a:lnTo>
                    <a:pt x="48" y="7"/>
                  </a:lnTo>
                  <a:lnTo>
                    <a:pt x="47" y="7"/>
                  </a:lnTo>
                  <a:lnTo>
                    <a:pt x="47" y="8"/>
                  </a:lnTo>
                  <a:lnTo>
                    <a:pt x="49" y="10"/>
                  </a:lnTo>
                  <a:lnTo>
                    <a:pt x="50" y="11"/>
                  </a:lnTo>
                  <a:lnTo>
                    <a:pt x="50" y="12"/>
                  </a:lnTo>
                  <a:lnTo>
                    <a:pt x="50" y="13"/>
                  </a:lnTo>
                  <a:lnTo>
                    <a:pt x="49" y="12"/>
                  </a:lnTo>
                  <a:lnTo>
                    <a:pt x="49" y="12"/>
                  </a:lnTo>
                  <a:lnTo>
                    <a:pt x="49" y="13"/>
                  </a:lnTo>
                  <a:lnTo>
                    <a:pt x="50" y="14"/>
                  </a:lnTo>
                  <a:lnTo>
                    <a:pt x="50" y="15"/>
                  </a:lnTo>
                  <a:lnTo>
                    <a:pt x="50" y="16"/>
                  </a:lnTo>
                  <a:lnTo>
                    <a:pt x="49" y="15"/>
                  </a:lnTo>
                  <a:lnTo>
                    <a:pt x="49" y="15"/>
                  </a:lnTo>
                  <a:lnTo>
                    <a:pt x="49" y="15"/>
                  </a:lnTo>
                  <a:lnTo>
                    <a:pt x="50" y="16"/>
                  </a:lnTo>
                  <a:lnTo>
                    <a:pt x="49" y="16"/>
                  </a:lnTo>
                  <a:lnTo>
                    <a:pt x="48" y="15"/>
                  </a:lnTo>
                  <a:lnTo>
                    <a:pt x="47" y="16"/>
                  </a:lnTo>
                  <a:lnTo>
                    <a:pt x="46" y="15"/>
                  </a:lnTo>
                  <a:lnTo>
                    <a:pt x="45" y="16"/>
                  </a:lnTo>
                  <a:lnTo>
                    <a:pt x="44" y="16"/>
                  </a:lnTo>
                  <a:lnTo>
                    <a:pt x="44" y="19"/>
                  </a:lnTo>
                  <a:lnTo>
                    <a:pt x="43" y="19"/>
                  </a:lnTo>
                  <a:lnTo>
                    <a:pt x="42" y="19"/>
                  </a:lnTo>
                  <a:lnTo>
                    <a:pt x="43" y="18"/>
                  </a:lnTo>
                  <a:lnTo>
                    <a:pt x="43" y="17"/>
                  </a:lnTo>
                  <a:lnTo>
                    <a:pt x="42" y="18"/>
                  </a:lnTo>
                  <a:lnTo>
                    <a:pt x="41" y="19"/>
                  </a:lnTo>
                  <a:lnTo>
                    <a:pt x="39" y="19"/>
                  </a:lnTo>
                  <a:lnTo>
                    <a:pt x="39" y="19"/>
                  </a:lnTo>
                  <a:lnTo>
                    <a:pt x="43" y="15"/>
                  </a:lnTo>
                  <a:lnTo>
                    <a:pt x="42" y="13"/>
                  </a:lnTo>
                  <a:lnTo>
                    <a:pt x="42" y="12"/>
                  </a:lnTo>
                  <a:lnTo>
                    <a:pt x="41" y="11"/>
                  </a:lnTo>
                  <a:lnTo>
                    <a:pt x="40" y="10"/>
                  </a:lnTo>
                  <a:lnTo>
                    <a:pt x="39" y="9"/>
                  </a:lnTo>
                  <a:lnTo>
                    <a:pt x="36" y="8"/>
                  </a:lnTo>
                  <a:lnTo>
                    <a:pt x="33" y="6"/>
                  </a:lnTo>
                  <a:lnTo>
                    <a:pt x="31" y="7"/>
                  </a:lnTo>
                  <a:lnTo>
                    <a:pt x="31" y="7"/>
                  </a:lnTo>
                  <a:lnTo>
                    <a:pt x="31" y="8"/>
                  </a:lnTo>
                  <a:lnTo>
                    <a:pt x="31" y="8"/>
                  </a:lnTo>
                  <a:lnTo>
                    <a:pt x="30" y="10"/>
                  </a:lnTo>
                  <a:lnTo>
                    <a:pt x="30" y="11"/>
                  </a:lnTo>
                  <a:lnTo>
                    <a:pt x="31" y="12"/>
                  </a:lnTo>
                  <a:lnTo>
                    <a:pt x="30" y="13"/>
                  </a:lnTo>
                  <a:lnTo>
                    <a:pt x="28" y="14"/>
                  </a:lnTo>
                  <a:lnTo>
                    <a:pt x="28" y="12"/>
                  </a:lnTo>
                  <a:lnTo>
                    <a:pt x="28" y="12"/>
                  </a:lnTo>
                  <a:lnTo>
                    <a:pt x="24" y="15"/>
                  </a:lnTo>
                  <a:lnTo>
                    <a:pt x="24" y="14"/>
                  </a:lnTo>
                  <a:lnTo>
                    <a:pt x="24" y="13"/>
                  </a:lnTo>
                  <a:lnTo>
                    <a:pt x="25" y="13"/>
                  </a:lnTo>
                  <a:lnTo>
                    <a:pt x="26" y="12"/>
                  </a:lnTo>
                  <a:lnTo>
                    <a:pt x="26" y="12"/>
                  </a:lnTo>
                  <a:lnTo>
                    <a:pt x="26" y="12"/>
                  </a:lnTo>
                  <a:lnTo>
                    <a:pt x="26" y="10"/>
                  </a:lnTo>
                  <a:lnTo>
                    <a:pt x="28" y="9"/>
                  </a:lnTo>
                  <a:lnTo>
                    <a:pt x="28" y="3"/>
                  </a:lnTo>
                  <a:lnTo>
                    <a:pt x="27" y="2"/>
                  </a:lnTo>
                  <a:lnTo>
                    <a:pt x="27" y="1"/>
                  </a:lnTo>
                  <a:lnTo>
                    <a:pt x="26" y="1"/>
                  </a:lnTo>
                  <a:lnTo>
                    <a:pt x="25" y="1"/>
                  </a:lnTo>
                  <a:lnTo>
                    <a:pt x="24" y="0"/>
                  </a:lnTo>
                  <a:lnTo>
                    <a:pt x="17" y="5"/>
                  </a:lnTo>
                  <a:lnTo>
                    <a:pt x="15" y="5"/>
                  </a:lnTo>
                  <a:lnTo>
                    <a:pt x="14" y="6"/>
                  </a:lnTo>
                  <a:lnTo>
                    <a:pt x="13" y="6"/>
                  </a:lnTo>
                  <a:lnTo>
                    <a:pt x="4" y="16"/>
                  </a:lnTo>
                  <a:lnTo>
                    <a:pt x="3" y="17"/>
                  </a:lnTo>
                  <a:lnTo>
                    <a:pt x="3" y="19"/>
                  </a:lnTo>
                  <a:lnTo>
                    <a:pt x="4" y="19"/>
                  </a:lnTo>
                  <a:lnTo>
                    <a:pt x="5" y="19"/>
                  </a:lnTo>
                  <a:lnTo>
                    <a:pt x="6" y="19"/>
                  </a:lnTo>
                  <a:lnTo>
                    <a:pt x="6" y="20"/>
                  </a:lnTo>
                  <a:lnTo>
                    <a:pt x="6" y="21"/>
                  </a:lnTo>
                  <a:lnTo>
                    <a:pt x="3" y="22"/>
                  </a:lnTo>
                  <a:lnTo>
                    <a:pt x="1" y="26"/>
                  </a:lnTo>
                  <a:lnTo>
                    <a:pt x="0" y="27"/>
                  </a:lnTo>
                  <a:lnTo>
                    <a:pt x="1" y="32"/>
                  </a:lnTo>
                  <a:lnTo>
                    <a:pt x="3" y="31"/>
                  </a:lnTo>
                  <a:lnTo>
                    <a:pt x="3" y="31"/>
                  </a:lnTo>
                  <a:lnTo>
                    <a:pt x="4" y="32"/>
                  </a:lnTo>
                  <a:lnTo>
                    <a:pt x="4" y="33"/>
                  </a:lnTo>
                  <a:lnTo>
                    <a:pt x="6" y="32"/>
                  </a:lnTo>
                  <a:lnTo>
                    <a:pt x="7" y="31"/>
                  </a:lnTo>
                  <a:lnTo>
                    <a:pt x="7" y="34"/>
                  </a:lnTo>
                  <a:lnTo>
                    <a:pt x="6" y="34"/>
                  </a:lnTo>
                  <a:lnTo>
                    <a:pt x="5" y="34"/>
                  </a:lnTo>
                  <a:lnTo>
                    <a:pt x="5" y="35"/>
                  </a:lnTo>
                  <a:lnTo>
                    <a:pt x="5" y="36"/>
                  </a:lnTo>
                  <a:lnTo>
                    <a:pt x="6" y="36"/>
                  </a:lnTo>
                  <a:lnTo>
                    <a:pt x="6" y="36"/>
                  </a:lnTo>
                  <a:lnTo>
                    <a:pt x="7" y="36"/>
                  </a:lnTo>
                  <a:lnTo>
                    <a:pt x="9" y="36"/>
                  </a:lnTo>
                  <a:lnTo>
                    <a:pt x="9" y="35"/>
                  </a:lnTo>
                  <a:lnTo>
                    <a:pt x="8" y="35"/>
                  </a:lnTo>
                  <a:lnTo>
                    <a:pt x="9" y="34"/>
                  </a:lnTo>
                  <a:lnTo>
                    <a:pt x="10" y="34"/>
                  </a:lnTo>
                  <a:lnTo>
                    <a:pt x="10" y="35"/>
                  </a:lnTo>
                  <a:lnTo>
                    <a:pt x="10" y="35"/>
                  </a:lnTo>
                  <a:lnTo>
                    <a:pt x="11" y="35"/>
                  </a:lnTo>
                  <a:lnTo>
                    <a:pt x="11" y="35"/>
                  </a:lnTo>
                  <a:lnTo>
                    <a:pt x="13" y="35"/>
                  </a:lnTo>
                  <a:lnTo>
                    <a:pt x="13" y="34"/>
                  </a:lnTo>
                  <a:lnTo>
                    <a:pt x="20" y="34"/>
                  </a:lnTo>
                  <a:lnTo>
                    <a:pt x="20" y="34"/>
                  </a:lnTo>
                  <a:lnTo>
                    <a:pt x="19" y="34"/>
                  </a:lnTo>
                  <a:lnTo>
                    <a:pt x="17" y="34"/>
                  </a:lnTo>
                  <a:lnTo>
                    <a:pt x="17" y="35"/>
                  </a:lnTo>
                  <a:lnTo>
                    <a:pt x="18" y="36"/>
                  </a:lnTo>
                  <a:lnTo>
                    <a:pt x="19" y="36"/>
                  </a:lnTo>
                  <a:lnTo>
                    <a:pt x="18" y="37"/>
                  </a:lnTo>
                  <a:lnTo>
                    <a:pt x="17" y="37"/>
                  </a:lnTo>
                  <a:lnTo>
                    <a:pt x="17" y="37"/>
                  </a:lnTo>
                  <a:lnTo>
                    <a:pt x="17" y="36"/>
                  </a:lnTo>
                  <a:lnTo>
                    <a:pt x="6" y="40"/>
                  </a:lnTo>
                  <a:lnTo>
                    <a:pt x="5" y="42"/>
                  </a:lnTo>
                  <a:lnTo>
                    <a:pt x="5" y="44"/>
                  </a:lnTo>
                  <a:lnTo>
                    <a:pt x="7" y="47"/>
                  </a:lnTo>
                  <a:lnTo>
                    <a:pt x="9" y="48"/>
                  </a:lnTo>
                  <a:lnTo>
                    <a:pt x="9" y="48"/>
                  </a:lnTo>
                  <a:lnTo>
                    <a:pt x="9" y="48"/>
                  </a:lnTo>
                  <a:lnTo>
                    <a:pt x="10" y="48"/>
                  </a:lnTo>
                  <a:lnTo>
                    <a:pt x="12" y="49"/>
                  </a:lnTo>
                  <a:lnTo>
                    <a:pt x="16" y="48"/>
                  </a:lnTo>
                  <a:lnTo>
                    <a:pt x="17" y="49"/>
                  </a:lnTo>
                  <a:lnTo>
                    <a:pt x="17" y="50"/>
                  </a:lnTo>
                  <a:lnTo>
                    <a:pt x="19" y="50"/>
                  </a:lnTo>
                  <a:lnTo>
                    <a:pt x="20" y="50"/>
                  </a:lnTo>
                  <a:lnTo>
                    <a:pt x="28" y="48"/>
                  </a:lnTo>
                  <a:lnTo>
                    <a:pt x="29" y="48"/>
                  </a:lnTo>
                  <a:lnTo>
                    <a:pt x="30" y="48"/>
                  </a:lnTo>
                  <a:lnTo>
                    <a:pt x="31" y="48"/>
                  </a:lnTo>
                  <a:lnTo>
                    <a:pt x="32" y="49"/>
                  </a:lnTo>
                  <a:lnTo>
                    <a:pt x="34" y="50"/>
                  </a:lnTo>
                  <a:lnTo>
                    <a:pt x="35" y="50"/>
                  </a:lnTo>
                  <a:lnTo>
                    <a:pt x="35" y="51"/>
                  </a:lnTo>
                  <a:lnTo>
                    <a:pt x="37" y="51"/>
                  </a:lnTo>
                  <a:lnTo>
                    <a:pt x="38" y="52"/>
                  </a:lnTo>
                  <a:lnTo>
                    <a:pt x="39" y="52"/>
                  </a:lnTo>
                  <a:lnTo>
                    <a:pt x="39" y="53"/>
                  </a:lnTo>
                  <a:lnTo>
                    <a:pt x="38" y="53"/>
                  </a:lnTo>
                  <a:lnTo>
                    <a:pt x="37" y="52"/>
                  </a:lnTo>
                  <a:lnTo>
                    <a:pt x="37" y="53"/>
                  </a:lnTo>
                  <a:lnTo>
                    <a:pt x="37" y="54"/>
                  </a:lnTo>
                  <a:lnTo>
                    <a:pt x="36" y="55"/>
                  </a:lnTo>
                  <a:lnTo>
                    <a:pt x="27" y="53"/>
                  </a:lnTo>
                  <a:lnTo>
                    <a:pt x="10" y="59"/>
                  </a:lnTo>
                  <a:lnTo>
                    <a:pt x="11" y="63"/>
                  </a:lnTo>
                  <a:lnTo>
                    <a:pt x="12" y="63"/>
                  </a:lnTo>
                  <a:lnTo>
                    <a:pt x="12" y="66"/>
                  </a:lnTo>
                  <a:lnTo>
                    <a:pt x="13" y="67"/>
                  </a:lnTo>
                  <a:lnTo>
                    <a:pt x="14" y="67"/>
                  </a:lnTo>
                  <a:lnTo>
                    <a:pt x="14" y="67"/>
                  </a:lnTo>
                  <a:lnTo>
                    <a:pt x="17" y="70"/>
                  </a:lnTo>
                  <a:lnTo>
                    <a:pt x="20" y="70"/>
                  </a:lnTo>
                  <a:lnTo>
                    <a:pt x="21" y="71"/>
                  </a:lnTo>
                  <a:lnTo>
                    <a:pt x="23" y="71"/>
                  </a:lnTo>
                  <a:lnTo>
                    <a:pt x="24" y="70"/>
                  </a:lnTo>
                  <a:lnTo>
                    <a:pt x="26" y="70"/>
                  </a:lnTo>
                  <a:lnTo>
                    <a:pt x="28" y="70"/>
                  </a:lnTo>
                  <a:lnTo>
                    <a:pt x="28" y="71"/>
                  </a:lnTo>
                  <a:lnTo>
                    <a:pt x="29" y="72"/>
                  </a:lnTo>
                  <a:lnTo>
                    <a:pt x="29" y="73"/>
                  </a:lnTo>
                  <a:lnTo>
                    <a:pt x="29" y="73"/>
                  </a:lnTo>
                  <a:lnTo>
                    <a:pt x="31" y="74"/>
                  </a:lnTo>
                  <a:lnTo>
                    <a:pt x="31" y="74"/>
                  </a:lnTo>
                  <a:lnTo>
                    <a:pt x="30" y="75"/>
                  </a:lnTo>
                  <a:lnTo>
                    <a:pt x="30" y="76"/>
                  </a:lnTo>
                  <a:lnTo>
                    <a:pt x="31" y="80"/>
                  </a:lnTo>
                  <a:lnTo>
                    <a:pt x="34" y="81"/>
                  </a:lnTo>
                  <a:lnTo>
                    <a:pt x="32" y="82"/>
                  </a:lnTo>
                  <a:lnTo>
                    <a:pt x="32" y="82"/>
                  </a:lnTo>
                  <a:lnTo>
                    <a:pt x="39" y="82"/>
                  </a:lnTo>
                  <a:lnTo>
                    <a:pt x="39" y="82"/>
                  </a:lnTo>
                  <a:lnTo>
                    <a:pt x="43" y="81"/>
                  </a:lnTo>
                  <a:lnTo>
                    <a:pt x="43" y="81"/>
                  </a:lnTo>
                  <a:lnTo>
                    <a:pt x="42" y="81"/>
                  </a:lnTo>
                  <a:lnTo>
                    <a:pt x="43" y="81"/>
                  </a:lnTo>
                  <a:lnTo>
                    <a:pt x="44" y="81"/>
                  </a:lnTo>
                  <a:lnTo>
                    <a:pt x="46" y="80"/>
                  </a:lnTo>
                  <a:lnTo>
                    <a:pt x="46" y="81"/>
                  </a:lnTo>
                  <a:lnTo>
                    <a:pt x="47" y="80"/>
                  </a:lnTo>
                  <a:lnTo>
                    <a:pt x="49" y="81"/>
                  </a:lnTo>
                  <a:lnTo>
                    <a:pt x="50" y="80"/>
                  </a:lnTo>
                  <a:lnTo>
                    <a:pt x="50" y="81"/>
                  </a:lnTo>
                  <a:lnTo>
                    <a:pt x="53" y="80"/>
                  </a:lnTo>
                  <a:lnTo>
                    <a:pt x="57" y="78"/>
                  </a:lnTo>
                  <a:lnTo>
                    <a:pt x="58" y="76"/>
                  </a:lnTo>
                  <a:lnTo>
                    <a:pt x="57" y="75"/>
                  </a:lnTo>
                  <a:lnTo>
                    <a:pt x="64" y="74"/>
                  </a:lnTo>
                  <a:lnTo>
                    <a:pt x="66" y="72"/>
                  </a:lnTo>
                  <a:lnTo>
                    <a:pt x="67" y="71"/>
                  </a:lnTo>
                  <a:lnTo>
                    <a:pt x="67" y="70"/>
                  </a:lnTo>
                  <a:lnTo>
                    <a:pt x="67" y="69"/>
                  </a:lnTo>
                  <a:lnTo>
                    <a:pt x="68" y="68"/>
                  </a:lnTo>
                  <a:lnTo>
                    <a:pt x="68" y="67"/>
                  </a:lnTo>
                  <a:lnTo>
                    <a:pt x="70" y="67"/>
                  </a:lnTo>
                  <a:lnTo>
                    <a:pt x="71" y="70"/>
                  </a:lnTo>
                  <a:lnTo>
                    <a:pt x="70" y="70"/>
                  </a:lnTo>
                  <a:lnTo>
                    <a:pt x="70" y="71"/>
                  </a:lnTo>
                  <a:lnTo>
                    <a:pt x="72" y="72"/>
                  </a:lnTo>
                  <a:lnTo>
                    <a:pt x="73" y="72"/>
                  </a:lnTo>
                  <a:lnTo>
                    <a:pt x="75" y="72"/>
                  </a:lnTo>
                  <a:lnTo>
                    <a:pt x="75" y="73"/>
                  </a:lnTo>
                  <a:lnTo>
                    <a:pt x="76" y="73"/>
                  </a:lnTo>
                  <a:lnTo>
                    <a:pt x="77" y="73"/>
                  </a:lnTo>
                  <a:lnTo>
                    <a:pt x="78" y="73"/>
                  </a:lnTo>
                  <a:lnTo>
                    <a:pt x="76" y="75"/>
                  </a:lnTo>
                  <a:lnTo>
                    <a:pt x="76" y="75"/>
                  </a:lnTo>
                  <a:lnTo>
                    <a:pt x="80" y="76"/>
                  </a:lnTo>
                  <a:lnTo>
                    <a:pt x="81" y="75"/>
                  </a:lnTo>
                  <a:lnTo>
                    <a:pt x="82" y="75"/>
                  </a:lnTo>
                  <a:lnTo>
                    <a:pt x="82" y="76"/>
                  </a:lnTo>
                  <a:lnTo>
                    <a:pt x="84" y="77"/>
                  </a:lnTo>
                  <a:lnTo>
                    <a:pt x="84" y="78"/>
                  </a:lnTo>
                  <a:lnTo>
                    <a:pt x="87" y="78"/>
                  </a:lnTo>
                  <a:lnTo>
                    <a:pt x="88" y="78"/>
                  </a:lnTo>
                  <a:lnTo>
                    <a:pt x="89" y="78"/>
                  </a:lnTo>
                  <a:lnTo>
                    <a:pt x="90" y="78"/>
                  </a:lnTo>
                  <a:lnTo>
                    <a:pt x="90" y="78"/>
                  </a:lnTo>
                  <a:lnTo>
                    <a:pt x="90" y="76"/>
                  </a:lnTo>
                  <a:lnTo>
                    <a:pt x="90" y="77"/>
                  </a:lnTo>
                  <a:lnTo>
                    <a:pt x="92" y="77"/>
                  </a:lnTo>
                  <a:lnTo>
                    <a:pt x="92" y="76"/>
                  </a:lnTo>
                  <a:lnTo>
                    <a:pt x="94" y="75"/>
                  </a:lnTo>
                  <a:lnTo>
                    <a:pt x="95" y="75"/>
                  </a:lnTo>
                  <a:lnTo>
                    <a:pt x="95" y="74"/>
                  </a:lnTo>
                  <a:lnTo>
                    <a:pt x="96" y="74"/>
                  </a:lnTo>
                  <a:lnTo>
                    <a:pt x="96" y="73"/>
                  </a:lnTo>
                  <a:lnTo>
                    <a:pt x="96" y="74"/>
                  </a:lnTo>
                  <a:lnTo>
                    <a:pt x="97" y="74"/>
                  </a:lnTo>
                  <a:lnTo>
                    <a:pt x="97" y="72"/>
                  </a:lnTo>
                  <a:lnTo>
                    <a:pt x="97" y="71"/>
                  </a:lnTo>
                  <a:lnTo>
                    <a:pt x="95" y="71"/>
                  </a:lnTo>
                  <a:lnTo>
                    <a:pt x="94" y="70"/>
                  </a:lnTo>
                  <a:lnTo>
                    <a:pt x="94" y="72"/>
                  </a:lnTo>
                  <a:lnTo>
                    <a:pt x="93" y="71"/>
                  </a:lnTo>
                  <a:lnTo>
                    <a:pt x="93" y="70"/>
                  </a:lnTo>
                  <a:lnTo>
                    <a:pt x="93" y="70"/>
                  </a:lnTo>
                  <a:lnTo>
                    <a:pt x="93" y="70"/>
                  </a:lnTo>
                  <a:lnTo>
                    <a:pt x="93" y="70"/>
                  </a:lnTo>
                  <a:lnTo>
                    <a:pt x="94" y="69"/>
                  </a:lnTo>
                  <a:lnTo>
                    <a:pt x="94" y="68"/>
                  </a:lnTo>
                  <a:lnTo>
                    <a:pt x="95" y="67"/>
                  </a:lnTo>
                  <a:lnTo>
                    <a:pt x="93" y="67"/>
                  </a:lnTo>
                  <a:lnTo>
                    <a:pt x="93" y="67"/>
                  </a:lnTo>
                  <a:lnTo>
                    <a:pt x="91" y="67"/>
                  </a:lnTo>
                  <a:lnTo>
                    <a:pt x="91" y="67"/>
                  </a:lnTo>
                  <a:lnTo>
                    <a:pt x="90" y="69"/>
                  </a:lnTo>
                  <a:lnTo>
                    <a:pt x="89" y="70"/>
                  </a:lnTo>
                  <a:lnTo>
                    <a:pt x="89" y="68"/>
                  </a:lnTo>
                  <a:lnTo>
                    <a:pt x="88" y="67"/>
                  </a:lnTo>
                  <a:lnTo>
                    <a:pt x="88" y="66"/>
                  </a:lnTo>
                  <a:lnTo>
                    <a:pt x="89" y="66"/>
                  </a:lnTo>
                  <a:lnTo>
                    <a:pt x="90" y="66"/>
                  </a:lnTo>
                  <a:lnTo>
                    <a:pt x="90" y="67"/>
                  </a:lnTo>
                  <a:lnTo>
                    <a:pt x="91" y="66"/>
                  </a:lnTo>
                  <a:lnTo>
                    <a:pt x="91" y="63"/>
                  </a:lnTo>
                  <a:lnTo>
                    <a:pt x="91" y="63"/>
                  </a:lnTo>
                  <a:lnTo>
                    <a:pt x="91" y="63"/>
                  </a:lnTo>
                  <a:lnTo>
                    <a:pt x="92" y="62"/>
                  </a:lnTo>
                  <a:lnTo>
                    <a:pt x="93" y="62"/>
                  </a:lnTo>
                  <a:lnTo>
                    <a:pt x="93" y="61"/>
                  </a:lnTo>
                  <a:lnTo>
                    <a:pt x="93" y="61"/>
                  </a:lnTo>
                  <a:lnTo>
                    <a:pt x="93" y="61"/>
                  </a:lnTo>
                  <a:lnTo>
                    <a:pt x="94" y="60"/>
                  </a:lnTo>
                  <a:lnTo>
                    <a:pt x="94" y="62"/>
                  </a:lnTo>
                  <a:lnTo>
                    <a:pt x="94" y="63"/>
                  </a:lnTo>
                  <a:lnTo>
                    <a:pt x="95" y="63"/>
                  </a:lnTo>
                  <a:lnTo>
                    <a:pt x="95" y="63"/>
                  </a:lnTo>
                  <a:lnTo>
                    <a:pt x="96" y="63"/>
                  </a:lnTo>
                  <a:lnTo>
                    <a:pt x="97" y="64"/>
                  </a:lnTo>
                  <a:lnTo>
                    <a:pt x="97" y="64"/>
                  </a:lnTo>
                  <a:lnTo>
                    <a:pt x="97" y="60"/>
                  </a:lnTo>
                  <a:lnTo>
                    <a:pt x="97" y="62"/>
                  </a:lnTo>
                  <a:lnTo>
                    <a:pt x="98" y="64"/>
                  </a:lnTo>
                  <a:lnTo>
                    <a:pt x="99" y="64"/>
                  </a:lnTo>
                  <a:lnTo>
                    <a:pt x="100" y="64"/>
                  </a:lnTo>
                  <a:lnTo>
                    <a:pt x="100" y="63"/>
                  </a:lnTo>
                  <a:lnTo>
                    <a:pt x="100" y="60"/>
                  </a:lnTo>
                  <a:lnTo>
                    <a:pt x="100" y="59"/>
                  </a:lnTo>
                  <a:lnTo>
                    <a:pt x="100" y="5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8" name="Freeform 56"/>
            <p:cNvSpPr>
              <a:spLocks/>
            </p:cNvSpPr>
            <p:nvPr/>
          </p:nvSpPr>
          <p:spPr bwMode="auto">
            <a:xfrm>
              <a:off x="8126682" y="1718250"/>
              <a:ext cx="71539" cy="37740"/>
            </a:xfrm>
            <a:custGeom>
              <a:avLst/>
              <a:gdLst/>
              <a:ahLst/>
              <a:cxnLst>
                <a:cxn ang="0">
                  <a:pos x="8" y="11"/>
                </a:cxn>
                <a:cxn ang="0">
                  <a:pos x="10" y="12"/>
                </a:cxn>
                <a:cxn ang="0">
                  <a:pos x="11" y="11"/>
                </a:cxn>
                <a:cxn ang="0">
                  <a:pos x="12" y="12"/>
                </a:cxn>
                <a:cxn ang="0">
                  <a:pos x="14" y="12"/>
                </a:cxn>
                <a:cxn ang="0">
                  <a:pos x="16" y="12"/>
                </a:cxn>
                <a:cxn ang="0">
                  <a:pos x="18" y="13"/>
                </a:cxn>
                <a:cxn ang="0">
                  <a:pos x="19" y="13"/>
                </a:cxn>
                <a:cxn ang="0">
                  <a:pos x="19" y="13"/>
                </a:cxn>
                <a:cxn ang="0">
                  <a:pos x="21" y="13"/>
                </a:cxn>
                <a:cxn ang="0">
                  <a:pos x="20" y="9"/>
                </a:cxn>
                <a:cxn ang="0">
                  <a:pos x="19" y="5"/>
                </a:cxn>
                <a:cxn ang="0">
                  <a:pos x="16" y="4"/>
                </a:cxn>
                <a:cxn ang="0">
                  <a:pos x="15" y="1"/>
                </a:cxn>
                <a:cxn ang="0">
                  <a:pos x="14" y="1"/>
                </a:cxn>
                <a:cxn ang="0">
                  <a:pos x="13" y="1"/>
                </a:cxn>
                <a:cxn ang="0">
                  <a:pos x="12" y="0"/>
                </a:cxn>
                <a:cxn ang="0">
                  <a:pos x="11" y="0"/>
                </a:cxn>
                <a:cxn ang="0">
                  <a:pos x="8" y="1"/>
                </a:cxn>
                <a:cxn ang="0">
                  <a:pos x="6" y="1"/>
                </a:cxn>
                <a:cxn ang="0">
                  <a:pos x="5" y="2"/>
                </a:cxn>
                <a:cxn ang="0">
                  <a:pos x="5" y="3"/>
                </a:cxn>
                <a:cxn ang="0">
                  <a:pos x="3" y="8"/>
                </a:cxn>
                <a:cxn ang="0">
                  <a:pos x="1" y="8"/>
                </a:cxn>
                <a:cxn ang="0">
                  <a:pos x="0" y="9"/>
                </a:cxn>
                <a:cxn ang="0">
                  <a:pos x="1" y="11"/>
                </a:cxn>
                <a:cxn ang="0">
                  <a:pos x="1" y="11"/>
                </a:cxn>
                <a:cxn ang="0">
                  <a:pos x="4" y="9"/>
                </a:cxn>
                <a:cxn ang="0">
                  <a:pos x="6" y="10"/>
                </a:cxn>
                <a:cxn ang="0">
                  <a:pos x="8" y="11"/>
                </a:cxn>
              </a:cxnLst>
              <a:rect l="0" t="0" r="r" b="b"/>
              <a:pathLst>
                <a:path w="21" h="13">
                  <a:moveTo>
                    <a:pt x="8" y="11"/>
                  </a:moveTo>
                  <a:lnTo>
                    <a:pt x="10" y="12"/>
                  </a:lnTo>
                  <a:lnTo>
                    <a:pt x="11" y="11"/>
                  </a:lnTo>
                  <a:lnTo>
                    <a:pt x="12" y="12"/>
                  </a:lnTo>
                  <a:lnTo>
                    <a:pt x="14" y="12"/>
                  </a:lnTo>
                  <a:lnTo>
                    <a:pt x="16" y="12"/>
                  </a:lnTo>
                  <a:lnTo>
                    <a:pt x="18" y="13"/>
                  </a:lnTo>
                  <a:lnTo>
                    <a:pt x="19" y="13"/>
                  </a:lnTo>
                  <a:lnTo>
                    <a:pt x="19" y="13"/>
                  </a:lnTo>
                  <a:lnTo>
                    <a:pt x="21" y="13"/>
                  </a:lnTo>
                  <a:lnTo>
                    <a:pt x="20" y="9"/>
                  </a:lnTo>
                  <a:lnTo>
                    <a:pt x="19" y="5"/>
                  </a:lnTo>
                  <a:lnTo>
                    <a:pt x="16" y="4"/>
                  </a:lnTo>
                  <a:lnTo>
                    <a:pt x="15" y="1"/>
                  </a:lnTo>
                  <a:lnTo>
                    <a:pt x="14" y="1"/>
                  </a:lnTo>
                  <a:lnTo>
                    <a:pt x="13" y="1"/>
                  </a:lnTo>
                  <a:lnTo>
                    <a:pt x="12" y="0"/>
                  </a:lnTo>
                  <a:lnTo>
                    <a:pt x="11" y="0"/>
                  </a:lnTo>
                  <a:lnTo>
                    <a:pt x="8" y="1"/>
                  </a:lnTo>
                  <a:lnTo>
                    <a:pt x="6" y="1"/>
                  </a:lnTo>
                  <a:lnTo>
                    <a:pt x="5" y="2"/>
                  </a:lnTo>
                  <a:lnTo>
                    <a:pt x="5" y="3"/>
                  </a:lnTo>
                  <a:lnTo>
                    <a:pt x="3" y="8"/>
                  </a:lnTo>
                  <a:lnTo>
                    <a:pt x="1" y="8"/>
                  </a:lnTo>
                  <a:lnTo>
                    <a:pt x="0" y="9"/>
                  </a:lnTo>
                  <a:lnTo>
                    <a:pt x="1" y="11"/>
                  </a:lnTo>
                  <a:lnTo>
                    <a:pt x="1" y="11"/>
                  </a:lnTo>
                  <a:lnTo>
                    <a:pt x="4" y="9"/>
                  </a:lnTo>
                  <a:lnTo>
                    <a:pt x="6" y="10"/>
                  </a:lnTo>
                  <a:lnTo>
                    <a:pt x="8" y="1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9" name="Freeform 57"/>
            <p:cNvSpPr>
              <a:spLocks/>
            </p:cNvSpPr>
            <p:nvPr/>
          </p:nvSpPr>
          <p:spPr bwMode="auto">
            <a:xfrm>
              <a:off x="6965023" y="1793730"/>
              <a:ext cx="23846" cy="17419"/>
            </a:xfrm>
            <a:custGeom>
              <a:avLst/>
              <a:gdLst/>
              <a:ahLst/>
              <a:cxnLst>
                <a:cxn ang="0">
                  <a:pos x="4" y="5"/>
                </a:cxn>
                <a:cxn ang="0">
                  <a:pos x="5" y="4"/>
                </a:cxn>
                <a:cxn ang="0">
                  <a:pos x="7" y="3"/>
                </a:cxn>
                <a:cxn ang="0">
                  <a:pos x="7" y="1"/>
                </a:cxn>
                <a:cxn ang="0">
                  <a:pos x="6" y="1"/>
                </a:cxn>
                <a:cxn ang="0">
                  <a:pos x="3" y="0"/>
                </a:cxn>
                <a:cxn ang="0">
                  <a:pos x="2" y="1"/>
                </a:cxn>
                <a:cxn ang="0">
                  <a:pos x="1" y="1"/>
                </a:cxn>
                <a:cxn ang="0">
                  <a:pos x="0" y="4"/>
                </a:cxn>
                <a:cxn ang="0">
                  <a:pos x="0" y="5"/>
                </a:cxn>
                <a:cxn ang="0">
                  <a:pos x="0" y="6"/>
                </a:cxn>
                <a:cxn ang="0">
                  <a:pos x="4" y="5"/>
                </a:cxn>
              </a:cxnLst>
              <a:rect l="0" t="0" r="r" b="b"/>
              <a:pathLst>
                <a:path w="7" h="6">
                  <a:moveTo>
                    <a:pt x="4" y="5"/>
                  </a:moveTo>
                  <a:lnTo>
                    <a:pt x="5" y="4"/>
                  </a:lnTo>
                  <a:lnTo>
                    <a:pt x="7" y="3"/>
                  </a:lnTo>
                  <a:lnTo>
                    <a:pt x="7" y="1"/>
                  </a:lnTo>
                  <a:lnTo>
                    <a:pt x="6" y="1"/>
                  </a:lnTo>
                  <a:lnTo>
                    <a:pt x="3" y="0"/>
                  </a:lnTo>
                  <a:lnTo>
                    <a:pt x="2" y="1"/>
                  </a:lnTo>
                  <a:lnTo>
                    <a:pt x="1" y="1"/>
                  </a:lnTo>
                  <a:lnTo>
                    <a:pt x="0" y="4"/>
                  </a:lnTo>
                  <a:lnTo>
                    <a:pt x="0" y="5"/>
                  </a:lnTo>
                  <a:lnTo>
                    <a:pt x="0" y="6"/>
                  </a:lnTo>
                  <a:lnTo>
                    <a:pt x="4"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0" name="Freeform 58"/>
            <p:cNvSpPr>
              <a:spLocks/>
            </p:cNvSpPr>
            <p:nvPr/>
          </p:nvSpPr>
          <p:spPr bwMode="auto">
            <a:xfrm>
              <a:off x="6910517" y="1764699"/>
              <a:ext cx="13626" cy="14515"/>
            </a:xfrm>
            <a:custGeom>
              <a:avLst/>
              <a:gdLst/>
              <a:ahLst/>
              <a:cxnLst>
                <a:cxn ang="0">
                  <a:pos x="2" y="5"/>
                </a:cxn>
                <a:cxn ang="0">
                  <a:pos x="3" y="2"/>
                </a:cxn>
                <a:cxn ang="0">
                  <a:pos x="4" y="1"/>
                </a:cxn>
                <a:cxn ang="0">
                  <a:pos x="4" y="1"/>
                </a:cxn>
                <a:cxn ang="0">
                  <a:pos x="2" y="0"/>
                </a:cxn>
                <a:cxn ang="0">
                  <a:pos x="1" y="0"/>
                </a:cxn>
                <a:cxn ang="0">
                  <a:pos x="0" y="1"/>
                </a:cxn>
                <a:cxn ang="0">
                  <a:pos x="0" y="3"/>
                </a:cxn>
                <a:cxn ang="0">
                  <a:pos x="2" y="5"/>
                </a:cxn>
              </a:cxnLst>
              <a:rect l="0" t="0" r="r" b="b"/>
              <a:pathLst>
                <a:path w="4" h="5">
                  <a:moveTo>
                    <a:pt x="2" y="5"/>
                  </a:moveTo>
                  <a:lnTo>
                    <a:pt x="3" y="2"/>
                  </a:lnTo>
                  <a:lnTo>
                    <a:pt x="4" y="1"/>
                  </a:lnTo>
                  <a:lnTo>
                    <a:pt x="4" y="1"/>
                  </a:lnTo>
                  <a:lnTo>
                    <a:pt x="2" y="0"/>
                  </a:lnTo>
                  <a:lnTo>
                    <a:pt x="1" y="0"/>
                  </a:lnTo>
                  <a:lnTo>
                    <a:pt x="0" y="1"/>
                  </a:lnTo>
                  <a:lnTo>
                    <a:pt x="0" y="3"/>
                  </a:lnTo>
                  <a:lnTo>
                    <a:pt x="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1" name="Freeform 59"/>
            <p:cNvSpPr>
              <a:spLocks/>
            </p:cNvSpPr>
            <p:nvPr/>
          </p:nvSpPr>
          <p:spPr bwMode="auto">
            <a:xfrm>
              <a:off x="6995683" y="1767602"/>
              <a:ext cx="13626" cy="20322"/>
            </a:xfrm>
            <a:custGeom>
              <a:avLst/>
              <a:gdLst/>
              <a:ahLst/>
              <a:cxnLst>
                <a:cxn ang="0">
                  <a:pos x="2" y="6"/>
                </a:cxn>
                <a:cxn ang="0">
                  <a:pos x="3" y="6"/>
                </a:cxn>
                <a:cxn ang="0">
                  <a:pos x="4" y="7"/>
                </a:cxn>
                <a:cxn ang="0">
                  <a:pos x="4" y="6"/>
                </a:cxn>
                <a:cxn ang="0">
                  <a:pos x="4" y="2"/>
                </a:cxn>
                <a:cxn ang="0">
                  <a:pos x="3" y="2"/>
                </a:cxn>
                <a:cxn ang="0">
                  <a:pos x="3" y="1"/>
                </a:cxn>
                <a:cxn ang="0">
                  <a:pos x="3" y="0"/>
                </a:cxn>
                <a:cxn ang="0">
                  <a:pos x="2" y="0"/>
                </a:cxn>
                <a:cxn ang="0">
                  <a:pos x="0" y="4"/>
                </a:cxn>
                <a:cxn ang="0">
                  <a:pos x="1" y="6"/>
                </a:cxn>
                <a:cxn ang="0">
                  <a:pos x="2" y="6"/>
                </a:cxn>
              </a:cxnLst>
              <a:rect l="0" t="0" r="r" b="b"/>
              <a:pathLst>
                <a:path w="4" h="7">
                  <a:moveTo>
                    <a:pt x="2" y="6"/>
                  </a:moveTo>
                  <a:lnTo>
                    <a:pt x="3" y="6"/>
                  </a:lnTo>
                  <a:lnTo>
                    <a:pt x="4" y="7"/>
                  </a:lnTo>
                  <a:lnTo>
                    <a:pt x="4" y="6"/>
                  </a:lnTo>
                  <a:lnTo>
                    <a:pt x="4" y="2"/>
                  </a:lnTo>
                  <a:lnTo>
                    <a:pt x="3" y="2"/>
                  </a:lnTo>
                  <a:lnTo>
                    <a:pt x="3" y="1"/>
                  </a:lnTo>
                  <a:lnTo>
                    <a:pt x="3" y="0"/>
                  </a:lnTo>
                  <a:lnTo>
                    <a:pt x="2" y="0"/>
                  </a:lnTo>
                  <a:lnTo>
                    <a:pt x="0" y="4"/>
                  </a:lnTo>
                  <a:lnTo>
                    <a:pt x="1" y="6"/>
                  </a:lnTo>
                  <a:lnTo>
                    <a:pt x="2"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2" name="Freeform 60"/>
            <p:cNvSpPr>
              <a:spLocks/>
            </p:cNvSpPr>
            <p:nvPr/>
          </p:nvSpPr>
          <p:spPr bwMode="auto">
            <a:xfrm>
              <a:off x="6835572" y="1744378"/>
              <a:ext cx="27253" cy="26128"/>
            </a:xfrm>
            <a:custGeom>
              <a:avLst/>
              <a:gdLst/>
              <a:ahLst/>
              <a:cxnLst>
                <a:cxn ang="0">
                  <a:pos x="0" y="9"/>
                </a:cxn>
                <a:cxn ang="0">
                  <a:pos x="1" y="9"/>
                </a:cxn>
                <a:cxn ang="0">
                  <a:pos x="2" y="7"/>
                </a:cxn>
                <a:cxn ang="0">
                  <a:pos x="2" y="8"/>
                </a:cxn>
                <a:cxn ang="0">
                  <a:pos x="4" y="7"/>
                </a:cxn>
                <a:cxn ang="0">
                  <a:pos x="6" y="7"/>
                </a:cxn>
                <a:cxn ang="0">
                  <a:pos x="6" y="6"/>
                </a:cxn>
                <a:cxn ang="0">
                  <a:pos x="8" y="6"/>
                </a:cxn>
                <a:cxn ang="0">
                  <a:pos x="7" y="4"/>
                </a:cxn>
                <a:cxn ang="0">
                  <a:pos x="5" y="4"/>
                </a:cxn>
                <a:cxn ang="0">
                  <a:pos x="6" y="2"/>
                </a:cxn>
                <a:cxn ang="0">
                  <a:pos x="5" y="0"/>
                </a:cxn>
                <a:cxn ang="0">
                  <a:pos x="3" y="0"/>
                </a:cxn>
                <a:cxn ang="0">
                  <a:pos x="2" y="0"/>
                </a:cxn>
                <a:cxn ang="0">
                  <a:pos x="0" y="3"/>
                </a:cxn>
                <a:cxn ang="0">
                  <a:pos x="1" y="7"/>
                </a:cxn>
                <a:cxn ang="0">
                  <a:pos x="0" y="8"/>
                </a:cxn>
                <a:cxn ang="0">
                  <a:pos x="0" y="9"/>
                </a:cxn>
              </a:cxnLst>
              <a:rect l="0" t="0" r="r" b="b"/>
              <a:pathLst>
                <a:path w="8" h="9">
                  <a:moveTo>
                    <a:pt x="0" y="9"/>
                  </a:moveTo>
                  <a:lnTo>
                    <a:pt x="1" y="9"/>
                  </a:lnTo>
                  <a:lnTo>
                    <a:pt x="2" y="7"/>
                  </a:lnTo>
                  <a:lnTo>
                    <a:pt x="2" y="8"/>
                  </a:lnTo>
                  <a:lnTo>
                    <a:pt x="4" y="7"/>
                  </a:lnTo>
                  <a:lnTo>
                    <a:pt x="6" y="7"/>
                  </a:lnTo>
                  <a:lnTo>
                    <a:pt x="6" y="6"/>
                  </a:lnTo>
                  <a:lnTo>
                    <a:pt x="8" y="6"/>
                  </a:lnTo>
                  <a:lnTo>
                    <a:pt x="7" y="4"/>
                  </a:lnTo>
                  <a:lnTo>
                    <a:pt x="5" y="4"/>
                  </a:lnTo>
                  <a:lnTo>
                    <a:pt x="6" y="2"/>
                  </a:lnTo>
                  <a:lnTo>
                    <a:pt x="5" y="0"/>
                  </a:lnTo>
                  <a:lnTo>
                    <a:pt x="3" y="0"/>
                  </a:lnTo>
                  <a:lnTo>
                    <a:pt x="2" y="0"/>
                  </a:lnTo>
                  <a:lnTo>
                    <a:pt x="0" y="3"/>
                  </a:lnTo>
                  <a:lnTo>
                    <a:pt x="1" y="7"/>
                  </a:lnTo>
                  <a:lnTo>
                    <a:pt x="0" y="8"/>
                  </a:lnTo>
                  <a:lnTo>
                    <a:pt x="0"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3" name="Freeform 61"/>
            <p:cNvSpPr>
              <a:spLocks/>
            </p:cNvSpPr>
            <p:nvPr/>
          </p:nvSpPr>
          <p:spPr bwMode="auto">
            <a:xfrm>
              <a:off x="6838978" y="2060814"/>
              <a:ext cx="23846" cy="11612"/>
            </a:xfrm>
            <a:custGeom>
              <a:avLst/>
              <a:gdLst/>
              <a:ahLst/>
              <a:cxnLst>
                <a:cxn ang="0">
                  <a:pos x="6" y="0"/>
                </a:cxn>
                <a:cxn ang="0">
                  <a:pos x="4" y="0"/>
                </a:cxn>
                <a:cxn ang="0">
                  <a:pos x="1" y="2"/>
                </a:cxn>
                <a:cxn ang="0">
                  <a:pos x="0" y="2"/>
                </a:cxn>
                <a:cxn ang="0">
                  <a:pos x="1" y="3"/>
                </a:cxn>
                <a:cxn ang="0">
                  <a:pos x="1" y="4"/>
                </a:cxn>
                <a:cxn ang="0">
                  <a:pos x="2" y="4"/>
                </a:cxn>
                <a:cxn ang="0">
                  <a:pos x="5" y="2"/>
                </a:cxn>
                <a:cxn ang="0">
                  <a:pos x="7" y="2"/>
                </a:cxn>
                <a:cxn ang="0">
                  <a:pos x="6" y="0"/>
                </a:cxn>
                <a:cxn ang="0">
                  <a:pos x="6" y="0"/>
                </a:cxn>
              </a:cxnLst>
              <a:rect l="0" t="0" r="r" b="b"/>
              <a:pathLst>
                <a:path w="7" h="4">
                  <a:moveTo>
                    <a:pt x="6" y="0"/>
                  </a:moveTo>
                  <a:lnTo>
                    <a:pt x="4" y="0"/>
                  </a:lnTo>
                  <a:lnTo>
                    <a:pt x="1" y="2"/>
                  </a:lnTo>
                  <a:lnTo>
                    <a:pt x="0" y="2"/>
                  </a:lnTo>
                  <a:lnTo>
                    <a:pt x="1" y="3"/>
                  </a:lnTo>
                  <a:lnTo>
                    <a:pt x="1" y="4"/>
                  </a:lnTo>
                  <a:lnTo>
                    <a:pt x="2" y="4"/>
                  </a:lnTo>
                  <a:lnTo>
                    <a:pt x="5" y="2"/>
                  </a:lnTo>
                  <a:lnTo>
                    <a:pt x="7" y="2"/>
                  </a:lnTo>
                  <a:lnTo>
                    <a:pt x="6" y="0"/>
                  </a:lnTo>
                  <a:lnTo>
                    <a:pt x="6"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4" name="Freeform 62"/>
            <p:cNvSpPr>
              <a:spLocks/>
            </p:cNvSpPr>
            <p:nvPr/>
          </p:nvSpPr>
          <p:spPr bwMode="auto">
            <a:xfrm>
              <a:off x="3694664" y="1761796"/>
              <a:ext cx="13626" cy="14515"/>
            </a:xfrm>
            <a:custGeom>
              <a:avLst/>
              <a:gdLst/>
              <a:ahLst/>
              <a:cxnLst>
                <a:cxn ang="0">
                  <a:pos x="3" y="0"/>
                </a:cxn>
                <a:cxn ang="0">
                  <a:pos x="2" y="0"/>
                </a:cxn>
                <a:cxn ang="0">
                  <a:pos x="0" y="1"/>
                </a:cxn>
                <a:cxn ang="0">
                  <a:pos x="2" y="5"/>
                </a:cxn>
                <a:cxn ang="0">
                  <a:pos x="2" y="4"/>
                </a:cxn>
                <a:cxn ang="0">
                  <a:pos x="3" y="4"/>
                </a:cxn>
                <a:cxn ang="0">
                  <a:pos x="3" y="4"/>
                </a:cxn>
                <a:cxn ang="0">
                  <a:pos x="3" y="3"/>
                </a:cxn>
                <a:cxn ang="0">
                  <a:pos x="4" y="2"/>
                </a:cxn>
                <a:cxn ang="0">
                  <a:pos x="4" y="1"/>
                </a:cxn>
                <a:cxn ang="0">
                  <a:pos x="3" y="0"/>
                </a:cxn>
              </a:cxnLst>
              <a:rect l="0" t="0" r="r" b="b"/>
              <a:pathLst>
                <a:path w="4" h="5">
                  <a:moveTo>
                    <a:pt x="3" y="0"/>
                  </a:moveTo>
                  <a:lnTo>
                    <a:pt x="2" y="0"/>
                  </a:lnTo>
                  <a:lnTo>
                    <a:pt x="0" y="1"/>
                  </a:lnTo>
                  <a:lnTo>
                    <a:pt x="2" y="5"/>
                  </a:lnTo>
                  <a:lnTo>
                    <a:pt x="2" y="4"/>
                  </a:lnTo>
                  <a:lnTo>
                    <a:pt x="3" y="4"/>
                  </a:lnTo>
                  <a:lnTo>
                    <a:pt x="3" y="4"/>
                  </a:lnTo>
                  <a:lnTo>
                    <a:pt x="3" y="3"/>
                  </a:lnTo>
                  <a:lnTo>
                    <a:pt x="4" y="2"/>
                  </a:lnTo>
                  <a:lnTo>
                    <a:pt x="4" y="1"/>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5" name="Freeform 63"/>
            <p:cNvSpPr>
              <a:spLocks/>
            </p:cNvSpPr>
            <p:nvPr/>
          </p:nvSpPr>
          <p:spPr bwMode="auto">
            <a:xfrm>
              <a:off x="7063816" y="1898241"/>
              <a:ext cx="10220" cy="14515"/>
            </a:xfrm>
            <a:custGeom>
              <a:avLst/>
              <a:gdLst/>
              <a:ahLst/>
              <a:cxnLst>
                <a:cxn ang="0">
                  <a:pos x="0" y="1"/>
                </a:cxn>
                <a:cxn ang="0">
                  <a:pos x="0" y="1"/>
                </a:cxn>
                <a:cxn ang="0">
                  <a:pos x="0" y="2"/>
                </a:cxn>
                <a:cxn ang="0">
                  <a:pos x="1" y="5"/>
                </a:cxn>
                <a:cxn ang="0">
                  <a:pos x="1" y="5"/>
                </a:cxn>
                <a:cxn ang="0">
                  <a:pos x="1" y="5"/>
                </a:cxn>
                <a:cxn ang="0">
                  <a:pos x="3" y="4"/>
                </a:cxn>
                <a:cxn ang="0">
                  <a:pos x="1" y="0"/>
                </a:cxn>
                <a:cxn ang="0">
                  <a:pos x="1" y="0"/>
                </a:cxn>
                <a:cxn ang="0">
                  <a:pos x="0" y="1"/>
                </a:cxn>
              </a:cxnLst>
              <a:rect l="0" t="0" r="r" b="b"/>
              <a:pathLst>
                <a:path w="3" h="5">
                  <a:moveTo>
                    <a:pt x="0" y="1"/>
                  </a:moveTo>
                  <a:lnTo>
                    <a:pt x="0" y="1"/>
                  </a:lnTo>
                  <a:lnTo>
                    <a:pt x="0" y="2"/>
                  </a:lnTo>
                  <a:lnTo>
                    <a:pt x="1" y="5"/>
                  </a:lnTo>
                  <a:lnTo>
                    <a:pt x="1" y="5"/>
                  </a:lnTo>
                  <a:lnTo>
                    <a:pt x="1" y="5"/>
                  </a:lnTo>
                  <a:lnTo>
                    <a:pt x="3" y="4"/>
                  </a:lnTo>
                  <a:lnTo>
                    <a:pt x="1" y="0"/>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6" name="Freeform 64"/>
            <p:cNvSpPr>
              <a:spLocks/>
            </p:cNvSpPr>
            <p:nvPr/>
          </p:nvSpPr>
          <p:spPr bwMode="auto">
            <a:xfrm>
              <a:off x="3827522" y="1724056"/>
              <a:ext cx="541653" cy="519653"/>
            </a:xfrm>
            <a:custGeom>
              <a:avLst/>
              <a:gdLst/>
              <a:ahLst/>
              <a:cxnLst>
                <a:cxn ang="0">
                  <a:pos x="94" y="46"/>
                </a:cxn>
                <a:cxn ang="0">
                  <a:pos x="87" y="39"/>
                </a:cxn>
                <a:cxn ang="0">
                  <a:pos x="83" y="27"/>
                </a:cxn>
                <a:cxn ang="0">
                  <a:pos x="62" y="28"/>
                </a:cxn>
                <a:cxn ang="0">
                  <a:pos x="51" y="35"/>
                </a:cxn>
                <a:cxn ang="0">
                  <a:pos x="53" y="15"/>
                </a:cxn>
                <a:cxn ang="0">
                  <a:pos x="36" y="10"/>
                </a:cxn>
                <a:cxn ang="0">
                  <a:pos x="35" y="16"/>
                </a:cxn>
                <a:cxn ang="0">
                  <a:pos x="26" y="17"/>
                </a:cxn>
                <a:cxn ang="0">
                  <a:pos x="28" y="30"/>
                </a:cxn>
                <a:cxn ang="0">
                  <a:pos x="29" y="46"/>
                </a:cxn>
                <a:cxn ang="0">
                  <a:pos x="25" y="48"/>
                </a:cxn>
                <a:cxn ang="0">
                  <a:pos x="21" y="16"/>
                </a:cxn>
                <a:cxn ang="0">
                  <a:pos x="6" y="17"/>
                </a:cxn>
                <a:cxn ang="0">
                  <a:pos x="0" y="35"/>
                </a:cxn>
                <a:cxn ang="0">
                  <a:pos x="5" y="52"/>
                </a:cxn>
                <a:cxn ang="0">
                  <a:pos x="21" y="66"/>
                </a:cxn>
                <a:cxn ang="0">
                  <a:pos x="45" y="70"/>
                </a:cxn>
                <a:cxn ang="0">
                  <a:pos x="54" y="68"/>
                </a:cxn>
                <a:cxn ang="0">
                  <a:pos x="66" y="65"/>
                </a:cxn>
                <a:cxn ang="0">
                  <a:pos x="73" y="74"/>
                </a:cxn>
                <a:cxn ang="0">
                  <a:pos x="86" y="83"/>
                </a:cxn>
                <a:cxn ang="0">
                  <a:pos x="92" y="95"/>
                </a:cxn>
                <a:cxn ang="0">
                  <a:pos x="95" y="113"/>
                </a:cxn>
                <a:cxn ang="0">
                  <a:pos x="90" y="134"/>
                </a:cxn>
                <a:cxn ang="0">
                  <a:pos x="72" y="135"/>
                </a:cxn>
                <a:cxn ang="0">
                  <a:pos x="68" y="148"/>
                </a:cxn>
                <a:cxn ang="0">
                  <a:pos x="79" y="146"/>
                </a:cxn>
                <a:cxn ang="0">
                  <a:pos x="86" y="142"/>
                </a:cxn>
                <a:cxn ang="0">
                  <a:pos x="92" y="147"/>
                </a:cxn>
                <a:cxn ang="0">
                  <a:pos x="98" y="155"/>
                </a:cxn>
                <a:cxn ang="0">
                  <a:pos x="101" y="160"/>
                </a:cxn>
                <a:cxn ang="0">
                  <a:pos x="112" y="167"/>
                </a:cxn>
                <a:cxn ang="0">
                  <a:pos x="118" y="173"/>
                </a:cxn>
                <a:cxn ang="0">
                  <a:pos x="127" y="177"/>
                </a:cxn>
                <a:cxn ang="0">
                  <a:pos x="126" y="167"/>
                </a:cxn>
                <a:cxn ang="0">
                  <a:pos x="123" y="159"/>
                </a:cxn>
                <a:cxn ang="0">
                  <a:pos x="137" y="166"/>
                </a:cxn>
                <a:cxn ang="0">
                  <a:pos x="140" y="167"/>
                </a:cxn>
                <a:cxn ang="0">
                  <a:pos x="141" y="161"/>
                </a:cxn>
                <a:cxn ang="0">
                  <a:pos x="137" y="146"/>
                </a:cxn>
                <a:cxn ang="0">
                  <a:pos x="130" y="141"/>
                </a:cxn>
                <a:cxn ang="0">
                  <a:pos x="126" y="133"/>
                </a:cxn>
                <a:cxn ang="0">
                  <a:pos x="125" y="125"/>
                </a:cxn>
                <a:cxn ang="0">
                  <a:pos x="126" y="119"/>
                </a:cxn>
                <a:cxn ang="0">
                  <a:pos x="139" y="134"/>
                </a:cxn>
                <a:cxn ang="0">
                  <a:pos x="148" y="137"/>
                </a:cxn>
                <a:cxn ang="0">
                  <a:pos x="152" y="125"/>
                </a:cxn>
                <a:cxn ang="0">
                  <a:pos x="158" y="117"/>
                </a:cxn>
                <a:cxn ang="0">
                  <a:pos x="148" y="110"/>
                </a:cxn>
                <a:cxn ang="0">
                  <a:pos x="138" y="101"/>
                </a:cxn>
                <a:cxn ang="0">
                  <a:pos x="130" y="94"/>
                </a:cxn>
                <a:cxn ang="0">
                  <a:pos x="123" y="84"/>
                </a:cxn>
                <a:cxn ang="0">
                  <a:pos x="130" y="81"/>
                </a:cxn>
                <a:cxn ang="0">
                  <a:pos x="123" y="72"/>
                </a:cxn>
                <a:cxn ang="0">
                  <a:pos x="119" y="65"/>
                </a:cxn>
                <a:cxn ang="0">
                  <a:pos x="112" y="57"/>
                </a:cxn>
                <a:cxn ang="0">
                  <a:pos x="107" y="57"/>
                </a:cxn>
              </a:cxnLst>
              <a:rect l="0" t="0" r="r" b="b"/>
              <a:pathLst>
                <a:path w="159" h="179">
                  <a:moveTo>
                    <a:pt x="104" y="50"/>
                  </a:moveTo>
                  <a:lnTo>
                    <a:pt x="105" y="48"/>
                  </a:lnTo>
                  <a:lnTo>
                    <a:pt x="105" y="46"/>
                  </a:lnTo>
                  <a:lnTo>
                    <a:pt x="104" y="43"/>
                  </a:lnTo>
                  <a:lnTo>
                    <a:pt x="99" y="42"/>
                  </a:lnTo>
                  <a:lnTo>
                    <a:pt x="98" y="39"/>
                  </a:lnTo>
                  <a:lnTo>
                    <a:pt x="98" y="39"/>
                  </a:lnTo>
                  <a:lnTo>
                    <a:pt x="97" y="41"/>
                  </a:lnTo>
                  <a:lnTo>
                    <a:pt x="95" y="43"/>
                  </a:lnTo>
                  <a:lnTo>
                    <a:pt x="94" y="42"/>
                  </a:lnTo>
                  <a:lnTo>
                    <a:pt x="93" y="43"/>
                  </a:lnTo>
                  <a:lnTo>
                    <a:pt x="94" y="46"/>
                  </a:lnTo>
                  <a:lnTo>
                    <a:pt x="94" y="47"/>
                  </a:lnTo>
                  <a:lnTo>
                    <a:pt x="94" y="46"/>
                  </a:lnTo>
                  <a:lnTo>
                    <a:pt x="92" y="46"/>
                  </a:lnTo>
                  <a:lnTo>
                    <a:pt x="92" y="46"/>
                  </a:lnTo>
                  <a:lnTo>
                    <a:pt x="91" y="44"/>
                  </a:lnTo>
                  <a:lnTo>
                    <a:pt x="91" y="42"/>
                  </a:lnTo>
                  <a:lnTo>
                    <a:pt x="90" y="42"/>
                  </a:lnTo>
                  <a:lnTo>
                    <a:pt x="89" y="44"/>
                  </a:lnTo>
                  <a:lnTo>
                    <a:pt x="92" y="39"/>
                  </a:lnTo>
                  <a:lnTo>
                    <a:pt x="92" y="38"/>
                  </a:lnTo>
                  <a:lnTo>
                    <a:pt x="89" y="39"/>
                  </a:lnTo>
                  <a:lnTo>
                    <a:pt x="87" y="39"/>
                  </a:lnTo>
                  <a:lnTo>
                    <a:pt x="86" y="41"/>
                  </a:lnTo>
                  <a:lnTo>
                    <a:pt x="85" y="41"/>
                  </a:lnTo>
                  <a:lnTo>
                    <a:pt x="85" y="39"/>
                  </a:lnTo>
                  <a:lnTo>
                    <a:pt x="83" y="40"/>
                  </a:lnTo>
                  <a:lnTo>
                    <a:pt x="87" y="37"/>
                  </a:lnTo>
                  <a:lnTo>
                    <a:pt x="87" y="36"/>
                  </a:lnTo>
                  <a:lnTo>
                    <a:pt x="87" y="34"/>
                  </a:lnTo>
                  <a:lnTo>
                    <a:pt x="85" y="33"/>
                  </a:lnTo>
                  <a:lnTo>
                    <a:pt x="83" y="33"/>
                  </a:lnTo>
                  <a:lnTo>
                    <a:pt x="83" y="32"/>
                  </a:lnTo>
                  <a:lnTo>
                    <a:pt x="83" y="31"/>
                  </a:lnTo>
                  <a:lnTo>
                    <a:pt x="83" y="27"/>
                  </a:lnTo>
                  <a:lnTo>
                    <a:pt x="82" y="26"/>
                  </a:lnTo>
                  <a:lnTo>
                    <a:pt x="82" y="25"/>
                  </a:lnTo>
                  <a:lnTo>
                    <a:pt x="79" y="24"/>
                  </a:lnTo>
                  <a:lnTo>
                    <a:pt x="78" y="24"/>
                  </a:lnTo>
                  <a:lnTo>
                    <a:pt x="72" y="21"/>
                  </a:lnTo>
                  <a:lnTo>
                    <a:pt x="69" y="21"/>
                  </a:lnTo>
                  <a:lnTo>
                    <a:pt x="66" y="22"/>
                  </a:lnTo>
                  <a:lnTo>
                    <a:pt x="64" y="25"/>
                  </a:lnTo>
                  <a:lnTo>
                    <a:pt x="64" y="27"/>
                  </a:lnTo>
                  <a:lnTo>
                    <a:pt x="65" y="28"/>
                  </a:lnTo>
                  <a:lnTo>
                    <a:pt x="64" y="28"/>
                  </a:lnTo>
                  <a:lnTo>
                    <a:pt x="62" y="28"/>
                  </a:lnTo>
                  <a:lnTo>
                    <a:pt x="61" y="30"/>
                  </a:lnTo>
                  <a:lnTo>
                    <a:pt x="59" y="28"/>
                  </a:lnTo>
                  <a:lnTo>
                    <a:pt x="58" y="29"/>
                  </a:lnTo>
                  <a:lnTo>
                    <a:pt x="57" y="28"/>
                  </a:lnTo>
                  <a:lnTo>
                    <a:pt x="57" y="25"/>
                  </a:lnTo>
                  <a:lnTo>
                    <a:pt x="55" y="28"/>
                  </a:lnTo>
                  <a:lnTo>
                    <a:pt x="55" y="31"/>
                  </a:lnTo>
                  <a:lnTo>
                    <a:pt x="54" y="31"/>
                  </a:lnTo>
                  <a:lnTo>
                    <a:pt x="54" y="32"/>
                  </a:lnTo>
                  <a:lnTo>
                    <a:pt x="53" y="35"/>
                  </a:lnTo>
                  <a:lnTo>
                    <a:pt x="50" y="36"/>
                  </a:lnTo>
                  <a:lnTo>
                    <a:pt x="51" y="35"/>
                  </a:lnTo>
                  <a:lnTo>
                    <a:pt x="50" y="34"/>
                  </a:lnTo>
                  <a:lnTo>
                    <a:pt x="50" y="32"/>
                  </a:lnTo>
                  <a:lnTo>
                    <a:pt x="52" y="33"/>
                  </a:lnTo>
                  <a:lnTo>
                    <a:pt x="53" y="32"/>
                  </a:lnTo>
                  <a:lnTo>
                    <a:pt x="51" y="32"/>
                  </a:lnTo>
                  <a:lnTo>
                    <a:pt x="51" y="32"/>
                  </a:lnTo>
                  <a:lnTo>
                    <a:pt x="54" y="21"/>
                  </a:lnTo>
                  <a:lnTo>
                    <a:pt x="52" y="20"/>
                  </a:lnTo>
                  <a:lnTo>
                    <a:pt x="51" y="17"/>
                  </a:lnTo>
                  <a:lnTo>
                    <a:pt x="51" y="17"/>
                  </a:lnTo>
                  <a:lnTo>
                    <a:pt x="52" y="16"/>
                  </a:lnTo>
                  <a:lnTo>
                    <a:pt x="53" y="15"/>
                  </a:lnTo>
                  <a:lnTo>
                    <a:pt x="52" y="14"/>
                  </a:lnTo>
                  <a:lnTo>
                    <a:pt x="50" y="12"/>
                  </a:lnTo>
                  <a:lnTo>
                    <a:pt x="48" y="11"/>
                  </a:lnTo>
                  <a:lnTo>
                    <a:pt x="50" y="10"/>
                  </a:lnTo>
                  <a:lnTo>
                    <a:pt x="49" y="5"/>
                  </a:lnTo>
                  <a:lnTo>
                    <a:pt x="47" y="3"/>
                  </a:lnTo>
                  <a:lnTo>
                    <a:pt x="40" y="3"/>
                  </a:lnTo>
                  <a:lnTo>
                    <a:pt x="39" y="3"/>
                  </a:lnTo>
                  <a:lnTo>
                    <a:pt x="38" y="3"/>
                  </a:lnTo>
                  <a:lnTo>
                    <a:pt x="34" y="6"/>
                  </a:lnTo>
                  <a:lnTo>
                    <a:pt x="36" y="8"/>
                  </a:lnTo>
                  <a:lnTo>
                    <a:pt x="36" y="10"/>
                  </a:lnTo>
                  <a:lnTo>
                    <a:pt x="35" y="8"/>
                  </a:lnTo>
                  <a:lnTo>
                    <a:pt x="33" y="7"/>
                  </a:lnTo>
                  <a:lnTo>
                    <a:pt x="31" y="8"/>
                  </a:lnTo>
                  <a:lnTo>
                    <a:pt x="31" y="10"/>
                  </a:lnTo>
                  <a:lnTo>
                    <a:pt x="32" y="12"/>
                  </a:lnTo>
                  <a:lnTo>
                    <a:pt x="31" y="11"/>
                  </a:lnTo>
                  <a:lnTo>
                    <a:pt x="29" y="10"/>
                  </a:lnTo>
                  <a:lnTo>
                    <a:pt x="29" y="10"/>
                  </a:lnTo>
                  <a:lnTo>
                    <a:pt x="28" y="11"/>
                  </a:lnTo>
                  <a:lnTo>
                    <a:pt x="29" y="13"/>
                  </a:lnTo>
                  <a:lnTo>
                    <a:pt x="35" y="15"/>
                  </a:lnTo>
                  <a:lnTo>
                    <a:pt x="35" y="16"/>
                  </a:lnTo>
                  <a:lnTo>
                    <a:pt x="27" y="14"/>
                  </a:lnTo>
                  <a:lnTo>
                    <a:pt x="27" y="15"/>
                  </a:lnTo>
                  <a:lnTo>
                    <a:pt x="26" y="14"/>
                  </a:lnTo>
                  <a:lnTo>
                    <a:pt x="25" y="15"/>
                  </a:lnTo>
                  <a:lnTo>
                    <a:pt x="26" y="16"/>
                  </a:lnTo>
                  <a:lnTo>
                    <a:pt x="28" y="16"/>
                  </a:lnTo>
                  <a:lnTo>
                    <a:pt x="30" y="17"/>
                  </a:lnTo>
                  <a:lnTo>
                    <a:pt x="32" y="19"/>
                  </a:lnTo>
                  <a:lnTo>
                    <a:pt x="33" y="21"/>
                  </a:lnTo>
                  <a:lnTo>
                    <a:pt x="32" y="21"/>
                  </a:lnTo>
                  <a:lnTo>
                    <a:pt x="29" y="17"/>
                  </a:lnTo>
                  <a:lnTo>
                    <a:pt x="26" y="17"/>
                  </a:lnTo>
                  <a:lnTo>
                    <a:pt x="25" y="17"/>
                  </a:lnTo>
                  <a:lnTo>
                    <a:pt x="24" y="18"/>
                  </a:lnTo>
                  <a:lnTo>
                    <a:pt x="25" y="21"/>
                  </a:lnTo>
                  <a:lnTo>
                    <a:pt x="25" y="24"/>
                  </a:lnTo>
                  <a:lnTo>
                    <a:pt x="25" y="25"/>
                  </a:lnTo>
                  <a:lnTo>
                    <a:pt x="25" y="26"/>
                  </a:lnTo>
                  <a:lnTo>
                    <a:pt x="27" y="28"/>
                  </a:lnTo>
                  <a:lnTo>
                    <a:pt x="29" y="28"/>
                  </a:lnTo>
                  <a:lnTo>
                    <a:pt x="29" y="27"/>
                  </a:lnTo>
                  <a:lnTo>
                    <a:pt x="29" y="28"/>
                  </a:lnTo>
                  <a:lnTo>
                    <a:pt x="29" y="29"/>
                  </a:lnTo>
                  <a:lnTo>
                    <a:pt x="28" y="30"/>
                  </a:lnTo>
                  <a:lnTo>
                    <a:pt x="25" y="30"/>
                  </a:lnTo>
                  <a:lnTo>
                    <a:pt x="25" y="32"/>
                  </a:lnTo>
                  <a:lnTo>
                    <a:pt x="23" y="35"/>
                  </a:lnTo>
                  <a:lnTo>
                    <a:pt x="23" y="36"/>
                  </a:lnTo>
                  <a:lnTo>
                    <a:pt x="25" y="36"/>
                  </a:lnTo>
                  <a:lnTo>
                    <a:pt x="25" y="39"/>
                  </a:lnTo>
                  <a:lnTo>
                    <a:pt x="26" y="40"/>
                  </a:lnTo>
                  <a:lnTo>
                    <a:pt x="29" y="41"/>
                  </a:lnTo>
                  <a:lnTo>
                    <a:pt x="30" y="41"/>
                  </a:lnTo>
                  <a:lnTo>
                    <a:pt x="30" y="42"/>
                  </a:lnTo>
                  <a:lnTo>
                    <a:pt x="30" y="45"/>
                  </a:lnTo>
                  <a:lnTo>
                    <a:pt x="29" y="46"/>
                  </a:lnTo>
                  <a:lnTo>
                    <a:pt x="29" y="50"/>
                  </a:lnTo>
                  <a:lnTo>
                    <a:pt x="29" y="53"/>
                  </a:lnTo>
                  <a:lnTo>
                    <a:pt x="28" y="52"/>
                  </a:lnTo>
                  <a:lnTo>
                    <a:pt x="29" y="50"/>
                  </a:lnTo>
                  <a:lnTo>
                    <a:pt x="28" y="49"/>
                  </a:lnTo>
                  <a:lnTo>
                    <a:pt x="28" y="49"/>
                  </a:lnTo>
                  <a:lnTo>
                    <a:pt x="25" y="49"/>
                  </a:lnTo>
                  <a:lnTo>
                    <a:pt x="23" y="50"/>
                  </a:lnTo>
                  <a:lnTo>
                    <a:pt x="21" y="52"/>
                  </a:lnTo>
                  <a:lnTo>
                    <a:pt x="19" y="51"/>
                  </a:lnTo>
                  <a:lnTo>
                    <a:pt x="23" y="48"/>
                  </a:lnTo>
                  <a:lnTo>
                    <a:pt x="25" y="48"/>
                  </a:lnTo>
                  <a:lnTo>
                    <a:pt x="26" y="47"/>
                  </a:lnTo>
                  <a:lnTo>
                    <a:pt x="27" y="47"/>
                  </a:lnTo>
                  <a:lnTo>
                    <a:pt x="29" y="47"/>
                  </a:lnTo>
                  <a:lnTo>
                    <a:pt x="29" y="45"/>
                  </a:lnTo>
                  <a:lnTo>
                    <a:pt x="28" y="44"/>
                  </a:lnTo>
                  <a:lnTo>
                    <a:pt x="26" y="43"/>
                  </a:lnTo>
                  <a:lnTo>
                    <a:pt x="21" y="36"/>
                  </a:lnTo>
                  <a:lnTo>
                    <a:pt x="20" y="34"/>
                  </a:lnTo>
                  <a:lnTo>
                    <a:pt x="21" y="28"/>
                  </a:lnTo>
                  <a:lnTo>
                    <a:pt x="19" y="23"/>
                  </a:lnTo>
                  <a:lnTo>
                    <a:pt x="19" y="20"/>
                  </a:lnTo>
                  <a:lnTo>
                    <a:pt x="21" y="16"/>
                  </a:lnTo>
                  <a:lnTo>
                    <a:pt x="21" y="13"/>
                  </a:lnTo>
                  <a:lnTo>
                    <a:pt x="29" y="3"/>
                  </a:lnTo>
                  <a:lnTo>
                    <a:pt x="29" y="2"/>
                  </a:lnTo>
                  <a:lnTo>
                    <a:pt x="27" y="1"/>
                  </a:lnTo>
                  <a:lnTo>
                    <a:pt x="19" y="0"/>
                  </a:lnTo>
                  <a:lnTo>
                    <a:pt x="12" y="4"/>
                  </a:lnTo>
                  <a:lnTo>
                    <a:pt x="8" y="8"/>
                  </a:lnTo>
                  <a:lnTo>
                    <a:pt x="7" y="10"/>
                  </a:lnTo>
                  <a:lnTo>
                    <a:pt x="7" y="12"/>
                  </a:lnTo>
                  <a:lnTo>
                    <a:pt x="6" y="13"/>
                  </a:lnTo>
                  <a:lnTo>
                    <a:pt x="5" y="15"/>
                  </a:lnTo>
                  <a:lnTo>
                    <a:pt x="6" y="17"/>
                  </a:lnTo>
                  <a:lnTo>
                    <a:pt x="4" y="17"/>
                  </a:lnTo>
                  <a:lnTo>
                    <a:pt x="4" y="20"/>
                  </a:lnTo>
                  <a:lnTo>
                    <a:pt x="5" y="21"/>
                  </a:lnTo>
                  <a:lnTo>
                    <a:pt x="3" y="21"/>
                  </a:lnTo>
                  <a:lnTo>
                    <a:pt x="3" y="23"/>
                  </a:lnTo>
                  <a:lnTo>
                    <a:pt x="2" y="24"/>
                  </a:lnTo>
                  <a:lnTo>
                    <a:pt x="2" y="26"/>
                  </a:lnTo>
                  <a:lnTo>
                    <a:pt x="1" y="28"/>
                  </a:lnTo>
                  <a:lnTo>
                    <a:pt x="2" y="31"/>
                  </a:lnTo>
                  <a:lnTo>
                    <a:pt x="3" y="31"/>
                  </a:lnTo>
                  <a:lnTo>
                    <a:pt x="2" y="32"/>
                  </a:lnTo>
                  <a:lnTo>
                    <a:pt x="0" y="35"/>
                  </a:lnTo>
                  <a:lnTo>
                    <a:pt x="2" y="39"/>
                  </a:lnTo>
                  <a:lnTo>
                    <a:pt x="0" y="40"/>
                  </a:lnTo>
                  <a:lnTo>
                    <a:pt x="0" y="44"/>
                  </a:lnTo>
                  <a:lnTo>
                    <a:pt x="2" y="47"/>
                  </a:lnTo>
                  <a:lnTo>
                    <a:pt x="12" y="48"/>
                  </a:lnTo>
                  <a:lnTo>
                    <a:pt x="14" y="51"/>
                  </a:lnTo>
                  <a:lnTo>
                    <a:pt x="17" y="52"/>
                  </a:lnTo>
                  <a:lnTo>
                    <a:pt x="14" y="53"/>
                  </a:lnTo>
                  <a:lnTo>
                    <a:pt x="11" y="54"/>
                  </a:lnTo>
                  <a:lnTo>
                    <a:pt x="7" y="51"/>
                  </a:lnTo>
                  <a:lnTo>
                    <a:pt x="4" y="50"/>
                  </a:lnTo>
                  <a:lnTo>
                    <a:pt x="5" y="52"/>
                  </a:lnTo>
                  <a:lnTo>
                    <a:pt x="4" y="54"/>
                  </a:lnTo>
                  <a:lnTo>
                    <a:pt x="9" y="61"/>
                  </a:lnTo>
                  <a:lnTo>
                    <a:pt x="12" y="63"/>
                  </a:lnTo>
                  <a:lnTo>
                    <a:pt x="10" y="63"/>
                  </a:lnTo>
                  <a:lnTo>
                    <a:pt x="13" y="64"/>
                  </a:lnTo>
                  <a:lnTo>
                    <a:pt x="13" y="63"/>
                  </a:lnTo>
                  <a:lnTo>
                    <a:pt x="14" y="63"/>
                  </a:lnTo>
                  <a:lnTo>
                    <a:pt x="17" y="64"/>
                  </a:lnTo>
                  <a:lnTo>
                    <a:pt x="19" y="63"/>
                  </a:lnTo>
                  <a:lnTo>
                    <a:pt x="20" y="61"/>
                  </a:lnTo>
                  <a:lnTo>
                    <a:pt x="20" y="64"/>
                  </a:lnTo>
                  <a:lnTo>
                    <a:pt x="21" y="66"/>
                  </a:lnTo>
                  <a:lnTo>
                    <a:pt x="23" y="68"/>
                  </a:lnTo>
                  <a:lnTo>
                    <a:pt x="25" y="68"/>
                  </a:lnTo>
                  <a:lnTo>
                    <a:pt x="27" y="68"/>
                  </a:lnTo>
                  <a:lnTo>
                    <a:pt x="25" y="68"/>
                  </a:lnTo>
                  <a:lnTo>
                    <a:pt x="27" y="67"/>
                  </a:lnTo>
                  <a:lnTo>
                    <a:pt x="36" y="70"/>
                  </a:lnTo>
                  <a:lnTo>
                    <a:pt x="36" y="69"/>
                  </a:lnTo>
                  <a:lnTo>
                    <a:pt x="39" y="68"/>
                  </a:lnTo>
                  <a:lnTo>
                    <a:pt x="43" y="71"/>
                  </a:lnTo>
                  <a:lnTo>
                    <a:pt x="44" y="71"/>
                  </a:lnTo>
                  <a:lnTo>
                    <a:pt x="44" y="71"/>
                  </a:lnTo>
                  <a:lnTo>
                    <a:pt x="45" y="70"/>
                  </a:lnTo>
                  <a:lnTo>
                    <a:pt x="44" y="71"/>
                  </a:lnTo>
                  <a:lnTo>
                    <a:pt x="45" y="72"/>
                  </a:lnTo>
                  <a:lnTo>
                    <a:pt x="46" y="70"/>
                  </a:lnTo>
                  <a:lnTo>
                    <a:pt x="47" y="69"/>
                  </a:lnTo>
                  <a:lnTo>
                    <a:pt x="49" y="70"/>
                  </a:lnTo>
                  <a:lnTo>
                    <a:pt x="50" y="72"/>
                  </a:lnTo>
                  <a:lnTo>
                    <a:pt x="51" y="72"/>
                  </a:lnTo>
                  <a:lnTo>
                    <a:pt x="50" y="71"/>
                  </a:lnTo>
                  <a:lnTo>
                    <a:pt x="49" y="68"/>
                  </a:lnTo>
                  <a:lnTo>
                    <a:pt x="47" y="68"/>
                  </a:lnTo>
                  <a:lnTo>
                    <a:pt x="47" y="66"/>
                  </a:lnTo>
                  <a:lnTo>
                    <a:pt x="54" y="68"/>
                  </a:lnTo>
                  <a:lnTo>
                    <a:pt x="55" y="68"/>
                  </a:lnTo>
                  <a:lnTo>
                    <a:pt x="55" y="68"/>
                  </a:lnTo>
                  <a:lnTo>
                    <a:pt x="56" y="68"/>
                  </a:lnTo>
                  <a:lnTo>
                    <a:pt x="58" y="71"/>
                  </a:lnTo>
                  <a:lnTo>
                    <a:pt x="62" y="70"/>
                  </a:lnTo>
                  <a:lnTo>
                    <a:pt x="63" y="68"/>
                  </a:lnTo>
                  <a:lnTo>
                    <a:pt x="61" y="63"/>
                  </a:lnTo>
                  <a:lnTo>
                    <a:pt x="60" y="63"/>
                  </a:lnTo>
                  <a:lnTo>
                    <a:pt x="58" y="62"/>
                  </a:lnTo>
                  <a:lnTo>
                    <a:pt x="60" y="61"/>
                  </a:lnTo>
                  <a:lnTo>
                    <a:pt x="62" y="61"/>
                  </a:lnTo>
                  <a:lnTo>
                    <a:pt x="66" y="65"/>
                  </a:lnTo>
                  <a:lnTo>
                    <a:pt x="66" y="64"/>
                  </a:lnTo>
                  <a:lnTo>
                    <a:pt x="68" y="65"/>
                  </a:lnTo>
                  <a:lnTo>
                    <a:pt x="69" y="65"/>
                  </a:lnTo>
                  <a:lnTo>
                    <a:pt x="69" y="71"/>
                  </a:lnTo>
                  <a:lnTo>
                    <a:pt x="70" y="72"/>
                  </a:lnTo>
                  <a:lnTo>
                    <a:pt x="71" y="70"/>
                  </a:lnTo>
                  <a:lnTo>
                    <a:pt x="72" y="71"/>
                  </a:lnTo>
                  <a:lnTo>
                    <a:pt x="73" y="71"/>
                  </a:lnTo>
                  <a:lnTo>
                    <a:pt x="73" y="72"/>
                  </a:lnTo>
                  <a:lnTo>
                    <a:pt x="73" y="73"/>
                  </a:lnTo>
                  <a:lnTo>
                    <a:pt x="72" y="74"/>
                  </a:lnTo>
                  <a:lnTo>
                    <a:pt x="73" y="74"/>
                  </a:lnTo>
                  <a:lnTo>
                    <a:pt x="79" y="79"/>
                  </a:lnTo>
                  <a:lnTo>
                    <a:pt x="79" y="82"/>
                  </a:lnTo>
                  <a:lnTo>
                    <a:pt x="78" y="84"/>
                  </a:lnTo>
                  <a:lnTo>
                    <a:pt x="76" y="83"/>
                  </a:lnTo>
                  <a:lnTo>
                    <a:pt x="74" y="83"/>
                  </a:lnTo>
                  <a:lnTo>
                    <a:pt x="75" y="86"/>
                  </a:lnTo>
                  <a:lnTo>
                    <a:pt x="75" y="89"/>
                  </a:lnTo>
                  <a:lnTo>
                    <a:pt x="79" y="87"/>
                  </a:lnTo>
                  <a:lnTo>
                    <a:pt x="80" y="85"/>
                  </a:lnTo>
                  <a:lnTo>
                    <a:pt x="82" y="85"/>
                  </a:lnTo>
                  <a:lnTo>
                    <a:pt x="83" y="84"/>
                  </a:lnTo>
                  <a:lnTo>
                    <a:pt x="86" y="83"/>
                  </a:lnTo>
                  <a:lnTo>
                    <a:pt x="87" y="84"/>
                  </a:lnTo>
                  <a:lnTo>
                    <a:pt x="84" y="85"/>
                  </a:lnTo>
                  <a:lnTo>
                    <a:pt x="85" y="85"/>
                  </a:lnTo>
                  <a:lnTo>
                    <a:pt x="84" y="87"/>
                  </a:lnTo>
                  <a:lnTo>
                    <a:pt x="88" y="91"/>
                  </a:lnTo>
                  <a:lnTo>
                    <a:pt x="88" y="90"/>
                  </a:lnTo>
                  <a:lnTo>
                    <a:pt x="88" y="89"/>
                  </a:lnTo>
                  <a:lnTo>
                    <a:pt x="88" y="88"/>
                  </a:lnTo>
                  <a:lnTo>
                    <a:pt x="90" y="89"/>
                  </a:lnTo>
                  <a:lnTo>
                    <a:pt x="90" y="93"/>
                  </a:lnTo>
                  <a:lnTo>
                    <a:pt x="90" y="94"/>
                  </a:lnTo>
                  <a:lnTo>
                    <a:pt x="92" y="95"/>
                  </a:lnTo>
                  <a:lnTo>
                    <a:pt x="93" y="94"/>
                  </a:lnTo>
                  <a:lnTo>
                    <a:pt x="94" y="97"/>
                  </a:lnTo>
                  <a:lnTo>
                    <a:pt x="95" y="101"/>
                  </a:lnTo>
                  <a:lnTo>
                    <a:pt x="96" y="102"/>
                  </a:lnTo>
                  <a:lnTo>
                    <a:pt x="97" y="105"/>
                  </a:lnTo>
                  <a:lnTo>
                    <a:pt x="98" y="105"/>
                  </a:lnTo>
                  <a:lnTo>
                    <a:pt x="98" y="109"/>
                  </a:lnTo>
                  <a:lnTo>
                    <a:pt x="98" y="109"/>
                  </a:lnTo>
                  <a:lnTo>
                    <a:pt x="98" y="111"/>
                  </a:lnTo>
                  <a:lnTo>
                    <a:pt x="97" y="112"/>
                  </a:lnTo>
                  <a:lnTo>
                    <a:pt x="96" y="112"/>
                  </a:lnTo>
                  <a:lnTo>
                    <a:pt x="95" y="113"/>
                  </a:lnTo>
                  <a:lnTo>
                    <a:pt x="95" y="117"/>
                  </a:lnTo>
                  <a:lnTo>
                    <a:pt x="94" y="118"/>
                  </a:lnTo>
                  <a:lnTo>
                    <a:pt x="93" y="118"/>
                  </a:lnTo>
                  <a:lnTo>
                    <a:pt x="87" y="125"/>
                  </a:lnTo>
                  <a:lnTo>
                    <a:pt x="87" y="126"/>
                  </a:lnTo>
                  <a:lnTo>
                    <a:pt x="88" y="128"/>
                  </a:lnTo>
                  <a:lnTo>
                    <a:pt x="90" y="130"/>
                  </a:lnTo>
                  <a:lnTo>
                    <a:pt x="90" y="131"/>
                  </a:lnTo>
                  <a:lnTo>
                    <a:pt x="91" y="132"/>
                  </a:lnTo>
                  <a:lnTo>
                    <a:pt x="91" y="134"/>
                  </a:lnTo>
                  <a:lnTo>
                    <a:pt x="90" y="134"/>
                  </a:lnTo>
                  <a:lnTo>
                    <a:pt x="90" y="134"/>
                  </a:lnTo>
                  <a:lnTo>
                    <a:pt x="88" y="134"/>
                  </a:lnTo>
                  <a:lnTo>
                    <a:pt x="88" y="134"/>
                  </a:lnTo>
                  <a:lnTo>
                    <a:pt x="87" y="134"/>
                  </a:lnTo>
                  <a:lnTo>
                    <a:pt x="85" y="135"/>
                  </a:lnTo>
                  <a:lnTo>
                    <a:pt x="83" y="135"/>
                  </a:lnTo>
                  <a:lnTo>
                    <a:pt x="83" y="137"/>
                  </a:lnTo>
                  <a:lnTo>
                    <a:pt x="82" y="137"/>
                  </a:lnTo>
                  <a:lnTo>
                    <a:pt x="80" y="136"/>
                  </a:lnTo>
                  <a:lnTo>
                    <a:pt x="77" y="137"/>
                  </a:lnTo>
                  <a:lnTo>
                    <a:pt x="75" y="135"/>
                  </a:lnTo>
                  <a:lnTo>
                    <a:pt x="73" y="135"/>
                  </a:lnTo>
                  <a:lnTo>
                    <a:pt x="72" y="135"/>
                  </a:lnTo>
                  <a:lnTo>
                    <a:pt x="72" y="134"/>
                  </a:lnTo>
                  <a:lnTo>
                    <a:pt x="71" y="134"/>
                  </a:lnTo>
                  <a:lnTo>
                    <a:pt x="71" y="136"/>
                  </a:lnTo>
                  <a:lnTo>
                    <a:pt x="70" y="136"/>
                  </a:lnTo>
                  <a:lnTo>
                    <a:pt x="71" y="138"/>
                  </a:lnTo>
                  <a:lnTo>
                    <a:pt x="69" y="138"/>
                  </a:lnTo>
                  <a:lnTo>
                    <a:pt x="68" y="140"/>
                  </a:lnTo>
                  <a:lnTo>
                    <a:pt x="67" y="141"/>
                  </a:lnTo>
                  <a:lnTo>
                    <a:pt x="66" y="141"/>
                  </a:lnTo>
                  <a:lnTo>
                    <a:pt x="66" y="145"/>
                  </a:lnTo>
                  <a:lnTo>
                    <a:pt x="68" y="147"/>
                  </a:lnTo>
                  <a:lnTo>
                    <a:pt x="68" y="148"/>
                  </a:lnTo>
                  <a:lnTo>
                    <a:pt x="69" y="148"/>
                  </a:lnTo>
                  <a:lnTo>
                    <a:pt x="71" y="149"/>
                  </a:lnTo>
                  <a:lnTo>
                    <a:pt x="72" y="149"/>
                  </a:lnTo>
                  <a:lnTo>
                    <a:pt x="74" y="150"/>
                  </a:lnTo>
                  <a:lnTo>
                    <a:pt x="74" y="150"/>
                  </a:lnTo>
                  <a:lnTo>
                    <a:pt x="75" y="150"/>
                  </a:lnTo>
                  <a:lnTo>
                    <a:pt x="76" y="149"/>
                  </a:lnTo>
                  <a:lnTo>
                    <a:pt x="76" y="148"/>
                  </a:lnTo>
                  <a:lnTo>
                    <a:pt x="78" y="148"/>
                  </a:lnTo>
                  <a:lnTo>
                    <a:pt x="79" y="148"/>
                  </a:lnTo>
                  <a:lnTo>
                    <a:pt x="79" y="147"/>
                  </a:lnTo>
                  <a:lnTo>
                    <a:pt x="79" y="146"/>
                  </a:lnTo>
                  <a:lnTo>
                    <a:pt x="79" y="145"/>
                  </a:lnTo>
                  <a:lnTo>
                    <a:pt x="81" y="145"/>
                  </a:lnTo>
                  <a:lnTo>
                    <a:pt x="82" y="148"/>
                  </a:lnTo>
                  <a:lnTo>
                    <a:pt x="84" y="148"/>
                  </a:lnTo>
                  <a:lnTo>
                    <a:pt x="86" y="148"/>
                  </a:lnTo>
                  <a:lnTo>
                    <a:pt x="86" y="147"/>
                  </a:lnTo>
                  <a:lnTo>
                    <a:pt x="86" y="146"/>
                  </a:lnTo>
                  <a:lnTo>
                    <a:pt x="86" y="145"/>
                  </a:lnTo>
                  <a:lnTo>
                    <a:pt x="84" y="145"/>
                  </a:lnTo>
                  <a:lnTo>
                    <a:pt x="84" y="143"/>
                  </a:lnTo>
                  <a:lnTo>
                    <a:pt x="85" y="142"/>
                  </a:lnTo>
                  <a:lnTo>
                    <a:pt x="86" y="142"/>
                  </a:lnTo>
                  <a:lnTo>
                    <a:pt x="86" y="144"/>
                  </a:lnTo>
                  <a:lnTo>
                    <a:pt x="87" y="143"/>
                  </a:lnTo>
                  <a:lnTo>
                    <a:pt x="87" y="145"/>
                  </a:lnTo>
                  <a:lnTo>
                    <a:pt x="87" y="145"/>
                  </a:lnTo>
                  <a:lnTo>
                    <a:pt x="88" y="145"/>
                  </a:lnTo>
                  <a:lnTo>
                    <a:pt x="89" y="145"/>
                  </a:lnTo>
                  <a:lnTo>
                    <a:pt x="90" y="145"/>
                  </a:lnTo>
                  <a:lnTo>
                    <a:pt x="90" y="145"/>
                  </a:lnTo>
                  <a:lnTo>
                    <a:pt x="91" y="145"/>
                  </a:lnTo>
                  <a:lnTo>
                    <a:pt x="92" y="145"/>
                  </a:lnTo>
                  <a:lnTo>
                    <a:pt x="93" y="146"/>
                  </a:lnTo>
                  <a:lnTo>
                    <a:pt x="92" y="147"/>
                  </a:lnTo>
                  <a:lnTo>
                    <a:pt x="93" y="149"/>
                  </a:lnTo>
                  <a:lnTo>
                    <a:pt x="94" y="149"/>
                  </a:lnTo>
                  <a:lnTo>
                    <a:pt x="94" y="151"/>
                  </a:lnTo>
                  <a:lnTo>
                    <a:pt x="94" y="152"/>
                  </a:lnTo>
                  <a:lnTo>
                    <a:pt x="94" y="152"/>
                  </a:lnTo>
                  <a:lnTo>
                    <a:pt x="95" y="152"/>
                  </a:lnTo>
                  <a:lnTo>
                    <a:pt x="95" y="153"/>
                  </a:lnTo>
                  <a:lnTo>
                    <a:pt x="96" y="153"/>
                  </a:lnTo>
                  <a:lnTo>
                    <a:pt x="96" y="153"/>
                  </a:lnTo>
                  <a:lnTo>
                    <a:pt x="97" y="156"/>
                  </a:lnTo>
                  <a:lnTo>
                    <a:pt x="98" y="156"/>
                  </a:lnTo>
                  <a:lnTo>
                    <a:pt x="98" y="155"/>
                  </a:lnTo>
                  <a:lnTo>
                    <a:pt x="99" y="155"/>
                  </a:lnTo>
                  <a:lnTo>
                    <a:pt x="99" y="156"/>
                  </a:lnTo>
                  <a:lnTo>
                    <a:pt x="99" y="157"/>
                  </a:lnTo>
                  <a:lnTo>
                    <a:pt x="100" y="157"/>
                  </a:lnTo>
                  <a:lnTo>
                    <a:pt x="100" y="156"/>
                  </a:lnTo>
                  <a:lnTo>
                    <a:pt x="101" y="155"/>
                  </a:lnTo>
                  <a:lnTo>
                    <a:pt x="102" y="156"/>
                  </a:lnTo>
                  <a:lnTo>
                    <a:pt x="102" y="157"/>
                  </a:lnTo>
                  <a:lnTo>
                    <a:pt x="103" y="158"/>
                  </a:lnTo>
                  <a:lnTo>
                    <a:pt x="104" y="158"/>
                  </a:lnTo>
                  <a:lnTo>
                    <a:pt x="102" y="159"/>
                  </a:lnTo>
                  <a:lnTo>
                    <a:pt x="101" y="160"/>
                  </a:lnTo>
                  <a:lnTo>
                    <a:pt x="100" y="159"/>
                  </a:lnTo>
                  <a:lnTo>
                    <a:pt x="102" y="163"/>
                  </a:lnTo>
                  <a:lnTo>
                    <a:pt x="103" y="164"/>
                  </a:lnTo>
                  <a:lnTo>
                    <a:pt x="105" y="165"/>
                  </a:lnTo>
                  <a:lnTo>
                    <a:pt x="105" y="165"/>
                  </a:lnTo>
                  <a:lnTo>
                    <a:pt x="108" y="167"/>
                  </a:lnTo>
                  <a:lnTo>
                    <a:pt x="108" y="167"/>
                  </a:lnTo>
                  <a:lnTo>
                    <a:pt x="108" y="167"/>
                  </a:lnTo>
                  <a:lnTo>
                    <a:pt x="110" y="168"/>
                  </a:lnTo>
                  <a:lnTo>
                    <a:pt x="111" y="167"/>
                  </a:lnTo>
                  <a:lnTo>
                    <a:pt x="112" y="167"/>
                  </a:lnTo>
                  <a:lnTo>
                    <a:pt x="112" y="167"/>
                  </a:lnTo>
                  <a:lnTo>
                    <a:pt x="112" y="168"/>
                  </a:lnTo>
                  <a:lnTo>
                    <a:pt x="112" y="168"/>
                  </a:lnTo>
                  <a:lnTo>
                    <a:pt x="113" y="167"/>
                  </a:lnTo>
                  <a:lnTo>
                    <a:pt x="114" y="168"/>
                  </a:lnTo>
                  <a:lnTo>
                    <a:pt x="115" y="167"/>
                  </a:lnTo>
                  <a:lnTo>
                    <a:pt x="114" y="169"/>
                  </a:lnTo>
                  <a:lnTo>
                    <a:pt x="115" y="170"/>
                  </a:lnTo>
                  <a:lnTo>
                    <a:pt x="116" y="170"/>
                  </a:lnTo>
                  <a:lnTo>
                    <a:pt x="116" y="170"/>
                  </a:lnTo>
                  <a:lnTo>
                    <a:pt x="116" y="171"/>
                  </a:lnTo>
                  <a:lnTo>
                    <a:pt x="116" y="172"/>
                  </a:lnTo>
                  <a:lnTo>
                    <a:pt x="118" y="173"/>
                  </a:lnTo>
                  <a:lnTo>
                    <a:pt x="118" y="171"/>
                  </a:lnTo>
                  <a:lnTo>
                    <a:pt x="118" y="173"/>
                  </a:lnTo>
                  <a:lnTo>
                    <a:pt x="119" y="173"/>
                  </a:lnTo>
                  <a:lnTo>
                    <a:pt x="119" y="174"/>
                  </a:lnTo>
                  <a:lnTo>
                    <a:pt x="120" y="174"/>
                  </a:lnTo>
                  <a:lnTo>
                    <a:pt x="121" y="174"/>
                  </a:lnTo>
                  <a:lnTo>
                    <a:pt x="122" y="175"/>
                  </a:lnTo>
                  <a:lnTo>
                    <a:pt x="124" y="175"/>
                  </a:lnTo>
                  <a:lnTo>
                    <a:pt x="125" y="176"/>
                  </a:lnTo>
                  <a:lnTo>
                    <a:pt x="126" y="177"/>
                  </a:lnTo>
                  <a:lnTo>
                    <a:pt x="127" y="177"/>
                  </a:lnTo>
                  <a:lnTo>
                    <a:pt x="127" y="177"/>
                  </a:lnTo>
                  <a:lnTo>
                    <a:pt x="129" y="176"/>
                  </a:lnTo>
                  <a:lnTo>
                    <a:pt x="131" y="179"/>
                  </a:lnTo>
                  <a:lnTo>
                    <a:pt x="134" y="178"/>
                  </a:lnTo>
                  <a:lnTo>
                    <a:pt x="133" y="178"/>
                  </a:lnTo>
                  <a:lnTo>
                    <a:pt x="133" y="177"/>
                  </a:lnTo>
                  <a:lnTo>
                    <a:pt x="133" y="176"/>
                  </a:lnTo>
                  <a:lnTo>
                    <a:pt x="133" y="175"/>
                  </a:lnTo>
                  <a:lnTo>
                    <a:pt x="133" y="174"/>
                  </a:lnTo>
                  <a:lnTo>
                    <a:pt x="133" y="174"/>
                  </a:lnTo>
                  <a:lnTo>
                    <a:pt x="129" y="169"/>
                  </a:lnTo>
                  <a:lnTo>
                    <a:pt x="128" y="169"/>
                  </a:lnTo>
                  <a:lnTo>
                    <a:pt x="126" y="167"/>
                  </a:lnTo>
                  <a:lnTo>
                    <a:pt x="126" y="166"/>
                  </a:lnTo>
                  <a:lnTo>
                    <a:pt x="124" y="165"/>
                  </a:lnTo>
                  <a:lnTo>
                    <a:pt x="124" y="164"/>
                  </a:lnTo>
                  <a:lnTo>
                    <a:pt x="123" y="164"/>
                  </a:lnTo>
                  <a:lnTo>
                    <a:pt x="123" y="163"/>
                  </a:lnTo>
                  <a:lnTo>
                    <a:pt x="123" y="163"/>
                  </a:lnTo>
                  <a:lnTo>
                    <a:pt x="122" y="163"/>
                  </a:lnTo>
                  <a:lnTo>
                    <a:pt x="117" y="156"/>
                  </a:lnTo>
                  <a:lnTo>
                    <a:pt x="119" y="156"/>
                  </a:lnTo>
                  <a:lnTo>
                    <a:pt x="123" y="159"/>
                  </a:lnTo>
                  <a:lnTo>
                    <a:pt x="123" y="159"/>
                  </a:lnTo>
                  <a:lnTo>
                    <a:pt x="123" y="159"/>
                  </a:lnTo>
                  <a:lnTo>
                    <a:pt x="124" y="159"/>
                  </a:lnTo>
                  <a:lnTo>
                    <a:pt x="127" y="162"/>
                  </a:lnTo>
                  <a:lnTo>
                    <a:pt x="127" y="163"/>
                  </a:lnTo>
                  <a:lnTo>
                    <a:pt x="129" y="163"/>
                  </a:lnTo>
                  <a:lnTo>
                    <a:pt x="130" y="165"/>
                  </a:lnTo>
                  <a:lnTo>
                    <a:pt x="133" y="165"/>
                  </a:lnTo>
                  <a:lnTo>
                    <a:pt x="134" y="167"/>
                  </a:lnTo>
                  <a:lnTo>
                    <a:pt x="134" y="166"/>
                  </a:lnTo>
                  <a:lnTo>
                    <a:pt x="135" y="167"/>
                  </a:lnTo>
                  <a:lnTo>
                    <a:pt x="136" y="167"/>
                  </a:lnTo>
                  <a:lnTo>
                    <a:pt x="137" y="166"/>
                  </a:lnTo>
                  <a:lnTo>
                    <a:pt x="137" y="166"/>
                  </a:lnTo>
                  <a:lnTo>
                    <a:pt x="137" y="167"/>
                  </a:lnTo>
                  <a:lnTo>
                    <a:pt x="137" y="167"/>
                  </a:lnTo>
                  <a:lnTo>
                    <a:pt x="138" y="167"/>
                  </a:lnTo>
                  <a:lnTo>
                    <a:pt x="138" y="168"/>
                  </a:lnTo>
                  <a:lnTo>
                    <a:pt x="138" y="169"/>
                  </a:lnTo>
                  <a:lnTo>
                    <a:pt x="137" y="169"/>
                  </a:lnTo>
                  <a:lnTo>
                    <a:pt x="139" y="170"/>
                  </a:lnTo>
                  <a:lnTo>
                    <a:pt x="140" y="170"/>
                  </a:lnTo>
                  <a:lnTo>
                    <a:pt x="141" y="170"/>
                  </a:lnTo>
                  <a:lnTo>
                    <a:pt x="139" y="167"/>
                  </a:lnTo>
                  <a:lnTo>
                    <a:pt x="139" y="166"/>
                  </a:lnTo>
                  <a:lnTo>
                    <a:pt x="140" y="167"/>
                  </a:lnTo>
                  <a:lnTo>
                    <a:pt x="141" y="167"/>
                  </a:lnTo>
                  <a:lnTo>
                    <a:pt x="142" y="167"/>
                  </a:lnTo>
                  <a:lnTo>
                    <a:pt x="142" y="167"/>
                  </a:lnTo>
                  <a:lnTo>
                    <a:pt x="142" y="166"/>
                  </a:lnTo>
                  <a:lnTo>
                    <a:pt x="141" y="166"/>
                  </a:lnTo>
                  <a:lnTo>
                    <a:pt x="141" y="165"/>
                  </a:lnTo>
                  <a:lnTo>
                    <a:pt x="141" y="165"/>
                  </a:lnTo>
                  <a:lnTo>
                    <a:pt x="140" y="165"/>
                  </a:lnTo>
                  <a:lnTo>
                    <a:pt x="139" y="162"/>
                  </a:lnTo>
                  <a:lnTo>
                    <a:pt x="139" y="159"/>
                  </a:lnTo>
                  <a:lnTo>
                    <a:pt x="141" y="162"/>
                  </a:lnTo>
                  <a:lnTo>
                    <a:pt x="141" y="161"/>
                  </a:lnTo>
                  <a:lnTo>
                    <a:pt x="141" y="160"/>
                  </a:lnTo>
                  <a:lnTo>
                    <a:pt x="141" y="159"/>
                  </a:lnTo>
                  <a:lnTo>
                    <a:pt x="142" y="156"/>
                  </a:lnTo>
                  <a:lnTo>
                    <a:pt x="141" y="156"/>
                  </a:lnTo>
                  <a:lnTo>
                    <a:pt x="141" y="152"/>
                  </a:lnTo>
                  <a:lnTo>
                    <a:pt x="140" y="152"/>
                  </a:lnTo>
                  <a:lnTo>
                    <a:pt x="137" y="151"/>
                  </a:lnTo>
                  <a:lnTo>
                    <a:pt x="137" y="149"/>
                  </a:lnTo>
                  <a:lnTo>
                    <a:pt x="139" y="149"/>
                  </a:lnTo>
                  <a:lnTo>
                    <a:pt x="139" y="147"/>
                  </a:lnTo>
                  <a:lnTo>
                    <a:pt x="139" y="145"/>
                  </a:lnTo>
                  <a:lnTo>
                    <a:pt x="137" y="146"/>
                  </a:lnTo>
                  <a:lnTo>
                    <a:pt x="137" y="145"/>
                  </a:lnTo>
                  <a:lnTo>
                    <a:pt x="137" y="145"/>
                  </a:lnTo>
                  <a:lnTo>
                    <a:pt x="137" y="144"/>
                  </a:lnTo>
                  <a:lnTo>
                    <a:pt x="135" y="145"/>
                  </a:lnTo>
                  <a:lnTo>
                    <a:pt x="135" y="142"/>
                  </a:lnTo>
                  <a:lnTo>
                    <a:pt x="134" y="142"/>
                  </a:lnTo>
                  <a:lnTo>
                    <a:pt x="132" y="143"/>
                  </a:lnTo>
                  <a:lnTo>
                    <a:pt x="131" y="143"/>
                  </a:lnTo>
                  <a:lnTo>
                    <a:pt x="133" y="141"/>
                  </a:lnTo>
                  <a:lnTo>
                    <a:pt x="132" y="141"/>
                  </a:lnTo>
                  <a:lnTo>
                    <a:pt x="130" y="141"/>
                  </a:lnTo>
                  <a:lnTo>
                    <a:pt x="130" y="141"/>
                  </a:lnTo>
                  <a:lnTo>
                    <a:pt x="130" y="143"/>
                  </a:lnTo>
                  <a:lnTo>
                    <a:pt x="129" y="141"/>
                  </a:lnTo>
                  <a:lnTo>
                    <a:pt x="129" y="141"/>
                  </a:lnTo>
                  <a:lnTo>
                    <a:pt x="128" y="140"/>
                  </a:lnTo>
                  <a:lnTo>
                    <a:pt x="128" y="138"/>
                  </a:lnTo>
                  <a:lnTo>
                    <a:pt x="127" y="138"/>
                  </a:lnTo>
                  <a:lnTo>
                    <a:pt x="127" y="137"/>
                  </a:lnTo>
                  <a:lnTo>
                    <a:pt x="127" y="136"/>
                  </a:lnTo>
                  <a:lnTo>
                    <a:pt x="127" y="135"/>
                  </a:lnTo>
                  <a:lnTo>
                    <a:pt x="127" y="135"/>
                  </a:lnTo>
                  <a:lnTo>
                    <a:pt x="126" y="134"/>
                  </a:lnTo>
                  <a:lnTo>
                    <a:pt x="126" y="133"/>
                  </a:lnTo>
                  <a:lnTo>
                    <a:pt x="127" y="132"/>
                  </a:lnTo>
                  <a:lnTo>
                    <a:pt x="125" y="132"/>
                  </a:lnTo>
                  <a:lnTo>
                    <a:pt x="123" y="133"/>
                  </a:lnTo>
                  <a:lnTo>
                    <a:pt x="123" y="132"/>
                  </a:lnTo>
                  <a:lnTo>
                    <a:pt x="123" y="130"/>
                  </a:lnTo>
                  <a:lnTo>
                    <a:pt x="123" y="129"/>
                  </a:lnTo>
                  <a:lnTo>
                    <a:pt x="123" y="128"/>
                  </a:lnTo>
                  <a:lnTo>
                    <a:pt x="124" y="129"/>
                  </a:lnTo>
                  <a:lnTo>
                    <a:pt x="126" y="128"/>
                  </a:lnTo>
                  <a:lnTo>
                    <a:pt x="127" y="128"/>
                  </a:lnTo>
                  <a:lnTo>
                    <a:pt x="127" y="126"/>
                  </a:lnTo>
                  <a:lnTo>
                    <a:pt x="125" y="125"/>
                  </a:lnTo>
                  <a:lnTo>
                    <a:pt x="123" y="124"/>
                  </a:lnTo>
                  <a:lnTo>
                    <a:pt x="123" y="123"/>
                  </a:lnTo>
                  <a:lnTo>
                    <a:pt x="122" y="122"/>
                  </a:lnTo>
                  <a:lnTo>
                    <a:pt x="123" y="122"/>
                  </a:lnTo>
                  <a:lnTo>
                    <a:pt x="123" y="121"/>
                  </a:lnTo>
                  <a:lnTo>
                    <a:pt x="123" y="121"/>
                  </a:lnTo>
                  <a:lnTo>
                    <a:pt x="126" y="123"/>
                  </a:lnTo>
                  <a:lnTo>
                    <a:pt x="127" y="123"/>
                  </a:lnTo>
                  <a:lnTo>
                    <a:pt x="126" y="121"/>
                  </a:lnTo>
                  <a:lnTo>
                    <a:pt x="127" y="121"/>
                  </a:lnTo>
                  <a:lnTo>
                    <a:pt x="126" y="119"/>
                  </a:lnTo>
                  <a:lnTo>
                    <a:pt x="126" y="119"/>
                  </a:lnTo>
                  <a:lnTo>
                    <a:pt x="127" y="119"/>
                  </a:lnTo>
                  <a:lnTo>
                    <a:pt x="128" y="120"/>
                  </a:lnTo>
                  <a:lnTo>
                    <a:pt x="129" y="122"/>
                  </a:lnTo>
                  <a:lnTo>
                    <a:pt x="128" y="123"/>
                  </a:lnTo>
                  <a:lnTo>
                    <a:pt x="130" y="123"/>
                  </a:lnTo>
                  <a:lnTo>
                    <a:pt x="134" y="126"/>
                  </a:lnTo>
                  <a:lnTo>
                    <a:pt x="134" y="128"/>
                  </a:lnTo>
                  <a:lnTo>
                    <a:pt x="136" y="128"/>
                  </a:lnTo>
                  <a:lnTo>
                    <a:pt x="137" y="127"/>
                  </a:lnTo>
                  <a:lnTo>
                    <a:pt x="137" y="129"/>
                  </a:lnTo>
                  <a:lnTo>
                    <a:pt x="137" y="132"/>
                  </a:lnTo>
                  <a:lnTo>
                    <a:pt x="139" y="134"/>
                  </a:lnTo>
                  <a:lnTo>
                    <a:pt x="141" y="134"/>
                  </a:lnTo>
                  <a:lnTo>
                    <a:pt x="141" y="135"/>
                  </a:lnTo>
                  <a:lnTo>
                    <a:pt x="141" y="137"/>
                  </a:lnTo>
                  <a:lnTo>
                    <a:pt x="141" y="138"/>
                  </a:lnTo>
                  <a:lnTo>
                    <a:pt x="143" y="138"/>
                  </a:lnTo>
                  <a:lnTo>
                    <a:pt x="144" y="140"/>
                  </a:lnTo>
                  <a:lnTo>
                    <a:pt x="145" y="138"/>
                  </a:lnTo>
                  <a:lnTo>
                    <a:pt x="146" y="141"/>
                  </a:lnTo>
                  <a:lnTo>
                    <a:pt x="146" y="141"/>
                  </a:lnTo>
                  <a:lnTo>
                    <a:pt x="147" y="141"/>
                  </a:lnTo>
                  <a:lnTo>
                    <a:pt x="147" y="141"/>
                  </a:lnTo>
                  <a:lnTo>
                    <a:pt x="148" y="137"/>
                  </a:lnTo>
                  <a:lnTo>
                    <a:pt x="148" y="137"/>
                  </a:lnTo>
                  <a:lnTo>
                    <a:pt x="148" y="132"/>
                  </a:lnTo>
                  <a:lnTo>
                    <a:pt x="148" y="130"/>
                  </a:lnTo>
                  <a:lnTo>
                    <a:pt x="150" y="133"/>
                  </a:lnTo>
                  <a:lnTo>
                    <a:pt x="152" y="133"/>
                  </a:lnTo>
                  <a:lnTo>
                    <a:pt x="152" y="130"/>
                  </a:lnTo>
                  <a:lnTo>
                    <a:pt x="153" y="130"/>
                  </a:lnTo>
                  <a:lnTo>
                    <a:pt x="153" y="127"/>
                  </a:lnTo>
                  <a:lnTo>
                    <a:pt x="155" y="127"/>
                  </a:lnTo>
                  <a:lnTo>
                    <a:pt x="154" y="126"/>
                  </a:lnTo>
                  <a:lnTo>
                    <a:pt x="152" y="126"/>
                  </a:lnTo>
                  <a:lnTo>
                    <a:pt x="152" y="125"/>
                  </a:lnTo>
                  <a:lnTo>
                    <a:pt x="153" y="125"/>
                  </a:lnTo>
                  <a:lnTo>
                    <a:pt x="154" y="123"/>
                  </a:lnTo>
                  <a:lnTo>
                    <a:pt x="152" y="123"/>
                  </a:lnTo>
                  <a:lnTo>
                    <a:pt x="153" y="123"/>
                  </a:lnTo>
                  <a:lnTo>
                    <a:pt x="156" y="123"/>
                  </a:lnTo>
                  <a:lnTo>
                    <a:pt x="157" y="124"/>
                  </a:lnTo>
                  <a:lnTo>
                    <a:pt x="158" y="123"/>
                  </a:lnTo>
                  <a:lnTo>
                    <a:pt x="156" y="122"/>
                  </a:lnTo>
                  <a:lnTo>
                    <a:pt x="157" y="120"/>
                  </a:lnTo>
                  <a:lnTo>
                    <a:pt x="158" y="120"/>
                  </a:lnTo>
                  <a:lnTo>
                    <a:pt x="159" y="119"/>
                  </a:lnTo>
                  <a:lnTo>
                    <a:pt x="158" y="117"/>
                  </a:lnTo>
                  <a:lnTo>
                    <a:pt x="156" y="115"/>
                  </a:lnTo>
                  <a:lnTo>
                    <a:pt x="156" y="115"/>
                  </a:lnTo>
                  <a:lnTo>
                    <a:pt x="155" y="114"/>
                  </a:lnTo>
                  <a:lnTo>
                    <a:pt x="153" y="114"/>
                  </a:lnTo>
                  <a:lnTo>
                    <a:pt x="152" y="113"/>
                  </a:lnTo>
                  <a:lnTo>
                    <a:pt x="151" y="114"/>
                  </a:lnTo>
                  <a:lnTo>
                    <a:pt x="148" y="115"/>
                  </a:lnTo>
                  <a:lnTo>
                    <a:pt x="148" y="112"/>
                  </a:lnTo>
                  <a:lnTo>
                    <a:pt x="150" y="111"/>
                  </a:lnTo>
                  <a:lnTo>
                    <a:pt x="150" y="109"/>
                  </a:lnTo>
                  <a:lnTo>
                    <a:pt x="148" y="109"/>
                  </a:lnTo>
                  <a:lnTo>
                    <a:pt x="148" y="110"/>
                  </a:lnTo>
                  <a:lnTo>
                    <a:pt x="145" y="111"/>
                  </a:lnTo>
                  <a:lnTo>
                    <a:pt x="144" y="110"/>
                  </a:lnTo>
                  <a:lnTo>
                    <a:pt x="145" y="109"/>
                  </a:lnTo>
                  <a:lnTo>
                    <a:pt x="143" y="109"/>
                  </a:lnTo>
                  <a:lnTo>
                    <a:pt x="144" y="108"/>
                  </a:lnTo>
                  <a:lnTo>
                    <a:pt x="145" y="108"/>
                  </a:lnTo>
                  <a:lnTo>
                    <a:pt x="145" y="108"/>
                  </a:lnTo>
                  <a:lnTo>
                    <a:pt x="142" y="103"/>
                  </a:lnTo>
                  <a:lnTo>
                    <a:pt x="141" y="101"/>
                  </a:lnTo>
                  <a:lnTo>
                    <a:pt x="139" y="102"/>
                  </a:lnTo>
                  <a:lnTo>
                    <a:pt x="138" y="101"/>
                  </a:lnTo>
                  <a:lnTo>
                    <a:pt x="138" y="101"/>
                  </a:lnTo>
                  <a:lnTo>
                    <a:pt x="139" y="100"/>
                  </a:lnTo>
                  <a:lnTo>
                    <a:pt x="139" y="98"/>
                  </a:lnTo>
                  <a:lnTo>
                    <a:pt x="135" y="99"/>
                  </a:lnTo>
                  <a:lnTo>
                    <a:pt x="134" y="101"/>
                  </a:lnTo>
                  <a:lnTo>
                    <a:pt x="133" y="99"/>
                  </a:lnTo>
                  <a:lnTo>
                    <a:pt x="132" y="99"/>
                  </a:lnTo>
                  <a:lnTo>
                    <a:pt x="132" y="98"/>
                  </a:lnTo>
                  <a:lnTo>
                    <a:pt x="133" y="97"/>
                  </a:lnTo>
                  <a:lnTo>
                    <a:pt x="132" y="96"/>
                  </a:lnTo>
                  <a:lnTo>
                    <a:pt x="129" y="96"/>
                  </a:lnTo>
                  <a:lnTo>
                    <a:pt x="129" y="96"/>
                  </a:lnTo>
                  <a:lnTo>
                    <a:pt x="130" y="94"/>
                  </a:lnTo>
                  <a:lnTo>
                    <a:pt x="129" y="93"/>
                  </a:lnTo>
                  <a:lnTo>
                    <a:pt x="121" y="90"/>
                  </a:lnTo>
                  <a:lnTo>
                    <a:pt x="120" y="90"/>
                  </a:lnTo>
                  <a:lnTo>
                    <a:pt x="123" y="90"/>
                  </a:lnTo>
                  <a:lnTo>
                    <a:pt x="123" y="89"/>
                  </a:lnTo>
                  <a:lnTo>
                    <a:pt x="124" y="89"/>
                  </a:lnTo>
                  <a:lnTo>
                    <a:pt x="123" y="88"/>
                  </a:lnTo>
                  <a:lnTo>
                    <a:pt x="123" y="87"/>
                  </a:lnTo>
                  <a:lnTo>
                    <a:pt x="122" y="86"/>
                  </a:lnTo>
                  <a:lnTo>
                    <a:pt x="122" y="85"/>
                  </a:lnTo>
                  <a:lnTo>
                    <a:pt x="123" y="85"/>
                  </a:lnTo>
                  <a:lnTo>
                    <a:pt x="123" y="84"/>
                  </a:lnTo>
                  <a:lnTo>
                    <a:pt x="121" y="82"/>
                  </a:lnTo>
                  <a:lnTo>
                    <a:pt x="119" y="82"/>
                  </a:lnTo>
                  <a:lnTo>
                    <a:pt x="119" y="81"/>
                  </a:lnTo>
                  <a:lnTo>
                    <a:pt x="121" y="81"/>
                  </a:lnTo>
                  <a:lnTo>
                    <a:pt x="122" y="81"/>
                  </a:lnTo>
                  <a:lnTo>
                    <a:pt x="123" y="81"/>
                  </a:lnTo>
                  <a:lnTo>
                    <a:pt x="122" y="79"/>
                  </a:lnTo>
                  <a:lnTo>
                    <a:pt x="126" y="82"/>
                  </a:lnTo>
                  <a:lnTo>
                    <a:pt x="127" y="82"/>
                  </a:lnTo>
                  <a:lnTo>
                    <a:pt x="129" y="81"/>
                  </a:lnTo>
                  <a:lnTo>
                    <a:pt x="130" y="82"/>
                  </a:lnTo>
                  <a:lnTo>
                    <a:pt x="130" y="81"/>
                  </a:lnTo>
                  <a:lnTo>
                    <a:pt x="130" y="79"/>
                  </a:lnTo>
                  <a:lnTo>
                    <a:pt x="127" y="77"/>
                  </a:lnTo>
                  <a:lnTo>
                    <a:pt x="123" y="77"/>
                  </a:lnTo>
                  <a:lnTo>
                    <a:pt x="122" y="76"/>
                  </a:lnTo>
                  <a:lnTo>
                    <a:pt x="121" y="77"/>
                  </a:lnTo>
                  <a:lnTo>
                    <a:pt x="119" y="76"/>
                  </a:lnTo>
                  <a:lnTo>
                    <a:pt x="119" y="75"/>
                  </a:lnTo>
                  <a:lnTo>
                    <a:pt x="118" y="76"/>
                  </a:lnTo>
                  <a:lnTo>
                    <a:pt x="119" y="74"/>
                  </a:lnTo>
                  <a:lnTo>
                    <a:pt x="121" y="74"/>
                  </a:lnTo>
                  <a:lnTo>
                    <a:pt x="123" y="73"/>
                  </a:lnTo>
                  <a:lnTo>
                    <a:pt x="123" y="72"/>
                  </a:lnTo>
                  <a:lnTo>
                    <a:pt x="125" y="72"/>
                  </a:lnTo>
                  <a:lnTo>
                    <a:pt x="127" y="72"/>
                  </a:lnTo>
                  <a:lnTo>
                    <a:pt x="127" y="71"/>
                  </a:lnTo>
                  <a:lnTo>
                    <a:pt x="123" y="65"/>
                  </a:lnTo>
                  <a:lnTo>
                    <a:pt x="122" y="64"/>
                  </a:lnTo>
                  <a:lnTo>
                    <a:pt x="121" y="65"/>
                  </a:lnTo>
                  <a:lnTo>
                    <a:pt x="121" y="66"/>
                  </a:lnTo>
                  <a:lnTo>
                    <a:pt x="119" y="68"/>
                  </a:lnTo>
                  <a:lnTo>
                    <a:pt x="119" y="69"/>
                  </a:lnTo>
                  <a:lnTo>
                    <a:pt x="117" y="69"/>
                  </a:lnTo>
                  <a:lnTo>
                    <a:pt x="119" y="66"/>
                  </a:lnTo>
                  <a:lnTo>
                    <a:pt x="119" y="65"/>
                  </a:lnTo>
                  <a:lnTo>
                    <a:pt x="115" y="65"/>
                  </a:lnTo>
                  <a:lnTo>
                    <a:pt x="114" y="66"/>
                  </a:lnTo>
                  <a:lnTo>
                    <a:pt x="113" y="65"/>
                  </a:lnTo>
                  <a:lnTo>
                    <a:pt x="115" y="65"/>
                  </a:lnTo>
                  <a:lnTo>
                    <a:pt x="118" y="63"/>
                  </a:lnTo>
                  <a:lnTo>
                    <a:pt x="119" y="61"/>
                  </a:lnTo>
                  <a:lnTo>
                    <a:pt x="119" y="62"/>
                  </a:lnTo>
                  <a:lnTo>
                    <a:pt x="119" y="59"/>
                  </a:lnTo>
                  <a:lnTo>
                    <a:pt x="116" y="57"/>
                  </a:lnTo>
                  <a:lnTo>
                    <a:pt x="115" y="57"/>
                  </a:lnTo>
                  <a:lnTo>
                    <a:pt x="114" y="56"/>
                  </a:lnTo>
                  <a:lnTo>
                    <a:pt x="112" y="57"/>
                  </a:lnTo>
                  <a:lnTo>
                    <a:pt x="111" y="58"/>
                  </a:lnTo>
                  <a:lnTo>
                    <a:pt x="110" y="59"/>
                  </a:lnTo>
                  <a:lnTo>
                    <a:pt x="109" y="60"/>
                  </a:lnTo>
                  <a:lnTo>
                    <a:pt x="109" y="60"/>
                  </a:lnTo>
                  <a:lnTo>
                    <a:pt x="109" y="57"/>
                  </a:lnTo>
                  <a:lnTo>
                    <a:pt x="111" y="57"/>
                  </a:lnTo>
                  <a:lnTo>
                    <a:pt x="112" y="54"/>
                  </a:lnTo>
                  <a:lnTo>
                    <a:pt x="111" y="55"/>
                  </a:lnTo>
                  <a:lnTo>
                    <a:pt x="110" y="56"/>
                  </a:lnTo>
                  <a:lnTo>
                    <a:pt x="108" y="57"/>
                  </a:lnTo>
                  <a:lnTo>
                    <a:pt x="106" y="57"/>
                  </a:lnTo>
                  <a:lnTo>
                    <a:pt x="107" y="57"/>
                  </a:lnTo>
                  <a:lnTo>
                    <a:pt x="108" y="53"/>
                  </a:lnTo>
                  <a:lnTo>
                    <a:pt x="108" y="51"/>
                  </a:lnTo>
                  <a:lnTo>
                    <a:pt x="107" y="51"/>
                  </a:lnTo>
                  <a:lnTo>
                    <a:pt x="105" y="52"/>
                  </a:lnTo>
                  <a:lnTo>
                    <a:pt x="104" y="53"/>
                  </a:lnTo>
                  <a:lnTo>
                    <a:pt x="103" y="51"/>
                  </a:lnTo>
                  <a:lnTo>
                    <a:pt x="100" y="51"/>
                  </a:lnTo>
                  <a:lnTo>
                    <a:pt x="102" y="50"/>
                  </a:lnTo>
                  <a:lnTo>
                    <a:pt x="104" y="5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7" name="Freeform 65"/>
            <p:cNvSpPr>
              <a:spLocks/>
            </p:cNvSpPr>
            <p:nvPr/>
          </p:nvSpPr>
          <p:spPr bwMode="auto">
            <a:xfrm>
              <a:off x="3936534" y="2089845"/>
              <a:ext cx="20440" cy="17419"/>
            </a:xfrm>
            <a:custGeom>
              <a:avLst/>
              <a:gdLst/>
              <a:ahLst/>
              <a:cxnLst>
                <a:cxn ang="0">
                  <a:pos x="2" y="4"/>
                </a:cxn>
                <a:cxn ang="0">
                  <a:pos x="3" y="4"/>
                </a:cxn>
                <a:cxn ang="0">
                  <a:pos x="4" y="6"/>
                </a:cxn>
                <a:cxn ang="0">
                  <a:pos x="6" y="6"/>
                </a:cxn>
                <a:cxn ang="0">
                  <a:pos x="6" y="5"/>
                </a:cxn>
                <a:cxn ang="0">
                  <a:pos x="5" y="4"/>
                </a:cxn>
                <a:cxn ang="0">
                  <a:pos x="4" y="4"/>
                </a:cxn>
                <a:cxn ang="0">
                  <a:pos x="4" y="2"/>
                </a:cxn>
                <a:cxn ang="0">
                  <a:pos x="4" y="2"/>
                </a:cxn>
                <a:cxn ang="0">
                  <a:pos x="3" y="1"/>
                </a:cxn>
                <a:cxn ang="0">
                  <a:pos x="1" y="0"/>
                </a:cxn>
                <a:cxn ang="0">
                  <a:pos x="0" y="0"/>
                </a:cxn>
                <a:cxn ang="0">
                  <a:pos x="0" y="0"/>
                </a:cxn>
                <a:cxn ang="0">
                  <a:pos x="0" y="0"/>
                </a:cxn>
                <a:cxn ang="0">
                  <a:pos x="0" y="1"/>
                </a:cxn>
                <a:cxn ang="0">
                  <a:pos x="2" y="4"/>
                </a:cxn>
              </a:cxnLst>
              <a:rect l="0" t="0" r="r" b="b"/>
              <a:pathLst>
                <a:path w="6" h="6">
                  <a:moveTo>
                    <a:pt x="2" y="4"/>
                  </a:moveTo>
                  <a:lnTo>
                    <a:pt x="3" y="4"/>
                  </a:lnTo>
                  <a:lnTo>
                    <a:pt x="4" y="6"/>
                  </a:lnTo>
                  <a:lnTo>
                    <a:pt x="6" y="6"/>
                  </a:lnTo>
                  <a:lnTo>
                    <a:pt x="6" y="5"/>
                  </a:lnTo>
                  <a:lnTo>
                    <a:pt x="5" y="4"/>
                  </a:lnTo>
                  <a:lnTo>
                    <a:pt x="4" y="4"/>
                  </a:lnTo>
                  <a:lnTo>
                    <a:pt x="4" y="2"/>
                  </a:lnTo>
                  <a:lnTo>
                    <a:pt x="4" y="2"/>
                  </a:lnTo>
                  <a:lnTo>
                    <a:pt x="3" y="1"/>
                  </a:lnTo>
                  <a:lnTo>
                    <a:pt x="1" y="0"/>
                  </a:lnTo>
                  <a:lnTo>
                    <a:pt x="0" y="0"/>
                  </a:lnTo>
                  <a:lnTo>
                    <a:pt x="0" y="0"/>
                  </a:lnTo>
                  <a:lnTo>
                    <a:pt x="0" y="0"/>
                  </a:lnTo>
                  <a:lnTo>
                    <a:pt x="0" y="1"/>
                  </a:lnTo>
                  <a:lnTo>
                    <a:pt x="2"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8" name="Freeform 66"/>
            <p:cNvSpPr>
              <a:spLocks/>
            </p:cNvSpPr>
            <p:nvPr/>
          </p:nvSpPr>
          <p:spPr bwMode="auto">
            <a:xfrm>
              <a:off x="4011480" y="1933078"/>
              <a:ext cx="17033" cy="11612"/>
            </a:xfrm>
            <a:custGeom>
              <a:avLst/>
              <a:gdLst/>
              <a:ahLst/>
              <a:cxnLst>
                <a:cxn ang="0">
                  <a:pos x="2" y="2"/>
                </a:cxn>
                <a:cxn ang="0">
                  <a:pos x="3" y="3"/>
                </a:cxn>
                <a:cxn ang="0">
                  <a:pos x="5" y="2"/>
                </a:cxn>
                <a:cxn ang="0">
                  <a:pos x="5" y="0"/>
                </a:cxn>
                <a:cxn ang="0">
                  <a:pos x="5" y="0"/>
                </a:cxn>
                <a:cxn ang="0">
                  <a:pos x="4" y="0"/>
                </a:cxn>
                <a:cxn ang="0">
                  <a:pos x="4" y="0"/>
                </a:cxn>
                <a:cxn ang="0">
                  <a:pos x="3" y="0"/>
                </a:cxn>
                <a:cxn ang="0">
                  <a:pos x="2" y="0"/>
                </a:cxn>
                <a:cxn ang="0">
                  <a:pos x="1" y="0"/>
                </a:cxn>
                <a:cxn ang="0">
                  <a:pos x="1" y="0"/>
                </a:cxn>
                <a:cxn ang="0">
                  <a:pos x="0" y="0"/>
                </a:cxn>
                <a:cxn ang="0">
                  <a:pos x="0" y="2"/>
                </a:cxn>
                <a:cxn ang="0">
                  <a:pos x="2" y="4"/>
                </a:cxn>
                <a:cxn ang="0">
                  <a:pos x="2" y="2"/>
                </a:cxn>
              </a:cxnLst>
              <a:rect l="0" t="0" r="r" b="b"/>
              <a:pathLst>
                <a:path w="5" h="4">
                  <a:moveTo>
                    <a:pt x="2" y="2"/>
                  </a:moveTo>
                  <a:lnTo>
                    <a:pt x="3" y="3"/>
                  </a:lnTo>
                  <a:lnTo>
                    <a:pt x="5" y="2"/>
                  </a:lnTo>
                  <a:lnTo>
                    <a:pt x="5" y="0"/>
                  </a:lnTo>
                  <a:lnTo>
                    <a:pt x="5" y="0"/>
                  </a:lnTo>
                  <a:lnTo>
                    <a:pt x="4" y="0"/>
                  </a:lnTo>
                  <a:lnTo>
                    <a:pt x="4" y="0"/>
                  </a:lnTo>
                  <a:lnTo>
                    <a:pt x="3" y="0"/>
                  </a:lnTo>
                  <a:lnTo>
                    <a:pt x="2" y="0"/>
                  </a:lnTo>
                  <a:lnTo>
                    <a:pt x="1" y="0"/>
                  </a:lnTo>
                  <a:lnTo>
                    <a:pt x="1" y="0"/>
                  </a:lnTo>
                  <a:lnTo>
                    <a:pt x="0" y="0"/>
                  </a:lnTo>
                  <a:lnTo>
                    <a:pt x="0" y="2"/>
                  </a:lnTo>
                  <a:lnTo>
                    <a:pt x="2" y="4"/>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9" name="Freeform 67"/>
            <p:cNvSpPr>
              <a:spLocks/>
            </p:cNvSpPr>
            <p:nvPr/>
          </p:nvSpPr>
          <p:spPr bwMode="auto">
            <a:xfrm>
              <a:off x="3653785" y="1927272"/>
              <a:ext cx="81759" cy="63868"/>
            </a:xfrm>
            <a:custGeom>
              <a:avLst/>
              <a:gdLst/>
              <a:ahLst/>
              <a:cxnLst>
                <a:cxn ang="0">
                  <a:pos x="18" y="10"/>
                </a:cxn>
                <a:cxn ang="0">
                  <a:pos x="14" y="6"/>
                </a:cxn>
                <a:cxn ang="0">
                  <a:pos x="13" y="4"/>
                </a:cxn>
                <a:cxn ang="0">
                  <a:pos x="12" y="3"/>
                </a:cxn>
                <a:cxn ang="0">
                  <a:pos x="12" y="2"/>
                </a:cxn>
                <a:cxn ang="0">
                  <a:pos x="11" y="0"/>
                </a:cxn>
                <a:cxn ang="0">
                  <a:pos x="9" y="0"/>
                </a:cxn>
                <a:cxn ang="0">
                  <a:pos x="7" y="2"/>
                </a:cxn>
                <a:cxn ang="0">
                  <a:pos x="7" y="6"/>
                </a:cxn>
                <a:cxn ang="0">
                  <a:pos x="7" y="5"/>
                </a:cxn>
                <a:cxn ang="0">
                  <a:pos x="5" y="6"/>
                </a:cxn>
                <a:cxn ang="0">
                  <a:pos x="5" y="7"/>
                </a:cxn>
                <a:cxn ang="0">
                  <a:pos x="5" y="9"/>
                </a:cxn>
                <a:cxn ang="0">
                  <a:pos x="4" y="11"/>
                </a:cxn>
                <a:cxn ang="0">
                  <a:pos x="1" y="12"/>
                </a:cxn>
                <a:cxn ang="0">
                  <a:pos x="0" y="13"/>
                </a:cxn>
                <a:cxn ang="0">
                  <a:pos x="1" y="17"/>
                </a:cxn>
                <a:cxn ang="0">
                  <a:pos x="2" y="16"/>
                </a:cxn>
                <a:cxn ang="0">
                  <a:pos x="3" y="15"/>
                </a:cxn>
                <a:cxn ang="0">
                  <a:pos x="4" y="17"/>
                </a:cxn>
                <a:cxn ang="0">
                  <a:pos x="6" y="17"/>
                </a:cxn>
                <a:cxn ang="0">
                  <a:pos x="7" y="17"/>
                </a:cxn>
                <a:cxn ang="0">
                  <a:pos x="7" y="18"/>
                </a:cxn>
                <a:cxn ang="0">
                  <a:pos x="9" y="18"/>
                </a:cxn>
                <a:cxn ang="0">
                  <a:pos x="11" y="20"/>
                </a:cxn>
                <a:cxn ang="0">
                  <a:pos x="13" y="21"/>
                </a:cxn>
                <a:cxn ang="0">
                  <a:pos x="14" y="20"/>
                </a:cxn>
                <a:cxn ang="0">
                  <a:pos x="18" y="22"/>
                </a:cxn>
                <a:cxn ang="0">
                  <a:pos x="19" y="20"/>
                </a:cxn>
                <a:cxn ang="0">
                  <a:pos x="21" y="18"/>
                </a:cxn>
                <a:cxn ang="0">
                  <a:pos x="22" y="18"/>
                </a:cxn>
                <a:cxn ang="0">
                  <a:pos x="24" y="17"/>
                </a:cxn>
                <a:cxn ang="0">
                  <a:pos x="22" y="17"/>
                </a:cxn>
                <a:cxn ang="0">
                  <a:pos x="20" y="14"/>
                </a:cxn>
                <a:cxn ang="0">
                  <a:pos x="19" y="11"/>
                </a:cxn>
              </a:cxnLst>
              <a:rect l="0" t="0" r="r" b="b"/>
              <a:pathLst>
                <a:path w="24" h="22">
                  <a:moveTo>
                    <a:pt x="19" y="11"/>
                  </a:moveTo>
                  <a:lnTo>
                    <a:pt x="18" y="10"/>
                  </a:lnTo>
                  <a:lnTo>
                    <a:pt x="18" y="9"/>
                  </a:lnTo>
                  <a:lnTo>
                    <a:pt x="14" y="6"/>
                  </a:lnTo>
                  <a:lnTo>
                    <a:pt x="14" y="6"/>
                  </a:lnTo>
                  <a:lnTo>
                    <a:pt x="13" y="4"/>
                  </a:lnTo>
                  <a:lnTo>
                    <a:pt x="13" y="3"/>
                  </a:lnTo>
                  <a:lnTo>
                    <a:pt x="12" y="3"/>
                  </a:lnTo>
                  <a:lnTo>
                    <a:pt x="12" y="2"/>
                  </a:lnTo>
                  <a:lnTo>
                    <a:pt x="12" y="2"/>
                  </a:lnTo>
                  <a:lnTo>
                    <a:pt x="11" y="2"/>
                  </a:lnTo>
                  <a:lnTo>
                    <a:pt x="11" y="0"/>
                  </a:lnTo>
                  <a:lnTo>
                    <a:pt x="10" y="0"/>
                  </a:lnTo>
                  <a:lnTo>
                    <a:pt x="9" y="0"/>
                  </a:lnTo>
                  <a:lnTo>
                    <a:pt x="8" y="1"/>
                  </a:lnTo>
                  <a:lnTo>
                    <a:pt x="7" y="2"/>
                  </a:lnTo>
                  <a:lnTo>
                    <a:pt x="7" y="5"/>
                  </a:lnTo>
                  <a:lnTo>
                    <a:pt x="7" y="6"/>
                  </a:lnTo>
                  <a:lnTo>
                    <a:pt x="7" y="6"/>
                  </a:lnTo>
                  <a:lnTo>
                    <a:pt x="7" y="5"/>
                  </a:lnTo>
                  <a:lnTo>
                    <a:pt x="6" y="5"/>
                  </a:lnTo>
                  <a:lnTo>
                    <a:pt x="5" y="6"/>
                  </a:lnTo>
                  <a:lnTo>
                    <a:pt x="5" y="6"/>
                  </a:lnTo>
                  <a:lnTo>
                    <a:pt x="5" y="7"/>
                  </a:lnTo>
                  <a:lnTo>
                    <a:pt x="6" y="9"/>
                  </a:lnTo>
                  <a:lnTo>
                    <a:pt x="5" y="9"/>
                  </a:lnTo>
                  <a:lnTo>
                    <a:pt x="5" y="11"/>
                  </a:lnTo>
                  <a:lnTo>
                    <a:pt x="4" y="11"/>
                  </a:lnTo>
                  <a:lnTo>
                    <a:pt x="3" y="12"/>
                  </a:lnTo>
                  <a:lnTo>
                    <a:pt x="1" y="12"/>
                  </a:lnTo>
                  <a:lnTo>
                    <a:pt x="0" y="13"/>
                  </a:lnTo>
                  <a:lnTo>
                    <a:pt x="0" y="13"/>
                  </a:lnTo>
                  <a:lnTo>
                    <a:pt x="0" y="15"/>
                  </a:lnTo>
                  <a:lnTo>
                    <a:pt x="1" y="17"/>
                  </a:lnTo>
                  <a:lnTo>
                    <a:pt x="2" y="17"/>
                  </a:lnTo>
                  <a:lnTo>
                    <a:pt x="2" y="16"/>
                  </a:lnTo>
                  <a:lnTo>
                    <a:pt x="3" y="15"/>
                  </a:lnTo>
                  <a:lnTo>
                    <a:pt x="3" y="15"/>
                  </a:lnTo>
                  <a:lnTo>
                    <a:pt x="4" y="16"/>
                  </a:lnTo>
                  <a:lnTo>
                    <a:pt x="4" y="17"/>
                  </a:lnTo>
                  <a:lnTo>
                    <a:pt x="5" y="17"/>
                  </a:lnTo>
                  <a:lnTo>
                    <a:pt x="6" y="17"/>
                  </a:lnTo>
                  <a:lnTo>
                    <a:pt x="6" y="17"/>
                  </a:lnTo>
                  <a:lnTo>
                    <a:pt x="7" y="17"/>
                  </a:lnTo>
                  <a:lnTo>
                    <a:pt x="7" y="17"/>
                  </a:lnTo>
                  <a:lnTo>
                    <a:pt x="7" y="18"/>
                  </a:lnTo>
                  <a:lnTo>
                    <a:pt x="7" y="18"/>
                  </a:lnTo>
                  <a:lnTo>
                    <a:pt x="9" y="18"/>
                  </a:lnTo>
                  <a:lnTo>
                    <a:pt x="10" y="20"/>
                  </a:lnTo>
                  <a:lnTo>
                    <a:pt x="11" y="20"/>
                  </a:lnTo>
                  <a:lnTo>
                    <a:pt x="13" y="20"/>
                  </a:lnTo>
                  <a:lnTo>
                    <a:pt x="13" y="21"/>
                  </a:lnTo>
                  <a:lnTo>
                    <a:pt x="14" y="20"/>
                  </a:lnTo>
                  <a:lnTo>
                    <a:pt x="14" y="20"/>
                  </a:lnTo>
                  <a:lnTo>
                    <a:pt x="17" y="22"/>
                  </a:lnTo>
                  <a:lnTo>
                    <a:pt x="18" y="22"/>
                  </a:lnTo>
                  <a:lnTo>
                    <a:pt x="18" y="20"/>
                  </a:lnTo>
                  <a:lnTo>
                    <a:pt x="19" y="20"/>
                  </a:lnTo>
                  <a:lnTo>
                    <a:pt x="21" y="18"/>
                  </a:lnTo>
                  <a:lnTo>
                    <a:pt x="21" y="18"/>
                  </a:lnTo>
                  <a:lnTo>
                    <a:pt x="21" y="19"/>
                  </a:lnTo>
                  <a:lnTo>
                    <a:pt x="22" y="18"/>
                  </a:lnTo>
                  <a:lnTo>
                    <a:pt x="23" y="17"/>
                  </a:lnTo>
                  <a:lnTo>
                    <a:pt x="24" y="17"/>
                  </a:lnTo>
                  <a:lnTo>
                    <a:pt x="23" y="17"/>
                  </a:lnTo>
                  <a:lnTo>
                    <a:pt x="22" y="17"/>
                  </a:lnTo>
                  <a:lnTo>
                    <a:pt x="21" y="15"/>
                  </a:lnTo>
                  <a:lnTo>
                    <a:pt x="20" y="14"/>
                  </a:lnTo>
                  <a:lnTo>
                    <a:pt x="20" y="13"/>
                  </a:lnTo>
                  <a:lnTo>
                    <a:pt x="19" y="1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0" name="Freeform 68"/>
            <p:cNvSpPr>
              <a:spLocks/>
            </p:cNvSpPr>
            <p:nvPr/>
          </p:nvSpPr>
          <p:spPr bwMode="auto">
            <a:xfrm>
              <a:off x="4028513" y="1950497"/>
              <a:ext cx="20440" cy="23225"/>
            </a:xfrm>
            <a:custGeom>
              <a:avLst/>
              <a:gdLst/>
              <a:ahLst/>
              <a:cxnLst>
                <a:cxn ang="0">
                  <a:pos x="6" y="2"/>
                </a:cxn>
                <a:cxn ang="0">
                  <a:pos x="6" y="2"/>
                </a:cxn>
                <a:cxn ang="0">
                  <a:pos x="6" y="2"/>
                </a:cxn>
                <a:cxn ang="0">
                  <a:pos x="6" y="1"/>
                </a:cxn>
                <a:cxn ang="0">
                  <a:pos x="6" y="0"/>
                </a:cxn>
                <a:cxn ang="0">
                  <a:pos x="5" y="0"/>
                </a:cxn>
                <a:cxn ang="0">
                  <a:pos x="2" y="4"/>
                </a:cxn>
                <a:cxn ang="0">
                  <a:pos x="2" y="5"/>
                </a:cxn>
                <a:cxn ang="0">
                  <a:pos x="0" y="6"/>
                </a:cxn>
                <a:cxn ang="0">
                  <a:pos x="0" y="8"/>
                </a:cxn>
                <a:cxn ang="0">
                  <a:pos x="2" y="7"/>
                </a:cxn>
                <a:cxn ang="0">
                  <a:pos x="4" y="6"/>
                </a:cxn>
                <a:cxn ang="0">
                  <a:pos x="5" y="3"/>
                </a:cxn>
                <a:cxn ang="0">
                  <a:pos x="6" y="2"/>
                </a:cxn>
              </a:cxnLst>
              <a:rect l="0" t="0" r="r" b="b"/>
              <a:pathLst>
                <a:path w="6" h="8">
                  <a:moveTo>
                    <a:pt x="6" y="2"/>
                  </a:moveTo>
                  <a:lnTo>
                    <a:pt x="6" y="2"/>
                  </a:lnTo>
                  <a:lnTo>
                    <a:pt x="6" y="2"/>
                  </a:lnTo>
                  <a:lnTo>
                    <a:pt x="6" y="1"/>
                  </a:lnTo>
                  <a:lnTo>
                    <a:pt x="6" y="0"/>
                  </a:lnTo>
                  <a:lnTo>
                    <a:pt x="5" y="0"/>
                  </a:lnTo>
                  <a:lnTo>
                    <a:pt x="2" y="4"/>
                  </a:lnTo>
                  <a:lnTo>
                    <a:pt x="2" y="5"/>
                  </a:lnTo>
                  <a:lnTo>
                    <a:pt x="0" y="6"/>
                  </a:lnTo>
                  <a:lnTo>
                    <a:pt x="0" y="8"/>
                  </a:lnTo>
                  <a:lnTo>
                    <a:pt x="2" y="7"/>
                  </a:lnTo>
                  <a:lnTo>
                    <a:pt x="4" y="6"/>
                  </a:lnTo>
                  <a:lnTo>
                    <a:pt x="5" y="3"/>
                  </a:lnTo>
                  <a:lnTo>
                    <a:pt x="6"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1" name="Freeform 69"/>
            <p:cNvSpPr>
              <a:spLocks/>
            </p:cNvSpPr>
            <p:nvPr/>
          </p:nvSpPr>
          <p:spPr bwMode="auto">
            <a:xfrm>
              <a:off x="8654709" y="1921466"/>
              <a:ext cx="27253" cy="23225"/>
            </a:xfrm>
            <a:custGeom>
              <a:avLst/>
              <a:gdLst/>
              <a:ahLst/>
              <a:cxnLst>
                <a:cxn ang="0">
                  <a:pos x="2" y="4"/>
                </a:cxn>
                <a:cxn ang="0">
                  <a:pos x="2" y="4"/>
                </a:cxn>
                <a:cxn ang="0">
                  <a:pos x="2" y="5"/>
                </a:cxn>
                <a:cxn ang="0">
                  <a:pos x="3" y="7"/>
                </a:cxn>
                <a:cxn ang="0">
                  <a:pos x="6" y="8"/>
                </a:cxn>
                <a:cxn ang="0">
                  <a:pos x="7" y="8"/>
                </a:cxn>
                <a:cxn ang="0">
                  <a:pos x="7" y="4"/>
                </a:cxn>
                <a:cxn ang="0">
                  <a:pos x="8" y="4"/>
                </a:cxn>
                <a:cxn ang="0">
                  <a:pos x="8" y="4"/>
                </a:cxn>
                <a:cxn ang="0">
                  <a:pos x="8" y="3"/>
                </a:cxn>
                <a:cxn ang="0">
                  <a:pos x="3" y="0"/>
                </a:cxn>
                <a:cxn ang="0">
                  <a:pos x="2" y="0"/>
                </a:cxn>
                <a:cxn ang="0">
                  <a:pos x="1" y="0"/>
                </a:cxn>
                <a:cxn ang="0">
                  <a:pos x="0" y="0"/>
                </a:cxn>
                <a:cxn ang="0">
                  <a:pos x="0" y="2"/>
                </a:cxn>
                <a:cxn ang="0">
                  <a:pos x="0" y="3"/>
                </a:cxn>
                <a:cxn ang="0">
                  <a:pos x="2" y="4"/>
                </a:cxn>
              </a:cxnLst>
              <a:rect l="0" t="0" r="r" b="b"/>
              <a:pathLst>
                <a:path w="8" h="8">
                  <a:moveTo>
                    <a:pt x="2" y="4"/>
                  </a:moveTo>
                  <a:lnTo>
                    <a:pt x="2" y="4"/>
                  </a:lnTo>
                  <a:lnTo>
                    <a:pt x="2" y="5"/>
                  </a:lnTo>
                  <a:lnTo>
                    <a:pt x="3" y="7"/>
                  </a:lnTo>
                  <a:lnTo>
                    <a:pt x="6" y="8"/>
                  </a:lnTo>
                  <a:lnTo>
                    <a:pt x="7" y="8"/>
                  </a:lnTo>
                  <a:lnTo>
                    <a:pt x="7" y="4"/>
                  </a:lnTo>
                  <a:lnTo>
                    <a:pt x="8" y="4"/>
                  </a:lnTo>
                  <a:lnTo>
                    <a:pt x="8" y="4"/>
                  </a:lnTo>
                  <a:lnTo>
                    <a:pt x="8" y="3"/>
                  </a:lnTo>
                  <a:lnTo>
                    <a:pt x="3" y="0"/>
                  </a:lnTo>
                  <a:lnTo>
                    <a:pt x="2" y="0"/>
                  </a:lnTo>
                  <a:lnTo>
                    <a:pt x="1" y="0"/>
                  </a:lnTo>
                  <a:lnTo>
                    <a:pt x="0" y="0"/>
                  </a:lnTo>
                  <a:lnTo>
                    <a:pt x="0" y="2"/>
                  </a:lnTo>
                  <a:lnTo>
                    <a:pt x="0" y="3"/>
                  </a:lnTo>
                  <a:lnTo>
                    <a:pt x="2"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2" name="Freeform 70"/>
            <p:cNvSpPr>
              <a:spLocks/>
            </p:cNvSpPr>
            <p:nvPr/>
          </p:nvSpPr>
          <p:spPr bwMode="auto">
            <a:xfrm>
              <a:off x="8852293" y="1845986"/>
              <a:ext cx="74946" cy="34837"/>
            </a:xfrm>
            <a:custGeom>
              <a:avLst/>
              <a:gdLst/>
              <a:ahLst/>
              <a:cxnLst>
                <a:cxn ang="0">
                  <a:pos x="2" y="12"/>
                </a:cxn>
                <a:cxn ang="0">
                  <a:pos x="4" y="12"/>
                </a:cxn>
                <a:cxn ang="0">
                  <a:pos x="4" y="12"/>
                </a:cxn>
                <a:cxn ang="0">
                  <a:pos x="6" y="12"/>
                </a:cxn>
                <a:cxn ang="0">
                  <a:pos x="6" y="11"/>
                </a:cxn>
                <a:cxn ang="0">
                  <a:pos x="7" y="10"/>
                </a:cxn>
                <a:cxn ang="0">
                  <a:pos x="8" y="10"/>
                </a:cxn>
                <a:cxn ang="0">
                  <a:pos x="11" y="10"/>
                </a:cxn>
                <a:cxn ang="0">
                  <a:pos x="12" y="11"/>
                </a:cxn>
                <a:cxn ang="0">
                  <a:pos x="13" y="12"/>
                </a:cxn>
                <a:cxn ang="0">
                  <a:pos x="22" y="8"/>
                </a:cxn>
                <a:cxn ang="0">
                  <a:pos x="22" y="7"/>
                </a:cxn>
                <a:cxn ang="0">
                  <a:pos x="22" y="5"/>
                </a:cxn>
                <a:cxn ang="0">
                  <a:pos x="19" y="3"/>
                </a:cxn>
                <a:cxn ang="0">
                  <a:pos x="19" y="3"/>
                </a:cxn>
                <a:cxn ang="0">
                  <a:pos x="19" y="2"/>
                </a:cxn>
                <a:cxn ang="0">
                  <a:pos x="19" y="2"/>
                </a:cxn>
                <a:cxn ang="0">
                  <a:pos x="14" y="0"/>
                </a:cxn>
                <a:cxn ang="0">
                  <a:pos x="13" y="1"/>
                </a:cxn>
                <a:cxn ang="0">
                  <a:pos x="13" y="0"/>
                </a:cxn>
                <a:cxn ang="0">
                  <a:pos x="12" y="1"/>
                </a:cxn>
                <a:cxn ang="0">
                  <a:pos x="10" y="0"/>
                </a:cxn>
                <a:cxn ang="0">
                  <a:pos x="9" y="1"/>
                </a:cxn>
                <a:cxn ang="0">
                  <a:pos x="9" y="1"/>
                </a:cxn>
                <a:cxn ang="0">
                  <a:pos x="9" y="1"/>
                </a:cxn>
                <a:cxn ang="0">
                  <a:pos x="7" y="1"/>
                </a:cxn>
                <a:cxn ang="0">
                  <a:pos x="6" y="2"/>
                </a:cxn>
                <a:cxn ang="0">
                  <a:pos x="5" y="2"/>
                </a:cxn>
                <a:cxn ang="0">
                  <a:pos x="5" y="3"/>
                </a:cxn>
                <a:cxn ang="0">
                  <a:pos x="4" y="5"/>
                </a:cxn>
                <a:cxn ang="0">
                  <a:pos x="2" y="6"/>
                </a:cxn>
                <a:cxn ang="0">
                  <a:pos x="2" y="7"/>
                </a:cxn>
                <a:cxn ang="0">
                  <a:pos x="1" y="8"/>
                </a:cxn>
                <a:cxn ang="0">
                  <a:pos x="0" y="9"/>
                </a:cxn>
                <a:cxn ang="0">
                  <a:pos x="2" y="12"/>
                </a:cxn>
                <a:cxn ang="0">
                  <a:pos x="2" y="12"/>
                </a:cxn>
              </a:cxnLst>
              <a:rect l="0" t="0" r="r" b="b"/>
              <a:pathLst>
                <a:path w="22" h="12">
                  <a:moveTo>
                    <a:pt x="2" y="12"/>
                  </a:moveTo>
                  <a:lnTo>
                    <a:pt x="4" y="12"/>
                  </a:lnTo>
                  <a:lnTo>
                    <a:pt x="4" y="12"/>
                  </a:lnTo>
                  <a:lnTo>
                    <a:pt x="6" y="12"/>
                  </a:lnTo>
                  <a:lnTo>
                    <a:pt x="6" y="11"/>
                  </a:lnTo>
                  <a:lnTo>
                    <a:pt x="7" y="10"/>
                  </a:lnTo>
                  <a:lnTo>
                    <a:pt x="8" y="10"/>
                  </a:lnTo>
                  <a:lnTo>
                    <a:pt x="11" y="10"/>
                  </a:lnTo>
                  <a:lnTo>
                    <a:pt x="12" y="11"/>
                  </a:lnTo>
                  <a:lnTo>
                    <a:pt x="13" y="12"/>
                  </a:lnTo>
                  <a:lnTo>
                    <a:pt x="22" y="8"/>
                  </a:lnTo>
                  <a:lnTo>
                    <a:pt x="22" y="7"/>
                  </a:lnTo>
                  <a:lnTo>
                    <a:pt x="22" y="5"/>
                  </a:lnTo>
                  <a:lnTo>
                    <a:pt x="19" y="3"/>
                  </a:lnTo>
                  <a:lnTo>
                    <a:pt x="19" y="3"/>
                  </a:lnTo>
                  <a:lnTo>
                    <a:pt x="19" y="2"/>
                  </a:lnTo>
                  <a:lnTo>
                    <a:pt x="19" y="2"/>
                  </a:lnTo>
                  <a:lnTo>
                    <a:pt x="14" y="0"/>
                  </a:lnTo>
                  <a:lnTo>
                    <a:pt x="13" y="1"/>
                  </a:lnTo>
                  <a:lnTo>
                    <a:pt x="13" y="0"/>
                  </a:lnTo>
                  <a:lnTo>
                    <a:pt x="12" y="1"/>
                  </a:lnTo>
                  <a:lnTo>
                    <a:pt x="10" y="0"/>
                  </a:lnTo>
                  <a:lnTo>
                    <a:pt x="9" y="1"/>
                  </a:lnTo>
                  <a:lnTo>
                    <a:pt x="9" y="1"/>
                  </a:lnTo>
                  <a:lnTo>
                    <a:pt x="9" y="1"/>
                  </a:lnTo>
                  <a:lnTo>
                    <a:pt x="7" y="1"/>
                  </a:lnTo>
                  <a:lnTo>
                    <a:pt x="6" y="2"/>
                  </a:lnTo>
                  <a:lnTo>
                    <a:pt x="5" y="2"/>
                  </a:lnTo>
                  <a:lnTo>
                    <a:pt x="5" y="3"/>
                  </a:lnTo>
                  <a:lnTo>
                    <a:pt x="4" y="5"/>
                  </a:lnTo>
                  <a:lnTo>
                    <a:pt x="2" y="6"/>
                  </a:lnTo>
                  <a:lnTo>
                    <a:pt x="2" y="7"/>
                  </a:lnTo>
                  <a:lnTo>
                    <a:pt x="1" y="8"/>
                  </a:lnTo>
                  <a:lnTo>
                    <a:pt x="0" y="9"/>
                  </a:lnTo>
                  <a:lnTo>
                    <a:pt x="2" y="12"/>
                  </a:lnTo>
                  <a:lnTo>
                    <a:pt x="2" y="1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3" name="Freeform 71"/>
            <p:cNvSpPr>
              <a:spLocks/>
            </p:cNvSpPr>
            <p:nvPr/>
          </p:nvSpPr>
          <p:spPr bwMode="auto">
            <a:xfrm>
              <a:off x="3725324" y="1703734"/>
              <a:ext cx="102199" cy="121930"/>
            </a:xfrm>
            <a:custGeom>
              <a:avLst/>
              <a:gdLst/>
              <a:ahLst/>
              <a:cxnLst>
                <a:cxn ang="0">
                  <a:pos x="30" y="6"/>
                </a:cxn>
                <a:cxn ang="0">
                  <a:pos x="30" y="6"/>
                </a:cxn>
                <a:cxn ang="0">
                  <a:pos x="22" y="3"/>
                </a:cxn>
                <a:cxn ang="0">
                  <a:pos x="19" y="4"/>
                </a:cxn>
                <a:cxn ang="0">
                  <a:pos x="19" y="4"/>
                </a:cxn>
                <a:cxn ang="0">
                  <a:pos x="17" y="2"/>
                </a:cxn>
                <a:cxn ang="0">
                  <a:pos x="16" y="2"/>
                </a:cxn>
                <a:cxn ang="0">
                  <a:pos x="13" y="0"/>
                </a:cxn>
                <a:cxn ang="0">
                  <a:pos x="11" y="0"/>
                </a:cxn>
                <a:cxn ang="0">
                  <a:pos x="10" y="2"/>
                </a:cxn>
                <a:cxn ang="0">
                  <a:pos x="8" y="1"/>
                </a:cxn>
                <a:cxn ang="0">
                  <a:pos x="6" y="2"/>
                </a:cxn>
                <a:cxn ang="0">
                  <a:pos x="3" y="3"/>
                </a:cxn>
                <a:cxn ang="0">
                  <a:pos x="2" y="6"/>
                </a:cxn>
                <a:cxn ang="0">
                  <a:pos x="3" y="6"/>
                </a:cxn>
                <a:cxn ang="0">
                  <a:pos x="4" y="7"/>
                </a:cxn>
                <a:cxn ang="0">
                  <a:pos x="3" y="7"/>
                </a:cxn>
                <a:cxn ang="0">
                  <a:pos x="5" y="10"/>
                </a:cxn>
                <a:cxn ang="0">
                  <a:pos x="5" y="10"/>
                </a:cxn>
                <a:cxn ang="0">
                  <a:pos x="3" y="10"/>
                </a:cxn>
                <a:cxn ang="0">
                  <a:pos x="1" y="8"/>
                </a:cxn>
                <a:cxn ang="0">
                  <a:pos x="0" y="9"/>
                </a:cxn>
                <a:cxn ang="0">
                  <a:pos x="0" y="10"/>
                </a:cxn>
                <a:cxn ang="0">
                  <a:pos x="0" y="11"/>
                </a:cxn>
                <a:cxn ang="0">
                  <a:pos x="0" y="12"/>
                </a:cxn>
                <a:cxn ang="0">
                  <a:pos x="0" y="14"/>
                </a:cxn>
                <a:cxn ang="0">
                  <a:pos x="0" y="17"/>
                </a:cxn>
                <a:cxn ang="0">
                  <a:pos x="0" y="21"/>
                </a:cxn>
                <a:cxn ang="0">
                  <a:pos x="0" y="22"/>
                </a:cxn>
                <a:cxn ang="0">
                  <a:pos x="0" y="26"/>
                </a:cxn>
                <a:cxn ang="0">
                  <a:pos x="0" y="27"/>
                </a:cxn>
                <a:cxn ang="0">
                  <a:pos x="0" y="28"/>
                </a:cxn>
                <a:cxn ang="0">
                  <a:pos x="2" y="30"/>
                </a:cxn>
                <a:cxn ang="0">
                  <a:pos x="3" y="33"/>
                </a:cxn>
                <a:cxn ang="0">
                  <a:pos x="2" y="38"/>
                </a:cxn>
                <a:cxn ang="0">
                  <a:pos x="4" y="39"/>
                </a:cxn>
                <a:cxn ang="0">
                  <a:pos x="3" y="39"/>
                </a:cxn>
                <a:cxn ang="0">
                  <a:pos x="3" y="42"/>
                </a:cxn>
                <a:cxn ang="0">
                  <a:pos x="6" y="41"/>
                </a:cxn>
                <a:cxn ang="0">
                  <a:pos x="8" y="42"/>
                </a:cxn>
                <a:cxn ang="0">
                  <a:pos x="9" y="40"/>
                </a:cxn>
                <a:cxn ang="0">
                  <a:pos x="8" y="41"/>
                </a:cxn>
                <a:cxn ang="0">
                  <a:pos x="8" y="39"/>
                </a:cxn>
                <a:cxn ang="0">
                  <a:pos x="10" y="35"/>
                </a:cxn>
                <a:cxn ang="0">
                  <a:pos x="11" y="35"/>
                </a:cxn>
                <a:cxn ang="0">
                  <a:pos x="11" y="30"/>
                </a:cxn>
                <a:cxn ang="0">
                  <a:pos x="10" y="28"/>
                </a:cxn>
                <a:cxn ang="0">
                  <a:pos x="8" y="28"/>
                </a:cxn>
                <a:cxn ang="0">
                  <a:pos x="8" y="28"/>
                </a:cxn>
                <a:cxn ang="0">
                  <a:pos x="8" y="27"/>
                </a:cxn>
                <a:cxn ang="0">
                  <a:pos x="12" y="27"/>
                </a:cxn>
                <a:cxn ang="0">
                  <a:pos x="13" y="26"/>
                </a:cxn>
                <a:cxn ang="0">
                  <a:pos x="15" y="28"/>
                </a:cxn>
                <a:cxn ang="0">
                  <a:pos x="16" y="28"/>
                </a:cxn>
                <a:cxn ang="0">
                  <a:pos x="19" y="28"/>
                </a:cxn>
                <a:cxn ang="0">
                  <a:pos x="21" y="26"/>
                </a:cxn>
                <a:cxn ang="0">
                  <a:pos x="22" y="23"/>
                </a:cxn>
                <a:cxn ang="0">
                  <a:pos x="23" y="19"/>
                </a:cxn>
                <a:cxn ang="0">
                  <a:pos x="24" y="18"/>
                </a:cxn>
                <a:cxn ang="0">
                  <a:pos x="26" y="12"/>
                </a:cxn>
                <a:cxn ang="0">
                  <a:pos x="30" y="7"/>
                </a:cxn>
                <a:cxn ang="0">
                  <a:pos x="30" y="6"/>
                </a:cxn>
              </a:cxnLst>
              <a:rect l="0" t="0" r="r" b="b"/>
              <a:pathLst>
                <a:path w="30" h="42">
                  <a:moveTo>
                    <a:pt x="30" y="6"/>
                  </a:moveTo>
                  <a:lnTo>
                    <a:pt x="30" y="6"/>
                  </a:lnTo>
                  <a:lnTo>
                    <a:pt x="30" y="6"/>
                  </a:lnTo>
                  <a:lnTo>
                    <a:pt x="30" y="5"/>
                  </a:lnTo>
                  <a:lnTo>
                    <a:pt x="30" y="5"/>
                  </a:lnTo>
                  <a:lnTo>
                    <a:pt x="30" y="6"/>
                  </a:lnTo>
                  <a:lnTo>
                    <a:pt x="26" y="3"/>
                  </a:lnTo>
                  <a:lnTo>
                    <a:pt x="22" y="3"/>
                  </a:lnTo>
                  <a:lnTo>
                    <a:pt x="22" y="3"/>
                  </a:lnTo>
                  <a:lnTo>
                    <a:pt x="21" y="3"/>
                  </a:lnTo>
                  <a:lnTo>
                    <a:pt x="21" y="3"/>
                  </a:lnTo>
                  <a:lnTo>
                    <a:pt x="19" y="4"/>
                  </a:lnTo>
                  <a:lnTo>
                    <a:pt x="19" y="5"/>
                  </a:lnTo>
                  <a:lnTo>
                    <a:pt x="19" y="5"/>
                  </a:lnTo>
                  <a:lnTo>
                    <a:pt x="19" y="4"/>
                  </a:lnTo>
                  <a:lnTo>
                    <a:pt x="19" y="3"/>
                  </a:lnTo>
                  <a:lnTo>
                    <a:pt x="19" y="3"/>
                  </a:lnTo>
                  <a:lnTo>
                    <a:pt x="17" y="2"/>
                  </a:lnTo>
                  <a:lnTo>
                    <a:pt x="16" y="2"/>
                  </a:lnTo>
                  <a:lnTo>
                    <a:pt x="16" y="2"/>
                  </a:lnTo>
                  <a:lnTo>
                    <a:pt x="16" y="2"/>
                  </a:lnTo>
                  <a:lnTo>
                    <a:pt x="16" y="1"/>
                  </a:lnTo>
                  <a:lnTo>
                    <a:pt x="13" y="0"/>
                  </a:lnTo>
                  <a:lnTo>
                    <a:pt x="13" y="0"/>
                  </a:lnTo>
                  <a:lnTo>
                    <a:pt x="12" y="0"/>
                  </a:lnTo>
                  <a:lnTo>
                    <a:pt x="11" y="0"/>
                  </a:lnTo>
                  <a:lnTo>
                    <a:pt x="11" y="0"/>
                  </a:lnTo>
                  <a:lnTo>
                    <a:pt x="11" y="2"/>
                  </a:lnTo>
                  <a:lnTo>
                    <a:pt x="11" y="2"/>
                  </a:lnTo>
                  <a:lnTo>
                    <a:pt x="10" y="2"/>
                  </a:lnTo>
                  <a:lnTo>
                    <a:pt x="10" y="1"/>
                  </a:lnTo>
                  <a:lnTo>
                    <a:pt x="10" y="1"/>
                  </a:lnTo>
                  <a:lnTo>
                    <a:pt x="8" y="1"/>
                  </a:lnTo>
                  <a:lnTo>
                    <a:pt x="7" y="2"/>
                  </a:lnTo>
                  <a:lnTo>
                    <a:pt x="6" y="2"/>
                  </a:lnTo>
                  <a:lnTo>
                    <a:pt x="6" y="2"/>
                  </a:lnTo>
                  <a:lnTo>
                    <a:pt x="5" y="2"/>
                  </a:lnTo>
                  <a:lnTo>
                    <a:pt x="4" y="3"/>
                  </a:lnTo>
                  <a:lnTo>
                    <a:pt x="3" y="3"/>
                  </a:lnTo>
                  <a:lnTo>
                    <a:pt x="2" y="3"/>
                  </a:lnTo>
                  <a:lnTo>
                    <a:pt x="2" y="5"/>
                  </a:lnTo>
                  <a:lnTo>
                    <a:pt x="2" y="6"/>
                  </a:lnTo>
                  <a:lnTo>
                    <a:pt x="2" y="6"/>
                  </a:lnTo>
                  <a:lnTo>
                    <a:pt x="3" y="7"/>
                  </a:lnTo>
                  <a:lnTo>
                    <a:pt x="3" y="6"/>
                  </a:lnTo>
                  <a:lnTo>
                    <a:pt x="3" y="6"/>
                  </a:lnTo>
                  <a:lnTo>
                    <a:pt x="4" y="6"/>
                  </a:lnTo>
                  <a:lnTo>
                    <a:pt x="4" y="7"/>
                  </a:lnTo>
                  <a:lnTo>
                    <a:pt x="4" y="7"/>
                  </a:lnTo>
                  <a:lnTo>
                    <a:pt x="3" y="7"/>
                  </a:lnTo>
                  <a:lnTo>
                    <a:pt x="3" y="7"/>
                  </a:lnTo>
                  <a:lnTo>
                    <a:pt x="4" y="9"/>
                  </a:lnTo>
                  <a:lnTo>
                    <a:pt x="4" y="10"/>
                  </a:lnTo>
                  <a:lnTo>
                    <a:pt x="5" y="10"/>
                  </a:lnTo>
                  <a:lnTo>
                    <a:pt x="5" y="10"/>
                  </a:lnTo>
                  <a:lnTo>
                    <a:pt x="6" y="10"/>
                  </a:lnTo>
                  <a:lnTo>
                    <a:pt x="5" y="10"/>
                  </a:lnTo>
                  <a:lnTo>
                    <a:pt x="5" y="10"/>
                  </a:lnTo>
                  <a:lnTo>
                    <a:pt x="4" y="10"/>
                  </a:lnTo>
                  <a:lnTo>
                    <a:pt x="3" y="10"/>
                  </a:lnTo>
                  <a:lnTo>
                    <a:pt x="2" y="8"/>
                  </a:lnTo>
                  <a:lnTo>
                    <a:pt x="2" y="8"/>
                  </a:lnTo>
                  <a:lnTo>
                    <a:pt x="1" y="8"/>
                  </a:lnTo>
                  <a:lnTo>
                    <a:pt x="1" y="8"/>
                  </a:lnTo>
                  <a:lnTo>
                    <a:pt x="0" y="8"/>
                  </a:lnTo>
                  <a:lnTo>
                    <a:pt x="0" y="9"/>
                  </a:lnTo>
                  <a:lnTo>
                    <a:pt x="0" y="9"/>
                  </a:lnTo>
                  <a:lnTo>
                    <a:pt x="0" y="10"/>
                  </a:lnTo>
                  <a:lnTo>
                    <a:pt x="0" y="10"/>
                  </a:lnTo>
                  <a:lnTo>
                    <a:pt x="0" y="10"/>
                  </a:lnTo>
                  <a:lnTo>
                    <a:pt x="0" y="11"/>
                  </a:lnTo>
                  <a:lnTo>
                    <a:pt x="0" y="11"/>
                  </a:lnTo>
                  <a:lnTo>
                    <a:pt x="0" y="11"/>
                  </a:lnTo>
                  <a:lnTo>
                    <a:pt x="0" y="12"/>
                  </a:lnTo>
                  <a:lnTo>
                    <a:pt x="0" y="12"/>
                  </a:lnTo>
                  <a:lnTo>
                    <a:pt x="0" y="13"/>
                  </a:lnTo>
                  <a:lnTo>
                    <a:pt x="0" y="13"/>
                  </a:lnTo>
                  <a:lnTo>
                    <a:pt x="0" y="14"/>
                  </a:lnTo>
                  <a:lnTo>
                    <a:pt x="0" y="17"/>
                  </a:lnTo>
                  <a:lnTo>
                    <a:pt x="0" y="17"/>
                  </a:lnTo>
                  <a:lnTo>
                    <a:pt x="0" y="17"/>
                  </a:lnTo>
                  <a:lnTo>
                    <a:pt x="0" y="20"/>
                  </a:lnTo>
                  <a:lnTo>
                    <a:pt x="0" y="21"/>
                  </a:lnTo>
                  <a:lnTo>
                    <a:pt x="0" y="21"/>
                  </a:lnTo>
                  <a:lnTo>
                    <a:pt x="0" y="21"/>
                  </a:lnTo>
                  <a:lnTo>
                    <a:pt x="0" y="21"/>
                  </a:lnTo>
                  <a:lnTo>
                    <a:pt x="0" y="22"/>
                  </a:lnTo>
                  <a:lnTo>
                    <a:pt x="0" y="23"/>
                  </a:lnTo>
                  <a:lnTo>
                    <a:pt x="0" y="24"/>
                  </a:lnTo>
                  <a:lnTo>
                    <a:pt x="0" y="26"/>
                  </a:lnTo>
                  <a:lnTo>
                    <a:pt x="0" y="27"/>
                  </a:lnTo>
                  <a:lnTo>
                    <a:pt x="0" y="27"/>
                  </a:lnTo>
                  <a:lnTo>
                    <a:pt x="0" y="27"/>
                  </a:lnTo>
                  <a:lnTo>
                    <a:pt x="0" y="28"/>
                  </a:lnTo>
                  <a:lnTo>
                    <a:pt x="0" y="28"/>
                  </a:lnTo>
                  <a:lnTo>
                    <a:pt x="0" y="28"/>
                  </a:lnTo>
                  <a:lnTo>
                    <a:pt x="0" y="28"/>
                  </a:lnTo>
                  <a:lnTo>
                    <a:pt x="0" y="28"/>
                  </a:lnTo>
                  <a:lnTo>
                    <a:pt x="2" y="30"/>
                  </a:lnTo>
                  <a:lnTo>
                    <a:pt x="2" y="32"/>
                  </a:lnTo>
                  <a:lnTo>
                    <a:pt x="3" y="32"/>
                  </a:lnTo>
                  <a:lnTo>
                    <a:pt x="3" y="33"/>
                  </a:lnTo>
                  <a:lnTo>
                    <a:pt x="2" y="34"/>
                  </a:lnTo>
                  <a:lnTo>
                    <a:pt x="3" y="35"/>
                  </a:lnTo>
                  <a:lnTo>
                    <a:pt x="2" y="38"/>
                  </a:lnTo>
                  <a:lnTo>
                    <a:pt x="3" y="39"/>
                  </a:lnTo>
                  <a:lnTo>
                    <a:pt x="3" y="39"/>
                  </a:lnTo>
                  <a:lnTo>
                    <a:pt x="4" y="39"/>
                  </a:lnTo>
                  <a:lnTo>
                    <a:pt x="4" y="39"/>
                  </a:lnTo>
                  <a:lnTo>
                    <a:pt x="4" y="39"/>
                  </a:lnTo>
                  <a:lnTo>
                    <a:pt x="3" y="39"/>
                  </a:lnTo>
                  <a:lnTo>
                    <a:pt x="3" y="40"/>
                  </a:lnTo>
                  <a:lnTo>
                    <a:pt x="3" y="42"/>
                  </a:lnTo>
                  <a:lnTo>
                    <a:pt x="3" y="42"/>
                  </a:lnTo>
                  <a:lnTo>
                    <a:pt x="3" y="42"/>
                  </a:lnTo>
                  <a:lnTo>
                    <a:pt x="5" y="41"/>
                  </a:lnTo>
                  <a:lnTo>
                    <a:pt x="6" y="41"/>
                  </a:lnTo>
                  <a:lnTo>
                    <a:pt x="7" y="41"/>
                  </a:lnTo>
                  <a:lnTo>
                    <a:pt x="7" y="41"/>
                  </a:lnTo>
                  <a:lnTo>
                    <a:pt x="8" y="42"/>
                  </a:lnTo>
                  <a:lnTo>
                    <a:pt x="9" y="42"/>
                  </a:lnTo>
                  <a:lnTo>
                    <a:pt x="9" y="41"/>
                  </a:lnTo>
                  <a:lnTo>
                    <a:pt x="9" y="40"/>
                  </a:lnTo>
                  <a:lnTo>
                    <a:pt x="8" y="40"/>
                  </a:lnTo>
                  <a:lnTo>
                    <a:pt x="8" y="41"/>
                  </a:lnTo>
                  <a:lnTo>
                    <a:pt x="8" y="41"/>
                  </a:lnTo>
                  <a:lnTo>
                    <a:pt x="8" y="40"/>
                  </a:lnTo>
                  <a:lnTo>
                    <a:pt x="8" y="40"/>
                  </a:lnTo>
                  <a:lnTo>
                    <a:pt x="8" y="39"/>
                  </a:lnTo>
                  <a:lnTo>
                    <a:pt x="9" y="39"/>
                  </a:lnTo>
                  <a:lnTo>
                    <a:pt x="9" y="39"/>
                  </a:lnTo>
                  <a:lnTo>
                    <a:pt x="10" y="35"/>
                  </a:lnTo>
                  <a:lnTo>
                    <a:pt x="11" y="35"/>
                  </a:lnTo>
                  <a:lnTo>
                    <a:pt x="11" y="35"/>
                  </a:lnTo>
                  <a:lnTo>
                    <a:pt x="11" y="35"/>
                  </a:lnTo>
                  <a:lnTo>
                    <a:pt x="12" y="33"/>
                  </a:lnTo>
                  <a:lnTo>
                    <a:pt x="11" y="32"/>
                  </a:lnTo>
                  <a:lnTo>
                    <a:pt x="11" y="30"/>
                  </a:lnTo>
                  <a:lnTo>
                    <a:pt x="10" y="30"/>
                  </a:lnTo>
                  <a:lnTo>
                    <a:pt x="10" y="28"/>
                  </a:lnTo>
                  <a:lnTo>
                    <a:pt x="10" y="28"/>
                  </a:lnTo>
                  <a:lnTo>
                    <a:pt x="10" y="28"/>
                  </a:lnTo>
                  <a:lnTo>
                    <a:pt x="9" y="28"/>
                  </a:lnTo>
                  <a:lnTo>
                    <a:pt x="8" y="28"/>
                  </a:lnTo>
                  <a:lnTo>
                    <a:pt x="8" y="28"/>
                  </a:lnTo>
                  <a:lnTo>
                    <a:pt x="8" y="28"/>
                  </a:lnTo>
                  <a:lnTo>
                    <a:pt x="8" y="28"/>
                  </a:lnTo>
                  <a:lnTo>
                    <a:pt x="8" y="28"/>
                  </a:lnTo>
                  <a:lnTo>
                    <a:pt x="8" y="28"/>
                  </a:lnTo>
                  <a:lnTo>
                    <a:pt x="8" y="27"/>
                  </a:lnTo>
                  <a:lnTo>
                    <a:pt x="8" y="28"/>
                  </a:lnTo>
                  <a:lnTo>
                    <a:pt x="11" y="27"/>
                  </a:lnTo>
                  <a:lnTo>
                    <a:pt x="12" y="27"/>
                  </a:lnTo>
                  <a:lnTo>
                    <a:pt x="12" y="27"/>
                  </a:lnTo>
                  <a:lnTo>
                    <a:pt x="12" y="27"/>
                  </a:lnTo>
                  <a:lnTo>
                    <a:pt x="13" y="26"/>
                  </a:lnTo>
                  <a:lnTo>
                    <a:pt x="13" y="27"/>
                  </a:lnTo>
                  <a:lnTo>
                    <a:pt x="14" y="27"/>
                  </a:lnTo>
                  <a:lnTo>
                    <a:pt x="15" y="28"/>
                  </a:lnTo>
                  <a:lnTo>
                    <a:pt x="15" y="28"/>
                  </a:lnTo>
                  <a:lnTo>
                    <a:pt x="15" y="28"/>
                  </a:lnTo>
                  <a:lnTo>
                    <a:pt x="16" y="28"/>
                  </a:lnTo>
                  <a:lnTo>
                    <a:pt x="18" y="28"/>
                  </a:lnTo>
                  <a:lnTo>
                    <a:pt x="18" y="28"/>
                  </a:lnTo>
                  <a:lnTo>
                    <a:pt x="19" y="28"/>
                  </a:lnTo>
                  <a:lnTo>
                    <a:pt x="19" y="28"/>
                  </a:lnTo>
                  <a:lnTo>
                    <a:pt x="20" y="27"/>
                  </a:lnTo>
                  <a:lnTo>
                    <a:pt x="21" y="26"/>
                  </a:lnTo>
                  <a:lnTo>
                    <a:pt x="21" y="24"/>
                  </a:lnTo>
                  <a:lnTo>
                    <a:pt x="22" y="24"/>
                  </a:lnTo>
                  <a:lnTo>
                    <a:pt x="22" y="23"/>
                  </a:lnTo>
                  <a:lnTo>
                    <a:pt x="22" y="22"/>
                  </a:lnTo>
                  <a:lnTo>
                    <a:pt x="23" y="20"/>
                  </a:lnTo>
                  <a:lnTo>
                    <a:pt x="23" y="19"/>
                  </a:lnTo>
                  <a:lnTo>
                    <a:pt x="23" y="19"/>
                  </a:lnTo>
                  <a:lnTo>
                    <a:pt x="22" y="18"/>
                  </a:lnTo>
                  <a:lnTo>
                    <a:pt x="24" y="18"/>
                  </a:lnTo>
                  <a:lnTo>
                    <a:pt x="26" y="13"/>
                  </a:lnTo>
                  <a:lnTo>
                    <a:pt x="26" y="13"/>
                  </a:lnTo>
                  <a:lnTo>
                    <a:pt x="26" y="12"/>
                  </a:lnTo>
                  <a:lnTo>
                    <a:pt x="26" y="13"/>
                  </a:lnTo>
                  <a:lnTo>
                    <a:pt x="26" y="13"/>
                  </a:lnTo>
                  <a:lnTo>
                    <a:pt x="30" y="7"/>
                  </a:lnTo>
                  <a:lnTo>
                    <a:pt x="29" y="6"/>
                  </a:lnTo>
                  <a:lnTo>
                    <a:pt x="30" y="6"/>
                  </a:lnTo>
                  <a:lnTo>
                    <a:pt x="30"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4" name="Freeform 72"/>
            <p:cNvSpPr>
              <a:spLocks/>
            </p:cNvSpPr>
            <p:nvPr/>
          </p:nvSpPr>
          <p:spPr bwMode="auto">
            <a:xfrm>
              <a:off x="4069393" y="1996946"/>
              <a:ext cx="40879" cy="46449"/>
            </a:xfrm>
            <a:custGeom>
              <a:avLst/>
              <a:gdLst/>
              <a:ahLst/>
              <a:cxnLst>
                <a:cxn ang="0">
                  <a:pos x="3" y="16"/>
                </a:cxn>
                <a:cxn ang="0">
                  <a:pos x="4" y="16"/>
                </a:cxn>
                <a:cxn ang="0">
                  <a:pos x="8" y="15"/>
                </a:cxn>
                <a:cxn ang="0">
                  <a:pos x="12" y="12"/>
                </a:cxn>
                <a:cxn ang="0">
                  <a:pos x="12" y="3"/>
                </a:cxn>
                <a:cxn ang="0">
                  <a:pos x="11" y="2"/>
                </a:cxn>
                <a:cxn ang="0">
                  <a:pos x="10" y="2"/>
                </a:cxn>
                <a:cxn ang="0">
                  <a:pos x="9" y="2"/>
                </a:cxn>
                <a:cxn ang="0">
                  <a:pos x="8" y="0"/>
                </a:cxn>
                <a:cxn ang="0">
                  <a:pos x="8" y="0"/>
                </a:cxn>
                <a:cxn ang="0">
                  <a:pos x="6" y="1"/>
                </a:cxn>
                <a:cxn ang="0">
                  <a:pos x="6" y="0"/>
                </a:cxn>
                <a:cxn ang="0">
                  <a:pos x="5" y="0"/>
                </a:cxn>
                <a:cxn ang="0">
                  <a:pos x="5" y="0"/>
                </a:cxn>
                <a:cxn ang="0">
                  <a:pos x="5" y="1"/>
                </a:cxn>
                <a:cxn ang="0">
                  <a:pos x="3" y="1"/>
                </a:cxn>
                <a:cxn ang="0">
                  <a:pos x="0" y="7"/>
                </a:cxn>
                <a:cxn ang="0">
                  <a:pos x="0" y="11"/>
                </a:cxn>
                <a:cxn ang="0">
                  <a:pos x="1" y="15"/>
                </a:cxn>
                <a:cxn ang="0">
                  <a:pos x="3" y="16"/>
                </a:cxn>
              </a:cxnLst>
              <a:rect l="0" t="0" r="r" b="b"/>
              <a:pathLst>
                <a:path w="12" h="16">
                  <a:moveTo>
                    <a:pt x="3" y="16"/>
                  </a:moveTo>
                  <a:lnTo>
                    <a:pt x="4" y="16"/>
                  </a:lnTo>
                  <a:lnTo>
                    <a:pt x="8" y="15"/>
                  </a:lnTo>
                  <a:lnTo>
                    <a:pt x="12" y="12"/>
                  </a:lnTo>
                  <a:lnTo>
                    <a:pt x="12" y="3"/>
                  </a:lnTo>
                  <a:lnTo>
                    <a:pt x="11" y="2"/>
                  </a:lnTo>
                  <a:lnTo>
                    <a:pt x="10" y="2"/>
                  </a:lnTo>
                  <a:lnTo>
                    <a:pt x="9" y="2"/>
                  </a:lnTo>
                  <a:lnTo>
                    <a:pt x="8" y="0"/>
                  </a:lnTo>
                  <a:lnTo>
                    <a:pt x="8" y="0"/>
                  </a:lnTo>
                  <a:lnTo>
                    <a:pt x="6" y="1"/>
                  </a:lnTo>
                  <a:lnTo>
                    <a:pt x="6" y="0"/>
                  </a:lnTo>
                  <a:lnTo>
                    <a:pt x="5" y="0"/>
                  </a:lnTo>
                  <a:lnTo>
                    <a:pt x="5" y="0"/>
                  </a:lnTo>
                  <a:lnTo>
                    <a:pt x="5" y="1"/>
                  </a:lnTo>
                  <a:lnTo>
                    <a:pt x="3" y="1"/>
                  </a:lnTo>
                  <a:lnTo>
                    <a:pt x="0" y="7"/>
                  </a:lnTo>
                  <a:lnTo>
                    <a:pt x="0" y="11"/>
                  </a:lnTo>
                  <a:lnTo>
                    <a:pt x="1" y="15"/>
                  </a:lnTo>
                  <a:lnTo>
                    <a:pt x="3" y="1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5" name="Freeform 73"/>
            <p:cNvSpPr>
              <a:spLocks/>
            </p:cNvSpPr>
            <p:nvPr/>
          </p:nvSpPr>
          <p:spPr bwMode="auto">
            <a:xfrm>
              <a:off x="3599279" y="1721153"/>
              <a:ext cx="112419" cy="139348"/>
            </a:xfrm>
            <a:custGeom>
              <a:avLst/>
              <a:gdLst/>
              <a:ahLst/>
              <a:cxnLst>
                <a:cxn ang="0">
                  <a:pos x="33" y="27"/>
                </a:cxn>
                <a:cxn ang="0">
                  <a:pos x="32" y="23"/>
                </a:cxn>
                <a:cxn ang="0">
                  <a:pos x="30" y="23"/>
                </a:cxn>
                <a:cxn ang="0">
                  <a:pos x="30" y="22"/>
                </a:cxn>
                <a:cxn ang="0">
                  <a:pos x="28" y="22"/>
                </a:cxn>
                <a:cxn ang="0">
                  <a:pos x="28" y="18"/>
                </a:cxn>
                <a:cxn ang="0">
                  <a:pos x="24" y="17"/>
                </a:cxn>
                <a:cxn ang="0">
                  <a:pos x="23" y="16"/>
                </a:cxn>
                <a:cxn ang="0">
                  <a:pos x="25" y="13"/>
                </a:cxn>
                <a:cxn ang="0">
                  <a:pos x="28" y="11"/>
                </a:cxn>
                <a:cxn ang="0">
                  <a:pos x="27" y="7"/>
                </a:cxn>
                <a:cxn ang="0">
                  <a:pos x="29" y="5"/>
                </a:cxn>
                <a:cxn ang="0">
                  <a:pos x="27" y="0"/>
                </a:cxn>
                <a:cxn ang="0">
                  <a:pos x="22" y="3"/>
                </a:cxn>
                <a:cxn ang="0">
                  <a:pos x="17" y="4"/>
                </a:cxn>
                <a:cxn ang="0">
                  <a:pos x="13" y="0"/>
                </a:cxn>
                <a:cxn ang="0">
                  <a:pos x="11" y="1"/>
                </a:cxn>
                <a:cxn ang="0">
                  <a:pos x="12" y="3"/>
                </a:cxn>
                <a:cxn ang="0">
                  <a:pos x="10" y="3"/>
                </a:cxn>
                <a:cxn ang="0">
                  <a:pos x="6" y="4"/>
                </a:cxn>
                <a:cxn ang="0">
                  <a:pos x="8" y="7"/>
                </a:cxn>
                <a:cxn ang="0">
                  <a:pos x="10" y="9"/>
                </a:cxn>
                <a:cxn ang="0">
                  <a:pos x="8" y="8"/>
                </a:cxn>
                <a:cxn ang="0">
                  <a:pos x="5" y="8"/>
                </a:cxn>
                <a:cxn ang="0">
                  <a:pos x="8" y="12"/>
                </a:cxn>
                <a:cxn ang="0">
                  <a:pos x="12" y="11"/>
                </a:cxn>
                <a:cxn ang="0">
                  <a:pos x="14" y="15"/>
                </a:cxn>
                <a:cxn ang="0">
                  <a:pos x="11" y="14"/>
                </a:cxn>
                <a:cxn ang="0">
                  <a:pos x="12" y="18"/>
                </a:cxn>
                <a:cxn ang="0">
                  <a:pos x="13" y="20"/>
                </a:cxn>
                <a:cxn ang="0">
                  <a:pos x="12" y="19"/>
                </a:cxn>
                <a:cxn ang="0">
                  <a:pos x="11" y="23"/>
                </a:cxn>
                <a:cxn ang="0">
                  <a:pos x="9" y="24"/>
                </a:cxn>
                <a:cxn ang="0">
                  <a:pos x="6" y="22"/>
                </a:cxn>
                <a:cxn ang="0">
                  <a:pos x="5" y="21"/>
                </a:cxn>
                <a:cxn ang="0">
                  <a:pos x="4" y="19"/>
                </a:cxn>
                <a:cxn ang="0">
                  <a:pos x="1" y="18"/>
                </a:cxn>
                <a:cxn ang="0">
                  <a:pos x="2" y="27"/>
                </a:cxn>
                <a:cxn ang="0">
                  <a:pos x="5" y="30"/>
                </a:cxn>
                <a:cxn ang="0">
                  <a:pos x="8" y="32"/>
                </a:cxn>
                <a:cxn ang="0">
                  <a:pos x="11" y="33"/>
                </a:cxn>
                <a:cxn ang="0">
                  <a:pos x="12" y="35"/>
                </a:cxn>
                <a:cxn ang="0">
                  <a:pos x="14" y="38"/>
                </a:cxn>
                <a:cxn ang="0">
                  <a:pos x="17" y="42"/>
                </a:cxn>
                <a:cxn ang="0">
                  <a:pos x="19" y="48"/>
                </a:cxn>
                <a:cxn ang="0">
                  <a:pos x="21" y="48"/>
                </a:cxn>
                <a:cxn ang="0">
                  <a:pos x="23" y="47"/>
                </a:cxn>
                <a:cxn ang="0">
                  <a:pos x="23" y="43"/>
                </a:cxn>
                <a:cxn ang="0">
                  <a:pos x="27" y="42"/>
                </a:cxn>
                <a:cxn ang="0">
                  <a:pos x="30" y="39"/>
                </a:cxn>
                <a:cxn ang="0">
                  <a:pos x="33" y="38"/>
                </a:cxn>
                <a:cxn ang="0">
                  <a:pos x="32" y="34"/>
                </a:cxn>
                <a:cxn ang="0">
                  <a:pos x="31" y="30"/>
                </a:cxn>
              </a:cxnLst>
              <a:rect l="0" t="0" r="r" b="b"/>
              <a:pathLst>
                <a:path w="33" h="48">
                  <a:moveTo>
                    <a:pt x="33" y="29"/>
                  </a:moveTo>
                  <a:lnTo>
                    <a:pt x="33" y="28"/>
                  </a:lnTo>
                  <a:lnTo>
                    <a:pt x="33" y="27"/>
                  </a:lnTo>
                  <a:lnTo>
                    <a:pt x="32" y="25"/>
                  </a:lnTo>
                  <a:lnTo>
                    <a:pt x="32" y="24"/>
                  </a:lnTo>
                  <a:lnTo>
                    <a:pt x="32" y="23"/>
                  </a:lnTo>
                  <a:lnTo>
                    <a:pt x="31" y="22"/>
                  </a:lnTo>
                  <a:lnTo>
                    <a:pt x="31" y="23"/>
                  </a:lnTo>
                  <a:lnTo>
                    <a:pt x="30" y="23"/>
                  </a:lnTo>
                  <a:lnTo>
                    <a:pt x="29" y="25"/>
                  </a:lnTo>
                  <a:lnTo>
                    <a:pt x="29" y="24"/>
                  </a:lnTo>
                  <a:lnTo>
                    <a:pt x="30" y="22"/>
                  </a:lnTo>
                  <a:lnTo>
                    <a:pt x="29" y="22"/>
                  </a:lnTo>
                  <a:lnTo>
                    <a:pt x="29" y="22"/>
                  </a:lnTo>
                  <a:lnTo>
                    <a:pt x="28" y="22"/>
                  </a:lnTo>
                  <a:lnTo>
                    <a:pt x="28" y="20"/>
                  </a:lnTo>
                  <a:lnTo>
                    <a:pt x="28" y="20"/>
                  </a:lnTo>
                  <a:lnTo>
                    <a:pt x="28" y="18"/>
                  </a:lnTo>
                  <a:lnTo>
                    <a:pt x="27" y="17"/>
                  </a:lnTo>
                  <a:lnTo>
                    <a:pt x="26" y="17"/>
                  </a:lnTo>
                  <a:lnTo>
                    <a:pt x="24" y="17"/>
                  </a:lnTo>
                  <a:lnTo>
                    <a:pt x="22" y="19"/>
                  </a:lnTo>
                  <a:lnTo>
                    <a:pt x="22" y="17"/>
                  </a:lnTo>
                  <a:lnTo>
                    <a:pt x="23" y="16"/>
                  </a:lnTo>
                  <a:lnTo>
                    <a:pt x="23" y="15"/>
                  </a:lnTo>
                  <a:lnTo>
                    <a:pt x="24" y="15"/>
                  </a:lnTo>
                  <a:lnTo>
                    <a:pt x="25" y="13"/>
                  </a:lnTo>
                  <a:lnTo>
                    <a:pt x="27" y="11"/>
                  </a:lnTo>
                  <a:lnTo>
                    <a:pt x="28" y="11"/>
                  </a:lnTo>
                  <a:lnTo>
                    <a:pt x="28" y="11"/>
                  </a:lnTo>
                  <a:lnTo>
                    <a:pt x="28" y="8"/>
                  </a:lnTo>
                  <a:lnTo>
                    <a:pt x="27" y="7"/>
                  </a:lnTo>
                  <a:lnTo>
                    <a:pt x="27" y="7"/>
                  </a:lnTo>
                  <a:lnTo>
                    <a:pt x="27" y="7"/>
                  </a:lnTo>
                  <a:lnTo>
                    <a:pt x="28" y="7"/>
                  </a:lnTo>
                  <a:lnTo>
                    <a:pt x="29" y="5"/>
                  </a:lnTo>
                  <a:lnTo>
                    <a:pt x="30" y="3"/>
                  </a:lnTo>
                  <a:lnTo>
                    <a:pt x="29" y="2"/>
                  </a:lnTo>
                  <a:lnTo>
                    <a:pt x="27" y="0"/>
                  </a:lnTo>
                  <a:lnTo>
                    <a:pt x="27" y="0"/>
                  </a:lnTo>
                  <a:lnTo>
                    <a:pt x="25" y="0"/>
                  </a:lnTo>
                  <a:lnTo>
                    <a:pt x="22" y="3"/>
                  </a:lnTo>
                  <a:lnTo>
                    <a:pt x="19" y="4"/>
                  </a:lnTo>
                  <a:lnTo>
                    <a:pt x="19" y="4"/>
                  </a:lnTo>
                  <a:lnTo>
                    <a:pt x="17" y="4"/>
                  </a:lnTo>
                  <a:lnTo>
                    <a:pt x="15" y="2"/>
                  </a:lnTo>
                  <a:lnTo>
                    <a:pt x="14" y="2"/>
                  </a:lnTo>
                  <a:lnTo>
                    <a:pt x="13" y="0"/>
                  </a:lnTo>
                  <a:lnTo>
                    <a:pt x="12" y="0"/>
                  </a:lnTo>
                  <a:lnTo>
                    <a:pt x="12" y="0"/>
                  </a:lnTo>
                  <a:lnTo>
                    <a:pt x="11" y="1"/>
                  </a:lnTo>
                  <a:lnTo>
                    <a:pt x="11" y="2"/>
                  </a:lnTo>
                  <a:lnTo>
                    <a:pt x="12" y="2"/>
                  </a:lnTo>
                  <a:lnTo>
                    <a:pt x="12" y="3"/>
                  </a:lnTo>
                  <a:lnTo>
                    <a:pt x="12" y="4"/>
                  </a:lnTo>
                  <a:lnTo>
                    <a:pt x="12" y="3"/>
                  </a:lnTo>
                  <a:lnTo>
                    <a:pt x="10" y="3"/>
                  </a:lnTo>
                  <a:lnTo>
                    <a:pt x="9" y="2"/>
                  </a:lnTo>
                  <a:lnTo>
                    <a:pt x="8" y="3"/>
                  </a:lnTo>
                  <a:lnTo>
                    <a:pt x="6" y="4"/>
                  </a:lnTo>
                  <a:lnTo>
                    <a:pt x="7" y="6"/>
                  </a:lnTo>
                  <a:lnTo>
                    <a:pt x="8" y="6"/>
                  </a:lnTo>
                  <a:lnTo>
                    <a:pt x="8" y="7"/>
                  </a:lnTo>
                  <a:lnTo>
                    <a:pt x="9" y="7"/>
                  </a:lnTo>
                  <a:lnTo>
                    <a:pt x="9" y="7"/>
                  </a:lnTo>
                  <a:lnTo>
                    <a:pt x="10" y="9"/>
                  </a:lnTo>
                  <a:lnTo>
                    <a:pt x="10" y="10"/>
                  </a:lnTo>
                  <a:lnTo>
                    <a:pt x="8" y="9"/>
                  </a:lnTo>
                  <a:lnTo>
                    <a:pt x="8" y="8"/>
                  </a:lnTo>
                  <a:lnTo>
                    <a:pt x="8" y="7"/>
                  </a:lnTo>
                  <a:lnTo>
                    <a:pt x="6" y="7"/>
                  </a:lnTo>
                  <a:lnTo>
                    <a:pt x="5" y="8"/>
                  </a:lnTo>
                  <a:lnTo>
                    <a:pt x="6" y="11"/>
                  </a:lnTo>
                  <a:lnTo>
                    <a:pt x="7" y="11"/>
                  </a:lnTo>
                  <a:lnTo>
                    <a:pt x="8" y="12"/>
                  </a:lnTo>
                  <a:lnTo>
                    <a:pt x="9" y="13"/>
                  </a:lnTo>
                  <a:lnTo>
                    <a:pt x="11" y="12"/>
                  </a:lnTo>
                  <a:lnTo>
                    <a:pt x="12" y="11"/>
                  </a:lnTo>
                  <a:lnTo>
                    <a:pt x="12" y="11"/>
                  </a:lnTo>
                  <a:lnTo>
                    <a:pt x="14" y="15"/>
                  </a:lnTo>
                  <a:lnTo>
                    <a:pt x="14" y="15"/>
                  </a:lnTo>
                  <a:lnTo>
                    <a:pt x="12" y="14"/>
                  </a:lnTo>
                  <a:lnTo>
                    <a:pt x="11" y="14"/>
                  </a:lnTo>
                  <a:lnTo>
                    <a:pt x="11" y="14"/>
                  </a:lnTo>
                  <a:lnTo>
                    <a:pt x="11" y="17"/>
                  </a:lnTo>
                  <a:lnTo>
                    <a:pt x="12" y="17"/>
                  </a:lnTo>
                  <a:lnTo>
                    <a:pt x="12" y="18"/>
                  </a:lnTo>
                  <a:lnTo>
                    <a:pt x="12" y="18"/>
                  </a:lnTo>
                  <a:lnTo>
                    <a:pt x="13" y="18"/>
                  </a:lnTo>
                  <a:lnTo>
                    <a:pt x="13" y="20"/>
                  </a:lnTo>
                  <a:lnTo>
                    <a:pt x="12" y="21"/>
                  </a:lnTo>
                  <a:lnTo>
                    <a:pt x="12" y="19"/>
                  </a:lnTo>
                  <a:lnTo>
                    <a:pt x="12" y="19"/>
                  </a:lnTo>
                  <a:lnTo>
                    <a:pt x="12" y="21"/>
                  </a:lnTo>
                  <a:lnTo>
                    <a:pt x="12" y="22"/>
                  </a:lnTo>
                  <a:lnTo>
                    <a:pt x="11" y="23"/>
                  </a:lnTo>
                  <a:lnTo>
                    <a:pt x="10" y="24"/>
                  </a:lnTo>
                  <a:lnTo>
                    <a:pt x="10" y="23"/>
                  </a:lnTo>
                  <a:lnTo>
                    <a:pt x="9" y="24"/>
                  </a:lnTo>
                  <a:lnTo>
                    <a:pt x="8" y="24"/>
                  </a:lnTo>
                  <a:lnTo>
                    <a:pt x="7" y="24"/>
                  </a:lnTo>
                  <a:lnTo>
                    <a:pt x="6" y="22"/>
                  </a:lnTo>
                  <a:lnTo>
                    <a:pt x="6" y="22"/>
                  </a:lnTo>
                  <a:lnTo>
                    <a:pt x="5" y="21"/>
                  </a:lnTo>
                  <a:lnTo>
                    <a:pt x="5" y="21"/>
                  </a:lnTo>
                  <a:lnTo>
                    <a:pt x="4" y="20"/>
                  </a:lnTo>
                  <a:lnTo>
                    <a:pt x="5" y="19"/>
                  </a:lnTo>
                  <a:lnTo>
                    <a:pt x="4" y="19"/>
                  </a:lnTo>
                  <a:lnTo>
                    <a:pt x="4" y="18"/>
                  </a:lnTo>
                  <a:lnTo>
                    <a:pt x="2" y="18"/>
                  </a:lnTo>
                  <a:lnTo>
                    <a:pt x="1" y="18"/>
                  </a:lnTo>
                  <a:lnTo>
                    <a:pt x="1" y="18"/>
                  </a:lnTo>
                  <a:lnTo>
                    <a:pt x="0" y="25"/>
                  </a:lnTo>
                  <a:lnTo>
                    <a:pt x="2" y="27"/>
                  </a:lnTo>
                  <a:lnTo>
                    <a:pt x="4" y="29"/>
                  </a:lnTo>
                  <a:lnTo>
                    <a:pt x="4" y="29"/>
                  </a:lnTo>
                  <a:lnTo>
                    <a:pt x="5" y="30"/>
                  </a:lnTo>
                  <a:lnTo>
                    <a:pt x="5" y="32"/>
                  </a:lnTo>
                  <a:lnTo>
                    <a:pt x="8" y="33"/>
                  </a:lnTo>
                  <a:lnTo>
                    <a:pt x="8" y="32"/>
                  </a:lnTo>
                  <a:lnTo>
                    <a:pt x="8" y="32"/>
                  </a:lnTo>
                  <a:lnTo>
                    <a:pt x="10" y="34"/>
                  </a:lnTo>
                  <a:lnTo>
                    <a:pt x="11" y="33"/>
                  </a:lnTo>
                  <a:lnTo>
                    <a:pt x="12" y="33"/>
                  </a:lnTo>
                  <a:lnTo>
                    <a:pt x="12" y="34"/>
                  </a:lnTo>
                  <a:lnTo>
                    <a:pt x="12" y="35"/>
                  </a:lnTo>
                  <a:lnTo>
                    <a:pt x="13" y="37"/>
                  </a:lnTo>
                  <a:lnTo>
                    <a:pt x="13" y="37"/>
                  </a:lnTo>
                  <a:lnTo>
                    <a:pt x="14" y="38"/>
                  </a:lnTo>
                  <a:lnTo>
                    <a:pt x="16" y="40"/>
                  </a:lnTo>
                  <a:lnTo>
                    <a:pt x="16" y="40"/>
                  </a:lnTo>
                  <a:lnTo>
                    <a:pt x="17" y="42"/>
                  </a:lnTo>
                  <a:lnTo>
                    <a:pt x="18" y="43"/>
                  </a:lnTo>
                  <a:lnTo>
                    <a:pt x="19" y="48"/>
                  </a:lnTo>
                  <a:lnTo>
                    <a:pt x="19" y="48"/>
                  </a:lnTo>
                  <a:lnTo>
                    <a:pt x="19" y="47"/>
                  </a:lnTo>
                  <a:lnTo>
                    <a:pt x="20" y="46"/>
                  </a:lnTo>
                  <a:lnTo>
                    <a:pt x="21" y="48"/>
                  </a:lnTo>
                  <a:lnTo>
                    <a:pt x="22" y="48"/>
                  </a:lnTo>
                  <a:lnTo>
                    <a:pt x="23" y="48"/>
                  </a:lnTo>
                  <a:lnTo>
                    <a:pt x="23" y="47"/>
                  </a:lnTo>
                  <a:lnTo>
                    <a:pt x="25" y="45"/>
                  </a:lnTo>
                  <a:lnTo>
                    <a:pt x="25" y="44"/>
                  </a:lnTo>
                  <a:lnTo>
                    <a:pt x="23" y="43"/>
                  </a:lnTo>
                  <a:lnTo>
                    <a:pt x="23" y="42"/>
                  </a:lnTo>
                  <a:lnTo>
                    <a:pt x="25" y="43"/>
                  </a:lnTo>
                  <a:lnTo>
                    <a:pt x="27" y="42"/>
                  </a:lnTo>
                  <a:lnTo>
                    <a:pt x="28" y="43"/>
                  </a:lnTo>
                  <a:lnTo>
                    <a:pt x="30" y="41"/>
                  </a:lnTo>
                  <a:lnTo>
                    <a:pt x="30" y="39"/>
                  </a:lnTo>
                  <a:lnTo>
                    <a:pt x="32" y="38"/>
                  </a:lnTo>
                  <a:lnTo>
                    <a:pt x="32" y="39"/>
                  </a:lnTo>
                  <a:lnTo>
                    <a:pt x="33" y="38"/>
                  </a:lnTo>
                  <a:lnTo>
                    <a:pt x="32" y="35"/>
                  </a:lnTo>
                  <a:lnTo>
                    <a:pt x="31" y="35"/>
                  </a:lnTo>
                  <a:lnTo>
                    <a:pt x="32" y="34"/>
                  </a:lnTo>
                  <a:lnTo>
                    <a:pt x="32" y="33"/>
                  </a:lnTo>
                  <a:lnTo>
                    <a:pt x="32" y="32"/>
                  </a:lnTo>
                  <a:lnTo>
                    <a:pt x="31" y="30"/>
                  </a:lnTo>
                  <a:lnTo>
                    <a:pt x="32" y="29"/>
                  </a:lnTo>
                  <a:lnTo>
                    <a:pt x="33" y="2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6" name="Freeform 74"/>
            <p:cNvSpPr>
              <a:spLocks/>
            </p:cNvSpPr>
            <p:nvPr/>
          </p:nvSpPr>
          <p:spPr bwMode="auto">
            <a:xfrm>
              <a:off x="8249321" y="1619545"/>
              <a:ext cx="88572" cy="49353"/>
            </a:xfrm>
            <a:custGeom>
              <a:avLst/>
              <a:gdLst/>
              <a:ahLst/>
              <a:cxnLst>
                <a:cxn ang="0">
                  <a:pos x="2" y="5"/>
                </a:cxn>
                <a:cxn ang="0">
                  <a:pos x="3" y="6"/>
                </a:cxn>
                <a:cxn ang="0">
                  <a:pos x="5" y="8"/>
                </a:cxn>
                <a:cxn ang="0">
                  <a:pos x="5" y="11"/>
                </a:cxn>
                <a:cxn ang="0">
                  <a:pos x="5" y="12"/>
                </a:cxn>
                <a:cxn ang="0">
                  <a:pos x="8" y="12"/>
                </a:cxn>
                <a:cxn ang="0">
                  <a:pos x="8" y="13"/>
                </a:cxn>
                <a:cxn ang="0">
                  <a:pos x="9" y="13"/>
                </a:cxn>
                <a:cxn ang="0">
                  <a:pos x="10" y="15"/>
                </a:cxn>
                <a:cxn ang="0">
                  <a:pos x="12" y="16"/>
                </a:cxn>
                <a:cxn ang="0">
                  <a:pos x="13" y="15"/>
                </a:cxn>
                <a:cxn ang="0">
                  <a:pos x="14" y="17"/>
                </a:cxn>
                <a:cxn ang="0">
                  <a:pos x="15" y="17"/>
                </a:cxn>
                <a:cxn ang="0">
                  <a:pos x="17" y="17"/>
                </a:cxn>
                <a:cxn ang="0">
                  <a:pos x="17" y="17"/>
                </a:cxn>
                <a:cxn ang="0">
                  <a:pos x="18" y="17"/>
                </a:cxn>
                <a:cxn ang="0">
                  <a:pos x="19" y="17"/>
                </a:cxn>
                <a:cxn ang="0">
                  <a:pos x="19" y="17"/>
                </a:cxn>
                <a:cxn ang="0">
                  <a:pos x="19" y="17"/>
                </a:cxn>
                <a:cxn ang="0">
                  <a:pos x="21" y="17"/>
                </a:cxn>
                <a:cxn ang="0">
                  <a:pos x="24" y="15"/>
                </a:cxn>
                <a:cxn ang="0">
                  <a:pos x="26" y="13"/>
                </a:cxn>
                <a:cxn ang="0">
                  <a:pos x="26" y="10"/>
                </a:cxn>
                <a:cxn ang="0">
                  <a:pos x="26" y="10"/>
                </a:cxn>
                <a:cxn ang="0">
                  <a:pos x="23" y="9"/>
                </a:cxn>
                <a:cxn ang="0">
                  <a:pos x="22" y="8"/>
                </a:cxn>
                <a:cxn ang="0">
                  <a:pos x="20" y="7"/>
                </a:cxn>
                <a:cxn ang="0">
                  <a:pos x="19" y="8"/>
                </a:cxn>
                <a:cxn ang="0">
                  <a:pos x="18" y="6"/>
                </a:cxn>
                <a:cxn ang="0">
                  <a:pos x="17" y="6"/>
                </a:cxn>
                <a:cxn ang="0">
                  <a:pos x="16" y="6"/>
                </a:cxn>
                <a:cxn ang="0">
                  <a:pos x="15" y="6"/>
                </a:cxn>
                <a:cxn ang="0">
                  <a:pos x="13" y="6"/>
                </a:cxn>
                <a:cxn ang="0">
                  <a:pos x="11" y="6"/>
                </a:cxn>
                <a:cxn ang="0">
                  <a:pos x="12" y="6"/>
                </a:cxn>
                <a:cxn ang="0">
                  <a:pos x="12" y="5"/>
                </a:cxn>
                <a:cxn ang="0">
                  <a:pos x="12" y="5"/>
                </a:cxn>
                <a:cxn ang="0">
                  <a:pos x="12" y="4"/>
                </a:cxn>
                <a:cxn ang="0">
                  <a:pos x="7" y="3"/>
                </a:cxn>
                <a:cxn ang="0">
                  <a:pos x="6" y="3"/>
                </a:cxn>
                <a:cxn ang="0">
                  <a:pos x="5" y="3"/>
                </a:cxn>
                <a:cxn ang="0">
                  <a:pos x="2" y="2"/>
                </a:cxn>
                <a:cxn ang="0">
                  <a:pos x="2" y="1"/>
                </a:cxn>
                <a:cxn ang="0">
                  <a:pos x="1" y="1"/>
                </a:cxn>
                <a:cxn ang="0">
                  <a:pos x="1" y="0"/>
                </a:cxn>
                <a:cxn ang="0">
                  <a:pos x="0" y="0"/>
                </a:cxn>
                <a:cxn ang="0">
                  <a:pos x="0" y="0"/>
                </a:cxn>
                <a:cxn ang="0">
                  <a:pos x="1" y="2"/>
                </a:cxn>
                <a:cxn ang="0">
                  <a:pos x="2" y="5"/>
                </a:cxn>
              </a:cxnLst>
              <a:rect l="0" t="0" r="r" b="b"/>
              <a:pathLst>
                <a:path w="26" h="17">
                  <a:moveTo>
                    <a:pt x="2" y="5"/>
                  </a:moveTo>
                  <a:lnTo>
                    <a:pt x="3" y="6"/>
                  </a:lnTo>
                  <a:lnTo>
                    <a:pt x="5" y="8"/>
                  </a:lnTo>
                  <a:lnTo>
                    <a:pt x="5" y="11"/>
                  </a:lnTo>
                  <a:lnTo>
                    <a:pt x="5" y="12"/>
                  </a:lnTo>
                  <a:lnTo>
                    <a:pt x="8" y="12"/>
                  </a:lnTo>
                  <a:lnTo>
                    <a:pt x="8" y="13"/>
                  </a:lnTo>
                  <a:lnTo>
                    <a:pt x="9" y="13"/>
                  </a:lnTo>
                  <a:lnTo>
                    <a:pt x="10" y="15"/>
                  </a:lnTo>
                  <a:lnTo>
                    <a:pt x="12" y="16"/>
                  </a:lnTo>
                  <a:lnTo>
                    <a:pt x="13" y="15"/>
                  </a:lnTo>
                  <a:lnTo>
                    <a:pt x="14" y="17"/>
                  </a:lnTo>
                  <a:lnTo>
                    <a:pt x="15" y="17"/>
                  </a:lnTo>
                  <a:lnTo>
                    <a:pt x="17" y="17"/>
                  </a:lnTo>
                  <a:lnTo>
                    <a:pt x="17" y="17"/>
                  </a:lnTo>
                  <a:lnTo>
                    <a:pt x="18" y="17"/>
                  </a:lnTo>
                  <a:lnTo>
                    <a:pt x="19" y="17"/>
                  </a:lnTo>
                  <a:lnTo>
                    <a:pt x="19" y="17"/>
                  </a:lnTo>
                  <a:lnTo>
                    <a:pt x="19" y="17"/>
                  </a:lnTo>
                  <a:lnTo>
                    <a:pt x="21" y="17"/>
                  </a:lnTo>
                  <a:lnTo>
                    <a:pt x="24" y="15"/>
                  </a:lnTo>
                  <a:lnTo>
                    <a:pt x="26" y="13"/>
                  </a:lnTo>
                  <a:lnTo>
                    <a:pt x="26" y="10"/>
                  </a:lnTo>
                  <a:lnTo>
                    <a:pt x="26" y="10"/>
                  </a:lnTo>
                  <a:lnTo>
                    <a:pt x="23" y="9"/>
                  </a:lnTo>
                  <a:lnTo>
                    <a:pt x="22" y="8"/>
                  </a:lnTo>
                  <a:lnTo>
                    <a:pt x="20" y="7"/>
                  </a:lnTo>
                  <a:lnTo>
                    <a:pt x="19" y="8"/>
                  </a:lnTo>
                  <a:lnTo>
                    <a:pt x="18" y="6"/>
                  </a:lnTo>
                  <a:lnTo>
                    <a:pt x="17" y="6"/>
                  </a:lnTo>
                  <a:lnTo>
                    <a:pt x="16" y="6"/>
                  </a:lnTo>
                  <a:lnTo>
                    <a:pt x="15" y="6"/>
                  </a:lnTo>
                  <a:lnTo>
                    <a:pt x="13" y="6"/>
                  </a:lnTo>
                  <a:lnTo>
                    <a:pt x="11" y="6"/>
                  </a:lnTo>
                  <a:lnTo>
                    <a:pt x="12" y="6"/>
                  </a:lnTo>
                  <a:lnTo>
                    <a:pt x="12" y="5"/>
                  </a:lnTo>
                  <a:lnTo>
                    <a:pt x="12" y="5"/>
                  </a:lnTo>
                  <a:lnTo>
                    <a:pt x="12" y="4"/>
                  </a:lnTo>
                  <a:lnTo>
                    <a:pt x="7" y="3"/>
                  </a:lnTo>
                  <a:lnTo>
                    <a:pt x="6" y="3"/>
                  </a:lnTo>
                  <a:lnTo>
                    <a:pt x="5" y="3"/>
                  </a:lnTo>
                  <a:lnTo>
                    <a:pt x="2" y="2"/>
                  </a:lnTo>
                  <a:lnTo>
                    <a:pt x="2" y="1"/>
                  </a:lnTo>
                  <a:lnTo>
                    <a:pt x="1" y="1"/>
                  </a:lnTo>
                  <a:lnTo>
                    <a:pt x="1" y="0"/>
                  </a:lnTo>
                  <a:lnTo>
                    <a:pt x="0" y="0"/>
                  </a:lnTo>
                  <a:lnTo>
                    <a:pt x="0" y="0"/>
                  </a:lnTo>
                  <a:lnTo>
                    <a:pt x="1" y="2"/>
                  </a:lnTo>
                  <a:lnTo>
                    <a:pt x="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7" name="Freeform 75"/>
            <p:cNvSpPr>
              <a:spLocks/>
            </p:cNvSpPr>
            <p:nvPr/>
          </p:nvSpPr>
          <p:spPr bwMode="auto">
            <a:xfrm>
              <a:off x="4117086" y="2005656"/>
              <a:ext cx="23846" cy="17419"/>
            </a:xfrm>
            <a:custGeom>
              <a:avLst/>
              <a:gdLst/>
              <a:ahLst/>
              <a:cxnLst>
                <a:cxn ang="0">
                  <a:pos x="4" y="5"/>
                </a:cxn>
                <a:cxn ang="0">
                  <a:pos x="5" y="6"/>
                </a:cxn>
                <a:cxn ang="0">
                  <a:pos x="7" y="5"/>
                </a:cxn>
                <a:cxn ang="0">
                  <a:pos x="6" y="2"/>
                </a:cxn>
                <a:cxn ang="0">
                  <a:pos x="2" y="1"/>
                </a:cxn>
                <a:cxn ang="0">
                  <a:pos x="2" y="0"/>
                </a:cxn>
                <a:cxn ang="0">
                  <a:pos x="2" y="0"/>
                </a:cxn>
                <a:cxn ang="0">
                  <a:pos x="1" y="1"/>
                </a:cxn>
                <a:cxn ang="0">
                  <a:pos x="0" y="2"/>
                </a:cxn>
                <a:cxn ang="0">
                  <a:pos x="0" y="4"/>
                </a:cxn>
                <a:cxn ang="0">
                  <a:pos x="2" y="5"/>
                </a:cxn>
                <a:cxn ang="0">
                  <a:pos x="4" y="5"/>
                </a:cxn>
              </a:cxnLst>
              <a:rect l="0" t="0" r="r" b="b"/>
              <a:pathLst>
                <a:path w="7" h="6">
                  <a:moveTo>
                    <a:pt x="4" y="5"/>
                  </a:moveTo>
                  <a:lnTo>
                    <a:pt x="5" y="6"/>
                  </a:lnTo>
                  <a:lnTo>
                    <a:pt x="7" y="5"/>
                  </a:lnTo>
                  <a:lnTo>
                    <a:pt x="6" y="2"/>
                  </a:lnTo>
                  <a:lnTo>
                    <a:pt x="2" y="1"/>
                  </a:lnTo>
                  <a:lnTo>
                    <a:pt x="2" y="0"/>
                  </a:lnTo>
                  <a:lnTo>
                    <a:pt x="2" y="0"/>
                  </a:lnTo>
                  <a:lnTo>
                    <a:pt x="1" y="1"/>
                  </a:lnTo>
                  <a:lnTo>
                    <a:pt x="0" y="2"/>
                  </a:lnTo>
                  <a:lnTo>
                    <a:pt x="0" y="4"/>
                  </a:lnTo>
                  <a:lnTo>
                    <a:pt x="2" y="5"/>
                  </a:lnTo>
                  <a:lnTo>
                    <a:pt x="4"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8" name="Freeform 76"/>
            <p:cNvSpPr>
              <a:spLocks/>
            </p:cNvSpPr>
            <p:nvPr/>
          </p:nvSpPr>
          <p:spPr bwMode="auto">
            <a:xfrm>
              <a:off x="3888842" y="1996946"/>
              <a:ext cx="10220" cy="23225"/>
            </a:xfrm>
            <a:custGeom>
              <a:avLst/>
              <a:gdLst/>
              <a:ahLst/>
              <a:cxnLst>
                <a:cxn ang="0">
                  <a:pos x="2" y="1"/>
                </a:cxn>
                <a:cxn ang="0">
                  <a:pos x="1" y="0"/>
                </a:cxn>
                <a:cxn ang="0">
                  <a:pos x="0" y="1"/>
                </a:cxn>
                <a:cxn ang="0">
                  <a:pos x="0" y="7"/>
                </a:cxn>
                <a:cxn ang="0">
                  <a:pos x="1" y="8"/>
                </a:cxn>
                <a:cxn ang="0">
                  <a:pos x="2" y="8"/>
                </a:cxn>
                <a:cxn ang="0">
                  <a:pos x="3" y="7"/>
                </a:cxn>
                <a:cxn ang="0">
                  <a:pos x="2" y="1"/>
                </a:cxn>
                <a:cxn ang="0">
                  <a:pos x="2" y="1"/>
                </a:cxn>
              </a:cxnLst>
              <a:rect l="0" t="0" r="r" b="b"/>
              <a:pathLst>
                <a:path w="3" h="8">
                  <a:moveTo>
                    <a:pt x="2" y="1"/>
                  </a:moveTo>
                  <a:lnTo>
                    <a:pt x="1" y="0"/>
                  </a:lnTo>
                  <a:lnTo>
                    <a:pt x="0" y="1"/>
                  </a:lnTo>
                  <a:lnTo>
                    <a:pt x="0" y="7"/>
                  </a:lnTo>
                  <a:lnTo>
                    <a:pt x="1" y="8"/>
                  </a:lnTo>
                  <a:lnTo>
                    <a:pt x="2" y="8"/>
                  </a:lnTo>
                  <a:lnTo>
                    <a:pt x="3" y="7"/>
                  </a:lnTo>
                  <a:lnTo>
                    <a:pt x="2"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9" name="Freeform 77"/>
            <p:cNvSpPr>
              <a:spLocks/>
            </p:cNvSpPr>
            <p:nvPr/>
          </p:nvSpPr>
          <p:spPr bwMode="auto">
            <a:xfrm>
              <a:off x="8044923" y="1700831"/>
              <a:ext cx="17033" cy="20322"/>
            </a:xfrm>
            <a:custGeom>
              <a:avLst/>
              <a:gdLst/>
              <a:ahLst/>
              <a:cxnLst>
                <a:cxn ang="0">
                  <a:pos x="1" y="0"/>
                </a:cxn>
                <a:cxn ang="0">
                  <a:pos x="0" y="0"/>
                </a:cxn>
                <a:cxn ang="0">
                  <a:pos x="0" y="1"/>
                </a:cxn>
                <a:cxn ang="0">
                  <a:pos x="2" y="3"/>
                </a:cxn>
                <a:cxn ang="0">
                  <a:pos x="2" y="4"/>
                </a:cxn>
                <a:cxn ang="0">
                  <a:pos x="3" y="5"/>
                </a:cxn>
                <a:cxn ang="0">
                  <a:pos x="4" y="7"/>
                </a:cxn>
                <a:cxn ang="0">
                  <a:pos x="5" y="7"/>
                </a:cxn>
                <a:cxn ang="0">
                  <a:pos x="5" y="5"/>
                </a:cxn>
                <a:cxn ang="0">
                  <a:pos x="4" y="4"/>
                </a:cxn>
                <a:cxn ang="0">
                  <a:pos x="3" y="4"/>
                </a:cxn>
                <a:cxn ang="0">
                  <a:pos x="3" y="4"/>
                </a:cxn>
                <a:cxn ang="0">
                  <a:pos x="3" y="4"/>
                </a:cxn>
                <a:cxn ang="0">
                  <a:pos x="1" y="0"/>
                </a:cxn>
              </a:cxnLst>
              <a:rect l="0" t="0" r="r" b="b"/>
              <a:pathLst>
                <a:path w="5" h="7">
                  <a:moveTo>
                    <a:pt x="1" y="0"/>
                  </a:moveTo>
                  <a:lnTo>
                    <a:pt x="0" y="0"/>
                  </a:lnTo>
                  <a:lnTo>
                    <a:pt x="0" y="1"/>
                  </a:lnTo>
                  <a:lnTo>
                    <a:pt x="2" y="3"/>
                  </a:lnTo>
                  <a:lnTo>
                    <a:pt x="2" y="4"/>
                  </a:lnTo>
                  <a:lnTo>
                    <a:pt x="3" y="5"/>
                  </a:lnTo>
                  <a:lnTo>
                    <a:pt x="4" y="7"/>
                  </a:lnTo>
                  <a:lnTo>
                    <a:pt x="5" y="7"/>
                  </a:lnTo>
                  <a:lnTo>
                    <a:pt x="5" y="5"/>
                  </a:lnTo>
                  <a:lnTo>
                    <a:pt x="4" y="4"/>
                  </a:lnTo>
                  <a:lnTo>
                    <a:pt x="3" y="4"/>
                  </a:lnTo>
                  <a:lnTo>
                    <a:pt x="3" y="4"/>
                  </a:lnTo>
                  <a:lnTo>
                    <a:pt x="3" y="4"/>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0" name="Freeform 78"/>
            <p:cNvSpPr>
              <a:spLocks/>
            </p:cNvSpPr>
            <p:nvPr/>
          </p:nvSpPr>
          <p:spPr bwMode="auto">
            <a:xfrm>
              <a:off x="3653785" y="1709541"/>
              <a:ext cx="30660" cy="17419"/>
            </a:xfrm>
            <a:custGeom>
              <a:avLst/>
              <a:gdLst/>
              <a:ahLst/>
              <a:cxnLst>
                <a:cxn ang="0">
                  <a:pos x="5" y="1"/>
                </a:cxn>
                <a:cxn ang="0">
                  <a:pos x="3" y="1"/>
                </a:cxn>
                <a:cxn ang="0">
                  <a:pos x="3" y="3"/>
                </a:cxn>
                <a:cxn ang="0">
                  <a:pos x="3" y="4"/>
                </a:cxn>
                <a:cxn ang="0">
                  <a:pos x="0" y="4"/>
                </a:cxn>
                <a:cxn ang="0">
                  <a:pos x="0" y="5"/>
                </a:cxn>
                <a:cxn ang="0">
                  <a:pos x="2" y="5"/>
                </a:cxn>
                <a:cxn ang="0">
                  <a:pos x="3" y="4"/>
                </a:cxn>
                <a:cxn ang="0">
                  <a:pos x="3" y="4"/>
                </a:cxn>
                <a:cxn ang="0">
                  <a:pos x="3" y="6"/>
                </a:cxn>
                <a:cxn ang="0">
                  <a:pos x="3" y="5"/>
                </a:cxn>
                <a:cxn ang="0">
                  <a:pos x="4" y="5"/>
                </a:cxn>
                <a:cxn ang="0">
                  <a:pos x="4" y="5"/>
                </a:cxn>
                <a:cxn ang="0">
                  <a:pos x="7" y="4"/>
                </a:cxn>
                <a:cxn ang="0">
                  <a:pos x="9" y="2"/>
                </a:cxn>
                <a:cxn ang="0">
                  <a:pos x="9" y="1"/>
                </a:cxn>
                <a:cxn ang="0">
                  <a:pos x="9" y="0"/>
                </a:cxn>
                <a:cxn ang="0">
                  <a:pos x="7" y="0"/>
                </a:cxn>
                <a:cxn ang="0">
                  <a:pos x="5" y="1"/>
                </a:cxn>
              </a:cxnLst>
              <a:rect l="0" t="0" r="r" b="b"/>
              <a:pathLst>
                <a:path w="9" h="6">
                  <a:moveTo>
                    <a:pt x="5" y="1"/>
                  </a:moveTo>
                  <a:lnTo>
                    <a:pt x="3" y="1"/>
                  </a:lnTo>
                  <a:lnTo>
                    <a:pt x="3" y="3"/>
                  </a:lnTo>
                  <a:lnTo>
                    <a:pt x="3" y="4"/>
                  </a:lnTo>
                  <a:lnTo>
                    <a:pt x="0" y="4"/>
                  </a:lnTo>
                  <a:lnTo>
                    <a:pt x="0" y="5"/>
                  </a:lnTo>
                  <a:lnTo>
                    <a:pt x="2" y="5"/>
                  </a:lnTo>
                  <a:lnTo>
                    <a:pt x="3" y="4"/>
                  </a:lnTo>
                  <a:lnTo>
                    <a:pt x="3" y="4"/>
                  </a:lnTo>
                  <a:lnTo>
                    <a:pt x="3" y="6"/>
                  </a:lnTo>
                  <a:lnTo>
                    <a:pt x="3" y="5"/>
                  </a:lnTo>
                  <a:lnTo>
                    <a:pt x="4" y="5"/>
                  </a:lnTo>
                  <a:lnTo>
                    <a:pt x="4" y="5"/>
                  </a:lnTo>
                  <a:lnTo>
                    <a:pt x="7" y="4"/>
                  </a:lnTo>
                  <a:lnTo>
                    <a:pt x="9" y="2"/>
                  </a:lnTo>
                  <a:lnTo>
                    <a:pt x="9" y="1"/>
                  </a:lnTo>
                  <a:lnTo>
                    <a:pt x="9" y="0"/>
                  </a:lnTo>
                  <a:lnTo>
                    <a:pt x="7" y="0"/>
                  </a:lnTo>
                  <a:lnTo>
                    <a:pt x="5"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1" name="Freeform 79"/>
            <p:cNvSpPr>
              <a:spLocks/>
            </p:cNvSpPr>
            <p:nvPr/>
          </p:nvSpPr>
          <p:spPr bwMode="auto">
            <a:xfrm>
              <a:off x="3514113" y="1726959"/>
              <a:ext cx="44286" cy="49353"/>
            </a:xfrm>
            <a:custGeom>
              <a:avLst/>
              <a:gdLst/>
              <a:ahLst/>
              <a:cxnLst>
                <a:cxn ang="0">
                  <a:pos x="8" y="0"/>
                </a:cxn>
                <a:cxn ang="0">
                  <a:pos x="6" y="1"/>
                </a:cxn>
                <a:cxn ang="0">
                  <a:pos x="3" y="1"/>
                </a:cxn>
                <a:cxn ang="0">
                  <a:pos x="2" y="2"/>
                </a:cxn>
                <a:cxn ang="0">
                  <a:pos x="0" y="5"/>
                </a:cxn>
                <a:cxn ang="0">
                  <a:pos x="0" y="6"/>
                </a:cxn>
                <a:cxn ang="0">
                  <a:pos x="2" y="7"/>
                </a:cxn>
                <a:cxn ang="0">
                  <a:pos x="7" y="13"/>
                </a:cxn>
                <a:cxn ang="0">
                  <a:pos x="7" y="15"/>
                </a:cxn>
                <a:cxn ang="0">
                  <a:pos x="8" y="17"/>
                </a:cxn>
                <a:cxn ang="0">
                  <a:pos x="9" y="16"/>
                </a:cxn>
                <a:cxn ang="0">
                  <a:pos x="9" y="16"/>
                </a:cxn>
                <a:cxn ang="0">
                  <a:pos x="9" y="16"/>
                </a:cxn>
                <a:cxn ang="0">
                  <a:pos x="11" y="14"/>
                </a:cxn>
                <a:cxn ang="0">
                  <a:pos x="11" y="13"/>
                </a:cxn>
                <a:cxn ang="0">
                  <a:pos x="11" y="13"/>
                </a:cxn>
                <a:cxn ang="0">
                  <a:pos x="12" y="10"/>
                </a:cxn>
                <a:cxn ang="0">
                  <a:pos x="13" y="4"/>
                </a:cxn>
                <a:cxn ang="0">
                  <a:pos x="13" y="3"/>
                </a:cxn>
                <a:cxn ang="0">
                  <a:pos x="12" y="3"/>
                </a:cxn>
                <a:cxn ang="0">
                  <a:pos x="12" y="2"/>
                </a:cxn>
                <a:cxn ang="0">
                  <a:pos x="9" y="1"/>
                </a:cxn>
                <a:cxn ang="0">
                  <a:pos x="8" y="0"/>
                </a:cxn>
              </a:cxnLst>
              <a:rect l="0" t="0" r="r" b="b"/>
              <a:pathLst>
                <a:path w="13" h="17">
                  <a:moveTo>
                    <a:pt x="8" y="0"/>
                  </a:moveTo>
                  <a:lnTo>
                    <a:pt x="6" y="1"/>
                  </a:lnTo>
                  <a:lnTo>
                    <a:pt x="3" y="1"/>
                  </a:lnTo>
                  <a:lnTo>
                    <a:pt x="2" y="2"/>
                  </a:lnTo>
                  <a:lnTo>
                    <a:pt x="0" y="5"/>
                  </a:lnTo>
                  <a:lnTo>
                    <a:pt x="0" y="6"/>
                  </a:lnTo>
                  <a:lnTo>
                    <a:pt x="2" y="7"/>
                  </a:lnTo>
                  <a:lnTo>
                    <a:pt x="7" y="13"/>
                  </a:lnTo>
                  <a:lnTo>
                    <a:pt x="7" y="15"/>
                  </a:lnTo>
                  <a:lnTo>
                    <a:pt x="8" y="17"/>
                  </a:lnTo>
                  <a:lnTo>
                    <a:pt x="9" y="16"/>
                  </a:lnTo>
                  <a:lnTo>
                    <a:pt x="9" y="16"/>
                  </a:lnTo>
                  <a:lnTo>
                    <a:pt x="9" y="16"/>
                  </a:lnTo>
                  <a:lnTo>
                    <a:pt x="11" y="14"/>
                  </a:lnTo>
                  <a:lnTo>
                    <a:pt x="11" y="13"/>
                  </a:lnTo>
                  <a:lnTo>
                    <a:pt x="11" y="13"/>
                  </a:lnTo>
                  <a:lnTo>
                    <a:pt x="12" y="10"/>
                  </a:lnTo>
                  <a:lnTo>
                    <a:pt x="13" y="4"/>
                  </a:lnTo>
                  <a:lnTo>
                    <a:pt x="13" y="3"/>
                  </a:lnTo>
                  <a:lnTo>
                    <a:pt x="12" y="3"/>
                  </a:lnTo>
                  <a:lnTo>
                    <a:pt x="12" y="2"/>
                  </a:lnTo>
                  <a:lnTo>
                    <a:pt x="9" y="1"/>
                  </a:lnTo>
                  <a:lnTo>
                    <a:pt x="8"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2" name="Freeform 80"/>
            <p:cNvSpPr>
              <a:spLocks/>
            </p:cNvSpPr>
            <p:nvPr/>
          </p:nvSpPr>
          <p:spPr bwMode="auto">
            <a:xfrm>
              <a:off x="2471686" y="2055008"/>
              <a:ext cx="10220" cy="8709"/>
            </a:xfrm>
            <a:custGeom>
              <a:avLst/>
              <a:gdLst/>
              <a:ahLst/>
              <a:cxnLst>
                <a:cxn ang="0">
                  <a:pos x="1" y="3"/>
                </a:cxn>
                <a:cxn ang="0">
                  <a:pos x="2" y="3"/>
                </a:cxn>
                <a:cxn ang="0">
                  <a:pos x="3" y="2"/>
                </a:cxn>
                <a:cxn ang="0">
                  <a:pos x="2" y="0"/>
                </a:cxn>
                <a:cxn ang="0">
                  <a:pos x="2" y="0"/>
                </a:cxn>
                <a:cxn ang="0">
                  <a:pos x="1" y="1"/>
                </a:cxn>
                <a:cxn ang="0">
                  <a:pos x="0" y="0"/>
                </a:cxn>
                <a:cxn ang="0">
                  <a:pos x="0" y="0"/>
                </a:cxn>
                <a:cxn ang="0">
                  <a:pos x="0" y="1"/>
                </a:cxn>
                <a:cxn ang="0">
                  <a:pos x="0" y="2"/>
                </a:cxn>
                <a:cxn ang="0">
                  <a:pos x="1" y="2"/>
                </a:cxn>
                <a:cxn ang="0">
                  <a:pos x="1" y="3"/>
                </a:cxn>
              </a:cxnLst>
              <a:rect l="0" t="0" r="r" b="b"/>
              <a:pathLst>
                <a:path w="3" h="3">
                  <a:moveTo>
                    <a:pt x="1" y="3"/>
                  </a:moveTo>
                  <a:lnTo>
                    <a:pt x="2" y="3"/>
                  </a:lnTo>
                  <a:lnTo>
                    <a:pt x="3" y="2"/>
                  </a:lnTo>
                  <a:lnTo>
                    <a:pt x="2" y="0"/>
                  </a:lnTo>
                  <a:lnTo>
                    <a:pt x="2" y="0"/>
                  </a:lnTo>
                  <a:lnTo>
                    <a:pt x="1" y="1"/>
                  </a:lnTo>
                  <a:lnTo>
                    <a:pt x="0" y="0"/>
                  </a:lnTo>
                  <a:lnTo>
                    <a:pt x="0" y="0"/>
                  </a:lnTo>
                  <a:lnTo>
                    <a:pt x="0" y="1"/>
                  </a:lnTo>
                  <a:lnTo>
                    <a:pt x="0" y="2"/>
                  </a:lnTo>
                  <a:lnTo>
                    <a:pt x="1" y="2"/>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3" name="Freeform 81"/>
            <p:cNvSpPr>
              <a:spLocks/>
            </p:cNvSpPr>
            <p:nvPr/>
          </p:nvSpPr>
          <p:spPr bwMode="auto">
            <a:xfrm>
              <a:off x="8068770" y="1843083"/>
              <a:ext cx="23846" cy="8709"/>
            </a:xfrm>
            <a:custGeom>
              <a:avLst/>
              <a:gdLst/>
              <a:ahLst/>
              <a:cxnLst>
                <a:cxn ang="0">
                  <a:pos x="4" y="1"/>
                </a:cxn>
                <a:cxn ang="0">
                  <a:pos x="3" y="1"/>
                </a:cxn>
                <a:cxn ang="0">
                  <a:pos x="3" y="1"/>
                </a:cxn>
                <a:cxn ang="0">
                  <a:pos x="2" y="0"/>
                </a:cxn>
                <a:cxn ang="0">
                  <a:pos x="1" y="1"/>
                </a:cxn>
                <a:cxn ang="0">
                  <a:pos x="0" y="1"/>
                </a:cxn>
                <a:cxn ang="0">
                  <a:pos x="0" y="2"/>
                </a:cxn>
                <a:cxn ang="0">
                  <a:pos x="4" y="3"/>
                </a:cxn>
                <a:cxn ang="0">
                  <a:pos x="5" y="2"/>
                </a:cxn>
                <a:cxn ang="0">
                  <a:pos x="6" y="3"/>
                </a:cxn>
                <a:cxn ang="0">
                  <a:pos x="7" y="2"/>
                </a:cxn>
                <a:cxn ang="0">
                  <a:pos x="7" y="1"/>
                </a:cxn>
                <a:cxn ang="0">
                  <a:pos x="4" y="1"/>
                </a:cxn>
              </a:cxnLst>
              <a:rect l="0" t="0" r="r" b="b"/>
              <a:pathLst>
                <a:path w="7" h="3">
                  <a:moveTo>
                    <a:pt x="4" y="1"/>
                  </a:moveTo>
                  <a:lnTo>
                    <a:pt x="3" y="1"/>
                  </a:lnTo>
                  <a:lnTo>
                    <a:pt x="3" y="1"/>
                  </a:lnTo>
                  <a:lnTo>
                    <a:pt x="2" y="0"/>
                  </a:lnTo>
                  <a:lnTo>
                    <a:pt x="1" y="1"/>
                  </a:lnTo>
                  <a:lnTo>
                    <a:pt x="0" y="1"/>
                  </a:lnTo>
                  <a:lnTo>
                    <a:pt x="0" y="2"/>
                  </a:lnTo>
                  <a:lnTo>
                    <a:pt x="4" y="3"/>
                  </a:lnTo>
                  <a:lnTo>
                    <a:pt x="5" y="2"/>
                  </a:lnTo>
                  <a:lnTo>
                    <a:pt x="6" y="3"/>
                  </a:lnTo>
                  <a:lnTo>
                    <a:pt x="7" y="2"/>
                  </a:lnTo>
                  <a:lnTo>
                    <a:pt x="7" y="1"/>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4" name="Freeform 82"/>
            <p:cNvSpPr>
              <a:spLocks/>
            </p:cNvSpPr>
            <p:nvPr/>
          </p:nvSpPr>
          <p:spPr bwMode="auto">
            <a:xfrm>
              <a:off x="8092616" y="1840180"/>
              <a:ext cx="20440" cy="17419"/>
            </a:xfrm>
            <a:custGeom>
              <a:avLst/>
              <a:gdLst/>
              <a:ahLst/>
              <a:cxnLst>
                <a:cxn ang="0">
                  <a:pos x="0" y="6"/>
                </a:cxn>
                <a:cxn ang="0">
                  <a:pos x="1" y="6"/>
                </a:cxn>
                <a:cxn ang="0">
                  <a:pos x="2" y="6"/>
                </a:cxn>
                <a:cxn ang="0">
                  <a:pos x="3" y="6"/>
                </a:cxn>
                <a:cxn ang="0">
                  <a:pos x="6" y="3"/>
                </a:cxn>
                <a:cxn ang="0">
                  <a:pos x="6" y="2"/>
                </a:cxn>
                <a:cxn ang="0">
                  <a:pos x="5" y="1"/>
                </a:cxn>
                <a:cxn ang="0">
                  <a:pos x="4" y="0"/>
                </a:cxn>
                <a:cxn ang="0">
                  <a:pos x="3" y="0"/>
                </a:cxn>
                <a:cxn ang="0">
                  <a:pos x="3" y="2"/>
                </a:cxn>
                <a:cxn ang="0">
                  <a:pos x="3" y="2"/>
                </a:cxn>
                <a:cxn ang="0">
                  <a:pos x="3" y="2"/>
                </a:cxn>
                <a:cxn ang="0">
                  <a:pos x="2" y="2"/>
                </a:cxn>
                <a:cxn ang="0">
                  <a:pos x="0" y="3"/>
                </a:cxn>
                <a:cxn ang="0">
                  <a:pos x="0" y="3"/>
                </a:cxn>
                <a:cxn ang="0">
                  <a:pos x="0" y="3"/>
                </a:cxn>
                <a:cxn ang="0">
                  <a:pos x="0" y="5"/>
                </a:cxn>
                <a:cxn ang="0">
                  <a:pos x="0" y="6"/>
                </a:cxn>
                <a:cxn ang="0">
                  <a:pos x="0" y="6"/>
                </a:cxn>
              </a:cxnLst>
              <a:rect l="0" t="0" r="r" b="b"/>
              <a:pathLst>
                <a:path w="6" h="6">
                  <a:moveTo>
                    <a:pt x="0" y="6"/>
                  </a:moveTo>
                  <a:lnTo>
                    <a:pt x="1" y="6"/>
                  </a:lnTo>
                  <a:lnTo>
                    <a:pt x="2" y="6"/>
                  </a:lnTo>
                  <a:lnTo>
                    <a:pt x="3" y="6"/>
                  </a:lnTo>
                  <a:lnTo>
                    <a:pt x="6" y="3"/>
                  </a:lnTo>
                  <a:lnTo>
                    <a:pt x="6" y="2"/>
                  </a:lnTo>
                  <a:lnTo>
                    <a:pt x="5" y="1"/>
                  </a:lnTo>
                  <a:lnTo>
                    <a:pt x="4" y="0"/>
                  </a:lnTo>
                  <a:lnTo>
                    <a:pt x="3" y="0"/>
                  </a:lnTo>
                  <a:lnTo>
                    <a:pt x="3" y="2"/>
                  </a:lnTo>
                  <a:lnTo>
                    <a:pt x="3" y="2"/>
                  </a:lnTo>
                  <a:lnTo>
                    <a:pt x="3" y="2"/>
                  </a:lnTo>
                  <a:lnTo>
                    <a:pt x="2" y="2"/>
                  </a:lnTo>
                  <a:lnTo>
                    <a:pt x="0" y="3"/>
                  </a:lnTo>
                  <a:lnTo>
                    <a:pt x="0" y="3"/>
                  </a:lnTo>
                  <a:lnTo>
                    <a:pt x="0" y="3"/>
                  </a:lnTo>
                  <a:lnTo>
                    <a:pt x="0" y="5"/>
                  </a:lnTo>
                  <a:lnTo>
                    <a:pt x="0" y="6"/>
                  </a:lnTo>
                  <a:lnTo>
                    <a:pt x="0"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5" name="Freeform 83"/>
            <p:cNvSpPr>
              <a:spLocks/>
            </p:cNvSpPr>
            <p:nvPr/>
          </p:nvSpPr>
          <p:spPr bwMode="auto">
            <a:xfrm>
              <a:off x="3554993" y="1625351"/>
              <a:ext cx="23846" cy="26128"/>
            </a:xfrm>
            <a:custGeom>
              <a:avLst/>
              <a:gdLst/>
              <a:ahLst/>
              <a:cxnLst>
                <a:cxn ang="0">
                  <a:pos x="0" y="7"/>
                </a:cxn>
                <a:cxn ang="0">
                  <a:pos x="0" y="8"/>
                </a:cxn>
                <a:cxn ang="0">
                  <a:pos x="3" y="9"/>
                </a:cxn>
                <a:cxn ang="0">
                  <a:pos x="5" y="8"/>
                </a:cxn>
                <a:cxn ang="0">
                  <a:pos x="7" y="6"/>
                </a:cxn>
                <a:cxn ang="0">
                  <a:pos x="5" y="2"/>
                </a:cxn>
                <a:cxn ang="0">
                  <a:pos x="4" y="1"/>
                </a:cxn>
                <a:cxn ang="0">
                  <a:pos x="4" y="0"/>
                </a:cxn>
                <a:cxn ang="0">
                  <a:pos x="3" y="0"/>
                </a:cxn>
                <a:cxn ang="0">
                  <a:pos x="1" y="0"/>
                </a:cxn>
                <a:cxn ang="0">
                  <a:pos x="0" y="6"/>
                </a:cxn>
                <a:cxn ang="0">
                  <a:pos x="0" y="7"/>
                </a:cxn>
              </a:cxnLst>
              <a:rect l="0" t="0" r="r" b="b"/>
              <a:pathLst>
                <a:path w="7" h="9">
                  <a:moveTo>
                    <a:pt x="0" y="7"/>
                  </a:moveTo>
                  <a:lnTo>
                    <a:pt x="0" y="8"/>
                  </a:lnTo>
                  <a:lnTo>
                    <a:pt x="3" y="9"/>
                  </a:lnTo>
                  <a:lnTo>
                    <a:pt x="5" y="8"/>
                  </a:lnTo>
                  <a:lnTo>
                    <a:pt x="7" y="6"/>
                  </a:lnTo>
                  <a:lnTo>
                    <a:pt x="5" y="2"/>
                  </a:lnTo>
                  <a:lnTo>
                    <a:pt x="4" y="1"/>
                  </a:lnTo>
                  <a:lnTo>
                    <a:pt x="4" y="0"/>
                  </a:lnTo>
                  <a:lnTo>
                    <a:pt x="3" y="0"/>
                  </a:lnTo>
                  <a:lnTo>
                    <a:pt x="1" y="0"/>
                  </a:lnTo>
                  <a:lnTo>
                    <a:pt x="0" y="6"/>
                  </a:lnTo>
                  <a:lnTo>
                    <a:pt x="0"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6" name="Freeform 84"/>
            <p:cNvSpPr>
              <a:spLocks/>
            </p:cNvSpPr>
            <p:nvPr/>
          </p:nvSpPr>
          <p:spPr bwMode="auto">
            <a:xfrm>
              <a:off x="3156417" y="1680510"/>
              <a:ext cx="200991" cy="188701"/>
            </a:xfrm>
            <a:custGeom>
              <a:avLst/>
              <a:gdLst/>
              <a:ahLst/>
              <a:cxnLst>
                <a:cxn ang="0">
                  <a:pos x="5" y="51"/>
                </a:cxn>
                <a:cxn ang="0">
                  <a:pos x="6" y="52"/>
                </a:cxn>
                <a:cxn ang="0">
                  <a:pos x="8" y="51"/>
                </a:cxn>
                <a:cxn ang="0">
                  <a:pos x="15" y="65"/>
                </a:cxn>
                <a:cxn ang="0">
                  <a:pos x="19" y="62"/>
                </a:cxn>
                <a:cxn ang="0">
                  <a:pos x="24" y="58"/>
                </a:cxn>
                <a:cxn ang="0">
                  <a:pos x="26" y="60"/>
                </a:cxn>
                <a:cxn ang="0">
                  <a:pos x="26" y="58"/>
                </a:cxn>
                <a:cxn ang="0">
                  <a:pos x="28" y="58"/>
                </a:cxn>
                <a:cxn ang="0">
                  <a:pos x="30" y="54"/>
                </a:cxn>
                <a:cxn ang="0">
                  <a:pos x="30" y="51"/>
                </a:cxn>
                <a:cxn ang="0">
                  <a:pos x="32" y="44"/>
                </a:cxn>
                <a:cxn ang="0">
                  <a:pos x="34" y="44"/>
                </a:cxn>
                <a:cxn ang="0">
                  <a:pos x="37" y="38"/>
                </a:cxn>
                <a:cxn ang="0">
                  <a:pos x="58" y="19"/>
                </a:cxn>
                <a:cxn ang="0">
                  <a:pos x="49" y="9"/>
                </a:cxn>
                <a:cxn ang="0">
                  <a:pos x="42" y="5"/>
                </a:cxn>
                <a:cxn ang="0">
                  <a:pos x="39" y="9"/>
                </a:cxn>
                <a:cxn ang="0">
                  <a:pos x="37" y="11"/>
                </a:cxn>
                <a:cxn ang="0">
                  <a:pos x="37" y="7"/>
                </a:cxn>
                <a:cxn ang="0">
                  <a:pos x="36" y="8"/>
                </a:cxn>
                <a:cxn ang="0">
                  <a:pos x="34" y="8"/>
                </a:cxn>
                <a:cxn ang="0">
                  <a:pos x="28" y="0"/>
                </a:cxn>
                <a:cxn ang="0">
                  <a:pos x="22" y="1"/>
                </a:cxn>
                <a:cxn ang="0">
                  <a:pos x="16" y="1"/>
                </a:cxn>
                <a:cxn ang="0">
                  <a:pos x="15" y="3"/>
                </a:cxn>
                <a:cxn ang="0">
                  <a:pos x="15" y="1"/>
                </a:cxn>
                <a:cxn ang="0">
                  <a:pos x="14" y="1"/>
                </a:cxn>
                <a:cxn ang="0">
                  <a:pos x="11" y="2"/>
                </a:cxn>
                <a:cxn ang="0">
                  <a:pos x="8" y="3"/>
                </a:cxn>
                <a:cxn ang="0">
                  <a:pos x="8" y="6"/>
                </a:cxn>
                <a:cxn ang="0">
                  <a:pos x="8" y="8"/>
                </a:cxn>
                <a:cxn ang="0">
                  <a:pos x="11" y="13"/>
                </a:cxn>
                <a:cxn ang="0">
                  <a:pos x="8" y="20"/>
                </a:cxn>
                <a:cxn ang="0">
                  <a:pos x="8" y="22"/>
                </a:cxn>
                <a:cxn ang="0">
                  <a:pos x="7" y="27"/>
                </a:cxn>
                <a:cxn ang="0">
                  <a:pos x="6" y="29"/>
                </a:cxn>
                <a:cxn ang="0">
                  <a:pos x="7" y="30"/>
                </a:cxn>
                <a:cxn ang="0">
                  <a:pos x="8" y="32"/>
                </a:cxn>
                <a:cxn ang="0">
                  <a:pos x="4" y="32"/>
                </a:cxn>
                <a:cxn ang="0">
                  <a:pos x="5" y="36"/>
                </a:cxn>
                <a:cxn ang="0">
                  <a:pos x="5" y="37"/>
                </a:cxn>
                <a:cxn ang="0">
                  <a:pos x="4" y="40"/>
                </a:cxn>
                <a:cxn ang="0">
                  <a:pos x="4" y="40"/>
                </a:cxn>
                <a:cxn ang="0">
                  <a:pos x="2" y="43"/>
                </a:cxn>
                <a:cxn ang="0">
                  <a:pos x="1" y="45"/>
                </a:cxn>
                <a:cxn ang="0">
                  <a:pos x="1" y="46"/>
                </a:cxn>
                <a:cxn ang="0">
                  <a:pos x="2" y="47"/>
                </a:cxn>
                <a:cxn ang="0">
                  <a:pos x="0" y="51"/>
                </a:cxn>
              </a:cxnLst>
              <a:rect l="0" t="0" r="r" b="b"/>
              <a:pathLst>
                <a:path w="59" h="65">
                  <a:moveTo>
                    <a:pt x="3" y="50"/>
                  </a:moveTo>
                  <a:lnTo>
                    <a:pt x="5" y="50"/>
                  </a:lnTo>
                  <a:lnTo>
                    <a:pt x="5" y="51"/>
                  </a:lnTo>
                  <a:lnTo>
                    <a:pt x="4" y="51"/>
                  </a:lnTo>
                  <a:lnTo>
                    <a:pt x="4" y="51"/>
                  </a:lnTo>
                  <a:lnTo>
                    <a:pt x="6" y="52"/>
                  </a:lnTo>
                  <a:lnTo>
                    <a:pt x="7" y="53"/>
                  </a:lnTo>
                  <a:lnTo>
                    <a:pt x="7" y="51"/>
                  </a:lnTo>
                  <a:lnTo>
                    <a:pt x="8" y="51"/>
                  </a:lnTo>
                  <a:lnTo>
                    <a:pt x="8" y="53"/>
                  </a:lnTo>
                  <a:lnTo>
                    <a:pt x="10" y="54"/>
                  </a:lnTo>
                  <a:lnTo>
                    <a:pt x="15" y="65"/>
                  </a:lnTo>
                  <a:lnTo>
                    <a:pt x="16" y="65"/>
                  </a:lnTo>
                  <a:lnTo>
                    <a:pt x="19" y="62"/>
                  </a:lnTo>
                  <a:lnTo>
                    <a:pt x="19" y="62"/>
                  </a:lnTo>
                  <a:lnTo>
                    <a:pt x="22" y="59"/>
                  </a:lnTo>
                  <a:lnTo>
                    <a:pt x="23" y="58"/>
                  </a:lnTo>
                  <a:lnTo>
                    <a:pt x="24" y="58"/>
                  </a:lnTo>
                  <a:lnTo>
                    <a:pt x="24" y="59"/>
                  </a:lnTo>
                  <a:lnTo>
                    <a:pt x="24" y="60"/>
                  </a:lnTo>
                  <a:lnTo>
                    <a:pt x="26" y="60"/>
                  </a:lnTo>
                  <a:lnTo>
                    <a:pt x="26" y="60"/>
                  </a:lnTo>
                  <a:lnTo>
                    <a:pt x="26" y="58"/>
                  </a:lnTo>
                  <a:lnTo>
                    <a:pt x="26" y="58"/>
                  </a:lnTo>
                  <a:lnTo>
                    <a:pt x="27" y="58"/>
                  </a:lnTo>
                  <a:lnTo>
                    <a:pt x="28" y="58"/>
                  </a:lnTo>
                  <a:lnTo>
                    <a:pt x="28" y="58"/>
                  </a:lnTo>
                  <a:lnTo>
                    <a:pt x="30" y="57"/>
                  </a:lnTo>
                  <a:lnTo>
                    <a:pt x="30" y="56"/>
                  </a:lnTo>
                  <a:lnTo>
                    <a:pt x="30" y="54"/>
                  </a:lnTo>
                  <a:lnTo>
                    <a:pt x="30" y="54"/>
                  </a:lnTo>
                  <a:lnTo>
                    <a:pt x="30" y="54"/>
                  </a:lnTo>
                  <a:lnTo>
                    <a:pt x="30" y="51"/>
                  </a:lnTo>
                  <a:lnTo>
                    <a:pt x="30" y="50"/>
                  </a:lnTo>
                  <a:lnTo>
                    <a:pt x="31" y="47"/>
                  </a:lnTo>
                  <a:lnTo>
                    <a:pt x="32" y="44"/>
                  </a:lnTo>
                  <a:lnTo>
                    <a:pt x="32" y="44"/>
                  </a:lnTo>
                  <a:lnTo>
                    <a:pt x="33" y="45"/>
                  </a:lnTo>
                  <a:lnTo>
                    <a:pt x="34" y="44"/>
                  </a:lnTo>
                  <a:lnTo>
                    <a:pt x="35" y="44"/>
                  </a:lnTo>
                  <a:lnTo>
                    <a:pt x="37" y="43"/>
                  </a:lnTo>
                  <a:lnTo>
                    <a:pt x="37" y="38"/>
                  </a:lnTo>
                  <a:lnTo>
                    <a:pt x="59" y="21"/>
                  </a:lnTo>
                  <a:lnTo>
                    <a:pt x="59" y="20"/>
                  </a:lnTo>
                  <a:lnTo>
                    <a:pt x="58" y="19"/>
                  </a:lnTo>
                  <a:lnTo>
                    <a:pt x="56" y="18"/>
                  </a:lnTo>
                  <a:lnTo>
                    <a:pt x="55" y="17"/>
                  </a:lnTo>
                  <a:lnTo>
                    <a:pt x="49" y="9"/>
                  </a:lnTo>
                  <a:lnTo>
                    <a:pt x="48" y="8"/>
                  </a:lnTo>
                  <a:lnTo>
                    <a:pt x="47" y="7"/>
                  </a:lnTo>
                  <a:lnTo>
                    <a:pt x="42" y="5"/>
                  </a:lnTo>
                  <a:lnTo>
                    <a:pt x="39" y="7"/>
                  </a:lnTo>
                  <a:lnTo>
                    <a:pt x="38" y="8"/>
                  </a:lnTo>
                  <a:lnTo>
                    <a:pt x="39" y="9"/>
                  </a:lnTo>
                  <a:lnTo>
                    <a:pt x="39" y="10"/>
                  </a:lnTo>
                  <a:lnTo>
                    <a:pt x="38" y="11"/>
                  </a:lnTo>
                  <a:lnTo>
                    <a:pt x="37" y="11"/>
                  </a:lnTo>
                  <a:lnTo>
                    <a:pt x="37" y="11"/>
                  </a:lnTo>
                  <a:lnTo>
                    <a:pt x="38" y="10"/>
                  </a:lnTo>
                  <a:lnTo>
                    <a:pt x="37" y="7"/>
                  </a:lnTo>
                  <a:lnTo>
                    <a:pt x="36" y="7"/>
                  </a:lnTo>
                  <a:lnTo>
                    <a:pt x="36" y="7"/>
                  </a:lnTo>
                  <a:lnTo>
                    <a:pt x="36" y="8"/>
                  </a:lnTo>
                  <a:lnTo>
                    <a:pt x="35" y="9"/>
                  </a:lnTo>
                  <a:lnTo>
                    <a:pt x="34" y="11"/>
                  </a:lnTo>
                  <a:lnTo>
                    <a:pt x="34" y="8"/>
                  </a:lnTo>
                  <a:lnTo>
                    <a:pt x="35" y="7"/>
                  </a:lnTo>
                  <a:lnTo>
                    <a:pt x="28" y="2"/>
                  </a:lnTo>
                  <a:lnTo>
                    <a:pt x="28" y="0"/>
                  </a:lnTo>
                  <a:lnTo>
                    <a:pt x="25" y="0"/>
                  </a:lnTo>
                  <a:lnTo>
                    <a:pt x="23" y="0"/>
                  </a:lnTo>
                  <a:lnTo>
                    <a:pt x="22" y="1"/>
                  </a:lnTo>
                  <a:lnTo>
                    <a:pt x="22" y="0"/>
                  </a:lnTo>
                  <a:lnTo>
                    <a:pt x="20" y="1"/>
                  </a:lnTo>
                  <a:lnTo>
                    <a:pt x="16" y="1"/>
                  </a:lnTo>
                  <a:lnTo>
                    <a:pt x="16" y="2"/>
                  </a:lnTo>
                  <a:lnTo>
                    <a:pt x="16" y="4"/>
                  </a:lnTo>
                  <a:lnTo>
                    <a:pt x="15" y="3"/>
                  </a:lnTo>
                  <a:lnTo>
                    <a:pt x="15" y="3"/>
                  </a:lnTo>
                  <a:lnTo>
                    <a:pt x="15" y="1"/>
                  </a:lnTo>
                  <a:lnTo>
                    <a:pt x="15" y="1"/>
                  </a:lnTo>
                  <a:lnTo>
                    <a:pt x="15" y="2"/>
                  </a:lnTo>
                  <a:lnTo>
                    <a:pt x="14" y="2"/>
                  </a:lnTo>
                  <a:lnTo>
                    <a:pt x="14" y="1"/>
                  </a:lnTo>
                  <a:lnTo>
                    <a:pt x="12" y="2"/>
                  </a:lnTo>
                  <a:lnTo>
                    <a:pt x="12" y="2"/>
                  </a:lnTo>
                  <a:lnTo>
                    <a:pt x="11" y="2"/>
                  </a:lnTo>
                  <a:lnTo>
                    <a:pt x="10" y="2"/>
                  </a:lnTo>
                  <a:lnTo>
                    <a:pt x="10" y="3"/>
                  </a:lnTo>
                  <a:lnTo>
                    <a:pt x="8" y="3"/>
                  </a:lnTo>
                  <a:lnTo>
                    <a:pt x="8" y="3"/>
                  </a:lnTo>
                  <a:lnTo>
                    <a:pt x="8" y="3"/>
                  </a:lnTo>
                  <a:lnTo>
                    <a:pt x="8" y="6"/>
                  </a:lnTo>
                  <a:lnTo>
                    <a:pt x="10" y="7"/>
                  </a:lnTo>
                  <a:lnTo>
                    <a:pt x="8" y="7"/>
                  </a:lnTo>
                  <a:lnTo>
                    <a:pt x="8" y="8"/>
                  </a:lnTo>
                  <a:lnTo>
                    <a:pt x="10" y="11"/>
                  </a:lnTo>
                  <a:lnTo>
                    <a:pt x="10" y="12"/>
                  </a:lnTo>
                  <a:lnTo>
                    <a:pt x="11" y="13"/>
                  </a:lnTo>
                  <a:lnTo>
                    <a:pt x="11" y="14"/>
                  </a:lnTo>
                  <a:lnTo>
                    <a:pt x="10" y="19"/>
                  </a:lnTo>
                  <a:lnTo>
                    <a:pt x="8" y="20"/>
                  </a:lnTo>
                  <a:lnTo>
                    <a:pt x="8" y="21"/>
                  </a:lnTo>
                  <a:lnTo>
                    <a:pt x="8" y="22"/>
                  </a:lnTo>
                  <a:lnTo>
                    <a:pt x="8" y="22"/>
                  </a:lnTo>
                  <a:lnTo>
                    <a:pt x="8" y="25"/>
                  </a:lnTo>
                  <a:lnTo>
                    <a:pt x="7" y="26"/>
                  </a:lnTo>
                  <a:lnTo>
                    <a:pt x="7" y="27"/>
                  </a:lnTo>
                  <a:lnTo>
                    <a:pt x="7" y="27"/>
                  </a:lnTo>
                  <a:lnTo>
                    <a:pt x="6" y="28"/>
                  </a:lnTo>
                  <a:lnTo>
                    <a:pt x="6" y="29"/>
                  </a:lnTo>
                  <a:lnTo>
                    <a:pt x="6" y="29"/>
                  </a:lnTo>
                  <a:lnTo>
                    <a:pt x="7" y="29"/>
                  </a:lnTo>
                  <a:lnTo>
                    <a:pt x="7" y="30"/>
                  </a:lnTo>
                  <a:lnTo>
                    <a:pt x="8" y="30"/>
                  </a:lnTo>
                  <a:lnTo>
                    <a:pt x="8" y="31"/>
                  </a:lnTo>
                  <a:lnTo>
                    <a:pt x="8" y="32"/>
                  </a:lnTo>
                  <a:lnTo>
                    <a:pt x="5" y="32"/>
                  </a:lnTo>
                  <a:lnTo>
                    <a:pt x="4" y="32"/>
                  </a:lnTo>
                  <a:lnTo>
                    <a:pt x="4" y="32"/>
                  </a:lnTo>
                  <a:lnTo>
                    <a:pt x="4" y="34"/>
                  </a:lnTo>
                  <a:lnTo>
                    <a:pt x="5" y="34"/>
                  </a:lnTo>
                  <a:lnTo>
                    <a:pt x="5" y="36"/>
                  </a:lnTo>
                  <a:lnTo>
                    <a:pt x="5" y="36"/>
                  </a:lnTo>
                  <a:lnTo>
                    <a:pt x="4" y="37"/>
                  </a:lnTo>
                  <a:lnTo>
                    <a:pt x="5" y="37"/>
                  </a:lnTo>
                  <a:lnTo>
                    <a:pt x="5" y="38"/>
                  </a:lnTo>
                  <a:lnTo>
                    <a:pt x="4" y="39"/>
                  </a:lnTo>
                  <a:lnTo>
                    <a:pt x="4" y="40"/>
                  </a:lnTo>
                  <a:lnTo>
                    <a:pt x="4" y="40"/>
                  </a:lnTo>
                  <a:lnTo>
                    <a:pt x="4" y="40"/>
                  </a:lnTo>
                  <a:lnTo>
                    <a:pt x="4" y="40"/>
                  </a:lnTo>
                  <a:lnTo>
                    <a:pt x="3" y="41"/>
                  </a:lnTo>
                  <a:lnTo>
                    <a:pt x="3" y="43"/>
                  </a:lnTo>
                  <a:lnTo>
                    <a:pt x="2" y="43"/>
                  </a:lnTo>
                  <a:lnTo>
                    <a:pt x="2" y="43"/>
                  </a:lnTo>
                  <a:lnTo>
                    <a:pt x="3" y="44"/>
                  </a:lnTo>
                  <a:lnTo>
                    <a:pt x="1" y="45"/>
                  </a:lnTo>
                  <a:lnTo>
                    <a:pt x="2" y="45"/>
                  </a:lnTo>
                  <a:lnTo>
                    <a:pt x="2" y="46"/>
                  </a:lnTo>
                  <a:lnTo>
                    <a:pt x="1" y="46"/>
                  </a:lnTo>
                  <a:lnTo>
                    <a:pt x="1" y="47"/>
                  </a:lnTo>
                  <a:lnTo>
                    <a:pt x="1" y="47"/>
                  </a:lnTo>
                  <a:lnTo>
                    <a:pt x="2" y="47"/>
                  </a:lnTo>
                  <a:lnTo>
                    <a:pt x="1" y="50"/>
                  </a:lnTo>
                  <a:lnTo>
                    <a:pt x="0" y="50"/>
                  </a:lnTo>
                  <a:lnTo>
                    <a:pt x="0" y="51"/>
                  </a:lnTo>
                  <a:lnTo>
                    <a:pt x="3" y="5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7" name="Freeform 85"/>
            <p:cNvSpPr>
              <a:spLocks/>
            </p:cNvSpPr>
            <p:nvPr/>
          </p:nvSpPr>
          <p:spPr bwMode="auto">
            <a:xfrm>
              <a:off x="2982680" y="1933078"/>
              <a:ext cx="27253" cy="31934"/>
            </a:xfrm>
            <a:custGeom>
              <a:avLst/>
              <a:gdLst/>
              <a:ahLst/>
              <a:cxnLst>
                <a:cxn ang="0">
                  <a:pos x="1" y="6"/>
                </a:cxn>
                <a:cxn ang="0">
                  <a:pos x="1" y="9"/>
                </a:cxn>
                <a:cxn ang="0">
                  <a:pos x="2" y="10"/>
                </a:cxn>
                <a:cxn ang="0">
                  <a:pos x="4" y="8"/>
                </a:cxn>
                <a:cxn ang="0">
                  <a:pos x="3" y="10"/>
                </a:cxn>
                <a:cxn ang="0">
                  <a:pos x="2" y="11"/>
                </a:cxn>
                <a:cxn ang="0">
                  <a:pos x="1" y="10"/>
                </a:cxn>
                <a:cxn ang="0">
                  <a:pos x="1" y="11"/>
                </a:cxn>
                <a:cxn ang="0">
                  <a:pos x="2" y="11"/>
                </a:cxn>
                <a:cxn ang="0">
                  <a:pos x="2" y="11"/>
                </a:cxn>
                <a:cxn ang="0">
                  <a:pos x="2" y="11"/>
                </a:cxn>
                <a:cxn ang="0">
                  <a:pos x="3" y="11"/>
                </a:cxn>
                <a:cxn ang="0">
                  <a:pos x="8" y="5"/>
                </a:cxn>
                <a:cxn ang="0">
                  <a:pos x="8" y="3"/>
                </a:cxn>
                <a:cxn ang="0">
                  <a:pos x="8" y="2"/>
                </a:cxn>
                <a:cxn ang="0">
                  <a:pos x="6" y="4"/>
                </a:cxn>
                <a:cxn ang="0">
                  <a:pos x="6" y="4"/>
                </a:cxn>
                <a:cxn ang="0">
                  <a:pos x="5" y="3"/>
                </a:cxn>
                <a:cxn ang="0">
                  <a:pos x="5" y="2"/>
                </a:cxn>
                <a:cxn ang="0">
                  <a:pos x="4" y="1"/>
                </a:cxn>
                <a:cxn ang="0">
                  <a:pos x="4" y="0"/>
                </a:cxn>
                <a:cxn ang="0">
                  <a:pos x="4" y="0"/>
                </a:cxn>
                <a:cxn ang="0">
                  <a:pos x="4" y="1"/>
                </a:cxn>
                <a:cxn ang="0">
                  <a:pos x="4" y="2"/>
                </a:cxn>
                <a:cxn ang="0">
                  <a:pos x="4" y="4"/>
                </a:cxn>
                <a:cxn ang="0">
                  <a:pos x="4" y="4"/>
                </a:cxn>
                <a:cxn ang="0">
                  <a:pos x="4" y="4"/>
                </a:cxn>
                <a:cxn ang="0">
                  <a:pos x="4" y="4"/>
                </a:cxn>
                <a:cxn ang="0">
                  <a:pos x="4" y="4"/>
                </a:cxn>
                <a:cxn ang="0">
                  <a:pos x="4" y="5"/>
                </a:cxn>
                <a:cxn ang="0">
                  <a:pos x="3" y="4"/>
                </a:cxn>
                <a:cxn ang="0">
                  <a:pos x="3" y="5"/>
                </a:cxn>
                <a:cxn ang="0">
                  <a:pos x="2" y="4"/>
                </a:cxn>
                <a:cxn ang="0">
                  <a:pos x="1" y="4"/>
                </a:cxn>
                <a:cxn ang="0">
                  <a:pos x="2" y="6"/>
                </a:cxn>
                <a:cxn ang="0">
                  <a:pos x="2" y="6"/>
                </a:cxn>
                <a:cxn ang="0">
                  <a:pos x="1" y="6"/>
                </a:cxn>
                <a:cxn ang="0">
                  <a:pos x="1" y="4"/>
                </a:cxn>
                <a:cxn ang="0">
                  <a:pos x="0" y="4"/>
                </a:cxn>
                <a:cxn ang="0">
                  <a:pos x="0" y="5"/>
                </a:cxn>
                <a:cxn ang="0">
                  <a:pos x="0" y="6"/>
                </a:cxn>
                <a:cxn ang="0">
                  <a:pos x="1" y="6"/>
                </a:cxn>
              </a:cxnLst>
              <a:rect l="0" t="0" r="r" b="b"/>
              <a:pathLst>
                <a:path w="8" h="11">
                  <a:moveTo>
                    <a:pt x="1" y="6"/>
                  </a:moveTo>
                  <a:lnTo>
                    <a:pt x="1" y="9"/>
                  </a:lnTo>
                  <a:lnTo>
                    <a:pt x="2" y="10"/>
                  </a:lnTo>
                  <a:lnTo>
                    <a:pt x="4" y="8"/>
                  </a:lnTo>
                  <a:lnTo>
                    <a:pt x="3" y="10"/>
                  </a:lnTo>
                  <a:lnTo>
                    <a:pt x="2" y="11"/>
                  </a:lnTo>
                  <a:lnTo>
                    <a:pt x="1" y="10"/>
                  </a:lnTo>
                  <a:lnTo>
                    <a:pt x="1" y="11"/>
                  </a:lnTo>
                  <a:lnTo>
                    <a:pt x="2" y="11"/>
                  </a:lnTo>
                  <a:lnTo>
                    <a:pt x="2" y="11"/>
                  </a:lnTo>
                  <a:lnTo>
                    <a:pt x="2" y="11"/>
                  </a:lnTo>
                  <a:lnTo>
                    <a:pt x="3" y="11"/>
                  </a:lnTo>
                  <a:lnTo>
                    <a:pt x="8" y="5"/>
                  </a:lnTo>
                  <a:lnTo>
                    <a:pt x="8" y="3"/>
                  </a:lnTo>
                  <a:lnTo>
                    <a:pt x="8" y="2"/>
                  </a:lnTo>
                  <a:lnTo>
                    <a:pt x="6" y="4"/>
                  </a:lnTo>
                  <a:lnTo>
                    <a:pt x="6" y="4"/>
                  </a:lnTo>
                  <a:lnTo>
                    <a:pt x="5" y="3"/>
                  </a:lnTo>
                  <a:lnTo>
                    <a:pt x="5" y="2"/>
                  </a:lnTo>
                  <a:lnTo>
                    <a:pt x="4" y="1"/>
                  </a:lnTo>
                  <a:lnTo>
                    <a:pt x="4" y="0"/>
                  </a:lnTo>
                  <a:lnTo>
                    <a:pt x="4" y="0"/>
                  </a:lnTo>
                  <a:lnTo>
                    <a:pt x="4" y="1"/>
                  </a:lnTo>
                  <a:lnTo>
                    <a:pt x="4" y="2"/>
                  </a:lnTo>
                  <a:lnTo>
                    <a:pt x="4" y="4"/>
                  </a:lnTo>
                  <a:lnTo>
                    <a:pt x="4" y="4"/>
                  </a:lnTo>
                  <a:lnTo>
                    <a:pt x="4" y="4"/>
                  </a:lnTo>
                  <a:lnTo>
                    <a:pt x="4" y="4"/>
                  </a:lnTo>
                  <a:lnTo>
                    <a:pt x="4" y="4"/>
                  </a:lnTo>
                  <a:lnTo>
                    <a:pt x="4" y="5"/>
                  </a:lnTo>
                  <a:lnTo>
                    <a:pt x="3" y="4"/>
                  </a:lnTo>
                  <a:lnTo>
                    <a:pt x="3" y="5"/>
                  </a:lnTo>
                  <a:lnTo>
                    <a:pt x="2" y="4"/>
                  </a:lnTo>
                  <a:lnTo>
                    <a:pt x="1" y="4"/>
                  </a:lnTo>
                  <a:lnTo>
                    <a:pt x="2" y="6"/>
                  </a:lnTo>
                  <a:lnTo>
                    <a:pt x="2" y="6"/>
                  </a:lnTo>
                  <a:lnTo>
                    <a:pt x="1" y="6"/>
                  </a:lnTo>
                  <a:lnTo>
                    <a:pt x="1" y="4"/>
                  </a:lnTo>
                  <a:lnTo>
                    <a:pt x="0" y="4"/>
                  </a:lnTo>
                  <a:lnTo>
                    <a:pt x="0" y="5"/>
                  </a:lnTo>
                  <a:lnTo>
                    <a:pt x="0" y="6"/>
                  </a:lnTo>
                  <a:lnTo>
                    <a:pt x="1"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8" name="Freeform 86"/>
            <p:cNvSpPr>
              <a:spLocks/>
            </p:cNvSpPr>
            <p:nvPr/>
          </p:nvSpPr>
          <p:spPr bwMode="auto">
            <a:xfrm>
              <a:off x="2969053" y="1953400"/>
              <a:ext cx="17033" cy="17419"/>
            </a:xfrm>
            <a:custGeom>
              <a:avLst/>
              <a:gdLst/>
              <a:ahLst/>
              <a:cxnLst>
                <a:cxn ang="0">
                  <a:pos x="1" y="4"/>
                </a:cxn>
                <a:cxn ang="0">
                  <a:pos x="2" y="4"/>
                </a:cxn>
                <a:cxn ang="0">
                  <a:pos x="3" y="5"/>
                </a:cxn>
                <a:cxn ang="0">
                  <a:pos x="5" y="5"/>
                </a:cxn>
                <a:cxn ang="0">
                  <a:pos x="5" y="6"/>
                </a:cxn>
                <a:cxn ang="0">
                  <a:pos x="5" y="6"/>
                </a:cxn>
                <a:cxn ang="0">
                  <a:pos x="5" y="6"/>
                </a:cxn>
                <a:cxn ang="0">
                  <a:pos x="5" y="5"/>
                </a:cxn>
                <a:cxn ang="0">
                  <a:pos x="5" y="4"/>
                </a:cxn>
                <a:cxn ang="0">
                  <a:pos x="3" y="3"/>
                </a:cxn>
                <a:cxn ang="0">
                  <a:pos x="4" y="3"/>
                </a:cxn>
                <a:cxn ang="0">
                  <a:pos x="2" y="2"/>
                </a:cxn>
                <a:cxn ang="0">
                  <a:pos x="1" y="0"/>
                </a:cxn>
                <a:cxn ang="0">
                  <a:pos x="1" y="0"/>
                </a:cxn>
                <a:cxn ang="0">
                  <a:pos x="1" y="0"/>
                </a:cxn>
                <a:cxn ang="0">
                  <a:pos x="1" y="0"/>
                </a:cxn>
                <a:cxn ang="0">
                  <a:pos x="0" y="0"/>
                </a:cxn>
                <a:cxn ang="0">
                  <a:pos x="0" y="3"/>
                </a:cxn>
                <a:cxn ang="0">
                  <a:pos x="1" y="3"/>
                </a:cxn>
                <a:cxn ang="0">
                  <a:pos x="1" y="4"/>
                </a:cxn>
              </a:cxnLst>
              <a:rect l="0" t="0" r="r" b="b"/>
              <a:pathLst>
                <a:path w="5" h="6">
                  <a:moveTo>
                    <a:pt x="1" y="4"/>
                  </a:moveTo>
                  <a:lnTo>
                    <a:pt x="2" y="4"/>
                  </a:lnTo>
                  <a:lnTo>
                    <a:pt x="3" y="5"/>
                  </a:lnTo>
                  <a:lnTo>
                    <a:pt x="5" y="5"/>
                  </a:lnTo>
                  <a:lnTo>
                    <a:pt x="5" y="6"/>
                  </a:lnTo>
                  <a:lnTo>
                    <a:pt x="5" y="6"/>
                  </a:lnTo>
                  <a:lnTo>
                    <a:pt x="5" y="6"/>
                  </a:lnTo>
                  <a:lnTo>
                    <a:pt x="5" y="5"/>
                  </a:lnTo>
                  <a:lnTo>
                    <a:pt x="5" y="4"/>
                  </a:lnTo>
                  <a:lnTo>
                    <a:pt x="3" y="3"/>
                  </a:lnTo>
                  <a:lnTo>
                    <a:pt x="4" y="3"/>
                  </a:lnTo>
                  <a:lnTo>
                    <a:pt x="2" y="2"/>
                  </a:lnTo>
                  <a:lnTo>
                    <a:pt x="1" y="0"/>
                  </a:lnTo>
                  <a:lnTo>
                    <a:pt x="1" y="0"/>
                  </a:lnTo>
                  <a:lnTo>
                    <a:pt x="1" y="0"/>
                  </a:lnTo>
                  <a:lnTo>
                    <a:pt x="1" y="0"/>
                  </a:lnTo>
                  <a:lnTo>
                    <a:pt x="0" y="0"/>
                  </a:lnTo>
                  <a:lnTo>
                    <a:pt x="0" y="3"/>
                  </a:lnTo>
                  <a:lnTo>
                    <a:pt x="1" y="3"/>
                  </a:lnTo>
                  <a:lnTo>
                    <a:pt x="1"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9" name="Freeform 87"/>
            <p:cNvSpPr>
              <a:spLocks/>
            </p:cNvSpPr>
            <p:nvPr/>
          </p:nvSpPr>
          <p:spPr bwMode="auto">
            <a:xfrm>
              <a:off x="8133496" y="1695025"/>
              <a:ext cx="17033" cy="26128"/>
            </a:xfrm>
            <a:custGeom>
              <a:avLst/>
              <a:gdLst/>
              <a:ahLst/>
              <a:cxnLst>
                <a:cxn ang="0">
                  <a:pos x="5" y="2"/>
                </a:cxn>
                <a:cxn ang="0">
                  <a:pos x="4" y="1"/>
                </a:cxn>
                <a:cxn ang="0">
                  <a:pos x="2" y="0"/>
                </a:cxn>
                <a:cxn ang="0">
                  <a:pos x="1" y="1"/>
                </a:cxn>
                <a:cxn ang="0">
                  <a:pos x="0" y="2"/>
                </a:cxn>
                <a:cxn ang="0">
                  <a:pos x="0" y="8"/>
                </a:cxn>
                <a:cxn ang="0">
                  <a:pos x="2" y="9"/>
                </a:cxn>
                <a:cxn ang="0">
                  <a:pos x="2" y="9"/>
                </a:cxn>
                <a:cxn ang="0">
                  <a:pos x="2" y="8"/>
                </a:cxn>
                <a:cxn ang="0">
                  <a:pos x="2" y="8"/>
                </a:cxn>
                <a:cxn ang="0">
                  <a:pos x="3" y="7"/>
                </a:cxn>
                <a:cxn ang="0">
                  <a:pos x="3" y="6"/>
                </a:cxn>
                <a:cxn ang="0">
                  <a:pos x="4" y="6"/>
                </a:cxn>
                <a:cxn ang="0">
                  <a:pos x="5" y="6"/>
                </a:cxn>
                <a:cxn ang="0">
                  <a:pos x="5" y="5"/>
                </a:cxn>
                <a:cxn ang="0">
                  <a:pos x="5" y="5"/>
                </a:cxn>
                <a:cxn ang="0">
                  <a:pos x="5" y="4"/>
                </a:cxn>
                <a:cxn ang="0">
                  <a:pos x="5" y="2"/>
                </a:cxn>
              </a:cxnLst>
              <a:rect l="0" t="0" r="r" b="b"/>
              <a:pathLst>
                <a:path w="5" h="9">
                  <a:moveTo>
                    <a:pt x="5" y="2"/>
                  </a:moveTo>
                  <a:lnTo>
                    <a:pt x="4" y="1"/>
                  </a:lnTo>
                  <a:lnTo>
                    <a:pt x="2" y="0"/>
                  </a:lnTo>
                  <a:lnTo>
                    <a:pt x="1" y="1"/>
                  </a:lnTo>
                  <a:lnTo>
                    <a:pt x="0" y="2"/>
                  </a:lnTo>
                  <a:lnTo>
                    <a:pt x="0" y="8"/>
                  </a:lnTo>
                  <a:lnTo>
                    <a:pt x="2" y="9"/>
                  </a:lnTo>
                  <a:lnTo>
                    <a:pt x="2" y="9"/>
                  </a:lnTo>
                  <a:lnTo>
                    <a:pt x="2" y="8"/>
                  </a:lnTo>
                  <a:lnTo>
                    <a:pt x="2" y="8"/>
                  </a:lnTo>
                  <a:lnTo>
                    <a:pt x="3" y="7"/>
                  </a:lnTo>
                  <a:lnTo>
                    <a:pt x="3" y="6"/>
                  </a:lnTo>
                  <a:lnTo>
                    <a:pt x="4" y="6"/>
                  </a:lnTo>
                  <a:lnTo>
                    <a:pt x="5" y="6"/>
                  </a:lnTo>
                  <a:lnTo>
                    <a:pt x="5" y="5"/>
                  </a:lnTo>
                  <a:lnTo>
                    <a:pt x="5" y="5"/>
                  </a:lnTo>
                  <a:lnTo>
                    <a:pt x="5" y="4"/>
                  </a:lnTo>
                  <a:lnTo>
                    <a:pt x="5"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0" name="Freeform 88"/>
            <p:cNvSpPr>
              <a:spLocks/>
            </p:cNvSpPr>
            <p:nvPr/>
          </p:nvSpPr>
          <p:spPr bwMode="auto">
            <a:xfrm>
              <a:off x="4011480" y="1651479"/>
              <a:ext cx="17033" cy="14515"/>
            </a:xfrm>
            <a:custGeom>
              <a:avLst/>
              <a:gdLst/>
              <a:ahLst/>
              <a:cxnLst>
                <a:cxn ang="0">
                  <a:pos x="4" y="4"/>
                </a:cxn>
                <a:cxn ang="0">
                  <a:pos x="5" y="4"/>
                </a:cxn>
                <a:cxn ang="0">
                  <a:pos x="5" y="2"/>
                </a:cxn>
                <a:cxn ang="0">
                  <a:pos x="4" y="2"/>
                </a:cxn>
                <a:cxn ang="0">
                  <a:pos x="4" y="0"/>
                </a:cxn>
                <a:cxn ang="0">
                  <a:pos x="2" y="1"/>
                </a:cxn>
                <a:cxn ang="0">
                  <a:pos x="1" y="1"/>
                </a:cxn>
                <a:cxn ang="0">
                  <a:pos x="1" y="2"/>
                </a:cxn>
                <a:cxn ang="0">
                  <a:pos x="0" y="2"/>
                </a:cxn>
                <a:cxn ang="0">
                  <a:pos x="0" y="2"/>
                </a:cxn>
                <a:cxn ang="0">
                  <a:pos x="0" y="4"/>
                </a:cxn>
                <a:cxn ang="0">
                  <a:pos x="1" y="5"/>
                </a:cxn>
                <a:cxn ang="0">
                  <a:pos x="3" y="5"/>
                </a:cxn>
                <a:cxn ang="0">
                  <a:pos x="4" y="4"/>
                </a:cxn>
              </a:cxnLst>
              <a:rect l="0" t="0" r="r" b="b"/>
              <a:pathLst>
                <a:path w="5" h="5">
                  <a:moveTo>
                    <a:pt x="4" y="4"/>
                  </a:moveTo>
                  <a:lnTo>
                    <a:pt x="5" y="4"/>
                  </a:lnTo>
                  <a:lnTo>
                    <a:pt x="5" y="2"/>
                  </a:lnTo>
                  <a:lnTo>
                    <a:pt x="4" y="2"/>
                  </a:lnTo>
                  <a:lnTo>
                    <a:pt x="4" y="0"/>
                  </a:lnTo>
                  <a:lnTo>
                    <a:pt x="2" y="1"/>
                  </a:lnTo>
                  <a:lnTo>
                    <a:pt x="1" y="1"/>
                  </a:lnTo>
                  <a:lnTo>
                    <a:pt x="1" y="2"/>
                  </a:lnTo>
                  <a:lnTo>
                    <a:pt x="0" y="2"/>
                  </a:lnTo>
                  <a:lnTo>
                    <a:pt x="0" y="2"/>
                  </a:lnTo>
                  <a:lnTo>
                    <a:pt x="0" y="4"/>
                  </a:lnTo>
                  <a:lnTo>
                    <a:pt x="1" y="5"/>
                  </a:lnTo>
                  <a:lnTo>
                    <a:pt x="3" y="5"/>
                  </a:lnTo>
                  <a:lnTo>
                    <a:pt x="4"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1" name="Freeform 89"/>
            <p:cNvSpPr>
              <a:spLocks/>
            </p:cNvSpPr>
            <p:nvPr/>
          </p:nvSpPr>
          <p:spPr bwMode="auto">
            <a:xfrm>
              <a:off x="4001260" y="1732765"/>
              <a:ext cx="91979" cy="52256"/>
            </a:xfrm>
            <a:custGeom>
              <a:avLst/>
              <a:gdLst/>
              <a:ahLst/>
              <a:cxnLst>
                <a:cxn ang="0">
                  <a:pos x="23" y="8"/>
                </a:cxn>
                <a:cxn ang="0">
                  <a:pos x="21" y="7"/>
                </a:cxn>
                <a:cxn ang="0">
                  <a:pos x="21" y="7"/>
                </a:cxn>
                <a:cxn ang="0">
                  <a:pos x="21" y="5"/>
                </a:cxn>
                <a:cxn ang="0">
                  <a:pos x="20" y="4"/>
                </a:cxn>
                <a:cxn ang="0">
                  <a:pos x="15" y="1"/>
                </a:cxn>
                <a:cxn ang="0">
                  <a:pos x="11" y="1"/>
                </a:cxn>
                <a:cxn ang="0">
                  <a:pos x="10" y="2"/>
                </a:cxn>
                <a:cxn ang="0">
                  <a:pos x="5" y="0"/>
                </a:cxn>
                <a:cxn ang="0">
                  <a:pos x="4" y="0"/>
                </a:cxn>
                <a:cxn ang="0">
                  <a:pos x="3" y="0"/>
                </a:cxn>
                <a:cxn ang="0">
                  <a:pos x="1" y="0"/>
                </a:cxn>
                <a:cxn ang="0">
                  <a:pos x="0" y="1"/>
                </a:cxn>
                <a:cxn ang="0">
                  <a:pos x="0" y="3"/>
                </a:cxn>
                <a:cxn ang="0">
                  <a:pos x="0" y="4"/>
                </a:cxn>
                <a:cxn ang="0">
                  <a:pos x="0" y="7"/>
                </a:cxn>
                <a:cxn ang="0">
                  <a:pos x="1" y="9"/>
                </a:cxn>
                <a:cxn ang="0">
                  <a:pos x="4" y="10"/>
                </a:cxn>
                <a:cxn ang="0">
                  <a:pos x="5" y="16"/>
                </a:cxn>
                <a:cxn ang="0">
                  <a:pos x="9" y="18"/>
                </a:cxn>
                <a:cxn ang="0">
                  <a:pos x="15" y="15"/>
                </a:cxn>
                <a:cxn ang="0">
                  <a:pos x="19" y="15"/>
                </a:cxn>
                <a:cxn ang="0">
                  <a:pos x="21" y="17"/>
                </a:cxn>
                <a:cxn ang="0">
                  <a:pos x="25" y="17"/>
                </a:cxn>
                <a:cxn ang="0">
                  <a:pos x="27" y="15"/>
                </a:cxn>
                <a:cxn ang="0">
                  <a:pos x="25" y="14"/>
                </a:cxn>
                <a:cxn ang="0">
                  <a:pos x="25" y="13"/>
                </a:cxn>
                <a:cxn ang="0">
                  <a:pos x="25" y="12"/>
                </a:cxn>
                <a:cxn ang="0">
                  <a:pos x="23" y="8"/>
                </a:cxn>
              </a:cxnLst>
              <a:rect l="0" t="0" r="r" b="b"/>
              <a:pathLst>
                <a:path w="27" h="18">
                  <a:moveTo>
                    <a:pt x="23" y="8"/>
                  </a:moveTo>
                  <a:lnTo>
                    <a:pt x="21" y="7"/>
                  </a:lnTo>
                  <a:lnTo>
                    <a:pt x="21" y="7"/>
                  </a:lnTo>
                  <a:lnTo>
                    <a:pt x="21" y="5"/>
                  </a:lnTo>
                  <a:lnTo>
                    <a:pt x="20" y="4"/>
                  </a:lnTo>
                  <a:lnTo>
                    <a:pt x="15" y="1"/>
                  </a:lnTo>
                  <a:lnTo>
                    <a:pt x="11" y="1"/>
                  </a:lnTo>
                  <a:lnTo>
                    <a:pt x="10" y="2"/>
                  </a:lnTo>
                  <a:lnTo>
                    <a:pt x="5" y="0"/>
                  </a:lnTo>
                  <a:lnTo>
                    <a:pt x="4" y="0"/>
                  </a:lnTo>
                  <a:lnTo>
                    <a:pt x="3" y="0"/>
                  </a:lnTo>
                  <a:lnTo>
                    <a:pt x="1" y="0"/>
                  </a:lnTo>
                  <a:lnTo>
                    <a:pt x="0" y="1"/>
                  </a:lnTo>
                  <a:lnTo>
                    <a:pt x="0" y="3"/>
                  </a:lnTo>
                  <a:lnTo>
                    <a:pt x="0" y="4"/>
                  </a:lnTo>
                  <a:lnTo>
                    <a:pt x="0" y="7"/>
                  </a:lnTo>
                  <a:lnTo>
                    <a:pt x="1" y="9"/>
                  </a:lnTo>
                  <a:lnTo>
                    <a:pt x="4" y="10"/>
                  </a:lnTo>
                  <a:lnTo>
                    <a:pt x="5" y="16"/>
                  </a:lnTo>
                  <a:lnTo>
                    <a:pt x="9" y="18"/>
                  </a:lnTo>
                  <a:lnTo>
                    <a:pt x="15" y="15"/>
                  </a:lnTo>
                  <a:lnTo>
                    <a:pt x="19" y="15"/>
                  </a:lnTo>
                  <a:lnTo>
                    <a:pt x="21" y="17"/>
                  </a:lnTo>
                  <a:lnTo>
                    <a:pt x="25" y="17"/>
                  </a:lnTo>
                  <a:lnTo>
                    <a:pt x="27" y="15"/>
                  </a:lnTo>
                  <a:lnTo>
                    <a:pt x="25" y="14"/>
                  </a:lnTo>
                  <a:lnTo>
                    <a:pt x="25" y="13"/>
                  </a:lnTo>
                  <a:lnTo>
                    <a:pt x="25" y="12"/>
                  </a:lnTo>
                  <a:lnTo>
                    <a:pt x="23"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2" name="Freeform 90"/>
            <p:cNvSpPr>
              <a:spLocks/>
            </p:cNvSpPr>
            <p:nvPr/>
          </p:nvSpPr>
          <p:spPr bwMode="auto">
            <a:xfrm>
              <a:off x="6617548" y="3169795"/>
              <a:ext cx="6813" cy="8709"/>
            </a:xfrm>
            <a:custGeom>
              <a:avLst/>
              <a:gdLst/>
              <a:ahLst/>
              <a:cxnLst>
                <a:cxn ang="0">
                  <a:pos x="1" y="0"/>
                </a:cxn>
                <a:cxn ang="0">
                  <a:pos x="1" y="0"/>
                </a:cxn>
                <a:cxn ang="0">
                  <a:pos x="1" y="0"/>
                </a:cxn>
                <a:cxn ang="0">
                  <a:pos x="1" y="1"/>
                </a:cxn>
                <a:cxn ang="0">
                  <a:pos x="1" y="1"/>
                </a:cxn>
                <a:cxn ang="0">
                  <a:pos x="1" y="2"/>
                </a:cxn>
                <a:cxn ang="0">
                  <a:pos x="1" y="2"/>
                </a:cxn>
                <a:cxn ang="0">
                  <a:pos x="0" y="3"/>
                </a:cxn>
                <a:cxn ang="0">
                  <a:pos x="1" y="3"/>
                </a:cxn>
                <a:cxn ang="0">
                  <a:pos x="1" y="3"/>
                </a:cxn>
                <a:cxn ang="0">
                  <a:pos x="1" y="3"/>
                </a:cxn>
                <a:cxn ang="0">
                  <a:pos x="1" y="2"/>
                </a:cxn>
                <a:cxn ang="0">
                  <a:pos x="1" y="2"/>
                </a:cxn>
                <a:cxn ang="0">
                  <a:pos x="1" y="1"/>
                </a:cxn>
                <a:cxn ang="0">
                  <a:pos x="1" y="1"/>
                </a:cxn>
                <a:cxn ang="0">
                  <a:pos x="2" y="0"/>
                </a:cxn>
                <a:cxn ang="0">
                  <a:pos x="1" y="0"/>
                </a:cxn>
                <a:cxn ang="0">
                  <a:pos x="1" y="0"/>
                </a:cxn>
              </a:cxnLst>
              <a:rect l="0" t="0" r="r" b="b"/>
              <a:pathLst>
                <a:path w="2" h="3">
                  <a:moveTo>
                    <a:pt x="1" y="0"/>
                  </a:moveTo>
                  <a:lnTo>
                    <a:pt x="1" y="0"/>
                  </a:lnTo>
                  <a:lnTo>
                    <a:pt x="1" y="0"/>
                  </a:lnTo>
                  <a:lnTo>
                    <a:pt x="1" y="1"/>
                  </a:lnTo>
                  <a:lnTo>
                    <a:pt x="1" y="1"/>
                  </a:lnTo>
                  <a:lnTo>
                    <a:pt x="1" y="2"/>
                  </a:lnTo>
                  <a:lnTo>
                    <a:pt x="1" y="2"/>
                  </a:lnTo>
                  <a:lnTo>
                    <a:pt x="0" y="3"/>
                  </a:lnTo>
                  <a:lnTo>
                    <a:pt x="1" y="3"/>
                  </a:lnTo>
                  <a:lnTo>
                    <a:pt x="1" y="3"/>
                  </a:lnTo>
                  <a:lnTo>
                    <a:pt x="1" y="3"/>
                  </a:lnTo>
                  <a:lnTo>
                    <a:pt x="1" y="2"/>
                  </a:lnTo>
                  <a:lnTo>
                    <a:pt x="1" y="2"/>
                  </a:lnTo>
                  <a:lnTo>
                    <a:pt x="1" y="1"/>
                  </a:lnTo>
                  <a:lnTo>
                    <a:pt x="1" y="1"/>
                  </a:lnTo>
                  <a:lnTo>
                    <a:pt x="2"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3" name="Rectangle 91"/>
            <p:cNvSpPr>
              <a:spLocks noChangeArrowheads="1"/>
            </p:cNvSpPr>
            <p:nvPr/>
          </p:nvSpPr>
          <p:spPr bwMode="auto">
            <a:xfrm>
              <a:off x="4471374" y="2493375"/>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4" name="Freeform 92"/>
            <p:cNvSpPr>
              <a:spLocks/>
            </p:cNvSpPr>
            <p:nvPr/>
          </p:nvSpPr>
          <p:spPr bwMode="auto">
            <a:xfrm>
              <a:off x="6498316" y="3309143"/>
              <a:ext cx="6813" cy="2903"/>
            </a:xfrm>
            <a:custGeom>
              <a:avLst/>
              <a:gdLst/>
              <a:ahLst/>
              <a:cxnLst>
                <a:cxn ang="0">
                  <a:pos x="1" y="0"/>
                </a:cxn>
                <a:cxn ang="0">
                  <a:pos x="0" y="0"/>
                </a:cxn>
                <a:cxn ang="0">
                  <a:pos x="0" y="0"/>
                </a:cxn>
                <a:cxn ang="0">
                  <a:pos x="0" y="0"/>
                </a:cxn>
                <a:cxn ang="0">
                  <a:pos x="0" y="1"/>
                </a:cxn>
                <a:cxn ang="0">
                  <a:pos x="0" y="1"/>
                </a:cxn>
                <a:cxn ang="0">
                  <a:pos x="0" y="1"/>
                </a:cxn>
                <a:cxn ang="0">
                  <a:pos x="1" y="1"/>
                </a:cxn>
                <a:cxn ang="0">
                  <a:pos x="1" y="1"/>
                </a:cxn>
                <a:cxn ang="0">
                  <a:pos x="2" y="1"/>
                </a:cxn>
                <a:cxn ang="0">
                  <a:pos x="1" y="0"/>
                </a:cxn>
                <a:cxn ang="0">
                  <a:pos x="1" y="0"/>
                </a:cxn>
              </a:cxnLst>
              <a:rect l="0" t="0" r="r" b="b"/>
              <a:pathLst>
                <a:path w="2" h="1">
                  <a:moveTo>
                    <a:pt x="1" y="0"/>
                  </a:moveTo>
                  <a:lnTo>
                    <a:pt x="0" y="0"/>
                  </a:lnTo>
                  <a:lnTo>
                    <a:pt x="0" y="0"/>
                  </a:lnTo>
                  <a:lnTo>
                    <a:pt x="0" y="0"/>
                  </a:lnTo>
                  <a:lnTo>
                    <a:pt x="0" y="1"/>
                  </a:lnTo>
                  <a:lnTo>
                    <a:pt x="0" y="1"/>
                  </a:lnTo>
                  <a:lnTo>
                    <a:pt x="0" y="1"/>
                  </a:lnTo>
                  <a:lnTo>
                    <a:pt x="1" y="1"/>
                  </a:lnTo>
                  <a:lnTo>
                    <a:pt x="1" y="1"/>
                  </a:lnTo>
                  <a:lnTo>
                    <a:pt x="2"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5" name="Freeform 93"/>
            <p:cNvSpPr>
              <a:spLocks/>
            </p:cNvSpPr>
            <p:nvPr/>
          </p:nvSpPr>
          <p:spPr bwMode="auto">
            <a:xfrm>
              <a:off x="5217425" y="3329465"/>
              <a:ext cx="6813" cy="2903"/>
            </a:xfrm>
            <a:custGeom>
              <a:avLst/>
              <a:gdLst/>
              <a:ahLst/>
              <a:cxnLst>
                <a:cxn ang="0">
                  <a:pos x="0" y="0"/>
                </a:cxn>
                <a:cxn ang="0">
                  <a:pos x="0" y="0"/>
                </a:cxn>
                <a:cxn ang="0">
                  <a:pos x="1" y="0"/>
                </a:cxn>
                <a:cxn ang="0">
                  <a:pos x="2" y="0"/>
                </a:cxn>
                <a:cxn ang="0">
                  <a:pos x="1" y="0"/>
                </a:cxn>
                <a:cxn ang="0">
                  <a:pos x="0" y="0"/>
                </a:cxn>
              </a:cxnLst>
              <a:rect l="0" t="0" r="r" b="b"/>
              <a:pathLst>
                <a:path w="2">
                  <a:moveTo>
                    <a:pt x="0" y="0"/>
                  </a:moveTo>
                  <a:lnTo>
                    <a:pt x="0" y="0"/>
                  </a:lnTo>
                  <a:lnTo>
                    <a:pt x="1" y="0"/>
                  </a:lnTo>
                  <a:lnTo>
                    <a:pt x="2"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6" name="Freeform 94"/>
            <p:cNvSpPr>
              <a:spLocks/>
            </p:cNvSpPr>
            <p:nvPr/>
          </p:nvSpPr>
          <p:spPr bwMode="auto">
            <a:xfrm>
              <a:off x="5214019" y="2949160"/>
              <a:ext cx="3407" cy="2903"/>
            </a:xfrm>
            <a:custGeom>
              <a:avLst/>
              <a:gdLst/>
              <a:ahLst/>
              <a:cxnLst>
                <a:cxn ang="0">
                  <a:pos x="1" y="0"/>
                </a:cxn>
                <a:cxn ang="0">
                  <a:pos x="0" y="0"/>
                </a:cxn>
                <a:cxn ang="0">
                  <a:pos x="0" y="0"/>
                </a:cxn>
                <a:cxn ang="0">
                  <a:pos x="0" y="0"/>
                </a:cxn>
                <a:cxn ang="0">
                  <a:pos x="1" y="0"/>
                </a:cxn>
              </a:cxnLst>
              <a:rect l="0" t="0" r="r" b="b"/>
              <a:pathLst>
                <a:path w="1">
                  <a:moveTo>
                    <a:pt x="1" y="0"/>
                  </a:moveTo>
                  <a:lnTo>
                    <a:pt x="0" y="0"/>
                  </a:lnTo>
                  <a:lnTo>
                    <a:pt x="0" y="0"/>
                  </a:lnTo>
                  <a:lnTo>
                    <a:pt x="0"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7" name="Freeform 95"/>
            <p:cNvSpPr>
              <a:spLocks/>
            </p:cNvSpPr>
            <p:nvPr/>
          </p:nvSpPr>
          <p:spPr bwMode="auto">
            <a:xfrm>
              <a:off x="6522162" y="3303337"/>
              <a:ext cx="20440" cy="5806"/>
            </a:xfrm>
            <a:custGeom>
              <a:avLst/>
              <a:gdLst/>
              <a:ahLst/>
              <a:cxnLst>
                <a:cxn ang="0">
                  <a:pos x="3" y="0"/>
                </a:cxn>
                <a:cxn ang="0">
                  <a:pos x="2" y="1"/>
                </a:cxn>
                <a:cxn ang="0">
                  <a:pos x="1" y="1"/>
                </a:cxn>
                <a:cxn ang="0">
                  <a:pos x="0" y="0"/>
                </a:cxn>
                <a:cxn ang="0">
                  <a:pos x="0" y="0"/>
                </a:cxn>
                <a:cxn ang="0">
                  <a:pos x="0" y="1"/>
                </a:cxn>
                <a:cxn ang="0">
                  <a:pos x="0" y="1"/>
                </a:cxn>
                <a:cxn ang="0">
                  <a:pos x="3" y="2"/>
                </a:cxn>
                <a:cxn ang="0">
                  <a:pos x="5" y="1"/>
                </a:cxn>
                <a:cxn ang="0">
                  <a:pos x="6" y="1"/>
                </a:cxn>
                <a:cxn ang="0">
                  <a:pos x="6" y="1"/>
                </a:cxn>
                <a:cxn ang="0">
                  <a:pos x="5" y="1"/>
                </a:cxn>
                <a:cxn ang="0">
                  <a:pos x="3" y="0"/>
                </a:cxn>
              </a:cxnLst>
              <a:rect l="0" t="0" r="r" b="b"/>
              <a:pathLst>
                <a:path w="6" h="2">
                  <a:moveTo>
                    <a:pt x="3" y="0"/>
                  </a:moveTo>
                  <a:lnTo>
                    <a:pt x="2" y="1"/>
                  </a:lnTo>
                  <a:lnTo>
                    <a:pt x="1" y="1"/>
                  </a:lnTo>
                  <a:lnTo>
                    <a:pt x="0" y="0"/>
                  </a:lnTo>
                  <a:lnTo>
                    <a:pt x="0" y="0"/>
                  </a:lnTo>
                  <a:lnTo>
                    <a:pt x="0" y="1"/>
                  </a:lnTo>
                  <a:lnTo>
                    <a:pt x="0" y="1"/>
                  </a:lnTo>
                  <a:lnTo>
                    <a:pt x="3" y="2"/>
                  </a:lnTo>
                  <a:lnTo>
                    <a:pt x="5" y="1"/>
                  </a:lnTo>
                  <a:lnTo>
                    <a:pt x="6" y="1"/>
                  </a:lnTo>
                  <a:lnTo>
                    <a:pt x="6" y="1"/>
                  </a:lnTo>
                  <a:lnTo>
                    <a:pt x="5" y="1"/>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8" name="Freeform 96"/>
            <p:cNvSpPr>
              <a:spLocks/>
            </p:cNvSpPr>
            <p:nvPr/>
          </p:nvSpPr>
          <p:spPr bwMode="auto">
            <a:xfrm>
              <a:off x="5380943" y="2235000"/>
              <a:ext cx="3407" cy="2903"/>
            </a:xfrm>
            <a:custGeom>
              <a:avLst/>
              <a:gdLst/>
              <a:ahLst/>
              <a:cxnLst>
                <a:cxn ang="0">
                  <a:pos x="1" y="1"/>
                </a:cxn>
                <a:cxn ang="0">
                  <a:pos x="1" y="1"/>
                </a:cxn>
                <a:cxn ang="0">
                  <a:pos x="1" y="0"/>
                </a:cxn>
                <a:cxn ang="0">
                  <a:pos x="0" y="0"/>
                </a:cxn>
                <a:cxn ang="0">
                  <a:pos x="0" y="0"/>
                </a:cxn>
                <a:cxn ang="0">
                  <a:pos x="0" y="1"/>
                </a:cxn>
                <a:cxn ang="0">
                  <a:pos x="1" y="1"/>
                </a:cxn>
              </a:cxnLst>
              <a:rect l="0" t="0" r="r" b="b"/>
              <a:pathLst>
                <a:path w="1" h="1">
                  <a:moveTo>
                    <a:pt x="1" y="1"/>
                  </a:moveTo>
                  <a:lnTo>
                    <a:pt x="1" y="1"/>
                  </a:lnTo>
                  <a:lnTo>
                    <a:pt x="1" y="0"/>
                  </a:lnTo>
                  <a:lnTo>
                    <a:pt x="0" y="0"/>
                  </a:lnTo>
                  <a:lnTo>
                    <a:pt x="0" y="0"/>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9" name="Freeform 97"/>
            <p:cNvSpPr>
              <a:spLocks/>
            </p:cNvSpPr>
            <p:nvPr/>
          </p:nvSpPr>
          <p:spPr bwMode="auto">
            <a:xfrm>
              <a:off x="5380943" y="2377251"/>
              <a:ext cx="6813" cy="2903"/>
            </a:xfrm>
            <a:custGeom>
              <a:avLst/>
              <a:gdLst/>
              <a:ahLst/>
              <a:cxnLst>
                <a:cxn ang="0">
                  <a:pos x="0" y="0"/>
                </a:cxn>
                <a:cxn ang="0">
                  <a:pos x="0" y="0"/>
                </a:cxn>
                <a:cxn ang="0">
                  <a:pos x="1" y="1"/>
                </a:cxn>
                <a:cxn ang="0">
                  <a:pos x="2" y="1"/>
                </a:cxn>
                <a:cxn ang="0">
                  <a:pos x="2" y="0"/>
                </a:cxn>
                <a:cxn ang="0">
                  <a:pos x="2" y="0"/>
                </a:cxn>
                <a:cxn ang="0">
                  <a:pos x="1" y="0"/>
                </a:cxn>
                <a:cxn ang="0">
                  <a:pos x="0" y="0"/>
                </a:cxn>
              </a:cxnLst>
              <a:rect l="0" t="0" r="r" b="b"/>
              <a:pathLst>
                <a:path w="2" h="1">
                  <a:moveTo>
                    <a:pt x="0" y="0"/>
                  </a:moveTo>
                  <a:lnTo>
                    <a:pt x="0" y="0"/>
                  </a:lnTo>
                  <a:lnTo>
                    <a:pt x="1" y="1"/>
                  </a:lnTo>
                  <a:lnTo>
                    <a:pt x="2" y="1"/>
                  </a:lnTo>
                  <a:lnTo>
                    <a:pt x="2" y="0"/>
                  </a:lnTo>
                  <a:lnTo>
                    <a:pt x="2"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0" name="Freeform 98"/>
            <p:cNvSpPr>
              <a:spLocks/>
            </p:cNvSpPr>
            <p:nvPr/>
          </p:nvSpPr>
          <p:spPr bwMode="auto">
            <a:xfrm>
              <a:off x="5326437" y="2444022"/>
              <a:ext cx="91979" cy="101608"/>
            </a:xfrm>
            <a:custGeom>
              <a:avLst/>
              <a:gdLst/>
              <a:ahLst/>
              <a:cxnLst>
                <a:cxn ang="0">
                  <a:pos x="1" y="32"/>
                </a:cxn>
                <a:cxn ang="0">
                  <a:pos x="2" y="33"/>
                </a:cxn>
                <a:cxn ang="0">
                  <a:pos x="4" y="33"/>
                </a:cxn>
                <a:cxn ang="0">
                  <a:pos x="2" y="35"/>
                </a:cxn>
                <a:cxn ang="0">
                  <a:pos x="5" y="35"/>
                </a:cxn>
                <a:cxn ang="0">
                  <a:pos x="4" y="35"/>
                </a:cxn>
                <a:cxn ang="0">
                  <a:pos x="6" y="35"/>
                </a:cxn>
                <a:cxn ang="0">
                  <a:pos x="7" y="35"/>
                </a:cxn>
                <a:cxn ang="0">
                  <a:pos x="11" y="34"/>
                </a:cxn>
                <a:cxn ang="0">
                  <a:pos x="12" y="33"/>
                </a:cxn>
                <a:cxn ang="0">
                  <a:pos x="14" y="32"/>
                </a:cxn>
                <a:cxn ang="0">
                  <a:pos x="15" y="31"/>
                </a:cxn>
                <a:cxn ang="0">
                  <a:pos x="21" y="30"/>
                </a:cxn>
                <a:cxn ang="0">
                  <a:pos x="22" y="28"/>
                </a:cxn>
                <a:cxn ang="0">
                  <a:pos x="24" y="19"/>
                </a:cxn>
                <a:cxn ang="0">
                  <a:pos x="22" y="13"/>
                </a:cxn>
                <a:cxn ang="0">
                  <a:pos x="23" y="13"/>
                </a:cxn>
                <a:cxn ang="0">
                  <a:pos x="26" y="10"/>
                </a:cxn>
                <a:cxn ang="0">
                  <a:pos x="27" y="10"/>
                </a:cxn>
                <a:cxn ang="0">
                  <a:pos x="26" y="6"/>
                </a:cxn>
                <a:cxn ang="0">
                  <a:pos x="25" y="4"/>
                </a:cxn>
                <a:cxn ang="0">
                  <a:pos x="19" y="2"/>
                </a:cxn>
                <a:cxn ang="0">
                  <a:pos x="17" y="2"/>
                </a:cxn>
                <a:cxn ang="0">
                  <a:pos x="17" y="0"/>
                </a:cxn>
                <a:cxn ang="0">
                  <a:pos x="17" y="1"/>
                </a:cxn>
                <a:cxn ang="0">
                  <a:pos x="16" y="3"/>
                </a:cxn>
                <a:cxn ang="0">
                  <a:pos x="16" y="1"/>
                </a:cxn>
                <a:cxn ang="0">
                  <a:pos x="14" y="2"/>
                </a:cxn>
                <a:cxn ang="0">
                  <a:pos x="11" y="3"/>
                </a:cxn>
                <a:cxn ang="0">
                  <a:pos x="11" y="5"/>
                </a:cxn>
                <a:cxn ang="0">
                  <a:pos x="10" y="7"/>
                </a:cxn>
                <a:cxn ang="0">
                  <a:pos x="11" y="7"/>
                </a:cxn>
                <a:cxn ang="0">
                  <a:pos x="12" y="8"/>
                </a:cxn>
                <a:cxn ang="0">
                  <a:pos x="10" y="10"/>
                </a:cxn>
                <a:cxn ang="0">
                  <a:pos x="4" y="10"/>
                </a:cxn>
                <a:cxn ang="0">
                  <a:pos x="2" y="13"/>
                </a:cxn>
                <a:cxn ang="0">
                  <a:pos x="5" y="14"/>
                </a:cxn>
                <a:cxn ang="0">
                  <a:pos x="2" y="17"/>
                </a:cxn>
                <a:cxn ang="0">
                  <a:pos x="2" y="18"/>
                </a:cxn>
                <a:cxn ang="0">
                  <a:pos x="4" y="19"/>
                </a:cxn>
                <a:cxn ang="0">
                  <a:pos x="8" y="21"/>
                </a:cxn>
                <a:cxn ang="0">
                  <a:pos x="6" y="22"/>
                </a:cxn>
                <a:cxn ang="0">
                  <a:pos x="3" y="26"/>
                </a:cxn>
                <a:cxn ang="0">
                  <a:pos x="9" y="25"/>
                </a:cxn>
                <a:cxn ang="0">
                  <a:pos x="4" y="26"/>
                </a:cxn>
                <a:cxn ang="0">
                  <a:pos x="3" y="29"/>
                </a:cxn>
                <a:cxn ang="0">
                  <a:pos x="1" y="29"/>
                </a:cxn>
                <a:cxn ang="0">
                  <a:pos x="2" y="30"/>
                </a:cxn>
              </a:cxnLst>
              <a:rect l="0" t="0" r="r" b="b"/>
              <a:pathLst>
                <a:path w="27" h="35">
                  <a:moveTo>
                    <a:pt x="3" y="31"/>
                  </a:moveTo>
                  <a:lnTo>
                    <a:pt x="2" y="32"/>
                  </a:lnTo>
                  <a:lnTo>
                    <a:pt x="1" y="32"/>
                  </a:lnTo>
                  <a:lnTo>
                    <a:pt x="1" y="33"/>
                  </a:lnTo>
                  <a:lnTo>
                    <a:pt x="2" y="32"/>
                  </a:lnTo>
                  <a:lnTo>
                    <a:pt x="2" y="33"/>
                  </a:lnTo>
                  <a:lnTo>
                    <a:pt x="2" y="33"/>
                  </a:lnTo>
                  <a:lnTo>
                    <a:pt x="4" y="32"/>
                  </a:lnTo>
                  <a:lnTo>
                    <a:pt x="4" y="33"/>
                  </a:lnTo>
                  <a:lnTo>
                    <a:pt x="3" y="34"/>
                  </a:lnTo>
                  <a:lnTo>
                    <a:pt x="2" y="35"/>
                  </a:lnTo>
                  <a:lnTo>
                    <a:pt x="2" y="35"/>
                  </a:lnTo>
                  <a:lnTo>
                    <a:pt x="5" y="34"/>
                  </a:lnTo>
                  <a:lnTo>
                    <a:pt x="5" y="34"/>
                  </a:lnTo>
                  <a:lnTo>
                    <a:pt x="5" y="35"/>
                  </a:lnTo>
                  <a:lnTo>
                    <a:pt x="4" y="35"/>
                  </a:lnTo>
                  <a:lnTo>
                    <a:pt x="3" y="35"/>
                  </a:lnTo>
                  <a:lnTo>
                    <a:pt x="4" y="35"/>
                  </a:lnTo>
                  <a:lnTo>
                    <a:pt x="4" y="35"/>
                  </a:lnTo>
                  <a:lnTo>
                    <a:pt x="5" y="35"/>
                  </a:lnTo>
                  <a:lnTo>
                    <a:pt x="6" y="35"/>
                  </a:lnTo>
                  <a:lnTo>
                    <a:pt x="6" y="35"/>
                  </a:lnTo>
                  <a:lnTo>
                    <a:pt x="6" y="35"/>
                  </a:lnTo>
                  <a:lnTo>
                    <a:pt x="7" y="35"/>
                  </a:lnTo>
                  <a:lnTo>
                    <a:pt x="8" y="35"/>
                  </a:lnTo>
                  <a:lnTo>
                    <a:pt x="10" y="34"/>
                  </a:lnTo>
                  <a:lnTo>
                    <a:pt x="11" y="34"/>
                  </a:lnTo>
                  <a:lnTo>
                    <a:pt x="11" y="32"/>
                  </a:lnTo>
                  <a:lnTo>
                    <a:pt x="12" y="32"/>
                  </a:lnTo>
                  <a:lnTo>
                    <a:pt x="12" y="33"/>
                  </a:lnTo>
                  <a:lnTo>
                    <a:pt x="12" y="33"/>
                  </a:lnTo>
                  <a:lnTo>
                    <a:pt x="13" y="32"/>
                  </a:lnTo>
                  <a:lnTo>
                    <a:pt x="14" y="32"/>
                  </a:lnTo>
                  <a:lnTo>
                    <a:pt x="15" y="32"/>
                  </a:lnTo>
                  <a:lnTo>
                    <a:pt x="15" y="32"/>
                  </a:lnTo>
                  <a:lnTo>
                    <a:pt x="15" y="31"/>
                  </a:lnTo>
                  <a:lnTo>
                    <a:pt x="16" y="30"/>
                  </a:lnTo>
                  <a:lnTo>
                    <a:pt x="20" y="29"/>
                  </a:lnTo>
                  <a:lnTo>
                    <a:pt x="21" y="30"/>
                  </a:lnTo>
                  <a:lnTo>
                    <a:pt x="22" y="30"/>
                  </a:lnTo>
                  <a:lnTo>
                    <a:pt x="22" y="29"/>
                  </a:lnTo>
                  <a:lnTo>
                    <a:pt x="22" y="28"/>
                  </a:lnTo>
                  <a:lnTo>
                    <a:pt x="24" y="23"/>
                  </a:lnTo>
                  <a:lnTo>
                    <a:pt x="23" y="19"/>
                  </a:lnTo>
                  <a:lnTo>
                    <a:pt x="24" y="19"/>
                  </a:lnTo>
                  <a:lnTo>
                    <a:pt x="24" y="17"/>
                  </a:lnTo>
                  <a:lnTo>
                    <a:pt x="22" y="14"/>
                  </a:lnTo>
                  <a:lnTo>
                    <a:pt x="22" y="13"/>
                  </a:lnTo>
                  <a:lnTo>
                    <a:pt x="23" y="13"/>
                  </a:lnTo>
                  <a:lnTo>
                    <a:pt x="23" y="13"/>
                  </a:lnTo>
                  <a:lnTo>
                    <a:pt x="23" y="13"/>
                  </a:lnTo>
                  <a:lnTo>
                    <a:pt x="24" y="12"/>
                  </a:lnTo>
                  <a:lnTo>
                    <a:pt x="24" y="11"/>
                  </a:lnTo>
                  <a:lnTo>
                    <a:pt x="26" y="10"/>
                  </a:lnTo>
                  <a:lnTo>
                    <a:pt x="27" y="10"/>
                  </a:lnTo>
                  <a:lnTo>
                    <a:pt x="26" y="8"/>
                  </a:lnTo>
                  <a:lnTo>
                    <a:pt x="27" y="10"/>
                  </a:lnTo>
                  <a:lnTo>
                    <a:pt x="27" y="8"/>
                  </a:lnTo>
                  <a:lnTo>
                    <a:pt x="26" y="7"/>
                  </a:lnTo>
                  <a:lnTo>
                    <a:pt x="26" y="6"/>
                  </a:lnTo>
                  <a:lnTo>
                    <a:pt x="24" y="7"/>
                  </a:lnTo>
                  <a:lnTo>
                    <a:pt x="25" y="6"/>
                  </a:lnTo>
                  <a:lnTo>
                    <a:pt x="25" y="4"/>
                  </a:lnTo>
                  <a:lnTo>
                    <a:pt x="24" y="2"/>
                  </a:lnTo>
                  <a:lnTo>
                    <a:pt x="22" y="1"/>
                  </a:lnTo>
                  <a:lnTo>
                    <a:pt x="19" y="2"/>
                  </a:lnTo>
                  <a:lnTo>
                    <a:pt x="19" y="2"/>
                  </a:lnTo>
                  <a:lnTo>
                    <a:pt x="18" y="2"/>
                  </a:lnTo>
                  <a:lnTo>
                    <a:pt x="17" y="2"/>
                  </a:lnTo>
                  <a:lnTo>
                    <a:pt x="19" y="1"/>
                  </a:lnTo>
                  <a:lnTo>
                    <a:pt x="18" y="1"/>
                  </a:lnTo>
                  <a:lnTo>
                    <a:pt x="17" y="0"/>
                  </a:lnTo>
                  <a:lnTo>
                    <a:pt x="17" y="0"/>
                  </a:lnTo>
                  <a:lnTo>
                    <a:pt x="17" y="1"/>
                  </a:lnTo>
                  <a:lnTo>
                    <a:pt x="17" y="1"/>
                  </a:lnTo>
                  <a:lnTo>
                    <a:pt x="16" y="2"/>
                  </a:lnTo>
                  <a:lnTo>
                    <a:pt x="17" y="3"/>
                  </a:lnTo>
                  <a:lnTo>
                    <a:pt x="16" y="3"/>
                  </a:lnTo>
                  <a:lnTo>
                    <a:pt x="16" y="4"/>
                  </a:lnTo>
                  <a:lnTo>
                    <a:pt x="16" y="5"/>
                  </a:lnTo>
                  <a:lnTo>
                    <a:pt x="16" y="1"/>
                  </a:lnTo>
                  <a:lnTo>
                    <a:pt x="16" y="1"/>
                  </a:lnTo>
                  <a:lnTo>
                    <a:pt x="15" y="1"/>
                  </a:lnTo>
                  <a:lnTo>
                    <a:pt x="14" y="2"/>
                  </a:lnTo>
                  <a:lnTo>
                    <a:pt x="13" y="2"/>
                  </a:lnTo>
                  <a:lnTo>
                    <a:pt x="12" y="3"/>
                  </a:lnTo>
                  <a:lnTo>
                    <a:pt x="11" y="3"/>
                  </a:lnTo>
                  <a:lnTo>
                    <a:pt x="11" y="4"/>
                  </a:lnTo>
                  <a:lnTo>
                    <a:pt x="11" y="5"/>
                  </a:lnTo>
                  <a:lnTo>
                    <a:pt x="11" y="5"/>
                  </a:lnTo>
                  <a:lnTo>
                    <a:pt x="10" y="6"/>
                  </a:lnTo>
                  <a:lnTo>
                    <a:pt x="9" y="6"/>
                  </a:lnTo>
                  <a:lnTo>
                    <a:pt x="10" y="7"/>
                  </a:lnTo>
                  <a:lnTo>
                    <a:pt x="10" y="7"/>
                  </a:lnTo>
                  <a:lnTo>
                    <a:pt x="11" y="7"/>
                  </a:lnTo>
                  <a:lnTo>
                    <a:pt x="11" y="7"/>
                  </a:lnTo>
                  <a:lnTo>
                    <a:pt x="12" y="7"/>
                  </a:lnTo>
                  <a:lnTo>
                    <a:pt x="13" y="7"/>
                  </a:lnTo>
                  <a:lnTo>
                    <a:pt x="12" y="8"/>
                  </a:lnTo>
                  <a:lnTo>
                    <a:pt x="10" y="10"/>
                  </a:lnTo>
                  <a:lnTo>
                    <a:pt x="10" y="10"/>
                  </a:lnTo>
                  <a:lnTo>
                    <a:pt x="10" y="10"/>
                  </a:lnTo>
                  <a:lnTo>
                    <a:pt x="6" y="11"/>
                  </a:lnTo>
                  <a:lnTo>
                    <a:pt x="6" y="10"/>
                  </a:lnTo>
                  <a:lnTo>
                    <a:pt x="4" y="10"/>
                  </a:lnTo>
                  <a:lnTo>
                    <a:pt x="2" y="12"/>
                  </a:lnTo>
                  <a:lnTo>
                    <a:pt x="3" y="13"/>
                  </a:lnTo>
                  <a:lnTo>
                    <a:pt x="2" y="13"/>
                  </a:lnTo>
                  <a:lnTo>
                    <a:pt x="2" y="13"/>
                  </a:lnTo>
                  <a:lnTo>
                    <a:pt x="2" y="14"/>
                  </a:lnTo>
                  <a:lnTo>
                    <a:pt x="5" y="14"/>
                  </a:lnTo>
                  <a:lnTo>
                    <a:pt x="5" y="15"/>
                  </a:lnTo>
                  <a:lnTo>
                    <a:pt x="3" y="16"/>
                  </a:lnTo>
                  <a:lnTo>
                    <a:pt x="2" y="17"/>
                  </a:lnTo>
                  <a:lnTo>
                    <a:pt x="2" y="17"/>
                  </a:lnTo>
                  <a:lnTo>
                    <a:pt x="2" y="17"/>
                  </a:lnTo>
                  <a:lnTo>
                    <a:pt x="2" y="18"/>
                  </a:lnTo>
                  <a:lnTo>
                    <a:pt x="3" y="19"/>
                  </a:lnTo>
                  <a:lnTo>
                    <a:pt x="3" y="19"/>
                  </a:lnTo>
                  <a:lnTo>
                    <a:pt x="4" y="19"/>
                  </a:lnTo>
                  <a:lnTo>
                    <a:pt x="5" y="20"/>
                  </a:lnTo>
                  <a:lnTo>
                    <a:pt x="8" y="20"/>
                  </a:lnTo>
                  <a:lnTo>
                    <a:pt x="8" y="21"/>
                  </a:lnTo>
                  <a:lnTo>
                    <a:pt x="8" y="21"/>
                  </a:lnTo>
                  <a:lnTo>
                    <a:pt x="6" y="21"/>
                  </a:lnTo>
                  <a:lnTo>
                    <a:pt x="6" y="22"/>
                  </a:lnTo>
                  <a:lnTo>
                    <a:pt x="6" y="24"/>
                  </a:lnTo>
                  <a:lnTo>
                    <a:pt x="5" y="24"/>
                  </a:lnTo>
                  <a:lnTo>
                    <a:pt x="3" y="26"/>
                  </a:lnTo>
                  <a:lnTo>
                    <a:pt x="6" y="25"/>
                  </a:lnTo>
                  <a:lnTo>
                    <a:pt x="8" y="24"/>
                  </a:lnTo>
                  <a:lnTo>
                    <a:pt x="9" y="25"/>
                  </a:lnTo>
                  <a:lnTo>
                    <a:pt x="10" y="25"/>
                  </a:lnTo>
                  <a:lnTo>
                    <a:pt x="10" y="25"/>
                  </a:lnTo>
                  <a:lnTo>
                    <a:pt x="4" y="26"/>
                  </a:lnTo>
                  <a:lnTo>
                    <a:pt x="3" y="28"/>
                  </a:lnTo>
                  <a:lnTo>
                    <a:pt x="3" y="28"/>
                  </a:lnTo>
                  <a:lnTo>
                    <a:pt x="3" y="29"/>
                  </a:lnTo>
                  <a:lnTo>
                    <a:pt x="2" y="29"/>
                  </a:lnTo>
                  <a:lnTo>
                    <a:pt x="2" y="29"/>
                  </a:lnTo>
                  <a:lnTo>
                    <a:pt x="1" y="29"/>
                  </a:lnTo>
                  <a:lnTo>
                    <a:pt x="0" y="29"/>
                  </a:lnTo>
                  <a:lnTo>
                    <a:pt x="0" y="31"/>
                  </a:lnTo>
                  <a:lnTo>
                    <a:pt x="2" y="30"/>
                  </a:lnTo>
                  <a:lnTo>
                    <a:pt x="3" y="3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1" name="Freeform 99"/>
            <p:cNvSpPr>
              <a:spLocks/>
            </p:cNvSpPr>
            <p:nvPr/>
          </p:nvSpPr>
          <p:spPr bwMode="auto">
            <a:xfrm>
              <a:off x="5261711" y="3021737"/>
              <a:ext cx="6813" cy="5806"/>
            </a:xfrm>
            <a:custGeom>
              <a:avLst/>
              <a:gdLst/>
              <a:ahLst/>
              <a:cxnLst>
                <a:cxn ang="0">
                  <a:pos x="0" y="1"/>
                </a:cxn>
                <a:cxn ang="0">
                  <a:pos x="0" y="2"/>
                </a:cxn>
                <a:cxn ang="0">
                  <a:pos x="1" y="1"/>
                </a:cxn>
                <a:cxn ang="0">
                  <a:pos x="1" y="1"/>
                </a:cxn>
                <a:cxn ang="0">
                  <a:pos x="2" y="0"/>
                </a:cxn>
                <a:cxn ang="0">
                  <a:pos x="2" y="0"/>
                </a:cxn>
                <a:cxn ang="0">
                  <a:pos x="1" y="0"/>
                </a:cxn>
                <a:cxn ang="0">
                  <a:pos x="0" y="0"/>
                </a:cxn>
                <a:cxn ang="0">
                  <a:pos x="0" y="1"/>
                </a:cxn>
              </a:cxnLst>
              <a:rect l="0" t="0" r="r" b="b"/>
              <a:pathLst>
                <a:path w="2" h="2">
                  <a:moveTo>
                    <a:pt x="0" y="1"/>
                  </a:moveTo>
                  <a:lnTo>
                    <a:pt x="0" y="2"/>
                  </a:lnTo>
                  <a:lnTo>
                    <a:pt x="1" y="1"/>
                  </a:lnTo>
                  <a:lnTo>
                    <a:pt x="1" y="1"/>
                  </a:lnTo>
                  <a:lnTo>
                    <a:pt x="2" y="0"/>
                  </a:lnTo>
                  <a:lnTo>
                    <a:pt x="2" y="0"/>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2" name="Freeform 100"/>
            <p:cNvSpPr>
              <a:spLocks/>
            </p:cNvSpPr>
            <p:nvPr/>
          </p:nvSpPr>
          <p:spPr bwMode="auto">
            <a:xfrm>
              <a:off x="5384350" y="2229194"/>
              <a:ext cx="10220" cy="11612"/>
            </a:xfrm>
            <a:custGeom>
              <a:avLst/>
              <a:gdLst/>
              <a:ahLst/>
              <a:cxnLst>
                <a:cxn ang="0">
                  <a:pos x="1" y="2"/>
                </a:cxn>
                <a:cxn ang="0">
                  <a:pos x="2" y="3"/>
                </a:cxn>
                <a:cxn ang="0">
                  <a:pos x="2" y="4"/>
                </a:cxn>
                <a:cxn ang="0">
                  <a:pos x="2" y="4"/>
                </a:cxn>
                <a:cxn ang="0">
                  <a:pos x="3" y="4"/>
                </a:cxn>
                <a:cxn ang="0">
                  <a:pos x="3" y="4"/>
                </a:cxn>
                <a:cxn ang="0">
                  <a:pos x="3" y="3"/>
                </a:cxn>
                <a:cxn ang="0">
                  <a:pos x="1" y="0"/>
                </a:cxn>
                <a:cxn ang="0">
                  <a:pos x="0" y="0"/>
                </a:cxn>
                <a:cxn ang="0">
                  <a:pos x="0" y="1"/>
                </a:cxn>
                <a:cxn ang="0">
                  <a:pos x="0" y="1"/>
                </a:cxn>
                <a:cxn ang="0">
                  <a:pos x="1" y="2"/>
                </a:cxn>
              </a:cxnLst>
              <a:rect l="0" t="0" r="r" b="b"/>
              <a:pathLst>
                <a:path w="3" h="4">
                  <a:moveTo>
                    <a:pt x="1" y="2"/>
                  </a:moveTo>
                  <a:lnTo>
                    <a:pt x="2" y="3"/>
                  </a:lnTo>
                  <a:lnTo>
                    <a:pt x="2" y="4"/>
                  </a:lnTo>
                  <a:lnTo>
                    <a:pt x="2" y="4"/>
                  </a:lnTo>
                  <a:lnTo>
                    <a:pt x="3" y="4"/>
                  </a:lnTo>
                  <a:lnTo>
                    <a:pt x="3" y="4"/>
                  </a:lnTo>
                  <a:lnTo>
                    <a:pt x="3" y="3"/>
                  </a:lnTo>
                  <a:lnTo>
                    <a:pt x="1" y="0"/>
                  </a:lnTo>
                  <a:lnTo>
                    <a:pt x="0" y="0"/>
                  </a:lnTo>
                  <a:lnTo>
                    <a:pt x="0" y="1"/>
                  </a:lnTo>
                  <a:lnTo>
                    <a:pt x="0" y="1"/>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3" name="Freeform 101"/>
            <p:cNvSpPr>
              <a:spLocks/>
            </p:cNvSpPr>
            <p:nvPr/>
          </p:nvSpPr>
          <p:spPr bwMode="auto">
            <a:xfrm>
              <a:off x="4696212" y="2304674"/>
              <a:ext cx="6813" cy="5806"/>
            </a:xfrm>
            <a:custGeom>
              <a:avLst/>
              <a:gdLst/>
              <a:ahLst/>
              <a:cxnLst>
                <a:cxn ang="0">
                  <a:pos x="0" y="2"/>
                </a:cxn>
                <a:cxn ang="0">
                  <a:pos x="1" y="2"/>
                </a:cxn>
                <a:cxn ang="0">
                  <a:pos x="2" y="2"/>
                </a:cxn>
                <a:cxn ang="0">
                  <a:pos x="2" y="1"/>
                </a:cxn>
                <a:cxn ang="0">
                  <a:pos x="0" y="0"/>
                </a:cxn>
                <a:cxn ang="0">
                  <a:pos x="0" y="0"/>
                </a:cxn>
                <a:cxn ang="0">
                  <a:pos x="0" y="2"/>
                </a:cxn>
              </a:cxnLst>
              <a:rect l="0" t="0" r="r" b="b"/>
              <a:pathLst>
                <a:path w="2" h="2">
                  <a:moveTo>
                    <a:pt x="0" y="2"/>
                  </a:moveTo>
                  <a:lnTo>
                    <a:pt x="1" y="2"/>
                  </a:lnTo>
                  <a:lnTo>
                    <a:pt x="2" y="2"/>
                  </a:lnTo>
                  <a:lnTo>
                    <a:pt x="2" y="1"/>
                  </a:lnTo>
                  <a:lnTo>
                    <a:pt x="0" y="0"/>
                  </a:lnTo>
                  <a:lnTo>
                    <a:pt x="0"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4" name="Freeform 102"/>
            <p:cNvSpPr>
              <a:spLocks/>
            </p:cNvSpPr>
            <p:nvPr/>
          </p:nvSpPr>
          <p:spPr bwMode="auto">
            <a:xfrm>
              <a:off x="4692805" y="2304674"/>
              <a:ext cx="3407" cy="5806"/>
            </a:xfrm>
            <a:custGeom>
              <a:avLst/>
              <a:gdLst/>
              <a:ahLst/>
              <a:cxnLst>
                <a:cxn ang="0">
                  <a:pos x="0" y="2"/>
                </a:cxn>
                <a:cxn ang="0">
                  <a:pos x="0" y="2"/>
                </a:cxn>
                <a:cxn ang="0">
                  <a:pos x="0" y="2"/>
                </a:cxn>
                <a:cxn ang="0">
                  <a:pos x="0" y="0"/>
                </a:cxn>
                <a:cxn ang="0">
                  <a:pos x="0" y="2"/>
                </a:cxn>
              </a:cxnLst>
              <a:rect l="0" t="0" r="r" b="b"/>
              <a:pathLst>
                <a:path h="2">
                  <a:moveTo>
                    <a:pt x="0" y="2"/>
                  </a:moveTo>
                  <a:lnTo>
                    <a:pt x="0" y="2"/>
                  </a:lnTo>
                  <a:lnTo>
                    <a:pt x="0" y="2"/>
                  </a:lnTo>
                  <a:lnTo>
                    <a:pt x="0"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5" name="Freeform 103"/>
            <p:cNvSpPr>
              <a:spLocks/>
            </p:cNvSpPr>
            <p:nvPr/>
          </p:nvSpPr>
          <p:spPr bwMode="auto">
            <a:xfrm>
              <a:off x="5251491" y="3030446"/>
              <a:ext cx="10220" cy="11612"/>
            </a:xfrm>
            <a:custGeom>
              <a:avLst/>
              <a:gdLst/>
              <a:ahLst/>
              <a:cxnLst>
                <a:cxn ang="0">
                  <a:pos x="2" y="3"/>
                </a:cxn>
                <a:cxn ang="0">
                  <a:pos x="3" y="2"/>
                </a:cxn>
                <a:cxn ang="0">
                  <a:pos x="3" y="1"/>
                </a:cxn>
                <a:cxn ang="0">
                  <a:pos x="3" y="0"/>
                </a:cxn>
                <a:cxn ang="0">
                  <a:pos x="3" y="0"/>
                </a:cxn>
                <a:cxn ang="0">
                  <a:pos x="2" y="0"/>
                </a:cxn>
                <a:cxn ang="0">
                  <a:pos x="0" y="3"/>
                </a:cxn>
                <a:cxn ang="0">
                  <a:pos x="1" y="3"/>
                </a:cxn>
                <a:cxn ang="0">
                  <a:pos x="0" y="4"/>
                </a:cxn>
                <a:cxn ang="0">
                  <a:pos x="2" y="3"/>
                </a:cxn>
              </a:cxnLst>
              <a:rect l="0" t="0" r="r" b="b"/>
              <a:pathLst>
                <a:path w="3" h="4">
                  <a:moveTo>
                    <a:pt x="2" y="3"/>
                  </a:moveTo>
                  <a:lnTo>
                    <a:pt x="3" y="2"/>
                  </a:lnTo>
                  <a:lnTo>
                    <a:pt x="3" y="1"/>
                  </a:lnTo>
                  <a:lnTo>
                    <a:pt x="3" y="0"/>
                  </a:lnTo>
                  <a:lnTo>
                    <a:pt x="3" y="0"/>
                  </a:lnTo>
                  <a:lnTo>
                    <a:pt x="2" y="0"/>
                  </a:lnTo>
                  <a:lnTo>
                    <a:pt x="0" y="3"/>
                  </a:lnTo>
                  <a:lnTo>
                    <a:pt x="1" y="3"/>
                  </a:lnTo>
                  <a:lnTo>
                    <a:pt x="0" y="4"/>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6" name="Freeform 104"/>
            <p:cNvSpPr>
              <a:spLocks/>
            </p:cNvSpPr>
            <p:nvPr/>
          </p:nvSpPr>
          <p:spPr bwMode="auto">
            <a:xfrm>
              <a:off x="5196985" y="2952063"/>
              <a:ext cx="13626" cy="5806"/>
            </a:xfrm>
            <a:custGeom>
              <a:avLst/>
              <a:gdLst/>
              <a:ahLst/>
              <a:cxnLst>
                <a:cxn ang="0">
                  <a:pos x="3" y="1"/>
                </a:cxn>
                <a:cxn ang="0">
                  <a:pos x="2" y="1"/>
                </a:cxn>
                <a:cxn ang="0">
                  <a:pos x="2" y="0"/>
                </a:cxn>
                <a:cxn ang="0">
                  <a:pos x="2" y="1"/>
                </a:cxn>
                <a:cxn ang="0">
                  <a:pos x="1" y="0"/>
                </a:cxn>
                <a:cxn ang="0">
                  <a:pos x="0" y="1"/>
                </a:cxn>
                <a:cxn ang="0">
                  <a:pos x="1" y="2"/>
                </a:cxn>
                <a:cxn ang="0">
                  <a:pos x="3" y="2"/>
                </a:cxn>
                <a:cxn ang="0">
                  <a:pos x="4" y="2"/>
                </a:cxn>
                <a:cxn ang="0">
                  <a:pos x="3" y="1"/>
                </a:cxn>
              </a:cxnLst>
              <a:rect l="0" t="0" r="r" b="b"/>
              <a:pathLst>
                <a:path w="4" h="2">
                  <a:moveTo>
                    <a:pt x="3" y="1"/>
                  </a:moveTo>
                  <a:lnTo>
                    <a:pt x="2" y="1"/>
                  </a:lnTo>
                  <a:lnTo>
                    <a:pt x="2" y="0"/>
                  </a:lnTo>
                  <a:lnTo>
                    <a:pt x="2" y="1"/>
                  </a:lnTo>
                  <a:lnTo>
                    <a:pt x="1" y="0"/>
                  </a:lnTo>
                  <a:lnTo>
                    <a:pt x="0" y="1"/>
                  </a:lnTo>
                  <a:lnTo>
                    <a:pt x="1" y="2"/>
                  </a:lnTo>
                  <a:lnTo>
                    <a:pt x="3" y="2"/>
                  </a:lnTo>
                  <a:lnTo>
                    <a:pt x="4" y="2"/>
                  </a:lnTo>
                  <a:lnTo>
                    <a:pt x="3"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7" name="Freeform 105"/>
            <p:cNvSpPr>
              <a:spLocks/>
            </p:cNvSpPr>
            <p:nvPr/>
          </p:nvSpPr>
          <p:spPr bwMode="auto">
            <a:xfrm>
              <a:off x="4696212" y="2301771"/>
              <a:ext cx="13626" cy="2903"/>
            </a:xfrm>
            <a:custGeom>
              <a:avLst/>
              <a:gdLst/>
              <a:ahLst/>
              <a:cxnLst>
                <a:cxn ang="0">
                  <a:pos x="2" y="1"/>
                </a:cxn>
                <a:cxn ang="0">
                  <a:pos x="2" y="1"/>
                </a:cxn>
                <a:cxn ang="0">
                  <a:pos x="2" y="0"/>
                </a:cxn>
                <a:cxn ang="0">
                  <a:pos x="4" y="0"/>
                </a:cxn>
                <a:cxn ang="0">
                  <a:pos x="4" y="0"/>
                </a:cxn>
                <a:cxn ang="0">
                  <a:pos x="4" y="0"/>
                </a:cxn>
                <a:cxn ang="0">
                  <a:pos x="0" y="0"/>
                </a:cxn>
                <a:cxn ang="0">
                  <a:pos x="0" y="0"/>
                </a:cxn>
                <a:cxn ang="0">
                  <a:pos x="0" y="0"/>
                </a:cxn>
                <a:cxn ang="0">
                  <a:pos x="0" y="1"/>
                </a:cxn>
                <a:cxn ang="0">
                  <a:pos x="2" y="1"/>
                </a:cxn>
              </a:cxnLst>
              <a:rect l="0" t="0" r="r" b="b"/>
              <a:pathLst>
                <a:path w="4" h="1">
                  <a:moveTo>
                    <a:pt x="2" y="1"/>
                  </a:moveTo>
                  <a:lnTo>
                    <a:pt x="2" y="1"/>
                  </a:lnTo>
                  <a:lnTo>
                    <a:pt x="2" y="0"/>
                  </a:lnTo>
                  <a:lnTo>
                    <a:pt x="4" y="0"/>
                  </a:lnTo>
                  <a:lnTo>
                    <a:pt x="4" y="0"/>
                  </a:lnTo>
                  <a:lnTo>
                    <a:pt x="4" y="0"/>
                  </a:lnTo>
                  <a:lnTo>
                    <a:pt x="0" y="0"/>
                  </a:lnTo>
                  <a:lnTo>
                    <a:pt x="0" y="0"/>
                  </a:lnTo>
                  <a:lnTo>
                    <a:pt x="0" y="0"/>
                  </a:lnTo>
                  <a:lnTo>
                    <a:pt x="0"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8" name="Freeform 106"/>
            <p:cNvSpPr>
              <a:spLocks/>
            </p:cNvSpPr>
            <p:nvPr/>
          </p:nvSpPr>
          <p:spPr bwMode="auto">
            <a:xfrm>
              <a:off x="5060720" y="2069524"/>
              <a:ext cx="204397" cy="121930"/>
            </a:xfrm>
            <a:custGeom>
              <a:avLst/>
              <a:gdLst/>
              <a:ahLst/>
              <a:cxnLst>
                <a:cxn ang="0">
                  <a:pos x="41" y="36"/>
                </a:cxn>
                <a:cxn ang="0">
                  <a:pos x="51" y="29"/>
                </a:cxn>
                <a:cxn ang="0">
                  <a:pos x="55" y="29"/>
                </a:cxn>
                <a:cxn ang="0">
                  <a:pos x="55" y="25"/>
                </a:cxn>
                <a:cxn ang="0">
                  <a:pos x="59" y="22"/>
                </a:cxn>
                <a:cxn ang="0">
                  <a:pos x="60" y="19"/>
                </a:cxn>
                <a:cxn ang="0">
                  <a:pos x="58" y="13"/>
                </a:cxn>
                <a:cxn ang="0">
                  <a:pos x="56" y="11"/>
                </a:cxn>
                <a:cxn ang="0">
                  <a:pos x="52" y="8"/>
                </a:cxn>
                <a:cxn ang="0">
                  <a:pos x="54" y="3"/>
                </a:cxn>
                <a:cxn ang="0">
                  <a:pos x="50" y="5"/>
                </a:cxn>
                <a:cxn ang="0">
                  <a:pos x="48" y="3"/>
                </a:cxn>
                <a:cxn ang="0">
                  <a:pos x="44" y="1"/>
                </a:cxn>
                <a:cxn ang="0">
                  <a:pos x="41" y="6"/>
                </a:cxn>
                <a:cxn ang="0">
                  <a:pos x="38" y="8"/>
                </a:cxn>
                <a:cxn ang="0">
                  <a:pos x="34" y="6"/>
                </a:cxn>
                <a:cxn ang="0">
                  <a:pos x="33" y="8"/>
                </a:cxn>
                <a:cxn ang="0">
                  <a:pos x="32" y="5"/>
                </a:cxn>
                <a:cxn ang="0">
                  <a:pos x="28" y="8"/>
                </a:cxn>
                <a:cxn ang="0">
                  <a:pos x="24" y="7"/>
                </a:cxn>
                <a:cxn ang="0">
                  <a:pos x="22" y="15"/>
                </a:cxn>
                <a:cxn ang="0">
                  <a:pos x="19" y="16"/>
                </a:cxn>
                <a:cxn ang="0">
                  <a:pos x="17" y="15"/>
                </a:cxn>
                <a:cxn ang="0">
                  <a:pos x="15" y="11"/>
                </a:cxn>
                <a:cxn ang="0">
                  <a:pos x="17" y="9"/>
                </a:cxn>
                <a:cxn ang="0">
                  <a:pos x="14" y="4"/>
                </a:cxn>
                <a:cxn ang="0">
                  <a:pos x="9" y="2"/>
                </a:cxn>
                <a:cxn ang="0">
                  <a:pos x="8" y="3"/>
                </a:cxn>
                <a:cxn ang="0">
                  <a:pos x="10" y="4"/>
                </a:cxn>
                <a:cxn ang="0">
                  <a:pos x="8" y="5"/>
                </a:cxn>
                <a:cxn ang="0">
                  <a:pos x="11" y="9"/>
                </a:cxn>
                <a:cxn ang="0">
                  <a:pos x="8" y="8"/>
                </a:cxn>
                <a:cxn ang="0">
                  <a:pos x="5" y="7"/>
                </a:cxn>
                <a:cxn ang="0">
                  <a:pos x="5" y="9"/>
                </a:cxn>
                <a:cxn ang="0">
                  <a:pos x="7" y="11"/>
                </a:cxn>
                <a:cxn ang="0">
                  <a:pos x="1" y="11"/>
                </a:cxn>
                <a:cxn ang="0">
                  <a:pos x="4" y="14"/>
                </a:cxn>
                <a:cxn ang="0">
                  <a:pos x="2" y="15"/>
                </a:cxn>
                <a:cxn ang="0">
                  <a:pos x="8" y="14"/>
                </a:cxn>
                <a:cxn ang="0">
                  <a:pos x="12" y="15"/>
                </a:cxn>
                <a:cxn ang="0">
                  <a:pos x="15" y="15"/>
                </a:cxn>
                <a:cxn ang="0">
                  <a:pos x="13" y="19"/>
                </a:cxn>
                <a:cxn ang="0">
                  <a:pos x="11" y="21"/>
                </a:cxn>
                <a:cxn ang="0">
                  <a:pos x="7" y="22"/>
                </a:cxn>
                <a:cxn ang="0">
                  <a:pos x="4" y="25"/>
                </a:cxn>
                <a:cxn ang="0">
                  <a:pos x="9" y="24"/>
                </a:cxn>
                <a:cxn ang="0">
                  <a:pos x="12" y="27"/>
                </a:cxn>
                <a:cxn ang="0">
                  <a:pos x="14" y="29"/>
                </a:cxn>
                <a:cxn ang="0">
                  <a:pos x="11" y="33"/>
                </a:cxn>
                <a:cxn ang="0">
                  <a:pos x="11" y="37"/>
                </a:cxn>
                <a:cxn ang="0">
                  <a:pos x="18" y="36"/>
                </a:cxn>
                <a:cxn ang="0">
                  <a:pos x="25" y="40"/>
                </a:cxn>
                <a:cxn ang="0">
                  <a:pos x="30" y="41"/>
                </a:cxn>
                <a:cxn ang="0">
                  <a:pos x="40" y="37"/>
                </a:cxn>
              </a:cxnLst>
              <a:rect l="0" t="0" r="r" b="b"/>
              <a:pathLst>
                <a:path w="60" h="42">
                  <a:moveTo>
                    <a:pt x="40" y="37"/>
                  </a:moveTo>
                  <a:lnTo>
                    <a:pt x="40" y="36"/>
                  </a:lnTo>
                  <a:lnTo>
                    <a:pt x="40" y="36"/>
                  </a:lnTo>
                  <a:lnTo>
                    <a:pt x="40" y="35"/>
                  </a:lnTo>
                  <a:lnTo>
                    <a:pt x="41" y="36"/>
                  </a:lnTo>
                  <a:lnTo>
                    <a:pt x="42" y="35"/>
                  </a:lnTo>
                  <a:lnTo>
                    <a:pt x="44" y="35"/>
                  </a:lnTo>
                  <a:lnTo>
                    <a:pt x="50" y="30"/>
                  </a:lnTo>
                  <a:lnTo>
                    <a:pt x="50" y="29"/>
                  </a:lnTo>
                  <a:lnTo>
                    <a:pt x="51" y="29"/>
                  </a:lnTo>
                  <a:lnTo>
                    <a:pt x="51" y="29"/>
                  </a:lnTo>
                  <a:lnTo>
                    <a:pt x="51" y="30"/>
                  </a:lnTo>
                  <a:lnTo>
                    <a:pt x="52" y="31"/>
                  </a:lnTo>
                  <a:lnTo>
                    <a:pt x="53" y="29"/>
                  </a:lnTo>
                  <a:lnTo>
                    <a:pt x="55" y="29"/>
                  </a:lnTo>
                  <a:lnTo>
                    <a:pt x="56" y="26"/>
                  </a:lnTo>
                  <a:lnTo>
                    <a:pt x="55" y="26"/>
                  </a:lnTo>
                  <a:lnTo>
                    <a:pt x="55" y="26"/>
                  </a:lnTo>
                  <a:lnTo>
                    <a:pt x="55" y="26"/>
                  </a:lnTo>
                  <a:lnTo>
                    <a:pt x="55" y="25"/>
                  </a:lnTo>
                  <a:lnTo>
                    <a:pt x="56" y="25"/>
                  </a:lnTo>
                  <a:lnTo>
                    <a:pt x="56" y="24"/>
                  </a:lnTo>
                  <a:lnTo>
                    <a:pt x="58" y="24"/>
                  </a:lnTo>
                  <a:lnTo>
                    <a:pt x="59" y="22"/>
                  </a:lnTo>
                  <a:lnTo>
                    <a:pt x="59" y="22"/>
                  </a:lnTo>
                  <a:lnTo>
                    <a:pt x="59" y="22"/>
                  </a:lnTo>
                  <a:lnTo>
                    <a:pt x="60" y="21"/>
                  </a:lnTo>
                  <a:lnTo>
                    <a:pt x="60" y="19"/>
                  </a:lnTo>
                  <a:lnTo>
                    <a:pt x="60" y="18"/>
                  </a:lnTo>
                  <a:lnTo>
                    <a:pt x="60" y="19"/>
                  </a:lnTo>
                  <a:lnTo>
                    <a:pt x="59" y="19"/>
                  </a:lnTo>
                  <a:lnTo>
                    <a:pt x="59" y="17"/>
                  </a:lnTo>
                  <a:lnTo>
                    <a:pt x="59" y="17"/>
                  </a:lnTo>
                  <a:lnTo>
                    <a:pt x="59" y="15"/>
                  </a:lnTo>
                  <a:lnTo>
                    <a:pt x="58" y="13"/>
                  </a:lnTo>
                  <a:lnTo>
                    <a:pt x="58" y="12"/>
                  </a:lnTo>
                  <a:lnTo>
                    <a:pt x="58" y="14"/>
                  </a:lnTo>
                  <a:lnTo>
                    <a:pt x="56" y="13"/>
                  </a:lnTo>
                  <a:lnTo>
                    <a:pt x="55" y="12"/>
                  </a:lnTo>
                  <a:lnTo>
                    <a:pt x="56" y="11"/>
                  </a:lnTo>
                  <a:lnTo>
                    <a:pt x="53" y="11"/>
                  </a:lnTo>
                  <a:lnTo>
                    <a:pt x="53" y="11"/>
                  </a:lnTo>
                  <a:lnTo>
                    <a:pt x="54" y="9"/>
                  </a:lnTo>
                  <a:lnTo>
                    <a:pt x="54" y="7"/>
                  </a:lnTo>
                  <a:lnTo>
                    <a:pt x="52" y="8"/>
                  </a:lnTo>
                  <a:lnTo>
                    <a:pt x="51" y="8"/>
                  </a:lnTo>
                  <a:lnTo>
                    <a:pt x="51" y="7"/>
                  </a:lnTo>
                  <a:lnTo>
                    <a:pt x="53" y="4"/>
                  </a:lnTo>
                  <a:lnTo>
                    <a:pt x="55" y="3"/>
                  </a:lnTo>
                  <a:lnTo>
                    <a:pt x="54" y="3"/>
                  </a:lnTo>
                  <a:lnTo>
                    <a:pt x="53" y="3"/>
                  </a:lnTo>
                  <a:lnTo>
                    <a:pt x="52" y="3"/>
                  </a:lnTo>
                  <a:lnTo>
                    <a:pt x="51" y="4"/>
                  </a:lnTo>
                  <a:lnTo>
                    <a:pt x="50" y="4"/>
                  </a:lnTo>
                  <a:lnTo>
                    <a:pt x="50" y="5"/>
                  </a:lnTo>
                  <a:lnTo>
                    <a:pt x="50" y="6"/>
                  </a:lnTo>
                  <a:lnTo>
                    <a:pt x="49" y="5"/>
                  </a:lnTo>
                  <a:lnTo>
                    <a:pt x="48" y="4"/>
                  </a:lnTo>
                  <a:lnTo>
                    <a:pt x="48" y="4"/>
                  </a:lnTo>
                  <a:lnTo>
                    <a:pt x="48" y="3"/>
                  </a:lnTo>
                  <a:lnTo>
                    <a:pt x="47" y="2"/>
                  </a:lnTo>
                  <a:lnTo>
                    <a:pt x="46" y="0"/>
                  </a:lnTo>
                  <a:lnTo>
                    <a:pt x="45" y="0"/>
                  </a:lnTo>
                  <a:lnTo>
                    <a:pt x="44" y="1"/>
                  </a:lnTo>
                  <a:lnTo>
                    <a:pt x="44" y="1"/>
                  </a:lnTo>
                  <a:lnTo>
                    <a:pt x="44" y="2"/>
                  </a:lnTo>
                  <a:lnTo>
                    <a:pt x="44" y="6"/>
                  </a:lnTo>
                  <a:lnTo>
                    <a:pt x="43" y="6"/>
                  </a:lnTo>
                  <a:lnTo>
                    <a:pt x="42" y="7"/>
                  </a:lnTo>
                  <a:lnTo>
                    <a:pt x="41" y="6"/>
                  </a:lnTo>
                  <a:lnTo>
                    <a:pt x="40" y="5"/>
                  </a:lnTo>
                  <a:lnTo>
                    <a:pt x="40" y="5"/>
                  </a:lnTo>
                  <a:lnTo>
                    <a:pt x="40" y="6"/>
                  </a:lnTo>
                  <a:lnTo>
                    <a:pt x="39" y="8"/>
                  </a:lnTo>
                  <a:lnTo>
                    <a:pt x="38" y="8"/>
                  </a:lnTo>
                  <a:lnTo>
                    <a:pt x="37" y="8"/>
                  </a:lnTo>
                  <a:lnTo>
                    <a:pt x="37" y="7"/>
                  </a:lnTo>
                  <a:lnTo>
                    <a:pt x="36" y="6"/>
                  </a:lnTo>
                  <a:lnTo>
                    <a:pt x="34" y="5"/>
                  </a:lnTo>
                  <a:lnTo>
                    <a:pt x="34" y="6"/>
                  </a:lnTo>
                  <a:lnTo>
                    <a:pt x="34" y="7"/>
                  </a:lnTo>
                  <a:lnTo>
                    <a:pt x="35" y="10"/>
                  </a:lnTo>
                  <a:lnTo>
                    <a:pt x="35" y="12"/>
                  </a:lnTo>
                  <a:lnTo>
                    <a:pt x="33" y="9"/>
                  </a:lnTo>
                  <a:lnTo>
                    <a:pt x="33" y="8"/>
                  </a:lnTo>
                  <a:lnTo>
                    <a:pt x="33" y="7"/>
                  </a:lnTo>
                  <a:lnTo>
                    <a:pt x="32" y="7"/>
                  </a:lnTo>
                  <a:lnTo>
                    <a:pt x="32" y="6"/>
                  </a:lnTo>
                  <a:lnTo>
                    <a:pt x="32" y="6"/>
                  </a:lnTo>
                  <a:lnTo>
                    <a:pt x="32" y="5"/>
                  </a:lnTo>
                  <a:lnTo>
                    <a:pt x="30" y="6"/>
                  </a:lnTo>
                  <a:lnTo>
                    <a:pt x="30" y="8"/>
                  </a:lnTo>
                  <a:lnTo>
                    <a:pt x="29" y="7"/>
                  </a:lnTo>
                  <a:lnTo>
                    <a:pt x="28" y="8"/>
                  </a:lnTo>
                  <a:lnTo>
                    <a:pt x="28" y="8"/>
                  </a:lnTo>
                  <a:lnTo>
                    <a:pt x="28" y="11"/>
                  </a:lnTo>
                  <a:lnTo>
                    <a:pt x="27" y="11"/>
                  </a:lnTo>
                  <a:lnTo>
                    <a:pt x="26" y="11"/>
                  </a:lnTo>
                  <a:lnTo>
                    <a:pt x="26" y="10"/>
                  </a:lnTo>
                  <a:lnTo>
                    <a:pt x="24" y="7"/>
                  </a:lnTo>
                  <a:lnTo>
                    <a:pt x="23" y="6"/>
                  </a:lnTo>
                  <a:lnTo>
                    <a:pt x="22" y="7"/>
                  </a:lnTo>
                  <a:lnTo>
                    <a:pt x="23" y="11"/>
                  </a:lnTo>
                  <a:lnTo>
                    <a:pt x="22" y="14"/>
                  </a:lnTo>
                  <a:lnTo>
                    <a:pt x="22" y="15"/>
                  </a:lnTo>
                  <a:lnTo>
                    <a:pt x="21" y="12"/>
                  </a:lnTo>
                  <a:lnTo>
                    <a:pt x="20" y="12"/>
                  </a:lnTo>
                  <a:lnTo>
                    <a:pt x="20" y="14"/>
                  </a:lnTo>
                  <a:lnTo>
                    <a:pt x="20" y="16"/>
                  </a:lnTo>
                  <a:lnTo>
                    <a:pt x="19" y="16"/>
                  </a:lnTo>
                  <a:lnTo>
                    <a:pt x="19" y="17"/>
                  </a:lnTo>
                  <a:lnTo>
                    <a:pt x="18" y="19"/>
                  </a:lnTo>
                  <a:lnTo>
                    <a:pt x="18" y="15"/>
                  </a:lnTo>
                  <a:lnTo>
                    <a:pt x="17" y="15"/>
                  </a:lnTo>
                  <a:lnTo>
                    <a:pt x="17" y="15"/>
                  </a:lnTo>
                  <a:lnTo>
                    <a:pt x="17" y="13"/>
                  </a:lnTo>
                  <a:lnTo>
                    <a:pt x="16" y="14"/>
                  </a:lnTo>
                  <a:lnTo>
                    <a:pt x="16" y="13"/>
                  </a:lnTo>
                  <a:lnTo>
                    <a:pt x="15" y="12"/>
                  </a:lnTo>
                  <a:lnTo>
                    <a:pt x="15" y="11"/>
                  </a:lnTo>
                  <a:lnTo>
                    <a:pt x="16" y="12"/>
                  </a:lnTo>
                  <a:lnTo>
                    <a:pt x="17" y="11"/>
                  </a:lnTo>
                  <a:lnTo>
                    <a:pt x="17" y="11"/>
                  </a:lnTo>
                  <a:lnTo>
                    <a:pt x="17" y="11"/>
                  </a:lnTo>
                  <a:lnTo>
                    <a:pt x="17" y="9"/>
                  </a:lnTo>
                  <a:lnTo>
                    <a:pt x="16" y="8"/>
                  </a:lnTo>
                  <a:lnTo>
                    <a:pt x="17" y="8"/>
                  </a:lnTo>
                  <a:lnTo>
                    <a:pt x="16" y="7"/>
                  </a:lnTo>
                  <a:lnTo>
                    <a:pt x="15" y="7"/>
                  </a:lnTo>
                  <a:lnTo>
                    <a:pt x="14" y="4"/>
                  </a:lnTo>
                  <a:lnTo>
                    <a:pt x="12" y="4"/>
                  </a:lnTo>
                  <a:lnTo>
                    <a:pt x="11" y="2"/>
                  </a:lnTo>
                  <a:lnTo>
                    <a:pt x="11" y="2"/>
                  </a:lnTo>
                  <a:lnTo>
                    <a:pt x="10" y="2"/>
                  </a:lnTo>
                  <a:lnTo>
                    <a:pt x="9" y="2"/>
                  </a:lnTo>
                  <a:lnTo>
                    <a:pt x="8" y="1"/>
                  </a:lnTo>
                  <a:lnTo>
                    <a:pt x="8" y="2"/>
                  </a:lnTo>
                  <a:lnTo>
                    <a:pt x="8" y="1"/>
                  </a:lnTo>
                  <a:lnTo>
                    <a:pt x="8" y="3"/>
                  </a:lnTo>
                  <a:lnTo>
                    <a:pt x="8" y="3"/>
                  </a:lnTo>
                  <a:lnTo>
                    <a:pt x="8" y="4"/>
                  </a:lnTo>
                  <a:lnTo>
                    <a:pt x="8" y="4"/>
                  </a:lnTo>
                  <a:lnTo>
                    <a:pt x="9" y="3"/>
                  </a:lnTo>
                  <a:lnTo>
                    <a:pt x="10" y="3"/>
                  </a:lnTo>
                  <a:lnTo>
                    <a:pt x="10" y="4"/>
                  </a:lnTo>
                  <a:lnTo>
                    <a:pt x="11" y="4"/>
                  </a:lnTo>
                  <a:lnTo>
                    <a:pt x="11" y="4"/>
                  </a:lnTo>
                  <a:lnTo>
                    <a:pt x="10" y="4"/>
                  </a:lnTo>
                  <a:lnTo>
                    <a:pt x="9" y="4"/>
                  </a:lnTo>
                  <a:lnTo>
                    <a:pt x="8" y="5"/>
                  </a:lnTo>
                  <a:lnTo>
                    <a:pt x="11" y="7"/>
                  </a:lnTo>
                  <a:lnTo>
                    <a:pt x="11" y="8"/>
                  </a:lnTo>
                  <a:lnTo>
                    <a:pt x="11" y="8"/>
                  </a:lnTo>
                  <a:lnTo>
                    <a:pt x="11" y="10"/>
                  </a:lnTo>
                  <a:lnTo>
                    <a:pt x="11" y="9"/>
                  </a:lnTo>
                  <a:lnTo>
                    <a:pt x="10" y="10"/>
                  </a:lnTo>
                  <a:lnTo>
                    <a:pt x="10" y="8"/>
                  </a:lnTo>
                  <a:lnTo>
                    <a:pt x="9" y="8"/>
                  </a:lnTo>
                  <a:lnTo>
                    <a:pt x="8" y="8"/>
                  </a:lnTo>
                  <a:lnTo>
                    <a:pt x="8" y="8"/>
                  </a:lnTo>
                  <a:lnTo>
                    <a:pt x="8" y="8"/>
                  </a:lnTo>
                  <a:lnTo>
                    <a:pt x="8" y="7"/>
                  </a:lnTo>
                  <a:lnTo>
                    <a:pt x="5" y="5"/>
                  </a:lnTo>
                  <a:lnTo>
                    <a:pt x="4" y="6"/>
                  </a:lnTo>
                  <a:lnTo>
                    <a:pt x="5" y="7"/>
                  </a:lnTo>
                  <a:lnTo>
                    <a:pt x="4" y="7"/>
                  </a:lnTo>
                  <a:lnTo>
                    <a:pt x="5" y="8"/>
                  </a:lnTo>
                  <a:lnTo>
                    <a:pt x="4" y="8"/>
                  </a:lnTo>
                  <a:lnTo>
                    <a:pt x="4" y="8"/>
                  </a:lnTo>
                  <a:lnTo>
                    <a:pt x="5" y="9"/>
                  </a:lnTo>
                  <a:lnTo>
                    <a:pt x="4" y="10"/>
                  </a:lnTo>
                  <a:lnTo>
                    <a:pt x="4" y="10"/>
                  </a:lnTo>
                  <a:lnTo>
                    <a:pt x="4" y="11"/>
                  </a:lnTo>
                  <a:lnTo>
                    <a:pt x="7" y="11"/>
                  </a:lnTo>
                  <a:lnTo>
                    <a:pt x="7" y="11"/>
                  </a:lnTo>
                  <a:lnTo>
                    <a:pt x="6" y="11"/>
                  </a:lnTo>
                  <a:lnTo>
                    <a:pt x="7" y="12"/>
                  </a:lnTo>
                  <a:lnTo>
                    <a:pt x="5" y="13"/>
                  </a:lnTo>
                  <a:lnTo>
                    <a:pt x="4" y="11"/>
                  </a:lnTo>
                  <a:lnTo>
                    <a:pt x="1" y="11"/>
                  </a:lnTo>
                  <a:lnTo>
                    <a:pt x="2" y="11"/>
                  </a:lnTo>
                  <a:lnTo>
                    <a:pt x="3" y="12"/>
                  </a:lnTo>
                  <a:lnTo>
                    <a:pt x="3" y="13"/>
                  </a:lnTo>
                  <a:lnTo>
                    <a:pt x="3" y="13"/>
                  </a:lnTo>
                  <a:lnTo>
                    <a:pt x="4" y="14"/>
                  </a:lnTo>
                  <a:lnTo>
                    <a:pt x="3" y="15"/>
                  </a:lnTo>
                  <a:lnTo>
                    <a:pt x="1" y="14"/>
                  </a:lnTo>
                  <a:lnTo>
                    <a:pt x="0" y="13"/>
                  </a:lnTo>
                  <a:lnTo>
                    <a:pt x="0" y="15"/>
                  </a:lnTo>
                  <a:lnTo>
                    <a:pt x="2" y="15"/>
                  </a:lnTo>
                  <a:lnTo>
                    <a:pt x="4" y="15"/>
                  </a:lnTo>
                  <a:lnTo>
                    <a:pt x="4" y="15"/>
                  </a:lnTo>
                  <a:lnTo>
                    <a:pt x="6" y="15"/>
                  </a:lnTo>
                  <a:lnTo>
                    <a:pt x="7" y="15"/>
                  </a:lnTo>
                  <a:lnTo>
                    <a:pt x="8" y="14"/>
                  </a:lnTo>
                  <a:lnTo>
                    <a:pt x="8" y="13"/>
                  </a:lnTo>
                  <a:lnTo>
                    <a:pt x="11" y="14"/>
                  </a:lnTo>
                  <a:lnTo>
                    <a:pt x="11" y="15"/>
                  </a:lnTo>
                  <a:lnTo>
                    <a:pt x="11" y="14"/>
                  </a:lnTo>
                  <a:lnTo>
                    <a:pt x="12" y="15"/>
                  </a:lnTo>
                  <a:lnTo>
                    <a:pt x="12" y="15"/>
                  </a:lnTo>
                  <a:lnTo>
                    <a:pt x="13" y="15"/>
                  </a:lnTo>
                  <a:lnTo>
                    <a:pt x="13" y="15"/>
                  </a:lnTo>
                  <a:lnTo>
                    <a:pt x="15" y="15"/>
                  </a:lnTo>
                  <a:lnTo>
                    <a:pt x="15" y="15"/>
                  </a:lnTo>
                  <a:lnTo>
                    <a:pt x="12" y="17"/>
                  </a:lnTo>
                  <a:lnTo>
                    <a:pt x="11" y="18"/>
                  </a:lnTo>
                  <a:lnTo>
                    <a:pt x="11" y="19"/>
                  </a:lnTo>
                  <a:lnTo>
                    <a:pt x="11" y="19"/>
                  </a:lnTo>
                  <a:lnTo>
                    <a:pt x="13" y="19"/>
                  </a:lnTo>
                  <a:lnTo>
                    <a:pt x="14" y="20"/>
                  </a:lnTo>
                  <a:lnTo>
                    <a:pt x="14" y="19"/>
                  </a:lnTo>
                  <a:lnTo>
                    <a:pt x="15" y="19"/>
                  </a:lnTo>
                  <a:lnTo>
                    <a:pt x="14" y="21"/>
                  </a:lnTo>
                  <a:lnTo>
                    <a:pt x="11" y="21"/>
                  </a:lnTo>
                  <a:lnTo>
                    <a:pt x="11" y="20"/>
                  </a:lnTo>
                  <a:lnTo>
                    <a:pt x="10" y="21"/>
                  </a:lnTo>
                  <a:lnTo>
                    <a:pt x="9" y="21"/>
                  </a:lnTo>
                  <a:lnTo>
                    <a:pt x="8" y="22"/>
                  </a:lnTo>
                  <a:lnTo>
                    <a:pt x="7" y="22"/>
                  </a:lnTo>
                  <a:lnTo>
                    <a:pt x="7" y="22"/>
                  </a:lnTo>
                  <a:lnTo>
                    <a:pt x="6" y="22"/>
                  </a:lnTo>
                  <a:lnTo>
                    <a:pt x="3" y="22"/>
                  </a:lnTo>
                  <a:lnTo>
                    <a:pt x="3" y="24"/>
                  </a:lnTo>
                  <a:lnTo>
                    <a:pt x="4" y="25"/>
                  </a:lnTo>
                  <a:lnTo>
                    <a:pt x="4" y="24"/>
                  </a:lnTo>
                  <a:lnTo>
                    <a:pt x="5" y="24"/>
                  </a:lnTo>
                  <a:lnTo>
                    <a:pt x="8" y="23"/>
                  </a:lnTo>
                  <a:lnTo>
                    <a:pt x="8" y="23"/>
                  </a:lnTo>
                  <a:lnTo>
                    <a:pt x="9" y="24"/>
                  </a:lnTo>
                  <a:lnTo>
                    <a:pt x="11" y="23"/>
                  </a:lnTo>
                  <a:lnTo>
                    <a:pt x="11" y="23"/>
                  </a:lnTo>
                  <a:lnTo>
                    <a:pt x="11" y="26"/>
                  </a:lnTo>
                  <a:lnTo>
                    <a:pt x="12" y="26"/>
                  </a:lnTo>
                  <a:lnTo>
                    <a:pt x="12" y="27"/>
                  </a:lnTo>
                  <a:lnTo>
                    <a:pt x="13" y="28"/>
                  </a:lnTo>
                  <a:lnTo>
                    <a:pt x="14" y="27"/>
                  </a:lnTo>
                  <a:lnTo>
                    <a:pt x="15" y="26"/>
                  </a:lnTo>
                  <a:lnTo>
                    <a:pt x="14" y="28"/>
                  </a:lnTo>
                  <a:lnTo>
                    <a:pt x="14" y="29"/>
                  </a:lnTo>
                  <a:lnTo>
                    <a:pt x="14" y="29"/>
                  </a:lnTo>
                  <a:lnTo>
                    <a:pt x="13" y="30"/>
                  </a:lnTo>
                  <a:lnTo>
                    <a:pt x="15" y="29"/>
                  </a:lnTo>
                  <a:lnTo>
                    <a:pt x="15" y="32"/>
                  </a:lnTo>
                  <a:lnTo>
                    <a:pt x="11" y="33"/>
                  </a:lnTo>
                  <a:lnTo>
                    <a:pt x="11" y="34"/>
                  </a:lnTo>
                  <a:lnTo>
                    <a:pt x="9" y="33"/>
                  </a:lnTo>
                  <a:lnTo>
                    <a:pt x="10" y="34"/>
                  </a:lnTo>
                  <a:lnTo>
                    <a:pt x="10" y="37"/>
                  </a:lnTo>
                  <a:lnTo>
                    <a:pt x="11" y="37"/>
                  </a:lnTo>
                  <a:lnTo>
                    <a:pt x="11" y="36"/>
                  </a:lnTo>
                  <a:lnTo>
                    <a:pt x="14" y="36"/>
                  </a:lnTo>
                  <a:lnTo>
                    <a:pt x="15" y="36"/>
                  </a:lnTo>
                  <a:lnTo>
                    <a:pt x="17" y="37"/>
                  </a:lnTo>
                  <a:lnTo>
                    <a:pt x="18" y="36"/>
                  </a:lnTo>
                  <a:lnTo>
                    <a:pt x="22" y="38"/>
                  </a:lnTo>
                  <a:lnTo>
                    <a:pt x="22" y="39"/>
                  </a:lnTo>
                  <a:lnTo>
                    <a:pt x="24" y="39"/>
                  </a:lnTo>
                  <a:lnTo>
                    <a:pt x="25" y="40"/>
                  </a:lnTo>
                  <a:lnTo>
                    <a:pt x="25" y="40"/>
                  </a:lnTo>
                  <a:lnTo>
                    <a:pt x="26" y="40"/>
                  </a:lnTo>
                  <a:lnTo>
                    <a:pt x="28" y="40"/>
                  </a:lnTo>
                  <a:lnTo>
                    <a:pt x="29" y="40"/>
                  </a:lnTo>
                  <a:lnTo>
                    <a:pt x="30" y="42"/>
                  </a:lnTo>
                  <a:lnTo>
                    <a:pt x="30" y="41"/>
                  </a:lnTo>
                  <a:lnTo>
                    <a:pt x="32" y="42"/>
                  </a:lnTo>
                  <a:lnTo>
                    <a:pt x="33" y="41"/>
                  </a:lnTo>
                  <a:lnTo>
                    <a:pt x="35" y="40"/>
                  </a:lnTo>
                  <a:lnTo>
                    <a:pt x="38" y="37"/>
                  </a:lnTo>
                  <a:lnTo>
                    <a:pt x="40" y="3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9" name="Freeform 107"/>
            <p:cNvSpPr>
              <a:spLocks/>
            </p:cNvSpPr>
            <p:nvPr/>
          </p:nvSpPr>
          <p:spPr bwMode="auto">
            <a:xfrm>
              <a:off x="4692805" y="2310480"/>
              <a:ext cx="3407" cy="2903"/>
            </a:xfrm>
            <a:custGeom>
              <a:avLst/>
              <a:gdLst/>
              <a:ahLst/>
              <a:cxnLst>
                <a:cxn ang="0">
                  <a:pos x="1" y="1"/>
                </a:cxn>
                <a:cxn ang="0">
                  <a:pos x="1" y="0"/>
                </a:cxn>
                <a:cxn ang="0">
                  <a:pos x="0" y="0"/>
                </a:cxn>
                <a:cxn ang="0">
                  <a:pos x="1" y="1"/>
                </a:cxn>
              </a:cxnLst>
              <a:rect l="0" t="0" r="r" b="b"/>
              <a:pathLst>
                <a:path w="1" h="1">
                  <a:moveTo>
                    <a:pt x="1" y="1"/>
                  </a:moveTo>
                  <a:lnTo>
                    <a:pt x="1" y="0"/>
                  </a:lnTo>
                  <a:lnTo>
                    <a:pt x="0" y="0"/>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0" name="Freeform 108"/>
            <p:cNvSpPr>
              <a:spLocks/>
            </p:cNvSpPr>
            <p:nvPr/>
          </p:nvSpPr>
          <p:spPr bwMode="auto">
            <a:xfrm>
              <a:off x="5203799" y="3033349"/>
              <a:ext cx="13626" cy="8709"/>
            </a:xfrm>
            <a:custGeom>
              <a:avLst/>
              <a:gdLst/>
              <a:ahLst/>
              <a:cxnLst>
                <a:cxn ang="0">
                  <a:pos x="2" y="3"/>
                </a:cxn>
                <a:cxn ang="0">
                  <a:pos x="2" y="3"/>
                </a:cxn>
                <a:cxn ang="0">
                  <a:pos x="2" y="1"/>
                </a:cxn>
                <a:cxn ang="0">
                  <a:pos x="4" y="0"/>
                </a:cxn>
                <a:cxn ang="0">
                  <a:pos x="4" y="0"/>
                </a:cxn>
                <a:cxn ang="0">
                  <a:pos x="4" y="0"/>
                </a:cxn>
                <a:cxn ang="0">
                  <a:pos x="4" y="0"/>
                </a:cxn>
                <a:cxn ang="0">
                  <a:pos x="3" y="0"/>
                </a:cxn>
                <a:cxn ang="0">
                  <a:pos x="2" y="1"/>
                </a:cxn>
                <a:cxn ang="0">
                  <a:pos x="0" y="1"/>
                </a:cxn>
                <a:cxn ang="0">
                  <a:pos x="1" y="2"/>
                </a:cxn>
                <a:cxn ang="0">
                  <a:pos x="2" y="3"/>
                </a:cxn>
              </a:cxnLst>
              <a:rect l="0" t="0" r="r" b="b"/>
              <a:pathLst>
                <a:path w="4" h="3">
                  <a:moveTo>
                    <a:pt x="2" y="3"/>
                  </a:moveTo>
                  <a:lnTo>
                    <a:pt x="2" y="3"/>
                  </a:lnTo>
                  <a:lnTo>
                    <a:pt x="2" y="1"/>
                  </a:lnTo>
                  <a:lnTo>
                    <a:pt x="4" y="0"/>
                  </a:lnTo>
                  <a:lnTo>
                    <a:pt x="4" y="0"/>
                  </a:lnTo>
                  <a:lnTo>
                    <a:pt x="4" y="0"/>
                  </a:lnTo>
                  <a:lnTo>
                    <a:pt x="4" y="0"/>
                  </a:lnTo>
                  <a:lnTo>
                    <a:pt x="3" y="0"/>
                  </a:lnTo>
                  <a:lnTo>
                    <a:pt x="2" y="1"/>
                  </a:lnTo>
                  <a:lnTo>
                    <a:pt x="0" y="1"/>
                  </a:lnTo>
                  <a:lnTo>
                    <a:pt x="1" y="2"/>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1" name="Freeform 109"/>
            <p:cNvSpPr>
              <a:spLocks/>
            </p:cNvSpPr>
            <p:nvPr/>
          </p:nvSpPr>
          <p:spPr bwMode="auto">
            <a:xfrm>
              <a:off x="5224238" y="3039156"/>
              <a:ext cx="10220" cy="8709"/>
            </a:xfrm>
            <a:custGeom>
              <a:avLst/>
              <a:gdLst/>
              <a:ahLst/>
              <a:cxnLst>
                <a:cxn ang="0">
                  <a:pos x="1" y="0"/>
                </a:cxn>
                <a:cxn ang="0">
                  <a:pos x="0" y="1"/>
                </a:cxn>
                <a:cxn ang="0">
                  <a:pos x="0" y="2"/>
                </a:cxn>
                <a:cxn ang="0">
                  <a:pos x="0" y="3"/>
                </a:cxn>
                <a:cxn ang="0">
                  <a:pos x="1" y="3"/>
                </a:cxn>
                <a:cxn ang="0">
                  <a:pos x="2" y="2"/>
                </a:cxn>
                <a:cxn ang="0">
                  <a:pos x="2" y="2"/>
                </a:cxn>
                <a:cxn ang="0">
                  <a:pos x="3" y="1"/>
                </a:cxn>
                <a:cxn ang="0">
                  <a:pos x="3" y="1"/>
                </a:cxn>
                <a:cxn ang="0">
                  <a:pos x="2" y="1"/>
                </a:cxn>
                <a:cxn ang="0">
                  <a:pos x="1" y="0"/>
                </a:cxn>
              </a:cxnLst>
              <a:rect l="0" t="0" r="r" b="b"/>
              <a:pathLst>
                <a:path w="3" h="3">
                  <a:moveTo>
                    <a:pt x="1" y="0"/>
                  </a:moveTo>
                  <a:lnTo>
                    <a:pt x="0" y="1"/>
                  </a:lnTo>
                  <a:lnTo>
                    <a:pt x="0" y="2"/>
                  </a:lnTo>
                  <a:lnTo>
                    <a:pt x="0" y="3"/>
                  </a:lnTo>
                  <a:lnTo>
                    <a:pt x="1" y="3"/>
                  </a:lnTo>
                  <a:lnTo>
                    <a:pt x="2" y="2"/>
                  </a:lnTo>
                  <a:lnTo>
                    <a:pt x="2" y="2"/>
                  </a:lnTo>
                  <a:lnTo>
                    <a:pt x="3" y="1"/>
                  </a:lnTo>
                  <a:lnTo>
                    <a:pt x="3" y="1"/>
                  </a:lnTo>
                  <a:lnTo>
                    <a:pt x="2"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2" name="Freeform 110"/>
            <p:cNvSpPr>
              <a:spLocks/>
            </p:cNvSpPr>
            <p:nvPr/>
          </p:nvSpPr>
          <p:spPr bwMode="auto">
            <a:xfrm>
              <a:off x="4369176" y="2655948"/>
              <a:ext cx="30660" cy="31934"/>
            </a:xfrm>
            <a:custGeom>
              <a:avLst/>
              <a:gdLst/>
              <a:ahLst/>
              <a:cxnLst>
                <a:cxn ang="0">
                  <a:pos x="7" y="10"/>
                </a:cxn>
                <a:cxn ang="0">
                  <a:pos x="7" y="9"/>
                </a:cxn>
                <a:cxn ang="0">
                  <a:pos x="9" y="8"/>
                </a:cxn>
                <a:cxn ang="0">
                  <a:pos x="9" y="8"/>
                </a:cxn>
                <a:cxn ang="0">
                  <a:pos x="8" y="8"/>
                </a:cxn>
                <a:cxn ang="0">
                  <a:pos x="8" y="6"/>
                </a:cxn>
                <a:cxn ang="0">
                  <a:pos x="7" y="6"/>
                </a:cxn>
                <a:cxn ang="0">
                  <a:pos x="7" y="7"/>
                </a:cxn>
                <a:cxn ang="0">
                  <a:pos x="7" y="6"/>
                </a:cxn>
                <a:cxn ang="0">
                  <a:pos x="4" y="7"/>
                </a:cxn>
                <a:cxn ang="0">
                  <a:pos x="4" y="7"/>
                </a:cxn>
                <a:cxn ang="0">
                  <a:pos x="5" y="6"/>
                </a:cxn>
                <a:cxn ang="0">
                  <a:pos x="4" y="6"/>
                </a:cxn>
                <a:cxn ang="0">
                  <a:pos x="6" y="2"/>
                </a:cxn>
                <a:cxn ang="0">
                  <a:pos x="5" y="0"/>
                </a:cxn>
                <a:cxn ang="0">
                  <a:pos x="5" y="0"/>
                </a:cxn>
                <a:cxn ang="0">
                  <a:pos x="4" y="0"/>
                </a:cxn>
                <a:cxn ang="0">
                  <a:pos x="4" y="0"/>
                </a:cxn>
                <a:cxn ang="0">
                  <a:pos x="4" y="0"/>
                </a:cxn>
                <a:cxn ang="0">
                  <a:pos x="4" y="1"/>
                </a:cxn>
                <a:cxn ang="0">
                  <a:pos x="4" y="2"/>
                </a:cxn>
                <a:cxn ang="0">
                  <a:pos x="0" y="7"/>
                </a:cxn>
                <a:cxn ang="0">
                  <a:pos x="0" y="10"/>
                </a:cxn>
                <a:cxn ang="0">
                  <a:pos x="0" y="11"/>
                </a:cxn>
                <a:cxn ang="0">
                  <a:pos x="1" y="11"/>
                </a:cxn>
                <a:cxn ang="0">
                  <a:pos x="3" y="11"/>
                </a:cxn>
                <a:cxn ang="0">
                  <a:pos x="4" y="11"/>
                </a:cxn>
                <a:cxn ang="0">
                  <a:pos x="5" y="11"/>
                </a:cxn>
                <a:cxn ang="0">
                  <a:pos x="7" y="10"/>
                </a:cxn>
              </a:cxnLst>
              <a:rect l="0" t="0" r="r" b="b"/>
              <a:pathLst>
                <a:path w="9" h="11">
                  <a:moveTo>
                    <a:pt x="7" y="10"/>
                  </a:moveTo>
                  <a:lnTo>
                    <a:pt x="7" y="9"/>
                  </a:lnTo>
                  <a:lnTo>
                    <a:pt x="9" y="8"/>
                  </a:lnTo>
                  <a:lnTo>
                    <a:pt x="9" y="8"/>
                  </a:lnTo>
                  <a:lnTo>
                    <a:pt x="8" y="8"/>
                  </a:lnTo>
                  <a:lnTo>
                    <a:pt x="8" y="6"/>
                  </a:lnTo>
                  <a:lnTo>
                    <a:pt x="7" y="6"/>
                  </a:lnTo>
                  <a:lnTo>
                    <a:pt x="7" y="7"/>
                  </a:lnTo>
                  <a:lnTo>
                    <a:pt x="7" y="6"/>
                  </a:lnTo>
                  <a:lnTo>
                    <a:pt x="4" y="7"/>
                  </a:lnTo>
                  <a:lnTo>
                    <a:pt x="4" y="7"/>
                  </a:lnTo>
                  <a:lnTo>
                    <a:pt x="5" y="6"/>
                  </a:lnTo>
                  <a:lnTo>
                    <a:pt x="4" y="6"/>
                  </a:lnTo>
                  <a:lnTo>
                    <a:pt x="6" y="2"/>
                  </a:lnTo>
                  <a:lnTo>
                    <a:pt x="5" y="0"/>
                  </a:lnTo>
                  <a:lnTo>
                    <a:pt x="5" y="0"/>
                  </a:lnTo>
                  <a:lnTo>
                    <a:pt x="4" y="0"/>
                  </a:lnTo>
                  <a:lnTo>
                    <a:pt x="4" y="0"/>
                  </a:lnTo>
                  <a:lnTo>
                    <a:pt x="4" y="0"/>
                  </a:lnTo>
                  <a:lnTo>
                    <a:pt x="4" y="1"/>
                  </a:lnTo>
                  <a:lnTo>
                    <a:pt x="4" y="2"/>
                  </a:lnTo>
                  <a:lnTo>
                    <a:pt x="0" y="7"/>
                  </a:lnTo>
                  <a:lnTo>
                    <a:pt x="0" y="10"/>
                  </a:lnTo>
                  <a:lnTo>
                    <a:pt x="0" y="11"/>
                  </a:lnTo>
                  <a:lnTo>
                    <a:pt x="1" y="11"/>
                  </a:lnTo>
                  <a:lnTo>
                    <a:pt x="3" y="11"/>
                  </a:lnTo>
                  <a:lnTo>
                    <a:pt x="4" y="11"/>
                  </a:lnTo>
                  <a:lnTo>
                    <a:pt x="5" y="11"/>
                  </a:lnTo>
                  <a:lnTo>
                    <a:pt x="7" y="1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3" name="Freeform 111"/>
            <p:cNvSpPr>
              <a:spLocks/>
            </p:cNvSpPr>
            <p:nvPr/>
          </p:nvSpPr>
          <p:spPr bwMode="auto">
            <a:xfrm>
              <a:off x="4406649" y="2542727"/>
              <a:ext cx="122638" cy="121930"/>
            </a:xfrm>
            <a:custGeom>
              <a:avLst/>
              <a:gdLst/>
              <a:ahLst/>
              <a:cxnLst>
                <a:cxn ang="0">
                  <a:pos x="21" y="0"/>
                </a:cxn>
                <a:cxn ang="0">
                  <a:pos x="18" y="1"/>
                </a:cxn>
                <a:cxn ang="0">
                  <a:pos x="15" y="4"/>
                </a:cxn>
                <a:cxn ang="0">
                  <a:pos x="14" y="5"/>
                </a:cxn>
                <a:cxn ang="0">
                  <a:pos x="13" y="7"/>
                </a:cxn>
                <a:cxn ang="0">
                  <a:pos x="11" y="9"/>
                </a:cxn>
                <a:cxn ang="0">
                  <a:pos x="11" y="12"/>
                </a:cxn>
                <a:cxn ang="0">
                  <a:pos x="10" y="13"/>
                </a:cxn>
                <a:cxn ang="0">
                  <a:pos x="8" y="18"/>
                </a:cxn>
                <a:cxn ang="0">
                  <a:pos x="7" y="19"/>
                </a:cxn>
                <a:cxn ang="0">
                  <a:pos x="7" y="21"/>
                </a:cxn>
                <a:cxn ang="0">
                  <a:pos x="7" y="23"/>
                </a:cxn>
                <a:cxn ang="0">
                  <a:pos x="4" y="27"/>
                </a:cxn>
                <a:cxn ang="0">
                  <a:pos x="1" y="27"/>
                </a:cxn>
                <a:cxn ang="0">
                  <a:pos x="5" y="27"/>
                </a:cxn>
                <a:cxn ang="0">
                  <a:pos x="0" y="34"/>
                </a:cxn>
                <a:cxn ang="0">
                  <a:pos x="11" y="34"/>
                </a:cxn>
                <a:cxn ang="0">
                  <a:pos x="18" y="34"/>
                </a:cxn>
                <a:cxn ang="0">
                  <a:pos x="18" y="35"/>
                </a:cxn>
                <a:cxn ang="0">
                  <a:pos x="19" y="36"/>
                </a:cxn>
                <a:cxn ang="0">
                  <a:pos x="23" y="34"/>
                </a:cxn>
                <a:cxn ang="0">
                  <a:pos x="23" y="37"/>
                </a:cxn>
                <a:cxn ang="0">
                  <a:pos x="19" y="40"/>
                </a:cxn>
                <a:cxn ang="0">
                  <a:pos x="26" y="36"/>
                </a:cxn>
                <a:cxn ang="0">
                  <a:pos x="29" y="32"/>
                </a:cxn>
                <a:cxn ang="0">
                  <a:pos x="29" y="41"/>
                </a:cxn>
                <a:cxn ang="0">
                  <a:pos x="33" y="38"/>
                </a:cxn>
                <a:cxn ang="0">
                  <a:pos x="33" y="42"/>
                </a:cxn>
                <a:cxn ang="0">
                  <a:pos x="36" y="36"/>
                </a:cxn>
                <a:cxn ang="0">
                  <a:pos x="35" y="36"/>
                </a:cxn>
                <a:cxn ang="0">
                  <a:pos x="35" y="31"/>
                </a:cxn>
                <a:cxn ang="0">
                  <a:pos x="33" y="31"/>
                </a:cxn>
                <a:cxn ang="0">
                  <a:pos x="31" y="34"/>
                </a:cxn>
                <a:cxn ang="0">
                  <a:pos x="31" y="30"/>
                </a:cxn>
                <a:cxn ang="0">
                  <a:pos x="33" y="29"/>
                </a:cxn>
                <a:cxn ang="0">
                  <a:pos x="35" y="27"/>
                </a:cxn>
                <a:cxn ang="0">
                  <a:pos x="31" y="27"/>
                </a:cxn>
                <a:cxn ang="0">
                  <a:pos x="31" y="25"/>
                </a:cxn>
                <a:cxn ang="0">
                  <a:pos x="30" y="23"/>
                </a:cxn>
                <a:cxn ang="0">
                  <a:pos x="32" y="20"/>
                </a:cxn>
                <a:cxn ang="0">
                  <a:pos x="27" y="19"/>
                </a:cxn>
                <a:cxn ang="0">
                  <a:pos x="23" y="19"/>
                </a:cxn>
                <a:cxn ang="0">
                  <a:pos x="22" y="19"/>
                </a:cxn>
                <a:cxn ang="0">
                  <a:pos x="19" y="17"/>
                </a:cxn>
                <a:cxn ang="0">
                  <a:pos x="21" y="15"/>
                </a:cxn>
                <a:cxn ang="0">
                  <a:pos x="18" y="13"/>
                </a:cxn>
                <a:cxn ang="0">
                  <a:pos x="15" y="15"/>
                </a:cxn>
                <a:cxn ang="0">
                  <a:pos x="18" y="9"/>
                </a:cxn>
                <a:cxn ang="0">
                  <a:pos x="18" y="7"/>
                </a:cxn>
                <a:cxn ang="0">
                  <a:pos x="19" y="4"/>
                </a:cxn>
              </a:cxnLst>
              <a:rect l="0" t="0" r="r" b="b"/>
              <a:pathLst>
                <a:path w="36" h="42">
                  <a:moveTo>
                    <a:pt x="20" y="3"/>
                  </a:moveTo>
                  <a:lnTo>
                    <a:pt x="21" y="1"/>
                  </a:lnTo>
                  <a:lnTo>
                    <a:pt x="21" y="0"/>
                  </a:lnTo>
                  <a:lnTo>
                    <a:pt x="20" y="1"/>
                  </a:lnTo>
                  <a:lnTo>
                    <a:pt x="20" y="1"/>
                  </a:lnTo>
                  <a:lnTo>
                    <a:pt x="18" y="1"/>
                  </a:lnTo>
                  <a:lnTo>
                    <a:pt x="18" y="1"/>
                  </a:lnTo>
                  <a:lnTo>
                    <a:pt x="15" y="3"/>
                  </a:lnTo>
                  <a:lnTo>
                    <a:pt x="15" y="4"/>
                  </a:lnTo>
                  <a:lnTo>
                    <a:pt x="15" y="4"/>
                  </a:lnTo>
                  <a:lnTo>
                    <a:pt x="15" y="5"/>
                  </a:lnTo>
                  <a:lnTo>
                    <a:pt x="14" y="5"/>
                  </a:lnTo>
                  <a:lnTo>
                    <a:pt x="14" y="5"/>
                  </a:lnTo>
                  <a:lnTo>
                    <a:pt x="13" y="5"/>
                  </a:lnTo>
                  <a:lnTo>
                    <a:pt x="13" y="7"/>
                  </a:lnTo>
                  <a:lnTo>
                    <a:pt x="12" y="8"/>
                  </a:lnTo>
                  <a:lnTo>
                    <a:pt x="11" y="8"/>
                  </a:lnTo>
                  <a:lnTo>
                    <a:pt x="11" y="9"/>
                  </a:lnTo>
                  <a:lnTo>
                    <a:pt x="12" y="9"/>
                  </a:lnTo>
                  <a:lnTo>
                    <a:pt x="11" y="10"/>
                  </a:lnTo>
                  <a:lnTo>
                    <a:pt x="11" y="12"/>
                  </a:lnTo>
                  <a:lnTo>
                    <a:pt x="11" y="12"/>
                  </a:lnTo>
                  <a:lnTo>
                    <a:pt x="11" y="13"/>
                  </a:lnTo>
                  <a:lnTo>
                    <a:pt x="10" y="13"/>
                  </a:lnTo>
                  <a:lnTo>
                    <a:pt x="8" y="16"/>
                  </a:lnTo>
                  <a:lnTo>
                    <a:pt x="8" y="18"/>
                  </a:lnTo>
                  <a:lnTo>
                    <a:pt x="8" y="18"/>
                  </a:lnTo>
                  <a:lnTo>
                    <a:pt x="8" y="19"/>
                  </a:lnTo>
                  <a:lnTo>
                    <a:pt x="7" y="19"/>
                  </a:lnTo>
                  <a:lnTo>
                    <a:pt x="7" y="19"/>
                  </a:lnTo>
                  <a:lnTo>
                    <a:pt x="7" y="20"/>
                  </a:lnTo>
                  <a:lnTo>
                    <a:pt x="7" y="21"/>
                  </a:lnTo>
                  <a:lnTo>
                    <a:pt x="7" y="21"/>
                  </a:lnTo>
                  <a:lnTo>
                    <a:pt x="7" y="21"/>
                  </a:lnTo>
                  <a:lnTo>
                    <a:pt x="7" y="22"/>
                  </a:lnTo>
                  <a:lnTo>
                    <a:pt x="7" y="23"/>
                  </a:lnTo>
                  <a:lnTo>
                    <a:pt x="5" y="22"/>
                  </a:lnTo>
                  <a:lnTo>
                    <a:pt x="4" y="26"/>
                  </a:lnTo>
                  <a:lnTo>
                    <a:pt x="4" y="27"/>
                  </a:lnTo>
                  <a:lnTo>
                    <a:pt x="3" y="26"/>
                  </a:lnTo>
                  <a:lnTo>
                    <a:pt x="1" y="27"/>
                  </a:lnTo>
                  <a:lnTo>
                    <a:pt x="1" y="27"/>
                  </a:lnTo>
                  <a:lnTo>
                    <a:pt x="4" y="27"/>
                  </a:lnTo>
                  <a:lnTo>
                    <a:pt x="4" y="27"/>
                  </a:lnTo>
                  <a:lnTo>
                    <a:pt x="5" y="27"/>
                  </a:lnTo>
                  <a:lnTo>
                    <a:pt x="0" y="32"/>
                  </a:lnTo>
                  <a:lnTo>
                    <a:pt x="0" y="34"/>
                  </a:lnTo>
                  <a:lnTo>
                    <a:pt x="0" y="34"/>
                  </a:lnTo>
                  <a:lnTo>
                    <a:pt x="2" y="34"/>
                  </a:lnTo>
                  <a:lnTo>
                    <a:pt x="7" y="34"/>
                  </a:lnTo>
                  <a:lnTo>
                    <a:pt x="11" y="34"/>
                  </a:lnTo>
                  <a:lnTo>
                    <a:pt x="11" y="34"/>
                  </a:lnTo>
                  <a:lnTo>
                    <a:pt x="18" y="34"/>
                  </a:lnTo>
                  <a:lnTo>
                    <a:pt x="18" y="34"/>
                  </a:lnTo>
                  <a:lnTo>
                    <a:pt x="20" y="33"/>
                  </a:lnTo>
                  <a:lnTo>
                    <a:pt x="20" y="34"/>
                  </a:lnTo>
                  <a:lnTo>
                    <a:pt x="18" y="35"/>
                  </a:lnTo>
                  <a:lnTo>
                    <a:pt x="18" y="35"/>
                  </a:lnTo>
                  <a:lnTo>
                    <a:pt x="19" y="35"/>
                  </a:lnTo>
                  <a:lnTo>
                    <a:pt x="19" y="36"/>
                  </a:lnTo>
                  <a:lnTo>
                    <a:pt x="22" y="35"/>
                  </a:lnTo>
                  <a:lnTo>
                    <a:pt x="22" y="34"/>
                  </a:lnTo>
                  <a:lnTo>
                    <a:pt x="23" y="34"/>
                  </a:lnTo>
                  <a:lnTo>
                    <a:pt x="25" y="34"/>
                  </a:lnTo>
                  <a:lnTo>
                    <a:pt x="26" y="34"/>
                  </a:lnTo>
                  <a:lnTo>
                    <a:pt x="23" y="37"/>
                  </a:lnTo>
                  <a:lnTo>
                    <a:pt x="22" y="38"/>
                  </a:lnTo>
                  <a:lnTo>
                    <a:pt x="19" y="39"/>
                  </a:lnTo>
                  <a:lnTo>
                    <a:pt x="19" y="40"/>
                  </a:lnTo>
                  <a:lnTo>
                    <a:pt x="20" y="40"/>
                  </a:lnTo>
                  <a:lnTo>
                    <a:pt x="22" y="40"/>
                  </a:lnTo>
                  <a:lnTo>
                    <a:pt x="26" y="36"/>
                  </a:lnTo>
                  <a:lnTo>
                    <a:pt x="27" y="36"/>
                  </a:lnTo>
                  <a:lnTo>
                    <a:pt x="27" y="36"/>
                  </a:lnTo>
                  <a:lnTo>
                    <a:pt x="29" y="32"/>
                  </a:lnTo>
                  <a:lnTo>
                    <a:pt x="29" y="32"/>
                  </a:lnTo>
                  <a:lnTo>
                    <a:pt x="30" y="37"/>
                  </a:lnTo>
                  <a:lnTo>
                    <a:pt x="29" y="41"/>
                  </a:lnTo>
                  <a:lnTo>
                    <a:pt x="29" y="41"/>
                  </a:lnTo>
                  <a:lnTo>
                    <a:pt x="32" y="38"/>
                  </a:lnTo>
                  <a:lnTo>
                    <a:pt x="33" y="38"/>
                  </a:lnTo>
                  <a:lnTo>
                    <a:pt x="32" y="40"/>
                  </a:lnTo>
                  <a:lnTo>
                    <a:pt x="32" y="41"/>
                  </a:lnTo>
                  <a:lnTo>
                    <a:pt x="33" y="42"/>
                  </a:lnTo>
                  <a:lnTo>
                    <a:pt x="33" y="41"/>
                  </a:lnTo>
                  <a:lnTo>
                    <a:pt x="35" y="41"/>
                  </a:lnTo>
                  <a:lnTo>
                    <a:pt x="36" y="36"/>
                  </a:lnTo>
                  <a:lnTo>
                    <a:pt x="36" y="34"/>
                  </a:lnTo>
                  <a:lnTo>
                    <a:pt x="36" y="33"/>
                  </a:lnTo>
                  <a:lnTo>
                    <a:pt x="35" y="36"/>
                  </a:lnTo>
                  <a:lnTo>
                    <a:pt x="34" y="35"/>
                  </a:lnTo>
                  <a:lnTo>
                    <a:pt x="34" y="34"/>
                  </a:lnTo>
                  <a:lnTo>
                    <a:pt x="35" y="31"/>
                  </a:lnTo>
                  <a:lnTo>
                    <a:pt x="36" y="30"/>
                  </a:lnTo>
                  <a:lnTo>
                    <a:pt x="36" y="30"/>
                  </a:lnTo>
                  <a:lnTo>
                    <a:pt x="33" y="31"/>
                  </a:lnTo>
                  <a:lnTo>
                    <a:pt x="33" y="34"/>
                  </a:lnTo>
                  <a:lnTo>
                    <a:pt x="32" y="34"/>
                  </a:lnTo>
                  <a:lnTo>
                    <a:pt x="31" y="34"/>
                  </a:lnTo>
                  <a:lnTo>
                    <a:pt x="31" y="33"/>
                  </a:lnTo>
                  <a:lnTo>
                    <a:pt x="31" y="31"/>
                  </a:lnTo>
                  <a:lnTo>
                    <a:pt x="31" y="30"/>
                  </a:lnTo>
                  <a:lnTo>
                    <a:pt x="31" y="30"/>
                  </a:lnTo>
                  <a:lnTo>
                    <a:pt x="30" y="30"/>
                  </a:lnTo>
                  <a:lnTo>
                    <a:pt x="33" y="29"/>
                  </a:lnTo>
                  <a:lnTo>
                    <a:pt x="33" y="27"/>
                  </a:lnTo>
                  <a:lnTo>
                    <a:pt x="34" y="27"/>
                  </a:lnTo>
                  <a:lnTo>
                    <a:pt x="35" y="27"/>
                  </a:lnTo>
                  <a:lnTo>
                    <a:pt x="34" y="26"/>
                  </a:lnTo>
                  <a:lnTo>
                    <a:pt x="32" y="27"/>
                  </a:lnTo>
                  <a:lnTo>
                    <a:pt x="31" y="27"/>
                  </a:lnTo>
                  <a:lnTo>
                    <a:pt x="29" y="27"/>
                  </a:lnTo>
                  <a:lnTo>
                    <a:pt x="29" y="27"/>
                  </a:lnTo>
                  <a:lnTo>
                    <a:pt x="31" y="25"/>
                  </a:lnTo>
                  <a:lnTo>
                    <a:pt x="30" y="24"/>
                  </a:lnTo>
                  <a:lnTo>
                    <a:pt x="29" y="24"/>
                  </a:lnTo>
                  <a:lnTo>
                    <a:pt x="30" y="23"/>
                  </a:lnTo>
                  <a:lnTo>
                    <a:pt x="32" y="22"/>
                  </a:lnTo>
                  <a:lnTo>
                    <a:pt x="33" y="20"/>
                  </a:lnTo>
                  <a:lnTo>
                    <a:pt x="32" y="20"/>
                  </a:lnTo>
                  <a:lnTo>
                    <a:pt x="29" y="19"/>
                  </a:lnTo>
                  <a:lnTo>
                    <a:pt x="28" y="19"/>
                  </a:lnTo>
                  <a:lnTo>
                    <a:pt x="27" y="19"/>
                  </a:lnTo>
                  <a:lnTo>
                    <a:pt x="23" y="20"/>
                  </a:lnTo>
                  <a:lnTo>
                    <a:pt x="22" y="20"/>
                  </a:lnTo>
                  <a:lnTo>
                    <a:pt x="23" y="19"/>
                  </a:lnTo>
                  <a:lnTo>
                    <a:pt x="23" y="18"/>
                  </a:lnTo>
                  <a:lnTo>
                    <a:pt x="22" y="19"/>
                  </a:lnTo>
                  <a:lnTo>
                    <a:pt x="22" y="19"/>
                  </a:lnTo>
                  <a:lnTo>
                    <a:pt x="22" y="19"/>
                  </a:lnTo>
                  <a:lnTo>
                    <a:pt x="19" y="19"/>
                  </a:lnTo>
                  <a:lnTo>
                    <a:pt x="19" y="17"/>
                  </a:lnTo>
                  <a:lnTo>
                    <a:pt x="18" y="17"/>
                  </a:lnTo>
                  <a:lnTo>
                    <a:pt x="22" y="15"/>
                  </a:lnTo>
                  <a:lnTo>
                    <a:pt x="21" y="15"/>
                  </a:lnTo>
                  <a:lnTo>
                    <a:pt x="18" y="15"/>
                  </a:lnTo>
                  <a:lnTo>
                    <a:pt x="18" y="13"/>
                  </a:lnTo>
                  <a:lnTo>
                    <a:pt x="18" y="13"/>
                  </a:lnTo>
                  <a:lnTo>
                    <a:pt x="15" y="17"/>
                  </a:lnTo>
                  <a:lnTo>
                    <a:pt x="14" y="16"/>
                  </a:lnTo>
                  <a:lnTo>
                    <a:pt x="15" y="15"/>
                  </a:lnTo>
                  <a:lnTo>
                    <a:pt x="15" y="14"/>
                  </a:lnTo>
                  <a:lnTo>
                    <a:pt x="18" y="9"/>
                  </a:lnTo>
                  <a:lnTo>
                    <a:pt x="18" y="9"/>
                  </a:lnTo>
                  <a:lnTo>
                    <a:pt x="18" y="8"/>
                  </a:lnTo>
                  <a:lnTo>
                    <a:pt x="18" y="7"/>
                  </a:lnTo>
                  <a:lnTo>
                    <a:pt x="18" y="7"/>
                  </a:lnTo>
                  <a:lnTo>
                    <a:pt x="19" y="7"/>
                  </a:lnTo>
                  <a:lnTo>
                    <a:pt x="20" y="5"/>
                  </a:lnTo>
                  <a:lnTo>
                    <a:pt x="19" y="4"/>
                  </a:lnTo>
                  <a:lnTo>
                    <a:pt x="19" y="3"/>
                  </a:lnTo>
                  <a:lnTo>
                    <a:pt x="2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4" name="Freeform 112"/>
            <p:cNvSpPr>
              <a:spLocks/>
            </p:cNvSpPr>
            <p:nvPr/>
          </p:nvSpPr>
          <p:spPr bwMode="auto">
            <a:xfrm>
              <a:off x="4464561" y="2653045"/>
              <a:ext cx="3407" cy="8709"/>
            </a:xfrm>
            <a:custGeom>
              <a:avLst/>
              <a:gdLst/>
              <a:ahLst/>
              <a:cxnLst>
                <a:cxn ang="0">
                  <a:pos x="0" y="3"/>
                </a:cxn>
                <a:cxn ang="0">
                  <a:pos x="0" y="3"/>
                </a:cxn>
                <a:cxn ang="0">
                  <a:pos x="0" y="0"/>
                </a:cxn>
                <a:cxn ang="0">
                  <a:pos x="0" y="0"/>
                </a:cxn>
                <a:cxn ang="0">
                  <a:pos x="0" y="0"/>
                </a:cxn>
                <a:cxn ang="0">
                  <a:pos x="0" y="3"/>
                </a:cxn>
              </a:cxnLst>
              <a:rect l="0" t="0" r="r" b="b"/>
              <a:pathLst>
                <a:path h="3">
                  <a:moveTo>
                    <a:pt x="0" y="3"/>
                  </a:moveTo>
                  <a:lnTo>
                    <a:pt x="0" y="3"/>
                  </a:lnTo>
                  <a:lnTo>
                    <a:pt x="0" y="0"/>
                  </a:lnTo>
                  <a:lnTo>
                    <a:pt x="0" y="0"/>
                  </a:lnTo>
                  <a:lnTo>
                    <a:pt x="0" y="0"/>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5" name="Freeform 113"/>
            <p:cNvSpPr>
              <a:spLocks/>
            </p:cNvSpPr>
            <p:nvPr/>
          </p:nvSpPr>
          <p:spPr bwMode="auto">
            <a:xfrm>
              <a:off x="5588747" y="2545630"/>
              <a:ext cx="3407" cy="2903"/>
            </a:xfrm>
            <a:custGeom>
              <a:avLst/>
              <a:gdLst/>
              <a:ahLst/>
              <a:cxnLst>
                <a:cxn ang="0">
                  <a:pos x="1" y="0"/>
                </a:cxn>
                <a:cxn ang="0">
                  <a:pos x="1" y="0"/>
                </a:cxn>
                <a:cxn ang="0">
                  <a:pos x="0" y="0"/>
                </a:cxn>
                <a:cxn ang="0">
                  <a:pos x="0" y="1"/>
                </a:cxn>
                <a:cxn ang="0">
                  <a:pos x="0" y="1"/>
                </a:cxn>
                <a:cxn ang="0">
                  <a:pos x="1" y="0"/>
                </a:cxn>
              </a:cxnLst>
              <a:rect l="0" t="0" r="r" b="b"/>
              <a:pathLst>
                <a:path w="1" h="1">
                  <a:moveTo>
                    <a:pt x="1" y="0"/>
                  </a:moveTo>
                  <a:lnTo>
                    <a:pt x="1" y="0"/>
                  </a:lnTo>
                  <a:lnTo>
                    <a:pt x="0" y="0"/>
                  </a:lnTo>
                  <a:lnTo>
                    <a:pt x="0" y="1"/>
                  </a:lnTo>
                  <a:lnTo>
                    <a:pt x="0"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6" name="Freeform 114"/>
            <p:cNvSpPr>
              <a:spLocks/>
            </p:cNvSpPr>
            <p:nvPr/>
          </p:nvSpPr>
          <p:spPr bwMode="auto">
            <a:xfrm>
              <a:off x="5960069" y="2899807"/>
              <a:ext cx="54506" cy="14515"/>
            </a:xfrm>
            <a:custGeom>
              <a:avLst/>
              <a:gdLst/>
              <a:ahLst/>
              <a:cxnLst>
                <a:cxn ang="0">
                  <a:pos x="1" y="0"/>
                </a:cxn>
                <a:cxn ang="0">
                  <a:pos x="1" y="0"/>
                </a:cxn>
                <a:cxn ang="0">
                  <a:pos x="1" y="1"/>
                </a:cxn>
                <a:cxn ang="0">
                  <a:pos x="1" y="1"/>
                </a:cxn>
                <a:cxn ang="0">
                  <a:pos x="0" y="2"/>
                </a:cxn>
                <a:cxn ang="0">
                  <a:pos x="5" y="3"/>
                </a:cxn>
                <a:cxn ang="0">
                  <a:pos x="6" y="3"/>
                </a:cxn>
                <a:cxn ang="0">
                  <a:pos x="7" y="4"/>
                </a:cxn>
                <a:cxn ang="0">
                  <a:pos x="7" y="5"/>
                </a:cxn>
                <a:cxn ang="0">
                  <a:pos x="13" y="4"/>
                </a:cxn>
                <a:cxn ang="0">
                  <a:pos x="15" y="4"/>
                </a:cxn>
                <a:cxn ang="0">
                  <a:pos x="16" y="2"/>
                </a:cxn>
                <a:cxn ang="0">
                  <a:pos x="16" y="2"/>
                </a:cxn>
                <a:cxn ang="0">
                  <a:pos x="13" y="3"/>
                </a:cxn>
                <a:cxn ang="0">
                  <a:pos x="12" y="2"/>
                </a:cxn>
                <a:cxn ang="0">
                  <a:pos x="12" y="2"/>
                </a:cxn>
                <a:cxn ang="0">
                  <a:pos x="9" y="2"/>
                </a:cxn>
                <a:cxn ang="0">
                  <a:pos x="9" y="2"/>
                </a:cxn>
                <a:cxn ang="0">
                  <a:pos x="9" y="2"/>
                </a:cxn>
                <a:cxn ang="0">
                  <a:pos x="8" y="1"/>
                </a:cxn>
                <a:cxn ang="0">
                  <a:pos x="5" y="2"/>
                </a:cxn>
                <a:cxn ang="0">
                  <a:pos x="4" y="1"/>
                </a:cxn>
                <a:cxn ang="0">
                  <a:pos x="4" y="1"/>
                </a:cxn>
                <a:cxn ang="0">
                  <a:pos x="4" y="1"/>
                </a:cxn>
                <a:cxn ang="0">
                  <a:pos x="4" y="0"/>
                </a:cxn>
                <a:cxn ang="0">
                  <a:pos x="3" y="1"/>
                </a:cxn>
                <a:cxn ang="0">
                  <a:pos x="1" y="0"/>
                </a:cxn>
              </a:cxnLst>
              <a:rect l="0" t="0" r="r" b="b"/>
              <a:pathLst>
                <a:path w="16" h="5">
                  <a:moveTo>
                    <a:pt x="1" y="0"/>
                  </a:moveTo>
                  <a:lnTo>
                    <a:pt x="1" y="0"/>
                  </a:lnTo>
                  <a:lnTo>
                    <a:pt x="1" y="1"/>
                  </a:lnTo>
                  <a:lnTo>
                    <a:pt x="1" y="1"/>
                  </a:lnTo>
                  <a:lnTo>
                    <a:pt x="0" y="2"/>
                  </a:lnTo>
                  <a:lnTo>
                    <a:pt x="5" y="3"/>
                  </a:lnTo>
                  <a:lnTo>
                    <a:pt x="6" y="3"/>
                  </a:lnTo>
                  <a:lnTo>
                    <a:pt x="7" y="4"/>
                  </a:lnTo>
                  <a:lnTo>
                    <a:pt x="7" y="5"/>
                  </a:lnTo>
                  <a:lnTo>
                    <a:pt x="13" y="4"/>
                  </a:lnTo>
                  <a:lnTo>
                    <a:pt x="15" y="4"/>
                  </a:lnTo>
                  <a:lnTo>
                    <a:pt x="16" y="2"/>
                  </a:lnTo>
                  <a:lnTo>
                    <a:pt x="16" y="2"/>
                  </a:lnTo>
                  <a:lnTo>
                    <a:pt x="13" y="3"/>
                  </a:lnTo>
                  <a:lnTo>
                    <a:pt x="12" y="2"/>
                  </a:lnTo>
                  <a:lnTo>
                    <a:pt x="12" y="2"/>
                  </a:lnTo>
                  <a:lnTo>
                    <a:pt x="9" y="2"/>
                  </a:lnTo>
                  <a:lnTo>
                    <a:pt x="9" y="2"/>
                  </a:lnTo>
                  <a:lnTo>
                    <a:pt x="9" y="2"/>
                  </a:lnTo>
                  <a:lnTo>
                    <a:pt x="8" y="1"/>
                  </a:lnTo>
                  <a:lnTo>
                    <a:pt x="5" y="2"/>
                  </a:lnTo>
                  <a:lnTo>
                    <a:pt x="4" y="1"/>
                  </a:lnTo>
                  <a:lnTo>
                    <a:pt x="4" y="1"/>
                  </a:lnTo>
                  <a:lnTo>
                    <a:pt x="4" y="1"/>
                  </a:lnTo>
                  <a:lnTo>
                    <a:pt x="4" y="0"/>
                  </a:lnTo>
                  <a:lnTo>
                    <a:pt x="3"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7" name="Freeform 115"/>
            <p:cNvSpPr>
              <a:spLocks/>
            </p:cNvSpPr>
            <p:nvPr/>
          </p:nvSpPr>
          <p:spPr bwMode="auto">
            <a:xfrm>
              <a:off x="5990729" y="2809811"/>
              <a:ext cx="3407" cy="5806"/>
            </a:xfrm>
            <a:custGeom>
              <a:avLst/>
              <a:gdLst/>
              <a:ahLst/>
              <a:cxnLst>
                <a:cxn ang="0">
                  <a:pos x="0" y="1"/>
                </a:cxn>
                <a:cxn ang="0">
                  <a:pos x="1" y="2"/>
                </a:cxn>
                <a:cxn ang="0">
                  <a:pos x="1" y="1"/>
                </a:cxn>
                <a:cxn ang="0">
                  <a:pos x="1" y="1"/>
                </a:cxn>
                <a:cxn ang="0">
                  <a:pos x="1" y="0"/>
                </a:cxn>
                <a:cxn ang="0">
                  <a:pos x="0" y="0"/>
                </a:cxn>
                <a:cxn ang="0">
                  <a:pos x="0" y="0"/>
                </a:cxn>
                <a:cxn ang="0">
                  <a:pos x="0" y="1"/>
                </a:cxn>
                <a:cxn ang="0">
                  <a:pos x="0" y="2"/>
                </a:cxn>
                <a:cxn ang="0">
                  <a:pos x="0" y="1"/>
                </a:cxn>
              </a:cxnLst>
              <a:rect l="0" t="0" r="r" b="b"/>
              <a:pathLst>
                <a:path w="1" h="2">
                  <a:moveTo>
                    <a:pt x="0" y="1"/>
                  </a:moveTo>
                  <a:lnTo>
                    <a:pt x="1" y="2"/>
                  </a:lnTo>
                  <a:lnTo>
                    <a:pt x="1" y="1"/>
                  </a:lnTo>
                  <a:lnTo>
                    <a:pt x="1" y="1"/>
                  </a:lnTo>
                  <a:lnTo>
                    <a:pt x="1" y="0"/>
                  </a:lnTo>
                  <a:lnTo>
                    <a:pt x="0" y="0"/>
                  </a:lnTo>
                  <a:lnTo>
                    <a:pt x="0" y="0"/>
                  </a:lnTo>
                  <a:lnTo>
                    <a:pt x="0" y="1"/>
                  </a:lnTo>
                  <a:lnTo>
                    <a:pt x="0" y="2"/>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8" name="Freeform 116"/>
            <p:cNvSpPr>
              <a:spLocks/>
            </p:cNvSpPr>
            <p:nvPr/>
          </p:nvSpPr>
          <p:spPr bwMode="auto">
            <a:xfrm>
              <a:off x="5983916" y="2853358"/>
              <a:ext cx="6813" cy="5806"/>
            </a:xfrm>
            <a:custGeom>
              <a:avLst/>
              <a:gdLst/>
              <a:ahLst/>
              <a:cxnLst>
                <a:cxn ang="0">
                  <a:pos x="0" y="0"/>
                </a:cxn>
                <a:cxn ang="0">
                  <a:pos x="1" y="2"/>
                </a:cxn>
                <a:cxn ang="0">
                  <a:pos x="1" y="2"/>
                </a:cxn>
                <a:cxn ang="0">
                  <a:pos x="2" y="2"/>
                </a:cxn>
                <a:cxn ang="0">
                  <a:pos x="2" y="1"/>
                </a:cxn>
                <a:cxn ang="0">
                  <a:pos x="1" y="0"/>
                </a:cxn>
                <a:cxn ang="0">
                  <a:pos x="1" y="0"/>
                </a:cxn>
                <a:cxn ang="0">
                  <a:pos x="0" y="0"/>
                </a:cxn>
                <a:cxn ang="0">
                  <a:pos x="0" y="0"/>
                </a:cxn>
              </a:cxnLst>
              <a:rect l="0" t="0" r="r" b="b"/>
              <a:pathLst>
                <a:path w="2" h="2">
                  <a:moveTo>
                    <a:pt x="0" y="0"/>
                  </a:moveTo>
                  <a:lnTo>
                    <a:pt x="1" y="2"/>
                  </a:lnTo>
                  <a:lnTo>
                    <a:pt x="1" y="2"/>
                  </a:lnTo>
                  <a:lnTo>
                    <a:pt x="2" y="2"/>
                  </a:lnTo>
                  <a:lnTo>
                    <a:pt x="2" y="1"/>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9" name="Freeform 117"/>
            <p:cNvSpPr>
              <a:spLocks/>
            </p:cNvSpPr>
            <p:nvPr/>
          </p:nvSpPr>
          <p:spPr bwMode="auto">
            <a:xfrm>
              <a:off x="5977102" y="2795296"/>
              <a:ext cx="6813" cy="5806"/>
            </a:xfrm>
            <a:custGeom>
              <a:avLst/>
              <a:gdLst/>
              <a:ahLst/>
              <a:cxnLst>
                <a:cxn ang="0">
                  <a:pos x="2" y="0"/>
                </a:cxn>
                <a:cxn ang="0">
                  <a:pos x="1" y="0"/>
                </a:cxn>
                <a:cxn ang="0">
                  <a:pos x="0" y="1"/>
                </a:cxn>
                <a:cxn ang="0">
                  <a:pos x="0" y="1"/>
                </a:cxn>
                <a:cxn ang="0">
                  <a:pos x="1" y="2"/>
                </a:cxn>
                <a:cxn ang="0">
                  <a:pos x="2" y="1"/>
                </a:cxn>
                <a:cxn ang="0">
                  <a:pos x="2" y="1"/>
                </a:cxn>
                <a:cxn ang="0">
                  <a:pos x="2" y="1"/>
                </a:cxn>
                <a:cxn ang="0">
                  <a:pos x="2" y="0"/>
                </a:cxn>
              </a:cxnLst>
              <a:rect l="0" t="0" r="r" b="b"/>
              <a:pathLst>
                <a:path w="2" h="2">
                  <a:moveTo>
                    <a:pt x="2" y="0"/>
                  </a:moveTo>
                  <a:lnTo>
                    <a:pt x="1" y="0"/>
                  </a:lnTo>
                  <a:lnTo>
                    <a:pt x="0" y="1"/>
                  </a:lnTo>
                  <a:lnTo>
                    <a:pt x="0" y="1"/>
                  </a:lnTo>
                  <a:lnTo>
                    <a:pt x="1" y="2"/>
                  </a:lnTo>
                  <a:lnTo>
                    <a:pt x="2" y="1"/>
                  </a:lnTo>
                  <a:lnTo>
                    <a:pt x="2" y="1"/>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0" name="Freeform 118"/>
            <p:cNvSpPr>
              <a:spLocks/>
            </p:cNvSpPr>
            <p:nvPr/>
          </p:nvSpPr>
          <p:spPr bwMode="auto">
            <a:xfrm>
              <a:off x="5949849" y="2833036"/>
              <a:ext cx="30660" cy="20322"/>
            </a:xfrm>
            <a:custGeom>
              <a:avLst/>
              <a:gdLst/>
              <a:ahLst/>
              <a:cxnLst>
                <a:cxn ang="0">
                  <a:pos x="6" y="2"/>
                </a:cxn>
                <a:cxn ang="0">
                  <a:pos x="4" y="1"/>
                </a:cxn>
                <a:cxn ang="0">
                  <a:pos x="2" y="0"/>
                </a:cxn>
                <a:cxn ang="0">
                  <a:pos x="2" y="0"/>
                </a:cxn>
                <a:cxn ang="0">
                  <a:pos x="1" y="0"/>
                </a:cxn>
                <a:cxn ang="0">
                  <a:pos x="0" y="0"/>
                </a:cxn>
                <a:cxn ang="0">
                  <a:pos x="1" y="0"/>
                </a:cxn>
                <a:cxn ang="0">
                  <a:pos x="3" y="3"/>
                </a:cxn>
                <a:cxn ang="0">
                  <a:pos x="4" y="3"/>
                </a:cxn>
                <a:cxn ang="0">
                  <a:pos x="4" y="3"/>
                </a:cxn>
                <a:cxn ang="0">
                  <a:pos x="5" y="4"/>
                </a:cxn>
                <a:cxn ang="0">
                  <a:pos x="7" y="5"/>
                </a:cxn>
                <a:cxn ang="0">
                  <a:pos x="7" y="5"/>
                </a:cxn>
                <a:cxn ang="0">
                  <a:pos x="7" y="7"/>
                </a:cxn>
                <a:cxn ang="0">
                  <a:pos x="8" y="7"/>
                </a:cxn>
                <a:cxn ang="0">
                  <a:pos x="9" y="7"/>
                </a:cxn>
                <a:cxn ang="0">
                  <a:pos x="9" y="6"/>
                </a:cxn>
                <a:cxn ang="0">
                  <a:pos x="9" y="7"/>
                </a:cxn>
                <a:cxn ang="0">
                  <a:pos x="9" y="6"/>
                </a:cxn>
                <a:cxn ang="0">
                  <a:pos x="8" y="5"/>
                </a:cxn>
                <a:cxn ang="0">
                  <a:pos x="7" y="3"/>
                </a:cxn>
                <a:cxn ang="0">
                  <a:pos x="7" y="3"/>
                </a:cxn>
                <a:cxn ang="0">
                  <a:pos x="6" y="2"/>
                </a:cxn>
              </a:cxnLst>
              <a:rect l="0" t="0" r="r" b="b"/>
              <a:pathLst>
                <a:path w="9" h="7">
                  <a:moveTo>
                    <a:pt x="6" y="2"/>
                  </a:moveTo>
                  <a:lnTo>
                    <a:pt x="4" y="1"/>
                  </a:lnTo>
                  <a:lnTo>
                    <a:pt x="2" y="0"/>
                  </a:lnTo>
                  <a:lnTo>
                    <a:pt x="2" y="0"/>
                  </a:lnTo>
                  <a:lnTo>
                    <a:pt x="1" y="0"/>
                  </a:lnTo>
                  <a:lnTo>
                    <a:pt x="0" y="0"/>
                  </a:lnTo>
                  <a:lnTo>
                    <a:pt x="1" y="0"/>
                  </a:lnTo>
                  <a:lnTo>
                    <a:pt x="3" y="3"/>
                  </a:lnTo>
                  <a:lnTo>
                    <a:pt x="4" y="3"/>
                  </a:lnTo>
                  <a:lnTo>
                    <a:pt x="4" y="3"/>
                  </a:lnTo>
                  <a:lnTo>
                    <a:pt x="5" y="4"/>
                  </a:lnTo>
                  <a:lnTo>
                    <a:pt x="7" y="5"/>
                  </a:lnTo>
                  <a:lnTo>
                    <a:pt x="7" y="5"/>
                  </a:lnTo>
                  <a:lnTo>
                    <a:pt x="7" y="7"/>
                  </a:lnTo>
                  <a:lnTo>
                    <a:pt x="8" y="7"/>
                  </a:lnTo>
                  <a:lnTo>
                    <a:pt x="9" y="7"/>
                  </a:lnTo>
                  <a:lnTo>
                    <a:pt x="9" y="6"/>
                  </a:lnTo>
                  <a:lnTo>
                    <a:pt x="9" y="7"/>
                  </a:lnTo>
                  <a:lnTo>
                    <a:pt x="9" y="6"/>
                  </a:lnTo>
                  <a:lnTo>
                    <a:pt x="8" y="5"/>
                  </a:lnTo>
                  <a:lnTo>
                    <a:pt x="7" y="3"/>
                  </a:lnTo>
                  <a:lnTo>
                    <a:pt x="7" y="3"/>
                  </a:lnTo>
                  <a:lnTo>
                    <a:pt x="6"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1" name="Freeform 119"/>
            <p:cNvSpPr>
              <a:spLocks/>
            </p:cNvSpPr>
            <p:nvPr/>
          </p:nvSpPr>
          <p:spPr bwMode="auto">
            <a:xfrm>
              <a:off x="6126994" y="2896904"/>
              <a:ext cx="40879" cy="20322"/>
            </a:xfrm>
            <a:custGeom>
              <a:avLst/>
              <a:gdLst/>
              <a:ahLst/>
              <a:cxnLst>
                <a:cxn ang="0">
                  <a:pos x="11" y="2"/>
                </a:cxn>
                <a:cxn ang="0">
                  <a:pos x="12" y="1"/>
                </a:cxn>
                <a:cxn ang="0">
                  <a:pos x="12" y="0"/>
                </a:cxn>
                <a:cxn ang="0">
                  <a:pos x="12" y="0"/>
                </a:cxn>
                <a:cxn ang="0">
                  <a:pos x="9" y="2"/>
                </a:cxn>
                <a:cxn ang="0">
                  <a:pos x="4" y="3"/>
                </a:cxn>
                <a:cxn ang="0">
                  <a:pos x="3" y="3"/>
                </a:cxn>
                <a:cxn ang="0">
                  <a:pos x="3" y="3"/>
                </a:cxn>
                <a:cxn ang="0">
                  <a:pos x="0" y="5"/>
                </a:cxn>
                <a:cxn ang="0">
                  <a:pos x="1" y="7"/>
                </a:cxn>
                <a:cxn ang="0">
                  <a:pos x="3" y="7"/>
                </a:cxn>
                <a:cxn ang="0">
                  <a:pos x="4" y="7"/>
                </a:cxn>
                <a:cxn ang="0">
                  <a:pos x="5" y="7"/>
                </a:cxn>
                <a:cxn ang="0">
                  <a:pos x="7" y="7"/>
                </a:cxn>
                <a:cxn ang="0">
                  <a:pos x="8" y="6"/>
                </a:cxn>
                <a:cxn ang="0">
                  <a:pos x="9" y="5"/>
                </a:cxn>
                <a:cxn ang="0">
                  <a:pos x="10" y="4"/>
                </a:cxn>
                <a:cxn ang="0">
                  <a:pos x="10" y="4"/>
                </a:cxn>
                <a:cxn ang="0">
                  <a:pos x="11" y="3"/>
                </a:cxn>
                <a:cxn ang="0">
                  <a:pos x="11" y="2"/>
                </a:cxn>
              </a:cxnLst>
              <a:rect l="0" t="0" r="r" b="b"/>
              <a:pathLst>
                <a:path w="12" h="7">
                  <a:moveTo>
                    <a:pt x="11" y="2"/>
                  </a:moveTo>
                  <a:lnTo>
                    <a:pt x="12" y="1"/>
                  </a:lnTo>
                  <a:lnTo>
                    <a:pt x="12" y="0"/>
                  </a:lnTo>
                  <a:lnTo>
                    <a:pt x="12" y="0"/>
                  </a:lnTo>
                  <a:lnTo>
                    <a:pt x="9" y="2"/>
                  </a:lnTo>
                  <a:lnTo>
                    <a:pt x="4" y="3"/>
                  </a:lnTo>
                  <a:lnTo>
                    <a:pt x="3" y="3"/>
                  </a:lnTo>
                  <a:lnTo>
                    <a:pt x="3" y="3"/>
                  </a:lnTo>
                  <a:lnTo>
                    <a:pt x="0" y="5"/>
                  </a:lnTo>
                  <a:lnTo>
                    <a:pt x="1" y="7"/>
                  </a:lnTo>
                  <a:lnTo>
                    <a:pt x="3" y="7"/>
                  </a:lnTo>
                  <a:lnTo>
                    <a:pt x="4" y="7"/>
                  </a:lnTo>
                  <a:lnTo>
                    <a:pt x="5" y="7"/>
                  </a:lnTo>
                  <a:lnTo>
                    <a:pt x="7" y="7"/>
                  </a:lnTo>
                  <a:lnTo>
                    <a:pt x="8" y="6"/>
                  </a:lnTo>
                  <a:lnTo>
                    <a:pt x="9" y="5"/>
                  </a:lnTo>
                  <a:lnTo>
                    <a:pt x="10" y="4"/>
                  </a:lnTo>
                  <a:lnTo>
                    <a:pt x="10" y="4"/>
                  </a:lnTo>
                  <a:lnTo>
                    <a:pt x="11" y="3"/>
                  </a:lnTo>
                  <a:lnTo>
                    <a:pt x="1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2" name="Freeform 120"/>
            <p:cNvSpPr>
              <a:spLocks/>
            </p:cNvSpPr>
            <p:nvPr/>
          </p:nvSpPr>
          <p:spPr bwMode="auto">
            <a:xfrm>
              <a:off x="5994135" y="2867873"/>
              <a:ext cx="6813" cy="5806"/>
            </a:xfrm>
            <a:custGeom>
              <a:avLst/>
              <a:gdLst/>
              <a:ahLst/>
              <a:cxnLst>
                <a:cxn ang="0">
                  <a:pos x="2" y="0"/>
                </a:cxn>
                <a:cxn ang="0">
                  <a:pos x="1" y="1"/>
                </a:cxn>
                <a:cxn ang="0">
                  <a:pos x="0" y="1"/>
                </a:cxn>
                <a:cxn ang="0">
                  <a:pos x="0" y="2"/>
                </a:cxn>
                <a:cxn ang="0">
                  <a:pos x="1" y="2"/>
                </a:cxn>
                <a:cxn ang="0">
                  <a:pos x="2" y="2"/>
                </a:cxn>
                <a:cxn ang="0">
                  <a:pos x="2" y="0"/>
                </a:cxn>
              </a:cxnLst>
              <a:rect l="0" t="0" r="r" b="b"/>
              <a:pathLst>
                <a:path w="2" h="2">
                  <a:moveTo>
                    <a:pt x="2" y="0"/>
                  </a:moveTo>
                  <a:lnTo>
                    <a:pt x="1" y="1"/>
                  </a:lnTo>
                  <a:lnTo>
                    <a:pt x="0" y="1"/>
                  </a:lnTo>
                  <a:lnTo>
                    <a:pt x="0" y="2"/>
                  </a:lnTo>
                  <a:lnTo>
                    <a:pt x="1" y="2"/>
                  </a:lnTo>
                  <a:lnTo>
                    <a:pt x="2" y="2"/>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3" name="Freeform 121"/>
            <p:cNvSpPr>
              <a:spLocks/>
            </p:cNvSpPr>
            <p:nvPr/>
          </p:nvSpPr>
          <p:spPr bwMode="auto">
            <a:xfrm>
              <a:off x="5595560" y="2809811"/>
              <a:ext cx="6813" cy="2903"/>
            </a:xfrm>
            <a:custGeom>
              <a:avLst/>
              <a:gdLst/>
              <a:ahLst/>
              <a:cxnLst>
                <a:cxn ang="0">
                  <a:pos x="1" y="1"/>
                </a:cxn>
                <a:cxn ang="0">
                  <a:pos x="2" y="1"/>
                </a:cxn>
                <a:cxn ang="0">
                  <a:pos x="2" y="0"/>
                </a:cxn>
                <a:cxn ang="0">
                  <a:pos x="1" y="0"/>
                </a:cxn>
                <a:cxn ang="0">
                  <a:pos x="1" y="0"/>
                </a:cxn>
                <a:cxn ang="0">
                  <a:pos x="1" y="0"/>
                </a:cxn>
                <a:cxn ang="0">
                  <a:pos x="0" y="0"/>
                </a:cxn>
                <a:cxn ang="0">
                  <a:pos x="0" y="0"/>
                </a:cxn>
                <a:cxn ang="0">
                  <a:pos x="0" y="1"/>
                </a:cxn>
                <a:cxn ang="0">
                  <a:pos x="1" y="1"/>
                </a:cxn>
              </a:cxnLst>
              <a:rect l="0" t="0" r="r" b="b"/>
              <a:pathLst>
                <a:path w="2" h="1">
                  <a:moveTo>
                    <a:pt x="1" y="1"/>
                  </a:moveTo>
                  <a:lnTo>
                    <a:pt x="2" y="1"/>
                  </a:lnTo>
                  <a:lnTo>
                    <a:pt x="2" y="0"/>
                  </a:lnTo>
                  <a:lnTo>
                    <a:pt x="1" y="0"/>
                  </a:lnTo>
                  <a:lnTo>
                    <a:pt x="1" y="0"/>
                  </a:lnTo>
                  <a:lnTo>
                    <a:pt x="1" y="0"/>
                  </a:lnTo>
                  <a:lnTo>
                    <a:pt x="0" y="0"/>
                  </a:lnTo>
                  <a:lnTo>
                    <a:pt x="0" y="0"/>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4" name="Freeform 122"/>
            <p:cNvSpPr>
              <a:spLocks/>
            </p:cNvSpPr>
            <p:nvPr/>
          </p:nvSpPr>
          <p:spPr bwMode="auto">
            <a:xfrm>
              <a:off x="6004355" y="2838842"/>
              <a:ext cx="6813" cy="8709"/>
            </a:xfrm>
            <a:custGeom>
              <a:avLst/>
              <a:gdLst/>
              <a:ahLst/>
              <a:cxnLst>
                <a:cxn ang="0">
                  <a:pos x="0" y="3"/>
                </a:cxn>
                <a:cxn ang="0">
                  <a:pos x="0" y="3"/>
                </a:cxn>
                <a:cxn ang="0">
                  <a:pos x="1" y="2"/>
                </a:cxn>
                <a:cxn ang="0">
                  <a:pos x="2" y="1"/>
                </a:cxn>
                <a:cxn ang="0">
                  <a:pos x="1" y="0"/>
                </a:cxn>
                <a:cxn ang="0">
                  <a:pos x="0" y="0"/>
                </a:cxn>
                <a:cxn ang="0">
                  <a:pos x="0" y="1"/>
                </a:cxn>
                <a:cxn ang="0">
                  <a:pos x="1" y="1"/>
                </a:cxn>
                <a:cxn ang="0">
                  <a:pos x="0" y="2"/>
                </a:cxn>
                <a:cxn ang="0">
                  <a:pos x="0" y="3"/>
                </a:cxn>
              </a:cxnLst>
              <a:rect l="0" t="0" r="r" b="b"/>
              <a:pathLst>
                <a:path w="2" h="3">
                  <a:moveTo>
                    <a:pt x="0" y="3"/>
                  </a:moveTo>
                  <a:lnTo>
                    <a:pt x="0" y="3"/>
                  </a:lnTo>
                  <a:lnTo>
                    <a:pt x="1" y="2"/>
                  </a:lnTo>
                  <a:lnTo>
                    <a:pt x="2" y="1"/>
                  </a:lnTo>
                  <a:lnTo>
                    <a:pt x="1" y="0"/>
                  </a:lnTo>
                  <a:lnTo>
                    <a:pt x="0" y="0"/>
                  </a:lnTo>
                  <a:lnTo>
                    <a:pt x="0" y="1"/>
                  </a:lnTo>
                  <a:lnTo>
                    <a:pt x="1" y="1"/>
                  </a:lnTo>
                  <a:lnTo>
                    <a:pt x="0" y="2"/>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5" name="Freeform 123"/>
            <p:cNvSpPr>
              <a:spLocks/>
            </p:cNvSpPr>
            <p:nvPr/>
          </p:nvSpPr>
          <p:spPr bwMode="auto">
            <a:xfrm>
              <a:off x="6004355" y="2821424"/>
              <a:ext cx="13626" cy="11612"/>
            </a:xfrm>
            <a:custGeom>
              <a:avLst/>
              <a:gdLst/>
              <a:ahLst/>
              <a:cxnLst>
                <a:cxn ang="0">
                  <a:pos x="3" y="4"/>
                </a:cxn>
                <a:cxn ang="0">
                  <a:pos x="3" y="3"/>
                </a:cxn>
                <a:cxn ang="0">
                  <a:pos x="3" y="3"/>
                </a:cxn>
                <a:cxn ang="0">
                  <a:pos x="3" y="3"/>
                </a:cxn>
                <a:cxn ang="0">
                  <a:pos x="4" y="3"/>
                </a:cxn>
                <a:cxn ang="0">
                  <a:pos x="3" y="0"/>
                </a:cxn>
                <a:cxn ang="0">
                  <a:pos x="0" y="1"/>
                </a:cxn>
                <a:cxn ang="0">
                  <a:pos x="0" y="3"/>
                </a:cxn>
                <a:cxn ang="0">
                  <a:pos x="1" y="3"/>
                </a:cxn>
                <a:cxn ang="0">
                  <a:pos x="2" y="2"/>
                </a:cxn>
                <a:cxn ang="0">
                  <a:pos x="2" y="2"/>
                </a:cxn>
                <a:cxn ang="0">
                  <a:pos x="2" y="3"/>
                </a:cxn>
                <a:cxn ang="0">
                  <a:pos x="3" y="4"/>
                </a:cxn>
              </a:cxnLst>
              <a:rect l="0" t="0" r="r" b="b"/>
              <a:pathLst>
                <a:path w="4" h="4">
                  <a:moveTo>
                    <a:pt x="3" y="4"/>
                  </a:moveTo>
                  <a:lnTo>
                    <a:pt x="3" y="3"/>
                  </a:lnTo>
                  <a:lnTo>
                    <a:pt x="3" y="3"/>
                  </a:lnTo>
                  <a:lnTo>
                    <a:pt x="3" y="3"/>
                  </a:lnTo>
                  <a:lnTo>
                    <a:pt x="4" y="3"/>
                  </a:lnTo>
                  <a:lnTo>
                    <a:pt x="3" y="0"/>
                  </a:lnTo>
                  <a:lnTo>
                    <a:pt x="0" y="1"/>
                  </a:lnTo>
                  <a:lnTo>
                    <a:pt x="0" y="3"/>
                  </a:lnTo>
                  <a:lnTo>
                    <a:pt x="1" y="3"/>
                  </a:lnTo>
                  <a:lnTo>
                    <a:pt x="2" y="2"/>
                  </a:lnTo>
                  <a:lnTo>
                    <a:pt x="2" y="2"/>
                  </a:lnTo>
                  <a:lnTo>
                    <a:pt x="2" y="3"/>
                  </a:lnTo>
                  <a:lnTo>
                    <a:pt x="3"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6" name="Freeform 124"/>
            <p:cNvSpPr>
              <a:spLocks/>
            </p:cNvSpPr>
            <p:nvPr/>
          </p:nvSpPr>
          <p:spPr bwMode="auto">
            <a:xfrm>
              <a:off x="6038422" y="2885292"/>
              <a:ext cx="13626" cy="8709"/>
            </a:xfrm>
            <a:custGeom>
              <a:avLst/>
              <a:gdLst/>
              <a:ahLst/>
              <a:cxnLst>
                <a:cxn ang="0">
                  <a:pos x="3" y="2"/>
                </a:cxn>
                <a:cxn ang="0">
                  <a:pos x="3" y="1"/>
                </a:cxn>
                <a:cxn ang="0">
                  <a:pos x="4" y="0"/>
                </a:cxn>
                <a:cxn ang="0">
                  <a:pos x="4" y="0"/>
                </a:cxn>
                <a:cxn ang="0">
                  <a:pos x="2" y="0"/>
                </a:cxn>
                <a:cxn ang="0">
                  <a:pos x="0" y="1"/>
                </a:cxn>
                <a:cxn ang="0">
                  <a:pos x="0" y="2"/>
                </a:cxn>
                <a:cxn ang="0">
                  <a:pos x="0" y="3"/>
                </a:cxn>
                <a:cxn ang="0">
                  <a:pos x="2" y="2"/>
                </a:cxn>
                <a:cxn ang="0">
                  <a:pos x="3" y="2"/>
                </a:cxn>
              </a:cxnLst>
              <a:rect l="0" t="0" r="r" b="b"/>
              <a:pathLst>
                <a:path w="4" h="3">
                  <a:moveTo>
                    <a:pt x="3" y="2"/>
                  </a:moveTo>
                  <a:lnTo>
                    <a:pt x="3" y="1"/>
                  </a:lnTo>
                  <a:lnTo>
                    <a:pt x="4" y="0"/>
                  </a:lnTo>
                  <a:lnTo>
                    <a:pt x="4" y="0"/>
                  </a:lnTo>
                  <a:lnTo>
                    <a:pt x="2" y="0"/>
                  </a:lnTo>
                  <a:lnTo>
                    <a:pt x="0" y="1"/>
                  </a:lnTo>
                  <a:lnTo>
                    <a:pt x="0" y="2"/>
                  </a:lnTo>
                  <a:lnTo>
                    <a:pt x="0" y="3"/>
                  </a:lnTo>
                  <a:lnTo>
                    <a:pt x="2" y="2"/>
                  </a:lnTo>
                  <a:lnTo>
                    <a:pt x="3"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7" name="Freeform 125"/>
            <p:cNvSpPr>
              <a:spLocks/>
            </p:cNvSpPr>
            <p:nvPr/>
          </p:nvSpPr>
          <p:spPr bwMode="auto">
            <a:xfrm>
              <a:off x="5718199" y="2931741"/>
              <a:ext cx="3407" cy="5806"/>
            </a:xfrm>
            <a:custGeom>
              <a:avLst/>
              <a:gdLst/>
              <a:ahLst/>
              <a:cxnLst>
                <a:cxn ang="0">
                  <a:pos x="0" y="1"/>
                </a:cxn>
                <a:cxn ang="0">
                  <a:pos x="0" y="2"/>
                </a:cxn>
                <a:cxn ang="0">
                  <a:pos x="1" y="2"/>
                </a:cxn>
                <a:cxn ang="0">
                  <a:pos x="1" y="1"/>
                </a:cxn>
                <a:cxn ang="0">
                  <a:pos x="1" y="0"/>
                </a:cxn>
                <a:cxn ang="0">
                  <a:pos x="0" y="0"/>
                </a:cxn>
                <a:cxn ang="0">
                  <a:pos x="0" y="1"/>
                </a:cxn>
              </a:cxnLst>
              <a:rect l="0" t="0" r="r" b="b"/>
              <a:pathLst>
                <a:path w="1" h="2">
                  <a:moveTo>
                    <a:pt x="0" y="1"/>
                  </a:moveTo>
                  <a:lnTo>
                    <a:pt x="0" y="2"/>
                  </a:lnTo>
                  <a:lnTo>
                    <a:pt x="1" y="2"/>
                  </a:lnTo>
                  <a:lnTo>
                    <a:pt x="1" y="1"/>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8" name="Freeform 126"/>
            <p:cNvSpPr>
              <a:spLocks/>
            </p:cNvSpPr>
            <p:nvPr/>
          </p:nvSpPr>
          <p:spPr bwMode="auto">
            <a:xfrm>
              <a:off x="5673913" y="2783684"/>
              <a:ext cx="27253" cy="49353"/>
            </a:xfrm>
            <a:custGeom>
              <a:avLst/>
              <a:gdLst/>
              <a:ahLst/>
              <a:cxnLst>
                <a:cxn ang="0">
                  <a:pos x="1" y="3"/>
                </a:cxn>
                <a:cxn ang="0">
                  <a:pos x="0" y="2"/>
                </a:cxn>
                <a:cxn ang="0">
                  <a:pos x="0" y="2"/>
                </a:cxn>
                <a:cxn ang="0">
                  <a:pos x="0" y="5"/>
                </a:cxn>
                <a:cxn ang="0">
                  <a:pos x="0" y="6"/>
                </a:cxn>
                <a:cxn ang="0">
                  <a:pos x="1" y="6"/>
                </a:cxn>
                <a:cxn ang="0">
                  <a:pos x="1" y="6"/>
                </a:cxn>
                <a:cxn ang="0">
                  <a:pos x="2" y="9"/>
                </a:cxn>
                <a:cxn ang="0">
                  <a:pos x="2" y="10"/>
                </a:cxn>
                <a:cxn ang="0">
                  <a:pos x="2" y="10"/>
                </a:cxn>
                <a:cxn ang="0">
                  <a:pos x="2" y="11"/>
                </a:cxn>
                <a:cxn ang="0">
                  <a:pos x="1" y="13"/>
                </a:cxn>
                <a:cxn ang="0">
                  <a:pos x="2" y="13"/>
                </a:cxn>
                <a:cxn ang="0">
                  <a:pos x="1" y="14"/>
                </a:cxn>
                <a:cxn ang="0">
                  <a:pos x="2" y="15"/>
                </a:cxn>
                <a:cxn ang="0">
                  <a:pos x="3" y="17"/>
                </a:cxn>
                <a:cxn ang="0">
                  <a:pos x="4" y="17"/>
                </a:cxn>
                <a:cxn ang="0">
                  <a:pos x="5" y="17"/>
                </a:cxn>
                <a:cxn ang="0">
                  <a:pos x="5" y="16"/>
                </a:cxn>
                <a:cxn ang="0">
                  <a:pos x="6" y="15"/>
                </a:cxn>
                <a:cxn ang="0">
                  <a:pos x="7" y="15"/>
                </a:cxn>
                <a:cxn ang="0">
                  <a:pos x="7" y="15"/>
                </a:cxn>
                <a:cxn ang="0">
                  <a:pos x="8" y="14"/>
                </a:cxn>
                <a:cxn ang="0">
                  <a:pos x="8" y="13"/>
                </a:cxn>
                <a:cxn ang="0">
                  <a:pos x="8" y="4"/>
                </a:cxn>
                <a:cxn ang="0">
                  <a:pos x="7" y="1"/>
                </a:cxn>
                <a:cxn ang="0">
                  <a:pos x="6" y="1"/>
                </a:cxn>
                <a:cxn ang="0">
                  <a:pos x="6" y="0"/>
                </a:cxn>
                <a:cxn ang="0">
                  <a:pos x="5" y="0"/>
                </a:cxn>
                <a:cxn ang="0">
                  <a:pos x="5" y="1"/>
                </a:cxn>
                <a:cxn ang="0">
                  <a:pos x="4" y="1"/>
                </a:cxn>
                <a:cxn ang="0">
                  <a:pos x="2" y="3"/>
                </a:cxn>
                <a:cxn ang="0">
                  <a:pos x="1" y="3"/>
                </a:cxn>
              </a:cxnLst>
              <a:rect l="0" t="0" r="r" b="b"/>
              <a:pathLst>
                <a:path w="8" h="17">
                  <a:moveTo>
                    <a:pt x="1" y="3"/>
                  </a:moveTo>
                  <a:lnTo>
                    <a:pt x="0" y="2"/>
                  </a:lnTo>
                  <a:lnTo>
                    <a:pt x="0" y="2"/>
                  </a:lnTo>
                  <a:lnTo>
                    <a:pt x="0" y="5"/>
                  </a:lnTo>
                  <a:lnTo>
                    <a:pt x="0" y="6"/>
                  </a:lnTo>
                  <a:lnTo>
                    <a:pt x="1" y="6"/>
                  </a:lnTo>
                  <a:lnTo>
                    <a:pt x="1" y="6"/>
                  </a:lnTo>
                  <a:lnTo>
                    <a:pt x="2" y="9"/>
                  </a:lnTo>
                  <a:lnTo>
                    <a:pt x="2" y="10"/>
                  </a:lnTo>
                  <a:lnTo>
                    <a:pt x="2" y="10"/>
                  </a:lnTo>
                  <a:lnTo>
                    <a:pt x="2" y="11"/>
                  </a:lnTo>
                  <a:lnTo>
                    <a:pt x="1" y="13"/>
                  </a:lnTo>
                  <a:lnTo>
                    <a:pt x="2" y="13"/>
                  </a:lnTo>
                  <a:lnTo>
                    <a:pt x="1" y="14"/>
                  </a:lnTo>
                  <a:lnTo>
                    <a:pt x="2" y="15"/>
                  </a:lnTo>
                  <a:lnTo>
                    <a:pt x="3" y="17"/>
                  </a:lnTo>
                  <a:lnTo>
                    <a:pt x="4" y="17"/>
                  </a:lnTo>
                  <a:lnTo>
                    <a:pt x="5" y="17"/>
                  </a:lnTo>
                  <a:lnTo>
                    <a:pt x="5" y="16"/>
                  </a:lnTo>
                  <a:lnTo>
                    <a:pt x="6" y="15"/>
                  </a:lnTo>
                  <a:lnTo>
                    <a:pt x="7" y="15"/>
                  </a:lnTo>
                  <a:lnTo>
                    <a:pt x="7" y="15"/>
                  </a:lnTo>
                  <a:lnTo>
                    <a:pt x="8" y="14"/>
                  </a:lnTo>
                  <a:lnTo>
                    <a:pt x="8" y="13"/>
                  </a:lnTo>
                  <a:lnTo>
                    <a:pt x="8" y="4"/>
                  </a:lnTo>
                  <a:lnTo>
                    <a:pt x="7" y="1"/>
                  </a:lnTo>
                  <a:lnTo>
                    <a:pt x="6" y="1"/>
                  </a:lnTo>
                  <a:lnTo>
                    <a:pt x="6" y="0"/>
                  </a:lnTo>
                  <a:lnTo>
                    <a:pt x="5" y="0"/>
                  </a:lnTo>
                  <a:lnTo>
                    <a:pt x="5" y="1"/>
                  </a:lnTo>
                  <a:lnTo>
                    <a:pt x="4" y="1"/>
                  </a:lnTo>
                  <a:lnTo>
                    <a:pt x="2"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9" name="Freeform 127"/>
            <p:cNvSpPr>
              <a:spLocks/>
            </p:cNvSpPr>
            <p:nvPr/>
          </p:nvSpPr>
          <p:spPr bwMode="auto">
            <a:xfrm>
              <a:off x="5721606" y="2931741"/>
              <a:ext cx="3407" cy="2903"/>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0" name="Freeform 128"/>
            <p:cNvSpPr>
              <a:spLocks/>
            </p:cNvSpPr>
            <p:nvPr/>
          </p:nvSpPr>
          <p:spPr bwMode="auto">
            <a:xfrm>
              <a:off x="5680726" y="2745944"/>
              <a:ext cx="17033" cy="34837"/>
            </a:xfrm>
            <a:custGeom>
              <a:avLst/>
              <a:gdLst/>
              <a:ahLst/>
              <a:cxnLst>
                <a:cxn ang="0">
                  <a:pos x="2" y="11"/>
                </a:cxn>
                <a:cxn ang="0">
                  <a:pos x="3" y="11"/>
                </a:cxn>
                <a:cxn ang="0">
                  <a:pos x="3" y="11"/>
                </a:cxn>
                <a:cxn ang="0">
                  <a:pos x="4" y="12"/>
                </a:cxn>
                <a:cxn ang="0">
                  <a:pos x="5" y="6"/>
                </a:cxn>
                <a:cxn ang="0">
                  <a:pos x="4" y="0"/>
                </a:cxn>
                <a:cxn ang="0">
                  <a:pos x="4" y="0"/>
                </a:cxn>
                <a:cxn ang="0">
                  <a:pos x="4" y="1"/>
                </a:cxn>
                <a:cxn ang="0">
                  <a:pos x="4" y="2"/>
                </a:cxn>
                <a:cxn ang="0">
                  <a:pos x="3" y="2"/>
                </a:cxn>
                <a:cxn ang="0">
                  <a:pos x="1" y="4"/>
                </a:cxn>
                <a:cxn ang="0">
                  <a:pos x="0" y="4"/>
                </a:cxn>
                <a:cxn ang="0">
                  <a:pos x="0" y="4"/>
                </a:cxn>
                <a:cxn ang="0">
                  <a:pos x="0" y="6"/>
                </a:cxn>
                <a:cxn ang="0">
                  <a:pos x="0" y="7"/>
                </a:cxn>
                <a:cxn ang="0">
                  <a:pos x="1" y="9"/>
                </a:cxn>
                <a:cxn ang="0">
                  <a:pos x="1" y="10"/>
                </a:cxn>
                <a:cxn ang="0">
                  <a:pos x="1" y="11"/>
                </a:cxn>
                <a:cxn ang="0">
                  <a:pos x="2" y="11"/>
                </a:cxn>
              </a:cxnLst>
              <a:rect l="0" t="0" r="r" b="b"/>
              <a:pathLst>
                <a:path w="5" h="12">
                  <a:moveTo>
                    <a:pt x="2" y="11"/>
                  </a:moveTo>
                  <a:lnTo>
                    <a:pt x="3" y="11"/>
                  </a:lnTo>
                  <a:lnTo>
                    <a:pt x="3" y="11"/>
                  </a:lnTo>
                  <a:lnTo>
                    <a:pt x="4" y="12"/>
                  </a:lnTo>
                  <a:lnTo>
                    <a:pt x="5" y="6"/>
                  </a:lnTo>
                  <a:lnTo>
                    <a:pt x="4" y="0"/>
                  </a:lnTo>
                  <a:lnTo>
                    <a:pt x="4" y="0"/>
                  </a:lnTo>
                  <a:lnTo>
                    <a:pt x="4" y="1"/>
                  </a:lnTo>
                  <a:lnTo>
                    <a:pt x="4" y="2"/>
                  </a:lnTo>
                  <a:lnTo>
                    <a:pt x="3" y="2"/>
                  </a:lnTo>
                  <a:lnTo>
                    <a:pt x="1" y="4"/>
                  </a:lnTo>
                  <a:lnTo>
                    <a:pt x="0" y="4"/>
                  </a:lnTo>
                  <a:lnTo>
                    <a:pt x="0" y="4"/>
                  </a:lnTo>
                  <a:lnTo>
                    <a:pt x="0" y="6"/>
                  </a:lnTo>
                  <a:lnTo>
                    <a:pt x="0" y="7"/>
                  </a:lnTo>
                  <a:lnTo>
                    <a:pt x="1" y="9"/>
                  </a:lnTo>
                  <a:lnTo>
                    <a:pt x="1" y="10"/>
                  </a:lnTo>
                  <a:lnTo>
                    <a:pt x="1" y="11"/>
                  </a:lnTo>
                  <a:lnTo>
                    <a:pt x="2" y="1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1" name="Freeform 129"/>
            <p:cNvSpPr>
              <a:spLocks/>
            </p:cNvSpPr>
            <p:nvPr/>
          </p:nvSpPr>
          <p:spPr bwMode="auto">
            <a:xfrm>
              <a:off x="5888530" y="2815618"/>
              <a:ext cx="6813" cy="8709"/>
            </a:xfrm>
            <a:custGeom>
              <a:avLst/>
              <a:gdLst/>
              <a:ahLst/>
              <a:cxnLst>
                <a:cxn ang="0">
                  <a:pos x="1" y="3"/>
                </a:cxn>
                <a:cxn ang="0">
                  <a:pos x="2" y="2"/>
                </a:cxn>
                <a:cxn ang="0">
                  <a:pos x="2" y="2"/>
                </a:cxn>
                <a:cxn ang="0">
                  <a:pos x="1" y="1"/>
                </a:cxn>
                <a:cxn ang="0">
                  <a:pos x="1" y="0"/>
                </a:cxn>
                <a:cxn ang="0">
                  <a:pos x="0" y="0"/>
                </a:cxn>
                <a:cxn ang="0">
                  <a:pos x="1" y="2"/>
                </a:cxn>
                <a:cxn ang="0">
                  <a:pos x="1" y="3"/>
                </a:cxn>
              </a:cxnLst>
              <a:rect l="0" t="0" r="r" b="b"/>
              <a:pathLst>
                <a:path w="2" h="3">
                  <a:moveTo>
                    <a:pt x="1" y="3"/>
                  </a:moveTo>
                  <a:lnTo>
                    <a:pt x="2" y="2"/>
                  </a:lnTo>
                  <a:lnTo>
                    <a:pt x="2" y="2"/>
                  </a:lnTo>
                  <a:lnTo>
                    <a:pt x="1" y="1"/>
                  </a:lnTo>
                  <a:lnTo>
                    <a:pt x="1" y="0"/>
                  </a:lnTo>
                  <a:lnTo>
                    <a:pt x="0" y="0"/>
                  </a:lnTo>
                  <a:lnTo>
                    <a:pt x="1" y="2"/>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2" name="Freeform 130"/>
            <p:cNvSpPr>
              <a:spLocks/>
            </p:cNvSpPr>
            <p:nvPr/>
          </p:nvSpPr>
          <p:spPr bwMode="auto">
            <a:xfrm>
              <a:off x="5789738" y="2894001"/>
              <a:ext cx="3407" cy="2903"/>
            </a:xfrm>
            <a:custGeom>
              <a:avLst/>
              <a:gdLst/>
              <a:ahLst/>
              <a:cxnLst>
                <a:cxn ang="0">
                  <a:pos x="0" y="0"/>
                </a:cxn>
                <a:cxn ang="0">
                  <a:pos x="0" y="0"/>
                </a:cxn>
                <a:cxn ang="0">
                  <a:pos x="1" y="0"/>
                </a:cxn>
                <a:cxn ang="0">
                  <a:pos x="1" y="0"/>
                </a:cxn>
                <a:cxn ang="0">
                  <a:pos x="1" y="0"/>
                </a:cxn>
                <a:cxn ang="0">
                  <a:pos x="1" y="0"/>
                </a:cxn>
                <a:cxn ang="0">
                  <a:pos x="1" y="0"/>
                </a:cxn>
                <a:cxn ang="0">
                  <a:pos x="0" y="0"/>
                </a:cxn>
              </a:cxnLst>
              <a:rect l="0" t="0" r="r" b="b"/>
              <a:pathLst>
                <a:path w="1">
                  <a:moveTo>
                    <a:pt x="0" y="0"/>
                  </a:moveTo>
                  <a:lnTo>
                    <a:pt x="0" y="0"/>
                  </a:lnTo>
                  <a:lnTo>
                    <a:pt x="1" y="0"/>
                  </a:lnTo>
                  <a:lnTo>
                    <a:pt x="1" y="0"/>
                  </a:lnTo>
                  <a:lnTo>
                    <a:pt x="1" y="0"/>
                  </a:lnTo>
                  <a:lnTo>
                    <a:pt x="1"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3" name="Freeform 131"/>
            <p:cNvSpPr>
              <a:spLocks/>
            </p:cNvSpPr>
            <p:nvPr/>
          </p:nvSpPr>
          <p:spPr bwMode="auto">
            <a:xfrm>
              <a:off x="5902157" y="2841745"/>
              <a:ext cx="6813" cy="8709"/>
            </a:xfrm>
            <a:custGeom>
              <a:avLst/>
              <a:gdLst/>
              <a:ahLst/>
              <a:cxnLst>
                <a:cxn ang="0">
                  <a:pos x="2" y="3"/>
                </a:cxn>
                <a:cxn ang="0">
                  <a:pos x="2" y="2"/>
                </a:cxn>
                <a:cxn ang="0">
                  <a:pos x="1" y="2"/>
                </a:cxn>
                <a:cxn ang="0">
                  <a:pos x="1" y="0"/>
                </a:cxn>
                <a:cxn ang="0">
                  <a:pos x="0" y="1"/>
                </a:cxn>
                <a:cxn ang="0">
                  <a:pos x="0" y="2"/>
                </a:cxn>
                <a:cxn ang="0">
                  <a:pos x="0" y="3"/>
                </a:cxn>
                <a:cxn ang="0">
                  <a:pos x="1" y="3"/>
                </a:cxn>
                <a:cxn ang="0">
                  <a:pos x="2" y="3"/>
                </a:cxn>
              </a:cxnLst>
              <a:rect l="0" t="0" r="r" b="b"/>
              <a:pathLst>
                <a:path w="2" h="3">
                  <a:moveTo>
                    <a:pt x="2" y="3"/>
                  </a:moveTo>
                  <a:lnTo>
                    <a:pt x="2" y="2"/>
                  </a:lnTo>
                  <a:lnTo>
                    <a:pt x="1" y="2"/>
                  </a:lnTo>
                  <a:lnTo>
                    <a:pt x="1" y="0"/>
                  </a:lnTo>
                  <a:lnTo>
                    <a:pt x="0" y="1"/>
                  </a:lnTo>
                  <a:lnTo>
                    <a:pt x="0" y="2"/>
                  </a:lnTo>
                  <a:lnTo>
                    <a:pt x="0" y="3"/>
                  </a:lnTo>
                  <a:lnTo>
                    <a:pt x="1" y="3"/>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4" name="Freeform 132"/>
            <p:cNvSpPr>
              <a:spLocks/>
            </p:cNvSpPr>
            <p:nvPr/>
          </p:nvSpPr>
          <p:spPr bwMode="auto">
            <a:xfrm>
              <a:off x="5810178" y="2844649"/>
              <a:ext cx="3407" cy="2903"/>
            </a:xfrm>
            <a:custGeom>
              <a:avLst/>
              <a:gdLst/>
              <a:ahLst/>
              <a:cxnLst>
                <a:cxn ang="0">
                  <a:pos x="0" y="0"/>
                </a:cxn>
                <a:cxn ang="0">
                  <a:pos x="0" y="0"/>
                </a:cxn>
                <a:cxn ang="0">
                  <a:pos x="1" y="0"/>
                </a:cxn>
                <a:cxn ang="0">
                  <a:pos x="0" y="0"/>
                </a:cxn>
              </a:cxnLst>
              <a:rect l="0" t="0" r="r" b="b"/>
              <a:pathLst>
                <a:path w="1">
                  <a:moveTo>
                    <a:pt x="0" y="0"/>
                  </a:moveTo>
                  <a:lnTo>
                    <a:pt x="0"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5" name="Freeform 133"/>
            <p:cNvSpPr>
              <a:spLocks/>
            </p:cNvSpPr>
            <p:nvPr/>
          </p:nvSpPr>
          <p:spPr bwMode="auto">
            <a:xfrm>
              <a:off x="5755672" y="2844649"/>
              <a:ext cx="54506" cy="31934"/>
            </a:xfrm>
            <a:custGeom>
              <a:avLst/>
              <a:gdLst/>
              <a:ahLst/>
              <a:cxnLst>
                <a:cxn ang="0">
                  <a:pos x="14" y="1"/>
                </a:cxn>
                <a:cxn ang="0">
                  <a:pos x="14" y="1"/>
                </a:cxn>
                <a:cxn ang="0">
                  <a:pos x="12" y="1"/>
                </a:cxn>
                <a:cxn ang="0">
                  <a:pos x="11" y="2"/>
                </a:cxn>
                <a:cxn ang="0">
                  <a:pos x="6" y="3"/>
                </a:cxn>
                <a:cxn ang="0">
                  <a:pos x="6" y="2"/>
                </a:cxn>
                <a:cxn ang="0">
                  <a:pos x="3" y="1"/>
                </a:cxn>
                <a:cxn ang="0">
                  <a:pos x="2" y="2"/>
                </a:cxn>
                <a:cxn ang="0">
                  <a:pos x="1" y="2"/>
                </a:cxn>
                <a:cxn ang="0">
                  <a:pos x="0" y="1"/>
                </a:cxn>
                <a:cxn ang="0">
                  <a:pos x="0" y="1"/>
                </a:cxn>
                <a:cxn ang="0">
                  <a:pos x="0" y="2"/>
                </a:cxn>
                <a:cxn ang="0">
                  <a:pos x="0" y="3"/>
                </a:cxn>
                <a:cxn ang="0">
                  <a:pos x="0" y="4"/>
                </a:cxn>
                <a:cxn ang="0">
                  <a:pos x="0" y="5"/>
                </a:cxn>
                <a:cxn ang="0">
                  <a:pos x="3" y="6"/>
                </a:cxn>
                <a:cxn ang="0">
                  <a:pos x="7" y="8"/>
                </a:cxn>
                <a:cxn ang="0">
                  <a:pos x="9" y="9"/>
                </a:cxn>
                <a:cxn ang="0">
                  <a:pos x="11" y="11"/>
                </a:cxn>
                <a:cxn ang="0">
                  <a:pos x="14" y="11"/>
                </a:cxn>
                <a:cxn ang="0">
                  <a:pos x="14" y="9"/>
                </a:cxn>
                <a:cxn ang="0">
                  <a:pos x="14" y="7"/>
                </a:cxn>
                <a:cxn ang="0">
                  <a:pos x="14" y="7"/>
                </a:cxn>
                <a:cxn ang="0">
                  <a:pos x="14" y="6"/>
                </a:cxn>
                <a:cxn ang="0">
                  <a:pos x="16" y="2"/>
                </a:cxn>
                <a:cxn ang="0">
                  <a:pos x="16" y="0"/>
                </a:cxn>
                <a:cxn ang="0">
                  <a:pos x="16" y="0"/>
                </a:cxn>
                <a:cxn ang="0">
                  <a:pos x="16" y="0"/>
                </a:cxn>
                <a:cxn ang="0">
                  <a:pos x="14" y="1"/>
                </a:cxn>
              </a:cxnLst>
              <a:rect l="0" t="0" r="r" b="b"/>
              <a:pathLst>
                <a:path w="16" h="11">
                  <a:moveTo>
                    <a:pt x="14" y="1"/>
                  </a:moveTo>
                  <a:lnTo>
                    <a:pt x="14" y="1"/>
                  </a:lnTo>
                  <a:lnTo>
                    <a:pt x="12" y="1"/>
                  </a:lnTo>
                  <a:lnTo>
                    <a:pt x="11" y="2"/>
                  </a:lnTo>
                  <a:lnTo>
                    <a:pt x="6" y="3"/>
                  </a:lnTo>
                  <a:lnTo>
                    <a:pt x="6" y="2"/>
                  </a:lnTo>
                  <a:lnTo>
                    <a:pt x="3" y="1"/>
                  </a:lnTo>
                  <a:lnTo>
                    <a:pt x="2" y="2"/>
                  </a:lnTo>
                  <a:lnTo>
                    <a:pt x="1" y="2"/>
                  </a:lnTo>
                  <a:lnTo>
                    <a:pt x="0" y="1"/>
                  </a:lnTo>
                  <a:lnTo>
                    <a:pt x="0" y="1"/>
                  </a:lnTo>
                  <a:lnTo>
                    <a:pt x="0" y="2"/>
                  </a:lnTo>
                  <a:lnTo>
                    <a:pt x="0" y="3"/>
                  </a:lnTo>
                  <a:lnTo>
                    <a:pt x="0" y="4"/>
                  </a:lnTo>
                  <a:lnTo>
                    <a:pt x="0" y="5"/>
                  </a:lnTo>
                  <a:lnTo>
                    <a:pt x="3" y="6"/>
                  </a:lnTo>
                  <a:lnTo>
                    <a:pt x="7" y="8"/>
                  </a:lnTo>
                  <a:lnTo>
                    <a:pt x="9" y="9"/>
                  </a:lnTo>
                  <a:lnTo>
                    <a:pt x="11" y="11"/>
                  </a:lnTo>
                  <a:lnTo>
                    <a:pt x="14" y="11"/>
                  </a:lnTo>
                  <a:lnTo>
                    <a:pt x="14" y="9"/>
                  </a:lnTo>
                  <a:lnTo>
                    <a:pt x="14" y="7"/>
                  </a:lnTo>
                  <a:lnTo>
                    <a:pt x="14" y="7"/>
                  </a:lnTo>
                  <a:lnTo>
                    <a:pt x="14" y="6"/>
                  </a:lnTo>
                  <a:lnTo>
                    <a:pt x="16" y="2"/>
                  </a:lnTo>
                  <a:lnTo>
                    <a:pt x="16" y="0"/>
                  </a:lnTo>
                  <a:lnTo>
                    <a:pt x="16" y="0"/>
                  </a:lnTo>
                  <a:lnTo>
                    <a:pt x="16" y="0"/>
                  </a:lnTo>
                  <a:lnTo>
                    <a:pt x="1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6" name="Freeform 134"/>
            <p:cNvSpPr>
              <a:spLocks/>
            </p:cNvSpPr>
            <p:nvPr/>
          </p:nvSpPr>
          <p:spPr bwMode="auto">
            <a:xfrm>
              <a:off x="5915783" y="2844649"/>
              <a:ext cx="44286" cy="40643"/>
            </a:xfrm>
            <a:custGeom>
              <a:avLst/>
              <a:gdLst/>
              <a:ahLst/>
              <a:cxnLst>
                <a:cxn ang="0">
                  <a:pos x="6" y="1"/>
                </a:cxn>
                <a:cxn ang="0">
                  <a:pos x="6" y="1"/>
                </a:cxn>
                <a:cxn ang="0">
                  <a:pos x="5" y="0"/>
                </a:cxn>
                <a:cxn ang="0">
                  <a:pos x="4" y="0"/>
                </a:cxn>
                <a:cxn ang="0">
                  <a:pos x="2" y="2"/>
                </a:cxn>
                <a:cxn ang="0">
                  <a:pos x="1" y="1"/>
                </a:cxn>
                <a:cxn ang="0">
                  <a:pos x="0" y="3"/>
                </a:cxn>
                <a:cxn ang="0">
                  <a:pos x="0" y="4"/>
                </a:cxn>
                <a:cxn ang="0">
                  <a:pos x="0" y="6"/>
                </a:cxn>
                <a:cxn ang="0">
                  <a:pos x="2" y="6"/>
                </a:cxn>
                <a:cxn ang="0">
                  <a:pos x="3" y="7"/>
                </a:cxn>
                <a:cxn ang="0">
                  <a:pos x="3" y="9"/>
                </a:cxn>
                <a:cxn ang="0">
                  <a:pos x="3" y="10"/>
                </a:cxn>
                <a:cxn ang="0">
                  <a:pos x="4" y="11"/>
                </a:cxn>
                <a:cxn ang="0">
                  <a:pos x="4" y="11"/>
                </a:cxn>
                <a:cxn ang="0">
                  <a:pos x="4" y="10"/>
                </a:cxn>
                <a:cxn ang="0">
                  <a:pos x="5" y="10"/>
                </a:cxn>
                <a:cxn ang="0">
                  <a:pos x="5" y="10"/>
                </a:cxn>
                <a:cxn ang="0">
                  <a:pos x="6" y="10"/>
                </a:cxn>
                <a:cxn ang="0">
                  <a:pos x="7" y="14"/>
                </a:cxn>
                <a:cxn ang="0">
                  <a:pos x="7" y="14"/>
                </a:cxn>
                <a:cxn ang="0">
                  <a:pos x="7" y="11"/>
                </a:cxn>
                <a:cxn ang="0">
                  <a:pos x="8" y="11"/>
                </a:cxn>
                <a:cxn ang="0">
                  <a:pos x="9" y="12"/>
                </a:cxn>
                <a:cxn ang="0">
                  <a:pos x="11" y="14"/>
                </a:cxn>
                <a:cxn ang="0">
                  <a:pos x="10" y="8"/>
                </a:cxn>
                <a:cxn ang="0">
                  <a:pos x="9" y="7"/>
                </a:cxn>
                <a:cxn ang="0">
                  <a:pos x="9" y="6"/>
                </a:cxn>
                <a:cxn ang="0">
                  <a:pos x="11" y="7"/>
                </a:cxn>
                <a:cxn ang="0">
                  <a:pos x="11" y="7"/>
                </a:cxn>
                <a:cxn ang="0">
                  <a:pos x="11" y="7"/>
                </a:cxn>
                <a:cxn ang="0">
                  <a:pos x="12" y="6"/>
                </a:cxn>
                <a:cxn ang="0">
                  <a:pos x="13" y="6"/>
                </a:cxn>
                <a:cxn ang="0">
                  <a:pos x="13" y="6"/>
                </a:cxn>
                <a:cxn ang="0">
                  <a:pos x="11" y="5"/>
                </a:cxn>
                <a:cxn ang="0">
                  <a:pos x="11" y="3"/>
                </a:cxn>
                <a:cxn ang="0">
                  <a:pos x="11" y="3"/>
                </a:cxn>
                <a:cxn ang="0">
                  <a:pos x="6" y="1"/>
                </a:cxn>
              </a:cxnLst>
              <a:rect l="0" t="0" r="r" b="b"/>
              <a:pathLst>
                <a:path w="13" h="14">
                  <a:moveTo>
                    <a:pt x="6" y="1"/>
                  </a:moveTo>
                  <a:lnTo>
                    <a:pt x="6" y="1"/>
                  </a:lnTo>
                  <a:lnTo>
                    <a:pt x="5" y="0"/>
                  </a:lnTo>
                  <a:lnTo>
                    <a:pt x="4" y="0"/>
                  </a:lnTo>
                  <a:lnTo>
                    <a:pt x="2" y="2"/>
                  </a:lnTo>
                  <a:lnTo>
                    <a:pt x="1" y="1"/>
                  </a:lnTo>
                  <a:lnTo>
                    <a:pt x="0" y="3"/>
                  </a:lnTo>
                  <a:lnTo>
                    <a:pt x="0" y="4"/>
                  </a:lnTo>
                  <a:lnTo>
                    <a:pt x="0" y="6"/>
                  </a:lnTo>
                  <a:lnTo>
                    <a:pt x="2" y="6"/>
                  </a:lnTo>
                  <a:lnTo>
                    <a:pt x="3" y="7"/>
                  </a:lnTo>
                  <a:lnTo>
                    <a:pt x="3" y="9"/>
                  </a:lnTo>
                  <a:lnTo>
                    <a:pt x="3" y="10"/>
                  </a:lnTo>
                  <a:lnTo>
                    <a:pt x="4" y="11"/>
                  </a:lnTo>
                  <a:lnTo>
                    <a:pt x="4" y="11"/>
                  </a:lnTo>
                  <a:lnTo>
                    <a:pt x="4" y="10"/>
                  </a:lnTo>
                  <a:lnTo>
                    <a:pt x="5" y="10"/>
                  </a:lnTo>
                  <a:lnTo>
                    <a:pt x="5" y="10"/>
                  </a:lnTo>
                  <a:lnTo>
                    <a:pt x="6" y="10"/>
                  </a:lnTo>
                  <a:lnTo>
                    <a:pt x="7" y="14"/>
                  </a:lnTo>
                  <a:lnTo>
                    <a:pt x="7" y="14"/>
                  </a:lnTo>
                  <a:lnTo>
                    <a:pt x="7" y="11"/>
                  </a:lnTo>
                  <a:lnTo>
                    <a:pt x="8" y="11"/>
                  </a:lnTo>
                  <a:lnTo>
                    <a:pt x="9" y="12"/>
                  </a:lnTo>
                  <a:lnTo>
                    <a:pt x="11" y="14"/>
                  </a:lnTo>
                  <a:lnTo>
                    <a:pt x="10" y="8"/>
                  </a:lnTo>
                  <a:lnTo>
                    <a:pt x="9" y="7"/>
                  </a:lnTo>
                  <a:lnTo>
                    <a:pt x="9" y="6"/>
                  </a:lnTo>
                  <a:lnTo>
                    <a:pt x="11" y="7"/>
                  </a:lnTo>
                  <a:lnTo>
                    <a:pt x="11" y="7"/>
                  </a:lnTo>
                  <a:lnTo>
                    <a:pt x="11" y="7"/>
                  </a:lnTo>
                  <a:lnTo>
                    <a:pt x="12" y="6"/>
                  </a:lnTo>
                  <a:lnTo>
                    <a:pt x="13" y="6"/>
                  </a:lnTo>
                  <a:lnTo>
                    <a:pt x="13" y="6"/>
                  </a:lnTo>
                  <a:lnTo>
                    <a:pt x="11" y="5"/>
                  </a:lnTo>
                  <a:lnTo>
                    <a:pt x="11" y="3"/>
                  </a:lnTo>
                  <a:lnTo>
                    <a:pt x="11" y="3"/>
                  </a:lnTo>
                  <a:lnTo>
                    <a:pt x="6"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7" name="Freeform 135"/>
            <p:cNvSpPr>
              <a:spLocks/>
            </p:cNvSpPr>
            <p:nvPr/>
          </p:nvSpPr>
          <p:spPr bwMode="auto">
            <a:xfrm>
              <a:off x="5857871" y="2368542"/>
              <a:ext cx="17033" cy="29031"/>
            </a:xfrm>
            <a:custGeom>
              <a:avLst/>
              <a:gdLst/>
              <a:ahLst/>
              <a:cxnLst>
                <a:cxn ang="0">
                  <a:pos x="5" y="1"/>
                </a:cxn>
                <a:cxn ang="0">
                  <a:pos x="5" y="0"/>
                </a:cxn>
                <a:cxn ang="0">
                  <a:pos x="4" y="0"/>
                </a:cxn>
                <a:cxn ang="0">
                  <a:pos x="3" y="0"/>
                </a:cxn>
                <a:cxn ang="0">
                  <a:pos x="2" y="0"/>
                </a:cxn>
                <a:cxn ang="0">
                  <a:pos x="0" y="3"/>
                </a:cxn>
                <a:cxn ang="0">
                  <a:pos x="0" y="7"/>
                </a:cxn>
                <a:cxn ang="0">
                  <a:pos x="0" y="7"/>
                </a:cxn>
                <a:cxn ang="0">
                  <a:pos x="0" y="8"/>
                </a:cxn>
                <a:cxn ang="0">
                  <a:pos x="1" y="8"/>
                </a:cxn>
                <a:cxn ang="0">
                  <a:pos x="0" y="9"/>
                </a:cxn>
                <a:cxn ang="0">
                  <a:pos x="0" y="10"/>
                </a:cxn>
                <a:cxn ang="0">
                  <a:pos x="1" y="10"/>
                </a:cxn>
                <a:cxn ang="0">
                  <a:pos x="2" y="8"/>
                </a:cxn>
                <a:cxn ang="0">
                  <a:pos x="3" y="7"/>
                </a:cxn>
                <a:cxn ang="0">
                  <a:pos x="3" y="6"/>
                </a:cxn>
                <a:cxn ang="0">
                  <a:pos x="4" y="5"/>
                </a:cxn>
                <a:cxn ang="0">
                  <a:pos x="4" y="2"/>
                </a:cxn>
                <a:cxn ang="0">
                  <a:pos x="4" y="2"/>
                </a:cxn>
                <a:cxn ang="0">
                  <a:pos x="5" y="1"/>
                </a:cxn>
              </a:cxnLst>
              <a:rect l="0" t="0" r="r" b="b"/>
              <a:pathLst>
                <a:path w="5" h="10">
                  <a:moveTo>
                    <a:pt x="5" y="1"/>
                  </a:moveTo>
                  <a:lnTo>
                    <a:pt x="5" y="0"/>
                  </a:lnTo>
                  <a:lnTo>
                    <a:pt x="4" y="0"/>
                  </a:lnTo>
                  <a:lnTo>
                    <a:pt x="3" y="0"/>
                  </a:lnTo>
                  <a:lnTo>
                    <a:pt x="2" y="0"/>
                  </a:lnTo>
                  <a:lnTo>
                    <a:pt x="0" y="3"/>
                  </a:lnTo>
                  <a:lnTo>
                    <a:pt x="0" y="7"/>
                  </a:lnTo>
                  <a:lnTo>
                    <a:pt x="0" y="7"/>
                  </a:lnTo>
                  <a:lnTo>
                    <a:pt x="0" y="8"/>
                  </a:lnTo>
                  <a:lnTo>
                    <a:pt x="1" y="8"/>
                  </a:lnTo>
                  <a:lnTo>
                    <a:pt x="0" y="9"/>
                  </a:lnTo>
                  <a:lnTo>
                    <a:pt x="0" y="10"/>
                  </a:lnTo>
                  <a:lnTo>
                    <a:pt x="1" y="10"/>
                  </a:lnTo>
                  <a:lnTo>
                    <a:pt x="2" y="8"/>
                  </a:lnTo>
                  <a:lnTo>
                    <a:pt x="3" y="7"/>
                  </a:lnTo>
                  <a:lnTo>
                    <a:pt x="3" y="6"/>
                  </a:lnTo>
                  <a:lnTo>
                    <a:pt x="4" y="5"/>
                  </a:lnTo>
                  <a:lnTo>
                    <a:pt x="4" y="2"/>
                  </a:lnTo>
                  <a:lnTo>
                    <a:pt x="4" y="2"/>
                  </a:lnTo>
                  <a:lnTo>
                    <a:pt x="5"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8" name="Freeform 136"/>
            <p:cNvSpPr>
              <a:spLocks/>
            </p:cNvSpPr>
            <p:nvPr/>
          </p:nvSpPr>
          <p:spPr bwMode="auto">
            <a:xfrm>
              <a:off x="5888530" y="2293062"/>
              <a:ext cx="6813" cy="8709"/>
            </a:xfrm>
            <a:custGeom>
              <a:avLst/>
              <a:gdLst/>
              <a:ahLst/>
              <a:cxnLst>
                <a:cxn ang="0">
                  <a:pos x="0" y="0"/>
                </a:cxn>
                <a:cxn ang="0">
                  <a:pos x="0" y="2"/>
                </a:cxn>
                <a:cxn ang="0">
                  <a:pos x="0" y="3"/>
                </a:cxn>
                <a:cxn ang="0">
                  <a:pos x="1" y="3"/>
                </a:cxn>
                <a:cxn ang="0">
                  <a:pos x="1" y="3"/>
                </a:cxn>
                <a:cxn ang="0">
                  <a:pos x="2" y="3"/>
                </a:cxn>
                <a:cxn ang="0">
                  <a:pos x="1" y="3"/>
                </a:cxn>
                <a:cxn ang="0">
                  <a:pos x="1" y="2"/>
                </a:cxn>
                <a:cxn ang="0">
                  <a:pos x="1" y="2"/>
                </a:cxn>
                <a:cxn ang="0">
                  <a:pos x="2" y="1"/>
                </a:cxn>
                <a:cxn ang="0">
                  <a:pos x="2" y="0"/>
                </a:cxn>
                <a:cxn ang="0">
                  <a:pos x="1" y="0"/>
                </a:cxn>
                <a:cxn ang="0">
                  <a:pos x="1" y="0"/>
                </a:cxn>
                <a:cxn ang="0">
                  <a:pos x="1" y="0"/>
                </a:cxn>
                <a:cxn ang="0">
                  <a:pos x="0" y="0"/>
                </a:cxn>
                <a:cxn ang="0">
                  <a:pos x="1" y="0"/>
                </a:cxn>
                <a:cxn ang="0">
                  <a:pos x="1" y="1"/>
                </a:cxn>
                <a:cxn ang="0">
                  <a:pos x="0" y="0"/>
                </a:cxn>
              </a:cxnLst>
              <a:rect l="0" t="0" r="r" b="b"/>
              <a:pathLst>
                <a:path w="2" h="3">
                  <a:moveTo>
                    <a:pt x="0" y="0"/>
                  </a:moveTo>
                  <a:lnTo>
                    <a:pt x="0" y="2"/>
                  </a:lnTo>
                  <a:lnTo>
                    <a:pt x="0" y="3"/>
                  </a:lnTo>
                  <a:lnTo>
                    <a:pt x="1" y="3"/>
                  </a:lnTo>
                  <a:lnTo>
                    <a:pt x="1" y="3"/>
                  </a:lnTo>
                  <a:lnTo>
                    <a:pt x="2" y="3"/>
                  </a:lnTo>
                  <a:lnTo>
                    <a:pt x="1" y="3"/>
                  </a:lnTo>
                  <a:lnTo>
                    <a:pt x="1" y="2"/>
                  </a:lnTo>
                  <a:lnTo>
                    <a:pt x="1" y="2"/>
                  </a:lnTo>
                  <a:lnTo>
                    <a:pt x="2" y="1"/>
                  </a:lnTo>
                  <a:lnTo>
                    <a:pt x="2" y="0"/>
                  </a:lnTo>
                  <a:lnTo>
                    <a:pt x="1" y="0"/>
                  </a:lnTo>
                  <a:lnTo>
                    <a:pt x="1" y="0"/>
                  </a:lnTo>
                  <a:lnTo>
                    <a:pt x="1" y="0"/>
                  </a:lnTo>
                  <a:lnTo>
                    <a:pt x="0" y="0"/>
                  </a:lnTo>
                  <a:lnTo>
                    <a:pt x="1" y="0"/>
                  </a:lnTo>
                  <a:lnTo>
                    <a:pt x="1"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9" name="Freeform 137"/>
            <p:cNvSpPr>
              <a:spLocks/>
            </p:cNvSpPr>
            <p:nvPr/>
          </p:nvSpPr>
          <p:spPr bwMode="auto">
            <a:xfrm>
              <a:off x="5765892" y="2461441"/>
              <a:ext cx="6813" cy="11612"/>
            </a:xfrm>
            <a:custGeom>
              <a:avLst/>
              <a:gdLst/>
              <a:ahLst/>
              <a:cxnLst>
                <a:cxn ang="0">
                  <a:pos x="0" y="4"/>
                </a:cxn>
                <a:cxn ang="0">
                  <a:pos x="0" y="4"/>
                </a:cxn>
                <a:cxn ang="0">
                  <a:pos x="1" y="4"/>
                </a:cxn>
                <a:cxn ang="0">
                  <a:pos x="1" y="4"/>
                </a:cxn>
                <a:cxn ang="0">
                  <a:pos x="2" y="4"/>
                </a:cxn>
                <a:cxn ang="0">
                  <a:pos x="2" y="4"/>
                </a:cxn>
                <a:cxn ang="0">
                  <a:pos x="2" y="4"/>
                </a:cxn>
                <a:cxn ang="0">
                  <a:pos x="2" y="3"/>
                </a:cxn>
                <a:cxn ang="0">
                  <a:pos x="2" y="2"/>
                </a:cxn>
                <a:cxn ang="0">
                  <a:pos x="2" y="1"/>
                </a:cxn>
                <a:cxn ang="0">
                  <a:pos x="2" y="1"/>
                </a:cxn>
                <a:cxn ang="0">
                  <a:pos x="1" y="1"/>
                </a:cxn>
                <a:cxn ang="0">
                  <a:pos x="1" y="0"/>
                </a:cxn>
                <a:cxn ang="0">
                  <a:pos x="0" y="0"/>
                </a:cxn>
                <a:cxn ang="0">
                  <a:pos x="0" y="0"/>
                </a:cxn>
                <a:cxn ang="0">
                  <a:pos x="0" y="1"/>
                </a:cxn>
                <a:cxn ang="0">
                  <a:pos x="1" y="1"/>
                </a:cxn>
                <a:cxn ang="0">
                  <a:pos x="1" y="2"/>
                </a:cxn>
                <a:cxn ang="0">
                  <a:pos x="0" y="1"/>
                </a:cxn>
                <a:cxn ang="0">
                  <a:pos x="0" y="1"/>
                </a:cxn>
                <a:cxn ang="0">
                  <a:pos x="0" y="2"/>
                </a:cxn>
                <a:cxn ang="0">
                  <a:pos x="0" y="3"/>
                </a:cxn>
                <a:cxn ang="0">
                  <a:pos x="0" y="4"/>
                </a:cxn>
              </a:cxnLst>
              <a:rect l="0" t="0" r="r" b="b"/>
              <a:pathLst>
                <a:path w="2" h="4">
                  <a:moveTo>
                    <a:pt x="0" y="4"/>
                  </a:moveTo>
                  <a:lnTo>
                    <a:pt x="0" y="4"/>
                  </a:lnTo>
                  <a:lnTo>
                    <a:pt x="1" y="4"/>
                  </a:lnTo>
                  <a:lnTo>
                    <a:pt x="1" y="4"/>
                  </a:lnTo>
                  <a:lnTo>
                    <a:pt x="2" y="4"/>
                  </a:lnTo>
                  <a:lnTo>
                    <a:pt x="2" y="4"/>
                  </a:lnTo>
                  <a:lnTo>
                    <a:pt x="2" y="4"/>
                  </a:lnTo>
                  <a:lnTo>
                    <a:pt x="2" y="3"/>
                  </a:lnTo>
                  <a:lnTo>
                    <a:pt x="2" y="2"/>
                  </a:lnTo>
                  <a:lnTo>
                    <a:pt x="2" y="1"/>
                  </a:lnTo>
                  <a:lnTo>
                    <a:pt x="2" y="1"/>
                  </a:lnTo>
                  <a:lnTo>
                    <a:pt x="1" y="1"/>
                  </a:lnTo>
                  <a:lnTo>
                    <a:pt x="1" y="0"/>
                  </a:lnTo>
                  <a:lnTo>
                    <a:pt x="0" y="0"/>
                  </a:lnTo>
                  <a:lnTo>
                    <a:pt x="0" y="0"/>
                  </a:lnTo>
                  <a:lnTo>
                    <a:pt x="0" y="1"/>
                  </a:lnTo>
                  <a:lnTo>
                    <a:pt x="1" y="1"/>
                  </a:lnTo>
                  <a:lnTo>
                    <a:pt x="1" y="2"/>
                  </a:lnTo>
                  <a:lnTo>
                    <a:pt x="0" y="1"/>
                  </a:lnTo>
                  <a:lnTo>
                    <a:pt x="0" y="1"/>
                  </a:lnTo>
                  <a:lnTo>
                    <a:pt x="0" y="2"/>
                  </a:lnTo>
                  <a:lnTo>
                    <a:pt x="0" y="3"/>
                  </a:lnTo>
                  <a:lnTo>
                    <a:pt x="0"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0" name="Freeform 138"/>
            <p:cNvSpPr>
              <a:spLocks/>
            </p:cNvSpPr>
            <p:nvPr/>
          </p:nvSpPr>
          <p:spPr bwMode="auto">
            <a:xfrm>
              <a:off x="5387756" y="2229194"/>
              <a:ext cx="6813" cy="8709"/>
            </a:xfrm>
            <a:custGeom>
              <a:avLst/>
              <a:gdLst/>
              <a:ahLst/>
              <a:cxnLst>
                <a:cxn ang="0">
                  <a:pos x="1" y="1"/>
                </a:cxn>
                <a:cxn ang="0">
                  <a:pos x="2" y="3"/>
                </a:cxn>
                <a:cxn ang="0">
                  <a:pos x="2" y="3"/>
                </a:cxn>
                <a:cxn ang="0">
                  <a:pos x="2" y="3"/>
                </a:cxn>
                <a:cxn ang="0">
                  <a:pos x="2" y="2"/>
                </a:cxn>
                <a:cxn ang="0">
                  <a:pos x="2" y="0"/>
                </a:cxn>
                <a:cxn ang="0">
                  <a:pos x="1" y="0"/>
                </a:cxn>
                <a:cxn ang="0">
                  <a:pos x="0" y="0"/>
                </a:cxn>
                <a:cxn ang="0">
                  <a:pos x="0" y="0"/>
                </a:cxn>
                <a:cxn ang="0">
                  <a:pos x="0" y="0"/>
                </a:cxn>
                <a:cxn ang="0">
                  <a:pos x="1" y="1"/>
                </a:cxn>
              </a:cxnLst>
              <a:rect l="0" t="0" r="r" b="b"/>
              <a:pathLst>
                <a:path w="2" h="3">
                  <a:moveTo>
                    <a:pt x="1" y="1"/>
                  </a:moveTo>
                  <a:lnTo>
                    <a:pt x="2" y="3"/>
                  </a:lnTo>
                  <a:lnTo>
                    <a:pt x="2" y="3"/>
                  </a:lnTo>
                  <a:lnTo>
                    <a:pt x="2" y="3"/>
                  </a:lnTo>
                  <a:lnTo>
                    <a:pt x="2" y="2"/>
                  </a:lnTo>
                  <a:lnTo>
                    <a:pt x="2" y="0"/>
                  </a:lnTo>
                  <a:lnTo>
                    <a:pt x="1" y="0"/>
                  </a:lnTo>
                  <a:lnTo>
                    <a:pt x="0" y="0"/>
                  </a:lnTo>
                  <a:lnTo>
                    <a:pt x="0" y="0"/>
                  </a:lnTo>
                  <a:lnTo>
                    <a:pt x="0" y="0"/>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1" name="Freeform 139"/>
            <p:cNvSpPr>
              <a:spLocks/>
            </p:cNvSpPr>
            <p:nvPr/>
          </p:nvSpPr>
          <p:spPr bwMode="auto">
            <a:xfrm>
              <a:off x="5823804" y="2385960"/>
              <a:ext cx="13626" cy="31934"/>
            </a:xfrm>
            <a:custGeom>
              <a:avLst/>
              <a:gdLst/>
              <a:ahLst/>
              <a:cxnLst>
                <a:cxn ang="0">
                  <a:pos x="4" y="1"/>
                </a:cxn>
                <a:cxn ang="0">
                  <a:pos x="4" y="0"/>
                </a:cxn>
                <a:cxn ang="0">
                  <a:pos x="3" y="1"/>
                </a:cxn>
                <a:cxn ang="0">
                  <a:pos x="0" y="11"/>
                </a:cxn>
                <a:cxn ang="0">
                  <a:pos x="1" y="10"/>
                </a:cxn>
                <a:cxn ang="0">
                  <a:pos x="4" y="1"/>
                </a:cxn>
                <a:cxn ang="0">
                  <a:pos x="4" y="1"/>
                </a:cxn>
              </a:cxnLst>
              <a:rect l="0" t="0" r="r" b="b"/>
              <a:pathLst>
                <a:path w="4" h="11">
                  <a:moveTo>
                    <a:pt x="4" y="1"/>
                  </a:moveTo>
                  <a:lnTo>
                    <a:pt x="4" y="0"/>
                  </a:lnTo>
                  <a:lnTo>
                    <a:pt x="3" y="1"/>
                  </a:lnTo>
                  <a:lnTo>
                    <a:pt x="0" y="11"/>
                  </a:lnTo>
                  <a:lnTo>
                    <a:pt x="1" y="10"/>
                  </a:lnTo>
                  <a:lnTo>
                    <a:pt x="4" y="1"/>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2" name="Freeform 140"/>
            <p:cNvSpPr>
              <a:spLocks/>
            </p:cNvSpPr>
            <p:nvPr/>
          </p:nvSpPr>
          <p:spPr bwMode="auto">
            <a:xfrm>
              <a:off x="5926003" y="2295965"/>
              <a:ext cx="3407" cy="5806"/>
            </a:xfrm>
            <a:custGeom>
              <a:avLst/>
              <a:gdLst/>
              <a:ahLst/>
              <a:cxnLst>
                <a:cxn ang="0">
                  <a:pos x="1" y="1"/>
                </a:cxn>
                <a:cxn ang="0">
                  <a:pos x="1" y="0"/>
                </a:cxn>
                <a:cxn ang="0">
                  <a:pos x="0" y="0"/>
                </a:cxn>
                <a:cxn ang="0">
                  <a:pos x="0" y="1"/>
                </a:cxn>
                <a:cxn ang="0">
                  <a:pos x="0" y="2"/>
                </a:cxn>
                <a:cxn ang="0">
                  <a:pos x="1" y="2"/>
                </a:cxn>
                <a:cxn ang="0">
                  <a:pos x="1" y="1"/>
                </a:cxn>
              </a:cxnLst>
              <a:rect l="0" t="0" r="r" b="b"/>
              <a:pathLst>
                <a:path w="1" h="2">
                  <a:moveTo>
                    <a:pt x="1" y="1"/>
                  </a:moveTo>
                  <a:lnTo>
                    <a:pt x="1" y="0"/>
                  </a:lnTo>
                  <a:lnTo>
                    <a:pt x="0" y="0"/>
                  </a:lnTo>
                  <a:lnTo>
                    <a:pt x="0" y="1"/>
                  </a:lnTo>
                  <a:lnTo>
                    <a:pt x="0" y="2"/>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3" name="Freeform 141"/>
            <p:cNvSpPr>
              <a:spLocks/>
            </p:cNvSpPr>
            <p:nvPr/>
          </p:nvSpPr>
          <p:spPr bwMode="auto">
            <a:xfrm>
              <a:off x="5619407" y="2304674"/>
              <a:ext cx="3407" cy="8709"/>
            </a:xfrm>
            <a:custGeom>
              <a:avLst/>
              <a:gdLst/>
              <a:ahLst/>
              <a:cxnLst>
                <a:cxn ang="0">
                  <a:pos x="0" y="0"/>
                </a:cxn>
                <a:cxn ang="0">
                  <a:pos x="0" y="0"/>
                </a:cxn>
                <a:cxn ang="0">
                  <a:pos x="0" y="2"/>
                </a:cxn>
                <a:cxn ang="0">
                  <a:pos x="0" y="3"/>
                </a:cxn>
                <a:cxn ang="0">
                  <a:pos x="0" y="1"/>
                </a:cxn>
                <a:cxn ang="0">
                  <a:pos x="0" y="0"/>
                </a:cxn>
              </a:cxnLst>
              <a:rect l="0" t="0" r="r" b="b"/>
              <a:pathLst>
                <a:path h="3">
                  <a:moveTo>
                    <a:pt x="0" y="0"/>
                  </a:moveTo>
                  <a:lnTo>
                    <a:pt x="0" y="0"/>
                  </a:lnTo>
                  <a:lnTo>
                    <a:pt x="0" y="2"/>
                  </a:lnTo>
                  <a:lnTo>
                    <a:pt x="0" y="3"/>
                  </a:lnTo>
                  <a:lnTo>
                    <a:pt x="0"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4" name="Freeform 142"/>
            <p:cNvSpPr>
              <a:spLocks/>
            </p:cNvSpPr>
            <p:nvPr/>
          </p:nvSpPr>
          <p:spPr bwMode="auto">
            <a:xfrm>
              <a:off x="5929410" y="2345317"/>
              <a:ext cx="23846" cy="20322"/>
            </a:xfrm>
            <a:custGeom>
              <a:avLst/>
              <a:gdLst/>
              <a:ahLst/>
              <a:cxnLst>
                <a:cxn ang="0">
                  <a:pos x="0" y="2"/>
                </a:cxn>
                <a:cxn ang="0">
                  <a:pos x="0" y="4"/>
                </a:cxn>
                <a:cxn ang="0">
                  <a:pos x="0" y="5"/>
                </a:cxn>
                <a:cxn ang="0">
                  <a:pos x="1" y="5"/>
                </a:cxn>
                <a:cxn ang="0">
                  <a:pos x="1" y="6"/>
                </a:cxn>
                <a:cxn ang="0">
                  <a:pos x="0" y="7"/>
                </a:cxn>
                <a:cxn ang="0">
                  <a:pos x="0" y="7"/>
                </a:cxn>
                <a:cxn ang="0">
                  <a:pos x="2" y="5"/>
                </a:cxn>
                <a:cxn ang="0">
                  <a:pos x="3" y="4"/>
                </a:cxn>
                <a:cxn ang="0">
                  <a:pos x="3" y="4"/>
                </a:cxn>
                <a:cxn ang="0">
                  <a:pos x="4" y="4"/>
                </a:cxn>
                <a:cxn ang="0">
                  <a:pos x="4" y="4"/>
                </a:cxn>
                <a:cxn ang="0">
                  <a:pos x="5" y="4"/>
                </a:cxn>
                <a:cxn ang="0">
                  <a:pos x="6" y="3"/>
                </a:cxn>
                <a:cxn ang="0">
                  <a:pos x="7" y="3"/>
                </a:cxn>
                <a:cxn ang="0">
                  <a:pos x="7" y="2"/>
                </a:cxn>
                <a:cxn ang="0">
                  <a:pos x="7" y="2"/>
                </a:cxn>
                <a:cxn ang="0">
                  <a:pos x="7" y="1"/>
                </a:cxn>
                <a:cxn ang="0">
                  <a:pos x="6" y="1"/>
                </a:cxn>
                <a:cxn ang="0">
                  <a:pos x="6" y="0"/>
                </a:cxn>
                <a:cxn ang="0">
                  <a:pos x="3" y="0"/>
                </a:cxn>
                <a:cxn ang="0">
                  <a:pos x="2" y="2"/>
                </a:cxn>
                <a:cxn ang="0">
                  <a:pos x="1" y="2"/>
                </a:cxn>
                <a:cxn ang="0">
                  <a:pos x="1" y="2"/>
                </a:cxn>
                <a:cxn ang="0">
                  <a:pos x="0" y="2"/>
                </a:cxn>
              </a:cxnLst>
              <a:rect l="0" t="0" r="r" b="b"/>
              <a:pathLst>
                <a:path w="7" h="7">
                  <a:moveTo>
                    <a:pt x="0" y="2"/>
                  </a:moveTo>
                  <a:lnTo>
                    <a:pt x="0" y="4"/>
                  </a:lnTo>
                  <a:lnTo>
                    <a:pt x="0" y="5"/>
                  </a:lnTo>
                  <a:lnTo>
                    <a:pt x="1" y="5"/>
                  </a:lnTo>
                  <a:lnTo>
                    <a:pt x="1" y="6"/>
                  </a:lnTo>
                  <a:lnTo>
                    <a:pt x="0" y="7"/>
                  </a:lnTo>
                  <a:lnTo>
                    <a:pt x="0" y="7"/>
                  </a:lnTo>
                  <a:lnTo>
                    <a:pt x="2" y="5"/>
                  </a:lnTo>
                  <a:lnTo>
                    <a:pt x="3" y="4"/>
                  </a:lnTo>
                  <a:lnTo>
                    <a:pt x="3" y="4"/>
                  </a:lnTo>
                  <a:lnTo>
                    <a:pt x="4" y="4"/>
                  </a:lnTo>
                  <a:lnTo>
                    <a:pt x="4" y="4"/>
                  </a:lnTo>
                  <a:lnTo>
                    <a:pt x="5" y="4"/>
                  </a:lnTo>
                  <a:lnTo>
                    <a:pt x="6" y="3"/>
                  </a:lnTo>
                  <a:lnTo>
                    <a:pt x="7" y="3"/>
                  </a:lnTo>
                  <a:lnTo>
                    <a:pt x="7" y="2"/>
                  </a:lnTo>
                  <a:lnTo>
                    <a:pt x="7" y="2"/>
                  </a:lnTo>
                  <a:lnTo>
                    <a:pt x="7" y="1"/>
                  </a:lnTo>
                  <a:lnTo>
                    <a:pt x="6" y="1"/>
                  </a:lnTo>
                  <a:lnTo>
                    <a:pt x="6" y="0"/>
                  </a:lnTo>
                  <a:lnTo>
                    <a:pt x="3" y="0"/>
                  </a:lnTo>
                  <a:lnTo>
                    <a:pt x="2" y="2"/>
                  </a:lnTo>
                  <a:lnTo>
                    <a:pt x="1" y="2"/>
                  </a:lnTo>
                  <a:lnTo>
                    <a:pt x="1"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5" name="Freeform 143"/>
            <p:cNvSpPr>
              <a:spLocks/>
            </p:cNvSpPr>
            <p:nvPr/>
          </p:nvSpPr>
          <p:spPr bwMode="auto">
            <a:xfrm>
              <a:off x="5936223" y="2293062"/>
              <a:ext cx="10220" cy="8709"/>
            </a:xfrm>
            <a:custGeom>
              <a:avLst/>
              <a:gdLst/>
              <a:ahLst/>
              <a:cxnLst>
                <a:cxn ang="0">
                  <a:pos x="1" y="3"/>
                </a:cxn>
                <a:cxn ang="0">
                  <a:pos x="2" y="3"/>
                </a:cxn>
                <a:cxn ang="0">
                  <a:pos x="3" y="0"/>
                </a:cxn>
                <a:cxn ang="0">
                  <a:pos x="2" y="1"/>
                </a:cxn>
                <a:cxn ang="0">
                  <a:pos x="1" y="2"/>
                </a:cxn>
                <a:cxn ang="0">
                  <a:pos x="1" y="3"/>
                </a:cxn>
                <a:cxn ang="0">
                  <a:pos x="1" y="3"/>
                </a:cxn>
                <a:cxn ang="0">
                  <a:pos x="0" y="3"/>
                </a:cxn>
                <a:cxn ang="0">
                  <a:pos x="1" y="3"/>
                </a:cxn>
                <a:cxn ang="0">
                  <a:pos x="1" y="3"/>
                </a:cxn>
              </a:cxnLst>
              <a:rect l="0" t="0" r="r" b="b"/>
              <a:pathLst>
                <a:path w="3" h="3">
                  <a:moveTo>
                    <a:pt x="1" y="3"/>
                  </a:moveTo>
                  <a:lnTo>
                    <a:pt x="2" y="3"/>
                  </a:lnTo>
                  <a:lnTo>
                    <a:pt x="3" y="0"/>
                  </a:lnTo>
                  <a:lnTo>
                    <a:pt x="2" y="1"/>
                  </a:lnTo>
                  <a:lnTo>
                    <a:pt x="1" y="2"/>
                  </a:lnTo>
                  <a:lnTo>
                    <a:pt x="1" y="3"/>
                  </a:lnTo>
                  <a:lnTo>
                    <a:pt x="1" y="3"/>
                  </a:lnTo>
                  <a:lnTo>
                    <a:pt x="0" y="3"/>
                  </a:lnTo>
                  <a:lnTo>
                    <a:pt x="1"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6" name="Freeform 144"/>
            <p:cNvSpPr>
              <a:spLocks/>
            </p:cNvSpPr>
            <p:nvPr/>
          </p:nvSpPr>
          <p:spPr bwMode="auto">
            <a:xfrm>
              <a:off x="5932816" y="2333705"/>
              <a:ext cx="17033" cy="11612"/>
            </a:xfrm>
            <a:custGeom>
              <a:avLst/>
              <a:gdLst/>
              <a:ahLst/>
              <a:cxnLst>
                <a:cxn ang="0">
                  <a:pos x="0" y="1"/>
                </a:cxn>
                <a:cxn ang="0">
                  <a:pos x="0" y="2"/>
                </a:cxn>
                <a:cxn ang="0">
                  <a:pos x="1" y="2"/>
                </a:cxn>
                <a:cxn ang="0">
                  <a:pos x="2" y="4"/>
                </a:cxn>
                <a:cxn ang="0">
                  <a:pos x="2" y="4"/>
                </a:cxn>
                <a:cxn ang="0">
                  <a:pos x="3" y="3"/>
                </a:cxn>
                <a:cxn ang="0">
                  <a:pos x="5" y="2"/>
                </a:cxn>
                <a:cxn ang="0">
                  <a:pos x="5" y="1"/>
                </a:cxn>
                <a:cxn ang="0">
                  <a:pos x="4" y="0"/>
                </a:cxn>
                <a:cxn ang="0">
                  <a:pos x="3" y="0"/>
                </a:cxn>
                <a:cxn ang="0">
                  <a:pos x="3" y="0"/>
                </a:cxn>
                <a:cxn ang="0">
                  <a:pos x="2" y="0"/>
                </a:cxn>
                <a:cxn ang="0">
                  <a:pos x="2" y="0"/>
                </a:cxn>
                <a:cxn ang="0">
                  <a:pos x="2" y="1"/>
                </a:cxn>
                <a:cxn ang="0">
                  <a:pos x="0" y="1"/>
                </a:cxn>
                <a:cxn ang="0">
                  <a:pos x="0" y="1"/>
                </a:cxn>
              </a:cxnLst>
              <a:rect l="0" t="0" r="r" b="b"/>
              <a:pathLst>
                <a:path w="5" h="4">
                  <a:moveTo>
                    <a:pt x="0" y="1"/>
                  </a:moveTo>
                  <a:lnTo>
                    <a:pt x="0" y="2"/>
                  </a:lnTo>
                  <a:lnTo>
                    <a:pt x="1" y="2"/>
                  </a:lnTo>
                  <a:lnTo>
                    <a:pt x="2" y="4"/>
                  </a:lnTo>
                  <a:lnTo>
                    <a:pt x="2" y="4"/>
                  </a:lnTo>
                  <a:lnTo>
                    <a:pt x="3" y="3"/>
                  </a:lnTo>
                  <a:lnTo>
                    <a:pt x="5" y="2"/>
                  </a:lnTo>
                  <a:lnTo>
                    <a:pt x="5" y="1"/>
                  </a:lnTo>
                  <a:lnTo>
                    <a:pt x="4" y="0"/>
                  </a:lnTo>
                  <a:lnTo>
                    <a:pt x="3" y="0"/>
                  </a:lnTo>
                  <a:lnTo>
                    <a:pt x="3" y="0"/>
                  </a:lnTo>
                  <a:lnTo>
                    <a:pt x="2" y="0"/>
                  </a:lnTo>
                  <a:lnTo>
                    <a:pt x="2" y="0"/>
                  </a:lnTo>
                  <a:lnTo>
                    <a:pt x="2"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7" name="Freeform 145"/>
            <p:cNvSpPr>
              <a:spLocks/>
            </p:cNvSpPr>
            <p:nvPr/>
          </p:nvSpPr>
          <p:spPr bwMode="auto">
            <a:xfrm>
              <a:off x="5704572" y="2435313"/>
              <a:ext cx="20440" cy="14515"/>
            </a:xfrm>
            <a:custGeom>
              <a:avLst/>
              <a:gdLst/>
              <a:ahLst/>
              <a:cxnLst>
                <a:cxn ang="0">
                  <a:pos x="5" y="3"/>
                </a:cxn>
                <a:cxn ang="0">
                  <a:pos x="5" y="2"/>
                </a:cxn>
                <a:cxn ang="0">
                  <a:pos x="5" y="2"/>
                </a:cxn>
                <a:cxn ang="0">
                  <a:pos x="4" y="0"/>
                </a:cxn>
                <a:cxn ang="0">
                  <a:pos x="4" y="0"/>
                </a:cxn>
                <a:cxn ang="0">
                  <a:pos x="4" y="1"/>
                </a:cxn>
                <a:cxn ang="0">
                  <a:pos x="4" y="1"/>
                </a:cxn>
                <a:cxn ang="0">
                  <a:pos x="3" y="1"/>
                </a:cxn>
                <a:cxn ang="0">
                  <a:pos x="1" y="1"/>
                </a:cxn>
                <a:cxn ang="0">
                  <a:pos x="1" y="1"/>
                </a:cxn>
                <a:cxn ang="0">
                  <a:pos x="0" y="2"/>
                </a:cxn>
                <a:cxn ang="0">
                  <a:pos x="0" y="1"/>
                </a:cxn>
                <a:cxn ang="0">
                  <a:pos x="0" y="1"/>
                </a:cxn>
                <a:cxn ang="0">
                  <a:pos x="0" y="2"/>
                </a:cxn>
                <a:cxn ang="0">
                  <a:pos x="0" y="2"/>
                </a:cxn>
                <a:cxn ang="0">
                  <a:pos x="0" y="2"/>
                </a:cxn>
                <a:cxn ang="0">
                  <a:pos x="0" y="2"/>
                </a:cxn>
                <a:cxn ang="0">
                  <a:pos x="0" y="2"/>
                </a:cxn>
                <a:cxn ang="0">
                  <a:pos x="0" y="3"/>
                </a:cxn>
                <a:cxn ang="0">
                  <a:pos x="0" y="3"/>
                </a:cxn>
                <a:cxn ang="0">
                  <a:pos x="0" y="4"/>
                </a:cxn>
                <a:cxn ang="0">
                  <a:pos x="1" y="5"/>
                </a:cxn>
                <a:cxn ang="0">
                  <a:pos x="2" y="5"/>
                </a:cxn>
                <a:cxn ang="0">
                  <a:pos x="1" y="5"/>
                </a:cxn>
                <a:cxn ang="0">
                  <a:pos x="1" y="5"/>
                </a:cxn>
                <a:cxn ang="0">
                  <a:pos x="2" y="5"/>
                </a:cxn>
                <a:cxn ang="0">
                  <a:pos x="4" y="5"/>
                </a:cxn>
                <a:cxn ang="0">
                  <a:pos x="4" y="5"/>
                </a:cxn>
                <a:cxn ang="0">
                  <a:pos x="4" y="5"/>
                </a:cxn>
                <a:cxn ang="0">
                  <a:pos x="5" y="5"/>
                </a:cxn>
                <a:cxn ang="0">
                  <a:pos x="5" y="3"/>
                </a:cxn>
                <a:cxn ang="0">
                  <a:pos x="6" y="3"/>
                </a:cxn>
                <a:cxn ang="0">
                  <a:pos x="6" y="3"/>
                </a:cxn>
                <a:cxn ang="0">
                  <a:pos x="5" y="3"/>
                </a:cxn>
                <a:cxn ang="0">
                  <a:pos x="5" y="3"/>
                </a:cxn>
              </a:cxnLst>
              <a:rect l="0" t="0" r="r" b="b"/>
              <a:pathLst>
                <a:path w="6" h="5">
                  <a:moveTo>
                    <a:pt x="5" y="3"/>
                  </a:moveTo>
                  <a:lnTo>
                    <a:pt x="5" y="2"/>
                  </a:lnTo>
                  <a:lnTo>
                    <a:pt x="5" y="2"/>
                  </a:lnTo>
                  <a:lnTo>
                    <a:pt x="4" y="0"/>
                  </a:lnTo>
                  <a:lnTo>
                    <a:pt x="4" y="0"/>
                  </a:lnTo>
                  <a:lnTo>
                    <a:pt x="4" y="1"/>
                  </a:lnTo>
                  <a:lnTo>
                    <a:pt x="4" y="1"/>
                  </a:lnTo>
                  <a:lnTo>
                    <a:pt x="3" y="1"/>
                  </a:lnTo>
                  <a:lnTo>
                    <a:pt x="1" y="1"/>
                  </a:lnTo>
                  <a:lnTo>
                    <a:pt x="1" y="1"/>
                  </a:lnTo>
                  <a:lnTo>
                    <a:pt x="0" y="2"/>
                  </a:lnTo>
                  <a:lnTo>
                    <a:pt x="0" y="1"/>
                  </a:lnTo>
                  <a:lnTo>
                    <a:pt x="0" y="1"/>
                  </a:lnTo>
                  <a:lnTo>
                    <a:pt x="0" y="2"/>
                  </a:lnTo>
                  <a:lnTo>
                    <a:pt x="0" y="2"/>
                  </a:lnTo>
                  <a:lnTo>
                    <a:pt x="0" y="2"/>
                  </a:lnTo>
                  <a:lnTo>
                    <a:pt x="0" y="2"/>
                  </a:lnTo>
                  <a:lnTo>
                    <a:pt x="0" y="2"/>
                  </a:lnTo>
                  <a:lnTo>
                    <a:pt x="0" y="3"/>
                  </a:lnTo>
                  <a:lnTo>
                    <a:pt x="0" y="3"/>
                  </a:lnTo>
                  <a:lnTo>
                    <a:pt x="0" y="4"/>
                  </a:lnTo>
                  <a:lnTo>
                    <a:pt x="1" y="5"/>
                  </a:lnTo>
                  <a:lnTo>
                    <a:pt x="2" y="5"/>
                  </a:lnTo>
                  <a:lnTo>
                    <a:pt x="1" y="5"/>
                  </a:lnTo>
                  <a:lnTo>
                    <a:pt x="1" y="5"/>
                  </a:lnTo>
                  <a:lnTo>
                    <a:pt x="2" y="5"/>
                  </a:lnTo>
                  <a:lnTo>
                    <a:pt x="4" y="5"/>
                  </a:lnTo>
                  <a:lnTo>
                    <a:pt x="4" y="5"/>
                  </a:lnTo>
                  <a:lnTo>
                    <a:pt x="4" y="5"/>
                  </a:lnTo>
                  <a:lnTo>
                    <a:pt x="5" y="5"/>
                  </a:lnTo>
                  <a:lnTo>
                    <a:pt x="5" y="3"/>
                  </a:lnTo>
                  <a:lnTo>
                    <a:pt x="6" y="3"/>
                  </a:lnTo>
                  <a:lnTo>
                    <a:pt x="6" y="3"/>
                  </a:lnTo>
                  <a:lnTo>
                    <a:pt x="5" y="3"/>
                  </a:lnTo>
                  <a:lnTo>
                    <a:pt x="5"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8" name="Freeform 146"/>
            <p:cNvSpPr>
              <a:spLocks/>
            </p:cNvSpPr>
            <p:nvPr/>
          </p:nvSpPr>
          <p:spPr bwMode="auto">
            <a:xfrm>
              <a:off x="5789738" y="2696591"/>
              <a:ext cx="3407" cy="8709"/>
            </a:xfrm>
            <a:custGeom>
              <a:avLst/>
              <a:gdLst/>
              <a:ahLst/>
              <a:cxnLst>
                <a:cxn ang="0">
                  <a:pos x="1" y="2"/>
                </a:cxn>
                <a:cxn ang="0">
                  <a:pos x="1" y="3"/>
                </a:cxn>
                <a:cxn ang="0">
                  <a:pos x="1" y="2"/>
                </a:cxn>
                <a:cxn ang="0">
                  <a:pos x="1" y="1"/>
                </a:cxn>
                <a:cxn ang="0">
                  <a:pos x="1" y="0"/>
                </a:cxn>
                <a:cxn ang="0">
                  <a:pos x="1" y="0"/>
                </a:cxn>
                <a:cxn ang="0">
                  <a:pos x="0" y="2"/>
                </a:cxn>
                <a:cxn ang="0">
                  <a:pos x="1" y="2"/>
                </a:cxn>
                <a:cxn ang="0">
                  <a:pos x="1" y="2"/>
                </a:cxn>
              </a:cxnLst>
              <a:rect l="0" t="0" r="r" b="b"/>
              <a:pathLst>
                <a:path w="1" h="3">
                  <a:moveTo>
                    <a:pt x="1" y="2"/>
                  </a:moveTo>
                  <a:lnTo>
                    <a:pt x="1" y="3"/>
                  </a:lnTo>
                  <a:lnTo>
                    <a:pt x="1" y="2"/>
                  </a:lnTo>
                  <a:lnTo>
                    <a:pt x="1" y="1"/>
                  </a:lnTo>
                  <a:lnTo>
                    <a:pt x="1" y="0"/>
                  </a:lnTo>
                  <a:lnTo>
                    <a:pt x="1" y="0"/>
                  </a:lnTo>
                  <a:lnTo>
                    <a:pt x="0" y="2"/>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9" name="Freeform 147"/>
            <p:cNvSpPr>
              <a:spLocks/>
            </p:cNvSpPr>
            <p:nvPr/>
          </p:nvSpPr>
          <p:spPr bwMode="auto">
            <a:xfrm>
              <a:off x="5616000" y="2324996"/>
              <a:ext cx="3407" cy="5806"/>
            </a:xfrm>
            <a:custGeom>
              <a:avLst/>
              <a:gdLst/>
              <a:ahLst/>
              <a:cxnLst>
                <a:cxn ang="0">
                  <a:pos x="1" y="0"/>
                </a:cxn>
                <a:cxn ang="0">
                  <a:pos x="1" y="0"/>
                </a:cxn>
                <a:cxn ang="0">
                  <a:pos x="1" y="0"/>
                </a:cxn>
                <a:cxn ang="0">
                  <a:pos x="0" y="2"/>
                </a:cxn>
                <a:cxn ang="0">
                  <a:pos x="1" y="2"/>
                </a:cxn>
                <a:cxn ang="0">
                  <a:pos x="1" y="0"/>
                </a:cxn>
              </a:cxnLst>
              <a:rect l="0" t="0" r="r" b="b"/>
              <a:pathLst>
                <a:path w="1" h="2">
                  <a:moveTo>
                    <a:pt x="1" y="0"/>
                  </a:moveTo>
                  <a:lnTo>
                    <a:pt x="1" y="0"/>
                  </a:lnTo>
                  <a:lnTo>
                    <a:pt x="1" y="0"/>
                  </a:lnTo>
                  <a:lnTo>
                    <a:pt x="0" y="2"/>
                  </a:lnTo>
                  <a:lnTo>
                    <a:pt x="1"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0" name="Freeform 148"/>
            <p:cNvSpPr>
              <a:spLocks/>
            </p:cNvSpPr>
            <p:nvPr/>
          </p:nvSpPr>
          <p:spPr bwMode="auto">
            <a:xfrm>
              <a:off x="5786331" y="2699494"/>
              <a:ext cx="6813" cy="11612"/>
            </a:xfrm>
            <a:custGeom>
              <a:avLst/>
              <a:gdLst/>
              <a:ahLst/>
              <a:cxnLst>
                <a:cxn ang="0">
                  <a:pos x="0" y="2"/>
                </a:cxn>
                <a:cxn ang="0">
                  <a:pos x="0" y="2"/>
                </a:cxn>
                <a:cxn ang="0">
                  <a:pos x="2" y="4"/>
                </a:cxn>
                <a:cxn ang="0">
                  <a:pos x="1" y="0"/>
                </a:cxn>
                <a:cxn ang="0">
                  <a:pos x="1" y="0"/>
                </a:cxn>
                <a:cxn ang="0">
                  <a:pos x="0" y="0"/>
                </a:cxn>
                <a:cxn ang="0">
                  <a:pos x="0" y="0"/>
                </a:cxn>
                <a:cxn ang="0">
                  <a:pos x="1" y="1"/>
                </a:cxn>
                <a:cxn ang="0">
                  <a:pos x="1" y="2"/>
                </a:cxn>
                <a:cxn ang="0">
                  <a:pos x="0" y="2"/>
                </a:cxn>
              </a:cxnLst>
              <a:rect l="0" t="0" r="r" b="b"/>
              <a:pathLst>
                <a:path w="2" h="4">
                  <a:moveTo>
                    <a:pt x="0" y="2"/>
                  </a:moveTo>
                  <a:lnTo>
                    <a:pt x="0" y="2"/>
                  </a:lnTo>
                  <a:lnTo>
                    <a:pt x="2" y="4"/>
                  </a:lnTo>
                  <a:lnTo>
                    <a:pt x="1" y="0"/>
                  </a:lnTo>
                  <a:lnTo>
                    <a:pt x="1" y="0"/>
                  </a:lnTo>
                  <a:lnTo>
                    <a:pt x="0" y="0"/>
                  </a:lnTo>
                  <a:lnTo>
                    <a:pt x="0" y="0"/>
                  </a:lnTo>
                  <a:lnTo>
                    <a:pt x="1" y="1"/>
                  </a:lnTo>
                  <a:lnTo>
                    <a:pt x="1"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1" name="Freeform 149"/>
            <p:cNvSpPr>
              <a:spLocks/>
            </p:cNvSpPr>
            <p:nvPr/>
          </p:nvSpPr>
          <p:spPr bwMode="auto">
            <a:xfrm>
              <a:off x="5827211" y="2737234"/>
              <a:ext cx="6813" cy="2903"/>
            </a:xfrm>
            <a:custGeom>
              <a:avLst/>
              <a:gdLst/>
              <a:ahLst/>
              <a:cxnLst>
                <a:cxn ang="0">
                  <a:pos x="2" y="1"/>
                </a:cxn>
                <a:cxn ang="0">
                  <a:pos x="2" y="0"/>
                </a:cxn>
                <a:cxn ang="0">
                  <a:pos x="1" y="0"/>
                </a:cxn>
                <a:cxn ang="0">
                  <a:pos x="0" y="0"/>
                </a:cxn>
                <a:cxn ang="0">
                  <a:pos x="1" y="1"/>
                </a:cxn>
                <a:cxn ang="0">
                  <a:pos x="2" y="1"/>
                </a:cxn>
                <a:cxn ang="0">
                  <a:pos x="2" y="1"/>
                </a:cxn>
              </a:cxnLst>
              <a:rect l="0" t="0" r="r" b="b"/>
              <a:pathLst>
                <a:path w="2" h="1">
                  <a:moveTo>
                    <a:pt x="2" y="1"/>
                  </a:moveTo>
                  <a:lnTo>
                    <a:pt x="2" y="0"/>
                  </a:lnTo>
                  <a:lnTo>
                    <a:pt x="1" y="0"/>
                  </a:lnTo>
                  <a:lnTo>
                    <a:pt x="0" y="0"/>
                  </a:lnTo>
                  <a:lnTo>
                    <a:pt x="1" y="1"/>
                  </a:lnTo>
                  <a:lnTo>
                    <a:pt x="2"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2" name="Freeform 150"/>
            <p:cNvSpPr>
              <a:spLocks/>
            </p:cNvSpPr>
            <p:nvPr/>
          </p:nvSpPr>
          <p:spPr bwMode="auto">
            <a:xfrm>
              <a:off x="5718199" y="2449828"/>
              <a:ext cx="6813" cy="11612"/>
            </a:xfrm>
            <a:custGeom>
              <a:avLst/>
              <a:gdLst/>
              <a:ahLst/>
              <a:cxnLst>
                <a:cxn ang="0">
                  <a:pos x="2" y="0"/>
                </a:cxn>
                <a:cxn ang="0">
                  <a:pos x="2" y="0"/>
                </a:cxn>
                <a:cxn ang="0">
                  <a:pos x="1" y="0"/>
                </a:cxn>
                <a:cxn ang="0">
                  <a:pos x="0" y="2"/>
                </a:cxn>
                <a:cxn ang="0">
                  <a:pos x="0" y="2"/>
                </a:cxn>
                <a:cxn ang="0">
                  <a:pos x="1" y="3"/>
                </a:cxn>
                <a:cxn ang="0">
                  <a:pos x="1" y="4"/>
                </a:cxn>
                <a:cxn ang="0">
                  <a:pos x="1" y="4"/>
                </a:cxn>
                <a:cxn ang="0">
                  <a:pos x="1" y="3"/>
                </a:cxn>
                <a:cxn ang="0">
                  <a:pos x="2" y="3"/>
                </a:cxn>
                <a:cxn ang="0">
                  <a:pos x="2" y="2"/>
                </a:cxn>
                <a:cxn ang="0">
                  <a:pos x="2" y="1"/>
                </a:cxn>
                <a:cxn ang="0">
                  <a:pos x="2" y="0"/>
                </a:cxn>
                <a:cxn ang="0">
                  <a:pos x="2" y="0"/>
                </a:cxn>
                <a:cxn ang="0">
                  <a:pos x="2" y="0"/>
                </a:cxn>
              </a:cxnLst>
              <a:rect l="0" t="0" r="r" b="b"/>
              <a:pathLst>
                <a:path w="2" h="4">
                  <a:moveTo>
                    <a:pt x="2" y="0"/>
                  </a:moveTo>
                  <a:lnTo>
                    <a:pt x="2" y="0"/>
                  </a:lnTo>
                  <a:lnTo>
                    <a:pt x="1" y="0"/>
                  </a:lnTo>
                  <a:lnTo>
                    <a:pt x="0" y="2"/>
                  </a:lnTo>
                  <a:lnTo>
                    <a:pt x="0" y="2"/>
                  </a:lnTo>
                  <a:lnTo>
                    <a:pt x="1" y="3"/>
                  </a:lnTo>
                  <a:lnTo>
                    <a:pt x="1" y="4"/>
                  </a:lnTo>
                  <a:lnTo>
                    <a:pt x="1" y="4"/>
                  </a:lnTo>
                  <a:lnTo>
                    <a:pt x="1" y="3"/>
                  </a:lnTo>
                  <a:lnTo>
                    <a:pt x="2" y="3"/>
                  </a:lnTo>
                  <a:lnTo>
                    <a:pt x="2" y="2"/>
                  </a:lnTo>
                  <a:lnTo>
                    <a:pt x="2" y="1"/>
                  </a:lnTo>
                  <a:lnTo>
                    <a:pt x="2" y="0"/>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3" name="Freeform 151"/>
            <p:cNvSpPr>
              <a:spLocks/>
            </p:cNvSpPr>
            <p:nvPr/>
          </p:nvSpPr>
          <p:spPr bwMode="auto">
            <a:xfrm>
              <a:off x="5728419" y="2452731"/>
              <a:ext cx="13626" cy="8709"/>
            </a:xfrm>
            <a:custGeom>
              <a:avLst/>
              <a:gdLst/>
              <a:ahLst/>
              <a:cxnLst>
                <a:cxn ang="0">
                  <a:pos x="0" y="2"/>
                </a:cxn>
                <a:cxn ang="0">
                  <a:pos x="0" y="3"/>
                </a:cxn>
                <a:cxn ang="0">
                  <a:pos x="0" y="3"/>
                </a:cxn>
                <a:cxn ang="0">
                  <a:pos x="2" y="3"/>
                </a:cxn>
                <a:cxn ang="0">
                  <a:pos x="2" y="3"/>
                </a:cxn>
                <a:cxn ang="0">
                  <a:pos x="2" y="3"/>
                </a:cxn>
                <a:cxn ang="0">
                  <a:pos x="4" y="3"/>
                </a:cxn>
                <a:cxn ang="0">
                  <a:pos x="4" y="3"/>
                </a:cxn>
                <a:cxn ang="0">
                  <a:pos x="4" y="2"/>
                </a:cxn>
                <a:cxn ang="0">
                  <a:pos x="3" y="2"/>
                </a:cxn>
                <a:cxn ang="0">
                  <a:pos x="3" y="1"/>
                </a:cxn>
                <a:cxn ang="0">
                  <a:pos x="3" y="1"/>
                </a:cxn>
                <a:cxn ang="0">
                  <a:pos x="3" y="1"/>
                </a:cxn>
                <a:cxn ang="0">
                  <a:pos x="2" y="1"/>
                </a:cxn>
                <a:cxn ang="0">
                  <a:pos x="2" y="2"/>
                </a:cxn>
                <a:cxn ang="0">
                  <a:pos x="2" y="2"/>
                </a:cxn>
                <a:cxn ang="0">
                  <a:pos x="1" y="1"/>
                </a:cxn>
                <a:cxn ang="0">
                  <a:pos x="1" y="1"/>
                </a:cxn>
                <a:cxn ang="0">
                  <a:pos x="1" y="0"/>
                </a:cxn>
                <a:cxn ang="0">
                  <a:pos x="0" y="0"/>
                </a:cxn>
                <a:cxn ang="0">
                  <a:pos x="0" y="0"/>
                </a:cxn>
                <a:cxn ang="0">
                  <a:pos x="0" y="0"/>
                </a:cxn>
                <a:cxn ang="0">
                  <a:pos x="0" y="1"/>
                </a:cxn>
                <a:cxn ang="0">
                  <a:pos x="0" y="1"/>
                </a:cxn>
                <a:cxn ang="0">
                  <a:pos x="0" y="1"/>
                </a:cxn>
                <a:cxn ang="0">
                  <a:pos x="0" y="2"/>
                </a:cxn>
                <a:cxn ang="0">
                  <a:pos x="0" y="2"/>
                </a:cxn>
              </a:cxnLst>
              <a:rect l="0" t="0" r="r" b="b"/>
              <a:pathLst>
                <a:path w="4" h="3">
                  <a:moveTo>
                    <a:pt x="0" y="2"/>
                  </a:moveTo>
                  <a:lnTo>
                    <a:pt x="0" y="3"/>
                  </a:lnTo>
                  <a:lnTo>
                    <a:pt x="0" y="3"/>
                  </a:lnTo>
                  <a:lnTo>
                    <a:pt x="2" y="3"/>
                  </a:lnTo>
                  <a:lnTo>
                    <a:pt x="2" y="3"/>
                  </a:lnTo>
                  <a:lnTo>
                    <a:pt x="2" y="3"/>
                  </a:lnTo>
                  <a:lnTo>
                    <a:pt x="4" y="3"/>
                  </a:lnTo>
                  <a:lnTo>
                    <a:pt x="4" y="3"/>
                  </a:lnTo>
                  <a:lnTo>
                    <a:pt x="4" y="2"/>
                  </a:lnTo>
                  <a:lnTo>
                    <a:pt x="3" y="2"/>
                  </a:lnTo>
                  <a:lnTo>
                    <a:pt x="3" y="1"/>
                  </a:lnTo>
                  <a:lnTo>
                    <a:pt x="3" y="1"/>
                  </a:lnTo>
                  <a:lnTo>
                    <a:pt x="3" y="1"/>
                  </a:lnTo>
                  <a:lnTo>
                    <a:pt x="2" y="1"/>
                  </a:lnTo>
                  <a:lnTo>
                    <a:pt x="2" y="2"/>
                  </a:lnTo>
                  <a:lnTo>
                    <a:pt x="2" y="2"/>
                  </a:lnTo>
                  <a:lnTo>
                    <a:pt x="1" y="1"/>
                  </a:lnTo>
                  <a:lnTo>
                    <a:pt x="1" y="1"/>
                  </a:lnTo>
                  <a:lnTo>
                    <a:pt x="1" y="0"/>
                  </a:lnTo>
                  <a:lnTo>
                    <a:pt x="0" y="0"/>
                  </a:lnTo>
                  <a:lnTo>
                    <a:pt x="0" y="0"/>
                  </a:lnTo>
                  <a:lnTo>
                    <a:pt x="0" y="0"/>
                  </a:lnTo>
                  <a:lnTo>
                    <a:pt x="0" y="1"/>
                  </a:lnTo>
                  <a:lnTo>
                    <a:pt x="0" y="1"/>
                  </a:lnTo>
                  <a:lnTo>
                    <a:pt x="0" y="1"/>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4" name="Freeform 152"/>
            <p:cNvSpPr>
              <a:spLocks/>
            </p:cNvSpPr>
            <p:nvPr/>
          </p:nvSpPr>
          <p:spPr bwMode="auto">
            <a:xfrm>
              <a:off x="5725012" y="2420798"/>
              <a:ext cx="30660" cy="31934"/>
            </a:xfrm>
            <a:custGeom>
              <a:avLst/>
              <a:gdLst/>
              <a:ahLst/>
              <a:cxnLst>
                <a:cxn ang="0">
                  <a:pos x="2" y="3"/>
                </a:cxn>
                <a:cxn ang="0">
                  <a:pos x="1" y="4"/>
                </a:cxn>
                <a:cxn ang="0">
                  <a:pos x="0" y="4"/>
                </a:cxn>
                <a:cxn ang="0">
                  <a:pos x="1" y="4"/>
                </a:cxn>
                <a:cxn ang="0">
                  <a:pos x="1" y="5"/>
                </a:cxn>
                <a:cxn ang="0">
                  <a:pos x="1" y="5"/>
                </a:cxn>
                <a:cxn ang="0">
                  <a:pos x="1" y="7"/>
                </a:cxn>
                <a:cxn ang="0">
                  <a:pos x="1" y="8"/>
                </a:cxn>
                <a:cxn ang="0">
                  <a:pos x="2" y="9"/>
                </a:cxn>
                <a:cxn ang="0">
                  <a:pos x="5" y="10"/>
                </a:cxn>
                <a:cxn ang="0">
                  <a:pos x="5" y="10"/>
                </a:cxn>
                <a:cxn ang="0">
                  <a:pos x="4" y="10"/>
                </a:cxn>
                <a:cxn ang="0">
                  <a:pos x="5" y="10"/>
                </a:cxn>
                <a:cxn ang="0">
                  <a:pos x="6" y="11"/>
                </a:cxn>
                <a:cxn ang="0">
                  <a:pos x="7" y="10"/>
                </a:cxn>
                <a:cxn ang="0">
                  <a:pos x="7" y="10"/>
                </a:cxn>
                <a:cxn ang="0">
                  <a:pos x="7" y="10"/>
                </a:cxn>
                <a:cxn ang="0">
                  <a:pos x="7" y="9"/>
                </a:cxn>
                <a:cxn ang="0">
                  <a:pos x="9" y="7"/>
                </a:cxn>
                <a:cxn ang="0">
                  <a:pos x="7" y="7"/>
                </a:cxn>
                <a:cxn ang="0">
                  <a:pos x="8" y="5"/>
                </a:cxn>
                <a:cxn ang="0">
                  <a:pos x="9" y="5"/>
                </a:cxn>
                <a:cxn ang="0">
                  <a:pos x="9" y="3"/>
                </a:cxn>
                <a:cxn ang="0">
                  <a:pos x="9" y="3"/>
                </a:cxn>
                <a:cxn ang="0">
                  <a:pos x="9" y="2"/>
                </a:cxn>
                <a:cxn ang="0">
                  <a:pos x="9" y="1"/>
                </a:cxn>
                <a:cxn ang="0">
                  <a:pos x="7" y="0"/>
                </a:cxn>
                <a:cxn ang="0">
                  <a:pos x="6" y="0"/>
                </a:cxn>
                <a:cxn ang="0">
                  <a:pos x="5" y="2"/>
                </a:cxn>
                <a:cxn ang="0">
                  <a:pos x="6" y="2"/>
                </a:cxn>
                <a:cxn ang="0">
                  <a:pos x="6" y="4"/>
                </a:cxn>
                <a:cxn ang="0">
                  <a:pos x="5" y="4"/>
                </a:cxn>
                <a:cxn ang="0">
                  <a:pos x="6" y="4"/>
                </a:cxn>
                <a:cxn ang="0">
                  <a:pos x="5" y="3"/>
                </a:cxn>
                <a:cxn ang="0">
                  <a:pos x="5" y="3"/>
                </a:cxn>
                <a:cxn ang="0">
                  <a:pos x="5" y="3"/>
                </a:cxn>
                <a:cxn ang="0">
                  <a:pos x="5" y="4"/>
                </a:cxn>
                <a:cxn ang="0">
                  <a:pos x="5" y="3"/>
                </a:cxn>
                <a:cxn ang="0">
                  <a:pos x="4" y="3"/>
                </a:cxn>
                <a:cxn ang="0">
                  <a:pos x="5" y="3"/>
                </a:cxn>
                <a:cxn ang="0">
                  <a:pos x="5" y="2"/>
                </a:cxn>
                <a:cxn ang="0">
                  <a:pos x="3" y="2"/>
                </a:cxn>
                <a:cxn ang="0">
                  <a:pos x="3" y="3"/>
                </a:cxn>
              </a:cxnLst>
              <a:rect l="0" t="0" r="r" b="b"/>
              <a:pathLst>
                <a:path w="9" h="11">
                  <a:moveTo>
                    <a:pt x="3" y="3"/>
                  </a:moveTo>
                  <a:lnTo>
                    <a:pt x="2" y="3"/>
                  </a:lnTo>
                  <a:lnTo>
                    <a:pt x="2" y="3"/>
                  </a:lnTo>
                  <a:lnTo>
                    <a:pt x="1" y="4"/>
                  </a:lnTo>
                  <a:lnTo>
                    <a:pt x="1" y="4"/>
                  </a:lnTo>
                  <a:lnTo>
                    <a:pt x="0" y="4"/>
                  </a:lnTo>
                  <a:lnTo>
                    <a:pt x="0" y="4"/>
                  </a:lnTo>
                  <a:lnTo>
                    <a:pt x="1" y="4"/>
                  </a:lnTo>
                  <a:lnTo>
                    <a:pt x="0" y="5"/>
                  </a:lnTo>
                  <a:lnTo>
                    <a:pt x="1" y="5"/>
                  </a:lnTo>
                  <a:lnTo>
                    <a:pt x="1" y="5"/>
                  </a:lnTo>
                  <a:lnTo>
                    <a:pt x="1" y="5"/>
                  </a:lnTo>
                  <a:lnTo>
                    <a:pt x="1" y="7"/>
                  </a:lnTo>
                  <a:lnTo>
                    <a:pt x="1" y="7"/>
                  </a:lnTo>
                  <a:lnTo>
                    <a:pt x="1" y="8"/>
                  </a:lnTo>
                  <a:lnTo>
                    <a:pt x="1" y="8"/>
                  </a:lnTo>
                  <a:lnTo>
                    <a:pt x="1" y="8"/>
                  </a:lnTo>
                  <a:lnTo>
                    <a:pt x="2" y="9"/>
                  </a:lnTo>
                  <a:lnTo>
                    <a:pt x="3" y="9"/>
                  </a:lnTo>
                  <a:lnTo>
                    <a:pt x="5" y="10"/>
                  </a:lnTo>
                  <a:lnTo>
                    <a:pt x="5" y="10"/>
                  </a:lnTo>
                  <a:lnTo>
                    <a:pt x="5" y="10"/>
                  </a:lnTo>
                  <a:lnTo>
                    <a:pt x="5" y="10"/>
                  </a:lnTo>
                  <a:lnTo>
                    <a:pt x="4" y="10"/>
                  </a:lnTo>
                  <a:lnTo>
                    <a:pt x="4" y="10"/>
                  </a:lnTo>
                  <a:lnTo>
                    <a:pt x="5" y="10"/>
                  </a:lnTo>
                  <a:lnTo>
                    <a:pt x="6" y="11"/>
                  </a:lnTo>
                  <a:lnTo>
                    <a:pt x="6" y="11"/>
                  </a:lnTo>
                  <a:lnTo>
                    <a:pt x="7" y="11"/>
                  </a:lnTo>
                  <a:lnTo>
                    <a:pt x="7" y="10"/>
                  </a:lnTo>
                  <a:lnTo>
                    <a:pt x="7" y="10"/>
                  </a:lnTo>
                  <a:lnTo>
                    <a:pt x="7" y="10"/>
                  </a:lnTo>
                  <a:lnTo>
                    <a:pt x="7" y="10"/>
                  </a:lnTo>
                  <a:lnTo>
                    <a:pt x="7" y="10"/>
                  </a:lnTo>
                  <a:lnTo>
                    <a:pt x="7" y="10"/>
                  </a:lnTo>
                  <a:lnTo>
                    <a:pt x="7" y="9"/>
                  </a:lnTo>
                  <a:lnTo>
                    <a:pt x="9" y="9"/>
                  </a:lnTo>
                  <a:lnTo>
                    <a:pt x="9" y="7"/>
                  </a:lnTo>
                  <a:lnTo>
                    <a:pt x="8" y="7"/>
                  </a:lnTo>
                  <a:lnTo>
                    <a:pt x="7" y="7"/>
                  </a:lnTo>
                  <a:lnTo>
                    <a:pt x="7" y="7"/>
                  </a:lnTo>
                  <a:lnTo>
                    <a:pt x="8" y="5"/>
                  </a:lnTo>
                  <a:lnTo>
                    <a:pt x="9" y="5"/>
                  </a:lnTo>
                  <a:lnTo>
                    <a:pt x="9" y="5"/>
                  </a:lnTo>
                  <a:lnTo>
                    <a:pt x="9" y="5"/>
                  </a:lnTo>
                  <a:lnTo>
                    <a:pt x="9" y="3"/>
                  </a:lnTo>
                  <a:lnTo>
                    <a:pt x="9" y="3"/>
                  </a:lnTo>
                  <a:lnTo>
                    <a:pt x="9" y="3"/>
                  </a:lnTo>
                  <a:lnTo>
                    <a:pt x="9" y="3"/>
                  </a:lnTo>
                  <a:lnTo>
                    <a:pt x="9" y="2"/>
                  </a:lnTo>
                  <a:lnTo>
                    <a:pt x="9" y="2"/>
                  </a:lnTo>
                  <a:lnTo>
                    <a:pt x="9" y="1"/>
                  </a:lnTo>
                  <a:lnTo>
                    <a:pt x="8" y="0"/>
                  </a:lnTo>
                  <a:lnTo>
                    <a:pt x="7" y="0"/>
                  </a:lnTo>
                  <a:lnTo>
                    <a:pt x="7" y="0"/>
                  </a:lnTo>
                  <a:lnTo>
                    <a:pt x="6" y="0"/>
                  </a:lnTo>
                  <a:lnTo>
                    <a:pt x="5" y="1"/>
                  </a:lnTo>
                  <a:lnTo>
                    <a:pt x="5" y="2"/>
                  </a:lnTo>
                  <a:lnTo>
                    <a:pt x="6" y="2"/>
                  </a:lnTo>
                  <a:lnTo>
                    <a:pt x="6" y="2"/>
                  </a:lnTo>
                  <a:lnTo>
                    <a:pt x="6" y="4"/>
                  </a:lnTo>
                  <a:lnTo>
                    <a:pt x="6" y="4"/>
                  </a:lnTo>
                  <a:lnTo>
                    <a:pt x="6" y="4"/>
                  </a:lnTo>
                  <a:lnTo>
                    <a:pt x="5" y="4"/>
                  </a:lnTo>
                  <a:lnTo>
                    <a:pt x="6" y="4"/>
                  </a:lnTo>
                  <a:lnTo>
                    <a:pt x="6" y="4"/>
                  </a:lnTo>
                  <a:lnTo>
                    <a:pt x="6" y="3"/>
                  </a:lnTo>
                  <a:lnTo>
                    <a:pt x="5" y="3"/>
                  </a:lnTo>
                  <a:lnTo>
                    <a:pt x="5" y="3"/>
                  </a:lnTo>
                  <a:lnTo>
                    <a:pt x="5" y="3"/>
                  </a:lnTo>
                  <a:lnTo>
                    <a:pt x="5" y="3"/>
                  </a:lnTo>
                  <a:lnTo>
                    <a:pt x="5" y="3"/>
                  </a:lnTo>
                  <a:lnTo>
                    <a:pt x="5" y="3"/>
                  </a:lnTo>
                  <a:lnTo>
                    <a:pt x="5" y="4"/>
                  </a:lnTo>
                  <a:lnTo>
                    <a:pt x="5" y="4"/>
                  </a:lnTo>
                  <a:lnTo>
                    <a:pt x="5" y="3"/>
                  </a:lnTo>
                  <a:lnTo>
                    <a:pt x="5" y="3"/>
                  </a:lnTo>
                  <a:lnTo>
                    <a:pt x="4" y="3"/>
                  </a:lnTo>
                  <a:lnTo>
                    <a:pt x="5" y="3"/>
                  </a:lnTo>
                  <a:lnTo>
                    <a:pt x="5" y="3"/>
                  </a:lnTo>
                  <a:lnTo>
                    <a:pt x="5" y="2"/>
                  </a:lnTo>
                  <a:lnTo>
                    <a:pt x="5" y="2"/>
                  </a:lnTo>
                  <a:lnTo>
                    <a:pt x="2" y="2"/>
                  </a:lnTo>
                  <a:lnTo>
                    <a:pt x="3" y="2"/>
                  </a:lnTo>
                  <a:lnTo>
                    <a:pt x="3" y="3"/>
                  </a:lnTo>
                  <a:lnTo>
                    <a:pt x="3"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5" name="Freeform 153"/>
            <p:cNvSpPr>
              <a:spLocks/>
            </p:cNvSpPr>
            <p:nvPr/>
          </p:nvSpPr>
          <p:spPr bwMode="auto">
            <a:xfrm>
              <a:off x="5830618" y="2745944"/>
              <a:ext cx="10220" cy="2903"/>
            </a:xfrm>
            <a:custGeom>
              <a:avLst/>
              <a:gdLst/>
              <a:ahLst/>
              <a:cxnLst>
                <a:cxn ang="0">
                  <a:pos x="3" y="0"/>
                </a:cxn>
                <a:cxn ang="0">
                  <a:pos x="3" y="0"/>
                </a:cxn>
                <a:cxn ang="0">
                  <a:pos x="3" y="0"/>
                </a:cxn>
                <a:cxn ang="0">
                  <a:pos x="0" y="0"/>
                </a:cxn>
                <a:cxn ang="0">
                  <a:pos x="0" y="0"/>
                </a:cxn>
                <a:cxn ang="0">
                  <a:pos x="0" y="0"/>
                </a:cxn>
                <a:cxn ang="0">
                  <a:pos x="3" y="0"/>
                </a:cxn>
              </a:cxnLst>
              <a:rect l="0" t="0" r="r" b="b"/>
              <a:pathLst>
                <a:path w="3">
                  <a:moveTo>
                    <a:pt x="3" y="0"/>
                  </a:moveTo>
                  <a:lnTo>
                    <a:pt x="3" y="0"/>
                  </a:lnTo>
                  <a:lnTo>
                    <a:pt x="3" y="0"/>
                  </a:lnTo>
                  <a:lnTo>
                    <a:pt x="0" y="0"/>
                  </a:lnTo>
                  <a:lnTo>
                    <a:pt x="0" y="0"/>
                  </a:lnTo>
                  <a:lnTo>
                    <a:pt x="0" y="0"/>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6" name="Freeform 154"/>
            <p:cNvSpPr>
              <a:spLocks/>
            </p:cNvSpPr>
            <p:nvPr/>
          </p:nvSpPr>
          <p:spPr bwMode="auto">
            <a:xfrm>
              <a:off x="5742045" y="2452731"/>
              <a:ext cx="3407" cy="11612"/>
            </a:xfrm>
            <a:custGeom>
              <a:avLst/>
              <a:gdLst/>
              <a:ahLst/>
              <a:cxnLst>
                <a:cxn ang="0">
                  <a:pos x="1" y="4"/>
                </a:cxn>
                <a:cxn ang="0">
                  <a:pos x="1" y="3"/>
                </a:cxn>
                <a:cxn ang="0">
                  <a:pos x="1" y="2"/>
                </a:cxn>
                <a:cxn ang="0">
                  <a:pos x="1" y="2"/>
                </a:cxn>
                <a:cxn ang="0">
                  <a:pos x="0" y="1"/>
                </a:cxn>
                <a:cxn ang="0">
                  <a:pos x="0" y="0"/>
                </a:cxn>
                <a:cxn ang="0">
                  <a:pos x="0" y="0"/>
                </a:cxn>
                <a:cxn ang="0">
                  <a:pos x="0" y="0"/>
                </a:cxn>
                <a:cxn ang="0">
                  <a:pos x="0" y="0"/>
                </a:cxn>
                <a:cxn ang="0">
                  <a:pos x="0" y="1"/>
                </a:cxn>
                <a:cxn ang="0">
                  <a:pos x="0" y="1"/>
                </a:cxn>
                <a:cxn ang="0">
                  <a:pos x="0" y="2"/>
                </a:cxn>
                <a:cxn ang="0">
                  <a:pos x="0" y="2"/>
                </a:cxn>
                <a:cxn ang="0">
                  <a:pos x="0" y="3"/>
                </a:cxn>
                <a:cxn ang="0">
                  <a:pos x="0" y="4"/>
                </a:cxn>
                <a:cxn ang="0">
                  <a:pos x="1" y="4"/>
                </a:cxn>
              </a:cxnLst>
              <a:rect l="0" t="0" r="r" b="b"/>
              <a:pathLst>
                <a:path w="1" h="4">
                  <a:moveTo>
                    <a:pt x="1" y="4"/>
                  </a:moveTo>
                  <a:lnTo>
                    <a:pt x="1" y="3"/>
                  </a:lnTo>
                  <a:lnTo>
                    <a:pt x="1" y="2"/>
                  </a:lnTo>
                  <a:lnTo>
                    <a:pt x="1" y="2"/>
                  </a:lnTo>
                  <a:lnTo>
                    <a:pt x="0" y="1"/>
                  </a:lnTo>
                  <a:lnTo>
                    <a:pt x="0" y="0"/>
                  </a:lnTo>
                  <a:lnTo>
                    <a:pt x="0" y="0"/>
                  </a:lnTo>
                  <a:lnTo>
                    <a:pt x="0" y="0"/>
                  </a:lnTo>
                  <a:lnTo>
                    <a:pt x="0" y="0"/>
                  </a:lnTo>
                  <a:lnTo>
                    <a:pt x="0" y="1"/>
                  </a:lnTo>
                  <a:lnTo>
                    <a:pt x="0" y="1"/>
                  </a:lnTo>
                  <a:lnTo>
                    <a:pt x="0" y="2"/>
                  </a:lnTo>
                  <a:lnTo>
                    <a:pt x="0" y="2"/>
                  </a:lnTo>
                  <a:lnTo>
                    <a:pt x="0" y="3"/>
                  </a:lnTo>
                  <a:lnTo>
                    <a:pt x="0" y="4"/>
                  </a:lnTo>
                  <a:lnTo>
                    <a:pt x="1"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7" name="Freeform 155"/>
            <p:cNvSpPr>
              <a:spLocks/>
            </p:cNvSpPr>
            <p:nvPr/>
          </p:nvSpPr>
          <p:spPr bwMode="auto">
            <a:xfrm>
              <a:off x="5793145" y="2444022"/>
              <a:ext cx="6813" cy="8709"/>
            </a:xfrm>
            <a:custGeom>
              <a:avLst/>
              <a:gdLst/>
              <a:ahLst/>
              <a:cxnLst>
                <a:cxn ang="0">
                  <a:pos x="2" y="3"/>
                </a:cxn>
                <a:cxn ang="0">
                  <a:pos x="2" y="2"/>
                </a:cxn>
                <a:cxn ang="0">
                  <a:pos x="1" y="1"/>
                </a:cxn>
                <a:cxn ang="0">
                  <a:pos x="0" y="0"/>
                </a:cxn>
                <a:cxn ang="0">
                  <a:pos x="0" y="2"/>
                </a:cxn>
                <a:cxn ang="0">
                  <a:pos x="0" y="2"/>
                </a:cxn>
                <a:cxn ang="0">
                  <a:pos x="1" y="3"/>
                </a:cxn>
                <a:cxn ang="0">
                  <a:pos x="2" y="3"/>
                </a:cxn>
              </a:cxnLst>
              <a:rect l="0" t="0" r="r" b="b"/>
              <a:pathLst>
                <a:path w="2" h="3">
                  <a:moveTo>
                    <a:pt x="2" y="3"/>
                  </a:moveTo>
                  <a:lnTo>
                    <a:pt x="2" y="2"/>
                  </a:lnTo>
                  <a:lnTo>
                    <a:pt x="1" y="1"/>
                  </a:lnTo>
                  <a:lnTo>
                    <a:pt x="0" y="0"/>
                  </a:lnTo>
                  <a:lnTo>
                    <a:pt x="0" y="2"/>
                  </a:lnTo>
                  <a:lnTo>
                    <a:pt x="0" y="2"/>
                  </a:lnTo>
                  <a:lnTo>
                    <a:pt x="1" y="3"/>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8" name="Freeform 156"/>
            <p:cNvSpPr>
              <a:spLocks/>
            </p:cNvSpPr>
            <p:nvPr/>
          </p:nvSpPr>
          <p:spPr bwMode="auto">
            <a:xfrm>
              <a:off x="5408196" y="2348220"/>
              <a:ext cx="146485" cy="238053"/>
            </a:xfrm>
            <a:custGeom>
              <a:avLst/>
              <a:gdLst/>
              <a:ahLst/>
              <a:cxnLst>
                <a:cxn ang="0">
                  <a:pos x="3" y="14"/>
                </a:cxn>
                <a:cxn ang="0">
                  <a:pos x="2" y="16"/>
                </a:cxn>
                <a:cxn ang="0">
                  <a:pos x="0" y="19"/>
                </a:cxn>
                <a:cxn ang="0">
                  <a:pos x="2" y="22"/>
                </a:cxn>
                <a:cxn ang="0">
                  <a:pos x="3" y="26"/>
                </a:cxn>
                <a:cxn ang="0">
                  <a:pos x="1" y="33"/>
                </a:cxn>
                <a:cxn ang="0">
                  <a:pos x="4" y="27"/>
                </a:cxn>
                <a:cxn ang="0">
                  <a:pos x="4" y="28"/>
                </a:cxn>
                <a:cxn ang="0">
                  <a:pos x="6" y="28"/>
                </a:cxn>
                <a:cxn ang="0">
                  <a:pos x="7" y="30"/>
                </a:cxn>
                <a:cxn ang="0">
                  <a:pos x="6" y="37"/>
                </a:cxn>
                <a:cxn ang="0">
                  <a:pos x="6" y="39"/>
                </a:cxn>
                <a:cxn ang="0">
                  <a:pos x="9" y="39"/>
                </a:cxn>
                <a:cxn ang="0">
                  <a:pos x="14" y="37"/>
                </a:cxn>
                <a:cxn ang="0">
                  <a:pos x="13" y="42"/>
                </a:cxn>
                <a:cxn ang="0">
                  <a:pos x="15" y="43"/>
                </a:cxn>
                <a:cxn ang="0">
                  <a:pos x="18" y="44"/>
                </a:cxn>
                <a:cxn ang="0">
                  <a:pos x="17" y="49"/>
                </a:cxn>
                <a:cxn ang="0">
                  <a:pos x="16" y="52"/>
                </a:cxn>
                <a:cxn ang="0">
                  <a:pos x="11" y="56"/>
                </a:cxn>
                <a:cxn ang="0">
                  <a:pos x="4" y="65"/>
                </a:cxn>
                <a:cxn ang="0">
                  <a:pos x="7" y="66"/>
                </a:cxn>
                <a:cxn ang="0">
                  <a:pos x="11" y="68"/>
                </a:cxn>
                <a:cxn ang="0">
                  <a:pos x="15" y="69"/>
                </a:cxn>
                <a:cxn ang="0">
                  <a:pos x="19" y="67"/>
                </a:cxn>
                <a:cxn ang="0">
                  <a:pos x="10" y="72"/>
                </a:cxn>
                <a:cxn ang="0">
                  <a:pos x="2" y="82"/>
                </a:cxn>
                <a:cxn ang="0">
                  <a:pos x="5" y="82"/>
                </a:cxn>
                <a:cxn ang="0">
                  <a:pos x="11" y="79"/>
                </a:cxn>
                <a:cxn ang="0">
                  <a:pos x="15" y="76"/>
                </a:cxn>
                <a:cxn ang="0">
                  <a:pos x="20" y="76"/>
                </a:cxn>
                <a:cxn ang="0">
                  <a:pos x="25" y="76"/>
                </a:cxn>
                <a:cxn ang="0">
                  <a:pos x="27" y="75"/>
                </a:cxn>
                <a:cxn ang="0">
                  <a:pos x="33" y="75"/>
                </a:cxn>
                <a:cxn ang="0">
                  <a:pos x="40" y="70"/>
                </a:cxn>
                <a:cxn ang="0">
                  <a:pos x="38" y="68"/>
                </a:cxn>
                <a:cxn ang="0">
                  <a:pos x="39" y="66"/>
                </a:cxn>
                <a:cxn ang="0">
                  <a:pos x="40" y="65"/>
                </a:cxn>
                <a:cxn ang="0">
                  <a:pos x="41" y="57"/>
                </a:cxn>
                <a:cxn ang="0">
                  <a:pos x="33" y="57"/>
                </a:cxn>
                <a:cxn ang="0">
                  <a:pos x="33" y="50"/>
                </a:cxn>
                <a:cxn ang="0">
                  <a:pos x="34" y="50"/>
                </a:cxn>
                <a:cxn ang="0">
                  <a:pos x="29" y="41"/>
                </a:cxn>
                <a:cxn ang="0">
                  <a:pos x="22" y="29"/>
                </a:cxn>
                <a:cxn ang="0">
                  <a:pos x="15" y="27"/>
                </a:cxn>
                <a:cxn ang="0">
                  <a:pos x="18" y="25"/>
                </a:cxn>
                <a:cxn ang="0">
                  <a:pos x="18" y="21"/>
                </a:cxn>
                <a:cxn ang="0">
                  <a:pos x="23" y="13"/>
                </a:cxn>
                <a:cxn ang="0">
                  <a:pos x="11" y="11"/>
                </a:cxn>
                <a:cxn ang="0">
                  <a:pos x="10" y="10"/>
                </a:cxn>
                <a:cxn ang="0">
                  <a:pos x="11" y="7"/>
                </a:cxn>
                <a:cxn ang="0">
                  <a:pos x="15" y="3"/>
                </a:cxn>
                <a:cxn ang="0">
                  <a:pos x="7" y="0"/>
                </a:cxn>
                <a:cxn ang="0">
                  <a:pos x="4" y="6"/>
                </a:cxn>
                <a:cxn ang="0">
                  <a:pos x="1" y="10"/>
                </a:cxn>
                <a:cxn ang="0">
                  <a:pos x="1" y="13"/>
                </a:cxn>
              </a:cxnLst>
              <a:rect l="0" t="0" r="r" b="b"/>
              <a:pathLst>
                <a:path w="43" h="82">
                  <a:moveTo>
                    <a:pt x="2" y="13"/>
                  </a:moveTo>
                  <a:lnTo>
                    <a:pt x="3" y="13"/>
                  </a:lnTo>
                  <a:lnTo>
                    <a:pt x="3" y="14"/>
                  </a:lnTo>
                  <a:lnTo>
                    <a:pt x="2" y="14"/>
                  </a:lnTo>
                  <a:lnTo>
                    <a:pt x="3" y="14"/>
                  </a:lnTo>
                  <a:lnTo>
                    <a:pt x="2" y="14"/>
                  </a:lnTo>
                  <a:lnTo>
                    <a:pt x="2" y="15"/>
                  </a:lnTo>
                  <a:lnTo>
                    <a:pt x="2" y="16"/>
                  </a:lnTo>
                  <a:lnTo>
                    <a:pt x="2" y="16"/>
                  </a:lnTo>
                  <a:lnTo>
                    <a:pt x="2" y="16"/>
                  </a:lnTo>
                  <a:lnTo>
                    <a:pt x="2" y="17"/>
                  </a:lnTo>
                  <a:lnTo>
                    <a:pt x="1" y="17"/>
                  </a:lnTo>
                  <a:lnTo>
                    <a:pt x="1" y="17"/>
                  </a:lnTo>
                  <a:lnTo>
                    <a:pt x="1" y="19"/>
                  </a:lnTo>
                  <a:lnTo>
                    <a:pt x="0" y="19"/>
                  </a:lnTo>
                  <a:lnTo>
                    <a:pt x="0" y="20"/>
                  </a:lnTo>
                  <a:lnTo>
                    <a:pt x="0" y="20"/>
                  </a:lnTo>
                  <a:lnTo>
                    <a:pt x="0" y="20"/>
                  </a:lnTo>
                  <a:lnTo>
                    <a:pt x="0" y="21"/>
                  </a:lnTo>
                  <a:lnTo>
                    <a:pt x="2" y="22"/>
                  </a:lnTo>
                  <a:lnTo>
                    <a:pt x="4" y="21"/>
                  </a:lnTo>
                  <a:lnTo>
                    <a:pt x="4" y="21"/>
                  </a:lnTo>
                  <a:lnTo>
                    <a:pt x="4" y="21"/>
                  </a:lnTo>
                  <a:lnTo>
                    <a:pt x="3" y="25"/>
                  </a:lnTo>
                  <a:lnTo>
                    <a:pt x="3" y="26"/>
                  </a:lnTo>
                  <a:lnTo>
                    <a:pt x="2" y="26"/>
                  </a:lnTo>
                  <a:lnTo>
                    <a:pt x="2" y="28"/>
                  </a:lnTo>
                  <a:lnTo>
                    <a:pt x="3" y="28"/>
                  </a:lnTo>
                  <a:lnTo>
                    <a:pt x="3" y="28"/>
                  </a:lnTo>
                  <a:lnTo>
                    <a:pt x="1" y="33"/>
                  </a:lnTo>
                  <a:lnTo>
                    <a:pt x="1" y="33"/>
                  </a:lnTo>
                  <a:lnTo>
                    <a:pt x="2" y="33"/>
                  </a:lnTo>
                  <a:lnTo>
                    <a:pt x="3" y="33"/>
                  </a:lnTo>
                  <a:lnTo>
                    <a:pt x="4" y="29"/>
                  </a:lnTo>
                  <a:lnTo>
                    <a:pt x="4" y="27"/>
                  </a:lnTo>
                  <a:lnTo>
                    <a:pt x="5" y="25"/>
                  </a:lnTo>
                  <a:lnTo>
                    <a:pt x="5" y="25"/>
                  </a:lnTo>
                  <a:lnTo>
                    <a:pt x="4" y="27"/>
                  </a:lnTo>
                  <a:lnTo>
                    <a:pt x="4" y="28"/>
                  </a:lnTo>
                  <a:lnTo>
                    <a:pt x="4" y="28"/>
                  </a:lnTo>
                  <a:lnTo>
                    <a:pt x="5" y="28"/>
                  </a:lnTo>
                  <a:lnTo>
                    <a:pt x="5" y="28"/>
                  </a:lnTo>
                  <a:lnTo>
                    <a:pt x="5" y="27"/>
                  </a:lnTo>
                  <a:lnTo>
                    <a:pt x="6" y="28"/>
                  </a:lnTo>
                  <a:lnTo>
                    <a:pt x="6" y="28"/>
                  </a:lnTo>
                  <a:lnTo>
                    <a:pt x="6" y="26"/>
                  </a:lnTo>
                  <a:lnTo>
                    <a:pt x="7" y="27"/>
                  </a:lnTo>
                  <a:lnTo>
                    <a:pt x="7" y="28"/>
                  </a:lnTo>
                  <a:lnTo>
                    <a:pt x="7" y="28"/>
                  </a:lnTo>
                  <a:lnTo>
                    <a:pt x="7" y="30"/>
                  </a:lnTo>
                  <a:lnTo>
                    <a:pt x="7" y="30"/>
                  </a:lnTo>
                  <a:lnTo>
                    <a:pt x="7" y="31"/>
                  </a:lnTo>
                  <a:lnTo>
                    <a:pt x="7" y="32"/>
                  </a:lnTo>
                  <a:lnTo>
                    <a:pt x="6" y="36"/>
                  </a:lnTo>
                  <a:lnTo>
                    <a:pt x="6" y="37"/>
                  </a:lnTo>
                  <a:lnTo>
                    <a:pt x="5" y="36"/>
                  </a:lnTo>
                  <a:lnTo>
                    <a:pt x="5" y="37"/>
                  </a:lnTo>
                  <a:lnTo>
                    <a:pt x="6" y="39"/>
                  </a:lnTo>
                  <a:lnTo>
                    <a:pt x="6" y="40"/>
                  </a:lnTo>
                  <a:lnTo>
                    <a:pt x="6" y="39"/>
                  </a:lnTo>
                  <a:lnTo>
                    <a:pt x="6" y="39"/>
                  </a:lnTo>
                  <a:lnTo>
                    <a:pt x="6" y="38"/>
                  </a:lnTo>
                  <a:lnTo>
                    <a:pt x="7" y="38"/>
                  </a:lnTo>
                  <a:lnTo>
                    <a:pt x="9" y="39"/>
                  </a:lnTo>
                  <a:lnTo>
                    <a:pt x="9" y="39"/>
                  </a:lnTo>
                  <a:lnTo>
                    <a:pt x="9" y="38"/>
                  </a:lnTo>
                  <a:lnTo>
                    <a:pt x="11" y="39"/>
                  </a:lnTo>
                  <a:lnTo>
                    <a:pt x="13" y="38"/>
                  </a:lnTo>
                  <a:lnTo>
                    <a:pt x="13" y="37"/>
                  </a:lnTo>
                  <a:lnTo>
                    <a:pt x="14" y="37"/>
                  </a:lnTo>
                  <a:lnTo>
                    <a:pt x="16" y="37"/>
                  </a:lnTo>
                  <a:lnTo>
                    <a:pt x="16" y="37"/>
                  </a:lnTo>
                  <a:lnTo>
                    <a:pt x="15" y="37"/>
                  </a:lnTo>
                  <a:lnTo>
                    <a:pt x="15" y="38"/>
                  </a:lnTo>
                  <a:lnTo>
                    <a:pt x="13" y="42"/>
                  </a:lnTo>
                  <a:lnTo>
                    <a:pt x="14" y="42"/>
                  </a:lnTo>
                  <a:lnTo>
                    <a:pt x="15" y="43"/>
                  </a:lnTo>
                  <a:lnTo>
                    <a:pt x="15" y="44"/>
                  </a:lnTo>
                  <a:lnTo>
                    <a:pt x="15" y="44"/>
                  </a:lnTo>
                  <a:lnTo>
                    <a:pt x="15" y="43"/>
                  </a:lnTo>
                  <a:lnTo>
                    <a:pt x="15" y="45"/>
                  </a:lnTo>
                  <a:lnTo>
                    <a:pt x="17" y="44"/>
                  </a:lnTo>
                  <a:lnTo>
                    <a:pt x="18" y="43"/>
                  </a:lnTo>
                  <a:lnTo>
                    <a:pt x="18" y="44"/>
                  </a:lnTo>
                  <a:lnTo>
                    <a:pt x="18" y="44"/>
                  </a:lnTo>
                  <a:lnTo>
                    <a:pt x="18" y="46"/>
                  </a:lnTo>
                  <a:lnTo>
                    <a:pt x="17" y="46"/>
                  </a:lnTo>
                  <a:lnTo>
                    <a:pt x="17" y="48"/>
                  </a:lnTo>
                  <a:lnTo>
                    <a:pt x="18" y="48"/>
                  </a:lnTo>
                  <a:lnTo>
                    <a:pt x="17" y="49"/>
                  </a:lnTo>
                  <a:lnTo>
                    <a:pt x="17" y="50"/>
                  </a:lnTo>
                  <a:lnTo>
                    <a:pt x="17" y="51"/>
                  </a:lnTo>
                  <a:lnTo>
                    <a:pt x="18" y="51"/>
                  </a:lnTo>
                  <a:lnTo>
                    <a:pt x="17" y="51"/>
                  </a:lnTo>
                  <a:lnTo>
                    <a:pt x="16" y="52"/>
                  </a:lnTo>
                  <a:lnTo>
                    <a:pt x="12" y="52"/>
                  </a:lnTo>
                  <a:lnTo>
                    <a:pt x="7" y="57"/>
                  </a:lnTo>
                  <a:lnTo>
                    <a:pt x="8" y="57"/>
                  </a:lnTo>
                  <a:lnTo>
                    <a:pt x="9" y="56"/>
                  </a:lnTo>
                  <a:lnTo>
                    <a:pt x="11" y="56"/>
                  </a:lnTo>
                  <a:lnTo>
                    <a:pt x="11" y="59"/>
                  </a:lnTo>
                  <a:lnTo>
                    <a:pt x="11" y="60"/>
                  </a:lnTo>
                  <a:lnTo>
                    <a:pt x="11" y="61"/>
                  </a:lnTo>
                  <a:lnTo>
                    <a:pt x="4" y="65"/>
                  </a:lnTo>
                  <a:lnTo>
                    <a:pt x="4" y="65"/>
                  </a:lnTo>
                  <a:lnTo>
                    <a:pt x="5" y="67"/>
                  </a:lnTo>
                  <a:lnTo>
                    <a:pt x="6" y="68"/>
                  </a:lnTo>
                  <a:lnTo>
                    <a:pt x="6" y="68"/>
                  </a:lnTo>
                  <a:lnTo>
                    <a:pt x="7" y="68"/>
                  </a:lnTo>
                  <a:lnTo>
                    <a:pt x="7" y="66"/>
                  </a:lnTo>
                  <a:lnTo>
                    <a:pt x="9" y="66"/>
                  </a:lnTo>
                  <a:lnTo>
                    <a:pt x="9" y="66"/>
                  </a:lnTo>
                  <a:lnTo>
                    <a:pt x="9" y="68"/>
                  </a:lnTo>
                  <a:lnTo>
                    <a:pt x="10" y="68"/>
                  </a:lnTo>
                  <a:lnTo>
                    <a:pt x="11" y="68"/>
                  </a:lnTo>
                  <a:lnTo>
                    <a:pt x="11" y="67"/>
                  </a:lnTo>
                  <a:lnTo>
                    <a:pt x="12" y="67"/>
                  </a:lnTo>
                  <a:lnTo>
                    <a:pt x="12" y="68"/>
                  </a:lnTo>
                  <a:lnTo>
                    <a:pt x="14" y="69"/>
                  </a:lnTo>
                  <a:lnTo>
                    <a:pt x="15" y="69"/>
                  </a:lnTo>
                  <a:lnTo>
                    <a:pt x="15" y="69"/>
                  </a:lnTo>
                  <a:lnTo>
                    <a:pt x="16" y="69"/>
                  </a:lnTo>
                  <a:lnTo>
                    <a:pt x="16" y="68"/>
                  </a:lnTo>
                  <a:lnTo>
                    <a:pt x="19" y="66"/>
                  </a:lnTo>
                  <a:lnTo>
                    <a:pt x="19" y="67"/>
                  </a:lnTo>
                  <a:lnTo>
                    <a:pt x="17" y="70"/>
                  </a:lnTo>
                  <a:lnTo>
                    <a:pt x="17" y="71"/>
                  </a:lnTo>
                  <a:lnTo>
                    <a:pt x="17" y="71"/>
                  </a:lnTo>
                  <a:lnTo>
                    <a:pt x="11" y="72"/>
                  </a:lnTo>
                  <a:lnTo>
                    <a:pt x="10" y="72"/>
                  </a:lnTo>
                  <a:lnTo>
                    <a:pt x="9" y="73"/>
                  </a:lnTo>
                  <a:lnTo>
                    <a:pt x="8" y="75"/>
                  </a:lnTo>
                  <a:lnTo>
                    <a:pt x="3" y="80"/>
                  </a:lnTo>
                  <a:lnTo>
                    <a:pt x="2" y="81"/>
                  </a:lnTo>
                  <a:lnTo>
                    <a:pt x="2" y="82"/>
                  </a:lnTo>
                  <a:lnTo>
                    <a:pt x="3" y="81"/>
                  </a:lnTo>
                  <a:lnTo>
                    <a:pt x="3" y="80"/>
                  </a:lnTo>
                  <a:lnTo>
                    <a:pt x="4" y="81"/>
                  </a:lnTo>
                  <a:lnTo>
                    <a:pt x="4" y="81"/>
                  </a:lnTo>
                  <a:lnTo>
                    <a:pt x="5" y="82"/>
                  </a:lnTo>
                  <a:lnTo>
                    <a:pt x="5" y="81"/>
                  </a:lnTo>
                  <a:lnTo>
                    <a:pt x="6" y="80"/>
                  </a:lnTo>
                  <a:lnTo>
                    <a:pt x="7" y="79"/>
                  </a:lnTo>
                  <a:lnTo>
                    <a:pt x="7" y="79"/>
                  </a:lnTo>
                  <a:lnTo>
                    <a:pt x="11" y="79"/>
                  </a:lnTo>
                  <a:lnTo>
                    <a:pt x="12" y="79"/>
                  </a:lnTo>
                  <a:lnTo>
                    <a:pt x="13" y="79"/>
                  </a:lnTo>
                  <a:lnTo>
                    <a:pt x="14" y="79"/>
                  </a:lnTo>
                  <a:lnTo>
                    <a:pt x="15" y="76"/>
                  </a:lnTo>
                  <a:lnTo>
                    <a:pt x="15" y="76"/>
                  </a:lnTo>
                  <a:lnTo>
                    <a:pt x="15" y="76"/>
                  </a:lnTo>
                  <a:lnTo>
                    <a:pt x="18" y="76"/>
                  </a:lnTo>
                  <a:lnTo>
                    <a:pt x="19" y="77"/>
                  </a:lnTo>
                  <a:lnTo>
                    <a:pt x="19" y="77"/>
                  </a:lnTo>
                  <a:lnTo>
                    <a:pt x="20" y="76"/>
                  </a:lnTo>
                  <a:lnTo>
                    <a:pt x="21" y="76"/>
                  </a:lnTo>
                  <a:lnTo>
                    <a:pt x="22" y="76"/>
                  </a:lnTo>
                  <a:lnTo>
                    <a:pt x="22" y="76"/>
                  </a:lnTo>
                  <a:lnTo>
                    <a:pt x="22" y="76"/>
                  </a:lnTo>
                  <a:lnTo>
                    <a:pt x="25" y="76"/>
                  </a:lnTo>
                  <a:lnTo>
                    <a:pt x="25" y="76"/>
                  </a:lnTo>
                  <a:lnTo>
                    <a:pt x="26" y="75"/>
                  </a:lnTo>
                  <a:lnTo>
                    <a:pt x="26" y="74"/>
                  </a:lnTo>
                  <a:lnTo>
                    <a:pt x="26" y="74"/>
                  </a:lnTo>
                  <a:lnTo>
                    <a:pt x="27" y="75"/>
                  </a:lnTo>
                  <a:lnTo>
                    <a:pt x="28" y="74"/>
                  </a:lnTo>
                  <a:lnTo>
                    <a:pt x="28" y="75"/>
                  </a:lnTo>
                  <a:lnTo>
                    <a:pt x="29" y="76"/>
                  </a:lnTo>
                  <a:lnTo>
                    <a:pt x="33" y="75"/>
                  </a:lnTo>
                  <a:lnTo>
                    <a:pt x="33" y="75"/>
                  </a:lnTo>
                  <a:lnTo>
                    <a:pt x="39" y="73"/>
                  </a:lnTo>
                  <a:lnTo>
                    <a:pt x="39" y="73"/>
                  </a:lnTo>
                  <a:lnTo>
                    <a:pt x="40" y="72"/>
                  </a:lnTo>
                  <a:lnTo>
                    <a:pt x="41" y="70"/>
                  </a:lnTo>
                  <a:lnTo>
                    <a:pt x="40" y="70"/>
                  </a:lnTo>
                  <a:lnTo>
                    <a:pt x="37" y="70"/>
                  </a:lnTo>
                  <a:lnTo>
                    <a:pt x="37" y="69"/>
                  </a:lnTo>
                  <a:lnTo>
                    <a:pt x="36" y="68"/>
                  </a:lnTo>
                  <a:lnTo>
                    <a:pt x="37" y="68"/>
                  </a:lnTo>
                  <a:lnTo>
                    <a:pt x="38" y="68"/>
                  </a:lnTo>
                  <a:lnTo>
                    <a:pt x="38" y="67"/>
                  </a:lnTo>
                  <a:lnTo>
                    <a:pt x="38" y="67"/>
                  </a:lnTo>
                  <a:lnTo>
                    <a:pt x="37" y="66"/>
                  </a:lnTo>
                  <a:lnTo>
                    <a:pt x="38" y="66"/>
                  </a:lnTo>
                  <a:lnTo>
                    <a:pt x="39" y="66"/>
                  </a:lnTo>
                  <a:lnTo>
                    <a:pt x="39" y="66"/>
                  </a:lnTo>
                  <a:lnTo>
                    <a:pt x="40" y="66"/>
                  </a:lnTo>
                  <a:lnTo>
                    <a:pt x="40" y="65"/>
                  </a:lnTo>
                  <a:lnTo>
                    <a:pt x="40" y="65"/>
                  </a:lnTo>
                  <a:lnTo>
                    <a:pt x="40" y="65"/>
                  </a:lnTo>
                  <a:lnTo>
                    <a:pt x="41" y="64"/>
                  </a:lnTo>
                  <a:lnTo>
                    <a:pt x="42" y="63"/>
                  </a:lnTo>
                  <a:lnTo>
                    <a:pt x="43" y="59"/>
                  </a:lnTo>
                  <a:lnTo>
                    <a:pt x="43" y="57"/>
                  </a:lnTo>
                  <a:lnTo>
                    <a:pt x="41" y="57"/>
                  </a:lnTo>
                  <a:lnTo>
                    <a:pt x="40" y="55"/>
                  </a:lnTo>
                  <a:lnTo>
                    <a:pt x="36" y="56"/>
                  </a:lnTo>
                  <a:lnTo>
                    <a:pt x="35" y="57"/>
                  </a:lnTo>
                  <a:lnTo>
                    <a:pt x="35" y="57"/>
                  </a:lnTo>
                  <a:lnTo>
                    <a:pt x="33" y="57"/>
                  </a:lnTo>
                  <a:lnTo>
                    <a:pt x="33" y="56"/>
                  </a:lnTo>
                  <a:lnTo>
                    <a:pt x="35" y="54"/>
                  </a:lnTo>
                  <a:lnTo>
                    <a:pt x="35" y="54"/>
                  </a:lnTo>
                  <a:lnTo>
                    <a:pt x="35" y="53"/>
                  </a:lnTo>
                  <a:lnTo>
                    <a:pt x="33" y="50"/>
                  </a:lnTo>
                  <a:lnTo>
                    <a:pt x="33" y="50"/>
                  </a:lnTo>
                  <a:lnTo>
                    <a:pt x="31" y="49"/>
                  </a:lnTo>
                  <a:lnTo>
                    <a:pt x="32" y="48"/>
                  </a:lnTo>
                  <a:lnTo>
                    <a:pt x="33" y="50"/>
                  </a:lnTo>
                  <a:lnTo>
                    <a:pt x="34" y="50"/>
                  </a:lnTo>
                  <a:lnTo>
                    <a:pt x="34" y="50"/>
                  </a:lnTo>
                  <a:lnTo>
                    <a:pt x="34" y="48"/>
                  </a:lnTo>
                  <a:lnTo>
                    <a:pt x="33" y="46"/>
                  </a:lnTo>
                  <a:lnTo>
                    <a:pt x="32" y="44"/>
                  </a:lnTo>
                  <a:lnTo>
                    <a:pt x="29" y="41"/>
                  </a:lnTo>
                  <a:lnTo>
                    <a:pt x="27" y="40"/>
                  </a:lnTo>
                  <a:lnTo>
                    <a:pt x="27" y="40"/>
                  </a:lnTo>
                  <a:lnTo>
                    <a:pt x="25" y="35"/>
                  </a:lnTo>
                  <a:lnTo>
                    <a:pt x="25" y="32"/>
                  </a:lnTo>
                  <a:lnTo>
                    <a:pt x="22" y="29"/>
                  </a:lnTo>
                  <a:lnTo>
                    <a:pt x="22" y="28"/>
                  </a:lnTo>
                  <a:lnTo>
                    <a:pt x="19" y="27"/>
                  </a:lnTo>
                  <a:lnTo>
                    <a:pt x="18" y="26"/>
                  </a:lnTo>
                  <a:lnTo>
                    <a:pt x="17" y="27"/>
                  </a:lnTo>
                  <a:lnTo>
                    <a:pt x="15" y="27"/>
                  </a:lnTo>
                  <a:lnTo>
                    <a:pt x="15" y="27"/>
                  </a:lnTo>
                  <a:lnTo>
                    <a:pt x="15" y="26"/>
                  </a:lnTo>
                  <a:lnTo>
                    <a:pt x="16" y="25"/>
                  </a:lnTo>
                  <a:lnTo>
                    <a:pt x="18" y="25"/>
                  </a:lnTo>
                  <a:lnTo>
                    <a:pt x="18" y="25"/>
                  </a:lnTo>
                  <a:lnTo>
                    <a:pt x="18" y="23"/>
                  </a:lnTo>
                  <a:lnTo>
                    <a:pt x="17" y="23"/>
                  </a:lnTo>
                  <a:lnTo>
                    <a:pt x="17" y="22"/>
                  </a:lnTo>
                  <a:lnTo>
                    <a:pt x="18" y="22"/>
                  </a:lnTo>
                  <a:lnTo>
                    <a:pt x="18" y="21"/>
                  </a:lnTo>
                  <a:lnTo>
                    <a:pt x="19" y="21"/>
                  </a:lnTo>
                  <a:lnTo>
                    <a:pt x="19" y="20"/>
                  </a:lnTo>
                  <a:lnTo>
                    <a:pt x="21" y="18"/>
                  </a:lnTo>
                  <a:lnTo>
                    <a:pt x="22" y="14"/>
                  </a:lnTo>
                  <a:lnTo>
                    <a:pt x="23" y="13"/>
                  </a:lnTo>
                  <a:lnTo>
                    <a:pt x="23" y="11"/>
                  </a:lnTo>
                  <a:lnTo>
                    <a:pt x="22" y="10"/>
                  </a:lnTo>
                  <a:lnTo>
                    <a:pt x="16" y="10"/>
                  </a:lnTo>
                  <a:lnTo>
                    <a:pt x="15" y="10"/>
                  </a:lnTo>
                  <a:lnTo>
                    <a:pt x="11" y="11"/>
                  </a:lnTo>
                  <a:lnTo>
                    <a:pt x="11" y="11"/>
                  </a:lnTo>
                  <a:lnTo>
                    <a:pt x="10" y="11"/>
                  </a:lnTo>
                  <a:lnTo>
                    <a:pt x="11" y="10"/>
                  </a:lnTo>
                  <a:lnTo>
                    <a:pt x="11" y="10"/>
                  </a:lnTo>
                  <a:lnTo>
                    <a:pt x="10" y="10"/>
                  </a:lnTo>
                  <a:lnTo>
                    <a:pt x="10" y="10"/>
                  </a:lnTo>
                  <a:lnTo>
                    <a:pt x="11" y="10"/>
                  </a:lnTo>
                  <a:lnTo>
                    <a:pt x="12" y="9"/>
                  </a:lnTo>
                  <a:lnTo>
                    <a:pt x="11" y="8"/>
                  </a:lnTo>
                  <a:lnTo>
                    <a:pt x="11" y="7"/>
                  </a:lnTo>
                  <a:lnTo>
                    <a:pt x="11" y="7"/>
                  </a:lnTo>
                  <a:lnTo>
                    <a:pt x="11" y="6"/>
                  </a:lnTo>
                  <a:lnTo>
                    <a:pt x="14" y="5"/>
                  </a:lnTo>
                  <a:lnTo>
                    <a:pt x="15" y="3"/>
                  </a:lnTo>
                  <a:lnTo>
                    <a:pt x="15" y="3"/>
                  </a:lnTo>
                  <a:lnTo>
                    <a:pt x="16" y="0"/>
                  </a:lnTo>
                  <a:lnTo>
                    <a:pt x="15" y="0"/>
                  </a:lnTo>
                  <a:lnTo>
                    <a:pt x="9" y="1"/>
                  </a:lnTo>
                  <a:lnTo>
                    <a:pt x="9" y="1"/>
                  </a:lnTo>
                  <a:lnTo>
                    <a:pt x="7" y="0"/>
                  </a:lnTo>
                  <a:lnTo>
                    <a:pt x="6" y="1"/>
                  </a:lnTo>
                  <a:lnTo>
                    <a:pt x="5" y="3"/>
                  </a:lnTo>
                  <a:lnTo>
                    <a:pt x="5" y="4"/>
                  </a:lnTo>
                  <a:lnTo>
                    <a:pt x="4" y="4"/>
                  </a:lnTo>
                  <a:lnTo>
                    <a:pt x="4" y="6"/>
                  </a:lnTo>
                  <a:lnTo>
                    <a:pt x="4" y="6"/>
                  </a:lnTo>
                  <a:lnTo>
                    <a:pt x="4" y="6"/>
                  </a:lnTo>
                  <a:lnTo>
                    <a:pt x="4" y="7"/>
                  </a:lnTo>
                  <a:lnTo>
                    <a:pt x="1" y="9"/>
                  </a:lnTo>
                  <a:lnTo>
                    <a:pt x="1" y="10"/>
                  </a:lnTo>
                  <a:lnTo>
                    <a:pt x="2" y="11"/>
                  </a:lnTo>
                  <a:lnTo>
                    <a:pt x="2" y="11"/>
                  </a:lnTo>
                  <a:lnTo>
                    <a:pt x="1" y="11"/>
                  </a:lnTo>
                  <a:lnTo>
                    <a:pt x="1" y="11"/>
                  </a:lnTo>
                  <a:lnTo>
                    <a:pt x="1" y="13"/>
                  </a:lnTo>
                  <a:lnTo>
                    <a:pt x="2" y="1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9" name="Freeform 157"/>
            <p:cNvSpPr>
              <a:spLocks/>
            </p:cNvSpPr>
            <p:nvPr/>
          </p:nvSpPr>
          <p:spPr bwMode="auto">
            <a:xfrm>
              <a:off x="5387756" y="2249515"/>
              <a:ext cx="6813" cy="11612"/>
            </a:xfrm>
            <a:custGeom>
              <a:avLst/>
              <a:gdLst/>
              <a:ahLst/>
              <a:cxnLst>
                <a:cxn ang="0">
                  <a:pos x="1" y="0"/>
                </a:cxn>
                <a:cxn ang="0">
                  <a:pos x="0" y="1"/>
                </a:cxn>
                <a:cxn ang="0">
                  <a:pos x="1" y="3"/>
                </a:cxn>
                <a:cxn ang="0">
                  <a:pos x="1" y="3"/>
                </a:cxn>
                <a:cxn ang="0">
                  <a:pos x="1" y="4"/>
                </a:cxn>
                <a:cxn ang="0">
                  <a:pos x="2" y="3"/>
                </a:cxn>
                <a:cxn ang="0">
                  <a:pos x="2" y="3"/>
                </a:cxn>
                <a:cxn ang="0">
                  <a:pos x="2" y="2"/>
                </a:cxn>
                <a:cxn ang="0">
                  <a:pos x="1" y="0"/>
                </a:cxn>
                <a:cxn ang="0">
                  <a:pos x="1" y="0"/>
                </a:cxn>
              </a:cxnLst>
              <a:rect l="0" t="0" r="r" b="b"/>
              <a:pathLst>
                <a:path w="2" h="4">
                  <a:moveTo>
                    <a:pt x="1" y="0"/>
                  </a:moveTo>
                  <a:lnTo>
                    <a:pt x="0" y="1"/>
                  </a:lnTo>
                  <a:lnTo>
                    <a:pt x="1" y="3"/>
                  </a:lnTo>
                  <a:lnTo>
                    <a:pt x="1" y="3"/>
                  </a:lnTo>
                  <a:lnTo>
                    <a:pt x="1" y="4"/>
                  </a:lnTo>
                  <a:lnTo>
                    <a:pt x="2" y="3"/>
                  </a:lnTo>
                  <a:lnTo>
                    <a:pt x="2" y="3"/>
                  </a:lnTo>
                  <a:lnTo>
                    <a:pt x="2" y="2"/>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0" name="Freeform 158"/>
            <p:cNvSpPr>
              <a:spLocks/>
            </p:cNvSpPr>
            <p:nvPr/>
          </p:nvSpPr>
          <p:spPr bwMode="auto">
            <a:xfrm>
              <a:off x="5421823" y="2435313"/>
              <a:ext cx="3407" cy="5806"/>
            </a:xfrm>
            <a:custGeom>
              <a:avLst/>
              <a:gdLst/>
              <a:ahLst/>
              <a:cxnLst>
                <a:cxn ang="0">
                  <a:pos x="1" y="1"/>
                </a:cxn>
                <a:cxn ang="0">
                  <a:pos x="1" y="0"/>
                </a:cxn>
                <a:cxn ang="0">
                  <a:pos x="0" y="0"/>
                </a:cxn>
                <a:cxn ang="0">
                  <a:pos x="0" y="0"/>
                </a:cxn>
                <a:cxn ang="0">
                  <a:pos x="0" y="2"/>
                </a:cxn>
                <a:cxn ang="0">
                  <a:pos x="0" y="2"/>
                </a:cxn>
                <a:cxn ang="0">
                  <a:pos x="1" y="2"/>
                </a:cxn>
                <a:cxn ang="0">
                  <a:pos x="1" y="1"/>
                </a:cxn>
              </a:cxnLst>
              <a:rect l="0" t="0" r="r" b="b"/>
              <a:pathLst>
                <a:path w="1" h="2">
                  <a:moveTo>
                    <a:pt x="1" y="1"/>
                  </a:moveTo>
                  <a:lnTo>
                    <a:pt x="1" y="0"/>
                  </a:lnTo>
                  <a:lnTo>
                    <a:pt x="0" y="0"/>
                  </a:lnTo>
                  <a:lnTo>
                    <a:pt x="0" y="0"/>
                  </a:lnTo>
                  <a:lnTo>
                    <a:pt x="0" y="2"/>
                  </a:lnTo>
                  <a:lnTo>
                    <a:pt x="0" y="2"/>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1" name="Freeform 159"/>
            <p:cNvSpPr>
              <a:spLocks/>
            </p:cNvSpPr>
            <p:nvPr/>
          </p:nvSpPr>
          <p:spPr bwMode="auto">
            <a:xfrm>
              <a:off x="5459295" y="2336608"/>
              <a:ext cx="3407" cy="5806"/>
            </a:xfrm>
            <a:custGeom>
              <a:avLst/>
              <a:gdLst/>
              <a:ahLst/>
              <a:cxnLst>
                <a:cxn ang="0">
                  <a:pos x="0" y="2"/>
                </a:cxn>
                <a:cxn ang="0">
                  <a:pos x="0" y="1"/>
                </a:cxn>
                <a:cxn ang="0">
                  <a:pos x="0" y="1"/>
                </a:cxn>
                <a:cxn ang="0">
                  <a:pos x="0" y="0"/>
                </a:cxn>
                <a:cxn ang="0">
                  <a:pos x="0" y="1"/>
                </a:cxn>
                <a:cxn ang="0">
                  <a:pos x="0" y="1"/>
                </a:cxn>
                <a:cxn ang="0">
                  <a:pos x="0" y="2"/>
                </a:cxn>
                <a:cxn ang="0">
                  <a:pos x="0" y="2"/>
                </a:cxn>
              </a:cxnLst>
              <a:rect l="0" t="0" r="r" b="b"/>
              <a:pathLst>
                <a:path h="2">
                  <a:moveTo>
                    <a:pt x="0" y="2"/>
                  </a:moveTo>
                  <a:lnTo>
                    <a:pt x="0" y="1"/>
                  </a:lnTo>
                  <a:lnTo>
                    <a:pt x="0" y="1"/>
                  </a:lnTo>
                  <a:lnTo>
                    <a:pt x="0" y="0"/>
                  </a:lnTo>
                  <a:lnTo>
                    <a:pt x="0" y="1"/>
                  </a:lnTo>
                  <a:lnTo>
                    <a:pt x="0" y="1"/>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2" name="Freeform 160"/>
            <p:cNvSpPr>
              <a:spLocks/>
            </p:cNvSpPr>
            <p:nvPr/>
          </p:nvSpPr>
          <p:spPr bwMode="auto">
            <a:xfrm>
              <a:off x="5459295" y="2330802"/>
              <a:ext cx="10220" cy="5806"/>
            </a:xfrm>
            <a:custGeom>
              <a:avLst/>
              <a:gdLst/>
              <a:ahLst/>
              <a:cxnLst>
                <a:cxn ang="0">
                  <a:pos x="2" y="2"/>
                </a:cxn>
                <a:cxn ang="0">
                  <a:pos x="3" y="2"/>
                </a:cxn>
                <a:cxn ang="0">
                  <a:pos x="3" y="2"/>
                </a:cxn>
                <a:cxn ang="0">
                  <a:pos x="3" y="2"/>
                </a:cxn>
                <a:cxn ang="0">
                  <a:pos x="3" y="2"/>
                </a:cxn>
                <a:cxn ang="0">
                  <a:pos x="1" y="1"/>
                </a:cxn>
                <a:cxn ang="0">
                  <a:pos x="1" y="1"/>
                </a:cxn>
                <a:cxn ang="0">
                  <a:pos x="0" y="0"/>
                </a:cxn>
                <a:cxn ang="0">
                  <a:pos x="0" y="0"/>
                </a:cxn>
                <a:cxn ang="0">
                  <a:pos x="0" y="2"/>
                </a:cxn>
                <a:cxn ang="0">
                  <a:pos x="0" y="2"/>
                </a:cxn>
                <a:cxn ang="0">
                  <a:pos x="2" y="2"/>
                </a:cxn>
              </a:cxnLst>
              <a:rect l="0" t="0" r="r" b="b"/>
              <a:pathLst>
                <a:path w="3" h="2">
                  <a:moveTo>
                    <a:pt x="2" y="2"/>
                  </a:moveTo>
                  <a:lnTo>
                    <a:pt x="3" y="2"/>
                  </a:lnTo>
                  <a:lnTo>
                    <a:pt x="3" y="2"/>
                  </a:lnTo>
                  <a:lnTo>
                    <a:pt x="3" y="2"/>
                  </a:lnTo>
                  <a:lnTo>
                    <a:pt x="3" y="2"/>
                  </a:lnTo>
                  <a:lnTo>
                    <a:pt x="1" y="1"/>
                  </a:lnTo>
                  <a:lnTo>
                    <a:pt x="1" y="1"/>
                  </a:lnTo>
                  <a:lnTo>
                    <a:pt x="0" y="0"/>
                  </a:lnTo>
                  <a:lnTo>
                    <a:pt x="0" y="0"/>
                  </a:lnTo>
                  <a:lnTo>
                    <a:pt x="0" y="2"/>
                  </a:lnTo>
                  <a:lnTo>
                    <a:pt x="0"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3" name="Freeform 161"/>
            <p:cNvSpPr>
              <a:spLocks/>
            </p:cNvSpPr>
            <p:nvPr/>
          </p:nvSpPr>
          <p:spPr bwMode="auto">
            <a:xfrm>
              <a:off x="5432042" y="2473053"/>
              <a:ext cx="6813" cy="8709"/>
            </a:xfrm>
            <a:custGeom>
              <a:avLst/>
              <a:gdLst/>
              <a:ahLst/>
              <a:cxnLst>
                <a:cxn ang="0">
                  <a:pos x="0" y="3"/>
                </a:cxn>
                <a:cxn ang="0">
                  <a:pos x="0" y="2"/>
                </a:cxn>
                <a:cxn ang="0">
                  <a:pos x="2" y="1"/>
                </a:cxn>
                <a:cxn ang="0">
                  <a:pos x="2" y="0"/>
                </a:cxn>
                <a:cxn ang="0">
                  <a:pos x="2" y="0"/>
                </a:cxn>
                <a:cxn ang="0">
                  <a:pos x="2" y="0"/>
                </a:cxn>
                <a:cxn ang="0">
                  <a:pos x="0" y="3"/>
                </a:cxn>
              </a:cxnLst>
              <a:rect l="0" t="0" r="r" b="b"/>
              <a:pathLst>
                <a:path w="2" h="3">
                  <a:moveTo>
                    <a:pt x="0" y="3"/>
                  </a:moveTo>
                  <a:lnTo>
                    <a:pt x="0" y="2"/>
                  </a:lnTo>
                  <a:lnTo>
                    <a:pt x="2" y="1"/>
                  </a:lnTo>
                  <a:lnTo>
                    <a:pt x="2" y="0"/>
                  </a:lnTo>
                  <a:lnTo>
                    <a:pt x="2" y="0"/>
                  </a:lnTo>
                  <a:lnTo>
                    <a:pt x="2" y="0"/>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4" name="Freeform 162"/>
            <p:cNvSpPr>
              <a:spLocks/>
            </p:cNvSpPr>
            <p:nvPr/>
          </p:nvSpPr>
          <p:spPr bwMode="auto">
            <a:xfrm>
              <a:off x="5438856" y="2496278"/>
              <a:ext cx="6813" cy="5806"/>
            </a:xfrm>
            <a:custGeom>
              <a:avLst/>
              <a:gdLst/>
              <a:ahLst/>
              <a:cxnLst>
                <a:cxn ang="0">
                  <a:pos x="1" y="2"/>
                </a:cxn>
                <a:cxn ang="0">
                  <a:pos x="2" y="2"/>
                </a:cxn>
                <a:cxn ang="0">
                  <a:pos x="1" y="0"/>
                </a:cxn>
                <a:cxn ang="0">
                  <a:pos x="0" y="0"/>
                </a:cxn>
                <a:cxn ang="0">
                  <a:pos x="1" y="2"/>
                </a:cxn>
              </a:cxnLst>
              <a:rect l="0" t="0" r="r" b="b"/>
              <a:pathLst>
                <a:path w="2" h="2">
                  <a:moveTo>
                    <a:pt x="1" y="2"/>
                  </a:moveTo>
                  <a:lnTo>
                    <a:pt x="2" y="2"/>
                  </a:lnTo>
                  <a:lnTo>
                    <a:pt x="1" y="0"/>
                  </a:lnTo>
                  <a:lnTo>
                    <a:pt x="0" y="0"/>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5" name="Freeform 163"/>
            <p:cNvSpPr>
              <a:spLocks/>
            </p:cNvSpPr>
            <p:nvPr/>
          </p:nvSpPr>
          <p:spPr bwMode="auto">
            <a:xfrm>
              <a:off x="5394570" y="2377251"/>
              <a:ext cx="17033" cy="17419"/>
            </a:xfrm>
            <a:custGeom>
              <a:avLst/>
              <a:gdLst/>
              <a:ahLst/>
              <a:cxnLst>
                <a:cxn ang="0">
                  <a:pos x="3" y="2"/>
                </a:cxn>
                <a:cxn ang="0">
                  <a:pos x="3" y="0"/>
                </a:cxn>
                <a:cxn ang="0">
                  <a:pos x="2" y="0"/>
                </a:cxn>
                <a:cxn ang="0">
                  <a:pos x="2" y="0"/>
                </a:cxn>
                <a:cxn ang="0">
                  <a:pos x="2" y="2"/>
                </a:cxn>
                <a:cxn ang="0">
                  <a:pos x="1" y="1"/>
                </a:cxn>
                <a:cxn ang="0">
                  <a:pos x="0" y="2"/>
                </a:cxn>
                <a:cxn ang="0">
                  <a:pos x="0" y="3"/>
                </a:cxn>
                <a:cxn ang="0">
                  <a:pos x="0" y="3"/>
                </a:cxn>
                <a:cxn ang="0">
                  <a:pos x="1" y="3"/>
                </a:cxn>
                <a:cxn ang="0">
                  <a:pos x="2" y="4"/>
                </a:cxn>
                <a:cxn ang="0">
                  <a:pos x="2" y="5"/>
                </a:cxn>
                <a:cxn ang="0">
                  <a:pos x="2" y="5"/>
                </a:cxn>
                <a:cxn ang="0">
                  <a:pos x="4" y="5"/>
                </a:cxn>
                <a:cxn ang="0">
                  <a:pos x="4" y="6"/>
                </a:cxn>
                <a:cxn ang="0">
                  <a:pos x="5" y="6"/>
                </a:cxn>
                <a:cxn ang="0">
                  <a:pos x="5" y="4"/>
                </a:cxn>
                <a:cxn ang="0">
                  <a:pos x="4" y="4"/>
                </a:cxn>
                <a:cxn ang="0">
                  <a:pos x="4" y="4"/>
                </a:cxn>
                <a:cxn ang="0">
                  <a:pos x="4" y="3"/>
                </a:cxn>
                <a:cxn ang="0">
                  <a:pos x="3" y="2"/>
                </a:cxn>
              </a:cxnLst>
              <a:rect l="0" t="0" r="r" b="b"/>
              <a:pathLst>
                <a:path w="5" h="6">
                  <a:moveTo>
                    <a:pt x="3" y="2"/>
                  </a:moveTo>
                  <a:lnTo>
                    <a:pt x="3" y="0"/>
                  </a:lnTo>
                  <a:lnTo>
                    <a:pt x="2" y="0"/>
                  </a:lnTo>
                  <a:lnTo>
                    <a:pt x="2" y="0"/>
                  </a:lnTo>
                  <a:lnTo>
                    <a:pt x="2" y="2"/>
                  </a:lnTo>
                  <a:lnTo>
                    <a:pt x="1" y="1"/>
                  </a:lnTo>
                  <a:lnTo>
                    <a:pt x="0" y="2"/>
                  </a:lnTo>
                  <a:lnTo>
                    <a:pt x="0" y="3"/>
                  </a:lnTo>
                  <a:lnTo>
                    <a:pt x="0" y="3"/>
                  </a:lnTo>
                  <a:lnTo>
                    <a:pt x="1" y="3"/>
                  </a:lnTo>
                  <a:lnTo>
                    <a:pt x="2" y="4"/>
                  </a:lnTo>
                  <a:lnTo>
                    <a:pt x="2" y="5"/>
                  </a:lnTo>
                  <a:lnTo>
                    <a:pt x="2" y="5"/>
                  </a:lnTo>
                  <a:lnTo>
                    <a:pt x="4" y="5"/>
                  </a:lnTo>
                  <a:lnTo>
                    <a:pt x="4" y="6"/>
                  </a:lnTo>
                  <a:lnTo>
                    <a:pt x="5" y="6"/>
                  </a:lnTo>
                  <a:lnTo>
                    <a:pt x="5" y="4"/>
                  </a:lnTo>
                  <a:lnTo>
                    <a:pt x="4" y="4"/>
                  </a:lnTo>
                  <a:lnTo>
                    <a:pt x="4" y="4"/>
                  </a:lnTo>
                  <a:lnTo>
                    <a:pt x="4" y="3"/>
                  </a:lnTo>
                  <a:lnTo>
                    <a:pt x="3"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6" name="Freeform 164"/>
            <p:cNvSpPr>
              <a:spLocks/>
            </p:cNvSpPr>
            <p:nvPr/>
          </p:nvSpPr>
          <p:spPr bwMode="auto">
            <a:xfrm>
              <a:off x="5387756" y="2354026"/>
              <a:ext cx="17033" cy="20322"/>
            </a:xfrm>
            <a:custGeom>
              <a:avLst/>
              <a:gdLst/>
              <a:ahLst/>
              <a:cxnLst>
                <a:cxn ang="0">
                  <a:pos x="2" y="2"/>
                </a:cxn>
                <a:cxn ang="0">
                  <a:pos x="2" y="3"/>
                </a:cxn>
                <a:cxn ang="0">
                  <a:pos x="1" y="3"/>
                </a:cxn>
                <a:cxn ang="0">
                  <a:pos x="1" y="2"/>
                </a:cxn>
                <a:cxn ang="0">
                  <a:pos x="0" y="3"/>
                </a:cxn>
                <a:cxn ang="0">
                  <a:pos x="0" y="4"/>
                </a:cxn>
                <a:cxn ang="0">
                  <a:pos x="1" y="5"/>
                </a:cxn>
                <a:cxn ang="0">
                  <a:pos x="0" y="6"/>
                </a:cxn>
                <a:cxn ang="0">
                  <a:pos x="0" y="6"/>
                </a:cxn>
                <a:cxn ang="0">
                  <a:pos x="1" y="7"/>
                </a:cxn>
                <a:cxn ang="0">
                  <a:pos x="2" y="6"/>
                </a:cxn>
                <a:cxn ang="0">
                  <a:pos x="2" y="6"/>
                </a:cxn>
                <a:cxn ang="0">
                  <a:pos x="2" y="5"/>
                </a:cxn>
                <a:cxn ang="0">
                  <a:pos x="2" y="5"/>
                </a:cxn>
                <a:cxn ang="0">
                  <a:pos x="3" y="5"/>
                </a:cxn>
                <a:cxn ang="0">
                  <a:pos x="4" y="4"/>
                </a:cxn>
                <a:cxn ang="0">
                  <a:pos x="4" y="4"/>
                </a:cxn>
                <a:cxn ang="0">
                  <a:pos x="4" y="4"/>
                </a:cxn>
                <a:cxn ang="0">
                  <a:pos x="4" y="3"/>
                </a:cxn>
                <a:cxn ang="0">
                  <a:pos x="4" y="3"/>
                </a:cxn>
                <a:cxn ang="0">
                  <a:pos x="5" y="2"/>
                </a:cxn>
                <a:cxn ang="0">
                  <a:pos x="5" y="2"/>
                </a:cxn>
                <a:cxn ang="0">
                  <a:pos x="5" y="2"/>
                </a:cxn>
                <a:cxn ang="0">
                  <a:pos x="5" y="1"/>
                </a:cxn>
                <a:cxn ang="0">
                  <a:pos x="5" y="0"/>
                </a:cxn>
                <a:cxn ang="0">
                  <a:pos x="4" y="0"/>
                </a:cxn>
                <a:cxn ang="0">
                  <a:pos x="2" y="1"/>
                </a:cxn>
                <a:cxn ang="0">
                  <a:pos x="2" y="2"/>
                </a:cxn>
              </a:cxnLst>
              <a:rect l="0" t="0" r="r" b="b"/>
              <a:pathLst>
                <a:path w="5" h="7">
                  <a:moveTo>
                    <a:pt x="2" y="2"/>
                  </a:moveTo>
                  <a:lnTo>
                    <a:pt x="2" y="3"/>
                  </a:lnTo>
                  <a:lnTo>
                    <a:pt x="1" y="3"/>
                  </a:lnTo>
                  <a:lnTo>
                    <a:pt x="1" y="2"/>
                  </a:lnTo>
                  <a:lnTo>
                    <a:pt x="0" y="3"/>
                  </a:lnTo>
                  <a:lnTo>
                    <a:pt x="0" y="4"/>
                  </a:lnTo>
                  <a:lnTo>
                    <a:pt x="1" y="5"/>
                  </a:lnTo>
                  <a:lnTo>
                    <a:pt x="0" y="6"/>
                  </a:lnTo>
                  <a:lnTo>
                    <a:pt x="0" y="6"/>
                  </a:lnTo>
                  <a:lnTo>
                    <a:pt x="1" y="7"/>
                  </a:lnTo>
                  <a:lnTo>
                    <a:pt x="2" y="6"/>
                  </a:lnTo>
                  <a:lnTo>
                    <a:pt x="2" y="6"/>
                  </a:lnTo>
                  <a:lnTo>
                    <a:pt x="2" y="5"/>
                  </a:lnTo>
                  <a:lnTo>
                    <a:pt x="2" y="5"/>
                  </a:lnTo>
                  <a:lnTo>
                    <a:pt x="3" y="5"/>
                  </a:lnTo>
                  <a:lnTo>
                    <a:pt x="4" y="4"/>
                  </a:lnTo>
                  <a:lnTo>
                    <a:pt x="4" y="4"/>
                  </a:lnTo>
                  <a:lnTo>
                    <a:pt x="4" y="4"/>
                  </a:lnTo>
                  <a:lnTo>
                    <a:pt x="4" y="3"/>
                  </a:lnTo>
                  <a:lnTo>
                    <a:pt x="4" y="3"/>
                  </a:lnTo>
                  <a:lnTo>
                    <a:pt x="5" y="2"/>
                  </a:lnTo>
                  <a:lnTo>
                    <a:pt x="5" y="2"/>
                  </a:lnTo>
                  <a:lnTo>
                    <a:pt x="5" y="2"/>
                  </a:lnTo>
                  <a:lnTo>
                    <a:pt x="5" y="1"/>
                  </a:lnTo>
                  <a:lnTo>
                    <a:pt x="5" y="0"/>
                  </a:lnTo>
                  <a:lnTo>
                    <a:pt x="4" y="0"/>
                  </a:lnTo>
                  <a:lnTo>
                    <a:pt x="2" y="1"/>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7" name="Freeform 165"/>
            <p:cNvSpPr>
              <a:spLocks/>
            </p:cNvSpPr>
            <p:nvPr/>
          </p:nvSpPr>
          <p:spPr bwMode="auto">
            <a:xfrm>
              <a:off x="5408196" y="2423701"/>
              <a:ext cx="3407" cy="5806"/>
            </a:xfrm>
            <a:custGeom>
              <a:avLst/>
              <a:gdLst/>
              <a:ahLst/>
              <a:cxnLst>
                <a:cxn ang="0">
                  <a:pos x="1" y="0"/>
                </a:cxn>
                <a:cxn ang="0">
                  <a:pos x="1" y="0"/>
                </a:cxn>
                <a:cxn ang="0">
                  <a:pos x="0" y="1"/>
                </a:cxn>
                <a:cxn ang="0">
                  <a:pos x="0" y="2"/>
                </a:cxn>
                <a:cxn ang="0">
                  <a:pos x="0" y="2"/>
                </a:cxn>
                <a:cxn ang="0">
                  <a:pos x="0" y="2"/>
                </a:cxn>
                <a:cxn ang="0">
                  <a:pos x="0" y="2"/>
                </a:cxn>
                <a:cxn ang="0">
                  <a:pos x="1" y="0"/>
                </a:cxn>
              </a:cxnLst>
              <a:rect l="0" t="0" r="r" b="b"/>
              <a:pathLst>
                <a:path w="1" h="2">
                  <a:moveTo>
                    <a:pt x="1" y="0"/>
                  </a:moveTo>
                  <a:lnTo>
                    <a:pt x="1" y="0"/>
                  </a:lnTo>
                  <a:lnTo>
                    <a:pt x="0" y="1"/>
                  </a:lnTo>
                  <a:lnTo>
                    <a:pt x="0" y="2"/>
                  </a:lnTo>
                  <a:lnTo>
                    <a:pt x="0" y="2"/>
                  </a:lnTo>
                  <a:lnTo>
                    <a:pt x="0" y="2"/>
                  </a:lnTo>
                  <a:lnTo>
                    <a:pt x="0"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8" name="Freeform 166"/>
            <p:cNvSpPr>
              <a:spLocks/>
            </p:cNvSpPr>
            <p:nvPr/>
          </p:nvSpPr>
          <p:spPr bwMode="auto">
            <a:xfrm>
              <a:off x="5401383" y="2409185"/>
              <a:ext cx="10220" cy="11612"/>
            </a:xfrm>
            <a:custGeom>
              <a:avLst/>
              <a:gdLst/>
              <a:ahLst/>
              <a:cxnLst>
                <a:cxn ang="0">
                  <a:pos x="2" y="3"/>
                </a:cxn>
                <a:cxn ang="0">
                  <a:pos x="3" y="2"/>
                </a:cxn>
                <a:cxn ang="0">
                  <a:pos x="3" y="2"/>
                </a:cxn>
                <a:cxn ang="0">
                  <a:pos x="2" y="0"/>
                </a:cxn>
                <a:cxn ang="0">
                  <a:pos x="2" y="0"/>
                </a:cxn>
                <a:cxn ang="0">
                  <a:pos x="1" y="0"/>
                </a:cxn>
                <a:cxn ang="0">
                  <a:pos x="1" y="0"/>
                </a:cxn>
                <a:cxn ang="0">
                  <a:pos x="1" y="0"/>
                </a:cxn>
                <a:cxn ang="0">
                  <a:pos x="2" y="1"/>
                </a:cxn>
                <a:cxn ang="0">
                  <a:pos x="2" y="2"/>
                </a:cxn>
                <a:cxn ang="0">
                  <a:pos x="2" y="2"/>
                </a:cxn>
                <a:cxn ang="0">
                  <a:pos x="2" y="3"/>
                </a:cxn>
                <a:cxn ang="0">
                  <a:pos x="1" y="3"/>
                </a:cxn>
                <a:cxn ang="0">
                  <a:pos x="0" y="3"/>
                </a:cxn>
                <a:cxn ang="0">
                  <a:pos x="0" y="3"/>
                </a:cxn>
                <a:cxn ang="0">
                  <a:pos x="0" y="3"/>
                </a:cxn>
                <a:cxn ang="0">
                  <a:pos x="1" y="4"/>
                </a:cxn>
                <a:cxn ang="0">
                  <a:pos x="2" y="4"/>
                </a:cxn>
                <a:cxn ang="0">
                  <a:pos x="2" y="3"/>
                </a:cxn>
              </a:cxnLst>
              <a:rect l="0" t="0" r="r" b="b"/>
              <a:pathLst>
                <a:path w="3" h="4">
                  <a:moveTo>
                    <a:pt x="2" y="3"/>
                  </a:moveTo>
                  <a:lnTo>
                    <a:pt x="3" y="2"/>
                  </a:lnTo>
                  <a:lnTo>
                    <a:pt x="3" y="2"/>
                  </a:lnTo>
                  <a:lnTo>
                    <a:pt x="2" y="0"/>
                  </a:lnTo>
                  <a:lnTo>
                    <a:pt x="2" y="0"/>
                  </a:lnTo>
                  <a:lnTo>
                    <a:pt x="1" y="0"/>
                  </a:lnTo>
                  <a:lnTo>
                    <a:pt x="1" y="0"/>
                  </a:lnTo>
                  <a:lnTo>
                    <a:pt x="1" y="0"/>
                  </a:lnTo>
                  <a:lnTo>
                    <a:pt x="2" y="1"/>
                  </a:lnTo>
                  <a:lnTo>
                    <a:pt x="2" y="2"/>
                  </a:lnTo>
                  <a:lnTo>
                    <a:pt x="2" y="2"/>
                  </a:lnTo>
                  <a:lnTo>
                    <a:pt x="2" y="3"/>
                  </a:lnTo>
                  <a:lnTo>
                    <a:pt x="1" y="3"/>
                  </a:lnTo>
                  <a:lnTo>
                    <a:pt x="0" y="3"/>
                  </a:lnTo>
                  <a:lnTo>
                    <a:pt x="0" y="3"/>
                  </a:lnTo>
                  <a:lnTo>
                    <a:pt x="0" y="3"/>
                  </a:lnTo>
                  <a:lnTo>
                    <a:pt x="1" y="4"/>
                  </a:lnTo>
                  <a:lnTo>
                    <a:pt x="2" y="4"/>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9" name="Freeform 167"/>
            <p:cNvSpPr>
              <a:spLocks/>
            </p:cNvSpPr>
            <p:nvPr/>
          </p:nvSpPr>
          <p:spPr bwMode="auto">
            <a:xfrm>
              <a:off x="5489955" y="2284352"/>
              <a:ext cx="10220" cy="23225"/>
            </a:xfrm>
            <a:custGeom>
              <a:avLst/>
              <a:gdLst/>
              <a:ahLst/>
              <a:cxnLst>
                <a:cxn ang="0">
                  <a:pos x="1" y="5"/>
                </a:cxn>
                <a:cxn ang="0">
                  <a:pos x="1" y="5"/>
                </a:cxn>
                <a:cxn ang="0">
                  <a:pos x="2" y="4"/>
                </a:cxn>
                <a:cxn ang="0">
                  <a:pos x="2" y="5"/>
                </a:cxn>
                <a:cxn ang="0">
                  <a:pos x="2" y="8"/>
                </a:cxn>
                <a:cxn ang="0">
                  <a:pos x="3" y="6"/>
                </a:cxn>
                <a:cxn ang="0">
                  <a:pos x="3" y="4"/>
                </a:cxn>
                <a:cxn ang="0">
                  <a:pos x="3" y="3"/>
                </a:cxn>
                <a:cxn ang="0">
                  <a:pos x="3" y="3"/>
                </a:cxn>
                <a:cxn ang="0">
                  <a:pos x="2" y="2"/>
                </a:cxn>
                <a:cxn ang="0">
                  <a:pos x="2" y="0"/>
                </a:cxn>
                <a:cxn ang="0">
                  <a:pos x="2" y="0"/>
                </a:cxn>
                <a:cxn ang="0">
                  <a:pos x="2" y="0"/>
                </a:cxn>
                <a:cxn ang="0">
                  <a:pos x="1" y="1"/>
                </a:cxn>
                <a:cxn ang="0">
                  <a:pos x="1" y="1"/>
                </a:cxn>
                <a:cxn ang="0">
                  <a:pos x="1" y="2"/>
                </a:cxn>
                <a:cxn ang="0">
                  <a:pos x="1" y="3"/>
                </a:cxn>
                <a:cxn ang="0">
                  <a:pos x="2" y="3"/>
                </a:cxn>
                <a:cxn ang="0">
                  <a:pos x="0" y="4"/>
                </a:cxn>
                <a:cxn ang="0">
                  <a:pos x="1" y="5"/>
                </a:cxn>
              </a:cxnLst>
              <a:rect l="0" t="0" r="r" b="b"/>
              <a:pathLst>
                <a:path w="3" h="8">
                  <a:moveTo>
                    <a:pt x="1" y="5"/>
                  </a:moveTo>
                  <a:lnTo>
                    <a:pt x="1" y="5"/>
                  </a:lnTo>
                  <a:lnTo>
                    <a:pt x="2" y="4"/>
                  </a:lnTo>
                  <a:lnTo>
                    <a:pt x="2" y="5"/>
                  </a:lnTo>
                  <a:lnTo>
                    <a:pt x="2" y="8"/>
                  </a:lnTo>
                  <a:lnTo>
                    <a:pt x="3" y="6"/>
                  </a:lnTo>
                  <a:lnTo>
                    <a:pt x="3" y="4"/>
                  </a:lnTo>
                  <a:lnTo>
                    <a:pt x="3" y="3"/>
                  </a:lnTo>
                  <a:lnTo>
                    <a:pt x="3" y="3"/>
                  </a:lnTo>
                  <a:lnTo>
                    <a:pt x="2" y="2"/>
                  </a:lnTo>
                  <a:lnTo>
                    <a:pt x="2" y="0"/>
                  </a:lnTo>
                  <a:lnTo>
                    <a:pt x="2" y="0"/>
                  </a:lnTo>
                  <a:lnTo>
                    <a:pt x="2" y="0"/>
                  </a:lnTo>
                  <a:lnTo>
                    <a:pt x="1" y="1"/>
                  </a:lnTo>
                  <a:lnTo>
                    <a:pt x="1" y="1"/>
                  </a:lnTo>
                  <a:lnTo>
                    <a:pt x="1" y="2"/>
                  </a:lnTo>
                  <a:lnTo>
                    <a:pt x="1" y="3"/>
                  </a:lnTo>
                  <a:lnTo>
                    <a:pt x="2" y="3"/>
                  </a:lnTo>
                  <a:lnTo>
                    <a:pt x="0" y="4"/>
                  </a:lnTo>
                  <a:lnTo>
                    <a:pt x="1"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0" name="Freeform 168"/>
            <p:cNvSpPr>
              <a:spLocks/>
            </p:cNvSpPr>
            <p:nvPr/>
          </p:nvSpPr>
          <p:spPr bwMode="auto">
            <a:xfrm>
              <a:off x="5397976" y="2429507"/>
              <a:ext cx="10220" cy="8709"/>
            </a:xfrm>
            <a:custGeom>
              <a:avLst/>
              <a:gdLst/>
              <a:ahLst/>
              <a:cxnLst>
                <a:cxn ang="0">
                  <a:pos x="2" y="0"/>
                </a:cxn>
                <a:cxn ang="0">
                  <a:pos x="1" y="0"/>
                </a:cxn>
                <a:cxn ang="0">
                  <a:pos x="0" y="1"/>
                </a:cxn>
                <a:cxn ang="0">
                  <a:pos x="0" y="2"/>
                </a:cxn>
                <a:cxn ang="0">
                  <a:pos x="1" y="1"/>
                </a:cxn>
                <a:cxn ang="0">
                  <a:pos x="2" y="3"/>
                </a:cxn>
                <a:cxn ang="0">
                  <a:pos x="3" y="2"/>
                </a:cxn>
                <a:cxn ang="0">
                  <a:pos x="3" y="1"/>
                </a:cxn>
                <a:cxn ang="0">
                  <a:pos x="2" y="0"/>
                </a:cxn>
                <a:cxn ang="0">
                  <a:pos x="2" y="0"/>
                </a:cxn>
                <a:cxn ang="0">
                  <a:pos x="2" y="0"/>
                </a:cxn>
              </a:cxnLst>
              <a:rect l="0" t="0" r="r" b="b"/>
              <a:pathLst>
                <a:path w="3" h="3">
                  <a:moveTo>
                    <a:pt x="2" y="0"/>
                  </a:moveTo>
                  <a:lnTo>
                    <a:pt x="1" y="0"/>
                  </a:lnTo>
                  <a:lnTo>
                    <a:pt x="0" y="1"/>
                  </a:lnTo>
                  <a:lnTo>
                    <a:pt x="0" y="2"/>
                  </a:lnTo>
                  <a:lnTo>
                    <a:pt x="1" y="1"/>
                  </a:lnTo>
                  <a:lnTo>
                    <a:pt x="2" y="3"/>
                  </a:lnTo>
                  <a:lnTo>
                    <a:pt x="3" y="2"/>
                  </a:lnTo>
                  <a:lnTo>
                    <a:pt x="3" y="1"/>
                  </a:lnTo>
                  <a:lnTo>
                    <a:pt x="2" y="0"/>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1" name="Freeform 169"/>
            <p:cNvSpPr>
              <a:spLocks/>
            </p:cNvSpPr>
            <p:nvPr/>
          </p:nvSpPr>
          <p:spPr bwMode="auto">
            <a:xfrm>
              <a:off x="5496768" y="2568855"/>
              <a:ext cx="3407" cy="2903"/>
            </a:xfrm>
            <a:custGeom>
              <a:avLst/>
              <a:gdLst/>
              <a:ahLst/>
              <a:cxnLst>
                <a:cxn ang="0">
                  <a:pos x="0" y="0"/>
                </a:cxn>
                <a:cxn ang="0">
                  <a:pos x="0" y="0"/>
                </a:cxn>
                <a:cxn ang="0">
                  <a:pos x="0" y="0"/>
                </a:cxn>
                <a:cxn ang="0">
                  <a:pos x="0" y="0"/>
                </a:cxn>
                <a:cxn ang="0">
                  <a:pos x="0" y="0"/>
                </a:cxn>
                <a:cxn ang="0">
                  <a:pos x="1" y="0"/>
                </a:cxn>
                <a:cxn ang="0">
                  <a:pos x="1" y="0"/>
                </a:cxn>
                <a:cxn ang="0">
                  <a:pos x="1" y="0"/>
                </a:cxn>
                <a:cxn ang="0">
                  <a:pos x="0" y="0"/>
                </a:cxn>
                <a:cxn ang="0">
                  <a:pos x="0" y="0"/>
                </a:cxn>
              </a:cxnLst>
              <a:rect l="0" t="0" r="r" b="b"/>
              <a:pathLst>
                <a:path w="1">
                  <a:moveTo>
                    <a:pt x="0" y="0"/>
                  </a:moveTo>
                  <a:lnTo>
                    <a:pt x="0" y="0"/>
                  </a:lnTo>
                  <a:lnTo>
                    <a:pt x="0" y="0"/>
                  </a:lnTo>
                  <a:lnTo>
                    <a:pt x="0" y="0"/>
                  </a:lnTo>
                  <a:lnTo>
                    <a:pt x="0" y="0"/>
                  </a:lnTo>
                  <a:lnTo>
                    <a:pt x="1" y="0"/>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2" name="Freeform 170"/>
            <p:cNvSpPr>
              <a:spLocks/>
            </p:cNvSpPr>
            <p:nvPr/>
          </p:nvSpPr>
          <p:spPr bwMode="auto">
            <a:xfrm>
              <a:off x="5912377" y="2432410"/>
              <a:ext cx="3407" cy="8709"/>
            </a:xfrm>
            <a:custGeom>
              <a:avLst/>
              <a:gdLst/>
              <a:ahLst/>
              <a:cxnLst>
                <a:cxn ang="0">
                  <a:pos x="1" y="0"/>
                </a:cxn>
                <a:cxn ang="0">
                  <a:pos x="0" y="3"/>
                </a:cxn>
                <a:cxn ang="0">
                  <a:pos x="1" y="3"/>
                </a:cxn>
                <a:cxn ang="0">
                  <a:pos x="1" y="0"/>
                </a:cxn>
              </a:cxnLst>
              <a:rect l="0" t="0" r="r" b="b"/>
              <a:pathLst>
                <a:path w="1" h="3">
                  <a:moveTo>
                    <a:pt x="1" y="0"/>
                  </a:moveTo>
                  <a:lnTo>
                    <a:pt x="0" y="3"/>
                  </a:lnTo>
                  <a:lnTo>
                    <a:pt x="1" y="3"/>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3" name="Freeform 171"/>
            <p:cNvSpPr>
              <a:spLocks/>
            </p:cNvSpPr>
            <p:nvPr/>
          </p:nvSpPr>
          <p:spPr bwMode="auto">
            <a:xfrm>
              <a:off x="5592154" y="2539824"/>
              <a:ext cx="3407" cy="2903"/>
            </a:xfrm>
            <a:custGeom>
              <a:avLst/>
              <a:gdLst/>
              <a:ahLst/>
              <a:cxnLst>
                <a:cxn ang="0">
                  <a:pos x="1" y="1"/>
                </a:cxn>
                <a:cxn ang="0">
                  <a:pos x="1" y="0"/>
                </a:cxn>
                <a:cxn ang="0">
                  <a:pos x="0" y="1"/>
                </a:cxn>
                <a:cxn ang="0">
                  <a:pos x="1" y="1"/>
                </a:cxn>
                <a:cxn ang="0">
                  <a:pos x="1" y="1"/>
                </a:cxn>
              </a:cxnLst>
              <a:rect l="0" t="0" r="r" b="b"/>
              <a:pathLst>
                <a:path w="1" h="1">
                  <a:moveTo>
                    <a:pt x="1" y="1"/>
                  </a:moveTo>
                  <a:lnTo>
                    <a:pt x="1" y="0"/>
                  </a:lnTo>
                  <a:lnTo>
                    <a:pt x="0" y="1"/>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4" name="Freeform 172"/>
            <p:cNvSpPr>
              <a:spLocks/>
            </p:cNvSpPr>
            <p:nvPr/>
          </p:nvSpPr>
          <p:spPr bwMode="auto">
            <a:xfrm>
              <a:off x="5912377" y="2441119"/>
              <a:ext cx="3407" cy="2903"/>
            </a:xfrm>
            <a:custGeom>
              <a:avLst/>
              <a:gdLst/>
              <a:ahLst/>
              <a:cxnLst>
                <a:cxn ang="0">
                  <a:pos x="0" y="0"/>
                </a:cxn>
                <a:cxn ang="0">
                  <a:pos x="0" y="1"/>
                </a:cxn>
                <a:cxn ang="0">
                  <a:pos x="0" y="0"/>
                </a:cxn>
                <a:cxn ang="0">
                  <a:pos x="0" y="0"/>
                </a:cxn>
              </a:cxnLst>
              <a:rect l="0" t="0" r="r" b="b"/>
              <a:pathLst>
                <a:path h="1">
                  <a:moveTo>
                    <a:pt x="0" y="0"/>
                  </a:moveTo>
                  <a:lnTo>
                    <a:pt x="0"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5" name="Freeform 173"/>
            <p:cNvSpPr>
              <a:spLocks/>
            </p:cNvSpPr>
            <p:nvPr/>
          </p:nvSpPr>
          <p:spPr bwMode="auto">
            <a:xfrm>
              <a:off x="6556229" y="3062380"/>
              <a:ext cx="17033" cy="5806"/>
            </a:xfrm>
            <a:custGeom>
              <a:avLst/>
              <a:gdLst/>
              <a:ahLst/>
              <a:cxnLst>
                <a:cxn ang="0">
                  <a:pos x="2" y="1"/>
                </a:cxn>
                <a:cxn ang="0">
                  <a:pos x="0" y="2"/>
                </a:cxn>
                <a:cxn ang="0">
                  <a:pos x="0" y="2"/>
                </a:cxn>
                <a:cxn ang="0">
                  <a:pos x="3" y="1"/>
                </a:cxn>
                <a:cxn ang="0">
                  <a:pos x="5" y="0"/>
                </a:cxn>
                <a:cxn ang="0">
                  <a:pos x="4" y="0"/>
                </a:cxn>
                <a:cxn ang="0">
                  <a:pos x="3" y="0"/>
                </a:cxn>
                <a:cxn ang="0">
                  <a:pos x="2" y="1"/>
                </a:cxn>
              </a:cxnLst>
              <a:rect l="0" t="0" r="r" b="b"/>
              <a:pathLst>
                <a:path w="5" h="2">
                  <a:moveTo>
                    <a:pt x="2" y="1"/>
                  </a:moveTo>
                  <a:lnTo>
                    <a:pt x="0" y="2"/>
                  </a:lnTo>
                  <a:lnTo>
                    <a:pt x="0" y="2"/>
                  </a:lnTo>
                  <a:lnTo>
                    <a:pt x="3" y="1"/>
                  </a:lnTo>
                  <a:lnTo>
                    <a:pt x="5" y="0"/>
                  </a:lnTo>
                  <a:lnTo>
                    <a:pt x="4" y="0"/>
                  </a:lnTo>
                  <a:lnTo>
                    <a:pt x="3" y="0"/>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6" name="Freeform 174"/>
            <p:cNvSpPr>
              <a:spLocks/>
            </p:cNvSpPr>
            <p:nvPr/>
          </p:nvSpPr>
          <p:spPr bwMode="auto">
            <a:xfrm>
              <a:off x="5609187" y="2266934"/>
              <a:ext cx="3407" cy="5806"/>
            </a:xfrm>
            <a:custGeom>
              <a:avLst/>
              <a:gdLst/>
              <a:ahLst/>
              <a:cxnLst>
                <a:cxn ang="0">
                  <a:pos x="0" y="2"/>
                </a:cxn>
                <a:cxn ang="0">
                  <a:pos x="1" y="0"/>
                </a:cxn>
                <a:cxn ang="0">
                  <a:pos x="1" y="0"/>
                </a:cxn>
                <a:cxn ang="0">
                  <a:pos x="0" y="1"/>
                </a:cxn>
                <a:cxn ang="0">
                  <a:pos x="0" y="2"/>
                </a:cxn>
                <a:cxn ang="0">
                  <a:pos x="0" y="2"/>
                </a:cxn>
                <a:cxn ang="0">
                  <a:pos x="0" y="2"/>
                </a:cxn>
              </a:cxnLst>
              <a:rect l="0" t="0" r="r" b="b"/>
              <a:pathLst>
                <a:path w="1" h="2">
                  <a:moveTo>
                    <a:pt x="0" y="2"/>
                  </a:moveTo>
                  <a:lnTo>
                    <a:pt x="1" y="0"/>
                  </a:lnTo>
                  <a:lnTo>
                    <a:pt x="1" y="0"/>
                  </a:lnTo>
                  <a:lnTo>
                    <a:pt x="0" y="1"/>
                  </a:lnTo>
                  <a:lnTo>
                    <a:pt x="0" y="2"/>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7" name="Freeform 175"/>
            <p:cNvSpPr>
              <a:spLocks/>
            </p:cNvSpPr>
            <p:nvPr/>
          </p:nvSpPr>
          <p:spPr bwMode="auto">
            <a:xfrm>
              <a:off x="5612594" y="2243709"/>
              <a:ext cx="3407" cy="2903"/>
            </a:xfrm>
            <a:custGeom>
              <a:avLst/>
              <a:gdLst/>
              <a:ahLst/>
              <a:cxnLst>
                <a:cxn ang="0">
                  <a:pos x="1" y="0"/>
                </a:cxn>
                <a:cxn ang="0">
                  <a:pos x="1" y="0"/>
                </a:cxn>
                <a:cxn ang="0">
                  <a:pos x="0" y="0"/>
                </a:cxn>
                <a:cxn ang="0">
                  <a:pos x="0" y="1"/>
                </a:cxn>
                <a:cxn ang="0">
                  <a:pos x="0" y="1"/>
                </a:cxn>
                <a:cxn ang="0">
                  <a:pos x="1" y="0"/>
                </a:cxn>
              </a:cxnLst>
              <a:rect l="0" t="0" r="r" b="b"/>
              <a:pathLst>
                <a:path w="1" h="1">
                  <a:moveTo>
                    <a:pt x="1" y="0"/>
                  </a:moveTo>
                  <a:lnTo>
                    <a:pt x="1" y="0"/>
                  </a:lnTo>
                  <a:lnTo>
                    <a:pt x="0" y="0"/>
                  </a:lnTo>
                  <a:lnTo>
                    <a:pt x="0" y="1"/>
                  </a:lnTo>
                  <a:lnTo>
                    <a:pt x="0"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8" name="Freeform 176"/>
            <p:cNvSpPr>
              <a:spLocks/>
            </p:cNvSpPr>
            <p:nvPr/>
          </p:nvSpPr>
          <p:spPr bwMode="auto">
            <a:xfrm>
              <a:off x="5629627" y="2226291"/>
              <a:ext cx="3407" cy="2903"/>
            </a:xfrm>
            <a:custGeom>
              <a:avLst/>
              <a:gdLst/>
              <a:ahLst/>
              <a:cxnLst>
                <a:cxn ang="0">
                  <a:pos x="0" y="1"/>
                </a:cxn>
                <a:cxn ang="0">
                  <a:pos x="0" y="0"/>
                </a:cxn>
                <a:cxn ang="0">
                  <a:pos x="0" y="0"/>
                </a:cxn>
                <a:cxn ang="0">
                  <a:pos x="0" y="0"/>
                </a:cxn>
                <a:cxn ang="0">
                  <a:pos x="0" y="0"/>
                </a:cxn>
                <a:cxn ang="0">
                  <a:pos x="0" y="1"/>
                </a:cxn>
                <a:cxn ang="0">
                  <a:pos x="0" y="1"/>
                </a:cxn>
              </a:cxnLst>
              <a:rect l="0" t="0" r="r" b="b"/>
              <a:pathLst>
                <a:path h="1">
                  <a:moveTo>
                    <a:pt x="0" y="1"/>
                  </a:moveTo>
                  <a:lnTo>
                    <a:pt x="0" y="0"/>
                  </a:lnTo>
                  <a:lnTo>
                    <a:pt x="0" y="0"/>
                  </a:lnTo>
                  <a:lnTo>
                    <a:pt x="0" y="0"/>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9" name="Freeform 177"/>
            <p:cNvSpPr>
              <a:spLocks/>
            </p:cNvSpPr>
            <p:nvPr/>
          </p:nvSpPr>
          <p:spPr bwMode="auto">
            <a:xfrm>
              <a:off x="5609187" y="2502084"/>
              <a:ext cx="6813" cy="8709"/>
            </a:xfrm>
            <a:custGeom>
              <a:avLst/>
              <a:gdLst/>
              <a:ahLst/>
              <a:cxnLst>
                <a:cxn ang="0">
                  <a:pos x="1" y="2"/>
                </a:cxn>
                <a:cxn ang="0">
                  <a:pos x="1" y="1"/>
                </a:cxn>
                <a:cxn ang="0">
                  <a:pos x="2" y="1"/>
                </a:cxn>
                <a:cxn ang="0">
                  <a:pos x="2" y="0"/>
                </a:cxn>
                <a:cxn ang="0">
                  <a:pos x="0" y="3"/>
                </a:cxn>
                <a:cxn ang="0">
                  <a:pos x="1" y="2"/>
                </a:cxn>
              </a:cxnLst>
              <a:rect l="0" t="0" r="r" b="b"/>
              <a:pathLst>
                <a:path w="2" h="3">
                  <a:moveTo>
                    <a:pt x="1" y="2"/>
                  </a:moveTo>
                  <a:lnTo>
                    <a:pt x="1" y="1"/>
                  </a:lnTo>
                  <a:lnTo>
                    <a:pt x="2" y="1"/>
                  </a:lnTo>
                  <a:lnTo>
                    <a:pt x="2" y="0"/>
                  </a:lnTo>
                  <a:lnTo>
                    <a:pt x="0" y="3"/>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0" name="Freeform 178"/>
            <p:cNvSpPr>
              <a:spLocks/>
            </p:cNvSpPr>
            <p:nvPr/>
          </p:nvSpPr>
          <p:spPr bwMode="auto">
            <a:xfrm>
              <a:off x="5595560" y="2539824"/>
              <a:ext cx="6813" cy="2903"/>
            </a:xfrm>
            <a:custGeom>
              <a:avLst/>
              <a:gdLst/>
              <a:ahLst/>
              <a:cxnLst>
                <a:cxn ang="0">
                  <a:pos x="2" y="1"/>
                </a:cxn>
                <a:cxn ang="0">
                  <a:pos x="1" y="1"/>
                </a:cxn>
                <a:cxn ang="0">
                  <a:pos x="0" y="0"/>
                </a:cxn>
                <a:cxn ang="0">
                  <a:pos x="0" y="0"/>
                </a:cxn>
                <a:cxn ang="0">
                  <a:pos x="0" y="0"/>
                </a:cxn>
                <a:cxn ang="0">
                  <a:pos x="2" y="1"/>
                </a:cxn>
              </a:cxnLst>
              <a:rect l="0" t="0" r="r" b="b"/>
              <a:pathLst>
                <a:path w="2" h="1">
                  <a:moveTo>
                    <a:pt x="2" y="1"/>
                  </a:moveTo>
                  <a:lnTo>
                    <a:pt x="1" y="1"/>
                  </a:lnTo>
                  <a:lnTo>
                    <a:pt x="0" y="0"/>
                  </a:lnTo>
                  <a:lnTo>
                    <a:pt x="0" y="0"/>
                  </a:lnTo>
                  <a:lnTo>
                    <a:pt x="0" y="0"/>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1" name="Rectangle 179"/>
            <p:cNvSpPr>
              <a:spLocks noChangeArrowheads="1"/>
            </p:cNvSpPr>
            <p:nvPr/>
          </p:nvSpPr>
          <p:spPr bwMode="auto">
            <a:xfrm>
              <a:off x="6464250" y="3073993"/>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2" name="Freeform 180"/>
            <p:cNvSpPr>
              <a:spLocks/>
            </p:cNvSpPr>
            <p:nvPr/>
          </p:nvSpPr>
          <p:spPr bwMode="auto">
            <a:xfrm>
              <a:off x="6525569" y="3105927"/>
              <a:ext cx="6813" cy="2903"/>
            </a:xfrm>
            <a:custGeom>
              <a:avLst/>
              <a:gdLst/>
              <a:ahLst/>
              <a:cxnLst>
                <a:cxn ang="0">
                  <a:pos x="1" y="1"/>
                </a:cxn>
                <a:cxn ang="0">
                  <a:pos x="1" y="0"/>
                </a:cxn>
                <a:cxn ang="0">
                  <a:pos x="0" y="1"/>
                </a:cxn>
                <a:cxn ang="0">
                  <a:pos x="0" y="1"/>
                </a:cxn>
                <a:cxn ang="0">
                  <a:pos x="1" y="1"/>
                </a:cxn>
                <a:cxn ang="0">
                  <a:pos x="1" y="1"/>
                </a:cxn>
                <a:cxn ang="0">
                  <a:pos x="1" y="1"/>
                </a:cxn>
                <a:cxn ang="0">
                  <a:pos x="2" y="1"/>
                </a:cxn>
                <a:cxn ang="0">
                  <a:pos x="1" y="1"/>
                </a:cxn>
                <a:cxn ang="0">
                  <a:pos x="1" y="1"/>
                </a:cxn>
                <a:cxn ang="0">
                  <a:pos x="1" y="1"/>
                </a:cxn>
              </a:cxnLst>
              <a:rect l="0" t="0" r="r" b="b"/>
              <a:pathLst>
                <a:path w="2" h="1">
                  <a:moveTo>
                    <a:pt x="1" y="1"/>
                  </a:moveTo>
                  <a:lnTo>
                    <a:pt x="1" y="0"/>
                  </a:lnTo>
                  <a:lnTo>
                    <a:pt x="0" y="1"/>
                  </a:lnTo>
                  <a:lnTo>
                    <a:pt x="0" y="1"/>
                  </a:lnTo>
                  <a:lnTo>
                    <a:pt x="1" y="1"/>
                  </a:lnTo>
                  <a:lnTo>
                    <a:pt x="1" y="1"/>
                  </a:lnTo>
                  <a:lnTo>
                    <a:pt x="1" y="1"/>
                  </a:lnTo>
                  <a:lnTo>
                    <a:pt x="2" y="1"/>
                  </a:lnTo>
                  <a:lnTo>
                    <a:pt x="1" y="1"/>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3" name="Rectangle 181"/>
            <p:cNvSpPr>
              <a:spLocks noChangeArrowheads="1"/>
            </p:cNvSpPr>
            <p:nvPr/>
          </p:nvSpPr>
          <p:spPr bwMode="auto">
            <a:xfrm>
              <a:off x="5616000" y="2502084"/>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4" name="Freeform 182"/>
            <p:cNvSpPr>
              <a:spLocks/>
            </p:cNvSpPr>
            <p:nvPr/>
          </p:nvSpPr>
          <p:spPr bwMode="auto">
            <a:xfrm>
              <a:off x="5677319" y="2179841"/>
              <a:ext cx="17033" cy="5806"/>
            </a:xfrm>
            <a:custGeom>
              <a:avLst/>
              <a:gdLst/>
              <a:ahLst/>
              <a:cxnLst>
                <a:cxn ang="0">
                  <a:pos x="1" y="2"/>
                </a:cxn>
                <a:cxn ang="0">
                  <a:pos x="2" y="2"/>
                </a:cxn>
                <a:cxn ang="0">
                  <a:pos x="5" y="1"/>
                </a:cxn>
                <a:cxn ang="0">
                  <a:pos x="5" y="1"/>
                </a:cxn>
                <a:cxn ang="0">
                  <a:pos x="4" y="0"/>
                </a:cxn>
                <a:cxn ang="0">
                  <a:pos x="4" y="0"/>
                </a:cxn>
                <a:cxn ang="0">
                  <a:pos x="3" y="0"/>
                </a:cxn>
                <a:cxn ang="0">
                  <a:pos x="2" y="0"/>
                </a:cxn>
                <a:cxn ang="0">
                  <a:pos x="1" y="1"/>
                </a:cxn>
                <a:cxn ang="0">
                  <a:pos x="1" y="1"/>
                </a:cxn>
                <a:cxn ang="0">
                  <a:pos x="1" y="1"/>
                </a:cxn>
                <a:cxn ang="0">
                  <a:pos x="1" y="2"/>
                </a:cxn>
                <a:cxn ang="0">
                  <a:pos x="0" y="2"/>
                </a:cxn>
                <a:cxn ang="0">
                  <a:pos x="1" y="2"/>
                </a:cxn>
                <a:cxn ang="0">
                  <a:pos x="1" y="2"/>
                </a:cxn>
              </a:cxnLst>
              <a:rect l="0" t="0" r="r" b="b"/>
              <a:pathLst>
                <a:path w="5" h="2">
                  <a:moveTo>
                    <a:pt x="1" y="2"/>
                  </a:moveTo>
                  <a:lnTo>
                    <a:pt x="2" y="2"/>
                  </a:lnTo>
                  <a:lnTo>
                    <a:pt x="5" y="1"/>
                  </a:lnTo>
                  <a:lnTo>
                    <a:pt x="5" y="1"/>
                  </a:lnTo>
                  <a:lnTo>
                    <a:pt x="4" y="0"/>
                  </a:lnTo>
                  <a:lnTo>
                    <a:pt x="4" y="0"/>
                  </a:lnTo>
                  <a:lnTo>
                    <a:pt x="3" y="0"/>
                  </a:lnTo>
                  <a:lnTo>
                    <a:pt x="2" y="0"/>
                  </a:lnTo>
                  <a:lnTo>
                    <a:pt x="1" y="1"/>
                  </a:lnTo>
                  <a:lnTo>
                    <a:pt x="1" y="1"/>
                  </a:lnTo>
                  <a:lnTo>
                    <a:pt x="1" y="1"/>
                  </a:lnTo>
                  <a:lnTo>
                    <a:pt x="1" y="2"/>
                  </a:lnTo>
                  <a:lnTo>
                    <a:pt x="0" y="2"/>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5" name="Freeform 183"/>
            <p:cNvSpPr>
              <a:spLocks/>
            </p:cNvSpPr>
            <p:nvPr/>
          </p:nvSpPr>
          <p:spPr bwMode="auto">
            <a:xfrm>
              <a:off x="6314358" y="3256887"/>
              <a:ext cx="3407" cy="2903"/>
            </a:xfrm>
            <a:custGeom>
              <a:avLst/>
              <a:gdLst/>
              <a:ahLst/>
              <a:cxnLst>
                <a:cxn ang="0">
                  <a:pos x="0" y="1"/>
                </a:cxn>
                <a:cxn ang="0">
                  <a:pos x="0" y="1"/>
                </a:cxn>
                <a:cxn ang="0">
                  <a:pos x="0" y="1"/>
                </a:cxn>
                <a:cxn ang="0">
                  <a:pos x="1" y="1"/>
                </a:cxn>
                <a:cxn ang="0">
                  <a:pos x="1" y="1"/>
                </a:cxn>
                <a:cxn ang="0">
                  <a:pos x="1" y="0"/>
                </a:cxn>
                <a:cxn ang="0">
                  <a:pos x="0" y="0"/>
                </a:cxn>
                <a:cxn ang="0">
                  <a:pos x="0" y="1"/>
                </a:cxn>
              </a:cxnLst>
              <a:rect l="0" t="0" r="r" b="b"/>
              <a:pathLst>
                <a:path w="1" h="1">
                  <a:moveTo>
                    <a:pt x="0" y="1"/>
                  </a:moveTo>
                  <a:lnTo>
                    <a:pt x="0" y="1"/>
                  </a:lnTo>
                  <a:lnTo>
                    <a:pt x="0" y="1"/>
                  </a:lnTo>
                  <a:lnTo>
                    <a:pt x="1" y="1"/>
                  </a:lnTo>
                  <a:lnTo>
                    <a:pt x="1" y="1"/>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6" name="Freeform 184"/>
            <p:cNvSpPr>
              <a:spLocks/>
            </p:cNvSpPr>
            <p:nvPr/>
          </p:nvSpPr>
          <p:spPr bwMode="auto">
            <a:xfrm>
              <a:off x="6307545" y="3233663"/>
              <a:ext cx="3407" cy="5806"/>
            </a:xfrm>
            <a:custGeom>
              <a:avLst/>
              <a:gdLst/>
              <a:ahLst/>
              <a:cxnLst>
                <a:cxn ang="0">
                  <a:pos x="0" y="0"/>
                </a:cxn>
                <a:cxn ang="0">
                  <a:pos x="0" y="1"/>
                </a:cxn>
                <a:cxn ang="0">
                  <a:pos x="0" y="1"/>
                </a:cxn>
                <a:cxn ang="0">
                  <a:pos x="0" y="1"/>
                </a:cxn>
                <a:cxn ang="0">
                  <a:pos x="0" y="2"/>
                </a:cxn>
                <a:cxn ang="0">
                  <a:pos x="1" y="1"/>
                </a:cxn>
                <a:cxn ang="0">
                  <a:pos x="0" y="1"/>
                </a:cxn>
                <a:cxn ang="0">
                  <a:pos x="0" y="0"/>
                </a:cxn>
                <a:cxn ang="0">
                  <a:pos x="0" y="0"/>
                </a:cxn>
              </a:cxnLst>
              <a:rect l="0" t="0" r="r" b="b"/>
              <a:pathLst>
                <a:path w="1" h="2">
                  <a:moveTo>
                    <a:pt x="0" y="0"/>
                  </a:moveTo>
                  <a:lnTo>
                    <a:pt x="0" y="1"/>
                  </a:lnTo>
                  <a:lnTo>
                    <a:pt x="0" y="1"/>
                  </a:lnTo>
                  <a:lnTo>
                    <a:pt x="0" y="1"/>
                  </a:lnTo>
                  <a:lnTo>
                    <a:pt x="0" y="2"/>
                  </a:lnTo>
                  <a:lnTo>
                    <a:pt x="1" y="1"/>
                  </a:lnTo>
                  <a:lnTo>
                    <a:pt x="0"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7" name="Freeform 185"/>
            <p:cNvSpPr>
              <a:spLocks/>
            </p:cNvSpPr>
            <p:nvPr/>
          </p:nvSpPr>
          <p:spPr bwMode="auto">
            <a:xfrm>
              <a:off x="6321171" y="3285918"/>
              <a:ext cx="3407" cy="2903"/>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8" name="Freeform 186"/>
            <p:cNvSpPr>
              <a:spLocks/>
            </p:cNvSpPr>
            <p:nvPr/>
          </p:nvSpPr>
          <p:spPr bwMode="auto">
            <a:xfrm>
              <a:off x="6304138" y="3233663"/>
              <a:ext cx="3407" cy="2903"/>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9" name="Freeform 187"/>
            <p:cNvSpPr>
              <a:spLocks/>
            </p:cNvSpPr>
            <p:nvPr/>
          </p:nvSpPr>
          <p:spPr bwMode="auto">
            <a:xfrm>
              <a:off x="6266665" y="3251081"/>
              <a:ext cx="10220" cy="2903"/>
            </a:xfrm>
            <a:custGeom>
              <a:avLst/>
              <a:gdLst/>
              <a:ahLst/>
              <a:cxnLst>
                <a:cxn ang="0">
                  <a:pos x="0" y="1"/>
                </a:cxn>
                <a:cxn ang="0">
                  <a:pos x="0" y="1"/>
                </a:cxn>
                <a:cxn ang="0">
                  <a:pos x="1" y="1"/>
                </a:cxn>
                <a:cxn ang="0">
                  <a:pos x="2" y="1"/>
                </a:cxn>
                <a:cxn ang="0">
                  <a:pos x="2" y="1"/>
                </a:cxn>
                <a:cxn ang="0">
                  <a:pos x="2" y="1"/>
                </a:cxn>
                <a:cxn ang="0">
                  <a:pos x="2" y="1"/>
                </a:cxn>
                <a:cxn ang="0">
                  <a:pos x="3" y="1"/>
                </a:cxn>
                <a:cxn ang="0">
                  <a:pos x="2" y="1"/>
                </a:cxn>
                <a:cxn ang="0">
                  <a:pos x="2" y="1"/>
                </a:cxn>
                <a:cxn ang="0">
                  <a:pos x="2" y="1"/>
                </a:cxn>
                <a:cxn ang="0">
                  <a:pos x="2" y="1"/>
                </a:cxn>
                <a:cxn ang="0">
                  <a:pos x="2" y="1"/>
                </a:cxn>
                <a:cxn ang="0">
                  <a:pos x="2" y="1"/>
                </a:cxn>
                <a:cxn ang="0">
                  <a:pos x="2" y="1"/>
                </a:cxn>
                <a:cxn ang="0">
                  <a:pos x="2" y="1"/>
                </a:cxn>
                <a:cxn ang="0">
                  <a:pos x="2" y="1"/>
                </a:cxn>
                <a:cxn ang="0">
                  <a:pos x="1" y="0"/>
                </a:cxn>
                <a:cxn ang="0">
                  <a:pos x="1" y="0"/>
                </a:cxn>
                <a:cxn ang="0">
                  <a:pos x="0" y="0"/>
                </a:cxn>
                <a:cxn ang="0">
                  <a:pos x="0" y="1"/>
                </a:cxn>
                <a:cxn ang="0">
                  <a:pos x="0" y="1"/>
                </a:cxn>
                <a:cxn ang="0">
                  <a:pos x="1" y="1"/>
                </a:cxn>
                <a:cxn ang="0">
                  <a:pos x="1" y="1"/>
                </a:cxn>
                <a:cxn ang="0">
                  <a:pos x="1" y="1"/>
                </a:cxn>
                <a:cxn ang="0">
                  <a:pos x="1" y="1"/>
                </a:cxn>
                <a:cxn ang="0">
                  <a:pos x="0" y="1"/>
                </a:cxn>
              </a:cxnLst>
              <a:rect l="0" t="0" r="r" b="b"/>
              <a:pathLst>
                <a:path w="3" h="1">
                  <a:moveTo>
                    <a:pt x="0" y="1"/>
                  </a:moveTo>
                  <a:lnTo>
                    <a:pt x="0" y="1"/>
                  </a:lnTo>
                  <a:lnTo>
                    <a:pt x="1" y="1"/>
                  </a:lnTo>
                  <a:lnTo>
                    <a:pt x="2" y="1"/>
                  </a:lnTo>
                  <a:lnTo>
                    <a:pt x="2" y="1"/>
                  </a:lnTo>
                  <a:lnTo>
                    <a:pt x="2" y="1"/>
                  </a:lnTo>
                  <a:lnTo>
                    <a:pt x="2" y="1"/>
                  </a:lnTo>
                  <a:lnTo>
                    <a:pt x="3" y="1"/>
                  </a:lnTo>
                  <a:lnTo>
                    <a:pt x="2" y="1"/>
                  </a:lnTo>
                  <a:lnTo>
                    <a:pt x="2" y="1"/>
                  </a:lnTo>
                  <a:lnTo>
                    <a:pt x="2" y="1"/>
                  </a:lnTo>
                  <a:lnTo>
                    <a:pt x="2" y="1"/>
                  </a:lnTo>
                  <a:lnTo>
                    <a:pt x="2" y="1"/>
                  </a:lnTo>
                  <a:lnTo>
                    <a:pt x="2" y="1"/>
                  </a:lnTo>
                  <a:lnTo>
                    <a:pt x="2" y="1"/>
                  </a:lnTo>
                  <a:lnTo>
                    <a:pt x="2" y="1"/>
                  </a:lnTo>
                  <a:lnTo>
                    <a:pt x="2" y="1"/>
                  </a:lnTo>
                  <a:lnTo>
                    <a:pt x="1" y="0"/>
                  </a:lnTo>
                  <a:lnTo>
                    <a:pt x="1" y="0"/>
                  </a:lnTo>
                  <a:lnTo>
                    <a:pt x="0" y="0"/>
                  </a:lnTo>
                  <a:lnTo>
                    <a:pt x="0" y="1"/>
                  </a:lnTo>
                  <a:lnTo>
                    <a:pt x="0" y="1"/>
                  </a:lnTo>
                  <a:lnTo>
                    <a:pt x="1" y="1"/>
                  </a:lnTo>
                  <a:lnTo>
                    <a:pt x="1" y="1"/>
                  </a:lnTo>
                  <a:lnTo>
                    <a:pt x="1" y="1"/>
                  </a:lnTo>
                  <a:lnTo>
                    <a:pt x="1"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0" name="Freeform 188"/>
            <p:cNvSpPr>
              <a:spLocks/>
            </p:cNvSpPr>
            <p:nvPr/>
          </p:nvSpPr>
          <p:spPr bwMode="auto">
            <a:xfrm>
              <a:off x="5544461" y="2830133"/>
              <a:ext cx="6813" cy="2903"/>
            </a:xfrm>
            <a:custGeom>
              <a:avLst/>
              <a:gdLst/>
              <a:ahLst/>
              <a:cxnLst>
                <a:cxn ang="0">
                  <a:pos x="2" y="0"/>
                </a:cxn>
                <a:cxn ang="0">
                  <a:pos x="2" y="0"/>
                </a:cxn>
                <a:cxn ang="0">
                  <a:pos x="1" y="0"/>
                </a:cxn>
                <a:cxn ang="0">
                  <a:pos x="0" y="1"/>
                </a:cxn>
                <a:cxn ang="0">
                  <a:pos x="0" y="1"/>
                </a:cxn>
                <a:cxn ang="0">
                  <a:pos x="1" y="1"/>
                </a:cxn>
                <a:cxn ang="0">
                  <a:pos x="2" y="1"/>
                </a:cxn>
                <a:cxn ang="0">
                  <a:pos x="2" y="0"/>
                </a:cxn>
              </a:cxnLst>
              <a:rect l="0" t="0" r="r" b="b"/>
              <a:pathLst>
                <a:path w="2" h="1">
                  <a:moveTo>
                    <a:pt x="2" y="0"/>
                  </a:moveTo>
                  <a:lnTo>
                    <a:pt x="2" y="0"/>
                  </a:lnTo>
                  <a:lnTo>
                    <a:pt x="1" y="0"/>
                  </a:lnTo>
                  <a:lnTo>
                    <a:pt x="0" y="1"/>
                  </a:lnTo>
                  <a:lnTo>
                    <a:pt x="0" y="1"/>
                  </a:lnTo>
                  <a:lnTo>
                    <a:pt x="1" y="1"/>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1" name="Freeform 189"/>
            <p:cNvSpPr>
              <a:spLocks/>
            </p:cNvSpPr>
            <p:nvPr/>
          </p:nvSpPr>
          <p:spPr bwMode="auto">
            <a:xfrm>
              <a:off x="6300732" y="3233663"/>
              <a:ext cx="3407" cy="2903"/>
            </a:xfrm>
            <a:custGeom>
              <a:avLst/>
              <a:gdLst/>
              <a:ahLst/>
              <a:cxnLst>
                <a:cxn ang="0">
                  <a:pos x="0" y="0"/>
                </a:cxn>
                <a:cxn ang="0">
                  <a:pos x="0" y="0"/>
                </a:cxn>
                <a:cxn ang="0">
                  <a:pos x="0" y="0"/>
                </a:cxn>
                <a:cxn ang="0">
                  <a:pos x="1" y="1"/>
                </a:cxn>
                <a:cxn ang="0">
                  <a:pos x="1" y="1"/>
                </a:cxn>
                <a:cxn ang="0">
                  <a:pos x="1" y="1"/>
                </a:cxn>
                <a:cxn ang="0">
                  <a:pos x="1" y="1"/>
                </a:cxn>
                <a:cxn ang="0">
                  <a:pos x="1" y="1"/>
                </a:cxn>
                <a:cxn ang="0">
                  <a:pos x="0" y="0"/>
                </a:cxn>
              </a:cxnLst>
              <a:rect l="0" t="0" r="r" b="b"/>
              <a:pathLst>
                <a:path w="1" h="1">
                  <a:moveTo>
                    <a:pt x="0" y="0"/>
                  </a:moveTo>
                  <a:lnTo>
                    <a:pt x="0" y="0"/>
                  </a:lnTo>
                  <a:lnTo>
                    <a:pt x="0" y="0"/>
                  </a:lnTo>
                  <a:lnTo>
                    <a:pt x="1" y="1"/>
                  </a:lnTo>
                  <a:lnTo>
                    <a:pt x="1" y="1"/>
                  </a:lnTo>
                  <a:lnTo>
                    <a:pt x="1" y="1"/>
                  </a:lnTo>
                  <a:lnTo>
                    <a:pt x="1" y="1"/>
                  </a:lnTo>
                  <a:lnTo>
                    <a:pt x="1"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2" name="Freeform 190"/>
            <p:cNvSpPr>
              <a:spLocks/>
            </p:cNvSpPr>
            <p:nvPr/>
          </p:nvSpPr>
          <p:spPr bwMode="auto">
            <a:xfrm>
              <a:off x="6266665" y="3245275"/>
              <a:ext cx="6813" cy="2903"/>
            </a:xfrm>
            <a:custGeom>
              <a:avLst/>
              <a:gdLst/>
              <a:ahLst/>
              <a:cxnLst>
                <a:cxn ang="0">
                  <a:pos x="0" y="1"/>
                </a:cxn>
                <a:cxn ang="0">
                  <a:pos x="0" y="1"/>
                </a:cxn>
                <a:cxn ang="0">
                  <a:pos x="1" y="1"/>
                </a:cxn>
                <a:cxn ang="0">
                  <a:pos x="1" y="1"/>
                </a:cxn>
                <a:cxn ang="0">
                  <a:pos x="1" y="1"/>
                </a:cxn>
                <a:cxn ang="0">
                  <a:pos x="2" y="1"/>
                </a:cxn>
                <a:cxn ang="0">
                  <a:pos x="1" y="0"/>
                </a:cxn>
                <a:cxn ang="0">
                  <a:pos x="1" y="0"/>
                </a:cxn>
                <a:cxn ang="0">
                  <a:pos x="1" y="0"/>
                </a:cxn>
                <a:cxn ang="0">
                  <a:pos x="1" y="1"/>
                </a:cxn>
                <a:cxn ang="0">
                  <a:pos x="1" y="1"/>
                </a:cxn>
                <a:cxn ang="0">
                  <a:pos x="1" y="1"/>
                </a:cxn>
                <a:cxn ang="0">
                  <a:pos x="0" y="1"/>
                </a:cxn>
              </a:cxnLst>
              <a:rect l="0" t="0" r="r" b="b"/>
              <a:pathLst>
                <a:path w="2" h="1">
                  <a:moveTo>
                    <a:pt x="0" y="1"/>
                  </a:moveTo>
                  <a:lnTo>
                    <a:pt x="0" y="1"/>
                  </a:lnTo>
                  <a:lnTo>
                    <a:pt x="1" y="1"/>
                  </a:lnTo>
                  <a:lnTo>
                    <a:pt x="1" y="1"/>
                  </a:lnTo>
                  <a:lnTo>
                    <a:pt x="1" y="1"/>
                  </a:lnTo>
                  <a:lnTo>
                    <a:pt x="2" y="1"/>
                  </a:lnTo>
                  <a:lnTo>
                    <a:pt x="1" y="0"/>
                  </a:lnTo>
                  <a:lnTo>
                    <a:pt x="1" y="0"/>
                  </a:lnTo>
                  <a:lnTo>
                    <a:pt x="1" y="0"/>
                  </a:lnTo>
                  <a:lnTo>
                    <a:pt x="1" y="1"/>
                  </a:lnTo>
                  <a:lnTo>
                    <a:pt x="1" y="1"/>
                  </a:lnTo>
                  <a:lnTo>
                    <a:pt x="1"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3" name="Freeform 191"/>
            <p:cNvSpPr>
              <a:spLocks/>
            </p:cNvSpPr>
            <p:nvPr/>
          </p:nvSpPr>
          <p:spPr bwMode="auto">
            <a:xfrm>
              <a:off x="6321171" y="3283015"/>
              <a:ext cx="3407" cy="2903"/>
            </a:xfrm>
            <a:custGeom>
              <a:avLst/>
              <a:gdLst/>
              <a:ahLst/>
              <a:cxnLst>
                <a:cxn ang="0">
                  <a:pos x="0" y="0"/>
                </a:cxn>
                <a:cxn ang="0">
                  <a:pos x="0" y="0"/>
                </a:cxn>
                <a:cxn ang="0">
                  <a:pos x="0" y="0"/>
                </a:cxn>
                <a:cxn ang="0">
                  <a:pos x="0" y="0"/>
                </a:cxn>
                <a:cxn ang="0">
                  <a:pos x="0" y="0"/>
                </a:cxn>
                <a:cxn ang="0">
                  <a:pos x="0" y="1"/>
                </a:cxn>
                <a:cxn ang="0">
                  <a:pos x="0" y="0"/>
                </a:cxn>
                <a:cxn ang="0">
                  <a:pos x="0" y="0"/>
                </a:cxn>
              </a:cxnLst>
              <a:rect l="0" t="0" r="r" b="b"/>
              <a:pathLst>
                <a:path h="1">
                  <a:moveTo>
                    <a:pt x="0" y="0"/>
                  </a:moveTo>
                  <a:lnTo>
                    <a:pt x="0" y="0"/>
                  </a:lnTo>
                  <a:lnTo>
                    <a:pt x="0" y="0"/>
                  </a:lnTo>
                  <a:lnTo>
                    <a:pt x="0" y="0"/>
                  </a:lnTo>
                  <a:lnTo>
                    <a:pt x="0" y="0"/>
                  </a:lnTo>
                  <a:lnTo>
                    <a:pt x="0"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4" name="Freeform 192"/>
            <p:cNvSpPr>
              <a:spLocks/>
            </p:cNvSpPr>
            <p:nvPr/>
          </p:nvSpPr>
          <p:spPr bwMode="auto">
            <a:xfrm>
              <a:off x="5394570" y="2229194"/>
              <a:ext cx="3407" cy="2903"/>
            </a:xfrm>
            <a:custGeom>
              <a:avLst/>
              <a:gdLst/>
              <a:ahLst/>
              <a:cxnLst>
                <a:cxn ang="0">
                  <a:pos x="0" y="1"/>
                </a:cxn>
                <a:cxn ang="0">
                  <a:pos x="1" y="1"/>
                </a:cxn>
                <a:cxn ang="0">
                  <a:pos x="1" y="0"/>
                </a:cxn>
                <a:cxn ang="0">
                  <a:pos x="1" y="0"/>
                </a:cxn>
                <a:cxn ang="0">
                  <a:pos x="0" y="0"/>
                </a:cxn>
                <a:cxn ang="0">
                  <a:pos x="0" y="0"/>
                </a:cxn>
                <a:cxn ang="0">
                  <a:pos x="0" y="1"/>
                </a:cxn>
                <a:cxn ang="0">
                  <a:pos x="0" y="1"/>
                </a:cxn>
              </a:cxnLst>
              <a:rect l="0" t="0" r="r" b="b"/>
              <a:pathLst>
                <a:path w="1" h="1">
                  <a:moveTo>
                    <a:pt x="0" y="1"/>
                  </a:moveTo>
                  <a:lnTo>
                    <a:pt x="1" y="1"/>
                  </a:lnTo>
                  <a:lnTo>
                    <a:pt x="1" y="0"/>
                  </a:lnTo>
                  <a:lnTo>
                    <a:pt x="1" y="0"/>
                  </a:lnTo>
                  <a:lnTo>
                    <a:pt x="0" y="0"/>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5" name="Freeform 193"/>
            <p:cNvSpPr>
              <a:spLocks/>
            </p:cNvSpPr>
            <p:nvPr/>
          </p:nvSpPr>
          <p:spPr bwMode="auto">
            <a:xfrm>
              <a:off x="5568307" y="2809811"/>
              <a:ext cx="17033" cy="14515"/>
            </a:xfrm>
            <a:custGeom>
              <a:avLst/>
              <a:gdLst/>
              <a:ahLst/>
              <a:cxnLst>
                <a:cxn ang="0">
                  <a:pos x="4" y="0"/>
                </a:cxn>
                <a:cxn ang="0">
                  <a:pos x="4" y="0"/>
                </a:cxn>
                <a:cxn ang="0">
                  <a:pos x="0" y="2"/>
                </a:cxn>
                <a:cxn ang="0">
                  <a:pos x="0" y="4"/>
                </a:cxn>
                <a:cxn ang="0">
                  <a:pos x="0" y="4"/>
                </a:cxn>
                <a:cxn ang="0">
                  <a:pos x="0" y="4"/>
                </a:cxn>
                <a:cxn ang="0">
                  <a:pos x="1" y="4"/>
                </a:cxn>
                <a:cxn ang="0">
                  <a:pos x="2" y="4"/>
                </a:cxn>
                <a:cxn ang="0">
                  <a:pos x="4" y="5"/>
                </a:cxn>
                <a:cxn ang="0">
                  <a:pos x="4" y="4"/>
                </a:cxn>
                <a:cxn ang="0">
                  <a:pos x="5" y="3"/>
                </a:cxn>
                <a:cxn ang="0">
                  <a:pos x="4" y="2"/>
                </a:cxn>
                <a:cxn ang="0">
                  <a:pos x="4" y="2"/>
                </a:cxn>
                <a:cxn ang="0">
                  <a:pos x="4" y="1"/>
                </a:cxn>
                <a:cxn ang="0">
                  <a:pos x="4" y="0"/>
                </a:cxn>
                <a:cxn ang="0">
                  <a:pos x="4" y="0"/>
                </a:cxn>
              </a:cxnLst>
              <a:rect l="0" t="0" r="r" b="b"/>
              <a:pathLst>
                <a:path w="5" h="5">
                  <a:moveTo>
                    <a:pt x="4" y="0"/>
                  </a:moveTo>
                  <a:lnTo>
                    <a:pt x="4" y="0"/>
                  </a:lnTo>
                  <a:lnTo>
                    <a:pt x="0" y="2"/>
                  </a:lnTo>
                  <a:lnTo>
                    <a:pt x="0" y="4"/>
                  </a:lnTo>
                  <a:lnTo>
                    <a:pt x="0" y="4"/>
                  </a:lnTo>
                  <a:lnTo>
                    <a:pt x="0" y="4"/>
                  </a:lnTo>
                  <a:lnTo>
                    <a:pt x="1" y="4"/>
                  </a:lnTo>
                  <a:lnTo>
                    <a:pt x="2" y="4"/>
                  </a:lnTo>
                  <a:lnTo>
                    <a:pt x="4" y="5"/>
                  </a:lnTo>
                  <a:lnTo>
                    <a:pt x="4" y="4"/>
                  </a:lnTo>
                  <a:lnTo>
                    <a:pt x="5" y="3"/>
                  </a:lnTo>
                  <a:lnTo>
                    <a:pt x="4" y="2"/>
                  </a:lnTo>
                  <a:lnTo>
                    <a:pt x="4" y="2"/>
                  </a:lnTo>
                  <a:lnTo>
                    <a:pt x="4" y="1"/>
                  </a:lnTo>
                  <a:lnTo>
                    <a:pt x="4" y="0"/>
                  </a:lnTo>
                  <a:lnTo>
                    <a:pt x="4"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6" name="Freeform 194"/>
            <p:cNvSpPr>
              <a:spLocks/>
            </p:cNvSpPr>
            <p:nvPr/>
          </p:nvSpPr>
          <p:spPr bwMode="auto">
            <a:xfrm>
              <a:off x="5391163" y="2240806"/>
              <a:ext cx="3407" cy="8709"/>
            </a:xfrm>
            <a:custGeom>
              <a:avLst/>
              <a:gdLst/>
              <a:ahLst/>
              <a:cxnLst>
                <a:cxn ang="0">
                  <a:pos x="1" y="2"/>
                </a:cxn>
                <a:cxn ang="0">
                  <a:pos x="1" y="3"/>
                </a:cxn>
                <a:cxn ang="0">
                  <a:pos x="1" y="2"/>
                </a:cxn>
                <a:cxn ang="0">
                  <a:pos x="1" y="1"/>
                </a:cxn>
                <a:cxn ang="0">
                  <a:pos x="1" y="1"/>
                </a:cxn>
                <a:cxn ang="0">
                  <a:pos x="1" y="0"/>
                </a:cxn>
                <a:cxn ang="0">
                  <a:pos x="0" y="1"/>
                </a:cxn>
                <a:cxn ang="0">
                  <a:pos x="0" y="1"/>
                </a:cxn>
                <a:cxn ang="0">
                  <a:pos x="1" y="1"/>
                </a:cxn>
                <a:cxn ang="0">
                  <a:pos x="1" y="2"/>
                </a:cxn>
              </a:cxnLst>
              <a:rect l="0" t="0" r="r" b="b"/>
              <a:pathLst>
                <a:path w="1" h="3">
                  <a:moveTo>
                    <a:pt x="1" y="2"/>
                  </a:moveTo>
                  <a:lnTo>
                    <a:pt x="1" y="3"/>
                  </a:lnTo>
                  <a:lnTo>
                    <a:pt x="1" y="2"/>
                  </a:lnTo>
                  <a:lnTo>
                    <a:pt x="1" y="1"/>
                  </a:lnTo>
                  <a:lnTo>
                    <a:pt x="1" y="1"/>
                  </a:lnTo>
                  <a:lnTo>
                    <a:pt x="1" y="0"/>
                  </a:lnTo>
                  <a:lnTo>
                    <a:pt x="0" y="1"/>
                  </a:lnTo>
                  <a:lnTo>
                    <a:pt x="0" y="1"/>
                  </a:lnTo>
                  <a:lnTo>
                    <a:pt x="1" y="1"/>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7" name="Freeform 195"/>
            <p:cNvSpPr>
              <a:spLocks/>
            </p:cNvSpPr>
            <p:nvPr/>
          </p:nvSpPr>
          <p:spPr bwMode="auto">
            <a:xfrm>
              <a:off x="7360192" y="3518165"/>
              <a:ext cx="10220" cy="14515"/>
            </a:xfrm>
            <a:custGeom>
              <a:avLst/>
              <a:gdLst/>
              <a:ahLst/>
              <a:cxnLst>
                <a:cxn ang="0">
                  <a:pos x="1" y="1"/>
                </a:cxn>
                <a:cxn ang="0">
                  <a:pos x="1" y="0"/>
                </a:cxn>
                <a:cxn ang="0">
                  <a:pos x="0" y="1"/>
                </a:cxn>
                <a:cxn ang="0">
                  <a:pos x="0" y="2"/>
                </a:cxn>
                <a:cxn ang="0">
                  <a:pos x="0" y="3"/>
                </a:cxn>
                <a:cxn ang="0">
                  <a:pos x="1" y="4"/>
                </a:cxn>
                <a:cxn ang="0">
                  <a:pos x="1" y="5"/>
                </a:cxn>
                <a:cxn ang="0">
                  <a:pos x="2" y="5"/>
                </a:cxn>
                <a:cxn ang="0">
                  <a:pos x="3" y="5"/>
                </a:cxn>
                <a:cxn ang="0">
                  <a:pos x="3" y="4"/>
                </a:cxn>
                <a:cxn ang="0">
                  <a:pos x="1" y="2"/>
                </a:cxn>
                <a:cxn ang="0">
                  <a:pos x="1" y="1"/>
                </a:cxn>
              </a:cxnLst>
              <a:rect l="0" t="0" r="r" b="b"/>
              <a:pathLst>
                <a:path w="3" h="5">
                  <a:moveTo>
                    <a:pt x="1" y="1"/>
                  </a:moveTo>
                  <a:lnTo>
                    <a:pt x="1" y="0"/>
                  </a:lnTo>
                  <a:lnTo>
                    <a:pt x="0" y="1"/>
                  </a:lnTo>
                  <a:lnTo>
                    <a:pt x="0" y="2"/>
                  </a:lnTo>
                  <a:lnTo>
                    <a:pt x="0" y="3"/>
                  </a:lnTo>
                  <a:lnTo>
                    <a:pt x="1" y="4"/>
                  </a:lnTo>
                  <a:lnTo>
                    <a:pt x="1" y="5"/>
                  </a:lnTo>
                  <a:lnTo>
                    <a:pt x="2" y="5"/>
                  </a:lnTo>
                  <a:lnTo>
                    <a:pt x="3" y="5"/>
                  </a:lnTo>
                  <a:lnTo>
                    <a:pt x="3" y="4"/>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8" name="Freeform 196"/>
            <p:cNvSpPr>
              <a:spLocks/>
            </p:cNvSpPr>
            <p:nvPr/>
          </p:nvSpPr>
          <p:spPr bwMode="auto">
            <a:xfrm>
              <a:off x="7329532" y="3480425"/>
              <a:ext cx="17033" cy="17419"/>
            </a:xfrm>
            <a:custGeom>
              <a:avLst/>
              <a:gdLst/>
              <a:ahLst/>
              <a:cxnLst>
                <a:cxn ang="0">
                  <a:pos x="2" y="0"/>
                </a:cxn>
                <a:cxn ang="0">
                  <a:pos x="0" y="1"/>
                </a:cxn>
                <a:cxn ang="0">
                  <a:pos x="0" y="1"/>
                </a:cxn>
                <a:cxn ang="0">
                  <a:pos x="4" y="6"/>
                </a:cxn>
                <a:cxn ang="0">
                  <a:pos x="4" y="6"/>
                </a:cxn>
                <a:cxn ang="0">
                  <a:pos x="5" y="5"/>
                </a:cxn>
                <a:cxn ang="0">
                  <a:pos x="4" y="3"/>
                </a:cxn>
                <a:cxn ang="0">
                  <a:pos x="2" y="0"/>
                </a:cxn>
              </a:cxnLst>
              <a:rect l="0" t="0" r="r" b="b"/>
              <a:pathLst>
                <a:path w="5" h="6">
                  <a:moveTo>
                    <a:pt x="2" y="0"/>
                  </a:moveTo>
                  <a:lnTo>
                    <a:pt x="0" y="1"/>
                  </a:lnTo>
                  <a:lnTo>
                    <a:pt x="0" y="1"/>
                  </a:lnTo>
                  <a:lnTo>
                    <a:pt x="4" y="6"/>
                  </a:lnTo>
                  <a:lnTo>
                    <a:pt x="4" y="6"/>
                  </a:lnTo>
                  <a:lnTo>
                    <a:pt x="5" y="5"/>
                  </a:lnTo>
                  <a:lnTo>
                    <a:pt x="4" y="3"/>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9" name="Freeform 197"/>
            <p:cNvSpPr>
              <a:spLocks/>
            </p:cNvSpPr>
            <p:nvPr/>
          </p:nvSpPr>
          <p:spPr bwMode="auto">
            <a:xfrm>
              <a:off x="4130712" y="4313612"/>
              <a:ext cx="3407" cy="5806"/>
            </a:xfrm>
            <a:custGeom>
              <a:avLst/>
              <a:gdLst/>
              <a:ahLst/>
              <a:cxnLst>
                <a:cxn ang="0">
                  <a:pos x="1" y="1"/>
                </a:cxn>
                <a:cxn ang="0">
                  <a:pos x="0" y="0"/>
                </a:cxn>
                <a:cxn ang="0">
                  <a:pos x="0" y="1"/>
                </a:cxn>
                <a:cxn ang="0">
                  <a:pos x="1" y="2"/>
                </a:cxn>
                <a:cxn ang="0">
                  <a:pos x="1" y="1"/>
                </a:cxn>
              </a:cxnLst>
              <a:rect l="0" t="0" r="r" b="b"/>
              <a:pathLst>
                <a:path w="1" h="2">
                  <a:moveTo>
                    <a:pt x="1" y="1"/>
                  </a:moveTo>
                  <a:lnTo>
                    <a:pt x="0" y="0"/>
                  </a:lnTo>
                  <a:lnTo>
                    <a:pt x="0" y="1"/>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0" name="Freeform 198"/>
            <p:cNvSpPr>
              <a:spLocks/>
            </p:cNvSpPr>
            <p:nvPr/>
          </p:nvSpPr>
          <p:spPr bwMode="auto">
            <a:xfrm>
              <a:off x="4123899" y="4307806"/>
              <a:ext cx="10220" cy="2903"/>
            </a:xfrm>
            <a:custGeom>
              <a:avLst/>
              <a:gdLst/>
              <a:ahLst/>
              <a:cxnLst>
                <a:cxn ang="0">
                  <a:pos x="0" y="1"/>
                </a:cxn>
                <a:cxn ang="0">
                  <a:pos x="1" y="1"/>
                </a:cxn>
                <a:cxn ang="0">
                  <a:pos x="3" y="1"/>
                </a:cxn>
                <a:cxn ang="0">
                  <a:pos x="3" y="1"/>
                </a:cxn>
                <a:cxn ang="0">
                  <a:pos x="3" y="0"/>
                </a:cxn>
                <a:cxn ang="0">
                  <a:pos x="2" y="0"/>
                </a:cxn>
                <a:cxn ang="0">
                  <a:pos x="0" y="1"/>
                </a:cxn>
                <a:cxn ang="0">
                  <a:pos x="0" y="1"/>
                </a:cxn>
              </a:cxnLst>
              <a:rect l="0" t="0" r="r" b="b"/>
              <a:pathLst>
                <a:path w="3" h="1">
                  <a:moveTo>
                    <a:pt x="0" y="1"/>
                  </a:moveTo>
                  <a:lnTo>
                    <a:pt x="1" y="1"/>
                  </a:lnTo>
                  <a:lnTo>
                    <a:pt x="3" y="1"/>
                  </a:lnTo>
                  <a:lnTo>
                    <a:pt x="3" y="1"/>
                  </a:lnTo>
                  <a:lnTo>
                    <a:pt x="3" y="0"/>
                  </a:lnTo>
                  <a:lnTo>
                    <a:pt x="2"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1" name="Freeform 199"/>
            <p:cNvSpPr>
              <a:spLocks/>
            </p:cNvSpPr>
            <p:nvPr/>
          </p:nvSpPr>
          <p:spPr bwMode="auto">
            <a:xfrm>
              <a:off x="7292059" y="3416557"/>
              <a:ext cx="204397" cy="182895"/>
            </a:xfrm>
            <a:custGeom>
              <a:avLst/>
              <a:gdLst/>
              <a:ahLst/>
              <a:cxnLst>
                <a:cxn ang="0">
                  <a:pos x="56" y="61"/>
                </a:cxn>
                <a:cxn ang="0">
                  <a:pos x="59" y="63"/>
                </a:cxn>
                <a:cxn ang="0">
                  <a:pos x="59" y="51"/>
                </a:cxn>
                <a:cxn ang="0">
                  <a:pos x="60" y="47"/>
                </a:cxn>
                <a:cxn ang="0">
                  <a:pos x="57" y="44"/>
                </a:cxn>
                <a:cxn ang="0">
                  <a:pos x="53" y="43"/>
                </a:cxn>
                <a:cxn ang="0">
                  <a:pos x="53" y="42"/>
                </a:cxn>
                <a:cxn ang="0">
                  <a:pos x="52" y="41"/>
                </a:cxn>
                <a:cxn ang="0">
                  <a:pos x="51" y="37"/>
                </a:cxn>
                <a:cxn ang="0">
                  <a:pos x="49" y="36"/>
                </a:cxn>
                <a:cxn ang="0">
                  <a:pos x="46" y="35"/>
                </a:cxn>
                <a:cxn ang="0">
                  <a:pos x="46" y="34"/>
                </a:cxn>
                <a:cxn ang="0">
                  <a:pos x="47" y="32"/>
                </a:cxn>
                <a:cxn ang="0">
                  <a:pos x="46" y="32"/>
                </a:cxn>
                <a:cxn ang="0">
                  <a:pos x="47" y="29"/>
                </a:cxn>
                <a:cxn ang="0">
                  <a:pos x="42" y="29"/>
                </a:cxn>
                <a:cxn ang="0">
                  <a:pos x="42" y="29"/>
                </a:cxn>
                <a:cxn ang="0">
                  <a:pos x="43" y="28"/>
                </a:cxn>
                <a:cxn ang="0">
                  <a:pos x="43" y="27"/>
                </a:cxn>
                <a:cxn ang="0">
                  <a:pos x="44" y="26"/>
                </a:cxn>
                <a:cxn ang="0">
                  <a:pos x="43" y="25"/>
                </a:cxn>
                <a:cxn ang="0">
                  <a:pos x="41" y="25"/>
                </a:cxn>
                <a:cxn ang="0">
                  <a:pos x="39" y="24"/>
                </a:cxn>
                <a:cxn ang="0">
                  <a:pos x="39" y="24"/>
                </a:cxn>
                <a:cxn ang="0">
                  <a:pos x="38" y="23"/>
                </a:cxn>
                <a:cxn ang="0">
                  <a:pos x="35" y="22"/>
                </a:cxn>
                <a:cxn ang="0">
                  <a:pos x="33" y="19"/>
                </a:cxn>
                <a:cxn ang="0">
                  <a:pos x="32" y="18"/>
                </a:cxn>
                <a:cxn ang="0">
                  <a:pos x="32" y="20"/>
                </a:cxn>
                <a:cxn ang="0">
                  <a:pos x="28" y="17"/>
                </a:cxn>
                <a:cxn ang="0">
                  <a:pos x="27" y="16"/>
                </a:cxn>
                <a:cxn ang="0">
                  <a:pos x="24" y="12"/>
                </a:cxn>
                <a:cxn ang="0">
                  <a:pos x="17" y="8"/>
                </a:cxn>
                <a:cxn ang="0">
                  <a:pos x="16" y="6"/>
                </a:cxn>
                <a:cxn ang="0">
                  <a:pos x="16" y="5"/>
                </a:cxn>
                <a:cxn ang="0">
                  <a:pos x="13" y="3"/>
                </a:cxn>
                <a:cxn ang="0">
                  <a:pos x="11" y="3"/>
                </a:cxn>
                <a:cxn ang="0">
                  <a:pos x="6" y="2"/>
                </a:cxn>
                <a:cxn ang="0">
                  <a:pos x="5" y="2"/>
                </a:cxn>
                <a:cxn ang="0">
                  <a:pos x="3" y="0"/>
                </a:cxn>
                <a:cxn ang="0">
                  <a:pos x="1" y="0"/>
                </a:cxn>
                <a:cxn ang="0">
                  <a:pos x="1" y="0"/>
                </a:cxn>
                <a:cxn ang="0">
                  <a:pos x="8" y="10"/>
                </a:cxn>
                <a:cxn ang="0">
                  <a:pos x="11" y="12"/>
                </a:cxn>
                <a:cxn ang="0">
                  <a:pos x="13" y="15"/>
                </a:cxn>
                <a:cxn ang="0">
                  <a:pos x="16" y="18"/>
                </a:cxn>
                <a:cxn ang="0">
                  <a:pos x="21" y="21"/>
                </a:cxn>
                <a:cxn ang="0">
                  <a:pos x="23" y="29"/>
                </a:cxn>
                <a:cxn ang="0">
                  <a:pos x="25" y="31"/>
                </a:cxn>
                <a:cxn ang="0">
                  <a:pos x="27" y="33"/>
                </a:cxn>
                <a:cxn ang="0">
                  <a:pos x="29" y="37"/>
                </a:cxn>
                <a:cxn ang="0">
                  <a:pos x="32" y="43"/>
                </a:cxn>
                <a:cxn ang="0">
                  <a:pos x="39" y="50"/>
                </a:cxn>
                <a:cxn ang="0">
                  <a:pos x="40" y="53"/>
                </a:cxn>
                <a:cxn ang="0">
                  <a:pos x="42" y="53"/>
                </a:cxn>
                <a:cxn ang="0">
                  <a:pos x="46" y="57"/>
                </a:cxn>
                <a:cxn ang="0">
                  <a:pos x="53" y="63"/>
                </a:cxn>
                <a:cxn ang="0">
                  <a:pos x="52" y="61"/>
                </a:cxn>
                <a:cxn ang="0">
                  <a:pos x="55" y="62"/>
                </a:cxn>
                <a:cxn ang="0">
                  <a:pos x="56" y="61"/>
                </a:cxn>
              </a:cxnLst>
              <a:rect l="0" t="0" r="r" b="b"/>
              <a:pathLst>
                <a:path w="60" h="63">
                  <a:moveTo>
                    <a:pt x="56" y="61"/>
                  </a:moveTo>
                  <a:lnTo>
                    <a:pt x="56" y="61"/>
                  </a:lnTo>
                  <a:lnTo>
                    <a:pt x="58" y="63"/>
                  </a:lnTo>
                  <a:lnTo>
                    <a:pt x="59" y="63"/>
                  </a:lnTo>
                  <a:lnTo>
                    <a:pt x="60" y="51"/>
                  </a:lnTo>
                  <a:lnTo>
                    <a:pt x="59" y="51"/>
                  </a:lnTo>
                  <a:lnTo>
                    <a:pt x="60" y="48"/>
                  </a:lnTo>
                  <a:lnTo>
                    <a:pt x="60" y="47"/>
                  </a:lnTo>
                  <a:lnTo>
                    <a:pt x="59" y="46"/>
                  </a:lnTo>
                  <a:lnTo>
                    <a:pt x="57" y="44"/>
                  </a:lnTo>
                  <a:lnTo>
                    <a:pt x="57" y="44"/>
                  </a:lnTo>
                  <a:lnTo>
                    <a:pt x="53" y="43"/>
                  </a:lnTo>
                  <a:lnTo>
                    <a:pt x="53" y="43"/>
                  </a:lnTo>
                  <a:lnTo>
                    <a:pt x="53" y="42"/>
                  </a:lnTo>
                  <a:lnTo>
                    <a:pt x="52" y="41"/>
                  </a:lnTo>
                  <a:lnTo>
                    <a:pt x="52" y="41"/>
                  </a:lnTo>
                  <a:lnTo>
                    <a:pt x="52" y="40"/>
                  </a:lnTo>
                  <a:lnTo>
                    <a:pt x="51" y="37"/>
                  </a:lnTo>
                  <a:lnTo>
                    <a:pt x="50" y="37"/>
                  </a:lnTo>
                  <a:lnTo>
                    <a:pt x="49" y="36"/>
                  </a:lnTo>
                  <a:lnTo>
                    <a:pt x="48" y="36"/>
                  </a:lnTo>
                  <a:lnTo>
                    <a:pt x="46" y="35"/>
                  </a:lnTo>
                  <a:lnTo>
                    <a:pt x="46" y="35"/>
                  </a:lnTo>
                  <a:lnTo>
                    <a:pt x="46" y="34"/>
                  </a:lnTo>
                  <a:lnTo>
                    <a:pt x="46" y="33"/>
                  </a:lnTo>
                  <a:lnTo>
                    <a:pt x="47" y="32"/>
                  </a:lnTo>
                  <a:lnTo>
                    <a:pt x="46" y="32"/>
                  </a:lnTo>
                  <a:lnTo>
                    <a:pt x="46" y="32"/>
                  </a:lnTo>
                  <a:lnTo>
                    <a:pt x="47" y="31"/>
                  </a:lnTo>
                  <a:lnTo>
                    <a:pt x="47" y="29"/>
                  </a:lnTo>
                  <a:lnTo>
                    <a:pt x="46" y="28"/>
                  </a:lnTo>
                  <a:lnTo>
                    <a:pt x="42" y="29"/>
                  </a:lnTo>
                  <a:lnTo>
                    <a:pt x="42" y="29"/>
                  </a:lnTo>
                  <a:lnTo>
                    <a:pt x="42" y="29"/>
                  </a:lnTo>
                  <a:lnTo>
                    <a:pt x="43" y="28"/>
                  </a:lnTo>
                  <a:lnTo>
                    <a:pt x="43" y="28"/>
                  </a:lnTo>
                  <a:lnTo>
                    <a:pt x="43" y="27"/>
                  </a:lnTo>
                  <a:lnTo>
                    <a:pt x="43" y="27"/>
                  </a:lnTo>
                  <a:lnTo>
                    <a:pt x="43" y="27"/>
                  </a:lnTo>
                  <a:lnTo>
                    <a:pt x="44" y="26"/>
                  </a:lnTo>
                  <a:lnTo>
                    <a:pt x="44" y="25"/>
                  </a:lnTo>
                  <a:lnTo>
                    <a:pt x="43" y="25"/>
                  </a:lnTo>
                  <a:lnTo>
                    <a:pt x="42" y="24"/>
                  </a:lnTo>
                  <a:lnTo>
                    <a:pt x="41" y="25"/>
                  </a:lnTo>
                  <a:lnTo>
                    <a:pt x="40" y="24"/>
                  </a:lnTo>
                  <a:lnTo>
                    <a:pt x="39" y="24"/>
                  </a:lnTo>
                  <a:lnTo>
                    <a:pt x="39" y="24"/>
                  </a:lnTo>
                  <a:lnTo>
                    <a:pt x="39" y="24"/>
                  </a:lnTo>
                  <a:lnTo>
                    <a:pt x="39" y="24"/>
                  </a:lnTo>
                  <a:lnTo>
                    <a:pt x="38" y="23"/>
                  </a:lnTo>
                  <a:lnTo>
                    <a:pt x="36" y="22"/>
                  </a:lnTo>
                  <a:lnTo>
                    <a:pt x="35" y="22"/>
                  </a:lnTo>
                  <a:lnTo>
                    <a:pt x="35" y="21"/>
                  </a:lnTo>
                  <a:lnTo>
                    <a:pt x="33" y="19"/>
                  </a:lnTo>
                  <a:lnTo>
                    <a:pt x="32" y="18"/>
                  </a:lnTo>
                  <a:lnTo>
                    <a:pt x="32" y="18"/>
                  </a:lnTo>
                  <a:lnTo>
                    <a:pt x="32" y="19"/>
                  </a:lnTo>
                  <a:lnTo>
                    <a:pt x="32" y="20"/>
                  </a:lnTo>
                  <a:lnTo>
                    <a:pt x="31" y="19"/>
                  </a:lnTo>
                  <a:lnTo>
                    <a:pt x="28" y="17"/>
                  </a:lnTo>
                  <a:lnTo>
                    <a:pt x="28" y="16"/>
                  </a:lnTo>
                  <a:lnTo>
                    <a:pt x="27" y="16"/>
                  </a:lnTo>
                  <a:lnTo>
                    <a:pt x="27" y="15"/>
                  </a:lnTo>
                  <a:lnTo>
                    <a:pt x="24" y="12"/>
                  </a:lnTo>
                  <a:lnTo>
                    <a:pt x="20" y="10"/>
                  </a:lnTo>
                  <a:lnTo>
                    <a:pt x="17" y="8"/>
                  </a:lnTo>
                  <a:lnTo>
                    <a:pt x="17" y="6"/>
                  </a:lnTo>
                  <a:lnTo>
                    <a:pt x="16" y="6"/>
                  </a:lnTo>
                  <a:lnTo>
                    <a:pt x="16" y="5"/>
                  </a:lnTo>
                  <a:lnTo>
                    <a:pt x="16" y="5"/>
                  </a:lnTo>
                  <a:lnTo>
                    <a:pt x="15" y="4"/>
                  </a:lnTo>
                  <a:lnTo>
                    <a:pt x="13" y="3"/>
                  </a:lnTo>
                  <a:lnTo>
                    <a:pt x="13" y="3"/>
                  </a:lnTo>
                  <a:lnTo>
                    <a:pt x="11" y="3"/>
                  </a:lnTo>
                  <a:lnTo>
                    <a:pt x="10" y="2"/>
                  </a:lnTo>
                  <a:lnTo>
                    <a:pt x="6" y="2"/>
                  </a:lnTo>
                  <a:lnTo>
                    <a:pt x="6" y="2"/>
                  </a:lnTo>
                  <a:lnTo>
                    <a:pt x="5" y="2"/>
                  </a:lnTo>
                  <a:lnTo>
                    <a:pt x="4" y="0"/>
                  </a:lnTo>
                  <a:lnTo>
                    <a:pt x="3" y="0"/>
                  </a:lnTo>
                  <a:lnTo>
                    <a:pt x="2" y="0"/>
                  </a:lnTo>
                  <a:lnTo>
                    <a:pt x="1" y="0"/>
                  </a:lnTo>
                  <a:lnTo>
                    <a:pt x="0" y="0"/>
                  </a:lnTo>
                  <a:lnTo>
                    <a:pt x="1" y="0"/>
                  </a:lnTo>
                  <a:lnTo>
                    <a:pt x="1" y="3"/>
                  </a:lnTo>
                  <a:lnTo>
                    <a:pt x="8" y="10"/>
                  </a:lnTo>
                  <a:lnTo>
                    <a:pt x="9" y="10"/>
                  </a:lnTo>
                  <a:lnTo>
                    <a:pt x="11" y="12"/>
                  </a:lnTo>
                  <a:lnTo>
                    <a:pt x="13" y="15"/>
                  </a:lnTo>
                  <a:lnTo>
                    <a:pt x="13" y="15"/>
                  </a:lnTo>
                  <a:lnTo>
                    <a:pt x="14" y="18"/>
                  </a:lnTo>
                  <a:lnTo>
                    <a:pt x="16" y="18"/>
                  </a:lnTo>
                  <a:lnTo>
                    <a:pt x="18" y="20"/>
                  </a:lnTo>
                  <a:lnTo>
                    <a:pt x="21" y="21"/>
                  </a:lnTo>
                  <a:lnTo>
                    <a:pt x="21" y="23"/>
                  </a:lnTo>
                  <a:lnTo>
                    <a:pt x="23" y="29"/>
                  </a:lnTo>
                  <a:lnTo>
                    <a:pt x="24" y="29"/>
                  </a:lnTo>
                  <a:lnTo>
                    <a:pt x="25" y="31"/>
                  </a:lnTo>
                  <a:lnTo>
                    <a:pt x="26" y="32"/>
                  </a:lnTo>
                  <a:lnTo>
                    <a:pt x="27" y="33"/>
                  </a:lnTo>
                  <a:lnTo>
                    <a:pt x="29" y="35"/>
                  </a:lnTo>
                  <a:lnTo>
                    <a:pt x="29" y="37"/>
                  </a:lnTo>
                  <a:lnTo>
                    <a:pt x="32" y="41"/>
                  </a:lnTo>
                  <a:lnTo>
                    <a:pt x="32" y="43"/>
                  </a:lnTo>
                  <a:lnTo>
                    <a:pt x="38" y="50"/>
                  </a:lnTo>
                  <a:lnTo>
                    <a:pt x="39" y="50"/>
                  </a:lnTo>
                  <a:lnTo>
                    <a:pt x="39" y="51"/>
                  </a:lnTo>
                  <a:lnTo>
                    <a:pt x="40" y="53"/>
                  </a:lnTo>
                  <a:lnTo>
                    <a:pt x="41" y="53"/>
                  </a:lnTo>
                  <a:lnTo>
                    <a:pt x="42" y="53"/>
                  </a:lnTo>
                  <a:lnTo>
                    <a:pt x="46" y="57"/>
                  </a:lnTo>
                  <a:lnTo>
                    <a:pt x="46" y="57"/>
                  </a:lnTo>
                  <a:lnTo>
                    <a:pt x="48" y="58"/>
                  </a:lnTo>
                  <a:lnTo>
                    <a:pt x="53" y="63"/>
                  </a:lnTo>
                  <a:lnTo>
                    <a:pt x="53" y="63"/>
                  </a:lnTo>
                  <a:lnTo>
                    <a:pt x="52" y="61"/>
                  </a:lnTo>
                  <a:lnTo>
                    <a:pt x="53" y="61"/>
                  </a:lnTo>
                  <a:lnTo>
                    <a:pt x="55" y="62"/>
                  </a:lnTo>
                  <a:lnTo>
                    <a:pt x="56" y="62"/>
                  </a:lnTo>
                  <a:lnTo>
                    <a:pt x="56" y="6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2" name="Freeform 200"/>
            <p:cNvSpPr>
              <a:spLocks/>
            </p:cNvSpPr>
            <p:nvPr/>
          </p:nvSpPr>
          <p:spPr bwMode="auto">
            <a:xfrm>
              <a:off x="4127305" y="4310709"/>
              <a:ext cx="6813" cy="5806"/>
            </a:xfrm>
            <a:custGeom>
              <a:avLst/>
              <a:gdLst/>
              <a:ahLst/>
              <a:cxnLst>
                <a:cxn ang="0">
                  <a:pos x="2" y="1"/>
                </a:cxn>
                <a:cxn ang="0">
                  <a:pos x="2" y="0"/>
                </a:cxn>
                <a:cxn ang="0">
                  <a:pos x="0" y="0"/>
                </a:cxn>
                <a:cxn ang="0">
                  <a:pos x="0" y="0"/>
                </a:cxn>
                <a:cxn ang="0">
                  <a:pos x="0" y="0"/>
                </a:cxn>
                <a:cxn ang="0">
                  <a:pos x="2" y="1"/>
                </a:cxn>
                <a:cxn ang="0">
                  <a:pos x="2" y="2"/>
                </a:cxn>
                <a:cxn ang="0">
                  <a:pos x="2" y="1"/>
                </a:cxn>
              </a:cxnLst>
              <a:rect l="0" t="0" r="r" b="b"/>
              <a:pathLst>
                <a:path w="2" h="2">
                  <a:moveTo>
                    <a:pt x="2" y="1"/>
                  </a:moveTo>
                  <a:lnTo>
                    <a:pt x="2" y="0"/>
                  </a:lnTo>
                  <a:lnTo>
                    <a:pt x="0" y="0"/>
                  </a:lnTo>
                  <a:lnTo>
                    <a:pt x="0" y="0"/>
                  </a:lnTo>
                  <a:lnTo>
                    <a:pt x="0" y="0"/>
                  </a:lnTo>
                  <a:lnTo>
                    <a:pt x="2" y="1"/>
                  </a:lnTo>
                  <a:lnTo>
                    <a:pt x="2" y="2"/>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3" name="Freeform 201"/>
            <p:cNvSpPr>
              <a:spLocks/>
            </p:cNvSpPr>
            <p:nvPr/>
          </p:nvSpPr>
          <p:spPr bwMode="auto">
            <a:xfrm>
              <a:off x="7264806" y="3390429"/>
              <a:ext cx="3407" cy="5806"/>
            </a:xfrm>
            <a:custGeom>
              <a:avLst/>
              <a:gdLst/>
              <a:ahLst/>
              <a:cxnLst>
                <a:cxn ang="0">
                  <a:pos x="0" y="0"/>
                </a:cxn>
                <a:cxn ang="0">
                  <a:pos x="0" y="0"/>
                </a:cxn>
                <a:cxn ang="0">
                  <a:pos x="0" y="1"/>
                </a:cxn>
                <a:cxn ang="0">
                  <a:pos x="0" y="1"/>
                </a:cxn>
                <a:cxn ang="0">
                  <a:pos x="0" y="2"/>
                </a:cxn>
                <a:cxn ang="0">
                  <a:pos x="0" y="2"/>
                </a:cxn>
                <a:cxn ang="0">
                  <a:pos x="0" y="1"/>
                </a:cxn>
                <a:cxn ang="0">
                  <a:pos x="0" y="0"/>
                </a:cxn>
                <a:cxn ang="0">
                  <a:pos x="0" y="0"/>
                </a:cxn>
              </a:cxnLst>
              <a:rect l="0" t="0" r="r" b="b"/>
              <a:pathLst>
                <a:path h="2">
                  <a:moveTo>
                    <a:pt x="0" y="0"/>
                  </a:moveTo>
                  <a:lnTo>
                    <a:pt x="0" y="0"/>
                  </a:lnTo>
                  <a:lnTo>
                    <a:pt x="0" y="1"/>
                  </a:lnTo>
                  <a:lnTo>
                    <a:pt x="0" y="1"/>
                  </a:lnTo>
                  <a:lnTo>
                    <a:pt x="0" y="2"/>
                  </a:lnTo>
                  <a:lnTo>
                    <a:pt x="0" y="2"/>
                  </a:lnTo>
                  <a:lnTo>
                    <a:pt x="0"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4" name="Freeform 202"/>
            <p:cNvSpPr>
              <a:spLocks/>
            </p:cNvSpPr>
            <p:nvPr/>
          </p:nvSpPr>
          <p:spPr bwMode="auto">
            <a:xfrm>
              <a:off x="7012716" y="3349786"/>
              <a:ext cx="40879" cy="60965"/>
            </a:xfrm>
            <a:custGeom>
              <a:avLst/>
              <a:gdLst/>
              <a:ahLst/>
              <a:cxnLst>
                <a:cxn ang="0">
                  <a:pos x="11" y="11"/>
                </a:cxn>
                <a:cxn ang="0">
                  <a:pos x="9" y="7"/>
                </a:cxn>
                <a:cxn ang="0">
                  <a:pos x="9" y="7"/>
                </a:cxn>
                <a:cxn ang="0">
                  <a:pos x="8" y="5"/>
                </a:cxn>
                <a:cxn ang="0">
                  <a:pos x="7" y="4"/>
                </a:cxn>
                <a:cxn ang="0">
                  <a:pos x="7" y="4"/>
                </a:cxn>
                <a:cxn ang="0">
                  <a:pos x="6" y="3"/>
                </a:cxn>
                <a:cxn ang="0">
                  <a:pos x="4" y="0"/>
                </a:cxn>
                <a:cxn ang="0">
                  <a:pos x="3" y="0"/>
                </a:cxn>
                <a:cxn ang="0">
                  <a:pos x="2" y="0"/>
                </a:cxn>
                <a:cxn ang="0">
                  <a:pos x="1" y="0"/>
                </a:cxn>
                <a:cxn ang="0">
                  <a:pos x="2" y="1"/>
                </a:cxn>
                <a:cxn ang="0">
                  <a:pos x="3" y="1"/>
                </a:cxn>
                <a:cxn ang="0">
                  <a:pos x="4" y="2"/>
                </a:cxn>
                <a:cxn ang="0">
                  <a:pos x="3" y="2"/>
                </a:cxn>
                <a:cxn ang="0">
                  <a:pos x="2" y="3"/>
                </a:cxn>
                <a:cxn ang="0">
                  <a:pos x="2" y="3"/>
                </a:cxn>
                <a:cxn ang="0">
                  <a:pos x="2" y="4"/>
                </a:cxn>
                <a:cxn ang="0">
                  <a:pos x="1" y="4"/>
                </a:cxn>
                <a:cxn ang="0">
                  <a:pos x="1" y="9"/>
                </a:cxn>
                <a:cxn ang="0">
                  <a:pos x="1" y="9"/>
                </a:cxn>
                <a:cxn ang="0">
                  <a:pos x="0" y="9"/>
                </a:cxn>
                <a:cxn ang="0">
                  <a:pos x="1" y="17"/>
                </a:cxn>
                <a:cxn ang="0">
                  <a:pos x="2" y="20"/>
                </a:cxn>
                <a:cxn ang="0">
                  <a:pos x="3" y="21"/>
                </a:cxn>
                <a:cxn ang="0">
                  <a:pos x="6" y="21"/>
                </a:cxn>
                <a:cxn ang="0">
                  <a:pos x="11" y="18"/>
                </a:cxn>
                <a:cxn ang="0">
                  <a:pos x="12" y="17"/>
                </a:cxn>
                <a:cxn ang="0">
                  <a:pos x="12" y="12"/>
                </a:cxn>
                <a:cxn ang="0">
                  <a:pos x="12" y="11"/>
                </a:cxn>
                <a:cxn ang="0">
                  <a:pos x="11" y="11"/>
                </a:cxn>
              </a:cxnLst>
              <a:rect l="0" t="0" r="r" b="b"/>
              <a:pathLst>
                <a:path w="12" h="21">
                  <a:moveTo>
                    <a:pt x="11" y="11"/>
                  </a:moveTo>
                  <a:lnTo>
                    <a:pt x="9" y="7"/>
                  </a:lnTo>
                  <a:lnTo>
                    <a:pt x="9" y="7"/>
                  </a:lnTo>
                  <a:lnTo>
                    <a:pt x="8" y="5"/>
                  </a:lnTo>
                  <a:lnTo>
                    <a:pt x="7" y="4"/>
                  </a:lnTo>
                  <a:lnTo>
                    <a:pt x="7" y="4"/>
                  </a:lnTo>
                  <a:lnTo>
                    <a:pt x="6" y="3"/>
                  </a:lnTo>
                  <a:lnTo>
                    <a:pt x="4" y="0"/>
                  </a:lnTo>
                  <a:lnTo>
                    <a:pt x="3" y="0"/>
                  </a:lnTo>
                  <a:lnTo>
                    <a:pt x="2" y="0"/>
                  </a:lnTo>
                  <a:lnTo>
                    <a:pt x="1" y="0"/>
                  </a:lnTo>
                  <a:lnTo>
                    <a:pt x="2" y="1"/>
                  </a:lnTo>
                  <a:lnTo>
                    <a:pt x="3" y="1"/>
                  </a:lnTo>
                  <a:lnTo>
                    <a:pt x="4" y="2"/>
                  </a:lnTo>
                  <a:lnTo>
                    <a:pt x="3" y="2"/>
                  </a:lnTo>
                  <a:lnTo>
                    <a:pt x="2" y="3"/>
                  </a:lnTo>
                  <a:lnTo>
                    <a:pt x="2" y="3"/>
                  </a:lnTo>
                  <a:lnTo>
                    <a:pt x="2" y="4"/>
                  </a:lnTo>
                  <a:lnTo>
                    <a:pt x="1" y="4"/>
                  </a:lnTo>
                  <a:lnTo>
                    <a:pt x="1" y="9"/>
                  </a:lnTo>
                  <a:lnTo>
                    <a:pt x="1" y="9"/>
                  </a:lnTo>
                  <a:lnTo>
                    <a:pt x="0" y="9"/>
                  </a:lnTo>
                  <a:lnTo>
                    <a:pt x="1" y="17"/>
                  </a:lnTo>
                  <a:lnTo>
                    <a:pt x="2" y="20"/>
                  </a:lnTo>
                  <a:lnTo>
                    <a:pt x="3" y="21"/>
                  </a:lnTo>
                  <a:lnTo>
                    <a:pt x="6" y="21"/>
                  </a:lnTo>
                  <a:lnTo>
                    <a:pt x="11" y="18"/>
                  </a:lnTo>
                  <a:lnTo>
                    <a:pt x="12" y="17"/>
                  </a:lnTo>
                  <a:lnTo>
                    <a:pt x="12" y="12"/>
                  </a:lnTo>
                  <a:lnTo>
                    <a:pt x="12" y="11"/>
                  </a:lnTo>
                  <a:lnTo>
                    <a:pt x="11" y="1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5" name="Freeform 203"/>
            <p:cNvSpPr>
              <a:spLocks/>
            </p:cNvSpPr>
            <p:nvPr/>
          </p:nvSpPr>
          <p:spPr bwMode="auto">
            <a:xfrm>
              <a:off x="7479424" y="3529778"/>
              <a:ext cx="30660" cy="26128"/>
            </a:xfrm>
            <a:custGeom>
              <a:avLst/>
              <a:gdLst/>
              <a:ahLst/>
              <a:cxnLst>
                <a:cxn ang="0">
                  <a:pos x="8" y="6"/>
                </a:cxn>
                <a:cxn ang="0">
                  <a:pos x="6" y="5"/>
                </a:cxn>
                <a:cxn ang="0">
                  <a:pos x="6" y="4"/>
                </a:cxn>
                <a:cxn ang="0">
                  <a:pos x="5" y="0"/>
                </a:cxn>
                <a:cxn ang="0">
                  <a:pos x="4" y="0"/>
                </a:cxn>
                <a:cxn ang="0">
                  <a:pos x="3" y="0"/>
                </a:cxn>
                <a:cxn ang="0">
                  <a:pos x="3" y="1"/>
                </a:cxn>
                <a:cxn ang="0">
                  <a:pos x="3" y="1"/>
                </a:cxn>
                <a:cxn ang="0">
                  <a:pos x="3" y="1"/>
                </a:cxn>
                <a:cxn ang="0">
                  <a:pos x="2" y="0"/>
                </a:cxn>
                <a:cxn ang="0">
                  <a:pos x="2" y="0"/>
                </a:cxn>
                <a:cxn ang="0">
                  <a:pos x="2" y="0"/>
                </a:cxn>
                <a:cxn ang="0">
                  <a:pos x="0" y="2"/>
                </a:cxn>
                <a:cxn ang="0">
                  <a:pos x="1" y="3"/>
                </a:cxn>
                <a:cxn ang="0">
                  <a:pos x="2" y="3"/>
                </a:cxn>
                <a:cxn ang="0">
                  <a:pos x="4" y="4"/>
                </a:cxn>
                <a:cxn ang="0">
                  <a:pos x="5" y="5"/>
                </a:cxn>
                <a:cxn ang="0">
                  <a:pos x="5" y="6"/>
                </a:cxn>
                <a:cxn ang="0">
                  <a:pos x="5" y="7"/>
                </a:cxn>
                <a:cxn ang="0">
                  <a:pos x="6" y="7"/>
                </a:cxn>
                <a:cxn ang="0">
                  <a:pos x="7" y="8"/>
                </a:cxn>
                <a:cxn ang="0">
                  <a:pos x="8" y="9"/>
                </a:cxn>
                <a:cxn ang="0">
                  <a:pos x="9" y="8"/>
                </a:cxn>
                <a:cxn ang="0">
                  <a:pos x="9" y="7"/>
                </a:cxn>
                <a:cxn ang="0">
                  <a:pos x="9" y="6"/>
                </a:cxn>
                <a:cxn ang="0">
                  <a:pos x="8" y="6"/>
                </a:cxn>
              </a:cxnLst>
              <a:rect l="0" t="0" r="r" b="b"/>
              <a:pathLst>
                <a:path w="9" h="9">
                  <a:moveTo>
                    <a:pt x="8" y="6"/>
                  </a:moveTo>
                  <a:lnTo>
                    <a:pt x="6" y="5"/>
                  </a:lnTo>
                  <a:lnTo>
                    <a:pt x="6" y="4"/>
                  </a:lnTo>
                  <a:lnTo>
                    <a:pt x="5" y="0"/>
                  </a:lnTo>
                  <a:lnTo>
                    <a:pt x="4" y="0"/>
                  </a:lnTo>
                  <a:lnTo>
                    <a:pt x="3" y="0"/>
                  </a:lnTo>
                  <a:lnTo>
                    <a:pt x="3" y="1"/>
                  </a:lnTo>
                  <a:lnTo>
                    <a:pt x="3" y="1"/>
                  </a:lnTo>
                  <a:lnTo>
                    <a:pt x="3" y="1"/>
                  </a:lnTo>
                  <a:lnTo>
                    <a:pt x="2" y="0"/>
                  </a:lnTo>
                  <a:lnTo>
                    <a:pt x="2" y="0"/>
                  </a:lnTo>
                  <a:lnTo>
                    <a:pt x="2" y="0"/>
                  </a:lnTo>
                  <a:lnTo>
                    <a:pt x="0" y="2"/>
                  </a:lnTo>
                  <a:lnTo>
                    <a:pt x="1" y="3"/>
                  </a:lnTo>
                  <a:lnTo>
                    <a:pt x="2" y="3"/>
                  </a:lnTo>
                  <a:lnTo>
                    <a:pt x="4" y="4"/>
                  </a:lnTo>
                  <a:lnTo>
                    <a:pt x="5" y="5"/>
                  </a:lnTo>
                  <a:lnTo>
                    <a:pt x="5" y="6"/>
                  </a:lnTo>
                  <a:lnTo>
                    <a:pt x="5" y="7"/>
                  </a:lnTo>
                  <a:lnTo>
                    <a:pt x="6" y="7"/>
                  </a:lnTo>
                  <a:lnTo>
                    <a:pt x="7" y="8"/>
                  </a:lnTo>
                  <a:lnTo>
                    <a:pt x="8" y="9"/>
                  </a:lnTo>
                  <a:lnTo>
                    <a:pt x="9" y="8"/>
                  </a:lnTo>
                  <a:lnTo>
                    <a:pt x="9" y="7"/>
                  </a:lnTo>
                  <a:lnTo>
                    <a:pt x="9" y="6"/>
                  </a:lnTo>
                  <a:lnTo>
                    <a:pt x="8"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6" name="Freeform 204"/>
            <p:cNvSpPr>
              <a:spLocks/>
            </p:cNvSpPr>
            <p:nvPr/>
          </p:nvSpPr>
          <p:spPr bwMode="auto">
            <a:xfrm>
              <a:off x="7349972" y="3375914"/>
              <a:ext cx="3407" cy="5806"/>
            </a:xfrm>
            <a:custGeom>
              <a:avLst/>
              <a:gdLst/>
              <a:ahLst/>
              <a:cxnLst>
                <a:cxn ang="0">
                  <a:pos x="1" y="1"/>
                </a:cxn>
                <a:cxn ang="0">
                  <a:pos x="0" y="0"/>
                </a:cxn>
                <a:cxn ang="0">
                  <a:pos x="0" y="0"/>
                </a:cxn>
                <a:cxn ang="0">
                  <a:pos x="0" y="0"/>
                </a:cxn>
                <a:cxn ang="0">
                  <a:pos x="0" y="2"/>
                </a:cxn>
                <a:cxn ang="0">
                  <a:pos x="0" y="2"/>
                </a:cxn>
                <a:cxn ang="0">
                  <a:pos x="1" y="2"/>
                </a:cxn>
                <a:cxn ang="0">
                  <a:pos x="1" y="1"/>
                </a:cxn>
              </a:cxnLst>
              <a:rect l="0" t="0" r="r" b="b"/>
              <a:pathLst>
                <a:path w="1" h="2">
                  <a:moveTo>
                    <a:pt x="1" y="1"/>
                  </a:moveTo>
                  <a:lnTo>
                    <a:pt x="0" y="0"/>
                  </a:lnTo>
                  <a:lnTo>
                    <a:pt x="0" y="0"/>
                  </a:lnTo>
                  <a:lnTo>
                    <a:pt x="0" y="0"/>
                  </a:lnTo>
                  <a:lnTo>
                    <a:pt x="0" y="2"/>
                  </a:lnTo>
                  <a:lnTo>
                    <a:pt x="0" y="2"/>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7" name="Freeform 205"/>
            <p:cNvSpPr>
              <a:spLocks/>
            </p:cNvSpPr>
            <p:nvPr/>
          </p:nvSpPr>
          <p:spPr bwMode="auto">
            <a:xfrm>
              <a:off x="7523710" y="3547196"/>
              <a:ext cx="13626" cy="8709"/>
            </a:xfrm>
            <a:custGeom>
              <a:avLst/>
              <a:gdLst/>
              <a:ahLst/>
              <a:cxnLst>
                <a:cxn ang="0">
                  <a:pos x="1" y="3"/>
                </a:cxn>
                <a:cxn ang="0">
                  <a:pos x="2" y="3"/>
                </a:cxn>
                <a:cxn ang="0">
                  <a:pos x="3" y="3"/>
                </a:cxn>
                <a:cxn ang="0">
                  <a:pos x="3" y="3"/>
                </a:cxn>
                <a:cxn ang="0">
                  <a:pos x="3" y="3"/>
                </a:cxn>
                <a:cxn ang="0">
                  <a:pos x="4" y="2"/>
                </a:cxn>
                <a:cxn ang="0">
                  <a:pos x="4" y="1"/>
                </a:cxn>
                <a:cxn ang="0">
                  <a:pos x="3" y="1"/>
                </a:cxn>
                <a:cxn ang="0">
                  <a:pos x="3" y="0"/>
                </a:cxn>
                <a:cxn ang="0">
                  <a:pos x="1" y="0"/>
                </a:cxn>
                <a:cxn ang="0">
                  <a:pos x="1" y="0"/>
                </a:cxn>
                <a:cxn ang="0">
                  <a:pos x="1" y="0"/>
                </a:cxn>
                <a:cxn ang="0">
                  <a:pos x="0" y="1"/>
                </a:cxn>
                <a:cxn ang="0">
                  <a:pos x="0" y="1"/>
                </a:cxn>
                <a:cxn ang="0">
                  <a:pos x="1" y="3"/>
                </a:cxn>
                <a:cxn ang="0">
                  <a:pos x="1" y="3"/>
                </a:cxn>
              </a:cxnLst>
              <a:rect l="0" t="0" r="r" b="b"/>
              <a:pathLst>
                <a:path w="4" h="3">
                  <a:moveTo>
                    <a:pt x="1" y="3"/>
                  </a:moveTo>
                  <a:lnTo>
                    <a:pt x="2" y="3"/>
                  </a:lnTo>
                  <a:lnTo>
                    <a:pt x="3" y="3"/>
                  </a:lnTo>
                  <a:lnTo>
                    <a:pt x="3" y="3"/>
                  </a:lnTo>
                  <a:lnTo>
                    <a:pt x="3" y="3"/>
                  </a:lnTo>
                  <a:lnTo>
                    <a:pt x="4" y="2"/>
                  </a:lnTo>
                  <a:lnTo>
                    <a:pt x="4" y="1"/>
                  </a:lnTo>
                  <a:lnTo>
                    <a:pt x="3" y="1"/>
                  </a:lnTo>
                  <a:lnTo>
                    <a:pt x="3" y="0"/>
                  </a:lnTo>
                  <a:lnTo>
                    <a:pt x="1" y="0"/>
                  </a:lnTo>
                  <a:lnTo>
                    <a:pt x="1" y="0"/>
                  </a:lnTo>
                  <a:lnTo>
                    <a:pt x="1" y="0"/>
                  </a:lnTo>
                  <a:lnTo>
                    <a:pt x="0" y="1"/>
                  </a:lnTo>
                  <a:lnTo>
                    <a:pt x="0" y="1"/>
                  </a:lnTo>
                  <a:lnTo>
                    <a:pt x="1"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8" name="Freeform 206"/>
            <p:cNvSpPr>
              <a:spLocks/>
            </p:cNvSpPr>
            <p:nvPr/>
          </p:nvSpPr>
          <p:spPr bwMode="auto">
            <a:xfrm>
              <a:off x="7462391" y="3512359"/>
              <a:ext cx="6813" cy="2903"/>
            </a:xfrm>
            <a:custGeom>
              <a:avLst/>
              <a:gdLst/>
              <a:ahLst/>
              <a:cxnLst>
                <a:cxn ang="0">
                  <a:pos x="0" y="1"/>
                </a:cxn>
                <a:cxn ang="0">
                  <a:pos x="1" y="1"/>
                </a:cxn>
                <a:cxn ang="0">
                  <a:pos x="1" y="1"/>
                </a:cxn>
                <a:cxn ang="0">
                  <a:pos x="2" y="1"/>
                </a:cxn>
                <a:cxn ang="0">
                  <a:pos x="2" y="1"/>
                </a:cxn>
                <a:cxn ang="0">
                  <a:pos x="1" y="0"/>
                </a:cxn>
                <a:cxn ang="0">
                  <a:pos x="1" y="0"/>
                </a:cxn>
                <a:cxn ang="0">
                  <a:pos x="0" y="0"/>
                </a:cxn>
                <a:cxn ang="0">
                  <a:pos x="0" y="1"/>
                </a:cxn>
              </a:cxnLst>
              <a:rect l="0" t="0" r="r" b="b"/>
              <a:pathLst>
                <a:path w="2" h="1">
                  <a:moveTo>
                    <a:pt x="0" y="1"/>
                  </a:moveTo>
                  <a:lnTo>
                    <a:pt x="1" y="1"/>
                  </a:lnTo>
                  <a:lnTo>
                    <a:pt x="1" y="1"/>
                  </a:lnTo>
                  <a:lnTo>
                    <a:pt x="2" y="1"/>
                  </a:lnTo>
                  <a:lnTo>
                    <a:pt x="2" y="1"/>
                  </a:lnTo>
                  <a:lnTo>
                    <a:pt x="1" y="0"/>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9" name="Freeform 207"/>
            <p:cNvSpPr>
              <a:spLocks/>
            </p:cNvSpPr>
            <p:nvPr/>
          </p:nvSpPr>
          <p:spPr bwMode="auto">
            <a:xfrm>
              <a:off x="7452171" y="3480425"/>
              <a:ext cx="6813" cy="5806"/>
            </a:xfrm>
            <a:custGeom>
              <a:avLst/>
              <a:gdLst/>
              <a:ahLst/>
              <a:cxnLst>
                <a:cxn ang="0">
                  <a:pos x="1" y="2"/>
                </a:cxn>
                <a:cxn ang="0">
                  <a:pos x="2" y="1"/>
                </a:cxn>
                <a:cxn ang="0">
                  <a:pos x="2" y="0"/>
                </a:cxn>
                <a:cxn ang="0">
                  <a:pos x="1" y="0"/>
                </a:cxn>
                <a:cxn ang="0">
                  <a:pos x="0" y="1"/>
                </a:cxn>
                <a:cxn ang="0">
                  <a:pos x="0" y="2"/>
                </a:cxn>
                <a:cxn ang="0">
                  <a:pos x="0" y="2"/>
                </a:cxn>
                <a:cxn ang="0">
                  <a:pos x="0" y="2"/>
                </a:cxn>
                <a:cxn ang="0">
                  <a:pos x="1" y="2"/>
                </a:cxn>
              </a:cxnLst>
              <a:rect l="0" t="0" r="r" b="b"/>
              <a:pathLst>
                <a:path w="2" h="2">
                  <a:moveTo>
                    <a:pt x="1" y="2"/>
                  </a:moveTo>
                  <a:lnTo>
                    <a:pt x="2" y="1"/>
                  </a:lnTo>
                  <a:lnTo>
                    <a:pt x="2" y="0"/>
                  </a:lnTo>
                  <a:lnTo>
                    <a:pt x="1" y="0"/>
                  </a:lnTo>
                  <a:lnTo>
                    <a:pt x="0" y="1"/>
                  </a:lnTo>
                  <a:lnTo>
                    <a:pt x="0" y="2"/>
                  </a:lnTo>
                  <a:lnTo>
                    <a:pt x="0" y="2"/>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0" name="Freeform 209"/>
            <p:cNvSpPr>
              <a:spLocks/>
            </p:cNvSpPr>
            <p:nvPr/>
          </p:nvSpPr>
          <p:spPr bwMode="auto">
            <a:xfrm>
              <a:off x="7464104" y="3486527"/>
              <a:ext cx="10221" cy="5806"/>
            </a:xfrm>
            <a:custGeom>
              <a:avLst/>
              <a:gdLst/>
              <a:ahLst/>
              <a:cxnLst>
                <a:cxn ang="0">
                  <a:pos x="2" y="2"/>
                </a:cxn>
                <a:cxn ang="0">
                  <a:pos x="2" y="2"/>
                </a:cxn>
                <a:cxn ang="0">
                  <a:pos x="3" y="1"/>
                </a:cxn>
                <a:cxn ang="0">
                  <a:pos x="3" y="0"/>
                </a:cxn>
                <a:cxn ang="0">
                  <a:pos x="2" y="0"/>
                </a:cxn>
                <a:cxn ang="0">
                  <a:pos x="2" y="0"/>
                </a:cxn>
                <a:cxn ang="0">
                  <a:pos x="1" y="0"/>
                </a:cxn>
                <a:cxn ang="0">
                  <a:pos x="0" y="0"/>
                </a:cxn>
                <a:cxn ang="0">
                  <a:pos x="0" y="0"/>
                </a:cxn>
                <a:cxn ang="0">
                  <a:pos x="1" y="1"/>
                </a:cxn>
                <a:cxn ang="0">
                  <a:pos x="1" y="1"/>
                </a:cxn>
                <a:cxn ang="0">
                  <a:pos x="2" y="2"/>
                </a:cxn>
              </a:cxnLst>
              <a:rect l="0" t="0" r="r" b="b"/>
              <a:pathLst>
                <a:path w="3" h="2">
                  <a:moveTo>
                    <a:pt x="2" y="2"/>
                  </a:moveTo>
                  <a:lnTo>
                    <a:pt x="2" y="2"/>
                  </a:lnTo>
                  <a:lnTo>
                    <a:pt x="3" y="1"/>
                  </a:lnTo>
                  <a:lnTo>
                    <a:pt x="3" y="0"/>
                  </a:lnTo>
                  <a:lnTo>
                    <a:pt x="2" y="0"/>
                  </a:lnTo>
                  <a:lnTo>
                    <a:pt x="2" y="0"/>
                  </a:lnTo>
                  <a:lnTo>
                    <a:pt x="1" y="0"/>
                  </a:lnTo>
                  <a:lnTo>
                    <a:pt x="0" y="0"/>
                  </a:lnTo>
                  <a:lnTo>
                    <a:pt x="0" y="0"/>
                  </a:lnTo>
                  <a:lnTo>
                    <a:pt x="1" y="1"/>
                  </a:lnTo>
                  <a:lnTo>
                    <a:pt x="1" y="1"/>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1" name="Freeform 210"/>
            <p:cNvSpPr>
              <a:spLocks/>
            </p:cNvSpPr>
            <p:nvPr/>
          </p:nvSpPr>
          <p:spPr bwMode="auto">
            <a:xfrm>
              <a:off x="7412999" y="3472012"/>
              <a:ext cx="6814" cy="5806"/>
            </a:xfrm>
            <a:custGeom>
              <a:avLst/>
              <a:gdLst/>
              <a:ahLst/>
              <a:cxnLst>
                <a:cxn ang="0">
                  <a:pos x="1" y="2"/>
                </a:cxn>
                <a:cxn ang="0">
                  <a:pos x="1" y="2"/>
                </a:cxn>
                <a:cxn ang="0">
                  <a:pos x="2" y="2"/>
                </a:cxn>
                <a:cxn ang="0">
                  <a:pos x="2" y="1"/>
                </a:cxn>
                <a:cxn ang="0">
                  <a:pos x="1" y="0"/>
                </a:cxn>
                <a:cxn ang="0">
                  <a:pos x="0" y="0"/>
                </a:cxn>
                <a:cxn ang="0">
                  <a:pos x="0" y="1"/>
                </a:cxn>
                <a:cxn ang="0">
                  <a:pos x="0" y="1"/>
                </a:cxn>
                <a:cxn ang="0">
                  <a:pos x="0" y="1"/>
                </a:cxn>
                <a:cxn ang="0">
                  <a:pos x="0" y="2"/>
                </a:cxn>
                <a:cxn ang="0">
                  <a:pos x="0" y="2"/>
                </a:cxn>
                <a:cxn ang="0">
                  <a:pos x="1" y="2"/>
                </a:cxn>
              </a:cxnLst>
              <a:rect l="0" t="0" r="r" b="b"/>
              <a:pathLst>
                <a:path w="2" h="2">
                  <a:moveTo>
                    <a:pt x="1" y="2"/>
                  </a:moveTo>
                  <a:lnTo>
                    <a:pt x="1" y="2"/>
                  </a:lnTo>
                  <a:lnTo>
                    <a:pt x="2" y="2"/>
                  </a:lnTo>
                  <a:lnTo>
                    <a:pt x="2" y="1"/>
                  </a:lnTo>
                  <a:lnTo>
                    <a:pt x="1" y="0"/>
                  </a:lnTo>
                  <a:lnTo>
                    <a:pt x="0" y="0"/>
                  </a:lnTo>
                  <a:lnTo>
                    <a:pt x="0" y="1"/>
                  </a:lnTo>
                  <a:lnTo>
                    <a:pt x="0" y="1"/>
                  </a:lnTo>
                  <a:lnTo>
                    <a:pt x="0" y="1"/>
                  </a:lnTo>
                  <a:lnTo>
                    <a:pt x="0" y="2"/>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2" name="Freeform 211"/>
            <p:cNvSpPr>
              <a:spLocks/>
            </p:cNvSpPr>
            <p:nvPr/>
          </p:nvSpPr>
          <p:spPr bwMode="auto">
            <a:xfrm>
              <a:off x="4128674" y="4302319"/>
              <a:ext cx="6814" cy="2903"/>
            </a:xfrm>
            <a:custGeom>
              <a:avLst/>
              <a:gdLst/>
              <a:ahLst/>
              <a:cxnLst>
                <a:cxn ang="0">
                  <a:pos x="2" y="0"/>
                </a:cxn>
                <a:cxn ang="0">
                  <a:pos x="2" y="0"/>
                </a:cxn>
                <a:cxn ang="0">
                  <a:pos x="1" y="0"/>
                </a:cxn>
                <a:cxn ang="0">
                  <a:pos x="0" y="0"/>
                </a:cxn>
                <a:cxn ang="0">
                  <a:pos x="0" y="0"/>
                </a:cxn>
                <a:cxn ang="0">
                  <a:pos x="0" y="1"/>
                </a:cxn>
                <a:cxn ang="0">
                  <a:pos x="2" y="0"/>
                </a:cxn>
              </a:cxnLst>
              <a:rect l="0" t="0" r="r" b="b"/>
              <a:pathLst>
                <a:path w="2" h="1">
                  <a:moveTo>
                    <a:pt x="2" y="0"/>
                  </a:moveTo>
                  <a:lnTo>
                    <a:pt x="2" y="0"/>
                  </a:lnTo>
                  <a:lnTo>
                    <a:pt x="1" y="0"/>
                  </a:lnTo>
                  <a:lnTo>
                    <a:pt x="0" y="0"/>
                  </a:lnTo>
                  <a:lnTo>
                    <a:pt x="0" y="0"/>
                  </a:lnTo>
                  <a:lnTo>
                    <a:pt x="0"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3" name="Freeform 212"/>
            <p:cNvSpPr>
              <a:spLocks/>
            </p:cNvSpPr>
            <p:nvPr/>
          </p:nvSpPr>
          <p:spPr bwMode="auto">
            <a:xfrm>
              <a:off x="7484545" y="3599751"/>
              <a:ext cx="170349" cy="46451"/>
            </a:xfrm>
            <a:custGeom>
              <a:avLst/>
              <a:gdLst/>
              <a:ahLst/>
              <a:cxnLst>
                <a:cxn ang="0">
                  <a:pos x="50" y="16"/>
                </a:cxn>
                <a:cxn ang="0">
                  <a:pos x="49" y="14"/>
                </a:cxn>
                <a:cxn ang="0">
                  <a:pos x="49" y="10"/>
                </a:cxn>
                <a:cxn ang="0">
                  <a:pos x="41" y="9"/>
                </a:cxn>
                <a:cxn ang="0">
                  <a:pos x="41" y="7"/>
                </a:cxn>
                <a:cxn ang="0">
                  <a:pos x="39" y="5"/>
                </a:cxn>
                <a:cxn ang="0">
                  <a:pos x="34" y="4"/>
                </a:cxn>
                <a:cxn ang="0">
                  <a:pos x="32" y="5"/>
                </a:cxn>
                <a:cxn ang="0">
                  <a:pos x="31" y="3"/>
                </a:cxn>
                <a:cxn ang="0">
                  <a:pos x="30" y="3"/>
                </a:cxn>
                <a:cxn ang="0">
                  <a:pos x="28" y="5"/>
                </a:cxn>
                <a:cxn ang="0">
                  <a:pos x="18" y="5"/>
                </a:cxn>
                <a:cxn ang="0">
                  <a:pos x="16" y="2"/>
                </a:cxn>
                <a:cxn ang="0">
                  <a:pos x="13" y="1"/>
                </a:cxn>
                <a:cxn ang="0">
                  <a:pos x="12" y="1"/>
                </a:cxn>
                <a:cxn ang="0">
                  <a:pos x="10" y="0"/>
                </a:cxn>
                <a:cxn ang="0">
                  <a:pos x="5" y="0"/>
                </a:cxn>
                <a:cxn ang="0">
                  <a:pos x="2" y="3"/>
                </a:cxn>
                <a:cxn ang="0">
                  <a:pos x="1" y="4"/>
                </a:cxn>
                <a:cxn ang="0">
                  <a:pos x="1" y="5"/>
                </a:cxn>
                <a:cxn ang="0">
                  <a:pos x="0" y="4"/>
                </a:cxn>
                <a:cxn ang="0">
                  <a:pos x="0" y="5"/>
                </a:cxn>
                <a:cxn ang="0">
                  <a:pos x="6" y="6"/>
                </a:cxn>
                <a:cxn ang="0">
                  <a:pos x="7" y="6"/>
                </a:cxn>
                <a:cxn ang="0">
                  <a:pos x="6" y="8"/>
                </a:cxn>
                <a:cxn ang="0">
                  <a:pos x="12" y="9"/>
                </a:cxn>
                <a:cxn ang="0">
                  <a:pos x="18" y="11"/>
                </a:cxn>
                <a:cxn ang="0">
                  <a:pos x="19" y="10"/>
                </a:cxn>
                <a:cxn ang="0">
                  <a:pos x="20" y="10"/>
                </a:cxn>
                <a:cxn ang="0">
                  <a:pos x="21" y="10"/>
                </a:cxn>
                <a:cxn ang="0">
                  <a:pos x="26" y="11"/>
                </a:cxn>
                <a:cxn ang="0">
                  <a:pos x="32" y="13"/>
                </a:cxn>
                <a:cxn ang="0">
                  <a:pos x="33" y="13"/>
                </a:cxn>
                <a:cxn ang="0">
                  <a:pos x="36" y="13"/>
                </a:cxn>
                <a:cxn ang="0">
                  <a:pos x="41" y="14"/>
                </a:cxn>
                <a:cxn ang="0">
                  <a:pos x="49" y="16"/>
                </a:cxn>
              </a:cxnLst>
              <a:rect l="0" t="0" r="r" b="b"/>
              <a:pathLst>
                <a:path w="50" h="16">
                  <a:moveTo>
                    <a:pt x="49" y="16"/>
                  </a:moveTo>
                  <a:lnTo>
                    <a:pt x="50" y="16"/>
                  </a:lnTo>
                  <a:lnTo>
                    <a:pt x="50" y="16"/>
                  </a:lnTo>
                  <a:lnTo>
                    <a:pt x="49" y="14"/>
                  </a:lnTo>
                  <a:lnTo>
                    <a:pt x="50" y="11"/>
                  </a:lnTo>
                  <a:lnTo>
                    <a:pt x="49" y="10"/>
                  </a:lnTo>
                  <a:lnTo>
                    <a:pt x="43" y="10"/>
                  </a:lnTo>
                  <a:lnTo>
                    <a:pt x="41" y="9"/>
                  </a:lnTo>
                  <a:lnTo>
                    <a:pt x="41" y="8"/>
                  </a:lnTo>
                  <a:lnTo>
                    <a:pt x="41" y="7"/>
                  </a:lnTo>
                  <a:lnTo>
                    <a:pt x="40" y="5"/>
                  </a:lnTo>
                  <a:lnTo>
                    <a:pt x="39" y="5"/>
                  </a:lnTo>
                  <a:lnTo>
                    <a:pt x="37" y="5"/>
                  </a:lnTo>
                  <a:lnTo>
                    <a:pt x="34" y="4"/>
                  </a:lnTo>
                  <a:lnTo>
                    <a:pt x="33" y="5"/>
                  </a:lnTo>
                  <a:lnTo>
                    <a:pt x="32" y="5"/>
                  </a:lnTo>
                  <a:lnTo>
                    <a:pt x="31" y="4"/>
                  </a:lnTo>
                  <a:lnTo>
                    <a:pt x="31" y="3"/>
                  </a:lnTo>
                  <a:lnTo>
                    <a:pt x="30" y="3"/>
                  </a:lnTo>
                  <a:lnTo>
                    <a:pt x="30" y="3"/>
                  </a:lnTo>
                  <a:lnTo>
                    <a:pt x="29" y="4"/>
                  </a:lnTo>
                  <a:lnTo>
                    <a:pt x="28" y="5"/>
                  </a:lnTo>
                  <a:lnTo>
                    <a:pt x="27" y="6"/>
                  </a:lnTo>
                  <a:lnTo>
                    <a:pt x="18" y="5"/>
                  </a:lnTo>
                  <a:lnTo>
                    <a:pt x="17" y="4"/>
                  </a:lnTo>
                  <a:lnTo>
                    <a:pt x="16" y="2"/>
                  </a:lnTo>
                  <a:lnTo>
                    <a:pt x="14" y="1"/>
                  </a:lnTo>
                  <a:lnTo>
                    <a:pt x="13" y="1"/>
                  </a:lnTo>
                  <a:lnTo>
                    <a:pt x="12" y="1"/>
                  </a:lnTo>
                  <a:lnTo>
                    <a:pt x="12" y="1"/>
                  </a:lnTo>
                  <a:lnTo>
                    <a:pt x="11" y="0"/>
                  </a:lnTo>
                  <a:lnTo>
                    <a:pt x="10" y="0"/>
                  </a:lnTo>
                  <a:lnTo>
                    <a:pt x="8" y="1"/>
                  </a:lnTo>
                  <a:lnTo>
                    <a:pt x="5" y="0"/>
                  </a:lnTo>
                  <a:lnTo>
                    <a:pt x="4" y="1"/>
                  </a:lnTo>
                  <a:lnTo>
                    <a:pt x="2" y="3"/>
                  </a:lnTo>
                  <a:lnTo>
                    <a:pt x="2" y="3"/>
                  </a:lnTo>
                  <a:lnTo>
                    <a:pt x="1" y="4"/>
                  </a:lnTo>
                  <a:lnTo>
                    <a:pt x="1" y="5"/>
                  </a:lnTo>
                  <a:lnTo>
                    <a:pt x="1" y="5"/>
                  </a:lnTo>
                  <a:lnTo>
                    <a:pt x="0" y="4"/>
                  </a:lnTo>
                  <a:lnTo>
                    <a:pt x="0" y="4"/>
                  </a:lnTo>
                  <a:lnTo>
                    <a:pt x="0" y="5"/>
                  </a:lnTo>
                  <a:lnTo>
                    <a:pt x="0" y="5"/>
                  </a:lnTo>
                  <a:lnTo>
                    <a:pt x="4" y="5"/>
                  </a:lnTo>
                  <a:lnTo>
                    <a:pt x="6" y="6"/>
                  </a:lnTo>
                  <a:lnTo>
                    <a:pt x="7" y="6"/>
                  </a:lnTo>
                  <a:lnTo>
                    <a:pt x="7" y="6"/>
                  </a:lnTo>
                  <a:lnTo>
                    <a:pt x="6" y="8"/>
                  </a:lnTo>
                  <a:lnTo>
                    <a:pt x="6" y="8"/>
                  </a:lnTo>
                  <a:lnTo>
                    <a:pt x="9" y="9"/>
                  </a:lnTo>
                  <a:lnTo>
                    <a:pt x="12" y="9"/>
                  </a:lnTo>
                  <a:lnTo>
                    <a:pt x="14" y="10"/>
                  </a:lnTo>
                  <a:lnTo>
                    <a:pt x="18" y="11"/>
                  </a:lnTo>
                  <a:lnTo>
                    <a:pt x="18" y="10"/>
                  </a:lnTo>
                  <a:lnTo>
                    <a:pt x="19" y="10"/>
                  </a:lnTo>
                  <a:lnTo>
                    <a:pt x="19" y="10"/>
                  </a:lnTo>
                  <a:lnTo>
                    <a:pt x="20" y="10"/>
                  </a:lnTo>
                  <a:lnTo>
                    <a:pt x="20" y="10"/>
                  </a:lnTo>
                  <a:lnTo>
                    <a:pt x="21" y="10"/>
                  </a:lnTo>
                  <a:lnTo>
                    <a:pt x="21" y="10"/>
                  </a:lnTo>
                  <a:lnTo>
                    <a:pt x="26" y="11"/>
                  </a:lnTo>
                  <a:lnTo>
                    <a:pt x="30" y="12"/>
                  </a:lnTo>
                  <a:lnTo>
                    <a:pt x="32" y="13"/>
                  </a:lnTo>
                  <a:lnTo>
                    <a:pt x="32" y="12"/>
                  </a:lnTo>
                  <a:lnTo>
                    <a:pt x="33" y="13"/>
                  </a:lnTo>
                  <a:lnTo>
                    <a:pt x="35" y="14"/>
                  </a:lnTo>
                  <a:lnTo>
                    <a:pt x="36" y="13"/>
                  </a:lnTo>
                  <a:lnTo>
                    <a:pt x="37" y="13"/>
                  </a:lnTo>
                  <a:lnTo>
                    <a:pt x="41" y="14"/>
                  </a:lnTo>
                  <a:lnTo>
                    <a:pt x="43" y="13"/>
                  </a:lnTo>
                  <a:lnTo>
                    <a:pt x="49" y="1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4" name="Freeform 213"/>
            <p:cNvSpPr>
              <a:spLocks/>
            </p:cNvSpPr>
            <p:nvPr/>
          </p:nvSpPr>
          <p:spPr bwMode="auto">
            <a:xfrm>
              <a:off x="7423220" y="3477818"/>
              <a:ext cx="10221" cy="8710"/>
            </a:xfrm>
            <a:custGeom>
              <a:avLst/>
              <a:gdLst/>
              <a:ahLst/>
              <a:cxnLst>
                <a:cxn ang="0">
                  <a:pos x="2" y="3"/>
                </a:cxn>
                <a:cxn ang="0">
                  <a:pos x="3" y="3"/>
                </a:cxn>
                <a:cxn ang="0">
                  <a:pos x="2" y="1"/>
                </a:cxn>
                <a:cxn ang="0">
                  <a:pos x="1" y="1"/>
                </a:cxn>
                <a:cxn ang="0">
                  <a:pos x="1" y="1"/>
                </a:cxn>
                <a:cxn ang="0">
                  <a:pos x="1" y="0"/>
                </a:cxn>
                <a:cxn ang="0">
                  <a:pos x="0" y="0"/>
                </a:cxn>
                <a:cxn ang="0">
                  <a:pos x="1" y="1"/>
                </a:cxn>
                <a:cxn ang="0">
                  <a:pos x="2" y="2"/>
                </a:cxn>
                <a:cxn ang="0">
                  <a:pos x="2" y="3"/>
                </a:cxn>
              </a:cxnLst>
              <a:rect l="0" t="0" r="r" b="b"/>
              <a:pathLst>
                <a:path w="3" h="3">
                  <a:moveTo>
                    <a:pt x="2" y="3"/>
                  </a:moveTo>
                  <a:lnTo>
                    <a:pt x="3" y="3"/>
                  </a:lnTo>
                  <a:lnTo>
                    <a:pt x="2" y="1"/>
                  </a:lnTo>
                  <a:lnTo>
                    <a:pt x="1" y="1"/>
                  </a:lnTo>
                  <a:lnTo>
                    <a:pt x="1" y="1"/>
                  </a:lnTo>
                  <a:lnTo>
                    <a:pt x="1" y="0"/>
                  </a:lnTo>
                  <a:lnTo>
                    <a:pt x="0" y="0"/>
                  </a:lnTo>
                  <a:lnTo>
                    <a:pt x="1" y="1"/>
                  </a:lnTo>
                  <a:lnTo>
                    <a:pt x="2" y="2"/>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5" name="Freeform 214"/>
            <p:cNvSpPr>
              <a:spLocks/>
            </p:cNvSpPr>
            <p:nvPr/>
          </p:nvSpPr>
          <p:spPr bwMode="auto">
            <a:xfrm>
              <a:off x="4104825" y="4380705"/>
              <a:ext cx="6814" cy="14516"/>
            </a:xfrm>
            <a:custGeom>
              <a:avLst/>
              <a:gdLst/>
              <a:ahLst/>
              <a:cxnLst>
                <a:cxn ang="0">
                  <a:pos x="0" y="0"/>
                </a:cxn>
                <a:cxn ang="0">
                  <a:pos x="0" y="1"/>
                </a:cxn>
                <a:cxn ang="0">
                  <a:pos x="1" y="2"/>
                </a:cxn>
                <a:cxn ang="0">
                  <a:pos x="2" y="3"/>
                </a:cxn>
                <a:cxn ang="0">
                  <a:pos x="2" y="4"/>
                </a:cxn>
                <a:cxn ang="0">
                  <a:pos x="2" y="5"/>
                </a:cxn>
                <a:cxn ang="0">
                  <a:pos x="2" y="4"/>
                </a:cxn>
                <a:cxn ang="0">
                  <a:pos x="2" y="4"/>
                </a:cxn>
                <a:cxn ang="0">
                  <a:pos x="1" y="0"/>
                </a:cxn>
                <a:cxn ang="0">
                  <a:pos x="0" y="0"/>
                </a:cxn>
              </a:cxnLst>
              <a:rect l="0" t="0" r="r" b="b"/>
              <a:pathLst>
                <a:path w="2" h="5">
                  <a:moveTo>
                    <a:pt x="0" y="0"/>
                  </a:moveTo>
                  <a:lnTo>
                    <a:pt x="0" y="1"/>
                  </a:lnTo>
                  <a:lnTo>
                    <a:pt x="1" y="2"/>
                  </a:lnTo>
                  <a:lnTo>
                    <a:pt x="2" y="3"/>
                  </a:lnTo>
                  <a:lnTo>
                    <a:pt x="2" y="4"/>
                  </a:lnTo>
                  <a:lnTo>
                    <a:pt x="2" y="5"/>
                  </a:lnTo>
                  <a:lnTo>
                    <a:pt x="2" y="4"/>
                  </a:lnTo>
                  <a:lnTo>
                    <a:pt x="2" y="4"/>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6" name="Freeform 215"/>
            <p:cNvSpPr>
              <a:spLocks/>
            </p:cNvSpPr>
            <p:nvPr/>
          </p:nvSpPr>
          <p:spPr bwMode="auto">
            <a:xfrm>
              <a:off x="4111639" y="4380705"/>
              <a:ext cx="6814" cy="5806"/>
            </a:xfrm>
            <a:custGeom>
              <a:avLst/>
              <a:gdLst/>
              <a:ahLst/>
              <a:cxnLst>
                <a:cxn ang="0">
                  <a:pos x="0" y="0"/>
                </a:cxn>
                <a:cxn ang="0">
                  <a:pos x="0" y="0"/>
                </a:cxn>
                <a:cxn ang="0">
                  <a:pos x="1" y="2"/>
                </a:cxn>
                <a:cxn ang="0">
                  <a:pos x="2" y="2"/>
                </a:cxn>
                <a:cxn ang="0">
                  <a:pos x="2" y="2"/>
                </a:cxn>
                <a:cxn ang="0">
                  <a:pos x="2" y="2"/>
                </a:cxn>
                <a:cxn ang="0">
                  <a:pos x="2" y="1"/>
                </a:cxn>
                <a:cxn ang="0">
                  <a:pos x="0" y="0"/>
                </a:cxn>
              </a:cxnLst>
              <a:rect l="0" t="0" r="r" b="b"/>
              <a:pathLst>
                <a:path w="2" h="2">
                  <a:moveTo>
                    <a:pt x="0" y="0"/>
                  </a:moveTo>
                  <a:lnTo>
                    <a:pt x="0" y="0"/>
                  </a:lnTo>
                  <a:lnTo>
                    <a:pt x="1" y="2"/>
                  </a:lnTo>
                  <a:lnTo>
                    <a:pt x="2" y="2"/>
                  </a:lnTo>
                  <a:lnTo>
                    <a:pt x="2" y="2"/>
                  </a:lnTo>
                  <a:lnTo>
                    <a:pt x="2" y="2"/>
                  </a:lnTo>
                  <a:lnTo>
                    <a:pt x="2"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7" name="Freeform 216"/>
            <p:cNvSpPr>
              <a:spLocks/>
            </p:cNvSpPr>
            <p:nvPr/>
          </p:nvSpPr>
          <p:spPr bwMode="auto">
            <a:xfrm>
              <a:off x="4118453" y="4444575"/>
              <a:ext cx="6814" cy="14516"/>
            </a:xfrm>
            <a:custGeom>
              <a:avLst/>
              <a:gdLst/>
              <a:ahLst/>
              <a:cxnLst>
                <a:cxn ang="0">
                  <a:pos x="2" y="1"/>
                </a:cxn>
                <a:cxn ang="0">
                  <a:pos x="0" y="0"/>
                </a:cxn>
                <a:cxn ang="0">
                  <a:pos x="0" y="0"/>
                </a:cxn>
                <a:cxn ang="0">
                  <a:pos x="0" y="2"/>
                </a:cxn>
                <a:cxn ang="0">
                  <a:pos x="1" y="5"/>
                </a:cxn>
                <a:cxn ang="0">
                  <a:pos x="2" y="5"/>
                </a:cxn>
                <a:cxn ang="0">
                  <a:pos x="2" y="4"/>
                </a:cxn>
                <a:cxn ang="0">
                  <a:pos x="2" y="2"/>
                </a:cxn>
                <a:cxn ang="0">
                  <a:pos x="2" y="1"/>
                </a:cxn>
              </a:cxnLst>
              <a:rect l="0" t="0" r="r" b="b"/>
              <a:pathLst>
                <a:path w="2" h="5">
                  <a:moveTo>
                    <a:pt x="2" y="1"/>
                  </a:moveTo>
                  <a:lnTo>
                    <a:pt x="0" y="0"/>
                  </a:lnTo>
                  <a:lnTo>
                    <a:pt x="0" y="0"/>
                  </a:lnTo>
                  <a:lnTo>
                    <a:pt x="0" y="2"/>
                  </a:lnTo>
                  <a:lnTo>
                    <a:pt x="1" y="5"/>
                  </a:lnTo>
                  <a:lnTo>
                    <a:pt x="2" y="5"/>
                  </a:lnTo>
                  <a:lnTo>
                    <a:pt x="2" y="4"/>
                  </a:lnTo>
                  <a:lnTo>
                    <a:pt x="2" y="2"/>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8" name="Freeform 217"/>
            <p:cNvSpPr>
              <a:spLocks/>
            </p:cNvSpPr>
            <p:nvPr/>
          </p:nvSpPr>
          <p:spPr bwMode="auto">
            <a:xfrm>
              <a:off x="4108232" y="4371996"/>
              <a:ext cx="6814" cy="2903"/>
            </a:xfrm>
            <a:custGeom>
              <a:avLst/>
              <a:gdLst/>
              <a:ahLst/>
              <a:cxnLst>
                <a:cxn ang="0">
                  <a:pos x="1" y="1"/>
                </a:cxn>
                <a:cxn ang="0">
                  <a:pos x="0" y="1"/>
                </a:cxn>
                <a:cxn ang="0">
                  <a:pos x="1" y="1"/>
                </a:cxn>
                <a:cxn ang="0">
                  <a:pos x="1" y="1"/>
                </a:cxn>
                <a:cxn ang="0">
                  <a:pos x="2" y="1"/>
                </a:cxn>
                <a:cxn ang="0">
                  <a:pos x="2" y="0"/>
                </a:cxn>
                <a:cxn ang="0">
                  <a:pos x="1" y="0"/>
                </a:cxn>
                <a:cxn ang="0">
                  <a:pos x="1" y="1"/>
                </a:cxn>
              </a:cxnLst>
              <a:rect l="0" t="0" r="r" b="b"/>
              <a:pathLst>
                <a:path w="2" h="1">
                  <a:moveTo>
                    <a:pt x="1" y="1"/>
                  </a:moveTo>
                  <a:lnTo>
                    <a:pt x="0" y="1"/>
                  </a:lnTo>
                  <a:lnTo>
                    <a:pt x="1" y="1"/>
                  </a:lnTo>
                  <a:lnTo>
                    <a:pt x="1" y="1"/>
                  </a:lnTo>
                  <a:lnTo>
                    <a:pt x="2" y="1"/>
                  </a:lnTo>
                  <a:lnTo>
                    <a:pt x="2" y="0"/>
                  </a:lnTo>
                  <a:lnTo>
                    <a:pt x="1" y="0"/>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9" name="Freeform 218"/>
            <p:cNvSpPr>
              <a:spLocks/>
            </p:cNvSpPr>
            <p:nvPr/>
          </p:nvSpPr>
          <p:spPr bwMode="auto">
            <a:xfrm>
              <a:off x="4111639" y="4398124"/>
              <a:ext cx="13628" cy="29032"/>
            </a:xfrm>
            <a:custGeom>
              <a:avLst/>
              <a:gdLst/>
              <a:ahLst/>
              <a:cxnLst>
                <a:cxn ang="0">
                  <a:pos x="4" y="10"/>
                </a:cxn>
                <a:cxn ang="0">
                  <a:pos x="4" y="0"/>
                </a:cxn>
                <a:cxn ang="0">
                  <a:pos x="3" y="0"/>
                </a:cxn>
                <a:cxn ang="0">
                  <a:pos x="2" y="0"/>
                </a:cxn>
                <a:cxn ang="0">
                  <a:pos x="1" y="0"/>
                </a:cxn>
                <a:cxn ang="0">
                  <a:pos x="1" y="0"/>
                </a:cxn>
                <a:cxn ang="0">
                  <a:pos x="1" y="1"/>
                </a:cxn>
                <a:cxn ang="0">
                  <a:pos x="1" y="2"/>
                </a:cxn>
                <a:cxn ang="0">
                  <a:pos x="1" y="2"/>
                </a:cxn>
                <a:cxn ang="0">
                  <a:pos x="0" y="3"/>
                </a:cxn>
                <a:cxn ang="0">
                  <a:pos x="0" y="3"/>
                </a:cxn>
                <a:cxn ang="0">
                  <a:pos x="0" y="3"/>
                </a:cxn>
                <a:cxn ang="0">
                  <a:pos x="1" y="3"/>
                </a:cxn>
                <a:cxn ang="0">
                  <a:pos x="1" y="5"/>
                </a:cxn>
                <a:cxn ang="0">
                  <a:pos x="0" y="4"/>
                </a:cxn>
                <a:cxn ang="0">
                  <a:pos x="0" y="4"/>
                </a:cxn>
                <a:cxn ang="0">
                  <a:pos x="0" y="4"/>
                </a:cxn>
                <a:cxn ang="0">
                  <a:pos x="0" y="6"/>
                </a:cxn>
                <a:cxn ang="0">
                  <a:pos x="2" y="7"/>
                </a:cxn>
                <a:cxn ang="0">
                  <a:pos x="2" y="7"/>
                </a:cxn>
                <a:cxn ang="0">
                  <a:pos x="2" y="7"/>
                </a:cxn>
                <a:cxn ang="0">
                  <a:pos x="2" y="10"/>
                </a:cxn>
                <a:cxn ang="0">
                  <a:pos x="3" y="10"/>
                </a:cxn>
                <a:cxn ang="0">
                  <a:pos x="4" y="10"/>
                </a:cxn>
                <a:cxn ang="0">
                  <a:pos x="4" y="10"/>
                </a:cxn>
              </a:cxnLst>
              <a:rect l="0" t="0" r="r" b="b"/>
              <a:pathLst>
                <a:path w="4" h="10">
                  <a:moveTo>
                    <a:pt x="4" y="10"/>
                  </a:moveTo>
                  <a:lnTo>
                    <a:pt x="4" y="0"/>
                  </a:lnTo>
                  <a:lnTo>
                    <a:pt x="3" y="0"/>
                  </a:lnTo>
                  <a:lnTo>
                    <a:pt x="2" y="0"/>
                  </a:lnTo>
                  <a:lnTo>
                    <a:pt x="1" y="0"/>
                  </a:lnTo>
                  <a:lnTo>
                    <a:pt x="1" y="0"/>
                  </a:lnTo>
                  <a:lnTo>
                    <a:pt x="1" y="1"/>
                  </a:lnTo>
                  <a:lnTo>
                    <a:pt x="1" y="2"/>
                  </a:lnTo>
                  <a:lnTo>
                    <a:pt x="1" y="2"/>
                  </a:lnTo>
                  <a:lnTo>
                    <a:pt x="0" y="3"/>
                  </a:lnTo>
                  <a:lnTo>
                    <a:pt x="0" y="3"/>
                  </a:lnTo>
                  <a:lnTo>
                    <a:pt x="0" y="3"/>
                  </a:lnTo>
                  <a:lnTo>
                    <a:pt x="1" y="3"/>
                  </a:lnTo>
                  <a:lnTo>
                    <a:pt x="1" y="5"/>
                  </a:lnTo>
                  <a:lnTo>
                    <a:pt x="0" y="4"/>
                  </a:lnTo>
                  <a:lnTo>
                    <a:pt x="0" y="4"/>
                  </a:lnTo>
                  <a:lnTo>
                    <a:pt x="0" y="4"/>
                  </a:lnTo>
                  <a:lnTo>
                    <a:pt x="0" y="6"/>
                  </a:lnTo>
                  <a:lnTo>
                    <a:pt x="2" y="7"/>
                  </a:lnTo>
                  <a:lnTo>
                    <a:pt x="2" y="7"/>
                  </a:lnTo>
                  <a:lnTo>
                    <a:pt x="2" y="7"/>
                  </a:lnTo>
                  <a:lnTo>
                    <a:pt x="2" y="10"/>
                  </a:lnTo>
                  <a:lnTo>
                    <a:pt x="3" y="10"/>
                  </a:lnTo>
                  <a:lnTo>
                    <a:pt x="4" y="10"/>
                  </a:lnTo>
                  <a:lnTo>
                    <a:pt x="4" y="1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0" name="Freeform 219"/>
            <p:cNvSpPr>
              <a:spLocks/>
            </p:cNvSpPr>
            <p:nvPr/>
          </p:nvSpPr>
          <p:spPr bwMode="auto">
            <a:xfrm>
              <a:off x="4104825" y="4389415"/>
              <a:ext cx="6814" cy="8710"/>
            </a:xfrm>
            <a:custGeom>
              <a:avLst/>
              <a:gdLst/>
              <a:ahLst/>
              <a:cxnLst>
                <a:cxn ang="0">
                  <a:pos x="0" y="2"/>
                </a:cxn>
                <a:cxn ang="0">
                  <a:pos x="0" y="3"/>
                </a:cxn>
                <a:cxn ang="0">
                  <a:pos x="1" y="3"/>
                </a:cxn>
                <a:cxn ang="0">
                  <a:pos x="1" y="3"/>
                </a:cxn>
                <a:cxn ang="0">
                  <a:pos x="2" y="2"/>
                </a:cxn>
                <a:cxn ang="0">
                  <a:pos x="1" y="1"/>
                </a:cxn>
                <a:cxn ang="0">
                  <a:pos x="1" y="0"/>
                </a:cxn>
                <a:cxn ang="0">
                  <a:pos x="0" y="1"/>
                </a:cxn>
                <a:cxn ang="0">
                  <a:pos x="0" y="2"/>
                </a:cxn>
              </a:cxnLst>
              <a:rect l="0" t="0" r="r" b="b"/>
              <a:pathLst>
                <a:path w="2" h="3">
                  <a:moveTo>
                    <a:pt x="0" y="2"/>
                  </a:moveTo>
                  <a:lnTo>
                    <a:pt x="0" y="3"/>
                  </a:lnTo>
                  <a:lnTo>
                    <a:pt x="1" y="3"/>
                  </a:lnTo>
                  <a:lnTo>
                    <a:pt x="1" y="3"/>
                  </a:lnTo>
                  <a:lnTo>
                    <a:pt x="2" y="2"/>
                  </a:lnTo>
                  <a:lnTo>
                    <a:pt x="1" y="1"/>
                  </a:lnTo>
                  <a:lnTo>
                    <a:pt x="1" y="0"/>
                  </a:lnTo>
                  <a:lnTo>
                    <a:pt x="0"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1" name="Freeform 220"/>
            <p:cNvSpPr>
              <a:spLocks/>
            </p:cNvSpPr>
            <p:nvPr/>
          </p:nvSpPr>
          <p:spPr bwMode="auto">
            <a:xfrm>
              <a:off x="4115046" y="4459091"/>
              <a:ext cx="10221" cy="5806"/>
            </a:xfrm>
            <a:custGeom>
              <a:avLst/>
              <a:gdLst/>
              <a:ahLst/>
              <a:cxnLst>
                <a:cxn ang="0">
                  <a:pos x="2" y="0"/>
                </a:cxn>
                <a:cxn ang="0">
                  <a:pos x="2" y="0"/>
                </a:cxn>
                <a:cxn ang="0">
                  <a:pos x="1" y="1"/>
                </a:cxn>
                <a:cxn ang="0">
                  <a:pos x="0" y="2"/>
                </a:cxn>
                <a:cxn ang="0">
                  <a:pos x="1" y="1"/>
                </a:cxn>
                <a:cxn ang="0">
                  <a:pos x="1" y="2"/>
                </a:cxn>
                <a:cxn ang="0">
                  <a:pos x="3" y="1"/>
                </a:cxn>
                <a:cxn ang="0">
                  <a:pos x="2" y="0"/>
                </a:cxn>
              </a:cxnLst>
              <a:rect l="0" t="0" r="r" b="b"/>
              <a:pathLst>
                <a:path w="3" h="2">
                  <a:moveTo>
                    <a:pt x="2" y="0"/>
                  </a:moveTo>
                  <a:lnTo>
                    <a:pt x="2" y="0"/>
                  </a:lnTo>
                  <a:lnTo>
                    <a:pt x="1" y="1"/>
                  </a:lnTo>
                  <a:lnTo>
                    <a:pt x="0" y="2"/>
                  </a:lnTo>
                  <a:lnTo>
                    <a:pt x="1" y="1"/>
                  </a:lnTo>
                  <a:lnTo>
                    <a:pt x="1" y="2"/>
                  </a:lnTo>
                  <a:lnTo>
                    <a:pt x="3"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2" name="Freeform 221"/>
            <p:cNvSpPr>
              <a:spLocks/>
            </p:cNvSpPr>
            <p:nvPr/>
          </p:nvSpPr>
          <p:spPr bwMode="auto">
            <a:xfrm>
              <a:off x="4118453" y="4470704"/>
              <a:ext cx="6814" cy="11613"/>
            </a:xfrm>
            <a:custGeom>
              <a:avLst/>
              <a:gdLst/>
              <a:ahLst/>
              <a:cxnLst>
                <a:cxn ang="0">
                  <a:pos x="2" y="3"/>
                </a:cxn>
                <a:cxn ang="0">
                  <a:pos x="2" y="1"/>
                </a:cxn>
                <a:cxn ang="0">
                  <a:pos x="1" y="0"/>
                </a:cxn>
                <a:cxn ang="0">
                  <a:pos x="1" y="0"/>
                </a:cxn>
                <a:cxn ang="0">
                  <a:pos x="1" y="0"/>
                </a:cxn>
                <a:cxn ang="0">
                  <a:pos x="1" y="1"/>
                </a:cxn>
                <a:cxn ang="0">
                  <a:pos x="0" y="2"/>
                </a:cxn>
                <a:cxn ang="0">
                  <a:pos x="0" y="4"/>
                </a:cxn>
                <a:cxn ang="0">
                  <a:pos x="1" y="4"/>
                </a:cxn>
                <a:cxn ang="0">
                  <a:pos x="1" y="4"/>
                </a:cxn>
                <a:cxn ang="0">
                  <a:pos x="2" y="3"/>
                </a:cxn>
              </a:cxnLst>
              <a:rect l="0" t="0" r="r" b="b"/>
              <a:pathLst>
                <a:path w="2" h="4">
                  <a:moveTo>
                    <a:pt x="2" y="3"/>
                  </a:moveTo>
                  <a:lnTo>
                    <a:pt x="2" y="1"/>
                  </a:lnTo>
                  <a:lnTo>
                    <a:pt x="1" y="0"/>
                  </a:lnTo>
                  <a:lnTo>
                    <a:pt x="1" y="0"/>
                  </a:lnTo>
                  <a:lnTo>
                    <a:pt x="1" y="0"/>
                  </a:lnTo>
                  <a:lnTo>
                    <a:pt x="1" y="1"/>
                  </a:lnTo>
                  <a:lnTo>
                    <a:pt x="0" y="2"/>
                  </a:lnTo>
                  <a:lnTo>
                    <a:pt x="0" y="4"/>
                  </a:lnTo>
                  <a:lnTo>
                    <a:pt x="1" y="4"/>
                  </a:lnTo>
                  <a:lnTo>
                    <a:pt x="1" y="4"/>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3" name="Freeform 222"/>
            <p:cNvSpPr>
              <a:spLocks/>
            </p:cNvSpPr>
            <p:nvPr/>
          </p:nvSpPr>
          <p:spPr bwMode="auto">
            <a:xfrm>
              <a:off x="4108232" y="4430059"/>
              <a:ext cx="10221" cy="8710"/>
            </a:xfrm>
            <a:custGeom>
              <a:avLst/>
              <a:gdLst/>
              <a:ahLst/>
              <a:cxnLst>
                <a:cxn ang="0">
                  <a:pos x="2" y="3"/>
                </a:cxn>
                <a:cxn ang="0">
                  <a:pos x="3" y="1"/>
                </a:cxn>
                <a:cxn ang="0">
                  <a:pos x="2" y="0"/>
                </a:cxn>
                <a:cxn ang="0">
                  <a:pos x="1" y="1"/>
                </a:cxn>
                <a:cxn ang="0">
                  <a:pos x="1" y="1"/>
                </a:cxn>
                <a:cxn ang="0">
                  <a:pos x="0" y="1"/>
                </a:cxn>
                <a:cxn ang="0">
                  <a:pos x="0" y="2"/>
                </a:cxn>
                <a:cxn ang="0">
                  <a:pos x="0" y="2"/>
                </a:cxn>
                <a:cxn ang="0">
                  <a:pos x="0" y="3"/>
                </a:cxn>
                <a:cxn ang="0">
                  <a:pos x="1" y="3"/>
                </a:cxn>
                <a:cxn ang="0">
                  <a:pos x="1" y="3"/>
                </a:cxn>
                <a:cxn ang="0">
                  <a:pos x="2" y="3"/>
                </a:cxn>
                <a:cxn ang="0">
                  <a:pos x="2" y="3"/>
                </a:cxn>
              </a:cxnLst>
              <a:rect l="0" t="0" r="r" b="b"/>
              <a:pathLst>
                <a:path w="3" h="3">
                  <a:moveTo>
                    <a:pt x="2" y="3"/>
                  </a:moveTo>
                  <a:lnTo>
                    <a:pt x="3" y="1"/>
                  </a:lnTo>
                  <a:lnTo>
                    <a:pt x="2" y="0"/>
                  </a:lnTo>
                  <a:lnTo>
                    <a:pt x="1" y="1"/>
                  </a:lnTo>
                  <a:lnTo>
                    <a:pt x="1" y="1"/>
                  </a:lnTo>
                  <a:lnTo>
                    <a:pt x="0" y="1"/>
                  </a:lnTo>
                  <a:lnTo>
                    <a:pt x="0" y="2"/>
                  </a:lnTo>
                  <a:lnTo>
                    <a:pt x="0" y="2"/>
                  </a:lnTo>
                  <a:lnTo>
                    <a:pt x="0" y="3"/>
                  </a:lnTo>
                  <a:lnTo>
                    <a:pt x="1" y="3"/>
                  </a:lnTo>
                  <a:lnTo>
                    <a:pt x="1" y="3"/>
                  </a:lnTo>
                  <a:lnTo>
                    <a:pt x="2" y="3"/>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4" name="Freeform 223"/>
            <p:cNvSpPr>
              <a:spLocks/>
            </p:cNvSpPr>
            <p:nvPr/>
          </p:nvSpPr>
          <p:spPr bwMode="auto">
            <a:xfrm>
              <a:off x="4115046" y="4470704"/>
              <a:ext cx="3407" cy="11613"/>
            </a:xfrm>
            <a:custGeom>
              <a:avLst/>
              <a:gdLst/>
              <a:ahLst/>
              <a:cxnLst>
                <a:cxn ang="0">
                  <a:pos x="0" y="1"/>
                </a:cxn>
                <a:cxn ang="0">
                  <a:pos x="0" y="1"/>
                </a:cxn>
                <a:cxn ang="0">
                  <a:pos x="0" y="4"/>
                </a:cxn>
                <a:cxn ang="0">
                  <a:pos x="1" y="4"/>
                </a:cxn>
                <a:cxn ang="0">
                  <a:pos x="1" y="4"/>
                </a:cxn>
                <a:cxn ang="0">
                  <a:pos x="1" y="0"/>
                </a:cxn>
                <a:cxn ang="0">
                  <a:pos x="1" y="0"/>
                </a:cxn>
                <a:cxn ang="0">
                  <a:pos x="0" y="1"/>
                </a:cxn>
              </a:cxnLst>
              <a:rect l="0" t="0" r="r" b="b"/>
              <a:pathLst>
                <a:path w="1" h="4">
                  <a:moveTo>
                    <a:pt x="0" y="1"/>
                  </a:moveTo>
                  <a:lnTo>
                    <a:pt x="0" y="1"/>
                  </a:lnTo>
                  <a:lnTo>
                    <a:pt x="0" y="4"/>
                  </a:lnTo>
                  <a:lnTo>
                    <a:pt x="1" y="4"/>
                  </a:lnTo>
                  <a:lnTo>
                    <a:pt x="1" y="4"/>
                  </a:lnTo>
                  <a:lnTo>
                    <a:pt x="1" y="0"/>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5" name="Freeform 224"/>
            <p:cNvSpPr>
              <a:spLocks/>
            </p:cNvSpPr>
            <p:nvPr/>
          </p:nvSpPr>
          <p:spPr bwMode="auto">
            <a:xfrm>
              <a:off x="4121860" y="4499735"/>
              <a:ext cx="27256" cy="14516"/>
            </a:xfrm>
            <a:custGeom>
              <a:avLst/>
              <a:gdLst/>
              <a:ahLst/>
              <a:cxnLst>
                <a:cxn ang="0">
                  <a:pos x="6" y="5"/>
                </a:cxn>
                <a:cxn ang="0">
                  <a:pos x="8" y="5"/>
                </a:cxn>
                <a:cxn ang="0">
                  <a:pos x="8" y="5"/>
                </a:cxn>
                <a:cxn ang="0">
                  <a:pos x="8" y="5"/>
                </a:cxn>
                <a:cxn ang="0">
                  <a:pos x="8" y="5"/>
                </a:cxn>
                <a:cxn ang="0">
                  <a:pos x="7" y="4"/>
                </a:cxn>
                <a:cxn ang="0">
                  <a:pos x="7" y="4"/>
                </a:cxn>
                <a:cxn ang="0">
                  <a:pos x="6" y="4"/>
                </a:cxn>
                <a:cxn ang="0">
                  <a:pos x="6" y="4"/>
                </a:cxn>
                <a:cxn ang="0">
                  <a:pos x="6" y="4"/>
                </a:cxn>
                <a:cxn ang="0">
                  <a:pos x="1" y="1"/>
                </a:cxn>
                <a:cxn ang="0">
                  <a:pos x="0" y="0"/>
                </a:cxn>
                <a:cxn ang="0">
                  <a:pos x="0" y="0"/>
                </a:cxn>
                <a:cxn ang="0">
                  <a:pos x="1" y="2"/>
                </a:cxn>
                <a:cxn ang="0">
                  <a:pos x="4" y="4"/>
                </a:cxn>
                <a:cxn ang="0">
                  <a:pos x="4" y="4"/>
                </a:cxn>
                <a:cxn ang="0">
                  <a:pos x="4" y="4"/>
                </a:cxn>
                <a:cxn ang="0">
                  <a:pos x="4" y="3"/>
                </a:cxn>
                <a:cxn ang="0">
                  <a:pos x="6" y="5"/>
                </a:cxn>
              </a:cxnLst>
              <a:rect l="0" t="0" r="r" b="b"/>
              <a:pathLst>
                <a:path w="8" h="5">
                  <a:moveTo>
                    <a:pt x="6" y="5"/>
                  </a:moveTo>
                  <a:lnTo>
                    <a:pt x="8" y="5"/>
                  </a:lnTo>
                  <a:lnTo>
                    <a:pt x="8" y="5"/>
                  </a:lnTo>
                  <a:lnTo>
                    <a:pt x="8" y="5"/>
                  </a:lnTo>
                  <a:lnTo>
                    <a:pt x="8" y="5"/>
                  </a:lnTo>
                  <a:lnTo>
                    <a:pt x="7" y="4"/>
                  </a:lnTo>
                  <a:lnTo>
                    <a:pt x="7" y="4"/>
                  </a:lnTo>
                  <a:lnTo>
                    <a:pt x="6" y="4"/>
                  </a:lnTo>
                  <a:lnTo>
                    <a:pt x="6" y="4"/>
                  </a:lnTo>
                  <a:lnTo>
                    <a:pt x="6" y="4"/>
                  </a:lnTo>
                  <a:lnTo>
                    <a:pt x="1" y="1"/>
                  </a:lnTo>
                  <a:lnTo>
                    <a:pt x="0" y="0"/>
                  </a:lnTo>
                  <a:lnTo>
                    <a:pt x="0" y="0"/>
                  </a:lnTo>
                  <a:lnTo>
                    <a:pt x="1" y="2"/>
                  </a:lnTo>
                  <a:lnTo>
                    <a:pt x="4" y="4"/>
                  </a:lnTo>
                  <a:lnTo>
                    <a:pt x="4" y="4"/>
                  </a:lnTo>
                  <a:lnTo>
                    <a:pt x="4" y="4"/>
                  </a:lnTo>
                  <a:lnTo>
                    <a:pt x="4" y="3"/>
                  </a:lnTo>
                  <a:lnTo>
                    <a:pt x="6"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6" name="Freeform 225"/>
            <p:cNvSpPr>
              <a:spLocks/>
            </p:cNvSpPr>
            <p:nvPr/>
          </p:nvSpPr>
          <p:spPr bwMode="auto">
            <a:xfrm>
              <a:off x="4115046" y="4389415"/>
              <a:ext cx="10221" cy="5806"/>
            </a:xfrm>
            <a:custGeom>
              <a:avLst/>
              <a:gdLst/>
              <a:ahLst/>
              <a:cxnLst>
                <a:cxn ang="0">
                  <a:pos x="2" y="0"/>
                </a:cxn>
                <a:cxn ang="0">
                  <a:pos x="0" y="0"/>
                </a:cxn>
                <a:cxn ang="0">
                  <a:pos x="0" y="0"/>
                </a:cxn>
                <a:cxn ang="0">
                  <a:pos x="0" y="0"/>
                </a:cxn>
                <a:cxn ang="0">
                  <a:pos x="1" y="1"/>
                </a:cxn>
                <a:cxn ang="0">
                  <a:pos x="3" y="2"/>
                </a:cxn>
                <a:cxn ang="0">
                  <a:pos x="3" y="2"/>
                </a:cxn>
                <a:cxn ang="0">
                  <a:pos x="2" y="1"/>
                </a:cxn>
                <a:cxn ang="0">
                  <a:pos x="2" y="0"/>
                </a:cxn>
              </a:cxnLst>
              <a:rect l="0" t="0" r="r" b="b"/>
              <a:pathLst>
                <a:path w="3" h="2">
                  <a:moveTo>
                    <a:pt x="2" y="0"/>
                  </a:moveTo>
                  <a:lnTo>
                    <a:pt x="0" y="0"/>
                  </a:lnTo>
                  <a:lnTo>
                    <a:pt x="0" y="0"/>
                  </a:lnTo>
                  <a:lnTo>
                    <a:pt x="0" y="0"/>
                  </a:lnTo>
                  <a:lnTo>
                    <a:pt x="1" y="1"/>
                  </a:lnTo>
                  <a:lnTo>
                    <a:pt x="3" y="2"/>
                  </a:lnTo>
                  <a:lnTo>
                    <a:pt x="3" y="2"/>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7" name="Freeform 226"/>
            <p:cNvSpPr>
              <a:spLocks/>
            </p:cNvSpPr>
            <p:nvPr/>
          </p:nvSpPr>
          <p:spPr bwMode="auto">
            <a:xfrm>
              <a:off x="4104825" y="4418446"/>
              <a:ext cx="6814" cy="5806"/>
            </a:xfrm>
            <a:custGeom>
              <a:avLst/>
              <a:gdLst/>
              <a:ahLst/>
              <a:cxnLst>
                <a:cxn ang="0">
                  <a:pos x="2" y="2"/>
                </a:cxn>
                <a:cxn ang="0">
                  <a:pos x="1" y="0"/>
                </a:cxn>
                <a:cxn ang="0">
                  <a:pos x="0" y="0"/>
                </a:cxn>
                <a:cxn ang="0">
                  <a:pos x="0" y="0"/>
                </a:cxn>
                <a:cxn ang="0">
                  <a:pos x="0" y="1"/>
                </a:cxn>
                <a:cxn ang="0">
                  <a:pos x="0" y="1"/>
                </a:cxn>
                <a:cxn ang="0">
                  <a:pos x="1" y="2"/>
                </a:cxn>
                <a:cxn ang="0">
                  <a:pos x="2" y="2"/>
                </a:cxn>
                <a:cxn ang="0">
                  <a:pos x="2" y="2"/>
                </a:cxn>
              </a:cxnLst>
              <a:rect l="0" t="0" r="r" b="b"/>
              <a:pathLst>
                <a:path w="2" h="2">
                  <a:moveTo>
                    <a:pt x="2" y="2"/>
                  </a:moveTo>
                  <a:lnTo>
                    <a:pt x="1" y="0"/>
                  </a:lnTo>
                  <a:lnTo>
                    <a:pt x="0" y="0"/>
                  </a:lnTo>
                  <a:lnTo>
                    <a:pt x="0" y="0"/>
                  </a:lnTo>
                  <a:lnTo>
                    <a:pt x="0" y="1"/>
                  </a:lnTo>
                  <a:lnTo>
                    <a:pt x="0" y="1"/>
                  </a:lnTo>
                  <a:lnTo>
                    <a:pt x="1" y="2"/>
                  </a:lnTo>
                  <a:lnTo>
                    <a:pt x="2"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8" name="Freeform 227"/>
            <p:cNvSpPr>
              <a:spLocks/>
            </p:cNvSpPr>
            <p:nvPr/>
          </p:nvSpPr>
          <p:spPr bwMode="auto">
            <a:xfrm>
              <a:off x="3985581" y="3382013"/>
              <a:ext cx="3407" cy="8710"/>
            </a:xfrm>
            <a:custGeom>
              <a:avLst/>
              <a:gdLst/>
              <a:ahLst/>
              <a:cxnLst>
                <a:cxn ang="0">
                  <a:pos x="1" y="0"/>
                </a:cxn>
                <a:cxn ang="0">
                  <a:pos x="1" y="0"/>
                </a:cxn>
                <a:cxn ang="0">
                  <a:pos x="0" y="1"/>
                </a:cxn>
                <a:cxn ang="0">
                  <a:pos x="0" y="2"/>
                </a:cxn>
                <a:cxn ang="0">
                  <a:pos x="1" y="3"/>
                </a:cxn>
                <a:cxn ang="0">
                  <a:pos x="1" y="0"/>
                </a:cxn>
                <a:cxn ang="0">
                  <a:pos x="1" y="0"/>
                </a:cxn>
                <a:cxn ang="0">
                  <a:pos x="1" y="0"/>
                </a:cxn>
              </a:cxnLst>
              <a:rect l="0" t="0" r="r" b="b"/>
              <a:pathLst>
                <a:path w="1" h="3">
                  <a:moveTo>
                    <a:pt x="1" y="0"/>
                  </a:moveTo>
                  <a:lnTo>
                    <a:pt x="1" y="0"/>
                  </a:lnTo>
                  <a:lnTo>
                    <a:pt x="0" y="1"/>
                  </a:lnTo>
                  <a:lnTo>
                    <a:pt x="0" y="2"/>
                  </a:lnTo>
                  <a:lnTo>
                    <a:pt x="1" y="3"/>
                  </a:lnTo>
                  <a:lnTo>
                    <a:pt x="1"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9" name="Freeform 228"/>
            <p:cNvSpPr>
              <a:spLocks/>
            </p:cNvSpPr>
            <p:nvPr/>
          </p:nvSpPr>
          <p:spPr bwMode="auto">
            <a:xfrm>
              <a:off x="3467721" y="3953939"/>
              <a:ext cx="3407" cy="2903"/>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0" name="Freeform 229"/>
            <p:cNvSpPr>
              <a:spLocks/>
            </p:cNvSpPr>
            <p:nvPr/>
          </p:nvSpPr>
          <p:spPr bwMode="auto">
            <a:xfrm>
              <a:off x="4135488" y="4491026"/>
              <a:ext cx="3407" cy="5806"/>
            </a:xfrm>
            <a:custGeom>
              <a:avLst/>
              <a:gdLst/>
              <a:ahLst/>
              <a:cxnLst>
                <a:cxn ang="0">
                  <a:pos x="0" y="2"/>
                </a:cxn>
                <a:cxn ang="0">
                  <a:pos x="0" y="2"/>
                </a:cxn>
                <a:cxn ang="0">
                  <a:pos x="0" y="2"/>
                </a:cxn>
                <a:cxn ang="0">
                  <a:pos x="1" y="1"/>
                </a:cxn>
                <a:cxn ang="0">
                  <a:pos x="1" y="0"/>
                </a:cxn>
                <a:cxn ang="0">
                  <a:pos x="1" y="0"/>
                </a:cxn>
                <a:cxn ang="0">
                  <a:pos x="0" y="0"/>
                </a:cxn>
                <a:cxn ang="0">
                  <a:pos x="0" y="0"/>
                </a:cxn>
                <a:cxn ang="0">
                  <a:pos x="0" y="1"/>
                </a:cxn>
                <a:cxn ang="0">
                  <a:pos x="0" y="1"/>
                </a:cxn>
                <a:cxn ang="0">
                  <a:pos x="0" y="1"/>
                </a:cxn>
                <a:cxn ang="0">
                  <a:pos x="0" y="1"/>
                </a:cxn>
                <a:cxn ang="0">
                  <a:pos x="0" y="2"/>
                </a:cxn>
              </a:cxnLst>
              <a:rect l="0" t="0" r="r" b="b"/>
              <a:pathLst>
                <a:path w="1" h="2">
                  <a:moveTo>
                    <a:pt x="0" y="2"/>
                  </a:moveTo>
                  <a:lnTo>
                    <a:pt x="0" y="2"/>
                  </a:lnTo>
                  <a:lnTo>
                    <a:pt x="0" y="2"/>
                  </a:lnTo>
                  <a:lnTo>
                    <a:pt x="1" y="1"/>
                  </a:lnTo>
                  <a:lnTo>
                    <a:pt x="1" y="0"/>
                  </a:lnTo>
                  <a:lnTo>
                    <a:pt x="1" y="0"/>
                  </a:lnTo>
                  <a:lnTo>
                    <a:pt x="0" y="0"/>
                  </a:lnTo>
                  <a:lnTo>
                    <a:pt x="0" y="0"/>
                  </a:lnTo>
                  <a:lnTo>
                    <a:pt x="0" y="1"/>
                  </a:lnTo>
                  <a:lnTo>
                    <a:pt x="0" y="1"/>
                  </a:lnTo>
                  <a:lnTo>
                    <a:pt x="0" y="1"/>
                  </a:lnTo>
                  <a:lnTo>
                    <a:pt x="0"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1" name="Freeform 230"/>
            <p:cNvSpPr>
              <a:spLocks/>
            </p:cNvSpPr>
            <p:nvPr/>
          </p:nvSpPr>
          <p:spPr bwMode="auto">
            <a:xfrm>
              <a:off x="4128674" y="4467800"/>
              <a:ext cx="6814" cy="8710"/>
            </a:xfrm>
            <a:custGeom>
              <a:avLst/>
              <a:gdLst/>
              <a:ahLst/>
              <a:cxnLst>
                <a:cxn ang="0">
                  <a:pos x="1" y="0"/>
                </a:cxn>
                <a:cxn ang="0">
                  <a:pos x="0" y="1"/>
                </a:cxn>
                <a:cxn ang="0">
                  <a:pos x="0" y="1"/>
                </a:cxn>
                <a:cxn ang="0">
                  <a:pos x="1" y="2"/>
                </a:cxn>
                <a:cxn ang="0">
                  <a:pos x="2" y="3"/>
                </a:cxn>
                <a:cxn ang="0">
                  <a:pos x="2" y="3"/>
                </a:cxn>
                <a:cxn ang="0">
                  <a:pos x="1" y="1"/>
                </a:cxn>
                <a:cxn ang="0">
                  <a:pos x="1" y="0"/>
                </a:cxn>
              </a:cxnLst>
              <a:rect l="0" t="0" r="r" b="b"/>
              <a:pathLst>
                <a:path w="2" h="3">
                  <a:moveTo>
                    <a:pt x="1" y="0"/>
                  </a:moveTo>
                  <a:lnTo>
                    <a:pt x="0" y="1"/>
                  </a:lnTo>
                  <a:lnTo>
                    <a:pt x="0" y="1"/>
                  </a:lnTo>
                  <a:lnTo>
                    <a:pt x="1" y="2"/>
                  </a:lnTo>
                  <a:lnTo>
                    <a:pt x="2" y="3"/>
                  </a:lnTo>
                  <a:lnTo>
                    <a:pt x="2" y="3"/>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2" name="Freeform 231"/>
            <p:cNvSpPr>
              <a:spLocks/>
            </p:cNvSpPr>
            <p:nvPr/>
          </p:nvSpPr>
          <p:spPr bwMode="auto">
            <a:xfrm>
              <a:off x="4135488" y="4328448"/>
              <a:ext cx="3407" cy="2903"/>
            </a:xfrm>
            <a:custGeom>
              <a:avLst/>
              <a:gdLst/>
              <a:ahLst/>
              <a:cxnLst>
                <a:cxn ang="0">
                  <a:pos x="0" y="1"/>
                </a:cxn>
                <a:cxn ang="0">
                  <a:pos x="0" y="0"/>
                </a:cxn>
                <a:cxn ang="0">
                  <a:pos x="0" y="0"/>
                </a:cxn>
                <a:cxn ang="0">
                  <a:pos x="0" y="0"/>
                </a:cxn>
                <a:cxn ang="0">
                  <a:pos x="0" y="0"/>
                </a:cxn>
                <a:cxn ang="0">
                  <a:pos x="0" y="1"/>
                </a:cxn>
                <a:cxn ang="0">
                  <a:pos x="0" y="1"/>
                </a:cxn>
              </a:cxnLst>
              <a:rect l="0" t="0" r="r" b="b"/>
              <a:pathLst>
                <a:path h="1">
                  <a:moveTo>
                    <a:pt x="0" y="1"/>
                  </a:moveTo>
                  <a:lnTo>
                    <a:pt x="0" y="0"/>
                  </a:lnTo>
                  <a:lnTo>
                    <a:pt x="0" y="0"/>
                  </a:lnTo>
                  <a:lnTo>
                    <a:pt x="0" y="0"/>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3" name="Freeform 232"/>
            <p:cNvSpPr>
              <a:spLocks/>
            </p:cNvSpPr>
            <p:nvPr/>
          </p:nvSpPr>
          <p:spPr bwMode="auto">
            <a:xfrm>
              <a:off x="4121860" y="4438769"/>
              <a:ext cx="10221" cy="11613"/>
            </a:xfrm>
            <a:custGeom>
              <a:avLst/>
              <a:gdLst/>
              <a:ahLst/>
              <a:cxnLst>
                <a:cxn ang="0">
                  <a:pos x="0" y="0"/>
                </a:cxn>
                <a:cxn ang="0">
                  <a:pos x="0" y="0"/>
                </a:cxn>
                <a:cxn ang="0">
                  <a:pos x="0" y="0"/>
                </a:cxn>
                <a:cxn ang="0">
                  <a:pos x="1" y="1"/>
                </a:cxn>
                <a:cxn ang="0">
                  <a:pos x="1" y="2"/>
                </a:cxn>
                <a:cxn ang="0">
                  <a:pos x="1" y="2"/>
                </a:cxn>
                <a:cxn ang="0">
                  <a:pos x="2" y="4"/>
                </a:cxn>
                <a:cxn ang="0">
                  <a:pos x="3" y="4"/>
                </a:cxn>
                <a:cxn ang="0">
                  <a:pos x="2" y="2"/>
                </a:cxn>
                <a:cxn ang="0">
                  <a:pos x="0" y="0"/>
                </a:cxn>
              </a:cxnLst>
              <a:rect l="0" t="0" r="r" b="b"/>
              <a:pathLst>
                <a:path w="3" h="4">
                  <a:moveTo>
                    <a:pt x="0" y="0"/>
                  </a:moveTo>
                  <a:lnTo>
                    <a:pt x="0" y="0"/>
                  </a:lnTo>
                  <a:lnTo>
                    <a:pt x="0" y="0"/>
                  </a:lnTo>
                  <a:lnTo>
                    <a:pt x="1" y="1"/>
                  </a:lnTo>
                  <a:lnTo>
                    <a:pt x="1" y="2"/>
                  </a:lnTo>
                  <a:lnTo>
                    <a:pt x="1" y="2"/>
                  </a:lnTo>
                  <a:lnTo>
                    <a:pt x="2" y="4"/>
                  </a:lnTo>
                  <a:lnTo>
                    <a:pt x="3" y="4"/>
                  </a:lnTo>
                  <a:lnTo>
                    <a:pt x="2" y="2"/>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4" name="Freeform 233"/>
            <p:cNvSpPr>
              <a:spLocks/>
            </p:cNvSpPr>
            <p:nvPr/>
          </p:nvSpPr>
          <p:spPr bwMode="auto">
            <a:xfrm>
              <a:off x="4121860" y="4369092"/>
              <a:ext cx="6814" cy="5806"/>
            </a:xfrm>
            <a:custGeom>
              <a:avLst/>
              <a:gdLst/>
              <a:ahLst/>
              <a:cxnLst>
                <a:cxn ang="0">
                  <a:pos x="2" y="2"/>
                </a:cxn>
                <a:cxn ang="0">
                  <a:pos x="2" y="2"/>
                </a:cxn>
                <a:cxn ang="0">
                  <a:pos x="1" y="1"/>
                </a:cxn>
                <a:cxn ang="0">
                  <a:pos x="1" y="0"/>
                </a:cxn>
                <a:cxn ang="0">
                  <a:pos x="1" y="0"/>
                </a:cxn>
                <a:cxn ang="0">
                  <a:pos x="0" y="1"/>
                </a:cxn>
                <a:cxn ang="0">
                  <a:pos x="0" y="2"/>
                </a:cxn>
                <a:cxn ang="0">
                  <a:pos x="1" y="2"/>
                </a:cxn>
                <a:cxn ang="0">
                  <a:pos x="2" y="2"/>
                </a:cxn>
              </a:cxnLst>
              <a:rect l="0" t="0" r="r" b="b"/>
              <a:pathLst>
                <a:path w="2" h="2">
                  <a:moveTo>
                    <a:pt x="2" y="2"/>
                  </a:moveTo>
                  <a:lnTo>
                    <a:pt x="2" y="2"/>
                  </a:lnTo>
                  <a:lnTo>
                    <a:pt x="1" y="1"/>
                  </a:lnTo>
                  <a:lnTo>
                    <a:pt x="1" y="0"/>
                  </a:lnTo>
                  <a:lnTo>
                    <a:pt x="1" y="0"/>
                  </a:lnTo>
                  <a:lnTo>
                    <a:pt x="0" y="1"/>
                  </a:lnTo>
                  <a:lnTo>
                    <a:pt x="0" y="2"/>
                  </a:lnTo>
                  <a:lnTo>
                    <a:pt x="1"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5" name="Freeform 234"/>
            <p:cNvSpPr>
              <a:spLocks/>
            </p:cNvSpPr>
            <p:nvPr/>
          </p:nvSpPr>
          <p:spPr bwMode="auto">
            <a:xfrm>
              <a:off x="4135488" y="4464897"/>
              <a:ext cx="3407" cy="5806"/>
            </a:xfrm>
            <a:custGeom>
              <a:avLst/>
              <a:gdLst/>
              <a:ahLst/>
              <a:cxnLst>
                <a:cxn ang="0">
                  <a:pos x="1" y="2"/>
                </a:cxn>
                <a:cxn ang="0">
                  <a:pos x="1" y="1"/>
                </a:cxn>
                <a:cxn ang="0">
                  <a:pos x="0" y="1"/>
                </a:cxn>
                <a:cxn ang="0">
                  <a:pos x="0" y="0"/>
                </a:cxn>
                <a:cxn ang="0">
                  <a:pos x="0" y="0"/>
                </a:cxn>
                <a:cxn ang="0">
                  <a:pos x="0" y="1"/>
                </a:cxn>
                <a:cxn ang="0">
                  <a:pos x="1" y="2"/>
                </a:cxn>
                <a:cxn ang="0">
                  <a:pos x="1" y="2"/>
                </a:cxn>
              </a:cxnLst>
              <a:rect l="0" t="0" r="r" b="b"/>
              <a:pathLst>
                <a:path w="1" h="2">
                  <a:moveTo>
                    <a:pt x="1" y="2"/>
                  </a:moveTo>
                  <a:lnTo>
                    <a:pt x="1" y="1"/>
                  </a:lnTo>
                  <a:lnTo>
                    <a:pt x="0" y="1"/>
                  </a:lnTo>
                  <a:lnTo>
                    <a:pt x="0" y="0"/>
                  </a:lnTo>
                  <a:lnTo>
                    <a:pt x="0" y="0"/>
                  </a:lnTo>
                  <a:lnTo>
                    <a:pt x="0" y="1"/>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6" name="Freeform 235"/>
            <p:cNvSpPr>
              <a:spLocks/>
            </p:cNvSpPr>
            <p:nvPr/>
          </p:nvSpPr>
          <p:spPr bwMode="auto">
            <a:xfrm>
              <a:off x="4241104" y="4554896"/>
              <a:ext cx="20442" cy="14516"/>
            </a:xfrm>
            <a:custGeom>
              <a:avLst/>
              <a:gdLst/>
              <a:ahLst/>
              <a:cxnLst>
                <a:cxn ang="0">
                  <a:pos x="6" y="1"/>
                </a:cxn>
                <a:cxn ang="0">
                  <a:pos x="2" y="0"/>
                </a:cxn>
                <a:cxn ang="0">
                  <a:pos x="0" y="1"/>
                </a:cxn>
                <a:cxn ang="0">
                  <a:pos x="0" y="2"/>
                </a:cxn>
                <a:cxn ang="0">
                  <a:pos x="1" y="2"/>
                </a:cxn>
                <a:cxn ang="0">
                  <a:pos x="1" y="2"/>
                </a:cxn>
                <a:cxn ang="0">
                  <a:pos x="2" y="4"/>
                </a:cxn>
                <a:cxn ang="0">
                  <a:pos x="3" y="4"/>
                </a:cxn>
                <a:cxn ang="0">
                  <a:pos x="3" y="4"/>
                </a:cxn>
                <a:cxn ang="0">
                  <a:pos x="3" y="4"/>
                </a:cxn>
                <a:cxn ang="0">
                  <a:pos x="4" y="4"/>
                </a:cxn>
                <a:cxn ang="0">
                  <a:pos x="4" y="4"/>
                </a:cxn>
                <a:cxn ang="0">
                  <a:pos x="4" y="4"/>
                </a:cxn>
                <a:cxn ang="0">
                  <a:pos x="5" y="4"/>
                </a:cxn>
                <a:cxn ang="0">
                  <a:pos x="5" y="4"/>
                </a:cxn>
                <a:cxn ang="0">
                  <a:pos x="5" y="5"/>
                </a:cxn>
                <a:cxn ang="0">
                  <a:pos x="6" y="5"/>
                </a:cxn>
                <a:cxn ang="0">
                  <a:pos x="6" y="4"/>
                </a:cxn>
                <a:cxn ang="0">
                  <a:pos x="6" y="4"/>
                </a:cxn>
                <a:cxn ang="0">
                  <a:pos x="6" y="4"/>
                </a:cxn>
                <a:cxn ang="0">
                  <a:pos x="6" y="2"/>
                </a:cxn>
                <a:cxn ang="0">
                  <a:pos x="6" y="1"/>
                </a:cxn>
              </a:cxnLst>
              <a:rect l="0" t="0" r="r" b="b"/>
              <a:pathLst>
                <a:path w="6" h="5">
                  <a:moveTo>
                    <a:pt x="6" y="1"/>
                  </a:moveTo>
                  <a:lnTo>
                    <a:pt x="2" y="0"/>
                  </a:lnTo>
                  <a:lnTo>
                    <a:pt x="0" y="1"/>
                  </a:lnTo>
                  <a:lnTo>
                    <a:pt x="0" y="2"/>
                  </a:lnTo>
                  <a:lnTo>
                    <a:pt x="1" y="2"/>
                  </a:lnTo>
                  <a:lnTo>
                    <a:pt x="1" y="2"/>
                  </a:lnTo>
                  <a:lnTo>
                    <a:pt x="2" y="4"/>
                  </a:lnTo>
                  <a:lnTo>
                    <a:pt x="3" y="4"/>
                  </a:lnTo>
                  <a:lnTo>
                    <a:pt x="3" y="4"/>
                  </a:lnTo>
                  <a:lnTo>
                    <a:pt x="3" y="4"/>
                  </a:lnTo>
                  <a:lnTo>
                    <a:pt x="4" y="4"/>
                  </a:lnTo>
                  <a:lnTo>
                    <a:pt x="4" y="4"/>
                  </a:lnTo>
                  <a:lnTo>
                    <a:pt x="4" y="4"/>
                  </a:lnTo>
                  <a:lnTo>
                    <a:pt x="5" y="4"/>
                  </a:lnTo>
                  <a:lnTo>
                    <a:pt x="5" y="4"/>
                  </a:lnTo>
                  <a:lnTo>
                    <a:pt x="5" y="5"/>
                  </a:lnTo>
                  <a:lnTo>
                    <a:pt x="6" y="5"/>
                  </a:lnTo>
                  <a:lnTo>
                    <a:pt x="6" y="4"/>
                  </a:lnTo>
                  <a:lnTo>
                    <a:pt x="6" y="4"/>
                  </a:lnTo>
                  <a:lnTo>
                    <a:pt x="6" y="4"/>
                  </a:lnTo>
                  <a:lnTo>
                    <a:pt x="6" y="2"/>
                  </a:lnTo>
                  <a:lnTo>
                    <a:pt x="6"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7" name="Freeform 236"/>
            <p:cNvSpPr>
              <a:spLocks/>
            </p:cNvSpPr>
            <p:nvPr/>
          </p:nvSpPr>
          <p:spPr bwMode="auto">
            <a:xfrm>
              <a:off x="4234291" y="4496832"/>
              <a:ext cx="64733" cy="63870"/>
            </a:xfrm>
            <a:custGeom>
              <a:avLst/>
              <a:gdLst/>
              <a:ahLst/>
              <a:cxnLst>
                <a:cxn ang="0">
                  <a:pos x="18" y="19"/>
                </a:cxn>
                <a:cxn ang="0">
                  <a:pos x="15" y="19"/>
                </a:cxn>
                <a:cxn ang="0">
                  <a:pos x="11" y="15"/>
                </a:cxn>
                <a:cxn ang="0">
                  <a:pos x="10" y="14"/>
                </a:cxn>
                <a:cxn ang="0">
                  <a:pos x="9" y="13"/>
                </a:cxn>
                <a:cxn ang="0">
                  <a:pos x="8" y="13"/>
                </a:cxn>
                <a:cxn ang="0">
                  <a:pos x="8" y="13"/>
                </a:cxn>
                <a:cxn ang="0">
                  <a:pos x="8" y="13"/>
                </a:cxn>
                <a:cxn ang="0">
                  <a:pos x="4" y="9"/>
                </a:cxn>
                <a:cxn ang="0">
                  <a:pos x="2" y="6"/>
                </a:cxn>
                <a:cxn ang="0">
                  <a:pos x="2" y="6"/>
                </a:cxn>
                <a:cxn ang="0">
                  <a:pos x="1" y="6"/>
                </a:cxn>
                <a:cxn ang="0">
                  <a:pos x="0" y="5"/>
                </a:cxn>
                <a:cxn ang="0">
                  <a:pos x="1" y="4"/>
                </a:cxn>
                <a:cxn ang="0">
                  <a:pos x="1" y="4"/>
                </a:cxn>
                <a:cxn ang="0">
                  <a:pos x="2" y="4"/>
                </a:cxn>
                <a:cxn ang="0">
                  <a:pos x="3" y="5"/>
                </a:cxn>
                <a:cxn ang="0">
                  <a:pos x="3" y="4"/>
                </a:cxn>
                <a:cxn ang="0">
                  <a:pos x="0" y="0"/>
                </a:cxn>
                <a:cxn ang="0">
                  <a:pos x="0" y="0"/>
                </a:cxn>
                <a:cxn ang="0">
                  <a:pos x="0" y="20"/>
                </a:cxn>
                <a:cxn ang="0">
                  <a:pos x="0" y="20"/>
                </a:cxn>
                <a:cxn ang="0">
                  <a:pos x="2" y="20"/>
                </a:cxn>
                <a:cxn ang="0">
                  <a:pos x="4" y="20"/>
                </a:cxn>
                <a:cxn ang="0">
                  <a:pos x="4" y="20"/>
                </a:cxn>
                <a:cxn ang="0">
                  <a:pos x="10" y="21"/>
                </a:cxn>
                <a:cxn ang="0">
                  <a:pos x="11" y="22"/>
                </a:cxn>
                <a:cxn ang="0">
                  <a:pos x="12" y="22"/>
                </a:cxn>
                <a:cxn ang="0">
                  <a:pos x="13" y="22"/>
                </a:cxn>
                <a:cxn ang="0">
                  <a:pos x="15" y="21"/>
                </a:cxn>
                <a:cxn ang="0">
                  <a:pos x="17" y="21"/>
                </a:cxn>
                <a:cxn ang="0">
                  <a:pos x="18" y="20"/>
                </a:cxn>
                <a:cxn ang="0">
                  <a:pos x="19" y="20"/>
                </a:cxn>
                <a:cxn ang="0">
                  <a:pos x="19" y="19"/>
                </a:cxn>
                <a:cxn ang="0">
                  <a:pos x="19" y="18"/>
                </a:cxn>
                <a:cxn ang="0">
                  <a:pos x="18" y="19"/>
                </a:cxn>
              </a:cxnLst>
              <a:rect l="0" t="0" r="r" b="b"/>
              <a:pathLst>
                <a:path w="19" h="22">
                  <a:moveTo>
                    <a:pt x="18" y="19"/>
                  </a:moveTo>
                  <a:lnTo>
                    <a:pt x="15" y="19"/>
                  </a:lnTo>
                  <a:lnTo>
                    <a:pt x="11" y="15"/>
                  </a:lnTo>
                  <a:lnTo>
                    <a:pt x="10" y="14"/>
                  </a:lnTo>
                  <a:lnTo>
                    <a:pt x="9" y="13"/>
                  </a:lnTo>
                  <a:lnTo>
                    <a:pt x="8" y="13"/>
                  </a:lnTo>
                  <a:lnTo>
                    <a:pt x="8" y="13"/>
                  </a:lnTo>
                  <a:lnTo>
                    <a:pt x="8" y="13"/>
                  </a:lnTo>
                  <a:lnTo>
                    <a:pt x="4" y="9"/>
                  </a:lnTo>
                  <a:lnTo>
                    <a:pt x="2" y="6"/>
                  </a:lnTo>
                  <a:lnTo>
                    <a:pt x="2" y="6"/>
                  </a:lnTo>
                  <a:lnTo>
                    <a:pt x="1" y="6"/>
                  </a:lnTo>
                  <a:lnTo>
                    <a:pt x="0" y="5"/>
                  </a:lnTo>
                  <a:lnTo>
                    <a:pt x="1" y="4"/>
                  </a:lnTo>
                  <a:lnTo>
                    <a:pt x="1" y="4"/>
                  </a:lnTo>
                  <a:lnTo>
                    <a:pt x="2" y="4"/>
                  </a:lnTo>
                  <a:lnTo>
                    <a:pt x="3" y="5"/>
                  </a:lnTo>
                  <a:lnTo>
                    <a:pt x="3" y="4"/>
                  </a:lnTo>
                  <a:lnTo>
                    <a:pt x="0" y="0"/>
                  </a:lnTo>
                  <a:lnTo>
                    <a:pt x="0" y="0"/>
                  </a:lnTo>
                  <a:lnTo>
                    <a:pt x="0" y="20"/>
                  </a:lnTo>
                  <a:lnTo>
                    <a:pt x="0" y="20"/>
                  </a:lnTo>
                  <a:lnTo>
                    <a:pt x="2" y="20"/>
                  </a:lnTo>
                  <a:lnTo>
                    <a:pt x="4" y="20"/>
                  </a:lnTo>
                  <a:lnTo>
                    <a:pt x="4" y="20"/>
                  </a:lnTo>
                  <a:lnTo>
                    <a:pt x="10" y="21"/>
                  </a:lnTo>
                  <a:lnTo>
                    <a:pt x="11" y="22"/>
                  </a:lnTo>
                  <a:lnTo>
                    <a:pt x="12" y="22"/>
                  </a:lnTo>
                  <a:lnTo>
                    <a:pt x="13" y="22"/>
                  </a:lnTo>
                  <a:lnTo>
                    <a:pt x="15" y="21"/>
                  </a:lnTo>
                  <a:lnTo>
                    <a:pt x="17" y="21"/>
                  </a:lnTo>
                  <a:lnTo>
                    <a:pt x="18" y="20"/>
                  </a:lnTo>
                  <a:lnTo>
                    <a:pt x="19" y="20"/>
                  </a:lnTo>
                  <a:lnTo>
                    <a:pt x="19" y="19"/>
                  </a:lnTo>
                  <a:lnTo>
                    <a:pt x="19" y="18"/>
                  </a:lnTo>
                  <a:lnTo>
                    <a:pt x="18" y="1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8" name="Freeform 237"/>
            <p:cNvSpPr>
              <a:spLocks/>
            </p:cNvSpPr>
            <p:nvPr/>
          </p:nvSpPr>
          <p:spPr bwMode="auto">
            <a:xfrm>
              <a:off x="4264953" y="4560702"/>
              <a:ext cx="6814" cy="2903"/>
            </a:xfrm>
            <a:custGeom>
              <a:avLst/>
              <a:gdLst/>
              <a:ahLst/>
              <a:cxnLst>
                <a:cxn ang="0">
                  <a:pos x="1" y="0"/>
                </a:cxn>
                <a:cxn ang="0">
                  <a:pos x="0" y="0"/>
                </a:cxn>
                <a:cxn ang="0">
                  <a:pos x="0" y="0"/>
                </a:cxn>
                <a:cxn ang="0">
                  <a:pos x="1" y="1"/>
                </a:cxn>
                <a:cxn ang="0">
                  <a:pos x="2" y="1"/>
                </a:cxn>
                <a:cxn ang="0">
                  <a:pos x="1" y="1"/>
                </a:cxn>
                <a:cxn ang="0">
                  <a:pos x="1" y="0"/>
                </a:cxn>
              </a:cxnLst>
              <a:rect l="0" t="0" r="r" b="b"/>
              <a:pathLst>
                <a:path w="2" h="1">
                  <a:moveTo>
                    <a:pt x="1" y="0"/>
                  </a:moveTo>
                  <a:lnTo>
                    <a:pt x="0" y="0"/>
                  </a:lnTo>
                  <a:lnTo>
                    <a:pt x="0" y="0"/>
                  </a:lnTo>
                  <a:lnTo>
                    <a:pt x="1" y="1"/>
                  </a:lnTo>
                  <a:lnTo>
                    <a:pt x="2" y="1"/>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9" name="Freeform 238"/>
            <p:cNvSpPr>
              <a:spLocks/>
            </p:cNvSpPr>
            <p:nvPr/>
          </p:nvSpPr>
          <p:spPr bwMode="auto">
            <a:xfrm>
              <a:off x="4264953" y="4566508"/>
              <a:ext cx="3407" cy="2903"/>
            </a:xfrm>
            <a:custGeom>
              <a:avLst/>
              <a:gdLst/>
              <a:ahLst/>
              <a:cxnLst>
                <a:cxn ang="0">
                  <a:pos x="0" y="0"/>
                </a:cxn>
                <a:cxn ang="0">
                  <a:pos x="0" y="0"/>
                </a:cxn>
                <a:cxn ang="0">
                  <a:pos x="0" y="1"/>
                </a:cxn>
                <a:cxn ang="0">
                  <a:pos x="0" y="1"/>
                </a:cxn>
                <a:cxn ang="0">
                  <a:pos x="1" y="1"/>
                </a:cxn>
                <a:cxn ang="0">
                  <a:pos x="1" y="0"/>
                </a:cxn>
                <a:cxn ang="0">
                  <a:pos x="1" y="0"/>
                </a:cxn>
                <a:cxn ang="0">
                  <a:pos x="0" y="0"/>
                </a:cxn>
              </a:cxnLst>
              <a:rect l="0" t="0" r="r" b="b"/>
              <a:pathLst>
                <a:path w="1" h="1">
                  <a:moveTo>
                    <a:pt x="0" y="0"/>
                  </a:moveTo>
                  <a:lnTo>
                    <a:pt x="0" y="0"/>
                  </a:lnTo>
                  <a:lnTo>
                    <a:pt x="0" y="1"/>
                  </a:lnTo>
                  <a:lnTo>
                    <a:pt x="0" y="1"/>
                  </a:lnTo>
                  <a:lnTo>
                    <a:pt x="1" y="1"/>
                  </a:lnTo>
                  <a:lnTo>
                    <a:pt x="1"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0" name="Freeform 239"/>
            <p:cNvSpPr>
              <a:spLocks/>
            </p:cNvSpPr>
            <p:nvPr/>
          </p:nvSpPr>
          <p:spPr bwMode="auto">
            <a:xfrm>
              <a:off x="4271767" y="4566508"/>
              <a:ext cx="3407" cy="2903"/>
            </a:xfrm>
            <a:custGeom>
              <a:avLst/>
              <a:gdLst/>
              <a:ahLst/>
              <a:cxnLst>
                <a:cxn ang="0">
                  <a:pos x="0" y="0"/>
                </a:cxn>
                <a:cxn ang="0">
                  <a:pos x="0" y="0"/>
                </a:cxn>
                <a:cxn ang="0">
                  <a:pos x="0" y="0"/>
                </a:cxn>
                <a:cxn ang="0">
                  <a:pos x="0" y="0"/>
                </a:cxn>
                <a:cxn ang="0">
                  <a:pos x="1" y="0"/>
                </a:cxn>
                <a:cxn ang="0">
                  <a:pos x="1" y="0"/>
                </a:cxn>
                <a:cxn ang="0">
                  <a:pos x="0" y="0"/>
                </a:cxn>
                <a:cxn ang="0">
                  <a:pos x="0" y="0"/>
                </a:cxn>
              </a:cxnLst>
              <a:rect l="0" t="0" r="r" b="b"/>
              <a:pathLst>
                <a:path w="1">
                  <a:moveTo>
                    <a:pt x="0" y="0"/>
                  </a:moveTo>
                  <a:lnTo>
                    <a:pt x="0" y="0"/>
                  </a:lnTo>
                  <a:lnTo>
                    <a:pt x="0" y="0"/>
                  </a:lnTo>
                  <a:lnTo>
                    <a:pt x="0" y="0"/>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1" name="Freeform 240"/>
            <p:cNvSpPr>
              <a:spLocks/>
            </p:cNvSpPr>
            <p:nvPr/>
          </p:nvSpPr>
          <p:spPr bwMode="auto">
            <a:xfrm>
              <a:off x="4142302" y="4296513"/>
              <a:ext cx="13628" cy="11613"/>
            </a:xfrm>
            <a:custGeom>
              <a:avLst/>
              <a:gdLst/>
              <a:ahLst/>
              <a:cxnLst>
                <a:cxn ang="0">
                  <a:pos x="2" y="4"/>
                </a:cxn>
                <a:cxn ang="0">
                  <a:pos x="2" y="4"/>
                </a:cxn>
                <a:cxn ang="0">
                  <a:pos x="3" y="4"/>
                </a:cxn>
                <a:cxn ang="0">
                  <a:pos x="4" y="3"/>
                </a:cxn>
                <a:cxn ang="0">
                  <a:pos x="4" y="2"/>
                </a:cxn>
                <a:cxn ang="0">
                  <a:pos x="4" y="2"/>
                </a:cxn>
                <a:cxn ang="0">
                  <a:pos x="4" y="2"/>
                </a:cxn>
                <a:cxn ang="0">
                  <a:pos x="4" y="1"/>
                </a:cxn>
                <a:cxn ang="0">
                  <a:pos x="3" y="0"/>
                </a:cxn>
                <a:cxn ang="0">
                  <a:pos x="3" y="0"/>
                </a:cxn>
                <a:cxn ang="0">
                  <a:pos x="0" y="2"/>
                </a:cxn>
                <a:cxn ang="0">
                  <a:pos x="1" y="2"/>
                </a:cxn>
                <a:cxn ang="0">
                  <a:pos x="2" y="4"/>
                </a:cxn>
              </a:cxnLst>
              <a:rect l="0" t="0" r="r" b="b"/>
              <a:pathLst>
                <a:path w="4" h="4">
                  <a:moveTo>
                    <a:pt x="2" y="4"/>
                  </a:moveTo>
                  <a:lnTo>
                    <a:pt x="2" y="4"/>
                  </a:lnTo>
                  <a:lnTo>
                    <a:pt x="3" y="4"/>
                  </a:lnTo>
                  <a:lnTo>
                    <a:pt x="4" y="3"/>
                  </a:lnTo>
                  <a:lnTo>
                    <a:pt x="4" y="2"/>
                  </a:lnTo>
                  <a:lnTo>
                    <a:pt x="4" y="2"/>
                  </a:lnTo>
                  <a:lnTo>
                    <a:pt x="4" y="2"/>
                  </a:lnTo>
                  <a:lnTo>
                    <a:pt x="4" y="1"/>
                  </a:lnTo>
                  <a:lnTo>
                    <a:pt x="3" y="0"/>
                  </a:lnTo>
                  <a:lnTo>
                    <a:pt x="3" y="0"/>
                  </a:lnTo>
                  <a:lnTo>
                    <a:pt x="0" y="2"/>
                  </a:lnTo>
                  <a:lnTo>
                    <a:pt x="1" y="2"/>
                  </a:lnTo>
                  <a:lnTo>
                    <a:pt x="2"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2" name="Freeform 241"/>
            <p:cNvSpPr>
              <a:spLocks/>
            </p:cNvSpPr>
            <p:nvPr/>
          </p:nvSpPr>
          <p:spPr bwMode="auto">
            <a:xfrm>
              <a:off x="4125267" y="4238450"/>
              <a:ext cx="20442" cy="37741"/>
            </a:xfrm>
            <a:custGeom>
              <a:avLst/>
              <a:gdLst/>
              <a:ahLst/>
              <a:cxnLst>
                <a:cxn ang="0">
                  <a:pos x="4" y="1"/>
                </a:cxn>
                <a:cxn ang="0">
                  <a:pos x="3" y="1"/>
                </a:cxn>
                <a:cxn ang="0">
                  <a:pos x="3" y="0"/>
                </a:cxn>
                <a:cxn ang="0">
                  <a:pos x="3" y="0"/>
                </a:cxn>
                <a:cxn ang="0">
                  <a:pos x="3" y="1"/>
                </a:cxn>
                <a:cxn ang="0">
                  <a:pos x="2" y="1"/>
                </a:cxn>
                <a:cxn ang="0">
                  <a:pos x="0" y="11"/>
                </a:cxn>
                <a:cxn ang="0">
                  <a:pos x="1" y="12"/>
                </a:cxn>
                <a:cxn ang="0">
                  <a:pos x="3" y="13"/>
                </a:cxn>
                <a:cxn ang="0">
                  <a:pos x="4" y="12"/>
                </a:cxn>
                <a:cxn ang="0">
                  <a:pos x="3" y="11"/>
                </a:cxn>
                <a:cxn ang="0">
                  <a:pos x="5" y="11"/>
                </a:cxn>
                <a:cxn ang="0">
                  <a:pos x="4" y="10"/>
                </a:cxn>
                <a:cxn ang="0">
                  <a:pos x="4" y="8"/>
                </a:cxn>
                <a:cxn ang="0">
                  <a:pos x="5" y="8"/>
                </a:cxn>
                <a:cxn ang="0">
                  <a:pos x="5" y="7"/>
                </a:cxn>
                <a:cxn ang="0">
                  <a:pos x="4" y="7"/>
                </a:cxn>
                <a:cxn ang="0">
                  <a:pos x="3" y="7"/>
                </a:cxn>
                <a:cxn ang="0">
                  <a:pos x="4" y="6"/>
                </a:cxn>
                <a:cxn ang="0">
                  <a:pos x="4" y="6"/>
                </a:cxn>
                <a:cxn ang="0">
                  <a:pos x="5" y="5"/>
                </a:cxn>
                <a:cxn ang="0">
                  <a:pos x="6" y="5"/>
                </a:cxn>
                <a:cxn ang="0">
                  <a:pos x="4" y="1"/>
                </a:cxn>
                <a:cxn ang="0">
                  <a:pos x="4" y="1"/>
                </a:cxn>
              </a:cxnLst>
              <a:rect l="0" t="0" r="r" b="b"/>
              <a:pathLst>
                <a:path w="6" h="13">
                  <a:moveTo>
                    <a:pt x="4" y="1"/>
                  </a:moveTo>
                  <a:lnTo>
                    <a:pt x="3" y="1"/>
                  </a:lnTo>
                  <a:lnTo>
                    <a:pt x="3" y="0"/>
                  </a:lnTo>
                  <a:lnTo>
                    <a:pt x="3" y="0"/>
                  </a:lnTo>
                  <a:lnTo>
                    <a:pt x="3" y="1"/>
                  </a:lnTo>
                  <a:lnTo>
                    <a:pt x="2" y="1"/>
                  </a:lnTo>
                  <a:lnTo>
                    <a:pt x="0" y="11"/>
                  </a:lnTo>
                  <a:lnTo>
                    <a:pt x="1" y="12"/>
                  </a:lnTo>
                  <a:lnTo>
                    <a:pt x="3" y="13"/>
                  </a:lnTo>
                  <a:lnTo>
                    <a:pt x="4" y="12"/>
                  </a:lnTo>
                  <a:lnTo>
                    <a:pt x="3" y="11"/>
                  </a:lnTo>
                  <a:lnTo>
                    <a:pt x="5" y="11"/>
                  </a:lnTo>
                  <a:lnTo>
                    <a:pt x="4" y="10"/>
                  </a:lnTo>
                  <a:lnTo>
                    <a:pt x="4" y="8"/>
                  </a:lnTo>
                  <a:lnTo>
                    <a:pt x="5" y="8"/>
                  </a:lnTo>
                  <a:lnTo>
                    <a:pt x="5" y="7"/>
                  </a:lnTo>
                  <a:lnTo>
                    <a:pt x="4" y="7"/>
                  </a:lnTo>
                  <a:lnTo>
                    <a:pt x="3" y="7"/>
                  </a:lnTo>
                  <a:lnTo>
                    <a:pt x="4" y="6"/>
                  </a:lnTo>
                  <a:lnTo>
                    <a:pt x="4" y="6"/>
                  </a:lnTo>
                  <a:lnTo>
                    <a:pt x="5" y="5"/>
                  </a:lnTo>
                  <a:lnTo>
                    <a:pt x="6" y="5"/>
                  </a:lnTo>
                  <a:lnTo>
                    <a:pt x="4" y="1"/>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3" name="Freeform 242"/>
            <p:cNvSpPr>
              <a:spLocks/>
            </p:cNvSpPr>
            <p:nvPr/>
          </p:nvSpPr>
          <p:spPr bwMode="auto">
            <a:xfrm>
              <a:off x="4138895" y="4479413"/>
              <a:ext cx="40884" cy="40644"/>
            </a:xfrm>
            <a:custGeom>
              <a:avLst/>
              <a:gdLst/>
              <a:ahLst/>
              <a:cxnLst>
                <a:cxn ang="0">
                  <a:pos x="4" y="3"/>
                </a:cxn>
                <a:cxn ang="0">
                  <a:pos x="4" y="1"/>
                </a:cxn>
                <a:cxn ang="0">
                  <a:pos x="3" y="1"/>
                </a:cxn>
                <a:cxn ang="0">
                  <a:pos x="3" y="1"/>
                </a:cxn>
                <a:cxn ang="0">
                  <a:pos x="3" y="2"/>
                </a:cxn>
                <a:cxn ang="0">
                  <a:pos x="2" y="1"/>
                </a:cxn>
                <a:cxn ang="0">
                  <a:pos x="1" y="1"/>
                </a:cxn>
                <a:cxn ang="0">
                  <a:pos x="1" y="1"/>
                </a:cxn>
                <a:cxn ang="0">
                  <a:pos x="1" y="1"/>
                </a:cxn>
                <a:cxn ang="0">
                  <a:pos x="1" y="2"/>
                </a:cxn>
                <a:cxn ang="0">
                  <a:pos x="0" y="7"/>
                </a:cxn>
                <a:cxn ang="0">
                  <a:pos x="1" y="7"/>
                </a:cxn>
                <a:cxn ang="0">
                  <a:pos x="1" y="7"/>
                </a:cxn>
                <a:cxn ang="0">
                  <a:pos x="1" y="8"/>
                </a:cxn>
                <a:cxn ang="0">
                  <a:pos x="2" y="8"/>
                </a:cxn>
                <a:cxn ang="0">
                  <a:pos x="3" y="8"/>
                </a:cxn>
                <a:cxn ang="0">
                  <a:pos x="3" y="8"/>
                </a:cxn>
                <a:cxn ang="0">
                  <a:pos x="3" y="9"/>
                </a:cxn>
                <a:cxn ang="0">
                  <a:pos x="4" y="9"/>
                </a:cxn>
                <a:cxn ang="0">
                  <a:pos x="4" y="9"/>
                </a:cxn>
                <a:cxn ang="0">
                  <a:pos x="4" y="8"/>
                </a:cxn>
                <a:cxn ang="0">
                  <a:pos x="5" y="10"/>
                </a:cxn>
                <a:cxn ang="0">
                  <a:pos x="6" y="10"/>
                </a:cxn>
                <a:cxn ang="0">
                  <a:pos x="6" y="11"/>
                </a:cxn>
                <a:cxn ang="0">
                  <a:pos x="5" y="11"/>
                </a:cxn>
                <a:cxn ang="0">
                  <a:pos x="4" y="11"/>
                </a:cxn>
                <a:cxn ang="0">
                  <a:pos x="3" y="11"/>
                </a:cxn>
                <a:cxn ang="0">
                  <a:pos x="3" y="11"/>
                </a:cxn>
                <a:cxn ang="0">
                  <a:pos x="6" y="13"/>
                </a:cxn>
                <a:cxn ang="0">
                  <a:pos x="7" y="14"/>
                </a:cxn>
                <a:cxn ang="0">
                  <a:pos x="7" y="13"/>
                </a:cxn>
                <a:cxn ang="0">
                  <a:pos x="7" y="12"/>
                </a:cxn>
                <a:cxn ang="0">
                  <a:pos x="7" y="12"/>
                </a:cxn>
                <a:cxn ang="0">
                  <a:pos x="7" y="12"/>
                </a:cxn>
                <a:cxn ang="0">
                  <a:pos x="7" y="11"/>
                </a:cxn>
                <a:cxn ang="0">
                  <a:pos x="8" y="11"/>
                </a:cxn>
                <a:cxn ang="0">
                  <a:pos x="8" y="11"/>
                </a:cxn>
                <a:cxn ang="0">
                  <a:pos x="8" y="10"/>
                </a:cxn>
                <a:cxn ang="0">
                  <a:pos x="8" y="10"/>
                </a:cxn>
                <a:cxn ang="0">
                  <a:pos x="9" y="10"/>
                </a:cxn>
                <a:cxn ang="0">
                  <a:pos x="12" y="8"/>
                </a:cxn>
                <a:cxn ang="0">
                  <a:pos x="12" y="7"/>
                </a:cxn>
                <a:cxn ang="0">
                  <a:pos x="12" y="6"/>
                </a:cxn>
                <a:cxn ang="0">
                  <a:pos x="9" y="6"/>
                </a:cxn>
                <a:cxn ang="0">
                  <a:pos x="7" y="8"/>
                </a:cxn>
                <a:cxn ang="0">
                  <a:pos x="6" y="8"/>
                </a:cxn>
                <a:cxn ang="0">
                  <a:pos x="6" y="7"/>
                </a:cxn>
                <a:cxn ang="0">
                  <a:pos x="5" y="6"/>
                </a:cxn>
                <a:cxn ang="0">
                  <a:pos x="4" y="5"/>
                </a:cxn>
                <a:cxn ang="0">
                  <a:pos x="5" y="4"/>
                </a:cxn>
                <a:cxn ang="0">
                  <a:pos x="6" y="3"/>
                </a:cxn>
                <a:cxn ang="0">
                  <a:pos x="6" y="1"/>
                </a:cxn>
                <a:cxn ang="0">
                  <a:pos x="5" y="1"/>
                </a:cxn>
                <a:cxn ang="0">
                  <a:pos x="5" y="0"/>
                </a:cxn>
                <a:cxn ang="0">
                  <a:pos x="5" y="1"/>
                </a:cxn>
                <a:cxn ang="0">
                  <a:pos x="5" y="1"/>
                </a:cxn>
                <a:cxn ang="0">
                  <a:pos x="5" y="2"/>
                </a:cxn>
                <a:cxn ang="0">
                  <a:pos x="4" y="3"/>
                </a:cxn>
              </a:cxnLst>
              <a:rect l="0" t="0" r="r" b="b"/>
              <a:pathLst>
                <a:path w="12" h="14">
                  <a:moveTo>
                    <a:pt x="4" y="3"/>
                  </a:moveTo>
                  <a:lnTo>
                    <a:pt x="4" y="1"/>
                  </a:lnTo>
                  <a:lnTo>
                    <a:pt x="3" y="1"/>
                  </a:lnTo>
                  <a:lnTo>
                    <a:pt x="3" y="1"/>
                  </a:lnTo>
                  <a:lnTo>
                    <a:pt x="3" y="2"/>
                  </a:lnTo>
                  <a:lnTo>
                    <a:pt x="2" y="1"/>
                  </a:lnTo>
                  <a:lnTo>
                    <a:pt x="1" y="1"/>
                  </a:lnTo>
                  <a:lnTo>
                    <a:pt x="1" y="1"/>
                  </a:lnTo>
                  <a:lnTo>
                    <a:pt x="1" y="1"/>
                  </a:lnTo>
                  <a:lnTo>
                    <a:pt x="1" y="2"/>
                  </a:lnTo>
                  <a:lnTo>
                    <a:pt x="0" y="7"/>
                  </a:lnTo>
                  <a:lnTo>
                    <a:pt x="1" y="7"/>
                  </a:lnTo>
                  <a:lnTo>
                    <a:pt x="1" y="7"/>
                  </a:lnTo>
                  <a:lnTo>
                    <a:pt x="1" y="8"/>
                  </a:lnTo>
                  <a:lnTo>
                    <a:pt x="2" y="8"/>
                  </a:lnTo>
                  <a:lnTo>
                    <a:pt x="3" y="8"/>
                  </a:lnTo>
                  <a:lnTo>
                    <a:pt x="3" y="8"/>
                  </a:lnTo>
                  <a:lnTo>
                    <a:pt x="3" y="9"/>
                  </a:lnTo>
                  <a:lnTo>
                    <a:pt x="4" y="9"/>
                  </a:lnTo>
                  <a:lnTo>
                    <a:pt x="4" y="9"/>
                  </a:lnTo>
                  <a:lnTo>
                    <a:pt x="4" y="8"/>
                  </a:lnTo>
                  <a:lnTo>
                    <a:pt x="5" y="10"/>
                  </a:lnTo>
                  <a:lnTo>
                    <a:pt x="6" y="10"/>
                  </a:lnTo>
                  <a:lnTo>
                    <a:pt x="6" y="11"/>
                  </a:lnTo>
                  <a:lnTo>
                    <a:pt x="5" y="11"/>
                  </a:lnTo>
                  <a:lnTo>
                    <a:pt x="4" y="11"/>
                  </a:lnTo>
                  <a:lnTo>
                    <a:pt x="3" y="11"/>
                  </a:lnTo>
                  <a:lnTo>
                    <a:pt x="3" y="11"/>
                  </a:lnTo>
                  <a:lnTo>
                    <a:pt x="6" y="13"/>
                  </a:lnTo>
                  <a:lnTo>
                    <a:pt x="7" y="14"/>
                  </a:lnTo>
                  <a:lnTo>
                    <a:pt x="7" y="13"/>
                  </a:lnTo>
                  <a:lnTo>
                    <a:pt x="7" y="12"/>
                  </a:lnTo>
                  <a:lnTo>
                    <a:pt x="7" y="12"/>
                  </a:lnTo>
                  <a:lnTo>
                    <a:pt x="7" y="12"/>
                  </a:lnTo>
                  <a:lnTo>
                    <a:pt x="7" y="11"/>
                  </a:lnTo>
                  <a:lnTo>
                    <a:pt x="8" y="11"/>
                  </a:lnTo>
                  <a:lnTo>
                    <a:pt x="8" y="11"/>
                  </a:lnTo>
                  <a:lnTo>
                    <a:pt x="8" y="10"/>
                  </a:lnTo>
                  <a:lnTo>
                    <a:pt x="8" y="10"/>
                  </a:lnTo>
                  <a:lnTo>
                    <a:pt x="9" y="10"/>
                  </a:lnTo>
                  <a:lnTo>
                    <a:pt x="12" y="8"/>
                  </a:lnTo>
                  <a:lnTo>
                    <a:pt x="12" y="7"/>
                  </a:lnTo>
                  <a:lnTo>
                    <a:pt x="12" y="6"/>
                  </a:lnTo>
                  <a:lnTo>
                    <a:pt x="9" y="6"/>
                  </a:lnTo>
                  <a:lnTo>
                    <a:pt x="7" y="8"/>
                  </a:lnTo>
                  <a:lnTo>
                    <a:pt x="6" y="8"/>
                  </a:lnTo>
                  <a:lnTo>
                    <a:pt x="6" y="7"/>
                  </a:lnTo>
                  <a:lnTo>
                    <a:pt x="5" y="6"/>
                  </a:lnTo>
                  <a:lnTo>
                    <a:pt x="4" y="5"/>
                  </a:lnTo>
                  <a:lnTo>
                    <a:pt x="5" y="4"/>
                  </a:lnTo>
                  <a:lnTo>
                    <a:pt x="6" y="3"/>
                  </a:lnTo>
                  <a:lnTo>
                    <a:pt x="6" y="1"/>
                  </a:lnTo>
                  <a:lnTo>
                    <a:pt x="5" y="1"/>
                  </a:lnTo>
                  <a:lnTo>
                    <a:pt x="5" y="0"/>
                  </a:lnTo>
                  <a:lnTo>
                    <a:pt x="5" y="1"/>
                  </a:lnTo>
                  <a:lnTo>
                    <a:pt x="5" y="1"/>
                  </a:lnTo>
                  <a:lnTo>
                    <a:pt x="5" y="2"/>
                  </a:lnTo>
                  <a:lnTo>
                    <a:pt x="4"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4" name="Freeform 243"/>
            <p:cNvSpPr>
              <a:spLocks/>
            </p:cNvSpPr>
            <p:nvPr/>
          </p:nvSpPr>
          <p:spPr bwMode="auto">
            <a:xfrm>
              <a:off x="4370570" y="4470704"/>
              <a:ext cx="13628" cy="8710"/>
            </a:xfrm>
            <a:custGeom>
              <a:avLst/>
              <a:gdLst/>
              <a:ahLst/>
              <a:cxnLst>
                <a:cxn ang="0">
                  <a:pos x="3" y="3"/>
                </a:cxn>
                <a:cxn ang="0">
                  <a:pos x="4" y="1"/>
                </a:cxn>
                <a:cxn ang="0">
                  <a:pos x="3" y="1"/>
                </a:cxn>
                <a:cxn ang="0">
                  <a:pos x="3" y="1"/>
                </a:cxn>
                <a:cxn ang="0">
                  <a:pos x="3" y="1"/>
                </a:cxn>
                <a:cxn ang="0">
                  <a:pos x="2" y="1"/>
                </a:cxn>
                <a:cxn ang="0">
                  <a:pos x="2" y="1"/>
                </a:cxn>
                <a:cxn ang="0">
                  <a:pos x="1" y="1"/>
                </a:cxn>
                <a:cxn ang="0">
                  <a:pos x="1" y="2"/>
                </a:cxn>
                <a:cxn ang="0">
                  <a:pos x="1" y="1"/>
                </a:cxn>
                <a:cxn ang="0">
                  <a:pos x="1" y="1"/>
                </a:cxn>
                <a:cxn ang="0">
                  <a:pos x="1" y="0"/>
                </a:cxn>
                <a:cxn ang="0">
                  <a:pos x="1" y="0"/>
                </a:cxn>
                <a:cxn ang="0">
                  <a:pos x="0" y="0"/>
                </a:cxn>
                <a:cxn ang="0">
                  <a:pos x="1" y="1"/>
                </a:cxn>
                <a:cxn ang="0">
                  <a:pos x="2" y="3"/>
                </a:cxn>
                <a:cxn ang="0">
                  <a:pos x="3" y="3"/>
                </a:cxn>
                <a:cxn ang="0">
                  <a:pos x="3" y="3"/>
                </a:cxn>
              </a:cxnLst>
              <a:rect l="0" t="0" r="r" b="b"/>
              <a:pathLst>
                <a:path w="4" h="3">
                  <a:moveTo>
                    <a:pt x="3" y="3"/>
                  </a:moveTo>
                  <a:lnTo>
                    <a:pt x="4" y="1"/>
                  </a:lnTo>
                  <a:lnTo>
                    <a:pt x="3" y="1"/>
                  </a:lnTo>
                  <a:lnTo>
                    <a:pt x="3" y="1"/>
                  </a:lnTo>
                  <a:lnTo>
                    <a:pt x="3" y="1"/>
                  </a:lnTo>
                  <a:lnTo>
                    <a:pt x="2" y="1"/>
                  </a:lnTo>
                  <a:lnTo>
                    <a:pt x="2" y="1"/>
                  </a:lnTo>
                  <a:lnTo>
                    <a:pt x="1" y="1"/>
                  </a:lnTo>
                  <a:lnTo>
                    <a:pt x="1" y="2"/>
                  </a:lnTo>
                  <a:lnTo>
                    <a:pt x="1" y="1"/>
                  </a:lnTo>
                  <a:lnTo>
                    <a:pt x="1" y="1"/>
                  </a:lnTo>
                  <a:lnTo>
                    <a:pt x="1" y="0"/>
                  </a:lnTo>
                  <a:lnTo>
                    <a:pt x="1" y="0"/>
                  </a:lnTo>
                  <a:lnTo>
                    <a:pt x="0" y="0"/>
                  </a:lnTo>
                  <a:lnTo>
                    <a:pt x="1" y="1"/>
                  </a:lnTo>
                  <a:lnTo>
                    <a:pt x="2" y="3"/>
                  </a:lnTo>
                  <a:lnTo>
                    <a:pt x="3" y="3"/>
                  </a:lnTo>
                  <a:lnTo>
                    <a:pt x="3"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5" name="Freeform 244"/>
            <p:cNvSpPr>
              <a:spLocks/>
            </p:cNvSpPr>
            <p:nvPr/>
          </p:nvSpPr>
          <p:spPr bwMode="auto">
            <a:xfrm>
              <a:off x="4309244" y="4551992"/>
              <a:ext cx="17035" cy="2903"/>
            </a:xfrm>
            <a:custGeom>
              <a:avLst/>
              <a:gdLst/>
              <a:ahLst/>
              <a:cxnLst>
                <a:cxn ang="0">
                  <a:pos x="4" y="1"/>
                </a:cxn>
                <a:cxn ang="0">
                  <a:pos x="3" y="1"/>
                </a:cxn>
                <a:cxn ang="0">
                  <a:pos x="1" y="1"/>
                </a:cxn>
                <a:cxn ang="0">
                  <a:pos x="0" y="1"/>
                </a:cxn>
                <a:cxn ang="0">
                  <a:pos x="0" y="1"/>
                </a:cxn>
                <a:cxn ang="0">
                  <a:pos x="0" y="1"/>
                </a:cxn>
                <a:cxn ang="0">
                  <a:pos x="1" y="1"/>
                </a:cxn>
                <a:cxn ang="0">
                  <a:pos x="2" y="1"/>
                </a:cxn>
                <a:cxn ang="0">
                  <a:pos x="3" y="1"/>
                </a:cxn>
                <a:cxn ang="0">
                  <a:pos x="3" y="1"/>
                </a:cxn>
                <a:cxn ang="0">
                  <a:pos x="4" y="1"/>
                </a:cxn>
                <a:cxn ang="0">
                  <a:pos x="5" y="1"/>
                </a:cxn>
                <a:cxn ang="0">
                  <a:pos x="5" y="1"/>
                </a:cxn>
                <a:cxn ang="0">
                  <a:pos x="5" y="0"/>
                </a:cxn>
                <a:cxn ang="0">
                  <a:pos x="5" y="0"/>
                </a:cxn>
                <a:cxn ang="0">
                  <a:pos x="4" y="1"/>
                </a:cxn>
              </a:cxnLst>
              <a:rect l="0" t="0" r="r" b="b"/>
              <a:pathLst>
                <a:path w="5" h="1">
                  <a:moveTo>
                    <a:pt x="4" y="1"/>
                  </a:moveTo>
                  <a:lnTo>
                    <a:pt x="3" y="1"/>
                  </a:lnTo>
                  <a:lnTo>
                    <a:pt x="1" y="1"/>
                  </a:lnTo>
                  <a:lnTo>
                    <a:pt x="0" y="1"/>
                  </a:lnTo>
                  <a:lnTo>
                    <a:pt x="0" y="1"/>
                  </a:lnTo>
                  <a:lnTo>
                    <a:pt x="0" y="1"/>
                  </a:lnTo>
                  <a:lnTo>
                    <a:pt x="1" y="1"/>
                  </a:lnTo>
                  <a:lnTo>
                    <a:pt x="2" y="1"/>
                  </a:lnTo>
                  <a:lnTo>
                    <a:pt x="3" y="1"/>
                  </a:lnTo>
                  <a:lnTo>
                    <a:pt x="3" y="1"/>
                  </a:lnTo>
                  <a:lnTo>
                    <a:pt x="4" y="1"/>
                  </a:lnTo>
                  <a:lnTo>
                    <a:pt x="5" y="1"/>
                  </a:lnTo>
                  <a:lnTo>
                    <a:pt x="5" y="1"/>
                  </a:lnTo>
                  <a:lnTo>
                    <a:pt x="5" y="0"/>
                  </a:lnTo>
                  <a:lnTo>
                    <a:pt x="5" y="0"/>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6" name="Freeform 245"/>
            <p:cNvSpPr>
              <a:spLocks/>
            </p:cNvSpPr>
            <p:nvPr/>
          </p:nvSpPr>
          <p:spPr bwMode="auto">
            <a:xfrm>
              <a:off x="4190000" y="4557799"/>
              <a:ext cx="3407" cy="5806"/>
            </a:xfrm>
            <a:custGeom>
              <a:avLst/>
              <a:gdLst/>
              <a:ahLst/>
              <a:cxnLst>
                <a:cxn ang="0">
                  <a:pos x="0" y="1"/>
                </a:cxn>
                <a:cxn ang="0">
                  <a:pos x="0" y="1"/>
                </a:cxn>
                <a:cxn ang="0">
                  <a:pos x="0" y="1"/>
                </a:cxn>
                <a:cxn ang="0">
                  <a:pos x="0" y="2"/>
                </a:cxn>
                <a:cxn ang="0">
                  <a:pos x="1" y="2"/>
                </a:cxn>
                <a:cxn ang="0">
                  <a:pos x="1" y="2"/>
                </a:cxn>
                <a:cxn ang="0">
                  <a:pos x="1" y="2"/>
                </a:cxn>
                <a:cxn ang="0">
                  <a:pos x="1" y="2"/>
                </a:cxn>
                <a:cxn ang="0">
                  <a:pos x="1" y="0"/>
                </a:cxn>
                <a:cxn ang="0">
                  <a:pos x="0" y="1"/>
                </a:cxn>
              </a:cxnLst>
              <a:rect l="0" t="0" r="r" b="b"/>
              <a:pathLst>
                <a:path w="1" h="2">
                  <a:moveTo>
                    <a:pt x="0" y="1"/>
                  </a:moveTo>
                  <a:lnTo>
                    <a:pt x="0" y="1"/>
                  </a:lnTo>
                  <a:lnTo>
                    <a:pt x="0" y="1"/>
                  </a:lnTo>
                  <a:lnTo>
                    <a:pt x="0" y="2"/>
                  </a:lnTo>
                  <a:lnTo>
                    <a:pt x="1" y="2"/>
                  </a:lnTo>
                  <a:lnTo>
                    <a:pt x="1" y="2"/>
                  </a:lnTo>
                  <a:lnTo>
                    <a:pt x="1" y="2"/>
                  </a:lnTo>
                  <a:lnTo>
                    <a:pt x="1" y="2"/>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7" name="Freeform 246"/>
            <p:cNvSpPr>
              <a:spLocks/>
            </p:cNvSpPr>
            <p:nvPr/>
          </p:nvSpPr>
          <p:spPr bwMode="auto">
            <a:xfrm>
              <a:off x="4196814" y="4563605"/>
              <a:ext cx="3407" cy="2903"/>
            </a:xfrm>
            <a:custGeom>
              <a:avLst/>
              <a:gdLst/>
              <a:ahLst/>
              <a:cxnLst>
                <a:cxn ang="0">
                  <a:pos x="1" y="0"/>
                </a:cxn>
                <a:cxn ang="0">
                  <a:pos x="0" y="0"/>
                </a:cxn>
                <a:cxn ang="0">
                  <a:pos x="0" y="0"/>
                </a:cxn>
                <a:cxn ang="0">
                  <a:pos x="0" y="1"/>
                </a:cxn>
                <a:cxn ang="0">
                  <a:pos x="0" y="1"/>
                </a:cxn>
                <a:cxn ang="0">
                  <a:pos x="1" y="1"/>
                </a:cxn>
                <a:cxn ang="0">
                  <a:pos x="1" y="1"/>
                </a:cxn>
                <a:cxn ang="0">
                  <a:pos x="1" y="1"/>
                </a:cxn>
                <a:cxn ang="0">
                  <a:pos x="1" y="0"/>
                </a:cxn>
                <a:cxn ang="0">
                  <a:pos x="1" y="0"/>
                </a:cxn>
              </a:cxnLst>
              <a:rect l="0" t="0" r="r" b="b"/>
              <a:pathLst>
                <a:path w="1" h="1">
                  <a:moveTo>
                    <a:pt x="1" y="0"/>
                  </a:moveTo>
                  <a:lnTo>
                    <a:pt x="0" y="0"/>
                  </a:lnTo>
                  <a:lnTo>
                    <a:pt x="0" y="0"/>
                  </a:lnTo>
                  <a:lnTo>
                    <a:pt x="0" y="1"/>
                  </a:lnTo>
                  <a:lnTo>
                    <a:pt x="0" y="1"/>
                  </a:lnTo>
                  <a:lnTo>
                    <a:pt x="1" y="1"/>
                  </a:lnTo>
                  <a:lnTo>
                    <a:pt x="1" y="1"/>
                  </a:lnTo>
                  <a:lnTo>
                    <a:pt x="1"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8" name="Freeform 247"/>
            <p:cNvSpPr>
              <a:spLocks/>
            </p:cNvSpPr>
            <p:nvPr/>
          </p:nvSpPr>
          <p:spPr bwMode="auto">
            <a:xfrm>
              <a:off x="4166151" y="4528767"/>
              <a:ext cx="23849" cy="14516"/>
            </a:xfrm>
            <a:custGeom>
              <a:avLst/>
              <a:gdLst/>
              <a:ahLst/>
              <a:cxnLst>
                <a:cxn ang="0">
                  <a:pos x="5" y="4"/>
                </a:cxn>
                <a:cxn ang="0">
                  <a:pos x="6" y="5"/>
                </a:cxn>
                <a:cxn ang="0">
                  <a:pos x="6" y="5"/>
                </a:cxn>
                <a:cxn ang="0">
                  <a:pos x="7" y="4"/>
                </a:cxn>
                <a:cxn ang="0">
                  <a:pos x="7" y="3"/>
                </a:cxn>
                <a:cxn ang="0">
                  <a:pos x="6" y="2"/>
                </a:cxn>
                <a:cxn ang="0">
                  <a:pos x="6" y="2"/>
                </a:cxn>
                <a:cxn ang="0">
                  <a:pos x="6" y="3"/>
                </a:cxn>
                <a:cxn ang="0">
                  <a:pos x="6" y="2"/>
                </a:cxn>
                <a:cxn ang="0">
                  <a:pos x="5" y="2"/>
                </a:cxn>
                <a:cxn ang="0">
                  <a:pos x="5" y="1"/>
                </a:cxn>
                <a:cxn ang="0">
                  <a:pos x="4" y="1"/>
                </a:cxn>
                <a:cxn ang="0">
                  <a:pos x="3" y="2"/>
                </a:cxn>
                <a:cxn ang="0">
                  <a:pos x="3" y="2"/>
                </a:cxn>
                <a:cxn ang="0">
                  <a:pos x="3" y="2"/>
                </a:cxn>
                <a:cxn ang="0">
                  <a:pos x="3" y="1"/>
                </a:cxn>
                <a:cxn ang="0">
                  <a:pos x="3" y="1"/>
                </a:cxn>
                <a:cxn ang="0">
                  <a:pos x="3" y="1"/>
                </a:cxn>
                <a:cxn ang="0">
                  <a:pos x="2" y="1"/>
                </a:cxn>
                <a:cxn ang="0">
                  <a:pos x="2" y="0"/>
                </a:cxn>
                <a:cxn ang="0">
                  <a:pos x="2" y="0"/>
                </a:cxn>
                <a:cxn ang="0">
                  <a:pos x="2" y="0"/>
                </a:cxn>
                <a:cxn ang="0">
                  <a:pos x="2" y="1"/>
                </a:cxn>
                <a:cxn ang="0">
                  <a:pos x="1" y="1"/>
                </a:cxn>
                <a:cxn ang="0">
                  <a:pos x="0" y="1"/>
                </a:cxn>
                <a:cxn ang="0">
                  <a:pos x="1" y="2"/>
                </a:cxn>
                <a:cxn ang="0">
                  <a:pos x="2" y="3"/>
                </a:cxn>
                <a:cxn ang="0">
                  <a:pos x="2" y="3"/>
                </a:cxn>
                <a:cxn ang="0">
                  <a:pos x="2" y="4"/>
                </a:cxn>
                <a:cxn ang="0">
                  <a:pos x="3" y="4"/>
                </a:cxn>
                <a:cxn ang="0">
                  <a:pos x="3" y="4"/>
                </a:cxn>
                <a:cxn ang="0">
                  <a:pos x="3" y="4"/>
                </a:cxn>
                <a:cxn ang="0">
                  <a:pos x="3" y="3"/>
                </a:cxn>
                <a:cxn ang="0">
                  <a:pos x="5" y="4"/>
                </a:cxn>
              </a:cxnLst>
              <a:rect l="0" t="0" r="r" b="b"/>
              <a:pathLst>
                <a:path w="7" h="5">
                  <a:moveTo>
                    <a:pt x="5" y="4"/>
                  </a:moveTo>
                  <a:lnTo>
                    <a:pt x="6" y="5"/>
                  </a:lnTo>
                  <a:lnTo>
                    <a:pt x="6" y="5"/>
                  </a:lnTo>
                  <a:lnTo>
                    <a:pt x="7" y="4"/>
                  </a:lnTo>
                  <a:lnTo>
                    <a:pt x="7" y="3"/>
                  </a:lnTo>
                  <a:lnTo>
                    <a:pt x="6" y="2"/>
                  </a:lnTo>
                  <a:lnTo>
                    <a:pt x="6" y="2"/>
                  </a:lnTo>
                  <a:lnTo>
                    <a:pt x="6" y="3"/>
                  </a:lnTo>
                  <a:lnTo>
                    <a:pt x="6" y="2"/>
                  </a:lnTo>
                  <a:lnTo>
                    <a:pt x="5" y="2"/>
                  </a:lnTo>
                  <a:lnTo>
                    <a:pt x="5" y="1"/>
                  </a:lnTo>
                  <a:lnTo>
                    <a:pt x="4" y="1"/>
                  </a:lnTo>
                  <a:lnTo>
                    <a:pt x="3" y="2"/>
                  </a:lnTo>
                  <a:lnTo>
                    <a:pt x="3" y="2"/>
                  </a:lnTo>
                  <a:lnTo>
                    <a:pt x="3" y="2"/>
                  </a:lnTo>
                  <a:lnTo>
                    <a:pt x="3" y="1"/>
                  </a:lnTo>
                  <a:lnTo>
                    <a:pt x="3" y="1"/>
                  </a:lnTo>
                  <a:lnTo>
                    <a:pt x="3" y="1"/>
                  </a:lnTo>
                  <a:lnTo>
                    <a:pt x="2" y="1"/>
                  </a:lnTo>
                  <a:lnTo>
                    <a:pt x="2" y="0"/>
                  </a:lnTo>
                  <a:lnTo>
                    <a:pt x="2" y="0"/>
                  </a:lnTo>
                  <a:lnTo>
                    <a:pt x="2" y="0"/>
                  </a:lnTo>
                  <a:lnTo>
                    <a:pt x="2" y="1"/>
                  </a:lnTo>
                  <a:lnTo>
                    <a:pt x="1" y="1"/>
                  </a:lnTo>
                  <a:lnTo>
                    <a:pt x="0" y="1"/>
                  </a:lnTo>
                  <a:lnTo>
                    <a:pt x="1" y="2"/>
                  </a:lnTo>
                  <a:lnTo>
                    <a:pt x="2" y="3"/>
                  </a:lnTo>
                  <a:lnTo>
                    <a:pt x="2" y="3"/>
                  </a:lnTo>
                  <a:lnTo>
                    <a:pt x="2" y="4"/>
                  </a:lnTo>
                  <a:lnTo>
                    <a:pt x="3" y="4"/>
                  </a:lnTo>
                  <a:lnTo>
                    <a:pt x="3" y="4"/>
                  </a:lnTo>
                  <a:lnTo>
                    <a:pt x="3" y="4"/>
                  </a:lnTo>
                  <a:lnTo>
                    <a:pt x="3" y="3"/>
                  </a:lnTo>
                  <a:lnTo>
                    <a:pt x="5"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9" name="Freeform 248"/>
            <p:cNvSpPr>
              <a:spLocks/>
            </p:cNvSpPr>
            <p:nvPr/>
          </p:nvSpPr>
          <p:spPr bwMode="auto">
            <a:xfrm>
              <a:off x="4138895" y="4514251"/>
              <a:ext cx="27256" cy="20322"/>
            </a:xfrm>
            <a:custGeom>
              <a:avLst/>
              <a:gdLst/>
              <a:ahLst/>
              <a:cxnLst>
                <a:cxn ang="0">
                  <a:pos x="7" y="3"/>
                </a:cxn>
                <a:cxn ang="0">
                  <a:pos x="7" y="3"/>
                </a:cxn>
                <a:cxn ang="0">
                  <a:pos x="7" y="3"/>
                </a:cxn>
                <a:cxn ang="0">
                  <a:pos x="6" y="3"/>
                </a:cxn>
                <a:cxn ang="0">
                  <a:pos x="6" y="3"/>
                </a:cxn>
                <a:cxn ang="0">
                  <a:pos x="5" y="1"/>
                </a:cxn>
                <a:cxn ang="0">
                  <a:pos x="5" y="2"/>
                </a:cxn>
                <a:cxn ang="0">
                  <a:pos x="4" y="1"/>
                </a:cxn>
                <a:cxn ang="0">
                  <a:pos x="3" y="1"/>
                </a:cxn>
                <a:cxn ang="0">
                  <a:pos x="3" y="1"/>
                </a:cxn>
                <a:cxn ang="0">
                  <a:pos x="3" y="2"/>
                </a:cxn>
                <a:cxn ang="0">
                  <a:pos x="3" y="2"/>
                </a:cxn>
                <a:cxn ang="0">
                  <a:pos x="3" y="1"/>
                </a:cxn>
                <a:cxn ang="0">
                  <a:pos x="2" y="1"/>
                </a:cxn>
                <a:cxn ang="0">
                  <a:pos x="2" y="0"/>
                </a:cxn>
                <a:cxn ang="0">
                  <a:pos x="1" y="0"/>
                </a:cxn>
                <a:cxn ang="0">
                  <a:pos x="0" y="0"/>
                </a:cxn>
                <a:cxn ang="0">
                  <a:pos x="0" y="1"/>
                </a:cxn>
                <a:cxn ang="0">
                  <a:pos x="0" y="1"/>
                </a:cxn>
                <a:cxn ang="0">
                  <a:pos x="1" y="3"/>
                </a:cxn>
                <a:cxn ang="0">
                  <a:pos x="1" y="4"/>
                </a:cxn>
                <a:cxn ang="0">
                  <a:pos x="3" y="4"/>
                </a:cxn>
                <a:cxn ang="0">
                  <a:pos x="3" y="6"/>
                </a:cxn>
                <a:cxn ang="0">
                  <a:pos x="3" y="7"/>
                </a:cxn>
                <a:cxn ang="0">
                  <a:pos x="5" y="7"/>
                </a:cxn>
                <a:cxn ang="0">
                  <a:pos x="4" y="7"/>
                </a:cxn>
                <a:cxn ang="0">
                  <a:pos x="4" y="7"/>
                </a:cxn>
                <a:cxn ang="0">
                  <a:pos x="5" y="7"/>
                </a:cxn>
                <a:cxn ang="0">
                  <a:pos x="6" y="7"/>
                </a:cxn>
                <a:cxn ang="0">
                  <a:pos x="6" y="7"/>
                </a:cxn>
                <a:cxn ang="0">
                  <a:pos x="6" y="7"/>
                </a:cxn>
                <a:cxn ang="0">
                  <a:pos x="6" y="7"/>
                </a:cxn>
                <a:cxn ang="0">
                  <a:pos x="7" y="7"/>
                </a:cxn>
                <a:cxn ang="0">
                  <a:pos x="7" y="7"/>
                </a:cxn>
                <a:cxn ang="0">
                  <a:pos x="7" y="7"/>
                </a:cxn>
                <a:cxn ang="0">
                  <a:pos x="7" y="5"/>
                </a:cxn>
                <a:cxn ang="0">
                  <a:pos x="8" y="5"/>
                </a:cxn>
                <a:cxn ang="0">
                  <a:pos x="8" y="4"/>
                </a:cxn>
                <a:cxn ang="0">
                  <a:pos x="8" y="3"/>
                </a:cxn>
                <a:cxn ang="0">
                  <a:pos x="7" y="3"/>
                </a:cxn>
              </a:cxnLst>
              <a:rect l="0" t="0" r="r" b="b"/>
              <a:pathLst>
                <a:path w="8" h="7">
                  <a:moveTo>
                    <a:pt x="7" y="3"/>
                  </a:moveTo>
                  <a:lnTo>
                    <a:pt x="7" y="3"/>
                  </a:lnTo>
                  <a:lnTo>
                    <a:pt x="7" y="3"/>
                  </a:lnTo>
                  <a:lnTo>
                    <a:pt x="6" y="3"/>
                  </a:lnTo>
                  <a:lnTo>
                    <a:pt x="6" y="3"/>
                  </a:lnTo>
                  <a:lnTo>
                    <a:pt x="5" y="1"/>
                  </a:lnTo>
                  <a:lnTo>
                    <a:pt x="5" y="2"/>
                  </a:lnTo>
                  <a:lnTo>
                    <a:pt x="4" y="1"/>
                  </a:lnTo>
                  <a:lnTo>
                    <a:pt x="3" y="1"/>
                  </a:lnTo>
                  <a:lnTo>
                    <a:pt x="3" y="1"/>
                  </a:lnTo>
                  <a:lnTo>
                    <a:pt x="3" y="2"/>
                  </a:lnTo>
                  <a:lnTo>
                    <a:pt x="3" y="2"/>
                  </a:lnTo>
                  <a:lnTo>
                    <a:pt x="3" y="1"/>
                  </a:lnTo>
                  <a:lnTo>
                    <a:pt x="2" y="1"/>
                  </a:lnTo>
                  <a:lnTo>
                    <a:pt x="2" y="0"/>
                  </a:lnTo>
                  <a:lnTo>
                    <a:pt x="1" y="0"/>
                  </a:lnTo>
                  <a:lnTo>
                    <a:pt x="0" y="0"/>
                  </a:lnTo>
                  <a:lnTo>
                    <a:pt x="0" y="1"/>
                  </a:lnTo>
                  <a:lnTo>
                    <a:pt x="0" y="1"/>
                  </a:lnTo>
                  <a:lnTo>
                    <a:pt x="1" y="3"/>
                  </a:lnTo>
                  <a:lnTo>
                    <a:pt x="1" y="4"/>
                  </a:lnTo>
                  <a:lnTo>
                    <a:pt x="3" y="4"/>
                  </a:lnTo>
                  <a:lnTo>
                    <a:pt x="3" y="6"/>
                  </a:lnTo>
                  <a:lnTo>
                    <a:pt x="3" y="7"/>
                  </a:lnTo>
                  <a:lnTo>
                    <a:pt x="5" y="7"/>
                  </a:lnTo>
                  <a:lnTo>
                    <a:pt x="4" y="7"/>
                  </a:lnTo>
                  <a:lnTo>
                    <a:pt x="4" y="7"/>
                  </a:lnTo>
                  <a:lnTo>
                    <a:pt x="5" y="7"/>
                  </a:lnTo>
                  <a:lnTo>
                    <a:pt x="6" y="7"/>
                  </a:lnTo>
                  <a:lnTo>
                    <a:pt x="6" y="7"/>
                  </a:lnTo>
                  <a:lnTo>
                    <a:pt x="6" y="7"/>
                  </a:lnTo>
                  <a:lnTo>
                    <a:pt x="6" y="7"/>
                  </a:lnTo>
                  <a:lnTo>
                    <a:pt x="7" y="7"/>
                  </a:lnTo>
                  <a:lnTo>
                    <a:pt x="7" y="7"/>
                  </a:lnTo>
                  <a:lnTo>
                    <a:pt x="7" y="7"/>
                  </a:lnTo>
                  <a:lnTo>
                    <a:pt x="7" y="5"/>
                  </a:lnTo>
                  <a:lnTo>
                    <a:pt x="8" y="5"/>
                  </a:lnTo>
                  <a:lnTo>
                    <a:pt x="8" y="4"/>
                  </a:lnTo>
                  <a:lnTo>
                    <a:pt x="8" y="3"/>
                  </a:lnTo>
                  <a:lnTo>
                    <a:pt x="7"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0" name="Freeform 249"/>
            <p:cNvSpPr>
              <a:spLocks/>
            </p:cNvSpPr>
            <p:nvPr/>
          </p:nvSpPr>
          <p:spPr bwMode="auto">
            <a:xfrm>
              <a:off x="4183186" y="4491026"/>
              <a:ext cx="51105" cy="66773"/>
            </a:xfrm>
            <a:custGeom>
              <a:avLst/>
              <a:gdLst/>
              <a:ahLst/>
              <a:cxnLst>
                <a:cxn ang="0">
                  <a:pos x="13" y="23"/>
                </a:cxn>
                <a:cxn ang="0">
                  <a:pos x="14" y="22"/>
                </a:cxn>
                <a:cxn ang="0">
                  <a:pos x="15" y="2"/>
                </a:cxn>
                <a:cxn ang="0">
                  <a:pos x="13" y="1"/>
                </a:cxn>
                <a:cxn ang="0">
                  <a:pos x="12" y="1"/>
                </a:cxn>
                <a:cxn ang="0">
                  <a:pos x="9" y="0"/>
                </a:cxn>
                <a:cxn ang="0">
                  <a:pos x="8" y="3"/>
                </a:cxn>
                <a:cxn ang="0">
                  <a:pos x="7" y="3"/>
                </a:cxn>
                <a:cxn ang="0">
                  <a:pos x="6" y="3"/>
                </a:cxn>
                <a:cxn ang="0">
                  <a:pos x="7" y="4"/>
                </a:cxn>
                <a:cxn ang="0">
                  <a:pos x="6" y="5"/>
                </a:cxn>
                <a:cxn ang="0">
                  <a:pos x="5" y="5"/>
                </a:cxn>
                <a:cxn ang="0">
                  <a:pos x="5" y="8"/>
                </a:cxn>
                <a:cxn ang="0">
                  <a:pos x="8" y="8"/>
                </a:cxn>
                <a:cxn ang="0">
                  <a:pos x="11" y="8"/>
                </a:cxn>
                <a:cxn ang="0">
                  <a:pos x="11" y="10"/>
                </a:cxn>
                <a:cxn ang="0">
                  <a:pos x="8" y="11"/>
                </a:cxn>
                <a:cxn ang="0">
                  <a:pos x="7" y="12"/>
                </a:cxn>
                <a:cxn ang="0">
                  <a:pos x="8" y="15"/>
                </a:cxn>
                <a:cxn ang="0">
                  <a:pos x="11" y="18"/>
                </a:cxn>
                <a:cxn ang="0">
                  <a:pos x="10" y="18"/>
                </a:cxn>
                <a:cxn ang="0">
                  <a:pos x="8" y="17"/>
                </a:cxn>
                <a:cxn ang="0">
                  <a:pos x="7" y="16"/>
                </a:cxn>
                <a:cxn ang="0">
                  <a:pos x="6" y="18"/>
                </a:cxn>
                <a:cxn ang="0">
                  <a:pos x="7" y="18"/>
                </a:cxn>
                <a:cxn ang="0">
                  <a:pos x="6" y="18"/>
                </a:cxn>
                <a:cxn ang="0">
                  <a:pos x="2" y="16"/>
                </a:cxn>
                <a:cxn ang="0">
                  <a:pos x="4" y="18"/>
                </a:cxn>
                <a:cxn ang="0">
                  <a:pos x="3" y="18"/>
                </a:cxn>
                <a:cxn ang="0">
                  <a:pos x="1" y="18"/>
                </a:cxn>
                <a:cxn ang="0">
                  <a:pos x="0" y="19"/>
                </a:cxn>
                <a:cxn ang="0">
                  <a:pos x="1" y="20"/>
                </a:cxn>
                <a:cxn ang="0">
                  <a:pos x="1" y="21"/>
                </a:cxn>
                <a:cxn ang="0">
                  <a:pos x="3" y="21"/>
                </a:cxn>
                <a:cxn ang="0">
                  <a:pos x="2" y="22"/>
                </a:cxn>
                <a:cxn ang="0">
                  <a:pos x="3" y="22"/>
                </a:cxn>
                <a:cxn ang="0">
                  <a:pos x="4" y="22"/>
                </a:cxn>
                <a:cxn ang="0">
                  <a:pos x="6" y="22"/>
                </a:cxn>
                <a:cxn ang="0">
                  <a:pos x="8" y="22"/>
                </a:cxn>
                <a:cxn ang="0">
                  <a:pos x="13" y="23"/>
                </a:cxn>
              </a:cxnLst>
              <a:rect l="0" t="0" r="r" b="b"/>
              <a:pathLst>
                <a:path w="15" h="23">
                  <a:moveTo>
                    <a:pt x="13" y="23"/>
                  </a:moveTo>
                  <a:lnTo>
                    <a:pt x="13" y="23"/>
                  </a:lnTo>
                  <a:lnTo>
                    <a:pt x="15" y="23"/>
                  </a:lnTo>
                  <a:lnTo>
                    <a:pt x="14" y="22"/>
                  </a:lnTo>
                  <a:lnTo>
                    <a:pt x="15" y="22"/>
                  </a:lnTo>
                  <a:lnTo>
                    <a:pt x="15" y="2"/>
                  </a:lnTo>
                  <a:lnTo>
                    <a:pt x="15" y="0"/>
                  </a:lnTo>
                  <a:lnTo>
                    <a:pt x="13" y="1"/>
                  </a:lnTo>
                  <a:lnTo>
                    <a:pt x="12" y="2"/>
                  </a:lnTo>
                  <a:lnTo>
                    <a:pt x="12" y="1"/>
                  </a:lnTo>
                  <a:lnTo>
                    <a:pt x="11" y="0"/>
                  </a:lnTo>
                  <a:lnTo>
                    <a:pt x="9" y="0"/>
                  </a:lnTo>
                  <a:lnTo>
                    <a:pt x="8" y="3"/>
                  </a:lnTo>
                  <a:lnTo>
                    <a:pt x="8" y="3"/>
                  </a:lnTo>
                  <a:lnTo>
                    <a:pt x="8" y="3"/>
                  </a:lnTo>
                  <a:lnTo>
                    <a:pt x="7" y="3"/>
                  </a:lnTo>
                  <a:lnTo>
                    <a:pt x="5" y="3"/>
                  </a:lnTo>
                  <a:lnTo>
                    <a:pt x="6" y="3"/>
                  </a:lnTo>
                  <a:lnTo>
                    <a:pt x="6" y="4"/>
                  </a:lnTo>
                  <a:lnTo>
                    <a:pt x="7" y="4"/>
                  </a:lnTo>
                  <a:lnTo>
                    <a:pt x="7" y="5"/>
                  </a:lnTo>
                  <a:lnTo>
                    <a:pt x="6" y="5"/>
                  </a:lnTo>
                  <a:lnTo>
                    <a:pt x="5" y="4"/>
                  </a:lnTo>
                  <a:lnTo>
                    <a:pt x="5" y="5"/>
                  </a:lnTo>
                  <a:lnTo>
                    <a:pt x="4" y="8"/>
                  </a:lnTo>
                  <a:lnTo>
                    <a:pt x="5" y="8"/>
                  </a:lnTo>
                  <a:lnTo>
                    <a:pt x="7" y="9"/>
                  </a:lnTo>
                  <a:lnTo>
                    <a:pt x="8" y="8"/>
                  </a:lnTo>
                  <a:lnTo>
                    <a:pt x="10" y="8"/>
                  </a:lnTo>
                  <a:lnTo>
                    <a:pt x="11" y="8"/>
                  </a:lnTo>
                  <a:lnTo>
                    <a:pt x="11" y="9"/>
                  </a:lnTo>
                  <a:lnTo>
                    <a:pt x="11" y="10"/>
                  </a:lnTo>
                  <a:lnTo>
                    <a:pt x="8" y="11"/>
                  </a:lnTo>
                  <a:lnTo>
                    <a:pt x="8" y="11"/>
                  </a:lnTo>
                  <a:lnTo>
                    <a:pt x="7" y="11"/>
                  </a:lnTo>
                  <a:lnTo>
                    <a:pt x="7" y="12"/>
                  </a:lnTo>
                  <a:lnTo>
                    <a:pt x="7" y="15"/>
                  </a:lnTo>
                  <a:lnTo>
                    <a:pt x="8" y="15"/>
                  </a:lnTo>
                  <a:lnTo>
                    <a:pt x="11" y="17"/>
                  </a:lnTo>
                  <a:lnTo>
                    <a:pt x="11" y="18"/>
                  </a:lnTo>
                  <a:lnTo>
                    <a:pt x="10" y="18"/>
                  </a:lnTo>
                  <a:lnTo>
                    <a:pt x="10" y="18"/>
                  </a:lnTo>
                  <a:lnTo>
                    <a:pt x="9" y="17"/>
                  </a:lnTo>
                  <a:lnTo>
                    <a:pt x="8" y="17"/>
                  </a:lnTo>
                  <a:lnTo>
                    <a:pt x="8" y="18"/>
                  </a:lnTo>
                  <a:lnTo>
                    <a:pt x="7" y="16"/>
                  </a:lnTo>
                  <a:lnTo>
                    <a:pt x="6" y="17"/>
                  </a:lnTo>
                  <a:lnTo>
                    <a:pt x="6" y="18"/>
                  </a:lnTo>
                  <a:lnTo>
                    <a:pt x="8" y="18"/>
                  </a:lnTo>
                  <a:lnTo>
                    <a:pt x="7" y="18"/>
                  </a:lnTo>
                  <a:lnTo>
                    <a:pt x="6" y="19"/>
                  </a:lnTo>
                  <a:lnTo>
                    <a:pt x="6" y="18"/>
                  </a:lnTo>
                  <a:lnTo>
                    <a:pt x="2" y="15"/>
                  </a:lnTo>
                  <a:lnTo>
                    <a:pt x="2" y="16"/>
                  </a:lnTo>
                  <a:lnTo>
                    <a:pt x="3" y="17"/>
                  </a:lnTo>
                  <a:lnTo>
                    <a:pt x="4" y="18"/>
                  </a:lnTo>
                  <a:lnTo>
                    <a:pt x="3" y="18"/>
                  </a:lnTo>
                  <a:lnTo>
                    <a:pt x="3" y="18"/>
                  </a:lnTo>
                  <a:lnTo>
                    <a:pt x="2" y="18"/>
                  </a:lnTo>
                  <a:lnTo>
                    <a:pt x="1" y="18"/>
                  </a:lnTo>
                  <a:lnTo>
                    <a:pt x="1" y="19"/>
                  </a:lnTo>
                  <a:lnTo>
                    <a:pt x="0" y="19"/>
                  </a:lnTo>
                  <a:lnTo>
                    <a:pt x="1" y="19"/>
                  </a:lnTo>
                  <a:lnTo>
                    <a:pt x="1" y="20"/>
                  </a:lnTo>
                  <a:lnTo>
                    <a:pt x="0" y="21"/>
                  </a:lnTo>
                  <a:lnTo>
                    <a:pt x="1" y="21"/>
                  </a:lnTo>
                  <a:lnTo>
                    <a:pt x="1" y="20"/>
                  </a:lnTo>
                  <a:lnTo>
                    <a:pt x="3" y="21"/>
                  </a:lnTo>
                  <a:lnTo>
                    <a:pt x="2" y="21"/>
                  </a:lnTo>
                  <a:lnTo>
                    <a:pt x="2" y="22"/>
                  </a:lnTo>
                  <a:lnTo>
                    <a:pt x="3" y="22"/>
                  </a:lnTo>
                  <a:lnTo>
                    <a:pt x="3" y="22"/>
                  </a:lnTo>
                  <a:lnTo>
                    <a:pt x="2" y="22"/>
                  </a:lnTo>
                  <a:lnTo>
                    <a:pt x="4" y="22"/>
                  </a:lnTo>
                  <a:lnTo>
                    <a:pt x="4" y="22"/>
                  </a:lnTo>
                  <a:lnTo>
                    <a:pt x="6" y="22"/>
                  </a:lnTo>
                  <a:lnTo>
                    <a:pt x="8" y="22"/>
                  </a:lnTo>
                  <a:lnTo>
                    <a:pt x="8" y="22"/>
                  </a:lnTo>
                  <a:lnTo>
                    <a:pt x="12" y="22"/>
                  </a:lnTo>
                  <a:lnTo>
                    <a:pt x="13" y="2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1" name="Freeform 250"/>
            <p:cNvSpPr>
              <a:spLocks/>
            </p:cNvSpPr>
            <p:nvPr/>
          </p:nvSpPr>
          <p:spPr bwMode="auto">
            <a:xfrm>
              <a:off x="4210442" y="4557799"/>
              <a:ext cx="37477" cy="20322"/>
            </a:xfrm>
            <a:custGeom>
              <a:avLst/>
              <a:gdLst/>
              <a:ahLst/>
              <a:cxnLst>
                <a:cxn ang="0">
                  <a:pos x="11" y="6"/>
                </a:cxn>
                <a:cxn ang="0">
                  <a:pos x="10" y="6"/>
                </a:cxn>
                <a:cxn ang="0">
                  <a:pos x="10" y="5"/>
                </a:cxn>
                <a:cxn ang="0">
                  <a:pos x="9" y="4"/>
                </a:cxn>
                <a:cxn ang="0">
                  <a:pos x="7" y="4"/>
                </a:cxn>
                <a:cxn ang="0">
                  <a:pos x="7" y="4"/>
                </a:cxn>
                <a:cxn ang="0">
                  <a:pos x="8" y="3"/>
                </a:cxn>
                <a:cxn ang="0">
                  <a:pos x="10" y="3"/>
                </a:cxn>
                <a:cxn ang="0">
                  <a:pos x="10" y="3"/>
                </a:cxn>
                <a:cxn ang="0">
                  <a:pos x="9" y="3"/>
                </a:cxn>
                <a:cxn ang="0">
                  <a:pos x="9" y="3"/>
                </a:cxn>
                <a:cxn ang="0">
                  <a:pos x="7" y="3"/>
                </a:cxn>
                <a:cxn ang="0">
                  <a:pos x="5" y="2"/>
                </a:cxn>
                <a:cxn ang="0">
                  <a:pos x="6" y="2"/>
                </a:cxn>
                <a:cxn ang="0">
                  <a:pos x="7" y="2"/>
                </a:cxn>
                <a:cxn ang="0">
                  <a:pos x="7" y="2"/>
                </a:cxn>
                <a:cxn ang="0">
                  <a:pos x="9" y="2"/>
                </a:cxn>
                <a:cxn ang="0">
                  <a:pos x="9" y="1"/>
                </a:cxn>
                <a:cxn ang="0">
                  <a:pos x="8" y="0"/>
                </a:cxn>
                <a:cxn ang="0">
                  <a:pos x="7" y="0"/>
                </a:cxn>
                <a:cxn ang="0">
                  <a:pos x="0" y="2"/>
                </a:cxn>
                <a:cxn ang="0">
                  <a:pos x="0" y="3"/>
                </a:cxn>
                <a:cxn ang="0">
                  <a:pos x="0" y="3"/>
                </a:cxn>
                <a:cxn ang="0">
                  <a:pos x="0" y="3"/>
                </a:cxn>
                <a:cxn ang="0">
                  <a:pos x="0" y="3"/>
                </a:cxn>
                <a:cxn ang="0">
                  <a:pos x="2" y="3"/>
                </a:cxn>
                <a:cxn ang="0">
                  <a:pos x="3" y="3"/>
                </a:cxn>
                <a:cxn ang="0">
                  <a:pos x="3" y="3"/>
                </a:cxn>
                <a:cxn ang="0">
                  <a:pos x="3" y="3"/>
                </a:cxn>
                <a:cxn ang="0">
                  <a:pos x="3" y="3"/>
                </a:cxn>
                <a:cxn ang="0">
                  <a:pos x="2" y="4"/>
                </a:cxn>
                <a:cxn ang="0">
                  <a:pos x="1" y="4"/>
                </a:cxn>
                <a:cxn ang="0">
                  <a:pos x="3" y="5"/>
                </a:cxn>
                <a:cxn ang="0">
                  <a:pos x="3" y="5"/>
                </a:cxn>
                <a:cxn ang="0">
                  <a:pos x="3" y="6"/>
                </a:cxn>
                <a:cxn ang="0">
                  <a:pos x="5" y="6"/>
                </a:cxn>
                <a:cxn ang="0">
                  <a:pos x="4" y="4"/>
                </a:cxn>
                <a:cxn ang="0">
                  <a:pos x="4" y="3"/>
                </a:cxn>
                <a:cxn ang="0">
                  <a:pos x="4" y="3"/>
                </a:cxn>
                <a:cxn ang="0">
                  <a:pos x="5" y="3"/>
                </a:cxn>
                <a:cxn ang="0">
                  <a:pos x="5" y="3"/>
                </a:cxn>
                <a:cxn ang="0">
                  <a:pos x="6" y="4"/>
                </a:cxn>
                <a:cxn ang="0">
                  <a:pos x="6" y="4"/>
                </a:cxn>
                <a:cxn ang="0">
                  <a:pos x="6" y="5"/>
                </a:cxn>
                <a:cxn ang="0">
                  <a:pos x="7" y="6"/>
                </a:cxn>
                <a:cxn ang="0">
                  <a:pos x="8" y="5"/>
                </a:cxn>
                <a:cxn ang="0">
                  <a:pos x="9" y="6"/>
                </a:cxn>
                <a:cxn ang="0">
                  <a:pos x="10" y="6"/>
                </a:cxn>
                <a:cxn ang="0">
                  <a:pos x="10" y="6"/>
                </a:cxn>
                <a:cxn ang="0">
                  <a:pos x="11" y="7"/>
                </a:cxn>
                <a:cxn ang="0">
                  <a:pos x="11" y="7"/>
                </a:cxn>
                <a:cxn ang="0">
                  <a:pos x="11" y="7"/>
                </a:cxn>
                <a:cxn ang="0">
                  <a:pos x="11" y="6"/>
                </a:cxn>
                <a:cxn ang="0">
                  <a:pos x="11" y="6"/>
                </a:cxn>
              </a:cxnLst>
              <a:rect l="0" t="0" r="r" b="b"/>
              <a:pathLst>
                <a:path w="11" h="7">
                  <a:moveTo>
                    <a:pt x="11" y="6"/>
                  </a:moveTo>
                  <a:lnTo>
                    <a:pt x="10" y="6"/>
                  </a:lnTo>
                  <a:lnTo>
                    <a:pt x="10" y="5"/>
                  </a:lnTo>
                  <a:lnTo>
                    <a:pt x="9" y="4"/>
                  </a:lnTo>
                  <a:lnTo>
                    <a:pt x="7" y="4"/>
                  </a:lnTo>
                  <a:lnTo>
                    <a:pt x="7" y="4"/>
                  </a:lnTo>
                  <a:lnTo>
                    <a:pt x="8" y="3"/>
                  </a:lnTo>
                  <a:lnTo>
                    <a:pt x="10" y="3"/>
                  </a:lnTo>
                  <a:lnTo>
                    <a:pt x="10" y="3"/>
                  </a:lnTo>
                  <a:lnTo>
                    <a:pt x="9" y="3"/>
                  </a:lnTo>
                  <a:lnTo>
                    <a:pt x="9" y="3"/>
                  </a:lnTo>
                  <a:lnTo>
                    <a:pt x="7" y="3"/>
                  </a:lnTo>
                  <a:lnTo>
                    <a:pt x="5" y="2"/>
                  </a:lnTo>
                  <a:lnTo>
                    <a:pt x="6" y="2"/>
                  </a:lnTo>
                  <a:lnTo>
                    <a:pt x="7" y="2"/>
                  </a:lnTo>
                  <a:lnTo>
                    <a:pt x="7" y="2"/>
                  </a:lnTo>
                  <a:lnTo>
                    <a:pt x="9" y="2"/>
                  </a:lnTo>
                  <a:lnTo>
                    <a:pt x="9" y="1"/>
                  </a:lnTo>
                  <a:lnTo>
                    <a:pt x="8" y="0"/>
                  </a:lnTo>
                  <a:lnTo>
                    <a:pt x="7" y="0"/>
                  </a:lnTo>
                  <a:lnTo>
                    <a:pt x="0" y="2"/>
                  </a:lnTo>
                  <a:lnTo>
                    <a:pt x="0" y="3"/>
                  </a:lnTo>
                  <a:lnTo>
                    <a:pt x="0" y="3"/>
                  </a:lnTo>
                  <a:lnTo>
                    <a:pt x="0" y="3"/>
                  </a:lnTo>
                  <a:lnTo>
                    <a:pt x="0" y="3"/>
                  </a:lnTo>
                  <a:lnTo>
                    <a:pt x="2" y="3"/>
                  </a:lnTo>
                  <a:lnTo>
                    <a:pt x="3" y="3"/>
                  </a:lnTo>
                  <a:lnTo>
                    <a:pt x="3" y="3"/>
                  </a:lnTo>
                  <a:lnTo>
                    <a:pt x="3" y="3"/>
                  </a:lnTo>
                  <a:lnTo>
                    <a:pt x="3" y="3"/>
                  </a:lnTo>
                  <a:lnTo>
                    <a:pt x="2" y="4"/>
                  </a:lnTo>
                  <a:lnTo>
                    <a:pt x="1" y="4"/>
                  </a:lnTo>
                  <a:lnTo>
                    <a:pt x="3" y="5"/>
                  </a:lnTo>
                  <a:lnTo>
                    <a:pt x="3" y="5"/>
                  </a:lnTo>
                  <a:lnTo>
                    <a:pt x="3" y="6"/>
                  </a:lnTo>
                  <a:lnTo>
                    <a:pt x="5" y="6"/>
                  </a:lnTo>
                  <a:lnTo>
                    <a:pt x="4" y="4"/>
                  </a:lnTo>
                  <a:lnTo>
                    <a:pt x="4" y="3"/>
                  </a:lnTo>
                  <a:lnTo>
                    <a:pt x="4" y="3"/>
                  </a:lnTo>
                  <a:lnTo>
                    <a:pt x="5" y="3"/>
                  </a:lnTo>
                  <a:lnTo>
                    <a:pt x="5" y="3"/>
                  </a:lnTo>
                  <a:lnTo>
                    <a:pt x="6" y="4"/>
                  </a:lnTo>
                  <a:lnTo>
                    <a:pt x="6" y="4"/>
                  </a:lnTo>
                  <a:lnTo>
                    <a:pt x="6" y="5"/>
                  </a:lnTo>
                  <a:lnTo>
                    <a:pt x="7" y="6"/>
                  </a:lnTo>
                  <a:lnTo>
                    <a:pt x="8" y="5"/>
                  </a:lnTo>
                  <a:lnTo>
                    <a:pt x="9" y="6"/>
                  </a:lnTo>
                  <a:lnTo>
                    <a:pt x="10" y="6"/>
                  </a:lnTo>
                  <a:lnTo>
                    <a:pt x="10" y="6"/>
                  </a:lnTo>
                  <a:lnTo>
                    <a:pt x="11" y="7"/>
                  </a:lnTo>
                  <a:lnTo>
                    <a:pt x="11" y="7"/>
                  </a:lnTo>
                  <a:lnTo>
                    <a:pt x="11" y="7"/>
                  </a:lnTo>
                  <a:lnTo>
                    <a:pt x="11" y="6"/>
                  </a:lnTo>
                  <a:lnTo>
                    <a:pt x="11"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2" name="Freeform 251"/>
            <p:cNvSpPr>
              <a:spLocks/>
            </p:cNvSpPr>
            <p:nvPr/>
          </p:nvSpPr>
          <p:spPr bwMode="auto">
            <a:xfrm>
              <a:off x="4210442" y="4554896"/>
              <a:ext cx="13628" cy="5806"/>
            </a:xfrm>
            <a:custGeom>
              <a:avLst/>
              <a:gdLst/>
              <a:ahLst/>
              <a:cxnLst>
                <a:cxn ang="0">
                  <a:pos x="2" y="0"/>
                </a:cxn>
                <a:cxn ang="0">
                  <a:pos x="1" y="1"/>
                </a:cxn>
                <a:cxn ang="0">
                  <a:pos x="0" y="0"/>
                </a:cxn>
                <a:cxn ang="0">
                  <a:pos x="0" y="1"/>
                </a:cxn>
                <a:cxn ang="0">
                  <a:pos x="0" y="2"/>
                </a:cxn>
                <a:cxn ang="0">
                  <a:pos x="0" y="2"/>
                </a:cxn>
                <a:cxn ang="0">
                  <a:pos x="0" y="2"/>
                </a:cxn>
                <a:cxn ang="0">
                  <a:pos x="4" y="2"/>
                </a:cxn>
                <a:cxn ang="0">
                  <a:pos x="4" y="1"/>
                </a:cxn>
                <a:cxn ang="0">
                  <a:pos x="4" y="1"/>
                </a:cxn>
                <a:cxn ang="0">
                  <a:pos x="2" y="0"/>
                </a:cxn>
              </a:cxnLst>
              <a:rect l="0" t="0" r="r" b="b"/>
              <a:pathLst>
                <a:path w="4" h="2">
                  <a:moveTo>
                    <a:pt x="2" y="0"/>
                  </a:moveTo>
                  <a:lnTo>
                    <a:pt x="1" y="1"/>
                  </a:lnTo>
                  <a:lnTo>
                    <a:pt x="0" y="0"/>
                  </a:lnTo>
                  <a:lnTo>
                    <a:pt x="0" y="1"/>
                  </a:lnTo>
                  <a:lnTo>
                    <a:pt x="0" y="2"/>
                  </a:lnTo>
                  <a:lnTo>
                    <a:pt x="0" y="2"/>
                  </a:lnTo>
                  <a:lnTo>
                    <a:pt x="0" y="2"/>
                  </a:lnTo>
                  <a:lnTo>
                    <a:pt x="4" y="2"/>
                  </a:lnTo>
                  <a:lnTo>
                    <a:pt x="4" y="1"/>
                  </a:lnTo>
                  <a:lnTo>
                    <a:pt x="4"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3" name="Freeform 252"/>
            <p:cNvSpPr>
              <a:spLocks/>
            </p:cNvSpPr>
            <p:nvPr/>
          </p:nvSpPr>
          <p:spPr bwMode="auto">
            <a:xfrm>
              <a:off x="4193407" y="4522961"/>
              <a:ext cx="6814" cy="17419"/>
            </a:xfrm>
            <a:custGeom>
              <a:avLst/>
              <a:gdLst/>
              <a:ahLst/>
              <a:cxnLst>
                <a:cxn ang="0">
                  <a:pos x="0" y="2"/>
                </a:cxn>
                <a:cxn ang="0">
                  <a:pos x="0" y="2"/>
                </a:cxn>
                <a:cxn ang="0">
                  <a:pos x="0" y="4"/>
                </a:cxn>
                <a:cxn ang="0">
                  <a:pos x="0" y="4"/>
                </a:cxn>
                <a:cxn ang="0">
                  <a:pos x="1" y="5"/>
                </a:cxn>
                <a:cxn ang="0">
                  <a:pos x="1" y="6"/>
                </a:cxn>
                <a:cxn ang="0">
                  <a:pos x="2" y="6"/>
                </a:cxn>
                <a:cxn ang="0">
                  <a:pos x="2" y="5"/>
                </a:cxn>
                <a:cxn ang="0">
                  <a:pos x="1" y="5"/>
                </a:cxn>
                <a:cxn ang="0">
                  <a:pos x="1" y="5"/>
                </a:cxn>
                <a:cxn ang="0">
                  <a:pos x="1" y="4"/>
                </a:cxn>
                <a:cxn ang="0">
                  <a:pos x="1" y="3"/>
                </a:cxn>
                <a:cxn ang="0">
                  <a:pos x="1" y="3"/>
                </a:cxn>
                <a:cxn ang="0">
                  <a:pos x="2" y="4"/>
                </a:cxn>
                <a:cxn ang="0">
                  <a:pos x="2" y="4"/>
                </a:cxn>
                <a:cxn ang="0">
                  <a:pos x="2" y="4"/>
                </a:cxn>
                <a:cxn ang="0">
                  <a:pos x="1" y="0"/>
                </a:cxn>
                <a:cxn ang="0">
                  <a:pos x="1" y="0"/>
                </a:cxn>
                <a:cxn ang="0">
                  <a:pos x="1" y="0"/>
                </a:cxn>
                <a:cxn ang="0">
                  <a:pos x="1" y="1"/>
                </a:cxn>
                <a:cxn ang="0">
                  <a:pos x="1" y="2"/>
                </a:cxn>
                <a:cxn ang="0">
                  <a:pos x="1" y="2"/>
                </a:cxn>
                <a:cxn ang="0">
                  <a:pos x="0" y="2"/>
                </a:cxn>
              </a:cxnLst>
              <a:rect l="0" t="0" r="r" b="b"/>
              <a:pathLst>
                <a:path w="2" h="6">
                  <a:moveTo>
                    <a:pt x="0" y="2"/>
                  </a:moveTo>
                  <a:lnTo>
                    <a:pt x="0" y="2"/>
                  </a:lnTo>
                  <a:lnTo>
                    <a:pt x="0" y="4"/>
                  </a:lnTo>
                  <a:lnTo>
                    <a:pt x="0" y="4"/>
                  </a:lnTo>
                  <a:lnTo>
                    <a:pt x="1" y="5"/>
                  </a:lnTo>
                  <a:lnTo>
                    <a:pt x="1" y="6"/>
                  </a:lnTo>
                  <a:lnTo>
                    <a:pt x="2" y="6"/>
                  </a:lnTo>
                  <a:lnTo>
                    <a:pt x="2" y="5"/>
                  </a:lnTo>
                  <a:lnTo>
                    <a:pt x="1" y="5"/>
                  </a:lnTo>
                  <a:lnTo>
                    <a:pt x="1" y="5"/>
                  </a:lnTo>
                  <a:lnTo>
                    <a:pt x="1" y="4"/>
                  </a:lnTo>
                  <a:lnTo>
                    <a:pt x="1" y="3"/>
                  </a:lnTo>
                  <a:lnTo>
                    <a:pt x="1" y="3"/>
                  </a:lnTo>
                  <a:lnTo>
                    <a:pt x="2" y="4"/>
                  </a:lnTo>
                  <a:lnTo>
                    <a:pt x="2" y="4"/>
                  </a:lnTo>
                  <a:lnTo>
                    <a:pt x="2" y="4"/>
                  </a:lnTo>
                  <a:lnTo>
                    <a:pt x="1" y="0"/>
                  </a:lnTo>
                  <a:lnTo>
                    <a:pt x="1" y="0"/>
                  </a:lnTo>
                  <a:lnTo>
                    <a:pt x="1" y="0"/>
                  </a:lnTo>
                  <a:lnTo>
                    <a:pt x="1" y="1"/>
                  </a:lnTo>
                  <a:lnTo>
                    <a:pt x="1" y="2"/>
                  </a:lnTo>
                  <a:lnTo>
                    <a:pt x="1"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4" name="Freeform 253"/>
            <p:cNvSpPr>
              <a:spLocks/>
            </p:cNvSpPr>
            <p:nvPr/>
          </p:nvSpPr>
          <p:spPr bwMode="auto">
            <a:xfrm>
              <a:off x="7303976" y="3460399"/>
              <a:ext cx="13628" cy="8710"/>
            </a:xfrm>
            <a:custGeom>
              <a:avLst/>
              <a:gdLst/>
              <a:ahLst/>
              <a:cxnLst>
                <a:cxn ang="0">
                  <a:pos x="1" y="0"/>
                </a:cxn>
                <a:cxn ang="0">
                  <a:pos x="0" y="0"/>
                </a:cxn>
                <a:cxn ang="0">
                  <a:pos x="0" y="1"/>
                </a:cxn>
                <a:cxn ang="0">
                  <a:pos x="1" y="1"/>
                </a:cxn>
                <a:cxn ang="0">
                  <a:pos x="3" y="2"/>
                </a:cxn>
                <a:cxn ang="0">
                  <a:pos x="4" y="3"/>
                </a:cxn>
                <a:cxn ang="0">
                  <a:pos x="4" y="3"/>
                </a:cxn>
                <a:cxn ang="0">
                  <a:pos x="3" y="2"/>
                </a:cxn>
                <a:cxn ang="0">
                  <a:pos x="1" y="0"/>
                </a:cxn>
              </a:cxnLst>
              <a:rect l="0" t="0" r="r" b="b"/>
              <a:pathLst>
                <a:path w="4" h="3">
                  <a:moveTo>
                    <a:pt x="1" y="0"/>
                  </a:moveTo>
                  <a:lnTo>
                    <a:pt x="0" y="0"/>
                  </a:lnTo>
                  <a:lnTo>
                    <a:pt x="0" y="1"/>
                  </a:lnTo>
                  <a:lnTo>
                    <a:pt x="1" y="1"/>
                  </a:lnTo>
                  <a:lnTo>
                    <a:pt x="3" y="2"/>
                  </a:lnTo>
                  <a:lnTo>
                    <a:pt x="4" y="3"/>
                  </a:lnTo>
                  <a:lnTo>
                    <a:pt x="4" y="3"/>
                  </a:lnTo>
                  <a:lnTo>
                    <a:pt x="3"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5" name="Freeform 254"/>
            <p:cNvSpPr>
              <a:spLocks/>
            </p:cNvSpPr>
            <p:nvPr/>
          </p:nvSpPr>
          <p:spPr bwMode="auto">
            <a:xfrm>
              <a:off x="7859313" y="3535881"/>
              <a:ext cx="17035" cy="2903"/>
            </a:xfrm>
            <a:custGeom>
              <a:avLst/>
              <a:gdLst/>
              <a:ahLst/>
              <a:cxnLst>
                <a:cxn ang="0">
                  <a:pos x="0" y="0"/>
                </a:cxn>
                <a:cxn ang="0">
                  <a:pos x="1" y="1"/>
                </a:cxn>
                <a:cxn ang="0">
                  <a:pos x="4" y="0"/>
                </a:cxn>
                <a:cxn ang="0">
                  <a:pos x="5" y="0"/>
                </a:cxn>
                <a:cxn ang="0">
                  <a:pos x="5" y="0"/>
                </a:cxn>
                <a:cxn ang="0">
                  <a:pos x="1" y="0"/>
                </a:cxn>
                <a:cxn ang="0">
                  <a:pos x="0" y="0"/>
                </a:cxn>
                <a:cxn ang="0">
                  <a:pos x="0" y="0"/>
                </a:cxn>
              </a:cxnLst>
              <a:rect l="0" t="0" r="r" b="b"/>
              <a:pathLst>
                <a:path w="5" h="1">
                  <a:moveTo>
                    <a:pt x="0" y="0"/>
                  </a:moveTo>
                  <a:lnTo>
                    <a:pt x="1" y="1"/>
                  </a:lnTo>
                  <a:lnTo>
                    <a:pt x="4" y="0"/>
                  </a:lnTo>
                  <a:lnTo>
                    <a:pt x="5" y="0"/>
                  </a:lnTo>
                  <a:lnTo>
                    <a:pt x="5"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6" name="Freeform 255"/>
            <p:cNvSpPr>
              <a:spLocks/>
            </p:cNvSpPr>
            <p:nvPr/>
          </p:nvSpPr>
          <p:spPr bwMode="auto">
            <a:xfrm>
              <a:off x="8050103" y="3530075"/>
              <a:ext cx="23849" cy="5806"/>
            </a:xfrm>
            <a:custGeom>
              <a:avLst/>
              <a:gdLst/>
              <a:ahLst/>
              <a:cxnLst>
                <a:cxn ang="0">
                  <a:pos x="0" y="1"/>
                </a:cxn>
                <a:cxn ang="0">
                  <a:pos x="0" y="1"/>
                </a:cxn>
                <a:cxn ang="0">
                  <a:pos x="4" y="2"/>
                </a:cxn>
                <a:cxn ang="0">
                  <a:pos x="7" y="2"/>
                </a:cxn>
                <a:cxn ang="0">
                  <a:pos x="7" y="1"/>
                </a:cxn>
                <a:cxn ang="0">
                  <a:pos x="6" y="1"/>
                </a:cxn>
                <a:cxn ang="0">
                  <a:pos x="0" y="0"/>
                </a:cxn>
                <a:cxn ang="0">
                  <a:pos x="0" y="1"/>
                </a:cxn>
              </a:cxnLst>
              <a:rect l="0" t="0" r="r" b="b"/>
              <a:pathLst>
                <a:path w="7" h="2">
                  <a:moveTo>
                    <a:pt x="0" y="1"/>
                  </a:moveTo>
                  <a:lnTo>
                    <a:pt x="0" y="1"/>
                  </a:lnTo>
                  <a:lnTo>
                    <a:pt x="4" y="2"/>
                  </a:lnTo>
                  <a:lnTo>
                    <a:pt x="7" y="2"/>
                  </a:lnTo>
                  <a:lnTo>
                    <a:pt x="7" y="1"/>
                  </a:lnTo>
                  <a:lnTo>
                    <a:pt x="6" y="1"/>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7" name="Freeform 256"/>
            <p:cNvSpPr>
              <a:spLocks/>
            </p:cNvSpPr>
            <p:nvPr/>
          </p:nvSpPr>
          <p:spPr bwMode="auto">
            <a:xfrm>
              <a:off x="7842278" y="3532978"/>
              <a:ext cx="17035" cy="5806"/>
            </a:xfrm>
            <a:custGeom>
              <a:avLst/>
              <a:gdLst/>
              <a:ahLst/>
              <a:cxnLst>
                <a:cxn ang="0">
                  <a:pos x="5" y="1"/>
                </a:cxn>
                <a:cxn ang="0">
                  <a:pos x="5" y="0"/>
                </a:cxn>
                <a:cxn ang="0">
                  <a:pos x="4" y="0"/>
                </a:cxn>
                <a:cxn ang="0">
                  <a:pos x="2" y="0"/>
                </a:cxn>
                <a:cxn ang="0">
                  <a:pos x="1" y="0"/>
                </a:cxn>
                <a:cxn ang="0">
                  <a:pos x="0" y="0"/>
                </a:cxn>
                <a:cxn ang="0">
                  <a:pos x="0" y="0"/>
                </a:cxn>
                <a:cxn ang="0">
                  <a:pos x="0" y="2"/>
                </a:cxn>
                <a:cxn ang="0">
                  <a:pos x="1" y="2"/>
                </a:cxn>
                <a:cxn ang="0">
                  <a:pos x="1" y="1"/>
                </a:cxn>
                <a:cxn ang="0">
                  <a:pos x="3" y="1"/>
                </a:cxn>
                <a:cxn ang="0">
                  <a:pos x="4" y="1"/>
                </a:cxn>
                <a:cxn ang="0">
                  <a:pos x="5" y="1"/>
                </a:cxn>
              </a:cxnLst>
              <a:rect l="0" t="0" r="r" b="b"/>
              <a:pathLst>
                <a:path w="5" h="2">
                  <a:moveTo>
                    <a:pt x="5" y="1"/>
                  </a:moveTo>
                  <a:lnTo>
                    <a:pt x="5" y="0"/>
                  </a:lnTo>
                  <a:lnTo>
                    <a:pt x="4" y="0"/>
                  </a:lnTo>
                  <a:lnTo>
                    <a:pt x="2" y="0"/>
                  </a:lnTo>
                  <a:lnTo>
                    <a:pt x="1" y="0"/>
                  </a:lnTo>
                  <a:lnTo>
                    <a:pt x="0" y="0"/>
                  </a:lnTo>
                  <a:lnTo>
                    <a:pt x="0" y="0"/>
                  </a:lnTo>
                  <a:lnTo>
                    <a:pt x="0" y="2"/>
                  </a:lnTo>
                  <a:lnTo>
                    <a:pt x="1" y="2"/>
                  </a:lnTo>
                  <a:lnTo>
                    <a:pt x="1" y="1"/>
                  </a:lnTo>
                  <a:lnTo>
                    <a:pt x="3" y="1"/>
                  </a:lnTo>
                  <a:lnTo>
                    <a:pt x="4" y="1"/>
                  </a:lnTo>
                  <a:lnTo>
                    <a:pt x="5"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8" name="Freeform 257"/>
            <p:cNvSpPr>
              <a:spLocks/>
            </p:cNvSpPr>
            <p:nvPr/>
          </p:nvSpPr>
          <p:spPr bwMode="auto">
            <a:xfrm>
              <a:off x="7869534" y="3538785"/>
              <a:ext cx="3407" cy="5806"/>
            </a:xfrm>
            <a:custGeom>
              <a:avLst/>
              <a:gdLst/>
              <a:ahLst/>
              <a:cxnLst>
                <a:cxn ang="0">
                  <a:pos x="0" y="0"/>
                </a:cxn>
                <a:cxn ang="0">
                  <a:pos x="0" y="0"/>
                </a:cxn>
                <a:cxn ang="0">
                  <a:pos x="0" y="0"/>
                </a:cxn>
                <a:cxn ang="0">
                  <a:pos x="0" y="1"/>
                </a:cxn>
                <a:cxn ang="0">
                  <a:pos x="0" y="2"/>
                </a:cxn>
                <a:cxn ang="0">
                  <a:pos x="0" y="0"/>
                </a:cxn>
              </a:cxnLst>
              <a:rect l="0" t="0" r="r" b="b"/>
              <a:pathLst>
                <a:path h="2">
                  <a:moveTo>
                    <a:pt x="0" y="0"/>
                  </a:moveTo>
                  <a:lnTo>
                    <a:pt x="0" y="0"/>
                  </a:lnTo>
                  <a:lnTo>
                    <a:pt x="0" y="0"/>
                  </a:lnTo>
                  <a:lnTo>
                    <a:pt x="0" y="1"/>
                  </a:lnTo>
                  <a:lnTo>
                    <a:pt x="0" y="2"/>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9" name="Freeform 258"/>
            <p:cNvSpPr>
              <a:spLocks/>
            </p:cNvSpPr>
            <p:nvPr/>
          </p:nvSpPr>
          <p:spPr bwMode="auto">
            <a:xfrm>
              <a:off x="7896789" y="3512656"/>
              <a:ext cx="10221" cy="5806"/>
            </a:xfrm>
            <a:custGeom>
              <a:avLst/>
              <a:gdLst/>
              <a:ahLst/>
              <a:cxnLst>
                <a:cxn ang="0">
                  <a:pos x="0" y="2"/>
                </a:cxn>
                <a:cxn ang="0">
                  <a:pos x="2" y="2"/>
                </a:cxn>
                <a:cxn ang="0">
                  <a:pos x="2" y="2"/>
                </a:cxn>
                <a:cxn ang="0">
                  <a:pos x="3" y="2"/>
                </a:cxn>
                <a:cxn ang="0">
                  <a:pos x="2" y="2"/>
                </a:cxn>
                <a:cxn ang="0">
                  <a:pos x="1" y="1"/>
                </a:cxn>
                <a:cxn ang="0">
                  <a:pos x="1" y="0"/>
                </a:cxn>
                <a:cxn ang="0">
                  <a:pos x="0" y="0"/>
                </a:cxn>
                <a:cxn ang="0">
                  <a:pos x="0" y="0"/>
                </a:cxn>
                <a:cxn ang="0">
                  <a:pos x="0" y="2"/>
                </a:cxn>
              </a:cxnLst>
              <a:rect l="0" t="0" r="r" b="b"/>
              <a:pathLst>
                <a:path w="3" h="2">
                  <a:moveTo>
                    <a:pt x="0" y="2"/>
                  </a:moveTo>
                  <a:lnTo>
                    <a:pt x="2" y="2"/>
                  </a:lnTo>
                  <a:lnTo>
                    <a:pt x="2" y="2"/>
                  </a:lnTo>
                  <a:lnTo>
                    <a:pt x="3" y="2"/>
                  </a:lnTo>
                  <a:lnTo>
                    <a:pt x="2" y="2"/>
                  </a:lnTo>
                  <a:lnTo>
                    <a:pt x="1" y="1"/>
                  </a:lnTo>
                  <a:lnTo>
                    <a:pt x="1" y="0"/>
                  </a:lnTo>
                  <a:lnTo>
                    <a:pt x="0" y="0"/>
                  </a:lnTo>
                  <a:lnTo>
                    <a:pt x="0"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0" name="Freeform 259"/>
            <p:cNvSpPr>
              <a:spLocks/>
            </p:cNvSpPr>
            <p:nvPr/>
          </p:nvSpPr>
          <p:spPr bwMode="auto">
            <a:xfrm>
              <a:off x="8390801" y="3416851"/>
              <a:ext cx="3407" cy="2903"/>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1" name="Freeform 260"/>
            <p:cNvSpPr>
              <a:spLocks/>
            </p:cNvSpPr>
            <p:nvPr/>
          </p:nvSpPr>
          <p:spPr bwMode="auto">
            <a:xfrm>
              <a:off x="8383987" y="3959745"/>
              <a:ext cx="3407" cy="2903"/>
            </a:xfrm>
            <a:custGeom>
              <a:avLst/>
              <a:gdLst/>
              <a:ahLst/>
              <a:cxnLst>
                <a:cxn ang="0">
                  <a:pos x="1" y="0"/>
                </a:cxn>
                <a:cxn ang="0">
                  <a:pos x="1" y="0"/>
                </a:cxn>
                <a:cxn ang="0">
                  <a:pos x="0" y="0"/>
                </a:cxn>
                <a:cxn ang="0">
                  <a:pos x="0" y="0"/>
                </a:cxn>
                <a:cxn ang="0">
                  <a:pos x="0" y="1"/>
                </a:cxn>
                <a:cxn ang="0">
                  <a:pos x="1" y="1"/>
                </a:cxn>
                <a:cxn ang="0">
                  <a:pos x="1" y="0"/>
                </a:cxn>
              </a:cxnLst>
              <a:rect l="0" t="0" r="r" b="b"/>
              <a:pathLst>
                <a:path w="1" h="1">
                  <a:moveTo>
                    <a:pt x="1" y="0"/>
                  </a:moveTo>
                  <a:lnTo>
                    <a:pt x="1" y="0"/>
                  </a:lnTo>
                  <a:lnTo>
                    <a:pt x="0" y="0"/>
                  </a:lnTo>
                  <a:lnTo>
                    <a:pt x="0" y="0"/>
                  </a:lnTo>
                  <a:lnTo>
                    <a:pt x="0" y="1"/>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2" name="Freeform 261"/>
            <p:cNvSpPr>
              <a:spLocks/>
            </p:cNvSpPr>
            <p:nvPr/>
          </p:nvSpPr>
          <p:spPr bwMode="auto">
            <a:xfrm>
              <a:off x="8067138" y="3727491"/>
              <a:ext cx="6814" cy="8710"/>
            </a:xfrm>
            <a:custGeom>
              <a:avLst/>
              <a:gdLst/>
              <a:ahLst/>
              <a:cxnLst>
                <a:cxn ang="0">
                  <a:pos x="1" y="0"/>
                </a:cxn>
                <a:cxn ang="0">
                  <a:pos x="1" y="1"/>
                </a:cxn>
                <a:cxn ang="0">
                  <a:pos x="1" y="0"/>
                </a:cxn>
                <a:cxn ang="0">
                  <a:pos x="0" y="1"/>
                </a:cxn>
                <a:cxn ang="0">
                  <a:pos x="0" y="0"/>
                </a:cxn>
                <a:cxn ang="0">
                  <a:pos x="0" y="0"/>
                </a:cxn>
                <a:cxn ang="0">
                  <a:pos x="0" y="2"/>
                </a:cxn>
                <a:cxn ang="0">
                  <a:pos x="0" y="3"/>
                </a:cxn>
                <a:cxn ang="0">
                  <a:pos x="1" y="3"/>
                </a:cxn>
                <a:cxn ang="0">
                  <a:pos x="2" y="3"/>
                </a:cxn>
                <a:cxn ang="0">
                  <a:pos x="2" y="2"/>
                </a:cxn>
                <a:cxn ang="0">
                  <a:pos x="1" y="0"/>
                </a:cxn>
              </a:cxnLst>
              <a:rect l="0" t="0" r="r" b="b"/>
              <a:pathLst>
                <a:path w="2" h="3">
                  <a:moveTo>
                    <a:pt x="1" y="0"/>
                  </a:moveTo>
                  <a:lnTo>
                    <a:pt x="1" y="1"/>
                  </a:lnTo>
                  <a:lnTo>
                    <a:pt x="1" y="0"/>
                  </a:lnTo>
                  <a:lnTo>
                    <a:pt x="0" y="1"/>
                  </a:lnTo>
                  <a:lnTo>
                    <a:pt x="0" y="0"/>
                  </a:lnTo>
                  <a:lnTo>
                    <a:pt x="0" y="0"/>
                  </a:lnTo>
                  <a:lnTo>
                    <a:pt x="0" y="2"/>
                  </a:lnTo>
                  <a:lnTo>
                    <a:pt x="0" y="3"/>
                  </a:lnTo>
                  <a:lnTo>
                    <a:pt x="1" y="3"/>
                  </a:lnTo>
                  <a:lnTo>
                    <a:pt x="2" y="3"/>
                  </a:lnTo>
                  <a:lnTo>
                    <a:pt x="2"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3" name="Freeform 262"/>
            <p:cNvSpPr>
              <a:spLocks/>
            </p:cNvSpPr>
            <p:nvPr/>
          </p:nvSpPr>
          <p:spPr bwMode="auto">
            <a:xfrm>
              <a:off x="7869534" y="3625880"/>
              <a:ext cx="17035" cy="8710"/>
            </a:xfrm>
            <a:custGeom>
              <a:avLst/>
              <a:gdLst/>
              <a:ahLst/>
              <a:cxnLst>
                <a:cxn ang="0">
                  <a:pos x="0" y="3"/>
                </a:cxn>
                <a:cxn ang="0">
                  <a:pos x="0" y="3"/>
                </a:cxn>
                <a:cxn ang="0">
                  <a:pos x="0" y="3"/>
                </a:cxn>
                <a:cxn ang="0">
                  <a:pos x="1" y="3"/>
                </a:cxn>
                <a:cxn ang="0">
                  <a:pos x="3" y="3"/>
                </a:cxn>
                <a:cxn ang="0">
                  <a:pos x="5" y="1"/>
                </a:cxn>
                <a:cxn ang="0">
                  <a:pos x="4" y="0"/>
                </a:cxn>
                <a:cxn ang="0">
                  <a:pos x="4" y="0"/>
                </a:cxn>
                <a:cxn ang="0">
                  <a:pos x="2" y="1"/>
                </a:cxn>
                <a:cxn ang="0">
                  <a:pos x="0" y="1"/>
                </a:cxn>
                <a:cxn ang="0">
                  <a:pos x="0" y="2"/>
                </a:cxn>
                <a:cxn ang="0">
                  <a:pos x="0" y="3"/>
                </a:cxn>
              </a:cxnLst>
              <a:rect l="0" t="0" r="r" b="b"/>
              <a:pathLst>
                <a:path w="5" h="3">
                  <a:moveTo>
                    <a:pt x="0" y="3"/>
                  </a:moveTo>
                  <a:lnTo>
                    <a:pt x="0" y="3"/>
                  </a:lnTo>
                  <a:lnTo>
                    <a:pt x="0" y="3"/>
                  </a:lnTo>
                  <a:lnTo>
                    <a:pt x="1" y="3"/>
                  </a:lnTo>
                  <a:lnTo>
                    <a:pt x="3" y="3"/>
                  </a:lnTo>
                  <a:lnTo>
                    <a:pt x="5" y="1"/>
                  </a:lnTo>
                  <a:lnTo>
                    <a:pt x="4" y="0"/>
                  </a:lnTo>
                  <a:lnTo>
                    <a:pt x="4" y="0"/>
                  </a:lnTo>
                  <a:lnTo>
                    <a:pt x="2" y="1"/>
                  </a:lnTo>
                  <a:lnTo>
                    <a:pt x="0" y="1"/>
                  </a:lnTo>
                  <a:lnTo>
                    <a:pt x="0" y="2"/>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4" name="Freeform 263"/>
            <p:cNvSpPr>
              <a:spLocks/>
            </p:cNvSpPr>
            <p:nvPr/>
          </p:nvSpPr>
          <p:spPr bwMode="auto">
            <a:xfrm>
              <a:off x="7937673" y="3631686"/>
              <a:ext cx="6814" cy="2903"/>
            </a:xfrm>
            <a:custGeom>
              <a:avLst/>
              <a:gdLst/>
              <a:ahLst/>
              <a:cxnLst>
                <a:cxn ang="0">
                  <a:pos x="0" y="0"/>
                </a:cxn>
                <a:cxn ang="0">
                  <a:pos x="1" y="1"/>
                </a:cxn>
                <a:cxn ang="0">
                  <a:pos x="1" y="1"/>
                </a:cxn>
                <a:cxn ang="0">
                  <a:pos x="2" y="1"/>
                </a:cxn>
                <a:cxn ang="0">
                  <a:pos x="2" y="0"/>
                </a:cxn>
                <a:cxn ang="0">
                  <a:pos x="0" y="0"/>
                </a:cxn>
                <a:cxn ang="0">
                  <a:pos x="0" y="0"/>
                </a:cxn>
              </a:cxnLst>
              <a:rect l="0" t="0" r="r" b="b"/>
              <a:pathLst>
                <a:path w="2" h="1">
                  <a:moveTo>
                    <a:pt x="0" y="0"/>
                  </a:moveTo>
                  <a:lnTo>
                    <a:pt x="1" y="1"/>
                  </a:lnTo>
                  <a:lnTo>
                    <a:pt x="1" y="1"/>
                  </a:lnTo>
                  <a:lnTo>
                    <a:pt x="2" y="1"/>
                  </a:lnTo>
                  <a:lnTo>
                    <a:pt x="2"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5" name="Freeform 264"/>
            <p:cNvSpPr>
              <a:spLocks/>
            </p:cNvSpPr>
            <p:nvPr/>
          </p:nvSpPr>
          <p:spPr bwMode="auto">
            <a:xfrm>
              <a:off x="7920638" y="3620073"/>
              <a:ext cx="3407" cy="2903"/>
            </a:xfrm>
            <a:custGeom>
              <a:avLst/>
              <a:gdLst/>
              <a:ahLst/>
              <a:cxnLst>
                <a:cxn ang="0">
                  <a:pos x="0" y="0"/>
                </a:cxn>
                <a:cxn ang="0">
                  <a:pos x="0" y="1"/>
                </a:cxn>
                <a:cxn ang="0">
                  <a:pos x="0" y="1"/>
                </a:cxn>
                <a:cxn ang="0">
                  <a:pos x="0" y="0"/>
                </a:cxn>
                <a:cxn ang="0">
                  <a:pos x="0" y="0"/>
                </a:cxn>
                <a:cxn ang="0">
                  <a:pos x="0" y="0"/>
                </a:cxn>
                <a:cxn ang="0">
                  <a:pos x="0" y="0"/>
                </a:cxn>
              </a:cxnLst>
              <a:rect l="0" t="0" r="r" b="b"/>
              <a:pathLst>
                <a:path h="1">
                  <a:moveTo>
                    <a:pt x="0" y="0"/>
                  </a:moveTo>
                  <a:lnTo>
                    <a:pt x="0" y="1"/>
                  </a:lnTo>
                  <a:lnTo>
                    <a:pt x="0" y="1"/>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6" name="Freeform 265"/>
            <p:cNvSpPr>
              <a:spLocks/>
            </p:cNvSpPr>
            <p:nvPr/>
          </p:nvSpPr>
          <p:spPr bwMode="auto">
            <a:xfrm>
              <a:off x="7883162" y="3434270"/>
              <a:ext cx="3407" cy="8710"/>
            </a:xfrm>
            <a:custGeom>
              <a:avLst/>
              <a:gdLst/>
              <a:ahLst/>
              <a:cxnLst>
                <a:cxn ang="0">
                  <a:pos x="1" y="0"/>
                </a:cxn>
                <a:cxn ang="0">
                  <a:pos x="0" y="0"/>
                </a:cxn>
                <a:cxn ang="0">
                  <a:pos x="1" y="3"/>
                </a:cxn>
                <a:cxn ang="0">
                  <a:pos x="1" y="3"/>
                </a:cxn>
                <a:cxn ang="0">
                  <a:pos x="1" y="0"/>
                </a:cxn>
              </a:cxnLst>
              <a:rect l="0" t="0" r="r" b="b"/>
              <a:pathLst>
                <a:path w="1" h="3">
                  <a:moveTo>
                    <a:pt x="1" y="0"/>
                  </a:moveTo>
                  <a:lnTo>
                    <a:pt x="0" y="0"/>
                  </a:lnTo>
                  <a:lnTo>
                    <a:pt x="1" y="3"/>
                  </a:lnTo>
                  <a:lnTo>
                    <a:pt x="1" y="3"/>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7" name="Freeform 266"/>
            <p:cNvSpPr>
              <a:spLocks/>
            </p:cNvSpPr>
            <p:nvPr/>
          </p:nvSpPr>
          <p:spPr bwMode="auto">
            <a:xfrm>
              <a:off x="7774138" y="3411045"/>
              <a:ext cx="10221" cy="2903"/>
            </a:xfrm>
            <a:custGeom>
              <a:avLst/>
              <a:gdLst/>
              <a:ahLst/>
              <a:cxnLst>
                <a:cxn ang="0">
                  <a:pos x="1" y="0"/>
                </a:cxn>
                <a:cxn ang="0">
                  <a:pos x="0" y="1"/>
                </a:cxn>
                <a:cxn ang="0">
                  <a:pos x="0" y="1"/>
                </a:cxn>
                <a:cxn ang="0">
                  <a:pos x="1" y="1"/>
                </a:cxn>
                <a:cxn ang="0">
                  <a:pos x="2" y="1"/>
                </a:cxn>
                <a:cxn ang="0">
                  <a:pos x="3" y="1"/>
                </a:cxn>
                <a:cxn ang="0">
                  <a:pos x="3" y="1"/>
                </a:cxn>
                <a:cxn ang="0">
                  <a:pos x="1" y="0"/>
                </a:cxn>
                <a:cxn ang="0">
                  <a:pos x="1" y="0"/>
                </a:cxn>
              </a:cxnLst>
              <a:rect l="0" t="0" r="r" b="b"/>
              <a:pathLst>
                <a:path w="3" h="1">
                  <a:moveTo>
                    <a:pt x="1" y="0"/>
                  </a:moveTo>
                  <a:lnTo>
                    <a:pt x="0" y="1"/>
                  </a:lnTo>
                  <a:lnTo>
                    <a:pt x="0" y="1"/>
                  </a:lnTo>
                  <a:lnTo>
                    <a:pt x="1" y="1"/>
                  </a:lnTo>
                  <a:lnTo>
                    <a:pt x="2" y="1"/>
                  </a:lnTo>
                  <a:lnTo>
                    <a:pt x="3" y="1"/>
                  </a:lnTo>
                  <a:lnTo>
                    <a:pt x="3"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8" name="Freeform 267"/>
            <p:cNvSpPr>
              <a:spLocks/>
            </p:cNvSpPr>
            <p:nvPr/>
          </p:nvSpPr>
          <p:spPr bwMode="auto">
            <a:xfrm>
              <a:off x="7757103" y="3422658"/>
              <a:ext cx="3407" cy="2903"/>
            </a:xfrm>
            <a:custGeom>
              <a:avLst/>
              <a:gdLst/>
              <a:ahLst/>
              <a:cxnLst>
                <a:cxn ang="0">
                  <a:pos x="0" y="1"/>
                </a:cxn>
                <a:cxn ang="0">
                  <a:pos x="1" y="1"/>
                </a:cxn>
                <a:cxn ang="0">
                  <a:pos x="1" y="1"/>
                </a:cxn>
                <a:cxn ang="0">
                  <a:pos x="1" y="0"/>
                </a:cxn>
                <a:cxn ang="0">
                  <a:pos x="0" y="1"/>
                </a:cxn>
                <a:cxn ang="0">
                  <a:pos x="0" y="1"/>
                </a:cxn>
                <a:cxn ang="0">
                  <a:pos x="0" y="1"/>
                </a:cxn>
              </a:cxnLst>
              <a:rect l="0" t="0" r="r" b="b"/>
              <a:pathLst>
                <a:path w="1" h="1">
                  <a:moveTo>
                    <a:pt x="0" y="1"/>
                  </a:moveTo>
                  <a:lnTo>
                    <a:pt x="1" y="1"/>
                  </a:lnTo>
                  <a:lnTo>
                    <a:pt x="1" y="1"/>
                  </a:lnTo>
                  <a:lnTo>
                    <a:pt x="1" y="0"/>
                  </a:lnTo>
                  <a:lnTo>
                    <a:pt x="0"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9" name="Freeform 268"/>
            <p:cNvSpPr>
              <a:spLocks/>
            </p:cNvSpPr>
            <p:nvPr/>
          </p:nvSpPr>
          <p:spPr bwMode="auto">
            <a:xfrm>
              <a:off x="8407836" y="3585235"/>
              <a:ext cx="3407" cy="5806"/>
            </a:xfrm>
            <a:custGeom>
              <a:avLst/>
              <a:gdLst/>
              <a:ahLst/>
              <a:cxnLst>
                <a:cxn ang="0">
                  <a:pos x="0" y="0"/>
                </a:cxn>
                <a:cxn ang="0">
                  <a:pos x="0" y="1"/>
                </a:cxn>
                <a:cxn ang="0">
                  <a:pos x="1" y="2"/>
                </a:cxn>
                <a:cxn ang="0">
                  <a:pos x="0" y="0"/>
                </a:cxn>
                <a:cxn ang="0">
                  <a:pos x="0" y="0"/>
                </a:cxn>
              </a:cxnLst>
              <a:rect l="0" t="0" r="r" b="b"/>
              <a:pathLst>
                <a:path w="1" h="2">
                  <a:moveTo>
                    <a:pt x="0" y="0"/>
                  </a:moveTo>
                  <a:lnTo>
                    <a:pt x="0" y="1"/>
                  </a:lnTo>
                  <a:lnTo>
                    <a:pt x="1" y="2"/>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0" name="Freeform 269"/>
            <p:cNvSpPr>
              <a:spLocks/>
            </p:cNvSpPr>
            <p:nvPr/>
          </p:nvSpPr>
          <p:spPr bwMode="auto">
            <a:xfrm>
              <a:off x="7794580" y="3399432"/>
              <a:ext cx="6814" cy="2903"/>
            </a:xfrm>
            <a:custGeom>
              <a:avLst/>
              <a:gdLst/>
              <a:ahLst/>
              <a:cxnLst>
                <a:cxn ang="0">
                  <a:pos x="1" y="1"/>
                </a:cxn>
                <a:cxn ang="0">
                  <a:pos x="2" y="1"/>
                </a:cxn>
                <a:cxn ang="0">
                  <a:pos x="1" y="1"/>
                </a:cxn>
                <a:cxn ang="0">
                  <a:pos x="1" y="0"/>
                </a:cxn>
                <a:cxn ang="0">
                  <a:pos x="0" y="0"/>
                </a:cxn>
                <a:cxn ang="0">
                  <a:pos x="0" y="1"/>
                </a:cxn>
                <a:cxn ang="0">
                  <a:pos x="1" y="1"/>
                </a:cxn>
                <a:cxn ang="0">
                  <a:pos x="1" y="1"/>
                </a:cxn>
              </a:cxnLst>
              <a:rect l="0" t="0" r="r" b="b"/>
              <a:pathLst>
                <a:path w="2" h="1">
                  <a:moveTo>
                    <a:pt x="1" y="1"/>
                  </a:moveTo>
                  <a:lnTo>
                    <a:pt x="2" y="1"/>
                  </a:lnTo>
                  <a:lnTo>
                    <a:pt x="1" y="1"/>
                  </a:lnTo>
                  <a:lnTo>
                    <a:pt x="1" y="0"/>
                  </a:lnTo>
                  <a:lnTo>
                    <a:pt x="0" y="0"/>
                  </a:lnTo>
                  <a:lnTo>
                    <a:pt x="0" y="1"/>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1" name="Freeform 270"/>
            <p:cNvSpPr>
              <a:spLocks/>
            </p:cNvSpPr>
            <p:nvPr/>
          </p:nvSpPr>
          <p:spPr bwMode="auto">
            <a:xfrm>
              <a:off x="7896789" y="3530075"/>
              <a:ext cx="13628" cy="2903"/>
            </a:xfrm>
            <a:custGeom>
              <a:avLst/>
              <a:gdLst/>
              <a:ahLst/>
              <a:cxnLst>
                <a:cxn ang="0">
                  <a:pos x="4" y="0"/>
                </a:cxn>
                <a:cxn ang="0">
                  <a:pos x="4" y="0"/>
                </a:cxn>
                <a:cxn ang="0">
                  <a:pos x="1" y="0"/>
                </a:cxn>
                <a:cxn ang="0">
                  <a:pos x="0" y="0"/>
                </a:cxn>
                <a:cxn ang="0">
                  <a:pos x="0" y="0"/>
                </a:cxn>
                <a:cxn ang="0">
                  <a:pos x="0" y="0"/>
                </a:cxn>
                <a:cxn ang="0">
                  <a:pos x="0" y="1"/>
                </a:cxn>
                <a:cxn ang="0">
                  <a:pos x="1" y="1"/>
                </a:cxn>
                <a:cxn ang="0">
                  <a:pos x="4" y="1"/>
                </a:cxn>
                <a:cxn ang="0">
                  <a:pos x="4" y="0"/>
                </a:cxn>
              </a:cxnLst>
              <a:rect l="0" t="0" r="r" b="b"/>
              <a:pathLst>
                <a:path w="4" h="1">
                  <a:moveTo>
                    <a:pt x="4" y="0"/>
                  </a:moveTo>
                  <a:lnTo>
                    <a:pt x="4" y="0"/>
                  </a:lnTo>
                  <a:lnTo>
                    <a:pt x="1" y="0"/>
                  </a:lnTo>
                  <a:lnTo>
                    <a:pt x="0" y="0"/>
                  </a:lnTo>
                  <a:lnTo>
                    <a:pt x="0" y="0"/>
                  </a:lnTo>
                  <a:lnTo>
                    <a:pt x="0" y="0"/>
                  </a:lnTo>
                  <a:lnTo>
                    <a:pt x="0" y="1"/>
                  </a:lnTo>
                  <a:lnTo>
                    <a:pt x="1" y="1"/>
                  </a:lnTo>
                  <a:lnTo>
                    <a:pt x="4" y="1"/>
                  </a:lnTo>
                  <a:lnTo>
                    <a:pt x="4"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2" name="Freeform 271"/>
            <p:cNvSpPr>
              <a:spLocks/>
            </p:cNvSpPr>
            <p:nvPr/>
          </p:nvSpPr>
          <p:spPr bwMode="auto">
            <a:xfrm>
              <a:off x="7907010" y="3562010"/>
              <a:ext cx="6814" cy="5806"/>
            </a:xfrm>
            <a:custGeom>
              <a:avLst/>
              <a:gdLst/>
              <a:ahLst/>
              <a:cxnLst>
                <a:cxn ang="0">
                  <a:pos x="0" y="0"/>
                </a:cxn>
                <a:cxn ang="0">
                  <a:pos x="0" y="1"/>
                </a:cxn>
                <a:cxn ang="0">
                  <a:pos x="0" y="2"/>
                </a:cxn>
                <a:cxn ang="0">
                  <a:pos x="0" y="2"/>
                </a:cxn>
                <a:cxn ang="0">
                  <a:pos x="1" y="1"/>
                </a:cxn>
                <a:cxn ang="0">
                  <a:pos x="2" y="1"/>
                </a:cxn>
                <a:cxn ang="0">
                  <a:pos x="2" y="1"/>
                </a:cxn>
                <a:cxn ang="0">
                  <a:pos x="2" y="0"/>
                </a:cxn>
                <a:cxn ang="0">
                  <a:pos x="2" y="0"/>
                </a:cxn>
                <a:cxn ang="0">
                  <a:pos x="1" y="0"/>
                </a:cxn>
                <a:cxn ang="0">
                  <a:pos x="0" y="0"/>
                </a:cxn>
              </a:cxnLst>
              <a:rect l="0" t="0" r="r" b="b"/>
              <a:pathLst>
                <a:path w="2" h="2">
                  <a:moveTo>
                    <a:pt x="0" y="0"/>
                  </a:moveTo>
                  <a:lnTo>
                    <a:pt x="0" y="1"/>
                  </a:lnTo>
                  <a:lnTo>
                    <a:pt x="0" y="2"/>
                  </a:lnTo>
                  <a:lnTo>
                    <a:pt x="0" y="2"/>
                  </a:lnTo>
                  <a:lnTo>
                    <a:pt x="1" y="1"/>
                  </a:lnTo>
                  <a:lnTo>
                    <a:pt x="2" y="1"/>
                  </a:lnTo>
                  <a:lnTo>
                    <a:pt x="2" y="1"/>
                  </a:lnTo>
                  <a:lnTo>
                    <a:pt x="2" y="0"/>
                  </a:lnTo>
                  <a:lnTo>
                    <a:pt x="2"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3" name="Freeform 272"/>
            <p:cNvSpPr>
              <a:spLocks/>
            </p:cNvSpPr>
            <p:nvPr/>
          </p:nvSpPr>
          <p:spPr bwMode="auto">
            <a:xfrm>
              <a:off x="7859313" y="3445883"/>
              <a:ext cx="3407" cy="8710"/>
            </a:xfrm>
            <a:custGeom>
              <a:avLst/>
              <a:gdLst/>
              <a:ahLst/>
              <a:cxnLst>
                <a:cxn ang="0">
                  <a:pos x="0" y="1"/>
                </a:cxn>
                <a:cxn ang="0">
                  <a:pos x="0" y="0"/>
                </a:cxn>
                <a:cxn ang="0">
                  <a:pos x="0" y="0"/>
                </a:cxn>
                <a:cxn ang="0">
                  <a:pos x="1" y="3"/>
                </a:cxn>
                <a:cxn ang="0">
                  <a:pos x="0" y="1"/>
                </a:cxn>
              </a:cxnLst>
              <a:rect l="0" t="0" r="r" b="b"/>
              <a:pathLst>
                <a:path w="1" h="3">
                  <a:moveTo>
                    <a:pt x="0" y="1"/>
                  </a:moveTo>
                  <a:lnTo>
                    <a:pt x="0" y="0"/>
                  </a:lnTo>
                  <a:lnTo>
                    <a:pt x="0" y="0"/>
                  </a:lnTo>
                  <a:lnTo>
                    <a:pt x="1" y="3"/>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4" name="Freeform 273"/>
            <p:cNvSpPr>
              <a:spLocks/>
            </p:cNvSpPr>
            <p:nvPr/>
          </p:nvSpPr>
          <p:spPr bwMode="auto">
            <a:xfrm>
              <a:off x="8537301" y="3669427"/>
              <a:ext cx="17035" cy="8710"/>
            </a:xfrm>
            <a:custGeom>
              <a:avLst/>
              <a:gdLst/>
              <a:ahLst/>
              <a:cxnLst>
                <a:cxn ang="0">
                  <a:pos x="4" y="3"/>
                </a:cxn>
                <a:cxn ang="0">
                  <a:pos x="4" y="2"/>
                </a:cxn>
                <a:cxn ang="0">
                  <a:pos x="4" y="1"/>
                </a:cxn>
                <a:cxn ang="0">
                  <a:pos x="0" y="0"/>
                </a:cxn>
                <a:cxn ang="0">
                  <a:pos x="0" y="0"/>
                </a:cxn>
                <a:cxn ang="0">
                  <a:pos x="0" y="1"/>
                </a:cxn>
                <a:cxn ang="0">
                  <a:pos x="1" y="2"/>
                </a:cxn>
                <a:cxn ang="0">
                  <a:pos x="2" y="3"/>
                </a:cxn>
                <a:cxn ang="0">
                  <a:pos x="4" y="3"/>
                </a:cxn>
                <a:cxn ang="0">
                  <a:pos x="5" y="3"/>
                </a:cxn>
                <a:cxn ang="0">
                  <a:pos x="4" y="3"/>
                </a:cxn>
                <a:cxn ang="0">
                  <a:pos x="4" y="3"/>
                </a:cxn>
              </a:cxnLst>
              <a:rect l="0" t="0" r="r" b="b"/>
              <a:pathLst>
                <a:path w="5" h="3">
                  <a:moveTo>
                    <a:pt x="4" y="3"/>
                  </a:moveTo>
                  <a:lnTo>
                    <a:pt x="4" y="2"/>
                  </a:lnTo>
                  <a:lnTo>
                    <a:pt x="4" y="1"/>
                  </a:lnTo>
                  <a:lnTo>
                    <a:pt x="0" y="0"/>
                  </a:lnTo>
                  <a:lnTo>
                    <a:pt x="0" y="0"/>
                  </a:lnTo>
                  <a:lnTo>
                    <a:pt x="0" y="1"/>
                  </a:lnTo>
                  <a:lnTo>
                    <a:pt x="1" y="2"/>
                  </a:lnTo>
                  <a:lnTo>
                    <a:pt x="2" y="3"/>
                  </a:lnTo>
                  <a:lnTo>
                    <a:pt x="4" y="3"/>
                  </a:lnTo>
                  <a:lnTo>
                    <a:pt x="5" y="3"/>
                  </a:lnTo>
                  <a:lnTo>
                    <a:pt x="4" y="3"/>
                  </a:lnTo>
                  <a:lnTo>
                    <a:pt x="4"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5" name="Freeform 274"/>
            <p:cNvSpPr>
              <a:spLocks/>
            </p:cNvSpPr>
            <p:nvPr/>
          </p:nvSpPr>
          <p:spPr bwMode="auto">
            <a:xfrm>
              <a:off x="8619068" y="4441672"/>
              <a:ext cx="6814" cy="8710"/>
            </a:xfrm>
            <a:custGeom>
              <a:avLst/>
              <a:gdLst/>
              <a:ahLst/>
              <a:cxnLst>
                <a:cxn ang="0">
                  <a:pos x="2" y="1"/>
                </a:cxn>
                <a:cxn ang="0">
                  <a:pos x="2" y="0"/>
                </a:cxn>
                <a:cxn ang="0">
                  <a:pos x="1" y="0"/>
                </a:cxn>
                <a:cxn ang="0">
                  <a:pos x="0" y="3"/>
                </a:cxn>
                <a:cxn ang="0">
                  <a:pos x="0" y="3"/>
                </a:cxn>
                <a:cxn ang="0">
                  <a:pos x="0" y="3"/>
                </a:cxn>
                <a:cxn ang="0">
                  <a:pos x="1" y="3"/>
                </a:cxn>
                <a:cxn ang="0">
                  <a:pos x="1" y="3"/>
                </a:cxn>
                <a:cxn ang="0">
                  <a:pos x="1" y="3"/>
                </a:cxn>
                <a:cxn ang="0">
                  <a:pos x="1" y="3"/>
                </a:cxn>
                <a:cxn ang="0">
                  <a:pos x="1" y="3"/>
                </a:cxn>
                <a:cxn ang="0">
                  <a:pos x="2" y="3"/>
                </a:cxn>
                <a:cxn ang="0">
                  <a:pos x="2" y="3"/>
                </a:cxn>
                <a:cxn ang="0">
                  <a:pos x="2" y="3"/>
                </a:cxn>
                <a:cxn ang="0">
                  <a:pos x="2" y="1"/>
                </a:cxn>
              </a:cxnLst>
              <a:rect l="0" t="0" r="r" b="b"/>
              <a:pathLst>
                <a:path w="2" h="3">
                  <a:moveTo>
                    <a:pt x="2" y="1"/>
                  </a:moveTo>
                  <a:lnTo>
                    <a:pt x="2" y="0"/>
                  </a:lnTo>
                  <a:lnTo>
                    <a:pt x="1" y="0"/>
                  </a:lnTo>
                  <a:lnTo>
                    <a:pt x="0" y="3"/>
                  </a:lnTo>
                  <a:lnTo>
                    <a:pt x="0" y="3"/>
                  </a:lnTo>
                  <a:lnTo>
                    <a:pt x="0" y="3"/>
                  </a:lnTo>
                  <a:lnTo>
                    <a:pt x="1" y="3"/>
                  </a:lnTo>
                  <a:lnTo>
                    <a:pt x="1" y="3"/>
                  </a:lnTo>
                  <a:lnTo>
                    <a:pt x="1" y="3"/>
                  </a:lnTo>
                  <a:lnTo>
                    <a:pt x="1" y="3"/>
                  </a:lnTo>
                  <a:lnTo>
                    <a:pt x="1" y="3"/>
                  </a:lnTo>
                  <a:lnTo>
                    <a:pt x="2" y="3"/>
                  </a:lnTo>
                  <a:lnTo>
                    <a:pt x="2" y="3"/>
                  </a:lnTo>
                  <a:lnTo>
                    <a:pt x="2" y="3"/>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6" name="Freeform 275"/>
            <p:cNvSpPr>
              <a:spLocks/>
            </p:cNvSpPr>
            <p:nvPr/>
          </p:nvSpPr>
          <p:spPr bwMode="auto">
            <a:xfrm>
              <a:off x="8523673" y="3637493"/>
              <a:ext cx="13628" cy="23225"/>
            </a:xfrm>
            <a:custGeom>
              <a:avLst/>
              <a:gdLst/>
              <a:ahLst/>
              <a:cxnLst>
                <a:cxn ang="0">
                  <a:pos x="4" y="8"/>
                </a:cxn>
                <a:cxn ang="0">
                  <a:pos x="4" y="7"/>
                </a:cxn>
                <a:cxn ang="0">
                  <a:pos x="4" y="7"/>
                </a:cxn>
                <a:cxn ang="0">
                  <a:pos x="4" y="6"/>
                </a:cxn>
                <a:cxn ang="0">
                  <a:pos x="3" y="6"/>
                </a:cxn>
                <a:cxn ang="0">
                  <a:pos x="3" y="6"/>
                </a:cxn>
                <a:cxn ang="0">
                  <a:pos x="3" y="5"/>
                </a:cxn>
                <a:cxn ang="0">
                  <a:pos x="2" y="3"/>
                </a:cxn>
                <a:cxn ang="0">
                  <a:pos x="1" y="3"/>
                </a:cxn>
                <a:cxn ang="0">
                  <a:pos x="1" y="3"/>
                </a:cxn>
                <a:cxn ang="0">
                  <a:pos x="1" y="1"/>
                </a:cxn>
                <a:cxn ang="0">
                  <a:pos x="0" y="0"/>
                </a:cxn>
                <a:cxn ang="0">
                  <a:pos x="0" y="0"/>
                </a:cxn>
                <a:cxn ang="0">
                  <a:pos x="0" y="1"/>
                </a:cxn>
                <a:cxn ang="0">
                  <a:pos x="0" y="1"/>
                </a:cxn>
                <a:cxn ang="0">
                  <a:pos x="0" y="2"/>
                </a:cxn>
                <a:cxn ang="0">
                  <a:pos x="2" y="6"/>
                </a:cxn>
                <a:cxn ang="0">
                  <a:pos x="4" y="7"/>
                </a:cxn>
                <a:cxn ang="0">
                  <a:pos x="4" y="7"/>
                </a:cxn>
                <a:cxn ang="0">
                  <a:pos x="4" y="8"/>
                </a:cxn>
              </a:cxnLst>
              <a:rect l="0" t="0" r="r" b="b"/>
              <a:pathLst>
                <a:path w="4" h="8">
                  <a:moveTo>
                    <a:pt x="4" y="8"/>
                  </a:moveTo>
                  <a:lnTo>
                    <a:pt x="4" y="7"/>
                  </a:lnTo>
                  <a:lnTo>
                    <a:pt x="4" y="7"/>
                  </a:lnTo>
                  <a:lnTo>
                    <a:pt x="4" y="6"/>
                  </a:lnTo>
                  <a:lnTo>
                    <a:pt x="3" y="6"/>
                  </a:lnTo>
                  <a:lnTo>
                    <a:pt x="3" y="6"/>
                  </a:lnTo>
                  <a:lnTo>
                    <a:pt x="3" y="5"/>
                  </a:lnTo>
                  <a:lnTo>
                    <a:pt x="2" y="3"/>
                  </a:lnTo>
                  <a:lnTo>
                    <a:pt x="1" y="3"/>
                  </a:lnTo>
                  <a:lnTo>
                    <a:pt x="1" y="3"/>
                  </a:lnTo>
                  <a:lnTo>
                    <a:pt x="1" y="1"/>
                  </a:lnTo>
                  <a:lnTo>
                    <a:pt x="0" y="0"/>
                  </a:lnTo>
                  <a:lnTo>
                    <a:pt x="0" y="0"/>
                  </a:lnTo>
                  <a:lnTo>
                    <a:pt x="0" y="1"/>
                  </a:lnTo>
                  <a:lnTo>
                    <a:pt x="0" y="1"/>
                  </a:lnTo>
                  <a:lnTo>
                    <a:pt x="0" y="2"/>
                  </a:lnTo>
                  <a:lnTo>
                    <a:pt x="2" y="6"/>
                  </a:lnTo>
                  <a:lnTo>
                    <a:pt x="4" y="7"/>
                  </a:lnTo>
                  <a:lnTo>
                    <a:pt x="4" y="7"/>
                  </a:lnTo>
                  <a:lnTo>
                    <a:pt x="4"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7" name="Freeform 276"/>
            <p:cNvSpPr>
              <a:spLocks/>
            </p:cNvSpPr>
            <p:nvPr/>
          </p:nvSpPr>
          <p:spPr bwMode="auto">
            <a:xfrm>
              <a:off x="8513452" y="3649105"/>
              <a:ext cx="3407" cy="2903"/>
            </a:xfrm>
            <a:custGeom>
              <a:avLst/>
              <a:gdLst/>
              <a:ahLst/>
              <a:cxnLst>
                <a:cxn ang="0">
                  <a:pos x="1" y="1"/>
                </a:cxn>
                <a:cxn ang="0">
                  <a:pos x="1" y="1"/>
                </a:cxn>
                <a:cxn ang="0">
                  <a:pos x="1" y="0"/>
                </a:cxn>
                <a:cxn ang="0">
                  <a:pos x="0" y="0"/>
                </a:cxn>
                <a:cxn ang="0">
                  <a:pos x="0" y="0"/>
                </a:cxn>
                <a:cxn ang="0">
                  <a:pos x="0" y="0"/>
                </a:cxn>
                <a:cxn ang="0">
                  <a:pos x="0" y="1"/>
                </a:cxn>
                <a:cxn ang="0">
                  <a:pos x="1" y="1"/>
                </a:cxn>
              </a:cxnLst>
              <a:rect l="0" t="0" r="r" b="b"/>
              <a:pathLst>
                <a:path w="1" h="1">
                  <a:moveTo>
                    <a:pt x="1" y="1"/>
                  </a:moveTo>
                  <a:lnTo>
                    <a:pt x="1" y="1"/>
                  </a:lnTo>
                  <a:lnTo>
                    <a:pt x="1" y="0"/>
                  </a:lnTo>
                  <a:lnTo>
                    <a:pt x="0" y="0"/>
                  </a:lnTo>
                  <a:lnTo>
                    <a:pt x="0" y="0"/>
                  </a:lnTo>
                  <a:lnTo>
                    <a:pt x="0" y="0"/>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8" name="Freeform 277"/>
            <p:cNvSpPr>
              <a:spLocks/>
            </p:cNvSpPr>
            <p:nvPr/>
          </p:nvSpPr>
          <p:spPr bwMode="auto">
            <a:xfrm>
              <a:off x="8370359" y="3649105"/>
              <a:ext cx="6814" cy="5806"/>
            </a:xfrm>
            <a:custGeom>
              <a:avLst/>
              <a:gdLst/>
              <a:ahLst/>
              <a:cxnLst>
                <a:cxn ang="0">
                  <a:pos x="0" y="0"/>
                </a:cxn>
                <a:cxn ang="0">
                  <a:pos x="1" y="1"/>
                </a:cxn>
                <a:cxn ang="0">
                  <a:pos x="2" y="2"/>
                </a:cxn>
                <a:cxn ang="0">
                  <a:pos x="2" y="2"/>
                </a:cxn>
                <a:cxn ang="0">
                  <a:pos x="2" y="1"/>
                </a:cxn>
                <a:cxn ang="0">
                  <a:pos x="0" y="0"/>
                </a:cxn>
              </a:cxnLst>
              <a:rect l="0" t="0" r="r" b="b"/>
              <a:pathLst>
                <a:path w="2" h="2">
                  <a:moveTo>
                    <a:pt x="0" y="0"/>
                  </a:moveTo>
                  <a:lnTo>
                    <a:pt x="1" y="1"/>
                  </a:lnTo>
                  <a:lnTo>
                    <a:pt x="2" y="2"/>
                  </a:lnTo>
                  <a:lnTo>
                    <a:pt x="2" y="2"/>
                  </a:lnTo>
                  <a:lnTo>
                    <a:pt x="2"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9" name="Freeform 278"/>
            <p:cNvSpPr>
              <a:spLocks/>
            </p:cNvSpPr>
            <p:nvPr/>
          </p:nvSpPr>
          <p:spPr bwMode="auto">
            <a:xfrm>
              <a:off x="8659952" y="3753619"/>
              <a:ext cx="3407" cy="8710"/>
            </a:xfrm>
            <a:custGeom>
              <a:avLst/>
              <a:gdLst/>
              <a:ahLst/>
              <a:cxnLst>
                <a:cxn ang="0">
                  <a:pos x="0" y="3"/>
                </a:cxn>
                <a:cxn ang="0">
                  <a:pos x="1" y="3"/>
                </a:cxn>
                <a:cxn ang="0">
                  <a:pos x="1" y="2"/>
                </a:cxn>
                <a:cxn ang="0">
                  <a:pos x="0" y="2"/>
                </a:cxn>
                <a:cxn ang="0">
                  <a:pos x="0" y="0"/>
                </a:cxn>
                <a:cxn ang="0">
                  <a:pos x="0" y="0"/>
                </a:cxn>
                <a:cxn ang="0">
                  <a:pos x="0" y="3"/>
                </a:cxn>
                <a:cxn ang="0">
                  <a:pos x="0" y="3"/>
                </a:cxn>
              </a:cxnLst>
              <a:rect l="0" t="0" r="r" b="b"/>
              <a:pathLst>
                <a:path w="1" h="3">
                  <a:moveTo>
                    <a:pt x="0" y="3"/>
                  </a:moveTo>
                  <a:lnTo>
                    <a:pt x="1" y="3"/>
                  </a:lnTo>
                  <a:lnTo>
                    <a:pt x="1" y="2"/>
                  </a:lnTo>
                  <a:lnTo>
                    <a:pt x="0" y="2"/>
                  </a:lnTo>
                  <a:lnTo>
                    <a:pt x="0" y="0"/>
                  </a:lnTo>
                  <a:lnTo>
                    <a:pt x="0" y="0"/>
                  </a:lnTo>
                  <a:lnTo>
                    <a:pt x="0" y="3"/>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0" name="Freeform 279"/>
            <p:cNvSpPr>
              <a:spLocks/>
            </p:cNvSpPr>
            <p:nvPr/>
          </p:nvSpPr>
          <p:spPr bwMode="auto">
            <a:xfrm>
              <a:off x="8503231" y="3654912"/>
              <a:ext cx="23849" cy="11613"/>
            </a:xfrm>
            <a:custGeom>
              <a:avLst/>
              <a:gdLst/>
              <a:ahLst/>
              <a:cxnLst>
                <a:cxn ang="0">
                  <a:pos x="4" y="1"/>
                </a:cxn>
                <a:cxn ang="0">
                  <a:pos x="1" y="1"/>
                </a:cxn>
                <a:cxn ang="0">
                  <a:pos x="0" y="0"/>
                </a:cxn>
                <a:cxn ang="0">
                  <a:pos x="0" y="0"/>
                </a:cxn>
                <a:cxn ang="0">
                  <a:pos x="0" y="1"/>
                </a:cxn>
                <a:cxn ang="0">
                  <a:pos x="0" y="1"/>
                </a:cxn>
                <a:cxn ang="0">
                  <a:pos x="1" y="3"/>
                </a:cxn>
                <a:cxn ang="0">
                  <a:pos x="2" y="3"/>
                </a:cxn>
                <a:cxn ang="0">
                  <a:pos x="7" y="4"/>
                </a:cxn>
                <a:cxn ang="0">
                  <a:pos x="7" y="3"/>
                </a:cxn>
                <a:cxn ang="0">
                  <a:pos x="7" y="2"/>
                </a:cxn>
                <a:cxn ang="0">
                  <a:pos x="7" y="2"/>
                </a:cxn>
                <a:cxn ang="0">
                  <a:pos x="4" y="1"/>
                </a:cxn>
              </a:cxnLst>
              <a:rect l="0" t="0" r="r" b="b"/>
              <a:pathLst>
                <a:path w="7" h="4">
                  <a:moveTo>
                    <a:pt x="4" y="1"/>
                  </a:moveTo>
                  <a:lnTo>
                    <a:pt x="1" y="1"/>
                  </a:lnTo>
                  <a:lnTo>
                    <a:pt x="0" y="0"/>
                  </a:lnTo>
                  <a:lnTo>
                    <a:pt x="0" y="0"/>
                  </a:lnTo>
                  <a:lnTo>
                    <a:pt x="0" y="1"/>
                  </a:lnTo>
                  <a:lnTo>
                    <a:pt x="0" y="1"/>
                  </a:lnTo>
                  <a:lnTo>
                    <a:pt x="1" y="3"/>
                  </a:lnTo>
                  <a:lnTo>
                    <a:pt x="2" y="3"/>
                  </a:lnTo>
                  <a:lnTo>
                    <a:pt x="7" y="4"/>
                  </a:lnTo>
                  <a:lnTo>
                    <a:pt x="7" y="3"/>
                  </a:lnTo>
                  <a:lnTo>
                    <a:pt x="7" y="2"/>
                  </a:lnTo>
                  <a:lnTo>
                    <a:pt x="7" y="2"/>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1" name="Freeform 280"/>
            <p:cNvSpPr>
              <a:spLocks/>
            </p:cNvSpPr>
            <p:nvPr/>
          </p:nvSpPr>
          <p:spPr bwMode="auto">
            <a:xfrm>
              <a:off x="8656545" y="3765232"/>
              <a:ext cx="6814" cy="5806"/>
            </a:xfrm>
            <a:custGeom>
              <a:avLst/>
              <a:gdLst/>
              <a:ahLst/>
              <a:cxnLst>
                <a:cxn ang="0">
                  <a:pos x="0" y="0"/>
                </a:cxn>
                <a:cxn ang="0">
                  <a:pos x="0" y="0"/>
                </a:cxn>
                <a:cxn ang="0">
                  <a:pos x="0" y="1"/>
                </a:cxn>
                <a:cxn ang="0">
                  <a:pos x="0" y="1"/>
                </a:cxn>
                <a:cxn ang="0">
                  <a:pos x="0" y="1"/>
                </a:cxn>
                <a:cxn ang="0">
                  <a:pos x="0" y="2"/>
                </a:cxn>
                <a:cxn ang="0">
                  <a:pos x="2" y="2"/>
                </a:cxn>
                <a:cxn ang="0">
                  <a:pos x="1" y="1"/>
                </a:cxn>
                <a:cxn ang="0">
                  <a:pos x="1" y="0"/>
                </a:cxn>
                <a:cxn ang="0">
                  <a:pos x="1" y="0"/>
                </a:cxn>
                <a:cxn ang="0">
                  <a:pos x="0" y="0"/>
                </a:cxn>
              </a:cxnLst>
              <a:rect l="0" t="0" r="r" b="b"/>
              <a:pathLst>
                <a:path w="2" h="2">
                  <a:moveTo>
                    <a:pt x="0" y="0"/>
                  </a:moveTo>
                  <a:lnTo>
                    <a:pt x="0" y="0"/>
                  </a:lnTo>
                  <a:lnTo>
                    <a:pt x="0" y="1"/>
                  </a:lnTo>
                  <a:lnTo>
                    <a:pt x="0" y="1"/>
                  </a:lnTo>
                  <a:lnTo>
                    <a:pt x="0" y="1"/>
                  </a:lnTo>
                  <a:lnTo>
                    <a:pt x="0" y="2"/>
                  </a:lnTo>
                  <a:lnTo>
                    <a:pt x="2" y="2"/>
                  </a:lnTo>
                  <a:lnTo>
                    <a:pt x="1" y="1"/>
                  </a:lnTo>
                  <a:lnTo>
                    <a:pt x="1"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2" name="Freeform 281"/>
            <p:cNvSpPr>
              <a:spLocks/>
            </p:cNvSpPr>
            <p:nvPr/>
          </p:nvSpPr>
          <p:spPr bwMode="auto">
            <a:xfrm>
              <a:off x="8581592" y="3834908"/>
              <a:ext cx="54512" cy="37741"/>
            </a:xfrm>
            <a:custGeom>
              <a:avLst/>
              <a:gdLst/>
              <a:ahLst/>
              <a:cxnLst>
                <a:cxn ang="0">
                  <a:pos x="15" y="12"/>
                </a:cxn>
                <a:cxn ang="0">
                  <a:pos x="15" y="13"/>
                </a:cxn>
                <a:cxn ang="0">
                  <a:pos x="16" y="13"/>
                </a:cxn>
                <a:cxn ang="0">
                  <a:pos x="16" y="12"/>
                </a:cxn>
                <a:cxn ang="0">
                  <a:pos x="16" y="12"/>
                </a:cxn>
                <a:cxn ang="0">
                  <a:pos x="16" y="12"/>
                </a:cxn>
                <a:cxn ang="0">
                  <a:pos x="16" y="11"/>
                </a:cxn>
                <a:cxn ang="0">
                  <a:pos x="15" y="11"/>
                </a:cxn>
                <a:cxn ang="0">
                  <a:pos x="14" y="11"/>
                </a:cxn>
                <a:cxn ang="0">
                  <a:pos x="14" y="10"/>
                </a:cxn>
                <a:cxn ang="0">
                  <a:pos x="13" y="8"/>
                </a:cxn>
                <a:cxn ang="0">
                  <a:pos x="10" y="8"/>
                </a:cxn>
                <a:cxn ang="0">
                  <a:pos x="10" y="8"/>
                </a:cxn>
                <a:cxn ang="0">
                  <a:pos x="9" y="8"/>
                </a:cxn>
                <a:cxn ang="0">
                  <a:pos x="9" y="7"/>
                </a:cxn>
                <a:cxn ang="0">
                  <a:pos x="9" y="6"/>
                </a:cxn>
                <a:cxn ang="0">
                  <a:pos x="8" y="6"/>
                </a:cxn>
                <a:cxn ang="0">
                  <a:pos x="8" y="6"/>
                </a:cxn>
                <a:cxn ang="0">
                  <a:pos x="7" y="4"/>
                </a:cxn>
                <a:cxn ang="0">
                  <a:pos x="7" y="4"/>
                </a:cxn>
                <a:cxn ang="0">
                  <a:pos x="6" y="3"/>
                </a:cxn>
                <a:cxn ang="0">
                  <a:pos x="5" y="3"/>
                </a:cxn>
                <a:cxn ang="0">
                  <a:pos x="4" y="2"/>
                </a:cxn>
                <a:cxn ang="0">
                  <a:pos x="4" y="1"/>
                </a:cxn>
                <a:cxn ang="0">
                  <a:pos x="3" y="1"/>
                </a:cxn>
                <a:cxn ang="0">
                  <a:pos x="2" y="1"/>
                </a:cxn>
                <a:cxn ang="0">
                  <a:pos x="2" y="1"/>
                </a:cxn>
                <a:cxn ang="0">
                  <a:pos x="1" y="0"/>
                </a:cxn>
                <a:cxn ang="0">
                  <a:pos x="0" y="0"/>
                </a:cxn>
                <a:cxn ang="0">
                  <a:pos x="1" y="1"/>
                </a:cxn>
                <a:cxn ang="0">
                  <a:pos x="1" y="1"/>
                </a:cxn>
                <a:cxn ang="0">
                  <a:pos x="2" y="3"/>
                </a:cxn>
                <a:cxn ang="0">
                  <a:pos x="2" y="4"/>
                </a:cxn>
                <a:cxn ang="0">
                  <a:pos x="2" y="4"/>
                </a:cxn>
                <a:cxn ang="0">
                  <a:pos x="4" y="6"/>
                </a:cxn>
                <a:cxn ang="0">
                  <a:pos x="6" y="7"/>
                </a:cxn>
                <a:cxn ang="0">
                  <a:pos x="6" y="8"/>
                </a:cxn>
                <a:cxn ang="0">
                  <a:pos x="6" y="8"/>
                </a:cxn>
                <a:cxn ang="0">
                  <a:pos x="7" y="8"/>
                </a:cxn>
                <a:cxn ang="0">
                  <a:pos x="8" y="8"/>
                </a:cxn>
                <a:cxn ang="0">
                  <a:pos x="9" y="9"/>
                </a:cxn>
                <a:cxn ang="0">
                  <a:pos x="9" y="9"/>
                </a:cxn>
                <a:cxn ang="0">
                  <a:pos x="9" y="10"/>
                </a:cxn>
                <a:cxn ang="0">
                  <a:pos x="10" y="10"/>
                </a:cxn>
                <a:cxn ang="0">
                  <a:pos x="10" y="10"/>
                </a:cxn>
                <a:cxn ang="0">
                  <a:pos x="10" y="10"/>
                </a:cxn>
                <a:cxn ang="0">
                  <a:pos x="11" y="11"/>
                </a:cxn>
                <a:cxn ang="0">
                  <a:pos x="11" y="11"/>
                </a:cxn>
                <a:cxn ang="0">
                  <a:pos x="12" y="11"/>
                </a:cxn>
                <a:cxn ang="0">
                  <a:pos x="12" y="11"/>
                </a:cxn>
                <a:cxn ang="0">
                  <a:pos x="13" y="11"/>
                </a:cxn>
                <a:cxn ang="0">
                  <a:pos x="13" y="11"/>
                </a:cxn>
                <a:cxn ang="0">
                  <a:pos x="14" y="11"/>
                </a:cxn>
                <a:cxn ang="0">
                  <a:pos x="14" y="12"/>
                </a:cxn>
                <a:cxn ang="0">
                  <a:pos x="15" y="12"/>
                </a:cxn>
              </a:cxnLst>
              <a:rect l="0" t="0" r="r" b="b"/>
              <a:pathLst>
                <a:path w="16" h="13">
                  <a:moveTo>
                    <a:pt x="15" y="12"/>
                  </a:moveTo>
                  <a:lnTo>
                    <a:pt x="15" y="13"/>
                  </a:lnTo>
                  <a:lnTo>
                    <a:pt x="16" y="13"/>
                  </a:lnTo>
                  <a:lnTo>
                    <a:pt x="16" y="12"/>
                  </a:lnTo>
                  <a:lnTo>
                    <a:pt x="16" y="12"/>
                  </a:lnTo>
                  <a:lnTo>
                    <a:pt x="16" y="12"/>
                  </a:lnTo>
                  <a:lnTo>
                    <a:pt x="16" y="11"/>
                  </a:lnTo>
                  <a:lnTo>
                    <a:pt x="15" y="11"/>
                  </a:lnTo>
                  <a:lnTo>
                    <a:pt x="14" y="11"/>
                  </a:lnTo>
                  <a:lnTo>
                    <a:pt x="14" y="10"/>
                  </a:lnTo>
                  <a:lnTo>
                    <a:pt x="13" y="8"/>
                  </a:lnTo>
                  <a:lnTo>
                    <a:pt x="10" y="8"/>
                  </a:lnTo>
                  <a:lnTo>
                    <a:pt x="10" y="8"/>
                  </a:lnTo>
                  <a:lnTo>
                    <a:pt x="9" y="8"/>
                  </a:lnTo>
                  <a:lnTo>
                    <a:pt x="9" y="7"/>
                  </a:lnTo>
                  <a:lnTo>
                    <a:pt x="9" y="6"/>
                  </a:lnTo>
                  <a:lnTo>
                    <a:pt x="8" y="6"/>
                  </a:lnTo>
                  <a:lnTo>
                    <a:pt x="8" y="6"/>
                  </a:lnTo>
                  <a:lnTo>
                    <a:pt x="7" y="4"/>
                  </a:lnTo>
                  <a:lnTo>
                    <a:pt x="7" y="4"/>
                  </a:lnTo>
                  <a:lnTo>
                    <a:pt x="6" y="3"/>
                  </a:lnTo>
                  <a:lnTo>
                    <a:pt x="5" y="3"/>
                  </a:lnTo>
                  <a:lnTo>
                    <a:pt x="4" y="2"/>
                  </a:lnTo>
                  <a:lnTo>
                    <a:pt x="4" y="1"/>
                  </a:lnTo>
                  <a:lnTo>
                    <a:pt x="3" y="1"/>
                  </a:lnTo>
                  <a:lnTo>
                    <a:pt x="2" y="1"/>
                  </a:lnTo>
                  <a:lnTo>
                    <a:pt x="2" y="1"/>
                  </a:lnTo>
                  <a:lnTo>
                    <a:pt x="1" y="0"/>
                  </a:lnTo>
                  <a:lnTo>
                    <a:pt x="0" y="0"/>
                  </a:lnTo>
                  <a:lnTo>
                    <a:pt x="1" y="1"/>
                  </a:lnTo>
                  <a:lnTo>
                    <a:pt x="1" y="1"/>
                  </a:lnTo>
                  <a:lnTo>
                    <a:pt x="2" y="3"/>
                  </a:lnTo>
                  <a:lnTo>
                    <a:pt x="2" y="4"/>
                  </a:lnTo>
                  <a:lnTo>
                    <a:pt x="2" y="4"/>
                  </a:lnTo>
                  <a:lnTo>
                    <a:pt x="4" y="6"/>
                  </a:lnTo>
                  <a:lnTo>
                    <a:pt x="6" y="7"/>
                  </a:lnTo>
                  <a:lnTo>
                    <a:pt x="6" y="8"/>
                  </a:lnTo>
                  <a:lnTo>
                    <a:pt x="6" y="8"/>
                  </a:lnTo>
                  <a:lnTo>
                    <a:pt x="7" y="8"/>
                  </a:lnTo>
                  <a:lnTo>
                    <a:pt x="8" y="8"/>
                  </a:lnTo>
                  <a:lnTo>
                    <a:pt x="9" y="9"/>
                  </a:lnTo>
                  <a:lnTo>
                    <a:pt x="9" y="9"/>
                  </a:lnTo>
                  <a:lnTo>
                    <a:pt x="9" y="10"/>
                  </a:lnTo>
                  <a:lnTo>
                    <a:pt x="10" y="10"/>
                  </a:lnTo>
                  <a:lnTo>
                    <a:pt x="10" y="10"/>
                  </a:lnTo>
                  <a:lnTo>
                    <a:pt x="10" y="10"/>
                  </a:lnTo>
                  <a:lnTo>
                    <a:pt x="11" y="11"/>
                  </a:lnTo>
                  <a:lnTo>
                    <a:pt x="11" y="11"/>
                  </a:lnTo>
                  <a:lnTo>
                    <a:pt x="12" y="11"/>
                  </a:lnTo>
                  <a:lnTo>
                    <a:pt x="12" y="11"/>
                  </a:lnTo>
                  <a:lnTo>
                    <a:pt x="13" y="11"/>
                  </a:lnTo>
                  <a:lnTo>
                    <a:pt x="13" y="11"/>
                  </a:lnTo>
                  <a:lnTo>
                    <a:pt x="14" y="11"/>
                  </a:lnTo>
                  <a:lnTo>
                    <a:pt x="14" y="12"/>
                  </a:lnTo>
                  <a:lnTo>
                    <a:pt x="15" y="1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3" name="Freeform 282"/>
            <p:cNvSpPr>
              <a:spLocks/>
            </p:cNvSpPr>
            <p:nvPr/>
          </p:nvSpPr>
          <p:spPr bwMode="auto">
            <a:xfrm>
              <a:off x="8659952" y="3788458"/>
              <a:ext cx="6814" cy="5806"/>
            </a:xfrm>
            <a:custGeom>
              <a:avLst/>
              <a:gdLst/>
              <a:ahLst/>
              <a:cxnLst>
                <a:cxn ang="0">
                  <a:pos x="1" y="2"/>
                </a:cxn>
                <a:cxn ang="0">
                  <a:pos x="1" y="2"/>
                </a:cxn>
                <a:cxn ang="0">
                  <a:pos x="2" y="2"/>
                </a:cxn>
                <a:cxn ang="0">
                  <a:pos x="1" y="1"/>
                </a:cxn>
                <a:cxn ang="0">
                  <a:pos x="1" y="1"/>
                </a:cxn>
                <a:cxn ang="0">
                  <a:pos x="1" y="0"/>
                </a:cxn>
                <a:cxn ang="0">
                  <a:pos x="1" y="1"/>
                </a:cxn>
                <a:cxn ang="0">
                  <a:pos x="0" y="1"/>
                </a:cxn>
                <a:cxn ang="0">
                  <a:pos x="0" y="2"/>
                </a:cxn>
                <a:cxn ang="0">
                  <a:pos x="1" y="2"/>
                </a:cxn>
              </a:cxnLst>
              <a:rect l="0" t="0" r="r" b="b"/>
              <a:pathLst>
                <a:path w="2" h="2">
                  <a:moveTo>
                    <a:pt x="1" y="2"/>
                  </a:moveTo>
                  <a:lnTo>
                    <a:pt x="1" y="2"/>
                  </a:lnTo>
                  <a:lnTo>
                    <a:pt x="2" y="2"/>
                  </a:lnTo>
                  <a:lnTo>
                    <a:pt x="1" y="1"/>
                  </a:lnTo>
                  <a:lnTo>
                    <a:pt x="1" y="1"/>
                  </a:lnTo>
                  <a:lnTo>
                    <a:pt x="1" y="0"/>
                  </a:lnTo>
                  <a:lnTo>
                    <a:pt x="1" y="1"/>
                  </a:lnTo>
                  <a:lnTo>
                    <a:pt x="0" y="1"/>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4" name="Freeform 283"/>
            <p:cNvSpPr>
              <a:spLocks/>
            </p:cNvSpPr>
            <p:nvPr/>
          </p:nvSpPr>
          <p:spPr bwMode="auto">
            <a:xfrm>
              <a:off x="8445313" y="3611364"/>
              <a:ext cx="20442" cy="11613"/>
            </a:xfrm>
            <a:custGeom>
              <a:avLst/>
              <a:gdLst/>
              <a:ahLst/>
              <a:cxnLst>
                <a:cxn ang="0">
                  <a:pos x="6" y="4"/>
                </a:cxn>
                <a:cxn ang="0">
                  <a:pos x="5" y="3"/>
                </a:cxn>
                <a:cxn ang="0">
                  <a:pos x="5" y="3"/>
                </a:cxn>
                <a:cxn ang="0">
                  <a:pos x="4" y="2"/>
                </a:cxn>
                <a:cxn ang="0">
                  <a:pos x="3" y="2"/>
                </a:cxn>
                <a:cxn ang="0">
                  <a:pos x="2" y="1"/>
                </a:cxn>
                <a:cxn ang="0">
                  <a:pos x="2" y="1"/>
                </a:cxn>
                <a:cxn ang="0">
                  <a:pos x="0" y="0"/>
                </a:cxn>
                <a:cxn ang="0">
                  <a:pos x="0" y="0"/>
                </a:cxn>
                <a:cxn ang="0">
                  <a:pos x="2" y="3"/>
                </a:cxn>
                <a:cxn ang="0">
                  <a:pos x="5" y="4"/>
                </a:cxn>
                <a:cxn ang="0">
                  <a:pos x="6" y="4"/>
                </a:cxn>
              </a:cxnLst>
              <a:rect l="0" t="0" r="r" b="b"/>
              <a:pathLst>
                <a:path w="6" h="4">
                  <a:moveTo>
                    <a:pt x="6" y="4"/>
                  </a:moveTo>
                  <a:lnTo>
                    <a:pt x="5" y="3"/>
                  </a:lnTo>
                  <a:lnTo>
                    <a:pt x="5" y="3"/>
                  </a:lnTo>
                  <a:lnTo>
                    <a:pt x="4" y="2"/>
                  </a:lnTo>
                  <a:lnTo>
                    <a:pt x="3" y="2"/>
                  </a:lnTo>
                  <a:lnTo>
                    <a:pt x="2" y="1"/>
                  </a:lnTo>
                  <a:lnTo>
                    <a:pt x="2" y="1"/>
                  </a:lnTo>
                  <a:lnTo>
                    <a:pt x="0" y="0"/>
                  </a:lnTo>
                  <a:lnTo>
                    <a:pt x="0" y="0"/>
                  </a:lnTo>
                  <a:lnTo>
                    <a:pt x="2" y="3"/>
                  </a:lnTo>
                  <a:lnTo>
                    <a:pt x="5" y="4"/>
                  </a:lnTo>
                  <a:lnTo>
                    <a:pt x="6"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5" name="Freeform 284"/>
            <p:cNvSpPr>
              <a:spLocks/>
            </p:cNvSpPr>
            <p:nvPr/>
          </p:nvSpPr>
          <p:spPr bwMode="auto">
            <a:xfrm>
              <a:off x="8452126" y="3631686"/>
              <a:ext cx="3407" cy="2903"/>
            </a:xfrm>
            <a:custGeom>
              <a:avLst/>
              <a:gdLst/>
              <a:ahLst/>
              <a:cxnLst>
                <a:cxn ang="0">
                  <a:pos x="0" y="0"/>
                </a:cxn>
                <a:cxn ang="0">
                  <a:pos x="0" y="0"/>
                </a:cxn>
                <a:cxn ang="0">
                  <a:pos x="0" y="1"/>
                </a:cxn>
                <a:cxn ang="0">
                  <a:pos x="1" y="1"/>
                </a:cxn>
                <a:cxn ang="0">
                  <a:pos x="1" y="1"/>
                </a:cxn>
                <a:cxn ang="0">
                  <a:pos x="1" y="1"/>
                </a:cxn>
                <a:cxn ang="0">
                  <a:pos x="1" y="0"/>
                </a:cxn>
                <a:cxn ang="0">
                  <a:pos x="0" y="0"/>
                </a:cxn>
              </a:cxnLst>
              <a:rect l="0" t="0" r="r" b="b"/>
              <a:pathLst>
                <a:path w="1" h="1">
                  <a:moveTo>
                    <a:pt x="0" y="0"/>
                  </a:moveTo>
                  <a:lnTo>
                    <a:pt x="0" y="0"/>
                  </a:lnTo>
                  <a:lnTo>
                    <a:pt x="0" y="1"/>
                  </a:lnTo>
                  <a:lnTo>
                    <a:pt x="1" y="1"/>
                  </a:lnTo>
                  <a:lnTo>
                    <a:pt x="1" y="1"/>
                  </a:lnTo>
                  <a:lnTo>
                    <a:pt x="1"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6" name="Freeform 285"/>
            <p:cNvSpPr>
              <a:spLocks/>
            </p:cNvSpPr>
            <p:nvPr/>
          </p:nvSpPr>
          <p:spPr bwMode="auto">
            <a:xfrm>
              <a:off x="8506638" y="3695556"/>
              <a:ext cx="6814" cy="2903"/>
            </a:xfrm>
            <a:custGeom>
              <a:avLst/>
              <a:gdLst/>
              <a:ahLst/>
              <a:cxnLst>
                <a:cxn ang="0">
                  <a:pos x="2" y="0"/>
                </a:cxn>
                <a:cxn ang="0">
                  <a:pos x="0" y="0"/>
                </a:cxn>
                <a:cxn ang="0">
                  <a:pos x="0" y="0"/>
                </a:cxn>
                <a:cxn ang="0">
                  <a:pos x="0" y="0"/>
                </a:cxn>
                <a:cxn ang="0">
                  <a:pos x="1" y="0"/>
                </a:cxn>
                <a:cxn ang="0">
                  <a:pos x="2" y="1"/>
                </a:cxn>
                <a:cxn ang="0">
                  <a:pos x="2" y="1"/>
                </a:cxn>
                <a:cxn ang="0">
                  <a:pos x="2" y="0"/>
                </a:cxn>
                <a:cxn ang="0">
                  <a:pos x="2" y="0"/>
                </a:cxn>
              </a:cxnLst>
              <a:rect l="0" t="0" r="r" b="b"/>
              <a:pathLst>
                <a:path w="2" h="1">
                  <a:moveTo>
                    <a:pt x="2" y="0"/>
                  </a:moveTo>
                  <a:lnTo>
                    <a:pt x="0" y="0"/>
                  </a:lnTo>
                  <a:lnTo>
                    <a:pt x="0" y="0"/>
                  </a:lnTo>
                  <a:lnTo>
                    <a:pt x="0" y="0"/>
                  </a:lnTo>
                  <a:lnTo>
                    <a:pt x="1" y="0"/>
                  </a:lnTo>
                  <a:lnTo>
                    <a:pt x="2" y="1"/>
                  </a:lnTo>
                  <a:lnTo>
                    <a:pt x="2" y="1"/>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7" name="Freeform 286"/>
            <p:cNvSpPr>
              <a:spLocks/>
            </p:cNvSpPr>
            <p:nvPr/>
          </p:nvSpPr>
          <p:spPr bwMode="auto">
            <a:xfrm>
              <a:off x="8445313" y="3625880"/>
              <a:ext cx="6814" cy="5806"/>
            </a:xfrm>
            <a:custGeom>
              <a:avLst/>
              <a:gdLst/>
              <a:ahLst/>
              <a:cxnLst>
                <a:cxn ang="0">
                  <a:pos x="0" y="0"/>
                </a:cxn>
                <a:cxn ang="0">
                  <a:pos x="0" y="0"/>
                </a:cxn>
                <a:cxn ang="0">
                  <a:pos x="0" y="1"/>
                </a:cxn>
                <a:cxn ang="0">
                  <a:pos x="1" y="2"/>
                </a:cxn>
                <a:cxn ang="0">
                  <a:pos x="2" y="1"/>
                </a:cxn>
                <a:cxn ang="0">
                  <a:pos x="1" y="0"/>
                </a:cxn>
                <a:cxn ang="0">
                  <a:pos x="0" y="0"/>
                </a:cxn>
              </a:cxnLst>
              <a:rect l="0" t="0" r="r" b="b"/>
              <a:pathLst>
                <a:path w="2" h="2">
                  <a:moveTo>
                    <a:pt x="0" y="0"/>
                  </a:moveTo>
                  <a:lnTo>
                    <a:pt x="0" y="0"/>
                  </a:lnTo>
                  <a:lnTo>
                    <a:pt x="0" y="1"/>
                  </a:lnTo>
                  <a:lnTo>
                    <a:pt x="1" y="2"/>
                  </a:lnTo>
                  <a:lnTo>
                    <a:pt x="2"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8" name="Freeform 287"/>
            <p:cNvSpPr>
              <a:spLocks/>
            </p:cNvSpPr>
            <p:nvPr/>
          </p:nvSpPr>
          <p:spPr bwMode="auto">
            <a:xfrm>
              <a:off x="8458940" y="3640396"/>
              <a:ext cx="3407" cy="2903"/>
            </a:xfrm>
            <a:custGeom>
              <a:avLst/>
              <a:gdLst/>
              <a:ahLst/>
              <a:cxnLst>
                <a:cxn ang="0">
                  <a:pos x="0" y="0"/>
                </a:cxn>
                <a:cxn ang="0">
                  <a:pos x="0" y="0"/>
                </a:cxn>
                <a:cxn ang="0">
                  <a:pos x="0" y="1"/>
                </a:cxn>
                <a:cxn ang="0">
                  <a:pos x="1" y="1"/>
                </a:cxn>
                <a:cxn ang="0">
                  <a:pos x="1" y="1"/>
                </a:cxn>
                <a:cxn ang="0">
                  <a:pos x="1" y="0"/>
                </a:cxn>
                <a:cxn ang="0">
                  <a:pos x="0" y="0"/>
                </a:cxn>
              </a:cxnLst>
              <a:rect l="0" t="0" r="r" b="b"/>
              <a:pathLst>
                <a:path w="1" h="1">
                  <a:moveTo>
                    <a:pt x="0" y="0"/>
                  </a:moveTo>
                  <a:lnTo>
                    <a:pt x="0" y="0"/>
                  </a:lnTo>
                  <a:lnTo>
                    <a:pt x="0" y="1"/>
                  </a:lnTo>
                  <a:lnTo>
                    <a:pt x="1" y="1"/>
                  </a:lnTo>
                  <a:lnTo>
                    <a:pt x="1"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9" name="Freeform 288"/>
            <p:cNvSpPr>
              <a:spLocks/>
            </p:cNvSpPr>
            <p:nvPr/>
          </p:nvSpPr>
          <p:spPr bwMode="auto">
            <a:xfrm>
              <a:off x="8482789" y="3625880"/>
              <a:ext cx="23849" cy="14516"/>
            </a:xfrm>
            <a:custGeom>
              <a:avLst/>
              <a:gdLst/>
              <a:ahLst/>
              <a:cxnLst>
                <a:cxn ang="0">
                  <a:pos x="7" y="5"/>
                </a:cxn>
                <a:cxn ang="0">
                  <a:pos x="7" y="4"/>
                </a:cxn>
                <a:cxn ang="0">
                  <a:pos x="0" y="0"/>
                </a:cxn>
                <a:cxn ang="0">
                  <a:pos x="0" y="0"/>
                </a:cxn>
                <a:cxn ang="0">
                  <a:pos x="1" y="1"/>
                </a:cxn>
                <a:cxn ang="0">
                  <a:pos x="7" y="5"/>
                </a:cxn>
                <a:cxn ang="0">
                  <a:pos x="7" y="5"/>
                </a:cxn>
              </a:cxnLst>
              <a:rect l="0" t="0" r="r" b="b"/>
              <a:pathLst>
                <a:path w="7" h="5">
                  <a:moveTo>
                    <a:pt x="7" y="5"/>
                  </a:moveTo>
                  <a:lnTo>
                    <a:pt x="7" y="4"/>
                  </a:lnTo>
                  <a:lnTo>
                    <a:pt x="0" y="0"/>
                  </a:lnTo>
                  <a:lnTo>
                    <a:pt x="0" y="0"/>
                  </a:lnTo>
                  <a:lnTo>
                    <a:pt x="1" y="1"/>
                  </a:lnTo>
                  <a:lnTo>
                    <a:pt x="7" y="5"/>
                  </a:lnTo>
                  <a:lnTo>
                    <a:pt x="7"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0" name="Freeform 289"/>
            <p:cNvSpPr>
              <a:spLocks/>
            </p:cNvSpPr>
            <p:nvPr/>
          </p:nvSpPr>
          <p:spPr bwMode="auto">
            <a:xfrm>
              <a:off x="8469161" y="3643299"/>
              <a:ext cx="6814" cy="2903"/>
            </a:xfrm>
            <a:custGeom>
              <a:avLst/>
              <a:gdLst/>
              <a:ahLst/>
              <a:cxnLst>
                <a:cxn ang="0">
                  <a:pos x="1" y="0"/>
                </a:cxn>
                <a:cxn ang="0">
                  <a:pos x="1" y="0"/>
                </a:cxn>
                <a:cxn ang="0">
                  <a:pos x="0" y="0"/>
                </a:cxn>
                <a:cxn ang="0">
                  <a:pos x="1" y="0"/>
                </a:cxn>
                <a:cxn ang="0">
                  <a:pos x="1" y="1"/>
                </a:cxn>
                <a:cxn ang="0">
                  <a:pos x="2" y="1"/>
                </a:cxn>
                <a:cxn ang="0">
                  <a:pos x="2" y="0"/>
                </a:cxn>
                <a:cxn ang="0">
                  <a:pos x="2" y="0"/>
                </a:cxn>
                <a:cxn ang="0">
                  <a:pos x="1" y="0"/>
                </a:cxn>
              </a:cxnLst>
              <a:rect l="0" t="0" r="r" b="b"/>
              <a:pathLst>
                <a:path w="2" h="1">
                  <a:moveTo>
                    <a:pt x="1" y="0"/>
                  </a:moveTo>
                  <a:lnTo>
                    <a:pt x="1" y="0"/>
                  </a:lnTo>
                  <a:lnTo>
                    <a:pt x="0" y="0"/>
                  </a:lnTo>
                  <a:lnTo>
                    <a:pt x="1" y="0"/>
                  </a:lnTo>
                  <a:lnTo>
                    <a:pt x="1" y="1"/>
                  </a:lnTo>
                  <a:lnTo>
                    <a:pt x="2" y="1"/>
                  </a:lnTo>
                  <a:lnTo>
                    <a:pt x="2" y="0"/>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1" name="Freeform 290"/>
            <p:cNvSpPr>
              <a:spLocks/>
            </p:cNvSpPr>
            <p:nvPr/>
          </p:nvSpPr>
          <p:spPr bwMode="auto">
            <a:xfrm>
              <a:off x="8458940" y="3634589"/>
              <a:ext cx="10221" cy="8710"/>
            </a:xfrm>
            <a:custGeom>
              <a:avLst/>
              <a:gdLst/>
              <a:ahLst/>
              <a:cxnLst>
                <a:cxn ang="0">
                  <a:pos x="2" y="0"/>
                </a:cxn>
                <a:cxn ang="0">
                  <a:pos x="2" y="0"/>
                </a:cxn>
                <a:cxn ang="0">
                  <a:pos x="1" y="0"/>
                </a:cxn>
                <a:cxn ang="0">
                  <a:pos x="0" y="0"/>
                </a:cxn>
                <a:cxn ang="0">
                  <a:pos x="0" y="0"/>
                </a:cxn>
                <a:cxn ang="0">
                  <a:pos x="0" y="0"/>
                </a:cxn>
                <a:cxn ang="0">
                  <a:pos x="1" y="1"/>
                </a:cxn>
                <a:cxn ang="0">
                  <a:pos x="2" y="1"/>
                </a:cxn>
                <a:cxn ang="0">
                  <a:pos x="2" y="3"/>
                </a:cxn>
                <a:cxn ang="0">
                  <a:pos x="3" y="3"/>
                </a:cxn>
                <a:cxn ang="0">
                  <a:pos x="3" y="1"/>
                </a:cxn>
                <a:cxn ang="0">
                  <a:pos x="2" y="0"/>
                </a:cxn>
              </a:cxnLst>
              <a:rect l="0" t="0" r="r" b="b"/>
              <a:pathLst>
                <a:path w="3" h="3">
                  <a:moveTo>
                    <a:pt x="2" y="0"/>
                  </a:moveTo>
                  <a:lnTo>
                    <a:pt x="2" y="0"/>
                  </a:lnTo>
                  <a:lnTo>
                    <a:pt x="1" y="0"/>
                  </a:lnTo>
                  <a:lnTo>
                    <a:pt x="0" y="0"/>
                  </a:lnTo>
                  <a:lnTo>
                    <a:pt x="0" y="0"/>
                  </a:lnTo>
                  <a:lnTo>
                    <a:pt x="0" y="0"/>
                  </a:lnTo>
                  <a:lnTo>
                    <a:pt x="1" y="1"/>
                  </a:lnTo>
                  <a:lnTo>
                    <a:pt x="2" y="1"/>
                  </a:lnTo>
                  <a:lnTo>
                    <a:pt x="2" y="3"/>
                  </a:lnTo>
                  <a:lnTo>
                    <a:pt x="3" y="3"/>
                  </a:lnTo>
                  <a:lnTo>
                    <a:pt x="3"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2" name="Freeform 291"/>
            <p:cNvSpPr>
              <a:spLocks/>
            </p:cNvSpPr>
            <p:nvPr/>
          </p:nvSpPr>
          <p:spPr bwMode="auto">
            <a:xfrm>
              <a:off x="7624231" y="3614267"/>
              <a:ext cx="23849" cy="8710"/>
            </a:xfrm>
            <a:custGeom>
              <a:avLst/>
              <a:gdLst/>
              <a:ahLst/>
              <a:cxnLst>
                <a:cxn ang="0">
                  <a:pos x="0" y="1"/>
                </a:cxn>
                <a:cxn ang="0">
                  <a:pos x="0" y="1"/>
                </a:cxn>
                <a:cxn ang="0">
                  <a:pos x="0" y="1"/>
                </a:cxn>
                <a:cxn ang="0">
                  <a:pos x="0" y="2"/>
                </a:cxn>
                <a:cxn ang="0">
                  <a:pos x="0" y="2"/>
                </a:cxn>
                <a:cxn ang="0">
                  <a:pos x="3" y="3"/>
                </a:cxn>
                <a:cxn ang="0">
                  <a:pos x="7" y="1"/>
                </a:cxn>
                <a:cxn ang="0">
                  <a:pos x="6" y="0"/>
                </a:cxn>
                <a:cxn ang="0">
                  <a:pos x="1" y="0"/>
                </a:cxn>
                <a:cxn ang="0">
                  <a:pos x="0" y="1"/>
                </a:cxn>
              </a:cxnLst>
              <a:rect l="0" t="0" r="r" b="b"/>
              <a:pathLst>
                <a:path w="7" h="3">
                  <a:moveTo>
                    <a:pt x="0" y="1"/>
                  </a:moveTo>
                  <a:lnTo>
                    <a:pt x="0" y="1"/>
                  </a:lnTo>
                  <a:lnTo>
                    <a:pt x="0" y="1"/>
                  </a:lnTo>
                  <a:lnTo>
                    <a:pt x="0" y="2"/>
                  </a:lnTo>
                  <a:lnTo>
                    <a:pt x="0" y="2"/>
                  </a:lnTo>
                  <a:lnTo>
                    <a:pt x="3" y="3"/>
                  </a:lnTo>
                  <a:lnTo>
                    <a:pt x="7" y="1"/>
                  </a:lnTo>
                  <a:lnTo>
                    <a:pt x="6" y="0"/>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3" name="Freeform 292"/>
            <p:cNvSpPr>
              <a:spLocks/>
            </p:cNvSpPr>
            <p:nvPr/>
          </p:nvSpPr>
          <p:spPr bwMode="auto">
            <a:xfrm>
              <a:off x="7951301" y="3686846"/>
              <a:ext cx="20442" cy="11613"/>
            </a:xfrm>
            <a:custGeom>
              <a:avLst/>
              <a:gdLst/>
              <a:ahLst/>
              <a:cxnLst>
                <a:cxn ang="0">
                  <a:pos x="4" y="4"/>
                </a:cxn>
                <a:cxn ang="0">
                  <a:pos x="5" y="3"/>
                </a:cxn>
                <a:cxn ang="0">
                  <a:pos x="6" y="1"/>
                </a:cxn>
                <a:cxn ang="0">
                  <a:pos x="5" y="1"/>
                </a:cxn>
                <a:cxn ang="0">
                  <a:pos x="5" y="0"/>
                </a:cxn>
                <a:cxn ang="0">
                  <a:pos x="5" y="0"/>
                </a:cxn>
                <a:cxn ang="0">
                  <a:pos x="4" y="1"/>
                </a:cxn>
                <a:cxn ang="0">
                  <a:pos x="3" y="1"/>
                </a:cxn>
                <a:cxn ang="0">
                  <a:pos x="2" y="1"/>
                </a:cxn>
                <a:cxn ang="0">
                  <a:pos x="1" y="1"/>
                </a:cxn>
                <a:cxn ang="0">
                  <a:pos x="1" y="1"/>
                </a:cxn>
                <a:cxn ang="0">
                  <a:pos x="0" y="1"/>
                </a:cxn>
                <a:cxn ang="0">
                  <a:pos x="0" y="0"/>
                </a:cxn>
                <a:cxn ang="0">
                  <a:pos x="1" y="2"/>
                </a:cxn>
                <a:cxn ang="0">
                  <a:pos x="3" y="4"/>
                </a:cxn>
                <a:cxn ang="0">
                  <a:pos x="4" y="4"/>
                </a:cxn>
              </a:cxnLst>
              <a:rect l="0" t="0" r="r" b="b"/>
              <a:pathLst>
                <a:path w="6" h="4">
                  <a:moveTo>
                    <a:pt x="4" y="4"/>
                  </a:moveTo>
                  <a:lnTo>
                    <a:pt x="5" y="3"/>
                  </a:lnTo>
                  <a:lnTo>
                    <a:pt x="6" y="1"/>
                  </a:lnTo>
                  <a:lnTo>
                    <a:pt x="5" y="1"/>
                  </a:lnTo>
                  <a:lnTo>
                    <a:pt x="5" y="0"/>
                  </a:lnTo>
                  <a:lnTo>
                    <a:pt x="5" y="0"/>
                  </a:lnTo>
                  <a:lnTo>
                    <a:pt x="4" y="1"/>
                  </a:lnTo>
                  <a:lnTo>
                    <a:pt x="3" y="1"/>
                  </a:lnTo>
                  <a:lnTo>
                    <a:pt x="2" y="1"/>
                  </a:lnTo>
                  <a:lnTo>
                    <a:pt x="1" y="1"/>
                  </a:lnTo>
                  <a:lnTo>
                    <a:pt x="1" y="1"/>
                  </a:lnTo>
                  <a:lnTo>
                    <a:pt x="0" y="1"/>
                  </a:lnTo>
                  <a:lnTo>
                    <a:pt x="0" y="0"/>
                  </a:lnTo>
                  <a:lnTo>
                    <a:pt x="1" y="2"/>
                  </a:lnTo>
                  <a:lnTo>
                    <a:pt x="3" y="4"/>
                  </a:lnTo>
                  <a:lnTo>
                    <a:pt x="4"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4" name="Freeform 293"/>
            <p:cNvSpPr>
              <a:spLocks/>
            </p:cNvSpPr>
            <p:nvPr/>
          </p:nvSpPr>
          <p:spPr bwMode="auto">
            <a:xfrm>
              <a:off x="8002406" y="3591042"/>
              <a:ext cx="3407" cy="5806"/>
            </a:xfrm>
            <a:custGeom>
              <a:avLst/>
              <a:gdLst/>
              <a:ahLst/>
              <a:cxnLst>
                <a:cxn ang="0">
                  <a:pos x="0" y="2"/>
                </a:cxn>
                <a:cxn ang="0">
                  <a:pos x="0" y="2"/>
                </a:cxn>
                <a:cxn ang="0">
                  <a:pos x="1" y="1"/>
                </a:cxn>
                <a:cxn ang="0">
                  <a:pos x="1" y="0"/>
                </a:cxn>
                <a:cxn ang="0">
                  <a:pos x="0" y="1"/>
                </a:cxn>
                <a:cxn ang="0">
                  <a:pos x="0" y="2"/>
                </a:cxn>
              </a:cxnLst>
              <a:rect l="0" t="0" r="r" b="b"/>
              <a:pathLst>
                <a:path w="1" h="2">
                  <a:moveTo>
                    <a:pt x="0" y="2"/>
                  </a:moveTo>
                  <a:lnTo>
                    <a:pt x="0" y="2"/>
                  </a:lnTo>
                  <a:lnTo>
                    <a:pt x="1" y="1"/>
                  </a:lnTo>
                  <a:lnTo>
                    <a:pt x="1" y="0"/>
                  </a:lnTo>
                  <a:lnTo>
                    <a:pt x="0"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5" name="Freeform 294"/>
            <p:cNvSpPr>
              <a:spLocks/>
            </p:cNvSpPr>
            <p:nvPr/>
          </p:nvSpPr>
          <p:spPr bwMode="auto">
            <a:xfrm>
              <a:off x="8022848" y="3605558"/>
              <a:ext cx="6814" cy="11613"/>
            </a:xfrm>
            <a:custGeom>
              <a:avLst/>
              <a:gdLst/>
              <a:ahLst/>
              <a:cxnLst>
                <a:cxn ang="0">
                  <a:pos x="0" y="3"/>
                </a:cxn>
                <a:cxn ang="0">
                  <a:pos x="0" y="2"/>
                </a:cxn>
                <a:cxn ang="0">
                  <a:pos x="0" y="3"/>
                </a:cxn>
                <a:cxn ang="0">
                  <a:pos x="0" y="3"/>
                </a:cxn>
                <a:cxn ang="0">
                  <a:pos x="0" y="3"/>
                </a:cxn>
                <a:cxn ang="0">
                  <a:pos x="1" y="4"/>
                </a:cxn>
                <a:cxn ang="0">
                  <a:pos x="2" y="3"/>
                </a:cxn>
                <a:cxn ang="0">
                  <a:pos x="2" y="3"/>
                </a:cxn>
                <a:cxn ang="0">
                  <a:pos x="2" y="2"/>
                </a:cxn>
                <a:cxn ang="0">
                  <a:pos x="1" y="0"/>
                </a:cxn>
                <a:cxn ang="0">
                  <a:pos x="0" y="0"/>
                </a:cxn>
                <a:cxn ang="0">
                  <a:pos x="0" y="1"/>
                </a:cxn>
                <a:cxn ang="0">
                  <a:pos x="1" y="1"/>
                </a:cxn>
                <a:cxn ang="0">
                  <a:pos x="1" y="1"/>
                </a:cxn>
                <a:cxn ang="0">
                  <a:pos x="1" y="3"/>
                </a:cxn>
                <a:cxn ang="0">
                  <a:pos x="0" y="3"/>
                </a:cxn>
              </a:cxnLst>
              <a:rect l="0" t="0" r="r" b="b"/>
              <a:pathLst>
                <a:path w="2" h="4">
                  <a:moveTo>
                    <a:pt x="0" y="3"/>
                  </a:moveTo>
                  <a:lnTo>
                    <a:pt x="0" y="2"/>
                  </a:lnTo>
                  <a:lnTo>
                    <a:pt x="0" y="3"/>
                  </a:lnTo>
                  <a:lnTo>
                    <a:pt x="0" y="3"/>
                  </a:lnTo>
                  <a:lnTo>
                    <a:pt x="0" y="3"/>
                  </a:lnTo>
                  <a:lnTo>
                    <a:pt x="1" y="4"/>
                  </a:lnTo>
                  <a:lnTo>
                    <a:pt x="2" y="3"/>
                  </a:lnTo>
                  <a:lnTo>
                    <a:pt x="2" y="3"/>
                  </a:lnTo>
                  <a:lnTo>
                    <a:pt x="2" y="2"/>
                  </a:lnTo>
                  <a:lnTo>
                    <a:pt x="1" y="0"/>
                  </a:lnTo>
                  <a:lnTo>
                    <a:pt x="0" y="0"/>
                  </a:lnTo>
                  <a:lnTo>
                    <a:pt x="0" y="1"/>
                  </a:lnTo>
                  <a:lnTo>
                    <a:pt x="1" y="1"/>
                  </a:lnTo>
                  <a:lnTo>
                    <a:pt x="1" y="1"/>
                  </a:lnTo>
                  <a:lnTo>
                    <a:pt x="1" y="3"/>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6" name="Freeform 295"/>
            <p:cNvSpPr>
              <a:spLocks/>
            </p:cNvSpPr>
            <p:nvPr/>
          </p:nvSpPr>
          <p:spPr bwMode="auto">
            <a:xfrm>
              <a:off x="8022848" y="3593945"/>
              <a:ext cx="10221" cy="17419"/>
            </a:xfrm>
            <a:custGeom>
              <a:avLst/>
              <a:gdLst/>
              <a:ahLst/>
              <a:cxnLst>
                <a:cxn ang="0">
                  <a:pos x="3" y="5"/>
                </a:cxn>
                <a:cxn ang="0">
                  <a:pos x="3" y="4"/>
                </a:cxn>
                <a:cxn ang="0">
                  <a:pos x="3" y="1"/>
                </a:cxn>
                <a:cxn ang="0">
                  <a:pos x="3" y="0"/>
                </a:cxn>
                <a:cxn ang="0">
                  <a:pos x="3" y="0"/>
                </a:cxn>
                <a:cxn ang="0">
                  <a:pos x="1" y="2"/>
                </a:cxn>
                <a:cxn ang="0">
                  <a:pos x="2" y="2"/>
                </a:cxn>
                <a:cxn ang="0">
                  <a:pos x="2" y="2"/>
                </a:cxn>
                <a:cxn ang="0">
                  <a:pos x="1" y="3"/>
                </a:cxn>
                <a:cxn ang="0">
                  <a:pos x="2" y="4"/>
                </a:cxn>
                <a:cxn ang="0">
                  <a:pos x="2" y="4"/>
                </a:cxn>
                <a:cxn ang="0">
                  <a:pos x="2" y="4"/>
                </a:cxn>
                <a:cxn ang="0">
                  <a:pos x="1" y="3"/>
                </a:cxn>
                <a:cxn ang="0">
                  <a:pos x="0" y="3"/>
                </a:cxn>
                <a:cxn ang="0">
                  <a:pos x="1" y="4"/>
                </a:cxn>
                <a:cxn ang="0">
                  <a:pos x="1" y="4"/>
                </a:cxn>
                <a:cxn ang="0">
                  <a:pos x="2" y="5"/>
                </a:cxn>
                <a:cxn ang="0">
                  <a:pos x="3" y="6"/>
                </a:cxn>
                <a:cxn ang="0">
                  <a:pos x="3" y="6"/>
                </a:cxn>
                <a:cxn ang="0">
                  <a:pos x="3" y="6"/>
                </a:cxn>
                <a:cxn ang="0">
                  <a:pos x="3" y="5"/>
                </a:cxn>
                <a:cxn ang="0">
                  <a:pos x="3" y="4"/>
                </a:cxn>
                <a:cxn ang="0">
                  <a:pos x="3" y="5"/>
                </a:cxn>
                <a:cxn ang="0">
                  <a:pos x="3" y="5"/>
                </a:cxn>
              </a:cxnLst>
              <a:rect l="0" t="0" r="r" b="b"/>
              <a:pathLst>
                <a:path w="3" h="6">
                  <a:moveTo>
                    <a:pt x="3" y="5"/>
                  </a:moveTo>
                  <a:lnTo>
                    <a:pt x="3" y="4"/>
                  </a:lnTo>
                  <a:lnTo>
                    <a:pt x="3" y="1"/>
                  </a:lnTo>
                  <a:lnTo>
                    <a:pt x="3" y="0"/>
                  </a:lnTo>
                  <a:lnTo>
                    <a:pt x="3" y="0"/>
                  </a:lnTo>
                  <a:lnTo>
                    <a:pt x="1" y="2"/>
                  </a:lnTo>
                  <a:lnTo>
                    <a:pt x="2" y="2"/>
                  </a:lnTo>
                  <a:lnTo>
                    <a:pt x="2" y="2"/>
                  </a:lnTo>
                  <a:lnTo>
                    <a:pt x="1" y="3"/>
                  </a:lnTo>
                  <a:lnTo>
                    <a:pt x="2" y="4"/>
                  </a:lnTo>
                  <a:lnTo>
                    <a:pt x="2" y="4"/>
                  </a:lnTo>
                  <a:lnTo>
                    <a:pt x="2" y="4"/>
                  </a:lnTo>
                  <a:lnTo>
                    <a:pt x="1" y="3"/>
                  </a:lnTo>
                  <a:lnTo>
                    <a:pt x="0" y="3"/>
                  </a:lnTo>
                  <a:lnTo>
                    <a:pt x="1" y="4"/>
                  </a:lnTo>
                  <a:lnTo>
                    <a:pt x="1" y="4"/>
                  </a:lnTo>
                  <a:lnTo>
                    <a:pt x="2" y="5"/>
                  </a:lnTo>
                  <a:lnTo>
                    <a:pt x="3" y="6"/>
                  </a:lnTo>
                  <a:lnTo>
                    <a:pt x="3" y="6"/>
                  </a:lnTo>
                  <a:lnTo>
                    <a:pt x="3" y="6"/>
                  </a:lnTo>
                  <a:lnTo>
                    <a:pt x="3" y="5"/>
                  </a:lnTo>
                  <a:lnTo>
                    <a:pt x="3" y="4"/>
                  </a:lnTo>
                  <a:lnTo>
                    <a:pt x="3" y="5"/>
                  </a:lnTo>
                  <a:lnTo>
                    <a:pt x="3"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7" name="Freeform 296"/>
            <p:cNvSpPr>
              <a:spLocks/>
            </p:cNvSpPr>
            <p:nvPr/>
          </p:nvSpPr>
          <p:spPr bwMode="auto">
            <a:xfrm>
              <a:off x="8339696" y="3547494"/>
              <a:ext cx="40884" cy="34838"/>
            </a:xfrm>
            <a:custGeom>
              <a:avLst/>
              <a:gdLst/>
              <a:ahLst/>
              <a:cxnLst>
                <a:cxn ang="0">
                  <a:pos x="0" y="1"/>
                </a:cxn>
                <a:cxn ang="0">
                  <a:pos x="0" y="1"/>
                </a:cxn>
                <a:cxn ang="0">
                  <a:pos x="0" y="1"/>
                </a:cxn>
                <a:cxn ang="0">
                  <a:pos x="4" y="3"/>
                </a:cxn>
                <a:cxn ang="0">
                  <a:pos x="4" y="3"/>
                </a:cxn>
                <a:cxn ang="0">
                  <a:pos x="6" y="5"/>
                </a:cxn>
                <a:cxn ang="0">
                  <a:pos x="8" y="5"/>
                </a:cxn>
                <a:cxn ang="0">
                  <a:pos x="8" y="5"/>
                </a:cxn>
                <a:cxn ang="0">
                  <a:pos x="11" y="12"/>
                </a:cxn>
                <a:cxn ang="0">
                  <a:pos x="11" y="12"/>
                </a:cxn>
                <a:cxn ang="0">
                  <a:pos x="12" y="10"/>
                </a:cxn>
                <a:cxn ang="0">
                  <a:pos x="12" y="9"/>
                </a:cxn>
                <a:cxn ang="0">
                  <a:pos x="11" y="8"/>
                </a:cxn>
                <a:cxn ang="0">
                  <a:pos x="11" y="8"/>
                </a:cxn>
                <a:cxn ang="0">
                  <a:pos x="11" y="7"/>
                </a:cxn>
                <a:cxn ang="0">
                  <a:pos x="10" y="7"/>
                </a:cxn>
                <a:cxn ang="0">
                  <a:pos x="9" y="6"/>
                </a:cxn>
                <a:cxn ang="0">
                  <a:pos x="6" y="4"/>
                </a:cxn>
                <a:cxn ang="0">
                  <a:pos x="5" y="4"/>
                </a:cxn>
                <a:cxn ang="0">
                  <a:pos x="0" y="0"/>
                </a:cxn>
                <a:cxn ang="0">
                  <a:pos x="0" y="1"/>
                </a:cxn>
              </a:cxnLst>
              <a:rect l="0" t="0" r="r" b="b"/>
              <a:pathLst>
                <a:path w="12" h="12">
                  <a:moveTo>
                    <a:pt x="0" y="1"/>
                  </a:moveTo>
                  <a:lnTo>
                    <a:pt x="0" y="1"/>
                  </a:lnTo>
                  <a:lnTo>
                    <a:pt x="0" y="1"/>
                  </a:lnTo>
                  <a:lnTo>
                    <a:pt x="4" y="3"/>
                  </a:lnTo>
                  <a:lnTo>
                    <a:pt x="4" y="3"/>
                  </a:lnTo>
                  <a:lnTo>
                    <a:pt x="6" y="5"/>
                  </a:lnTo>
                  <a:lnTo>
                    <a:pt x="8" y="5"/>
                  </a:lnTo>
                  <a:lnTo>
                    <a:pt x="8" y="5"/>
                  </a:lnTo>
                  <a:lnTo>
                    <a:pt x="11" y="12"/>
                  </a:lnTo>
                  <a:lnTo>
                    <a:pt x="11" y="12"/>
                  </a:lnTo>
                  <a:lnTo>
                    <a:pt x="12" y="10"/>
                  </a:lnTo>
                  <a:lnTo>
                    <a:pt x="12" y="9"/>
                  </a:lnTo>
                  <a:lnTo>
                    <a:pt x="11" y="8"/>
                  </a:lnTo>
                  <a:lnTo>
                    <a:pt x="11" y="8"/>
                  </a:lnTo>
                  <a:lnTo>
                    <a:pt x="11" y="7"/>
                  </a:lnTo>
                  <a:lnTo>
                    <a:pt x="10" y="7"/>
                  </a:lnTo>
                  <a:lnTo>
                    <a:pt x="9" y="6"/>
                  </a:lnTo>
                  <a:lnTo>
                    <a:pt x="6" y="4"/>
                  </a:lnTo>
                  <a:lnTo>
                    <a:pt x="5" y="4"/>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8" name="Freeform 297"/>
            <p:cNvSpPr>
              <a:spLocks/>
            </p:cNvSpPr>
            <p:nvPr/>
          </p:nvSpPr>
          <p:spPr bwMode="auto">
            <a:xfrm>
              <a:off x="7944487" y="3689750"/>
              <a:ext cx="10221" cy="5806"/>
            </a:xfrm>
            <a:custGeom>
              <a:avLst/>
              <a:gdLst/>
              <a:ahLst/>
              <a:cxnLst>
                <a:cxn ang="0">
                  <a:pos x="1" y="0"/>
                </a:cxn>
                <a:cxn ang="0">
                  <a:pos x="1" y="0"/>
                </a:cxn>
                <a:cxn ang="0">
                  <a:pos x="0" y="0"/>
                </a:cxn>
                <a:cxn ang="0">
                  <a:pos x="0" y="1"/>
                </a:cxn>
                <a:cxn ang="0">
                  <a:pos x="0" y="1"/>
                </a:cxn>
                <a:cxn ang="0">
                  <a:pos x="0" y="2"/>
                </a:cxn>
                <a:cxn ang="0">
                  <a:pos x="0" y="2"/>
                </a:cxn>
                <a:cxn ang="0">
                  <a:pos x="3" y="2"/>
                </a:cxn>
                <a:cxn ang="0">
                  <a:pos x="2" y="1"/>
                </a:cxn>
                <a:cxn ang="0">
                  <a:pos x="1" y="0"/>
                </a:cxn>
              </a:cxnLst>
              <a:rect l="0" t="0" r="r" b="b"/>
              <a:pathLst>
                <a:path w="3" h="2">
                  <a:moveTo>
                    <a:pt x="1" y="0"/>
                  </a:moveTo>
                  <a:lnTo>
                    <a:pt x="1" y="0"/>
                  </a:lnTo>
                  <a:lnTo>
                    <a:pt x="0" y="0"/>
                  </a:lnTo>
                  <a:lnTo>
                    <a:pt x="0" y="1"/>
                  </a:lnTo>
                  <a:lnTo>
                    <a:pt x="0" y="1"/>
                  </a:lnTo>
                  <a:lnTo>
                    <a:pt x="0" y="2"/>
                  </a:lnTo>
                  <a:lnTo>
                    <a:pt x="0" y="2"/>
                  </a:lnTo>
                  <a:lnTo>
                    <a:pt x="3" y="2"/>
                  </a:lnTo>
                  <a:lnTo>
                    <a:pt x="2"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9" name="Freeform 298"/>
            <p:cNvSpPr>
              <a:spLocks/>
            </p:cNvSpPr>
            <p:nvPr/>
          </p:nvSpPr>
          <p:spPr bwMode="auto">
            <a:xfrm>
              <a:off x="7951301" y="3506850"/>
              <a:ext cx="17035" cy="5806"/>
            </a:xfrm>
            <a:custGeom>
              <a:avLst/>
              <a:gdLst/>
              <a:ahLst/>
              <a:cxnLst>
                <a:cxn ang="0">
                  <a:pos x="2" y="1"/>
                </a:cxn>
                <a:cxn ang="0">
                  <a:pos x="3" y="2"/>
                </a:cxn>
                <a:cxn ang="0">
                  <a:pos x="4" y="2"/>
                </a:cxn>
                <a:cxn ang="0">
                  <a:pos x="5" y="1"/>
                </a:cxn>
                <a:cxn ang="0">
                  <a:pos x="2" y="0"/>
                </a:cxn>
                <a:cxn ang="0">
                  <a:pos x="1" y="1"/>
                </a:cxn>
                <a:cxn ang="0">
                  <a:pos x="1" y="1"/>
                </a:cxn>
                <a:cxn ang="0">
                  <a:pos x="1" y="1"/>
                </a:cxn>
                <a:cxn ang="0">
                  <a:pos x="0" y="1"/>
                </a:cxn>
                <a:cxn ang="0">
                  <a:pos x="0" y="1"/>
                </a:cxn>
                <a:cxn ang="0">
                  <a:pos x="1" y="1"/>
                </a:cxn>
                <a:cxn ang="0">
                  <a:pos x="2" y="1"/>
                </a:cxn>
              </a:cxnLst>
              <a:rect l="0" t="0" r="r" b="b"/>
              <a:pathLst>
                <a:path w="5" h="2">
                  <a:moveTo>
                    <a:pt x="2" y="1"/>
                  </a:moveTo>
                  <a:lnTo>
                    <a:pt x="3" y="2"/>
                  </a:lnTo>
                  <a:lnTo>
                    <a:pt x="4" y="2"/>
                  </a:lnTo>
                  <a:lnTo>
                    <a:pt x="5" y="1"/>
                  </a:lnTo>
                  <a:lnTo>
                    <a:pt x="2" y="0"/>
                  </a:lnTo>
                  <a:lnTo>
                    <a:pt x="1" y="1"/>
                  </a:lnTo>
                  <a:lnTo>
                    <a:pt x="1" y="1"/>
                  </a:lnTo>
                  <a:lnTo>
                    <a:pt x="1" y="1"/>
                  </a:lnTo>
                  <a:lnTo>
                    <a:pt x="0" y="1"/>
                  </a:lnTo>
                  <a:lnTo>
                    <a:pt x="0" y="1"/>
                  </a:lnTo>
                  <a:lnTo>
                    <a:pt x="1"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0" name="Freeform 299"/>
            <p:cNvSpPr>
              <a:spLocks/>
            </p:cNvSpPr>
            <p:nvPr/>
          </p:nvSpPr>
          <p:spPr bwMode="auto">
            <a:xfrm>
              <a:off x="8067138" y="3683943"/>
              <a:ext cx="3407" cy="5806"/>
            </a:xfrm>
            <a:custGeom>
              <a:avLst/>
              <a:gdLst/>
              <a:ahLst/>
              <a:cxnLst>
                <a:cxn ang="0">
                  <a:pos x="0" y="2"/>
                </a:cxn>
                <a:cxn ang="0">
                  <a:pos x="0" y="2"/>
                </a:cxn>
                <a:cxn ang="0">
                  <a:pos x="1" y="1"/>
                </a:cxn>
                <a:cxn ang="0">
                  <a:pos x="1" y="0"/>
                </a:cxn>
                <a:cxn ang="0">
                  <a:pos x="1" y="0"/>
                </a:cxn>
                <a:cxn ang="0">
                  <a:pos x="0" y="1"/>
                </a:cxn>
                <a:cxn ang="0">
                  <a:pos x="0" y="2"/>
                </a:cxn>
              </a:cxnLst>
              <a:rect l="0" t="0" r="r" b="b"/>
              <a:pathLst>
                <a:path w="1" h="2">
                  <a:moveTo>
                    <a:pt x="0" y="2"/>
                  </a:moveTo>
                  <a:lnTo>
                    <a:pt x="0" y="2"/>
                  </a:lnTo>
                  <a:lnTo>
                    <a:pt x="1" y="1"/>
                  </a:lnTo>
                  <a:lnTo>
                    <a:pt x="1" y="0"/>
                  </a:lnTo>
                  <a:lnTo>
                    <a:pt x="1" y="0"/>
                  </a:lnTo>
                  <a:lnTo>
                    <a:pt x="0"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1" name="Freeform 300"/>
            <p:cNvSpPr>
              <a:spLocks/>
            </p:cNvSpPr>
            <p:nvPr/>
          </p:nvSpPr>
          <p:spPr bwMode="auto">
            <a:xfrm>
              <a:off x="7941080" y="3532978"/>
              <a:ext cx="13628" cy="8710"/>
            </a:xfrm>
            <a:custGeom>
              <a:avLst/>
              <a:gdLst/>
              <a:ahLst/>
              <a:cxnLst>
                <a:cxn ang="0">
                  <a:pos x="3" y="0"/>
                </a:cxn>
                <a:cxn ang="0">
                  <a:pos x="2" y="0"/>
                </a:cxn>
                <a:cxn ang="0">
                  <a:pos x="1" y="1"/>
                </a:cxn>
                <a:cxn ang="0">
                  <a:pos x="0" y="1"/>
                </a:cxn>
                <a:cxn ang="0">
                  <a:pos x="1" y="2"/>
                </a:cxn>
                <a:cxn ang="0">
                  <a:pos x="1" y="3"/>
                </a:cxn>
                <a:cxn ang="0">
                  <a:pos x="3" y="3"/>
                </a:cxn>
                <a:cxn ang="0">
                  <a:pos x="4" y="2"/>
                </a:cxn>
                <a:cxn ang="0">
                  <a:pos x="3" y="1"/>
                </a:cxn>
                <a:cxn ang="0">
                  <a:pos x="4" y="1"/>
                </a:cxn>
                <a:cxn ang="0">
                  <a:pos x="3" y="0"/>
                </a:cxn>
              </a:cxnLst>
              <a:rect l="0" t="0" r="r" b="b"/>
              <a:pathLst>
                <a:path w="4" h="3">
                  <a:moveTo>
                    <a:pt x="3" y="0"/>
                  </a:moveTo>
                  <a:lnTo>
                    <a:pt x="2" y="0"/>
                  </a:lnTo>
                  <a:lnTo>
                    <a:pt x="1" y="1"/>
                  </a:lnTo>
                  <a:lnTo>
                    <a:pt x="0" y="1"/>
                  </a:lnTo>
                  <a:lnTo>
                    <a:pt x="1" y="2"/>
                  </a:lnTo>
                  <a:lnTo>
                    <a:pt x="1" y="3"/>
                  </a:lnTo>
                  <a:lnTo>
                    <a:pt x="3" y="3"/>
                  </a:lnTo>
                  <a:lnTo>
                    <a:pt x="4" y="2"/>
                  </a:lnTo>
                  <a:lnTo>
                    <a:pt x="3" y="1"/>
                  </a:lnTo>
                  <a:lnTo>
                    <a:pt x="4" y="1"/>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2" name="Freeform 301"/>
            <p:cNvSpPr>
              <a:spLocks/>
            </p:cNvSpPr>
            <p:nvPr/>
          </p:nvSpPr>
          <p:spPr bwMode="auto">
            <a:xfrm>
              <a:off x="8377173" y="3910391"/>
              <a:ext cx="3407" cy="20322"/>
            </a:xfrm>
            <a:custGeom>
              <a:avLst/>
              <a:gdLst/>
              <a:ahLst/>
              <a:cxnLst>
                <a:cxn ang="0">
                  <a:pos x="0" y="7"/>
                </a:cxn>
                <a:cxn ang="0">
                  <a:pos x="1" y="4"/>
                </a:cxn>
                <a:cxn ang="0">
                  <a:pos x="1" y="2"/>
                </a:cxn>
                <a:cxn ang="0">
                  <a:pos x="0" y="0"/>
                </a:cxn>
                <a:cxn ang="0">
                  <a:pos x="0" y="1"/>
                </a:cxn>
                <a:cxn ang="0">
                  <a:pos x="0" y="2"/>
                </a:cxn>
                <a:cxn ang="0">
                  <a:pos x="0" y="4"/>
                </a:cxn>
                <a:cxn ang="0">
                  <a:pos x="0" y="7"/>
                </a:cxn>
                <a:cxn ang="0">
                  <a:pos x="0" y="7"/>
                </a:cxn>
              </a:cxnLst>
              <a:rect l="0" t="0" r="r" b="b"/>
              <a:pathLst>
                <a:path w="1" h="7">
                  <a:moveTo>
                    <a:pt x="0" y="7"/>
                  </a:moveTo>
                  <a:lnTo>
                    <a:pt x="1" y="4"/>
                  </a:lnTo>
                  <a:lnTo>
                    <a:pt x="1" y="2"/>
                  </a:lnTo>
                  <a:lnTo>
                    <a:pt x="0" y="0"/>
                  </a:lnTo>
                  <a:lnTo>
                    <a:pt x="0" y="1"/>
                  </a:lnTo>
                  <a:lnTo>
                    <a:pt x="0" y="2"/>
                  </a:lnTo>
                  <a:lnTo>
                    <a:pt x="0" y="4"/>
                  </a:lnTo>
                  <a:lnTo>
                    <a:pt x="0" y="7"/>
                  </a:lnTo>
                  <a:lnTo>
                    <a:pt x="0"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3" name="Freeform 302"/>
            <p:cNvSpPr>
              <a:spLocks/>
            </p:cNvSpPr>
            <p:nvPr/>
          </p:nvSpPr>
          <p:spPr bwMode="auto">
            <a:xfrm>
              <a:off x="8332882" y="3657815"/>
              <a:ext cx="6814" cy="2903"/>
            </a:xfrm>
            <a:custGeom>
              <a:avLst/>
              <a:gdLst/>
              <a:ahLst/>
              <a:cxnLst>
                <a:cxn ang="0">
                  <a:pos x="2" y="0"/>
                </a:cxn>
                <a:cxn ang="0">
                  <a:pos x="0" y="0"/>
                </a:cxn>
                <a:cxn ang="0">
                  <a:pos x="0" y="0"/>
                </a:cxn>
                <a:cxn ang="0">
                  <a:pos x="0" y="1"/>
                </a:cxn>
                <a:cxn ang="0">
                  <a:pos x="2" y="1"/>
                </a:cxn>
                <a:cxn ang="0">
                  <a:pos x="2" y="0"/>
                </a:cxn>
                <a:cxn ang="0">
                  <a:pos x="2" y="0"/>
                </a:cxn>
              </a:cxnLst>
              <a:rect l="0" t="0" r="r" b="b"/>
              <a:pathLst>
                <a:path w="2" h="1">
                  <a:moveTo>
                    <a:pt x="2" y="0"/>
                  </a:moveTo>
                  <a:lnTo>
                    <a:pt x="0" y="0"/>
                  </a:lnTo>
                  <a:lnTo>
                    <a:pt x="0" y="0"/>
                  </a:lnTo>
                  <a:lnTo>
                    <a:pt x="0" y="1"/>
                  </a:lnTo>
                  <a:lnTo>
                    <a:pt x="2" y="1"/>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4" name="Freeform 303"/>
            <p:cNvSpPr>
              <a:spLocks/>
            </p:cNvSpPr>
            <p:nvPr/>
          </p:nvSpPr>
          <p:spPr bwMode="auto">
            <a:xfrm>
              <a:off x="8281778" y="3593945"/>
              <a:ext cx="6814" cy="5806"/>
            </a:xfrm>
            <a:custGeom>
              <a:avLst/>
              <a:gdLst/>
              <a:ahLst/>
              <a:cxnLst>
                <a:cxn ang="0">
                  <a:pos x="0" y="0"/>
                </a:cxn>
                <a:cxn ang="0">
                  <a:pos x="0" y="0"/>
                </a:cxn>
                <a:cxn ang="0">
                  <a:pos x="0" y="1"/>
                </a:cxn>
                <a:cxn ang="0">
                  <a:pos x="1" y="2"/>
                </a:cxn>
                <a:cxn ang="0">
                  <a:pos x="2" y="2"/>
                </a:cxn>
                <a:cxn ang="0">
                  <a:pos x="2" y="0"/>
                </a:cxn>
                <a:cxn ang="0">
                  <a:pos x="0" y="0"/>
                </a:cxn>
                <a:cxn ang="0">
                  <a:pos x="0" y="0"/>
                </a:cxn>
              </a:cxnLst>
              <a:rect l="0" t="0" r="r" b="b"/>
              <a:pathLst>
                <a:path w="2" h="2">
                  <a:moveTo>
                    <a:pt x="0" y="0"/>
                  </a:moveTo>
                  <a:lnTo>
                    <a:pt x="0" y="0"/>
                  </a:lnTo>
                  <a:lnTo>
                    <a:pt x="0" y="1"/>
                  </a:lnTo>
                  <a:lnTo>
                    <a:pt x="1" y="2"/>
                  </a:lnTo>
                  <a:lnTo>
                    <a:pt x="2" y="2"/>
                  </a:lnTo>
                  <a:lnTo>
                    <a:pt x="2"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5" name="Freeform 304"/>
            <p:cNvSpPr>
              <a:spLocks/>
            </p:cNvSpPr>
            <p:nvPr/>
          </p:nvSpPr>
          <p:spPr bwMode="auto">
            <a:xfrm>
              <a:off x="8291999" y="3570720"/>
              <a:ext cx="74953" cy="34838"/>
            </a:xfrm>
            <a:custGeom>
              <a:avLst/>
              <a:gdLst/>
              <a:ahLst/>
              <a:cxnLst>
                <a:cxn ang="0">
                  <a:pos x="0" y="8"/>
                </a:cxn>
                <a:cxn ang="0">
                  <a:pos x="0" y="8"/>
                </a:cxn>
                <a:cxn ang="0">
                  <a:pos x="0" y="9"/>
                </a:cxn>
                <a:cxn ang="0">
                  <a:pos x="1" y="10"/>
                </a:cxn>
                <a:cxn ang="0">
                  <a:pos x="3" y="11"/>
                </a:cxn>
                <a:cxn ang="0">
                  <a:pos x="4" y="11"/>
                </a:cxn>
                <a:cxn ang="0">
                  <a:pos x="6" y="11"/>
                </a:cxn>
                <a:cxn ang="0">
                  <a:pos x="7" y="11"/>
                </a:cxn>
                <a:cxn ang="0">
                  <a:pos x="7" y="12"/>
                </a:cxn>
                <a:cxn ang="0">
                  <a:pos x="13" y="12"/>
                </a:cxn>
                <a:cxn ang="0">
                  <a:pos x="17" y="11"/>
                </a:cxn>
                <a:cxn ang="0">
                  <a:pos x="18" y="9"/>
                </a:cxn>
                <a:cxn ang="0">
                  <a:pos x="18" y="9"/>
                </a:cxn>
                <a:cxn ang="0">
                  <a:pos x="18" y="8"/>
                </a:cxn>
                <a:cxn ang="0">
                  <a:pos x="19" y="8"/>
                </a:cxn>
                <a:cxn ang="0">
                  <a:pos x="20" y="8"/>
                </a:cxn>
                <a:cxn ang="0">
                  <a:pos x="21" y="7"/>
                </a:cxn>
                <a:cxn ang="0">
                  <a:pos x="21" y="6"/>
                </a:cxn>
                <a:cxn ang="0">
                  <a:pos x="21" y="5"/>
                </a:cxn>
                <a:cxn ang="0">
                  <a:pos x="22" y="5"/>
                </a:cxn>
                <a:cxn ang="0">
                  <a:pos x="22" y="4"/>
                </a:cxn>
                <a:cxn ang="0">
                  <a:pos x="22" y="2"/>
                </a:cxn>
                <a:cxn ang="0">
                  <a:pos x="22" y="1"/>
                </a:cxn>
                <a:cxn ang="0">
                  <a:pos x="21" y="0"/>
                </a:cxn>
                <a:cxn ang="0">
                  <a:pos x="20" y="1"/>
                </a:cxn>
                <a:cxn ang="0">
                  <a:pos x="20" y="1"/>
                </a:cxn>
                <a:cxn ang="0">
                  <a:pos x="19" y="1"/>
                </a:cxn>
                <a:cxn ang="0">
                  <a:pos x="18" y="1"/>
                </a:cxn>
                <a:cxn ang="0">
                  <a:pos x="18" y="1"/>
                </a:cxn>
                <a:cxn ang="0">
                  <a:pos x="18" y="1"/>
                </a:cxn>
                <a:cxn ang="0">
                  <a:pos x="18" y="4"/>
                </a:cxn>
                <a:cxn ang="0">
                  <a:pos x="18" y="4"/>
                </a:cxn>
                <a:cxn ang="0">
                  <a:pos x="18" y="5"/>
                </a:cxn>
                <a:cxn ang="0">
                  <a:pos x="17" y="5"/>
                </a:cxn>
                <a:cxn ang="0">
                  <a:pos x="16" y="5"/>
                </a:cxn>
                <a:cxn ang="0">
                  <a:pos x="14" y="8"/>
                </a:cxn>
                <a:cxn ang="0">
                  <a:pos x="14" y="8"/>
                </a:cxn>
                <a:cxn ang="0">
                  <a:pos x="13" y="8"/>
                </a:cxn>
                <a:cxn ang="0">
                  <a:pos x="12" y="8"/>
                </a:cxn>
                <a:cxn ang="0">
                  <a:pos x="10" y="8"/>
                </a:cxn>
                <a:cxn ang="0">
                  <a:pos x="10" y="8"/>
                </a:cxn>
                <a:cxn ang="0">
                  <a:pos x="10" y="7"/>
                </a:cxn>
                <a:cxn ang="0">
                  <a:pos x="10" y="6"/>
                </a:cxn>
                <a:cxn ang="0">
                  <a:pos x="10" y="5"/>
                </a:cxn>
                <a:cxn ang="0">
                  <a:pos x="9" y="6"/>
                </a:cxn>
                <a:cxn ang="0">
                  <a:pos x="9" y="7"/>
                </a:cxn>
                <a:cxn ang="0">
                  <a:pos x="9" y="8"/>
                </a:cxn>
                <a:cxn ang="0">
                  <a:pos x="8" y="8"/>
                </a:cxn>
                <a:cxn ang="0">
                  <a:pos x="1" y="8"/>
                </a:cxn>
                <a:cxn ang="0">
                  <a:pos x="0" y="8"/>
                </a:cxn>
              </a:cxnLst>
              <a:rect l="0" t="0" r="r" b="b"/>
              <a:pathLst>
                <a:path w="22" h="12">
                  <a:moveTo>
                    <a:pt x="0" y="8"/>
                  </a:moveTo>
                  <a:lnTo>
                    <a:pt x="0" y="8"/>
                  </a:lnTo>
                  <a:lnTo>
                    <a:pt x="0" y="9"/>
                  </a:lnTo>
                  <a:lnTo>
                    <a:pt x="1" y="10"/>
                  </a:lnTo>
                  <a:lnTo>
                    <a:pt x="3" y="11"/>
                  </a:lnTo>
                  <a:lnTo>
                    <a:pt x="4" y="11"/>
                  </a:lnTo>
                  <a:lnTo>
                    <a:pt x="6" y="11"/>
                  </a:lnTo>
                  <a:lnTo>
                    <a:pt x="7" y="11"/>
                  </a:lnTo>
                  <a:lnTo>
                    <a:pt x="7" y="12"/>
                  </a:lnTo>
                  <a:lnTo>
                    <a:pt x="13" y="12"/>
                  </a:lnTo>
                  <a:lnTo>
                    <a:pt x="17" y="11"/>
                  </a:lnTo>
                  <a:lnTo>
                    <a:pt x="18" y="9"/>
                  </a:lnTo>
                  <a:lnTo>
                    <a:pt x="18" y="9"/>
                  </a:lnTo>
                  <a:lnTo>
                    <a:pt x="18" y="8"/>
                  </a:lnTo>
                  <a:lnTo>
                    <a:pt x="19" y="8"/>
                  </a:lnTo>
                  <a:lnTo>
                    <a:pt x="20" y="8"/>
                  </a:lnTo>
                  <a:lnTo>
                    <a:pt x="21" y="7"/>
                  </a:lnTo>
                  <a:lnTo>
                    <a:pt x="21" y="6"/>
                  </a:lnTo>
                  <a:lnTo>
                    <a:pt x="21" y="5"/>
                  </a:lnTo>
                  <a:lnTo>
                    <a:pt x="22" y="5"/>
                  </a:lnTo>
                  <a:lnTo>
                    <a:pt x="22" y="4"/>
                  </a:lnTo>
                  <a:lnTo>
                    <a:pt x="22" y="2"/>
                  </a:lnTo>
                  <a:lnTo>
                    <a:pt x="22" y="1"/>
                  </a:lnTo>
                  <a:lnTo>
                    <a:pt x="21" y="0"/>
                  </a:lnTo>
                  <a:lnTo>
                    <a:pt x="20" y="1"/>
                  </a:lnTo>
                  <a:lnTo>
                    <a:pt x="20" y="1"/>
                  </a:lnTo>
                  <a:lnTo>
                    <a:pt x="19" y="1"/>
                  </a:lnTo>
                  <a:lnTo>
                    <a:pt x="18" y="1"/>
                  </a:lnTo>
                  <a:lnTo>
                    <a:pt x="18" y="1"/>
                  </a:lnTo>
                  <a:lnTo>
                    <a:pt x="18" y="1"/>
                  </a:lnTo>
                  <a:lnTo>
                    <a:pt x="18" y="4"/>
                  </a:lnTo>
                  <a:lnTo>
                    <a:pt x="18" y="4"/>
                  </a:lnTo>
                  <a:lnTo>
                    <a:pt x="18" y="5"/>
                  </a:lnTo>
                  <a:lnTo>
                    <a:pt x="17" y="5"/>
                  </a:lnTo>
                  <a:lnTo>
                    <a:pt x="16" y="5"/>
                  </a:lnTo>
                  <a:lnTo>
                    <a:pt x="14" y="8"/>
                  </a:lnTo>
                  <a:lnTo>
                    <a:pt x="14" y="8"/>
                  </a:lnTo>
                  <a:lnTo>
                    <a:pt x="13" y="8"/>
                  </a:lnTo>
                  <a:lnTo>
                    <a:pt x="12" y="8"/>
                  </a:lnTo>
                  <a:lnTo>
                    <a:pt x="10" y="8"/>
                  </a:lnTo>
                  <a:lnTo>
                    <a:pt x="10" y="8"/>
                  </a:lnTo>
                  <a:lnTo>
                    <a:pt x="10" y="7"/>
                  </a:lnTo>
                  <a:lnTo>
                    <a:pt x="10" y="6"/>
                  </a:lnTo>
                  <a:lnTo>
                    <a:pt x="10" y="5"/>
                  </a:lnTo>
                  <a:lnTo>
                    <a:pt x="9" y="6"/>
                  </a:lnTo>
                  <a:lnTo>
                    <a:pt x="9" y="7"/>
                  </a:lnTo>
                  <a:lnTo>
                    <a:pt x="9" y="8"/>
                  </a:lnTo>
                  <a:lnTo>
                    <a:pt x="8" y="8"/>
                  </a:lnTo>
                  <a:lnTo>
                    <a:pt x="1" y="8"/>
                  </a:lnTo>
                  <a:lnTo>
                    <a:pt x="0"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6" name="Freeform 305"/>
            <p:cNvSpPr>
              <a:spLocks/>
            </p:cNvSpPr>
            <p:nvPr/>
          </p:nvSpPr>
          <p:spPr bwMode="auto">
            <a:xfrm>
              <a:off x="8339696" y="3663621"/>
              <a:ext cx="6814" cy="2903"/>
            </a:xfrm>
            <a:custGeom>
              <a:avLst/>
              <a:gdLst/>
              <a:ahLst/>
              <a:cxnLst>
                <a:cxn ang="0">
                  <a:pos x="1" y="1"/>
                </a:cxn>
                <a:cxn ang="0">
                  <a:pos x="2" y="1"/>
                </a:cxn>
                <a:cxn ang="0">
                  <a:pos x="2" y="1"/>
                </a:cxn>
                <a:cxn ang="0">
                  <a:pos x="1" y="1"/>
                </a:cxn>
                <a:cxn ang="0">
                  <a:pos x="1" y="1"/>
                </a:cxn>
                <a:cxn ang="0">
                  <a:pos x="0" y="1"/>
                </a:cxn>
                <a:cxn ang="0">
                  <a:pos x="0" y="0"/>
                </a:cxn>
                <a:cxn ang="0">
                  <a:pos x="0" y="1"/>
                </a:cxn>
                <a:cxn ang="0">
                  <a:pos x="1" y="1"/>
                </a:cxn>
              </a:cxnLst>
              <a:rect l="0" t="0" r="r" b="b"/>
              <a:pathLst>
                <a:path w="2" h="1">
                  <a:moveTo>
                    <a:pt x="1" y="1"/>
                  </a:moveTo>
                  <a:lnTo>
                    <a:pt x="2" y="1"/>
                  </a:lnTo>
                  <a:lnTo>
                    <a:pt x="2" y="1"/>
                  </a:lnTo>
                  <a:lnTo>
                    <a:pt x="1" y="1"/>
                  </a:lnTo>
                  <a:lnTo>
                    <a:pt x="1" y="1"/>
                  </a:lnTo>
                  <a:lnTo>
                    <a:pt x="0" y="1"/>
                  </a:lnTo>
                  <a:lnTo>
                    <a:pt x="0" y="0"/>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7" name="Freeform 306"/>
            <p:cNvSpPr>
              <a:spLocks/>
            </p:cNvSpPr>
            <p:nvPr/>
          </p:nvSpPr>
          <p:spPr bwMode="auto">
            <a:xfrm>
              <a:off x="8268150" y="3591042"/>
              <a:ext cx="3407" cy="2903"/>
            </a:xfrm>
            <a:custGeom>
              <a:avLst/>
              <a:gdLst/>
              <a:ahLst/>
              <a:cxnLst>
                <a:cxn ang="0">
                  <a:pos x="0" y="0"/>
                </a:cxn>
                <a:cxn ang="0">
                  <a:pos x="0" y="0"/>
                </a:cxn>
                <a:cxn ang="0">
                  <a:pos x="0" y="1"/>
                </a:cxn>
                <a:cxn ang="0">
                  <a:pos x="0" y="1"/>
                </a:cxn>
                <a:cxn ang="0">
                  <a:pos x="1" y="1"/>
                </a:cxn>
                <a:cxn ang="0">
                  <a:pos x="0" y="0"/>
                </a:cxn>
                <a:cxn ang="0">
                  <a:pos x="0" y="0"/>
                </a:cxn>
                <a:cxn ang="0">
                  <a:pos x="0" y="0"/>
                </a:cxn>
              </a:cxnLst>
              <a:rect l="0" t="0" r="r" b="b"/>
              <a:pathLst>
                <a:path w="1" h="1">
                  <a:moveTo>
                    <a:pt x="0" y="0"/>
                  </a:moveTo>
                  <a:lnTo>
                    <a:pt x="0" y="0"/>
                  </a:lnTo>
                  <a:lnTo>
                    <a:pt x="0" y="1"/>
                  </a:lnTo>
                  <a:lnTo>
                    <a:pt x="0" y="1"/>
                  </a:lnTo>
                  <a:lnTo>
                    <a:pt x="1" y="1"/>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8" name="Freeform 307"/>
            <p:cNvSpPr>
              <a:spLocks/>
            </p:cNvSpPr>
            <p:nvPr/>
          </p:nvSpPr>
          <p:spPr bwMode="auto">
            <a:xfrm>
              <a:off x="7964929" y="3512656"/>
              <a:ext cx="374767" cy="165481"/>
            </a:xfrm>
            <a:custGeom>
              <a:avLst/>
              <a:gdLst/>
              <a:ahLst/>
              <a:cxnLst>
                <a:cxn ang="0">
                  <a:pos x="81" y="24"/>
                </a:cxn>
                <a:cxn ang="0">
                  <a:pos x="73" y="18"/>
                </a:cxn>
                <a:cxn ang="0">
                  <a:pos x="54" y="12"/>
                </a:cxn>
                <a:cxn ang="0">
                  <a:pos x="53" y="11"/>
                </a:cxn>
                <a:cxn ang="0">
                  <a:pos x="50" y="10"/>
                </a:cxn>
                <a:cxn ang="0">
                  <a:pos x="42" y="8"/>
                </a:cxn>
                <a:cxn ang="0">
                  <a:pos x="34" y="8"/>
                </a:cxn>
                <a:cxn ang="0">
                  <a:pos x="30" y="12"/>
                </a:cxn>
                <a:cxn ang="0">
                  <a:pos x="25" y="17"/>
                </a:cxn>
                <a:cxn ang="0">
                  <a:pos x="20" y="12"/>
                </a:cxn>
                <a:cxn ang="0">
                  <a:pos x="18" y="6"/>
                </a:cxn>
                <a:cxn ang="0">
                  <a:pos x="13" y="2"/>
                </a:cxn>
                <a:cxn ang="0">
                  <a:pos x="5" y="2"/>
                </a:cxn>
                <a:cxn ang="0">
                  <a:pos x="1" y="6"/>
                </a:cxn>
                <a:cxn ang="0">
                  <a:pos x="5" y="6"/>
                </a:cxn>
                <a:cxn ang="0">
                  <a:pos x="7" y="10"/>
                </a:cxn>
                <a:cxn ang="0">
                  <a:pos x="16" y="10"/>
                </a:cxn>
                <a:cxn ang="0">
                  <a:pos x="13" y="12"/>
                </a:cxn>
                <a:cxn ang="0">
                  <a:pos x="6" y="13"/>
                </a:cxn>
                <a:cxn ang="0">
                  <a:pos x="8" y="14"/>
                </a:cxn>
                <a:cxn ang="0">
                  <a:pos x="10" y="17"/>
                </a:cxn>
                <a:cxn ang="0">
                  <a:pos x="11" y="20"/>
                </a:cxn>
                <a:cxn ang="0">
                  <a:pos x="16" y="15"/>
                </a:cxn>
                <a:cxn ang="0">
                  <a:pos x="16" y="18"/>
                </a:cxn>
                <a:cxn ang="0">
                  <a:pos x="19" y="20"/>
                </a:cxn>
                <a:cxn ang="0">
                  <a:pos x="23" y="22"/>
                </a:cxn>
                <a:cxn ang="0">
                  <a:pos x="37" y="26"/>
                </a:cxn>
                <a:cxn ang="0">
                  <a:pos x="39" y="28"/>
                </a:cxn>
                <a:cxn ang="0">
                  <a:pos x="41" y="30"/>
                </a:cxn>
                <a:cxn ang="0">
                  <a:pos x="42" y="36"/>
                </a:cxn>
                <a:cxn ang="0">
                  <a:pos x="43" y="38"/>
                </a:cxn>
                <a:cxn ang="0">
                  <a:pos x="44" y="39"/>
                </a:cxn>
                <a:cxn ang="0">
                  <a:pos x="39" y="41"/>
                </a:cxn>
                <a:cxn ang="0">
                  <a:pos x="43" y="44"/>
                </a:cxn>
                <a:cxn ang="0">
                  <a:pos x="44" y="42"/>
                </a:cxn>
                <a:cxn ang="0">
                  <a:pos x="49" y="42"/>
                </a:cxn>
                <a:cxn ang="0">
                  <a:pos x="56" y="48"/>
                </a:cxn>
                <a:cxn ang="0">
                  <a:pos x="59" y="48"/>
                </a:cxn>
                <a:cxn ang="0">
                  <a:pos x="68" y="47"/>
                </a:cxn>
                <a:cxn ang="0">
                  <a:pos x="69" y="43"/>
                </a:cxn>
                <a:cxn ang="0">
                  <a:pos x="70" y="42"/>
                </a:cxn>
                <a:cxn ang="0">
                  <a:pos x="73" y="40"/>
                </a:cxn>
                <a:cxn ang="0">
                  <a:pos x="76" y="39"/>
                </a:cxn>
                <a:cxn ang="0">
                  <a:pos x="79" y="41"/>
                </a:cxn>
                <a:cxn ang="0">
                  <a:pos x="85" y="43"/>
                </a:cxn>
                <a:cxn ang="0">
                  <a:pos x="89" y="49"/>
                </a:cxn>
                <a:cxn ang="0">
                  <a:pos x="93" y="53"/>
                </a:cxn>
                <a:cxn ang="0">
                  <a:pos x="105" y="57"/>
                </a:cxn>
                <a:cxn ang="0">
                  <a:pos x="108" y="55"/>
                </a:cxn>
                <a:cxn ang="0">
                  <a:pos x="110" y="54"/>
                </a:cxn>
                <a:cxn ang="0">
                  <a:pos x="105" y="51"/>
                </a:cxn>
                <a:cxn ang="0">
                  <a:pos x="101" y="48"/>
                </a:cxn>
                <a:cxn ang="0">
                  <a:pos x="96" y="46"/>
                </a:cxn>
                <a:cxn ang="0">
                  <a:pos x="94" y="42"/>
                </a:cxn>
                <a:cxn ang="0">
                  <a:pos x="89" y="35"/>
                </a:cxn>
                <a:cxn ang="0">
                  <a:pos x="93" y="33"/>
                </a:cxn>
                <a:cxn ang="0">
                  <a:pos x="90" y="31"/>
                </a:cxn>
              </a:cxnLst>
              <a:rect l="0" t="0" r="r" b="b"/>
              <a:pathLst>
                <a:path w="110" h="57">
                  <a:moveTo>
                    <a:pt x="82" y="28"/>
                  </a:moveTo>
                  <a:lnTo>
                    <a:pt x="82" y="28"/>
                  </a:lnTo>
                  <a:lnTo>
                    <a:pt x="82" y="26"/>
                  </a:lnTo>
                  <a:lnTo>
                    <a:pt x="81" y="24"/>
                  </a:lnTo>
                  <a:lnTo>
                    <a:pt x="81" y="23"/>
                  </a:lnTo>
                  <a:lnTo>
                    <a:pt x="76" y="20"/>
                  </a:lnTo>
                  <a:lnTo>
                    <a:pt x="74" y="18"/>
                  </a:lnTo>
                  <a:lnTo>
                    <a:pt x="73" y="18"/>
                  </a:lnTo>
                  <a:lnTo>
                    <a:pt x="56" y="12"/>
                  </a:lnTo>
                  <a:lnTo>
                    <a:pt x="55" y="12"/>
                  </a:lnTo>
                  <a:lnTo>
                    <a:pt x="55" y="12"/>
                  </a:lnTo>
                  <a:lnTo>
                    <a:pt x="54" y="12"/>
                  </a:lnTo>
                  <a:lnTo>
                    <a:pt x="54" y="12"/>
                  </a:lnTo>
                  <a:lnTo>
                    <a:pt x="54" y="12"/>
                  </a:lnTo>
                  <a:lnTo>
                    <a:pt x="54" y="11"/>
                  </a:lnTo>
                  <a:lnTo>
                    <a:pt x="53" y="11"/>
                  </a:lnTo>
                  <a:lnTo>
                    <a:pt x="52" y="11"/>
                  </a:lnTo>
                  <a:lnTo>
                    <a:pt x="52" y="10"/>
                  </a:lnTo>
                  <a:lnTo>
                    <a:pt x="51" y="11"/>
                  </a:lnTo>
                  <a:lnTo>
                    <a:pt x="50" y="10"/>
                  </a:lnTo>
                  <a:lnTo>
                    <a:pt x="50" y="10"/>
                  </a:lnTo>
                  <a:lnTo>
                    <a:pt x="49" y="11"/>
                  </a:lnTo>
                  <a:lnTo>
                    <a:pt x="43" y="8"/>
                  </a:lnTo>
                  <a:lnTo>
                    <a:pt x="42" y="8"/>
                  </a:lnTo>
                  <a:lnTo>
                    <a:pt x="39" y="6"/>
                  </a:lnTo>
                  <a:lnTo>
                    <a:pt x="38" y="6"/>
                  </a:lnTo>
                  <a:lnTo>
                    <a:pt x="38" y="6"/>
                  </a:lnTo>
                  <a:lnTo>
                    <a:pt x="34" y="8"/>
                  </a:lnTo>
                  <a:lnTo>
                    <a:pt x="34" y="9"/>
                  </a:lnTo>
                  <a:lnTo>
                    <a:pt x="34" y="10"/>
                  </a:lnTo>
                  <a:lnTo>
                    <a:pt x="30" y="10"/>
                  </a:lnTo>
                  <a:lnTo>
                    <a:pt x="30" y="12"/>
                  </a:lnTo>
                  <a:lnTo>
                    <a:pt x="27" y="13"/>
                  </a:lnTo>
                  <a:lnTo>
                    <a:pt x="27" y="14"/>
                  </a:lnTo>
                  <a:lnTo>
                    <a:pt x="26" y="15"/>
                  </a:lnTo>
                  <a:lnTo>
                    <a:pt x="25" y="17"/>
                  </a:lnTo>
                  <a:lnTo>
                    <a:pt x="23" y="17"/>
                  </a:lnTo>
                  <a:lnTo>
                    <a:pt x="22" y="15"/>
                  </a:lnTo>
                  <a:lnTo>
                    <a:pt x="20" y="12"/>
                  </a:lnTo>
                  <a:lnTo>
                    <a:pt x="20" y="12"/>
                  </a:lnTo>
                  <a:lnTo>
                    <a:pt x="19" y="13"/>
                  </a:lnTo>
                  <a:lnTo>
                    <a:pt x="18" y="11"/>
                  </a:lnTo>
                  <a:lnTo>
                    <a:pt x="17" y="9"/>
                  </a:lnTo>
                  <a:lnTo>
                    <a:pt x="18" y="6"/>
                  </a:lnTo>
                  <a:lnTo>
                    <a:pt x="17" y="5"/>
                  </a:lnTo>
                  <a:lnTo>
                    <a:pt x="17" y="4"/>
                  </a:lnTo>
                  <a:lnTo>
                    <a:pt x="16" y="2"/>
                  </a:lnTo>
                  <a:lnTo>
                    <a:pt x="13" y="2"/>
                  </a:lnTo>
                  <a:lnTo>
                    <a:pt x="10" y="0"/>
                  </a:lnTo>
                  <a:lnTo>
                    <a:pt x="8" y="0"/>
                  </a:lnTo>
                  <a:lnTo>
                    <a:pt x="6" y="0"/>
                  </a:lnTo>
                  <a:lnTo>
                    <a:pt x="5" y="2"/>
                  </a:lnTo>
                  <a:lnTo>
                    <a:pt x="1" y="2"/>
                  </a:lnTo>
                  <a:lnTo>
                    <a:pt x="1" y="2"/>
                  </a:lnTo>
                  <a:lnTo>
                    <a:pt x="0" y="6"/>
                  </a:lnTo>
                  <a:lnTo>
                    <a:pt x="1" y="6"/>
                  </a:lnTo>
                  <a:lnTo>
                    <a:pt x="1" y="6"/>
                  </a:lnTo>
                  <a:lnTo>
                    <a:pt x="2" y="6"/>
                  </a:lnTo>
                  <a:lnTo>
                    <a:pt x="3" y="6"/>
                  </a:lnTo>
                  <a:lnTo>
                    <a:pt x="5" y="6"/>
                  </a:lnTo>
                  <a:lnTo>
                    <a:pt x="5" y="7"/>
                  </a:lnTo>
                  <a:lnTo>
                    <a:pt x="5" y="8"/>
                  </a:lnTo>
                  <a:lnTo>
                    <a:pt x="6" y="10"/>
                  </a:lnTo>
                  <a:lnTo>
                    <a:pt x="7" y="10"/>
                  </a:lnTo>
                  <a:lnTo>
                    <a:pt x="9" y="10"/>
                  </a:lnTo>
                  <a:lnTo>
                    <a:pt x="9" y="10"/>
                  </a:lnTo>
                  <a:lnTo>
                    <a:pt x="16" y="10"/>
                  </a:lnTo>
                  <a:lnTo>
                    <a:pt x="16" y="10"/>
                  </a:lnTo>
                  <a:lnTo>
                    <a:pt x="16" y="10"/>
                  </a:lnTo>
                  <a:lnTo>
                    <a:pt x="16" y="12"/>
                  </a:lnTo>
                  <a:lnTo>
                    <a:pt x="15" y="12"/>
                  </a:lnTo>
                  <a:lnTo>
                    <a:pt x="13" y="12"/>
                  </a:lnTo>
                  <a:lnTo>
                    <a:pt x="12" y="11"/>
                  </a:lnTo>
                  <a:lnTo>
                    <a:pt x="9" y="13"/>
                  </a:lnTo>
                  <a:lnTo>
                    <a:pt x="8" y="13"/>
                  </a:lnTo>
                  <a:lnTo>
                    <a:pt x="6" y="13"/>
                  </a:lnTo>
                  <a:lnTo>
                    <a:pt x="5" y="13"/>
                  </a:lnTo>
                  <a:lnTo>
                    <a:pt x="5" y="14"/>
                  </a:lnTo>
                  <a:lnTo>
                    <a:pt x="6" y="14"/>
                  </a:lnTo>
                  <a:lnTo>
                    <a:pt x="8" y="14"/>
                  </a:lnTo>
                  <a:lnTo>
                    <a:pt x="9" y="15"/>
                  </a:lnTo>
                  <a:lnTo>
                    <a:pt x="9" y="17"/>
                  </a:lnTo>
                  <a:lnTo>
                    <a:pt x="10" y="17"/>
                  </a:lnTo>
                  <a:lnTo>
                    <a:pt x="10" y="17"/>
                  </a:lnTo>
                  <a:lnTo>
                    <a:pt x="10" y="18"/>
                  </a:lnTo>
                  <a:lnTo>
                    <a:pt x="10" y="20"/>
                  </a:lnTo>
                  <a:lnTo>
                    <a:pt x="11" y="20"/>
                  </a:lnTo>
                  <a:lnTo>
                    <a:pt x="11" y="20"/>
                  </a:lnTo>
                  <a:lnTo>
                    <a:pt x="13" y="20"/>
                  </a:lnTo>
                  <a:lnTo>
                    <a:pt x="14" y="19"/>
                  </a:lnTo>
                  <a:lnTo>
                    <a:pt x="16" y="14"/>
                  </a:lnTo>
                  <a:lnTo>
                    <a:pt x="16" y="15"/>
                  </a:lnTo>
                  <a:lnTo>
                    <a:pt x="16" y="16"/>
                  </a:lnTo>
                  <a:lnTo>
                    <a:pt x="16" y="17"/>
                  </a:lnTo>
                  <a:lnTo>
                    <a:pt x="16" y="18"/>
                  </a:lnTo>
                  <a:lnTo>
                    <a:pt x="16" y="18"/>
                  </a:lnTo>
                  <a:lnTo>
                    <a:pt x="16" y="19"/>
                  </a:lnTo>
                  <a:lnTo>
                    <a:pt x="18" y="20"/>
                  </a:lnTo>
                  <a:lnTo>
                    <a:pt x="19" y="20"/>
                  </a:lnTo>
                  <a:lnTo>
                    <a:pt x="19" y="20"/>
                  </a:lnTo>
                  <a:lnTo>
                    <a:pt x="20" y="20"/>
                  </a:lnTo>
                  <a:lnTo>
                    <a:pt x="20" y="20"/>
                  </a:lnTo>
                  <a:lnTo>
                    <a:pt x="21" y="21"/>
                  </a:lnTo>
                  <a:lnTo>
                    <a:pt x="23" y="22"/>
                  </a:lnTo>
                  <a:lnTo>
                    <a:pt x="23" y="22"/>
                  </a:lnTo>
                  <a:lnTo>
                    <a:pt x="33" y="25"/>
                  </a:lnTo>
                  <a:lnTo>
                    <a:pt x="34" y="25"/>
                  </a:lnTo>
                  <a:lnTo>
                    <a:pt x="37" y="26"/>
                  </a:lnTo>
                  <a:lnTo>
                    <a:pt x="38" y="27"/>
                  </a:lnTo>
                  <a:lnTo>
                    <a:pt x="38" y="27"/>
                  </a:lnTo>
                  <a:lnTo>
                    <a:pt x="38" y="28"/>
                  </a:lnTo>
                  <a:lnTo>
                    <a:pt x="39" y="28"/>
                  </a:lnTo>
                  <a:lnTo>
                    <a:pt x="39" y="28"/>
                  </a:lnTo>
                  <a:lnTo>
                    <a:pt x="41" y="29"/>
                  </a:lnTo>
                  <a:lnTo>
                    <a:pt x="41" y="30"/>
                  </a:lnTo>
                  <a:lnTo>
                    <a:pt x="41" y="30"/>
                  </a:lnTo>
                  <a:lnTo>
                    <a:pt x="41" y="32"/>
                  </a:lnTo>
                  <a:lnTo>
                    <a:pt x="42" y="34"/>
                  </a:lnTo>
                  <a:lnTo>
                    <a:pt x="43" y="34"/>
                  </a:lnTo>
                  <a:lnTo>
                    <a:pt x="42" y="36"/>
                  </a:lnTo>
                  <a:lnTo>
                    <a:pt x="41" y="36"/>
                  </a:lnTo>
                  <a:lnTo>
                    <a:pt x="43" y="37"/>
                  </a:lnTo>
                  <a:lnTo>
                    <a:pt x="44" y="37"/>
                  </a:lnTo>
                  <a:lnTo>
                    <a:pt x="43" y="38"/>
                  </a:lnTo>
                  <a:lnTo>
                    <a:pt x="43" y="38"/>
                  </a:lnTo>
                  <a:lnTo>
                    <a:pt x="45" y="39"/>
                  </a:lnTo>
                  <a:lnTo>
                    <a:pt x="45" y="39"/>
                  </a:lnTo>
                  <a:lnTo>
                    <a:pt x="44" y="39"/>
                  </a:lnTo>
                  <a:lnTo>
                    <a:pt x="42" y="39"/>
                  </a:lnTo>
                  <a:lnTo>
                    <a:pt x="41" y="39"/>
                  </a:lnTo>
                  <a:lnTo>
                    <a:pt x="41" y="39"/>
                  </a:lnTo>
                  <a:lnTo>
                    <a:pt x="39" y="41"/>
                  </a:lnTo>
                  <a:lnTo>
                    <a:pt x="38" y="43"/>
                  </a:lnTo>
                  <a:lnTo>
                    <a:pt x="38" y="44"/>
                  </a:lnTo>
                  <a:lnTo>
                    <a:pt x="42" y="43"/>
                  </a:lnTo>
                  <a:lnTo>
                    <a:pt x="43" y="44"/>
                  </a:lnTo>
                  <a:lnTo>
                    <a:pt x="44" y="44"/>
                  </a:lnTo>
                  <a:lnTo>
                    <a:pt x="44" y="43"/>
                  </a:lnTo>
                  <a:lnTo>
                    <a:pt x="44" y="43"/>
                  </a:lnTo>
                  <a:lnTo>
                    <a:pt x="44" y="42"/>
                  </a:lnTo>
                  <a:lnTo>
                    <a:pt x="45" y="43"/>
                  </a:lnTo>
                  <a:lnTo>
                    <a:pt x="45" y="42"/>
                  </a:lnTo>
                  <a:lnTo>
                    <a:pt x="47" y="42"/>
                  </a:lnTo>
                  <a:lnTo>
                    <a:pt x="49" y="42"/>
                  </a:lnTo>
                  <a:lnTo>
                    <a:pt x="50" y="42"/>
                  </a:lnTo>
                  <a:lnTo>
                    <a:pt x="50" y="43"/>
                  </a:lnTo>
                  <a:lnTo>
                    <a:pt x="56" y="48"/>
                  </a:lnTo>
                  <a:lnTo>
                    <a:pt x="56" y="48"/>
                  </a:lnTo>
                  <a:lnTo>
                    <a:pt x="56" y="48"/>
                  </a:lnTo>
                  <a:lnTo>
                    <a:pt x="56" y="48"/>
                  </a:lnTo>
                  <a:lnTo>
                    <a:pt x="58" y="48"/>
                  </a:lnTo>
                  <a:lnTo>
                    <a:pt x="59" y="48"/>
                  </a:lnTo>
                  <a:lnTo>
                    <a:pt x="60" y="49"/>
                  </a:lnTo>
                  <a:lnTo>
                    <a:pt x="63" y="48"/>
                  </a:lnTo>
                  <a:lnTo>
                    <a:pt x="65" y="49"/>
                  </a:lnTo>
                  <a:lnTo>
                    <a:pt x="68" y="47"/>
                  </a:lnTo>
                  <a:lnTo>
                    <a:pt x="68" y="47"/>
                  </a:lnTo>
                  <a:lnTo>
                    <a:pt x="68" y="45"/>
                  </a:lnTo>
                  <a:lnTo>
                    <a:pt x="67" y="44"/>
                  </a:lnTo>
                  <a:lnTo>
                    <a:pt x="69" y="43"/>
                  </a:lnTo>
                  <a:lnTo>
                    <a:pt x="69" y="42"/>
                  </a:lnTo>
                  <a:lnTo>
                    <a:pt x="69" y="42"/>
                  </a:lnTo>
                  <a:lnTo>
                    <a:pt x="70" y="42"/>
                  </a:lnTo>
                  <a:lnTo>
                    <a:pt x="70" y="42"/>
                  </a:lnTo>
                  <a:lnTo>
                    <a:pt x="71" y="42"/>
                  </a:lnTo>
                  <a:lnTo>
                    <a:pt x="70" y="39"/>
                  </a:lnTo>
                  <a:lnTo>
                    <a:pt x="71" y="40"/>
                  </a:lnTo>
                  <a:lnTo>
                    <a:pt x="73" y="40"/>
                  </a:lnTo>
                  <a:lnTo>
                    <a:pt x="74" y="40"/>
                  </a:lnTo>
                  <a:lnTo>
                    <a:pt x="74" y="39"/>
                  </a:lnTo>
                  <a:lnTo>
                    <a:pt x="75" y="39"/>
                  </a:lnTo>
                  <a:lnTo>
                    <a:pt x="76" y="39"/>
                  </a:lnTo>
                  <a:lnTo>
                    <a:pt x="77" y="39"/>
                  </a:lnTo>
                  <a:lnTo>
                    <a:pt x="77" y="40"/>
                  </a:lnTo>
                  <a:lnTo>
                    <a:pt x="77" y="40"/>
                  </a:lnTo>
                  <a:lnTo>
                    <a:pt x="79" y="41"/>
                  </a:lnTo>
                  <a:lnTo>
                    <a:pt x="79" y="41"/>
                  </a:lnTo>
                  <a:lnTo>
                    <a:pt x="80" y="42"/>
                  </a:lnTo>
                  <a:lnTo>
                    <a:pt x="81" y="42"/>
                  </a:lnTo>
                  <a:lnTo>
                    <a:pt x="85" y="43"/>
                  </a:lnTo>
                  <a:lnTo>
                    <a:pt x="85" y="44"/>
                  </a:lnTo>
                  <a:lnTo>
                    <a:pt x="87" y="47"/>
                  </a:lnTo>
                  <a:lnTo>
                    <a:pt x="89" y="48"/>
                  </a:lnTo>
                  <a:lnTo>
                    <a:pt x="89" y="49"/>
                  </a:lnTo>
                  <a:lnTo>
                    <a:pt x="89" y="49"/>
                  </a:lnTo>
                  <a:lnTo>
                    <a:pt x="89" y="50"/>
                  </a:lnTo>
                  <a:lnTo>
                    <a:pt x="91" y="50"/>
                  </a:lnTo>
                  <a:lnTo>
                    <a:pt x="93" y="53"/>
                  </a:lnTo>
                  <a:lnTo>
                    <a:pt x="93" y="53"/>
                  </a:lnTo>
                  <a:lnTo>
                    <a:pt x="94" y="53"/>
                  </a:lnTo>
                  <a:lnTo>
                    <a:pt x="105" y="55"/>
                  </a:lnTo>
                  <a:lnTo>
                    <a:pt x="105" y="57"/>
                  </a:lnTo>
                  <a:lnTo>
                    <a:pt x="107" y="57"/>
                  </a:lnTo>
                  <a:lnTo>
                    <a:pt x="108" y="57"/>
                  </a:lnTo>
                  <a:lnTo>
                    <a:pt x="109" y="56"/>
                  </a:lnTo>
                  <a:lnTo>
                    <a:pt x="108" y="55"/>
                  </a:lnTo>
                  <a:lnTo>
                    <a:pt x="107" y="55"/>
                  </a:lnTo>
                  <a:lnTo>
                    <a:pt x="109" y="55"/>
                  </a:lnTo>
                  <a:lnTo>
                    <a:pt x="110" y="54"/>
                  </a:lnTo>
                  <a:lnTo>
                    <a:pt x="110" y="54"/>
                  </a:lnTo>
                  <a:lnTo>
                    <a:pt x="107" y="53"/>
                  </a:lnTo>
                  <a:lnTo>
                    <a:pt x="104" y="53"/>
                  </a:lnTo>
                  <a:lnTo>
                    <a:pt x="104" y="52"/>
                  </a:lnTo>
                  <a:lnTo>
                    <a:pt x="105" y="51"/>
                  </a:lnTo>
                  <a:lnTo>
                    <a:pt x="104" y="50"/>
                  </a:lnTo>
                  <a:lnTo>
                    <a:pt x="102" y="50"/>
                  </a:lnTo>
                  <a:lnTo>
                    <a:pt x="101" y="50"/>
                  </a:lnTo>
                  <a:lnTo>
                    <a:pt x="101" y="48"/>
                  </a:lnTo>
                  <a:lnTo>
                    <a:pt x="100" y="47"/>
                  </a:lnTo>
                  <a:lnTo>
                    <a:pt x="98" y="48"/>
                  </a:lnTo>
                  <a:lnTo>
                    <a:pt x="97" y="47"/>
                  </a:lnTo>
                  <a:lnTo>
                    <a:pt x="96" y="46"/>
                  </a:lnTo>
                  <a:lnTo>
                    <a:pt x="96" y="44"/>
                  </a:lnTo>
                  <a:lnTo>
                    <a:pt x="95" y="42"/>
                  </a:lnTo>
                  <a:lnTo>
                    <a:pt x="95" y="42"/>
                  </a:lnTo>
                  <a:lnTo>
                    <a:pt x="94" y="42"/>
                  </a:lnTo>
                  <a:lnTo>
                    <a:pt x="91" y="39"/>
                  </a:lnTo>
                  <a:lnTo>
                    <a:pt x="90" y="39"/>
                  </a:lnTo>
                  <a:lnTo>
                    <a:pt x="89" y="35"/>
                  </a:lnTo>
                  <a:lnTo>
                    <a:pt x="89" y="35"/>
                  </a:lnTo>
                  <a:lnTo>
                    <a:pt x="92" y="35"/>
                  </a:lnTo>
                  <a:lnTo>
                    <a:pt x="92" y="35"/>
                  </a:lnTo>
                  <a:lnTo>
                    <a:pt x="93" y="35"/>
                  </a:lnTo>
                  <a:lnTo>
                    <a:pt x="93" y="33"/>
                  </a:lnTo>
                  <a:lnTo>
                    <a:pt x="93" y="32"/>
                  </a:lnTo>
                  <a:lnTo>
                    <a:pt x="92" y="31"/>
                  </a:lnTo>
                  <a:lnTo>
                    <a:pt x="91" y="31"/>
                  </a:lnTo>
                  <a:lnTo>
                    <a:pt x="90" y="31"/>
                  </a:lnTo>
                  <a:lnTo>
                    <a:pt x="87" y="30"/>
                  </a:lnTo>
                  <a:lnTo>
                    <a:pt x="85" y="28"/>
                  </a:lnTo>
                  <a:lnTo>
                    <a:pt x="82" y="2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9" name="Freeform 308"/>
            <p:cNvSpPr>
              <a:spLocks/>
            </p:cNvSpPr>
            <p:nvPr/>
          </p:nvSpPr>
          <p:spPr bwMode="auto">
            <a:xfrm>
              <a:off x="8257929" y="3538785"/>
              <a:ext cx="10221" cy="2903"/>
            </a:xfrm>
            <a:custGeom>
              <a:avLst/>
              <a:gdLst/>
              <a:ahLst/>
              <a:cxnLst>
                <a:cxn ang="0">
                  <a:pos x="1" y="0"/>
                </a:cxn>
                <a:cxn ang="0">
                  <a:pos x="0" y="0"/>
                </a:cxn>
                <a:cxn ang="0">
                  <a:pos x="0" y="0"/>
                </a:cxn>
                <a:cxn ang="0">
                  <a:pos x="0" y="0"/>
                </a:cxn>
                <a:cxn ang="0">
                  <a:pos x="0" y="1"/>
                </a:cxn>
                <a:cxn ang="0">
                  <a:pos x="0" y="1"/>
                </a:cxn>
                <a:cxn ang="0">
                  <a:pos x="1" y="1"/>
                </a:cxn>
                <a:cxn ang="0">
                  <a:pos x="1" y="1"/>
                </a:cxn>
                <a:cxn ang="0">
                  <a:pos x="2" y="1"/>
                </a:cxn>
                <a:cxn ang="0">
                  <a:pos x="3" y="1"/>
                </a:cxn>
                <a:cxn ang="0">
                  <a:pos x="3" y="0"/>
                </a:cxn>
                <a:cxn ang="0">
                  <a:pos x="1" y="0"/>
                </a:cxn>
                <a:cxn ang="0">
                  <a:pos x="1" y="0"/>
                </a:cxn>
              </a:cxnLst>
              <a:rect l="0" t="0" r="r" b="b"/>
              <a:pathLst>
                <a:path w="3" h="1">
                  <a:moveTo>
                    <a:pt x="1" y="0"/>
                  </a:moveTo>
                  <a:lnTo>
                    <a:pt x="0" y="0"/>
                  </a:lnTo>
                  <a:lnTo>
                    <a:pt x="0" y="0"/>
                  </a:lnTo>
                  <a:lnTo>
                    <a:pt x="0" y="0"/>
                  </a:lnTo>
                  <a:lnTo>
                    <a:pt x="0" y="1"/>
                  </a:lnTo>
                  <a:lnTo>
                    <a:pt x="0" y="1"/>
                  </a:lnTo>
                  <a:lnTo>
                    <a:pt x="1" y="1"/>
                  </a:lnTo>
                  <a:lnTo>
                    <a:pt x="1" y="1"/>
                  </a:lnTo>
                  <a:lnTo>
                    <a:pt x="2" y="1"/>
                  </a:lnTo>
                  <a:lnTo>
                    <a:pt x="3" y="1"/>
                  </a:lnTo>
                  <a:lnTo>
                    <a:pt x="3"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0" name="Freeform 309"/>
            <p:cNvSpPr>
              <a:spLocks/>
            </p:cNvSpPr>
            <p:nvPr/>
          </p:nvSpPr>
          <p:spPr bwMode="auto">
            <a:xfrm>
              <a:off x="8118243" y="3771039"/>
              <a:ext cx="13628" cy="5806"/>
            </a:xfrm>
            <a:custGeom>
              <a:avLst/>
              <a:gdLst/>
              <a:ahLst/>
              <a:cxnLst>
                <a:cxn ang="0">
                  <a:pos x="1" y="0"/>
                </a:cxn>
                <a:cxn ang="0">
                  <a:pos x="1" y="1"/>
                </a:cxn>
                <a:cxn ang="0">
                  <a:pos x="0" y="1"/>
                </a:cxn>
                <a:cxn ang="0">
                  <a:pos x="0" y="1"/>
                </a:cxn>
                <a:cxn ang="0">
                  <a:pos x="0" y="2"/>
                </a:cxn>
                <a:cxn ang="0">
                  <a:pos x="1" y="2"/>
                </a:cxn>
                <a:cxn ang="0">
                  <a:pos x="2" y="1"/>
                </a:cxn>
                <a:cxn ang="0">
                  <a:pos x="2" y="1"/>
                </a:cxn>
                <a:cxn ang="0">
                  <a:pos x="3" y="1"/>
                </a:cxn>
                <a:cxn ang="0">
                  <a:pos x="4" y="1"/>
                </a:cxn>
                <a:cxn ang="0">
                  <a:pos x="3" y="1"/>
                </a:cxn>
                <a:cxn ang="0">
                  <a:pos x="2" y="0"/>
                </a:cxn>
                <a:cxn ang="0">
                  <a:pos x="1" y="0"/>
                </a:cxn>
              </a:cxnLst>
              <a:rect l="0" t="0" r="r" b="b"/>
              <a:pathLst>
                <a:path w="4" h="2">
                  <a:moveTo>
                    <a:pt x="1" y="0"/>
                  </a:moveTo>
                  <a:lnTo>
                    <a:pt x="1" y="1"/>
                  </a:lnTo>
                  <a:lnTo>
                    <a:pt x="0" y="1"/>
                  </a:lnTo>
                  <a:lnTo>
                    <a:pt x="0" y="1"/>
                  </a:lnTo>
                  <a:lnTo>
                    <a:pt x="0" y="2"/>
                  </a:lnTo>
                  <a:lnTo>
                    <a:pt x="1" y="2"/>
                  </a:lnTo>
                  <a:lnTo>
                    <a:pt x="2" y="1"/>
                  </a:lnTo>
                  <a:lnTo>
                    <a:pt x="2" y="1"/>
                  </a:lnTo>
                  <a:lnTo>
                    <a:pt x="3" y="1"/>
                  </a:lnTo>
                  <a:lnTo>
                    <a:pt x="4" y="1"/>
                  </a:lnTo>
                  <a:lnTo>
                    <a:pt x="3" y="1"/>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1" name="Freeform 310"/>
            <p:cNvSpPr>
              <a:spLocks/>
            </p:cNvSpPr>
            <p:nvPr/>
          </p:nvSpPr>
          <p:spPr bwMode="auto">
            <a:xfrm>
              <a:off x="8223859" y="4218127"/>
              <a:ext cx="68140" cy="60967"/>
            </a:xfrm>
            <a:custGeom>
              <a:avLst/>
              <a:gdLst/>
              <a:ahLst/>
              <a:cxnLst>
                <a:cxn ang="0">
                  <a:pos x="19" y="1"/>
                </a:cxn>
                <a:cxn ang="0">
                  <a:pos x="18" y="0"/>
                </a:cxn>
                <a:cxn ang="0">
                  <a:pos x="17" y="0"/>
                </a:cxn>
                <a:cxn ang="0">
                  <a:pos x="17" y="1"/>
                </a:cxn>
                <a:cxn ang="0">
                  <a:pos x="16" y="0"/>
                </a:cxn>
                <a:cxn ang="0">
                  <a:pos x="14" y="1"/>
                </a:cxn>
                <a:cxn ang="0">
                  <a:pos x="13" y="2"/>
                </a:cxn>
                <a:cxn ang="0">
                  <a:pos x="10" y="3"/>
                </a:cxn>
                <a:cxn ang="0">
                  <a:pos x="6" y="3"/>
                </a:cxn>
                <a:cxn ang="0">
                  <a:pos x="2" y="0"/>
                </a:cxn>
                <a:cxn ang="0">
                  <a:pos x="2" y="0"/>
                </a:cxn>
                <a:cxn ang="0">
                  <a:pos x="2" y="0"/>
                </a:cxn>
                <a:cxn ang="0">
                  <a:pos x="0" y="0"/>
                </a:cxn>
                <a:cxn ang="0">
                  <a:pos x="0" y="0"/>
                </a:cxn>
                <a:cxn ang="0">
                  <a:pos x="0" y="3"/>
                </a:cxn>
                <a:cxn ang="0">
                  <a:pos x="3" y="11"/>
                </a:cxn>
                <a:cxn ang="0">
                  <a:pos x="4" y="11"/>
                </a:cxn>
                <a:cxn ang="0">
                  <a:pos x="3" y="12"/>
                </a:cxn>
                <a:cxn ang="0">
                  <a:pos x="2" y="10"/>
                </a:cxn>
                <a:cxn ang="0">
                  <a:pos x="3" y="14"/>
                </a:cxn>
                <a:cxn ang="0">
                  <a:pos x="5" y="18"/>
                </a:cxn>
                <a:cxn ang="0">
                  <a:pos x="7" y="18"/>
                </a:cxn>
                <a:cxn ang="0">
                  <a:pos x="8" y="18"/>
                </a:cxn>
                <a:cxn ang="0">
                  <a:pos x="7" y="19"/>
                </a:cxn>
                <a:cxn ang="0">
                  <a:pos x="6" y="19"/>
                </a:cxn>
                <a:cxn ang="0">
                  <a:pos x="7" y="20"/>
                </a:cxn>
                <a:cxn ang="0">
                  <a:pos x="8" y="20"/>
                </a:cxn>
                <a:cxn ang="0">
                  <a:pos x="9" y="21"/>
                </a:cxn>
                <a:cxn ang="0">
                  <a:pos x="9" y="20"/>
                </a:cxn>
                <a:cxn ang="0">
                  <a:pos x="10" y="21"/>
                </a:cxn>
                <a:cxn ang="0">
                  <a:pos x="11" y="21"/>
                </a:cxn>
                <a:cxn ang="0">
                  <a:pos x="12" y="21"/>
                </a:cxn>
                <a:cxn ang="0">
                  <a:pos x="12" y="20"/>
                </a:cxn>
                <a:cxn ang="0">
                  <a:pos x="13" y="18"/>
                </a:cxn>
                <a:cxn ang="0">
                  <a:pos x="13" y="18"/>
                </a:cxn>
                <a:cxn ang="0">
                  <a:pos x="13" y="18"/>
                </a:cxn>
                <a:cxn ang="0">
                  <a:pos x="14" y="18"/>
                </a:cxn>
                <a:cxn ang="0">
                  <a:pos x="14" y="18"/>
                </a:cxn>
                <a:cxn ang="0">
                  <a:pos x="15" y="17"/>
                </a:cxn>
                <a:cxn ang="0">
                  <a:pos x="15" y="16"/>
                </a:cxn>
                <a:cxn ang="0">
                  <a:pos x="15" y="15"/>
                </a:cxn>
                <a:cxn ang="0">
                  <a:pos x="15" y="14"/>
                </a:cxn>
                <a:cxn ang="0">
                  <a:pos x="16" y="15"/>
                </a:cxn>
                <a:cxn ang="0">
                  <a:pos x="17" y="15"/>
                </a:cxn>
                <a:cxn ang="0">
                  <a:pos x="17" y="14"/>
                </a:cxn>
                <a:cxn ang="0">
                  <a:pos x="17" y="13"/>
                </a:cxn>
                <a:cxn ang="0">
                  <a:pos x="18" y="13"/>
                </a:cxn>
                <a:cxn ang="0">
                  <a:pos x="18" y="11"/>
                </a:cxn>
                <a:cxn ang="0">
                  <a:pos x="19" y="9"/>
                </a:cxn>
                <a:cxn ang="0">
                  <a:pos x="20" y="10"/>
                </a:cxn>
                <a:cxn ang="0">
                  <a:pos x="20" y="11"/>
                </a:cxn>
                <a:cxn ang="0">
                  <a:pos x="20" y="11"/>
                </a:cxn>
                <a:cxn ang="0">
                  <a:pos x="20" y="10"/>
                </a:cxn>
                <a:cxn ang="0">
                  <a:pos x="19" y="1"/>
                </a:cxn>
              </a:cxnLst>
              <a:rect l="0" t="0" r="r" b="b"/>
              <a:pathLst>
                <a:path w="20" h="21">
                  <a:moveTo>
                    <a:pt x="19" y="1"/>
                  </a:moveTo>
                  <a:lnTo>
                    <a:pt x="18" y="0"/>
                  </a:lnTo>
                  <a:lnTo>
                    <a:pt x="17" y="0"/>
                  </a:lnTo>
                  <a:lnTo>
                    <a:pt x="17" y="1"/>
                  </a:lnTo>
                  <a:lnTo>
                    <a:pt x="16" y="0"/>
                  </a:lnTo>
                  <a:lnTo>
                    <a:pt x="14" y="1"/>
                  </a:lnTo>
                  <a:lnTo>
                    <a:pt x="13" y="2"/>
                  </a:lnTo>
                  <a:lnTo>
                    <a:pt x="10" y="3"/>
                  </a:lnTo>
                  <a:lnTo>
                    <a:pt x="6" y="3"/>
                  </a:lnTo>
                  <a:lnTo>
                    <a:pt x="2" y="0"/>
                  </a:lnTo>
                  <a:lnTo>
                    <a:pt x="2" y="0"/>
                  </a:lnTo>
                  <a:lnTo>
                    <a:pt x="2" y="0"/>
                  </a:lnTo>
                  <a:lnTo>
                    <a:pt x="0" y="0"/>
                  </a:lnTo>
                  <a:lnTo>
                    <a:pt x="0" y="0"/>
                  </a:lnTo>
                  <a:lnTo>
                    <a:pt x="0" y="3"/>
                  </a:lnTo>
                  <a:lnTo>
                    <a:pt x="3" y="11"/>
                  </a:lnTo>
                  <a:lnTo>
                    <a:pt x="4" y="11"/>
                  </a:lnTo>
                  <a:lnTo>
                    <a:pt x="3" y="12"/>
                  </a:lnTo>
                  <a:lnTo>
                    <a:pt x="2" y="10"/>
                  </a:lnTo>
                  <a:lnTo>
                    <a:pt x="3" y="14"/>
                  </a:lnTo>
                  <a:lnTo>
                    <a:pt x="5" y="18"/>
                  </a:lnTo>
                  <a:lnTo>
                    <a:pt x="7" y="18"/>
                  </a:lnTo>
                  <a:lnTo>
                    <a:pt x="8" y="18"/>
                  </a:lnTo>
                  <a:lnTo>
                    <a:pt x="7" y="19"/>
                  </a:lnTo>
                  <a:lnTo>
                    <a:pt x="6" y="19"/>
                  </a:lnTo>
                  <a:lnTo>
                    <a:pt x="7" y="20"/>
                  </a:lnTo>
                  <a:lnTo>
                    <a:pt x="8" y="20"/>
                  </a:lnTo>
                  <a:lnTo>
                    <a:pt x="9" y="21"/>
                  </a:lnTo>
                  <a:lnTo>
                    <a:pt x="9" y="20"/>
                  </a:lnTo>
                  <a:lnTo>
                    <a:pt x="10" y="21"/>
                  </a:lnTo>
                  <a:lnTo>
                    <a:pt x="11" y="21"/>
                  </a:lnTo>
                  <a:lnTo>
                    <a:pt x="12" y="21"/>
                  </a:lnTo>
                  <a:lnTo>
                    <a:pt x="12" y="20"/>
                  </a:lnTo>
                  <a:lnTo>
                    <a:pt x="13" y="18"/>
                  </a:lnTo>
                  <a:lnTo>
                    <a:pt x="13" y="18"/>
                  </a:lnTo>
                  <a:lnTo>
                    <a:pt x="13" y="18"/>
                  </a:lnTo>
                  <a:lnTo>
                    <a:pt x="14" y="18"/>
                  </a:lnTo>
                  <a:lnTo>
                    <a:pt x="14" y="18"/>
                  </a:lnTo>
                  <a:lnTo>
                    <a:pt x="15" y="17"/>
                  </a:lnTo>
                  <a:lnTo>
                    <a:pt x="15" y="16"/>
                  </a:lnTo>
                  <a:lnTo>
                    <a:pt x="15" y="15"/>
                  </a:lnTo>
                  <a:lnTo>
                    <a:pt x="15" y="14"/>
                  </a:lnTo>
                  <a:lnTo>
                    <a:pt x="16" y="15"/>
                  </a:lnTo>
                  <a:lnTo>
                    <a:pt x="17" y="15"/>
                  </a:lnTo>
                  <a:lnTo>
                    <a:pt x="17" y="14"/>
                  </a:lnTo>
                  <a:lnTo>
                    <a:pt x="17" y="13"/>
                  </a:lnTo>
                  <a:lnTo>
                    <a:pt x="18" y="13"/>
                  </a:lnTo>
                  <a:lnTo>
                    <a:pt x="18" y="11"/>
                  </a:lnTo>
                  <a:lnTo>
                    <a:pt x="19" y="9"/>
                  </a:lnTo>
                  <a:lnTo>
                    <a:pt x="20" y="10"/>
                  </a:lnTo>
                  <a:lnTo>
                    <a:pt x="20" y="11"/>
                  </a:lnTo>
                  <a:lnTo>
                    <a:pt x="20" y="11"/>
                  </a:lnTo>
                  <a:lnTo>
                    <a:pt x="20" y="10"/>
                  </a:lnTo>
                  <a:lnTo>
                    <a:pt x="19"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2" name="Freeform 311"/>
            <p:cNvSpPr>
              <a:spLocks/>
            </p:cNvSpPr>
            <p:nvPr/>
          </p:nvSpPr>
          <p:spPr bwMode="auto">
            <a:xfrm>
              <a:off x="8278371" y="4194902"/>
              <a:ext cx="13628" cy="11613"/>
            </a:xfrm>
            <a:custGeom>
              <a:avLst/>
              <a:gdLst/>
              <a:ahLst/>
              <a:cxnLst>
                <a:cxn ang="0">
                  <a:pos x="2" y="3"/>
                </a:cxn>
                <a:cxn ang="0">
                  <a:pos x="2" y="4"/>
                </a:cxn>
                <a:cxn ang="0">
                  <a:pos x="4" y="4"/>
                </a:cxn>
                <a:cxn ang="0">
                  <a:pos x="4" y="4"/>
                </a:cxn>
                <a:cxn ang="0">
                  <a:pos x="3" y="2"/>
                </a:cxn>
                <a:cxn ang="0">
                  <a:pos x="1" y="0"/>
                </a:cxn>
                <a:cxn ang="0">
                  <a:pos x="1" y="1"/>
                </a:cxn>
                <a:cxn ang="0">
                  <a:pos x="0" y="1"/>
                </a:cxn>
                <a:cxn ang="0">
                  <a:pos x="1" y="2"/>
                </a:cxn>
                <a:cxn ang="0">
                  <a:pos x="2" y="3"/>
                </a:cxn>
              </a:cxnLst>
              <a:rect l="0" t="0" r="r" b="b"/>
              <a:pathLst>
                <a:path w="4" h="4">
                  <a:moveTo>
                    <a:pt x="2" y="3"/>
                  </a:moveTo>
                  <a:lnTo>
                    <a:pt x="2" y="4"/>
                  </a:lnTo>
                  <a:lnTo>
                    <a:pt x="4" y="4"/>
                  </a:lnTo>
                  <a:lnTo>
                    <a:pt x="4" y="4"/>
                  </a:lnTo>
                  <a:lnTo>
                    <a:pt x="3" y="2"/>
                  </a:lnTo>
                  <a:lnTo>
                    <a:pt x="1" y="0"/>
                  </a:lnTo>
                  <a:lnTo>
                    <a:pt x="1" y="1"/>
                  </a:lnTo>
                  <a:lnTo>
                    <a:pt x="0" y="1"/>
                  </a:lnTo>
                  <a:lnTo>
                    <a:pt x="1" y="2"/>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3" name="Freeform 312"/>
            <p:cNvSpPr>
              <a:spLocks/>
            </p:cNvSpPr>
            <p:nvPr/>
          </p:nvSpPr>
          <p:spPr bwMode="auto">
            <a:xfrm>
              <a:off x="7631045" y="3678137"/>
              <a:ext cx="756349" cy="508056"/>
            </a:xfrm>
            <a:custGeom>
              <a:avLst/>
              <a:gdLst/>
              <a:ahLst/>
              <a:cxnLst>
                <a:cxn ang="0">
                  <a:pos x="218" y="84"/>
                </a:cxn>
                <a:cxn ang="0">
                  <a:pos x="206" y="68"/>
                </a:cxn>
                <a:cxn ang="0">
                  <a:pos x="201" y="67"/>
                </a:cxn>
                <a:cxn ang="0">
                  <a:pos x="196" y="55"/>
                </a:cxn>
                <a:cxn ang="0">
                  <a:pos x="188" y="49"/>
                </a:cxn>
                <a:cxn ang="0">
                  <a:pos x="182" y="44"/>
                </a:cxn>
                <a:cxn ang="0">
                  <a:pos x="176" y="28"/>
                </a:cxn>
                <a:cxn ang="0">
                  <a:pos x="169" y="21"/>
                </a:cxn>
                <a:cxn ang="0">
                  <a:pos x="165" y="7"/>
                </a:cxn>
                <a:cxn ang="0">
                  <a:pos x="160" y="1"/>
                </a:cxn>
                <a:cxn ang="0">
                  <a:pos x="156" y="25"/>
                </a:cxn>
                <a:cxn ang="0">
                  <a:pos x="132" y="30"/>
                </a:cxn>
                <a:cxn ang="0">
                  <a:pos x="123" y="24"/>
                </a:cxn>
                <a:cxn ang="0">
                  <a:pos x="126" y="14"/>
                </a:cxn>
                <a:cxn ang="0">
                  <a:pos x="129" y="9"/>
                </a:cxn>
                <a:cxn ang="0">
                  <a:pos x="125" y="8"/>
                </a:cxn>
                <a:cxn ang="0">
                  <a:pos x="119" y="8"/>
                </a:cxn>
                <a:cxn ang="0">
                  <a:pos x="112" y="6"/>
                </a:cxn>
                <a:cxn ang="0">
                  <a:pos x="106" y="4"/>
                </a:cxn>
                <a:cxn ang="0">
                  <a:pos x="102" y="3"/>
                </a:cxn>
                <a:cxn ang="0">
                  <a:pos x="99" y="9"/>
                </a:cxn>
                <a:cxn ang="0">
                  <a:pos x="92" y="14"/>
                </a:cxn>
                <a:cxn ang="0">
                  <a:pos x="91" y="23"/>
                </a:cxn>
                <a:cxn ang="0">
                  <a:pos x="83" y="24"/>
                </a:cxn>
                <a:cxn ang="0">
                  <a:pos x="77" y="18"/>
                </a:cxn>
                <a:cxn ang="0">
                  <a:pos x="70" y="20"/>
                </a:cxn>
                <a:cxn ang="0">
                  <a:pos x="66" y="25"/>
                </a:cxn>
                <a:cxn ang="0">
                  <a:pos x="62" y="29"/>
                </a:cxn>
                <a:cxn ang="0">
                  <a:pos x="56" y="33"/>
                </a:cxn>
                <a:cxn ang="0">
                  <a:pos x="52" y="33"/>
                </a:cxn>
                <a:cxn ang="0">
                  <a:pos x="47" y="44"/>
                </a:cxn>
                <a:cxn ang="0">
                  <a:pos x="27" y="55"/>
                </a:cxn>
                <a:cxn ang="0">
                  <a:pos x="9" y="62"/>
                </a:cxn>
                <a:cxn ang="0">
                  <a:pos x="4" y="64"/>
                </a:cxn>
                <a:cxn ang="0">
                  <a:pos x="4" y="86"/>
                </a:cxn>
                <a:cxn ang="0">
                  <a:pos x="2" y="90"/>
                </a:cxn>
                <a:cxn ang="0">
                  <a:pos x="0" y="89"/>
                </a:cxn>
                <a:cxn ang="0">
                  <a:pos x="9" y="109"/>
                </a:cxn>
                <a:cxn ang="0">
                  <a:pos x="11" y="136"/>
                </a:cxn>
                <a:cxn ang="0">
                  <a:pos x="24" y="146"/>
                </a:cxn>
                <a:cxn ang="0">
                  <a:pos x="35" y="141"/>
                </a:cxn>
                <a:cxn ang="0">
                  <a:pos x="54" y="138"/>
                </a:cxn>
                <a:cxn ang="0">
                  <a:pos x="70" y="127"/>
                </a:cxn>
                <a:cxn ang="0">
                  <a:pos x="111" y="127"/>
                </a:cxn>
                <a:cxn ang="0">
                  <a:pos x="119" y="135"/>
                </a:cxn>
                <a:cxn ang="0">
                  <a:pos x="122" y="144"/>
                </a:cxn>
                <a:cxn ang="0">
                  <a:pos x="129" y="138"/>
                </a:cxn>
                <a:cxn ang="0">
                  <a:pos x="136" y="130"/>
                </a:cxn>
                <a:cxn ang="0">
                  <a:pos x="133" y="142"/>
                </a:cxn>
                <a:cxn ang="0">
                  <a:pos x="136" y="143"/>
                </a:cxn>
                <a:cxn ang="0">
                  <a:pos x="143" y="149"/>
                </a:cxn>
                <a:cxn ang="0">
                  <a:pos x="150" y="166"/>
                </a:cxn>
                <a:cxn ang="0">
                  <a:pos x="172" y="168"/>
                </a:cxn>
                <a:cxn ang="0">
                  <a:pos x="176" y="169"/>
                </a:cxn>
                <a:cxn ang="0">
                  <a:pos x="183" y="175"/>
                </a:cxn>
                <a:cxn ang="0">
                  <a:pos x="185" y="171"/>
                </a:cxn>
                <a:cxn ang="0">
                  <a:pos x="202" y="160"/>
                </a:cxn>
                <a:cxn ang="0">
                  <a:pos x="209" y="140"/>
                </a:cxn>
                <a:cxn ang="0">
                  <a:pos x="214" y="131"/>
                </a:cxn>
                <a:cxn ang="0">
                  <a:pos x="220" y="115"/>
                </a:cxn>
              </a:cxnLst>
              <a:rect l="0" t="0" r="r" b="b"/>
              <a:pathLst>
                <a:path w="222" h="175">
                  <a:moveTo>
                    <a:pt x="219" y="97"/>
                  </a:moveTo>
                  <a:lnTo>
                    <a:pt x="219" y="96"/>
                  </a:lnTo>
                  <a:lnTo>
                    <a:pt x="219" y="95"/>
                  </a:lnTo>
                  <a:lnTo>
                    <a:pt x="219" y="95"/>
                  </a:lnTo>
                  <a:lnTo>
                    <a:pt x="220" y="95"/>
                  </a:lnTo>
                  <a:lnTo>
                    <a:pt x="219" y="91"/>
                  </a:lnTo>
                  <a:lnTo>
                    <a:pt x="219" y="89"/>
                  </a:lnTo>
                  <a:lnTo>
                    <a:pt x="219" y="87"/>
                  </a:lnTo>
                  <a:lnTo>
                    <a:pt x="219" y="88"/>
                  </a:lnTo>
                  <a:lnTo>
                    <a:pt x="218" y="87"/>
                  </a:lnTo>
                  <a:lnTo>
                    <a:pt x="218" y="84"/>
                  </a:lnTo>
                  <a:lnTo>
                    <a:pt x="216" y="84"/>
                  </a:lnTo>
                  <a:lnTo>
                    <a:pt x="216" y="83"/>
                  </a:lnTo>
                  <a:lnTo>
                    <a:pt x="216" y="81"/>
                  </a:lnTo>
                  <a:lnTo>
                    <a:pt x="216" y="80"/>
                  </a:lnTo>
                  <a:lnTo>
                    <a:pt x="215" y="80"/>
                  </a:lnTo>
                  <a:lnTo>
                    <a:pt x="213" y="80"/>
                  </a:lnTo>
                  <a:lnTo>
                    <a:pt x="212" y="78"/>
                  </a:lnTo>
                  <a:lnTo>
                    <a:pt x="212" y="76"/>
                  </a:lnTo>
                  <a:lnTo>
                    <a:pt x="210" y="76"/>
                  </a:lnTo>
                  <a:lnTo>
                    <a:pt x="207" y="73"/>
                  </a:lnTo>
                  <a:lnTo>
                    <a:pt x="206" y="68"/>
                  </a:lnTo>
                  <a:lnTo>
                    <a:pt x="206" y="67"/>
                  </a:lnTo>
                  <a:lnTo>
                    <a:pt x="206" y="66"/>
                  </a:lnTo>
                  <a:lnTo>
                    <a:pt x="205" y="66"/>
                  </a:lnTo>
                  <a:lnTo>
                    <a:pt x="205" y="68"/>
                  </a:lnTo>
                  <a:lnTo>
                    <a:pt x="203" y="66"/>
                  </a:lnTo>
                  <a:lnTo>
                    <a:pt x="203" y="65"/>
                  </a:lnTo>
                  <a:lnTo>
                    <a:pt x="202" y="65"/>
                  </a:lnTo>
                  <a:lnTo>
                    <a:pt x="202" y="67"/>
                  </a:lnTo>
                  <a:lnTo>
                    <a:pt x="201" y="67"/>
                  </a:lnTo>
                  <a:lnTo>
                    <a:pt x="201" y="67"/>
                  </a:lnTo>
                  <a:lnTo>
                    <a:pt x="201" y="67"/>
                  </a:lnTo>
                  <a:lnTo>
                    <a:pt x="201" y="66"/>
                  </a:lnTo>
                  <a:lnTo>
                    <a:pt x="200" y="66"/>
                  </a:lnTo>
                  <a:lnTo>
                    <a:pt x="200" y="65"/>
                  </a:lnTo>
                  <a:lnTo>
                    <a:pt x="200" y="65"/>
                  </a:lnTo>
                  <a:lnTo>
                    <a:pt x="199" y="62"/>
                  </a:lnTo>
                  <a:lnTo>
                    <a:pt x="199" y="61"/>
                  </a:lnTo>
                  <a:lnTo>
                    <a:pt x="198" y="59"/>
                  </a:lnTo>
                  <a:lnTo>
                    <a:pt x="197" y="58"/>
                  </a:lnTo>
                  <a:lnTo>
                    <a:pt x="196" y="58"/>
                  </a:lnTo>
                  <a:lnTo>
                    <a:pt x="195" y="57"/>
                  </a:lnTo>
                  <a:lnTo>
                    <a:pt x="196" y="55"/>
                  </a:lnTo>
                  <a:lnTo>
                    <a:pt x="197" y="56"/>
                  </a:lnTo>
                  <a:lnTo>
                    <a:pt x="196" y="55"/>
                  </a:lnTo>
                  <a:lnTo>
                    <a:pt x="194" y="53"/>
                  </a:lnTo>
                  <a:lnTo>
                    <a:pt x="194" y="54"/>
                  </a:lnTo>
                  <a:lnTo>
                    <a:pt x="192" y="52"/>
                  </a:lnTo>
                  <a:lnTo>
                    <a:pt x="191" y="52"/>
                  </a:lnTo>
                  <a:lnTo>
                    <a:pt x="190" y="51"/>
                  </a:lnTo>
                  <a:lnTo>
                    <a:pt x="190" y="51"/>
                  </a:lnTo>
                  <a:lnTo>
                    <a:pt x="189" y="51"/>
                  </a:lnTo>
                  <a:lnTo>
                    <a:pt x="188" y="48"/>
                  </a:lnTo>
                  <a:lnTo>
                    <a:pt x="188" y="49"/>
                  </a:lnTo>
                  <a:lnTo>
                    <a:pt x="187" y="49"/>
                  </a:lnTo>
                  <a:lnTo>
                    <a:pt x="184" y="48"/>
                  </a:lnTo>
                  <a:lnTo>
                    <a:pt x="184" y="47"/>
                  </a:lnTo>
                  <a:lnTo>
                    <a:pt x="183" y="47"/>
                  </a:lnTo>
                  <a:lnTo>
                    <a:pt x="183" y="46"/>
                  </a:lnTo>
                  <a:lnTo>
                    <a:pt x="183" y="46"/>
                  </a:lnTo>
                  <a:lnTo>
                    <a:pt x="182" y="45"/>
                  </a:lnTo>
                  <a:lnTo>
                    <a:pt x="183" y="45"/>
                  </a:lnTo>
                  <a:lnTo>
                    <a:pt x="183" y="44"/>
                  </a:lnTo>
                  <a:lnTo>
                    <a:pt x="182" y="45"/>
                  </a:lnTo>
                  <a:lnTo>
                    <a:pt x="182" y="44"/>
                  </a:lnTo>
                  <a:lnTo>
                    <a:pt x="182" y="44"/>
                  </a:lnTo>
                  <a:lnTo>
                    <a:pt x="181" y="44"/>
                  </a:lnTo>
                  <a:lnTo>
                    <a:pt x="181" y="43"/>
                  </a:lnTo>
                  <a:lnTo>
                    <a:pt x="181" y="41"/>
                  </a:lnTo>
                  <a:lnTo>
                    <a:pt x="179" y="35"/>
                  </a:lnTo>
                  <a:lnTo>
                    <a:pt x="179" y="35"/>
                  </a:lnTo>
                  <a:lnTo>
                    <a:pt x="178" y="33"/>
                  </a:lnTo>
                  <a:lnTo>
                    <a:pt x="177" y="30"/>
                  </a:lnTo>
                  <a:lnTo>
                    <a:pt x="177" y="29"/>
                  </a:lnTo>
                  <a:lnTo>
                    <a:pt x="177" y="29"/>
                  </a:lnTo>
                  <a:lnTo>
                    <a:pt x="176" y="28"/>
                  </a:lnTo>
                  <a:lnTo>
                    <a:pt x="176" y="25"/>
                  </a:lnTo>
                  <a:lnTo>
                    <a:pt x="176" y="25"/>
                  </a:lnTo>
                  <a:lnTo>
                    <a:pt x="176" y="24"/>
                  </a:lnTo>
                  <a:lnTo>
                    <a:pt x="176" y="23"/>
                  </a:lnTo>
                  <a:lnTo>
                    <a:pt x="175" y="23"/>
                  </a:lnTo>
                  <a:lnTo>
                    <a:pt x="174" y="22"/>
                  </a:lnTo>
                  <a:lnTo>
                    <a:pt x="173" y="22"/>
                  </a:lnTo>
                  <a:lnTo>
                    <a:pt x="172" y="20"/>
                  </a:lnTo>
                  <a:lnTo>
                    <a:pt x="172" y="20"/>
                  </a:lnTo>
                  <a:lnTo>
                    <a:pt x="171" y="20"/>
                  </a:lnTo>
                  <a:lnTo>
                    <a:pt x="169" y="21"/>
                  </a:lnTo>
                  <a:lnTo>
                    <a:pt x="168" y="21"/>
                  </a:lnTo>
                  <a:lnTo>
                    <a:pt x="168" y="20"/>
                  </a:lnTo>
                  <a:lnTo>
                    <a:pt x="167" y="17"/>
                  </a:lnTo>
                  <a:lnTo>
                    <a:pt x="167" y="15"/>
                  </a:lnTo>
                  <a:lnTo>
                    <a:pt x="166" y="12"/>
                  </a:lnTo>
                  <a:lnTo>
                    <a:pt x="165" y="12"/>
                  </a:lnTo>
                  <a:lnTo>
                    <a:pt x="165" y="11"/>
                  </a:lnTo>
                  <a:lnTo>
                    <a:pt x="165" y="11"/>
                  </a:lnTo>
                  <a:lnTo>
                    <a:pt x="165" y="9"/>
                  </a:lnTo>
                  <a:lnTo>
                    <a:pt x="164" y="9"/>
                  </a:lnTo>
                  <a:lnTo>
                    <a:pt x="165" y="7"/>
                  </a:lnTo>
                  <a:lnTo>
                    <a:pt x="164" y="7"/>
                  </a:lnTo>
                  <a:lnTo>
                    <a:pt x="163" y="7"/>
                  </a:lnTo>
                  <a:lnTo>
                    <a:pt x="162" y="1"/>
                  </a:lnTo>
                  <a:lnTo>
                    <a:pt x="162" y="1"/>
                  </a:lnTo>
                  <a:lnTo>
                    <a:pt x="162" y="0"/>
                  </a:lnTo>
                  <a:lnTo>
                    <a:pt x="162" y="0"/>
                  </a:lnTo>
                  <a:lnTo>
                    <a:pt x="161" y="0"/>
                  </a:lnTo>
                  <a:lnTo>
                    <a:pt x="161" y="0"/>
                  </a:lnTo>
                  <a:lnTo>
                    <a:pt x="161" y="1"/>
                  </a:lnTo>
                  <a:lnTo>
                    <a:pt x="160" y="1"/>
                  </a:lnTo>
                  <a:lnTo>
                    <a:pt x="160" y="1"/>
                  </a:lnTo>
                  <a:lnTo>
                    <a:pt x="160" y="3"/>
                  </a:lnTo>
                  <a:lnTo>
                    <a:pt x="158" y="4"/>
                  </a:lnTo>
                  <a:lnTo>
                    <a:pt x="158" y="7"/>
                  </a:lnTo>
                  <a:lnTo>
                    <a:pt x="157" y="7"/>
                  </a:lnTo>
                  <a:lnTo>
                    <a:pt x="156" y="11"/>
                  </a:lnTo>
                  <a:lnTo>
                    <a:pt x="157" y="11"/>
                  </a:lnTo>
                  <a:lnTo>
                    <a:pt x="157" y="11"/>
                  </a:lnTo>
                  <a:lnTo>
                    <a:pt x="156" y="13"/>
                  </a:lnTo>
                  <a:lnTo>
                    <a:pt x="156" y="14"/>
                  </a:lnTo>
                  <a:lnTo>
                    <a:pt x="155" y="16"/>
                  </a:lnTo>
                  <a:lnTo>
                    <a:pt x="156" y="25"/>
                  </a:lnTo>
                  <a:lnTo>
                    <a:pt x="152" y="38"/>
                  </a:lnTo>
                  <a:lnTo>
                    <a:pt x="152" y="39"/>
                  </a:lnTo>
                  <a:lnTo>
                    <a:pt x="147" y="40"/>
                  </a:lnTo>
                  <a:lnTo>
                    <a:pt x="143" y="37"/>
                  </a:lnTo>
                  <a:lnTo>
                    <a:pt x="142" y="36"/>
                  </a:lnTo>
                  <a:lnTo>
                    <a:pt x="141" y="35"/>
                  </a:lnTo>
                  <a:lnTo>
                    <a:pt x="139" y="34"/>
                  </a:lnTo>
                  <a:lnTo>
                    <a:pt x="138" y="33"/>
                  </a:lnTo>
                  <a:lnTo>
                    <a:pt x="137" y="33"/>
                  </a:lnTo>
                  <a:lnTo>
                    <a:pt x="136" y="32"/>
                  </a:lnTo>
                  <a:lnTo>
                    <a:pt x="132" y="30"/>
                  </a:lnTo>
                  <a:lnTo>
                    <a:pt x="132" y="29"/>
                  </a:lnTo>
                  <a:lnTo>
                    <a:pt x="131" y="29"/>
                  </a:lnTo>
                  <a:lnTo>
                    <a:pt x="129" y="29"/>
                  </a:lnTo>
                  <a:lnTo>
                    <a:pt x="128" y="29"/>
                  </a:lnTo>
                  <a:lnTo>
                    <a:pt x="128" y="29"/>
                  </a:lnTo>
                  <a:lnTo>
                    <a:pt x="127" y="26"/>
                  </a:lnTo>
                  <a:lnTo>
                    <a:pt x="125" y="25"/>
                  </a:lnTo>
                  <a:lnTo>
                    <a:pt x="125" y="25"/>
                  </a:lnTo>
                  <a:lnTo>
                    <a:pt x="124" y="25"/>
                  </a:lnTo>
                  <a:lnTo>
                    <a:pt x="123" y="25"/>
                  </a:lnTo>
                  <a:lnTo>
                    <a:pt x="123" y="24"/>
                  </a:lnTo>
                  <a:lnTo>
                    <a:pt x="123" y="23"/>
                  </a:lnTo>
                  <a:lnTo>
                    <a:pt x="125" y="19"/>
                  </a:lnTo>
                  <a:lnTo>
                    <a:pt x="125" y="18"/>
                  </a:lnTo>
                  <a:lnTo>
                    <a:pt x="125" y="17"/>
                  </a:lnTo>
                  <a:lnTo>
                    <a:pt x="125" y="17"/>
                  </a:lnTo>
                  <a:lnTo>
                    <a:pt x="125" y="14"/>
                  </a:lnTo>
                  <a:lnTo>
                    <a:pt x="125" y="14"/>
                  </a:lnTo>
                  <a:lnTo>
                    <a:pt x="126" y="15"/>
                  </a:lnTo>
                  <a:lnTo>
                    <a:pt x="126" y="15"/>
                  </a:lnTo>
                  <a:lnTo>
                    <a:pt x="126" y="14"/>
                  </a:lnTo>
                  <a:lnTo>
                    <a:pt x="126" y="14"/>
                  </a:lnTo>
                  <a:lnTo>
                    <a:pt x="126" y="14"/>
                  </a:lnTo>
                  <a:lnTo>
                    <a:pt x="127" y="14"/>
                  </a:lnTo>
                  <a:lnTo>
                    <a:pt x="128" y="14"/>
                  </a:lnTo>
                  <a:lnTo>
                    <a:pt x="129" y="13"/>
                  </a:lnTo>
                  <a:lnTo>
                    <a:pt x="128" y="12"/>
                  </a:lnTo>
                  <a:lnTo>
                    <a:pt x="128" y="11"/>
                  </a:lnTo>
                  <a:lnTo>
                    <a:pt x="129" y="12"/>
                  </a:lnTo>
                  <a:lnTo>
                    <a:pt x="129" y="11"/>
                  </a:lnTo>
                  <a:lnTo>
                    <a:pt x="130" y="9"/>
                  </a:lnTo>
                  <a:lnTo>
                    <a:pt x="129" y="8"/>
                  </a:lnTo>
                  <a:lnTo>
                    <a:pt x="129" y="9"/>
                  </a:lnTo>
                  <a:lnTo>
                    <a:pt x="128" y="9"/>
                  </a:lnTo>
                  <a:lnTo>
                    <a:pt x="128" y="7"/>
                  </a:lnTo>
                  <a:lnTo>
                    <a:pt x="128" y="7"/>
                  </a:lnTo>
                  <a:lnTo>
                    <a:pt x="128" y="7"/>
                  </a:lnTo>
                  <a:lnTo>
                    <a:pt x="126" y="7"/>
                  </a:lnTo>
                  <a:lnTo>
                    <a:pt x="126" y="9"/>
                  </a:lnTo>
                  <a:lnTo>
                    <a:pt x="126" y="9"/>
                  </a:lnTo>
                  <a:lnTo>
                    <a:pt x="126" y="10"/>
                  </a:lnTo>
                  <a:lnTo>
                    <a:pt x="125" y="11"/>
                  </a:lnTo>
                  <a:lnTo>
                    <a:pt x="125" y="10"/>
                  </a:lnTo>
                  <a:lnTo>
                    <a:pt x="125" y="8"/>
                  </a:lnTo>
                  <a:lnTo>
                    <a:pt x="125" y="8"/>
                  </a:lnTo>
                  <a:lnTo>
                    <a:pt x="125" y="8"/>
                  </a:lnTo>
                  <a:lnTo>
                    <a:pt x="124" y="8"/>
                  </a:lnTo>
                  <a:lnTo>
                    <a:pt x="124" y="8"/>
                  </a:lnTo>
                  <a:lnTo>
                    <a:pt x="125" y="7"/>
                  </a:lnTo>
                  <a:lnTo>
                    <a:pt x="123" y="7"/>
                  </a:lnTo>
                  <a:lnTo>
                    <a:pt x="122" y="7"/>
                  </a:lnTo>
                  <a:lnTo>
                    <a:pt x="121" y="7"/>
                  </a:lnTo>
                  <a:lnTo>
                    <a:pt x="121" y="9"/>
                  </a:lnTo>
                  <a:lnTo>
                    <a:pt x="120" y="8"/>
                  </a:lnTo>
                  <a:lnTo>
                    <a:pt x="119" y="8"/>
                  </a:lnTo>
                  <a:lnTo>
                    <a:pt x="118" y="8"/>
                  </a:lnTo>
                  <a:lnTo>
                    <a:pt x="118" y="7"/>
                  </a:lnTo>
                  <a:lnTo>
                    <a:pt x="118" y="7"/>
                  </a:lnTo>
                  <a:lnTo>
                    <a:pt x="117" y="7"/>
                  </a:lnTo>
                  <a:lnTo>
                    <a:pt x="116" y="7"/>
                  </a:lnTo>
                  <a:lnTo>
                    <a:pt x="115" y="7"/>
                  </a:lnTo>
                  <a:lnTo>
                    <a:pt x="114" y="7"/>
                  </a:lnTo>
                  <a:lnTo>
                    <a:pt x="113" y="7"/>
                  </a:lnTo>
                  <a:lnTo>
                    <a:pt x="113" y="7"/>
                  </a:lnTo>
                  <a:lnTo>
                    <a:pt x="113" y="6"/>
                  </a:lnTo>
                  <a:lnTo>
                    <a:pt x="112" y="6"/>
                  </a:lnTo>
                  <a:lnTo>
                    <a:pt x="111" y="7"/>
                  </a:lnTo>
                  <a:lnTo>
                    <a:pt x="111" y="6"/>
                  </a:lnTo>
                  <a:lnTo>
                    <a:pt x="110" y="6"/>
                  </a:lnTo>
                  <a:lnTo>
                    <a:pt x="110" y="6"/>
                  </a:lnTo>
                  <a:lnTo>
                    <a:pt x="109" y="6"/>
                  </a:lnTo>
                  <a:lnTo>
                    <a:pt x="108" y="5"/>
                  </a:lnTo>
                  <a:lnTo>
                    <a:pt x="108" y="4"/>
                  </a:lnTo>
                  <a:lnTo>
                    <a:pt x="107" y="4"/>
                  </a:lnTo>
                  <a:lnTo>
                    <a:pt x="107" y="4"/>
                  </a:lnTo>
                  <a:lnTo>
                    <a:pt x="107" y="5"/>
                  </a:lnTo>
                  <a:lnTo>
                    <a:pt x="106" y="4"/>
                  </a:lnTo>
                  <a:lnTo>
                    <a:pt x="105" y="3"/>
                  </a:lnTo>
                  <a:lnTo>
                    <a:pt x="105" y="4"/>
                  </a:lnTo>
                  <a:lnTo>
                    <a:pt x="104" y="3"/>
                  </a:lnTo>
                  <a:lnTo>
                    <a:pt x="104" y="3"/>
                  </a:lnTo>
                  <a:lnTo>
                    <a:pt x="104" y="4"/>
                  </a:lnTo>
                  <a:lnTo>
                    <a:pt x="103" y="4"/>
                  </a:lnTo>
                  <a:lnTo>
                    <a:pt x="103" y="3"/>
                  </a:lnTo>
                  <a:lnTo>
                    <a:pt x="103" y="3"/>
                  </a:lnTo>
                  <a:lnTo>
                    <a:pt x="103" y="3"/>
                  </a:lnTo>
                  <a:lnTo>
                    <a:pt x="103" y="4"/>
                  </a:lnTo>
                  <a:lnTo>
                    <a:pt x="102" y="3"/>
                  </a:lnTo>
                  <a:lnTo>
                    <a:pt x="102" y="4"/>
                  </a:lnTo>
                  <a:lnTo>
                    <a:pt x="102" y="4"/>
                  </a:lnTo>
                  <a:lnTo>
                    <a:pt x="103" y="4"/>
                  </a:lnTo>
                  <a:lnTo>
                    <a:pt x="103" y="5"/>
                  </a:lnTo>
                  <a:lnTo>
                    <a:pt x="104" y="4"/>
                  </a:lnTo>
                  <a:lnTo>
                    <a:pt x="106" y="5"/>
                  </a:lnTo>
                  <a:lnTo>
                    <a:pt x="106" y="5"/>
                  </a:lnTo>
                  <a:lnTo>
                    <a:pt x="107" y="7"/>
                  </a:lnTo>
                  <a:lnTo>
                    <a:pt x="103" y="9"/>
                  </a:lnTo>
                  <a:lnTo>
                    <a:pt x="99" y="9"/>
                  </a:lnTo>
                  <a:lnTo>
                    <a:pt x="99" y="9"/>
                  </a:lnTo>
                  <a:lnTo>
                    <a:pt x="98" y="9"/>
                  </a:lnTo>
                  <a:lnTo>
                    <a:pt x="97" y="10"/>
                  </a:lnTo>
                  <a:lnTo>
                    <a:pt x="96" y="10"/>
                  </a:lnTo>
                  <a:lnTo>
                    <a:pt x="97" y="11"/>
                  </a:lnTo>
                  <a:lnTo>
                    <a:pt x="97" y="11"/>
                  </a:lnTo>
                  <a:lnTo>
                    <a:pt x="97" y="11"/>
                  </a:lnTo>
                  <a:lnTo>
                    <a:pt x="96" y="11"/>
                  </a:lnTo>
                  <a:lnTo>
                    <a:pt x="96" y="10"/>
                  </a:lnTo>
                  <a:lnTo>
                    <a:pt x="95" y="11"/>
                  </a:lnTo>
                  <a:lnTo>
                    <a:pt x="93" y="11"/>
                  </a:lnTo>
                  <a:lnTo>
                    <a:pt x="92" y="14"/>
                  </a:lnTo>
                  <a:lnTo>
                    <a:pt x="93" y="14"/>
                  </a:lnTo>
                  <a:lnTo>
                    <a:pt x="93" y="15"/>
                  </a:lnTo>
                  <a:lnTo>
                    <a:pt x="93" y="16"/>
                  </a:lnTo>
                  <a:lnTo>
                    <a:pt x="91" y="16"/>
                  </a:lnTo>
                  <a:lnTo>
                    <a:pt x="91" y="16"/>
                  </a:lnTo>
                  <a:lnTo>
                    <a:pt x="91" y="17"/>
                  </a:lnTo>
                  <a:lnTo>
                    <a:pt x="89" y="18"/>
                  </a:lnTo>
                  <a:lnTo>
                    <a:pt x="89" y="19"/>
                  </a:lnTo>
                  <a:lnTo>
                    <a:pt x="89" y="19"/>
                  </a:lnTo>
                  <a:lnTo>
                    <a:pt x="89" y="21"/>
                  </a:lnTo>
                  <a:lnTo>
                    <a:pt x="91" y="23"/>
                  </a:lnTo>
                  <a:lnTo>
                    <a:pt x="91" y="23"/>
                  </a:lnTo>
                  <a:lnTo>
                    <a:pt x="90" y="24"/>
                  </a:lnTo>
                  <a:lnTo>
                    <a:pt x="90" y="25"/>
                  </a:lnTo>
                  <a:lnTo>
                    <a:pt x="89" y="25"/>
                  </a:lnTo>
                  <a:lnTo>
                    <a:pt x="87" y="23"/>
                  </a:lnTo>
                  <a:lnTo>
                    <a:pt x="85" y="23"/>
                  </a:lnTo>
                  <a:lnTo>
                    <a:pt x="84" y="23"/>
                  </a:lnTo>
                  <a:lnTo>
                    <a:pt x="84" y="23"/>
                  </a:lnTo>
                  <a:lnTo>
                    <a:pt x="84" y="24"/>
                  </a:lnTo>
                  <a:lnTo>
                    <a:pt x="83" y="24"/>
                  </a:lnTo>
                  <a:lnTo>
                    <a:pt x="83" y="24"/>
                  </a:lnTo>
                  <a:lnTo>
                    <a:pt x="82" y="24"/>
                  </a:lnTo>
                  <a:lnTo>
                    <a:pt x="82" y="25"/>
                  </a:lnTo>
                  <a:lnTo>
                    <a:pt x="82" y="25"/>
                  </a:lnTo>
                  <a:lnTo>
                    <a:pt x="81" y="25"/>
                  </a:lnTo>
                  <a:lnTo>
                    <a:pt x="81" y="25"/>
                  </a:lnTo>
                  <a:lnTo>
                    <a:pt x="81" y="25"/>
                  </a:lnTo>
                  <a:lnTo>
                    <a:pt x="81" y="25"/>
                  </a:lnTo>
                  <a:lnTo>
                    <a:pt x="81" y="22"/>
                  </a:lnTo>
                  <a:lnTo>
                    <a:pt x="80" y="22"/>
                  </a:lnTo>
                  <a:lnTo>
                    <a:pt x="78" y="19"/>
                  </a:lnTo>
                  <a:lnTo>
                    <a:pt x="77" y="18"/>
                  </a:lnTo>
                  <a:lnTo>
                    <a:pt x="76" y="18"/>
                  </a:lnTo>
                  <a:lnTo>
                    <a:pt x="75" y="18"/>
                  </a:lnTo>
                  <a:lnTo>
                    <a:pt x="74" y="18"/>
                  </a:lnTo>
                  <a:lnTo>
                    <a:pt x="74" y="18"/>
                  </a:lnTo>
                  <a:lnTo>
                    <a:pt x="74" y="18"/>
                  </a:lnTo>
                  <a:lnTo>
                    <a:pt x="73" y="19"/>
                  </a:lnTo>
                  <a:lnTo>
                    <a:pt x="72" y="19"/>
                  </a:lnTo>
                  <a:lnTo>
                    <a:pt x="72" y="18"/>
                  </a:lnTo>
                  <a:lnTo>
                    <a:pt x="71" y="18"/>
                  </a:lnTo>
                  <a:lnTo>
                    <a:pt x="71" y="19"/>
                  </a:lnTo>
                  <a:lnTo>
                    <a:pt x="70" y="20"/>
                  </a:lnTo>
                  <a:lnTo>
                    <a:pt x="70" y="19"/>
                  </a:lnTo>
                  <a:lnTo>
                    <a:pt x="70" y="18"/>
                  </a:lnTo>
                  <a:lnTo>
                    <a:pt x="70" y="19"/>
                  </a:lnTo>
                  <a:lnTo>
                    <a:pt x="70" y="19"/>
                  </a:lnTo>
                  <a:lnTo>
                    <a:pt x="70" y="20"/>
                  </a:lnTo>
                  <a:lnTo>
                    <a:pt x="70" y="22"/>
                  </a:lnTo>
                  <a:lnTo>
                    <a:pt x="68" y="22"/>
                  </a:lnTo>
                  <a:lnTo>
                    <a:pt x="68" y="22"/>
                  </a:lnTo>
                  <a:lnTo>
                    <a:pt x="66" y="22"/>
                  </a:lnTo>
                  <a:lnTo>
                    <a:pt x="66" y="23"/>
                  </a:lnTo>
                  <a:lnTo>
                    <a:pt x="66" y="25"/>
                  </a:lnTo>
                  <a:lnTo>
                    <a:pt x="66" y="25"/>
                  </a:lnTo>
                  <a:lnTo>
                    <a:pt x="64" y="24"/>
                  </a:lnTo>
                  <a:lnTo>
                    <a:pt x="64" y="25"/>
                  </a:lnTo>
                  <a:lnTo>
                    <a:pt x="64" y="25"/>
                  </a:lnTo>
                  <a:lnTo>
                    <a:pt x="64" y="26"/>
                  </a:lnTo>
                  <a:lnTo>
                    <a:pt x="64" y="27"/>
                  </a:lnTo>
                  <a:lnTo>
                    <a:pt x="63" y="26"/>
                  </a:lnTo>
                  <a:lnTo>
                    <a:pt x="63" y="26"/>
                  </a:lnTo>
                  <a:lnTo>
                    <a:pt x="62" y="27"/>
                  </a:lnTo>
                  <a:lnTo>
                    <a:pt x="63" y="29"/>
                  </a:lnTo>
                  <a:lnTo>
                    <a:pt x="62" y="29"/>
                  </a:lnTo>
                  <a:lnTo>
                    <a:pt x="61" y="30"/>
                  </a:lnTo>
                  <a:lnTo>
                    <a:pt x="61" y="32"/>
                  </a:lnTo>
                  <a:lnTo>
                    <a:pt x="62" y="32"/>
                  </a:lnTo>
                  <a:lnTo>
                    <a:pt x="61" y="33"/>
                  </a:lnTo>
                  <a:lnTo>
                    <a:pt x="60" y="33"/>
                  </a:lnTo>
                  <a:lnTo>
                    <a:pt x="59" y="31"/>
                  </a:lnTo>
                  <a:lnTo>
                    <a:pt x="58" y="31"/>
                  </a:lnTo>
                  <a:lnTo>
                    <a:pt x="56" y="30"/>
                  </a:lnTo>
                  <a:lnTo>
                    <a:pt x="56" y="31"/>
                  </a:lnTo>
                  <a:lnTo>
                    <a:pt x="56" y="33"/>
                  </a:lnTo>
                  <a:lnTo>
                    <a:pt x="56" y="33"/>
                  </a:lnTo>
                  <a:lnTo>
                    <a:pt x="56" y="33"/>
                  </a:lnTo>
                  <a:lnTo>
                    <a:pt x="57" y="35"/>
                  </a:lnTo>
                  <a:lnTo>
                    <a:pt x="58" y="36"/>
                  </a:lnTo>
                  <a:lnTo>
                    <a:pt x="57" y="36"/>
                  </a:lnTo>
                  <a:lnTo>
                    <a:pt x="56" y="36"/>
                  </a:lnTo>
                  <a:lnTo>
                    <a:pt x="56" y="37"/>
                  </a:lnTo>
                  <a:lnTo>
                    <a:pt x="56" y="39"/>
                  </a:lnTo>
                  <a:lnTo>
                    <a:pt x="56" y="38"/>
                  </a:lnTo>
                  <a:lnTo>
                    <a:pt x="52" y="32"/>
                  </a:lnTo>
                  <a:lnTo>
                    <a:pt x="52" y="33"/>
                  </a:lnTo>
                  <a:lnTo>
                    <a:pt x="52" y="33"/>
                  </a:lnTo>
                  <a:lnTo>
                    <a:pt x="52" y="34"/>
                  </a:lnTo>
                  <a:lnTo>
                    <a:pt x="52" y="34"/>
                  </a:lnTo>
                  <a:lnTo>
                    <a:pt x="51" y="35"/>
                  </a:lnTo>
                  <a:lnTo>
                    <a:pt x="51" y="36"/>
                  </a:lnTo>
                  <a:lnTo>
                    <a:pt x="50" y="35"/>
                  </a:lnTo>
                  <a:lnTo>
                    <a:pt x="49" y="36"/>
                  </a:lnTo>
                  <a:lnTo>
                    <a:pt x="49" y="36"/>
                  </a:lnTo>
                  <a:lnTo>
                    <a:pt x="49" y="38"/>
                  </a:lnTo>
                  <a:lnTo>
                    <a:pt x="49" y="41"/>
                  </a:lnTo>
                  <a:lnTo>
                    <a:pt x="50" y="41"/>
                  </a:lnTo>
                  <a:lnTo>
                    <a:pt x="47" y="44"/>
                  </a:lnTo>
                  <a:lnTo>
                    <a:pt x="47" y="44"/>
                  </a:lnTo>
                  <a:lnTo>
                    <a:pt x="47" y="44"/>
                  </a:lnTo>
                  <a:lnTo>
                    <a:pt x="45" y="46"/>
                  </a:lnTo>
                  <a:lnTo>
                    <a:pt x="45" y="47"/>
                  </a:lnTo>
                  <a:lnTo>
                    <a:pt x="45" y="47"/>
                  </a:lnTo>
                  <a:lnTo>
                    <a:pt x="42" y="51"/>
                  </a:lnTo>
                  <a:lnTo>
                    <a:pt x="34" y="53"/>
                  </a:lnTo>
                  <a:lnTo>
                    <a:pt x="33" y="52"/>
                  </a:lnTo>
                  <a:lnTo>
                    <a:pt x="32" y="52"/>
                  </a:lnTo>
                  <a:lnTo>
                    <a:pt x="30" y="55"/>
                  </a:lnTo>
                  <a:lnTo>
                    <a:pt x="27" y="55"/>
                  </a:lnTo>
                  <a:lnTo>
                    <a:pt x="24" y="56"/>
                  </a:lnTo>
                  <a:lnTo>
                    <a:pt x="23" y="57"/>
                  </a:lnTo>
                  <a:lnTo>
                    <a:pt x="20" y="56"/>
                  </a:lnTo>
                  <a:lnTo>
                    <a:pt x="19" y="56"/>
                  </a:lnTo>
                  <a:lnTo>
                    <a:pt x="19" y="56"/>
                  </a:lnTo>
                  <a:lnTo>
                    <a:pt x="14" y="58"/>
                  </a:lnTo>
                  <a:lnTo>
                    <a:pt x="13" y="60"/>
                  </a:lnTo>
                  <a:lnTo>
                    <a:pt x="12" y="60"/>
                  </a:lnTo>
                  <a:lnTo>
                    <a:pt x="12" y="61"/>
                  </a:lnTo>
                  <a:lnTo>
                    <a:pt x="12" y="62"/>
                  </a:lnTo>
                  <a:lnTo>
                    <a:pt x="9" y="62"/>
                  </a:lnTo>
                  <a:lnTo>
                    <a:pt x="9" y="63"/>
                  </a:lnTo>
                  <a:lnTo>
                    <a:pt x="7" y="64"/>
                  </a:lnTo>
                  <a:lnTo>
                    <a:pt x="5" y="67"/>
                  </a:lnTo>
                  <a:lnTo>
                    <a:pt x="5" y="68"/>
                  </a:lnTo>
                  <a:lnTo>
                    <a:pt x="4" y="67"/>
                  </a:lnTo>
                  <a:lnTo>
                    <a:pt x="5" y="66"/>
                  </a:lnTo>
                  <a:lnTo>
                    <a:pt x="4" y="65"/>
                  </a:lnTo>
                  <a:lnTo>
                    <a:pt x="4" y="65"/>
                  </a:lnTo>
                  <a:lnTo>
                    <a:pt x="5" y="65"/>
                  </a:lnTo>
                  <a:lnTo>
                    <a:pt x="5" y="63"/>
                  </a:lnTo>
                  <a:lnTo>
                    <a:pt x="4" y="64"/>
                  </a:lnTo>
                  <a:lnTo>
                    <a:pt x="3" y="64"/>
                  </a:lnTo>
                  <a:lnTo>
                    <a:pt x="1" y="69"/>
                  </a:lnTo>
                  <a:lnTo>
                    <a:pt x="2" y="69"/>
                  </a:lnTo>
                  <a:lnTo>
                    <a:pt x="2" y="73"/>
                  </a:lnTo>
                  <a:lnTo>
                    <a:pt x="1" y="75"/>
                  </a:lnTo>
                  <a:lnTo>
                    <a:pt x="1" y="76"/>
                  </a:lnTo>
                  <a:lnTo>
                    <a:pt x="1" y="79"/>
                  </a:lnTo>
                  <a:lnTo>
                    <a:pt x="3" y="84"/>
                  </a:lnTo>
                  <a:lnTo>
                    <a:pt x="3" y="85"/>
                  </a:lnTo>
                  <a:lnTo>
                    <a:pt x="3" y="85"/>
                  </a:lnTo>
                  <a:lnTo>
                    <a:pt x="4" y="86"/>
                  </a:lnTo>
                  <a:lnTo>
                    <a:pt x="5" y="87"/>
                  </a:lnTo>
                  <a:lnTo>
                    <a:pt x="5" y="89"/>
                  </a:lnTo>
                  <a:lnTo>
                    <a:pt x="5" y="90"/>
                  </a:lnTo>
                  <a:lnTo>
                    <a:pt x="4" y="91"/>
                  </a:lnTo>
                  <a:lnTo>
                    <a:pt x="3" y="91"/>
                  </a:lnTo>
                  <a:lnTo>
                    <a:pt x="3" y="89"/>
                  </a:lnTo>
                  <a:lnTo>
                    <a:pt x="2" y="90"/>
                  </a:lnTo>
                  <a:lnTo>
                    <a:pt x="1" y="86"/>
                  </a:lnTo>
                  <a:lnTo>
                    <a:pt x="1" y="86"/>
                  </a:lnTo>
                  <a:lnTo>
                    <a:pt x="1" y="87"/>
                  </a:lnTo>
                  <a:lnTo>
                    <a:pt x="2" y="90"/>
                  </a:lnTo>
                  <a:lnTo>
                    <a:pt x="3" y="91"/>
                  </a:lnTo>
                  <a:lnTo>
                    <a:pt x="3" y="91"/>
                  </a:lnTo>
                  <a:lnTo>
                    <a:pt x="2" y="92"/>
                  </a:lnTo>
                  <a:lnTo>
                    <a:pt x="1" y="92"/>
                  </a:lnTo>
                  <a:lnTo>
                    <a:pt x="1" y="91"/>
                  </a:lnTo>
                  <a:lnTo>
                    <a:pt x="1" y="91"/>
                  </a:lnTo>
                  <a:lnTo>
                    <a:pt x="1" y="91"/>
                  </a:lnTo>
                  <a:lnTo>
                    <a:pt x="1" y="90"/>
                  </a:lnTo>
                  <a:lnTo>
                    <a:pt x="1" y="90"/>
                  </a:lnTo>
                  <a:lnTo>
                    <a:pt x="0" y="90"/>
                  </a:lnTo>
                  <a:lnTo>
                    <a:pt x="0" y="89"/>
                  </a:lnTo>
                  <a:lnTo>
                    <a:pt x="0" y="90"/>
                  </a:lnTo>
                  <a:lnTo>
                    <a:pt x="0" y="91"/>
                  </a:lnTo>
                  <a:lnTo>
                    <a:pt x="1" y="91"/>
                  </a:lnTo>
                  <a:lnTo>
                    <a:pt x="1" y="92"/>
                  </a:lnTo>
                  <a:lnTo>
                    <a:pt x="2" y="94"/>
                  </a:lnTo>
                  <a:lnTo>
                    <a:pt x="4" y="95"/>
                  </a:lnTo>
                  <a:lnTo>
                    <a:pt x="5" y="98"/>
                  </a:lnTo>
                  <a:lnTo>
                    <a:pt x="5" y="101"/>
                  </a:lnTo>
                  <a:lnTo>
                    <a:pt x="7" y="104"/>
                  </a:lnTo>
                  <a:lnTo>
                    <a:pt x="8" y="106"/>
                  </a:lnTo>
                  <a:lnTo>
                    <a:pt x="9" y="109"/>
                  </a:lnTo>
                  <a:lnTo>
                    <a:pt x="10" y="117"/>
                  </a:lnTo>
                  <a:lnTo>
                    <a:pt x="12" y="119"/>
                  </a:lnTo>
                  <a:lnTo>
                    <a:pt x="14" y="125"/>
                  </a:lnTo>
                  <a:lnTo>
                    <a:pt x="14" y="129"/>
                  </a:lnTo>
                  <a:lnTo>
                    <a:pt x="13" y="130"/>
                  </a:lnTo>
                  <a:lnTo>
                    <a:pt x="13" y="130"/>
                  </a:lnTo>
                  <a:lnTo>
                    <a:pt x="13" y="131"/>
                  </a:lnTo>
                  <a:lnTo>
                    <a:pt x="14" y="132"/>
                  </a:lnTo>
                  <a:lnTo>
                    <a:pt x="14" y="133"/>
                  </a:lnTo>
                  <a:lnTo>
                    <a:pt x="12" y="136"/>
                  </a:lnTo>
                  <a:lnTo>
                    <a:pt x="11" y="136"/>
                  </a:lnTo>
                  <a:lnTo>
                    <a:pt x="10" y="136"/>
                  </a:lnTo>
                  <a:lnTo>
                    <a:pt x="10" y="136"/>
                  </a:lnTo>
                  <a:lnTo>
                    <a:pt x="10" y="141"/>
                  </a:lnTo>
                  <a:lnTo>
                    <a:pt x="12" y="141"/>
                  </a:lnTo>
                  <a:lnTo>
                    <a:pt x="16" y="145"/>
                  </a:lnTo>
                  <a:lnTo>
                    <a:pt x="17" y="145"/>
                  </a:lnTo>
                  <a:lnTo>
                    <a:pt x="17" y="145"/>
                  </a:lnTo>
                  <a:lnTo>
                    <a:pt x="18" y="145"/>
                  </a:lnTo>
                  <a:lnTo>
                    <a:pt x="19" y="146"/>
                  </a:lnTo>
                  <a:lnTo>
                    <a:pt x="23" y="146"/>
                  </a:lnTo>
                  <a:lnTo>
                    <a:pt x="24" y="146"/>
                  </a:lnTo>
                  <a:lnTo>
                    <a:pt x="25" y="146"/>
                  </a:lnTo>
                  <a:lnTo>
                    <a:pt x="26" y="146"/>
                  </a:lnTo>
                  <a:lnTo>
                    <a:pt x="26" y="146"/>
                  </a:lnTo>
                  <a:lnTo>
                    <a:pt x="27" y="146"/>
                  </a:lnTo>
                  <a:lnTo>
                    <a:pt x="27" y="146"/>
                  </a:lnTo>
                  <a:lnTo>
                    <a:pt x="28" y="145"/>
                  </a:lnTo>
                  <a:lnTo>
                    <a:pt x="29" y="144"/>
                  </a:lnTo>
                  <a:lnTo>
                    <a:pt x="31" y="142"/>
                  </a:lnTo>
                  <a:lnTo>
                    <a:pt x="34" y="142"/>
                  </a:lnTo>
                  <a:lnTo>
                    <a:pt x="34" y="141"/>
                  </a:lnTo>
                  <a:lnTo>
                    <a:pt x="35" y="141"/>
                  </a:lnTo>
                  <a:lnTo>
                    <a:pt x="34" y="140"/>
                  </a:lnTo>
                  <a:lnTo>
                    <a:pt x="35" y="140"/>
                  </a:lnTo>
                  <a:lnTo>
                    <a:pt x="36" y="138"/>
                  </a:lnTo>
                  <a:lnTo>
                    <a:pt x="38" y="138"/>
                  </a:lnTo>
                  <a:lnTo>
                    <a:pt x="41" y="138"/>
                  </a:lnTo>
                  <a:lnTo>
                    <a:pt x="43" y="138"/>
                  </a:lnTo>
                  <a:lnTo>
                    <a:pt x="46" y="138"/>
                  </a:lnTo>
                  <a:lnTo>
                    <a:pt x="49" y="138"/>
                  </a:lnTo>
                  <a:lnTo>
                    <a:pt x="49" y="138"/>
                  </a:lnTo>
                  <a:lnTo>
                    <a:pt x="49" y="138"/>
                  </a:lnTo>
                  <a:lnTo>
                    <a:pt x="54" y="138"/>
                  </a:lnTo>
                  <a:lnTo>
                    <a:pt x="55" y="138"/>
                  </a:lnTo>
                  <a:lnTo>
                    <a:pt x="56" y="138"/>
                  </a:lnTo>
                  <a:lnTo>
                    <a:pt x="57" y="138"/>
                  </a:lnTo>
                  <a:lnTo>
                    <a:pt x="60" y="132"/>
                  </a:lnTo>
                  <a:lnTo>
                    <a:pt x="61" y="132"/>
                  </a:lnTo>
                  <a:lnTo>
                    <a:pt x="63" y="131"/>
                  </a:lnTo>
                  <a:lnTo>
                    <a:pt x="63" y="131"/>
                  </a:lnTo>
                  <a:lnTo>
                    <a:pt x="64" y="131"/>
                  </a:lnTo>
                  <a:lnTo>
                    <a:pt x="66" y="130"/>
                  </a:lnTo>
                  <a:lnTo>
                    <a:pt x="70" y="127"/>
                  </a:lnTo>
                  <a:lnTo>
                    <a:pt x="70" y="127"/>
                  </a:lnTo>
                  <a:lnTo>
                    <a:pt x="76" y="127"/>
                  </a:lnTo>
                  <a:lnTo>
                    <a:pt x="82" y="127"/>
                  </a:lnTo>
                  <a:lnTo>
                    <a:pt x="88" y="124"/>
                  </a:lnTo>
                  <a:lnTo>
                    <a:pt x="99" y="123"/>
                  </a:lnTo>
                  <a:lnTo>
                    <a:pt x="102" y="124"/>
                  </a:lnTo>
                  <a:lnTo>
                    <a:pt x="104" y="126"/>
                  </a:lnTo>
                  <a:lnTo>
                    <a:pt x="105" y="126"/>
                  </a:lnTo>
                  <a:lnTo>
                    <a:pt x="107" y="126"/>
                  </a:lnTo>
                  <a:lnTo>
                    <a:pt x="107" y="126"/>
                  </a:lnTo>
                  <a:lnTo>
                    <a:pt x="110" y="127"/>
                  </a:lnTo>
                  <a:lnTo>
                    <a:pt x="111" y="127"/>
                  </a:lnTo>
                  <a:lnTo>
                    <a:pt x="110" y="127"/>
                  </a:lnTo>
                  <a:lnTo>
                    <a:pt x="111" y="127"/>
                  </a:lnTo>
                  <a:lnTo>
                    <a:pt x="114" y="129"/>
                  </a:lnTo>
                  <a:lnTo>
                    <a:pt x="116" y="130"/>
                  </a:lnTo>
                  <a:lnTo>
                    <a:pt x="115" y="131"/>
                  </a:lnTo>
                  <a:lnTo>
                    <a:pt x="115" y="131"/>
                  </a:lnTo>
                  <a:lnTo>
                    <a:pt x="115" y="132"/>
                  </a:lnTo>
                  <a:lnTo>
                    <a:pt x="116" y="133"/>
                  </a:lnTo>
                  <a:lnTo>
                    <a:pt x="118" y="134"/>
                  </a:lnTo>
                  <a:lnTo>
                    <a:pt x="118" y="134"/>
                  </a:lnTo>
                  <a:lnTo>
                    <a:pt x="119" y="135"/>
                  </a:lnTo>
                  <a:lnTo>
                    <a:pt x="119" y="137"/>
                  </a:lnTo>
                  <a:lnTo>
                    <a:pt x="121" y="138"/>
                  </a:lnTo>
                  <a:lnTo>
                    <a:pt x="121" y="139"/>
                  </a:lnTo>
                  <a:lnTo>
                    <a:pt x="121" y="140"/>
                  </a:lnTo>
                  <a:lnTo>
                    <a:pt x="122" y="141"/>
                  </a:lnTo>
                  <a:lnTo>
                    <a:pt x="122" y="142"/>
                  </a:lnTo>
                  <a:lnTo>
                    <a:pt x="122" y="143"/>
                  </a:lnTo>
                  <a:lnTo>
                    <a:pt x="121" y="142"/>
                  </a:lnTo>
                  <a:lnTo>
                    <a:pt x="121" y="143"/>
                  </a:lnTo>
                  <a:lnTo>
                    <a:pt x="121" y="143"/>
                  </a:lnTo>
                  <a:lnTo>
                    <a:pt x="122" y="144"/>
                  </a:lnTo>
                  <a:lnTo>
                    <a:pt x="123" y="145"/>
                  </a:lnTo>
                  <a:lnTo>
                    <a:pt x="124" y="146"/>
                  </a:lnTo>
                  <a:lnTo>
                    <a:pt x="125" y="146"/>
                  </a:lnTo>
                  <a:lnTo>
                    <a:pt x="125" y="146"/>
                  </a:lnTo>
                  <a:lnTo>
                    <a:pt x="125" y="144"/>
                  </a:lnTo>
                  <a:lnTo>
                    <a:pt x="125" y="144"/>
                  </a:lnTo>
                  <a:lnTo>
                    <a:pt x="125" y="143"/>
                  </a:lnTo>
                  <a:lnTo>
                    <a:pt x="127" y="141"/>
                  </a:lnTo>
                  <a:lnTo>
                    <a:pt x="128" y="139"/>
                  </a:lnTo>
                  <a:lnTo>
                    <a:pt x="129" y="139"/>
                  </a:lnTo>
                  <a:lnTo>
                    <a:pt x="129" y="138"/>
                  </a:lnTo>
                  <a:lnTo>
                    <a:pt x="130" y="138"/>
                  </a:lnTo>
                  <a:lnTo>
                    <a:pt x="130" y="138"/>
                  </a:lnTo>
                  <a:lnTo>
                    <a:pt x="131" y="137"/>
                  </a:lnTo>
                  <a:lnTo>
                    <a:pt x="132" y="138"/>
                  </a:lnTo>
                  <a:lnTo>
                    <a:pt x="132" y="136"/>
                  </a:lnTo>
                  <a:lnTo>
                    <a:pt x="132" y="136"/>
                  </a:lnTo>
                  <a:lnTo>
                    <a:pt x="134" y="132"/>
                  </a:lnTo>
                  <a:lnTo>
                    <a:pt x="135" y="132"/>
                  </a:lnTo>
                  <a:lnTo>
                    <a:pt x="135" y="130"/>
                  </a:lnTo>
                  <a:lnTo>
                    <a:pt x="135" y="129"/>
                  </a:lnTo>
                  <a:lnTo>
                    <a:pt x="136" y="130"/>
                  </a:lnTo>
                  <a:lnTo>
                    <a:pt x="136" y="131"/>
                  </a:lnTo>
                  <a:lnTo>
                    <a:pt x="136" y="131"/>
                  </a:lnTo>
                  <a:lnTo>
                    <a:pt x="136" y="132"/>
                  </a:lnTo>
                  <a:lnTo>
                    <a:pt x="136" y="134"/>
                  </a:lnTo>
                  <a:lnTo>
                    <a:pt x="136" y="134"/>
                  </a:lnTo>
                  <a:lnTo>
                    <a:pt x="136" y="136"/>
                  </a:lnTo>
                  <a:lnTo>
                    <a:pt x="136" y="137"/>
                  </a:lnTo>
                  <a:lnTo>
                    <a:pt x="135" y="138"/>
                  </a:lnTo>
                  <a:lnTo>
                    <a:pt x="133" y="140"/>
                  </a:lnTo>
                  <a:lnTo>
                    <a:pt x="133" y="142"/>
                  </a:lnTo>
                  <a:lnTo>
                    <a:pt x="133" y="142"/>
                  </a:lnTo>
                  <a:lnTo>
                    <a:pt x="133" y="145"/>
                  </a:lnTo>
                  <a:lnTo>
                    <a:pt x="132" y="146"/>
                  </a:lnTo>
                  <a:lnTo>
                    <a:pt x="131" y="146"/>
                  </a:lnTo>
                  <a:lnTo>
                    <a:pt x="130" y="147"/>
                  </a:lnTo>
                  <a:lnTo>
                    <a:pt x="131" y="148"/>
                  </a:lnTo>
                  <a:lnTo>
                    <a:pt x="132" y="147"/>
                  </a:lnTo>
                  <a:lnTo>
                    <a:pt x="133" y="147"/>
                  </a:lnTo>
                  <a:lnTo>
                    <a:pt x="134" y="146"/>
                  </a:lnTo>
                  <a:lnTo>
                    <a:pt x="135" y="147"/>
                  </a:lnTo>
                  <a:lnTo>
                    <a:pt x="135" y="146"/>
                  </a:lnTo>
                  <a:lnTo>
                    <a:pt x="136" y="143"/>
                  </a:lnTo>
                  <a:lnTo>
                    <a:pt x="137" y="141"/>
                  </a:lnTo>
                  <a:lnTo>
                    <a:pt x="138" y="141"/>
                  </a:lnTo>
                  <a:lnTo>
                    <a:pt x="139" y="142"/>
                  </a:lnTo>
                  <a:lnTo>
                    <a:pt x="139" y="144"/>
                  </a:lnTo>
                  <a:lnTo>
                    <a:pt x="139" y="146"/>
                  </a:lnTo>
                  <a:lnTo>
                    <a:pt x="139" y="147"/>
                  </a:lnTo>
                  <a:lnTo>
                    <a:pt x="137" y="150"/>
                  </a:lnTo>
                  <a:lnTo>
                    <a:pt x="138" y="150"/>
                  </a:lnTo>
                  <a:lnTo>
                    <a:pt x="139" y="150"/>
                  </a:lnTo>
                  <a:lnTo>
                    <a:pt x="142" y="149"/>
                  </a:lnTo>
                  <a:lnTo>
                    <a:pt x="143" y="149"/>
                  </a:lnTo>
                  <a:lnTo>
                    <a:pt x="143" y="149"/>
                  </a:lnTo>
                  <a:lnTo>
                    <a:pt x="143" y="150"/>
                  </a:lnTo>
                  <a:lnTo>
                    <a:pt x="146" y="153"/>
                  </a:lnTo>
                  <a:lnTo>
                    <a:pt x="147" y="157"/>
                  </a:lnTo>
                  <a:lnTo>
                    <a:pt x="147" y="158"/>
                  </a:lnTo>
                  <a:lnTo>
                    <a:pt x="146" y="159"/>
                  </a:lnTo>
                  <a:lnTo>
                    <a:pt x="146" y="160"/>
                  </a:lnTo>
                  <a:lnTo>
                    <a:pt x="147" y="163"/>
                  </a:lnTo>
                  <a:lnTo>
                    <a:pt x="148" y="163"/>
                  </a:lnTo>
                  <a:lnTo>
                    <a:pt x="149" y="164"/>
                  </a:lnTo>
                  <a:lnTo>
                    <a:pt x="150" y="166"/>
                  </a:lnTo>
                  <a:lnTo>
                    <a:pt x="151" y="167"/>
                  </a:lnTo>
                  <a:lnTo>
                    <a:pt x="153" y="167"/>
                  </a:lnTo>
                  <a:lnTo>
                    <a:pt x="155" y="167"/>
                  </a:lnTo>
                  <a:lnTo>
                    <a:pt x="156" y="169"/>
                  </a:lnTo>
                  <a:lnTo>
                    <a:pt x="157" y="168"/>
                  </a:lnTo>
                  <a:lnTo>
                    <a:pt x="158" y="168"/>
                  </a:lnTo>
                  <a:lnTo>
                    <a:pt x="165" y="171"/>
                  </a:lnTo>
                  <a:lnTo>
                    <a:pt x="166" y="172"/>
                  </a:lnTo>
                  <a:lnTo>
                    <a:pt x="169" y="171"/>
                  </a:lnTo>
                  <a:lnTo>
                    <a:pt x="170" y="169"/>
                  </a:lnTo>
                  <a:lnTo>
                    <a:pt x="172" y="168"/>
                  </a:lnTo>
                  <a:lnTo>
                    <a:pt x="173" y="167"/>
                  </a:lnTo>
                  <a:lnTo>
                    <a:pt x="173" y="167"/>
                  </a:lnTo>
                  <a:lnTo>
                    <a:pt x="172" y="167"/>
                  </a:lnTo>
                  <a:lnTo>
                    <a:pt x="172" y="167"/>
                  </a:lnTo>
                  <a:lnTo>
                    <a:pt x="174" y="165"/>
                  </a:lnTo>
                  <a:lnTo>
                    <a:pt x="176" y="166"/>
                  </a:lnTo>
                  <a:lnTo>
                    <a:pt x="176" y="167"/>
                  </a:lnTo>
                  <a:lnTo>
                    <a:pt x="175" y="168"/>
                  </a:lnTo>
                  <a:lnTo>
                    <a:pt x="174" y="168"/>
                  </a:lnTo>
                  <a:lnTo>
                    <a:pt x="174" y="169"/>
                  </a:lnTo>
                  <a:lnTo>
                    <a:pt x="176" y="169"/>
                  </a:lnTo>
                  <a:lnTo>
                    <a:pt x="176" y="169"/>
                  </a:lnTo>
                  <a:lnTo>
                    <a:pt x="177" y="167"/>
                  </a:lnTo>
                  <a:lnTo>
                    <a:pt x="178" y="168"/>
                  </a:lnTo>
                  <a:lnTo>
                    <a:pt x="178" y="170"/>
                  </a:lnTo>
                  <a:lnTo>
                    <a:pt x="178" y="170"/>
                  </a:lnTo>
                  <a:lnTo>
                    <a:pt x="179" y="171"/>
                  </a:lnTo>
                  <a:lnTo>
                    <a:pt x="179" y="171"/>
                  </a:lnTo>
                  <a:lnTo>
                    <a:pt x="180" y="172"/>
                  </a:lnTo>
                  <a:lnTo>
                    <a:pt x="181" y="172"/>
                  </a:lnTo>
                  <a:lnTo>
                    <a:pt x="182" y="172"/>
                  </a:lnTo>
                  <a:lnTo>
                    <a:pt x="183" y="175"/>
                  </a:lnTo>
                  <a:lnTo>
                    <a:pt x="183" y="174"/>
                  </a:lnTo>
                  <a:lnTo>
                    <a:pt x="184" y="171"/>
                  </a:lnTo>
                  <a:lnTo>
                    <a:pt x="183" y="171"/>
                  </a:lnTo>
                  <a:lnTo>
                    <a:pt x="183" y="172"/>
                  </a:lnTo>
                  <a:lnTo>
                    <a:pt x="183" y="173"/>
                  </a:lnTo>
                  <a:lnTo>
                    <a:pt x="182" y="172"/>
                  </a:lnTo>
                  <a:lnTo>
                    <a:pt x="182" y="171"/>
                  </a:lnTo>
                  <a:lnTo>
                    <a:pt x="183" y="171"/>
                  </a:lnTo>
                  <a:lnTo>
                    <a:pt x="183" y="171"/>
                  </a:lnTo>
                  <a:lnTo>
                    <a:pt x="185" y="171"/>
                  </a:lnTo>
                  <a:lnTo>
                    <a:pt x="185" y="171"/>
                  </a:lnTo>
                  <a:lnTo>
                    <a:pt x="186" y="171"/>
                  </a:lnTo>
                  <a:lnTo>
                    <a:pt x="187" y="170"/>
                  </a:lnTo>
                  <a:lnTo>
                    <a:pt x="187" y="169"/>
                  </a:lnTo>
                  <a:lnTo>
                    <a:pt x="188" y="168"/>
                  </a:lnTo>
                  <a:lnTo>
                    <a:pt x="194" y="165"/>
                  </a:lnTo>
                  <a:lnTo>
                    <a:pt x="201" y="164"/>
                  </a:lnTo>
                  <a:lnTo>
                    <a:pt x="201" y="163"/>
                  </a:lnTo>
                  <a:lnTo>
                    <a:pt x="201" y="163"/>
                  </a:lnTo>
                  <a:lnTo>
                    <a:pt x="202" y="164"/>
                  </a:lnTo>
                  <a:lnTo>
                    <a:pt x="203" y="162"/>
                  </a:lnTo>
                  <a:lnTo>
                    <a:pt x="202" y="160"/>
                  </a:lnTo>
                  <a:lnTo>
                    <a:pt x="204" y="155"/>
                  </a:lnTo>
                  <a:lnTo>
                    <a:pt x="203" y="154"/>
                  </a:lnTo>
                  <a:lnTo>
                    <a:pt x="204" y="150"/>
                  </a:lnTo>
                  <a:lnTo>
                    <a:pt x="205" y="150"/>
                  </a:lnTo>
                  <a:lnTo>
                    <a:pt x="205" y="149"/>
                  </a:lnTo>
                  <a:lnTo>
                    <a:pt x="205" y="149"/>
                  </a:lnTo>
                  <a:lnTo>
                    <a:pt x="206" y="146"/>
                  </a:lnTo>
                  <a:lnTo>
                    <a:pt x="207" y="147"/>
                  </a:lnTo>
                  <a:lnTo>
                    <a:pt x="208" y="142"/>
                  </a:lnTo>
                  <a:lnTo>
                    <a:pt x="209" y="141"/>
                  </a:lnTo>
                  <a:lnTo>
                    <a:pt x="209" y="140"/>
                  </a:lnTo>
                  <a:lnTo>
                    <a:pt x="209" y="139"/>
                  </a:lnTo>
                  <a:lnTo>
                    <a:pt x="210" y="138"/>
                  </a:lnTo>
                  <a:lnTo>
                    <a:pt x="210" y="137"/>
                  </a:lnTo>
                  <a:lnTo>
                    <a:pt x="209" y="137"/>
                  </a:lnTo>
                  <a:lnTo>
                    <a:pt x="209" y="136"/>
                  </a:lnTo>
                  <a:lnTo>
                    <a:pt x="210" y="136"/>
                  </a:lnTo>
                  <a:lnTo>
                    <a:pt x="210" y="136"/>
                  </a:lnTo>
                  <a:lnTo>
                    <a:pt x="212" y="132"/>
                  </a:lnTo>
                  <a:lnTo>
                    <a:pt x="215" y="131"/>
                  </a:lnTo>
                  <a:lnTo>
                    <a:pt x="214" y="131"/>
                  </a:lnTo>
                  <a:lnTo>
                    <a:pt x="214" y="131"/>
                  </a:lnTo>
                  <a:lnTo>
                    <a:pt x="215" y="131"/>
                  </a:lnTo>
                  <a:lnTo>
                    <a:pt x="216" y="129"/>
                  </a:lnTo>
                  <a:lnTo>
                    <a:pt x="216" y="128"/>
                  </a:lnTo>
                  <a:lnTo>
                    <a:pt x="216" y="127"/>
                  </a:lnTo>
                  <a:lnTo>
                    <a:pt x="216" y="127"/>
                  </a:lnTo>
                  <a:lnTo>
                    <a:pt x="219" y="122"/>
                  </a:lnTo>
                  <a:lnTo>
                    <a:pt x="219" y="121"/>
                  </a:lnTo>
                  <a:lnTo>
                    <a:pt x="219" y="120"/>
                  </a:lnTo>
                  <a:lnTo>
                    <a:pt x="219" y="116"/>
                  </a:lnTo>
                  <a:lnTo>
                    <a:pt x="220" y="115"/>
                  </a:lnTo>
                  <a:lnTo>
                    <a:pt x="220" y="115"/>
                  </a:lnTo>
                  <a:lnTo>
                    <a:pt x="222" y="102"/>
                  </a:lnTo>
                  <a:lnTo>
                    <a:pt x="220" y="97"/>
                  </a:lnTo>
                  <a:lnTo>
                    <a:pt x="219" y="9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4" name="Freeform 313"/>
            <p:cNvSpPr>
              <a:spLocks/>
            </p:cNvSpPr>
            <p:nvPr/>
          </p:nvSpPr>
          <p:spPr bwMode="auto">
            <a:xfrm>
              <a:off x="8070545" y="4110710"/>
              <a:ext cx="27256" cy="11613"/>
            </a:xfrm>
            <a:custGeom>
              <a:avLst/>
              <a:gdLst/>
              <a:ahLst/>
              <a:cxnLst>
                <a:cxn ang="0">
                  <a:pos x="5" y="2"/>
                </a:cxn>
                <a:cxn ang="0">
                  <a:pos x="5" y="1"/>
                </a:cxn>
                <a:cxn ang="0">
                  <a:pos x="3" y="0"/>
                </a:cxn>
                <a:cxn ang="0">
                  <a:pos x="0" y="2"/>
                </a:cxn>
                <a:cxn ang="0">
                  <a:pos x="0" y="2"/>
                </a:cxn>
                <a:cxn ang="0">
                  <a:pos x="0" y="3"/>
                </a:cxn>
                <a:cxn ang="0">
                  <a:pos x="0" y="4"/>
                </a:cxn>
                <a:cxn ang="0">
                  <a:pos x="3" y="4"/>
                </a:cxn>
                <a:cxn ang="0">
                  <a:pos x="4" y="4"/>
                </a:cxn>
                <a:cxn ang="0">
                  <a:pos x="5" y="4"/>
                </a:cxn>
                <a:cxn ang="0">
                  <a:pos x="6" y="3"/>
                </a:cxn>
                <a:cxn ang="0">
                  <a:pos x="8" y="3"/>
                </a:cxn>
                <a:cxn ang="0">
                  <a:pos x="7" y="2"/>
                </a:cxn>
                <a:cxn ang="0">
                  <a:pos x="5" y="2"/>
                </a:cxn>
              </a:cxnLst>
              <a:rect l="0" t="0" r="r" b="b"/>
              <a:pathLst>
                <a:path w="8" h="4">
                  <a:moveTo>
                    <a:pt x="5" y="2"/>
                  </a:moveTo>
                  <a:lnTo>
                    <a:pt x="5" y="1"/>
                  </a:lnTo>
                  <a:lnTo>
                    <a:pt x="3" y="0"/>
                  </a:lnTo>
                  <a:lnTo>
                    <a:pt x="0" y="2"/>
                  </a:lnTo>
                  <a:lnTo>
                    <a:pt x="0" y="2"/>
                  </a:lnTo>
                  <a:lnTo>
                    <a:pt x="0" y="3"/>
                  </a:lnTo>
                  <a:lnTo>
                    <a:pt x="0" y="4"/>
                  </a:lnTo>
                  <a:lnTo>
                    <a:pt x="3" y="4"/>
                  </a:lnTo>
                  <a:lnTo>
                    <a:pt x="4" y="4"/>
                  </a:lnTo>
                  <a:lnTo>
                    <a:pt x="5" y="4"/>
                  </a:lnTo>
                  <a:lnTo>
                    <a:pt x="6" y="3"/>
                  </a:lnTo>
                  <a:lnTo>
                    <a:pt x="8" y="3"/>
                  </a:lnTo>
                  <a:lnTo>
                    <a:pt x="7" y="2"/>
                  </a:lnTo>
                  <a:lnTo>
                    <a:pt x="5"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5" name="Freeform 314"/>
            <p:cNvSpPr>
              <a:spLocks/>
            </p:cNvSpPr>
            <p:nvPr/>
          </p:nvSpPr>
          <p:spPr bwMode="auto">
            <a:xfrm>
              <a:off x="8285185" y="4206515"/>
              <a:ext cx="6814" cy="5806"/>
            </a:xfrm>
            <a:custGeom>
              <a:avLst/>
              <a:gdLst/>
              <a:ahLst/>
              <a:cxnLst>
                <a:cxn ang="0">
                  <a:pos x="2" y="0"/>
                </a:cxn>
                <a:cxn ang="0">
                  <a:pos x="0" y="1"/>
                </a:cxn>
                <a:cxn ang="0">
                  <a:pos x="0" y="1"/>
                </a:cxn>
                <a:cxn ang="0">
                  <a:pos x="2" y="2"/>
                </a:cxn>
                <a:cxn ang="0">
                  <a:pos x="2" y="2"/>
                </a:cxn>
                <a:cxn ang="0">
                  <a:pos x="2" y="1"/>
                </a:cxn>
                <a:cxn ang="0">
                  <a:pos x="2" y="0"/>
                </a:cxn>
              </a:cxnLst>
              <a:rect l="0" t="0" r="r" b="b"/>
              <a:pathLst>
                <a:path w="2" h="2">
                  <a:moveTo>
                    <a:pt x="2" y="0"/>
                  </a:moveTo>
                  <a:lnTo>
                    <a:pt x="0" y="1"/>
                  </a:lnTo>
                  <a:lnTo>
                    <a:pt x="0" y="1"/>
                  </a:lnTo>
                  <a:lnTo>
                    <a:pt x="2" y="2"/>
                  </a:lnTo>
                  <a:lnTo>
                    <a:pt x="2" y="2"/>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6" name="Freeform 315"/>
            <p:cNvSpPr>
              <a:spLocks/>
            </p:cNvSpPr>
            <p:nvPr/>
          </p:nvSpPr>
          <p:spPr bwMode="auto">
            <a:xfrm>
              <a:off x="7682150" y="3637493"/>
              <a:ext cx="17035" cy="11613"/>
            </a:xfrm>
            <a:custGeom>
              <a:avLst/>
              <a:gdLst/>
              <a:ahLst/>
              <a:cxnLst>
                <a:cxn ang="0">
                  <a:pos x="1" y="3"/>
                </a:cxn>
                <a:cxn ang="0">
                  <a:pos x="0" y="3"/>
                </a:cxn>
                <a:cxn ang="0">
                  <a:pos x="0" y="3"/>
                </a:cxn>
                <a:cxn ang="0">
                  <a:pos x="1" y="4"/>
                </a:cxn>
                <a:cxn ang="0">
                  <a:pos x="3" y="4"/>
                </a:cxn>
                <a:cxn ang="0">
                  <a:pos x="4" y="4"/>
                </a:cxn>
                <a:cxn ang="0">
                  <a:pos x="4" y="3"/>
                </a:cxn>
                <a:cxn ang="0">
                  <a:pos x="5" y="2"/>
                </a:cxn>
                <a:cxn ang="0">
                  <a:pos x="5" y="0"/>
                </a:cxn>
                <a:cxn ang="0">
                  <a:pos x="4" y="0"/>
                </a:cxn>
                <a:cxn ang="0">
                  <a:pos x="2" y="0"/>
                </a:cxn>
                <a:cxn ang="0">
                  <a:pos x="1" y="1"/>
                </a:cxn>
                <a:cxn ang="0">
                  <a:pos x="1" y="3"/>
                </a:cxn>
              </a:cxnLst>
              <a:rect l="0" t="0" r="r" b="b"/>
              <a:pathLst>
                <a:path w="5" h="4">
                  <a:moveTo>
                    <a:pt x="1" y="3"/>
                  </a:moveTo>
                  <a:lnTo>
                    <a:pt x="0" y="3"/>
                  </a:lnTo>
                  <a:lnTo>
                    <a:pt x="0" y="3"/>
                  </a:lnTo>
                  <a:lnTo>
                    <a:pt x="1" y="4"/>
                  </a:lnTo>
                  <a:lnTo>
                    <a:pt x="3" y="4"/>
                  </a:lnTo>
                  <a:lnTo>
                    <a:pt x="4" y="4"/>
                  </a:lnTo>
                  <a:lnTo>
                    <a:pt x="4" y="3"/>
                  </a:lnTo>
                  <a:lnTo>
                    <a:pt x="5" y="2"/>
                  </a:lnTo>
                  <a:lnTo>
                    <a:pt x="5" y="0"/>
                  </a:lnTo>
                  <a:lnTo>
                    <a:pt x="4" y="0"/>
                  </a:lnTo>
                  <a:lnTo>
                    <a:pt x="2" y="0"/>
                  </a:lnTo>
                  <a:lnTo>
                    <a:pt x="1" y="1"/>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7" name="Freeform 316"/>
            <p:cNvSpPr>
              <a:spLocks/>
            </p:cNvSpPr>
            <p:nvPr/>
          </p:nvSpPr>
          <p:spPr bwMode="auto">
            <a:xfrm>
              <a:off x="7685557" y="3559107"/>
              <a:ext cx="3407" cy="11613"/>
            </a:xfrm>
            <a:custGeom>
              <a:avLst/>
              <a:gdLst/>
              <a:ahLst/>
              <a:cxnLst>
                <a:cxn ang="0">
                  <a:pos x="1" y="3"/>
                </a:cxn>
                <a:cxn ang="0">
                  <a:pos x="1" y="0"/>
                </a:cxn>
                <a:cxn ang="0">
                  <a:pos x="0" y="0"/>
                </a:cxn>
                <a:cxn ang="0">
                  <a:pos x="0" y="0"/>
                </a:cxn>
                <a:cxn ang="0">
                  <a:pos x="0" y="0"/>
                </a:cxn>
                <a:cxn ang="0">
                  <a:pos x="0" y="1"/>
                </a:cxn>
                <a:cxn ang="0">
                  <a:pos x="0" y="4"/>
                </a:cxn>
                <a:cxn ang="0">
                  <a:pos x="1" y="4"/>
                </a:cxn>
                <a:cxn ang="0">
                  <a:pos x="1" y="3"/>
                </a:cxn>
              </a:cxnLst>
              <a:rect l="0" t="0" r="r" b="b"/>
              <a:pathLst>
                <a:path w="1" h="4">
                  <a:moveTo>
                    <a:pt x="1" y="3"/>
                  </a:moveTo>
                  <a:lnTo>
                    <a:pt x="1" y="0"/>
                  </a:lnTo>
                  <a:lnTo>
                    <a:pt x="0" y="0"/>
                  </a:lnTo>
                  <a:lnTo>
                    <a:pt x="0" y="0"/>
                  </a:lnTo>
                  <a:lnTo>
                    <a:pt x="0" y="0"/>
                  </a:lnTo>
                  <a:lnTo>
                    <a:pt x="0" y="1"/>
                  </a:lnTo>
                  <a:lnTo>
                    <a:pt x="0" y="4"/>
                  </a:lnTo>
                  <a:lnTo>
                    <a:pt x="1" y="4"/>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8" name="Freeform 317"/>
            <p:cNvSpPr>
              <a:spLocks/>
            </p:cNvSpPr>
            <p:nvPr/>
          </p:nvSpPr>
          <p:spPr bwMode="auto">
            <a:xfrm>
              <a:off x="7654894" y="3634589"/>
              <a:ext cx="20442" cy="11613"/>
            </a:xfrm>
            <a:custGeom>
              <a:avLst/>
              <a:gdLst/>
              <a:ahLst/>
              <a:cxnLst>
                <a:cxn ang="0">
                  <a:pos x="3" y="0"/>
                </a:cxn>
                <a:cxn ang="0">
                  <a:pos x="3" y="0"/>
                </a:cxn>
                <a:cxn ang="0">
                  <a:pos x="1" y="0"/>
                </a:cxn>
                <a:cxn ang="0">
                  <a:pos x="0" y="0"/>
                </a:cxn>
                <a:cxn ang="0">
                  <a:pos x="1" y="1"/>
                </a:cxn>
                <a:cxn ang="0">
                  <a:pos x="1" y="2"/>
                </a:cxn>
                <a:cxn ang="0">
                  <a:pos x="2" y="2"/>
                </a:cxn>
                <a:cxn ang="0">
                  <a:pos x="3" y="3"/>
                </a:cxn>
                <a:cxn ang="0">
                  <a:pos x="4" y="4"/>
                </a:cxn>
                <a:cxn ang="0">
                  <a:pos x="4" y="4"/>
                </a:cxn>
                <a:cxn ang="0">
                  <a:pos x="5" y="4"/>
                </a:cxn>
                <a:cxn ang="0">
                  <a:pos x="6" y="2"/>
                </a:cxn>
                <a:cxn ang="0">
                  <a:pos x="6" y="1"/>
                </a:cxn>
                <a:cxn ang="0">
                  <a:pos x="6" y="0"/>
                </a:cxn>
                <a:cxn ang="0">
                  <a:pos x="4" y="0"/>
                </a:cxn>
                <a:cxn ang="0">
                  <a:pos x="3" y="0"/>
                </a:cxn>
              </a:cxnLst>
              <a:rect l="0" t="0" r="r" b="b"/>
              <a:pathLst>
                <a:path w="6" h="4">
                  <a:moveTo>
                    <a:pt x="3" y="0"/>
                  </a:moveTo>
                  <a:lnTo>
                    <a:pt x="3" y="0"/>
                  </a:lnTo>
                  <a:lnTo>
                    <a:pt x="1" y="0"/>
                  </a:lnTo>
                  <a:lnTo>
                    <a:pt x="0" y="0"/>
                  </a:lnTo>
                  <a:lnTo>
                    <a:pt x="1" y="1"/>
                  </a:lnTo>
                  <a:lnTo>
                    <a:pt x="1" y="2"/>
                  </a:lnTo>
                  <a:lnTo>
                    <a:pt x="2" y="2"/>
                  </a:lnTo>
                  <a:lnTo>
                    <a:pt x="3" y="3"/>
                  </a:lnTo>
                  <a:lnTo>
                    <a:pt x="4" y="4"/>
                  </a:lnTo>
                  <a:lnTo>
                    <a:pt x="4" y="4"/>
                  </a:lnTo>
                  <a:lnTo>
                    <a:pt x="5" y="4"/>
                  </a:lnTo>
                  <a:lnTo>
                    <a:pt x="6" y="2"/>
                  </a:lnTo>
                  <a:lnTo>
                    <a:pt x="6" y="1"/>
                  </a:lnTo>
                  <a:lnTo>
                    <a:pt x="6" y="0"/>
                  </a:lnTo>
                  <a:lnTo>
                    <a:pt x="4" y="0"/>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9" name="Freeform 318"/>
            <p:cNvSpPr>
              <a:spLocks/>
            </p:cNvSpPr>
            <p:nvPr/>
          </p:nvSpPr>
          <p:spPr bwMode="auto">
            <a:xfrm>
              <a:off x="7671929" y="3614267"/>
              <a:ext cx="3407" cy="2903"/>
            </a:xfrm>
            <a:custGeom>
              <a:avLst/>
              <a:gdLst/>
              <a:ahLst/>
              <a:cxnLst>
                <a:cxn ang="0">
                  <a:pos x="1" y="0"/>
                </a:cxn>
                <a:cxn ang="0">
                  <a:pos x="0" y="0"/>
                </a:cxn>
                <a:cxn ang="0">
                  <a:pos x="0" y="0"/>
                </a:cxn>
                <a:cxn ang="0">
                  <a:pos x="0" y="0"/>
                </a:cxn>
                <a:cxn ang="0">
                  <a:pos x="0" y="1"/>
                </a:cxn>
                <a:cxn ang="0">
                  <a:pos x="1" y="0"/>
                </a:cxn>
                <a:cxn ang="0">
                  <a:pos x="1" y="0"/>
                </a:cxn>
              </a:cxnLst>
              <a:rect l="0" t="0" r="r" b="b"/>
              <a:pathLst>
                <a:path w="1" h="1">
                  <a:moveTo>
                    <a:pt x="1" y="0"/>
                  </a:moveTo>
                  <a:lnTo>
                    <a:pt x="0" y="0"/>
                  </a:lnTo>
                  <a:lnTo>
                    <a:pt x="0" y="0"/>
                  </a:lnTo>
                  <a:lnTo>
                    <a:pt x="0" y="0"/>
                  </a:lnTo>
                  <a:lnTo>
                    <a:pt x="0"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0" name="Freeform 319"/>
            <p:cNvSpPr>
              <a:spLocks/>
            </p:cNvSpPr>
            <p:nvPr/>
          </p:nvSpPr>
          <p:spPr bwMode="auto">
            <a:xfrm>
              <a:off x="8649731" y="3855231"/>
              <a:ext cx="6814" cy="2903"/>
            </a:xfrm>
            <a:custGeom>
              <a:avLst/>
              <a:gdLst/>
              <a:ahLst/>
              <a:cxnLst>
                <a:cxn ang="0">
                  <a:pos x="2" y="0"/>
                </a:cxn>
                <a:cxn ang="0">
                  <a:pos x="1" y="0"/>
                </a:cxn>
                <a:cxn ang="0">
                  <a:pos x="0" y="0"/>
                </a:cxn>
                <a:cxn ang="0">
                  <a:pos x="1" y="0"/>
                </a:cxn>
                <a:cxn ang="0">
                  <a:pos x="1" y="1"/>
                </a:cxn>
                <a:cxn ang="0">
                  <a:pos x="1" y="1"/>
                </a:cxn>
                <a:cxn ang="0">
                  <a:pos x="2" y="1"/>
                </a:cxn>
                <a:cxn ang="0">
                  <a:pos x="2" y="1"/>
                </a:cxn>
                <a:cxn ang="0">
                  <a:pos x="2" y="0"/>
                </a:cxn>
                <a:cxn ang="0">
                  <a:pos x="2" y="0"/>
                </a:cxn>
              </a:cxnLst>
              <a:rect l="0" t="0" r="r" b="b"/>
              <a:pathLst>
                <a:path w="2" h="1">
                  <a:moveTo>
                    <a:pt x="2" y="0"/>
                  </a:moveTo>
                  <a:lnTo>
                    <a:pt x="1" y="0"/>
                  </a:lnTo>
                  <a:lnTo>
                    <a:pt x="0" y="0"/>
                  </a:lnTo>
                  <a:lnTo>
                    <a:pt x="1" y="0"/>
                  </a:lnTo>
                  <a:lnTo>
                    <a:pt x="1" y="1"/>
                  </a:lnTo>
                  <a:lnTo>
                    <a:pt x="1" y="1"/>
                  </a:lnTo>
                  <a:lnTo>
                    <a:pt x="2" y="1"/>
                  </a:lnTo>
                  <a:lnTo>
                    <a:pt x="2" y="1"/>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1" name="Freeform 320"/>
            <p:cNvSpPr>
              <a:spLocks/>
            </p:cNvSpPr>
            <p:nvPr/>
          </p:nvSpPr>
          <p:spPr bwMode="auto">
            <a:xfrm>
              <a:off x="8033068" y="3382013"/>
              <a:ext cx="3407" cy="8710"/>
            </a:xfrm>
            <a:custGeom>
              <a:avLst/>
              <a:gdLst/>
              <a:ahLst/>
              <a:cxnLst>
                <a:cxn ang="0">
                  <a:pos x="0" y="1"/>
                </a:cxn>
                <a:cxn ang="0">
                  <a:pos x="0" y="2"/>
                </a:cxn>
                <a:cxn ang="0">
                  <a:pos x="0" y="3"/>
                </a:cxn>
                <a:cxn ang="0">
                  <a:pos x="0" y="2"/>
                </a:cxn>
                <a:cxn ang="0">
                  <a:pos x="0" y="0"/>
                </a:cxn>
                <a:cxn ang="0">
                  <a:pos x="0" y="1"/>
                </a:cxn>
                <a:cxn ang="0">
                  <a:pos x="0" y="1"/>
                </a:cxn>
                <a:cxn ang="0">
                  <a:pos x="0" y="1"/>
                </a:cxn>
              </a:cxnLst>
              <a:rect l="0" t="0" r="r" b="b"/>
              <a:pathLst>
                <a:path h="3">
                  <a:moveTo>
                    <a:pt x="0" y="1"/>
                  </a:moveTo>
                  <a:lnTo>
                    <a:pt x="0" y="2"/>
                  </a:lnTo>
                  <a:lnTo>
                    <a:pt x="0" y="3"/>
                  </a:lnTo>
                  <a:lnTo>
                    <a:pt x="0" y="2"/>
                  </a:lnTo>
                  <a:lnTo>
                    <a:pt x="0" y="0"/>
                  </a:lnTo>
                  <a:lnTo>
                    <a:pt x="0"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2" name="Freeform 321"/>
            <p:cNvSpPr>
              <a:spLocks/>
            </p:cNvSpPr>
            <p:nvPr/>
          </p:nvSpPr>
          <p:spPr bwMode="auto">
            <a:xfrm>
              <a:off x="8322661" y="3544591"/>
              <a:ext cx="6814" cy="5806"/>
            </a:xfrm>
            <a:custGeom>
              <a:avLst/>
              <a:gdLst/>
              <a:ahLst/>
              <a:cxnLst>
                <a:cxn ang="0">
                  <a:pos x="0" y="0"/>
                </a:cxn>
                <a:cxn ang="0">
                  <a:pos x="0" y="1"/>
                </a:cxn>
                <a:cxn ang="0">
                  <a:pos x="2" y="2"/>
                </a:cxn>
                <a:cxn ang="0">
                  <a:pos x="2" y="2"/>
                </a:cxn>
                <a:cxn ang="0">
                  <a:pos x="2" y="1"/>
                </a:cxn>
                <a:cxn ang="0">
                  <a:pos x="2" y="0"/>
                </a:cxn>
                <a:cxn ang="0">
                  <a:pos x="0" y="0"/>
                </a:cxn>
                <a:cxn ang="0">
                  <a:pos x="0" y="0"/>
                </a:cxn>
              </a:cxnLst>
              <a:rect l="0" t="0" r="r" b="b"/>
              <a:pathLst>
                <a:path w="2" h="2">
                  <a:moveTo>
                    <a:pt x="0" y="0"/>
                  </a:moveTo>
                  <a:lnTo>
                    <a:pt x="0" y="1"/>
                  </a:lnTo>
                  <a:lnTo>
                    <a:pt x="2" y="2"/>
                  </a:lnTo>
                  <a:lnTo>
                    <a:pt x="2" y="2"/>
                  </a:lnTo>
                  <a:lnTo>
                    <a:pt x="2" y="1"/>
                  </a:lnTo>
                  <a:lnTo>
                    <a:pt x="2"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3" name="Freeform 322"/>
            <p:cNvSpPr>
              <a:spLocks/>
            </p:cNvSpPr>
            <p:nvPr/>
          </p:nvSpPr>
          <p:spPr bwMode="auto">
            <a:xfrm>
              <a:off x="7968336" y="3620073"/>
              <a:ext cx="10221" cy="14516"/>
            </a:xfrm>
            <a:custGeom>
              <a:avLst/>
              <a:gdLst/>
              <a:ahLst/>
              <a:cxnLst>
                <a:cxn ang="0">
                  <a:pos x="3" y="2"/>
                </a:cxn>
                <a:cxn ang="0">
                  <a:pos x="3" y="1"/>
                </a:cxn>
                <a:cxn ang="0">
                  <a:pos x="2" y="0"/>
                </a:cxn>
                <a:cxn ang="0">
                  <a:pos x="2" y="0"/>
                </a:cxn>
                <a:cxn ang="0">
                  <a:pos x="1" y="1"/>
                </a:cxn>
                <a:cxn ang="0">
                  <a:pos x="0" y="2"/>
                </a:cxn>
                <a:cxn ang="0">
                  <a:pos x="0" y="3"/>
                </a:cxn>
                <a:cxn ang="0">
                  <a:pos x="0" y="3"/>
                </a:cxn>
                <a:cxn ang="0">
                  <a:pos x="0" y="4"/>
                </a:cxn>
                <a:cxn ang="0">
                  <a:pos x="0" y="4"/>
                </a:cxn>
                <a:cxn ang="0">
                  <a:pos x="1" y="5"/>
                </a:cxn>
                <a:cxn ang="0">
                  <a:pos x="3" y="2"/>
                </a:cxn>
              </a:cxnLst>
              <a:rect l="0" t="0" r="r" b="b"/>
              <a:pathLst>
                <a:path w="3" h="5">
                  <a:moveTo>
                    <a:pt x="3" y="2"/>
                  </a:moveTo>
                  <a:lnTo>
                    <a:pt x="3" y="1"/>
                  </a:lnTo>
                  <a:lnTo>
                    <a:pt x="2" y="0"/>
                  </a:lnTo>
                  <a:lnTo>
                    <a:pt x="2" y="0"/>
                  </a:lnTo>
                  <a:lnTo>
                    <a:pt x="1" y="1"/>
                  </a:lnTo>
                  <a:lnTo>
                    <a:pt x="0" y="2"/>
                  </a:lnTo>
                  <a:lnTo>
                    <a:pt x="0" y="3"/>
                  </a:lnTo>
                  <a:lnTo>
                    <a:pt x="0" y="3"/>
                  </a:lnTo>
                  <a:lnTo>
                    <a:pt x="0" y="4"/>
                  </a:lnTo>
                  <a:lnTo>
                    <a:pt x="0" y="4"/>
                  </a:lnTo>
                  <a:lnTo>
                    <a:pt x="1" y="5"/>
                  </a:lnTo>
                  <a:lnTo>
                    <a:pt x="3"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4" name="Freeform 323"/>
            <p:cNvSpPr>
              <a:spLocks/>
            </p:cNvSpPr>
            <p:nvPr/>
          </p:nvSpPr>
          <p:spPr bwMode="auto">
            <a:xfrm>
              <a:off x="7907010" y="3550397"/>
              <a:ext cx="54512" cy="17419"/>
            </a:xfrm>
            <a:custGeom>
              <a:avLst/>
              <a:gdLst/>
              <a:ahLst/>
              <a:cxnLst>
                <a:cxn ang="0">
                  <a:pos x="2" y="0"/>
                </a:cxn>
                <a:cxn ang="0">
                  <a:pos x="0" y="2"/>
                </a:cxn>
                <a:cxn ang="0">
                  <a:pos x="0" y="2"/>
                </a:cxn>
                <a:cxn ang="0">
                  <a:pos x="0" y="3"/>
                </a:cxn>
                <a:cxn ang="0">
                  <a:pos x="0" y="4"/>
                </a:cxn>
                <a:cxn ang="0">
                  <a:pos x="0" y="4"/>
                </a:cxn>
                <a:cxn ang="0">
                  <a:pos x="1" y="2"/>
                </a:cxn>
                <a:cxn ang="0">
                  <a:pos x="2" y="4"/>
                </a:cxn>
                <a:cxn ang="0">
                  <a:pos x="4" y="4"/>
                </a:cxn>
                <a:cxn ang="0">
                  <a:pos x="4" y="4"/>
                </a:cxn>
                <a:cxn ang="0">
                  <a:pos x="4" y="4"/>
                </a:cxn>
                <a:cxn ang="0">
                  <a:pos x="5" y="3"/>
                </a:cxn>
                <a:cxn ang="0">
                  <a:pos x="6" y="4"/>
                </a:cxn>
                <a:cxn ang="0">
                  <a:pos x="8" y="4"/>
                </a:cxn>
                <a:cxn ang="0">
                  <a:pos x="9" y="4"/>
                </a:cxn>
                <a:cxn ang="0">
                  <a:pos x="9" y="4"/>
                </a:cxn>
                <a:cxn ang="0">
                  <a:pos x="11" y="4"/>
                </a:cxn>
                <a:cxn ang="0">
                  <a:pos x="15" y="6"/>
                </a:cxn>
                <a:cxn ang="0">
                  <a:pos x="16" y="5"/>
                </a:cxn>
                <a:cxn ang="0">
                  <a:pos x="16" y="4"/>
                </a:cxn>
                <a:cxn ang="0">
                  <a:pos x="15" y="4"/>
                </a:cxn>
                <a:cxn ang="0">
                  <a:pos x="15" y="4"/>
                </a:cxn>
                <a:cxn ang="0">
                  <a:pos x="14" y="2"/>
                </a:cxn>
                <a:cxn ang="0">
                  <a:pos x="13" y="1"/>
                </a:cxn>
                <a:cxn ang="0">
                  <a:pos x="12" y="1"/>
                </a:cxn>
                <a:cxn ang="0">
                  <a:pos x="11" y="1"/>
                </a:cxn>
                <a:cxn ang="0">
                  <a:pos x="9" y="0"/>
                </a:cxn>
                <a:cxn ang="0">
                  <a:pos x="7" y="0"/>
                </a:cxn>
                <a:cxn ang="0">
                  <a:pos x="6" y="0"/>
                </a:cxn>
                <a:cxn ang="0">
                  <a:pos x="5" y="0"/>
                </a:cxn>
                <a:cxn ang="0">
                  <a:pos x="2" y="0"/>
                </a:cxn>
              </a:cxnLst>
              <a:rect l="0" t="0" r="r" b="b"/>
              <a:pathLst>
                <a:path w="16" h="6">
                  <a:moveTo>
                    <a:pt x="2" y="0"/>
                  </a:moveTo>
                  <a:lnTo>
                    <a:pt x="0" y="2"/>
                  </a:lnTo>
                  <a:lnTo>
                    <a:pt x="0" y="2"/>
                  </a:lnTo>
                  <a:lnTo>
                    <a:pt x="0" y="3"/>
                  </a:lnTo>
                  <a:lnTo>
                    <a:pt x="0" y="4"/>
                  </a:lnTo>
                  <a:lnTo>
                    <a:pt x="0" y="4"/>
                  </a:lnTo>
                  <a:lnTo>
                    <a:pt x="1" y="2"/>
                  </a:lnTo>
                  <a:lnTo>
                    <a:pt x="2" y="4"/>
                  </a:lnTo>
                  <a:lnTo>
                    <a:pt x="4" y="4"/>
                  </a:lnTo>
                  <a:lnTo>
                    <a:pt x="4" y="4"/>
                  </a:lnTo>
                  <a:lnTo>
                    <a:pt x="4" y="4"/>
                  </a:lnTo>
                  <a:lnTo>
                    <a:pt x="5" y="3"/>
                  </a:lnTo>
                  <a:lnTo>
                    <a:pt x="6" y="4"/>
                  </a:lnTo>
                  <a:lnTo>
                    <a:pt x="8" y="4"/>
                  </a:lnTo>
                  <a:lnTo>
                    <a:pt x="9" y="4"/>
                  </a:lnTo>
                  <a:lnTo>
                    <a:pt x="9" y="4"/>
                  </a:lnTo>
                  <a:lnTo>
                    <a:pt x="11" y="4"/>
                  </a:lnTo>
                  <a:lnTo>
                    <a:pt x="15" y="6"/>
                  </a:lnTo>
                  <a:lnTo>
                    <a:pt x="16" y="5"/>
                  </a:lnTo>
                  <a:lnTo>
                    <a:pt x="16" y="4"/>
                  </a:lnTo>
                  <a:lnTo>
                    <a:pt x="15" y="4"/>
                  </a:lnTo>
                  <a:lnTo>
                    <a:pt x="15" y="4"/>
                  </a:lnTo>
                  <a:lnTo>
                    <a:pt x="14" y="2"/>
                  </a:lnTo>
                  <a:lnTo>
                    <a:pt x="13" y="1"/>
                  </a:lnTo>
                  <a:lnTo>
                    <a:pt x="12" y="1"/>
                  </a:lnTo>
                  <a:lnTo>
                    <a:pt x="11" y="1"/>
                  </a:lnTo>
                  <a:lnTo>
                    <a:pt x="9" y="0"/>
                  </a:lnTo>
                  <a:lnTo>
                    <a:pt x="7" y="0"/>
                  </a:lnTo>
                  <a:lnTo>
                    <a:pt x="6" y="0"/>
                  </a:lnTo>
                  <a:lnTo>
                    <a:pt x="5"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5" name="Freeform 324"/>
            <p:cNvSpPr>
              <a:spLocks/>
            </p:cNvSpPr>
            <p:nvPr/>
          </p:nvSpPr>
          <p:spPr bwMode="auto">
            <a:xfrm>
              <a:off x="7958115" y="3521366"/>
              <a:ext cx="6814" cy="5806"/>
            </a:xfrm>
            <a:custGeom>
              <a:avLst/>
              <a:gdLst/>
              <a:ahLst/>
              <a:cxnLst>
                <a:cxn ang="0">
                  <a:pos x="1" y="2"/>
                </a:cxn>
                <a:cxn ang="0">
                  <a:pos x="2" y="2"/>
                </a:cxn>
                <a:cxn ang="0">
                  <a:pos x="2" y="0"/>
                </a:cxn>
                <a:cxn ang="0">
                  <a:pos x="1" y="0"/>
                </a:cxn>
                <a:cxn ang="0">
                  <a:pos x="0" y="0"/>
                </a:cxn>
                <a:cxn ang="0">
                  <a:pos x="1" y="2"/>
                </a:cxn>
                <a:cxn ang="0">
                  <a:pos x="1" y="2"/>
                </a:cxn>
              </a:cxnLst>
              <a:rect l="0" t="0" r="r" b="b"/>
              <a:pathLst>
                <a:path w="2" h="2">
                  <a:moveTo>
                    <a:pt x="1" y="2"/>
                  </a:moveTo>
                  <a:lnTo>
                    <a:pt x="2" y="2"/>
                  </a:lnTo>
                  <a:lnTo>
                    <a:pt x="2" y="0"/>
                  </a:lnTo>
                  <a:lnTo>
                    <a:pt x="1" y="0"/>
                  </a:lnTo>
                  <a:lnTo>
                    <a:pt x="0" y="0"/>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6" name="Freeform 325"/>
            <p:cNvSpPr>
              <a:spLocks/>
            </p:cNvSpPr>
            <p:nvPr/>
          </p:nvSpPr>
          <p:spPr bwMode="auto">
            <a:xfrm>
              <a:off x="8046696" y="3518462"/>
              <a:ext cx="17035" cy="8710"/>
            </a:xfrm>
            <a:custGeom>
              <a:avLst/>
              <a:gdLst/>
              <a:ahLst/>
              <a:cxnLst>
                <a:cxn ang="0">
                  <a:pos x="3" y="0"/>
                </a:cxn>
                <a:cxn ang="0">
                  <a:pos x="2" y="0"/>
                </a:cxn>
                <a:cxn ang="0">
                  <a:pos x="2" y="0"/>
                </a:cxn>
                <a:cxn ang="0">
                  <a:pos x="0" y="0"/>
                </a:cxn>
                <a:cxn ang="0">
                  <a:pos x="0" y="0"/>
                </a:cxn>
                <a:cxn ang="0">
                  <a:pos x="3" y="1"/>
                </a:cxn>
                <a:cxn ang="0">
                  <a:pos x="3" y="2"/>
                </a:cxn>
                <a:cxn ang="0">
                  <a:pos x="3" y="3"/>
                </a:cxn>
                <a:cxn ang="0">
                  <a:pos x="5" y="2"/>
                </a:cxn>
                <a:cxn ang="0">
                  <a:pos x="5" y="2"/>
                </a:cxn>
                <a:cxn ang="0">
                  <a:pos x="4" y="1"/>
                </a:cxn>
                <a:cxn ang="0">
                  <a:pos x="3" y="0"/>
                </a:cxn>
              </a:cxnLst>
              <a:rect l="0" t="0" r="r" b="b"/>
              <a:pathLst>
                <a:path w="5" h="3">
                  <a:moveTo>
                    <a:pt x="3" y="0"/>
                  </a:moveTo>
                  <a:lnTo>
                    <a:pt x="2" y="0"/>
                  </a:lnTo>
                  <a:lnTo>
                    <a:pt x="2" y="0"/>
                  </a:lnTo>
                  <a:lnTo>
                    <a:pt x="0" y="0"/>
                  </a:lnTo>
                  <a:lnTo>
                    <a:pt x="0" y="0"/>
                  </a:lnTo>
                  <a:lnTo>
                    <a:pt x="3" y="1"/>
                  </a:lnTo>
                  <a:lnTo>
                    <a:pt x="3" y="2"/>
                  </a:lnTo>
                  <a:lnTo>
                    <a:pt x="3" y="3"/>
                  </a:lnTo>
                  <a:lnTo>
                    <a:pt x="5" y="2"/>
                  </a:lnTo>
                  <a:lnTo>
                    <a:pt x="5" y="2"/>
                  </a:lnTo>
                  <a:lnTo>
                    <a:pt x="4" y="1"/>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7" name="Freeform 326"/>
            <p:cNvSpPr>
              <a:spLocks/>
            </p:cNvSpPr>
            <p:nvPr/>
          </p:nvSpPr>
          <p:spPr bwMode="auto">
            <a:xfrm>
              <a:off x="8315847" y="3527172"/>
              <a:ext cx="3407" cy="2903"/>
            </a:xfrm>
            <a:custGeom>
              <a:avLst/>
              <a:gdLst/>
              <a:ahLst/>
              <a:cxnLst>
                <a:cxn ang="0">
                  <a:pos x="0" y="1"/>
                </a:cxn>
                <a:cxn ang="0">
                  <a:pos x="0" y="1"/>
                </a:cxn>
                <a:cxn ang="0">
                  <a:pos x="0" y="1"/>
                </a:cxn>
                <a:cxn ang="0">
                  <a:pos x="0" y="0"/>
                </a:cxn>
                <a:cxn ang="0">
                  <a:pos x="0" y="0"/>
                </a:cxn>
                <a:cxn ang="0">
                  <a:pos x="0" y="1"/>
                </a:cxn>
                <a:cxn ang="0">
                  <a:pos x="0" y="1"/>
                </a:cxn>
              </a:cxnLst>
              <a:rect l="0" t="0" r="r" b="b"/>
              <a:pathLst>
                <a:path h="1">
                  <a:moveTo>
                    <a:pt x="0" y="1"/>
                  </a:moveTo>
                  <a:lnTo>
                    <a:pt x="0" y="1"/>
                  </a:lnTo>
                  <a:lnTo>
                    <a:pt x="0" y="1"/>
                  </a:lnTo>
                  <a:lnTo>
                    <a:pt x="0" y="0"/>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8" name="Freeform 327"/>
            <p:cNvSpPr>
              <a:spLocks/>
            </p:cNvSpPr>
            <p:nvPr/>
          </p:nvSpPr>
          <p:spPr bwMode="auto">
            <a:xfrm>
              <a:off x="7896789" y="3472012"/>
              <a:ext cx="27256" cy="46451"/>
            </a:xfrm>
            <a:custGeom>
              <a:avLst/>
              <a:gdLst/>
              <a:ahLst/>
              <a:cxnLst>
                <a:cxn ang="0">
                  <a:pos x="0" y="5"/>
                </a:cxn>
                <a:cxn ang="0">
                  <a:pos x="0" y="5"/>
                </a:cxn>
                <a:cxn ang="0">
                  <a:pos x="0" y="5"/>
                </a:cxn>
                <a:cxn ang="0">
                  <a:pos x="0" y="6"/>
                </a:cxn>
                <a:cxn ang="0">
                  <a:pos x="1" y="7"/>
                </a:cxn>
                <a:cxn ang="0">
                  <a:pos x="1" y="8"/>
                </a:cxn>
                <a:cxn ang="0">
                  <a:pos x="1" y="9"/>
                </a:cxn>
                <a:cxn ang="0">
                  <a:pos x="2" y="10"/>
                </a:cxn>
                <a:cxn ang="0">
                  <a:pos x="2" y="13"/>
                </a:cxn>
                <a:cxn ang="0">
                  <a:pos x="5" y="16"/>
                </a:cxn>
                <a:cxn ang="0">
                  <a:pos x="5" y="16"/>
                </a:cxn>
                <a:cxn ang="0">
                  <a:pos x="3" y="13"/>
                </a:cxn>
                <a:cxn ang="0">
                  <a:pos x="3" y="10"/>
                </a:cxn>
                <a:cxn ang="0">
                  <a:pos x="3" y="9"/>
                </a:cxn>
                <a:cxn ang="0">
                  <a:pos x="6" y="10"/>
                </a:cxn>
                <a:cxn ang="0">
                  <a:pos x="7" y="10"/>
                </a:cxn>
                <a:cxn ang="0">
                  <a:pos x="8" y="10"/>
                </a:cxn>
                <a:cxn ang="0">
                  <a:pos x="7" y="10"/>
                </a:cxn>
                <a:cxn ang="0">
                  <a:pos x="7" y="9"/>
                </a:cxn>
                <a:cxn ang="0">
                  <a:pos x="7" y="9"/>
                </a:cxn>
                <a:cxn ang="0">
                  <a:pos x="5" y="8"/>
                </a:cxn>
                <a:cxn ang="0">
                  <a:pos x="5" y="8"/>
                </a:cxn>
                <a:cxn ang="0">
                  <a:pos x="7" y="6"/>
                </a:cxn>
                <a:cxn ang="0">
                  <a:pos x="7" y="5"/>
                </a:cxn>
                <a:cxn ang="0">
                  <a:pos x="7" y="4"/>
                </a:cxn>
                <a:cxn ang="0">
                  <a:pos x="7" y="4"/>
                </a:cxn>
                <a:cxn ang="0">
                  <a:pos x="6" y="4"/>
                </a:cxn>
                <a:cxn ang="0">
                  <a:pos x="5" y="4"/>
                </a:cxn>
                <a:cxn ang="0">
                  <a:pos x="3" y="6"/>
                </a:cxn>
                <a:cxn ang="0">
                  <a:pos x="2" y="7"/>
                </a:cxn>
                <a:cxn ang="0">
                  <a:pos x="1" y="7"/>
                </a:cxn>
                <a:cxn ang="0">
                  <a:pos x="1" y="7"/>
                </a:cxn>
                <a:cxn ang="0">
                  <a:pos x="3" y="5"/>
                </a:cxn>
                <a:cxn ang="0">
                  <a:pos x="3" y="4"/>
                </a:cxn>
                <a:cxn ang="0">
                  <a:pos x="3" y="2"/>
                </a:cxn>
                <a:cxn ang="0">
                  <a:pos x="3" y="2"/>
                </a:cxn>
                <a:cxn ang="0">
                  <a:pos x="3" y="2"/>
                </a:cxn>
                <a:cxn ang="0">
                  <a:pos x="3" y="1"/>
                </a:cxn>
                <a:cxn ang="0">
                  <a:pos x="3" y="0"/>
                </a:cxn>
                <a:cxn ang="0">
                  <a:pos x="3" y="0"/>
                </a:cxn>
                <a:cxn ang="0">
                  <a:pos x="3" y="0"/>
                </a:cxn>
                <a:cxn ang="0">
                  <a:pos x="3" y="0"/>
                </a:cxn>
                <a:cxn ang="0">
                  <a:pos x="1" y="1"/>
                </a:cxn>
                <a:cxn ang="0">
                  <a:pos x="0" y="5"/>
                </a:cxn>
              </a:cxnLst>
              <a:rect l="0" t="0" r="r" b="b"/>
              <a:pathLst>
                <a:path w="8" h="16">
                  <a:moveTo>
                    <a:pt x="0" y="5"/>
                  </a:moveTo>
                  <a:lnTo>
                    <a:pt x="0" y="5"/>
                  </a:lnTo>
                  <a:lnTo>
                    <a:pt x="0" y="5"/>
                  </a:lnTo>
                  <a:lnTo>
                    <a:pt x="0" y="6"/>
                  </a:lnTo>
                  <a:lnTo>
                    <a:pt x="1" y="7"/>
                  </a:lnTo>
                  <a:lnTo>
                    <a:pt x="1" y="8"/>
                  </a:lnTo>
                  <a:lnTo>
                    <a:pt x="1" y="9"/>
                  </a:lnTo>
                  <a:lnTo>
                    <a:pt x="2" y="10"/>
                  </a:lnTo>
                  <a:lnTo>
                    <a:pt x="2" y="13"/>
                  </a:lnTo>
                  <a:lnTo>
                    <a:pt x="5" y="16"/>
                  </a:lnTo>
                  <a:lnTo>
                    <a:pt x="5" y="16"/>
                  </a:lnTo>
                  <a:lnTo>
                    <a:pt x="3" y="13"/>
                  </a:lnTo>
                  <a:lnTo>
                    <a:pt x="3" y="10"/>
                  </a:lnTo>
                  <a:lnTo>
                    <a:pt x="3" y="9"/>
                  </a:lnTo>
                  <a:lnTo>
                    <a:pt x="6" y="10"/>
                  </a:lnTo>
                  <a:lnTo>
                    <a:pt x="7" y="10"/>
                  </a:lnTo>
                  <a:lnTo>
                    <a:pt x="8" y="10"/>
                  </a:lnTo>
                  <a:lnTo>
                    <a:pt x="7" y="10"/>
                  </a:lnTo>
                  <a:lnTo>
                    <a:pt x="7" y="9"/>
                  </a:lnTo>
                  <a:lnTo>
                    <a:pt x="7" y="9"/>
                  </a:lnTo>
                  <a:lnTo>
                    <a:pt x="5" y="8"/>
                  </a:lnTo>
                  <a:lnTo>
                    <a:pt x="5" y="8"/>
                  </a:lnTo>
                  <a:lnTo>
                    <a:pt x="7" y="6"/>
                  </a:lnTo>
                  <a:lnTo>
                    <a:pt x="7" y="5"/>
                  </a:lnTo>
                  <a:lnTo>
                    <a:pt x="7" y="4"/>
                  </a:lnTo>
                  <a:lnTo>
                    <a:pt x="7" y="4"/>
                  </a:lnTo>
                  <a:lnTo>
                    <a:pt x="6" y="4"/>
                  </a:lnTo>
                  <a:lnTo>
                    <a:pt x="5" y="4"/>
                  </a:lnTo>
                  <a:lnTo>
                    <a:pt x="3" y="6"/>
                  </a:lnTo>
                  <a:lnTo>
                    <a:pt x="2" y="7"/>
                  </a:lnTo>
                  <a:lnTo>
                    <a:pt x="1" y="7"/>
                  </a:lnTo>
                  <a:lnTo>
                    <a:pt x="1" y="7"/>
                  </a:lnTo>
                  <a:lnTo>
                    <a:pt x="3" y="5"/>
                  </a:lnTo>
                  <a:lnTo>
                    <a:pt x="3" y="4"/>
                  </a:lnTo>
                  <a:lnTo>
                    <a:pt x="3" y="2"/>
                  </a:lnTo>
                  <a:lnTo>
                    <a:pt x="3" y="2"/>
                  </a:lnTo>
                  <a:lnTo>
                    <a:pt x="3" y="2"/>
                  </a:lnTo>
                  <a:lnTo>
                    <a:pt x="3" y="1"/>
                  </a:lnTo>
                  <a:lnTo>
                    <a:pt x="3" y="0"/>
                  </a:lnTo>
                  <a:lnTo>
                    <a:pt x="3" y="0"/>
                  </a:lnTo>
                  <a:lnTo>
                    <a:pt x="3" y="0"/>
                  </a:lnTo>
                  <a:lnTo>
                    <a:pt x="3" y="0"/>
                  </a:lnTo>
                  <a:lnTo>
                    <a:pt x="1" y="1"/>
                  </a:lnTo>
                  <a:lnTo>
                    <a:pt x="0"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9" name="Freeform 328"/>
            <p:cNvSpPr>
              <a:spLocks/>
            </p:cNvSpPr>
            <p:nvPr/>
          </p:nvSpPr>
          <p:spPr bwMode="auto">
            <a:xfrm>
              <a:off x="7913824" y="3466205"/>
              <a:ext cx="6814" cy="8710"/>
            </a:xfrm>
            <a:custGeom>
              <a:avLst/>
              <a:gdLst/>
              <a:ahLst/>
              <a:cxnLst>
                <a:cxn ang="0">
                  <a:pos x="2" y="1"/>
                </a:cxn>
                <a:cxn ang="0">
                  <a:pos x="2" y="0"/>
                </a:cxn>
                <a:cxn ang="0">
                  <a:pos x="2" y="0"/>
                </a:cxn>
                <a:cxn ang="0">
                  <a:pos x="2" y="0"/>
                </a:cxn>
                <a:cxn ang="0">
                  <a:pos x="1" y="0"/>
                </a:cxn>
                <a:cxn ang="0">
                  <a:pos x="0" y="0"/>
                </a:cxn>
                <a:cxn ang="0">
                  <a:pos x="0" y="1"/>
                </a:cxn>
                <a:cxn ang="0">
                  <a:pos x="0" y="3"/>
                </a:cxn>
                <a:cxn ang="0">
                  <a:pos x="2" y="3"/>
                </a:cxn>
                <a:cxn ang="0">
                  <a:pos x="2" y="1"/>
                </a:cxn>
              </a:cxnLst>
              <a:rect l="0" t="0" r="r" b="b"/>
              <a:pathLst>
                <a:path w="2" h="3">
                  <a:moveTo>
                    <a:pt x="2" y="1"/>
                  </a:moveTo>
                  <a:lnTo>
                    <a:pt x="2" y="0"/>
                  </a:lnTo>
                  <a:lnTo>
                    <a:pt x="2" y="0"/>
                  </a:lnTo>
                  <a:lnTo>
                    <a:pt x="2" y="0"/>
                  </a:lnTo>
                  <a:lnTo>
                    <a:pt x="1" y="0"/>
                  </a:lnTo>
                  <a:lnTo>
                    <a:pt x="0" y="0"/>
                  </a:lnTo>
                  <a:lnTo>
                    <a:pt x="0" y="1"/>
                  </a:lnTo>
                  <a:lnTo>
                    <a:pt x="0" y="3"/>
                  </a:lnTo>
                  <a:lnTo>
                    <a:pt x="2" y="3"/>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0" name="Freeform 329"/>
            <p:cNvSpPr>
              <a:spLocks/>
            </p:cNvSpPr>
            <p:nvPr/>
          </p:nvSpPr>
          <p:spPr bwMode="auto">
            <a:xfrm>
              <a:off x="8411243" y="3593945"/>
              <a:ext cx="23849" cy="20322"/>
            </a:xfrm>
            <a:custGeom>
              <a:avLst/>
              <a:gdLst/>
              <a:ahLst/>
              <a:cxnLst>
                <a:cxn ang="0">
                  <a:pos x="1" y="0"/>
                </a:cxn>
                <a:cxn ang="0">
                  <a:pos x="0" y="0"/>
                </a:cxn>
                <a:cxn ang="0">
                  <a:pos x="0" y="1"/>
                </a:cxn>
                <a:cxn ang="0">
                  <a:pos x="1" y="3"/>
                </a:cxn>
                <a:cxn ang="0">
                  <a:pos x="3" y="4"/>
                </a:cxn>
                <a:cxn ang="0">
                  <a:pos x="3" y="6"/>
                </a:cxn>
                <a:cxn ang="0">
                  <a:pos x="3" y="7"/>
                </a:cxn>
                <a:cxn ang="0">
                  <a:pos x="5" y="7"/>
                </a:cxn>
                <a:cxn ang="0">
                  <a:pos x="5" y="7"/>
                </a:cxn>
                <a:cxn ang="0">
                  <a:pos x="6" y="7"/>
                </a:cxn>
                <a:cxn ang="0">
                  <a:pos x="7" y="7"/>
                </a:cxn>
                <a:cxn ang="0">
                  <a:pos x="7" y="7"/>
                </a:cxn>
                <a:cxn ang="0">
                  <a:pos x="7" y="5"/>
                </a:cxn>
                <a:cxn ang="0">
                  <a:pos x="1" y="0"/>
                </a:cxn>
              </a:cxnLst>
              <a:rect l="0" t="0" r="r" b="b"/>
              <a:pathLst>
                <a:path w="7" h="7">
                  <a:moveTo>
                    <a:pt x="1" y="0"/>
                  </a:moveTo>
                  <a:lnTo>
                    <a:pt x="0" y="0"/>
                  </a:lnTo>
                  <a:lnTo>
                    <a:pt x="0" y="1"/>
                  </a:lnTo>
                  <a:lnTo>
                    <a:pt x="1" y="3"/>
                  </a:lnTo>
                  <a:lnTo>
                    <a:pt x="3" y="4"/>
                  </a:lnTo>
                  <a:lnTo>
                    <a:pt x="3" y="6"/>
                  </a:lnTo>
                  <a:lnTo>
                    <a:pt x="3" y="7"/>
                  </a:lnTo>
                  <a:lnTo>
                    <a:pt x="5" y="7"/>
                  </a:lnTo>
                  <a:lnTo>
                    <a:pt x="5" y="7"/>
                  </a:lnTo>
                  <a:lnTo>
                    <a:pt x="6" y="7"/>
                  </a:lnTo>
                  <a:lnTo>
                    <a:pt x="7" y="7"/>
                  </a:lnTo>
                  <a:lnTo>
                    <a:pt x="7" y="7"/>
                  </a:lnTo>
                  <a:lnTo>
                    <a:pt x="7" y="5"/>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1" name="Freeform 330"/>
            <p:cNvSpPr>
              <a:spLocks/>
            </p:cNvSpPr>
            <p:nvPr/>
          </p:nvSpPr>
          <p:spPr bwMode="auto">
            <a:xfrm>
              <a:off x="8867778" y="3643299"/>
              <a:ext cx="3407" cy="2903"/>
            </a:xfrm>
            <a:custGeom>
              <a:avLst/>
              <a:gdLst/>
              <a:ahLst/>
              <a:cxnLst>
                <a:cxn ang="0">
                  <a:pos x="0" y="0"/>
                </a:cxn>
                <a:cxn ang="0">
                  <a:pos x="0" y="0"/>
                </a:cxn>
                <a:cxn ang="0">
                  <a:pos x="0" y="1"/>
                </a:cxn>
                <a:cxn ang="0">
                  <a:pos x="0" y="1"/>
                </a:cxn>
                <a:cxn ang="0">
                  <a:pos x="0" y="0"/>
                </a:cxn>
                <a:cxn ang="0">
                  <a:pos x="0" y="0"/>
                </a:cxn>
              </a:cxnLst>
              <a:rect l="0" t="0" r="r" b="b"/>
              <a:pathLst>
                <a:path h="1">
                  <a:moveTo>
                    <a:pt x="0" y="0"/>
                  </a:moveTo>
                  <a:lnTo>
                    <a:pt x="0" y="0"/>
                  </a:lnTo>
                  <a:lnTo>
                    <a:pt x="0" y="1"/>
                  </a:lnTo>
                  <a:lnTo>
                    <a:pt x="0"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2" name="Freeform 331"/>
            <p:cNvSpPr>
              <a:spLocks/>
            </p:cNvSpPr>
            <p:nvPr/>
          </p:nvSpPr>
          <p:spPr bwMode="auto">
            <a:xfrm>
              <a:off x="7835464" y="3637493"/>
              <a:ext cx="3407" cy="5806"/>
            </a:xfrm>
            <a:custGeom>
              <a:avLst/>
              <a:gdLst/>
              <a:ahLst/>
              <a:cxnLst>
                <a:cxn ang="0">
                  <a:pos x="0" y="2"/>
                </a:cxn>
                <a:cxn ang="0">
                  <a:pos x="1" y="1"/>
                </a:cxn>
                <a:cxn ang="0">
                  <a:pos x="1" y="0"/>
                </a:cxn>
                <a:cxn ang="0">
                  <a:pos x="0" y="1"/>
                </a:cxn>
                <a:cxn ang="0">
                  <a:pos x="0" y="1"/>
                </a:cxn>
                <a:cxn ang="0">
                  <a:pos x="0" y="2"/>
                </a:cxn>
                <a:cxn ang="0">
                  <a:pos x="0" y="2"/>
                </a:cxn>
              </a:cxnLst>
              <a:rect l="0" t="0" r="r" b="b"/>
              <a:pathLst>
                <a:path w="1" h="2">
                  <a:moveTo>
                    <a:pt x="0" y="2"/>
                  </a:moveTo>
                  <a:lnTo>
                    <a:pt x="1" y="1"/>
                  </a:lnTo>
                  <a:lnTo>
                    <a:pt x="1" y="0"/>
                  </a:lnTo>
                  <a:lnTo>
                    <a:pt x="0" y="1"/>
                  </a:lnTo>
                  <a:lnTo>
                    <a:pt x="0" y="1"/>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3" name="Freeform 332"/>
            <p:cNvSpPr>
              <a:spLocks/>
            </p:cNvSpPr>
            <p:nvPr/>
          </p:nvSpPr>
          <p:spPr bwMode="auto">
            <a:xfrm>
              <a:off x="9072196" y="3811683"/>
              <a:ext cx="3407" cy="2903"/>
            </a:xfrm>
            <a:custGeom>
              <a:avLst/>
              <a:gdLst/>
              <a:ahLst/>
              <a:cxnLst>
                <a:cxn ang="0">
                  <a:pos x="0" y="0"/>
                </a:cxn>
                <a:cxn ang="0">
                  <a:pos x="0" y="1"/>
                </a:cxn>
                <a:cxn ang="0">
                  <a:pos x="0" y="1"/>
                </a:cxn>
                <a:cxn ang="0">
                  <a:pos x="0" y="1"/>
                </a:cxn>
                <a:cxn ang="0">
                  <a:pos x="0" y="1"/>
                </a:cxn>
                <a:cxn ang="0">
                  <a:pos x="0" y="0"/>
                </a:cxn>
                <a:cxn ang="0">
                  <a:pos x="0" y="0"/>
                </a:cxn>
              </a:cxnLst>
              <a:rect l="0" t="0" r="r" b="b"/>
              <a:pathLst>
                <a:path h="1">
                  <a:moveTo>
                    <a:pt x="0" y="0"/>
                  </a:moveTo>
                  <a:lnTo>
                    <a:pt x="0" y="1"/>
                  </a:lnTo>
                  <a:lnTo>
                    <a:pt x="0" y="1"/>
                  </a:lnTo>
                  <a:lnTo>
                    <a:pt x="0" y="1"/>
                  </a:lnTo>
                  <a:lnTo>
                    <a:pt x="0"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4" name="Freeform 333"/>
            <p:cNvSpPr>
              <a:spLocks/>
            </p:cNvSpPr>
            <p:nvPr/>
          </p:nvSpPr>
          <p:spPr bwMode="auto">
            <a:xfrm>
              <a:off x="7736662" y="3477818"/>
              <a:ext cx="119244" cy="119030"/>
            </a:xfrm>
            <a:custGeom>
              <a:avLst/>
              <a:gdLst/>
              <a:ahLst/>
              <a:cxnLst>
                <a:cxn ang="0">
                  <a:pos x="5" y="14"/>
                </a:cxn>
                <a:cxn ang="0">
                  <a:pos x="3" y="17"/>
                </a:cxn>
                <a:cxn ang="0">
                  <a:pos x="0" y="25"/>
                </a:cxn>
                <a:cxn ang="0">
                  <a:pos x="1" y="29"/>
                </a:cxn>
                <a:cxn ang="0">
                  <a:pos x="4" y="32"/>
                </a:cxn>
                <a:cxn ang="0">
                  <a:pos x="3" y="39"/>
                </a:cxn>
                <a:cxn ang="0">
                  <a:pos x="4" y="41"/>
                </a:cxn>
                <a:cxn ang="0">
                  <a:pos x="9" y="40"/>
                </a:cxn>
                <a:cxn ang="0">
                  <a:pos x="9" y="36"/>
                </a:cxn>
                <a:cxn ang="0">
                  <a:pos x="9" y="29"/>
                </a:cxn>
                <a:cxn ang="0">
                  <a:pos x="8" y="25"/>
                </a:cxn>
                <a:cxn ang="0">
                  <a:pos x="12" y="25"/>
                </a:cxn>
                <a:cxn ang="0">
                  <a:pos x="13" y="27"/>
                </a:cxn>
                <a:cxn ang="0">
                  <a:pos x="12" y="30"/>
                </a:cxn>
                <a:cxn ang="0">
                  <a:pos x="15" y="32"/>
                </a:cxn>
                <a:cxn ang="0">
                  <a:pos x="15" y="36"/>
                </a:cxn>
                <a:cxn ang="0">
                  <a:pos x="17" y="36"/>
                </a:cxn>
                <a:cxn ang="0">
                  <a:pos x="18" y="35"/>
                </a:cxn>
                <a:cxn ang="0">
                  <a:pos x="21" y="34"/>
                </a:cxn>
                <a:cxn ang="0">
                  <a:pos x="22" y="32"/>
                </a:cxn>
                <a:cxn ang="0">
                  <a:pos x="21" y="32"/>
                </a:cxn>
                <a:cxn ang="0">
                  <a:pos x="20" y="31"/>
                </a:cxn>
                <a:cxn ang="0">
                  <a:pos x="19" y="29"/>
                </a:cxn>
                <a:cxn ang="0">
                  <a:pos x="20" y="28"/>
                </a:cxn>
                <a:cxn ang="0">
                  <a:pos x="19" y="27"/>
                </a:cxn>
                <a:cxn ang="0">
                  <a:pos x="18" y="25"/>
                </a:cxn>
                <a:cxn ang="0">
                  <a:pos x="14" y="21"/>
                </a:cxn>
                <a:cxn ang="0">
                  <a:pos x="15" y="20"/>
                </a:cxn>
                <a:cxn ang="0">
                  <a:pos x="22" y="15"/>
                </a:cxn>
                <a:cxn ang="0">
                  <a:pos x="25" y="15"/>
                </a:cxn>
                <a:cxn ang="0">
                  <a:pos x="25" y="14"/>
                </a:cxn>
                <a:cxn ang="0">
                  <a:pos x="24" y="13"/>
                </a:cxn>
                <a:cxn ang="0">
                  <a:pos x="22" y="14"/>
                </a:cxn>
                <a:cxn ang="0">
                  <a:pos x="18" y="15"/>
                </a:cxn>
                <a:cxn ang="0">
                  <a:pos x="17" y="15"/>
                </a:cxn>
                <a:cxn ang="0">
                  <a:pos x="14" y="15"/>
                </a:cxn>
                <a:cxn ang="0">
                  <a:pos x="13" y="18"/>
                </a:cxn>
                <a:cxn ang="0">
                  <a:pos x="9" y="15"/>
                </a:cxn>
                <a:cxn ang="0">
                  <a:pos x="7" y="14"/>
                </a:cxn>
                <a:cxn ang="0">
                  <a:pos x="9" y="7"/>
                </a:cxn>
                <a:cxn ang="0">
                  <a:pos x="14" y="7"/>
                </a:cxn>
                <a:cxn ang="0">
                  <a:pos x="15" y="7"/>
                </a:cxn>
                <a:cxn ang="0">
                  <a:pos x="16" y="7"/>
                </a:cxn>
                <a:cxn ang="0">
                  <a:pos x="24" y="7"/>
                </a:cxn>
                <a:cxn ang="0">
                  <a:pos x="30" y="8"/>
                </a:cxn>
                <a:cxn ang="0">
                  <a:pos x="35" y="3"/>
                </a:cxn>
                <a:cxn ang="0">
                  <a:pos x="35" y="1"/>
                </a:cxn>
                <a:cxn ang="0">
                  <a:pos x="34" y="0"/>
                </a:cxn>
                <a:cxn ang="0">
                  <a:pos x="29" y="4"/>
                </a:cxn>
                <a:cxn ang="0">
                  <a:pos x="24" y="4"/>
                </a:cxn>
                <a:cxn ang="0">
                  <a:pos x="22" y="5"/>
                </a:cxn>
                <a:cxn ang="0">
                  <a:pos x="21" y="5"/>
                </a:cxn>
                <a:cxn ang="0">
                  <a:pos x="15" y="3"/>
                </a:cxn>
                <a:cxn ang="0">
                  <a:pos x="14" y="3"/>
                </a:cxn>
                <a:cxn ang="0">
                  <a:pos x="11" y="3"/>
                </a:cxn>
                <a:cxn ang="0">
                  <a:pos x="10" y="4"/>
                </a:cxn>
                <a:cxn ang="0">
                  <a:pos x="9" y="6"/>
                </a:cxn>
                <a:cxn ang="0">
                  <a:pos x="7" y="5"/>
                </a:cxn>
                <a:cxn ang="0">
                  <a:pos x="6" y="7"/>
                </a:cxn>
                <a:cxn ang="0">
                  <a:pos x="5" y="10"/>
                </a:cxn>
                <a:cxn ang="0">
                  <a:pos x="6" y="11"/>
                </a:cxn>
                <a:cxn ang="0">
                  <a:pos x="5" y="13"/>
                </a:cxn>
              </a:cxnLst>
              <a:rect l="0" t="0" r="r" b="b"/>
              <a:pathLst>
                <a:path w="35" h="41">
                  <a:moveTo>
                    <a:pt x="5" y="13"/>
                  </a:moveTo>
                  <a:lnTo>
                    <a:pt x="5" y="14"/>
                  </a:lnTo>
                  <a:lnTo>
                    <a:pt x="4" y="14"/>
                  </a:lnTo>
                  <a:lnTo>
                    <a:pt x="3" y="17"/>
                  </a:lnTo>
                  <a:lnTo>
                    <a:pt x="3" y="20"/>
                  </a:lnTo>
                  <a:lnTo>
                    <a:pt x="0" y="25"/>
                  </a:lnTo>
                  <a:lnTo>
                    <a:pt x="0" y="28"/>
                  </a:lnTo>
                  <a:lnTo>
                    <a:pt x="1" y="29"/>
                  </a:lnTo>
                  <a:lnTo>
                    <a:pt x="3" y="29"/>
                  </a:lnTo>
                  <a:lnTo>
                    <a:pt x="4" y="32"/>
                  </a:lnTo>
                  <a:lnTo>
                    <a:pt x="4" y="32"/>
                  </a:lnTo>
                  <a:lnTo>
                    <a:pt x="3" y="39"/>
                  </a:lnTo>
                  <a:lnTo>
                    <a:pt x="3" y="40"/>
                  </a:lnTo>
                  <a:lnTo>
                    <a:pt x="4" y="41"/>
                  </a:lnTo>
                  <a:lnTo>
                    <a:pt x="9" y="40"/>
                  </a:lnTo>
                  <a:lnTo>
                    <a:pt x="9" y="40"/>
                  </a:lnTo>
                  <a:lnTo>
                    <a:pt x="8" y="37"/>
                  </a:lnTo>
                  <a:lnTo>
                    <a:pt x="9" y="36"/>
                  </a:lnTo>
                  <a:lnTo>
                    <a:pt x="9" y="35"/>
                  </a:lnTo>
                  <a:lnTo>
                    <a:pt x="9" y="29"/>
                  </a:lnTo>
                  <a:lnTo>
                    <a:pt x="8" y="27"/>
                  </a:lnTo>
                  <a:lnTo>
                    <a:pt x="8" y="25"/>
                  </a:lnTo>
                  <a:lnTo>
                    <a:pt x="10" y="24"/>
                  </a:lnTo>
                  <a:lnTo>
                    <a:pt x="12" y="25"/>
                  </a:lnTo>
                  <a:lnTo>
                    <a:pt x="12" y="25"/>
                  </a:lnTo>
                  <a:lnTo>
                    <a:pt x="13" y="27"/>
                  </a:lnTo>
                  <a:lnTo>
                    <a:pt x="12" y="29"/>
                  </a:lnTo>
                  <a:lnTo>
                    <a:pt x="12" y="30"/>
                  </a:lnTo>
                  <a:lnTo>
                    <a:pt x="14" y="32"/>
                  </a:lnTo>
                  <a:lnTo>
                    <a:pt x="15" y="32"/>
                  </a:lnTo>
                  <a:lnTo>
                    <a:pt x="15" y="34"/>
                  </a:lnTo>
                  <a:lnTo>
                    <a:pt x="15" y="36"/>
                  </a:lnTo>
                  <a:lnTo>
                    <a:pt x="15" y="36"/>
                  </a:lnTo>
                  <a:lnTo>
                    <a:pt x="17" y="36"/>
                  </a:lnTo>
                  <a:lnTo>
                    <a:pt x="18" y="36"/>
                  </a:lnTo>
                  <a:lnTo>
                    <a:pt x="18" y="35"/>
                  </a:lnTo>
                  <a:lnTo>
                    <a:pt x="20" y="34"/>
                  </a:lnTo>
                  <a:lnTo>
                    <a:pt x="21" y="34"/>
                  </a:lnTo>
                  <a:lnTo>
                    <a:pt x="22" y="33"/>
                  </a:lnTo>
                  <a:lnTo>
                    <a:pt x="22" y="32"/>
                  </a:lnTo>
                  <a:lnTo>
                    <a:pt x="21" y="32"/>
                  </a:lnTo>
                  <a:lnTo>
                    <a:pt x="21" y="32"/>
                  </a:lnTo>
                  <a:lnTo>
                    <a:pt x="21" y="31"/>
                  </a:lnTo>
                  <a:lnTo>
                    <a:pt x="20" y="31"/>
                  </a:lnTo>
                  <a:lnTo>
                    <a:pt x="19" y="30"/>
                  </a:lnTo>
                  <a:lnTo>
                    <a:pt x="19" y="29"/>
                  </a:lnTo>
                  <a:lnTo>
                    <a:pt x="19" y="29"/>
                  </a:lnTo>
                  <a:lnTo>
                    <a:pt x="20" y="28"/>
                  </a:lnTo>
                  <a:lnTo>
                    <a:pt x="20" y="28"/>
                  </a:lnTo>
                  <a:lnTo>
                    <a:pt x="19" y="27"/>
                  </a:lnTo>
                  <a:lnTo>
                    <a:pt x="19" y="25"/>
                  </a:lnTo>
                  <a:lnTo>
                    <a:pt x="18" y="25"/>
                  </a:lnTo>
                  <a:lnTo>
                    <a:pt x="16" y="22"/>
                  </a:lnTo>
                  <a:lnTo>
                    <a:pt x="14" y="21"/>
                  </a:lnTo>
                  <a:lnTo>
                    <a:pt x="14" y="20"/>
                  </a:lnTo>
                  <a:lnTo>
                    <a:pt x="15" y="20"/>
                  </a:lnTo>
                  <a:lnTo>
                    <a:pt x="19" y="18"/>
                  </a:lnTo>
                  <a:lnTo>
                    <a:pt x="22" y="15"/>
                  </a:lnTo>
                  <a:lnTo>
                    <a:pt x="24" y="14"/>
                  </a:lnTo>
                  <a:lnTo>
                    <a:pt x="25" y="15"/>
                  </a:lnTo>
                  <a:lnTo>
                    <a:pt x="25" y="14"/>
                  </a:lnTo>
                  <a:lnTo>
                    <a:pt x="25" y="14"/>
                  </a:lnTo>
                  <a:lnTo>
                    <a:pt x="25" y="13"/>
                  </a:lnTo>
                  <a:lnTo>
                    <a:pt x="24" y="13"/>
                  </a:lnTo>
                  <a:lnTo>
                    <a:pt x="22" y="14"/>
                  </a:lnTo>
                  <a:lnTo>
                    <a:pt x="22" y="14"/>
                  </a:lnTo>
                  <a:lnTo>
                    <a:pt x="18" y="14"/>
                  </a:lnTo>
                  <a:lnTo>
                    <a:pt x="18" y="15"/>
                  </a:lnTo>
                  <a:lnTo>
                    <a:pt x="17" y="15"/>
                  </a:lnTo>
                  <a:lnTo>
                    <a:pt x="17" y="15"/>
                  </a:lnTo>
                  <a:lnTo>
                    <a:pt x="15" y="14"/>
                  </a:lnTo>
                  <a:lnTo>
                    <a:pt x="14" y="15"/>
                  </a:lnTo>
                  <a:lnTo>
                    <a:pt x="13" y="17"/>
                  </a:lnTo>
                  <a:lnTo>
                    <a:pt x="13" y="18"/>
                  </a:lnTo>
                  <a:lnTo>
                    <a:pt x="10" y="18"/>
                  </a:lnTo>
                  <a:lnTo>
                    <a:pt x="9" y="15"/>
                  </a:lnTo>
                  <a:lnTo>
                    <a:pt x="8" y="15"/>
                  </a:lnTo>
                  <a:lnTo>
                    <a:pt x="7" y="14"/>
                  </a:lnTo>
                  <a:lnTo>
                    <a:pt x="7" y="10"/>
                  </a:lnTo>
                  <a:lnTo>
                    <a:pt x="9" y="7"/>
                  </a:lnTo>
                  <a:lnTo>
                    <a:pt x="13" y="7"/>
                  </a:lnTo>
                  <a:lnTo>
                    <a:pt x="14" y="7"/>
                  </a:lnTo>
                  <a:lnTo>
                    <a:pt x="14" y="7"/>
                  </a:lnTo>
                  <a:lnTo>
                    <a:pt x="15" y="7"/>
                  </a:lnTo>
                  <a:lnTo>
                    <a:pt x="15" y="7"/>
                  </a:lnTo>
                  <a:lnTo>
                    <a:pt x="16" y="7"/>
                  </a:lnTo>
                  <a:lnTo>
                    <a:pt x="17" y="7"/>
                  </a:lnTo>
                  <a:lnTo>
                    <a:pt x="24" y="7"/>
                  </a:lnTo>
                  <a:lnTo>
                    <a:pt x="25" y="8"/>
                  </a:lnTo>
                  <a:lnTo>
                    <a:pt x="30" y="8"/>
                  </a:lnTo>
                  <a:lnTo>
                    <a:pt x="31" y="7"/>
                  </a:lnTo>
                  <a:lnTo>
                    <a:pt x="35" y="3"/>
                  </a:lnTo>
                  <a:lnTo>
                    <a:pt x="35" y="2"/>
                  </a:lnTo>
                  <a:lnTo>
                    <a:pt x="35" y="1"/>
                  </a:lnTo>
                  <a:lnTo>
                    <a:pt x="35" y="0"/>
                  </a:lnTo>
                  <a:lnTo>
                    <a:pt x="34" y="0"/>
                  </a:lnTo>
                  <a:lnTo>
                    <a:pt x="33" y="1"/>
                  </a:lnTo>
                  <a:lnTo>
                    <a:pt x="29" y="4"/>
                  </a:lnTo>
                  <a:lnTo>
                    <a:pt x="28" y="5"/>
                  </a:lnTo>
                  <a:lnTo>
                    <a:pt x="24" y="4"/>
                  </a:lnTo>
                  <a:lnTo>
                    <a:pt x="23" y="4"/>
                  </a:lnTo>
                  <a:lnTo>
                    <a:pt x="22" y="5"/>
                  </a:lnTo>
                  <a:lnTo>
                    <a:pt x="22" y="5"/>
                  </a:lnTo>
                  <a:lnTo>
                    <a:pt x="21" y="5"/>
                  </a:lnTo>
                  <a:lnTo>
                    <a:pt x="21" y="4"/>
                  </a:lnTo>
                  <a:lnTo>
                    <a:pt x="15" y="3"/>
                  </a:lnTo>
                  <a:lnTo>
                    <a:pt x="14" y="3"/>
                  </a:lnTo>
                  <a:lnTo>
                    <a:pt x="14" y="3"/>
                  </a:lnTo>
                  <a:lnTo>
                    <a:pt x="12" y="3"/>
                  </a:lnTo>
                  <a:lnTo>
                    <a:pt x="11" y="3"/>
                  </a:lnTo>
                  <a:lnTo>
                    <a:pt x="10" y="3"/>
                  </a:lnTo>
                  <a:lnTo>
                    <a:pt x="10" y="4"/>
                  </a:lnTo>
                  <a:lnTo>
                    <a:pt x="10" y="5"/>
                  </a:lnTo>
                  <a:lnTo>
                    <a:pt x="9" y="6"/>
                  </a:lnTo>
                  <a:lnTo>
                    <a:pt x="8" y="5"/>
                  </a:lnTo>
                  <a:lnTo>
                    <a:pt x="7" y="5"/>
                  </a:lnTo>
                  <a:lnTo>
                    <a:pt x="7" y="6"/>
                  </a:lnTo>
                  <a:lnTo>
                    <a:pt x="6" y="7"/>
                  </a:lnTo>
                  <a:lnTo>
                    <a:pt x="6" y="9"/>
                  </a:lnTo>
                  <a:lnTo>
                    <a:pt x="5" y="10"/>
                  </a:lnTo>
                  <a:lnTo>
                    <a:pt x="5" y="10"/>
                  </a:lnTo>
                  <a:lnTo>
                    <a:pt x="6" y="11"/>
                  </a:lnTo>
                  <a:lnTo>
                    <a:pt x="6" y="14"/>
                  </a:lnTo>
                  <a:lnTo>
                    <a:pt x="5" y="1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5" name="Freeform 334"/>
            <p:cNvSpPr>
              <a:spLocks/>
            </p:cNvSpPr>
            <p:nvPr/>
          </p:nvSpPr>
          <p:spPr bwMode="auto">
            <a:xfrm>
              <a:off x="8830301" y="3785554"/>
              <a:ext cx="23849" cy="14516"/>
            </a:xfrm>
            <a:custGeom>
              <a:avLst/>
              <a:gdLst/>
              <a:ahLst/>
              <a:cxnLst>
                <a:cxn ang="0">
                  <a:pos x="6" y="1"/>
                </a:cxn>
                <a:cxn ang="0">
                  <a:pos x="5" y="1"/>
                </a:cxn>
                <a:cxn ang="0">
                  <a:pos x="5" y="1"/>
                </a:cxn>
                <a:cxn ang="0">
                  <a:pos x="5" y="0"/>
                </a:cxn>
                <a:cxn ang="0">
                  <a:pos x="4" y="1"/>
                </a:cxn>
                <a:cxn ang="0">
                  <a:pos x="3" y="1"/>
                </a:cxn>
                <a:cxn ang="0">
                  <a:pos x="3" y="1"/>
                </a:cxn>
                <a:cxn ang="0">
                  <a:pos x="2" y="1"/>
                </a:cxn>
                <a:cxn ang="0">
                  <a:pos x="2" y="1"/>
                </a:cxn>
                <a:cxn ang="0">
                  <a:pos x="0" y="2"/>
                </a:cxn>
                <a:cxn ang="0">
                  <a:pos x="0" y="3"/>
                </a:cxn>
                <a:cxn ang="0">
                  <a:pos x="0" y="4"/>
                </a:cxn>
                <a:cxn ang="0">
                  <a:pos x="1" y="5"/>
                </a:cxn>
                <a:cxn ang="0">
                  <a:pos x="2" y="5"/>
                </a:cxn>
                <a:cxn ang="0">
                  <a:pos x="2" y="5"/>
                </a:cxn>
                <a:cxn ang="0">
                  <a:pos x="5" y="5"/>
                </a:cxn>
                <a:cxn ang="0">
                  <a:pos x="5" y="5"/>
                </a:cxn>
                <a:cxn ang="0">
                  <a:pos x="7" y="5"/>
                </a:cxn>
                <a:cxn ang="0">
                  <a:pos x="7" y="4"/>
                </a:cxn>
                <a:cxn ang="0">
                  <a:pos x="6" y="2"/>
                </a:cxn>
                <a:cxn ang="0">
                  <a:pos x="6" y="1"/>
                </a:cxn>
              </a:cxnLst>
              <a:rect l="0" t="0" r="r" b="b"/>
              <a:pathLst>
                <a:path w="7" h="5">
                  <a:moveTo>
                    <a:pt x="6" y="1"/>
                  </a:moveTo>
                  <a:lnTo>
                    <a:pt x="5" y="1"/>
                  </a:lnTo>
                  <a:lnTo>
                    <a:pt x="5" y="1"/>
                  </a:lnTo>
                  <a:lnTo>
                    <a:pt x="5" y="0"/>
                  </a:lnTo>
                  <a:lnTo>
                    <a:pt x="4" y="1"/>
                  </a:lnTo>
                  <a:lnTo>
                    <a:pt x="3" y="1"/>
                  </a:lnTo>
                  <a:lnTo>
                    <a:pt x="3" y="1"/>
                  </a:lnTo>
                  <a:lnTo>
                    <a:pt x="2" y="1"/>
                  </a:lnTo>
                  <a:lnTo>
                    <a:pt x="2" y="1"/>
                  </a:lnTo>
                  <a:lnTo>
                    <a:pt x="0" y="2"/>
                  </a:lnTo>
                  <a:lnTo>
                    <a:pt x="0" y="3"/>
                  </a:lnTo>
                  <a:lnTo>
                    <a:pt x="0" y="4"/>
                  </a:lnTo>
                  <a:lnTo>
                    <a:pt x="1" y="5"/>
                  </a:lnTo>
                  <a:lnTo>
                    <a:pt x="2" y="5"/>
                  </a:lnTo>
                  <a:lnTo>
                    <a:pt x="2" y="5"/>
                  </a:lnTo>
                  <a:lnTo>
                    <a:pt x="5" y="5"/>
                  </a:lnTo>
                  <a:lnTo>
                    <a:pt x="5" y="5"/>
                  </a:lnTo>
                  <a:lnTo>
                    <a:pt x="7" y="5"/>
                  </a:lnTo>
                  <a:lnTo>
                    <a:pt x="7" y="4"/>
                  </a:lnTo>
                  <a:lnTo>
                    <a:pt x="6" y="2"/>
                  </a:lnTo>
                  <a:lnTo>
                    <a:pt x="6"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6" name="Freeform 335"/>
            <p:cNvSpPr>
              <a:spLocks/>
            </p:cNvSpPr>
            <p:nvPr/>
          </p:nvSpPr>
          <p:spPr bwMode="auto">
            <a:xfrm>
              <a:off x="8850743" y="3768135"/>
              <a:ext cx="30663" cy="11613"/>
            </a:xfrm>
            <a:custGeom>
              <a:avLst/>
              <a:gdLst/>
              <a:ahLst/>
              <a:cxnLst>
                <a:cxn ang="0">
                  <a:pos x="3" y="2"/>
                </a:cxn>
                <a:cxn ang="0">
                  <a:pos x="3" y="2"/>
                </a:cxn>
                <a:cxn ang="0">
                  <a:pos x="1" y="2"/>
                </a:cxn>
                <a:cxn ang="0">
                  <a:pos x="0" y="2"/>
                </a:cxn>
                <a:cxn ang="0">
                  <a:pos x="0" y="3"/>
                </a:cxn>
                <a:cxn ang="0">
                  <a:pos x="1" y="3"/>
                </a:cxn>
                <a:cxn ang="0">
                  <a:pos x="1" y="4"/>
                </a:cxn>
                <a:cxn ang="0">
                  <a:pos x="2" y="4"/>
                </a:cxn>
                <a:cxn ang="0">
                  <a:pos x="3" y="4"/>
                </a:cxn>
                <a:cxn ang="0">
                  <a:pos x="3" y="4"/>
                </a:cxn>
                <a:cxn ang="0">
                  <a:pos x="3" y="4"/>
                </a:cxn>
                <a:cxn ang="0">
                  <a:pos x="4" y="3"/>
                </a:cxn>
                <a:cxn ang="0">
                  <a:pos x="4" y="2"/>
                </a:cxn>
                <a:cxn ang="0">
                  <a:pos x="5" y="2"/>
                </a:cxn>
                <a:cxn ang="0">
                  <a:pos x="5" y="3"/>
                </a:cxn>
                <a:cxn ang="0">
                  <a:pos x="8" y="3"/>
                </a:cxn>
                <a:cxn ang="0">
                  <a:pos x="8" y="2"/>
                </a:cxn>
                <a:cxn ang="0">
                  <a:pos x="8" y="2"/>
                </a:cxn>
                <a:cxn ang="0">
                  <a:pos x="6" y="2"/>
                </a:cxn>
                <a:cxn ang="0">
                  <a:pos x="6" y="2"/>
                </a:cxn>
                <a:cxn ang="0">
                  <a:pos x="8" y="0"/>
                </a:cxn>
                <a:cxn ang="0">
                  <a:pos x="9" y="0"/>
                </a:cxn>
                <a:cxn ang="0">
                  <a:pos x="3" y="2"/>
                </a:cxn>
                <a:cxn ang="0">
                  <a:pos x="3" y="2"/>
                </a:cxn>
              </a:cxnLst>
              <a:rect l="0" t="0" r="r" b="b"/>
              <a:pathLst>
                <a:path w="9" h="4">
                  <a:moveTo>
                    <a:pt x="3" y="2"/>
                  </a:moveTo>
                  <a:lnTo>
                    <a:pt x="3" y="2"/>
                  </a:lnTo>
                  <a:lnTo>
                    <a:pt x="1" y="2"/>
                  </a:lnTo>
                  <a:lnTo>
                    <a:pt x="0" y="2"/>
                  </a:lnTo>
                  <a:lnTo>
                    <a:pt x="0" y="3"/>
                  </a:lnTo>
                  <a:lnTo>
                    <a:pt x="1" y="3"/>
                  </a:lnTo>
                  <a:lnTo>
                    <a:pt x="1" y="4"/>
                  </a:lnTo>
                  <a:lnTo>
                    <a:pt x="2" y="4"/>
                  </a:lnTo>
                  <a:lnTo>
                    <a:pt x="3" y="4"/>
                  </a:lnTo>
                  <a:lnTo>
                    <a:pt x="3" y="4"/>
                  </a:lnTo>
                  <a:lnTo>
                    <a:pt x="3" y="4"/>
                  </a:lnTo>
                  <a:lnTo>
                    <a:pt x="4" y="3"/>
                  </a:lnTo>
                  <a:lnTo>
                    <a:pt x="4" y="2"/>
                  </a:lnTo>
                  <a:lnTo>
                    <a:pt x="5" y="2"/>
                  </a:lnTo>
                  <a:lnTo>
                    <a:pt x="5" y="3"/>
                  </a:lnTo>
                  <a:lnTo>
                    <a:pt x="8" y="3"/>
                  </a:lnTo>
                  <a:lnTo>
                    <a:pt x="8" y="2"/>
                  </a:lnTo>
                  <a:lnTo>
                    <a:pt x="8" y="2"/>
                  </a:lnTo>
                  <a:lnTo>
                    <a:pt x="6" y="2"/>
                  </a:lnTo>
                  <a:lnTo>
                    <a:pt x="6" y="2"/>
                  </a:lnTo>
                  <a:lnTo>
                    <a:pt x="8" y="0"/>
                  </a:lnTo>
                  <a:lnTo>
                    <a:pt x="9" y="0"/>
                  </a:lnTo>
                  <a:lnTo>
                    <a:pt x="3" y="2"/>
                  </a:lnTo>
                  <a:lnTo>
                    <a:pt x="3"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7" name="Freeform 336"/>
            <p:cNvSpPr>
              <a:spLocks/>
            </p:cNvSpPr>
            <p:nvPr/>
          </p:nvSpPr>
          <p:spPr bwMode="auto">
            <a:xfrm>
              <a:off x="7699185" y="3634589"/>
              <a:ext cx="44291" cy="17419"/>
            </a:xfrm>
            <a:custGeom>
              <a:avLst/>
              <a:gdLst/>
              <a:ahLst/>
              <a:cxnLst>
                <a:cxn ang="0">
                  <a:pos x="12" y="4"/>
                </a:cxn>
                <a:cxn ang="0">
                  <a:pos x="13" y="4"/>
                </a:cxn>
                <a:cxn ang="0">
                  <a:pos x="13" y="4"/>
                </a:cxn>
                <a:cxn ang="0">
                  <a:pos x="12" y="3"/>
                </a:cxn>
                <a:cxn ang="0">
                  <a:pos x="11" y="1"/>
                </a:cxn>
                <a:cxn ang="0">
                  <a:pos x="11" y="3"/>
                </a:cxn>
                <a:cxn ang="0">
                  <a:pos x="11" y="2"/>
                </a:cxn>
                <a:cxn ang="0">
                  <a:pos x="10" y="1"/>
                </a:cxn>
                <a:cxn ang="0">
                  <a:pos x="8" y="1"/>
                </a:cxn>
                <a:cxn ang="0">
                  <a:pos x="7" y="0"/>
                </a:cxn>
                <a:cxn ang="0">
                  <a:pos x="6" y="0"/>
                </a:cxn>
                <a:cxn ang="0">
                  <a:pos x="6" y="0"/>
                </a:cxn>
                <a:cxn ang="0">
                  <a:pos x="6" y="1"/>
                </a:cxn>
                <a:cxn ang="0">
                  <a:pos x="7" y="3"/>
                </a:cxn>
                <a:cxn ang="0">
                  <a:pos x="7" y="3"/>
                </a:cxn>
                <a:cxn ang="0">
                  <a:pos x="7" y="4"/>
                </a:cxn>
                <a:cxn ang="0">
                  <a:pos x="6" y="4"/>
                </a:cxn>
                <a:cxn ang="0">
                  <a:pos x="6" y="4"/>
                </a:cxn>
                <a:cxn ang="0">
                  <a:pos x="5" y="3"/>
                </a:cxn>
                <a:cxn ang="0">
                  <a:pos x="4" y="2"/>
                </a:cxn>
                <a:cxn ang="0">
                  <a:pos x="3" y="2"/>
                </a:cxn>
                <a:cxn ang="0">
                  <a:pos x="1" y="2"/>
                </a:cxn>
                <a:cxn ang="0">
                  <a:pos x="1" y="3"/>
                </a:cxn>
                <a:cxn ang="0">
                  <a:pos x="0" y="4"/>
                </a:cxn>
                <a:cxn ang="0">
                  <a:pos x="0" y="4"/>
                </a:cxn>
                <a:cxn ang="0">
                  <a:pos x="0" y="5"/>
                </a:cxn>
                <a:cxn ang="0">
                  <a:pos x="1" y="6"/>
                </a:cxn>
                <a:cxn ang="0">
                  <a:pos x="3" y="6"/>
                </a:cxn>
                <a:cxn ang="0">
                  <a:pos x="9" y="4"/>
                </a:cxn>
                <a:cxn ang="0">
                  <a:pos x="9" y="4"/>
                </a:cxn>
                <a:cxn ang="0">
                  <a:pos x="10" y="4"/>
                </a:cxn>
                <a:cxn ang="0">
                  <a:pos x="11" y="4"/>
                </a:cxn>
                <a:cxn ang="0">
                  <a:pos x="11" y="4"/>
                </a:cxn>
                <a:cxn ang="0">
                  <a:pos x="11" y="4"/>
                </a:cxn>
                <a:cxn ang="0">
                  <a:pos x="12" y="4"/>
                </a:cxn>
              </a:cxnLst>
              <a:rect l="0" t="0" r="r" b="b"/>
              <a:pathLst>
                <a:path w="13" h="6">
                  <a:moveTo>
                    <a:pt x="12" y="4"/>
                  </a:moveTo>
                  <a:lnTo>
                    <a:pt x="13" y="4"/>
                  </a:lnTo>
                  <a:lnTo>
                    <a:pt x="13" y="4"/>
                  </a:lnTo>
                  <a:lnTo>
                    <a:pt x="12" y="3"/>
                  </a:lnTo>
                  <a:lnTo>
                    <a:pt x="11" y="1"/>
                  </a:lnTo>
                  <a:lnTo>
                    <a:pt x="11" y="3"/>
                  </a:lnTo>
                  <a:lnTo>
                    <a:pt x="11" y="2"/>
                  </a:lnTo>
                  <a:lnTo>
                    <a:pt x="10" y="1"/>
                  </a:lnTo>
                  <a:lnTo>
                    <a:pt x="8" y="1"/>
                  </a:lnTo>
                  <a:lnTo>
                    <a:pt x="7" y="0"/>
                  </a:lnTo>
                  <a:lnTo>
                    <a:pt x="6" y="0"/>
                  </a:lnTo>
                  <a:lnTo>
                    <a:pt x="6" y="0"/>
                  </a:lnTo>
                  <a:lnTo>
                    <a:pt x="6" y="1"/>
                  </a:lnTo>
                  <a:lnTo>
                    <a:pt x="7" y="3"/>
                  </a:lnTo>
                  <a:lnTo>
                    <a:pt x="7" y="3"/>
                  </a:lnTo>
                  <a:lnTo>
                    <a:pt x="7" y="4"/>
                  </a:lnTo>
                  <a:lnTo>
                    <a:pt x="6" y="4"/>
                  </a:lnTo>
                  <a:lnTo>
                    <a:pt x="6" y="4"/>
                  </a:lnTo>
                  <a:lnTo>
                    <a:pt x="5" y="3"/>
                  </a:lnTo>
                  <a:lnTo>
                    <a:pt x="4" y="2"/>
                  </a:lnTo>
                  <a:lnTo>
                    <a:pt x="3" y="2"/>
                  </a:lnTo>
                  <a:lnTo>
                    <a:pt x="1" y="2"/>
                  </a:lnTo>
                  <a:lnTo>
                    <a:pt x="1" y="3"/>
                  </a:lnTo>
                  <a:lnTo>
                    <a:pt x="0" y="4"/>
                  </a:lnTo>
                  <a:lnTo>
                    <a:pt x="0" y="4"/>
                  </a:lnTo>
                  <a:lnTo>
                    <a:pt x="0" y="5"/>
                  </a:lnTo>
                  <a:lnTo>
                    <a:pt x="1" y="6"/>
                  </a:lnTo>
                  <a:lnTo>
                    <a:pt x="3" y="6"/>
                  </a:lnTo>
                  <a:lnTo>
                    <a:pt x="9" y="4"/>
                  </a:lnTo>
                  <a:lnTo>
                    <a:pt x="9" y="4"/>
                  </a:lnTo>
                  <a:lnTo>
                    <a:pt x="10" y="4"/>
                  </a:lnTo>
                  <a:lnTo>
                    <a:pt x="11" y="4"/>
                  </a:lnTo>
                  <a:lnTo>
                    <a:pt x="11" y="4"/>
                  </a:lnTo>
                  <a:lnTo>
                    <a:pt x="11" y="4"/>
                  </a:lnTo>
                  <a:lnTo>
                    <a:pt x="12"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8" name="Freeform 337"/>
            <p:cNvSpPr>
              <a:spLocks/>
            </p:cNvSpPr>
            <p:nvPr/>
          </p:nvSpPr>
          <p:spPr bwMode="auto">
            <a:xfrm>
              <a:off x="8745126" y="4090388"/>
              <a:ext cx="109023" cy="145159"/>
            </a:xfrm>
            <a:custGeom>
              <a:avLst/>
              <a:gdLst/>
              <a:ahLst/>
              <a:cxnLst>
                <a:cxn ang="0">
                  <a:pos x="27" y="22"/>
                </a:cxn>
                <a:cxn ang="0">
                  <a:pos x="25" y="25"/>
                </a:cxn>
                <a:cxn ang="0">
                  <a:pos x="21" y="23"/>
                </a:cxn>
                <a:cxn ang="0">
                  <a:pos x="18" y="22"/>
                </a:cxn>
                <a:cxn ang="0">
                  <a:pos x="17" y="18"/>
                </a:cxn>
                <a:cxn ang="0">
                  <a:pos x="16" y="16"/>
                </a:cxn>
                <a:cxn ang="0">
                  <a:pos x="15" y="15"/>
                </a:cxn>
                <a:cxn ang="0">
                  <a:pos x="16" y="18"/>
                </a:cxn>
                <a:cxn ang="0">
                  <a:pos x="14" y="17"/>
                </a:cxn>
                <a:cxn ang="0">
                  <a:pos x="12" y="17"/>
                </a:cxn>
                <a:cxn ang="0">
                  <a:pos x="11" y="17"/>
                </a:cxn>
                <a:cxn ang="0">
                  <a:pos x="12" y="16"/>
                </a:cxn>
                <a:cxn ang="0">
                  <a:pos x="12" y="15"/>
                </a:cxn>
                <a:cxn ang="0">
                  <a:pos x="9" y="10"/>
                </a:cxn>
                <a:cxn ang="0">
                  <a:pos x="8" y="10"/>
                </a:cxn>
                <a:cxn ang="0">
                  <a:pos x="10" y="10"/>
                </a:cxn>
                <a:cxn ang="0">
                  <a:pos x="10" y="8"/>
                </a:cxn>
                <a:cxn ang="0">
                  <a:pos x="8" y="7"/>
                </a:cxn>
                <a:cxn ang="0">
                  <a:pos x="8" y="6"/>
                </a:cxn>
                <a:cxn ang="0">
                  <a:pos x="7" y="4"/>
                </a:cxn>
                <a:cxn ang="0">
                  <a:pos x="5" y="4"/>
                </a:cxn>
                <a:cxn ang="0">
                  <a:pos x="4" y="3"/>
                </a:cxn>
                <a:cxn ang="0">
                  <a:pos x="2" y="3"/>
                </a:cxn>
                <a:cxn ang="0">
                  <a:pos x="1" y="0"/>
                </a:cxn>
                <a:cxn ang="0">
                  <a:pos x="0" y="0"/>
                </a:cxn>
                <a:cxn ang="0">
                  <a:pos x="2" y="5"/>
                </a:cxn>
                <a:cxn ang="0">
                  <a:pos x="4" y="7"/>
                </a:cxn>
                <a:cxn ang="0">
                  <a:pos x="4" y="7"/>
                </a:cxn>
                <a:cxn ang="0">
                  <a:pos x="8" y="12"/>
                </a:cxn>
                <a:cxn ang="0">
                  <a:pos x="8" y="11"/>
                </a:cxn>
                <a:cxn ang="0">
                  <a:pos x="8" y="13"/>
                </a:cxn>
                <a:cxn ang="0">
                  <a:pos x="9" y="15"/>
                </a:cxn>
                <a:cxn ang="0">
                  <a:pos x="10" y="18"/>
                </a:cxn>
                <a:cxn ang="0">
                  <a:pos x="12" y="18"/>
                </a:cxn>
                <a:cxn ang="0">
                  <a:pos x="10" y="18"/>
                </a:cxn>
                <a:cxn ang="0">
                  <a:pos x="12" y="20"/>
                </a:cxn>
                <a:cxn ang="0">
                  <a:pos x="12" y="22"/>
                </a:cxn>
                <a:cxn ang="0">
                  <a:pos x="12" y="25"/>
                </a:cxn>
                <a:cxn ang="0">
                  <a:pos x="9" y="31"/>
                </a:cxn>
                <a:cxn ang="0">
                  <a:pos x="6" y="34"/>
                </a:cxn>
                <a:cxn ang="0">
                  <a:pos x="11" y="37"/>
                </a:cxn>
                <a:cxn ang="0">
                  <a:pos x="14" y="41"/>
                </a:cxn>
                <a:cxn ang="0">
                  <a:pos x="12" y="46"/>
                </a:cxn>
                <a:cxn ang="0">
                  <a:pos x="12" y="48"/>
                </a:cxn>
                <a:cxn ang="0">
                  <a:pos x="17" y="48"/>
                </a:cxn>
                <a:cxn ang="0">
                  <a:pos x="23" y="35"/>
                </a:cxn>
                <a:cxn ang="0">
                  <a:pos x="25" y="32"/>
                </a:cxn>
                <a:cxn ang="0">
                  <a:pos x="28" y="32"/>
                </a:cxn>
                <a:cxn ang="0">
                  <a:pos x="29" y="32"/>
                </a:cxn>
                <a:cxn ang="0">
                  <a:pos x="29" y="31"/>
                </a:cxn>
                <a:cxn ang="0">
                  <a:pos x="32" y="22"/>
                </a:cxn>
              </a:cxnLst>
              <a:rect l="0" t="0" r="r" b="b"/>
              <a:pathLst>
                <a:path w="32" h="50">
                  <a:moveTo>
                    <a:pt x="30" y="21"/>
                  </a:moveTo>
                  <a:lnTo>
                    <a:pt x="29" y="22"/>
                  </a:lnTo>
                  <a:lnTo>
                    <a:pt x="27" y="22"/>
                  </a:lnTo>
                  <a:lnTo>
                    <a:pt x="27" y="24"/>
                  </a:lnTo>
                  <a:lnTo>
                    <a:pt x="26" y="24"/>
                  </a:lnTo>
                  <a:lnTo>
                    <a:pt x="25" y="25"/>
                  </a:lnTo>
                  <a:lnTo>
                    <a:pt x="24" y="24"/>
                  </a:lnTo>
                  <a:lnTo>
                    <a:pt x="23" y="24"/>
                  </a:lnTo>
                  <a:lnTo>
                    <a:pt x="21" y="23"/>
                  </a:lnTo>
                  <a:lnTo>
                    <a:pt x="19" y="22"/>
                  </a:lnTo>
                  <a:lnTo>
                    <a:pt x="19" y="22"/>
                  </a:lnTo>
                  <a:lnTo>
                    <a:pt x="18" y="22"/>
                  </a:lnTo>
                  <a:lnTo>
                    <a:pt x="18" y="20"/>
                  </a:lnTo>
                  <a:lnTo>
                    <a:pt x="17" y="19"/>
                  </a:lnTo>
                  <a:lnTo>
                    <a:pt x="17" y="18"/>
                  </a:lnTo>
                  <a:lnTo>
                    <a:pt x="17" y="18"/>
                  </a:lnTo>
                  <a:lnTo>
                    <a:pt x="17" y="16"/>
                  </a:lnTo>
                  <a:lnTo>
                    <a:pt x="16" y="16"/>
                  </a:lnTo>
                  <a:lnTo>
                    <a:pt x="16" y="15"/>
                  </a:lnTo>
                  <a:lnTo>
                    <a:pt x="16" y="15"/>
                  </a:lnTo>
                  <a:lnTo>
                    <a:pt x="15" y="15"/>
                  </a:lnTo>
                  <a:lnTo>
                    <a:pt x="15" y="15"/>
                  </a:lnTo>
                  <a:lnTo>
                    <a:pt x="15" y="15"/>
                  </a:lnTo>
                  <a:lnTo>
                    <a:pt x="16" y="18"/>
                  </a:lnTo>
                  <a:lnTo>
                    <a:pt x="15" y="19"/>
                  </a:lnTo>
                  <a:lnTo>
                    <a:pt x="14" y="18"/>
                  </a:lnTo>
                  <a:lnTo>
                    <a:pt x="14" y="17"/>
                  </a:lnTo>
                  <a:lnTo>
                    <a:pt x="13" y="17"/>
                  </a:lnTo>
                  <a:lnTo>
                    <a:pt x="13" y="17"/>
                  </a:lnTo>
                  <a:lnTo>
                    <a:pt x="12" y="17"/>
                  </a:lnTo>
                  <a:lnTo>
                    <a:pt x="12" y="17"/>
                  </a:lnTo>
                  <a:lnTo>
                    <a:pt x="12" y="17"/>
                  </a:lnTo>
                  <a:lnTo>
                    <a:pt x="11" y="17"/>
                  </a:lnTo>
                  <a:lnTo>
                    <a:pt x="11" y="16"/>
                  </a:lnTo>
                  <a:lnTo>
                    <a:pt x="11" y="16"/>
                  </a:lnTo>
                  <a:lnTo>
                    <a:pt x="12" y="16"/>
                  </a:lnTo>
                  <a:lnTo>
                    <a:pt x="12" y="15"/>
                  </a:lnTo>
                  <a:lnTo>
                    <a:pt x="11" y="15"/>
                  </a:lnTo>
                  <a:lnTo>
                    <a:pt x="12" y="15"/>
                  </a:lnTo>
                  <a:lnTo>
                    <a:pt x="12" y="14"/>
                  </a:lnTo>
                  <a:lnTo>
                    <a:pt x="10" y="11"/>
                  </a:lnTo>
                  <a:lnTo>
                    <a:pt x="9" y="10"/>
                  </a:lnTo>
                  <a:lnTo>
                    <a:pt x="9" y="10"/>
                  </a:lnTo>
                  <a:lnTo>
                    <a:pt x="9" y="10"/>
                  </a:lnTo>
                  <a:lnTo>
                    <a:pt x="8" y="10"/>
                  </a:lnTo>
                  <a:lnTo>
                    <a:pt x="8" y="9"/>
                  </a:lnTo>
                  <a:lnTo>
                    <a:pt x="9" y="9"/>
                  </a:lnTo>
                  <a:lnTo>
                    <a:pt x="10" y="10"/>
                  </a:lnTo>
                  <a:lnTo>
                    <a:pt x="10" y="10"/>
                  </a:lnTo>
                  <a:lnTo>
                    <a:pt x="10" y="9"/>
                  </a:lnTo>
                  <a:lnTo>
                    <a:pt x="10" y="8"/>
                  </a:lnTo>
                  <a:lnTo>
                    <a:pt x="10" y="8"/>
                  </a:lnTo>
                  <a:lnTo>
                    <a:pt x="9" y="7"/>
                  </a:lnTo>
                  <a:lnTo>
                    <a:pt x="8" y="7"/>
                  </a:lnTo>
                  <a:lnTo>
                    <a:pt x="8" y="6"/>
                  </a:lnTo>
                  <a:lnTo>
                    <a:pt x="8" y="6"/>
                  </a:lnTo>
                  <a:lnTo>
                    <a:pt x="8" y="6"/>
                  </a:lnTo>
                  <a:lnTo>
                    <a:pt x="7" y="5"/>
                  </a:lnTo>
                  <a:lnTo>
                    <a:pt x="8" y="5"/>
                  </a:lnTo>
                  <a:lnTo>
                    <a:pt x="7" y="4"/>
                  </a:lnTo>
                  <a:lnTo>
                    <a:pt x="6" y="4"/>
                  </a:lnTo>
                  <a:lnTo>
                    <a:pt x="5" y="4"/>
                  </a:lnTo>
                  <a:lnTo>
                    <a:pt x="5" y="4"/>
                  </a:lnTo>
                  <a:lnTo>
                    <a:pt x="4" y="4"/>
                  </a:lnTo>
                  <a:lnTo>
                    <a:pt x="4" y="3"/>
                  </a:lnTo>
                  <a:lnTo>
                    <a:pt x="4" y="3"/>
                  </a:lnTo>
                  <a:lnTo>
                    <a:pt x="3" y="4"/>
                  </a:lnTo>
                  <a:lnTo>
                    <a:pt x="3" y="4"/>
                  </a:lnTo>
                  <a:lnTo>
                    <a:pt x="2" y="3"/>
                  </a:lnTo>
                  <a:lnTo>
                    <a:pt x="2" y="3"/>
                  </a:lnTo>
                  <a:lnTo>
                    <a:pt x="1" y="1"/>
                  </a:lnTo>
                  <a:lnTo>
                    <a:pt x="1" y="0"/>
                  </a:lnTo>
                  <a:lnTo>
                    <a:pt x="1" y="0"/>
                  </a:lnTo>
                  <a:lnTo>
                    <a:pt x="1" y="0"/>
                  </a:lnTo>
                  <a:lnTo>
                    <a:pt x="0" y="0"/>
                  </a:lnTo>
                  <a:lnTo>
                    <a:pt x="2" y="4"/>
                  </a:lnTo>
                  <a:lnTo>
                    <a:pt x="2" y="4"/>
                  </a:lnTo>
                  <a:lnTo>
                    <a:pt x="2" y="5"/>
                  </a:lnTo>
                  <a:lnTo>
                    <a:pt x="3" y="6"/>
                  </a:lnTo>
                  <a:lnTo>
                    <a:pt x="4" y="7"/>
                  </a:lnTo>
                  <a:lnTo>
                    <a:pt x="4" y="7"/>
                  </a:lnTo>
                  <a:lnTo>
                    <a:pt x="5" y="6"/>
                  </a:lnTo>
                  <a:lnTo>
                    <a:pt x="5" y="6"/>
                  </a:lnTo>
                  <a:lnTo>
                    <a:pt x="4" y="7"/>
                  </a:lnTo>
                  <a:lnTo>
                    <a:pt x="4" y="7"/>
                  </a:lnTo>
                  <a:lnTo>
                    <a:pt x="8" y="13"/>
                  </a:lnTo>
                  <a:lnTo>
                    <a:pt x="8" y="12"/>
                  </a:lnTo>
                  <a:lnTo>
                    <a:pt x="8" y="12"/>
                  </a:lnTo>
                  <a:lnTo>
                    <a:pt x="8" y="12"/>
                  </a:lnTo>
                  <a:lnTo>
                    <a:pt x="8" y="11"/>
                  </a:lnTo>
                  <a:lnTo>
                    <a:pt x="8" y="12"/>
                  </a:lnTo>
                  <a:lnTo>
                    <a:pt x="8" y="13"/>
                  </a:lnTo>
                  <a:lnTo>
                    <a:pt x="8" y="13"/>
                  </a:lnTo>
                  <a:lnTo>
                    <a:pt x="9" y="14"/>
                  </a:lnTo>
                  <a:lnTo>
                    <a:pt x="9" y="14"/>
                  </a:lnTo>
                  <a:lnTo>
                    <a:pt x="9" y="15"/>
                  </a:lnTo>
                  <a:lnTo>
                    <a:pt x="9" y="15"/>
                  </a:lnTo>
                  <a:lnTo>
                    <a:pt x="8" y="14"/>
                  </a:lnTo>
                  <a:lnTo>
                    <a:pt x="10" y="18"/>
                  </a:lnTo>
                  <a:lnTo>
                    <a:pt x="11" y="17"/>
                  </a:lnTo>
                  <a:lnTo>
                    <a:pt x="12" y="18"/>
                  </a:lnTo>
                  <a:lnTo>
                    <a:pt x="12" y="18"/>
                  </a:lnTo>
                  <a:lnTo>
                    <a:pt x="12" y="18"/>
                  </a:lnTo>
                  <a:lnTo>
                    <a:pt x="11" y="18"/>
                  </a:lnTo>
                  <a:lnTo>
                    <a:pt x="10" y="18"/>
                  </a:lnTo>
                  <a:lnTo>
                    <a:pt x="11" y="19"/>
                  </a:lnTo>
                  <a:lnTo>
                    <a:pt x="12" y="20"/>
                  </a:lnTo>
                  <a:lnTo>
                    <a:pt x="12" y="20"/>
                  </a:lnTo>
                  <a:lnTo>
                    <a:pt x="12" y="21"/>
                  </a:lnTo>
                  <a:lnTo>
                    <a:pt x="12" y="22"/>
                  </a:lnTo>
                  <a:lnTo>
                    <a:pt x="12" y="22"/>
                  </a:lnTo>
                  <a:lnTo>
                    <a:pt x="12" y="23"/>
                  </a:lnTo>
                  <a:lnTo>
                    <a:pt x="12" y="25"/>
                  </a:lnTo>
                  <a:lnTo>
                    <a:pt x="12" y="25"/>
                  </a:lnTo>
                  <a:lnTo>
                    <a:pt x="11" y="25"/>
                  </a:lnTo>
                  <a:lnTo>
                    <a:pt x="10" y="30"/>
                  </a:lnTo>
                  <a:lnTo>
                    <a:pt x="9" y="31"/>
                  </a:lnTo>
                  <a:lnTo>
                    <a:pt x="7" y="32"/>
                  </a:lnTo>
                  <a:lnTo>
                    <a:pt x="6" y="33"/>
                  </a:lnTo>
                  <a:lnTo>
                    <a:pt x="6" y="34"/>
                  </a:lnTo>
                  <a:lnTo>
                    <a:pt x="7" y="35"/>
                  </a:lnTo>
                  <a:lnTo>
                    <a:pt x="8" y="36"/>
                  </a:lnTo>
                  <a:lnTo>
                    <a:pt x="11" y="37"/>
                  </a:lnTo>
                  <a:lnTo>
                    <a:pt x="12" y="38"/>
                  </a:lnTo>
                  <a:lnTo>
                    <a:pt x="14" y="40"/>
                  </a:lnTo>
                  <a:lnTo>
                    <a:pt x="14" y="41"/>
                  </a:lnTo>
                  <a:lnTo>
                    <a:pt x="13" y="44"/>
                  </a:lnTo>
                  <a:lnTo>
                    <a:pt x="12" y="45"/>
                  </a:lnTo>
                  <a:lnTo>
                    <a:pt x="12" y="46"/>
                  </a:lnTo>
                  <a:lnTo>
                    <a:pt x="11" y="47"/>
                  </a:lnTo>
                  <a:lnTo>
                    <a:pt x="11" y="47"/>
                  </a:lnTo>
                  <a:lnTo>
                    <a:pt x="12" y="48"/>
                  </a:lnTo>
                  <a:lnTo>
                    <a:pt x="13" y="48"/>
                  </a:lnTo>
                  <a:lnTo>
                    <a:pt x="15" y="50"/>
                  </a:lnTo>
                  <a:lnTo>
                    <a:pt x="17" y="48"/>
                  </a:lnTo>
                  <a:lnTo>
                    <a:pt x="24" y="36"/>
                  </a:lnTo>
                  <a:lnTo>
                    <a:pt x="23" y="36"/>
                  </a:lnTo>
                  <a:lnTo>
                    <a:pt x="23" y="35"/>
                  </a:lnTo>
                  <a:lnTo>
                    <a:pt x="23" y="35"/>
                  </a:lnTo>
                  <a:lnTo>
                    <a:pt x="23" y="35"/>
                  </a:lnTo>
                  <a:lnTo>
                    <a:pt x="25" y="32"/>
                  </a:lnTo>
                  <a:lnTo>
                    <a:pt x="26" y="32"/>
                  </a:lnTo>
                  <a:lnTo>
                    <a:pt x="28" y="32"/>
                  </a:lnTo>
                  <a:lnTo>
                    <a:pt x="28" y="32"/>
                  </a:lnTo>
                  <a:lnTo>
                    <a:pt x="29" y="33"/>
                  </a:lnTo>
                  <a:lnTo>
                    <a:pt x="29" y="33"/>
                  </a:lnTo>
                  <a:lnTo>
                    <a:pt x="29" y="32"/>
                  </a:lnTo>
                  <a:lnTo>
                    <a:pt x="29" y="32"/>
                  </a:lnTo>
                  <a:lnTo>
                    <a:pt x="29" y="31"/>
                  </a:lnTo>
                  <a:lnTo>
                    <a:pt x="29" y="31"/>
                  </a:lnTo>
                  <a:lnTo>
                    <a:pt x="29" y="29"/>
                  </a:lnTo>
                  <a:lnTo>
                    <a:pt x="30" y="29"/>
                  </a:lnTo>
                  <a:lnTo>
                    <a:pt x="32" y="22"/>
                  </a:lnTo>
                  <a:lnTo>
                    <a:pt x="30" y="22"/>
                  </a:lnTo>
                  <a:lnTo>
                    <a:pt x="30" y="2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9" name="Freeform 338"/>
            <p:cNvSpPr>
              <a:spLocks/>
            </p:cNvSpPr>
            <p:nvPr/>
          </p:nvSpPr>
          <p:spPr bwMode="auto">
            <a:xfrm>
              <a:off x="7869534" y="3553300"/>
              <a:ext cx="23849" cy="14516"/>
            </a:xfrm>
            <a:custGeom>
              <a:avLst/>
              <a:gdLst/>
              <a:ahLst/>
              <a:cxnLst>
                <a:cxn ang="0">
                  <a:pos x="4" y="0"/>
                </a:cxn>
                <a:cxn ang="0">
                  <a:pos x="1" y="1"/>
                </a:cxn>
                <a:cxn ang="0">
                  <a:pos x="0" y="1"/>
                </a:cxn>
                <a:cxn ang="0">
                  <a:pos x="0" y="1"/>
                </a:cxn>
                <a:cxn ang="0">
                  <a:pos x="0" y="1"/>
                </a:cxn>
                <a:cxn ang="0">
                  <a:pos x="0" y="2"/>
                </a:cxn>
                <a:cxn ang="0">
                  <a:pos x="0" y="3"/>
                </a:cxn>
                <a:cxn ang="0">
                  <a:pos x="2" y="4"/>
                </a:cxn>
                <a:cxn ang="0">
                  <a:pos x="4" y="5"/>
                </a:cxn>
                <a:cxn ang="0">
                  <a:pos x="7" y="4"/>
                </a:cxn>
                <a:cxn ang="0">
                  <a:pos x="7" y="3"/>
                </a:cxn>
                <a:cxn ang="0">
                  <a:pos x="7" y="2"/>
                </a:cxn>
                <a:cxn ang="0">
                  <a:pos x="6" y="2"/>
                </a:cxn>
                <a:cxn ang="0">
                  <a:pos x="6" y="2"/>
                </a:cxn>
                <a:cxn ang="0">
                  <a:pos x="4" y="0"/>
                </a:cxn>
              </a:cxnLst>
              <a:rect l="0" t="0" r="r" b="b"/>
              <a:pathLst>
                <a:path w="7" h="5">
                  <a:moveTo>
                    <a:pt x="4" y="0"/>
                  </a:moveTo>
                  <a:lnTo>
                    <a:pt x="1" y="1"/>
                  </a:lnTo>
                  <a:lnTo>
                    <a:pt x="0" y="1"/>
                  </a:lnTo>
                  <a:lnTo>
                    <a:pt x="0" y="1"/>
                  </a:lnTo>
                  <a:lnTo>
                    <a:pt x="0" y="1"/>
                  </a:lnTo>
                  <a:lnTo>
                    <a:pt x="0" y="2"/>
                  </a:lnTo>
                  <a:lnTo>
                    <a:pt x="0" y="3"/>
                  </a:lnTo>
                  <a:lnTo>
                    <a:pt x="2" y="4"/>
                  </a:lnTo>
                  <a:lnTo>
                    <a:pt x="4" y="5"/>
                  </a:lnTo>
                  <a:lnTo>
                    <a:pt x="7" y="4"/>
                  </a:lnTo>
                  <a:lnTo>
                    <a:pt x="7" y="3"/>
                  </a:lnTo>
                  <a:lnTo>
                    <a:pt x="7" y="2"/>
                  </a:lnTo>
                  <a:lnTo>
                    <a:pt x="6" y="2"/>
                  </a:lnTo>
                  <a:lnTo>
                    <a:pt x="6" y="2"/>
                  </a:lnTo>
                  <a:lnTo>
                    <a:pt x="4"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0" name="Freeform 339"/>
            <p:cNvSpPr>
              <a:spLocks/>
            </p:cNvSpPr>
            <p:nvPr/>
          </p:nvSpPr>
          <p:spPr bwMode="auto">
            <a:xfrm>
              <a:off x="7794580" y="3588139"/>
              <a:ext cx="3407" cy="5806"/>
            </a:xfrm>
            <a:custGeom>
              <a:avLst/>
              <a:gdLst/>
              <a:ahLst/>
              <a:cxnLst>
                <a:cxn ang="0">
                  <a:pos x="1" y="2"/>
                </a:cxn>
                <a:cxn ang="0">
                  <a:pos x="1" y="1"/>
                </a:cxn>
                <a:cxn ang="0">
                  <a:pos x="1" y="0"/>
                </a:cxn>
                <a:cxn ang="0">
                  <a:pos x="0" y="0"/>
                </a:cxn>
                <a:cxn ang="0">
                  <a:pos x="0" y="0"/>
                </a:cxn>
                <a:cxn ang="0">
                  <a:pos x="0" y="0"/>
                </a:cxn>
                <a:cxn ang="0">
                  <a:pos x="0" y="1"/>
                </a:cxn>
                <a:cxn ang="0">
                  <a:pos x="1" y="2"/>
                </a:cxn>
                <a:cxn ang="0">
                  <a:pos x="1" y="2"/>
                </a:cxn>
              </a:cxnLst>
              <a:rect l="0" t="0" r="r" b="b"/>
              <a:pathLst>
                <a:path w="1" h="2">
                  <a:moveTo>
                    <a:pt x="1" y="2"/>
                  </a:moveTo>
                  <a:lnTo>
                    <a:pt x="1" y="1"/>
                  </a:lnTo>
                  <a:lnTo>
                    <a:pt x="1" y="0"/>
                  </a:lnTo>
                  <a:lnTo>
                    <a:pt x="0" y="0"/>
                  </a:lnTo>
                  <a:lnTo>
                    <a:pt x="0" y="0"/>
                  </a:lnTo>
                  <a:lnTo>
                    <a:pt x="0" y="0"/>
                  </a:lnTo>
                  <a:lnTo>
                    <a:pt x="0" y="1"/>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1" name="Freeform 340"/>
            <p:cNvSpPr>
              <a:spLocks/>
            </p:cNvSpPr>
            <p:nvPr/>
          </p:nvSpPr>
          <p:spPr bwMode="auto">
            <a:xfrm>
              <a:off x="8676987" y="3820393"/>
              <a:ext cx="3407" cy="5806"/>
            </a:xfrm>
            <a:custGeom>
              <a:avLst/>
              <a:gdLst/>
              <a:ahLst/>
              <a:cxnLst>
                <a:cxn ang="0">
                  <a:pos x="1" y="1"/>
                </a:cxn>
                <a:cxn ang="0">
                  <a:pos x="1" y="0"/>
                </a:cxn>
                <a:cxn ang="0">
                  <a:pos x="0" y="0"/>
                </a:cxn>
                <a:cxn ang="0">
                  <a:pos x="0" y="0"/>
                </a:cxn>
                <a:cxn ang="0">
                  <a:pos x="0" y="1"/>
                </a:cxn>
                <a:cxn ang="0">
                  <a:pos x="1" y="1"/>
                </a:cxn>
                <a:cxn ang="0">
                  <a:pos x="1" y="2"/>
                </a:cxn>
                <a:cxn ang="0">
                  <a:pos x="1" y="1"/>
                </a:cxn>
              </a:cxnLst>
              <a:rect l="0" t="0" r="r" b="b"/>
              <a:pathLst>
                <a:path w="1" h="2">
                  <a:moveTo>
                    <a:pt x="1" y="1"/>
                  </a:moveTo>
                  <a:lnTo>
                    <a:pt x="1" y="0"/>
                  </a:lnTo>
                  <a:lnTo>
                    <a:pt x="0" y="0"/>
                  </a:lnTo>
                  <a:lnTo>
                    <a:pt x="0" y="0"/>
                  </a:lnTo>
                  <a:lnTo>
                    <a:pt x="0" y="1"/>
                  </a:lnTo>
                  <a:lnTo>
                    <a:pt x="1" y="1"/>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2" name="Freeform 341"/>
            <p:cNvSpPr>
              <a:spLocks/>
            </p:cNvSpPr>
            <p:nvPr/>
          </p:nvSpPr>
          <p:spPr bwMode="auto">
            <a:xfrm>
              <a:off x="7811615" y="3675234"/>
              <a:ext cx="10221" cy="5806"/>
            </a:xfrm>
            <a:custGeom>
              <a:avLst/>
              <a:gdLst/>
              <a:ahLst/>
              <a:cxnLst>
                <a:cxn ang="0">
                  <a:pos x="1" y="2"/>
                </a:cxn>
                <a:cxn ang="0">
                  <a:pos x="3" y="1"/>
                </a:cxn>
                <a:cxn ang="0">
                  <a:pos x="3" y="1"/>
                </a:cxn>
                <a:cxn ang="0">
                  <a:pos x="3" y="0"/>
                </a:cxn>
                <a:cxn ang="0">
                  <a:pos x="1" y="1"/>
                </a:cxn>
                <a:cxn ang="0">
                  <a:pos x="0" y="1"/>
                </a:cxn>
                <a:cxn ang="0">
                  <a:pos x="0" y="2"/>
                </a:cxn>
                <a:cxn ang="0">
                  <a:pos x="1" y="2"/>
                </a:cxn>
                <a:cxn ang="0">
                  <a:pos x="1" y="2"/>
                </a:cxn>
              </a:cxnLst>
              <a:rect l="0" t="0" r="r" b="b"/>
              <a:pathLst>
                <a:path w="3" h="2">
                  <a:moveTo>
                    <a:pt x="1" y="2"/>
                  </a:moveTo>
                  <a:lnTo>
                    <a:pt x="3" y="1"/>
                  </a:lnTo>
                  <a:lnTo>
                    <a:pt x="3" y="1"/>
                  </a:lnTo>
                  <a:lnTo>
                    <a:pt x="3" y="0"/>
                  </a:lnTo>
                  <a:lnTo>
                    <a:pt x="1" y="1"/>
                  </a:lnTo>
                  <a:lnTo>
                    <a:pt x="0" y="1"/>
                  </a:lnTo>
                  <a:lnTo>
                    <a:pt x="0" y="2"/>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3" name="Freeform 342"/>
            <p:cNvSpPr>
              <a:spLocks/>
            </p:cNvSpPr>
            <p:nvPr/>
          </p:nvSpPr>
          <p:spPr bwMode="auto">
            <a:xfrm>
              <a:off x="9014277" y="3721685"/>
              <a:ext cx="13628" cy="8710"/>
            </a:xfrm>
            <a:custGeom>
              <a:avLst/>
              <a:gdLst/>
              <a:ahLst/>
              <a:cxnLst>
                <a:cxn ang="0">
                  <a:pos x="2" y="0"/>
                </a:cxn>
                <a:cxn ang="0">
                  <a:pos x="0" y="0"/>
                </a:cxn>
                <a:cxn ang="0">
                  <a:pos x="0" y="0"/>
                </a:cxn>
                <a:cxn ang="0">
                  <a:pos x="0" y="0"/>
                </a:cxn>
                <a:cxn ang="0">
                  <a:pos x="0" y="1"/>
                </a:cxn>
                <a:cxn ang="0">
                  <a:pos x="1" y="1"/>
                </a:cxn>
                <a:cxn ang="0">
                  <a:pos x="1" y="2"/>
                </a:cxn>
                <a:cxn ang="0">
                  <a:pos x="2" y="2"/>
                </a:cxn>
                <a:cxn ang="0">
                  <a:pos x="2" y="3"/>
                </a:cxn>
                <a:cxn ang="0">
                  <a:pos x="3" y="2"/>
                </a:cxn>
                <a:cxn ang="0">
                  <a:pos x="4" y="3"/>
                </a:cxn>
                <a:cxn ang="0">
                  <a:pos x="4" y="2"/>
                </a:cxn>
                <a:cxn ang="0">
                  <a:pos x="3" y="0"/>
                </a:cxn>
                <a:cxn ang="0">
                  <a:pos x="2" y="0"/>
                </a:cxn>
              </a:cxnLst>
              <a:rect l="0" t="0" r="r" b="b"/>
              <a:pathLst>
                <a:path w="4" h="3">
                  <a:moveTo>
                    <a:pt x="2" y="0"/>
                  </a:moveTo>
                  <a:lnTo>
                    <a:pt x="0" y="0"/>
                  </a:lnTo>
                  <a:lnTo>
                    <a:pt x="0" y="0"/>
                  </a:lnTo>
                  <a:lnTo>
                    <a:pt x="0" y="0"/>
                  </a:lnTo>
                  <a:lnTo>
                    <a:pt x="0" y="1"/>
                  </a:lnTo>
                  <a:lnTo>
                    <a:pt x="1" y="1"/>
                  </a:lnTo>
                  <a:lnTo>
                    <a:pt x="1" y="2"/>
                  </a:lnTo>
                  <a:lnTo>
                    <a:pt x="2" y="2"/>
                  </a:lnTo>
                  <a:lnTo>
                    <a:pt x="2" y="3"/>
                  </a:lnTo>
                  <a:lnTo>
                    <a:pt x="3" y="2"/>
                  </a:lnTo>
                  <a:lnTo>
                    <a:pt x="4" y="3"/>
                  </a:lnTo>
                  <a:lnTo>
                    <a:pt x="4" y="2"/>
                  </a:lnTo>
                  <a:lnTo>
                    <a:pt x="3"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4" name="Freeform 343"/>
            <p:cNvSpPr>
              <a:spLocks/>
            </p:cNvSpPr>
            <p:nvPr/>
          </p:nvSpPr>
          <p:spPr bwMode="auto">
            <a:xfrm>
              <a:off x="8969987" y="3849424"/>
              <a:ext cx="3407" cy="2903"/>
            </a:xfrm>
            <a:custGeom>
              <a:avLst/>
              <a:gdLst/>
              <a:ahLst/>
              <a:cxnLst>
                <a:cxn ang="0">
                  <a:pos x="0" y="0"/>
                </a:cxn>
                <a:cxn ang="0">
                  <a:pos x="0" y="1"/>
                </a:cxn>
                <a:cxn ang="0">
                  <a:pos x="0" y="1"/>
                </a:cxn>
                <a:cxn ang="0">
                  <a:pos x="1" y="1"/>
                </a:cxn>
                <a:cxn ang="0">
                  <a:pos x="1" y="1"/>
                </a:cxn>
                <a:cxn ang="0">
                  <a:pos x="1" y="0"/>
                </a:cxn>
                <a:cxn ang="0">
                  <a:pos x="1" y="0"/>
                </a:cxn>
                <a:cxn ang="0">
                  <a:pos x="0" y="0"/>
                </a:cxn>
              </a:cxnLst>
              <a:rect l="0" t="0" r="r" b="b"/>
              <a:pathLst>
                <a:path w="1" h="1">
                  <a:moveTo>
                    <a:pt x="0" y="0"/>
                  </a:moveTo>
                  <a:lnTo>
                    <a:pt x="0" y="1"/>
                  </a:lnTo>
                  <a:lnTo>
                    <a:pt x="0" y="1"/>
                  </a:lnTo>
                  <a:lnTo>
                    <a:pt x="1" y="1"/>
                  </a:lnTo>
                  <a:lnTo>
                    <a:pt x="1" y="1"/>
                  </a:lnTo>
                  <a:lnTo>
                    <a:pt x="1"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5" name="Rectangle 344"/>
            <p:cNvSpPr>
              <a:spLocks noChangeArrowheads="1"/>
            </p:cNvSpPr>
            <p:nvPr/>
          </p:nvSpPr>
          <p:spPr bwMode="auto">
            <a:xfrm>
              <a:off x="9014277" y="3550397"/>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6" name="Freeform 345"/>
            <p:cNvSpPr>
              <a:spLocks/>
            </p:cNvSpPr>
            <p:nvPr/>
          </p:nvSpPr>
          <p:spPr bwMode="auto">
            <a:xfrm>
              <a:off x="9058568" y="3564913"/>
              <a:ext cx="3407" cy="2903"/>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7" name="Freeform 346"/>
            <p:cNvSpPr>
              <a:spLocks/>
            </p:cNvSpPr>
            <p:nvPr/>
          </p:nvSpPr>
          <p:spPr bwMode="auto">
            <a:xfrm>
              <a:off x="7801394" y="3582332"/>
              <a:ext cx="6814" cy="11613"/>
            </a:xfrm>
            <a:custGeom>
              <a:avLst/>
              <a:gdLst/>
              <a:ahLst/>
              <a:cxnLst>
                <a:cxn ang="0">
                  <a:pos x="2" y="0"/>
                </a:cxn>
                <a:cxn ang="0">
                  <a:pos x="1" y="0"/>
                </a:cxn>
                <a:cxn ang="0">
                  <a:pos x="0" y="0"/>
                </a:cxn>
                <a:cxn ang="0">
                  <a:pos x="0" y="3"/>
                </a:cxn>
                <a:cxn ang="0">
                  <a:pos x="1" y="4"/>
                </a:cxn>
                <a:cxn ang="0">
                  <a:pos x="2" y="3"/>
                </a:cxn>
                <a:cxn ang="0">
                  <a:pos x="2" y="4"/>
                </a:cxn>
                <a:cxn ang="0">
                  <a:pos x="2" y="1"/>
                </a:cxn>
                <a:cxn ang="0">
                  <a:pos x="2" y="0"/>
                </a:cxn>
                <a:cxn ang="0">
                  <a:pos x="2" y="0"/>
                </a:cxn>
              </a:cxnLst>
              <a:rect l="0" t="0" r="r" b="b"/>
              <a:pathLst>
                <a:path w="2" h="4">
                  <a:moveTo>
                    <a:pt x="2" y="0"/>
                  </a:moveTo>
                  <a:lnTo>
                    <a:pt x="1" y="0"/>
                  </a:lnTo>
                  <a:lnTo>
                    <a:pt x="0" y="0"/>
                  </a:lnTo>
                  <a:lnTo>
                    <a:pt x="0" y="3"/>
                  </a:lnTo>
                  <a:lnTo>
                    <a:pt x="1" y="4"/>
                  </a:lnTo>
                  <a:lnTo>
                    <a:pt x="2" y="3"/>
                  </a:lnTo>
                  <a:lnTo>
                    <a:pt x="2" y="4"/>
                  </a:lnTo>
                  <a:lnTo>
                    <a:pt x="2" y="1"/>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8" name="Freeform 347"/>
            <p:cNvSpPr>
              <a:spLocks/>
            </p:cNvSpPr>
            <p:nvPr/>
          </p:nvSpPr>
          <p:spPr bwMode="auto">
            <a:xfrm>
              <a:off x="7825243" y="3640396"/>
              <a:ext cx="68140" cy="31935"/>
            </a:xfrm>
            <a:custGeom>
              <a:avLst/>
              <a:gdLst/>
              <a:ahLst/>
              <a:cxnLst>
                <a:cxn ang="0">
                  <a:pos x="2" y="11"/>
                </a:cxn>
                <a:cxn ang="0">
                  <a:pos x="6" y="9"/>
                </a:cxn>
                <a:cxn ang="0">
                  <a:pos x="8" y="7"/>
                </a:cxn>
                <a:cxn ang="0">
                  <a:pos x="9" y="6"/>
                </a:cxn>
                <a:cxn ang="0">
                  <a:pos x="9" y="6"/>
                </a:cxn>
                <a:cxn ang="0">
                  <a:pos x="20" y="2"/>
                </a:cxn>
                <a:cxn ang="0">
                  <a:pos x="20" y="0"/>
                </a:cxn>
                <a:cxn ang="0">
                  <a:pos x="20" y="0"/>
                </a:cxn>
                <a:cxn ang="0">
                  <a:pos x="19" y="0"/>
                </a:cxn>
                <a:cxn ang="0">
                  <a:pos x="18" y="0"/>
                </a:cxn>
                <a:cxn ang="0">
                  <a:pos x="13" y="1"/>
                </a:cxn>
                <a:cxn ang="0">
                  <a:pos x="12" y="1"/>
                </a:cxn>
                <a:cxn ang="0">
                  <a:pos x="9" y="2"/>
                </a:cxn>
                <a:cxn ang="0">
                  <a:pos x="7" y="3"/>
                </a:cxn>
                <a:cxn ang="0">
                  <a:pos x="6" y="4"/>
                </a:cxn>
                <a:cxn ang="0">
                  <a:pos x="6" y="4"/>
                </a:cxn>
                <a:cxn ang="0">
                  <a:pos x="6" y="4"/>
                </a:cxn>
                <a:cxn ang="0">
                  <a:pos x="6" y="4"/>
                </a:cxn>
                <a:cxn ang="0">
                  <a:pos x="5" y="4"/>
                </a:cxn>
                <a:cxn ang="0">
                  <a:pos x="5" y="4"/>
                </a:cxn>
                <a:cxn ang="0">
                  <a:pos x="3" y="6"/>
                </a:cxn>
                <a:cxn ang="0">
                  <a:pos x="3" y="6"/>
                </a:cxn>
                <a:cxn ang="0">
                  <a:pos x="1" y="7"/>
                </a:cxn>
                <a:cxn ang="0">
                  <a:pos x="0" y="8"/>
                </a:cxn>
                <a:cxn ang="0">
                  <a:pos x="1" y="9"/>
                </a:cxn>
                <a:cxn ang="0">
                  <a:pos x="1" y="9"/>
                </a:cxn>
                <a:cxn ang="0">
                  <a:pos x="0" y="10"/>
                </a:cxn>
                <a:cxn ang="0">
                  <a:pos x="0" y="11"/>
                </a:cxn>
                <a:cxn ang="0">
                  <a:pos x="2" y="11"/>
                </a:cxn>
              </a:cxnLst>
              <a:rect l="0" t="0" r="r" b="b"/>
              <a:pathLst>
                <a:path w="20" h="11">
                  <a:moveTo>
                    <a:pt x="2" y="11"/>
                  </a:moveTo>
                  <a:lnTo>
                    <a:pt x="6" y="9"/>
                  </a:lnTo>
                  <a:lnTo>
                    <a:pt x="8" y="7"/>
                  </a:lnTo>
                  <a:lnTo>
                    <a:pt x="9" y="6"/>
                  </a:lnTo>
                  <a:lnTo>
                    <a:pt x="9" y="6"/>
                  </a:lnTo>
                  <a:lnTo>
                    <a:pt x="20" y="2"/>
                  </a:lnTo>
                  <a:lnTo>
                    <a:pt x="20" y="0"/>
                  </a:lnTo>
                  <a:lnTo>
                    <a:pt x="20" y="0"/>
                  </a:lnTo>
                  <a:lnTo>
                    <a:pt x="19" y="0"/>
                  </a:lnTo>
                  <a:lnTo>
                    <a:pt x="18" y="0"/>
                  </a:lnTo>
                  <a:lnTo>
                    <a:pt x="13" y="1"/>
                  </a:lnTo>
                  <a:lnTo>
                    <a:pt x="12" y="1"/>
                  </a:lnTo>
                  <a:lnTo>
                    <a:pt x="9" y="2"/>
                  </a:lnTo>
                  <a:lnTo>
                    <a:pt x="7" y="3"/>
                  </a:lnTo>
                  <a:lnTo>
                    <a:pt x="6" y="4"/>
                  </a:lnTo>
                  <a:lnTo>
                    <a:pt x="6" y="4"/>
                  </a:lnTo>
                  <a:lnTo>
                    <a:pt x="6" y="4"/>
                  </a:lnTo>
                  <a:lnTo>
                    <a:pt x="6" y="4"/>
                  </a:lnTo>
                  <a:lnTo>
                    <a:pt x="5" y="4"/>
                  </a:lnTo>
                  <a:lnTo>
                    <a:pt x="5" y="4"/>
                  </a:lnTo>
                  <a:lnTo>
                    <a:pt x="3" y="6"/>
                  </a:lnTo>
                  <a:lnTo>
                    <a:pt x="3" y="6"/>
                  </a:lnTo>
                  <a:lnTo>
                    <a:pt x="1" y="7"/>
                  </a:lnTo>
                  <a:lnTo>
                    <a:pt x="0" y="8"/>
                  </a:lnTo>
                  <a:lnTo>
                    <a:pt x="1" y="9"/>
                  </a:lnTo>
                  <a:lnTo>
                    <a:pt x="1" y="9"/>
                  </a:lnTo>
                  <a:lnTo>
                    <a:pt x="0" y="10"/>
                  </a:lnTo>
                  <a:lnTo>
                    <a:pt x="0" y="11"/>
                  </a:lnTo>
                  <a:lnTo>
                    <a:pt x="2" y="1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9" name="Freeform 348"/>
            <p:cNvSpPr>
              <a:spLocks/>
            </p:cNvSpPr>
            <p:nvPr/>
          </p:nvSpPr>
          <p:spPr bwMode="auto">
            <a:xfrm>
              <a:off x="9038126" y="3652008"/>
              <a:ext cx="3407" cy="2903"/>
            </a:xfrm>
            <a:custGeom>
              <a:avLst/>
              <a:gdLst/>
              <a:ahLst/>
              <a:cxnLst>
                <a:cxn ang="0">
                  <a:pos x="0" y="1"/>
                </a:cxn>
                <a:cxn ang="0">
                  <a:pos x="0" y="0"/>
                </a:cxn>
                <a:cxn ang="0">
                  <a:pos x="0" y="0"/>
                </a:cxn>
                <a:cxn ang="0">
                  <a:pos x="0" y="1"/>
                </a:cxn>
                <a:cxn ang="0">
                  <a:pos x="0" y="1"/>
                </a:cxn>
                <a:cxn ang="0">
                  <a:pos x="0" y="1"/>
                </a:cxn>
              </a:cxnLst>
              <a:rect l="0" t="0" r="r" b="b"/>
              <a:pathLst>
                <a:path h="1">
                  <a:moveTo>
                    <a:pt x="0" y="1"/>
                  </a:moveTo>
                  <a:lnTo>
                    <a:pt x="0" y="0"/>
                  </a:lnTo>
                  <a:lnTo>
                    <a:pt x="0" y="0"/>
                  </a:lnTo>
                  <a:lnTo>
                    <a:pt x="0"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0" name="Freeform 349"/>
            <p:cNvSpPr>
              <a:spLocks/>
            </p:cNvSpPr>
            <p:nvPr/>
          </p:nvSpPr>
          <p:spPr bwMode="auto">
            <a:xfrm>
              <a:off x="9027905" y="3730394"/>
              <a:ext cx="13628" cy="2903"/>
            </a:xfrm>
            <a:custGeom>
              <a:avLst/>
              <a:gdLst/>
              <a:ahLst/>
              <a:cxnLst>
                <a:cxn ang="0">
                  <a:pos x="3" y="0"/>
                </a:cxn>
                <a:cxn ang="0">
                  <a:pos x="3" y="0"/>
                </a:cxn>
                <a:cxn ang="0">
                  <a:pos x="2" y="0"/>
                </a:cxn>
                <a:cxn ang="0">
                  <a:pos x="1" y="0"/>
                </a:cxn>
                <a:cxn ang="0">
                  <a:pos x="0" y="0"/>
                </a:cxn>
                <a:cxn ang="0">
                  <a:pos x="1" y="0"/>
                </a:cxn>
                <a:cxn ang="0">
                  <a:pos x="1" y="0"/>
                </a:cxn>
                <a:cxn ang="0">
                  <a:pos x="2" y="0"/>
                </a:cxn>
                <a:cxn ang="0">
                  <a:pos x="2" y="0"/>
                </a:cxn>
                <a:cxn ang="0">
                  <a:pos x="4" y="0"/>
                </a:cxn>
                <a:cxn ang="0">
                  <a:pos x="4" y="0"/>
                </a:cxn>
                <a:cxn ang="0">
                  <a:pos x="3" y="0"/>
                </a:cxn>
              </a:cxnLst>
              <a:rect l="0" t="0" r="r" b="b"/>
              <a:pathLst>
                <a:path w="4">
                  <a:moveTo>
                    <a:pt x="3" y="0"/>
                  </a:moveTo>
                  <a:lnTo>
                    <a:pt x="3" y="0"/>
                  </a:lnTo>
                  <a:lnTo>
                    <a:pt x="2" y="0"/>
                  </a:lnTo>
                  <a:lnTo>
                    <a:pt x="1" y="0"/>
                  </a:lnTo>
                  <a:lnTo>
                    <a:pt x="0" y="0"/>
                  </a:lnTo>
                  <a:lnTo>
                    <a:pt x="1" y="0"/>
                  </a:lnTo>
                  <a:lnTo>
                    <a:pt x="1" y="0"/>
                  </a:lnTo>
                  <a:lnTo>
                    <a:pt x="2" y="0"/>
                  </a:lnTo>
                  <a:lnTo>
                    <a:pt x="2" y="0"/>
                  </a:lnTo>
                  <a:lnTo>
                    <a:pt x="4" y="0"/>
                  </a:lnTo>
                  <a:lnTo>
                    <a:pt x="4" y="0"/>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1" name="Freeform 350"/>
            <p:cNvSpPr>
              <a:spLocks/>
            </p:cNvSpPr>
            <p:nvPr/>
          </p:nvSpPr>
          <p:spPr bwMode="auto">
            <a:xfrm>
              <a:off x="7821836" y="3634589"/>
              <a:ext cx="6814" cy="8710"/>
            </a:xfrm>
            <a:custGeom>
              <a:avLst/>
              <a:gdLst/>
              <a:ahLst/>
              <a:cxnLst>
                <a:cxn ang="0">
                  <a:pos x="1" y="3"/>
                </a:cxn>
                <a:cxn ang="0">
                  <a:pos x="2" y="1"/>
                </a:cxn>
                <a:cxn ang="0">
                  <a:pos x="2" y="0"/>
                </a:cxn>
                <a:cxn ang="0">
                  <a:pos x="1" y="1"/>
                </a:cxn>
                <a:cxn ang="0">
                  <a:pos x="1" y="1"/>
                </a:cxn>
                <a:cxn ang="0">
                  <a:pos x="0" y="1"/>
                </a:cxn>
                <a:cxn ang="0">
                  <a:pos x="0" y="1"/>
                </a:cxn>
                <a:cxn ang="0">
                  <a:pos x="0" y="1"/>
                </a:cxn>
                <a:cxn ang="0">
                  <a:pos x="0" y="3"/>
                </a:cxn>
                <a:cxn ang="0">
                  <a:pos x="0" y="3"/>
                </a:cxn>
                <a:cxn ang="0">
                  <a:pos x="0" y="3"/>
                </a:cxn>
                <a:cxn ang="0">
                  <a:pos x="1" y="3"/>
                </a:cxn>
              </a:cxnLst>
              <a:rect l="0" t="0" r="r" b="b"/>
              <a:pathLst>
                <a:path w="2" h="3">
                  <a:moveTo>
                    <a:pt x="1" y="3"/>
                  </a:moveTo>
                  <a:lnTo>
                    <a:pt x="2" y="1"/>
                  </a:lnTo>
                  <a:lnTo>
                    <a:pt x="2" y="0"/>
                  </a:lnTo>
                  <a:lnTo>
                    <a:pt x="1" y="1"/>
                  </a:lnTo>
                  <a:lnTo>
                    <a:pt x="1" y="1"/>
                  </a:lnTo>
                  <a:lnTo>
                    <a:pt x="0" y="1"/>
                  </a:lnTo>
                  <a:lnTo>
                    <a:pt x="0" y="1"/>
                  </a:lnTo>
                  <a:lnTo>
                    <a:pt x="0" y="1"/>
                  </a:lnTo>
                  <a:lnTo>
                    <a:pt x="0" y="3"/>
                  </a:lnTo>
                  <a:lnTo>
                    <a:pt x="0" y="3"/>
                  </a:lnTo>
                  <a:lnTo>
                    <a:pt x="0"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2" name="Freeform 351"/>
            <p:cNvSpPr>
              <a:spLocks/>
            </p:cNvSpPr>
            <p:nvPr/>
          </p:nvSpPr>
          <p:spPr bwMode="auto">
            <a:xfrm>
              <a:off x="7842278" y="3634589"/>
              <a:ext cx="13628" cy="5806"/>
            </a:xfrm>
            <a:custGeom>
              <a:avLst/>
              <a:gdLst/>
              <a:ahLst/>
              <a:cxnLst>
                <a:cxn ang="0">
                  <a:pos x="1" y="2"/>
                </a:cxn>
                <a:cxn ang="0">
                  <a:pos x="2" y="2"/>
                </a:cxn>
                <a:cxn ang="0">
                  <a:pos x="3" y="2"/>
                </a:cxn>
                <a:cxn ang="0">
                  <a:pos x="4" y="1"/>
                </a:cxn>
                <a:cxn ang="0">
                  <a:pos x="3" y="0"/>
                </a:cxn>
                <a:cxn ang="0">
                  <a:pos x="1" y="0"/>
                </a:cxn>
                <a:cxn ang="0">
                  <a:pos x="0" y="0"/>
                </a:cxn>
                <a:cxn ang="0">
                  <a:pos x="0" y="1"/>
                </a:cxn>
                <a:cxn ang="0">
                  <a:pos x="0" y="2"/>
                </a:cxn>
                <a:cxn ang="0">
                  <a:pos x="1" y="2"/>
                </a:cxn>
              </a:cxnLst>
              <a:rect l="0" t="0" r="r" b="b"/>
              <a:pathLst>
                <a:path w="4" h="2">
                  <a:moveTo>
                    <a:pt x="1" y="2"/>
                  </a:moveTo>
                  <a:lnTo>
                    <a:pt x="2" y="2"/>
                  </a:lnTo>
                  <a:lnTo>
                    <a:pt x="3" y="2"/>
                  </a:lnTo>
                  <a:lnTo>
                    <a:pt x="4" y="1"/>
                  </a:lnTo>
                  <a:lnTo>
                    <a:pt x="3" y="0"/>
                  </a:lnTo>
                  <a:lnTo>
                    <a:pt x="1" y="0"/>
                  </a:lnTo>
                  <a:lnTo>
                    <a:pt x="0" y="0"/>
                  </a:lnTo>
                  <a:lnTo>
                    <a:pt x="0" y="1"/>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3" name="Freeform 352"/>
            <p:cNvSpPr>
              <a:spLocks/>
            </p:cNvSpPr>
            <p:nvPr/>
          </p:nvSpPr>
          <p:spPr bwMode="auto">
            <a:xfrm>
              <a:off x="8639510" y="3846521"/>
              <a:ext cx="6814" cy="5806"/>
            </a:xfrm>
            <a:custGeom>
              <a:avLst/>
              <a:gdLst/>
              <a:ahLst/>
              <a:cxnLst>
                <a:cxn ang="0">
                  <a:pos x="0" y="0"/>
                </a:cxn>
                <a:cxn ang="0">
                  <a:pos x="1" y="2"/>
                </a:cxn>
                <a:cxn ang="0">
                  <a:pos x="2" y="1"/>
                </a:cxn>
                <a:cxn ang="0">
                  <a:pos x="2" y="1"/>
                </a:cxn>
                <a:cxn ang="0">
                  <a:pos x="2" y="0"/>
                </a:cxn>
                <a:cxn ang="0">
                  <a:pos x="1" y="0"/>
                </a:cxn>
                <a:cxn ang="0">
                  <a:pos x="1" y="0"/>
                </a:cxn>
                <a:cxn ang="0">
                  <a:pos x="1" y="0"/>
                </a:cxn>
                <a:cxn ang="0">
                  <a:pos x="0" y="0"/>
                </a:cxn>
                <a:cxn ang="0">
                  <a:pos x="0" y="0"/>
                </a:cxn>
                <a:cxn ang="0">
                  <a:pos x="0" y="0"/>
                </a:cxn>
                <a:cxn ang="0">
                  <a:pos x="0" y="0"/>
                </a:cxn>
                <a:cxn ang="0">
                  <a:pos x="0" y="0"/>
                </a:cxn>
                <a:cxn ang="0">
                  <a:pos x="0" y="0"/>
                </a:cxn>
              </a:cxnLst>
              <a:rect l="0" t="0" r="r" b="b"/>
              <a:pathLst>
                <a:path w="2" h="2">
                  <a:moveTo>
                    <a:pt x="0" y="0"/>
                  </a:moveTo>
                  <a:lnTo>
                    <a:pt x="1" y="2"/>
                  </a:lnTo>
                  <a:lnTo>
                    <a:pt x="2" y="1"/>
                  </a:lnTo>
                  <a:lnTo>
                    <a:pt x="2" y="1"/>
                  </a:lnTo>
                  <a:lnTo>
                    <a:pt x="2" y="0"/>
                  </a:lnTo>
                  <a:lnTo>
                    <a:pt x="1" y="0"/>
                  </a:lnTo>
                  <a:lnTo>
                    <a:pt x="1" y="0"/>
                  </a:lnTo>
                  <a:lnTo>
                    <a:pt x="1" y="0"/>
                  </a:ln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4" name="Freeform 353"/>
            <p:cNvSpPr>
              <a:spLocks/>
            </p:cNvSpPr>
            <p:nvPr/>
          </p:nvSpPr>
          <p:spPr bwMode="auto">
            <a:xfrm>
              <a:off x="8629289" y="3742007"/>
              <a:ext cx="10221" cy="14516"/>
            </a:xfrm>
            <a:custGeom>
              <a:avLst/>
              <a:gdLst/>
              <a:ahLst/>
              <a:cxnLst>
                <a:cxn ang="0">
                  <a:pos x="2" y="3"/>
                </a:cxn>
                <a:cxn ang="0">
                  <a:pos x="2" y="2"/>
                </a:cxn>
                <a:cxn ang="0">
                  <a:pos x="2" y="2"/>
                </a:cxn>
                <a:cxn ang="0">
                  <a:pos x="2" y="2"/>
                </a:cxn>
                <a:cxn ang="0">
                  <a:pos x="2" y="3"/>
                </a:cxn>
                <a:cxn ang="0">
                  <a:pos x="2" y="3"/>
                </a:cxn>
                <a:cxn ang="0">
                  <a:pos x="1" y="3"/>
                </a:cxn>
                <a:cxn ang="0">
                  <a:pos x="1" y="2"/>
                </a:cxn>
                <a:cxn ang="0">
                  <a:pos x="0" y="1"/>
                </a:cxn>
                <a:cxn ang="0">
                  <a:pos x="0" y="0"/>
                </a:cxn>
                <a:cxn ang="0">
                  <a:pos x="0" y="0"/>
                </a:cxn>
                <a:cxn ang="0">
                  <a:pos x="0" y="0"/>
                </a:cxn>
                <a:cxn ang="0">
                  <a:pos x="1" y="5"/>
                </a:cxn>
                <a:cxn ang="0">
                  <a:pos x="2" y="5"/>
                </a:cxn>
                <a:cxn ang="0">
                  <a:pos x="2" y="5"/>
                </a:cxn>
                <a:cxn ang="0">
                  <a:pos x="3" y="5"/>
                </a:cxn>
                <a:cxn ang="0">
                  <a:pos x="3" y="4"/>
                </a:cxn>
                <a:cxn ang="0">
                  <a:pos x="3" y="3"/>
                </a:cxn>
                <a:cxn ang="0">
                  <a:pos x="2" y="3"/>
                </a:cxn>
              </a:cxnLst>
              <a:rect l="0" t="0" r="r" b="b"/>
              <a:pathLst>
                <a:path w="3" h="5">
                  <a:moveTo>
                    <a:pt x="2" y="3"/>
                  </a:moveTo>
                  <a:lnTo>
                    <a:pt x="2" y="2"/>
                  </a:lnTo>
                  <a:lnTo>
                    <a:pt x="2" y="2"/>
                  </a:lnTo>
                  <a:lnTo>
                    <a:pt x="2" y="2"/>
                  </a:lnTo>
                  <a:lnTo>
                    <a:pt x="2" y="3"/>
                  </a:lnTo>
                  <a:lnTo>
                    <a:pt x="2" y="3"/>
                  </a:lnTo>
                  <a:lnTo>
                    <a:pt x="1" y="3"/>
                  </a:lnTo>
                  <a:lnTo>
                    <a:pt x="1" y="2"/>
                  </a:lnTo>
                  <a:lnTo>
                    <a:pt x="0" y="1"/>
                  </a:lnTo>
                  <a:lnTo>
                    <a:pt x="0" y="0"/>
                  </a:lnTo>
                  <a:lnTo>
                    <a:pt x="0" y="0"/>
                  </a:lnTo>
                  <a:lnTo>
                    <a:pt x="0" y="0"/>
                  </a:lnTo>
                  <a:lnTo>
                    <a:pt x="1" y="5"/>
                  </a:lnTo>
                  <a:lnTo>
                    <a:pt x="2" y="5"/>
                  </a:lnTo>
                  <a:lnTo>
                    <a:pt x="2" y="5"/>
                  </a:lnTo>
                  <a:lnTo>
                    <a:pt x="3" y="5"/>
                  </a:lnTo>
                  <a:lnTo>
                    <a:pt x="3" y="4"/>
                  </a:lnTo>
                  <a:lnTo>
                    <a:pt x="3" y="3"/>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5" name="Freeform 354"/>
            <p:cNvSpPr>
              <a:spLocks/>
            </p:cNvSpPr>
            <p:nvPr/>
          </p:nvSpPr>
          <p:spPr bwMode="auto">
            <a:xfrm>
              <a:off x="7808208" y="3576526"/>
              <a:ext cx="10221" cy="20322"/>
            </a:xfrm>
            <a:custGeom>
              <a:avLst/>
              <a:gdLst/>
              <a:ahLst/>
              <a:cxnLst>
                <a:cxn ang="0">
                  <a:pos x="1" y="3"/>
                </a:cxn>
                <a:cxn ang="0">
                  <a:pos x="0" y="3"/>
                </a:cxn>
                <a:cxn ang="0">
                  <a:pos x="0" y="6"/>
                </a:cxn>
                <a:cxn ang="0">
                  <a:pos x="0" y="7"/>
                </a:cxn>
                <a:cxn ang="0">
                  <a:pos x="3" y="6"/>
                </a:cxn>
                <a:cxn ang="0">
                  <a:pos x="3" y="5"/>
                </a:cxn>
                <a:cxn ang="0">
                  <a:pos x="3" y="4"/>
                </a:cxn>
                <a:cxn ang="0">
                  <a:pos x="2" y="3"/>
                </a:cxn>
                <a:cxn ang="0">
                  <a:pos x="2" y="3"/>
                </a:cxn>
                <a:cxn ang="0">
                  <a:pos x="2" y="2"/>
                </a:cxn>
                <a:cxn ang="0">
                  <a:pos x="3" y="2"/>
                </a:cxn>
                <a:cxn ang="0">
                  <a:pos x="3" y="2"/>
                </a:cxn>
                <a:cxn ang="0">
                  <a:pos x="3" y="1"/>
                </a:cxn>
                <a:cxn ang="0">
                  <a:pos x="2" y="0"/>
                </a:cxn>
                <a:cxn ang="0">
                  <a:pos x="1" y="0"/>
                </a:cxn>
                <a:cxn ang="0">
                  <a:pos x="1" y="1"/>
                </a:cxn>
                <a:cxn ang="0">
                  <a:pos x="1" y="3"/>
                </a:cxn>
              </a:cxnLst>
              <a:rect l="0" t="0" r="r" b="b"/>
              <a:pathLst>
                <a:path w="3" h="7">
                  <a:moveTo>
                    <a:pt x="1" y="3"/>
                  </a:moveTo>
                  <a:lnTo>
                    <a:pt x="0" y="3"/>
                  </a:lnTo>
                  <a:lnTo>
                    <a:pt x="0" y="6"/>
                  </a:lnTo>
                  <a:lnTo>
                    <a:pt x="0" y="7"/>
                  </a:lnTo>
                  <a:lnTo>
                    <a:pt x="3" y="6"/>
                  </a:lnTo>
                  <a:lnTo>
                    <a:pt x="3" y="5"/>
                  </a:lnTo>
                  <a:lnTo>
                    <a:pt x="3" y="4"/>
                  </a:lnTo>
                  <a:lnTo>
                    <a:pt x="2" y="3"/>
                  </a:lnTo>
                  <a:lnTo>
                    <a:pt x="2" y="3"/>
                  </a:lnTo>
                  <a:lnTo>
                    <a:pt x="2" y="2"/>
                  </a:lnTo>
                  <a:lnTo>
                    <a:pt x="3" y="2"/>
                  </a:lnTo>
                  <a:lnTo>
                    <a:pt x="3" y="2"/>
                  </a:lnTo>
                  <a:lnTo>
                    <a:pt x="3" y="1"/>
                  </a:lnTo>
                  <a:lnTo>
                    <a:pt x="2" y="0"/>
                  </a:lnTo>
                  <a:lnTo>
                    <a:pt x="1" y="0"/>
                  </a:lnTo>
                  <a:lnTo>
                    <a:pt x="1" y="1"/>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6" name="Freeform 355"/>
            <p:cNvSpPr>
              <a:spLocks/>
            </p:cNvSpPr>
            <p:nvPr/>
          </p:nvSpPr>
          <p:spPr bwMode="auto">
            <a:xfrm>
              <a:off x="7549278" y="3396529"/>
              <a:ext cx="197605" cy="174190"/>
            </a:xfrm>
            <a:custGeom>
              <a:avLst/>
              <a:gdLst/>
              <a:ahLst/>
              <a:cxnLst>
                <a:cxn ang="0">
                  <a:pos x="2" y="37"/>
                </a:cxn>
                <a:cxn ang="0">
                  <a:pos x="4" y="41"/>
                </a:cxn>
                <a:cxn ang="0">
                  <a:pos x="7" y="47"/>
                </a:cxn>
                <a:cxn ang="0">
                  <a:pos x="7" y="53"/>
                </a:cxn>
                <a:cxn ang="0">
                  <a:pos x="11" y="54"/>
                </a:cxn>
                <a:cxn ang="0">
                  <a:pos x="13" y="54"/>
                </a:cxn>
                <a:cxn ang="0">
                  <a:pos x="15" y="53"/>
                </a:cxn>
                <a:cxn ang="0">
                  <a:pos x="18" y="57"/>
                </a:cxn>
                <a:cxn ang="0">
                  <a:pos x="23" y="55"/>
                </a:cxn>
                <a:cxn ang="0">
                  <a:pos x="25" y="55"/>
                </a:cxn>
                <a:cxn ang="0">
                  <a:pos x="30" y="57"/>
                </a:cxn>
                <a:cxn ang="0">
                  <a:pos x="33" y="60"/>
                </a:cxn>
                <a:cxn ang="0">
                  <a:pos x="40" y="56"/>
                </a:cxn>
                <a:cxn ang="0">
                  <a:pos x="41" y="54"/>
                </a:cxn>
                <a:cxn ang="0">
                  <a:pos x="43" y="52"/>
                </a:cxn>
                <a:cxn ang="0">
                  <a:pos x="41" y="48"/>
                </a:cxn>
                <a:cxn ang="0">
                  <a:pos x="46" y="44"/>
                </a:cxn>
                <a:cxn ang="0">
                  <a:pos x="48" y="37"/>
                </a:cxn>
                <a:cxn ang="0">
                  <a:pos x="51" y="33"/>
                </a:cxn>
                <a:cxn ang="0">
                  <a:pos x="53" y="33"/>
                </a:cxn>
                <a:cxn ang="0">
                  <a:pos x="50" y="27"/>
                </a:cxn>
                <a:cxn ang="0">
                  <a:pos x="51" y="25"/>
                </a:cxn>
                <a:cxn ang="0">
                  <a:pos x="47" y="20"/>
                </a:cxn>
                <a:cxn ang="0">
                  <a:pos x="47" y="18"/>
                </a:cxn>
                <a:cxn ang="0">
                  <a:pos x="49" y="17"/>
                </a:cxn>
                <a:cxn ang="0">
                  <a:pos x="47" y="16"/>
                </a:cxn>
                <a:cxn ang="0">
                  <a:pos x="48" y="15"/>
                </a:cxn>
                <a:cxn ang="0">
                  <a:pos x="50" y="14"/>
                </a:cxn>
                <a:cxn ang="0">
                  <a:pos x="53" y="13"/>
                </a:cxn>
                <a:cxn ang="0">
                  <a:pos x="52" y="11"/>
                </a:cxn>
                <a:cxn ang="0">
                  <a:pos x="58" y="10"/>
                </a:cxn>
                <a:cxn ang="0">
                  <a:pos x="52" y="6"/>
                </a:cxn>
                <a:cxn ang="0">
                  <a:pos x="51" y="6"/>
                </a:cxn>
                <a:cxn ang="0">
                  <a:pos x="50" y="5"/>
                </a:cxn>
                <a:cxn ang="0">
                  <a:pos x="48" y="6"/>
                </a:cxn>
                <a:cxn ang="0">
                  <a:pos x="47" y="2"/>
                </a:cxn>
                <a:cxn ang="0">
                  <a:pos x="46" y="0"/>
                </a:cxn>
                <a:cxn ang="0">
                  <a:pos x="44" y="2"/>
                </a:cxn>
                <a:cxn ang="0">
                  <a:pos x="44" y="0"/>
                </a:cxn>
                <a:cxn ang="0">
                  <a:pos x="40" y="5"/>
                </a:cxn>
                <a:cxn ang="0">
                  <a:pos x="36" y="9"/>
                </a:cxn>
                <a:cxn ang="0">
                  <a:pos x="36" y="11"/>
                </a:cxn>
                <a:cxn ang="0">
                  <a:pos x="31" y="12"/>
                </a:cxn>
                <a:cxn ang="0">
                  <a:pos x="28" y="14"/>
                </a:cxn>
                <a:cxn ang="0">
                  <a:pos x="18" y="22"/>
                </a:cxn>
                <a:cxn ang="0">
                  <a:pos x="15" y="24"/>
                </a:cxn>
                <a:cxn ang="0">
                  <a:pos x="13" y="25"/>
                </a:cxn>
                <a:cxn ang="0">
                  <a:pos x="9" y="28"/>
                </a:cxn>
                <a:cxn ang="0">
                  <a:pos x="5" y="26"/>
                </a:cxn>
                <a:cxn ang="0">
                  <a:pos x="0" y="33"/>
                </a:cxn>
              </a:cxnLst>
              <a:rect l="0" t="0" r="r" b="b"/>
              <a:pathLst>
                <a:path w="58" h="60">
                  <a:moveTo>
                    <a:pt x="0" y="33"/>
                  </a:moveTo>
                  <a:lnTo>
                    <a:pt x="1" y="35"/>
                  </a:lnTo>
                  <a:lnTo>
                    <a:pt x="1" y="36"/>
                  </a:lnTo>
                  <a:lnTo>
                    <a:pt x="2" y="37"/>
                  </a:lnTo>
                  <a:lnTo>
                    <a:pt x="2" y="40"/>
                  </a:lnTo>
                  <a:lnTo>
                    <a:pt x="3" y="41"/>
                  </a:lnTo>
                  <a:lnTo>
                    <a:pt x="3" y="41"/>
                  </a:lnTo>
                  <a:lnTo>
                    <a:pt x="4" y="41"/>
                  </a:lnTo>
                  <a:lnTo>
                    <a:pt x="4" y="42"/>
                  </a:lnTo>
                  <a:lnTo>
                    <a:pt x="5" y="42"/>
                  </a:lnTo>
                  <a:lnTo>
                    <a:pt x="7" y="46"/>
                  </a:lnTo>
                  <a:lnTo>
                    <a:pt x="7" y="47"/>
                  </a:lnTo>
                  <a:lnTo>
                    <a:pt x="7" y="47"/>
                  </a:lnTo>
                  <a:lnTo>
                    <a:pt x="7" y="51"/>
                  </a:lnTo>
                  <a:lnTo>
                    <a:pt x="7" y="52"/>
                  </a:lnTo>
                  <a:lnTo>
                    <a:pt x="7" y="53"/>
                  </a:lnTo>
                  <a:lnTo>
                    <a:pt x="8" y="54"/>
                  </a:lnTo>
                  <a:lnTo>
                    <a:pt x="9" y="54"/>
                  </a:lnTo>
                  <a:lnTo>
                    <a:pt x="9" y="53"/>
                  </a:lnTo>
                  <a:lnTo>
                    <a:pt x="11" y="54"/>
                  </a:lnTo>
                  <a:lnTo>
                    <a:pt x="11" y="54"/>
                  </a:lnTo>
                  <a:lnTo>
                    <a:pt x="11" y="54"/>
                  </a:lnTo>
                  <a:lnTo>
                    <a:pt x="13" y="54"/>
                  </a:lnTo>
                  <a:lnTo>
                    <a:pt x="13" y="54"/>
                  </a:lnTo>
                  <a:lnTo>
                    <a:pt x="14" y="53"/>
                  </a:lnTo>
                  <a:lnTo>
                    <a:pt x="14" y="53"/>
                  </a:lnTo>
                  <a:lnTo>
                    <a:pt x="15" y="54"/>
                  </a:lnTo>
                  <a:lnTo>
                    <a:pt x="15" y="53"/>
                  </a:lnTo>
                  <a:lnTo>
                    <a:pt x="16" y="53"/>
                  </a:lnTo>
                  <a:lnTo>
                    <a:pt x="17" y="57"/>
                  </a:lnTo>
                  <a:lnTo>
                    <a:pt x="17" y="57"/>
                  </a:lnTo>
                  <a:lnTo>
                    <a:pt x="18" y="57"/>
                  </a:lnTo>
                  <a:lnTo>
                    <a:pt x="18" y="57"/>
                  </a:lnTo>
                  <a:lnTo>
                    <a:pt x="19" y="57"/>
                  </a:lnTo>
                  <a:lnTo>
                    <a:pt x="21" y="57"/>
                  </a:lnTo>
                  <a:lnTo>
                    <a:pt x="23" y="55"/>
                  </a:lnTo>
                  <a:lnTo>
                    <a:pt x="23" y="55"/>
                  </a:lnTo>
                  <a:lnTo>
                    <a:pt x="23" y="54"/>
                  </a:lnTo>
                  <a:lnTo>
                    <a:pt x="24" y="55"/>
                  </a:lnTo>
                  <a:lnTo>
                    <a:pt x="25" y="55"/>
                  </a:lnTo>
                  <a:lnTo>
                    <a:pt x="26" y="55"/>
                  </a:lnTo>
                  <a:lnTo>
                    <a:pt x="27" y="57"/>
                  </a:lnTo>
                  <a:lnTo>
                    <a:pt x="27" y="57"/>
                  </a:lnTo>
                  <a:lnTo>
                    <a:pt x="30" y="57"/>
                  </a:lnTo>
                  <a:lnTo>
                    <a:pt x="31" y="57"/>
                  </a:lnTo>
                  <a:lnTo>
                    <a:pt x="31" y="57"/>
                  </a:lnTo>
                  <a:lnTo>
                    <a:pt x="32" y="57"/>
                  </a:lnTo>
                  <a:lnTo>
                    <a:pt x="33" y="60"/>
                  </a:lnTo>
                  <a:lnTo>
                    <a:pt x="40" y="57"/>
                  </a:lnTo>
                  <a:lnTo>
                    <a:pt x="40" y="56"/>
                  </a:lnTo>
                  <a:lnTo>
                    <a:pt x="40" y="56"/>
                  </a:lnTo>
                  <a:lnTo>
                    <a:pt x="40" y="56"/>
                  </a:lnTo>
                  <a:lnTo>
                    <a:pt x="40" y="55"/>
                  </a:lnTo>
                  <a:lnTo>
                    <a:pt x="40" y="55"/>
                  </a:lnTo>
                  <a:lnTo>
                    <a:pt x="40" y="54"/>
                  </a:lnTo>
                  <a:lnTo>
                    <a:pt x="41" y="54"/>
                  </a:lnTo>
                  <a:lnTo>
                    <a:pt x="41" y="53"/>
                  </a:lnTo>
                  <a:lnTo>
                    <a:pt x="42" y="52"/>
                  </a:lnTo>
                  <a:lnTo>
                    <a:pt x="42" y="52"/>
                  </a:lnTo>
                  <a:lnTo>
                    <a:pt x="43" y="52"/>
                  </a:lnTo>
                  <a:lnTo>
                    <a:pt x="43" y="50"/>
                  </a:lnTo>
                  <a:lnTo>
                    <a:pt x="42" y="50"/>
                  </a:lnTo>
                  <a:lnTo>
                    <a:pt x="42" y="48"/>
                  </a:lnTo>
                  <a:lnTo>
                    <a:pt x="41" y="48"/>
                  </a:lnTo>
                  <a:lnTo>
                    <a:pt x="41" y="47"/>
                  </a:lnTo>
                  <a:lnTo>
                    <a:pt x="44" y="45"/>
                  </a:lnTo>
                  <a:lnTo>
                    <a:pt x="44" y="45"/>
                  </a:lnTo>
                  <a:lnTo>
                    <a:pt x="46" y="44"/>
                  </a:lnTo>
                  <a:lnTo>
                    <a:pt x="47" y="41"/>
                  </a:lnTo>
                  <a:lnTo>
                    <a:pt x="47" y="39"/>
                  </a:lnTo>
                  <a:lnTo>
                    <a:pt x="48" y="38"/>
                  </a:lnTo>
                  <a:lnTo>
                    <a:pt x="48" y="37"/>
                  </a:lnTo>
                  <a:lnTo>
                    <a:pt x="48" y="36"/>
                  </a:lnTo>
                  <a:lnTo>
                    <a:pt x="50" y="34"/>
                  </a:lnTo>
                  <a:lnTo>
                    <a:pt x="51" y="34"/>
                  </a:lnTo>
                  <a:lnTo>
                    <a:pt x="51" y="33"/>
                  </a:lnTo>
                  <a:lnTo>
                    <a:pt x="51" y="32"/>
                  </a:lnTo>
                  <a:lnTo>
                    <a:pt x="51" y="32"/>
                  </a:lnTo>
                  <a:lnTo>
                    <a:pt x="51" y="33"/>
                  </a:lnTo>
                  <a:lnTo>
                    <a:pt x="53" y="33"/>
                  </a:lnTo>
                  <a:lnTo>
                    <a:pt x="55" y="33"/>
                  </a:lnTo>
                  <a:lnTo>
                    <a:pt x="55" y="32"/>
                  </a:lnTo>
                  <a:lnTo>
                    <a:pt x="50" y="28"/>
                  </a:lnTo>
                  <a:lnTo>
                    <a:pt x="50" y="27"/>
                  </a:lnTo>
                  <a:lnTo>
                    <a:pt x="50" y="27"/>
                  </a:lnTo>
                  <a:lnTo>
                    <a:pt x="50" y="26"/>
                  </a:lnTo>
                  <a:lnTo>
                    <a:pt x="51" y="26"/>
                  </a:lnTo>
                  <a:lnTo>
                    <a:pt x="51" y="25"/>
                  </a:lnTo>
                  <a:lnTo>
                    <a:pt x="48" y="21"/>
                  </a:lnTo>
                  <a:lnTo>
                    <a:pt x="47" y="20"/>
                  </a:lnTo>
                  <a:lnTo>
                    <a:pt x="47" y="20"/>
                  </a:lnTo>
                  <a:lnTo>
                    <a:pt x="47" y="20"/>
                  </a:lnTo>
                  <a:lnTo>
                    <a:pt x="47" y="20"/>
                  </a:lnTo>
                  <a:lnTo>
                    <a:pt x="47" y="20"/>
                  </a:lnTo>
                  <a:lnTo>
                    <a:pt x="46" y="18"/>
                  </a:lnTo>
                  <a:lnTo>
                    <a:pt x="47" y="18"/>
                  </a:lnTo>
                  <a:lnTo>
                    <a:pt x="48" y="18"/>
                  </a:lnTo>
                  <a:lnTo>
                    <a:pt x="48" y="17"/>
                  </a:lnTo>
                  <a:lnTo>
                    <a:pt x="49" y="18"/>
                  </a:lnTo>
                  <a:lnTo>
                    <a:pt x="49" y="17"/>
                  </a:lnTo>
                  <a:lnTo>
                    <a:pt x="49" y="17"/>
                  </a:lnTo>
                  <a:lnTo>
                    <a:pt x="48" y="17"/>
                  </a:lnTo>
                  <a:lnTo>
                    <a:pt x="48" y="16"/>
                  </a:lnTo>
                  <a:lnTo>
                    <a:pt x="47" y="16"/>
                  </a:lnTo>
                  <a:lnTo>
                    <a:pt x="47" y="16"/>
                  </a:lnTo>
                  <a:lnTo>
                    <a:pt x="48" y="15"/>
                  </a:lnTo>
                  <a:lnTo>
                    <a:pt x="48" y="15"/>
                  </a:lnTo>
                  <a:lnTo>
                    <a:pt x="48" y="15"/>
                  </a:lnTo>
                  <a:lnTo>
                    <a:pt x="48" y="14"/>
                  </a:lnTo>
                  <a:lnTo>
                    <a:pt x="49" y="14"/>
                  </a:lnTo>
                  <a:lnTo>
                    <a:pt x="49" y="14"/>
                  </a:lnTo>
                  <a:lnTo>
                    <a:pt x="50" y="14"/>
                  </a:lnTo>
                  <a:lnTo>
                    <a:pt x="51" y="15"/>
                  </a:lnTo>
                  <a:lnTo>
                    <a:pt x="54" y="13"/>
                  </a:lnTo>
                  <a:lnTo>
                    <a:pt x="54" y="13"/>
                  </a:lnTo>
                  <a:lnTo>
                    <a:pt x="53" y="13"/>
                  </a:lnTo>
                  <a:lnTo>
                    <a:pt x="52" y="13"/>
                  </a:lnTo>
                  <a:lnTo>
                    <a:pt x="52" y="13"/>
                  </a:lnTo>
                  <a:lnTo>
                    <a:pt x="51" y="12"/>
                  </a:lnTo>
                  <a:lnTo>
                    <a:pt x="52" y="11"/>
                  </a:lnTo>
                  <a:lnTo>
                    <a:pt x="52" y="11"/>
                  </a:lnTo>
                  <a:lnTo>
                    <a:pt x="53" y="11"/>
                  </a:lnTo>
                  <a:lnTo>
                    <a:pt x="57" y="10"/>
                  </a:lnTo>
                  <a:lnTo>
                    <a:pt x="58" y="10"/>
                  </a:lnTo>
                  <a:lnTo>
                    <a:pt x="57" y="9"/>
                  </a:lnTo>
                  <a:lnTo>
                    <a:pt x="57" y="9"/>
                  </a:lnTo>
                  <a:lnTo>
                    <a:pt x="55" y="8"/>
                  </a:lnTo>
                  <a:lnTo>
                    <a:pt x="52" y="6"/>
                  </a:lnTo>
                  <a:lnTo>
                    <a:pt x="51" y="6"/>
                  </a:lnTo>
                  <a:lnTo>
                    <a:pt x="51" y="6"/>
                  </a:lnTo>
                  <a:lnTo>
                    <a:pt x="51" y="6"/>
                  </a:lnTo>
                  <a:lnTo>
                    <a:pt x="51" y="6"/>
                  </a:lnTo>
                  <a:lnTo>
                    <a:pt x="51" y="6"/>
                  </a:lnTo>
                  <a:lnTo>
                    <a:pt x="51" y="6"/>
                  </a:lnTo>
                  <a:lnTo>
                    <a:pt x="51" y="5"/>
                  </a:lnTo>
                  <a:lnTo>
                    <a:pt x="50" y="5"/>
                  </a:lnTo>
                  <a:lnTo>
                    <a:pt x="50" y="6"/>
                  </a:lnTo>
                  <a:lnTo>
                    <a:pt x="49" y="6"/>
                  </a:lnTo>
                  <a:lnTo>
                    <a:pt x="49" y="6"/>
                  </a:lnTo>
                  <a:lnTo>
                    <a:pt x="48" y="6"/>
                  </a:lnTo>
                  <a:lnTo>
                    <a:pt x="48" y="4"/>
                  </a:lnTo>
                  <a:lnTo>
                    <a:pt x="49" y="4"/>
                  </a:lnTo>
                  <a:lnTo>
                    <a:pt x="48" y="2"/>
                  </a:lnTo>
                  <a:lnTo>
                    <a:pt x="47" y="2"/>
                  </a:lnTo>
                  <a:lnTo>
                    <a:pt x="47" y="2"/>
                  </a:lnTo>
                  <a:lnTo>
                    <a:pt x="47" y="2"/>
                  </a:lnTo>
                  <a:lnTo>
                    <a:pt x="46" y="0"/>
                  </a:lnTo>
                  <a:lnTo>
                    <a:pt x="46" y="0"/>
                  </a:lnTo>
                  <a:lnTo>
                    <a:pt x="45" y="0"/>
                  </a:lnTo>
                  <a:lnTo>
                    <a:pt x="44" y="1"/>
                  </a:lnTo>
                  <a:lnTo>
                    <a:pt x="44" y="2"/>
                  </a:lnTo>
                  <a:lnTo>
                    <a:pt x="44" y="2"/>
                  </a:lnTo>
                  <a:lnTo>
                    <a:pt x="44" y="1"/>
                  </a:lnTo>
                  <a:lnTo>
                    <a:pt x="44" y="0"/>
                  </a:lnTo>
                  <a:lnTo>
                    <a:pt x="44" y="0"/>
                  </a:lnTo>
                  <a:lnTo>
                    <a:pt x="44" y="0"/>
                  </a:lnTo>
                  <a:lnTo>
                    <a:pt x="43" y="0"/>
                  </a:lnTo>
                  <a:lnTo>
                    <a:pt x="43" y="1"/>
                  </a:lnTo>
                  <a:lnTo>
                    <a:pt x="40" y="5"/>
                  </a:lnTo>
                  <a:lnTo>
                    <a:pt x="40" y="5"/>
                  </a:lnTo>
                  <a:lnTo>
                    <a:pt x="38" y="8"/>
                  </a:lnTo>
                  <a:lnTo>
                    <a:pt x="37" y="8"/>
                  </a:lnTo>
                  <a:lnTo>
                    <a:pt x="36" y="8"/>
                  </a:lnTo>
                  <a:lnTo>
                    <a:pt x="36" y="9"/>
                  </a:lnTo>
                  <a:lnTo>
                    <a:pt x="36" y="9"/>
                  </a:lnTo>
                  <a:lnTo>
                    <a:pt x="37" y="10"/>
                  </a:lnTo>
                  <a:lnTo>
                    <a:pt x="36" y="10"/>
                  </a:lnTo>
                  <a:lnTo>
                    <a:pt x="36" y="11"/>
                  </a:lnTo>
                  <a:lnTo>
                    <a:pt x="35" y="11"/>
                  </a:lnTo>
                  <a:lnTo>
                    <a:pt x="34" y="11"/>
                  </a:lnTo>
                  <a:lnTo>
                    <a:pt x="33" y="10"/>
                  </a:lnTo>
                  <a:lnTo>
                    <a:pt x="31" y="12"/>
                  </a:lnTo>
                  <a:lnTo>
                    <a:pt x="29" y="13"/>
                  </a:lnTo>
                  <a:lnTo>
                    <a:pt x="29" y="13"/>
                  </a:lnTo>
                  <a:lnTo>
                    <a:pt x="28" y="13"/>
                  </a:lnTo>
                  <a:lnTo>
                    <a:pt x="28" y="14"/>
                  </a:lnTo>
                  <a:lnTo>
                    <a:pt x="22" y="21"/>
                  </a:lnTo>
                  <a:lnTo>
                    <a:pt x="22" y="21"/>
                  </a:lnTo>
                  <a:lnTo>
                    <a:pt x="18" y="21"/>
                  </a:lnTo>
                  <a:lnTo>
                    <a:pt x="18" y="22"/>
                  </a:lnTo>
                  <a:lnTo>
                    <a:pt x="18" y="22"/>
                  </a:lnTo>
                  <a:lnTo>
                    <a:pt x="16" y="22"/>
                  </a:lnTo>
                  <a:lnTo>
                    <a:pt x="15" y="22"/>
                  </a:lnTo>
                  <a:lnTo>
                    <a:pt x="15" y="24"/>
                  </a:lnTo>
                  <a:lnTo>
                    <a:pt x="15" y="25"/>
                  </a:lnTo>
                  <a:lnTo>
                    <a:pt x="15" y="25"/>
                  </a:lnTo>
                  <a:lnTo>
                    <a:pt x="14" y="24"/>
                  </a:lnTo>
                  <a:lnTo>
                    <a:pt x="13" y="25"/>
                  </a:lnTo>
                  <a:lnTo>
                    <a:pt x="14" y="26"/>
                  </a:lnTo>
                  <a:lnTo>
                    <a:pt x="12" y="29"/>
                  </a:lnTo>
                  <a:lnTo>
                    <a:pt x="10" y="28"/>
                  </a:lnTo>
                  <a:lnTo>
                    <a:pt x="9" y="28"/>
                  </a:lnTo>
                  <a:lnTo>
                    <a:pt x="7" y="28"/>
                  </a:lnTo>
                  <a:lnTo>
                    <a:pt x="5" y="28"/>
                  </a:lnTo>
                  <a:lnTo>
                    <a:pt x="5" y="27"/>
                  </a:lnTo>
                  <a:lnTo>
                    <a:pt x="5" y="26"/>
                  </a:lnTo>
                  <a:lnTo>
                    <a:pt x="4" y="27"/>
                  </a:lnTo>
                  <a:lnTo>
                    <a:pt x="4" y="28"/>
                  </a:lnTo>
                  <a:lnTo>
                    <a:pt x="2" y="29"/>
                  </a:lnTo>
                  <a:lnTo>
                    <a:pt x="0" y="3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7" name="Freeform 356"/>
            <p:cNvSpPr>
              <a:spLocks/>
            </p:cNvSpPr>
            <p:nvPr/>
          </p:nvSpPr>
          <p:spPr bwMode="auto">
            <a:xfrm>
              <a:off x="8673580" y="3805877"/>
              <a:ext cx="3407" cy="8710"/>
            </a:xfrm>
            <a:custGeom>
              <a:avLst/>
              <a:gdLst/>
              <a:ahLst/>
              <a:cxnLst>
                <a:cxn ang="0">
                  <a:pos x="0" y="1"/>
                </a:cxn>
                <a:cxn ang="0">
                  <a:pos x="0" y="0"/>
                </a:cxn>
                <a:cxn ang="0">
                  <a:pos x="0" y="0"/>
                </a:cxn>
                <a:cxn ang="0">
                  <a:pos x="0" y="1"/>
                </a:cxn>
                <a:cxn ang="0">
                  <a:pos x="0" y="1"/>
                </a:cxn>
                <a:cxn ang="0">
                  <a:pos x="0" y="2"/>
                </a:cxn>
                <a:cxn ang="0">
                  <a:pos x="0" y="3"/>
                </a:cxn>
                <a:cxn ang="0">
                  <a:pos x="1" y="3"/>
                </a:cxn>
                <a:cxn ang="0">
                  <a:pos x="0" y="1"/>
                </a:cxn>
                <a:cxn ang="0">
                  <a:pos x="1" y="1"/>
                </a:cxn>
                <a:cxn ang="0">
                  <a:pos x="0" y="1"/>
                </a:cxn>
              </a:cxnLst>
              <a:rect l="0" t="0" r="r" b="b"/>
              <a:pathLst>
                <a:path w="1" h="3">
                  <a:moveTo>
                    <a:pt x="0" y="1"/>
                  </a:moveTo>
                  <a:lnTo>
                    <a:pt x="0" y="0"/>
                  </a:lnTo>
                  <a:lnTo>
                    <a:pt x="0" y="0"/>
                  </a:lnTo>
                  <a:lnTo>
                    <a:pt x="0" y="1"/>
                  </a:lnTo>
                  <a:lnTo>
                    <a:pt x="0" y="1"/>
                  </a:lnTo>
                  <a:lnTo>
                    <a:pt x="0" y="2"/>
                  </a:lnTo>
                  <a:lnTo>
                    <a:pt x="0" y="3"/>
                  </a:lnTo>
                  <a:lnTo>
                    <a:pt x="1" y="3"/>
                  </a:lnTo>
                  <a:lnTo>
                    <a:pt x="0" y="1"/>
                  </a:lnTo>
                  <a:lnTo>
                    <a:pt x="1"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8" name="Freeform 357"/>
            <p:cNvSpPr>
              <a:spLocks/>
            </p:cNvSpPr>
            <p:nvPr/>
          </p:nvSpPr>
          <p:spPr bwMode="auto">
            <a:xfrm>
              <a:off x="7818429" y="3527172"/>
              <a:ext cx="3407" cy="2903"/>
            </a:xfrm>
            <a:custGeom>
              <a:avLst/>
              <a:gdLst/>
              <a:ahLst/>
              <a:cxnLst>
                <a:cxn ang="0">
                  <a:pos x="1" y="1"/>
                </a:cxn>
                <a:cxn ang="0">
                  <a:pos x="1" y="1"/>
                </a:cxn>
                <a:cxn ang="0">
                  <a:pos x="1" y="1"/>
                </a:cxn>
                <a:cxn ang="0">
                  <a:pos x="1" y="0"/>
                </a:cxn>
                <a:cxn ang="0">
                  <a:pos x="1" y="0"/>
                </a:cxn>
                <a:cxn ang="0">
                  <a:pos x="1" y="0"/>
                </a:cxn>
                <a:cxn ang="0">
                  <a:pos x="1" y="0"/>
                </a:cxn>
                <a:cxn ang="0">
                  <a:pos x="0" y="1"/>
                </a:cxn>
                <a:cxn ang="0">
                  <a:pos x="0" y="1"/>
                </a:cxn>
                <a:cxn ang="0">
                  <a:pos x="0" y="1"/>
                </a:cxn>
                <a:cxn ang="0">
                  <a:pos x="1" y="1"/>
                </a:cxn>
                <a:cxn ang="0">
                  <a:pos x="1" y="1"/>
                </a:cxn>
              </a:cxnLst>
              <a:rect l="0" t="0" r="r" b="b"/>
              <a:pathLst>
                <a:path w="1" h="1">
                  <a:moveTo>
                    <a:pt x="1" y="1"/>
                  </a:moveTo>
                  <a:lnTo>
                    <a:pt x="1" y="1"/>
                  </a:lnTo>
                  <a:lnTo>
                    <a:pt x="1" y="1"/>
                  </a:lnTo>
                  <a:lnTo>
                    <a:pt x="1" y="0"/>
                  </a:lnTo>
                  <a:lnTo>
                    <a:pt x="1" y="0"/>
                  </a:lnTo>
                  <a:lnTo>
                    <a:pt x="1" y="0"/>
                  </a:lnTo>
                  <a:lnTo>
                    <a:pt x="1" y="0"/>
                  </a:lnTo>
                  <a:lnTo>
                    <a:pt x="0" y="1"/>
                  </a:lnTo>
                  <a:lnTo>
                    <a:pt x="0" y="1"/>
                  </a:lnTo>
                  <a:lnTo>
                    <a:pt x="0" y="1"/>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9" name="Freeform 358"/>
            <p:cNvSpPr>
              <a:spLocks/>
            </p:cNvSpPr>
            <p:nvPr/>
          </p:nvSpPr>
          <p:spPr bwMode="auto">
            <a:xfrm>
              <a:off x="7757103" y="3634589"/>
              <a:ext cx="57919" cy="14516"/>
            </a:xfrm>
            <a:custGeom>
              <a:avLst/>
              <a:gdLst/>
              <a:ahLst/>
              <a:cxnLst>
                <a:cxn ang="0">
                  <a:pos x="8" y="4"/>
                </a:cxn>
                <a:cxn ang="0">
                  <a:pos x="12" y="4"/>
                </a:cxn>
                <a:cxn ang="0">
                  <a:pos x="12" y="4"/>
                </a:cxn>
                <a:cxn ang="0">
                  <a:pos x="14" y="4"/>
                </a:cxn>
                <a:cxn ang="0">
                  <a:pos x="15" y="3"/>
                </a:cxn>
                <a:cxn ang="0">
                  <a:pos x="17" y="1"/>
                </a:cxn>
                <a:cxn ang="0">
                  <a:pos x="17" y="0"/>
                </a:cxn>
                <a:cxn ang="0">
                  <a:pos x="16" y="0"/>
                </a:cxn>
                <a:cxn ang="0">
                  <a:pos x="16" y="1"/>
                </a:cxn>
                <a:cxn ang="0">
                  <a:pos x="16" y="1"/>
                </a:cxn>
                <a:cxn ang="0">
                  <a:pos x="15" y="1"/>
                </a:cxn>
                <a:cxn ang="0">
                  <a:pos x="15" y="2"/>
                </a:cxn>
                <a:cxn ang="0">
                  <a:pos x="15" y="2"/>
                </a:cxn>
                <a:cxn ang="0">
                  <a:pos x="14" y="3"/>
                </a:cxn>
                <a:cxn ang="0">
                  <a:pos x="14" y="3"/>
                </a:cxn>
                <a:cxn ang="0">
                  <a:pos x="12" y="3"/>
                </a:cxn>
                <a:cxn ang="0">
                  <a:pos x="12" y="2"/>
                </a:cxn>
                <a:cxn ang="0">
                  <a:pos x="9" y="3"/>
                </a:cxn>
                <a:cxn ang="0">
                  <a:pos x="8" y="3"/>
                </a:cxn>
                <a:cxn ang="0">
                  <a:pos x="7" y="2"/>
                </a:cxn>
                <a:cxn ang="0">
                  <a:pos x="7" y="2"/>
                </a:cxn>
                <a:cxn ang="0">
                  <a:pos x="4" y="1"/>
                </a:cxn>
                <a:cxn ang="0">
                  <a:pos x="4" y="1"/>
                </a:cxn>
                <a:cxn ang="0">
                  <a:pos x="1" y="2"/>
                </a:cxn>
                <a:cxn ang="0">
                  <a:pos x="1" y="2"/>
                </a:cxn>
                <a:cxn ang="0">
                  <a:pos x="1" y="2"/>
                </a:cxn>
                <a:cxn ang="0">
                  <a:pos x="0" y="3"/>
                </a:cxn>
                <a:cxn ang="0">
                  <a:pos x="0" y="3"/>
                </a:cxn>
                <a:cxn ang="0">
                  <a:pos x="0" y="4"/>
                </a:cxn>
                <a:cxn ang="0">
                  <a:pos x="0" y="4"/>
                </a:cxn>
                <a:cxn ang="0">
                  <a:pos x="4" y="4"/>
                </a:cxn>
                <a:cxn ang="0">
                  <a:pos x="7" y="5"/>
                </a:cxn>
                <a:cxn ang="0">
                  <a:pos x="8" y="4"/>
                </a:cxn>
              </a:cxnLst>
              <a:rect l="0" t="0" r="r" b="b"/>
              <a:pathLst>
                <a:path w="17" h="5">
                  <a:moveTo>
                    <a:pt x="8" y="4"/>
                  </a:moveTo>
                  <a:lnTo>
                    <a:pt x="12" y="4"/>
                  </a:lnTo>
                  <a:lnTo>
                    <a:pt x="12" y="4"/>
                  </a:lnTo>
                  <a:lnTo>
                    <a:pt x="14" y="4"/>
                  </a:lnTo>
                  <a:lnTo>
                    <a:pt x="15" y="3"/>
                  </a:lnTo>
                  <a:lnTo>
                    <a:pt x="17" y="1"/>
                  </a:lnTo>
                  <a:lnTo>
                    <a:pt x="17" y="0"/>
                  </a:lnTo>
                  <a:lnTo>
                    <a:pt x="16" y="0"/>
                  </a:lnTo>
                  <a:lnTo>
                    <a:pt x="16" y="1"/>
                  </a:lnTo>
                  <a:lnTo>
                    <a:pt x="16" y="1"/>
                  </a:lnTo>
                  <a:lnTo>
                    <a:pt x="15" y="1"/>
                  </a:lnTo>
                  <a:lnTo>
                    <a:pt x="15" y="2"/>
                  </a:lnTo>
                  <a:lnTo>
                    <a:pt x="15" y="2"/>
                  </a:lnTo>
                  <a:lnTo>
                    <a:pt x="14" y="3"/>
                  </a:lnTo>
                  <a:lnTo>
                    <a:pt x="14" y="3"/>
                  </a:lnTo>
                  <a:lnTo>
                    <a:pt x="12" y="3"/>
                  </a:lnTo>
                  <a:lnTo>
                    <a:pt x="12" y="2"/>
                  </a:lnTo>
                  <a:lnTo>
                    <a:pt x="9" y="3"/>
                  </a:lnTo>
                  <a:lnTo>
                    <a:pt x="8" y="3"/>
                  </a:lnTo>
                  <a:lnTo>
                    <a:pt x="7" y="2"/>
                  </a:lnTo>
                  <a:lnTo>
                    <a:pt x="7" y="2"/>
                  </a:lnTo>
                  <a:lnTo>
                    <a:pt x="4" y="1"/>
                  </a:lnTo>
                  <a:lnTo>
                    <a:pt x="4" y="1"/>
                  </a:lnTo>
                  <a:lnTo>
                    <a:pt x="1" y="2"/>
                  </a:lnTo>
                  <a:lnTo>
                    <a:pt x="1" y="2"/>
                  </a:lnTo>
                  <a:lnTo>
                    <a:pt x="1" y="2"/>
                  </a:lnTo>
                  <a:lnTo>
                    <a:pt x="0" y="3"/>
                  </a:lnTo>
                  <a:lnTo>
                    <a:pt x="0" y="3"/>
                  </a:lnTo>
                  <a:lnTo>
                    <a:pt x="0" y="4"/>
                  </a:lnTo>
                  <a:lnTo>
                    <a:pt x="0" y="4"/>
                  </a:lnTo>
                  <a:lnTo>
                    <a:pt x="4" y="4"/>
                  </a:lnTo>
                  <a:lnTo>
                    <a:pt x="7" y="5"/>
                  </a:lnTo>
                  <a:lnTo>
                    <a:pt x="8"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0" name="Rectangle 359"/>
            <p:cNvSpPr>
              <a:spLocks noChangeArrowheads="1"/>
            </p:cNvSpPr>
            <p:nvPr/>
          </p:nvSpPr>
          <p:spPr bwMode="auto">
            <a:xfrm>
              <a:off x="8615661" y="3678137"/>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1" name="Freeform 360"/>
            <p:cNvSpPr>
              <a:spLocks/>
            </p:cNvSpPr>
            <p:nvPr/>
          </p:nvSpPr>
          <p:spPr bwMode="auto">
            <a:xfrm>
              <a:off x="7808208" y="3524269"/>
              <a:ext cx="10221" cy="5806"/>
            </a:xfrm>
            <a:custGeom>
              <a:avLst/>
              <a:gdLst/>
              <a:ahLst/>
              <a:cxnLst>
                <a:cxn ang="0">
                  <a:pos x="2" y="0"/>
                </a:cxn>
                <a:cxn ang="0">
                  <a:pos x="1" y="1"/>
                </a:cxn>
                <a:cxn ang="0">
                  <a:pos x="1" y="1"/>
                </a:cxn>
                <a:cxn ang="0">
                  <a:pos x="0" y="2"/>
                </a:cxn>
                <a:cxn ang="0">
                  <a:pos x="1" y="2"/>
                </a:cxn>
                <a:cxn ang="0">
                  <a:pos x="2" y="2"/>
                </a:cxn>
                <a:cxn ang="0">
                  <a:pos x="3" y="1"/>
                </a:cxn>
                <a:cxn ang="0">
                  <a:pos x="3" y="0"/>
                </a:cxn>
                <a:cxn ang="0">
                  <a:pos x="2" y="0"/>
                </a:cxn>
              </a:cxnLst>
              <a:rect l="0" t="0" r="r" b="b"/>
              <a:pathLst>
                <a:path w="3" h="2">
                  <a:moveTo>
                    <a:pt x="2" y="0"/>
                  </a:moveTo>
                  <a:lnTo>
                    <a:pt x="1" y="1"/>
                  </a:lnTo>
                  <a:lnTo>
                    <a:pt x="1" y="1"/>
                  </a:lnTo>
                  <a:lnTo>
                    <a:pt x="0" y="2"/>
                  </a:lnTo>
                  <a:lnTo>
                    <a:pt x="1" y="2"/>
                  </a:lnTo>
                  <a:lnTo>
                    <a:pt x="2" y="2"/>
                  </a:lnTo>
                  <a:lnTo>
                    <a:pt x="3" y="1"/>
                  </a:lnTo>
                  <a:lnTo>
                    <a:pt x="3"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2" name="Freeform 361"/>
            <p:cNvSpPr>
              <a:spLocks/>
            </p:cNvSpPr>
            <p:nvPr/>
          </p:nvSpPr>
          <p:spPr bwMode="auto">
            <a:xfrm>
              <a:off x="7815022" y="3570720"/>
              <a:ext cx="3407" cy="2903"/>
            </a:xfrm>
            <a:custGeom>
              <a:avLst/>
              <a:gdLst/>
              <a:ahLst/>
              <a:cxnLst>
                <a:cxn ang="0">
                  <a:pos x="1" y="0"/>
                </a:cxn>
                <a:cxn ang="0">
                  <a:pos x="0" y="0"/>
                </a:cxn>
                <a:cxn ang="0">
                  <a:pos x="0" y="0"/>
                </a:cxn>
                <a:cxn ang="0">
                  <a:pos x="0" y="0"/>
                </a:cxn>
                <a:cxn ang="0">
                  <a:pos x="0" y="0"/>
                </a:cxn>
                <a:cxn ang="0">
                  <a:pos x="1" y="1"/>
                </a:cxn>
                <a:cxn ang="0">
                  <a:pos x="1" y="1"/>
                </a:cxn>
                <a:cxn ang="0">
                  <a:pos x="1" y="0"/>
                </a:cxn>
                <a:cxn ang="0">
                  <a:pos x="1" y="0"/>
                </a:cxn>
                <a:cxn ang="0">
                  <a:pos x="1" y="0"/>
                </a:cxn>
              </a:cxnLst>
              <a:rect l="0" t="0" r="r" b="b"/>
              <a:pathLst>
                <a:path w="1" h="1">
                  <a:moveTo>
                    <a:pt x="1" y="0"/>
                  </a:moveTo>
                  <a:lnTo>
                    <a:pt x="0" y="0"/>
                  </a:lnTo>
                  <a:lnTo>
                    <a:pt x="0" y="0"/>
                  </a:lnTo>
                  <a:lnTo>
                    <a:pt x="0" y="0"/>
                  </a:lnTo>
                  <a:lnTo>
                    <a:pt x="0" y="0"/>
                  </a:lnTo>
                  <a:lnTo>
                    <a:pt x="1" y="1"/>
                  </a:lnTo>
                  <a:lnTo>
                    <a:pt x="1" y="1"/>
                  </a:lnTo>
                  <a:lnTo>
                    <a:pt x="1"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3" name="Freeform 362"/>
            <p:cNvSpPr>
              <a:spLocks/>
            </p:cNvSpPr>
            <p:nvPr/>
          </p:nvSpPr>
          <p:spPr bwMode="auto">
            <a:xfrm>
              <a:off x="7740069" y="3654912"/>
              <a:ext cx="34070" cy="14516"/>
            </a:xfrm>
            <a:custGeom>
              <a:avLst/>
              <a:gdLst/>
              <a:ahLst/>
              <a:cxnLst>
                <a:cxn ang="0">
                  <a:pos x="3" y="3"/>
                </a:cxn>
                <a:cxn ang="0">
                  <a:pos x="6" y="4"/>
                </a:cxn>
                <a:cxn ang="0">
                  <a:pos x="7" y="5"/>
                </a:cxn>
                <a:cxn ang="0">
                  <a:pos x="9" y="5"/>
                </a:cxn>
                <a:cxn ang="0">
                  <a:pos x="9" y="5"/>
                </a:cxn>
                <a:cxn ang="0">
                  <a:pos x="10" y="4"/>
                </a:cxn>
                <a:cxn ang="0">
                  <a:pos x="9" y="4"/>
                </a:cxn>
                <a:cxn ang="0">
                  <a:pos x="6" y="1"/>
                </a:cxn>
                <a:cxn ang="0">
                  <a:pos x="6" y="1"/>
                </a:cxn>
                <a:cxn ang="0">
                  <a:pos x="6" y="0"/>
                </a:cxn>
                <a:cxn ang="0">
                  <a:pos x="5" y="1"/>
                </a:cxn>
                <a:cxn ang="0">
                  <a:pos x="2" y="1"/>
                </a:cxn>
                <a:cxn ang="0">
                  <a:pos x="0" y="1"/>
                </a:cxn>
                <a:cxn ang="0">
                  <a:pos x="0" y="1"/>
                </a:cxn>
                <a:cxn ang="0">
                  <a:pos x="1" y="3"/>
                </a:cxn>
                <a:cxn ang="0">
                  <a:pos x="3" y="3"/>
                </a:cxn>
              </a:cxnLst>
              <a:rect l="0" t="0" r="r" b="b"/>
              <a:pathLst>
                <a:path w="10" h="5">
                  <a:moveTo>
                    <a:pt x="3" y="3"/>
                  </a:moveTo>
                  <a:lnTo>
                    <a:pt x="6" y="4"/>
                  </a:lnTo>
                  <a:lnTo>
                    <a:pt x="7" y="5"/>
                  </a:lnTo>
                  <a:lnTo>
                    <a:pt x="9" y="5"/>
                  </a:lnTo>
                  <a:lnTo>
                    <a:pt x="9" y="5"/>
                  </a:lnTo>
                  <a:lnTo>
                    <a:pt x="10" y="4"/>
                  </a:lnTo>
                  <a:lnTo>
                    <a:pt x="9" y="4"/>
                  </a:lnTo>
                  <a:lnTo>
                    <a:pt x="6" y="1"/>
                  </a:lnTo>
                  <a:lnTo>
                    <a:pt x="6" y="1"/>
                  </a:lnTo>
                  <a:lnTo>
                    <a:pt x="6" y="0"/>
                  </a:lnTo>
                  <a:lnTo>
                    <a:pt x="5" y="1"/>
                  </a:lnTo>
                  <a:lnTo>
                    <a:pt x="2" y="1"/>
                  </a:lnTo>
                  <a:lnTo>
                    <a:pt x="0" y="1"/>
                  </a:lnTo>
                  <a:lnTo>
                    <a:pt x="0" y="1"/>
                  </a:lnTo>
                  <a:lnTo>
                    <a:pt x="1" y="3"/>
                  </a:lnTo>
                  <a:lnTo>
                    <a:pt x="3"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4" name="Freeform 363"/>
            <p:cNvSpPr>
              <a:spLocks/>
            </p:cNvSpPr>
            <p:nvPr/>
          </p:nvSpPr>
          <p:spPr bwMode="auto">
            <a:xfrm>
              <a:off x="8639510" y="3762329"/>
              <a:ext cx="10221" cy="11613"/>
            </a:xfrm>
            <a:custGeom>
              <a:avLst/>
              <a:gdLst/>
              <a:ahLst/>
              <a:cxnLst>
                <a:cxn ang="0">
                  <a:pos x="1" y="0"/>
                </a:cxn>
                <a:cxn ang="0">
                  <a:pos x="1" y="0"/>
                </a:cxn>
                <a:cxn ang="0">
                  <a:pos x="0" y="0"/>
                </a:cxn>
                <a:cxn ang="0">
                  <a:pos x="0" y="0"/>
                </a:cxn>
                <a:cxn ang="0">
                  <a:pos x="1" y="1"/>
                </a:cxn>
                <a:cxn ang="0">
                  <a:pos x="1" y="1"/>
                </a:cxn>
                <a:cxn ang="0">
                  <a:pos x="2" y="4"/>
                </a:cxn>
                <a:cxn ang="0">
                  <a:pos x="3" y="4"/>
                </a:cxn>
                <a:cxn ang="0">
                  <a:pos x="3" y="3"/>
                </a:cxn>
                <a:cxn ang="0">
                  <a:pos x="3" y="2"/>
                </a:cxn>
                <a:cxn ang="0">
                  <a:pos x="3" y="2"/>
                </a:cxn>
                <a:cxn ang="0">
                  <a:pos x="2" y="1"/>
                </a:cxn>
                <a:cxn ang="0">
                  <a:pos x="2" y="0"/>
                </a:cxn>
                <a:cxn ang="0">
                  <a:pos x="1" y="0"/>
                </a:cxn>
              </a:cxnLst>
              <a:rect l="0" t="0" r="r" b="b"/>
              <a:pathLst>
                <a:path w="3" h="4">
                  <a:moveTo>
                    <a:pt x="1" y="0"/>
                  </a:moveTo>
                  <a:lnTo>
                    <a:pt x="1" y="0"/>
                  </a:lnTo>
                  <a:lnTo>
                    <a:pt x="0" y="0"/>
                  </a:lnTo>
                  <a:lnTo>
                    <a:pt x="0" y="0"/>
                  </a:lnTo>
                  <a:lnTo>
                    <a:pt x="1" y="1"/>
                  </a:lnTo>
                  <a:lnTo>
                    <a:pt x="1" y="1"/>
                  </a:lnTo>
                  <a:lnTo>
                    <a:pt x="2" y="4"/>
                  </a:lnTo>
                  <a:lnTo>
                    <a:pt x="3" y="4"/>
                  </a:lnTo>
                  <a:lnTo>
                    <a:pt x="3" y="3"/>
                  </a:lnTo>
                  <a:lnTo>
                    <a:pt x="3" y="2"/>
                  </a:lnTo>
                  <a:lnTo>
                    <a:pt x="3" y="2"/>
                  </a:lnTo>
                  <a:lnTo>
                    <a:pt x="2" y="1"/>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5" name="Freeform 364"/>
            <p:cNvSpPr>
              <a:spLocks/>
            </p:cNvSpPr>
            <p:nvPr/>
          </p:nvSpPr>
          <p:spPr bwMode="auto">
            <a:xfrm>
              <a:off x="8629289" y="4215224"/>
              <a:ext cx="143093" cy="133546"/>
            </a:xfrm>
            <a:custGeom>
              <a:avLst/>
              <a:gdLst/>
              <a:ahLst/>
              <a:cxnLst>
                <a:cxn ang="0">
                  <a:pos x="42" y="4"/>
                </a:cxn>
                <a:cxn ang="0">
                  <a:pos x="42" y="3"/>
                </a:cxn>
                <a:cxn ang="0">
                  <a:pos x="40" y="5"/>
                </a:cxn>
                <a:cxn ang="0">
                  <a:pos x="40" y="3"/>
                </a:cxn>
                <a:cxn ang="0">
                  <a:pos x="40" y="2"/>
                </a:cxn>
                <a:cxn ang="0">
                  <a:pos x="39" y="4"/>
                </a:cxn>
                <a:cxn ang="0">
                  <a:pos x="36" y="4"/>
                </a:cxn>
                <a:cxn ang="0">
                  <a:pos x="35" y="2"/>
                </a:cxn>
                <a:cxn ang="0">
                  <a:pos x="34" y="0"/>
                </a:cxn>
                <a:cxn ang="0">
                  <a:pos x="33" y="0"/>
                </a:cxn>
                <a:cxn ang="0">
                  <a:pos x="32" y="1"/>
                </a:cxn>
                <a:cxn ang="0">
                  <a:pos x="31" y="5"/>
                </a:cxn>
                <a:cxn ang="0">
                  <a:pos x="27" y="9"/>
                </a:cxn>
                <a:cxn ang="0">
                  <a:pos x="22" y="17"/>
                </a:cxn>
                <a:cxn ang="0">
                  <a:pos x="13" y="25"/>
                </a:cxn>
                <a:cxn ang="0">
                  <a:pos x="11" y="25"/>
                </a:cxn>
                <a:cxn ang="0">
                  <a:pos x="10" y="26"/>
                </a:cxn>
                <a:cxn ang="0">
                  <a:pos x="8" y="28"/>
                </a:cxn>
                <a:cxn ang="0">
                  <a:pos x="6" y="30"/>
                </a:cxn>
                <a:cxn ang="0">
                  <a:pos x="6" y="32"/>
                </a:cxn>
                <a:cxn ang="0">
                  <a:pos x="5" y="33"/>
                </a:cxn>
                <a:cxn ang="0">
                  <a:pos x="5" y="32"/>
                </a:cxn>
                <a:cxn ang="0">
                  <a:pos x="3" y="34"/>
                </a:cxn>
                <a:cxn ang="0">
                  <a:pos x="4" y="35"/>
                </a:cxn>
                <a:cxn ang="0">
                  <a:pos x="2" y="35"/>
                </a:cxn>
                <a:cxn ang="0">
                  <a:pos x="2" y="36"/>
                </a:cxn>
                <a:cxn ang="0">
                  <a:pos x="2" y="36"/>
                </a:cxn>
                <a:cxn ang="0">
                  <a:pos x="2" y="37"/>
                </a:cxn>
                <a:cxn ang="0">
                  <a:pos x="2" y="38"/>
                </a:cxn>
                <a:cxn ang="0">
                  <a:pos x="0" y="39"/>
                </a:cxn>
                <a:cxn ang="0">
                  <a:pos x="1" y="41"/>
                </a:cxn>
                <a:cxn ang="0">
                  <a:pos x="1" y="41"/>
                </a:cxn>
                <a:cxn ang="0">
                  <a:pos x="1" y="42"/>
                </a:cxn>
                <a:cxn ang="0">
                  <a:pos x="5" y="43"/>
                </a:cxn>
                <a:cxn ang="0">
                  <a:pos x="7" y="42"/>
                </a:cxn>
                <a:cxn ang="0">
                  <a:pos x="10" y="44"/>
                </a:cxn>
                <a:cxn ang="0">
                  <a:pos x="10" y="45"/>
                </a:cxn>
                <a:cxn ang="0">
                  <a:pos x="11" y="45"/>
                </a:cxn>
                <a:cxn ang="0">
                  <a:pos x="13" y="44"/>
                </a:cxn>
                <a:cxn ang="0">
                  <a:pos x="15" y="45"/>
                </a:cxn>
                <a:cxn ang="0">
                  <a:pos x="18" y="44"/>
                </a:cxn>
                <a:cxn ang="0">
                  <a:pos x="21" y="43"/>
                </a:cxn>
                <a:cxn ang="0">
                  <a:pos x="23" y="41"/>
                </a:cxn>
                <a:cxn ang="0">
                  <a:pos x="23" y="40"/>
                </a:cxn>
                <a:cxn ang="0">
                  <a:pos x="24" y="37"/>
                </a:cxn>
                <a:cxn ang="0">
                  <a:pos x="26" y="32"/>
                </a:cxn>
                <a:cxn ang="0">
                  <a:pos x="28" y="27"/>
                </a:cxn>
                <a:cxn ang="0">
                  <a:pos x="28" y="26"/>
                </a:cxn>
                <a:cxn ang="0">
                  <a:pos x="32" y="24"/>
                </a:cxn>
                <a:cxn ang="0">
                  <a:pos x="32" y="24"/>
                </a:cxn>
                <a:cxn ang="0">
                  <a:pos x="35" y="24"/>
                </a:cxn>
                <a:cxn ang="0">
                  <a:pos x="36" y="24"/>
                </a:cxn>
                <a:cxn ang="0">
                  <a:pos x="35" y="19"/>
                </a:cxn>
                <a:cxn ang="0">
                  <a:pos x="36" y="17"/>
                </a:cxn>
                <a:cxn ang="0">
                  <a:pos x="39" y="14"/>
                </a:cxn>
                <a:cxn ang="0">
                  <a:pos x="41" y="12"/>
                </a:cxn>
                <a:cxn ang="0">
                  <a:pos x="42" y="9"/>
                </a:cxn>
                <a:cxn ang="0">
                  <a:pos x="42" y="5"/>
                </a:cxn>
              </a:cxnLst>
              <a:rect l="0" t="0" r="r" b="b"/>
              <a:pathLst>
                <a:path w="42" h="46">
                  <a:moveTo>
                    <a:pt x="42" y="5"/>
                  </a:moveTo>
                  <a:lnTo>
                    <a:pt x="42" y="4"/>
                  </a:lnTo>
                  <a:lnTo>
                    <a:pt x="42" y="4"/>
                  </a:lnTo>
                  <a:lnTo>
                    <a:pt x="42" y="4"/>
                  </a:lnTo>
                  <a:lnTo>
                    <a:pt x="42" y="3"/>
                  </a:lnTo>
                  <a:lnTo>
                    <a:pt x="42" y="3"/>
                  </a:lnTo>
                  <a:lnTo>
                    <a:pt x="41" y="4"/>
                  </a:lnTo>
                  <a:lnTo>
                    <a:pt x="41" y="4"/>
                  </a:lnTo>
                  <a:lnTo>
                    <a:pt x="40" y="5"/>
                  </a:lnTo>
                  <a:lnTo>
                    <a:pt x="41" y="4"/>
                  </a:lnTo>
                  <a:lnTo>
                    <a:pt x="40" y="3"/>
                  </a:lnTo>
                  <a:lnTo>
                    <a:pt x="40" y="3"/>
                  </a:lnTo>
                  <a:lnTo>
                    <a:pt x="41" y="2"/>
                  </a:lnTo>
                  <a:lnTo>
                    <a:pt x="41" y="2"/>
                  </a:lnTo>
                  <a:lnTo>
                    <a:pt x="40" y="2"/>
                  </a:lnTo>
                  <a:lnTo>
                    <a:pt x="39" y="3"/>
                  </a:lnTo>
                  <a:lnTo>
                    <a:pt x="39" y="4"/>
                  </a:lnTo>
                  <a:lnTo>
                    <a:pt x="39" y="4"/>
                  </a:lnTo>
                  <a:lnTo>
                    <a:pt x="37" y="5"/>
                  </a:lnTo>
                  <a:lnTo>
                    <a:pt x="36" y="4"/>
                  </a:lnTo>
                  <a:lnTo>
                    <a:pt x="36" y="4"/>
                  </a:lnTo>
                  <a:lnTo>
                    <a:pt x="36" y="2"/>
                  </a:lnTo>
                  <a:lnTo>
                    <a:pt x="35" y="1"/>
                  </a:lnTo>
                  <a:lnTo>
                    <a:pt x="35" y="2"/>
                  </a:lnTo>
                  <a:lnTo>
                    <a:pt x="35" y="1"/>
                  </a:lnTo>
                  <a:lnTo>
                    <a:pt x="34" y="1"/>
                  </a:lnTo>
                  <a:lnTo>
                    <a:pt x="34" y="0"/>
                  </a:lnTo>
                  <a:lnTo>
                    <a:pt x="34" y="0"/>
                  </a:lnTo>
                  <a:lnTo>
                    <a:pt x="33" y="0"/>
                  </a:lnTo>
                  <a:lnTo>
                    <a:pt x="33" y="0"/>
                  </a:lnTo>
                  <a:lnTo>
                    <a:pt x="33" y="0"/>
                  </a:lnTo>
                  <a:lnTo>
                    <a:pt x="32" y="1"/>
                  </a:lnTo>
                  <a:lnTo>
                    <a:pt x="32" y="1"/>
                  </a:lnTo>
                  <a:lnTo>
                    <a:pt x="32" y="3"/>
                  </a:lnTo>
                  <a:lnTo>
                    <a:pt x="31" y="3"/>
                  </a:lnTo>
                  <a:lnTo>
                    <a:pt x="31" y="5"/>
                  </a:lnTo>
                  <a:lnTo>
                    <a:pt x="29" y="8"/>
                  </a:lnTo>
                  <a:lnTo>
                    <a:pt x="29" y="8"/>
                  </a:lnTo>
                  <a:lnTo>
                    <a:pt x="27" y="9"/>
                  </a:lnTo>
                  <a:lnTo>
                    <a:pt x="25" y="14"/>
                  </a:lnTo>
                  <a:lnTo>
                    <a:pt x="23" y="17"/>
                  </a:lnTo>
                  <a:lnTo>
                    <a:pt x="22" y="17"/>
                  </a:lnTo>
                  <a:lnTo>
                    <a:pt x="21" y="19"/>
                  </a:lnTo>
                  <a:lnTo>
                    <a:pt x="20" y="19"/>
                  </a:lnTo>
                  <a:lnTo>
                    <a:pt x="13" y="25"/>
                  </a:lnTo>
                  <a:lnTo>
                    <a:pt x="13" y="25"/>
                  </a:lnTo>
                  <a:lnTo>
                    <a:pt x="12" y="25"/>
                  </a:lnTo>
                  <a:lnTo>
                    <a:pt x="11" y="25"/>
                  </a:lnTo>
                  <a:lnTo>
                    <a:pt x="10" y="25"/>
                  </a:lnTo>
                  <a:lnTo>
                    <a:pt x="10" y="26"/>
                  </a:lnTo>
                  <a:lnTo>
                    <a:pt x="10" y="26"/>
                  </a:lnTo>
                  <a:lnTo>
                    <a:pt x="9" y="27"/>
                  </a:lnTo>
                  <a:lnTo>
                    <a:pt x="8" y="27"/>
                  </a:lnTo>
                  <a:lnTo>
                    <a:pt x="8" y="28"/>
                  </a:lnTo>
                  <a:lnTo>
                    <a:pt x="7" y="30"/>
                  </a:lnTo>
                  <a:lnTo>
                    <a:pt x="7" y="30"/>
                  </a:lnTo>
                  <a:lnTo>
                    <a:pt x="6" y="30"/>
                  </a:lnTo>
                  <a:lnTo>
                    <a:pt x="6" y="31"/>
                  </a:lnTo>
                  <a:lnTo>
                    <a:pt x="6" y="31"/>
                  </a:lnTo>
                  <a:lnTo>
                    <a:pt x="6" y="32"/>
                  </a:lnTo>
                  <a:lnTo>
                    <a:pt x="6" y="33"/>
                  </a:lnTo>
                  <a:lnTo>
                    <a:pt x="6" y="33"/>
                  </a:lnTo>
                  <a:lnTo>
                    <a:pt x="5" y="33"/>
                  </a:lnTo>
                  <a:lnTo>
                    <a:pt x="5" y="33"/>
                  </a:lnTo>
                  <a:lnTo>
                    <a:pt x="5" y="32"/>
                  </a:lnTo>
                  <a:lnTo>
                    <a:pt x="5" y="32"/>
                  </a:lnTo>
                  <a:lnTo>
                    <a:pt x="4" y="32"/>
                  </a:lnTo>
                  <a:lnTo>
                    <a:pt x="3" y="33"/>
                  </a:lnTo>
                  <a:lnTo>
                    <a:pt x="3" y="34"/>
                  </a:lnTo>
                  <a:lnTo>
                    <a:pt x="3" y="35"/>
                  </a:lnTo>
                  <a:lnTo>
                    <a:pt x="4" y="35"/>
                  </a:lnTo>
                  <a:lnTo>
                    <a:pt x="4" y="35"/>
                  </a:lnTo>
                  <a:lnTo>
                    <a:pt x="4" y="35"/>
                  </a:lnTo>
                  <a:lnTo>
                    <a:pt x="3" y="35"/>
                  </a:lnTo>
                  <a:lnTo>
                    <a:pt x="2" y="35"/>
                  </a:lnTo>
                  <a:lnTo>
                    <a:pt x="2" y="35"/>
                  </a:lnTo>
                  <a:lnTo>
                    <a:pt x="2" y="35"/>
                  </a:lnTo>
                  <a:lnTo>
                    <a:pt x="2" y="36"/>
                  </a:lnTo>
                  <a:lnTo>
                    <a:pt x="2" y="36"/>
                  </a:lnTo>
                  <a:lnTo>
                    <a:pt x="2" y="36"/>
                  </a:lnTo>
                  <a:lnTo>
                    <a:pt x="2" y="36"/>
                  </a:lnTo>
                  <a:lnTo>
                    <a:pt x="2" y="37"/>
                  </a:lnTo>
                  <a:lnTo>
                    <a:pt x="2" y="37"/>
                  </a:lnTo>
                  <a:lnTo>
                    <a:pt x="2" y="37"/>
                  </a:lnTo>
                  <a:lnTo>
                    <a:pt x="2" y="37"/>
                  </a:lnTo>
                  <a:lnTo>
                    <a:pt x="2" y="38"/>
                  </a:lnTo>
                  <a:lnTo>
                    <a:pt x="2" y="38"/>
                  </a:lnTo>
                  <a:lnTo>
                    <a:pt x="2" y="38"/>
                  </a:lnTo>
                  <a:lnTo>
                    <a:pt x="2" y="39"/>
                  </a:lnTo>
                  <a:lnTo>
                    <a:pt x="0" y="39"/>
                  </a:lnTo>
                  <a:lnTo>
                    <a:pt x="0" y="40"/>
                  </a:lnTo>
                  <a:lnTo>
                    <a:pt x="0" y="41"/>
                  </a:lnTo>
                  <a:lnTo>
                    <a:pt x="1" y="41"/>
                  </a:lnTo>
                  <a:lnTo>
                    <a:pt x="1" y="40"/>
                  </a:lnTo>
                  <a:lnTo>
                    <a:pt x="2" y="40"/>
                  </a:lnTo>
                  <a:lnTo>
                    <a:pt x="1" y="41"/>
                  </a:lnTo>
                  <a:lnTo>
                    <a:pt x="1" y="41"/>
                  </a:lnTo>
                  <a:lnTo>
                    <a:pt x="2" y="40"/>
                  </a:lnTo>
                  <a:lnTo>
                    <a:pt x="1" y="42"/>
                  </a:lnTo>
                  <a:lnTo>
                    <a:pt x="2" y="42"/>
                  </a:lnTo>
                  <a:lnTo>
                    <a:pt x="4" y="43"/>
                  </a:lnTo>
                  <a:lnTo>
                    <a:pt x="5" y="43"/>
                  </a:lnTo>
                  <a:lnTo>
                    <a:pt x="6" y="42"/>
                  </a:lnTo>
                  <a:lnTo>
                    <a:pt x="6" y="42"/>
                  </a:lnTo>
                  <a:lnTo>
                    <a:pt x="7" y="42"/>
                  </a:lnTo>
                  <a:lnTo>
                    <a:pt x="7" y="44"/>
                  </a:lnTo>
                  <a:lnTo>
                    <a:pt x="9" y="44"/>
                  </a:lnTo>
                  <a:lnTo>
                    <a:pt x="10" y="44"/>
                  </a:lnTo>
                  <a:lnTo>
                    <a:pt x="10" y="44"/>
                  </a:lnTo>
                  <a:lnTo>
                    <a:pt x="10" y="44"/>
                  </a:lnTo>
                  <a:lnTo>
                    <a:pt x="10" y="45"/>
                  </a:lnTo>
                  <a:lnTo>
                    <a:pt x="11" y="45"/>
                  </a:lnTo>
                  <a:lnTo>
                    <a:pt x="11" y="45"/>
                  </a:lnTo>
                  <a:lnTo>
                    <a:pt x="11" y="45"/>
                  </a:lnTo>
                  <a:lnTo>
                    <a:pt x="12" y="45"/>
                  </a:lnTo>
                  <a:lnTo>
                    <a:pt x="13" y="44"/>
                  </a:lnTo>
                  <a:lnTo>
                    <a:pt x="13" y="44"/>
                  </a:lnTo>
                  <a:lnTo>
                    <a:pt x="13" y="46"/>
                  </a:lnTo>
                  <a:lnTo>
                    <a:pt x="13" y="46"/>
                  </a:lnTo>
                  <a:lnTo>
                    <a:pt x="15" y="45"/>
                  </a:lnTo>
                  <a:lnTo>
                    <a:pt x="15" y="46"/>
                  </a:lnTo>
                  <a:lnTo>
                    <a:pt x="17" y="44"/>
                  </a:lnTo>
                  <a:lnTo>
                    <a:pt x="18" y="44"/>
                  </a:lnTo>
                  <a:lnTo>
                    <a:pt x="18" y="44"/>
                  </a:lnTo>
                  <a:lnTo>
                    <a:pt x="18" y="44"/>
                  </a:lnTo>
                  <a:lnTo>
                    <a:pt x="21" y="43"/>
                  </a:lnTo>
                  <a:lnTo>
                    <a:pt x="21" y="41"/>
                  </a:lnTo>
                  <a:lnTo>
                    <a:pt x="22" y="41"/>
                  </a:lnTo>
                  <a:lnTo>
                    <a:pt x="23" y="41"/>
                  </a:lnTo>
                  <a:lnTo>
                    <a:pt x="24" y="40"/>
                  </a:lnTo>
                  <a:lnTo>
                    <a:pt x="23" y="40"/>
                  </a:lnTo>
                  <a:lnTo>
                    <a:pt x="23" y="40"/>
                  </a:lnTo>
                  <a:lnTo>
                    <a:pt x="23" y="39"/>
                  </a:lnTo>
                  <a:lnTo>
                    <a:pt x="24" y="38"/>
                  </a:lnTo>
                  <a:lnTo>
                    <a:pt x="24" y="37"/>
                  </a:lnTo>
                  <a:lnTo>
                    <a:pt x="24" y="34"/>
                  </a:lnTo>
                  <a:lnTo>
                    <a:pt x="26" y="33"/>
                  </a:lnTo>
                  <a:lnTo>
                    <a:pt x="26" y="32"/>
                  </a:lnTo>
                  <a:lnTo>
                    <a:pt x="26" y="32"/>
                  </a:lnTo>
                  <a:lnTo>
                    <a:pt x="27" y="29"/>
                  </a:lnTo>
                  <a:lnTo>
                    <a:pt x="28" y="27"/>
                  </a:lnTo>
                  <a:lnTo>
                    <a:pt x="28" y="25"/>
                  </a:lnTo>
                  <a:lnTo>
                    <a:pt x="28" y="26"/>
                  </a:lnTo>
                  <a:lnTo>
                    <a:pt x="28" y="26"/>
                  </a:lnTo>
                  <a:lnTo>
                    <a:pt x="28" y="26"/>
                  </a:lnTo>
                  <a:lnTo>
                    <a:pt x="32" y="25"/>
                  </a:lnTo>
                  <a:lnTo>
                    <a:pt x="32" y="24"/>
                  </a:lnTo>
                  <a:lnTo>
                    <a:pt x="32" y="24"/>
                  </a:lnTo>
                  <a:lnTo>
                    <a:pt x="32" y="24"/>
                  </a:lnTo>
                  <a:lnTo>
                    <a:pt x="32" y="24"/>
                  </a:lnTo>
                  <a:lnTo>
                    <a:pt x="32" y="23"/>
                  </a:lnTo>
                  <a:lnTo>
                    <a:pt x="33" y="23"/>
                  </a:lnTo>
                  <a:lnTo>
                    <a:pt x="35" y="24"/>
                  </a:lnTo>
                  <a:lnTo>
                    <a:pt x="35" y="23"/>
                  </a:lnTo>
                  <a:lnTo>
                    <a:pt x="36" y="24"/>
                  </a:lnTo>
                  <a:lnTo>
                    <a:pt x="36" y="24"/>
                  </a:lnTo>
                  <a:lnTo>
                    <a:pt x="36" y="23"/>
                  </a:lnTo>
                  <a:lnTo>
                    <a:pt x="35" y="23"/>
                  </a:lnTo>
                  <a:lnTo>
                    <a:pt x="35" y="19"/>
                  </a:lnTo>
                  <a:lnTo>
                    <a:pt x="35" y="19"/>
                  </a:lnTo>
                  <a:lnTo>
                    <a:pt x="36" y="18"/>
                  </a:lnTo>
                  <a:lnTo>
                    <a:pt x="36" y="17"/>
                  </a:lnTo>
                  <a:lnTo>
                    <a:pt x="37" y="17"/>
                  </a:lnTo>
                  <a:lnTo>
                    <a:pt x="38" y="16"/>
                  </a:lnTo>
                  <a:lnTo>
                    <a:pt x="39" y="14"/>
                  </a:lnTo>
                  <a:lnTo>
                    <a:pt x="40" y="12"/>
                  </a:lnTo>
                  <a:lnTo>
                    <a:pt x="40" y="12"/>
                  </a:lnTo>
                  <a:lnTo>
                    <a:pt x="41" y="12"/>
                  </a:lnTo>
                  <a:lnTo>
                    <a:pt x="41" y="11"/>
                  </a:lnTo>
                  <a:lnTo>
                    <a:pt x="42" y="10"/>
                  </a:lnTo>
                  <a:lnTo>
                    <a:pt x="42" y="9"/>
                  </a:lnTo>
                  <a:lnTo>
                    <a:pt x="42" y="8"/>
                  </a:lnTo>
                  <a:lnTo>
                    <a:pt x="42" y="7"/>
                  </a:lnTo>
                  <a:lnTo>
                    <a:pt x="4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6" name="Freeform 365"/>
            <p:cNvSpPr>
              <a:spLocks/>
            </p:cNvSpPr>
            <p:nvPr/>
          </p:nvSpPr>
          <p:spPr bwMode="auto">
            <a:xfrm>
              <a:off x="8649731" y="4348770"/>
              <a:ext cx="10221" cy="14516"/>
            </a:xfrm>
            <a:custGeom>
              <a:avLst/>
              <a:gdLst/>
              <a:ahLst/>
              <a:cxnLst>
                <a:cxn ang="0">
                  <a:pos x="2" y="2"/>
                </a:cxn>
                <a:cxn ang="0">
                  <a:pos x="3" y="2"/>
                </a:cxn>
                <a:cxn ang="0">
                  <a:pos x="3" y="2"/>
                </a:cxn>
                <a:cxn ang="0">
                  <a:pos x="2" y="1"/>
                </a:cxn>
                <a:cxn ang="0">
                  <a:pos x="2" y="0"/>
                </a:cxn>
                <a:cxn ang="0">
                  <a:pos x="2" y="0"/>
                </a:cxn>
                <a:cxn ang="0">
                  <a:pos x="1" y="0"/>
                </a:cxn>
                <a:cxn ang="0">
                  <a:pos x="1" y="0"/>
                </a:cxn>
                <a:cxn ang="0">
                  <a:pos x="1" y="2"/>
                </a:cxn>
                <a:cxn ang="0">
                  <a:pos x="0" y="3"/>
                </a:cxn>
                <a:cxn ang="0">
                  <a:pos x="0" y="4"/>
                </a:cxn>
                <a:cxn ang="0">
                  <a:pos x="0" y="5"/>
                </a:cxn>
                <a:cxn ang="0">
                  <a:pos x="0" y="5"/>
                </a:cxn>
                <a:cxn ang="0">
                  <a:pos x="0" y="4"/>
                </a:cxn>
                <a:cxn ang="0">
                  <a:pos x="1" y="4"/>
                </a:cxn>
                <a:cxn ang="0">
                  <a:pos x="1" y="4"/>
                </a:cxn>
                <a:cxn ang="0">
                  <a:pos x="2" y="4"/>
                </a:cxn>
                <a:cxn ang="0">
                  <a:pos x="3" y="3"/>
                </a:cxn>
                <a:cxn ang="0">
                  <a:pos x="3" y="3"/>
                </a:cxn>
                <a:cxn ang="0">
                  <a:pos x="3" y="2"/>
                </a:cxn>
                <a:cxn ang="0">
                  <a:pos x="2" y="2"/>
                </a:cxn>
              </a:cxnLst>
              <a:rect l="0" t="0" r="r" b="b"/>
              <a:pathLst>
                <a:path w="3" h="5">
                  <a:moveTo>
                    <a:pt x="2" y="2"/>
                  </a:moveTo>
                  <a:lnTo>
                    <a:pt x="3" y="2"/>
                  </a:lnTo>
                  <a:lnTo>
                    <a:pt x="3" y="2"/>
                  </a:lnTo>
                  <a:lnTo>
                    <a:pt x="2" y="1"/>
                  </a:lnTo>
                  <a:lnTo>
                    <a:pt x="2" y="0"/>
                  </a:lnTo>
                  <a:lnTo>
                    <a:pt x="2" y="0"/>
                  </a:lnTo>
                  <a:lnTo>
                    <a:pt x="1" y="0"/>
                  </a:lnTo>
                  <a:lnTo>
                    <a:pt x="1" y="0"/>
                  </a:lnTo>
                  <a:lnTo>
                    <a:pt x="1" y="2"/>
                  </a:lnTo>
                  <a:lnTo>
                    <a:pt x="0" y="3"/>
                  </a:lnTo>
                  <a:lnTo>
                    <a:pt x="0" y="4"/>
                  </a:lnTo>
                  <a:lnTo>
                    <a:pt x="0" y="5"/>
                  </a:lnTo>
                  <a:lnTo>
                    <a:pt x="0" y="5"/>
                  </a:lnTo>
                  <a:lnTo>
                    <a:pt x="0" y="4"/>
                  </a:lnTo>
                  <a:lnTo>
                    <a:pt x="1" y="4"/>
                  </a:lnTo>
                  <a:lnTo>
                    <a:pt x="1" y="4"/>
                  </a:lnTo>
                  <a:lnTo>
                    <a:pt x="2" y="4"/>
                  </a:lnTo>
                  <a:lnTo>
                    <a:pt x="3" y="3"/>
                  </a:lnTo>
                  <a:lnTo>
                    <a:pt x="3" y="3"/>
                  </a:lnTo>
                  <a:lnTo>
                    <a:pt x="3"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7" name="Freeform 366"/>
            <p:cNvSpPr>
              <a:spLocks/>
            </p:cNvSpPr>
            <p:nvPr/>
          </p:nvSpPr>
          <p:spPr bwMode="auto">
            <a:xfrm>
              <a:off x="8615661" y="3678137"/>
              <a:ext cx="6814" cy="2903"/>
            </a:xfrm>
            <a:custGeom>
              <a:avLst/>
              <a:gdLst/>
              <a:ahLst/>
              <a:cxnLst>
                <a:cxn ang="0">
                  <a:pos x="0" y="0"/>
                </a:cxn>
                <a:cxn ang="0">
                  <a:pos x="0" y="0"/>
                </a:cxn>
                <a:cxn ang="0">
                  <a:pos x="1" y="0"/>
                </a:cxn>
                <a:cxn ang="0">
                  <a:pos x="1" y="0"/>
                </a:cxn>
                <a:cxn ang="0">
                  <a:pos x="2" y="0"/>
                </a:cxn>
                <a:cxn ang="0">
                  <a:pos x="2" y="0"/>
                </a:cxn>
                <a:cxn ang="0">
                  <a:pos x="2" y="0"/>
                </a:cxn>
                <a:cxn ang="0">
                  <a:pos x="1" y="0"/>
                </a:cxn>
                <a:cxn ang="0">
                  <a:pos x="1" y="0"/>
                </a:cxn>
                <a:cxn ang="0">
                  <a:pos x="0" y="0"/>
                </a:cxn>
                <a:cxn ang="0">
                  <a:pos x="0" y="0"/>
                </a:cxn>
              </a:cxnLst>
              <a:rect l="0" t="0" r="r" b="b"/>
              <a:pathLst>
                <a:path w="2">
                  <a:moveTo>
                    <a:pt x="0" y="0"/>
                  </a:moveTo>
                  <a:lnTo>
                    <a:pt x="0" y="0"/>
                  </a:lnTo>
                  <a:lnTo>
                    <a:pt x="1" y="0"/>
                  </a:lnTo>
                  <a:lnTo>
                    <a:pt x="1" y="0"/>
                  </a:lnTo>
                  <a:lnTo>
                    <a:pt x="2" y="0"/>
                  </a:lnTo>
                  <a:lnTo>
                    <a:pt x="2" y="0"/>
                  </a:lnTo>
                  <a:lnTo>
                    <a:pt x="2" y="0"/>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8" name="Freeform 367"/>
            <p:cNvSpPr>
              <a:spLocks/>
            </p:cNvSpPr>
            <p:nvPr/>
          </p:nvSpPr>
          <p:spPr bwMode="auto">
            <a:xfrm>
              <a:off x="4493221" y="1907201"/>
              <a:ext cx="54512" cy="46451"/>
            </a:xfrm>
            <a:custGeom>
              <a:avLst/>
              <a:gdLst/>
              <a:ahLst/>
              <a:cxnLst>
                <a:cxn ang="0">
                  <a:pos x="0" y="8"/>
                </a:cxn>
                <a:cxn ang="0">
                  <a:pos x="2" y="10"/>
                </a:cxn>
                <a:cxn ang="0">
                  <a:pos x="1" y="9"/>
                </a:cxn>
                <a:cxn ang="0">
                  <a:pos x="0" y="10"/>
                </a:cxn>
                <a:cxn ang="0">
                  <a:pos x="0" y="12"/>
                </a:cxn>
                <a:cxn ang="0">
                  <a:pos x="2" y="13"/>
                </a:cxn>
                <a:cxn ang="0">
                  <a:pos x="4" y="13"/>
                </a:cxn>
                <a:cxn ang="0">
                  <a:pos x="5" y="12"/>
                </a:cxn>
                <a:cxn ang="0">
                  <a:pos x="5" y="13"/>
                </a:cxn>
                <a:cxn ang="0">
                  <a:pos x="6" y="13"/>
                </a:cxn>
                <a:cxn ang="0">
                  <a:pos x="7" y="13"/>
                </a:cxn>
                <a:cxn ang="0">
                  <a:pos x="8" y="13"/>
                </a:cxn>
                <a:cxn ang="0">
                  <a:pos x="8" y="13"/>
                </a:cxn>
                <a:cxn ang="0">
                  <a:pos x="6" y="14"/>
                </a:cxn>
                <a:cxn ang="0">
                  <a:pos x="5" y="14"/>
                </a:cxn>
                <a:cxn ang="0">
                  <a:pos x="4" y="14"/>
                </a:cxn>
                <a:cxn ang="0">
                  <a:pos x="4" y="15"/>
                </a:cxn>
                <a:cxn ang="0">
                  <a:pos x="6" y="16"/>
                </a:cxn>
                <a:cxn ang="0">
                  <a:pos x="7" y="16"/>
                </a:cxn>
                <a:cxn ang="0">
                  <a:pos x="15" y="14"/>
                </a:cxn>
                <a:cxn ang="0">
                  <a:pos x="15" y="13"/>
                </a:cxn>
                <a:cxn ang="0">
                  <a:pos x="16" y="9"/>
                </a:cxn>
                <a:cxn ang="0">
                  <a:pos x="15" y="9"/>
                </a:cxn>
                <a:cxn ang="0">
                  <a:pos x="12" y="8"/>
                </a:cxn>
                <a:cxn ang="0">
                  <a:pos x="9" y="2"/>
                </a:cxn>
                <a:cxn ang="0">
                  <a:pos x="7" y="1"/>
                </a:cxn>
                <a:cxn ang="0">
                  <a:pos x="4" y="1"/>
                </a:cxn>
                <a:cxn ang="0">
                  <a:pos x="3" y="0"/>
                </a:cxn>
                <a:cxn ang="0">
                  <a:pos x="1" y="2"/>
                </a:cxn>
                <a:cxn ang="0">
                  <a:pos x="1" y="3"/>
                </a:cxn>
                <a:cxn ang="0">
                  <a:pos x="1" y="5"/>
                </a:cxn>
                <a:cxn ang="0">
                  <a:pos x="3" y="7"/>
                </a:cxn>
                <a:cxn ang="0">
                  <a:pos x="0" y="7"/>
                </a:cxn>
                <a:cxn ang="0">
                  <a:pos x="0" y="8"/>
                </a:cxn>
              </a:cxnLst>
              <a:rect l="0" t="0" r="r" b="b"/>
              <a:pathLst>
                <a:path w="16" h="16">
                  <a:moveTo>
                    <a:pt x="0" y="8"/>
                  </a:moveTo>
                  <a:lnTo>
                    <a:pt x="2" y="10"/>
                  </a:lnTo>
                  <a:lnTo>
                    <a:pt x="1" y="9"/>
                  </a:lnTo>
                  <a:lnTo>
                    <a:pt x="0" y="10"/>
                  </a:lnTo>
                  <a:lnTo>
                    <a:pt x="0" y="12"/>
                  </a:lnTo>
                  <a:lnTo>
                    <a:pt x="2" y="13"/>
                  </a:lnTo>
                  <a:lnTo>
                    <a:pt x="4" y="13"/>
                  </a:lnTo>
                  <a:lnTo>
                    <a:pt x="5" y="12"/>
                  </a:lnTo>
                  <a:lnTo>
                    <a:pt x="5" y="13"/>
                  </a:lnTo>
                  <a:lnTo>
                    <a:pt x="6" y="13"/>
                  </a:lnTo>
                  <a:lnTo>
                    <a:pt x="7" y="13"/>
                  </a:lnTo>
                  <a:lnTo>
                    <a:pt x="8" y="13"/>
                  </a:lnTo>
                  <a:lnTo>
                    <a:pt x="8" y="13"/>
                  </a:lnTo>
                  <a:lnTo>
                    <a:pt x="6" y="14"/>
                  </a:lnTo>
                  <a:lnTo>
                    <a:pt x="5" y="14"/>
                  </a:lnTo>
                  <a:lnTo>
                    <a:pt x="4" y="14"/>
                  </a:lnTo>
                  <a:lnTo>
                    <a:pt x="4" y="15"/>
                  </a:lnTo>
                  <a:lnTo>
                    <a:pt x="6" y="16"/>
                  </a:lnTo>
                  <a:lnTo>
                    <a:pt x="7" y="16"/>
                  </a:lnTo>
                  <a:lnTo>
                    <a:pt x="15" y="14"/>
                  </a:lnTo>
                  <a:lnTo>
                    <a:pt x="15" y="13"/>
                  </a:lnTo>
                  <a:lnTo>
                    <a:pt x="16" y="9"/>
                  </a:lnTo>
                  <a:lnTo>
                    <a:pt x="15" y="9"/>
                  </a:lnTo>
                  <a:lnTo>
                    <a:pt x="12" y="8"/>
                  </a:lnTo>
                  <a:lnTo>
                    <a:pt x="9" y="2"/>
                  </a:lnTo>
                  <a:lnTo>
                    <a:pt x="7" y="1"/>
                  </a:lnTo>
                  <a:lnTo>
                    <a:pt x="4" y="1"/>
                  </a:lnTo>
                  <a:lnTo>
                    <a:pt x="3" y="0"/>
                  </a:lnTo>
                  <a:lnTo>
                    <a:pt x="1" y="2"/>
                  </a:lnTo>
                  <a:lnTo>
                    <a:pt x="1" y="3"/>
                  </a:lnTo>
                  <a:lnTo>
                    <a:pt x="1" y="5"/>
                  </a:lnTo>
                  <a:lnTo>
                    <a:pt x="3" y="7"/>
                  </a:lnTo>
                  <a:lnTo>
                    <a:pt x="0" y="7"/>
                  </a:lnTo>
                  <a:lnTo>
                    <a:pt x="0"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9" name="Freeform 368"/>
            <p:cNvSpPr>
              <a:spLocks/>
            </p:cNvSpPr>
            <p:nvPr/>
          </p:nvSpPr>
          <p:spPr bwMode="auto">
            <a:xfrm>
              <a:off x="5038337" y="1747526"/>
              <a:ext cx="51105" cy="23225"/>
            </a:xfrm>
            <a:custGeom>
              <a:avLst/>
              <a:gdLst/>
              <a:ahLst/>
              <a:cxnLst>
                <a:cxn ang="0">
                  <a:pos x="10" y="4"/>
                </a:cxn>
                <a:cxn ang="0">
                  <a:pos x="13" y="4"/>
                </a:cxn>
                <a:cxn ang="0">
                  <a:pos x="13" y="3"/>
                </a:cxn>
                <a:cxn ang="0">
                  <a:pos x="8" y="1"/>
                </a:cxn>
                <a:cxn ang="0">
                  <a:pos x="4" y="0"/>
                </a:cxn>
                <a:cxn ang="0">
                  <a:pos x="0" y="4"/>
                </a:cxn>
                <a:cxn ang="0">
                  <a:pos x="0" y="6"/>
                </a:cxn>
                <a:cxn ang="0">
                  <a:pos x="7" y="8"/>
                </a:cxn>
                <a:cxn ang="0">
                  <a:pos x="9" y="8"/>
                </a:cxn>
                <a:cxn ang="0">
                  <a:pos x="10" y="7"/>
                </a:cxn>
                <a:cxn ang="0">
                  <a:pos x="14" y="6"/>
                </a:cxn>
                <a:cxn ang="0">
                  <a:pos x="15" y="6"/>
                </a:cxn>
                <a:cxn ang="0">
                  <a:pos x="15" y="5"/>
                </a:cxn>
                <a:cxn ang="0">
                  <a:pos x="4" y="2"/>
                </a:cxn>
                <a:cxn ang="0">
                  <a:pos x="7" y="2"/>
                </a:cxn>
                <a:cxn ang="0">
                  <a:pos x="10" y="4"/>
                </a:cxn>
              </a:cxnLst>
              <a:rect l="0" t="0" r="r" b="b"/>
              <a:pathLst>
                <a:path w="15" h="8">
                  <a:moveTo>
                    <a:pt x="10" y="4"/>
                  </a:moveTo>
                  <a:lnTo>
                    <a:pt x="13" y="4"/>
                  </a:lnTo>
                  <a:lnTo>
                    <a:pt x="13" y="3"/>
                  </a:lnTo>
                  <a:lnTo>
                    <a:pt x="8" y="1"/>
                  </a:lnTo>
                  <a:lnTo>
                    <a:pt x="4" y="0"/>
                  </a:lnTo>
                  <a:lnTo>
                    <a:pt x="0" y="4"/>
                  </a:lnTo>
                  <a:lnTo>
                    <a:pt x="0" y="6"/>
                  </a:lnTo>
                  <a:lnTo>
                    <a:pt x="7" y="8"/>
                  </a:lnTo>
                  <a:lnTo>
                    <a:pt x="9" y="8"/>
                  </a:lnTo>
                  <a:lnTo>
                    <a:pt x="10" y="7"/>
                  </a:lnTo>
                  <a:lnTo>
                    <a:pt x="14" y="6"/>
                  </a:lnTo>
                  <a:lnTo>
                    <a:pt x="15" y="6"/>
                  </a:lnTo>
                  <a:lnTo>
                    <a:pt x="15" y="5"/>
                  </a:lnTo>
                  <a:lnTo>
                    <a:pt x="4" y="2"/>
                  </a:lnTo>
                  <a:lnTo>
                    <a:pt x="7" y="2"/>
                  </a:lnTo>
                  <a:lnTo>
                    <a:pt x="10"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0" name="Freeform 369"/>
            <p:cNvSpPr>
              <a:spLocks/>
            </p:cNvSpPr>
            <p:nvPr/>
          </p:nvSpPr>
          <p:spPr bwMode="auto">
            <a:xfrm>
              <a:off x="5181430" y="1457209"/>
              <a:ext cx="10221" cy="17419"/>
            </a:xfrm>
            <a:custGeom>
              <a:avLst/>
              <a:gdLst/>
              <a:ahLst/>
              <a:cxnLst>
                <a:cxn ang="0">
                  <a:pos x="0" y="6"/>
                </a:cxn>
                <a:cxn ang="0">
                  <a:pos x="2" y="6"/>
                </a:cxn>
                <a:cxn ang="0">
                  <a:pos x="2" y="4"/>
                </a:cxn>
                <a:cxn ang="0">
                  <a:pos x="3" y="1"/>
                </a:cxn>
                <a:cxn ang="0">
                  <a:pos x="2" y="0"/>
                </a:cxn>
                <a:cxn ang="0">
                  <a:pos x="2" y="0"/>
                </a:cxn>
                <a:cxn ang="0">
                  <a:pos x="2" y="0"/>
                </a:cxn>
                <a:cxn ang="0">
                  <a:pos x="0" y="4"/>
                </a:cxn>
                <a:cxn ang="0">
                  <a:pos x="0" y="6"/>
                </a:cxn>
              </a:cxnLst>
              <a:rect l="0" t="0" r="r" b="b"/>
              <a:pathLst>
                <a:path w="3" h="6">
                  <a:moveTo>
                    <a:pt x="0" y="6"/>
                  </a:moveTo>
                  <a:lnTo>
                    <a:pt x="2" y="6"/>
                  </a:lnTo>
                  <a:lnTo>
                    <a:pt x="2" y="4"/>
                  </a:lnTo>
                  <a:lnTo>
                    <a:pt x="3" y="1"/>
                  </a:lnTo>
                  <a:lnTo>
                    <a:pt x="2" y="0"/>
                  </a:lnTo>
                  <a:lnTo>
                    <a:pt x="2" y="0"/>
                  </a:lnTo>
                  <a:lnTo>
                    <a:pt x="2" y="0"/>
                  </a:lnTo>
                  <a:lnTo>
                    <a:pt x="0" y="4"/>
                  </a:lnTo>
                  <a:lnTo>
                    <a:pt x="0"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1" name="Freeform 370"/>
            <p:cNvSpPr>
              <a:spLocks/>
            </p:cNvSpPr>
            <p:nvPr/>
          </p:nvSpPr>
          <p:spPr bwMode="auto">
            <a:xfrm>
              <a:off x="5058779" y="1767848"/>
              <a:ext cx="51105" cy="17419"/>
            </a:xfrm>
            <a:custGeom>
              <a:avLst/>
              <a:gdLst/>
              <a:ahLst/>
              <a:cxnLst>
                <a:cxn ang="0">
                  <a:pos x="9" y="4"/>
                </a:cxn>
                <a:cxn ang="0">
                  <a:pos x="11" y="6"/>
                </a:cxn>
                <a:cxn ang="0">
                  <a:pos x="11" y="6"/>
                </a:cxn>
                <a:cxn ang="0">
                  <a:pos x="13" y="6"/>
                </a:cxn>
                <a:cxn ang="0">
                  <a:pos x="15" y="6"/>
                </a:cxn>
                <a:cxn ang="0">
                  <a:pos x="13" y="5"/>
                </a:cxn>
                <a:cxn ang="0">
                  <a:pos x="13" y="4"/>
                </a:cxn>
                <a:cxn ang="0">
                  <a:pos x="14" y="3"/>
                </a:cxn>
                <a:cxn ang="0">
                  <a:pos x="14" y="2"/>
                </a:cxn>
                <a:cxn ang="0">
                  <a:pos x="12" y="1"/>
                </a:cxn>
                <a:cxn ang="0">
                  <a:pos x="11" y="2"/>
                </a:cxn>
                <a:cxn ang="0">
                  <a:pos x="9" y="1"/>
                </a:cxn>
                <a:cxn ang="0">
                  <a:pos x="9" y="1"/>
                </a:cxn>
                <a:cxn ang="0">
                  <a:pos x="7" y="0"/>
                </a:cxn>
                <a:cxn ang="0">
                  <a:pos x="0" y="2"/>
                </a:cxn>
                <a:cxn ang="0">
                  <a:pos x="1" y="2"/>
                </a:cxn>
                <a:cxn ang="0">
                  <a:pos x="9" y="4"/>
                </a:cxn>
              </a:cxnLst>
              <a:rect l="0" t="0" r="r" b="b"/>
              <a:pathLst>
                <a:path w="15" h="6">
                  <a:moveTo>
                    <a:pt x="9" y="4"/>
                  </a:moveTo>
                  <a:lnTo>
                    <a:pt x="11" y="6"/>
                  </a:lnTo>
                  <a:lnTo>
                    <a:pt x="11" y="6"/>
                  </a:lnTo>
                  <a:lnTo>
                    <a:pt x="13" y="6"/>
                  </a:lnTo>
                  <a:lnTo>
                    <a:pt x="15" y="6"/>
                  </a:lnTo>
                  <a:lnTo>
                    <a:pt x="13" y="5"/>
                  </a:lnTo>
                  <a:lnTo>
                    <a:pt x="13" y="4"/>
                  </a:lnTo>
                  <a:lnTo>
                    <a:pt x="14" y="3"/>
                  </a:lnTo>
                  <a:lnTo>
                    <a:pt x="14" y="2"/>
                  </a:lnTo>
                  <a:lnTo>
                    <a:pt x="12" y="1"/>
                  </a:lnTo>
                  <a:lnTo>
                    <a:pt x="11" y="2"/>
                  </a:lnTo>
                  <a:lnTo>
                    <a:pt x="9" y="1"/>
                  </a:lnTo>
                  <a:lnTo>
                    <a:pt x="9" y="1"/>
                  </a:lnTo>
                  <a:lnTo>
                    <a:pt x="7" y="0"/>
                  </a:lnTo>
                  <a:lnTo>
                    <a:pt x="0" y="2"/>
                  </a:lnTo>
                  <a:lnTo>
                    <a:pt x="1" y="2"/>
                  </a:lnTo>
                  <a:lnTo>
                    <a:pt x="9"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2" name="Rectangle 371"/>
            <p:cNvSpPr>
              <a:spLocks noChangeArrowheads="1"/>
            </p:cNvSpPr>
            <p:nvPr/>
          </p:nvSpPr>
          <p:spPr bwMode="auto">
            <a:xfrm>
              <a:off x="5075814" y="2093004"/>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3" name="Freeform 372"/>
            <p:cNvSpPr>
              <a:spLocks/>
            </p:cNvSpPr>
            <p:nvPr/>
          </p:nvSpPr>
          <p:spPr bwMode="auto">
            <a:xfrm>
              <a:off x="5184837" y="1349791"/>
              <a:ext cx="6814" cy="17419"/>
            </a:xfrm>
            <a:custGeom>
              <a:avLst/>
              <a:gdLst/>
              <a:ahLst/>
              <a:cxnLst>
                <a:cxn ang="0">
                  <a:pos x="2" y="2"/>
                </a:cxn>
                <a:cxn ang="0">
                  <a:pos x="1" y="0"/>
                </a:cxn>
                <a:cxn ang="0">
                  <a:pos x="1" y="1"/>
                </a:cxn>
                <a:cxn ang="0">
                  <a:pos x="0" y="3"/>
                </a:cxn>
                <a:cxn ang="0">
                  <a:pos x="0" y="6"/>
                </a:cxn>
                <a:cxn ang="0">
                  <a:pos x="1" y="6"/>
                </a:cxn>
                <a:cxn ang="0">
                  <a:pos x="1" y="5"/>
                </a:cxn>
                <a:cxn ang="0">
                  <a:pos x="1" y="5"/>
                </a:cxn>
                <a:cxn ang="0">
                  <a:pos x="1" y="4"/>
                </a:cxn>
                <a:cxn ang="0">
                  <a:pos x="1" y="4"/>
                </a:cxn>
                <a:cxn ang="0">
                  <a:pos x="2" y="3"/>
                </a:cxn>
                <a:cxn ang="0">
                  <a:pos x="2" y="2"/>
                </a:cxn>
              </a:cxnLst>
              <a:rect l="0" t="0" r="r" b="b"/>
              <a:pathLst>
                <a:path w="2" h="6">
                  <a:moveTo>
                    <a:pt x="2" y="2"/>
                  </a:moveTo>
                  <a:lnTo>
                    <a:pt x="1" y="0"/>
                  </a:lnTo>
                  <a:lnTo>
                    <a:pt x="1" y="1"/>
                  </a:lnTo>
                  <a:lnTo>
                    <a:pt x="0" y="3"/>
                  </a:lnTo>
                  <a:lnTo>
                    <a:pt x="0" y="6"/>
                  </a:lnTo>
                  <a:lnTo>
                    <a:pt x="1" y="6"/>
                  </a:lnTo>
                  <a:lnTo>
                    <a:pt x="1" y="5"/>
                  </a:lnTo>
                  <a:lnTo>
                    <a:pt x="1" y="5"/>
                  </a:lnTo>
                  <a:lnTo>
                    <a:pt x="1" y="4"/>
                  </a:lnTo>
                  <a:lnTo>
                    <a:pt x="1" y="4"/>
                  </a:lnTo>
                  <a:lnTo>
                    <a:pt x="2" y="3"/>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4" name="Freeform 373"/>
            <p:cNvSpPr>
              <a:spLocks/>
            </p:cNvSpPr>
            <p:nvPr/>
          </p:nvSpPr>
          <p:spPr bwMode="auto">
            <a:xfrm>
              <a:off x="5164395" y="1628496"/>
              <a:ext cx="27256" cy="29032"/>
            </a:xfrm>
            <a:custGeom>
              <a:avLst/>
              <a:gdLst/>
              <a:ahLst/>
              <a:cxnLst>
                <a:cxn ang="0">
                  <a:pos x="1" y="10"/>
                </a:cxn>
                <a:cxn ang="0">
                  <a:pos x="2" y="9"/>
                </a:cxn>
                <a:cxn ang="0">
                  <a:pos x="3" y="10"/>
                </a:cxn>
                <a:cxn ang="0">
                  <a:pos x="6" y="9"/>
                </a:cxn>
                <a:cxn ang="0">
                  <a:pos x="7" y="10"/>
                </a:cxn>
                <a:cxn ang="0">
                  <a:pos x="8" y="9"/>
                </a:cxn>
                <a:cxn ang="0">
                  <a:pos x="8" y="8"/>
                </a:cxn>
                <a:cxn ang="0">
                  <a:pos x="8" y="6"/>
                </a:cxn>
                <a:cxn ang="0">
                  <a:pos x="7" y="7"/>
                </a:cxn>
                <a:cxn ang="0">
                  <a:pos x="7" y="7"/>
                </a:cxn>
                <a:cxn ang="0">
                  <a:pos x="6" y="7"/>
                </a:cxn>
                <a:cxn ang="0">
                  <a:pos x="5" y="6"/>
                </a:cxn>
                <a:cxn ang="0">
                  <a:pos x="4" y="5"/>
                </a:cxn>
                <a:cxn ang="0">
                  <a:pos x="5" y="4"/>
                </a:cxn>
                <a:cxn ang="0">
                  <a:pos x="6" y="3"/>
                </a:cxn>
                <a:cxn ang="0">
                  <a:pos x="6" y="3"/>
                </a:cxn>
                <a:cxn ang="0">
                  <a:pos x="5" y="0"/>
                </a:cxn>
                <a:cxn ang="0">
                  <a:pos x="4" y="1"/>
                </a:cxn>
                <a:cxn ang="0">
                  <a:pos x="4" y="2"/>
                </a:cxn>
                <a:cxn ang="0">
                  <a:pos x="3" y="3"/>
                </a:cxn>
                <a:cxn ang="0">
                  <a:pos x="3" y="2"/>
                </a:cxn>
                <a:cxn ang="0">
                  <a:pos x="0" y="2"/>
                </a:cxn>
                <a:cxn ang="0">
                  <a:pos x="0" y="3"/>
                </a:cxn>
                <a:cxn ang="0">
                  <a:pos x="1" y="3"/>
                </a:cxn>
                <a:cxn ang="0">
                  <a:pos x="1" y="10"/>
                </a:cxn>
              </a:cxnLst>
              <a:rect l="0" t="0" r="r" b="b"/>
              <a:pathLst>
                <a:path w="8" h="10">
                  <a:moveTo>
                    <a:pt x="1" y="10"/>
                  </a:moveTo>
                  <a:lnTo>
                    <a:pt x="2" y="9"/>
                  </a:lnTo>
                  <a:lnTo>
                    <a:pt x="3" y="10"/>
                  </a:lnTo>
                  <a:lnTo>
                    <a:pt x="6" y="9"/>
                  </a:lnTo>
                  <a:lnTo>
                    <a:pt x="7" y="10"/>
                  </a:lnTo>
                  <a:lnTo>
                    <a:pt x="8" y="9"/>
                  </a:lnTo>
                  <a:lnTo>
                    <a:pt x="8" y="8"/>
                  </a:lnTo>
                  <a:lnTo>
                    <a:pt x="8" y="6"/>
                  </a:lnTo>
                  <a:lnTo>
                    <a:pt x="7" y="7"/>
                  </a:lnTo>
                  <a:lnTo>
                    <a:pt x="7" y="7"/>
                  </a:lnTo>
                  <a:lnTo>
                    <a:pt x="6" y="7"/>
                  </a:lnTo>
                  <a:lnTo>
                    <a:pt x="5" y="6"/>
                  </a:lnTo>
                  <a:lnTo>
                    <a:pt x="4" y="5"/>
                  </a:lnTo>
                  <a:lnTo>
                    <a:pt x="5" y="4"/>
                  </a:lnTo>
                  <a:lnTo>
                    <a:pt x="6" y="3"/>
                  </a:lnTo>
                  <a:lnTo>
                    <a:pt x="6" y="3"/>
                  </a:lnTo>
                  <a:lnTo>
                    <a:pt x="5" y="0"/>
                  </a:lnTo>
                  <a:lnTo>
                    <a:pt x="4" y="1"/>
                  </a:lnTo>
                  <a:lnTo>
                    <a:pt x="4" y="2"/>
                  </a:lnTo>
                  <a:lnTo>
                    <a:pt x="3" y="3"/>
                  </a:lnTo>
                  <a:lnTo>
                    <a:pt x="3" y="2"/>
                  </a:lnTo>
                  <a:lnTo>
                    <a:pt x="0" y="2"/>
                  </a:lnTo>
                  <a:lnTo>
                    <a:pt x="0" y="3"/>
                  </a:lnTo>
                  <a:lnTo>
                    <a:pt x="1" y="3"/>
                  </a:lnTo>
                  <a:lnTo>
                    <a:pt x="1" y="1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5" name="Freeform 374"/>
            <p:cNvSpPr>
              <a:spLocks/>
            </p:cNvSpPr>
            <p:nvPr/>
          </p:nvSpPr>
          <p:spPr bwMode="auto">
            <a:xfrm>
              <a:off x="5109883" y="1689463"/>
              <a:ext cx="30663" cy="20322"/>
            </a:xfrm>
            <a:custGeom>
              <a:avLst/>
              <a:gdLst/>
              <a:ahLst/>
              <a:cxnLst>
                <a:cxn ang="0">
                  <a:pos x="8" y="2"/>
                </a:cxn>
                <a:cxn ang="0">
                  <a:pos x="8" y="0"/>
                </a:cxn>
                <a:cxn ang="0">
                  <a:pos x="4" y="0"/>
                </a:cxn>
                <a:cxn ang="0">
                  <a:pos x="2" y="0"/>
                </a:cxn>
                <a:cxn ang="0">
                  <a:pos x="1" y="1"/>
                </a:cxn>
                <a:cxn ang="0">
                  <a:pos x="0" y="3"/>
                </a:cxn>
                <a:cxn ang="0">
                  <a:pos x="0" y="4"/>
                </a:cxn>
                <a:cxn ang="0">
                  <a:pos x="1" y="5"/>
                </a:cxn>
                <a:cxn ang="0">
                  <a:pos x="3" y="6"/>
                </a:cxn>
                <a:cxn ang="0">
                  <a:pos x="4" y="7"/>
                </a:cxn>
                <a:cxn ang="0">
                  <a:pos x="9" y="6"/>
                </a:cxn>
                <a:cxn ang="0">
                  <a:pos x="9" y="4"/>
                </a:cxn>
                <a:cxn ang="0">
                  <a:pos x="8" y="4"/>
                </a:cxn>
                <a:cxn ang="0">
                  <a:pos x="8" y="2"/>
                </a:cxn>
              </a:cxnLst>
              <a:rect l="0" t="0" r="r" b="b"/>
              <a:pathLst>
                <a:path w="9" h="7">
                  <a:moveTo>
                    <a:pt x="8" y="2"/>
                  </a:moveTo>
                  <a:lnTo>
                    <a:pt x="8" y="0"/>
                  </a:lnTo>
                  <a:lnTo>
                    <a:pt x="4" y="0"/>
                  </a:lnTo>
                  <a:lnTo>
                    <a:pt x="2" y="0"/>
                  </a:lnTo>
                  <a:lnTo>
                    <a:pt x="1" y="1"/>
                  </a:lnTo>
                  <a:lnTo>
                    <a:pt x="0" y="3"/>
                  </a:lnTo>
                  <a:lnTo>
                    <a:pt x="0" y="4"/>
                  </a:lnTo>
                  <a:lnTo>
                    <a:pt x="1" y="5"/>
                  </a:lnTo>
                  <a:lnTo>
                    <a:pt x="3" y="6"/>
                  </a:lnTo>
                  <a:lnTo>
                    <a:pt x="4" y="7"/>
                  </a:lnTo>
                  <a:lnTo>
                    <a:pt x="9" y="6"/>
                  </a:lnTo>
                  <a:lnTo>
                    <a:pt x="9" y="4"/>
                  </a:lnTo>
                  <a:lnTo>
                    <a:pt x="8" y="4"/>
                  </a:lnTo>
                  <a:lnTo>
                    <a:pt x="8"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6" name="Freeform 375"/>
            <p:cNvSpPr>
              <a:spLocks/>
            </p:cNvSpPr>
            <p:nvPr/>
          </p:nvSpPr>
          <p:spPr bwMode="auto">
            <a:xfrm>
              <a:off x="6619174" y="1280115"/>
              <a:ext cx="23849" cy="14516"/>
            </a:xfrm>
            <a:custGeom>
              <a:avLst/>
              <a:gdLst/>
              <a:ahLst/>
              <a:cxnLst>
                <a:cxn ang="0">
                  <a:pos x="1" y="3"/>
                </a:cxn>
                <a:cxn ang="0">
                  <a:pos x="1" y="3"/>
                </a:cxn>
                <a:cxn ang="0">
                  <a:pos x="2" y="3"/>
                </a:cxn>
                <a:cxn ang="0">
                  <a:pos x="3" y="3"/>
                </a:cxn>
                <a:cxn ang="0">
                  <a:pos x="3" y="4"/>
                </a:cxn>
                <a:cxn ang="0">
                  <a:pos x="3" y="4"/>
                </a:cxn>
                <a:cxn ang="0">
                  <a:pos x="3" y="5"/>
                </a:cxn>
                <a:cxn ang="0">
                  <a:pos x="5" y="4"/>
                </a:cxn>
                <a:cxn ang="0">
                  <a:pos x="5" y="3"/>
                </a:cxn>
                <a:cxn ang="0">
                  <a:pos x="6" y="3"/>
                </a:cxn>
                <a:cxn ang="0">
                  <a:pos x="7" y="3"/>
                </a:cxn>
                <a:cxn ang="0">
                  <a:pos x="6" y="2"/>
                </a:cxn>
                <a:cxn ang="0">
                  <a:pos x="6" y="0"/>
                </a:cxn>
                <a:cxn ang="0">
                  <a:pos x="6" y="0"/>
                </a:cxn>
                <a:cxn ang="0">
                  <a:pos x="1" y="0"/>
                </a:cxn>
                <a:cxn ang="0">
                  <a:pos x="1" y="0"/>
                </a:cxn>
                <a:cxn ang="0">
                  <a:pos x="0" y="2"/>
                </a:cxn>
                <a:cxn ang="0">
                  <a:pos x="1" y="3"/>
                </a:cxn>
                <a:cxn ang="0">
                  <a:pos x="1" y="3"/>
                </a:cxn>
              </a:cxnLst>
              <a:rect l="0" t="0" r="r" b="b"/>
              <a:pathLst>
                <a:path w="7" h="5">
                  <a:moveTo>
                    <a:pt x="1" y="3"/>
                  </a:moveTo>
                  <a:lnTo>
                    <a:pt x="1" y="3"/>
                  </a:lnTo>
                  <a:lnTo>
                    <a:pt x="2" y="3"/>
                  </a:lnTo>
                  <a:lnTo>
                    <a:pt x="3" y="3"/>
                  </a:lnTo>
                  <a:lnTo>
                    <a:pt x="3" y="4"/>
                  </a:lnTo>
                  <a:lnTo>
                    <a:pt x="3" y="4"/>
                  </a:lnTo>
                  <a:lnTo>
                    <a:pt x="3" y="5"/>
                  </a:lnTo>
                  <a:lnTo>
                    <a:pt x="5" y="4"/>
                  </a:lnTo>
                  <a:lnTo>
                    <a:pt x="5" y="3"/>
                  </a:lnTo>
                  <a:lnTo>
                    <a:pt x="6" y="3"/>
                  </a:lnTo>
                  <a:lnTo>
                    <a:pt x="7" y="3"/>
                  </a:lnTo>
                  <a:lnTo>
                    <a:pt x="6" y="2"/>
                  </a:lnTo>
                  <a:lnTo>
                    <a:pt x="6" y="0"/>
                  </a:lnTo>
                  <a:lnTo>
                    <a:pt x="6" y="0"/>
                  </a:lnTo>
                  <a:lnTo>
                    <a:pt x="1" y="0"/>
                  </a:lnTo>
                  <a:lnTo>
                    <a:pt x="1" y="0"/>
                  </a:lnTo>
                  <a:lnTo>
                    <a:pt x="0" y="2"/>
                  </a:lnTo>
                  <a:lnTo>
                    <a:pt x="1"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7" name="Freeform 376"/>
            <p:cNvSpPr>
              <a:spLocks/>
            </p:cNvSpPr>
            <p:nvPr/>
          </p:nvSpPr>
          <p:spPr bwMode="auto">
            <a:xfrm>
              <a:off x="5062186" y="1776558"/>
              <a:ext cx="47698" cy="40644"/>
            </a:xfrm>
            <a:custGeom>
              <a:avLst/>
              <a:gdLst/>
              <a:ahLst/>
              <a:cxnLst>
                <a:cxn ang="0">
                  <a:pos x="11" y="9"/>
                </a:cxn>
                <a:cxn ang="0">
                  <a:pos x="12" y="9"/>
                </a:cxn>
                <a:cxn ang="0">
                  <a:pos x="14" y="9"/>
                </a:cxn>
                <a:cxn ang="0">
                  <a:pos x="13" y="7"/>
                </a:cxn>
                <a:cxn ang="0">
                  <a:pos x="12" y="7"/>
                </a:cxn>
                <a:cxn ang="0">
                  <a:pos x="11" y="6"/>
                </a:cxn>
                <a:cxn ang="0">
                  <a:pos x="9" y="5"/>
                </a:cxn>
                <a:cxn ang="0">
                  <a:pos x="8" y="3"/>
                </a:cxn>
                <a:cxn ang="0">
                  <a:pos x="7" y="2"/>
                </a:cxn>
                <a:cxn ang="0">
                  <a:pos x="5" y="1"/>
                </a:cxn>
                <a:cxn ang="0">
                  <a:pos x="4" y="1"/>
                </a:cxn>
                <a:cxn ang="0">
                  <a:pos x="1" y="0"/>
                </a:cxn>
                <a:cxn ang="0">
                  <a:pos x="0" y="1"/>
                </a:cxn>
                <a:cxn ang="0">
                  <a:pos x="0" y="2"/>
                </a:cxn>
                <a:cxn ang="0">
                  <a:pos x="0" y="3"/>
                </a:cxn>
                <a:cxn ang="0">
                  <a:pos x="0" y="4"/>
                </a:cxn>
                <a:cxn ang="0">
                  <a:pos x="0" y="6"/>
                </a:cxn>
                <a:cxn ang="0">
                  <a:pos x="2" y="7"/>
                </a:cxn>
                <a:cxn ang="0">
                  <a:pos x="3" y="8"/>
                </a:cxn>
                <a:cxn ang="0">
                  <a:pos x="7" y="10"/>
                </a:cxn>
                <a:cxn ang="0">
                  <a:pos x="9" y="14"/>
                </a:cxn>
                <a:cxn ang="0">
                  <a:pos x="11" y="13"/>
                </a:cxn>
                <a:cxn ang="0">
                  <a:pos x="11" y="14"/>
                </a:cxn>
                <a:cxn ang="0">
                  <a:pos x="11" y="14"/>
                </a:cxn>
                <a:cxn ang="0">
                  <a:pos x="12" y="14"/>
                </a:cxn>
                <a:cxn ang="0">
                  <a:pos x="12" y="12"/>
                </a:cxn>
                <a:cxn ang="0">
                  <a:pos x="11" y="11"/>
                </a:cxn>
                <a:cxn ang="0">
                  <a:pos x="11" y="10"/>
                </a:cxn>
                <a:cxn ang="0">
                  <a:pos x="9" y="10"/>
                </a:cxn>
                <a:cxn ang="0">
                  <a:pos x="10" y="9"/>
                </a:cxn>
                <a:cxn ang="0">
                  <a:pos x="11" y="9"/>
                </a:cxn>
              </a:cxnLst>
              <a:rect l="0" t="0" r="r" b="b"/>
              <a:pathLst>
                <a:path w="14" h="14">
                  <a:moveTo>
                    <a:pt x="11" y="9"/>
                  </a:moveTo>
                  <a:lnTo>
                    <a:pt x="12" y="9"/>
                  </a:lnTo>
                  <a:lnTo>
                    <a:pt x="14" y="9"/>
                  </a:lnTo>
                  <a:lnTo>
                    <a:pt x="13" y="7"/>
                  </a:lnTo>
                  <a:lnTo>
                    <a:pt x="12" y="7"/>
                  </a:lnTo>
                  <a:lnTo>
                    <a:pt x="11" y="6"/>
                  </a:lnTo>
                  <a:lnTo>
                    <a:pt x="9" y="5"/>
                  </a:lnTo>
                  <a:lnTo>
                    <a:pt x="8" y="3"/>
                  </a:lnTo>
                  <a:lnTo>
                    <a:pt x="7" y="2"/>
                  </a:lnTo>
                  <a:lnTo>
                    <a:pt x="5" y="1"/>
                  </a:lnTo>
                  <a:lnTo>
                    <a:pt x="4" y="1"/>
                  </a:lnTo>
                  <a:lnTo>
                    <a:pt x="1" y="0"/>
                  </a:lnTo>
                  <a:lnTo>
                    <a:pt x="0" y="1"/>
                  </a:lnTo>
                  <a:lnTo>
                    <a:pt x="0" y="2"/>
                  </a:lnTo>
                  <a:lnTo>
                    <a:pt x="0" y="3"/>
                  </a:lnTo>
                  <a:lnTo>
                    <a:pt x="0" y="4"/>
                  </a:lnTo>
                  <a:lnTo>
                    <a:pt x="0" y="6"/>
                  </a:lnTo>
                  <a:lnTo>
                    <a:pt x="2" y="7"/>
                  </a:lnTo>
                  <a:lnTo>
                    <a:pt x="3" y="8"/>
                  </a:lnTo>
                  <a:lnTo>
                    <a:pt x="7" y="10"/>
                  </a:lnTo>
                  <a:lnTo>
                    <a:pt x="9" y="14"/>
                  </a:lnTo>
                  <a:lnTo>
                    <a:pt x="11" y="13"/>
                  </a:lnTo>
                  <a:lnTo>
                    <a:pt x="11" y="14"/>
                  </a:lnTo>
                  <a:lnTo>
                    <a:pt x="11" y="14"/>
                  </a:lnTo>
                  <a:lnTo>
                    <a:pt x="12" y="14"/>
                  </a:lnTo>
                  <a:lnTo>
                    <a:pt x="12" y="12"/>
                  </a:lnTo>
                  <a:lnTo>
                    <a:pt x="11" y="11"/>
                  </a:lnTo>
                  <a:lnTo>
                    <a:pt x="11" y="10"/>
                  </a:lnTo>
                  <a:lnTo>
                    <a:pt x="9" y="10"/>
                  </a:lnTo>
                  <a:lnTo>
                    <a:pt x="10" y="9"/>
                  </a:lnTo>
                  <a:lnTo>
                    <a:pt x="11"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8" name="Freeform 377"/>
            <p:cNvSpPr>
              <a:spLocks/>
            </p:cNvSpPr>
            <p:nvPr/>
          </p:nvSpPr>
          <p:spPr bwMode="auto">
            <a:xfrm>
              <a:off x="4994046" y="1869459"/>
              <a:ext cx="51105" cy="31935"/>
            </a:xfrm>
            <a:custGeom>
              <a:avLst/>
              <a:gdLst/>
              <a:ahLst/>
              <a:cxnLst>
                <a:cxn ang="0">
                  <a:pos x="13" y="1"/>
                </a:cxn>
                <a:cxn ang="0">
                  <a:pos x="12" y="0"/>
                </a:cxn>
                <a:cxn ang="0">
                  <a:pos x="10" y="3"/>
                </a:cxn>
                <a:cxn ang="0">
                  <a:pos x="6" y="4"/>
                </a:cxn>
                <a:cxn ang="0">
                  <a:pos x="5" y="5"/>
                </a:cxn>
                <a:cxn ang="0">
                  <a:pos x="1" y="7"/>
                </a:cxn>
                <a:cxn ang="0">
                  <a:pos x="0" y="11"/>
                </a:cxn>
                <a:cxn ang="0">
                  <a:pos x="1" y="11"/>
                </a:cxn>
                <a:cxn ang="0">
                  <a:pos x="10" y="9"/>
                </a:cxn>
                <a:cxn ang="0">
                  <a:pos x="11" y="9"/>
                </a:cxn>
                <a:cxn ang="0">
                  <a:pos x="12" y="8"/>
                </a:cxn>
                <a:cxn ang="0">
                  <a:pos x="13" y="9"/>
                </a:cxn>
                <a:cxn ang="0">
                  <a:pos x="13" y="8"/>
                </a:cxn>
                <a:cxn ang="0">
                  <a:pos x="15" y="7"/>
                </a:cxn>
                <a:cxn ang="0">
                  <a:pos x="14" y="4"/>
                </a:cxn>
                <a:cxn ang="0">
                  <a:pos x="14" y="3"/>
                </a:cxn>
                <a:cxn ang="0">
                  <a:pos x="13" y="1"/>
                </a:cxn>
              </a:cxnLst>
              <a:rect l="0" t="0" r="r" b="b"/>
              <a:pathLst>
                <a:path w="15" h="11">
                  <a:moveTo>
                    <a:pt x="13" y="1"/>
                  </a:moveTo>
                  <a:lnTo>
                    <a:pt x="12" y="0"/>
                  </a:lnTo>
                  <a:lnTo>
                    <a:pt x="10" y="3"/>
                  </a:lnTo>
                  <a:lnTo>
                    <a:pt x="6" y="4"/>
                  </a:lnTo>
                  <a:lnTo>
                    <a:pt x="5" y="5"/>
                  </a:lnTo>
                  <a:lnTo>
                    <a:pt x="1" y="7"/>
                  </a:lnTo>
                  <a:lnTo>
                    <a:pt x="0" y="11"/>
                  </a:lnTo>
                  <a:lnTo>
                    <a:pt x="1" y="11"/>
                  </a:lnTo>
                  <a:lnTo>
                    <a:pt x="10" y="9"/>
                  </a:lnTo>
                  <a:lnTo>
                    <a:pt x="11" y="9"/>
                  </a:lnTo>
                  <a:lnTo>
                    <a:pt x="12" y="8"/>
                  </a:lnTo>
                  <a:lnTo>
                    <a:pt x="13" y="9"/>
                  </a:lnTo>
                  <a:lnTo>
                    <a:pt x="13" y="8"/>
                  </a:lnTo>
                  <a:lnTo>
                    <a:pt x="15" y="7"/>
                  </a:lnTo>
                  <a:lnTo>
                    <a:pt x="14" y="4"/>
                  </a:lnTo>
                  <a:lnTo>
                    <a:pt x="14" y="3"/>
                  </a:lnTo>
                  <a:lnTo>
                    <a:pt x="13"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9" name="Freeform 378"/>
            <p:cNvSpPr>
              <a:spLocks/>
            </p:cNvSpPr>
            <p:nvPr/>
          </p:nvSpPr>
          <p:spPr bwMode="auto">
            <a:xfrm>
              <a:off x="6039988" y="1373017"/>
              <a:ext cx="37477" cy="11613"/>
            </a:xfrm>
            <a:custGeom>
              <a:avLst/>
              <a:gdLst/>
              <a:ahLst/>
              <a:cxnLst>
                <a:cxn ang="0">
                  <a:pos x="2" y="4"/>
                </a:cxn>
                <a:cxn ang="0">
                  <a:pos x="2" y="4"/>
                </a:cxn>
                <a:cxn ang="0">
                  <a:pos x="4" y="2"/>
                </a:cxn>
                <a:cxn ang="0">
                  <a:pos x="5" y="2"/>
                </a:cxn>
                <a:cxn ang="0">
                  <a:pos x="4" y="1"/>
                </a:cxn>
                <a:cxn ang="0">
                  <a:pos x="5" y="1"/>
                </a:cxn>
                <a:cxn ang="0">
                  <a:pos x="6" y="1"/>
                </a:cxn>
                <a:cxn ang="0">
                  <a:pos x="7" y="3"/>
                </a:cxn>
                <a:cxn ang="0">
                  <a:pos x="9" y="4"/>
                </a:cxn>
                <a:cxn ang="0">
                  <a:pos x="9" y="3"/>
                </a:cxn>
                <a:cxn ang="0">
                  <a:pos x="11" y="2"/>
                </a:cxn>
                <a:cxn ang="0">
                  <a:pos x="11" y="1"/>
                </a:cxn>
                <a:cxn ang="0">
                  <a:pos x="10" y="1"/>
                </a:cxn>
                <a:cxn ang="0">
                  <a:pos x="9" y="2"/>
                </a:cxn>
                <a:cxn ang="0">
                  <a:pos x="8" y="2"/>
                </a:cxn>
                <a:cxn ang="0">
                  <a:pos x="7" y="1"/>
                </a:cxn>
                <a:cxn ang="0">
                  <a:pos x="7" y="0"/>
                </a:cxn>
                <a:cxn ang="0">
                  <a:pos x="6" y="0"/>
                </a:cxn>
                <a:cxn ang="0">
                  <a:pos x="5" y="0"/>
                </a:cxn>
                <a:cxn ang="0">
                  <a:pos x="4" y="0"/>
                </a:cxn>
                <a:cxn ang="0">
                  <a:pos x="4" y="0"/>
                </a:cxn>
                <a:cxn ang="0">
                  <a:pos x="4" y="1"/>
                </a:cxn>
                <a:cxn ang="0">
                  <a:pos x="3" y="1"/>
                </a:cxn>
                <a:cxn ang="0">
                  <a:pos x="2" y="2"/>
                </a:cxn>
                <a:cxn ang="0">
                  <a:pos x="2" y="3"/>
                </a:cxn>
                <a:cxn ang="0">
                  <a:pos x="0" y="2"/>
                </a:cxn>
                <a:cxn ang="0">
                  <a:pos x="0" y="4"/>
                </a:cxn>
                <a:cxn ang="0">
                  <a:pos x="2" y="4"/>
                </a:cxn>
                <a:cxn ang="0">
                  <a:pos x="2" y="4"/>
                </a:cxn>
              </a:cxnLst>
              <a:rect l="0" t="0" r="r" b="b"/>
              <a:pathLst>
                <a:path w="11" h="4">
                  <a:moveTo>
                    <a:pt x="2" y="4"/>
                  </a:moveTo>
                  <a:lnTo>
                    <a:pt x="2" y="4"/>
                  </a:lnTo>
                  <a:lnTo>
                    <a:pt x="4" y="2"/>
                  </a:lnTo>
                  <a:lnTo>
                    <a:pt x="5" y="2"/>
                  </a:lnTo>
                  <a:lnTo>
                    <a:pt x="4" y="1"/>
                  </a:lnTo>
                  <a:lnTo>
                    <a:pt x="5" y="1"/>
                  </a:lnTo>
                  <a:lnTo>
                    <a:pt x="6" y="1"/>
                  </a:lnTo>
                  <a:lnTo>
                    <a:pt x="7" y="3"/>
                  </a:lnTo>
                  <a:lnTo>
                    <a:pt x="9" y="4"/>
                  </a:lnTo>
                  <a:lnTo>
                    <a:pt x="9" y="3"/>
                  </a:lnTo>
                  <a:lnTo>
                    <a:pt x="11" y="2"/>
                  </a:lnTo>
                  <a:lnTo>
                    <a:pt x="11" y="1"/>
                  </a:lnTo>
                  <a:lnTo>
                    <a:pt x="10" y="1"/>
                  </a:lnTo>
                  <a:lnTo>
                    <a:pt x="9" y="2"/>
                  </a:lnTo>
                  <a:lnTo>
                    <a:pt x="8" y="2"/>
                  </a:lnTo>
                  <a:lnTo>
                    <a:pt x="7" y="1"/>
                  </a:lnTo>
                  <a:lnTo>
                    <a:pt x="7" y="0"/>
                  </a:lnTo>
                  <a:lnTo>
                    <a:pt x="6" y="0"/>
                  </a:lnTo>
                  <a:lnTo>
                    <a:pt x="5" y="0"/>
                  </a:lnTo>
                  <a:lnTo>
                    <a:pt x="4" y="0"/>
                  </a:lnTo>
                  <a:lnTo>
                    <a:pt x="4" y="0"/>
                  </a:lnTo>
                  <a:lnTo>
                    <a:pt x="4" y="1"/>
                  </a:lnTo>
                  <a:lnTo>
                    <a:pt x="3" y="1"/>
                  </a:lnTo>
                  <a:lnTo>
                    <a:pt x="2" y="2"/>
                  </a:lnTo>
                  <a:lnTo>
                    <a:pt x="2" y="3"/>
                  </a:lnTo>
                  <a:lnTo>
                    <a:pt x="0" y="2"/>
                  </a:lnTo>
                  <a:lnTo>
                    <a:pt x="0" y="4"/>
                  </a:lnTo>
                  <a:lnTo>
                    <a:pt x="2" y="4"/>
                  </a:lnTo>
                  <a:lnTo>
                    <a:pt x="2"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0" name="Freeform 379"/>
            <p:cNvSpPr>
              <a:spLocks/>
            </p:cNvSpPr>
            <p:nvPr/>
          </p:nvSpPr>
          <p:spPr bwMode="auto">
            <a:xfrm>
              <a:off x="5719732" y="1378823"/>
              <a:ext cx="27256" cy="55160"/>
            </a:xfrm>
            <a:custGeom>
              <a:avLst/>
              <a:gdLst/>
              <a:ahLst/>
              <a:cxnLst>
                <a:cxn ang="0">
                  <a:pos x="0" y="4"/>
                </a:cxn>
                <a:cxn ang="0">
                  <a:pos x="3" y="11"/>
                </a:cxn>
                <a:cxn ang="0">
                  <a:pos x="3" y="13"/>
                </a:cxn>
                <a:cxn ang="0">
                  <a:pos x="4" y="12"/>
                </a:cxn>
                <a:cxn ang="0">
                  <a:pos x="6" y="14"/>
                </a:cxn>
                <a:cxn ang="0">
                  <a:pos x="6" y="15"/>
                </a:cxn>
                <a:cxn ang="0">
                  <a:pos x="7" y="16"/>
                </a:cxn>
                <a:cxn ang="0">
                  <a:pos x="7" y="18"/>
                </a:cxn>
                <a:cxn ang="0">
                  <a:pos x="8" y="19"/>
                </a:cxn>
                <a:cxn ang="0">
                  <a:pos x="8" y="17"/>
                </a:cxn>
                <a:cxn ang="0">
                  <a:pos x="8" y="16"/>
                </a:cxn>
                <a:cxn ang="0">
                  <a:pos x="7" y="16"/>
                </a:cxn>
                <a:cxn ang="0">
                  <a:pos x="7" y="13"/>
                </a:cxn>
                <a:cxn ang="0">
                  <a:pos x="7" y="13"/>
                </a:cxn>
                <a:cxn ang="0">
                  <a:pos x="7" y="13"/>
                </a:cxn>
                <a:cxn ang="0">
                  <a:pos x="7" y="13"/>
                </a:cxn>
                <a:cxn ang="0">
                  <a:pos x="4" y="11"/>
                </a:cxn>
                <a:cxn ang="0">
                  <a:pos x="4" y="10"/>
                </a:cxn>
                <a:cxn ang="0">
                  <a:pos x="3" y="9"/>
                </a:cxn>
                <a:cxn ang="0">
                  <a:pos x="4" y="9"/>
                </a:cxn>
                <a:cxn ang="0">
                  <a:pos x="3" y="8"/>
                </a:cxn>
                <a:cxn ang="0">
                  <a:pos x="3" y="4"/>
                </a:cxn>
                <a:cxn ang="0">
                  <a:pos x="1" y="2"/>
                </a:cxn>
                <a:cxn ang="0">
                  <a:pos x="1" y="2"/>
                </a:cxn>
                <a:cxn ang="0">
                  <a:pos x="1" y="1"/>
                </a:cxn>
                <a:cxn ang="0">
                  <a:pos x="0" y="0"/>
                </a:cxn>
                <a:cxn ang="0">
                  <a:pos x="0" y="3"/>
                </a:cxn>
                <a:cxn ang="0">
                  <a:pos x="0" y="4"/>
                </a:cxn>
                <a:cxn ang="0">
                  <a:pos x="0" y="4"/>
                </a:cxn>
              </a:cxnLst>
              <a:rect l="0" t="0" r="r" b="b"/>
              <a:pathLst>
                <a:path w="8" h="19">
                  <a:moveTo>
                    <a:pt x="0" y="4"/>
                  </a:moveTo>
                  <a:lnTo>
                    <a:pt x="3" y="11"/>
                  </a:lnTo>
                  <a:lnTo>
                    <a:pt x="3" y="13"/>
                  </a:lnTo>
                  <a:lnTo>
                    <a:pt x="4" y="12"/>
                  </a:lnTo>
                  <a:lnTo>
                    <a:pt x="6" y="14"/>
                  </a:lnTo>
                  <a:lnTo>
                    <a:pt x="6" y="15"/>
                  </a:lnTo>
                  <a:lnTo>
                    <a:pt x="7" y="16"/>
                  </a:lnTo>
                  <a:lnTo>
                    <a:pt x="7" y="18"/>
                  </a:lnTo>
                  <a:lnTo>
                    <a:pt x="8" y="19"/>
                  </a:lnTo>
                  <a:lnTo>
                    <a:pt x="8" y="17"/>
                  </a:lnTo>
                  <a:lnTo>
                    <a:pt x="8" y="16"/>
                  </a:lnTo>
                  <a:lnTo>
                    <a:pt x="7" y="16"/>
                  </a:lnTo>
                  <a:lnTo>
                    <a:pt x="7" y="13"/>
                  </a:lnTo>
                  <a:lnTo>
                    <a:pt x="7" y="13"/>
                  </a:lnTo>
                  <a:lnTo>
                    <a:pt x="7" y="13"/>
                  </a:lnTo>
                  <a:lnTo>
                    <a:pt x="7" y="13"/>
                  </a:lnTo>
                  <a:lnTo>
                    <a:pt x="4" y="11"/>
                  </a:lnTo>
                  <a:lnTo>
                    <a:pt x="4" y="10"/>
                  </a:lnTo>
                  <a:lnTo>
                    <a:pt x="3" y="9"/>
                  </a:lnTo>
                  <a:lnTo>
                    <a:pt x="4" y="9"/>
                  </a:lnTo>
                  <a:lnTo>
                    <a:pt x="3" y="8"/>
                  </a:lnTo>
                  <a:lnTo>
                    <a:pt x="3" y="4"/>
                  </a:lnTo>
                  <a:lnTo>
                    <a:pt x="1" y="2"/>
                  </a:lnTo>
                  <a:lnTo>
                    <a:pt x="1" y="2"/>
                  </a:lnTo>
                  <a:lnTo>
                    <a:pt x="1" y="1"/>
                  </a:lnTo>
                  <a:lnTo>
                    <a:pt x="0" y="0"/>
                  </a:lnTo>
                  <a:lnTo>
                    <a:pt x="0" y="3"/>
                  </a:lnTo>
                  <a:lnTo>
                    <a:pt x="0" y="4"/>
                  </a:lnTo>
                  <a:lnTo>
                    <a:pt x="0"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1" name="Freeform 380"/>
            <p:cNvSpPr>
              <a:spLocks/>
            </p:cNvSpPr>
            <p:nvPr/>
          </p:nvSpPr>
          <p:spPr bwMode="auto">
            <a:xfrm>
              <a:off x="5903709" y="1913007"/>
              <a:ext cx="6814" cy="8710"/>
            </a:xfrm>
            <a:custGeom>
              <a:avLst/>
              <a:gdLst/>
              <a:ahLst/>
              <a:cxnLst>
                <a:cxn ang="0">
                  <a:pos x="2" y="3"/>
                </a:cxn>
                <a:cxn ang="0">
                  <a:pos x="2" y="3"/>
                </a:cxn>
                <a:cxn ang="0">
                  <a:pos x="2" y="0"/>
                </a:cxn>
                <a:cxn ang="0">
                  <a:pos x="2" y="0"/>
                </a:cxn>
                <a:cxn ang="0">
                  <a:pos x="1" y="0"/>
                </a:cxn>
                <a:cxn ang="0">
                  <a:pos x="0" y="0"/>
                </a:cxn>
                <a:cxn ang="0">
                  <a:pos x="0" y="0"/>
                </a:cxn>
                <a:cxn ang="0">
                  <a:pos x="0" y="2"/>
                </a:cxn>
                <a:cxn ang="0">
                  <a:pos x="1" y="2"/>
                </a:cxn>
                <a:cxn ang="0">
                  <a:pos x="1" y="1"/>
                </a:cxn>
                <a:cxn ang="0">
                  <a:pos x="1" y="3"/>
                </a:cxn>
                <a:cxn ang="0">
                  <a:pos x="2" y="3"/>
                </a:cxn>
              </a:cxnLst>
              <a:rect l="0" t="0" r="r" b="b"/>
              <a:pathLst>
                <a:path w="2" h="3">
                  <a:moveTo>
                    <a:pt x="2" y="3"/>
                  </a:moveTo>
                  <a:lnTo>
                    <a:pt x="2" y="3"/>
                  </a:lnTo>
                  <a:lnTo>
                    <a:pt x="2" y="0"/>
                  </a:lnTo>
                  <a:lnTo>
                    <a:pt x="2" y="0"/>
                  </a:lnTo>
                  <a:lnTo>
                    <a:pt x="1" y="0"/>
                  </a:lnTo>
                  <a:lnTo>
                    <a:pt x="0" y="0"/>
                  </a:lnTo>
                  <a:lnTo>
                    <a:pt x="0" y="0"/>
                  </a:lnTo>
                  <a:lnTo>
                    <a:pt x="0" y="2"/>
                  </a:lnTo>
                  <a:lnTo>
                    <a:pt x="1" y="2"/>
                  </a:lnTo>
                  <a:lnTo>
                    <a:pt x="1" y="1"/>
                  </a:lnTo>
                  <a:lnTo>
                    <a:pt x="1" y="3"/>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2" name="Freeform 381"/>
            <p:cNvSpPr>
              <a:spLocks/>
            </p:cNvSpPr>
            <p:nvPr/>
          </p:nvSpPr>
          <p:spPr bwMode="auto">
            <a:xfrm>
              <a:off x="5941185" y="1904297"/>
              <a:ext cx="10221" cy="8710"/>
            </a:xfrm>
            <a:custGeom>
              <a:avLst/>
              <a:gdLst/>
              <a:ahLst/>
              <a:cxnLst>
                <a:cxn ang="0">
                  <a:pos x="0" y="0"/>
                </a:cxn>
                <a:cxn ang="0">
                  <a:pos x="0" y="1"/>
                </a:cxn>
                <a:cxn ang="0">
                  <a:pos x="0" y="2"/>
                </a:cxn>
                <a:cxn ang="0">
                  <a:pos x="2" y="3"/>
                </a:cxn>
                <a:cxn ang="0">
                  <a:pos x="3" y="3"/>
                </a:cxn>
                <a:cxn ang="0">
                  <a:pos x="3" y="2"/>
                </a:cxn>
                <a:cxn ang="0">
                  <a:pos x="2" y="1"/>
                </a:cxn>
                <a:cxn ang="0">
                  <a:pos x="0" y="0"/>
                </a:cxn>
              </a:cxnLst>
              <a:rect l="0" t="0" r="r" b="b"/>
              <a:pathLst>
                <a:path w="3" h="3">
                  <a:moveTo>
                    <a:pt x="0" y="0"/>
                  </a:moveTo>
                  <a:lnTo>
                    <a:pt x="0" y="1"/>
                  </a:lnTo>
                  <a:lnTo>
                    <a:pt x="0" y="2"/>
                  </a:lnTo>
                  <a:lnTo>
                    <a:pt x="2" y="3"/>
                  </a:lnTo>
                  <a:lnTo>
                    <a:pt x="3" y="3"/>
                  </a:lnTo>
                  <a:lnTo>
                    <a:pt x="3" y="2"/>
                  </a:lnTo>
                  <a:lnTo>
                    <a:pt x="2"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3" name="Freeform 382"/>
            <p:cNvSpPr>
              <a:spLocks/>
            </p:cNvSpPr>
            <p:nvPr/>
          </p:nvSpPr>
          <p:spPr bwMode="auto">
            <a:xfrm>
              <a:off x="5811720" y="1953651"/>
              <a:ext cx="13628" cy="14516"/>
            </a:xfrm>
            <a:custGeom>
              <a:avLst/>
              <a:gdLst/>
              <a:ahLst/>
              <a:cxnLst>
                <a:cxn ang="0">
                  <a:pos x="1" y="5"/>
                </a:cxn>
                <a:cxn ang="0">
                  <a:pos x="2" y="4"/>
                </a:cxn>
                <a:cxn ang="0">
                  <a:pos x="4" y="0"/>
                </a:cxn>
                <a:cxn ang="0">
                  <a:pos x="3" y="0"/>
                </a:cxn>
                <a:cxn ang="0">
                  <a:pos x="2" y="0"/>
                </a:cxn>
                <a:cxn ang="0">
                  <a:pos x="2" y="2"/>
                </a:cxn>
                <a:cxn ang="0">
                  <a:pos x="2" y="2"/>
                </a:cxn>
                <a:cxn ang="0">
                  <a:pos x="2" y="2"/>
                </a:cxn>
                <a:cxn ang="0">
                  <a:pos x="0" y="3"/>
                </a:cxn>
                <a:cxn ang="0">
                  <a:pos x="0" y="4"/>
                </a:cxn>
                <a:cxn ang="0">
                  <a:pos x="0" y="5"/>
                </a:cxn>
                <a:cxn ang="0">
                  <a:pos x="1" y="5"/>
                </a:cxn>
              </a:cxnLst>
              <a:rect l="0" t="0" r="r" b="b"/>
              <a:pathLst>
                <a:path w="4" h="5">
                  <a:moveTo>
                    <a:pt x="1" y="5"/>
                  </a:moveTo>
                  <a:lnTo>
                    <a:pt x="2" y="4"/>
                  </a:lnTo>
                  <a:lnTo>
                    <a:pt x="4" y="0"/>
                  </a:lnTo>
                  <a:lnTo>
                    <a:pt x="3" y="0"/>
                  </a:lnTo>
                  <a:lnTo>
                    <a:pt x="2" y="0"/>
                  </a:lnTo>
                  <a:lnTo>
                    <a:pt x="2" y="2"/>
                  </a:lnTo>
                  <a:lnTo>
                    <a:pt x="2" y="2"/>
                  </a:lnTo>
                  <a:lnTo>
                    <a:pt x="2" y="2"/>
                  </a:lnTo>
                  <a:lnTo>
                    <a:pt x="0" y="3"/>
                  </a:lnTo>
                  <a:lnTo>
                    <a:pt x="0" y="4"/>
                  </a:lnTo>
                  <a:lnTo>
                    <a:pt x="0" y="5"/>
                  </a:lnTo>
                  <a:lnTo>
                    <a:pt x="1"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4" name="Freeform 383"/>
            <p:cNvSpPr>
              <a:spLocks/>
            </p:cNvSpPr>
            <p:nvPr/>
          </p:nvSpPr>
          <p:spPr bwMode="auto">
            <a:xfrm>
              <a:off x="5934371" y="1889782"/>
              <a:ext cx="20442" cy="11613"/>
            </a:xfrm>
            <a:custGeom>
              <a:avLst/>
              <a:gdLst/>
              <a:ahLst/>
              <a:cxnLst>
                <a:cxn ang="0">
                  <a:pos x="6" y="1"/>
                </a:cxn>
                <a:cxn ang="0">
                  <a:pos x="6" y="1"/>
                </a:cxn>
                <a:cxn ang="0">
                  <a:pos x="6" y="0"/>
                </a:cxn>
                <a:cxn ang="0">
                  <a:pos x="6" y="0"/>
                </a:cxn>
                <a:cxn ang="0">
                  <a:pos x="5" y="0"/>
                </a:cxn>
                <a:cxn ang="0">
                  <a:pos x="5" y="0"/>
                </a:cxn>
                <a:cxn ang="0">
                  <a:pos x="4" y="0"/>
                </a:cxn>
                <a:cxn ang="0">
                  <a:pos x="4" y="0"/>
                </a:cxn>
                <a:cxn ang="0">
                  <a:pos x="3" y="0"/>
                </a:cxn>
                <a:cxn ang="0">
                  <a:pos x="3" y="0"/>
                </a:cxn>
                <a:cxn ang="0">
                  <a:pos x="2" y="0"/>
                </a:cxn>
                <a:cxn ang="0">
                  <a:pos x="2" y="0"/>
                </a:cxn>
                <a:cxn ang="0">
                  <a:pos x="2" y="0"/>
                </a:cxn>
                <a:cxn ang="0">
                  <a:pos x="2" y="0"/>
                </a:cxn>
                <a:cxn ang="0">
                  <a:pos x="2" y="0"/>
                </a:cxn>
                <a:cxn ang="0">
                  <a:pos x="2" y="0"/>
                </a:cxn>
                <a:cxn ang="0">
                  <a:pos x="1" y="0"/>
                </a:cxn>
                <a:cxn ang="0">
                  <a:pos x="0" y="1"/>
                </a:cxn>
                <a:cxn ang="0">
                  <a:pos x="1" y="2"/>
                </a:cxn>
                <a:cxn ang="0">
                  <a:pos x="1" y="4"/>
                </a:cxn>
                <a:cxn ang="0">
                  <a:pos x="2" y="3"/>
                </a:cxn>
                <a:cxn ang="0">
                  <a:pos x="2" y="3"/>
                </a:cxn>
                <a:cxn ang="0">
                  <a:pos x="2" y="3"/>
                </a:cxn>
                <a:cxn ang="0">
                  <a:pos x="3" y="3"/>
                </a:cxn>
                <a:cxn ang="0">
                  <a:pos x="3" y="3"/>
                </a:cxn>
                <a:cxn ang="0">
                  <a:pos x="4" y="2"/>
                </a:cxn>
                <a:cxn ang="0">
                  <a:pos x="5" y="3"/>
                </a:cxn>
                <a:cxn ang="0">
                  <a:pos x="5" y="2"/>
                </a:cxn>
                <a:cxn ang="0">
                  <a:pos x="6" y="1"/>
                </a:cxn>
              </a:cxnLst>
              <a:rect l="0" t="0" r="r" b="b"/>
              <a:pathLst>
                <a:path w="6" h="4">
                  <a:moveTo>
                    <a:pt x="6" y="1"/>
                  </a:moveTo>
                  <a:lnTo>
                    <a:pt x="6" y="1"/>
                  </a:lnTo>
                  <a:lnTo>
                    <a:pt x="6" y="0"/>
                  </a:lnTo>
                  <a:lnTo>
                    <a:pt x="6" y="0"/>
                  </a:lnTo>
                  <a:lnTo>
                    <a:pt x="5" y="0"/>
                  </a:lnTo>
                  <a:lnTo>
                    <a:pt x="5" y="0"/>
                  </a:lnTo>
                  <a:lnTo>
                    <a:pt x="4" y="0"/>
                  </a:lnTo>
                  <a:lnTo>
                    <a:pt x="4" y="0"/>
                  </a:lnTo>
                  <a:lnTo>
                    <a:pt x="3" y="0"/>
                  </a:lnTo>
                  <a:lnTo>
                    <a:pt x="3" y="0"/>
                  </a:lnTo>
                  <a:lnTo>
                    <a:pt x="2" y="0"/>
                  </a:lnTo>
                  <a:lnTo>
                    <a:pt x="2" y="0"/>
                  </a:lnTo>
                  <a:lnTo>
                    <a:pt x="2" y="0"/>
                  </a:lnTo>
                  <a:lnTo>
                    <a:pt x="2" y="0"/>
                  </a:lnTo>
                  <a:lnTo>
                    <a:pt x="2" y="0"/>
                  </a:lnTo>
                  <a:lnTo>
                    <a:pt x="2" y="0"/>
                  </a:lnTo>
                  <a:lnTo>
                    <a:pt x="1" y="0"/>
                  </a:lnTo>
                  <a:lnTo>
                    <a:pt x="0" y="1"/>
                  </a:lnTo>
                  <a:lnTo>
                    <a:pt x="1" y="2"/>
                  </a:lnTo>
                  <a:lnTo>
                    <a:pt x="1" y="4"/>
                  </a:lnTo>
                  <a:lnTo>
                    <a:pt x="2" y="3"/>
                  </a:lnTo>
                  <a:lnTo>
                    <a:pt x="2" y="3"/>
                  </a:lnTo>
                  <a:lnTo>
                    <a:pt x="2" y="3"/>
                  </a:lnTo>
                  <a:lnTo>
                    <a:pt x="3" y="3"/>
                  </a:lnTo>
                  <a:lnTo>
                    <a:pt x="3" y="3"/>
                  </a:lnTo>
                  <a:lnTo>
                    <a:pt x="4" y="2"/>
                  </a:lnTo>
                  <a:lnTo>
                    <a:pt x="5" y="3"/>
                  </a:lnTo>
                  <a:lnTo>
                    <a:pt x="5" y="2"/>
                  </a:lnTo>
                  <a:lnTo>
                    <a:pt x="6"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5" name="Freeform 384"/>
            <p:cNvSpPr>
              <a:spLocks/>
            </p:cNvSpPr>
            <p:nvPr/>
          </p:nvSpPr>
          <p:spPr bwMode="auto">
            <a:xfrm>
              <a:off x="5791278" y="1968167"/>
              <a:ext cx="17035" cy="17419"/>
            </a:xfrm>
            <a:custGeom>
              <a:avLst/>
              <a:gdLst/>
              <a:ahLst/>
              <a:cxnLst>
                <a:cxn ang="0">
                  <a:pos x="0" y="6"/>
                </a:cxn>
                <a:cxn ang="0">
                  <a:pos x="1" y="6"/>
                </a:cxn>
                <a:cxn ang="0">
                  <a:pos x="2" y="5"/>
                </a:cxn>
                <a:cxn ang="0">
                  <a:pos x="3" y="5"/>
                </a:cxn>
                <a:cxn ang="0">
                  <a:pos x="4" y="4"/>
                </a:cxn>
                <a:cxn ang="0">
                  <a:pos x="3" y="5"/>
                </a:cxn>
                <a:cxn ang="0">
                  <a:pos x="2" y="6"/>
                </a:cxn>
                <a:cxn ang="0">
                  <a:pos x="3" y="6"/>
                </a:cxn>
                <a:cxn ang="0">
                  <a:pos x="4" y="6"/>
                </a:cxn>
                <a:cxn ang="0">
                  <a:pos x="4" y="6"/>
                </a:cxn>
                <a:cxn ang="0">
                  <a:pos x="5" y="6"/>
                </a:cxn>
                <a:cxn ang="0">
                  <a:pos x="4" y="3"/>
                </a:cxn>
                <a:cxn ang="0">
                  <a:pos x="4" y="0"/>
                </a:cxn>
                <a:cxn ang="0">
                  <a:pos x="4" y="3"/>
                </a:cxn>
                <a:cxn ang="0">
                  <a:pos x="3" y="3"/>
                </a:cxn>
                <a:cxn ang="0">
                  <a:pos x="2" y="2"/>
                </a:cxn>
                <a:cxn ang="0">
                  <a:pos x="2" y="3"/>
                </a:cxn>
                <a:cxn ang="0">
                  <a:pos x="2" y="3"/>
                </a:cxn>
                <a:cxn ang="0">
                  <a:pos x="1" y="3"/>
                </a:cxn>
                <a:cxn ang="0">
                  <a:pos x="1" y="4"/>
                </a:cxn>
                <a:cxn ang="0">
                  <a:pos x="1" y="3"/>
                </a:cxn>
                <a:cxn ang="0">
                  <a:pos x="1" y="4"/>
                </a:cxn>
                <a:cxn ang="0">
                  <a:pos x="1" y="4"/>
                </a:cxn>
                <a:cxn ang="0">
                  <a:pos x="1" y="5"/>
                </a:cxn>
                <a:cxn ang="0">
                  <a:pos x="0" y="6"/>
                </a:cxn>
              </a:cxnLst>
              <a:rect l="0" t="0" r="r" b="b"/>
              <a:pathLst>
                <a:path w="5" h="6">
                  <a:moveTo>
                    <a:pt x="0" y="6"/>
                  </a:moveTo>
                  <a:lnTo>
                    <a:pt x="1" y="6"/>
                  </a:lnTo>
                  <a:lnTo>
                    <a:pt x="2" y="5"/>
                  </a:lnTo>
                  <a:lnTo>
                    <a:pt x="3" y="5"/>
                  </a:lnTo>
                  <a:lnTo>
                    <a:pt x="4" y="4"/>
                  </a:lnTo>
                  <a:lnTo>
                    <a:pt x="3" y="5"/>
                  </a:lnTo>
                  <a:lnTo>
                    <a:pt x="2" y="6"/>
                  </a:lnTo>
                  <a:lnTo>
                    <a:pt x="3" y="6"/>
                  </a:lnTo>
                  <a:lnTo>
                    <a:pt x="4" y="6"/>
                  </a:lnTo>
                  <a:lnTo>
                    <a:pt x="4" y="6"/>
                  </a:lnTo>
                  <a:lnTo>
                    <a:pt x="5" y="6"/>
                  </a:lnTo>
                  <a:lnTo>
                    <a:pt x="4" y="3"/>
                  </a:lnTo>
                  <a:lnTo>
                    <a:pt x="4" y="0"/>
                  </a:lnTo>
                  <a:lnTo>
                    <a:pt x="4" y="3"/>
                  </a:lnTo>
                  <a:lnTo>
                    <a:pt x="3" y="3"/>
                  </a:lnTo>
                  <a:lnTo>
                    <a:pt x="2" y="2"/>
                  </a:lnTo>
                  <a:lnTo>
                    <a:pt x="2" y="3"/>
                  </a:lnTo>
                  <a:lnTo>
                    <a:pt x="2" y="3"/>
                  </a:lnTo>
                  <a:lnTo>
                    <a:pt x="1" y="3"/>
                  </a:lnTo>
                  <a:lnTo>
                    <a:pt x="1" y="4"/>
                  </a:lnTo>
                  <a:lnTo>
                    <a:pt x="1" y="3"/>
                  </a:lnTo>
                  <a:lnTo>
                    <a:pt x="1" y="4"/>
                  </a:lnTo>
                  <a:lnTo>
                    <a:pt x="1" y="4"/>
                  </a:lnTo>
                  <a:lnTo>
                    <a:pt x="1" y="5"/>
                  </a:lnTo>
                  <a:lnTo>
                    <a:pt x="0"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6" name="Freeform 385"/>
            <p:cNvSpPr>
              <a:spLocks/>
            </p:cNvSpPr>
            <p:nvPr/>
          </p:nvSpPr>
          <p:spPr bwMode="auto">
            <a:xfrm>
              <a:off x="5965034" y="1886878"/>
              <a:ext cx="6814" cy="11613"/>
            </a:xfrm>
            <a:custGeom>
              <a:avLst/>
              <a:gdLst/>
              <a:ahLst/>
              <a:cxnLst>
                <a:cxn ang="0">
                  <a:pos x="0" y="1"/>
                </a:cxn>
                <a:cxn ang="0">
                  <a:pos x="0" y="0"/>
                </a:cxn>
                <a:cxn ang="0">
                  <a:pos x="0" y="1"/>
                </a:cxn>
                <a:cxn ang="0">
                  <a:pos x="1" y="4"/>
                </a:cxn>
                <a:cxn ang="0">
                  <a:pos x="1" y="4"/>
                </a:cxn>
                <a:cxn ang="0">
                  <a:pos x="2" y="4"/>
                </a:cxn>
                <a:cxn ang="0">
                  <a:pos x="2" y="3"/>
                </a:cxn>
                <a:cxn ang="0">
                  <a:pos x="2" y="1"/>
                </a:cxn>
                <a:cxn ang="0">
                  <a:pos x="1" y="1"/>
                </a:cxn>
                <a:cxn ang="0">
                  <a:pos x="0" y="1"/>
                </a:cxn>
              </a:cxnLst>
              <a:rect l="0" t="0" r="r" b="b"/>
              <a:pathLst>
                <a:path w="2" h="4">
                  <a:moveTo>
                    <a:pt x="0" y="1"/>
                  </a:moveTo>
                  <a:lnTo>
                    <a:pt x="0" y="0"/>
                  </a:lnTo>
                  <a:lnTo>
                    <a:pt x="0" y="1"/>
                  </a:lnTo>
                  <a:lnTo>
                    <a:pt x="1" y="4"/>
                  </a:lnTo>
                  <a:lnTo>
                    <a:pt x="1" y="4"/>
                  </a:lnTo>
                  <a:lnTo>
                    <a:pt x="2" y="4"/>
                  </a:lnTo>
                  <a:lnTo>
                    <a:pt x="2" y="3"/>
                  </a:lnTo>
                  <a:lnTo>
                    <a:pt x="2" y="1"/>
                  </a:lnTo>
                  <a:lnTo>
                    <a:pt x="1"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7" name="Freeform 386"/>
            <p:cNvSpPr>
              <a:spLocks/>
            </p:cNvSpPr>
            <p:nvPr/>
          </p:nvSpPr>
          <p:spPr bwMode="auto">
            <a:xfrm>
              <a:off x="5951406" y="1895588"/>
              <a:ext cx="13628" cy="14516"/>
            </a:xfrm>
            <a:custGeom>
              <a:avLst/>
              <a:gdLst/>
              <a:ahLst/>
              <a:cxnLst>
                <a:cxn ang="0">
                  <a:pos x="1" y="4"/>
                </a:cxn>
                <a:cxn ang="0">
                  <a:pos x="1" y="4"/>
                </a:cxn>
                <a:cxn ang="0">
                  <a:pos x="1" y="5"/>
                </a:cxn>
                <a:cxn ang="0">
                  <a:pos x="2" y="4"/>
                </a:cxn>
                <a:cxn ang="0">
                  <a:pos x="2" y="3"/>
                </a:cxn>
                <a:cxn ang="0">
                  <a:pos x="2" y="4"/>
                </a:cxn>
                <a:cxn ang="0">
                  <a:pos x="4" y="2"/>
                </a:cxn>
                <a:cxn ang="0">
                  <a:pos x="4" y="1"/>
                </a:cxn>
                <a:cxn ang="0">
                  <a:pos x="3" y="0"/>
                </a:cxn>
                <a:cxn ang="0">
                  <a:pos x="2" y="1"/>
                </a:cxn>
                <a:cxn ang="0">
                  <a:pos x="1" y="0"/>
                </a:cxn>
                <a:cxn ang="0">
                  <a:pos x="1" y="2"/>
                </a:cxn>
                <a:cxn ang="0">
                  <a:pos x="1" y="1"/>
                </a:cxn>
                <a:cxn ang="0">
                  <a:pos x="0" y="2"/>
                </a:cxn>
                <a:cxn ang="0">
                  <a:pos x="1" y="2"/>
                </a:cxn>
                <a:cxn ang="0">
                  <a:pos x="0" y="3"/>
                </a:cxn>
                <a:cxn ang="0">
                  <a:pos x="1" y="4"/>
                </a:cxn>
              </a:cxnLst>
              <a:rect l="0" t="0" r="r" b="b"/>
              <a:pathLst>
                <a:path w="4" h="5">
                  <a:moveTo>
                    <a:pt x="1" y="4"/>
                  </a:moveTo>
                  <a:lnTo>
                    <a:pt x="1" y="4"/>
                  </a:lnTo>
                  <a:lnTo>
                    <a:pt x="1" y="5"/>
                  </a:lnTo>
                  <a:lnTo>
                    <a:pt x="2" y="4"/>
                  </a:lnTo>
                  <a:lnTo>
                    <a:pt x="2" y="3"/>
                  </a:lnTo>
                  <a:lnTo>
                    <a:pt x="2" y="4"/>
                  </a:lnTo>
                  <a:lnTo>
                    <a:pt x="4" y="2"/>
                  </a:lnTo>
                  <a:lnTo>
                    <a:pt x="4" y="1"/>
                  </a:lnTo>
                  <a:lnTo>
                    <a:pt x="3" y="0"/>
                  </a:lnTo>
                  <a:lnTo>
                    <a:pt x="2" y="1"/>
                  </a:lnTo>
                  <a:lnTo>
                    <a:pt x="1" y="0"/>
                  </a:lnTo>
                  <a:lnTo>
                    <a:pt x="1" y="2"/>
                  </a:lnTo>
                  <a:lnTo>
                    <a:pt x="1" y="1"/>
                  </a:lnTo>
                  <a:lnTo>
                    <a:pt x="0" y="2"/>
                  </a:lnTo>
                  <a:lnTo>
                    <a:pt x="1" y="2"/>
                  </a:lnTo>
                  <a:lnTo>
                    <a:pt x="0" y="3"/>
                  </a:lnTo>
                  <a:lnTo>
                    <a:pt x="1"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8" name="Freeform 387"/>
            <p:cNvSpPr>
              <a:spLocks/>
            </p:cNvSpPr>
            <p:nvPr/>
          </p:nvSpPr>
          <p:spPr bwMode="auto">
            <a:xfrm>
              <a:off x="5719732" y="1265599"/>
              <a:ext cx="204419" cy="287414"/>
            </a:xfrm>
            <a:custGeom>
              <a:avLst/>
              <a:gdLst/>
              <a:ahLst/>
              <a:cxnLst>
                <a:cxn ang="0">
                  <a:pos x="2" y="29"/>
                </a:cxn>
                <a:cxn ang="0">
                  <a:pos x="5" y="32"/>
                </a:cxn>
                <a:cxn ang="0">
                  <a:pos x="8" y="27"/>
                </a:cxn>
                <a:cxn ang="0">
                  <a:pos x="6" y="34"/>
                </a:cxn>
                <a:cxn ang="0">
                  <a:pos x="6" y="37"/>
                </a:cxn>
                <a:cxn ang="0">
                  <a:pos x="6" y="43"/>
                </a:cxn>
                <a:cxn ang="0">
                  <a:pos x="14" y="48"/>
                </a:cxn>
                <a:cxn ang="0">
                  <a:pos x="13" y="54"/>
                </a:cxn>
                <a:cxn ang="0">
                  <a:pos x="16" y="57"/>
                </a:cxn>
                <a:cxn ang="0">
                  <a:pos x="20" y="55"/>
                </a:cxn>
                <a:cxn ang="0">
                  <a:pos x="21" y="51"/>
                </a:cxn>
                <a:cxn ang="0">
                  <a:pos x="25" y="45"/>
                </a:cxn>
                <a:cxn ang="0">
                  <a:pos x="27" y="50"/>
                </a:cxn>
                <a:cxn ang="0">
                  <a:pos x="33" y="44"/>
                </a:cxn>
                <a:cxn ang="0">
                  <a:pos x="33" y="49"/>
                </a:cxn>
                <a:cxn ang="0">
                  <a:pos x="35" y="52"/>
                </a:cxn>
                <a:cxn ang="0">
                  <a:pos x="34" y="54"/>
                </a:cxn>
                <a:cxn ang="0">
                  <a:pos x="27" y="57"/>
                </a:cxn>
                <a:cxn ang="0">
                  <a:pos x="24" y="61"/>
                </a:cxn>
                <a:cxn ang="0">
                  <a:pos x="18" y="62"/>
                </a:cxn>
                <a:cxn ang="0">
                  <a:pos x="19" y="70"/>
                </a:cxn>
                <a:cxn ang="0">
                  <a:pos x="23" y="70"/>
                </a:cxn>
                <a:cxn ang="0">
                  <a:pos x="29" y="68"/>
                </a:cxn>
                <a:cxn ang="0">
                  <a:pos x="34" y="66"/>
                </a:cxn>
                <a:cxn ang="0">
                  <a:pos x="32" y="70"/>
                </a:cxn>
                <a:cxn ang="0">
                  <a:pos x="24" y="73"/>
                </a:cxn>
                <a:cxn ang="0">
                  <a:pos x="25" y="76"/>
                </a:cxn>
                <a:cxn ang="0">
                  <a:pos x="19" y="76"/>
                </a:cxn>
                <a:cxn ang="0">
                  <a:pos x="25" y="86"/>
                </a:cxn>
                <a:cxn ang="0">
                  <a:pos x="29" y="88"/>
                </a:cxn>
                <a:cxn ang="0">
                  <a:pos x="29" y="90"/>
                </a:cxn>
                <a:cxn ang="0">
                  <a:pos x="33" y="99"/>
                </a:cxn>
                <a:cxn ang="0">
                  <a:pos x="36" y="93"/>
                </a:cxn>
                <a:cxn ang="0">
                  <a:pos x="37" y="88"/>
                </a:cxn>
                <a:cxn ang="0">
                  <a:pos x="39" y="78"/>
                </a:cxn>
                <a:cxn ang="0">
                  <a:pos x="43" y="71"/>
                </a:cxn>
                <a:cxn ang="0">
                  <a:pos x="46" y="62"/>
                </a:cxn>
                <a:cxn ang="0">
                  <a:pos x="48" y="51"/>
                </a:cxn>
                <a:cxn ang="0">
                  <a:pos x="54" y="45"/>
                </a:cxn>
                <a:cxn ang="0">
                  <a:pos x="59" y="39"/>
                </a:cxn>
                <a:cxn ang="0">
                  <a:pos x="48" y="30"/>
                </a:cxn>
                <a:cxn ang="0">
                  <a:pos x="43" y="19"/>
                </a:cxn>
                <a:cxn ang="0">
                  <a:pos x="40" y="23"/>
                </a:cxn>
                <a:cxn ang="0">
                  <a:pos x="38" y="20"/>
                </a:cxn>
                <a:cxn ang="0">
                  <a:pos x="34" y="8"/>
                </a:cxn>
                <a:cxn ang="0">
                  <a:pos x="32" y="2"/>
                </a:cxn>
                <a:cxn ang="0">
                  <a:pos x="30" y="9"/>
                </a:cxn>
                <a:cxn ang="0">
                  <a:pos x="33" y="37"/>
                </a:cxn>
                <a:cxn ang="0">
                  <a:pos x="26" y="31"/>
                </a:cxn>
                <a:cxn ang="0">
                  <a:pos x="22" y="11"/>
                </a:cxn>
                <a:cxn ang="0">
                  <a:pos x="19" y="28"/>
                </a:cxn>
                <a:cxn ang="0">
                  <a:pos x="15" y="24"/>
                </a:cxn>
                <a:cxn ang="0">
                  <a:pos x="11" y="20"/>
                </a:cxn>
                <a:cxn ang="0">
                  <a:pos x="15" y="15"/>
                </a:cxn>
                <a:cxn ang="0">
                  <a:pos x="14" y="11"/>
                </a:cxn>
                <a:cxn ang="0">
                  <a:pos x="9" y="15"/>
                </a:cxn>
                <a:cxn ang="0">
                  <a:pos x="4" y="14"/>
                </a:cxn>
                <a:cxn ang="0">
                  <a:pos x="2" y="15"/>
                </a:cxn>
              </a:cxnLst>
              <a:rect l="0" t="0" r="r" b="b"/>
              <a:pathLst>
                <a:path w="60" h="99">
                  <a:moveTo>
                    <a:pt x="1" y="19"/>
                  </a:moveTo>
                  <a:lnTo>
                    <a:pt x="0" y="20"/>
                  </a:lnTo>
                  <a:lnTo>
                    <a:pt x="0" y="21"/>
                  </a:lnTo>
                  <a:lnTo>
                    <a:pt x="1" y="22"/>
                  </a:lnTo>
                  <a:lnTo>
                    <a:pt x="1" y="26"/>
                  </a:lnTo>
                  <a:lnTo>
                    <a:pt x="2" y="26"/>
                  </a:lnTo>
                  <a:lnTo>
                    <a:pt x="2" y="29"/>
                  </a:lnTo>
                  <a:lnTo>
                    <a:pt x="2" y="27"/>
                  </a:lnTo>
                  <a:lnTo>
                    <a:pt x="3" y="29"/>
                  </a:lnTo>
                  <a:lnTo>
                    <a:pt x="3" y="30"/>
                  </a:lnTo>
                  <a:lnTo>
                    <a:pt x="3" y="30"/>
                  </a:lnTo>
                  <a:lnTo>
                    <a:pt x="3" y="32"/>
                  </a:lnTo>
                  <a:lnTo>
                    <a:pt x="3" y="33"/>
                  </a:lnTo>
                  <a:lnTo>
                    <a:pt x="5" y="32"/>
                  </a:lnTo>
                  <a:lnTo>
                    <a:pt x="6" y="30"/>
                  </a:lnTo>
                  <a:lnTo>
                    <a:pt x="4" y="27"/>
                  </a:lnTo>
                  <a:lnTo>
                    <a:pt x="6" y="28"/>
                  </a:lnTo>
                  <a:lnTo>
                    <a:pt x="7" y="29"/>
                  </a:lnTo>
                  <a:lnTo>
                    <a:pt x="7" y="28"/>
                  </a:lnTo>
                  <a:lnTo>
                    <a:pt x="7" y="28"/>
                  </a:lnTo>
                  <a:lnTo>
                    <a:pt x="8" y="27"/>
                  </a:lnTo>
                  <a:lnTo>
                    <a:pt x="7" y="29"/>
                  </a:lnTo>
                  <a:lnTo>
                    <a:pt x="7" y="30"/>
                  </a:lnTo>
                  <a:lnTo>
                    <a:pt x="7" y="30"/>
                  </a:lnTo>
                  <a:lnTo>
                    <a:pt x="7" y="31"/>
                  </a:lnTo>
                  <a:lnTo>
                    <a:pt x="7" y="33"/>
                  </a:lnTo>
                  <a:lnTo>
                    <a:pt x="6" y="33"/>
                  </a:lnTo>
                  <a:lnTo>
                    <a:pt x="6" y="34"/>
                  </a:lnTo>
                  <a:lnTo>
                    <a:pt x="7" y="35"/>
                  </a:lnTo>
                  <a:lnTo>
                    <a:pt x="7" y="37"/>
                  </a:lnTo>
                  <a:lnTo>
                    <a:pt x="8" y="37"/>
                  </a:lnTo>
                  <a:lnTo>
                    <a:pt x="10" y="36"/>
                  </a:lnTo>
                  <a:lnTo>
                    <a:pt x="10" y="37"/>
                  </a:lnTo>
                  <a:lnTo>
                    <a:pt x="10" y="39"/>
                  </a:lnTo>
                  <a:lnTo>
                    <a:pt x="6" y="37"/>
                  </a:lnTo>
                  <a:lnTo>
                    <a:pt x="5" y="37"/>
                  </a:lnTo>
                  <a:lnTo>
                    <a:pt x="4" y="37"/>
                  </a:lnTo>
                  <a:lnTo>
                    <a:pt x="7" y="40"/>
                  </a:lnTo>
                  <a:lnTo>
                    <a:pt x="7" y="41"/>
                  </a:lnTo>
                  <a:lnTo>
                    <a:pt x="7" y="41"/>
                  </a:lnTo>
                  <a:lnTo>
                    <a:pt x="7" y="41"/>
                  </a:lnTo>
                  <a:lnTo>
                    <a:pt x="6" y="43"/>
                  </a:lnTo>
                  <a:lnTo>
                    <a:pt x="7" y="44"/>
                  </a:lnTo>
                  <a:lnTo>
                    <a:pt x="7" y="45"/>
                  </a:lnTo>
                  <a:lnTo>
                    <a:pt x="7" y="46"/>
                  </a:lnTo>
                  <a:lnTo>
                    <a:pt x="8" y="47"/>
                  </a:lnTo>
                  <a:lnTo>
                    <a:pt x="11" y="48"/>
                  </a:lnTo>
                  <a:lnTo>
                    <a:pt x="13" y="48"/>
                  </a:lnTo>
                  <a:lnTo>
                    <a:pt x="14" y="48"/>
                  </a:lnTo>
                  <a:lnTo>
                    <a:pt x="14" y="49"/>
                  </a:lnTo>
                  <a:lnTo>
                    <a:pt x="13" y="50"/>
                  </a:lnTo>
                  <a:lnTo>
                    <a:pt x="11" y="50"/>
                  </a:lnTo>
                  <a:lnTo>
                    <a:pt x="10" y="51"/>
                  </a:lnTo>
                  <a:lnTo>
                    <a:pt x="11" y="52"/>
                  </a:lnTo>
                  <a:lnTo>
                    <a:pt x="11" y="53"/>
                  </a:lnTo>
                  <a:lnTo>
                    <a:pt x="13" y="54"/>
                  </a:lnTo>
                  <a:lnTo>
                    <a:pt x="13" y="53"/>
                  </a:lnTo>
                  <a:lnTo>
                    <a:pt x="14" y="55"/>
                  </a:lnTo>
                  <a:lnTo>
                    <a:pt x="13" y="56"/>
                  </a:lnTo>
                  <a:lnTo>
                    <a:pt x="14" y="57"/>
                  </a:lnTo>
                  <a:lnTo>
                    <a:pt x="14" y="57"/>
                  </a:lnTo>
                  <a:lnTo>
                    <a:pt x="15" y="58"/>
                  </a:lnTo>
                  <a:lnTo>
                    <a:pt x="16" y="57"/>
                  </a:lnTo>
                  <a:lnTo>
                    <a:pt x="16" y="58"/>
                  </a:lnTo>
                  <a:lnTo>
                    <a:pt x="16" y="57"/>
                  </a:lnTo>
                  <a:lnTo>
                    <a:pt x="18" y="58"/>
                  </a:lnTo>
                  <a:lnTo>
                    <a:pt x="18" y="57"/>
                  </a:lnTo>
                  <a:lnTo>
                    <a:pt x="19" y="57"/>
                  </a:lnTo>
                  <a:lnTo>
                    <a:pt x="20" y="55"/>
                  </a:lnTo>
                  <a:lnTo>
                    <a:pt x="20" y="55"/>
                  </a:lnTo>
                  <a:lnTo>
                    <a:pt x="20" y="53"/>
                  </a:lnTo>
                  <a:lnTo>
                    <a:pt x="22" y="53"/>
                  </a:lnTo>
                  <a:lnTo>
                    <a:pt x="22" y="53"/>
                  </a:lnTo>
                  <a:lnTo>
                    <a:pt x="22" y="53"/>
                  </a:lnTo>
                  <a:lnTo>
                    <a:pt x="22" y="52"/>
                  </a:lnTo>
                  <a:lnTo>
                    <a:pt x="22" y="51"/>
                  </a:lnTo>
                  <a:lnTo>
                    <a:pt x="21" y="51"/>
                  </a:lnTo>
                  <a:lnTo>
                    <a:pt x="22" y="44"/>
                  </a:lnTo>
                  <a:lnTo>
                    <a:pt x="23" y="43"/>
                  </a:lnTo>
                  <a:lnTo>
                    <a:pt x="23" y="44"/>
                  </a:lnTo>
                  <a:lnTo>
                    <a:pt x="23" y="45"/>
                  </a:lnTo>
                  <a:lnTo>
                    <a:pt x="24" y="47"/>
                  </a:lnTo>
                  <a:lnTo>
                    <a:pt x="25" y="47"/>
                  </a:lnTo>
                  <a:lnTo>
                    <a:pt x="25" y="45"/>
                  </a:lnTo>
                  <a:lnTo>
                    <a:pt x="25" y="42"/>
                  </a:lnTo>
                  <a:lnTo>
                    <a:pt x="26" y="41"/>
                  </a:lnTo>
                  <a:lnTo>
                    <a:pt x="27" y="41"/>
                  </a:lnTo>
                  <a:lnTo>
                    <a:pt x="27" y="44"/>
                  </a:lnTo>
                  <a:lnTo>
                    <a:pt x="25" y="48"/>
                  </a:lnTo>
                  <a:lnTo>
                    <a:pt x="26" y="50"/>
                  </a:lnTo>
                  <a:lnTo>
                    <a:pt x="27" y="50"/>
                  </a:lnTo>
                  <a:lnTo>
                    <a:pt x="28" y="52"/>
                  </a:lnTo>
                  <a:lnTo>
                    <a:pt x="30" y="50"/>
                  </a:lnTo>
                  <a:lnTo>
                    <a:pt x="30" y="49"/>
                  </a:lnTo>
                  <a:lnTo>
                    <a:pt x="31" y="48"/>
                  </a:lnTo>
                  <a:lnTo>
                    <a:pt x="32" y="48"/>
                  </a:lnTo>
                  <a:lnTo>
                    <a:pt x="32" y="44"/>
                  </a:lnTo>
                  <a:lnTo>
                    <a:pt x="33" y="44"/>
                  </a:lnTo>
                  <a:lnTo>
                    <a:pt x="33" y="43"/>
                  </a:lnTo>
                  <a:lnTo>
                    <a:pt x="33" y="44"/>
                  </a:lnTo>
                  <a:lnTo>
                    <a:pt x="33" y="44"/>
                  </a:lnTo>
                  <a:lnTo>
                    <a:pt x="34" y="45"/>
                  </a:lnTo>
                  <a:lnTo>
                    <a:pt x="33" y="47"/>
                  </a:lnTo>
                  <a:lnTo>
                    <a:pt x="33" y="48"/>
                  </a:lnTo>
                  <a:lnTo>
                    <a:pt x="33" y="49"/>
                  </a:lnTo>
                  <a:lnTo>
                    <a:pt x="32" y="49"/>
                  </a:lnTo>
                  <a:lnTo>
                    <a:pt x="32" y="51"/>
                  </a:lnTo>
                  <a:lnTo>
                    <a:pt x="32" y="52"/>
                  </a:lnTo>
                  <a:lnTo>
                    <a:pt x="33" y="52"/>
                  </a:lnTo>
                  <a:lnTo>
                    <a:pt x="33" y="51"/>
                  </a:lnTo>
                  <a:lnTo>
                    <a:pt x="34" y="52"/>
                  </a:lnTo>
                  <a:lnTo>
                    <a:pt x="35" y="52"/>
                  </a:lnTo>
                  <a:lnTo>
                    <a:pt x="37" y="52"/>
                  </a:lnTo>
                  <a:lnTo>
                    <a:pt x="37" y="52"/>
                  </a:lnTo>
                  <a:lnTo>
                    <a:pt x="37" y="52"/>
                  </a:lnTo>
                  <a:lnTo>
                    <a:pt x="36" y="52"/>
                  </a:lnTo>
                  <a:lnTo>
                    <a:pt x="35" y="53"/>
                  </a:lnTo>
                  <a:lnTo>
                    <a:pt x="34" y="54"/>
                  </a:lnTo>
                  <a:lnTo>
                    <a:pt x="34" y="54"/>
                  </a:lnTo>
                  <a:lnTo>
                    <a:pt x="32" y="54"/>
                  </a:lnTo>
                  <a:lnTo>
                    <a:pt x="31" y="53"/>
                  </a:lnTo>
                  <a:lnTo>
                    <a:pt x="29" y="54"/>
                  </a:lnTo>
                  <a:lnTo>
                    <a:pt x="27" y="55"/>
                  </a:lnTo>
                  <a:lnTo>
                    <a:pt x="28" y="57"/>
                  </a:lnTo>
                  <a:lnTo>
                    <a:pt x="28" y="58"/>
                  </a:lnTo>
                  <a:lnTo>
                    <a:pt x="27" y="57"/>
                  </a:lnTo>
                  <a:lnTo>
                    <a:pt x="26" y="57"/>
                  </a:lnTo>
                  <a:lnTo>
                    <a:pt x="25" y="58"/>
                  </a:lnTo>
                  <a:lnTo>
                    <a:pt x="25" y="58"/>
                  </a:lnTo>
                  <a:lnTo>
                    <a:pt x="25" y="59"/>
                  </a:lnTo>
                  <a:lnTo>
                    <a:pt x="25" y="59"/>
                  </a:lnTo>
                  <a:lnTo>
                    <a:pt x="25" y="61"/>
                  </a:lnTo>
                  <a:lnTo>
                    <a:pt x="24" y="61"/>
                  </a:lnTo>
                  <a:lnTo>
                    <a:pt x="23" y="61"/>
                  </a:lnTo>
                  <a:lnTo>
                    <a:pt x="20" y="62"/>
                  </a:lnTo>
                  <a:lnTo>
                    <a:pt x="20" y="62"/>
                  </a:lnTo>
                  <a:lnTo>
                    <a:pt x="20" y="63"/>
                  </a:lnTo>
                  <a:lnTo>
                    <a:pt x="20" y="64"/>
                  </a:lnTo>
                  <a:lnTo>
                    <a:pt x="19" y="64"/>
                  </a:lnTo>
                  <a:lnTo>
                    <a:pt x="18" y="62"/>
                  </a:lnTo>
                  <a:lnTo>
                    <a:pt x="17" y="62"/>
                  </a:lnTo>
                  <a:lnTo>
                    <a:pt x="17" y="62"/>
                  </a:lnTo>
                  <a:lnTo>
                    <a:pt x="18" y="69"/>
                  </a:lnTo>
                  <a:lnTo>
                    <a:pt x="18" y="70"/>
                  </a:lnTo>
                  <a:lnTo>
                    <a:pt x="18" y="70"/>
                  </a:lnTo>
                  <a:lnTo>
                    <a:pt x="18" y="70"/>
                  </a:lnTo>
                  <a:lnTo>
                    <a:pt x="19" y="70"/>
                  </a:lnTo>
                  <a:lnTo>
                    <a:pt x="20" y="70"/>
                  </a:lnTo>
                  <a:lnTo>
                    <a:pt x="21" y="70"/>
                  </a:lnTo>
                  <a:lnTo>
                    <a:pt x="22" y="70"/>
                  </a:lnTo>
                  <a:lnTo>
                    <a:pt x="22" y="69"/>
                  </a:lnTo>
                  <a:lnTo>
                    <a:pt x="22" y="69"/>
                  </a:lnTo>
                  <a:lnTo>
                    <a:pt x="23" y="70"/>
                  </a:lnTo>
                  <a:lnTo>
                    <a:pt x="23" y="70"/>
                  </a:lnTo>
                  <a:lnTo>
                    <a:pt x="24" y="69"/>
                  </a:lnTo>
                  <a:lnTo>
                    <a:pt x="24" y="70"/>
                  </a:lnTo>
                  <a:lnTo>
                    <a:pt x="25" y="69"/>
                  </a:lnTo>
                  <a:lnTo>
                    <a:pt x="26" y="67"/>
                  </a:lnTo>
                  <a:lnTo>
                    <a:pt x="27" y="67"/>
                  </a:lnTo>
                  <a:lnTo>
                    <a:pt x="28" y="67"/>
                  </a:lnTo>
                  <a:lnTo>
                    <a:pt x="29" y="68"/>
                  </a:lnTo>
                  <a:lnTo>
                    <a:pt x="31" y="67"/>
                  </a:lnTo>
                  <a:lnTo>
                    <a:pt x="32" y="68"/>
                  </a:lnTo>
                  <a:lnTo>
                    <a:pt x="33" y="67"/>
                  </a:lnTo>
                  <a:lnTo>
                    <a:pt x="33" y="66"/>
                  </a:lnTo>
                  <a:lnTo>
                    <a:pt x="34" y="66"/>
                  </a:lnTo>
                  <a:lnTo>
                    <a:pt x="35" y="66"/>
                  </a:lnTo>
                  <a:lnTo>
                    <a:pt x="34" y="66"/>
                  </a:lnTo>
                  <a:lnTo>
                    <a:pt x="35" y="67"/>
                  </a:lnTo>
                  <a:lnTo>
                    <a:pt x="35" y="69"/>
                  </a:lnTo>
                  <a:lnTo>
                    <a:pt x="34" y="69"/>
                  </a:lnTo>
                  <a:lnTo>
                    <a:pt x="33" y="69"/>
                  </a:lnTo>
                  <a:lnTo>
                    <a:pt x="33" y="69"/>
                  </a:lnTo>
                  <a:lnTo>
                    <a:pt x="32" y="68"/>
                  </a:lnTo>
                  <a:lnTo>
                    <a:pt x="32" y="70"/>
                  </a:lnTo>
                  <a:lnTo>
                    <a:pt x="30" y="70"/>
                  </a:lnTo>
                  <a:lnTo>
                    <a:pt x="30" y="70"/>
                  </a:lnTo>
                  <a:lnTo>
                    <a:pt x="29" y="70"/>
                  </a:lnTo>
                  <a:lnTo>
                    <a:pt x="29" y="70"/>
                  </a:lnTo>
                  <a:lnTo>
                    <a:pt x="24" y="72"/>
                  </a:lnTo>
                  <a:lnTo>
                    <a:pt x="23" y="72"/>
                  </a:lnTo>
                  <a:lnTo>
                    <a:pt x="24" y="73"/>
                  </a:lnTo>
                  <a:lnTo>
                    <a:pt x="25" y="73"/>
                  </a:lnTo>
                  <a:lnTo>
                    <a:pt x="29" y="74"/>
                  </a:lnTo>
                  <a:lnTo>
                    <a:pt x="29" y="76"/>
                  </a:lnTo>
                  <a:lnTo>
                    <a:pt x="29" y="77"/>
                  </a:lnTo>
                  <a:lnTo>
                    <a:pt x="26" y="76"/>
                  </a:lnTo>
                  <a:lnTo>
                    <a:pt x="26" y="75"/>
                  </a:lnTo>
                  <a:lnTo>
                    <a:pt x="25" y="76"/>
                  </a:lnTo>
                  <a:lnTo>
                    <a:pt x="24" y="75"/>
                  </a:lnTo>
                  <a:lnTo>
                    <a:pt x="23" y="75"/>
                  </a:lnTo>
                  <a:lnTo>
                    <a:pt x="23" y="77"/>
                  </a:lnTo>
                  <a:lnTo>
                    <a:pt x="22" y="77"/>
                  </a:lnTo>
                  <a:lnTo>
                    <a:pt x="22" y="74"/>
                  </a:lnTo>
                  <a:lnTo>
                    <a:pt x="20" y="74"/>
                  </a:lnTo>
                  <a:lnTo>
                    <a:pt x="19" y="76"/>
                  </a:lnTo>
                  <a:lnTo>
                    <a:pt x="19" y="77"/>
                  </a:lnTo>
                  <a:lnTo>
                    <a:pt x="19" y="79"/>
                  </a:lnTo>
                  <a:lnTo>
                    <a:pt x="20" y="82"/>
                  </a:lnTo>
                  <a:lnTo>
                    <a:pt x="21" y="83"/>
                  </a:lnTo>
                  <a:lnTo>
                    <a:pt x="21" y="84"/>
                  </a:lnTo>
                  <a:lnTo>
                    <a:pt x="24" y="86"/>
                  </a:lnTo>
                  <a:lnTo>
                    <a:pt x="25" y="86"/>
                  </a:lnTo>
                  <a:lnTo>
                    <a:pt x="25" y="87"/>
                  </a:lnTo>
                  <a:lnTo>
                    <a:pt x="25" y="88"/>
                  </a:lnTo>
                  <a:lnTo>
                    <a:pt x="26" y="88"/>
                  </a:lnTo>
                  <a:lnTo>
                    <a:pt x="28" y="88"/>
                  </a:lnTo>
                  <a:lnTo>
                    <a:pt x="29" y="88"/>
                  </a:lnTo>
                  <a:lnTo>
                    <a:pt x="29" y="88"/>
                  </a:lnTo>
                  <a:lnTo>
                    <a:pt x="29" y="88"/>
                  </a:lnTo>
                  <a:lnTo>
                    <a:pt x="30" y="88"/>
                  </a:lnTo>
                  <a:lnTo>
                    <a:pt x="31" y="89"/>
                  </a:lnTo>
                  <a:lnTo>
                    <a:pt x="32" y="88"/>
                  </a:lnTo>
                  <a:lnTo>
                    <a:pt x="32" y="89"/>
                  </a:lnTo>
                  <a:lnTo>
                    <a:pt x="31" y="91"/>
                  </a:lnTo>
                  <a:lnTo>
                    <a:pt x="31" y="90"/>
                  </a:lnTo>
                  <a:lnTo>
                    <a:pt x="29" y="90"/>
                  </a:lnTo>
                  <a:lnTo>
                    <a:pt x="28" y="92"/>
                  </a:lnTo>
                  <a:lnTo>
                    <a:pt x="28" y="92"/>
                  </a:lnTo>
                  <a:lnTo>
                    <a:pt x="32" y="95"/>
                  </a:lnTo>
                  <a:lnTo>
                    <a:pt x="32" y="99"/>
                  </a:lnTo>
                  <a:lnTo>
                    <a:pt x="32" y="99"/>
                  </a:lnTo>
                  <a:lnTo>
                    <a:pt x="33" y="98"/>
                  </a:lnTo>
                  <a:lnTo>
                    <a:pt x="33" y="99"/>
                  </a:lnTo>
                  <a:lnTo>
                    <a:pt x="33" y="99"/>
                  </a:lnTo>
                  <a:lnTo>
                    <a:pt x="34" y="99"/>
                  </a:lnTo>
                  <a:lnTo>
                    <a:pt x="36" y="98"/>
                  </a:lnTo>
                  <a:lnTo>
                    <a:pt x="36" y="96"/>
                  </a:lnTo>
                  <a:lnTo>
                    <a:pt x="36" y="96"/>
                  </a:lnTo>
                  <a:lnTo>
                    <a:pt x="36" y="94"/>
                  </a:lnTo>
                  <a:lnTo>
                    <a:pt x="36" y="93"/>
                  </a:lnTo>
                  <a:lnTo>
                    <a:pt x="36" y="92"/>
                  </a:lnTo>
                  <a:lnTo>
                    <a:pt x="36" y="92"/>
                  </a:lnTo>
                  <a:lnTo>
                    <a:pt x="37" y="91"/>
                  </a:lnTo>
                  <a:lnTo>
                    <a:pt x="37" y="89"/>
                  </a:lnTo>
                  <a:lnTo>
                    <a:pt x="37" y="89"/>
                  </a:lnTo>
                  <a:lnTo>
                    <a:pt x="37" y="88"/>
                  </a:lnTo>
                  <a:lnTo>
                    <a:pt x="37" y="88"/>
                  </a:lnTo>
                  <a:lnTo>
                    <a:pt x="37" y="85"/>
                  </a:lnTo>
                  <a:lnTo>
                    <a:pt x="37" y="82"/>
                  </a:lnTo>
                  <a:lnTo>
                    <a:pt x="37" y="81"/>
                  </a:lnTo>
                  <a:lnTo>
                    <a:pt x="39" y="80"/>
                  </a:lnTo>
                  <a:lnTo>
                    <a:pt x="40" y="79"/>
                  </a:lnTo>
                  <a:lnTo>
                    <a:pt x="40" y="78"/>
                  </a:lnTo>
                  <a:lnTo>
                    <a:pt x="39" y="78"/>
                  </a:lnTo>
                  <a:lnTo>
                    <a:pt x="39" y="77"/>
                  </a:lnTo>
                  <a:lnTo>
                    <a:pt x="41" y="77"/>
                  </a:lnTo>
                  <a:lnTo>
                    <a:pt x="42" y="77"/>
                  </a:lnTo>
                  <a:lnTo>
                    <a:pt x="42" y="77"/>
                  </a:lnTo>
                  <a:lnTo>
                    <a:pt x="42" y="76"/>
                  </a:lnTo>
                  <a:lnTo>
                    <a:pt x="43" y="75"/>
                  </a:lnTo>
                  <a:lnTo>
                    <a:pt x="43" y="71"/>
                  </a:lnTo>
                  <a:lnTo>
                    <a:pt x="43" y="71"/>
                  </a:lnTo>
                  <a:lnTo>
                    <a:pt x="43" y="64"/>
                  </a:lnTo>
                  <a:lnTo>
                    <a:pt x="43" y="63"/>
                  </a:lnTo>
                  <a:lnTo>
                    <a:pt x="43" y="62"/>
                  </a:lnTo>
                  <a:lnTo>
                    <a:pt x="44" y="62"/>
                  </a:lnTo>
                  <a:lnTo>
                    <a:pt x="46" y="62"/>
                  </a:lnTo>
                  <a:lnTo>
                    <a:pt x="46" y="62"/>
                  </a:lnTo>
                  <a:lnTo>
                    <a:pt x="46" y="58"/>
                  </a:lnTo>
                  <a:lnTo>
                    <a:pt x="47" y="57"/>
                  </a:lnTo>
                  <a:lnTo>
                    <a:pt x="47" y="56"/>
                  </a:lnTo>
                  <a:lnTo>
                    <a:pt x="47" y="56"/>
                  </a:lnTo>
                  <a:lnTo>
                    <a:pt x="47" y="52"/>
                  </a:lnTo>
                  <a:lnTo>
                    <a:pt x="48" y="52"/>
                  </a:lnTo>
                  <a:lnTo>
                    <a:pt x="48" y="51"/>
                  </a:lnTo>
                  <a:lnTo>
                    <a:pt x="49" y="51"/>
                  </a:lnTo>
                  <a:lnTo>
                    <a:pt x="50" y="48"/>
                  </a:lnTo>
                  <a:lnTo>
                    <a:pt x="49" y="48"/>
                  </a:lnTo>
                  <a:lnTo>
                    <a:pt x="51" y="47"/>
                  </a:lnTo>
                  <a:lnTo>
                    <a:pt x="51" y="48"/>
                  </a:lnTo>
                  <a:lnTo>
                    <a:pt x="53" y="45"/>
                  </a:lnTo>
                  <a:lnTo>
                    <a:pt x="54" y="45"/>
                  </a:lnTo>
                  <a:lnTo>
                    <a:pt x="56" y="44"/>
                  </a:lnTo>
                  <a:lnTo>
                    <a:pt x="58" y="45"/>
                  </a:lnTo>
                  <a:lnTo>
                    <a:pt x="59" y="44"/>
                  </a:lnTo>
                  <a:lnTo>
                    <a:pt x="59" y="44"/>
                  </a:lnTo>
                  <a:lnTo>
                    <a:pt x="60" y="42"/>
                  </a:lnTo>
                  <a:lnTo>
                    <a:pt x="60" y="40"/>
                  </a:lnTo>
                  <a:lnTo>
                    <a:pt x="59" y="39"/>
                  </a:lnTo>
                  <a:lnTo>
                    <a:pt x="58" y="39"/>
                  </a:lnTo>
                  <a:lnTo>
                    <a:pt x="54" y="37"/>
                  </a:lnTo>
                  <a:lnTo>
                    <a:pt x="53" y="37"/>
                  </a:lnTo>
                  <a:lnTo>
                    <a:pt x="51" y="36"/>
                  </a:lnTo>
                  <a:lnTo>
                    <a:pt x="50" y="32"/>
                  </a:lnTo>
                  <a:lnTo>
                    <a:pt x="49" y="31"/>
                  </a:lnTo>
                  <a:lnTo>
                    <a:pt x="48" y="30"/>
                  </a:lnTo>
                  <a:lnTo>
                    <a:pt x="45" y="30"/>
                  </a:lnTo>
                  <a:lnTo>
                    <a:pt x="45" y="28"/>
                  </a:lnTo>
                  <a:lnTo>
                    <a:pt x="45" y="26"/>
                  </a:lnTo>
                  <a:lnTo>
                    <a:pt x="45" y="26"/>
                  </a:lnTo>
                  <a:lnTo>
                    <a:pt x="45" y="26"/>
                  </a:lnTo>
                  <a:lnTo>
                    <a:pt x="45" y="24"/>
                  </a:lnTo>
                  <a:lnTo>
                    <a:pt x="43" y="19"/>
                  </a:lnTo>
                  <a:lnTo>
                    <a:pt x="42" y="19"/>
                  </a:lnTo>
                  <a:lnTo>
                    <a:pt x="42" y="17"/>
                  </a:lnTo>
                  <a:lnTo>
                    <a:pt x="41" y="18"/>
                  </a:lnTo>
                  <a:lnTo>
                    <a:pt x="40" y="19"/>
                  </a:lnTo>
                  <a:lnTo>
                    <a:pt x="40" y="21"/>
                  </a:lnTo>
                  <a:lnTo>
                    <a:pt x="41" y="22"/>
                  </a:lnTo>
                  <a:lnTo>
                    <a:pt x="40" y="23"/>
                  </a:lnTo>
                  <a:lnTo>
                    <a:pt x="38" y="26"/>
                  </a:lnTo>
                  <a:lnTo>
                    <a:pt x="38" y="25"/>
                  </a:lnTo>
                  <a:lnTo>
                    <a:pt x="39" y="24"/>
                  </a:lnTo>
                  <a:lnTo>
                    <a:pt x="40" y="22"/>
                  </a:lnTo>
                  <a:lnTo>
                    <a:pt x="39" y="20"/>
                  </a:lnTo>
                  <a:lnTo>
                    <a:pt x="39" y="20"/>
                  </a:lnTo>
                  <a:lnTo>
                    <a:pt x="38" y="20"/>
                  </a:lnTo>
                  <a:lnTo>
                    <a:pt x="38" y="19"/>
                  </a:lnTo>
                  <a:lnTo>
                    <a:pt x="39" y="19"/>
                  </a:lnTo>
                  <a:lnTo>
                    <a:pt x="40" y="15"/>
                  </a:lnTo>
                  <a:lnTo>
                    <a:pt x="40" y="15"/>
                  </a:lnTo>
                  <a:lnTo>
                    <a:pt x="40" y="13"/>
                  </a:lnTo>
                  <a:lnTo>
                    <a:pt x="36" y="7"/>
                  </a:lnTo>
                  <a:lnTo>
                    <a:pt x="34" y="8"/>
                  </a:lnTo>
                  <a:lnTo>
                    <a:pt x="35" y="9"/>
                  </a:lnTo>
                  <a:lnTo>
                    <a:pt x="34" y="10"/>
                  </a:lnTo>
                  <a:lnTo>
                    <a:pt x="33" y="9"/>
                  </a:lnTo>
                  <a:lnTo>
                    <a:pt x="33" y="9"/>
                  </a:lnTo>
                  <a:lnTo>
                    <a:pt x="33" y="7"/>
                  </a:lnTo>
                  <a:lnTo>
                    <a:pt x="33" y="4"/>
                  </a:lnTo>
                  <a:lnTo>
                    <a:pt x="32" y="2"/>
                  </a:lnTo>
                  <a:lnTo>
                    <a:pt x="30" y="0"/>
                  </a:lnTo>
                  <a:lnTo>
                    <a:pt x="29" y="1"/>
                  </a:lnTo>
                  <a:lnTo>
                    <a:pt x="29" y="2"/>
                  </a:lnTo>
                  <a:lnTo>
                    <a:pt x="29" y="5"/>
                  </a:lnTo>
                  <a:lnTo>
                    <a:pt x="29" y="7"/>
                  </a:lnTo>
                  <a:lnTo>
                    <a:pt x="29" y="8"/>
                  </a:lnTo>
                  <a:lnTo>
                    <a:pt x="30" y="9"/>
                  </a:lnTo>
                  <a:lnTo>
                    <a:pt x="29" y="9"/>
                  </a:lnTo>
                  <a:lnTo>
                    <a:pt x="28" y="15"/>
                  </a:lnTo>
                  <a:lnTo>
                    <a:pt x="29" y="15"/>
                  </a:lnTo>
                  <a:lnTo>
                    <a:pt x="29" y="28"/>
                  </a:lnTo>
                  <a:lnTo>
                    <a:pt x="29" y="28"/>
                  </a:lnTo>
                  <a:lnTo>
                    <a:pt x="30" y="31"/>
                  </a:lnTo>
                  <a:lnTo>
                    <a:pt x="33" y="37"/>
                  </a:lnTo>
                  <a:lnTo>
                    <a:pt x="33" y="38"/>
                  </a:lnTo>
                  <a:lnTo>
                    <a:pt x="32" y="37"/>
                  </a:lnTo>
                  <a:lnTo>
                    <a:pt x="30" y="37"/>
                  </a:lnTo>
                  <a:lnTo>
                    <a:pt x="28" y="30"/>
                  </a:lnTo>
                  <a:lnTo>
                    <a:pt x="27" y="30"/>
                  </a:lnTo>
                  <a:lnTo>
                    <a:pt x="27" y="31"/>
                  </a:lnTo>
                  <a:lnTo>
                    <a:pt x="26" y="31"/>
                  </a:lnTo>
                  <a:lnTo>
                    <a:pt x="26" y="31"/>
                  </a:lnTo>
                  <a:lnTo>
                    <a:pt x="27" y="30"/>
                  </a:lnTo>
                  <a:lnTo>
                    <a:pt x="25" y="15"/>
                  </a:lnTo>
                  <a:lnTo>
                    <a:pt x="25" y="15"/>
                  </a:lnTo>
                  <a:lnTo>
                    <a:pt x="25" y="14"/>
                  </a:lnTo>
                  <a:lnTo>
                    <a:pt x="23" y="13"/>
                  </a:lnTo>
                  <a:lnTo>
                    <a:pt x="22" y="11"/>
                  </a:lnTo>
                  <a:lnTo>
                    <a:pt x="21" y="14"/>
                  </a:lnTo>
                  <a:lnTo>
                    <a:pt x="20" y="15"/>
                  </a:lnTo>
                  <a:lnTo>
                    <a:pt x="19" y="16"/>
                  </a:lnTo>
                  <a:lnTo>
                    <a:pt x="19" y="17"/>
                  </a:lnTo>
                  <a:lnTo>
                    <a:pt x="18" y="19"/>
                  </a:lnTo>
                  <a:lnTo>
                    <a:pt x="18" y="19"/>
                  </a:lnTo>
                  <a:lnTo>
                    <a:pt x="19" y="28"/>
                  </a:lnTo>
                  <a:lnTo>
                    <a:pt x="20" y="30"/>
                  </a:lnTo>
                  <a:lnTo>
                    <a:pt x="19" y="29"/>
                  </a:lnTo>
                  <a:lnTo>
                    <a:pt x="18" y="26"/>
                  </a:lnTo>
                  <a:lnTo>
                    <a:pt x="17" y="23"/>
                  </a:lnTo>
                  <a:lnTo>
                    <a:pt x="16" y="22"/>
                  </a:lnTo>
                  <a:lnTo>
                    <a:pt x="15" y="23"/>
                  </a:lnTo>
                  <a:lnTo>
                    <a:pt x="15" y="24"/>
                  </a:lnTo>
                  <a:lnTo>
                    <a:pt x="14" y="23"/>
                  </a:lnTo>
                  <a:lnTo>
                    <a:pt x="14" y="22"/>
                  </a:lnTo>
                  <a:lnTo>
                    <a:pt x="14" y="21"/>
                  </a:lnTo>
                  <a:lnTo>
                    <a:pt x="15" y="20"/>
                  </a:lnTo>
                  <a:lnTo>
                    <a:pt x="16" y="19"/>
                  </a:lnTo>
                  <a:lnTo>
                    <a:pt x="14" y="19"/>
                  </a:lnTo>
                  <a:lnTo>
                    <a:pt x="11" y="20"/>
                  </a:lnTo>
                  <a:lnTo>
                    <a:pt x="10" y="19"/>
                  </a:lnTo>
                  <a:lnTo>
                    <a:pt x="10" y="19"/>
                  </a:lnTo>
                  <a:lnTo>
                    <a:pt x="12" y="18"/>
                  </a:lnTo>
                  <a:lnTo>
                    <a:pt x="13" y="16"/>
                  </a:lnTo>
                  <a:lnTo>
                    <a:pt x="14" y="15"/>
                  </a:lnTo>
                  <a:lnTo>
                    <a:pt x="14" y="15"/>
                  </a:lnTo>
                  <a:lnTo>
                    <a:pt x="15" y="15"/>
                  </a:lnTo>
                  <a:lnTo>
                    <a:pt x="16" y="15"/>
                  </a:lnTo>
                  <a:lnTo>
                    <a:pt x="18" y="15"/>
                  </a:lnTo>
                  <a:lnTo>
                    <a:pt x="18" y="14"/>
                  </a:lnTo>
                  <a:lnTo>
                    <a:pt x="18" y="12"/>
                  </a:lnTo>
                  <a:lnTo>
                    <a:pt x="18" y="11"/>
                  </a:lnTo>
                  <a:lnTo>
                    <a:pt x="17" y="10"/>
                  </a:lnTo>
                  <a:lnTo>
                    <a:pt x="14" y="11"/>
                  </a:lnTo>
                  <a:lnTo>
                    <a:pt x="13" y="12"/>
                  </a:lnTo>
                  <a:lnTo>
                    <a:pt x="11" y="13"/>
                  </a:lnTo>
                  <a:lnTo>
                    <a:pt x="11" y="13"/>
                  </a:lnTo>
                  <a:lnTo>
                    <a:pt x="10" y="12"/>
                  </a:lnTo>
                  <a:lnTo>
                    <a:pt x="9" y="11"/>
                  </a:lnTo>
                  <a:lnTo>
                    <a:pt x="8" y="11"/>
                  </a:lnTo>
                  <a:lnTo>
                    <a:pt x="9" y="15"/>
                  </a:lnTo>
                  <a:lnTo>
                    <a:pt x="9" y="15"/>
                  </a:lnTo>
                  <a:lnTo>
                    <a:pt x="8" y="15"/>
                  </a:lnTo>
                  <a:lnTo>
                    <a:pt x="8" y="15"/>
                  </a:lnTo>
                  <a:lnTo>
                    <a:pt x="6" y="11"/>
                  </a:lnTo>
                  <a:lnTo>
                    <a:pt x="5" y="11"/>
                  </a:lnTo>
                  <a:lnTo>
                    <a:pt x="5" y="12"/>
                  </a:lnTo>
                  <a:lnTo>
                    <a:pt x="4" y="14"/>
                  </a:lnTo>
                  <a:lnTo>
                    <a:pt x="3" y="12"/>
                  </a:lnTo>
                  <a:lnTo>
                    <a:pt x="3" y="13"/>
                  </a:lnTo>
                  <a:lnTo>
                    <a:pt x="3" y="14"/>
                  </a:lnTo>
                  <a:lnTo>
                    <a:pt x="4" y="16"/>
                  </a:lnTo>
                  <a:lnTo>
                    <a:pt x="3" y="17"/>
                  </a:lnTo>
                  <a:lnTo>
                    <a:pt x="3" y="17"/>
                  </a:lnTo>
                  <a:lnTo>
                    <a:pt x="2" y="15"/>
                  </a:lnTo>
                  <a:lnTo>
                    <a:pt x="1" y="15"/>
                  </a:lnTo>
                  <a:lnTo>
                    <a:pt x="1" y="17"/>
                  </a:lnTo>
                  <a:lnTo>
                    <a:pt x="2" y="19"/>
                  </a:lnTo>
                  <a:lnTo>
                    <a:pt x="2" y="20"/>
                  </a:lnTo>
                  <a:lnTo>
                    <a:pt x="1" y="1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9" name="Freeform 388"/>
            <p:cNvSpPr>
              <a:spLocks/>
            </p:cNvSpPr>
            <p:nvPr/>
          </p:nvSpPr>
          <p:spPr bwMode="auto">
            <a:xfrm>
              <a:off x="5859418" y="1927523"/>
              <a:ext cx="17035" cy="17419"/>
            </a:xfrm>
            <a:custGeom>
              <a:avLst/>
              <a:gdLst/>
              <a:ahLst/>
              <a:cxnLst>
                <a:cxn ang="0">
                  <a:pos x="0" y="5"/>
                </a:cxn>
                <a:cxn ang="0">
                  <a:pos x="0" y="5"/>
                </a:cxn>
                <a:cxn ang="0">
                  <a:pos x="2" y="6"/>
                </a:cxn>
                <a:cxn ang="0">
                  <a:pos x="4" y="5"/>
                </a:cxn>
                <a:cxn ang="0">
                  <a:pos x="4" y="3"/>
                </a:cxn>
                <a:cxn ang="0">
                  <a:pos x="5" y="2"/>
                </a:cxn>
                <a:cxn ang="0">
                  <a:pos x="5" y="1"/>
                </a:cxn>
                <a:cxn ang="0">
                  <a:pos x="4" y="0"/>
                </a:cxn>
                <a:cxn ang="0">
                  <a:pos x="4" y="2"/>
                </a:cxn>
                <a:cxn ang="0">
                  <a:pos x="3" y="2"/>
                </a:cxn>
                <a:cxn ang="0">
                  <a:pos x="3" y="2"/>
                </a:cxn>
                <a:cxn ang="0">
                  <a:pos x="2" y="2"/>
                </a:cxn>
                <a:cxn ang="0">
                  <a:pos x="2" y="2"/>
                </a:cxn>
                <a:cxn ang="0">
                  <a:pos x="2" y="3"/>
                </a:cxn>
                <a:cxn ang="0">
                  <a:pos x="1" y="3"/>
                </a:cxn>
                <a:cxn ang="0">
                  <a:pos x="1" y="4"/>
                </a:cxn>
                <a:cxn ang="0">
                  <a:pos x="1" y="5"/>
                </a:cxn>
                <a:cxn ang="0">
                  <a:pos x="0" y="5"/>
                </a:cxn>
              </a:cxnLst>
              <a:rect l="0" t="0" r="r" b="b"/>
              <a:pathLst>
                <a:path w="5" h="6">
                  <a:moveTo>
                    <a:pt x="0" y="5"/>
                  </a:moveTo>
                  <a:lnTo>
                    <a:pt x="0" y="5"/>
                  </a:lnTo>
                  <a:lnTo>
                    <a:pt x="2" y="6"/>
                  </a:lnTo>
                  <a:lnTo>
                    <a:pt x="4" y="5"/>
                  </a:lnTo>
                  <a:lnTo>
                    <a:pt x="4" y="3"/>
                  </a:lnTo>
                  <a:lnTo>
                    <a:pt x="5" y="2"/>
                  </a:lnTo>
                  <a:lnTo>
                    <a:pt x="5" y="1"/>
                  </a:lnTo>
                  <a:lnTo>
                    <a:pt x="4" y="0"/>
                  </a:lnTo>
                  <a:lnTo>
                    <a:pt x="4" y="2"/>
                  </a:lnTo>
                  <a:lnTo>
                    <a:pt x="3" y="2"/>
                  </a:lnTo>
                  <a:lnTo>
                    <a:pt x="3" y="2"/>
                  </a:lnTo>
                  <a:lnTo>
                    <a:pt x="2" y="2"/>
                  </a:lnTo>
                  <a:lnTo>
                    <a:pt x="2" y="2"/>
                  </a:lnTo>
                  <a:lnTo>
                    <a:pt x="2" y="3"/>
                  </a:lnTo>
                  <a:lnTo>
                    <a:pt x="1" y="3"/>
                  </a:lnTo>
                  <a:lnTo>
                    <a:pt x="1" y="4"/>
                  </a:lnTo>
                  <a:lnTo>
                    <a:pt x="1" y="5"/>
                  </a:lnTo>
                  <a:lnTo>
                    <a:pt x="0"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0" name="Freeform 389"/>
            <p:cNvSpPr>
              <a:spLocks/>
            </p:cNvSpPr>
            <p:nvPr/>
          </p:nvSpPr>
          <p:spPr bwMode="auto">
            <a:xfrm>
              <a:off x="5794685" y="2014618"/>
              <a:ext cx="13628" cy="11613"/>
            </a:xfrm>
            <a:custGeom>
              <a:avLst/>
              <a:gdLst/>
              <a:ahLst/>
              <a:cxnLst>
                <a:cxn ang="0">
                  <a:pos x="0" y="3"/>
                </a:cxn>
                <a:cxn ang="0">
                  <a:pos x="1" y="4"/>
                </a:cxn>
                <a:cxn ang="0">
                  <a:pos x="2" y="4"/>
                </a:cxn>
                <a:cxn ang="0">
                  <a:pos x="3" y="3"/>
                </a:cxn>
                <a:cxn ang="0">
                  <a:pos x="3" y="2"/>
                </a:cxn>
                <a:cxn ang="0">
                  <a:pos x="3" y="1"/>
                </a:cxn>
                <a:cxn ang="0">
                  <a:pos x="4" y="1"/>
                </a:cxn>
                <a:cxn ang="0">
                  <a:pos x="3" y="0"/>
                </a:cxn>
                <a:cxn ang="0">
                  <a:pos x="3" y="1"/>
                </a:cxn>
                <a:cxn ang="0">
                  <a:pos x="2" y="1"/>
                </a:cxn>
                <a:cxn ang="0">
                  <a:pos x="1" y="1"/>
                </a:cxn>
                <a:cxn ang="0">
                  <a:pos x="2" y="1"/>
                </a:cxn>
                <a:cxn ang="0">
                  <a:pos x="2" y="2"/>
                </a:cxn>
                <a:cxn ang="0">
                  <a:pos x="2" y="2"/>
                </a:cxn>
                <a:cxn ang="0">
                  <a:pos x="1" y="2"/>
                </a:cxn>
                <a:cxn ang="0">
                  <a:pos x="0" y="3"/>
                </a:cxn>
              </a:cxnLst>
              <a:rect l="0" t="0" r="r" b="b"/>
              <a:pathLst>
                <a:path w="4" h="4">
                  <a:moveTo>
                    <a:pt x="0" y="3"/>
                  </a:moveTo>
                  <a:lnTo>
                    <a:pt x="1" y="4"/>
                  </a:lnTo>
                  <a:lnTo>
                    <a:pt x="2" y="4"/>
                  </a:lnTo>
                  <a:lnTo>
                    <a:pt x="3" y="3"/>
                  </a:lnTo>
                  <a:lnTo>
                    <a:pt x="3" y="2"/>
                  </a:lnTo>
                  <a:lnTo>
                    <a:pt x="3" y="1"/>
                  </a:lnTo>
                  <a:lnTo>
                    <a:pt x="4" y="1"/>
                  </a:lnTo>
                  <a:lnTo>
                    <a:pt x="3" y="0"/>
                  </a:lnTo>
                  <a:lnTo>
                    <a:pt x="3" y="1"/>
                  </a:lnTo>
                  <a:lnTo>
                    <a:pt x="2" y="1"/>
                  </a:lnTo>
                  <a:lnTo>
                    <a:pt x="1" y="1"/>
                  </a:lnTo>
                  <a:lnTo>
                    <a:pt x="2" y="1"/>
                  </a:lnTo>
                  <a:lnTo>
                    <a:pt x="2" y="2"/>
                  </a:lnTo>
                  <a:lnTo>
                    <a:pt x="2" y="2"/>
                  </a:lnTo>
                  <a:lnTo>
                    <a:pt x="1" y="2"/>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1" name="Freeform 390"/>
            <p:cNvSpPr>
              <a:spLocks/>
            </p:cNvSpPr>
            <p:nvPr/>
          </p:nvSpPr>
          <p:spPr bwMode="auto">
            <a:xfrm>
              <a:off x="5910523" y="1425274"/>
              <a:ext cx="78360" cy="78386"/>
            </a:xfrm>
            <a:custGeom>
              <a:avLst/>
              <a:gdLst/>
              <a:ahLst/>
              <a:cxnLst>
                <a:cxn ang="0">
                  <a:pos x="21" y="15"/>
                </a:cxn>
                <a:cxn ang="0">
                  <a:pos x="23" y="15"/>
                </a:cxn>
                <a:cxn ang="0">
                  <a:pos x="21" y="15"/>
                </a:cxn>
                <a:cxn ang="0">
                  <a:pos x="20" y="14"/>
                </a:cxn>
                <a:cxn ang="0">
                  <a:pos x="20" y="12"/>
                </a:cxn>
                <a:cxn ang="0">
                  <a:pos x="19" y="11"/>
                </a:cxn>
                <a:cxn ang="0">
                  <a:pos x="18" y="11"/>
                </a:cxn>
                <a:cxn ang="0">
                  <a:pos x="16" y="12"/>
                </a:cxn>
                <a:cxn ang="0">
                  <a:pos x="14" y="11"/>
                </a:cxn>
                <a:cxn ang="0">
                  <a:pos x="13" y="9"/>
                </a:cxn>
                <a:cxn ang="0">
                  <a:pos x="13" y="7"/>
                </a:cxn>
                <a:cxn ang="0">
                  <a:pos x="14" y="6"/>
                </a:cxn>
                <a:cxn ang="0">
                  <a:pos x="14" y="4"/>
                </a:cxn>
                <a:cxn ang="0">
                  <a:pos x="13" y="3"/>
                </a:cxn>
                <a:cxn ang="0">
                  <a:pos x="12" y="1"/>
                </a:cxn>
                <a:cxn ang="0">
                  <a:pos x="12" y="0"/>
                </a:cxn>
                <a:cxn ang="0">
                  <a:pos x="9" y="2"/>
                </a:cxn>
                <a:cxn ang="0">
                  <a:pos x="7" y="3"/>
                </a:cxn>
                <a:cxn ang="0">
                  <a:pos x="1" y="5"/>
                </a:cxn>
                <a:cxn ang="0">
                  <a:pos x="0" y="7"/>
                </a:cxn>
                <a:cxn ang="0">
                  <a:pos x="2" y="7"/>
                </a:cxn>
                <a:cxn ang="0">
                  <a:pos x="2" y="9"/>
                </a:cxn>
                <a:cxn ang="0">
                  <a:pos x="4" y="11"/>
                </a:cxn>
                <a:cxn ang="0">
                  <a:pos x="3" y="14"/>
                </a:cxn>
                <a:cxn ang="0">
                  <a:pos x="2" y="15"/>
                </a:cxn>
                <a:cxn ang="0">
                  <a:pos x="2" y="17"/>
                </a:cxn>
                <a:cxn ang="0">
                  <a:pos x="2" y="18"/>
                </a:cxn>
                <a:cxn ang="0">
                  <a:pos x="1" y="19"/>
                </a:cxn>
                <a:cxn ang="0">
                  <a:pos x="0" y="20"/>
                </a:cxn>
                <a:cxn ang="0">
                  <a:pos x="1" y="22"/>
                </a:cxn>
                <a:cxn ang="0">
                  <a:pos x="2" y="22"/>
                </a:cxn>
                <a:cxn ang="0">
                  <a:pos x="4" y="22"/>
                </a:cxn>
                <a:cxn ang="0">
                  <a:pos x="7" y="22"/>
                </a:cxn>
                <a:cxn ang="0">
                  <a:pos x="9" y="20"/>
                </a:cxn>
                <a:cxn ang="0">
                  <a:pos x="10" y="19"/>
                </a:cxn>
                <a:cxn ang="0">
                  <a:pos x="10" y="20"/>
                </a:cxn>
                <a:cxn ang="0">
                  <a:pos x="10" y="22"/>
                </a:cxn>
                <a:cxn ang="0">
                  <a:pos x="12" y="20"/>
                </a:cxn>
                <a:cxn ang="0">
                  <a:pos x="11" y="22"/>
                </a:cxn>
                <a:cxn ang="0">
                  <a:pos x="10" y="22"/>
                </a:cxn>
                <a:cxn ang="0">
                  <a:pos x="10" y="24"/>
                </a:cxn>
                <a:cxn ang="0">
                  <a:pos x="9" y="27"/>
                </a:cxn>
                <a:cxn ang="0">
                  <a:pos x="10" y="27"/>
                </a:cxn>
                <a:cxn ang="0">
                  <a:pos x="12" y="26"/>
                </a:cxn>
                <a:cxn ang="0">
                  <a:pos x="13" y="24"/>
                </a:cxn>
                <a:cxn ang="0">
                  <a:pos x="13" y="23"/>
                </a:cxn>
                <a:cxn ang="0">
                  <a:pos x="14" y="24"/>
                </a:cxn>
                <a:cxn ang="0">
                  <a:pos x="15" y="23"/>
                </a:cxn>
                <a:cxn ang="0">
                  <a:pos x="16" y="23"/>
                </a:cxn>
                <a:cxn ang="0">
                  <a:pos x="16" y="22"/>
                </a:cxn>
                <a:cxn ang="0">
                  <a:pos x="17" y="19"/>
                </a:cxn>
                <a:cxn ang="0">
                  <a:pos x="19" y="18"/>
                </a:cxn>
              </a:cxnLst>
              <a:rect l="0" t="0" r="r" b="b"/>
              <a:pathLst>
                <a:path w="23" h="27">
                  <a:moveTo>
                    <a:pt x="19" y="17"/>
                  </a:moveTo>
                  <a:lnTo>
                    <a:pt x="21" y="15"/>
                  </a:lnTo>
                  <a:lnTo>
                    <a:pt x="23" y="15"/>
                  </a:lnTo>
                  <a:lnTo>
                    <a:pt x="23" y="15"/>
                  </a:lnTo>
                  <a:lnTo>
                    <a:pt x="23" y="15"/>
                  </a:lnTo>
                  <a:lnTo>
                    <a:pt x="21" y="15"/>
                  </a:lnTo>
                  <a:lnTo>
                    <a:pt x="21" y="14"/>
                  </a:lnTo>
                  <a:lnTo>
                    <a:pt x="20" y="14"/>
                  </a:lnTo>
                  <a:lnTo>
                    <a:pt x="20" y="13"/>
                  </a:lnTo>
                  <a:lnTo>
                    <a:pt x="20" y="12"/>
                  </a:lnTo>
                  <a:lnTo>
                    <a:pt x="20" y="12"/>
                  </a:lnTo>
                  <a:lnTo>
                    <a:pt x="19" y="11"/>
                  </a:lnTo>
                  <a:lnTo>
                    <a:pt x="19" y="11"/>
                  </a:lnTo>
                  <a:lnTo>
                    <a:pt x="18" y="11"/>
                  </a:lnTo>
                  <a:lnTo>
                    <a:pt x="16" y="13"/>
                  </a:lnTo>
                  <a:lnTo>
                    <a:pt x="16" y="12"/>
                  </a:lnTo>
                  <a:lnTo>
                    <a:pt x="15" y="11"/>
                  </a:lnTo>
                  <a:lnTo>
                    <a:pt x="14" y="11"/>
                  </a:lnTo>
                  <a:lnTo>
                    <a:pt x="13" y="9"/>
                  </a:lnTo>
                  <a:lnTo>
                    <a:pt x="13" y="9"/>
                  </a:lnTo>
                  <a:lnTo>
                    <a:pt x="13" y="7"/>
                  </a:lnTo>
                  <a:lnTo>
                    <a:pt x="13" y="7"/>
                  </a:lnTo>
                  <a:lnTo>
                    <a:pt x="13" y="5"/>
                  </a:lnTo>
                  <a:lnTo>
                    <a:pt x="14" y="6"/>
                  </a:lnTo>
                  <a:lnTo>
                    <a:pt x="14" y="4"/>
                  </a:lnTo>
                  <a:lnTo>
                    <a:pt x="14" y="4"/>
                  </a:lnTo>
                  <a:lnTo>
                    <a:pt x="13" y="2"/>
                  </a:lnTo>
                  <a:lnTo>
                    <a:pt x="13" y="3"/>
                  </a:lnTo>
                  <a:lnTo>
                    <a:pt x="12" y="2"/>
                  </a:lnTo>
                  <a:lnTo>
                    <a:pt x="12" y="1"/>
                  </a:lnTo>
                  <a:lnTo>
                    <a:pt x="12" y="0"/>
                  </a:lnTo>
                  <a:lnTo>
                    <a:pt x="12" y="0"/>
                  </a:lnTo>
                  <a:lnTo>
                    <a:pt x="11" y="2"/>
                  </a:lnTo>
                  <a:lnTo>
                    <a:pt x="9" y="2"/>
                  </a:lnTo>
                  <a:lnTo>
                    <a:pt x="9" y="3"/>
                  </a:lnTo>
                  <a:lnTo>
                    <a:pt x="7" y="3"/>
                  </a:lnTo>
                  <a:lnTo>
                    <a:pt x="6" y="3"/>
                  </a:lnTo>
                  <a:lnTo>
                    <a:pt x="1" y="5"/>
                  </a:lnTo>
                  <a:lnTo>
                    <a:pt x="1" y="6"/>
                  </a:lnTo>
                  <a:lnTo>
                    <a:pt x="0" y="7"/>
                  </a:lnTo>
                  <a:lnTo>
                    <a:pt x="1" y="7"/>
                  </a:lnTo>
                  <a:lnTo>
                    <a:pt x="2" y="7"/>
                  </a:lnTo>
                  <a:lnTo>
                    <a:pt x="2" y="7"/>
                  </a:lnTo>
                  <a:lnTo>
                    <a:pt x="2" y="9"/>
                  </a:lnTo>
                  <a:lnTo>
                    <a:pt x="5" y="11"/>
                  </a:lnTo>
                  <a:lnTo>
                    <a:pt x="4" y="11"/>
                  </a:lnTo>
                  <a:lnTo>
                    <a:pt x="4" y="12"/>
                  </a:lnTo>
                  <a:lnTo>
                    <a:pt x="3" y="14"/>
                  </a:lnTo>
                  <a:lnTo>
                    <a:pt x="3" y="15"/>
                  </a:lnTo>
                  <a:lnTo>
                    <a:pt x="2" y="15"/>
                  </a:lnTo>
                  <a:lnTo>
                    <a:pt x="2" y="17"/>
                  </a:lnTo>
                  <a:lnTo>
                    <a:pt x="2" y="17"/>
                  </a:lnTo>
                  <a:lnTo>
                    <a:pt x="2" y="18"/>
                  </a:lnTo>
                  <a:lnTo>
                    <a:pt x="2" y="18"/>
                  </a:lnTo>
                  <a:lnTo>
                    <a:pt x="1" y="19"/>
                  </a:lnTo>
                  <a:lnTo>
                    <a:pt x="1" y="19"/>
                  </a:lnTo>
                  <a:lnTo>
                    <a:pt x="1" y="20"/>
                  </a:lnTo>
                  <a:lnTo>
                    <a:pt x="0" y="20"/>
                  </a:lnTo>
                  <a:lnTo>
                    <a:pt x="1" y="21"/>
                  </a:lnTo>
                  <a:lnTo>
                    <a:pt x="1" y="22"/>
                  </a:lnTo>
                  <a:lnTo>
                    <a:pt x="2" y="22"/>
                  </a:lnTo>
                  <a:lnTo>
                    <a:pt x="2" y="22"/>
                  </a:lnTo>
                  <a:lnTo>
                    <a:pt x="3" y="22"/>
                  </a:lnTo>
                  <a:lnTo>
                    <a:pt x="4" y="22"/>
                  </a:lnTo>
                  <a:lnTo>
                    <a:pt x="7" y="22"/>
                  </a:lnTo>
                  <a:lnTo>
                    <a:pt x="7" y="22"/>
                  </a:lnTo>
                  <a:lnTo>
                    <a:pt x="8" y="21"/>
                  </a:lnTo>
                  <a:lnTo>
                    <a:pt x="9" y="20"/>
                  </a:lnTo>
                  <a:lnTo>
                    <a:pt x="9" y="19"/>
                  </a:lnTo>
                  <a:lnTo>
                    <a:pt x="10" y="19"/>
                  </a:lnTo>
                  <a:lnTo>
                    <a:pt x="10" y="20"/>
                  </a:lnTo>
                  <a:lnTo>
                    <a:pt x="10" y="20"/>
                  </a:lnTo>
                  <a:lnTo>
                    <a:pt x="10" y="21"/>
                  </a:lnTo>
                  <a:lnTo>
                    <a:pt x="10" y="22"/>
                  </a:lnTo>
                  <a:lnTo>
                    <a:pt x="11" y="20"/>
                  </a:lnTo>
                  <a:lnTo>
                    <a:pt x="12" y="20"/>
                  </a:lnTo>
                  <a:lnTo>
                    <a:pt x="11" y="21"/>
                  </a:lnTo>
                  <a:lnTo>
                    <a:pt x="11" y="22"/>
                  </a:lnTo>
                  <a:lnTo>
                    <a:pt x="10" y="22"/>
                  </a:lnTo>
                  <a:lnTo>
                    <a:pt x="10" y="22"/>
                  </a:lnTo>
                  <a:lnTo>
                    <a:pt x="10" y="24"/>
                  </a:lnTo>
                  <a:lnTo>
                    <a:pt x="10" y="24"/>
                  </a:lnTo>
                  <a:lnTo>
                    <a:pt x="9" y="26"/>
                  </a:lnTo>
                  <a:lnTo>
                    <a:pt x="9" y="27"/>
                  </a:lnTo>
                  <a:lnTo>
                    <a:pt x="10" y="26"/>
                  </a:lnTo>
                  <a:lnTo>
                    <a:pt x="10" y="27"/>
                  </a:lnTo>
                  <a:lnTo>
                    <a:pt x="12" y="26"/>
                  </a:lnTo>
                  <a:lnTo>
                    <a:pt x="12" y="26"/>
                  </a:lnTo>
                  <a:lnTo>
                    <a:pt x="12" y="26"/>
                  </a:lnTo>
                  <a:lnTo>
                    <a:pt x="13" y="24"/>
                  </a:lnTo>
                  <a:lnTo>
                    <a:pt x="13" y="24"/>
                  </a:lnTo>
                  <a:lnTo>
                    <a:pt x="13" y="23"/>
                  </a:lnTo>
                  <a:lnTo>
                    <a:pt x="13" y="24"/>
                  </a:lnTo>
                  <a:lnTo>
                    <a:pt x="14" y="24"/>
                  </a:lnTo>
                  <a:lnTo>
                    <a:pt x="15" y="24"/>
                  </a:lnTo>
                  <a:lnTo>
                    <a:pt x="15" y="23"/>
                  </a:lnTo>
                  <a:lnTo>
                    <a:pt x="15" y="23"/>
                  </a:lnTo>
                  <a:lnTo>
                    <a:pt x="16" y="23"/>
                  </a:lnTo>
                  <a:lnTo>
                    <a:pt x="16" y="22"/>
                  </a:lnTo>
                  <a:lnTo>
                    <a:pt x="16" y="22"/>
                  </a:lnTo>
                  <a:lnTo>
                    <a:pt x="17" y="21"/>
                  </a:lnTo>
                  <a:lnTo>
                    <a:pt x="17" y="19"/>
                  </a:lnTo>
                  <a:lnTo>
                    <a:pt x="17" y="18"/>
                  </a:lnTo>
                  <a:lnTo>
                    <a:pt x="19" y="18"/>
                  </a:lnTo>
                  <a:lnTo>
                    <a:pt x="19" y="1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2" name="Freeform 391"/>
            <p:cNvSpPr>
              <a:spLocks/>
            </p:cNvSpPr>
            <p:nvPr/>
          </p:nvSpPr>
          <p:spPr bwMode="auto">
            <a:xfrm>
              <a:off x="5869639" y="1918813"/>
              <a:ext cx="20442" cy="14516"/>
            </a:xfrm>
            <a:custGeom>
              <a:avLst/>
              <a:gdLst/>
              <a:ahLst/>
              <a:cxnLst>
                <a:cxn ang="0">
                  <a:pos x="4" y="4"/>
                </a:cxn>
                <a:cxn ang="0">
                  <a:pos x="6" y="1"/>
                </a:cxn>
                <a:cxn ang="0">
                  <a:pos x="4" y="1"/>
                </a:cxn>
                <a:cxn ang="0">
                  <a:pos x="3" y="1"/>
                </a:cxn>
                <a:cxn ang="0">
                  <a:pos x="3" y="1"/>
                </a:cxn>
                <a:cxn ang="0">
                  <a:pos x="3" y="1"/>
                </a:cxn>
                <a:cxn ang="0">
                  <a:pos x="3" y="1"/>
                </a:cxn>
                <a:cxn ang="0">
                  <a:pos x="3" y="0"/>
                </a:cxn>
                <a:cxn ang="0">
                  <a:pos x="3" y="0"/>
                </a:cxn>
                <a:cxn ang="0">
                  <a:pos x="1" y="0"/>
                </a:cxn>
                <a:cxn ang="0">
                  <a:pos x="1" y="0"/>
                </a:cxn>
                <a:cxn ang="0">
                  <a:pos x="0" y="0"/>
                </a:cxn>
                <a:cxn ang="0">
                  <a:pos x="1" y="1"/>
                </a:cxn>
                <a:cxn ang="0">
                  <a:pos x="1" y="1"/>
                </a:cxn>
                <a:cxn ang="0">
                  <a:pos x="2" y="1"/>
                </a:cxn>
                <a:cxn ang="0">
                  <a:pos x="2" y="1"/>
                </a:cxn>
                <a:cxn ang="0">
                  <a:pos x="2" y="2"/>
                </a:cxn>
                <a:cxn ang="0">
                  <a:pos x="1" y="1"/>
                </a:cxn>
                <a:cxn ang="0">
                  <a:pos x="1" y="2"/>
                </a:cxn>
                <a:cxn ang="0">
                  <a:pos x="3" y="5"/>
                </a:cxn>
                <a:cxn ang="0">
                  <a:pos x="4" y="4"/>
                </a:cxn>
              </a:cxnLst>
              <a:rect l="0" t="0" r="r" b="b"/>
              <a:pathLst>
                <a:path w="6" h="5">
                  <a:moveTo>
                    <a:pt x="4" y="4"/>
                  </a:moveTo>
                  <a:lnTo>
                    <a:pt x="6" y="1"/>
                  </a:lnTo>
                  <a:lnTo>
                    <a:pt x="4" y="1"/>
                  </a:lnTo>
                  <a:lnTo>
                    <a:pt x="3" y="1"/>
                  </a:lnTo>
                  <a:lnTo>
                    <a:pt x="3" y="1"/>
                  </a:lnTo>
                  <a:lnTo>
                    <a:pt x="3" y="1"/>
                  </a:lnTo>
                  <a:lnTo>
                    <a:pt x="3" y="1"/>
                  </a:lnTo>
                  <a:lnTo>
                    <a:pt x="3" y="0"/>
                  </a:lnTo>
                  <a:lnTo>
                    <a:pt x="3" y="0"/>
                  </a:lnTo>
                  <a:lnTo>
                    <a:pt x="1" y="0"/>
                  </a:lnTo>
                  <a:lnTo>
                    <a:pt x="1" y="0"/>
                  </a:lnTo>
                  <a:lnTo>
                    <a:pt x="0" y="0"/>
                  </a:lnTo>
                  <a:lnTo>
                    <a:pt x="1" y="1"/>
                  </a:lnTo>
                  <a:lnTo>
                    <a:pt x="1" y="1"/>
                  </a:lnTo>
                  <a:lnTo>
                    <a:pt x="2" y="1"/>
                  </a:lnTo>
                  <a:lnTo>
                    <a:pt x="2" y="1"/>
                  </a:lnTo>
                  <a:lnTo>
                    <a:pt x="2" y="2"/>
                  </a:lnTo>
                  <a:lnTo>
                    <a:pt x="1" y="1"/>
                  </a:lnTo>
                  <a:lnTo>
                    <a:pt x="1" y="2"/>
                  </a:lnTo>
                  <a:lnTo>
                    <a:pt x="3" y="5"/>
                  </a:lnTo>
                  <a:lnTo>
                    <a:pt x="4"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3" name="Freeform 392"/>
            <p:cNvSpPr>
              <a:spLocks/>
            </p:cNvSpPr>
            <p:nvPr/>
          </p:nvSpPr>
          <p:spPr bwMode="auto">
            <a:xfrm>
              <a:off x="5164395" y="1541401"/>
              <a:ext cx="6814" cy="52257"/>
            </a:xfrm>
            <a:custGeom>
              <a:avLst/>
              <a:gdLst/>
              <a:ahLst/>
              <a:cxnLst>
                <a:cxn ang="0">
                  <a:pos x="2" y="18"/>
                </a:cxn>
                <a:cxn ang="0">
                  <a:pos x="2" y="5"/>
                </a:cxn>
                <a:cxn ang="0">
                  <a:pos x="2" y="4"/>
                </a:cxn>
                <a:cxn ang="0">
                  <a:pos x="0" y="0"/>
                </a:cxn>
                <a:cxn ang="0">
                  <a:pos x="0" y="3"/>
                </a:cxn>
                <a:cxn ang="0">
                  <a:pos x="1" y="4"/>
                </a:cxn>
                <a:cxn ang="0">
                  <a:pos x="0" y="4"/>
                </a:cxn>
                <a:cxn ang="0">
                  <a:pos x="2" y="18"/>
                </a:cxn>
              </a:cxnLst>
              <a:rect l="0" t="0" r="r" b="b"/>
              <a:pathLst>
                <a:path w="2" h="18">
                  <a:moveTo>
                    <a:pt x="2" y="18"/>
                  </a:moveTo>
                  <a:lnTo>
                    <a:pt x="2" y="5"/>
                  </a:lnTo>
                  <a:lnTo>
                    <a:pt x="2" y="4"/>
                  </a:lnTo>
                  <a:lnTo>
                    <a:pt x="0" y="0"/>
                  </a:lnTo>
                  <a:lnTo>
                    <a:pt x="0" y="3"/>
                  </a:lnTo>
                  <a:lnTo>
                    <a:pt x="1" y="4"/>
                  </a:lnTo>
                  <a:lnTo>
                    <a:pt x="0" y="4"/>
                  </a:lnTo>
                  <a:lnTo>
                    <a:pt x="2" y="1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4" name="Freeform 393"/>
            <p:cNvSpPr>
              <a:spLocks/>
            </p:cNvSpPr>
            <p:nvPr/>
          </p:nvSpPr>
          <p:spPr bwMode="auto">
            <a:xfrm>
              <a:off x="5787871" y="1971070"/>
              <a:ext cx="44291" cy="31935"/>
            </a:xfrm>
            <a:custGeom>
              <a:avLst/>
              <a:gdLst/>
              <a:ahLst/>
              <a:cxnLst>
                <a:cxn ang="0">
                  <a:pos x="7" y="9"/>
                </a:cxn>
                <a:cxn ang="0">
                  <a:pos x="8" y="9"/>
                </a:cxn>
                <a:cxn ang="0">
                  <a:pos x="8" y="9"/>
                </a:cxn>
                <a:cxn ang="0">
                  <a:pos x="8" y="8"/>
                </a:cxn>
                <a:cxn ang="0">
                  <a:pos x="9" y="6"/>
                </a:cxn>
                <a:cxn ang="0">
                  <a:pos x="9" y="8"/>
                </a:cxn>
                <a:cxn ang="0">
                  <a:pos x="10" y="6"/>
                </a:cxn>
                <a:cxn ang="0">
                  <a:pos x="11" y="5"/>
                </a:cxn>
                <a:cxn ang="0">
                  <a:pos x="12" y="5"/>
                </a:cxn>
                <a:cxn ang="0">
                  <a:pos x="13" y="5"/>
                </a:cxn>
                <a:cxn ang="0">
                  <a:pos x="13" y="4"/>
                </a:cxn>
                <a:cxn ang="0">
                  <a:pos x="13" y="2"/>
                </a:cxn>
                <a:cxn ang="0">
                  <a:pos x="12" y="2"/>
                </a:cxn>
                <a:cxn ang="0">
                  <a:pos x="11" y="1"/>
                </a:cxn>
                <a:cxn ang="0">
                  <a:pos x="10" y="2"/>
                </a:cxn>
                <a:cxn ang="0">
                  <a:pos x="11" y="2"/>
                </a:cxn>
                <a:cxn ang="0">
                  <a:pos x="10" y="3"/>
                </a:cxn>
                <a:cxn ang="0">
                  <a:pos x="9" y="5"/>
                </a:cxn>
                <a:cxn ang="0">
                  <a:pos x="9" y="5"/>
                </a:cxn>
                <a:cxn ang="0">
                  <a:pos x="9" y="5"/>
                </a:cxn>
                <a:cxn ang="0">
                  <a:pos x="9" y="3"/>
                </a:cxn>
                <a:cxn ang="0">
                  <a:pos x="9" y="2"/>
                </a:cxn>
                <a:cxn ang="0">
                  <a:pos x="9" y="2"/>
                </a:cxn>
                <a:cxn ang="0">
                  <a:pos x="9" y="2"/>
                </a:cxn>
                <a:cxn ang="0">
                  <a:pos x="9" y="0"/>
                </a:cxn>
                <a:cxn ang="0">
                  <a:pos x="8" y="0"/>
                </a:cxn>
                <a:cxn ang="0">
                  <a:pos x="7" y="1"/>
                </a:cxn>
                <a:cxn ang="0">
                  <a:pos x="7" y="3"/>
                </a:cxn>
                <a:cxn ang="0">
                  <a:pos x="7" y="3"/>
                </a:cxn>
                <a:cxn ang="0">
                  <a:pos x="7" y="5"/>
                </a:cxn>
                <a:cxn ang="0">
                  <a:pos x="5" y="6"/>
                </a:cxn>
                <a:cxn ang="0">
                  <a:pos x="5" y="6"/>
                </a:cxn>
                <a:cxn ang="0">
                  <a:pos x="4" y="7"/>
                </a:cxn>
                <a:cxn ang="0">
                  <a:pos x="3" y="8"/>
                </a:cxn>
                <a:cxn ang="0">
                  <a:pos x="2" y="8"/>
                </a:cxn>
                <a:cxn ang="0">
                  <a:pos x="2" y="9"/>
                </a:cxn>
                <a:cxn ang="0">
                  <a:pos x="2" y="9"/>
                </a:cxn>
                <a:cxn ang="0">
                  <a:pos x="1" y="9"/>
                </a:cxn>
                <a:cxn ang="0">
                  <a:pos x="0" y="9"/>
                </a:cxn>
                <a:cxn ang="0">
                  <a:pos x="0" y="11"/>
                </a:cxn>
                <a:cxn ang="0">
                  <a:pos x="0" y="11"/>
                </a:cxn>
                <a:cxn ang="0">
                  <a:pos x="2" y="11"/>
                </a:cxn>
                <a:cxn ang="0">
                  <a:pos x="2" y="9"/>
                </a:cxn>
                <a:cxn ang="0">
                  <a:pos x="3" y="9"/>
                </a:cxn>
                <a:cxn ang="0">
                  <a:pos x="3" y="11"/>
                </a:cxn>
                <a:cxn ang="0">
                  <a:pos x="5" y="9"/>
                </a:cxn>
                <a:cxn ang="0">
                  <a:pos x="7" y="7"/>
                </a:cxn>
                <a:cxn ang="0">
                  <a:pos x="7" y="8"/>
                </a:cxn>
                <a:cxn ang="0">
                  <a:pos x="7" y="9"/>
                </a:cxn>
              </a:cxnLst>
              <a:rect l="0" t="0" r="r" b="b"/>
              <a:pathLst>
                <a:path w="13" h="11">
                  <a:moveTo>
                    <a:pt x="7" y="9"/>
                  </a:moveTo>
                  <a:lnTo>
                    <a:pt x="8" y="9"/>
                  </a:lnTo>
                  <a:lnTo>
                    <a:pt x="8" y="9"/>
                  </a:lnTo>
                  <a:lnTo>
                    <a:pt x="8" y="8"/>
                  </a:lnTo>
                  <a:lnTo>
                    <a:pt x="9" y="6"/>
                  </a:lnTo>
                  <a:lnTo>
                    <a:pt x="9" y="8"/>
                  </a:lnTo>
                  <a:lnTo>
                    <a:pt x="10" y="6"/>
                  </a:lnTo>
                  <a:lnTo>
                    <a:pt x="11" y="5"/>
                  </a:lnTo>
                  <a:lnTo>
                    <a:pt x="12" y="5"/>
                  </a:lnTo>
                  <a:lnTo>
                    <a:pt x="13" y="5"/>
                  </a:lnTo>
                  <a:lnTo>
                    <a:pt x="13" y="4"/>
                  </a:lnTo>
                  <a:lnTo>
                    <a:pt x="13" y="2"/>
                  </a:lnTo>
                  <a:lnTo>
                    <a:pt x="12" y="2"/>
                  </a:lnTo>
                  <a:lnTo>
                    <a:pt x="11" y="1"/>
                  </a:lnTo>
                  <a:lnTo>
                    <a:pt x="10" y="2"/>
                  </a:lnTo>
                  <a:lnTo>
                    <a:pt x="11" y="2"/>
                  </a:lnTo>
                  <a:lnTo>
                    <a:pt x="10" y="3"/>
                  </a:lnTo>
                  <a:lnTo>
                    <a:pt x="9" y="5"/>
                  </a:lnTo>
                  <a:lnTo>
                    <a:pt x="9" y="5"/>
                  </a:lnTo>
                  <a:lnTo>
                    <a:pt x="9" y="5"/>
                  </a:lnTo>
                  <a:lnTo>
                    <a:pt x="9" y="3"/>
                  </a:lnTo>
                  <a:lnTo>
                    <a:pt x="9" y="2"/>
                  </a:lnTo>
                  <a:lnTo>
                    <a:pt x="9" y="2"/>
                  </a:lnTo>
                  <a:lnTo>
                    <a:pt x="9" y="2"/>
                  </a:lnTo>
                  <a:lnTo>
                    <a:pt x="9" y="0"/>
                  </a:lnTo>
                  <a:lnTo>
                    <a:pt x="8" y="0"/>
                  </a:lnTo>
                  <a:lnTo>
                    <a:pt x="7" y="1"/>
                  </a:lnTo>
                  <a:lnTo>
                    <a:pt x="7" y="3"/>
                  </a:lnTo>
                  <a:lnTo>
                    <a:pt x="7" y="3"/>
                  </a:lnTo>
                  <a:lnTo>
                    <a:pt x="7" y="5"/>
                  </a:lnTo>
                  <a:lnTo>
                    <a:pt x="5" y="6"/>
                  </a:lnTo>
                  <a:lnTo>
                    <a:pt x="5" y="6"/>
                  </a:lnTo>
                  <a:lnTo>
                    <a:pt x="4" y="7"/>
                  </a:lnTo>
                  <a:lnTo>
                    <a:pt x="3" y="8"/>
                  </a:lnTo>
                  <a:lnTo>
                    <a:pt x="2" y="8"/>
                  </a:lnTo>
                  <a:lnTo>
                    <a:pt x="2" y="9"/>
                  </a:lnTo>
                  <a:lnTo>
                    <a:pt x="2" y="9"/>
                  </a:lnTo>
                  <a:lnTo>
                    <a:pt x="1" y="9"/>
                  </a:lnTo>
                  <a:lnTo>
                    <a:pt x="0" y="9"/>
                  </a:lnTo>
                  <a:lnTo>
                    <a:pt x="0" y="11"/>
                  </a:lnTo>
                  <a:lnTo>
                    <a:pt x="0" y="11"/>
                  </a:lnTo>
                  <a:lnTo>
                    <a:pt x="2" y="11"/>
                  </a:lnTo>
                  <a:lnTo>
                    <a:pt x="2" y="9"/>
                  </a:lnTo>
                  <a:lnTo>
                    <a:pt x="3" y="9"/>
                  </a:lnTo>
                  <a:lnTo>
                    <a:pt x="3" y="11"/>
                  </a:lnTo>
                  <a:lnTo>
                    <a:pt x="5" y="9"/>
                  </a:lnTo>
                  <a:lnTo>
                    <a:pt x="7" y="7"/>
                  </a:lnTo>
                  <a:lnTo>
                    <a:pt x="7" y="8"/>
                  </a:lnTo>
                  <a:lnTo>
                    <a:pt x="7"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5" name="Freeform 394"/>
            <p:cNvSpPr>
              <a:spLocks/>
            </p:cNvSpPr>
            <p:nvPr/>
          </p:nvSpPr>
          <p:spPr bwMode="auto">
            <a:xfrm>
              <a:off x="5835569" y="1942039"/>
              <a:ext cx="20442" cy="23225"/>
            </a:xfrm>
            <a:custGeom>
              <a:avLst/>
              <a:gdLst/>
              <a:ahLst/>
              <a:cxnLst>
                <a:cxn ang="0">
                  <a:pos x="0" y="8"/>
                </a:cxn>
                <a:cxn ang="0">
                  <a:pos x="1" y="8"/>
                </a:cxn>
                <a:cxn ang="0">
                  <a:pos x="1" y="8"/>
                </a:cxn>
                <a:cxn ang="0">
                  <a:pos x="3" y="8"/>
                </a:cxn>
                <a:cxn ang="0">
                  <a:pos x="3" y="6"/>
                </a:cxn>
                <a:cxn ang="0">
                  <a:pos x="4" y="6"/>
                </a:cxn>
                <a:cxn ang="0">
                  <a:pos x="4" y="7"/>
                </a:cxn>
                <a:cxn ang="0">
                  <a:pos x="6" y="6"/>
                </a:cxn>
                <a:cxn ang="0">
                  <a:pos x="6" y="4"/>
                </a:cxn>
                <a:cxn ang="0">
                  <a:pos x="6" y="3"/>
                </a:cxn>
                <a:cxn ang="0">
                  <a:pos x="6" y="2"/>
                </a:cxn>
                <a:cxn ang="0">
                  <a:pos x="6" y="0"/>
                </a:cxn>
                <a:cxn ang="0">
                  <a:pos x="5" y="0"/>
                </a:cxn>
                <a:cxn ang="0">
                  <a:pos x="4" y="1"/>
                </a:cxn>
                <a:cxn ang="0">
                  <a:pos x="4" y="0"/>
                </a:cxn>
                <a:cxn ang="0">
                  <a:pos x="4" y="1"/>
                </a:cxn>
                <a:cxn ang="0">
                  <a:pos x="4" y="2"/>
                </a:cxn>
                <a:cxn ang="0">
                  <a:pos x="3" y="1"/>
                </a:cxn>
                <a:cxn ang="0">
                  <a:pos x="2" y="1"/>
                </a:cxn>
                <a:cxn ang="0">
                  <a:pos x="3" y="2"/>
                </a:cxn>
                <a:cxn ang="0">
                  <a:pos x="2" y="3"/>
                </a:cxn>
                <a:cxn ang="0">
                  <a:pos x="2" y="3"/>
                </a:cxn>
                <a:cxn ang="0">
                  <a:pos x="1" y="4"/>
                </a:cxn>
                <a:cxn ang="0">
                  <a:pos x="1" y="4"/>
                </a:cxn>
                <a:cxn ang="0">
                  <a:pos x="1" y="4"/>
                </a:cxn>
                <a:cxn ang="0">
                  <a:pos x="2" y="4"/>
                </a:cxn>
                <a:cxn ang="0">
                  <a:pos x="1" y="5"/>
                </a:cxn>
                <a:cxn ang="0">
                  <a:pos x="1" y="5"/>
                </a:cxn>
                <a:cxn ang="0">
                  <a:pos x="0" y="5"/>
                </a:cxn>
                <a:cxn ang="0">
                  <a:pos x="1" y="6"/>
                </a:cxn>
                <a:cxn ang="0">
                  <a:pos x="2" y="6"/>
                </a:cxn>
                <a:cxn ang="0">
                  <a:pos x="1" y="7"/>
                </a:cxn>
                <a:cxn ang="0">
                  <a:pos x="0" y="8"/>
                </a:cxn>
              </a:cxnLst>
              <a:rect l="0" t="0" r="r" b="b"/>
              <a:pathLst>
                <a:path w="6" h="8">
                  <a:moveTo>
                    <a:pt x="0" y="8"/>
                  </a:moveTo>
                  <a:lnTo>
                    <a:pt x="1" y="8"/>
                  </a:lnTo>
                  <a:lnTo>
                    <a:pt x="1" y="8"/>
                  </a:lnTo>
                  <a:lnTo>
                    <a:pt x="3" y="8"/>
                  </a:lnTo>
                  <a:lnTo>
                    <a:pt x="3" y="6"/>
                  </a:lnTo>
                  <a:lnTo>
                    <a:pt x="4" y="6"/>
                  </a:lnTo>
                  <a:lnTo>
                    <a:pt x="4" y="7"/>
                  </a:lnTo>
                  <a:lnTo>
                    <a:pt x="6" y="6"/>
                  </a:lnTo>
                  <a:lnTo>
                    <a:pt x="6" y="4"/>
                  </a:lnTo>
                  <a:lnTo>
                    <a:pt x="6" y="3"/>
                  </a:lnTo>
                  <a:lnTo>
                    <a:pt x="6" y="2"/>
                  </a:lnTo>
                  <a:lnTo>
                    <a:pt x="6" y="0"/>
                  </a:lnTo>
                  <a:lnTo>
                    <a:pt x="5" y="0"/>
                  </a:lnTo>
                  <a:lnTo>
                    <a:pt x="4" y="1"/>
                  </a:lnTo>
                  <a:lnTo>
                    <a:pt x="4" y="0"/>
                  </a:lnTo>
                  <a:lnTo>
                    <a:pt x="4" y="1"/>
                  </a:lnTo>
                  <a:lnTo>
                    <a:pt x="4" y="2"/>
                  </a:lnTo>
                  <a:lnTo>
                    <a:pt x="3" y="1"/>
                  </a:lnTo>
                  <a:lnTo>
                    <a:pt x="2" y="1"/>
                  </a:lnTo>
                  <a:lnTo>
                    <a:pt x="3" y="2"/>
                  </a:lnTo>
                  <a:lnTo>
                    <a:pt x="2" y="3"/>
                  </a:lnTo>
                  <a:lnTo>
                    <a:pt x="2" y="3"/>
                  </a:lnTo>
                  <a:lnTo>
                    <a:pt x="1" y="4"/>
                  </a:lnTo>
                  <a:lnTo>
                    <a:pt x="1" y="4"/>
                  </a:lnTo>
                  <a:lnTo>
                    <a:pt x="1" y="4"/>
                  </a:lnTo>
                  <a:lnTo>
                    <a:pt x="2" y="4"/>
                  </a:lnTo>
                  <a:lnTo>
                    <a:pt x="1" y="5"/>
                  </a:lnTo>
                  <a:lnTo>
                    <a:pt x="1" y="5"/>
                  </a:lnTo>
                  <a:lnTo>
                    <a:pt x="0" y="5"/>
                  </a:lnTo>
                  <a:lnTo>
                    <a:pt x="1" y="6"/>
                  </a:lnTo>
                  <a:lnTo>
                    <a:pt x="2" y="6"/>
                  </a:lnTo>
                  <a:lnTo>
                    <a:pt x="1" y="7"/>
                  </a:lnTo>
                  <a:lnTo>
                    <a:pt x="0"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6" name="Freeform 395"/>
            <p:cNvSpPr>
              <a:spLocks/>
            </p:cNvSpPr>
            <p:nvPr/>
          </p:nvSpPr>
          <p:spPr bwMode="auto">
            <a:xfrm>
              <a:off x="5886674" y="1913007"/>
              <a:ext cx="10221" cy="8710"/>
            </a:xfrm>
            <a:custGeom>
              <a:avLst/>
              <a:gdLst/>
              <a:ahLst/>
              <a:cxnLst>
                <a:cxn ang="0">
                  <a:pos x="2" y="3"/>
                </a:cxn>
                <a:cxn ang="0">
                  <a:pos x="3" y="2"/>
                </a:cxn>
                <a:cxn ang="0">
                  <a:pos x="2" y="1"/>
                </a:cxn>
                <a:cxn ang="0">
                  <a:pos x="2" y="1"/>
                </a:cxn>
                <a:cxn ang="0">
                  <a:pos x="2" y="0"/>
                </a:cxn>
                <a:cxn ang="0">
                  <a:pos x="2" y="0"/>
                </a:cxn>
                <a:cxn ang="0">
                  <a:pos x="2" y="1"/>
                </a:cxn>
                <a:cxn ang="0">
                  <a:pos x="1" y="0"/>
                </a:cxn>
                <a:cxn ang="0">
                  <a:pos x="1" y="0"/>
                </a:cxn>
                <a:cxn ang="0">
                  <a:pos x="0" y="0"/>
                </a:cxn>
                <a:cxn ang="0">
                  <a:pos x="2" y="2"/>
                </a:cxn>
                <a:cxn ang="0">
                  <a:pos x="2" y="3"/>
                </a:cxn>
              </a:cxnLst>
              <a:rect l="0" t="0" r="r" b="b"/>
              <a:pathLst>
                <a:path w="3" h="3">
                  <a:moveTo>
                    <a:pt x="2" y="3"/>
                  </a:moveTo>
                  <a:lnTo>
                    <a:pt x="3" y="2"/>
                  </a:lnTo>
                  <a:lnTo>
                    <a:pt x="2" y="1"/>
                  </a:lnTo>
                  <a:lnTo>
                    <a:pt x="2" y="1"/>
                  </a:lnTo>
                  <a:lnTo>
                    <a:pt x="2" y="0"/>
                  </a:lnTo>
                  <a:lnTo>
                    <a:pt x="2" y="0"/>
                  </a:lnTo>
                  <a:lnTo>
                    <a:pt x="2" y="1"/>
                  </a:lnTo>
                  <a:lnTo>
                    <a:pt x="1" y="0"/>
                  </a:lnTo>
                  <a:lnTo>
                    <a:pt x="1" y="0"/>
                  </a:lnTo>
                  <a:lnTo>
                    <a:pt x="0" y="0"/>
                  </a:lnTo>
                  <a:lnTo>
                    <a:pt x="2" y="2"/>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7" name="Freeform 396"/>
            <p:cNvSpPr>
              <a:spLocks/>
            </p:cNvSpPr>
            <p:nvPr/>
          </p:nvSpPr>
          <p:spPr bwMode="auto">
            <a:xfrm>
              <a:off x="6527185" y="1526885"/>
              <a:ext cx="289593" cy="229351"/>
            </a:xfrm>
            <a:custGeom>
              <a:avLst/>
              <a:gdLst/>
              <a:ahLst/>
              <a:cxnLst>
                <a:cxn ang="0">
                  <a:pos x="6" y="71"/>
                </a:cxn>
                <a:cxn ang="0">
                  <a:pos x="6" y="72"/>
                </a:cxn>
                <a:cxn ang="0">
                  <a:pos x="4" y="77"/>
                </a:cxn>
                <a:cxn ang="0">
                  <a:pos x="10" y="78"/>
                </a:cxn>
                <a:cxn ang="0">
                  <a:pos x="17" y="79"/>
                </a:cxn>
                <a:cxn ang="0">
                  <a:pos x="19" y="75"/>
                </a:cxn>
                <a:cxn ang="0">
                  <a:pos x="21" y="74"/>
                </a:cxn>
                <a:cxn ang="0">
                  <a:pos x="20" y="69"/>
                </a:cxn>
                <a:cxn ang="0">
                  <a:pos x="22" y="70"/>
                </a:cxn>
                <a:cxn ang="0">
                  <a:pos x="22" y="66"/>
                </a:cxn>
                <a:cxn ang="0">
                  <a:pos x="21" y="62"/>
                </a:cxn>
                <a:cxn ang="0">
                  <a:pos x="25" y="65"/>
                </a:cxn>
                <a:cxn ang="0">
                  <a:pos x="27" y="63"/>
                </a:cxn>
                <a:cxn ang="0">
                  <a:pos x="28" y="60"/>
                </a:cxn>
                <a:cxn ang="0">
                  <a:pos x="28" y="56"/>
                </a:cxn>
                <a:cxn ang="0">
                  <a:pos x="29" y="54"/>
                </a:cxn>
                <a:cxn ang="0">
                  <a:pos x="30" y="52"/>
                </a:cxn>
                <a:cxn ang="0">
                  <a:pos x="32" y="49"/>
                </a:cxn>
                <a:cxn ang="0">
                  <a:pos x="36" y="49"/>
                </a:cxn>
                <a:cxn ang="0">
                  <a:pos x="38" y="43"/>
                </a:cxn>
                <a:cxn ang="0">
                  <a:pos x="42" y="43"/>
                </a:cxn>
                <a:cxn ang="0">
                  <a:pos x="53" y="31"/>
                </a:cxn>
                <a:cxn ang="0">
                  <a:pos x="56" y="31"/>
                </a:cxn>
                <a:cxn ang="0">
                  <a:pos x="64" y="26"/>
                </a:cxn>
                <a:cxn ang="0">
                  <a:pos x="71" y="23"/>
                </a:cxn>
                <a:cxn ang="0">
                  <a:pos x="79" y="18"/>
                </a:cxn>
                <a:cxn ang="0">
                  <a:pos x="85" y="11"/>
                </a:cxn>
                <a:cxn ang="0">
                  <a:pos x="83" y="5"/>
                </a:cxn>
                <a:cxn ang="0">
                  <a:pos x="79" y="0"/>
                </a:cxn>
                <a:cxn ang="0">
                  <a:pos x="71" y="2"/>
                </a:cxn>
                <a:cxn ang="0">
                  <a:pos x="67" y="6"/>
                </a:cxn>
                <a:cxn ang="0">
                  <a:pos x="64" y="12"/>
                </a:cxn>
                <a:cxn ang="0">
                  <a:pos x="58" y="15"/>
                </a:cxn>
                <a:cxn ang="0">
                  <a:pos x="55" y="15"/>
                </a:cxn>
                <a:cxn ang="0">
                  <a:pos x="47" y="16"/>
                </a:cxn>
                <a:cxn ang="0">
                  <a:pos x="41" y="16"/>
                </a:cxn>
                <a:cxn ang="0">
                  <a:pos x="41" y="21"/>
                </a:cxn>
                <a:cxn ang="0">
                  <a:pos x="38" y="20"/>
                </a:cxn>
                <a:cxn ang="0">
                  <a:pos x="28" y="27"/>
                </a:cxn>
                <a:cxn ang="0">
                  <a:pos x="24" y="32"/>
                </a:cxn>
                <a:cxn ang="0">
                  <a:pos x="21" y="38"/>
                </a:cxn>
                <a:cxn ang="0">
                  <a:pos x="13" y="43"/>
                </a:cxn>
                <a:cxn ang="0">
                  <a:pos x="10" y="42"/>
                </a:cxn>
                <a:cxn ang="0">
                  <a:pos x="12" y="45"/>
                </a:cxn>
                <a:cxn ang="0">
                  <a:pos x="11" y="49"/>
                </a:cxn>
                <a:cxn ang="0">
                  <a:pos x="17" y="51"/>
                </a:cxn>
                <a:cxn ang="0">
                  <a:pos x="10" y="52"/>
                </a:cxn>
                <a:cxn ang="0">
                  <a:pos x="12" y="56"/>
                </a:cxn>
                <a:cxn ang="0">
                  <a:pos x="9" y="60"/>
                </a:cxn>
                <a:cxn ang="0">
                  <a:pos x="12" y="64"/>
                </a:cxn>
                <a:cxn ang="0">
                  <a:pos x="6" y="65"/>
                </a:cxn>
                <a:cxn ang="0">
                  <a:pos x="0" y="69"/>
                </a:cxn>
              </a:cxnLst>
              <a:rect l="0" t="0" r="r" b="b"/>
              <a:pathLst>
                <a:path w="85" h="79">
                  <a:moveTo>
                    <a:pt x="2" y="71"/>
                  </a:moveTo>
                  <a:lnTo>
                    <a:pt x="2" y="72"/>
                  </a:lnTo>
                  <a:lnTo>
                    <a:pt x="4" y="73"/>
                  </a:lnTo>
                  <a:lnTo>
                    <a:pt x="6" y="71"/>
                  </a:lnTo>
                  <a:lnTo>
                    <a:pt x="6" y="71"/>
                  </a:lnTo>
                  <a:lnTo>
                    <a:pt x="7" y="71"/>
                  </a:lnTo>
                  <a:lnTo>
                    <a:pt x="8" y="71"/>
                  </a:lnTo>
                  <a:lnTo>
                    <a:pt x="8" y="71"/>
                  </a:lnTo>
                  <a:lnTo>
                    <a:pt x="6" y="72"/>
                  </a:lnTo>
                  <a:lnTo>
                    <a:pt x="6" y="72"/>
                  </a:lnTo>
                  <a:lnTo>
                    <a:pt x="4" y="74"/>
                  </a:lnTo>
                  <a:lnTo>
                    <a:pt x="3" y="74"/>
                  </a:lnTo>
                  <a:lnTo>
                    <a:pt x="3" y="75"/>
                  </a:lnTo>
                  <a:lnTo>
                    <a:pt x="4" y="76"/>
                  </a:lnTo>
                  <a:lnTo>
                    <a:pt x="4" y="77"/>
                  </a:lnTo>
                  <a:lnTo>
                    <a:pt x="2" y="78"/>
                  </a:lnTo>
                  <a:lnTo>
                    <a:pt x="4" y="78"/>
                  </a:lnTo>
                  <a:lnTo>
                    <a:pt x="6" y="76"/>
                  </a:lnTo>
                  <a:lnTo>
                    <a:pt x="8" y="76"/>
                  </a:lnTo>
                  <a:lnTo>
                    <a:pt x="10" y="78"/>
                  </a:lnTo>
                  <a:lnTo>
                    <a:pt x="12" y="78"/>
                  </a:lnTo>
                  <a:lnTo>
                    <a:pt x="13" y="79"/>
                  </a:lnTo>
                  <a:lnTo>
                    <a:pt x="15" y="78"/>
                  </a:lnTo>
                  <a:lnTo>
                    <a:pt x="16" y="79"/>
                  </a:lnTo>
                  <a:lnTo>
                    <a:pt x="17" y="79"/>
                  </a:lnTo>
                  <a:lnTo>
                    <a:pt x="17" y="78"/>
                  </a:lnTo>
                  <a:lnTo>
                    <a:pt x="18" y="78"/>
                  </a:lnTo>
                  <a:lnTo>
                    <a:pt x="19" y="77"/>
                  </a:lnTo>
                  <a:lnTo>
                    <a:pt x="20" y="76"/>
                  </a:lnTo>
                  <a:lnTo>
                    <a:pt x="19" y="75"/>
                  </a:lnTo>
                  <a:lnTo>
                    <a:pt x="18" y="74"/>
                  </a:lnTo>
                  <a:lnTo>
                    <a:pt x="17" y="71"/>
                  </a:lnTo>
                  <a:lnTo>
                    <a:pt x="19" y="72"/>
                  </a:lnTo>
                  <a:lnTo>
                    <a:pt x="19" y="73"/>
                  </a:lnTo>
                  <a:lnTo>
                    <a:pt x="21" y="74"/>
                  </a:lnTo>
                  <a:lnTo>
                    <a:pt x="21" y="73"/>
                  </a:lnTo>
                  <a:lnTo>
                    <a:pt x="21" y="73"/>
                  </a:lnTo>
                  <a:lnTo>
                    <a:pt x="21" y="72"/>
                  </a:lnTo>
                  <a:lnTo>
                    <a:pt x="21" y="71"/>
                  </a:lnTo>
                  <a:lnTo>
                    <a:pt x="20" y="69"/>
                  </a:lnTo>
                  <a:lnTo>
                    <a:pt x="18" y="69"/>
                  </a:lnTo>
                  <a:lnTo>
                    <a:pt x="17" y="68"/>
                  </a:lnTo>
                  <a:lnTo>
                    <a:pt x="18" y="67"/>
                  </a:lnTo>
                  <a:lnTo>
                    <a:pt x="21" y="68"/>
                  </a:lnTo>
                  <a:lnTo>
                    <a:pt x="22" y="70"/>
                  </a:lnTo>
                  <a:lnTo>
                    <a:pt x="23" y="70"/>
                  </a:lnTo>
                  <a:lnTo>
                    <a:pt x="23" y="67"/>
                  </a:lnTo>
                  <a:lnTo>
                    <a:pt x="23" y="67"/>
                  </a:lnTo>
                  <a:lnTo>
                    <a:pt x="24" y="67"/>
                  </a:lnTo>
                  <a:lnTo>
                    <a:pt x="22" y="66"/>
                  </a:lnTo>
                  <a:lnTo>
                    <a:pt x="22" y="65"/>
                  </a:lnTo>
                  <a:lnTo>
                    <a:pt x="21" y="64"/>
                  </a:lnTo>
                  <a:lnTo>
                    <a:pt x="20" y="64"/>
                  </a:lnTo>
                  <a:lnTo>
                    <a:pt x="21" y="64"/>
                  </a:lnTo>
                  <a:lnTo>
                    <a:pt x="21" y="62"/>
                  </a:lnTo>
                  <a:lnTo>
                    <a:pt x="21" y="60"/>
                  </a:lnTo>
                  <a:lnTo>
                    <a:pt x="24" y="64"/>
                  </a:lnTo>
                  <a:lnTo>
                    <a:pt x="24" y="64"/>
                  </a:lnTo>
                  <a:lnTo>
                    <a:pt x="24" y="65"/>
                  </a:lnTo>
                  <a:lnTo>
                    <a:pt x="25" y="65"/>
                  </a:lnTo>
                  <a:lnTo>
                    <a:pt x="25" y="64"/>
                  </a:lnTo>
                  <a:lnTo>
                    <a:pt x="25" y="63"/>
                  </a:lnTo>
                  <a:lnTo>
                    <a:pt x="26" y="64"/>
                  </a:lnTo>
                  <a:lnTo>
                    <a:pt x="27" y="63"/>
                  </a:lnTo>
                  <a:lnTo>
                    <a:pt x="27" y="63"/>
                  </a:lnTo>
                  <a:lnTo>
                    <a:pt x="26" y="61"/>
                  </a:lnTo>
                  <a:lnTo>
                    <a:pt x="27" y="61"/>
                  </a:lnTo>
                  <a:lnTo>
                    <a:pt x="28" y="62"/>
                  </a:lnTo>
                  <a:lnTo>
                    <a:pt x="28" y="60"/>
                  </a:lnTo>
                  <a:lnTo>
                    <a:pt x="28" y="60"/>
                  </a:lnTo>
                  <a:lnTo>
                    <a:pt x="28" y="60"/>
                  </a:lnTo>
                  <a:lnTo>
                    <a:pt x="27" y="56"/>
                  </a:lnTo>
                  <a:lnTo>
                    <a:pt x="25" y="55"/>
                  </a:lnTo>
                  <a:lnTo>
                    <a:pt x="25" y="53"/>
                  </a:lnTo>
                  <a:lnTo>
                    <a:pt x="28" y="56"/>
                  </a:lnTo>
                  <a:lnTo>
                    <a:pt x="28" y="57"/>
                  </a:lnTo>
                  <a:lnTo>
                    <a:pt x="29" y="56"/>
                  </a:lnTo>
                  <a:lnTo>
                    <a:pt x="30" y="56"/>
                  </a:lnTo>
                  <a:lnTo>
                    <a:pt x="29" y="55"/>
                  </a:lnTo>
                  <a:lnTo>
                    <a:pt x="29" y="54"/>
                  </a:lnTo>
                  <a:lnTo>
                    <a:pt x="31" y="55"/>
                  </a:lnTo>
                  <a:lnTo>
                    <a:pt x="30" y="54"/>
                  </a:lnTo>
                  <a:lnTo>
                    <a:pt x="30" y="53"/>
                  </a:lnTo>
                  <a:lnTo>
                    <a:pt x="30" y="53"/>
                  </a:lnTo>
                  <a:lnTo>
                    <a:pt x="30" y="52"/>
                  </a:lnTo>
                  <a:lnTo>
                    <a:pt x="31" y="52"/>
                  </a:lnTo>
                  <a:lnTo>
                    <a:pt x="35" y="54"/>
                  </a:lnTo>
                  <a:lnTo>
                    <a:pt x="33" y="52"/>
                  </a:lnTo>
                  <a:lnTo>
                    <a:pt x="32" y="50"/>
                  </a:lnTo>
                  <a:lnTo>
                    <a:pt x="32" y="49"/>
                  </a:lnTo>
                  <a:lnTo>
                    <a:pt x="33" y="50"/>
                  </a:lnTo>
                  <a:lnTo>
                    <a:pt x="35" y="51"/>
                  </a:lnTo>
                  <a:lnTo>
                    <a:pt x="36" y="51"/>
                  </a:lnTo>
                  <a:lnTo>
                    <a:pt x="36" y="50"/>
                  </a:lnTo>
                  <a:lnTo>
                    <a:pt x="36" y="49"/>
                  </a:lnTo>
                  <a:lnTo>
                    <a:pt x="39" y="46"/>
                  </a:lnTo>
                  <a:lnTo>
                    <a:pt x="39" y="45"/>
                  </a:lnTo>
                  <a:lnTo>
                    <a:pt x="38" y="45"/>
                  </a:lnTo>
                  <a:lnTo>
                    <a:pt x="37" y="45"/>
                  </a:lnTo>
                  <a:lnTo>
                    <a:pt x="38" y="43"/>
                  </a:lnTo>
                  <a:lnTo>
                    <a:pt x="38" y="43"/>
                  </a:lnTo>
                  <a:lnTo>
                    <a:pt x="39" y="43"/>
                  </a:lnTo>
                  <a:lnTo>
                    <a:pt x="39" y="44"/>
                  </a:lnTo>
                  <a:lnTo>
                    <a:pt x="40" y="43"/>
                  </a:lnTo>
                  <a:lnTo>
                    <a:pt x="42" y="43"/>
                  </a:lnTo>
                  <a:lnTo>
                    <a:pt x="47" y="36"/>
                  </a:lnTo>
                  <a:lnTo>
                    <a:pt x="48" y="37"/>
                  </a:lnTo>
                  <a:lnTo>
                    <a:pt x="49" y="35"/>
                  </a:lnTo>
                  <a:lnTo>
                    <a:pt x="51" y="34"/>
                  </a:lnTo>
                  <a:lnTo>
                    <a:pt x="53" y="31"/>
                  </a:lnTo>
                  <a:lnTo>
                    <a:pt x="54" y="31"/>
                  </a:lnTo>
                  <a:lnTo>
                    <a:pt x="54" y="31"/>
                  </a:lnTo>
                  <a:lnTo>
                    <a:pt x="54" y="29"/>
                  </a:lnTo>
                  <a:lnTo>
                    <a:pt x="55" y="29"/>
                  </a:lnTo>
                  <a:lnTo>
                    <a:pt x="56" y="31"/>
                  </a:lnTo>
                  <a:lnTo>
                    <a:pt x="57" y="31"/>
                  </a:lnTo>
                  <a:lnTo>
                    <a:pt x="62" y="27"/>
                  </a:lnTo>
                  <a:lnTo>
                    <a:pt x="63" y="26"/>
                  </a:lnTo>
                  <a:lnTo>
                    <a:pt x="63" y="27"/>
                  </a:lnTo>
                  <a:lnTo>
                    <a:pt x="64" y="26"/>
                  </a:lnTo>
                  <a:lnTo>
                    <a:pt x="64" y="25"/>
                  </a:lnTo>
                  <a:lnTo>
                    <a:pt x="65" y="24"/>
                  </a:lnTo>
                  <a:lnTo>
                    <a:pt x="68" y="23"/>
                  </a:lnTo>
                  <a:lnTo>
                    <a:pt x="68" y="23"/>
                  </a:lnTo>
                  <a:lnTo>
                    <a:pt x="71" y="23"/>
                  </a:lnTo>
                  <a:lnTo>
                    <a:pt x="71" y="23"/>
                  </a:lnTo>
                  <a:lnTo>
                    <a:pt x="74" y="22"/>
                  </a:lnTo>
                  <a:lnTo>
                    <a:pt x="78" y="18"/>
                  </a:lnTo>
                  <a:lnTo>
                    <a:pt x="79" y="18"/>
                  </a:lnTo>
                  <a:lnTo>
                    <a:pt x="79" y="18"/>
                  </a:lnTo>
                  <a:lnTo>
                    <a:pt x="81" y="19"/>
                  </a:lnTo>
                  <a:lnTo>
                    <a:pt x="80" y="17"/>
                  </a:lnTo>
                  <a:lnTo>
                    <a:pt x="83" y="13"/>
                  </a:lnTo>
                  <a:lnTo>
                    <a:pt x="85" y="12"/>
                  </a:lnTo>
                  <a:lnTo>
                    <a:pt x="85" y="11"/>
                  </a:lnTo>
                  <a:lnTo>
                    <a:pt x="83" y="11"/>
                  </a:lnTo>
                  <a:lnTo>
                    <a:pt x="84" y="9"/>
                  </a:lnTo>
                  <a:lnTo>
                    <a:pt x="85" y="9"/>
                  </a:lnTo>
                  <a:lnTo>
                    <a:pt x="85" y="7"/>
                  </a:lnTo>
                  <a:lnTo>
                    <a:pt x="83" y="5"/>
                  </a:lnTo>
                  <a:lnTo>
                    <a:pt x="84" y="3"/>
                  </a:lnTo>
                  <a:lnTo>
                    <a:pt x="83" y="2"/>
                  </a:lnTo>
                  <a:lnTo>
                    <a:pt x="82" y="2"/>
                  </a:lnTo>
                  <a:lnTo>
                    <a:pt x="82" y="1"/>
                  </a:lnTo>
                  <a:lnTo>
                    <a:pt x="79" y="0"/>
                  </a:lnTo>
                  <a:lnTo>
                    <a:pt x="75" y="0"/>
                  </a:lnTo>
                  <a:lnTo>
                    <a:pt x="73" y="2"/>
                  </a:lnTo>
                  <a:lnTo>
                    <a:pt x="71" y="1"/>
                  </a:lnTo>
                  <a:lnTo>
                    <a:pt x="71" y="2"/>
                  </a:lnTo>
                  <a:lnTo>
                    <a:pt x="71" y="2"/>
                  </a:lnTo>
                  <a:lnTo>
                    <a:pt x="70" y="4"/>
                  </a:lnTo>
                  <a:lnTo>
                    <a:pt x="69" y="4"/>
                  </a:lnTo>
                  <a:lnTo>
                    <a:pt x="68" y="5"/>
                  </a:lnTo>
                  <a:lnTo>
                    <a:pt x="68" y="5"/>
                  </a:lnTo>
                  <a:lnTo>
                    <a:pt x="67" y="6"/>
                  </a:lnTo>
                  <a:lnTo>
                    <a:pt x="67" y="9"/>
                  </a:lnTo>
                  <a:lnTo>
                    <a:pt x="67" y="10"/>
                  </a:lnTo>
                  <a:lnTo>
                    <a:pt x="66" y="11"/>
                  </a:lnTo>
                  <a:lnTo>
                    <a:pt x="64" y="10"/>
                  </a:lnTo>
                  <a:lnTo>
                    <a:pt x="64" y="12"/>
                  </a:lnTo>
                  <a:lnTo>
                    <a:pt x="62" y="12"/>
                  </a:lnTo>
                  <a:lnTo>
                    <a:pt x="60" y="14"/>
                  </a:lnTo>
                  <a:lnTo>
                    <a:pt x="59" y="14"/>
                  </a:lnTo>
                  <a:lnTo>
                    <a:pt x="59" y="15"/>
                  </a:lnTo>
                  <a:lnTo>
                    <a:pt x="58" y="15"/>
                  </a:lnTo>
                  <a:lnTo>
                    <a:pt x="57" y="16"/>
                  </a:lnTo>
                  <a:lnTo>
                    <a:pt x="57" y="16"/>
                  </a:lnTo>
                  <a:lnTo>
                    <a:pt x="57" y="16"/>
                  </a:lnTo>
                  <a:lnTo>
                    <a:pt x="56" y="15"/>
                  </a:lnTo>
                  <a:lnTo>
                    <a:pt x="55" y="15"/>
                  </a:lnTo>
                  <a:lnTo>
                    <a:pt x="50" y="18"/>
                  </a:lnTo>
                  <a:lnTo>
                    <a:pt x="50" y="17"/>
                  </a:lnTo>
                  <a:lnTo>
                    <a:pt x="49" y="19"/>
                  </a:lnTo>
                  <a:lnTo>
                    <a:pt x="47" y="18"/>
                  </a:lnTo>
                  <a:lnTo>
                    <a:pt x="47" y="16"/>
                  </a:lnTo>
                  <a:lnTo>
                    <a:pt x="42" y="16"/>
                  </a:lnTo>
                  <a:lnTo>
                    <a:pt x="42" y="15"/>
                  </a:lnTo>
                  <a:lnTo>
                    <a:pt x="41" y="16"/>
                  </a:lnTo>
                  <a:lnTo>
                    <a:pt x="41" y="16"/>
                  </a:lnTo>
                  <a:lnTo>
                    <a:pt x="41" y="16"/>
                  </a:lnTo>
                  <a:lnTo>
                    <a:pt x="40" y="16"/>
                  </a:lnTo>
                  <a:lnTo>
                    <a:pt x="40" y="18"/>
                  </a:lnTo>
                  <a:lnTo>
                    <a:pt x="40" y="20"/>
                  </a:lnTo>
                  <a:lnTo>
                    <a:pt x="41" y="20"/>
                  </a:lnTo>
                  <a:lnTo>
                    <a:pt x="41" y="21"/>
                  </a:lnTo>
                  <a:lnTo>
                    <a:pt x="39" y="22"/>
                  </a:lnTo>
                  <a:lnTo>
                    <a:pt x="39" y="23"/>
                  </a:lnTo>
                  <a:lnTo>
                    <a:pt x="37" y="23"/>
                  </a:lnTo>
                  <a:lnTo>
                    <a:pt x="39" y="20"/>
                  </a:lnTo>
                  <a:lnTo>
                    <a:pt x="38" y="20"/>
                  </a:lnTo>
                  <a:lnTo>
                    <a:pt x="35" y="21"/>
                  </a:lnTo>
                  <a:lnTo>
                    <a:pt x="35" y="23"/>
                  </a:lnTo>
                  <a:lnTo>
                    <a:pt x="34" y="23"/>
                  </a:lnTo>
                  <a:lnTo>
                    <a:pt x="28" y="27"/>
                  </a:lnTo>
                  <a:lnTo>
                    <a:pt x="28" y="27"/>
                  </a:lnTo>
                  <a:lnTo>
                    <a:pt x="27" y="30"/>
                  </a:lnTo>
                  <a:lnTo>
                    <a:pt x="27" y="30"/>
                  </a:lnTo>
                  <a:lnTo>
                    <a:pt x="26" y="31"/>
                  </a:lnTo>
                  <a:lnTo>
                    <a:pt x="25" y="31"/>
                  </a:lnTo>
                  <a:lnTo>
                    <a:pt x="24" y="32"/>
                  </a:lnTo>
                  <a:lnTo>
                    <a:pt x="24" y="33"/>
                  </a:lnTo>
                  <a:lnTo>
                    <a:pt x="23" y="34"/>
                  </a:lnTo>
                  <a:lnTo>
                    <a:pt x="23" y="34"/>
                  </a:lnTo>
                  <a:lnTo>
                    <a:pt x="23" y="36"/>
                  </a:lnTo>
                  <a:lnTo>
                    <a:pt x="21" y="38"/>
                  </a:lnTo>
                  <a:lnTo>
                    <a:pt x="18" y="38"/>
                  </a:lnTo>
                  <a:lnTo>
                    <a:pt x="17" y="38"/>
                  </a:lnTo>
                  <a:lnTo>
                    <a:pt x="17" y="40"/>
                  </a:lnTo>
                  <a:lnTo>
                    <a:pt x="16" y="42"/>
                  </a:lnTo>
                  <a:lnTo>
                    <a:pt x="13" y="43"/>
                  </a:lnTo>
                  <a:lnTo>
                    <a:pt x="13" y="42"/>
                  </a:lnTo>
                  <a:lnTo>
                    <a:pt x="13" y="41"/>
                  </a:lnTo>
                  <a:lnTo>
                    <a:pt x="11" y="41"/>
                  </a:lnTo>
                  <a:lnTo>
                    <a:pt x="10" y="42"/>
                  </a:lnTo>
                  <a:lnTo>
                    <a:pt x="10" y="42"/>
                  </a:lnTo>
                  <a:lnTo>
                    <a:pt x="10" y="43"/>
                  </a:lnTo>
                  <a:lnTo>
                    <a:pt x="10" y="44"/>
                  </a:lnTo>
                  <a:lnTo>
                    <a:pt x="10" y="45"/>
                  </a:lnTo>
                  <a:lnTo>
                    <a:pt x="11" y="44"/>
                  </a:lnTo>
                  <a:lnTo>
                    <a:pt x="12" y="45"/>
                  </a:lnTo>
                  <a:lnTo>
                    <a:pt x="12" y="45"/>
                  </a:lnTo>
                  <a:lnTo>
                    <a:pt x="13" y="45"/>
                  </a:lnTo>
                  <a:lnTo>
                    <a:pt x="11" y="48"/>
                  </a:lnTo>
                  <a:lnTo>
                    <a:pt x="10" y="49"/>
                  </a:lnTo>
                  <a:lnTo>
                    <a:pt x="11" y="49"/>
                  </a:lnTo>
                  <a:lnTo>
                    <a:pt x="13" y="49"/>
                  </a:lnTo>
                  <a:lnTo>
                    <a:pt x="14" y="49"/>
                  </a:lnTo>
                  <a:lnTo>
                    <a:pt x="15" y="51"/>
                  </a:lnTo>
                  <a:lnTo>
                    <a:pt x="15" y="51"/>
                  </a:lnTo>
                  <a:lnTo>
                    <a:pt x="17" y="51"/>
                  </a:lnTo>
                  <a:lnTo>
                    <a:pt x="15" y="52"/>
                  </a:lnTo>
                  <a:lnTo>
                    <a:pt x="13" y="51"/>
                  </a:lnTo>
                  <a:lnTo>
                    <a:pt x="11" y="53"/>
                  </a:lnTo>
                  <a:lnTo>
                    <a:pt x="10" y="52"/>
                  </a:lnTo>
                  <a:lnTo>
                    <a:pt x="10" y="52"/>
                  </a:lnTo>
                  <a:lnTo>
                    <a:pt x="10" y="53"/>
                  </a:lnTo>
                  <a:lnTo>
                    <a:pt x="11" y="55"/>
                  </a:lnTo>
                  <a:lnTo>
                    <a:pt x="12" y="56"/>
                  </a:lnTo>
                  <a:lnTo>
                    <a:pt x="13" y="56"/>
                  </a:lnTo>
                  <a:lnTo>
                    <a:pt x="12" y="56"/>
                  </a:lnTo>
                  <a:lnTo>
                    <a:pt x="9" y="57"/>
                  </a:lnTo>
                  <a:lnTo>
                    <a:pt x="9" y="58"/>
                  </a:lnTo>
                  <a:lnTo>
                    <a:pt x="11" y="60"/>
                  </a:lnTo>
                  <a:lnTo>
                    <a:pt x="10" y="60"/>
                  </a:lnTo>
                  <a:lnTo>
                    <a:pt x="9" y="60"/>
                  </a:lnTo>
                  <a:lnTo>
                    <a:pt x="8" y="60"/>
                  </a:lnTo>
                  <a:lnTo>
                    <a:pt x="9" y="61"/>
                  </a:lnTo>
                  <a:lnTo>
                    <a:pt x="13" y="63"/>
                  </a:lnTo>
                  <a:lnTo>
                    <a:pt x="13" y="64"/>
                  </a:lnTo>
                  <a:lnTo>
                    <a:pt x="12" y="64"/>
                  </a:lnTo>
                  <a:lnTo>
                    <a:pt x="10" y="63"/>
                  </a:lnTo>
                  <a:lnTo>
                    <a:pt x="9" y="63"/>
                  </a:lnTo>
                  <a:lnTo>
                    <a:pt x="8" y="62"/>
                  </a:lnTo>
                  <a:lnTo>
                    <a:pt x="6" y="64"/>
                  </a:lnTo>
                  <a:lnTo>
                    <a:pt x="6" y="65"/>
                  </a:lnTo>
                  <a:lnTo>
                    <a:pt x="6" y="66"/>
                  </a:lnTo>
                  <a:lnTo>
                    <a:pt x="3" y="67"/>
                  </a:lnTo>
                  <a:lnTo>
                    <a:pt x="2" y="69"/>
                  </a:lnTo>
                  <a:lnTo>
                    <a:pt x="1" y="69"/>
                  </a:lnTo>
                  <a:lnTo>
                    <a:pt x="0" y="69"/>
                  </a:lnTo>
                  <a:lnTo>
                    <a:pt x="0" y="69"/>
                  </a:lnTo>
                  <a:lnTo>
                    <a:pt x="1" y="71"/>
                  </a:lnTo>
                  <a:lnTo>
                    <a:pt x="2" y="7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8" name="Freeform 397"/>
            <p:cNvSpPr>
              <a:spLocks/>
            </p:cNvSpPr>
            <p:nvPr/>
          </p:nvSpPr>
          <p:spPr bwMode="auto">
            <a:xfrm>
              <a:off x="6499929" y="1857847"/>
              <a:ext cx="20442" cy="23225"/>
            </a:xfrm>
            <a:custGeom>
              <a:avLst/>
              <a:gdLst/>
              <a:ahLst/>
              <a:cxnLst>
                <a:cxn ang="0">
                  <a:pos x="6" y="2"/>
                </a:cxn>
                <a:cxn ang="0">
                  <a:pos x="4" y="1"/>
                </a:cxn>
                <a:cxn ang="0">
                  <a:pos x="4" y="1"/>
                </a:cxn>
                <a:cxn ang="0">
                  <a:pos x="3" y="0"/>
                </a:cxn>
                <a:cxn ang="0">
                  <a:pos x="2" y="0"/>
                </a:cxn>
                <a:cxn ang="0">
                  <a:pos x="0" y="1"/>
                </a:cxn>
                <a:cxn ang="0">
                  <a:pos x="0" y="1"/>
                </a:cxn>
                <a:cxn ang="0">
                  <a:pos x="1" y="1"/>
                </a:cxn>
                <a:cxn ang="0">
                  <a:pos x="3" y="2"/>
                </a:cxn>
                <a:cxn ang="0">
                  <a:pos x="5" y="8"/>
                </a:cxn>
                <a:cxn ang="0">
                  <a:pos x="6" y="8"/>
                </a:cxn>
                <a:cxn ang="0">
                  <a:pos x="5" y="5"/>
                </a:cxn>
                <a:cxn ang="0">
                  <a:pos x="5" y="4"/>
                </a:cxn>
                <a:cxn ang="0">
                  <a:pos x="6" y="2"/>
                </a:cxn>
              </a:cxnLst>
              <a:rect l="0" t="0" r="r" b="b"/>
              <a:pathLst>
                <a:path w="6" h="8">
                  <a:moveTo>
                    <a:pt x="6" y="2"/>
                  </a:moveTo>
                  <a:lnTo>
                    <a:pt x="4" y="1"/>
                  </a:lnTo>
                  <a:lnTo>
                    <a:pt x="4" y="1"/>
                  </a:lnTo>
                  <a:lnTo>
                    <a:pt x="3" y="0"/>
                  </a:lnTo>
                  <a:lnTo>
                    <a:pt x="2" y="0"/>
                  </a:lnTo>
                  <a:lnTo>
                    <a:pt x="0" y="1"/>
                  </a:lnTo>
                  <a:lnTo>
                    <a:pt x="0" y="1"/>
                  </a:lnTo>
                  <a:lnTo>
                    <a:pt x="1" y="1"/>
                  </a:lnTo>
                  <a:lnTo>
                    <a:pt x="3" y="2"/>
                  </a:lnTo>
                  <a:lnTo>
                    <a:pt x="5" y="8"/>
                  </a:lnTo>
                  <a:lnTo>
                    <a:pt x="6" y="8"/>
                  </a:lnTo>
                  <a:lnTo>
                    <a:pt x="5" y="5"/>
                  </a:lnTo>
                  <a:lnTo>
                    <a:pt x="5" y="4"/>
                  </a:lnTo>
                  <a:lnTo>
                    <a:pt x="6"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9" name="Freeform 398"/>
            <p:cNvSpPr>
              <a:spLocks/>
            </p:cNvSpPr>
            <p:nvPr/>
          </p:nvSpPr>
          <p:spPr bwMode="auto">
            <a:xfrm>
              <a:off x="6619174" y="1901394"/>
              <a:ext cx="37477" cy="34838"/>
            </a:xfrm>
            <a:custGeom>
              <a:avLst/>
              <a:gdLst/>
              <a:ahLst/>
              <a:cxnLst>
                <a:cxn ang="0">
                  <a:pos x="7" y="12"/>
                </a:cxn>
                <a:cxn ang="0">
                  <a:pos x="8" y="12"/>
                </a:cxn>
                <a:cxn ang="0">
                  <a:pos x="8" y="11"/>
                </a:cxn>
                <a:cxn ang="0">
                  <a:pos x="9" y="12"/>
                </a:cxn>
                <a:cxn ang="0">
                  <a:pos x="10" y="12"/>
                </a:cxn>
                <a:cxn ang="0">
                  <a:pos x="11" y="11"/>
                </a:cxn>
                <a:cxn ang="0">
                  <a:pos x="11" y="10"/>
                </a:cxn>
                <a:cxn ang="0">
                  <a:pos x="7" y="4"/>
                </a:cxn>
                <a:cxn ang="0">
                  <a:pos x="5" y="4"/>
                </a:cxn>
                <a:cxn ang="0">
                  <a:pos x="4" y="2"/>
                </a:cxn>
                <a:cxn ang="0">
                  <a:pos x="4" y="2"/>
                </a:cxn>
                <a:cxn ang="0">
                  <a:pos x="3" y="0"/>
                </a:cxn>
                <a:cxn ang="0">
                  <a:pos x="1" y="0"/>
                </a:cxn>
                <a:cxn ang="0">
                  <a:pos x="1" y="3"/>
                </a:cxn>
                <a:cxn ang="0">
                  <a:pos x="1" y="3"/>
                </a:cxn>
                <a:cxn ang="0">
                  <a:pos x="2" y="4"/>
                </a:cxn>
                <a:cxn ang="0">
                  <a:pos x="1" y="4"/>
                </a:cxn>
                <a:cxn ang="0">
                  <a:pos x="0" y="4"/>
                </a:cxn>
                <a:cxn ang="0">
                  <a:pos x="0" y="4"/>
                </a:cxn>
                <a:cxn ang="0">
                  <a:pos x="1" y="5"/>
                </a:cxn>
                <a:cxn ang="0">
                  <a:pos x="1" y="6"/>
                </a:cxn>
                <a:cxn ang="0">
                  <a:pos x="1" y="7"/>
                </a:cxn>
                <a:cxn ang="0">
                  <a:pos x="1" y="7"/>
                </a:cxn>
                <a:cxn ang="0">
                  <a:pos x="4" y="11"/>
                </a:cxn>
                <a:cxn ang="0">
                  <a:pos x="4" y="11"/>
                </a:cxn>
                <a:cxn ang="0">
                  <a:pos x="2" y="8"/>
                </a:cxn>
                <a:cxn ang="0">
                  <a:pos x="4" y="10"/>
                </a:cxn>
                <a:cxn ang="0">
                  <a:pos x="5" y="10"/>
                </a:cxn>
                <a:cxn ang="0">
                  <a:pos x="6" y="11"/>
                </a:cxn>
                <a:cxn ang="0">
                  <a:pos x="6" y="11"/>
                </a:cxn>
                <a:cxn ang="0">
                  <a:pos x="7" y="12"/>
                </a:cxn>
              </a:cxnLst>
              <a:rect l="0" t="0" r="r" b="b"/>
              <a:pathLst>
                <a:path w="11" h="12">
                  <a:moveTo>
                    <a:pt x="7" y="12"/>
                  </a:moveTo>
                  <a:lnTo>
                    <a:pt x="8" y="12"/>
                  </a:lnTo>
                  <a:lnTo>
                    <a:pt x="8" y="11"/>
                  </a:lnTo>
                  <a:lnTo>
                    <a:pt x="9" y="12"/>
                  </a:lnTo>
                  <a:lnTo>
                    <a:pt x="10" y="12"/>
                  </a:lnTo>
                  <a:lnTo>
                    <a:pt x="11" y="11"/>
                  </a:lnTo>
                  <a:lnTo>
                    <a:pt x="11" y="10"/>
                  </a:lnTo>
                  <a:lnTo>
                    <a:pt x="7" y="4"/>
                  </a:lnTo>
                  <a:lnTo>
                    <a:pt x="5" y="4"/>
                  </a:lnTo>
                  <a:lnTo>
                    <a:pt x="4" y="2"/>
                  </a:lnTo>
                  <a:lnTo>
                    <a:pt x="4" y="2"/>
                  </a:lnTo>
                  <a:lnTo>
                    <a:pt x="3" y="0"/>
                  </a:lnTo>
                  <a:lnTo>
                    <a:pt x="1" y="0"/>
                  </a:lnTo>
                  <a:lnTo>
                    <a:pt x="1" y="3"/>
                  </a:lnTo>
                  <a:lnTo>
                    <a:pt x="1" y="3"/>
                  </a:lnTo>
                  <a:lnTo>
                    <a:pt x="2" y="4"/>
                  </a:lnTo>
                  <a:lnTo>
                    <a:pt x="1" y="4"/>
                  </a:lnTo>
                  <a:lnTo>
                    <a:pt x="0" y="4"/>
                  </a:lnTo>
                  <a:lnTo>
                    <a:pt x="0" y="4"/>
                  </a:lnTo>
                  <a:lnTo>
                    <a:pt x="1" y="5"/>
                  </a:lnTo>
                  <a:lnTo>
                    <a:pt x="1" y="6"/>
                  </a:lnTo>
                  <a:lnTo>
                    <a:pt x="1" y="7"/>
                  </a:lnTo>
                  <a:lnTo>
                    <a:pt x="1" y="7"/>
                  </a:lnTo>
                  <a:lnTo>
                    <a:pt x="4" y="11"/>
                  </a:lnTo>
                  <a:lnTo>
                    <a:pt x="4" y="11"/>
                  </a:lnTo>
                  <a:lnTo>
                    <a:pt x="2" y="8"/>
                  </a:lnTo>
                  <a:lnTo>
                    <a:pt x="4" y="10"/>
                  </a:lnTo>
                  <a:lnTo>
                    <a:pt x="5" y="10"/>
                  </a:lnTo>
                  <a:lnTo>
                    <a:pt x="6" y="11"/>
                  </a:lnTo>
                  <a:lnTo>
                    <a:pt x="6" y="11"/>
                  </a:lnTo>
                  <a:lnTo>
                    <a:pt x="7" y="1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0" name="Freeform 399"/>
            <p:cNvSpPr>
              <a:spLocks/>
            </p:cNvSpPr>
            <p:nvPr/>
          </p:nvSpPr>
          <p:spPr bwMode="auto">
            <a:xfrm>
              <a:off x="6486301" y="1750429"/>
              <a:ext cx="115837" cy="148062"/>
            </a:xfrm>
            <a:custGeom>
              <a:avLst/>
              <a:gdLst/>
              <a:ahLst/>
              <a:cxnLst>
                <a:cxn ang="0">
                  <a:pos x="4" y="34"/>
                </a:cxn>
                <a:cxn ang="0">
                  <a:pos x="6" y="34"/>
                </a:cxn>
                <a:cxn ang="0">
                  <a:pos x="7" y="33"/>
                </a:cxn>
                <a:cxn ang="0">
                  <a:pos x="9" y="35"/>
                </a:cxn>
                <a:cxn ang="0">
                  <a:pos x="11" y="34"/>
                </a:cxn>
                <a:cxn ang="0">
                  <a:pos x="14" y="35"/>
                </a:cxn>
                <a:cxn ang="0">
                  <a:pos x="11" y="38"/>
                </a:cxn>
                <a:cxn ang="0">
                  <a:pos x="14" y="40"/>
                </a:cxn>
                <a:cxn ang="0">
                  <a:pos x="16" y="41"/>
                </a:cxn>
                <a:cxn ang="0">
                  <a:pos x="14" y="41"/>
                </a:cxn>
                <a:cxn ang="0">
                  <a:pos x="12" y="42"/>
                </a:cxn>
                <a:cxn ang="0">
                  <a:pos x="13" y="46"/>
                </a:cxn>
                <a:cxn ang="0">
                  <a:pos x="14" y="46"/>
                </a:cxn>
                <a:cxn ang="0">
                  <a:pos x="18" y="47"/>
                </a:cxn>
                <a:cxn ang="0">
                  <a:pos x="18" y="47"/>
                </a:cxn>
                <a:cxn ang="0">
                  <a:pos x="21" y="50"/>
                </a:cxn>
                <a:cxn ang="0">
                  <a:pos x="22" y="48"/>
                </a:cxn>
                <a:cxn ang="0">
                  <a:pos x="24" y="48"/>
                </a:cxn>
                <a:cxn ang="0">
                  <a:pos x="25" y="49"/>
                </a:cxn>
                <a:cxn ang="0">
                  <a:pos x="28" y="50"/>
                </a:cxn>
                <a:cxn ang="0">
                  <a:pos x="26" y="48"/>
                </a:cxn>
                <a:cxn ang="0">
                  <a:pos x="28" y="48"/>
                </a:cxn>
                <a:cxn ang="0">
                  <a:pos x="29" y="48"/>
                </a:cxn>
                <a:cxn ang="0">
                  <a:pos x="31" y="50"/>
                </a:cxn>
                <a:cxn ang="0">
                  <a:pos x="30" y="48"/>
                </a:cxn>
                <a:cxn ang="0">
                  <a:pos x="33" y="48"/>
                </a:cxn>
                <a:cxn ang="0">
                  <a:pos x="33" y="46"/>
                </a:cxn>
                <a:cxn ang="0">
                  <a:pos x="25" y="39"/>
                </a:cxn>
                <a:cxn ang="0">
                  <a:pos x="22" y="27"/>
                </a:cxn>
                <a:cxn ang="0">
                  <a:pos x="22" y="23"/>
                </a:cxn>
                <a:cxn ang="0">
                  <a:pos x="22" y="18"/>
                </a:cxn>
                <a:cxn ang="0">
                  <a:pos x="22" y="16"/>
                </a:cxn>
                <a:cxn ang="0">
                  <a:pos x="25" y="13"/>
                </a:cxn>
                <a:cxn ang="0">
                  <a:pos x="22" y="11"/>
                </a:cxn>
                <a:cxn ang="0">
                  <a:pos x="26" y="10"/>
                </a:cxn>
                <a:cxn ang="0">
                  <a:pos x="25" y="8"/>
                </a:cxn>
                <a:cxn ang="0">
                  <a:pos x="27" y="8"/>
                </a:cxn>
                <a:cxn ang="0">
                  <a:pos x="28" y="5"/>
                </a:cxn>
                <a:cxn ang="0">
                  <a:pos x="25" y="3"/>
                </a:cxn>
                <a:cxn ang="0">
                  <a:pos x="21" y="1"/>
                </a:cxn>
                <a:cxn ang="0">
                  <a:pos x="16" y="1"/>
                </a:cxn>
                <a:cxn ang="0">
                  <a:pos x="12" y="2"/>
                </a:cxn>
                <a:cxn ang="0">
                  <a:pos x="9" y="6"/>
                </a:cxn>
                <a:cxn ang="0">
                  <a:pos x="9" y="8"/>
                </a:cxn>
                <a:cxn ang="0">
                  <a:pos x="11" y="8"/>
                </a:cxn>
                <a:cxn ang="0">
                  <a:pos x="7" y="9"/>
                </a:cxn>
                <a:cxn ang="0">
                  <a:pos x="7" y="14"/>
                </a:cxn>
                <a:cxn ang="0">
                  <a:pos x="7" y="16"/>
                </a:cxn>
                <a:cxn ang="0">
                  <a:pos x="8" y="16"/>
                </a:cxn>
                <a:cxn ang="0">
                  <a:pos x="7" y="19"/>
                </a:cxn>
                <a:cxn ang="0">
                  <a:pos x="7" y="20"/>
                </a:cxn>
                <a:cxn ang="0">
                  <a:pos x="5" y="23"/>
                </a:cxn>
                <a:cxn ang="0">
                  <a:pos x="4" y="23"/>
                </a:cxn>
                <a:cxn ang="0">
                  <a:pos x="2" y="23"/>
                </a:cxn>
                <a:cxn ang="0">
                  <a:pos x="0" y="31"/>
                </a:cxn>
              </a:cxnLst>
              <a:rect l="0" t="0" r="r" b="b"/>
              <a:pathLst>
                <a:path w="34" h="51">
                  <a:moveTo>
                    <a:pt x="2" y="34"/>
                  </a:moveTo>
                  <a:lnTo>
                    <a:pt x="3" y="34"/>
                  </a:lnTo>
                  <a:lnTo>
                    <a:pt x="4" y="34"/>
                  </a:lnTo>
                  <a:lnTo>
                    <a:pt x="4" y="34"/>
                  </a:lnTo>
                  <a:lnTo>
                    <a:pt x="5" y="33"/>
                  </a:lnTo>
                  <a:lnTo>
                    <a:pt x="6" y="34"/>
                  </a:lnTo>
                  <a:lnTo>
                    <a:pt x="6" y="34"/>
                  </a:lnTo>
                  <a:lnTo>
                    <a:pt x="7" y="32"/>
                  </a:lnTo>
                  <a:lnTo>
                    <a:pt x="7" y="33"/>
                  </a:lnTo>
                  <a:lnTo>
                    <a:pt x="7" y="35"/>
                  </a:lnTo>
                  <a:lnTo>
                    <a:pt x="8" y="35"/>
                  </a:lnTo>
                  <a:lnTo>
                    <a:pt x="9" y="35"/>
                  </a:lnTo>
                  <a:lnTo>
                    <a:pt x="9" y="34"/>
                  </a:lnTo>
                  <a:lnTo>
                    <a:pt x="10" y="35"/>
                  </a:lnTo>
                  <a:lnTo>
                    <a:pt x="11" y="34"/>
                  </a:lnTo>
                  <a:lnTo>
                    <a:pt x="11" y="38"/>
                  </a:lnTo>
                  <a:lnTo>
                    <a:pt x="12" y="36"/>
                  </a:lnTo>
                  <a:lnTo>
                    <a:pt x="14" y="35"/>
                  </a:lnTo>
                  <a:lnTo>
                    <a:pt x="12" y="38"/>
                  </a:lnTo>
                  <a:lnTo>
                    <a:pt x="12" y="38"/>
                  </a:lnTo>
                  <a:lnTo>
                    <a:pt x="11" y="38"/>
                  </a:lnTo>
                  <a:lnTo>
                    <a:pt x="11" y="39"/>
                  </a:lnTo>
                  <a:lnTo>
                    <a:pt x="12" y="40"/>
                  </a:lnTo>
                  <a:lnTo>
                    <a:pt x="14" y="40"/>
                  </a:lnTo>
                  <a:lnTo>
                    <a:pt x="15" y="41"/>
                  </a:lnTo>
                  <a:lnTo>
                    <a:pt x="14" y="41"/>
                  </a:lnTo>
                  <a:lnTo>
                    <a:pt x="16" y="41"/>
                  </a:lnTo>
                  <a:lnTo>
                    <a:pt x="15" y="41"/>
                  </a:lnTo>
                  <a:lnTo>
                    <a:pt x="14" y="42"/>
                  </a:lnTo>
                  <a:lnTo>
                    <a:pt x="14" y="41"/>
                  </a:lnTo>
                  <a:lnTo>
                    <a:pt x="14" y="42"/>
                  </a:lnTo>
                  <a:lnTo>
                    <a:pt x="14" y="43"/>
                  </a:lnTo>
                  <a:lnTo>
                    <a:pt x="12" y="42"/>
                  </a:lnTo>
                  <a:lnTo>
                    <a:pt x="12" y="42"/>
                  </a:lnTo>
                  <a:lnTo>
                    <a:pt x="13" y="43"/>
                  </a:lnTo>
                  <a:lnTo>
                    <a:pt x="13" y="46"/>
                  </a:lnTo>
                  <a:lnTo>
                    <a:pt x="13" y="46"/>
                  </a:lnTo>
                  <a:lnTo>
                    <a:pt x="14" y="47"/>
                  </a:lnTo>
                  <a:lnTo>
                    <a:pt x="14" y="46"/>
                  </a:lnTo>
                  <a:lnTo>
                    <a:pt x="14" y="47"/>
                  </a:lnTo>
                  <a:lnTo>
                    <a:pt x="15" y="48"/>
                  </a:lnTo>
                  <a:lnTo>
                    <a:pt x="18" y="47"/>
                  </a:lnTo>
                  <a:lnTo>
                    <a:pt x="19" y="47"/>
                  </a:lnTo>
                  <a:lnTo>
                    <a:pt x="19" y="47"/>
                  </a:lnTo>
                  <a:lnTo>
                    <a:pt x="18" y="47"/>
                  </a:lnTo>
                  <a:lnTo>
                    <a:pt x="18" y="48"/>
                  </a:lnTo>
                  <a:lnTo>
                    <a:pt x="21" y="50"/>
                  </a:lnTo>
                  <a:lnTo>
                    <a:pt x="21" y="50"/>
                  </a:lnTo>
                  <a:lnTo>
                    <a:pt x="21" y="49"/>
                  </a:lnTo>
                  <a:lnTo>
                    <a:pt x="22" y="48"/>
                  </a:lnTo>
                  <a:lnTo>
                    <a:pt x="22" y="48"/>
                  </a:lnTo>
                  <a:lnTo>
                    <a:pt x="22" y="48"/>
                  </a:lnTo>
                  <a:lnTo>
                    <a:pt x="23" y="48"/>
                  </a:lnTo>
                  <a:lnTo>
                    <a:pt x="24" y="48"/>
                  </a:lnTo>
                  <a:lnTo>
                    <a:pt x="25" y="49"/>
                  </a:lnTo>
                  <a:lnTo>
                    <a:pt x="25" y="50"/>
                  </a:lnTo>
                  <a:lnTo>
                    <a:pt x="25" y="49"/>
                  </a:lnTo>
                  <a:lnTo>
                    <a:pt x="25" y="49"/>
                  </a:lnTo>
                  <a:lnTo>
                    <a:pt x="26" y="50"/>
                  </a:lnTo>
                  <a:lnTo>
                    <a:pt x="28" y="50"/>
                  </a:lnTo>
                  <a:lnTo>
                    <a:pt x="27" y="48"/>
                  </a:lnTo>
                  <a:lnTo>
                    <a:pt x="27" y="49"/>
                  </a:lnTo>
                  <a:lnTo>
                    <a:pt x="26" y="48"/>
                  </a:lnTo>
                  <a:lnTo>
                    <a:pt x="26" y="48"/>
                  </a:lnTo>
                  <a:lnTo>
                    <a:pt x="26" y="48"/>
                  </a:lnTo>
                  <a:lnTo>
                    <a:pt x="28" y="48"/>
                  </a:lnTo>
                  <a:lnTo>
                    <a:pt x="29" y="47"/>
                  </a:lnTo>
                  <a:lnTo>
                    <a:pt x="29" y="48"/>
                  </a:lnTo>
                  <a:lnTo>
                    <a:pt x="29" y="48"/>
                  </a:lnTo>
                  <a:lnTo>
                    <a:pt x="30" y="50"/>
                  </a:lnTo>
                  <a:lnTo>
                    <a:pt x="31" y="51"/>
                  </a:lnTo>
                  <a:lnTo>
                    <a:pt x="31" y="50"/>
                  </a:lnTo>
                  <a:lnTo>
                    <a:pt x="32" y="50"/>
                  </a:lnTo>
                  <a:lnTo>
                    <a:pt x="29" y="49"/>
                  </a:lnTo>
                  <a:lnTo>
                    <a:pt x="30" y="48"/>
                  </a:lnTo>
                  <a:lnTo>
                    <a:pt x="33" y="49"/>
                  </a:lnTo>
                  <a:lnTo>
                    <a:pt x="33" y="48"/>
                  </a:lnTo>
                  <a:lnTo>
                    <a:pt x="33" y="48"/>
                  </a:lnTo>
                  <a:lnTo>
                    <a:pt x="34" y="48"/>
                  </a:lnTo>
                  <a:lnTo>
                    <a:pt x="33" y="46"/>
                  </a:lnTo>
                  <a:lnTo>
                    <a:pt x="33" y="46"/>
                  </a:lnTo>
                  <a:lnTo>
                    <a:pt x="29" y="44"/>
                  </a:lnTo>
                  <a:lnTo>
                    <a:pt x="29" y="44"/>
                  </a:lnTo>
                  <a:lnTo>
                    <a:pt x="25" y="39"/>
                  </a:lnTo>
                  <a:lnTo>
                    <a:pt x="25" y="38"/>
                  </a:lnTo>
                  <a:lnTo>
                    <a:pt x="23" y="34"/>
                  </a:lnTo>
                  <a:lnTo>
                    <a:pt x="22" y="27"/>
                  </a:lnTo>
                  <a:lnTo>
                    <a:pt x="22" y="27"/>
                  </a:lnTo>
                  <a:lnTo>
                    <a:pt x="22" y="26"/>
                  </a:lnTo>
                  <a:lnTo>
                    <a:pt x="22" y="23"/>
                  </a:lnTo>
                  <a:lnTo>
                    <a:pt x="22" y="21"/>
                  </a:lnTo>
                  <a:lnTo>
                    <a:pt x="22" y="18"/>
                  </a:lnTo>
                  <a:lnTo>
                    <a:pt x="22" y="18"/>
                  </a:lnTo>
                  <a:lnTo>
                    <a:pt x="22" y="16"/>
                  </a:lnTo>
                  <a:lnTo>
                    <a:pt x="22" y="16"/>
                  </a:lnTo>
                  <a:lnTo>
                    <a:pt x="22" y="16"/>
                  </a:lnTo>
                  <a:lnTo>
                    <a:pt x="23" y="16"/>
                  </a:lnTo>
                  <a:lnTo>
                    <a:pt x="24" y="14"/>
                  </a:lnTo>
                  <a:lnTo>
                    <a:pt x="25" y="13"/>
                  </a:lnTo>
                  <a:lnTo>
                    <a:pt x="24" y="12"/>
                  </a:lnTo>
                  <a:lnTo>
                    <a:pt x="22" y="12"/>
                  </a:lnTo>
                  <a:lnTo>
                    <a:pt x="22" y="11"/>
                  </a:lnTo>
                  <a:lnTo>
                    <a:pt x="25" y="12"/>
                  </a:lnTo>
                  <a:lnTo>
                    <a:pt x="25" y="11"/>
                  </a:lnTo>
                  <a:lnTo>
                    <a:pt x="26" y="10"/>
                  </a:lnTo>
                  <a:lnTo>
                    <a:pt x="27" y="9"/>
                  </a:lnTo>
                  <a:lnTo>
                    <a:pt x="26" y="8"/>
                  </a:lnTo>
                  <a:lnTo>
                    <a:pt x="25" y="8"/>
                  </a:lnTo>
                  <a:lnTo>
                    <a:pt x="23" y="8"/>
                  </a:lnTo>
                  <a:lnTo>
                    <a:pt x="25" y="7"/>
                  </a:lnTo>
                  <a:lnTo>
                    <a:pt x="27" y="8"/>
                  </a:lnTo>
                  <a:lnTo>
                    <a:pt x="27" y="7"/>
                  </a:lnTo>
                  <a:lnTo>
                    <a:pt x="25" y="6"/>
                  </a:lnTo>
                  <a:lnTo>
                    <a:pt x="28" y="5"/>
                  </a:lnTo>
                  <a:lnTo>
                    <a:pt x="28" y="5"/>
                  </a:lnTo>
                  <a:lnTo>
                    <a:pt x="27" y="3"/>
                  </a:lnTo>
                  <a:lnTo>
                    <a:pt x="25" y="3"/>
                  </a:lnTo>
                  <a:lnTo>
                    <a:pt x="23" y="1"/>
                  </a:lnTo>
                  <a:lnTo>
                    <a:pt x="22" y="1"/>
                  </a:lnTo>
                  <a:lnTo>
                    <a:pt x="21" y="1"/>
                  </a:lnTo>
                  <a:lnTo>
                    <a:pt x="20" y="0"/>
                  </a:lnTo>
                  <a:lnTo>
                    <a:pt x="18" y="0"/>
                  </a:lnTo>
                  <a:lnTo>
                    <a:pt x="16" y="1"/>
                  </a:lnTo>
                  <a:lnTo>
                    <a:pt x="15" y="2"/>
                  </a:lnTo>
                  <a:lnTo>
                    <a:pt x="13" y="1"/>
                  </a:lnTo>
                  <a:lnTo>
                    <a:pt x="12" y="2"/>
                  </a:lnTo>
                  <a:lnTo>
                    <a:pt x="11" y="3"/>
                  </a:lnTo>
                  <a:lnTo>
                    <a:pt x="9" y="5"/>
                  </a:lnTo>
                  <a:lnTo>
                    <a:pt x="9" y="6"/>
                  </a:lnTo>
                  <a:lnTo>
                    <a:pt x="10" y="6"/>
                  </a:lnTo>
                  <a:lnTo>
                    <a:pt x="10" y="7"/>
                  </a:lnTo>
                  <a:lnTo>
                    <a:pt x="9" y="8"/>
                  </a:lnTo>
                  <a:lnTo>
                    <a:pt x="9" y="8"/>
                  </a:lnTo>
                  <a:lnTo>
                    <a:pt x="10" y="8"/>
                  </a:lnTo>
                  <a:lnTo>
                    <a:pt x="11" y="8"/>
                  </a:lnTo>
                  <a:lnTo>
                    <a:pt x="9" y="9"/>
                  </a:lnTo>
                  <a:lnTo>
                    <a:pt x="8" y="9"/>
                  </a:lnTo>
                  <a:lnTo>
                    <a:pt x="7" y="9"/>
                  </a:lnTo>
                  <a:lnTo>
                    <a:pt x="6" y="11"/>
                  </a:lnTo>
                  <a:lnTo>
                    <a:pt x="5" y="12"/>
                  </a:lnTo>
                  <a:lnTo>
                    <a:pt x="7" y="14"/>
                  </a:lnTo>
                  <a:lnTo>
                    <a:pt x="7" y="14"/>
                  </a:lnTo>
                  <a:lnTo>
                    <a:pt x="7" y="16"/>
                  </a:lnTo>
                  <a:lnTo>
                    <a:pt x="7" y="16"/>
                  </a:lnTo>
                  <a:lnTo>
                    <a:pt x="9" y="15"/>
                  </a:lnTo>
                  <a:lnTo>
                    <a:pt x="8" y="16"/>
                  </a:lnTo>
                  <a:lnTo>
                    <a:pt x="8" y="16"/>
                  </a:lnTo>
                  <a:lnTo>
                    <a:pt x="7" y="17"/>
                  </a:lnTo>
                  <a:lnTo>
                    <a:pt x="7" y="17"/>
                  </a:lnTo>
                  <a:lnTo>
                    <a:pt x="7" y="19"/>
                  </a:lnTo>
                  <a:lnTo>
                    <a:pt x="6" y="19"/>
                  </a:lnTo>
                  <a:lnTo>
                    <a:pt x="7" y="19"/>
                  </a:lnTo>
                  <a:lnTo>
                    <a:pt x="7" y="20"/>
                  </a:lnTo>
                  <a:lnTo>
                    <a:pt x="6" y="20"/>
                  </a:lnTo>
                  <a:lnTo>
                    <a:pt x="6" y="23"/>
                  </a:lnTo>
                  <a:lnTo>
                    <a:pt x="5" y="23"/>
                  </a:lnTo>
                  <a:lnTo>
                    <a:pt x="5" y="25"/>
                  </a:lnTo>
                  <a:lnTo>
                    <a:pt x="4" y="24"/>
                  </a:lnTo>
                  <a:lnTo>
                    <a:pt x="4" y="23"/>
                  </a:lnTo>
                  <a:lnTo>
                    <a:pt x="4" y="23"/>
                  </a:lnTo>
                  <a:lnTo>
                    <a:pt x="3" y="24"/>
                  </a:lnTo>
                  <a:lnTo>
                    <a:pt x="2" y="23"/>
                  </a:lnTo>
                  <a:lnTo>
                    <a:pt x="0" y="25"/>
                  </a:lnTo>
                  <a:lnTo>
                    <a:pt x="0" y="26"/>
                  </a:lnTo>
                  <a:lnTo>
                    <a:pt x="0" y="31"/>
                  </a:lnTo>
                  <a:lnTo>
                    <a:pt x="2" y="34"/>
                  </a:lnTo>
                  <a:lnTo>
                    <a:pt x="2" y="3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1" name="Freeform 400"/>
            <p:cNvSpPr>
              <a:spLocks/>
            </p:cNvSpPr>
            <p:nvPr/>
          </p:nvSpPr>
          <p:spPr bwMode="auto">
            <a:xfrm>
              <a:off x="5348372" y="1866556"/>
              <a:ext cx="23849" cy="14516"/>
            </a:xfrm>
            <a:custGeom>
              <a:avLst/>
              <a:gdLst/>
              <a:ahLst/>
              <a:cxnLst>
                <a:cxn ang="0">
                  <a:pos x="2" y="5"/>
                </a:cxn>
                <a:cxn ang="0">
                  <a:pos x="6" y="3"/>
                </a:cxn>
                <a:cxn ang="0">
                  <a:pos x="7" y="1"/>
                </a:cxn>
                <a:cxn ang="0">
                  <a:pos x="7" y="0"/>
                </a:cxn>
                <a:cxn ang="0">
                  <a:pos x="6" y="0"/>
                </a:cxn>
                <a:cxn ang="0">
                  <a:pos x="4" y="1"/>
                </a:cxn>
                <a:cxn ang="0">
                  <a:pos x="4" y="2"/>
                </a:cxn>
                <a:cxn ang="0">
                  <a:pos x="1" y="4"/>
                </a:cxn>
                <a:cxn ang="0">
                  <a:pos x="0" y="5"/>
                </a:cxn>
                <a:cxn ang="0">
                  <a:pos x="0" y="5"/>
                </a:cxn>
                <a:cxn ang="0">
                  <a:pos x="1" y="5"/>
                </a:cxn>
                <a:cxn ang="0">
                  <a:pos x="2" y="5"/>
                </a:cxn>
              </a:cxnLst>
              <a:rect l="0" t="0" r="r" b="b"/>
              <a:pathLst>
                <a:path w="7" h="5">
                  <a:moveTo>
                    <a:pt x="2" y="5"/>
                  </a:moveTo>
                  <a:lnTo>
                    <a:pt x="6" y="3"/>
                  </a:lnTo>
                  <a:lnTo>
                    <a:pt x="7" y="1"/>
                  </a:lnTo>
                  <a:lnTo>
                    <a:pt x="7" y="0"/>
                  </a:lnTo>
                  <a:lnTo>
                    <a:pt x="6" y="0"/>
                  </a:lnTo>
                  <a:lnTo>
                    <a:pt x="4" y="1"/>
                  </a:lnTo>
                  <a:lnTo>
                    <a:pt x="4" y="2"/>
                  </a:lnTo>
                  <a:lnTo>
                    <a:pt x="1" y="4"/>
                  </a:lnTo>
                  <a:lnTo>
                    <a:pt x="0" y="5"/>
                  </a:lnTo>
                  <a:lnTo>
                    <a:pt x="0" y="5"/>
                  </a:lnTo>
                  <a:lnTo>
                    <a:pt x="1" y="5"/>
                  </a:lnTo>
                  <a:lnTo>
                    <a:pt x="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2" name="Freeform 401"/>
            <p:cNvSpPr>
              <a:spLocks/>
            </p:cNvSpPr>
            <p:nvPr/>
          </p:nvSpPr>
          <p:spPr bwMode="auto">
            <a:xfrm>
              <a:off x="4152523" y="963669"/>
              <a:ext cx="1059569" cy="1338363"/>
            </a:xfrm>
            <a:custGeom>
              <a:avLst/>
              <a:gdLst/>
              <a:ahLst/>
              <a:cxnLst>
                <a:cxn ang="0">
                  <a:pos x="350" y="422"/>
                </a:cxn>
                <a:cxn ang="0">
                  <a:pos x="316" y="419"/>
                </a:cxn>
                <a:cxn ang="0">
                  <a:pos x="327" y="389"/>
                </a:cxn>
                <a:cxn ang="0">
                  <a:pos x="354" y="404"/>
                </a:cxn>
                <a:cxn ang="0">
                  <a:pos x="353" y="394"/>
                </a:cxn>
                <a:cxn ang="0">
                  <a:pos x="334" y="373"/>
                </a:cxn>
                <a:cxn ang="0">
                  <a:pos x="328" y="350"/>
                </a:cxn>
                <a:cxn ang="0">
                  <a:pos x="359" y="345"/>
                </a:cxn>
                <a:cxn ang="0">
                  <a:pos x="365" y="318"/>
                </a:cxn>
                <a:cxn ang="0">
                  <a:pos x="361" y="292"/>
                </a:cxn>
                <a:cxn ang="0">
                  <a:pos x="364" y="267"/>
                </a:cxn>
                <a:cxn ang="0">
                  <a:pos x="355" y="253"/>
                </a:cxn>
                <a:cxn ang="0">
                  <a:pos x="376" y="235"/>
                </a:cxn>
                <a:cxn ang="0">
                  <a:pos x="358" y="221"/>
                </a:cxn>
                <a:cxn ang="0">
                  <a:pos x="377" y="170"/>
                </a:cxn>
                <a:cxn ang="0">
                  <a:pos x="369" y="140"/>
                </a:cxn>
                <a:cxn ang="0">
                  <a:pos x="380" y="86"/>
                </a:cxn>
                <a:cxn ang="0">
                  <a:pos x="334" y="63"/>
                </a:cxn>
                <a:cxn ang="0">
                  <a:pos x="282" y="76"/>
                </a:cxn>
                <a:cxn ang="0">
                  <a:pos x="242" y="40"/>
                </a:cxn>
                <a:cxn ang="0">
                  <a:pos x="226" y="14"/>
                </a:cxn>
                <a:cxn ang="0">
                  <a:pos x="183" y="16"/>
                </a:cxn>
                <a:cxn ang="0">
                  <a:pos x="172" y="27"/>
                </a:cxn>
                <a:cxn ang="0">
                  <a:pos x="157" y="43"/>
                </a:cxn>
                <a:cxn ang="0">
                  <a:pos x="122" y="50"/>
                </a:cxn>
                <a:cxn ang="0">
                  <a:pos x="80" y="87"/>
                </a:cxn>
                <a:cxn ang="0">
                  <a:pos x="57" y="147"/>
                </a:cxn>
                <a:cxn ang="0">
                  <a:pos x="26" y="182"/>
                </a:cxn>
                <a:cxn ang="0">
                  <a:pos x="5" y="212"/>
                </a:cxn>
                <a:cxn ang="0">
                  <a:pos x="41" y="227"/>
                </a:cxn>
                <a:cxn ang="0">
                  <a:pos x="48" y="241"/>
                </a:cxn>
                <a:cxn ang="0">
                  <a:pos x="24" y="264"/>
                </a:cxn>
                <a:cxn ang="0">
                  <a:pos x="67" y="270"/>
                </a:cxn>
                <a:cxn ang="0">
                  <a:pos x="103" y="288"/>
                </a:cxn>
                <a:cxn ang="0">
                  <a:pos x="118" y="323"/>
                </a:cxn>
                <a:cxn ang="0">
                  <a:pos x="128" y="361"/>
                </a:cxn>
                <a:cxn ang="0">
                  <a:pos x="136" y="381"/>
                </a:cxn>
                <a:cxn ang="0">
                  <a:pos x="148" y="398"/>
                </a:cxn>
                <a:cxn ang="0">
                  <a:pos x="151" y="420"/>
                </a:cxn>
                <a:cxn ang="0">
                  <a:pos x="154" y="443"/>
                </a:cxn>
                <a:cxn ang="0">
                  <a:pos x="152" y="456"/>
                </a:cxn>
                <a:cxn ang="0">
                  <a:pos x="135" y="470"/>
                </a:cxn>
                <a:cxn ang="0">
                  <a:pos x="139" y="498"/>
                </a:cxn>
                <a:cxn ang="0">
                  <a:pos x="147" y="517"/>
                </a:cxn>
                <a:cxn ang="0">
                  <a:pos x="151" y="535"/>
                </a:cxn>
                <a:cxn ang="0">
                  <a:pos x="164" y="558"/>
                </a:cxn>
                <a:cxn ang="0">
                  <a:pos x="169" y="569"/>
                </a:cxn>
                <a:cxn ang="0">
                  <a:pos x="179" y="575"/>
                </a:cxn>
                <a:cxn ang="0">
                  <a:pos x="192" y="579"/>
                </a:cxn>
                <a:cxn ang="0">
                  <a:pos x="209" y="585"/>
                </a:cxn>
                <a:cxn ang="0">
                  <a:pos x="215" y="553"/>
                </a:cxn>
                <a:cxn ang="0">
                  <a:pos x="220" y="541"/>
                </a:cxn>
                <a:cxn ang="0">
                  <a:pos x="226" y="526"/>
                </a:cxn>
                <a:cxn ang="0">
                  <a:pos x="229" y="511"/>
                </a:cxn>
                <a:cxn ang="0">
                  <a:pos x="244" y="501"/>
                </a:cxn>
                <a:cxn ang="0">
                  <a:pos x="251" y="490"/>
                </a:cxn>
                <a:cxn ang="0">
                  <a:pos x="260" y="494"/>
                </a:cxn>
                <a:cxn ang="0">
                  <a:pos x="273" y="482"/>
                </a:cxn>
                <a:cxn ang="0">
                  <a:pos x="285" y="462"/>
                </a:cxn>
                <a:cxn ang="0">
                  <a:pos x="290" y="458"/>
                </a:cxn>
                <a:cxn ang="0">
                  <a:pos x="301" y="453"/>
                </a:cxn>
                <a:cxn ang="0">
                  <a:pos x="320" y="449"/>
                </a:cxn>
                <a:cxn ang="0">
                  <a:pos x="336" y="439"/>
                </a:cxn>
              </a:cxnLst>
              <a:rect l="0" t="0" r="r" b="b"/>
              <a:pathLst>
                <a:path w="397" h="588">
                  <a:moveTo>
                    <a:pt x="341" y="432"/>
                  </a:moveTo>
                  <a:cubicBezTo>
                    <a:pt x="342" y="432"/>
                    <a:pt x="342" y="432"/>
                    <a:pt x="342" y="432"/>
                  </a:cubicBezTo>
                  <a:cubicBezTo>
                    <a:pt x="342" y="431"/>
                    <a:pt x="342" y="431"/>
                    <a:pt x="342" y="431"/>
                  </a:cubicBezTo>
                  <a:cubicBezTo>
                    <a:pt x="343" y="431"/>
                    <a:pt x="343" y="431"/>
                    <a:pt x="343" y="431"/>
                  </a:cubicBezTo>
                  <a:cubicBezTo>
                    <a:pt x="342" y="430"/>
                    <a:pt x="342" y="430"/>
                    <a:pt x="342" y="430"/>
                  </a:cubicBezTo>
                  <a:cubicBezTo>
                    <a:pt x="341" y="430"/>
                    <a:pt x="341" y="430"/>
                    <a:pt x="341" y="430"/>
                  </a:cubicBezTo>
                  <a:cubicBezTo>
                    <a:pt x="342" y="429"/>
                    <a:pt x="342" y="429"/>
                    <a:pt x="342" y="429"/>
                  </a:cubicBezTo>
                  <a:cubicBezTo>
                    <a:pt x="343" y="429"/>
                    <a:pt x="343" y="429"/>
                    <a:pt x="343" y="429"/>
                  </a:cubicBezTo>
                  <a:cubicBezTo>
                    <a:pt x="343" y="428"/>
                    <a:pt x="343" y="428"/>
                    <a:pt x="343" y="428"/>
                  </a:cubicBezTo>
                  <a:cubicBezTo>
                    <a:pt x="344" y="429"/>
                    <a:pt x="344" y="429"/>
                    <a:pt x="344" y="429"/>
                  </a:cubicBezTo>
                  <a:cubicBezTo>
                    <a:pt x="345" y="430"/>
                    <a:pt x="345" y="430"/>
                    <a:pt x="345" y="430"/>
                  </a:cubicBezTo>
                  <a:cubicBezTo>
                    <a:pt x="346" y="429"/>
                    <a:pt x="346" y="429"/>
                    <a:pt x="346" y="429"/>
                  </a:cubicBezTo>
                  <a:cubicBezTo>
                    <a:pt x="345" y="428"/>
                    <a:pt x="345" y="428"/>
                    <a:pt x="345" y="428"/>
                  </a:cubicBezTo>
                  <a:cubicBezTo>
                    <a:pt x="346" y="428"/>
                    <a:pt x="346" y="428"/>
                    <a:pt x="346" y="428"/>
                  </a:cubicBezTo>
                  <a:cubicBezTo>
                    <a:pt x="344" y="426"/>
                    <a:pt x="344" y="426"/>
                    <a:pt x="344" y="426"/>
                  </a:cubicBezTo>
                  <a:cubicBezTo>
                    <a:pt x="346" y="425"/>
                    <a:pt x="346" y="425"/>
                    <a:pt x="346" y="425"/>
                  </a:cubicBezTo>
                  <a:cubicBezTo>
                    <a:pt x="348" y="425"/>
                    <a:pt x="348" y="425"/>
                    <a:pt x="348" y="425"/>
                  </a:cubicBezTo>
                  <a:cubicBezTo>
                    <a:pt x="348" y="424"/>
                    <a:pt x="348" y="424"/>
                    <a:pt x="348" y="424"/>
                  </a:cubicBezTo>
                  <a:cubicBezTo>
                    <a:pt x="351" y="425"/>
                    <a:pt x="351" y="425"/>
                    <a:pt x="351" y="425"/>
                  </a:cubicBezTo>
                  <a:cubicBezTo>
                    <a:pt x="350" y="424"/>
                    <a:pt x="350" y="424"/>
                    <a:pt x="350" y="424"/>
                  </a:cubicBezTo>
                  <a:cubicBezTo>
                    <a:pt x="349" y="424"/>
                    <a:pt x="349" y="424"/>
                    <a:pt x="349" y="424"/>
                  </a:cubicBezTo>
                  <a:cubicBezTo>
                    <a:pt x="349" y="423"/>
                    <a:pt x="349" y="423"/>
                    <a:pt x="349" y="423"/>
                  </a:cubicBezTo>
                  <a:cubicBezTo>
                    <a:pt x="350" y="423"/>
                    <a:pt x="350" y="423"/>
                    <a:pt x="350" y="423"/>
                  </a:cubicBezTo>
                  <a:cubicBezTo>
                    <a:pt x="350" y="422"/>
                    <a:pt x="350" y="422"/>
                    <a:pt x="350" y="422"/>
                  </a:cubicBezTo>
                  <a:cubicBezTo>
                    <a:pt x="351" y="422"/>
                    <a:pt x="351" y="422"/>
                    <a:pt x="351" y="422"/>
                  </a:cubicBezTo>
                  <a:cubicBezTo>
                    <a:pt x="352" y="421"/>
                    <a:pt x="352" y="421"/>
                    <a:pt x="352" y="421"/>
                  </a:cubicBezTo>
                  <a:cubicBezTo>
                    <a:pt x="352" y="422"/>
                    <a:pt x="352" y="422"/>
                    <a:pt x="352" y="422"/>
                  </a:cubicBezTo>
                  <a:cubicBezTo>
                    <a:pt x="353" y="422"/>
                    <a:pt x="353" y="422"/>
                    <a:pt x="353" y="422"/>
                  </a:cubicBezTo>
                  <a:cubicBezTo>
                    <a:pt x="354" y="421"/>
                    <a:pt x="354" y="421"/>
                    <a:pt x="354" y="421"/>
                  </a:cubicBezTo>
                  <a:cubicBezTo>
                    <a:pt x="355" y="422"/>
                    <a:pt x="355" y="422"/>
                    <a:pt x="355" y="422"/>
                  </a:cubicBezTo>
                  <a:cubicBezTo>
                    <a:pt x="356" y="419"/>
                    <a:pt x="356" y="419"/>
                    <a:pt x="356" y="419"/>
                  </a:cubicBezTo>
                  <a:cubicBezTo>
                    <a:pt x="357" y="418"/>
                    <a:pt x="357" y="418"/>
                    <a:pt x="357" y="418"/>
                  </a:cubicBezTo>
                  <a:cubicBezTo>
                    <a:pt x="357" y="418"/>
                    <a:pt x="357" y="418"/>
                    <a:pt x="357" y="418"/>
                  </a:cubicBezTo>
                  <a:cubicBezTo>
                    <a:pt x="354" y="419"/>
                    <a:pt x="354" y="419"/>
                    <a:pt x="354" y="419"/>
                  </a:cubicBezTo>
                  <a:cubicBezTo>
                    <a:pt x="345" y="418"/>
                    <a:pt x="345" y="418"/>
                    <a:pt x="345" y="418"/>
                  </a:cubicBezTo>
                  <a:cubicBezTo>
                    <a:pt x="337" y="415"/>
                    <a:pt x="337" y="415"/>
                    <a:pt x="337" y="415"/>
                  </a:cubicBezTo>
                  <a:cubicBezTo>
                    <a:pt x="337" y="415"/>
                    <a:pt x="337" y="415"/>
                    <a:pt x="337" y="415"/>
                  </a:cubicBezTo>
                  <a:cubicBezTo>
                    <a:pt x="337" y="413"/>
                    <a:pt x="337" y="413"/>
                    <a:pt x="337" y="413"/>
                  </a:cubicBezTo>
                  <a:cubicBezTo>
                    <a:pt x="335" y="414"/>
                    <a:pt x="335" y="414"/>
                    <a:pt x="335" y="414"/>
                  </a:cubicBezTo>
                  <a:cubicBezTo>
                    <a:pt x="334" y="415"/>
                    <a:pt x="334" y="415"/>
                    <a:pt x="334" y="415"/>
                  </a:cubicBezTo>
                  <a:cubicBezTo>
                    <a:pt x="333" y="413"/>
                    <a:pt x="333" y="413"/>
                    <a:pt x="333" y="413"/>
                  </a:cubicBezTo>
                  <a:cubicBezTo>
                    <a:pt x="327" y="417"/>
                    <a:pt x="327" y="417"/>
                    <a:pt x="327" y="417"/>
                  </a:cubicBezTo>
                  <a:cubicBezTo>
                    <a:pt x="324" y="416"/>
                    <a:pt x="324" y="416"/>
                    <a:pt x="324" y="416"/>
                  </a:cubicBezTo>
                  <a:cubicBezTo>
                    <a:pt x="321" y="417"/>
                    <a:pt x="321" y="417"/>
                    <a:pt x="321" y="417"/>
                  </a:cubicBezTo>
                  <a:cubicBezTo>
                    <a:pt x="320" y="420"/>
                    <a:pt x="320" y="420"/>
                    <a:pt x="320" y="420"/>
                  </a:cubicBezTo>
                  <a:cubicBezTo>
                    <a:pt x="311" y="420"/>
                    <a:pt x="311" y="420"/>
                    <a:pt x="311" y="420"/>
                  </a:cubicBezTo>
                  <a:cubicBezTo>
                    <a:pt x="313" y="418"/>
                    <a:pt x="313" y="418"/>
                    <a:pt x="313" y="418"/>
                  </a:cubicBezTo>
                  <a:cubicBezTo>
                    <a:pt x="316" y="419"/>
                    <a:pt x="316" y="419"/>
                    <a:pt x="316" y="419"/>
                  </a:cubicBezTo>
                  <a:cubicBezTo>
                    <a:pt x="321" y="415"/>
                    <a:pt x="321" y="415"/>
                    <a:pt x="321" y="415"/>
                  </a:cubicBezTo>
                  <a:cubicBezTo>
                    <a:pt x="324" y="415"/>
                    <a:pt x="324" y="415"/>
                    <a:pt x="324" y="415"/>
                  </a:cubicBezTo>
                  <a:cubicBezTo>
                    <a:pt x="326" y="414"/>
                    <a:pt x="326" y="414"/>
                    <a:pt x="326" y="414"/>
                  </a:cubicBezTo>
                  <a:cubicBezTo>
                    <a:pt x="325" y="412"/>
                    <a:pt x="325" y="412"/>
                    <a:pt x="325" y="412"/>
                  </a:cubicBezTo>
                  <a:cubicBezTo>
                    <a:pt x="312" y="412"/>
                    <a:pt x="312" y="412"/>
                    <a:pt x="312" y="412"/>
                  </a:cubicBezTo>
                  <a:cubicBezTo>
                    <a:pt x="311" y="411"/>
                    <a:pt x="311" y="411"/>
                    <a:pt x="311" y="411"/>
                  </a:cubicBezTo>
                  <a:cubicBezTo>
                    <a:pt x="309" y="411"/>
                    <a:pt x="309" y="411"/>
                    <a:pt x="309" y="411"/>
                  </a:cubicBezTo>
                  <a:cubicBezTo>
                    <a:pt x="313" y="409"/>
                    <a:pt x="313" y="409"/>
                    <a:pt x="313" y="409"/>
                  </a:cubicBezTo>
                  <a:cubicBezTo>
                    <a:pt x="314" y="407"/>
                    <a:pt x="314" y="407"/>
                    <a:pt x="314" y="407"/>
                  </a:cubicBezTo>
                  <a:cubicBezTo>
                    <a:pt x="315" y="404"/>
                    <a:pt x="315" y="404"/>
                    <a:pt x="315" y="404"/>
                  </a:cubicBezTo>
                  <a:cubicBezTo>
                    <a:pt x="313" y="402"/>
                    <a:pt x="313" y="402"/>
                    <a:pt x="313" y="402"/>
                  </a:cubicBezTo>
                  <a:cubicBezTo>
                    <a:pt x="314" y="401"/>
                    <a:pt x="314" y="401"/>
                    <a:pt x="314" y="401"/>
                  </a:cubicBezTo>
                  <a:cubicBezTo>
                    <a:pt x="316" y="400"/>
                    <a:pt x="316" y="400"/>
                    <a:pt x="316" y="400"/>
                  </a:cubicBezTo>
                  <a:cubicBezTo>
                    <a:pt x="317" y="401"/>
                    <a:pt x="317" y="401"/>
                    <a:pt x="317" y="401"/>
                  </a:cubicBezTo>
                  <a:cubicBezTo>
                    <a:pt x="318" y="398"/>
                    <a:pt x="318" y="398"/>
                    <a:pt x="318" y="398"/>
                  </a:cubicBezTo>
                  <a:cubicBezTo>
                    <a:pt x="320" y="401"/>
                    <a:pt x="320" y="401"/>
                    <a:pt x="320" y="401"/>
                  </a:cubicBezTo>
                  <a:cubicBezTo>
                    <a:pt x="325" y="400"/>
                    <a:pt x="325" y="400"/>
                    <a:pt x="325" y="400"/>
                  </a:cubicBezTo>
                  <a:cubicBezTo>
                    <a:pt x="329" y="398"/>
                    <a:pt x="329" y="398"/>
                    <a:pt x="329" y="398"/>
                  </a:cubicBezTo>
                  <a:cubicBezTo>
                    <a:pt x="331" y="396"/>
                    <a:pt x="331" y="396"/>
                    <a:pt x="331" y="396"/>
                  </a:cubicBezTo>
                  <a:cubicBezTo>
                    <a:pt x="330" y="394"/>
                    <a:pt x="330" y="394"/>
                    <a:pt x="330" y="394"/>
                  </a:cubicBezTo>
                  <a:cubicBezTo>
                    <a:pt x="332" y="395"/>
                    <a:pt x="332" y="395"/>
                    <a:pt x="332" y="395"/>
                  </a:cubicBezTo>
                  <a:cubicBezTo>
                    <a:pt x="332" y="392"/>
                    <a:pt x="332" y="392"/>
                    <a:pt x="332" y="392"/>
                  </a:cubicBezTo>
                  <a:cubicBezTo>
                    <a:pt x="330" y="389"/>
                    <a:pt x="330" y="389"/>
                    <a:pt x="330" y="389"/>
                  </a:cubicBezTo>
                  <a:cubicBezTo>
                    <a:pt x="327" y="389"/>
                    <a:pt x="327" y="389"/>
                    <a:pt x="327" y="389"/>
                  </a:cubicBezTo>
                  <a:cubicBezTo>
                    <a:pt x="325" y="390"/>
                    <a:pt x="325" y="390"/>
                    <a:pt x="325" y="390"/>
                  </a:cubicBezTo>
                  <a:cubicBezTo>
                    <a:pt x="322" y="388"/>
                    <a:pt x="322" y="388"/>
                    <a:pt x="322" y="388"/>
                  </a:cubicBezTo>
                  <a:cubicBezTo>
                    <a:pt x="320" y="389"/>
                    <a:pt x="320" y="389"/>
                    <a:pt x="320" y="389"/>
                  </a:cubicBezTo>
                  <a:cubicBezTo>
                    <a:pt x="320" y="388"/>
                    <a:pt x="320" y="388"/>
                    <a:pt x="320" y="388"/>
                  </a:cubicBezTo>
                  <a:cubicBezTo>
                    <a:pt x="317" y="386"/>
                    <a:pt x="317" y="386"/>
                    <a:pt x="317" y="386"/>
                  </a:cubicBezTo>
                  <a:cubicBezTo>
                    <a:pt x="319" y="385"/>
                    <a:pt x="319" y="385"/>
                    <a:pt x="319" y="385"/>
                  </a:cubicBezTo>
                  <a:cubicBezTo>
                    <a:pt x="318" y="382"/>
                    <a:pt x="318" y="382"/>
                    <a:pt x="318" y="382"/>
                  </a:cubicBezTo>
                  <a:cubicBezTo>
                    <a:pt x="321" y="384"/>
                    <a:pt x="321" y="384"/>
                    <a:pt x="321" y="384"/>
                  </a:cubicBezTo>
                  <a:cubicBezTo>
                    <a:pt x="323" y="387"/>
                    <a:pt x="323" y="387"/>
                    <a:pt x="323" y="387"/>
                  </a:cubicBezTo>
                  <a:cubicBezTo>
                    <a:pt x="325" y="387"/>
                    <a:pt x="325" y="387"/>
                    <a:pt x="325" y="387"/>
                  </a:cubicBezTo>
                  <a:cubicBezTo>
                    <a:pt x="327" y="386"/>
                    <a:pt x="327" y="386"/>
                    <a:pt x="327" y="386"/>
                  </a:cubicBezTo>
                  <a:cubicBezTo>
                    <a:pt x="329" y="387"/>
                    <a:pt x="329" y="387"/>
                    <a:pt x="329" y="387"/>
                  </a:cubicBezTo>
                  <a:cubicBezTo>
                    <a:pt x="331" y="388"/>
                    <a:pt x="331" y="388"/>
                    <a:pt x="331" y="388"/>
                  </a:cubicBezTo>
                  <a:cubicBezTo>
                    <a:pt x="336" y="393"/>
                    <a:pt x="336" y="393"/>
                    <a:pt x="336" y="393"/>
                  </a:cubicBezTo>
                  <a:cubicBezTo>
                    <a:pt x="338" y="392"/>
                    <a:pt x="338" y="392"/>
                    <a:pt x="338" y="392"/>
                  </a:cubicBezTo>
                  <a:cubicBezTo>
                    <a:pt x="339" y="393"/>
                    <a:pt x="339" y="393"/>
                    <a:pt x="339" y="393"/>
                  </a:cubicBezTo>
                  <a:cubicBezTo>
                    <a:pt x="340" y="396"/>
                    <a:pt x="340" y="396"/>
                    <a:pt x="340" y="396"/>
                  </a:cubicBezTo>
                  <a:cubicBezTo>
                    <a:pt x="342" y="398"/>
                    <a:pt x="342" y="398"/>
                    <a:pt x="342" y="398"/>
                  </a:cubicBezTo>
                  <a:cubicBezTo>
                    <a:pt x="343" y="405"/>
                    <a:pt x="343" y="405"/>
                    <a:pt x="343" y="405"/>
                  </a:cubicBezTo>
                  <a:cubicBezTo>
                    <a:pt x="345" y="408"/>
                    <a:pt x="345" y="408"/>
                    <a:pt x="345" y="408"/>
                  </a:cubicBezTo>
                  <a:cubicBezTo>
                    <a:pt x="347" y="411"/>
                    <a:pt x="347" y="411"/>
                    <a:pt x="347" y="411"/>
                  </a:cubicBezTo>
                  <a:cubicBezTo>
                    <a:pt x="350" y="412"/>
                    <a:pt x="350" y="412"/>
                    <a:pt x="350" y="412"/>
                  </a:cubicBezTo>
                  <a:cubicBezTo>
                    <a:pt x="353" y="411"/>
                    <a:pt x="353" y="411"/>
                    <a:pt x="353" y="411"/>
                  </a:cubicBezTo>
                  <a:cubicBezTo>
                    <a:pt x="354" y="404"/>
                    <a:pt x="354" y="404"/>
                    <a:pt x="354" y="404"/>
                  </a:cubicBezTo>
                  <a:cubicBezTo>
                    <a:pt x="354" y="404"/>
                    <a:pt x="354" y="404"/>
                    <a:pt x="354" y="404"/>
                  </a:cubicBezTo>
                  <a:cubicBezTo>
                    <a:pt x="355" y="410"/>
                    <a:pt x="355" y="410"/>
                    <a:pt x="355" y="410"/>
                  </a:cubicBezTo>
                  <a:cubicBezTo>
                    <a:pt x="357" y="410"/>
                    <a:pt x="357" y="410"/>
                    <a:pt x="357" y="410"/>
                  </a:cubicBezTo>
                  <a:cubicBezTo>
                    <a:pt x="358" y="412"/>
                    <a:pt x="358" y="412"/>
                    <a:pt x="358" y="412"/>
                  </a:cubicBezTo>
                  <a:cubicBezTo>
                    <a:pt x="360" y="411"/>
                    <a:pt x="360" y="411"/>
                    <a:pt x="360" y="411"/>
                  </a:cubicBezTo>
                  <a:cubicBezTo>
                    <a:pt x="360" y="409"/>
                    <a:pt x="360" y="409"/>
                    <a:pt x="360" y="409"/>
                  </a:cubicBezTo>
                  <a:cubicBezTo>
                    <a:pt x="359" y="408"/>
                    <a:pt x="359" y="408"/>
                    <a:pt x="359" y="408"/>
                  </a:cubicBezTo>
                  <a:cubicBezTo>
                    <a:pt x="359" y="406"/>
                    <a:pt x="359" y="406"/>
                    <a:pt x="359" y="406"/>
                  </a:cubicBezTo>
                  <a:cubicBezTo>
                    <a:pt x="358" y="404"/>
                    <a:pt x="358" y="404"/>
                    <a:pt x="358" y="404"/>
                  </a:cubicBezTo>
                  <a:cubicBezTo>
                    <a:pt x="359" y="403"/>
                    <a:pt x="359" y="403"/>
                    <a:pt x="359" y="403"/>
                  </a:cubicBezTo>
                  <a:cubicBezTo>
                    <a:pt x="359" y="400"/>
                    <a:pt x="359" y="400"/>
                    <a:pt x="359" y="400"/>
                  </a:cubicBezTo>
                  <a:cubicBezTo>
                    <a:pt x="359" y="400"/>
                    <a:pt x="359" y="400"/>
                    <a:pt x="359" y="400"/>
                  </a:cubicBezTo>
                  <a:cubicBezTo>
                    <a:pt x="358" y="398"/>
                    <a:pt x="358" y="398"/>
                    <a:pt x="358" y="398"/>
                  </a:cubicBezTo>
                  <a:cubicBezTo>
                    <a:pt x="357" y="398"/>
                    <a:pt x="357" y="398"/>
                    <a:pt x="357" y="398"/>
                  </a:cubicBezTo>
                  <a:cubicBezTo>
                    <a:pt x="358" y="397"/>
                    <a:pt x="358" y="397"/>
                    <a:pt x="358" y="397"/>
                  </a:cubicBezTo>
                  <a:cubicBezTo>
                    <a:pt x="359" y="395"/>
                    <a:pt x="359" y="395"/>
                    <a:pt x="359" y="395"/>
                  </a:cubicBezTo>
                  <a:cubicBezTo>
                    <a:pt x="358" y="394"/>
                    <a:pt x="358" y="394"/>
                    <a:pt x="358" y="394"/>
                  </a:cubicBezTo>
                  <a:cubicBezTo>
                    <a:pt x="359" y="393"/>
                    <a:pt x="359" y="393"/>
                    <a:pt x="359" y="393"/>
                  </a:cubicBezTo>
                  <a:cubicBezTo>
                    <a:pt x="359" y="389"/>
                    <a:pt x="359" y="389"/>
                    <a:pt x="359" y="389"/>
                  </a:cubicBezTo>
                  <a:cubicBezTo>
                    <a:pt x="358" y="388"/>
                    <a:pt x="358" y="388"/>
                    <a:pt x="358" y="388"/>
                  </a:cubicBezTo>
                  <a:cubicBezTo>
                    <a:pt x="356" y="390"/>
                    <a:pt x="356" y="390"/>
                    <a:pt x="356" y="390"/>
                  </a:cubicBezTo>
                  <a:cubicBezTo>
                    <a:pt x="355" y="390"/>
                    <a:pt x="355" y="390"/>
                    <a:pt x="355" y="390"/>
                  </a:cubicBezTo>
                  <a:cubicBezTo>
                    <a:pt x="354" y="393"/>
                    <a:pt x="354" y="393"/>
                    <a:pt x="354" y="393"/>
                  </a:cubicBezTo>
                  <a:cubicBezTo>
                    <a:pt x="353" y="394"/>
                    <a:pt x="353" y="394"/>
                    <a:pt x="353" y="394"/>
                  </a:cubicBezTo>
                  <a:cubicBezTo>
                    <a:pt x="354" y="390"/>
                    <a:pt x="354" y="390"/>
                    <a:pt x="354" y="390"/>
                  </a:cubicBezTo>
                  <a:cubicBezTo>
                    <a:pt x="356" y="386"/>
                    <a:pt x="356" y="386"/>
                    <a:pt x="356" y="386"/>
                  </a:cubicBezTo>
                  <a:cubicBezTo>
                    <a:pt x="357" y="384"/>
                    <a:pt x="357" y="384"/>
                    <a:pt x="357" y="384"/>
                  </a:cubicBezTo>
                  <a:cubicBezTo>
                    <a:pt x="356" y="384"/>
                    <a:pt x="356" y="384"/>
                    <a:pt x="356" y="384"/>
                  </a:cubicBezTo>
                  <a:cubicBezTo>
                    <a:pt x="354" y="386"/>
                    <a:pt x="354" y="386"/>
                    <a:pt x="354" y="386"/>
                  </a:cubicBezTo>
                  <a:cubicBezTo>
                    <a:pt x="353" y="387"/>
                    <a:pt x="353" y="387"/>
                    <a:pt x="353" y="387"/>
                  </a:cubicBezTo>
                  <a:cubicBezTo>
                    <a:pt x="354" y="384"/>
                    <a:pt x="354" y="384"/>
                    <a:pt x="354" y="384"/>
                  </a:cubicBezTo>
                  <a:cubicBezTo>
                    <a:pt x="354" y="383"/>
                    <a:pt x="354" y="383"/>
                    <a:pt x="354" y="383"/>
                  </a:cubicBezTo>
                  <a:cubicBezTo>
                    <a:pt x="351" y="384"/>
                    <a:pt x="351" y="384"/>
                    <a:pt x="351" y="384"/>
                  </a:cubicBezTo>
                  <a:cubicBezTo>
                    <a:pt x="350" y="387"/>
                    <a:pt x="350" y="387"/>
                    <a:pt x="350" y="387"/>
                  </a:cubicBezTo>
                  <a:cubicBezTo>
                    <a:pt x="349" y="387"/>
                    <a:pt x="349" y="387"/>
                    <a:pt x="349" y="387"/>
                  </a:cubicBezTo>
                  <a:cubicBezTo>
                    <a:pt x="350" y="384"/>
                    <a:pt x="350" y="384"/>
                    <a:pt x="350" y="384"/>
                  </a:cubicBezTo>
                  <a:cubicBezTo>
                    <a:pt x="352" y="382"/>
                    <a:pt x="352" y="382"/>
                    <a:pt x="352" y="382"/>
                  </a:cubicBezTo>
                  <a:cubicBezTo>
                    <a:pt x="352" y="381"/>
                    <a:pt x="352" y="381"/>
                    <a:pt x="352" y="381"/>
                  </a:cubicBezTo>
                  <a:cubicBezTo>
                    <a:pt x="353" y="380"/>
                    <a:pt x="353" y="380"/>
                    <a:pt x="353" y="380"/>
                  </a:cubicBezTo>
                  <a:cubicBezTo>
                    <a:pt x="349" y="378"/>
                    <a:pt x="349" y="378"/>
                    <a:pt x="349" y="378"/>
                  </a:cubicBezTo>
                  <a:cubicBezTo>
                    <a:pt x="349" y="376"/>
                    <a:pt x="349" y="376"/>
                    <a:pt x="349" y="376"/>
                  </a:cubicBezTo>
                  <a:cubicBezTo>
                    <a:pt x="345" y="375"/>
                    <a:pt x="345" y="375"/>
                    <a:pt x="345" y="375"/>
                  </a:cubicBezTo>
                  <a:cubicBezTo>
                    <a:pt x="345" y="373"/>
                    <a:pt x="345" y="373"/>
                    <a:pt x="345" y="373"/>
                  </a:cubicBezTo>
                  <a:cubicBezTo>
                    <a:pt x="339" y="368"/>
                    <a:pt x="339" y="368"/>
                    <a:pt x="339" y="368"/>
                  </a:cubicBezTo>
                  <a:cubicBezTo>
                    <a:pt x="337" y="368"/>
                    <a:pt x="337" y="368"/>
                    <a:pt x="337" y="368"/>
                  </a:cubicBezTo>
                  <a:cubicBezTo>
                    <a:pt x="335" y="369"/>
                    <a:pt x="335" y="369"/>
                    <a:pt x="335" y="369"/>
                  </a:cubicBezTo>
                  <a:cubicBezTo>
                    <a:pt x="334" y="371"/>
                    <a:pt x="334" y="371"/>
                    <a:pt x="334" y="371"/>
                  </a:cubicBezTo>
                  <a:cubicBezTo>
                    <a:pt x="334" y="373"/>
                    <a:pt x="334" y="373"/>
                    <a:pt x="334" y="373"/>
                  </a:cubicBezTo>
                  <a:cubicBezTo>
                    <a:pt x="333" y="375"/>
                    <a:pt x="333" y="375"/>
                    <a:pt x="333" y="375"/>
                  </a:cubicBezTo>
                  <a:cubicBezTo>
                    <a:pt x="334" y="369"/>
                    <a:pt x="334" y="369"/>
                    <a:pt x="334" y="369"/>
                  </a:cubicBezTo>
                  <a:cubicBezTo>
                    <a:pt x="332" y="369"/>
                    <a:pt x="332" y="369"/>
                    <a:pt x="332" y="369"/>
                  </a:cubicBezTo>
                  <a:cubicBezTo>
                    <a:pt x="332" y="368"/>
                    <a:pt x="332" y="368"/>
                    <a:pt x="332" y="368"/>
                  </a:cubicBezTo>
                  <a:cubicBezTo>
                    <a:pt x="338" y="366"/>
                    <a:pt x="338" y="366"/>
                    <a:pt x="338" y="366"/>
                  </a:cubicBezTo>
                  <a:cubicBezTo>
                    <a:pt x="337" y="362"/>
                    <a:pt x="337" y="362"/>
                    <a:pt x="337" y="362"/>
                  </a:cubicBezTo>
                  <a:cubicBezTo>
                    <a:pt x="333" y="359"/>
                    <a:pt x="333" y="359"/>
                    <a:pt x="333" y="359"/>
                  </a:cubicBezTo>
                  <a:cubicBezTo>
                    <a:pt x="331" y="359"/>
                    <a:pt x="331" y="359"/>
                    <a:pt x="331" y="359"/>
                  </a:cubicBezTo>
                  <a:cubicBezTo>
                    <a:pt x="327" y="363"/>
                    <a:pt x="327" y="363"/>
                    <a:pt x="327" y="363"/>
                  </a:cubicBezTo>
                  <a:cubicBezTo>
                    <a:pt x="326" y="363"/>
                    <a:pt x="326" y="363"/>
                    <a:pt x="326" y="363"/>
                  </a:cubicBezTo>
                  <a:cubicBezTo>
                    <a:pt x="326" y="361"/>
                    <a:pt x="326" y="361"/>
                    <a:pt x="326" y="361"/>
                  </a:cubicBezTo>
                  <a:cubicBezTo>
                    <a:pt x="324" y="361"/>
                    <a:pt x="324" y="361"/>
                    <a:pt x="324" y="361"/>
                  </a:cubicBezTo>
                  <a:cubicBezTo>
                    <a:pt x="325" y="360"/>
                    <a:pt x="325" y="360"/>
                    <a:pt x="325" y="360"/>
                  </a:cubicBezTo>
                  <a:cubicBezTo>
                    <a:pt x="325" y="360"/>
                    <a:pt x="325" y="360"/>
                    <a:pt x="325" y="360"/>
                  </a:cubicBezTo>
                  <a:cubicBezTo>
                    <a:pt x="324" y="359"/>
                    <a:pt x="324" y="359"/>
                    <a:pt x="324" y="359"/>
                  </a:cubicBezTo>
                  <a:cubicBezTo>
                    <a:pt x="328" y="359"/>
                    <a:pt x="328" y="359"/>
                    <a:pt x="328" y="359"/>
                  </a:cubicBezTo>
                  <a:cubicBezTo>
                    <a:pt x="331" y="358"/>
                    <a:pt x="331" y="358"/>
                    <a:pt x="331" y="358"/>
                  </a:cubicBezTo>
                  <a:cubicBezTo>
                    <a:pt x="332" y="357"/>
                    <a:pt x="332" y="357"/>
                    <a:pt x="332" y="357"/>
                  </a:cubicBezTo>
                  <a:cubicBezTo>
                    <a:pt x="335" y="356"/>
                    <a:pt x="335" y="356"/>
                    <a:pt x="335" y="356"/>
                  </a:cubicBezTo>
                  <a:cubicBezTo>
                    <a:pt x="336" y="353"/>
                    <a:pt x="336" y="353"/>
                    <a:pt x="336" y="353"/>
                  </a:cubicBezTo>
                  <a:cubicBezTo>
                    <a:pt x="335" y="353"/>
                    <a:pt x="335" y="353"/>
                    <a:pt x="335" y="353"/>
                  </a:cubicBezTo>
                  <a:cubicBezTo>
                    <a:pt x="332" y="352"/>
                    <a:pt x="332" y="352"/>
                    <a:pt x="332" y="352"/>
                  </a:cubicBezTo>
                  <a:cubicBezTo>
                    <a:pt x="331" y="351"/>
                    <a:pt x="331" y="351"/>
                    <a:pt x="331" y="351"/>
                  </a:cubicBezTo>
                  <a:cubicBezTo>
                    <a:pt x="328" y="350"/>
                    <a:pt x="328" y="350"/>
                    <a:pt x="328" y="350"/>
                  </a:cubicBezTo>
                  <a:cubicBezTo>
                    <a:pt x="325" y="350"/>
                    <a:pt x="325" y="350"/>
                    <a:pt x="325" y="350"/>
                  </a:cubicBezTo>
                  <a:cubicBezTo>
                    <a:pt x="324" y="352"/>
                    <a:pt x="324" y="352"/>
                    <a:pt x="324" y="352"/>
                  </a:cubicBezTo>
                  <a:cubicBezTo>
                    <a:pt x="322" y="351"/>
                    <a:pt x="322" y="351"/>
                    <a:pt x="322" y="351"/>
                  </a:cubicBezTo>
                  <a:cubicBezTo>
                    <a:pt x="325" y="350"/>
                    <a:pt x="325" y="350"/>
                    <a:pt x="325" y="350"/>
                  </a:cubicBezTo>
                  <a:cubicBezTo>
                    <a:pt x="326" y="348"/>
                    <a:pt x="326" y="348"/>
                    <a:pt x="326" y="348"/>
                  </a:cubicBezTo>
                  <a:cubicBezTo>
                    <a:pt x="323" y="347"/>
                    <a:pt x="323" y="347"/>
                    <a:pt x="323" y="347"/>
                  </a:cubicBezTo>
                  <a:cubicBezTo>
                    <a:pt x="326" y="346"/>
                    <a:pt x="326" y="346"/>
                    <a:pt x="326" y="346"/>
                  </a:cubicBezTo>
                  <a:cubicBezTo>
                    <a:pt x="328" y="348"/>
                    <a:pt x="328" y="348"/>
                    <a:pt x="328" y="348"/>
                  </a:cubicBezTo>
                  <a:cubicBezTo>
                    <a:pt x="330" y="349"/>
                    <a:pt x="330" y="349"/>
                    <a:pt x="330" y="349"/>
                  </a:cubicBezTo>
                  <a:cubicBezTo>
                    <a:pt x="333" y="346"/>
                    <a:pt x="333" y="346"/>
                    <a:pt x="333" y="346"/>
                  </a:cubicBezTo>
                  <a:cubicBezTo>
                    <a:pt x="334" y="344"/>
                    <a:pt x="334" y="344"/>
                    <a:pt x="334" y="344"/>
                  </a:cubicBezTo>
                  <a:cubicBezTo>
                    <a:pt x="337" y="342"/>
                    <a:pt x="337" y="342"/>
                    <a:pt x="337" y="342"/>
                  </a:cubicBezTo>
                  <a:cubicBezTo>
                    <a:pt x="336" y="338"/>
                    <a:pt x="336" y="338"/>
                    <a:pt x="336" y="338"/>
                  </a:cubicBezTo>
                  <a:cubicBezTo>
                    <a:pt x="339" y="340"/>
                    <a:pt x="339" y="340"/>
                    <a:pt x="339" y="340"/>
                  </a:cubicBezTo>
                  <a:cubicBezTo>
                    <a:pt x="340" y="341"/>
                    <a:pt x="340" y="341"/>
                    <a:pt x="340" y="341"/>
                  </a:cubicBezTo>
                  <a:cubicBezTo>
                    <a:pt x="341" y="336"/>
                    <a:pt x="341" y="336"/>
                    <a:pt x="341" y="336"/>
                  </a:cubicBezTo>
                  <a:cubicBezTo>
                    <a:pt x="342" y="335"/>
                    <a:pt x="342" y="335"/>
                    <a:pt x="342" y="335"/>
                  </a:cubicBezTo>
                  <a:cubicBezTo>
                    <a:pt x="343" y="335"/>
                    <a:pt x="343" y="335"/>
                    <a:pt x="343" y="335"/>
                  </a:cubicBezTo>
                  <a:cubicBezTo>
                    <a:pt x="343" y="339"/>
                    <a:pt x="343" y="339"/>
                    <a:pt x="343" y="339"/>
                  </a:cubicBezTo>
                  <a:cubicBezTo>
                    <a:pt x="350" y="346"/>
                    <a:pt x="350" y="346"/>
                    <a:pt x="350" y="346"/>
                  </a:cubicBezTo>
                  <a:cubicBezTo>
                    <a:pt x="354" y="348"/>
                    <a:pt x="354" y="348"/>
                    <a:pt x="354" y="348"/>
                  </a:cubicBezTo>
                  <a:cubicBezTo>
                    <a:pt x="356" y="348"/>
                    <a:pt x="356" y="348"/>
                    <a:pt x="356" y="348"/>
                  </a:cubicBezTo>
                  <a:cubicBezTo>
                    <a:pt x="357" y="346"/>
                    <a:pt x="357" y="346"/>
                    <a:pt x="357" y="346"/>
                  </a:cubicBezTo>
                  <a:cubicBezTo>
                    <a:pt x="359" y="345"/>
                    <a:pt x="359" y="345"/>
                    <a:pt x="359" y="345"/>
                  </a:cubicBezTo>
                  <a:cubicBezTo>
                    <a:pt x="361" y="342"/>
                    <a:pt x="361" y="342"/>
                    <a:pt x="361" y="342"/>
                  </a:cubicBezTo>
                  <a:cubicBezTo>
                    <a:pt x="364" y="343"/>
                    <a:pt x="364" y="343"/>
                    <a:pt x="364" y="343"/>
                  </a:cubicBezTo>
                  <a:cubicBezTo>
                    <a:pt x="367" y="343"/>
                    <a:pt x="367" y="343"/>
                    <a:pt x="367" y="343"/>
                  </a:cubicBezTo>
                  <a:cubicBezTo>
                    <a:pt x="368" y="342"/>
                    <a:pt x="368" y="342"/>
                    <a:pt x="368" y="342"/>
                  </a:cubicBezTo>
                  <a:cubicBezTo>
                    <a:pt x="368" y="341"/>
                    <a:pt x="368" y="341"/>
                    <a:pt x="368" y="341"/>
                  </a:cubicBezTo>
                  <a:cubicBezTo>
                    <a:pt x="368" y="337"/>
                    <a:pt x="368" y="337"/>
                    <a:pt x="368" y="337"/>
                  </a:cubicBezTo>
                  <a:cubicBezTo>
                    <a:pt x="369" y="335"/>
                    <a:pt x="369" y="335"/>
                    <a:pt x="369" y="335"/>
                  </a:cubicBezTo>
                  <a:cubicBezTo>
                    <a:pt x="369" y="334"/>
                    <a:pt x="369" y="334"/>
                    <a:pt x="369" y="334"/>
                  </a:cubicBezTo>
                  <a:cubicBezTo>
                    <a:pt x="361" y="330"/>
                    <a:pt x="361" y="330"/>
                    <a:pt x="361" y="330"/>
                  </a:cubicBezTo>
                  <a:cubicBezTo>
                    <a:pt x="360" y="329"/>
                    <a:pt x="360" y="329"/>
                    <a:pt x="360" y="329"/>
                  </a:cubicBezTo>
                  <a:cubicBezTo>
                    <a:pt x="357" y="329"/>
                    <a:pt x="357" y="329"/>
                    <a:pt x="357" y="329"/>
                  </a:cubicBezTo>
                  <a:cubicBezTo>
                    <a:pt x="354" y="329"/>
                    <a:pt x="354" y="329"/>
                    <a:pt x="354" y="329"/>
                  </a:cubicBezTo>
                  <a:cubicBezTo>
                    <a:pt x="355" y="328"/>
                    <a:pt x="355" y="328"/>
                    <a:pt x="355" y="328"/>
                  </a:cubicBezTo>
                  <a:cubicBezTo>
                    <a:pt x="355" y="327"/>
                    <a:pt x="355" y="327"/>
                    <a:pt x="355" y="327"/>
                  </a:cubicBezTo>
                  <a:cubicBezTo>
                    <a:pt x="355" y="326"/>
                    <a:pt x="355" y="326"/>
                    <a:pt x="355" y="326"/>
                  </a:cubicBezTo>
                  <a:cubicBezTo>
                    <a:pt x="357" y="324"/>
                    <a:pt x="357" y="324"/>
                    <a:pt x="357" y="324"/>
                  </a:cubicBezTo>
                  <a:cubicBezTo>
                    <a:pt x="356" y="323"/>
                    <a:pt x="356" y="323"/>
                    <a:pt x="356" y="323"/>
                  </a:cubicBezTo>
                  <a:cubicBezTo>
                    <a:pt x="354" y="322"/>
                    <a:pt x="354" y="322"/>
                    <a:pt x="354" y="322"/>
                  </a:cubicBezTo>
                  <a:cubicBezTo>
                    <a:pt x="358" y="320"/>
                    <a:pt x="358" y="320"/>
                    <a:pt x="358" y="320"/>
                  </a:cubicBezTo>
                  <a:cubicBezTo>
                    <a:pt x="357" y="316"/>
                    <a:pt x="357" y="316"/>
                    <a:pt x="357" y="316"/>
                  </a:cubicBezTo>
                  <a:cubicBezTo>
                    <a:pt x="358" y="316"/>
                    <a:pt x="358" y="316"/>
                    <a:pt x="358" y="316"/>
                  </a:cubicBezTo>
                  <a:cubicBezTo>
                    <a:pt x="360" y="318"/>
                    <a:pt x="360" y="318"/>
                    <a:pt x="360" y="318"/>
                  </a:cubicBezTo>
                  <a:cubicBezTo>
                    <a:pt x="363" y="317"/>
                    <a:pt x="363" y="317"/>
                    <a:pt x="363" y="317"/>
                  </a:cubicBezTo>
                  <a:cubicBezTo>
                    <a:pt x="365" y="318"/>
                    <a:pt x="365" y="318"/>
                    <a:pt x="365" y="318"/>
                  </a:cubicBezTo>
                  <a:cubicBezTo>
                    <a:pt x="367" y="318"/>
                    <a:pt x="367" y="318"/>
                    <a:pt x="367" y="318"/>
                  </a:cubicBezTo>
                  <a:cubicBezTo>
                    <a:pt x="369" y="318"/>
                    <a:pt x="369" y="318"/>
                    <a:pt x="369" y="318"/>
                  </a:cubicBezTo>
                  <a:cubicBezTo>
                    <a:pt x="371" y="323"/>
                    <a:pt x="371" y="323"/>
                    <a:pt x="371" y="323"/>
                  </a:cubicBezTo>
                  <a:cubicBezTo>
                    <a:pt x="374" y="324"/>
                    <a:pt x="374" y="324"/>
                    <a:pt x="374" y="324"/>
                  </a:cubicBezTo>
                  <a:cubicBezTo>
                    <a:pt x="378" y="319"/>
                    <a:pt x="378" y="319"/>
                    <a:pt x="378" y="319"/>
                  </a:cubicBezTo>
                  <a:cubicBezTo>
                    <a:pt x="377" y="317"/>
                    <a:pt x="377" y="317"/>
                    <a:pt x="377" y="317"/>
                  </a:cubicBezTo>
                  <a:cubicBezTo>
                    <a:pt x="376" y="315"/>
                    <a:pt x="376" y="315"/>
                    <a:pt x="376" y="315"/>
                  </a:cubicBezTo>
                  <a:cubicBezTo>
                    <a:pt x="375" y="313"/>
                    <a:pt x="375" y="313"/>
                    <a:pt x="375" y="313"/>
                  </a:cubicBezTo>
                  <a:cubicBezTo>
                    <a:pt x="372" y="314"/>
                    <a:pt x="372" y="314"/>
                    <a:pt x="372" y="314"/>
                  </a:cubicBezTo>
                  <a:cubicBezTo>
                    <a:pt x="370" y="313"/>
                    <a:pt x="370" y="313"/>
                    <a:pt x="370" y="313"/>
                  </a:cubicBezTo>
                  <a:cubicBezTo>
                    <a:pt x="367" y="312"/>
                    <a:pt x="367" y="312"/>
                    <a:pt x="367" y="312"/>
                  </a:cubicBezTo>
                  <a:cubicBezTo>
                    <a:pt x="364" y="313"/>
                    <a:pt x="364" y="313"/>
                    <a:pt x="364" y="313"/>
                  </a:cubicBezTo>
                  <a:cubicBezTo>
                    <a:pt x="364" y="312"/>
                    <a:pt x="364" y="312"/>
                    <a:pt x="364" y="312"/>
                  </a:cubicBezTo>
                  <a:cubicBezTo>
                    <a:pt x="366" y="311"/>
                    <a:pt x="366" y="311"/>
                    <a:pt x="366" y="311"/>
                  </a:cubicBezTo>
                  <a:cubicBezTo>
                    <a:pt x="366" y="303"/>
                    <a:pt x="366" y="303"/>
                    <a:pt x="366" y="303"/>
                  </a:cubicBezTo>
                  <a:cubicBezTo>
                    <a:pt x="365" y="302"/>
                    <a:pt x="365" y="302"/>
                    <a:pt x="365" y="302"/>
                  </a:cubicBezTo>
                  <a:cubicBezTo>
                    <a:pt x="364" y="302"/>
                    <a:pt x="364" y="302"/>
                    <a:pt x="364" y="302"/>
                  </a:cubicBezTo>
                  <a:cubicBezTo>
                    <a:pt x="362" y="303"/>
                    <a:pt x="362" y="303"/>
                    <a:pt x="362" y="303"/>
                  </a:cubicBezTo>
                  <a:cubicBezTo>
                    <a:pt x="360" y="304"/>
                    <a:pt x="360" y="304"/>
                    <a:pt x="360" y="304"/>
                  </a:cubicBezTo>
                  <a:cubicBezTo>
                    <a:pt x="362" y="301"/>
                    <a:pt x="362" y="301"/>
                    <a:pt x="362" y="301"/>
                  </a:cubicBezTo>
                  <a:cubicBezTo>
                    <a:pt x="365" y="300"/>
                    <a:pt x="365" y="300"/>
                    <a:pt x="365" y="300"/>
                  </a:cubicBezTo>
                  <a:cubicBezTo>
                    <a:pt x="367" y="300"/>
                    <a:pt x="367" y="300"/>
                    <a:pt x="367" y="300"/>
                  </a:cubicBezTo>
                  <a:cubicBezTo>
                    <a:pt x="367" y="298"/>
                    <a:pt x="367" y="298"/>
                    <a:pt x="367" y="298"/>
                  </a:cubicBezTo>
                  <a:cubicBezTo>
                    <a:pt x="361" y="292"/>
                    <a:pt x="361" y="292"/>
                    <a:pt x="361" y="292"/>
                  </a:cubicBezTo>
                  <a:cubicBezTo>
                    <a:pt x="358" y="292"/>
                    <a:pt x="358" y="292"/>
                    <a:pt x="358" y="292"/>
                  </a:cubicBezTo>
                  <a:cubicBezTo>
                    <a:pt x="357" y="290"/>
                    <a:pt x="357" y="290"/>
                    <a:pt x="357" y="290"/>
                  </a:cubicBezTo>
                  <a:cubicBezTo>
                    <a:pt x="361" y="290"/>
                    <a:pt x="361" y="290"/>
                    <a:pt x="361" y="290"/>
                  </a:cubicBezTo>
                  <a:cubicBezTo>
                    <a:pt x="358" y="288"/>
                    <a:pt x="358" y="288"/>
                    <a:pt x="358" y="288"/>
                  </a:cubicBezTo>
                  <a:cubicBezTo>
                    <a:pt x="370" y="294"/>
                    <a:pt x="370" y="294"/>
                    <a:pt x="370" y="294"/>
                  </a:cubicBezTo>
                  <a:cubicBezTo>
                    <a:pt x="371" y="296"/>
                    <a:pt x="371" y="296"/>
                    <a:pt x="371" y="296"/>
                  </a:cubicBezTo>
                  <a:cubicBezTo>
                    <a:pt x="372" y="299"/>
                    <a:pt x="372" y="299"/>
                    <a:pt x="372" y="299"/>
                  </a:cubicBezTo>
                  <a:cubicBezTo>
                    <a:pt x="373" y="300"/>
                    <a:pt x="373" y="300"/>
                    <a:pt x="373" y="300"/>
                  </a:cubicBezTo>
                  <a:cubicBezTo>
                    <a:pt x="374" y="299"/>
                    <a:pt x="374" y="299"/>
                    <a:pt x="374" y="299"/>
                  </a:cubicBezTo>
                  <a:cubicBezTo>
                    <a:pt x="375" y="283"/>
                    <a:pt x="375" y="283"/>
                    <a:pt x="375" y="283"/>
                  </a:cubicBezTo>
                  <a:cubicBezTo>
                    <a:pt x="371" y="278"/>
                    <a:pt x="371" y="278"/>
                    <a:pt x="371" y="278"/>
                  </a:cubicBezTo>
                  <a:cubicBezTo>
                    <a:pt x="369" y="279"/>
                    <a:pt x="369" y="279"/>
                    <a:pt x="369" y="279"/>
                  </a:cubicBezTo>
                  <a:cubicBezTo>
                    <a:pt x="368" y="278"/>
                    <a:pt x="368" y="278"/>
                    <a:pt x="368" y="278"/>
                  </a:cubicBezTo>
                  <a:cubicBezTo>
                    <a:pt x="367" y="277"/>
                    <a:pt x="367" y="277"/>
                    <a:pt x="367" y="277"/>
                  </a:cubicBezTo>
                  <a:cubicBezTo>
                    <a:pt x="364" y="277"/>
                    <a:pt x="364" y="277"/>
                    <a:pt x="364" y="277"/>
                  </a:cubicBezTo>
                  <a:cubicBezTo>
                    <a:pt x="364" y="276"/>
                    <a:pt x="364" y="276"/>
                    <a:pt x="364" y="276"/>
                  </a:cubicBezTo>
                  <a:cubicBezTo>
                    <a:pt x="370" y="275"/>
                    <a:pt x="370" y="275"/>
                    <a:pt x="370" y="275"/>
                  </a:cubicBezTo>
                  <a:cubicBezTo>
                    <a:pt x="371" y="274"/>
                    <a:pt x="371" y="274"/>
                    <a:pt x="371" y="274"/>
                  </a:cubicBezTo>
                  <a:cubicBezTo>
                    <a:pt x="373" y="274"/>
                    <a:pt x="373" y="274"/>
                    <a:pt x="373" y="274"/>
                  </a:cubicBezTo>
                  <a:cubicBezTo>
                    <a:pt x="373" y="272"/>
                    <a:pt x="373" y="272"/>
                    <a:pt x="373" y="272"/>
                  </a:cubicBezTo>
                  <a:cubicBezTo>
                    <a:pt x="372" y="269"/>
                    <a:pt x="372" y="269"/>
                    <a:pt x="372" y="269"/>
                  </a:cubicBezTo>
                  <a:cubicBezTo>
                    <a:pt x="370" y="269"/>
                    <a:pt x="370" y="269"/>
                    <a:pt x="370" y="269"/>
                  </a:cubicBezTo>
                  <a:cubicBezTo>
                    <a:pt x="368" y="269"/>
                    <a:pt x="368" y="269"/>
                    <a:pt x="368" y="269"/>
                  </a:cubicBezTo>
                  <a:cubicBezTo>
                    <a:pt x="364" y="267"/>
                    <a:pt x="364" y="267"/>
                    <a:pt x="364" y="267"/>
                  </a:cubicBezTo>
                  <a:cubicBezTo>
                    <a:pt x="367" y="271"/>
                    <a:pt x="367" y="271"/>
                    <a:pt x="367" y="271"/>
                  </a:cubicBezTo>
                  <a:cubicBezTo>
                    <a:pt x="366" y="271"/>
                    <a:pt x="366" y="271"/>
                    <a:pt x="366" y="271"/>
                  </a:cubicBezTo>
                  <a:cubicBezTo>
                    <a:pt x="364" y="269"/>
                    <a:pt x="364" y="269"/>
                    <a:pt x="364" y="269"/>
                  </a:cubicBezTo>
                  <a:cubicBezTo>
                    <a:pt x="363" y="268"/>
                    <a:pt x="363" y="268"/>
                    <a:pt x="363" y="268"/>
                  </a:cubicBezTo>
                  <a:cubicBezTo>
                    <a:pt x="364" y="270"/>
                    <a:pt x="364" y="270"/>
                    <a:pt x="364" y="270"/>
                  </a:cubicBezTo>
                  <a:cubicBezTo>
                    <a:pt x="362" y="270"/>
                    <a:pt x="362" y="270"/>
                    <a:pt x="362" y="270"/>
                  </a:cubicBezTo>
                  <a:cubicBezTo>
                    <a:pt x="361" y="269"/>
                    <a:pt x="361" y="269"/>
                    <a:pt x="361" y="269"/>
                  </a:cubicBezTo>
                  <a:cubicBezTo>
                    <a:pt x="360" y="269"/>
                    <a:pt x="360" y="269"/>
                    <a:pt x="360" y="269"/>
                  </a:cubicBezTo>
                  <a:cubicBezTo>
                    <a:pt x="360" y="265"/>
                    <a:pt x="360" y="265"/>
                    <a:pt x="360" y="265"/>
                  </a:cubicBezTo>
                  <a:cubicBezTo>
                    <a:pt x="360" y="265"/>
                    <a:pt x="360" y="265"/>
                    <a:pt x="360" y="265"/>
                  </a:cubicBezTo>
                  <a:cubicBezTo>
                    <a:pt x="360" y="263"/>
                    <a:pt x="360" y="263"/>
                    <a:pt x="360" y="263"/>
                  </a:cubicBezTo>
                  <a:cubicBezTo>
                    <a:pt x="356" y="264"/>
                    <a:pt x="356" y="264"/>
                    <a:pt x="356" y="264"/>
                  </a:cubicBezTo>
                  <a:cubicBezTo>
                    <a:pt x="353" y="262"/>
                    <a:pt x="353" y="262"/>
                    <a:pt x="353" y="262"/>
                  </a:cubicBezTo>
                  <a:cubicBezTo>
                    <a:pt x="354" y="262"/>
                    <a:pt x="354" y="262"/>
                    <a:pt x="354" y="262"/>
                  </a:cubicBezTo>
                  <a:cubicBezTo>
                    <a:pt x="359" y="263"/>
                    <a:pt x="359" y="263"/>
                    <a:pt x="359" y="263"/>
                  </a:cubicBezTo>
                  <a:cubicBezTo>
                    <a:pt x="358" y="262"/>
                    <a:pt x="358" y="262"/>
                    <a:pt x="358" y="262"/>
                  </a:cubicBezTo>
                  <a:cubicBezTo>
                    <a:pt x="359" y="260"/>
                    <a:pt x="359" y="260"/>
                    <a:pt x="359" y="260"/>
                  </a:cubicBezTo>
                  <a:cubicBezTo>
                    <a:pt x="357" y="260"/>
                    <a:pt x="357" y="260"/>
                    <a:pt x="357" y="260"/>
                  </a:cubicBezTo>
                  <a:cubicBezTo>
                    <a:pt x="356" y="258"/>
                    <a:pt x="356" y="258"/>
                    <a:pt x="356" y="258"/>
                  </a:cubicBezTo>
                  <a:cubicBezTo>
                    <a:pt x="355" y="258"/>
                    <a:pt x="355" y="258"/>
                    <a:pt x="355" y="258"/>
                  </a:cubicBezTo>
                  <a:cubicBezTo>
                    <a:pt x="354" y="260"/>
                    <a:pt x="354" y="260"/>
                    <a:pt x="354" y="260"/>
                  </a:cubicBezTo>
                  <a:cubicBezTo>
                    <a:pt x="354" y="258"/>
                    <a:pt x="354" y="258"/>
                    <a:pt x="354" y="258"/>
                  </a:cubicBezTo>
                  <a:cubicBezTo>
                    <a:pt x="353" y="255"/>
                    <a:pt x="353" y="255"/>
                    <a:pt x="353" y="255"/>
                  </a:cubicBezTo>
                  <a:cubicBezTo>
                    <a:pt x="355" y="253"/>
                    <a:pt x="355" y="253"/>
                    <a:pt x="355" y="253"/>
                  </a:cubicBezTo>
                  <a:cubicBezTo>
                    <a:pt x="355" y="252"/>
                    <a:pt x="355" y="252"/>
                    <a:pt x="355" y="252"/>
                  </a:cubicBezTo>
                  <a:cubicBezTo>
                    <a:pt x="357" y="251"/>
                    <a:pt x="357" y="251"/>
                    <a:pt x="357" y="251"/>
                  </a:cubicBezTo>
                  <a:cubicBezTo>
                    <a:pt x="359" y="256"/>
                    <a:pt x="359" y="256"/>
                    <a:pt x="359" y="256"/>
                  </a:cubicBezTo>
                  <a:cubicBezTo>
                    <a:pt x="362" y="254"/>
                    <a:pt x="362" y="254"/>
                    <a:pt x="362" y="254"/>
                  </a:cubicBezTo>
                  <a:cubicBezTo>
                    <a:pt x="363" y="252"/>
                    <a:pt x="363" y="252"/>
                    <a:pt x="363" y="252"/>
                  </a:cubicBezTo>
                  <a:cubicBezTo>
                    <a:pt x="366" y="251"/>
                    <a:pt x="366" y="251"/>
                    <a:pt x="366" y="251"/>
                  </a:cubicBezTo>
                  <a:cubicBezTo>
                    <a:pt x="360" y="250"/>
                    <a:pt x="360" y="250"/>
                    <a:pt x="360" y="250"/>
                  </a:cubicBezTo>
                  <a:cubicBezTo>
                    <a:pt x="361" y="249"/>
                    <a:pt x="361" y="249"/>
                    <a:pt x="361" y="249"/>
                  </a:cubicBezTo>
                  <a:cubicBezTo>
                    <a:pt x="365" y="250"/>
                    <a:pt x="365" y="250"/>
                    <a:pt x="365" y="250"/>
                  </a:cubicBezTo>
                  <a:cubicBezTo>
                    <a:pt x="367" y="249"/>
                    <a:pt x="367" y="249"/>
                    <a:pt x="367" y="249"/>
                  </a:cubicBezTo>
                  <a:cubicBezTo>
                    <a:pt x="366" y="248"/>
                    <a:pt x="366" y="248"/>
                    <a:pt x="366" y="248"/>
                  </a:cubicBezTo>
                  <a:cubicBezTo>
                    <a:pt x="360" y="246"/>
                    <a:pt x="360" y="246"/>
                    <a:pt x="360" y="246"/>
                  </a:cubicBezTo>
                  <a:cubicBezTo>
                    <a:pt x="373" y="248"/>
                    <a:pt x="373" y="248"/>
                    <a:pt x="373" y="248"/>
                  </a:cubicBezTo>
                  <a:cubicBezTo>
                    <a:pt x="382" y="252"/>
                    <a:pt x="382" y="252"/>
                    <a:pt x="382" y="252"/>
                  </a:cubicBezTo>
                  <a:cubicBezTo>
                    <a:pt x="384" y="249"/>
                    <a:pt x="384" y="249"/>
                    <a:pt x="384" y="249"/>
                  </a:cubicBezTo>
                  <a:cubicBezTo>
                    <a:pt x="384" y="235"/>
                    <a:pt x="384" y="235"/>
                    <a:pt x="384" y="235"/>
                  </a:cubicBezTo>
                  <a:cubicBezTo>
                    <a:pt x="383" y="235"/>
                    <a:pt x="383" y="235"/>
                    <a:pt x="383" y="235"/>
                  </a:cubicBezTo>
                  <a:cubicBezTo>
                    <a:pt x="383" y="236"/>
                    <a:pt x="383" y="236"/>
                    <a:pt x="383" y="236"/>
                  </a:cubicBezTo>
                  <a:cubicBezTo>
                    <a:pt x="380" y="233"/>
                    <a:pt x="380" y="233"/>
                    <a:pt x="380" y="233"/>
                  </a:cubicBezTo>
                  <a:cubicBezTo>
                    <a:pt x="378" y="235"/>
                    <a:pt x="378" y="235"/>
                    <a:pt x="378" y="235"/>
                  </a:cubicBezTo>
                  <a:cubicBezTo>
                    <a:pt x="379" y="238"/>
                    <a:pt x="379" y="238"/>
                    <a:pt x="379" y="238"/>
                  </a:cubicBezTo>
                  <a:cubicBezTo>
                    <a:pt x="378" y="238"/>
                    <a:pt x="378" y="238"/>
                    <a:pt x="378" y="238"/>
                  </a:cubicBezTo>
                  <a:cubicBezTo>
                    <a:pt x="376" y="237"/>
                    <a:pt x="376" y="237"/>
                    <a:pt x="376" y="237"/>
                  </a:cubicBezTo>
                  <a:cubicBezTo>
                    <a:pt x="376" y="235"/>
                    <a:pt x="376" y="235"/>
                    <a:pt x="376" y="235"/>
                  </a:cubicBezTo>
                  <a:cubicBezTo>
                    <a:pt x="373" y="233"/>
                    <a:pt x="373" y="233"/>
                    <a:pt x="373" y="233"/>
                  </a:cubicBezTo>
                  <a:cubicBezTo>
                    <a:pt x="368" y="233"/>
                    <a:pt x="368" y="233"/>
                    <a:pt x="368" y="233"/>
                  </a:cubicBezTo>
                  <a:cubicBezTo>
                    <a:pt x="370" y="232"/>
                    <a:pt x="370" y="232"/>
                    <a:pt x="370" y="232"/>
                  </a:cubicBezTo>
                  <a:cubicBezTo>
                    <a:pt x="370" y="231"/>
                    <a:pt x="370" y="231"/>
                    <a:pt x="370" y="231"/>
                  </a:cubicBezTo>
                  <a:cubicBezTo>
                    <a:pt x="367" y="229"/>
                    <a:pt x="367" y="229"/>
                    <a:pt x="367" y="229"/>
                  </a:cubicBezTo>
                  <a:cubicBezTo>
                    <a:pt x="368" y="229"/>
                    <a:pt x="368" y="229"/>
                    <a:pt x="368" y="229"/>
                  </a:cubicBezTo>
                  <a:cubicBezTo>
                    <a:pt x="368" y="228"/>
                    <a:pt x="368" y="228"/>
                    <a:pt x="368" y="228"/>
                  </a:cubicBezTo>
                  <a:cubicBezTo>
                    <a:pt x="370" y="228"/>
                    <a:pt x="370" y="228"/>
                    <a:pt x="370" y="228"/>
                  </a:cubicBezTo>
                  <a:cubicBezTo>
                    <a:pt x="367" y="225"/>
                    <a:pt x="367" y="225"/>
                    <a:pt x="367" y="225"/>
                  </a:cubicBezTo>
                  <a:cubicBezTo>
                    <a:pt x="366" y="224"/>
                    <a:pt x="366" y="224"/>
                    <a:pt x="366" y="224"/>
                  </a:cubicBezTo>
                  <a:cubicBezTo>
                    <a:pt x="368" y="222"/>
                    <a:pt x="368" y="222"/>
                    <a:pt x="368" y="222"/>
                  </a:cubicBezTo>
                  <a:cubicBezTo>
                    <a:pt x="370" y="223"/>
                    <a:pt x="370" y="223"/>
                    <a:pt x="370" y="223"/>
                  </a:cubicBezTo>
                  <a:cubicBezTo>
                    <a:pt x="373" y="223"/>
                    <a:pt x="373" y="223"/>
                    <a:pt x="373" y="223"/>
                  </a:cubicBezTo>
                  <a:cubicBezTo>
                    <a:pt x="377" y="227"/>
                    <a:pt x="377" y="227"/>
                    <a:pt x="377" y="227"/>
                  </a:cubicBezTo>
                  <a:cubicBezTo>
                    <a:pt x="379" y="226"/>
                    <a:pt x="379" y="226"/>
                    <a:pt x="379" y="226"/>
                  </a:cubicBezTo>
                  <a:cubicBezTo>
                    <a:pt x="378" y="223"/>
                    <a:pt x="378" y="223"/>
                    <a:pt x="378" y="223"/>
                  </a:cubicBezTo>
                  <a:cubicBezTo>
                    <a:pt x="377" y="221"/>
                    <a:pt x="377" y="221"/>
                    <a:pt x="377" y="221"/>
                  </a:cubicBezTo>
                  <a:cubicBezTo>
                    <a:pt x="368" y="216"/>
                    <a:pt x="368" y="216"/>
                    <a:pt x="368" y="216"/>
                  </a:cubicBezTo>
                  <a:cubicBezTo>
                    <a:pt x="367" y="214"/>
                    <a:pt x="367" y="214"/>
                    <a:pt x="367" y="214"/>
                  </a:cubicBezTo>
                  <a:cubicBezTo>
                    <a:pt x="366" y="213"/>
                    <a:pt x="366" y="213"/>
                    <a:pt x="366" y="213"/>
                  </a:cubicBezTo>
                  <a:cubicBezTo>
                    <a:pt x="365" y="215"/>
                    <a:pt x="365" y="215"/>
                    <a:pt x="365" y="215"/>
                  </a:cubicBezTo>
                  <a:cubicBezTo>
                    <a:pt x="361" y="224"/>
                    <a:pt x="361" y="224"/>
                    <a:pt x="361" y="224"/>
                  </a:cubicBezTo>
                  <a:cubicBezTo>
                    <a:pt x="360" y="224"/>
                    <a:pt x="360" y="224"/>
                    <a:pt x="360" y="224"/>
                  </a:cubicBezTo>
                  <a:cubicBezTo>
                    <a:pt x="358" y="221"/>
                    <a:pt x="358" y="221"/>
                    <a:pt x="358" y="221"/>
                  </a:cubicBezTo>
                  <a:cubicBezTo>
                    <a:pt x="360" y="213"/>
                    <a:pt x="360" y="213"/>
                    <a:pt x="360" y="213"/>
                  </a:cubicBezTo>
                  <a:cubicBezTo>
                    <a:pt x="362" y="210"/>
                    <a:pt x="362" y="210"/>
                    <a:pt x="362" y="210"/>
                  </a:cubicBezTo>
                  <a:cubicBezTo>
                    <a:pt x="362" y="209"/>
                    <a:pt x="362" y="209"/>
                    <a:pt x="362" y="209"/>
                  </a:cubicBezTo>
                  <a:cubicBezTo>
                    <a:pt x="362" y="207"/>
                    <a:pt x="362" y="207"/>
                    <a:pt x="362" y="207"/>
                  </a:cubicBezTo>
                  <a:cubicBezTo>
                    <a:pt x="365" y="191"/>
                    <a:pt x="365" y="191"/>
                    <a:pt x="365" y="191"/>
                  </a:cubicBezTo>
                  <a:cubicBezTo>
                    <a:pt x="363" y="191"/>
                    <a:pt x="363" y="191"/>
                    <a:pt x="363" y="191"/>
                  </a:cubicBezTo>
                  <a:cubicBezTo>
                    <a:pt x="362" y="190"/>
                    <a:pt x="362" y="190"/>
                    <a:pt x="362" y="190"/>
                  </a:cubicBezTo>
                  <a:cubicBezTo>
                    <a:pt x="364" y="190"/>
                    <a:pt x="364" y="190"/>
                    <a:pt x="364" y="190"/>
                  </a:cubicBezTo>
                  <a:cubicBezTo>
                    <a:pt x="364" y="187"/>
                    <a:pt x="364" y="187"/>
                    <a:pt x="364" y="187"/>
                  </a:cubicBezTo>
                  <a:cubicBezTo>
                    <a:pt x="364" y="186"/>
                    <a:pt x="364" y="186"/>
                    <a:pt x="364" y="186"/>
                  </a:cubicBezTo>
                  <a:cubicBezTo>
                    <a:pt x="364" y="184"/>
                    <a:pt x="364" y="184"/>
                    <a:pt x="364" y="184"/>
                  </a:cubicBezTo>
                  <a:cubicBezTo>
                    <a:pt x="365" y="185"/>
                    <a:pt x="365" y="185"/>
                    <a:pt x="365" y="185"/>
                  </a:cubicBezTo>
                  <a:cubicBezTo>
                    <a:pt x="368" y="183"/>
                    <a:pt x="368" y="183"/>
                    <a:pt x="368" y="183"/>
                  </a:cubicBezTo>
                  <a:cubicBezTo>
                    <a:pt x="370" y="184"/>
                    <a:pt x="370" y="184"/>
                    <a:pt x="370" y="184"/>
                  </a:cubicBezTo>
                  <a:cubicBezTo>
                    <a:pt x="373" y="181"/>
                    <a:pt x="373" y="181"/>
                    <a:pt x="373" y="181"/>
                  </a:cubicBezTo>
                  <a:cubicBezTo>
                    <a:pt x="372" y="173"/>
                    <a:pt x="372" y="173"/>
                    <a:pt x="372" y="173"/>
                  </a:cubicBezTo>
                  <a:cubicBezTo>
                    <a:pt x="373" y="174"/>
                    <a:pt x="373" y="174"/>
                    <a:pt x="373" y="174"/>
                  </a:cubicBezTo>
                  <a:cubicBezTo>
                    <a:pt x="374" y="173"/>
                    <a:pt x="374" y="173"/>
                    <a:pt x="374" y="173"/>
                  </a:cubicBezTo>
                  <a:cubicBezTo>
                    <a:pt x="374" y="173"/>
                    <a:pt x="374" y="173"/>
                    <a:pt x="374" y="173"/>
                  </a:cubicBezTo>
                  <a:cubicBezTo>
                    <a:pt x="375" y="173"/>
                    <a:pt x="375" y="173"/>
                    <a:pt x="375" y="173"/>
                  </a:cubicBezTo>
                  <a:cubicBezTo>
                    <a:pt x="375" y="170"/>
                    <a:pt x="375" y="170"/>
                    <a:pt x="375" y="170"/>
                  </a:cubicBezTo>
                  <a:cubicBezTo>
                    <a:pt x="376" y="168"/>
                    <a:pt x="376" y="168"/>
                    <a:pt x="376" y="168"/>
                  </a:cubicBezTo>
                  <a:cubicBezTo>
                    <a:pt x="377" y="168"/>
                    <a:pt x="377" y="168"/>
                    <a:pt x="377" y="168"/>
                  </a:cubicBezTo>
                  <a:cubicBezTo>
                    <a:pt x="377" y="170"/>
                    <a:pt x="377" y="170"/>
                    <a:pt x="377" y="170"/>
                  </a:cubicBezTo>
                  <a:cubicBezTo>
                    <a:pt x="378" y="166"/>
                    <a:pt x="378" y="166"/>
                    <a:pt x="378" y="166"/>
                  </a:cubicBezTo>
                  <a:cubicBezTo>
                    <a:pt x="375" y="166"/>
                    <a:pt x="375" y="166"/>
                    <a:pt x="375" y="166"/>
                  </a:cubicBezTo>
                  <a:cubicBezTo>
                    <a:pt x="373" y="172"/>
                    <a:pt x="373" y="172"/>
                    <a:pt x="373" y="172"/>
                  </a:cubicBezTo>
                  <a:cubicBezTo>
                    <a:pt x="374" y="162"/>
                    <a:pt x="374" y="162"/>
                    <a:pt x="374" y="162"/>
                  </a:cubicBezTo>
                  <a:cubicBezTo>
                    <a:pt x="374" y="161"/>
                    <a:pt x="374" y="161"/>
                    <a:pt x="374" y="161"/>
                  </a:cubicBezTo>
                  <a:cubicBezTo>
                    <a:pt x="375" y="152"/>
                    <a:pt x="375" y="152"/>
                    <a:pt x="375" y="152"/>
                  </a:cubicBezTo>
                  <a:cubicBezTo>
                    <a:pt x="376" y="149"/>
                    <a:pt x="376" y="149"/>
                    <a:pt x="376" y="149"/>
                  </a:cubicBezTo>
                  <a:cubicBezTo>
                    <a:pt x="377" y="148"/>
                    <a:pt x="377" y="148"/>
                    <a:pt x="377" y="148"/>
                  </a:cubicBezTo>
                  <a:cubicBezTo>
                    <a:pt x="382" y="150"/>
                    <a:pt x="382" y="150"/>
                    <a:pt x="382" y="150"/>
                  </a:cubicBezTo>
                  <a:cubicBezTo>
                    <a:pt x="385" y="149"/>
                    <a:pt x="385" y="149"/>
                    <a:pt x="385" y="149"/>
                  </a:cubicBezTo>
                  <a:cubicBezTo>
                    <a:pt x="387" y="146"/>
                    <a:pt x="387" y="146"/>
                    <a:pt x="387" y="146"/>
                  </a:cubicBezTo>
                  <a:cubicBezTo>
                    <a:pt x="387" y="144"/>
                    <a:pt x="387" y="144"/>
                    <a:pt x="387" y="144"/>
                  </a:cubicBezTo>
                  <a:cubicBezTo>
                    <a:pt x="388" y="141"/>
                    <a:pt x="388" y="141"/>
                    <a:pt x="388" y="141"/>
                  </a:cubicBezTo>
                  <a:cubicBezTo>
                    <a:pt x="389" y="139"/>
                    <a:pt x="389" y="139"/>
                    <a:pt x="389" y="139"/>
                  </a:cubicBezTo>
                  <a:cubicBezTo>
                    <a:pt x="389" y="139"/>
                    <a:pt x="389" y="139"/>
                    <a:pt x="389" y="139"/>
                  </a:cubicBezTo>
                  <a:cubicBezTo>
                    <a:pt x="374" y="139"/>
                    <a:pt x="374" y="139"/>
                    <a:pt x="374" y="139"/>
                  </a:cubicBezTo>
                  <a:cubicBezTo>
                    <a:pt x="372" y="142"/>
                    <a:pt x="372" y="142"/>
                    <a:pt x="372" y="142"/>
                  </a:cubicBezTo>
                  <a:cubicBezTo>
                    <a:pt x="371" y="145"/>
                    <a:pt x="371" y="145"/>
                    <a:pt x="371" y="145"/>
                  </a:cubicBezTo>
                  <a:cubicBezTo>
                    <a:pt x="371" y="147"/>
                    <a:pt x="371" y="147"/>
                    <a:pt x="371" y="147"/>
                  </a:cubicBezTo>
                  <a:cubicBezTo>
                    <a:pt x="372" y="147"/>
                    <a:pt x="372" y="147"/>
                    <a:pt x="372" y="147"/>
                  </a:cubicBezTo>
                  <a:cubicBezTo>
                    <a:pt x="370" y="149"/>
                    <a:pt x="370" y="149"/>
                    <a:pt x="370" y="149"/>
                  </a:cubicBezTo>
                  <a:cubicBezTo>
                    <a:pt x="369" y="145"/>
                    <a:pt x="369" y="145"/>
                    <a:pt x="369" y="145"/>
                  </a:cubicBezTo>
                  <a:cubicBezTo>
                    <a:pt x="367" y="145"/>
                    <a:pt x="367" y="145"/>
                    <a:pt x="367" y="145"/>
                  </a:cubicBezTo>
                  <a:cubicBezTo>
                    <a:pt x="369" y="140"/>
                    <a:pt x="369" y="140"/>
                    <a:pt x="369" y="140"/>
                  </a:cubicBezTo>
                  <a:cubicBezTo>
                    <a:pt x="368" y="139"/>
                    <a:pt x="368" y="139"/>
                    <a:pt x="368" y="139"/>
                  </a:cubicBezTo>
                  <a:cubicBezTo>
                    <a:pt x="368" y="139"/>
                    <a:pt x="368" y="139"/>
                    <a:pt x="368" y="139"/>
                  </a:cubicBezTo>
                  <a:cubicBezTo>
                    <a:pt x="368" y="137"/>
                    <a:pt x="368" y="136"/>
                    <a:pt x="369" y="136"/>
                  </a:cubicBezTo>
                  <a:cubicBezTo>
                    <a:pt x="370" y="134"/>
                    <a:pt x="371" y="134"/>
                    <a:pt x="371" y="134"/>
                  </a:cubicBezTo>
                  <a:cubicBezTo>
                    <a:pt x="366" y="130"/>
                    <a:pt x="366" y="130"/>
                    <a:pt x="366" y="130"/>
                  </a:cubicBezTo>
                  <a:cubicBezTo>
                    <a:pt x="366" y="130"/>
                    <a:pt x="367" y="128"/>
                    <a:pt x="369" y="127"/>
                  </a:cubicBezTo>
                  <a:cubicBezTo>
                    <a:pt x="370" y="126"/>
                    <a:pt x="370" y="126"/>
                    <a:pt x="371" y="126"/>
                  </a:cubicBezTo>
                  <a:cubicBezTo>
                    <a:pt x="373" y="126"/>
                    <a:pt x="375" y="126"/>
                    <a:pt x="378" y="126"/>
                  </a:cubicBezTo>
                  <a:cubicBezTo>
                    <a:pt x="383" y="126"/>
                    <a:pt x="385" y="127"/>
                    <a:pt x="387" y="127"/>
                  </a:cubicBezTo>
                  <a:cubicBezTo>
                    <a:pt x="388" y="127"/>
                    <a:pt x="390" y="126"/>
                    <a:pt x="392" y="126"/>
                  </a:cubicBezTo>
                  <a:cubicBezTo>
                    <a:pt x="394" y="126"/>
                    <a:pt x="397" y="116"/>
                    <a:pt x="397" y="116"/>
                  </a:cubicBezTo>
                  <a:cubicBezTo>
                    <a:pt x="393" y="107"/>
                    <a:pt x="393" y="107"/>
                    <a:pt x="393" y="107"/>
                  </a:cubicBezTo>
                  <a:cubicBezTo>
                    <a:pt x="393" y="107"/>
                    <a:pt x="391" y="104"/>
                    <a:pt x="388" y="104"/>
                  </a:cubicBezTo>
                  <a:cubicBezTo>
                    <a:pt x="386" y="104"/>
                    <a:pt x="386" y="107"/>
                    <a:pt x="386" y="110"/>
                  </a:cubicBezTo>
                  <a:cubicBezTo>
                    <a:pt x="386" y="112"/>
                    <a:pt x="383" y="112"/>
                    <a:pt x="380" y="112"/>
                  </a:cubicBezTo>
                  <a:cubicBezTo>
                    <a:pt x="377" y="112"/>
                    <a:pt x="372" y="111"/>
                    <a:pt x="369" y="111"/>
                  </a:cubicBezTo>
                  <a:cubicBezTo>
                    <a:pt x="364" y="111"/>
                    <a:pt x="356" y="115"/>
                    <a:pt x="356" y="115"/>
                  </a:cubicBezTo>
                  <a:cubicBezTo>
                    <a:pt x="356" y="115"/>
                    <a:pt x="358" y="111"/>
                    <a:pt x="359" y="109"/>
                  </a:cubicBezTo>
                  <a:cubicBezTo>
                    <a:pt x="361" y="107"/>
                    <a:pt x="364" y="107"/>
                    <a:pt x="368" y="107"/>
                  </a:cubicBezTo>
                  <a:cubicBezTo>
                    <a:pt x="372" y="107"/>
                    <a:pt x="372" y="105"/>
                    <a:pt x="373" y="105"/>
                  </a:cubicBezTo>
                  <a:cubicBezTo>
                    <a:pt x="374" y="105"/>
                    <a:pt x="378" y="99"/>
                    <a:pt x="379" y="97"/>
                  </a:cubicBezTo>
                  <a:cubicBezTo>
                    <a:pt x="379" y="97"/>
                    <a:pt x="374" y="96"/>
                    <a:pt x="374" y="93"/>
                  </a:cubicBezTo>
                  <a:cubicBezTo>
                    <a:pt x="374" y="91"/>
                    <a:pt x="374" y="91"/>
                    <a:pt x="374" y="91"/>
                  </a:cubicBezTo>
                  <a:cubicBezTo>
                    <a:pt x="374" y="91"/>
                    <a:pt x="378" y="88"/>
                    <a:pt x="380" y="86"/>
                  </a:cubicBezTo>
                  <a:cubicBezTo>
                    <a:pt x="383" y="83"/>
                    <a:pt x="378" y="81"/>
                    <a:pt x="377" y="79"/>
                  </a:cubicBezTo>
                  <a:cubicBezTo>
                    <a:pt x="375" y="78"/>
                    <a:pt x="377" y="76"/>
                    <a:pt x="377" y="76"/>
                  </a:cubicBezTo>
                  <a:cubicBezTo>
                    <a:pt x="377" y="76"/>
                    <a:pt x="377" y="72"/>
                    <a:pt x="380" y="72"/>
                  </a:cubicBezTo>
                  <a:cubicBezTo>
                    <a:pt x="384" y="72"/>
                    <a:pt x="382" y="72"/>
                    <a:pt x="382" y="69"/>
                  </a:cubicBezTo>
                  <a:cubicBezTo>
                    <a:pt x="382" y="68"/>
                    <a:pt x="382" y="67"/>
                    <a:pt x="381" y="67"/>
                  </a:cubicBezTo>
                  <a:cubicBezTo>
                    <a:pt x="381" y="67"/>
                    <a:pt x="380" y="69"/>
                    <a:pt x="379" y="69"/>
                  </a:cubicBezTo>
                  <a:cubicBezTo>
                    <a:pt x="377" y="69"/>
                    <a:pt x="378" y="64"/>
                    <a:pt x="380" y="64"/>
                  </a:cubicBezTo>
                  <a:cubicBezTo>
                    <a:pt x="381" y="64"/>
                    <a:pt x="385" y="62"/>
                    <a:pt x="385" y="62"/>
                  </a:cubicBezTo>
                  <a:cubicBezTo>
                    <a:pt x="385" y="62"/>
                    <a:pt x="387" y="57"/>
                    <a:pt x="387" y="55"/>
                  </a:cubicBezTo>
                  <a:cubicBezTo>
                    <a:pt x="387" y="53"/>
                    <a:pt x="390" y="45"/>
                    <a:pt x="390" y="41"/>
                  </a:cubicBezTo>
                  <a:cubicBezTo>
                    <a:pt x="390" y="36"/>
                    <a:pt x="377" y="33"/>
                    <a:pt x="374" y="31"/>
                  </a:cubicBezTo>
                  <a:cubicBezTo>
                    <a:pt x="373" y="30"/>
                    <a:pt x="371" y="30"/>
                    <a:pt x="369" y="30"/>
                  </a:cubicBezTo>
                  <a:cubicBezTo>
                    <a:pt x="365" y="30"/>
                    <a:pt x="361" y="31"/>
                    <a:pt x="361" y="31"/>
                  </a:cubicBezTo>
                  <a:cubicBezTo>
                    <a:pt x="357" y="38"/>
                    <a:pt x="357" y="38"/>
                    <a:pt x="357" y="38"/>
                  </a:cubicBezTo>
                  <a:cubicBezTo>
                    <a:pt x="357" y="38"/>
                    <a:pt x="355" y="45"/>
                    <a:pt x="355" y="46"/>
                  </a:cubicBezTo>
                  <a:cubicBezTo>
                    <a:pt x="355" y="48"/>
                    <a:pt x="351" y="53"/>
                    <a:pt x="353" y="55"/>
                  </a:cubicBezTo>
                  <a:cubicBezTo>
                    <a:pt x="354" y="57"/>
                    <a:pt x="353" y="61"/>
                    <a:pt x="353" y="61"/>
                  </a:cubicBezTo>
                  <a:cubicBezTo>
                    <a:pt x="353" y="61"/>
                    <a:pt x="355" y="67"/>
                    <a:pt x="352" y="70"/>
                  </a:cubicBezTo>
                  <a:cubicBezTo>
                    <a:pt x="351" y="71"/>
                    <a:pt x="351" y="71"/>
                    <a:pt x="350" y="71"/>
                  </a:cubicBezTo>
                  <a:cubicBezTo>
                    <a:pt x="349" y="71"/>
                    <a:pt x="349" y="67"/>
                    <a:pt x="349" y="67"/>
                  </a:cubicBezTo>
                  <a:cubicBezTo>
                    <a:pt x="342" y="66"/>
                    <a:pt x="342" y="66"/>
                    <a:pt x="342" y="66"/>
                  </a:cubicBezTo>
                  <a:cubicBezTo>
                    <a:pt x="339" y="68"/>
                    <a:pt x="339" y="68"/>
                    <a:pt x="339" y="68"/>
                  </a:cubicBezTo>
                  <a:cubicBezTo>
                    <a:pt x="336" y="71"/>
                    <a:pt x="336" y="71"/>
                    <a:pt x="336" y="71"/>
                  </a:cubicBezTo>
                  <a:cubicBezTo>
                    <a:pt x="336" y="71"/>
                    <a:pt x="334" y="65"/>
                    <a:pt x="334" y="63"/>
                  </a:cubicBezTo>
                  <a:cubicBezTo>
                    <a:pt x="334" y="61"/>
                    <a:pt x="332" y="59"/>
                    <a:pt x="331" y="58"/>
                  </a:cubicBezTo>
                  <a:cubicBezTo>
                    <a:pt x="330" y="57"/>
                    <a:pt x="326" y="52"/>
                    <a:pt x="326" y="50"/>
                  </a:cubicBezTo>
                  <a:cubicBezTo>
                    <a:pt x="326" y="49"/>
                    <a:pt x="326" y="49"/>
                    <a:pt x="326" y="49"/>
                  </a:cubicBezTo>
                  <a:cubicBezTo>
                    <a:pt x="326" y="49"/>
                    <a:pt x="324" y="52"/>
                    <a:pt x="324" y="52"/>
                  </a:cubicBezTo>
                  <a:cubicBezTo>
                    <a:pt x="326" y="55"/>
                    <a:pt x="326" y="55"/>
                    <a:pt x="326" y="55"/>
                  </a:cubicBezTo>
                  <a:cubicBezTo>
                    <a:pt x="326" y="55"/>
                    <a:pt x="328" y="58"/>
                    <a:pt x="328" y="60"/>
                  </a:cubicBezTo>
                  <a:cubicBezTo>
                    <a:pt x="328" y="61"/>
                    <a:pt x="326" y="71"/>
                    <a:pt x="326" y="71"/>
                  </a:cubicBezTo>
                  <a:cubicBezTo>
                    <a:pt x="322" y="78"/>
                    <a:pt x="322" y="78"/>
                    <a:pt x="322" y="78"/>
                  </a:cubicBezTo>
                  <a:cubicBezTo>
                    <a:pt x="322" y="78"/>
                    <a:pt x="319" y="81"/>
                    <a:pt x="319" y="84"/>
                  </a:cubicBezTo>
                  <a:cubicBezTo>
                    <a:pt x="319" y="87"/>
                    <a:pt x="319" y="87"/>
                    <a:pt x="319" y="89"/>
                  </a:cubicBezTo>
                  <a:cubicBezTo>
                    <a:pt x="319" y="91"/>
                    <a:pt x="313" y="106"/>
                    <a:pt x="313" y="106"/>
                  </a:cubicBezTo>
                  <a:cubicBezTo>
                    <a:pt x="313" y="106"/>
                    <a:pt x="314" y="99"/>
                    <a:pt x="314" y="97"/>
                  </a:cubicBezTo>
                  <a:cubicBezTo>
                    <a:pt x="314" y="96"/>
                    <a:pt x="313" y="86"/>
                    <a:pt x="313" y="82"/>
                  </a:cubicBezTo>
                  <a:cubicBezTo>
                    <a:pt x="313" y="78"/>
                    <a:pt x="317" y="72"/>
                    <a:pt x="317" y="69"/>
                  </a:cubicBezTo>
                  <a:cubicBezTo>
                    <a:pt x="317" y="66"/>
                    <a:pt x="316" y="62"/>
                    <a:pt x="316" y="62"/>
                  </a:cubicBezTo>
                  <a:cubicBezTo>
                    <a:pt x="312" y="55"/>
                    <a:pt x="312" y="55"/>
                    <a:pt x="312" y="55"/>
                  </a:cubicBezTo>
                  <a:cubicBezTo>
                    <a:pt x="312" y="55"/>
                    <a:pt x="314" y="47"/>
                    <a:pt x="312" y="46"/>
                  </a:cubicBezTo>
                  <a:cubicBezTo>
                    <a:pt x="310" y="44"/>
                    <a:pt x="310" y="41"/>
                    <a:pt x="310" y="41"/>
                  </a:cubicBezTo>
                  <a:cubicBezTo>
                    <a:pt x="303" y="41"/>
                    <a:pt x="303" y="41"/>
                    <a:pt x="303" y="41"/>
                  </a:cubicBezTo>
                  <a:cubicBezTo>
                    <a:pt x="303" y="41"/>
                    <a:pt x="302" y="48"/>
                    <a:pt x="305" y="50"/>
                  </a:cubicBezTo>
                  <a:cubicBezTo>
                    <a:pt x="307" y="52"/>
                    <a:pt x="305" y="55"/>
                    <a:pt x="303" y="59"/>
                  </a:cubicBezTo>
                  <a:cubicBezTo>
                    <a:pt x="302" y="63"/>
                    <a:pt x="302" y="65"/>
                    <a:pt x="299" y="67"/>
                  </a:cubicBezTo>
                  <a:cubicBezTo>
                    <a:pt x="297" y="70"/>
                    <a:pt x="290" y="73"/>
                    <a:pt x="288" y="73"/>
                  </a:cubicBezTo>
                  <a:cubicBezTo>
                    <a:pt x="286" y="73"/>
                    <a:pt x="282" y="76"/>
                    <a:pt x="282" y="76"/>
                  </a:cubicBezTo>
                  <a:cubicBezTo>
                    <a:pt x="282" y="76"/>
                    <a:pt x="283" y="71"/>
                    <a:pt x="283" y="70"/>
                  </a:cubicBezTo>
                  <a:cubicBezTo>
                    <a:pt x="283" y="68"/>
                    <a:pt x="290" y="67"/>
                    <a:pt x="292" y="65"/>
                  </a:cubicBezTo>
                  <a:cubicBezTo>
                    <a:pt x="295" y="63"/>
                    <a:pt x="292" y="63"/>
                    <a:pt x="294" y="62"/>
                  </a:cubicBezTo>
                  <a:cubicBezTo>
                    <a:pt x="295" y="61"/>
                    <a:pt x="294" y="58"/>
                    <a:pt x="294" y="53"/>
                  </a:cubicBezTo>
                  <a:cubicBezTo>
                    <a:pt x="294" y="50"/>
                    <a:pt x="294" y="49"/>
                    <a:pt x="293" y="49"/>
                  </a:cubicBezTo>
                  <a:cubicBezTo>
                    <a:pt x="293" y="49"/>
                    <a:pt x="293" y="49"/>
                    <a:pt x="293" y="49"/>
                  </a:cubicBezTo>
                  <a:cubicBezTo>
                    <a:pt x="293" y="49"/>
                    <a:pt x="286" y="48"/>
                    <a:pt x="283" y="48"/>
                  </a:cubicBezTo>
                  <a:cubicBezTo>
                    <a:pt x="281" y="48"/>
                    <a:pt x="279" y="47"/>
                    <a:pt x="277" y="47"/>
                  </a:cubicBezTo>
                  <a:cubicBezTo>
                    <a:pt x="276" y="47"/>
                    <a:pt x="274" y="48"/>
                    <a:pt x="272" y="49"/>
                  </a:cubicBezTo>
                  <a:cubicBezTo>
                    <a:pt x="269" y="52"/>
                    <a:pt x="268" y="57"/>
                    <a:pt x="267" y="58"/>
                  </a:cubicBezTo>
                  <a:cubicBezTo>
                    <a:pt x="266" y="59"/>
                    <a:pt x="265" y="60"/>
                    <a:pt x="265" y="60"/>
                  </a:cubicBezTo>
                  <a:cubicBezTo>
                    <a:pt x="265" y="60"/>
                    <a:pt x="260" y="62"/>
                    <a:pt x="260" y="64"/>
                  </a:cubicBezTo>
                  <a:cubicBezTo>
                    <a:pt x="260" y="65"/>
                    <a:pt x="258" y="67"/>
                    <a:pt x="258" y="67"/>
                  </a:cubicBezTo>
                  <a:cubicBezTo>
                    <a:pt x="258" y="67"/>
                    <a:pt x="256" y="62"/>
                    <a:pt x="260" y="59"/>
                  </a:cubicBezTo>
                  <a:cubicBezTo>
                    <a:pt x="261" y="57"/>
                    <a:pt x="261" y="57"/>
                    <a:pt x="261" y="57"/>
                  </a:cubicBezTo>
                  <a:cubicBezTo>
                    <a:pt x="261" y="57"/>
                    <a:pt x="261" y="57"/>
                    <a:pt x="261" y="57"/>
                  </a:cubicBezTo>
                  <a:cubicBezTo>
                    <a:pt x="261" y="57"/>
                    <a:pt x="260" y="57"/>
                    <a:pt x="260" y="57"/>
                  </a:cubicBezTo>
                  <a:cubicBezTo>
                    <a:pt x="260" y="57"/>
                    <a:pt x="260" y="57"/>
                    <a:pt x="260" y="56"/>
                  </a:cubicBezTo>
                  <a:cubicBezTo>
                    <a:pt x="260" y="54"/>
                    <a:pt x="264" y="51"/>
                    <a:pt x="265" y="49"/>
                  </a:cubicBezTo>
                  <a:cubicBezTo>
                    <a:pt x="267" y="48"/>
                    <a:pt x="267" y="46"/>
                    <a:pt x="267" y="46"/>
                  </a:cubicBezTo>
                  <a:cubicBezTo>
                    <a:pt x="267" y="46"/>
                    <a:pt x="264" y="44"/>
                    <a:pt x="260" y="44"/>
                  </a:cubicBezTo>
                  <a:cubicBezTo>
                    <a:pt x="255" y="44"/>
                    <a:pt x="244" y="44"/>
                    <a:pt x="241" y="44"/>
                  </a:cubicBezTo>
                  <a:cubicBezTo>
                    <a:pt x="238" y="44"/>
                    <a:pt x="232" y="38"/>
                    <a:pt x="232" y="38"/>
                  </a:cubicBezTo>
                  <a:cubicBezTo>
                    <a:pt x="232" y="38"/>
                    <a:pt x="240" y="40"/>
                    <a:pt x="242" y="40"/>
                  </a:cubicBezTo>
                  <a:cubicBezTo>
                    <a:pt x="243" y="40"/>
                    <a:pt x="255" y="40"/>
                    <a:pt x="260" y="38"/>
                  </a:cubicBezTo>
                  <a:cubicBezTo>
                    <a:pt x="261" y="37"/>
                    <a:pt x="261" y="37"/>
                    <a:pt x="262" y="37"/>
                  </a:cubicBezTo>
                  <a:cubicBezTo>
                    <a:pt x="263" y="37"/>
                    <a:pt x="262" y="40"/>
                    <a:pt x="264" y="40"/>
                  </a:cubicBezTo>
                  <a:cubicBezTo>
                    <a:pt x="267" y="40"/>
                    <a:pt x="264" y="40"/>
                    <a:pt x="269" y="38"/>
                  </a:cubicBezTo>
                  <a:cubicBezTo>
                    <a:pt x="274" y="37"/>
                    <a:pt x="271" y="37"/>
                    <a:pt x="276" y="35"/>
                  </a:cubicBezTo>
                  <a:cubicBezTo>
                    <a:pt x="280" y="33"/>
                    <a:pt x="281" y="33"/>
                    <a:pt x="282" y="33"/>
                  </a:cubicBezTo>
                  <a:cubicBezTo>
                    <a:pt x="282" y="33"/>
                    <a:pt x="282" y="33"/>
                    <a:pt x="282" y="33"/>
                  </a:cubicBezTo>
                  <a:cubicBezTo>
                    <a:pt x="283" y="33"/>
                    <a:pt x="283" y="33"/>
                    <a:pt x="283" y="33"/>
                  </a:cubicBezTo>
                  <a:cubicBezTo>
                    <a:pt x="285" y="33"/>
                    <a:pt x="291" y="30"/>
                    <a:pt x="291" y="30"/>
                  </a:cubicBezTo>
                  <a:cubicBezTo>
                    <a:pt x="291" y="30"/>
                    <a:pt x="294" y="29"/>
                    <a:pt x="296" y="27"/>
                  </a:cubicBezTo>
                  <a:cubicBezTo>
                    <a:pt x="297" y="26"/>
                    <a:pt x="303" y="22"/>
                    <a:pt x="303" y="20"/>
                  </a:cubicBezTo>
                  <a:cubicBezTo>
                    <a:pt x="303" y="18"/>
                    <a:pt x="298" y="15"/>
                    <a:pt x="298" y="15"/>
                  </a:cubicBezTo>
                  <a:cubicBezTo>
                    <a:pt x="298" y="15"/>
                    <a:pt x="292" y="15"/>
                    <a:pt x="289" y="15"/>
                  </a:cubicBezTo>
                  <a:cubicBezTo>
                    <a:pt x="287" y="15"/>
                    <a:pt x="287" y="18"/>
                    <a:pt x="287" y="18"/>
                  </a:cubicBezTo>
                  <a:cubicBezTo>
                    <a:pt x="285" y="18"/>
                    <a:pt x="285" y="18"/>
                    <a:pt x="285" y="18"/>
                  </a:cubicBezTo>
                  <a:cubicBezTo>
                    <a:pt x="284" y="11"/>
                    <a:pt x="284" y="11"/>
                    <a:pt x="284" y="11"/>
                  </a:cubicBezTo>
                  <a:cubicBezTo>
                    <a:pt x="279" y="16"/>
                    <a:pt x="279" y="16"/>
                    <a:pt x="279" y="16"/>
                  </a:cubicBezTo>
                  <a:cubicBezTo>
                    <a:pt x="279" y="16"/>
                    <a:pt x="279" y="16"/>
                    <a:pt x="279" y="16"/>
                  </a:cubicBezTo>
                  <a:cubicBezTo>
                    <a:pt x="277" y="16"/>
                    <a:pt x="272" y="16"/>
                    <a:pt x="271" y="15"/>
                  </a:cubicBezTo>
                  <a:cubicBezTo>
                    <a:pt x="270" y="14"/>
                    <a:pt x="267" y="14"/>
                    <a:pt x="264" y="14"/>
                  </a:cubicBezTo>
                  <a:cubicBezTo>
                    <a:pt x="262" y="14"/>
                    <a:pt x="261" y="14"/>
                    <a:pt x="261" y="14"/>
                  </a:cubicBezTo>
                  <a:cubicBezTo>
                    <a:pt x="261" y="14"/>
                    <a:pt x="249" y="17"/>
                    <a:pt x="242" y="17"/>
                  </a:cubicBezTo>
                  <a:cubicBezTo>
                    <a:pt x="235" y="17"/>
                    <a:pt x="224" y="18"/>
                    <a:pt x="224" y="18"/>
                  </a:cubicBezTo>
                  <a:cubicBezTo>
                    <a:pt x="226" y="14"/>
                    <a:pt x="226" y="14"/>
                    <a:pt x="226" y="14"/>
                  </a:cubicBezTo>
                  <a:cubicBezTo>
                    <a:pt x="233" y="12"/>
                    <a:pt x="233" y="12"/>
                    <a:pt x="233" y="12"/>
                  </a:cubicBezTo>
                  <a:cubicBezTo>
                    <a:pt x="233" y="12"/>
                    <a:pt x="241" y="11"/>
                    <a:pt x="242" y="10"/>
                  </a:cubicBezTo>
                  <a:cubicBezTo>
                    <a:pt x="244" y="8"/>
                    <a:pt x="247" y="8"/>
                    <a:pt x="249" y="8"/>
                  </a:cubicBezTo>
                  <a:cubicBezTo>
                    <a:pt x="250" y="8"/>
                    <a:pt x="252" y="10"/>
                    <a:pt x="256" y="10"/>
                  </a:cubicBezTo>
                  <a:cubicBezTo>
                    <a:pt x="261" y="10"/>
                    <a:pt x="258" y="9"/>
                    <a:pt x="260" y="9"/>
                  </a:cubicBezTo>
                  <a:cubicBezTo>
                    <a:pt x="261" y="9"/>
                    <a:pt x="258" y="8"/>
                    <a:pt x="258" y="7"/>
                  </a:cubicBezTo>
                  <a:cubicBezTo>
                    <a:pt x="258" y="5"/>
                    <a:pt x="255" y="4"/>
                    <a:pt x="255" y="4"/>
                  </a:cubicBezTo>
                  <a:cubicBezTo>
                    <a:pt x="255" y="4"/>
                    <a:pt x="245" y="4"/>
                    <a:pt x="244" y="3"/>
                  </a:cubicBezTo>
                  <a:cubicBezTo>
                    <a:pt x="243" y="2"/>
                    <a:pt x="242" y="1"/>
                    <a:pt x="239" y="1"/>
                  </a:cubicBezTo>
                  <a:cubicBezTo>
                    <a:pt x="237" y="1"/>
                    <a:pt x="226" y="0"/>
                    <a:pt x="223" y="0"/>
                  </a:cubicBezTo>
                  <a:cubicBezTo>
                    <a:pt x="219" y="0"/>
                    <a:pt x="210" y="0"/>
                    <a:pt x="210" y="0"/>
                  </a:cubicBezTo>
                  <a:cubicBezTo>
                    <a:pt x="210" y="0"/>
                    <a:pt x="210" y="2"/>
                    <a:pt x="210" y="8"/>
                  </a:cubicBezTo>
                  <a:cubicBezTo>
                    <a:pt x="210" y="11"/>
                    <a:pt x="211" y="11"/>
                    <a:pt x="211" y="12"/>
                  </a:cubicBezTo>
                  <a:cubicBezTo>
                    <a:pt x="206" y="12"/>
                    <a:pt x="206" y="12"/>
                    <a:pt x="206" y="12"/>
                  </a:cubicBezTo>
                  <a:cubicBezTo>
                    <a:pt x="203" y="12"/>
                    <a:pt x="203" y="12"/>
                    <a:pt x="203" y="12"/>
                  </a:cubicBezTo>
                  <a:cubicBezTo>
                    <a:pt x="201" y="9"/>
                    <a:pt x="201" y="9"/>
                    <a:pt x="201" y="9"/>
                  </a:cubicBezTo>
                  <a:cubicBezTo>
                    <a:pt x="201" y="9"/>
                    <a:pt x="198" y="9"/>
                    <a:pt x="195" y="9"/>
                  </a:cubicBezTo>
                  <a:cubicBezTo>
                    <a:pt x="191" y="9"/>
                    <a:pt x="191" y="9"/>
                    <a:pt x="190" y="8"/>
                  </a:cubicBezTo>
                  <a:cubicBezTo>
                    <a:pt x="189" y="7"/>
                    <a:pt x="187" y="5"/>
                    <a:pt x="187" y="5"/>
                  </a:cubicBezTo>
                  <a:cubicBezTo>
                    <a:pt x="181" y="6"/>
                    <a:pt x="181" y="6"/>
                    <a:pt x="181" y="6"/>
                  </a:cubicBezTo>
                  <a:cubicBezTo>
                    <a:pt x="178" y="9"/>
                    <a:pt x="178" y="9"/>
                    <a:pt x="178" y="9"/>
                  </a:cubicBezTo>
                  <a:cubicBezTo>
                    <a:pt x="179" y="13"/>
                    <a:pt x="179" y="13"/>
                    <a:pt x="179" y="13"/>
                  </a:cubicBezTo>
                  <a:cubicBezTo>
                    <a:pt x="179" y="16"/>
                    <a:pt x="179" y="16"/>
                    <a:pt x="179" y="16"/>
                  </a:cubicBezTo>
                  <a:cubicBezTo>
                    <a:pt x="183" y="16"/>
                    <a:pt x="183" y="16"/>
                    <a:pt x="183" y="16"/>
                  </a:cubicBezTo>
                  <a:cubicBezTo>
                    <a:pt x="189" y="16"/>
                    <a:pt x="189" y="16"/>
                    <a:pt x="189" y="16"/>
                  </a:cubicBezTo>
                  <a:cubicBezTo>
                    <a:pt x="189" y="16"/>
                    <a:pt x="196" y="15"/>
                    <a:pt x="198" y="15"/>
                  </a:cubicBezTo>
                  <a:cubicBezTo>
                    <a:pt x="200" y="15"/>
                    <a:pt x="202" y="19"/>
                    <a:pt x="202" y="19"/>
                  </a:cubicBezTo>
                  <a:cubicBezTo>
                    <a:pt x="202" y="19"/>
                    <a:pt x="199" y="26"/>
                    <a:pt x="199" y="31"/>
                  </a:cubicBezTo>
                  <a:cubicBezTo>
                    <a:pt x="199" y="35"/>
                    <a:pt x="199" y="35"/>
                    <a:pt x="199" y="35"/>
                  </a:cubicBezTo>
                  <a:cubicBezTo>
                    <a:pt x="197" y="31"/>
                    <a:pt x="197" y="31"/>
                    <a:pt x="197" y="31"/>
                  </a:cubicBezTo>
                  <a:cubicBezTo>
                    <a:pt x="197" y="31"/>
                    <a:pt x="195" y="28"/>
                    <a:pt x="195" y="26"/>
                  </a:cubicBezTo>
                  <a:cubicBezTo>
                    <a:pt x="195" y="25"/>
                    <a:pt x="195" y="19"/>
                    <a:pt x="195" y="19"/>
                  </a:cubicBezTo>
                  <a:cubicBezTo>
                    <a:pt x="195" y="19"/>
                    <a:pt x="192" y="28"/>
                    <a:pt x="192" y="29"/>
                  </a:cubicBezTo>
                  <a:cubicBezTo>
                    <a:pt x="192" y="30"/>
                    <a:pt x="192" y="30"/>
                    <a:pt x="192" y="30"/>
                  </a:cubicBezTo>
                  <a:cubicBezTo>
                    <a:pt x="191" y="30"/>
                    <a:pt x="190" y="27"/>
                    <a:pt x="190" y="27"/>
                  </a:cubicBezTo>
                  <a:cubicBezTo>
                    <a:pt x="188" y="22"/>
                    <a:pt x="188" y="22"/>
                    <a:pt x="188" y="22"/>
                  </a:cubicBezTo>
                  <a:cubicBezTo>
                    <a:pt x="181" y="21"/>
                    <a:pt x="181" y="21"/>
                    <a:pt x="181" y="21"/>
                  </a:cubicBezTo>
                  <a:cubicBezTo>
                    <a:pt x="180" y="24"/>
                    <a:pt x="180" y="24"/>
                    <a:pt x="180" y="24"/>
                  </a:cubicBezTo>
                  <a:cubicBezTo>
                    <a:pt x="181" y="29"/>
                    <a:pt x="181" y="29"/>
                    <a:pt x="181" y="29"/>
                  </a:cubicBezTo>
                  <a:cubicBezTo>
                    <a:pt x="181" y="29"/>
                    <a:pt x="182" y="33"/>
                    <a:pt x="184" y="35"/>
                  </a:cubicBezTo>
                  <a:cubicBezTo>
                    <a:pt x="186" y="37"/>
                    <a:pt x="187" y="39"/>
                    <a:pt x="188" y="40"/>
                  </a:cubicBezTo>
                  <a:cubicBezTo>
                    <a:pt x="189" y="41"/>
                    <a:pt x="188" y="44"/>
                    <a:pt x="188" y="44"/>
                  </a:cubicBezTo>
                  <a:cubicBezTo>
                    <a:pt x="185" y="43"/>
                    <a:pt x="185" y="43"/>
                    <a:pt x="185" y="43"/>
                  </a:cubicBezTo>
                  <a:cubicBezTo>
                    <a:pt x="182" y="43"/>
                    <a:pt x="182" y="43"/>
                    <a:pt x="182" y="43"/>
                  </a:cubicBezTo>
                  <a:cubicBezTo>
                    <a:pt x="180" y="39"/>
                    <a:pt x="180" y="39"/>
                    <a:pt x="180" y="39"/>
                  </a:cubicBezTo>
                  <a:cubicBezTo>
                    <a:pt x="177" y="36"/>
                    <a:pt x="177" y="36"/>
                    <a:pt x="177" y="36"/>
                  </a:cubicBezTo>
                  <a:cubicBezTo>
                    <a:pt x="177" y="36"/>
                    <a:pt x="178" y="32"/>
                    <a:pt x="176" y="30"/>
                  </a:cubicBezTo>
                  <a:cubicBezTo>
                    <a:pt x="174" y="28"/>
                    <a:pt x="172" y="27"/>
                    <a:pt x="172" y="27"/>
                  </a:cubicBezTo>
                  <a:cubicBezTo>
                    <a:pt x="169" y="30"/>
                    <a:pt x="169" y="30"/>
                    <a:pt x="169" y="30"/>
                  </a:cubicBezTo>
                  <a:cubicBezTo>
                    <a:pt x="170" y="33"/>
                    <a:pt x="170" y="33"/>
                    <a:pt x="170" y="33"/>
                  </a:cubicBezTo>
                  <a:cubicBezTo>
                    <a:pt x="170" y="35"/>
                    <a:pt x="170" y="35"/>
                    <a:pt x="170" y="35"/>
                  </a:cubicBezTo>
                  <a:cubicBezTo>
                    <a:pt x="174" y="36"/>
                    <a:pt x="174" y="36"/>
                    <a:pt x="174" y="36"/>
                  </a:cubicBezTo>
                  <a:cubicBezTo>
                    <a:pt x="171" y="39"/>
                    <a:pt x="171" y="39"/>
                    <a:pt x="171" y="39"/>
                  </a:cubicBezTo>
                  <a:cubicBezTo>
                    <a:pt x="177" y="43"/>
                    <a:pt x="177" y="43"/>
                    <a:pt x="177" y="43"/>
                  </a:cubicBezTo>
                  <a:cubicBezTo>
                    <a:pt x="180" y="43"/>
                    <a:pt x="180" y="43"/>
                    <a:pt x="180" y="43"/>
                  </a:cubicBezTo>
                  <a:cubicBezTo>
                    <a:pt x="181" y="49"/>
                    <a:pt x="181" y="49"/>
                    <a:pt x="181" y="49"/>
                  </a:cubicBezTo>
                  <a:cubicBezTo>
                    <a:pt x="185" y="49"/>
                    <a:pt x="185" y="49"/>
                    <a:pt x="185" y="49"/>
                  </a:cubicBezTo>
                  <a:cubicBezTo>
                    <a:pt x="185" y="60"/>
                    <a:pt x="185" y="60"/>
                    <a:pt x="185" y="60"/>
                  </a:cubicBezTo>
                  <a:cubicBezTo>
                    <a:pt x="183" y="68"/>
                    <a:pt x="183" y="68"/>
                    <a:pt x="183" y="68"/>
                  </a:cubicBezTo>
                  <a:cubicBezTo>
                    <a:pt x="181" y="65"/>
                    <a:pt x="181" y="65"/>
                    <a:pt x="181" y="65"/>
                  </a:cubicBezTo>
                  <a:cubicBezTo>
                    <a:pt x="181" y="60"/>
                    <a:pt x="181" y="60"/>
                    <a:pt x="181" y="60"/>
                  </a:cubicBezTo>
                  <a:cubicBezTo>
                    <a:pt x="181" y="60"/>
                    <a:pt x="179" y="60"/>
                    <a:pt x="176" y="60"/>
                  </a:cubicBezTo>
                  <a:cubicBezTo>
                    <a:pt x="176" y="60"/>
                    <a:pt x="176" y="56"/>
                    <a:pt x="175" y="55"/>
                  </a:cubicBezTo>
                  <a:cubicBezTo>
                    <a:pt x="174" y="54"/>
                    <a:pt x="172" y="49"/>
                    <a:pt x="172" y="49"/>
                  </a:cubicBezTo>
                  <a:cubicBezTo>
                    <a:pt x="168" y="49"/>
                    <a:pt x="168" y="49"/>
                    <a:pt x="168" y="49"/>
                  </a:cubicBezTo>
                  <a:cubicBezTo>
                    <a:pt x="166" y="47"/>
                    <a:pt x="166" y="47"/>
                    <a:pt x="166" y="47"/>
                  </a:cubicBezTo>
                  <a:cubicBezTo>
                    <a:pt x="166" y="44"/>
                    <a:pt x="166" y="44"/>
                    <a:pt x="166" y="44"/>
                  </a:cubicBezTo>
                  <a:cubicBezTo>
                    <a:pt x="166" y="39"/>
                    <a:pt x="166" y="39"/>
                    <a:pt x="166" y="39"/>
                  </a:cubicBezTo>
                  <a:cubicBezTo>
                    <a:pt x="162" y="36"/>
                    <a:pt x="162" y="36"/>
                    <a:pt x="162" y="36"/>
                  </a:cubicBezTo>
                  <a:cubicBezTo>
                    <a:pt x="160" y="33"/>
                    <a:pt x="160" y="33"/>
                    <a:pt x="160" y="33"/>
                  </a:cubicBezTo>
                  <a:cubicBezTo>
                    <a:pt x="157" y="39"/>
                    <a:pt x="157" y="39"/>
                    <a:pt x="157" y="39"/>
                  </a:cubicBezTo>
                  <a:cubicBezTo>
                    <a:pt x="157" y="43"/>
                    <a:pt x="157" y="43"/>
                    <a:pt x="157" y="43"/>
                  </a:cubicBezTo>
                  <a:cubicBezTo>
                    <a:pt x="161" y="43"/>
                    <a:pt x="161" y="43"/>
                    <a:pt x="161" y="43"/>
                  </a:cubicBezTo>
                  <a:cubicBezTo>
                    <a:pt x="158" y="44"/>
                    <a:pt x="158" y="44"/>
                    <a:pt x="158" y="44"/>
                  </a:cubicBezTo>
                  <a:cubicBezTo>
                    <a:pt x="159" y="47"/>
                    <a:pt x="159" y="47"/>
                    <a:pt x="159" y="47"/>
                  </a:cubicBezTo>
                  <a:cubicBezTo>
                    <a:pt x="163" y="51"/>
                    <a:pt x="163" y="51"/>
                    <a:pt x="163" y="51"/>
                  </a:cubicBezTo>
                  <a:cubicBezTo>
                    <a:pt x="169" y="51"/>
                    <a:pt x="169" y="51"/>
                    <a:pt x="169" y="51"/>
                  </a:cubicBezTo>
                  <a:cubicBezTo>
                    <a:pt x="171" y="61"/>
                    <a:pt x="171" y="61"/>
                    <a:pt x="171" y="61"/>
                  </a:cubicBezTo>
                  <a:cubicBezTo>
                    <a:pt x="171" y="67"/>
                    <a:pt x="171" y="67"/>
                    <a:pt x="171" y="67"/>
                  </a:cubicBezTo>
                  <a:cubicBezTo>
                    <a:pt x="167" y="69"/>
                    <a:pt x="167" y="69"/>
                    <a:pt x="167" y="69"/>
                  </a:cubicBezTo>
                  <a:cubicBezTo>
                    <a:pt x="167" y="65"/>
                    <a:pt x="167" y="65"/>
                    <a:pt x="167" y="65"/>
                  </a:cubicBezTo>
                  <a:cubicBezTo>
                    <a:pt x="162" y="59"/>
                    <a:pt x="162" y="59"/>
                    <a:pt x="162" y="59"/>
                  </a:cubicBezTo>
                  <a:cubicBezTo>
                    <a:pt x="149" y="59"/>
                    <a:pt x="149" y="59"/>
                    <a:pt x="149" y="59"/>
                  </a:cubicBezTo>
                  <a:cubicBezTo>
                    <a:pt x="149" y="47"/>
                    <a:pt x="149" y="47"/>
                    <a:pt x="149" y="47"/>
                  </a:cubicBezTo>
                  <a:cubicBezTo>
                    <a:pt x="140" y="42"/>
                    <a:pt x="140" y="42"/>
                    <a:pt x="140" y="42"/>
                  </a:cubicBezTo>
                  <a:cubicBezTo>
                    <a:pt x="140" y="32"/>
                    <a:pt x="140" y="32"/>
                    <a:pt x="140" y="32"/>
                  </a:cubicBezTo>
                  <a:cubicBezTo>
                    <a:pt x="130" y="37"/>
                    <a:pt x="130" y="37"/>
                    <a:pt x="130" y="37"/>
                  </a:cubicBezTo>
                  <a:cubicBezTo>
                    <a:pt x="138" y="44"/>
                    <a:pt x="138" y="44"/>
                    <a:pt x="138" y="44"/>
                  </a:cubicBezTo>
                  <a:cubicBezTo>
                    <a:pt x="144" y="47"/>
                    <a:pt x="144" y="47"/>
                    <a:pt x="144" y="47"/>
                  </a:cubicBezTo>
                  <a:cubicBezTo>
                    <a:pt x="144" y="47"/>
                    <a:pt x="143" y="55"/>
                    <a:pt x="143" y="58"/>
                  </a:cubicBezTo>
                  <a:cubicBezTo>
                    <a:pt x="143" y="59"/>
                    <a:pt x="142" y="60"/>
                    <a:pt x="141" y="60"/>
                  </a:cubicBezTo>
                  <a:cubicBezTo>
                    <a:pt x="139" y="60"/>
                    <a:pt x="135" y="58"/>
                    <a:pt x="135" y="58"/>
                  </a:cubicBezTo>
                  <a:cubicBezTo>
                    <a:pt x="129" y="58"/>
                    <a:pt x="129" y="58"/>
                    <a:pt x="129" y="58"/>
                  </a:cubicBezTo>
                  <a:cubicBezTo>
                    <a:pt x="124" y="46"/>
                    <a:pt x="124" y="46"/>
                    <a:pt x="124" y="46"/>
                  </a:cubicBezTo>
                  <a:cubicBezTo>
                    <a:pt x="119" y="43"/>
                    <a:pt x="119" y="43"/>
                    <a:pt x="119" y="43"/>
                  </a:cubicBezTo>
                  <a:cubicBezTo>
                    <a:pt x="122" y="50"/>
                    <a:pt x="122" y="50"/>
                    <a:pt x="122" y="50"/>
                  </a:cubicBezTo>
                  <a:cubicBezTo>
                    <a:pt x="121" y="59"/>
                    <a:pt x="121" y="59"/>
                    <a:pt x="121" y="59"/>
                  </a:cubicBezTo>
                  <a:cubicBezTo>
                    <a:pt x="121" y="65"/>
                    <a:pt x="121" y="65"/>
                    <a:pt x="121" y="65"/>
                  </a:cubicBezTo>
                  <a:cubicBezTo>
                    <a:pt x="115" y="59"/>
                    <a:pt x="115" y="59"/>
                    <a:pt x="115" y="59"/>
                  </a:cubicBezTo>
                  <a:cubicBezTo>
                    <a:pt x="115" y="54"/>
                    <a:pt x="115" y="54"/>
                    <a:pt x="115" y="54"/>
                  </a:cubicBezTo>
                  <a:cubicBezTo>
                    <a:pt x="110" y="54"/>
                    <a:pt x="110" y="54"/>
                    <a:pt x="110" y="54"/>
                  </a:cubicBezTo>
                  <a:cubicBezTo>
                    <a:pt x="113" y="60"/>
                    <a:pt x="113" y="60"/>
                    <a:pt x="113" y="60"/>
                  </a:cubicBezTo>
                  <a:cubicBezTo>
                    <a:pt x="110" y="70"/>
                    <a:pt x="110" y="70"/>
                    <a:pt x="110" y="70"/>
                  </a:cubicBezTo>
                  <a:cubicBezTo>
                    <a:pt x="105" y="76"/>
                    <a:pt x="105" y="76"/>
                    <a:pt x="105" y="76"/>
                  </a:cubicBezTo>
                  <a:cubicBezTo>
                    <a:pt x="107" y="60"/>
                    <a:pt x="107" y="60"/>
                    <a:pt x="107" y="60"/>
                  </a:cubicBezTo>
                  <a:cubicBezTo>
                    <a:pt x="107" y="60"/>
                    <a:pt x="98" y="54"/>
                    <a:pt x="94" y="54"/>
                  </a:cubicBezTo>
                  <a:cubicBezTo>
                    <a:pt x="94" y="54"/>
                    <a:pt x="93" y="54"/>
                    <a:pt x="93" y="55"/>
                  </a:cubicBezTo>
                  <a:cubicBezTo>
                    <a:pt x="90" y="57"/>
                    <a:pt x="93" y="55"/>
                    <a:pt x="93" y="58"/>
                  </a:cubicBezTo>
                  <a:cubicBezTo>
                    <a:pt x="93" y="61"/>
                    <a:pt x="95" y="67"/>
                    <a:pt x="95" y="67"/>
                  </a:cubicBezTo>
                  <a:cubicBezTo>
                    <a:pt x="95" y="67"/>
                    <a:pt x="98" y="77"/>
                    <a:pt x="98" y="82"/>
                  </a:cubicBezTo>
                  <a:cubicBezTo>
                    <a:pt x="98" y="83"/>
                    <a:pt x="98" y="83"/>
                    <a:pt x="97" y="83"/>
                  </a:cubicBezTo>
                  <a:cubicBezTo>
                    <a:pt x="96" y="83"/>
                    <a:pt x="90" y="72"/>
                    <a:pt x="90" y="72"/>
                  </a:cubicBezTo>
                  <a:cubicBezTo>
                    <a:pt x="88" y="64"/>
                    <a:pt x="88" y="64"/>
                    <a:pt x="88" y="64"/>
                  </a:cubicBezTo>
                  <a:cubicBezTo>
                    <a:pt x="86" y="62"/>
                    <a:pt x="86" y="62"/>
                    <a:pt x="86" y="62"/>
                  </a:cubicBezTo>
                  <a:cubicBezTo>
                    <a:pt x="85" y="62"/>
                    <a:pt x="85" y="62"/>
                    <a:pt x="85" y="62"/>
                  </a:cubicBezTo>
                  <a:cubicBezTo>
                    <a:pt x="83" y="65"/>
                    <a:pt x="83" y="65"/>
                    <a:pt x="83" y="65"/>
                  </a:cubicBezTo>
                  <a:cubicBezTo>
                    <a:pt x="82" y="72"/>
                    <a:pt x="82" y="72"/>
                    <a:pt x="82" y="72"/>
                  </a:cubicBezTo>
                  <a:cubicBezTo>
                    <a:pt x="83" y="79"/>
                    <a:pt x="83" y="79"/>
                    <a:pt x="83" y="79"/>
                  </a:cubicBezTo>
                  <a:cubicBezTo>
                    <a:pt x="83" y="87"/>
                    <a:pt x="83" y="87"/>
                    <a:pt x="83" y="87"/>
                  </a:cubicBezTo>
                  <a:cubicBezTo>
                    <a:pt x="80" y="87"/>
                    <a:pt x="80" y="87"/>
                    <a:pt x="80" y="87"/>
                  </a:cubicBezTo>
                  <a:cubicBezTo>
                    <a:pt x="76" y="93"/>
                    <a:pt x="76" y="93"/>
                    <a:pt x="76" y="93"/>
                  </a:cubicBezTo>
                  <a:cubicBezTo>
                    <a:pt x="72" y="89"/>
                    <a:pt x="72" y="89"/>
                    <a:pt x="72" y="89"/>
                  </a:cubicBezTo>
                  <a:cubicBezTo>
                    <a:pt x="67" y="95"/>
                    <a:pt x="67" y="95"/>
                    <a:pt x="67" y="95"/>
                  </a:cubicBezTo>
                  <a:cubicBezTo>
                    <a:pt x="71" y="99"/>
                    <a:pt x="71" y="99"/>
                    <a:pt x="71" y="99"/>
                  </a:cubicBezTo>
                  <a:cubicBezTo>
                    <a:pt x="64" y="106"/>
                    <a:pt x="64" y="106"/>
                    <a:pt x="64" y="106"/>
                  </a:cubicBezTo>
                  <a:cubicBezTo>
                    <a:pt x="55" y="109"/>
                    <a:pt x="55" y="109"/>
                    <a:pt x="55" y="109"/>
                  </a:cubicBezTo>
                  <a:cubicBezTo>
                    <a:pt x="51" y="114"/>
                    <a:pt x="51" y="114"/>
                    <a:pt x="51" y="114"/>
                  </a:cubicBezTo>
                  <a:cubicBezTo>
                    <a:pt x="44" y="114"/>
                    <a:pt x="44" y="114"/>
                    <a:pt x="44" y="114"/>
                  </a:cubicBezTo>
                  <a:cubicBezTo>
                    <a:pt x="44" y="124"/>
                    <a:pt x="44" y="124"/>
                    <a:pt x="44" y="124"/>
                  </a:cubicBezTo>
                  <a:cubicBezTo>
                    <a:pt x="46" y="126"/>
                    <a:pt x="46" y="126"/>
                    <a:pt x="46" y="126"/>
                  </a:cubicBezTo>
                  <a:cubicBezTo>
                    <a:pt x="50" y="127"/>
                    <a:pt x="50" y="127"/>
                    <a:pt x="50" y="127"/>
                  </a:cubicBezTo>
                  <a:cubicBezTo>
                    <a:pt x="54" y="131"/>
                    <a:pt x="54" y="131"/>
                    <a:pt x="54" y="131"/>
                  </a:cubicBezTo>
                  <a:cubicBezTo>
                    <a:pt x="54" y="131"/>
                    <a:pt x="58" y="128"/>
                    <a:pt x="61" y="125"/>
                  </a:cubicBezTo>
                  <a:cubicBezTo>
                    <a:pt x="61" y="125"/>
                    <a:pt x="62" y="125"/>
                    <a:pt x="62" y="125"/>
                  </a:cubicBezTo>
                  <a:cubicBezTo>
                    <a:pt x="63" y="125"/>
                    <a:pt x="63" y="128"/>
                    <a:pt x="63" y="128"/>
                  </a:cubicBezTo>
                  <a:cubicBezTo>
                    <a:pt x="63" y="134"/>
                    <a:pt x="63" y="134"/>
                    <a:pt x="63" y="134"/>
                  </a:cubicBezTo>
                  <a:cubicBezTo>
                    <a:pt x="58" y="134"/>
                    <a:pt x="58" y="134"/>
                    <a:pt x="58" y="134"/>
                  </a:cubicBezTo>
                  <a:cubicBezTo>
                    <a:pt x="58" y="139"/>
                    <a:pt x="58" y="139"/>
                    <a:pt x="58" y="139"/>
                  </a:cubicBezTo>
                  <a:cubicBezTo>
                    <a:pt x="55" y="141"/>
                    <a:pt x="55" y="141"/>
                    <a:pt x="55" y="141"/>
                  </a:cubicBezTo>
                  <a:cubicBezTo>
                    <a:pt x="57" y="142"/>
                    <a:pt x="57" y="142"/>
                    <a:pt x="57" y="142"/>
                  </a:cubicBezTo>
                  <a:cubicBezTo>
                    <a:pt x="58" y="142"/>
                    <a:pt x="58" y="142"/>
                    <a:pt x="58" y="142"/>
                  </a:cubicBezTo>
                  <a:cubicBezTo>
                    <a:pt x="60" y="145"/>
                    <a:pt x="60" y="145"/>
                    <a:pt x="60" y="145"/>
                  </a:cubicBezTo>
                  <a:cubicBezTo>
                    <a:pt x="59" y="147"/>
                    <a:pt x="59" y="147"/>
                    <a:pt x="59" y="147"/>
                  </a:cubicBezTo>
                  <a:cubicBezTo>
                    <a:pt x="57" y="147"/>
                    <a:pt x="57" y="147"/>
                    <a:pt x="57" y="147"/>
                  </a:cubicBezTo>
                  <a:cubicBezTo>
                    <a:pt x="55" y="147"/>
                    <a:pt x="55" y="147"/>
                    <a:pt x="55" y="147"/>
                  </a:cubicBezTo>
                  <a:cubicBezTo>
                    <a:pt x="54" y="151"/>
                    <a:pt x="54" y="151"/>
                    <a:pt x="54" y="151"/>
                  </a:cubicBezTo>
                  <a:cubicBezTo>
                    <a:pt x="55" y="152"/>
                    <a:pt x="55" y="152"/>
                    <a:pt x="55" y="152"/>
                  </a:cubicBezTo>
                  <a:cubicBezTo>
                    <a:pt x="57" y="155"/>
                    <a:pt x="57" y="155"/>
                    <a:pt x="57" y="155"/>
                  </a:cubicBezTo>
                  <a:cubicBezTo>
                    <a:pt x="57" y="159"/>
                    <a:pt x="57" y="159"/>
                    <a:pt x="57" y="159"/>
                  </a:cubicBezTo>
                  <a:cubicBezTo>
                    <a:pt x="55" y="162"/>
                    <a:pt x="55" y="162"/>
                    <a:pt x="55" y="162"/>
                  </a:cubicBezTo>
                  <a:cubicBezTo>
                    <a:pt x="54" y="165"/>
                    <a:pt x="54" y="165"/>
                    <a:pt x="54" y="165"/>
                  </a:cubicBezTo>
                  <a:cubicBezTo>
                    <a:pt x="52" y="166"/>
                    <a:pt x="52" y="166"/>
                    <a:pt x="52" y="166"/>
                  </a:cubicBezTo>
                  <a:cubicBezTo>
                    <a:pt x="48" y="174"/>
                    <a:pt x="48" y="174"/>
                    <a:pt x="48" y="174"/>
                  </a:cubicBezTo>
                  <a:cubicBezTo>
                    <a:pt x="47" y="175"/>
                    <a:pt x="47" y="175"/>
                    <a:pt x="47" y="175"/>
                  </a:cubicBezTo>
                  <a:cubicBezTo>
                    <a:pt x="47" y="174"/>
                    <a:pt x="47" y="174"/>
                    <a:pt x="47" y="174"/>
                  </a:cubicBezTo>
                  <a:cubicBezTo>
                    <a:pt x="45" y="174"/>
                    <a:pt x="45" y="174"/>
                    <a:pt x="45" y="174"/>
                  </a:cubicBezTo>
                  <a:cubicBezTo>
                    <a:pt x="43" y="173"/>
                    <a:pt x="43" y="173"/>
                    <a:pt x="43" y="173"/>
                  </a:cubicBezTo>
                  <a:cubicBezTo>
                    <a:pt x="41" y="174"/>
                    <a:pt x="41" y="174"/>
                    <a:pt x="41" y="174"/>
                  </a:cubicBezTo>
                  <a:cubicBezTo>
                    <a:pt x="40" y="172"/>
                    <a:pt x="40" y="172"/>
                    <a:pt x="40" y="172"/>
                  </a:cubicBezTo>
                  <a:cubicBezTo>
                    <a:pt x="35" y="174"/>
                    <a:pt x="35" y="174"/>
                    <a:pt x="35" y="174"/>
                  </a:cubicBezTo>
                  <a:cubicBezTo>
                    <a:pt x="35" y="175"/>
                    <a:pt x="35" y="175"/>
                    <a:pt x="35" y="175"/>
                  </a:cubicBezTo>
                  <a:cubicBezTo>
                    <a:pt x="34" y="174"/>
                    <a:pt x="34" y="174"/>
                    <a:pt x="34" y="174"/>
                  </a:cubicBezTo>
                  <a:cubicBezTo>
                    <a:pt x="30" y="175"/>
                    <a:pt x="30" y="175"/>
                    <a:pt x="30" y="175"/>
                  </a:cubicBezTo>
                  <a:cubicBezTo>
                    <a:pt x="25" y="179"/>
                    <a:pt x="25" y="179"/>
                    <a:pt x="25" y="179"/>
                  </a:cubicBezTo>
                  <a:cubicBezTo>
                    <a:pt x="26" y="180"/>
                    <a:pt x="26" y="180"/>
                    <a:pt x="26" y="180"/>
                  </a:cubicBezTo>
                  <a:cubicBezTo>
                    <a:pt x="28" y="181"/>
                    <a:pt x="28" y="181"/>
                    <a:pt x="28" y="181"/>
                  </a:cubicBezTo>
                  <a:cubicBezTo>
                    <a:pt x="28" y="183"/>
                    <a:pt x="28" y="183"/>
                    <a:pt x="28" y="183"/>
                  </a:cubicBezTo>
                  <a:cubicBezTo>
                    <a:pt x="26" y="182"/>
                    <a:pt x="26" y="182"/>
                    <a:pt x="26" y="182"/>
                  </a:cubicBezTo>
                  <a:cubicBezTo>
                    <a:pt x="25" y="182"/>
                    <a:pt x="25" y="182"/>
                    <a:pt x="25" y="182"/>
                  </a:cubicBezTo>
                  <a:cubicBezTo>
                    <a:pt x="24" y="183"/>
                    <a:pt x="24" y="183"/>
                    <a:pt x="24" y="183"/>
                  </a:cubicBezTo>
                  <a:cubicBezTo>
                    <a:pt x="24" y="184"/>
                    <a:pt x="24" y="184"/>
                    <a:pt x="24" y="184"/>
                  </a:cubicBezTo>
                  <a:cubicBezTo>
                    <a:pt x="20" y="184"/>
                    <a:pt x="20" y="184"/>
                    <a:pt x="20" y="184"/>
                  </a:cubicBezTo>
                  <a:cubicBezTo>
                    <a:pt x="18" y="186"/>
                    <a:pt x="18" y="186"/>
                    <a:pt x="18" y="186"/>
                  </a:cubicBezTo>
                  <a:cubicBezTo>
                    <a:pt x="15" y="187"/>
                    <a:pt x="15" y="187"/>
                    <a:pt x="15" y="187"/>
                  </a:cubicBezTo>
                  <a:cubicBezTo>
                    <a:pt x="14" y="191"/>
                    <a:pt x="14" y="191"/>
                    <a:pt x="14" y="191"/>
                  </a:cubicBezTo>
                  <a:cubicBezTo>
                    <a:pt x="11" y="190"/>
                    <a:pt x="11" y="190"/>
                    <a:pt x="11" y="190"/>
                  </a:cubicBezTo>
                  <a:cubicBezTo>
                    <a:pt x="9" y="191"/>
                    <a:pt x="9" y="191"/>
                    <a:pt x="9" y="191"/>
                  </a:cubicBezTo>
                  <a:cubicBezTo>
                    <a:pt x="7" y="193"/>
                    <a:pt x="7" y="193"/>
                    <a:pt x="7" y="193"/>
                  </a:cubicBezTo>
                  <a:cubicBezTo>
                    <a:pt x="4" y="194"/>
                    <a:pt x="4" y="194"/>
                    <a:pt x="4" y="194"/>
                  </a:cubicBezTo>
                  <a:cubicBezTo>
                    <a:pt x="3" y="195"/>
                    <a:pt x="3" y="195"/>
                    <a:pt x="3" y="195"/>
                  </a:cubicBezTo>
                  <a:cubicBezTo>
                    <a:pt x="2" y="197"/>
                    <a:pt x="2" y="197"/>
                    <a:pt x="2" y="197"/>
                  </a:cubicBezTo>
                  <a:cubicBezTo>
                    <a:pt x="2" y="198"/>
                    <a:pt x="2" y="198"/>
                    <a:pt x="2" y="198"/>
                  </a:cubicBezTo>
                  <a:cubicBezTo>
                    <a:pt x="1" y="201"/>
                    <a:pt x="1" y="201"/>
                    <a:pt x="1" y="201"/>
                  </a:cubicBezTo>
                  <a:cubicBezTo>
                    <a:pt x="1" y="202"/>
                    <a:pt x="1" y="202"/>
                    <a:pt x="1" y="202"/>
                  </a:cubicBezTo>
                  <a:cubicBezTo>
                    <a:pt x="4" y="203"/>
                    <a:pt x="4" y="203"/>
                    <a:pt x="4" y="203"/>
                  </a:cubicBezTo>
                  <a:cubicBezTo>
                    <a:pt x="2" y="203"/>
                    <a:pt x="2" y="203"/>
                    <a:pt x="2" y="203"/>
                  </a:cubicBezTo>
                  <a:cubicBezTo>
                    <a:pt x="1" y="206"/>
                    <a:pt x="1" y="206"/>
                    <a:pt x="1" y="206"/>
                  </a:cubicBezTo>
                  <a:cubicBezTo>
                    <a:pt x="0" y="206"/>
                    <a:pt x="0" y="206"/>
                    <a:pt x="0" y="206"/>
                  </a:cubicBezTo>
                  <a:cubicBezTo>
                    <a:pt x="1" y="208"/>
                    <a:pt x="1" y="208"/>
                    <a:pt x="1" y="208"/>
                  </a:cubicBezTo>
                  <a:cubicBezTo>
                    <a:pt x="3" y="210"/>
                    <a:pt x="3" y="210"/>
                    <a:pt x="3" y="210"/>
                  </a:cubicBezTo>
                  <a:cubicBezTo>
                    <a:pt x="4" y="211"/>
                    <a:pt x="4" y="211"/>
                    <a:pt x="4" y="211"/>
                  </a:cubicBezTo>
                  <a:cubicBezTo>
                    <a:pt x="5" y="212"/>
                    <a:pt x="5" y="212"/>
                    <a:pt x="5" y="212"/>
                  </a:cubicBezTo>
                  <a:cubicBezTo>
                    <a:pt x="5" y="214"/>
                    <a:pt x="5" y="214"/>
                    <a:pt x="5" y="214"/>
                  </a:cubicBezTo>
                  <a:cubicBezTo>
                    <a:pt x="5" y="214"/>
                    <a:pt x="5" y="214"/>
                    <a:pt x="5" y="214"/>
                  </a:cubicBezTo>
                  <a:cubicBezTo>
                    <a:pt x="8" y="216"/>
                    <a:pt x="8" y="216"/>
                    <a:pt x="8" y="216"/>
                  </a:cubicBezTo>
                  <a:cubicBezTo>
                    <a:pt x="8" y="215"/>
                    <a:pt x="8" y="215"/>
                    <a:pt x="8" y="215"/>
                  </a:cubicBezTo>
                  <a:cubicBezTo>
                    <a:pt x="10" y="216"/>
                    <a:pt x="10" y="216"/>
                    <a:pt x="10" y="216"/>
                  </a:cubicBezTo>
                  <a:cubicBezTo>
                    <a:pt x="12" y="216"/>
                    <a:pt x="12" y="216"/>
                    <a:pt x="12" y="216"/>
                  </a:cubicBezTo>
                  <a:cubicBezTo>
                    <a:pt x="11" y="218"/>
                    <a:pt x="11" y="218"/>
                    <a:pt x="11" y="218"/>
                  </a:cubicBezTo>
                  <a:cubicBezTo>
                    <a:pt x="12" y="220"/>
                    <a:pt x="12" y="220"/>
                    <a:pt x="12" y="220"/>
                  </a:cubicBezTo>
                  <a:cubicBezTo>
                    <a:pt x="20" y="217"/>
                    <a:pt x="20" y="217"/>
                    <a:pt x="20" y="217"/>
                  </a:cubicBezTo>
                  <a:cubicBezTo>
                    <a:pt x="17" y="221"/>
                    <a:pt x="17" y="221"/>
                    <a:pt x="17" y="221"/>
                  </a:cubicBezTo>
                  <a:cubicBezTo>
                    <a:pt x="17" y="223"/>
                    <a:pt x="17" y="223"/>
                    <a:pt x="17" y="223"/>
                  </a:cubicBezTo>
                  <a:cubicBezTo>
                    <a:pt x="21" y="223"/>
                    <a:pt x="21" y="223"/>
                    <a:pt x="21" y="223"/>
                  </a:cubicBezTo>
                  <a:cubicBezTo>
                    <a:pt x="23" y="222"/>
                    <a:pt x="23" y="222"/>
                    <a:pt x="23" y="222"/>
                  </a:cubicBezTo>
                  <a:cubicBezTo>
                    <a:pt x="23" y="223"/>
                    <a:pt x="23" y="223"/>
                    <a:pt x="23" y="223"/>
                  </a:cubicBezTo>
                  <a:cubicBezTo>
                    <a:pt x="20" y="225"/>
                    <a:pt x="20" y="225"/>
                    <a:pt x="20" y="225"/>
                  </a:cubicBezTo>
                  <a:cubicBezTo>
                    <a:pt x="20" y="227"/>
                    <a:pt x="20" y="227"/>
                    <a:pt x="20" y="227"/>
                  </a:cubicBezTo>
                  <a:cubicBezTo>
                    <a:pt x="28" y="230"/>
                    <a:pt x="28" y="230"/>
                    <a:pt x="28" y="230"/>
                  </a:cubicBezTo>
                  <a:cubicBezTo>
                    <a:pt x="30" y="228"/>
                    <a:pt x="30" y="228"/>
                    <a:pt x="30" y="228"/>
                  </a:cubicBezTo>
                  <a:cubicBezTo>
                    <a:pt x="31" y="226"/>
                    <a:pt x="31" y="226"/>
                    <a:pt x="31" y="226"/>
                  </a:cubicBezTo>
                  <a:cubicBezTo>
                    <a:pt x="30" y="224"/>
                    <a:pt x="30" y="224"/>
                    <a:pt x="30" y="224"/>
                  </a:cubicBezTo>
                  <a:cubicBezTo>
                    <a:pt x="31" y="223"/>
                    <a:pt x="31" y="223"/>
                    <a:pt x="31" y="223"/>
                  </a:cubicBezTo>
                  <a:cubicBezTo>
                    <a:pt x="33" y="225"/>
                    <a:pt x="33" y="225"/>
                    <a:pt x="33" y="225"/>
                  </a:cubicBezTo>
                  <a:cubicBezTo>
                    <a:pt x="33" y="228"/>
                    <a:pt x="33" y="228"/>
                    <a:pt x="33" y="228"/>
                  </a:cubicBezTo>
                  <a:cubicBezTo>
                    <a:pt x="41" y="227"/>
                    <a:pt x="41" y="227"/>
                    <a:pt x="41" y="227"/>
                  </a:cubicBezTo>
                  <a:cubicBezTo>
                    <a:pt x="42" y="224"/>
                    <a:pt x="42" y="224"/>
                    <a:pt x="42" y="224"/>
                  </a:cubicBezTo>
                  <a:cubicBezTo>
                    <a:pt x="44" y="222"/>
                    <a:pt x="44" y="222"/>
                    <a:pt x="44" y="222"/>
                  </a:cubicBezTo>
                  <a:cubicBezTo>
                    <a:pt x="46" y="221"/>
                    <a:pt x="46" y="221"/>
                    <a:pt x="46" y="221"/>
                  </a:cubicBezTo>
                  <a:cubicBezTo>
                    <a:pt x="46" y="223"/>
                    <a:pt x="46" y="223"/>
                    <a:pt x="46" y="223"/>
                  </a:cubicBezTo>
                  <a:cubicBezTo>
                    <a:pt x="44" y="224"/>
                    <a:pt x="44" y="224"/>
                    <a:pt x="44" y="224"/>
                  </a:cubicBezTo>
                  <a:cubicBezTo>
                    <a:pt x="44" y="225"/>
                    <a:pt x="44" y="225"/>
                    <a:pt x="44" y="225"/>
                  </a:cubicBezTo>
                  <a:cubicBezTo>
                    <a:pt x="45" y="225"/>
                    <a:pt x="45" y="225"/>
                    <a:pt x="45" y="225"/>
                  </a:cubicBezTo>
                  <a:cubicBezTo>
                    <a:pt x="46" y="223"/>
                    <a:pt x="46" y="223"/>
                    <a:pt x="46" y="223"/>
                  </a:cubicBezTo>
                  <a:cubicBezTo>
                    <a:pt x="48" y="222"/>
                    <a:pt x="48" y="222"/>
                    <a:pt x="48" y="222"/>
                  </a:cubicBezTo>
                  <a:cubicBezTo>
                    <a:pt x="49" y="224"/>
                    <a:pt x="49" y="224"/>
                    <a:pt x="49" y="224"/>
                  </a:cubicBezTo>
                  <a:cubicBezTo>
                    <a:pt x="49" y="225"/>
                    <a:pt x="49" y="225"/>
                    <a:pt x="49" y="225"/>
                  </a:cubicBezTo>
                  <a:cubicBezTo>
                    <a:pt x="51" y="227"/>
                    <a:pt x="51" y="227"/>
                    <a:pt x="51" y="227"/>
                  </a:cubicBezTo>
                  <a:cubicBezTo>
                    <a:pt x="50" y="229"/>
                    <a:pt x="50" y="229"/>
                    <a:pt x="50" y="229"/>
                  </a:cubicBezTo>
                  <a:cubicBezTo>
                    <a:pt x="49" y="230"/>
                    <a:pt x="49" y="230"/>
                    <a:pt x="49" y="230"/>
                  </a:cubicBezTo>
                  <a:cubicBezTo>
                    <a:pt x="47" y="230"/>
                    <a:pt x="47" y="230"/>
                    <a:pt x="47" y="230"/>
                  </a:cubicBezTo>
                  <a:cubicBezTo>
                    <a:pt x="46" y="231"/>
                    <a:pt x="46" y="231"/>
                    <a:pt x="46" y="231"/>
                  </a:cubicBezTo>
                  <a:cubicBezTo>
                    <a:pt x="46" y="233"/>
                    <a:pt x="46" y="233"/>
                    <a:pt x="46" y="233"/>
                  </a:cubicBezTo>
                  <a:cubicBezTo>
                    <a:pt x="47" y="234"/>
                    <a:pt x="47" y="234"/>
                    <a:pt x="47" y="234"/>
                  </a:cubicBezTo>
                  <a:cubicBezTo>
                    <a:pt x="51" y="236"/>
                    <a:pt x="51" y="236"/>
                    <a:pt x="51" y="236"/>
                  </a:cubicBezTo>
                  <a:cubicBezTo>
                    <a:pt x="51" y="237"/>
                    <a:pt x="51" y="237"/>
                    <a:pt x="51" y="237"/>
                  </a:cubicBezTo>
                  <a:cubicBezTo>
                    <a:pt x="51" y="238"/>
                    <a:pt x="51" y="238"/>
                    <a:pt x="51" y="238"/>
                  </a:cubicBezTo>
                  <a:cubicBezTo>
                    <a:pt x="50" y="239"/>
                    <a:pt x="50" y="239"/>
                    <a:pt x="50" y="239"/>
                  </a:cubicBezTo>
                  <a:cubicBezTo>
                    <a:pt x="48" y="240"/>
                    <a:pt x="48" y="240"/>
                    <a:pt x="48" y="240"/>
                  </a:cubicBezTo>
                  <a:cubicBezTo>
                    <a:pt x="48" y="241"/>
                    <a:pt x="48" y="241"/>
                    <a:pt x="48" y="241"/>
                  </a:cubicBezTo>
                  <a:cubicBezTo>
                    <a:pt x="46" y="241"/>
                    <a:pt x="46" y="241"/>
                    <a:pt x="46" y="241"/>
                  </a:cubicBezTo>
                  <a:cubicBezTo>
                    <a:pt x="37" y="239"/>
                    <a:pt x="37" y="239"/>
                    <a:pt x="37" y="239"/>
                  </a:cubicBezTo>
                  <a:cubicBezTo>
                    <a:pt x="33" y="240"/>
                    <a:pt x="33" y="240"/>
                    <a:pt x="33" y="240"/>
                  </a:cubicBezTo>
                  <a:cubicBezTo>
                    <a:pt x="19" y="238"/>
                    <a:pt x="19" y="238"/>
                    <a:pt x="19" y="238"/>
                  </a:cubicBezTo>
                  <a:cubicBezTo>
                    <a:pt x="15" y="239"/>
                    <a:pt x="15" y="239"/>
                    <a:pt x="15" y="239"/>
                  </a:cubicBezTo>
                  <a:cubicBezTo>
                    <a:pt x="15" y="241"/>
                    <a:pt x="15" y="241"/>
                    <a:pt x="15" y="241"/>
                  </a:cubicBezTo>
                  <a:cubicBezTo>
                    <a:pt x="14" y="241"/>
                    <a:pt x="14" y="241"/>
                    <a:pt x="14" y="241"/>
                  </a:cubicBezTo>
                  <a:cubicBezTo>
                    <a:pt x="11" y="246"/>
                    <a:pt x="11" y="246"/>
                    <a:pt x="11" y="246"/>
                  </a:cubicBezTo>
                  <a:cubicBezTo>
                    <a:pt x="11" y="246"/>
                    <a:pt x="11" y="246"/>
                    <a:pt x="11" y="246"/>
                  </a:cubicBezTo>
                  <a:cubicBezTo>
                    <a:pt x="14" y="248"/>
                    <a:pt x="14" y="248"/>
                    <a:pt x="14" y="248"/>
                  </a:cubicBezTo>
                  <a:cubicBezTo>
                    <a:pt x="15" y="249"/>
                    <a:pt x="15" y="249"/>
                    <a:pt x="15" y="249"/>
                  </a:cubicBezTo>
                  <a:cubicBezTo>
                    <a:pt x="15" y="250"/>
                    <a:pt x="15" y="250"/>
                    <a:pt x="15" y="250"/>
                  </a:cubicBezTo>
                  <a:cubicBezTo>
                    <a:pt x="17" y="252"/>
                    <a:pt x="17" y="252"/>
                    <a:pt x="17" y="252"/>
                  </a:cubicBezTo>
                  <a:cubicBezTo>
                    <a:pt x="19" y="251"/>
                    <a:pt x="19" y="251"/>
                    <a:pt x="19" y="251"/>
                  </a:cubicBezTo>
                  <a:cubicBezTo>
                    <a:pt x="22" y="245"/>
                    <a:pt x="22" y="245"/>
                    <a:pt x="22" y="245"/>
                  </a:cubicBezTo>
                  <a:cubicBezTo>
                    <a:pt x="23" y="245"/>
                    <a:pt x="23" y="245"/>
                    <a:pt x="23" y="245"/>
                  </a:cubicBezTo>
                  <a:cubicBezTo>
                    <a:pt x="21" y="250"/>
                    <a:pt x="21" y="250"/>
                    <a:pt x="21" y="250"/>
                  </a:cubicBezTo>
                  <a:cubicBezTo>
                    <a:pt x="22" y="253"/>
                    <a:pt x="22" y="253"/>
                    <a:pt x="22" y="253"/>
                  </a:cubicBezTo>
                  <a:cubicBezTo>
                    <a:pt x="30" y="256"/>
                    <a:pt x="30" y="256"/>
                    <a:pt x="30" y="256"/>
                  </a:cubicBezTo>
                  <a:cubicBezTo>
                    <a:pt x="34" y="255"/>
                    <a:pt x="34" y="255"/>
                    <a:pt x="34" y="255"/>
                  </a:cubicBezTo>
                  <a:cubicBezTo>
                    <a:pt x="34" y="257"/>
                    <a:pt x="34" y="257"/>
                    <a:pt x="34" y="257"/>
                  </a:cubicBezTo>
                  <a:cubicBezTo>
                    <a:pt x="31" y="259"/>
                    <a:pt x="31" y="259"/>
                    <a:pt x="31" y="259"/>
                  </a:cubicBezTo>
                  <a:cubicBezTo>
                    <a:pt x="29" y="259"/>
                    <a:pt x="29" y="259"/>
                    <a:pt x="29" y="259"/>
                  </a:cubicBezTo>
                  <a:cubicBezTo>
                    <a:pt x="24" y="264"/>
                    <a:pt x="24" y="264"/>
                    <a:pt x="24" y="264"/>
                  </a:cubicBezTo>
                  <a:cubicBezTo>
                    <a:pt x="34" y="275"/>
                    <a:pt x="34" y="275"/>
                    <a:pt x="34" y="275"/>
                  </a:cubicBezTo>
                  <a:cubicBezTo>
                    <a:pt x="47" y="279"/>
                    <a:pt x="47" y="279"/>
                    <a:pt x="47" y="279"/>
                  </a:cubicBezTo>
                  <a:cubicBezTo>
                    <a:pt x="42" y="273"/>
                    <a:pt x="42" y="273"/>
                    <a:pt x="42" y="273"/>
                  </a:cubicBezTo>
                  <a:cubicBezTo>
                    <a:pt x="40" y="271"/>
                    <a:pt x="40" y="271"/>
                    <a:pt x="40" y="271"/>
                  </a:cubicBezTo>
                  <a:cubicBezTo>
                    <a:pt x="42" y="269"/>
                    <a:pt x="42" y="269"/>
                    <a:pt x="42" y="269"/>
                  </a:cubicBezTo>
                  <a:cubicBezTo>
                    <a:pt x="44" y="269"/>
                    <a:pt x="44" y="269"/>
                    <a:pt x="44" y="269"/>
                  </a:cubicBezTo>
                  <a:cubicBezTo>
                    <a:pt x="46" y="272"/>
                    <a:pt x="46" y="272"/>
                    <a:pt x="46" y="272"/>
                  </a:cubicBezTo>
                  <a:cubicBezTo>
                    <a:pt x="47" y="272"/>
                    <a:pt x="47" y="272"/>
                    <a:pt x="47" y="272"/>
                  </a:cubicBezTo>
                  <a:cubicBezTo>
                    <a:pt x="48" y="270"/>
                    <a:pt x="48" y="270"/>
                    <a:pt x="48" y="270"/>
                  </a:cubicBezTo>
                  <a:cubicBezTo>
                    <a:pt x="49" y="267"/>
                    <a:pt x="49" y="267"/>
                    <a:pt x="49" y="267"/>
                  </a:cubicBezTo>
                  <a:cubicBezTo>
                    <a:pt x="53" y="269"/>
                    <a:pt x="53" y="269"/>
                    <a:pt x="53" y="269"/>
                  </a:cubicBezTo>
                  <a:cubicBezTo>
                    <a:pt x="52" y="270"/>
                    <a:pt x="52" y="270"/>
                    <a:pt x="52" y="270"/>
                  </a:cubicBezTo>
                  <a:cubicBezTo>
                    <a:pt x="52" y="274"/>
                    <a:pt x="52" y="274"/>
                    <a:pt x="52" y="274"/>
                  </a:cubicBezTo>
                  <a:cubicBezTo>
                    <a:pt x="54" y="276"/>
                    <a:pt x="54" y="276"/>
                    <a:pt x="54" y="276"/>
                  </a:cubicBezTo>
                  <a:cubicBezTo>
                    <a:pt x="55" y="275"/>
                    <a:pt x="55" y="275"/>
                    <a:pt x="55" y="275"/>
                  </a:cubicBezTo>
                  <a:cubicBezTo>
                    <a:pt x="57" y="272"/>
                    <a:pt x="57" y="272"/>
                    <a:pt x="57" y="272"/>
                  </a:cubicBezTo>
                  <a:cubicBezTo>
                    <a:pt x="58" y="271"/>
                    <a:pt x="58" y="271"/>
                    <a:pt x="58" y="271"/>
                  </a:cubicBezTo>
                  <a:cubicBezTo>
                    <a:pt x="59" y="272"/>
                    <a:pt x="59" y="272"/>
                    <a:pt x="59" y="272"/>
                  </a:cubicBezTo>
                  <a:cubicBezTo>
                    <a:pt x="60" y="270"/>
                    <a:pt x="60" y="270"/>
                    <a:pt x="60" y="270"/>
                  </a:cubicBezTo>
                  <a:cubicBezTo>
                    <a:pt x="61" y="268"/>
                    <a:pt x="61" y="268"/>
                    <a:pt x="61" y="268"/>
                  </a:cubicBezTo>
                  <a:cubicBezTo>
                    <a:pt x="63" y="267"/>
                    <a:pt x="63" y="267"/>
                    <a:pt x="63" y="267"/>
                  </a:cubicBezTo>
                  <a:cubicBezTo>
                    <a:pt x="63" y="269"/>
                    <a:pt x="63" y="269"/>
                    <a:pt x="63" y="269"/>
                  </a:cubicBezTo>
                  <a:cubicBezTo>
                    <a:pt x="65" y="272"/>
                    <a:pt x="65" y="272"/>
                    <a:pt x="65" y="272"/>
                  </a:cubicBezTo>
                  <a:cubicBezTo>
                    <a:pt x="67" y="270"/>
                    <a:pt x="67" y="270"/>
                    <a:pt x="67" y="270"/>
                  </a:cubicBezTo>
                  <a:cubicBezTo>
                    <a:pt x="69" y="266"/>
                    <a:pt x="69" y="266"/>
                    <a:pt x="69" y="266"/>
                  </a:cubicBezTo>
                  <a:cubicBezTo>
                    <a:pt x="71" y="266"/>
                    <a:pt x="71" y="266"/>
                    <a:pt x="71" y="266"/>
                  </a:cubicBezTo>
                  <a:cubicBezTo>
                    <a:pt x="72" y="269"/>
                    <a:pt x="72" y="269"/>
                    <a:pt x="72" y="269"/>
                  </a:cubicBezTo>
                  <a:cubicBezTo>
                    <a:pt x="74" y="270"/>
                    <a:pt x="74" y="270"/>
                    <a:pt x="74" y="270"/>
                  </a:cubicBezTo>
                  <a:cubicBezTo>
                    <a:pt x="75" y="269"/>
                    <a:pt x="75" y="269"/>
                    <a:pt x="75" y="269"/>
                  </a:cubicBezTo>
                  <a:cubicBezTo>
                    <a:pt x="84" y="272"/>
                    <a:pt x="84" y="272"/>
                    <a:pt x="84" y="272"/>
                  </a:cubicBezTo>
                  <a:cubicBezTo>
                    <a:pt x="85" y="274"/>
                    <a:pt x="85" y="274"/>
                    <a:pt x="85" y="274"/>
                  </a:cubicBezTo>
                  <a:cubicBezTo>
                    <a:pt x="86" y="275"/>
                    <a:pt x="86" y="275"/>
                    <a:pt x="86" y="275"/>
                  </a:cubicBezTo>
                  <a:cubicBezTo>
                    <a:pt x="86" y="275"/>
                    <a:pt x="86" y="275"/>
                    <a:pt x="86" y="275"/>
                  </a:cubicBezTo>
                  <a:cubicBezTo>
                    <a:pt x="86" y="276"/>
                    <a:pt x="86" y="276"/>
                    <a:pt x="86" y="276"/>
                  </a:cubicBezTo>
                  <a:cubicBezTo>
                    <a:pt x="86" y="274"/>
                    <a:pt x="86" y="274"/>
                    <a:pt x="86" y="274"/>
                  </a:cubicBezTo>
                  <a:cubicBezTo>
                    <a:pt x="86" y="274"/>
                    <a:pt x="86" y="274"/>
                    <a:pt x="86" y="274"/>
                  </a:cubicBezTo>
                  <a:cubicBezTo>
                    <a:pt x="92" y="277"/>
                    <a:pt x="92" y="277"/>
                    <a:pt x="92" y="277"/>
                  </a:cubicBezTo>
                  <a:cubicBezTo>
                    <a:pt x="93" y="277"/>
                    <a:pt x="93" y="277"/>
                    <a:pt x="93" y="277"/>
                  </a:cubicBezTo>
                  <a:cubicBezTo>
                    <a:pt x="93" y="278"/>
                    <a:pt x="93" y="278"/>
                    <a:pt x="93" y="278"/>
                  </a:cubicBezTo>
                  <a:cubicBezTo>
                    <a:pt x="93" y="282"/>
                    <a:pt x="93" y="282"/>
                    <a:pt x="93" y="282"/>
                  </a:cubicBezTo>
                  <a:cubicBezTo>
                    <a:pt x="95" y="281"/>
                    <a:pt x="95" y="281"/>
                    <a:pt x="95" y="281"/>
                  </a:cubicBezTo>
                  <a:cubicBezTo>
                    <a:pt x="96" y="279"/>
                    <a:pt x="96" y="279"/>
                    <a:pt x="96" y="279"/>
                  </a:cubicBezTo>
                  <a:cubicBezTo>
                    <a:pt x="97" y="282"/>
                    <a:pt x="97" y="282"/>
                    <a:pt x="97" y="282"/>
                  </a:cubicBezTo>
                  <a:cubicBezTo>
                    <a:pt x="98" y="282"/>
                    <a:pt x="98" y="282"/>
                    <a:pt x="98" y="282"/>
                  </a:cubicBezTo>
                  <a:cubicBezTo>
                    <a:pt x="99" y="284"/>
                    <a:pt x="99" y="284"/>
                    <a:pt x="99" y="284"/>
                  </a:cubicBezTo>
                  <a:cubicBezTo>
                    <a:pt x="101" y="283"/>
                    <a:pt x="101" y="283"/>
                    <a:pt x="101" y="283"/>
                  </a:cubicBezTo>
                  <a:cubicBezTo>
                    <a:pt x="102" y="286"/>
                    <a:pt x="102" y="286"/>
                    <a:pt x="102" y="286"/>
                  </a:cubicBezTo>
                  <a:cubicBezTo>
                    <a:pt x="103" y="288"/>
                    <a:pt x="103" y="288"/>
                    <a:pt x="103" y="288"/>
                  </a:cubicBezTo>
                  <a:cubicBezTo>
                    <a:pt x="103" y="288"/>
                    <a:pt x="103" y="288"/>
                    <a:pt x="103" y="288"/>
                  </a:cubicBezTo>
                  <a:cubicBezTo>
                    <a:pt x="103" y="290"/>
                    <a:pt x="103" y="290"/>
                    <a:pt x="103" y="290"/>
                  </a:cubicBezTo>
                  <a:cubicBezTo>
                    <a:pt x="101" y="294"/>
                    <a:pt x="101" y="294"/>
                    <a:pt x="101" y="294"/>
                  </a:cubicBezTo>
                  <a:cubicBezTo>
                    <a:pt x="103" y="292"/>
                    <a:pt x="103" y="292"/>
                    <a:pt x="103" y="292"/>
                  </a:cubicBezTo>
                  <a:cubicBezTo>
                    <a:pt x="103" y="294"/>
                    <a:pt x="103" y="294"/>
                    <a:pt x="103" y="294"/>
                  </a:cubicBezTo>
                  <a:cubicBezTo>
                    <a:pt x="103" y="295"/>
                    <a:pt x="103" y="295"/>
                    <a:pt x="103" y="295"/>
                  </a:cubicBezTo>
                  <a:cubicBezTo>
                    <a:pt x="104" y="297"/>
                    <a:pt x="104" y="297"/>
                    <a:pt x="104" y="297"/>
                  </a:cubicBezTo>
                  <a:cubicBezTo>
                    <a:pt x="105" y="300"/>
                    <a:pt x="105" y="300"/>
                    <a:pt x="105" y="300"/>
                  </a:cubicBezTo>
                  <a:cubicBezTo>
                    <a:pt x="106" y="302"/>
                    <a:pt x="106" y="302"/>
                    <a:pt x="106" y="302"/>
                  </a:cubicBezTo>
                  <a:cubicBezTo>
                    <a:pt x="113" y="307"/>
                    <a:pt x="113" y="307"/>
                    <a:pt x="113" y="307"/>
                  </a:cubicBezTo>
                  <a:cubicBezTo>
                    <a:pt x="113" y="308"/>
                    <a:pt x="113" y="308"/>
                    <a:pt x="113" y="308"/>
                  </a:cubicBezTo>
                  <a:cubicBezTo>
                    <a:pt x="112" y="309"/>
                    <a:pt x="112" y="309"/>
                    <a:pt x="112" y="309"/>
                  </a:cubicBezTo>
                  <a:cubicBezTo>
                    <a:pt x="111" y="310"/>
                    <a:pt x="111" y="310"/>
                    <a:pt x="111" y="310"/>
                  </a:cubicBezTo>
                  <a:cubicBezTo>
                    <a:pt x="112" y="311"/>
                    <a:pt x="112" y="311"/>
                    <a:pt x="112" y="311"/>
                  </a:cubicBezTo>
                  <a:cubicBezTo>
                    <a:pt x="114" y="312"/>
                    <a:pt x="114" y="312"/>
                    <a:pt x="114" y="312"/>
                  </a:cubicBezTo>
                  <a:cubicBezTo>
                    <a:pt x="117" y="317"/>
                    <a:pt x="117" y="317"/>
                    <a:pt x="117" y="317"/>
                  </a:cubicBezTo>
                  <a:cubicBezTo>
                    <a:pt x="116" y="317"/>
                    <a:pt x="116" y="317"/>
                    <a:pt x="116" y="317"/>
                  </a:cubicBezTo>
                  <a:cubicBezTo>
                    <a:pt x="113" y="318"/>
                    <a:pt x="113" y="318"/>
                    <a:pt x="113" y="318"/>
                  </a:cubicBezTo>
                  <a:cubicBezTo>
                    <a:pt x="116" y="319"/>
                    <a:pt x="116" y="319"/>
                    <a:pt x="116" y="319"/>
                  </a:cubicBezTo>
                  <a:cubicBezTo>
                    <a:pt x="117" y="319"/>
                    <a:pt x="117" y="319"/>
                    <a:pt x="117" y="319"/>
                  </a:cubicBezTo>
                  <a:cubicBezTo>
                    <a:pt x="117" y="321"/>
                    <a:pt x="117" y="321"/>
                    <a:pt x="117" y="321"/>
                  </a:cubicBezTo>
                  <a:cubicBezTo>
                    <a:pt x="114" y="321"/>
                    <a:pt x="114" y="321"/>
                    <a:pt x="114" y="321"/>
                  </a:cubicBezTo>
                  <a:cubicBezTo>
                    <a:pt x="117" y="322"/>
                    <a:pt x="117" y="322"/>
                    <a:pt x="117" y="322"/>
                  </a:cubicBezTo>
                  <a:cubicBezTo>
                    <a:pt x="118" y="323"/>
                    <a:pt x="118" y="323"/>
                    <a:pt x="118" y="323"/>
                  </a:cubicBezTo>
                  <a:cubicBezTo>
                    <a:pt x="117" y="328"/>
                    <a:pt x="117" y="328"/>
                    <a:pt x="117" y="328"/>
                  </a:cubicBezTo>
                  <a:cubicBezTo>
                    <a:pt x="118" y="328"/>
                    <a:pt x="118" y="328"/>
                    <a:pt x="118" y="328"/>
                  </a:cubicBezTo>
                  <a:cubicBezTo>
                    <a:pt x="119" y="329"/>
                    <a:pt x="119" y="329"/>
                    <a:pt x="119" y="329"/>
                  </a:cubicBezTo>
                  <a:cubicBezTo>
                    <a:pt x="118" y="331"/>
                    <a:pt x="118" y="331"/>
                    <a:pt x="118" y="331"/>
                  </a:cubicBezTo>
                  <a:cubicBezTo>
                    <a:pt x="121" y="333"/>
                    <a:pt x="121" y="333"/>
                    <a:pt x="121" y="333"/>
                  </a:cubicBezTo>
                  <a:cubicBezTo>
                    <a:pt x="120" y="336"/>
                    <a:pt x="120" y="336"/>
                    <a:pt x="120" y="336"/>
                  </a:cubicBezTo>
                  <a:cubicBezTo>
                    <a:pt x="120" y="337"/>
                    <a:pt x="120" y="337"/>
                    <a:pt x="120" y="337"/>
                  </a:cubicBezTo>
                  <a:cubicBezTo>
                    <a:pt x="119" y="336"/>
                    <a:pt x="119" y="336"/>
                    <a:pt x="119" y="336"/>
                  </a:cubicBezTo>
                  <a:cubicBezTo>
                    <a:pt x="119" y="339"/>
                    <a:pt x="119" y="339"/>
                    <a:pt x="119" y="339"/>
                  </a:cubicBezTo>
                  <a:cubicBezTo>
                    <a:pt x="122" y="341"/>
                    <a:pt x="122" y="341"/>
                    <a:pt x="122" y="341"/>
                  </a:cubicBezTo>
                  <a:cubicBezTo>
                    <a:pt x="123" y="343"/>
                    <a:pt x="123" y="343"/>
                    <a:pt x="123" y="343"/>
                  </a:cubicBezTo>
                  <a:cubicBezTo>
                    <a:pt x="122" y="346"/>
                    <a:pt x="122" y="346"/>
                    <a:pt x="122" y="346"/>
                  </a:cubicBezTo>
                  <a:cubicBezTo>
                    <a:pt x="123" y="346"/>
                    <a:pt x="123" y="346"/>
                    <a:pt x="123" y="346"/>
                  </a:cubicBezTo>
                  <a:cubicBezTo>
                    <a:pt x="125" y="344"/>
                    <a:pt x="125" y="344"/>
                    <a:pt x="125" y="344"/>
                  </a:cubicBezTo>
                  <a:cubicBezTo>
                    <a:pt x="124" y="345"/>
                    <a:pt x="124" y="345"/>
                    <a:pt x="124" y="345"/>
                  </a:cubicBezTo>
                  <a:cubicBezTo>
                    <a:pt x="123" y="348"/>
                    <a:pt x="123" y="348"/>
                    <a:pt x="123" y="348"/>
                  </a:cubicBezTo>
                  <a:cubicBezTo>
                    <a:pt x="125" y="349"/>
                    <a:pt x="125" y="349"/>
                    <a:pt x="125" y="349"/>
                  </a:cubicBezTo>
                  <a:cubicBezTo>
                    <a:pt x="123" y="350"/>
                    <a:pt x="123" y="350"/>
                    <a:pt x="123" y="350"/>
                  </a:cubicBezTo>
                  <a:cubicBezTo>
                    <a:pt x="123" y="352"/>
                    <a:pt x="123" y="352"/>
                    <a:pt x="123" y="352"/>
                  </a:cubicBezTo>
                  <a:cubicBezTo>
                    <a:pt x="121" y="353"/>
                    <a:pt x="121" y="353"/>
                    <a:pt x="121" y="353"/>
                  </a:cubicBezTo>
                  <a:cubicBezTo>
                    <a:pt x="128" y="355"/>
                    <a:pt x="128" y="355"/>
                    <a:pt x="128" y="355"/>
                  </a:cubicBezTo>
                  <a:cubicBezTo>
                    <a:pt x="129" y="357"/>
                    <a:pt x="129" y="357"/>
                    <a:pt x="129" y="357"/>
                  </a:cubicBezTo>
                  <a:cubicBezTo>
                    <a:pt x="129" y="360"/>
                    <a:pt x="129" y="360"/>
                    <a:pt x="129" y="360"/>
                  </a:cubicBezTo>
                  <a:cubicBezTo>
                    <a:pt x="128" y="361"/>
                    <a:pt x="128" y="361"/>
                    <a:pt x="128" y="361"/>
                  </a:cubicBezTo>
                  <a:cubicBezTo>
                    <a:pt x="129" y="367"/>
                    <a:pt x="129" y="367"/>
                    <a:pt x="129" y="367"/>
                  </a:cubicBezTo>
                  <a:cubicBezTo>
                    <a:pt x="127" y="367"/>
                    <a:pt x="127" y="367"/>
                    <a:pt x="127" y="367"/>
                  </a:cubicBezTo>
                  <a:cubicBezTo>
                    <a:pt x="128" y="369"/>
                    <a:pt x="128" y="369"/>
                    <a:pt x="128" y="369"/>
                  </a:cubicBezTo>
                  <a:cubicBezTo>
                    <a:pt x="127" y="370"/>
                    <a:pt x="127" y="370"/>
                    <a:pt x="127" y="370"/>
                  </a:cubicBezTo>
                  <a:cubicBezTo>
                    <a:pt x="126" y="372"/>
                    <a:pt x="126" y="372"/>
                    <a:pt x="126" y="372"/>
                  </a:cubicBezTo>
                  <a:cubicBezTo>
                    <a:pt x="124" y="376"/>
                    <a:pt x="124" y="376"/>
                    <a:pt x="124" y="376"/>
                  </a:cubicBezTo>
                  <a:cubicBezTo>
                    <a:pt x="122" y="377"/>
                    <a:pt x="122" y="377"/>
                    <a:pt x="122" y="377"/>
                  </a:cubicBezTo>
                  <a:cubicBezTo>
                    <a:pt x="124" y="379"/>
                    <a:pt x="124" y="379"/>
                    <a:pt x="124" y="379"/>
                  </a:cubicBezTo>
                  <a:cubicBezTo>
                    <a:pt x="127" y="378"/>
                    <a:pt x="127" y="378"/>
                    <a:pt x="127" y="378"/>
                  </a:cubicBezTo>
                  <a:cubicBezTo>
                    <a:pt x="124" y="382"/>
                    <a:pt x="124" y="382"/>
                    <a:pt x="124" y="382"/>
                  </a:cubicBezTo>
                  <a:cubicBezTo>
                    <a:pt x="122" y="383"/>
                    <a:pt x="122" y="383"/>
                    <a:pt x="122" y="383"/>
                  </a:cubicBezTo>
                  <a:cubicBezTo>
                    <a:pt x="121" y="385"/>
                    <a:pt x="121" y="385"/>
                    <a:pt x="121" y="385"/>
                  </a:cubicBezTo>
                  <a:cubicBezTo>
                    <a:pt x="123" y="391"/>
                    <a:pt x="123" y="391"/>
                    <a:pt x="123" y="391"/>
                  </a:cubicBezTo>
                  <a:cubicBezTo>
                    <a:pt x="125" y="389"/>
                    <a:pt x="125" y="389"/>
                    <a:pt x="125" y="389"/>
                  </a:cubicBezTo>
                  <a:cubicBezTo>
                    <a:pt x="127" y="391"/>
                    <a:pt x="127" y="391"/>
                    <a:pt x="127" y="391"/>
                  </a:cubicBezTo>
                  <a:cubicBezTo>
                    <a:pt x="129" y="392"/>
                    <a:pt x="129" y="392"/>
                    <a:pt x="129" y="392"/>
                  </a:cubicBezTo>
                  <a:cubicBezTo>
                    <a:pt x="133" y="390"/>
                    <a:pt x="133" y="390"/>
                    <a:pt x="133" y="390"/>
                  </a:cubicBezTo>
                  <a:cubicBezTo>
                    <a:pt x="133" y="387"/>
                    <a:pt x="133" y="387"/>
                    <a:pt x="133" y="387"/>
                  </a:cubicBezTo>
                  <a:cubicBezTo>
                    <a:pt x="132" y="386"/>
                    <a:pt x="132" y="386"/>
                    <a:pt x="132" y="386"/>
                  </a:cubicBezTo>
                  <a:cubicBezTo>
                    <a:pt x="132" y="384"/>
                    <a:pt x="132" y="384"/>
                    <a:pt x="132" y="384"/>
                  </a:cubicBezTo>
                  <a:cubicBezTo>
                    <a:pt x="133" y="385"/>
                    <a:pt x="133" y="385"/>
                    <a:pt x="133" y="385"/>
                  </a:cubicBezTo>
                  <a:cubicBezTo>
                    <a:pt x="134" y="384"/>
                    <a:pt x="134" y="384"/>
                    <a:pt x="134" y="384"/>
                  </a:cubicBezTo>
                  <a:cubicBezTo>
                    <a:pt x="134" y="383"/>
                    <a:pt x="134" y="383"/>
                    <a:pt x="134" y="383"/>
                  </a:cubicBezTo>
                  <a:cubicBezTo>
                    <a:pt x="136" y="381"/>
                    <a:pt x="136" y="381"/>
                    <a:pt x="136" y="381"/>
                  </a:cubicBezTo>
                  <a:cubicBezTo>
                    <a:pt x="136" y="377"/>
                    <a:pt x="136" y="377"/>
                    <a:pt x="136" y="377"/>
                  </a:cubicBezTo>
                  <a:cubicBezTo>
                    <a:pt x="138" y="382"/>
                    <a:pt x="138" y="382"/>
                    <a:pt x="138" y="382"/>
                  </a:cubicBezTo>
                  <a:cubicBezTo>
                    <a:pt x="140" y="380"/>
                    <a:pt x="140" y="380"/>
                    <a:pt x="140" y="380"/>
                  </a:cubicBezTo>
                  <a:cubicBezTo>
                    <a:pt x="139" y="382"/>
                    <a:pt x="139" y="382"/>
                    <a:pt x="139" y="382"/>
                  </a:cubicBezTo>
                  <a:cubicBezTo>
                    <a:pt x="139" y="384"/>
                    <a:pt x="139" y="384"/>
                    <a:pt x="139" y="384"/>
                  </a:cubicBezTo>
                  <a:cubicBezTo>
                    <a:pt x="142" y="385"/>
                    <a:pt x="142" y="385"/>
                    <a:pt x="142" y="385"/>
                  </a:cubicBezTo>
                  <a:cubicBezTo>
                    <a:pt x="142" y="386"/>
                    <a:pt x="142" y="386"/>
                    <a:pt x="142" y="386"/>
                  </a:cubicBezTo>
                  <a:cubicBezTo>
                    <a:pt x="143" y="386"/>
                    <a:pt x="143" y="386"/>
                    <a:pt x="143" y="386"/>
                  </a:cubicBezTo>
                  <a:cubicBezTo>
                    <a:pt x="148" y="385"/>
                    <a:pt x="148" y="385"/>
                    <a:pt x="148" y="385"/>
                  </a:cubicBezTo>
                  <a:cubicBezTo>
                    <a:pt x="146" y="387"/>
                    <a:pt x="146" y="387"/>
                    <a:pt x="146" y="387"/>
                  </a:cubicBezTo>
                  <a:cubicBezTo>
                    <a:pt x="142" y="389"/>
                    <a:pt x="142" y="389"/>
                    <a:pt x="142" y="389"/>
                  </a:cubicBezTo>
                  <a:cubicBezTo>
                    <a:pt x="140" y="391"/>
                    <a:pt x="140" y="391"/>
                    <a:pt x="140" y="391"/>
                  </a:cubicBezTo>
                  <a:cubicBezTo>
                    <a:pt x="144" y="391"/>
                    <a:pt x="144" y="391"/>
                    <a:pt x="144" y="391"/>
                  </a:cubicBezTo>
                  <a:cubicBezTo>
                    <a:pt x="148" y="390"/>
                    <a:pt x="148" y="390"/>
                    <a:pt x="148" y="390"/>
                  </a:cubicBezTo>
                  <a:cubicBezTo>
                    <a:pt x="145" y="391"/>
                    <a:pt x="145" y="391"/>
                    <a:pt x="145" y="391"/>
                  </a:cubicBezTo>
                  <a:cubicBezTo>
                    <a:pt x="145" y="394"/>
                    <a:pt x="145" y="394"/>
                    <a:pt x="145" y="394"/>
                  </a:cubicBezTo>
                  <a:cubicBezTo>
                    <a:pt x="143" y="396"/>
                    <a:pt x="143" y="396"/>
                    <a:pt x="143" y="396"/>
                  </a:cubicBezTo>
                  <a:cubicBezTo>
                    <a:pt x="149" y="392"/>
                    <a:pt x="149" y="392"/>
                    <a:pt x="149" y="392"/>
                  </a:cubicBezTo>
                  <a:cubicBezTo>
                    <a:pt x="146" y="397"/>
                    <a:pt x="146" y="397"/>
                    <a:pt x="146" y="397"/>
                  </a:cubicBezTo>
                  <a:cubicBezTo>
                    <a:pt x="151" y="396"/>
                    <a:pt x="151" y="396"/>
                    <a:pt x="151" y="396"/>
                  </a:cubicBezTo>
                  <a:cubicBezTo>
                    <a:pt x="151" y="398"/>
                    <a:pt x="151" y="398"/>
                    <a:pt x="151" y="398"/>
                  </a:cubicBezTo>
                  <a:cubicBezTo>
                    <a:pt x="152" y="399"/>
                    <a:pt x="152" y="399"/>
                    <a:pt x="152" y="399"/>
                  </a:cubicBezTo>
                  <a:cubicBezTo>
                    <a:pt x="151" y="400"/>
                    <a:pt x="151" y="400"/>
                    <a:pt x="151" y="400"/>
                  </a:cubicBezTo>
                  <a:cubicBezTo>
                    <a:pt x="148" y="398"/>
                    <a:pt x="148" y="398"/>
                    <a:pt x="148" y="398"/>
                  </a:cubicBezTo>
                  <a:cubicBezTo>
                    <a:pt x="150" y="400"/>
                    <a:pt x="150" y="400"/>
                    <a:pt x="150" y="400"/>
                  </a:cubicBezTo>
                  <a:cubicBezTo>
                    <a:pt x="154" y="402"/>
                    <a:pt x="154" y="402"/>
                    <a:pt x="154" y="402"/>
                  </a:cubicBezTo>
                  <a:cubicBezTo>
                    <a:pt x="155" y="404"/>
                    <a:pt x="155" y="404"/>
                    <a:pt x="155" y="404"/>
                  </a:cubicBezTo>
                  <a:cubicBezTo>
                    <a:pt x="156" y="406"/>
                    <a:pt x="156" y="406"/>
                    <a:pt x="156" y="406"/>
                  </a:cubicBezTo>
                  <a:cubicBezTo>
                    <a:pt x="153" y="405"/>
                    <a:pt x="153" y="405"/>
                    <a:pt x="153" y="405"/>
                  </a:cubicBezTo>
                  <a:cubicBezTo>
                    <a:pt x="155" y="407"/>
                    <a:pt x="155" y="407"/>
                    <a:pt x="155" y="407"/>
                  </a:cubicBezTo>
                  <a:cubicBezTo>
                    <a:pt x="155" y="408"/>
                    <a:pt x="155" y="408"/>
                    <a:pt x="155" y="408"/>
                  </a:cubicBezTo>
                  <a:cubicBezTo>
                    <a:pt x="154" y="408"/>
                    <a:pt x="154" y="408"/>
                    <a:pt x="154" y="408"/>
                  </a:cubicBezTo>
                  <a:cubicBezTo>
                    <a:pt x="154" y="409"/>
                    <a:pt x="154" y="409"/>
                    <a:pt x="154" y="409"/>
                  </a:cubicBezTo>
                  <a:cubicBezTo>
                    <a:pt x="152" y="408"/>
                    <a:pt x="152" y="408"/>
                    <a:pt x="152" y="408"/>
                  </a:cubicBezTo>
                  <a:cubicBezTo>
                    <a:pt x="153" y="410"/>
                    <a:pt x="153" y="410"/>
                    <a:pt x="153" y="410"/>
                  </a:cubicBezTo>
                  <a:cubicBezTo>
                    <a:pt x="154" y="412"/>
                    <a:pt x="154" y="412"/>
                    <a:pt x="154" y="412"/>
                  </a:cubicBezTo>
                  <a:cubicBezTo>
                    <a:pt x="156" y="411"/>
                    <a:pt x="156" y="411"/>
                    <a:pt x="156" y="411"/>
                  </a:cubicBezTo>
                  <a:cubicBezTo>
                    <a:pt x="157" y="412"/>
                    <a:pt x="157" y="412"/>
                    <a:pt x="157" y="412"/>
                  </a:cubicBezTo>
                  <a:cubicBezTo>
                    <a:pt x="157" y="414"/>
                    <a:pt x="157" y="414"/>
                    <a:pt x="157" y="414"/>
                  </a:cubicBezTo>
                  <a:cubicBezTo>
                    <a:pt x="149" y="411"/>
                    <a:pt x="149" y="411"/>
                    <a:pt x="149" y="411"/>
                  </a:cubicBezTo>
                  <a:cubicBezTo>
                    <a:pt x="141" y="405"/>
                    <a:pt x="141" y="405"/>
                    <a:pt x="141" y="405"/>
                  </a:cubicBezTo>
                  <a:cubicBezTo>
                    <a:pt x="133" y="404"/>
                    <a:pt x="133" y="404"/>
                    <a:pt x="133" y="404"/>
                  </a:cubicBezTo>
                  <a:cubicBezTo>
                    <a:pt x="131" y="404"/>
                    <a:pt x="131" y="404"/>
                    <a:pt x="131" y="404"/>
                  </a:cubicBezTo>
                  <a:cubicBezTo>
                    <a:pt x="130" y="406"/>
                    <a:pt x="130" y="406"/>
                    <a:pt x="130" y="406"/>
                  </a:cubicBezTo>
                  <a:cubicBezTo>
                    <a:pt x="134" y="412"/>
                    <a:pt x="134" y="412"/>
                    <a:pt x="134" y="412"/>
                  </a:cubicBezTo>
                  <a:cubicBezTo>
                    <a:pt x="141" y="415"/>
                    <a:pt x="141" y="415"/>
                    <a:pt x="141" y="415"/>
                  </a:cubicBezTo>
                  <a:cubicBezTo>
                    <a:pt x="144" y="419"/>
                    <a:pt x="144" y="419"/>
                    <a:pt x="144" y="419"/>
                  </a:cubicBezTo>
                  <a:cubicBezTo>
                    <a:pt x="151" y="420"/>
                    <a:pt x="151" y="420"/>
                    <a:pt x="151" y="420"/>
                  </a:cubicBezTo>
                  <a:cubicBezTo>
                    <a:pt x="152" y="420"/>
                    <a:pt x="152" y="420"/>
                    <a:pt x="152" y="420"/>
                  </a:cubicBezTo>
                  <a:cubicBezTo>
                    <a:pt x="154" y="420"/>
                    <a:pt x="154" y="420"/>
                    <a:pt x="154" y="420"/>
                  </a:cubicBezTo>
                  <a:cubicBezTo>
                    <a:pt x="154" y="421"/>
                    <a:pt x="154" y="421"/>
                    <a:pt x="154" y="421"/>
                  </a:cubicBezTo>
                  <a:cubicBezTo>
                    <a:pt x="158" y="420"/>
                    <a:pt x="158" y="420"/>
                    <a:pt x="158" y="420"/>
                  </a:cubicBezTo>
                  <a:cubicBezTo>
                    <a:pt x="158" y="422"/>
                    <a:pt x="158" y="422"/>
                    <a:pt x="158" y="422"/>
                  </a:cubicBezTo>
                  <a:cubicBezTo>
                    <a:pt x="159" y="424"/>
                    <a:pt x="159" y="424"/>
                    <a:pt x="159" y="424"/>
                  </a:cubicBezTo>
                  <a:cubicBezTo>
                    <a:pt x="157" y="425"/>
                    <a:pt x="157" y="425"/>
                    <a:pt x="157" y="425"/>
                  </a:cubicBezTo>
                  <a:cubicBezTo>
                    <a:pt x="157" y="427"/>
                    <a:pt x="157" y="427"/>
                    <a:pt x="157" y="427"/>
                  </a:cubicBezTo>
                  <a:cubicBezTo>
                    <a:pt x="155" y="428"/>
                    <a:pt x="155" y="428"/>
                    <a:pt x="155" y="428"/>
                  </a:cubicBezTo>
                  <a:cubicBezTo>
                    <a:pt x="156" y="430"/>
                    <a:pt x="156" y="430"/>
                    <a:pt x="156" y="430"/>
                  </a:cubicBezTo>
                  <a:cubicBezTo>
                    <a:pt x="156" y="431"/>
                    <a:pt x="156" y="431"/>
                    <a:pt x="156" y="431"/>
                  </a:cubicBezTo>
                  <a:cubicBezTo>
                    <a:pt x="154" y="432"/>
                    <a:pt x="154" y="432"/>
                    <a:pt x="154" y="432"/>
                  </a:cubicBezTo>
                  <a:cubicBezTo>
                    <a:pt x="154" y="435"/>
                    <a:pt x="154" y="435"/>
                    <a:pt x="154" y="435"/>
                  </a:cubicBezTo>
                  <a:cubicBezTo>
                    <a:pt x="156" y="436"/>
                    <a:pt x="156" y="436"/>
                    <a:pt x="156" y="436"/>
                  </a:cubicBezTo>
                  <a:cubicBezTo>
                    <a:pt x="158" y="435"/>
                    <a:pt x="158" y="435"/>
                    <a:pt x="158" y="435"/>
                  </a:cubicBezTo>
                  <a:cubicBezTo>
                    <a:pt x="159" y="437"/>
                    <a:pt x="159" y="437"/>
                    <a:pt x="159" y="437"/>
                  </a:cubicBezTo>
                  <a:cubicBezTo>
                    <a:pt x="157" y="438"/>
                    <a:pt x="157" y="438"/>
                    <a:pt x="157" y="438"/>
                  </a:cubicBezTo>
                  <a:cubicBezTo>
                    <a:pt x="158" y="439"/>
                    <a:pt x="158" y="439"/>
                    <a:pt x="158" y="439"/>
                  </a:cubicBezTo>
                  <a:cubicBezTo>
                    <a:pt x="157" y="440"/>
                    <a:pt x="157" y="440"/>
                    <a:pt x="157" y="440"/>
                  </a:cubicBezTo>
                  <a:cubicBezTo>
                    <a:pt x="156" y="438"/>
                    <a:pt x="156" y="438"/>
                    <a:pt x="156" y="438"/>
                  </a:cubicBezTo>
                  <a:cubicBezTo>
                    <a:pt x="154" y="437"/>
                    <a:pt x="154" y="437"/>
                    <a:pt x="154" y="437"/>
                  </a:cubicBezTo>
                  <a:cubicBezTo>
                    <a:pt x="153" y="438"/>
                    <a:pt x="153" y="438"/>
                    <a:pt x="153" y="438"/>
                  </a:cubicBezTo>
                  <a:cubicBezTo>
                    <a:pt x="153" y="442"/>
                    <a:pt x="153" y="442"/>
                    <a:pt x="153" y="442"/>
                  </a:cubicBezTo>
                  <a:cubicBezTo>
                    <a:pt x="154" y="443"/>
                    <a:pt x="154" y="443"/>
                    <a:pt x="154" y="443"/>
                  </a:cubicBezTo>
                  <a:cubicBezTo>
                    <a:pt x="152" y="445"/>
                    <a:pt x="152" y="445"/>
                    <a:pt x="152" y="445"/>
                  </a:cubicBezTo>
                  <a:cubicBezTo>
                    <a:pt x="153" y="446"/>
                    <a:pt x="153" y="446"/>
                    <a:pt x="153" y="446"/>
                  </a:cubicBezTo>
                  <a:cubicBezTo>
                    <a:pt x="154" y="445"/>
                    <a:pt x="154" y="445"/>
                    <a:pt x="154" y="445"/>
                  </a:cubicBezTo>
                  <a:cubicBezTo>
                    <a:pt x="154" y="446"/>
                    <a:pt x="154" y="446"/>
                    <a:pt x="154" y="446"/>
                  </a:cubicBezTo>
                  <a:cubicBezTo>
                    <a:pt x="153" y="449"/>
                    <a:pt x="153" y="449"/>
                    <a:pt x="153" y="449"/>
                  </a:cubicBezTo>
                  <a:cubicBezTo>
                    <a:pt x="150" y="450"/>
                    <a:pt x="150" y="450"/>
                    <a:pt x="150" y="450"/>
                  </a:cubicBezTo>
                  <a:cubicBezTo>
                    <a:pt x="148" y="449"/>
                    <a:pt x="148" y="449"/>
                    <a:pt x="148" y="449"/>
                  </a:cubicBezTo>
                  <a:cubicBezTo>
                    <a:pt x="146" y="449"/>
                    <a:pt x="146" y="449"/>
                    <a:pt x="146" y="449"/>
                  </a:cubicBezTo>
                  <a:cubicBezTo>
                    <a:pt x="143" y="449"/>
                    <a:pt x="143" y="449"/>
                    <a:pt x="143" y="449"/>
                  </a:cubicBezTo>
                  <a:cubicBezTo>
                    <a:pt x="143" y="450"/>
                    <a:pt x="143" y="450"/>
                    <a:pt x="143" y="450"/>
                  </a:cubicBezTo>
                  <a:cubicBezTo>
                    <a:pt x="141" y="452"/>
                    <a:pt x="141" y="452"/>
                    <a:pt x="141" y="452"/>
                  </a:cubicBezTo>
                  <a:cubicBezTo>
                    <a:pt x="141" y="454"/>
                    <a:pt x="141" y="454"/>
                    <a:pt x="141" y="454"/>
                  </a:cubicBezTo>
                  <a:cubicBezTo>
                    <a:pt x="141" y="454"/>
                    <a:pt x="141" y="454"/>
                    <a:pt x="141" y="454"/>
                  </a:cubicBezTo>
                  <a:cubicBezTo>
                    <a:pt x="141" y="455"/>
                    <a:pt x="141" y="455"/>
                    <a:pt x="141" y="455"/>
                  </a:cubicBezTo>
                  <a:cubicBezTo>
                    <a:pt x="143" y="455"/>
                    <a:pt x="143" y="455"/>
                    <a:pt x="143" y="455"/>
                  </a:cubicBezTo>
                  <a:cubicBezTo>
                    <a:pt x="145" y="456"/>
                    <a:pt x="145" y="456"/>
                    <a:pt x="145" y="456"/>
                  </a:cubicBezTo>
                  <a:cubicBezTo>
                    <a:pt x="152" y="454"/>
                    <a:pt x="152" y="454"/>
                    <a:pt x="152" y="454"/>
                  </a:cubicBezTo>
                  <a:cubicBezTo>
                    <a:pt x="150" y="451"/>
                    <a:pt x="150" y="451"/>
                    <a:pt x="150" y="451"/>
                  </a:cubicBezTo>
                  <a:cubicBezTo>
                    <a:pt x="153" y="451"/>
                    <a:pt x="153" y="451"/>
                    <a:pt x="153" y="451"/>
                  </a:cubicBezTo>
                  <a:cubicBezTo>
                    <a:pt x="153" y="452"/>
                    <a:pt x="153" y="452"/>
                    <a:pt x="153" y="452"/>
                  </a:cubicBezTo>
                  <a:cubicBezTo>
                    <a:pt x="153" y="453"/>
                    <a:pt x="153" y="453"/>
                    <a:pt x="153" y="453"/>
                  </a:cubicBezTo>
                  <a:cubicBezTo>
                    <a:pt x="151" y="454"/>
                    <a:pt x="151" y="454"/>
                    <a:pt x="151" y="454"/>
                  </a:cubicBezTo>
                  <a:cubicBezTo>
                    <a:pt x="154" y="456"/>
                    <a:pt x="154" y="456"/>
                    <a:pt x="154" y="456"/>
                  </a:cubicBezTo>
                  <a:cubicBezTo>
                    <a:pt x="152" y="456"/>
                    <a:pt x="152" y="456"/>
                    <a:pt x="152" y="456"/>
                  </a:cubicBezTo>
                  <a:cubicBezTo>
                    <a:pt x="152" y="457"/>
                    <a:pt x="152" y="457"/>
                    <a:pt x="152" y="457"/>
                  </a:cubicBezTo>
                  <a:cubicBezTo>
                    <a:pt x="154" y="458"/>
                    <a:pt x="154" y="458"/>
                    <a:pt x="154" y="458"/>
                  </a:cubicBezTo>
                  <a:cubicBezTo>
                    <a:pt x="154" y="459"/>
                    <a:pt x="154" y="459"/>
                    <a:pt x="154" y="459"/>
                  </a:cubicBezTo>
                  <a:cubicBezTo>
                    <a:pt x="152" y="458"/>
                    <a:pt x="152" y="458"/>
                    <a:pt x="152" y="458"/>
                  </a:cubicBezTo>
                  <a:cubicBezTo>
                    <a:pt x="150" y="459"/>
                    <a:pt x="150" y="459"/>
                    <a:pt x="150" y="459"/>
                  </a:cubicBezTo>
                  <a:cubicBezTo>
                    <a:pt x="148" y="459"/>
                    <a:pt x="148" y="459"/>
                    <a:pt x="148" y="459"/>
                  </a:cubicBezTo>
                  <a:cubicBezTo>
                    <a:pt x="143" y="456"/>
                    <a:pt x="143" y="456"/>
                    <a:pt x="143" y="456"/>
                  </a:cubicBezTo>
                  <a:cubicBezTo>
                    <a:pt x="141" y="457"/>
                    <a:pt x="141" y="457"/>
                    <a:pt x="141" y="457"/>
                  </a:cubicBezTo>
                  <a:cubicBezTo>
                    <a:pt x="141" y="458"/>
                    <a:pt x="141" y="458"/>
                    <a:pt x="141" y="458"/>
                  </a:cubicBezTo>
                  <a:cubicBezTo>
                    <a:pt x="138" y="457"/>
                    <a:pt x="138" y="457"/>
                    <a:pt x="138" y="457"/>
                  </a:cubicBezTo>
                  <a:cubicBezTo>
                    <a:pt x="137" y="458"/>
                    <a:pt x="137" y="458"/>
                    <a:pt x="137" y="458"/>
                  </a:cubicBezTo>
                  <a:cubicBezTo>
                    <a:pt x="140" y="458"/>
                    <a:pt x="140" y="458"/>
                    <a:pt x="140" y="458"/>
                  </a:cubicBezTo>
                  <a:cubicBezTo>
                    <a:pt x="142" y="460"/>
                    <a:pt x="142" y="460"/>
                    <a:pt x="142" y="460"/>
                  </a:cubicBezTo>
                  <a:cubicBezTo>
                    <a:pt x="141" y="460"/>
                    <a:pt x="141" y="460"/>
                    <a:pt x="141" y="460"/>
                  </a:cubicBezTo>
                  <a:cubicBezTo>
                    <a:pt x="139" y="459"/>
                    <a:pt x="139" y="459"/>
                    <a:pt x="139" y="459"/>
                  </a:cubicBezTo>
                  <a:cubicBezTo>
                    <a:pt x="140" y="461"/>
                    <a:pt x="140" y="461"/>
                    <a:pt x="140" y="461"/>
                  </a:cubicBezTo>
                  <a:cubicBezTo>
                    <a:pt x="138" y="461"/>
                    <a:pt x="138" y="461"/>
                    <a:pt x="138" y="461"/>
                  </a:cubicBezTo>
                  <a:cubicBezTo>
                    <a:pt x="136" y="462"/>
                    <a:pt x="136" y="462"/>
                    <a:pt x="136" y="462"/>
                  </a:cubicBezTo>
                  <a:cubicBezTo>
                    <a:pt x="137" y="466"/>
                    <a:pt x="137" y="466"/>
                    <a:pt x="137" y="466"/>
                  </a:cubicBezTo>
                  <a:cubicBezTo>
                    <a:pt x="137" y="466"/>
                    <a:pt x="137" y="466"/>
                    <a:pt x="137" y="466"/>
                  </a:cubicBezTo>
                  <a:cubicBezTo>
                    <a:pt x="136" y="468"/>
                    <a:pt x="136" y="468"/>
                    <a:pt x="136" y="468"/>
                  </a:cubicBezTo>
                  <a:cubicBezTo>
                    <a:pt x="137" y="469"/>
                    <a:pt x="137" y="469"/>
                    <a:pt x="137" y="469"/>
                  </a:cubicBezTo>
                  <a:cubicBezTo>
                    <a:pt x="138" y="468"/>
                    <a:pt x="138" y="468"/>
                    <a:pt x="138" y="468"/>
                  </a:cubicBezTo>
                  <a:cubicBezTo>
                    <a:pt x="135" y="470"/>
                    <a:pt x="135" y="470"/>
                    <a:pt x="135" y="470"/>
                  </a:cubicBezTo>
                  <a:cubicBezTo>
                    <a:pt x="135" y="472"/>
                    <a:pt x="135" y="472"/>
                    <a:pt x="135" y="472"/>
                  </a:cubicBezTo>
                  <a:cubicBezTo>
                    <a:pt x="135" y="472"/>
                    <a:pt x="135" y="472"/>
                    <a:pt x="135" y="472"/>
                  </a:cubicBezTo>
                  <a:cubicBezTo>
                    <a:pt x="134" y="473"/>
                    <a:pt x="134" y="473"/>
                    <a:pt x="134" y="473"/>
                  </a:cubicBezTo>
                  <a:cubicBezTo>
                    <a:pt x="134" y="477"/>
                    <a:pt x="134" y="477"/>
                    <a:pt x="134" y="477"/>
                  </a:cubicBezTo>
                  <a:cubicBezTo>
                    <a:pt x="136" y="478"/>
                    <a:pt x="136" y="478"/>
                    <a:pt x="136" y="478"/>
                  </a:cubicBezTo>
                  <a:cubicBezTo>
                    <a:pt x="136" y="480"/>
                    <a:pt x="136" y="480"/>
                    <a:pt x="136" y="480"/>
                  </a:cubicBezTo>
                  <a:cubicBezTo>
                    <a:pt x="138" y="480"/>
                    <a:pt x="138" y="480"/>
                    <a:pt x="138" y="480"/>
                  </a:cubicBezTo>
                  <a:cubicBezTo>
                    <a:pt x="140" y="480"/>
                    <a:pt x="140" y="480"/>
                    <a:pt x="140" y="480"/>
                  </a:cubicBezTo>
                  <a:cubicBezTo>
                    <a:pt x="140" y="482"/>
                    <a:pt x="140" y="482"/>
                    <a:pt x="140" y="482"/>
                  </a:cubicBezTo>
                  <a:cubicBezTo>
                    <a:pt x="139" y="483"/>
                    <a:pt x="139" y="483"/>
                    <a:pt x="139" y="483"/>
                  </a:cubicBezTo>
                  <a:cubicBezTo>
                    <a:pt x="137" y="485"/>
                    <a:pt x="137" y="485"/>
                    <a:pt x="137" y="485"/>
                  </a:cubicBezTo>
                  <a:cubicBezTo>
                    <a:pt x="139" y="487"/>
                    <a:pt x="139" y="487"/>
                    <a:pt x="139" y="487"/>
                  </a:cubicBezTo>
                  <a:cubicBezTo>
                    <a:pt x="137" y="486"/>
                    <a:pt x="137" y="486"/>
                    <a:pt x="137" y="486"/>
                  </a:cubicBezTo>
                  <a:cubicBezTo>
                    <a:pt x="136" y="488"/>
                    <a:pt x="136" y="488"/>
                    <a:pt x="136" y="488"/>
                  </a:cubicBezTo>
                  <a:cubicBezTo>
                    <a:pt x="136" y="491"/>
                    <a:pt x="136" y="491"/>
                    <a:pt x="136" y="491"/>
                  </a:cubicBezTo>
                  <a:cubicBezTo>
                    <a:pt x="138" y="491"/>
                    <a:pt x="138" y="491"/>
                    <a:pt x="138" y="491"/>
                  </a:cubicBezTo>
                  <a:cubicBezTo>
                    <a:pt x="137" y="492"/>
                    <a:pt x="137" y="492"/>
                    <a:pt x="137" y="492"/>
                  </a:cubicBezTo>
                  <a:cubicBezTo>
                    <a:pt x="138" y="493"/>
                    <a:pt x="138" y="493"/>
                    <a:pt x="138" y="493"/>
                  </a:cubicBezTo>
                  <a:cubicBezTo>
                    <a:pt x="139" y="493"/>
                    <a:pt x="139" y="493"/>
                    <a:pt x="139" y="493"/>
                  </a:cubicBezTo>
                  <a:cubicBezTo>
                    <a:pt x="141" y="492"/>
                    <a:pt x="141" y="492"/>
                    <a:pt x="141" y="492"/>
                  </a:cubicBezTo>
                  <a:cubicBezTo>
                    <a:pt x="137" y="495"/>
                    <a:pt x="137" y="495"/>
                    <a:pt x="137" y="495"/>
                  </a:cubicBezTo>
                  <a:cubicBezTo>
                    <a:pt x="137" y="497"/>
                    <a:pt x="137" y="497"/>
                    <a:pt x="137" y="497"/>
                  </a:cubicBezTo>
                  <a:cubicBezTo>
                    <a:pt x="139" y="497"/>
                    <a:pt x="139" y="497"/>
                    <a:pt x="139" y="497"/>
                  </a:cubicBezTo>
                  <a:cubicBezTo>
                    <a:pt x="139" y="498"/>
                    <a:pt x="139" y="498"/>
                    <a:pt x="139" y="498"/>
                  </a:cubicBezTo>
                  <a:cubicBezTo>
                    <a:pt x="141" y="497"/>
                    <a:pt x="141" y="497"/>
                    <a:pt x="141" y="497"/>
                  </a:cubicBezTo>
                  <a:cubicBezTo>
                    <a:pt x="141" y="498"/>
                    <a:pt x="141" y="498"/>
                    <a:pt x="141" y="498"/>
                  </a:cubicBezTo>
                  <a:cubicBezTo>
                    <a:pt x="140" y="499"/>
                    <a:pt x="140" y="499"/>
                    <a:pt x="140" y="499"/>
                  </a:cubicBezTo>
                  <a:cubicBezTo>
                    <a:pt x="140" y="500"/>
                    <a:pt x="140" y="500"/>
                    <a:pt x="140" y="500"/>
                  </a:cubicBezTo>
                  <a:cubicBezTo>
                    <a:pt x="139" y="501"/>
                    <a:pt x="139" y="501"/>
                    <a:pt x="139" y="501"/>
                  </a:cubicBezTo>
                  <a:cubicBezTo>
                    <a:pt x="141" y="501"/>
                    <a:pt x="141" y="501"/>
                    <a:pt x="141" y="501"/>
                  </a:cubicBezTo>
                  <a:cubicBezTo>
                    <a:pt x="142" y="500"/>
                    <a:pt x="142" y="500"/>
                    <a:pt x="142" y="500"/>
                  </a:cubicBezTo>
                  <a:cubicBezTo>
                    <a:pt x="142" y="504"/>
                    <a:pt x="142" y="504"/>
                    <a:pt x="142" y="504"/>
                  </a:cubicBezTo>
                  <a:cubicBezTo>
                    <a:pt x="144" y="504"/>
                    <a:pt x="144" y="504"/>
                    <a:pt x="144" y="504"/>
                  </a:cubicBezTo>
                  <a:cubicBezTo>
                    <a:pt x="144" y="505"/>
                    <a:pt x="144" y="505"/>
                    <a:pt x="144" y="505"/>
                  </a:cubicBezTo>
                  <a:cubicBezTo>
                    <a:pt x="146" y="505"/>
                    <a:pt x="146" y="505"/>
                    <a:pt x="146" y="505"/>
                  </a:cubicBezTo>
                  <a:cubicBezTo>
                    <a:pt x="144" y="508"/>
                    <a:pt x="144" y="508"/>
                    <a:pt x="144" y="508"/>
                  </a:cubicBezTo>
                  <a:cubicBezTo>
                    <a:pt x="144" y="509"/>
                    <a:pt x="144" y="509"/>
                    <a:pt x="144" y="509"/>
                  </a:cubicBezTo>
                  <a:cubicBezTo>
                    <a:pt x="146" y="508"/>
                    <a:pt x="146" y="508"/>
                    <a:pt x="146" y="508"/>
                  </a:cubicBezTo>
                  <a:cubicBezTo>
                    <a:pt x="146" y="509"/>
                    <a:pt x="146" y="509"/>
                    <a:pt x="146" y="509"/>
                  </a:cubicBezTo>
                  <a:cubicBezTo>
                    <a:pt x="145" y="510"/>
                    <a:pt x="145" y="510"/>
                    <a:pt x="145" y="510"/>
                  </a:cubicBezTo>
                  <a:cubicBezTo>
                    <a:pt x="145" y="512"/>
                    <a:pt x="145" y="512"/>
                    <a:pt x="145" y="512"/>
                  </a:cubicBezTo>
                  <a:cubicBezTo>
                    <a:pt x="146" y="513"/>
                    <a:pt x="146" y="513"/>
                    <a:pt x="146" y="513"/>
                  </a:cubicBezTo>
                  <a:cubicBezTo>
                    <a:pt x="146" y="513"/>
                    <a:pt x="146" y="513"/>
                    <a:pt x="146" y="513"/>
                  </a:cubicBezTo>
                  <a:cubicBezTo>
                    <a:pt x="147" y="516"/>
                    <a:pt x="147" y="516"/>
                    <a:pt x="147" y="516"/>
                  </a:cubicBezTo>
                  <a:cubicBezTo>
                    <a:pt x="148" y="515"/>
                    <a:pt x="148" y="515"/>
                    <a:pt x="148" y="515"/>
                  </a:cubicBezTo>
                  <a:cubicBezTo>
                    <a:pt x="148" y="515"/>
                    <a:pt x="148" y="515"/>
                    <a:pt x="148" y="515"/>
                  </a:cubicBezTo>
                  <a:cubicBezTo>
                    <a:pt x="148" y="516"/>
                    <a:pt x="148" y="516"/>
                    <a:pt x="148" y="516"/>
                  </a:cubicBezTo>
                  <a:cubicBezTo>
                    <a:pt x="147" y="517"/>
                    <a:pt x="147" y="517"/>
                    <a:pt x="147" y="517"/>
                  </a:cubicBezTo>
                  <a:cubicBezTo>
                    <a:pt x="147" y="525"/>
                    <a:pt x="147" y="525"/>
                    <a:pt x="147" y="525"/>
                  </a:cubicBezTo>
                  <a:cubicBezTo>
                    <a:pt x="148" y="524"/>
                    <a:pt x="148" y="524"/>
                    <a:pt x="148" y="524"/>
                  </a:cubicBezTo>
                  <a:cubicBezTo>
                    <a:pt x="149" y="524"/>
                    <a:pt x="149" y="524"/>
                    <a:pt x="149" y="524"/>
                  </a:cubicBezTo>
                  <a:cubicBezTo>
                    <a:pt x="153" y="518"/>
                    <a:pt x="153" y="518"/>
                    <a:pt x="153" y="518"/>
                  </a:cubicBezTo>
                  <a:cubicBezTo>
                    <a:pt x="154" y="518"/>
                    <a:pt x="154" y="518"/>
                    <a:pt x="154" y="518"/>
                  </a:cubicBezTo>
                  <a:cubicBezTo>
                    <a:pt x="155" y="518"/>
                    <a:pt x="155" y="518"/>
                    <a:pt x="155" y="518"/>
                  </a:cubicBezTo>
                  <a:cubicBezTo>
                    <a:pt x="156" y="516"/>
                    <a:pt x="156" y="516"/>
                    <a:pt x="156" y="516"/>
                  </a:cubicBezTo>
                  <a:cubicBezTo>
                    <a:pt x="159" y="517"/>
                    <a:pt x="159" y="517"/>
                    <a:pt x="159" y="517"/>
                  </a:cubicBezTo>
                  <a:cubicBezTo>
                    <a:pt x="160" y="517"/>
                    <a:pt x="160" y="517"/>
                    <a:pt x="160" y="517"/>
                  </a:cubicBezTo>
                  <a:cubicBezTo>
                    <a:pt x="161" y="519"/>
                    <a:pt x="161" y="519"/>
                    <a:pt x="161" y="519"/>
                  </a:cubicBezTo>
                  <a:cubicBezTo>
                    <a:pt x="157" y="518"/>
                    <a:pt x="157" y="518"/>
                    <a:pt x="157" y="518"/>
                  </a:cubicBezTo>
                  <a:cubicBezTo>
                    <a:pt x="156" y="519"/>
                    <a:pt x="156" y="519"/>
                    <a:pt x="156" y="519"/>
                  </a:cubicBezTo>
                  <a:cubicBezTo>
                    <a:pt x="156" y="520"/>
                    <a:pt x="156" y="520"/>
                    <a:pt x="156" y="520"/>
                  </a:cubicBezTo>
                  <a:cubicBezTo>
                    <a:pt x="158" y="521"/>
                    <a:pt x="158" y="521"/>
                    <a:pt x="158" y="521"/>
                  </a:cubicBezTo>
                  <a:cubicBezTo>
                    <a:pt x="160" y="521"/>
                    <a:pt x="160" y="521"/>
                    <a:pt x="160" y="521"/>
                  </a:cubicBezTo>
                  <a:cubicBezTo>
                    <a:pt x="155" y="523"/>
                    <a:pt x="155" y="523"/>
                    <a:pt x="155" y="523"/>
                  </a:cubicBezTo>
                  <a:cubicBezTo>
                    <a:pt x="154" y="525"/>
                    <a:pt x="154" y="525"/>
                    <a:pt x="154" y="525"/>
                  </a:cubicBezTo>
                  <a:cubicBezTo>
                    <a:pt x="153" y="526"/>
                    <a:pt x="153" y="526"/>
                    <a:pt x="153" y="526"/>
                  </a:cubicBezTo>
                  <a:cubicBezTo>
                    <a:pt x="151" y="526"/>
                    <a:pt x="151" y="526"/>
                    <a:pt x="151" y="526"/>
                  </a:cubicBezTo>
                  <a:cubicBezTo>
                    <a:pt x="150" y="527"/>
                    <a:pt x="150" y="527"/>
                    <a:pt x="150" y="527"/>
                  </a:cubicBezTo>
                  <a:cubicBezTo>
                    <a:pt x="151" y="530"/>
                    <a:pt x="151" y="530"/>
                    <a:pt x="151" y="530"/>
                  </a:cubicBezTo>
                  <a:cubicBezTo>
                    <a:pt x="151" y="533"/>
                    <a:pt x="151" y="533"/>
                    <a:pt x="151" y="533"/>
                  </a:cubicBezTo>
                  <a:cubicBezTo>
                    <a:pt x="152" y="533"/>
                    <a:pt x="152" y="533"/>
                    <a:pt x="152" y="533"/>
                  </a:cubicBezTo>
                  <a:cubicBezTo>
                    <a:pt x="151" y="535"/>
                    <a:pt x="151" y="535"/>
                    <a:pt x="151" y="535"/>
                  </a:cubicBezTo>
                  <a:cubicBezTo>
                    <a:pt x="153" y="538"/>
                    <a:pt x="153" y="538"/>
                    <a:pt x="153" y="538"/>
                  </a:cubicBezTo>
                  <a:cubicBezTo>
                    <a:pt x="153" y="538"/>
                    <a:pt x="153" y="538"/>
                    <a:pt x="153" y="538"/>
                  </a:cubicBezTo>
                  <a:cubicBezTo>
                    <a:pt x="154" y="540"/>
                    <a:pt x="154" y="540"/>
                    <a:pt x="154" y="540"/>
                  </a:cubicBezTo>
                  <a:cubicBezTo>
                    <a:pt x="155" y="543"/>
                    <a:pt x="155" y="543"/>
                    <a:pt x="155" y="543"/>
                  </a:cubicBezTo>
                  <a:cubicBezTo>
                    <a:pt x="156" y="543"/>
                    <a:pt x="156" y="543"/>
                    <a:pt x="156" y="543"/>
                  </a:cubicBezTo>
                  <a:cubicBezTo>
                    <a:pt x="156" y="544"/>
                    <a:pt x="156" y="544"/>
                    <a:pt x="156" y="544"/>
                  </a:cubicBezTo>
                  <a:cubicBezTo>
                    <a:pt x="156" y="545"/>
                    <a:pt x="156" y="545"/>
                    <a:pt x="156" y="545"/>
                  </a:cubicBezTo>
                  <a:cubicBezTo>
                    <a:pt x="158" y="545"/>
                    <a:pt x="158" y="545"/>
                    <a:pt x="158" y="545"/>
                  </a:cubicBezTo>
                  <a:cubicBezTo>
                    <a:pt x="158" y="547"/>
                    <a:pt x="158" y="547"/>
                    <a:pt x="158" y="547"/>
                  </a:cubicBezTo>
                  <a:cubicBezTo>
                    <a:pt x="159" y="548"/>
                    <a:pt x="159" y="548"/>
                    <a:pt x="159" y="548"/>
                  </a:cubicBezTo>
                  <a:cubicBezTo>
                    <a:pt x="159" y="549"/>
                    <a:pt x="159" y="549"/>
                    <a:pt x="159" y="549"/>
                  </a:cubicBezTo>
                  <a:cubicBezTo>
                    <a:pt x="160" y="548"/>
                    <a:pt x="160" y="548"/>
                    <a:pt x="160" y="548"/>
                  </a:cubicBezTo>
                  <a:cubicBezTo>
                    <a:pt x="161" y="548"/>
                    <a:pt x="161" y="548"/>
                    <a:pt x="161" y="548"/>
                  </a:cubicBezTo>
                  <a:cubicBezTo>
                    <a:pt x="160" y="550"/>
                    <a:pt x="160" y="550"/>
                    <a:pt x="160" y="550"/>
                  </a:cubicBezTo>
                  <a:cubicBezTo>
                    <a:pt x="160" y="552"/>
                    <a:pt x="160" y="552"/>
                    <a:pt x="160" y="552"/>
                  </a:cubicBezTo>
                  <a:cubicBezTo>
                    <a:pt x="160" y="552"/>
                    <a:pt x="160" y="552"/>
                    <a:pt x="160" y="552"/>
                  </a:cubicBezTo>
                  <a:cubicBezTo>
                    <a:pt x="162" y="553"/>
                    <a:pt x="162" y="553"/>
                    <a:pt x="162" y="553"/>
                  </a:cubicBezTo>
                  <a:cubicBezTo>
                    <a:pt x="163" y="553"/>
                    <a:pt x="163" y="553"/>
                    <a:pt x="163" y="553"/>
                  </a:cubicBezTo>
                  <a:cubicBezTo>
                    <a:pt x="162" y="554"/>
                    <a:pt x="162" y="554"/>
                    <a:pt x="162" y="554"/>
                  </a:cubicBezTo>
                  <a:cubicBezTo>
                    <a:pt x="162" y="555"/>
                    <a:pt x="162" y="555"/>
                    <a:pt x="162" y="555"/>
                  </a:cubicBezTo>
                  <a:cubicBezTo>
                    <a:pt x="164" y="556"/>
                    <a:pt x="164" y="556"/>
                    <a:pt x="164" y="556"/>
                  </a:cubicBezTo>
                  <a:cubicBezTo>
                    <a:pt x="165" y="556"/>
                    <a:pt x="165" y="556"/>
                    <a:pt x="165" y="556"/>
                  </a:cubicBezTo>
                  <a:cubicBezTo>
                    <a:pt x="164" y="557"/>
                    <a:pt x="164" y="557"/>
                    <a:pt x="164" y="557"/>
                  </a:cubicBezTo>
                  <a:cubicBezTo>
                    <a:pt x="164" y="558"/>
                    <a:pt x="164" y="558"/>
                    <a:pt x="164" y="558"/>
                  </a:cubicBezTo>
                  <a:cubicBezTo>
                    <a:pt x="165" y="557"/>
                    <a:pt x="165" y="557"/>
                    <a:pt x="165" y="557"/>
                  </a:cubicBezTo>
                  <a:cubicBezTo>
                    <a:pt x="164" y="558"/>
                    <a:pt x="164" y="558"/>
                    <a:pt x="164" y="558"/>
                  </a:cubicBezTo>
                  <a:cubicBezTo>
                    <a:pt x="163" y="558"/>
                    <a:pt x="163" y="558"/>
                    <a:pt x="163" y="558"/>
                  </a:cubicBezTo>
                  <a:cubicBezTo>
                    <a:pt x="164" y="559"/>
                    <a:pt x="164" y="559"/>
                    <a:pt x="164" y="559"/>
                  </a:cubicBezTo>
                  <a:cubicBezTo>
                    <a:pt x="164" y="560"/>
                    <a:pt x="164" y="560"/>
                    <a:pt x="164" y="560"/>
                  </a:cubicBezTo>
                  <a:cubicBezTo>
                    <a:pt x="165" y="559"/>
                    <a:pt x="165" y="559"/>
                    <a:pt x="165" y="559"/>
                  </a:cubicBezTo>
                  <a:cubicBezTo>
                    <a:pt x="168" y="558"/>
                    <a:pt x="168" y="558"/>
                    <a:pt x="168" y="558"/>
                  </a:cubicBezTo>
                  <a:cubicBezTo>
                    <a:pt x="168" y="558"/>
                    <a:pt x="168" y="558"/>
                    <a:pt x="168" y="558"/>
                  </a:cubicBezTo>
                  <a:cubicBezTo>
                    <a:pt x="169" y="559"/>
                    <a:pt x="169" y="559"/>
                    <a:pt x="169" y="559"/>
                  </a:cubicBezTo>
                  <a:cubicBezTo>
                    <a:pt x="166" y="561"/>
                    <a:pt x="166" y="561"/>
                    <a:pt x="166" y="561"/>
                  </a:cubicBezTo>
                  <a:cubicBezTo>
                    <a:pt x="166" y="562"/>
                    <a:pt x="166" y="562"/>
                    <a:pt x="166" y="562"/>
                  </a:cubicBezTo>
                  <a:cubicBezTo>
                    <a:pt x="167" y="563"/>
                    <a:pt x="167" y="563"/>
                    <a:pt x="167" y="563"/>
                  </a:cubicBezTo>
                  <a:cubicBezTo>
                    <a:pt x="168" y="564"/>
                    <a:pt x="168" y="564"/>
                    <a:pt x="168" y="564"/>
                  </a:cubicBezTo>
                  <a:cubicBezTo>
                    <a:pt x="168" y="564"/>
                    <a:pt x="168" y="564"/>
                    <a:pt x="168" y="564"/>
                  </a:cubicBezTo>
                  <a:cubicBezTo>
                    <a:pt x="169" y="564"/>
                    <a:pt x="169" y="564"/>
                    <a:pt x="169" y="564"/>
                  </a:cubicBezTo>
                  <a:cubicBezTo>
                    <a:pt x="168" y="565"/>
                    <a:pt x="168" y="565"/>
                    <a:pt x="168" y="565"/>
                  </a:cubicBezTo>
                  <a:cubicBezTo>
                    <a:pt x="166" y="566"/>
                    <a:pt x="166" y="566"/>
                    <a:pt x="166" y="566"/>
                  </a:cubicBezTo>
                  <a:cubicBezTo>
                    <a:pt x="167" y="567"/>
                    <a:pt x="167" y="567"/>
                    <a:pt x="167" y="567"/>
                  </a:cubicBezTo>
                  <a:cubicBezTo>
                    <a:pt x="168" y="568"/>
                    <a:pt x="168" y="568"/>
                    <a:pt x="168" y="568"/>
                  </a:cubicBezTo>
                  <a:cubicBezTo>
                    <a:pt x="172" y="566"/>
                    <a:pt x="172" y="566"/>
                    <a:pt x="172" y="566"/>
                  </a:cubicBezTo>
                  <a:cubicBezTo>
                    <a:pt x="172" y="566"/>
                    <a:pt x="172" y="566"/>
                    <a:pt x="172" y="566"/>
                  </a:cubicBezTo>
                  <a:cubicBezTo>
                    <a:pt x="174" y="567"/>
                    <a:pt x="174" y="567"/>
                    <a:pt x="174" y="567"/>
                  </a:cubicBezTo>
                  <a:cubicBezTo>
                    <a:pt x="168" y="569"/>
                    <a:pt x="168" y="569"/>
                    <a:pt x="168" y="569"/>
                  </a:cubicBezTo>
                  <a:cubicBezTo>
                    <a:pt x="169" y="569"/>
                    <a:pt x="169" y="569"/>
                    <a:pt x="169" y="569"/>
                  </a:cubicBezTo>
                  <a:cubicBezTo>
                    <a:pt x="169" y="569"/>
                    <a:pt x="169" y="569"/>
                    <a:pt x="169" y="569"/>
                  </a:cubicBezTo>
                  <a:cubicBezTo>
                    <a:pt x="171" y="569"/>
                    <a:pt x="171" y="569"/>
                    <a:pt x="171" y="569"/>
                  </a:cubicBezTo>
                  <a:cubicBezTo>
                    <a:pt x="171" y="569"/>
                    <a:pt x="171" y="569"/>
                    <a:pt x="171" y="569"/>
                  </a:cubicBezTo>
                  <a:cubicBezTo>
                    <a:pt x="171" y="569"/>
                    <a:pt x="171" y="569"/>
                    <a:pt x="171" y="569"/>
                  </a:cubicBezTo>
                  <a:cubicBezTo>
                    <a:pt x="171" y="571"/>
                    <a:pt x="171" y="571"/>
                    <a:pt x="171" y="571"/>
                  </a:cubicBezTo>
                  <a:cubicBezTo>
                    <a:pt x="172" y="571"/>
                    <a:pt x="172" y="571"/>
                    <a:pt x="172" y="571"/>
                  </a:cubicBezTo>
                  <a:cubicBezTo>
                    <a:pt x="172" y="571"/>
                    <a:pt x="172" y="571"/>
                    <a:pt x="172" y="571"/>
                  </a:cubicBezTo>
                  <a:cubicBezTo>
                    <a:pt x="174" y="571"/>
                    <a:pt x="174" y="571"/>
                    <a:pt x="174" y="571"/>
                  </a:cubicBezTo>
                  <a:cubicBezTo>
                    <a:pt x="174" y="571"/>
                    <a:pt x="174" y="571"/>
                    <a:pt x="174" y="571"/>
                  </a:cubicBezTo>
                  <a:cubicBezTo>
                    <a:pt x="175" y="572"/>
                    <a:pt x="175" y="572"/>
                    <a:pt x="175" y="572"/>
                  </a:cubicBezTo>
                  <a:cubicBezTo>
                    <a:pt x="175" y="572"/>
                    <a:pt x="175" y="572"/>
                    <a:pt x="175" y="572"/>
                  </a:cubicBezTo>
                  <a:cubicBezTo>
                    <a:pt x="176" y="573"/>
                    <a:pt x="176" y="573"/>
                    <a:pt x="176" y="573"/>
                  </a:cubicBezTo>
                  <a:cubicBezTo>
                    <a:pt x="177" y="573"/>
                    <a:pt x="177" y="573"/>
                    <a:pt x="177" y="573"/>
                  </a:cubicBezTo>
                  <a:cubicBezTo>
                    <a:pt x="178" y="573"/>
                    <a:pt x="178" y="573"/>
                    <a:pt x="178" y="573"/>
                  </a:cubicBezTo>
                  <a:cubicBezTo>
                    <a:pt x="178" y="574"/>
                    <a:pt x="178" y="574"/>
                    <a:pt x="178" y="574"/>
                  </a:cubicBezTo>
                  <a:cubicBezTo>
                    <a:pt x="178" y="574"/>
                    <a:pt x="178" y="574"/>
                    <a:pt x="178" y="574"/>
                  </a:cubicBezTo>
                  <a:cubicBezTo>
                    <a:pt x="175" y="576"/>
                    <a:pt x="175" y="576"/>
                    <a:pt x="175" y="576"/>
                  </a:cubicBezTo>
                  <a:cubicBezTo>
                    <a:pt x="174" y="577"/>
                    <a:pt x="174" y="577"/>
                    <a:pt x="174" y="577"/>
                  </a:cubicBezTo>
                  <a:cubicBezTo>
                    <a:pt x="176" y="576"/>
                    <a:pt x="176" y="576"/>
                    <a:pt x="176" y="576"/>
                  </a:cubicBezTo>
                  <a:cubicBezTo>
                    <a:pt x="176" y="577"/>
                    <a:pt x="176" y="577"/>
                    <a:pt x="176" y="577"/>
                  </a:cubicBezTo>
                  <a:cubicBezTo>
                    <a:pt x="179" y="576"/>
                    <a:pt x="179" y="576"/>
                    <a:pt x="179" y="576"/>
                  </a:cubicBezTo>
                  <a:cubicBezTo>
                    <a:pt x="179" y="575"/>
                    <a:pt x="179" y="575"/>
                    <a:pt x="179" y="575"/>
                  </a:cubicBezTo>
                  <a:cubicBezTo>
                    <a:pt x="179" y="575"/>
                    <a:pt x="179" y="575"/>
                    <a:pt x="179" y="575"/>
                  </a:cubicBezTo>
                  <a:cubicBezTo>
                    <a:pt x="179" y="575"/>
                    <a:pt x="179" y="575"/>
                    <a:pt x="179" y="575"/>
                  </a:cubicBezTo>
                  <a:cubicBezTo>
                    <a:pt x="181" y="575"/>
                    <a:pt x="181" y="575"/>
                    <a:pt x="181" y="575"/>
                  </a:cubicBezTo>
                  <a:cubicBezTo>
                    <a:pt x="182" y="575"/>
                    <a:pt x="182" y="575"/>
                    <a:pt x="182" y="575"/>
                  </a:cubicBezTo>
                  <a:cubicBezTo>
                    <a:pt x="185" y="575"/>
                    <a:pt x="185" y="575"/>
                    <a:pt x="185" y="575"/>
                  </a:cubicBezTo>
                  <a:cubicBezTo>
                    <a:pt x="187" y="574"/>
                    <a:pt x="187" y="574"/>
                    <a:pt x="187" y="574"/>
                  </a:cubicBezTo>
                  <a:cubicBezTo>
                    <a:pt x="188" y="574"/>
                    <a:pt x="188" y="574"/>
                    <a:pt x="188" y="574"/>
                  </a:cubicBezTo>
                  <a:cubicBezTo>
                    <a:pt x="190" y="573"/>
                    <a:pt x="190" y="573"/>
                    <a:pt x="190" y="573"/>
                  </a:cubicBezTo>
                  <a:cubicBezTo>
                    <a:pt x="189" y="575"/>
                    <a:pt x="189" y="575"/>
                    <a:pt x="189" y="575"/>
                  </a:cubicBezTo>
                  <a:cubicBezTo>
                    <a:pt x="190" y="575"/>
                    <a:pt x="190" y="575"/>
                    <a:pt x="190" y="575"/>
                  </a:cubicBezTo>
                  <a:cubicBezTo>
                    <a:pt x="192" y="575"/>
                    <a:pt x="192" y="575"/>
                    <a:pt x="192" y="575"/>
                  </a:cubicBezTo>
                  <a:cubicBezTo>
                    <a:pt x="192" y="575"/>
                    <a:pt x="192" y="575"/>
                    <a:pt x="192" y="575"/>
                  </a:cubicBezTo>
                  <a:cubicBezTo>
                    <a:pt x="188" y="577"/>
                    <a:pt x="188" y="577"/>
                    <a:pt x="188" y="577"/>
                  </a:cubicBezTo>
                  <a:cubicBezTo>
                    <a:pt x="189" y="577"/>
                    <a:pt x="189" y="577"/>
                    <a:pt x="189" y="577"/>
                  </a:cubicBezTo>
                  <a:cubicBezTo>
                    <a:pt x="188" y="578"/>
                    <a:pt x="188" y="578"/>
                    <a:pt x="188" y="578"/>
                  </a:cubicBezTo>
                  <a:cubicBezTo>
                    <a:pt x="189" y="578"/>
                    <a:pt x="189" y="578"/>
                    <a:pt x="189" y="578"/>
                  </a:cubicBezTo>
                  <a:cubicBezTo>
                    <a:pt x="189" y="578"/>
                    <a:pt x="189" y="578"/>
                    <a:pt x="189" y="578"/>
                  </a:cubicBezTo>
                  <a:cubicBezTo>
                    <a:pt x="190" y="577"/>
                    <a:pt x="190" y="577"/>
                    <a:pt x="190" y="577"/>
                  </a:cubicBezTo>
                  <a:cubicBezTo>
                    <a:pt x="191" y="577"/>
                    <a:pt x="191" y="577"/>
                    <a:pt x="191" y="577"/>
                  </a:cubicBezTo>
                  <a:cubicBezTo>
                    <a:pt x="193" y="576"/>
                    <a:pt x="193" y="576"/>
                    <a:pt x="193" y="576"/>
                  </a:cubicBezTo>
                  <a:cubicBezTo>
                    <a:pt x="193" y="575"/>
                    <a:pt x="193" y="575"/>
                    <a:pt x="193" y="575"/>
                  </a:cubicBezTo>
                  <a:cubicBezTo>
                    <a:pt x="194" y="575"/>
                    <a:pt x="194" y="575"/>
                    <a:pt x="194" y="575"/>
                  </a:cubicBezTo>
                  <a:cubicBezTo>
                    <a:pt x="193" y="577"/>
                    <a:pt x="193" y="577"/>
                    <a:pt x="193" y="577"/>
                  </a:cubicBezTo>
                  <a:cubicBezTo>
                    <a:pt x="192" y="578"/>
                    <a:pt x="192" y="578"/>
                    <a:pt x="192" y="578"/>
                  </a:cubicBezTo>
                  <a:cubicBezTo>
                    <a:pt x="191" y="579"/>
                    <a:pt x="191" y="579"/>
                    <a:pt x="191" y="579"/>
                  </a:cubicBezTo>
                  <a:cubicBezTo>
                    <a:pt x="192" y="579"/>
                    <a:pt x="192" y="579"/>
                    <a:pt x="192" y="579"/>
                  </a:cubicBezTo>
                  <a:cubicBezTo>
                    <a:pt x="192" y="580"/>
                    <a:pt x="192" y="580"/>
                    <a:pt x="192" y="580"/>
                  </a:cubicBezTo>
                  <a:cubicBezTo>
                    <a:pt x="192" y="581"/>
                    <a:pt x="192" y="581"/>
                    <a:pt x="192" y="581"/>
                  </a:cubicBezTo>
                  <a:cubicBezTo>
                    <a:pt x="193" y="582"/>
                    <a:pt x="193" y="582"/>
                    <a:pt x="193" y="582"/>
                  </a:cubicBezTo>
                  <a:cubicBezTo>
                    <a:pt x="194" y="580"/>
                    <a:pt x="194" y="580"/>
                    <a:pt x="194" y="580"/>
                  </a:cubicBezTo>
                  <a:cubicBezTo>
                    <a:pt x="194" y="579"/>
                    <a:pt x="194" y="579"/>
                    <a:pt x="194" y="579"/>
                  </a:cubicBezTo>
                  <a:cubicBezTo>
                    <a:pt x="195" y="579"/>
                    <a:pt x="195" y="579"/>
                    <a:pt x="195" y="579"/>
                  </a:cubicBezTo>
                  <a:cubicBezTo>
                    <a:pt x="194" y="582"/>
                    <a:pt x="194" y="582"/>
                    <a:pt x="194" y="582"/>
                  </a:cubicBezTo>
                  <a:cubicBezTo>
                    <a:pt x="195" y="582"/>
                    <a:pt x="195" y="582"/>
                    <a:pt x="195" y="582"/>
                  </a:cubicBezTo>
                  <a:cubicBezTo>
                    <a:pt x="196" y="582"/>
                    <a:pt x="196" y="582"/>
                    <a:pt x="196" y="582"/>
                  </a:cubicBezTo>
                  <a:cubicBezTo>
                    <a:pt x="197" y="581"/>
                    <a:pt x="197" y="581"/>
                    <a:pt x="197" y="581"/>
                  </a:cubicBezTo>
                  <a:cubicBezTo>
                    <a:pt x="197" y="583"/>
                    <a:pt x="197" y="583"/>
                    <a:pt x="197" y="583"/>
                  </a:cubicBezTo>
                  <a:cubicBezTo>
                    <a:pt x="195" y="585"/>
                    <a:pt x="195" y="585"/>
                    <a:pt x="195" y="585"/>
                  </a:cubicBezTo>
                  <a:cubicBezTo>
                    <a:pt x="195" y="586"/>
                    <a:pt x="195" y="586"/>
                    <a:pt x="195" y="586"/>
                  </a:cubicBezTo>
                  <a:cubicBezTo>
                    <a:pt x="195" y="586"/>
                    <a:pt x="195" y="586"/>
                    <a:pt x="195" y="586"/>
                  </a:cubicBezTo>
                  <a:cubicBezTo>
                    <a:pt x="196" y="587"/>
                    <a:pt x="196" y="587"/>
                    <a:pt x="196" y="587"/>
                  </a:cubicBezTo>
                  <a:cubicBezTo>
                    <a:pt x="196" y="587"/>
                    <a:pt x="196" y="587"/>
                    <a:pt x="196" y="587"/>
                  </a:cubicBezTo>
                  <a:cubicBezTo>
                    <a:pt x="198" y="587"/>
                    <a:pt x="198" y="587"/>
                    <a:pt x="198" y="587"/>
                  </a:cubicBezTo>
                  <a:cubicBezTo>
                    <a:pt x="199" y="588"/>
                    <a:pt x="199" y="588"/>
                    <a:pt x="199" y="588"/>
                  </a:cubicBezTo>
                  <a:cubicBezTo>
                    <a:pt x="200" y="588"/>
                    <a:pt x="200" y="588"/>
                    <a:pt x="200" y="588"/>
                  </a:cubicBezTo>
                  <a:cubicBezTo>
                    <a:pt x="203" y="585"/>
                    <a:pt x="203" y="585"/>
                    <a:pt x="203" y="585"/>
                  </a:cubicBezTo>
                  <a:cubicBezTo>
                    <a:pt x="203" y="586"/>
                    <a:pt x="203" y="586"/>
                    <a:pt x="203" y="586"/>
                  </a:cubicBezTo>
                  <a:cubicBezTo>
                    <a:pt x="210" y="587"/>
                    <a:pt x="210" y="587"/>
                    <a:pt x="210" y="587"/>
                  </a:cubicBezTo>
                  <a:cubicBezTo>
                    <a:pt x="210" y="586"/>
                    <a:pt x="210" y="586"/>
                    <a:pt x="210" y="586"/>
                  </a:cubicBezTo>
                  <a:cubicBezTo>
                    <a:pt x="209" y="585"/>
                    <a:pt x="209" y="585"/>
                    <a:pt x="209" y="585"/>
                  </a:cubicBezTo>
                  <a:cubicBezTo>
                    <a:pt x="210" y="585"/>
                    <a:pt x="210" y="585"/>
                    <a:pt x="210" y="585"/>
                  </a:cubicBezTo>
                  <a:cubicBezTo>
                    <a:pt x="209" y="583"/>
                    <a:pt x="209" y="583"/>
                    <a:pt x="209" y="583"/>
                  </a:cubicBezTo>
                  <a:cubicBezTo>
                    <a:pt x="208" y="582"/>
                    <a:pt x="208" y="582"/>
                    <a:pt x="208" y="582"/>
                  </a:cubicBezTo>
                  <a:cubicBezTo>
                    <a:pt x="206" y="581"/>
                    <a:pt x="206" y="581"/>
                    <a:pt x="206" y="581"/>
                  </a:cubicBezTo>
                  <a:cubicBezTo>
                    <a:pt x="208" y="581"/>
                    <a:pt x="208" y="581"/>
                    <a:pt x="208" y="581"/>
                  </a:cubicBezTo>
                  <a:cubicBezTo>
                    <a:pt x="209" y="581"/>
                    <a:pt x="209" y="581"/>
                    <a:pt x="209" y="581"/>
                  </a:cubicBezTo>
                  <a:cubicBezTo>
                    <a:pt x="210" y="581"/>
                    <a:pt x="210" y="581"/>
                    <a:pt x="210" y="581"/>
                  </a:cubicBezTo>
                  <a:cubicBezTo>
                    <a:pt x="211" y="581"/>
                    <a:pt x="211" y="581"/>
                    <a:pt x="211" y="581"/>
                  </a:cubicBezTo>
                  <a:cubicBezTo>
                    <a:pt x="211" y="580"/>
                    <a:pt x="211" y="580"/>
                    <a:pt x="211" y="580"/>
                  </a:cubicBezTo>
                  <a:cubicBezTo>
                    <a:pt x="212" y="576"/>
                    <a:pt x="212" y="576"/>
                    <a:pt x="212" y="576"/>
                  </a:cubicBezTo>
                  <a:cubicBezTo>
                    <a:pt x="212" y="575"/>
                    <a:pt x="212" y="575"/>
                    <a:pt x="212" y="575"/>
                  </a:cubicBezTo>
                  <a:cubicBezTo>
                    <a:pt x="213" y="571"/>
                    <a:pt x="213" y="571"/>
                    <a:pt x="213" y="571"/>
                  </a:cubicBezTo>
                  <a:cubicBezTo>
                    <a:pt x="213" y="570"/>
                    <a:pt x="213" y="570"/>
                    <a:pt x="213" y="570"/>
                  </a:cubicBezTo>
                  <a:cubicBezTo>
                    <a:pt x="213" y="570"/>
                    <a:pt x="213" y="570"/>
                    <a:pt x="213" y="570"/>
                  </a:cubicBezTo>
                  <a:cubicBezTo>
                    <a:pt x="214" y="569"/>
                    <a:pt x="214" y="569"/>
                    <a:pt x="214" y="569"/>
                  </a:cubicBezTo>
                  <a:cubicBezTo>
                    <a:pt x="215" y="567"/>
                    <a:pt x="215" y="567"/>
                    <a:pt x="215" y="567"/>
                  </a:cubicBezTo>
                  <a:cubicBezTo>
                    <a:pt x="214" y="567"/>
                    <a:pt x="214" y="567"/>
                    <a:pt x="214" y="567"/>
                  </a:cubicBezTo>
                  <a:cubicBezTo>
                    <a:pt x="216" y="563"/>
                    <a:pt x="216" y="563"/>
                    <a:pt x="216" y="563"/>
                  </a:cubicBezTo>
                  <a:cubicBezTo>
                    <a:pt x="217" y="563"/>
                    <a:pt x="217" y="563"/>
                    <a:pt x="217" y="563"/>
                  </a:cubicBezTo>
                  <a:cubicBezTo>
                    <a:pt x="216" y="562"/>
                    <a:pt x="216" y="562"/>
                    <a:pt x="216" y="562"/>
                  </a:cubicBezTo>
                  <a:cubicBezTo>
                    <a:pt x="217" y="561"/>
                    <a:pt x="217" y="561"/>
                    <a:pt x="217" y="561"/>
                  </a:cubicBezTo>
                  <a:cubicBezTo>
                    <a:pt x="216" y="559"/>
                    <a:pt x="216" y="559"/>
                    <a:pt x="216" y="559"/>
                  </a:cubicBezTo>
                  <a:cubicBezTo>
                    <a:pt x="216" y="559"/>
                    <a:pt x="216" y="559"/>
                    <a:pt x="216" y="559"/>
                  </a:cubicBezTo>
                  <a:cubicBezTo>
                    <a:pt x="215" y="553"/>
                    <a:pt x="215" y="553"/>
                    <a:pt x="215" y="553"/>
                  </a:cubicBezTo>
                  <a:cubicBezTo>
                    <a:pt x="214" y="553"/>
                    <a:pt x="214" y="553"/>
                    <a:pt x="214" y="553"/>
                  </a:cubicBezTo>
                  <a:cubicBezTo>
                    <a:pt x="215" y="552"/>
                    <a:pt x="215" y="552"/>
                    <a:pt x="215" y="552"/>
                  </a:cubicBezTo>
                  <a:cubicBezTo>
                    <a:pt x="214" y="550"/>
                    <a:pt x="214" y="550"/>
                    <a:pt x="214" y="550"/>
                  </a:cubicBezTo>
                  <a:cubicBezTo>
                    <a:pt x="212" y="550"/>
                    <a:pt x="212" y="550"/>
                    <a:pt x="212" y="550"/>
                  </a:cubicBezTo>
                  <a:cubicBezTo>
                    <a:pt x="214" y="549"/>
                    <a:pt x="214" y="549"/>
                    <a:pt x="214" y="549"/>
                  </a:cubicBezTo>
                  <a:cubicBezTo>
                    <a:pt x="214" y="548"/>
                    <a:pt x="214" y="548"/>
                    <a:pt x="214" y="548"/>
                  </a:cubicBezTo>
                  <a:cubicBezTo>
                    <a:pt x="214" y="548"/>
                    <a:pt x="214" y="548"/>
                    <a:pt x="214" y="548"/>
                  </a:cubicBezTo>
                  <a:cubicBezTo>
                    <a:pt x="214" y="547"/>
                    <a:pt x="214" y="547"/>
                    <a:pt x="214" y="547"/>
                  </a:cubicBezTo>
                  <a:cubicBezTo>
                    <a:pt x="215" y="547"/>
                    <a:pt x="215" y="547"/>
                    <a:pt x="215" y="547"/>
                  </a:cubicBezTo>
                  <a:cubicBezTo>
                    <a:pt x="216" y="547"/>
                    <a:pt x="216" y="547"/>
                    <a:pt x="216" y="547"/>
                  </a:cubicBezTo>
                  <a:cubicBezTo>
                    <a:pt x="219" y="547"/>
                    <a:pt x="219" y="547"/>
                    <a:pt x="219" y="547"/>
                  </a:cubicBezTo>
                  <a:cubicBezTo>
                    <a:pt x="220" y="546"/>
                    <a:pt x="220" y="546"/>
                    <a:pt x="220" y="546"/>
                  </a:cubicBezTo>
                  <a:cubicBezTo>
                    <a:pt x="221" y="546"/>
                    <a:pt x="221" y="546"/>
                    <a:pt x="221" y="546"/>
                  </a:cubicBezTo>
                  <a:cubicBezTo>
                    <a:pt x="221" y="544"/>
                    <a:pt x="221" y="544"/>
                    <a:pt x="221" y="544"/>
                  </a:cubicBezTo>
                  <a:cubicBezTo>
                    <a:pt x="220" y="545"/>
                    <a:pt x="220" y="545"/>
                    <a:pt x="220" y="545"/>
                  </a:cubicBezTo>
                  <a:cubicBezTo>
                    <a:pt x="217" y="542"/>
                    <a:pt x="217" y="542"/>
                    <a:pt x="217" y="542"/>
                  </a:cubicBezTo>
                  <a:cubicBezTo>
                    <a:pt x="217" y="542"/>
                    <a:pt x="217" y="542"/>
                    <a:pt x="217" y="542"/>
                  </a:cubicBezTo>
                  <a:cubicBezTo>
                    <a:pt x="218" y="543"/>
                    <a:pt x="218" y="543"/>
                    <a:pt x="218" y="543"/>
                  </a:cubicBezTo>
                  <a:cubicBezTo>
                    <a:pt x="219" y="543"/>
                    <a:pt x="219" y="543"/>
                    <a:pt x="219" y="543"/>
                  </a:cubicBezTo>
                  <a:cubicBezTo>
                    <a:pt x="222" y="544"/>
                    <a:pt x="222" y="544"/>
                    <a:pt x="222" y="544"/>
                  </a:cubicBezTo>
                  <a:cubicBezTo>
                    <a:pt x="222" y="543"/>
                    <a:pt x="222" y="543"/>
                    <a:pt x="222" y="543"/>
                  </a:cubicBezTo>
                  <a:cubicBezTo>
                    <a:pt x="220" y="542"/>
                    <a:pt x="220" y="542"/>
                    <a:pt x="220" y="542"/>
                  </a:cubicBezTo>
                  <a:cubicBezTo>
                    <a:pt x="220" y="541"/>
                    <a:pt x="220" y="541"/>
                    <a:pt x="220" y="541"/>
                  </a:cubicBezTo>
                  <a:cubicBezTo>
                    <a:pt x="220" y="541"/>
                    <a:pt x="220" y="541"/>
                    <a:pt x="220" y="541"/>
                  </a:cubicBezTo>
                  <a:cubicBezTo>
                    <a:pt x="221" y="541"/>
                    <a:pt x="221" y="541"/>
                    <a:pt x="221" y="541"/>
                  </a:cubicBezTo>
                  <a:cubicBezTo>
                    <a:pt x="220" y="540"/>
                    <a:pt x="220" y="540"/>
                    <a:pt x="220" y="540"/>
                  </a:cubicBezTo>
                  <a:cubicBezTo>
                    <a:pt x="220" y="539"/>
                    <a:pt x="220" y="539"/>
                    <a:pt x="220" y="539"/>
                  </a:cubicBezTo>
                  <a:cubicBezTo>
                    <a:pt x="222" y="541"/>
                    <a:pt x="222" y="541"/>
                    <a:pt x="222" y="541"/>
                  </a:cubicBezTo>
                  <a:cubicBezTo>
                    <a:pt x="223" y="541"/>
                    <a:pt x="223" y="541"/>
                    <a:pt x="223" y="541"/>
                  </a:cubicBezTo>
                  <a:cubicBezTo>
                    <a:pt x="223" y="540"/>
                    <a:pt x="223" y="540"/>
                    <a:pt x="223" y="540"/>
                  </a:cubicBezTo>
                  <a:cubicBezTo>
                    <a:pt x="224" y="539"/>
                    <a:pt x="224" y="539"/>
                    <a:pt x="224" y="539"/>
                  </a:cubicBezTo>
                  <a:cubicBezTo>
                    <a:pt x="223" y="539"/>
                    <a:pt x="223" y="539"/>
                    <a:pt x="223" y="539"/>
                  </a:cubicBezTo>
                  <a:cubicBezTo>
                    <a:pt x="223" y="538"/>
                    <a:pt x="223" y="538"/>
                    <a:pt x="223" y="538"/>
                  </a:cubicBezTo>
                  <a:cubicBezTo>
                    <a:pt x="224" y="538"/>
                    <a:pt x="224" y="538"/>
                    <a:pt x="224" y="538"/>
                  </a:cubicBezTo>
                  <a:cubicBezTo>
                    <a:pt x="225" y="538"/>
                    <a:pt x="225" y="538"/>
                    <a:pt x="225" y="538"/>
                  </a:cubicBezTo>
                  <a:cubicBezTo>
                    <a:pt x="225" y="537"/>
                    <a:pt x="225" y="537"/>
                    <a:pt x="225" y="537"/>
                  </a:cubicBezTo>
                  <a:cubicBezTo>
                    <a:pt x="225" y="536"/>
                    <a:pt x="225" y="536"/>
                    <a:pt x="225" y="536"/>
                  </a:cubicBezTo>
                  <a:cubicBezTo>
                    <a:pt x="226" y="536"/>
                    <a:pt x="226" y="536"/>
                    <a:pt x="226" y="536"/>
                  </a:cubicBezTo>
                  <a:cubicBezTo>
                    <a:pt x="226" y="534"/>
                    <a:pt x="226" y="534"/>
                    <a:pt x="226" y="534"/>
                  </a:cubicBezTo>
                  <a:cubicBezTo>
                    <a:pt x="226" y="534"/>
                    <a:pt x="226" y="534"/>
                    <a:pt x="226" y="534"/>
                  </a:cubicBezTo>
                  <a:cubicBezTo>
                    <a:pt x="221" y="533"/>
                    <a:pt x="221" y="533"/>
                    <a:pt x="221" y="533"/>
                  </a:cubicBezTo>
                  <a:cubicBezTo>
                    <a:pt x="221" y="532"/>
                    <a:pt x="221" y="532"/>
                    <a:pt x="221" y="532"/>
                  </a:cubicBezTo>
                  <a:cubicBezTo>
                    <a:pt x="225" y="533"/>
                    <a:pt x="225" y="533"/>
                    <a:pt x="225" y="533"/>
                  </a:cubicBezTo>
                  <a:cubicBezTo>
                    <a:pt x="227" y="533"/>
                    <a:pt x="227" y="533"/>
                    <a:pt x="227" y="533"/>
                  </a:cubicBezTo>
                  <a:cubicBezTo>
                    <a:pt x="226" y="529"/>
                    <a:pt x="226" y="529"/>
                    <a:pt x="226" y="529"/>
                  </a:cubicBezTo>
                  <a:cubicBezTo>
                    <a:pt x="227" y="528"/>
                    <a:pt x="227" y="528"/>
                    <a:pt x="227" y="528"/>
                  </a:cubicBezTo>
                  <a:cubicBezTo>
                    <a:pt x="227" y="527"/>
                    <a:pt x="227" y="527"/>
                    <a:pt x="227" y="527"/>
                  </a:cubicBezTo>
                  <a:cubicBezTo>
                    <a:pt x="226" y="526"/>
                    <a:pt x="226" y="526"/>
                    <a:pt x="226" y="526"/>
                  </a:cubicBezTo>
                  <a:cubicBezTo>
                    <a:pt x="221" y="526"/>
                    <a:pt x="221" y="526"/>
                    <a:pt x="221" y="526"/>
                  </a:cubicBezTo>
                  <a:cubicBezTo>
                    <a:pt x="221" y="524"/>
                    <a:pt x="221" y="524"/>
                    <a:pt x="221" y="524"/>
                  </a:cubicBezTo>
                  <a:cubicBezTo>
                    <a:pt x="222" y="524"/>
                    <a:pt x="222" y="524"/>
                    <a:pt x="222" y="524"/>
                  </a:cubicBezTo>
                  <a:cubicBezTo>
                    <a:pt x="225" y="522"/>
                    <a:pt x="225" y="522"/>
                    <a:pt x="225" y="522"/>
                  </a:cubicBezTo>
                  <a:cubicBezTo>
                    <a:pt x="227" y="522"/>
                    <a:pt x="227" y="522"/>
                    <a:pt x="227" y="522"/>
                  </a:cubicBezTo>
                  <a:cubicBezTo>
                    <a:pt x="229" y="523"/>
                    <a:pt x="229" y="523"/>
                    <a:pt x="229" y="523"/>
                  </a:cubicBezTo>
                  <a:cubicBezTo>
                    <a:pt x="229" y="522"/>
                    <a:pt x="229" y="522"/>
                    <a:pt x="229" y="522"/>
                  </a:cubicBezTo>
                  <a:cubicBezTo>
                    <a:pt x="228" y="522"/>
                    <a:pt x="228" y="522"/>
                    <a:pt x="228" y="522"/>
                  </a:cubicBezTo>
                  <a:cubicBezTo>
                    <a:pt x="227" y="521"/>
                    <a:pt x="227" y="521"/>
                    <a:pt x="227" y="521"/>
                  </a:cubicBezTo>
                  <a:cubicBezTo>
                    <a:pt x="226" y="518"/>
                    <a:pt x="226" y="518"/>
                    <a:pt x="226" y="518"/>
                  </a:cubicBezTo>
                  <a:cubicBezTo>
                    <a:pt x="225" y="517"/>
                    <a:pt x="225" y="517"/>
                    <a:pt x="225" y="517"/>
                  </a:cubicBezTo>
                  <a:cubicBezTo>
                    <a:pt x="225" y="516"/>
                    <a:pt x="225" y="516"/>
                    <a:pt x="225" y="516"/>
                  </a:cubicBezTo>
                  <a:cubicBezTo>
                    <a:pt x="224" y="515"/>
                    <a:pt x="224" y="515"/>
                    <a:pt x="224" y="515"/>
                  </a:cubicBezTo>
                  <a:cubicBezTo>
                    <a:pt x="224" y="514"/>
                    <a:pt x="224" y="514"/>
                    <a:pt x="224" y="514"/>
                  </a:cubicBezTo>
                  <a:cubicBezTo>
                    <a:pt x="222" y="514"/>
                    <a:pt x="222" y="514"/>
                    <a:pt x="222" y="514"/>
                  </a:cubicBezTo>
                  <a:cubicBezTo>
                    <a:pt x="222" y="513"/>
                    <a:pt x="222" y="513"/>
                    <a:pt x="222" y="513"/>
                  </a:cubicBezTo>
                  <a:cubicBezTo>
                    <a:pt x="223" y="511"/>
                    <a:pt x="223" y="511"/>
                    <a:pt x="223" y="511"/>
                  </a:cubicBezTo>
                  <a:cubicBezTo>
                    <a:pt x="224" y="512"/>
                    <a:pt x="224" y="512"/>
                    <a:pt x="224" y="512"/>
                  </a:cubicBezTo>
                  <a:cubicBezTo>
                    <a:pt x="226" y="511"/>
                    <a:pt x="226" y="511"/>
                    <a:pt x="226" y="511"/>
                  </a:cubicBezTo>
                  <a:cubicBezTo>
                    <a:pt x="227" y="512"/>
                    <a:pt x="227" y="512"/>
                    <a:pt x="227" y="512"/>
                  </a:cubicBezTo>
                  <a:cubicBezTo>
                    <a:pt x="227" y="511"/>
                    <a:pt x="227" y="511"/>
                    <a:pt x="227" y="511"/>
                  </a:cubicBezTo>
                  <a:cubicBezTo>
                    <a:pt x="228" y="511"/>
                    <a:pt x="228" y="511"/>
                    <a:pt x="228" y="511"/>
                  </a:cubicBezTo>
                  <a:cubicBezTo>
                    <a:pt x="228" y="512"/>
                    <a:pt x="228" y="512"/>
                    <a:pt x="228" y="512"/>
                  </a:cubicBezTo>
                  <a:cubicBezTo>
                    <a:pt x="229" y="511"/>
                    <a:pt x="229" y="511"/>
                    <a:pt x="229" y="511"/>
                  </a:cubicBezTo>
                  <a:cubicBezTo>
                    <a:pt x="230" y="512"/>
                    <a:pt x="230" y="512"/>
                    <a:pt x="230" y="512"/>
                  </a:cubicBezTo>
                  <a:cubicBezTo>
                    <a:pt x="231" y="511"/>
                    <a:pt x="231" y="511"/>
                    <a:pt x="231" y="511"/>
                  </a:cubicBezTo>
                  <a:cubicBezTo>
                    <a:pt x="231" y="510"/>
                    <a:pt x="231" y="510"/>
                    <a:pt x="231" y="510"/>
                  </a:cubicBezTo>
                  <a:cubicBezTo>
                    <a:pt x="232" y="508"/>
                    <a:pt x="232" y="508"/>
                    <a:pt x="232" y="508"/>
                  </a:cubicBezTo>
                  <a:cubicBezTo>
                    <a:pt x="232" y="507"/>
                    <a:pt x="232" y="507"/>
                    <a:pt x="232" y="507"/>
                  </a:cubicBezTo>
                  <a:cubicBezTo>
                    <a:pt x="232" y="506"/>
                    <a:pt x="232" y="506"/>
                    <a:pt x="232" y="506"/>
                  </a:cubicBezTo>
                  <a:cubicBezTo>
                    <a:pt x="232" y="505"/>
                    <a:pt x="232" y="505"/>
                    <a:pt x="232" y="505"/>
                  </a:cubicBezTo>
                  <a:cubicBezTo>
                    <a:pt x="230" y="504"/>
                    <a:pt x="230" y="504"/>
                    <a:pt x="230" y="504"/>
                  </a:cubicBezTo>
                  <a:cubicBezTo>
                    <a:pt x="231" y="504"/>
                    <a:pt x="231" y="504"/>
                    <a:pt x="231" y="504"/>
                  </a:cubicBezTo>
                  <a:cubicBezTo>
                    <a:pt x="231" y="503"/>
                    <a:pt x="231" y="503"/>
                    <a:pt x="231" y="503"/>
                  </a:cubicBezTo>
                  <a:cubicBezTo>
                    <a:pt x="232" y="504"/>
                    <a:pt x="232" y="504"/>
                    <a:pt x="232" y="504"/>
                  </a:cubicBezTo>
                  <a:cubicBezTo>
                    <a:pt x="233" y="501"/>
                    <a:pt x="233" y="501"/>
                    <a:pt x="233" y="501"/>
                  </a:cubicBezTo>
                  <a:cubicBezTo>
                    <a:pt x="234" y="502"/>
                    <a:pt x="234" y="502"/>
                    <a:pt x="234" y="502"/>
                  </a:cubicBezTo>
                  <a:cubicBezTo>
                    <a:pt x="234" y="503"/>
                    <a:pt x="234" y="503"/>
                    <a:pt x="234" y="503"/>
                  </a:cubicBezTo>
                  <a:cubicBezTo>
                    <a:pt x="235" y="503"/>
                    <a:pt x="235" y="503"/>
                    <a:pt x="235" y="503"/>
                  </a:cubicBezTo>
                  <a:cubicBezTo>
                    <a:pt x="236" y="501"/>
                    <a:pt x="236" y="501"/>
                    <a:pt x="236" y="501"/>
                  </a:cubicBezTo>
                  <a:cubicBezTo>
                    <a:pt x="237" y="502"/>
                    <a:pt x="237" y="502"/>
                    <a:pt x="237" y="502"/>
                  </a:cubicBezTo>
                  <a:cubicBezTo>
                    <a:pt x="238" y="503"/>
                    <a:pt x="238" y="503"/>
                    <a:pt x="238" y="503"/>
                  </a:cubicBezTo>
                  <a:cubicBezTo>
                    <a:pt x="241" y="502"/>
                    <a:pt x="241" y="502"/>
                    <a:pt x="241" y="502"/>
                  </a:cubicBezTo>
                  <a:cubicBezTo>
                    <a:pt x="240" y="501"/>
                    <a:pt x="240" y="501"/>
                    <a:pt x="240" y="501"/>
                  </a:cubicBezTo>
                  <a:cubicBezTo>
                    <a:pt x="242" y="501"/>
                    <a:pt x="242" y="501"/>
                    <a:pt x="242" y="501"/>
                  </a:cubicBezTo>
                  <a:cubicBezTo>
                    <a:pt x="243" y="502"/>
                    <a:pt x="243" y="502"/>
                    <a:pt x="243" y="502"/>
                  </a:cubicBezTo>
                  <a:cubicBezTo>
                    <a:pt x="243" y="501"/>
                    <a:pt x="243" y="501"/>
                    <a:pt x="243" y="501"/>
                  </a:cubicBezTo>
                  <a:cubicBezTo>
                    <a:pt x="244" y="501"/>
                    <a:pt x="244" y="501"/>
                    <a:pt x="244" y="501"/>
                  </a:cubicBezTo>
                  <a:cubicBezTo>
                    <a:pt x="244" y="500"/>
                    <a:pt x="244" y="500"/>
                    <a:pt x="244" y="500"/>
                  </a:cubicBezTo>
                  <a:cubicBezTo>
                    <a:pt x="244" y="499"/>
                    <a:pt x="244" y="499"/>
                    <a:pt x="244" y="499"/>
                  </a:cubicBezTo>
                  <a:cubicBezTo>
                    <a:pt x="243" y="499"/>
                    <a:pt x="243" y="499"/>
                    <a:pt x="243" y="499"/>
                  </a:cubicBezTo>
                  <a:cubicBezTo>
                    <a:pt x="243" y="499"/>
                    <a:pt x="243" y="499"/>
                    <a:pt x="243" y="499"/>
                  </a:cubicBezTo>
                  <a:cubicBezTo>
                    <a:pt x="242" y="498"/>
                    <a:pt x="242" y="498"/>
                    <a:pt x="242" y="498"/>
                  </a:cubicBezTo>
                  <a:cubicBezTo>
                    <a:pt x="242" y="496"/>
                    <a:pt x="242" y="496"/>
                    <a:pt x="242" y="496"/>
                  </a:cubicBezTo>
                  <a:cubicBezTo>
                    <a:pt x="244" y="497"/>
                    <a:pt x="244" y="497"/>
                    <a:pt x="244" y="497"/>
                  </a:cubicBezTo>
                  <a:cubicBezTo>
                    <a:pt x="244" y="496"/>
                    <a:pt x="244" y="496"/>
                    <a:pt x="244" y="496"/>
                  </a:cubicBezTo>
                  <a:cubicBezTo>
                    <a:pt x="244" y="497"/>
                    <a:pt x="244" y="497"/>
                    <a:pt x="244" y="497"/>
                  </a:cubicBezTo>
                  <a:cubicBezTo>
                    <a:pt x="245" y="497"/>
                    <a:pt x="245" y="497"/>
                    <a:pt x="245" y="497"/>
                  </a:cubicBezTo>
                  <a:cubicBezTo>
                    <a:pt x="245" y="495"/>
                    <a:pt x="245" y="495"/>
                    <a:pt x="245" y="495"/>
                  </a:cubicBezTo>
                  <a:cubicBezTo>
                    <a:pt x="244" y="494"/>
                    <a:pt x="244" y="494"/>
                    <a:pt x="244" y="494"/>
                  </a:cubicBezTo>
                  <a:cubicBezTo>
                    <a:pt x="246" y="493"/>
                    <a:pt x="246" y="493"/>
                    <a:pt x="246" y="493"/>
                  </a:cubicBezTo>
                  <a:cubicBezTo>
                    <a:pt x="245" y="492"/>
                    <a:pt x="245" y="492"/>
                    <a:pt x="245" y="492"/>
                  </a:cubicBezTo>
                  <a:cubicBezTo>
                    <a:pt x="246" y="491"/>
                    <a:pt x="246" y="491"/>
                    <a:pt x="246" y="491"/>
                  </a:cubicBezTo>
                  <a:cubicBezTo>
                    <a:pt x="247" y="492"/>
                    <a:pt x="247" y="492"/>
                    <a:pt x="247" y="492"/>
                  </a:cubicBezTo>
                  <a:cubicBezTo>
                    <a:pt x="245" y="490"/>
                    <a:pt x="245" y="490"/>
                    <a:pt x="245" y="490"/>
                  </a:cubicBezTo>
                  <a:cubicBezTo>
                    <a:pt x="245" y="489"/>
                    <a:pt x="245" y="489"/>
                    <a:pt x="245" y="489"/>
                  </a:cubicBezTo>
                  <a:cubicBezTo>
                    <a:pt x="246" y="490"/>
                    <a:pt x="246" y="490"/>
                    <a:pt x="246" y="490"/>
                  </a:cubicBezTo>
                  <a:cubicBezTo>
                    <a:pt x="246" y="488"/>
                    <a:pt x="246" y="488"/>
                    <a:pt x="246" y="488"/>
                  </a:cubicBezTo>
                  <a:cubicBezTo>
                    <a:pt x="248" y="490"/>
                    <a:pt x="248" y="490"/>
                    <a:pt x="248" y="490"/>
                  </a:cubicBezTo>
                  <a:cubicBezTo>
                    <a:pt x="249" y="490"/>
                    <a:pt x="249" y="490"/>
                    <a:pt x="249" y="490"/>
                  </a:cubicBezTo>
                  <a:cubicBezTo>
                    <a:pt x="250" y="490"/>
                    <a:pt x="250" y="490"/>
                    <a:pt x="250" y="490"/>
                  </a:cubicBezTo>
                  <a:cubicBezTo>
                    <a:pt x="251" y="490"/>
                    <a:pt x="251" y="490"/>
                    <a:pt x="251" y="490"/>
                  </a:cubicBezTo>
                  <a:cubicBezTo>
                    <a:pt x="248" y="493"/>
                    <a:pt x="248" y="493"/>
                    <a:pt x="248" y="493"/>
                  </a:cubicBezTo>
                  <a:cubicBezTo>
                    <a:pt x="248" y="494"/>
                    <a:pt x="248" y="494"/>
                    <a:pt x="248" y="494"/>
                  </a:cubicBezTo>
                  <a:cubicBezTo>
                    <a:pt x="247" y="495"/>
                    <a:pt x="247" y="495"/>
                    <a:pt x="247" y="495"/>
                  </a:cubicBezTo>
                  <a:cubicBezTo>
                    <a:pt x="247" y="496"/>
                    <a:pt x="247" y="496"/>
                    <a:pt x="247" y="496"/>
                  </a:cubicBezTo>
                  <a:cubicBezTo>
                    <a:pt x="247" y="497"/>
                    <a:pt x="247" y="497"/>
                    <a:pt x="247" y="497"/>
                  </a:cubicBezTo>
                  <a:cubicBezTo>
                    <a:pt x="247" y="497"/>
                    <a:pt x="247" y="497"/>
                    <a:pt x="247" y="497"/>
                  </a:cubicBezTo>
                  <a:cubicBezTo>
                    <a:pt x="248" y="497"/>
                    <a:pt x="248" y="497"/>
                    <a:pt x="248" y="497"/>
                  </a:cubicBezTo>
                  <a:cubicBezTo>
                    <a:pt x="250" y="499"/>
                    <a:pt x="250" y="499"/>
                    <a:pt x="250" y="499"/>
                  </a:cubicBezTo>
                  <a:cubicBezTo>
                    <a:pt x="251" y="498"/>
                    <a:pt x="251" y="498"/>
                    <a:pt x="251" y="498"/>
                  </a:cubicBezTo>
                  <a:cubicBezTo>
                    <a:pt x="250" y="497"/>
                    <a:pt x="250" y="497"/>
                    <a:pt x="250" y="497"/>
                  </a:cubicBezTo>
                  <a:cubicBezTo>
                    <a:pt x="251" y="497"/>
                    <a:pt x="251" y="497"/>
                    <a:pt x="251" y="497"/>
                  </a:cubicBezTo>
                  <a:cubicBezTo>
                    <a:pt x="251" y="494"/>
                    <a:pt x="251" y="494"/>
                    <a:pt x="251" y="494"/>
                  </a:cubicBezTo>
                  <a:cubicBezTo>
                    <a:pt x="252" y="495"/>
                    <a:pt x="252" y="495"/>
                    <a:pt x="252" y="495"/>
                  </a:cubicBezTo>
                  <a:cubicBezTo>
                    <a:pt x="253" y="497"/>
                    <a:pt x="253" y="497"/>
                    <a:pt x="253" y="497"/>
                  </a:cubicBezTo>
                  <a:cubicBezTo>
                    <a:pt x="254" y="497"/>
                    <a:pt x="254" y="497"/>
                    <a:pt x="254" y="497"/>
                  </a:cubicBezTo>
                  <a:cubicBezTo>
                    <a:pt x="255" y="499"/>
                    <a:pt x="255" y="499"/>
                    <a:pt x="255" y="499"/>
                  </a:cubicBezTo>
                  <a:cubicBezTo>
                    <a:pt x="256" y="495"/>
                    <a:pt x="256" y="495"/>
                    <a:pt x="256" y="495"/>
                  </a:cubicBezTo>
                  <a:cubicBezTo>
                    <a:pt x="257" y="495"/>
                    <a:pt x="257" y="495"/>
                    <a:pt x="257" y="495"/>
                  </a:cubicBezTo>
                  <a:cubicBezTo>
                    <a:pt x="257" y="497"/>
                    <a:pt x="257" y="497"/>
                    <a:pt x="257" y="497"/>
                  </a:cubicBezTo>
                  <a:cubicBezTo>
                    <a:pt x="257" y="496"/>
                    <a:pt x="257" y="496"/>
                    <a:pt x="257" y="496"/>
                  </a:cubicBezTo>
                  <a:cubicBezTo>
                    <a:pt x="258" y="497"/>
                    <a:pt x="258" y="497"/>
                    <a:pt x="258" y="497"/>
                  </a:cubicBezTo>
                  <a:cubicBezTo>
                    <a:pt x="258" y="496"/>
                    <a:pt x="258" y="496"/>
                    <a:pt x="258" y="496"/>
                  </a:cubicBezTo>
                  <a:cubicBezTo>
                    <a:pt x="259" y="497"/>
                    <a:pt x="259" y="497"/>
                    <a:pt x="259" y="497"/>
                  </a:cubicBezTo>
                  <a:cubicBezTo>
                    <a:pt x="260" y="494"/>
                    <a:pt x="260" y="494"/>
                    <a:pt x="260" y="494"/>
                  </a:cubicBezTo>
                  <a:cubicBezTo>
                    <a:pt x="261" y="494"/>
                    <a:pt x="261" y="494"/>
                    <a:pt x="261" y="494"/>
                  </a:cubicBezTo>
                  <a:cubicBezTo>
                    <a:pt x="261" y="493"/>
                    <a:pt x="261" y="493"/>
                    <a:pt x="261" y="493"/>
                  </a:cubicBezTo>
                  <a:cubicBezTo>
                    <a:pt x="262" y="492"/>
                    <a:pt x="262" y="492"/>
                    <a:pt x="262" y="492"/>
                  </a:cubicBezTo>
                  <a:cubicBezTo>
                    <a:pt x="260" y="489"/>
                    <a:pt x="260" y="489"/>
                    <a:pt x="260" y="489"/>
                  </a:cubicBezTo>
                  <a:cubicBezTo>
                    <a:pt x="261" y="488"/>
                    <a:pt x="261" y="488"/>
                    <a:pt x="261" y="488"/>
                  </a:cubicBezTo>
                  <a:cubicBezTo>
                    <a:pt x="262" y="490"/>
                    <a:pt x="262" y="490"/>
                    <a:pt x="262" y="490"/>
                  </a:cubicBezTo>
                  <a:cubicBezTo>
                    <a:pt x="265" y="491"/>
                    <a:pt x="265" y="491"/>
                    <a:pt x="265" y="491"/>
                  </a:cubicBezTo>
                  <a:cubicBezTo>
                    <a:pt x="266" y="491"/>
                    <a:pt x="266" y="491"/>
                    <a:pt x="266" y="491"/>
                  </a:cubicBezTo>
                  <a:cubicBezTo>
                    <a:pt x="265" y="490"/>
                    <a:pt x="265" y="490"/>
                    <a:pt x="265" y="490"/>
                  </a:cubicBezTo>
                  <a:cubicBezTo>
                    <a:pt x="266" y="488"/>
                    <a:pt x="266" y="488"/>
                    <a:pt x="266" y="488"/>
                  </a:cubicBezTo>
                  <a:cubicBezTo>
                    <a:pt x="266" y="490"/>
                    <a:pt x="266" y="490"/>
                    <a:pt x="266" y="490"/>
                  </a:cubicBezTo>
                  <a:cubicBezTo>
                    <a:pt x="267" y="490"/>
                    <a:pt x="267" y="490"/>
                    <a:pt x="267" y="490"/>
                  </a:cubicBezTo>
                  <a:cubicBezTo>
                    <a:pt x="267" y="489"/>
                    <a:pt x="267" y="489"/>
                    <a:pt x="267" y="489"/>
                  </a:cubicBezTo>
                  <a:cubicBezTo>
                    <a:pt x="268" y="489"/>
                    <a:pt x="268" y="489"/>
                    <a:pt x="268" y="489"/>
                  </a:cubicBezTo>
                  <a:cubicBezTo>
                    <a:pt x="269" y="489"/>
                    <a:pt x="269" y="489"/>
                    <a:pt x="269" y="489"/>
                  </a:cubicBezTo>
                  <a:cubicBezTo>
                    <a:pt x="269" y="487"/>
                    <a:pt x="269" y="487"/>
                    <a:pt x="269" y="487"/>
                  </a:cubicBezTo>
                  <a:cubicBezTo>
                    <a:pt x="269" y="487"/>
                    <a:pt x="269" y="487"/>
                    <a:pt x="269" y="487"/>
                  </a:cubicBezTo>
                  <a:cubicBezTo>
                    <a:pt x="270" y="482"/>
                    <a:pt x="270" y="482"/>
                    <a:pt x="270" y="482"/>
                  </a:cubicBezTo>
                  <a:cubicBezTo>
                    <a:pt x="271" y="484"/>
                    <a:pt x="271" y="484"/>
                    <a:pt x="271" y="484"/>
                  </a:cubicBezTo>
                  <a:cubicBezTo>
                    <a:pt x="271" y="483"/>
                    <a:pt x="271" y="483"/>
                    <a:pt x="271" y="483"/>
                  </a:cubicBezTo>
                  <a:cubicBezTo>
                    <a:pt x="272" y="485"/>
                    <a:pt x="272" y="485"/>
                    <a:pt x="272" y="485"/>
                  </a:cubicBezTo>
                  <a:cubicBezTo>
                    <a:pt x="273" y="482"/>
                    <a:pt x="273" y="482"/>
                    <a:pt x="273" y="482"/>
                  </a:cubicBezTo>
                  <a:cubicBezTo>
                    <a:pt x="272" y="482"/>
                    <a:pt x="272" y="482"/>
                    <a:pt x="272" y="482"/>
                  </a:cubicBezTo>
                  <a:cubicBezTo>
                    <a:pt x="273" y="482"/>
                    <a:pt x="273" y="482"/>
                    <a:pt x="273" y="482"/>
                  </a:cubicBezTo>
                  <a:cubicBezTo>
                    <a:pt x="273" y="481"/>
                    <a:pt x="273" y="481"/>
                    <a:pt x="273" y="481"/>
                  </a:cubicBezTo>
                  <a:cubicBezTo>
                    <a:pt x="274" y="482"/>
                    <a:pt x="274" y="482"/>
                    <a:pt x="274" y="482"/>
                  </a:cubicBezTo>
                  <a:cubicBezTo>
                    <a:pt x="273" y="480"/>
                    <a:pt x="273" y="480"/>
                    <a:pt x="273" y="480"/>
                  </a:cubicBezTo>
                  <a:cubicBezTo>
                    <a:pt x="273" y="479"/>
                    <a:pt x="273" y="479"/>
                    <a:pt x="273" y="479"/>
                  </a:cubicBezTo>
                  <a:cubicBezTo>
                    <a:pt x="274" y="479"/>
                    <a:pt x="274" y="479"/>
                    <a:pt x="274" y="479"/>
                  </a:cubicBezTo>
                  <a:cubicBezTo>
                    <a:pt x="275" y="478"/>
                    <a:pt x="275" y="478"/>
                    <a:pt x="275" y="478"/>
                  </a:cubicBezTo>
                  <a:cubicBezTo>
                    <a:pt x="276" y="477"/>
                    <a:pt x="276" y="477"/>
                    <a:pt x="276" y="477"/>
                  </a:cubicBezTo>
                  <a:cubicBezTo>
                    <a:pt x="277" y="474"/>
                    <a:pt x="277" y="474"/>
                    <a:pt x="277" y="474"/>
                  </a:cubicBezTo>
                  <a:cubicBezTo>
                    <a:pt x="277" y="474"/>
                    <a:pt x="277" y="474"/>
                    <a:pt x="277" y="474"/>
                  </a:cubicBezTo>
                  <a:cubicBezTo>
                    <a:pt x="277" y="472"/>
                    <a:pt x="277" y="472"/>
                    <a:pt x="277" y="472"/>
                  </a:cubicBezTo>
                  <a:cubicBezTo>
                    <a:pt x="276" y="471"/>
                    <a:pt x="276" y="471"/>
                    <a:pt x="276" y="471"/>
                  </a:cubicBezTo>
                  <a:cubicBezTo>
                    <a:pt x="277" y="471"/>
                    <a:pt x="277" y="471"/>
                    <a:pt x="277" y="471"/>
                  </a:cubicBezTo>
                  <a:cubicBezTo>
                    <a:pt x="277" y="470"/>
                    <a:pt x="277" y="470"/>
                    <a:pt x="277" y="470"/>
                  </a:cubicBezTo>
                  <a:cubicBezTo>
                    <a:pt x="278" y="468"/>
                    <a:pt x="278" y="468"/>
                    <a:pt x="278" y="468"/>
                  </a:cubicBezTo>
                  <a:cubicBezTo>
                    <a:pt x="279" y="468"/>
                    <a:pt x="279" y="468"/>
                    <a:pt x="279" y="468"/>
                  </a:cubicBezTo>
                  <a:cubicBezTo>
                    <a:pt x="279" y="466"/>
                    <a:pt x="279" y="466"/>
                    <a:pt x="279" y="466"/>
                  </a:cubicBezTo>
                  <a:cubicBezTo>
                    <a:pt x="279" y="465"/>
                    <a:pt x="279" y="465"/>
                    <a:pt x="279" y="465"/>
                  </a:cubicBezTo>
                  <a:cubicBezTo>
                    <a:pt x="280" y="466"/>
                    <a:pt x="280" y="466"/>
                    <a:pt x="280" y="466"/>
                  </a:cubicBezTo>
                  <a:cubicBezTo>
                    <a:pt x="281" y="465"/>
                    <a:pt x="281" y="465"/>
                    <a:pt x="281" y="465"/>
                  </a:cubicBezTo>
                  <a:cubicBezTo>
                    <a:pt x="283" y="463"/>
                    <a:pt x="283" y="463"/>
                    <a:pt x="283" y="463"/>
                  </a:cubicBezTo>
                  <a:cubicBezTo>
                    <a:pt x="283" y="462"/>
                    <a:pt x="283" y="462"/>
                    <a:pt x="283" y="462"/>
                  </a:cubicBezTo>
                  <a:cubicBezTo>
                    <a:pt x="284" y="461"/>
                    <a:pt x="284" y="461"/>
                    <a:pt x="284" y="461"/>
                  </a:cubicBezTo>
                  <a:cubicBezTo>
                    <a:pt x="284" y="462"/>
                    <a:pt x="284" y="462"/>
                    <a:pt x="284" y="462"/>
                  </a:cubicBezTo>
                  <a:cubicBezTo>
                    <a:pt x="285" y="462"/>
                    <a:pt x="285" y="462"/>
                    <a:pt x="285" y="462"/>
                  </a:cubicBezTo>
                  <a:cubicBezTo>
                    <a:pt x="286" y="462"/>
                    <a:pt x="286" y="462"/>
                    <a:pt x="286" y="462"/>
                  </a:cubicBezTo>
                  <a:cubicBezTo>
                    <a:pt x="286" y="461"/>
                    <a:pt x="286" y="461"/>
                    <a:pt x="286" y="461"/>
                  </a:cubicBezTo>
                  <a:cubicBezTo>
                    <a:pt x="286" y="461"/>
                    <a:pt x="286" y="461"/>
                    <a:pt x="286" y="461"/>
                  </a:cubicBezTo>
                  <a:cubicBezTo>
                    <a:pt x="286" y="459"/>
                    <a:pt x="286" y="459"/>
                    <a:pt x="286" y="459"/>
                  </a:cubicBezTo>
                  <a:cubicBezTo>
                    <a:pt x="287" y="458"/>
                    <a:pt x="287" y="458"/>
                    <a:pt x="287" y="458"/>
                  </a:cubicBezTo>
                  <a:cubicBezTo>
                    <a:pt x="287" y="457"/>
                    <a:pt x="287" y="457"/>
                    <a:pt x="287" y="457"/>
                  </a:cubicBezTo>
                  <a:cubicBezTo>
                    <a:pt x="284" y="456"/>
                    <a:pt x="284" y="456"/>
                    <a:pt x="284" y="456"/>
                  </a:cubicBezTo>
                  <a:cubicBezTo>
                    <a:pt x="285" y="456"/>
                    <a:pt x="285" y="456"/>
                    <a:pt x="285" y="456"/>
                  </a:cubicBezTo>
                  <a:cubicBezTo>
                    <a:pt x="282" y="450"/>
                    <a:pt x="282" y="450"/>
                    <a:pt x="282" y="450"/>
                  </a:cubicBezTo>
                  <a:cubicBezTo>
                    <a:pt x="282" y="450"/>
                    <a:pt x="282" y="450"/>
                    <a:pt x="282" y="450"/>
                  </a:cubicBezTo>
                  <a:cubicBezTo>
                    <a:pt x="284" y="449"/>
                    <a:pt x="284" y="449"/>
                    <a:pt x="284" y="449"/>
                  </a:cubicBezTo>
                  <a:cubicBezTo>
                    <a:pt x="283" y="448"/>
                    <a:pt x="283" y="448"/>
                    <a:pt x="283" y="448"/>
                  </a:cubicBezTo>
                  <a:cubicBezTo>
                    <a:pt x="285" y="449"/>
                    <a:pt x="285" y="449"/>
                    <a:pt x="285" y="449"/>
                  </a:cubicBezTo>
                  <a:cubicBezTo>
                    <a:pt x="285" y="452"/>
                    <a:pt x="285" y="452"/>
                    <a:pt x="285" y="452"/>
                  </a:cubicBezTo>
                  <a:cubicBezTo>
                    <a:pt x="286" y="450"/>
                    <a:pt x="286" y="450"/>
                    <a:pt x="286" y="450"/>
                  </a:cubicBezTo>
                  <a:cubicBezTo>
                    <a:pt x="286" y="451"/>
                    <a:pt x="286" y="451"/>
                    <a:pt x="286" y="451"/>
                  </a:cubicBezTo>
                  <a:cubicBezTo>
                    <a:pt x="286" y="452"/>
                    <a:pt x="286" y="452"/>
                    <a:pt x="286" y="452"/>
                  </a:cubicBezTo>
                  <a:cubicBezTo>
                    <a:pt x="287" y="453"/>
                    <a:pt x="287" y="453"/>
                    <a:pt x="287" y="453"/>
                  </a:cubicBezTo>
                  <a:cubicBezTo>
                    <a:pt x="287" y="454"/>
                    <a:pt x="287" y="454"/>
                    <a:pt x="287" y="454"/>
                  </a:cubicBezTo>
                  <a:cubicBezTo>
                    <a:pt x="290" y="455"/>
                    <a:pt x="290" y="455"/>
                    <a:pt x="290" y="455"/>
                  </a:cubicBezTo>
                  <a:cubicBezTo>
                    <a:pt x="289" y="456"/>
                    <a:pt x="289" y="456"/>
                    <a:pt x="289" y="456"/>
                  </a:cubicBezTo>
                  <a:cubicBezTo>
                    <a:pt x="288" y="456"/>
                    <a:pt x="288" y="456"/>
                    <a:pt x="288" y="456"/>
                  </a:cubicBezTo>
                  <a:cubicBezTo>
                    <a:pt x="288" y="457"/>
                    <a:pt x="288" y="457"/>
                    <a:pt x="288" y="457"/>
                  </a:cubicBezTo>
                  <a:cubicBezTo>
                    <a:pt x="290" y="458"/>
                    <a:pt x="290" y="458"/>
                    <a:pt x="290" y="458"/>
                  </a:cubicBezTo>
                  <a:cubicBezTo>
                    <a:pt x="290" y="459"/>
                    <a:pt x="290" y="459"/>
                    <a:pt x="290" y="459"/>
                  </a:cubicBezTo>
                  <a:cubicBezTo>
                    <a:pt x="291" y="458"/>
                    <a:pt x="291" y="458"/>
                    <a:pt x="291" y="458"/>
                  </a:cubicBezTo>
                  <a:cubicBezTo>
                    <a:pt x="292" y="458"/>
                    <a:pt x="292" y="458"/>
                    <a:pt x="292" y="458"/>
                  </a:cubicBezTo>
                  <a:cubicBezTo>
                    <a:pt x="294" y="459"/>
                    <a:pt x="294" y="459"/>
                    <a:pt x="294" y="459"/>
                  </a:cubicBezTo>
                  <a:cubicBezTo>
                    <a:pt x="293" y="457"/>
                    <a:pt x="293" y="457"/>
                    <a:pt x="293" y="457"/>
                  </a:cubicBezTo>
                  <a:cubicBezTo>
                    <a:pt x="293" y="457"/>
                    <a:pt x="293" y="457"/>
                    <a:pt x="293" y="457"/>
                  </a:cubicBezTo>
                  <a:cubicBezTo>
                    <a:pt x="293" y="456"/>
                    <a:pt x="293" y="456"/>
                    <a:pt x="293" y="456"/>
                  </a:cubicBezTo>
                  <a:cubicBezTo>
                    <a:pt x="294" y="456"/>
                    <a:pt x="294" y="456"/>
                    <a:pt x="294" y="456"/>
                  </a:cubicBezTo>
                  <a:cubicBezTo>
                    <a:pt x="294" y="457"/>
                    <a:pt x="294" y="457"/>
                    <a:pt x="294" y="457"/>
                  </a:cubicBezTo>
                  <a:cubicBezTo>
                    <a:pt x="297" y="458"/>
                    <a:pt x="297" y="458"/>
                    <a:pt x="297" y="458"/>
                  </a:cubicBezTo>
                  <a:cubicBezTo>
                    <a:pt x="298" y="458"/>
                    <a:pt x="298" y="458"/>
                    <a:pt x="298" y="458"/>
                  </a:cubicBezTo>
                  <a:cubicBezTo>
                    <a:pt x="298" y="457"/>
                    <a:pt x="298" y="457"/>
                    <a:pt x="298" y="457"/>
                  </a:cubicBezTo>
                  <a:cubicBezTo>
                    <a:pt x="296" y="456"/>
                    <a:pt x="296" y="456"/>
                    <a:pt x="296" y="456"/>
                  </a:cubicBezTo>
                  <a:cubicBezTo>
                    <a:pt x="296" y="455"/>
                    <a:pt x="296" y="455"/>
                    <a:pt x="296" y="455"/>
                  </a:cubicBezTo>
                  <a:cubicBezTo>
                    <a:pt x="297" y="455"/>
                    <a:pt x="297" y="455"/>
                    <a:pt x="297" y="455"/>
                  </a:cubicBezTo>
                  <a:cubicBezTo>
                    <a:pt x="299" y="455"/>
                    <a:pt x="299" y="455"/>
                    <a:pt x="299" y="455"/>
                  </a:cubicBezTo>
                  <a:cubicBezTo>
                    <a:pt x="299" y="457"/>
                    <a:pt x="299" y="457"/>
                    <a:pt x="299" y="457"/>
                  </a:cubicBezTo>
                  <a:cubicBezTo>
                    <a:pt x="300" y="458"/>
                    <a:pt x="300" y="458"/>
                    <a:pt x="300" y="458"/>
                  </a:cubicBezTo>
                  <a:cubicBezTo>
                    <a:pt x="301" y="457"/>
                    <a:pt x="301" y="457"/>
                    <a:pt x="301" y="457"/>
                  </a:cubicBezTo>
                  <a:cubicBezTo>
                    <a:pt x="300" y="456"/>
                    <a:pt x="300" y="456"/>
                    <a:pt x="300" y="456"/>
                  </a:cubicBezTo>
                  <a:cubicBezTo>
                    <a:pt x="300" y="455"/>
                    <a:pt x="300" y="455"/>
                    <a:pt x="300" y="455"/>
                  </a:cubicBezTo>
                  <a:cubicBezTo>
                    <a:pt x="301" y="455"/>
                    <a:pt x="301" y="455"/>
                    <a:pt x="301" y="455"/>
                  </a:cubicBezTo>
                  <a:cubicBezTo>
                    <a:pt x="301" y="454"/>
                    <a:pt x="301" y="454"/>
                    <a:pt x="301" y="454"/>
                  </a:cubicBezTo>
                  <a:cubicBezTo>
                    <a:pt x="301" y="453"/>
                    <a:pt x="301" y="453"/>
                    <a:pt x="301" y="453"/>
                  </a:cubicBezTo>
                  <a:cubicBezTo>
                    <a:pt x="302" y="452"/>
                    <a:pt x="302" y="452"/>
                    <a:pt x="302" y="452"/>
                  </a:cubicBezTo>
                  <a:cubicBezTo>
                    <a:pt x="302" y="452"/>
                    <a:pt x="302" y="452"/>
                    <a:pt x="302" y="452"/>
                  </a:cubicBezTo>
                  <a:cubicBezTo>
                    <a:pt x="303" y="454"/>
                    <a:pt x="303" y="454"/>
                    <a:pt x="303" y="454"/>
                  </a:cubicBezTo>
                  <a:cubicBezTo>
                    <a:pt x="305" y="455"/>
                    <a:pt x="305" y="455"/>
                    <a:pt x="305" y="455"/>
                  </a:cubicBezTo>
                  <a:cubicBezTo>
                    <a:pt x="305" y="455"/>
                    <a:pt x="305" y="455"/>
                    <a:pt x="305" y="455"/>
                  </a:cubicBezTo>
                  <a:cubicBezTo>
                    <a:pt x="306" y="454"/>
                    <a:pt x="306" y="454"/>
                    <a:pt x="306" y="454"/>
                  </a:cubicBezTo>
                  <a:cubicBezTo>
                    <a:pt x="306" y="454"/>
                    <a:pt x="306" y="454"/>
                    <a:pt x="306" y="454"/>
                  </a:cubicBezTo>
                  <a:cubicBezTo>
                    <a:pt x="307" y="454"/>
                    <a:pt x="307" y="454"/>
                    <a:pt x="307" y="454"/>
                  </a:cubicBezTo>
                  <a:cubicBezTo>
                    <a:pt x="307" y="453"/>
                    <a:pt x="307" y="453"/>
                    <a:pt x="307" y="453"/>
                  </a:cubicBezTo>
                  <a:cubicBezTo>
                    <a:pt x="311" y="452"/>
                    <a:pt x="311" y="452"/>
                    <a:pt x="311" y="452"/>
                  </a:cubicBezTo>
                  <a:cubicBezTo>
                    <a:pt x="312" y="451"/>
                    <a:pt x="312" y="451"/>
                    <a:pt x="312" y="451"/>
                  </a:cubicBezTo>
                  <a:cubicBezTo>
                    <a:pt x="313" y="452"/>
                    <a:pt x="313" y="452"/>
                    <a:pt x="313" y="452"/>
                  </a:cubicBezTo>
                  <a:cubicBezTo>
                    <a:pt x="313" y="450"/>
                    <a:pt x="313" y="450"/>
                    <a:pt x="313" y="450"/>
                  </a:cubicBezTo>
                  <a:cubicBezTo>
                    <a:pt x="314" y="451"/>
                    <a:pt x="314" y="451"/>
                    <a:pt x="314" y="451"/>
                  </a:cubicBezTo>
                  <a:cubicBezTo>
                    <a:pt x="315" y="451"/>
                    <a:pt x="315" y="451"/>
                    <a:pt x="315" y="451"/>
                  </a:cubicBezTo>
                  <a:cubicBezTo>
                    <a:pt x="315" y="449"/>
                    <a:pt x="315" y="449"/>
                    <a:pt x="315" y="449"/>
                  </a:cubicBezTo>
                  <a:cubicBezTo>
                    <a:pt x="316" y="450"/>
                    <a:pt x="316" y="450"/>
                    <a:pt x="316" y="450"/>
                  </a:cubicBezTo>
                  <a:cubicBezTo>
                    <a:pt x="317" y="451"/>
                    <a:pt x="317" y="451"/>
                    <a:pt x="317" y="451"/>
                  </a:cubicBezTo>
                  <a:cubicBezTo>
                    <a:pt x="317" y="451"/>
                    <a:pt x="317" y="451"/>
                    <a:pt x="317" y="451"/>
                  </a:cubicBezTo>
                  <a:cubicBezTo>
                    <a:pt x="317" y="450"/>
                    <a:pt x="317" y="450"/>
                    <a:pt x="317" y="450"/>
                  </a:cubicBezTo>
                  <a:cubicBezTo>
                    <a:pt x="319" y="449"/>
                    <a:pt x="319" y="449"/>
                    <a:pt x="319" y="449"/>
                  </a:cubicBezTo>
                  <a:cubicBezTo>
                    <a:pt x="320" y="450"/>
                    <a:pt x="320" y="450"/>
                    <a:pt x="320" y="450"/>
                  </a:cubicBezTo>
                  <a:cubicBezTo>
                    <a:pt x="320" y="450"/>
                    <a:pt x="320" y="450"/>
                    <a:pt x="320" y="450"/>
                  </a:cubicBezTo>
                  <a:cubicBezTo>
                    <a:pt x="320" y="449"/>
                    <a:pt x="320" y="449"/>
                    <a:pt x="320" y="449"/>
                  </a:cubicBezTo>
                  <a:cubicBezTo>
                    <a:pt x="321" y="448"/>
                    <a:pt x="321" y="448"/>
                    <a:pt x="321" y="448"/>
                  </a:cubicBezTo>
                  <a:cubicBezTo>
                    <a:pt x="322" y="448"/>
                    <a:pt x="322" y="448"/>
                    <a:pt x="322" y="448"/>
                  </a:cubicBezTo>
                  <a:cubicBezTo>
                    <a:pt x="322" y="449"/>
                    <a:pt x="322" y="449"/>
                    <a:pt x="322" y="449"/>
                  </a:cubicBezTo>
                  <a:cubicBezTo>
                    <a:pt x="323" y="447"/>
                    <a:pt x="323" y="447"/>
                    <a:pt x="323" y="447"/>
                  </a:cubicBezTo>
                  <a:cubicBezTo>
                    <a:pt x="323" y="447"/>
                    <a:pt x="323" y="447"/>
                    <a:pt x="323" y="447"/>
                  </a:cubicBezTo>
                  <a:cubicBezTo>
                    <a:pt x="325" y="446"/>
                    <a:pt x="325" y="446"/>
                    <a:pt x="325" y="446"/>
                  </a:cubicBezTo>
                  <a:cubicBezTo>
                    <a:pt x="325" y="447"/>
                    <a:pt x="325" y="447"/>
                    <a:pt x="325" y="447"/>
                  </a:cubicBezTo>
                  <a:cubicBezTo>
                    <a:pt x="325" y="447"/>
                    <a:pt x="325" y="447"/>
                    <a:pt x="325" y="447"/>
                  </a:cubicBezTo>
                  <a:cubicBezTo>
                    <a:pt x="327" y="447"/>
                    <a:pt x="327" y="447"/>
                    <a:pt x="327" y="447"/>
                  </a:cubicBezTo>
                  <a:cubicBezTo>
                    <a:pt x="327" y="446"/>
                    <a:pt x="327" y="446"/>
                    <a:pt x="327" y="446"/>
                  </a:cubicBezTo>
                  <a:cubicBezTo>
                    <a:pt x="327" y="445"/>
                    <a:pt x="327" y="445"/>
                    <a:pt x="327" y="445"/>
                  </a:cubicBezTo>
                  <a:cubicBezTo>
                    <a:pt x="330" y="445"/>
                    <a:pt x="330" y="445"/>
                    <a:pt x="330" y="445"/>
                  </a:cubicBezTo>
                  <a:cubicBezTo>
                    <a:pt x="330" y="444"/>
                    <a:pt x="330" y="444"/>
                    <a:pt x="330" y="444"/>
                  </a:cubicBezTo>
                  <a:cubicBezTo>
                    <a:pt x="330" y="443"/>
                    <a:pt x="330" y="443"/>
                    <a:pt x="330" y="443"/>
                  </a:cubicBezTo>
                  <a:cubicBezTo>
                    <a:pt x="331" y="443"/>
                    <a:pt x="331" y="443"/>
                    <a:pt x="331" y="443"/>
                  </a:cubicBezTo>
                  <a:cubicBezTo>
                    <a:pt x="332" y="441"/>
                    <a:pt x="332" y="441"/>
                    <a:pt x="332" y="441"/>
                  </a:cubicBezTo>
                  <a:cubicBezTo>
                    <a:pt x="333" y="441"/>
                    <a:pt x="333" y="441"/>
                    <a:pt x="333" y="441"/>
                  </a:cubicBezTo>
                  <a:cubicBezTo>
                    <a:pt x="332" y="441"/>
                    <a:pt x="332" y="441"/>
                    <a:pt x="332" y="441"/>
                  </a:cubicBezTo>
                  <a:cubicBezTo>
                    <a:pt x="332" y="440"/>
                    <a:pt x="332" y="440"/>
                    <a:pt x="332" y="440"/>
                  </a:cubicBezTo>
                  <a:cubicBezTo>
                    <a:pt x="332" y="439"/>
                    <a:pt x="332" y="439"/>
                    <a:pt x="332" y="439"/>
                  </a:cubicBezTo>
                  <a:cubicBezTo>
                    <a:pt x="334" y="440"/>
                    <a:pt x="334" y="440"/>
                    <a:pt x="334" y="440"/>
                  </a:cubicBezTo>
                  <a:cubicBezTo>
                    <a:pt x="334" y="439"/>
                    <a:pt x="334" y="439"/>
                    <a:pt x="334" y="439"/>
                  </a:cubicBezTo>
                  <a:cubicBezTo>
                    <a:pt x="335" y="438"/>
                    <a:pt x="335" y="438"/>
                    <a:pt x="335" y="438"/>
                  </a:cubicBezTo>
                  <a:cubicBezTo>
                    <a:pt x="336" y="439"/>
                    <a:pt x="336" y="439"/>
                    <a:pt x="336" y="439"/>
                  </a:cubicBezTo>
                  <a:cubicBezTo>
                    <a:pt x="336" y="438"/>
                    <a:pt x="336" y="438"/>
                    <a:pt x="336" y="438"/>
                  </a:cubicBezTo>
                  <a:cubicBezTo>
                    <a:pt x="336" y="437"/>
                    <a:pt x="336" y="437"/>
                    <a:pt x="336" y="437"/>
                  </a:cubicBezTo>
                  <a:cubicBezTo>
                    <a:pt x="336" y="437"/>
                    <a:pt x="336" y="437"/>
                    <a:pt x="336" y="437"/>
                  </a:cubicBezTo>
                  <a:cubicBezTo>
                    <a:pt x="334" y="436"/>
                    <a:pt x="334" y="436"/>
                    <a:pt x="334" y="436"/>
                  </a:cubicBezTo>
                  <a:cubicBezTo>
                    <a:pt x="336" y="435"/>
                    <a:pt x="336" y="435"/>
                    <a:pt x="336" y="435"/>
                  </a:cubicBezTo>
                  <a:cubicBezTo>
                    <a:pt x="337" y="435"/>
                    <a:pt x="337" y="435"/>
                    <a:pt x="337" y="435"/>
                  </a:cubicBezTo>
                  <a:cubicBezTo>
                    <a:pt x="338" y="436"/>
                    <a:pt x="338" y="436"/>
                    <a:pt x="338" y="436"/>
                  </a:cubicBezTo>
                  <a:cubicBezTo>
                    <a:pt x="338" y="436"/>
                    <a:pt x="338" y="436"/>
                    <a:pt x="338" y="436"/>
                  </a:cubicBezTo>
                  <a:cubicBezTo>
                    <a:pt x="337" y="436"/>
                    <a:pt x="337" y="436"/>
                    <a:pt x="337" y="436"/>
                  </a:cubicBezTo>
                  <a:cubicBezTo>
                    <a:pt x="338" y="435"/>
                    <a:pt x="338" y="435"/>
                    <a:pt x="338" y="435"/>
                  </a:cubicBezTo>
                  <a:cubicBezTo>
                    <a:pt x="339" y="434"/>
                    <a:pt x="339" y="434"/>
                    <a:pt x="339" y="434"/>
                  </a:cubicBezTo>
                  <a:cubicBezTo>
                    <a:pt x="339" y="433"/>
                    <a:pt x="339" y="433"/>
                    <a:pt x="339" y="433"/>
                  </a:cubicBezTo>
                  <a:cubicBezTo>
                    <a:pt x="341" y="433"/>
                    <a:pt x="341" y="433"/>
                    <a:pt x="341" y="433"/>
                  </a:cubicBezTo>
                  <a:lnTo>
                    <a:pt x="341" y="43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3" name="Freeform 402"/>
            <p:cNvSpPr>
              <a:spLocks/>
            </p:cNvSpPr>
            <p:nvPr/>
          </p:nvSpPr>
          <p:spPr bwMode="auto">
            <a:xfrm>
              <a:off x="5191651" y="1468821"/>
              <a:ext cx="3887359" cy="2627373"/>
            </a:xfrm>
            <a:custGeom>
              <a:avLst/>
              <a:gdLst/>
              <a:ahLst/>
              <a:cxnLst>
                <a:cxn ang="0">
                  <a:pos x="1109" y="191"/>
                </a:cxn>
                <a:cxn ang="0">
                  <a:pos x="993" y="161"/>
                </a:cxn>
                <a:cxn ang="0">
                  <a:pos x="867" y="114"/>
                </a:cxn>
                <a:cxn ang="0">
                  <a:pos x="805" y="118"/>
                </a:cxn>
                <a:cxn ang="0">
                  <a:pos x="729" y="91"/>
                </a:cxn>
                <a:cxn ang="0">
                  <a:pos x="681" y="98"/>
                </a:cxn>
                <a:cxn ang="0">
                  <a:pos x="688" y="26"/>
                </a:cxn>
                <a:cxn ang="0">
                  <a:pos x="638" y="33"/>
                </a:cxn>
                <a:cxn ang="0">
                  <a:pos x="581" y="62"/>
                </a:cxn>
                <a:cxn ang="0">
                  <a:pos x="547" y="117"/>
                </a:cxn>
                <a:cxn ang="0">
                  <a:pos x="508" y="108"/>
                </a:cxn>
                <a:cxn ang="0">
                  <a:pos x="485" y="205"/>
                </a:cxn>
                <a:cxn ang="0">
                  <a:pos x="471" y="166"/>
                </a:cxn>
                <a:cxn ang="0">
                  <a:pos x="387" y="179"/>
                </a:cxn>
                <a:cxn ang="0">
                  <a:pos x="300" y="228"/>
                </a:cxn>
                <a:cxn ang="0">
                  <a:pos x="290" y="168"/>
                </a:cxn>
                <a:cxn ang="0">
                  <a:pos x="250" y="149"/>
                </a:cxn>
                <a:cxn ang="0">
                  <a:pos x="211" y="159"/>
                </a:cxn>
                <a:cxn ang="0">
                  <a:pos x="178" y="193"/>
                </a:cxn>
                <a:cxn ang="0">
                  <a:pos x="157" y="244"/>
                </a:cxn>
                <a:cxn ang="0">
                  <a:pos x="126" y="276"/>
                </a:cxn>
                <a:cxn ang="0">
                  <a:pos x="132" y="293"/>
                </a:cxn>
                <a:cxn ang="0">
                  <a:pos x="167" y="335"/>
                </a:cxn>
                <a:cxn ang="0">
                  <a:pos x="188" y="286"/>
                </a:cxn>
                <a:cxn ang="0">
                  <a:pos x="222" y="216"/>
                </a:cxn>
                <a:cxn ang="0">
                  <a:pos x="237" y="284"/>
                </a:cxn>
                <a:cxn ang="0">
                  <a:pos x="212" y="328"/>
                </a:cxn>
                <a:cxn ang="0">
                  <a:pos x="149" y="335"/>
                </a:cxn>
                <a:cxn ang="0">
                  <a:pos x="126" y="359"/>
                </a:cxn>
                <a:cxn ang="0">
                  <a:pos x="75" y="402"/>
                </a:cxn>
                <a:cxn ang="0">
                  <a:pos x="77" y="485"/>
                </a:cxn>
                <a:cxn ang="0">
                  <a:pos x="184" y="473"/>
                </a:cxn>
                <a:cxn ang="0">
                  <a:pos x="195" y="442"/>
                </a:cxn>
                <a:cxn ang="0">
                  <a:pos x="241" y="459"/>
                </a:cxn>
                <a:cxn ang="0">
                  <a:pos x="289" y="426"/>
                </a:cxn>
                <a:cxn ang="0">
                  <a:pos x="299" y="423"/>
                </a:cxn>
                <a:cxn ang="0">
                  <a:pos x="244" y="475"/>
                </a:cxn>
                <a:cxn ang="0">
                  <a:pos x="271" y="520"/>
                </a:cxn>
                <a:cxn ang="0">
                  <a:pos x="145" y="484"/>
                </a:cxn>
                <a:cxn ang="0">
                  <a:pos x="1" y="620"/>
                </a:cxn>
                <a:cxn ang="0">
                  <a:pos x="50" y="677"/>
                </a:cxn>
                <a:cxn ang="0">
                  <a:pos x="162" y="730"/>
                </a:cxn>
                <a:cxn ang="0">
                  <a:pos x="233" y="902"/>
                </a:cxn>
                <a:cxn ang="0">
                  <a:pos x="314" y="745"/>
                </a:cxn>
                <a:cxn ang="0">
                  <a:pos x="349" y="642"/>
                </a:cxn>
                <a:cxn ang="0">
                  <a:pos x="303" y="597"/>
                </a:cxn>
                <a:cxn ang="0">
                  <a:pos x="330" y="607"/>
                </a:cxn>
                <a:cxn ang="0">
                  <a:pos x="408" y="564"/>
                </a:cxn>
                <a:cxn ang="0">
                  <a:pos x="376" y="561"/>
                </a:cxn>
                <a:cxn ang="0">
                  <a:pos x="438" y="559"/>
                </a:cxn>
                <a:cxn ang="0">
                  <a:pos x="526" y="655"/>
                </a:cxn>
                <a:cxn ang="0">
                  <a:pos x="612" y="600"/>
                </a:cxn>
                <a:cxn ang="0">
                  <a:pos x="659" y="638"/>
                </a:cxn>
                <a:cxn ang="0">
                  <a:pos x="699" y="589"/>
                </a:cxn>
                <a:cxn ang="0">
                  <a:pos x="761" y="541"/>
                </a:cxn>
                <a:cxn ang="0">
                  <a:pos x="743" y="469"/>
                </a:cxn>
                <a:cxn ang="0">
                  <a:pos x="789" y="499"/>
                </a:cxn>
                <a:cxn ang="0">
                  <a:pos x="868" y="372"/>
                </a:cxn>
                <a:cxn ang="0">
                  <a:pos x="905" y="296"/>
                </a:cxn>
                <a:cxn ang="0">
                  <a:pos x="989" y="269"/>
                </a:cxn>
                <a:cxn ang="0">
                  <a:pos x="990" y="315"/>
                </a:cxn>
                <a:cxn ang="0">
                  <a:pos x="1048" y="269"/>
                </a:cxn>
                <a:cxn ang="0">
                  <a:pos x="1090" y="215"/>
                </a:cxn>
              </a:cxnLst>
              <a:rect l="0" t="0" r="r" b="b"/>
              <a:pathLst>
                <a:path w="1141" h="905">
                  <a:moveTo>
                    <a:pt x="1125" y="229"/>
                  </a:moveTo>
                  <a:lnTo>
                    <a:pt x="1126" y="229"/>
                  </a:lnTo>
                  <a:lnTo>
                    <a:pt x="1128" y="228"/>
                  </a:lnTo>
                  <a:lnTo>
                    <a:pt x="1126" y="226"/>
                  </a:lnTo>
                  <a:lnTo>
                    <a:pt x="1125" y="226"/>
                  </a:lnTo>
                  <a:lnTo>
                    <a:pt x="1124" y="225"/>
                  </a:lnTo>
                  <a:lnTo>
                    <a:pt x="1127" y="225"/>
                  </a:lnTo>
                  <a:lnTo>
                    <a:pt x="1127" y="224"/>
                  </a:lnTo>
                  <a:lnTo>
                    <a:pt x="1127" y="222"/>
                  </a:lnTo>
                  <a:lnTo>
                    <a:pt x="1128" y="222"/>
                  </a:lnTo>
                  <a:lnTo>
                    <a:pt x="1130" y="222"/>
                  </a:lnTo>
                  <a:lnTo>
                    <a:pt x="1133" y="222"/>
                  </a:lnTo>
                  <a:lnTo>
                    <a:pt x="1133" y="222"/>
                  </a:lnTo>
                  <a:lnTo>
                    <a:pt x="1133" y="221"/>
                  </a:lnTo>
                  <a:lnTo>
                    <a:pt x="1131" y="219"/>
                  </a:lnTo>
                  <a:lnTo>
                    <a:pt x="1131" y="218"/>
                  </a:lnTo>
                  <a:lnTo>
                    <a:pt x="1131" y="217"/>
                  </a:lnTo>
                  <a:lnTo>
                    <a:pt x="1132" y="218"/>
                  </a:lnTo>
                  <a:lnTo>
                    <a:pt x="1134" y="219"/>
                  </a:lnTo>
                  <a:lnTo>
                    <a:pt x="1134" y="220"/>
                  </a:lnTo>
                  <a:lnTo>
                    <a:pt x="1135" y="220"/>
                  </a:lnTo>
                  <a:lnTo>
                    <a:pt x="1135" y="219"/>
                  </a:lnTo>
                  <a:lnTo>
                    <a:pt x="1135" y="218"/>
                  </a:lnTo>
                  <a:lnTo>
                    <a:pt x="1136" y="216"/>
                  </a:lnTo>
                  <a:lnTo>
                    <a:pt x="1137" y="215"/>
                  </a:lnTo>
                  <a:lnTo>
                    <a:pt x="1138" y="215"/>
                  </a:lnTo>
                  <a:lnTo>
                    <a:pt x="1139" y="215"/>
                  </a:lnTo>
                  <a:lnTo>
                    <a:pt x="1140" y="215"/>
                  </a:lnTo>
                  <a:lnTo>
                    <a:pt x="1141" y="214"/>
                  </a:lnTo>
                  <a:lnTo>
                    <a:pt x="1139" y="213"/>
                  </a:lnTo>
                  <a:lnTo>
                    <a:pt x="1139" y="214"/>
                  </a:lnTo>
                  <a:lnTo>
                    <a:pt x="1139" y="213"/>
                  </a:lnTo>
                  <a:lnTo>
                    <a:pt x="1138" y="213"/>
                  </a:lnTo>
                  <a:lnTo>
                    <a:pt x="1138" y="212"/>
                  </a:lnTo>
                  <a:lnTo>
                    <a:pt x="1137" y="211"/>
                  </a:lnTo>
                  <a:lnTo>
                    <a:pt x="1135" y="212"/>
                  </a:lnTo>
                  <a:lnTo>
                    <a:pt x="1135" y="211"/>
                  </a:lnTo>
                  <a:lnTo>
                    <a:pt x="1136" y="211"/>
                  </a:lnTo>
                  <a:lnTo>
                    <a:pt x="1136" y="211"/>
                  </a:lnTo>
                  <a:lnTo>
                    <a:pt x="1134" y="209"/>
                  </a:lnTo>
                  <a:lnTo>
                    <a:pt x="1133" y="207"/>
                  </a:lnTo>
                  <a:lnTo>
                    <a:pt x="1131" y="207"/>
                  </a:lnTo>
                  <a:lnTo>
                    <a:pt x="1131" y="205"/>
                  </a:lnTo>
                  <a:lnTo>
                    <a:pt x="1131" y="204"/>
                  </a:lnTo>
                  <a:lnTo>
                    <a:pt x="1130" y="204"/>
                  </a:lnTo>
                  <a:lnTo>
                    <a:pt x="1129" y="202"/>
                  </a:lnTo>
                  <a:lnTo>
                    <a:pt x="1124" y="201"/>
                  </a:lnTo>
                  <a:lnTo>
                    <a:pt x="1124" y="201"/>
                  </a:lnTo>
                  <a:lnTo>
                    <a:pt x="1125" y="202"/>
                  </a:lnTo>
                  <a:lnTo>
                    <a:pt x="1125" y="203"/>
                  </a:lnTo>
                  <a:lnTo>
                    <a:pt x="1124" y="203"/>
                  </a:lnTo>
                  <a:lnTo>
                    <a:pt x="1123" y="203"/>
                  </a:lnTo>
                  <a:lnTo>
                    <a:pt x="1121" y="201"/>
                  </a:lnTo>
                  <a:lnTo>
                    <a:pt x="1121" y="203"/>
                  </a:lnTo>
                  <a:lnTo>
                    <a:pt x="1121" y="204"/>
                  </a:lnTo>
                  <a:lnTo>
                    <a:pt x="1120" y="204"/>
                  </a:lnTo>
                  <a:lnTo>
                    <a:pt x="1120" y="203"/>
                  </a:lnTo>
                  <a:lnTo>
                    <a:pt x="1120" y="202"/>
                  </a:lnTo>
                  <a:lnTo>
                    <a:pt x="1120" y="201"/>
                  </a:lnTo>
                  <a:lnTo>
                    <a:pt x="1120" y="200"/>
                  </a:lnTo>
                  <a:lnTo>
                    <a:pt x="1120" y="200"/>
                  </a:lnTo>
                  <a:lnTo>
                    <a:pt x="1119" y="200"/>
                  </a:lnTo>
                  <a:lnTo>
                    <a:pt x="1119" y="200"/>
                  </a:lnTo>
                  <a:lnTo>
                    <a:pt x="1118" y="199"/>
                  </a:lnTo>
                  <a:lnTo>
                    <a:pt x="1118" y="200"/>
                  </a:lnTo>
                  <a:lnTo>
                    <a:pt x="1118" y="201"/>
                  </a:lnTo>
                  <a:lnTo>
                    <a:pt x="1117" y="201"/>
                  </a:lnTo>
                  <a:lnTo>
                    <a:pt x="1117" y="200"/>
                  </a:lnTo>
                  <a:lnTo>
                    <a:pt x="1116" y="200"/>
                  </a:lnTo>
                  <a:lnTo>
                    <a:pt x="1115" y="200"/>
                  </a:lnTo>
                  <a:lnTo>
                    <a:pt x="1113" y="200"/>
                  </a:lnTo>
                  <a:lnTo>
                    <a:pt x="1114" y="201"/>
                  </a:lnTo>
                  <a:lnTo>
                    <a:pt x="1114" y="200"/>
                  </a:lnTo>
                  <a:lnTo>
                    <a:pt x="1116" y="200"/>
                  </a:lnTo>
                  <a:lnTo>
                    <a:pt x="1116" y="200"/>
                  </a:lnTo>
                  <a:lnTo>
                    <a:pt x="1115" y="201"/>
                  </a:lnTo>
                  <a:lnTo>
                    <a:pt x="1117" y="201"/>
                  </a:lnTo>
                  <a:lnTo>
                    <a:pt x="1116" y="207"/>
                  </a:lnTo>
                  <a:lnTo>
                    <a:pt x="1117" y="207"/>
                  </a:lnTo>
                  <a:lnTo>
                    <a:pt x="1117" y="206"/>
                  </a:lnTo>
                  <a:lnTo>
                    <a:pt x="1117" y="207"/>
                  </a:lnTo>
                  <a:lnTo>
                    <a:pt x="1118" y="207"/>
                  </a:lnTo>
                  <a:lnTo>
                    <a:pt x="1118" y="210"/>
                  </a:lnTo>
                  <a:lnTo>
                    <a:pt x="1117" y="210"/>
                  </a:lnTo>
                  <a:lnTo>
                    <a:pt x="1117" y="211"/>
                  </a:lnTo>
                  <a:lnTo>
                    <a:pt x="1117" y="210"/>
                  </a:lnTo>
                  <a:lnTo>
                    <a:pt x="1117" y="209"/>
                  </a:lnTo>
                  <a:lnTo>
                    <a:pt x="1117" y="207"/>
                  </a:lnTo>
                  <a:lnTo>
                    <a:pt x="1116" y="207"/>
                  </a:lnTo>
                  <a:lnTo>
                    <a:pt x="1115" y="207"/>
                  </a:lnTo>
                  <a:lnTo>
                    <a:pt x="1114" y="207"/>
                  </a:lnTo>
                  <a:lnTo>
                    <a:pt x="1114" y="206"/>
                  </a:lnTo>
                  <a:lnTo>
                    <a:pt x="1113" y="205"/>
                  </a:lnTo>
                  <a:lnTo>
                    <a:pt x="1113" y="204"/>
                  </a:lnTo>
                  <a:lnTo>
                    <a:pt x="1113" y="203"/>
                  </a:lnTo>
                  <a:lnTo>
                    <a:pt x="1112" y="196"/>
                  </a:lnTo>
                  <a:lnTo>
                    <a:pt x="1111" y="196"/>
                  </a:lnTo>
                  <a:lnTo>
                    <a:pt x="1111" y="195"/>
                  </a:lnTo>
                  <a:lnTo>
                    <a:pt x="1112" y="196"/>
                  </a:lnTo>
                  <a:lnTo>
                    <a:pt x="1112" y="196"/>
                  </a:lnTo>
                  <a:lnTo>
                    <a:pt x="1113" y="196"/>
                  </a:lnTo>
                  <a:lnTo>
                    <a:pt x="1112" y="196"/>
                  </a:lnTo>
                  <a:lnTo>
                    <a:pt x="1109" y="193"/>
                  </a:lnTo>
                  <a:lnTo>
                    <a:pt x="1109" y="193"/>
                  </a:lnTo>
                  <a:lnTo>
                    <a:pt x="1109" y="191"/>
                  </a:lnTo>
                  <a:lnTo>
                    <a:pt x="1106" y="190"/>
                  </a:lnTo>
                  <a:lnTo>
                    <a:pt x="1106" y="190"/>
                  </a:lnTo>
                  <a:lnTo>
                    <a:pt x="1108" y="193"/>
                  </a:lnTo>
                  <a:lnTo>
                    <a:pt x="1108" y="193"/>
                  </a:lnTo>
                  <a:lnTo>
                    <a:pt x="1109" y="194"/>
                  </a:lnTo>
                  <a:lnTo>
                    <a:pt x="1109" y="195"/>
                  </a:lnTo>
                  <a:lnTo>
                    <a:pt x="1105" y="193"/>
                  </a:lnTo>
                  <a:lnTo>
                    <a:pt x="1104" y="192"/>
                  </a:lnTo>
                  <a:lnTo>
                    <a:pt x="1103" y="191"/>
                  </a:lnTo>
                  <a:lnTo>
                    <a:pt x="1104" y="191"/>
                  </a:lnTo>
                  <a:lnTo>
                    <a:pt x="1105" y="190"/>
                  </a:lnTo>
                  <a:lnTo>
                    <a:pt x="1105" y="189"/>
                  </a:lnTo>
                  <a:lnTo>
                    <a:pt x="1105" y="189"/>
                  </a:lnTo>
                  <a:lnTo>
                    <a:pt x="1103" y="189"/>
                  </a:lnTo>
                  <a:lnTo>
                    <a:pt x="1102" y="189"/>
                  </a:lnTo>
                  <a:lnTo>
                    <a:pt x="1101" y="188"/>
                  </a:lnTo>
                  <a:lnTo>
                    <a:pt x="1100" y="188"/>
                  </a:lnTo>
                  <a:lnTo>
                    <a:pt x="1100" y="187"/>
                  </a:lnTo>
                  <a:lnTo>
                    <a:pt x="1101" y="187"/>
                  </a:lnTo>
                  <a:lnTo>
                    <a:pt x="1101" y="186"/>
                  </a:lnTo>
                  <a:lnTo>
                    <a:pt x="1100" y="185"/>
                  </a:lnTo>
                  <a:lnTo>
                    <a:pt x="1099" y="185"/>
                  </a:lnTo>
                  <a:lnTo>
                    <a:pt x="1099" y="185"/>
                  </a:lnTo>
                  <a:lnTo>
                    <a:pt x="1099" y="183"/>
                  </a:lnTo>
                  <a:lnTo>
                    <a:pt x="1098" y="184"/>
                  </a:lnTo>
                  <a:lnTo>
                    <a:pt x="1097" y="183"/>
                  </a:lnTo>
                  <a:lnTo>
                    <a:pt x="1096" y="182"/>
                  </a:lnTo>
                  <a:lnTo>
                    <a:pt x="1095" y="183"/>
                  </a:lnTo>
                  <a:lnTo>
                    <a:pt x="1094" y="182"/>
                  </a:lnTo>
                  <a:lnTo>
                    <a:pt x="1095" y="182"/>
                  </a:lnTo>
                  <a:lnTo>
                    <a:pt x="1095" y="182"/>
                  </a:lnTo>
                  <a:lnTo>
                    <a:pt x="1094" y="180"/>
                  </a:lnTo>
                  <a:lnTo>
                    <a:pt x="1092" y="179"/>
                  </a:lnTo>
                  <a:lnTo>
                    <a:pt x="1094" y="181"/>
                  </a:lnTo>
                  <a:lnTo>
                    <a:pt x="1092" y="180"/>
                  </a:lnTo>
                  <a:lnTo>
                    <a:pt x="1091" y="180"/>
                  </a:lnTo>
                  <a:lnTo>
                    <a:pt x="1091" y="179"/>
                  </a:lnTo>
                  <a:lnTo>
                    <a:pt x="1090" y="175"/>
                  </a:lnTo>
                  <a:lnTo>
                    <a:pt x="1089" y="175"/>
                  </a:lnTo>
                  <a:lnTo>
                    <a:pt x="1087" y="175"/>
                  </a:lnTo>
                  <a:lnTo>
                    <a:pt x="1086" y="174"/>
                  </a:lnTo>
                  <a:lnTo>
                    <a:pt x="1084" y="174"/>
                  </a:lnTo>
                  <a:lnTo>
                    <a:pt x="1084" y="173"/>
                  </a:lnTo>
                  <a:lnTo>
                    <a:pt x="1084" y="173"/>
                  </a:lnTo>
                  <a:lnTo>
                    <a:pt x="1077" y="167"/>
                  </a:lnTo>
                  <a:lnTo>
                    <a:pt x="1075" y="166"/>
                  </a:lnTo>
                  <a:lnTo>
                    <a:pt x="1075" y="165"/>
                  </a:lnTo>
                  <a:lnTo>
                    <a:pt x="1074" y="166"/>
                  </a:lnTo>
                  <a:lnTo>
                    <a:pt x="1070" y="164"/>
                  </a:lnTo>
                  <a:lnTo>
                    <a:pt x="1069" y="162"/>
                  </a:lnTo>
                  <a:lnTo>
                    <a:pt x="1068" y="162"/>
                  </a:lnTo>
                  <a:lnTo>
                    <a:pt x="1065" y="161"/>
                  </a:lnTo>
                  <a:lnTo>
                    <a:pt x="1062" y="158"/>
                  </a:lnTo>
                  <a:lnTo>
                    <a:pt x="1055" y="158"/>
                  </a:lnTo>
                  <a:lnTo>
                    <a:pt x="1055" y="159"/>
                  </a:lnTo>
                  <a:lnTo>
                    <a:pt x="1054" y="159"/>
                  </a:lnTo>
                  <a:lnTo>
                    <a:pt x="1053" y="158"/>
                  </a:lnTo>
                  <a:lnTo>
                    <a:pt x="1051" y="158"/>
                  </a:lnTo>
                  <a:lnTo>
                    <a:pt x="1050" y="158"/>
                  </a:lnTo>
                  <a:lnTo>
                    <a:pt x="1048" y="158"/>
                  </a:lnTo>
                  <a:lnTo>
                    <a:pt x="1046" y="159"/>
                  </a:lnTo>
                  <a:lnTo>
                    <a:pt x="1044" y="158"/>
                  </a:lnTo>
                  <a:lnTo>
                    <a:pt x="1042" y="156"/>
                  </a:lnTo>
                  <a:lnTo>
                    <a:pt x="1041" y="157"/>
                  </a:lnTo>
                  <a:lnTo>
                    <a:pt x="1032" y="155"/>
                  </a:lnTo>
                  <a:lnTo>
                    <a:pt x="1031" y="156"/>
                  </a:lnTo>
                  <a:lnTo>
                    <a:pt x="1031" y="157"/>
                  </a:lnTo>
                  <a:lnTo>
                    <a:pt x="1031" y="158"/>
                  </a:lnTo>
                  <a:lnTo>
                    <a:pt x="1031" y="160"/>
                  </a:lnTo>
                  <a:lnTo>
                    <a:pt x="1030" y="161"/>
                  </a:lnTo>
                  <a:lnTo>
                    <a:pt x="1029" y="162"/>
                  </a:lnTo>
                  <a:lnTo>
                    <a:pt x="1032" y="163"/>
                  </a:lnTo>
                  <a:lnTo>
                    <a:pt x="1033" y="167"/>
                  </a:lnTo>
                  <a:lnTo>
                    <a:pt x="1033" y="167"/>
                  </a:lnTo>
                  <a:lnTo>
                    <a:pt x="1034" y="171"/>
                  </a:lnTo>
                  <a:lnTo>
                    <a:pt x="1031" y="174"/>
                  </a:lnTo>
                  <a:lnTo>
                    <a:pt x="1029" y="175"/>
                  </a:lnTo>
                  <a:lnTo>
                    <a:pt x="1026" y="175"/>
                  </a:lnTo>
                  <a:lnTo>
                    <a:pt x="1026" y="175"/>
                  </a:lnTo>
                  <a:lnTo>
                    <a:pt x="1025" y="171"/>
                  </a:lnTo>
                  <a:lnTo>
                    <a:pt x="1023" y="171"/>
                  </a:lnTo>
                  <a:lnTo>
                    <a:pt x="1023" y="170"/>
                  </a:lnTo>
                  <a:lnTo>
                    <a:pt x="1022" y="169"/>
                  </a:lnTo>
                  <a:lnTo>
                    <a:pt x="1019" y="169"/>
                  </a:lnTo>
                  <a:lnTo>
                    <a:pt x="1019" y="168"/>
                  </a:lnTo>
                  <a:lnTo>
                    <a:pt x="1019" y="163"/>
                  </a:lnTo>
                  <a:lnTo>
                    <a:pt x="1017" y="162"/>
                  </a:lnTo>
                  <a:lnTo>
                    <a:pt x="1017" y="161"/>
                  </a:lnTo>
                  <a:lnTo>
                    <a:pt x="1018" y="161"/>
                  </a:lnTo>
                  <a:lnTo>
                    <a:pt x="1018" y="160"/>
                  </a:lnTo>
                  <a:lnTo>
                    <a:pt x="1016" y="160"/>
                  </a:lnTo>
                  <a:lnTo>
                    <a:pt x="1015" y="160"/>
                  </a:lnTo>
                  <a:lnTo>
                    <a:pt x="1011" y="164"/>
                  </a:lnTo>
                  <a:lnTo>
                    <a:pt x="1011" y="164"/>
                  </a:lnTo>
                  <a:lnTo>
                    <a:pt x="1011" y="164"/>
                  </a:lnTo>
                  <a:lnTo>
                    <a:pt x="1008" y="164"/>
                  </a:lnTo>
                  <a:lnTo>
                    <a:pt x="1006" y="163"/>
                  </a:lnTo>
                  <a:lnTo>
                    <a:pt x="1003" y="163"/>
                  </a:lnTo>
                  <a:lnTo>
                    <a:pt x="1001" y="163"/>
                  </a:lnTo>
                  <a:lnTo>
                    <a:pt x="1001" y="164"/>
                  </a:lnTo>
                  <a:lnTo>
                    <a:pt x="1001" y="163"/>
                  </a:lnTo>
                  <a:lnTo>
                    <a:pt x="999" y="163"/>
                  </a:lnTo>
                  <a:lnTo>
                    <a:pt x="997" y="162"/>
                  </a:lnTo>
                  <a:lnTo>
                    <a:pt x="996" y="160"/>
                  </a:lnTo>
                  <a:lnTo>
                    <a:pt x="993" y="161"/>
                  </a:lnTo>
                  <a:lnTo>
                    <a:pt x="990" y="160"/>
                  </a:lnTo>
                  <a:lnTo>
                    <a:pt x="989" y="161"/>
                  </a:lnTo>
                  <a:lnTo>
                    <a:pt x="987" y="161"/>
                  </a:lnTo>
                  <a:lnTo>
                    <a:pt x="986" y="161"/>
                  </a:lnTo>
                  <a:lnTo>
                    <a:pt x="986" y="161"/>
                  </a:lnTo>
                  <a:lnTo>
                    <a:pt x="986" y="162"/>
                  </a:lnTo>
                  <a:lnTo>
                    <a:pt x="985" y="162"/>
                  </a:lnTo>
                  <a:lnTo>
                    <a:pt x="985" y="164"/>
                  </a:lnTo>
                  <a:lnTo>
                    <a:pt x="983" y="164"/>
                  </a:lnTo>
                  <a:lnTo>
                    <a:pt x="982" y="165"/>
                  </a:lnTo>
                  <a:lnTo>
                    <a:pt x="981" y="166"/>
                  </a:lnTo>
                  <a:lnTo>
                    <a:pt x="980" y="166"/>
                  </a:lnTo>
                  <a:lnTo>
                    <a:pt x="981" y="164"/>
                  </a:lnTo>
                  <a:lnTo>
                    <a:pt x="980" y="163"/>
                  </a:lnTo>
                  <a:lnTo>
                    <a:pt x="979" y="164"/>
                  </a:lnTo>
                  <a:lnTo>
                    <a:pt x="979" y="164"/>
                  </a:lnTo>
                  <a:lnTo>
                    <a:pt x="977" y="161"/>
                  </a:lnTo>
                  <a:lnTo>
                    <a:pt x="976" y="160"/>
                  </a:lnTo>
                  <a:lnTo>
                    <a:pt x="974" y="160"/>
                  </a:lnTo>
                  <a:lnTo>
                    <a:pt x="973" y="160"/>
                  </a:lnTo>
                  <a:lnTo>
                    <a:pt x="972" y="160"/>
                  </a:lnTo>
                  <a:lnTo>
                    <a:pt x="972" y="158"/>
                  </a:lnTo>
                  <a:lnTo>
                    <a:pt x="974" y="153"/>
                  </a:lnTo>
                  <a:lnTo>
                    <a:pt x="974" y="149"/>
                  </a:lnTo>
                  <a:lnTo>
                    <a:pt x="972" y="147"/>
                  </a:lnTo>
                  <a:lnTo>
                    <a:pt x="972" y="147"/>
                  </a:lnTo>
                  <a:lnTo>
                    <a:pt x="969" y="142"/>
                  </a:lnTo>
                  <a:lnTo>
                    <a:pt x="968" y="142"/>
                  </a:lnTo>
                  <a:lnTo>
                    <a:pt x="967" y="141"/>
                  </a:lnTo>
                  <a:lnTo>
                    <a:pt x="952" y="140"/>
                  </a:lnTo>
                  <a:lnTo>
                    <a:pt x="951" y="140"/>
                  </a:lnTo>
                  <a:lnTo>
                    <a:pt x="949" y="140"/>
                  </a:lnTo>
                  <a:lnTo>
                    <a:pt x="948" y="141"/>
                  </a:lnTo>
                  <a:lnTo>
                    <a:pt x="947" y="141"/>
                  </a:lnTo>
                  <a:lnTo>
                    <a:pt x="945" y="140"/>
                  </a:lnTo>
                  <a:lnTo>
                    <a:pt x="944" y="140"/>
                  </a:lnTo>
                  <a:lnTo>
                    <a:pt x="943" y="141"/>
                  </a:lnTo>
                  <a:lnTo>
                    <a:pt x="942" y="142"/>
                  </a:lnTo>
                  <a:lnTo>
                    <a:pt x="941" y="141"/>
                  </a:lnTo>
                  <a:lnTo>
                    <a:pt x="939" y="141"/>
                  </a:lnTo>
                  <a:lnTo>
                    <a:pt x="938" y="142"/>
                  </a:lnTo>
                  <a:lnTo>
                    <a:pt x="937" y="141"/>
                  </a:lnTo>
                  <a:lnTo>
                    <a:pt x="935" y="142"/>
                  </a:lnTo>
                  <a:lnTo>
                    <a:pt x="933" y="142"/>
                  </a:lnTo>
                  <a:lnTo>
                    <a:pt x="933" y="143"/>
                  </a:lnTo>
                  <a:lnTo>
                    <a:pt x="930" y="141"/>
                  </a:lnTo>
                  <a:lnTo>
                    <a:pt x="929" y="141"/>
                  </a:lnTo>
                  <a:lnTo>
                    <a:pt x="928" y="140"/>
                  </a:lnTo>
                  <a:lnTo>
                    <a:pt x="931" y="139"/>
                  </a:lnTo>
                  <a:lnTo>
                    <a:pt x="932" y="138"/>
                  </a:lnTo>
                  <a:lnTo>
                    <a:pt x="932" y="137"/>
                  </a:lnTo>
                  <a:lnTo>
                    <a:pt x="928" y="134"/>
                  </a:lnTo>
                  <a:lnTo>
                    <a:pt x="928" y="133"/>
                  </a:lnTo>
                  <a:lnTo>
                    <a:pt x="928" y="132"/>
                  </a:lnTo>
                  <a:lnTo>
                    <a:pt x="924" y="133"/>
                  </a:lnTo>
                  <a:lnTo>
                    <a:pt x="922" y="133"/>
                  </a:lnTo>
                  <a:lnTo>
                    <a:pt x="922" y="132"/>
                  </a:lnTo>
                  <a:lnTo>
                    <a:pt x="922" y="131"/>
                  </a:lnTo>
                  <a:lnTo>
                    <a:pt x="921" y="130"/>
                  </a:lnTo>
                  <a:lnTo>
                    <a:pt x="920" y="129"/>
                  </a:lnTo>
                  <a:lnTo>
                    <a:pt x="919" y="129"/>
                  </a:lnTo>
                  <a:lnTo>
                    <a:pt x="917" y="127"/>
                  </a:lnTo>
                  <a:lnTo>
                    <a:pt x="917" y="128"/>
                  </a:lnTo>
                  <a:lnTo>
                    <a:pt x="916" y="128"/>
                  </a:lnTo>
                  <a:lnTo>
                    <a:pt x="915" y="128"/>
                  </a:lnTo>
                  <a:lnTo>
                    <a:pt x="913" y="127"/>
                  </a:lnTo>
                  <a:lnTo>
                    <a:pt x="913" y="128"/>
                  </a:lnTo>
                  <a:lnTo>
                    <a:pt x="913" y="127"/>
                  </a:lnTo>
                  <a:lnTo>
                    <a:pt x="915" y="124"/>
                  </a:lnTo>
                  <a:lnTo>
                    <a:pt x="916" y="124"/>
                  </a:lnTo>
                  <a:lnTo>
                    <a:pt x="917" y="125"/>
                  </a:lnTo>
                  <a:lnTo>
                    <a:pt x="917" y="126"/>
                  </a:lnTo>
                  <a:lnTo>
                    <a:pt x="919" y="125"/>
                  </a:lnTo>
                  <a:lnTo>
                    <a:pt x="919" y="123"/>
                  </a:lnTo>
                  <a:lnTo>
                    <a:pt x="917" y="120"/>
                  </a:lnTo>
                  <a:lnTo>
                    <a:pt x="914" y="117"/>
                  </a:lnTo>
                  <a:lnTo>
                    <a:pt x="913" y="117"/>
                  </a:lnTo>
                  <a:lnTo>
                    <a:pt x="912" y="116"/>
                  </a:lnTo>
                  <a:lnTo>
                    <a:pt x="910" y="116"/>
                  </a:lnTo>
                  <a:lnTo>
                    <a:pt x="908" y="116"/>
                  </a:lnTo>
                  <a:lnTo>
                    <a:pt x="908" y="116"/>
                  </a:lnTo>
                  <a:lnTo>
                    <a:pt x="908" y="116"/>
                  </a:lnTo>
                  <a:lnTo>
                    <a:pt x="904" y="116"/>
                  </a:lnTo>
                  <a:lnTo>
                    <a:pt x="903" y="116"/>
                  </a:lnTo>
                  <a:lnTo>
                    <a:pt x="900" y="116"/>
                  </a:lnTo>
                  <a:lnTo>
                    <a:pt x="899" y="114"/>
                  </a:lnTo>
                  <a:lnTo>
                    <a:pt x="898" y="114"/>
                  </a:lnTo>
                  <a:lnTo>
                    <a:pt x="895" y="113"/>
                  </a:lnTo>
                  <a:lnTo>
                    <a:pt x="895" y="113"/>
                  </a:lnTo>
                  <a:lnTo>
                    <a:pt x="891" y="112"/>
                  </a:lnTo>
                  <a:lnTo>
                    <a:pt x="888" y="110"/>
                  </a:lnTo>
                  <a:lnTo>
                    <a:pt x="884" y="110"/>
                  </a:lnTo>
                  <a:lnTo>
                    <a:pt x="883" y="109"/>
                  </a:lnTo>
                  <a:lnTo>
                    <a:pt x="873" y="109"/>
                  </a:lnTo>
                  <a:lnTo>
                    <a:pt x="872" y="109"/>
                  </a:lnTo>
                  <a:lnTo>
                    <a:pt x="871" y="108"/>
                  </a:lnTo>
                  <a:lnTo>
                    <a:pt x="870" y="107"/>
                  </a:lnTo>
                  <a:lnTo>
                    <a:pt x="869" y="107"/>
                  </a:lnTo>
                  <a:lnTo>
                    <a:pt x="868" y="108"/>
                  </a:lnTo>
                  <a:lnTo>
                    <a:pt x="868" y="109"/>
                  </a:lnTo>
                  <a:lnTo>
                    <a:pt x="869" y="109"/>
                  </a:lnTo>
                  <a:lnTo>
                    <a:pt x="869" y="110"/>
                  </a:lnTo>
                  <a:lnTo>
                    <a:pt x="870" y="112"/>
                  </a:lnTo>
                  <a:lnTo>
                    <a:pt x="869" y="112"/>
                  </a:lnTo>
                  <a:lnTo>
                    <a:pt x="867" y="114"/>
                  </a:lnTo>
                  <a:lnTo>
                    <a:pt x="867" y="116"/>
                  </a:lnTo>
                  <a:lnTo>
                    <a:pt x="866" y="119"/>
                  </a:lnTo>
                  <a:lnTo>
                    <a:pt x="864" y="119"/>
                  </a:lnTo>
                  <a:lnTo>
                    <a:pt x="863" y="120"/>
                  </a:lnTo>
                  <a:lnTo>
                    <a:pt x="863" y="122"/>
                  </a:lnTo>
                  <a:lnTo>
                    <a:pt x="862" y="123"/>
                  </a:lnTo>
                  <a:lnTo>
                    <a:pt x="863" y="124"/>
                  </a:lnTo>
                  <a:lnTo>
                    <a:pt x="863" y="125"/>
                  </a:lnTo>
                  <a:lnTo>
                    <a:pt x="862" y="125"/>
                  </a:lnTo>
                  <a:lnTo>
                    <a:pt x="862" y="127"/>
                  </a:lnTo>
                  <a:lnTo>
                    <a:pt x="863" y="128"/>
                  </a:lnTo>
                  <a:lnTo>
                    <a:pt x="863" y="129"/>
                  </a:lnTo>
                  <a:lnTo>
                    <a:pt x="863" y="130"/>
                  </a:lnTo>
                  <a:lnTo>
                    <a:pt x="863" y="131"/>
                  </a:lnTo>
                  <a:lnTo>
                    <a:pt x="863" y="132"/>
                  </a:lnTo>
                  <a:lnTo>
                    <a:pt x="863" y="132"/>
                  </a:lnTo>
                  <a:lnTo>
                    <a:pt x="860" y="131"/>
                  </a:lnTo>
                  <a:lnTo>
                    <a:pt x="859" y="133"/>
                  </a:lnTo>
                  <a:lnTo>
                    <a:pt x="859" y="132"/>
                  </a:lnTo>
                  <a:lnTo>
                    <a:pt x="858" y="133"/>
                  </a:lnTo>
                  <a:lnTo>
                    <a:pt x="858" y="132"/>
                  </a:lnTo>
                  <a:lnTo>
                    <a:pt x="855" y="134"/>
                  </a:lnTo>
                  <a:lnTo>
                    <a:pt x="855" y="135"/>
                  </a:lnTo>
                  <a:lnTo>
                    <a:pt x="854" y="135"/>
                  </a:lnTo>
                  <a:lnTo>
                    <a:pt x="854" y="137"/>
                  </a:lnTo>
                  <a:lnTo>
                    <a:pt x="852" y="136"/>
                  </a:lnTo>
                  <a:lnTo>
                    <a:pt x="852" y="137"/>
                  </a:lnTo>
                  <a:lnTo>
                    <a:pt x="852" y="136"/>
                  </a:lnTo>
                  <a:lnTo>
                    <a:pt x="851" y="136"/>
                  </a:lnTo>
                  <a:lnTo>
                    <a:pt x="851" y="135"/>
                  </a:lnTo>
                  <a:lnTo>
                    <a:pt x="851" y="135"/>
                  </a:lnTo>
                  <a:lnTo>
                    <a:pt x="849" y="135"/>
                  </a:lnTo>
                  <a:lnTo>
                    <a:pt x="849" y="133"/>
                  </a:lnTo>
                  <a:lnTo>
                    <a:pt x="848" y="133"/>
                  </a:lnTo>
                  <a:lnTo>
                    <a:pt x="848" y="133"/>
                  </a:lnTo>
                  <a:lnTo>
                    <a:pt x="845" y="131"/>
                  </a:lnTo>
                  <a:lnTo>
                    <a:pt x="844" y="131"/>
                  </a:lnTo>
                  <a:lnTo>
                    <a:pt x="841" y="130"/>
                  </a:lnTo>
                  <a:lnTo>
                    <a:pt x="841" y="129"/>
                  </a:lnTo>
                  <a:lnTo>
                    <a:pt x="841" y="129"/>
                  </a:lnTo>
                  <a:lnTo>
                    <a:pt x="839" y="128"/>
                  </a:lnTo>
                  <a:lnTo>
                    <a:pt x="836" y="129"/>
                  </a:lnTo>
                  <a:lnTo>
                    <a:pt x="835" y="131"/>
                  </a:lnTo>
                  <a:lnTo>
                    <a:pt x="834" y="132"/>
                  </a:lnTo>
                  <a:lnTo>
                    <a:pt x="835" y="133"/>
                  </a:lnTo>
                  <a:lnTo>
                    <a:pt x="835" y="134"/>
                  </a:lnTo>
                  <a:lnTo>
                    <a:pt x="834" y="132"/>
                  </a:lnTo>
                  <a:lnTo>
                    <a:pt x="834" y="133"/>
                  </a:lnTo>
                  <a:lnTo>
                    <a:pt x="830" y="132"/>
                  </a:lnTo>
                  <a:lnTo>
                    <a:pt x="830" y="133"/>
                  </a:lnTo>
                  <a:lnTo>
                    <a:pt x="829" y="132"/>
                  </a:lnTo>
                  <a:lnTo>
                    <a:pt x="827" y="131"/>
                  </a:lnTo>
                  <a:lnTo>
                    <a:pt x="826" y="130"/>
                  </a:lnTo>
                  <a:lnTo>
                    <a:pt x="826" y="127"/>
                  </a:lnTo>
                  <a:lnTo>
                    <a:pt x="824" y="127"/>
                  </a:lnTo>
                  <a:lnTo>
                    <a:pt x="823" y="123"/>
                  </a:lnTo>
                  <a:lnTo>
                    <a:pt x="823" y="123"/>
                  </a:lnTo>
                  <a:lnTo>
                    <a:pt x="823" y="123"/>
                  </a:lnTo>
                  <a:lnTo>
                    <a:pt x="819" y="131"/>
                  </a:lnTo>
                  <a:lnTo>
                    <a:pt x="819" y="137"/>
                  </a:lnTo>
                  <a:lnTo>
                    <a:pt x="819" y="137"/>
                  </a:lnTo>
                  <a:lnTo>
                    <a:pt x="818" y="139"/>
                  </a:lnTo>
                  <a:lnTo>
                    <a:pt x="817" y="140"/>
                  </a:lnTo>
                  <a:lnTo>
                    <a:pt x="817" y="142"/>
                  </a:lnTo>
                  <a:lnTo>
                    <a:pt x="816" y="143"/>
                  </a:lnTo>
                  <a:lnTo>
                    <a:pt x="815" y="145"/>
                  </a:lnTo>
                  <a:lnTo>
                    <a:pt x="815" y="144"/>
                  </a:lnTo>
                  <a:lnTo>
                    <a:pt x="814" y="141"/>
                  </a:lnTo>
                  <a:lnTo>
                    <a:pt x="813" y="141"/>
                  </a:lnTo>
                  <a:lnTo>
                    <a:pt x="813" y="142"/>
                  </a:lnTo>
                  <a:lnTo>
                    <a:pt x="812" y="142"/>
                  </a:lnTo>
                  <a:lnTo>
                    <a:pt x="812" y="141"/>
                  </a:lnTo>
                  <a:lnTo>
                    <a:pt x="811" y="142"/>
                  </a:lnTo>
                  <a:lnTo>
                    <a:pt x="810" y="141"/>
                  </a:lnTo>
                  <a:lnTo>
                    <a:pt x="810" y="140"/>
                  </a:lnTo>
                  <a:lnTo>
                    <a:pt x="810" y="139"/>
                  </a:lnTo>
                  <a:lnTo>
                    <a:pt x="808" y="138"/>
                  </a:lnTo>
                  <a:lnTo>
                    <a:pt x="808" y="139"/>
                  </a:lnTo>
                  <a:lnTo>
                    <a:pt x="808" y="138"/>
                  </a:lnTo>
                  <a:lnTo>
                    <a:pt x="808" y="138"/>
                  </a:lnTo>
                  <a:lnTo>
                    <a:pt x="807" y="135"/>
                  </a:lnTo>
                  <a:lnTo>
                    <a:pt x="806" y="135"/>
                  </a:lnTo>
                  <a:lnTo>
                    <a:pt x="805" y="135"/>
                  </a:lnTo>
                  <a:lnTo>
                    <a:pt x="805" y="131"/>
                  </a:lnTo>
                  <a:lnTo>
                    <a:pt x="805" y="131"/>
                  </a:lnTo>
                  <a:lnTo>
                    <a:pt x="805" y="130"/>
                  </a:lnTo>
                  <a:lnTo>
                    <a:pt x="804" y="128"/>
                  </a:lnTo>
                  <a:lnTo>
                    <a:pt x="804" y="129"/>
                  </a:lnTo>
                  <a:lnTo>
                    <a:pt x="802" y="129"/>
                  </a:lnTo>
                  <a:lnTo>
                    <a:pt x="802" y="128"/>
                  </a:lnTo>
                  <a:lnTo>
                    <a:pt x="802" y="127"/>
                  </a:lnTo>
                  <a:lnTo>
                    <a:pt x="802" y="127"/>
                  </a:lnTo>
                  <a:lnTo>
                    <a:pt x="801" y="127"/>
                  </a:lnTo>
                  <a:lnTo>
                    <a:pt x="801" y="124"/>
                  </a:lnTo>
                  <a:lnTo>
                    <a:pt x="803" y="121"/>
                  </a:lnTo>
                  <a:lnTo>
                    <a:pt x="804" y="122"/>
                  </a:lnTo>
                  <a:lnTo>
                    <a:pt x="805" y="122"/>
                  </a:lnTo>
                  <a:lnTo>
                    <a:pt x="804" y="121"/>
                  </a:lnTo>
                  <a:lnTo>
                    <a:pt x="804" y="120"/>
                  </a:lnTo>
                  <a:lnTo>
                    <a:pt x="805" y="120"/>
                  </a:lnTo>
                  <a:lnTo>
                    <a:pt x="806" y="120"/>
                  </a:lnTo>
                  <a:lnTo>
                    <a:pt x="805" y="120"/>
                  </a:lnTo>
                  <a:lnTo>
                    <a:pt x="805" y="119"/>
                  </a:lnTo>
                  <a:lnTo>
                    <a:pt x="805" y="119"/>
                  </a:lnTo>
                  <a:lnTo>
                    <a:pt x="805" y="118"/>
                  </a:lnTo>
                  <a:lnTo>
                    <a:pt x="805" y="117"/>
                  </a:lnTo>
                  <a:lnTo>
                    <a:pt x="806" y="116"/>
                  </a:lnTo>
                  <a:lnTo>
                    <a:pt x="804" y="114"/>
                  </a:lnTo>
                  <a:lnTo>
                    <a:pt x="805" y="113"/>
                  </a:lnTo>
                  <a:lnTo>
                    <a:pt x="805" y="113"/>
                  </a:lnTo>
                  <a:lnTo>
                    <a:pt x="804" y="112"/>
                  </a:lnTo>
                  <a:lnTo>
                    <a:pt x="805" y="111"/>
                  </a:lnTo>
                  <a:lnTo>
                    <a:pt x="805" y="110"/>
                  </a:lnTo>
                  <a:lnTo>
                    <a:pt x="805" y="109"/>
                  </a:lnTo>
                  <a:lnTo>
                    <a:pt x="805" y="109"/>
                  </a:lnTo>
                  <a:lnTo>
                    <a:pt x="805" y="109"/>
                  </a:lnTo>
                  <a:lnTo>
                    <a:pt x="805" y="108"/>
                  </a:lnTo>
                  <a:lnTo>
                    <a:pt x="805" y="107"/>
                  </a:lnTo>
                  <a:lnTo>
                    <a:pt x="805" y="106"/>
                  </a:lnTo>
                  <a:lnTo>
                    <a:pt x="805" y="106"/>
                  </a:lnTo>
                  <a:lnTo>
                    <a:pt x="805" y="105"/>
                  </a:lnTo>
                  <a:lnTo>
                    <a:pt x="805" y="105"/>
                  </a:lnTo>
                  <a:lnTo>
                    <a:pt x="806" y="105"/>
                  </a:lnTo>
                  <a:lnTo>
                    <a:pt x="805" y="104"/>
                  </a:lnTo>
                  <a:lnTo>
                    <a:pt x="805" y="103"/>
                  </a:lnTo>
                  <a:lnTo>
                    <a:pt x="804" y="102"/>
                  </a:lnTo>
                  <a:lnTo>
                    <a:pt x="803" y="102"/>
                  </a:lnTo>
                  <a:lnTo>
                    <a:pt x="802" y="100"/>
                  </a:lnTo>
                  <a:lnTo>
                    <a:pt x="802" y="100"/>
                  </a:lnTo>
                  <a:lnTo>
                    <a:pt x="800" y="98"/>
                  </a:lnTo>
                  <a:lnTo>
                    <a:pt x="801" y="98"/>
                  </a:lnTo>
                  <a:lnTo>
                    <a:pt x="800" y="97"/>
                  </a:lnTo>
                  <a:lnTo>
                    <a:pt x="799" y="97"/>
                  </a:lnTo>
                  <a:lnTo>
                    <a:pt x="798" y="96"/>
                  </a:lnTo>
                  <a:lnTo>
                    <a:pt x="799" y="96"/>
                  </a:lnTo>
                  <a:lnTo>
                    <a:pt x="798" y="95"/>
                  </a:lnTo>
                  <a:lnTo>
                    <a:pt x="797" y="94"/>
                  </a:lnTo>
                  <a:lnTo>
                    <a:pt x="795" y="94"/>
                  </a:lnTo>
                  <a:lnTo>
                    <a:pt x="794" y="94"/>
                  </a:lnTo>
                  <a:lnTo>
                    <a:pt x="792" y="94"/>
                  </a:lnTo>
                  <a:lnTo>
                    <a:pt x="792" y="94"/>
                  </a:lnTo>
                  <a:lnTo>
                    <a:pt x="791" y="95"/>
                  </a:lnTo>
                  <a:lnTo>
                    <a:pt x="790" y="95"/>
                  </a:lnTo>
                  <a:lnTo>
                    <a:pt x="790" y="96"/>
                  </a:lnTo>
                  <a:lnTo>
                    <a:pt x="790" y="96"/>
                  </a:lnTo>
                  <a:lnTo>
                    <a:pt x="790" y="95"/>
                  </a:lnTo>
                  <a:lnTo>
                    <a:pt x="787" y="93"/>
                  </a:lnTo>
                  <a:lnTo>
                    <a:pt x="786" y="94"/>
                  </a:lnTo>
                  <a:lnTo>
                    <a:pt x="786" y="93"/>
                  </a:lnTo>
                  <a:lnTo>
                    <a:pt x="785" y="94"/>
                  </a:lnTo>
                  <a:lnTo>
                    <a:pt x="784" y="92"/>
                  </a:lnTo>
                  <a:lnTo>
                    <a:pt x="784" y="93"/>
                  </a:lnTo>
                  <a:lnTo>
                    <a:pt x="783" y="92"/>
                  </a:lnTo>
                  <a:lnTo>
                    <a:pt x="783" y="93"/>
                  </a:lnTo>
                  <a:lnTo>
                    <a:pt x="782" y="92"/>
                  </a:lnTo>
                  <a:lnTo>
                    <a:pt x="782" y="91"/>
                  </a:lnTo>
                  <a:lnTo>
                    <a:pt x="781" y="91"/>
                  </a:lnTo>
                  <a:lnTo>
                    <a:pt x="781" y="91"/>
                  </a:lnTo>
                  <a:lnTo>
                    <a:pt x="780" y="89"/>
                  </a:lnTo>
                  <a:lnTo>
                    <a:pt x="779" y="90"/>
                  </a:lnTo>
                  <a:lnTo>
                    <a:pt x="779" y="89"/>
                  </a:lnTo>
                  <a:lnTo>
                    <a:pt x="776" y="89"/>
                  </a:lnTo>
                  <a:lnTo>
                    <a:pt x="776" y="87"/>
                  </a:lnTo>
                  <a:lnTo>
                    <a:pt x="775" y="87"/>
                  </a:lnTo>
                  <a:lnTo>
                    <a:pt x="775" y="89"/>
                  </a:lnTo>
                  <a:lnTo>
                    <a:pt x="775" y="91"/>
                  </a:lnTo>
                  <a:lnTo>
                    <a:pt x="774" y="91"/>
                  </a:lnTo>
                  <a:lnTo>
                    <a:pt x="772" y="91"/>
                  </a:lnTo>
                  <a:lnTo>
                    <a:pt x="772" y="89"/>
                  </a:lnTo>
                  <a:lnTo>
                    <a:pt x="771" y="95"/>
                  </a:lnTo>
                  <a:lnTo>
                    <a:pt x="771" y="95"/>
                  </a:lnTo>
                  <a:lnTo>
                    <a:pt x="771" y="96"/>
                  </a:lnTo>
                  <a:lnTo>
                    <a:pt x="771" y="97"/>
                  </a:lnTo>
                  <a:lnTo>
                    <a:pt x="772" y="102"/>
                  </a:lnTo>
                  <a:lnTo>
                    <a:pt x="772" y="102"/>
                  </a:lnTo>
                  <a:lnTo>
                    <a:pt x="771" y="103"/>
                  </a:lnTo>
                  <a:lnTo>
                    <a:pt x="768" y="104"/>
                  </a:lnTo>
                  <a:lnTo>
                    <a:pt x="767" y="105"/>
                  </a:lnTo>
                  <a:lnTo>
                    <a:pt x="766" y="105"/>
                  </a:lnTo>
                  <a:lnTo>
                    <a:pt x="766" y="105"/>
                  </a:lnTo>
                  <a:lnTo>
                    <a:pt x="765" y="105"/>
                  </a:lnTo>
                  <a:lnTo>
                    <a:pt x="764" y="105"/>
                  </a:lnTo>
                  <a:lnTo>
                    <a:pt x="763" y="105"/>
                  </a:lnTo>
                  <a:lnTo>
                    <a:pt x="760" y="105"/>
                  </a:lnTo>
                  <a:lnTo>
                    <a:pt x="759" y="105"/>
                  </a:lnTo>
                  <a:lnTo>
                    <a:pt x="754" y="103"/>
                  </a:lnTo>
                  <a:lnTo>
                    <a:pt x="754" y="103"/>
                  </a:lnTo>
                  <a:lnTo>
                    <a:pt x="754" y="104"/>
                  </a:lnTo>
                  <a:lnTo>
                    <a:pt x="753" y="105"/>
                  </a:lnTo>
                  <a:lnTo>
                    <a:pt x="745" y="101"/>
                  </a:lnTo>
                  <a:lnTo>
                    <a:pt x="745" y="100"/>
                  </a:lnTo>
                  <a:lnTo>
                    <a:pt x="745" y="98"/>
                  </a:lnTo>
                  <a:lnTo>
                    <a:pt x="745" y="98"/>
                  </a:lnTo>
                  <a:lnTo>
                    <a:pt x="745" y="97"/>
                  </a:lnTo>
                  <a:lnTo>
                    <a:pt x="745" y="96"/>
                  </a:lnTo>
                  <a:lnTo>
                    <a:pt x="746" y="95"/>
                  </a:lnTo>
                  <a:lnTo>
                    <a:pt x="747" y="95"/>
                  </a:lnTo>
                  <a:lnTo>
                    <a:pt x="747" y="95"/>
                  </a:lnTo>
                  <a:lnTo>
                    <a:pt x="747" y="95"/>
                  </a:lnTo>
                  <a:lnTo>
                    <a:pt x="747" y="94"/>
                  </a:lnTo>
                  <a:lnTo>
                    <a:pt x="747" y="94"/>
                  </a:lnTo>
                  <a:lnTo>
                    <a:pt x="743" y="94"/>
                  </a:lnTo>
                  <a:lnTo>
                    <a:pt x="743" y="93"/>
                  </a:lnTo>
                  <a:lnTo>
                    <a:pt x="741" y="94"/>
                  </a:lnTo>
                  <a:lnTo>
                    <a:pt x="738" y="93"/>
                  </a:lnTo>
                  <a:lnTo>
                    <a:pt x="737" y="92"/>
                  </a:lnTo>
                  <a:lnTo>
                    <a:pt x="736" y="92"/>
                  </a:lnTo>
                  <a:lnTo>
                    <a:pt x="735" y="92"/>
                  </a:lnTo>
                  <a:lnTo>
                    <a:pt x="733" y="92"/>
                  </a:lnTo>
                  <a:lnTo>
                    <a:pt x="729" y="91"/>
                  </a:lnTo>
                  <a:lnTo>
                    <a:pt x="728" y="91"/>
                  </a:lnTo>
                  <a:lnTo>
                    <a:pt x="728" y="92"/>
                  </a:lnTo>
                  <a:lnTo>
                    <a:pt x="724" y="93"/>
                  </a:lnTo>
                  <a:lnTo>
                    <a:pt x="721" y="93"/>
                  </a:lnTo>
                  <a:lnTo>
                    <a:pt x="717" y="94"/>
                  </a:lnTo>
                  <a:lnTo>
                    <a:pt x="719" y="97"/>
                  </a:lnTo>
                  <a:lnTo>
                    <a:pt x="720" y="98"/>
                  </a:lnTo>
                  <a:lnTo>
                    <a:pt x="717" y="100"/>
                  </a:lnTo>
                  <a:lnTo>
                    <a:pt x="715" y="99"/>
                  </a:lnTo>
                  <a:lnTo>
                    <a:pt x="716" y="99"/>
                  </a:lnTo>
                  <a:lnTo>
                    <a:pt x="717" y="99"/>
                  </a:lnTo>
                  <a:lnTo>
                    <a:pt x="717" y="98"/>
                  </a:lnTo>
                  <a:lnTo>
                    <a:pt x="716" y="98"/>
                  </a:lnTo>
                  <a:lnTo>
                    <a:pt x="716" y="97"/>
                  </a:lnTo>
                  <a:lnTo>
                    <a:pt x="716" y="96"/>
                  </a:lnTo>
                  <a:lnTo>
                    <a:pt x="717" y="94"/>
                  </a:lnTo>
                  <a:lnTo>
                    <a:pt x="717" y="92"/>
                  </a:lnTo>
                  <a:lnTo>
                    <a:pt x="716" y="91"/>
                  </a:lnTo>
                  <a:lnTo>
                    <a:pt x="716" y="90"/>
                  </a:lnTo>
                  <a:lnTo>
                    <a:pt x="716" y="88"/>
                  </a:lnTo>
                  <a:lnTo>
                    <a:pt x="714" y="84"/>
                  </a:lnTo>
                  <a:lnTo>
                    <a:pt x="714" y="87"/>
                  </a:lnTo>
                  <a:lnTo>
                    <a:pt x="714" y="89"/>
                  </a:lnTo>
                  <a:lnTo>
                    <a:pt x="714" y="91"/>
                  </a:lnTo>
                  <a:lnTo>
                    <a:pt x="711" y="91"/>
                  </a:lnTo>
                  <a:lnTo>
                    <a:pt x="709" y="91"/>
                  </a:lnTo>
                  <a:lnTo>
                    <a:pt x="707" y="91"/>
                  </a:lnTo>
                  <a:lnTo>
                    <a:pt x="707" y="91"/>
                  </a:lnTo>
                  <a:lnTo>
                    <a:pt x="705" y="88"/>
                  </a:lnTo>
                  <a:lnTo>
                    <a:pt x="705" y="86"/>
                  </a:lnTo>
                  <a:lnTo>
                    <a:pt x="705" y="85"/>
                  </a:lnTo>
                  <a:lnTo>
                    <a:pt x="706" y="86"/>
                  </a:lnTo>
                  <a:lnTo>
                    <a:pt x="707" y="84"/>
                  </a:lnTo>
                  <a:lnTo>
                    <a:pt x="707" y="84"/>
                  </a:lnTo>
                  <a:lnTo>
                    <a:pt x="704" y="84"/>
                  </a:lnTo>
                  <a:lnTo>
                    <a:pt x="703" y="85"/>
                  </a:lnTo>
                  <a:lnTo>
                    <a:pt x="703" y="86"/>
                  </a:lnTo>
                  <a:lnTo>
                    <a:pt x="703" y="87"/>
                  </a:lnTo>
                  <a:lnTo>
                    <a:pt x="702" y="86"/>
                  </a:lnTo>
                  <a:lnTo>
                    <a:pt x="701" y="85"/>
                  </a:lnTo>
                  <a:lnTo>
                    <a:pt x="700" y="84"/>
                  </a:lnTo>
                  <a:lnTo>
                    <a:pt x="697" y="85"/>
                  </a:lnTo>
                  <a:lnTo>
                    <a:pt x="697" y="87"/>
                  </a:lnTo>
                  <a:lnTo>
                    <a:pt x="696" y="88"/>
                  </a:lnTo>
                  <a:lnTo>
                    <a:pt x="696" y="90"/>
                  </a:lnTo>
                  <a:lnTo>
                    <a:pt x="696" y="92"/>
                  </a:lnTo>
                  <a:lnTo>
                    <a:pt x="697" y="92"/>
                  </a:lnTo>
                  <a:lnTo>
                    <a:pt x="696" y="91"/>
                  </a:lnTo>
                  <a:lnTo>
                    <a:pt x="696" y="91"/>
                  </a:lnTo>
                  <a:lnTo>
                    <a:pt x="697" y="91"/>
                  </a:lnTo>
                  <a:lnTo>
                    <a:pt x="699" y="91"/>
                  </a:lnTo>
                  <a:lnTo>
                    <a:pt x="699" y="91"/>
                  </a:lnTo>
                  <a:lnTo>
                    <a:pt x="701" y="90"/>
                  </a:lnTo>
                  <a:lnTo>
                    <a:pt x="701" y="89"/>
                  </a:lnTo>
                  <a:lnTo>
                    <a:pt x="703" y="90"/>
                  </a:lnTo>
                  <a:lnTo>
                    <a:pt x="703" y="91"/>
                  </a:lnTo>
                  <a:lnTo>
                    <a:pt x="700" y="93"/>
                  </a:lnTo>
                  <a:lnTo>
                    <a:pt x="699" y="94"/>
                  </a:lnTo>
                  <a:lnTo>
                    <a:pt x="699" y="94"/>
                  </a:lnTo>
                  <a:lnTo>
                    <a:pt x="696" y="96"/>
                  </a:lnTo>
                  <a:lnTo>
                    <a:pt x="696" y="96"/>
                  </a:lnTo>
                  <a:lnTo>
                    <a:pt x="693" y="94"/>
                  </a:lnTo>
                  <a:lnTo>
                    <a:pt x="695" y="96"/>
                  </a:lnTo>
                  <a:lnTo>
                    <a:pt x="694" y="96"/>
                  </a:lnTo>
                  <a:lnTo>
                    <a:pt x="694" y="95"/>
                  </a:lnTo>
                  <a:lnTo>
                    <a:pt x="694" y="96"/>
                  </a:lnTo>
                  <a:lnTo>
                    <a:pt x="693" y="97"/>
                  </a:lnTo>
                  <a:lnTo>
                    <a:pt x="690" y="98"/>
                  </a:lnTo>
                  <a:lnTo>
                    <a:pt x="688" y="98"/>
                  </a:lnTo>
                  <a:lnTo>
                    <a:pt x="688" y="99"/>
                  </a:lnTo>
                  <a:lnTo>
                    <a:pt x="689" y="100"/>
                  </a:lnTo>
                  <a:lnTo>
                    <a:pt x="687" y="99"/>
                  </a:lnTo>
                  <a:lnTo>
                    <a:pt x="685" y="102"/>
                  </a:lnTo>
                  <a:lnTo>
                    <a:pt x="685" y="101"/>
                  </a:lnTo>
                  <a:lnTo>
                    <a:pt x="681" y="101"/>
                  </a:lnTo>
                  <a:lnTo>
                    <a:pt x="681" y="102"/>
                  </a:lnTo>
                  <a:lnTo>
                    <a:pt x="678" y="101"/>
                  </a:lnTo>
                  <a:lnTo>
                    <a:pt x="677" y="102"/>
                  </a:lnTo>
                  <a:lnTo>
                    <a:pt x="678" y="103"/>
                  </a:lnTo>
                  <a:lnTo>
                    <a:pt x="678" y="105"/>
                  </a:lnTo>
                  <a:lnTo>
                    <a:pt x="681" y="106"/>
                  </a:lnTo>
                  <a:lnTo>
                    <a:pt x="681" y="107"/>
                  </a:lnTo>
                  <a:lnTo>
                    <a:pt x="678" y="105"/>
                  </a:lnTo>
                  <a:lnTo>
                    <a:pt x="677" y="105"/>
                  </a:lnTo>
                  <a:lnTo>
                    <a:pt x="676" y="106"/>
                  </a:lnTo>
                  <a:lnTo>
                    <a:pt x="675" y="106"/>
                  </a:lnTo>
                  <a:lnTo>
                    <a:pt x="674" y="108"/>
                  </a:lnTo>
                  <a:lnTo>
                    <a:pt x="674" y="109"/>
                  </a:lnTo>
                  <a:lnTo>
                    <a:pt x="672" y="109"/>
                  </a:lnTo>
                  <a:lnTo>
                    <a:pt x="668" y="113"/>
                  </a:lnTo>
                  <a:lnTo>
                    <a:pt x="669" y="112"/>
                  </a:lnTo>
                  <a:lnTo>
                    <a:pt x="668" y="112"/>
                  </a:lnTo>
                  <a:lnTo>
                    <a:pt x="667" y="112"/>
                  </a:lnTo>
                  <a:lnTo>
                    <a:pt x="667" y="113"/>
                  </a:lnTo>
                  <a:lnTo>
                    <a:pt x="667" y="113"/>
                  </a:lnTo>
                  <a:lnTo>
                    <a:pt x="666" y="112"/>
                  </a:lnTo>
                  <a:lnTo>
                    <a:pt x="668" y="109"/>
                  </a:lnTo>
                  <a:lnTo>
                    <a:pt x="669" y="109"/>
                  </a:lnTo>
                  <a:lnTo>
                    <a:pt x="670" y="109"/>
                  </a:lnTo>
                  <a:lnTo>
                    <a:pt x="670" y="108"/>
                  </a:lnTo>
                  <a:lnTo>
                    <a:pt x="672" y="108"/>
                  </a:lnTo>
                  <a:lnTo>
                    <a:pt x="674" y="107"/>
                  </a:lnTo>
                  <a:lnTo>
                    <a:pt x="678" y="98"/>
                  </a:lnTo>
                  <a:lnTo>
                    <a:pt x="678" y="98"/>
                  </a:lnTo>
                  <a:lnTo>
                    <a:pt x="681" y="98"/>
                  </a:lnTo>
                  <a:lnTo>
                    <a:pt x="681" y="96"/>
                  </a:lnTo>
                  <a:lnTo>
                    <a:pt x="682" y="94"/>
                  </a:lnTo>
                  <a:lnTo>
                    <a:pt x="682" y="92"/>
                  </a:lnTo>
                  <a:lnTo>
                    <a:pt x="686" y="92"/>
                  </a:lnTo>
                  <a:lnTo>
                    <a:pt x="688" y="92"/>
                  </a:lnTo>
                  <a:lnTo>
                    <a:pt x="688" y="93"/>
                  </a:lnTo>
                  <a:lnTo>
                    <a:pt x="691" y="87"/>
                  </a:lnTo>
                  <a:lnTo>
                    <a:pt x="691" y="86"/>
                  </a:lnTo>
                  <a:lnTo>
                    <a:pt x="694" y="84"/>
                  </a:lnTo>
                  <a:lnTo>
                    <a:pt x="696" y="83"/>
                  </a:lnTo>
                  <a:lnTo>
                    <a:pt x="698" y="80"/>
                  </a:lnTo>
                  <a:lnTo>
                    <a:pt x="698" y="78"/>
                  </a:lnTo>
                  <a:lnTo>
                    <a:pt x="700" y="76"/>
                  </a:lnTo>
                  <a:lnTo>
                    <a:pt x="700" y="76"/>
                  </a:lnTo>
                  <a:lnTo>
                    <a:pt x="700" y="75"/>
                  </a:lnTo>
                  <a:lnTo>
                    <a:pt x="702" y="74"/>
                  </a:lnTo>
                  <a:lnTo>
                    <a:pt x="703" y="74"/>
                  </a:lnTo>
                  <a:lnTo>
                    <a:pt x="702" y="73"/>
                  </a:lnTo>
                  <a:lnTo>
                    <a:pt x="703" y="73"/>
                  </a:lnTo>
                  <a:lnTo>
                    <a:pt x="703" y="73"/>
                  </a:lnTo>
                  <a:lnTo>
                    <a:pt x="704" y="73"/>
                  </a:lnTo>
                  <a:lnTo>
                    <a:pt x="704" y="72"/>
                  </a:lnTo>
                  <a:lnTo>
                    <a:pt x="705" y="72"/>
                  </a:lnTo>
                  <a:lnTo>
                    <a:pt x="707" y="70"/>
                  </a:lnTo>
                  <a:lnTo>
                    <a:pt x="708" y="72"/>
                  </a:lnTo>
                  <a:lnTo>
                    <a:pt x="708" y="70"/>
                  </a:lnTo>
                  <a:lnTo>
                    <a:pt x="709" y="69"/>
                  </a:lnTo>
                  <a:lnTo>
                    <a:pt x="708" y="69"/>
                  </a:lnTo>
                  <a:lnTo>
                    <a:pt x="711" y="68"/>
                  </a:lnTo>
                  <a:lnTo>
                    <a:pt x="710" y="67"/>
                  </a:lnTo>
                  <a:lnTo>
                    <a:pt x="710" y="66"/>
                  </a:lnTo>
                  <a:lnTo>
                    <a:pt x="712" y="65"/>
                  </a:lnTo>
                  <a:lnTo>
                    <a:pt x="712" y="66"/>
                  </a:lnTo>
                  <a:lnTo>
                    <a:pt x="713" y="65"/>
                  </a:lnTo>
                  <a:lnTo>
                    <a:pt x="714" y="65"/>
                  </a:lnTo>
                  <a:lnTo>
                    <a:pt x="714" y="65"/>
                  </a:lnTo>
                  <a:lnTo>
                    <a:pt x="714" y="64"/>
                  </a:lnTo>
                  <a:lnTo>
                    <a:pt x="714" y="63"/>
                  </a:lnTo>
                  <a:lnTo>
                    <a:pt x="715" y="63"/>
                  </a:lnTo>
                  <a:lnTo>
                    <a:pt x="716" y="62"/>
                  </a:lnTo>
                  <a:lnTo>
                    <a:pt x="717" y="61"/>
                  </a:lnTo>
                  <a:lnTo>
                    <a:pt x="717" y="59"/>
                  </a:lnTo>
                  <a:lnTo>
                    <a:pt x="718" y="58"/>
                  </a:lnTo>
                  <a:lnTo>
                    <a:pt x="718" y="58"/>
                  </a:lnTo>
                  <a:lnTo>
                    <a:pt x="718" y="56"/>
                  </a:lnTo>
                  <a:lnTo>
                    <a:pt x="718" y="56"/>
                  </a:lnTo>
                  <a:lnTo>
                    <a:pt x="718" y="54"/>
                  </a:lnTo>
                  <a:lnTo>
                    <a:pt x="719" y="54"/>
                  </a:lnTo>
                  <a:lnTo>
                    <a:pt x="718" y="53"/>
                  </a:lnTo>
                  <a:lnTo>
                    <a:pt x="717" y="53"/>
                  </a:lnTo>
                  <a:lnTo>
                    <a:pt x="716" y="51"/>
                  </a:lnTo>
                  <a:lnTo>
                    <a:pt x="716" y="50"/>
                  </a:lnTo>
                  <a:lnTo>
                    <a:pt x="715" y="51"/>
                  </a:lnTo>
                  <a:lnTo>
                    <a:pt x="714" y="51"/>
                  </a:lnTo>
                  <a:lnTo>
                    <a:pt x="714" y="51"/>
                  </a:lnTo>
                  <a:lnTo>
                    <a:pt x="714" y="51"/>
                  </a:lnTo>
                  <a:lnTo>
                    <a:pt x="714" y="51"/>
                  </a:lnTo>
                  <a:lnTo>
                    <a:pt x="714" y="49"/>
                  </a:lnTo>
                  <a:lnTo>
                    <a:pt x="714" y="48"/>
                  </a:lnTo>
                  <a:lnTo>
                    <a:pt x="712" y="47"/>
                  </a:lnTo>
                  <a:lnTo>
                    <a:pt x="711" y="47"/>
                  </a:lnTo>
                  <a:lnTo>
                    <a:pt x="712" y="46"/>
                  </a:lnTo>
                  <a:lnTo>
                    <a:pt x="713" y="46"/>
                  </a:lnTo>
                  <a:lnTo>
                    <a:pt x="714" y="48"/>
                  </a:lnTo>
                  <a:lnTo>
                    <a:pt x="717" y="50"/>
                  </a:lnTo>
                  <a:lnTo>
                    <a:pt x="717" y="51"/>
                  </a:lnTo>
                  <a:lnTo>
                    <a:pt x="717" y="51"/>
                  </a:lnTo>
                  <a:lnTo>
                    <a:pt x="719" y="47"/>
                  </a:lnTo>
                  <a:lnTo>
                    <a:pt x="719" y="43"/>
                  </a:lnTo>
                  <a:lnTo>
                    <a:pt x="718" y="44"/>
                  </a:lnTo>
                  <a:lnTo>
                    <a:pt x="717" y="43"/>
                  </a:lnTo>
                  <a:lnTo>
                    <a:pt x="717" y="41"/>
                  </a:lnTo>
                  <a:lnTo>
                    <a:pt x="717" y="40"/>
                  </a:lnTo>
                  <a:lnTo>
                    <a:pt x="716" y="37"/>
                  </a:lnTo>
                  <a:lnTo>
                    <a:pt x="714" y="37"/>
                  </a:lnTo>
                  <a:lnTo>
                    <a:pt x="715" y="39"/>
                  </a:lnTo>
                  <a:lnTo>
                    <a:pt x="714" y="40"/>
                  </a:lnTo>
                  <a:lnTo>
                    <a:pt x="714" y="40"/>
                  </a:lnTo>
                  <a:lnTo>
                    <a:pt x="714" y="40"/>
                  </a:lnTo>
                  <a:lnTo>
                    <a:pt x="713" y="38"/>
                  </a:lnTo>
                  <a:lnTo>
                    <a:pt x="712" y="37"/>
                  </a:lnTo>
                  <a:lnTo>
                    <a:pt x="713" y="36"/>
                  </a:lnTo>
                  <a:lnTo>
                    <a:pt x="713" y="35"/>
                  </a:lnTo>
                  <a:lnTo>
                    <a:pt x="710" y="33"/>
                  </a:lnTo>
                  <a:lnTo>
                    <a:pt x="710" y="33"/>
                  </a:lnTo>
                  <a:lnTo>
                    <a:pt x="710" y="32"/>
                  </a:lnTo>
                  <a:lnTo>
                    <a:pt x="708" y="29"/>
                  </a:lnTo>
                  <a:lnTo>
                    <a:pt x="706" y="28"/>
                  </a:lnTo>
                  <a:lnTo>
                    <a:pt x="707" y="27"/>
                  </a:lnTo>
                  <a:lnTo>
                    <a:pt x="706" y="27"/>
                  </a:lnTo>
                  <a:lnTo>
                    <a:pt x="705" y="26"/>
                  </a:lnTo>
                  <a:lnTo>
                    <a:pt x="704" y="27"/>
                  </a:lnTo>
                  <a:lnTo>
                    <a:pt x="704" y="26"/>
                  </a:lnTo>
                  <a:lnTo>
                    <a:pt x="704" y="25"/>
                  </a:lnTo>
                  <a:lnTo>
                    <a:pt x="703" y="25"/>
                  </a:lnTo>
                  <a:lnTo>
                    <a:pt x="699" y="25"/>
                  </a:lnTo>
                  <a:lnTo>
                    <a:pt x="698" y="26"/>
                  </a:lnTo>
                  <a:lnTo>
                    <a:pt x="697" y="26"/>
                  </a:lnTo>
                  <a:lnTo>
                    <a:pt x="696" y="26"/>
                  </a:lnTo>
                  <a:lnTo>
                    <a:pt x="695" y="25"/>
                  </a:lnTo>
                  <a:lnTo>
                    <a:pt x="693" y="25"/>
                  </a:lnTo>
                  <a:lnTo>
                    <a:pt x="692" y="25"/>
                  </a:lnTo>
                  <a:lnTo>
                    <a:pt x="690" y="26"/>
                  </a:lnTo>
                  <a:lnTo>
                    <a:pt x="689" y="25"/>
                  </a:lnTo>
                  <a:lnTo>
                    <a:pt x="688" y="26"/>
                  </a:lnTo>
                  <a:lnTo>
                    <a:pt x="688" y="25"/>
                  </a:lnTo>
                  <a:lnTo>
                    <a:pt x="688" y="25"/>
                  </a:lnTo>
                  <a:lnTo>
                    <a:pt x="688" y="25"/>
                  </a:lnTo>
                  <a:lnTo>
                    <a:pt x="688" y="25"/>
                  </a:lnTo>
                  <a:lnTo>
                    <a:pt x="688" y="25"/>
                  </a:lnTo>
                  <a:lnTo>
                    <a:pt x="687" y="25"/>
                  </a:lnTo>
                  <a:lnTo>
                    <a:pt x="686" y="27"/>
                  </a:lnTo>
                  <a:lnTo>
                    <a:pt x="687" y="27"/>
                  </a:lnTo>
                  <a:lnTo>
                    <a:pt x="687" y="28"/>
                  </a:lnTo>
                  <a:lnTo>
                    <a:pt x="686" y="28"/>
                  </a:lnTo>
                  <a:lnTo>
                    <a:pt x="686" y="29"/>
                  </a:lnTo>
                  <a:lnTo>
                    <a:pt x="685" y="30"/>
                  </a:lnTo>
                  <a:lnTo>
                    <a:pt x="685" y="31"/>
                  </a:lnTo>
                  <a:lnTo>
                    <a:pt x="684" y="30"/>
                  </a:lnTo>
                  <a:lnTo>
                    <a:pt x="684" y="32"/>
                  </a:lnTo>
                  <a:lnTo>
                    <a:pt x="681" y="32"/>
                  </a:lnTo>
                  <a:lnTo>
                    <a:pt x="681" y="32"/>
                  </a:lnTo>
                  <a:lnTo>
                    <a:pt x="679" y="32"/>
                  </a:lnTo>
                  <a:lnTo>
                    <a:pt x="677" y="32"/>
                  </a:lnTo>
                  <a:lnTo>
                    <a:pt x="677" y="31"/>
                  </a:lnTo>
                  <a:lnTo>
                    <a:pt x="677" y="31"/>
                  </a:lnTo>
                  <a:lnTo>
                    <a:pt x="678" y="29"/>
                  </a:lnTo>
                  <a:lnTo>
                    <a:pt x="679" y="30"/>
                  </a:lnTo>
                  <a:lnTo>
                    <a:pt x="680" y="27"/>
                  </a:lnTo>
                  <a:lnTo>
                    <a:pt x="681" y="26"/>
                  </a:lnTo>
                  <a:lnTo>
                    <a:pt x="681" y="25"/>
                  </a:lnTo>
                  <a:lnTo>
                    <a:pt x="682" y="25"/>
                  </a:lnTo>
                  <a:lnTo>
                    <a:pt x="683" y="22"/>
                  </a:lnTo>
                  <a:lnTo>
                    <a:pt x="683" y="22"/>
                  </a:lnTo>
                  <a:lnTo>
                    <a:pt x="682" y="22"/>
                  </a:lnTo>
                  <a:lnTo>
                    <a:pt x="683" y="21"/>
                  </a:lnTo>
                  <a:lnTo>
                    <a:pt x="684" y="22"/>
                  </a:lnTo>
                  <a:lnTo>
                    <a:pt x="684" y="21"/>
                  </a:lnTo>
                  <a:lnTo>
                    <a:pt x="683" y="20"/>
                  </a:lnTo>
                  <a:lnTo>
                    <a:pt x="683" y="19"/>
                  </a:lnTo>
                  <a:lnTo>
                    <a:pt x="683" y="19"/>
                  </a:lnTo>
                  <a:lnTo>
                    <a:pt x="681" y="18"/>
                  </a:lnTo>
                  <a:lnTo>
                    <a:pt x="680" y="18"/>
                  </a:lnTo>
                  <a:lnTo>
                    <a:pt x="679" y="18"/>
                  </a:lnTo>
                  <a:lnTo>
                    <a:pt x="678" y="18"/>
                  </a:lnTo>
                  <a:lnTo>
                    <a:pt x="677" y="18"/>
                  </a:lnTo>
                  <a:lnTo>
                    <a:pt x="676" y="17"/>
                  </a:lnTo>
                  <a:lnTo>
                    <a:pt x="674" y="18"/>
                  </a:lnTo>
                  <a:lnTo>
                    <a:pt x="675" y="17"/>
                  </a:lnTo>
                  <a:lnTo>
                    <a:pt x="675" y="15"/>
                  </a:lnTo>
                  <a:lnTo>
                    <a:pt x="674" y="17"/>
                  </a:lnTo>
                  <a:lnTo>
                    <a:pt x="672" y="17"/>
                  </a:lnTo>
                  <a:lnTo>
                    <a:pt x="667" y="20"/>
                  </a:lnTo>
                  <a:lnTo>
                    <a:pt x="668" y="18"/>
                  </a:lnTo>
                  <a:lnTo>
                    <a:pt x="669" y="18"/>
                  </a:lnTo>
                  <a:lnTo>
                    <a:pt x="671" y="14"/>
                  </a:lnTo>
                  <a:lnTo>
                    <a:pt x="672" y="12"/>
                  </a:lnTo>
                  <a:lnTo>
                    <a:pt x="674" y="12"/>
                  </a:lnTo>
                  <a:lnTo>
                    <a:pt x="674" y="11"/>
                  </a:lnTo>
                  <a:lnTo>
                    <a:pt x="674" y="10"/>
                  </a:lnTo>
                  <a:lnTo>
                    <a:pt x="676" y="10"/>
                  </a:lnTo>
                  <a:lnTo>
                    <a:pt x="677" y="11"/>
                  </a:lnTo>
                  <a:lnTo>
                    <a:pt x="676" y="9"/>
                  </a:lnTo>
                  <a:lnTo>
                    <a:pt x="674" y="5"/>
                  </a:lnTo>
                  <a:lnTo>
                    <a:pt x="674" y="4"/>
                  </a:lnTo>
                  <a:lnTo>
                    <a:pt x="673" y="6"/>
                  </a:lnTo>
                  <a:lnTo>
                    <a:pt x="671" y="5"/>
                  </a:lnTo>
                  <a:lnTo>
                    <a:pt x="670" y="4"/>
                  </a:lnTo>
                  <a:lnTo>
                    <a:pt x="668" y="1"/>
                  </a:lnTo>
                  <a:lnTo>
                    <a:pt x="667" y="3"/>
                  </a:lnTo>
                  <a:lnTo>
                    <a:pt x="667" y="2"/>
                  </a:lnTo>
                  <a:lnTo>
                    <a:pt x="667" y="2"/>
                  </a:lnTo>
                  <a:lnTo>
                    <a:pt x="667" y="1"/>
                  </a:lnTo>
                  <a:lnTo>
                    <a:pt x="666" y="0"/>
                  </a:lnTo>
                  <a:lnTo>
                    <a:pt x="665" y="1"/>
                  </a:lnTo>
                  <a:lnTo>
                    <a:pt x="663" y="2"/>
                  </a:lnTo>
                  <a:lnTo>
                    <a:pt x="663" y="3"/>
                  </a:lnTo>
                  <a:lnTo>
                    <a:pt x="662" y="3"/>
                  </a:lnTo>
                  <a:lnTo>
                    <a:pt x="659" y="3"/>
                  </a:lnTo>
                  <a:lnTo>
                    <a:pt x="659" y="4"/>
                  </a:lnTo>
                  <a:lnTo>
                    <a:pt x="656" y="10"/>
                  </a:lnTo>
                  <a:lnTo>
                    <a:pt x="655" y="11"/>
                  </a:lnTo>
                  <a:lnTo>
                    <a:pt x="652" y="13"/>
                  </a:lnTo>
                  <a:lnTo>
                    <a:pt x="652" y="14"/>
                  </a:lnTo>
                  <a:lnTo>
                    <a:pt x="650" y="18"/>
                  </a:lnTo>
                  <a:lnTo>
                    <a:pt x="649" y="18"/>
                  </a:lnTo>
                  <a:lnTo>
                    <a:pt x="650" y="19"/>
                  </a:lnTo>
                  <a:lnTo>
                    <a:pt x="649" y="20"/>
                  </a:lnTo>
                  <a:lnTo>
                    <a:pt x="649" y="20"/>
                  </a:lnTo>
                  <a:lnTo>
                    <a:pt x="649" y="21"/>
                  </a:lnTo>
                  <a:lnTo>
                    <a:pt x="648" y="23"/>
                  </a:lnTo>
                  <a:lnTo>
                    <a:pt x="648" y="23"/>
                  </a:lnTo>
                  <a:lnTo>
                    <a:pt x="648" y="24"/>
                  </a:lnTo>
                  <a:lnTo>
                    <a:pt x="649" y="25"/>
                  </a:lnTo>
                  <a:lnTo>
                    <a:pt x="650" y="25"/>
                  </a:lnTo>
                  <a:lnTo>
                    <a:pt x="650" y="27"/>
                  </a:lnTo>
                  <a:lnTo>
                    <a:pt x="651" y="27"/>
                  </a:lnTo>
                  <a:lnTo>
                    <a:pt x="651" y="28"/>
                  </a:lnTo>
                  <a:lnTo>
                    <a:pt x="649" y="27"/>
                  </a:lnTo>
                  <a:lnTo>
                    <a:pt x="649" y="26"/>
                  </a:lnTo>
                  <a:lnTo>
                    <a:pt x="649" y="29"/>
                  </a:lnTo>
                  <a:lnTo>
                    <a:pt x="649" y="29"/>
                  </a:lnTo>
                  <a:lnTo>
                    <a:pt x="649" y="29"/>
                  </a:lnTo>
                  <a:lnTo>
                    <a:pt x="645" y="32"/>
                  </a:lnTo>
                  <a:lnTo>
                    <a:pt x="643" y="32"/>
                  </a:lnTo>
                  <a:lnTo>
                    <a:pt x="641" y="32"/>
                  </a:lnTo>
                  <a:lnTo>
                    <a:pt x="637" y="31"/>
                  </a:lnTo>
                  <a:lnTo>
                    <a:pt x="637" y="32"/>
                  </a:lnTo>
                  <a:lnTo>
                    <a:pt x="637" y="33"/>
                  </a:lnTo>
                  <a:lnTo>
                    <a:pt x="638" y="33"/>
                  </a:lnTo>
                  <a:lnTo>
                    <a:pt x="638" y="34"/>
                  </a:lnTo>
                  <a:lnTo>
                    <a:pt x="639" y="34"/>
                  </a:lnTo>
                  <a:lnTo>
                    <a:pt x="640" y="35"/>
                  </a:lnTo>
                  <a:lnTo>
                    <a:pt x="640" y="36"/>
                  </a:lnTo>
                  <a:lnTo>
                    <a:pt x="641" y="36"/>
                  </a:lnTo>
                  <a:lnTo>
                    <a:pt x="642" y="36"/>
                  </a:lnTo>
                  <a:lnTo>
                    <a:pt x="642" y="37"/>
                  </a:lnTo>
                  <a:lnTo>
                    <a:pt x="641" y="39"/>
                  </a:lnTo>
                  <a:lnTo>
                    <a:pt x="641" y="40"/>
                  </a:lnTo>
                  <a:lnTo>
                    <a:pt x="641" y="42"/>
                  </a:lnTo>
                  <a:lnTo>
                    <a:pt x="640" y="41"/>
                  </a:lnTo>
                  <a:lnTo>
                    <a:pt x="640" y="40"/>
                  </a:lnTo>
                  <a:lnTo>
                    <a:pt x="640" y="40"/>
                  </a:lnTo>
                  <a:lnTo>
                    <a:pt x="638" y="39"/>
                  </a:lnTo>
                  <a:lnTo>
                    <a:pt x="638" y="39"/>
                  </a:lnTo>
                  <a:lnTo>
                    <a:pt x="638" y="37"/>
                  </a:lnTo>
                  <a:lnTo>
                    <a:pt x="638" y="37"/>
                  </a:lnTo>
                  <a:lnTo>
                    <a:pt x="636" y="37"/>
                  </a:lnTo>
                  <a:lnTo>
                    <a:pt x="636" y="36"/>
                  </a:lnTo>
                  <a:lnTo>
                    <a:pt x="635" y="36"/>
                  </a:lnTo>
                  <a:lnTo>
                    <a:pt x="632" y="39"/>
                  </a:lnTo>
                  <a:lnTo>
                    <a:pt x="632" y="40"/>
                  </a:lnTo>
                  <a:lnTo>
                    <a:pt x="632" y="40"/>
                  </a:lnTo>
                  <a:lnTo>
                    <a:pt x="632" y="40"/>
                  </a:lnTo>
                  <a:lnTo>
                    <a:pt x="631" y="40"/>
                  </a:lnTo>
                  <a:lnTo>
                    <a:pt x="630" y="40"/>
                  </a:lnTo>
                  <a:lnTo>
                    <a:pt x="630" y="41"/>
                  </a:lnTo>
                  <a:lnTo>
                    <a:pt x="630" y="41"/>
                  </a:lnTo>
                  <a:lnTo>
                    <a:pt x="630" y="42"/>
                  </a:lnTo>
                  <a:lnTo>
                    <a:pt x="631" y="43"/>
                  </a:lnTo>
                  <a:lnTo>
                    <a:pt x="630" y="43"/>
                  </a:lnTo>
                  <a:lnTo>
                    <a:pt x="629" y="43"/>
                  </a:lnTo>
                  <a:lnTo>
                    <a:pt x="627" y="43"/>
                  </a:lnTo>
                  <a:lnTo>
                    <a:pt x="627" y="43"/>
                  </a:lnTo>
                  <a:lnTo>
                    <a:pt x="627" y="42"/>
                  </a:lnTo>
                  <a:lnTo>
                    <a:pt x="627" y="43"/>
                  </a:lnTo>
                  <a:lnTo>
                    <a:pt x="626" y="44"/>
                  </a:lnTo>
                  <a:lnTo>
                    <a:pt x="625" y="44"/>
                  </a:lnTo>
                  <a:lnTo>
                    <a:pt x="623" y="45"/>
                  </a:lnTo>
                  <a:lnTo>
                    <a:pt x="623" y="45"/>
                  </a:lnTo>
                  <a:lnTo>
                    <a:pt x="624" y="43"/>
                  </a:lnTo>
                  <a:lnTo>
                    <a:pt x="624" y="43"/>
                  </a:lnTo>
                  <a:lnTo>
                    <a:pt x="623" y="43"/>
                  </a:lnTo>
                  <a:lnTo>
                    <a:pt x="623" y="42"/>
                  </a:lnTo>
                  <a:lnTo>
                    <a:pt x="623" y="43"/>
                  </a:lnTo>
                  <a:lnTo>
                    <a:pt x="621" y="43"/>
                  </a:lnTo>
                  <a:lnTo>
                    <a:pt x="620" y="45"/>
                  </a:lnTo>
                  <a:lnTo>
                    <a:pt x="619" y="45"/>
                  </a:lnTo>
                  <a:lnTo>
                    <a:pt x="619" y="44"/>
                  </a:lnTo>
                  <a:lnTo>
                    <a:pt x="621" y="42"/>
                  </a:lnTo>
                  <a:lnTo>
                    <a:pt x="621" y="40"/>
                  </a:lnTo>
                  <a:lnTo>
                    <a:pt x="619" y="39"/>
                  </a:lnTo>
                  <a:lnTo>
                    <a:pt x="617" y="39"/>
                  </a:lnTo>
                  <a:lnTo>
                    <a:pt x="616" y="40"/>
                  </a:lnTo>
                  <a:lnTo>
                    <a:pt x="616" y="40"/>
                  </a:lnTo>
                  <a:lnTo>
                    <a:pt x="613" y="40"/>
                  </a:lnTo>
                  <a:lnTo>
                    <a:pt x="613" y="40"/>
                  </a:lnTo>
                  <a:lnTo>
                    <a:pt x="612" y="41"/>
                  </a:lnTo>
                  <a:lnTo>
                    <a:pt x="611" y="40"/>
                  </a:lnTo>
                  <a:lnTo>
                    <a:pt x="609" y="40"/>
                  </a:lnTo>
                  <a:lnTo>
                    <a:pt x="608" y="40"/>
                  </a:lnTo>
                  <a:lnTo>
                    <a:pt x="609" y="41"/>
                  </a:lnTo>
                  <a:lnTo>
                    <a:pt x="609" y="41"/>
                  </a:lnTo>
                  <a:lnTo>
                    <a:pt x="606" y="42"/>
                  </a:lnTo>
                  <a:lnTo>
                    <a:pt x="606" y="41"/>
                  </a:lnTo>
                  <a:lnTo>
                    <a:pt x="606" y="40"/>
                  </a:lnTo>
                  <a:lnTo>
                    <a:pt x="605" y="41"/>
                  </a:lnTo>
                  <a:lnTo>
                    <a:pt x="605" y="42"/>
                  </a:lnTo>
                  <a:lnTo>
                    <a:pt x="604" y="41"/>
                  </a:lnTo>
                  <a:lnTo>
                    <a:pt x="604" y="41"/>
                  </a:lnTo>
                  <a:lnTo>
                    <a:pt x="604" y="43"/>
                  </a:lnTo>
                  <a:lnTo>
                    <a:pt x="604" y="43"/>
                  </a:lnTo>
                  <a:lnTo>
                    <a:pt x="605" y="43"/>
                  </a:lnTo>
                  <a:lnTo>
                    <a:pt x="606" y="43"/>
                  </a:lnTo>
                  <a:lnTo>
                    <a:pt x="606" y="44"/>
                  </a:lnTo>
                  <a:lnTo>
                    <a:pt x="606" y="44"/>
                  </a:lnTo>
                  <a:lnTo>
                    <a:pt x="606" y="43"/>
                  </a:lnTo>
                  <a:lnTo>
                    <a:pt x="607" y="43"/>
                  </a:lnTo>
                  <a:lnTo>
                    <a:pt x="607" y="43"/>
                  </a:lnTo>
                  <a:lnTo>
                    <a:pt x="607" y="44"/>
                  </a:lnTo>
                  <a:lnTo>
                    <a:pt x="607" y="45"/>
                  </a:lnTo>
                  <a:lnTo>
                    <a:pt x="598" y="48"/>
                  </a:lnTo>
                  <a:lnTo>
                    <a:pt x="597" y="48"/>
                  </a:lnTo>
                  <a:lnTo>
                    <a:pt x="597" y="49"/>
                  </a:lnTo>
                  <a:lnTo>
                    <a:pt x="597" y="50"/>
                  </a:lnTo>
                  <a:lnTo>
                    <a:pt x="595" y="50"/>
                  </a:lnTo>
                  <a:lnTo>
                    <a:pt x="594" y="51"/>
                  </a:lnTo>
                  <a:lnTo>
                    <a:pt x="593" y="50"/>
                  </a:lnTo>
                  <a:lnTo>
                    <a:pt x="590" y="51"/>
                  </a:lnTo>
                  <a:lnTo>
                    <a:pt x="589" y="51"/>
                  </a:lnTo>
                  <a:lnTo>
                    <a:pt x="588" y="52"/>
                  </a:lnTo>
                  <a:lnTo>
                    <a:pt x="588" y="54"/>
                  </a:lnTo>
                  <a:lnTo>
                    <a:pt x="587" y="54"/>
                  </a:lnTo>
                  <a:lnTo>
                    <a:pt x="587" y="54"/>
                  </a:lnTo>
                  <a:lnTo>
                    <a:pt x="586" y="55"/>
                  </a:lnTo>
                  <a:lnTo>
                    <a:pt x="586" y="55"/>
                  </a:lnTo>
                  <a:lnTo>
                    <a:pt x="586" y="55"/>
                  </a:lnTo>
                  <a:lnTo>
                    <a:pt x="587" y="56"/>
                  </a:lnTo>
                  <a:lnTo>
                    <a:pt x="585" y="57"/>
                  </a:lnTo>
                  <a:lnTo>
                    <a:pt x="584" y="58"/>
                  </a:lnTo>
                  <a:lnTo>
                    <a:pt x="583" y="58"/>
                  </a:lnTo>
                  <a:lnTo>
                    <a:pt x="583" y="59"/>
                  </a:lnTo>
                  <a:lnTo>
                    <a:pt x="581" y="60"/>
                  </a:lnTo>
                  <a:lnTo>
                    <a:pt x="581" y="61"/>
                  </a:lnTo>
                  <a:lnTo>
                    <a:pt x="581" y="62"/>
                  </a:lnTo>
                  <a:lnTo>
                    <a:pt x="581" y="62"/>
                  </a:lnTo>
                  <a:lnTo>
                    <a:pt x="580" y="62"/>
                  </a:lnTo>
                  <a:lnTo>
                    <a:pt x="579" y="62"/>
                  </a:lnTo>
                  <a:lnTo>
                    <a:pt x="576" y="61"/>
                  </a:lnTo>
                  <a:lnTo>
                    <a:pt x="575" y="62"/>
                  </a:lnTo>
                  <a:lnTo>
                    <a:pt x="577" y="64"/>
                  </a:lnTo>
                  <a:lnTo>
                    <a:pt x="580" y="64"/>
                  </a:lnTo>
                  <a:lnTo>
                    <a:pt x="579" y="65"/>
                  </a:lnTo>
                  <a:lnTo>
                    <a:pt x="578" y="65"/>
                  </a:lnTo>
                  <a:lnTo>
                    <a:pt x="577" y="65"/>
                  </a:lnTo>
                  <a:lnTo>
                    <a:pt x="577" y="65"/>
                  </a:lnTo>
                  <a:lnTo>
                    <a:pt x="576" y="65"/>
                  </a:lnTo>
                  <a:lnTo>
                    <a:pt x="576" y="65"/>
                  </a:lnTo>
                  <a:lnTo>
                    <a:pt x="575" y="69"/>
                  </a:lnTo>
                  <a:lnTo>
                    <a:pt x="574" y="69"/>
                  </a:lnTo>
                  <a:lnTo>
                    <a:pt x="574" y="70"/>
                  </a:lnTo>
                  <a:lnTo>
                    <a:pt x="574" y="71"/>
                  </a:lnTo>
                  <a:lnTo>
                    <a:pt x="573" y="72"/>
                  </a:lnTo>
                  <a:lnTo>
                    <a:pt x="572" y="70"/>
                  </a:lnTo>
                  <a:lnTo>
                    <a:pt x="572" y="69"/>
                  </a:lnTo>
                  <a:lnTo>
                    <a:pt x="571" y="69"/>
                  </a:lnTo>
                  <a:lnTo>
                    <a:pt x="569" y="68"/>
                  </a:lnTo>
                  <a:lnTo>
                    <a:pt x="569" y="68"/>
                  </a:lnTo>
                  <a:lnTo>
                    <a:pt x="570" y="69"/>
                  </a:lnTo>
                  <a:lnTo>
                    <a:pt x="569" y="70"/>
                  </a:lnTo>
                  <a:lnTo>
                    <a:pt x="569" y="71"/>
                  </a:lnTo>
                  <a:lnTo>
                    <a:pt x="569" y="71"/>
                  </a:lnTo>
                  <a:lnTo>
                    <a:pt x="569" y="72"/>
                  </a:lnTo>
                  <a:lnTo>
                    <a:pt x="572" y="72"/>
                  </a:lnTo>
                  <a:lnTo>
                    <a:pt x="572" y="73"/>
                  </a:lnTo>
                  <a:lnTo>
                    <a:pt x="573" y="73"/>
                  </a:lnTo>
                  <a:lnTo>
                    <a:pt x="573" y="74"/>
                  </a:lnTo>
                  <a:lnTo>
                    <a:pt x="573" y="75"/>
                  </a:lnTo>
                  <a:lnTo>
                    <a:pt x="573" y="75"/>
                  </a:lnTo>
                  <a:lnTo>
                    <a:pt x="573" y="76"/>
                  </a:lnTo>
                  <a:lnTo>
                    <a:pt x="572" y="75"/>
                  </a:lnTo>
                  <a:lnTo>
                    <a:pt x="572" y="76"/>
                  </a:lnTo>
                  <a:lnTo>
                    <a:pt x="570" y="76"/>
                  </a:lnTo>
                  <a:lnTo>
                    <a:pt x="570" y="76"/>
                  </a:lnTo>
                  <a:lnTo>
                    <a:pt x="569" y="76"/>
                  </a:lnTo>
                  <a:lnTo>
                    <a:pt x="569" y="77"/>
                  </a:lnTo>
                  <a:lnTo>
                    <a:pt x="569" y="78"/>
                  </a:lnTo>
                  <a:lnTo>
                    <a:pt x="570" y="79"/>
                  </a:lnTo>
                  <a:lnTo>
                    <a:pt x="573" y="80"/>
                  </a:lnTo>
                  <a:lnTo>
                    <a:pt x="574" y="84"/>
                  </a:lnTo>
                  <a:lnTo>
                    <a:pt x="575" y="84"/>
                  </a:lnTo>
                  <a:lnTo>
                    <a:pt x="575" y="84"/>
                  </a:lnTo>
                  <a:lnTo>
                    <a:pt x="573" y="84"/>
                  </a:lnTo>
                  <a:lnTo>
                    <a:pt x="573" y="84"/>
                  </a:lnTo>
                  <a:lnTo>
                    <a:pt x="573" y="85"/>
                  </a:lnTo>
                  <a:lnTo>
                    <a:pt x="573" y="85"/>
                  </a:lnTo>
                  <a:lnTo>
                    <a:pt x="573" y="86"/>
                  </a:lnTo>
                  <a:lnTo>
                    <a:pt x="574" y="86"/>
                  </a:lnTo>
                  <a:lnTo>
                    <a:pt x="574" y="87"/>
                  </a:lnTo>
                  <a:lnTo>
                    <a:pt x="572" y="87"/>
                  </a:lnTo>
                  <a:lnTo>
                    <a:pt x="570" y="87"/>
                  </a:lnTo>
                  <a:lnTo>
                    <a:pt x="569" y="88"/>
                  </a:lnTo>
                  <a:lnTo>
                    <a:pt x="568" y="88"/>
                  </a:lnTo>
                  <a:lnTo>
                    <a:pt x="567" y="88"/>
                  </a:lnTo>
                  <a:lnTo>
                    <a:pt x="567" y="90"/>
                  </a:lnTo>
                  <a:lnTo>
                    <a:pt x="565" y="91"/>
                  </a:lnTo>
                  <a:lnTo>
                    <a:pt x="564" y="90"/>
                  </a:lnTo>
                  <a:lnTo>
                    <a:pt x="564" y="90"/>
                  </a:lnTo>
                  <a:lnTo>
                    <a:pt x="563" y="89"/>
                  </a:lnTo>
                  <a:lnTo>
                    <a:pt x="552" y="91"/>
                  </a:lnTo>
                  <a:lnTo>
                    <a:pt x="551" y="91"/>
                  </a:lnTo>
                  <a:lnTo>
                    <a:pt x="550" y="91"/>
                  </a:lnTo>
                  <a:lnTo>
                    <a:pt x="548" y="91"/>
                  </a:lnTo>
                  <a:lnTo>
                    <a:pt x="544" y="92"/>
                  </a:lnTo>
                  <a:lnTo>
                    <a:pt x="544" y="93"/>
                  </a:lnTo>
                  <a:lnTo>
                    <a:pt x="544" y="93"/>
                  </a:lnTo>
                  <a:lnTo>
                    <a:pt x="543" y="92"/>
                  </a:lnTo>
                  <a:lnTo>
                    <a:pt x="542" y="93"/>
                  </a:lnTo>
                  <a:lnTo>
                    <a:pt x="542" y="94"/>
                  </a:lnTo>
                  <a:lnTo>
                    <a:pt x="540" y="94"/>
                  </a:lnTo>
                  <a:lnTo>
                    <a:pt x="540" y="94"/>
                  </a:lnTo>
                  <a:lnTo>
                    <a:pt x="540" y="95"/>
                  </a:lnTo>
                  <a:lnTo>
                    <a:pt x="541" y="95"/>
                  </a:lnTo>
                  <a:lnTo>
                    <a:pt x="541" y="95"/>
                  </a:lnTo>
                  <a:lnTo>
                    <a:pt x="542" y="95"/>
                  </a:lnTo>
                  <a:lnTo>
                    <a:pt x="541" y="96"/>
                  </a:lnTo>
                  <a:lnTo>
                    <a:pt x="540" y="97"/>
                  </a:lnTo>
                  <a:lnTo>
                    <a:pt x="540" y="98"/>
                  </a:lnTo>
                  <a:lnTo>
                    <a:pt x="540" y="97"/>
                  </a:lnTo>
                  <a:lnTo>
                    <a:pt x="539" y="98"/>
                  </a:lnTo>
                  <a:lnTo>
                    <a:pt x="540" y="98"/>
                  </a:lnTo>
                  <a:lnTo>
                    <a:pt x="540" y="99"/>
                  </a:lnTo>
                  <a:lnTo>
                    <a:pt x="540" y="100"/>
                  </a:lnTo>
                  <a:lnTo>
                    <a:pt x="539" y="101"/>
                  </a:lnTo>
                  <a:lnTo>
                    <a:pt x="540" y="102"/>
                  </a:lnTo>
                  <a:lnTo>
                    <a:pt x="540" y="102"/>
                  </a:lnTo>
                  <a:lnTo>
                    <a:pt x="541" y="103"/>
                  </a:lnTo>
                  <a:lnTo>
                    <a:pt x="542" y="103"/>
                  </a:lnTo>
                  <a:lnTo>
                    <a:pt x="542" y="105"/>
                  </a:lnTo>
                  <a:lnTo>
                    <a:pt x="543" y="105"/>
                  </a:lnTo>
                  <a:lnTo>
                    <a:pt x="543" y="106"/>
                  </a:lnTo>
                  <a:lnTo>
                    <a:pt x="542" y="107"/>
                  </a:lnTo>
                  <a:lnTo>
                    <a:pt x="542" y="108"/>
                  </a:lnTo>
                  <a:lnTo>
                    <a:pt x="541" y="109"/>
                  </a:lnTo>
                  <a:lnTo>
                    <a:pt x="541" y="111"/>
                  </a:lnTo>
                  <a:lnTo>
                    <a:pt x="542" y="112"/>
                  </a:lnTo>
                  <a:lnTo>
                    <a:pt x="542" y="113"/>
                  </a:lnTo>
                  <a:lnTo>
                    <a:pt x="543" y="115"/>
                  </a:lnTo>
                  <a:lnTo>
                    <a:pt x="543" y="116"/>
                  </a:lnTo>
                  <a:lnTo>
                    <a:pt x="547" y="117"/>
                  </a:lnTo>
                  <a:lnTo>
                    <a:pt x="549" y="118"/>
                  </a:lnTo>
                  <a:lnTo>
                    <a:pt x="550" y="118"/>
                  </a:lnTo>
                  <a:lnTo>
                    <a:pt x="551" y="120"/>
                  </a:lnTo>
                  <a:lnTo>
                    <a:pt x="550" y="121"/>
                  </a:lnTo>
                  <a:lnTo>
                    <a:pt x="550" y="121"/>
                  </a:lnTo>
                  <a:lnTo>
                    <a:pt x="551" y="122"/>
                  </a:lnTo>
                  <a:lnTo>
                    <a:pt x="551" y="122"/>
                  </a:lnTo>
                  <a:lnTo>
                    <a:pt x="552" y="124"/>
                  </a:lnTo>
                  <a:lnTo>
                    <a:pt x="553" y="124"/>
                  </a:lnTo>
                  <a:lnTo>
                    <a:pt x="555" y="125"/>
                  </a:lnTo>
                  <a:lnTo>
                    <a:pt x="556" y="126"/>
                  </a:lnTo>
                  <a:lnTo>
                    <a:pt x="556" y="125"/>
                  </a:lnTo>
                  <a:lnTo>
                    <a:pt x="558" y="128"/>
                  </a:lnTo>
                  <a:lnTo>
                    <a:pt x="557" y="131"/>
                  </a:lnTo>
                  <a:lnTo>
                    <a:pt x="556" y="132"/>
                  </a:lnTo>
                  <a:lnTo>
                    <a:pt x="556" y="135"/>
                  </a:lnTo>
                  <a:lnTo>
                    <a:pt x="555" y="135"/>
                  </a:lnTo>
                  <a:lnTo>
                    <a:pt x="555" y="137"/>
                  </a:lnTo>
                  <a:lnTo>
                    <a:pt x="555" y="138"/>
                  </a:lnTo>
                  <a:lnTo>
                    <a:pt x="557" y="141"/>
                  </a:lnTo>
                  <a:lnTo>
                    <a:pt x="558" y="147"/>
                  </a:lnTo>
                  <a:lnTo>
                    <a:pt x="558" y="150"/>
                  </a:lnTo>
                  <a:lnTo>
                    <a:pt x="557" y="152"/>
                  </a:lnTo>
                  <a:lnTo>
                    <a:pt x="555" y="152"/>
                  </a:lnTo>
                  <a:lnTo>
                    <a:pt x="554" y="152"/>
                  </a:lnTo>
                  <a:lnTo>
                    <a:pt x="554" y="153"/>
                  </a:lnTo>
                  <a:lnTo>
                    <a:pt x="555" y="154"/>
                  </a:lnTo>
                  <a:lnTo>
                    <a:pt x="555" y="155"/>
                  </a:lnTo>
                  <a:lnTo>
                    <a:pt x="552" y="154"/>
                  </a:lnTo>
                  <a:lnTo>
                    <a:pt x="551" y="154"/>
                  </a:lnTo>
                  <a:lnTo>
                    <a:pt x="550" y="153"/>
                  </a:lnTo>
                  <a:lnTo>
                    <a:pt x="550" y="147"/>
                  </a:lnTo>
                  <a:lnTo>
                    <a:pt x="551" y="144"/>
                  </a:lnTo>
                  <a:lnTo>
                    <a:pt x="550" y="144"/>
                  </a:lnTo>
                  <a:lnTo>
                    <a:pt x="550" y="137"/>
                  </a:lnTo>
                  <a:lnTo>
                    <a:pt x="551" y="135"/>
                  </a:lnTo>
                  <a:lnTo>
                    <a:pt x="554" y="133"/>
                  </a:lnTo>
                  <a:lnTo>
                    <a:pt x="554" y="130"/>
                  </a:lnTo>
                  <a:lnTo>
                    <a:pt x="555" y="130"/>
                  </a:lnTo>
                  <a:lnTo>
                    <a:pt x="555" y="128"/>
                  </a:lnTo>
                  <a:lnTo>
                    <a:pt x="553" y="127"/>
                  </a:lnTo>
                  <a:lnTo>
                    <a:pt x="547" y="128"/>
                  </a:lnTo>
                  <a:lnTo>
                    <a:pt x="546" y="127"/>
                  </a:lnTo>
                  <a:lnTo>
                    <a:pt x="544" y="126"/>
                  </a:lnTo>
                  <a:lnTo>
                    <a:pt x="544" y="127"/>
                  </a:lnTo>
                  <a:lnTo>
                    <a:pt x="542" y="123"/>
                  </a:lnTo>
                  <a:lnTo>
                    <a:pt x="542" y="122"/>
                  </a:lnTo>
                  <a:lnTo>
                    <a:pt x="537" y="119"/>
                  </a:lnTo>
                  <a:lnTo>
                    <a:pt x="536" y="117"/>
                  </a:lnTo>
                  <a:lnTo>
                    <a:pt x="533" y="116"/>
                  </a:lnTo>
                  <a:lnTo>
                    <a:pt x="526" y="116"/>
                  </a:lnTo>
                  <a:lnTo>
                    <a:pt x="525" y="119"/>
                  </a:lnTo>
                  <a:lnTo>
                    <a:pt x="523" y="120"/>
                  </a:lnTo>
                  <a:lnTo>
                    <a:pt x="522" y="121"/>
                  </a:lnTo>
                  <a:lnTo>
                    <a:pt x="525" y="121"/>
                  </a:lnTo>
                  <a:lnTo>
                    <a:pt x="527" y="123"/>
                  </a:lnTo>
                  <a:lnTo>
                    <a:pt x="526" y="124"/>
                  </a:lnTo>
                  <a:lnTo>
                    <a:pt x="525" y="125"/>
                  </a:lnTo>
                  <a:lnTo>
                    <a:pt x="523" y="126"/>
                  </a:lnTo>
                  <a:lnTo>
                    <a:pt x="521" y="127"/>
                  </a:lnTo>
                  <a:lnTo>
                    <a:pt x="520" y="127"/>
                  </a:lnTo>
                  <a:lnTo>
                    <a:pt x="520" y="126"/>
                  </a:lnTo>
                  <a:lnTo>
                    <a:pt x="517" y="123"/>
                  </a:lnTo>
                  <a:lnTo>
                    <a:pt x="516" y="123"/>
                  </a:lnTo>
                  <a:lnTo>
                    <a:pt x="515" y="124"/>
                  </a:lnTo>
                  <a:lnTo>
                    <a:pt x="516" y="125"/>
                  </a:lnTo>
                  <a:lnTo>
                    <a:pt x="517" y="130"/>
                  </a:lnTo>
                  <a:lnTo>
                    <a:pt x="518" y="131"/>
                  </a:lnTo>
                  <a:lnTo>
                    <a:pt x="520" y="132"/>
                  </a:lnTo>
                  <a:lnTo>
                    <a:pt x="521" y="133"/>
                  </a:lnTo>
                  <a:lnTo>
                    <a:pt x="522" y="134"/>
                  </a:lnTo>
                  <a:lnTo>
                    <a:pt x="523" y="135"/>
                  </a:lnTo>
                  <a:lnTo>
                    <a:pt x="524" y="135"/>
                  </a:lnTo>
                  <a:lnTo>
                    <a:pt x="525" y="135"/>
                  </a:lnTo>
                  <a:lnTo>
                    <a:pt x="525" y="133"/>
                  </a:lnTo>
                  <a:lnTo>
                    <a:pt x="525" y="135"/>
                  </a:lnTo>
                  <a:lnTo>
                    <a:pt x="525" y="135"/>
                  </a:lnTo>
                  <a:lnTo>
                    <a:pt x="527" y="135"/>
                  </a:lnTo>
                  <a:lnTo>
                    <a:pt x="527" y="138"/>
                  </a:lnTo>
                  <a:lnTo>
                    <a:pt x="529" y="139"/>
                  </a:lnTo>
                  <a:lnTo>
                    <a:pt x="529" y="141"/>
                  </a:lnTo>
                  <a:lnTo>
                    <a:pt x="527" y="140"/>
                  </a:lnTo>
                  <a:lnTo>
                    <a:pt x="525" y="140"/>
                  </a:lnTo>
                  <a:lnTo>
                    <a:pt x="525" y="139"/>
                  </a:lnTo>
                  <a:lnTo>
                    <a:pt x="525" y="138"/>
                  </a:lnTo>
                  <a:lnTo>
                    <a:pt x="524" y="137"/>
                  </a:lnTo>
                  <a:lnTo>
                    <a:pt x="512" y="135"/>
                  </a:lnTo>
                  <a:lnTo>
                    <a:pt x="511" y="132"/>
                  </a:lnTo>
                  <a:lnTo>
                    <a:pt x="511" y="132"/>
                  </a:lnTo>
                  <a:lnTo>
                    <a:pt x="512" y="132"/>
                  </a:lnTo>
                  <a:lnTo>
                    <a:pt x="512" y="129"/>
                  </a:lnTo>
                  <a:lnTo>
                    <a:pt x="511" y="127"/>
                  </a:lnTo>
                  <a:lnTo>
                    <a:pt x="511" y="126"/>
                  </a:lnTo>
                  <a:lnTo>
                    <a:pt x="511" y="124"/>
                  </a:lnTo>
                  <a:lnTo>
                    <a:pt x="511" y="122"/>
                  </a:lnTo>
                  <a:lnTo>
                    <a:pt x="511" y="121"/>
                  </a:lnTo>
                  <a:lnTo>
                    <a:pt x="513" y="117"/>
                  </a:lnTo>
                  <a:lnTo>
                    <a:pt x="512" y="113"/>
                  </a:lnTo>
                  <a:lnTo>
                    <a:pt x="513" y="113"/>
                  </a:lnTo>
                  <a:lnTo>
                    <a:pt x="512" y="111"/>
                  </a:lnTo>
                  <a:lnTo>
                    <a:pt x="511" y="110"/>
                  </a:lnTo>
                  <a:lnTo>
                    <a:pt x="512" y="109"/>
                  </a:lnTo>
                  <a:lnTo>
                    <a:pt x="510" y="108"/>
                  </a:lnTo>
                  <a:lnTo>
                    <a:pt x="510" y="107"/>
                  </a:lnTo>
                  <a:lnTo>
                    <a:pt x="508" y="108"/>
                  </a:lnTo>
                  <a:lnTo>
                    <a:pt x="508" y="109"/>
                  </a:lnTo>
                  <a:lnTo>
                    <a:pt x="509" y="111"/>
                  </a:lnTo>
                  <a:lnTo>
                    <a:pt x="510" y="117"/>
                  </a:lnTo>
                  <a:lnTo>
                    <a:pt x="509" y="119"/>
                  </a:lnTo>
                  <a:lnTo>
                    <a:pt x="500" y="125"/>
                  </a:lnTo>
                  <a:lnTo>
                    <a:pt x="500" y="127"/>
                  </a:lnTo>
                  <a:lnTo>
                    <a:pt x="500" y="128"/>
                  </a:lnTo>
                  <a:lnTo>
                    <a:pt x="499" y="131"/>
                  </a:lnTo>
                  <a:lnTo>
                    <a:pt x="499" y="131"/>
                  </a:lnTo>
                  <a:lnTo>
                    <a:pt x="503" y="138"/>
                  </a:lnTo>
                  <a:lnTo>
                    <a:pt x="503" y="141"/>
                  </a:lnTo>
                  <a:lnTo>
                    <a:pt x="506" y="145"/>
                  </a:lnTo>
                  <a:lnTo>
                    <a:pt x="504" y="151"/>
                  </a:lnTo>
                  <a:lnTo>
                    <a:pt x="503" y="153"/>
                  </a:lnTo>
                  <a:lnTo>
                    <a:pt x="503" y="156"/>
                  </a:lnTo>
                  <a:lnTo>
                    <a:pt x="502" y="157"/>
                  </a:lnTo>
                  <a:lnTo>
                    <a:pt x="502" y="160"/>
                  </a:lnTo>
                  <a:lnTo>
                    <a:pt x="503" y="164"/>
                  </a:lnTo>
                  <a:lnTo>
                    <a:pt x="503" y="169"/>
                  </a:lnTo>
                  <a:lnTo>
                    <a:pt x="503" y="171"/>
                  </a:lnTo>
                  <a:lnTo>
                    <a:pt x="504" y="171"/>
                  </a:lnTo>
                  <a:lnTo>
                    <a:pt x="507" y="170"/>
                  </a:lnTo>
                  <a:lnTo>
                    <a:pt x="507" y="170"/>
                  </a:lnTo>
                  <a:lnTo>
                    <a:pt x="511" y="171"/>
                  </a:lnTo>
                  <a:lnTo>
                    <a:pt x="511" y="170"/>
                  </a:lnTo>
                  <a:lnTo>
                    <a:pt x="513" y="168"/>
                  </a:lnTo>
                  <a:lnTo>
                    <a:pt x="515" y="168"/>
                  </a:lnTo>
                  <a:lnTo>
                    <a:pt x="524" y="174"/>
                  </a:lnTo>
                  <a:lnTo>
                    <a:pt x="525" y="175"/>
                  </a:lnTo>
                  <a:lnTo>
                    <a:pt x="525" y="178"/>
                  </a:lnTo>
                  <a:lnTo>
                    <a:pt x="526" y="182"/>
                  </a:lnTo>
                  <a:lnTo>
                    <a:pt x="527" y="182"/>
                  </a:lnTo>
                  <a:lnTo>
                    <a:pt x="527" y="183"/>
                  </a:lnTo>
                  <a:lnTo>
                    <a:pt x="526" y="184"/>
                  </a:lnTo>
                  <a:lnTo>
                    <a:pt x="525" y="184"/>
                  </a:lnTo>
                  <a:lnTo>
                    <a:pt x="524" y="185"/>
                  </a:lnTo>
                  <a:lnTo>
                    <a:pt x="523" y="186"/>
                  </a:lnTo>
                  <a:lnTo>
                    <a:pt x="524" y="190"/>
                  </a:lnTo>
                  <a:lnTo>
                    <a:pt x="524" y="191"/>
                  </a:lnTo>
                  <a:lnTo>
                    <a:pt x="525" y="191"/>
                  </a:lnTo>
                  <a:lnTo>
                    <a:pt x="527" y="192"/>
                  </a:lnTo>
                  <a:lnTo>
                    <a:pt x="529" y="192"/>
                  </a:lnTo>
                  <a:lnTo>
                    <a:pt x="531" y="193"/>
                  </a:lnTo>
                  <a:lnTo>
                    <a:pt x="531" y="193"/>
                  </a:lnTo>
                  <a:lnTo>
                    <a:pt x="528" y="194"/>
                  </a:lnTo>
                  <a:lnTo>
                    <a:pt x="527" y="193"/>
                  </a:lnTo>
                  <a:lnTo>
                    <a:pt x="525" y="193"/>
                  </a:lnTo>
                  <a:lnTo>
                    <a:pt x="524" y="192"/>
                  </a:lnTo>
                  <a:lnTo>
                    <a:pt x="521" y="191"/>
                  </a:lnTo>
                  <a:lnTo>
                    <a:pt x="521" y="190"/>
                  </a:lnTo>
                  <a:lnTo>
                    <a:pt x="521" y="189"/>
                  </a:lnTo>
                  <a:lnTo>
                    <a:pt x="522" y="185"/>
                  </a:lnTo>
                  <a:lnTo>
                    <a:pt x="523" y="184"/>
                  </a:lnTo>
                  <a:lnTo>
                    <a:pt x="522" y="184"/>
                  </a:lnTo>
                  <a:lnTo>
                    <a:pt x="521" y="184"/>
                  </a:lnTo>
                  <a:lnTo>
                    <a:pt x="521" y="183"/>
                  </a:lnTo>
                  <a:lnTo>
                    <a:pt x="522" y="182"/>
                  </a:lnTo>
                  <a:lnTo>
                    <a:pt x="522" y="182"/>
                  </a:lnTo>
                  <a:lnTo>
                    <a:pt x="522" y="181"/>
                  </a:lnTo>
                  <a:lnTo>
                    <a:pt x="522" y="180"/>
                  </a:lnTo>
                  <a:lnTo>
                    <a:pt x="522" y="179"/>
                  </a:lnTo>
                  <a:lnTo>
                    <a:pt x="521" y="178"/>
                  </a:lnTo>
                  <a:lnTo>
                    <a:pt x="521" y="178"/>
                  </a:lnTo>
                  <a:lnTo>
                    <a:pt x="520" y="177"/>
                  </a:lnTo>
                  <a:lnTo>
                    <a:pt x="519" y="176"/>
                  </a:lnTo>
                  <a:lnTo>
                    <a:pt x="518" y="175"/>
                  </a:lnTo>
                  <a:lnTo>
                    <a:pt x="519" y="175"/>
                  </a:lnTo>
                  <a:lnTo>
                    <a:pt x="518" y="172"/>
                  </a:lnTo>
                  <a:lnTo>
                    <a:pt x="511" y="174"/>
                  </a:lnTo>
                  <a:lnTo>
                    <a:pt x="506" y="177"/>
                  </a:lnTo>
                  <a:lnTo>
                    <a:pt x="507" y="178"/>
                  </a:lnTo>
                  <a:lnTo>
                    <a:pt x="506" y="181"/>
                  </a:lnTo>
                  <a:lnTo>
                    <a:pt x="506" y="182"/>
                  </a:lnTo>
                  <a:lnTo>
                    <a:pt x="507" y="182"/>
                  </a:lnTo>
                  <a:lnTo>
                    <a:pt x="507" y="183"/>
                  </a:lnTo>
                  <a:lnTo>
                    <a:pt x="507" y="184"/>
                  </a:lnTo>
                  <a:lnTo>
                    <a:pt x="507" y="185"/>
                  </a:lnTo>
                  <a:lnTo>
                    <a:pt x="507" y="185"/>
                  </a:lnTo>
                  <a:lnTo>
                    <a:pt x="508" y="187"/>
                  </a:lnTo>
                  <a:lnTo>
                    <a:pt x="507" y="192"/>
                  </a:lnTo>
                  <a:lnTo>
                    <a:pt x="503" y="196"/>
                  </a:lnTo>
                  <a:lnTo>
                    <a:pt x="503" y="200"/>
                  </a:lnTo>
                  <a:lnTo>
                    <a:pt x="501" y="203"/>
                  </a:lnTo>
                  <a:lnTo>
                    <a:pt x="499" y="205"/>
                  </a:lnTo>
                  <a:lnTo>
                    <a:pt x="498" y="206"/>
                  </a:lnTo>
                  <a:lnTo>
                    <a:pt x="495" y="207"/>
                  </a:lnTo>
                  <a:lnTo>
                    <a:pt x="495" y="207"/>
                  </a:lnTo>
                  <a:lnTo>
                    <a:pt x="496" y="210"/>
                  </a:lnTo>
                  <a:lnTo>
                    <a:pt x="495" y="211"/>
                  </a:lnTo>
                  <a:lnTo>
                    <a:pt x="493" y="212"/>
                  </a:lnTo>
                  <a:lnTo>
                    <a:pt x="489" y="210"/>
                  </a:lnTo>
                  <a:lnTo>
                    <a:pt x="488" y="210"/>
                  </a:lnTo>
                  <a:lnTo>
                    <a:pt x="486" y="211"/>
                  </a:lnTo>
                  <a:lnTo>
                    <a:pt x="482" y="210"/>
                  </a:lnTo>
                  <a:lnTo>
                    <a:pt x="482" y="210"/>
                  </a:lnTo>
                  <a:lnTo>
                    <a:pt x="482" y="209"/>
                  </a:lnTo>
                  <a:lnTo>
                    <a:pt x="482" y="208"/>
                  </a:lnTo>
                  <a:lnTo>
                    <a:pt x="482" y="206"/>
                  </a:lnTo>
                  <a:lnTo>
                    <a:pt x="481" y="205"/>
                  </a:lnTo>
                  <a:lnTo>
                    <a:pt x="481" y="204"/>
                  </a:lnTo>
                  <a:lnTo>
                    <a:pt x="481" y="204"/>
                  </a:lnTo>
                  <a:lnTo>
                    <a:pt x="482" y="204"/>
                  </a:lnTo>
                  <a:lnTo>
                    <a:pt x="483" y="204"/>
                  </a:lnTo>
                  <a:lnTo>
                    <a:pt x="483" y="205"/>
                  </a:lnTo>
                  <a:lnTo>
                    <a:pt x="485" y="205"/>
                  </a:lnTo>
                  <a:lnTo>
                    <a:pt x="485" y="204"/>
                  </a:lnTo>
                  <a:lnTo>
                    <a:pt x="486" y="204"/>
                  </a:lnTo>
                  <a:lnTo>
                    <a:pt x="487" y="203"/>
                  </a:lnTo>
                  <a:lnTo>
                    <a:pt x="488" y="204"/>
                  </a:lnTo>
                  <a:lnTo>
                    <a:pt x="489" y="203"/>
                  </a:lnTo>
                  <a:lnTo>
                    <a:pt x="489" y="202"/>
                  </a:lnTo>
                  <a:lnTo>
                    <a:pt x="490" y="202"/>
                  </a:lnTo>
                  <a:lnTo>
                    <a:pt x="491" y="202"/>
                  </a:lnTo>
                  <a:lnTo>
                    <a:pt x="492" y="202"/>
                  </a:lnTo>
                  <a:lnTo>
                    <a:pt x="493" y="201"/>
                  </a:lnTo>
                  <a:lnTo>
                    <a:pt x="492" y="200"/>
                  </a:lnTo>
                  <a:lnTo>
                    <a:pt x="491" y="200"/>
                  </a:lnTo>
                  <a:lnTo>
                    <a:pt x="490" y="200"/>
                  </a:lnTo>
                  <a:lnTo>
                    <a:pt x="489" y="200"/>
                  </a:lnTo>
                  <a:lnTo>
                    <a:pt x="489" y="199"/>
                  </a:lnTo>
                  <a:lnTo>
                    <a:pt x="492" y="200"/>
                  </a:lnTo>
                  <a:lnTo>
                    <a:pt x="493" y="200"/>
                  </a:lnTo>
                  <a:lnTo>
                    <a:pt x="494" y="199"/>
                  </a:lnTo>
                  <a:lnTo>
                    <a:pt x="494" y="197"/>
                  </a:lnTo>
                  <a:lnTo>
                    <a:pt x="495" y="197"/>
                  </a:lnTo>
                  <a:lnTo>
                    <a:pt x="496" y="196"/>
                  </a:lnTo>
                  <a:lnTo>
                    <a:pt x="496" y="195"/>
                  </a:lnTo>
                  <a:lnTo>
                    <a:pt x="496" y="193"/>
                  </a:lnTo>
                  <a:lnTo>
                    <a:pt x="498" y="193"/>
                  </a:lnTo>
                  <a:lnTo>
                    <a:pt x="499" y="191"/>
                  </a:lnTo>
                  <a:lnTo>
                    <a:pt x="499" y="190"/>
                  </a:lnTo>
                  <a:lnTo>
                    <a:pt x="500" y="189"/>
                  </a:lnTo>
                  <a:lnTo>
                    <a:pt x="500" y="183"/>
                  </a:lnTo>
                  <a:lnTo>
                    <a:pt x="501" y="181"/>
                  </a:lnTo>
                  <a:lnTo>
                    <a:pt x="501" y="178"/>
                  </a:lnTo>
                  <a:lnTo>
                    <a:pt x="496" y="171"/>
                  </a:lnTo>
                  <a:lnTo>
                    <a:pt x="496" y="167"/>
                  </a:lnTo>
                  <a:lnTo>
                    <a:pt x="496" y="166"/>
                  </a:lnTo>
                  <a:lnTo>
                    <a:pt x="496" y="164"/>
                  </a:lnTo>
                  <a:lnTo>
                    <a:pt x="496" y="162"/>
                  </a:lnTo>
                  <a:lnTo>
                    <a:pt x="496" y="160"/>
                  </a:lnTo>
                  <a:lnTo>
                    <a:pt x="496" y="159"/>
                  </a:lnTo>
                  <a:lnTo>
                    <a:pt x="496" y="158"/>
                  </a:lnTo>
                  <a:lnTo>
                    <a:pt x="496" y="157"/>
                  </a:lnTo>
                  <a:lnTo>
                    <a:pt x="496" y="157"/>
                  </a:lnTo>
                  <a:lnTo>
                    <a:pt x="496" y="156"/>
                  </a:lnTo>
                  <a:lnTo>
                    <a:pt x="496" y="154"/>
                  </a:lnTo>
                  <a:lnTo>
                    <a:pt x="496" y="154"/>
                  </a:lnTo>
                  <a:lnTo>
                    <a:pt x="496" y="153"/>
                  </a:lnTo>
                  <a:lnTo>
                    <a:pt x="496" y="152"/>
                  </a:lnTo>
                  <a:lnTo>
                    <a:pt x="496" y="151"/>
                  </a:lnTo>
                  <a:lnTo>
                    <a:pt x="497" y="149"/>
                  </a:lnTo>
                  <a:lnTo>
                    <a:pt x="496" y="145"/>
                  </a:lnTo>
                  <a:lnTo>
                    <a:pt x="497" y="144"/>
                  </a:lnTo>
                  <a:lnTo>
                    <a:pt x="497" y="142"/>
                  </a:lnTo>
                  <a:lnTo>
                    <a:pt x="496" y="138"/>
                  </a:lnTo>
                  <a:lnTo>
                    <a:pt x="496" y="136"/>
                  </a:lnTo>
                  <a:lnTo>
                    <a:pt x="494" y="135"/>
                  </a:lnTo>
                  <a:lnTo>
                    <a:pt x="492" y="131"/>
                  </a:lnTo>
                  <a:lnTo>
                    <a:pt x="492" y="130"/>
                  </a:lnTo>
                  <a:lnTo>
                    <a:pt x="492" y="129"/>
                  </a:lnTo>
                  <a:lnTo>
                    <a:pt x="493" y="128"/>
                  </a:lnTo>
                  <a:lnTo>
                    <a:pt x="493" y="127"/>
                  </a:lnTo>
                  <a:lnTo>
                    <a:pt x="494" y="127"/>
                  </a:lnTo>
                  <a:lnTo>
                    <a:pt x="494" y="124"/>
                  </a:lnTo>
                  <a:lnTo>
                    <a:pt x="496" y="116"/>
                  </a:lnTo>
                  <a:lnTo>
                    <a:pt x="496" y="110"/>
                  </a:lnTo>
                  <a:lnTo>
                    <a:pt x="496" y="109"/>
                  </a:lnTo>
                  <a:lnTo>
                    <a:pt x="496" y="109"/>
                  </a:lnTo>
                  <a:lnTo>
                    <a:pt x="492" y="107"/>
                  </a:lnTo>
                  <a:lnTo>
                    <a:pt x="491" y="105"/>
                  </a:lnTo>
                  <a:lnTo>
                    <a:pt x="482" y="106"/>
                  </a:lnTo>
                  <a:lnTo>
                    <a:pt x="481" y="105"/>
                  </a:lnTo>
                  <a:lnTo>
                    <a:pt x="482" y="105"/>
                  </a:lnTo>
                  <a:lnTo>
                    <a:pt x="478" y="105"/>
                  </a:lnTo>
                  <a:lnTo>
                    <a:pt x="478" y="106"/>
                  </a:lnTo>
                  <a:lnTo>
                    <a:pt x="473" y="126"/>
                  </a:lnTo>
                  <a:lnTo>
                    <a:pt x="467" y="134"/>
                  </a:lnTo>
                  <a:lnTo>
                    <a:pt x="464" y="135"/>
                  </a:lnTo>
                  <a:lnTo>
                    <a:pt x="463" y="138"/>
                  </a:lnTo>
                  <a:lnTo>
                    <a:pt x="464" y="139"/>
                  </a:lnTo>
                  <a:lnTo>
                    <a:pt x="465" y="137"/>
                  </a:lnTo>
                  <a:lnTo>
                    <a:pt x="466" y="138"/>
                  </a:lnTo>
                  <a:lnTo>
                    <a:pt x="466" y="139"/>
                  </a:lnTo>
                  <a:lnTo>
                    <a:pt x="465" y="140"/>
                  </a:lnTo>
                  <a:lnTo>
                    <a:pt x="463" y="141"/>
                  </a:lnTo>
                  <a:lnTo>
                    <a:pt x="463" y="141"/>
                  </a:lnTo>
                  <a:lnTo>
                    <a:pt x="463" y="143"/>
                  </a:lnTo>
                  <a:lnTo>
                    <a:pt x="463" y="144"/>
                  </a:lnTo>
                  <a:lnTo>
                    <a:pt x="463" y="144"/>
                  </a:lnTo>
                  <a:lnTo>
                    <a:pt x="465" y="144"/>
                  </a:lnTo>
                  <a:lnTo>
                    <a:pt x="466" y="143"/>
                  </a:lnTo>
                  <a:lnTo>
                    <a:pt x="467" y="143"/>
                  </a:lnTo>
                  <a:lnTo>
                    <a:pt x="468" y="145"/>
                  </a:lnTo>
                  <a:lnTo>
                    <a:pt x="467" y="146"/>
                  </a:lnTo>
                  <a:lnTo>
                    <a:pt x="467" y="150"/>
                  </a:lnTo>
                  <a:lnTo>
                    <a:pt x="467" y="152"/>
                  </a:lnTo>
                  <a:lnTo>
                    <a:pt x="467" y="153"/>
                  </a:lnTo>
                  <a:lnTo>
                    <a:pt x="467" y="155"/>
                  </a:lnTo>
                  <a:lnTo>
                    <a:pt x="467" y="156"/>
                  </a:lnTo>
                  <a:lnTo>
                    <a:pt x="466" y="156"/>
                  </a:lnTo>
                  <a:lnTo>
                    <a:pt x="465" y="156"/>
                  </a:lnTo>
                  <a:lnTo>
                    <a:pt x="465" y="162"/>
                  </a:lnTo>
                  <a:lnTo>
                    <a:pt x="465" y="164"/>
                  </a:lnTo>
                  <a:lnTo>
                    <a:pt x="465" y="162"/>
                  </a:lnTo>
                  <a:lnTo>
                    <a:pt x="467" y="161"/>
                  </a:lnTo>
                  <a:lnTo>
                    <a:pt x="471" y="164"/>
                  </a:lnTo>
                  <a:lnTo>
                    <a:pt x="471" y="164"/>
                  </a:lnTo>
                  <a:lnTo>
                    <a:pt x="471" y="164"/>
                  </a:lnTo>
                  <a:lnTo>
                    <a:pt x="471" y="166"/>
                  </a:lnTo>
                  <a:lnTo>
                    <a:pt x="474" y="172"/>
                  </a:lnTo>
                  <a:lnTo>
                    <a:pt x="475" y="173"/>
                  </a:lnTo>
                  <a:lnTo>
                    <a:pt x="477" y="173"/>
                  </a:lnTo>
                  <a:lnTo>
                    <a:pt x="477" y="174"/>
                  </a:lnTo>
                  <a:lnTo>
                    <a:pt x="477" y="175"/>
                  </a:lnTo>
                  <a:lnTo>
                    <a:pt x="476" y="176"/>
                  </a:lnTo>
                  <a:lnTo>
                    <a:pt x="474" y="182"/>
                  </a:lnTo>
                  <a:lnTo>
                    <a:pt x="473" y="184"/>
                  </a:lnTo>
                  <a:lnTo>
                    <a:pt x="472" y="183"/>
                  </a:lnTo>
                  <a:lnTo>
                    <a:pt x="472" y="182"/>
                  </a:lnTo>
                  <a:lnTo>
                    <a:pt x="471" y="180"/>
                  </a:lnTo>
                  <a:lnTo>
                    <a:pt x="469" y="179"/>
                  </a:lnTo>
                  <a:lnTo>
                    <a:pt x="465" y="174"/>
                  </a:lnTo>
                  <a:lnTo>
                    <a:pt x="463" y="174"/>
                  </a:lnTo>
                  <a:lnTo>
                    <a:pt x="463" y="174"/>
                  </a:lnTo>
                  <a:lnTo>
                    <a:pt x="460" y="171"/>
                  </a:lnTo>
                  <a:lnTo>
                    <a:pt x="458" y="171"/>
                  </a:lnTo>
                  <a:lnTo>
                    <a:pt x="458" y="170"/>
                  </a:lnTo>
                  <a:lnTo>
                    <a:pt x="459" y="170"/>
                  </a:lnTo>
                  <a:lnTo>
                    <a:pt x="458" y="169"/>
                  </a:lnTo>
                  <a:lnTo>
                    <a:pt x="456" y="169"/>
                  </a:lnTo>
                  <a:lnTo>
                    <a:pt x="454" y="167"/>
                  </a:lnTo>
                  <a:lnTo>
                    <a:pt x="452" y="167"/>
                  </a:lnTo>
                  <a:lnTo>
                    <a:pt x="449" y="164"/>
                  </a:lnTo>
                  <a:lnTo>
                    <a:pt x="445" y="162"/>
                  </a:lnTo>
                  <a:lnTo>
                    <a:pt x="444" y="162"/>
                  </a:lnTo>
                  <a:lnTo>
                    <a:pt x="442" y="160"/>
                  </a:lnTo>
                  <a:lnTo>
                    <a:pt x="435" y="160"/>
                  </a:lnTo>
                  <a:lnTo>
                    <a:pt x="435" y="160"/>
                  </a:lnTo>
                  <a:lnTo>
                    <a:pt x="433" y="159"/>
                  </a:lnTo>
                  <a:lnTo>
                    <a:pt x="432" y="159"/>
                  </a:lnTo>
                  <a:lnTo>
                    <a:pt x="431" y="159"/>
                  </a:lnTo>
                  <a:lnTo>
                    <a:pt x="431" y="160"/>
                  </a:lnTo>
                  <a:lnTo>
                    <a:pt x="431" y="161"/>
                  </a:lnTo>
                  <a:lnTo>
                    <a:pt x="429" y="162"/>
                  </a:lnTo>
                  <a:lnTo>
                    <a:pt x="429" y="164"/>
                  </a:lnTo>
                  <a:lnTo>
                    <a:pt x="432" y="171"/>
                  </a:lnTo>
                  <a:lnTo>
                    <a:pt x="431" y="170"/>
                  </a:lnTo>
                  <a:lnTo>
                    <a:pt x="432" y="170"/>
                  </a:lnTo>
                  <a:lnTo>
                    <a:pt x="431" y="174"/>
                  </a:lnTo>
                  <a:lnTo>
                    <a:pt x="430" y="176"/>
                  </a:lnTo>
                  <a:lnTo>
                    <a:pt x="427" y="176"/>
                  </a:lnTo>
                  <a:lnTo>
                    <a:pt x="427" y="178"/>
                  </a:lnTo>
                  <a:lnTo>
                    <a:pt x="427" y="179"/>
                  </a:lnTo>
                  <a:lnTo>
                    <a:pt x="427" y="180"/>
                  </a:lnTo>
                  <a:lnTo>
                    <a:pt x="426" y="182"/>
                  </a:lnTo>
                  <a:lnTo>
                    <a:pt x="424" y="182"/>
                  </a:lnTo>
                  <a:lnTo>
                    <a:pt x="423" y="182"/>
                  </a:lnTo>
                  <a:lnTo>
                    <a:pt x="422" y="180"/>
                  </a:lnTo>
                  <a:lnTo>
                    <a:pt x="422" y="178"/>
                  </a:lnTo>
                  <a:lnTo>
                    <a:pt x="423" y="178"/>
                  </a:lnTo>
                  <a:lnTo>
                    <a:pt x="423" y="177"/>
                  </a:lnTo>
                  <a:lnTo>
                    <a:pt x="424" y="176"/>
                  </a:lnTo>
                  <a:lnTo>
                    <a:pt x="422" y="173"/>
                  </a:lnTo>
                  <a:lnTo>
                    <a:pt x="422" y="172"/>
                  </a:lnTo>
                  <a:lnTo>
                    <a:pt x="421" y="172"/>
                  </a:lnTo>
                  <a:lnTo>
                    <a:pt x="417" y="174"/>
                  </a:lnTo>
                  <a:lnTo>
                    <a:pt x="416" y="175"/>
                  </a:lnTo>
                  <a:lnTo>
                    <a:pt x="414" y="176"/>
                  </a:lnTo>
                  <a:lnTo>
                    <a:pt x="413" y="179"/>
                  </a:lnTo>
                  <a:lnTo>
                    <a:pt x="411" y="179"/>
                  </a:lnTo>
                  <a:lnTo>
                    <a:pt x="410" y="178"/>
                  </a:lnTo>
                  <a:lnTo>
                    <a:pt x="409" y="178"/>
                  </a:lnTo>
                  <a:lnTo>
                    <a:pt x="407" y="178"/>
                  </a:lnTo>
                  <a:lnTo>
                    <a:pt x="405" y="178"/>
                  </a:lnTo>
                  <a:lnTo>
                    <a:pt x="403" y="178"/>
                  </a:lnTo>
                  <a:lnTo>
                    <a:pt x="402" y="178"/>
                  </a:lnTo>
                  <a:lnTo>
                    <a:pt x="399" y="181"/>
                  </a:lnTo>
                  <a:lnTo>
                    <a:pt x="399" y="182"/>
                  </a:lnTo>
                  <a:lnTo>
                    <a:pt x="398" y="185"/>
                  </a:lnTo>
                  <a:lnTo>
                    <a:pt x="398" y="185"/>
                  </a:lnTo>
                  <a:lnTo>
                    <a:pt x="397" y="184"/>
                  </a:lnTo>
                  <a:lnTo>
                    <a:pt x="396" y="183"/>
                  </a:lnTo>
                  <a:lnTo>
                    <a:pt x="395" y="184"/>
                  </a:lnTo>
                  <a:lnTo>
                    <a:pt x="394" y="182"/>
                  </a:lnTo>
                  <a:lnTo>
                    <a:pt x="394" y="179"/>
                  </a:lnTo>
                  <a:lnTo>
                    <a:pt x="394" y="179"/>
                  </a:lnTo>
                  <a:lnTo>
                    <a:pt x="394" y="178"/>
                  </a:lnTo>
                  <a:lnTo>
                    <a:pt x="394" y="177"/>
                  </a:lnTo>
                  <a:lnTo>
                    <a:pt x="394" y="175"/>
                  </a:lnTo>
                  <a:lnTo>
                    <a:pt x="394" y="174"/>
                  </a:lnTo>
                  <a:lnTo>
                    <a:pt x="393" y="174"/>
                  </a:lnTo>
                  <a:lnTo>
                    <a:pt x="393" y="175"/>
                  </a:lnTo>
                  <a:lnTo>
                    <a:pt x="393" y="175"/>
                  </a:lnTo>
                  <a:lnTo>
                    <a:pt x="393" y="174"/>
                  </a:lnTo>
                  <a:lnTo>
                    <a:pt x="394" y="173"/>
                  </a:lnTo>
                  <a:lnTo>
                    <a:pt x="396" y="173"/>
                  </a:lnTo>
                  <a:lnTo>
                    <a:pt x="397" y="172"/>
                  </a:lnTo>
                  <a:lnTo>
                    <a:pt x="398" y="172"/>
                  </a:lnTo>
                  <a:lnTo>
                    <a:pt x="395" y="173"/>
                  </a:lnTo>
                  <a:lnTo>
                    <a:pt x="394" y="173"/>
                  </a:lnTo>
                  <a:lnTo>
                    <a:pt x="393" y="173"/>
                  </a:lnTo>
                  <a:lnTo>
                    <a:pt x="391" y="174"/>
                  </a:lnTo>
                  <a:lnTo>
                    <a:pt x="391" y="175"/>
                  </a:lnTo>
                  <a:lnTo>
                    <a:pt x="390" y="175"/>
                  </a:lnTo>
                  <a:lnTo>
                    <a:pt x="390" y="175"/>
                  </a:lnTo>
                  <a:lnTo>
                    <a:pt x="390" y="178"/>
                  </a:lnTo>
                  <a:lnTo>
                    <a:pt x="389" y="178"/>
                  </a:lnTo>
                  <a:lnTo>
                    <a:pt x="388" y="178"/>
                  </a:lnTo>
                  <a:lnTo>
                    <a:pt x="387" y="177"/>
                  </a:lnTo>
                  <a:lnTo>
                    <a:pt x="388" y="176"/>
                  </a:lnTo>
                  <a:lnTo>
                    <a:pt x="387" y="176"/>
                  </a:lnTo>
                  <a:lnTo>
                    <a:pt x="385" y="178"/>
                  </a:lnTo>
                  <a:lnTo>
                    <a:pt x="386" y="178"/>
                  </a:lnTo>
                  <a:lnTo>
                    <a:pt x="387" y="179"/>
                  </a:lnTo>
                  <a:lnTo>
                    <a:pt x="387" y="181"/>
                  </a:lnTo>
                  <a:lnTo>
                    <a:pt x="385" y="182"/>
                  </a:lnTo>
                  <a:lnTo>
                    <a:pt x="385" y="182"/>
                  </a:lnTo>
                  <a:lnTo>
                    <a:pt x="384" y="179"/>
                  </a:lnTo>
                  <a:lnTo>
                    <a:pt x="381" y="180"/>
                  </a:lnTo>
                  <a:lnTo>
                    <a:pt x="381" y="181"/>
                  </a:lnTo>
                  <a:lnTo>
                    <a:pt x="377" y="182"/>
                  </a:lnTo>
                  <a:lnTo>
                    <a:pt x="377" y="182"/>
                  </a:lnTo>
                  <a:lnTo>
                    <a:pt x="366" y="189"/>
                  </a:lnTo>
                  <a:lnTo>
                    <a:pt x="365" y="189"/>
                  </a:lnTo>
                  <a:lnTo>
                    <a:pt x="365" y="191"/>
                  </a:lnTo>
                  <a:lnTo>
                    <a:pt x="365" y="191"/>
                  </a:lnTo>
                  <a:lnTo>
                    <a:pt x="365" y="192"/>
                  </a:lnTo>
                  <a:lnTo>
                    <a:pt x="362" y="193"/>
                  </a:lnTo>
                  <a:lnTo>
                    <a:pt x="362" y="193"/>
                  </a:lnTo>
                  <a:lnTo>
                    <a:pt x="361" y="193"/>
                  </a:lnTo>
                  <a:lnTo>
                    <a:pt x="359" y="199"/>
                  </a:lnTo>
                  <a:lnTo>
                    <a:pt x="359" y="201"/>
                  </a:lnTo>
                  <a:lnTo>
                    <a:pt x="358" y="203"/>
                  </a:lnTo>
                  <a:lnTo>
                    <a:pt x="357" y="204"/>
                  </a:lnTo>
                  <a:lnTo>
                    <a:pt x="356" y="203"/>
                  </a:lnTo>
                  <a:lnTo>
                    <a:pt x="354" y="204"/>
                  </a:lnTo>
                  <a:lnTo>
                    <a:pt x="354" y="206"/>
                  </a:lnTo>
                  <a:lnTo>
                    <a:pt x="353" y="204"/>
                  </a:lnTo>
                  <a:lnTo>
                    <a:pt x="351" y="204"/>
                  </a:lnTo>
                  <a:lnTo>
                    <a:pt x="351" y="204"/>
                  </a:lnTo>
                  <a:lnTo>
                    <a:pt x="350" y="204"/>
                  </a:lnTo>
                  <a:lnTo>
                    <a:pt x="348" y="200"/>
                  </a:lnTo>
                  <a:lnTo>
                    <a:pt x="345" y="196"/>
                  </a:lnTo>
                  <a:lnTo>
                    <a:pt x="344" y="195"/>
                  </a:lnTo>
                  <a:lnTo>
                    <a:pt x="344" y="193"/>
                  </a:lnTo>
                  <a:lnTo>
                    <a:pt x="345" y="193"/>
                  </a:lnTo>
                  <a:lnTo>
                    <a:pt x="346" y="193"/>
                  </a:lnTo>
                  <a:lnTo>
                    <a:pt x="347" y="191"/>
                  </a:lnTo>
                  <a:lnTo>
                    <a:pt x="354" y="189"/>
                  </a:lnTo>
                  <a:lnTo>
                    <a:pt x="353" y="188"/>
                  </a:lnTo>
                  <a:lnTo>
                    <a:pt x="352" y="184"/>
                  </a:lnTo>
                  <a:lnTo>
                    <a:pt x="351" y="185"/>
                  </a:lnTo>
                  <a:lnTo>
                    <a:pt x="351" y="183"/>
                  </a:lnTo>
                  <a:lnTo>
                    <a:pt x="350" y="182"/>
                  </a:lnTo>
                  <a:lnTo>
                    <a:pt x="350" y="181"/>
                  </a:lnTo>
                  <a:lnTo>
                    <a:pt x="348" y="180"/>
                  </a:lnTo>
                  <a:lnTo>
                    <a:pt x="346" y="179"/>
                  </a:lnTo>
                  <a:lnTo>
                    <a:pt x="341" y="179"/>
                  </a:lnTo>
                  <a:lnTo>
                    <a:pt x="340" y="179"/>
                  </a:lnTo>
                  <a:lnTo>
                    <a:pt x="335" y="177"/>
                  </a:lnTo>
                  <a:lnTo>
                    <a:pt x="335" y="178"/>
                  </a:lnTo>
                  <a:lnTo>
                    <a:pt x="340" y="182"/>
                  </a:lnTo>
                  <a:lnTo>
                    <a:pt x="340" y="187"/>
                  </a:lnTo>
                  <a:lnTo>
                    <a:pt x="340" y="189"/>
                  </a:lnTo>
                  <a:lnTo>
                    <a:pt x="340" y="190"/>
                  </a:lnTo>
                  <a:lnTo>
                    <a:pt x="338" y="196"/>
                  </a:lnTo>
                  <a:lnTo>
                    <a:pt x="338" y="199"/>
                  </a:lnTo>
                  <a:lnTo>
                    <a:pt x="339" y="199"/>
                  </a:lnTo>
                  <a:lnTo>
                    <a:pt x="340" y="199"/>
                  </a:lnTo>
                  <a:lnTo>
                    <a:pt x="341" y="200"/>
                  </a:lnTo>
                  <a:lnTo>
                    <a:pt x="342" y="202"/>
                  </a:lnTo>
                  <a:lnTo>
                    <a:pt x="341" y="204"/>
                  </a:lnTo>
                  <a:lnTo>
                    <a:pt x="342" y="205"/>
                  </a:lnTo>
                  <a:lnTo>
                    <a:pt x="341" y="207"/>
                  </a:lnTo>
                  <a:lnTo>
                    <a:pt x="340" y="209"/>
                  </a:lnTo>
                  <a:lnTo>
                    <a:pt x="340" y="211"/>
                  </a:lnTo>
                  <a:lnTo>
                    <a:pt x="340" y="213"/>
                  </a:lnTo>
                  <a:lnTo>
                    <a:pt x="340" y="217"/>
                  </a:lnTo>
                  <a:lnTo>
                    <a:pt x="339" y="215"/>
                  </a:lnTo>
                  <a:lnTo>
                    <a:pt x="339" y="214"/>
                  </a:lnTo>
                  <a:lnTo>
                    <a:pt x="338" y="213"/>
                  </a:lnTo>
                  <a:lnTo>
                    <a:pt x="337" y="213"/>
                  </a:lnTo>
                  <a:lnTo>
                    <a:pt x="336" y="215"/>
                  </a:lnTo>
                  <a:lnTo>
                    <a:pt x="336" y="213"/>
                  </a:lnTo>
                  <a:lnTo>
                    <a:pt x="336" y="211"/>
                  </a:lnTo>
                  <a:lnTo>
                    <a:pt x="334" y="210"/>
                  </a:lnTo>
                  <a:lnTo>
                    <a:pt x="332" y="210"/>
                  </a:lnTo>
                  <a:lnTo>
                    <a:pt x="329" y="207"/>
                  </a:lnTo>
                  <a:lnTo>
                    <a:pt x="329" y="209"/>
                  </a:lnTo>
                  <a:lnTo>
                    <a:pt x="329" y="210"/>
                  </a:lnTo>
                  <a:lnTo>
                    <a:pt x="325" y="215"/>
                  </a:lnTo>
                  <a:lnTo>
                    <a:pt x="322" y="215"/>
                  </a:lnTo>
                  <a:lnTo>
                    <a:pt x="322" y="215"/>
                  </a:lnTo>
                  <a:lnTo>
                    <a:pt x="320" y="216"/>
                  </a:lnTo>
                  <a:lnTo>
                    <a:pt x="320" y="218"/>
                  </a:lnTo>
                  <a:lnTo>
                    <a:pt x="318" y="220"/>
                  </a:lnTo>
                  <a:lnTo>
                    <a:pt x="316" y="220"/>
                  </a:lnTo>
                  <a:lnTo>
                    <a:pt x="316" y="224"/>
                  </a:lnTo>
                  <a:lnTo>
                    <a:pt x="319" y="229"/>
                  </a:lnTo>
                  <a:lnTo>
                    <a:pt x="322" y="235"/>
                  </a:lnTo>
                  <a:lnTo>
                    <a:pt x="322" y="236"/>
                  </a:lnTo>
                  <a:lnTo>
                    <a:pt x="320" y="234"/>
                  </a:lnTo>
                  <a:lnTo>
                    <a:pt x="319" y="234"/>
                  </a:lnTo>
                  <a:lnTo>
                    <a:pt x="317" y="233"/>
                  </a:lnTo>
                  <a:lnTo>
                    <a:pt x="317" y="234"/>
                  </a:lnTo>
                  <a:lnTo>
                    <a:pt x="316" y="234"/>
                  </a:lnTo>
                  <a:lnTo>
                    <a:pt x="315" y="234"/>
                  </a:lnTo>
                  <a:lnTo>
                    <a:pt x="311" y="232"/>
                  </a:lnTo>
                  <a:lnTo>
                    <a:pt x="310" y="232"/>
                  </a:lnTo>
                  <a:lnTo>
                    <a:pt x="309" y="231"/>
                  </a:lnTo>
                  <a:lnTo>
                    <a:pt x="307" y="233"/>
                  </a:lnTo>
                  <a:lnTo>
                    <a:pt x="307" y="233"/>
                  </a:lnTo>
                  <a:lnTo>
                    <a:pt x="307" y="232"/>
                  </a:lnTo>
                  <a:lnTo>
                    <a:pt x="308" y="230"/>
                  </a:lnTo>
                  <a:lnTo>
                    <a:pt x="305" y="229"/>
                  </a:lnTo>
                  <a:lnTo>
                    <a:pt x="305" y="229"/>
                  </a:lnTo>
                  <a:lnTo>
                    <a:pt x="304" y="229"/>
                  </a:lnTo>
                  <a:lnTo>
                    <a:pt x="300" y="226"/>
                  </a:lnTo>
                  <a:lnTo>
                    <a:pt x="300" y="228"/>
                  </a:lnTo>
                  <a:lnTo>
                    <a:pt x="299" y="229"/>
                  </a:lnTo>
                  <a:lnTo>
                    <a:pt x="299" y="229"/>
                  </a:lnTo>
                  <a:lnTo>
                    <a:pt x="298" y="229"/>
                  </a:lnTo>
                  <a:lnTo>
                    <a:pt x="299" y="233"/>
                  </a:lnTo>
                  <a:lnTo>
                    <a:pt x="300" y="233"/>
                  </a:lnTo>
                  <a:lnTo>
                    <a:pt x="300" y="235"/>
                  </a:lnTo>
                  <a:lnTo>
                    <a:pt x="302" y="236"/>
                  </a:lnTo>
                  <a:lnTo>
                    <a:pt x="305" y="236"/>
                  </a:lnTo>
                  <a:lnTo>
                    <a:pt x="307" y="242"/>
                  </a:lnTo>
                  <a:lnTo>
                    <a:pt x="307" y="243"/>
                  </a:lnTo>
                  <a:lnTo>
                    <a:pt x="305" y="242"/>
                  </a:lnTo>
                  <a:lnTo>
                    <a:pt x="304" y="243"/>
                  </a:lnTo>
                  <a:lnTo>
                    <a:pt x="304" y="244"/>
                  </a:lnTo>
                  <a:lnTo>
                    <a:pt x="304" y="244"/>
                  </a:lnTo>
                  <a:lnTo>
                    <a:pt x="296" y="241"/>
                  </a:lnTo>
                  <a:lnTo>
                    <a:pt x="296" y="239"/>
                  </a:lnTo>
                  <a:lnTo>
                    <a:pt x="295" y="238"/>
                  </a:lnTo>
                  <a:lnTo>
                    <a:pt x="294" y="237"/>
                  </a:lnTo>
                  <a:lnTo>
                    <a:pt x="293" y="236"/>
                  </a:lnTo>
                  <a:lnTo>
                    <a:pt x="293" y="237"/>
                  </a:lnTo>
                  <a:lnTo>
                    <a:pt x="291" y="237"/>
                  </a:lnTo>
                  <a:lnTo>
                    <a:pt x="289" y="236"/>
                  </a:lnTo>
                  <a:lnTo>
                    <a:pt x="289" y="235"/>
                  </a:lnTo>
                  <a:lnTo>
                    <a:pt x="288" y="236"/>
                  </a:lnTo>
                  <a:lnTo>
                    <a:pt x="288" y="235"/>
                  </a:lnTo>
                  <a:lnTo>
                    <a:pt x="289" y="233"/>
                  </a:lnTo>
                  <a:lnTo>
                    <a:pt x="289" y="230"/>
                  </a:lnTo>
                  <a:lnTo>
                    <a:pt x="288" y="229"/>
                  </a:lnTo>
                  <a:lnTo>
                    <a:pt x="288" y="229"/>
                  </a:lnTo>
                  <a:lnTo>
                    <a:pt x="288" y="228"/>
                  </a:lnTo>
                  <a:lnTo>
                    <a:pt x="286" y="224"/>
                  </a:lnTo>
                  <a:lnTo>
                    <a:pt x="286" y="223"/>
                  </a:lnTo>
                  <a:lnTo>
                    <a:pt x="288" y="222"/>
                  </a:lnTo>
                  <a:lnTo>
                    <a:pt x="289" y="218"/>
                  </a:lnTo>
                  <a:lnTo>
                    <a:pt x="288" y="217"/>
                  </a:lnTo>
                  <a:lnTo>
                    <a:pt x="287" y="216"/>
                  </a:lnTo>
                  <a:lnTo>
                    <a:pt x="287" y="214"/>
                  </a:lnTo>
                  <a:lnTo>
                    <a:pt x="286" y="214"/>
                  </a:lnTo>
                  <a:lnTo>
                    <a:pt x="285" y="213"/>
                  </a:lnTo>
                  <a:lnTo>
                    <a:pt x="284" y="211"/>
                  </a:lnTo>
                  <a:lnTo>
                    <a:pt x="283" y="211"/>
                  </a:lnTo>
                  <a:lnTo>
                    <a:pt x="282" y="211"/>
                  </a:lnTo>
                  <a:lnTo>
                    <a:pt x="282" y="210"/>
                  </a:lnTo>
                  <a:lnTo>
                    <a:pt x="282" y="209"/>
                  </a:lnTo>
                  <a:lnTo>
                    <a:pt x="280" y="209"/>
                  </a:lnTo>
                  <a:lnTo>
                    <a:pt x="276" y="206"/>
                  </a:lnTo>
                  <a:lnTo>
                    <a:pt x="277" y="205"/>
                  </a:lnTo>
                  <a:lnTo>
                    <a:pt x="275" y="204"/>
                  </a:lnTo>
                  <a:lnTo>
                    <a:pt x="275" y="202"/>
                  </a:lnTo>
                  <a:lnTo>
                    <a:pt x="275" y="201"/>
                  </a:lnTo>
                  <a:lnTo>
                    <a:pt x="273" y="200"/>
                  </a:lnTo>
                  <a:lnTo>
                    <a:pt x="274" y="200"/>
                  </a:lnTo>
                  <a:lnTo>
                    <a:pt x="275" y="199"/>
                  </a:lnTo>
                  <a:lnTo>
                    <a:pt x="278" y="200"/>
                  </a:lnTo>
                  <a:lnTo>
                    <a:pt x="278" y="201"/>
                  </a:lnTo>
                  <a:lnTo>
                    <a:pt x="278" y="203"/>
                  </a:lnTo>
                  <a:lnTo>
                    <a:pt x="282" y="205"/>
                  </a:lnTo>
                  <a:lnTo>
                    <a:pt x="282" y="204"/>
                  </a:lnTo>
                  <a:lnTo>
                    <a:pt x="282" y="204"/>
                  </a:lnTo>
                  <a:lnTo>
                    <a:pt x="283" y="205"/>
                  </a:lnTo>
                  <a:lnTo>
                    <a:pt x="284" y="206"/>
                  </a:lnTo>
                  <a:lnTo>
                    <a:pt x="285" y="205"/>
                  </a:lnTo>
                  <a:lnTo>
                    <a:pt x="285" y="206"/>
                  </a:lnTo>
                  <a:lnTo>
                    <a:pt x="286" y="205"/>
                  </a:lnTo>
                  <a:lnTo>
                    <a:pt x="286" y="205"/>
                  </a:lnTo>
                  <a:lnTo>
                    <a:pt x="286" y="207"/>
                  </a:lnTo>
                  <a:lnTo>
                    <a:pt x="288" y="207"/>
                  </a:lnTo>
                  <a:lnTo>
                    <a:pt x="290" y="207"/>
                  </a:lnTo>
                  <a:lnTo>
                    <a:pt x="290" y="208"/>
                  </a:lnTo>
                  <a:lnTo>
                    <a:pt x="292" y="208"/>
                  </a:lnTo>
                  <a:lnTo>
                    <a:pt x="293" y="210"/>
                  </a:lnTo>
                  <a:lnTo>
                    <a:pt x="297" y="211"/>
                  </a:lnTo>
                  <a:lnTo>
                    <a:pt x="300" y="211"/>
                  </a:lnTo>
                  <a:lnTo>
                    <a:pt x="303" y="212"/>
                  </a:lnTo>
                  <a:lnTo>
                    <a:pt x="304" y="213"/>
                  </a:lnTo>
                  <a:lnTo>
                    <a:pt x="311" y="214"/>
                  </a:lnTo>
                  <a:lnTo>
                    <a:pt x="311" y="214"/>
                  </a:lnTo>
                  <a:lnTo>
                    <a:pt x="313" y="213"/>
                  </a:lnTo>
                  <a:lnTo>
                    <a:pt x="318" y="211"/>
                  </a:lnTo>
                  <a:lnTo>
                    <a:pt x="323" y="204"/>
                  </a:lnTo>
                  <a:lnTo>
                    <a:pt x="325" y="199"/>
                  </a:lnTo>
                  <a:lnTo>
                    <a:pt x="324" y="199"/>
                  </a:lnTo>
                  <a:lnTo>
                    <a:pt x="323" y="198"/>
                  </a:lnTo>
                  <a:lnTo>
                    <a:pt x="322" y="193"/>
                  </a:lnTo>
                  <a:lnTo>
                    <a:pt x="322" y="191"/>
                  </a:lnTo>
                  <a:lnTo>
                    <a:pt x="320" y="190"/>
                  </a:lnTo>
                  <a:lnTo>
                    <a:pt x="320" y="191"/>
                  </a:lnTo>
                  <a:lnTo>
                    <a:pt x="319" y="190"/>
                  </a:lnTo>
                  <a:lnTo>
                    <a:pt x="319" y="189"/>
                  </a:lnTo>
                  <a:lnTo>
                    <a:pt x="318" y="187"/>
                  </a:lnTo>
                  <a:lnTo>
                    <a:pt x="317" y="186"/>
                  </a:lnTo>
                  <a:lnTo>
                    <a:pt x="315" y="185"/>
                  </a:lnTo>
                  <a:lnTo>
                    <a:pt x="316" y="186"/>
                  </a:lnTo>
                  <a:lnTo>
                    <a:pt x="315" y="187"/>
                  </a:lnTo>
                  <a:lnTo>
                    <a:pt x="312" y="184"/>
                  </a:lnTo>
                  <a:lnTo>
                    <a:pt x="312" y="185"/>
                  </a:lnTo>
                  <a:lnTo>
                    <a:pt x="311" y="185"/>
                  </a:lnTo>
                  <a:lnTo>
                    <a:pt x="311" y="183"/>
                  </a:lnTo>
                  <a:lnTo>
                    <a:pt x="310" y="182"/>
                  </a:lnTo>
                  <a:lnTo>
                    <a:pt x="311" y="183"/>
                  </a:lnTo>
                  <a:lnTo>
                    <a:pt x="308" y="182"/>
                  </a:lnTo>
                  <a:lnTo>
                    <a:pt x="307" y="182"/>
                  </a:lnTo>
                  <a:lnTo>
                    <a:pt x="307" y="181"/>
                  </a:lnTo>
                  <a:lnTo>
                    <a:pt x="294" y="169"/>
                  </a:lnTo>
                  <a:lnTo>
                    <a:pt x="290" y="168"/>
                  </a:lnTo>
                  <a:lnTo>
                    <a:pt x="291" y="169"/>
                  </a:lnTo>
                  <a:lnTo>
                    <a:pt x="290" y="170"/>
                  </a:lnTo>
                  <a:lnTo>
                    <a:pt x="290" y="170"/>
                  </a:lnTo>
                  <a:lnTo>
                    <a:pt x="283" y="167"/>
                  </a:lnTo>
                  <a:lnTo>
                    <a:pt x="283" y="167"/>
                  </a:lnTo>
                  <a:lnTo>
                    <a:pt x="281" y="168"/>
                  </a:lnTo>
                  <a:lnTo>
                    <a:pt x="281" y="168"/>
                  </a:lnTo>
                  <a:lnTo>
                    <a:pt x="280" y="167"/>
                  </a:lnTo>
                  <a:lnTo>
                    <a:pt x="280" y="167"/>
                  </a:lnTo>
                  <a:lnTo>
                    <a:pt x="280" y="166"/>
                  </a:lnTo>
                  <a:lnTo>
                    <a:pt x="280" y="166"/>
                  </a:lnTo>
                  <a:lnTo>
                    <a:pt x="278" y="167"/>
                  </a:lnTo>
                  <a:lnTo>
                    <a:pt x="278" y="165"/>
                  </a:lnTo>
                  <a:lnTo>
                    <a:pt x="277" y="166"/>
                  </a:lnTo>
                  <a:lnTo>
                    <a:pt x="278" y="165"/>
                  </a:lnTo>
                  <a:lnTo>
                    <a:pt x="277" y="164"/>
                  </a:lnTo>
                  <a:lnTo>
                    <a:pt x="276" y="164"/>
                  </a:lnTo>
                  <a:lnTo>
                    <a:pt x="275" y="165"/>
                  </a:lnTo>
                  <a:lnTo>
                    <a:pt x="275" y="164"/>
                  </a:lnTo>
                  <a:lnTo>
                    <a:pt x="275" y="164"/>
                  </a:lnTo>
                  <a:lnTo>
                    <a:pt x="273" y="164"/>
                  </a:lnTo>
                  <a:lnTo>
                    <a:pt x="274" y="160"/>
                  </a:lnTo>
                  <a:lnTo>
                    <a:pt x="274" y="162"/>
                  </a:lnTo>
                  <a:lnTo>
                    <a:pt x="275" y="162"/>
                  </a:lnTo>
                  <a:lnTo>
                    <a:pt x="275" y="162"/>
                  </a:lnTo>
                  <a:lnTo>
                    <a:pt x="276" y="163"/>
                  </a:lnTo>
                  <a:lnTo>
                    <a:pt x="277" y="163"/>
                  </a:lnTo>
                  <a:lnTo>
                    <a:pt x="278" y="163"/>
                  </a:lnTo>
                  <a:lnTo>
                    <a:pt x="278" y="161"/>
                  </a:lnTo>
                  <a:lnTo>
                    <a:pt x="278" y="160"/>
                  </a:lnTo>
                  <a:lnTo>
                    <a:pt x="277" y="160"/>
                  </a:lnTo>
                  <a:lnTo>
                    <a:pt x="276" y="160"/>
                  </a:lnTo>
                  <a:lnTo>
                    <a:pt x="275" y="160"/>
                  </a:lnTo>
                  <a:lnTo>
                    <a:pt x="275" y="159"/>
                  </a:lnTo>
                  <a:lnTo>
                    <a:pt x="272" y="157"/>
                  </a:lnTo>
                  <a:lnTo>
                    <a:pt x="273" y="158"/>
                  </a:lnTo>
                  <a:lnTo>
                    <a:pt x="273" y="160"/>
                  </a:lnTo>
                  <a:lnTo>
                    <a:pt x="272" y="160"/>
                  </a:lnTo>
                  <a:lnTo>
                    <a:pt x="271" y="160"/>
                  </a:lnTo>
                  <a:lnTo>
                    <a:pt x="271" y="160"/>
                  </a:lnTo>
                  <a:lnTo>
                    <a:pt x="271" y="161"/>
                  </a:lnTo>
                  <a:lnTo>
                    <a:pt x="271" y="162"/>
                  </a:lnTo>
                  <a:lnTo>
                    <a:pt x="270" y="162"/>
                  </a:lnTo>
                  <a:lnTo>
                    <a:pt x="269" y="160"/>
                  </a:lnTo>
                  <a:lnTo>
                    <a:pt x="267" y="160"/>
                  </a:lnTo>
                  <a:lnTo>
                    <a:pt x="267" y="160"/>
                  </a:lnTo>
                  <a:lnTo>
                    <a:pt x="267" y="160"/>
                  </a:lnTo>
                  <a:lnTo>
                    <a:pt x="267" y="160"/>
                  </a:lnTo>
                  <a:lnTo>
                    <a:pt x="267" y="160"/>
                  </a:lnTo>
                  <a:lnTo>
                    <a:pt x="264" y="160"/>
                  </a:lnTo>
                  <a:lnTo>
                    <a:pt x="264" y="161"/>
                  </a:lnTo>
                  <a:lnTo>
                    <a:pt x="264" y="161"/>
                  </a:lnTo>
                  <a:lnTo>
                    <a:pt x="264" y="161"/>
                  </a:lnTo>
                  <a:lnTo>
                    <a:pt x="263" y="161"/>
                  </a:lnTo>
                  <a:lnTo>
                    <a:pt x="262" y="160"/>
                  </a:lnTo>
                  <a:lnTo>
                    <a:pt x="262" y="161"/>
                  </a:lnTo>
                  <a:lnTo>
                    <a:pt x="262" y="162"/>
                  </a:lnTo>
                  <a:lnTo>
                    <a:pt x="262" y="160"/>
                  </a:lnTo>
                  <a:lnTo>
                    <a:pt x="260" y="161"/>
                  </a:lnTo>
                  <a:lnTo>
                    <a:pt x="260" y="162"/>
                  </a:lnTo>
                  <a:lnTo>
                    <a:pt x="260" y="160"/>
                  </a:lnTo>
                  <a:lnTo>
                    <a:pt x="260" y="160"/>
                  </a:lnTo>
                  <a:lnTo>
                    <a:pt x="261" y="160"/>
                  </a:lnTo>
                  <a:lnTo>
                    <a:pt x="261" y="159"/>
                  </a:lnTo>
                  <a:lnTo>
                    <a:pt x="261" y="158"/>
                  </a:lnTo>
                  <a:lnTo>
                    <a:pt x="261" y="158"/>
                  </a:lnTo>
                  <a:lnTo>
                    <a:pt x="259" y="158"/>
                  </a:lnTo>
                  <a:lnTo>
                    <a:pt x="259" y="157"/>
                  </a:lnTo>
                  <a:lnTo>
                    <a:pt x="256" y="155"/>
                  </a:lnTo>
                  <a:lnTo>
                    <a:pt x="255" y="155"/>
                  </a:lnTo>
                  <a:lnTo>
                    <a:pt x="254" y="154"/>
                  </a:lnTo>
                  <a:lnTo>
                    <a:pt x="254" y="153"/>
                  </a:lnTo>
                  <a:lnTo>
                    <a:pt x="254" y="153"/>
                  </a:lnTo>
                  <a:lnTo>
                    <a:pt x="262" y="155"/>
                  </a:lnTo>
                  <a:lnTo>
                    <a:pt x="265" y="152"/>
                  </a:lnTo>
                  <a:lnTo>
                    <a:pt x="267" y="152"/>
                  </a:lnTo>
                  <a:lnTo>
                    <a:pt x="267" y="151"/>
                  </a:lnTo>
                  <a:lnTo>
                    <a:pt x="267" y="149"/>
                  </a:lnTo>
                  <a:lnTo>
                    <a:pt x="266" y="149"/>
                  </a:lnTo>
                  <a:lnTo>
                    <a:pt x="265" y="148"/>
                  </a:lnTo>
                  <a:lnTo>
                    <a:pt x="264" y="147"/>
                  </a:lnTo>
                  <a:lnTo>
                    <a:pt x="263" y="147"/>
                  </a:lnTo>
                  <a:lnTo>
                    <a:pt x="264" y="146"/>
                  </a:lnTo>
                  <a:lnTo>
                    <a:pt x="262" y="145"/>
                  </a:lnTo>
                  <a:lnTo>
                    <a:pt x="261" y="145"/>
                  </a:lnTo>
                  <a:lnTo>
                    <a:pt x="261" y="145"/>
                  </a:lnTo>
                  <a:lnTo>
                    <a:pt x="260" y="145"/>
                  </a:lnTo>
                  <a:lnTo>
                    <a:pt x="260" y="145"/>
                  </a:lnTo>
                  <a:lnTo>
                    <a:pt x="260" y="145"/>
                  </a:lnTo>
                  <a:lnTo>
                    <a:pt x="258" y="145"/>
                  </a:lnTo>
                  <a:lnTo>
                    <a:pt x="258" y="145"/>
                  </a:lnTo>
                  <a:lnTo>
                    <a:pt x="258" y="145"/>
                  </a:lnTo>
                  <a:lnTo>
                    <a:pt x="258" y="144"/>
                  </a:lnTo>
                  <a:lnTo>
                    <a:pt x="258" y="143"/>
                  </a:lnTo>
                  <a:lnTo>
                    <a:pt x="257" y="143"/>
                  </a:lnTo>
                  <a:lnTo>
                    <a:pt x="257" y="142"/>
                  </a:lnTo>
                  <a:lnTo>
                    <a:pt x="256" y="142"/>
                  </a:lnTo>
                  <a:lnTo>
                    <a:pt x="256" y="142"/>
                  </a:lnTo>
                  <a:lnTo>
                    <a:pt x="255" y="142"/>
                  </a:lnTo>
                  <a:lnTo>
                    <a:pt x="254" y="144"/>
                  </a:lnTo>
                  <a:lnTo>
                    <a:pt x="254" y="149"/>
                  </a:lnTo>
                  <a:lnTo>
                    <a:pt x="253" y="149"/>
                  </a:lnTo>
                  <a:lnTo>
                    <a:pt x="252" y="149"/>
                  </a:lnTo>
                  <a:lnTo>
                    <a:pt x="251" y="149"/>
                  </a:lnTo>
                  <a:lnTo>
                    <a:pt x="250" y="149"/>
                  </a:lnTo>
                  <a:lnTo>
                    <a:pt x="252" y="147"/>
                  </a:lnTo>
                  <a:lnTo>
                    <a:pt x="253" y="146"/>
                  </a:lnTo>
                  <a:lnTo>
                    <a:pt x="252" y="145"/>
                  </a:lnTo>
                  <a:lnTo>
                    <a:pt x="250" y="146"/>
                  </a:lnTo>
                  <a:lnTo>
                    <a:pt x="249" y="146"/>
                  </a:lnTo>
                  <a:lnTo>
                    <a:pt x="251" y="145"/>
                  </a:lnTo>
                  <a:lnTo>
                    <a:pt x="250" y="144"/>
                  </a:lnTo>
                  <a:lnTo>
                    <a:pt x="251" y="143"/>
                  </a:lnTo>
                  <a:lnTo>
                    <a:pt x="253" y="143"/>
                  </a:lnTo>
                  <a:lnTo>
                    <a:pt x="253" y="142"/>
                  </a:lnTo>
                  <a:lnTo>
                    <a:pt x="253" y="140"/>
                  </a:lnTo>
                  <a:lnTo>
                    <a:pt x="252" y="140"/>
                  </a:lnTo>
                  <a:lnTo>
                    <a:pt x="253" y="139"/>
                  </a:lnTo>
                  <a:lnTo>
                    <a:pt x="252" y="138"/>
                  </a:lnTo>
                  <a:lnTo>
                    <a:pt x="251" y="138"/>
                  </a:lnTo>
                  <a:lnTo>
                    <a:pt x="249" y="139"/>
                  </a:lnTo>
                  <a:lnTo>
                    <a:pt x="249" y="138"/>
                  </a:lnTo>
                  <a:lnTo>
                    <a:pt x="247" y="143"/>
                  </a:lnTo>
                  <a:lnTo>
                    <a:pt x="246" y="144"/>
                  </a:lnTo>
                  <a:lnTo>
                    <a:pt x="246" y="145"/>
                  </a:lnTo>
                  <a:lnTo>
                    <a:pt x="246" y="146"/>
                  </a:lnTo>
                  <a:lnTo>
                    <a:pt x="246" y="146"/>
                  </a:lnTo>
                  <a:lnTo>
                    <a:pt x="246" y="147"/>
                  </a:lnTo>
                  <a:lnTo>
                    <a:pt x="246" y="149"/>
                  </a:lnTo>
                  <a:lnTo>
                    <a:pt x="244" y="149"/>
                  </a:lnTo>
                  <a:lnTo>
                    <a:pt x="243" y="150"/>
                  </a:lnTo>
                  <a:lnTo>
                    <a:pt x="243" y="147"/>
                  </a:lnTo>
                  <a:lnTo>
                    <a:pt x="242" y="145"/>
                  </a:lnTo>
                  <a:lnTo>
                    <a:pt x="243" y="145"/>
                  </a:lnTo>
                  <a:lnTo>
                    <a:pt x="243" y="141"/>
                  </a:lnTo>
                  <a:lnTo>
                    <a:pt x="243" y="141"/>
                  </a:lnTo>
                  <a:lnTo>
                    <a:pt x="242" y="142"/>
                  </a:lnTo>
                  <a:lnTo>
                    <a:pt x="236" y="153"/>
                  </a:lnTo>
                  <a:lnTo>
                    <a:pt x="237" y="152"/>
                  </a:lnTo>
                  <a:lnTo>
                    <a:pt x="235" y="155"/>
                  </a:lnTo>
                  <a:lnTo>
                    <a:pt x="234" y="156"/>
                  </a:lnTo>
                  <a:lnTo>
                    <a:pt x="234" y="153"/>
                  </a:lnTo>
                  <a:lnTo>
                    <a:pt x="235" y="153"/>
                  </a:lnTo>
                  <a:lnTo>
                    <a:pt x="235" y="152"/>
                  </a:lnTo>
                  <a:lnTo>
                    <a:pt x="235" y="149"/>
                  </a:lnTo>
                  <a:lnTo>
                    <a:pt x="235" y="149"/>
                  </a:lnTo>
                  <a:lnTo>
                    <a:pt x="238" y="142"/>
                  </a:lnTo>
                  <a:lnTo>
                    <a:pt x="238" y="142"/>
                  </a:lnTo>
                  <a:lnTo>
                    <a:pt x="236" y="143"/>
                  </a:lnTo>
                  <a:lnTo>
                    <a:pt x="235" y="143"/>
                  </a:lnTo>
                  <a:lnTo>
                    <a:pt x="235" y="142"/>
                  </a:lnTo>
                  <a:lnTo>
                    <a:pt x="235" y="142"/>
                  </a:lnTo>
                  <a:lnTo>
                    <a:pt x="235" y="141"/>
                  </a:lnTo>
                  <a:lnTo>
                    <a:pt x="234" y="140"/>
                  </a:lnTo>
                  <a:lnTo>
                    <a:pt x="233" y="142"/>
                  </a:lnTo>
                  <a:lnTo>
                    <a:pt x="233" y="141"/>
                  </a:lnTo>
                  <a:lnTo>
                    <a:pt x="232" y="141"/>
                  </a:lnTo>
                  <a:lnTo>
                    <a:pt x="232" y="143"/>
                  </a:lnTo>
                  <a:lnTo>
                    <a:pt x="231" y="143"/>
                  </a:lnTo>
                  <a:lnTo>
                    <a:pt x="231" y="144"/>
                  </a:lnTo>
                  <a:lnTo>
                    <a:pt x="232" y="145"/>
                  </a:lnTo>
                  <a:lnTo>
                    <a:pt x="232" y="145"/>
                  </a:lnTo>
                  <a:lnTo>
                    <a:pt x="231" y="146"/>
                  </a:lnTo>
                  <a:lnTo>
                    <a:pt x="230" y="147"/>
                  </a:lnTo>
                  <a:lnTo>
                    <a:pt x="231" y="149"/>
                  </a:lnTo>
                  <a:lnTo>
                    <a:pt x="227" y="149"/>
                  </a:lnTo>
                  <a:lnTo>
                    <a:pt x="227" y="150"/>
                  </a:lnTo>
                  <a:lnTo>
                    <a:pt x="226" y="151"/>
                  </a:lnTo>
                  <a:lnTo>
                    <a:pt x="225" y="153"/>
                  </a:lnTo>
                  <a:lnTo>
                    <a:pt x="224" y="153"/>
                  </a:lnTo>
                  <a:lnTo>
                    <a:pt x="225" y="154"/>
                  </a:lnTo>
                  <a:lnTo>
                    <a:pt x="224" y="156"/>
                  </a:lnTo>
                  <a:lnTo>
                    <a:pt x="224" y="156"/>
                  </a:lnTo>
                  <a:lnTo>
                    <a:pt x="224" y="156"/>
                  </a:lnTo>
                  <a:lnTo>
                    <a:pt x="224" y="155"/>
                  </a:lnTo>
                  <a:lnTo>
                    <a:pt x="224" y="155"/>
                  </a:lnTo>
                  <a:lnTo>
                    <a:pt x="223" y="155"/>
                  </a:lnTo>
                  <a:lnTo>
                    <a:pt x="223" y="153"/>
                  </a:lnTo>
                  <a:lnTo>
                    <a:pt x="223" y="153"/>
                  </a:lnTo>
                  <a:lnTo>
                    <a:pt x="220" y="153"/>
                  </a:lnTo>
                  <a:lnTo>
                    <a:pt x="220" y="154"/>
                  </a:lnTo>
                  <a:lnTo>
                    <a:pt x="220" y="154"/>
                  </a:lnTo>
                  <a:lnTo>
                    <a:pt x="219" y="154"/>
                  </a:lnTo>
                  <a:lnTo>
                    <a:pt x="219" y="153"/>
                  </a:lnTo>
                  <a:lnTo>
                    <a:pt x="219" y="153"/>
                  </a:lnTo>
                  <a:lnTo>
                    <a:pt x="218" y="153"/>
                  </a:lnTo>
                  <a:lnTo>
                    <a:pt x="218" y="152"/>
                  </a:lnTo>
                  <a:lnTo>
                    <a:pt x="217" y="152"/>
                  </a:lnTo>
                  <a:lnTo>
                    <a:pt x="217" y="152"/>
                  </a:lnTo>
                  <a:lnTo>
                    <a:pt x="217" y="152"/>
                  </a:lnTo>
                  <a:lnTo>
                    <a:pt x="217" y="154"/>
                  </a:lnTo>
                  <a:lnTo>
                    <a:pt x="216" y="152"/>
                  </a:lnTo>
                  <a:lnTo>
                    <a:pt x="215" y="152"/>
                  </a:lnTo>
                  <a:lnTo>
                    <a:pt x="215" y="154"/>
                  </a:lnTo>
                  <a:lnTo>
                    <a:pt x="217" y="155"/>
                  </a:lnTo>
                  <a:lnTo>
                    <a:pt x="217" y="155"/>
                  </a:lnTo>
                  <a:lnTo>
                    <a:pt x="217" y="158"/>
                  </a:lnTo>
                  <a:lnTo>
                    <a:pt x="218" y="160"/>
                  </a:lnTo>
                  <a:lnTo>
                    <a:pt x="218" y="161"/>
                  </a:lnTo>
                  <a:lnTo>
                    <a:pt x="213" y="156"/>
                  </a:lnTo>
                  <a:lnTo>
                    <a:pt x="214" y="158"/>
                  </a:lnTo>
                  <a:lnTo>
                    <a:pt x="213" y="158"/>
                  </a:lnTo>
                  <a:lnTo>
                    <a:pt x="213" y="159"/>
                  </a:lnTo>
                  <a:lnTo>
                    <a:pt x="213" y="159"/>
                  </a:lnTo>
                  <a:lnTo>
                    <a:pt x="213" y="160"/>
                  </a:lnTo>
                  <a:lnTo>
                    <a:pt x="212" y="159"/>
                  </a:lnTo>
                  <a:lnTo>
                    <a:pt x="212" y="159"/>
                  </a:lnTo>
                  <a:lnTo>
                    <a:pt x="213" y="157"/>
                  </a:lnTo>
                  <a:lnTo>
                    <a:pt x="212" y="158"/>
                  </a:lnTo>
                  <a:lnTo>
                    <a:pt x="211" y="159"/>
                  </a:lnTo>
                  <a:lnTo>
                    <a:pt x="210" y="160"/>
                  </a:lnTo>
                  <a:lnTo>
                    <a:pt x="210" y="160"/>
                  </a:lnTo>
                  <a:lnTo>
                    <a:pt x="210" y="163"/>
                  </a:lnTo>
                  <a:lnTo>
                    <a:pt x="209" y="164"/>
                  </a:lnTo>
                  <a:lnTo>
                    <a:pt x="208" y="166"/>
                  </a:lnTo>
                  <a:lnTo>
                    <a:pt x="207" y="167"/>
                  </a:lnTo>
                  <a:lnTo>
                    <a:pt x="208" y="165"/>
                  </a:lnTo>
                  <a:lnTo>
                    <a:pt x="209" y="157"/>
                  </a:lnTo>
                  <a:lnTo>
                    <a:pt x="207" y="158"/>
                  </a:lnTo>
                  <a:lnTo>
                    <a:pt x="206" y="160"/>
                  </a:lnTo>
                  <a:lnTo>
                    <a:pt x="205" y="165"/>
                  </a:lnTo>
                  <a:lnTo>
                    <a:pt x="205" y="160"/>
                  </a:lnTo>
                  <a:lnTo>
                    <a:pt x="202" y="160"/>
                  </a:lnTo>
                  <a:lnTo>
                    <a:pt x="202" y="162"/>
                  </a:lnTo>
                  <a:lnTo>
                    <a:pt x="202" y="164"/>
                  </a:lnTo>
                  <a:lnTo>
                    <a:pt x="202" y="166"/>
                  </a:lnTo>
                  <a:lnTo>
                    <a:pt x="203" y="166"/>
                  </a:lnTo>
                  <a:lnTo>
                    <a:pt x="204" y="167"/>
                  </a:lnTo>
                  <a:lnTo>
                    <a:pt x="204" y="168"/>
                  </a:lnTo>
                  <a:lnTo>
                    <a:pt x="203" y="168"/>
                  </a:lnTo>
                  <a:lnTo>
                    <a:pt x="202" y="167"/>
                  </a:lnTo>
                  <a:lnTo>
                    <a:pt x="202" y="166"/>
                  </a:lnTo>
                  <a:lnTo>
                    <a:pt x="199" y="164"/>
                  </a:lnTo>
                  <a:lnTo>
                    <a:pt x="198" y="164"/>
                  </a:lnTo>
                  <a:lnTo>
                    <a:pt x="199" y="166"/>
                  </a:lnTo>
                  <a:lnTo>
                    <a:pt x="200" y="167"/>
                  </a:lnTo>
                  <a:lnTo>
                    <a:pt x="199" y="167"/>
                  </a:lnTo>
                  <a:lnTo>
                    <a:pt x="198" y="167"/>
                  </a:lnTo>
                  <a:lnTo>
                    <a:pt x="198" y="167"/>
                  </a:lnTo>
                  <a:lnTo>
                    <a:pt x="198" y="167"/>
                  </a:lnTo>
                  <a:lnTo>
                    <a:pt x="197" y="167"/>
                  </a:lnTo>
                  <a:lnTo>
                    <a:pt x="197" y="167"/>
                  </a:lnTo>
                  <a:lnTo>
                    <a:pt x="198" y="165"/>
                  </a:lnTo>
                  <a:lnTo>
                    <a:pt x="197" y="164"/>
                  </a:lnTo>
                  <a:lnTo>
                    <a:pt x="196" y="167"/>
                  </a:lnTo>
                  <a:lnTo>
                    <a:pt x="196" y="168"/>
                  </a:lnTo>
                  <a:lnTo>
                    <a:pt x="196" y="169"/>
                  </a:lnTo>
                  <a:lnTo>
                    <a:pt x="194" y="171"/>
                  </a:lnTo>
                  <a:lnTo>
                    <a:pt x="193" y="173"/>
                  </a:lnTo>
                  <a:lnTo>
                    <a:pt x="193" y="174"/>
                  </a:lnTo>
                  <a:lnTo>
                    <a:pt x="195" y="173"/>
                  </a:lnTo>
                  <a:lnTo>
                    <a:pt x="195" y="174"/>
                  </a:lnTo>
                  <a:lnTo>
                    <a:pt x="194" y="174"/>
                  </a:lnTo>
                  <a:lnTo>
                    <a:pt x="194" y="176"/>
                  </a:lnTo>
                  <a:lnTo>
                    <a:pt x="193" y="175"/>
                  </a:lnTo>
                  <a:lnTo>
                    <a:pt x="192" y="175"/>
                  </a:lnTo>
                  <a:lnTo>
                    <a:pt x="193" y="176"/>
                  </a:lnTo>
                  <a:lnTo>
                    <a:pt x="192" y="177"/>
                  </a:lnTo>
                  <a:lnTo>
                    <a:pt x="191" y="176"/>
                  </a:lnTo>
                  <a:lnTo>
                    <a:pt x="191" y="177"/>
                  </a:lnTo>
                  <a:lnTo>
                    <a:pt x="191" y="177"/>
                  </a:lnTo>
                  <a:lnTo>
                    <a:pt x="189" y="178"/>
                  </a:lnTo>
                  <a:lnTo>
                    <a:pt x="188" y="178"/>
                  </a:lnTo>
                  <a:lnTo>
                    <a:pt x="188" y="178"/>
                  </a:lnTo>
                  <a:lnTo>
                    <a:pt x="188" y="179"/>
                  </a:lnTo>
                  <a:lnTo>
                    <a:pt x="188" y="180"/>
                  </a:lnTo>
                  <a:lnTo>
                    <a:pt x="190" y="179"/>
                  </a:lnTo>
                  <a:lnTo>
                    <a:pt x="190" y="179"/>
                  </a:lnTo>
                  <a:lnTo>
                    <a:pt x="191" y="180"/>
                  </a:lnTo>
                  <a:lnTo>
                    <a:pt x="193" y="179"/>
                  </a:lnTo>
                  <a:lnTo>
                    <a:pt x="193" y="179"/>
                  </a:lnTo>
                  <a:lnTo>
                    <a:pt x="194" y="180"/>
                  </a:lnTo>
                  <a:lnTo>
                    <a:pt x="192" y="180"/>
                  </a:lnTo>
                  <a:lnTo>
                    <a:pt x="192" y="181"/>
                  </a:lnTo>
                  <a:lnTo>
                    <a:pt x="192" y="182"/>
                  </a:lnTo>
                  <a:lnTo>
                    <a:pt x="191" y="182"/>
                  </a:lnTo>
                  <a:lnTo>
                    <a:pt x="189" y="182"/>
                  </a:lnTo>
                  <a:lnTo>
                    <a:pt x="189" y="181"/>
                  </a:lnTo>
                  <a:lnTo>
                    <a:pt x="188" y="181"/>
                  </a:lnTo>
                  <a:lnTo>
                    <a:pt x="187" y="182"/>
                  </a:lnTo>
                  <a:lnTo>
                    <a:pt x="186" y="182"/>
                  </a:lnTo>
                  <a:lnTo>
                    <a:pt x="187" y="184"/>
                  </a:lnTo>
                  <a:lnTo>
                    <a:pt x="187" y="185"/>
                  </a:lnTo>
                  <a:lnTo>
                    <a:pt x="187" y="185"/>
                  </a:lnTo>
                  <a:lnTo>
                    <a:pt x="187" y="186"/>
                  </a:lnTo>
                  <a:lnTo>
                    <a:pt x="187" y="187"/>
                  </a:lnTo>
                  <a:lnTo>
                    <a:pt x="186" y="187"/>
                  </a:lnTo>
                  <a:lnTo>
                    <a:pt x="186" y="188"/>
                  </a:lnTo>
                  <a:lnTo>
                    <a:pt x="185" y="188"/>
                  </a:lnTo>
                  <a:lnTo>
                    <a:pt x="185" y="184"/>
                  </a:lnTo>
                  <a:lnTo>
                    <a:pt x="184" y="185"/>
                  </a:lnTo>
                  <a:lnTo>
                    <a:pt x="184" y="185"/>
                  </a:lnTo>
                  <a:lnTo>
                    <a:pt x="183" y="185"/>
                  </a:lnTo>
                  <a:lnTo>
                    <a:pt x="183" y="186"/>
                  </a:lnTo>
                  <a:lnTo>
                    <a:pt x="184" y="186"/>
                  </a:lnTo>
                  <a:lnTo>
                    <a:pt x="184" y="187"/>
                  </a:lnTo>
                  <a:lnTo>
                    <a:pt x="183" y="187"/>
                  </a:lnTo>
                  <a:lnTo>
                    <a:pt x="182" y="188"/>
                  </a:lnTo>
                  <a:lnTo>
                    <a:pt x="182" y="189"/>
                  </a:lnTo>
                  <a:lnTo>
                    <a:pt x="182" y="189"/>
                  </a:lnTo>
                  <a:lnTo>
                    <a:pt x="183" y="190"/>
                  </a:lnTo>
                  <a:lnTo>
                    <a:pt x="182" y="190"/>
                  </a:lnTo>
                  <a:lnTo>
                    <a:pt x="183" y="191"/>
                  </a:lnTo>
                  <a:lnTo>
                    <a:pt x="182" y="191"/>
                  </a:lnTo>
                  <a:lnTo>
                    <a:pt x="181" y="193"/>
                  </a:lnTo>
                  <a:lnTo>
                    <a:pt x="181" y="193"/>
                  </a:lnTo>
                  <a:lnTo>
                    <a:pt x="180" y="193"/>
                  </a:lnTo>
                  <a:lnTo>
                    <a:pt x="180" y="193"/>
                  </a:lnTo>
                  <a:lnTo>
                    <a:pt x="181" y="193"/>
                  </a:lnTo>
                  <a:lnTo>
                    <a:pt x="184" y="193"/>
                  </a:lnTo>
                  <a:lnTo>
                    <a:pt x="181" y="195"/>
                  </a:lnTo>
                  <a:lnTo>
                    <a:pt x="180" y="194"/>
                  </a:lnTo>
                  <a:lnTo>
                    <a:pt x="179" y="194"/>
                  </a:lnTo>
                  <a:lnTo>
                    <a:pt x="179" y="193"/>
                  </a:lnTo>
                  <a:lnTo>
                    <a:pt x="178" y="193"/>
                  </a:lnTo>
                  <a:lnTo>
                    <a:pt x="177" y="194"/>
                  </a:lnTo>
                  <a:lnTo>
                    <a:pt x="177" y="196"/>
                  </a:lnTo>
                  <a:lnTo>
                    <a:pt x="176" y="196"/>
                  </a:lnTo>
                  <a:lnTo>
                    <a:pt x="176" y="197"/>
                  </a:lnTo>
                  <a:lnTo>
                    <a:pt x="177" y="197"/>
                  </a:lnTo>
                  <a:lnTo>
                    <a:pt x="176" y="199"/>
                  </a:lnTo>
                  <a:lnTo>
                    <a:pt x="175" y="200"/>
                  </a:lnTo>
                  <a:lnTo>
                    <a:pt x="175" y="201"/>
                  </a:lnTo>
                  <a:lnTo>
                    <a:pt x="174" y="201"/>
                  </a:lnTo>
                  <a:lnTo>
                    <a:pt x="173" y="201"/>
                  </a:lnTo>
                  <a:lnTo>
                    <a:pt x="173" y="201"/>
                  </a:lnTo>
                  <a:lnTo>
                    <a:pt x="172" y="203"/>
                  </a:lnTo>
                  <a:lnTo>
                    <a:pt x="173" y="204"/>
                  </a:lnTo>
                  <a:lnTo>
                    <a:pt x="172" y="204"/>
                  </a:lnTo>
                  <a:lnTo>
                    <a:pt x="171" y="204"/>
                  </a:lnTo>
                  <a:lnTo>
                    <a:pt x="171" y="205"/>
                  </a:lnTo>
                  <a:lnTo>
                    <a:pt x="170" y="205"/>
                  </a:lnTo>
                  <a:lnTo>
                    <a:pt x="170" y="206"/>
                  </a:lnTo>
                  <a:lnTo>
                    <a:pt x="169" y="206"/>
                  </a:lnTo>
                  <a:lnTo>
                    <a:pt x="169" y="207"/>
                  </a:lnTo>
                  <a:lnTo>
                    <a:pt x="171" y="207"/>
                  </a:lnTo>
                  <a:lnTo>
                    <a:pt x="170" y="208"/>
                  </a:lnTo>
                  <a:lnTo>
                    <a:pt x="169" y="208"/>
                  </a:lnTo>
                  <a:lnTo>
                    <a:pt x="169" y="208"/>
                  </a:lnTo>
                  <a:lnTo>
                    <a:pt x="169" y="208"/>
                  </a:lnTo>
                  <a:lnTo>
                    <a:pt x="169" y="210"/>
                  </a:lnTo>
                  <a:lnTo>
                    <a:pt x="169" y="211"/>
                  </a:lnTo>
                  <a:lnTo>
                    <a:pt x="170" y="210"/>
                  </a:lnTo>
                  <a:lnTo>
                    <a:pt x="171" y="211"/>
                  </a:lnTo>
                  <a:lnTo>
                    <a:pt x="170" y="211"/>
                  </a:lnTo>
                  <a:lnTo>
                    <a:pt x="169" y="211"/>
                  </a:lnTo>
                  <a:lnTo>
                    <a:pt x="168" y="212"/>
                  </a:lnTo>
                  <a:lnTo>
                    <a:pt x="168" y="214"/>
                  </a:lnTo>
                  <a:lnTo>
                    <a:pt x="167" y="214"/>
                  </a:lnTo>
                  <a:lnTo>
                    <a:pt x="166" y="215"/>
                  </a:lnTo>
                  <a:lnTo>
                    <a:pt x="166" y="216"/>
                  </a:lnTo>
                  <a:lnTo>
                    <a:pt x="166" y="215"/>
                  </a:lnTo>
                  <a:lnTo>
                    <a:pt x="167" y="215"/>
                  </a:lnTo>
                  <a:lnTo>
                    <a:pt x="169" y="215"/>
                  </a:lnTo>
                  <a:lnTo>
                    <a:pt x="169" y="215"/>
                  </a:lnTo>
                  <a:lnTo>
                    <a:pt x="169" y="217"/>
                  </a:lnTo>
                  <a:lnTo>
                    <a:pt x="167" y="216"/>
                  </a:lnTo>
                  <a:lnTo>
                    <a:pt x="167" y="217"/>
                  </a:lnTo>
                  <a:lnTo>
                    <a:pt x="167" y="217"/>
                  </a:lnTo>
                  <a:lnTo>
                    <a:pt x="166" y="218"/>
                  </a:lnTo>
                  <a:lnTo>
                    <a:pt x="166" y="218"/>
                  </a:lnTo>
                  <a:lnTo>
                    <a:pt x="166" y="219"/>
                  </a:lnTo>
                  <a:lnTo>
                    <a:pt x="166" y="219"/>
                  </a:lnTo>
                  <a:lnTo>
                    <a:pt x="166" y="219"/>
                  </a:lnTo>
                  <a:lnTo>
                    <a:pt x="166" y="220"/>
                  </a:lnTo>
                  <a:lnTo>
                    <a:pt x="166" y="221"/>
                  </a:lnTo>
                  <a:lnTo>
                    <a:pt x="166" y="221"/>
                  </a:lnTo>
                  <a:lnTo>
                    <a:pt x="166" y="223"/>
                  </a:lnTo>
                  <a:lnTo>
                    <a:pt x="166" y="222"/>
                  </a:lnTo>
                  <a:lnTo>
                    <a:pt x="165" y="222"/>
                  </a:lnTo>
                  <a:lnTo>
                    <a:pt x="164" y="221"/>
                  </a:lnTo>
                  <a:lnTo>
                    <a:pt x="165" y="222"/>
                  </a:lnTo>
                  <a:lnTo>
                    <a:pt x="164" y="223"/>
                  </a:lnTo>
                  <a:lnTo>
                    <a:pt x="163" y="223"/>
                  </a:lnTo>
                  <a:lnTo>
                    <a:pt x="163" y="224"/>
                  </a:lnTo>
                  <a:lnTo>
                    <a:pt x="164" y="225"/>
                  </a:lnTo>
                  <a:lnTo>
                    <a:pt x="164" y="224"/>
                  </a:lnTo>
                  <a:lnTo>
                    <a:pt x="165" y="223"/>
                  </a:lnTo>
                  <a:lnTo>
                    <a:pt x="165" y="224"/>
                  </a:lnTo>
                  <a:lnTo>
                    <a:pt x="165" y="224"/>
                  </a:lnTo>
                  <a:lnTo>
                    <a:pt x="165" y="226"/>
                  </a:lnTo>
                  <a:lnTo>
                    <a:pt x="164" y="226"/>
                  </a:lnTo>
                  <a:lnTo>
                    <a:pt x="163" y="226"/>
                  </a:lnTo>
                  <a:lnTo>
                    <a:pt x="162" y="226"/>
                  </a:lnTo>
                  <a:lnTo>
                    <a:pt x="162" y="226"/>
                  </a:lnTo>
                  <a:lnTo>
                    <a:pt x="161" y="227"/>
                  </a:lnTo>
                  <a:lnTo>
                    <a:pt x="161" y="228"/>
                  </a:lnTo>
                  <a:lnTo>
                    <a:pt x="160" y="229"/>
                  </a:lnTo>
                  <a:lnTo>
                    <a:pt x="160" y="229"/>
                  </a:lnTo>
                  <a:lnTo>
                    <a:pt x="159" y="229"/>
                  </a:lnTo>
                  <a:lnTo>
                    <a:pt x="159" y="231"/>
                  </a:lnTo>
                  <a:lnTo>
                    <a:pt x="160" y="231"/>
                  </a:lnTo>
                  <a:lnTo>
                    <a:pt x="161" y="230"/>
                  </a:lnTo>
                  <a:lnTo>
                    <a:pt x="162" y="231"/>
                  </a:lnTo>
                  <a:lnTo>
                    <a:pt x="159" y="231"/>
                  </a:lnTo>
                  <a:lnTo>
                    <a:pt x="159" y="233"/>
                  </a:lnTo>
                  <a:lnTo>
                    <a:pt x="160" y="233"/>
                  </a:lnTo>
                  <a:lnTo>
                    <a:pt x="159" y="234"/>
                  </a:lnTo>
                  <a:lnTo>
                    <a:pt x="158" y="235"/>
                  </a:lnTo>
                  <a:lnTo>
                    <a:pt x="157" y="233"/>
                  </a:lnTo>
                  <a:lnTo>
                    <a:pt x="157" y="233"/>
                  </a:lnTo>
                  <a:lnTo>
                    <a:pt x="156" y="235"/>
                  </a:lnTo>
                  <a:lnTo>
                    <a:pt x="155" y="236"/>
                  </a:lnTo>
                  <a:lnTo>
                    <a:pt x="155" y="236"/>
                  </a:lnTo>
                  <a:lnTo>
                    <a:pt x="152" y="240"/>
                  </a:lnTo>
                  <a:lnTo>
                    <a:pt x="152" y="241"/>
                  </a:lnTo>
                  <a:lnTo>
                    <a:pt x="152" y="241"/>
                  </a:lnTo>
                  <a:lnTo>
                    <a:pt x="150" y="243"/>
                  </a:lnTo>
                  <a:lnTo>
                    <a:pt x="150" y="244"/>
                  </a:lnTo>
                  <a:lnTo>
                    <a:pt x="151" y="244"/>
                  </a:lnTo>
                  <a:lnTo>
                    <a:pt x="151" y="244"/>
                  </a:lnTo>
                  <a:lnTo>
                    <a:pt x="151" y="245"/>
                  </a:lnTo>
                  <a:lnTo>
                    <a:pt x="152" y="247"/>
                  </a:lnTo>
                  <a:lnTo>
                    <a:pt x="152" y="247"/>
                  </a:lnTo>
                  <a:lnTo>
                    <a:pt x="158" y="243"/>
                  </a:lnTo>
                  <a:lnTo>
                    <a:pt x="159" y="242"/>
                  </a:lnTo>
                  <a:lnTo>
                    <a:pt x="159" y="243"/>
                  </a:lnTo>
                  <a:lnTo>
                    <a:pt x="159" y="243"/>
                  </a:lnTo>
                  <a:lnTo>
                    <a:pt x="158" y="244"/>
                  </a:lnTo>
                  <a:lnTo>
                    <a:pt x="157" y="244"/>
                  </a:lnTo>
                  <a:lnTo>
                    <a:pt x="155" y="246"/>
                  </a:lnTo>
                  <a:lnTo>
                    <a:pt x="155" y="247"/>
                  </a:lnTo>
                  <a:lnTo>
                    <a:pt x="155" y="247"/>
                  </a:lnTo>
                  <a:lnTo>
                    <a:pt x="154" y="247"/>
                  </a:lnTo>
                  <a:lnTo>
                    <a:pt x="153" y="247"/>
                  </a:lnTo>
                  <a:lnTo>
                    <a:pt x="152" y="247"/>
                  </a:lnTo>
                  <a:lnTo>
                    <a:pt x="153" y="248"/>
                  </a:lnTo>
                  <a:lnTo>
                    <a:pt x="152" y="248"/>
                  </a:lnTo>
                  <a:lnTo>
                    <a:pt x="151" y="248"/>
                  </a:lnTo>
                  <a:lnTo>
                    <a:pt x="151" y="247"/>
                  </a:lnTo>
                  <a:lnTo>
                    <a:pt x="150" y="245"/>
                  </a:lnTo>
                  <a:lnTo>
                    <a:pt x="150" y="245"/>
                  </a:lnTo>
                  <a:lnTo>
                    <a:pt x="149" y="246"/>
                  </a:lnTo>
                  <a:lnTo>
                    <a:pt x="148" y="246"/>
                  </a:lnTo>
                  <a:lnTo>
                    <a:pt x="148" y="247"/>
                  </a:lnTo>
                  <a:lnTo>
                    <a:pt x="148" y="247"/>
                  </a:lnTo>
                  <a:lnTo>
                    <a:pt x="148" y="248"/>
                  </a:lnTo>
                  <a:lnTo>
                    <a:pt x="148" y="248"/>
                  </a:lnTo>
                  <a:lnTo>
                    <a:pt x="148" y="249"/>
                  </a:lnTo>
                  <a:lnTo>
                    <a:pt x="147" y="248"/>
                  </a:lnTo>
                  <a:lnTo>
                    <a:pt x="147" y="247"/>
                  </a:lnTo>
                  <a:lnTo>
                    <a:pt x="147" y="247"/>
                  </a:lnTo>
                  <a:lnTo>
                    <a:pt x="144" y="248"/>
                  </a:lnTo>
                  <a:lnTo>
                    <a:pt x="144" y="248"/>
                  </a:lnTo>
                  <a:lnTo>
                    <a:pt x="144" y="250"/>
                  </a:lnTo>
                  <a:lnTo>
                    <a:pt x="143" y="250"/>
                  </a:lnTo>
                  <a:lnTo>
                    <a:pt x="143" y="251"/>
                  </a:lnTo>
                  <a:lnTo>
                    <a:pt x="143" y="251"/>
                  </a:lnTo>
                  <a:lnTo>
                    <a:pt x="142" y="251"/>
                  </a:lnTo>
                  <a:lnTo>
                    <a:pt x="142" y="251"/>
                  </a:lnTo>
                  <a:lnTo>
                    <a:pt x="141" y="250"/>
                  </a:lnTo>
                  <a:lnTo>
                    <a:pt x="141" y="250"/>
                  </a:lnTo>
                  <a:lnTo>
                    <a:pt x="141" y="251"/>
                  </a:lnTo>
                  <a:lnTo>
                    <a:pt x="141" y="251"/>
                  </a:lnTo>
                  <a:lnTo>
                    <a:pt x="140" y="251"/>
                  </a:lnTo>
                  <a:lnTo>
                    <a:pt x="140" y="251"/>
                  </a:lnTo>
                  <a:lnTo>
                    <a:pt x="138" y="252"/>
                  </a:lnTo>
                  <a:lnTo>
                    <a:pt x="138" y="255"/>
                  </a:lnTo>
                  <a:lnTo>
                    <a:pt x="137" y="254"/>
                  </a:lnTo>
                  <a:lnTo>
                    <a:pt x="136" y="254"/>
                  </a:lnTo>
                  <a:lnTo>
                    <a:pt x="135" y="255"/>
                  </a:lnTo>
                  <a:lnTo>
                    <a:pt x="135" y="255"/>
                  </a:lnTo>
                  <a:lnTo>
                    <a:pt x="136" y="256"/>
                  </a:lnTo>
                  <a:lnTo>
                    <a:pt x="136" y="256"/>
                  </a:lnTo>
                  <a:lnTo>
                    <a:pt x="137" y="257"/>
                  </a:lnTo>
                  <a:lnTo>
                    <a:pt x="137" y="256"/>
                  </a:lnTo>
                  <a:lnTo>
                    <a:pt x="138" y="257"/>
                  </a:lnTo>
                  <a:lnTo>
                    <a:pt x="138" y="257"/>
                  </a:lnTo>
                  <a:lnTo>
                    <a:pt x="138" y="258"/>
                  </a:lnTo>
                  <a:lnTo>
                    <a:pt x="138" y="258"/>
                  </a:lnTo>
                  <a:lnTo>
                    <a:pt x="137" y="258"/>
                  </a:lnTo>
                  <a:lnTo>
                    <a:pt x="133" y="258"/>
                  </a:lnTo>
                  <a:lnTo>
                    <a:pt x="133" y="258"/>
                  </a:lnTo>
                  <a:lnTo>
                    <a:pt x="132" y="258"/>
                  </a:lnTo>
                  <a:lnTo>
                    <a:pt x="132" y="259"/>
                  </a:lnTo>
                  <a:lnTo>
                    <a:pt x="132" y="259"/>
                  </a:lnTo>
                  <a:lnTo>
                    <a:pt x="133" y="259"/>
                  </a:lnTo>
                  <a:lnTo>
                    <a:pt x="132" y="259"/>
                  </a:lnTo>
                  <a:lnTo>
                    <a:pt x="132" y="260"/>
                  </a:lnTo>
                  <a:lnTo>
                    <a:pt x="133" y="260"/>
                  </a:lnTo>
                  <a:lnTo>
                    <a:pt x="133" y="260"/>
                  </a:lnTo>
                  <a:lnTo>
                    <a:pt x="133" y="261"/>
                  </a:lnTo>
                  <a:lnTo>
                    <a:pt x="133" y="263"/>
                  </a:lnTo>
                  <a:lnTo>
                    <a:pt x="133" y="263"/>
                  </a:lnTo>
                  <a:lnTo>
                    <a:pt x="132" y="262"/>
                  </a:lnTo>
                  <a:lnTo>
                    <a:pt x="132" y="262"/>
                  </a:lnTo>
                  <a:lnTo>
                    <a:pt x="130" y="262"/>
                  </a:lnTo>
                  <a:lnTo>
                    <a:pt x="129" y="264"/>
                  </a:lnTo>
                  <a:lnTo>
                    <a:pt x="130" y="264"/>
                  </a:lnTo>
                  <a:lnTo>
                    <a:pt x="130" y="265"/>
                  </a:lnTo>
                  <a:lnTo>
                    <a:pt x="129" y="264"/>
                  </a:lnTo>
                  <a:lnTo>
                    <a:pt x="129" y="263"/>
                  </a:lnTo>
                  <a:lnTo>
                    <a:pt x="129" y="264"/>
                  </a:lnTo>
                  <a:lnTo>
                    <a:pt x="127" y="264"/>
                  </a:lnTo>
                  <a:lnTo>
                    <a:pt x="127" y="264"/>
                  </a:lnTo>
                  <a:lnTo>
                    <a:pt x="127" y="265"/>
                  </a:lnTo>
                  <a:lnTo>
                    <a:pt x="126" y="263"/>
                  </a:lnTo>
                  <a:lnTo>
                    <a:pt x="125" y="264"/>
                  </a:lnTo>
                  <a:lnTo>
                    <a:pt x="126" y="266"/>
                  </a:lnTo>
                  <a:lnTo>
                    <a:pt x="126" y="266"/>
                  </a:lnTo>
                  <a:lnTo>
                    <a:pt x="126" y="266"/>
                  </a:lnTo>
                  <a:lnTo>
                    <a:pt x="131" y="266"/>
                  </a:lnTo>
                  <a:lnTo>
                    <a:pt x="129" y="266"/>
                  </a:lnTo>
                  <a:lnTo>
                    <a:pt x="129" y="267"/>
                  </a:lnTo>
                  <a:lnTo>
                    <a:pt x="132" y="266"/>
                  </a:lnTo>
                  <a:lnTo>
                    <a:pt x="132" y="266"/>
                  </a:lnTo>
                  <a:lnTo>
                    <a:pt x="131" y="267"/>
                  </a:lnTo>
                  <a:lnTo>
                    <a:pt x="128" y="267"/>
                  </a:lnTo>
                  <a:lnTo>
                    <a:pt x="127" y="267"/>
                  </a:lnTo>
                  <a:lnTo>
                    <a:pt x="126" y="267"/>
                  </a:lnTo>
                  <a:lnTo>
                    <a:pt x="126" y="268"/>
                  </a:lnTo>
                  <a:lnTo>
                    <a:pt x="126" y="269"/>
                  </a:lnTo>
                  <a:lnTo>
                    <a:pt x="125" y="269"/>
                  </a:lnTo>
                  <a:lnTo>
                    <a:pt x="124" y="269"/>
                  </a:lnTo>
                  <a:lnTo>
                    <a:pt x="124" y="269"/>
                  </a:lnTo>
                  <a:lnTo>
                    <a:pt x="126" y="269"/>
                  </a:lnTo>
                  <a:lnTo>
                    <a:pt x="126" y="270"/>
                  </a:lnTo>
                  <a:lnTo>
                    <a:pt x="126" y="271"/>
                  </a:lnTo>
                  <a:lnTo>
                    <a:pt x="125" y="273"/>
                  </a:lnTo>
                  <a:lnTo>
                    <a:pt x="125" y="273"/>
                  </a:lnTo>
                  <a:lnTo>
                    <a:pt x="125" y="273"/>
                  </a:lnTo>
                  <a:lnTo>
                    <a:pt x="125" y="274"/>
                  </a:lnTo>
                  <a:lnTo>
                    <a:pt x="125" y="275"/>
                  </a:lnTo>
                  <a:lnTo>
                    <a:pt x="125" y="276"/>
                  </a:lnTo>
                  <a:lnTo>
                    <a:pt x="126" y="276"/>
                  </a:lnTo>
                  <a:lnTo>
                    <a:pt x="129" y="274"/>
                  </a:lnTo>
                  <a:lnTo>
                    <a:pt x="130" y="275"/>
                  </a:lnTo>
                  <a:lnTo>
                    <a:pt x="131" y="275"/>
                  </a:lnTo>
                  <a:lnTo>
                    <a:pt x="133" y="272"/>
                  </a:lnTo>
                  <a:lnTo>
                    <a:pt x="133" y="273"/>
                  </a:lnTo>
                  <a:lnTo>
                    <a:pt x="133" y="274"/>
                  </a:lnTo>
                  <a:lnTo>
                    <a:pt x="133" y="275"/>
                  </a:lnTo>
                  <a:lnTo>
                    <a:pt x="134" y="275"/>
                  </a:lnTo>
                  <a:lnTo>
                    <a:pt x="135" y="274"/>
                  </a:lnTo>
                  <a:lnTo>
                    <a:pt x="135" y="275"/>
                  </a:lnTo>
                  <a:lnTo>
                    <a:pt x="137" y="273"/>
                  </a:lnTo>
                  <a:lnTo>
                    <a:pt x="137" y="271"/>
                  </a:lnTo>
                  <a:lnTo>
                    <a:pt x="138" y="271"/>
                  </a:lnTo>
                  <a:lnTo>
                    <a:pt x="138" y="271"/>
                  </a:lnTo>
                  <a:lnTo>
                    <a:pt x="137" y="273"/>
                  </a:lnTo>
                  <a:lnTo>
                    <a:pt x="137" y="274"/>
                  </a:lnTo>
                  <a:lnTo>
                    <a:pt x="137" y="274"/>
                  </a:lnTo>
                  <a:lnTo>
                    <a:pt x="138" y="273"/>
                  </a:lnTo>
                  <a:lnTo>
                    <a:pt x="139" y="274"/>
                  </a:lnTo>
                  <a:lnTo>
                    <a:pt x="137" y="275"/>
                  </a:lnTo>
                  <a:lnTo>
                    <a:pt x="136" y="276"/>
                  </a:lnTo>
                  <a:lnTo>
                    <a:pt x="136" y="277"/>
                  </a:lnTo>
                  <a:lnTo>
                    <a:pt x="136" y="277"/>
                  </a:lnTo>
                  <a:lnTo>
                    <a:pt x="135" y="278"/>
                  </a:lnTo>
                  <a:lnTo>
                    <a:pt x="135" y="277"/>
                  </a:lnTo>
                  <a:lnTo>
                    <a:pt x="134" y="277"/>
                  </a:lnTo>
                  <a:lnTo>
                    <a:pt x="133" y="276"/>
                  </a:lnTo>
                  <a:lnTo>
                    <a:pt x="133" y="276"/>
                  </a:lnTo>
                  <a:lnTo>
                    <a:pt x="131" y="276"/>
                  </a:lnTo>
                  <a:lnTo>
                    <a:pt x="130" y="276"/>
                  </a:lnTo>
                  <a:lnTo>
                    <a:pt x="129" y="276"/>
                  </a:lnTo>
                  <a:lnTo>
                    <a:pt x="128" y="276"/>
                  </a:lnTo>
                  <a:lnTo>
                    <a:pt x="127" y="277"/>
                  </a:lnTo>
                  <a:lnTo>
                    <a:pt x="126" y="277"/>
                  </a:lnTo>
                  <a:lnTo>
                    <a:pt x="125" y="277"/>
                  </a:lnTo>
                  <a:lnTo>
                    <a:pt x="125" y="279"/>
                  </a:lnTo>
                  <a:lnTo>
                    <a:pt x="126" y="279"/>
                  </a:lnTo>
                  <a:lnTo>
                    <a:pt x="126" y="278"/>
                  </a:lnTo>
                  <a:lnTo>
                    <a:pt x="126" y="280"/>
                  </a:lnTo>
                  <a:lnTo>
                    <a:pt x="125" y="280"/>
                  </a:lnTo>
                  <a:lnTo>
                    <a:pt x="125" y="279"/>
                  </a:lnTo>
                  <a:lnTo>
                    <a:pt x="124" y="279"/>
                  </a:lnTo>
                  <a:lnTo>
                    <a:pt x="124" y="279"/>
                  </a:lnTo>
                  <a:lnTo>
                    <a:pt x="124" y="280"/>
                  </a:lnTo>
                  <a:lnTo>
                    <a:pt x="126" y="281"/>
                  </a:lnTo>
                  <a:lnTo>
                    <a:pt x="126" y="281"/>
                  </a:lnTo>
                  <a:lnTo>
                    <a:pt x="127" y="280"/>
                  </a:lnTo>
                  <a:lnTo>
                    <a:pt x="128" y="280"/>
                  </a:lnTo>
                  <a:lnTo>
                    <a:pt x="126" y="283"/>
                  </a:lnTo>
                  <a:lnTo>
                    <a:pt x="126" y="283"/>
                  </a:lnTo>
                  <a:lnTo>
                    <a:pt x="126" y="284"/>
                  </a:lnTo>
                  <a:lnTo>
                    <a:pt x="125" y="284"/>
                  </a:lnTo>
                  <a:lnTo>
                    <a:pt x="126" y="285"/>
                  </a:lnTo>
                  <a:lnTo>
                    <a:pt x="126" y="285"/>
                  </a:lnTo>
                  <a:lnTo>
                    <a:pt x="126" y="286"/>
                  </a:lnTo>
                  <a:lnTo>
                    <a:pt x="127" y="285"/>
                  </a:lnTo>
                  <a:lnTo>
                    <a:pt x="127" y="286"/>
                  </a:lnTo>
                  <a:lnTo>
                    <a:pt x="128" y="287"/>
                  </a:lnTo>
                  <a:lnTo>
                    <a:pt x="127" y="287"/>
                  </a:lnTo>
                  <a:lnTo>
                    <a:pt x="126" y="288"/>
                  </a:lnTo>
                  <a:lnTo>
                    <a:pt x="126" y="288"/>
                  </a:lnTo>
                  <a:lnTo>
                    <a:pt x="127" y="289"/>
                  </a:lnTo>
                  <a:lnTo>
                    <a:pt x="128" y="288"/>
                  </a:lnTo>
                  <a:lnTo>
                    <a:pt x="129" y="287"/>
                  </a:lnTo>
                  <a:lnTo>
                    <a:pt x="129" y="286"/>
                  </a:lnTo>
                  <a:lnTo>
                    <a:pt x="129" y="285"/>
                  </a:lnTo>
                  <a:lnTo>
                    <a:pt x="132" y="282"/>
                  </a:lnTo>
                  <a:lnTo>
                    <a:pt x="133" y="281"/>
                  </a:lnTo>
                  <a:lnTo>
                    <a:pt x="133" y="282"/>
                  </a:lnTo>
                  <a:lnTo>
                    <a:pt x="133" y="282"/>
                  </a:lnTo>
                  <a:lnTo>
                    <a:pt x="134" y="282"/>
                  </a:lnTo>
                  <a:lnTo>
                    <a:pt x="135" y="282"/>
                  </a:lnTo>
                  <a:lnTo>
                    <a:pt x="133" y="283"/>
                  </a:lnTo>
                  <a:lnTo>
                    <a:pt x="133" y="284"/>
                  </a:lnTo>
                  <a:lnTo>
                    <a:pt x="133" y="284"/>
                  </a:lnTo>
                  <a:lnTo>
                    <a:pt x="133" y="283"/>
                  </a:lnTo>
                  <a:lnTo>
                    <a:pt x="130" y="286"/>
                  </a:lnTo>
                  <a:lnTo>
                    <a:pt x="131" y="286"/>
                  </a:lnTo>
                  <a:lnTo>
                    <a:pt x="131" y="287"/>
                  </a:lnTo>
                  <a:lnTo>
                    <a:pt x="130" y="287"/>
                  </a:lnTo>
                  <a:lnTo>
                    <a:pt x="128" y="290"/>
                  </a:lnTo>
                  <a:lnTo>
                    <a:pt x="129" y="290"/>
                  </a:lnTo>
                  <a:lnTo>
                    <a:pt x="131" y="290"/>
                  </a:lnTo>
                  <a:lnTo>
                    <a:pt x="131" y="290"/>
                  </a:lnTo>
                  <a:lnTo>
                    <a:pt x="132" y="290"/>
                  </a:lnTo>
                  <a:lnTo>
                    <a:pt x="129" y="291"/>
                  </a:lnTo>
                  <a:lnTo>
                    <a:pt x="129" y="291"/>
                  </a:lnTo>
                  <a:lnTo>
                    <a:pt x="129" y="291"/>
                  </a:lnTo>
                  <a:lnTo>
                    <a:pt x="128" y="291"/>
                  </a:lnTo>
                  <a:lnTo>
                    <a:pt x="127" y="292"/>
                  </a:lnTo>
                  <a:lnTo>
                    <a:pt x="127" y="291"/>
                  </a:lnTo>
                  <a:lnTo>
                    <a:pt x="126" y="294"/>
                  </a:lnTo>
                  <a:lnTo>
                    <a:pt x="126" y="295"/>
                  </a:lnTo>
                  <a:lnTo>
                    <a:pt x="126" y="295"/>
                  </a:lnTo>
                  <a:lnTo>
                    <a:pt x="126" y="295"/>
                  </a:lnTo>
                  <a:lnTo>
                    <a:pt x="127" y="295"/>
                  </a:lnTo>
                  <a:lnTo>
                    <a:pt x="127" y="295"/>
                  </a:lnTo>
                  <a:lnTo>
                    <a:pt x="127" y="295"/>
                  </a:lnTo>
                  <a:lnTo>
                    <a:pt x="128" y="295"/>
                  </a:lnTo>
                  <a:lnTo>
                    <a:pt x="129" y="295"/>
                  </a:lnTo>
                  <a:lnTo>
                    <a:pt x="128" y="294"/>
                  </a:lnTo>
                  <a:lnTo>
                    <a:pt x="129" y="295"/>
                  </a:lnTo>
                  <a:lnTo>
                    <a:pt x="130" y="294"/>
                  </a:lnTo>
                  <a:lnTo>
                    <a:pt x="131" y="293"/>
                  </a:lnTo>
                  <a:lnTo>
                    <a:pt x="132" y="293"/>
                  </a:lnTo>
                  <a:lnTo>
                    <a:pt x="130" y="295"/>
                  </a:lnTo>
                  <a:lnTo>
                    <a:pt x="130" y="295"/>
                  </a:lnTo>
                  <a:lnTo>
                    <a:pt x="130" y="296"/>
                  </a:lnTo>
                  <a:lnTo>
                    <a:pt x="129" y="298"/>
                  </a:lnTo>
                  <a:lnTo>
                    <a:pt x="129" y="298"/>
                  </a:lnTo>
                  <a:lnTo>
                    <a:pt x="129" y="299"/>
                  </a:lnTo>
                  <a:lnTo>
                    <a:pt x="129" y="299"/>
                  </a:lnTo>
                  <a:lnTo>
                    <a:pt x="129" y="299"/>
                  </a:lnTo>
                  <a:lnTo>
                    <a:pt x="128" y="299"/>
                  </a:lnTo>
                  <a:lnTo>
                    <a:pt x="128" y="298"/>
                  </a:lnTo>
                  <a:lnTo>
                    <a:pt x="127" y="298"/>
                  </a:lnTo>
                  <a:lnTo>
                    <a:pt x="126" y="302"/>
                  </a:lnTo>
                  <a:lnTo>
                    <a:pt x="132" y="306"/>
                  </a:lnTo>
                  <a:lnTo>
                    <a:pt x="133" y="306"/>
                  </a:lnTo>
                  <a:lnTo>
                    <a:pt x="133" y="306"/>
                  </a:lnTo>
                  <a:lnTo>
                    <a:pt x="133" y="309"/>
                  </a:lnTo>
                  <a:lnTo>
                    <a:pt x="134" y="308"/>
                  </a:lnTo>
                  <a:lnTo>
                    <a:pt x="135" y="309"/>
                  </a:lnTo>
                  <a:lnTo>
                    <a:pt x="135" y="308"/>
                  </a:lnTo>
                  <a:lnTo>
                    <a:pt x="137" y="308"/>
                  </a:lnTo>
                  <a:lnTo>
                    <a:pt x="136" y="309"/>
                  </a:lnTo>
                  <a:lnTo>
                    <a:pt x="137" y="309"/>
                  </a:lnTo>
                  <a:lnTo>
                    <a:pt x="139" y="309"/>
                  </a:lnTo>
                  <a:lnTo>
                    <a:pt x="140" y="308"/>
                  </a:lnTo>
                  <a:lnTo>
                    <a:pt x="140" y="306"/>
                  </a:lnTo>
                  <a:lnTo>
                    <a:pt x="141" y="307"/>
                  </a:lnTo>
                  <a:lnTo>
                    <a:pt x="144" y="306"/>
                  </a:lnTo>
                  <a:lnTo>
                    <a:pt x="145" y="303"/>
                  </a:lnTo>
                  <a:lnTo>
                    <a:pt x="147" y="302"/>
                  </a:lnTo>
                  <a:lnTo>
                    <a:pt x="147" y="302"/>
                  </a:lnTo>
                  <a:lnTo>
                    <a:pt x="148" y="301"/>
                  </a:lnTo>
                  <a:lnTo>
                    <a:pt x="148" y="301"/>
                  </a:lnTo>
                  <a:lnTo>
                    <a:pt x="149" y="298"/>
                  </a:lnTo>
                  <a:lnTo>
                    <a:pt x="149" y="298"/>
                  </a:lnTo>
                  <a:lnTo>
                    <a:pt x="151" y="298"/>
                  </a:lnTo>
                  <a:lnTo>
                    <a:pt x="151" y="298"/>
                  </a:lnTo>
                  <a:lnTo>
                    <a:pt x="152" y="298"/>
                  </a:lnTo>
                  <a:lnTo>
                    <a:pt x="153" y="296"/>
                  </a:lnTo>
                  <a:lnTo>
                    <a:pt x="154" y="295"/>
                  </a:lnTo>
                  <a:lnTo>
                    <a:pt x="154" y="295"/>
                  </a:lnTo>
                  <a:lnTo>
                    <a:pt x="153" y="294"/>
                  </a:lnTo>
                  <a:lnTo>
                    <a:pt x="152" y="293"/>
                  </a:lnTo>
                  <a:lnTo>
                    <a:pt x="153" y="293"/>
                  </a:lnTo>
                  <a:lnTo>
                    <a:pt x="153" y="292"/>
                  </a:lnTo>
                  <a:lnTo>
                    <a:pt x="153" y="291"/>
                  </a:lnTo>
                  <a:lnTo>
                    <a:pt x="153" y="291"/>
                  </a:lnTo>
                  <a:lnTo>
                    <a:pt x="154" y="292"/>
                  </a:lnTo>
                  <a:lnTo>
                    <a:pt x="154" y="293"/>
                  </a:lnTo>
                  <a:lnTo>
                    <a:pt x="155" y="293"/>
                  </a:lnTo>
                  <a:lnTo>
                    <a:pt x="155" y="292"/>
                  </a:lnTo>
                  <a:lnTo>
                    <a:pt x="154" y="291"/>
                  </a:lnTo>
                  <a:lnTo>
                    <a:pt x="154" y="290"/>
                  </a:lnTo>
                  <a:lnTo>
                    <a:pt x="154" y="290"/>
                  </a:lnTo>
                  <a:lnTo>
                    <a:pt x="155" y="290"/>
                  </a:lnTo>
                  <a:lnTo>
                    <a:pt x="155" y="289"/>
                  </a:lnTo>
                  <a:lnTo>
                    <a:pt x="155" y="290"/>
                  </a:lnTo>
                  <a:lnTo>
                    <a:pt x="155" y="290"/>
                  </a:lnTo>
                  <a:lnTo>
                    <a:pt x="155" y="291"/>
                  </a:lnTo>
                  <a:lnTo>
                    <a:pt x="155" y="296"/>
                  </a:lnTo>
                  <a:lnTo>
                    <a:pt x="156" y="296"/>
                  </a:lnTo>
                  <a:lnTo>
                    <a:pt x="157" y="297"/>
                  </a:lnTo>
                  <a:lnTo>
                    <a:pt x="158" y="297"/>
                  </a:lnTo>
                  <a:lnTo>
                    <a:pt x="158" y="298"/>
                  </a:lnTo>
                  <a:lnTo>
                    <a:pt x="158" y="298"/>
                  </a:lnTo>
                  <a:lnTo>
                    <a:pt x="158" y="299"/>
                  </a:lnTo>
                  <a:lnTo>
                    <a:pt x="158" y="305"/>
                  </a:lnTo>
                  <a:lnTo>
                    <a:pt x="158" y="305"/>
                  </a:lnTo>
                  <a:lnTo>
                    <a:pt x="158" y="306"/>
                  </a:lnTo>
                  <a:lnTo>
                    <a:pt x="158" y="306"/>
                  </a:lnTo>
                  <a:lnTo>
                    <a:pt x="158" y="306"/>
                  </a:lnTo>
                  <a:lnTo>
                    <a:pt x="159" y="306"/>
                  </a:lnTo>
                  <a:lnTo>
                    <a:pt x="159" y="305"/>
                  </a:lnTo>
                  <a:lnTo>
                    <a:pt x="160" y="306"/>
                  </a:lnTo>
                  <a:lnTo>
                    <a:pt x="159" y="306"/>
                  </a:lnTo>
                  <a:lnTo>
                    <a:pt x="160" y="306"/>
                  </a:lnTo>
                  <a:lnTo>
                    <a:pt x="160" y="306"/>
                  </a:lnTo>
                  <a:lnTo>
                    <a:pt x="160" y="307"/>
                  </a:lnTo>
                  <a:lnTo>
                    <a:pt x="159" y="308"/>
                  </a:lnTo>
                  <a:lnTo>
                    <a:pt x="161" y="309"/>
                  </a:lnTo>
                  <a:lnTo>
                    <a:pt x="161" y="309"/>
                  </a:lnTo>
                  <a:lnTo>
                    <a:pt x="161" y="311"/>
                  </a:lnTo>
                  <a:lnTo>
                    <a:pt x="162" y="311"/>
                  </a:lnTo>
                  <a:lnTo>
                    <a:pt x="162" y="312"/>
                  </a:lnTo>
                  <a:lnTo>
                    <a:pt x="162" y="313"/>
                  </a:lnTo>
                  <a:lnTo>
                    <a:pt x="162" y="314"/>
                  </a:lnTo>
                  <a:lnTo>
                    <a:pt x="162" y="316"/>
                  </a:lnTo>
                  <a:lnTo>
                    <a:pt x="162" y="316"/>
                  </a:lnTo>
                  <a:lnTo>
                    <a:pt x="164" y="320"/>
                  </a:lnTo>
                  <a:lnTo>
                    <a:pt x="165" y="321"/>
                  </a:lnTo>
                  <a:lnTo>
                    <a:pt x="166" y="322"/>
                  </a:lnTo>
                  <a:lnTo>
                    <a:pt x="166" y="323"/>
                  </a:lnTo>
                  <a:lnTo>
                    <a:pt x="167" y="324"/>
                  </a:lnTo>
                  <a:lnTo>
                    <a:pt x="167" y="325"/>
                  </a:lnTo>
                  <a:lnTo>
                    <a:pt x="166" y="325"/>
                  </a:lnTo>
                  <a:lnTo>
                    <a:pt x="166" y="325"/>
                  </a:lnTo>
                  <a:lnTo>
                    <a:pt x="166" y="325"/>
                  </a:lnTo>
                  <a:lnTo>
                    <a:pt x="166" y="327"/>
                  </a:lnTo>
                  <a:lnTo>
                    <a:pt x="166" y="327"/>
                  </a:lnTo>
                  <a:lnTo>
                    <a:pt x="165" y="327"/>
                  </a:lnTo>
                  <a:lnTo>
                    <a:pt x="165" y="328"/>
                  </a:lnTo>
                  <a:lnTo>
                    <a:pt x="168" y="333"/>
                  </a:lnTo>
                  <a:lnTo>
                    <a:pt x="167" y="334"/>
                  </a:lnTo>
                  <a:lnTo>
                    <a:pt x="167" y="335"/>
                  </a:lnTo>
                  <a:lnTo>
                    <a:pt x="167" y="335"/>
                  </a:lnTo>
                  <a:lnTo>
                    <a:pt x="167" y="335"/>
                  </a:lnTo>
                  <a:lnTo>
                    <a:pt x="168" y="335"/>
                  </a:lnTo>
                  <a:lnTo>
                    <a:pt x="169" y="335"/>
                  </a:lnTo>
                  <a:lnTo>
                    <a:pt x="171" y="335"/>
                  </a:lnTo>
                  <a:lnTo>
                    <a:pt x="173" y="335"/>
                  </a:lnTo>
                  <a:lnTo>
                    <a:pt x="173" y="335"/>
                  </a:lnTo>
                  <a:lnTo>
                    <a:pt x="174" y="335"/>
                  </a:lnTo>
                  <a:lnTo>
                    <a:pt x="175" y="334"/>
                  </a:lnTo>
                  <a:lnTo>
                    <a:pt x="174" y="331"/>
                  </a:lnTo>
                  <a:lnTo>
                    <a:pt x="176" y="329"/>
                  </a:lnTo>
                  <a:lnTo>
                    <a:pt x="177" y="329"/>
                  </a:lnTo>
                  <a:lnTo>
                    <a:pt x="177" y="328"/>
                  </a:lnTo>
                  <a:lnTo>
                    <a:pt x="178" y="328"/>
                  </a:lnTo>
                  <a:lnTo>
                    <a:pt x="180" y="328"/>
                  </a:lnTo>
                  <a:lnTo>
                    <a:pt x="180" y="328"/>
                  </a:lnTo>
                  <a:lnTo>
                    <a:pt x="181" y="328"/>
                  </a:lnTo>
                  <a:lnTo>
                    <a:pt x="183" y="328"/>
                  </a:lnTo>
                  <a:lnTo>
                    <a:pt x="184" y="328"/>
                  </a:lnTo>
                  <a:lnTo>
                    <a:pt x="186" y="322"/>
                  </a:lnTo>
                  <a:lnTo>
                    <a:pt x="186" y="320"/>
                  </a:lnTo>
                  <a:lnTo>
                    <a:pt x="187" y="319"/>
                  </a:lnTo>
                  <a:lnTo>
                    <a:pt x="187" y="317"/>
                  </a:lnTo>
                  <a:lnTo>
                    <a:pt x="188" y="315"/>
                  </a:lnTo>
                  <a:lnTo>
                    <a:pt x="188" y="314"/>
                  </a:lnTo>
                  <a:lnTo>
                    <a:pt x="187" y="313"/>
                  </a:lnTo>
                  <a:lnTo>
                    <a:pt x="188" y="312"/>
                  </a:lnTo>
                  <a:lnTo>
                    <a:pt x="188" y="311"/>
                  </a:lnTo>
                  <a:lnTo>
                    <a:pt x="187" y="310"/>
                  </a:lnTo>
                  <a:lnTo>
                    <a:pt x="187" y="310"/>
                  </a:lnTo>
                  <a:lnTo>
                    <a:pt x="187" y="309"/>
                  </a:lnTo>
                  <a:lnTo>
                    <a:pt x="188" y="310"/>
                  </a:lnTo>
                  <a:lnTo>
                    <a:pt x="188" y="309"/>
                  </a:lnTo>
                  <a:lnTo>
                    <a:pt x="188" y="309"/>
                  </a:lnTo>
                  <a:lnTo>
                    <a:pt x="188" y="309"/>
                  </a:lnTo>
                  <a:lnTo>
                    <a:pt x="188" y="308"/>
                  </a:lnTo>
                  <a:lnTo>
                    <a:pt x="188" y="308"/>
                  </a:lnTo>
                  <a:lnTo>
                    <a:pt x="188" y="306"/>
                  </a:lnTo>
                  <a:lnTo>
                    <a:pt x="188" y="306"/>
                  </a:lnTo>
                  <a:lnTo>
                    <a:pt x="187" y="304"/>
                  </a:lnTo>
                  <a:lnTo>
                    <a:pt x="187" y="304"/>
                  </a:lnTo>
                  <a:lnTo>
                    <a:pt x="188" y="305"/>
                  </a:lnTo>
                  <a:lnTo>
                    <a:pt x="188" y="304"/>
                  </a:lnTo>
                  <a:lnTo>
                    <a:pt x="189" y="304"/>
                  </a:lnTo>
                  <a:lnTo>
                    <a:pt x="188" y="303"/>
                  </a:lnTo>
                  <a:lnTo>
                    <a:pt x="185" y="302"/>
                  </a:lnTo>
                  <a:lnTo>
                    <a:pt x="185" y="302"/>
                  </a:lnTo>
                  <a:lnTo>
                    <a:pt x="188" y="302"/>
                  </a:lnTo>
                  <a:lnTo>
                    <a:pt x="188" y="302"/>
                  </a:lnTo>
                  <a:lnTo>
                    <a:pt x="189" y="302"/>
                  </a:lnTo>
                  <a:lnTo>
                    <a:pt x="190" y="301"/>
                  </a:lnTo>
                  <a:lnTo>
                    <a:pt x="191" y="301"/>
                  </a:lnTo>
                  <a:lnTo>
                    <a:pt x="193" y="299"/>
                  </a:lnTo>
                  <a:lnTo>
                    <a:pt x="193" y="298"/>
                  </a:lnTo>
                  <a:lnTo>
                    <a:pt x="193" y="298"/>
                  </a:lnTo>
                  <a:lnTo>
                    <a:pt x="193" y="299"/>
                  </a:lnTo>
                  <a:lnTo>
                    <a:pt x="195" y="299"/>
                  </a:lnTo>
                  <a:lnTo>
                    <a:pt x="195" y="298"/>
                  </a:lnTo>
                  <a:lnTo>
                    <a:pt x="197" y="297"/>
                  </a:lnTo>
                  <a:lnTo>
                    <a:pt x="196" y="295"/>
                  </a:lnTo>
                  <a:lnTo>
                    <a:pt x="197" y="296"/>
                  </a:lnTo>
                  <a:lnTo>
                    <a:pt x="198" y="296"/>
                  </a:lnTo>
                  <a:lnTo>
                    <a:pt x="198" y="295"/>
                  </a:lnTo>
                  <a:lnTo>
                    <a:pt x="198" y="295"/>
                  </a:lnTo>
                  <a:lnTo>
                    <a:pt x="198" y="295"/>
                  </a:lnTo>
                  <a:lnTo>
                    <a:pt x="193" y="295"/>
                  </a:lnTo>
                  <a:lnTo>
                    <a:pt x="191" y="295"/>
                  </a:lnTo>
                  <a:lnTo>
                    <a:pt x="191" y="296"/>
                  </a:lnTo>
                  <a:lnTo>
                    <a:pt x="191" y="295"/>
                  </a:lnTo>
                  <a:lnTo>
                    <a:pt x="191" y="295"/>
                  </a:lnTo>
                  <a:lnTo>
                    <a:pt x="188" y="294"/>
                  </a:lnTo>
                  <a:lnTo>
                    <a:pt x="187" y="294"/>
                  </a:lnTo>
                  <a:lnTo>
                    <a:pt x="186" y="294"/>
                  </a:lnTo>
                  <a:lnTo>
                    <a:pt x="187" y="293"/>
                  </a:lnTo>
                  <a:lnTo>
                    <a:pt x="187" y="292"/>
                  </a:lnTo>
                  <a:lnTo>
                    <a:pt x="188" y="293"/>
                  </a:lnTo>
                  <a:lnTo>
                    <a:pt x="188" y="292"/>
                  </a:lnTo>
                  <a:lnTo>
                    <a:pt x="190" y="292"/>
                  </a:lnTo>
                  <a:lnTo>
                    <a:pt x="190" y="292"/>
                  </a:lnTo>
                  <a:lnTo>
                    <a:pt x="191" y="294"/>
                  </a:lnTo>
                  <a:lnTo>
                    <a:pt x="191" y="293"/>
                  </a:lnTo>
                  <a:lnTo>
                    <a:pt x="191" y="293"/>
                  </a:lnTo>
                  <a:lnTo>
                    <a:pt x="192" y="293"/>
                  </a:lnTo>
                  <a:lnTo>
                    <a:pt x="193" y="294"/>
                  </a:lnTo>
                  <a:lnTo>
                    <a:pt x="193" y="293"/>
                  </a:lnTo>
                  <a:lnTo>
                    <a:pt x="194" y="293"/>
                  </a:lnTo>
                  <a:lnTo>
                    <a:pt x="194" y="295"/>
                  </a:lnTo>
                  <a:lnTo>
                    <a:pt x="195" y="295"/>
                  </a:lnTo>
                  <a:lnTo>
                    <a:pt x="198" y="293"/>
                  </a:lnTo>
                  <a:lnTo>
                    <a:pt x="199" y="291"/>
                  </a:lnTo>
                  <a:lnTo>
                    <a:pt x="199" y="291"/>
                  </a:lnTo>
                  <a:lnTo>
                    <a:pt x="200" y="289"/>
                  </a:lnTo>
                  <a:lnTo>
                    <a:pt x="199" y="287"/>
                  </a:lnTo>
                  <a:lnTo>
                    <a:pt x="198" y="287"/>
                  </a:lnTo>
                  <a:lnTo>
                    <a:pt x="197" y="285"/>
                  </a:lnTo>
                  <a:lnTo>
                    <a:pt x="198" y="285"/>
                  </a:lnTo>
                  <a:lnTo>
                    <a:pt x="198" y="284"/>
                  </a:lnTo>
                  <a:lnTo>
                    <a:pt x="195" y="284"/>
                  </a:lnTo>
                  <a:lnTo>
                    <a:pt x="195" y="283"/>
                  </a:lnTo>
                  <a:lnTo>
                    <a:pt x="195" y="281"/>
                  </a:lnTo>
                  <a:lnTo>
                    <a:pt x="193" y="282"/>
                  </a:lnTo>
                  <a:lnTo>
                    <a:pt x="193" y="281"/>
                  </a:lnTo>
                  <a:lnTo>
                    <a:pt x="193" y="280"/>
                  </a:lnTo>
                  <a:lnTo>
                    <a:pt x="192" y="280"/>
                  </a:lnTo>
                  <a:lnTo>
                    <a:pt x="192" y="281"/>
                  </a:lnTo>
                  <a:lnTo>
                    <a:pt x="191" y="283"/>
                  </a:lnTo>
                  <a:lnTo>
                    <a:pt x="188" y="286"/>
                  </a:lnTo>
                  <a:lnTo>
                    <a:pt x="188" y="286"/>
                  </a:lnTo>
                  <a:lnTo>
                    <a:pt x="186" y="287"/>
                  </a:lnTo>
                  <a:lnTo>
                    <a:pt x="185" y="286"/>
                  </a:lnTo>
                  <a:lnTo>
                    <a:pt x="187" y="286"/>
                  </a:lnTo>
                  <a:lnTo>
                    <a:pt x="188" y="285"/>
                  </a:lnTo>
                  <a:lnTo>
                    <a:pt x="188" y="284"/>
                  </a:lnTo>
                  <a:lnTo>
                    <a:pt x="189" y="284"/>
                  </a:lnTo>
                  <a:lnTo>
                    <a:pt x="191" y="282"/>
                  </a:lnTo>
                  <a:lnTo>
                    <a:pt x="191" y="281"/>
                  </a:lnTo>
                  <a:lnTo>
                    <a:pt x="191" y="280"/>
                  </a:lnTo>
                  <a:lnTo>
                    <a:pt x="191" y="280"/>
                  </a:lnTo>
                  <a:lnTo>
                    <a:pt x="191" y="279"/>
                  </a:lnTo>
                  <a:lnTo>
                    <a:pt x="191" y="278"/>
                  </a:lnTo>
                  <a:lnTo>
                    <a:pt x="191" y="277"/>
                  </a:lnTo>
                  <a:lnTo>
                    <a:pt x="190" y="270"/>
                  </a:lnTo>
                  <a:lnTo>
                    <a:pt x="191" y="269"/>
                  </a:lnTo>
                  <a:lnTo>
                    <a:pt x="191" y="268"/>
                  </a:lnTo>
                  <a:lnTo>
                    <a:pt x="192" y="269"/>
                  </a:lnTo>
                  <a:lnTo>
                    <a:pt x="192" y="268"/>
                  </a:lnTo>
                  <a:lnTo>
                    <a:pt x="191" y="266"/>
                  </a:lnTo>
                  <a:lnTo>
                    <a:pt x="192" y="262"/>
                  </a:lnTo>
                  <a:lnTo>
                    <a:pt x="191" y="262"/>
                  </a:lnTo>
                  <a:lnTo>
                    <a:pt x="191" y="260"/>
                  </a:lnTo>
                  <a:lnTo>
                    <a:pt x="191" y="259"/>
                  </a:lnTo>
                  <a:lnTo>
                    <a:pt x="193" y="260"/>
                  </a:lnTo>
                  <a:lnTo>
                    <a:pt x="193" y="259"/>
                  </a:lnTo>
                  <a:lnTo>
                    <a:pt x="194" y="259"/>
                  </a:lnTo>
                  <a:lnTo>
                    <a:pt x="195" y="258"/>
                  </a:lnTo>
                  <a:lnTo>
                    <a:pt x="195" y="258"/>
                  </a:lnTo>
                  <a:lnTo>
                    <a:pt x="195" y="258"/>
                  </a:lnTo>
                  <a:lnTo>
                    <a:pt x="195" y="256"/>
                  </a:lnTo>
                  <a:lnTo>
                    <a:pt x="194" y="255"/>
                  </a:lnTo>
                  <a:lnTo>
                    <a:pt x="194" y="255"/>
                  </a:lnTo>
                  <a:lnTo>
                    <a:pt x="195" y="255"/>
                  </a:lnTo>
                  <a:lnTo>
                    <a:pt x="195" y="256"/>
                  </a:lnTo>
                  <a:lnTo>
                    <a:pt x="195" y="256"/>
                  </a:lnTo>
                  <a:lnTo>
                    <a:pt x="196" y="255"/>
                  </a:lnTo>
                  <a:lnTo>
                    <a:pt x="197" y="255"/>
                  </a:lnTo>
                  <a:lnTo>
                    <a:pt x="197" y="255"/>
                  </a:lnTo>
                  <a:lnTo>
                    <a:pt x="198" y="254"/>
                  </a:lnTo>
                  <a:lnTo>
                    <a:pt x="196" y="253"/>
                  </a:lnTo>
                  <a:lnTo>
                    <a:pt x="197" y="253"/>
                  </a:lnTo>
                  <a:lnTo>
                    <a:pt x="198" y="253"/>
                  </a:lnTo>
                  <a:lnTo>
                    <a:pt x="198" y="252"/>
                  </a:lnTo>
                  <a:lnTo>
                    <a:pt x="198" y="252"/>
                  </a:lnTo>
                  <a:lnTo>
                    <a:pt x="198" y="251"/>
                  </a:lnTo>
                  <a:lnTo>
                    <a:pt x="199" y="251"/>
                  </a:lnTo>
                  <a:lnTo>
                    <a:pt x="199" y="250"/>
                  </a:lnTo>
                  <a:lnTo>
                    <a:pt x="200" y="249"/>
                  </a:lnTo>
                  <a:lnTo>
                    <a:pt x="201" y="250"/>
                  </a:lnTo>
                  <a:lnTo>
                    <a:pt x="202" y="249"/>
                  </a:lnTo>
                  <a:lnTo>
                    <a:pt x="202" y="247"/>
                  </a:lnTo>
                  <a:lnTo>
                    <a:pt x="204" y="247"/>
                  </a:lnTo>
                  <a:lnTo>
                    <a:pt x="205" y="247"/>
                  </a:lnTo>
                  <a:lnTo>
                    <a:pt x="206" y="247"/>
                  </a:lnTo>
                  <a:lnTo>
                    <a:pt x="206" y="245"/>
                  </a:lnTo>
                  <a:lnTo>
                    <a:pt x="207" y="244"/>
                  </a:lnTo>
                  <a:lnTo>
                    <a:pt x="208" y="245"/>
                  </a:lnTo>
                  <a:lnTo>
                    <a:pt x="208" y="244"/>
                  </a:lnTo>
                  <a:lnTo>
                    <a:pt x="209" y="244"/>
                  </a:lnTo>
                  <a:lnTo>
                    <a:pt x="209" y="243"/>
                  </a:lnTo>
                  <a:lnTo>
                    <a:pt x="210" y="243"/>
                  </a:lnTo>
                  <a:lnTo>
                    <a:pt x="214" y="236"/>
                  </a:lnTo>
                  <a:lnTo>
                    <a:pt x="214" y="236"/>
                  </a:lnTo>
                  <a:lnTo>
                    <a:pt x="214" y="237"/>
                  </a:lnTo>
                  <a:lnTo>
                    <a:pt x="216" y="236"/>
                  </a:lnTo>
                  <a:lnTo>
                    <a:pt x="215" y="235"/>
                  </a:lnTo>
                  <a:lnTo>
                    <a:pt x="215" y="234"/>
                  </a:lnTo>
                  <a:lnTo>
                    <a:pt x="213" y="233"/>
                  </a:lnTo>
                  <a:lnTo>
                    <a:pt x="213" y="232"/>
                  </a:lnTo>
                  <a:lnTo>
                    <a:pt x="213" y="232"/>
                  </a:lnTo>
                  <a:lnTo>
                    <a:pt x="213" y="231"/>
                  </a:lnTo>
                  <a:lnTo>
                    <a:pt x="213" y="231"/>
                  </a:lnTo>
                  <a:lnTo>
                    <a:pt x="213" y="230"/>
                  </a:lnTo>
                  <a:lnTo>
                    <a:pt x="213" y="230"/>
                  </a:lnTo>
                  <a:lnTo>
                    <a:pt x="213" y="229"/>
                  </a:lnTo>
                  <a:lnTo>
                    <a:pt x="214" y="229"/>
                  </a:lnTo>
                  <a:lnTo>
                    <a:pt x="214" y="229"/>
                  </a:lnTo>
                  <a:lnTo>
                    <a:pt x="216" y="226"/>
                  </a:lnTo>
                  <a:lnTo>
                    <a:pt x="214" y="224"/>
                  </a:lnTo>
                  <a:lnTo>
                    <a:pt x="214" y="224"/>
                  </a:lnTo>
                  <a:lnTo>
                    <a:pt x="216" y="223"/>
                  </a:lnTo>
                  <a:lnTo>
                    <a:pt x="216" y="222"/>
                  </a:lnTo>
                  <a:lnTo>
                    <a:pt x="216" y="222"/>
                  </a:lnTo>
                  <a:lnTo>
                    <a:pt x="217" y="222"/>
                  </a:lnTo>
                  <a:lnTo>
                    <a:pt x="217" y="222"/>
                  </a:lnTo>
                  <a:lnTo>
                    <a:pt x="217" y="222"/>
                  </a:lnTo>
                  <a:lnTo>
                    <a:pt x="217" y="221"/>
                  </a:lnTo>
                  <a:lnTo>
                    <a:pt x="218" y="221"/>
                  </a:lnTo>
                  <a:lnTo>
                    <a:pt x="218" y="221"/>
                  </a:lnTo>
                  <a:lnTo>
                    <a:pt x="217" y="219"/>
                  </a:lnTo>
                  <a:lnTo>
                    <a:pt x="217" y="218"/>
                  </a:lnTo>
                  <a:lnTo>
                    <a:pt x="218" y="219"/>
                  </a:lnTo>
                  <a:lnTo>
                    <a:pt x="219" y="220"/>
                  </a:lnTo>
                  <a:lnTo>
                    <a:pt x="219" y="220"/>
                  </a:lnTo>
                  <a:lnTo>
                    <a:pt x="219" y="218"/>
                  </a:lnTo>
                  <a:lnTo>
                    <a:pt x="219" y="218"/>
                  </a:lnTo>
                  <a:lnTo>
                    <a:pt x="220" y="218"/>
                  </a:lnTo>
                  <a:lnTo>
                    <a:pt x="220" y="216"/>
                  </a:lnTo>
                  <a:lnTo>
                    <a:pt x="220" y="216"/>
                  </a:lnTo>
                  <a:lnTo>
                    <a:pt x="220" y="216"/>
                  </a:lnTo>
                  <a:lnTo>
                    <a:pt x="220" y="217"/>
                  </a:lnTo>
                  <a:lnTo>
                    <a:pt x="220" y="218"/>
                  </a:lnTo>
                  <a:lnTo>
                    <a:pt x="221" y="218"/>
                  </a:lnTo>
                  <a:lnTo>
                    <a:pt x="222" y="216"/>
                  </a:lnTo>
                  <a:lnTo>
                    <a:pt x="222" y="217"/>
                  </a:lnTo>
                  <a:lnTo>
                    <a:pt x="223" y="218"/>
                  </a:lnTo>
                  <a:lnTo>
                    <a:pt x="223" y="218"/>
                  </a:lnTo>
                  <a:lnTo>
                    <a:pt x="224" y="218"/>
                  </a:lnTo>
                  <a:lnTo>
                    <a:pt x="224" y="217"/>
                  </a:lnTo>
                  <a:lnTo>
                    <a:pt x="227" y="217"/>
                  </a:lnTo>
                  <a:lnTo>
                    <a:pt x="227" y="218"/>
                  </a:lnTo>
                  <a:lnTo>
                    <a:pt x="228" y="218"/>
                  </a:lnTo>
                  <a:lnTo>
                    <a:pt x="229" y="218"/>
                  </a:lnTo>
                  <a:lnTo>
                    <a:pt x="229" y="217"/>
                  </a:lnTo>
                  <a:lnTo>
                    <a:pt x="227" y="211"/>
                  </a:lnTo>
                  <a:lnTo>
                    <a:pt x="229" y="216"/>
                  </a:lnTo>
                  <a:lnTo>
                    <a:pt x="230" y="217"/>
                  </a:lnTo>
                  <a:lnTo>
                    <a:pt x="230" y="217"/>
                  </a:lnTo>
                  <a:lnTo>
                    <a:pt x="231" y="218"/>
                  </a:lnTo>
                  <a:lnTo>
                    <a:pt x="231" y="218"/>
                  </a:lnTo>
                  <a:lnTo>
                    <a:pt x="231" y="218"/>
                  </a:lnTo>
                  <a:lnTo>
                    <a:pt x="232" y="218"/>
                  </a:lnTo>
                  <a:lnTo>
                    <a:pt x="232" y="219"/>
                  </a:lnTo>
                  <a:lnTo>
                    <a:pt x="234" y="220"/>
                  </a:lnTo>
                  <a:lnTo>
                    <a:pt x="235" y="222"/>
                  </a:lnTo>
                  <a:lnTo>
                    <a:pt x="236" y="224"/>
                  </a:lnTo>
                  <a:lnTo>
                    <a:pt x="236" y="227"/>
                  </a:lnTo>
                  <a:lnTo>
                    <a:pt x="237" y="229"/>
                  </a:lnTo>
                  <a:lnTo>
                    <a:pt x="236" y="229"/>
                  </a:lnTo>
                  <a:lnTo>
                    <a:pt x="236" y="229"/>
                  </a:lnTo>
                  <a:lnTo>
                    <a:pt x="236" y="229"/>
                  </a:lnTo>
                  <a:lnTo>
                    <a:pt x="236" y="230"/>
                  </a:lnTo>
                  <a:lnTo>
                    <a:pt x="235" y="229"/>
                  </a:lnTo>
                  <a:lnTo>
                    <a:pt x="234" y="230"/>
                  </a:lnTo>
                  <a:lnTo>
                    <a:pt x="232" y="231"/>
                  </a:lnTo>
                  <a:lnTo>
                    <a:pt x="231" y="234"/>
                  </a:lnTo>
                  <a:lnTo>
                    <a:pt x="222" y="247"/>
                  </a:lnTo>
                  <a:lnTo>
                    <a:pt x="220" y="248"/>
                  </a:lnTo>
                  <a:lnTo>
                    <a:pt x="220" y="249"/>
                  </a:lnTo>
                  <a:lnTo>
                    <a:pt x="220" y="249"/>
                  </a:lnTo>
                  <a:lnTo>
                    <a:pt x="219" y="251"/>
                  </a:lnTo>
                  <a:lnTo>
                    <a:pt x="217" y="251"/>
                  </a:lnTo>
                  <a:lnTo>
                    <a:pt x="216" y="251"/>
                  </a:lnTo>
                  <a:lnTo>
                    <a:pt x="216" y="251"/>
                  </a:lnTo>
                  <a:lnTo>
                    <a:pt x="217" y="253"/>
                  </a:lnTo>
                  <a:lnTo>
                    <a:pt x="216" y="253"/>
                  </a:lnTo>
                  <a:lnTo>
                    <a:pt x="214" y="253"/>
                  </a:lnTo>
                  <a:lnTo>
                    <a:pt x="214" y="254"/>
                  </a:lnTo>
                  <a:lnTo>
                    <a:pt x="214" y="255"/>
                  </a:lnTo>
                  <a:lnTo>
                    <a:pt x="213" y="255"/>
                  </a:lnTo>
                  <a:lnTo>
                    <a:pt x="213" y="255"/>
                  </a:lnTo>
                  <a:lnTo>
                    <a:pt x="212" y="258"/>
                  </a:lnTo>
                  <a:lnTo>
                    <a:pt x="213" y="260"/>
                  </a:lnTo>
                  <a:lnTo>
                    <a:pt x="213" y="261"/>
                  </a:lnTo>
                  <a:lnTo>
                    <a:pt x="213" y="262"/>
                  </a:lnTo>
                  <a:lnTo>
                    <a:pt x="213" y="265"/>
                  </a:lnTo>
                  <a:lnTo>
                    <a:pt x="213" y="266"/>
                  </a:lnTo>
                  <a:lnTo>
                    <a:pt x="214" y="266"/>
                  </a:lnTo>
                  <a:lnTo>
                    <a:pt x="215" y="269"/>
                  </a:lnTo>
                  <a:lnTo>
                    <a:pt x="215" y="270"/>
                  </a:lnTo>
                  <a:lnTo>
                    <a:pt x="216" y="270"/>
                  </a:lnTo>
                  <a:lnTo>
                    <a:pt x="216" y="271"/>
                  </a:lnTo>
                  <a:lnTo>
                    <a:pt x="215" y="270"/>
                  </a:lnTo>
                  <a:lnTo>
                    <a:pt x="215" y="270"/>
                  </a:lnTo>
                  <a:lnTo>
                    <a:pt x="214" y="271"/>
                  </a:lnTo>
                  <a:lnTo>
                    <a:pt x="214" y="274"/>
                  </a:lnTo>
                  <a:lnTo>
                    <a:pt x="214" y="276"/>
                  </a:lnTo>
                  <a:lnTo>
                    <a:pt x="213" y="276"/>
                  </a:lnTo>
                  <a:lnTo>
                    <a:pt x="213" y="277"/>
                  </a:lnTo>
                  <a:lnTo>
                    <a:pt x="213" y="277"/>
                  </a:lnTo>
                  <a:lnTo>
                    <a:pt x="213" y="278"/>
                  </a:lnTo>
                  <a:lnTo>
                    <a:pt x="213" y="278"/>
                  </a:lnTo>
                  <a:lnTo>
                    <a:pt x="213" y="279"/>
                  </a:lnTo>
                  <a:lnTo>
                    <a:pt x="214" y="280"/>
                  </a:lnTo>
                  <a:lnTo>
                    <a:pt x="214" y="280"/>
                  </a:lnTo>
                  <a:lnTo>
                    <a:pt x="213" y="280"/>
                  </a:lnTo>
                  <a:lnTo>
                    <a:pt x="214" y="280"/>
                  </a:lnTo>
                  <a:lnTo>
                    <a:pt x="215" y="280"/>
                  </a:lnTo>
                  <a:lnTo>
                    <a:pt x="217" y="282"/>
                  </a:lnTo>
                  <a:lnTo>
                    <a:pt x="220" y="283"/>
                  </a:lnTo>
                  <a:lnTo>
                    <a:pt x="220" y="284"/>
                  </a:lnTo>
                  <a:lnTo>
                    <a:pt x="220" y="284"/>
                  </a:lnTo>
                  <a:lnTo>
                    <a:pt x="220" y="285"/>
                  </a:lnTo>
                  <a:lnTo>
                    <a:pt x="222" y="284"/>
                  </a:lnTo>
                  <a:lnTo>
                    <a:pt x="222" y="284"/>
                  </a:lnTo>
                  <a:lnTo>
                    <a:pt x="222" y="286"/>
                  </a:lnTo>
                  <a:lnTo>
                    <a:pt x="223" y="287"/>
                  </a:lnTo>
                  <a:lnTo>
                    <a:pt x="223" y="287"/>
                  </a:lnTo>
                  <a:lnTo>
                    <a:pt x="224" y="288"/>
                  </a:lnTo>
                  <a:lnTo>
                    <a:pt x="224" y="289"/>
                  </a:lnTo>
                  <a:lnTo>
                    <a:pt x="223" y="289"/>
                  </a:lnTo>
                  <a:lnTo>
                    <a:pt x="223" y="290"/>
                  </a:lnTo>
                  <a:lnTo>
                    <a:pt x="224" y="289"/>
                  </a:lnTo>
                  <a:lnTo>
                    <a:pt x="225" y="287"/>
                  </a:lnTo>
                  <a:lnTo>
                    <a:pt x="225" y="287"/>
                  </a:lnTo>
                  <a:lnTo>
                    <a:pt x="225" y="288"/>
                  </a:lnTo>
                  <a:lnTo>
                    <a:pt x="226" y="288"/>
                  </a:lnTo>
                  <a:lnTo>
                    <a:pt x="228" y="287"/>
                  </a:lnTo>
                  <a:lnTo>
                    <a:pt x="229" y="287"/>
                  </a:lnTo>
                  <a:lnTo>
                    <a:pt x="230" y="287"/>
                  </a:lnTo>
                  <a:lnTo>
                    <a:pt x="230" y="287"/>
                  </a:lnTo>
                  <a:lnTo>
                    <a:pt x="231" y="287"/>
                  </a:lnTo>
                  <a:lnTo>
                    <a:pt x="232" y="286"/>
                  </a:lnTo>
                  <a:lnTo>
                    <a:pt x="233" y="285"/>
                  </a:lnTo>
                  <a:lnTo>
                    <a:pt x="234" y="286"/>
                  </a:lnTo>
                  <a:lnTo>
                    <a:pt x="235" y="285"/>
                  </a:lnTo>
                  <a:lnTo>
                    <a:pt x="236" y="284"/>
                  </a:lnTo>
                  <a:lnTo>
                    <a:pt x="237" y="284"/>
                  </a:lnTo>
                  <a:lnTo>
                    <a:pt x="237" y="284"/>
                  </a:lnTo>
                  <a:lnTo>
                    <a:pt x="239" y="284"/>
                  </a:lnTo>
                  <a:lnTo>
                    <a:pt x="238" y="283"/>
                  </a:lnTo>
                  <a:lnTo>
                    <a:pt x="239" y="283"/>
                  </a:lnTo>
                  <a:lnTo>
                    <a:pt x="240" y="283"/>
                  </a:lnTo>
                  <a:lnTo>
                    <a:pt x="241" y="283"/>
                  </a:lnTo>
                  <a:lnTo>
                    <a:pt x="241" y="283"/>
                  </a:lnTo>
                  <a:lnTo>
                    <a:pt x="243" y="283"/>
                  </a:lnTo>
                  <a:lnTo>
                    <a:pt x="246" y="281"/>
                  </a:lnTo>
                  <a:lnTo>
                    <a:pt x="246" y="282"/>
                  </a:lnTo>
                  <a:lnTo>
                    <a:pt x="248" y="282"/>
                  </a:lnTo>
                  <a:lnTo>
                    <a:pt x="249" y="282"/>
                  </a:lnTo>
                  <a:lnTo>
                    <a:pt x="249" y="281"/>
                  </a:lnTo>
                  <a:lnTo>
                    <a:pt x="249" y="281"/>
                  </a:lnTo>
                  <a:lnTo>
                    <a:pt x="251" y="282"/>
                  </a:lnTo>
                  <a:lnTo>
                    <a:pt x="253" y="280"/>
                  </a:lnTo>
                  <a:lnTo>
                    <a:pt x="254" y="280"/>
                  </a:lnTo>
                  <a:lnTo>
                    <a:pt x="254" y="280"/>
                  </a:lnTo>
                  <a:lnTo>
                    <a:pt x="254" y="280"/>
                  </a:lnTo>
                  <a:lnTo>
                    <a:pt x="254" y="283"/>
                  </a:lnTo>
                  <a:lnTo>
                    <a:pt x="253" y="282"/>
                  </a:lnTo>
                  <a:lnTo>
                    <a:pt x="253" y="282"/>
                  </a:lnTo>
                  <a:lnTo>
                    <a:pt x="253" y="283"/>
                  </a:lnTo>
                  <a:lnTo>
                    <a:pt x="253" y="284"/>
                  </a:lnTo>
                  <a:lnTo>
                    <a:pt x="254" y="284"/>
                  </a:lnTo>
                  <a:lnTo>
                    <a:pt x="256" y="286"/>
                  </a:lnTo>
                  <a:lnTo>
                    <a:pt x="260" y="285"/>
                  </a:lnTo>
                  <a:lnTo>
                    <a:pt x="260" y="286"/>
                  </a:lnTo>
                  <a:lnTo>
                    <a:pt x="261" y="287"/>
                  </a:lnTo>
                  <a:lnTo>
                    <a:pt x="261" y="287"/>
                  </a:lnTo>
                  <a:lnTo>
                    <a:pt x="262" y="287"/>
                  </a:lnTo>
                  <a:lnTo>
                    <a:pt x="263" y="288"/>
                  </a:lnTo>
                  <a:lnTo>
                    <a:pt x="263" y="288"/>
                  </a:lnTo>
                  <a:lnTo>
                    <a:pt x="262" y="289"/>
                  </a:lnTo>
                  <a:lnTo>
                    <a:pt x="256" y="288"/>
                  </a:lnTo>
                  <a:lnTo>
                    <a:pt x="256" y="288"/>
                  </a:lnTo>
                  <a:lnTo>
                    <a:pt x="256" y="289"/>
                  </a:lnTo>
                  <a:lnTo>
                    <a:pt x="255" y="290"/>
                  </a:lnTo>
                  <a:lnTo>
                    <a:pt x="254" y="290"/>
                  </a:lnTo>
                  <a:lnTo>
                    <a:pt x="253" y="290"/>
                  </a:lnTo>
                  <a:lnTo>
                    <a:pt x="253" y="291"/>
                  </a:lnTo>
                  <a:lnTo>
                    <a:pt x="252" y="291"/>
                  </a:lnTo>
                  <a:lnTo>
                    <a:pt x="252" y="291"/>
                  </a:lnTo>
                  <a:lnTo>
                    <a:pt x="251" y="291"/>
                  </a:lnTo>
                  <a:lnTo>
                    <a:pt x="250" y="291"/>
                  </a:lnTo>
                  <a:lnTo>
                    <a:pt x="251" y="293"/>
                  </a:lnTo>
                  <a:lnTo>
                    <a:pt x="250" y="294"/>
                  </a:lnTo>
                  <a:lnTo>
                    <a:pt x="249" y="294"/>
                  </a:lnTo>
                  <a:lnTo>
                    <a:pt x="245" y="294"/>
                  </a:lnTo>
                  <a:lnTo>
                    <a:pt x="244" y="294"/>
                  </a:lnTo>
                  <a:lnTo>
                    <a:pt x="243" y="293"/>
                  </a:lnTo>
                  <a:lnTo>
                    <a:pt x="239" y="292"/>
                  </a:lnTo>
                  <a:lnTo>
                    <a:pt x="238" y="292"/>
                  </a:lnTo>
                  <a:lnTo>
                    <a:pt x="238" y="291"/>
                  </a:lnTo>
                  <a:lnTo>
                    <a:pt x="238" y="292"/>
                  </a:lnTo>
                  <a:lnTo>
                    <a:pt x="237" y="292"/>
                  </a:lnTo>
                  <a:lnTo>
                    <a:pt x="237" y="292"/>
                  </a:lnTo>
                  <a:lnTo>
                    <a:pt x="236" y="293"/>
                  </a:lnTo>
                  <a:lnTo>
                    <a:pt x="234" y="293"/>
                  </a:lnTo>
                  <a:lnTo>
                    <a:pt x="233" y="292"/>
                  </a:lnTo>
                  <a:lnTo>
                    <a:pt x="233" y="294"/>
                  </a:lnTo>
                  <a:lnTo>
                    <a:pt x="231" y="294"/>
                  </a:lnTo>
                  <a:lnTo>
                    <a:pt x="230" y="294"/>
                  </a:lnTo>
                  <a:lnTo>
                    <a:pt x="229" y="295"/>
                  </a:lnTo>
                  <a:lnTo>
                    <a:pt x="229" y="295"/>
                  </a:lnTo>
                  <a:lnTo>
                    <a:pt x="229" y="295"/>
                  </a:lnTo>
                  <a:lnTo>
                    <a:pt x="226" y="296"/>
                  </a:lnTo>
                  <a:lnTo>
                    <a:pt x="226" y="296"/>
                  </a:lnTo>
                  <a:lnTo>
                    <a:pt x="225" y="298"/>
                  </a:lnTo>
                  <a:lnTo>
                    <a:pt x="226" y="298"/>
                  </a:lnTo>
                  <a:lnTo>
                    <a:pt x="226" y="299"/>
                  </a:lnTo>
                  <a:lnTo>
                    <a:pt x="226" y="299"/>
                  </a:lnTo>
                  <a:lnTo>
                    <a:pt x="226" y="301"/>
                  </a:lnTo>
                  <a:lnTo>
                    <a:pt x="227" y="301"/>
                  </a:lnTo>
                  <a:lnTo>
                    <a:pt x="227" y="301"/>
                  </a:lnTo>
                  <a:lnTo>
                    <a:pt x="226" y="302"/>
                  </a:lnTo>
                  <a:lnTo>
                    <a:pt x="226" y="302"/>
                  </a:lnTo>
                  <a:lnTo>
                    <a:pt x="226" y="303"/>
                  </a:lnTo>
                  <a:lnTo>
                    <a:pt x="227" y="304"/>
                  </a:lnTo>
                  <a:lnTo>
                    <a:pt x="227" y="306"/>
                  </a:lnTo>
                  <a:lnTo>
                    <a:pt x="227" y="306"/>
                  </a:lnTo>
                  <a:lnTo>
                    <a:pt x="228" y="306"/>
                  </a:lnTo>
                  <a:lnTo>
                    <a:pt x="229" y="306"/>
                  </a:lnTo>
                  <a:lnTo>
                    <a:pt x="230" y="306"/>
                  </a:lnTo>
                  <a:lnTo>
                    <a:pt x="230" y="305"/>
                  </a:lnTo>
                  <a:lnTo>
                    <a:pt x="231" y="306"/>
                  </a:lnTo>
                  <a:lnTo>
                    <a:pt x="231" y="306"/>
                  </a:lnTo>
                  <a:lnTo>
                    <a:pt x="231" y="310"/>
                  </a:lnTo>
                  <a:lnTo>
                    <a:pt x="231" y="317"/>
                  </a:lnTo>
                  <a:lnTo>
                    <a:pt x="230" y="318"/>
                  </a:lnTo>
                  <a:lnTo>
                    <a:pt x="229" y="320"/>
                  </a:lnTo>
                  <a:lnTo>
                    <a:pt x="229" y="319"/>
                  </a:lnTo>
                  <a:lnTo>
                    <a:pt x="229" y="319"/>
                  </a:lnTo>
                  <a:lnTo>
                    <a:pt x="227" y="320"/>
                  </a:lnTo>
                  <a:lnTo>
                    <a:pt x="227" y="320"/>
                  </a:lnTo>
                  <a:lnTo>
                    <a:pt x="225" y="318"/>
                  </a:lnTo>
                  <a:lnTo>
                    <a:pt x="224" y="317"/>
                  </a:lnTo>
                  <a:lnTo>
                    <a:pt x="224" y="316"/>
                  </a:lnTo>
                  <a:lnTo>
                    <a:pt x="224" y="317"/>
                  </a:lnTo>
                  <a:lnTo>
                    <a:pt x="224" y="315"/>
                  </a:lnTo>
                  <a:lnTo>
                    <a:pt x="220" y="312"/>
                  </a:lnTo>
                  <a:lnTo>
                    <a:pt x="217" y="313"/>
                  </a:lnTo>
                  <a:lnTo>
                    <a:pt x="215" y="315"/>
                  </a:lnTo>
                  <a:lnTo>
                    <a:pt x="213" y="322"/>
                  </a:lnTo>
                  <a:lnTo>
                    <a:pt x="212" y="327"/>
                  </a:lnTo>
                  <a:lnTo>
                    <a:pt x="212" y="328"/>
                  </a:lnTo>
                  <a:lnTo>
                    <a:pt x="213" y="332"/>
                  </a:lnTo>
                  <a:lnTo>
                    <a:pt x="213" y="330"/>
                  </a:lnTo>
                  <a:lnTo>
                    <a:pt x="213" y="335"/>
                  </a:lnTo>
                  <a:lnTo>
                    <a:pt x="213" y="335"/>
                  </a:lnTo>
                  <a:lnTo>
                    <a:pt x="213" y="336"/>
                  </a:lnTo>
                  <a:lnTo>
                    <a:pt x="213" y="337"/>
                  </a:lnTo>
                  <a:lnTo>
                    <a:pt x="213" y="337"/>
                  </a:lnTo>
                  <a:lnTo>
                    <a:pt x="213" y="340"/>
                  </a:lnTo>
                  <a:lnTo>
                    <a:pt x="212" y="340"/>
                  </a:lnTo>
                  <a:lnTo>
                    <a:pt x="211" y="339"/>
                  </a:lnTo>
                  <a:lnTo>
                    <a:pt x="210" y="339"/>
                  </a:lnTo>
                  <a:lnTo>
                    <a:pt x="210" y="338"/>
                  </a:lnTo>
                  <a:lnTo>
                    <a:pt x="212" y="336"/>
                  </a:lnTo>
                  <a:lnTo>
                    <a:pt x="209" y="339"/>
                  </a:lnTo>
                  <a:lnTo>
                    <a:pt x="207" y="339"/>
                  </a:lnTo>
                  <a:lnTo>
                    <a:pt x="206" y="340"/>
                  </a:lnTo>
                  <a:lnTo>
                    <a:pt x="206" y="341"/>
                  </a:lnTo>
                  <a:lnTo>
                    <a:pt x="206" y="343"/>
                  </a:lnTo>
                  <a:lnTo>
                    <a:pt x="205" y="344"/>
                  </a:lnTo>
                  <a:lnTo>
                    <a:pt x="204" y="344"/>
                  </a:lnTo>
                  <a:lnTo>
                    <a:pt x="203" y="345"/>
                  </a:lnTo>
                  <a:lnTo>
                    <a:pt x="201" y="346"/>
                  </a:lnTo>
                  <a:lnTo>
                    <a:pt x="201" y="345"/>
                  </a:lnTo>
                  <a:lnTo>
                    <a:pt x="200" y="346"/>
                  </a:lnTo>
                  <a:lnTo>
                    <a:pt x="200" y="346"/>
                  </a:lnTo>
                  <a:lnTo>
                    <a:pt x="199" y="346"/>
                  </a:lnTo>
                  <a:lnTo>
                    <a:pt x="198" y="342"/>
                  </a:lnTo>
                  <a:lnTo>
                    <a:pt x="200" y="342"/>
                  </a:lnTo>
                  <a:lnTo>
                    <a:pt x="200" y="342"/>
                  </a:lnTo>
                  <a:lnTo>
                    <a:pt x="199" y="341"/>
                  </a:lnTo>
                  <a:lnTo>
                    <a:pt x="197" y="341"/>
                  </a:lnTo>
                  <a:lnTo>
                    <a:pt x="191" y="342"/>
                  </a:lnTo>
                  <a:lnTo>
                    <a:pt x="188" y="343"/>
                  </a:lnTo>
                  <a:lnTo>
                    <a:pt x="184" y="346"/>
                  </a:lnTo>
                  <a:lnTo>
                    <a:pt x="178" y="348"/>
                  </a:lnTo>
                  <a:lnTo>
                    <a:pt x="177" y="349"/>
                  </a:lnTo>
                  <a:lnTo>
                    <a:pt x="177" y="349"/>
                  </a:lnTo>
                  <a:lnTo>
                    <a:pt x="176" y="349"/>
                  </a:lnTo>
                  <a:lnTo>
                    <a:pt x="175" y="349"/>
                  </a:lnTo>
                  <a:lnTo>
                    <a:pt x="177" y="350"/>
                  </a:lnTo>
                  <a:lnTo>
                    <a:pt x="177" y="351"/>
                  </a:lnTo>
                  <a:lnTo>
                    <a:pt x="176" y="352"/>
                  </a:lnTo>
                  <a:lnTo>
                    <a:pt x="174" y="351"/>
                  </a:lnTo>
                  <a:lnTo>
                    <a:pt x="172" y="350"/>
                  </a:lnTo>
                  <a:lnTo>
                    <a:pt x="172" y="349"/>
                  </a:lnTo>
                  <a:lnTo>
                    <a:pt x="171" y="347"/>
                  </a:lnTo>
                  <a:lnTo>
                    <a:pt x="170" y="347"/>
                  </a:lnTo>
                  <a:lnTo>
                    <a:pt x="169" y="347"/>
                  </a:lnTo>
                  <a:lnTo>
                    <a:pt x="169" y="347"/>
                  </a:lnTo>
                  <a:lnTo>
                    <a:pt x="169" y="346"/>
                  </a:lnTo>
                  <a:lnTo>
                    <a:pt x="168" y="346"/>
                  </a:lnTo>
                  <a:lnTo>
                    <a:pt x="168" y="345"/>
                  </a:lnTo>
                  <a:lnTo>
                    <a:pt x="165" y="346"/>
                  </a:lnTo>
                  <a:lnTo>
                    <a:pt x="165" y="346"/>
                  </a:lnTo>
                  <a:lnTo>
                    <a:pt x="165" y="346"/>
                  </a:lnTo>
                  <a:lnTo>
                    <a:pt x="166" y="344"/>
                  </a:lnTo>
                  <a:lnTo>
                    <a:pt x="166" y="344"/>
                  </a:lnTo>
                  <a:lnTo>
                    <a:pt x="165" y="345"/>
                  </a:lnTo>
                  <a:lnTo>
                    <a:pt x="163" y="346"/>
                  </a:lnTo>
                  <a:lnTo>
                    <a:pt x="163" y="347"/>
                  </a:lnTo>
                  <a:lnTo>
                    <a:pt x="162" y="347"/>
                  </a:lnTo>
                  <a:lnTo>
                    <a:pt x="162" y="346"/>
                  </a:lnTo>
                  <a:lnTo>
                    <a:pt x="161" y="347"/>
                  </a:lnTo>
                  <a:lnTo>
                    <a:pt x="159" y="349"/>
                  </a:lnTo>
                  <a:lnTo>
                    <a:pt x="159" y="349"/>
                  </a:lnTo>
                  <a:lnTo>
                    <a:pt x="158" y="349"/>
                  </a:lnTo>
                  <a:lnTo>
                    <a:pt x="157" y="349"/>
                  </a:lnTo>
                  <a:lnTo>
                    <a:pt x="156" y="349"/>
                  </a:lnTo>
                  <a:lnTo>
                    <a:pt x="155" y="349"/>
                  </a:lnTo>
                  <a:lnTo>
                    <a:pt x="155" y="349"/>
                  </a:lnTo>
                  <a:lnTo>
                    <a:pt x="156" y="348"/>
                  </a:lnTo>
                  <a:lnTo>
                    <a:pt x="157" y="346"/>
                  </a:lnTo>
                  <a:lnTo>
                    <a:pt x="157" y="346"/>
                  </a:lnTo>
                  <a:lnTo>
                    <a:pt x="157" y="345"/>
                  </a:lnTo>
                  <a:lnTo>
                    <a:pt x="155" y="346"/>
                  </a:lnTo>
                  <a:lnTo>
                    <a:pt x="155" y="346"/>
                  </a:lnTo>
                  <a:lnTo>
                    <a:pt x="154" y="345"/>
                  </a:lnTo>
                  <a:lnTo>
                    <a:pt x="153" y="345"/>
                  </a:lnTo>
                  <a:lnTo>
                    <a:pt x="152" y="345"/>
                  </a:lnTo>
                  <a:lnTo>
                    <a:pt x="151" y="345"/>
                  </a:lnTo>
                  <a:lnTo>
                    <a:pt x="151" y="344"/>
                  </a:lnTo>
                  <a:lnTo>
                    <a:pt x="151" y="344"/>
                  </a:lnTo>
                  <a:lnTo>
                    <a:pt x="151" y="344"/>
                  </a:lnTo>
                  <a:lnTo>
                    <a:pt x="151" y="343"/>
                  </a:lnTo>
                  <a:lnTo>
                    <a:pt x="151" y="342"/>
                  </a:lnTo>
                  <a:lnTo>
                    <a:pt x="151" y="341"/>
                  </a:lnTo>
                  <a:lnTo>
                    <a:pt x="149" y="341"/>
                  </a:lnTo>
                  <a:lnTo>
                    <a:pt x="148" y="341"/>
                  </a:lnTo>
                  <a:lnTo>
                    <a:pt x="148" y="340"/>
                  </a:lnTo>
                  <a:lnTo>
                    <a:pt x="149" y="340"/>
                  </a:lnTo>
                  <a:lnTo>
                    <a:pt x="149" y="340"/>
                  </a:lnTo>
                  <a:lnTo>
                    <a:pt x="149" y="340"/>
                  </a:lnTo>
                  <a:lnTo>
                    <a:pt x="149" y="340"/>
                  </a:lnTo>
                  <a:lnTo>
                    <a:pt x="150" y="340"/>
                  </a:lnTo>
                  <a:lnTo>
                    <a:pt x="150" y="340"/>
                  </a:lnTo>
                  <a:lnTo>
                    <a:pt x="150" y="339"/>
                  </a:lnTo>
                  <a:lnTo>
                    <a:pt x="149" y="339"/>
                  </a:lnTo>
                  <a:lnTo>
                    <a:pt x="148" y="339"/>
                  </a:lnTo>
                  <a:lnTo>
                    <a:pt x="148" y="338"/>
                  </a:lnTo>
                  <a:lnTo>
                    <a:pt x="149" y="337"/>
                  </a:lnTo>
                  <a:lnTo>
                    <a:pt x="149" y="337"/>
                  </a:lnTo>
                  <a:lnTo>
                    <a:pt x="149" y="337"/>
                  </a:lnTo>
                  <a:lnTo>
                    <a:pt x="149" y="336"/>
                  </a:lnTo>
                  <a:lnTo>
                    <a:pt x="149" y="335"/>
                  </a:lnTo>
                  <a:lnTo>
                    <a:pt x="149" y="335"/>
                  </a:lnTo>
                  <a:lnTo>
                    <a:pt x="150" y="333"/>
                  </a:lnTo>
                  <a:lnTo>
                    <a:pt x="150" y="333"/>
                  </a:lnTo>
                  <a:lnTo>
                    <a:pt x="149" y="332"/>
                  </a:lnTo>
                  <a:lnTo>
                    <a:pt x="150" y="332"/>
                  </a:lnTo>
                  <a:lnTo>
                    <a:pt x="151" y="332"/>
                  </a:lnTo>
                  <a:lnTo>
                    <a:pt x="151" y="331"/>
                  </a:lnTo>
                  <a:lnTo>
                    <a:pt x="151" y="331"/>
                  </a:lnTo>
                  <a:lnTo>
                    <a:pt x="151" y="331"/>
                  </a:lnTo>
                  <a:lnTo>
                    <a:pt x="152" y="331"/>
                  </a:lnTo>
                  <a:lnTo>
                    <a:pt x="153" y="330"/>
                  </a:lnTo>
                  <a:lnTo>
                    <a:pt x="153" y="328"/>
                  </a:lnTo>
                  <a:lnTo>
                    <a:pt x="153" y="328"/>
                  </a:lnTo>
                  <a:lnTo>
                    <a:pt x="154" y="328"/>
                  </a:lnTo>
                  <a:lnTo>
                    <a:pt x="154" y="328"/>
                  </a:lnTo>
                  <a:lnTo>
                    <a:pt x="154" y="328"/>
                  </a:lnTo>
                  <a:lnTo>
                    <a:pt x="155" y="328"/>
                  </a:lnTo>
                  <a:lnTo>
                    <a:pt x="155" y="328"/>
                  </a:lnTo>
                  <a:lnTo>
                    <a:pt x="156" y="327"/>
                  </a:lnTo>
                  <a:lnTo>
                    <a:pt x="156" y="325"/>
                  </a:lnTo>
                  <a:lnTo>
                    <a:pt x="156" y="324"/>
                  </a:lnTo>
                  <a:lnTo>
                    <a:pt x="155" y="324"/>
                  </a:lnTo>
                  <a:lnTo>
                    <a:pt x="155" y="324"/>
                  </a:lnTo>
                  <a:lnTo>
                    <a:pt x="154" y="325"/>
                  </a:lnTo>
                  <a:lnTo>
                    <a:pt x="154" y="324"/>
                  </a:lnTo>
                  <a:lnTo>
                    <a:pt x="153" y="324"/>
                  </a:lnTo>
                  <a:lnTo>
                    <a:pt x="152" y="325"/>
                  </a:lnTo>
                  <a:lnTo>
                    <a:pt x="152" y="324"/>
                  </a:lnTo>
                  <a:lnTo>
                    <a:pt x="152" y="324"/>
                  </a:lnTo>
                  <a:lnTo>
                    <a:pt x="153" y="323"/>
                  </a:lnTo>
                  <a:lnTo>
                    <a:pt x="153" y="323"/>
                  </a:lnTo>
                  <a:lnTo>
                    <a:pt x="151" y="324"/>
                  </a:lnTo>
                  <a:lnTo>
                    <a:pt x="151" y="323"/>
                  </a:lnTo>
                  <a:lnTo>
                    <a:pt x="152" y="322"/>
                  </a:lnTo>
                  <a:lnTo>
                    <a:pt x="152" y="321"/>
                  </a:lnTo>
                  <a:lnTo>
                    <a:pt x="153" y="321"/>
                  </a:lnTo>
                  <a:lnTo>
                    <a:pt x="153" y="320"/>
                  </a:lnTo>
                  <a:lnTo>
                    <a:pt x="154" y="317"/>
                  </a:lnTo>
                  <a:lnTo>
                    <a:pt x="154" y="316"/>
                  </a:lnTo>
                  <a:lnTo>
                    <a:pt x="154" y="314"/>
                  </a:lnTo>
                  <a:lnTo>
                    <a:pt x="154" y="313"/>
                  </a:lnTo>
                  <a:lnTo>
                    <a:pt x="154" y="313"/>
                  </a:lnTo>
                  <a:lnTo>
                    <a:pt x="151" y="314"/>
                  </a:lnTo>
                  <a:lnTo>
                    <a:pt x="149" y="316"/>
                  </a:lnTo>
                  <a:lnTo>
                    <a:pt x="149" y="317"/>
                  </a:lnTo>
                  <a:lnTo>
                    <a:pt x="148" y="317"/>
                  </a:lnTo>
                  <a:lnTo>
                    <a:pt x="144" y="318"/>
                  </a:lnTo>
                  <a:lnTo>
                    <a:pt x="143" y="320"/>
                  </a:lnTo>
                  <a:lnTo>
                    <a:pt x="141" y="326"/>
                  </a:lnTo>
                  <a:lnTo>
                    <a:pt x="141" y="330"/>
                  </a:lnTo>
                  <a:lnTo>
                    <a:pt x="141" y="331"/>
                  </a:lnTo>
                  <a:lnTo>
                    <a:pt x="141" y="334"/>
                  </a:lnTo>
                  <a:lnTo>
                    <a:pt x="142" y="334"/>
                  </a:lnTo>
                  <a:lnTo>
                    <a:pt x="142" y="334"/>
                  </a:lnTo>
                  <a:lnTo>
                    <a:pt x="143" y="334"/>
                  </a:lnTo>
                  <a:lnTo>
                    <a:pt x="144" y="335"/>
                  </a:lnTo>
                  <a:lnTo>
                    <a:pt x="144" y="336"/>
                  </a:lnTo>
                  <a:lnTo>
                    <a:pt x="144" y="340"/>
                  </a:lnTo>
                  <a:lnTo>
                    <a:pt x="144" y="341"/>
                  </a:lnTo>
                  <a:lnTo>
                    <a:pt x="146" y="344"/>
                  </a:lnTo>
                  <a:lnTo>
                    <a:pt x="144" y="345"/>
                  </a:lnTo>
                  <a:lnTo>
                    <a:pt x="144" y="345"/>
                  </a:lnTo>
                  <a:lnTo>
                    <a:pt x="144" y="346"/>
                  </a:lnTo>
                  <a:lnTo>
                    <a:pt x="145" y="346"/>
                  </a:lnTo>
                  <a:lnTo>
                    <a:pt x="145" y="346"/>
                  </a:lnTo>
                  <a:lnTo>
                    <a:pt x="145" y="346"/>
                  </a:lnTo>
                  <a:lnTo>
                    <a:pt x="145" y="347"/>
                  </a:lnTo>
                  <a:lnTo>
                    <a:pt x="146" y="348"/>
                  </a:lnTo>
                  <a:lnTo>
                    <a:pt x="146" y="348"/>
                  </a:lnTo>
                  <a:lnTo>
                    <a:pt x="145" y="348"/>
                  </a:lnTo>
                  <a:lnTo>
                    <a:pt x="145" y="349"/>
                  </a:lnTo>
                  <a:lnTo>
                    <a:pt x="147" y="349"/>
                  </a:lnTo>
                  <a:lnTo>
                    <a:pt x="147" y="350"/>
                  </a:lnTo>
                  <a:lnTo>
                    <a:pt x="144" y="350"/>
                  </a:lnTo>
                  <a:lnTo>
                    <a:pt x="144" y="351"/>
                  </a:lnTo>
                  <a:lnTo>
                    <a:pt x="144" y="353"/>
                  </a:lnTo>
                  <a:lnTo>
                    <a:pt x="144" y="355"/>
                  </a:lnTo>
                  <a:lnTo>
                    <a:pt x="143" y="353"/>
                  </a:lnTo>
                  <a:lnTo>
                    <a:pt x="142" y="353"/>
                  </a:lnTo>
                  <a:lnTo>
                    <a:pt x="142" y="354"/>
                  </a:lnTo>
                  <a:lnTo>
                    <a:pt x="141" y="354"/>
                  </a:lnTo>
                  <a:lnTo>
                    <a:pt x="141" y="353"/>
                  </a:lnTo>
                  <a:lnTo>
                    <a:pt x="140" y="352"/>
                  </a:lnTo>
                  <a:lnTo>
                    <a:pt x="139" y="351"/>
                  </a:lnTo>
                  <a:lnTo>
                    <a:pt x="137" y="352"/>
                  </a:lnTo>
                  <a:lnTo>
                    <a:pt x="137" y="353"/>
                  </a:lnTo>
                  <a:lnTo>
                    <a:pt x="136" y="353"/>
                  </a:lnTo>
                  <a:lnTo>
                    <a:pt x="136" y="354"/>
                  </a:lnTo>
                  <a:lnTo>
                    <a:pt x="136" y="354"/>
                  </a:lnTo>
                  <a:lnTo>
                    <a:pt x="137" y="354"/>
                  </a:lnTo>
                  <a:lnTo>
                    <a:pt x="137" y="355"/>
                  </a:lnTo>
                  <a:lnTo>
                    <a:pt x="138" y="357"/>
                  </a:lnTo>
                  <a:lnTo>
                    <a:pt x="137" y="356"/>
                  </a:lnTo>
                  <a:lnTo>
                    <a:pt x="137" y="355"/>
                  </a:lnTo>
                  <a:lnTo>
                    <a:pt x="136" y="356"/>
                  </a:lnTo>
                  <a:lnTo>
                    <a:pt x="134" y="354"/>
                  </a:lnTo>
                  <a:lnTo>
                    <a:pt x="133" y="354"/>
                  </a:lnTo>
                  <a:lnTo>
                    <a:pt x="133" y="354"/>
                  </a:lnTo>
                  <a:lnTo>
                    <a:pt x="131" y="355"/>
                  </a:lnTo>
                  <a:lnTo>
                    <a:pt x="130" y="354"/>
                  </a:lnTo>
                  <a:lnTo>
                    <a:pt x="129" y="354"/>
                  </a:lnTo>
                  <a:lnTo>
                    <a:pt x="127" y="356"/>
                  </a:lnTo>
                  <a:lnTo>
                    <a:pt x="126" y="357"/>
                  </a:lnTo>
                  <a:lnTo>
                    <a:pt x="126" y="357"/>
                  </a:lnTo>
                  <a:lnTo>
                    <a:pt x="126" y="359"/>
                  </a:lnTo>
                  <a:lnTo>
                    <a:pt x="126" y="359"/>
                  </a:lnTo>
                  <a:lnTo>
                    <a:pt x="127" y="359"/>
                  </a:lnTo>
                  <a:lnTo>
                    <a:pt x="128" y="359"/>
                  </a:lnTo>
                  <a:lnTo>
                    <a:pt x="127" y="362"/>
                  </a:lnTo>
                  <a:lnTo>
                    <a:pt x="126" y="362"/>
                  </a:lnTo>
                  <a:lnTo>
                    <a:pt x="126" y="362"/>
                  </a:lnTo>
                  <a:lnTo>
                    <a:pt x="126" y="363"/>
                  </a:lnTo>
                  <a:lnTo>
                    <a:pt x="126" y="364"/>
                  </a:lnTo>
                  <a:lnTo>
                    <a:pt x="126" y="364"/>
                  </a:lnTo>
                  <a:lnTo>
                    <a:pt x="126" y="364"/>
                  </a:lnTo>
                  <a:lnTo>
                    <a:pt x="126" y="364"/>
                  </a:lnTo>
                  <a:lnTo>
                    <a:pt x="125" y="364"/>
                  </a:lnTo>
                  <a:lnTo>
                    <a:pt x="125" y="364"/>
                  </a:lnTo>
                  <a:lnTo>
                    <a:pt x="125" y="363"/>
                  </a:lnTo>
                  <a:lnTo>
                    <a:pt x="124" y="362"/>
                  </a:lnTo>
                  <a:lnTo>
                    <a:pt x="125" y="361"/>
                  </a:lnTo>
                  <a:lnTo>
                    <a:pt x="125" y="361"/>
                  </a:lnTo>
                  <a:lnTo>
                    <a:pt x="126" y="360"/>
                  </a:lnTo>
                  <a:lnTo>
                    <a:pt x="126" y="360"/>
                  </a:lnTo>
                  <a:lnTo>
                    <a:pt x="126" y="360"/>
                  </a:lnTo>
                  <a:lnTo>
                    <a:pt x="125" y="360"/>
                  </a:lnTo>
                  <a:lnTo>
                    <a:pt x="125" y="359"/>
                  </a:lnTo>
                  <a:lnTo>
                    <a:pt x="123" y="359"/>
                  </a:lnTo>
                  <a:lnTo>
                    <a:pt x="122" y="364"/>
                  </a:lnTo>
                  <a:lnTo>
                    <a:pt x="120" y="368"/>
                  </a:lnTo>
                  <a:lnTo>
                    <a:pt x="120" y="369"/>
                  </a:lnTo>
                  <a:lnTo>
                    <a:pt x="121" y="369"/>
                  </a:lnTo>
                  <a:lnTo>
                    <a:pt x="122" y="370"/>
                  </a:lnTo>
                  <a:lnTo>
                    <a:pt x="122" y="370"/>
                  </a:lnTo>
                  <a:lnTo>
                    <a:pt x="123" y="369"/>
                  </a:lnTo>
                  <a:lnTo>
                    <a:pt x="124" y="370"/>
                  </a:lnTo>
                  <a:lnTo>
                    <a:pt x="123" y="370"/>
                  </a:lnTo>
                  <a:lnTo>
                    <a:pt x="122" y="371"/>
                  </a:lnTo>
                  <a:lnTo>
                    <a:pt x="120" y="371"/>
                  </a:lnTo>
                  <a:lnTo>
                    <a:pt x="119" y="371"/>
                  </a:lnTo>
                  <a:lnTo>
                    <a:pt x="118" y="372"/>
                  </a:lnTo>
                  <a:lnTo>
                    <a:pt x="119" y="372"/>
                  </a:lnTo>
                  <a:lnTo>
                    <a:pt x="119" y="372"/>
                  </a:lnTo>
                  <a:lnTo>
                    <a:pt x="120" y="372"/>
                  </a:lnTo>
                  <a:lnTo>
                    <a:pt x="120" y="373"/>
                  </a:lnTo>
                  <a:lnTo>
                    <a:pt x="119" y="373"/>
                  </a:lnTo>
                  <a:lnTo>
                    <a:pt x="119" y="373"/>
                  </a:lnTo>
                  <a:lnTo>
                    <a:pt x="117" y="372"/>
                  </a:lnTo>
                  <a:lnTo>
                    <a:pt x="116" y="372"/>
                  </a:lnTo>
                  <a:lnTo>
                    <a:pt x="116" y="373"/>
                  </a:lnTo>
                  <a:lnTo>
                    <a:pt x="116" y="373"/>
                  </a:lnTo>
                  <a:lnTo>
                    <a:pt x="115" y="373"/>
                  </a:lnTo>
                  <a:lnTo>
                    <a:pt x="112" y="375"/>
                  </a:lnTo>
                  <a:lnTo>
                    <a:pt x="112" y="378"/>
                  </a:lnTo>
                  <a:lnTo>
                    <a:pt x="112" y="377"/>
                  </a:lnTo>
                  <a:lnTo>
                    <a:pt x="112" y="375"/>
                  </a:lnTo>
                  <a:lnTo>
                    <a:pt x="111" y="375"/>
                  </a:lnTo>
                  <a:lnTo>
                    <a:pt x="107" y="377"/>
                  </a:lnTo>
                  <a:lnTo>
                    <a:pt x="106" y="382"/>
                  </a:lnTo>
                  <a:lnTo>
                    <a:pt x="106" y="382"/>
                  </a:lnTo>
                  <a:lnTo>
                    <a:pt x="106" y="382"/>
                  </a:lnTo>
                  <a:lnTo>
                    <a:pt x="104" y="385"/>
                  </a:lnTo>
                  <a:lnTo>
                    <a:pt x="99" y="387"/>
                  </a:lnTo>
                  <a:lnTo>
                    <a:pt x="98" y="388"/>
                  </a:lnTo>
                  <a:lnTo>
                    <a:pt x="98" y="389"/>
                  </a:lnTo>
                  <a:lnTo>
                    <a:pt x="100" y="389"/>
                  </a:lnTo>
                  <a:lnTo>
                    <a:pt x="100" y="389"/>
                  </a:lnTo>
                  <a:lnTo>
                    <a:pt x="100" y="389"/>
                  </a:lnTo>
                  <a:lnTo>
                    <a:pt x="98" y="389"/>
                  </a:lnTo>
                  <a:lnTo>
                    <a:pt x="97" y="390"/>
                  </a:lnTo>
                  <a:lnTo>
                    <a:pt x="95" y="390"/>
                  </a:lnTo>
                  <a:lnTo>
                    <a:pt x="92" y="389"/>
                  </a:lnTo>
                  <a:lnTo>
                    <a:pt x="92" y="390"/>
                  </a:lnTo>
                  <a:lnTo>
                    <a:pt x="90" y="388"/>
                  </a:lnTo>
                  <a:lnTo>
                    <a:pt x="90" y="387"/>
                  </a:lnTo>
                  <a:lnTo>
                    <a:pt x="90" y="387"/>
                  </a:lnTo>
                  <a:lnTo>
                    <a:pt x="88" y="387"/>
                  </a:lnTo>
                  <a:lnTo>
                    <a:pt x="87" y="387"/>
                  </a:lnTo>
                  <a:lnTo>
                    <a:pt x="87" y="390"/>
                  </a:lnTo>
                  <a:lnTo>
                    <a:pt x="88" y="390"/>
                  </a:lnTo>
                  <a:lnTo>
                    <a:pt x="89" y="395"/>
                  </a:lnTo>
                  <a:lnTo>
                    <a:pt x="90" y="396"/>
                  </a:lnTo>
                  <a:lnTo>
                    <a:pt x="90" y="396"/>
                  </a:lnTo>
                  <a:lnTo>
                    <a:pt x="88" y="397"/>
                  </a:lnTo>
                  <a:lnTo>
                    <a:pt x="88" y="396"/>
                  </a:lnTo>
                  <a:lnTo>
                    <a:pt x="87" y="396"/>
                  </a:lnTo>
                  <a:lnTo>
                    <a:pt x="86" y="396"/>
                  </a:lnTo>
                  <a:lnTo>
                    <a:pt x="85" y="396"/>
                  </a:lnTo>
                  <a:lnTo>
                    <a:pt x="83" y="397"/>
                  </a:lnTo>
                  <a:lnTo>
                    <a:pt x="81" y="394"/>
                  </a:lnTo>
                  <a:lnTo>
                    <a:pt x="79" y="394"/>
                  </a:lnTo>
                  <a:lnTo>
                    <a:pt x="79" y="394"/>
                  </a:lnTo>
                  <a:lnTo>
                    <a:pt x="78" y="395"/>
                  </a:lnTo>
                  <a:lnTo>
                    <a:pt x="78" y="395"/>
                  </a:lnTo>
                  <a:lnTo>
                    <a:pt x="71" y="397"/>
                  </a:lnTo>
                  <a:lnTo>
                    <a:pt x="71" y="398"/>
                  </a:lnTo>
                  <a:lnTo>
                    <a:pt x="71" y="398"/>
                  </a:lnTo>
                  <a:lnTo>
                    <a:pt x="73" y="398"/>
                  </a:lnTo>
                  <a:lnTo>
                    <a:pt x="73" y="399"/>
                  </a:lnTo>
                  <a:lnTo>
                    <a:pt x="72" y="399"/>
                  </a:lnTo>
                  <a:lnTo>
                    <a:pt x="72" y="400"/>
                  </a:lnTo>
                  <a:lnTo>
                    <a:pt x="72" y="400"/>
                  </a:lnTo>
                  <a:lnTo>
                    <a:pt x="74" y="400"/>
                  </a:lnTo>
                  <a:lnTo>
                    <a:pt x="74" y="400"/>
                  </a:lnTo>
                  <a:lnTo>
                    <a:pt x="71" y="401"/>
                  </a:lnTo>
                  <a:lnTo>
                    <a:pt x="72" y="401"/>
                  </a:lnTo>
                  <a:lnTo>
                    <a:pt x="74" y="402"/>
                  </a:lnTo>
                  <a:lnTo>
                    <a:pt x="74" y="403"/>
                  </a:lnTo>
                  <a:lnTo>
                    <a:pt x="75" y="403"/>
                  </a:lnTo>
                  <a:lnTo>
                    <a:pt x="75" y="403"/>
                  </a:lnTo>
                  <a:lnTo>
                    <a:pt x="75" y="402"/>
                  </a:lnTo>
                  <a:lnTo>
                    <a:pt x="79" y="404"/>
                  </a:lnTo>
                  <a:lnTo>
                    <a:pt x="80" y="404"/>
                  </a:lnTo>
                  <a:lnTo>
                    <a:pt x="80" y="405"/>
                  </a:lnTo>
                  <a:lnTo>
                    <a:pt x="82" y="404"/>
                  </a:lnTo>
                  <a:lnTo>
                    <a:pt x="82" y="404"/>
                  </a:lnTo>
                  <a:lnTo>
                    <a:pt x="82" y="405"/>
                  </a:lnTo>
                  <a:lnTo>
                    <a:pt x="83" y="405"/>
                  </a:lnTo>
                  <a:lnTo>
                    <a:pt x="84" y="405"/>
                  </a:lnTo>
                  <a:lnTo>
                    <a:pt x="84" y="405"/>
                  </a:lnTo>
                  <a:lnTo>
                    <a:pt x="84" y="407"/>
                  </a:lnTo>
                  <a:lnTo>
                    <a:pt x="86" y="408"/>
                  </a:lnTo>
                  <a:lnTo>
                    <a:pt x="86" y="407"/>
                  </a:lnTo>
                  <a:lnTo>
                    <a:pt x="88" y="408"/>
                  </a:lnTo>
                  <a:lnTo>
                    <a:pt x="86" y="408"/>
                  </a:lnTo>
                  <a:lnTo>
                    <a:pt x="86" y="408"/>
                  </a:lnTo>
                  <a:lnTo>
                    <a:pt x="86" y="409"/>
                  </a:lnTo>
                  <a:lnTo>
                    <a:pt x="86" y="410"/>
                  </a:lnTo>
                  <a:lnTo>
                    <a:pt x="86" y="409"/>
                  </a:lnTo>
                  <a:lnTo>
                    <a:pt x="86" y="410"/>
                  </a:lnTo>
                  <a:lnTo>
                    <a:pt x="87" y="412"/>
                  </a:lnTo>
                  <a:lnTo>
                    <a:pt x="88" y="413"/>
                  </a:lnTo>
                  <a:lnTo>
                    <a:pt x="90" y="415"/>
                  </a:lnTo>
                  <a:lnTo>
                    <a:pt x="92" y="415"/>
                  </a:lnTo>
                  <a:lnTo>
                    <a:pt x="91" y="416"/>
                  </a:lnTo>
                  <a:lnTo>
                    <a:pt x="92" y="417"/>
                  </a:lnTo>
                  <a:lnTo>
                    <a:pt x="92" y="418"/>
                  </a:lnTo>
                  <a:lnTo>
                    <a:pt x="91" y="419"/>
                  </a:lnTo>
                  <a:lnTo>
                    <a:pt x="92" y="420"/>
                  </a:lnTo>
                  <a:lnTo>
                    <a:pt x="93" y="421"/>
                  </a:lnTo>
                  <a:lnTo>
                    <a:pt x="93" y="422"/>
                  </a:lnTo>
                  <a:lnTo>
                    <a:pt x="93" y="423"/>
                  </a:lnTo>
                  <a:lnTo>
                    <a:pt x="92" y="421"/>
                  </a:lnTo>
                  <a:lnTo>
                    <a:pt x="92" y="422"/>
                  </a:lnTo>
                  <a:lnTo>
                    <a:pt x="91" y="428"/>
                  </a:lnTo>
                  <a:lnTo>
                    <a:pt x="92" y="427"/>
                  </a:lnTo>
                  <a:lnTo>
                    <a:pt x="92" y="428"/>
                  </a:lnTo>
                  <a:lnTo>
                    <a:pt x="91" y="429"/>
                  </a:lnTo>
                  <a:lnTo>
                    <a:pt x="90" y="437"/>
                  </a:lnTo>
                  <a:lnTo>
                    <a:pt x="89" y="437"/>
                  </a:lnTo>
                  <a:lnTo>
                    <a:pt x="87" y="437"/>
                  </a:lnTo>
                  <a:lnTo>
                    <a:pt x="87" y="438"/>
                  </a:lnTo>
                  <a:lnTo>
                    <a:pt x="87" y="437"/>
                  </a:lnTo>
                  <a:lnTo>
                    <a:pt x="86" y="438"/>
                  </a:lnTo>
                  <a:lnTo>
                    <a:pt x="64" y="436"/>
                  </a:lnTo>
                  <a:lnTo>
                    <a:pt x="64" y="437"/>
                  </a:lnTo>
                  <a:lnTo>
                    <a:pt x="57" y="436"/>
                  </a:lnTo>
                  <a:lnTo>
                    <a:pt x="55" y="435"/>
                  </a:lnTo>
                  <a:lnTo>
                    <a:pt x="53" y="436"/>
                  </a:lnTo>
                  <a:lnTo>
                    <a:pt x="52" y="437"/>
                  </a:lnTo>
                  <a:lnTo>
                    <a:pt x="52" y="437"/>
                  </a:lnTo>
                  <a:lnTo>
                    <a:pt x="51" y="438"/>
                  </a:lnTo>
                  <a:lnTo>
                    <a:pt x="50" y="438"/>
                  </a:lnTo>
                  <a:lnTo>
                    <a:pt x="48" y="438"/>
                  </a:lnTo>
                  <a:lnTo>
                    <a:pt x="47" y="439"/>
                  </a:lnTo>
                  <a:lnTo>
                    <a:pt x="46" y="440"/>
                  </a:lnTo>
                  <a:lnTo>
                    <a:pt x="48" y="442"/>
                  </a:lnTo>
                  <a:lnTo>
                    <a:pt x="48" y="443"/>
                  </a:lnTo>
                  <a:lnTo>
                    <a:pt x="49" y="444"/>
                  </a:lnTo>
                  <a:lnTo>
                    <a:pt x="49" y="443"/>
                  </a:lnTo>
                  <a:lnTo>
                    <a:pt x="49" y="444"/>
                  </a:lnTo>
                  <a:lnTo>
                    <a:pt x="50" y="445"/>
                  </a:lnTo>
                  <a:lnTo>
                    <a:pt x="49" y="446"/>
                  </a:lnTo>
                  <a:lnTo>
                    <a:pt x="50" y="446"/>
                  </a:lnTo>
                  <a:lnTo>
                    <a:pt x="50" y="447"/>
                  </a:lnTo>
                  <a:lnTo>
                    <a:pt x="49" y="448"/>
                  </a:lnTo>
                  <a:lnTo>
                    <a:pt x="49" y="448"/>
                  </a:lnTo>
                  <a:lnTo>
                    <a:pt x="49" y="449"/>
                  </a:lnTo>
                  <a:lnTo>
                    <a:pt x="50" y="455"/>
                  </a:lnTo>
                  <a:lnTo>
                    <a:pt x="48" y="465"/>
                  </a:lnTo>
                  <a:lnTo>
                    <a:pt x="46" y="468"/>
                  </a:lnTo>
                  <a:lnTo>
                    <a:pt x="46" y="470"/>
                  </a:lnTo>
                  <a:lnTo>
                    <a:pt x="46" y="471"/>
                  </a:lnTo>
                  <a:lnTo>
                    <a:pt x="46" y="471"/>
                  </a:lnTo>
                  <a:lnTo>
                    <a:pt x="46" y="472"/>
                  </a:lnTo>
                  <a:lnTo>
                    <a:pt x="47" y="473"/>
                  </a:lnTo>
                  <a:lnTo>
                    <a:pt x="50" y="473"/>
                  </a:lnTo>
                  <a:lnTo>
                    <a:pt x="50" y="473"/>
                  </a:lnTo>
                  <a:lnTo>
                    <a:pt x="50" y="473"/>
                  </a:lnTo>
                  <a:lnTo>
                    <a:pt x="50" y="479"/>
                  </a:lnTo>
                  <a:lnTo>
                    <a:pt x="49" y="481"/>
                  </a:lnTo>
                  <a:lnTo>
                    <a:pt x="49" y="483"/>
                  </a:lnTo>
                  <a:lnTo>
                    <a:pt x="49" y="483"/>
                  </a:lnTo>
                  <a:lnTo>
                    <a:pt x="50" y="483"/>
                  </a:lnTo>
                  <a:lnTo>
                    <a:pt x="53" y="483"/>
                  </a:lnTo>
                  <a:lnTo>
                    <a:pt x="53" y="483"/>
                  </a:lnTo>
                  <a:lnTo>
                    <a:pt x="54" y="483"/>
                  </a:lnTo>
                  <a:lnTo>
                    <a:pt x="57" y="482"/>
                  </a:lnTo>
                  <a:lnTo>
                    <a:pt x="57" y="482"/>
                  </a:lnTo>
                  <a:lnTo>
                    <a:pt x="59" y="482"/>
                  </a:lnTo>
                  <a:lnTo>
                    <a:pt x="61" y="483"/>
                  </a:lnTo>
                  <a:lnTo>
                    <a:pt x="62" y="484"/>
                  </a:lnTo>
                  <a:lnTo>
                    <a:pt x="63" y="485"/>
                  </a:lnTo>
                  <a:lnTo>
                    <a:pt x="64" y="486"/>
                  </a:lnTo>
                  <a:lnTo>
                    <a:pt x="64" y="487"/>
                  </a:lnTo>
                  <a:lnTo>
                    <a:pt x="64" y="488"/>
                  </a:lnTo>
                  <a:lnTo>
                    <a:pt x="66" y="489"/>
                  </a:lnTo>
                  <a:lnTo>
                    <a:pt x="68" y="490"/>
                  </a:lnTo>
                  <a:lnTo>
                    <a:pt x="68" y="489"/>
                  </a:lnTo>
                  <a:lnTo>
                    <a:pt x="69" y="489"/>
                  </a:lnTo>
                  <a:lnTo>
                    <a:pt x="69" y="488"/>
                  </a:lnTo>
                  <a:lnTo>
                    <a:pt x="70" y="488"/>
                  </a:lnTo>
                  <a:lnTo>
                    <a:pt x="71" y="487"/>
                  </a:lnTo>
                  <a:lnTo>
                    <a:pt x="72" y="487"/>
                  </a:lnTo>
                  <a:lnTo>
                    <a:pt x="74" y="485"/>
                  </a:lnTo>
                  <a:lnTo>
                    <a:pt x="77" y="485"/>
                  </a:lnTo>
                  <a:lnTo>
                    <a:pt x="79" y="485"/>
                  </a:lnTo>
                  <a:lnTo>
                    <a:pt x="80" y="485"/>
                  </a:lnTo>
                  <a:lnTo>
                    <a:pt x="83" y="485"/>
                  </a:lnTo>
                  <a:lnTo>
                    <a:pt x="84" y="484"/>
                  </a:lnTo>
                  <a:lnTo>
                    <a:pt x="86" y="485"/>
                  </a:lnTo>
                  <a:lnTo>
                    <a:pt x="86" y="485"/>
                  </a:lnTo>
                  <a:lnTo>
                    <a:pt x="87" y="484"/>
                  </a:lnTo>
                  <a:lnTo>
                    <a:pt x="88" y="481"/>
                  </a:lnTo>
                  <a:lnTo>
                    <a:pt x="90" y="480"/>
                  </a:lnTo>
                  <a:lnTo>
                    <a:pt x="93" y="479"/>
                  </a:lnTo>
                  <a:lnTo>
                    <a:pt x="93" y="479"/>
                  </a:lnTo>
                  <a:lnTo>
                    <a:pt x="93" y="477"/>
                  </a:lnTo>
                  <a:lnTo>
                    <a:pt x="93" y="477"/>
                  </a:lnTo>
                  <a:lnTo>
                    <a:pt x="94" y="476"/>
                  </a:lnTo>
                  <a:lnTo>
                    <a:pt x="96" y="473"/>
                  </a:lnTo>
                  <a:lnTo>
                    <a:pt x="98" y="472"/>
                  </a:lnTo>
                  <a:lnTo>
                    <a:pt x="98" y="471"/>
                  </a:lnTo>
                  <a:lnTo>
                    <a:pt x="98" y="470"/>
                  </a:lnTo>
                  <a:lnTo>
                    <a:pt x="97" y="470"/>
                  </a:lnTo>
                  <a:lnTo>
                    <a:pt x="97" y="470"/>
                  </a:lnTo>
                  <a:lnTo>
                    <a:pt x="97" y="470"/>
                  </a:lnTo>
                  <a:lnTo>
                    <a:pt x="96" y="468"/>
                  </a:lnTo>
                  <a:lnTo>
                    <a:pt x="96" y="467"/>
                  </a:lnTo>
                  <a:lnTo>
                    <a:pt x="96" y="467"/>
                  </a:lnTo>
                  <a:lnTo>
                    <a:pt x="96" y="465"/>
                  </a:lnTo>
                  <a:lnTo>
                    <a:pt x="102" y="458"/>
                  </a:lnTo>
                  <a:lnTo>
                    <a:pt x="102" y="457"/>
                  </a:lnTo>
                  <a:lnTo>
                    <a:pt x="103" y="455"/>
                  </a:lnTo>
                  <a:lnTo>
                    <a:pt x="114" y="449"/>
                  </a:lnTo>
                  <a:lnTo>
                    <a:pt x="115" y="448"/>
                  </a:lnTo>
                  <a:lnTo>
                    <a:pt x="115" y="448"/>
                  </a:lnTo>
                  <a:lnTo>
                    <a:pt x="115" y="447"/>
                  </a:lnTo>
                  <a:lnTo>
                    <a:pt x="115" y="446"/>
                  </a:lnTo>
                  <a:lnTo>
                    <a:pt x="115" y="445"/>
                  </a:lnTo>
                  <a:lnTo>
                    <a:pt x="115" y="445"/>
                  </a:lnTo>
                  <a:lnTo>
                    <a:pt x="115" y="445"/>
                  </a:lnTo>
                  <a:lnTo>
                    <a:pt x="114" y="442"/>
                  </a:lnTo>
                  <a:lnTo>
                    <a:pt x="114" y="441"/>
                  </a:lnTo>
                  <a:lnTo>
                    <a:pt x="114" y="440"/>
                  </a:lnTo>
                  <a:lnTo>
                    <a:pt x="115" y="439"/>
                  </a:lnTo>
                  <a:lnTo>
                    <a:pt x="118" y="437"/>
                  </a:lnTo>
                  <a:lnTo>
                    <a:pt x="119" y="437"/>
                  </a:lnTo>
                  <a:lnTo>
                    <a:pt x="119" y="437"/>
                  </a:lnTo>
                  <a:lnTo>
                    <a:pt x="120" y="437"/>
                  </a:lnTo>
                  <a:lnTo>
                    <a:pt x="120" y="437"/>
                  </a:lnTo>
                  <a:lnTo>
                    <a:pt x="122" y="437"/>
                  </a:lnTo>
                  <a:lnTo>
                    <a:pt x="122" y="437"/>
                  </a:lnTo>
                  <a:lnTo>
                    <a:pt x="122" y="437"/>
                  </a:lnTo>
                  <a:lnTo>
                    <a:pt x="124" y="438"/>
                  </a:lnTo>
                  <a:lnTo>
                    <a:pt x="124" y="437"/>
                  </a:lnTo>
                  <a:lnTo>
                    <a:pt x="125" y="437"/>
                  </a:lnTo>
                  <a:lnTo>
                    <a:pt x="126" y="437"/>
                  </a:lnTo>
                  <a:lnTo>
                    <a:pt x="126" y="438"/>
                  </a:lnTo>
                  <a:lnTo>
                    <a:pt x="126" y="438"/>
                  </a:lnTo>
                  <a:lnTo>
                    <a:pt x="126" y="438"/>
                  </a:lnTo>
                  <a:lnTo>
                    <a:pt x="127" y="439"/>
                  </a:lnTo>
                  <a:lnTo>
                    <a:pt x="128" y="439"/>
                  </a:lnTo>
                  <a:lnTo>
                    <a:pt x="129" y="440"/>
                  </a:lnTo>
                  <a:lnTo>
                    <a:pt x="131" y="440"/>
                  </a:lnTo>
                  <a:lnTo>
                    <a:pt x="133" y="439"/>
                  </a:lnTo>
                  <a:lnTo>
                    <a:pt x="133" y="438"/>
                  </a:lnTo>
                  <a:lnTo>
                    <a:pt x="133" y="438"/>
                  </a:lnTo>
                  <a:lnTo>
                    <a:pt x="136" y="436"/>
                  </a:lnTo>
                  <a:lnTo>
                    <a:pt x="137" y="435"/>
                  </a:lnTo>
                  <a:lnTo>
                    <a:pt x="138" y="434"/>
                  </a:lnTo>
                  <a:lnTo>
                    <a:pt x="138" y="434"/>
                  </a:lnTo>
                  <a:lnTo>
                    <a:pt x="140" y="434"/>
                  </a:lnTo>
                  <a:lnTo>
                    <a:pt x="141" y="433"/>
                  </a:lnTo>
                  <a:lnTo>
                    <a:pt x="142" y="433"/>
                  </a:lnTo>
                  <a:lnTo>
                    <a:pt x="143" y="431"/>
                  </a:lnTo>
                  <a:lnTo>
                    <a:pt x="143" y="431"/>
                  </a:lnTo>
                  <a:lnTo>
                    <a:pt x="144" y="430"/>
                  </a:lnTo>
                  <a:lnTo>
                    <a:pt x="145" y="430"/>
                  </a:lnTo>
                  <a:lnTo>
                    <a:pt x="147" y="430"/>
                  </a:lnTo>
                  <a:lnTo>
                    <a:pt x="153" y="433"/>
                  </a:lnTo>
                  <a:lnTo>
                    <a:pt x="155" y="439"/>
                  </a:lnTo>
                  <a:lnTo>
                    <a:pt x="155" y="440"/>
                  </a:lnTo>
                  <a:lnTo>
                    <a:pt x="158" y="444"/>
                  </a:lnTo>
                  <a:lnTo>
                    <a:pt x="158" y="444"/>
                  </a:lnTo>
                  <a:lnTo>
                    <a:pt x="159" y="444"/>
                  </a:lnTo>
                  <a:lnTo>
                    <a:pt x="159" y="444"/>
                  </a:lnTo>
                  <a:lnTo>
                    <a:pt x="161" y="445"/>
                  </a:lnTo>
                  <a:lnTo>
                    <a:pt x="162" y="448"/>
                  </a:lnTo>
                  <a:lnTo>
                    <a:pt x="163" y="448"/>
                  </a:lnTo>
                  <a:lnTo>
                    <a:pt x="169" y="453"/>
                  </a:lnTo>
                  <a:lnTo>
                    <a:pt x="169" y="453"/>
                  </a:lnTo>
                  <a:lnTo>
                    <a:pt x="173" y="453"/>
                  </a:lnTo>
                  <a:lnTo>
                    <a:pt x="173" y="455"/>
                  </a:lnTo>
                  <a:lnTo>
                    <a:pt x="174" y="456"/>
                  </a:lnTo>
                  <a:lnTo>
                    <a:pt x="176" y="457"/>
                  </a:lnTo>
                  <a:lnTo>
                    <a:pt x="176" y="457"/>
                  </a:lnTo>
                  <a:lnTo>
                    <a:pt x="176" y="458"/>
                  </a:lnTo>
                  <a:lnTo>
                    <a:pt x="178" y="458"/>
                  </a:lnTo>
                  <a:lnTo>
                    <a:pt x="178" y="458"/>
                  </a:lnTo>
                  <a:lnTo>
                    <a:pt x="179" y="459"/>
                  </a:lnTo>
                  <a:lnTo>
                    <a:pt x="179" y="459"/>
                  </a:lnTo>
                  <a:lnTo>
                    <a:pt x="179" y="460"/>
                  </a:lnTo>
                  <a:lnTo>
                    <a:pt x="180" y="461"/>
                  </a:lnTo>
                  <a:lnTo>
                    <a:pt x="180" y="461"/>
                  </a:lnTo>
                  <a:lnTo>
                    <a:pt x="181" y="462"/>
                  </a:lnTo>
                  <a:lnTo>
                    <a:pt x="182" y="462"/>
                  </a:lnTo>
                  <a:lnTo>
                    <a:pt x="183" y="462"/>
                  </a:lnTo>
                  <a:lnTo>
                    <a:pt x="186" y="470"/>
                  </a:lnTo>
                  <a:lnTo>
                    <a:pt x="184" y="472"/>
                  </a:lnTo>
                  <a:lnTo>
                    <a:pt x="184" y="473"/>
                  </a:lnTo>
                  <a:lnTo>
                    <a:pt x="183" y="475"/>
                  </a:lnTo>
                  <a:lnTo>
                    <a:pt x="183" y="476"/>
                  </a:lnTo>
                  <a:lnTo>
                    <a:pt x="184" y="477"/>
                  </a:lnTo>
                  <a:lnTo>
                    <a:pt x="184" y="477"/>
                  </a:lnTo>
                  <a:lnTo>
                    <a:pt x="184" y="477"/>
                  </a:lnTo>
                  <a:lnTo>
                    <a:pt x="185" y="477"/>
                  </a:lnTo>
                  <a:lnTo>
                    <a:pt x="185" y="477"/>
                  </a:lnTo>
                  <a:lnTo>
                    <a:pt x="187" y="474"/>
                  </a:lnTo>
                  <a:lnTo>
                    <a:pt x="187" y="474"/>
                  </a:lnTo>
                  <a:lnTo>
                    <a:pt x="188" y="473"/>
                  </a:lnTo>
                  <a:lnTo>
                    <a:pt x="188" y="473"/>
                  </a:lnTo>
                  <a:lnTo>
                    <a:pt x="188" y="471"/>
                  </a:lnTo>
                  <a:lnTo>
                    <a:pt x="188" y="470"/>
                  </a:lnTo>
                  <a:lnTo>
                    <a:pt x="190" y="470"/>
                  </a:lnTo>
                  <a:lnTo>
                    <a:pt x="191" y="470"/>
                  </a:lnTo>
                  <a:lnTo>
                    <a:pt x="191" y="470"/>
                  </a:lnTo>
                  <a:lnTo>
                    <a:pt x="191" y="466"/>
                  </a:lnTo>
                  <a:lnTo>
                    <a:pt x="190" y="466"/>
                  </a:lnTo>
                  <a:lnTo>
                    <a:pt x="189" y="465"/>
                  </a:lnTo>
                  <a:lnTo>
                    <a:pt x="189" y="465"/>
                  </a:lnTo>
                  <a:lnTo>
                    <a:pt x="188" y="464"/>
                  </a:lnTo>
                  <a:lnTo>
                    <a:pt x="188" y="461"/>
                  </a:lnTo>
                  <a:lnTo>
                    <a:pt x="190" y="459"/>
                  </a:lnTo>
                  <a:lnTo>
                    <a:pt x="191" y="459"/>
                  </a:lnTo>
                  <a:lnTo>
                    <a:pt x="193" y="459"/>
                  </a:lnTo>
                  <a:lnTo>
                    <a:pt x="195" y="461"/>
                  </a:lnTo>
                  <a:lnTo>
                    <a:pt x="196" y="462"/>
                  </a:lnTo>
                  <a:lnTo>
                    <a:pt x="198" y="463"/>
                  </a:lnTo>
                  <a:lnTo>
                    <a:pt x="198" y="463"/>
                  </a:lnTo>
                  <a:lnTo>
                    <a:pt x="198" y="462"/>
                  </a:lnTo>
                  <a:lnTo>
                    <a:pt x="195" y="457"/>
                  </a:lnTo>
                  <a:lnTo>
                    <a:pt x="191" y="455"/>
                  </a:lnTo>
                  <a:lnTo>
                    <a:pt x="191" y="455"/>
                  </a:lnTo>
                  <a:lnTo>
                    <a:pt x="185" y="451"/>
                  </a:lnTo>
                  <a:lnTo>
                    <a:pt x="184" y="451"/>
                  </a:lnTo>
                  <a:lnTo>
                    <a:pt x="184" y="451"/>
                  </a:lnTo>
                  <a:lnTo>
                    <a:pt x="184" y="451"/>
                  </a:lnTo>
                  <a:lnTo>
                    <a:pt x="185" y="450"/>
                  </a:lnTo>
                  <a:lnTo>
                    <a:pt x="185" y="448"/>
                  </a:lnTo>
                  <a:lnTo>
                    <a:pt x="185" y="448"/>
                  </a:lnTo>
                  <a:lnTo>
                    <a:pt x="184" y="448"/>
                  </a:lnTo>
                  <a:lnTo>
                    <a:pt x="184" y="448"/>
                  </a:lnTo>
                  <a:lnTo>
                    <a:pt x="180" y="448"/>
                  </a:lnTo>
                  <a:lnTo>
                    <a:pt x="180" y="449"/>
                  </a:lnTo>
                  <a:lnTo>
                    <a:pt x="178" y="447"/>
                  </a:lnTo>
                  <a:lnTo>
                    <a:pt x="177" y="447"/>
                  </a:lnTo>
                  <a:lnTo>
                    <a:pt x="177" y="446"/>
                  </a:lnTo>
                  <a:lnTo>
                    <a:pt x="177" y="446"/>
                  </a:lnTo>
                  <a:lnTo>
                    <a:pt x="174" y="444"/>
                  </a:lnTo>
                  <a:lnTo>
                    <a:pt x="173" y="440"/>
                  </a:lnTo>
                  <a:lnTo>
                    <a:pt x="173" y="440"/>
                  </a:lnTo>
                  <a:lnTo>
                    <a:pt x="171" y="436"/>
                  </a:lnTo>
                  <a:lnTo>
                    <a:pt x="171" y="435"/>
                  </a:lnTo>
                  <a:lnTo>
                    <a:pt x="170" y="435"/>
                  </a:lnTo>
                  <a:lnTo>
                    <a:pt x="170" y="435"/>
                  </a:lnTo>
                  <a:lnTo>
                    <a:pt x="166" y="433"/>
                  </a:lnTo>
                  <a:lnTo>
                    <a:pt x="165" y="430"/>
                  </a:lnTo>
                  <a:lnTo>
                    <a:pt x="164" y="430"/>
                  </a:lnTo>
                  <a:lnTo>
                    <a:pt x="165" y="426"/>
                  </a:lnTo>
                  <a:lnTo>
                    <a:pt x="165" y="426"/>
                  </a:lnTo>
                  <a:lnTo>
                    <a:pt x="166" y="425"/>
                  </a:lnTo>
                  <a:lnTo>
                    <a:pt x="165" y="425"/>
                  </a:lnTo>
                  <a:lnTo>
                    <a:pt x="164" y="424"/>
                  </a:lnTo>
                  <a:lnTo>
                    <a:pt x="164" y="422"/>
                  </a:lnTo>
                  <a:lnTo>
                    <a:pt x="164" y="422"/>
                  </a:lnTo>
                  <a:lnTo>
                    <a:pt x="166" y="421"/>
                  </a:lnTo>
                  <a:lnTo>
                    <a:pt x="166" y="421"/>
                  </a:lnTo>
                  <a:lnTo>
                    <a:pt x="166" y="422"/>
                  </a:lnTo>
                  <a:lnTo>
                    <a:pt x="169" y="419"/>
                  </a:lnTo>
                  <a:lnTo>
                    <a:pt x="170" y="419"/>
                  </a:lnTo>
                  <a:lnTo>
                    <a:pt x="171" y="419"/>
                  </a:lnTo>
                  <a:lnTo>
                    <a:pt x="172" y="419"/>
                  </a:lnTo>
                  <a:lnTo>
                    <a:pt x="172" y="420"/>
                  </a:lnTo>
                  <a:lnTo>
                    <a:pt x="172" y="421"/>
                  </a:lnTo>
                  <a:lnTo>
                    <a:pt x="172" y="421"/>
                  </a:lnTo>
                  <a:lnTo>
                    <a:pt x="171" y="421"/>
                  </a:lnTo>
                  <a:lnTo>
                    <a:pt x="171" y="423"/>
                  </a:lnTo>
                  <a:lnTo>
                    <a:pt x="173" y="426"/>
                  </a:lnTo>
                  <a:lnTo>
                    <a:pt x="173" y="426"/>
                  </a:lnTo>
                  <a:lnTo>
                    <a:pt x="173" y="426"/>
                  </a:lnTo>
                  <a:lnTo>
                    <a:pt x="176" y="422"/>
                  </a:lnTo>
                  <a:lnTo>
                    <a:pt x="177" y="423"/>
                  </a:lnTo>
                  <a:lnTo>
                    <a:pt x="177" y="424"/>
                  </a:lnTo>
                  <a:lnTo>
                    <a:pt x="178" y="424"/>
                  </a:lnTo>
                  <a:lnTo>
                    <a:pt x="178" y="425"/>
                  </a:lnTo>
                  <a:lnTo>
                    <a:pt x="179" y="426"/>
                  </a:lnTo>
                  <a:lnTo>
                    <a:pt x="179" y="427"/>
                  </a:lnTo>
                  <a:lnTo>
                    <a:pt x="180" y="429"/>
                  </a:lnTo>
                  <a:lnTo>
                    <a:pt x="181" y="430"/>
                  </a:lnTo>
                  <a:lnTo>
                    <a:pt x="180" y="430"/>
                  </a:lnTo>
                  <a:lnTo>
                    <a:pt x="180" y="431"/>
                  </a:lnTo>
                  <a:lnTo>
                    <a:pt x="180" y="431"/>
                  </a:lnTo>
                  <a:lnTo>
                    <a:pt x="181" y="433"/>
                  </a:lnTo>
                  <a:lnTo>
                    <a:pt x="184" y="435"/>
                  </a:lnTo>
                  <a:lnTo>
                    <a:pt x="184" y="437"/>
                  </a:lnTo>
                  <a:lnTo>
                    <a:pt x="188" y="437"/>
                  </a:lnTo>
                  <a:lnTo>
                    <a:pt x="193" y="440"/>
                  </a:lnTo>
                  <a:lnTo>
                    <a:pt x="193" y="440"/>
                  </a:lnTo>
                  <a:lnTo>
                    <a:pt x="193" y="440"/>
                  </a:lnTo>
                  <a:lnTo>
                    <a:pt x="192" y="440"/>
                  </a:lnTo>
                  <a:lnTo>
                    <a:pt x="191" y="440"/>
                  </a:lnTo>
                  <a:lnTo>
                    <a:pt x="191" y="440"/>
                  </a:lnTo>
                  <a:lnTo>
                    <a:pt x="192" y="440"/>
                  </a:lnTo>
                  <a:lnTo>
                    <a:pt x="194" y="441"/>
                  </a:lnTo>
                  <a:lnTo>
                    <a:pt x="195" y="442"/>
                  </a:lnTo>
                  <a:lnTo>
                    <a:pt x="198" y="444"/>
                  </a:lnTo>
                  <a:lnTo>
                    <a:pt x="202" y="447"/>
                  </a:lnTo>
                  <a:lnTo>
                    <a:pt x="202" y="448"/>
                  </a:lnTo>
                  <a:lnTo>
                    <a:pt x="203" y="448"/>
                  </a:lnTo>
                  <a:lnTo>
                    <a:pt x="204" y="449"/>
                  </a:lnTo>
                  <a:lnTo>
                    <a:pt x="204" y="449"/>
                  </a:lnTo>
                  <a:lnTo>
                    <a:pt x="203" y="452"/>
                  </a:lnTo>
                  <a:lnTo>
                    <a:pt x="204" y="454"/>
                  </a:lnTo>
                  <a:lnTo>
                    <a:pt x="204" y="455"/>
                  </a:lnTo>
                  <a:lnTo>
                    <a:pt x="204" y="455"/>
                  </a:lnTo>
                  <a:lnTo>
                    <a:pt x="203" y="455"/>
                  </a:lnTo>
                  <a:lnTo>
                    <a:pt x="203" y="457"/>
                  </a:lnTo>
                  <a:lnTo>
                    <a:pt x="203" y="459"/>
                  </a:lnTo>
                  <a:lnTo>
                    <a:pt x="202" y="459"/>
                  </a:lnTo>
                  <a:lnTo>
                    <a:pt x="204" y="462"/>
                  </a:lnTo>
                  <a:lnTo>
                    <a:pt x="206" y="462"/>
                  </a:lnTo>
                  <a:lnTo>
                    <a:pt x="206" y="463"/>
                  </a:lnTo>
                  <a:lnTo>
                    <a:pt x="207" y="464"/>
                  </a:lnTo>
                  <a:lnTo>
                    <a:pt x="208" y="465"/>
                  </a:lnTo>
                  <a:lnTo>
                    <a:pt x="208" y="465"/>
                  </a:lnTo>
                  <a:lnTo>
                    <a:pt x="208" y="465"/>
                  </a:lnTo>
                  <a:lnTo>
                    <a:pt x="208" y="465"/>
                  </a:lnTo>
                  <a:lnTo>
                    <a:pt x="209" y="466"/>
                  </a:lnTo>
                  <a:lnTo>
                    <a:pt x="209" y="467"/>
                  </a:lnTo>
                  <a:lnTo>
                    <a:pt x="211" y="470"/>
                  </a:lnTo>
                  <a:lnTo>
                    <a:pt x="211" y="469"/>
                  </a:lnTo>
                  <a:lnTo>
                    <a:pt x="213" y="470"/>
                  </a:lnTo>
                  <a:lnTo>
                    <a:pt x="213" y="470"/>
                  </a:lnTo>
                  <a:lnTo>
                    <a:pt x="212" y="470"/>
                  </a:lnTo>
                  <a:lnTo>
                    <a:pt x="211" y="470"/>
                  </a:lnTo>
                  <a:lnTo>
                    <a:pt x="213" y="474"/>
                  </a:lnTo>
                  <a:lnTo>
                    <a:pt x="213" y="474"/>
                  </a:lnTo>
                  <a:lnTo>
                    <a:pt x="214" y="473"/>
                  </a:lnTo>
                  <a:lnTo>
                    <a:pt x="214" y="473"/>
                  </a:lnTo>
                  <a:lnTo>
                    <a:pt x="216" y="474"/>
                  </a:lnTo>
                  <a:lnTo>
                    <a:pt x="217" y="474"/>
                  </a:lnTo>
                  <a:lnTo>
                    <a:pt x="219" y="474"/>
                  </a:lnTo>
                  <a:lnTo>
                    <a:pt x="220" y="474"/>
                  </a:lnTo>
                  <a:lnTo>
                    <a:pt x="221" y="474"/>
                  </a:lnTo>
                  <a:lnTo>
                    <a:pt x="221" y="473"/>
                  </a:lnTo>
                  <a:lnTo>
                    <a:pt x="223" y="475"/>
                  </a:lnTo>
                  <a:lnTo>
                    <a:pt x="224" y="475"/>
                  </a:lnTo>
                  <a:lnTo>
                    <a:pt x="224" y="476"/>
                  </a:lnTo>
                  <a:lnTo>
                    <a:pt x="223" y="477"/>
                  </a:lnTo>
                  <a:lnTo>
                    <a:pt x="224" y="477"/>
                  </a:lnTo>
                  <a:lnTo>
                    <a:pt x="227" y="477"/>
                  </a:lnTo>
                  <a:lnTo>
                    <a:pt x="227" y="478"/>
                  </a:lnTo>
                  <a:lnTo>
                    <a:pt x="229" y="479"/>
                  </a:lnTo>
                  <a:lnTo>
                    <a:pt x="229" y="475"/>
                  </a:lnTo>
                  <a:lnTo>
                    <a:pt x="228" y="474"/>
                  </a:lnTo>
                  <a:lnTo>
                    <a:pt x="227" y="474"/>
                  </a:lnTo>
                  <a:lnTo>
                    <a:pt x="226" y="473"/>
                  </a:lnTo>
                  <a:lnTo>
                    <a:pt x="225" y="473"/>
                  </a:lnTo>
                  <a:lnTo>
                    <a:pt x="225" y="472"/>
                  </a:lnTo>
                  <a:lnTo>
                    <a:pt x="224" y="472"/>
                  </a:lnTo>
                  <a:lnTo>
                    <a:pt x="221" y="470"/>
                  </a:lnTo>
                  <a:lnTo>
                    <a:pt x="220" y="470"/>
                  </a:lnTo>
                  <a:lnTo>
                    <a:pt x="223" y="470"/>
                  </a:lnTo>
                  <a:lnTo>
                    <a:pt x="223" y="470"/>
                  </a:lnTo>
                  <a:lnTo>
                    <a:pt x="223" y="468"/>
                  </a:lnTo>
                  <a:lnTo>
                    <a:pt x="223" y="467"/>
                  </a:lnTo>
                  <a:lnTo>
                    <a:pt x="224" y="467"/>
                  </a:lnTo>
                  <a:lnTo>
                    <a:pt x="224" y="468"/>
                  </a:lnTo>
                  <a:lnTo>
                    <a:pt x="224" y="469"/>
                  </a:lnTo>
                  <a:lnTo>
                    <a:pt x="224" y="469"/>
                  </a:lnTo>
                  <a:lnTo>
                    <a:pt x="225" y="469"/>
                  </a:lnTo>
                  <a:lnTo>
                    <a:pt x="224" y="466"/>
                  </a:lnTo>
                  <a:lnTo>
                    <a:pt x="223" y="465"/>
                  </a:lnTo>
                  <a:lnTo>
                    <a:pt x="222" y="463"/>
                  </a:lnTo>
                  <a:lnTo>
                    <a:pt x="221" y="462"/>
                  </a:lnTo>
                  <a:lnTo>
                    <a:pt x="221" y="459"/>
                  </a:lnTo>
                  <a:lnTo>
                    <a:pt x="223" y="458"/>
                  </a:lnTo>
                  <a:lnTo>
                    <a:pt x="223" y="459"/>
                  </a:lnTo>
                  <a:lnTo>
                    <a:pt x="223" y="459"/>
                  </a:lnTo>
                  <a:lnTo>
                    <a:pt x="225" y="461"/>
                  </a:lnTo>
                  <a:lnTo>
                    <a:pt x="225" y="462"/>
                  </a:lnTo>
                  <a:lnTo>
                    <a:pt x="227" y="462"/>
                  </a:lnTo>
                  <a:lnTo>
                    <a:pt x="227" y="462"/>
                  </a:lnTo>
                  <a:lnTo>
                    <a:pt x="226" y="462"/>
                  </a:lnTo>
                  <a:lnTo>
                    <a:pt x="226" y="461"/>
                  </a:lnTo>
                  <a:lnTo>
                    <a:pt x="226" y="461"/>
                  </a:lnTo>
                  <a:lnTo>
                    <a:pt x="227" y="461"/>
                  </a:lnTo>
                  <a:lnTo>
                    <a:pt x="228" y="462"/>
                  </a:lnTo>
                  <a:lnTo>
                    <a:pt x="228" y="462"/>
                  </a:lnTo>
                  <a:lnTo>
                    <a:pt x="227" y="461"/>
                  </a:lnTo>
                  <a:lnTo>
                    <a:pt x="227" y="459"/>
                  </a:lnTo>
                  <a:lnTo>
                    <a:pt x="229" y="460"/>
                  </a:lnTo>
                  <a:lnTo>
                    <a:pt x="231" y="461"/>
                  </a:lnTo>
                  <a:lnTo>
                    <a:pt x="230" y="460"/>
                  </a:lnTo>
                  <a:lnTo>
                    <a:pt x="229" y="459"/>
                  </a:lnTo>
                  <a:lnTo>
                    <a:pt x="227" y="459"/>
                  </a:lnTo>
                  <a:lnTo>
                    <a:pt x="227" y="458"/>
                  </a:lnTo>
                  <a:lnTo>
                    <a:pt x="228" y="457"/>
                  </a:lnTo>
                  <a:lnTo>
                    <a:pt x="230" y="457"/>
                  </a:lnTo>
                  <a:lnTo>
                    <a:pt x="231" y="455"/>
                  </a:lnTo>
                  <a:lnTo>
                    <a:pt x="232" y="456"/>
                  </a:lnTo>
                  <a:lnTo>
                    <a:pt x="233" y="456"/>
                  </a:lnTo>
                  <a:lnTo>
                    <a:pt x="235" y="455"/>
                  </a:lnTo>
                  <a:lnTo>
                    <a:pt x="239" y="456"/>
                  </a:lnTo>
                  <a:lnTo>
                    <a:pt x="240" y="457"/>
                  </a:lnTo>
                  <a:lnTo>
                    <a:pt x="240" y="458"/>
                  </a:lnTo>
                  <a:lnTo>
                    <a:pt x="241" y="458"/>
                  </a:lnTo>
                  <a:lnTo>
                    <a:pt x="245" y="458"/>
                  </a:lnTo>
                  <a:lnTo>
                    <a:pt x="244" y="459"/>
                  </a:lnTo>
                  <a:lnTo>
                    <a:pt x="241" y="459"/>
                  </a:lnTo>
                  <a:lnTo>
                    <a:pt x="241" y="462"/>
                  </a:lnTo>
                  <a:lnTo>
                    <a:pt x="242" y="461"/>
                  </a:lnTo>
                  <a:lnTo>
                    <a:pt x="242" y="460"/>
                  </a:lnTo>
                  <a:lnTo>
                    <a:pt x="249" y="455"/>
                  </a:lnTo>
                  <a:lnTo>
                    <a:pt x="254" y="455"/>
                  </a:lnTo>
                  <a:lnTo>
                    <a:pt x="255" y="455"/>
                  </a:lnTo>
                  <a:lnTo>
                    <a:pt x="256" y="455"/>
                  </a:lnTo>
                  <a:lnTo>
                    <a:pt x="256" y="454"/>
                  </a:lnTo>
                  <a:lnTo>
                    <a:pt x="256" y="453"/>
                  </a:lnTo>
                  <a:lnTo>
                    <a:pt x="256" y="453"/>
                  </a:lnTo>
                  <a:lnTo>
                    <a:pt x="253" y="451"/>
                  </a:lnTo>
                  <a:lnTo>
                    <a:pt x="251" y="450"/>
                  </a:lnTo>
                  <a:lnTo>
                    <a:pt x="251" y="449"/>
                  </a:lnTo>
                  <a:lnTo>
                    <a:pt x="251" y="448"/>
                  </a:lnTo>
                  <a:lnTo>
                    <a:pt x="251" y="448"/>
                  </a:lnTo>
                  <a:lnTo>
                    <a:pt x="249" y="444"/>
                  </a:lnTo>
                  <a:lnTo>
                    <a:pt x="249" y="444"/>
                  </a:lnTo>
                  <a:lnTo>
                    <a:pt x="248" y="444"/>
                  </a:lnTo>
                  <a:lnTo>
                    <a:pt x="249" y="443"/>
                  </a:lnTo>
                  <a:lnTo>
                    <a:pt x="249" y="442"/>
                  </a:lnTo>
                  <a:lnTo>
                    <a:pt x="250" y="442"/>
                  </a:lnTo>
                  <a:lnTo>
                    <a:pt x="250" y="439"/>
                  </a:lnTo>
                  <a:lnTo>
                    <a:pt x="252" y="437"/>
                  </a:lnTo>
                  <a:lnTo>
                    <a:pt x="253" y="437"/>
                  </a:lnTo>
                  <a:lnTo>
                    <a:pt x="254" y="436"/>
                  </a:lnTo>
                  <a:lnTo>
                    <a:pt x="254" y="434"/>
                  </a:lnTo>
                  <a:lnTo>
                    <a:pt x="255" y="429"/>
                  </a:lnTo>
                  <a:lnTo>
                    <a:pt x="256" y="430"/>
                  </a:lnTo>
                  <a:lnTo>
                    <a:pt x="258" y="426"/>
                  </a:lnTo>
                  <a:lnTo>
                    <a:pt x="259" y="426"/>
                  </a:lnTo>
                  <a:lnTo>
                    <a:pt x="260" y="426"/>
                  </a:lnTo>
                  <a:lnTo>
                    <a:pt x="260" y="422"/>
                  </a:lnTo>
                  <a:lnTo>
                    <a:pt x="260" y="422"/>
                  </a:lnTo>
                  <a:lnTo>
                    <a:pt x="260" y="422"/>
                  </a:lnTo>
                  <a:lnTo>
                    <a:pt x="260" y="419"/>
                  </a:lnTo>
                  <a:lnTo>
                    <a:pt x="260" y="419"/>
                  </a:lnTo>
                  <a:lnTo>
                    <a:pt x="260" y="419"/>
                  </a:lnTo>
                  <a:lnTo>
                    <a:pt x="260" y="420"/>
                  </a:lnTo>
                  <a:lnTo>
                    <a:pt x="260" y="419"/>
                  </a:lnTo>
                  <a:lnTo>
                    <a:pt x="261" y="419"/>
                  </a:lnTo>
                  <a:lnTo>
                    <a:pt x="262" y="419"/>
                  </a:lnTo>
                  <a:lnTo>
                    <a:pt x="263" y="419"/>
                  </a:lnTo>
                  <a:lnTo>
                    <a:pt x="264" y="417"/>
                  </a:lnTo>
                  <a:lnTo>
                    <a:pt x="264" y="415"/>
                  </a:lnTo>
                  <a:lnTo>
                    <a:pt x="263" y="415"/>
                  </a:lnTo>
                  <a:lnTo>
                    <a:pt x="263" y="414"/>
                  </a:lnTo>
                  <a:lnTo>
                    <a:pt x="263" y="415"/>
                  </a:lnTo>
                  <a:lnTo>
                    <a:pt x="264" y="415"/>
                  </a:lnTo>
                  <a:lnTo>
                    <a:pt x="264" y="415"/>
                  </a:lnTo>
                  <a:lnTo>
                    <a:pt x="265" y="415"/>
                  </a:lnTo>
                  <a:lnTo>
                    <a:pt x="266" y="414"/>
                  </a:lnTo>
                  <a:lnTo>
                    <a:pt x="266" y="413"/>
                  </a:lnTo>
                  <a:lnTo>
                    <a:pt x="269" y="412"/>
                  </a:lnTo>
                  <a:lnTo>
                    <a:pt x="271" y="411"/>
                  </a:lnTo>
                  <a:lnTo>
                    <a:pt x="271" y="412"/>
                  </a:lnTo>
                  <a:lnTo>
                    <a:pt x="272" y="411"/>
                  </a:lnTo>
                  <a:lnTo>
                    <a:pt x="272" y="411"/>
                  </a:lnTo>
                  <a:lnTo>
                    <a:pt x="274" y="412"/>
                  </a:lnTo>
                  <a:lnTo>
                    <a:pt x="275" y="413"/>
                  </a:lnTo>
                  <a:lnTo>
                    <a:pt x="275" y="413"/>
                  </a:lnTo>
                  <a:lnTo>
                    <a:pt x="275" y="413"/>
                  </a:lnTo>
                  <a:lnTo>
                    <a:pt x="272" y="413"/>
                  </a:lnTo>
                  <a:lnTo>
                    <a:pt x="271" y="413"/>
                  </a:lnTo>
                  <a:lnTo>
                    <a:pt x="271" y="414"/>
                  </a:lnTo>
                  <a:lnTo>
                    <a:pt x="273" y="414"/>
                  </a:lnTo>
                  <a:lnTo>
                    <a:pt x="274" y="414"/>
                  </a:lnTo>
                  <a:lnTo>
                    <a:pt x="272" y="415"/>
                  </a:lnTo>
                  <a:lnTo>
                    <a:pt x="272" y="415"/>
                  </a:lnTo>
                  <a:lnTo>
                    <a:pt x="273" y="415"/>
                  </a:lnTo>
                  <a:lnTo>
                    <a:pt x="274" y="415"/>
                  </a:lnTo>
                  <a:lnTo>
                    <a:pt x="275" y="416"/>
                  </a:lnTo>
                  <a:lnTo>
                    <a:pt x="276" y="417"/>
                  </a:lnTo>
                  <a:lnTo>
                    <a:pt x="279" y="416"/>
                  </a:lnTo>
                  <a:lnTo>
                    <a:pt x="279" y="416"/>
                  </a:lnTo>
                  <a:lnTo>
                    <a:pt x="280" y="415"/>
                  </a:lnTo>
                  <a:lnTo>
                    <a:pt x="280" y="416"/>
                  </a:lnTo>
                  <a:lnTo>
                    <a:pt x="281" y="417"/>
                  </a:lnTo>
                  <a:lnTo>
                    <a:pt x="282" y="416"/>
                  </a:lnTo>
                  <a:lnTo>
                    <a:pt x="282" y="416"/>
                  </a:lnTo>
                  <a:lnTo>
                    <a:pt x="282" y="417"/>
                  </a:lnTo>
                  <a:lnTo>
                    <a:pt x="283" y="418"/>
                  </a:lnTo>
                  <a:lnTo>
                    <a:pt x="282" y="418"/>
                  </a:lnTo>
                  <a:lnTo>
                    <a:pt x="279" y="419"/>
                  </a:lnTo>
                  <a:lnTo>
                    <a:pt x="276" y="421"/>
                  </a:lnTo>
                  <a:lnTo>
                    <a:pt x="276" y="422"/>
                  </a:lnTo>
                  <a:lnTo>
                    <a:pt x="276" y="422"/>
                  </a:lnTo>
                  <a:lnTo>
                    <a:pt x="278" y="422"/>
                  </a:lnTo>
                  <a:lnTo>
                    <a:pt x="280" y="423"/>
                  </a:lnTo>
                  <a:lnTo>
                    <a:pt x="280" y="423"/>
                  </a:lnTo>
                  <a:lnTo>
                    <a:pt x="281" y="424"/>
                  </a:lnTo>
                  <a:lnTo>
                    <a:pt x="282" y="425"/>
                  </a:lnTo>
                  <a:lnTo>
                    <a:pt x="282" y="427"/>
                  </a:lnTo>
                  <a:lnTo>
                    <a:pt x="281" y="428"/>
                  </a:lnTo>
                  <a:lnTo>
                    <a:pt x="282" y="430"/>
                  </a:lnTo>
                  <a:lnTo>
                    <a:pt x="282" y="430"/>
                  </a:lnTo>
                  <a:lnTo>
                    <a:pt x="284" y="430"/>
                  </a:lnTo>
                  <a:lnTo>
                    <a:pt x="286" y="429"/>
                  </a:lnTo>
                  <a:lnTo>
                    <a:pt x="286" y="429"/>
                  </a:lnTo>
                  <a:lnTo>
                    <a:pt x="286" y="428"/>
                  </a:lnTo>
                  <a:lnTo>
                    <a:pt x="286" y="428"/>
                  </a:lnTo>
                  <a:lnTo>
                    <a:pt x="287" y="427"/>
                  </a:lnTo>
                  <a:lnTo>
                    <a:pt x="288" y="427"/>
                  </a:lnTo>
                  <a:lnTo>
                    <a:pt x="287" y="426"/>
                  </a:lnTo>
                  <a:lnTo>
                    <a:pt x="289" y="426"/>
                  </a:lnTo>
                  <a:lnTo>
                    <a:pt x="289" y="426"/>
                  </a:lnTo>
                  <a:lnTo>
                    <a:pt x="293" y="424"/>
                  </a:lnTo>
                  <a:lnTo>
                    <a:pt x="296" y="425"/>
                  </a:lnTo>
                  <a:lnTo>
                    <a:pt x="296" y="425"/>
                  </a:lnTo>
                  <a:lnTo>
                    <a:pt x="298" y="424"/>
                  </a:lnTo>
                  <a:lnTo>
                    <a:pt x="298" y="422"/>
                  </a:lnTo>
                  <a:lnTo>
                    <a:pt x="298" y="422"/>
                  </a:lnTo>
                  <a:lnTo>
                    <a:pt x="298" y="422"/>
                  </a:lnTo>
                  <a:lnTo>
                    <a:pt x="297" y="421"/>
                  </a:lnTo>
                  <a:lnTo>
                    <a:pt x="295" y="422"/>
                  </a:lnTo>
                  <a:lnTo>
                    <a:pt x="295" y="422"/>
                  </a:lnTo>
                  <a:lnTo>
                    <a:pt x="294" y="422"/>
                  </a:lnTo>
                  <a:lnTo>
                    <a:pt x="293" y="422"/>
                  </a:lnTo>
                  <a:lnTo>
                    <a:pt x="293" y="422"/>
                  </a:lnTo>
                  <a:lnTo>
                    <a:pt x="292" y="422"/>
                  </a:lnTo>
                  <a:lnTo>
                    <a:pt x="290" y="422"/>
                  </a:lnTo>
                  <a:lnTo>
                    <a:pt x="290" y="422"/>
                  </a:lnTo>
                  <a:lnTo>
                    <a:pt x="289" y="420"/>
                  </a:lnTo>
                  <a:lnTo>
                    <a:pt x="289" y="419"/>
                  </a:lnTo>
                  <a:lnTo>
                    <a:pt x="288" y="419"/>
                  </a:lnTo>
                  <a:lnTo>
                    <a:pt x="288" y="419"/>
                  </a:lnTo>
                  <a:lnTo>
                    <a:pt x="288" y="419"/>
                  </a:lnTo>
                  <a:lnTo>
                    <a:pt x="287" y="419"/>
                  </a:lnTo>
                  <a:lnTo>
                    <a:pt x="287" y="419"/>
                  </a:lnTo>
                  <a:lnTo>
                    <a:pt x="287" y="418"/>
                  </a:lnTo>
                  <a:lnTo>
                    <a:pt x="287" y="418"/>
                  </a:lnTo>
                  <a:lnTo>
                    <a:pt x="286" y="417"/>
                  </a:lnTo>
                  <a:lnTo>
                    <a:pt x="286" y="417"/>
                  </a:lnTo>
                  <a:lnTo>
                    <a:pt x="286" y="418"/>
                  </a:lnTo>
                  <a:lnTo>
                    <a:pt x="285" y="418"/>
                  </a:lnTo>
                  <a:lnTo>
                    <a:pt x="285" y="418"/>
                  </a:lnTo>
                  <a:lnTo>
                    <a:pt x="285" y="417"/>
                  </a:lnTo>
                  <a:lnTo>
                    <a:pt x="285" y="416"/>
                  </a:lnTo>
                  <a:lnTo>
                    <a:pt x="284" y="416"/>
                  </a:lnTo>
                  <a:lnTo>
                    <a:pt x="284" y="416"/>
                  </a:lnTo>
                  <a:lnTo>
                    <a:pt x="283" y="415"/>
                  </a:lnTo>
                  <a:lnTo>
                    <a:pt x="282" y="415"/>
                  </a:lnTo>
                  <a:lnTo>
                    <a:pt x="285" y="416"/>
                  </a:lnTo>
                  <a:lnTo>
                    <a:pt x="285" y="415"/>
                  </a:lnTo>
                  <a:lnTo>
                    <a:pt x="285" y="415"/>
                  </a:lnTo>
                  <a:lnTo>
                    <a:pt x="286" y="415"/>
                  </a:lnTo>
                  <a:lnTo>
                    <a:pt x="286" y="415"/>
                  </a:lnTo>
                  <a:lnTo>
                    <a:pt x="286" y="416"/>
                  </a:lnTo>
                  <a:lnTo>
                    <a:pt x="287" y="416"/>
                  </a:lnTo>
                  <a:lnTo>
                    <a:pt x="287" y="416"/>
                  </a:lnTo>
                  <a:lnTo>
                    <a:pt x="287" y="417"/>
                  </a:lnTo>
                  <a:lnTo>
                    <a:pt x="287" y="417"/>
                  </a:lnTo>
                  <a:lnTo>
                    <a:pt x="287" y="416"/>
                  </a:lnTo>
                  <a:lnTo>
                    <a:pt x="288" y="416"/>
                  </a:lnTo>
                  <a:lnTo>
                    <a:pt x="289" y="416"/>
                  </a:lnTo>
                  <a:lnTo>
                    <a:pt x="288" y="417"/>
                  </a:lnTo>
                  <a:lnTo>
                    <a:pt x="289" y="418"/>
                  </a:lnTo>
                  <a:lnTo>
                    <a:pt x="289" y="419"/>
                  </a:lnTo>
                  <a:lnTo>
                    <a:pt x="289" y="419"/>
                  </a:lnTo>
                  <a:lnTo>
                    <a:pt x="289" y="416"/>
                  </a:lnTo>
                  <a:lnTo>
                    <a:pt x="290" y="415"/>
                  </a:lnTo>
                  <a:lnTo>
                    <a:pt x="290" y="413"/>
                  </a:lnTo>
                  <a:lnTo>
                    <a:pt x="291" y="413"/>
                  </a:lnTo>
                  <a:lnTo>
                    <a:pt x="291" y="415"/>
                  </a:lnTo>
                  <a:lnTo>
                    <a:pt x="291" y="415"/>
                  </a:lnTo>
                  <a:lnTo>
                    <a:pt x="290" y="415"/>
                  </a:lnTo>
                  <a:lnTo>
                    <a:pt x="290" y="416"/>
                  </a:lnTo>
                  <a:lnTo>
                    <a:pt x="291" y="416"/>
                  </a:lnTo>
                  <a:lnTo>
                    <a:pt x="292" y="414"/>
                  </a:lnTo>
                  <a:lnTo>
                    <a:pt x="293" y="414"/>
                  </a:lnTo>
                  <a:lnTo>
                    <a:pt x="294" y="412"/>
                  </a:lnTo>
                  <a:lnTo>
                    <a:pt x="295" y="412"/>
                  </a:lnTo>
                  <a:lnTo>
                    <a:pt x="296" y="411"/>
                  </a:lnTo>
                  <a:lnTo>
                    <a:pt x="296" y="412"/>
                  </a:lnTo>
                  <a:lnTo>
                    <a:pt x="296" y="411"/>
                  </a:lnTo>
                  <a:lnTo>
                    <a:pt x="299" y="411"/>
                  </a:lnTo>
                  <a:lnTo>
                    <a:pt x="300" y="411"/>
                  </a:lnTo>
                  <a:lnTo>
                    <a:pt x="300" y="410"/>
                  </a:lnTo>
                  <a:lnTo>
                    <a:pt x="302" y="409"/>
                  </a:lnTo>
                  <a:lnTo>
                    <a:pt x="303" y="409"/>
                  </a:lnTo>
                  <a:lnTo>
                    <a:pt x="304" y="408"/>
                  </a:lnTo>
                  <a:lnTo>
                    <a:pt x="307" y="408"/>
                  </a:lnTo>
                  <a:lnTo>
                    <a:pt x="309" y="408"/>
                  </a:lnTo>
                  <a:lnTo>
                    <a:pt x="310" y="408"/>
                  </a:lnTo>
                  <a:lnTo>
                    <a:pt x="311" y="407"/>
                  </a:lnTo>
                  <a:lnTo>
                    <a:pt x="312" y="407"/>
                  </a:lnTo>
                  <a:lnTo>
                    <a:pt x="312" y="407"/>
                  </a:lnTo>
                  <a:lnTo>
                    <a:pt x="312" y="408"/>
                  </a:lnTo>
                  <a:lnTo>
                    <a:pt x="313" y="408"/>
                  </a:lnTo>
                  <a:lnTo>
                    <a:pt x="314" y="408"/>
                  </a:lnTo>
                  <a:lnTo>
                    <a:pt x="314" y="408"/>
                  </a:lnTo>
                  <a:lnTo>
                    <a:pt x="312" y="408"/>
                  </a:lnTo>
                  <a:lnTo>
                    <a:pt x="308" y="410"/>
                  </a:lnTo>
                  <a:lnTo>
                    <a:pt x="308" y="411"/>
                  </a:lnTo>
                  <a:lnTo>
                    <a:pt x="309" y="411"/>
                  </a:lnTo>
                  <a:lnTo>
                    <a:pt x="308" y="411"/>
                  </a:lnTo>
                  <a:lnTo>
                    <a:pt x="307" y="411"/>
                  </a:lnTo>
                  <a:lnTo>
                    <a:pt x="305" y="411"/>
                  </a:lnTo>
                  <a:lnTo>
                    <a:pt x="304" y="412"/>
                  </a:lnTo>
                  <a:lnTo>
                    <a:pt x="306" y="413"/>
                  </a:lnTo>
                  <a:lnTo>
                    <a:pt x="307" y="414"/>
                  </a:lnTo>
                  <a:lnTo>
                    <a:pt x="309" y="416"/>
                  </a:lnTo>
                  <a:lnTo>
                    <a:pt x="308" y="416"/>
                  </a:lnTo>
                  <a:lnTo>
                    <a:pt x="307" y="416"/>
                  </a:lnTo>
                  <a:lnTo>
                    <a:pt x="307" y="417"/>
                  </a:lnTo>
                  <a:lnTo>
                    <a:pt x="306" y="417"/>
                  </a:lnTo>
                  <a:lnTo>
                    <a:pt x="303" y="422"/>
                  </a:lnTo>
                  <a:lnTo>
                    <a:pt x="300" y="422"/>
                  </a:lnTo>
                  <a:lnTo>
                    <a:pt x="300" y="422"/>
                  </a:lnTo>
                  <a:lnTo>
                    <a:pt x="300" y="422"/>
                  </a:lnTo>
                  <a:lnTo>
                    <a:pt x="299" y="423"/>
                  </a:lnTo>
                  <a:lnTo>
                    <a:pt x="301" y="425"/>
                  </a:lnTo>
                  <a:lnTo>
                    <a:pt x="302" y="426"/>
                  </a:lnTo>
                  <a:lnTo>
                    <a:pt x="303" y="427"/>
                  </a:lnTo>
                  <a:lnTo>
                    <a:pt x="304" y="427"/>
                  </a:lnTo>
                  <a:lnTo>
                    <a:pt x="304" y="427"/>
                  </a:lnTo>
                  <a:lnTo>
                    <a:pt x="306" y="429"/>
                  </a:lnTo>
                  <a:lnTo>
                    <a:pt x="311" y="431"/>
                  </a:lnTo>
                  <a:lnTo>
                    <a:pt x="313" y="433"/>
                  </a:lnTo>
                  <a:lnTo>
                    <a:pt x="315" y="435"/>
                  </a:lnTo>
                  <a:lnTo>
                    <a:pt x="315" y="435"/>
                  </a:lnTo>
                  <a:lnTo>
                    <a:pt x="316" y="437"/>
                  </a:lnTo>
                  <a:lnTo>
                    <a:pt x="318" y="438"/>
                  </a:lnTo>
                  <a:lnTo>
                    <a:pt x="322" y="440"/>
                  </a:lnTo>
                  <a:lnTo>
                    <a:pt x="324" y="441"/>
                  </a:lnTo>
                  <a:lnTo>
                    <a:pt x="325" y="442"/>
                  </a:lnTo>
                  <a:lnTo>
                    <a:pt x="325" y="446"/>
                  </a:lnTo>
                  <a:lnTo>
                    <a:pt x="326" y="447"/>
                  </a:lnTo>
                  <a:lnTo>
                    <a:pt x="326" y="450"/>
                  </a:lnTo>
                  <a:lnTo>
                    <a:pt x="325" y="450"/>
                  </a:lnTo>
                  <a:lnTo>
                    <a:pt x="325" y="451"/>
                  </a:lnTo>
                  <a:lnTo>
                    <a:pt x="325" y="451"/>
                  </a:lnTo>
                  <a:lnTo>
                    <a:pt x="319" y="455"/>
                  </a:lnTo>
                  <a:lnTo>
                    <a:pt x="317" y="455"/>
                  </a:lnTo>
                  <a:lnTo>
                    <a:pt x="314" y="455"/>
                  </a:lnTo>
                  <a:lnTo>
                    <a:pt x="307" y="455"/>
                  </a:lnTo>
                  <a:lnTo>
                    <a:pt x="304" y="455"/>
                  </a:lnTo>
                  <a:lnTo>
                    <a:pt x="304" y="455"/>
                  </a:lnTo>
                  <a:lnTo>
                    <a:pt x="300" y="453"/>
                  </a:lnTo>
                  <a:lnTo>
                    <a:pt x="297" y="453"/>
                  </a:lnTo>
                  <a:lnTo>
                    <a:pt x="296" y="450"/>
                  </a:lnTo>
                  <a:lnTo>
                    <a:pt x="294" y="451"/>
                  </a:lnTo>
                  <a:lnTo>
                    <a:pt x="292" y="449"/>
                  </a:lnTo>
                  <a:lnTo>
                    <a:pt x="291" y="448"/>
                  </a:lnTo>
                  <a:lnTo>
                    <a:pt x="291" y="448"/>
                  </a:lnTo>
                  <a:lnTo>
                    <a:pt x="290" y="447"/>
                  </a:lnTo>
                  <a:lnTo>
                    <a:pt x="289" y="447"/>
                  </a:lnTo>
                  <a:lnTo>
                    <a:pt x="289" y="448"/>
                  </a:lnTo>
                  <a:lnTo>
                    <a:pt x="281" y="448"/>
                  </a:lnTo>
                  <a:lnTo>
                    <a:pt x="276" y="449"/>
                  </a:lnTo>
                  <a:lnTo>
                    <a:pt x="274" y="451"/>
                  </a:lnTo>
                  <a:lnTo>
                    <a:pt x="273" y="451"/>
                  </a:lnTo>
                  <a:lnTo>
                    <a:pt x="271" y="453"/>
                  </a:lnTo>
                  <a:lnTo>
                    <a:pt x="270" y="454"/>
                  </a:lnTo>
                  <a:lnTo>
                    <a:pt x="268" y="455"/>
                  </a:lnTo>
                  <a:lnTo>
                    <a:pt x="266" y="455"/>
                  </a:lnTo>
                  <a:lnTo>
                    <a:pt x="266" y="455"/>
                  </a:lnTo>
                  <a:lnTo>
                    <a:pt x="264" y="454"/>
                  </a:lnTo>
                  <a:lnTo>
                    <a:pt x="260" y="454"/>
                  </a:lnTo>
                  <a:lnTo>
                    <a:pt x="259" y="454"/>
                  </a:lnTo>
                  <a:lnTo>
                    <a:pt x="258" y="454"/>
                  </a:lnTo>
                  <a:lnTo>
                    <a:pt x="258" y="453"/>
                  </a:lnTo>
                  <a:lnTo>
                    <a:pt x="257" y="455"/>
                  </a:lnTo>
                  <a:lnTo>
                    <a:pt x="257" y="455"/>
                  </a:lnTo>
                  <a:lnTo>
                    <a:pt x="258" y="456"/>
                  </a:lnTo>
                  <a:lnTo>
                    <a:pt x="258" y="456"/>
                  </a:lnTo>
                  <a:lnTo>
                    <a:pt x="258" y="456"/>
                  </a:lnTo>
                  <a:lnTo>
                    <a:pt x="260" y="457"/>
                  </a:lnTo>
                  <a:lnTo>
                    <a:pt x="260" y="456"/>
                  </a:lnTo>
                  <a:lnTo>
                    <a:pt x="261" y="457"/>
                  </a:lnTo>
                  <a:lnTo>
                    <a:pt x="261" y="457"/>
                  </a:lnTo>
                  <a:lnTo>
                    <a:pt x="256" y="458"/>
                  </a:lnTo>
                  <a:lnTo>
                    <a:pt x="256" y="458"/>
                  </a:lnTo>
                  <a:lnTo>
                    <a:pt x="256" y="459"/>
                  </a:lnTo>
                  <a:lnTo>
                    <a:pt x="256" y="459"/>
                  </a:lnTo>
                  <a:lnTo>
                    <a:pt x="257" y="459"/>
                  </a:lnTo>
                  <a:lnTo>
                    <a:pt x="251" y="459"/>
                  </a:lnTo>
                  <a:lnTo>
                    <a:pt x="251" y="459"/>
                  </a:lnTo>
                  <a:lnTo>
                    <a:pt x="250" y="459"/>
                  </a:lnTo>
                  <a:lnTo>
                    <a:pt x="249" y="459"/>
                  </a:lnTo>
                  <a:lnTo>
                    <a:pt x="250" y="459"/>
                  </a:lnTo>
                  <a:lnTo>
                    <a:pt x="249" y="460"/>
                  </a:lnTo>
                  <a:lnTo>
                    <a:pt x="248" y="459"/>
                  </a:lnTo>
                  <a:lnTo>
                    <a:pt x="247" y="459"/>
                  </a:lnTo>
                  <a:lnTo>
                    <a:pt x="246" y="459"/>
                  </a:lnTo>
                  <a:lnTo>
                    <a:pt x="244" y="459"/>
                  </a:lnTo>
                  <a:lnTo>
                    <a:pt x="242" y="462"/>
                  </a:lnTo>
                  <a:lnTo>
                    <a:pt x="242" y="462"/>
                  </a:lnTo>
                  <a:lnTo>
                    <a:pt x="241" y="463"/>
                  </a:lnTo>
                  <a:lnTo>
                    <a:pt x="241" y="465"/>
                  </a:lnTo>
                  <a:lnTo>
                    <a:pt x="241" y="466"/>
                  </a:lnTo>
                  <a:lnTo>
                    <a:pt x="245" y="466"/>
                  </a:lnTo>
                  <a:lnTo>
                    <a:pt x="245" y="466"/>
                  </a:lnTo>
                  <a:lnTo>
                    <a:pt x="244" y="466"/>
                  </a:lnTo>
                  <a:lnTo>
                    <a:pt x="244" y="468"/>
                  </a:lnTo>
                  <a:lnTo>
                    <a:pt x="245" y="469"/>
                  </a:lnTo>
                  <a:lnTo>
                    <a:pt x="245" y="469"/>
                  </a:lnTo>
                  <a:lnTo>
                    <a:pt x="246" y="470"/>
                  </a:lnTo>
                  <a:lnTo>
                    <a:pt x="246" y="470"/>
                  </a:lnTo>
                  <a:lnTo>
                    <a:pt x="245" y="471"/>
                  </a:lnTo>
                  <a:lnTo>
                    <a:pt x="245" y="472"/>
                  </a:lnTo>
                  <a:lnTo>
                    <a:pt x="245" y="473"/>
                  </a:lnTo>
                  <a:lnTo>
                    <a:pt x="246" y="473"/>
                  </a:lnTo>
                  <a:lnTo>
                    <a:pt x="246" y="473"/>
                  </a:lnTo>
                  <a:lnTo>
                    <a:pt x="244" y="473"/>
                  </a:lnTo>
                  <a:lnTo>
                    <a:pt x="244" y="473"/>
                  </a:lnTo>
                  <a:lnTo>
                    <a:pt x="243" y="472"/>
                  </a:lnTo>
                  <a:lnTo>
                    <a:pt x="242" y="472"/>
                  </a:lnTo>
                  <a:lnTo>
                    <a:pt x="242" y="472"/>
                  </a:lnTo>
                  <a:lnTo>
                    <a:pt x="242" y="473"/>
                  </a:lnTo>
                  <a:lnTo>
                    <a:pt x="242" y="473"/>
                  </a:lnTo>
                  <a:lnTo>
                    <a:pt x="242" y="474"/>
                  </a:lnTo>
                  <a:lnTo>
                    <a:pt x="242" y="474"/>
                  </a:lnTo>
                  <a:lnTo>
                    <a:pt x="242" y="475"/>
                  </a:lnTo>
                  <a:lnTo>
                    <a:pt x="243" y="475"/>
                  </a:lnTo>
                  <a:lnTo>
                    <a:pt x="244" y="475"/>
                  </a:lnTo>
                  <a:lnTo>
                    <a:pt x="245" y="476"/>
                  </a:lnTo>
                  <a:lnTo>
                    <a:pt x="246" y="476"/>
                  </a:lnTo>
                  <a:lnTo>
                    <a:pt x="246" y="477"/>
                  </a:lnTo>
                  <a:lnTo>
                    <a:pt x="247" y="477"/>
                  </a:lnTo>
                  <a:lnTo>
                    <a:pt x="246" y="478"/>
                  </a:lnTo>
                  <a:lnTo>
                    <a:pt x="246" y="478"/>
                  </a:lnTo>
                  <a:lnTo>
                    <a:pt x="246" y="479"/>
                  </a:lnTo>
                  <a:lnTo>
                    <a:pt x="247" y="479"/>
                  </a:lnTo>
                  <a:lnTo>
                    <a:pt x="248" y="479"/>
                  </a:lnTo>
                  <a:lnTo>
                    <a:pt x="248" y="479"/>
                  </a:lnTo>
                  <a:lnTo>
                    <a:pt x="247" y="480"/>
                  </a:lnTo>
                  <a:lnTo>
                    <a:pt x="247" y="480"/>
                  </a:lnTo>
                  <a:lnTo>
                    <a:pt x="248" y="480"/>
                  </a:lnTo>
                  <a:lnTo>
                    <a:pt x="249" y="481"/>
                  </a:lnTo>
                  <a:lnTo>
                    <a:pt x="247" y="483"/>
                  </a:lnTo>
                  <a:lnTo>
                    <a:pt x="248" y="483"/>
                  </a:lnTo>
                  <a:lnTo>
                    <a:pt x="253" y="483"/>
                  </a:lnTo>
                  <a:lnTo>
                    <a:pt x="253" y="484"/>
                  </a:lnTo>
                  <a:lnTo>
                    <a:pt x="252" y="484"/>
                  </a:lnTo>
                  <a:lnTo>
                    <a:pt x="252" y="484"/>
                  </a:lnTo>
                  <a:lnTo>
                    <a:pt x="251" y="484"/>
                  </a:lnTo>
                  <a:lnTo>
                    <a:pt x="249" y="484"/>
                  </a:lnTo>
                  <a:lnTo>
                    <a:pt x="249" y="485"/>
                  </a:lnTo>
                  <a:lnTo>
                    <a:pt x="248" y="486"/>
                  </a:lnTo>
                  <a:lnTo>
                    <a:pt x="252" y="484"/>
                  </a:lnTo>
                  <a:lnTo>
                    <a:pt x="252" y="485"/>
                  </a:lnTo>
                  <a:lnTo>
                    <a:pt x="251" y="486"/>
                  </a:lnTo>
                  <a:lnTo>
                    <a:pt x="252" y="486"/>
                  </a:lnTo>
                  <a:lnTo>
                    <a:pt x="253" y="485"/>
                  </a:lnTo>
                  <a:lnTo>
                    <a:pt x="253" y="484"/>
                  </a:lnTo>
                  <a:lnTo>
                    <a:pt x="254" y="484"/>
                  </a:lnTo>
                  <a:lnTo>
                    <a:pt x="254" y="484"/>
                  </a:lnTo>
                  <a:lnTo>
                    <a:pt x="255" y="485"/>
                  </a:lnTo>
                  <a:lnTo>
                    <a:pt x="256" y="486"/>
                  </a:lnTo>
                  <a:lnTo>
                    <a:pt x="256" y="486"/>
                  </a:lnTo>
                  <a:lnTo>
                    <a:pt x="256" y="485"/>
                  </a:lnTo>
                  <a:lnTo>
                    <a:pt x="256" y="485"/>
                  </a:lnTo>
                  <a:lnTo>
                    <a:pt x="257" y="485"/>
                  </a:lnTo>
                  <a:lnTo>
                    <a:pt x="257" y="488"/>
                  </a:lnTo>
                  <a:lnTo>
                    <a:pt x="258" y="488"/>
                  </a:lnTo>
                  <a:lnTo>
                    <a:pt x="260" y="488"/>
                  </a:lnTo>
                  <a:lnTo>
                    <a:pt x="261" y="489"/>
                  </a:lnTo>
                  <a:lnTo>
                    <a:pt x="265" y="488"/>
                  </a:lnTo>
                  <a:lnTo>
                    <a:pt x="265" y="487"/>
                  </a:lnTo>
                  <a:lnTo>
                    <a:pt x="265" y="486"/>
                  </a:lnTo>
                  <a:lnTo>
                    <a:pt x="265" y="485"/>
                  </a:lnTo>
                  <a:lnTo>
                    <a:pt x="266" y="484"/>
                  </a:lnTo>
                  <a:lnTo>
                    <a:pt x="269" y="484"/>
                  </a:lnTo>
                  <a:lnTo>
                    <a:pt x="275" y="488"/>
                  </a:lnTo>
                  <a:lnTo>
                    <a:pt x="275" y="488"/>
                  </a:lnTo>
                  <a:lnTo>
                    <a:pt x="276" y="489"/>
                  </a:lnTo>
                  <a:lnTo>
                    <a:pt x="278" y="490"/>
                  </a:lnTo>
                  <a:lnTo>
                    <a:pt x="281" y="489"/>
                  </a:lnTo>
                  <a:lnTo>
                    <a:pt x="282" y="489"/>
                  </a:lnTo>
                  <a:lnTo>
                    <a:pt x="283" y="488"/>
                  </a:lnTo>
                  <a:lnTo>
                    <a:pt x="284" y="488"/>
                  </a:lnTo>
                  <a:lnTo>
                    <a:pt x="285" y="488"/>
                  </a:lnTo>
                  <a:lnTo>
                    <a:pt x="285" y="487"/>
                  </a:lnTo>
                  <a:lnTo>
                    <a:pt x="287" y="485"/>
                  </a:lnTo>
                  <a:lnTo>
                    <a:pt x="288" y="484"/>
                  </a:lnTo>
                  <a:lnTo>
                    <a:pt x="289" y="484"/>
                  </a:lnTo>
                  <a:lnTo>
                    <a:pt x="289" y="484"/>
                  </a:lnTo>
                  <a:lnTo>
                    <a:pt x="291" y="486"/>
                  </a:lnTo>
                  <a:lnTo>
                    <a:pt x="293" y="486"/>
                  </a:lnTo>
                  <a:lnTo>
                    <a:pt x="293" y="486"/>
                  </a:lnTo>
                  <a:lnTo>
                    <a:pt x="293" y="485"/>
                  </a:lnTo>
                  <a:lnTo>
                    <a:pt x="295" y="484"/>
                  </a:lnTo>
                  <a:lnTo>
                    <a:pt x="296" y="485"/>
                  </a:lnTo>
                  <a:lnTo>
                    <a:pt x="296" y="486"/>
                  </a:lnTo>
                  <a:lnTo>
                    <a:pt x="295" y="487"/>
                  </a:lnTo>
                  <a:lnTo>
                    <a:pt x="294" y="488"/>
                  </a:lnTo>
                  <a:lnTo>
                    <a:pt x="295" y="490"/>
                  </a:lnTo>
                  <a:lnTo>
                    <a:pt x="295" y="490"/>
                  </a:lnTo>
                  <a:lnTo>
                    <a:pt x="294" y="491"/>
                  </a:lnTo>
                  <a:lnTo>
                    <a:pt x="294" y="493"/>
                  </a:lnTo>
                  <a:lnTo>
                    <a:pt x="294" y="493"/>
                  </a:lnTo>
                  <a:lnTo>
                    <a:pt x="295" y="495"/>
                  </a:lnTo>
                  <a:lnTo>
                    <a:pt x="295" y="496"/>
                  </a:lnTo>
                  <a:lnTo>
                    <a:pt x="295" y="498"/>
                  </a:lnTo>
                  <a:lnTo>
                    <a:pt x="295" y="499"/>
                  </a:lnTo>
                  <a:lnTo>
                    <a:pt x="295" y="500"/>
                  </a:lnTo>
                  <a:lnTo>
                    <a:pt x="293" y="501"/>
                  </a:lnTo>
                  <a:lnTo>
                    <a:pt x="293" y="504"/>
                  </a:lnTo>
                  <a:lnTo>
                    <a:pt x="292" y="504"/>
                  </a:lnTo>
                  <a:lnTo>
                    <a:pt x="292" y="504"/>
                  </a:lnTo>
                  <a:lnTo>
                    <a:pt x="292" y="504"/>
                  </a:lnTo>
                  <a:lnTo>
                    <a:pt x="291" y="506"/>
                  </a:lnTo>
                  <a:lnTo>
                    <a:pt x="291" y="506"/>
                  </a:lnTo>
                  <a:lnTo>
                    <a:pt x="289" y="510"/>
                  </a:lnTo>
                  <a:lnTo>
                    <a:pt x="286" y="519"/>
                  </a:lnTo>
                  <a:lnTo>
                    <a:pt x="286" y="520"/>
                  </a:lnTo>
                  <a:lnTo>
                    <a:pt x="284" y="521"/>
                  </a:lnTo>
                  <a:lnTo>
                    <a:pt x="281" y="523"/>
                  </a:lnTo>
                  <a:lnTo>
                    <a:pt x="279" y="523"/>
                  </a:lnTo>
                  <a:lnTo>
                    <a:pt x="278" y="522"/>
                  </a:lnTo>
                  <a:lnTo>
                    <a:pt x="278" y="523"/>
                  </a:lnTo>
                  <a:lnTo>
                    <a:pt x="278" y="523"/>
                  </a:lnTo>
                  <a:lnTo>
                    <a:pt x="275" y="523"/>
                  </a:lnTo>
                  <a:lnTo>
                    <a:pt x="275" y="522"/>
                  </a:lnTo>
                  <a:lnTo>
                    <a:pt x="274" y="521"/>
                  </a:lnTo>
                  <a:lnTo>
                    <a:pt x="273" y="521"/>
                  </a:lnTo>
                  <a:lnTo>
                    <a:pt x="272" y="521"/>
                  </a:lnTo>
                  <a:lnTo>
                    <a:pt x="272" y="520"/>
                  </a:lnTo>
                  <a:lnTo>
                    <a:pt x="272" y="520"/>
                  </a:lnTo>
                  <a:lnTo>
                    <a:pt x="271" y="520"/>
                  </a:lnTo>
                  <a:lnTo>
                    <a:pt x="268" y="520"/>
                  </a:lnTo>
                  <a:lnTo>
                    <a:pt x="267" y="520"/>
                  </a:lnTo>
                  <a:lnTo>
                    <a:pt x="267" y="521"/>
                  </a:lnTo>
                  <a:lnTo>
                    <a:pt x="267" y="521"/>
                  </a:lnTo>
                  <a:lnTo>
                    <a:pt x="264" y="521"/>
                  </a:lnTo>
                  <a:lnTo>
                    <a:pt x="264" y="521"/>
                  </a:lnTo>
                  <a:lnTo>
                    <a:pt x="264" y="521"/>
                  </a:lnTo>
                  <a:lnTo>
                    <a:pt x="266" y="521"/>
                  </a:lnTo>
                  <a:lnTo>
                    <a:pt x="266" y="520"/>
                  </a:lnTo>
                  <a:lnTo>
                    <a:pt x="265" y="520"/>
                  </a:lnTo>
                  <a:lnTo>
                    <a:pt x="263" y="521"/>
                  </a:lnTo>
                  <a:lnTo>
                    <a:pt x="256" y="524"/>
                  </a:lnTo>
                  <a:lnTo>
                    <a:pt x="253" y="523"/>
                  </a:lnTo>
                  <a:lnTo>
                    <a:pt x="250" y="523"/>
                  </a:lnTo>
                  <a:lnTo>
                    <a:pt x="249" y="522"/>
                  </a:lnTo>
                  <a:lnTo>
                    <a:pt x="247" y="522"/>
                  </a:lnTo>
                  <a:lnTo>
                    <a:pt x="244" y="521"/>
                  </a:lnTo>
                  <a:lnTo>
                    <a:pt x="238" y="519"/>
                  </a:lnTo>
                  <a:lnTo>
                    <a:pt x="235" y="520"/>
                  </a:lnTo>
                  <a:lnTo>
                    <a:pt x="235" y="520"/>
                  </a:lnTo>
                  <a:lnTo>
                    <a:pt x="235" y="519"/>
                  </a:lnTo>
                  <a:lnTo>
                    <a:pt x="235" y="519"/>
                  </a:lnTo>
                  <a:lnTo>
                    <a:pt x="234" y="517"/>
                  </a:lnTo>
                  <a:lnTo>
                    <a:pt x="233" y="517"/>
                  </a:lnTo>
                  <a:lnTo>
                    <a:pt x="224" y="516"/>
                  </a:lnTo>
                  <a:lnTo>
                    <a:pt x="224" y="516"/>
                  </a:lnTo>
                  <a:lnTo>
                    <a:pt x="224" y="516"/>
                  </a:lnTo>
                  <a:lnTo>
                    <a:pt x="223" y="515"/>
                  </a:lnTo>
                  <a:lnTo>
                    <a:pt x="223" y="514"/>
                  </a:lnTo>
                  <a:lnTo>
                    <a:pt x="223" y="514"/>
                  </a:lnTo>
                  <a:lnTo>
                    <a:pt x="223" y="513"/>
                  </a:lnTo>
                  <a:lnTo>
                    <a:pt x="223" y="513"/>
                  </a:lnTo>
                  <a:lnTo>
                    <a:pt x="222" y="513"/>
                  </a:lnTo>
                  <a:lnTo>
                    <a:pt x="221" y="512"/>
                  </a:lnTo>
                  <a:lnTo>
                    <a:pt x="217" y="511"/>
                  </a:lnTo>
                  <a:lnTo>
                    <a:pt x="212" y="512"/>
                  </a:lnTo>
                  <a:lnTo>
                    <a:pt x="206" y="517"/>
                  </a:lnTo>
                  <a:lnTo>
                    <a:pt x="206" y="517"/>
                  </a:lnTo>
                  <a:lnTo>
                    <a:pt x="206" y="519"/>
                  </a:lnTo>
                  <a:lnTo>
                    <a:pt x="206" y="520"/>
                  </a:lnTo>
                  <a:lnTo>
                    <a:pt x="206" y="521"/>
                  </a:lnTo>
                  <a:lnTo>
                    <a:pt x="206" y="522"/>
                  </a:lnTo>
                  <a:lnTo>
                    <a:pt x="206" y="523"/>
                  </a:lnTo>
                  <a:lnTo>
                    <a:pt x="204" y="526"/>
                  </a:lnTo>
                  <a:lnTo>
                    <a:pt x="202" y="528"/>
                  </a:lnTo>
                  <a:lnTo>
                    <a:pt x="200" y="528"/>
                  </a:lnTo>
                  <a:lnTo>
                    <a:pt x="198" y="527"/>
                  </a:lnTo>
                  <a:lnTo>
                    <a:pt x="196" y="524"/>
                  </a:lnTo>
                  <a:lnTo>
                    <a:pt x="183" y="521"/>
                  </a:lnTo>
                  <a:lnTo>
                    <a:pt x="180" y="517"/>
                  </a:lnTo>
                  <a:lnTo>
                    <a:pt x="180" y="515"/>
                  </a:lnTo>
                  <a:lnTo>
                    <a:pt x="180" y="514"/>
                  </a:lnTo>
                  <a:lnTo>
                    <a:pt x="172" y="512"/>
                  </a:lnTo>
                  <a:lnTo>
                    <a:pt x="171" y="512"/>
                  </a:lnTo>
                  <a:lnTo>
                    <a:pt x="169" y="511"/>
                  </a:lnTo>
                  <a:lnTo>
                    <a:pt x="168" y="511"/>
                  </a:lnTo>
                  <a:lnTo>
                    <a:pt x="166" y="512"/>
                  </a:lnTo>
                  <a:lnTo>
                    <a:pt x="164" y="511"/>
                  </a:lnTo>
                  <a:lnTo>
                    <a:pt x="159" y="510"/>
                  </a:lnTo>
                  <a:lnTo>
                    <a:pt x="158" y="509"/>
                  </a:lnTo>
                  <a:lnTo>
                    <a:pt x="158" y="509"/>
                  </a:lnTo>
                  <a:lnTo>
                    <a:pt x="158" y="509"/>
                  </a:lnTo>
                  <a:lnTo>
                    <a:pt x="157" y="509"/>
                  </a:lnTo>
                  <a:lnTo>
                    <a:pt x="157" y="508"/>
                  </a:lnTo>
                  <a:lnTo>
                    <a:pt x="156" y="506"/>
                  </a:lnTo>
                  <a:lnTo>
                    <a:pt x="156" y="506"/>
                  </a:lnTo>
                  <a:lnTo>
                    <a:pt x="155" y="507"/>
                  </a:lnTo>
                  <a:lnTo>
                    <a:pt x="155" y="506"/>
                  </a:lnTo>
                  <a:lnTo>
                    <a:pt x="155" y="506"/>
                  </a:lnTo>
                  <a:lnTo>
                    <a:pt x="154" y="506"/>
                  </a:lnTo>
                  <a:lnTo>
                    <a:pt x="153" y="506"/>
                  </a:lnTo>
                  <a:lnTo>
                    <a:pt x="151" y="505"/>
                  </a:lnTo>
                  <a:lnTo>
                    <a:pt x="151" y="504"/>
                  </a:lnTo>
                  <a:lnTo>
                    <a:pt x="151" y="502"/>
                  </a:lnTo>
                  <a:lnTo>
                    <a:pt x="152" y="503"/>
                  </a:lnTo>
                  <a:lnTo>
                    <a:pt x="152" y="502"/>
                  </a:lnTo>
                  <a:lnTo>
                    <a:pt x="153" y="501"/>
                  </a:lnTo>
                  <a:lnTo>
                    <a:pt x="154" y="501"/>
                  </a:lnTo>
                  <a:lnTo>
                    <a:pt x="155" y="500"/>
                  </a:lnTo>
                  <a:lnTo>
                    <a:pt x="156" y="499"/>
                  </a:lnTo>
                  <a:lnTo>
                    <a:pt x="158" y="495"/>
                  </a:lnTo>
                  <a:lnTo>
                    <a:pt x="158" y="493"/>
                  </a:lnTo>
                  <a:lnTo>
                    <a:pt x="157" y="492"/>
                  </a:lnTo>
                  <a:lnTo>
                    <a:pt x="156" y="491"/>
                  </a:lnTo>
                  <a:lnTo>
                    <a:pt x="155" y="491"/>
                  </a:lnTo>
                  <a:lnTo>
                    <a:pt x="155" y="491"/>
                  </a:lnTo>
                  <a:lnTo>
                    <a:pt x="155" y="489"/>
                  </a:lnTo>
                  <a:lnTo>
                    <a:pt x="155" y="488"/>
                  </a:lnTo>
                  <a:lnTo>
                    <a:pt x="155" y="487"/>
                  </a:lnTo>
                  <a:lnTo>
                    <a:pt x="157" y="487"/>
                  </a:lnTo>
                  <a:lnTo>
                    <a:pt x="158" y="484"/>
                  </a:lnTo>
                  <a:lnTo>
                    <a:pt x="157" y="483"/>
                  </a:lnTo>
                  <a:lnTo>
                    <a:pt x="157" y="483"/>
                  </a:lnTo>
                  <a:lnTo>
                    <a:pt x="156" y="484"/>
                  </a:lnTo>
                  <a:lnTo>
                    <a:pt x="155" y="484"/>
                  </a:lnTo>
                  <a:lnTo>
                    <a:pt x="155" y="484"/>
                  </a:lnTo>
                  <a:lnTo>
                    <a:pt x="155" y="485"/>
                  </a:lnTo>
                  <a:lnTo>
                    <a:pt x="153" y="484"/>
                  </a:lnTo>
                  <a:lnTo>
                    <a:pt x="153" y="484"/>
                  </a:lnTo>
                  <a:lnTo>
                    <a:pt x="153" y="482"/>
                  </a:lnTo>
                  <a:lnTo>
                    <a:pt x="153" y="482"/>
                  </a:lnTo>
                  <a:lnTo>
                    <a:pt x="151" y="481"/>
                  </a:lnTo>
                  <a:lnTo>
                    <a:pt x="148" y="481"/>
                  </a:lnTo>
                  <a:lnTo>
                    <a:pt x="145" y="483"/>
                  </a:lnTo>
                  <a:lnTo>
                    <a:pt x="145" y="484"/>
                  </a:lnTo>
                  <a:lnTo>
                    <a:pt x="144" y="484"/>
                  </a:lnTo>
                  <a:lnTo>
                    <a:pt x="144" y="484"/>
                  </a:lnTo>
                  <a:lnTo>
                    <a:pt x="142" y="484"/>
                  </a:lnTo>
                  <a:lnTo>
                    <a:pt x="141" y="484"/>
                  </a:lnTo>
                  <a:lnTo>
                    <a:pt x="140" y="484"/>
                  </a:lnTo>
                  <a:lnTo>
                    <a:pt x="139" y="484"/>
                  </a:lnTo>
                  <a:lnTo>
                    <a:pt x="137" y="483"/>
                  </a:lnTo>
                  <a:lnTo>
                    <a:pt x="137" y="484"/>
                  </a:lnTo>
                  <a:lnTo>
                    <a:pt x="135" y="484"/>
                  </a:lnTo>
                  <a:lnTo>
                    <a:pt x="134" y="484"/>
                  </a:lnTo>
                  <a:lnTo>
                    <a:pt x="134" y="484"/>
                  </a:lnTo>
                  <a:lnTo>
                    <a:pt x="132" y="483"/>
                  </a:lnTo>
                  <a:lnTo>
                    <a:pt x="131" y="484"/>
                  </a:lnTo>
                  <a:lnTo>
                    <a:pt x="126" y="485"/>
                  </a:lnTo>
                  <a:lnTo>
                    <a:pt x="125" y="485"/>
                  </a:lnTo>
                  <a:lnTo>
                    <a:pt x="124" y="484"/>
                  </a:lnTo>
                  <a:lnTo>
                    <a:pt x="119" y="484"/>
                  </a:lnTo>
                  <a:lnTo>
                    <a:pt x="117" y="484"/>
                  </a:lnTo>
                  <a:lnTo>
                    <a:pt x="116" y="485"/>
                  </a:lnTo>
                  <a:lnTo>
                    <a:pt x="115" y="484"/>
                  </a:lnTo>
                  <a:lnTo>
                    <a:pt x="115" y="484"/>
                  </a:lnTo>
                  <a:lnTo>
                    <a:pt x="114" y="484"/>
                  </a:lnTo>
                  <a:lnTo>
                    <a:pt x="111" y="486"/>
                  </a:lnTo>
                  <a:lnTo>
                    <a:pt x="105" y="486"/>
                  </a:lnTo>
                  <a:lnTo>
                    <a:pt x="101" y="488"/>
                  </a:lnTo>
                  <a:lnTo>
                    <a:pt x="100" y="488"/>
                  </a:lnTo>
                  <a:lnTo>
                    <a:pt x="99" y="489"/>
                  </a:lnTo>
                  <a:lnTo>
                    <a:pt x="97" y="491"/>
                  </a:lnTo>
                  <a:lnTo>
                    <a:pt x="97" y="491"/>
                  </a:lnTo>
                  <a:lnTo>
                    <a:pt x="95" y="491"/>
                  </a:lnTo>
                  <a:lnTo>
                    <a:pt x="94" y="491"/>
                  </a:lnTo>
                  <a:lnTo>
                    <a:pt x="93" y="491"/>
                  </a:lnTo>
                  <a:lnTo>
                    <a:pt x="93" y="491"/>
                  </a:lnTo>
                  <a:lnTo>
                    <a:pt x="91" y="492"/>
                  </a:lnTo>
                  <a:lnTo>
                    <a:pt x="90" y="495"/>
                  </a:lnTo>
                  <a:lnTo>
                    <a:pt x="86" y="496"/>
                  </a:lnTo>
                  <a:lnTo>
                    <a:pt x="86" y="496"/>
                  </a:lnTo>
                  <a:lnTo>
                    <a:pt x="84" y="496"/>
                  </a:lnTo>
                  <a:lnTo>
                    <a:pt x="83" y="496"/>
                  </a:lnTo>
                  <a:lnTo>
                    <a:pt x="82" y="496"/>
                  </a:lnTo>
                  <a:lnTo>
                    <a:pt x="80" y="495"/>
                  </a:lnTo>
                  <a:lnTo>
                    <a:pt x="80" y="495"/>
                  </a:lnTo>
                  <a:lnTo>
                    <a:pt x="75" y="495"/>
                  </a:lnTo>
                  <a:lnTo>
                    <a:pt x="73" y="496"/>
                  </a:lnTo>
                  <a:lnTo>
                    <a:pt x="72" y="495"/>
                  </a:lnTo>
                  <a:lnTo>
                    <a:pt x="68" y="492"/>
                  </a:lnTo>
                  <a:lnTo>
                    <a:pt x="68" y="491"/>
                  </a:lnTo>
                  <a:lnTo>
                    <a:pt x="65" y="491"/>
                  </a:lnTo>
                  <a:lnTo>
                    <a:pt x="65" y="492"/>
                  </a:lnTo>
                  <a:lnTo>
                    <a:pt x="59" y="504"/>
                  </a:lnTo>
                  <a:lnTo>
                    <a:pt x="51" y="508"/>
                  </a:lnTo>
                  <a:lnTo>
                    <a:pt x="46" y="513"/>
                  </a:lnTo>
                  <a:lnTo>
                    <a:pt x="47" y="514"/>
                  </a:lnTo>
                  <a:lnTo>
                    <a:pt x="46" y="517"/>
                  </a:lnTo>
                  <a:lnTo>
                    <a:pt x="45" y="517"/>
                  </a:lnTo>
                  <a:lnTo>
                    <a:pt x="45" y="517"/>
                  </a:lnTo>
                  <a:lnTo>
                    <a:pt x="43" y="521"/>
                  </a:lnTo>
                  <a:lnTo>
                    <a:pt x="42" y="525"/>
                  </a:lnTo>
                  <a:lnTo>
                    <a:pt x="44" y="527"/>
                  </a:lnTo>
                  <a:lnTo>
                    <a:pt x="44" y="529"/>
                  </a:lnTo>
                  <a:lnTo>
                    <a:pt x="41" y="534"/>
                  </a:lnTo>
                  <a:lnTo>
                    <a:pt x="40" y="535"/>
                  </a:lnTo>
                  <a:lnTo>
                    <a:pt x="39" y="535"/>
                  </a:lnTo>
                  <a:lnTo>
                    <a:pt x="39" y="537"/>
                  </a:lnTo>
                  <a:lnTo>
                    <a:pt x="37" y="537"/>
                  </a:lnTo>
                  <a:lnTo>
                    <a:pt x="33" y="541"/>
                  </a:lnTo>
                  <a:lnTo>
                    <a:pt x="26" y="542"/>
                  </a:lnTo>
                  <a:lnTo>
                    <a:pt x="25" y="544"/>
                  </a:lnTo>
                  <a:lnTo>
                    <a:pt x="25" y="544"/>
                  </a:lnTo>
                  <a:lnTo>
                    <a:pt x="23" y="550"/>
                  </a:lnTo>
                  <a:lnTo>
                    <a:pt x="19" y="552"/>
                  </a:lnTo>
                  <a:lnTo>
                    <a:pt x="17" y="553"/>
                  </a:lnTo>
                  <a:lnTo>
                    <a:pt x="16" y="560"/>
                  </a:lnTo>
                  <a:lnTo>
                    <a:pt x="11" y="567"/>
                  </a:lnTo>
                  <a:lnTo>
                    <a:pt x="10" y="568"/>
                  </a:lnTo>
                  <a:lnTo>
                    <a:pt x="8" y="572"/>
                  </a:lnTo>
                  <a:lnTo>
                    <a:pt x="8" y="572"/>
                  </a:lnTo>
                  <a:lnTo>
                    <a:pt x="6" y="576"/>
                  </a:lnTo>
                  <a:lnTo>
                    <a:pt x="5" y="577"/>
                  </a:lnTo>
                  <a:lnTo>
                    <a:pt x="4" y="579"/>
                  </a:lnTo>
                  <a:lnTo>
                    <a:pt x="3" y="584"/>
                  </a:lnTo>
                  <a:lnTo>
                    <a:pt x="3" y="584"/>
                  </a:lnTo>
                  <a:lnTo>
                    <a:pt x="3" y="584"/>
                  </a:lnTo>
                  <a:lnTo>
                    <a:pt x="5" y="583"/>
                  </a:lnTo>
                  <a:lnTo>
                    <a:pt x="6" y="586"/>
                  </a:lnTo>
                  <a:lnTo>
                    <a:pt x="6" y="586"/>
                  </a:lnTo>
                  <a:lnTo>
                    <a:pt x="6" y="586"/>
                  </a:lnTo>
                  <a:lnTo>
                    <a:pt x="8" y="589"/>
                  </a:lnTo>
                  <a:lnTo>
                    <a:pt x="8" y="591"/>
                  </a:lnTo>
                  <a:lnTo>
                    <a:pt x="7" y="593"/>
                  </a:lnTo>
                  <a:lnTo>
                    <a:pt x="7" y="593"/>
                  </a:lnTo>
                  <a:lnTo>
                    <a:pt x="6" y="593"/>
                  </a:lnTo>
                  <a:lnTo>
                    <a:pt x="6" y="593"/>
                  </a:lnTo>
                  <a:lnTo>
                    <a:pt x="8" y="596"/>
                  </a:lnTo>
                  <a:lnTo>
                    <a:pt x="9" y="604"/>
                  </a:lnTo>
                  <a:lnTo>
                    <a:pt x="6" y="612"/>
                  </a:lnTo>
                  <a:lnTo>
                    <a:pt x="6" y="615"/>
                  </a:lnTo>
                  <a:lnTo>
                    <a:pt x="4" y="618"/>
                  </a:lnTo>
                  <a:lnTo>
                    <a:pt x="2" y="619"/>
                  </a:lnTo>
                  <a:lnTo>
                    <a:pt x="1" y="619"/>
                  </a:lnTo>
                  <a:lnTo>
                    <a:pt x="0" y="619"/>
                  </a:lnTo>
                  <a:lnTo>
                    <a:pt x="0" y="620"/>
                  </a:lnTo>
                  <a:lnTo>
                    <a:pt x="0" y="620"/>
                  </a:lnTo>
                  <a:lnTo>
                    <a:pt x="1" y="621"/>
                  </a:lnTo>
                  <a:lnTo>
                    <a:pt x="1" y="620"/>
                  </a:lnTo>
                  <a:lnTo>
                    <a:pt x="1" y="620"/>
                  </a:lnTo>
                  <a:lnTo>
                    <a:pt x="2" y="620"/>
                  </a:lnTo>
                  <a:lnTo>
                    <a:pt x="2" y="621"/>
                  </a:lnTo>
                  <a:lnTo>
                    <a:pt x="3" y="622"/>
                  </a:lnTo>
                  <a:lnTo>
                    <a:pt x="3" y="623"/>
                  </a:lnTo>
                  <a:lnTo>
                    <a:pt x="4" y="623"/>
                  </a:lnTo>
                  <a:lnTo>
                    <a:pt x="4" y="624"/>
                  </a:lnTo>
                  <a:lnTo>
                    <a:pt x="5" y="625"/>
                  </a:lnTo>
                  <a:lnTo>
                    <a:pt x="6" y="626"/>
                  </a:lnTo>
                  <a:lnTo>
                    <a:pt x="6" y="627"/>
                  </a:lnTo>
                  <a:lnTo>
                    <a:pt x="6" y="627"/>
                  </a:lnTo>
                  <a:lnTo>
                    <a:pt x="5" y="627"/>
                  </a:lnTo>
                  <a:lnTo>
                    <a:pt x="5" y="627"/>
                  </a:lnTo>
                  <a:lnTo>
                    <a:pt x="5" y="628"/>
                  </a:lnTo>
                  <a:lnTo>
                    <a:pt x="4" y="628"/>
                  </a:lnTo>
                  <a:lnTo>
                    <a:pt x="4" y="630"/>
                  </a:lnTo>
                  <a:lnTo>
                    <a:pt x="4" y="630"/>
                  </a:lnTo>
                  <a:lnTo>
                    <a:pt x="5" y="630"/>
                  </a:lnTo>
                  <a:lnTo>
                    <a:pt x="4" y="633"/>
                  </a:lnTo>
                  <a:lnTo>
                    <a:pt x="5" y="633"/>
                  </a:lnTo>
                  <a:lnTo>
                    <a:pt x="5" y="633"/>
                  </a:lnTo>
                  <a:lnTo>
                    <a:pt x="5" y="633"/>
                  </a:lnTo>
                  <a:lnTo>
                    <a:pt x="4" y="633"/>
                  </a:lnTo>
                  <a:lnTo>
                    <a:pt x="5" y="634"/>
                  </a:lnTo>
                  <a:lnTo>
                    <a:pt x="7" y="635"/>
                  </a:lnTo>
                  <a:lnTo>
                    <a:pt x="7" y="636"/>
                  </a:lnTo>
                  <a:lnTo>
                    <a:pt x="8" y="637"/>
                  </a:lnTo>
                  <a:lnTo>
                    <a:pt x="9" y="637"/>
                  </a:lnTo>
                  <a:lnTo>
                    <a:pt x="10" y="637"/>
                  </a:lnTo>
                  <a:lnTo>
                    <a:pt x="10" y="637"/>
                  </a:lnTo>
                  <a:lnTo>
                    <a:pt x="10" y="637"/>
                  </a:lnTo>
                  <a:lnTo>
                    <a:pt x="10" y="637"/>
                  </a:lnTo>
                  <a:lnTo>
                    <a:pt x="12" y="637"/>
                  </a:lnTo>
                  <a:lnTo>
                    <a:pt x="15" y="636"/>
                  </a:lnTo>
                  <a:lnTo>
                    <a:pt x="15" y="637"/>
                  </a:lnTo>
                  <a:lnTo>
                    <a:pt x="13" y="637"/>
                  </a:lnTo>
                  <a:lnTo>
                    <a:pt x="12" y="637"/>
                  </a:lnTo>
                  <a:lnTo>
                    <a:pt x="13" y="638"/>
                  </a:lnTo>
                  <a:lnTo>
                    <a:pt x="12" y="640"/>
                  </a:lnTo>
                  <a:lnTo>
                    <a:pt x="12" y="640"/>
                  </a:lnTo>
                  <a:lnTo>
                    <a:pt x="13" y="641"/>
                  </a:lnTo>
                  <a:lnTo>
                    <a:pt x="13" y="641"/>
                  </a:lnTo>
                  <a:lnTo>
                    <a:pt x="14" y="641"/>
                  </a:lnTo>
                  <a:lnTo>
                    <a:pt x="13" y="641"/>
                  </a:lnTo>
                  <a:lnTo>
                    <a:pt x="14" y="641"/>
                  </a:lnTo>
                  <a:lnTo>
                    <a:pt x="14" y="642"/>
                  </a:lnTo>
                  <a:lnTo>
                    <a:pt x="14" y="642"/>
                  </a:lnTo>
                  <a:lnTo>
                    <a:pt x="14" y="642"/>
                  </a:lnTo>
                  <a:lnTo>
                    <a:pt x="15" y="642"/>
                  </a:lnTo>
                  <a:lnTo>
                    <a:pt x="15" y="641"/>
                  </a:lnTo>
                  <a:lnTo>
                    <a:pt x="16" y="641"/>
                  </a:lnTo>
                  <a:lnTo>
                    <a:pt x="16" y="641"/>
                  </a:lnTo>
                  <a:lnTo>
                    <a:pt x="16" y="643"/>
                  </a:lnTo>
                  <a:lnTo>
                    <a:pt x="17" y="643"/>
                  </a:lnTo>
                  <a:lnTo>
                    <a:pt x="17" y="643"/>
                  </a:lnTo>
                  <a:lnTo>
                    <a:pt x="17" y="644"/>
                  </a:lnTo>
                  <a:lnTo>
                    <a:pt x="17" y="645"/>
                  </a:lnTo>
                  <a:lnTo>
                    <a:pt x="18" y="646"/>
                  </a:lnTo>
                  <a:lnTo>
                    <a:pt x="21" y="648"/>
                  </a:lnTo>
                  <a:lnTo>
                    <a:pt x="21" y="648"/>
                  </a:lnTo>
                  <a:lnTo>
                    <a:pt x="21" y="649"/>
                  </a:lnTo>
                  <a:lnTo>
                    <a:pt x="22" y="650"/>
                  </a:lnTo>
                  <a:lnTo>
                    <a:pt x="23" y="650"/>
                  </a:lnTo>
                  <a:lnTo>
                    <a:pt x="23" y="651"/>
                  </a:lnTo>
                  <a:lnTo>
                    <a:pt x="23" y="651"/>
                  </a:lnTo>
                  <a:lnTo>
                    <a:pt x="23" y="651"/>
                  </a:lnTo>
                  <a:lnTo>
                    <a:pt x="23" y="651"/>
                  </a:lnTo>
                  <a:lnTo>
                    <a:pt x="24" y="652"/>
                  </a:lnTo>
                  <a:lnTo>
                    <a:pt x="24" y="652"/>
                  </a:lnTo>
                  <a:lnTo>
                    <a:pt x="24" y="652"/>
                  </a:lnTo>
                  <a:lnTo>
                    <a:pt x="24" y="652"/>
                  </a:lnTo>
                  <a:lnTo>
                    <a:pt x="24" y="653"/>
                  </a:lnTo>
                  <a:lnTo>
                    <a:pt x="24" y="653"/>
                  </a:lnTo>
                  <a:lnTo>
                    <a:pt x="24" y="654"/>
                  </a:lnTo>
                  <a:lnTo>
                    <a:pt x="24" y="655"/>
                  </a:lnTo>
                  <a:lnTo>
                    <a:pt x="24" y="655"/>
                  </a:lnTo>
                  <a:lnTo>
                    <a:pt x="24" y="655"/>
                  </a:lnTo>
                  <a:lnTo>
                    <a:pt x="24" y="655"/>
                  </a:lnTo>
                  <a:lnTo>
                    <a:pt x="24" y="655"/>
                  </a:lnTo>
                  <a:lnTo>
                    <a:pt x="24" y="655"/>
                  </a:lnTo>
                  <a:lnTo>
                    <a:pt x="24" y="655"/>
                  </a:lnTo>
                  <a:lnTo>
                    <a:pt x="24" y="655"/>
                  </a:lnTo>
                  <a:lnTo>
                    <a:pt x="24" y="656"/>
                  </a:lnTo>
                  <a:lnTo>
                    <a:pt x="24" y="657"/>
                  </a:lnTo>
                  <a:lnTo>
                    <a:pt x="25" y="657"/>
                  </a:lnTo>
                  <a:lnTo>
                    <a:pt x="26" y="657"/>
                  </a:lnTo>
                  <a:lnTo>
                    <a:pt x="26" y="658"/>
                  </a:lnTo>
                  <a:lnTo>
                    <a:pt x="26" y="658"/>
                  </a:lnTo>
                  <a:lnTo>
                    <a:pt x="26" y="659"/>
                  </a:lnTo>
                  <a:lnTo>
                    <a:pt x="28" y="660"/>
                  </a:lnTo>
                  <a:lnTo>
                    <a:pt x="28" y="661"/>
                  </a:lnTo>
                  <a:lnTo>
                    <a:pt x="28" y="661"/>
                  </a:lnTo>
                  <a:lnTo>
                    <a:pt x="34" y="663"/>
                  </a:lnTo>
                  <a:lnTo>
                    <a:pt x="34" y="663"/>
                  </a:lnTo>
                  <a:lnTo>
                    <a:pt x="33" y="663"/>
                  </a:lnTo>
                  <a:lnTo>
                    <a:pt x="34" y="663"/>
                  </a:lnTo>
                  <a:lnTo>
                    <a:pt x="34" y="664"/>
                  </a:lnTo>
                  <a:lnTo>
                    <a:pt x="35" y="664"/>
                  </a:lnTo>
                  <a:lnTo>
                    <a:pt x="35" y="665"/>
                  </a:lnTo>
                  <a:lnTo>
                    <a:pt x="35" y="665"/>
                  </a:lnTo>
                  <a:lnTo>
                    <a:pt x="35" y="666"/>
                  </a:lnTo>
                  <a:lnTo>
                    <a:pt x="36" y="666"/>
                  </a:lnTo>
                  <a:lnTo>
                    <a:pt x="37" y="667"/>
                  </a:lnTo>
                  <a:lnTo>
                    <a:pt x="39" y="668"/>
                  </a:lnTo>
                  <a:lnTo>
                    <a:pt x="50" y="677"/>
                  </a:lnTo>
                  <a:lnTo>
                    <a:pt x="52" y="677"/>
                  </a:lnTo>
                  <a:lnTo>
                    <a:pt x="53" y="677"/>
                  </a:lnTo>
                  <a:lnTo>
                    <a:pt x="55" y="677"/>
                  </a:lnTo>
                  <a:lnTo>
                    <a:pt x="55" y="678"/>
                  </a:lnTo>
                  <a:lnTo>
                    <a:pt x="57" y="678"/>
                  </a:lnTo>
                  <a:lnTo>
                    <a:pt x="74" y="674"/>
                  </a:lnTo>
                  <a:lnTo>
                    <a:pt x="79" y="674"/>
                  </a:lnTo>
                  <a:lnTo>
                    <a:pt x="80" y="674"/>
                  </a:lnTo>
                  <a:lnTo>
                    <a:pt x="80" y="674"/>
                  </a:lnTo>
                  <a:lnTo>
                    <a:pt x="86" y="676"/>
                  </a:lnTo>
                  <a:lnTo>
                    <a:pt x="88" y="675"/>
                  </a:lnTo>
                  <a:lnTo>
                    <a:pt x="89" y="674"/>
                  </a:lnTo>
                  <a:lnTo>
                    <a:pt x="98" y="670"/>
                  </a:lnTo>
                  <a:lnTo>
                    <a:pt x="101" y="670"/>
                  </a:lnTo>
                  <a:lnTo>
                    <a:pt x="101" y="670"/>
                  </a:lnTo>
                  <a:lnTo>
                    <a:pt x="102" y="670"/>
                  </a:lnTo>
                  <a:lnTo>
                    <a:pt x="104" y="669"/>
                  </a:lnTo>
                  <a:lnTo>
                    <a:pt x="104" y="669"/>
                  </a:lnTo>
                  <a:lnTo>
                    <a:pt x="108" y="667"/>
                  </a:lnTo>
                  <a:lnTo>
                    <a:pt x="107" y="667"/>
                  </a:lnTo>
                  <a:lnTo>
                    <a:pt x="112" y="667"/>
                  </a:lnTo>
                  <a:lnTo>
                    <a:pt x="120" y="667"/>
                  </a:lnTo>
                  <a:lnTo>
                    <a:pt x="123" y="668"/>
                  </a:lnTo>
                  <a:lnTo>
                    <a:pt x="124" y="670"/>
                  </a:lnTo>
                  <a:lnTo>
                    <a:pt x="124" y="670"/>
                  </a:lnTo>
                  <a:lnTo>
                    <a:pt x="125" y="670"/>
                  </a:lnTo>
                  <a:lnTo>
                    <a:pt x="125" y="670"/>
                  </a:lnTo>
                  <a:lnTo>
                    <a:pt x="126" y="671"/>
                  </a:lnTo>
                  <a:lnTo>
                    <a:pt x="126" y="672"/>
                  </a:lnTo>
                  <a:lnTo>
                    <a:pt x="126" y="672"/>
                  </a:lnTo>
                  <a:lnTo>
                    <a:pt x="126" y="672"/>
                  </a:lnTo>
                  <a:lnTo>
                    <a:pt x="126" y="673"/>
                  </a:lnTo>
                  <a:lnTo>
                    <a:pt x="126" y="676"/>
                  </a:lnTo>
                  <a:lnTo>
                    <a:pt x="128" y="677"/>
                  </a:lnTo>
                  <a:lnTo>
                    <a:pt x="129" y="677"/>
                  </a:lnTo>
                  <a:lnTo>
                    <a:pt x="129" y="678"/>
                  </a:lnTo>
                  <a:lnTo>
                    <a:pt x="129" y="678"/>
                  </a:lnTo>
                  <a:lnTo>
                    <a:pt x="130" y="678"/>
                  </a:lnTo>
                  <a:lnTo>
                    <a:pt x="131" y="679"/>
                  </a:lnTo>
                  <a:lnTo>
                    <a:pt x="133" y="678"/>
                  </a:lnTo>
                  <a:lnTo>
                    <a:pt x="133" y="678"/>
                  </a:lnTo>
                  <a:lnTo>
                    <a:pt x="133" y="677"/>
                  </a:lnTo>
                  <a:lnTo>
                    <a:pt x="133" y="678"/>
                  </a:lnTo>
                  <a:lnTo>
                    <a:pt x="134" y="678"/>
                  </a:lnTo>
                  <a:lnTo>
                    <a:pt x="134" y="678"/>
                  </a:lnTo>
                  <a:lnTo>
                    <a:pt x="135" y="677"/>
                  </a:lnTo>
                  <a:lnTo>
                    <a:pt x="135" y="677"/>
                  </a:lnTo>
                  <a:lnTo>
                    <a:pt x="136" y="677"/>
                  </a:lnTo>
                  <a:lnTo>
                    <a:pt x="136" y="677"/>
                  </a:lnTo>
                  <a:lnTo>
                    <a:pt x="138" y="677"/>
                  </a:lnTo>
                  <a:lnTo>
                    <a:pt x="141" y="677"/>
                  </a:lnTo>
                  <a:lnTo>
                    <a:pt x="142" y="676"/>
                  </a:lnTo>
                  <a:lnTo>
                    <a:pt x="142" y="675"/>
                  </a:lnTo>
                  <a:lnTo>
                    <a:pt x="143" y="675"/>
                  </a:lnTo>
                  <a:lnTo>
                    <a:pt x="143" y="676"/>
                  </a:lnTo>
                  <a:lnTo>
                    <a:pt x="143" y="676"/>
                  </a:lnTo>
                  <a:lnTo>
                    <a:pt x="143" y="677"/>
                  </a:lnTo>
                  <a:lnTo>
                    <a:pt x="144" y="677"/>
                  </a:lnTo>
                  <a:lnTo>
                    <a:pt x="144" y="677"/>
                  </a:lnTo>
                  <a:lnTo>
                    <a:pt x="145" y="677"/>
                  </a:lnTo>
                  <a:lnTo>
                    <a:pt x="146" y="680"/>
                  </a:lnTo>
                  <a:lnTo>
                    <a:pt x="148" y="681"/>
                  </a:lnTo>
                  <a:lnTo>
                    <a:pt x="148" y="680"/>
                  </a:lnTo>
                  <a:lnTo>
                    <a:pt x="149" y="680"/>
                  </a:lnTo>
                  <a:lnTo>
                    <a:pt x="149" y="680"/>
                  </a:lnTo>
                  <a:lnTo>
                    <a:pt x="150" y="680"/>
                  </a:lnTo>
                  <a:lnTo>
                    <a:pt x="150" y="681"/>
                  </a:lnTo>
                  <a:lnTo>
                    <a:pt x="150" y="681"/>
                  </a:lnTo>
                  <a:lnTo>
                    <a:pt x="149" y="681"/>
                  </a:lnTo>
                  <a:lnTo>
                    <a:pt x="149" y="681"/>
                  </a:lnTo>
                  <a:lnTo>
                    <a:pt x="150" y="682"/>
                  </a:lnTo>
                  <a:lnTo>
                    <a:pt x="150" y="683"/>
                  </a:lnTo>
                  <a:lnTo>
                    <a:pt x="151" y="684"/>
                  </a:lnTo>
                  <a:lnTo>
                    <a:pt x="151" y="684"/>
                  </a:lnTo>
                  <a:lnTo>
                    <a:pt x="150" y="690"/>
                  </a:lnTo>
                  <a:lnTo>
                    <a:pt x="150" y="691"/>
                  </a:lnTo>
                  <a:lnTo>
                    <a:pt x="149" y="692"/>
                  </a:lnTo>
                  <a:lnTo>
                    <a:pt x="149" y="693"/>
                  </a:lnTo>
                  <a:lnTo>
                    <a:pt x="148" y="695"/>
                  </a:lnTo>
                  <a:lnTo>
                    <a:pt x="149" y="696"/>
                  </a:lnTo>
                  <a:lnTo>
                    <a:pt x="149" y="696"/>
                  </a:lnTo>
                  <a:lnTo>
                    <a:pt x="149" y="696"/>
                  </a:lnTo>
                  <a:lnTo>
                    <a:pt x="149" y="696"/>
                  </a:lnTo>
                  <a:lnTo>
                    <a:pt x="149" y="698"/>
                  </a:lnTo>
                  <a:lnTo>
                    <a:pt x="149" y="699"/>
                  </a:lnTo>
                  <a:lnTo>
                    <a:pt x="148" y="699"/>
                  </a:lnTo>
                  <a:lnTo>
                    <a:pt x="148" y="699"/>
                  </a:lnTo>
                  <a:lnTo>
                    <a:pt x="148" y="699"/>
                  </a:lnTo>
                  <a:lnTo>
                    <a:pt x="150" y="701"/>
                  </a:lnTo>
                  <a:lnTo>
                    <a:pt x="151" y="701"/>
                  </a:lnTo>
                  <a:lnTo>
                    <a:pt x="151" y="701"/>
                  </a:lnTo>
                  <a:lnTo>
                    <a:pt x="151" y="702"/>
                  </a:lnTo>
                  <a:lnTo>
                    <a:pt x="149" y="702"/>
                  </a:lnTo>
                  <a:lnTo>
                    <a:pt x="148" y="701"/>
                  </a:lnTo>
                  <a:lnTo>
                    <a:pt x="148" y="700"/>
                  </a:lnTo>
                  <a:lnTo>
                    <a:pt x="148" y="700"/>
                  </a:lnTo>
                  <a:lnTo>
                    <a:pt x="148" y="704"/>
                  </a:lnTo>
                  <a:lnTo>
                    <a:pt x="146" y="706"/>
                  </a:lnTo>
                  <a:lnTo>
                    <a:pt x="145" y="706"/>
                  </a:lnTo>
                  <a:lnTo>
                    <a:pt x="148" y="713"/>
                  </a:lnTo>
                  <a:lnTo>
                    <a:pt x="157" y="722"/>
                  </a:lnTo>
                  <a:lnTo>
                    <a:pt x="158" y="724"/>
                  </a:lnTo>
                  <a:lnTo>
                    <a:pt x="158" y="724"/>
                  </a:lnTo>
                  <a:lnTo>
                    <a:pt x="162" y="728"/>
                  </a:lnTo>
                  <a:lnTo>
                    <a:pt x="162" y="730"/>
                  </a:lnTo>
                  <a:lnTo>
                    <a:pt x="163" y="730"/>
                  </a:lnTo>
                  <a:lnTo>
                    <a:pt x="163" y="733"/>
                  </a:lnTo>
                  <a:lnTo>
                    <a:pt x="164" y="734"/>
                  </a:lnTo>
                  <a:lnTo>
                    <a:pt x="165" y="735"/>
                  </a:lnTo>
                  <a:lnTo>
                    <a:pt x="164" y="735"/>
                  </a:lnTo>
                  <a:lnTo>
                    <a:pt x="164" y="736"/>
                  </a:lnTo>
                  <a:lnTo>
                    <a:pt x="164" y="736"/>
                  </a:lnTo>
                  <a:lnTo>
                    <a:pt x="167" y="740"/>
                  </a:lnTo>
                  <a:lnTo>
                    <a:pt x="169" y="746"/>
                  </a:lnTo>
                  <a:lnTo>
                    <a:pt x="169" y="747"/>
                  </a:lnTo>
                  <a:lnTo>
                    <a:pt x="169" y="750"/>
                  </a:lnTo>
                  <a:lnTo>
                    <a:pt x="169" y="752"/>
                  </a:lnTo>
                  <a:lnTo>
                    <a:pt x="169" y="753"/>
                  </a:lnTo>
                  <a:lnTo>
                    <a:pt x="169" y="757"/>
                  </a:lnTo>
                  <a:lnTo>
                    <a:pt x="170" y="757"/>
                  </a:lnTo>
                  <a:lnTo>
                    <a:pt x="171" y="759"/>
                  </a:lnTo>
                  <a:lnTo>
                    <a:pt x="172" y="760"/>
                  </a:lnTo>
                  <a:lnTo>
                    <a:pt x="173" y="762"/>
                  </a:lnTo>
                  <a:lnTo>
                    <a:pt x="172" y="763"/>
                  </a:lnTo>
                  <a:lnTo>
                    <a:pt x="172" y="765"/>
                  </a:lnTo>
                  <a:lnTo>
                    <a:pt x="172" y="765"/>
                  </a:lnTo>
                  <a:lnTo>
                    <a:pt x="172" y="767"/>
                  </a:lnTo>
                  <a:lnTo>
                    <a:pt x="171" y="769"/>
                  </a:lnTo>
                  <a:lnTo>
                    <a:pt x="169" y="772"/>
                  </a:lnTo>
                  <a:lnTo>
                    <a:pt x="167" y="772"/>
                  </a:lnTo>
                  <a:lnTo>
                    <a:pt x="167" y="774"/>
                  </a:lnTo>
                  <a:lnTo>
                    <a:pt x="166" y="775"/>
                  </a:lnTo>
                  <a:lnTo>
                    <a:pt x="165" y="777"/>
                  </a:lnTo>
                  <a:lnTo>
                    <a:pt x="165" y="778"/>
                  </a:lnTo>
                  <a:lnTo>
                    <a:pt x="165" y="778"/>
                  </a:lnTo>
                  <a:lnTo>
                    <a:pt x="165" y="779"/>
                  </a:lnTo>
                  <a:lnTo>
                    <a:pt x="162" y="790"/>
                  </a:lnTo>
                  <a:lnTo>
                    <a:pt x="161" y="790"/>
                  </a:lnTo>
                  <a:lnTo>
                    <a:pt x="161" y="794"/>
                  </a:lnTo>
                  <a:lnTo>
                    <a:pt x="161" y="794"/>
                  </a:lnTo>
                  <a:lnTo>
                    <a:pt x="160" y="794"/>
                  </a:lnTo>
                  <a:lnTo>
                    <a:pt x="161" y="798"/>
                  </a:lnTo>
                  <a:lnTo>
                    <a:pt x="161" y="801"/>
                  </a:lnTo>
                  <a:lnTo>
                    <a:pt x="161" y="802"/>
                  </a:lnTo>
                  <a:lnTo>
                    <a:pt x="161" y="803"/>
                  </a:lnTo>
                  <a:lnTo>
                    <a:pt x="162" y="806"/>
                  </a:lnTo>
                  <a:lnTo>
                    <a:pt x="163" y="806"/>
                  </a:lnTo>
                  <a:lnTo>
                    <a:pt x="173" y="823"/>
                  </a:lnTo>
                  <a:lnTo>
                    <a:pt x="173" y="823"/>
                  </a:lnTo>
                  <a:lnTo>
                    <a:pt x="176" y="829"/>
                  </a:lnTo>
                  <a:lnTo>
                    <a:pt x="176" y="839"/>
                  </a:lnTo>
                  <a:lnTo>
                    <a:pt x="178" y="844"/>
                  </a:lnTo>
                  <a:lnTo>
                    <a:pt x="178" y="848"/>
                  </a:lnTo>
                  <a:lnTo>
                    <a:pt x="179" y="850"/>
                  </a:lnTo>
                  <a:lnTo>
                    <a:pt x="179" y="852"/>
                  </a:lnTo>
                  <a:lnTo>
                    <a:pt x="180" y="858"/>
                  </a:lnTo>
                  <a:lnTo>
                    <a:pt x="187" y="866"/>
                  </a:lnTo>
                  <a:lnTo>
                    <a:pt x="187" y="866"/>
                  </a:lnTo>
                  <a:lnTo>
                    <a:pt x="188" y="866"/>
                  </a:lnTo>
                  <a:lnTo>
                    <a:pt x="188" y="867"/>
                  </a:lnTo>
                  <a:lnTo>
                    <a:pt x="188" y="867"/>
                  </a:lnTo>
                  <a:lnTo>
                    <a:pt x="188" y="868"/>
                  </a:lnTo>
                  <a:lnTo>
                    <a:pt x="197" y="887"/>
                  </a:lnTo>
                  <a:lnTo>
                    <a:pt x="197" y="891"/>
                  </a:lnTo>
                  <a:lnTo>
                    <a:pt x="196" y="892"/>
                  </a:lnTo>
                  <a:lnTo>
                    <a:pt x="195" y="892"/>
                  </a:lnTo>
                  <a:lnTo>
                    <a:pt x="195" y="892"/>
                  </a:lnTo>
                  <a:lnTo>
                    <a:pt x="195" y="894"/>
                  </a:lnTo>
                  <a:lnTo>
                    <a:pt x="195" y="894"/>
                  </a:lnTo>
                  <a:lnTo>
                    <a:pt x="195" y="894"/>
                  </a:lnTo>
                  <a:lnTo>
                    <a:pt x="196" y="895"/>
                  </a:lnTo>
                  <a:lnTo>
                    <a:pt x="195" y="895"/>
                  </a:lnTo>
                  <a:lnTo>
                    <a:pt x="196" y="896"/>
                  </a:lnTo>
                  <a:lnTo>
                    <a:pt x="196" y="896"/>
                  </a:lnTo>
                  <a:lnTo>
                    <a:pt x="198" y="899"/>
                  </a:lnTo>
                  <a:lnTo>
                    <a:pt x="198" y="899"/>
                  </a:lnTo>
                  <a:lnTo>
                    <a:pt x="198" y="900"/>
                  </a:lnTo>
                  <a:lnTo>
                    <a:pt x="198" y="902"/>
                  </a:lnTo>
                  <a:lnTo>
                    <a:pt x="198" y="903"/>
                  </a:lnTo>
                  <a:lnTo>
                    <a:pt x="198" y="903"/>
                  </a:lnTo>
                  <a:lnTo>
                    <a:pt x="198" y="901"/>
                  </a:lnTo>
                  <a:lnTo>
                    <a:pt x="198" y="901"/>
                  </a:lnTo>
                  <a:lnTo>
                    <a:pt x="200" y="901"/>
                  </a:lnTo>
                  <a:lnTo>
                    <a:pt x="200" y="903"/>
                  </a:lnTo>
                  <a:lnTo>
                    <a:pt x="200" y="903"/>
                  </a:lnTo>
                  <a:lnTo>
                    <a:pt x="202" y="903"/>
                  </a:lnTo>
                  <a:lnTo>
                    <a:pt x="202" y="903"/>
                  </a:lnTo>
                  <a:lnTo>
                    <a:pt x="202" y="904"/>
                  </a:lnTo>
                  <a:lnTo>
                    <a:pt x="204" y="905"/>
                  </a:lnTo>
                  <a:lnTo>
                    <a:pt x="205" y="905"/>
                  </a:lnTo>
                  <a:lnTo>
                    <a:pt x="206" y="905"/>
                  </a:lnTo>
                  <a:lnTo>
                    <a:pt x="206" y="905"/>
                  </a:lnTo>
                  <a:lnTo>
                    <a:pt x="208" y="905"/>
                  </a:lnTo>
                  <a:lnTo>
                    <a:pt x="209" y="903"/>
                  </a:lnTo>
                  <a:lnTo>
                    <a:pt x="210" y="903"/>
                  </a:lnTo>
                  <a:lnTo>
                    <a:pt x="211" y="903"/>
                  </a:lnTo>
                  <a:lnTo>
                    <a:pt x="212" y="903"/>
                  </a:lnTo>
                  <a:lnTo>
                    <a:pt x="213" y="903"/>
                  </a:lnTo>
                  <a:lnTo>
                    <a:pt x="214" y="903"/>
                  </a:lnTo>
                  <a:lnTo>
                    <a:pt x="216" y="903"/>
                  </a:lnTo>
                  <a:lnTo>
                    <a:pt x="217" y="903"/>
                  </a:lnTo>
                  <a:lnTo>
                    <a:pt x="217" y="902"/>
                  </a:lnTo>
                  <a:lnTo>
                    <a:pt x="218" y="901"/>
                  </a:lnTo>
                  <a:lnTo>
                    <a:pt x="219" y="901"/>
                  </a:lnTo>
                  <a:lnTo>
                    <a:pt x="221" y="900"/>
                  </a:lnTo>
                  <a:lnTo>
                    <a:pt x="224" y="901"/>
                  </a:lnTo>
                  <a:lnTo>
                    <a:pt x="224" y="901"/>
                  </a:lnTo>
                  <a:lnTo>
                    <a:pt x="225" y="900"/>
                  </a:lnTo>
                  <a:lnTo>
                    <a:pt x="227" y="900"/>
                  </a:lnTo>
                  <a:lnTo>
                    <a:pt x="233" y="902"/>
                  </a:lnTo>
                  <a:lnTo>
                    <a:pt x="234" y="900"/>
                  </a:lnTo>
                  <a:lnTo>
                    <a:pt x="235" y="900"/>
                  </a:lnTo>
                  <a:lnTo>
                    <a:pt x="238" y="901"/>
                  </a:lnTo>
                  <a:lnTo>
                    <a:pt x="238" y="900"/>
                  </a:lnTo>
                  <a:lnTo>
                    <a:pt x="238" y="899"/>
                  </a:lnTo>
                  <a:lnTo>
                    <a:pt x="238" y="899"/>
                  </a:lnTo>
                  <a:lnTo>
                    <a:pt x="244" y="899"/>
                  </a:lnTo>
                  <a:lnTo>
                    <a:pt x="271" y="868"/>
                  </a:lnTo>
                  <a:lnTo>
                    <a:pt x="272" y="867"/>
                  </a:lnTo>
                  <a:lnTo>
                    <a:pt x="274" y="866"/>
                  </a:lnTo>
                  <a:lnTo>
                    <a:pt x="275" y="864"/>
                  </a:lnTo>
                  <a:lnTo>
                    <a:pt x="278" y="854"/>
                  </a:lnTo>
                  <a:lnTo>
                    <a:pt x="273" y="854"/>
                  </a:lnTo>
                  <a:lnTo>
                    <a:pt x="278" y="854"/>
                  </a:lnTo>
                  <a:lnTo>
                    <a:pt x="278" y="850"/>
                  </a:lnTo>
                  <a:lnTo>
                    <a:pt x="278" y="851"/>
                  </a:lnTo>
                  <a:lnTo>
                    <a:pt x="277" y="851"/>
                  </a:lnTo>
                  <a:lnTo>
                    <a:pt x="275" y="849"/>
                  </a:lnTo>
                  <a:lnTo>
                    <a:pt x="275" y="849"/>
                  </a:lnTo>
                  <a:lnTo>
                    <a:pt x="278" y="846"/>
                  </a:lnTo>
                  <a:lnTo>
                    <a:pt x="289" y="841"/>
                  </a:lnTo>
                  <a:lnTo>
                    <a:pt x="291" y="838"/>
                  </a:lnTo>
                  <a:lnTo>
                    <a:pt x="292" y="837"/>
                  </a:lnTo>
                  <a:lnTo>
                    <a:pt x="291" y="837"/>
                  </a:lnTo>
                  <a:lnTo>
                    <a:pt x="290" y="838"/>
                  </a:lnTo>
                  <a:lnTo>
                    <a:pt x="290" y="837"/>
                  </a:lnTo>
                  <a:lnTo>
                    <a:pt x="292" y="826"/>
                  </a:lnTo>
                  <a:lnTo>
                    <a:pt x="292" y="826"/>
                  </a:lnTo>
                  <a:lnTo>
                    <a:pt x="291" y="826"/>
                  </a:lnTo>
                  <a:lnTo>
                    <a:pt x="289" y="820"/>
                  </a:lnTo>
                  <a:lnTo>
                    <a:pt x="289" y="819"/>
                  </a:lnTo>
                  <a:lnTo>
                    <a:pt x="289" y="819"/>
                  </a:lnTo>
                  <a:lnTo>
                    <a:pt x="289" y="819"/>
                  </a:lnTo>
                  <a:lnTo>
                    <a:pt x="287" y="817"/>
                  </a:lnTo>
                  <a:lnTo>
                    <a:pt x="287" y="816"/>
                  </a:lnTo>
                  <a:lnTo>
                    <a:pt x="287" y="813"/>
                  </a:lnTo>
                  <a:lnTo>
                    <a:pt x="289" y="813"/>
                  </a:lnTo>
                  <a:lnTo>
                    <a:pt x="293" y="808"/>
                  </a:lnTo>
                  <a:lnTo>
                    <a:pt x="294" y="808"/>
                  </a:lnTo>
                  <a:lnTo>
                    <a:pt x="295" y="806"/>
                  </a:lnTo>
                  <a:lnTo>
                    <a:pt x="295" y="807"/>
                  </a:lnTo>
                  <a:lnTo>
                    <a:pt x="296" y="807"/>
                  </a:lnTo>
                  <a:lnTo>
                    <a:pt x="298" y="804"/>
                  </a:lnTo>
                  <a:lnTo>
                    <a:pt x="297" y="804"/>
                  </a:lnTo>
                  <a:lnTo>
                    <a:pt x="298" y="804"/>
                  </a:lnTo>
                  <a:lnTo>
                    <a:pt x="299" y="803"/>
                  </a:lnTo>
                  <a:lnTo>
                    <a:pt x="300" y="803"/>
                  </a:lnTo>
                  <a:lnTo>
                    <a:pt x="300" y="802"/>
                  </a:lnTo>
                  <a:lnTo>
                    <a:pt x="308" y="797"/>
                  </a:lnTo>
                  <a:lnTo>
                    <a:pt x="310" y="797"/>
                  </a:lnTo>
                  <a:lnTo>
                    <a:pt x="311" y="797"/>
                  </a:lnTo>
                  <a:lnTo>
                    <a:pt x="311" y="795"/>
                  </a:lnTo>
                  <a:lnTo>
                    <a:pt x="315" y="794"/>
                  </a:lnTo>
                  <a:lnTo>
                    <a:pt x="315" y="793"/>
                  </a:lnTo>
                  <a:lnTo>
                    <a:pt x="315" y="792"/>
                  </a:lnTo>
                  <a:lnTo>
                    <a:pt x="316" y="791"/>
                  </a:lnTo>
                  <a:lnTo>
                    <a:pt x="317" y="790"/>
                  </a:lnTo>
                  <a:lnTo>
                    <a:pt x="318" y="788"/>
                  </a:lnTo>
                  <a:lnTo>
                    <a:pt x="319" y="788"/>
                  </a:lnTo>
                  <a:lnTo>
                    <a:pt x="319" y="786"/>
                  </a:lnTo>
                  <a:lnTo>
                    <a:pt x="318" y="786"/>
                  </a:lnTo>
                  <a:lnTo>
                    <a:pt x="320" y="785"/>
                  </a:lnTo>
                  <a:lnTo>
                    <a:pt x="321" y="783"/>
                  </a:lnTo>
                  <a:lnTo>
                    <a:pt x="321" y="783"/>
                  </a:lnTo>
                  <a:lnTo>
                    <a:pt x="320" y="782"/>
                  </a:lnTo>
                  <a:lnTo>
                    <a:pt x="319" y="782"/>
                  </a:lnTo>
                  <a:lnTo>
                    <a:pt x="320" y="781"/>
                  </a:lnTo>
                  <a:lnTo>
                    <a:pt x="320" y="780"/>
                  </a:lnTo>
                  <a:lnTo>
                    <a:pt x="319" y="781"/>
                  </a:lnTo>
                  <a:lnTo>
                    <a:pt x="319" y="780"/>
                  </a:lnTo>
                  <a:lnTo>
                    <a:pt x="319" y="779"/>
                  </a:lnTo>
                  <a:lnTo>
                    <a:pt x="319" y="774"/>
                  </a:lnTo>
                  <a:lnTo>
                    <a:pt x="318" y="774"/>
                  </a:lnTo>
                  <a:lnTo>
                    <a:pt x="318" y="773"/>
                  </a:lnTo>
                  <a:lnTo>
                    <a:pt x="319" y="772"/>
                  </a:lnTo>
                  <a:lnTo>
                    <a:pt x="318" y="767"/>
                  </a:lnTo>
                  <a:lnTo>
                    <a:pt x="321" y="762"/>
                  </a:lnTo>
                  <a:lnTo>
                    <a:pt x="321" y="761"/>
                  </a:lnTo>
                  <a:lnTo>
                    <a:pt x="321" y="761"/>
                  </a:lnTo>
                  <a:lnTo>
                    <a:pt x="321" y="760"/>
                  </a:lnTo>
                  <a:lnTo>
                    <a:pt x="320" y="760"/>
                  </a:lnTo>
                  <a:lnTo>
                    <a:pt x="318" y="761"/>
                  </a:lnTo>
                  <a:lnTo>
                    <a:pt x="320" y="760"/>
                  </a:lnTo>
                  <a:lnTo>
                    <a:pt x="320" y="759"/>
                  </a:lnTo>
                  <a:lnTo>
                    <a:pt x="319" y="759"/>
                  </a:lnTo>
                  <a:lnTo>
                    <a:pt x="319" y="759"/>
                  </a:lnTo>
                  <a:lnTo>
                    <a:pt x="318" y="758"/>
                  </a:lnTo>
                  <a:lnTo>
                    <a:pt x="318" y="757"/>
                  </a:lnTo>
                  <a:lnTo>
                    <a:pt x="316" y="757"/>
                  </a:lnTo>
                  <a:lnTo>
                    <a:pt x="316" y="756"/>
                  </a:lnTo>
                  <a:lnTo>
                    <a:pt x="316" y="756"/>
                  </a:lnTo>
                  <a:lnTo>
                    <a:pt x="316" y="755"/>
                  </a:lnTo>
                  <a:lnTo>
                    <a:pt x="316" y="754"/>
                  </a:lnTo>
                  <a:lnTo>
                    <a:pt x="315" y="754"/>
                  </a:lnTo>
                  <a:lnTo>
                    <a:pt x="315" y="754"/>
                  </a:lnTo>
                  <a:lnTo>
                    <a:pt x="315" y="753"/>
                  </a:lnTo>
                  <a:lnTo>
                    <a:pt x="314" y="750"/>
                  </a:lnTo>
                  <a:lnTo>
                    <a:pt x="315" y="750"/>
                  </a:lnTo>
                  <a:lnTo>
                    <a:pt x="315" y="750"/>
                  </a:lnTo>
                  <a:lnTo>
                    <a:pt x="314" y="750"/>
                  </a:lnTo>
                  <a:lnTo>
                    <a:pt x="313" y="747"/>
                  </a:lnTo>
                  <a:lnTo>
                    <a:pt x="314" y="746"/>
                  </a:lnTo>
                  <a:lnTo>
                    <a:pt x="314" y="746"/>
                  </a:lnTo>
                  <a:lnTo>
                    <a:pt x="314" y="746"/>
                  </a:lnTo>
                  <a:lnTo>
                    <a:pt x="314" y="745"/>
                  </a:lnTo>
                  <a:lnTo>
                    <a:pt x="314" y="745"/>
                  </a:lnTo>
                  <a:lnTo>
                    <a:pt x="314" y="744"/>
                  </a:lnTo>
                  <a:lnTo>
                    <a:pt x="314" y="742"/>
                  </a:lnTo>
                  <a:lnTo>
                    <a:pt x="315" y="742"/>
                  </a:lnTo>
                  <a:lnTo>
                    <a:pt x="315" y="741"/>
                  </a:lnTo>
                  <a:lnTo>
                    <a:pt x="315" y="741"/>
                  </a:lnTo>
                  <a:lnTo>
                    <a:pt x="314" y="739"/>
                  </a:lnTo>
                  <a:lnTo>
                    <a:pt x="311" y="737"/>
                  </a:lnTo>
                  <a:lnTo>
                    <a:pt x="311" y="735"/>
                  </a:lnTo>
                  <a:lnTo>
                    <a:pt x="313" y="727"/>
                  </a:lnTo>
                  <a:lnTo>
                    <a:pt x="315" y="727"/>
                  </a:lnTo>
                  <a:lnTo>
                    <a:pt x="319" y="716"/>
                  </a:lnTo>
                  <a:lnTo>
                    <a:pt x="322" y="715"/>
                  </a:lnTo>
                  <a:lnTo>
                    <a:pt x="322" y="714"/>
                  </a:lnTo>
                  <a:lnTo>
                    <a:pt x="322" y="713"/>
                  </a:lnTo>
                  <a:lnTo>
                    <a:pt x="323" y="713"/>
                  </a:lnTo>
                  <a:lnTo>
                    <a:pt x="324" y="713"/>
                  </a:lnTo>
                  <a:lnTo>
                    <a:pt x="325" y="711"/>
                  </a:lnTo>
                  <a:lnTo>
                    <a:pt x="325" y="711"/>
                  </a:lnTo>
                  <a:lnTo>
                    <a:pt x="331" y="705"/>
                  </a:lnTo>
                  <a:lnTo>
                    <a:pt x="331" y="704"/>
                  </a:lnTo>
                  <a:lnTo>
                    <a:pt x="331" y="704"/>
                  </a:lnTo>
                  <a:lnTo>
                    <a:pt x="332" y="703"/>
                  </a:lnTo>
                  <a:lnTo>
                    <a:pt x="331" y="703"/>
                  </a:lnTo>
                  <a:lnTo>
                    <a:pt x="331" y="703"/>
                  </a:lnTo>
                  <a:lnTo>
                    <a:pt x="331" y="703"/>
                  </a:lnTo>
                  <a:lnTo>
                    <a:pt x="332" y="703"/>
                  </a:lnTo>
                  <a:lnTo>
                    <a:pt x="333" y="703"/>
                  </a:lnTo>
                  <a:lnTo>
                    <a:pt x="345" y="692"/>
                  </a:lnTo>
                  <a:lnTo>
                    <a:pt x="347" y="691"/>
                  </a:lnTo>
                  <a:lnTo>
                    <a:pt x="351" y="688"/>
                  </a:lnTo>
                  <a:lnTo>
                    <a:pt x="352" y="686"/>
                  </a:lnTo>
                  <a:lnTo>
                    <a:pt x="352" y="686"/>
                  </a:lnTo>
                  <a:lnTo>
                    <a:pt x="359" y="680"/>
                  </a:lnTo>
                  <a:lnTo>
                    <a:pt x="359" y="680"/>
                  </a:lnTo>
                  <a:lnTo>
                    <a:pt x="362" y="676"/>
                  </a:lnTo>
                  <a:lnTo>
                    <a:pt x="362" y="675"/>
                  </a:lnTo>
                  <a:lnTo>
                    <a:pt x="362" y="674"/>
                  </a:lnTo>
                  <a:lnTo>
                    <a:pt x="364" y="673"/>
                  </a:lnTo>
                  <a:lnTo>
                    <a:pt x="365" y="672"/>
                  </a:lnTo>
                  <a:lnTo>
                    <a:pt x="365" y="672"/>
                  </a:lnTo>
                  <a:lnTo>
                    <a:pt x="365" y="672"/>
                  </a:lnTo>
                  <a:lnTo>
                    <a:pt x="365" y="671"/>
                  </a:lnTo>
                  <a:lnTo>
                    <a:pt x="371" y="660"/>
                  </a:lnTo>
                  <a:lnTo>
                    <a:pt x="371" y="659"/>
                  </a:lnTo>
                  <a:lnTo>
                    <a:pt x="371" y="658"/>
                  </a:lnTo>
                  <a:lnTo>
                    <a:pt x="373" y="657"/>
                  </a:lnTo>
                  <a:lnTo>
                    <a:pt x="373" y="657"/>
                  </a:lnTo>
                  <a:lnTo>
                    <a:pt x="375" y="653"/>
                  </a:lnTo>
                  <a:lnTo>
                    <a:pt x="376" y="652"/>
                  </a:lnTo>
                  <a:lnTo>
                    <a:pt x="376" y="651"/>
                  </a:lnTo>
                  <a:lnTo>
                    <a:pt x="376" y="651"/>
                  </a:lnTo>
                  <a:lnTo>
                    <a:pt x="376" y="651"/>
                  </a:lnTo>
                  <a:lnTo>
                    <a:pt x="376" y="645"/>
                  </a:lnTo>
                  <a:lnTo>
                    <a:pt x="376" y="645"/>
                  </a:lnTo>
                  <a:lnTo>
                    <a:pt x="377" y="645"/>
                  </a:lnTo>
                  <a:lnTo>
                    <a:pt x="378" y="645"/>
                  </a:lnTo>
                  <a:lnTo>
                    <a:pt x="379" y="645"/>
                  </a:lnTo>
                  <a:lnTo>
                    <a:pt x="379" y="645"/>
                  </a:lnTo>
                  <a:lnTo>
                    <a:pt x="379" y="645"/>
                  </a:lnTo>
                  <a:lnTo>
                    <a:pt x="379" y="645"/>
                  </a:lnTo>
                  <a:lnTo>
                    <a:pt x="378" y="644"/>
                  </a:lnTo>
                  <a:lnTo>
                    <a:pt x="378" y="644"/>
                  </a:lnTo>
                  <a:lnTo>
                    <a:pt x="378" y="644"/>
                  </a:lnTo>
                  <a:lnTo>
                    <a:pt x="378" y="645"/>
                  </a:lnTo>
                  <a:lnTo>
                    <a:pt x="377" y="645"/>
                  </a:lnTo>
                  <a:lnTo>
                    <a:pt x="377" y="644"/>
                  </a:lnTo>
                  <a:lnTo>
                    <a:pt x="378" y="644"/>
                  </a:lnTo>
                  <a:lnTo>
                    <a:pt x="378" y="644"/>
                  </a:lnTo>
                  <a:lnTo>
                    <a:pt x="378" y="643"/>
                  </a:lnTo>
                  <a:lnTo>
                    <a:pt x="378" y="642"/>
                  </a:lnTo>
                  <a:lnTo>
                    <a:pt x="378" y="641"/>
                  </a:lnTo>
                  <a:lnTo>
                    <a:pt x="378" y="641"/>
                  </a:lnTo>
                  <a:lnTo>
                    <a:pt x="377" y="641"/>
                  </a:lnTo>
                  <a:lnTo>
                    <a:pt x="377" y="640"/>
                  </a:lnTo>
                  <a:lnTo>
                    <a:pt x="378" y="639"/>
                  </a:lnTo>
                  <a:lnTo>
                    <a:pt x="378" y="638"/>
                  </a:lnTo>
                  <a:lnTo>
                    <a:pt x="378" y="637"/>
                  </a:lnTo>
                  <a:lnTo>
                    <a:pt x="379" y="637"/>
                  </a:lnTo>
                  <a:lnTo>
                    <a:pt x="378" y="637"/>
                  </a:lnTo>
                  <a:lnTo>
                    <a:pt x="377" y="637"/>
                  </a:lnTo>
                  <a:lnTo>
                    <a:pt x="376" y="637"/>
                  </a:lnTo>
                  <a:lnTo>
                    <a:pt x="376" y="637"/>
                  </a:lnTo>
                  <a:lnTo>
                    <a:pt x="375" y="637"/>
                  </a:lnTo>
                  <a:lnTo>
                    <a:pt x="374" y="637"/>
                  </a:lnTo>
                  <a:lnTo>
                    <a:pt x="373" y="638"/>
                  </a:lnTo>
                  <a:lnTo>
                    <a:pt x="369" y="639"/>
                  </a:lnTo>
                  <a:lnTo>
                    <a:pt x="369" y="639"/>
                  </a:lnTo>
                  <a:lnTo>
                    <a:pt x="368" y="639"/>
                  </a:lnTo>
                  <a:lnTo>
                    <a:pt x="365" y="640"/>
                  </a:lnTo>
                  <a:lnTo>
                    <a:pt x="364" y="640"/>
                  </a:lnTo>
                  <a:lnTo>
                    <a:pt x="362" y="641"/>
                  </a:lnTo>
                  <a:lnTo>
                    <a:pt x="359" y="641"/>
                  </a:lnTo>
                  <a:lnTo>
                    <a:pt x="358" y="641"/>
                  </a:lnTo>
                  <a:lnTo>
                    <a:pt x="357" y="641"/>
                  </a:lnTo>
                  <a:lnTo>
                    <a:pt x="356" y="641"/>
                  </a:lnTo>
                  <a:lnTo>
                    <a:pt x="356" y="642"/>
                  </a:lnTo>
                  <a:lnTo>
                    <a:pt x="354" y="642"/>
                  </a:lnTo>
                  <a:lnTo>
                    <a:pt x="354" y="643"/>
                  </a:lnTo>
                  <a:lnTo>
                    <a:pt x="352" y="643"/>
                  </a:lnTo>
                  <a:lnTo>
                    <a:pt x="351" y="643"/>
                  </a:lnTo>
                  <a:lnTo>
                    <a:pt x="350" y="643"/>
                  </a:lnTo>
                  <a:lnTo>
                    <a:pt x="350" y="642"/>
                  </a:lnTo>
                  <a:lnTo>
                    <a:pt x="349" y="642"/>
                  </a:lnTo>
                  <a:lnTo>
                    <a:pt x="349" y="642"/>
                  </a:lnTo>
                  <a:lnTo>
                    <a:pt x="348" y="642"/>
                  </a:lnTo>
                  <a:lnTo>
                    <a:pt x="348" y="642"/>
                  </a:lnTo>
                  <a:lnTo>
                    <a:pt x="348" y="643"/>
                  </a:lnTo>
                  <a:lnTo>
                    <a:pt x="344" y="644"/>
                  </a:lnTo>
                  <a:lnTo>
                    <a:pt x="342" y="644"/>
                  </a:lnTo>
                  <a:lnTo>
                    <a:pt x="341" y="644"/>
                  </a:lnTo>
                  <a:lnTo>
                    <a:pt x="340" y="644"/>
                  </a:lnTo>
                  <a:lnTo>
                    <a:pt x="340" y="644"/>
                  </a:lnTo>
                  <a:lnTo>
                    <a:pt x="336" y="639"/>
                  </a:lnTo>
                  <a:lnTo>
                    <a:pt x="335" y="639"/>
                  </a:lnTo>
                  <a:lnTo>
                    <a:pt x="335" y="639"/>
                  </a:lnTo>
                  <a:lnTo>
                    <a:pt x="335" y="638"/>
                  </a:lnTo>
                  <a:lnTo>
                    <a:pt x="334" y="638"/>
                  </a:lnTo>
                  <a:lnTo>
                    <a:pt x="334" y="638"/>
                  </a:lnTo>
                  <a:lnTo>
                    <a:pt x="333" y="638"/>
                  </a:lnTo>
                  <a:lnTo>
                    <a:pt x="333" y="638"/>
                  </a:lnTo>
                  <a:lnTo>
                    <a:pt x="332" y="638"/>
                  </a:lnTo>
                  <a:lnTo>
                    <a:pt x="332" y="639"/>
                  </a:lnTo>
                  <a:lnTo>
                    <a:pt x="332" y="639"/>
                  </a:lnTo>
                  <a:lnTo>
                    <a:pt x="331" y="639"/>
                  </a:lnTo>
                  <a:lnTo>
                    <a:pt x="331" y="638"/>
                  </a:lnTo>
                  <a:lnTo>
                    <a:pt x="331" y="638"/>
                  </a:lnTo>
                  <a:lnTo>
                    <a:pt x="332" y="638"/>
                  </a:lnTo>
                  <a:lnTo>
                    <a:pt x="332" y="638"/>
                  </a:lnTo>
                  <a:lnTo>
                    <a:pt x="332" y="638"/>
                  </a:lnTo>
                  <a:lnTo>
                    <a:pt x="333" y="637"/>
                  </a:lnTo>
                  <a:lnTo>
                    <a:pt x="333" y="637"/>
                  </a:lnTo>
                  <a:lnTo>
                    <a:pt x="333" y="637"/>
                  </a:lnTo>
                  <a:lnTo>
                    <a:pt x="333" y="637"/>
                  </a:lnTo>
                  <a:lnTo>
                    <a:pt x="335" y="636"/>
                  </a:lnTo>
                  <a:lnTo>
                    <a:pt x="336" y="636"/>
                  </a:lnTo>
                  <a:lnTo>
                    <a:pt x="336" y="635"/>
                  </a:lnTo>
                  <a:lnTo>
                    <a:pt x="335" y="633"/>
                  </a:lnTo>
                  <a:lnTo>
                    <a:pt x="335" y="633"/>
                  </a:lnTo>
                  <a:lnTo>
                    <a:pt x="334" y="632"/>
                  </a:lnTo>
                  <a:lnTo>
                    <a:pt x="333" y="632"/>
                  </a:lnTo>
                  <a:lnTo>
                    <a:pt x="333" y="631"/>
                  </a:lnTo>
                  <a:lnTo>
                    <a:pt x="333" y="630"/>
                  </a:lnTo>
                  <a:lnTo>
                    <a:pt x="333" y="631"/>
                  </a:lnTo>
                  <a:lnTo>
                    <a:pt x="332" y="630"/>
                  </a:lnTo>
                  <a:lnTo>
                    <a:pt x="332" y="630"/>
                  </a:lnTo>
                  <a:lnTo>
                    <a:pt x="332" y="630"/>
                  </a:lnTo>
                  <a:lnTo>
                    <a:pt x="332" y="630"/>
                  </a:lnTo>
                  <a:lnTo>
                    <a:pt x="330" y="630"/>
                  </a:lnTo>
                  <a:lnTo>
                    <a:pt x="330" y="629"/>
                  </a:lnTo>
                  <a:lnTo>
                    <a:pt x="329" y="628"/>
                  </a:lnTo>
                  <a:lnTo>
                    <a:pt x="329" y="627"/>
                  </a:lnTo>
                  <a:lnTo>
                    <a:pt x="329" y="627"/>
                  </a:lnTo>
                  <a:lnTo>
                    <a:pt x="329" y="627"/>
                  </a:lnTo>
                  <a:lnTo>
                    <a:pt x="328" y="626"/>
                  </a:lnTo>
                  <a:lnTo>
                    <a:pt x="328" y="626"/>
                  </a:lnTo>
                  <a:lnTo>
                    <a:pt x="328" y="626"/>
                  </a:lnTo>
                  <a:lnTo>
                    <a:pt x="327" y="626"/>
                  </a:lnTo>
                  <a:lnTo>
                    <a:pt x="326" y="625"/>
                  </a:lnTo>
                  <a:lnTo>
                    <a:pt x="326" y="625"/>
                  </a:lnTo>
                  <a:lnTo>
                    <a:pt x="326" y="625"/>
                  </a:lnTo>
                  <a:lnTo>
                    <a:pt x="326" y="625"/>
                  </a:lnTo>
                  <a:lnTo>
                    <a:pt x="324" y="622"/>
                  </a:lnTo>
                  <a:lnTo>
                    <a:pt x="323" y="621"/>
                  </a:lnTo>
                  <a:lnTo>
                    <a:pt x="322" y="621"/>
                  </a:lnTo>
                  <a:lnTo>
                    <a:pt x="322" y="621"/>
                  </a:lnTo>
                  <a:lnTo>
                    <a:pt x="321" y="620"/>
                  </a:lnTo>
                  <a:lnTo>
                    <a:pt x="321" y="620"/>
                  </a:lnTo>
                  <a:lnTo>
                    <a:pt x="320" y="619"/>
                  </a:lnTo>
                  <a:lnTo>
                    <a:pt x="320" y="619"/>
                  </a:lnTo>
                  <a:lnTo>
                    <a:pt x="319" y="619"/>
                  </a:lnTo>
                  <a:lnTo>
                    <a:pt x="319" y="619"/>
                  </a:lnTo>
                  <a:lnTo>
                    <a:pt x="318" y="619"/>
                  </a:lnTo>
                  <a:lnTo>
                    <a:pt x="318" y="619"/>
                  </a:lnTo>
                  <a:lnTo>
                    <a:pt x="318" y="619"/>
                  </a:lnTo>
                  <a:lnTo>
                    <a:pt x="318" y="619"/>
                  </a:lnTo>
                  <a:lnTo>
                    <a:pt x="317" y="618"/>
                  </a:lnTo>
                  <a:lnTo>
                    <a:pt x="317" y="618"/>
                  </a:lnTo>
                  <a:lnTo>
                    <a:pt x="317" y="617"/>
                  </a:lnTo>
                  <a:lnTo>
                    <a:pt x="317" y="617"/>
                  </a:lnTo>
                  <a:lnTo>
                    <a:pt x="317" y="616"/>
                  </a:lnTo>
                  <a:lnTo>
                    <a:pt x="316" y="616"/>
                  </a:lnTo>
                  <a:lnTo>
                    <a:pt x="316" y="616"/>
                  </a:lnTo>
                  <a:lnTo>
                    <a:pt x="315" y="616"/>
                  </a:lnTo>
                  <a:lnTo>
                    <a:pt x="315" y="617"/>
                  </a:lnTo>
                  <a:lnTo>
                    <a:pt x="316" y="618"/>
                  </a:lnTo>
                  <a:lnTo>
                    <a:pt x="316" y="618"/>
                  </a:lnTo>
                  <a:lnTo>
                    <a:pt x="315" y="618"/>
                  </a:lnTo>
                  <a:lnTo>
                    <a:pt x="315" y="618"/>
                  </a:lnTo>
                  <a:lnTo>
                    <a:pt x="315" y="618"/>
                  </a:lnTo>
                  <a:lnTo>
                    <a:pt x="315" y="617"/>
                  </a:lnTo>
                  <a:lnTo>
                    <a:pt x="315" y="617"/>
                  </a:lnTo>
                  <a:lnTo>
                    <a:pt x="315" y="615"/>
                  </a:lnTo>
                  <a:lnTo>
                    <a:pt x="315" y="615"/>
                  </a:lnTo>
                  <a:lnTo>
                    <a:pt x="314" y="615"/>
                  </a:lnTo>
                  <a:lnTo>
                    <a:pt x="314" y="615"/>
                  </a:lnTo>
                  <a:lnTo>
                    <a:pt x="314" y="615"/>
                  </a:lnTo>
                  <a:lnTo>
                    <a:pt x="314" y="615"/>
                  </a:lnTo>
                  <a:lnTo>
                    <a:pt x="314" y="614"/>
                  </a:lnTo>
                  <a:lnTo>
                    <a:pt x="312" y="613"/>
                  </a:lnTo>
                  <a:lnTo>
                    <a:pt x="311" y="604"/>
                  </a:lnTo>
                  <a:lnTo>
                    <a:pt x="309" y="601"/>
                  </a:lnTo>
                  <a:lnTo>
                    <a:pt x="308" y="601"/>
                  </a:lnTo>
                  <a:lnTo>
                    <a:pt x="308" y="601"/>
                  </a:lnTo>
                  <a:lnTo>
                    <a:pt x="307" y="601"/>
                  </a:lnTo>
                  <a:lnTo>
                    <a:pt x="307" y="600"/>
                  </a:lnTo>
                  <a:lnTo>
                    <a:pt x="307" y="600"/>
                  </a:lnTo>
                  <a:lnTo>
                    <a:pt x="306" y="599"/>
                  </a:lnTo>
                  <a:lnTo>
                    <a:pt x="306" y="598"/>
                  </a:lnTo>
                  <a:lnTo>
                    <a:pt x="303" y="597"/>
                  </a:lnTo>
                  <a:lnTo>
                    <a:pt x="302" y="597"/>
                  </a:lnTo>
                  <a:lnTo>
                    <a:pt x="301" y="583"/>
                  </a:lnTo>
                  <a:lnTo>
                    <a:pt x="301" y="583"/>
                  </a:lnTo>
                  <a:lnTo>
                    <a:pt x="301" y="583"/>
                  </a:lnTo>
                  <a:lnTo>
                    <a:pt x="300" y="581"/>
                  </a:lnTo>
                  <a:lnTo>
                    <a:pt x="300" y="579"/>
                  </a:lnTo>
                  <a:lnTo>
                    <a:pt x="298" y="577"/>
                  </a:lnTo>
                  <a:lnTo>
                    <a:pt x="297" y="576"/>
                  </a:lnTo>
                  <a:lnTo>
                    <a:pt x="296" y="575"/>
                  </a:lnTo>
                  <a:lnTo>
                    <a:pt x="293" y="574"/>
                  </a:lnTo>
                  <a:lnTo>
                    <a:pt x="293" y="572"/>
                  </a:lnTo>
                  <a:lnTo>
                    <a:pt x="292" y="571"/>
                  </a:lnTo>
                  <a:lnTo>
                    <a:pt x="292" y="568"/>
                  </a:lnTo>
                  <a:lnTo>
                    <a:pt x="292" y="567"/>
                  </a:lnTo>
                  <a:lnTo>
                    <a:pt x="292" y="567"/>
                  </a:lnTo>
                  <a:lnTo>
                    <a:pt x="292" y="567"/>
                  </a:lnTo>
                  <a:lnTo>
                    <a:pt x="293" y="567"/>
                  </a:lnTo>
                  <a:lnTo>
                    <a:pt x="293" y="567"/>
                  </a:lnTo>
                  <a:lnTo>
                    <a:pt x="293" y="566"/>
                  </a:lnTo>
                  <a:lnTo>
                    <a:pt x="293" y="566"/>
                  </a:lnTo>
                  <a:lnTo>
                    <a:pt x="290" y="564"/>
                  </a:lnTo>
                  <a:lnTo>
                    <a:pt x="281" y="545"/>
                  </a:lnTo>
                  <a:lnTo>
                    <a:pt x="281" y="542"/>
                  </a:lnTo>
                  <a:lnTo>
                    <a:pt x="280" y="542"/>
                  </a:lnTo>
                  <a:lnTo>
                    <a:pt x="278" y="539"/>
                  </a:lnTo>
                  <a:lnTo>
                    <a:pt x="276" y="535"/>
                  </a:lnTo>
                  <a:lnTo>
                    <a:pt x="276" y="535"/>
                  </a:lnTo>
                  <a:lnTo>
                    <a:pt x="276" y="533"/>
                  </a:lnTo>
                  <a:lnTo>
                    <a:pt x="275" y="532"/>
                  </a:lnTo>
                  <a:lnTo>
                    <a:pt x="275" y="532"/>
                  </a:lnTo>
                  <a:lnTo>
                    <a:pt x="275" y="531"/>
                  </a:lnTo>
                  <a:lnTo>
                    <a:pt x="275" y="531"/>
                  </a:lnTo>
                  <a:lnTo>
                    <a:pt x="275" y="530"/>
                  </a:lnTo>
                  <a:lnTo>
                    <a:pt x="276" y="529"/>
                  </a:lnTo>
                  <a:lnTo>
                    <a:pt x="276" y="530"/>
                  </a:lnTo>
                  <a:lnTo>
                    <a:pt x="276" y="530"/>
                  </a:lnTo>
                  <a:lnTo>
                    <a:pt x="276" y="531"/>
                  </a:lnTo>
                  <a:lnTo>
                    <a:pt x="277" y="532"/>
                  </a:lnTo>
                  <a:lnTo>
                    <a:pt x="279" y="537"/>
                  </a:lnTo>
                  <a:lnTo>
                    <a:pt x="279" y="538"/>
                  </a:lnTo>
                  <a:lnTo>
                    <a:pt x="284" y="543"/>
                  </a:lnTo>
                  <a:lnTo>
                    <a:pt x="285" y="543"/>
                  </a:lnTo>
                  <a:lnTo>
                    <a:pt x="286" y="543"/>
                  </a:lnTo>
                  <a:lnTo>
                    <a:pt x="286" y="542"/>
                  </a:lnTo>
                  <a:lnTo>
                    <a:pt x="286" y="542"/>
                  </a:lnTo>
                  <a:lnTo>
                    <a:pt x="286" y="541"/>
                  </a:lnTo>
                  <a:lnTo>
                    <a:pt x="289" y="534"/>
                  </a:lnTo>
                  <a:lnTo>
                    <a:pt x="289" y="534"/>
                  </a:lnTo>
                  <a:lnTo>
                    <a:pt x="289" y="533"/>
                  </a:lnTo>
                  <a:lnTo>
                    <a:pt x="289" y="534"/>
                  </a:lnTo>
                  <a:lnTo>
                    <a:pt x="295" y="535"/>
                  </a:lnTo>
                  <a:lnTo>
                    <a:pt x="289" y="534"/>
                  </a:lnTo>
                  <a:lnTo>
                    <a:pt x="289" y="533"/>
                  </a:lnTo>
                  <a:lnTo>
                    <a:pt x="289" y="535"/>
                  </a:lnTo>
                  <a:lnTo>
                    <a:pt x="289" y="535"/>
                  </a:lnTo>
                  <a:lnTo>
                    <a:pt x="288" y="539"/>
                  </a:lnTo>
                  <a:lnTo>
                    <a:pt x="287" y="542"/>
                  </a:lnTo>
                  <a:lnTo>
                    <a:pt x="287" y="541"/>
                  </a:lnTo>
                  <a:lnTo>
                    <a:pt x="288" y="541"/>
                  </a:lnTo>
                  <a:lnTo>
                    <a:pt x="288" y="541"/>
                  </a:lnTo>
                  <a:lnTo>
                    <a:pt x="289" y="541"/>
                  </a:lnTo>
                  <a:lnTo>
                    <a:pt x="290" y="542"/>
                  </a:lnTo>
                  <a:lnTo>
                    <a:pt x="293" y="547"/>
                  </a:lnTo>
                  <a:lnTo>
                    <a:pt x="293" y="547"/>
                  </a:lnTo>
                  <a:lnTo>
                    <a:pt x="294" y="549"/>
                  </a:lnTo>
                  <a:lnTo>
                    <a:pt x="295" y="550"/>
                  </a:lnTo>
                  <a:lnTo>
                    <a:pt x="296" y="550"/>
                  </a:lnTo>
                  <a:lnTo>
                    <a:pt x="296" y="553"/>
                  </a:lnTo>
                  <a:lnTo>
                    <a:pt x="298" y="554"/>
                  </a:lnTo>
                  <a:lnTo>
                    <a:pt x="298" y="555"/>
                  </a:lnTo>
                  <a:lnTo>
                    <a:pt x="298" y="556"/>
                  </a:lnTo>
                  <a:lnTo>
                    <a:pt x="299" y="556"/>
                  </a:lnTo>
                  <a:lnTo>
                    <a:pt x="301" y="561"/>
                  </a:lnTo>
                  <a:lnTo>
                    <a:pt x="301" y="561"/>
                  </a:lnTo>
                  <a:lnTo>
                    <a:pt x="301" y="562"/>
                  </a:lnTo>
                  <a:lnTo>
                    <a:pt x="302" y="564"/>
                  </a:lnTo>
                  <a:lnTo>
                    <a:pt x="303" y="564"/>
                  </a:lnTo>
                  <a:lnTo>
                    <a:pt x="303" y="564"/>
                  </a:lnTo>
                  <a:lnTo>
                    <a:pt x="304" y="564"/>
                  </a:lnTo>
                  <a:lnTo>
                    <a:pt x="304" y="564"/>
                  </a:lnTo>
                  <a:lnTo>
                    <a:pt x="305" y="564"/>
                  </a:lnTo>
                  <a:lnTo>
                    <a:pt x="305" y="565"/>
                  </a:lnTo>
                  <a:lnTo>
                    <a:pt x="305" y="565"/>
                  </a:lnTo>
                  <a:lnTo>
                    <a:pt x="307" y="568"/>
                  </a:lnTo>
                  <a:lnTo>
                    <a:pt x="311" y="573"/>
                  </a:lnTo>
                  <a:lnTo>
                    <a:pt x="311" y="574"/>
                  </a:lnTo>
                  <a:lnTo>
                    <a:pt x="311" y="576"/>
                  </a:lnTo>
                  <a:lnTo>
                    <a:pt x="311" y="578"/>
                  </a:lnTo>
                  <a:lnTo>
                    <a:pt x="311" y="579"/>
                  </a:lnTo>
                  <a:lnTo>
                    <a:pt x="311" y="579"/>
                  </a:lnTo>
                  <a:lnTo>
                    <a:pt x="311" y="579"/>
                  </a:lnTo>
                  <a:lnTo>
                    <a:pt x="313" y="586"/>
                  </a:lnTo>
                  <a:lnTo>
                    <a:pt x="315" y="587"/>
                  </a:lnTo>
                  <a:lnTo>
                    <a:pt x="316" y="588"/>
                  </a:lnTo>
                  <a:lnTo>
                    <a:pt x="317" y="588"/>
                  </a:lnTo>
                  <a:lnTo>
                    <a:pt x="319" y="590"/>
                  </a:lnTo>
                  <a:lnTo>
                    <a:pt x="322" y="595"/>
                  </a:lnTo>
                  <a:lnTo>
                    <a:pt x="322" y="596"/>
                  </a:lnTo>
                  <a:lnTo>
                    <a:pt x="323" y="597"/>
                  </a:lnTo>
                  <a:lnTo>
                    <a:pt x="324" y="598"/>
                  </a:lnTo>
                  <a:lnTo>
                    <a:pt x="326" y="602"/>
                  </a:lnTo>
                  <a:lnTo>
                    <a:pt x="327" y="603"/>
                  </a:lnTo>
                  <a:lnTo>
                    <a:pt x="329" y="604"/>
                  </a:lnTo>
                  <a:lnTo>
                    <a:pt x="329" y="606"/>
                  </a:lnTo>
                  <a:lnTo>
                    <a:pt x="330" y="607"/>
                  </a:lnTo>
                  <a:lnTo>
                    <a:pt x="330" y="607"/>
                  </a:lnTo>
                  <a:lnTo>
                    <a:pt x="332" y="609"/>
                  </a:lnTo>
                  <a:lnTo>
                    <a:pt x="332" y="610"/>
                  </a:lnTo>
                  <a:lnTo>
                    <a:pt x="332" y="611"/>
                  </a:lnTo>
                  <a:lnTo>
                    <a:pt x="332" y="611"/>
                  </a:lnTo>
                  <a:lnTo>
                    <a:pt x="332" y="611"/>
                  </a:lnTo>
                  <a:lnTo>
                    <a:pt x="332" y="614"/>
                  </a:lnTo>
                  <a:lnTo>
                    <a:pt x="332" y="614"/>
                  </a:lnTo>
                  <a:lnTo>
                    <a:pt x="332" y="615"/>
                  </a:lnTo>
                  <a:lnTo>
                    <a:pt x="332" y="615"/>
                  </a:lnTo>
                  <a:lnTo>
                    <a:pt x="332" y="616"/>
                  </a:lnTo>
                  <a:lnTo>
                    <a:pt x="332" y="616"/>
                  </a:lnTo>
                  <a:lnTo>
                    <a:pt x="332" y="617"/>
                  </a:lnTo>
                  <a:lnTo>
                    <a:pt x="332" y="617"/>
                  </a:lnTo>
                  <a:lnTo>
                    <a:pt x="331" y="617"/>
                  </a:lnTo>
                  <a:lnTo>
                    <a:pt x="332" y="617"/>
                  </a:lnTo>
                  <a:lnTo>
                    <a:pt x="333" y="619"/>
                  </a:lnTo>
                  <a:lnTo>
                    <a:pt x="334" y="625"/>
                  </a:lnTo>
                  <a:lnTo>
                    <a:pt x="334" y="626"/>
                  </a:lnTo>
                  <a:lnTo>
                    <a:pt x="335" y="629"/>
                  </a:lnTo>
                  <a:lnTo>
                    <a:pt x="336" y="630"/>
                  </a:lnTo>
                  <a:lnTo>
                    <a:pt x="336" y="632"/>
                  </a:lnTo>
                  <a:lnTo>
                    <a:pt x="337" y="632"/>
                  </a:lnTo>
                  <a:lnTo>
                    <a:pt x="338" y="632"/>
                  </a:lnTo>
                  <a:lnTo>
                    <a:pt x="339" y="632"/>
                  </a:lnTo>
                  <a:lnTo>
                    <a:pt x="340" y="632"/>
                  </a:lnTo>
                  <a:lnTo>
                    <a:pt x="341" y="632"/>
                  </a:lnTo>
                  <a:lnTo>
                    <a:pt x="344" y="632"/>
                  </a:lnTo>
                  <a:lnTo>
                    <a:pt x="347" y="630"/>
                  </a:lnTo>
                  <a:lnTo>
                    <a:pt x="347" y="629"/>
                  </a:lnTo>
                  <a:lnTo>
                    <a:pt x="349" y="628"/>
                  </a:lnTo>
                  <a:lnTo>
                    <a:pt x="352" y="628"/>
                  </a:lnTo>
                  <a:lnTo>
                    <a:pt x="353" y="628"/>
                  </a:lnTo>
                  <a:lnTo>
                    <a:pt x="354" y="628"/>
                  </a:lnTo>
                  <a:lnTo>
                    <a:pt x="358" y="626"/>
                  </a:lnTo>
                  <a:lnTo>
                    <a:pt x="358" y="626"/>
                  </a:lnTo>
                  <a:lnTo>
                    <a:pt x="360" y="625"/>
                  </a:lnTo>
                  <a:lnTo>
                    <a:pt x="364" y="625"/>
                  </a:lnTo>
                  <a:lnTo>
                    <a:pt x="364" y="625"/>
                  </a:lnTo>
                  <a:lnTo>
                    <a:pt x="366" y="623"/>
                  </a:lnTo>
                  <a:lnTo>
                    <a:pt x="367" y="622"/>
                  </a:lnTo>
                  <a:lnTo>
                    <a:pt x="380" y="617"/>
                  </a:lnTo>
                  <a:lnTo>
                    <a:pt x="381" y="616"/>
                  </a:lnTo>
                  <a:lnTo>
                    <a:pt x="383" y="615"/>
                  </a:lnTo>
                  <a:lnTo>
                    <a:pt x="384" y="615"/>
                  </a:lnTo>
                  <a:lnTo>
                    <a:pt x="384" y="615"/>
                  </a:lnTo>
                  <a:lnTo>
                    <a:pt x="384" y="615"/>
                  </a:lnTo>
                  <a:lnTo>
                    <a:pt x="384" y="615"/>
                  </a:lnTo>
                  <a:lnTo>
                    <a:pt x="384" y="614"/>
                  </a:lnTo>
                  <a:lnTo>
                    <a:pt x="385" y="612"/>
                  </a:lnTo>
                  <a:lnTo>
                    <a:pt x="386" y="612"/>
                  </a:lnTo>
                  <a:lnTo>
                    <a:pt x="388" y="610"/>
                  </a:lnTo>
                  <a:lnTo>
                    <a:pt x="394" y="608"/>
                  </a:lnTo>
                  <a:lnTo>
                    <a:pt x="398" y="608"/>
                  </a:lnTo>
                  <a:lnTo>
                    <a:pt x="398" y="608"/>
                  </a:lnTo>
                  <a:lnTo>
                    <a:pt x="399" y="608"/>
                  </a:lnTo>
                  <a:lnTo>
                    <a:pt x="400" y="607"/>
                  </a:lnTo>
                  <a:lnTo>
                    <a:pt x="401" y="606"/>
                  </a:lnTo>
                  <a:lnTo>
                    <a:pt x="401" y="604"/>
                  </a:lnTo>
                  <a:lnTo>
                    <a:pt x="402" y="603"/>
                  </a:lnTo>
                  <a:lnTo>
                    <a:pt x="406" y="602"/>
                  </a:lnTo>
                  <a:lnTo>
                    <a:pt x="407" y="602"/>
                  </a:lnTo>
                  <a:lnTo>
                    <a:pt x="408" y="601"/>
                  </a:lnTo>
                  <a:lnTo>
                    <a:pt x="409" y="598"/>
                  </a:lnTo>
                  <a:lnTo>
                    <a:pt x="409" y="597"/>
                  </a:lnTo>
                  <a:lnTo>
                    <a:pt x="410" y="597"/>
                  </a:lnTo>
                  <a:lnTo>
                    <a:pt x="411" y="597"/>
                  </a:lnTo>
                  <a:lnTo>
                    <a:pt x="411" y="596"/>
                  </a:lnTo>
                  <a:lnTo>
                    <a:pt x="412" y="596"/>
                  </a:lnTo>
                  <a:lnTo>
                    <a:pt x="414" y="596"/>
                  </a:lnTo>
                  <a:lnTo>
                    <a:pt x="415" y="596"/>
                  </a:lnTo>
                  <a:lnTo>
                    <a:pt x="415" y="595"/>
                  </a:lnTo>
                  <a:lnTo>
                    <a:pt x="415" y="594"/>
                  </a:lnTo>
                  <a:lnTo>
                    <a:pt x="414" y="593"/>
                  </a:lnTo>
                  <a:lnTo>
                    <a:pt x="414" y="592"/>
                  </a:lnTo>
                  <a:lnTo>
                    <a:pt x="414" y="590"/>
                  </a:lnTo>
                  <a:lnTo>
                    <a:pt x="414" y="590"/>
                  </a:lnTo>
                  <a:lnTo>
                    <a:pt x="416" y="587"/>
                  </a:lnTo>
                  <a:lnTo>
                    <a:pt x="417" y="586"/>
                  </a:lnTo>
                  <a:lnTo>
                    <a:pt x="417" y="587"/>
                  </a:lnTo>
                  <a:lnTo>
                    <a:pt x="417" y="587"/>
                  </a:lnTo>
                  <a:lnTo>
                    <a:pt x="417" y="588"/>
                  </a:lnTo>
                  <a:lnTo>
                    <a:pt x="418" y="588"/>
                  </a:lnTo>
                  <a:lnTo>
                    <a:pt x="419" y="587"/>
                  </a:lnTo>
                  <a:lnTo>
                    <a:pt x="421" y="583"/>
                  </a:lnTo>
                  <a:lnTo>
                    <a:pt x="423" y="582"/>
                  </a:lnTo>
                  <a:lnTo>
                    <a:pt x="425" y="578"/>
                  </a:lnTo>
                  <a:lnTo>
                    <a:pt x="426" y="575"/>
                  </a:lnTo>
                  <a:lnTo>
                    <a:pt x="425" y="575"/>
                  </a:lnTo>
                  <a:lnTo>
                    <a:pt x="425" y="575"/>
                  </a:lnTo>
                  <a:lnTo>
                    <a:pt x="425" y="575"/>
                  </a:lnTo>
                  <a:lnTo>
                    <a:pt x="423" y="575"/>
                  </a:lnTo>
                  <a:lnTo>
                    <a:pt x="423" y="574"/>
                  </a:lnTo>
                  <a:lnTo>
                    <a:pt x="422" y="572"/>
                  </a:lnTo>
                  <a:lnTo>
                    <a:pt x="421" y="572"/>
                  </a:lnTo>
                  <a:lnTo>
                    <a:pt x="421" y="571"/>
                  </a:lnTo>
                  <a:lnTo>
                    <a:pt x="420" y="569"/>
                  </a:lnTo>
                  <a:lnTo>
                    <a:pt x="419" y="568"/>
                  </a:lnTo>
                  <a:lnTo>
                    <a:pt x="418" y="568"/>
                  </a:lnTo>
                  <a:lnTo>
                    <a:pt x="416" y="568"/>
                  </a:lnTo>
                  <a:lnTo>
                    <a:pt x="414" y="568"/>
                  </a:lnTo>
                  <a:lnTo>
                    <a:pt x="412" y="567"/>
                  </a:lnTo>
                  <a:lnTo>
                    <a:pt x="410" y="565"/>
                  </a:lnTo>
                  <a:lnTo>
                    <a:pt x="409" y="565"/>
                  </a:lnTo>
                  <a:lnTo>
                    <a:pt x="408" y="564"/>
                  </a:lnTo>
                  <a:lnTo>
                    <a:pt x="408" y="563"/>
                  </a:lnTo>
                  <a:lnTo>
                    <a:pt x="407" y="562"/>
                  </a:lnTo>
                  <a:lnTo>
                    <a:pt x="406" y="561"/>
                  </a:lnTo>
                  <a:lnTo>
                    <a:pt x="406" y="557"/>
                  </a:lnTo>
                  <a:lnTo>
                    <a:pt x="406" y="557"/>
                  </a:lnTo>
                  <a:lnTo>
                    <a:pt x="406" y="556"/>
                  </a:lnTo>
                  <a:lnTo>
                    <a:pt x="407" y="555"/>
                  </a:lnTo>
                  <a:lnTo>
                    <a:pt x="407" y="554"/>
                  </a:lnTo>
                  <a:lnTo>
                    <a:pt x="407" y="554"/>
                  </a:lnTo>
                  <a:lnTo>
                    <a:pt x="406" y="553"/>
                  </a:lnTo>
                  <a:lnTo>
                    <a:pt x="407" y="553"/>
                  </a:lnTo>
                  <a:lnTo>
                    <a:pt x="407" y="553"/>
                  </a:lnTo>
                  <a:lnTo>
                    <a:pt x="407" y="553"/>
                  </a:lnTo>
                  <a:lnTo>
                    <a:pt x="406" y="553"/>
                  </a:lnTo>
                  <a:lnTo>
                    <a:pt x="405" y="553"/>
                  </a:lnTo>
                  <a:lnTo>
                    <a:pt x="405" y="554"/>
                  </a:lnTo>
                  <a:lnTo>
                    <a:pt x="405" y="555"/>
                  </a:lnTo>
                  <a:lnTo>
                    <a:pt x="404" y="556"/>
                  </a:lnTo>
                  <a:lnTo>
                    <a:pt x="402" y="557"/>
                  </a:lnTo>
                  <a:lnTo>
                    <a:pt x="402" y="557"/>
                  </a:lnTo>
                  <a:lnTo>
                    <a:pt x="402" y="557"/>
                  </a:lnTo>
                  <a:lnTo>
                    <a:pt x="402" y="557"/>
                  </a:lnTo>
                  <a:lnTo>
                    <a:pt x="402" y="558"/>
                  </a:lnTo>
                  <a:lnTo>
                    <a:pt x="402" y="558"/>
                  </a:lnTo>
                  <a:lnTo>
                    <a:pt x="402" y="558"/>
                  </a:lnTo>
                  <a:lnTo>
                    <a:pt x="402" y="558"/>
                  </a:lnTo>
                  <a:lnTo>
                    <a:pt x="401" y="559"/>
                  </a:lnTo>
                  <a:lnTo>
                    <a:pt x="401" y="559"/>
                  </a:lnTo>
                  <a:lnTo>
                    <a:pt x="400" y="560"/>
                  </a:lnTo>
                  <a:lnTo>
                    <a:pt x="399" y="561"/>
                  </a:lnTo>
                  <a:lnTo>
                    <a:pt x="399" y="561"/>
                  </a:lnTo>
                  <a:lnTo>
                    <a:pt x="398" y="561"/>
                  </a:lnTo>
                  <a:lnTo>
                    <a:pt x="398" y="561"/>
                  </a:lnTo>
                  <a:lnTo>
                    <a:pt x="398" y="562"/>
                  </a:lnTo>
                  <a:lnTo>
                    <a:pt x="398" y="562"/>
                  </a:lnTo>
                  <a:lnTo>
                    <a:pt x="397" y="563"/>
                  </a:lnTo>
                  <a:lnTo>
                    <a:pt x="397" y="563"/>
                  </a:lnTo>
                  <a:lnTo>
                    <a:pt x="397" y="563"/>
                  </a:lnTo>
                  <a:lnTo>
                    <a:pt x="397" y="564"/>
                  </a:lnTo>
                  <a:lnTo>
                    <a:pt x="396" y="564"/>
                  </a:lnTo>
                  <a:lnTo>
                    <a:pt x="396" y="564"/>
                  </a:lnTo>
                  <a:lnTo>
                    <a:pt x="396" y="564"/>
                  </a:lnTo>
                  <a:lnTo>
                    <a:pt x="396" y="564"/>
                  </a:lnTo>
                  <a:lnTo>
                    <a:pt x="396" y="564"/>
                  </a:lnTo>
                  <a:lnTo>
                    <a:pt x="395" y="564"/>
                  </a:lnTo>
                  <a:lnTo>
                    <a:pt x="395" y="564"/>
                  </a:lnTo>
                  <a:lnTo>
                    <a:pt x="394" y="565"/>
                  </a:lnTo>
                  <a:lnTo>
                    <a:pt x="394" y="565"/>
                  </a:lnTo>
                  <a:lnTo>
                    <a:pt x="394" y="566"/>
                  </a:lnTo>
                  <a:lnTo>
                    <a:pt x="391" y="566"/>
                  </a:lnTo>
                  <a:lnTo>
                    <a:pt x="390" y="566"/>
                  </a:lnTo>
                  <a:lnTo>
                    <a:pt x="390" y="566"/>
                  </a:lnTo>
                  <a:lnTo>
                    <a:pt x="389" y="565"/>
                  </a:lnTo>
                  <a:lnTo>
                    <a:pt x="387" y="565"/>
                  </a:lnTo>
                  <a:lnTo>
                    <a:pt x="386" y="566"/>
                  </a:lnTo>
                  <a:lnTo>
                    <a:pt x="385" y="566"/>
                  </a:lnTo>
                  <a:lnTo>
                    <a:pt x="384" y="566"/>
                  </a:lnTo>
                  <a:lnTo>
                    <a:pt x="382" y="566"/>
                  </a:lnTo>
                  <a:lnTo>
                    <a:pt x="381" y="566"/>
                  </a:lnTo>
                  <a:lnTo>
                    <a:pt x="381" y="564"/>
                  </a:lnTo>
                  <a:lnTo>
                    <a:pt x="381" y="564"/>
                  </a:lnTo>
                  <a:lnTo>
                    <a:pt x="380" y="565"/>
                  </a:lnTo>
                  <a:lnTo>
                    <a:pt x="380" y="565"/>
                  </a:lnTo>
                  <a:lnTo>
                    <a:pt x="380" y="564"/>
                  </a:lnTo>
                  <a:lnTo>
                    <a:pt x="380" y="564"/>
                  </a:lnTo>
                  <a:lnTo>
                    <a:pt x="380" y="564"/>
                  </a:lnTo>
                  <a:lnTo>
                    <a:pt x="380" y="564"/>
                  </a:lnTo>
                  <a:lnTo>
                    <a:pt x="380" y="563"/>
                  </a:lnTo>
                  <a:lnTo>
                    <a:pt x="380" y="563"/>
                  </a:lnTo>
                  <a:lnTo>
                    <a:pt x="380" y="562"/>
                  </a:lnTo>
                  <a:lnTo>
                    <a:pt x="377" y="563"/>
                  </a:lnTo>
                  <a:lnTo>
                    <a:pt x="380" y="562"/>
                  </a:lnTo>
                  <a:lnTo>
                    <a:pt x="380" y="562"/>
                  </a:lnTo>
                  <a:lnTo>
                    <a:pt x="380" y="561"/>
                  </a:lnTo>
                  <a:lnTo>
                    <a:pt x="380" y="561"/>
                  </a:lnTo>
                  <a:lnTo>
                    <a:pt x="380" y="561"/>
                  </a:lnTo>
                  <a:lnTo>
                    <a:pt x="380" y="559"/>
                  </a:lnTo>
                  <a:lnTo>
                    <a:pt x="380" y="558"/>
                  </a:lnTo>
                  <a:lnTo>
                    <a:pt x="380" y="557"/>
                  </a:lnTo>
                  <a:lnTo>
                    <a:pt x="380" y="557"/>
                  </a:lnTo>
                  <a:lnTo>
                    <a:pt x="380" y="557"/>
                  </a:lnTo>
                  <a:lnTo>
                    <a:pt x="380" y="556"/>
                  </a:lnTo>
                  <a:lnTo>
                    <a:pt x="380" y="555"/>
                  </a:lnTo>
                  <a:lnTo>
                    <a:pt x="380" y="555"/>
                  </a:lnTo>
                  <a:lnTo>
                    <a:pt x="380" y="555"/>
                  </a:lnTo>
                  <a:lnTo>
                    <a:pt x="380" y="554"/>
                  </a:lnTo>
                  <a:lnTo>
                    <a:pt x="380" y="554"/>
                  </a:lnTo>
                  <a:lnTo>
                    <a:pt x="380" y="554"/>
                  </a:lnTo>
                  <a:lnTo>
                    <a:pt x="379" y="553"/>
                  </a:lnTo>
                  <a:lnTo>
                    <a:pt x="378" y="553"/>
                  </a:lnTo>
                  <a:lnTo>
                    <a:pt x="378" y="553"/>
                  </a:lnTo>
                  <a:lnTo>
                    <a:pt x="377" y="554"/>
                  </a:lnTo>
                  <a:lnTo>
                    <a:pt x="376" y="557"/>
                  </a:lnTo>
                  <a:lnTo>
                    <a:pt x="376" y="557"/>
                  </a:lnTo>
                  <a:lnTo>
                    <a:pt x="376" y="558"/>
                  </a:lnTo>
                  <a:lnTo>
                    <a:pt x="376" y="559"/>
                  </a:lnTo>
                  <a:lnTo>
                    <a:pt x="376" y="559"/>
                  </a:lnTo>
                  <a:lnTo>
                    <a:pt x="376" y="560"/>
                  </a:lnTo>
                  <a:lnTo>
                    <a:pt x="376" y="561"/>
                  </a:lnTo>
                  <a:lnTo>
                    <a:pt x="376" y="561"/>
                  </a:lnTo>
                  <a:lnTo>
                    <a:pt x="376" y="561"/>
                  </a:lnTo>
                  <a:lnTo>
                    <a:pt x="376" y="561"/>
                  </a:lnTo>
                  <a:lnTo>
                    <a:pt x="376" y="562"/>
                  </a:lnTo>
                  <a:lnTo>
                    <a:pt x="376" y="562"/>
                  </a:lnTo>
                  <a:lnTo>
                    <a:pt x="376" y="561"/>
                  </a:lnTo>
                  <a:lnTo>
                    <a:pt x="376" y="561"/>
                  </a:lnTo>
                  <a:lnTo>
                    <a:pt x="376" y="561"/>
                  </a:lnTo>
                  <a:lnTo>
                    <a:pt x="375" y="560"/>
                  </a:lnTo>
                  <a:lnTo>
                    <a:pt x="375" y="558"/>
                  </a:lnTo>
                  <a:lnTo>
                    <a:pt x="373" y="555"/>
                  </a:lnTo>
                  <a:lnTo>
                    <a:pt x="373" y="554"/>
                  </a:lnTo>
                  <a:lnTo>
                    <a:pt x="373" y="553"/>
                  </a:lnTo>
                  <a:lnTo>
                    <a:pt x="373" y="553"/>
                  </a:lnTo>
                  <a:lnTo>
                    <a:pt x="373" y="553"/>
                  </a:lnTo>
                  <a:lnTo>
                    <a:pt x="372" y="551"/>
                  </a:lnTo>
                  <a:lnTo>
                    <a:pt x="372" y="550"/>
                  </a:lnTo>
                  <a:lnTo>
                    <a:pt x="372" y="550"/>
                  </a:lnTo>
                  <a:lnTo>
                    <a:pt x="369" y="547"/>
                  </a:lnTo>
                  <a:lnTo>
                    <a:pt x="368" y="547"/>
                  </a:lnTo>
                  <a:lnTo>
                    <a:pt x="368" y="546"/>
                  </a:lnTo>
                  <a:lnTo>
                    <a:pt x="368" y="546"/>
                  </a:lnTo>
                  <a:lnTo>
                    <a:pt x="368" y="546"/>
                  </a:lnTo>
                  <a:lnTo>
                    <a:pt x="368" y="546"/>
                  </a:lnTo>
                  <a:lnTo>
                    <a:pt x="366" y="544"/>
                  </a:lnTo>
                  <a:lnTo>
                    <a:pt x="365" y="543"/>
                  </a:lnTo>
                  <a:lnTo>
                    <a:pt x="365" y="543"/>
                  </a:lnTo>
                  <a:lnTo>
                    <a:pt x="362" y="539"/>
                  </a:lnTo>
                  <a:lnTo>
                    <a:pt x="362" y="537"/>
                  </a:lnTo>
                  <a:lnTo>
                    <a:pt x="362" y="537"/>
                  </a:lnTo>
                  <a:lnTo>
                    <a:pt x="362" y="534"/>
                  </a:lnTo>
                  <a:lnTo>
                    <a:pt x="361" y="534"/>
                  </a:lnTo>
                  <a:lnTo>
                    <a:pt x="359" y="534"/>
                  </a:lnTo>
                  <a:lnTo>
                    <a:pt x="359" y="533"/>
                  </a:lnTo>
                  <a:lnTo>
                    <a:pt x="361" y="532"/>
                  </a:lnTo>
                  <a:lnTo>
                    <a:pt x="362" y="532"/>
                  </a:lnTo>
                  <a:lnTo>
                    <a:pt x="362" y="531"/>
                  </a:lnTo>
                  <a:lnTo>
                    <a:pt x="362" y="531"/>
                  </a:lnTo>
                  <a:lnTo>
                    <a:pt x="362" y="531"/>
                  </a:lnTo>
                  <a:lnTo>
                    <a:pt x="361" y="530"/>
                  </a:lnTo>
                  <a:lnTo>
                    <a:pt x="361" y="530"/>
                  </a:lnTo>
                  <a:lnTo>
                    <a:pt x="361" y="529"/>
                  </a:lnTo>
                  <a:lnTo>
                    <a:pt x="361" y="529"/>
                  </a:lnTo>
                  <a:lnTo>
                    <a:pt x="362" y="529"/>
                  </a:lnTo>
                  <a:lnTo>
                    <a:pt x="362" y="529"/>
                  </a:lnTo>
                  <a:lnTo>
                    <a:pt x="363" y="530"/>
                  </a:lnTo>
                  <a:lnTo>
                    <a:pt x="364" y="529"/>
                  </a:lnTo>
                  <a:lnTo>
                    <a:pt x="364" y="529"/>
                  </a:lnTo>
                  <a:lnTo>
                    <a:pt x="365" y="528"/>
                  </a:lnTo>
                  <a:lnTo>
                    <a:pt x="365" y="528"/>
                  </a:lnTo>
                  <a:lnTo>
                    <a:pt x="365" y="528"/>
                  </a:lnTo>
                  <a:lnTo>
                    <a:pt x="365" y="527"/>
                  </a:lnTo>
                  <a:lnTo>
                    <a:pt x="365" y="526"/>
                  </a:lnTo>
                  <a:lnTo>
                    <a:pt x="365" y="526"/>
                  </a:lnTo>
                  <a:lnTo>
                    <a:pt x="366" y="526"/>
                  </a:lnTo>
                  <a:lnTo>
                    <a:pt x="367" y="527"/>
                  </a:lnTo>
                  <a:lnTo>
                    <a:pt x="367" y="528"/>
                  </a:lnTo>
                  <a:lnTo>
                    <a:pt x="368" y="528"/>
                  </a:lnTo>
                  <a:lnTo>
                    <a:pt x="369" y="529"/>
                  </a:lnTo>
                  <a:lnTo>
                    <a:pt x="369" y="529"/>
                  </a:lnTo>
                  <a:lnTo>
                    <a:pt x="369" y="530"/>
                  </a:lnTo>
                  <a:lnTo>
                    <a:pt x="369" y="530"/>
                  </a:lnTo>
                  <a:lnTo>
                    <a:pt x="370" y="529"/>
                  </a:lnTo>
                  <a:lnTo>
                    <a:pt x="371" y="528"/>
                  </a:lnTo>
                  <a:lnTo>
                    <a:pt x="372" y="529"/>
                  </a:lnTo>
                  <a:lnTo>
                    <a:pt x="373" y="530"/>
                  </a:lnTo>
                  <a:lnTo>
                    <a:pt x="373" y="531"/>
                  </a:lnTo>
                  <a:lnTo>
                    <a:pt x="373" y="532"/>
                  </a:lnTo>
                  <a:lnTo>
                    <a:pt x="374" y="532"/>
                  </a:lnTo>
                  <a:lnTo>
                    <a:pt x="375" y="535"/>
                  </a:lnTo>
                  <a:lnTo>
                    <a:pt x="377" y="536"/>
                  </a:lnTo>
                  <a:lnTo>
                    <a:pt x="379" y="542"/>
                  </a:lnTo>
                  <a:lnTo>
                    <a:pt x="380" y="543"/>
                  </a:lnTo>
                  <a:lnTo>
                    <a:pt x="381" y="543"/>
                  </a:lnTo>
                  <a:lnTo>
                    <a:pt x="383" y="543"/>
                  </a:lnTo>
                  <a:lnTo>
                    <a:pt x="385" y="545"/>
                  </a:lnTo>
                  <a:lnTo>
                    <a:pt x="386" y="546"/>
                  </a:lnTo>
                  <a:lnTo>
                    <a:pt x="386" y="546"/>
                  </a:lnTo>
                  <a:lnTo>
                    <a:pt x="387" y="547"/>
                  </a:lnTo>
                  <a:lnTo>
                    <a:pt x="391" y="549"/>
                  </a:lnTo>
                  <a:lnTo>
                    <a:pt x="391" y="550"/>
                  </a:lnTo>
                  <a:lnTo>
                    <a:pt x="391" y="550"/>
                  </a:lnTo>
                  <a:lnTo>
                    <a:pt x="391" y="550"/>
                  </a:lnTo>
                  <a:lnTo>
                    <a:pt x="394" y="550"/>
                  </a:lnTo>
                  <a:lnTo>
                    <a:pt x="395" y="550"/>
                  </a:lnTo>
                  <a:lnTo>
                    <a:pt x="396" y="551"/>
                  </a:lnTo>
                  <a:lnTo>
                    <a:pt x="398" y="551"/>
                  </a:lnTo>
                  <a:lnTo>
                    <a:pt x="398" y="551"/>
                  </a:lnTo>
                  <a:lnTo>
                    <a:pt x="400" y="550"/>
                  </a:lnTo>
                  <a:lnTo>
                    <a:pt x="401" y="550"/>
                  </a:lnTo>
                  <a:lnTo>
                    <a:pt x="402" y="550"/>
                  </a:lnTo>
                  <a:lnTo>
                    <a:pt x="402" y="549"/>
                  </a:lnTo>
                  <a:lnTo>
                    <a:pt x="406" y="547"/>
                  </a:lnTo>
                  <a:lnTo>
                    <a:pt x="407" y="547"/>
                  </a:lnTo>
                  <a:lnTo>
                    <a:pt x="410" y="549"/>
                  </a:lnTo>
                  <a:lnTo>
                    <a:pt x="413" y="556"/>
                  </a:lnTo>
                  <a:lnTo>
                    <a:pt x="420" y="557"/>
                  </a:lnTo>
                  <a:lnTo>
                    <a:pt x="422" y="558"/>
                  </a:lnTo>
                  <a:lnTo>
                    <a:pt x="422" y="557"/>
                  </a:lnTo>
                  <a:lnTo>
                    <a:pt x="423" y="557"/>
                  </a:lnTo>
                  <a:lnTo>
                    <a:pt x="429" y="558"/>
                  </a:lnTo>
                  <a:lnTo>
                    <a:pt x="430" y="558"/>
                  </a:lnTo>
                  <a:lnTo>
                    <a:pt x="431" y="559"/>
                  </a:lnTo>
                  <a:lnTo>
                    <a:pt x="435" y="560"/>
                  </a:lnTo>
                  <a:lnTo>
                    <a:pt x="435" y="560"/>
                  </a:lnTo>
                  <a:lnTo>
                    <a:pt x="436" y="560"/>
                  </a:lnTo>
                  <a:lnTo>
                    <a:pt x="436" y="560"/>
                  </a:lnTo>
                  <a:lnTo>
                    <a:pt x="437" y="561"/>
                  </a:lnTo>
                  <a:lnTo>
                    <a:pt x="437" y="560"/>
                  </a:lnTo>
                  <a:lnTo>
                    <a:pt x="438" y="560"/>
                  </a:lnTo>
                  <a:lnTo>
                    <a:pt x="438" y="559"/>
                  </a:lnTo>
                  <a:lnTo>
                    <a:pt x="439" y="560"/>
                  </a:lnTo>
                  <a:lnTo>
                    <a:pt x="441" y="559"/>
                  </a:lnTo>
                  <a:lnTo>
                    <a:pt x="446" y="559"/>
                  </a:lnTo>
                  <a:lnTo>
                    <a:pt x="447" y="558"/>
                  </a:lnTo>
                  <a:lnTo>
                    <a:pt x="449" y="558"/>
                  </a:lnTo>
                  <a:lnTo>
                    <a:pt x="450" y="559"/>
                  </a:lnTo>
                  <a:lnTo>
                    <a:pt x="452" y="559"/>
                  </a:lnTo>
                  <a:lnTo>
                    <a:pt x="452" y="560"/>
                  </a:lnTo>
                  <a:lnTo>
                    <a:pt x="453" y="558"/>
                  </a:lnTo>
                  <a:lnTo>
                    <a:pt x="456" y="559"/>
                  </a:lnTo>
                  <a:lnTo>
                    <a:pt x="457" y="558"/>
                  </a:lnTo>
                  <a:lnTo>
                    <a:pt x="462" y="558"/>
                  </a:lnTo>
                  <a:lnTo>
                    <a:pt x="463" y="559"/>
                  </a:lnTo>
                  <a:lnTo>
                    <a:pt x="463" y="559"/>
                  </a:lnTo>
                  <a:lnTo>
                    <a:pt x="463" y="559"/>
                  </a:lnTo>
                  <a:lnTo>
                    <a:pt x="464" y="561"/>
                  </a:lnTo>
                  <a:lnTo>
                    <a:pt x="466" y="562"/>
                  </a:lnTo>
                  <a:lnTo>
                    <a:pt x="466" y="562"/>
                  </a:lnTo>
                  <a:lnTo>
                    <a:pt x="467" y="563"/>
                  </a:lnTo>
                  <a:lnTo>
                    <a:pt x="467" y="566"/>
                  </a:lnTo>
                  <a:lnTo>
                    <a:pt x="468" y="566"/>
                  </a:lnTo>
                  <a:lnTo>
                    <a:pt x="468" y="567"/>
                  </a:lnTo>
                  <a:lnTo>
                    <a:pt x="468" y="568"/>
                  </a:lnTo>
                  <a:lnTo>
                    <a:pt x="470" y="568"/>
                  </a:lnTo>
                  <a:lnTo>
                    <a:pt x="471" y="568"/>
                  </a:lnTo>
                  <a:lnTo>
                    <a:pt x="471" y="568"/>
                  </a:lnTo>
                  <a:lnTo>
                    <a:pt x="471" y="569"/>
                  </a:lnTo>
                  <a:lnTo>
                    <a:pt x="472" y="569"/>
                  </a:lnTo>
                  <a:lnTo>
                    <a:pt x="473" y="570"/>
                  </a:lnTo>
                  <a:lnTo>
                    <a:pt x="475" y="573"/>
                  </a:lnTo>
                  <a:lnTo>
                    <a:pt x="476" y="573"/>
                  </a:lnTo>
                  <a:lnTo>
                    <a:pt x="480" y="573"/>
                  </a:lnTo>
                  <a:lnTo>
                    <a:pt x="483" y="572"/>
                  </a:lnTo>
                  <a:lnTo>
                    <a:pt x="483" y="572"/>
                  </a:lnTo>
                  <a:lnTo>
                    <a:pt x="484" y="572"/>
                  </a:lnTo>
                  <a:lnTo>
                    <a:pt x="484" y="572"/>
                  </a:lnTo>
                  <a:lnTo>
                    <a:pt x="483" y="574"/>
                  </a:lnTo>
                  <a:lnTo>
                    <a:pt x="481" y="575"/>
                  </a:lnTo>
                  <a:lnTo>
                    <a:pt x="478" y="576"/>
                  </a:lnTo>
                  <a:lnTo>
                    <a:pt x="477" y="575"/>
                  </a:lnTo>
                  <a:lnTo>
                    <a:pt x="476" y="576"/>
                  </a:lnTo>
                  <a:lnTo>
                    <a:pt x="476" y="578"/>
                  </a:lnTo>
                  <a:lnTo>
                    <a:pt x="484" y="586"/>
                  </a:lnTo>
                  <a:lnTo>
                    <a:pt x="487" y="586"/>
                  </a:lnTo>
                  <a:lnTo>
                    <a:pt x="489" y="585"/>
                  </a:lnTo>
                  <a:lnTo>
                    <a:pt x="490" y="584"/>
                  </a:lnTo>
                  <a:lnTo>
                    <a:pt x="490" y="584"/>
                  </a:lnTo>
                  <a:lnTo>
                    <a:pt x="492" y="583"/>
                  </a:lnTo>
                  <a:lnTo>
                    <a:pt x="493" y="582"/>
                  </a:lnTo>
                  <a:lnTo>
                    <a:pt x="494" y="576"/>
                  </a:lnTo>
                  <a:lnTo>
                    <a:pt x="494" y="576"/>
                  </a:lnTo>
                  <a:lnTo>
                    <a:pt x="494" y="576"/>
                  </a:lnTo>
                  <a:lnTo>
                    <a:pt x="497" y="576"/>
                  </a:lnTo>
                  <a:lnTo>
                    <a:pt x="497" y="577"/>
                  </a:lnTo>
                  <a:lnTo>
                    <a:pt x="497" y="578"/>
                  </a:lnTo>
                  <a:lnTo>
                    <a:pt x="496" y="578"/>
                  </a:lnTo>
                  <a:lnTo>
                    <a:pt x="496" y="579"/>
                  </a:lnTo>
                  <a:lnTo>
                    <a:pt x="496" y="579"/>
                  </a:lnTo>
                  <a:lnTo>
                    <a:pt x="496" y="580"/>
                  </a:lnTo>
                  <a:lnTo>
                    <a:pt x="496" y="580"/>
                  </a:lnTo>
                  <a:lnTo>
                    <a:pt x="496" y="581"/>
                  </a:lnTo>
                  <a:lnTo>
                    <a:pt x="496" y="582"/>
                  </a:lnTo>
                  <a:lnTo>
                    <a:pt x="496" y="583"/>
                  </a:lnTo>
                  <a:lnTo>
                    <a:pt x="496" y="583"/>
                  </a:lnTo>
                  <a:lnTo>
                    <a:pt x="496" y="583"/>
                  </a:lnTo>
                  <a:lnTo>
                    <a:pt x="496" y="584"/>
                  </a:lnTo>
                  <a:lnTo>
                    <a:pt x="497" y="588"/>
                  </a:lnTo>
                  <a:lnTo>
                    <a:pt x="496" y="590"/>
                  </a:lnTo>
                  <a:lnTo>
                    <a:pt x="496" y="593"/>
                  </a:lnTo>
                  <a:lnTo>
                    <a:pt x="496" y="594"/>
                  </a:lnTo>
                  <a:lnTo>
                    <a:pt x="497" y="596"/>
                  </a:lnTo>
                  <a:lnTo>
                    <a:pt x="497" y="595"/>
                  </a:lnTo>
                  <a:lnTo>
                    <a:pt x="497" y="595"/>
                  </a:lnTo>
                  <a:lnTo>
                    <a:pt x="498" y="595"/>
                  </a:lnTo>
                  <a:lnTo>
                    <a:pt x="498" y="596"/>
                  </a:lnTo>
                  <a:lnTo>
                    <a:pt x="497" y="597"/>
                  </a:lnTo>
                  <a:lnTo>
                    <a:pt x="497" y="599"/>
                  </a:lnTo>
                  <a:lnTo>
                    <a:pt x="498" y="601"/>
                  </a:lnTo>
                  <a:lnTo>
                    <a:pt x="498" y="601"/>
                  </a:lnTo>
                  <a:lnTo>
                    <a:pt x="498" y="602"/>
                  </a:lnTo>
                  <a:lnTo>
                    <a:pt x="498" y="602"/>
                  </a:lnTo>
                  <a:lnTo>
                    <a:pt x="500" y="612"/>
                  </a:lnTo>
                  <a:lnTo>
                    <a:pt x="500" y="612"/>
                  </a:lnTo>
                  <a:lnTo>
                    <a:pt x="501" y="614"/>
                  </a:lnTo>
                  <a:lnTo>
                    <a:pt x="502" y="615"/>
                  </a:lnTo>
                  <a:lnTo>
                    <a:pt x="503" y="616"/>
                  </a:lnTo>
                  <a:lnTo>
                    <a:pt x="503" y="616"/>
                  </a:lnTo>
                  <a:lnTo>
                    <a:pt x="503" y="616"/>
                  </a:lnTo>
                  <a:lnTo>
                    <a:pt x="503" y="616"/>
                  </a:lnTo>
                  <a:lnTo>
                    <a:pt x="503" y="616"/>
                  </a:lnTo>
                  <a:lnTo>
                    <a:pt x="503" y="617"/>
                  </a:lnTo>
                  <a:lnTo>
                    <a:pt x="503" y="619"/>
                  </a:lnTo>
                  <a:lnTo>
                    <a:pt x="504" y="620"/>
                  </a:lnTo>
                  <a:lnTo>
                    <a:pt x="505" y="621"/>
                  </a:lnTo>
                  <a:lnTo>
                    <a:pt x="510" y="634"/>
                  </a:lnTo>
                  <a:lnTo>
                    <a:pt x="514" y="638"/>
                  </a:lnTo>
                  <a:lnTo>
                    <a:pt x="518" y="651"/>
                  </a:lnTo>
                  <a:lnTo>
                    <a:pt x="518" y="651"/>
                  </a:lnTo>
                  <a:lnTo>
                    <a:pt x="522" y="657"/>
                  </a:lnTo>
                  <a:lnTo>
                    <a:pt x="524" y="657"/>
                  </a:lnTo>
                  <a:lnTo>
                    <a:pt x="525" y="656"/>
                  </a:lnTo>
                  <a:lnTo>
                    <a:pt x="525" y="656"/>
                  </a:lnTo>
                  <a:lnTo>
                    <a:pt x="525" y="656"/>
                  </a:lnTo>
                  <a:lnTo>
                    <a:pt x="526" y="655"/>
                  </a:lnTo>
                  <a:lnTo>
                    <a:pt x="526" y="655"/>
                  </a:lnTo>
                  <a:lnTo>
                    <a:pt x="526" y="654"/>
                  </a:lnTo>
                  <a:lnTo>
                    <a:pt x="527" y="652"/>
                  </a:lnTo>
                  <a:lnTo>
                    <a:pt x="529" y="652"/>
                  </a:lnTo>
                  <a:lnTo>
                    <a:pt x="531" y="651"/>
                  </a:lnTo>
                  <a:lnTo>
                    <a:pt x="531" y="649"/>
                  </a:lnTo>
                  <a:lnTo>
                    <a:pt x="533" y="645"/>
                  </a:lnTo>
                  <a:lnTo>
                    <a:pt x="534" y="645"/>
                  </a:lnTo>
                  <a:lnTo>
                    <a:pt x="535" y="645"/>
                  </a:lnTo>
                  <a:lnTo>
                    <a:pt x="536" y="645"/>
                  </a:lnTo>
                  <a:lnTo>
                    <a:pt x="536" y="637"/>
                  </a:lnTo>
                  <a:lnTo>
                    <a:pt x="539" y="630"/>
                  </a:lnTo>
                  <a:lnTo>
                    <a:pt x="538" y="628"/>
                  </a:lnTo>
                  <a:lnTo>
                    <a:pt x="538" y="627"/>
                  </a:lnTo>
                  <a:lnTo>
                    <a:pt x="538" y="627"/>
                  </a:lnTo>
                  <a:lnTo>
                    <a:pt x="537" y="626"/>
                  </a:lnTo>
                  <a:lnTo>
                    <a:pt x="538" y="626"/>
                  </a:lnTo>
                  <a:lnTo>
                    <a:pt x="538" y="626"/>
                  </a:lnTo>
                  <a:lnTo>
                    <a:pt x="537" y="623"/>
                  </a:lnTo>
                  <a:lnTo>
                    <a:pt x="537" y="623"/>
                  </a:lnTo>
                  <a:lnTo>
                    <a:pt x="537" y="621"/>
                  </a:lnTo>
                  <a:lnTo>
                    <a:pt x="537" y="621"/>
                  </a:lnTo>
                  <a:lnTo>
                    <a:pt x="537" y="617"/>
                  </a:lnTo>
                  <a:lnTo>
                    <a:pt x="539" y="615"/>
                  </a:lnTo>
                  <a:lnTo>
                    <a:pt x="540" y="614"/>
                  </a:lnTo>
                  <a:lnTo>
                    <a:pt x="540" y="614"/>
                  </a:lnTo>
                  <a:lnTo>
                    <a:pt x="541" y="615"/>
                  </a:lnTo>
                  <a:lnTo>
                    <a:pt x="542" y="615"/>
                  </a:lnTo>
                  <a:lnTo>
                    <a:pt x="543" y="612"/>
                  </a:lnTo>
                  <a:lnTo>
                    <a:pt x="549" y="610"/>
                  </a:lnTo>
                  <a:lnTo>
                    <a:pt x="549" y="609"/>
                  </a:lnTo>
                  <a:lnTo>
                    <a:pt x="549" y="608"/>
                  </a:lnTo>
                  <a:lnTo>
                    <a:pt x="550" y="608"/>
                  </a:lnTo>
                  <a:lnTo>
                    <a:pt x="559" y="600"/>
                  </a:lnTo>
                  <a:lnTo>
                    <a:pt x="559" y="600"/>
                  </a:lnTo>
                  <a:lnTo>
                    <a:pt x="560" y="600"/>
                  </a:lnTo>
                  <a:lnTo>
                    <a:pt x="564" y="594"/>
                  </a:lnTo>
                  <a:lnTo>
                    <a:pt x="572" y="590"/>
                  </a:lnTo>
                  <a:lnTo>
                    <a:pt x="572" y="590"/>
                  </a:lnTo>
                  <a:lnTo>
                    <a:pt x="574" y="588"/>
                  </a:lnTo>
                  <a:lnTo>
                    <a:pt x="574" y="587"/>
                  </a:lnTo>
                  <a:lnTo>
                    <a:pt x="576" y="586"/>
                  </a:lnTo>
                  <a:lnTo>
                    <a:pt x="575" y="584"/>
                  </a:lnTo>
                  <a:lnTo>
                    <a:pt x="576" y="582"/>
                  </a:lnTo>
                  <a:lnTo>
                    <a:pt x="580" y="579"/>
                  </a:lnTo>
                  <a:lnTo>
                    <a:pt x="581" y="579"/>
                  </a:lnTo>
                  <a:lnTo>
                    <a:pt x="581" y="578"/>
                  </a:lnTo>
                  <a:lnTo>
                    <a:pt x="582" y="578"/>
                  </a:lnTo>
                  <a:lnTo>
                    <a:pt x="582" y="580"/>
                  </a:lnTo>
                  <a:lnTo>
                    <a:pt x="582" y="580"/>
                  </a:lnTo>
                  <a:lnTo>
                    <a:pt x="582" y="580"/>
                  </a:lnTo>
                  <a:lnTo>
                    <a:pt x="582" y="580"/>
                  </a:lnTo>
                  <a:lnTo>
                    <a:pt x="583" y="581"/>
                  </a:lnTo>
                  <a:lnTo>
                    <a:pt x="583" y="581"/>
                  </a:lnTo>
                  <a:lnTo>
                    <a:pt x="584" y="581"/>
                  </a:lnTo>
                  <a:lnTo>
                    <a:pt x="584" y="581"/>
                  </a:lnTo>
                  <a:lnTo>
                    <a:pt x="584" y="580"/>
                  </a:lnTo>
                  <a:lnTo>
                    <a:pt x="584" y="579"/>
                  </a:lnTo>
                  <a:lnTo>
                    <a:pt x="585" y="580"/>
                  </a:lnTo>
                  <a:lnTo>
                    <a:pt x="585" y="581"/>
                  </a:lnTo>
                  <a:lnTo>
                    <a:pt x="586" y="581"/>
                  </a:lnTo>
                  <a:lnTo>
                    <a:pt x="587" y="581"/>
                  </a:lnTo>
                  <a:lnTo>
                    <a:pt x="587" y="580"/>
                  </a:lnTo>
                  <a:lnTo>
                    <a:pt x="587" y="580"/>
                  </a:lnTo>
                  <a:lnTo>
                    <a:pt x="587" y="580"/>
                  </a:lnTo>
                  <a:lnTo>
                    <a:pt x="588" y="580"/>
                  </a:lnTo>
                  <a:lnTo>
                    <a:pt x="588" y="579"/>
                  </a:lnTo>
                  <a:lnTo>
                    <a:pt x="589" y="580"/>
                  </a:lnTo>
                  <a:lnTo>
                    <a:pt x="590" y="579"/>
                  </a:lnTo>
                  <a:lnTo>
                    <a:pt x="590" y="580"/>
                  </a:lnTo>
                  <a:lnTo>
                    <a:pt x="591" y="579"/>
                  </a:lnTo>
                  <a:lnTo>
                    <a:pt x="591" y="579"/>
                  </a:lnTo>
                  <a:lnTo>
                    <a:pt x="592" y="578"/>
                  </a:lnTo>
                  <a:lnTo>
                    <a:pt x="592" y="579"/>
                  </a:lnTo>
                  <a:lnTo>
                    <a:pt x="592" y="576"/>
                  </a:lnTo>
                  <a:lnTo>
                    <a:pt x="592" y="577"/>
                  </a:lnTo>
                  <a:lnTo>
                    <a:pt x="593" y="576"/>
                  </a:lnTo>
                  <a:lnTo>
                    <a:pt x="593" y="575"/>
                  </a:lnTo>
                  <a:lnTo>
                    <a:pt x="592" y="574"/>
                  </a:lnTo>
                  <a:lnTo>
                    <a:pt x="592" y="574"/>
                  </a:lnTo>
                  <a:lnTo>
                    <a:pt x="592" y="573"/>
                  </a:lnTo>
                  <a:lnTo>
                    <a:pt x="592" y="573"/>
                  </a:lnTo>
                  <a:lnTo>
                    <a:pt x="593" y="574"/>
                  </a:lnTo>
                  <a:lnTo>
                    <a:pt x="594" y="574"/>
                  </a:lnTo>
                  <a:lnTo>
                    <a:pt x="596" y="574"/>
                  </a:lnTo>
                  <a:lnTo>
                    <a:pt x="597" y="574"/>
                  </a:lnTo>
                  <a:lnTo>
                    <a:pt x="598" y="577"/>
                  </a:lnTo>
                  <a:lnTo>
                    <a:pt x="601" y="585"/>
                  </a:lnTo>
                  <a:lnTo>
                    <a:pt x="601" y="585"/>
                  </a:lnTo>
                  <a:lnTo>
                    <a:pt x="602" y="587"/>
                  </a:lnTo>
                  <a:lnTo>
                    <a:pt x="603" y="588"/>
                  </a:lnTo>
                  <a:lnTo>
                    <a:pt x="603" y="588"/>
                  </a:lnTo>
                  <a:lnTo>
                    <a:pt x="604" y="589"/>
                  </a:lnTo>
                  <a:lnTo>
                    <a:pt x="605" y="589"/>
                  </a:lnTo>
                  <a:lnTo>
                    <a:pt x="605" y="590"/>
                  </a:lnTo>
                  <a:lnTo>
                    <a:pt x="609" y="592"/>
                  </a:lnTo>
                  <a:lnTo>
                    <a:pt x="609" y="593"/>
                  </a:lnTo>
                  <a:lnTo>
                    <a:pt x="609" y="593"/>
                  </a:lnTo>
                  <a:lnTo>
                    <a:pt x="609" y="593"/>
                  </a:lnTo>
                  <a:lnTo>
                    <a:pt x="609" y="594"/>
                  </a:lnTo>
                  <a:lnTo>
                    <a:pt x="608" y="593"/>
                  </a:lnTo>
                  <a:lnTo>
                    <a:pt x="608" y="594"/>
                  </a:lnTo>
                  <a:lnTo>
                    <a:pt x="609" y="596"/>
                  </a:lnTo>
                  <a:lnTo>
                    <a:pt x="609" y="597"/>
                  </a:lnTo>
                  <a:lnTo>
                    <a:pt x="610" y="595"/>
                  </a:lnTo>
                  <a:lnTo>
                    <a:pt x="612" y="600"/>
                  </a:lnTo>
                  <a:lnTo>
                    <a:pt x="612" y="601"/>
                  </a:lnTo>
                  <a:lnTo>
                    <a:pt x="612" y="601"/>
                  </a:lnTo>
                  <a:lnTo>
                    <a:pt x="613" y="606"/>
                  </a:lnTo>
                  <a:lnTo>
                    <a:pt x="612" y="611"/>
                  </a:lnTo>
                  <a:lnTo>
                    <a:pt x="612" y="613"/>
                  </a:lnTo>
                  <a:lnTo>
                    <a:pt x="612" y="613"/>
                  </a:lnTo>
                  <a:lnTo>
                    <a:pt x="613" y="612"/>
                  </a:lnTo>
                  <a:lnTo>
                    <a:pt x="613" y="613"/>
                  </a:lnTo>
                  <a:lnTo>
                    <a:pt x="613" y="614"/>
                  </a:lnTo>
                  <a:lnTo>
                    <a:pt x="616" y="615"/>
                  </a:lnTo>
                  <a:lnTo>
                    <a:pt x="616" y="614"/>
                  </a:lnTo>
                  <a:lnTo>
                    <a:pt x="616" y="614"/>
                  </a:lnTo>
                  <a:lnTo>
                    <a:pt x="617" y="614"/>
                  </a:lnTo>
                  <a:lnTo>
                    <a:pt x="618" y="615"/>
                  </a:lnTo>
                  <a:lnTo>
                    <a:pt x="625" y="609"/>
                  </a:lnTo>
                  <a:lnTo>
                    <a:pt x="625" y="605"/>
                  </a:lnTo>
                  <a:lnTo>
                    <a:pt x="627" y="608"/>
                  </a:lnTo>
                  <a:lnTo>
                    <a:pt x="627" y="608"/>
                  </a:lnTo>
                  <a:lnTo>
                    <a:pt x="627" y="608"/>
                  </a:lnTo>
                  <a:lnTo>
                    <a:pt x="630" y="610"/>
                  </a:lnTo>
                  <a:lnTo>
                    <a:pt x="630" y="610"/>
                  </a:lnTo>
                  <a:lnTo>
                    <a:pt x="634" y="626"/>
                  </a:lnTo>
                  <a:lnTo>
                    <a:pt x="634" y="626"/>
                  </a:lnTo>
                  <a:lnTo>
                    <a:pt x="634" y="626"/>
                  </a:lnTo>
                  <a:lnTo>
                    <a:pt x="636" y="633"/>
                  </a:lnTo>
                  <a:lnTo>
                    <a:pt x="636" y="634"/>
                  </a:lnTo>
                  <a:lnTo>
                    <a:pt x="636" y="636"/>
                  </a:lnTo>
                  <a:lnTo>
                    <a:pt x="635" y="635"/>
                  </a:lnTo>
                  <a:lnTo>
                    <a:pt x="635" y="636"/>
                  </a:lnTo>
                  <a:lnTo>
                    <a:pt x="637" y="637"/>
                  </a:lnTo>
                  <a:lnTo>
                    <a:pt x="635" y="645"/>
                  </a:lnTo>
                  <a:lnTo>
                    <a:pt x="636" y="646"/>
                  </a:lnTo>
                  <a:lnTo>
                    <a:pt x="636" y="645"/>
                  </a:lnTo>
                  <a:lnTo>
                    <a:pt x="637" y="644"/>
                  </a:lnTo>
                  <a:lnTo>
                    <a:pt x="638" y="642"/>
                  </a:lnTo>
                  <a:lnTo>
                    <a:pt x="638" y="641"/>
                  </a:lnTo>
                  <a:lnTo>
                    <a:pt x="634" y="655"/>
                  </a:lnTo>
                  <a:lnTo>
                    <a:pt x="634" y="657"/>
                  </a:lnTo>
                  <a:lnTo>
                    <a:pt x="636" y="656"/>
                  </a:lnTo>
                  <a:lnTo>
                    <a:pt x="638" y="659"/>
                  </a:lnTo>
                  <a:lnTo>
                    <a:pt x="639" y="659"/>
                  </a:lnTo>
                  <a:lnTo>
                    <a:pt x="641" y="663"/>
                  </a:lnTo>
                  <a:lnTo>
                    <a:pt x="642" y="663"/>
                  </a:lnTo>
                  <a:lnTo>
                    <a:pt x="645" y="666"/>
                  </a:lnTo>
                  <a:lnTo>
                    <a:pt x="645" y="666"/>
                  </a:lnTo>
                  <a:lnTo>
                    <a:pt x="646" y="675"/>
                  </a:lnTo>
                  <a:lnTo>
                    <a:pt x="647" y="675"/>
                  </a:lnTo>
                  <a:lnTo>
                    <a:pt x="647" y="678"/>
                  </a:lnTo>
                  <a:lnTo>
                    <a:pt x="648" y="679"/>
                  </a:lnTo>
                  <a:lnTo>
                    <a:pt x="648" y="680"/>
                  </a:lnTo>
                  <a:lnTo>
                    <a:pt x="651" y="684"/>
                  </a:lnTo>
                  <a:lnTo>
                    <a:pt x="651" y="686"/>
                  </a:lnTo>
                  <a:lnTo>
                    <a:pt x="662" y="694"/>
                  </a:lnTo>
                  <a:lnTo>
                    <a:pt x="663" y="694"/>
                  </a:lnTo>
                  <a:lnTo>
                    <a:pt x="663" y="694"/>
                  </a:lnTo>
                  <a:lnTo>
                    <a:pt x="663" y="694"/>
                  </a:lnTo>
                  <a:lnTo>
                    <a:pt x="663" y="693"/>
                  </a:lnTo>
                  <a:lnTo>
                    <a:pt x="664" y="693"/>
                  </a:lnTo>
                  <a:lnTo>
                    <a:pt x="666" y="693"/>
                  </a:lnTo>
                  <a:lnTo>
                    <a:pt x="667" y="694"/>
                  </a:lnTo>
                  <a:lnTo>
                    <a:pt x="667" y="693"/>
                  </a:lnTo>
                  <a:lnTo>
                    <a:pt x="667" y="692"/>
                  </a:lnTo>
                  <a:lnTo>
                    <a:pt x="665" y="688"/>
                  </a:lnTo>
                  <a:lnTo>
                    <a:pt x="663" y="686"/>
                  </a:lnTo>
                  <a:lnTo>
                    <a:pt x="663" y="674"/>
                  </a:lnTo>
                  <a:lnTo>
                    <a:pt x="660" y="671"/>
                  </a:lnTo>
                  <a:lnTo>
                    <a:pt x="656" y="668"/>
                  </a:lnTo>
                  <a:lnTo>
                    <a:pt x="656" y="668"/>
                  </a:lnTo>
                  <a:lnTo>
                    <a:pt x="652" y="664"/>
                  </a:lnTo>
                  <a:lnTo>
                    <a:pt x="649" y="663"/>
                  </a:lnTo>
                  <a:lnTo>
                    <a:pt x="647" y="662"/>
                  </a:lnTo>
                  <a:lnTo>
                    <a:pt x="647" y="662"/>
                  </a:lnTo>
                  <a:lnTo>
                    <a:pt x="645" y="657"/>
                  </a:lnTo>
                  <a:lnTo>
                    <a:pt x="644" y="655"/>
                  </a:lnTo>
                  <a:lnTo>
                    <a:pt x="643" y="652"/>
                  </a:lnTo>
                  <a:lnTo>
                    <a:pt x="643" y="651"/>
                  </a:lnTo>
                  <a:lnTo>
                    <a:pt x="641" y="651"/>
                  </a:lnTo>
                  <a:lnTo>
                    <a:pt x="641" y="652"/>
                  </a:lnTo>
                  <a:lnTo>
                    <a:pt x="640" y="651"/>
                  </a:lnTo>
                  <a:lnTo>
                    <a:pt x="639" y="651"/>
                  </a:lnTo>
                  <a:lnTo>
                    <a:pt x="639" y="645"/>
                  </a:lnTo>
                  <a:lnTo>
                    <a:pt x="640" y="644"/>
                  </a:lnTo>
                  <a:lnTo>
                    <a:pt x="640" y="643"/>
                  </a:lnTo>
                  <a:lnTo>
                    <a:pt x="640" y="642"/>
                  </a:lnTo>
                  <a:lnTo>
                    <a:pt x="641" y="641"/>
                  </a:lnTo>
                  <a:lnTo>
                    <a:pt x="641" y="641"/>
                  </a:lnTo>
                  <a:lnTo>
                    <a:pt x="643" y="635"/>
                  </a:lnTo>
                  <a:lnTo>
                    <a:pt x="644" y="630"/>
                  </a:lnTo>
                  <a:lnTo>
                    <a:pt x="643" y="627"/>
                  </a:lnTo>
                  <a:lnTo>
                    <a:pt x="645" y="627"/>
                  </a:lnTo>
                  <a:lnTo>
                    <a:pt x="646" y="627"/>
                  </a:lnTo>
                  <a:lnTo>
                    <a:pt x="649" y="627"/>
                  </a:lnTo>
                  <a:lnTo>
                    <a:pt x="649" y="628"/>
                  </a:lnTo>
                  <a:lnTo>
                    <a:pt x="649" y="631"/>
                  </a:lnTo>
                  <a:lnTo>
                    <a:pt x="649" y="632"/>
                  </a:lnTo>
                  <a:lnTo>
                    <a:pt x="649" y="632"/>
                  </a:lnTo>
                  <a:lnTo>
                    <a:pt x="649" y="632"/>
                  </a:lnTo>
                  <a:lnTo>
                    <a:pt x="654" y="632"/>
                  </a:lnTo>
                  <a:lnTo>
                    <a:pt x="656" y="634"/>
                  </a:lnTo>
                  <a:lnTo>
                    <a:pt x="657" y="635"/>
                  </a:lnTo>
                  <a:lnTo>
                    <a:pt x="658" y="635"/>
                  </a:lnTo>
                  <a:lnTo>
                    <a:pt x="658" y="635"/>
                  </a:lnTo>
                  <a:lnTo>
                    <a:pt x="659" y="637"/>
                  </a:lnTo>
                  <a:lnTo>
                    <a:pt x="659" y="637"/>
                  </a:lnTo>
                  <a:lnTo>
                    <a:pt x="659" y="638"/>
                  </a:lnTo>
                  <a:lnTo>
                    <a:pt x="660" y="639"/>
                  </a:lnTo>
                  <a:lnTo>
                    <a:pt x="660" y="640"/>
                  </a:lnTo>
                  <a:lnTo>
                    <a:pt x="660" y="639"/>
                  </a:lnTo>
                  <a:lnTo>
                    <a:pt x="660" y="639"/>
                  </a:lnTo>
                  <a:lnTo>
                    <a:pt x="661" y="642"/>
                  </a:lnTo>
                  <a:lnTo>
                    <a:pt x="662" y="641"/>
                  </a:lnTo>
                  <a:lnTo>
                    <a:pt x="663" y="641"/>
                  </a:lnTo>
                  <a:lnTo>
                    <a:pt x="663" y="641"/>
                  </a:lnTo>
                  <a:lnTo>
                    <a:pt x="663" y="641"/>
                  </a:lnTo>
                  <a:lnTo>
                    <a:pt x="663" y="642"/>
                  </a:lnTo>
                  <a:lnTo>
                    <a:pt x="663" y="643"/>
                  </a:lnTo>
                  <a:lnTo>
                    <a:pt x="663" y="644"/>
                  </a:lnTo>
                  <a:lnTo>
                    <a:pt x="664" y="644"/>
                  </a:lnTo>
                  <a:lnTo>
                    <a:pt x="665" y="644"/>
                  </a:lnTo>
                  <a:lnTo>
                    <a:pt x="667" y="644"/>
                  </a:lnTo>
                  <a:lnTo>
                    <a:pt x="667" y="644"/>
                  </a:lnTo>
                  <a:lnTo>
                    <a:pt x="667" y="644"/>
                  </a:lnTo>
                  <a:lnTo>
                    <a:pt x="668" y="644"/>
                  </a:lnTo>
                  <a:lnTo>
                    <a:pt x="669" y="645"/>
                  </a:lnTo>
                  <a:lnTo>
                    <a:pt x="670" y="646"/>
                  </a:lnTo>
                  <a:lnTo>
                    <a:pt x="671" y="647"/>
                  </a:lnTo>
                  <a:lnTo>
                    <a:pt x="670" y="648"/>
                  </a:lnTo>
                  <a:lnTo>
                    <a:pt x="670" y="651"/>
                  </a:lnTo>
                  <a:lnTo>
                    <a:pt x="670" y="652"/>
                  </a:lnTo>
                  <a:lnTo>
                    <a:pt x="670" y="654"/>
                  </a:lnTo>
                  <a:lnTo>
                    <a:pt x="670" y="654"/>
                  </a:lnTo>
                  <a:lnTo>
                    <a:pt x="670" y="655"/>
                  </a:lnTo>
                  <a:lnTo>
                    <a:pt x="671" y="655"/>
                  </a:lnTo>
                  <a:lnTo>
                    <a:pt x="674" y="652"/>
                  </a:lnTo>
                  <a:lnTo>
                    <a:pt x="676" y="651"/>
                  </a:lnTo>
                  <a:lnTo>
                    <a:pt x="677" y="651"/>
                  </a:lnTo>
                  <a:lnTo>
                    <a:pt x="677" y="650"/>
                  </a:lnTo>
                  <a:lnTo>
                    <a:pt x="677" y="649"/>
                  </a:lnTo>
                  <a:lnTo>
                    <a:pt x="678" y="649"/>
                  </a:lnTo>
                  <a:lnTo>
                    <a:pt x="679" y="649"/>
                  </a:lnTo>
                  <a:lnTo>
                    <a:pt x="679" y="648"/>
                  </a:lnTo>
                  <a:lnTo>
                    <a:pt x="679" y="648"/>
                  </a:lnTo>
                  <a:lnTo>
                    <a:pt x="679" y="647"/>
                  </a:lnTo>
                  <a:lnTo>
                    <a:pt x="680" y="647"/>
                  </a:lnTo>
                  <a:lnTo>
                    <a:pt x="680" y="646"/>
                  </a:lnTo>
                  <a:lnTo>
                    <a:pt x="680" y="646"/>
                  </a:lnTo>
                  <a:lnTo>
                    <a:pt x="680" y="645"/>
                  </a:lnTo>
                  <a:lnTo>
                    <a:pt x="681" y="645"/>
                  </a:lnTo>
                  <a:lnTo>
                    <a:pt x="681" y="644"/>
                  </a:lnTo>
                  <a:lnTo>
                    <a:pt x="682" y="644"/>
                  </a:lnTo>
                  <a:lnTo>
                    <a:pt x="683" y="644"/>
                  </a:lnTo>
                  <a:lnTo>
                    <a:pt x="684" y="644"/>
                  </a:lnTo>
                  <a:lnTo>
                    <a:pt x="687" y="643"/>
                  </a:lnTo>
                  <a:lnTo>
                    <a:pt x="688" y="641"/>
                  </a:lnTo>
                  <a:lnTo>
                    <a:pt x="691" y="641"/>
                  </a:lnTo>
                  <a:lnTo>
                    <a:pt x="692" y="640"/>
                  </a:lnTo>
                  <a:lnTo>
                    <a:pt x="692" y="640"/>
                  </a:lnTo>
                  <a:lnTo>
                    <a:pt x="693" y="638"/>
                  </a:lnTo>
                  <a:lnTo>
                    <a:pt x="694" y="637"/>
                  </a:lnTo>
                  <a:lnTo>
                    <a:pt x="694" y="637"/>
                  </a:lnTo>
                  <a:lnTo>
                    <a:pt x="693" y="637"/>
                  </a:lnTo>
                  <a:lnTo>
                    <a:pt x="694" y="636"/>
                  </a:lnTo>
                  <a:lnTo>
                    <a:pt x="694" y="636"/>
                  </a:lnTo>
                  <a:lnTo>
                    <a:pt x="693" y="633"/>
                  </a:lnTo>
                  <a:lnTo>
                    <a:pt x="693" y="633"/>
                  </a:lnTo>
                  <a:lnTo>
                    <a:pt x="694" y="633"/>
                  </a:lnTo>
                  <a:lnTo>
                    <a:pt x="694" y="632"/>
                  </a:lnTo>
                  <a:lnTo>
                    <a:pt x="694" y="632"/>
                  </a:lnTo>
                  <a:lnTo>
                    <a:pt x="695" y="632"/>
                  </a:lnTo>
                  <a:lnTo>
                    <a:pt x="695" y="630"/>
                  </a:lnTo>
                  <a:lnTo>
                    <a:pt x="694" y="630"/>
                  </a:lnTo>
                  <a:lnTo>
                    <a:pt x="692" y="617"/>
                  </a:lnTo>
                  <a:lnTo>
                    <a:pt x="688" y="614"/>
                  </a:lnTo>
                  <a:lnTo>
                    <a:pt x="688" y="612"/>
                  </a:lnTo>
                  <a:lnTo>
                    <a:pt x="688" y="613"/>
                  </a:lnTo>
                  <a:lnTo>
                    <a:pt x="688" y="613"/>
                  </a:lnTo>
                  <a:lnTo>
                    <a:pt x="688" y="612"/>
                  </a:lnTo>
                  <a:lnTo>
                    <a:pt x="688" y="612"/>
                  </a:lnTo>
                  <a:lnTo>
                    <a:pt x="685" y="611"/>
                  </a:lnTo>
                  <a:lnTo>
                    <a:pt x="678" y="604"/>
                  </a:lnTo>
                  <a:lnTo>
                    <a:pt x="678" y="601"/>
                  </a:lnTo>
                  <a:lnTo>
                    <a:pt x="674" y="598"/>
                  </a:lnTo>
                  <a:lnTo>
                    <a:pt x="674" y="597"/>
                  </a:lnTo>
                  <a:lnTo>
                    <a:pt x="676" y="591"/>
                  </a:lnTo>
                  <a:lnTo>
                    <a:pt x="679" y="588"/>
                  </a:lnTo>
                  <a:lnTo>
                    <a:pt x="679" y="588"/>
                  </a:lnTo>
                  <a:lnTo>
                    <a:pt x="680" y="586"/>
                  </a:lnTo>
                  <a:lnTo>
                    <a:pt x="681" y="585"/>
                  </a:lnTo>
                  <a:lnTo>
                    <a:pt x="683" y="584"/>
                  </a:lnTo>
                  <a:lnTo>
                    <a:pt x="684" y="583"/>
                  </a:lnTo>
                  <a:lnTo>
                    <a:pt x="684" y="582"/>
                  </a:lnTo>
                  <a:lnTo>
                    <a:pt x="686" y="582"/>
                  </a:lnTo>
                  <a:lnTo>
                    <a:pt x="687" y="582"/>
                  </a:lnTo>
                  <a:lnTo>
                    <a:pt x="687" y="582"/>
                  </a:lnTo>
                  <a:lnTo>
                    <a:pt x="687" y="582"/>
                  </a:lnTo>
                  <a:lnTo>
                    <a:pt x="688" y="581"/>
                  </a:lnTo>
                  <a:lnTo>
                    <a:pt x="688" y="582"/>
                  </a:lnTo>
                  <a:lnTo>
                    <a:pt x="688" y="581"/>
                  </a:lnTo>
                  <a:lnTo>
                    <a:pt x="689" y="581"/>
                  </a:lnTo>
                  <a:lnTo>
                    <a:pt x="690" y="580"/>
                  </a:lnTo>
                  <a:lnTo>
                    <a:pt x="690" y="580"/>
                  </a:lnTo>
                  <a:lnTo>
                    <a:pt x="693" y="581"/>
                  </a:lnTo>
                  <a:lnTo>
                    <a:pt x="693" y="582"/>
                  </a:lnTo>
                  <a:lnTo>
                    <a:pt x="694" y="582"/>
                  </a:lnTo>
                  <a:lnTo>
                    <a:pt x="695" y="582"/>
                  </a:lnTo>
                  <a:lnTo>
                    <a:pt x="696" y="581"/>
                  </a:lnTo>
                  <a:lnTo>
                    <a:pt x="697" y="582"/>
                  </a:lnTo>
                  <a:lnTo>
                    <a:pt x="696" y="584"/>
                  </a:lnTo>
                  <a:lnTo>
                    <a:pt x="698" y="588"/>
                  </a:lnTo>
                  <a:lnTo>
                    <a:pt x="699" y="589"/>
                  </a:lnTo>
                  <a:lnTo>
                    <a:pt x="700" y="588"/>
                  </a:lnTo>
                  <a:lnTo>
                    <a:pt x="700" y="586"/>
                  </a:lnTo>
                  <a:lnTo>
                    <a:pt x="699" y="585"/>
                  </a:lnTo>
                  <a:lnTo>
                    <a:pt x="700" y="582"/>
                  </a:lnTo>
                  <a:lnTo>
                    <a:pt x="701" y="582"/>
                  </a:lnTo>
                  <a:lnTo>
                    <a:pt x="703" y="582"/>
                  </a:lnTo>
                  <a:lnTo>
                    <a:pt x="704" y="581"/>
                  </a:lnTo>
                  <a:lnTo>
                    <a:pt x="707" y="581"/>
                  </a:lnTo>
                  <a:lnTo>
                    <a:pt x="708" y="580"/>
                  </a:lnTo>
                  <a:lnTo>
                    <a:pt x="710" y="579"/>
                  </a:lnTo>
                  <a:lnTo>
                    <a:pt x="710" y="580"/>
                  </a:lnTo>
                  <a:lnTo>
                    <a:pt x="710" y="580"/>
                  </a:lnTo>
                  <a:lnTo>
                    <a:pt x="711" y="579"/>
                  </a:lnTo>
                  <a:lnTo>
                    <a:pt x="712" y="579"/>
                  </a:lnTo>
                  <a:lnTo>
                    <a:pt x="714" y="579"/>
                  </a:lnTo>
                  <a:lnTo>
                    <a:pt x="714" y="579"/>
                  </a:lnTo>
                  <a:lnTo>
                    <a:pt x="714" y="579"/>
                  </a:lnTo>
                  <a:lnTo>
                    <a:pt x="714" y="577"/>
                  </a:lnTo>
                  <a:lnTo>
                    <a:pt x="715" y="575"/>
                  </a:lnTo>
                  <a:lnTo>
                    <a:pt x="715" y="575"/>
                  </a:lnTo>
                  <a:lnTo>
                    <a:pt x="717" y="577"/>
                  </a:lnTo>
                  <a:lnTo>
                    <a:pt x="717" y="577"/>
                  </a:lnTo>
                  <a:lnTo>
                    <a:pt x="717" y="577"/>
                  </a:lnTo>
                  <a:lnTo>
                    <a:pt x="717" y="573"/>
                  </a:lnTo>
                  <a:lnTo>
                    <a:pt x="718" y="574"/>
                  </a:lnTo>
                  <a:lnTo>
                    <a:pt x="719" y="575"/>
                  </a:lnTo>
                  <a:lnTo>
                    <a:pt x="720" y="575"/>
                  </a:lnTo>
                  <a:lnTo>
                    <a:pt x="720" y="575"/>
                  </a:lnTo>
                  <a:lnTo>
                    <a:pt x="720" y="575"/>
                  </a:lnTo>
                  <a:lnTo>
                    <a:pt x="720" y="576"/>
                  </a:lnTo>
                  <a:lnTo>
                    <a:pt x="722" y="576"/>
                  </a:lnTo>
                  <a:lnTo>
                    <a:pt x="721" y="575"/>
                  </a:lnTo>
                  <a:lnTo>
                    <a:pt x="721" y="575"/>
                  </a:lnTo>
                  <a:lnTo>
                    <a:pt x="722" y="575"/>
                  </a:lnTo>
                  <a:lnTo>
                    <a:pt x="723" y="575"/>
                  </a:lnTo>
                  <a:lnTo>
                    <a:pt x="723" y="575"/>
                  </a:lnTo>
                  <a:lnTo>
                    <a:pt x="723" y="575"/>
                  </a:lnTo>
                  <a:lnTo>
                    <a:pt x="724" y="575"/>
                  </a:lnTo>
                  <a:lnTo>
                    <a:pt x="724" y="575"/>
                  </a:lnTo>
                  <a:lnTo>
                    <a:pt x="724" y="574"/>
                  </a:lnTo>
                  <a:lnTo>
                    <a:pt x="725" y="574"/>
                  </a:lnTo>
                  <a:lnTo>
                    <a:pt x="725" y="574"/>
                  </a:lnTo>
                  <a:lnTo>
                    <a:pt x="725" y="575"/>
                  </a:lnTo>
                  <a:lnTo>
                    <a:pt x="725" y="575"/>
                  </a:lnTo>
                  <a:lnTo>
                    <a:pt x="726" y="574"/>
                  </a:lnTo>
                  <a:lnTo>
                    <a:pt x="727" y="573"/>
                  </a:lnTo>
                  <a:lnTo>
                    <a:pt x="728" y="574"/>
                  </a:lnTo>
                  <a:lnTo>
                    <a:pt x="728" y="574"/>
                  </a:lnTo>
                  <a:lnTo>
                    <a:pt x="728" y="575"/>
                  </a:lnTo>
                  <a:lnTo>
                    <a:pt x="728" y="574"/>
                  </a:lnTo>
                  <a:lnTo>
                    <a:pt x="729" y="574"/>
                  </a:lnTo>
                  <a:lnTo>
                    <a:pt x="729" y="573"/>
                  </a:lnTo>
                  <a:lnTo>
                    <a:pt x="731" y="574"/>
                  </a:lnTo>
                  <a:lnTo>
                    <a:pt x="735" y="572"/>
                  </a:lnTo>
                  <a:lnTo>
                    <a:pt x="736" y="569"/>
                  </a:lnTo>
                  <a:lnTo>
                    <a:pt x="737" y="569"/>
                  </a:lnTo>
                  <a:lnTo>
                    <a:pt x="738" y="569"/>
                  </a:lnTo>
                  <a:lnTo>
                    <a:pt x="739" y="568"/>
                  </a:lnTo>
                  <a:lnTo>
                    <a:pt x="739" y="568"/>
                  </a:lnTo>
                  <a:lnTo>
                    <a:pt x="739" y="568"/>
                  </a:lnTo>
                  <a:lnTo>
                    <a:pt x="739" y="568"/>
                  </a:lnTo>
                  <a:lnTo>
                    <a:pt x="740" y="567"/>
                  </a:lnTo>
                  <a:lnTo>
                    <a:pt x="740" y="568"/>
                  </a:lnTo>
                  <a:lnTo>
                    <a:pt x="740" y="567"/>
                  </a:lnTo>
                  <a:lnTo>
                    <a:pt x="741" y="567"/>
                  </a:lnTo>
                  <a:lnTo>
                    <a:pt x="743" y="565"/>
                  </a:lnTo>
                  <a:lnTo>
                    <a:pt x="743" y="564"/>
                  </a:lnTo>
                  <a:lnTo>
                    <a:pt x="743" y="564"/>
                  </a:lnTo>
                  <a:lnTo>
                    <a:pt x="743" y="564"/>
                  </a:lnTo>
                  <a:lnTo>
                    <a:pt x="743" y="563"/>
                  </a:lnTo>
                  <a:lnTo>
                    <a:pt x="744" y="563"/>
                  </a:lnTo>
                  <a:lnTo>
                    <a:pt x="746" y="563"/>
                  </a:lnTo>
                  <a:lnTo>
                    <a:pt x="746" y="562"/>
                  </a:lnTo>
                  <a:lnTo>
                    <a:pt x="747" y="561"/>
                  </a:lnTo>
                  <a:lnTo>
                    <a:pt x="747" y="561"/>
                  </a:lnTo>
                  <a:lnTo>
                    <a:pt x="747" y="559"/>
                  </a:lnTo>
                  <a:lnTo>
                    <a:pt x="748" y="559"/>
                  </a:lnTo>
                  <a:lnTo>
                    <a:pt x="749" y="560"/>
                  </a:lnTo>
                  <a:lnTo>
                    <a:pt x="749" y="559"/>
                  </a:lnTo>
                  <a:lnTo>
                    <a:pt x="749" y="558"/>
                  </a:lnTo>
                  <a:lnTo>
                    <a:pt x="749" y="557"/>
                  </a:lnTo>
                  <a:lnTo>
                    <a:pt x="750" y="557"/>
                  </a:lnTo>
                  <a:lnTo>
                    <a:pt x="750" y="558"/>
                  </a:lnTo>
                  <a:lnTo>
                    <a:pt x="750" y="557"/>
                  </a:lnTo>
                  <a:lnTo>
                    <a:pt x="750" y="557"/>
                  </a:lnTo>
                  <a:lnTo>
                    <a:pt x="750" y="556"/>
                  </a:lnTo>
                  <a:lnTo>
                    <a:pt x="750" y="556"/>
                  </a:lnTo>
                  <a:lnTo>
                    <a:pt x="751" y="555"/>
                  </a:lnTo>
                  <a:lnTo>
                    <a:pt x="751" y="554"/>
                  </a:lnTo>
                  <a:lnTo>
                    <a:pt x="751" y="554"/>
                  </a:lnTo>
                  <a:lnTo>
                    <a:pt x="752" y="553"/>
                  </a:lnTo>
                  <a:lnTo>
                    <a:pt x="752" y="552"/>
                  </a:lnTo>
                  <a:lnTo>
                    <a:pt x="751" y="550"/>
                  </a:lnTo>
                  <a:lnTo>
                    <a:pt x="752" y="550"/>
                  </a:lnTo>
                  <a:lnTo>
                    <a:pt x="753" y="550"/>
                  </a:lnTo>
                  <a:lnTo>
                    <a:pt x="753" y="551"/>
                  </a:lnTo>
                  <a:lnTo>
                    <a:pt x="753" y="551"/>
                  </a:lnTo>
                  <a:lnTo>
                    <a:pt x="754" y="550"/>
                  </a:lnTo>
                  <a:lnTo>
                    <a:pt x="754" y="549"/>
                  </a:lnTo>
                  <a:lnTo>
                    <a:pt x="755" y="548"/>
                  </a:lnTo>
                  <a:lnTo>
                    <a:pt x="756" y="546"/>
                  </a:lnTo>
                  <a:lnTo>
                    <a:pt x="757" y="544"/>
                  </a:lnTo>
                  <a:lnTo>
                    <a:pt x="759" y="541"/>
                  </a:lnTo>
                  <a:lnTo>
                    <a:pt x="760" y="540"/>
                  </a:lnTo>
                  <a:lnTo>
                    <a:pt x="761" y="541"/>
                  </a:lnTo>
                  <a:lnTo>
                    <a:pt x="761" y="541"/>
                  </a:lnTo>
                  <a:lnTo>
                    <a:pt x="761" y="540"/>
                  </a:lnTo>
                  <a:lnTo>
                    <a:pt x="761" y="538"/>
                  </a:lnTo>
                  <a:lnTo>
                    <a:pt x="761" y="538"/>
                  </a:lnTo>
                  <a:lnTo>
                    <a:pt x="762" y="536"/>
                  </a:lnTo>
                  <a:lnTo>
                    <a:pt x="761" y="535"/>
                  </a:lnTo>
                  <a:lnTo>
                    <a:pt x="761" y="535"/>
                  </a:lnTo>
                  <a:lnTo>
                    <a:pt x="763" y="535"/>
                  </a:lnTo>
                  <a:lnTo>
                    <a:pt x="763" y="534"/>
                  </a:lnTo>
                  <a:lnTo>
                    <a:pt x="764" y="535"/>
                  </a:lnTo>
                  <a:lnTo>
                    <a:pt x="764" y="532"/>
                  </a:lnTo>
                  <a:lnTo>
                    <a:pt x="762" y="533"/>
                  </a:lnTo>
                  <a:lnTo>
                    <a:pt x="761" y="533"/>
                  </a:lnTo>
                  <a:lnTo>
                    <a:pt x="762" y="532"/>
                  </a:lnTo>
                  <a:lnTo>
                    <a:pt x="765" y="531"/>
                  </a:lnTo>
                  <a:lnTo>
                    <a:pt x="764" y="530"/>
                  </a:lnTo>
                  <a:lnTo>
                    <a:pt x="763" y="530"/>
                  </a:lnTo>
                  <a:lnTo>
                    <a:pt x="762" y="530"/>
                  </a:lnTo>
                  <a:lnTo>
                    <a:pt x="761" y="529"/>
                  </a:lnTo>
                  <a:lnTo>
                    <a:pt x="761" y="528"/>
                  </a:lnTo>
                  <a:lnTo>
                    <a:pt x="760" y="528"/>
                  </a:lnTo>
                  <a:lnTo>
                    <a:pt x="757" y="529"/>
                  </a:lnTo>
                  <a:lnTo>
                    <a:pt x="755" y="528"/>
                  </a:lnTo>
                  <a:lnTo>
                    <a:pt x="754" y="528"/>
                  </a:lnTo>
                  <a:lnTo>
                    <a:pt x="755" y="528"/>
                  </a:lnTo>
                  <a:lnTo>
                    <a:pt x="758" y="528"/>
                  </a:lnTo>
                  <a:lnTo>
                    <a:pt x="759" y="527"/>
                  </a:lnTo>
                  <a:lnTo>
                    <a:pt x="760" y="526"/>
                  </a:lnTo>
                  <a:lnTo>
                    <a:pt x="761" y="525"/>
                  </a:lnTo>
                  <a:lnTo>
                    <a:pt x="762" y="524"/>
                  </a:lnTo>
                  <a:lnTo>
                    <a:pt x="764" y="524"/>
                  </a:lnTo>
                  <a:lnTo>
                    <a:pt x="764" y="524"/>
                  </a:lnTo>
                  <a:lnTo>
                    <a:pt x="762" y="521"/>
                  </a:lnTo>
                  <a:lnTo>
                    <a:pt x="761" y="521"/>
                  </a:lnTo>
                  <a:lnTo>
                    <a:pt x="760" y="519"/>
                  </a:lnTo>
                  <a:lnTo>
                    <a:pt x="759" y="518"/>
                  </a:lnTo>
                  <a:lnTo>
                    <a:pt x="757" y="518"/>
                  </a:lnTo>
                  <a:lnTo>
                    <a:pt x="757" y="517"/>
                  </a:lnTo>
                  <a:lnTo>
                    <a:pt x="757" y="517"/>
                  </a:lnTo>
                  <a:lnTo>
                    <a:pt x="754" y="517"/>
                  </a:lnTo>
                  <a:lnTo>
                    <a:pt x="754" y="517"/>
                  </a:lnTo>
                  <a:lnTo>
                    <a:pt x="757" y="517"/>
                  </a:lnTo>
                  <a:lnTo>
                    <a:pt x="764" y="519"/>
                  </a:lnTo>
                  <a:lnTo>
                    <a:pt x="764" y="519"/>
                  </a:lnTo>
                  <a:lnTo>
                    <a:pt x="761" y="516"/>
                  </a:lnTo>
                  <a:lnTo>
                    <a:pt x="761" y="514"/>
                  </a:lnTo>
                  <a:lnTo>
                    <a:pt x="760" y="513"/>
                  </a:lnTo>
                  <a:lnTo>
                    <a:pt x="758" y="513"/>
                  </a:lnTo>
                  <a:lnTo>
                    <a:pt x="757" y="506"/>
                  </a:lnTo>
                  <a:lnTo>
                    <a:pt x="756" y="504"/>
                  </a:lnTo>
                  <a:lnTo>
                    <a:pt x="755" y="502"/>
                  </a:lnTo>
                  <a:lnTo>
                    <a:pt x="754" y="502"/>
                  </a:lnTo>
                  <a:lnTo>
                    <a:pt x="750" y="499"/>
                  </a:lnTo>
                  <a:lnTo>
                    <a:pt x="749" y="499"/>
                  </a:lnTo>
                  <a:lnTo>
                    <a:pt x="752" y="494"/>
                  </a:lnTo>
                  <a:lnTo>
                    <a:pt x="754" y="492"/>
                  </a:lnTo>
                  <a:lnTo>
                    <a:pt x="754" y="491"/>
                  </a:lnTo>
                  <a:lnTo>
                    <a:pt x="754" y="490"/>
                  </a:lnTo>
                  <a:lnTo>
                    <a:pt x="754" y="489"/>
                  </a:lnTo>
                  <a:lnTo>
                    <a:pt x="756" y="489"/>
                  </a:lnTo>
                  <a:lnTo>
                    <a:pt x="756" y="490"/>
                  </a:lnTo>
                  <a:lnTo>
                    <a:pt x="757" y="490"/>
                  </a:lnTo>
                  <a:lnTo>
                    <a:pt x="757" y="488"/>
                  </a:lnTo>
                  <a:lnTo>
                    <a:pt x="758" y="488"/>
                  </a:lnTo>
                  <a:lnTo>
                    <a:pt x="758" y="488"/>
                  </a:lnTo>
                  <a:lnTo>
                    <a:pt x="758" y="487"/>
                  </a:lnTo>
                  <a:lnTo>
                    <a:pt x="759" y="487"/>
                  </a:lnTo>
                  <a:lnTo>
                    <a:pt x="761" y="486"/>
                  </a:lnTo>
                  <a:lnTo>
                    <a:pt x="763" y="485"/>
                  </a:lnTo>
                  <a:lnTo>
                    <a:pt x="764" y="484"/>
                  </a:lnTo>
                  <a:lnTo>
                    <a:pt x="765" y="484"/>
                  </a:lnTo>
                  <a:lnTo>
                    <a:pt x="765" y="484"/>
                  </a:lnTo>
                  <a:lnTo>
                    <a:pt x="765" y="484"/>
                  </a:lnTo>
                  <a:lnTo>
                    <a:pt x="766" y="484"/>
                  </a:lnTo>
                  <a:lnTo>
                    <a:pt x="766" y="485"/>
                  </a:lnTo>
                  <a:lnTo>
                    <a:pt x="767" y="484"/>
                  </a:lnTo>
                  <a:lnTo>
                    <a:pt x="767" y="484"/>
                  </a:lnTo>
                  <a:lnTo>
                    <a:pt x="768" y="483"/>
                  </a:lnTo>
                  <a:lnTo>
                    <a:pt x="768" y="481"/>
                  </a:lnTo>
                  <a:lnTo>
                    <a:pt x="768" y="481"/>
                  </a:lnTo>
                  <a:lnTo>
                    <a:pt x="766" y="480"/>
                  </a:lnTo>
                  <a:lnTo>
                    <a:pt x="765" y="480"/>
                  </a:lnTo>
                  <a:lnTo>
                    <a:pt x="764" y="480"/>
                  </a:lnTo>
                  <a:lnTo>
                    <a:pt x="762" y="480"/>
                  </a:lnTo>
                  <a:lnTo>
                    <a:pt x="761" y="480"/>
                  </a:lnTo>
                  <a:lnTo>
                    <a:pt x="761" y="480"/>
                  </a:lnTo>
                  <a:lnTo>
                    <a:pt x="758" y="478"/>
                  </a:lnTo>
                  <a:lnTo>
                    <a:pt x="757" y="478"/>
                  </a:lnTo>
                  <a:lnTo>
                    <a:pt x="755" y="480"/>
                  </a:lnTo>
                  <a:lnTo>
                    <a:pt x="754" y="480"/>
                  </a:lnTo>
                  <a:lnTo>
                    <a:pt x="754" y="481"/>
                  </a:lnTo>
                  <a:lnTo>
                    <a:pt x="752" y="483"/>
                  </a:lnTo>
                  <a:lnTo>
                    <a:pt x="751" y="483"/>
                  </a:lnTo>
                  <a:lnTo>
                    <a:pt x="748" y="482"/>
                  </a:lnTo>
                  <a:lnTo>
                    <a:pt x="747" y="481"/>
                  </a:lnTo>
                  <a:lnTo>
                    <a:pt x="747" y="479"/>
                  </a:lnTo>
                  <a:lnTo>
                    <a:pt x="746" y="478"/>
                  </a:lnTo>
                  <a:lnTo>
                    <a:pt x="746" y="477"/>
                  </a:lnTo>
                  <a:lnTo>
                    <a:pt x="745" y="477"/>
                  </a:lnTo>
                  <a:lnTo>
                    <a:pt x="744" y="477"/>
                  </a:lnTo>
                  <a:lnTo>
                    <a:pt x="743" y="477"/>
                  </a:lnTo>
                  <a:lnTo>
                    <a:pt x="743" y="476"/>
                  </a:lnTo>
                  <a:lnTo>
                    <a:pt x="740" y="473"/>
                  </a:lnTo>
                  <a:lnTo>
                    <a:pt x="742" y="470"/>
                  </a:lnTo>
                  <a:lnTo>
                    <a:pt x="743" y="469"/>
                  </a:lnTo>
                  <a:lnTo>
                    <a:pt x="743" y="469"/>
                  </a:lnTo>
                  <a:lnTo>
                    <a:pt x="744" y="470"/>
                  </a:lnTo>
                  <a:lnTo>
                    <a:pt x="748" y="469"/>
                  </a:lnTo>
                  <a:lnTo>
                    <a:pt x="750" y="467"/>
                  </a:lnTo>
                  <a:lnTo>
                    <a:pt x="750" y="464"/>
                  </a:lnTo>
                  <a:lnTo>
                    <a:pt x="756" y="462"/>
                  </a:lnTo>
                  <a:lnTo>
                    <a:pt x="760" y="456"/>
                  </a:lnTo>
                  <a:lnTo>
                    <a:pt x="761" y="456"/>
                  </a:lnTo>
                  <a:lnTo>
                    <a:pt x="763" y="456"/>
                  </a:lnTo>
                  <a:lnTo>
                    <a:pt x="764" y="455"/>
                  </a:lnTo>
                  <a:lnTo>
                    <a:pt x="764" y="456"/>
                  </a:lnTo>
                  <a:lnTo>
                    <a:pt x="765" y="457"/>
                  </a:lnTo>
                  <a:lnTo>
                    <a:pt x="765" y="459"/>
                  </a:lnTo>
                  <a:lnTo>
                    <a:pt x="766" y="459"/>
                  </a:lnTo>
                  <a:lnTo>
                    <a:pt x="763" y="463"/>
                  </a:lnTo>
                  <a:lnTo>
                    <a:pt x="762" y="464"/>
                  </a:lnTo>
                  <a:lnTo>
                    <a:pt x="761" y="466"/>
                  </a:lnTo>
                  <a:lnTo>
                    <a:pt x="761" y="466"/>
                  </a:lnTo>
                  <a:lnTo>
                    <a:pt x="763" y="467"/>
                  </a:lnTo>
                  <a:lnTo>
                    <a:pt x="762" y="470"/>
                  </a:lnTo>
                  <a:lnTo>
                    <a:pt x="761" y="470"/>
                  </a:lnTo>
                  <a:lnTo>
                    <a:pt x="760" y="471"/>
                  </a:lnTo>
                  <a:lnTo>
                    <a:pt x="761" y="472"/>
                  </a:lnTo>
                  <a:lnTo>
                    <a:pt x="762" y="470"/>
                  </a:lnTo>
                  <a:lnTo>
                    <a:pt x="763" y="470"/>
                  </a:lnTo>
                  <a:lnTo>
                    <a:pt x="764" y="470"/>
                  </a:lnTo>
                  <a:lnTo>
                    <a:pt x="765" y="470"/>
                  </a:lnTo>
                  <a:lnTo>
                    <a:pt x="765" y="468"/>
                  </a:lnTo>
                  <a:lnTo>
                    <a:pt x="767" y="467"/>
                  </a:lnTo>
                  <a:lnTo>
                    <a:pt x="772" y="465"/>
                  </a:lnTo>
                  <a:lnTo>
                    <a:pt x="772" y="464"/>
                  </a:lnTo>
                  <a:lnTo>
                    <a:pt x="772" y="465"/>
                  </a:lnTo>
                  <a:lnTo>
                    <a:pt x="777" y="463"/>
                  </a:lnTo>
                  <a:lnTo>
                    <a:pt x="779" y="465"/>
                  </a:lnTo>
                  <a:lnTo>
                    <a:pt x="779" y="466"/>
                  </a:lnTo>
                  <a:lnTo>
                    <a:pt x="780" y="465"/>
                  </a:lnTo>
                  <a:lnTo>
                    <a:pt x="783" y="466"/>
                  </a:lnTo>
                  <a:lnTo>
                    <a:pt x="783" y="466"/>
                  </a:lnTo>
                  <a:lnTo>
                    <a:pt x="783" y="471"/>
                  </a:lnTo>
                  <a:lnTo>
                    <a:pt x="783" y="472"/>
                  </a:lnTo>
                  <a:lnTo>
                    <a:pt x="783" y="472"/>
                  </a:lnTo>
                  <a:lnTo>
                    <a:pt x="782" y="473"/>
                  </a:lnTo>
                  <a:lnTo>
                    <a:pt x="782" y="473"/>
                  </a:lnTo>
                  <a:lnTo>
                    <a:pt x="781" y="473"/>
                  </a:lnTo>
                  <a:lnTo>
                    <a:pt x="779" y="477"/>
                  </a:lnTo>
                  <a:lnTo>
                    <a:pt x="781" y="477"/>
                  </a:lnTo>
                  <a:lnTo>
                    <a:pt x="783" y="476"/>
                  </a:lnTo>
                  <a:lnTo>
                    <a:pt x="783" y="477"/>
                  </a:lnTo>
                  <a:lnTo>
                    <a:pt x="782" y="477"/>
                  </a:lnTo>
                  <a:lnTo>
                    <a:pt x="781" y="477"/>
                  </a:lnTo>
                  <a:lnTo>
                    <a:pt x="782" y="478"/>
                  </a:lnTo>
                  <a:lnTo>
                    <a:pt x="782" y="477"/>
                  </a:lnTo>
                  <a:lnTo>
                    <a:pt x="783" y="479"/>
                  </a:lnTo>
                  <a:lnTo>
                    <a:pt x="783" y="479"/>
                  </a:lnTo>
                  <a:lnTo>
                    <a:pt x="783" y="479"/>
                  </a:lnTo>
                  <a:lnTo>
                    <a:pt x="784" y="478"/>
                  </a:lnTo>
                  <a:lnTo>
                    <a:pt x="784" y="478"/>
                  </a:lnTo>
                  <a:lnTo>
                    <a:pt x="785" y="477"/>
                  </a:lnTo>
                  <a:lnTo>
                    <a:pt x="784" y="477"/>
                  </a:lnTo>
                  <a:lnTo>
                    <a:pt x="785" y="477"/>
                  </a:lnTo>
                  <a:lnTo>
                    <a:pt x="786" y="477"/>
                  </a:lnTo>
                  <a:lnTo>
                    <a:pt x="786" y="478"/>
                  </a:lnTo>
                  <a:lnTo>
                    <a:pt x="787" y="478"/>
                  </a:lnTo>
                  <a:lnTo>
                    <a:pt x="788" y="478"/>
                  </a:lnTo>
                  <a:lnTo>
                    <a:pt x="789" y="477"/>
                  </a:lnTo>
                  <a:lnTo>
                    <a:pt x="790" y="478"/>
                  </a:lnTo>
                  <a:lnTo>
                    <a:pt x="789" y="478"/>
                  </a:lnTo>
                  <a:lnTo>
                    <a:pt x="789" y="479"/>
                  </a:lnTo>
                  <a:lnTo>
                    <a:pt x="790" y="480"/>
                  </a:lnTo>
                  <a:lnTo>
                    <a:pt x="790" y="480"/>
                  </a:lnTo>
                  <a:lnTo>
                    <a:pt x="790" y="480"/>
                  </a:lnTo>
                  <a:lnTo>
                    <a:pt x="790" y="480"/>
                  </a:lnTo>
                  <a:lnTo>
                    <a:pt x="790" y="481"/>
                  </a:lnTo>
                  <a:lnTo>
                    <a:pt x="790" y="481"/>
                  </a:lnTo>
                  <a:lnTo>
                    <a:pt x="791" y="481"/>
                  </a:lnTo>
                  <a:lnTo>
                    <a:pt x="790" y="482"/>
                  </a:lnTo>
                  <a:lnTo>
                    <a:pt x="790" y="482"/>
                  </a:lnTo>
                  <a:lnTo>
                    <a:pt x="791" y="483"/>
                  </a:lnTo>
                  <a:lnTo>
                    <a:pt x="791" y="484"/>
                  </a:lnTo>
                  <a:lnTo>
                    <a:pt x="791" y="484"/>
                  </a:lnTo>
                  <a:lnTo>
                    <a:pt x="791" y="484"/>
                  </a:lnTo>
                  <a:lnTo>
                    <a:pt x="790" y="484"/>
                  </a:lnTo>
                  <a:lnTo>
                    <a:pt x="789" y="484"/>
                  </a:lnTo>
                  <a:lnTo>
                    <a:pt x="788" y="484"/>
                  </a:lnTo>
                  <a:lnTo>
                    <a:pt x="787" y="485"/>
                  </a:lnTo>
                  <a:lnTo>
                    <a:pt x="787" y="486"/>
                  </a:lnTo>
                  <a:lnTo>
                    <a:pt x="788" y="486"/>
                  </a:lnTo>
                  <a:lnTo>
                    <a:pt x="788" y="488"/>
                  </a:lnTo>
                  <a:lnTo>
                    <a:pt x="789" y="487"/>
                  </a:lnTo>
                  <a:lnTo>
                    <a:pt x="788" y="486"/>
                  </a:lnTo>
                  <a:lnTo>
                    <a:pt x="789" y="486"/>
                  </a:lnTo>
                  <a:lnTo>
                    <a:pt x="790" y="490"/>
                  </a:lnTo>
                  <a:lnTo>
                    <a:pt x="790" y="491"/>
                  </a:lnTo>
                  <a:lnTo>
                    <a:pt x="790" y="491"/>
                  </a:lnTo>
                  <a:lnTo>
                    <a:pt x="790" y="491"/>
                  </a:lnTo>
                  <a:lnTo>
                    <a:pt x="790" y="492"/>
                  </a:lnTo>
                  <a:lnTo>
                    <a:pt x="790" y="493"/>
                  </a:lnTo>
                  <a:lnTo>
                    <a:pt x="790" y="493"/>
                  </a:lnTo>
                  <a:lnTo>
                    <a:pt x="789" y="495"/>
                  </a:lnTo>
                  <a:lnTo>
                    <a:pt x="789" y="496"/>
                  </a:lnTo>
                  <a:lnTo>
                    <a:pt x="788" y="498"/>
                  </a:lnTo>
                  <a:lnTo>
                    <a:pt x="789" y="499"/>
                  </a:lnTo>
                  <a:lnTo>
                    <a:pt x="789" y="498"/>
                  </a:lnTo>
                  <a:lnTo>
                    <a:pt x="790" y="499"/>
                  </a:lnTo>
                  <a:lnTo>
                    <a:pt x="789" y="499"/>
                  </a:lnTo>
                  <a:lnTo>
                    <a:pt x="790" y="500"/>
                  </a:lnTo>
                  <a:lnTo>
                    <a:pt x="788" y="499"/>
                  </a:lnTo>
                  <a:lnTo>
                    <a:pt x="788" y="500"/>
                  </a:lnTo>
                  <a:lnTo>
                    <a:pt x="788" y="501"/>
                  </a:lnTo>
                  <a:lnTo>
                    <a:pt x="788" y="502"/>
                  </a:lnTo>
                  <a:lnTo>
                    <a:pt x="788" y="501"/>
                  </a:lnTo>
                  <a:lnTo>
                    <a:pt x="789" y="501"/>
                  </a:lnTo>
                  <a:lnTo>
                    <a:pt x="790" y="502"/>
                  </a:lnTo>
                  <a:lnTo>
                    <a:pt x="790" y="500"/>
                  </a:lnTo>
                  <a:lnTo>
                    <a:pt x="791" y="501"/>
                  </a:lnTo>
                  <a:lnTo>
                    <a:pt x="791" y="501"/>
                  </a:lnTo>
                  <a:lnTo>
                    <a:pt x="792" y="499"/>
                  </a:lnTo>
                  <a:lnTo>
                    <a:pt x="793" y="499"/>
                  </a:lnTo>
                  <a:lnTo>
                    <a:pt x="794" y="499"/>
                  </a:lnTo>
                  <a:lnTo>
                    <a:pt x="794" y="499"/>
                  </a:lnTo>
                  <a:lnTo>
                    <a:pt x="793" y="500"/>
                  </a:lnTo>
                  <a:lnTo>
                    <a:pt x="794" y="500"/>
                  </a:lnTo>
                  <a:lnTo>
                    <a:pt x="794" y="500"/>
                  </a:lnTo>
                  <a:lnTo>
                    <a:pt x="794" y="500"/>
                  </a:lnTo>
                  <a:lnTo>
                    <a:pt x="794" y="499"/>
                  </a:lnTo>
                  <a:lnTo>
                    <a:pt x="795" y="499"/>
                  </a:lnTo>
                  <a:lnTo>
                    <a:pt x="795" y="499"/>
                  </a:lnTo>
                  <a:lnTo>
                    <a:pt x="796" y="499"/>
                  </a:lnTo>
                  <a:lnTo>
                    <a:pt x="796" y="499"/>
                  </a:lnTo>
                  <a:lnTo>
                    <a:pt x="796" y="498"/>
                  </a:lnTo>
                  <a:lnTo>
                    <a:pt x="797" y="497"/>
                  </a:lnTo>
                  <a:lnTo>
                    <a:pt x="798" y="498"/>
                  </a:lnTo>
                  <a:lnTo>
                    <a:pt x="799" y="498"/>
                  </a:lnTo>
                  <a:lnTo>
                    <a:pt x="799" y="499"/>
                  </a:lnTo>
                  <a:lnTo>
                    <a:pt x="801" y="496"/>
                  </a:lnTo>
                  <a:lnTo>
                    <a:pt x="801" y="496"/>
                  </a:lnTo>
                  <a:lnTo>
                    <a:pt x="804" y="495"/>
                  </a:lnTo>
                  <a:lnTo>
                    <a:pt x="805" y="495"/>
                  </a:lnTo>
                  <a:lnTo>
                    <a:pt x="806" y="490"/>
                  </a:lnTo>
                  <a:lnTo>
                    <a:pt x="805" y="490"/>
                  </a:lnTo>
                  <a:lnTo>
                    <a:pt x="805" y="482"/>
                  </a:lnTo>
                  <a:lnTo>
                    <a:pt x="800" y="473"/>
                  </a:lnTo>
                  <a:lnTo>
                    <a:pt x="800" y="472"/>
                  </a:lnTo>
                  <a:lnTo>
                    <a:pt x="796" y="469"/>
                  </a:lnTo>
                  <a:lnTo>
                    <a:pt x="794" y="468"/>
                  </a:lnTo>
                  <a:lnTo>
                    <a:pt x="794" y="468"/>
                  </a:lnTo>
                  <a:lnTo>
                    <a:pt x="795" y="466"/>
                  </a:lnTo>
                  <a:lnTo>
                    <a:pt x="795" y="467"/>
                  </a:lnTo>
                  <a:lnTo>
                    <a:pt x="795" y="464"/>
                  </a:lnTo>
                  <a:lnTo>
                    <a:pt x="797" y="463"/>
                  </a:lnTo>
                  <a:lnTo>
                    <a:pt x="797" y="462"/>
                  </a:lnTo>
                  <a:lnTo>
                    <a:pt x="800" y="462"/>
                  </a:lnTo>
                  <a:lnTo>
                    <a:pt x="801" y="461"/>
                  </a:lnTo>
                  <a:lnTo>
                    <a:pt x="801" y="461"/>
                  </a:lnTo>
                  <a:lnTo>
                    <a:pt x="805" y="457"/>
                  </a:lnTo>
                  <a:lnTo>
                    <a:pt x="806" y="456"/>
                  </a:lnTo>
                  <a:lnTo>
                    <a:pt x="807" y="456"/>
                  </a:lnTo>
                  <a:lnTo>
                    <a:pt x="807" y="453"/>
                  </a:lnTo>
                  <a:lnTo>
                    <a:pt x="807" y="452"/>
                  </a:lnTo>
                  <a:lnTo>
                    <a:pt x="807" y="451"/>
                  </a:lnTo>
                  <a:lnTo>
                    <a:pt x="811" y="446"/>
                  </a:lnTo>
                  <a:lnTo>
                    <a:pt x="812" y="446"/>
                  </a:lnTo>
                  <a:lnTo>
                    <a:pt x="812" y="446"/>
                  </a:lnTo>
                  <a:lnTo>
                    <a:pt x="812" y="445"/>
                  </a:lnTo>
                  <a:lnTo>
                    <a:pt x="812" y="445"/>
                  </a:lnTo>
                  <a:lnTo>
                    <a:pt x="813" y="444"/>
                  </a:lnTo>
                  <a:lnTo>
                    <a:pt x="813" y="444"/>
                  </a:lnTo>
                  <a:lnTo>
                    <a:pt x="812" y="444"/>
                  </a:lnTo>
                  <a:lnTo>
                    <a:pt x="815" y="444"/>
                  </a:lnTo>
                  <a:lnTo>
                    <a:pt x="816" y="442"/>
                  </a:lnTo>
                  <a:lnTo>
                    <a:pt x="816" y="442"/>
                  </a:lnTo>
                  <a:lnTo>
                    <a:pt x="817" y="441"/>
                  </a:lnTo>
                  <a:lnTo>
                    <a:pt x="818" y="440"/>
                  </a:lnTo>
                  <a:lnTo>
                    <a:pt x="819" y="437"/>
                  </a:lnTo>
                  <a:lnTo>
                    <a:pt x="819" y="438"/>
                  </a:lnTo>
                  <a:lnTo>
                    <a:pt x="820" y="438"/>
                  </a:lnTo>
                  <a:lnTo>
                    <a:pt x="819" y="440"/>
                  </a:lnTo>
                  <a:lnTo>
                    <a:pt x="819" y="440"/>
                  </a:lnTo>
                  <a:lnTo>
                    <a:pt x="822" y="439"/>
                  </a:lnTo>
                  <a:lnTo>
                    <a:pt x="822" y="441"/>
                  </a:lnTo>
                  <a:lnTo>
                    <a:pt x="822" y="441"/>
                  </a:lnTo>
                  <a:lnTo>
                    <a:pt x="823" y="442"/>
                  </a:lnTo>
                  <a:lnTo>
                    <a:pt x="824" y="442"/>
                  </a:lnTo>
                  <a:lnTo>
                    <a:pt x="825" y="442"/>
                  </a:lnTo>
                  <a:lnTo>
                    <a:pt x="826" y="443"/>
                  </a:lnTo>
                  <a:lnTo>
                    <a:pt x="826" y="443"/>
                  </a:lnTo>
                  <a:lnTo>
                    <a:pt x="829" y="442"/>
                  </a:lnTo>
                  <a:lnTo>
                    <a:pt x="830" y="442"/>
                  </a:lnTo>
                  <a:lnTo>
                    <a:pt x="837" y="436"/>
                  </a:lnTo>
                  <a:lnTo>
                    <a:pt x="840" y="433"/>
                  </a:lnTo>
                  <a:lnTo>
                    <a:pt x="840" y="432"/>
                  </a:lnTo>
                  <a:lnTo>
                    <a:pt x="842" y="430"/>
                  </a:lnTo>
                  <a:lnTo>
                    <a:pt x="843" y="429"/>
                  </a:lnTo>
                  <a:lnTo>
                    <a:pt x="863" y="399"/>
                  </a:lnTo>
                  <a:lnTo>
                    <a:pt x="864" y="398"/>
                  </a:lnTo>
                  <a:lnTo>
                    <a:pt x="865" y="397"/>
                  </a:lnTo>
                  <a:lnTo>
                    <a:pt x="866" y="393"/>
                  </a:lnTo>
                  <a:lnTo>
                    <a:pt x="866" y="393"/>
                  </a:lnTo>
                  <a:lnTo>
                    <a:pt x="866" y="389"/>
                  </a:lnTo>
                  <a:lnTo>
                    <a:pt x="866" y="386"/>
                  </a:lnTo>
                  <a:lnTo>
                    <a:pt x="867" y="384"/>
                  </a:lnTo>
                  <a:lnTo>
                    <a:pt x="867" y="383"/>
                  </a:lnTo>
                  <a:lnTo>
                    <a:pt x="866" y="383"/>
                  </a:lnTo>
                  <a:lnTo>
                    <a:pt x="866" y="379"/>
                  </a:lnTo>
                  <a:lnTo>
                    <a:pt x="866" y="377"/>
                  </a:lnTo>
                  <a:lnTo>
                    <a:pt x="867" y="374"/>
                  </a:lnTo>
                  <a:lnTo>
                    <a:pt x="867" y="374"/>
                  </a:lnTo>
                  <a:lnTo>
                    <a:pt x="868" y="373"/>
                  </a:lnTo>
                  <a:lnTo>
                    <a:pt x="868" y="373"/>
                  </a:lnTo>
                  <a:lnTo>
                    <a:pt x="868" y="372"/>
                  </a:lnTo>
                  <a:lnTo>
                    <a:pt x="870" y="370"/>
                  </a:lnTo>
                  <a:lnTo>
                    <a:pt x="870" y="370"/>
                  </a:lnTo>
                  <a:lnTo>
                    <a:pt x="871" y="368"/>
                  </a:lnTo>
                  <a:lnTo>
                    <a:pt x="871" y="367"/>
                  </a:lnTo>
                  <a:lnTo>
                    <a:pt x="872" y="365"/>
                  </a:lnTo>
                  <a:lnTo>
                    <a:pt x="870" y="364"/>
                  </a:lnTo>
                  <a:lnTo>
                    <a:pt x="870" y="361"/>
                  </a:lnTo>
                  <a:lnTo>
                    <a:pt x="870" y="359"/>
                  </a:lnTo>
                  <a:lnTo>
                    <a:pt x="868" y="357"/>
                  </a:lnTo>
                  <a:lnTo>
                    <a:pt x="866" y="357"/>
                  </a:lnTo>
                  <a:lnTo>
                    <a:pt x="865" y="357"/>
                  </a:lnTo>
                  <a:lnTo>
                    <a:pt x="864" y="356"/>
                  </a:lnTo>
                  <a:lnTo>
                    <a:pt x="863" y="357"/>
                  </a:lnTo>
                  <a:lnTo>
                    <a:pt x="863" y="356"/>
                  </a:lnTo>
                  <a:lnTo>
                    <a:pt x="865" y="356"/>
                  </a:lnTo>
                  <a:lnTo>
                    <a:pt x="866" y="357"/>
                  </a:lnTo>
                  <a:lnTo>
                    <a:pt x="867" y="357"/>
                  </a:lnTo>
                  <a:lnTo>
                    <a:pt x="868" y="357"/>
                  </a:lnTo>
                  <a:lnTo>
                    <a:pt x="870" y="358"/>
                  </a:lnTo>
                  <a:lnTo>
                    <a:pt x="870" y="357"/>
                  </a:lnTo>
                  <a:lnTo>
                    <a:pt x="871" y="357"/>
                  </a:lnTo>
                  <a:lnTo>
                    <a:pt x="871" y="355"/>
                  </a:lnTo>
                  <a:lnTo>
                    <a:pt x="870" y="355"/>
                  </a:lnTo>
                  <a:lnTo>
                    <a:pt x="866" y="351"/>
                  </a:lnTo>
                  <a:lnTo>
                    <a:pt x="865" y="350"/>
                  </a:lnTo>
                  <a:lnTo>
                    <a:pt x="865" y="349"/>
                  </a:lnTo>
                  <a:lnTo>
                    <a:pt x="863" y="348"/>
                  </a:lnTo>
                  <a:lnTo>
                    <a:pt x="863" y="347"/>
                  </a:lnTo>
                  <a:lnTo>
                    <a:pt x="863" y="347"/>
                  </a:lnTo>
                  <a:lnTo>
                    <a:pt x="863" y="346"/>
                  </a:lnTo>
                  <a:lnTo>
                    <a:pt x="861" y="346"/>
                  </a:lnTo>
                  <a:lnTo>
                    <a:pt x="859" y="347"/>
                  </a:lnTo>
                  <a:lnTo>
                    <a:pt x="859" y="347"/>
                  </a:lnTo>
                  <a:lnTo>
                    <a:pt x="856" y="346"/>
                  </a:lnTo>
                  <a:lnTo>
                    <a:pt x="856" y="348"/>
                  </a:lnTo>
                  <a:lnTo>
                    <a:pt x="857" y="348"/>
                  </a:lnTo>
                  <a:lnTo>
                    <a:pt x="855" y="353"/>
                  </a:lnTo>
                  <a:lnTo>
                    <a:pt x="855" y="353"/>
                  </a:lnTo>
                  <a:lnTo>
                    <a:pt x="855" y="352"/>
                  </a:lnTo>
                  <a:lnTo>
                    <a:pt x="855" y="350"/>
                  </a:lnTo>
                  <a:lnTo>
                    <a:pt x="855" y="349"/>
                  </a:lnTo>
                  <a:lnTo>
                    <a:pt x="853" y="352"/>
                  </a:lnTo>
                  <a:lnTo>
                    <a:pt x="850" y="353"/>
                  </a:lnTo>
                  <a:lnTo>
                    <a:pt x="848" y="353"/>
                  </a:lnTo>
                  <a:lnTo>
                    <a:pt x="848" y="353"/>
                  </a:lnTo>
                  <a:lnTo>
                    <a:pt x="849" y="352"/>
                  </a:lnTo>
                  <a:lnTo>
                    <a:pt x="851" y="350"/>
                  </a:lnTo>
                  <a:lnTo>
                    <a:pt x="851" y="349"/>
                  </a:lnTo>
                  <a:lnTo>
                    <a:pt x="849" y="349"/>
                  </a:lnTo>
                  <a:lnTo>
                    <a:pt x="849" y="348"/>
                  </a:lnTo>
                  <a:lnTo>
                    <a:pt x="850" y="348"/>
                  </a:lnTo>
                  <a:lnTo>
                    <a:pt x="851" y="346"/>
                  </a:lnTo>
                  <a:lnTo>
                    <a:pt x="851" y="346"/>
                  </a:lnTo>
                  <a:lnTo>
                    <a:pt x="849" y="346"/>
                  </a:lnTo>
                  <a:lnTo>
                    <a:pt x="848" y="347"/>
                  </a:lnTo>
                  <a:lnTo>
                    <a:pt x="848" y="348"/>
                  </a:lnTo>
                  <a:lnTo>
                    <a:pt x="848" y="349"/>
                  </a:lnTo>
                  <a:lnTo>
                    <a:pt x="848" y="349"/>
                  </a:lnTo>
                  <a:lnTo>
                    <a:pt x="847" y="350"/>
                  </a:lnTo>
                  <a:lnTo>
                    <a:pt x="846" y="350"/>
                  </a:lnTo>
                  <a:lnTo>
                    <a:pt x="846" y="351"/>
                  </a:lnTo>
                  <a:lnTo>
                    <a:pt x="845" y="351"/>
                  </a:lnTo>
                  <a:lnTo>
                    <a:pt x="846" y="346"/>
                  </a:lnTo>
                  <a:lnTo>
                    <a:pt x="846" y="346"/>
                  </a:lnTo>
                  <a:lnTo>
                    <a:pt x="846" y="344"/>
                  </a:lnTo>
                  <a:lnTo>
                    <a:pt x="846" y="343"/>
                  </a:lnTo>
                  <a:lnTo>
                    <a:pt x="845" y="343"/>
                  </a:lnTo>
                  <a:lnTo>
                    <a:pt x="840" y="344"/>
                  </a:lnTo>
                  <a:lnTo>
                    <a:pt x="839" y="342"/>
                  </a:lnTo>
                  <a:lnTo>
                    <a:pt x="837" y="342"/>
                  </a:lnTo>
                  <a:lnTo>
                    <a:pt x="837" y="340"/>
                  </a:lnTo>
                  <a:lnTo>
                    <a:pt x="841" y="338"/>
                  </a:lnTo>
                  <a:lnTo>
                    <a:pt x="841" y="338"/>
                  </a:lnTo>
                  <a:lnTo>
                    <a:pt x="843" y="336"/>
                  </a:lnTo>
                  <a:lnTo>
                    <a:pt x="844" y="335"/>
                  </a:lnTo>
                  <a:lnTo>
                    <a:pt x="845" y="334"/>
                  </a:lnTo>
                  <a:lnTo>
                    <a:pt x="845" y="334"/>
                  </a:lnTo>
                  <a:lnTo>
                    <a:pt x="846" y="333"/>
                  </a:lnTo>
                  <a:lnTo>
                    <a:pt x="851" y="328"/>
                  </a:lnTo>
                  <a:lnTo>
                    <a:pt x="852" y="327"/>
                  </a:lnTo>
                  <a:lnTo>
                    <a:pt x="852" y="326"/>
                  </a:lnTo>
                  <a:lnTo>
                    <a:pt x="853" y="325"/>
                  </a:lnTo>
                  <a:lnTo>
                    <a:pt x="853" y="324"/>
                  </a:lnTo>
                  <a:lnTo>
                    <a:pt x="855" y="323"/>
                  </a:lnTo>
                  <a:lnTo>
                    <a:pt x="855" y="321"/>
                  </a:lnTo>
                  <a:lnTo>
                    <a:pt x="855" y="322"/>
                  </a:lnTo>
                  <a:lnTo>
                    <a:pt x="856" y="320"/>
                  </a:lnTo>
                  <a:lnTo>
                    <a:pt x="859" y="317"/>
                  </a:lnTo>
                  <a:lnTo>
                    <a:pt x="860" y="317"/>
                  </a:lnTo>
                  <a:lnTo>
                    <a:pt x="863" y="315"/>
                  </a:lnTo>
                  <a:lnTo>
                    <a:pt x="863" y="313"/>
                  </a:lnTo>
                  <a:lnTo>
                    <a:pt x="863" y="313"/>
                  </a:lnTo>
                  <a:lnTo>
                    <a:pt x="866" y="312"/>
                  </a:lnTo>
                  <a:lnTo>
                    <a:pt x="866" y="310"/>
                  </a:lnTo>
                  <a:lnTo>
                    <a:pt x="866" y="309"/>
                  </a:lnTo>
                  <a:lnTo>
                    <a:pt x="881" y="295"/>
                  </a:lnTo>
                  <a:lnTo>
                    <a:pt x="896" y="295"/>
                  </a:lnTo>
                  <a:lnTo>
                    <a:pt x="896" y="296"/>
                  </a:lnTo>
                  <a:lnTo>
                    <a:pt x="896" y="297"/>
                  </a:lnTo>
                  <a:lnTo>
                    <a:pt x="897" y="297"/>
                  </a:lnTo>
                  <a:lnTo>
                    <a:pt x="898" y="297"/>
                  </a:lnTo>
                  <a:lnTo>
                    <a:pt x="899" y="296"/>
                  </a:lnTo>
                  <a:lnTo>
                    <a:pt x="899" y="295"/>
                  </a:lnTo>
                  <a:lnTo>
                    <a:pt x="899" y="294"/>
                  </a:lnTo>
                  <a:lnTo>
                    <a:pt x="905" y="296"/>
                  </a:lnTo>
                  <a:lnTo>
                    <a:pt x="906" y="296"/>
                  </a:lnTo>
                  <a:lnTo>
                    <a:pt x="906" y="295"/>
                  </a:lnTo>
                  <a:lnTo>
                    <a:pt x="907" y="295"/>
                  </a:lnTo>
                  <a:lnTo>
                    <a:pt x="910" y="295"/>
                  </a:lnTo>
                  <a:lnTo>
                    <a:pt x="910" y="296"/>
                  </a:lnTo>
                  <a:lnTo>
                    <a:pt x="911" y="297"/>
                  </a:lnTo>
                  <a:lnTo>
                    <a:pt x="913" y="296"/>
                  </a:lnTo>
                  <a:lnTo>
                    <a:pt x="913" y="295"/>
                  </a:lnTo>
                  <a:lnTo>
                    <a:pt x="912" y="295"/>
                  </a:lnTo>
                  <a:lnTo>
                    <a:pt x="912" y="295"/>
                  </a:lnTo>
                  <a:lnTo>
                    <a:pt x="913" y="294"/>
                  </a:lnTo>
                  <a:lnTo>
                    <a:pt x="913" y="294"/>
                  </a:lnTo>
                  <a:lnTo>
                    <a:pt x="913" y="293"/>
                  </a:lnTo>
                  <a:lnTo>
                    <a:pt x="913" y="292"/>
                  </a:lnTo>
                  <a:lnTo>
                    <a:pt x="913" y="292"/>
                  </a:lnTo>
                  <a:lnTo>
                    <a:pt x="914" y="291"/>
                  </a:lnTo>
                  <a:lnTo>
                    <a:pt x="916" y="291"/>
                  </a:lnTo>
                  <a:lnTo>
                    <a:pt x="921" y="292"/>
                  </a:lnTo>
                  <a:lnTo>
                    <a:pt x="921" y="292"/>
                  </a:lnTo>
                  <a:lnTo>
                    <a:pt x="923" y="294"/>
                  </a:lnTo>
                  <a:lnTo>
                    <a:pt x="923" y="294"/>
                  </a:lnTo>
                  <a:lnTo>
                    <a:pt x="924" y="294"/>
                  </a:lnTo>
                  <a:lnTo>
                    <a:pt x="924" y="293"/>
                  </a:lnTo>
                  <a:lnTo>
                    <a:pt x="925" y="293"/>
                  </a:lnTo>
                  <a:lnTo>
                    <a:pt x="926" y="293"/>
                  </a:lnTo>
                  <a:lnTo>
                    <a:pt x="928" y="295"/>
                  </a:lnTo>
                  <a:lnTo>
                    <a:pt x="928" y="295"/>
                  </a:lnTo>
                  <a:lnTo>
                    <a:pt x="931" y="296"/>
                  </a:lnTo>
                  <a:lnTo>
                    <a:pt x="931" y="297"/>
                  </a:lnTo>
                  <a:lnTo>
                    <a:pt x="930" y="298"/>
                  </a:lnTo>
                  <a:lnTo>
                    <a:pt x="926" y="298"/>
                  </a:lnTo>
                  <a:lnTo>
                    <a:pt x="925" y="298"/>
                  </a:lnTo>
                  <a:lnTo>
                    <a:pt x="925" y="298"/>
                  </a:lnTo>
                  <a:lnTo>
                    <a:pt x="927" y="301"/>
                  </a:lnTo>
                  <a:lnTo>
                    <a:pt x="929" y="301"/>
                  </a:lnTo>
                  <a:lnTo>
                    <a:pt x="931" y="300"/>
                  </a:lnTo>
                  <a:lnTo>
                    <a:pt x="932" y="299"/>
                  </a:lnTo>
                  <a:lnTo>
                    <a:pt x="932" y="298"/>
                  </a:lnTo>
                  <a:lnTo>
                    <a:pt x="933" y="299"/>
                  </a:lnTo>
                  <a:lnTo>
                    <a:pt x="935" y="300"/>
                  </a:lnTo>
                  <a:lnTo>
                    <a:pt x="935" y="299"/>
                  </a:lnTo>
                  <a:lnTo>
                    <a:pt x="935" y="298"/>
                  </a:lnTo>
                  <a:lnTo>
                    <a:pt x="937" y="298"/>
                  </a:lnTo>
                  <a:lnTo>
                    <a:pt x="937" y="298"/>
                  </a:lnTo>
                  <a:lnTo>
                    <a:pt x="939" y="297"/>
                  </a:lnTo>
                  <a:lnTo>
                    <a:pt x="940" y="297"/>
                  </a:lnTo>
                  <a:lnTo>
                    <a:pt x="941" y="298"/>
                  </a:lnTo>
                  <a:lnTo>
                    <a:pt x="942" y="298"/>
                  </a:lnTo>
                  <a:lnTo>
                    <a:pt x="943" y="298"/>
                  </a:lnTo>
                  <a:lnTo>
                    <a:pt x="943" y="297"/>
                  </a:lnTo>
                  <a:lnTo>
                    <a:pt x="945" y="297"/>
                  </a:lnTo>
                  <a:lnTo>
                    <a:pt x="946" y="298"/>
                  </a:lnTo>
                  <a:lnTo>
                    <a:pt x="946" y="297"/>
                  </a:lnTo>
                  <a:lnTo>
                    <a:pt x="946" y="297"/>
                  </a:lnTo>
                  <a:lnTo>
                    <a:pt x="947" y="296"/>
                  </a:lnTo>
                  <a:lnTo>
                    <a:pt x="946" y="295"/>
                  </a:lnTo>
                  <a:lnTo>
                    <a:pt x="946" y="295"/>
                  </a:lnTo>
                  <a:lnTo>
                    <a:pt x="944" y="294"/>
                  </a:lnTo>
                  <a:lnTo>
                    <a:pt x="942" y="294"/>
                  </a:lnTo>
                  <a:lnTo>
                    <a:pt x="942" y="293"/>
                  </a:lnTo>
                  <a:lnTo>
                    <a:pt x="943" y="292"/>
                  </a:lnTo>
                  <a:lnTo>
                    <a:pt x="942" y="290"/>
                  </a:lnTo>
                  <a:lnTo>
                    <a:pt x="942" y="290"/>
                  </a:lnTo>
                  <a:lnTo>
                    <a:pt x="943" y="290"/>
                  </a:lnTo>
                  <a:lnTo>
                    <a:pt x="943" y="290"/>
                  </a:lnTo>
                  <a:lnTo>
                    <a:pt x="945" y="285"/>
                  </a:lnTo>
                  <a:lnTo>
                    <a:pt x="946" y="284"/>
                  </a:lnTo>
                  <a:lnTo>
                    <a:pt x="948" y="283"/>
                  </a:lnTo>
                  <a:lnTo>
                    <a:pt x="951" y="280"/>
                  </a:lnTo>
                  <a:lnTo>
                    <a:pt x="951" y="279"/>
                  </a:lnTo>
                  <a:lnTo>
                    <a:pt x="952" y="278"/>
                  </a:lnTo>
                  <a:lnTo>
                    <a:pt x="955" y="274"/>
                  </a:lnTo>
                  <a:lnTo>
                    <a:pt x="956" y="272"/>
                  </a:lnTo>
                  <a:lnTo>
                    <a:pt x="958" y="269"/>
                  </a:lnTo>
                  <a:lnTo>
                    <a:pt x="960" y="269"/>
                  </a:lnTo>
                  <a:lnTo>
                    <a:pt x="961" y="268"/>
                  </a:lnTo>
                  <a:lnTo>
                    <a:pt x="963" y="268"/>
                  </a:lnTo>
                  <a:lnTo>
                    <a:pt x="967" y="267"/>
                  </a:lnTo>
                  <a:lnTo>
                    <a:pt x="968" y="267"/>
                  </a:lnTo>
                  <a:lnTo>
                    <a:pt x="968" y="266"/>
                  </a:lnTo>
                  <a:lnTo>
                    <a:pt x="969" y="266"/>
                  </a:lnTo>
                  <a:lnTo>
                    <a:pt x="970" y="267"/>
                  </a:lnTo>
                  <a:lnTo>
                    <a:pt x="971" y="268"/>
                  </a:lnTo>
                  <a:lnTo>
                    <a:pt x="972" y="269"/>
                  </a:lnTo>
                  <a:lnTo>
                    <a:pt x="972" y="269"/>
                  </a:lnTo>
                  <a:lnTo>
                    <a:pt x="975" y="266"/>
                  </a:lnTo>
                  <a:lnTo>
                    <a:pt x="975" y="270"/>
                  </a:lnTo>
                  <a:lnTo>
                    <a:pt x="974" y="271"/>
                  </a:lnTo>
                  <a:lnTo>
                    <a:pt x="973" y="273"/>
                  </a:lnTo>
                  <a:lnTo>
                    <a:pt x="973" y="274"/>
                  </a:lnTo>
                  <a:lnTo>
                    <a:pt x="974" y="275"/>
                  </a:lnTo>
                  <a:lnTo>
                    <a:pt x="973" y="276"/>
                  </a:lnTo>
                  <a:lnTo>
                    <a:pt x="973" y="277"/>
                  </a:lnTo>
                  <a:lnTo>
                    <a:pt x="973" y="277"/>
                  </a:lnTo>
                  <a:lnTo>
                    <a:pt x="973" y="277"/>
                  </a:lnTo>
                  <a:lnTo>
                    <a:pt x="976" y="277"/>
                  </a:lnTo>
                  <a:lnTo>
                    <a:pt x="975" y="280"/>
                  </a:lnTo>
                  <a:lnTo>
                    <a:pt x="975" y="282"/>
                  </a:lnTo>
                  <a:lnTo>
                    <a:pt x="975" y="281"/>
                  </a:lnTo>
                  <a:lnTo>
                    <a:pt x="977" y="280"/>
                  </a:lnTo>
                  <a:lnTo>
                    <a:pt x="978" y="280"/>
                  </a:lnTo>
                  <a:lnTo>
                    <a:pt x="986" y="270"/>
                  </a:lnTo>
                  <a:lnTo>
                    <a:pt x="988" y="269"/>
                  </a:lnTo>
                  <a:lnTo>
                    <a:pt x="989" y="269"/>
                  </a:lnTo>
                  <a:lnTo>
                    <a:pt x="989" y="269"/>
                  </a:lnTo>
                  <a:lnTo>
                    <a:pt x="990" y="269"/>
                  </a:lnTo>
                  <a:lnTo>
                    <a:pt x="990" y="270"/>
                  </a:lnTo>
                  <a:lnTo>
                    <a:pt x="990" y="271"/>
                  </a:lnTo>
                  <a:lnTo>
                    <a:pt x="990" y="271"/>
                  </a:lnTo>
                  <a:lnTo>
                    <a:pt x="991" y="269"/>
                  </a:lnTo>
                  <a:lnTo>
                    <a:pt x="990" y="269"/>
                  </a:lnTo>
                  <a:lnTo>
                    <a:pt x="990" y="268"/>
                  </a:lnTo>
                  <a:lnTo>
                    <a:pt x="990" y="265"/>
                  </a:lnTo>
                  <a:lnTo>
                    <a:pt x="990" y="264"/>
                  </a:lnTo>
                  <a:lnTo>
                    <a:pt x="992" y="262"/>
                  </a:lnTo>
                  <a:lnTo>
                    <a:pt x="992" y="261"/>
                  </a:lnTo>
                  <a:lnTo>
                    <a:pt x="992" y="260"/>
                  </a:lnTo>
                  <a:lnTo>
                    <a:pt x="993" y="258"/>
                  </a:lnTo>
                  <a:lnTo>
                    <a:pt x="998" y="257"/>
                  </a:lnTo>
                  <a:lnTo>
                    <a:pt x="1000" y="258"/>
                  </a:lnTo>
                  <a:lnTo>
                    <a:pt x="1001" y="259"/>
                  </a:lnTo>
                  <a:lnTo>
                    <a:pt x="1001" y="260"/>
                  </a:lnTo>
                  <a:lnTo>
                    <a:pt x="999" y="260"/>
                  </a:lnTo>
                  <a:lnTo>
                    <a:pt x="997" y="262"/>
                  </a:lnTo>
                  <a:lnTo>
                    <a:pt x="996" y="269"/>
                  </a:lnTo>
                  <a:lnTo>
                    <a:pt x="994" y="270"/>
                  </a:lnTo>
                  <a:lnTo>
                    <a:pt x="994" y="272"/>
                  </a:lnTo>
                  <a:lnTo>
                    <a:pt x="995" y="273"/>
                  </a:lnTo>
                  <a:lnTo>
                    <a:pt x="995" y="274"/>
                  </a:lnTo>
                  <a:lnTo>
                    <a:pt x="994" y="275"/>
                  </a:lnTo>
                  <a:lnTo>
                    <a:pt x="993" y="275"/>
                  </a:lnTo>
                  <a:lnTo>
                    <a:pt x="993" y="277"/>
                  </a:lnTo>
                  <a:lnTo>
                    <a:pt x="994" y="277"/>
                  </a:lnTo>
                  <a:lnTo>
                    <a:pt x="994" y="278"/>
                  </a:lnTo>
                  <a:lnTo>
                    <a:pt x="992" y="280"/>
                  </a:lnTo>
                  <a:lnTo>
                    <a:pt x="990" y="280"/>
                  </a:lnTo>
                  <a:lnTo>
                    <a:pt x="990" y="280"/>
                  </a:lnTo>
                  <a:lnTo>
                    <a:pt x="988" y="282"/>
                  </a:lnTo>
                  <a:lnTo>
                    <a:pt x="987" y="282"/>
                  </a:lnTo>
                  <a:lnTo>
                    <a:pt x="984" y="283"/>
                  </a:lnTo>
                  <a:lnTo>
                    <a:pt x="984" y="284"/>
                  </a:lnTo>
                  <a:lnTo>
                    <a:pt x="984" y="284"/>
                  </a:lnTo>
                  <a:lnTo>
                    <a:pt x="983" y="286"/>
                  </a:lnTo>
                  <a:lnTo>
                    <a:pt x="979" y="291"/>
                  </a:lnTo>
                  <a:lnTo>
                    <a:pt x="976" y="293"/>
                  </a:lnTo>
                  <a:lnTo>
                    <a:pt x="975" y="295"/>
                  </a:lnTo>
                  <a:lnTo>
                    <a:pt x="975" y="295"/>
                  </a:lnTo>
                  <a:lnTo>
                    <a:pt x="972" y="298"/>
                  </a:lnTo>
                  <a:lnTo>
                    <a:pt x="972" y="300"/>
                  </a:lnTo>
                  <a:lnTo>
                    <a:pt x="964" y="309"/>
                  </a:lnTo>
                  <a:lnTo>
                    <a:pt x="963" y="309"/>
                  </a:lnTo>
                  <a:lnTo>
                    <a:pt x="961" y="309"/>
                  </a:lnTo>
                  <a:lnTo>
                    <a:pt x="960" y="312"/>
                  </a:lnTo>
                  <a:lnTo>
                    <a:pt x="957" y="311"/>
                  </a:lnTo>
                  <a:lnTo>
                    <a:pt x="957" y="311"/>
                  </a:lnTo>
                  <a:lnTo>
                    <a:pt x="957" y="314"/>
                  </a:lnTo>
                  <a:lnTo>
                    <a:pt x="956" y="319"/>
                  </a:lnTo>
                  <a:lnTo>
                    <a:pt x="952" y="321"/>
                  </a:lnTo>
                  <a:lnTo>
                    <a:pt x="950" y="330"/>
                  </a:lnTo>
                  <a:lnTo>
                    <a:pt x="951" y="349"/>
                  </a:lnTo>
                  <a:lnTo>
                    <a:pt x="951" y="349"/>
                  </a:lnTo>
                  <a:lnTo>
                    <a:pt x="956" y="377"/>
                  </a:lnTo>
                  <a:lnTo>
                    <a:pt x="964" y="368"/>
                  </a:lnTo>
                  <a:lnTo>
                    <a:pt x="965" y="364"/>
                  </a:lnTo>
                  <a:lnTo>
                    <a:pt x="965" y="362"/>
                  </a:lnTo>
                  <a:lnTo>
                    <a:pt x="965" y="361"/>
                  </a:lnTo>
                  <a:lnTo>
                    <a:pt x="966" y="360"/>
                  </a:lnTo>
                  <a:lnTo>
                    <a:pt x="965" y="360"/>
                  </a:lnTo>
                  <a:lnTo>
                    <a:pt x="966" y="359"/>
                  </a:lnTo>
                  <a:lnTo>
                    <a:pt x="966" y="359"/>
                  </a:lnTo>
                  <a:lnTo>
                    <a:pt x="967" y="359"/>
                  </a:lnTo>
                  <a:lnTo>
                    <a:pt x="969" y="357"/>
                  </a:lnTo>
                  <a:lnTo>
                    <a:pt x="972" y="356"/>
                  </a:lnTo>
                  <a:lnTo>
                    <a:pt x="974" y="357"/>
                  </a:lnTo>
                  <a:lnTo>
                    <a:pt x="973" y="356"/>
                  </a:lnTo>
                  <a:lnTo>
                    <a:pt x="973" y="355"/>
                  </a:lnTo>
                  <a:lnTo>
                    <a:pt x="973" y="349"/>
                  </a:lnTo>
                  <a:lnTo>
                    <a:pt x="977" y="345"/>
                  </a:lnTo>
                  <a:lnTo>
                    <a:pt x="979" y="343"/>
                  </a:lnTo>
                  <a:lnTo>
                    <a:pt x="980" y="343"/>
                  </a:lnTo>
                  <a:lnTo>
                    <a:pt x="981" y="344"/>
                  </a:lnTo>
                  <a:lnTo>
                    <a:pt x="982" y="344"/>
                  </a:lnTo>
                  <a:lnTo>
                    <a:pt x="983" y="344"/>
                  </a:lnTo>
                  <a:lnTo>
                    <a:pt x="985" y="342"/>
                  </a:lnTo>
                  <a:lnTo>
                    <a:pt x="985" y="342"/>
                  </a:lnTo>
                  <a:lnTo>
                    <a:pt x="983" y="338"/>
                  </a:lnTo>
                  <a:lnTo>
                    <a:pt x="982" y="335"/>
                  </a:lnTo>
                  <a:lnTo>
                    <a:pt x="984" y="330"/>
                  </a:lnTo>
                  <a:lnTo>
                    <a:pt x="985" y="329"/>
                  </a:lnTo>
                  <a:lnTo>
                    <a:pt x="986" y="328"/>
                  </a:lnTo>
                  <a:lnTo>
                    <a:pt x="986" y="327"/>
                  </a:lnTo>
                  <a:lnTo>
                    <a:pt x="986" y="326"/>
                  </a:lnTo>
                  <a:lnTo>
                    <a:pt x="989" y="325"/>
                  </a:lnTo>
                  <a:lnTo>
                    <a:pt x="990" y="324"/>
                  </a:lnTo>
                  <a:lnTo>
                    <a:pt x="990" y="325"/>
                  </a:lnTo>
                  <a:lnTo>
                    <a:pt x="990" y="326"/>
                  </a:lnTo>
                  <a:lnTo>
                    <a:pt x="989" y="327"/>
                  </a:lnTo>
                  <a:lnTo>
                    <a:pt x="988" y="328"/>
                  </a:lnTo>
                  <a:lnTo>
                    <a:pt x="989" y="329"/>
                  </a:lnTo>
                  <a:lnTo>
                    <a:pt x="990" y="330"/>
                  </a:lnTo>
                  <a:lnTo>
                    <a:pt x="990" y="330"/>
                  </a:lnTo>
                  <a:lnTo>
                    <a:pt x="991" y="328"/>
                  </a:lnTo>
                  <a:lnTo>
                    <a:pt x="991" y="327"/>
                  </a:lnTo>
                  <a:lnTo>
                    <a:pt x="991" y="324"/>
                  </a:lnTo>
                  <a:lnTo>
                    <a:pt x="990" y="323"/>
                  </a:lnTo>
                  <a:lnTo>
                    <a:pt x="989" y="323"/>
                  </a:lnTo>
                  <a:lnTo>
                    <a:pt x="989" y="323"/>
                  </a:lnTo>
                  <a:lnTo>
                    <a:pt x="989" y="317"/>
                  </a:lnTo>
                  <a:lnTo>
                    <a:pt x="989" y="316"/>
                  </a:lnTo>
                  <a:lnTo>
                    <a:pt x="990" y="315"/>
                  </a:lnTo>
                  <a:lnTo>
                    <a:pt x="991" y="313"/>
                  </a:lnTo>
                  <a:lnTo>
                    <a:pt x="991" y="312"/>
                  </a:lnTo>
                  <a:lnTo>
                    <a:pt x="988" y="310"/>
                  </a:lnTo>
                  <a:lnTo>
                    <a:pt x="987" y="310"/>
                  </a:lnTo>
                  <a:lnTo>
                    <a:pt x="986" y="312"/>
                  </a:lnTo>
                  <a:lnTo>
                    <a:pt x="986" y="313"/>
                  </a:lnTo>
                  <a:lnTo>
                    <a:pt x="986" y="312"/>
                  </a:lnTo>
                  <a:lnTo>
                    <a:pt x="985" y="311"/>
                  </a:lnTo>
                  <a:lnTo>
                    <a:pt x="984" y="310"/>
                  </a:lnTo>
                  <a:lnTo>
                    <a:pt x="984" y="309"/>
                  </a:lnTo>
                  <a:lnTo>
                    <a:pt x="990" y="299"/>
                  </a:lnTo>
                  <a:lnTo>
                    <a:pt x="990" y="298"/>
                  </a:lnTo>
                  <a:lnTo>
                    <a:pt x="990" y="298"/>
                  </a:lnTo>
                  <a:lnTo>
                    <a:pt x="990" y="298"/>
                  </a:lnTo>
                  <a:lnTo>
                    <a:pt x="990" y="297"/>
                  </a:lnTo>
                  <a:lnTo>
                    <a:pt x="990" y="296"/>
                  </a:lnTo>
                  <a:lnTo>
                    <a:pt x="991" y="296"/>
                  </a:lnTo>
                  <a:lnTo>
                    <a:pt x="992" y="295"/>
                  </a:lnTo>
                  <a:lnTo>
                    <a:pt x="991" y="294"/>
                  </a:lnTo>
                  <a:lnTo>
                    <a:pt x="991" y="292"/>
                  </a:lnTo>
                  <a:lnTo>
                    <a:pt x="992" y="291"/>
                  </a:lnTo>
                  <a:lnTo>
                    <a:pt x="993" y="290"/>
                  </a:lnTo>
                  <a:lnTo>
                    <a:pt x="993" y="290"/>
                  </a:lnTo>
                  <a:lnTo>
                    <a:pt x="994" y="289"/>
                  </a:lnTo>
                  <a:lnTo>
                    <a:pt x="995" y="288"/>
                  </a:lnTo>
                  <a:lnTo>
                    <a:pt x="996" y="289"/>
                  </a:lnTo>
                  <a:lnTo>
                    <a:pt x="997" y="290"/>
                  </a:lnTo>
                  <a:lnTo>
                    <a:pt x="997" y="288"/>
                  </a:lnTo>
                  <a:lnTo>
                    <a:pt x="999" y="287"/>
                  </a:lnTo>
                  <a:lnTo>
                    <a:pt x="1000" y="288"/>
                  </a:lnTo>
                  <a:lnTo>
                    <a:pt x="1000" y="290"/>
                  </a:lnTo>
                  <a:lnTo>
                    <a:pt x="1001" y="290"/>
                  </a:lnTo>
                  <a:lnTo>
                    <a:pt x="1001" y="288"/>
                  </a:lnTo>
                  <a:lnTo>
                    <a:pt x="1001" y="287"/>
                  </a:lnTo>
                  <a:lnTo>
                    <a:pt x="1002" y="286"/>
                  </a:lnTo>
                  <a:lnTo>
                    <a:pt x="1003" y="286"/>
                  </a:lnTo>
                  <a:lnTo>
                    <a:pt x="1005" y="285"/>
                  </a:lnTo>
                  <a:lnTo>
                    <a:pt x="1006" y="284"/>
                  </a:lnTo>
                  <a:lnTo>
                    <a:pt x="1008" y="282"/>
                  </a:lnTo>
                  <a:lnTo>
                    <a:pt x="1008" y="283"/>
                  </a:lnTo>
                  <a:lnTo>
                    <a:pt x="1008" y="284"/>
                  </a:lnTo>
                  <a:lnTo>
                    <a:pt x="1008" y="284"/>
                  </a:lnTo>
                  <a:lnTo>
                    <a:pt x="1008" y="286"/>
                  </a:lnTo>
                  <a:lnTo>
                    <a:pt x="1008" y="289"/>
                  </a:lnTo>
                  <a:lnTo>
                    <a:pt x="1007" y="290"/>
                  </a:lnTo>
                  <a:lnTo>
                    <a:pt x="1007" y="290"/>
                  </a:lnTo>
                  <a:lnTo>
                    <a:pt x="1008" y="290"/>
                  </a:lnTo>
                  <a:lnTo>
                    <a:pt x="1011" y="285"/>
                  </a:lnTo>
                  <a:lnTo>
                    <a:pt x="1011" y="285"/>
                  </a:lnTo>
                  <a:lnTo>
                    <a:pt x="1011" y="284"/>
                  </a:lnTo>
                  <a:lnTo>
                    <a:pt x="1011" y="284"/>
                  </a:lnTo>
                  <a:lnTo>
                    <a:pt x="1013" y="284"/>
                  </a:lnTo>
                  <a:lnTo>
                    <a:pt x="1014" y="284"/>
                  </a:lnTo>
                  <a:lnTo>
                    <a:pt x="1015" y="284"/>
                  </a:lnTo>
                  <a:lnTo>
                    <a:pt x="1016" y="282"/>
                  </a:lnTo>
                  <a:lnTo>
                    <a:pt x="1018" y="282"/>
                  </a:lnTo>
                  <a:lnTo>
                    <a:pt x="1019" y="281"/>
                  </a:lnTo>
                  <a:lnTo>
                    <a:pt x="1019" y="281"/>
                  </a:lnTo>
                  <a:lnTo>
                    <a:pt x="1022" y="281"/>
                  </a:lnTo>
                  <a:lnTo>
                    <a:pt x="1025" y="283"/>
                  </a:lnTo>
                  <a:lnTo>
                    <a:pt x="1026" y="284"/>
                  </a:lnTo>
                  <a:lnTo>
                    <a:pt x="1027" y="284"/>
                  </a:lnTo>
                  <a:lnTo>
                    <a:pt x="1029" y="287"/>
                  </a:lnTo>
                  <a:lnTo>
                    <a:pt x="1029" y="288"/>
                  </a:lnTo>
                  <a:lnTo>
                    <a:pt x="1030" y="288"/>
                  </a:lnTo>
                  <a:lnTo>
                    <a:pt x="1030" y="288"/>
                  </a:lnTo>
                  <a:lnTo>
                    <a:pt x="1030" y="287"/>
                  </a:lnTo>
                  <a:lnTo>
                    <a:pt x="1032" y="284"/>
                  </a:lnTo>
                  <a:lnTo>
                    <a:pt x="1032" y="284"/>
                  </a:lnTo>
                  <a:lnTo>
                    <a:pt x="1031" y="284"/>
                  </a:lnTo>
                  <a:lnTo>
                    <a:pt x="1033" y="282"/>
                  </a:lnTo>
                  <a:lnTo>
                    <a:pt x="1034" y="282"/>
                  </a:lnTo>
                  <a:lnTo>
                    <a:pt x="1034" y="281"/>
                  </a:lnTo>
                  <a:lnTo>
                    <a:pt x="1035" y="281"/>
                  </a:lnTo>
                  <a:lnTo>
                    <a:pt x="1036" y="281"/>
                  </a:lnTo>
                  <a:lnTo>
                    <a:pt x="1037" y="280"/>
                  </a:lnTo>
                  <a:lnTo>
                    <a:pt x="1037" y="280"/>
                  </a:lnTo>
                  <a:lnTo>
                    <a:pt x="1037" y="279"/>
                  </a:lnTo>
                  <a:lnTo>
                    <a:pt x="1038" y="279"/>
                  </a:lnTo>
                  <a:lnTo>
                    <a:pt x="1039" y="278"/>
                  </a:lnTo>
                  <a:lnTo>
                    <a:pt x="1040" y="278"/>
                  </a:lnTo>
                  <a:lnTo>
                    <a:pt x="1040" y="278"/>
                  </a:lnTo>
                  <a:lnTo>
                    <a:pt x="1041" y="277"/>
                  </a:lnTo>
                  <a:lnTo>
                    <a:pt x="1040" y="277"/>
                  </a:lnTo>
                  <a:lnTo>
                    <a:pt x="1040" y="277"/>
                  </a:lnTo>
                  <a:lnTo>
                    <a:pt x="1040" y="276"/>
                  </a:lnTo>
                  <a:lnTo>
                    <a:pt x="1041" y="277"/>
                  </a:lnTo>
                  <a:lnTo>
                    <a:pt x="1041" y="277"/>
                  </a:lnTo>
                  <a:lnTo>
                    <a:pt x="1041" y="277"/>
                  </a:lnTo>
                  <a:lnTo>
                    <a:pt x="1042" y="275"/>
                  </a:lnTo>
                  <a:lnTo>
                    <a:pt x="1041" y="275"/>
                  </a:lnTo>
                  <a:lnTo>
                    <a:pt x="1043" y="275"/>
                  </a:lnTo>
                  <a:lnTo>
                    <a:pt x="1044" y="274"/>
                  </a:lnTo>
                  <a:lnTo>
                    <a:pt x="1044" y="274"/>
                  </a:lnTo>
                  <a:lnTo>
                    <a:pt x="1044" y="273"/>
                  </a:lnTo>
                  <a:lnTo>
                    <a:pt x="1044" y="273"/>
                  </a:lnTo>
                  <a:lnTo>
                    <a:pt x="1044" y="272"/>
                  </a:lnTo>
                  <a:lnTo>
                    <a:pt x="1044" y="273"/>
                  </a:lnTo>
                  <a:lnTo>
                    <a:pt x="1045" y="273"/>
                  </a:lnTo>
                  <a:lnTo>
                    <a:pt x="1046" y="272"/>
                  </a:lnTo>
                  <a:lnTo>
                    <a:pt x="1046" y="272"/>
                  </a:lnTo>
                  <a:lnTo>
                    <a:pt x="1047" y="271"/>
                  </a:lnTo>
                  <a:lnTo>
                    <a:pt x="1047" y="271"/>
                  </a:lnTo>
                  <a:lnTo>
                    <a:pt x="1048" y="270"/>
                  </a:lnTo>
                  <a:lnTo>
                    <a:pt x="1048" y="269"/>
                  </a:lnTo>
                  <a:lnTo>
                    <a:pt x="1048" y="269"/>
                  </a:lnTo>
                  <a:lnTo>
                    <a:pt x="1048" y="269"/>
                  </a:lnTo>
                  <a:lnTo>
                    <a:pt x="1048" y="269"/>
                  </a:lnTo>
                  <a:lnTo>
                    <a:pt x="1049" y="269"/>
                  </a:lnTo>
                  <a:lnTo>
                    <a:pt x="1050" y="269"/>
                  </a:lnTo>
                  <a:lnTo>
                    <a:pt x="1051" y="268"/>
                  </a:lnTo>
                  <a:lnTo>
                    <a:pt x="1054" y="267"/>
                  </a:lnTo>
                  <a:lnTo>
                    <a:pt x="1055" y="266"/>
                  </a:lnTo>
                  <a:lnTo>
                    <a:pt x="1056" y="266"/>
                  </a:lnTo>
                  <a:lnTo>
                    <a:pt x="1056" y="265"/>
                  </a:lnTo>
                  <a:lnTo>
                    <a:pt x="1056" y="264"/>
                  </a:lnTo>
                  <a:lnTo>
                    <a:pt x="1056" y="263"/>
                  </a:lnTo>
                  <a:lnTo>
                    <a:pt x="1057" y="263"/>
                  </a:lnTo>
                  <a:lnTo>
                    <a:pt x="1057" y="265"/>
                  </a:lnTo>
                  <a:lnTo>
                    <a:pt x="1057" y="265"/>
                  </a:lnTo>
                  <a:lnTo>
                    <a:pt x="1060" y="263"/>
                  </a:lnTo>
                  <a:lnTo>
                    <a:pt x="1060" y="263"/>
                  </a:lnTo>
                  <a:lnTo>
                    <a:pt x="1065" y="260"/>
                  </a:lnTo>
                  <a:lnTo>
                    <a:pt x="1068" y="259"/>
                  </a:lnTo>
                  <a:lnTo>
                    <a:pt x="1068" y="258"/>
                  </a:lnTo>
                  <a:lnTo>
                    <a:pt x="1068" y="258"/>
                  </a:lnTo>
                  <a:lnTo>
                    <a:pt x="1068" y="258"/>
                  </a:lnTo>
                  <a:lnTo>
                    <a:pt x="1066" y="255"/>
                  </a:lnTo>
                  <a:lnTo>
                    <a:pt x="1067" y="255"/>
                  </a:lnTo>
                  <a:lnTo>
                    <a:pt x="1069" y="258"/>
                  </a:lnTo>
                  <a:lnTo>
                    <a:pt x="1069" y="258"/>
                  </a:lnTo>
                  <a:lnTo>
                    <a:pt x="1069" y="258"/>
                  </a:lnTo>
                  <a:lnTo>
                    <a:pt x="1070" y="258"/>
                  </a:lnTo>
                  <a:lnTo>
                    <a:pt x="1070" y="258"/>
                  </a:lnTo>
                  <a:lnTo>
                    <a:pt x="1070" y="258"/>
                  </a:lnTo>
                  <a:lnTo>
                    <a:pt x="1070" y="257"/>
                  </a:lnTo>
                  <a:lnTo>
                    <a:pt x="1070" y="257"/>
                  </a:lnTo>
                  <a:lnTo>
                    <a:pt x="1071" y="258"/>
                  </a:lnTo>
                  <a:lnTo>
                    <a:pt x="1071" y="258"/>
                  </a:lnTo>
                  <a:lnTo>
                    <a:pt x="1073" y="259"/>
                  </a:lnTo>
                  <a:lnTo>
                    <a:pt x="1076" y="261"/>
                  </a:lnTo>
                  <a:lnTo>
                    <a:pt x="1077" y="262"/>
                  </a:lnTo>
                  <a:lnTo>
                    <a:pt x="1078" y="262"/>
                  </a:lnTo>
                  <a:lnTo>
                    <a:pt x="1078" y="260"/>
                  </a:lnTo>
                  <a:lnTo>
                    <a:pt x="1079" y="260"/>
                  </a:lnTo>
                  <a:lnTo>
                    <a:pt x="1080" y="258"/>
                  </a:lnTo>
                  <a:lnTo>
                    <a:pt x="1080" y="256"/>
                  </a:lnTo>
                  <a:lnTo>
                    <a:pt x="1080" y="255"/>
                  </a:lnTo>
                  <a:lnTo>
                    <a:pt x="1080" y="255"/>
                  </a:lnTo>
                  <a:lnTo>
                    <a:pt x="1078" y="254"/>
                  </a:lnTo>
                  <a:lnTo>
                    <a:pt x="1078" y="254"/>
                  </a:lnTo>
                  <a:lnTo>
                    <a:pt x="1078" y="253"/>
                  </a:lnTo>
                  <a:lnTo>
                    <a:pt x="1078" y="253"/>
                  </a:lnTo>
                  <a:lnTo>
                    <a:pt x="1079" y="253"/>
                  </a:lnTo>
                  <a:lnTo>
                    <a:pt x="1080" y="253"/>
                  </a:lnTo>
                  <a:lnTo>
                    <a:pt x="1080" y="252"/>
                  </a:lnTo>
                  <a:lnTo>
                    <a:pt x="1080" y="251"/>
                  </a:lnTo>
                  <a:lnTo>
                    <a:pt x="1079" y="251"/>
                  </a:lnTo>
                  <a:lnTo>
                    <a:pt x="1077" y="248"/>
                  </a:lnTo>
                  <a:lnTo>
                    <a:pt x="1077" y="241"/>
                  </a:lnTo>
                  <a:lnTo>
                    <a:pt x="1075" y="242"/>
                  </a:lnTo>
                  <a:lnTo>
                    <a:pt x="1074" y="241"/>
                  </a:lnTo>
                  <a:lnTo>
                    <a:pt x="1074" y="240"/>
                  </a:lnTo>
                  <a:lnTo>
                    <a:pt x="1075" y="240"/>
                  </a:lnTo>
                  <a:lnTo>
                    <a:pt x="1076" y="240"/>
                  </a:lnTo>
                  <a:lnTo>
                    <a:pt x="1074" y="236"/>
                  </a:lnTo>
                  <a:lnTo>
                    <a:pt x="1073" y="238"/>
                  </a:lnTo>
                  <a:lnTo>
                    <a:pt x="1073" y="238"/>
                  </a:lnTo>
                  <a:lnTo>
                    <a:pt x="1072" y="237"/>
                  </a:lnTo>
                  <a:lnTo>
                    <a:pt x="1071" y="236"/>
                  </a:lnTo>
                  <a:lnTo>
                    <a:pt x="1070" y="236"/>
                  </a:lnTo>
                  <a:lnTo>
                    <a:pt x="1070" y="235"/>
                  </a:lnTo>
                  <a:lnTo>
                    <a:pt x="1070" y="232"/>
                  </a:lnTo>
                  <a:lnTo>
                    <a:pt x="1070" y="231"/>
                  </a:lnTo>
                  <a:lnTo>
                    <a:pt x="1071" y="232"/>
                  </a:lnTo>
                  <a:lnTo>
                    <a:pt x="1073" y="233"/>
                  </a:lnTo>
                  <a:lnTo>
                    <a:pt x="1073" y="232"/>
                  </a:lnTo>
                  <a:lnTo>
                    <a:pt x="1073" y="232"/>
                  </a:lnTo>
                  <a:lnTo>
                    <a:pt x="1074" y="233"/>
                  </a:lnTo>
                  <a:lnTo>
                    <a:pt x="1076" y="233"/>
                  </a:lnTo>
                  <a:lnTo>
                    <a:pt x="1076" y="233"/>
                  </a:lnTo>
                  <a:lnTo>
                    <a:pt x="1076" y="233"/>
                  </a:lnTo>
                  <a:lnTo>
                    <a:pt x="1077" y="233"/>
                  </a:lnTo>
                  <a:lnTo>
                    <a:pt x="1077" y="232"/>
                  </a:lnTo>
                  <a:lnTo>
                    <a:pt x="1080" y="231"/>
                  </a:lnTo>
                  <a:lnTo>
                    <a:pt x="1082" y="229"/>
                  </a:lnTo>
                  <a:lnTo>
                    <a:pt x="1084" y="227"/>
                  </a:lnTo>
                  <a:lnTo>
                    <a:pt x="1084" y="227"/>
                  </a:lnTo>
                  <a:lnTo>
                    <a:pt x="1087" y="224"/>
                  </a:lnTo>
                  <a:lnTo>
                    <a:pt x="1087" y="222"/>
                  </a:lnTo>
                  <a:lnTo>
                    <a:pt x="1088" y="222"/>
                  </a:lnTo>
                  <a:lnTo>
                    <a:pt x="1088" y="220"/>
                  </a:lnTo>
                  <a:lnTo>
                    <a:pt x="1084" y="217"/>
                  </a:lnTo>
                  <a:lnTo>
                    <a:pt x="1084" y="213"/>
                  </a:lnTo>
                  <a:lnTo>
                    <a:pt x="1085" y="213"/>
                  </a:lnTo>
                  <a:lnTo>
                    <a:pt x="1085" y="213"/>
                  </a:lnTo>
                  <a:lnTo>
                    <a:pt x="1086" y="214"/>
                  </a:lnTo>
                  <a:lnTo>
                    <a:pt x="1088" y="213"/>
                  </a:lnTo>
                  <a:lnTo>
                    <a:pt x="1088" y="211"/>
                  </a:lnTo>
                  <a:lnTo>
                    <a:pt x="1088" y="211"/>
                  </a:lnTo>
                  <a:lnTo>
                    <a:pt x="1088" y="211"/>
                  </a:lnTo>
                  <a:lnTo>
                    <a:pt x="1088" y="211"/>
                  </a:lnTo>
                  <a:lnTo>
                    <a:pt x="1090" y="213"/>
                  </a:lnTo>
                  <a:lnTo>
                    <a:pt x="1091" y="212"/>
                  </a:lnTo>
                  <a:lnTo>
                    <a:pt x="1091" y="211"/>
                  </a:lnTo>
                  <a:lnTo>
                    <a:pt x="1091" y="210"/>
                  </a:lnTo>
                  <a:lnTo>
                    <a:pt x="1092" y="211"/>
                  </a:lnTo>
                  <a:lnTo>
                    <a:pt x="1091" y="214"/>
                  </a:lnTo>
                  <a:lnTo>
                    <a:pt x="1091" y="215"/>
                  </a:lnTo>
                  <a:lnTo>
                    <a:pt x="1090" y="215"/>
                  </a:lnTo>
                  <a:lnTo>
                    <a:pt x="1089" y="214"/>
                  </a:lnTo>
                  <a:lnTo>
                    <a:pt x="1091" y="218"/>
                  </a:lnTo>
                  <a:lnTo>
                    <a:pt x="1091" y="218"/>
                  </a:lnTo>
                  <a:lnTo>
                    <a:pt x="1092" y="219"/>
                  </a:lnTo>
                  <a:lnTo>
                    <a:pt x="1092" y="221"/>
                  </a:lnTo>
                  <a:lnTo>
                    <a:pt x="1093" y="222"/>
                  </a:lnTo>
                  <a:lnTo>
                    <a:pt x="1096" y="222"/>
                  </a:lnTo>
                  <a:lnTo>
                    <a:pt x="1099" y="222"/>
                  </a:lnTo>
                  <a:lnTo>
                    <a:pt x="1099" y="220"/>
                  </a:lnTo>
                  <a:lnTo>
                    <a:pt x="1100" y="220"/>
                  </a:lnTo>
                  <a:lnTo>
                    <a:pt x="1102" y="221"/>
                  </a:lnTo>
                  <a:lnTo>
                    <a:pt x="1103" y="220"/>
                  </a:lnTo>
                  <a:lnTo>
                    <a:pt x="1104" y="222"/>
                  </a:lnTo>
                  <a:lnTo>
                    <a:pt x="1105" y="222"/>
                  </a:lnTo>
                  <a:lnTo>
                    <a:pt x="1106" y="222"/>
                  </a:lnTo>
                  <a:lnTo>
                    <a:pt x="1106" y="224"/>
                  </a:lnTo>
                  <a:lnTo>
                    <a:pt x="1106" y="226"/>
                  </a:lnTo>
                  <a:lnTo>
                    <a:pt x="1106" y="228"/>
                  </a:lnTo>
                  <a:lnTo>
                    <a:pt x="1108" y="229"/>
                  </a:lnTo>
                  <a:lnTo>
                    <a:pt x="1109" y="229"/>
                  </a:lnTo>
                  <a:lnTo>
                    <a:pt x="1109" y="230"/>
                  </a:lnTo>
                  <a:lnTo>
                    <a:pt x="1109" y="231"/>
                  </a:lnTo>
                  <a:lnTo>
                    <a:pt x="1110" y="231"/>
                  </a:lnTo>
                  <a:lnTo>
                    <a:pt x="1111" y="232"/>
                  </a:lnTo>
                  <a:lnTo>
                    <a:pt x="1112" y="232"/>
                  </a:lnTo>
                  <a:lnTo>
                    <a:pt x="1111" y="231"/>
                  </a:lnTo>
                  <a:lnTo>
                    <a:pt x="1112" y="230"/>
                  </a:lnTo>
                  <a:lnTo>
                    <a:pt x="1112" y="230"/>
                  </a:lnTo>
                  <a:lnTo>
                    <a:pt x="1113" y="231"/>
                  </a:lnTo>
                  <a:lnTo>
                    <a:pt x="1113" y="229"/>
                  </a:lnTo>
                  <a:lnTo>
                    <a:pt x="1113" y="229"/>
                  </a:lnTo>
                  <a:lnTo>
                    <a:pt x="1113" y="229"/>
                  </a:lnTo>
                  <a:lnTo>
                    <a:pt x="1113" y="229"/>
                  </a:lnTo>
                  <a:lnTo>
                    <a:pt x="1113" y="230"/>
                  </a:lnTo>
                  <a:lnTo>
                    <a:pt x="1113" y="232"/>
                  </a:lnTo>
                  <a:lnTo>
                    <a:pt x="1114" y="233"/>
                  </a:lnTo>
                  <a:lnTo>
                    <a:pt x="1115" y="233"/>
                  </a:lnTo>
                  <a:lnTo>
                    <a:pt x="1116" y="233"/>
                  </a:lnTo>
                  <a:lnTo>
                    <a:pt x="1116" y="233"/>
                  </a:lnTo>
                  <a:lnTo>
                    <a:pt x="1117" y="235"/>
                  </a:lnTo>
                  <a:lnTo>
                    <a:pt x="1117" y="236"/>
                  </a:lnTo>
                  <a:lnTo>
                    <a:pt x="1118" y="236"/>
                  </a:lnTo>
                  <a:lnTo>
                    <a:pt x="1118" y="235"/>
                  </a:lnTo>
                  <a:lnTo>
                    <a:pt x="1118" y="236"/>
                  </a:lnTo>
                  <a:lnTo>
                    <a:pt x="1119" y="236"/>
                  </a:lnTo>
                  <a:lnTo>
                    <a:pt x="1120" y="236"/>
                  </a:lnTo>
                  <a:lnTo>
                    <a:pt x="1120" y="235"/>
                  </a:lnTo>
                  <a:lnTo>
                    <a:pt x="1120" y="233"/>
                  </a:lnTo>
                  <a:lnTo>
                    <a:pt x="1121" y="234"/>
                  </a:lnTo>
                  <a:lnTo>
                    <a:pt x="1120" y="237"/>
                  </a:lnTo>
                  <a:lnTo>
                    <a:pt x="1121" y="238"/>
                  </a:lnTo>
                  <a:lnTo>
                    <a:pt x="1122" y="238"/>
                  </a:lnTo>
                  <a:lnTo>
                    <a:pt x="1122" y="238"/>
                  </a:lnTo>
                  <a:lnTo>
                    <a:pt x="1123" y="237"/>
                  </a:lnTo>
                  <a:lnTo>
                    <a:pt x="1123" y="236"/>
                  </a:lnTo>
                  <a:lnTo>
                    <a:pt x="1122" y="235"/>
                  </a:lnTo>
                  <a:lnTo>
                    <a:pt x="1122" y="235"/>
                  </a:lnTo>
                  <a:lnTo>
                    <a:pt x="1123" y="235"/>
                  </a:lnTo>
                  <a:lnTo>
                    <a:pt x="1124" y="235"/>
                  </a:lnTo>
                  <a:lnTo>
                    <a:pt x="1124" y="236"/>
                  </a:lnTo>
                  <a:lnTo>
                    <a:pt x="1126" y="236"/>
                  </a:lnTo>
                  <a:lnTo>
                    <a:pt x="1125" y="233"/>
                  </a:lnTo>
                  <a:lnTo>
                    <a:pt x="1125" y="233"/>
                  </a:lnTo>
                  <a:lnTo>
                    <a:pt x="1124" y="233"/>
                  </a:lnTo>
                  <a:lnTo>
                    <a:pt x="1123" y="233"/>
                  </a:lnTo>
                  <a:lnTo>
                    <a:pt x="1123" y="233"/>
                  </a:lnTo>
                  <a:lnTo>
                    <a:pt x="1123" y="233"/>
                  </a:lnTo>
                  <a:lnTo>
                    <a:pt x="1123" y="232"/>
                  </a:lnTo>
                  <a:lnTo>
                    <a:pt x="1124" y="232"/>
                  </a:lnTo>
                  <a:lnTo>
                    <a:pt x="1124" y="231"/>
                  </a:lnTo>
                  <a:lnTo>
                    <a:pt x="1123" y="230"/>
                  </a:lnTo>
                  <a:lnTo>
                    <a:pt x="1122" y="231"/>
                  </a:lnTo>
                  <a:lnTo>
                    <a:pt x="1123" y="230"/>
                  </a:lnTo>
                  <a:lnTo>
                    <a:pt x="1124" y="230"/>
                  </a:lnTo>
                  <a:lnTo>
                    <a:pt x="1124" y="229"/>
                  </a:lnTo>
                  <a:lnTo>
                    <a:pt x="1124" y="229"/>
                  </a:lnTo>
                  <a:lnTo>
                    <a:pt x="1124" y="229"/>
                  </a:lnTo>
                  <a:lnTo>
                    <a:pt x="1124" y="229"/>
                  </a:lnTo>
                  <a:lnTo>
                    <a:pt x="1125" y="22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4" name="Freeform 403"/>
            <p:cNvSpPr>
              <a:spLocks/>
            </p:cNvSpPr>
            <p:nvPr/>
          </p:nvSpPr>
          <p:spPr bwMode="auto">
            <a:xfrm>
              <a:off x="5900302" y="1399145"/>
              <a:ext cx="40884" cy="34838"/>
            </a:xfrm>
            <a:custGeom>
              <a:avLst/>
              <a:gdLst/>
              <a:ahLst/>
              <a:cxnLst>
                <a:cxn ang="0">
                  <a:pos x="4" y="12"/>
                </a:cxn>
                <a:cxn ang="0">
                  <a:pos x="5" y="12"/>
                </a:cxn>
                <a:cxn ang="0">
                  <a:pos x="5" y="11"/>
                </a:cxn>
                <a:cxn ang="0">
                  <a:pos x="6" y="11"/>
                </a:cxn>
                <a:cxn ang="0">
                  <a:pos x="8" y="10"/>
                </a:cxn>
                <a:cxn ang="0">
                  <a:pos x="10" y="10"/>
                </a:cxn>
                <a:cxn ang="0">
                  <a:pos x="11" y="6"/>
                </a:cxn>
                <a:cxn ang="0">
                  <a:pos x="12" y="4"/>
                </a:cxn>
                <a:cxn ang="0">
                  <a:pos x="11" y="2"/>
                </a:cxn>
                <a:cxn ang="0">
                  <a:pos x="11" y="2"/>
                </a:cxn>
                <a:cxn ang="0">
                  <a:pos x="10" y="1"/>
                </a:cxn>
                <a:cxn ang="0">
                  <a:pos x="6" y="2"/>
                </a:cxn>
                <a:cxn ang="0">
                  <a:pos x="6" y="2"/>
                </a:cxn>
                <a:cxn ang="0">
                  <a:pos x="6" y="1"/>
                </a:cxn>
                <a:cxn ang="0">
                  <a:pos x="7" y="0"/>
                </a:cxn>
                <a:cxn ang="0">
                  <a:pos x="6" y="0"/>
                </a:cxn>
                <a:cxn ang="0">
                  <a:pos x="5" y="1"/>
                </a:cxn>
                <a:cxn ang="0">
                  <a:pos x="5" y="2"/>
                </a:cxn>
                <a:cxn ang="0">
                  <a:pos x="4" y="2"/>
                </a:cxn>
                <a:cxn ang="0">
                  <a:pos x="3" y="2"/>
                </a:cxn>
                <a:cxn ang="0">
                  <a:pos x="2" y="3"/>
                </a:cxn>
                <a:cxn ang="0">
                  <a:pos x="0" y="4"/>
                </a:cxn>
                <a:cxn ang="0">
                  <a:pos x="1" y="6"/>
                </a:cxn>
                <a:cxn ang="0">
                  <a:pos x="2" y="6"/>
                </a:cxn>
                <a:cxn ang="0">
                  <a:pos x="2" y="9"/>
                </a:cxn>
                <a:cxn ang="0">
                  <a:pos x="3" y="10"/>
                </a:cxn>
                <a:cxn ang="0">
                  <a:pos x="3" y="11"/>
                </a:cxn>
                <a:cxn ang="0">
                  <a:pos x="4" y="12"/>
                </a:cxn>
              </a:cxnLst>
              <a:rect l="0" t="0" r="r" b="b"/>
              <a:pathLst>
                <a:path w="12" h="12">
                  <a:moveTo>
                    <a:pt x="4" y="12"/>
                  </a:moveTo>
                  <a:lnTo>
                    <a:pt x="5" y="12"/>
                  </a:lnTo>
                  <a:lnTo>
                    <a:pt x="5" y="11"/>
                  </a:lnTo>
                  <a:lnTo>
                    <a:pt x="6" y="11"/>
                  </a:lnTo>
                  <a:lnTo>
                    <a:pt x="8" y="10"/>
                  </a:lnTo>
                  <a:lnTo>
                    <a:pt x="10" y="10"/>
                  </a:lnTo>
                  <a:lnTo>
                    <a:pt x="11" y="6"/>
                  </a:lnTo>
                  <a:lnTo>
                    <a:pt x="12" y="4"/>
                  </a:lnTo>
                  <a:lnTo>
                    <a:pt x="11" y="2"/>
                  </a:lnTo>
                  <a:lnTo>
                    <a:pt x="11" y="2"/>
                  </a:lnTo>
                  <a:lnTo>
                    <a:pt x="10" y="1"/>
                  </a:lnTo>
                  <a:lnTo>
                    <a:pt x="6" y="2"/>
                  </a:lnTo>
                  <a:lnTo>
                    <a:pt x="6" y="2"/>
                  </a:lnTo>
                  <a:lnTo>
                    <a:pt x="6" y="1"/>
                  </a:lnTo>
                  <a:lnTo>
                    <a:pt x="7" y="0"/>
                  </a:lnTo>
                  <a:lnTo>
                    <a:pt x="6" y="0"/>
                  </a:lnTo>
                  <a:lnTo>
                    <a:pt x="5" y="1"/>
                  </a:lnTo>
                  <a:lnTo>
                    <a:pt x="5" y="2"/>
                  </a:lnTo>
                  <a:lnTo>
                    <a:pt x="4" y="2"/>
                  </a:lnTo>
                  <a:lnTo>
                    <a:pt x="3" y="2"/>
                  </a:lnTo>
                  <a:lnTo>
                    <a:pt x="2" y="3"/>
                  </a:lnTo>
                  <a:lnTo>
                    <a:pt x="0" y="4"/>
                  </a:lnTo>
                  <a:lnTo>
                    <a:pt x="1" y="6"/>
                  </a:lnTo>
                  <a:lnTo>
                    <a:pt x="2" y="6"/>
                  </a:lnTo>
                  <a:lnTo>
                    <a:pt x="2" y="9"/>
                  </a:lnTo>
                  <a:lnTo>
                    <a:pt x="3" y="10"/>
                  </a:lnTo>
                  <a:lnTo>
                    <a:pt x="3" y="11"/>
                  </a:lnTo>
                  <a:lnTo>
                    <a:pt x="4" y="1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5" name="Freeform 404"/>
            <p:cNvSpPr>
              <a:spLocks/>
            </p:cNvSpPr>
            <p:nvPr/>
          </p:nvSpPr>
          <p:spPr bwMode="auto">
            <a:xfrm>
              <a:off x="6424976" y="1944942"/>
              <a:ext cx="37477" cy="37741"/>
            </a:xfrm>
            <a:custGeom>
              <a:avLst/>
              <a:gdLst/>
              <a:ahLst/>
              <a:cxnLst>
                <a:cxn ang="0">
                  <a:pos x="0" y="13"/>
                </a:cxn>
                <a:cxn ang="0">
                  <a:pos x="0" y="12"/>
                </a:cxn>
                <a:cxn ang="0">
                  <a:pos x="0" y="11"/>
                </a:cxn>
                <a:cxn ang="0">
                  <a:pos x="1" y="11"/>
                </a:cxn>
                <a:cxn ang="0">
                  <a:pos x="2" y="12"/>
                </a:cxn>
                <a:cxn ang="0">
                  <a:pos x="3" y="13"/>
                </a:cxn>
                <a:cxn ang="0">
                  <a:pos x="3" y="12"/>
                </a:cxn>
                <a:cxn ang="0">
                  <a:pos x="3" y="13"/>
                </a:cxn>
                <a:cxn ang="0">
                  <a:pos x="4" y="12"/>
                </a:cxn>
                <a:cxn ang="0">
                  <a:pos x="5" y="11"/>
                </a:cxn>
                <a:cxn ang="0">
                  <a:pos x="7" y="11"/>
                </a:cxn>
                <a:cxn ang="0">
                  <a:pos x="7" y="11"/>
                </a:cxn>
                <a:cxn ang="0">
                  <a:pos x="11" y="7"/>
                </a:cxn>
                <a:cxn ang="0">
                  <a:pos x="11" y="8"/>
                </a:cxn>
                <a:cxn ang="0">
                  <a:pos x="11" y="7"/>
                </a:cxn>
                <a:cxn ang="0">
                  <a:pos x="11" y="3"/>
                </a:cxn>
                <a:cxn ang="0">
                  <a:pos x="11" y="5"/>
                </a:cxn>
                <a:cxn ang="0">
                  <a:pos x="10" y="5"/>
                </a:cxn>
                <a:cxn ang="0">
                  <a:pos x="9" y="3"/>
                </a:cxn>
                <a:cxn ang="0">
                  <a:pos x="5" y="0"/>
                </a:cxn>
                <a:cxn ang="0">
                  <a:pos x="5" y="0"/>
                </a:cxn>
                <a:cxn ang="0">
                  <a:pos x="3" y="1"/>
                </a:cxn>
                <a:cxn ang="0">
                  <a:pos x="3" y="0"/>
                </a:cxn>
                <a:cxn ang="0">
                  <a:pos x="3" y="0"/>
                </a:cxn>
                <a:cxn ang="0">
                  <a:pos x="3" y="1"/>
                </a:cxn>
                <a:cxn ang="0">
                  <a:pos x="2" y="2"/>
                </a:cxn>
                <a:cxn ang="0">
                  <a:pos x="0" y="6"/>
                </a:cxn>
                <a:cxn ang="0">
                  <a:pos x="0" y="11"/>
                </a:cxn>
                <a:cxn ang="0">
                  <a:pos x="0" y="11"/>
                </a:cxn>
                <a:cxn ang="0">
                  <a:pos x="0" y="13"/>
                </a:cxn>
              </a:cxnLst>
              <a:rect l="0" t="0" r="r" b="b"/>
              <a:pathLst>
                <a:path w="11" h="13">
                  <a:moveTo>
                    <a:pt x="0" y="13"/>
                  </a:moveTo>
                  <a:lnTo>
                    <a:pt x="0" y="12"/>
                  </a:lnTo>
                  <a:lnTo>
                    <a:pt x="0" y="11"/>
                  </a:lnTo>
                  <a:lnTo>
                    <a:pt x="1" y="11"/>
                  </a:lnTo>
                  <a:lnTo>
                    <a:pt x="2" y="12"/>
                  </a:lnTo>
                  <a:lnTo>
                    <a:pt x="3" y="13"/>
                  </a:lnTo>
                  <a:lnTo>
                    <a:pt x="3" y="12"/>
                  </a:lnTo>
                  <a:lnTo>
                    <a:pt x="3" y="13"/>
                  </a:lnTo>
                  <a:lnTo>
                    <a:pt x="4" y="12"/>
                  </a:lnTo>
                  <a:lnTo>
                    <a:pt x="5" y="11"/>
                  </a:lnTo>
                  <a:lnTo>
                    <a:pt x="7" y="11"/>
                  </a:lnTo>
                  <a:lnTo>
                    <a:pt x="7" y="11"/>
                  </a:lnTo>
                  <a:lnTo>
                    <a:pt x="11" y="7"/>
                  </a:lnTo>
                  <a:lnTo>
                    <a:pt x="11" y="8"/>
                  </a:lnTo>
                  <a:lnTo>
                    <a:pt x="11" y="7"/>
                  </a:lnTo>
                  <a:lnTo>
                    <a:pt x="11" y="3"/>
                  </a:lnTo>
                  <a:lnTo>
                    <a:pt x="11" y="5"/>
                  </a:lnTo>
                  <a:lnTo>
                    <a:pt x="10" y="5"/>
                  </a:lnTo>
                  <a:lnTo>
                    <a:pt x="9" y="3"/>
                  </a:lnTo>
                  <a:lnTo>
                    <a:pt x="5" y="0"/>
                  </a:lnTo>
                  <a:lnTo>
                    <a:pt x="5" y="0"/>
                  </a:lnTo>
                  <a:lnTo>
                    <a:pt x="3" y="1"/>
                  </a:lnTo>
                  <a:lnTo>
                    <a:pt x="3" y="0"/>
                  </a:lnTo>
                  <a:lnTo>
                    <a:pt x="3" y="0"/>
                  </a:lnTo>
                  <a:lnTo>
                    <a:pt x="3" y="1"/>
                  </a:lnTo>
                  <a:lnTo>
                    <a:pt x="2" y="2"/>
                  </a:lnTo>
                  <a:lnTo>
                    <a:pt x="0" y="6"/>
                  </a:lnTo>
                  <a:lnTo>
                    <a:pt x="0" y="11"/>
                  </a:lnTo>
                  <a:lnTo>
                    <a:pt x="0" y="11"/>
                  </a:lnTo>
                  <a:lnTo>
                    <a:pt x="0" y="1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6" name="Freeform 405"/>
            <p:cNvSpPr>
              <a:spLocks/>
            </p:cNvSpPr>
            <p:nvPr/>
          </p:nvSpPr>
          <p:spPr bwMode="auto">
            <a:xfrm>
              <a:off x="6016139" y="1384629"/>
              <a:ext cx="10221" cy="14516"/>
            </a:xfrm>
            <a:custGeom>
              <a:avLst/>
              <a:gdLst/>
              <a:ahLst/>
              <a:cxnLst>
                <a:cxn ang="0">
                  <a:pos x="1" y="2"/>
                </a:cxn>
                <a:cxn ang="0">
                  <a:pos x="1" y="0"/>
                </a:cxn>
                <a:cxn ang="0">
                  <a:pos x="0" y="0"/>
                </a:cxn>
                <a:cxn ang="0">
                  <a:pos x="0" y="0"/>
                </a:cxn>
                <a:cxn ang="0">
                  <a:pos x="0" y="0"/>
                </a:cxn>
                <a:cxn ang="0">
                  <a:pos x="0" y="1"/>
                </a:cxn>
                <a:cxn ang="0">
                  <a:pos x="0" y="3"/>
                </a:cxn>
                <a:cxn ang="0">
                  <a:pos x="0" y="3"/>
                </a:cxn>
                <a:cxn ang="0">
                  <a:pos x="0" y="4"/>
                </a:cxn>
                <a:cxn ang="0">
                  <a:pos x="1" y="5"/>
                </a:cxn>
                <a:cxn ang="0">
                  <a:pos x="3" y="4"/>
                </a:cxn>
                <a:cxn ang="0">
                  <a:pos x="3" y="3"/>
                </a:cxn>
                <a:cxn ang="0">
                  <a:pos x="3" y="3"/>
                </a:cxn>
                <a:cxn ang="0">
                  <a:pos x="2" y="2"/>
                </a:cxn>
                <a:cxn ang="0">
                  <a:pos x="1" y="2"/>
                </a:cxn>
              </a:cxnLst>
              <a:rect l="0" t="0" r="r" b="b"/>
              <a:pathLst>
                <a:path w="3" h="5">
                  <a:moveTo>
                    <a:pt x="1" y="2"/>
                  </a:moveTo>
                  <a:lnTo>
                    <a:pt x="1" y="0"/>
                  </a:lnTo>
                  <a:lnTo>
                    <a:pt x="0" y="0"/>
                  </a:lnTo>
                  <a:lnTo>
                    <a:pt x="0" y="0"/>
                  </a:lnTo>
                  <a:lnTo>
                    <a:pt x="0" y="0"/>
                  </a:lnTo>
                  <a:lnTo>
                    <a:pt x="0" y="1"/>
                  </a:lnTo>
                  <a:lnTo>
                    <a:pt x="0" y="3"/>
                  </a:lnTo>
                  <a:lnTo>
                    <a:pt x="0" y="3"/>
                  </a:lnTo>
                  <a:lnTo>
                    <a:pt x="0" y="4"/>
                  </a:lnTo>
                  <a:lnTo>
                    <a:pt x="1" y="5"/>
                  </a:lnTo>
                  <a:lnTo>
                    <a:pt x="3" y="4"/>
                  </a:lnTo>
                  <a:lnTo>
                    <a:pt x="3" y="3"/>
                  </a:lnTo>
                  <a:lnTo>
                    <a:pt x="3" y="3"/>
                  </a:lnTo>
                  <a:lnTo>
                    <a:pt x="2"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7" name="Freeform 406"/>
            <p:cNvSpPr>
              <a:spLocks/>
            </p:cNvSpPr>
            <p:nvPr/>
          </p:nvSpPr>
          <p:spPr bwMode="auto">
            <a:xfrm>
              <a:off x="5995697" y="1869459"/>
              <a:ext cx="13628" cy="8710"/>
            </a:xfrm>
            <a:custGeom>
              <a:avLst/>
              <a:gdLst/>
              <a:ahLst/>
              <a:cxnLst>
                <a:cxn ang="0">
                  <a:pos x="0" y="2"/>
                </a:cxn>
                <a:cxn ang="0">
                  <a:pos x="1" y="3"/>
                </a:cxn>
                <a:cxn ang="0">
                  <a:pos x="2" y="3"/>
                </a:cxn>
                <a:cxn ang="0">
                  <a:pos x="2" y="3"/>
                </a:cxn>
                <a:cxn ang="0">
                  <a:pos x="3" y="2"/>
                </a:cxn>
                <a:cxn ang="0">
                  <a:pos x="4" y="3"/>
                </a:cxn>
                <a:cxn ang="0">
                  <a:pos x="4" y="2"/>
                </a:cxn>
                <a:cxn ang="0">
                  <a:pos x="3" y="0"/>
                </a:cxn>
                <a:cxn ang="0">
                  <a:pos x="2" y="0"/>
                </a:cxn>
                <a:cxn ang="0">
                  <a:pos x="2" y="0"/>
                </a:cxn>
                <a:cxn ang="0">
                  <a:pos x="2" y="1"/>
                </a:cxn>
                <a:cxn ang="0">
                  <a:pos x="1" y="0"/>
                </a:cxn>
                <a:cxn ang="0">
                  <a:pos x="0" y="0"/>
                </a:cxn>
                <a:cxn ang="0">
                  <a:pos x="0" y="1"/>
                </a:cxn>
                <a:cxn ang="0">
                  <a:pos x="2" y="1"/>
                </a:cxn>
                <a:cxn ang="0">
                  <a:pos x="1" y="2"/>
                </a:cxn>
                <a:cxn ang="0">
                  <a:pos x="0" y="2"/>
                </a:cxn>
              </a:cxnLst>
              <a:rect l="0" t="0" r="r" b="b"/>
              <a:pathLst>
                <a:path w="4" h="3">
                  <a:moveTo>
                    <a:pt x="0" y="2"/>
                  </a:moveTo>
                  <a:lnTo>
                    <a:pt x="1" y="3"/>
                  </a:lnTo>
                  <a:lnTo>
                    <a:pt x="2" y="3"/>
                  </a:lnTo>
                  <a:lnTo>
                    <a:pt x="2" y="3"/>
                  </a:lnTo>
                  <a:lnTo>
                    <a:pt x="3" y="2"/>
                  </a:lnTo>
                  <a:lnTo>
                    <a:pt x="4" y="3"/>
                  </a:lnTo>
                  <a:lnTo>
                    <a:pt x="4" y="2"/>
                  </a:lnTo>
                  <a:lnTo>
                    <a:pt x="3" y="0"/>
                  </a:lnTo>
                  <a:lnTo>
                    <a:pt x="2" y="0"/>
                  </a:lnTo>
                  <a:lnTo>
                    <a:pt x="2" y="0"/>
                  </a:lnTo>
                  <a:lnTo>
                    <a:pt x="2" y="1"/>
                  </a:lnTo>
                  <a:lnTo>
                    <a:pt x="1" y="0"/>
                  </a:lnTo>
                  <a:lnTo>
                    <a:pt x="0" y="0"/>
                  </a:lnTo>
                  <a:lnTo>
                    <a:pt x="0" y="1"/>
                  </a:lnTo>
                  <a:lnTo>
                    <a:pt x="2" y="1"/>
                  </a:lnTo>
                  <a:lnTo>
                    <a:pt x="1"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8" name="Rectangle 407"/>
            <p:cNvSpPr>
              <a:spLocks noChangeArrowheads="1"/>
            </p:cNvSpPr>
            <p:nvPr/>
          </p:nvSpPr>
          <p:spPr bwMode="auto">
            <a:xfrm>
              <a:off x="5958220" y="1439790"/>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9" name="Freeform 408"/>
            <p:cNvSpPr>
              <a:spLocks/>
            </p:cNvSpPr>
            <p:nvPr/>
          </p:nvSpPr>
          <p:spPr bwMode="auto">
            <a:xfrm>
              <a:off x="5859418" y="1213342"/>
              <a:ext cx="173756" cy="142256"/>
            </a:xfrm>
            <a:custGeom>
              <a:avLst/>
              <a:gdLst/>
              <a:ahLst/>
              <a:cxnLst>
                <a:cxn ang="0">
                  <a:pos x="4" y="25"/>
                </a:cxn>
                <a:cxn ang="0">
                  <a:pos x="5" y="30"/>
                </a:cxn>
                <a:cxn ang="0">
                  <a:pos x="3" y="31"/>
                </a:cxn>
                <a:cxn ang="0">
                  <a:pos x="2" y="32"/>
                </a:cxn>
                <a:cxn ang="0">
                  <a:pos x="2" y="37"/>
                </a:cxn>
                <a:cxn ang="0">
                  <a:pos x="3" y="39"/>
                </a:cxn>
                <a:cxn ang="0">
                  <a:pos x="5" y="39"/>
                </a:cxn>
                <a:cxn ang="0">
                  <a:pos x="10" y="41"/>
                </a:cxn>
                <a:cxn ang="0">
                  <a:pos x="12" y="41"/>
                </a:cxn>
                <a:cxn ang="0">
                  <a:pos x="16" y="39"/>
                </a:cxn>
                <a:cxn ang="0">
                  <a:pos x="25" y="38"/>
                </a:cxn>
                <a:cxn ang="0">
                  <a:pos x="26" y="39"/>
                </a:cxn>
                <a:cxn ang="0">
                  <a:pos x="26" y="41"/>
                </a:cxn>
                <a:cxn ang="0">
                  <a:pos x="21" y="42"/>
                </a:cxn>
                <a:cxn ang="0">
                  <a:pos x="18" y="43"/>
                </a:cxn>
                <a:cxn ang="0">
                  <a:pos x="19" y="46"/>
                </a:cxn>
                <a:cxn ang="0">
                  <a:pos x="21" y="48"/>
                </a:cxn>
                <a:cxn ang="0">
                  <a:pos x="16" y="46"/>
                </a:cxn>
                <a:cxn ang="0">
                  <a:pos x="11" y="46"/>
                </a:cxn>
                <a:cxn ang="0">
                  <a:pos x="13" y="49"/>
                </a:cxn>
                <a:cxn ang="0">
                  <a:pos x="19" y="53"/>
                </a:cxn>
                <a:cxn ang="0">
                  <a:pos x="21" y="55"/>
                </a:cxn>
                <a:cxn ang="0">
                  <a:pos x="24" y="53"/>
                </a:cxn>
                <a:cxn ang="0">
                  <a:pos x="28" y="53"/>
                </a:cxn>
                <a:cxn ang="0">
                  <a:pos x="33" y="54"/>
                </a:cxn>
                <a:cxn ang="0">
                  <a:pos x="33" y="59"/>
                </a:cxn>
                <a:cxn ang="0">
                  <a:pos x="34" y="61"/>
                </a:cxn>
                <a:cxn ang="0">
                  <a:pos x="37" y="63"/>
                </a:cxn>
                <a:cxn ang="0">
                  <a:pos x="43" y="61"/>
                </a:cxn>
                <a:cxn ang="0">
                  <a:pos x="46" y="57"/>
                </a:cxn>
                <a:cxn ang="0">
                  <a:pos x="49" y="57"/>
                </a:cxn>
                <a:cxn ang="0">
                  <a:pos x="54" y="54"/>
                </a:cxn>
                <a:cxn ang="0">
                  <a:pos x="55" y="51"/>
                </a:cxn>
                <a:cxn ang="0">
                  <a:pos x="55" y="48"/>
                </a:cxn>
                <a:cxn ang="0">
                  <a:pos x="56" y="44"/>
                </a:cxn>
                <a:cxn ang="0">
                  <a:pos x="59" y="41"/>
                </a:cxn>
                <a:cxn ang="0">
                  <a:pos x="61" y="38"/>
                </a:cxn>
                <a:cxn ang="0">
                  <a:pos x="63" y="33"/>
                </a:cxn>
                <a:cxn ang="0">
                  <a:pos x="63" y="30"/>
                </a:cxn>
                <a:cxn ang="0">
                  <a:pos x="64" y="25"/>
                </a:cxn>
                <a:cxn ang="0">
                  <a:pos x="62" y="14"/>
                </a:cxn>
                <a:cxn ang="0">
                  <a:pos x="54" y="11"/>
                </a:cxn>
                <a:cxn ang="0">
                  <a:pos x="49" y="10"/>
                </a:cxn>
                <a:cxn ang="0">
                  <a:pos x="44" y="9"/>
                </a:cxn>
                <a:cxn ang="0">
                  <a:pos x="41" y="8"/>
                </a:cxn>
                <a:cxn ang="0">
                  <a:pos x="38" y="0"/>
                </a:cxn>
                <a:cxn ang="0">
                  <a:pos x="30" y="9"/>
                </a:cxn>
                <a:cxn ang="0">
                  <a:pos x="20" y="2"/>
                </a:cxn>
                <a:cxn ang="0">
                  <a:pos x="18" y="5"/>
                </a:cxn>
                <a:cxn ang="0">
                  <a:pos x="17" y="11"/>
                </a:cxn>
                <a:cxn ang="0">
                  <a:pos x="4" y="13"/>
                </a:cxn>
                <a:cxn ang="0">
                  <a:pos x="1" y="22"/>
                </a:cxn>
              </a:cxnLst>
              <a:rect l="0" t="0" r="r" b="b"/>
              <a:pathLst>
                <a:path w="65" h="63">
                  <a:moveTo>
                    <a:pt x="1" y="22"/>
                  </a:moveTo>
                  <a:cubicBezTo>
                    <a:pt x="3" y="22"/>
                    <a:pt x="6" y="23"/>
                    <a:pt x="6" y="23"/>
                  </a:cubicBezTo>
                  <a:cubicBezTo>
                    <a:pt x="5" y="24"/>
                    <a:pt x="6" y="26"/>
                    <a:pt x="5" y="26"/>
                  </a:cubicBezTo>
                  <a:cubicBezTo>
                    <a:pt x="4" y="26"/>
                    <a:pt x="4" y="25"/>
                    <a:pt x="4" y="25"/>
                  </a:cubicBezTo>
                  <a:cubicBezTo>
                    <a:pt x="4" y="25"/>
                    <a:pt x="4" y="25"/>
                    <a:pt x="4" y="26"/>
                  </a:cubicBezTo>
                  <a:cubicBezTo>
                    <a:pt x="4" y="27"/>
                    <a:pt x="5" y="28"/>
                    <a:pt x="5" y="28"/>
                  </a:cubicBezTo>
                  <a:cubicBezTo>
                    <a:pt x="5" y="30"/>
                    <a:pt x="5" y="30"/>
                    <a:pt x="5" y="30"/>
                  </a:cubicBezTo>
                  <a:cubicBezTo>
                    <a:pt x="5" y="30"/>
                    <a:pt x="5" y="30"/>
                    <a:pt x="5" y="30"/>
                  </a:cubicBezTo>
                  <a:cubicBezTo>
                    <a:pt x="4" y="30"/>
                    <a:pt x="4" y="30"/>
                    <a:pt x="4" y="30"/>
                  </a:cubicBezTo>
                  <a:cubicBezTo>
                    <a:pt x="5" y="31"/>
                    <a:pt x="5" y="31"/>
                    <a:pt x="5" y="31"/>
                  </a:cubicBezTo>
                  <a:cubicBezTo>
                    <a:pt x="4" y="32"/>
                    <a:pt x="4" y="32"/>
                    <a:pt x="4" y="32"/>
                  </a:cubicBezTo>
                  <a:cubicBezTo>
                    <a:pt x="3" y="31"/>
                    <a:pt x="3" y="31"/>
                    <a:pt x="3" y="31"/>
                  </a:cubicBezTo>
                  <a:cubicBezTo>
                    <a:pt x="3" y="31"/>
                    <a:pt x="3" y="31"/>
                    <a:pt x="3" y="31"/>
                  </a:cubicBezTo>
                  <a:cubicBezTo>
                    <a:pt x="4" y="32"/>
                    <a:pt x="4" y="32"/>
                    <a:pt x="4" y="32"/>
                  </a:cubicBezTo>
                  <a:cubicBezTo>
                    <a:pt x="3" y="32"/>
                    <a:pt x="3" y="32"/>
                    <a:pt x="3" y="32"/>
                  </a:cubicBezTo>
                  <a:cubicBezTo>
                    <a:pt x="2" y="32"/>
                    <a:pt x="2" y="32"/>
                    <a:pt x="2" y="32"/>
                  </a:cubicBezTo>
                  <a:cubicBezTo>
                    <a:pt x="1" y="34"/>
                    <a:pt x="1" y="34"/>
                    <a:pt x="1" y="34"/>
                  </a:cubicBezTo>
                  <a:cubicBezTo>
                    <a:pt x="1" y="35"/>
                    <a:pt x="1" y="35"/>
                    <a:pt x="1" y="35"/>
                  </a:cubicBezTo>
                  <a:cubicBezTo>
                    <a:pt x="2" y="35"/>
                    <a:pt x="2" y="35"/>
                    <a:pt x="2" y="35"/>
                  </a:cubicBezTo>
                  <a:cubicBezTo>
                    <a:pt x="2" y="37"/>
                    <a:pt x="2" y="37"/>
                    <a:pt x="2" y="37"/>
                  </a:cubicBezTo>
                  <a:cubicBezTo>
                    <a:pt x="3" y="37"/>
                    <a:pt x="3" y="37"/>
                    <a:pt x="3" y="37"/>
                  </a:cubicBezTo>
                  <a:cubicBezTo>
                    <a:pt x="3" y="38"/>
                    <a:pt x="3" y="38"/>
                    <a:pt x="3" y="38"/>
                  </a:cubicBezTo>
                  <a:cubicBezTo>
                    <a:pt x="3" y="40"/>
                    <a:pt x="3" y="40"/>
                    <a:pt x="3" y="40"/>
                  </a:cubicBezTo>
                  <a:cubicBezTo>
                    <a:pt x="3" y="39"/>
                    <a:pt x="3" y="39"/>
                    <a:pt x="3" y="39"/>
                  </a:cubicBezTo>
                  <a:cubicBezTo>
                    <a:pt x="4" y="38"/>
                    <a:pt x="4" y="38"/>
                    <a:pt x="4" y="38"/>
                  </a:cubicBezTo>
                  <a:cubicBezTo>
                    <a:pt x="4" y="39"/>
                    <a:pt x="4" y="39"/>
                    <a:pt x="4" y="39"/>
                  </a:cubicBezTo>
                  <a:cubicBezTo>
                    <a:pt x="4" y="39"/>
                    <a:pt x="4" y="39"/>
                    <a:pt x="4" y="39"/>
                  </a:cubicBezTo>
                  <a:cubicBezTo>
                    <a:pt x="5" y="39"/>
                    <a:pt x="5" y="39"/>
                    <a:pt x="5" y="39"/>
                  </a:cubicBezTo>
                  <a:cubicBezTo>
                    <a:pt x="4" y="40"/>
                    <a:pt x="4" y="40"/>
                    <a:pt x="4" y="40"/>
                  </a:cubicBezTo>
                  <a:cubicBezTo>
                    <a:pt x="5" y="41"/>
                    <a:pt x="5" y="41"/>
                    <a:pt x="5" y="41"/>
                  </a:cubicBezTo>
                  <a:cubicBezTo>
                    <a:pt x="9" y="41"/>
                    <a:pt x="9" y="41"/>
                    <a:pt x="9" y="41"/>
                  </a:cubicBezTo>
                  <a:cubicBezTo>
                    <a:pt x="10" y="41"/>
                    <a:pt x="10" y="41"/>
                    <a:pt x="10" y="41"/>
                  </a:cubicBezTo>
                  <a:cubicBezTo>
                    <a:pt x="10" y="42"/>
                    <a:pt x="10" y="42"/>
                    <a:pt x="10" y="42"/>
                  </a:cubicBezTo>
                  <a:cubicBezTo>
                    <a:pt x="10" y="42"/>
                    <a:pt x="10" y="42"/>
                    <a:pt x="10" y="42"/>
                  </a:cubicBezTo>
                  <a:cubicBezTo>
                    <a:pt x="12" y="41"/>
                    <a:pt x="12" y="41"/>
                    <a:pt x="12" y="41"/>
                  </a:cubicBezTo>
                  <a:cubicBezTo>
                    <a:pt x="12" y="41"/>
                    <a:pt x="12" y="41"/>
                    <a:pt x="12" y="41"/>
                  </a:cubicBezTo>
                  <a:cubicBezTo>
                    <a:pt x="14" y="41"/>
                    <a:pt x="14" y="41"/>
                    <a:pt x="14" y="41"/>
                  </a:cubicBezTo>
                  <a:cubicBezTo>
                    <a:pt x="14" y="40"/>
                    <a:pt x="14" y="40"/>
                    <a:pt x="14" y="40"/>
                  </a:cubicBezTo>
                  <a:cubicBezTo>
                    <a:pt x="16" y="40"/>
                    <a:pt x="16" y="40"/>
                    <a:pt x="16" y="40"/>
                  </a:cubicBezTo>
                  <a:cubicBezTo>
                    <a:pt x="16" y="39"/>
                    <a:pt x="16" y="39"/>
                    <a:pt x="16" y="39"/>
                  </a:cubicBezTo>
                  <a:cubicBezTo>
                    <a:pt x="19" y="39"/>
                    <a:pt x="19" y="39"/>
                    <a:pt x="19" y="39"/>
                  </a:cubicBezTo>
                  <a:cubicBezTo>
                    <a:pt x="19" y="38"/>
                    <a:pt x="19" y="38"/>
                    <a:pt x="19" y="38"/>
                  </a:cubicBezTo>
                  <a:cubicBezTo>
                    <a:pt x="24" y="39"/>
                    <a:pt x="24" y="39"/>
                    <a:pt x="24" y="39"/>
                  </a:cubicBezTo>
                  <a:cubicBezTo>
                    <a:pt x="25" y="38"/>
                    <a:pt x="25" y="38"/>
                    <a:pt x="25" y="38"/>
                  </a:cubicBezTo>
                  <a:cubicBezTo>
                    <a:pt x="26" y="38"/>
                    <a:pt x="26" y="38"/>
                    <a:pt x="26" y="38"/>
                  </a:cubicBezTo>
                  <a:cubicBezTo>
                    <a:pt x="27" y="37"/>
                    <a:pt x="27" y="37"/>
                    <a:pt x="27" y="37"/>
                  </a:cubicBezTo>
                  <a:cubicBezTo>
                    <a:pt x="27" y="39"/>
                    <a:pt x="27" y="39"/>
                    <a:pt x="27" y="39"/>
                  </a:cubicBezTo>
                  <a:cubicBezTo>
                    <a:pt x="26" y="39"/>
                    <a:pt x="26" y="39"/>
                    <a:pt x="26" y="39"/>
                  </a:cubicBezTo>
                  <a:cubicBezTo>
                    <a:pt x="28" y="40"/>
                    <a:pt x="28" y="40"/>
                    <a:pt x="28" y="40"/>
                  </a:cubicBezTo>
                  <a:cubicBezTo>
                    <a:pt x="27" y="40"/>
                    <a:pt x="27" y="40"/>
                    <a:pt x="27" y="40"/>
                  </a:cubicBezTo>
                  <a:cubicBezTo>
                    <a:pt x="27" y="41"/>
                    <a:pt x="27" y="41"/>
                    <a:pt x="27" y="41"/>
                  </a:cubicBezTo>
                  <a:cubicBezTo>
                    <a:pt x="26" y="41"/>
                    <a:pt x="26" y="41"/>
                    <a:pt x="26" y="41"/>
                  </a:cubicBezTo>
                  <a:cubicBezTo>
                    <a:pt x="26" y="42"/>
                    <a:pt x="26" y="42"/>
                    <a:pt x="26" y="42"/>
                  </a:cubicBezTo>
                  <a:cubicBezTo>
                    <a:pt x="26" y="42"/>
                    <a:pt x="26" y="42"/>
                    <a:pt x="26" y="42"/>
                  </a:cubicBezTo>
                  <a:cubicBezTo>
                    <a:pt x="26" y="42"/>
                    <a:pt x="26" y="42"/>
                    <a:pt x="26" y="42"/>
                  </a:cubicBezTo>
                  <a:cubicBezTo>
                    <a:pt x="21" y="42"/>
                    <a:pt x="21" y="42"/>
                    <a:pt x="21" y="42"/>
                  </a:cubicBezTo>
                  <a:cubicBezTo>
                    <a:pt x="20" y="43"/>
                    <a:pt x="20" y="43"/>
                    <a:pt x="20" y="43"/>
                  </a:cubicBezTo>
                  <a:cubicBezTo>
                    <a:pt x="20" y="43"/>
                    <a:pt x="20" y="43"/>
                    <a:pt x="20" y="43"/>
                  </a:cubicBezTo>
                  <a:cubicBezTo>
                    <a:pt x="20" y="42"/>
                    <a:pt x="20" y="42"/>
                    <a:pt x="20" y="42"/>
                  </a:cubicBezTo>
                  <a:cubicBezTo>
                    <a:pt x="18" y="43"/>
                    <a:pt x="18" y="43"/>
                    <a:pt x="18" y="43"/>
                  </a:cubicBezTo>
                  <a:cubicBezTo>
                    <a:pt x="18" y="44"/>
                    <a:pt x="18" y="44"/>
                    <a:pt x="18" y="44"/>
                  </a:cubicBezTo>
                  <a:cubicBezTo>
                    <a:pt x="17" y="45"/>
                    <a:pt x="17" y="45"/>
                    <a:pt x="17" y="45"/>
                  </a:cubicBezTo>
                  <a:cubicBezTo>
                    <a:pt x="19" y="45"/>
                    <a:pt x="19" y="45"/>
                    <a:pt x="19" y="45"/>
                  </a:cubicBezTo>
                  <a:cubicBezTo>
                    <a:pt x="19" y="46"/>
                    <a:pt x="19" y="46"/>
                    <a:pt x="19" y="46"/>
                  </a:cubicBezTo>
                  <a:cubicBezTo>
                    <a:pt x="21" y="46"/>
                    <a:pt x="21" y="46"/>
                    <a:pt x="21" y="46"/>
                  </a:cubicBezTo>
                  <a:cubicBezTo>
                    <a:pt x="21" y="46"/>
                    <a:pt x="21" y="46"/>
                    <a:pt x="21" y="46"/>
                  </a:cubicBezTo>
                  <a:cubicBezTo>
                    <a:pt x="21" y="47"/>
                    <a:pt x="21" y="47"/>
                    <a:pt x="21" y="47"/>
                  </a:cubicBezTo>
                  <a:cubicBezTo>
                    <a:pt x="21" y="48"/>
                    <a:pt x="21" y="48"/>
                    <a:pt x="21" y="48"/>
                  </a:cubicBezTo>
                  <a:cubicBezTo>
                    <a:pt x="20" y="48"/>
                    <a:pt x="20" y="48"/>
                    <a:pt x="20" y="48"/>
                  </a:cubicBezTo>
                  <a:cubicBezTo>
                    <a:pt x="19" y="47"/>
                    <a:pt x="19" y="47"/>
                    <a:pt x="19" y="47"/>
                  </a:cubicBezTo>
                  <a:cubicBezTo>
                    <a:pt x="16" y="47"/>
                    <a:pt x="16" y="47"/>
                    <a:pt x="16" y="47"/>
                  </a:cubicBezTo>
                  <a:cubicBezTo>
                    <a:pt x="16" y="46"/>
                    <a:pt x="16" y="46"/>
                    <a:pt x="16" y="46"/>
                  </a:cubicBezTo>
                  <a:cubicBezTo>
                    <a:pt x="15" y="46"/>
                    <a:pt x="15" y="46"/>
                    <a:pt x="15" y="46"/>
                  </a:cubicBezTo>
                  <a:cubicBezTo>
                    <a:pt x="15" y="46"/>
                    <a:pt x="15" y="46"/>
                    <a:pt x="15" y="46"/>
                  </a:cubicBezTo>
                  <a:cubicBezTo>
                    <a:pt x="13" y="45"/>
                    <a:pt x="13" y="45"/>
                    <a:pt x="13" y="45"/>
                  </a:cubicBezTo>
                  <a:cubicBezTo>
                    <a:pt x="11" y="46"/>
                    <a:pt x="11" y="46"/>
                    <a:pt x="11" y="46"/>
                  </a:cubicBezTo>
                  <a:cubicBezTo>
                    <a:pt x="11" y="46"/>
                    <a:pt x="11" y="46"/>
                    <a:pt x="11" y="46"/>
                  </a:cubicBezTo>
                  <a:cubicBezTo>
                    <a:pt x="12" y="47"/>
                    <a:pt x="12" y="47"/>
                    <a:pt x="12" y="47"/>
                  </a:cubicBezTo>
                  <a:cubicBezTo>
                    <a:pt x="13" y="48"/>
                    <a:pt x="13" y="48"/>
                    <a:pt x="13" y="48"/>
                  </a:cubicBezTo>
                  <a:cubicBezTo>
                    <a:pt x="13" y="49"/>
                    <a:pt x="13" y="49"/>
                    <a:pt x="13" y="49"/>
                  </a:cubicBezTo>
                  <a:cubicBezTo>
                    <a:pt x="14" y="50"/>
                    <a:pt x="14" y="50"/>
                    <a:pt x="14" y="50"/>
                  </a:cubicBezTo>
                  <a:cubicBezTo>
                    <a:pt x="15" y="52"/>
                    <a:pt x="15" y="52"/>
                    <a:pt x="15" y="52"/>
                  </a:cubicBezTo>
                  <a:cubicBezTo>
                    <a:pt x="18" y="52"/>
                    <a:pt x="18" y="52"/>
                    <a:pt x="18" y="52"/>
                  </a:cubicBezTo>
                  <a:cubicBezTo>
                    <a:pt x="19" y="53"/>
                    <a:pt x="19" y="53"/>
                    <a:pt x="19" y="53"/>
                  </a:cubicBezTo>
                  <a:cubicBezTo>
                    <a:pt x="19" y="54"/>
                    <a:pt x="19" y="54"/>
                    <a:pt x="19" y="54"/>
                  </a:cubicBezTo>
                  <a:cubicBezTo>
                    <a:pt x="20" y="55"/>
                    <a:pt x="20" y="55"/>
                    <a:pt x="20" y="55"/>
                  </a:cubicBezTo>
                  <a:cubicBezTo>
                    <a:pt x="21" y="55"/>
                    <a:pt x="21" y="55"/>
                    <a:pt x="21" y="55"/>
                  </a:cubicBezTo>
                  <a:cubicBezTo>
                    <a:pt x="21" y="55"/>
                    <a:pt x="21" y="55"/>
                    <a:pt x="21" y="55"/>
                  </a:cubicBezTo>
                  <a:cubicBezTo>
                    <a:pt x="21" y="54"/>
                    <a:pt x="21" y="54"/>
                    <a:pt x="21" y="54"/>
                  </a:cubicBezTo>
                  <a:cubicBezTo>
                    <a:pt x="23" y="54"/>
                    <a:pt x="23" y="54"/>
                    <a:pt x="23" y="54"/>
                  </a:cubicBezTo>
                  <a:cubicBezTo>
                    <a:pt x="24" y="55"/>
                    <a:pt x="24" y="55"/>
                    <a:pt x="24" y="55"/>
                  </a:cubicBezTo>
                  <a:cubicBezTo>
                    <a:pt x="24" y="53"/>
                    <a:pt x="24" y="53"/>
                    <a:pt x="24" y="53"/>
                  </a:cubicBezTo>
                  <a:cubicBezTo>
                    <a:pt x="24" y="53"/>
                    <a:pt x="24" y="53"/>
                    <a:pt x="24" y="53"/>
                  </a:cubicBezTo>
                  <a:cubicBezTo>
                    <a:pt x="25" y="54"/>
                    <a:pt x="25" y="54"/>
                    <a:pt x="25" y="54"/>
                  </a:cubicBezTo>
                  <a:cubicBezTo>
                    <a:pt x="27" y="55"/>
                    <a:pt x="27" y="55"/>
                    <a:pt x="27" y="55"/>
                  </a:cubicBezTo>
                  <a:cubicBezTo>
                    <a:pt x="28" y="53"/>
                    <a:pt x="28" y="53"/>
                    <a:pt x="28" y="53"/>
                  </a:cubicBezTo>
                  <a:cubicBezTo>
                    <a:pt x="31" y="55"/>
                    <a:pt x="31" y="55"/>
                    <a:pt x="31" y="55"/>
                  </a:cubicBezTo>
                  <a:cubicBezTo>
                    <a:pt x="32" y="54"/>
                    <a:pt x="32" y="54"/>
                    <a:pt x="32" y="54"/>
                  </a:cubicBezTo>
                  <a:cubicBezTo>
                    <a:pt x="32" y="53"/>
                    <a:pt x="32" y="53"/>
                    <a:pt x="32" y="53"/>
                  </a:cubicBezTo>
                  <a:cubicBezTo>
                    <a:pt x="33" y="54"/>
                    <a:pt x="33" y="54"/>
                    <a:pt x="33" y="54"/>
                  </a:cubicBezTo>
                  <a:cubicBezTo>
                    <a:pt x="32" y="55"/>
                    <a:pt x="32" y="55"/>
                    <a:pt x="32" y="55"/>
                  </a:cubicBezTo>
                  <a:cubicBezTo>
                    <a:pt x="32" y="56"/>
                    <a:pt x="32" y="56"/>
                    <a:pt x="32" y="56"/>
                  </a:cubicBezTo>
                  <a:cubicBezTo>
                    <a:pt x="32" y="58"/>
                    <a:pt x="32" y="58"/>
                    <a:pt x="32" y="58"/>
                  </a:cubicBezTo>
                  <a:cubicBezTo>
                    <a:pt x="33" y="59"/>
                    <a:pt x="33" y="59"/>
                    <a:pt x="33" y="59"/>
                  </a:cubicBezTo>
                  <a:cubicBezTo>
                    <a:pt x="33" y="59"/>
                    <a:pt x="33" y="59"/>
                    <a:pt x="33" y="59"/>
                  </a:cubicBezTo>
                  <a:cubicBezTo>
                    <a:pt x="33" y="60"/>
                    <a:pt x="33" y="60"/>
                    <a:pt x="33" y="60"/>
                  </a:cubicBezTo>
                  <a:cubicBezTo>
                    <a:pt x="34" y="61"/>
                    <a:pt x="34" y="61"/>
                    <a:pt x="34" y="61"/>
                  </a:cubicBezTo>
                  <a:cubicBezTo>
                    <a:pt x="34" y="61"/>
                    <a:pt x="34" y="61"/>
                    <a:pt x="34" y="61"/>
                  </a:cubicBezTo>
                  <a:cubicBezTo>
                    <a:pt x="34" y="62"/>
                    <a:pt x="34" y="62"/>
                    <a:pt x="34" y="62"/>
                  </a:cubicBezTo>
                  <a:cubicBezTo>
                    <a:pt x="36" y="62"/>
                    <a:pt x="36" y="62"/>
                    <a:pt x="36" y="62"/>
                  </a:cubicBezTo>
                  <a:cubicBezTo>
                    <a:pt x="36" y="63"/>
                    <a:pt x="36" y="63"/>
                    <a:pt x="36" y="63"/>
                  </a:cubicBezTo>
                  <a:cubicBezTo>
                    <a:pt x="37" y="63"/>
                    <a:pt x="37" y="63"/>
                    <a:pt x="37" y="63"/>
                  </a:cubicBezTo>
                  <a:cubicBezTo>
                    <a:pt x="37" y="62"/>
                    <a:pt x="37" y="62"/>
                    <a:pt x="37" y="62"/>
                  </a:cubicBezTo>
                  <a:cubicBezTo>
                    <a:pt x="37" y="63"/>
                    <a:pt x="37" y="63"/>
                    <a:pt x="37" y="63"/>
                  </a:cubicBezTo>
                  <a:cubicBezTo>
                    <a:pt x="41" y="62"/>
                    <a:pt x="41" y="62"/>
                    <a:pt x="41" y="62"/>
                  </a:cubicBezTo>
                  <a:cubicBezTo>
                    <a:pt x="43" y="61"/>
                    <a:pt x="43" y="61"/>
                    <a:pt x="43" y="61"/>
                  </a:cubicBezTo>
                  <a:cubicBezTo>
                    <a:pt x="43" y="60"/>
                    <a:pt x="43" y="60"/>
                    <a:pt x="43" y="60"/>
                  </a:cubicBezTo>
                  <a:cubicBezTo>
                    <a:pt x="43" y="58"/>
                    <a:pt x="43" y="58"/>
                    <a:pt x="43" y="58"/>
                  </a:cubicBezTo>
                  <a:cubicBezTo>
                    <a:pt x="44" y="57"/>
                    <a:pt x="44" y="57"/>
                    <a:pt x="44" y="57"/>
                  </a:cubicBezTo>
                  <a:cubicBezTo>
                    <a:pt x="46" y="57"/>
                    <a:pt x="46" y="57"/>
                    <a:pt x="46" y="57"/>
                  </a:cubicBezTo>
                  <a:cubicBezTo>
                    <a:pt x="48" y="55"/>
                    <a:pt x="48" y="55"/>
                    <a:pt x="48" y="55"/>
                  </a:cubicBezTo>
                  <a:cubicBezTo>
                    <a:pt x="49" y="56"/>
                    <a:pt x="49" y="56"/>
                    <a:pt x="49" y="56"/>
                  </a:cubicBezTo>
                  <a:cubicBezTo>
                    <a:pt x="49" y="56"/>
                    <a:pt x="49" y="56"/>
                    <a:pt x="49" y="56"/>
                  </a:cubicBezTo>
                  <a:cubicBezTo>
                    <a:pt x="49" y="57"/>
                    <a:pt x="49" y="57"/>
                    <a:pt x="49" y="57"/>
                  </a:cubicBezTo>
                  <a:cubicBezTo>
                    <a:pt x="50" y="56"/>
                    <a:pt x="50" y="56"/>
                    <a:pt x="50" y="56"/>
                  </a:cubicBezTo>
                  <a:cubicBezTo>
                    <a:pt x="51" y="56"/>
                    <a:pt x="51" y="56"/>
                    <a:pt x="51" y="56"/>
                  </a:cubicBezTo>
                  <a:cubicBezTo>
                    <a:pt x="52" y="54"/>
                    <a:pt x="52" y="54"/>
                    <a:pt x="52" y="54"/>
                  </a:cubicBezTo>
                  <a:cubicBezTo>
                    <a:pt x="54" y="54"/>
                    <a:pt x="54" y="54"/>
                    <a:pt x="54" y="54"/>
                  </a:cubicBezTo>
                  <a:cubicBezTo>
                    <a:pt x="53" y="53"/>
                    <a:pt x="53" y="53"/>
                    <a:pt x="53" y="53"/>
                  </a:cubicBezTo>
                  <a:cubicBezTo>
                    <a:pt x="54" y="52"/>
                    <a:pt x="54" y="52"/>
                    <a:pt x="54" y="52"/>
                  </a:cubicBezTo>
                  <a:cubicBezTo>
                    <a:pt x="54" y="51"/>
                    <a:pt x="54" y="51"/>
                    <a:pt x="54" y="51"/>
                  </a:cubicBezTo>
                  <a:cubicBezTo>
                    <a:pt x="55" y="51"/>
                    <a:pt x="55" y="51"/>
                    <a:pt x="55" y="51"/>
                  </a:cubicBezTo>
                  <a:cubicBezTo>
                    <a:pt x="55" y="50"/>
                    <a:pt x="55" y="50"/>
                    <a:pt x="55" y="50"/>
                  </a:cubicBezTo>
                  <a:cubicBezTo>
                    <a:pt x="55" y="49"/>
                    <a:pt x="55" y="49"/>
                    <a:pt x="55" y="49"/>
                  </a:cubicBezTo>
                  <a:cubicBezTo>
                    <a:pt x="55" y="49"/>
                    <a:pt x="55" y="49"/>
                    <a:pt x="55" y="49"/>
                  </a:cubicBezTo>
                  <a:cubicBezTo>
                    <a:pt x="55" y="48"/>
                    <a:pt x="55" y="48"/>
                    <a:pt x="55" y="48"/>
                  </a:cubicBezTo>
                  <a:cubicBezTo>
                    <a:pt x="55" y="48"/>
                    <a:pt x="55" y="48"/>
                    <a:pt x="55" y="48"/>
                  </a:cubicBezTo>
                  <a:cubicBezTo>
                    <a:pt x="54" y="46"/>
                    <a:pt x="54" y="46"/>
                    <a:pt x="54" y="46"/>
                  </a:cubicBezTo>
                  <a:cubicBezTo>
                    <a:pt x="56" y="44"/>
                    <a:pt x="56" y="44"/>
                    <a:pt x="56" y="44"/>
                  </a:cubicBezTo>
                  <a:cubicBezTo>
                    <a:pt x="56" y="44"/>
                    <a:pt x="56" y="44"/>
                    <a:pt x="56" y="44"/>
                  </a:cubicBezTo>
                  <a:cubicBezTo>
                    <a:pt x="57" y="44"/>
                    <a:pt x="57" y="44"/>
                    <a:pt x="57" y="44"/>
                  </a:cubicBezTo>
                  <a:cubicBezTo>
                    <a:pt x="58" y="42"/>
                    <a:pt x="58" y="42"/>
                    <a:pt x="58" y="42"/>
                  </a:cubicBezTo>
                  <a:cubicBezTo>
                    <a:pt x="59" y="42"/>
                    <a:pt x="59" y="42"/>
                    <a:pt x="59" y="42"/>
                  </a:cubicBezTo>
                  <a:cubicBezTo>
                    <a:pt x="59" y="41"/>
                    <a:pt x="59" y="41"/>
                    <a:pt x="59" y="41"/>
                  </a:cubicBezTo>
                  <a:cubicBezTo>
                    <a:pt x="60" y="41"/>
                    <a:pt x="60" y="41"/>
                    <a:pt x="60" y="41"/>
                  </a:cubicBezTo>
                  <a:cubicBezTo>
                    <a:pt x="60" y="40"/>
                    <a:pt x="60" y="40"/>
                    <a:pt x="60" y="40"/>
                  </a:cubicBezTo>
                  <a:cubicBezTo>
                    <a:pt x="60" y="40"/>
                    <a:pt x="60" y="40"/>
                    <a:pt x="60" y="40"/>
                  </a:cubicBezTo>
                  <a:cubicBezTo>
                    <a:pt x="61" y="38"/>
                    <a:pt x="61" y="38"/>
                    <a:pt x="61" y="38"/>
                  </a:cubicBezTo>
                  <a:cubicBezTo>
                    <a:pt x="61" y="37"/>
                    <a:pt x="61" y="37"/>
                    <a:pt x="61" y="37"/>
                  </a:cubicBezTo>
                  <a:cubicBezTo>
                    <a:pt x="63" y="37"/>
                    <a:pt x="63" y="37"/>
                    <a:pt x="63" y="37"/>
                  </a:cubicBezTo>
                  <a:cubicBezTo>
                    <a:pt x="64" y="34"/>
                    <a:pt x="64" y="34"/>
                    <a:pt x="64" y="34"/>
                  </a:cubicBezTo>
                  <a:cubicBezTo>
                    <a:pt x="63" y="33"/>
                    <a:pt x="63" y="33"/>
                    <a:pt x="63" y="33"/>
                  </a:cubicBezTo>
                  <a:cubicBezTo>
                    <a:pt x="63" y="33"/>
                    <a:pt x="63" y="33"/>
                    <a:pt x="63" y="33"/>
                  </a:cubicBezTo>
                  <a:cubicBezTo>
                    <a:pt x="63" y="32"/>
                    <a:pt x="63" y="32"/>
                    <a:pt x="63" y="32"/>
                  </a:cubicBezTo>
                  <a:cubicBezTo>
                    <a:pt x="64" y="31"/>
                    <a:pt x="64" y="31"/>
                    <a:pt x="64" y="31"/>
                  </a:cubicBezTo>
                  <a:cubicBezTo>
                    <a:pt x="63" y="30"/>
                    <a:pt x="63" y="30"/>
                    <a:pt x="63" y="30"/>
                  </a:cubicBezTo>
                  <a:cubicBezTo>
                    <a:pt x="63" y="30"/>
                    <a:pt x="63" y="30"/>
                    <a:pt x="63" y="30"/>
                  </a:cubicBezTo>
                  <a:cubicBezTo>
                    <a:pt x="63" y="30"/>
                    <a:pt x="63" y="30"/>
                    <a:pt x="63" y="30"/>
                  </a:cubicBezTo>
                  <a:cubicBezTo>
                    <a:pt x="64" y="26"/>
                    <a:pt x="64" y="26"/>
                    <a:pt x="64" y="26"/>
                  </a:cubicBezTo>
                  <a:cubicBezTo>
                    <a:pt x="64" y="26"/>
                    <a:pt x="65" y="26"/>
                    <a:pt x="64" y="25"/>
                  </a:cubicBezTo>
                  <a:cubicBezTo>
                    <a:pt x="62" y="24"/>
                    <a:pt x="62" y="23"/>
                    <a:pt x="62" y="23"/>
                  </a:cubicBezTo>
                  <a:cubicBezTo>
                    <a:pt x="64" y="20"/>
                    <a:pt x="64" y="20"/>
                    <a:pt x="64" y="20"/>
                  </a:cubicBezTo>
                  <a:cubicBezTo>
                    <a:pt x="63" y="18"/>
                    <a:pt x="63" y="18"/>
                    <a:pt x="63" y="18"/>
                  </a:cubicBezTo>
                  <a:cubicBezTo>
                    <a:pt x="63" y="18"/>
                    <a:pt x="63" y="14"/>
                    <a:pt x="62" y="14"/>
                  </a:cubicBezTo>
                  <a:cubicBezTo>
                    <a:pt x="61" y="14"/>
                    <a:pt x="60" y="14"/>
                    <a:pt x="60" y="14"/>
                  </a:cubicBezTo>
                  <a:cubicBezTo>
                    <a:pt x="60" y="14"/>
                    <a:pt x="60" y="14"/>
                    <a:pt x="60" y="14"/>
                  </a:cubicBezTo>
                  <a:cubicBezTo>
                    <a:pt x="59" y="14"/>
                    <a:pt x="57" y="14"/>
                    <a:pt x="57" y="14"/>
                  </a:cubicBezTo>
                  <a:cubicBezTo>
                    <a:pt x="56" y="13"/>
                    <a:pt x="54" y="11"/>
                    <a:pt x="54" y="11"/>
                  </a:cubicBezTo>
                  <a:cubicBezTo>
                    <a:pt x="53" y="9"/>
                    <a:pt x="53" y="9"/>
                    <a:pt x="53" y="9"/>
                  </a:cubicBezTo>
                  <a:cubicBezTo>
                    <a:pt x="53" y="9"/>
                    <a:pt x="53" y="10"/>
                    <a:pt x="52" y="10"/>
                  </a:cubicBezTo>
                  <a:cubicBezTo>
                    <a:pt x="51" y="10"/>
                    <a:pt x="51" y="10"/>
                    <a:pt x="50" y="10"/>
                  </a:cubicBezTo>
                  <a:cubicBezTo>
                    <a:pt x="50" y="10"/>
                    <a:pt x="50" y="10"/>
                    <a:pt x="49" y="10"/>
                  </a:cubicBezTo>
                  <a:cubicBezTo>
                    <a:pt x="48" y="9"/>
                    <a:pt x="48" y="7"/>
                    <a:pt x="48" y="7"/>
                  </a:cubicBezTo>
                  <a:cubicBezTo>
                    <a:pt x="48" y="7"/>
                    <a:pt x="47" y="7"/>
                    <a:pt x="47" y="7"/>
                  </a:cubicBezTo>
                  <a:cubicBezTo>
                    <a:pt x="46" y="7"/>
                    <a:pt x="46" y="7"/>
                    <a:pt x="46" y="7"/>
                  </a:cubicBezTo>
                  <a:cubicBezTo>
                    <a:pt x="45" y="8"/>
                    <a:pt x="44" y="9"/>
                    <a:pt x="44" y="9"/>
                  </a:cubicBezTo>
                  <a:cubicBezTo>
                    <a:pt x="44" y="9"/>
                    <a:pt x="45" y="10"/>
                    <a:pt x="45" y="10"/>
                  </a:cubicBezTo>
                  <a:cubicBezTo>
                    <a:pt x="44" y="11"/>
                    <a:pt x="43" y="12"/>
                    <a:pt x="43" y="12"/>
                  </a:cubicBezTo>
                  <a:cubicBezTo>
                    <a:pt x="43" y="12"/>
                    <a:pt x="42" y="12"/>
                    <a:pt x="41" y="11"/>
                  </a:cubicBezTo>
                  <a:cubicBezTo>
                    <a:pt x="40" y="10"/>
                    <a:pt x="41" y="9"/>
                    <a:pt x="41" y="8"/>
                  </a:cubicBezTo>
                  <a:cubicBezTo>
                    <a:pt x="41" y="7"/>
                    <a:pt x="41" y="8"/>
                    <a:pt x="41" y="6"/>
                  </a:cubicBezTo>
                  <a:cubicBezTo>
                    <a:pt x="41" y="4"/>
                    <a:pt x="42" y="2"/>
                    <a:pt x="42" y="2"/>
                  </a:cubicBezTo>
                  <a:cubicBezTo>
                    <a:pt x="42" y="2"/>
                    <a:pt x="41" y="0"/>
                    <a:pt x="39" y="0"/>
                  </a:cubicBezTo>
                  <a:cubicBezTo>
                    <a:pt x="39" y="0"/>
                    <a:pt x="39" y="0"/>
                    <a:pt x="38" y="0"/>
                  </a:cubicBezTo>
                  <a:cubicBezTo>
                    <a:pt x="35" y="1"/>
                    <a:pt x="34" y="0"/>
                    <a:pt x="34" y="2"/>
                  </a:cubicBezTo>
                  <a:cubicBezTo>
                    <a:pt x="34" y="4"/>
                    <a:pt x="33" y="6"/>
                    <a:pt x="33" y="6"/>
                  </a:cubicBezTo>
                  <a:cubicBezTo>
                    <a:pt x="33" y="6"/>
                    <a:pt x="34" y="6"/>
                    <a:pt x="33" y="7"/>
                  </a:cubicBezTo>
                  <a:cubicBezTo>
                    <a:pt x="32" y="9"/>
                    <a:pt x="30" y="9"/>
                    <a:pt x="30" y="9"/>
                  </a:cubicBezTo>
                  <a:cubicBezTo>
                    <a:pt x="28" y="5"/>
                    <a:pt x="28" y="5"/>
                    <a:pt x="28" y="5"/>
                  </a:cubicBezTo>
                  <a:cubicBezTo>
                    <a:pt x="28" y="5"/>
                    <a:pt x="27" y="3"/>
                    <a:pt x="25" y="3"/>
                  </a:cubicBezTo>
                  <a:cubicBezTo>
                    <a:pt x="23" y="3"/>
                    <a:pt x="21" y="2"/>
                    <a:pt x="21" y="2"/>
                  </a:cubicBezTo>
                  <a:cubicBezTo>
                    <a:pt x="21" y="2"/>
                    <a:pt x="21" y="2"/>
                    <a:pt x="20" y="2"/>
                  </a:cubicBezTo>
                  <a:cubicBezTo>
                    <a:pt x="19" y="2"/>
                    <a:pt x="18" y="2"/>
                    <a:pt x="17" y="3"/>
                  </a:cubicBezTo>
                  <a:cubicBezTo>
                    <a:pt x="16" y="4"/>
                    <a:pt x="15" y="5"/>
                    <a:pt x="15" y="5"/>
                  </a:cubicBezTo>
                  <a:cubicBezTo>
                    <a:pt x="16" y="7"/>
                    <a:pt x="16" y="7"/>
                    <a:pt x="16" y="7"/>
                  </a:cubicBezTo>
                  <a:cubicBezTo>
                    <a:pt x="18" y="5"/>
                    <a:pt x="18" y="5"/>
                    <a:pt x="18" y="5"/>
                  </a:cubicBezTo>
                  <a:cubicBezTo>
                    <a:pt x="23" y="7"/>
                    <a:pt x="23" y="7"/>
                    <a:pt x="23" y="7"/>
                  </a:cubicBezTo>
                  <a:cubicBezTo>
                    <a:pt x="23" y="7"/>
                    <a:pt x="25" y="10"/>
                    <a:pt x="23" y="10"/>
                  </a:cubicBezTo>
                  <a:cubicBezTo>
                    <a:pt x="21" y="10"/>
                    <a:pt x="19" y="11"/>
                    <a:pt x="18" y="11"/>
                  </a:cubicBezTo>
                  <a:cubicBezTo>
                    <a:pt x="17" y="11"/>
                    <a:pt x="18" y="11"/>
                    <a:pt x="17" y="11"/>
                  </a:cubicBezTo>
                  <a:cubicBezTo>
                    <a:pt x="17" y="11"/>
                    <a:pt x="16" y="11"/>
                    <a:pt x="15" y="11"/>
                  </a:cubicBezTo>
                  <a:cubicBezTo>
                    <a:pt x="11" y="9"/>
                    <a:pt x="10" y="7"/>
                    <a:pt x="10" y="7"/>
                  </a:cubicBezTo>
                  <a:cubicBezTo>
                    <a:pt x="10" y="7"/>
                    <a:pt x="8" y="11"/>
                    <a:pt x="7" y="11"/>
                  </a:cubicBezTo>
                  <a:cubicBezTo>
                    <a:pt x="6" y="12"/>
                    <a:pt x="4" y="13"/>
                    <a:pt x="4" y="13"/>
                  </a:cubicBezTo>
                  <a:cubicBezTo>
                    <a:pt x="6" y="16"/>
                    <a:pt x="6" y="16"/>
                    <a:pt x="6" y="16"/>
                  </a:cubicBezTo>
                  <a:cubicBezTo>
                    <a:pt x="3" y="17"/>
                    <a:pt x="3" y="17"/>
                    <a:pt x="3" y="17"/>
                  </a:cubicBezTo>
                  <a:cubicBezTo>
                    <a:pt x="3" y="17"/>
                    <a:pt x="2" y="18"/>
                    <a:pt x="1" y="19"/>
                  </a:cubicBezTo>
                  <a:cubicBezTo>
                    <a:pt x="0" y="20"/>
                    <a:pt x="0" y="22"/>
                    <a:pt x="1" y="22"/>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0" name="Freeform 410"/>
            <p:cNvSpPr>
              <a:spLocks/>
            </p:cNvSpPr>
            <p:nvPr/>
          </p:nvSpPr>
          <p:spPr bwMode="auto">
            <a:xfrm>
              <a:off x="6413124" y="1282436"/>
              <a:ext cx="6813" cy="2904"/>
            </a:xfrm>
            <a:custGeom>
              <a:avLst/>
              <a:gdLst/>
              <a:ahLst/>
              <a:cxnLst>
                <a:cxn ang="0">
                  <a:pos x="2" y="0"/>
                </a:cxn>
                <a:cxn ang="0">
                  <a:pos x="2" y="0"/>
                </a:cxn>
                <a:cxn ang="0">
                  <a:pos x="0" y="0"/>
                </a:cxn>
                <a:cxn ang="0">
                  <a:pos x="0" y="1"/>
                </a:cxn>
                <a:cxn ang="0">
                  <a:pos x="2" y="0"/>
                </a:cxn>
              </a:cxnLst>
              <a:rect l="0" t="0" r="r" b="b"/>
              <a:pathLst>
                <a:path w="2" h="1">
                  <a:moveTo>
                    <a:pt x="2" y="0"/>
                  </a:moveTo>
                  <a:lnTo>
                    <a:pt x="2" y="0"/>
                  </a:lnTo>
                  <a:lnTo>
                    <a:pt x="0" y="0"/>
                  </a:lnTo>
                  <a:lnTo>
                    <a:pt x="0"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1" name="Freeform 411"/>
            <p:cNvSpPr>
              <a:spLocks/>
            </p:cNvSpPr>
            <p:nvPr/>
          </p:nvSpPr>
          <p:spPr bwMode="auto">
            <a:xfrm>
              <a:off x="9032817" y="2179758"/>
              <a:ext cx="61319" cy="26136"/>
            </a:xfrm>
            <a:custGeom>
              <a:avLst/>
              <a:gdLst/>
              <a:ahLst/>
              <a:cxnLst>
                <a:cxn ang="0">
                  <a:pos x="17" y="6"/>
                </a:cxn>
                <a:cxn ang="0">
                  <a:pos x="16" y="5"/>
                </a:cxn>
                <a:cxn ang="0">
                  <a:pos x="15" y="5"/>
                </a:cxn>
                <a:cxn ang="0">
                  <a:pos x="14" y="6"/>
                </a:cxn>
                <a:cxn ang="0">
                  <a:pos x="13" y="5"/>
                </a:cxn>
                <a:cxn ang="0">
                  <a:pos x="13" y="4"/>
                </a:cxn>
                <a:cxn ang="0">
                  <a:pos x="11" y="3"/>
                </a:cxn>
                <a:cxn ang="0">
                  <a:pos x="11" y="3"/>
                </a:cxn>
                <a:cxn ang="0">
                  <a:pos x="10" y="2"/>
                </a:cxn>
                <a:cxn ang="0">
                  <a:pos x="10" y="2"/>
                </a:cxn>
                <a:cxn ang="0">
                  <a:pos x="9" y="1"/>
                </a:cxn>
                <a:cxn ang="0">
                  <a:pos x="8" y="1"/>
                </a:cxn>
                <a:cxn ang="0">
                  <a:pos x="7" y="1"/>
                </a:cxn>
                <a:cxn ang="0">
                  <a:pos x="7" y="1"/>
                </a:cxn>
                <a:cxn ang="0">
                  <a:pos x="7" y="1"/>
                </a:cxn>
                <a:cxn ang="0">
                  <a:pos x="6" y="2"/>
                </a:cxn>
                <a:cxn ang="0">
                  <a:pos x="5" y="2"/>
                </a:cxn>
                <a:cxn ang="0">
                  <a:pos x="4" y="1"/>
                </a:cxn>
                <a:cxn ang="0">
                  <a:pos x="2" y="1"/>
                </a:cxn>
                <a:cxn ang="0">
                  <a:pos x="1" y="0"/>
                </a:cxn>
                <a:cxn ang="0">
                  <a:pos x="1" y="0"/>
                </a:cxn>
                <a:cxn ang="0">
                  <a:pos x="0" y="3"/>
                </a:cxn>
                <a:cxn ang="0">
                  <a:pos x="1" y="5"/>
                </a:cxn>
                <a:cxn ang="0">
                  <a:pos x="2" y="5"/>
                </a:cxn>
                <a:cxn ang="0">
                  <a:pos x="3" y="6"/>
                </a:cxn>
                <a:cxn ang="0">
                  <a:pos x="3" y="5"/>
                </a:cxn>
                <a:cxn ang="0">
                  <a:pos x="4" y="5"/>
                </a:cxn>
                <a:cxn ang="0">
                  <a:pos x="6" y="5"/>
                </a:cxn>
                <a:cxn ang="0">
                  <a:pos x="7" y="5"/>
                </a:cxn>
                <a:cxn ang="0">
                  <a:pos x="9" y="7"/>
                </a:cxn>
                <a:cxn ang="0">
                  <a:pos x="11" y="8"/>
                </a:cxn>
                <a:cxn ang="0">
                  <a:pos x="12" y="8"/>
                </a:cxn>
                <a:cxn ang="0">
                  <a:pos x="12" y="9"/>
                </a:cxn>
                <a:cxn ang="0">
                  <a:pos x="13" y="9"/>
                </a:cxn>
                <a:cxn ang="0">
                  <a:pos x="14" y="8"/>
                </a:cxn>
                <a:cxn ang="0">
                  <a:pos x="14" y="7"/>
                </a:cxn>
                <a:cxn ang="0">
                  <a:pos x="15" y="7"/>
                </a:cxn>
                <a:cxn ang="0">
                  <a:pos x="17" y="7"/>
                </a:cxn>
                <a:cxn ang="0">
                  <a:pos x="18" y="7"/>
                </a:cxn>
                <a:cxn ang="0">
                  <a:pos x="18" y="7"/>
                </a:cxn>
                <a:cxn ang="0">
                  <a:pos x="18" y="6"/>
                </a:cxn>
                <a:cxn ang="0">
                  <a:pos x="18" y="6"/>
                </a:cxn>
                <a:cxn ang="0">
                  <a:pos x="17" y="6"/>
                </a:cxn>
              </a:cxnLst>
              <a:rect l="0" t="0" r="r" b="b"/>
              <a:pathLst>
                <a:path w="18" h="9">
                  <a:moveTo>
                    <a:pt x="17" y="6"/>
                  </a:moveTo>
                  <a:lnTo>
                    <a:pt x="16" y="5"/>
                  </a:lnTo>
                  <a:lnTo>
                    <a:pt x="15" y="5"/>
                  </a:lnTo>
                  <a:lnTo>
                    <a:pt x="14" y="6"/>
                  </a:lnTo>
                  <a:lnTo>
                    <a:pt x="13" y="5"/>
                  </a:lnTo>
                  <a:lnTo>
                    <a:pt x="13" y="4"/>
                  </a:lnTo>
                  <a:lnTo>
                    <a:pt x="11" y="3"/>
                  </a:lnTo>
                  <a:lnTo>
                    <a:pt x="11" y="3"/>
                  </a:lnTo>
                  <a:lnTo>
                    <a:pt x="10" y="2"/>
                  </a:lnTo>
                  <a:lnTo>
                    <a:pt x="10" y="2"/>
                  </a:lnTo>
                  <a:lnTo>
                    <a:pt x="9" y="1"/>
                  </a:lnTo>
                  <a:lnTo>
                    <a:pt x="8" y="1"/>
                  </a:lnTo>
                  <a:lnTo>
                    <a:pt x="7" y="1"/>
                  </a:lnTo>
                  <a:lnTo>
                    <a:pt x="7" y="1"/>
                  </a:lnTo>
                  <a:lnTo>
                    <a:pt x="7" y="1"/>
                  </a:lnTo>
                  <a:lnTo>
                    <a:pt x="6" y="2"/>
                  </a:lnTo>
                  <a:lnTo>
                    <a:pt x="5" y="2"/>
                  </a:lnTo>
                  <a:lnTo>
                    <a:pt x="4" y="1"/>
                  </a:lnTo>
                  <a:lnTo>
                    <a:pt x="2" y="1"/>
                  </a:lnTo>
                  <a:lnTo>
                    <a:pt x="1" y="0"/>
                  </a:lnTo>
                  <a:lnTo>
                    <a:pt x="1" y="0"/>
                  </a:lnTo>
                  <a:lnTo>
                    <a:pt x="0" y="3"/>
                  </a:lnTo>
                  <a:lnTo>
                    <a:pt x="1" y="5"/>
                  </a:lnTo>
                  <a:lnTo>
                    <a:pt x="2" y="5"/>
                  </a:lnTo>
                  <a:lnTo>
                    <a:pt x="3" y="6"/>
                  </a:lnTo>
                  <a:lnTo>
                    <a:pt x="3" y="5"/>
                  </a:lnTo>
                  <a:lnTo>
                    <a:pt x="4" y="5"/>
                  </a:lnTo>
                  <a:lnTo>
                    <a:pt x="6" y="5"/>
                  </a:lnTo>
                  <a:lnTo>
                    <a:pt x="7" y="5"/>
                  </a:lnTo>
                  <a:lnTo>
                    <a:pt x="9" y="7"/>
                  </a:lnTo>
                  <a:lnTo>
                    <a:pt x="11" y="8"/>
                  </a:lnTo>
                  <a:lnTo>
                    <a:pt x="12" y="8"/>
                  </a:lnTo>
                  <a:lnTo>
                    <a:pt x="12" y="9"/>
                  </a:lnTo>
                  <a:lnTo>
                    <a:pt x="13" y="9"/>
                  </a:lnTo>
                  <a:lnTo>
                    <a:pt x="14" y="8"/>
                  </a:lnTo>
                  <a:lnTo>
                    <a:pt x="14" y="7"/>
                  </a:lnTo>
                  <a:lnTo>
                    <a:pt x="15" y="7"/>
                  </a:lnTo>
                  <a:lnTo>
                    <a:pt x="17" y="7"/>
                  </a:lnTo>
                  <a:lnTo>
                    <a:pt x="18" y="7"/>
                  </a:lnTo>
                  <a:lnTo>
                    <a:pt x="18" y="7"/>
                  </a:lnTo>
                  <a:lnTo>
                    <a:pt x="18" y="6"/>
                  </a:lnTo>
                  <a:lnTo>
                    <a:pt x="18" y="6"/>
                  </a:lnTo>
                  <a:lnTo>
                    <a:pt x="17"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2" name="Freeform 412"/>
            <p:cNvSpPr>
              <a:spLocks/>
            </p:cNvSpPr>
            <p:nvPr/>
          </p:nvSpPr>
          <p:spPr bwMode="auto">
            <a:xfrm>
              <a:off x="9117983" y="2295916"/>
              <a:ext cx="34066" cy="17424"/>
            </a:xfrm>
            <a:custGeom>
              <a:avLst/>
              <a:gdLst/>
              <a:ahLst/>
              <a:cxnLst>
                <a:cxn ang="0">
                  <a:pos x="10" y="3"/>
                </a:cxn>
                <a:cxn ang="0">
                  <a:pos x="9" y="3"/>
                </a:cxn>
                <a:cxn ang="0">
                  <a:pos x="9" y="0"/>
                </a:cxn>
                <a:cxn ang="0">
                  <a:pos x="9" y="0"/>
                </a:cxn>
                <a:cxn ang="0">
                  <a:pos x="7" y="0"/>
                </a:cxn>
                <a:cxn ang="0">
                  <a:pos x="6" y="0"/>
                </a:cxn>
                <a:cxn ang="0">
                  <a:pos x="5" y="0"/>
                </a:cxn>
                <a:cxn ang="0">
                  <a:pos x="3" y="1"/>
                </a:cxn>
                <a:cxn ang="0">
                  <a:pos x="0" y="1"/>
                </a:cxn>
                <a:cxn ang="0">
                  <a:pos x="0" y="1"/>
                </a:cxn>
                <a:cxn ang="0">
                  <a:pos x="0" y="2"/>
                </a:cxn>
                <a:cxn ang="0">
                  <a:pos x="0" y="3"/>
                </a:cxn>
                <a:cxn ang="0">
                  <a:pos x="1" y="4"/>
                </a:cxn>
                <a:cxn ang="0">
                  <a:pos x="2" y="4"/>
                </a:cxn>
                <a:cxn ang="0">
                  <a:pos x="3" y="4"/>
                </a:cxn>
                <a:cxn ang="0">
                  <a:pos x="7" y="6"/>
                </a:cxn>
                <a:cxn ang="0">
                  <a:pos x="7" y="5"/>
                </a:cxn>
                <a:cxn ang="0">
                  <a:pos x="7" y="5"/>
                </a:cxn>
                <a:cxn ang="0">
                  <a:pos x="8" y="4"/>
                </a:cxn>
                <a:cxn ang="0">
                  <a:pos x="8" y="4"/>
                </a:cxn>
                <a:cxn ang="0">
                  <a:pos x="9" y="4"/>
                </a:cxn>
                <a:cxn ang="0">
                  <a:pos x="10" y="3"/>
                </a:cxn>
                <a:cxn ang="0">
                  <a:pos x="10" y="3"/>
                </a:cxn>
              </a:cxnLst>
              <a:rect l="0" t="0" r="r" b="b"/>
              <a:pathLst>
                <a:path w="10" h="6">
                  <a:moveTo>
                    <a:pt x="10" y="3"/>
                  </a:moveTo>
                  <a:lnTo>
                    <a:pt x="9" y="3"/>
                  </a:lnTo>
                  <a:lnTo>
                    <a:pt x="9" y="0"/>
                  </a:lnTo>
                  <a:lnTo>
                    <a:pt x="9" y="0"/>
                  </a:lnTo>
                  <a:lnTo>
                    <a:pt x="7" y="0"/>
                  </a:lnTo>
                  <a:lnTo>
                    <a:pt x="6" y="0"/>
                  </a:lnTo>
                  <a:lnTo>
                    <a:pt x="5" y="0"/>
                  </a:lnTo>
                  <a:lnTo>
                    <a:pt x="3" y="1"/>
                  </a:lnTo>
                  <a:lnTo>
                    <a:pt x="0" y="1"/>
                  </a:lnTo>
                  <a:lnTo>
                    <a:pt x="0" y="1"/>
                  </a:lnTo>
                  <a:lnTo>
                    <a:pt x="0" y="2"/>
                  </a:lnTo>
                  <a:lnTo>
                    <a:pt x="0" y="3"/>
                  </a:lnTo>
                  <a:lnTo>
                    <a:pt x="1" y="4"/>
                  </a:lnTo>
                  <a:lnTo>
                    <a:pt x="2" y="4"/>
                  </a:lnTo>
                  <a:lnTo>
                    <a:pt x="3" y="4"/>
                  </a:lnTo>
                  <a:lnTo>
                    <a:pt x="7" y="6"/>
                  </a:lnTo>
                  <a:lnTo>
                    <a:pt x="7" y="5"/>
                  </a:lnTo>
                  <a:lnTo>
                    <a:pt x="7" y="5"/>
                  </a:lnTo>
                  <a:lnTo>
                    <a:pt x="8" y="4"/>
                  </a:lnTo>
                  <a:lnTo>
                    <a:pt x="8" y="4"/>
                  </a:lnTo>
                  <a:lnTo>
                    <a:pt x="9" y="4"/>
                  </a:lnTo>
                  <a:lnTo>
                    <a:pt x="10" y="3"/>
                  </a:lnTo>
                  <a:lnTo>
                    <a:pt x="1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3" name="Freeform 413"/>
            <p:cNvSpPr>
              <a:spLocks/>
            </p:cNvSpPr>
            <p:nvPr/>
          </p:nvSpPr>
          <p:spPr bwMode="auto">
            <a:xfrm>
              <a:off x="2294516" y="2179758"/>
              <a:ext cx="61319" cy="26136"/>
            </a:xfrm>
            <a:custGeom>
              <a:avLst/>
              <a:gdLst/>
              <a:ahLst/>
              <a:cxnLst>
                <a:cxn ang="0">
                  <a:pos x="17" y="7"/>
                </a:cxn>
                <a:cxn ang="0">
                  <a:pos x="18" y="7"/>
                </a:cxn>
                <a:cxn ang="0">
                  <a:pos x="18" y="7"/>
                </a:cxn>
                <a:cxn ang="0">
                  <a:pos x="18" y="6"/>
                </a:cxn>
                <a:cxn ang="0">
                  <a:pos x="18" y="6"/>
                </a:cxn>
                <a:cxn ang="0">
                  <a:pos x="17" y="6"/>
                </a:cxn>
                <a:cxn ang="0">
                  <a:pos x="16" y="5"/>
                </a:cxn>
                <a:cxn ang="0">
                  <a:pos x="15" y="5"/>
                </a:cxn>
                <a:cxn ang="0">
                  <a:pos x="15" y="6"/>
                </a:cxn>
                <a:cxn ang="0">
                  <a:pos x="14" y="5"/>
                </a:cxn>
                <a:cxn ang="0">
                  <a:pos x="13" y="4"/>
                </a:cxn>
                <a:cxn ang="0">
                  <a:pos x="10" y="3"/>
                </a:cxn>
                <a:cxn ang="0">
                  <a:pos x="10" y="3"/>
                </a:cxn>
                <a:cxn ang="0">
                  <a:pos x="10" y="2"/>
                </a:cxn>
                <a:cxn ang="0">
                  <a:pos x="10" y="2"/>
                </a:cxn>
                <a:cxn ang="0">
                  <a:pos x="9" y="1"/>
                </a:cxn>
                <a:cxn ang="0">
                  <a:pos x="8" y="1"/>
                </a:cxn>
                <a:cxn ang="0">
                  <a:pos x="7" y="1"/>
                </a:cxn>
                <a:cxn ang="0">
                  <a:pos x="7" y="1"/>
                </a:cxn>
                <a:cxn ang="0">
                  <a:pos x="7" y="1"/>
                </a:cxn>
                <a:cxn ang="0">
                  <a:pos x="6" y="2"/>
                </a:cxn>
                <a:cxn ang="0">
                  <a:pos x="5" y="2"/>
                </a:cxn>
                <a:cxn ang="0">
                  <a:pos x="4" y="1"/>
                </a:cxn>
                <a:cxn ang="0">
                  <a:pos x="2" y="1"/>
                </a:cxn>
                <a:cxn ang="0">
                  <a:pos x="1" y="0"/>
                </a:cxn>
                <a:cxn ang="0">
                  <a:pos x="1" y="0"/>
                </a:cxn>
                <a:cxn ang="0">
                  <a:pos x="0" y="3"/>
                </a:cxn>
                <a:cxn ang="0">
                  <a:pos x="1" y="5"/>
                </a:cxn>
                <a:cxn ang="0">
                  <a:pos x="2" y="5"/>
                </a:cxn>
                <a:cxn ang="0">
                  <a:pos x="3" y="6"/>
                </a:cxn>
                <a:cxn ang="0">
                  <a:pos x="3" y="5"/>
                </a:cxn>
                <a:cxn ang="0">
                  <a:pos x="4" y="5"/>
                </a:cxn>
                <a:cxn ang="0">
                  <a:pos x="6" y="5"/>
                </a:cxn>
                <a:cxn ang="0">
                  <a:pos x="7" y="5"/>
                </a:cxn>
                <a:cxn ang="0">
                  <a:pos x="9" y="7"/>
                </a:cxn>
                <a:cxn ang="0">
                  <a:pos x="11" y="8"/>
                </a:cxn>
                <a:cxn ang="0">
                  <a:pos x="12" y="8"/>
                </a:cxn>
                <a:cxn ang="0">
                  <a:pos x="12" y="9"/>
                </a:cxn>
                <a:cxn ang="0">
                  <a:pos x="14" y="9"/>
                </a:cxn>
                <a:cxn ang="0">
                  <a:pos x="14" y="8"/>
                </a:cxn>
                <a:cxn ang="0">
                  <a:pos x="14" y="7"/>
                </a:cxn>
                <a:cxn ang="0">
                  <a:pos x="15" y="7"/>
                </a:cxn>
                <a:cxn ang="0">
                  <a:pos x="17" y="7"/>
                </a:cxn>
              </a:cxnLst>
              <a:rect l="0" t="0" r="r" b="b"/>
              <a:pathLst>
                <a:path w="18" h="9">
                  <a:moveTo>
                    <a:pt x="17" y="7"/>
                  </a:moveTo>
                  <a:lnTo>
                    <a:pt x="18" y="7"/>
                  </a:lnTo>
                  <a:lnTo>
                    <a:pt x="18" y="7"/>
                  </a:lnTo>
                  <a:lnTo>
                    <a:pt x="18" y="6"/>
                  </a:lnTo>
                  <a:lnTo>
                    <a:pt x="18" y="6"/>
                  </a:lnTo>
                  <a:lnTo>
                    <a:pt x="17" y="6"/>
                  </a:lnTo>
                  <a:lnTo>
                    <a:pt x="16" y="5"/>
                  </a:lnTo>
                  <a:lnTo>
                    <a:pt x="15" y="5"/>
                  </a:lnTo>
                  <a:lnTo>
                    <a:pt x="15" y="6"/>
                  </a:lnTo>
                  <a:lnTo>
                    <a:pt x="14" y="5"/>
                  </a:lnTo>
                  <a:lnTo>
                    <a:pt x="13" y="4"/>
                  </a:lnTo>
                  <a:lnTo>
                    <a:pt x="10" y="3"/>
                  </a:lnTo>
                  <a:lnTo>
                    <a:pt x="10" y="3"/>
                  </a:lnTo>
                  <a:lnTo>
                    <a:pt x="10" y="2"/>
                  </a:lnTo>
                  <a:lnTo>
                    <a:pt x="10" y="2"/>
                  </a:lnTo>
                  <a:lnTo>
                    <a:pt x="9" y="1"/>
                  </a:lnTo>
                  <a:lnTo>
                    <a:pt x="8" y="1"/>
                  </a:lnTo>
                  <a:lnTo>
                    <a:pt x="7" y="1"/>
                  </a:lnTo>
                  <a:lnTo>
                    <a:pt x="7" y="1"/>
                  </a:lnTo>
                  <a:lnTo>
                    <a:pt x="7" y="1"/>
                  </a:lnTo>
                  <a:lnTo>
                    <a:pt x="6" y="2"/>
                  </a:lnTo>
                  <a:lnTo>
                    <a:pt x="5" y="2"/>
                  </a:lnTo>
                  <a:lnTo>
                    <a:pt x="4" y="1"/>
                  </a:lnTo>
                  <a:lnTo>
                    <a:pt x="2" y="1"/>
                  </a:lnTo>
                  <a:lnTo>
                    <a:pt x="1" y="0"/>
                  </a:lnTo>
                  <a:lnTo>
                    <a:pt x="1" y="0"/>
                  </a:lnTo>
                  <a:lnTo>
                    <a:pt x="0" y="3"/>
                  </a:lnTo>
                  <a:lnTo>
                    <a:pt x="1" y="5"/>
                  </a:lnTo>
                  <a:lnTo>
                    <a:pt x="2" y="5"/>
                  </a:lnTo>
                  <a:lnTo>
                    <a:pt x="3" y="6"/>
                  </a:lnTo>
                  <a:lnTo>
                    <a:pt x="3" y="5"/>
                  </a:lnTo>
                  <a:lnTo>
                    <a:pt x="4" y="5"/>
                  </a:lnTo>
                  <a:lnTo>
                    <a:pt x="6" y="5"/>
                  </a:lnTo>
                  <a:lnTo>
                    <a:pt x="7" y="5"/>
                  </a:lnTo>
                  <a:lnTo>
                    <a:pt x="9" y="7"/>
                  </a:lnTo>
                  <a:lnTo>
                    <a:pt x="11" y="8"/>
                  </a:lnTo>
                  <a:lnTo>
                    <a:pt x="12" y="8"/>
                  </a:lnTo>
                  <a:lnTo>
                    <a:pt x="12" y="9"/>
                  </a:lnTo>
                  <a:lnTo>
                    <a:pt x="14" y="9"/>
                  </a:lnTo>
                  <a:lnTo>
                    <a:pt x="14" y="8"/>
                  </a:lnTo>
                  <a:lnTo>
                    <a:pt x="14" y="7"/>
                  </a:lnTo>
                  <a:lnTo>
                    <a:pt x="15" y="7"/>
                  </a:lnTo>
                  <a:lnTo>
                    <a:pt x="17"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4" name="Freeform 414"/>
            <p:cNvSpPr>
              <a:spLocks/>
            </p:cNvSpPr>
            <p:nvPr/>
          </p:nvSpPr>
          <p:spPr bwMode="auto">
            <a:xfrm>
              <a:off x="2379682" y="2295916"/>
              <a:ext cx="34066" cy="17424"/>
            </a:xfrm>
            <a:custGeom>
              <a:avLst/>
              <a:gdLst/>
              <a:ahLst/>
              <a:cxnLst>
                <a:cxn ang="0">
                  <a:pos x="10" y="3"/>
                </a:cxn>
                <a:cxn ang="0">
                  <a:pos x="10" y="0"/>
                </a:cxn>
                <a:cxn ang="0">
                  <a:pos x="9" y="0"/>
                </a:cxn>
                <a:cxn ang="0">
                  <a:pos x="7" y="0"/>
                </a:cxn>
                <a:cxn ang="0">
                  <a:pos x="7" y="0"/>
                </a:cxn>
                <a:cxn ang="0">
                  <a:pos x="5" y="0"/>
                </a:cxn>
                <a:cxn ang="0">
                  <a:pos x="3" y="1"/>
                </a:cxn>
                <a:cxn ang="0">
                  <a:pos x="0" y="1"/>
                </a:cxn>
                <a:cxn ang="0">
                  <a:pos x="0" y="1"/>
                </a:cxn>
                <a:cxn ang="0">
                  <a:pos x="0" y="2"/>
                </a:cxn>
                <a:cxn ang="0">
                  <a:pos x="0" y="3"/>
                </a:cxn>
                <a:cxn ang="0">
                  <a:pos x="1" y="4"/>
                </a:cxn>
                <a:cxn ang="0">
                  <a:pos x="2" y="4"/>
                </a:cxn>
                <a:cxn ang="0">
                  <a:pos x="3" y="4"/>
                </a:cxn>
                <a:cxn ang="0">
                  <a:pos x="7" y="6"/>
                </a:cxn>
                <a:cxn ang="0">
                  <a:pos x="7" y="5"/>
                </a:cxn>
                <a:cxn ang="0">
                  <a:pos x="7" y="5"/>
                </a:cxn>
                <a:cxn ang="0">
                  <a:pos x="8" y="4"/>
                </a:cxn>
                <a:cxn ang="0">
                  <a:pos x="8" y="4"/>
                </a:cxn>
                <a:cxn ang="0">
                  <a:pos x="10" y="4"/>
                </a:cxn>
                <a:cxn ang="0">
                  <a:pos x="10" y="3"/>
                </a:cxn>
                <a:cxn ang="0">
                  <a:pos x="10" y="3"/>
                </a:cxn>
                <a:cxn ang="0">
                  <a:pos x="10" y="3"/>
                </a:cxn>
              </a:cxnLst>
              <a:rect l="0" t="0" r="r" b="b"/>
              <a:pathLst>
                <a:path w="10" h="6">
                  <a:moveTo>
                    <a:pt x="10" y="3"/>
                  </a:moveTo>
                  <a:lnTo>
                    <a:pt x="10" y="0"/>
                  </a:lnTo>
                  <a:lnTo>
                    <a:pt x="9" y="0"/>
                  </a:lnTo>
                  <a:lnTo>
                    <a:pt x="7" y="0"/>
                  </a:lnTo>
                  <a:lnTo>
                    <a:pt x="7" y="0"/>
                  </a:lnTo>
                  <a:lnTo>
                    <a:pt x="5" y="0"/>
                  </a:lnTo>
                  <a:lnTo>
                    <a:pt x="3" y="1"/>
                  </a:lnTo>
                  <a:lnTo>
                    <a:pt x="0" y="1"/>
                  </a:lnTo>
                  <a:lnTo>
                    <a:pt x="0" y="1"/>
                  </a:lnTo>
                  <a:lnTo>
                    <a:pt x="0" y="2"/>
                  </a:lnTo>
                  <a:lnTo>
                    <a:pt x="0" y="3"/>
                  </a:lnTo>
                  <a:lnTo>
                    <a:pt x="1" y="4"/>
                  </a:lnTo>
                  <a:lnTo>
                    <a:pt x="2" y="4"/>
                  </a:lnTo>
                  <a:lnTo>
                    <a:pt x="3" y="4"/>
                  </a:lnTo>
                  <a:lnTo>
                    <a:pt x="7" y="6"/>
                  </a:lnTo>
                  <a:lnTo>
                    <a:pt x="7" y="5"/>
                  </a:lnTo>
                  <a:lnTo>
                    <a:pt x="7" y="5"/>
                  </a:lnTo>
                  <a:lnTo>
                    <a:pt x="8" y="4"/>
                  </a:lnTo>
                  <a:lnTo>
                    <a:pt x="8" y="4"/>
                  </a:lnTo>
                  <a:lnTo>
                    <a:pt x="10" y="4"/>
                  </a:lnTo>
                  <a:lnTo>
                    <a:pt x="10" y="3"/>
                  </a:lnTo>
                  <a:lnTo>
                    <a:pt x="10" y="3"/>
                  </a:lnTo>
                  <a:lnTo>
                    <a:pt x="1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5" name="Freeform 415"/>
            <p:cNvSpPr>
              <a:spLocks/>
            </p:cNvSpPr>
            <p:nvPr/>
          </p:nvSpPr>
          <p:spPr bwMode="auto">
            <a:xfrm>
              <a:off x="2417155" y="2278492"/>
              <a:ext cx="23846" cy="17424"/>
            </a:xfrm>
            <a:custGeom>
              <a:avLst/>
              <a:gdLst/>
              <a:ahLst/>
              <a:cxnLst>
                <a:cxn ang="0">
                  <a:pos x="4" y="6"/>
                </a:cxn>
                <a:cxn ang="0">
                  <a:pos x="7" y="3"/>
                </a:cxn>
                <a:cxn ang="0">
                  <a:pos x="7" y="2"/>
                </a:cxn>
                <a:cxn ang="0">
                  <a:pos x="6" y="2"/>
                </a:cxn>
                <a:cxn ang="0">
                  <a:pos x="3" y="0"/>
                </a:cxn>
                <a:cxn ang="0">
                  <a:pos x="2" y="1"/>
                </a:cxn>
                <a:cxn ang="0">
                  <a:pos x="0" y="2"/>
                </a:cxn>
                <a:cxn ang="0">
                  <a:pos x="0" y="2"/>
                </a:cxn>
                <a:cxn ang="0">
                  <a:pos x="1" y="2"/>
                </a:cxn>
                <a:cxn ang="0">
                  <a:pos x="3" y="3"/>
                </a:cxn>
                <a:cxn ang="0">
                  <a:pos x="4" y="6"/>
                </a:cxn>
              </a:cxnLst>
              <a:rect l="0" t="0" r="r" b="b"/>
              <a:pathLst>
                <a:path w="7" h="6">
                  <a:moveTo>
                    <a:pt x="4" y="6"/>
                  </a:moveTo>
                  <a:lnTo>
                    <a:pt x="7" y="3"/>
                  </a:lnTo>
                  <a:lnTo>
                    <a:pt x="7" y="2"/>
                  </a:lnTo>
                  <a:lnTo>
                    <a:pt x="6" y="2"/>
                  </a:lnTo>
                  <a:lnTo>
                    <a:pt x="3" y="0"/>
                  </a:lnTo>
                  <a:lnTo>
                    <a:pt x="2" y="1"/>
                  </a:lnTo>
                  <a:lnTo>
                    <a:pt x="0" y="2"/>
                  </a:lnTo>
                  <a:lnTo>
                    <a:pt x="0" y="2"/>
                  </a:lnTo>
                  <a:lnTo>
                    <a:pt x="1" y="2"/>
                  </a:lnTo>
                  <a:lnTo>
                    <a:pt x="3" y="3"/>
                  </a:lnTo>
                  <a:lnTo>
                    <a:pt x="4"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6" name="Freeform 416"/>
            <p:cNvSpPr>
              <a:spLocks/>
            </p:cNvSpPr>
            <p:nvPr/>
          </p:nvSpPr>
          <p:spPr bwMode="auto">
            <a:xfrm>
              <a:off x="4065960" y="2182662"/>
              <a:ext cx="17033" cy="8712"/>
            </a:xfrm>
            <a:custGeom>
              <a:avLst/>
              <a:gdLst/>
              <a:ahLst/>
              <a:cxnLst>
                <a:cxn ang="0">
                  <a:pos x="0" y="0"/>
                </a:cxn>
                <a:cxn ang="0">
                  <a:pos x="1" y="2"/>
                </a:cxn>
                <a:cxn ang="0">
                  <a:pos x="3" y="3"/>
                </a:cxn>
                <a:cxn ang="0">
                  <a:pos x="5" y="3"/>
                </a:cxn>
                <a:cxn ang="0">
                  <a:pos x="4" y="2"/>
                </a:cxn>
                <a:cxn ang="0">
                  <a:pos x="4" y="2"/>
                </a:cxn>
                <a:cxn ang="0">
                  <a:pos x="0" y="0"/>
                </a:cxn>
              </a:cxnLst>
              <a:rect l="0" t="0" r="r" b="b"/>
              <a:pathLst>
                <a:path w="5" h="3">
                  <a:moveTo>
                    <a:pt x="0" y="0"/>
                  </a:moveTo>
                  <a:lnTo>
                    <a:pt x="1" y="2"/>
                  </a:lnTo>
                  <a:lnTo>
                    <a:pt x="3" y="3"/>
                  </a:lnTo>
                  <a:lnTo>
                    <a:pt x="5" y="3"/>
                  </a:lnTo>
                  <a:lnTo>
                    <a:pt x="4" y="2"/>
                  </a:lnTo>
                  <a:lnTo>
                    <a:pt x="4" y="2"/>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7" name="Freeform 417"/>
            <p:cNvSpPr>
              <a:spLocks/>
            </p:cNvSpPr>
            <p:nvPr/>
          </p:nvSpPr>
          <p:spPr bwMode="auto">
            <a:xfrm>
              <a:off x="3946729" y="2208797"/>
              <a:ext cx="34066" cy="29040"/>
            </a:xfrm>
            <a:custGeom>
              <a:avLst/>
              <a:gdLst/>
              <a:ahLst/>
              <a:cxnLst>
                <a:cxn ang="0">
                  <a:pos x="7" y="5"/>
                </a:cxn>
                <a:cxn ang="0">
                  <a:pos x="9" y="3"/>
                </a:cxn>
                <a:cxn ang="0">
                  <a:pos x="10" y="2"/>
                </a:cxn>
                <a:cxn ang="0">
                  <a:pos x="10" y="1"/>
                </a:cxn>
                <a:cxn ang="0">
                  <a:pos x="10" y="1"/>
                </a:cxn>
                <a:cxn ang="0">
                  <a:pos x="8" y="0"/>
                </a:cxn>
                <a:cxn ang="0">
                  <a:pos x="8" y="1"/>
                </a:cxn>
                <a:cxn ang="0">
                  <a:pos x="4" y="1"/>
                </a:cxn>
                <a:cxn ang="0">
                  <a:pos x="3" y="3"/>
                </a:cxn>
                <a:cxn ang="0">
                  <a:pos x="1" y="8"/>
                </a:cxn>
                <a:cxn ang="0">
                  <a:pos x="0" y="10"/>
                </a:cxn>
                <a:cxn ang="0">
                  <a:pos x="1" y="10"/>
                </a:cxn>
                <a:cxn ang="0">
                  <a:pos x="2" y="9"/>
                </a:cxn>
                <a:cxn ang="0">
                  <a:pos x="4" y="9"/>
                </a:cxn>
                <a:cxn ang="0">
                  <a:pos x="4" y="8"/>
                </a:cxn>
                <a:cxn ang="0">
                  <a:pos x="6" y="8"/>
                </a:cxn>
                <a:cxn ang="0">
                  <a:pos x="5" y="6"/>
                </a:cxn>
                <a:cxn ang="0">
                  <a:pos x="6" y="5"/>
                </a:cxn>
                <a:cxn ang="0">
                  <a:pos x="7" y="5"/>
                </a:cxn>
              </a:cxnLst>
              <a:rect l="0" t="0" r="r" b="b"/>
              <a:pathLst>
                <a:path w="10" h="10">
                  <a:moveTo>
                    <a:pt x="7" y="5"/>
                  </a:moveTo>
                  <a:lnTo>
                    <a:pt x="9" y="3"/>
                  </a:lnTo>
                  <a:lnTo>
                    <a:pt x="10" y="2"/>
                  </a:lnTo>
                  <a:lnTo>
                    <a:pt x="10" y="1"/>
                  </a:lnTo>
                  <a:lnTo>
                    <a:pt x="10" y="1"/>
                  </a:lnTo>
                  <a:lnTo>
                    <a:pt x="8" y="0"/>
                  </a:lnTo>
                  <a:lnTo>
                    <a:pt x="8" y="1"/>
                  </a:lnTo>
                  <a:lnTo>
                    <a:pt x="4" y="1"/>
                  </a:lnTo>
                  <a:lnTo>
                    <a:pt x="3" y="3"/>
                  </a:lnTo>
                  <a:lnTo>
                    <a:pt x="1" y="8"/>
                  </a:lnTo>
                  <a:lnTo>
                    <a:pt x="0" y="10"/>
                  </a:lnTo>
                  <a:lnTo>
                    <a:pt x="1" y="10"/>
                  </a:lnTo>
                  <a:lnTo>
                    <a:pt x="2" y="9"/>
                  </a:lnTo>
                  <a:lnTo>
                    <a:pt x="4" y="9"/>
                  </a:lnTo>
                  <a:lnTo>
                    <a:pt x="4" y="8"/>
                  </a:lnTo>
                  <a:lnTo>
                    <a:pt x="6" y="8"/>
                  </a:lnTo>
                  <a:lnTo>
                    <a:pt x="5" y="6"/>
                  </a:lnTo>
                  <a:lnTo>
                    <a:pt x="6" y="5"/>
                  </a:lnTo>
                  <a:lnTo>
                    <a:pt x="7"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8" name="Freeform 418"/>
            <p:cNvSpPr>
              <a:spLocks/>
            </p:cNvSpPr>
            <p:nvPr/>
          </p:nvSpPr>
          <p:spPr bwMode="auto">
            <a:xfrm>
              <a:off x="2645398" y="2353995"/>
              <a:ext cx="20440" cy="14520"/>
            </a:xfrm>
            <a:custGeom>
              <a:avLst/>
              <a:gdLst/>
              <a:ahLst/>
              <a:cxnLst>
                <a:cxn ang="0">
                  <a:pos x="5" y="2"/>
                </a:cxn>
                <a:cxn ang="0">
                  <a:pos x="5" y="1"/>
                </a:cxn>
                <a:cxn ang="0">
                  <a:pos x="5" y="2"/>
                </a:cxn>
                <a:cxn ang="0">
                  <a:pos x="5" y="2"/>
                </a:cxn>
                <a:cxn ang="0">
                  <a:pos x="5" y="2"/>
                </a:cxn>
                <a:cxn ang="0">
                  <a:pos x="5" y="1"/>
                </a:cxn>
                <a:cxn ang="0">
                  <a:pos x="5" y="1"/>
                </a:cxn>
                <a:cxn ang="0">
                  <a:pos x="3" y="0"/>
                </a:cxn>
                <a:cxn ang="0">
                  <a:pos x="2" y="1"/>
                </a:cxn>
                <a:cxn ang="0">
                  <a:pos x="2" y="1"/>
                </a:cxn>
                <a:cxn ang="0">
                  <a:pos x="2" y="2"/>
                </a:cxn>
                <a:cxn ang="0">
                  <a:pos x="2" y="2"/>
                </a:cxn>
                <a:cxn ang="0">
                  <a:pos x="2" y="2"/>
                </a:cxn>
                <a:cxn ang="0">
                  <a:pos x="3" y="2"/>
                </a:cxn>
                <a:cxn ang="0">
                  <a:pos x="3" y="2"/>
                </a:cxn>
                <a:cxn ang="0">
                  <a:pos x="2" y="2"/>
                </a:cxn>
                <a:cxn ang="0">
                  <a:pos x="2" y="2"/>
                </a:cxn>
                <a:cxn ang="0">
                  <a:pos x="1" y="2"/>
                </a:cxn>
                <a:cxn ang="0">
                  <a:pos x="1" y="2"/>
                </a:cxn>
                <a:cxn ang="0">
                  <a:pos x="1" y="3"/>
                </a:cxn>
                <a:cxn ang="0">
                  <a:pos x="0" y="3"/>
                </a:cxn>
                <a:cxn ang="0">
                  <a:pos x="1" y="4"/>
                </a:cxn>
                <a:cxn ang="0">
                  <a:pos x="2" y="5"/>
                </a:cxn>
                <a:cxn ang="0">
                  <a:pos x="2" y="5"/>
                </a:cxn>
                <a:cxn ang="0">
                  <a:pos x="2" y="5"/>
                </a:cxn>
                <a:cxn ang="0">
                  <a:pos x="2" y="5"/>
                </a:cxn>
                <a:cxn ang="0">
                  <a:pos x="3" y="4"/>
                </a:cxn>
                <a:cxn ang="0">
                  <a:pos x="3" y="4"/>
                </a:cxn>
                <a:cxn ang="0">
                  <a:pos x="4" y="4"/>
                </a:cxn>
                <a:cxn ang="0">
                  <a:pos x="5" y="4"/>
                </a:cxn>
                <a:cxn ang="0">
                  <a:pos x="5" y="3"/>
                </a:cxn>
                <a:cxn ang="0">
                  <a:pos x="6" y="3"/>
                </a:cxn>
                <a:cxn ang="0">
                  <a:pos x="6" y="2"/>
                </a:cxn>
                <a:cxn ang="0">
                  <a:pos x="5" y="2"/>
                </a:cxn>
              </a:cxnLst>
              <a:rect l="0" t="0" r="r" b="b"/>
              <a:pathLst>
                <a:path w="6" h="5">
                  <a:moveTo>
                    <a:pt x="5" y="2"/>
                  </a:moveTo>
                  <a:lnTo>
                    <a:pt x="5" y="1"/>
                  </a:lnTo>
                  <a:lnTo>
                    <a:pt x="5" y="2"/>
                  </a:lnTo>
                  <a:lnTo>
                    <a:pt x="5" y="2"/>
                  </a:lnTo>
                  <a:lnTo>
                    <a:pt x="5" y="2"/>
                  </a:lnTo>
                  <a:lnTo>
                    <a:pt x="5" y="1"/>
                  </a:lnTo>
                  <a:lnTo>
                    <a:pt x="5" y="1"/>
                  </a:lnTo>
                  <a:lnTo>
                    <a:pt x="3" y="0"/>
                  </a:lnTo>
                  <a:lnTo>
                    <a:pt x="2" y="1"/>
                  </a:lnTo>
                  <a:lnTo>
                    <a:pt x="2" y="1"/>
                  </a:lnTo>
                  <a:lnTo>
                    <a:pt x="2" y="2"/>
                  </a:lnTo>
                  <a:lnTo>
                    <a:pt x="2" y="2"/>
                  </a:lnTo>
                  <a:lnTo>
                    <a:pt x="2" y="2"/>
                  </a:lnTo>
                  <a:lnTo>
                    <a:pt x="3" y="2"/>
                  </a:lnTo>
                  <a:lnTo>
                    <a:pt x="3" y="2"/>
                  </a:lnTo>
                  <a:lnTo>
                    <a:pt x="2" y="2"/>
                  </a:lnTo>
                  <a:lnTo>
                    <a:pt x="2" y="2"/>
                  </a:lnTo>
                  <a:lnTo>
                    <a:pt x="1" y="2"/>
                  </a:lnTo>
                  <a:lnTo>
                    <a:pt x="1" y="2"/>
                  </a:lnTo>
                  <a:lnTo>
                    <a:pt x="1" y="3"/>
                  </a:lnTo>
                  <a:lnTo>
                    <a:pt x="0" y="3"/>
                  </a:lnTo>
                  <a:lnTo>
                    <a:pt x="1" y="4"/>
                  </a:lnTo>
                  <a:lnTo>
                    <a:pt x="2" y="5"/>
                  </a:lnTo>
                  <a:lnTo>
                    <a:pt x="2" y="5"/>
                  </a:lnTo>
                  <a:lnTo>
                    <a:pt x="2" y="5"/>
                  </a:lnTo>
                  <a:lnTo>
                    <a:pt x="2" y="5"/>
                  </a:lnTo>
                  <a:lnTo>
                    <a:pt x="3" y="4"/>
                  </a:lnTo>
                  <a:lnTo>
                    <a:pt x="3" y="4"/>
                  </a:lnTo>
                  <a:lnTo>
                    <a:pt x="4" y="4"/>
                  </a:lnTo>
                  <a:lnTo>
                    <a:pt x="5" y="4"/>
                  </a:lnTo>
                  <a:lnTo>
                    <a:pt x="5" y="3"/>
                  </a:lnTo>
                  <a:lnTo>
                    <a:pt x="6" y="3"/>
                  </a:lnTo>
                  <a:lnTo>
                    <a:pt x="6" y="2"/>
                  </a:lnTo>
                  <a:lnTo>
                    <a:pt x="5"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9" name="Freeform 419"/>
            <p:cNvSpPr>
              <a:spLocks/>
            </p:cNvSpPr>
            <p:nvPr/>
          </p:nvSpPr>
          <p:spPr bwMode="auto">
            <a:xfrm>
              <a:off x="2655618" y="2348187"/>
              <a:ext cx="6813" cy="5808"/>
            </a:xfrm>
            <a:custGeom>
              <a:avLst/>
              <a:gdLst/>
              <a:ahLst/>
              <a:cxnLst>
                <a:cxn ang="0">
                  <a:pos x="2" y="2"/>
                </a:cxn>
                <a:cxn ang="0">
                  <a:pos x="2" y="1"/>
                </a:cxn>
                <a:cxn ang="0">
                  <a:pos x="2" y="1"/>
                </a:cxn>
                <a:cxn ang="0">
                  <a:pos x="1" y="0"/>
                </a:cxn>
                <a:cxn ang="0">
                  <a:pos x="1" y="1"/>
                </a:cxn>
                <a:cxn ang="0">
                  <a:pos x="0" y="0"/>
                </a:cxn>
                <a:cxn ang="0">
                  <a:pos x="0" y="1"/>
                </a:cxn>
                <a:cxn ang="0">
                  <a:pos x="1" y="2"/>
                </a:cxn>
                <a:cxn ang="0">
                  <a:pos x="2" y="2"/>
                </a:cxn>
              </a:cxnLst>
              <a:rect l="0" t="0" r="r" b="b"/>
              <a:pathLst>
                <a:path w="2" h="2">
                  <a:moveTo>
                    <a:pt x="2" y="2"/>
                  </a:moveTo>
                  <a:lnTo>
                    <a:pt x="2" y="1"/>
                  </a:lnTo>
                  <a:lnTo>
                    <a:pt x="2" y="1"/>
                  </a:lnTo>
                  <a:lnTo>
                    <a:pt x="1" y="0"/>
                  </a:lnTo>
                  <a:lnTo>
                    <a:pt x="1" y="1"/>
                  </a:lnTo>
                  <a:lnTo>
                    <a:pt x="0" y="0"/>
                  </a:lnTo>
                  <a:lnTo>
                    <a:pt x="0" y="1"/>
                  </a:lnTo>
                  <a:lnTo>
                    <a:pt x="1"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0" name="Freeform 420"/>
            <p:cNvSpPr>
              <a:spLocks/>
            </p:cNvSpPr>
            <p:nvPr/>
          </p:nvSpPr>
          <p:spPr bwMode="auto">
            <a:xfrm>
              <a:off x="2277483" y="2290108"/>
              <a:ext cx="6813" cy="5808"/>
            </a:xfrm>
            <a:custGeom>
              <a:avLst/>
              <a:gdLst/>
              <a:ahLst/>
              <a:cxnLst>
                <a:cxn ang="0">
                  <a:pos x="2" y="2"/>
                </a:cxn>
                <a:cxn ang="0">
                  <a:pos x="1" y="2"/>
                </a:cxn>
                <a:cxn ang="0">
                  <a:pos x="1" y="2"/>
                </a:cxn>
                <a:cxn ang="0">
                  <a:pos x="0" y="1"/>
                </a:cxn>
                <a:cxn ang="0">
                  <a:pos x="0" y="0"/>
                </a:cxn>
                <a:cxn ang="0">
                  <a:pos x="0" y="0"/>
                </a:cxn>
                <a:cxn ang="0">
                  <a:pos x="0" y="0"/>
                </a:cxn>
                <a:cxn ang="0">
                  <a:pos x="0" y="1"/>
                </a:cxn>
                <a:cxn ang="0">
                  <a:pos x="1" y="2"/>
                </a:cxn>
                <a:cxn ang="0">
                  <a:pos x="2" y="2"/>
                </a:cxn>
              </a:cxnLst>
              <a:rect l="0" t="0" r="r" b="b"/>
              <a:pathLst>
                <a:path w="2" h="2">
                  <a:moveTo>
                    <a:pt x="2" y="2"/>
                  </a:moveTo>
                  <a:lnTo>
                    <a:pt x="1" y="2"/>
                  </a:lnTo>
                  <a:lnTo>
                    <a:pt x="1" y="2"/>
                  </a:lnTo>
                  <a:lnTo>
                    <a:pt x="0" y="1"/>
                  </a:lnTo>
                  <a:lnTo>
                    <a:pt x="0" y="0"/>
                  </a:lnTo>
                  <a:lnTo>
                    <a:pt x="0" y="0"/>
                  </a:lnTo>
                  <a:lnTo>
                    <a:pt x="0" y="0"/>
                  </a:lnTo>
                  <a:lnTo>
                    <a:pt x="0" y="1"/>
                  </a:lnTo>
                  <a:lnTo>
                    <a:pt x="1"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1" name="Freeform 421"/>
            <p:cNvSpPr>
              <a:spLocks/>
            </p:cNvSpPr>
            <p:nvPr/>
          </p:nvSpPr>
          <p:spPr bwMode="auto">
            <a:xfrm>
              <a:off x="4185192" y="2214605"/>
              <a:ext cx="13626" cy="5808"/>
            </a:xfrm>
            <a:custGeom>
              <a:avLst/>
              <a:gdLst/>
              <a:ahLst/>
              <a:cxnLst>
                <a:cxn ang="0">
                  <a:pos x="2" y="0"/>
                </a:cxn>
                <a:cxn ang="0">
                  <a:pos x="1" y="0"/>
                </a:cxn>
                <a:cxn ang="0">
                  <a:pos x="0" y="0"/>
                </a:cxn>
                <a:cxn ang="0">
                  <a:pos x="0" y="0"/>
                </a:cxn>
                <a:cxn ang="0">
                  <a:pos x="2" y="2"/>
                </a:cxn>
                <a:cxn ang="0">
                  <a:pos x="3" y="2"/>
                </a:cxn>
                <a:cxn ang="0">
                  <a:pos x="4" y="2"/>
                </a:cxn>
                <a:cxn ang="0">
                  <a:pos x="4" y="2"/>
                </a:cxn>
                <a:cxn ang="0">
                  <a:pos x="3" y="1"/>
                </a:cxn>
                <a:cxn ang="0">
                  <a:pos x="2" y="0"/>
                </a:cxn>
              </a:cxnLst>
              <a:rect l="0" t="0" r="r" b="b"/>
              <a:pathLst>
                <a:path w="4" h="2">
                  <a:moveTo>
                    <a:pt x="2" y="0"/>
                  </a:moveTo>
                  <a:lnTo>
                    <a:pt x="1" y="0"/>
                  </a:lnTo>
                  <a:lnTo>
                    <a:pt x="0" y="0"/>
                  </a:lnTo>
                  <a:lnTo>
                    <a:pt x="0" y="0"/>
                  </a:lnTo>
                  <a:lnTo>
                    <a:pt x="2" y="2"/>
                  </a:lnTo>
                  <a:lnTo>
                    <a:pt x="3" y="2"/>
                  </a:lnTo>
                  <a:lnTo>
                    <a:pt x="4" y="2"/>
                  </a:lnTo>
                  <a:lnTo>
                    <a:pt x="4" y="2"/>
                  </a:lnTo>
                  <a:lnTo>
                    <a:pt x="3"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2" name="Freeform 422"/>
            <p:cNvSpPr>
              <a:spLocks/>
            </p:cNvSpPr>
            <p:nvPr/>
          </p:nvSpPr>
          <p:spPr bwMode="auto">
            <a:xfrm>
              <a:off x="4117060" y="2214605"/>
              <a:ext cx="17033" cy="5808"/>
            </a:xfrm>
            <a:custGeom>
              <a:avLst/>
              <a:gdLst/>
              <a:ahLst/>
              <a:cxnLst>
                <a:cxn ang="0">
                  <a:pos x="2" y="1"/>
                </a:cxn>
                <a:cxn ang="0">
                  <a:pos x="1" y="1"/>
                </a:cxn>
                <a:cxn ang="0">
                  <a:pos x="0" y="1"/>
                </a:cxn>
                <a:cxn ang="0">
                  <a:pos x="1" y="2"/>
                </a:cxn>
                <a:cxn ang="0">
                  <a:pos x="3" y="2"/>
                </a:cxn>
                <a:cxn ang="0">
                  <a:pos x="4" y="2"/>
                </a:cxn>
                <a:cxn ang="0">
                  <a:pos x="5" y="1"/>
                </a:cxn>
                <a:cxn ang="0">
                  <a:pos x="4" y="1"/>
                </a:cxn>
                <a:cxn ang="0">
                  <a:pos x="4" y="0"/>
                </a:cxn>
                <a:cxn ang="0">
                  <a:pos x="4" y="1"/>
                </a:cxn>
                <a:cxn ang="0">
                  <a:pos x="4" y="1"/>
                </a:cxn>
                <a:cxn ang="0">
                  <a:pos x="2" y="1"/>
                </a:cxn>
              </a:cxnLst>
              <a:rect l="0" t="0" r="r" b="b"/>
              <a:pathLst>
                <a:path w="5" h="2">
                  <a:moveTo>
                    <a:pt x="2" y="1"/>
                  </a:moveTo>
                  <a:lnTo>
                    <a:pt x="1" y="1"/>
                  </a:lnTo>
                  <a:lnTo>
                    <a:pt x="0" y="1"/>
                  </a:lnTo>
                  <a:lnTo>
                    <a:pt x="1" y="2"/>
                  </a:lnTo>
                  <a:lnTo>
                    <a:pt x="3" y="2"/>
                  </a:lnTo>
                  <a:lnTo>
                    <a:pt x="4" y="2"/>
                  </a:lnTo>
                  <a:lnTo>
                    <a:pt x="5" y="1"/>
                  </a:lnTo>
                  <a:lnTo>
                    <a:pt x="4" y="1"/>
                  </a:lnTo>
                  <a:lnTo>
                    <a:pt x="4" y="0"/>
                  </a:lnTo>
                  <a:lnTo>
                    <a:pt x="4" y="1"/>
                  </a:lnTo>
                  <a:lnTo>
                    <a:pt x="4"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3" name="Freeform 423"/>
            <p:cNvSpPr>
              <a:spLocks/>
            </p:cNvSpPr>
            <p:nvPr/>
          </p:nvSpPr>
          <p:spPr bwMode="auto">
            <a:xfrm>
              <a:off x="2614739" y="2368515"/>
              <a:ext cx="47693" cy="37751"/>
            </a:xfrm>
            <a:custGeom>
              <a:avLst/>
              <a:gdLst/>
              <a:ahLst/>
              <a:cxnLst>
                <a:cxn ang="0">
                  <a:pos x="13" y="4"/>
                </a:cxn>
                <a:cxn ang="0">
                  <a:pos x="13" y="3"/>
                </a:cxn>
                <a:cxn ang="0">
                  <a:pos x="13" y="1"/>
                </a:cxn>
                <a:cxn ang="0">
                  <a:pos x="11" y="3"/>
                </a:cxn>
                <a:cxn ang="0">
                  <a:pos x="11" y="1"/>
                </a:cxn>
                <a:cxn ang="0">
                  <a:pos x="10" y="1"/>
                </a:cxn>
                <a:cxn ang="0">
                  <a:pos x="10" y="1"/>
                </a:cxn>
                <a:cxn ang="0">
                  <a:pos x="9" y="2"/>
                </a:cxn>
                <a:cxn ang="0">
                  <a:pos x="7" y="3"/>
                </a:cxn>
                <a:cxn ang="0">
                  <a:pos x="7" y="4"/>
                </a:cxn>
                <a:cxn ang="0">
                  <a:pos x="6" y="1"/>
                </a:cxn>
                <a:cxn ang="0">
                  <a:pos x="5" y="2"/>
                </a:cxn>
                <a:cxn ang="0">
                  <a:pos x="7" y="4"/>
                </a:cxn>
                <a:cxn ang="0">
                  <a:pos x="6" y="5"/>
                </a:cxn>
                <a:cxn ang="0">
                  <a:pos x="6" y="6"/>
                </a:cxn>
                <a:cxn ang="0">
                  <a:pos x="4" y="5"/>
                </a:cxn>
                <a:cxn ang="0">
                  <a:pos x="4" y="4"/>
                </a:cxn>
                <a:cxn ang="0">
                  <a:pos x="3" y="4"/>
                </a:cxn>
                <a:cxn ang="0">
                  <a:pos x="1" y="5"/>
                </a:cxn>
                <a:cxn ang="0">
                  <a:pos x="0" y="7"/>
                </a:cxn>
                <a:cxn ang="0">
                  <a:pos x="0" y="7"/>
                </a:cxn>
                <a:cxn ang="0">
                  <a:pos x="1" y="8"/>
                </a:cxn>
                <a:cxn ang="0">
                  <a:pos x="3" y="11"/>
                </a:cxn>
                <a:cxn ang="0">
                  <a:pos x="3" y="9"/>
                </a:cxn>
                <a:cxn ang="0">
                  <a:pos x="3" y="9"/>
                </a:cxn>
                <a:cxn ang="0">
                  <a:pos x="4" y="9"/>
                </a:cxn>
                <a:cxn ang="0">
                  <a:pos x="4" y="10"/>
                </a:cxn>
                <a:cxn ang="0">
                  <a:pos x="5" y="11"/>
                </a:cxn>
                <a:cxn ang="0">
                  <a:pos x="5" y="11"/>
                </a:cxn>
                <a:cxn ang="0">
                  <a:pos x="7" y="11"/>
                </a:cxn>
                <a:cxn ang="0">
                  <a:pos x="7" y="11"/>
                </a:cxn>
                <a:cxn ang="0">
                  <a:pos x="7" y="10"/>
                </a:cxn>
                <a:cxn ang="0">
                  <a:pos x="8" y="8"/>
                </a:cxn>
                <a:cxn ang="0">
                  <a:pos x="10" y="8"/>
                </a:cxn>
                <a:cxn ang="0">
                  <a:pos x="10" y="8"/>
                </a:cxn>
                <a:cxn ang="0">
                  <a:pos x="11" y="7"/>
                </a:cxn>
                <a:cxn ang="0">
                  <a:pos x="11" y="8"/>
                </a:cxn>
                <a:cxn ang="0">
                  <a:pos x="12" y="7"/>
                </a:cxn>
                <a:cxn ang="0">
                  <a:pos x="11" y="6"/>
                </a:cxn>
                <a:cxn ang="0">
                  <a:pos x="11" y="5"/>
                </a:cxn>
                <a:cxn ang="0">
                  <a:pos x="14" y="6"/>
                </a:cxn>
                <a:cxn ang="0">
                  <a:pos x="13" y="4"/>
                </a:cxn>
              </a:cxnLst>
              <a:rect l="0" t="0" r="r" b="b"/>
              <a:pathLst>
                <a:path w="14" h="13">
                  <a:moveTo>
                    <a:pt x="13" y="4"/>
                  </a:moveTo>
                  <a:lnTo>
                    <a:pt x="13" y="4"/>
                  </a:lnTo>
                  <a:lnTo>
                    <a:pt x="13" y="3"/>
                  </a:lnTo>
                  <a:lnTo>
                    <a:pt x="13" y="3"/>
                  </a:lnTo>
                  <a:lnTo>
                    <a:pt x="13" y="1"/>
                  </a:lnTo>
                  <a:lnTo>
                    <a:pt x="13" y="1"/>
                  </a:lnTo>
                  <a:lnTo>
                    <a:pt x="12" y="1"/>
                  </a:lnTo>
                  <a:lnTo>
                    <a:pt x="11" y="3"/>
                  </a:lnTo>
                  <a:lnTo>
                    <a:pt x="11" y="2"/>
                  </a:lnTo>
                  <a:lnTo>
                    <a:pt x="11" y="1"/>
                  </a:lnTo>
                  <a:lnTo>
                    <a:pt x="10" y="1"/>
                  </a:lnTo>
                  <a:lnTo>
                    <a:pt x="10" y="1"/>
                  </a:lnTo>
                  <a:lnTo>
                    <a:pt x="9" y="0"/>
                  </a:lnTo>
                  <a:lnTo>
                    <a:pt x="10" y="1"/>
                  </a:lnTo>
                  <a:lnTo>
                    <a:pt x="10" y="2"/>
                  </a:lnTo>
                  <a:lnTo>
                    <a:pt x="9" y="2"/>
                  </a:lnTo>
                  <a:lnTo>
                    <a:pt x="8" y="2"/>
                  </a:lnTo>
                  <a:lnTo>
                    <a:pt x="7" y="3"/>
                  </a:lnTo>
                  <a:lnTo>
                    <a:pt x="7" y="4"/>
                  </a:lnTo>
                  <a:lnTo>
                    <a:pt x="7" y="4"/>
                  </a:lnTo>
                  <a:lnTo>
                    <a:pt x="7" y="2"/>
                  </a:lnTo>
                  <a:lnTo>
                    <a:pt x="6" y="1"/>
                  </a:lnTo>
                  <a:lnTo>
                    <a:pt x="5" y="1"/>
                  </a:lnTo>
                  <a:lnTo>
                    <a:pt x="5" y="2"/>
                  </a:lnTo>
                  <a:lnTo>
                    <a:pt x="5" y="2"/>
                  </a:lnTo>
                  <a:lnTo>
                    <a:pt x="7" y="4"/>
                  </a:lnTo>
                  <a:lnTo>
                    <a:pt x="6" y="4"/>
                  </a:lnTo>
                  <a:lnTo>
                    <a:pt x="6" y="5"/>
                  </a:lnTo>
                  <a:lnTo>
                    <a:pt x="6" y="5"/>
                  </a:lnTo>
                  <a:lnTo>
                    <a:pt x="6" y="6"/>
                  </a:lnTo>
                  <a:lnTo>
                    <a:pt x="5" y="6"/>
                  </a:lnTo>
                  <a:lnTo>
                    <a:pt x="4" y="5"/>
                  </a:lnTo>
                  <a:lnTo>
                    <a:pt x="4" y="4"/>
                  </a:lnTo>
                  <a:lnTo>
                    <a:pt x="4" y="4"/>
                  </a:lnTo>
                  <a:lnTo>
                    <a:pt x="3" y="4"/>
                  </a:lnTo>
                  <a:lnTo>
                    <a:pt x="3" y="4"/>
                  </a:lnTo>
                  <a:lnTo>
                    <a:pt x="2" y="4"/>
                  </a:lnTo>
                  <a:lnTo>
                    <a:pt x="1" y="5"/>
                  </a:lnTo>
                  <a:lnTo>
                    <a:pt x="1" y="7"/>
                  </a:lnTo>
                  <a:lnTo>
                    <a:pt x="0" y="7"/>
                  </a:lnTo>
                  <a:lnTo>
                    <a:pt x="0" y="7"/>
                  </a:lnTo>
                  <a:lnTo>
                    <a:pt x="0" y="7"/>
                  </a:lnTo>
                  <a:lnTo>
                    <a:pt x="1" y="8"/>
                  </a:lnTo>
                  <a:lnTo>
                    <a:pt x="1" y="8"/>
                  </a:lnTo>
                  <a:lnTo>
                    <a:pt x="2" y="11"/>
                  </a:lnTo>
                  <a:lnTo>
                    <a:pt x="3" y="11"/>
                  </a:lnTo>
                  <a:lnTo>
                    <a:pt x="3" y="11"/>
                  </a:lnTo>
                  <a:lnTo>
                    <a:pt x="3" y="9"/>
                  </a:lnTo>
                  <a:lnTo>
                    <a:pt x="3" y="9"/>
                  </a:lnTo>
                  <a:lnTo>
                    <a:pt x="3" y="9"/>
                  </a:lnTo>
                  <a:lnTo>
                    <a:pt x="3" y="8"/>
                  </a:lnTo>
                  <a:lnTo>
                    <a:pt x="4" y="9"/>
                  </a:lnTo>
                  <a:lnTo>
                    <a:pt x="4" y="9"/>
                  </a:lnTo>
                  <a:lnTo>
                    <a:pt x="4" y="10"/>
                  </a:lnTo>
                  <a:lnTo>
                    <a:pt x="4" y="10"/>
                  </a:lnTo>
                  <a:lnTo>
                    <a:pt x="5" y="11"/>
                  </a:lnTo>
                  <a:lnTo>
                    <a:pt x="5" y="11"/>
                  </a:lnTo>
                  <a:lnTo>
                    <a:pt x="5" y="11"/>
                  </a:lnTo>
                  <a:lnTo>
                    <a:pt x="4" y="13"/>
                  </a:lnTo>
                  <a:lnTo>
                    <a:pt x="7" y="11"/>
                  </a:lnTo>
                  <a:lnTo>
                    <a:pt x="7" y="11"/>
                  </a:lnTo>
                  <a:lnTo>
                    <a:pt x="7" y="11"/>
                  </a:lnTo>
                  <a:lnTo>
                    <a:pt x="7" y="10"/>
                  </a:lnTo>
                  <a:lnTo>
                    <a:pt x="7" y="10"/>
                  </a:lnTo>
                  <a:lnTo>
                    <a:pt x="7" y="9"/>
                  </a:lnTo>
                  <a:lnTo>
                    <a:pt x="8" y="8"/>
                  </a:lnTo>
                  <a:lnTo>
                    <a:pt x="10" y="8"/>
                  </a:lnTo>
                  <a:lnTo>
                    <a:pt x="10" y="8"/>
                  </a:lnTo>
                  <a:lnTo>
                    <a:pt x="10" y="8"/>
                  </a:lnTo>
                  <a:lnTo>
                    <a:pt x="10" y="8"/>
                  </a:lnTo>
                  <a:lnTo>
                    <a:pt x="11" y="7"/>
                  </a:lnTo>
                  <a:lnTo>
                    <a:pt x="11" y="7"/>
                  </a:lnTo>
                  <a:lnTo>
                    <a:pt x="11" y="7"/>
                  </a:lnTo>
                  <a:lnTo>
                    <a:pt x="11" y="8"/>
                  </a:lnTo>
                  <a:lnTo>
                    <a:pt x="12" y="8"/>
                  </a:lnTo>
                  <a:lnTo>
                    <a:pt x="12" y="7"/>
                  </a:lnTo>
                  <a:lnTo>
                    <a:pt x="12" y="6"/>
                  </a:lnTo>
                  <a:lnTo>
                    <a:pt x="11" y="6"/>
                  </a:lnTo>
                  <a:lnTo>
                    <a:pt x="11" y="5"/>
                  </a:lnTo>
                  <a:lnTo>
                    <a:pt x="11" y="5"/>
                  </a:lnTo>
                  <a:lnTo>
                    <a:pt x="13" y="6"/>
                  </a:lnTo>
                  <a:lnTo>
                    <a:pt x="14" y="6"/>
                  </a:lnTo>
                  <a:lnTo>
                    <a:pt x="14" y="4"/>
                  </a:lnTo>
                  <a:lnTo>
                    <a:pt x="13" y="4"/>
                  </a:lnTo>
                  <a:lnTo>
                    <a:pt x="13"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4" name="Freeform 424"/>
            <p:cNvSpPr>
              <a:spLocks/>
            </p:cNvSpPr>
            <p:nvPr/>
          </p:nvSpPr>
          <p:spPr bwMode="auto">
            <a:xfrm>
              <a:off x="2427375" y="2205893"/>
              <a:ext cx="13626" cy="11616"/>
            </a:xfrm>
            <a:custGeom>
              <a:avLst/>
              <a:gdLst/>
              <a:ahLst/>
              <a:cxnLst>
                <a:cxn ang="0">
                  <a:pos x="1" y="3"/>
                </a:cxn>
                <a:cxn ang="0">
                  <a:pos x="3" y="3"/>
                </a:cxn>
                <a:cxn ang="0">
                  <a:pos x="4" y="1"/>
                </a:cxn>
                <a:cxn ang="0">
                  <a:pos x="3" y="0"/>
                </a:cxn>
                <a:cxn ang="0">
                  <a:pos x="2" y="0"/>
                </a:cxn>
                <a:cxn ang="0">
                  <a:pos x="0" y="2"/>
                </a:cxn>
                <a:cxn ang="0">
                  <a:pos x="0" y="4"/>
                </a:cxn>
                <a:cxn ang="0">
                  <a:pos x="0" y="4"/>
                </a:cxn>
                <a:cxn ang="0">
                  <a:pos x="1" y="3"/>
                </a:cxn>
              </a:cxnLst>
              <a:rect l="0" t="0" r="r" b="b"/>
              <a:pathLst>
                <a:path w="4" h="4">
                  <a:moveTo>
                    <a:pt x="1" y="3"/>
                  </a:moveTo>
                  <a:lnTo>
                    <a:pt x="3" y="3"/>
                  </a:lnTo>
                  <a:lnTo>
                    <a:pt x="4" y="1"/>
                  </a:lnTo>
                  <a:lnTo>
                    <a:pt x="3" y="0"/>
                  </a:lnTo>
                  <a:lnTo>
                    <a:pt x="2" y="0"/>
                  </a:lnTo>
                  <a:lnTo>
                    <a:pt x="0" y="2"/>
                  </a:lnTo>
                  <a:lnTo>
                    <a:pt x="0" y="4"/>
                  </a:lnTo>
                  <a:lnTo>
                    <a:pt x="0" y="4"/>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5" name="Freeform 425"/>
            <p:cNvSpPr>
              <a:spLocks/>
            </p:cNvSpPr>
            <p:nvPr/>
          </p:nvSpPr>
          <p:spPr bwMode="auto">
            <a:xfrm>
              <a:off x="2495507" y="2342379"/>
              <a:ext cx="6813" cy="8712"/>
            </a:xfrm>
            <a:custGeom>
              <a:avLst/>
              <a:gdLst/>
              <a:ahLst/>
              <a:cxnLst>
                <a:cxn ang="0">
                  <a:pos x="2" y="3"/>
                </a:cxn>
                <a:cxn ang="0">
                  <a:pos x="2" y="1"/>
                </a:cxn>
                <a:cxn ang="0">
                  <a:pos x="2" y="0"/>
                </a:cxn>
                <a:cxn ang="0">
                  <a:pos x="2" y="0"/>
                </a:cxn>
                <a:cxn ang="0">
                  <a:pos x="1" y="2"/>
                </a:cxn>
                <a:cxn ang="0">
                  <a:pos x="1" y="2"/>
                </a:cxn>
                <a:cxn ang="0">
                  <a:pos x="0" y="2"/>
                </a:cxn>
                <a:cxn ang="0">
                  <a:pos x="1" y="3"/>
                </a:cxn>
                <a:cxn ang="0">
                  <a:pos x="1" y="3"/>
                </a:cxn>
                <a:cxn ang="0">
                  <a:pos x="2" y="3"/>
                </a:cxn>
              </a:cxnLst>
              <a:rect l="0" t="0" r="r" b="b"/>
              <a:pathLst>
                <a:path w="2" h="3">
                  <a:moveTo>
                    <a:pt x="2" y="3"/>
                  </a:moveTo>
                  <a:lnTo>
                    <a:pt x="2" y="1"/>
                  </a:lnTo>
                  <a:lnTo>
                    <a:pt x="2" y="0"/>
                  </a:lnTo>
                  <a:lnTo>
                    <a:pt x="2" y="0"/>
                  </a:lnTo>
                  <a:lnTo>
                    <a:pt x="1" y="2"/>
                  </a:lnTo>
                  <a:lnTo>
                    <a:pt x="1" y="2"/>
                  </a:lnTo>
                  <a:lnTo>
                    <a:pt x="0" y="2"/>
                  </a:lnTo>
                  <a:lnTo>
                    <a:pt x="1" y="3"/>
                  </a:lnTo>
                  <a:lnTo>
                    <a:pt x="1" y="3"/>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6" name="Freeform 426"/>
            <p:cNvSpPr>
              <a:spLocks/>
            </p:cNvSpPr>
            <p:nvPr/>
          </p:nvSpPr>
          <p:spPr bwMode="auto">
            <a:xfrm>
              <a:off x="4290798" y="2252357"/>
              <a:ext cx="17033" cy="11616"/>
            </a:xfrm>
            <a:custGeom>
              <a:avLst/>
              <a:gdLst/>
              <a:ahLst/>
              <a:cxnLst>
                <a:cxn ang="0">
                  <a:pos x="4" y="0"/>
                </a:cxn>
                <a:cxn ang="0">
                  <a:pos x="3" y="0"/>
                </a:cxn>
                <a:cxn ang="0">
                  <a:pos x="2" y="0"/>
                </a:cxn>
                <a:cxn ang="0">
                  <a:pos x="2" y="0"/>
                </a:cxn>
                <a:cxn ang="0">
                  <a:pos x="1" y="0"/>
                </a:cxn>
                <a:cxn ang="0">
                  <a:pos x="0" y="0"/>
                </a:cxn>
                <a:cxn ang="0">
                  <a:pos x="0" y="1"/>
                </a:cxn>
                <a:cxn ang="0">
                  <a:pos x="1" y="1"/>
                </a:cxn>
                <a:cxn ang="0">
                  <a:pos x="1" y="3"/>
                </a:cxn>
                <a:cxn ang="0">
                  <a:pos x="2" y="2"/>
                </a:cxn>
                <a:cxn ang="0">
                  <a:pos x="2" y="4"/>
                </a:cxn>
                <a:cxn ang="0">
                  <a:pos x="4" y="4"/>
                </a:cxn>
                <a:cxn ang="0">
                  <a:pos x="4" y="4"/>
                </a:cxn>
                <a:cxn ang="0">
                  <a:pos x="5" y="1"/>
                </a:cxn>
                <a:cxn ang="0">
                  <a:pos x="4" y="0"/>
                </a:cxn>
                <a:cxn ang="0">
                  <a:pos x="4" y="0"/>
                </a:cxn>
              </a:cxnLst>
              <a:rect l="0" t="0" r="r" b="b"/>
              <a:pathLst>
                <a:path w="5" h="4">
                  <a:moveTo>
                    <a:pt x="4" y="0"/>
                  </a:moveTo>
                  <a:lnTo>
                    <a:pt x="3" y="0"/>
                  </a:lnTo>
                  <a:lnTo>
                    <a:pt x="2" y="0"/>
                  </a:lnTo>
                  <a:lnTo>
                    <a:pt x="2" y="0"/>
                  </a:lnTo>
                  <a:lnTo>
                    <a:pt x="1" y="0"/>
                  </a:lnTo>
                  <a:lnTo>
                    <a:pt x="0" y="0"/>
                  </a:lnTo>
                  <a:lnTo>
                    <a:pt x="0" y="1"/>
                  </a:lnTo>
                  <a:lnTo>
                    <a:pt x="1" y="1"/>
                  </a:lnTo>
                  <a:lnTo>
                    <a:pt x="1" y="3"/>
                  </a:lnTo>
                  <a:lnTo>
                    <a:pt x="2" y="2"/>
                  </a:lnTo>
                  <a:lnTo>
                    <a:pt x="2" y="4"/>
                  </a:lnTo>
                  <a:lnTo>
                    <a:pt x="4" y="4"/>
                  </a:lnTo>
                  <a:lnTo>
                    <a:pt x="4" y="4"/>
                  </a:lnTo>
                  <a:lnTo>
                    <a:pt x="5" y="1"/>
                  </a:lnTo>
                  <a:lnTo>
                    <a:pt x="4" y="0"/>
                  </a:lnTo>
                  <a:lnTo>
                    <a:pt x="4"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7" name="Freeform 427"/>
            <p:cNvSpPr>
              <a:spLocks/>
            </p:cNvSpPr>
            <p:nvPr/>
          </p:nvSpPr>
          <p:spPr bwMode="auto">
            <a:xfrm>
              <a:off x="4236292" y="2287204"/>
              <a:ext cx="10220" cy="11616"/>
            </a:xfrm>
            <a:custGeom>
              <a:avLst/>
              <a:gdLst/>
              <a:ahLst/>
              <a:cxnLst>
                <a:cxn ang="0">
                  <a:pos x="2" y="1"/>
                </a:cxn>
                <a:cxn ang="0">
                  <a:pos x="1" y="2"/>
                </a:cxn>
                <a:cxn ang="0">
                  <a:pos x="1" y="1"/>
                </a:cxn>
                <a:cxn ang="0">
                  <a:pos x="0" y="3"/>
                </a:cxn>
                <a:cxn ang="0">
                  <a:pos x="1" y="4"/>
                </a:cxn>
                <a:cxn ang="0">
                  <a:pos x="2" y="3"/>
                </a:cxn>
                <a:cxn ang="0">
                  <a:pos x="3" y="3"/>
                </a:cxn>
                <a:cxn ang="0">
                  <a:pos x="3" y="2"/>
                </a:cxn>
                <a:cxn ang="0">
                  <a:pos x="3" y="0"/>
                </a:cxn>
                <a:cxn ang="0">
                  <a:pos x="2" y="0"/>
                </a:cxn>
                <a:cxn ang="0">
                  <a:pos x="2" y="1"/>
                </a:cxn>
              </a:cxnLst>
              <a:rect l="0" t="0" r="r" b="b"/>
              <a:pathLst>
                <a:path w="3" h="4">
                  <a:moveTo>
                    <a:pt x="2" y="1"/>
                  </a:moveTo>
                  <a:lnTo>
                    <a:pt x="1" y="2"/>
                  </a:lnTo>
                  <a:lnTo>
                    <a:pt x="1" y="1"/>
                  </a:lnTo>
                  <a:lnTo>
                    <a:pt x="0" y="3"/>
                  </a:lnTo>
                  <a:lnTo>
                    <a:pt x="1" y="4"/>
                  </a:lnTo>
                  <a:lnTo>
                    <a:pt x="2" y="3"/>
                  </a:lnTo>
                  <a:lnTo>
                    <a:pt x="3" y="3"/>
                  </a:lnTo>
                  <a:lnTo>
                    <a:pt x="3" y="2"/>
                  </a:lnTo>
                  <a:lnTo>
                    <a:pt x="3" y="0"/>
                  </a:lnTo>
                  <a:lnTo>
                    <a:pt x="2" y="0"/>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8" name="Freeform 428"/>
            <p:cNvSpPr>
              <a:spLocks/>
            </p:cNvSpPr>
            <p:nvPr/>
          </p:nvSpPr>
          <p:spPr bwMode="auto">
            <a:xfrm>
              <a:off x="2638585" y="2365611"/>
              <a:ext cx="10220" cy="2904"/>
            </a:xfrm>
            <a:custGeom>
              <a:avLst/>
              <a:gdLst/>
              <a:ahLst/>
              <a:cxnLst>
                <a:cxn ang="0">
                  <a:pos x="2" y="0"/>
                </a:cxn>
                <a:cxn ang="0">
                  <a:pos x="3" y="1"/>
                </a:cxn>
                <a:cxn ang="0">
                  <a:pos x="3" y="0"/>
                </a:cxn>
                <a:cxn ang="0">
                  <a:pos x="1" y="0"/>
                </a:cxn>
                <a:cxn ang="0">
                  <a:pos x="1" y="0"/>
                </a:cxn>
                <a:cxn ang="0">
                  <a:pos x="0" y="0"/>
                </a:cxn>
                <a:cxn ang="0">
                  <a:pos x="1" y="0"/>
                </a:cxn>
                <a:cxn ang="0">
                  <a:pos x="1" y="1"/>
                </a:cxn>
                <a:cxn ang="0">
                  <a:pos x="2" y="0"/>
                </a:cxn>
              </a:cxnLst>
              <a:rect l="0" t="0" r="r" b="b"/>
              <a:pathLst>
                <a:path w="3" h="1">
                  <a:moveTo>
                    <a:pt x="2" y="0"/>
                  </a:moveTo>
                  <a:lnTo>
                    <a:pt x="3" y="1"/>
                  </a:lnTo>
                  <a:lnTo>
                    <a:pt x="3" y="0"/>
                  </a:lnTo>
                  <a:lnTo>
                    <a:pt x="1" y="0"/>
                  </a:lnTo>
                  <a:lnTo>
                    <a:pt x="1" y="0"/>
                  </a:lnTo>
                  <a:lnTo>
                    <a:pt x="0" y="0"/>
                  </a:lnTo>
                  <a:lnTo>
                    <a:pt x="1" y="0"/>
                  </a:lnTo>
                  <a:lnTo>
                    <a:pt x="1"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9" name="Freeform 429"/>
            <p:cNvSpPr>
              <a:spLocks/>
            </p:cNvSpPr>
            <p:nvPr/>
          </p:nvSpPr>
          <p:spPr bwMode="auto">
            <a:xfrm>
              <a:off x="4048927" y="2188470"/>
              <a:ext cx="17033" cy="14520"/>
            </a:xfrm>
            <a:custGeom>
              <a:avLst/>
              <a:gdLst/>
              <a:ahLst/>
              <a:cxnLst>
                <a:cxn ang="0">
                  <a:pos x="3" y="5"/>
                </a:cxn>
                <a:cxn ang="0">
                  <a:pos x="5" y="4"/>
                </a:cxn>
                <a:cxn ang="0">
                  <a:pos x="4" y="2"/>
                </a:cxn>
                <a:cxn ang="0">
                  <a:pos x="3" y="1"/>
                </a:cxn>
                <a:cxn ang="0">
                  <a:pos x="3" y="1"/>
                </a:cxn>
                <a:cxn ang="0">
                  <a:pos x="2" y="0"/>
                </a:cxn>
                <a:cxn ang="0">
                  <a:pos x="1" y="0"/>
                </a:cxn>
                <a:cxn ang="0">
                  <a:pos x="0" y="1"/>
                </a:cxn>
                <a:cxn ang="0">
                  <a:pos x="0" y="1"/>
                </a:cxn>
                <a:cxn ang="0">
                  <a:pos x="0" y="1"/>
                </a:cxn>
                <a:cxn ang="0">
                  <a:pos x="3" y="5"/>
                </a:cxn>
              </a:cxnLst>
              <a:rect l="0" t="0" r="r" b="b"/>
              <a:pathLst>
                <a:path w="5" h="5">
                  <a:moveTo>
                    <a:pt x="3" y="5"/>
                  </a:moveTo>
                  <a:lnTo>
                    <a:pt x="5" y="4"/>
                  </a:lnTo>
                  <a:lnTo>
                    <a:pt x="4" y="2"/>
                  </a:lnTo>
                  <a:lnTo>
                    <a:pt x="3" y="1"/>
                  </a:lnTo>
                  <a:lnTo>
                    <a:pt x="3" y="1"/>
                  </a:lnTo>
                  <a:lnTo>
                    <a:pt x="2" y="0"/>
                  </a:lnTo>
                  <a:lnTo>
                    <a:pt x="1" y="0"/>
                  </a:lnTo>
                  <a:lnTo>
                    <a:pt x="0" y="1"/>
                  </a:lnTo>
                  <a:lnTo>
                    <a:pt x="0" y="1"/>
                  </a:lnTo>
                  <a:lnTo>
                    <a:pt x="0" y="1"/>
                  </a:lnTo>
                  <a:lnTo>
                    <a:pt x="3"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0" name="Freeform 430"/>
            <p:cNvSpPr>
              <a:spLocks/>
            </p:cNvSpPr>
            <p:nvPr/>
          </p:nvSpPr>
          <p:spPr bwMode="auto">
            <a:xfrm>
              <a:off x="2958808" y="2359803"/>
              <a:ext cx="27253" cy="26136"/>
            </a:xfrm>
            <a:custGeom>
              <a:avLst/>
              <a:gdLst/>
              <a:ahLst/>
              <a:cxnLst>
                <a:cxn ang="0">
                  <a:pos x="4" y="6"/>
                </a:cxn>
                <a:cxn ang="0">
                  <a:pos x="5" y="7"/>
                </a:cxn>
                <a:cxn ang="0">
                  <a:pos x="8" y="9"/>
                </a:cxn>
                <a:cxn ang="0">
                  <a:pos x="8" y="8"/>
                </a:cxn>
                <a:cxn ang="0">
                  <a:pos x="8" y="8"/>
                </a:cxn>
                <a:cxn ang="0">
                  <a:pos x="8" y="6"/>
                </a:cxn>
                <a:cxn ang="0">
                  <a:pos x="8" y="6"/>
                </a:cxn>
                <a:cxn ang="0">
                  <a:pos x="7" y="6"/>
                </a:cxn>
                <a:cxn ang="0">
                  <a:pos x="6" y="6"/>
                </a:cxn>
                <a:cxn ang="0">
                  <a:pos x="4" y="4"/>
                </a:cxn>
                <a:cxn ang="0">
                  <a:pos x="5" y="4"/>
                </a:cxn>
                <a:cxn ang="0">
                  <a:pos x="8" y="5"/>
                </a:cxn>
                <a:cxn ang="0">
                  <a:pos x="8" y="5"/>
                </a:cxn>
                <a:cxn ang="0">
                  <a:pos x="8" y="4"/>
                </a:cxn>
                <a:cxn ang="0">
                  <a:pos x="8" y="3"/>
                </a:cxn>
                <a:cxn ang="0">
                  <a:pos x="8" y="4"/>
                </a:cxn>
                <a:cxn ang="0">
                  <a:pos x="8" y="3"/>
                </a:cxn>
                <a:cxn ang="0">
                  <a:pos x="8" y="3"/>
                </a:cxn>
                <a:cxn ang="0">
                  <a:pos x="8" y="3"/>
                </a:cxn>
                <a:cxn ang="0">
                  <a:pos x="8" y="2"/>
                </a:cxn>
                <a:cxn ang="0">
                  <a:pos x="6" y="2"/>
                </a:cxn>
                <a:cxn ang="0">
                  <a:pos x="6" y="2"/>
                </a:cxn>
                <a:cxn ang="0">
                  <a:pos x="5" y="2"/>
                </a:cxn>
                <a:cxn ang="0">
                  <a:pos x="5" y="1"/>
                </a:cxn>
                <a:cxn ang="0">
                  <a:pos x="4" y="0"/>
                </a:cxn>
                <a:cxn ang="0">
                  <a:pos x="3" y="1"/>
                </a:cxn>
                <a:cxn ang="0">
                  <a:pos x="2" y="1"/>
                </a:cxn>
                <a:cxn ang="0">
                  <a:pos x="2" y="2"/>
                </a:cxn>
                <a:cxn ang="0">
                  <a:pos x="1" y="2"/>
                </a:cxn>
                <a:cxn ang="0">
                  <a:pos x="1" y="1"/>
                </a:cxn>
                <a:cxn ang="0">
                  <a:pos x="0" y="2"/>
                </a:cxn>
                <a:cxn ang="0">
                  <a:pos x="0" y="2"/>
                </a:cxn>
                <a:cxn ang="0">
                  <a:pos x="2" y="3"/>
                </a:cxn>
                <a:cxn ang="0">
                  <a:pos x="1" y="4"/>
                </a:cxn>
                <a:cxn ang="0">
                  <a:pos x="1" y="3"/>
                </a:cxn>
                <a:cxn ang="0">
                  <a:pos x="1" y="4"/>
                </a:cxn>
                <a:cxn ang="0">
                  <a:pos x="1" y="5"/>
                </a:cxn>
                <a:cxn ang="0">
                  <a:pos x="1" y="6"/>
                </a:cxn>
                <a:cxn ang="0">
                  <a:pos x="2" y="6"/>
                </a:cxn>
                <a:cxn ang="0">
                  <a:pos x="2" y="7"/>
                </a:cxn>
                <a:cxn ang="0">
                  <a:pos x="2" y="7"/>
                </a:cxn>
                <a:cxn ang="0">
                  <a:pos x="3" y="7"/>
                </a:cxn>
                <a:cxn ang="0">
                  <a:pos x="4" y="8"/>
                </a:cxn>
                <a:cxn ang="0">
                  <a:pos x="3" y="8"/>
                </a:cxn>
                <a:cxn ang="0">
                  <a:pos x="3" y="9"/>
                </a:cxn>
                <a:cxn ang="0">
                  <a:pos x="4" y="9"/>
                </a:cxn>
                <a:cxn ang="0">
                  <a:pos x="4" y="9"/>
                </a:cxn>
                <a:cxn ang="0">
                  <a:pos x="4" y="9"/>
                </a:cxn>
                <a:cxn ang="0">
                  <a:pos x="4" y="8"/>
                </a:cxn>
                <a:cxn ang="0">
                  <a:pos x="4" y="7"/>
                </a:cxn>
                <a:cxn ang="0">
                  <a:pos x="4" y="7"/>
                </a:cxn>
                <a:cxn ang="0">
                  <a:pos x="4" y="6"/>
                </a:cxn>
                <a:cxn ang="0">
                  <a:pos x="4" y="6"/>
                </a:cxn>
              </a:cxnLst>
              <a:rect l="0" t="0" r="r" b="b"/>
              <a:pathLst>
                <a:path w="8" h="9">
                  <a:moveTo>
                    <a:pt x="4" y="6"/>
                  </a:moveTo>
                  <a:lnTo>
                    <a:pt x="5" y="7"/>
                  </a:lnTo>
                  <a:lnTo>
                    <a:pt x="8" y="9"/>
                  </a:lnTo>
                  <a:lnTo>
                    <a:pt x="8" y="8"/>
                  </a:lnTo>
                  <a:lnTo>
                    <a:pt x="8" y="8"/>
                  </a:lnTo>
                  <a:lnTo>
                    <a:pt x="8" y="6"/>
                  </a:lnTo>
                  <a:lnTo>
                    <a:pt x="8" y="6"/>
                  </a:lnTo>
                  <a:lnTo>
                    <a:pt x="7" y="6"/>
                  </a:lnTo>
                  <a:lnTo>
                    <a:pt x="6" y="6"/>
                  </a:lnTo>
                  <a:lnTo>
                    <a:pt x="4" y="4"/>
                  </a:lnTo>
                  <a:lnTo>
                    <a:pt x="5" y="4"/>
                  </a:lnTo>
                  <a:lnTo>
                    <a:pt x="8" y="5"/>
                  </a:lnTo>
                  <a:lnTo>
                    <a:pt x="8" y="5"/>
                  </a:lnTo>
                  <a:lnTo>
                    <a:pt x="8" y="4"/>
                  </a:lnTo>
                  <a:lnTo>
                    <a:pt x="8" y="3"/>
                  </a:lnTo>
                  <a:lnTo>
                    <a:pt x="8" y="4"/>
                  </a:lnTo>
                  <a:lnTo>
                    <a:pt x="8" y="3"/>
                  </a:lnTo>
                  <a:lnTo>
                    <a:pt x="8" y="3"/>
                  </a:lnTo>
                  <a:lnTo>
                    <a:pt x="8" y="3"/>
                  </a:lnTo>
                  <a:lnTo>
                    <a:pt x="8" y="2"/>
                  </a:lnTo>
                  <a:lnTo>
                    <a:pt x="6" y="2"/>
                  </a:lnTo>
                  <a:lnTo>
                    <a:pt x="6" y="2"/>
                  </a:lnTo>
                  <a:lnTo>
                    <a:pt x="5" y="2"/>
                  </a:lnTo>
                  <a:lnTo>
                    <a:pt x="5" y="1"/>
                  </a:lnTo>
                  <a:lnTo>
                    <a:pt x="4" y="0"/>
                  </a:lnTo>
                  <a:lnTo>
                    <a:pt x="3" y="1"/>
                  </a:lnTo>
                  <a:lnTo>
                    <a:pt x="2" y="1"/>
                  </a:lnTo>
                  <a:lnTo>
                    <a:pt x="2" y="2"/>
                  </a:lnTo>
                  <a:lnTo>
                    <a:pt x="1" y="2"/>
                  </a:lnTo>
                  <a:lnTo>
                    <a:pt x="1" y="1"/>
                  </a:lnTo>
                  <a:lnTo>
                    <a:pt x="0" y="2"/>
                  </a:lnTo>
                  <a:lnTo>
                    <a:pt x="0" y="2"/>
                  </a:lnTo>
                  <a:lnTo>
                    <a:pt x="2" y="3"/>
                  </a:lnTo>
                  <a:lnTo>
                    <a:pt x="1" y="4"/>
                  </a:lnTo>
                  <a:lnTo>
                    <a:pt x="1" y="3"/>
                  </a:lnTo>
                  <a:lnTo>
                    <a:pt x="1" y="4"/>
                  </a:lnTo>
                  <a:lnTo>
                    <a:pt x="1" y="5"/>
                  </a:lnTo>
                  <a:lnTo>
                    <a:pt x="1" y="6"/>
                  </a:lnTo>
                  <a:lnTo>
                    <a:pt x="2" y="6"/>
                  </a:lnTo>
                  <a:lnTo>
                    <a:pt x="2" y="7"/>
                  </a:lnTo>
                  <a:lnTo>
                    <a:pt x="2" y="7"/>
                  </a:lnTo>
                  <a:lnTo>
                    <a:pt x="3" y="7"/>
                  </a:lnTo>
                  <a:lnTo>
                    <a:pt x="4" y="8"/>
                  </a:lnTo>
                  <a:lnTo>
                    <a:pt x="3" y="8"/>
                  </a:lnTo>
                  <a:lnTo>
                    <a:pt x="3" y="9"/>
                  </a:lnTo>
                  <a:lnTo>
                    <a:pt x="4" y="9"/>
                  </a:lnTo>
                  <a:lnTo>
                    <a:pt x="4" y="9"/>
                  </a:lnTo>
                  <a:lnTo>
                    <a:pt x="4" y="9"/>
                  </a:lnTo>
                  <a:lnTo>
                    <a:pt x="4" y="8"/>
                  </a:lnTo>
                  <a:lnTo>
                    <a:pt x="4" y="7"/>
                  </a:lnTo>
                  <a:lnTo>
                    <a:pt x="4" y="7"/>
                  </a:lnTo>
                  <a:lnTo>
                    <a:pt x="4" y="6"/>
                  </a:lnTo>
                  <a:lnTo>
                    <a:pt x="4"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1" name="Freeform 431"/>
            <p:cNvSpPr>
              <a:spLocks/>
            </p:cNvSpPr>
            <p:nvPr/>
          </p:nvSpPr>
          <p:spPr bwMode="auto">
            <a:xfrm>
              <a:off x="4120466" y="2150718"/>
              <a:ext cx="3407" cy="2904"/>
            </a:xfrm>
            <a:custGeom>
              <a:avLst/>
              <a:gdLst/>
              <a:ahLst/>
              <a:cxnLst>
                <a:cxn ang="0">
                  <a:pos x="1" y="0"/>
                </a:cxn>
                <a:cxn ang="0">
                  <a:pos x="0" y="0"/>
                </a:cxn>
                <a:cxn ang="0">
                  <a:pos x="1" y="1"/>
                </a:cxn>
                <a:cxn ang="0">
                  <a:pos x="1" y="0"/>
                </a:cxn>
              </a:cxnLst>
              <a:rect l="0" t="0" r="r" b="b"/>
              <a:pathLst>
                <a:path w="1" h="1">
                  <a:moveTo>
                    <a:pt x="1" y="0"/>
                  </a:moveTo>
                  <a:lnTo>
                    <a:pt x="0" y="0"/>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2" name="Freeform 432"/>
            <p:cNvSpPr>
              <a:spLocks/>
            </p:cNvSpPr>
            <p:nvPr/>
          </p:nvSpPr>
          <p:spPr bwMode="auto">
            <a:xfrm>
              <a:off x="2992874" y="2365611"/>
              <a:ext cx="17033" cy="31943"/>
            </a:xfrm>
            <a:custGeom>
              <a:avLst/>
              <a:gdLst/>
              <a:ahLst/>
              <a:cxnLst>
                <a:cxn ang="0">
                  <a:pos x="2" y="9"/>
                </a:cxn>
                <a:cxn ang="0">
                  <a:pos x="3" y="9"/>
                </a:cxn>
                <a:cxn ang="0">
                  <a:pos x="3" y="9"/>
                </a:cxn>
                <a:cxn ang="0">
                  <a:pos x="3" y="8"/>
                </a:cxn>
                <a:cxn ang="0">
                  <a:pos x="4" y="8"/>
                </a:cxn>
                <a:cxn ang="0">
                  <a:pos x="5" y="8"/>
                </a:cxn>
                <a:cxn ang="0">
                  <a:pos x="5" y="7"/>
                </a:cxn>
                <a:cxn ang="0">
                  <a:pos x="4" y="7"/>
                </a:cxn>
                <a:cxn ang="0">
                  <a:pos x="4" y="6"/>
                </a:cxn>
                <a:cxn ang="0">
                  <a:pos x="4" y="6"/>
                </a:cxn>
                <a:cxn ang="0">
                  <a:pos x="5" y="6"/>
                </a:cxn>
                <a:cxn ang="0">
                  <a:pos x="4" y="5"/>
                </a:cxn>
                <a:cxn ang="0">
                  <a:pos x="3" y="5"/>
                </a:cxn>
                <a:cxn ang="0">
                  <a:pos x="3" y="4"/>
                </a:cxn>
                <a:cxn ang="0">
                  <a:pos x="3" y="4"/>
                </a:cxn>
                <a:cxn ang="0">
                  <a:pos x="2" y="1"/>
                </a:cxn>
                <a:cxn ang="0">
                  <a:pos x="2" y="1"/>
                </a:cxn>
                <a:cxn ang="0">
                  <a:pos x="2" y="1"/>
                </a:cxn>
                <a:cxn ang="0">
                  <a:pos x="3" y="1"/>
                </a:cxn>
                <a:cxn ang="0">
                  <a:pos x="5" y="5"/>
                </a:cxn>
                <a:cxn ang="0">
                  <a:pos x="5" y="5"/>
                </a:cxn>
                <a:cxn ang="0">
                  <a:pos x="5" y="4"/>
                </a:cxn>
                <a:cxn ang="0">
                  <a:pos x="4" y="2"/>
                </a:cxn>
                <a:cxn ang="0">
                  <a:pos x="2" y="0"/>
                </a:cxn>
                <a:cxn ang="0">
                  <a:pos x="0" y="0"/>
                </a:cxn>
                <a:cxn ang="0">
                  <a:pos x="0" y="0"/>
                </a:cxn>
                <a:cxn ang="0">
                  <a:pos x="0" y="1"/>
                </a:cxn>
                <a:cxn ang="0">
                  <a:pos x="1" y="5"/>
                </a:cxn>
                <a:cxn ang="0">
                  <a:pos x="1" y="5"/>
                </a:cxn>
                <a:cxn ang="0">
                  <a:pos x="1" y="6"/>
                </a:cxn>
                <a:cxn ang="0">
                  <a:pos x="1" y="5"/>
                </a:cxn>
                <a:cxn ang="0">
                  <a:pos x="2" y="5"/>
                </a:cxn>
                <a:cxn ang="0">
                  <a:pos x="1" y="6"/>
                </a:cxn>
                <a:cxn ang="0">
                  <a:pos x="1" y="6"/>
                </a:cxn>
                <a:cxn ang="0">
                  <a:pos x="1" y="7"/>
                </a:cxn>
                <a:cxn ang="0">
                  <a:pos x="1" y="7"/>
                </a:cxn>
                <a:cxn ang="0">
                  <a:pos x="1" y="8"/>
                </a:cxn>
                <a:cxn ang="0">
                  <a:pos x="1" y="8"/>
                </a:cxn>
                <a:cxn ang="0">
                  <a:pos x="1" y="8"/>
                </a:cxn>
                <a:cxn ang="0">
                  <a:pos x="1" y="10"/>
                </a:cxn>
                <a:cxn ang="0">
                  <a:pos x="1" y="11"/>
                </a:cxn>
                <a:cxn ang="0">
                  <a:pos x="1" y="11"/>
                </a:cxn>
                <a:cxn ang="0">
                  <a:pos x="1" y="11"/>
                </a:cxn>
                <a:cxn ang="0">
                  <a:pos x="2" y="9"/>
                </a:cxn>
              </a:cxnLst>
              <a:rect l="0" t="0" r="r" b="b"/>
              <a:pathLst>
                <a:path w="5" h="11">
                  <a:moveTo>
                    <a:pt x="2" y="9"/>
                  </a:moveTo>
                  <a:lnTo>
                    <a:pt x="3" y="9"/>
                  </a:lnTo>
                  <a:lnTo>
                    <a:pt x="3" y="9"/>
                  </a:lnTo>
                  <a:lnTo>
                    <a:pt x="3" y="8"/>
                  </a:lnTo>
                  <a:lnTo>
                    <a:pt x="4" y="8"/>
                  </a:lnTo>
                  <a:lnTo>
                    <a:pt x="5" y="8"/>
                  </a:lnTo>
                  <a:lnTo>
                    <a:pt x="5" y="7"/>
                  </a:lnTo>
                  <a:lnTo>
                    <a:pt x="4" y="7"/>
                  </a:lnTo>
                  <a:lnTo>
                    <a:pt x="4" y="6"/>
                  </a:lnTo>
                  <a:lnTo>
                    <a:pt x="4" y="6"/>
                  </a:lnTo>
                  <a:lnTo>
                    <a:pt x="5" y="6"/>
                  </a:lnTo>
                  <a:lnTo>
                    <a:pt x="4" y="5"/>
                  </a:lnTo>
                  <a:lnTo>
                    <a:pt x="3" y="5"/>
                  </a:lnTo>
                  <a:lnTo>
                    <a:pt x="3" y="4"/>
                  </a:lnTo>
                  <a:lnTo>
                    <a:pt x="3" y="4"/>
                  </a:lnTo>
                  <a:lnTo>
                    <a:pt x="2" y="1"/>
                  </a:lnTo>
                  <a:lnTo>
                    <a:pt x="2" y="1"/>
                  </a:lnTo>
                  <a:lnTo>
                    <a:pt x="2" y="1"/>
                  </a:lnTo>
                  <a:lnTo>
                    <a:pt x="3" y="1"/>
                  </a:lnTo>
                  <a:lnTo>
                    <a:pt x="5" y="5"/>
                  </a:lnTo>
                  <a:lnTo>
                    <a:pt x="5" y="5"/>
                  </a:lnTo>
                  <a:lnTo>
                    <a:pt x="5" y="4"/>
                  </a:lnTo>
                  <a:lnTo>
                    <a:pt x="4" y="2"/>
                  </a:lnTo>
                  <a:lnTo>
                    <a:pt x="2" y="0"/>
                  </a:lnTo>
                  <a:lnTo>
                    <a:pt x="0" y="0"/>
                  </a:lnTo>
                  <a:lnTo>
                    <a:pt x="0" y="0"/>
                  </a:lnTo>
                  <a:lnTo>
                    <a:pt x="0" y="1"/>
                  </a:lnTo>
                  <a:lnTo>
                    <a:pt x="1" y="5"/>
                  </a:lnTo>
                  <a:lnTo>
                    <a:pt x="1" y="5"/>
                  </a:lnTo>
                  <a:lnTo>
                    <a:pt x="1" y="6"/>
                  </a:lnTo>
                  <a:lnTo>
                    <a:pt x="1" y="5"/>
                  </a:lnTo>
                  <a:lnTo>
                    <a:pt x="2" y="5"/>
                  </a:lnTo>
                  <a:lnTo>
                    <a:pt x="1" y="6"/>
                  </a:lnTo>
                  <a:lnTo>
                    <a:pt x="1" y="6"/>
                  </a:lnTo>
                  <a:lnTo>
                    <a:pt x="1" y="7"/>
                  </a:lnTo>
                  <a:lnTo>
                    <a:pt x="1" y="7"/>
                  </a:lnTo>
                  <a:lnTo>
                    <a:pt x="1" y="8"/>
                  </a:lnTo>
                  <a:lnTo>
                    <a:pt x="1" y="8"/>
                  </a:lnTo>
                  <a:lnTo>
                    <a:pt x="1" y="8"/>
                  </a:lnTo>
                  <a:lnTo>
                    <a:pt x="1" y="10"/>
                  </a:lnTo>
                  <a:lnTo>
                    <a:pt x="1" y="11"/>
                  </a:lnTo>
                  <a:lnTo>
                    <a:pt x="1" y="11"/>
                  </a:lnTo>
                  <a:lnTo>
                    <a:pt x="1" y="11"/>
                  </a:lnTo>
                  <a:lnTo>
                    <a:pt x="2"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3" name="Freeform 433"/>
            <p:cNvSpPr>
              <a:spLocks/>
            </p:cNvSpPr>
            <p:nvPr/>
          </p:nvSpPr>
          <p:spPr bwMode="auto">
            <a:xfrm>
              <a:off x="8569516" y="2333667"/>
              <a:ext cx="23846" cy="23232"/>
            </a:xfrm>
            <a:custGeom>
              <a:avLst/>
              <a:gdLst/>
              <a:ahLst/>
              <a:cxnLst>
                <a:cxn ang="0">
                  <a:pos x="4" y="5"/>
                </a:cxn>
                <a:cxn ang="0">
                  <a:pos x="6" y="4"/>
                </a:cxn>
                <a:cxn ang="0">
                  <a:pos x="7" y="2"/>
                </a:cxn>
                <a:cxn ang="0">
                  <a:pos x="7" y="1"/>
                </a:cxn>
                <a:cxn ang="0">
                  <a:pos x="6" y="0"/>
                </a:cxn>
                <a:cxn ang="0">
                  <a:pos x="5" y="0"/>
                </a:cxn>
                <a:cxn ang="0">
                  <a:pos x="5" y="1"/>
                </a:cxn>
                <a:cxn ang="0">
                  <a:pos x="2" y="1"/>
                </a:cxn>
                <a:cxn ang="0">
                  <a:pos x="1" y="2"/>
                </a:cxn>
                <a:cxn ang="0">
                  <a:pos x="2" y="2"/>
                </a:cxn>
                <a:cxn ang="0">
                  <a:pos x="0" y="8"/>
                </a:cxn>
                <a:cxn ang="0">
                  <a:pos x="4" y="5"/>
                </a:cxn>
              </a:cxnLst>
              <a:rect l="0" t="0" r="r" b="b"/>
              <a:pathLst>
                <a:path w="7" h="8">
                  <a:moveTo>
                    <a:pt x="4" y="5"/>
                  </a:moveTo>
                  <a:lnTo>
                    <a:pt x="6" y="4"/>
                  </a:lnTo>
                  <a:lnTo>
                    <a:pt x="7" y="2"/>
                  </a:lnTo>
                  <a:lnTo>
                    <a:pt x="7" y="1"/>
                  </a:lnTo>
                  <a:lnTo>
                    <a:pt x="6" y="0"/>
                  </a:lnTo>
                  <a:lnTo>
                    <a:pt x="5" y="0"/>
                  </a:lnTo>
                  <a:lnTo>
                    <a:pt x="5" y="1"/>
                  </a:lnTo>
                  <a:lnTo>
                    <a:pt x="2" y="1"/>
                  </a:lnTo>
                  <a:lnTo>
                    <a:pt x="1" y="2"/>
                  </a:lnTo>
                  <a:lnTo>
                    <a:pt x="2" y="2"/>
                  </a:lnTo>
                  <a:lnTo>
                    <a:pt x="0" y="8"/>
                  </a:lnTo>
                  <a:lnTo>
                    <a:pt x="4"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4" name="Freeform 434"/>
            <p:cNvSpPr>
              <a:spLocks/>
            </p:cNvSpPr>
            <p:nvPr/>
          </p:nvSpPr>
          <p:spPr bwMode="auto">
            <a:xfrm>
              <a:off x="4011454" y="2229125"/>
              <a:ext cx="20440" cy="26136"/>
            </a:xfrm>
            <a:custGeom>
              <a:avLst/>
              <a:gdLst/>
              <a:ahLst/>
              <a:cxnLst>
                <a:cxn ang="0">
                  <a:pos x="2" y="8"/>
                </a:cxn>
                <a:cxn ang="0">
                  <a:pos x="3" y="9"/>
                </a:cxn>
                <a:cxn ang="0">
                  <a:pos x="3" y="9"/>
                </a:cxn>
                <a:cxn ang="0">
                  <a:pos x="4" y="8"/>
                </a:cxn>
                <a:cxn ang="0">
                  <a:pos x="4" y="8"/>
                </a:cxn>
                <a:cxn ang="0">
                  <a:pos x="6" y="1"/>
                </a:cxn>
                <a:cxn ang="0">
                  <a:pos x="5" y="1"/>
                </a:cxn>
                <a:cxn ang="0">
                  <a:pos x="2" y="0"/>
                </a:cxn>
                <a:cxn ang="0">
                  <a:pos x="2" y="1"/>
                </a:cxn>
                <a:cxn ang="0">
                  <a:pos x="2" y="1"/>
                </a:cxn>
                <a:cxn ang="0">
                  <a:pos x="1" y="1"/>
                </a:cxn>
                <a:cxn ang="0">
                  <a:pos x="1" y="1"/>
                </a:cxn>
                <a:cxn ang="0">
                  <a:pos x="0" y="7"/>
                </a:cxn>
                <a:cxn ang="0">
                  <a:pos x="1" y="8"/>
                </a:cxn>
                <a:cxn ang="0">
                  <a:pos x="2" y="8"/>
                </a:cxn>
              </a:cxnLst>
              <a:rect l="0" t="0" r="r" b="b"/>
              <a:pathLst>
                <a:path w="6" h="9">
                  <a:moveTo>
                    <a:pt x="2" y="8"/>
                  </a:moveTo>
                  <a:lnTo>
                    <a:pt x="3" y="9"/>
                  </a:lnTo>
                  <a:lnTo>
                    <a:pt x="3" y="9"/>
                  </a:lnTo>
                  <a:lnTo>
                    <a:pt x="4" y="8"/>
                  </a:lnTo>
                  <a:lnTo>
                    <a:pt x="4" y="8"/>
                  </a:lnTo>
                  <a:lnTo>
                    <a:pt x="6" y="1"/>
                  </a:lnTo>
                  <a:lnTo>
                    <a:pt x="5" y="1"/>
                  </a:lnTo>
                  <a:lnTo>
                    <a:pt x="2" y="0"/>
                  </a:lnTo>
                  <a:lnTo>
                    <a:pt x="2" y="1"/>
                  </a:lnTo>
                  <a:lnTo>
                    <a:pt x="2" y="1"/>
                  </a:lnTo>
                  <a:lnTo>
                    <a:pt x="1" y="1"/>
                  </a:lnTo>
                  <a:lnTo>
                    <a:pt x="1" y="1"/>
                  </a:lnTo>
                  <a:lnTo>
                    <a:pt x="0" y="7"/>
                  </a:lnTo>
                  <a:lnTo>
                    <a:pt x="1" y="8"/>
                  </a:lnTo>
                  <a:lnTo>
                    <a:pt x="2"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5" name="Freeform 435"/>
            <p:cNvSpPr>
              <a:spLocks/>
            </p:cNvSpPr>
            <p:nvPr/>
          </p:nvSpPr>
          <p:spPr bwMode="auto">
            <a:xfrm>
              <a:off x="2764630" y="2290108"/>
              <a:ext cx="10220" cy="5808"/>
            </a:xfrm>
            <a:custGeom>
              <a:avLst/>
              <a:gdLst/>
              <a:ahLst/>
              <a:cxnLst>
                <a:cxn ang="0">
                  <a:pos x="3" y="1"/>
                </a:cxn>
                <a:cxn ang="0">
                  <a:pos x="2" y="1"/>
                </a:cxn>
                <a:cxn ang="0">
                  <a:pos x="2" y="1"/>
                </a:cxn>
                <a:cxn ang="0">
                  <a:pos x="1" y="0"/>
                </a:cxn>
                <a:cxn ang="0">
                  <a:pos x="1" y="1"/>
                </a:cxn>
                <a:cxn ang="0">
                  <a:pos x="0" y="1"/>
                </a:cxn>
                <a:cxn ang="0">
                  <a:pos x="0" y="2"/>
                </a:cxn>
                <a:cxn ang="0">
                  <a:pos x="0" y="2"/>
                </a:cxn>
                <a:cxn ang="0">
                  <a:pos x="0" y="2"/>
                </a:cxn>
                <a:cxn ang="0">
                  <a:pos x="1" y="2"/>
                </a:cxn>
                <a:cxn ang="0">
                  <a:pos x="1" y="2"/>
                </a:cxn>
                <a:cxn ang="0">
                  <a:pos x="2" y="2"/>
                </a:cxn>
                <a:cxn ang="0">
                  <a:pos x="1" y="2"/>
                </a:cxn>
                <a:cxn ang="0">
                  <a:pos x="3" y="2"/>
                </a:cxn>
                <a:cxn ang="0">
                  <a:pos x="3" y="2"/>
                </a:cxn>
                <a:cxn ang="0">
                  <a:pos x="3" y="1"/>
                </a:cxn>
                <a:cxn ang="0">
                  <a:pos x="3" y="1"/>
                </a:cxn>
              </a:cxnLst>
              <a:rect l="0" t="0" r="r" b="b"/>
              <a:pathLst>
                <a:path w="3" h="2">
                  <a:moveTo>
                    <a:pt x="3" y="1"/>
                  </a:moveTo>
                  <a:lnTo>
                    <a:pt x="2" y="1"/>
                  </a:lnTo>
                  <a:lnTo>
                    <a:pt x="2" y="1"/>
                  </a:lnTo>
                  <a:lnTo>
                    <a:pt x="1" y="0"/>
                  </a:lnTo>
                  <a:lnTo>
                    <a:pt x="1" y="1"/>
                  </a:lnTo>
                  <a:lnTo>
                    <a:pt x="0" y="1"/>
                  </a:lnTo>
                  <a:lnTo>
                    <a:pt x="0" y="2"/>
                  </a:lnTo>
                  <a:lnTo>
                    <a:pt x="0" y="2"/>
                  </a:lnTo>
                  <a:lnTo>
                    <a:pt x="0" y="2"/>
                  </a:lnTo>
                  <a:lnTo>
                    <a:pt x="1" y="2"/>
                  </a:lnTo>
                  <a:lnTo>
                    <a:pt x="1" y="2"/>
                  </a:lnTo>
                  <a:lnTo>
                    <a:pt x="2" y="2"/>
                  </a:lnTo>
                  <a:lnTo>
                    <a:pt x="1" y="2"/>
                  </a:lnTo>
                  <a:lnTo>
                    <a:pt x="3" y="2"/>
                  </a:lnTo>
                  <a:lnTo>
                    <a:pt x="3" y="2"/>
                  </a:lnTo>
                  <a:lnTo>
                    <a:pt x="3" y="1"/>
                  </a:lnTo>
                  <a:lnTo>
                    <a:pt x="3"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6" name="Freeform 436"/>
            <p:cNvSpPr>
              <a:spLocks/>
            </p:cNvSpPr>
            <p:nvPr/>
          </p:nvSpPr>
          <p:spPr bwMode="auto">
            <a:xfrm>
              <a:off x="2744191" y="2295916"/>
              <a:ext cx="17033" cy="17424"/>
            </a:xfrm>
            <a:custGeom>
              <a:avLst/>
              <a:gdLst/>
              <a:ahLst/>
              <a:cxnLst>
                <a:cxn ang="0">
                  <a:pos x="5" y="0"/>
                </a:cxn>
                <a:cxn ang="0">
                  <a:pos x="5" y="0"/>
                </a:cxn>
                <a:cxn ang="0">
                  <a:pos x="4" y="0"/>
                </a:cxn>
                <a:cxn ang="0">
                  <a:pos x="4" y="1"/>
                </a:cxn>
                <a:cxn ang="0">
                  <a:pos x="2" y="3"/>
                </a:cxn>
                <a:cxn ang="0">
                  <a:pos x="2" y="3"/>
                </a:cxn>
                <a:cxn ang="0">
                  <a:pos x="1" y="3"/>
                </a:cxn>
                <a:cxn ang="0">
                  <a:pos x="1" y="4"/>
                </a:cxn>
                <a:cxn ang="0">
                  <a:pos x="1" y="4"/>
                </a:cxn>
                <a:cxn ang="0">
                  <a:pos x="0" y="5"/>
                </a:cxn>
                <a:cxn ang="0">
                  <a:pos x="0" y="6"/>
                </a:cxn>
                <a:cxn ang="0">
                  <a:pos x="1" y="6"/>
                </a:cxn>
                <a:cxn ang="0">
                  <a:pos x="2" y="5"/>
                </a:cxn>
                <a:cxn ang="0">
                  <a:pos x="2" y="5"/>
                </a:cxn>
                <a:cxn ang="0">
                  <a:pos x="3" y="4"/>
                </a:cxn>
                <a:cxn ang="0">
                  <a:pos x="3" y="3"/>
                </a:cxn>
                <a:cxn ang="0">
                  <a:pos x="5" y="0"/>
                </a:cxn>
                <a:cxn ang="0">
                  <a:pos x="5" y="0"/>
                </a:cxn>
                <a:cxn ang="0">
                  <a:pos x="5" y="0"/>
                </a:cxn>
              </a:cxnLst>
              <a:rect l="0" t="0" r="r" b="b"/>
              <a:pathLst>
                <a:path w="5" h="6">
                  <a:moveTo>
                    <a:pt x="5" y="0"/>
                  </a:moveTo>
                  <a:lnTo>
                    <a:pt x="5" y="0"/>
                  </a:lnTo>
                  <a:lnTo>
                    <a:pt x="4" y="0"/>
                  </a:lnTo>
                  <a:lnTo>
                    <a:pt x="4" y="1"/>
                  </a:lnTo>
                  <a:lnTo>
                    <a:pt x="2" y="3"/>
                  </a:lnTo>
                  <a:lnTo>
                    <a:pt x="2" y="3"/>
                  </a:lnTo>
                  <a:lnTo>
                    <a:pt x="1" y="3"/>
                  </a:lnTo>
                  <a:lnTo>
                    <a:pt x="1" y="4"/>
                  </a:lnTo>
                  <a:lnTo>
                    <a:pt x="1" y="4"/>
                  </a:lnTo>
                  <a:lnTo>
                    <a:pt x="0" y="5"/>
                  </a:lnTo>
                  <a:lnTo>
                    <a:pt x="0" y="6"/>
                  </a:lnTo>
                  <a:lnTo>
                    <a:pt x="1" y="6"/>
                  </a:lnTo>
                  <a:lnTo>
                    <a:pt x="2" y="5"/>
                  </a:lnTo>
                  <a:lnTo>
                    <a:pt x="2" y="5"/>
                  </a:lnTo>
                  <a:lnTo>
                    <a:pt x="3" y="4"/>
                  </a:lnTo>
                  <a:lnTo>
                    <a:pt x="3" y="3"/>
                  </a:lnTo>
                  <a:lnTo>
                    <a:pt x="5" y="0"/>
                  </a:lnTo>
                  <a:lnTo>
                    <a:pt x="5" y="0"/>
                  </a:lnTo>
                  <a:lnTo>
                    <a:pt x="5"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7" name="Freeform 437"/>
            <p:cNvSpPr>
              <a:spLocks/>
            </p:cNvSpPr>
            <p:nvPr/>
          </p:nvSpPr>
          <p:spPr bwMode="auto">
            <a:xfrm>
              <a:off x="3885409" y="2098447"/>
              <a:ext cx="129452" cy="101638"/>
            </a:xfrm>
            <a:custGeom>
              <a:avLst/>
              <a:gdLst/>
              <a:ahLst/>
              <a:cxnLst>
                <a:cxn ang="0">
                  <a:pos x="38" y="27"/>
                </a:cxn>
                <a:cxn ang="0">
                  <a:pos x="36" y="26"/>
                </a:cxn>
                <a:cxn ang="0">
                  <a:pos x="35" y="24"/>
                </a:cxn>
                <a:cxn ang="0">
                  <a:pos x="34" y="23"/>
                </a:cxn>
                <a:cxn ang="0">
                  <a:pos x="33" y="24"/>
                </a:cxn>
                <a:cxn ang="0">
                  <a:pos x="30" y="24"/>
                </a:cxn>
                <a:cxn ang="0">
                  <a:pos x="30" y="23"/>
                </a:cxn>
                <a:cxn ang="0">
                  <a:pos x="30" y="19"/>
                </a:cxn>
                <a:cxn ang="0">
                  <a:pos x="26" y="15"/>
                </a:cxn>
                <a:cxn ang="0">
                  <a:pos x="24" y="15"/>
                </a:cxn>
                <a:cxn ang="0">
                  <a:pos x="22" y="13"/>
                </a:cxn>
                <a:cxn ang="0">
                  <a:pos x="21" y="12"/>
                </a:cxn>
                <a:cxn ang="0">
                  <a:pos x="18" y="10"/>
                </a:cxn>
                <a:cxn ang="0">
                  <a:pos x="16" y="8"/>
                </a:cxn>
                <a:cxn ang="0">
                  <a:pos x="15" y="6"/>
                </a:cxn>
                <a:cxn ang="0">
                  <a:pos x="13" y="7"/>
                </a:cxn>
                <a:cxn ang="0">
                  <a:pos x="12" y="9"/>
                </a:cxn>
                <a:cxn ang="0">
                  <a:pos x="12" y="4"/>
                </a:cxn>
                <a:cxn ang="0">
                  <a:pos x="10" y="2"/>
                </a:cxn>
                <a:cxn ang="0">
                  <a:pos x="8" y="0"/>
                </a:cxn>
                <a:cxn ang="0">
                  <a:pos x="8" y="2"/>
                </a:cxn>
                <a:cxn ang="0">
                  <a:pos x="5" y="13"/>
                </a:cxn>
                <a:cxn ang="0">
                  <a:pos x="4" y="21"/>
                </a:cxn>
                <a:cxn ang="0">
                  <a:pos x="3" y="25"/>
                </a:cxn>
                <a:cxn ang="0">
                  <a:pos x="1" y="26"/>
                </a:cxn>
                <a:cxn ang="0">
                  <a:pos x="0" y="30"/>
                </a:cxn>
                <a:cxn ang="0">
                  <a:pos x="2" y="30"/>
                </a:cxn>
                <a:cxn ang="0">
                  <a:pos x="4" y="29"/>
                </a:cxn>
                <a:cxn ang="0">
                  <a:pos x="6" y="29"/>
                </a:cxn>
                <a:cxn ang="0">
                  <a:pos x="7" y="28"/>
                </a:cxn>
                <a:cxn ang="0">
                  <a:pos x="8" y="27"/>
                </a:cxn>
                <a:cxn ang="0">
                  <a:pos x="8" y="29"/>
                </a:cxn>
                <a:cxn ang="0">
                  <a:pos x="9" y="35"/>
                </a:cxn>
                <a:cxn ang="0">
                  <a:pos x="10" y="35"/>
                </a:cxn>
                <a:cxn ang="0">
                  <a:pos x="14" y="33"/>
                </a:cxn>
                <a:cxn ang="0">
                  <a:pos x="15" y="32"/>
                </a:cxn>
                <a:cxn ang="0">
                  <a:pos x="15" y="30"/>
                </a:cxn>
                <a:cxn ang="0">
                  <a:pos x="17" y="30"/>
                </a:cxn>
                <a:cxn ang="0">
                  <a:pos x="18" y="28"/>
                </a:cxn>
                <a:cxn ang="0">
                  <a:pos x="19" y="28"/>
                </a:cxn>
                <a:cxn ang="0">
                  <a:pos x="19" y="26"/>
                </a:cxn>
                <a:cxn ang="0">
                  <a:pos x="23" y="23"/>
                </a:cxn>
                <a:cxn ang="0">
                  <a:pos x="22" y="24"/>
                </a:cxn>
                <a:cxn ang="0">
                  <a:pos x="23" y="25"/>
                </a:cxn>
                <a:cxn ang="0">
                  <a:pos x="23" y="25"/>
                </a:cxn>
                <a:cxn ang="0">
                  <a:pos x="26" y="26"/>
                </a:cxn>
                <a:cxn ang="0">
                  <a:pos x="26" y="28"/>
                </a:cxn>
                <a:cxn ang="0">
                  <a:pos x="27" y="29"/>
                </a:cxn>
                <a:cxn ang="0">
                  <a:pos x="28" y="29"/>
                </a:cxn>
                <a:cxn ang="0">
                  <a:pos x="30" y="29"/>
                </a:cxn>
                <a:cxn ang="0">
                  <a:pos x="31" y="30"/>
                </a:cxn>
                <a:cxn ang="0">
                  <a:pos x="32" y="31"/>
                </a:cxn>
                <a:cxn ang="0">
                  <a:pos x="34" y="31"/>
                </a:cxn>
                <a:cxn ang="0">
                  <a:pos x="38" y="28"/>
                </a:cxn>
              </a:cxnLst>
              <a:rect l="0" t="0" r="r" b="b"/>
              <a:pathLst>
                <a:path w="38" h="35">
                  <a:moveTo>
                    <a:pt x="38" y="28"/>
                  </a:moveTo>
                  <a:lnTo>
                    <a:pt x="38" y="27"/>
                  </a:lnTo>
                  <a:lnTo>
                    <a:pt x="36" y="27"/>
                  </a:lnTo>
                  <a:lnTo>
                    <a:pt x="36" y="26"/>
                  </a:lnTo>
                  <a:lnTo>
                    <a:pt x="36" y="25"/>
                  </a:lnTo>
                  <a:lnTo>
                    <a:pt x="35" y="24"/>
                  </a:lnTo>
                  <a:lnTo>
                    <a:pt x="35" y="24"/>
                  </a:lnTo>
                  <a:lnTo>
                    <a:pt x="34" y="23"/>
                  </a:lnTo>
                  <a:lnTo>
                    <a:pt x="33" y="24"/>
                  </a:lnTo>
                  <a:lnTo>
                    <a:pt x="33" y="24"/>
                  </a:lnTo>
                  <a:lnTo>
                    <a:pt x="32" y="24"/>
                  </a:lnTo>
                  <a:lnTo>
                    <a:pt x="30" y="24"/>
                  </a:lnTo>
                  <a:lnTo>
                    <a:pt x="30" y="24"/>
                  </a:lnTo>
                  <a:lnTo>
                    <a:pt x="30" y="23"/>
                  </a:lnTo>
                  <a:lnTo>
                    <a:pt x="30" y="22"/>
                  </a:lnTo>
                  <a:lnTo>
                    <a:pt x="30" y="19"/>
                  </a:lnTo>
                  <a:lnTo>
                    <a:pt x="28" y="17"/>
                  </a:lnTo>
                  <a:lnTo>
                    <a:pt x="26" y="15"/>
                  </a:lnTo>
                  <a:lnTo>
                    <a:pt x="25" y="16"/>
                  </a:lnTo>
                  <a:lnTo>
                    <a:pt x="24" y="15"/>
                  </a:lnTo>
                  <a:lnTo>
                    <a:pt x="23" y="13"/>
                  </a:lnTo>
                  <a:lnTo>
                    <a:pt x="22" y="13"/>
                  </a:lnTo>
                  <a:lnTo>
                    <a:pt x="22" y="13"/>
                  </a:lnTo>
                  <a:lnTo>
                    <a:pt x="21" y="12"/>
                  </a:lnTo>
                  <a:lnTo>
                    <a:pt x="20" y="10"/>
                  </a:lnTo>
                  <a:lnTo>
                    <a:pt x="18" y="10"/>
                  </a:lnTo>
                  <a:lnTo>
                    <a:pt x="16" y="10"/>
                  </a:lnTo>
                  <a:lnTo>
                    <a:pt x="16" y="8"/>
                  </a:lnTo>
                  <a:lnTo>
                    <a:pt x="15" y="7"/>
                  </a:lnTo>
                  <a:lnTo>
                    <a:pt x="15" y="6"/>
                  </a:lnTo>
                  <a:lnTo>
                    <a:pt x="14" y="6"/>
                  </a:lnTo>
                  <a:lnTo>
                    <a:pt x="13" y="7"/>
                  </a:lnTo>
                  <a:lnTo>
                    <a:pt x="12" y="9"/>
                  </a:lnTo>
                  <a:lnTo>
                    <a:pt x="12" y="9"/>
                  </a:lnTo>
                  <a:lnTo>
                    <a:pt x="11" y="6"/>
                  </a:lnTo>
                  <a:lnTo>
                    <a:pt x="12" y="4"/>
                  </a:lnTo>
                  <a:lnTo>
                    <a:pt x="11" y="3"/>
                  </a:lnTo>
                  <a:lnTo>
                    <a:pt x="10" y="2"/>
                  </a:lnTo>
                  <a:lnTo>
                    <a:pt x="9" y="2"/>
                  </a:lnTo>
                  <a:lnTo>
                    <a:pt x="8" y="0"/>
                  </a:lnTo>
                  <a:lnTo>
                    <a:pt x="8" y="1"/>
                  </a:lnTo>
                  <a:lnTo>
                    <a:pt x="8" y="2"/>
                  </a:lnTo>
                  <a:lnTo>
                    <a:pt x="6" y="3"/>
                  </a:lnTo>
                  <a:lnTo>
                    <a:pt x="5" y="13"/>
                  </a:lnTo>
                  <a:lnTo>
                    <a:pt x="4" y="21"/>
                  </a:lnTo>
                  <a:lnTo>
                    <a:pt x="4" y="21"/>
                  </a:lnTo>
                  <a:lnTo>
                    <a:pt x="4" y="23"/>
                  </a:lnTo>
                  <a:lnTo>
                    <a:pt x="3" y="25"/>
                  </a:lnTo>
                  <a:lnTo>
                    <a:pt x="1" y="25"/>
                  </a:lnTo>
                  <a:lnTo>
                    <a:pt x="1" y="26"/>
                  </a:lnTo>
                  <a:lnTo>
                    <a:pt x="0" y="29"/>
                  </a:lnTo>
                  <a:lnTo>
                    <a:pt x="0" y="30"/>
                  </a:lnTo>
                  <a:lnTo>
                    <a:pt x="1" y="31"/>
                  </a:lnTo>
                  <a:lnTo>
                    <a:pt x="2" y="30"/>
                  </a:lnTo>
                  <a:lnTo>
                    <a:pt x="3" y="29"/>
                  </a:lnTo>
                  <a:lnTo>
                    <a:pt x="4" y="29"/>
                  </a:lnTo>
                  <a:lnTo>
                    <a:pt x="4" y="29"/>
                  </a:lnTo>
                  <a:lnTo>
                    <a:pt x="6" y="29"/>
                  </a:lnTo>
                  <a:lnTo>
                    <a:pt x="7" y="28"/>
                  </a:lnTo>
                  <a:lnTo>
                    <a:pt x="7" y="28"/>
                  </a:lnTo>
                  <a:lnTo>
                    <a:pt x="8" y="27"/>
                  </a:lnTo>
                  <a:lnTo>
                    <a:pt x="8" y="27"/>
                  </a:lnTo>
                  <a:lnTo>
                    <a:pt x="8" y="29"/>
                  </a:lnTo>
                  <a:lnTo>
                    <a:pt x="8" y="29"/>
                  </a:lnTo>
                  <a:lnTo>
                    <a:pt x="8" y="34"/>
                  </a:lnTo>
                  <a:lnTo>
                    <a:pt x="9" y="35"/>
                  </a:lnTo>
                  <a:lnTo>
                    <a:pt x="10" y="35"/>
                  </a:lnTo>
                  <a:lnTo>
                    <a:pt x="10" y="35"/>
                  </a:lnTo>
                  <a:lnTo>
                    <a:pt x="13" y="34"/>
                  </a:lnTo>
                  <a:lnTo>
                    <a:pt x="14" y="33"/>
                  </a:lnTo>
                  <a:lnTo>
                    <a:pt x="15" y="32"/>
                  </a:lnTo>
                  <a:lnTo>
                    <a:pt x="15" y="32"/>
                  </a:lnTo>
                  <a:lnTo>
                    <a:pt x="15" y="32"/>
                  </a:lnTo>
                  <a:lnTo>
                    <a:pt x="15" y="30"/>
                  </a:lnTo>
                  <a:lnTo>
                    <a:pt x="17" y="30"/>
                  </a:lnTo>
                  <a:lnTo>
                    <a:pt x="17" y="30"/>
                  </a:lnTo>
                  <a:lnTo>
                    <a:pt x="18" y="29"/>
                  </a:lnTo>
                  <a:lnTo>
                    <a:pt x="18" y="28"/>
                  </a:lnTo>
                  <a:lnTo>
                    <a:pt x="19" y="28"/>
                  </a:lnTo>
                  <a:lnTo>
                    <a:pt x="19" y="28"/>
                  </a:lnTo>
                  <a:lnTo>
                    <a:pt x="19" y="27"/>
                  </a:lnTo>
                  <a:lnTo>
                    <a:pt x="19" y="26"/>
                  </a:lnTo>
                  <a:lnTo>
                    <a:pt x="19" y="24"/>
                  </a:lnTo>
                  <a:lnTo>
                    <a:pt x="23" y="23"/>
                  </a:lnTo>
                  <a:lnTo>
                    <a:pt x="23" y="23"/>
                  </a:lnTo>
                  <a:lnTo>
                    <a:pt x="22" y="24"/>
                  </a:lnTo>
                  <a:lnTo>
                    <a:pt x="22" y="25"/>
                  </a:lnTo>
                  <a:lnTo>
                    <a:pt x="23" y="25"/>
                  </a:lnTo>
                  <a:lnTo>
                    <a:pt x="23" y="25"/>
                  </a:lnTo>
                  <a:lnTo>
                    <a:pt x="23" y="25"/>
                  </a:lnTo>
                  <a:lnTo>
                    <a:pt x="25" y="25"/>
                  </a:lnTo>
                  <a:lnTo>
                    <a:pt x="26" y="26"/>
                  </a:lnTo>
                  <a:lnTo>
                    <a:pt x="26" y="27"/>
                  </a:lnTo>
                  <a:lnTo>
                    <a:pt x="26" y="28"/>
                  </a:lnTo>
                  <a:lnTo>
                    <a:pt x="26" y="29"/>
                  </a:lnTo>
                  <a:lnTo>
                    <a:pt x="27" y="29"/>
                  </a:lnTo>
                  <a:lnTo>
                    <a:pt x="28" y="28"/>
                  </a:lnTo>
                  <a:lnTo>
                    <a:pt x="28" y="29"/>
                  </a:lnTo>
                  <a:lnTo>
                    <a:pt x="29" y="29"/>
                  </a:lnTo>
                  <a:lnTo>
                    <a:pt x="30" y="29"/>
                  </a:lnTo>
                  <a:lnTo>
                    <a:pt x="30" y="31"/>
                  </a:lnTo>
                  <a:lnTo>
                    <a:pt x="31" y="30"/>
                  </a:lnTo>
                  <a:lnTo>
                    <a:pt x="31" y="31"/>
                  </a:lnTo>
                  <a:lnTo>
                    <a:pt x="32" y="31"/>
                  </a:lnTo>
                  <a:lnTo>
                    <a:pt x="33" y="31"/>
                  </a:lnTo>
                  <a:lnTo>
                    <a:pt x="34" y="31"/>
                  </a:lnTo>
                  <a:lnTo>
                    <a:pt x="37" y="28"/>
                  </a:lnTo>
                  <a:lnTo>
                    <a:pt x="38" y="2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8" name="Freeform 438"/>
            <p:cNvSpPr>
              <a:spLocks/>
            </p:cNvSpPr>
            <p:nvPr/>
          </p:nvSpPr>
          <p:spPr bwMode="auto">
            <a:xfrm>
              <a:off x="2253637" y="2534040"/>
              <a:ext cx="17033" cy="2904"/>
            </a:xfrm>
            <a:custGeom>
              <a:avLst/>
              <a:gdLst/>
              <a:ahLst/>
              <a:cxnLst>
                <a:cxn ang="0">
                  <a:pos x="4" y="0"/>
                </a:cxn>
                <a:cxn ang="0">
                  <a:pos x="4" y="0"/>
                </a:cxn>
                <a:cxn ang="0">
                  <a:pos x="2" y="0"/>
                </a:cxn>
                <a:cxn ang="0">
                  <a:pos x="0" y="0"/>
                </a:cxn>
                <a:cxn ang="0">
                  <a:pos x="1" y="1"/>
                </a:cxn>
                <a:cxn ang="0">
                  <a:pos x="4" y="1"/>
                </a:cxn>
                <a:cxn ang="0">
                  <a:pos x="5" y="0"/>
                </a:cxn>
                <a:cxn ang="0">
                  <a:pos x="5" y="0"/>
                </a:cxn>
                <a:cxn ang="0">
                  <a:pos x="4" y="0"/>
                </a:cxn>
              </a:cxnLst>
              <a:rect l="0" t="0" r="r" b="b"/>
              <a:pathLst>
                <a:path w="5" h="1">
                  <a:moveTo>
                    <a:pt x="4" y="0"/>
                  </a:moveTo>
                  <a:lnTo>
                    <a:pt x="4" y="0"/>
                  </a:lnTo>
                  <a:lnTo>
                    <a:pt x="2" y="0"/>
                  </a:lnTo>
                  <a:lnTo>
                    <a:pt x="0" y="0"/>
                  </a:lnTo>
                  <a:lnTo>
                    <a:pt x="1" y="1"/>
                  </a:lnTo>
                  <a:lnTo>
                    <a:pt x="4" y="1"/>
                  </a:lnTo>
                  <a:lnTo>
                    <a:pt x="5" y="0"/>
                  </a:lnTo>
                  <a:lnTo>
                    <a:pt x="5" y="0"/>
                  </a:lnTo>
                  <a:lnTo>
                    <a:pt x="4"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9" name="Freeform 439"/>
            <p:cNvSpPr>
              <a:spLocks/>
            </p:cNvSpPr>
            <p:nvPr/>
          </p:nvSpPr>
          <p:spPr bwMode="auto">
            <a:xfrm>
              <a:off x="2243417" y="2525328"/>
              <a:ext cx="10220" cy="11616"/>
            </a:xfrm>
            <a:custGeom>
              <a:avLst/>
              <a:gdLst/>
              <a:ahLst/>
              <a:cxnLst>
                <a:cxn ang="0">
                  <a:pos x="1" y="1"/>
                </a:cxn>
                <a:cxn ang="0">
                  <a:pos x="1" y="1"/>
                </a:cxn>
                <a:cxn ang="0">
                  <a:pos x="1" y="1"/>
                </a:cxn>
                <a:cxn ang="0">
                  <a:pos x="1" y="1"/>
                </a:cxn>
                <a:cxn ang="0">
                  <a:pos x="0" y="3"/>
                </a:cxn>
                <a:cxn ang="0">
                  <a:pos x="0" y="3"/>
                </a:cxn>
                <a:cxn ang="0">
                  <a:pos x="0" y="4"/>
                </a:cxn>
                <a:cxn ang="0">
                  <a:pos x="0" y="4"/>
                </a:cxn>
                <a:cxn ang="0">
                  <a:pos x="1" y="3"/>
                </a:cxn>
                <a:cxn ang="0">
                  <a:pos x="1" y="3"/>
                </a:cxn>
                <a:cxn ang="0">
                  <a:pos x="2" y="3"/>
                </a:cxn>
                <a:cxn ang="0">
                  <a:pos x="2" y="1"/>
                </a:cxn>
                <a:cxn ang="0">
                  <a:pos x="3" y="1"/>
                </a:cxn>
                <a:cxn ang="0">
                  <a:pos x="3" y="1"/>
                </a:cxn>
                <a:cxn ang="0">
                  <a:pos x="2" y="0"/>
                </a:cxn>
                <a:cxn ang="0">
                  <a:pos x="1" y="1"/>
                </a:cxn>
              </a:cxnLst>
              <a:rect l="0" t="0" r="r" b="b"/>
              <a:pathLst>
                <a:path w="3" h="4">
                  <a:moveTo>
                    <a:pt x="1" y="1"/>
                  </a:moveTo>
                  <a:lnTo>
                    <a:pt x="1" y="1"/>
                  </a:lnTo>
                  <a:lnTo>
                    <a:pt x="1" y="1"/>
                  </a:lnTo>
                  <a:lnTo>
                    <a:pt x="1" y="1"/>
                  </a:lnTo>
                  <a:lnTo>
                    <a:pt x="0" y="3"/>
                  </a:lnTo>
                  <a:lnTo>
                    <a:pt x="0" y="3"/>
                  </a:lnTo>
                  <a:lnTo>
                    <a:pt x="0" y="4"/>
                  </a:lnTo>
                  <a:lnTo>
                    <a:pt x="0" y="4"/>
                  </a:lnTo>
                  <a:lnTo>
                    <a:pt x="1" y="3"/>
                  </a:lnTo>
                  <a:lnTo>
                    <a:pt x="1" y="3"/>
                  </a:lnTo>
                  <a:lnTo>
                    <a:pt x="2" y="3"/>
                  </a:lnTo>
                  <a:lnTo>
                    <a:pt x="2" y="1"/>
                  </a:lnTo>
                  <a:lnTo>
                    <a:pt x="3" y="1"/>
                  </a:lnTo>
                  <a:lnTo>
                    <a:pt x="3" y="1"/>
                  </a:lnTo>
                  <a:lnTo>
                    <a:pt x="2" y="0"/>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0" name="Freeform 440"/>
            <p:cNvSpPr>
              <a:spLocks/>
            </p:cNvSpPr>
            <p:nvPr/>
          </p:nvSpPr>
          <p:spPr bwMode="auto">
            <a:xfrm>
              <a:off x="8351493" y="2656006"/>
              <a:ext cx="10220" cy="8712"/>
            </a:xfrm>
            <a:custGeom>
              <a:avLst/>
              <a:gdLst/>
              <a:ahLst/>
              <a:cxnLst>
                <a:cxn ang="0">
                  <a:pos x="3" y="0"/>
                </a:cxn>
                <a:cxn ang="0">
                  <a:pos x="3" y="0"/>
                </a:cxn>
                <a:cxn ang="0">
                  <a:pos x="2" y="1"/>
                </a:cxn>
                <a:cxn ang="0">
                  <a:pos x="1" y="2"/>
                </a:cxn>
                <a:cxn ang="0">
                  <a:pos x="0" y="3"/>
                </a:cxn>
                <a:cxn ang="0">
                  <a:pos x="1" y="3"/>
                </a:cxn>
                <a:cxn ang="0">
                  <a:pos x="3" y="1"/>
                </a:cxn>
                <a:cxn ang="0">
                  <a:pos x="3" y="0"/>
                </a:cxn>
              </a:cxnLst>
              <a:rect l="0" t="0" r="r" b="b"/>
              <a:pathLst>
                <a:path w="3" h="3">
                  <a:moveTo>
                    <a:pt x="3" y="0"/>
                  </a:moveTo>
                  <a:lnTo>
                    <a:pt x="3" y="0"/>
                  </a:lnTo>
                  <a:lnTo>
                    <a:pt x="2" y="1"/>
                  </a:lnTo>
                  <a:lnTo>
                    <a:pt x="1" y="2"/>
                  </a:lnTo>
                  <a:lnTo>
                    <a:pt x="0" y="3"/>
                  </a:lnTo>
                  <a:lnTo>
                    <a:pt x="1" y="3"/>
                  </a:lnTo>
                  <a:lnTo>
                    <a:pt x="3" y="1"/>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1" name="Freeform 441"/>
            <p:cNvSpPr>
              <a:spLocks/>
            </p:cNvSpPr>
            <p:nvPr/>
          </p:nvSpPr>
          <p:spPr bwMode="auto">
            <a:xfrm>
              <a:off x="2331989" y="2409170"/>
              <a:ext cx="3407" cy="2904"/>
            </a:xfrm>
            <a:custGeom>
              <a:avLst/>
              <a:gdLst/>
              <a:ahLst/>
              <a:cxnLst>
                <a:cxn ang="0">
                  <a:pos x="0" y="1"/>
                </a:cxn>
                <a:cxn ang="0">
                  <a:pos x="1" y="1"/>
                </a:cxn>
                <a:cxn ang="0">
                  <a:pos x="1" y="0"/>
                </a:cxn>
                <a:cxn ang="0">
                  <a:pos x="0" y="1"/>
                </a:cxn>
              </a:cxnLst>
              <a:rect l="0" t="0" r="r" b="b"/>
              <a:pathLst>
                <a:path w="1" h="1">
                  <a:moveTo>
                    <a:pt x="0" y="1"/>
                  </a:moveTo>
                  <a:lnTo>
                    <a:pt x="1" y="1"/>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2" name="Freeform 442"/>
            <p:cNvSpPr>
              <a:spLocks/>
            </p:cNvSpPr>
            <p:nvPr/>
          </p:nvSpPr>
          <p:spPr bwMode="auto">
            <a:xfrm>
              <a:off x="2199131" y="2536944"/>
              <a:ext cx="10220" cy="8712"/>
            </a:xfrm>
            <a:custGeom>
              <a:avLst/>
              <a:gdLst/>
              <a:ahLst/>
              <a:cxnLst>
                <a:cxn ang="0">
                  <a:pos x="2" y="1"/>
                </a:cxn>
                <a:cxn ang="0">
                  <a:pos x="2" y="1"/>
                </a:cxn>
                <a:cxn ang="0">
                  <a:pos x="2" y="1"/>
                </a:cxn>
                <a:cxn ang="0">
                  <a:pos x="2" y="1"/>
                </a:cxn>
                <a:cxn ang="0">
                  <a:pos x="2" y="0"/>
                </a:cxn>
                <a:cxn ang="0">
                  <a:pos x="1" y="1"/>
                </a:cxn>
                <a:cxn ang="0">
                  <a:pos x="1" y="1"/>
                </a:cxn>
                <a:cxn ang="0">
                  <a:pos x="1" y="1"/>
                </a:cxn>
                <a:cxn ang="0">
                  <a:pos x="0" y="2"/>
                </a:cxn>
                <a:cxn ang="0">
                  <a:pos x="0" y="3"/>
                </a:cxn>
                <a:cxn ang="0">
                  <a:pos x="1" y="3"/>
                </a:cxn>
                <a:cxn ang="0">
                  <a:pos x="1" y="3"/>
                </a:cxn>
                <a:cxn ang="0">
                  <a:pos x="1" y="3"/>
                </a:cxn>
                <a:cxn ang="0">
                  <a:pos x="2" y="3"/>
                </a:cxn>
                <a:cxn ang="0">
                  <a:pos x="3" y="2"/>
                </a:cxn>
                <a:cxn ang="0">
                  <a:pos x="3" y="1"/>
                </a:cxn>
                <a:cxn ang="0">
                  <a:pos x="2" y="1"/>
                </a:cxn>
              </a:cxnLst>
              <a:rect l="0" t="0" r="r" b="b"/>
              <a:pathLst>
                <a:path w="3" h="3">
                  <a:moveTo>
                    <a:pt x="2" y="1"/>
                  </a:moveTo>
                  <a:lnTo>
                    <a:pt x="2" y="1"/>
                  </a:lnTo>
                  <a:lnTo>
                    <a:pt x="2" y="1"/>
                  </a:lnTo>
                  <a:lnTo>
                    <a:pt x="2" y="1"/>
                  </a:lnTo>
                  <a:lnTo>
                    <a:pt x="2" y="0"/>
                  </a:lnTo>
                  <a:lnTo>
                    <a:pt x="1" y="1"/>
                  </a:lnTo>
                  <a:lnTo>
                    <a:pt x="1" y="1"/>
                  </a:lnTo>
                  <a:lnTo>
                    <a:pt x="1" y="1"/>
                  </a:lnTo>
                  <a:lnTo>
                    <a:pt x="0" y="2"/>
                  </a:lnTo>
                  <a:lnTo>
                    <a:pt x="0" y="3"/>
                  </a:lnTo>
                  <a:lnTo>
                    <a:pt x="1" y="3"/>
                  </a:lnTo>
                  <a:lnTo>
                    <a:pt x="1" y="3"/>
                  </a:lnTo>
                  <a:lnTo>
                    <a:pt x="1" y="3"/>
                  </a:lnTo>
                  <a:lnTo>
                    <a:pt x="2" y="3"/>
                  </a:lnTo>
                  <a:lnTo>
                    <a:pt x="3" y="2"/>
                  </a:lnTo>
                  <a:lnTo>
                    <a:pt x="3"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3" name="Freeform 443"/>
            <p:cNvSpPr>
              <a:spLocks/>
            </p:cNvSpPr>
            <p:nvPr/>
          </p:nvSpPr>
          <p:spPr bwMode="auto">
            <a:xfrm>
              <a:off x="2321769" y="2391746"/>
              <a:ext cx="3407" cy="2904"/>
            </a:xfrm>
            <a:custGeom>
              <a:avLst/>
              <a:gdLst/>
              <a:ahLst/>
              <a:cxnLst>
                <a:cxn ang="0">
                  <a:pos x="0" y="0"/>
                </a:cxn>
                <a:cxn ang="0">
                  <a:pos x="0" y="0"/>
                </a:cxn>
                <a:cxn ang="0">
                  <a:pos x="0" y="0"/>
                </a:cxn>
                <a:cxn ang="0">
                  <a:pos x="0" y="1"/>
                </a:cxn>
                <a:cxn ang="0">
                  <a:pos x="1" y="1"/>
                </a:cxn>
                <a:cxn ang="0">
                  <a:pos x="0" y="0"/>
                </a:cxn>
                <a:cxn ang="0">
                  <a:pos x="0" y="0"/>
                </a:cxn>
              </a:cxnLst>
              <a:rect l="0" t="0" r="r" b="b"/>
              <a:pathLst>
                <a:path w="1" h="1">
                  <a:moveTo>
                    <a:pt x="0" y="0"/>
                  </a:moveTo>
                  <a:lnTo>
                    <a:pt x="0" y="0"/>
                  </a:lnTo>
                  <a:lnTo>
                    <a:pt x="0" y="0"/>
                  </a:lnTo>
                  <a:lnTo>
                    <a:pt x="0" y="1"/>
                  </a:lnTo>
                  <a:lnTo>
                    <a:pt x="1"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4" name="Freeform 444"/>
            <p:cNvSpPr>
              <a:spLocks/>
            </p:cNvSpPr>
            <p:nvPr/>
          </p:nvSpPr>
          <p:spPr bwMode="auto">
            <a:xfrm>
              <a:off x="2280890" y="2525328"/>
              <a:ext cx="3407" cy="2904"/>
            </a:xfrm>
            <a:custGeom>
              <a:avLst/>
              <a:gdLst/>
              <a:ahLst/>
              <a:cxnLst>
                <a:cxn ang="0">
                  <a:pos x="0" y="1"/>
                </a:cxn>
                <a:cxn ang="0">
                  <a:pos x="0" y="0"/>
                </a:cxn>
                <a:cxn ang="0">
                  <a:pos x="0" y="1"/>
                </a:cxn>
                <a:cxn ang="0">
                  <a:pos x="0" y="1"/>
                </a:cxn>
                <a:cxn ang="0">
                  <a:pos x="0" y="1"/>
                </a:cxn>
                <a:cxn ang="0">
                  <a:pos x="1" y="1"/>
                </a:cxn>
                <a:cxn ang="0">
                  <a:pos x="1" y="1"/>
                </a:cxn>
                <a:cxn ang="0">
                  <a:pos x="0" y="1"/>
                </a:cxn>
              </a:cxnLst>
              <a:rect l="0" t="0" r="r" b="b"/>
              <a:pathLst>
                <a:path w="1" h="1">
                  <a:moveTo>
                    <a:pt x="0" y="1"/>
                  </a:moveTo>
                  <a:lnTo>
                    <a:pt x="0" y="0"/>
                  </a:lnTo>
                  <a:lnTo>
                    <a:pt x="0" y="1"/>
                  </a:lnTo>
                  <a:lnTo>
                    <a:pt x="0" y="1"/>
                  </a:lnTo>
                  <a:lnTo>
                    <a:pt x="0" y="1"/>
                  </a:lnTo>
                  <a:lnTo>
                    <a:pt x="1" y="1"/>
                  </a:lnTo>
                  <a:lnTo>
                    <a:pt x="1"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5" name="Freeform 445"/>
            <p:cNvSpPr>
              <a:spLocks/>
            </p:cNvSpPr>
            <p:nvPr/>
          </p:nvSpPr>
          <p:spPr bwMode="auto">
            <a:xfrm>
              <a:off x="2130998" y="2536944"/>
              <a:ext cx="3407" cy="2904"/>
            </a:xfrm>
            <a:custGeom>
              <a:avLst/>
              <a:gdLst/>
              <a:ahLst/>
              <a:cxnLst>
                <a:cxn ang="0">
                  <a:pos x="0" y="0"/>
                </a:cxn>
                <a:cxn ang="0">
                  <a:pos x="0" y="1"/>
                </a:cxn>
                <a:cxn ang="0">
                  <a:pos x="0" y="1"/>
                </a:cxn>
                <a:cxn ang="0">
                  <a:pos x="1" y="1"/>
                </a:cxn>
                <a:cxn ang="0">
                  <a:pos x="1" y="1"/>
                </a:cxn>
                <a:cxn ang="0">
                  <a:pos x="1" y="0"/>
                </a:cxn>
                <a:cxn ang="0">
                  <a:pos x="0" y="0"/>
                </a:cxn>
              </a:cxnLst>
              <a:rect l="0" t="0" r="r" b="b"/>
              <a:pathLst>
                <a:path w="1" h="1">
                  <a:moveTo>
                    <a:pt x="0" y="0"/>
                  </a:moveTo>
                  <a:lnTo>
                    <a:pt x="0" y="1"/>
                  </a:lnTo>
                  <a:lnTo>
                    <a:pt x="0" y="1"/>
                  </a:lnTo>
                  <a:lnTo>
                    <a:pt x="1" y="1"/>
                  </a:lnTo>
                  <a:lnTo>
                    <a:pt x="1"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6" name="Freeform 446"/>
            <p:cNvSpPr>
              <a:spLocks/>
            </p:cNvSpPr>
            <p:nvPr/>
          </p:nvSpPr>
          <p:spPr bwMode="auto">
            <a:xfrm>
              <a:off x="2090119" y="2531136"/>
              <a:ext cx="6813" cy="8712"/>
            </a:xfrm>
            <a:custGeom>
              <a:avLst/>
              <a:gdLst/>
              <a:ahLst/>
              <a:cxnLst>
                <a:cxn ang="0">
                  <a:pos x="2" y="0"/>
                </a:cxn>
                <a:cxn ang="0">
                  <a:pos x="1" y="1"/>
                </a:cxn>
                <a:cxn ang="0">
                  <a:pos x="1" y="2"/>
                </a:cxn>
                <a:cxn ang="0">
                  <a:pos x="0" y="3"/>
                </a:cxn>
                <a:cxn ang="0">
                  <a:pos x="0" y="3"/>
                </a:cxn>
                <a:cxn ang="0">
                  <a:pos x="1" y="3"/>
                </a:cxn>
                <a:cxn ang="0">
                  <a:pos x="1" y="3"/>
                </a:cxn>
                <a:cxn ang="0">
                  <a:pos x="1" y="2"/>
                </a:cxn>
                <a:cxn ang="0">
                  <a:pos x="2" y="1"/>
                </a:cxn>
                <a:cxn ang="0">
                  <a:pos x="2" y="0"/>
                </a:cxn>
              </a:cxnLst>
              <a:rect l="0" t="0" r="r" b="b"/>
              <a:pathLst>
                <a:path w="2" h="3">
                  <a:moveTo>
                    <a:pt x="2" y="0"/>
                  </a:moveTo>
                  <a:lnTo>
                    <a:pt x="1" y="1"/>
                  </a:lnTo>
                  <a:lnTo>
                    <a:pt x="1" y="2"/>
                  </a:lnTo>
                  <a:lnTo>
                    <a:pt x="0" y="3"/>
                  </a:lnTo>
                  <a:lnTo>
                    <a:pt x="0" y="3"/>
                  </a:lnTo>
                  <a:lnTo>
                    <a:pt x="1" y="3"/>
                  </a:lnTo>
                  <a:lnTo>
                    <a:pt x="1" y="3"/>
                  </a:lnTo>
                  <a:lnTo>
                    <a:pt x="1" y="2"/>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7" name="Freeform 447"/>
            <p:cNvSpPr>
              <a:spLocks/>
            </p:cNvSpPr>
            <p:nvPr/>
          </p:nvSpPr>
          <p:spPr bwMode="auto">
            <a:xfrm>
              <a:off x="2185504" y="2539848"/>
              <a:ext cx="10220" cy="5808"/>
            </a:xfrm>
            <a:custGeom>
              <a:avLst/>
              <a:gdLst/>
              <a:ahLst/>
              <a:cxnLst>
                <a:cxn ang="0">
                  <a:pos x="2" y="1"/>
                </a:cxn>
                <a:cxn ang="0">
                  <a:pos x="0" y="1"/>
                </a:cxn>
                <a:cxn ang="0">
                  <a:pos x="0" y="2"/>
                </a:cxn>
                <a:cxn ang="0">
                  <a:pos x="2" y="1"/>
                </a:cxn>
                <a:cxn ang="0">
                  <a:pos x="3" y="0"/>
                </a:cxn>
                <a:cxn ang="0">
                  <a:pos x="3" y="0"/>
                </a:cxn>
                <a:cxn ang="0">
                  <a:pos x="2" y="0"/>
                </a:cxn>
                <a:cxn ang="0">
                  <a:pos x="2" y="1"/>
                </a:cxn>
              </a:cxnLst>
              <a:rect l="0" t="0" r="r" b="b"/>
              <a:pathLst>
                <a:path w="3" h="2">
                  <a:moveTo>
                    <a:pt x="2" y="1"/>
                  </a:moveTo>
                  <a:lnTo>
                    <a:pt x="0" y="1"/>
                  </a:lnTo>
                  <a:lnTo>
                    <a:pt x="0" y="2"/>
                  </a:lnTo>
                  <a:lnTo>
                    <a:pt x="2" y="1"/>
                  </a:lnTo>
                  <a:lnTo>
                    <a:pt x="3" y="0"/>
                  </a:lnTo>
                  <a:lnTo>
                    <a:pt x="3" y="0"/>
                  </a:lnTo>
                  <a:lnTo>
                    <a:pt x="2" y="0"/>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8" name="Freeform 448"/>
            <p:cNvSpPr>
              <a:spLocks/>
            </p:cNvSpPr>
            <p:nvPr/>
          </p:nvSpPr>
          <p:spPr bwMode="auto">
            <a:xfrm>
              <a:off x="2117372" y="2545656"/>
              <a:ext cx="13626" cy="5808"/>
            </a:xfrm>
            <a:custGeom>
              <a:avLst/>
              <a:gdLst/>
              <a:ahLst/>
              <a:cxnLst>
                <a:cxn ang="0">
                  <a:pos x="2" y="1"/>
                </a:cxn>
                <a:cxn ang="0">
                  <a:pos x="0" y="0"/>
                </a:cxn>
                <a:cxn ang="0">
                  <a:pos x="0" y="0"/>
                </a:cxn>
                <a:cxn ang="0">
                  <a:pos x="0" y="0"/>
                </a:cxn>
                <a:cxn ang="0">
                  <a:pos x="0" y="0"/>
                </a:cxn>
                <a:cxn ang="0">
                  <a:pos x="2" y="2"/>
                </a:cxn>
                <a:cxn ang="0">
                  <a:pos x="3" y="2"/>
                </a:cxn>
                <a:cxn ang="0">
                  <a:pos x="4" y="2"/>
                </a:cxn>
                <a:cxn ang="0">
                  <a:pos x="4" y="2"/>
                </a:cxn>
                <a:cxn ang="0">
                  <a:pos x="2" y="1"/>
                </a:cxn>
              </a:cxnLst>
              <a:rect l="0" t="0" r="r" b="b"/>
              <a:pathLst>
                <a:path w="4" h="2">
                  <a:moveTo>
                    <a:pt x="2" y="1"/>
                  </a:moveTo>
                  <a:lnTo>
                    <a:pt x="0" y="0"/>
                  </a:lnTo>
                  <a:lnTo>
                    <a:pt x="0" y="0"/>
                  </a:lnTo>
                  <a:lnTo>
                    <a:pt x="0" y="0"/>
                  </a:lnTo>
                  <a:lnTo>
                    <a:pt x="0" y="0"/>
                  </a:lnTo>
                  <a:lnTo>
                    <a:pt x="2" y="2"/>
                  </a:lnTo>
                  <a:lnTo>
                    <a:pt x="3" y="2"/>
                  </a:lnTo>
                  <a:lnTo>
                    <a:pt x="4" y="2"/>
                  </a:lnTo>
                  <a:lnTo>
                    <a:pt x="4" y="2"/>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9" name="Freeform 449"/>
            <p:cNvSpPr>
              <a:spLocks/>
            </p:cNvSpPr>
            <p:nvPr/>
          </p:nvSpPr>
          <p:spPr bwMode="auto">
            <a:xfrm>
              <a:off x="2171878" y="2539848"/>
              <a:ext cx="13626" cy="5808"/>
            </a:xfrm>
            <a:custGeom>
              <a:avLst/>
              <a:gdLst/>
              <a:ahLst/>
              <a:cxnLst>
                <a:cxn ang="0">
                  <a:pos x="2" y="0"/>
                </a:cxn>
                <a:cxn ang="0">
                  <a:pos x="2" y="0"/>
                </a:cxn>
                <a:cxn ang="0">
                  <a:pos x="0" y="0"/>
                </a:cxn>
                <a:cxn ang="0">
                  <a:pos x="0" y="0"/>
                </a:cxn>
                <a:cxn ang="0">
                  <a:pos x="0" y="0"/>
                </a:cxn>
                <a:cxn ang="0">
                  <a:pos x="1" y="0"/>
                </a:cxn>
                <a:cxn ang="0">
                  <a:pos x="1" y="0"/>
                </a:cxn>
                <a:cxn ang="0">
                  <a:pos x="2" y="1"/>
                </a:cxn>
                <a:cxn ang="0">
                  <a:pos x="2" y="2"/>
                </a:cxn>
                <a:cxn ang="0">
                  <a:pos x="3" y="2"/>
                </a:cxn>
                <a:cxn ang="0">
                  <a:pos x="3" y="2"/>
                </a:cxn>
                <a:cxn ang="0">
                  <a:pos x="3" y="1"/>
                </a:cxn>
                <a:cxn ang="0">
                  <a:pos x="3" y="0"/>
                </a:cxn>
                <a:cxn ang="0">
                  <a:pos x="4" y="0"/>
                </a:cxn>
                <a:cxn ang="0">
                  <a:pos x="3" y="0"/>
                </a:cxn>
                <a:cxn ang="0">
                  <a:pos x="2" y="0"/>
                </a:cxn>
              </a:cxnLst>
              <a:rect l="0" t="0" r="r" b="b"/>
              <a:pathLst>
                <a:path w="4" h="2">
                  <a:moveTo>
                    <a:pt x="2" y="0"/>
                  </a:moveTo>
                  <a:lnTo>
                    <a:pt x="2" y="0"/>
                  </a:lnTo>
                  <a:lnTo>
                    <a:pt x="0" y="0"/>
                  </a:lnTo>
                  <a:lnTo>
                    <a:pt x="0" y="0"/>
                  </a:lnTo>
                  <a:lnTo>
                    <a:pt x="0" y="0"/>
                  </a:lnTo>
                  <a:lnTo>
                    <a:pt x="1" y="0"/>
                  </a:lnTo>
                  <a:lnTo>
                    <a:pt x="1" y="0"/>
                  </a:lnTo>
                  <a:lnTo>
                    <a:pt x="2" y="1"/>
                  </a:lnTo>
                  <a:lnTo>
                    <a:pt x="2" y="2"/>
                  </a:lnTo>
                  <a:lnTo>
                    <a:pt x="3" y="2"/>
                  </a:lnTo>
                  <a:lnTo>
                    <a:pt x="3" y="2"/>
                  </a:lnTo>
                  <a:lnTo>
                    <a:pt x="3" y="1"/>
                  </a:lnTo>
                  <a:lnTo>
                    <a:pt x="3" y="0"/>
                  </a:lnTo>
                  <a:lnTo>
                    <a:pt x="4" y="0"/>
                  </a:lnTo>
                  <a:lnTo>
                    <a:pt x="3"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0" name="Freeform 450"/>
            <p:cNvSpPr>
              <a:spLocks/>
            </p:cNvSpPr>
            <p:nvPr/>
          </p:nvSpPr>
          <p:spPr bwMode="auto">
            <a:xfrm>
              <a:off x="2335396" y="2412074"/>
              <a:ext cx="3407" cy="2904"/>
            </a:xfrm>
            <a:custGeom>
              <a:avLst/>
              <a:gdLst/>
              <a:ahLst/>
              <a:cxnLst>
                <a:cxn ang="0">
                  <a:pos x="0" y="0"/>
                </a:cxn>
                <a:cxn ang="0">
                  <a:pos x="0" y="0"/>
                </a:cxn>
                <a:cxn ang="0">
                  <a:pos x="1" y="0"/>
                </a:cxn>
                <a:cxn ang="0">
                  <a:pos x="1" y="0"/>
                </a:cxn>
                <a:cxn ang="0">
                  <a:pos x="0" y="0"/>
                </a:cxn>
                <a:cxn ang="0">
                  <a:pos x="0" y="0"/>
                </a:cxn>
              </a:cxnLst>
              <a:rect l="0" t="0" r="r" b="b"/>
              <a:pathLst>
                <a:path w="1">
                  <a:moveTo>
                    <a:pt x="0" y="0"/>
                  </a:moveTo>
                  <a:lnTo>
                    <a:pt x="0" y="0"/>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1" name="Freeform 451"/>
            <p:cNvSpPr>
              <a:spLocks/>
            </p:cNvSpPr>
            <p:nvPr/>
          </p:nvSpPr>
          <p:spPr bwMode="auto">
            <a:xfrm>
              <a:off x="2403528" y="2475961"/>
              <a:ext cx="3407" cy="5808"/>
            </a:xfrm>
            <a:custGeom>
              <a:avLst/>
              <a:gdLst/>
              <a:ahLst/>
              <a:cxnLst>
                <a:cxn ang="0">
                  <a:pos x="0" y="0"/>
                </a:cxn>
                <a:cxn ang="0">
                  <a:pos x="0" y="0"/>
                </a:cxn>
                <a:cxn ang="0">
                  <a:pos x="0" y="0"/>
                </a:cxn>
                <a:cxn ang="0">
                  <a:pos x="0" y="1"/>
                </a:cxn>
                <a:cxn ang="0">
                  <a:pos x="0" y="2"/>
                </a:cxn>
                <a:cxn ang="0">
                  <a:pos x="1" y="2"/>
                </a:cxn>
                <a:cxn ang="0">
                  <a:pos x="1" y="1"/>
                </a:cxn>
                <a:cxn ang="0">
                  <a:pos x="1" y="0"/>
                </a:cxn>
                <a:cxn ang="0">
                  <a:pos x="0" y="0"/>
                </a:cxn>
              </a:cxnLst>
              <a:rect l="0" t="0" r="r" b="b"/>
              <a:pathLst>
                <a:path w="1" h="2">
                  <a:moveTo>
                    <a:pt x="0" y="0"/>
                  </a:moveTo>
                  <a:lnTo>
                    <a:pt x="0" y="0"/>
                  </a:lnTo>
                  <a:lnTo>
                    <a:pt x="0" y="0"/>
                  </a:lnTo>
                  <a:lnTo>
                    <a:pt x="0" y="1"/>
                  </a:lnTo>
                  <a:lnTo>
                    <a:pt x="0" y="2"/>
                  </a:lnTo>
                  <a:lnTo>
                    <a:pt x="1" y="2"/>
                  </a:lnTo>
                  <a:lnTo>
                    <a:pt x="1"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2" name="Freeform 452"/>
            <p:cNvSpPr>
              <a:spLocks/>
            </p:cNvSpPr>
            <p:nvPr/>
          </p:nvSpPr>
          <p:spPr bwMode="auto">
            <a:xfrm>
              <a:off x="2342209" y="2496289"/>
              <a:ext cx="23846" cy="20328"/>
            </a:xfrm>
            <a:custGeom>
              <a:avLst/>
              <a:gdLst/>
              <a:ahLst/>
              <a:cxnLst>
                <a:cxn ang="0">
                  <a:pos x="7" y="0"/>
                </a:cxn>
                <a:cxn ang="0">
                  <a:pos x="5" y="0"/>
                </a:cxn>
                <a:cxn ang="0">
                  <a:pos x="5" y="2"/>
                </a:cxn>
                <a:cxn ang="0">
                  <a:pos x="4" y="2"/>
                </a:cxn>
                <a:cxn ang="0">
                  <a:pos x="3" y="2"/>
                </a:cxn>
                <a:cxn ang="0">
                  <a:pos x="1" y="5"/>
                </a:cxn>
                <a:cxn ang="0">
                  <a:pos x="0" y="6"/>
                </a:cxn>
                <a:cxn ang="0">
                  <a:pos x="0" y="7"/>
                </a:cxn>
                <a:cxn ang="0">
                  <a:pos x="1" y="7"/>
                </a:cxn>
                <a:cxn ang="0">
                  <a:pos x="1" y="7"/>
                </a:cxn>
                <a:cxn ang="0">
                  <a:pos x="2" y="6"/>
                </a:cxn>
                <a:cxn ang="0">
                  <a:pos x="6" y="3"/>
                </a:cxn>
                <a:cxn ang="0">
                  <a:pos x="7" y="1"/>
                </a:cxn>
                <a:cxn ang="0">
                  <a:pos x="7" y="0"/>
                </a:cxn>
                <a:cxn ang="0">
                  <a:pos x="7" y="0"/>
                </a:cxn>
                <a:cxn ang="0">
                  <a:pos x="7" y="0"/>
                </a:cxn>
              </a:cxnLst>
              <a:rect l="0" t="0" r="r" b="b"/>
              <a:pathLst>
                <a:path w="7" h="7">
                  <a:moveTo>
                    <a:pt x="7" y="0"/>
                  </a:moveTo>
                  <a:lnTo>
                    <a:pt x="5" y="0"/>
                  </a:lnTo>
                  <a:lnTo>
                    <a:pt x="5" y="2"/>
                  </a:lnTo>
                  <a:lnTo>
                    <a:pt x="4" y="2"/>
                  </a:lnTo>
                  <a:lnTo>
                    <a:pt x="3" y="2"/>
                  </a:lnTo>
                  <a:lnTo>
                    <a:pt x="1" y="5"/>
                  </a:lnTo>
                  <a:lnTo>
                    <a:pt x="0" y="6"/>
                  </a:lnTo>
                  <a:lnTo>
                    <a:pt x="0" y="7"/>
                  </a:lnTo>
                  <a:lnTo>
                    <a:pt x="1" y="7"/>
                  </a:lnTo>
                  <a:lnTo>
                    <a:pt x="1" y="7"/>
                  </a:lnTo>
                  <a:lnTo>
                    <a:pt x="2" y="6"/>
                  </a:lnTo>
                  <a:lnTo>
                    <a:pt x="6" y="3"/>
                  </a:lnTo>
                  <a:lnTo>
                    <a:pt x="7" y="1"/>
                  </a:lnTo>
                  <a:lnTo>
                    <a:pt x="7" y="0"/>
                  </a:lnTo>
                  <a:lnTo>
                    <a:pt x="7" y="0"/>
                  </a:lnTo>
                  <a:lnTo>
                    <a:pt x="7"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3" name="Freeform 453"/>
            <p:cNvSpPr>
              <a:spLocks/>
            </p:cNvSpPr>
            <p:nvPr/>
          </p:nvSpPr>
          <p:spPr bwMode="auto">
            <a:xfrm>
              <a:off x="1998140" y="2510808"/>
              <a:ext cx="17033" cy="5808"/>
            </a:xfrm>
            <a:custGeom>
              <a:avLst/>
              <a:gdLst/>
              <a:ahLst/>
              <a:cxnLst>
                <a:cxn ang="0">
                  <a:pos x="4" y="1"/>
                </a:cxn>
                <a:cxn ang="0">
                  <a:pos x="4" y="0"/>
                </a:cxn>
                <a:cxn ang="0">
                  <a:pos x="3" y="0"/>
                </a:cxn>
                <a:cxn ang="0">
                  <a:pos x="3" y="0"/>
                </a:cxn>
                <a:cxn ang="0">
                  <a:pos x="1" y="0"/>
                </a:cxn>
                <a:cxn ang="0">
                  <a:pos x="1" y="0"/>
                </a:cxn>
                <a:cxn ang="0">
                  <a:pos x="0" y="1"/>
                </a:cxn>
                <a:cxn ang="0">
                  <a:pos x="0" y="1"/>
                </a:cxn>
                <a:cxn ang="0">
                  <a:pos x="0" y="1"/>
                </a:cxn>
                <a:cxn ang="0">
                  <a:pos x="2" y="1"/>
                </a:cxn>
                <a:cxn ang="0">
                  <a:pos x="2" y="1"/>
                </a:cxn>
                <a:cxn ang="0">
                  <a:pos x="2" y="2"/>
                </a:cxn>
                <a:cxn ang="0">
                  <a:pos x="3" y="2"/>
                </a:cxn>
                <a:cxn ang="0">
                  <a:pos x="3" y="2"/>
                </a:cxn>
                <a:cxn ang="0">
                  <a:pos x="3" y="2"/>
                </a:cxn>
                <a:cxn ang="0">
                  <a:pos x="4" y="2"/>
                </a:cxn>
                <a:cxn ang="0">
                  <a:pos x="5" y="1"/>
                </a:cxn>
                <a:cxn ang="0">
                  <a:pos x="4" y="1"/>
                </a:cxn>
                <a:cxn ang="0">
                  <a:pos x="4" y="1"/>
                </a:cxn>
              </a:cxnLst>
              <a:rect l="0" t="0" r="r" b="b"/>
              <a:pathLst>
                <a:path w="5" h="2">
                  <a:moveTo>
                    <a:pt x="4" y="1"/>
                  </a:moveTo>
                  <a:lnTo>
                    <a:pt x="4" y="0"/>
                  </a:lnTo>
                  <a:lnTo>
                    <a:pt x="3" y="0"/>
                  </a:lnTo>
                  <a:lnTo>
                    <a:pt x="3" y="0"/>
                  </a:lnTo>
                  <a:lnTo>
                    <a:pt x="1" y="0"/>
                  </a:lnTo>
                  <a:lnTo>
                    <a:pt x="1" y="0"/>
                  </a:lnTo>
                  <a:lnTo>
                    <a:pt x="0" y="1"/>
                  </a:lnTo>
                  <a:lnTo>
                    <a:pt x="0" y="1"/>
                  </a:lnTo>
                  <a:lnTo>
                    <a:pt x="0" y="1"/>
                  </a:lnTo>
                  <a:lnTo>
                    <a:pt x="2" y="1"/>
                  </a:lnTo>
                  <a:lnTo>
                    <a:pt x="2" y="1"/>
                  </a:lnTo>
                  <a:lnTo>
                    <a:pt x="2" y="2"/>
                  </a:lnTo>
                  <a:lnTo>
                    <a:pt x="3" y="2"/>
                  </a:lnTo>
                  <a:lnTo>
                    <a:pt x="3" y="2"/>
                  </a:lnTo>
                  <a:lnTo>
                    <a:pt x="3" y="2"/>
                  </a:lnTo>
                  <a:lnTo>
                    <a:pt x="4" y="2"/>
                  </a:lnTo>
                  <a:lnTo>
                    <a:pt x="5" y="1"/>
                  </a:lnTo>
                  <a:lnTo>
                    <a:pt x="4" y="1"/>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4" name="Freeform 454"/>
            <p:cNvSpPr>
              <a:spLocks/>
            </p:cNvSpPr>
            <p:nvPr/>
          </p:nvSpPr>
          <p:spPr bwMode="auto">
            <a:xfrm>
              <a:off x="2369462" y="2484673"/>
              <a:ext cx="27253" cy="17424"/>
            </a:xfrm>
            <a:custGeom>
              <a:avLst/>
              <a:gdLst/>
              <a:ahLst/>
              <a:cxnLst>
                <a:cxn ang="0">
                  <a:pos x="7" y="0"/>
                </a:cxn>
                <a:cxn ang="0">
                  <a:pos x="6" y="0"/>
                </a:cxn>
                <a:cxn ang="0">
                  <a:pos x="6" y="0"/>
                </a:cxn>
                <a:cxn ang="0">
                  <a:pos x="6" y="0"/>
                </a:cxn>
                <a:cxn ang="0">
                  <a:pos x="5" y="0"/>
                </a:cxn>
                <a:cxn ang="0">
                  <a:pos x="4" y="0"/>
                </a:cxn>
                <a:cxn ang="0">
                  <a:pos x="4" y="0"/>
                </a:cxn>
                <a:cxn ang="0">
                  <a:pos x="4" y="2"/>
                </a:cxn>
                <a:cxn ang="0">
                  <a:pos x="5" y="2"/>
                </a:cxn>
                <a:cxn ang="0">
                  <a:pos x="6" y="2"/>
                </a:cxn>
                <a:cxn ang="0">
                  <a:pos x="5" y="3"/>
                </a:cxn>
                <a:cxn ang="0">
                  <a:pos x="4" y="2"/>
                </a:cxn>
                <a:cxn ang="0">
                  <a:pos x="4" y="3"/>
                </a:cxn>
                <a:cxn ang="0">
                  <a:pos x="3" y="4"/>
                </a:cxn>
                <a:cxn ang="0">
                  <a:pos x="3" y="4"/>
                </a:cxn>
                <a:cxn ang="0">
                  <a:pos x="0" y="5"/>
                </a:cxn>
                <a:cxn ang="0">
                  <a:pos x="0" y="5"/>
                </a:cxn>
                <a:cxn ang="0">
                  <a:pos x="1" y="6"/>
                </a:cxn>
                <a:cxn ang="0">
                  <a:pos x="3" y="6"/>
                </a:cxn>
                <a:cxn ang="0">
                  <a:pos x="5" y="4"/>
                </a:cxn>
                <a:cxn ang="0">
                  <a:pos x="6" y="4"/>
                </a:cxn>
                <a:cxn ang="0">
                  <a:pos x="6" y="4"/>
                </a:cxn>
                <a:cxn ang="0">
                  <a:pos x="7" y="3"/>
                </a:cxn>
                <a:cxn ang="0">
                  <a:pos x="8" y="3"/>
                </a:cxn>
                <a:cxn ang="0">
                  <a:pos x="7" y="2"/>
                </a:cxn>
                <a:cxn ang="0">
                  <a:pos x="7" y="2"/>
                </a:cxn>
                <a:cxn ang="0">
                  <a:pos x="7" y="1"/>
                </a:cxn>
                <a:cxn ang="0">
                  <a:pos x="8" y="0"/>
                </a:cxn>
                <a:cxn ang="0">
                  <a:pos x="8" y="0"/>
                </a:cxn>
                <a:cxn ang="0">
                  <a:pos x="8" y="0"/>
                </a:cxn>
                <a:cxn ang="0">
                  <a:pos x="7" y="0"/>
                </a:cxn>
              </a:cxnLst>
              <a:rect l="0" t="0" r="r" b="b"/>
              <a:pathLst>
                <a:path w="8" h="6">
                  <a:moveTo>
                    <a:pt x="7" y="0"/>
                  </a:moveTo>
                  <a:lnTo>
                    <a:pt x="6" y="0"/>
                  </a:lnTo>
                  <a:lnTo>
                    <a:pt x="6" y="0"/>
                  </a:lnTo>
                  <a:lnTo>
                    <a:pt x="6" y="0"/>
                  </a:lnTo>
                  <a:lnTo>
                    <a:pt x="5" y="0"/>
                  </a:lnTo>
                  <a:lnTo>
                    <a:pt x="4" y="0"/>
                  </a:lnTo>
                  <a:lnTo>
                    <a:pt x="4" y="0"/>
                  </a:lnTo>
                  <a:lnTo>
                    <a:pt x="4" y="2"/>
                  </a:lnTo>
                  <a:lnTo>
                    <a:pt x="5" y="2"/>
                  </a:lnTo>
                  <a:lnTo>
                    <a:pt x="6" y="2"/>
                  </a:lnTo>
                  <a:lnTo>
                    <a:pt x="5" y="3"/>
                  </a:lnTo>
                  <a:lnTo>
                    <a:pt x="4" y="2"/>
                  </a:lnTo>
                  <a:lnTo>
                    <a:pt x="4" y="3"/>
                  </a:lnTo>
                  <a:lnTo>
                    <a:pt x="3" y="4"/>
                  </a:lnTo>
                  <a:lnTo>
                    <a:pt x="3" y="4"/>
                  </a:lnTo>
                  <a:lnTo>
                    <a:pt x="0" y="5"/>
                  </a:lnTo>
                  <a:lnTo>
                    <a:pt x="0" y="5"/>
                  </a:lnTo>
                  <a:lnTo>
                    <a:pt x="1" y="6"/>
                  </a:lnTo>
                  <a:lnTo>
                    <a:pt x="3" y="6"/>
                  </a:lnTo>
                  <a:lnTo>
                    <a:pt x="5" y="4"/>
                  </a:lnTo>
                  <a:lnTo>
                    <a:pt x="6" y="4"/>
                  </a:lnTo>
                  <a:lnTo>
                    <a:pt x="6" y="4"/>
                  </a:lnTo>
                  <a:lnTo>
                    <a:pt x="7" y="3"/>
                  </a:lnTo>
                  <a:lnTo>
                    <a:pt x="8" y="3"/>
                  </a:lnTo>
                  <a:lnTo>
                    <a:pt x="7" y="2"/>
                  </a:lnTo>
                  <a:lnTo>
                    <a:pt x="7" y="2"/>
                  </a:lnTo>
                  <a:lnTo>
                    <a:pt x="7" y="1"/>
                  </a:lnTo>
                  <a:lnTo>
                    <a:pt x="8" y="0"/>
                  </a:lnTo>
                  <a:lnTo>
                    <a:pt x="8" y="0"/>
                  </a:lnTo>
                  <a:lnTo>
                    <a:pt x="8" y="0"/>
                  </a:lnTo>
                  <a:lnTo>
                    <a:pt x="7"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5" name="Freeform 455"/>
            <p:cNvSpPr>
              <a:spLocks/>
            </p:cNvSpPr>
            <p:nvPr/>
          </p:nvSpPr>
          <p:spPr bwMode="auto">
            <a:xfrm>
              <a:off x="8416218" y="2571791"/>
              <a:ext cx="20440" cy="14520"/>
            </a:xfrm>
            <a:custGeom>
              <a:avLst/>
              <a:gdLst/>
              <a:ahLst/>
              <a:cxnLst>
                <a:cxn ang="0">
                  <a:pos x="5" y="0"/>
                </a:cxn>
                <a:cxn ang="0">
                  <a:pos x="3" y="3"/>
                </a:cxn>
                <a:cxn ang="0">
                  <a:pos x="2" y="3"/>
                </a:cxn>
                <a:cxn ang="0">
                  <a:pos x="2" y="3"/>
                </a:cxn>
                <a:cxn ang="0">
                  <a:pos x="1" y="3"/>
                </a:cxn>
                <a:cxn ang="0">
                  <a:pos x="0" y="3"/>
                </a:cxn>
                <a:cxn ang="0">
                  <a:pos x="0" y="5"/>
                </a:cxn>
                <a:cxn ang="0">
                  <a:pos x="1" y="5"/>
                </a:cxn>
                <a:cxn ang="0">
                  <a:pos x="3" y="4"/>
                </a:cxn>
                <a:cxn ang="0">
                  <a:pos x="4" y="3"/>
                </a:cxn>
                <a:cxn ang="0">
                  <a:pos x="6" y="1"/>
                </a:cxn>
                <a:cxn ang="0">
                  <a:pos x="6" y="0"/>
                </a:cxn>
                <a:cxn ang="0">
                  <a:pos x="6" y="0"/>
                </a:cxn>
                <a:cxn ang="0">
                  <a:pos x="5" y="0"/>
                </a:cxn>
              </a:cxnLst>
              <a:rect l="0" t="0" r="r" b="b"/>
              <a:pathLst>
                <a:path w="6" h="5">
                  <a:moveTo>
                    <a:pt x="5" y="0"/>
                  </a:moveTo>
                  <a:lnTo>
                    <a:pt x="3" y="3"/>
                  </a:lnTo>
                  <a:lnTo>
                    <a:pt x="2" y="3"/>
                  </a:lnTo>
                  <a:lnTo>
                    <a:pt x="2" y="3"/>
                  </a:lnTo>
                  <a:lnTo>
                    <a:pt x="1" y="3"/>
                  </a:lnTo>
                  <a:lnTo>
                    <a:pt x="0" y="3"/>
                  </a:lnTo>
                  <a:lnTo>
                    <a:pt x="0" y="5"/>
                  </a:lnTo>
                  <a:lnTo>
                    <a:pt x="1" y="5"/>
                  </a:lnTo>
                  <a:lnTo>
                    <a:pt x="3" y="4"/>
                  </a:lnTo>
                  <a:lnTo>
                    <a:pt x="4" y="3"/>
                  </a:lnTo>
                  <a:lnTo>
                    <a:pt x="6" y="1"/>
                  </a:lnTo>
                  <a:lnTo>
                    <a:pt x="6" y="0"/>
                  </a:lnTo>
                  <a:lnTo>
                    <a:pt x="6" y="0"/>
                  </a:lnTo>
                  <a:lnTo>
                    <a:pt x="5"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6" name="Freeform 456"/>
            <p:cNvSpPr>
              <a:spLocks/>
            </p:cNvSpPr>
            <p:nvPr/>
          </p:nvSpPr>
          <p:spPr bwMode="auto">
            <a:xfrm>
              <a:off x="8405998" y="2595023"/>
              <a:ext cx="3407" cy="8712"/>
            </a:xfrm>
            <a:custGeom>
              <a:avLst/>
              <a:gdLst/>
              <a:ahLst/>
              <a:cxnLst>
                <a:cxn ang="0">
                  <a:pos x="1" y="0"/>
                </a:cxn>
                <a:cxn ang="0">
                  <a:pos x="0" y="3"/>
                </a:cxn>
                <a:cxn ang="0">
                  <a:pos x="1" y="3"/>
                </a:cxn>
                <a:cxn ang="0">
                  <a:pos x="1" y="0"/>
                </a:cxn>
              </a:cxnLst>
              <a:rect l="0" t="0" r="r" b="b"/>
              <a:pathLst>
                <a:path w="1" h="3">
                  <a:moveTo>
                    <a:pt x="1" y="0"/>
                  </a:moveTo>
                  <a:lnTo>
                    <a:pt x="0" y="3"/>
                  </a:lnTo>
                  <a:lnTo>
                    <a:pt x="1" y="3"/>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7" name="Freeform 457"/>
            <p:cNvSpPr>
              <a:spLocks/>
            </p:cNvSpPr>
            <p:nvPr/>
          </p:nvSpPr>
          <p:spPr bwMode="auto">
            <a:xfrm>
              <a:off x="8395779" y="2612447"/>
              <a:ext cx="3407" cy="5808"/>
            </a:xfrm>
            <a:custGeom>
              <a:avLst/>
              <a:gdLst/>
              <a:ahLst/>
              <a:cxnLst>
                <a:cxn ang="0">
                  <a:pos x="0" y="2"/>
                </a:cxn>
                <a:cxn ang="0">
                  <a:pos x="1" y="1"/>
                </a:cxn>
                <a:cxn ang="0">
                  <a:pos x="1" y="1"/>
                </a:cxn>
                <a:cxn ang="0">
                  <a:pos x="1" y="0"/>
                </a:cxn>
                <a:cxn ang="0">
                  <a:pos x="0" y="2"/>
                </a:cxn>
              </a:cxnLst>
              <a:rect l="0" t="0" r="r" b="b"/>
              <a:pathLst>
                <a:path w="1" h="2">
                  <a:moveTo>
                    <a:pt x="0" y="2"/>
                  </a:moveTo>
                  <a:lnTo>
                    <a:pt x="1" y="1"/>
                  </a:lnTo>
                  <a:lnTo>
                    <a:pt x="1" y="1"/>
                  </a:lnTo>
                  <a:lnTo>
                    <a:pt x="1"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8" name="Freeform 458"/>
            <p:cNvSpPr>
              <a:spLocks/>
            </p:cNvSpPr>
            <p:nvPr/>
          </p:nvSpPr>
          <p:spPr bwMode="auto">
            <a:xfrm>
              <a:off x="8436658" y="2565984"/>
              <a:ext cx="3407" cy="5808"/>
            </a:xfrm>
            <a:custGeom>
              <a:avLst/>
              <a:gdLst/>
              <a:ahLst/>
              <a:cxnLst>
                <a:cxn ang="0">
                  <a:pos x="0" y="2"/>
                </a:cxn>
                <a:cxn ang="0">
                  <a:pos x="0" y="2"/>
                </a:cxn>
                <a:cxn ang="0">
                  <a:pos x="1" y="0"/>
                </a:cxn>
                <a:cxn ang="0">
                  <a:pos x="1" y="0"/>
                </a:cxn>
                <a:cxn ang="0">
                  <a:pos x="0" y="2"/>
                </a:cxn>
                <a:cxn ang="0">
                  <a:pos x="0" y="2"/>
                </a:cxn>
              </a:cxnLst>
              <a:rect l="0" t="0" r="r" b="b"/>
              <a:pathLst>
                <a:path w="1" h="2">
                  <a:moveTo>
                    <a:pt x="0" y="2"/>
                  </a:moveTo>
                  <a:lnTo>
                    <a:pt x="0" y="2"/>
                  </a:lnTo>
                  <a:lnTo>
                    <a:pt x="1" y="0"/>
                  </a:lnTo>
                  <a:lnTo>
                    <a:pt x="1" y="0"/>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9" name="Freeform 459"/>
            <p:cNvSpPr>
              <a:spLocks/>
            </p:cNvSpPr>
            <p:nvPr/>
          </p:nvSpPr>
          <p:spPr bwMode="auto">
            <a:xfrm>
              <a:off x="7918851" y="2958017"/>
              <a:ext cx="3407" cy="2904"/>
            </a:xfrm>
            <a:custGeom>
              <a:avLst/>
              <a:gdLst/>
              <a:ahLst/>
              <a:cxnLst>
                <a:cxn ang="0">
                  <a:pos x="0" y="1"/>
                </a:cxn>
                <a:cxn ang="0">
                  <a:pos x="0" y="1"/>
                </a:cxn>
                <a:cxn ang="0">
                  <a:pos x="1" y="1"/>
                </a:cxn>
                <a:cxn ang="0">
                  <a:pos x="1" y="0"/>
                </a:cxn>
                <a:cxn ang="0">
                  <a:pos x="0" y="1"/>
                </a:cxn>
              </a:cxnLst>
              <a:rect l="0" t="0" r="r" b="b"/>
              <a:pathLst>
                <a:path w="1" h="1">
                  <a:moveTo>
                    <a:pt x="0" y="1"/>
                  </a:moveTo>
                  <a:lnTo>
                    <a:pt x="0" y="1"/>
                  </a:lnTo>
                  <a:lnTo>
                    <a:pt x="1" y="1"/>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0" name="Freeform 460"/>
            <p:cNvSpPr>
              <a:spLocks/>
            </p:cNvSpPr>
            <p:nvPr/>
          </p:nvSpPr>
          <p:spPr bwMode="auto">
            <a:xfrm>
              <a:off x="7922258" y="3045136"/>
              <a:ext cx="3407" cy="5808"/>
            </a:xfrm>
            <a:custGeom>
              <a:avLst/>
              <a:gdLst/>
              <a:ahLst/>
              <a:cxnLst>
                <a:cxn ang="0">
                  <a:pos x="0" y="1"/>
                </a:cxn>
                <a:cxn ang="0">
                  <a:pos x="0" y="0"/>
                </a:cxn>
                <a:cxn ang="0">
                  <a:pos x="0" y="1"/>
                </a:cxn>
                <a:cxn ang="0">
                  <a:pos x="0" y="1"/>
                </a:cxn>
                <a:cxn ang="0">
                  <a:pos x="0" y="2"/>
                </a:cxn>
                <a:cxn ang="0">
                  <a:pos x="1" y="2"/>
                </a:cxn>
                <a:cxn ang="0">
                  <a:pos x="0" y="1"/>
                </a:cxn>
                <a:cxn ang="0">
                  <a:pos x="0" y="1"/>
                </a:cxn>
              </a:cxnLst>
              <a:rect l="0" t="0" r="r" b="b"/>
              <a:pathLst>
                <a:path w="1" h="2">
                  <a:moveTo>
                    <a:pt x="0" y="1"/>
                  </a:moveTo>
                  <a:lnTo>
                    <a:pt x="0" y="0"/>
                  </a:lnTo>
                  <a:lnTo>
                    <a:pt x="0" y="1"/>
                  </a:lnTo>
                  <a:lnTo>
                    <a:pt x="0" y="1"/>
                  </a:lnTo>
                  <a:lnTo>
                    <a:pt x="0" y="2"/>
                  </a:lnTo>
                  <a:lnTo>
                    <a:pt x="1" y="2"/>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1" name="Freeform 461"/>
            <p:cNvSpPr>
              <a:spLocks/>
            </p:cNvSpPr>
            <p:nvPr/>
          </p:nvSpPr>
          <p:spPr bwMode="auto">
            <a:xfrm>
              <a:off x="8613803" y="2446921"/>
              <a:ext cx="17033" cy="17424"/>
            </a:xfrm>
            <a:custGeom>
              <a:avLst/>
              <a:gdLst/>
              <a:ahLst/>
              <a:cxnLst>
                <a:cxn ang="0">
                  <a:pos x="3" y="0"/>
                </a:cxn>
                <a:cxn ang="0">
                  <a:pos x="2" y="0"/>
                </a:cxn>
                <a:cxn ang="0">
                  <a:pos x="0" y="0"/>
                </a:cxn>
                <a:cxn ang="0">
                  <a:pos x="0" y="1"/>
                </a:cxn>
                <a:cxn ang="0">
                  <a:pos x="3" y="5"/>
                </a:cxn>
                <a:cxn ang="0">
                  <a:pos x="4" y="6"/>
                </a:cxn>
                <a:cxn ang="0">
                  <a:pos x="5" y="6"/>
                </a:cxn>
                <a:cxn ang="0">
                  <a:pos x="4" y="4"/>
                </a:cxn>
                <a:cxn ang="0">
                  <a:pos x="3" y="3"/>
                </a:cxn>
                <a:cxn ang="0">
                  <a:pos x="3" y="2"/>
                </a:cxn>
                <a:cxn ang="0">
                  <a:pos x="3" y="2"/>
                </a:cxn>
                <a:cxn ang="0">
                  <a:pos x="3" y="2"/>
                </a:cxn>
                <a:cxn ang="0">
                  <a:pos x="3" y="2"/>
                </a:cxn>
                <a:cxn ang="0">
                  <a:pos x="3" y="1"/>
                </a:cxn>
                <a:cxn ang="0">
                  <a:pos x="3" y="0"/>
                </a:cxn>
              </a:cxnLst>
              <a:rect l="0" t="0" r="r" b="b"/>
              <a:pathLst>
                <a:path w="5" h="6">
                  <a:moveTo>
                    <a:pt x="3" y="0"/>
                  </a:moveTo>
                  <a:lnTo>
                    <a:pt x="2" y="0"/>
                  </a:lnTo>
                  <a:lnTo>
                    <a:pt x="0" y="0"/>
                  </a:lnTo>
                  <a:lnTo>
                    <a:pt x="0" y="1"/>
                  </a:lnTo>
                  <a:lnTo>
                    <a:pt x="3" y="5"/>
                  </a:lnTo>
                  <a:lnTo>
                    <a:pt x="4" y="6"/>
                  </a:lnTo>
                  <a:lnTo>
                    <a:pt x="5" y="6"/>
                  </a:lnTo>
                  <a:lnTo>
                    <a:pt x="4" y="4"/>
                  </a:lnTo>
                  <a:lnTo>
                    <a:pt x="3" y="3"/>
                  </a:lnTo>
                  <a:lnTo>
                    <a:pt x="3" y="2"/>
                  </a:lnTo>
                  <a:lnTo>
                    <a:pt x="3" y="2"/>
                  </a:lnTo>
                  <a:lnTo>
                    <a:pt x="3" y="2"/>
                  </a:lnTo>
                  <a:lnTo>
                    <a:pt x="3" y="2"/>
                  </a:lnTo>
                  <a:lnTo>
                    <a:pt x="3" y="1"/>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2" name="Freeform 462"/>
            <p:cNvSpPr>
              <a:spLocks/>
            </p:cNvSpPr>
            <p:nvPr/>
          </p:nvSpPr>
          <p:spPr bwMode="auto">
            <a:xfrm>
              <a:off x="8388965" y="3109023"/>
              <a:ext cx="3407" cy="2904"/>
            </a:xfrm>
            <a:custGeom>
              <a:avLst/>
              <a:gdLst/>
              <a:ahLst/>
              <a:cxnLst>
                <a:cxn ang="0">
                  <a:pos x="1" y="0"/>
                </a:cxn>
                <a:cxn ang="0">
                  <a:pos x="1" y="0"/>
                </a:cxn>
                <a:cxn ang="0">
                  <a:pos x="1" y="0"/>
                </a:cxn>
                <a:cxn ang="0">
                  <a:pos x="1" y="0"/>
                </a:cxn>
                <a:cxn ang="0">
                  <a:pos x="0" y="0"/>
                </a:cxn>
                <a:cxn ang="0">
                  <a:pos x="1" y="0"/>
                </a:cxn>
                <a:cxn ang="0">
                  <a:pos x="1" y="0"/>
                </a:cxn>
                <a:cxn ang="0">
                  <a:pos x="1" y="0"/>
                </a:cxn>
                <a:cxn ang="0">
                  <a:pos x="1" y="0"/>
                </a:cxn>
                <a:cxn ang="0">
                  <a:pos x="1" y="0"/>
                </a:cxn>
                <a:cxn ang="0">
                  <a:pos x="1" y="0"/>
                </a:cxn>
                <a:cxn ang="0">
                  <a:pos x="1" y="0"/>
                </a:cxn>
              </a:cxnLst>
              <a:rect l="0" t="0" r="r" b="b"/>
              <a:pathLst>
                <a:path w="1">
                  <a:moveTo>
                    <a:pt x="1" y="0"/>
                  </a:moveTo>
                  <a:lnTo>
                    <a:pt x="1" y="0"/>
                  </a:lnTo>
                  <a:lnTo>
                    <a:pt x="1" y="0"/>
                  </a:lnTo>
                  <a:lnTo>
                    <a:pt x="1" y="0"/>
                  </a:lnTo>
                  <a:lnTo>
                    <a:pt x="0" y="0"/>
                  </a:lnTo>
                  <a:lnTo>
                    <a:pt x="1" y="0"/>
                  </a:lnTo>
                  <a:lnTo>
                    <a:pt x="1" y="0"/>
                  </a:lnTo>
                  <a:lnTo>
                    <a:pt x="1" y="0"/>
                  </a:lnTo>
                  <a:lnTo>
                    <a:pt x="1" y="0"/>
                  </a:lnTo>
                  <a:lnTo>
                    <a:pt x="1"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3" name="Freeform 463"/>
            <p:cNvSpPr>
              <a:spLocks/>
            </p:cNvSpPr>
            <p:nvPr/>
          </p:nvSpPr>
          <p:spPr bwMode="auto">
            <a:xfrm>
              <a:off x="6263232" y="3585271"/>
              <a:ext cx="6813" cy="11616"/>
            </a:xfrm>
            <a:custGeom>
              <a:avLst/>
              <a:gdLst/>
              <a:ahLst/>
              <a:cxnLst>
                <a:cxn ang="0">
                  <a:pos x="1" y="0"/>
                </a:cxn>
                <a:cxn ang="0">
                  <a:pos x="1" y="1"/>
                </a:cxn>
                <a:cxn ang="0">
                  <a:pos x="0" y="0"/>
                </a:cxn>
                <a:cxn ang="0">
                  <a:pos x="0" y="3"/>
                </a:cxn>
                <a:cxn ang="0">
                  <a:pos x="1" y="4"/>
                </a:cxn>
                <a:cxn ang="0">
                  <a:pos x="2" y="3"/>
                </a:cxn>
                <a:cxn ang="0">
                  <a:pos x="1" y="1"/>
                </a:cxn>
                <a:cxn ang="0">
                  <a:pos x="1" y="2"/>
                </a:cxn>
                <a:cxn ang="0">
                  <a:pos x="1" y="0"/>
                </a:cxn>
              </a:cxnLst>
              <a:rect l="0" t="0" r="r" b="b"/>
              <a:pathLst>
                <a:path w="2" h="4">
                  <a:moveTo>
                    <a:pt x="1" y="0"/>
                  </a:moveTo>
                  <a:lnTo>
                    <a:pt x="1" y="1"/>
                  </a:lnTo>
                  <a:lnTo>
                    <a:pt x="0" y="0"/>
                  </a:lnTo>
                  <a:lnTo>
                    <a:pt x="0" y="3"/>
                  </a:lnTo>
                  <a:lnTo>
                    <a:pt x="1" y="4"/>
                  </a:lnTo>
                  <a:lnTo>
                    <a:pt x="2" y="3"/>
                  </a:lnTo>
                  <a:lnTo>
                    <a:pt x="1" y="1"/>
                  </a:lnTo>
                  <a:lnTo>
                    <a:pt x="1"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4" name="Freeform 464"/>
            <p:cNvSpPr>
              <a:spLocks/>
            </p:cNvSpPr>
            <p:nvPr/>
          </p:nvSpPr>
          <p:spPr bwMode="auto">
            <a:xfrm>
              <a:off x="4038707" y="2414978"/>
              <a:ext cx="6813" cy="8712"/>
            </a:xfrm>
            <a:custGeom>
              <a:avLst/>
              <a:gdLst/>
              <a:ahLst/>
              <a:cxnLst>
                <a:cxn ang="0">
                  <a:pos x="2" y="0"/>
                </a:cxn>
                <a:cxn ang="0">
                  <a:pos x="1" y="0"/>
                </a:cxn>
                <a:cxn ang="0">
                  <a:pos x="1" y="0"/>
                </a:cxn>
                <a:cxn ang="0">
                  <a:pos x="1" y="0"/>
                </a:cxn>
                <a:cxn ang="0">
                  <a:pos x="1" y="1"/>
                </a:cxn>
                <a:cxn ang="0">
                  <a:pos x="1" y="1"/>
                </a:cxn>
                <a:cxn ang="0">
                  <a:pos x="0" y="1"/>
                </a:cxn>
                <a:cxn ang="0">
                  <a:pos x="1" y="1"/>
                </a:cxn>
                <a:cxn ang="0">
                  <a:pos x="1" y="2"/>
                </a:cxn>
                <a:cxn ang="0">
                  <a:pos x="1" y="2"/>
                </a:cxn>
                <a:cxn ang="0">
                  <a:pos x="0" y="2"/>
                </a:cxn>
                <a:cxn ang="0">
                  <a:pos x="1" y="2"/>
                </a:cxn>
                <a:cxn ang="0">
                  <a:pos x="0" y="3"/>
                </a:cxn>
                <a:cxn ang="0">
                  <a:pos x="0" y="3"/>
                </a:cxn>
                <a:cxn ang="0">
                  <a:pos x="0" y="3"/>
                </a:cxn>
                <a:cxn ang="0">
                  <a:pos x="0" y="3"/>
                </a:cxn>
                <a:cxn ang="0">
                  <a:pos x="1" y="3"/>
                </a:cxn>
                <a:cxn ang="0">
                  <a:pos x="1" y="3"/>
                </a:cxn>
                <a:cxn ang="0">
                  <a:pos x="1" y="3"/>
                </a:cxn>
                <a:cxn ang="0">
                  <a:pos x="1" y="3"/>
                </a:cxn>
                <a:cxn ang="0">
                  <a:pos x="1" y="3"/>
                </a:cxn>
                <a:cxn ang="0">
                  <a:pos x="1" y="3"/>
                </a:cxn>
                <a:cxn ang="0">
                  <a:pos x="1" y="3"/>
                </a:cxn>
                <a:cxn ang="0">
                  <a:pos x="2" y="3"/>
                </a:cxn>
                <a:cxn ang="0">
                  <a:pos x="2" y="3"/>
                </a:cxn>
                <a:cxn ang="0">
                  <a:pos x="2" y="3"/>
                </a:cxn>
                <a:cxn ang="0">
                  <a:pos x="2" y="2"/>
                </a:cxn>
                <a:cxn ang="0">
                  <a:pos x="2" y="2"/>
                </a:cxn>
                <a:cxn ang="0">
                  <a:pos x="2" y="2"/>
                </a:cxn>
                <a:cxn ang="0">
                  <a:pos x="2" y="0"/>
                </a:cxn>
              </a:cxnLst>
              <a:rect l="0" t="0" r="r" b="b"/>
              <a:pathLst>
                <a:path w="2" h="3">
                  <a:moveTo>
                    <a:pt x="2" y="0"/>
                  </a:moveTo>
                  <a:lnTo>
                    <a:pt x="1" y="0"/>
                  </a:lnTo>
                  <a:lnTo>
                    <a:pt x="1" y="0"/>
                  </a:lnTo>
                  <a:lnTo>
                    <a:pt x="1" y="0"/>
                  </a:lnTo>
                  <a:lnTo>
                    <a:pt x="1" y="1"/>
                  </a:lnTo>
                  <a:lnTo>
                    <a:pt x="1" y="1"/>
                  </a:lnTo>
                  <a:lnTo>
                    <a:pt x="0" y="1"/>
                  </a:lnTo>
                  <a:lnTo>
                    <a:pt x="1" y="1"/>
                  </a:lnTo>
                  <a:lnTo>
                    <a:pt x="1" y="2"/>
                  </a:lnTo>
                  <a:lnTo>
                    <a:pt x="1" y="2"/>
                  </a:lnTo>
                  <a:lnTo>
                    <a:pt x="0" y="2"/>
                  </a:lnTo>
                  <a:lnTo>
                    <a:pt x="1" y="2"/>
                  </a:lnTo>
                  <a:lnTo>
                    <a:pt x="0" y="3"/>
                  </a:lnTo>
                  <a:lnTo>
                    <a:pt x="0" y="3"/>
                  </a:lnTo>
                  <a:lnTo>
                    <a:pt x="0" y="3"/>
                  </a:lnTo>
                  <a:lnTo>
                    <a:pt x="0" y="3"/>
                  </a:lnTo>
                  <a:lnTo>
                    <a:pt x="1" y="3"/>
                  </a:lnTo>
                  <a:lnTo>
                    <a:pt x="1" y="3"/>
                  </a:lnTo>
                  <a:lnTo>
                    <a:pt x="1" y="3"/>
                  </a:lnTo>
                  <a:lnTo>
                    <a:pt x="1" y="3"/>
                  </a:lnTo>
                  <a:lnTo>
                    <a:pt x="1" y="3"/>
                  </a:lnTo>
                  <a:lnTo>
                    <a:pt x="1" y="3"/>
                  </a:lnTo>
                  <a:lnTo>
                    <a:pt x="1" y="3"/>
                  </a:lnTo>
                  <a:lnTo>
                    <a:pt x="2" y="3"/>
                  </a:lnTo>
                  <a:lnTo>
                    <a:pt x="2" y="3"/>
                  </a:lnTo>
                  <a:lnTo>
                    <a:pt x="2" y="3"/>
                  </a:lnTo>
                  <a:lnTo>
                    <a:pt x="2" y="2"/>
                  </a:lnTo>
                  <a:lnTo>
                    <a:pt x="2" y="2"/>
                  </a:lnTo>
                  <a:lnTo>
                    <a:pt x="2" y="2"/>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5" name="Freeform 465"/>
            <p:cNvSpPr>
              <a:spLocks/>
            </p:cNvSpPr>
            <p:nvPr/>
          </p:nvSpPr>
          <p:spPr bwMode="auto">
            <a:xfrm>
              <a:off x="6256419" y="3599791"/>
              <a:ext cx="6813" cy="11616"/>
            </a:xfrm>
            <a:custGeom>
              <a:avLst/>
              <a:gdLst/>
              <a:ahLst/>
              <a:cxnLst>
                <a:cxn ang="0">
                  <a:pos x="1" y="2"/>
                </a:cxn>
                <a:cxn ang="0">
                  <a:pos x="1" y="0"/>
                </a:cxn>
                <a:cxn ang="0">
                  <a:pos x="1" y="0"/>
                </a:cxn>
                <a:cxn ang="0">
                  <a:pos x="0" y="1"/>
                </a:cxn>
                <a:cxn ang="0">
                  <a:pos x="1" y="3"/>
                </a:cxn>
                <a:cxn ang="0">
                  <a:pos x="2" y="4"/>
                </a:cxn>
                <a:cxn ang="0">
                  <a:pos x="2" y="3"/>
                </a:cxn>
                <a:cxn ang="0">
                  <a:pos x="2" y="2"/>
                </a:cxn>
                <a:cxn ang="0">
                  <a:pos x="1" y="2"/>
                </a:cxn>
              </a:cxnLst>
              <a:rect l="0" t="0" r="r" b="b"/>
              <a:pathLst>
                <a:path w="2" h="4">
                  <a:moveTo>
                    <a:pt x="1" y="2"/>
                  </a:moveTo>
                  <a:lnTo>
                    <a:pt x="1" y="0"/>
                  </a:lnTo>
                  <a:lnTo>
                    <a:pt x="1" y="0"/>
                  </a:lnTo>
                  <a:lnTo>
                    <a:pt x="0" y="1"/>
                  </a:lnTo>
                  <a:lnTo>
                    <a:pt x="1" y="3"/>
                  </a:lnTo>
                  <a:lnTo>
                    <a:pt x="2" y="4"/>
                  </a:lnTo>
                  <a:lnTo>
                    <a:pt x="2" y="3"/>
                  </a:lnTo>
                  <a:lnTo>
                    <a:pt x="2"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6" name="Freeform 466"/>
            <p:cNvSpPr>
              <a:spLocks/>
            </p:cNvSpPr>
            <p:nvPr/>
          </p:nvSpPr>
          <p:spPr bwMode="auto">
            <a:xfrm>
              <a:off x="7455551" y="3341339"/>
              <a:ext cx="3407" cy="5808"/>
            </a:xfrm>
            <a:custGeom>
              <a:avLst/>
              <a:gdLst/>
              <a:ahLst/>
              <a:cxnLst>
                <a:cxn ang="0">
                  <a:pos x="0" y="0"/>
                </a:cxn>
                <a:cxn ang="0">
                  <a:pos x="0" y="1"/>
                </a:cxn>
                <a:cxn ang="0">
                  <a:pos x="0" y="1"/>
                </a:cxn>
                <a:cxn ang="0">
                  <a:pos x="1" y="2"/>
                </a:cxn>
                <a:cxn ang="0">
                  <a:pos x="1" y="2"/>
                </a:cxn>
                <a:cxn ang="0">
                  <a:pos x="1" y="1"/>
                </a:cxn>
                <a:cxn ang="0">
                  <a:pos x="0" y="0"/>
                </a:cxn>
                <a:cxn ang="0">
                  <a:pos x="0" y="0"/>
                </a:cxn>
              </a:cxnLst>
              <a:rect l="0" t="0" r="r" b="b"/>
              <a:pathLst>
                <a:path w="1" h="2">
                  <a:moveTo>
                    <a:pt x="0" y="0"/>
                  </a:moveTo>
                  <a:lnTo>
                    <a:pt x="0" y="1"/>
                  </a:lnTo>
                  <a:lnTo>
                    <a:pt x="0" y="1"/>
                  </a:lnTo>
                  <a:lnTo>
                    <a:pt x="1" y="2"/>
                  </a:lnTo>
                  <a:lnTo>
                    <a:pt x="1" y="2"/>
                  </a:lnTo>
                  <a:lnTo>
                    <a:pt x="1"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7" name="Freeform 467"/>
            <p:cNvSpPr>
              <a:spLocks/>
            </p:cNvSpPr>
            <p:nvPr/>
          </p:nvSpPr>
          <p:spPr bwMode="auto">
            <a:xfrm>
              <a:off x="8266327" y="2693758"/>
              <a:ext cx="34066" cy="26136"/>
            </a:xfrm>
            <a:custGeom>
              <a:avLst/>
              <a:gdLst/>
              <a:ahLst/>
              <a:cxnLst>
                <a:cxn ang="0">
                  <a:pos x="10" y="1"/>
                </a:cxn>
                <a:cxn ang="0">
                  <a:pos x="9" y="0"/>
                </a:cxn>
                <a:cxn ang="0">
                  <a:pos x="8" y="0"/>
                </a:cxn>
                <a:cxn ang="0">
                  <a:pos x="7" y="2"/>
                </a:cxn>
                <a:cxn ang="0">
                  <a:pos x="6" y="2"/>
                </a:cxn>
                <a:cxn ang="0">
                  <a:pos x="5" y="1"/>
                </a:cxn>
                <a:cxn ang="0">
                  <a:pos x="5" y="1"/>
                </a:cxn>
                <a:cxn ang="0">
                  <a:pos x="4" y="2"/>
                </a:cxn>
                <a:cxn ang="0">
                  <a:pos x="3" y="3"/>
                </a:cxn>
                <a:cxn ang="0">
                  <a:pos x="3" y="3"/>
                </a:cxn>
                <a:cxn ang="0">
                  <a:pos x="1" y="5"/>
                </a:cxn>
                <a:cxn ang="0">
                  <a:pos x="0" y="6"/>
                </a:cxn>
                <a:cxn ang="0">
                  <a:pos x="0" y="7"/>
                </a:cxn>
                <a:cxn ang="0">
                  <a:pos x="0" y="9"/>
                </a:cxn>
                <a:cxn ang="0">
                  <a:pos x="0" y="9"/>
                </a:cxn>
                <a:cxn ang="0">
                  <a:pos x="3" y="6"/>
                </a:cxn>
                <a:cxn ang="0">
                  <a:pos x="3" y="5"/>
                </a:cxn>
                <a:cxn ang="0">
                  <a:pos x="4" y="5"/>
                </a:cxn>
                <a:cxn ang="0">
                  <a:pos x="5" y="5"/>
                </a:cxn>
                <a:cxn ang="0">
                  <a:pos x="10" y="1"/>
                </a:cxn>
                <a:cxn ang="0">
                  <a:pos x="10" y="1"/>
                </a:cxn>
                <a:cxn ang="0">
                  <a:pos x="10" y="1"/>
                </a:cxn>
                <a:cxn ang="0">
                  <a:pos x="10" y="1"/>
                </a:cxn>
              </a:cxnLst>
              <a:rect l="0" t="0" r="r" b="b"/>
              <a:pathLst>
                <a:path w="10" h="9">
                  <a:moveTo>
                    <a:pt x="10" y="1"/>
                  </a:moveTo>
                  <a:lnTo>
                    <a:pt x="9" y="0"/>
                  </a:lnTo>
                  <a:lnTo>
                    <a:pt x="8" y="0"/>
                  </a:lnTo>
                  <a:lnTo>
                    <a:pt x="7" y="2"/>
                  </a:lnTo>
                  <a:lnTo>
                    <a:pt x="6" y="2"/>
                  </a:lnTo>
                  <a:lnTo>
                    <a:pt x="5" y="1"/>
                  </a:lnTo>
                  <a:lnTo>
                    <a:pt x="5" y="1"/>
                  </a:lnTo>
                  <a:lnTo>
                    <a:pt x="4" y="2"/>
                  </a:lnTo>
                  <a:lnTo>
                    <a:pt x="3" y="3"/>
                  </a:lnTo>
                  <a:lnTo>
                    <a:pt x="3" y="3"/>
                  </a:lnTo>
                  <a:lnTo>
                    <a:pt x="1" y="5"/>
                  </a:lnTo>
                  <a:lnTo>
                    <a:pt x="0" y="6"/>
                  </a:lnTo>
                  <a:lnTo>
                    <a:pt x="0" y="7"/>
                  </a:lnTo>
                  <a:lnTo>
                    <a:pt x="0" y="9"/>
                  </a:lnTo>
                  <a:lnTo>
                    <a:pt x="0" y="9"/>
                  </a:lnTo>
                  <a:lnTo>
                    <a:pt x="3" y="6"/>
                  </a:lnTo>
                  <a:lnTo>
                    <a:pt x="3" y="5"/>
                  </a:lnTo>
                  <a:lnTo>
                    <a:pt x="4" y="5"/>
                  </a:lnTo>
                  <a:lnTo>
                    <a:pt x="5" y="5"/>
                  </a:lnTo>
                  <a:lnTo>
                    <a:pt x="10" y="1"/>
                  </a:lnTo>
                  <a:lnTo>
                    <a:pt x="10" y="1"/>
                  </a:lnTo>
                  <a:lnTo>
                    <a:pt x="10" y="1"/>
                  </a:lnTo>
                  <a:lnTo>
                    <a:pt x="1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8" name="Freeform 468"/>
            <p:cNvSpPr>
              <a:spLocks/>
            </p:cNvSpPr>
            <p:nvPr/>
          </p:nvSpPr>
          <p:spPr bwMode="auto">
            <a:xfrm>
              <a:off x="8647869" y="2464345"/>
              <a:ext cx="6813" cy="5808"/>
            </a:xfrm>
            <a:custGeom>
              <a:avLst/>
              <a:gdLst/>
              <a:ahLst/>
              <a:cxnLst>
                <a:cxn ang="0">
                  <a:pos x="0" y="0"/>
                </a:cxn>
                <a:cxn ang="0">
                  <a:pos x="0" y="0"/>
                </a:cxn>
                <a:cxn ang="0">
                  <a:pos x="0" y="0"/>
                </a:cxn>
                <a:cxn ang="0">
                  <a:pos x="1" y="2"/>
                </a:cxn>
                <a:cxn ang="0">
                  <a:pos x="2" y="2"/>
                </a:cxn>
                <a:cxn ang="0">
                  <a:pos x="0" y="0"/>
                </a:cxn>
                <a:cxn ang="0">
                  <a:pos x="0" y="0"/>
                </a:cxn>
              </a:cxnLst>
              <a:rect l="0" t="0" r="r" b="b"/>
              <a:pathLst>
                <a:path w="2" h="2">
                  <a:moveTo>
                    <a:pt x="0" y="0"/>
                  </a:moveTo>
                  <a:lnTo>
                    <a:pt x="0" y="0"/>
                  </a:lnTo>
                  <a:lnTo>
                    <a:pt x="0" y="0"/>
                  </a:lnTo>
                  <a:lnTo>
                    <a:pt x="1" y="2"/>
                  </a:lnTo>
                  <a:lnTo>
                    <a:pt x="2" y="2"/>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9" name="Freeform 469"/>
            <p:cNvSpPr>
              <a:spLocks/>
            </p:cNvSpPr>
            <p:nvPr/>
          </p:nvSpPr>
          <p:spPr bwMode="auto">
            <a:xfrm>
              <a:off x="7544123" y="3181622"/>
              <a:ext cx="40879" cy="34847"/>
            </a:xfrm>
            <a:custGeom>
              <a:avLst/>
              <a:gdLst/>
              <a:ahLst/>
              <a:cxnLst>
                <a:cxn ang="0">
                  <a:pos x="8" y="1"/>
                </a:cxn>
                <a:cxn ang="0">
                  <a:pos x="5" y="1"/>
                </a:cxn>
                <a:cxn ang="0">
                  <a:pos x="3" y="2"/>
                </a:cxn>
                <a:cxn ang="0">
                  <a:pos x="3" y="3"/>
                </a:cxn>
                <a:cxn ang="0">
                  <a:pos x="0" y="5"/>
                </a:cxn>
                <a:cxn ang="0">
                  <a:pos x="0" y="8"/>
                </a:cxn>
                <a:cxn ang="0">
                  <a:pos x="1" y="10"/>
                </a:cxn>
                <a:cxn ang="0">
                  <a:pos x="5" y="11"/>
                </a:cxn>
                <a:cxn ang="0">
                  <a:pos x="5" y="12"/>
                </a:cxn>
                <a:cxn ang="0">
                  <a:pos x="5" y="12"/>
                </a:cxn>
                <a:cxn ang="0">
                  <a:pos x="6" y="10"/>
                </a:cxn>
                <a:cxn ang="0">
                  <a:pos x="8" y="10"/>
                </a:cxn>
                <a:cxn ang="0">
                  <a:pos x="10" y="8"/>
                </a:cxn>
                <a:cxn ang="0">
                  <a:pos x="12" y="4"/>
                </a:cxn>
                <a:cxn ang="0">
                  <a:pos x="12" y="3"/>
                </a:cxn>
                <a:cxn ang="0">
                  <a:pos x="12" y="1"/>
                </a:cxn>
                <a:cxn ang="0">
                  <a:pos x="11" y="1"/>
                </a:cxn>
                <a:cxn ang="0">
                  <a:pos x="10" y="0"/>
                </a:cxn>
                <a:cxn ang="0">
                  <a:pos x="10" y="1"/>
                </a:cxn>
                <a:cxn ang="0">
                  <a:pos x="10" y="1"/>
                </a:cxn>
                <a:cxn ang="0">
                  <a:pos x="8" y="1"/>
                </a:cxn>
                <a:cxn ang="0">
                  <a:pos x="8" y="1"/>
                </a:cxn>
              </a:cxnLst>
              <a:rect l="0" t="0" r="r" b="b"/>
              <a:pathLst>
                <a:path w="12" h="12">
                  <a:moveTo>
                    <a:pt x="8" y="1"/>
                  </a:moveTo>
                  <a:lnTo>
                    <a:pt x="5" y="1"/>
                  </a:lnTo>
                  <a:lnTo>
                    <a:pt x="3" y="2"/>
                  </a:lnTo>
                  <a:lnTo>
                    <a:pt x="3" y="3"/>
                  </a:lnTo>
                  <a:lnTo>
                    <a:pt x="0" y="5"/>
                  </a:lnTo>
                  <a:lnTo>
                    <a:pt x="0" y="8"/>
                  </a:lnTo>
                  <a:lnTo>
                    <a:pt x="1" y="10"/>
                  </a:lnTo>
                  <a:lnTo>
                    <a:pt x="5" y="11"/>
                  </a:lnTo>
                  <a:lnTo>
                    <a:pt x="5" y="12"/>
                  </a:lnTo>
                  <a:lnTo>
                    <a:pt x="5" y="12"/>
                  </a:lnTo>
                  <a:lnTo>
                    <a:pt x="6" y="10"/>
                  </a:lnTo>
                  <a:lnTo>
                    <a:pt x="8" y="10"/>
                  </a:lnTo>
                  <a:lnTo>
                    <a:pt x="10" y="8"/>
                  </a:lnTo>
                  <a:lnTo>
                    <a:pt x="12" y="4"/>
                  </a:lnTo>
                  <a:lnTo>
                    <a:pt x="12" y="3"/>
                  </a:lnTo>
                  <a:lnTo>
                    <a:pt x="12" y="1"/>
                  </a:lnTo>
                  <a:lnTo>
                    <a:pt x="11" y="1"/>
                  </a:lnTo>
                  <a:lnTo>
                    <a:pt x="10" y="0"/>
                  </a:lnTo>
                  <a:lnTo>
                    <a:pt x="10" y="1"/>
                  </a:lnTo>
                  <a:lnTo>
                    <a:pt x="10" y="1"/>
                  </a:lnTo>
                  <a:lnTo>
                    <a:pt x="8" y="1"/>
                  </a:lnTo>
                  <a:lnTo>
                    <a:pt x="8"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0" name="Freeform 470"/>
            <p:cNvSpPr>
              <a:spLocks/>
            </p:cNvSpPr>
            <p:nvPr/>
          </p:nvSpPr>
          <p:spPr bwMode="auto">
            <a:xfrm>
              <a:off x="8078963" y="2452729"/>
              <a:ext cx="17033" cy="14520"/>
            </a:xfrm>
            <a:custGeom>
              <a:avLst/>
              <a:gdLst/>
              <a:ahLst/>
              <a:cxnLst>
                <a:cxn ang="0">
                  <a:pos x="3" y="0"/>
                </a:cxn>
                <a:cxn ang="0">
                  <a:pos x="2" y="2"/>
                </a:cxn>
                <a:cxn ang="0">
                  <a:pos x="0" y="3"/>
                </a:cxn>
                <a:cxn ang="0">
                  <a:pos x="0" y="4"/>
                </a:cxn>
                <a:cxn ang="0">
                  <a:pos x="1" y="3"/>
                </a:cxn>
                <a:cxn ang="0">
                  <a:pos x="2" y="4"/>
                </a:cxn>
                <a:cxn ang="0">
                  <a:pos x="2" y="4"/>
                </a:cxn>
                <a:cxn ang="0">
                  <a:pos x="3" y="5"/>
                </a:cxn>
                <a:cxn ang="0">
                  <a:pos x="4" y="3"/>
                </a:cxn>
                <a:cxn ang="0">
                  <a:pos x="5" y="2"/>
                </a:cxn>
                <a:cxn ang="0">
                  <a:pos x="5" y="1"/>
                </a:cxn>
                <a:cxn ang="0">
                  <a:pos x="4" y="0"/>
                </a:cxn>
                <a:cxn ang="0">
                  <a:pos x="3" y="0"/>
                </a:cxn>
              </a:cxnLst>
              <a:rect l="0" t="0" r="r" b="b"/>
              <a:pathLst>
                <a:path w="5" h="5">
                  <a:moveTo>
                    <a:pt x="3" y="0"/>
                  </a:moveTo>
                  <a:lnTo>
                    <a:pt x="2" y="2"/>
                  </a:lnTo>
                  <a:lnTo>
                    <a:pt x="0" y="3"/>
                  </a:lnTo>
                  <a:lnTo>
                    <a:pt x="0" y="4"/>
                  </a:lnTo>
                  <a:lnTo>
                    <a:pt x="1" y="3"/>
                  </a:lnTo>
                  <a:lnTo>
                    <a:pt x="2" y="4"/>
                  </a:lnTo>
                  <a:lnTo>
                    <a:pt x="2" y="4"/>
                  </a:lnTo>
                  <a:lnTo>
                    <a:pt x="3" y="5"/>
                  </a:lnTo>
                  <a:lnTo>
                    <a:pt x="4" y="3"/>
                  </a:lnTo>
                  <a:lnTo>
                    <a:pt x="5" y="2"/>
                  </a:lnTo>
                  <a:lnTo>
                    <a:pt x="5" y="1"/>
                  </a:lnTo>
                  <a:lnTo>
                    <a:pt x="4" y="0"/>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1" name="Rectangle 471"/>
            <p:cNvSpPr>
              <a:spLocks noChangeArrowheads="1"/>
            </p:cNvSpPr>
            <p:nvPr/>
          </p:nvSpPr>
          <p:spPr bwMode="auto">
            <a:xfrm>
              <a:off x="7557749" y="3306492"/>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2" name="Freeform 472"/>
            <p:cNvSpPr>
              <a:spLocks/>
            </p:cNvSpPr>
            <p:nvPr/>
          </p:nvSpPr>
          <p:spPr bwMode="auto">
            <a:xfrm>
              <a:off x="7986984" y="2928978"/>
              <a:ext cx="44286" cy="29040"/>
            </a:xfrm>
            <a:custGeom>
              <a:avLst/>
              <a:gdLst/>
              <a:ahLst/>
              <a:cxnLst>
                <a:cxn ang="0">
                  <a:pos x="13" y="0"/>
                </a:cxn>
                <a:cxn ang="0">
                  <a:pos x="12" y="0"/>
                </a:cxn>
                <a:cxn ang="0">
                  <a:pos x="11" y="0"/>
                </a:cxn>
                <a:cxn ang="0">
                  <a:pos x="9" y="0"/>
                </a:cxn>
                <a:cxn ang="0">
                  <a:pos x="9" y="0"/>
                </a:cxn>
                <a:cxn ang="0">
                  <a:pos x="8" y="0"/>
                </a:cxn>
                <a:cxn ang="0">
                  <a:pos x="7" y="1"/>
                </a:cxn>
                <a:cxn ang="0">
                  <a:pos x="5" y="2"/>
                </a:cxn>
                <a:cxn ang="0">
                  <a:pos x="5" y="2"/>
                </a:cxn>
                <a:cxn ang="0">
                  <a:pos x="3" y="2"/>
                </a:cxn>
                <a:cxn ang="0">
                  <a:pos x="0" y="6"/>
                </a:cxn>
                <a:cxn ang="0">
                  <a:pos x="1" y="6"/>
                </a:cxn>
                <a:cxn ang="0">
                  <a:pos x="2" y="7"/>
                </a:cxn>
                <a:cxn ang="0">
                  <a:pos x="2" y="7"/>
                </a:cxn>
                <a:cxn ang="0">
                  <a:pos x="2" y="8"/>
                </a:cxn>
                <a:cxn ang="0">
                  <a:pos x="2" y="9"/>
                </a:cxn>
                <a:cxn ang="0">
                  <a:pos x="3" y="10"/>
                </a:cxn>
                <a:cxn ang="0">
                  <a:pos x="5" y="10"/>
                </a:cxn>
                <a:cxn ang="0">
                  <a:pos x="5" y="9"/>
                </a:cxn>
                <a:cxn ang="0">
                  <a:pos x="6" y="6"/>
                </a:cxn>
                <a:cxn ang="0">
                  <a:pos x="7" y="6"/>
                </a:cxn>
                <a:cxn ang="0">
                  <a:pos x="9" y="5"/>
                </a:cxn>
                <a:cxn ang="0">
                  <a:pos x="11" y="7"/>
                </a:cxn>
                <a:cxn ang="0">
                  <a:pos x="13" y="4"/>
                </a:cxn>
                <a:cxn ang="0">
                  <a:pos x="13" y="4"/>
                </a:cxn>
                <a:cxn ang="0">
                  <a:pos x="13" y="3"/>
                </a:cxn>
                <a:cxn ang="0">
                  <a:pos x="13" y="3"/>
                </a:cxn>
                <a:cxn ang="0">
                  <a:pos x="13" y="0"/>
                </a:cxn>
              </a:cxnLst>
              <a:rect l="0" t="0" r="r" b="b"/>
              <a:pathLst>
                <a:path w="13" h="10">
                  <a:moveTo>
                    <a:pt x="13" y="0"/>
                  </a:moveTo>
                  <a:lnTo>
                    <a:pt x="12" y="0"/>
                  </a:lnTo>
                  <a:lnTo>
                    <a:pt x="11" y="0"/>
                  </a:lnTo>
                  <a:lnTo>
                    <a:pt x="9" y="0"/>
                  </a:lnTo>
                  <a:lnTo>
                    <a:pt x="9" y="0"/>
                  </a:lnTo>
                  <a:lnTo>
                    <a:pt x="8" y="0"/>
                  </a:lnTo>
                  <a:lnTo>
                    <a:pt x="7" y="1"/>
                  </a:lnTo>
                  <a:lnTo>
                    <a:pt x="5" y="2"/>
                  </a:lnTo>
                  <a:lnTo>
                    <a:pt x="5" y="2"/>
                  </a:lnTo>
                  <a:lnTo>
                    <a:pt x="3" y="2"/>
                  </a:lnTo>
                  <a:lnTo>
                    <a:pt x="0" y="6"/>
                  </a:lnTo>
                  <a:lnTo>
                    <a:pt x="1" y="6"/>
                  </a:lnTo>
                  <a:lnTo>
                    <a:pt x="2" y="7"/>
                  </a:lnTo>
                  <a:lnTo>
                    <a:pt x="2" y="7"/>
                  </a:lnTo>
                  <a:lnTo>
                    <a:pt x="2" y="8"/>
                  </a:lnTo>
                  <a:lnTo>
                    <a:pt x="2" y="9"/>
                  </a:lnTo>
                  <a:lnTo>
                    <a:pt x="3" y="10"/>
                  </a:lnTo>
                  <a:lnTo>
                    <a:pt x="5" y="10"/>
                  </a:lnTo>
                  <a:lnTo>
                    <a:pt x="5" y="9"/>
                  </a:lnTo>
                  <a:lnTo>
                    <a:pt x="6" y="6"/>
                  </a:lnTo>
                  <a:lnTo>
                    <a:pt x="7" y="6"/>
                  </a:lnTo>
                  <a:lnTo>
                    <a:pt x="9" y="5"/>
                  </a:lnTo>
                  <a:lnTo>
                    <a:pt x="11" y="7"/>
                  </a:lnTo>
                  <a:lnTo>
                    <a:pt x="13" y="4"/>
                  </a:lnTo>
                  <a:lnTo>
                    <a:pt x="13" y="4"/>
                  </a:lnTo>
                  <a:lnTo>
                    <a:pt x="13" y="3"/>
                  </a:lnTo>
                  <a:lnTo>
                    <a:pt x="13" y="3"/>
                  </a:lnTo>
                  <a:lnTo>
                    <a:pt x="1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3" name="Freeform 473"/>
            <p:cNvSpPr>
              <a:spLocks/>
            </p:cNvSpPr>
            <p:nvPr/>
          </p:nvSpPr>
          <p:spPr bwMode="auto">
            <a:xfrm>
              <a:off x="7963137" y="2992865"/>
              <a:ext cx="3407" cy="11616"/>
            </a:xfrm>
            <a:custGeom>
              <a:avLst/>
              <a:gdLst/>
              <a:ahLst/>
              <a:cxnLst>
                <a:cxn ang="0">
                  <a:pos x="1" y="0"/>
                </a:cxn>
                <a:cxn ang="0">
                  <a:pos x="0" y="3"/>
                </a:cxn>
                <a:cxn ang="0">
                  <a:pos x="0" y="4"/>
                </a:cxn>
                <a:cxn ang="0">
                  <a:pos x="1" y="1"/>
                </a:cxn>
                <a:cxn ang="0">
                  <a:pos x="1" y="0"/>
                </a:cxn>
              </a:cxnLst>
              <a:rect l="0" t="0" r="r" b="b"/>
              <a:pathLst>
                <a:path w="1" h="4">
                  <a:moveTo>
                    <a:pt x="1" y="0"/>
                  </a:moveTo>
                  <a:lnTo>
                    <a:pt x="0" y="3"/>
                  </a:lnTo>
                  <a:lnTo>
                    <a:pt x="0" y="4"/>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4" name="Freeform 474"/>
            <p:cNvSpPr>
              <a:spLocks/>
            </p:cNvSpPr>
            <p:nvPr/>
          </p:nvSpPr>
          <p:spPr bwMode="auto">
            <a:xfrm>
              <a:off x="8031270" y="2923170"/>
              <a:ext cx="6813" cy="5808"/>
            </a:xfrm>
            <a:custGeom>
              <a:avLst/>
              <a:gdLst/>
              <a:ahLst/>
              <a:cxnLst>
                <a:cxn ang="0">
                  <a:pos x="2" y="2"/>
                </a:cxn>
                <a:cxn ang="0">
                  <a:pos x="2" y="0"/>
                </a:cxn>
                <a:cxn ang="0">
                  <a:pos x="0" y="2"/>
                </a:cxn>
                <a:cxn ang="0">
                  <a:pos x="1" y="2"/>
                </a:cxn>
                <a:cxn ang="0">
                  <a:pos x="2" y="2"/>
                </a:cxn>
              </a:cxnLst>
              <a:rect l="0" t="0" r="r" b="b"/>
              <a:pathLst>
                <a:path w="2" h="2">
                  <a:moveTo>
                    <a:pt x="2" y="2"/>
                  </a:moveTo>
                  <a:lnTo>
                    <a:pt x="2" y="0"/>
                  </a:lnTo>
                  <a:lnTo>
                    <a:pt x="0" y="2"/>
                  </a:lnTo>
                  <a:lnTo>
                    <a:pt x="1"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5" name="Freeform 475"/>
            <p:cNvSpPr>
              <a:spLocks/>
            </p:cNvSpPr>
            <p:nvPr/>
          </p:nvSpPr>
          <p:spPr bwMode="auto">
            <a:xfrm>
              <a:off x="8099402" y="3355859"/>
              <a:ext cx="3407" cy="2904"/>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6" name="Freeform 476"/>
            <p:cNvSpPr>
              <a:spLocks/>
            </p:cNvSpPr>
            <p:nvPr/>
          </p:nvSpPr>
          <p:spPr bwMode="auto">
            <a:xfrm>
              <a:off x="7942698" y="2960921"/>
              <a:ext cx="6813" cy="8712"/>
            </a:xfrm>
            <a:custGeom>
              <a:avLst/>
              <a:gdLst/>
              <a:ahLst/>
              <a:cxnLst>
                <a:cxn ang="0">
                  <a:pos x="1" y="0"/>
                </a:cxn>
                <a:cxn ang="0">
                  <a:pos x="1" y="1"/>
                </a:cxn>
                <a:cxn ang="0">
                  <a:pos x="0" y="2"/>
                </a:cxn>
                <a:cxn ang="0">
                  <a:pos x="1" y="3"/>
                </a:cxn>
                <a:cxn ang="0">
                  <a:pos x="2" y="1"/>
                </a:cxn>
                <a:cxn ang="0">
                  <a:pos x="1" y="0"/>
                </a:cxn>
              </a:cxnLst>
              <a:rect l="0" t="0" r="r" b="b"/>
              <a:pathLst>
                <a:path w="2" h="3">
                  <a:moveTo>
                    <a:pt x="1" y="0"/>
                  </a:moveTo>
                  <a:lnTo>
                    <a:pt x="1" y="1"/>
                  </a:lnTo>
                  <a:lnTo>
                    <a:pt x="0" y="2"/>
                  </a:lnTo>
                  <a:lnTo>
                    <a:pt x="1" y="3"/>
                  </a:lnTo>
                  <a:lnTo>
                    <a:pt x="2"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7" name="Freeform 477"/>
            <p:cNvSpPr>
              <a:spLocks/>
            </p:cNvSpPr>
            <p:nvPr/>
          </p:nvSpPr>
          <p:spPr bwMode="auto">
            <a:xfrm>
              <a:off x="8256107" y="2731509"/>
              <a:ext cx="6813" cy="2904"/>
            </a:xfrm>
            <a:custGeom>
              <a:avLst/>
              <a:gdLst/>
              <a:ahLst/>
              <a:cxnLst>
                <a:cxn ang="0">
                  <a:pos x="1" y="0"/>
                </a:cxn>
                <a:cxn ang="0">
                  <a:pos x="0" y="1"/>
                </a:cxn>
                <a:cxn ang="0">
                  <a:pos x="1" y="1"/>
                </a:cxn>
                <a:cxn ang="0">
                  <a:pos x="2" y="1"/>
                </a:cxn>
                <a:cxn ang="0">
                  <a:pos x="2" y="0"/>
                </a:cxn>
                <a:cxn ang="0">
                  <a:pos x="2" y="0"/>
                </a:cxn>
                <a:cxn ang="0">
                  <a:pos x="1" y="0"/>
                </a:cxn>
              </a:cxnLst>
              <a:rect l="0" t="0" r="r" b="b"/>
              <a:pathLst>
                <a:path w="2" h="1">
                  <a:moveTo>
                    <a:pt x="1" y="0"/>
                  </a:moveTo>
                  <a:lnTo>
                    <a:pt x="0" y="1"/>
                  </a:lnTo>
                  <a:lnTo>
                    <a:pt x="1" y="1"/>
                  </a:lnTo>
                  <a:lnTo>
                    <a:pt x="2" y="1"/>
                  </a:lnTo>
                  <a:lnTo>
                    <a:pt x="2" y="0"/>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8" name="Freeform 478"/>
            <p:cNvSpPr>
              <a:spLocks/>
            </p:cNvSpPr>
            <p:nvPr/>
          </p:nvSpPr>
          <p:spPr bwMode="auto">
            <a:xfrm>
              <a:off x="8218634" y="3291972"/>
              <a:ext cx="6813" cy="5808"/>
            </a:xfrm>
            <a:custGeom>
              <a:avLst/>
              <a:gdLst/>
              <a:ahLst/>
              <a:cxnLst>
                <a:cxn ang="0">
                  <a:pos x="1" y="2"/>
                </a:cxn>
                <a:cxn ang="0">
                  <a:pos x="2" y="1"/>
                </a:cxn>
                <a:cxn ang="0">
                  <a:pos x="2" y="0"/>
                </a:cxn>
                <a:cxn ang="0">
                  <a:pos x="2" y="0"/>
                </a:cxn>
                <a:cxn ang="0">
                  <a:pos x="2" y="0"/>
                </a:cxn>
                <a:cxn ang="0">
                  <a:pos x="1" y="1"/>
                </a:cxn>
                <a:cxn ang="0">
                  <a:pos x="1" y="1"/>
                </a:cxn>
                <a:cxn ang="0">
                  <a:pos x="0" y="1"/>
                </a:cxn>
                <a:cxn ang="0">
                  <a:pos x="1" y="2"/>
                </a:cxn>
                <a:cxn ang="0">
                  <a:pos x="1" y="2"/>
                </a:cxn>
              </a:cxnLst>
              <a:rect l="0" t="0" r="r" b="b"/>
              <a:pathLst>
                <a:path w="2" h="2">
                  <a:moveTo>
                    <a:pt x="1" y="2"/>
                  </a:moveTo>
                  <a:lnTo>
                    <a:pt x="2" y="1"/>
                  </a:lnTo>
                  <a:lnTo>
                    <a:pt x="2" y="0"/>
                  </a:lnTo>
                  <a:lnTo>
                    <a:pt x="2" y="0"/>
                  </a:lnTo>
                  <a:lnTo>
                    <a:pt x="2" y="0"/>
                  </a:lnTo>
                  <a:lnTo>
                    <a:pt x="1" y="1"/>
                  </a:lnTo>
                  <a:lnTo>
                    <a:pt x="1" y="1"/>
                  </a:lnTo>
                  <a:lnTo>
                    <a:pt x="0" y="1"/>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9" name="Freeform 479"/>
            <p:cNvSpPr>
              <a:spLocks/>
            </p:cNvSpPr>
            <p:nvPr/>
          </p:nvSpPr>
          <p:spPr bwMode="auto">
            <a:xfrm>
              <a:off x="7952918" y="3001577"/>
              <a:ext cx="3407" cy="2904"/>
            </a:xfrm>
            <a:custGeom>
              <a:avLst/>
              <a:gdLst/>
              <a:ahLst/>
              <a:cxnLst>
                <a:cxn ang="0">
                  <a:pos x="1" y="1"/>
                </a:cxn>
                <a:cxn ang="0">
                  <a:pos x="1" y="1"/>
                </a:cxn>
                <a:cxn ang="0">
                  <a:pos x="1" y="1"/>
                </a:cxn>
                <a:cxn ang="0">
                  <a:pos x="0" y="0"/>
                </a:cxn>
                <a:cxn ang="0">
                  <a:pos x="0" y="1"/>
                </a:cxn>
                <a:cxn ang="0">
                  <a:pos x="0" y="1"/>
                </a:cxn>
                <a:cxn ang="0">
                  <a:pos x="1" y="1"/>
                </a:cxn>
              </a:cxnLst>
              <a:rect l="0" t="0" r="r" b="b"/>
              <a:pathLst>
                <a:path w="1" h="1">
                  <a:moveTo>
                    <a:pt x="1" y="1"/>
                  </a:moveTo>
                  <a:lnTo>
                    <a:pt x="1" y="1"/>
                  </a:lnTo>
                  <a:lnTo>
                    <a:pt x="1" y="1"/>
                  </a:lnTo>
                  <a:lnTo>
                    <a:pt x="0" y="0"/>
                  </a:lnTo>
                  <a:lnTo>
                    <a:pt x="0" y="1"/>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0" name="Freeform 480"/>
            <p:cNvSpPr>
              <a:spLocks/>
            </p:cNvSpPr>
            <p:nvPr/>
          </p:nvSpPr>
          <p:spPr bwMode="auto">
            <a:xfrm>
              <a:off x="3980795" y="2507904"/>
              <a:ext cx="23846" cy="11616"/>
            </a:xfrm>
            <a:custGeom>
              <a:avLst/>
              <a:gdLst/>
              <a:ahLst/>
              <a:cxnLst>
                <a:cxn ang="0">
                  <a:pos x="3" y="2"/>
                </a:cxn>
                <a:cxn ang="0">
                  <a:pos x="5" y="3"/>
                </a:cxn>
                <a:cxn ang="0">
                  <a:pos x="6" y="3"/>
                </a:cxn>
                <a:cxn ang="0">
                  <a:pos x="7" y="4"/>
                </a:cxn>
                <a:cxn ang="0">
                  <a:pos x="7" y="3"/>
                </a:cxn>
                <a:cxn ang="0">
                  <a:pos x="6" y="0"/>
                </a:cxn>
                <a:cxn ang="0">
                  <a:pos x="5" y="0"/>
                </a:cxn>
                <a:cxn ang="0">
                  <a:pos x="4" y="0"/>
                </a:cxn>
                <a:cxn ang="0">
                  <a:pos x="3" y="0"/>
                </a:cxn>
                <a:cxn ang="0">
                  <a:pos x="0" y="0"/>
                </a:cxn>
                <a:cxn ang="0">
                  <a:pos x="0" y="1"/>
                </a:cxn>
                <a:cxn ang="0">
                  <a:pos x="1" y="2"/>
                </a:cxn>
                <a:cxn ang="0">
                  <a:pos x="3" y="2"/>
                </a:cxn>
              </a:cxnLst>
              <a:rect l="0" t="0" r="r" b="b"/>
              <a:pathLst>
                <a:path w="7" h="4">
                  <a:moveTo>
                    <a:pt x="3" y="2"/>
                  </a:moveTo>
                  <a:lnTo>
                    <a:pt x="5" y="3"/>
                  </a:lnTo>
                  <a:lnTo>
                    <a:pt x="6" y="3"/>
                  </a:lnTo>
                  <a:lnTo>
                    <a:pt x="7" y="4"/>
                  </a:lnTo>
                  <a:lnTo>
                    <a:pt x="7" y="3"/>
                  </a:lnTo>
                  <a:lnTo>
                    <a:pt x="6" y="0"/>
                  </a:lnTo>
                  <a:lnTo>
                    <a:pt x="5" y="0"/>
                  </a:lnTo>
                  <a:lnTo>
                    <a:pt x="4" y="0"/>
                  </a:lnTo>
                  <a:lnTo>
                    <a:pt x="3" y="0"/>
                  </a:lnTo>
                  <a:lnTo>
                    <a:pt x="0" y="0"/>
                  </a:lnTo>
                  <a:lnTo>
                    <a:pt x="0" y="1"/>
                  </a:lnTo>
                  <a:lnTo>
                    <a:pt x="1" y="2"/>
                  </a:lnTo>
                  <a:lnTo>
                    <a:pt x="3"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1" name="Freeform 481"/>
            <p:cNvSpPr>
              <a:spLocks/>
            </p:cNvSpPr>
            <p:nvPr/>
          </p:nvSpPr>
          <p:spPr bwMode="auto">
            <a:xfrm>
              <a:off x="4018268" y="2412074"/>
              <a:ext cx="6813" cy="11616"/>
            </a:xfrm>
            <a:custGeom>
              <a:avLst/>
              <a:gdLst/>
              <a:ahLst/>
              <a:cxnLst>
                <a:cxn ang="0">
                  <a:pos x="0" y="4"/>
                </a:cxn>
                <a:cxn ang="0">
                  <a:pos x="2" y="3"/>
                </a:cxn>
                <a:cxn ang="0">
                  <a:pos x="2" y="0"/>
                </a:cxn>
                <a:cxn ang="0">
                  <a:pos x="2" y="0"/>
                </a:cxn>
                <a:cxn ang="0">
                  <a:pos x="2" y="0"/>
                </a:cxn>
                <a:cxn ang="0">
                  <a:pos x="2" y="1"/>
                </a:cxn>
                <a:cxn ang="0">
                  <a:pos x="2" y="2"/>
                </a:cxn>
                <a:cxn ang="0">
                  <a:pos x="2" y="2"/>
                </a:cxn>
                <a:cxn ang="0">
                  <a:pos x="2" y="2"/>
                </a:cxn>
                <a:cxn ang="0">
                  <a:pos x="1" y="2"/>
                </a:cxn>
                <a:cxn ang="0">
                  <a:pos x="1" y="2"/>
                </a:cxn>
                <a:cxn ang="0">
                  <a:pos x="1" y="2"/>
                </a:cxn>
                <a:cxn ang="0">
                  <a:pos x="1" y="2"/>
                </a:cxn>
                <a:cxn ang="0">
                  <a:pos x="1" y="2"/>
                </a:cxn>
                <a:cxn ang="0">
                  <a:pos x="1" y="3"/>
                </a:cxn>
                <a:cxn ang="0">
                  <a:pos x="0" y="2"/>
                </a:cxn>
                <a:cxn ang="0">
                  <a:pos x="0" y="3"/>
                </a:cxn>
                <a:cxn ang="0">
                  <a:pos x="0" y="3"/>
                </a:cxn>
                <a:cxn ang="0">
                  <a:pos x="0" y="3"/>
                </a:cxn>
                <a:cxn ang="0">
                  <a:pos x="0" y="3"/>
                </a:cxn>
                <a:cxn ang="0">
                  <a:pos x="0" y="3"/>
                </a:cxn>
                <a:cxn ang="0">
                  <a:pos x="0" y="4"/>
                </a:cxn>
                <a:cxn ang="0">
                  <a:pos x="0" y="4"/>
                </a:cxn>
                <a:cxn ang="0">
                  <a:pos x="0" y="4"/>
                </a:cxn>
                <a:cxn ang="0">
                  <a:pos x="0" y="4"/>
                </a:cxn>
              </a:cxnLst>
              <a:rect l="0" t="0" r="r" b="b"/>
              <a:pathLst>
                <a:path w="2" h="4">
                  <a:moveTo>
                    <a:pt x="0" y="4"/>
                  </a:moveTo>
                  <a:lnTo>
                    <a:pt x="2" y="3"/>
                  </a:lnTo>
                  <a:lnTo>
                    <a:pt x="2" y="0"/>
                  </a:lnTo>
                  <a:lnTo>
                    <a:pt x="2" y="0"/>
                  </a:lnTo>
                  <a:lnTo>
                    <a:pt x="2" y="0"/>
                  </a:lnTo>
                  <a:lnTo>
                    <a:pt x="2" y="1"/>
                  </a:lnTo>
                  <a:lnTo>
                    <a:pt x="2" y="2"/>
                  </a:lnTo>
                  <a:lnTo>
                    <a:pt x="2" y="2"/>
                  </a:lnTo>
                  <a:lnTo>
                    <a:pt x="2" y="2"/>
                  </a:lnTo>
                  <a:lnTo>
                    <a:pt x="1" y="2"/>
                  </a:lnTo>
                  <a:lnTo>
                    <a:pt x="1" y="2"/>
                  </a:lnTo>
                  <a:lnTo>
                    <a:pt x="1" y="2"/>
                  </a:lnTo>
                  <a:lnTo>
                    <a:pt x="1" y="2"/>
                  </a:lnTo>
                  <a:lnTo>
                    <a:pt x="1" y="2"/>
                  </a:lnTo>
                  <a:lnTo>
                    <a:pt x="1" y="3"/>
                  </a:lnTo>
                  <a:lnTo>
                    <a:pt x="0" y="2"/>
                  </a:lnTo>
                  <a:lnTo>
                    <a:pt x="0" y="3"/>
                  </a:lnTo>
                  <a:lnTo>
                    <a:pt x="0" y="3"/>
                  </a:lnTo>
                  <a:lnTo>
                    <a:pt x="0" y="3"/>
                  </a:lnTo>
                  <a:lnTo>
                    <a:pt x="0" y="3"/>
                  </a:lnTo>
                  <a:lnTo>
                    <a:pt x="0" y="3"/>
                  </a:lnTo>
                  <a:lnTo>
                    <a:pt x="0" y="4"/>
                  </a:lnTo>
                  <a:lnTo>
                    <a:pt x="0" y="4"/>
                  </a:lnTo>
                  <a:lnTo>
                    <a:pt x="0" y="4"/>
                  </a:lnTo>
                  <a:lnTo>
                    <a:pt x="0"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2" name="Freeform 482"/>
            <p:cNvSpPr>
              <a:spLocks/>
            </p:cNvSpPr>
            <p:nvPr/>
          </p:nvSpPr>
          <p:spPr bwMode="auto">
            <a:xfrm>
              <a:off x="4035301" y="2426594"/>
              <a:ext cx="3407" cy="5808"/>
            </a:xfrm>
            <a:custGeom>
              <a:avLst/>
              <a:gdLst/>
              <a:ahLst/>
              <a:cxnLst>
                <a:cxn ang="0">
                  <a:pos x="1" y="0"/>
                </a:cxn>
                <a:cxn ang="0">
                  <a:pos x="1" y="0"/>
                </a:cxn>
                <a:cxn ang="0">
                  <a:pos x="1" y="0"/>
                </a:cxn>
                <a:cxn ang="0">
                  <a:pos x="0" y="0"/>
                </a:cxn>
                <a:cxn ang="0">
                  <a:pos x="0" y="0"/>
                </a:cxn>
                <a:cxn ang="0">
                  <a:pos x="0" y="2"/>
                </a:cxn>
                <a:cxn ang="0">
                  <a:pos x="0" y="2"/>
                </a:cxn>
                <a:cxn ang="0">
                  <a:pos x="0" y="1"/>
                </a:cxn>
                <a:cxn ang="0">
                  <a:pos x="1" y="0"/>
                </a:cxn>
                <a:cxn ang="0">
                  <a:pos x="1" y="0"/>
                </a:cxn>
                <a:cxn ang="0">
                  <a:pos x="1" y="0"/>
                </a:cxn>
                <a:cxn ang="0">
                  <a:pos x="0" y="0"/>
                </a:cxn>
                <a:cxn ang="0">
                  <a:pos x="0" y="0"/>
                </a:cxn>
                <a:cxn ang="0">
                  <a:pos x="1" y="0"/>
                </a:cxn>
              </a:cxnLst>
              <a:rect l="0" t="0" r="r" b="b"/>
              <a:pathLst>
                <a:path w="1" h="2">
                  <a:moveTo>
                    <a:pt x="1" y="0"/>
                  </a:moveTo>
                  <a:lnTo>
                    <a:pt x="1" y="0"/>
                  </a:lnTo>
                  <a:lnTo>
                    <a:pt x="1" y="0"/>
                  </a:lnTo>
                  <a:lnTo>
                    <a:pt x="0" y="0"/>
                  </a:lnTo>
                  <a:lnTo>
                    <a:pt x="0" y="0"/>
                  </a:lnTo>
                  <a:lnTo>
                    <a:pt x="0" y="2"/>
                  </a:lnTo>
                  <a:lnTo>
                    <a:pt x="0" y="2"/>
                  </a:lnTo>
                  <a:lnTo>
                    <a:pt x="0" y="1"/>
                  </a:lnTo>
                  <a:lnTo>
                    <a:pt x="1" y="0"/>
                  </a:lnTo>
                  <a:lnTo>
                    <a:pt x="1" y="0"/>
                  </a:lnTo>
                  <a:lnTo>
                    <a:pt x="1" y="0"/>
                  </a:lnTo>
                  <a:lnTo>
                    <a:pt x="0" y="0"/>
                  </a:lnTo>
                  <a:lnTo>
                    <a:pt x="0"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3" name="Freeform 483"/>
            <p:cNvSpPr>
              <a:spLocks/>
            </p:cNvSpPr>
            <p:nvPr/>
          </p:nvSpPr>
          <p:spPr bwMode="auto">
            <a:xfrm>
              <a:off x="4018268" y="2412074"/>
              <a:ext cx="20440" cy="20328"/>
            </a:xfrm>
            <a:custGeom>
              <a:avLst/>
              <a:gdLst/>
              <a:ahLst/>
              <a:cxnLst>
                <a:cxn ang="0">
                  <a:pos x="6" y="3"/>
                </a:cxn>
                <a:cxn ang="0">
                  <a:pos x="6" y="2"/>
                </a:cxn>
                <a:cxn ang="0">
                  <a:pos x="6" y="2"/>
                </a:cxn>
                <a:cxn ang="0">
                  <a:pos x="6" y="1"/>
                </a:cxn>
                <a:cxn ang="0">
                  <a:pos x="5" y="1"/>
                </a:cxn>
                <a:cxn ang="0">
                  <a:pos x="5" y="1"/>
                </a:cxn>
                <a:cxn ang="0">
                  <a:pos x="5" y="0"/>
                </a:cxn>
                <a:cxn ang="0">
                  <a:pos x="5" y="0"/>
                </a:cxn>
                <a:cxn ang="0">
                  <a:pos x="5" y="0"/>
                </a:cxn>
                <a:cxn ang="0">
                  <a:pos x="5" y="0"/>
                </a:cxn>
                <a:cxn ang="0">
                  <a:pos x="4" y="0"/>
                </a:cxn>
                <a:cxn ang="0">
                  <a:pos x="3" y="4"/>
                </a:cxn>
                <a:cxn ang="0">
                  <a:pos x="3" y="4"/>
                </a:cxn>
                <a:cxn ang="0">
                  <a:pos x="2" y="4"/>
                </a:cxn>
                <a:cxn ang="0">
                  <a:pos x="2" y="4"/>
                </a:cxn>
                <a:cxn ang="0">
                  <a:pos x="2" y="4"/>
                </a:cxn>
                <a:cxn ang="0">
                  <a:pos x="3" y="3"/>
                </a:cxn>
                <a:cxn ang="0">
                  <a:pos x="3" y="1"/>
                </a:cxn>
                <a:cxn ang="0">
                  <a:pos x="3" y="0"/>
                </a:cxn>
                <a:cxn ang="0">
                  <a:pos x="3" y="0"/>
                </a:cxn>
                <a:cxn ang="0">
                  <a:pos x="3" y="1"/>
                </a:cxn>
                <a:cxn ang="0">
                  <a:pos x="3" y="2"/>
                </a:cxn>
                <a:cxn ang="0">
                  <a:pos x="2" y="3"/>
                </a:cxn>
                <a:cxn ang="0">
                  <a:pos x="2" y="4"/>
                </a:cxn>
                <a:cxn ang="0">
                  <a:pos x="0" y="7"/>
                </a:cxn>
                <a:cxn ang="0">
                  <a:pos x="0" y="7"/>
                </a:cxn>
                <a:cxn ang="0">
                  <a:pos x="1" y="7"/>
                </a:cxn>
                <a:cxn ang="0">
                  <a:pos x="1" y="7"/>
                </a:cxn>
                <a:cxn ang="0">
                  <a:pos x="1" y="7"/>
                </a:cxn>
                <a:cxn ang="0">
                  <a:pos x="3" y="4"/>
                </a:cxn>
                <a:cxn ang="0">
                  <a:pos x="3" y="4"/>
                </a:cxn>
                <a:cxn ang="0">
                  <a:pos x="2" y="7"/>
                </a:cxn>
                <a:cxn ang="0">
                  <a:pos x="2" y="7"/>
                </a:cxn>
                <a:cxn ang="0">
                  <a:pos x="3" y="7"/>
                </a:cxn>
                <a:cxn ang="0">
                  <a:pos x="3" y="7"/>
                </a:cxn>
                <a:cxn ang="0">
                  <a:pos x="5" y="4"/>
                </a:cxn>
                <a:cxn ang="0">
                  <a:pos x="5" y="4"/>
                </a:cxn>
                <a:cxn ang="0">
                  <a:pos x="5" y="4"/>
                </a:cxn>
                <a:cxn ang="0">
                  <a:pos x="5" y="4"/>
                </a:cxn>
                <a:cxn ang="0">
                  <a:pos x="5" y="4"/>
                </a:cxn>
                <a:cxn ang="0">
                  <a:pos x="5" y="2"/>
                </a:cxn>
                <a:cxn ang="0">
                  <a:pos x="5" y="2"/>
                </a:cxn>
                <a:cxn ang="0">
                  <a:pos x="5" y="2"/>
                </a:cxn>
                <a:cxn ang="0">
                  <a:pos x="5" y="6"/>
                </a:cxn>
                <a:cxn ang="0">
                  <a:pos x="5" y="7"/>
                </a:cxn>
                <a:cxn ang="0">
                  <a:pos x="5" y="6"/>
                </a:cxn>
                <a:cxn ang="0">
                  <a:pos x="6" y="3"/>
                </a:cxn>
              </a:cxnLst>
              <a:rect l="0" t="0" r="r" b="b"/>
              <a:pathLst>
                <a:path w="6" h="7">
                  <a:moveTo>
                    <a:pt x="6" y="3"/>
                  </a:moveTo>
                  <a:lnTo>
                    <a:pt x="6" y="3"/>
                  </a:lnTo>
                  <a:lnTo>
                    <a:pt x="6" y="3"/>
                  </a:lnTo>
                  <a:lnTo>
                    <a:pt x="6" y="2"/>
                  </a:lnTo>
                  <a:lnTo>
                    <a:pt x="6" y="2"/>
                  </a:lnTo>
                  <a:lnTo>
                    <a:pt x="6" y="2"/>
                  </a:lnTo>
                  <a:lnTo>
                    <a:pt x="6" y="2"/>
                  </a:lnTo>
                  <a:lnTo>
                    <a:pt x="6" y="1"/>
                  </a:lnTo>
                  <a:lnTo>
                    <a:pt x="6" y="1"/>
                  </a:lnTo>
                  <a:lnTo>
                    <a:pt x="5" y="1"/>
                  </a:lnTo>
                  <a:lnTo>
                    <a:pt x="5" y="1"/>
                  </a:lnTo>
                  <a:lnTo>
                    <a:pt x="5" y="1"/>
                  </a:lnTo>
                  <a:lnTo>
                    <a:pt x="5" y="1"/>
                  </a:lnTo>
                  <a:lnTo>
                    <a:pt x="5" y="0"/>
                  </a:lnTo>
                  <a:lnTo>
                    <a:pt x="5" y="0"/>
                  </a:lnTo>
                  <a:lnTo>
                    <a:pt x="5" y="0"/>
                  </a:lnTo>
                  <a:lnTo>
                    <a:pt x="5" y="0"/>
                  </a:lnTo>
                  <a:lnTo>
                    <a:pt x="5" y="0"/>
                  </a:lnTo>
                  <a:lnTo>
                    <a:pt x="4" y="0"/>
                  </a:lnTo>
                  <a:lnTo>
                    <a:pt x="5" y="0"/>
                  </a:lnTo>
                  <a:lnTo>
                    <a:pt x="4" y="0"/>
                  </a:lnTo>
                  <a:lnTo>
                    <a:pt x="4" y="0"/>
                  </a:lnTo>
                  <a:lnTo>
                    <a:pt x="3" y="4"/>
                  </a:lnTo>
                  <a:lnTo>
                    <a:pt x="3" y="4"/>
                  </a:lnTo>
                  <a:lnTo>
                    <a:pt x="3" y="4"/>
                  </a:lnTo>
                  <a:lnTo>
                    <a:pt x="3" y="4"/>
                  </a:lnTo>
                  <a:lnTo>
                    <a:pt x="3" y="4"/>
                  </a:lnTo>
                  <a:lnTo>
                    <a:pt x="2" y="4"/>
                  </a:lnTo>
                  <a:lnTo>
                    <a:pt x="2" y="4"/>
                  </a:lnTo>
                  <a:lnTo>
                    <a:pt x="2" y="4"/>
                  </a:lnTo>
                  <a:lnTo>
                    <a:pt x="2" y="4"/>
                  </a:lnTo>
                  <a:lnTo>
                    <a:pt x="2" y="4"/>
                  </a:lnTo>
                  <a:lnTo>
                    <a:pt x="2" y="4"/>
                  </a:lnTo>
                  <a:lnTo>
                    <a:pt x="3" y="3"/>
                  </a:lnTo>
                  <a:lnTo>
                    <a:pt x="3" y="2"/>
                  </a:lnTo>
                  <a:lnTo>
                    <a:pt x="3" y="1"/>
                  </a:lnTo>
                  <a:lnTo>
                    <a:pt x="3" y="1"/>
                  </a:lnTo>
                  <a:lnTo>
                    <a:pt x="3" y="0"/>
                  </a:lnTo>
                  <a:lnTo>
                    <a:pt x="3" y="0"/>
                  </a:lnTo>
                  <a:lnTo>
                    <a:pt x="3" y="0"/>
                  </a:lnTo>
                  <a:lnTo>
                    <a:pt x="3" y="0"/>
                  </a:lnTo>
                  <a:lnTo>
                    <a:pt x="3" y="1"/>
                  </a:lnTo>
                  <a:lnTo>
                    <a:pt x="3" y="2"/>
                  </a:lnTo>
                  <a:lnTo>
                    <a:pt x="3" y="2"/>
                  </a:lnTo>
                  <a:lnTo>
                    <a:pt x="3" y="3"/>
                  </a:lnTo>
                  <a:lnTo>
                    <a:pt x="2" y="3"/>
                  </a:lnTo>
                  <a:lnTo>
                    <a:pt x="2" y="4"/>
                  </a:lnTo>
                  <a:lnTo>
                    <a:pt x="2" y="4"/>
                  </a:lnTo>
                  <a:lnTo>
                    <a:pt x="0" y="6"/>
                  </a:lnTo>
                  <a:lnTo>
                    <a:pt x="0" y="7"/>
                  </a:lnTo>
                  <a:lnTo>
                    <a:pt x="0" y="7"/>
                  </a:lnTo>
                  <a:lnTo>
                    <a:pt x="0" y="7"/>
                  </a:lnTo>
                  <a:lnTo>
                    <a:pt x="0" y="7"/>
                  </a:lnTo>
                  <a:lnTo>
                    <a:pt x="1" y="7"/>
                  </a:lnTo>
                  <a:lnTo>
                    <a:pt x="1" y="7"/>
                  </a:lnTo>
                  <a:lnTo>
                    <a:pt x="1" y="7"/>
                  </a:lnTo>
                  <a:lnTo>
                    <a:pt x="1" y="7"/>
                  </a:lnTo>
                  <a:lnTo>
                    <a:pt x="1" y="7"/>
                  </a:lnTo>
                  <a:lnTo>
                    <a:pt x="3" y="4"/>
                  </a:lnTo>
                  <a:lnTo>
                    <a:pt x="3" y="4"/>
                  </a:lnTo>
                  <a:lnTo>
                    <a:pt x="3" y="4"/>
                  </a:lnTo>
                  <a:lnTo>
                    <a:pt x="3" y="4"/>
                  </a:lnTo>
                  <a:lnTo>
                    <a:pt x="2" y="7"/>
                  </a:lnTo>
                  <a:lnTo>
                    <a:pt x="2" y="7"/>
                  </a:lnTo>
                  <a:lnTo>
                    <a:pt x="2" y="7"/>
                  </a:lnTo>
                  <a:lnTo>
                    <a:pt x="2" y="7"/>
                  </a:lnTo>
                  <a:lnTo>
                    <a:pt x="2" y="7"/>
                  </a:lnTo>
                  <a:lnTo>
                    <a:pt x="3" y="7"/>
                  </a:lnTo>
                  <a:lnTo>
                    <a:pt x="3" y="7"/>
                  </a:lnTo>
                  <a:lnTo>
                    <a:pt x="3" y="7"/>
                  </a:lnTo>
                  <a:lnTo>
                    <a:pt x="3" y="7"/>
                  </a:lnTo>
                  <a:lnTo>
                    <a:pt x="5" y="4"/>
                  </a:lnTo>
                  <a:lnTo>
                    <a:pt x="5" y="4"/>
                  </a:lnTo>
                  <a:lnTo>
                    <a:pt x="5" y="4"/>
                  </a:lnTo>
                  <a:lnTo>
                    <a:pt x="4" y="7"/>
                  </a:lnTo>
                  <a:lnTo>
                    <a:pt x="5" y="4"/>
                  </a:lnTo>
                  <a:lnTo>
                    <a:pt x="5" y="4"/>
                  </a:lnTo>
                  <a:lnTo>
                    <a:pt x="5" y="4"/>
                  </a:lnTo>
                  <a:lnTo>
                    <a:pt x="5" y="4"/>
                  </a:lnTo>
                  <a:lnTo>
                    <a:pt x="5" y="4"/>
                  </a:lnTo>
                  <a:lnTo>
                    <a:pt x="5" y="2"/>
                  </a:lnTo>
                  <a:lnTo>
                    <a:pt x="5" y="2"/>
                  </a:lnTo>
                  <a:lnTo>
                    <a:pt x="5" y="2"/>
                  </a:lnTo>
                  <a:lnTo>
                    <a:pt x="5" y="2"/>
                  </a:lnTo>
                  <a:lnTo>
                    <a:pt x="5" y="2"/>
                  </a:lnTo>
                  <a:lnTo>
                    <a:pt x="5" y="2"/>
                  </a:lnTo>
                  <a:lnTo>
                    <a:pt x="6" y="2"/>
                  </a:lnTo>
                  <a:lnTo>
                    <a:pt x="5" y="6"/>
                  </a:lnTo>
                  <a:lnTo>
                    <a:pt x="5" y="7"/>
                  </a:lnTo>
                  <a:lnTo>
                    <a:pt x="5" y="7"/>
                  </a:lnTo>
                  <a:lnTo>
                    <a:pt x="5" y="7"/>
                  </a:lnTo>
                  <a:lnTo>
                    <a:pt x="5" y="6"/>
                  </a:lnTo>
                  <a:lnTo>
                    <a:pt x="6" y="3"/>
                  </a:lnTo>
                  <a:lnTo>
                    <a:pt x="6" y="3"/>
                  </a:lnTo>
                  <a:lnTo>
                    <a:pt x="6"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4" name="Freeform 484"/>
            <p:cNvSpPr>
              <a:spLocks/>
            </p:cNvSpPr>
            <p:nvPr/>
          </p:nvSpPr>
          <p:spPr bwMode="auto">
            <a:xfrm>
              <a:off x="8239074" y="3268740"/>
              <a:ext cx="3407" cy="2904"/>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5" name="Freeform 485"/>
            <p:cNvSpPr>
              <a:spLocks/>
            </p:cNvSpPr>
            <p:nvPr/>
          </p:nvSpPr>
          <p:spPr bwMode="auto">
            <a:xfrm>
              <a:off x="8228854" y="3184526"/>
              <a:ext cx="3407" cy="2904"/>
            </a:xfrm>
            <a:custGeom>
              <a:avLst/>
              <a:gdLst/>
              <a:ahLst/>
              <a:cxnLst>
                <a:cxn ang="0">
                  <a:pos x="1" y="0"/>
                </a:cxn>
                <a:cxn ang="0">
                  <a:pos x="0" y="0"/>
                </a:cxn>
                <a:cxn ang="0">
                  <a:pos x="0" y="0"/>
                </a:cxn>
                <a:cxn ang="0">
                  <a:pos x="0" y="0"/>
                </a:cxn>
                <a:cxn ang="0">
                  <a:pos x="1" y="0"/>
                </a:cxn>
                <a:cxn ang="0">
                  <a:pos x="1" y="0"/>
                </a:cxn>
              </a:cxnLst>
              <a:rect l="0" t="0" r="r" b="b"/>
              <a:pathLst>
                <a:path w="1">
                  <a:moveTo>
                    <a:pt x="1" y="0"/>
                  </a:moveTo>
                  <a:lnTo>
                    <a:pt x="0" y="0"/>
                  </a:lnTo>
                  <a:lnTo>
                    <a:pt x="0" y="0"/>
                  </a:lnTo>
                  <a:lnTo>
                    <a:pt x="0"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6" name="Freeform 486"/>
            <p:cNvSpPr>
              <a:spLocks/>
            </p:cNvSpPr>
            <p:nvPr/>
          </p:nvSpPr>
          <p:spPr bwMode="auto">
            <a:xfrm>
              <a:off x="8235667" y="2719893"/>
              <a:ext cx="17033" cy="14520"/>
            </a:xfrm>
            <a:custGeom>
              <a:avLst/>
              <a:gdLst/>
              <a:ahLst/>
              <a:cxnLst>
                <a:cxn ang="0">
                  <a:pos x="4" y="0"/>
                </a:cxn>
                <a:cxn ang="0">
                  <a:pos x="4" y="0"/>
                </a:cxn>
                <a:cxn ang="0">
                  <a:pos x="3" y="0"/>
                </a:cxn>
                <a:cxn ang="0">
                  <a:pos x="3" y="1"/>
                </a:cxn>
                <a:cxn ang="0">
                  <a:pos x="0" y="4"/>
                </a:cxn>
                <a:cxn ang="0">
                  <a:pos x="1" y="5"/>
                </a:cxn>
                <a:cxn ang="0">
                  <a:pos x="5" y="0"/>
                </a:cxn>
                <a:cxn ang="0">
                  <a:pos x="5" y="0"/>
                </a:cxn>
                <a:cxn ang="0">
                  <a:pos x="4" y="0"/>
                </a:cxn>
              </a:cxnLst>
              <a:rect l="0" t="0" r="r" b="b"/>
              <a:pathLst>
                <a:path w="5" h="5">
                  <a:moveTo>
                    <a:pt x="4" y="0"/>
                  </a:moveTo>
                  <a:lnTo>
                    <a:pt x="4" y="0"/>
                  </a:lnTo>
                  <a:lnTo>
                    <a:pt x="3" y="0"/>
                  </a:lnTo>
                  <a:lnTo>
                    <a:pt x="3" y="1"/>
                  </a:lnTo>
                  <a:lnTo>
                    <a:pt x="0" y="4"/>
                  </a:lnTo>
                  <a:lnTo>
                    <a:pt x="1" y="5"/>
                  </a:lnTo>
                  <a:lnTo>
                    <a:pt x="5" y="0"/>
                  </a:lnTo>
                  <a:lnTo>
                    <a:pt x="5" y="0"/>
                  </a:lnTo>
                  <a:lnTo>
                    <a:pt x="4"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7" name="Freeform 487"/>
            <p:cNvSpPr>
              <a:spLocks/>
            </p:cNvSpPr>
            <p:nvPr/>
          </p:nvSpPr>
          <p:spPr bwMode="auto">
            <a:xfrm>
              <a:off x="8239074" y="3216469"/>
              <a:ext cx="3407" cy="2904"/>
            </a:xfrm>
            <a:custGeom>
              <a:avLst/>
              <a:gdLst/>
              <a:ahLst/>
              <a:cxnLst>
                <a:cxn ang="0">
                  <a:pos x="0" y="0"/>
                </a:cxn>
                <a:cxn ang="0">
                  <a:pos x="1" y="0"/>
                </a:cxn>
                <a:cxn ang="0">
                  <a:pos x="1" y="0"/>
                </a:cxn>
                <a:cxn ang="0">
                  <a:pos x="0" y="0"/>
                </a:cxn>
                <a:cxn ang="0">
                  <a:pos x="0" y="0"/>
                </a:cxn>
                <a:cxn ang="0">
                  <a:pos x="0" y="0"/>
                </a:cxn>
              </a:cxnLst>
              <a:rect l="0" t="0" r="r" b="b"/>
              <a:pathLst>
                <a:path w="1">
                  <a:moveTo>
                    <a:pt x="0" y="0"/>
                  </a:moveTo>
                  <a:lnTo>
                    <a:pt x="1" y="0"/>
                  </a:lnTo>
                  <a:lnTo>
                    <a:pt x="1"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8" name="Freeform 488"/>
            <p:cNvSpPr>
              <a:spLocks/>
            </p:cNvSpPr>
            <p:nvPr/>
          </p:nvSpPr>
          <p:spPr bwMode="auto">
            <a:xfrm>
              <a:off x="8644462" y="2461441"/>
              <a:ext cx="3407" cy="2904"/>
            </a:xfrm>
            <a:custGeom>
              <a:avLst/>
              <a:gdLst/>
              <a:ahLst/>
              <a:cxnLst>
                <a:cxn ang="0">
                  <a:pos x="0" y="0"/>
                </a:cxn>
                <a:cxn ang="0">
                  <a:pos x="1" y="1"/>
                </a:cxn>
                <a:cxn ang="0">
                  <a:pos x="1" y="1"/>
                </a:cxn>
                <a:cxn ang="0">
                  <a:pos x="0" y="0"/>
                </a:cxn>
                <a:cxn ang="0">
                  <a:pos x="0" y="0"/>
                </a:cxn>
              </a:cxnLst>
              <a:rect l="0" t="0" r="r" b="b"/>
              <a:pathLst>
                <a:path w="1" h="1">
                  <a:moveTo>
                    <a:pt x="0" y="0"/>
                  </a:moveTo>
                  <a:lnTo>
                    <a:pt x="1" y="1"/>
                  </a:lnTo>
                  <a:lnTo>
                    <a:pt x="1"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9" name="Freeform 489"/>
            <p:cNvSpPr>
              <a:spLocks/>
            </p:cNvSpPr>
            <p:nvPr/>
          </p:nvSpPr>
          <p:spPr bwMode="auto">
            <a:xfrm>
              <a:off x="4096620" y="3103215"/>
              <a:ext cx="10220" cy="8712"/>
            </a:xfrm>
            <a:custGeom>
              <a:avLst/>
              <a:gdLst/>
              <a:ahLst/>
              <a:cxnLst>
                <a:cxn ang="0">
                  <a:pos x="2" y="2"/>
                </a:cxn>
                <a:cxn ang="0">
                  <a:pos x="2" y="3"/>
                </a:cxn>
                <a:cxn ang="0">
                  <a:pos x="3" y="3"/>
                </a:cxn>
                <a:cxn ang="0">
                  <a:pos x="3" y="3"/>
                </a:cxn>
                <a:cxn ang="0">
                  <a:pos x="3" y="2"/>
                </a:cxn>
                <a:cxn ang="0">
                  <a:pos x="3" y="2"/>
                </a:cxn>
                <a:cxn ang="0">
                  <a:pos x="0" y="0"/>
                </a:cxn>
                <a:cxn ang="0">
                  <a:pos x="0" y="0"/>
                </a:cxn>
                <a:cxn ang="0">
                  <a:pos x="2" y="2"/>
                </a:cxn>
              </a:cxnLst>
              <a:rect l="0" t="0" r="r" b="b"/>
              <a:pathLst>
                <a:path w="3" h="3">
                  <a:moveTo>
                    <a:pt x="2" y="2"/>
                  </a:moveTo>
                  <a:lnTo>
                    <a:pt x="2" y="3"/>
                  </a:lnTo>
                  <a:lnTo>
                    <a:pt x="3" y="3"/>
                  </a:lnTo>
                  <a:lnTo>
                    <a:pt x="3" y="3"/>
                  </a:lnTo>
                  <a:lnTo>
                    <a:pt x="3" y="2"/>
                  </a:lnTo>
                  <a:lnTo>
                    <a:pt x="3" y="2"/>
                  </a:lnTo>
                  <a:lnTo>
                    <a:pt x="0" y="0"/>
                  </a:lnTo>
                  <a:lnTo>
                    <a:pt x="0" y="0"/>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0" name="Freeform 490"/>
            <p:cNvSpPr>
              <a:spLocks/>
            </p:cNvSpPr>
            <p:nvPr/>
          </p:nvSpPr>
          <p:spPr bwMode="auto">
            <a:xfrm>
              <a:off x="4089807" y="2911554"/>
              <a:ext cx="6813" cy="2904"/>
            </a:xfrm>
            <a:custGeom>
              <a:avLst/>
              <a:gdLst/>
              <a:ahLst/>
              <a:cxnLst>
                <a:cxn ang="0">
                  <a:pos x="2" y="0"/>
                </a:cxn>
                <a:cxn ang="0">
                  <a:pos x="2" y="0"/>
                </a:cxn>
                <a:cxn ang="0">
                  <a:pos x="0" y="1"/>
                </a:cxn>
                <a:cxn ang="0">
                  <a:pos x="0" y="1"/>
                </a:cxn>
                <a:cxn ang="0">
                  <a:pos x="2" y="0"/>
                </a:cxn>
              </a:cxnLst>
              <a:rect l="0" t="0" r="r" b="b"/>
              <a:pathLst>
                <a:path w="2" h="1">
                  <a:moveTo>
                    <a:pt x="2" y="0"/>
                  </a:moveTo>
                  <a:lnTo>
                    <a:pt x="2" y="0"/>
                  </a:lnTo>
                  <a:lnTo>
                    <a:pt x="0" y="1"/>
                  </a:lnTo>
                  <a:lnTo>
                    <a:pt x="0"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1" name="Freeform 491"/>
            <p:cNvSpPr>
              <a:spLocks/>
            </p:cNvSpPr>
            <p:nvPr/>
          </p:nvSpPr>
          <p:spPr bwMode="auto">
            <a:xfrm>
              <a:off x="4096620" y="2894130"/>
              <a:ext cx="6813" cy="14520"/>
            </a:xfrm>
            <a:custGeom>
              <a:avLst/>
              <a:gdLst/>
              <a:ahLst/>
              <a:cxnLst>
                <a:cxn ang="0">
                  <a:pos x="0" y="5"/>
                </a:cxn>
                <a:cxn ang="0">
                  <a:pos x="0" y="5"/>
                </a:cxn>
                <a:cxn ang="0">
                  <a:pos x="2" y="5"/>
                </a:cxn>
                <a:cxn ang="0">
                  <a:pos x="2" y="3"/>
                </a:cxn>
                <a:cxn ang="0">
                  <a:pos x="1" y="0"/>
                </a:cxn>
                <a:cxn ang="0">
                  <a:pos x="0" y="0"/>
                </a:cxn>
                <a:cxn ang="0">
                  <a:pos x="2" y="3"/>
                </a:cxn>
                <a:cxn ang="0">
                  <a:pos x="1" y="5"/>
                </a:cxn>
                <a:cxn ang="0">
                  <a:pos x="0" y="5"/>
                </a:cxn>
              </a:cxnLst>
              <a:rect l="0" t="0" r="r" b="b"/>
              <a:pathLst>
                <a:path w="2" h="5">
                  <a:moveTo>
                    <a:pt x="0" y="5"/>
                  </a:moveTo>
                  <a:lnTo>
                    <a:pt x="0" y="5"/>
                  </a:lnTo>
                  <a:lnTo>
                    <a:pt x="2" y="5"/>
                  </a:lnTo>
                  <a:lnTo>
                    <a:pt x="2" y="3"/>
                  </a:lnTo>
                  <a:lnTo>
                    <a:pt x="1" y="0"/>
                  </a:lnTo>
                  <a:lnTo>
                    <a:pt x="0" y="0"/>
                  </a:lnTo>
                  <a:lnTo>
                    <a:pt x="2" y="3"/>
                  </a:lnTo>
                  <a:lnTo>
                    <a:pt x="1" y="5"/>
                  </a:lnTo>
                  <a:lnTo>
                    <a:pt x="0"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2" name="Freeform 492"/>
            <p:cNvSpPr>
              <a:spLocks/>
            </p:cNvSpPr>
            <p:nvPr/>
          </p:nvSpPr>
          <p:spPr bwMode="auto">
            <a:xfrm>
              <a:off x="4110246" y="3126447"/>
              <a:ext cx="3407" cy="8712"/>
            </a:xfrm>
            <a:custGeom>
              <a:avLst/>
              <a:gdLst/>
              <a:ahLst/>
              <a:cxnLst>
                <a:cxn ang="0">
                  <a:pos x="1" y="2"/>
                </a:cxn>
                <a:cxn ang="0">
                  <a:pos x="1" y="3"/>
                </a:cxn>
                <a:cxn ang="0">
                  <a:pos x="1" y="2"/>
                </a:cxn>
                <a:cxn ang="0">
                  <a:pos x="1" y="2"/>
                </a:cxn>
                <a:cxn ang="0">
                  <a:pos x="0" y="2"/>
                </a:cxn>
                <a:cxn ang="0">
                  <a:pos x="0" y="0"/>
                </a:cxn>
                <a:cxn ang="0">
                  <a:pos x="0" y="2"/>
                </a:cxn>
                <a:cxn ang="0">
                  <a:pos x="1" y="2"/>
                </a:cxn>
              </a:cxnLst>
              <a:rect l="0" t="0" r="r" b="b"/>
              <a:pathLst>
                <a:path w="1" h="3">
                  <a:moveTo>
                    <a:pt x="1" y="2"/>
                  </a:moveTo>
                  <a:lnTo>
                    <a:pt x="1" y="3"/>
                  </a:lnTo>
                  <a:lnTo>
                    <a:pt x="1" y="2"/>
                  </a:lnTo>
                  <a:lnTo>
                    <a:pt x="1" y="2"/>
                  </a:lnTo>
                  <a:lnTo>
                    <a:pt x="0" y="2"/>
                  </a:lnTo>
                  <a:lnTo>
                    <a:pt x="0" y="0"/>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3" name="Rectangle 493"/>
            <p:cNvSpPr>
              <a:spLocks noChangeArrowheads="1"/>
            </p:cNvSpPr>
            <p:nvPr/>
          </p:nvSpPr>
          <p:spPr bwMode="auto">
            <a:xfrm>
              <a:off x="4110246" y="3123543"/>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4" name="Freeform 494"/>
            <p:cNvSpPr>
              <a:spLocks/>
            </p:cNvSpPr>
            <p:nvPr/>
          </p:nvSpPr>
          <p:spPr bwMode="auto">
            <a:xfrm>
              <a:off x="4048927" y="3094503"/>
              <a:ext cx="10220" cy="14520"/>
            </a:xfrm>
            <a:custGeom>
              <a:avLst/>
              <a:gdLst/>
              <a:ahLst/>
              <a:cxnLst>
                <a:cxn ang="0">
                  <a:pos x="2" y="1"/>
                </a:cxn>
                <a:cxn ang="0">
                  <a:pos x="2" y="1"/>
                </a:cxn>
                <a:cxn ang="0">
                  <a:pos x="1" y="0"/>
                </a:cxn>
                <a:cxn ang="0">
                  <a:pos x="0" y="0"/>
                </a:cxn>
                <a:cxn ang="0">
                  <a:pos x="1" y="1"/>
                </a:cxn>
                <a:cxn ang="0">
                  <a:pos x="0" y="3"/>
                </a:cxn>
                <a:cxn ang="0">
                  <a:pos x="0" y="4"/>
                </a:cxn>
                <a:cxn ang="0">
                  <a:pos x="1" y="5"/>
                </a:cxn>
                <a:cxn ang="0">
                  <a:pos x="2" y="5"/>
                </a:cxn>
                <a:cxn ang="0">
                  <a:pos x="3" y="5"/>
                </a:cxn>
                <a:cxn ang="0">
                  <a:pos x="3" y="5"/>
                </a:cxn>
                <a:cxn ang="0">
                  <a:pos x="3" y="5"/>
                </a:cxn>
                <a:cxn ang="0">
                  <a:pos x="3" y="3"/>
                </a:cxn>
                <a:cxn ang="0">
                  <a:pos x="2" y="2"/>
                </a:cxn>
                <a:cxn ang="0">
                  <a:pos x="2" y="1"/>
                </a:cxn>
              </a:cxnLst>
              <a:rect l="0" t="0" r="r" b="b"/>
              <a:pathLst>
                <a:path w="3" h="5">
                  <a:moveTo>
                    <a:pt x="2" y="1"/>
                  </a:moveTo>
                  <a:lnTo>
                    <a:pt x="2" y="1"/>
                  </a:lnTo>
                  <a:lnTo>
                    <a:pt x="1" y="0"/>
                  </a:lnTo>
                  <a:lnTo>
                    <a:pt x="0" y="0"/>
                  </a:lnTo>
                  <a:lnTo>
                    <a:pt x="1" y="1"/>
                  </a:lnTo>
                  <a:lnTo>
                    <a:pt x="0" y="3"/>
                  </a:lnTo>
                  <a:lnTo>
                    <a:pt x="0" y="4"/>
                  </a:lnTo>
                  <a:lnTo>
                    <a:pt x="1" y="5"/>
                  </a:lnTo>
                  <a:lnTo>
                    <a:pt x="2" y="5"/>
                  </a:lnTo>
                  <a:lnTo>
                    <a:pt x="3" y="5"/>
                  </a:lnTo>
                  <a:lnTo>
                    <a:pt x="3" y="5"/>
                  </a:lnTo>
                  <a:lnTo>
                    <a:pt x="3" y="5"/>
                  </a:lnTo>
                  <a:lnTo>
                    <a:pt x="3" y="3"/>
                  </a:lnTo>
                  <a:lnTo>
                    <a:pt x="2" y="2"/>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5" name="Freeform 495"/>
            <p:cNvSpPr>
              <a:spLocks/>
            </p:cNvSpPr>
            <p:nvPr/>
          </p:nvSpPr>
          <p:spPr bwMode="auto">
            <a:xfrm>
              <a:off x="4069367" y="3071272"/>
              <a:ext cx="3407" cy="11616"/>
            </a:xfrm>
            <a:custGeom>
              <a:avLst/>
              <a:gdLst/>
              <a:ahLst/>
              <a:cxnLst>
                <a:cxn ang="0">
                  <a:pos x="0" y="2"/>
                </a:cxn>
                <a:cxn ang="0">
                  <a:pos x="1" y="4"/>
                </a:cxn>
                <a:cxn ang="0">
                  <a:pos x="1" y="1"/>
                </a:cxn>
                <a:cxn ang="0">
                  <a:pos x="1" y="0"/>
                </a:cxn>
                <a:cxn ang="0">
                  <a:pos x="1" y="1"/>
                </a:cxn>
                <a:cxn ang="0">
                  <a:pos x="1" y="1"/>
                </a:cxn>
                <a:cxn ang="0">
                  <a:pos x="1" y="0"/>
                </a:cxn>
                <a:cxn ang="0">
                  <a:pos x="1" y="0"/>
                </a:cxn>
                <a:cxn ang="0">
                  <a:pos x="0" y="2"/>
                </a:cxn>
                <a:cxn ang="0">
                  <a:pos x="0" y="2"/>
                </a:cxn>
                <a:cxn ang="0">
                  <a:pos x="0" y="2"/>
                </a:cxn>
                <a:cxn ang="0">
                  <a:pos x="0" y="2"/>
                </a:cxn>
              </a:cxnLst>
              <a:rect l="0" t="0" r="r" b="b"/>
              <a:pathLst>
                <a:path w="1" h="4">
                  <a:moveTo>
                    <a:pt x="0" y="2"/>
                  </a:moveTo>
                  <a:lnTo>
                    <a:pt x="1" y="4"/>
                  </a:lnTo>
                  <a:lnTo>
                    <a:pt x="1" y="1"/>
                  </a:lnTo>
                  <a:lnTo>
                    <a:pt x="1" y="0"/>
                  </a:lnTo>
                  <a:lnTo>
                    <a:pt x="1" y="1"/>
                  </a:lnTo>
                  <a:lnTo>
                    <a:pt x="1" y="1"/>
                  </a:lnTo>
                  <a:lnTo>
                    <a:pt x="1" y="0"/>
                  </a:lnTo>
                  <a:lnTo>
                    <a:pt x="1" y="0"/>
                  </a:lnTo>
                  <a:lnTo>
                    <a:pt x="0" y="2"/>
                  </a:lnTo>
                  <a:lnTo>
                    <a:pt x="0" y="2"/>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6" name="Freeform 496"/>
            <p:cNvSpPr>
              <a:spLocks/>
            </p:cNvSpPr>
            <p:nvPr/>
          </p:nvSpPr>
          <p:spPr bwMode="auto">
            <a:xfrm>
              <a:off x="4120466" y="3111927"/>
              <a:ext cx="3407" cy="5808"/>
            </a:xfrm>
            <a:custGeom>
              <a:avLst/>
              <a:gdLst/>
              <a:ahLst/>
              <a:cxnLst>
                <a:cxn ang="0">
                  <a:pos x="1" y="0"/>
                </a:cxn>
                <a:cxn ang="0">
                  <a:pos x="1" y="0"/>
                </a:cxn>
                <a:cxn ang="0">
                  <a:pos x="1" y="1"/>
                </a:cxn>
                <a:cxn ang="0">
                  <a:pos x="0" y="2"/>
                </a:cxn>
                <a:cxn ang="0">
                  <a:pos x="1" y="1"/>
                </a:cxn>
                <a:cxn ang="0">
                  <a:pos x="1" y="0"/>
                </a:cxn>
              </a:cxnLst>
              <a:rect l="0" t="0" r="r" b="b"/>
              <a:pathLst>
                <a:path w="1" h="2">
                  <a:moveTo>
                    <a:pt x="1" y="0"/>
                  </a:moveTo>
                  <a:lnTo>
                    <a:pt x="1" y="0"/>
                  </a:lnTo>
                  <a:lnTo>
                    <a:pt x="1" y="1"/>
                  </a:lnTo>
                  <a:lnTo>
                    <a:pt x="0" y="2"/>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7" name="Freeform 497"/>
            <p:cNvSpPr>
              <a:spLocks/>
            </p:cNvSpPr>
            <p:nvPr/>
          </p:nvSpPr>
          <p:spPr bwMode="auto">
            <a:xfrm>
              <a:off x="4065960" y="3097407"/>
              <a:ext cx="3407" cy="2904"/>
            </a:xfrm>
            <a:custGeom>
              <a:avLst/>
              <a:gdLst/>
              <a:ahLst/>
              <a:cxnLst>
                <a:cxn ang="0">
                  <a:pos x="0" y="1"/>
                </a:cxn>
                <a:cxn ang="0">
                  <a:pos x="1" y="1"/>
                </a:cxn>
                <a:cxn ang="0">
                  <a:pos x="1" y="0"/>
                </a:cxn>
                <a:cxn ang="0">
                  <a:pos x="1" y="0"/>
                </a:cxn>
                <a:cxn ang="0">
                  <a:pos x="0" y="0"/>
                </a:cxn>
                <a:cxn ang="0">
                  <a:pos x="0" y="1"/>
                </a:cxn>
              </a:cxnLst>
              <a:rect l="0" t="0" r="r" b="b"/>
              <a:pathLst>
                <a:path w="1" h="1">
                  <a:moveTo>
                    <a:pt x="0" y="1"/>
                  </a:moveTo>
                  <a:lnTo>
                    <a:pt x="1" y="1"/>
                  </a:lnTo>
                  <a:lnTo>
                    <a:pt x="1" y="0"/>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8" name="Freeform 498"/>
            <p:cNvSpPr>
              <a:spLocks/>
            </p:cNvSpPr>
            <p:nvPr/>
          </p:nvSpPr>
          <p:spPr bwMode="auto">
            <a:xfrm>
              <a:off x="4086400" y="3094503"/>
              <a:ext cx="3407" cy="8712"/>
            </a:xfrm>
            <a:custGeom>
              <a:avLst/>
              <a:gdLst/>
              <a:ahLst/>
              <a:cxnLst>
                <a:cxn ang="0">
                  <a:pos x="1" y="3"/>
                </a:cxn>
                <a:cxn ang="0">
                  <a:pos x="1" y="1"/>
                </a:cxn>
                <a:cxn ang="0">
                  <a:pos x="1" y="0"/>
                </a:cxn>
                <a:cxn ang="0">
                  <a:pos x="1" y="0"/>
                </a:cxn>
                <a:cxn ang="0">
                  <a:pos x="0" y="2"/>
                </a:cxn>
                <a:cxn ang="0">
                  <a:pos x="0" y="2"/>
                </a:cxn>
                <a:cxn ang="0">
                  <a:pos x="0" y="2"/>
                </a:cxn>
                <a:cxn ang="0">
                  <a:pos x="1" y="3"/>
                </a:cxn>
              </a:cxnLst>
              <a:rect l="0" t="0" r="r" b="b"/>
              <a:pathLst>
                <a:path w="1" h="3">
                  <a:moveTo>
                    <a:pt x="1" y="3"/>
                  </a:moveTo>
                  <a:lnTo>
                    <a:pt x="1" y="1"/>
                  </a:lnTo>
                  <a:lnTo>
                    <a:pt x="1" y="0"/>
                  </a:lnTo>
                  <a:lnTo>
                    <a:pt x="1" y="0"/>
                  </a:lnTo>
                  <a:lnTo>
                    <a:pt x="0" y="2"/>
                  </a:lnTo>
                  <a:lnTo>
                    <a:pt x="0" y="2"/>
                  </a:lnTo>
                  <a:lnTo>
                    <a:pt x="0" y="2"/>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9" name="Freeform 499"/>
            <p:cNvSpPr>
              <a:spLocks/>
            </p:cNvSpPr>
            <p:nvPr/>
          </p:nvSpPr>
          <p:spPr bwMode="auto">
            <a:xfrm>
              <a:off x="4192005" y="2780876"/>
              <a:ext cx="3407" cy="5808"/>
            </a:xfrm>
            <a:custGeom>
              <a:avLst/>
              <a:gdLst/>
              <a:ahLst/>
              <a:cxnLst>
                <a:cxn ang="0">
                  <a:pos x="1" y="1"/>
                </a:cxn>
                <a:cxn ang="0">
                  <a:pos x="1" y="2"/>
                </a:cxn>
                <a:cxn ang="0">
                  <a:pos x="1" y="1"/>
                </a:cxn>
                <a:cxn ang="0">
                  <a:pos x="1" y="1"/>
                </a:cxn>
                <a:cxn ang="0">
                  <a:pos x="1" y="0"/>
                </a:cxn>
                <a:cxn ang="0">
                  <a:pos x="1" y="0"/>
                </a:cxn>
                <a:cxn ang="0">
                  <a:pos x="0" y="1"/>
                </a:cxn>
                <a:cxn ang="0">
                  <a:pos x="0" y="1"/>
                </a:cxn>
                <a:cxn ang="0">
                  <a:pos x="0" y="2"/>
                </a:cxn>
                <a:cxn ang="0">
                  <a:pos x="1" y="1"/>
                </a:cxn>
                <a:cxn ang="0">
                  <a:pos x="1" y="1"/>
                </a:cxn>
              </a:cxnLst>
              <a:rect l="0" t="0" r="r" b="b"/>
              <a:pathLst>
                <a:path w="1" h="2">
                  <a:moveTo>
                    <a:pt x="1" y="1"/>
                  </a:moveTo>
                  <a:lnTo>
                    <a:pt x="1" y="2"/>
                  </a:lnTo>
                  <a:lnTo>
                    <a:pt x="1" y="1"/>
                  </a:lnTo>
                  <a:lnTo>
                    <a:pt x="1" y="1"/>
                  </a:lnTo>
                  <a:lnTo>
                    <a:pt x="1" y="0"/>
                  </a:lnTo>
                  <a:lnTo>
                    <a:pt x="1" y="0"/>
                  </a:lnTo>
                  <a:lnTo>
                    <a:pt x="0" y="1"/>
                  </a:lnTo>
                  <a:lnTo>
                    <a:pt x="0" y="1"/>
                  </a:lnTo>
                  <a:lnTo>
                    <a:pt x="0" y="2"/>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0" name="Freeform 500"/>
            <p:cNvSpPr>
              <a:spLocks/>
            </p:cNvSpPr>
            <p:nvPr/>
          </p:nvSpPr>
          <p:spPr bwMode="auto">
            <a:xfrm>
              <a:off x="4151126" y="3184526"/>
              <a:ext cx="6813" cy="2904"/>
            </a:xfrm>
            <a:custGeom>
              <a:avLst/>
              <a:gdLst/>
              <a:ahLst/>
              <a:cxnLst>
                <a:cxn ang="0">
                  <a:pos x="1" y="0"/>
                </a:cxn>
                <a:cxn ang="0">
                  <a:pos x="2" y="0"/>
                </a:cxn>
                <a:cxn ang="0">
                  <a:pos x="2" y="0"/>
                </a:cxn>
                <a:cxn ang="0">
                  <a:pos x="1" y="0"/>
                </a:cxn>
                <a:cxn ang="0">
                  <a:pos x="1" y="0"/>
                </a:cxn>
                <a:cxn ang="0">
                  <a:pos x="1" y="0"/>
                </a:cxn>
                <a:cxn ang="0">
                  <a:pos x="0" y="0"/>
                </a:cxn>
                <a:cxn ang="0">
                  <a:pos x="0" y="0"/>
                </a:cxn>
                <a:cxn ang="0">
                  <a:pos x="0" y="0"/>
                </a:cxn>
                <a:cxn ang="0">
                  <a:pos x="1" y="0"/>
                </a:cxn>
              </a:cxnLst>
              <a:rect l="0" t="0" r="r" b="b"/>
              <a:pathLst>
                <a:path w="2">
                  <a:moveTo>
                    <a:pt x="1" y="0"/>
                  </a:moveTo>
                  <a:lnTo>
                    <a:pt x="2" y="0"/>
                  </a:lnTo>
                  <a:lnTo>
                    <a:pt x="2" y="0"/>
                  </a:lnTo>
                  <a:lnTo>
                    <a:pt x="1" y="0"/>
                  </a:lnTo>
                  <a:lnTo>
                    <a:pt x="1" y="0"/>
                  </a:lnTo>
                  <a:lnTo>
                    <a:pt x="1" y="0"/>
                  </a:lnTo>
                  <a:lnTo>
                    <a:pt x="0" y="0"/>
                  </a:lnTo>
                  <a:lnTo>
                    <a:pt x="0" y="0"/>
                  </a:lnTo>
                  <a:lnTo>
                    <a:pt x="0"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1" name="Freeform 501"/>
            <p:cNvSpPr>
              <a:spLocks/>
            </p:cNvSpPr>
            <p:nvPr/>
          </p:nvSpPr>
          <p:spPr bwMode="auto">
            <a:xfrm>
              <a:off x="4144313" y="3201949"/>
              <a:ext cx="10220" cy="2904"/>
            </a:xfrm>
            <a:custGeom>
              <a:avLst/>
              <a:gdLst/>
              <a:ahLst/>
              <a:cxnLst>
                <a:cxn ang="0">
                  <a:pos x="3" y="1"/>
                </a:cxn>
                <a:cxn ang="0">
                  <a:pos x="2" y="1"/>
                </a:cxn>
                <a:cxn ang="0">
                  <a:pos x="1" y="0"/>
                </a:cxn>
                <a:cxn ang="0">
                  <a:pos x="1" y="0"/>
                </a:cxn>
                <a:cxn ang="0">
                  <a:pos x="0" y="1"/>
                </a:cxn>
                <a:cxn ang="0">
                  <a:pos x="1" y="1"/>
                </a:cxn>
                <a:cxn ang="0">
                  <a:pos x="2" y="1"/>
                </a:cxn>
                <a:cxn ang="0">
                  <a:pos x="3" y="1"/>
                </a:cxn>
              </a:cxnLst>
              <a:rect l="0" t="0" r="r" b="b"/>
              <a:pathLst>
                <a:path w="3" h="1">
                  <a:moveTo>
                    <a:pt x="3" y="1"/>
                  </a:moveTo>
                  <a:lnTo>
                    <a:pt x="2" y="1"/>
                  </a:lnTo>
                  <a:lnTo>
                    <a:pt x="1" y="0"/>
                  </a:lnTo>
                  <a:lnTo>
                    <a:pt x="1" y="0"/>
                  </a:lnTo>
                  <a:lnTo>
                    <a:pt x="0" y="1"/>
                  </a:lnTo>
                  <a:lnTo>
                    <a:pt x="1" y="1"/>
                  </a:lnTo>
                  <a:lnTo>
                    <a:pt x="2" y="1"/>
                  </a:lnTo>
                  <a:lnTo>
                    <a:pt x="3"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2" name="Freeform 502"/>
            <p:cNvSpPr>
              <a:spLocks/>
            </p:cNvSpPr>
            <p:nvPr/>
          </p:nvSpPr>
          <p:spPr bwMode="auto">
            <a:xfrm>
              <a:off x="4137499" y="3161294"/>
              <a:ext cx="10220" cy="8712"/>
            </a:xfrm>
            <a:custGeom>
              <a:avLst/>
              <a:gdLst/>
              <a:ahLst/>
              <a:cxnLst>
                <a:cxn ang="0">
                  <a:pos x="1" y="0"/>
                </a:cxn>
                <a:cxn ang="0">
                  <a:pos x="0" y="1"/>
                </a:cxn>
                <a:cxn ang="0">
                  <a:pos x="0" y="3"/>
                </a:cxn>
                <a:cxn ang="0">
                  <a:pos x="3" y="2"/>
                </a:cxn>
                <a:cxn ang="0">
                  <a:pos x="3" y="2"/>
                </a:cxn>
                <a:cxn ang="0">
                  <a:pos x="3" y="0"/>
                </a:cxn>
                <a:cxn ang="0">
                  <a:pos x="3" y="1"/>
                </a:cxn>
                <a:cxn ang="0">
                  <a:pos x="1" y="0"/>
                </a:cxn>
              </a:cxnLst>
              <a:rect l="0" t="0" r="r" b="b"/>
              <a:pathLst>
                <a:path w="3" h="3">
                  <a:moveTo>
                    <a:pt x="1" y="0"/>
                  </a:moveTo>
                  <a:lnTo>
                    <a:pt x="0" y="1"/>
                  </a:lnTo>
                  <a:lnTo>
                    <a:pt x="0" y="3"/>
                  </a:lnTo>
                  <a:lnTo>
                    <a:pt x="3" y="2"/>
                  </a:lnTo>
                  <a:lnTo>
                    <a:pt x="3" y="2"/>
                  </a:lnTo>
                  <a:lnTo>
                    <a:pt x="3" y="0"/>
                  </a:lnTo>
                  <a:lnTo>
                    <a:pt x="3"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3" name="Freeform 503"/>
            <p:cNvSpPr>
              <a:spLocks/>
            </p:cNvSpPr>
            <p:nvPr/>
          </p:nvSpPr>
          <p:spPr bwMode="auto">
            <a:xfrm>
              <a:off x="4202225" y="2783780"/>
              <a:ext cx="6813" cy="5808"/>
            </a:xfrm>
            <a:custGeom>
              <a:avLst/>
              <a:gdLst/>
              <a:ahLst/>
              <a:cxnLst>
                <a:cxn ang="0">
                  <a:pos x="1" y="2"/>
                </a:cxn>
                <a:cxn ang="0">
                  <a:pos x="2" y="1"/>
                </a:cxn>
                <a:cxn ang="0">
                  <a:pos x="1" y="0"/>
                </a:cxn>
                <a:cxn ang="0">
                  <a:pos x="1" y="1"/>
                </a:cxn>
                <a:cxn ang="0">
                  <a:pos x="1" y="1"/>
                </a:cxn>
                <a:cxn ang="0">
                  <a:pos x="0" y="1"/>
                </a:cxn>
                <a:cxn ang="0">
                  <a:pos x="0" y="1"/>
                </a:cxn>
                <a:cxn ang="0">
                  <a:pos x="1" y="2"/>
                </a:cxn>
                <a:cxn ang="0">
                  <a:pos x="1" y="2"/>
                </a:cxn>
              </a:cxnLst>
              <a:rect l="0" t="0" r="r" b="b"/>
              <a:pathLst>
                <a:path w="2" h="2">
                  <a:moveTo>
                    <a:pt x="1" y="2"/>
                  </a:moveTo>
                  <a:lnTo>
                    <a:pt x="2" y="1"/>
                  </a:lnTo>
                  <a:lnTo>
                    <a:pt x="1" y="0"/>
                  </a:lnTo>
                  <a:lnTo>
                    <a:pt x="1" y="1"/>
                  </a:lnTo>
                  <a:lnTo>
                    <a:pt x="1" y="1"/>
                  </a:lnTo>
                  <a:lnTo>
                    <a:pt x="0" y="1"/>
                  </a:lnTo>
                  <a:lnTo>
                    <a:pt x="0" y="1"/>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4" name="Freeform 504"/>
            <p:cNvSpPr>
              <a:spLocks/>
            </p:cNvSpPr>
            <p:nvPr/>
          </p:nvSpPr>
          <p:spPr bwMode="auto">
            <a:xfrm>
              <a:off x="4123873" y="3135159"/>
              <a:ext cx="10220" cy="11616"/>
            </a:xfrm>
            <a:custGeom>
              <a:avLst/>
              <a:gdLst/>
              <a:ahLst/>
              <a:cxnLst>
                <a:cxn ang="0">
                  <a:pos x="1" y="4"/>
                </a:cxn>
                <a:cxn ang="0">
                  <a:pos x="3" y="2"/>
                </a:cxn>
                <a:cxn ang="0">
                  <a:pos x="3" y="2"/>
                </a:cxn>
                <a:cxn ang="0">
                  <a:pos x="2" y="1"/>
                </a:cxn>
                <a:cxn ang="0">
                  <a:pos x="2" y="1"/>
                </a:cxn>
                <a:cxn ang="0">
                  <a:pos x="1" y="0"/>
                </a:cxn>
                <a:cxn ang="0">
                  <a:pos x="0" y="0"/>
                </a:cxn>
                <a:cxn ang="0">
                  <a:pos x="0" y="0"/>
                </a:cxn>
                <a:cxn ang="0">
                  <a:pos x="0" y="1"/>
                </a:cxn>
                <a:cxn ang="0">
                  <a:pos x="0" y="1"/>
                </a:cxn>
                <a:cxn ang="0">
                  <a:pos x="2" y="1"/>
                </a:cxn>
                <a:cxn ang="0">
                  <a:pos x="2" y="1"/>
                </a:cxn>
                <a:cxn ang="0">
                  <a:pos x="2" y="2"/>
                </a:cxn>
                <a:cxn ang="0">
                  <a:pos x="2" y="2"/>
                </a:cxn>
                <a:cxn ang="0">
                  <a:pos x="0" y="3"/>
                </a:cxn>
                <a:cxn ang="0">
                  <a:pos x="1" y="4"/>
                </a:cxn>
              </a:cxnLst>
              <a:rect l="0" t="0" r="r" b="b"/>
              <a:pathLst>
                <a:path w="3" h="4">
                  <a:moveTo>
                    <a:pt x="1" y="4"/>
                  </a:moveTo>
                  <a:lnTo>
                    <a:pt x="3" y="2"/>
                  </a:lnTo>
                  <a:lnTo>
                    <a:pt x="3" y="2"/>
                  </a:lnTo>
                  <a:lnTo>
                    <a:pt x="2" y="1"/>
                  </a:lnTo>
                  <a:lnTo>
                    <a:pt x="2" y="1"/>
                  </a:lnTo>
                  <a:lnTo>
                    <a:pt x="1" y="0"/>
                  </a:lnTo>
                  <a:lnTo>
                    <a:pt x="0" y="0"/>
                  </a:lnTo>
                  <a:lnTo>
                    <a:pt x="0" y="0"/>
                  </a:lnTo>
                  <a:lnTo>
                    <a:pt x="0" y="1"/>
                  </a:lnTo>
                  <a:lnTo>
                    <a:pt x="0" y="1"/>
                  </a:lnTo>
                  <a:lnTo>
                    <a:pt x="2" y="1"/>
                  </a:lnTo>
                  <a:lnTo>
                    <a:pt x="2" y="1"/>
                  </a:lnTo>
                  <a:lnTo>
                    <a:pt x="2" y="2"/>
                  </a:lnTo>
                  <a:lnTo>
                    <a:pt x="2" y="2"/>
                  </a:lnTo>
                  <a:lnTo>
                    <a:pt x="0" y="3"/>
                  </a:lnTo>
                  <a:lnTo>
                    <a:pt x="1"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5" name="Freeform 505"/>
            <p:cNvSpPr>
              <a:spLocks/>
            </p:cNvSpPr>
            <p:nvPr/>
          </p:nvSpPr>
          <p:spPr bwMode="auto">
            <a:xfrm>
              <a:off x="4059147" y="3109023"/>
              <a:ext cx="3407" cy="5808"/>
            </a:xfrm>
            <a:custGeom>
              <a:avLst/>
              <a:gdLst/>
              <a:ahLst/>
              <a:cxnLst>
                <a:cxn ang="0">
                  <a:pos x="0" y="1"/>
                </a:cxn>
                <a:cxn ang="0">
                  <a:pos x="0" y="2"/>
                </a:cxn>
                <a:cxn ang="0">
                  <a:pos x="0" y="1"/>
                </a:cxn>
                <a:cxn ang="0">
                  <a:pos x="1" y="0"/>
                </a:cxn>
                <a:cxn ang="0">
                  <a:pos x="0" y="0"/>
                </a:cxn>
                <a:cxn ang="0">
                  <a:pos x="0" y="1"/>
                </a:cxn>
              </a:cxnLst>
              <a:rect l="0" t="0" r="r" b="b"/>
              <a:pathLst>
                <a:path w="1" h="2">
                  <a:moveTo>
                    <a:pt x="0" y="1"/>
                  </a:moveTo>
                  <a:lnTo>
                    <a:pt x="0" y="2"/>
                  </a:lnTo>
                  <a:lnTo>
                    <a:pt x="0" y="1"/>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6" name="Freeform 506"/>
            <p:cNvSpPr>
              <a:spLocks/>
            </p:cNvSpPr>
            <p:nvPr/>
          </p:nvSpPr>
          <p:spPr bwMode="auto">
            <a:xfrm>
              <a:off x="4161346" y="3149678"/>
              <a:ext cx="17033" cy="5808"/>
            </a:xfrm>
            <a:custGeom>
              <a:avLst/>
              <a:gdLst/>
              <a:ahLst/>
              <a:cxnLst>
                <a:cxn ang="0">
                  <a:pos x="0" y="1"/>
                </a:cxn>
                <a:cxn ang="0">
                  <a:pos x="0" y="1"/>
                </a:cxn>
                <a:cxn ang="0">
                  <a:pos x="1" y="1"/>
                </a:cxn>
                <a:cxn ang="0">
                  <a:pos x="2" y="1"/>
                </a:cxn>
                <a:cxn ang="0">
                  <a:pos x="4" y="2"/>
                </a:cxn>
                <a:cxn ang="0">
                  <a:pos x="5" y="2"/>
                </a:cxn>
                <a:cxn ang="0">
                  <a:pos x="4" y="2"/>
                </a:cxn>
                <a:cxn ang="0">
                  <a:pos x="2" y="0"/>
                </a:cxn>
                <a:cxn ang="0">
                  <a:pos x="1" y="1"/>
                </a:cxn>
                <a:cxn ang="0">
                  <a:pos x="0" y="1"/>
                </a:cxn>
              </a:cxnLst>
              <a:rect l="0" t="0" r="r" b="b"/>
              <a:pathLst>
                <a:path w="5" h="2">
                  <a:moveTo>
                    <a:pt x="0" y="1"/>
                  </a:moveTo>
                  <a:lnTo>
                    <a:pt x="0" y="1"/>
                  </a:lnTo>
                  <a:lnTo>
                    <a:pt x="1" y="1"/>
                  </a:lnTo>
                  <a:lnTo>
                    <a:pt x="2" y="1"/>
                  </a:lnTo>
                  <a:lnTo>
                    <a:pt x="4" y="2"/>
                  </a:lnTo>
                  <a:lnTo>
                    <a:pt x="5" y="2"/>
                  </a:lnTo>
                  <a:lnTo>
                    <a:pt x="4" y="2"/>
                  </a:lnTo>
                  <a:lnTo>
                    <a:pt x="2" y="0"/>
                  </a:lnTo>
                  <a:lnTo>
                    <a:pt x="1"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7" name="Rectangle 507"/>
            <p:cNvSpPr>
              <a:spLocks noChangeArrowheads="1"/>
            </p:cNvSpPr>
            <p:nvPr/>
          </p:nvSpPr>
          <p:spPr bwMode="auto">
            <a:xfrm>
              <a:off x="4147719" y="3161294"/>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8" name="Freeform 508"/>
            <p:cNvSpPr>
              <a:spLocks/>
            </p:cNvSpPr>
            <p:nvPr/>
          </p:nvSpPr>
          <p:spPr bwMode="auto">
            <a:xfrm>
              <a:off x="4134093" y="2789588"/>
              <a:ext cx="37473" cy="14520"/>
            </a:xfrm>
            <a:custGeom>
              <a:avLst/>
              <a:gdLst/>
              <a:ahLst/>
              <a:cxnLst>
                <a:cxn ang="0">
                  <a:pos x="9" y="1"/>
                </a:cxn>
                <a:cxn ang="0">
                  <a:pos x="9" y="0"/>
                </a:cxn>
                <a:cxn ang="0">
                  <a:pos x="8" y="1"/>
                </a:cxn>
                <a:cxn ang="0">
                  <a:pos x="2" y="2"/>
                </a:cxn>
                <a:cxn ang="0">
                  <a:pos x="0" y="2"/>
                </a:cxn>
                <a:cxn ang="0">
                  <a:pos x="0" y="3"/>
                </a:cxn>
                <a:cxn ang="0">
                  <a:pos x="0" y="3"/>
                </a:cxn>
                <a:cxn ang="0">
                  <a:pos x="0" y="4"/>
                </a:cxn>
                <a:cxn ang="0">
                  <a:pos x="0" y="4"/>
                </a:cxn>
                <a:cxn ang="0">
                  <a:pos x="0" y="4"/>
                </a:cxn>
                <a:cxn ang="0">
                  <a:pos x="0" y="4"/>
                </a:cxn>
                <a:cxn ang="0">
                  <a:pos x="0" y="4"/>
                </a:cxn>
                <a:cxn ang="0">
                  <a:pos x="0" y="5"/>
                </a:cxn>
                <a:cxn ang="0">
                  <a:pos x="11" y="1"/>
                </a:cxn>
                <a:cxn ang="0">
                  <a:pos x="10" y="1"/>
                </a:cxn>
                <a:cxn ang="0">
                  <a:pos x="9" y="1"/>
                </a:cxn>
                <a:cxn ang="0">
                  <a:pos x="8" y="1"/>
                </a:cxn>
                <a:cxn ang="0">
                  <a:pos x="8" y="1"/>
                </a:cxn>
                <a:cxn ang="0">
                  <a:pos x="8" y="1"/>
                </a:cxn>
                <a:cxn ang="0">
                  <a:pos x="9" y="1"/>
                </a:cxn>
              </a:cxnLst>
              <a:rect l="0" t="0" r="r" b="b"/>
              <a:pathLst>
                <a:path w="11" h="5">
                  <a:moveTo>
                    <a:pt x="9" y="1"/>
                  </a:moveTo>
                  <a:lnTo>
                    <a:pt x="9" y="0"/>
                  </a:lnTo>
                  <a:lnTo>
                    <a:pt x="8" y="1"/>
                  </a:lnTo>
                  <a:lnTo>
                    <a:pt x="2" y="2"/>
                  </a:lnTo>
                  <a:lnTo>
                    <a:pt x="0" y="2"/>
                  </a:lnTo>
                  <a:lnTo>
                    <a:pt x="0" y="3"/>
                  </a:lnTo>
                  <a:lnTo>
                    <a:pt x="0" y="3"/>
                  </a:lnTo>
                  <a:lnTo>
                    <a:pt x="0" y="4"/>
                  </a:lnTo>
                  <a:lnTo>
                    <a:pt x="0" y="4"/>
                  </a:lnTo>
                  <a:lnTo>
                    <a:pt x="0" y="4"/>
                  </a:lnTo>
                  <a:lnTo>
                    <a:pt x="0" y="4"/>
                  </a:lnTo>
                  <a:lnTo>
                    <a:pt x="0" y="4"/>
                  </a:lnTo>
                  <a:lnTo>
                    <a:pt x="0" y="5"/>
                  </a:lnTo>
                  <a:lnTo>
                    <a:pt x="11" y="1"/>
                  </a:lnTo>
                  <a:lnTo>
                    <a:pt x="10" y="1"/>
                  </a:lnTo>
                  <a:lnTo>
                    <a:pt x="9" y="1"/>
                  </a:lnTo>
                  <a:lnTo>
                    <a:pt x="8" y="1"/>
                  </a:lnTo>
                  <a:lnTo>
                    <a:pt x="8" y="1"/>
                  </a:lnTo>
                  <a:lnTo>
                    <a:pt x="8" y="1"/>
                  </a:lnTo>
                  <a:lnTo>
                    <a:pt x="9"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9" name="Freeform 509"/>
            <p:cNvSpPr>
              <a:spLocks/>
            </p:cNvSpPr>
            <p:nvPr/>
          </p:nvSpPr>
          <p:spPr bwMode="auto">
            <a:xfrm>
              <a:off x="4147719" y="3140966"/>
              <a:ext cx="6813" cy="2904"/>
            </a:xfrm>
            <a:custGeom>
              <a:avLst/>
              <a:gdLst/>
              <a:ahLst/>
              <a:cxnLst>
                <a:cxn ang="0">
                  <a:pos x="2" y="1"/>
                </a:cxn>
                <a:cxn ang="0">
                  <a:pos x="2" y="1"/>
                </a:cxn>
                <a:cxn ang="0">
                  <a:pos x="2" y="0"/>
                </a:cxn>
                <a:cxn ang="0">
                  <a:pos x="1" y="0"/>
                </a:cxn>
                <a:cxn ang="0">
                  <a:pos x="0" y="1"/>
                </a:cxn>
                <a:cxn ang="0">
                  <a:pos x="1" y="1"/>
                </a:cxn>
                <a:cxn ang="0">
                  <a:pos x="2" y="1"/>
                </a:cxn>
              </a:cxnLst>
              <a:rect l="0" t="0" r="r" b="b"/>
              <a:pathLst>
                <a:path w="2" h="1">
                  <a:moveTo>
                    <a:pt x="2" y="1"/>
                  </a:moveTo>
                  <a:lnTo>
                    <a:pt x="2" y="1"/>
                  </a:lnTo>
                  <a:lnTo>
                    <a:pt x="2" y="0"/>
                  </a:lnTo>
                  <a:lnTo>
                    <a:pt x="1" y="0"/>
                  </a:lnTo>
                  <a:lnTo>
                    <a:pt x="0" y="1"/>
                  </a:lnTo>
                  <a:lnTo>
                    <a:pt x="1"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0" name="Freeform 510"/>
            <p:cNvSpPr>
              <a:spLocks/>
            </p:cNvSpPr>
            <p:nvPr/>
          </p:nvSpPr>
          <p:spPr bwMode="auto">
            <a:xfrm>
              <a:off x="4222665" y="3309396"/>
              <a:ext cx="6813" cy="5808"/>
            </a:xfrm>
            <a:custGeom>
              <a:avLst/>
              <a:gdLst/>
              <a:ahLst/>
              <a:cxnLst>
                <a:cxn ang="0">
                  <a:pos x="0" y="1"/>
                </a:cxn>
                <a:cxn ang="0">
                  <a:pos x="0" y="0"/>
                </a:cxn>
                <a:cxn ang="0">
                  <a:pos x="0" y="1"/>
                </a:cxn>
                <a:cxn ang="0">
                  <a:pos x="0" y="1"/>
                </a:cxn>
                <a:cxn ang="0">
                  <a:pos x="2" y="2"/>
                </a:cxn>
                <a:cxn ang="0">
                  <a:pos x="2" y="2"/>
                </a:cxn>
                <a:cxn ang="0">
                  <a:pos x="1" y="1"/>
                </a:cxn>
                <a:cxn ang="0">
                  <a:pos x="0" y="1"/>
                </a:cxn>
              </a:cxnLst>
              <a:rect l="0" t="0" r="r" b="b"/>
              <a:pathLst>
                <a:path w="2" h="2">
                  <a:moveTo>
                    <a:pt x="0" y="1"/>
                  </a:moveTo>
                  <a:lnTo>
                    <a:pt x="0" y="0"/>
                  </a:lnTo>
                  <a:lnTo>
                    <a:pt x="0" y="1"/>
                  </a:lnTo>
                  <a:lnTo>
                    <a:pt x="0" y="1"/>
                  </a:lnTo>
                  <a:lnTo>
                    <a:pt x="2" y="2"/>
                  </a:lnTo>
                  <a:lnTo>
                    <a:pt x="2" y="2"/>
                  </a:lnTo>
                  <a:lnTo>
                    <a:pt x="1"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1" name="Freeform 511"/>
            <p:cNvSpPr>
              <a:spLocks/>
            </p:cNvSpPr>
            <p:nvPr/>
          </p:nvSpPr>
          <p:spPr bwMode="auto">
            <a:xfrm>
              <a:off x="4369150" y="3268740"/>
              <a:ext cx="10220" cy="8712"/>
            </a:xfrm>
            <a:custGeom>
              <a:avLst/>
              <a:gdLst/>
              <a:ahLst/>
              <a:cxnLst>
                <a:cxn ang="0">
                  <a:pos x="2" y="1"/>
                </a:cxn>
                <a:cxn ang="0">
                  <a:pos x="1" y="0"/>
                </a:cxn>
                <a:cxn ang="0">
                  <a:pos x="1" y="0"/>
                </a:cxn>
                <a:cxn ang="0">
                  <a:pos x="0" y="0"/>
                </a:cxn>
                <a:cxn ang="0">
                  <a:pos x="2" y="3"/>
                </a:cxn>
                <a:cxn ang="0">
                  <a:pos x="2" y="3"/>
                </a:cxn>
                <a:cxn ang="0">
                  <a:pos x="3" y="3"/>
                </a:cxn>
                <a:cxn ang="0">
                  <a:pos x="3" y="3"/>
                </a:cxn>
                <a:cxn ang="0">
                  <a:pos x="2" y="1"/>
                </a:cxn>
              </a:cxnLst>
              <a:rect l="0" t="0" r="r" b="b"/>
              <a:pathLst>
                <a:path w="3" h="3">
                  <a:moveTo>
                    <a:pt x="2" y="1"/>
                  </a:moveTo>
                  <a:lnTo>
                    <a:pt x="1" y="0"/>
                  </a:lnTo>
                  <a:lnTo>
                    <a:pt x="1" y="0"/>
                  </a:lnTo>
                  <a:lnTo>
                    <a:pt x="0" y="0"/>
                  </a:lnTo>
                  <a:lnTo>
                    <a:pt x="2" y="3"/>
                  </a:lnTo>
                  <a:lnTo>
                    <a:pt x="2" y="3"/>
                  </a:lnTo>
                  <a:lnTo>
                    <a:pt x="3" y="3"/>
                  </a:lnTo>
                  <a:lnTo>
                    <a:pt x="3" y="3"/>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2" name="Freeform 512"/>
            <p:cNvSpPr>
              <a:spLocks/>
            </p:cNvSpPr>
            <p:nvPr/>
          </p:nvSpPr>
          <p:spPr bwMode="auto">
            <a:xfrm>
              <a:off x="4301017" y="3210661"/>
              <a:ext cx="3407" cy="2904"/>
            </a:xfrm>
            <a:custGeom>
              <a:avLst/>
              <a:gdLst/>
              <a:ahLst/>
              <a:cxnLst>
                <a:cxn ang="0">
                  <a:pos x="0" y="1"/>
                </a:cxn>
                <a:cxn ang="0">
                  <a:pos x="0" y="1"/>
                </a:cxn>
                <a:cxn ang="0">
                  <a:pos x="0" y="0"/>
                </a:cxn>
                <a:cxn ang="0">
                  <a:pos x="0" y="1"/>
                </a:cxn>
                <a:cxn ang="0">
                  <a:pos x="0" y="1"/>
                </a:cxn>
              </a:cxnLst>
              <a:rect l="0" t="0" r="r" b="b"/>
              <a:pathLst>
                <a:path h="1">
                  <a:moveTo>
                    <a:pt x="0" y="1"/>
                  </a:moveTo>
                  <a:lnTo>
                    <a:pt x="0" y="1"/>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3" name="Freeform 513"/>
            <p:cNvSpPr>
              <a:spLocks/>
            </p:cNvSpPr>
            <p:nvPr/>
          </p:nvSpPr>
          <p:spPr bwMode="auto">
            <a:xfrm>
              <a:off x="4263545" y="2708277"/>
              <a:ext cx="3407" cy="5808"/>
            </a:xfrm>
            <a:custGeom>
              <a:avLst/>
              <a:gdLst/>
              <a:ahLst/>
              <a:cxnLst>
                <a:cxn ang="0">
                  <a:pos x="1" y="1"/>
                </a:cxn>
                <a:cxn ang="0">
                  <a:pos x="1" y="0"/>
                </a:cxn>
                <a:cxn ang="0">
                  <a:pos x="1" y="1"/>
                </a:cxn>
                <a:cxn ang="0">
                  <a:pos x="0" y="2"/>
                </a:cxn>
                <a:cxn ang="0">
                  <a:pos x="1" y="2"/>
                </a:cxn>
                <a:cxn ang="0">
                  <a:pos x="1" y="2"/>
                </a:cxn>
                <a:cxn ang="0">
                  <a:pos x="1" y="1"/>
                </a:cxn>
              </a:cxnLst>
              <a:rect l="0" t="0" r="r" b="b"/>
              <a:pathLst>
                <a:path w="1" h="2">
                  <a:moveTo>
                    <a:pt x="1" y="1"/>
                  </a:moveTo>
                  <a:lnTo>
                    <a:pt x="1" y="0"/>
                  </a:lnTo>
                  <a:lnTo>
                    <a:pt x="1" y="1"/>
                  </a:lnTo>
                  <a:lnTo>
                    <a:pt x="0" y="2"/>
                  </a:lnTo>
                  <a:lnTo>
                    <a:pt x="1" y="2"/>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4" name="Freeform 514"/>
            <p:cNvSpPr>
              <a:spLocks/>
            </p:cNvSpPr>
            <p:nvPr/>
          </p:nvSpPr>
          <p:spPr bwMode="auto">
            <a:xfrm>
              <a:off x="4123873" y="3184526"/>
              <a:ext cx="112419" cy="40655"/>
            </a:xfrm>
            <a:custGeom>
              <a:avLst/>
              <a:gdLst/>
              <a:ahLst/>
              <a:cxnLst>
                <a:cxn ang="0">
                  <a:pos x="32" y="10"/>
                </a:cxn>
                <a:cxn ang="0">
                  <a:pos x="33" y="8"/>
                </a:cxn>
                <a:cxn ang="0">
                  <a:pos x="32" y="7"/>
                </a:cxn>
                <a:cxn ang="0">
                  <a:pos x="28" y="6"/>
                </a:cxn>
                <a:cxn ang="0">
                  <a:pos x="27" y="5"/>
                </a:cxn>
                <a:cxn ang="0">
                  <a:pos x="29" y="4"/>
                </a:cxn>
                <a:cxn ang="0">
                  <a:pos x="29" y="4"/>
                </a:cxn>
                <a:cxn ang="0">
                  <a:pos x="25" y="3"/>
                </a:cxn>
                <a:cxn ang="0">
                  <a:pos x="25" y="2"/>
                </a:cxn>
                <a:cxn ang="0">
                  <a:pos x="20" y="0"/>
                </a:cxn>
                <a:cxn ang="0">
                  <a:pos x="14" y="1"/>
                </a:cxn>
                <a:cxn ang="0">
                  <a:pos x="14" y="1"/>
                </a:cxn>
                <a:cxn ang="0">
                  <a:pos x="11" y="2"/>
                </a:cxn>
                <a:cxn ang="0">
                  <a:pos x="9" y="0"/>
                </a:cxn>
                <a:cxn ang="0">
                  <a:pos x="7" y="0"/>
                </a:cxn>
                <a:cxn ang="0">
                  <a:pos x="6" y="2"/>
                </a:cxn>
                <a:cxn ang="0">
                  <a:pos x="6" y="3"/>
                </a:cxn>
                <a:cxn ang="0">
                  <a:pos x="9" y="3"/>
                </a:cxn>
                <a:cxn ang="0">
                  <a:pos x="9" y="6"/>
                </a:cxn>
                <a:cxn ang="0">
                  <a:pos x="11" y="7"/>
                </a:cxn>
                <a:cxn ang="0">
                  <a:pos x="11" y="8"/>
                </a:cxn>
                <a:cxn ang="0">
                  <a:pos x="3" y="8"/>
                </a:cxn>
                <a:cxn ang="0">
                  <a:pos x="0" y="8"/>
                </a:cxn>
                <a:cxn ang="0">
                  <a:pos x="1" y="10"/>
                </a:cxn>
                <a:cxn ang="0">
                  <a:pos x="3" y="11"/>
                </a:cxn>
                <a:cxn ang="0">
                  <a:pos x="3" y="11"/>
                </a:cxn>
                <a:cxn ang="0">
                  <a:pos x="4" y="10"/>
                </a:cxn>
                <a:cxn ang="0">
                  <a:pos x="11" y="11"/>
                </a:cxn>
                <a:cxn ang="0">
                  <a:pos x="14" y="11"/>
                </a:cxn>
                <a:cxn ang="0">
                  <a:pos x="14" y="11"/>
                </a:cxn>
                <a:cxn ang="0">
                  <a:pos x="15" y="13"/>
                </a:cxn>
                <a:cxn ang="0">
                  <a:pos x="16" y="14"/>
                </a:cxn>
                <a:cxn ang="0">
                  <a:pos x="16" y="14"/>
                </a:cxn>
                <a:cxn ang="0">
                  <a:pos x="18" y="12"/>
                </a:cxn>
                <a:cxn ang="0">
                  <a:pos x="20" y="10"/>
                </a:cxn>
                <a:cxn ang="0">
                  <a:pos x="21" y="10"/>
                </a:cxn>
                <a:cxn ang="0">
                  <a:pos x="22" y="11"/>
                </a:cxn>
                <a:cxn ang="0">
                  <a:pos x="24" y="10"/>
                </a:cxn>
                <a:cxn ang="0">
                  <a:pos x="29" y="9"/>
                </a:cxn>
                <a:cxn ang="0">
                  <a:pos x="31" y="10"/>
                </a:cxn>
              </a:cxnLst>
              <a:rect l="0" t="0" r="r" b="b"/>
              <a:pathLst>
                <a:path w="33" h="14">
                  <a:moveTo>
                    <a:pt x="32" y="10"/>
                  </a:moveTo>
                  <a:lnTo>
                    <a:pt x="32" y="10"/>
                  </a:lnTo>
                  <a:lnTo>
                    <a:pt x="33" y="9"/>
                  </a:lnTo>
                  <a:lnTo>
                    <a:pt x="33" y="8"/>
                  </a:lnTo>
                  <a:lnTo>
                    <a:pt x="33" y="7"/>
                  </a:lnTo>
                  <a:lnTo>
                    <a:pt x="32" y="7"/>
                  </a:lnTo>
                  <a:lnTo>
                    <a:pt x="31" y="6"/>
                  </a:lnTo>
                  <a:lnTo>
                    <a:pt x="28" y="6"/>
                  </a:lnTo>
                  <a:lnTo>
                    <a:pt x="27" y="5"/>
                  </a:lnTo>
                  <a:lnTo>
                    <a:pt x="27" y="5"/>
                  </a:lnTo>
                  <a:lnTo>
                    <a:pt x="28" y="5"/>
                  </a:lnTo>
                  <a:lnTo>
                    <a:pt x="29" y="4"/>
                  </a:lnTo>
                  <a:lnTo>
                    <a:pt x="29" y="4"/>
                  </a:lnTo>
                  <a:lnTo>
                    <a:pt x="29" y="4"/>
                  </a:lnTo>
                  <a:lnTo>
                    <a:pt x="25" y="3"/>
                  </a:lnTo>
                  <a:lnTo>
                    <a:pt x="25" y="3"/>
                  </a:lnTo>
                  <a:lnTo>
                    <a:pt x="25" y="3"/>
                  </a:lnTo>
                  <a:lnTo>
                    <a:pt x="25" y="2"/>
                  </a:lnTo>
                  <a:lnTo>
                    <a:pt x="23" y="2"/>
                  </a:lnTo>
                  <a:lnTo>
                    <a:pt x="20" y="0"/>
                  </a:lnTo>
                  <a:lnTo>
                    <a:pt x="15" y="0"/>
                  </a:lnTo>
                  <a:lnTo>
                    <a:pt x="14" y="1"/>
                  </a:lnTo>
                  <a:lnTo>
                    <a:pt x="14" y="1"/>
                  </a:lnTo>
                  <a:lnTo>
                    <a:pt x="14" y="1"/>
                  </a:lnTo>
                  <a:lnTo>
                    <a:pt x="14" y="2"/>
                  </a:lnTo>
                  <a:lnTo>
                    <a:pt x="11" y="2"/>
                  </a:lnTo>
                  <a:lnTo>
                    <a:pt x="11" y="1"/>
                  </a:lnTo>
                  <a:lnTo>
                    <a:pt x="9" y="0"/>
                  </a:lnTo>
                  <a:lnTo>
                    <a:pt x="8" y="0"/>
                  </a:lnTo>
                  <a:lnTo>
                    <a:pt x="7" y="0"/>
                  </a:lnTo>
                  <a:lnTo>
                    <a:pt x="6" y="1"/>
                  </a:lnTo>
                  <a:lnTo>
                    <a:pt x="6" y="2"/>
                  </a:lnTo>
                  <a:lnTo>
                    <a:pt x="6" y="2"/>
                  </a:lnTo>
                  <a:lnTo>
                    <a:pt x="6" y="3"/>
                  </a:lnTo>
                  <a:lnTo>
                    <a:pt x="8" y="3"/>
                  </a:lnTo>
                  <a:lnTo>
                    <a:pt x="9" y="3"/>
                  </a:lnTo>
                  <a:lnTo>
                    <a:pt x="9" y="3"/>
                  </a:lnTo>
                  <a:lnTo>
                    <a:pt x="9" y="6"/>
                  </a:lnTo>
                  <a:lnTo>
                    <a:pt x="9" y="6"/>
                  </a:lnTo>
                  <a:lnTo>
                    <a:pt x="11" y="7"/>
                  </a:lnTo>
                  <a:lnTo>
                    <a:pt x="11" y="8"/>
                  </a:lnTo>
                  <a:lnTo>
                    <a:pt x="11" y="8"/>
                  </a:lnTo>
                  <a:lnTo>
                    <a:pt x="5" y="9"/>
                  </a:lnTo>
                  <a:lnTo>
                    <a:pt x="3" y="8"/>
                  </a:lnTo>
                  <a:lnTo>
                    <a:pt x="0" y="8"/>
                  </a:lnTo>
                  <a:lnTo>
                    <a:pt x="0" y="8"/>
                  </a:lnTo>
                  <a:lnTo>
                    <a:pt x="0" y="9"/>
                  </a:lnTo>
                  <a:lnTo>
                    <a:pt x="1" y="10"/>
                  </a:lnTo>
                  <a:lnTo>
                    <a:pt x="3" y="11"/>
                  </a:lnTo>
                  <a:lnTo>
                    <a:pt x="3" y="11"/>
                  </a:lnTo>
                  <a:lnTo>
                    <a:pt x="3" y="11"/>
                  </a:lnTo>
                  <a:lnTo>
                    <a:pt x="3" y="11"/>
                  </a:lnTo>
                  <a:lnTo>
                    <a:pt x="3" y="11"/>
                  </a:lnTo>
                  <a:lnTo>
                    <a:pt x="4" y="10"/>
                  </a:lnTo>
                  <a:lnTo>
                    <a:pt x="9" y="11"/>
                  </a:lnTo>
                  <a:lnTo>
                    <a:pt x="11" y="11"/>
                  </a:lnTo>
                  <a:lnTo>
                    <a:pt x="13" y="11"/>
                  </a:lnTo>
                  <a:lnTo>
                    <a:pt x="14" y="11"/>
                  </a:lnTo>
                  <a:lnTo>
                    <a:pt x="14" y="11"/>
                  </a:lnTo>
                  <a:lnTo>
                    <a:pt x="14" y="11"/>
                  </a:lnTo>
                  <a:lnTo>
                    <a:pt x="15" y="12"/>
                  </a:lnTo>
                  <a:lnTo>
                    <a:pt x="15" y="13"/>
                  </a:lnTo>
                  <a:lnTo>
                    <a:pt x="15" y="13"/>
                  </a:lnTo>
                  <a:lnTo>
                    <a:pt x="16" y="14"/>
                  </a:lnTo>
                  <a:lnTo>
                    <a:pt x="16" y="14"/>
                  </a:lnTo>
                  <a:lnTo>
                    <a:pt x="16" y="14"/>
                  </a:lnTo>
                  <a:lnTo>
                    <a:pt x="17" y="13"/>
                  </a:lnTo>
                  <a:lnTo>
                    <a:pt x="18" y="12"/>
                  </a:lnTo>
                  <a:lnTo>
                    <a:pt x="19" y="10"/>
                  </a:lnTo>
                  <a:lnTo>
                    <a:pt x="20" y="10"/>
                  </a:lnTo>
                  <a:lnTo>
                    <a:pt x="21" y="10"/>
                  </a:lnTo>
                  <a:lnTo>
                    <a:pt x="21" y="10"/>
                  </a:lnTo>
                  <a:lnTo>
                    <a:pt x="21" y="11"/>
                  </a:lnTo>
                  <a:lnTo>
                    <a:pt x="22" y="11"/>
                  </a:lnTo>
                  <a:lnTo>
                    <a:pt x="24" y="10"/>
                  </a:lnTo>
                  <a:lnTo>
                    <a:pt x="24" y="10"/>
                  </a:lnTo>
                  <a:lnTo>
                    <a:pt x="25" y="9"/>
                  </a:lnTo>
                  <a:lnTo>
                    <a:pt x="29" y="9"/>
                  </a:lnTo>
                  <a:lnTo>
                    <a:pt x="31" y="10"/>
                  </a:lnTo>
                  <a:lnTo>
                    <a:pt x="31" y="10"/>
                  </a:lnTo>
                  <a:lnTo>
                    <a:pt x="32" y="1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5" name="Freeform 515"/>
            <p:cNvSpPr>
              <a:spLocks/>
            </p:cNvSpPr>
            <p:nvPr/>
          </p:nvSpPr>
          <p:spPr bwMode="auto">
            <a:xfrm>
              <a:off x="4045521" y="3140966"/>
              <a:ext cx="17033" cy="11616"/>
            </a:xfrm>
            <a:custGeom>
              <a:avLst/>
              <a:gdLst/>
              <a:ahLst/>
              <a:cxnLst>
                <a:cxn ang="0">
                  <a:pos x="3" y="1"/>
                </a:cxn>
                <a:cxn ang="0">
                  <a:pos x="1" y="0"/>
                </a:cxn>
                <a:cxn ang="0">
                  <a:pos x="0" y="0"/>
                </a:cxn>
                <a:cxn ang="0">
                  <a:pos x="0" y="0"/>
                </a:cxn>
                <a:cxn ang="0">
                  <a:pos x="0" y="0"/>
                </a:cxn>
                <a:cxn ang="0">
                  <a:pos x="1" y="1"/>
                </a:cxn>
                <a:cxn ang="0">
                  <a:pos x="2" y="1"/>
                </a:cxn>
                <a:cxn ang="0">
                  <a:pos x="2" y="2"/>
                </a:cxn>
                <a:cxn ang="0">
                  <a:pos x="3" y="3"/>
                </a:cxn>
                <a:cxn ang="0">
                  <a:pos x="4" y="4"/>
                </a:cxn>
                <a:cxn ang="0">
                  <a:pos x="5" y="4"/>
                </a:cxn>
                <a:cxn ang="0">
                  <a:pos x="4" y="3"/>
                </a:cxn>
                <a:cxn ang="0">
                  <a:pos x="4" y="2"/>
                </a:cxn>
                <a:cxn ang="0">
                  <a:pos x="3" y="1"/>
                </a:cxn>
              </a:cxnLst>
              <a:rect l="0" t="0" r="r" b="b"/>
              <a:pathLst>
                <a:path w="5" h="4">
                  <a:moveTo>
                    <a:pt x="3" y="1"/>
                  </a:moveTo>
                  <a:lnTo>
                    <a:pt x="1" y="0"/>
                  </a:lnTo>
                  <a:lnTo>
                    <a:pt x="0" y="0"/>
                  </a:lnTo>
                  <a:lnTo>
                    <a:pt x="0" y="0"/>
                  </a:lnTo>
                  <a:lnTo>
                    <a:pt x="0" y="0"/>
                  </a:lnTo>
                  <a:lnTo>
                    <a:pt x="1" y="1"/>
                  </a:lnTo>
                  <a:lnTo>
                    <a:pt x="2" y="1"/>
                  </a:lnTo>
                  <a:lnTo>
                    <a:pt x="2" y="2"/>
                  </a:lnTo>
                  <a:lnTo>
                    <a:pt x="3" y="3"/>
                  </a:lnTo>
                  <a:lnTo>
                    <a:pt x="4" y="4"/>
                  </a:lnTo>
                  <a:lnTo>
                    <a:pt x="5" y="4"/>
                  </a:lnTo>
                  <a:lnTo>
                    <a:pt x="4" y="3"/>
                  </a:lnTo>
                  <a:lnTo>
                    <a:pt x="4" y="2"/>
                  </a:lnTo>
                  <a:lnTo>
                    <a:pt x="3"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6" name="Freeform 516"/>
            <p:cNvSpPr>
              <a:spLocks/>
            </p:cNvSpPr>
            <p:nvPr/>
          </p:nvSpPr>
          <p:spPr bwMode="auto">
            <a:xfrm>
              <a:off x="4260138" y="3210661"/>
              <a:ext cx="23846" cy="8712"/>
            </a:xfrm>
            <a:custGeom>
              <a:avLst/>
              <a:gdLst/>
              <a:ahLst/>
              <a:cxnLst>
                <a:cxn ang="0">
                  <a:pos x="0" y="0"/>
                </a:cxn>
                <a:cxn ang="0">
                  <a:pos x="0" y="1"/>
                </a:cxn>
                <a:cxn ang="0">
                  <a:pos x="0" y="2"/>
                </a:cxn>
                <a:cxn ang="0">
                  <a:pos x="0" y="3"/>
                </a:cxn>
                <a:cxn ang="0">
                  <a:pos x="0" y="3"/>
                </a:cxn>
                <a:cxn ang="0">
                  <a:pos x="7" y="2"/>
                </a:cxn>
                <a:cxn ang="0">
                  <a:pos x="7" y="2"/>
                </a:cxn>
                <a:cxn ang="0">
                  <a:pos x="7" y="1"/>
                </a:cxn>
                <a:cxn ang="0">
                  <a:pos x="7" y="0"/>
                </a:cxn>
                <a:cxn ang="0">
                  <a:pos x="7" y="0"/>
                </a:cxn>
                <a:cxn ang="0">
                  <a:pos x="7" y="0"/>
                </a:cxn>
                <a:cxn ang="0">
                  <a:pos x="0" y="0"/>
                </a:cxn>
                <a:cxn ang="0">
                  <a:pos x="0" y="0"/>
                </a:cxn>
              </a:cxnLst>
              <a:rect l="0" t="0" r="r" b="b"/>
              <a:pathLst>
                <a:path w="7" h="3">
                  <a:moveTo>
                    <a:pt x="0" y="0"/>
                  </a:moveTo>
                  <a:lnTo>
                    <a:pt x="0" y="1"/>
                  </a:lnTo>
                  <a:lnTo>
                    <a:pt x="0" y="2"/>
                  </a:lnTo>
                  <a:lnTo>
                    <a:pt x="0" y="3"/>
                  </a:lnTo>
                  <a:lnTo>
                    <a:pt x="0" y="3"/>
                  </a:lnTo>
                  <a:lnTo>
                    <a:pt x="7" y="2"/>
                  </a:lnTo>
                  <a:lnTo>
                    <a:pt x="7" y="2"/>
                  </a:lnTo>
                  <a:lnTo>
                    <a:pt x="7" y="1"/>
                  </a:lnTo>
                  <a:lnTo>
                    <a:pt x="7" y="0"/>
                  </a:lnTo>
                  <a:lnTo>
                    <a:pt x="7" y="0"/>
                  </a:lnTo>
                  <a:lnTo>
                    <a:pt x="7"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7" name="Freeform 517"/>
            <p:cNvSpPr>
              <a:spLocks/>
            </p:cNvSpPr>
            <p:nvPr/>
          </p:nvSpPr>
          <p:spPr bwMode="auto">
            <a:xfrm>
              <a:off x="4314644" y="2656006"/>
              <a:ext cx="44286" cy="26136"/>
            </a:xfrm>
            <a:custGeom>
              <a:avLst/>
              <a:gdLst/>
              <a:ahLst/>
              <a:cxnLst>
                <a:cxn ang="0">
                  <a:pos x="11" y="7"/>
                </a:cxn>
                <a:cxn ang="0">
                  <a:pos x="11" y="7"/>
                </a:cxn>
                <a:cxn ang="0">
                  <a:pos x="13" y="6"/>
                </a:cxn>
                <a:cxn ang="0">
                  <a:pos x="13" y="6"/>
                </a:cxn>
                <a:cxn ang="0">
                  <a:pos x="10" y="5"/>
                </a:cxn>
                <a:cxn ang="0">
                  <a:pos x="8" y="6"/>
                </a:cxn>
                <a:cxn ang="0">
                  <a:pos x="4" y="5"/>
                </a:cxn>
                <a:cxn ang="0">
                  <a:pos x="3" y="5"/>
                </a:cxn>
                <a:cxn ang="0">
                  <a:pos x="2" y="5"/>
                </a:cxn>
                <a:cxn ang="0">
                  <a:pos x="2" y="3"/>
                </a:cxn>
                <a:cxn ang="0">
                  <a:pos x="2" y="2"/>
                </a:cxn>
                <a:cxn ang="0">
                  <a:pos x="2" y="0"/>
                </a:cxn>
                <a:cxn ang="0">
                  <a:pos x="0" y="3"/>
                </a:cxn>
                <a:cxn ang="0">
                  <a:pos x="0" y="3"/>
                </a:cxn>
                <a:cxn ang="0">
                  <a:pos x="2" y="4"/>
                </a:cxn>
                <a:cxn ang="0">
                  <a:pos x="1" y="5"/>
                </a:cxn>
                <a:cxn ang="0">
                  <a:pos x="2" y="6"/>
                </a:cxn>
                <a:cxn ang="0">
                  <a:pos x="3" y="6"/>
                </a:cxn>
                <a:cxn ang="0">
                  <a:pos x="3" y="7"/>
                </a:cxn>
                <a:cxn ang="0">
                  <a:pos x="5" y="7"/>
                </a:cxn>
                <a:cxn ang="0">
                  <a:pos x="6" y="7"/>
                </a:cxn>
                <a:cxn ang="0">
                  <a:pos x="6" y="7"/>
                </a:cxn>
                <a:cxn ang="0">
                  <a:pos x="7" y="7"/>
                </a:cxn>
                <a:cxn ang="0">
                  <a:pos x="8" y="7"/>
                </a:cxn>
                <a:cxn ang="0">
                  <a:pos x="8" y="8"/>
                </a:cxn>
                <a:cxn ang="0">
                  <a:pos x="8" y="9"/>
                </a:cxn>
                <a:cxn ang="0">
                  <a:pos x="9" y="9"/>
                </a:cxn>
                <a:cxn ang="0">
                  <a:pos x="10" y="9"/>
                </a:cxn>
                <a:cxn ang="0">
                  <a:pos x="10" y="9"/>
                </a:cxn>
                <a:cxn ang="0">
                  <a:pos x="10" y="7"/>
                </a:cxn>
                <a:cxn ang="0">
                  <a:pos x="11" y="7"/>
                </a:cxn>
              </a:cxnLst>
              <a:rect l="0" t="0" r="r" b="b"/>
              <a:pathLst>
                <a:path w="13" h="9">
                  <a:moveTo>
                    <a:pt x="11" y="7"/>
                  </a:moveTo>
                  <a:lnTo>
                    <a:pt x="11" y="7"/>
                  </a:lnTo>
                  <a:lnTo>
                    <a:pt x="13" y="6"/>
                  </a:lnTo>
                  <a:lnTo>
                    <a:pt x="13" y="6"/>
                  </a:lnTo>
                  <a:lnTo>
                    <a:pt x="10" y="5"/>
                  </a:lnTo>
                  <a:lnTo>
                    <a:pt x="8" y="6"/>
                  </a:lnTo>
                  <a:lnTo>
                    <a:pt x="4" y="5"/>
                  </a:lnTo>
                  <a:lnTo>
                    <a:pt x="3" y="5"/>
                  </a:lnTo>
                  <a:lnTo>
                    <a:pt x="2" y="5"/>
                  </a:lnTo>
                  <a:lnTo>
                    <a:pt x="2" y="3"/>
                  </a:lnTo>
                  <a:lnTo>
                    <a:pt x="2" y="2"/>
                  </a:lnTo>
                  <a:lnTo>
                    <a:pt x="2" y="0"/>
                  </a:lnTo>
                  <a:lnTo>
                    <a:pt x="0" y="3"/>
                  </a:lnTo>
                  <a:lnTo>
                    <a:pt x="0" y="3"/>
                  </a:lnTo>
                  <a:lnTo>
                    <a:pt x="2" y="4"/>
                  </a:lnTo>
                  <a:lnTo>
                    <a:pt x="1" y="5"/>
                  </a:lnTo>
                  <a:lnTo>
                    <a:pt x="2" y="6"/>
                  </a:lnTo>
                  <a:lnTo>
                    <a:pt x="3" y="6"/>
                  </a:lnTo>
                  <a:lnTo>
                    <a:pt x="3" y="7"/>
                  </a:lnTo>
                  <a:lnTo>
                    <a:pt x="5" y="7"/>
                  </a:lnTo>
                  <a:lnTo>
                    <a:pt x="6" y="7"/>
                  </a:lnTo>
                  <a:lnTo>
                    <a:pt x="6" y="7"/>
                  </a:lnTo>
                  <a:lnTo>
                    <a:pt x="7" y="7"/>
                  </a:lnTo>
                  <a:lnTo>
                    <a:pt x="8" y="7"/>
                  </a:lnTo>
                  <a:lnTo>
                    <a:pt x="8" y="8"/>
                  </a:lnTo>
                  <a:lnTo>
                    <a:pt x="8" y="9"/>
                  </a:lnTo>
                  <a:lnTo>
                    <a:pt x="9" y="9"/>
                  </a:lnTo>
                  <a:lnTo>
                    <a:pt x="10" y="9"/>
                  </a:lnTo>
                  <a:lnTo>
                    <a:pt x="10" y="9"/>
                  </a:lnTo>
                  <a:lnTo>
                    <a:pt x="10" y="7"/>
                  </a:lnTo>
                  <a:lnTo>
                    <a:pt x="11"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8" name="Freeform 518"/>
            <p:cNvSpPr>
              <a:spLocks/>
            </p:cNvSpPr>
            <p:nvPr/>
          </p:nvSpPr>
          <p:spPr bwMode="auto">
            <a:xfrm>
              <a:off x="4311237" y="3332627"/>
              <a:ext cx="10220" cy="2904"/>
            </a:xfrm>
            <a:custGeom>
              <a:avLst/>
              <a:gdLst/>
              <a:ahLst/>
              <a:cxnLst>
                <a:cxn ang="0">
                  <a:pos x="2" y="0"/>
                </a:cxn>
                <a:cxn ang="0">
                  <a:pos x="1" y="0"/>
                </a:cxn>
                <a:cxn ang="0">
                  <a:pos x="1" y="0"/>
                </a:cxn>
                <a:cxn ang="0">
                  <a:pos x="0" y="0"/>
                </a:cxn>
                <a:cxn ang="0">
                  <a:pos x="1" y="0"/>
                </a:cxn>
                <a:cxn ang="0">
                  <a:pos x="2" y="0"/>
                </a:cxn>
                <a:cxn ang="0">
                  <a:pos x="2" y="1"/>
                </a:cxn>
                <a:cxn ang="0">
                  <a:pos x="3" y="1"/>
                </a:cxn>
                <a:cxn ang="0">
                  <a:pos x="3" y="0"/>
                </a:cxn>
                <a:cxn ang="0">
                  <a:pos x="3" y="0"/>
                </a:cxn>
                <a:cxn ang="0">
                  <a:pos x="3" y="0"/>
                </a:cxn>
                <a:cxn ang="0">
                  <a:pos x="2" y="0"/>
                </a:cxn>
              </a:cxnLst>
              <a:rect l="0" t="0" r="r" b="b"/>
              <a:pathLst>
                <a:path w="3" h="1">
                  <a:moveTo>
                    <a:pt x="2" y="0"/>
                  </a:moveTo>
                  <a:lnTo>
                    <a:pt x="1" y="0"/>
                  </a:lnTo>
                  <a:lnTo>
                    <a:pt x="1" y="0"/>
                  </a:lnTo>
                  <a:lnTo>
                    <a:pt x="0" y="0"/>
                  </a:lnTo>
                  <a:lnTo>
                    <a:pt x="1" y="0"/>
                  </a:lnTo>
                  <a:lnTo>
                    <a:pt x="2" y="0"/>
                  </a:lnTo>
                  <a:lnTo>
                    <a:pt x="2" y="1"/>
                  </a:lnTo>
                  <a:lnTo>
                    <a:pt x="3" y="1"/>
                  </a:lnTo>
                  <a:lnTo>
                    <a:pt x="3" y="0"/>
                  </a:lnTo>
                  <a:lnTo>
                    <a:pt x="3" y="0"/>
                  </a:lnTo>
                  <a:lnTo>
                    <a:pt x="3"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9" name="Freeform 519"/>
            <p:cNvSpPr>
              <a:spLocks/>
            </p:cNvSpPr>
            <p:nvPr/>
          </p:nvSpPr>
          <p:spPr bwMode="auto">
            <a:xfrm>
              <a:off x="4311237" y="2589215"/>
              <a:ext cx="51099" cy="20328"/>
            </a:xfrm>
            <a:custGeom>
              <a:avLst/>
              <a:gdLst/>
              <a:ahLst/>
              <a:cxnLst>
                <a:cxn ang="0">
                  <a:pos x="15" y="7"/>
                </a:cxn>
                <a:cxn ang="0">
                  <a:pos x="15" y="6"/>
                </a:cxn>
                <a:cxn ang="0">
                  <a:pos x="14" y="5"/>
                </a:cxn>
                <a:cxn ang="0">
                  <a:pos x="14" y="5"/>
                </a:cxn>
                <a:cxn ang="0">
                  <a:pos x="14" y="4"/>
                </a:cxn>
                <a:cxn ang="0">
                  <a:pos x="14" y="4"/>
                </a:cxn>
                <a:cxn ang="0">
                  <a:pos x="14" y="4"/>
                </a:cxn>
                <a:cxn ang="0">
                  <a:pos x="12" y="4"/>
                </a:cxn>
                <a:cxn ang="0">
                  <a:pos x="10" y="2"/>
                </a:cxn>
                <a:cxn ang="0">
                  <a:pos x="3" y="0"/>
                </a:cxn>
                <a:cxn ang="0">
                  <a:pos x="1" y="0"/>
                </a:cxn>
                <a:cxn ang="0">
                  <a:pos x="0" y="0"/>
                </a:cxn>
                <a:cxn ang="0">
                  <a:pos x="0" y="1"/>
                </a:cxn>
                <a:cxn ang="0">
                  <a:pos x="5" y="3"/>
                </a:cxn>
                <a:cxn ang="0">
                  <a:pos x="5" y="4"/>
                </a:cxn>
                <a:cxn ang="0">
                  <a:pos x="6" y="5"/>
                </a:cxn>
                <a:cxn ang="0">
                  <a:pos x="9" y="6"/>
                </a:cxn>
                <a:cxn ang="0">
                  <a:pos x="14" y="7"/>
                </a:cxn>
                <a:cxn ang="0">
                  <a:pos x="15" y="7"/>
                </a:cxn>
              </a:cxnLst>
              <a:rect l="0" t="0" r="r" b="b"/>
              <a:pathLst>
                <a:path w="15" h="7">
                  <a:moveTo>
                    <a:pt x="15" y="7"/>
                  </a:moveTo>
                  <a:lnTo>
                    <a:pt x="15" y="6"/>
                  </a:lnTo>
                  <a:lnTo>
                    <a:pt x="14" y="5"/>
                  </a:lnTo>
                  <a:lnTo>
                    <a:pt x="14" y="5"/>
                  </a:lnTo>
                  <a:lnTo>
                    <a:pt x="14" y="4"/>
                  </a:lnTo>
                  <a:lnTo>
                    <a:pt x="14" y="4"/>
                  </a:lnTo>
                  <a:lnTo>
                    <a:pt x="14" y="4"/>
                  </a:lnTo>
                  <a:lnTo>
                    <a:pt x="12" y="4"/>
                  </a:lnTo>
                  <a:lnTo>
                    <a:pt x="10" y="2"/>
                  </a:lnTo>
                  <a:lnTo>
                    <a:pt x="3" y="0"/>
                  </a:lnTo>
                  <a:lnTo>
                    <a:pt x="1" y="0"/>
                  </a:lnTo>
                  <a:lnTo>
                    <a:pt x="0" y="0"/>
                  </a:lnTo>
                  <a:lnTo>
                    <a:pt x="0" y="1"/>
                  </a:lnTo>
                  <a:lnTo>
                    <a:pt x="5" y="3"/>
                  </a:lnTo>
                  <a:lnTo>
                    <a:pt x="5" y="4"/>
                  </a:lnTo>
                  <a:lnTo>
                    <a:pt x="6" y="5"/>
                  </a:lnTo>
                  <a:lnTo>
                    <a:pt x="9" y="6"/>
                  </a:lnTo>
                  <a:lnTo>
                    <a:pt x="14" y="7"/>
                  </a:lnTo>
                  <a:lnTo>
                    <a:pt x="15"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70" name="Freeform 520"/>
            <p:cNvSpPr>
              <a:spLocks/>
            </p:cNvSpPr>
            <p:nvPr/>
          </p:nvSpPr>
          <p:spPr bwMode="auto">
            <a:xfrm>
              <a:off x="4341897" y="3228085"/>
              <a:ext cx="3407" cy="2904"/>
            </a:xfrm>
            <a:custGeom>
              <a:avLst/>
              <a:gdLst/>
              <a:ahLst/>
              <a:cxnLst>
                <a:cxn ang="0">
                  <a:pos x="0" y="0"/>
                </a:cxn>
                <a:cxn ang="0">
                  <a:pos x="0" y="1"/>
                </a:cxn>
                <a:cxn ang="0">
                  <a:pos x="1" y="1"/>
                </a:cxn>
                <a:cxn ang="0">
                  <a:pos x="1" y="0"/>
                </a:cxn>
                <a:cxn ang="0">
                  <a:pos x="0" y="0"/>
                </a:cxn>
                <a:cxn ang="0">
                  <a:pos x="0" y="0"/>
                </a:cxn>
                <a:cxn ang="0">
                  <a:pos x="0" y="0"/>
                </a:cxn>
              </a:cxnLst>
              <a:rect l="0" t="0" r="r" b="b"/>
              <a:pathLst>
                <a:path w="1" h="1">
                  <a:moveTo>
                    <a:pt x="0" y="0"/>
                  </a:moveTo>
                  <a:lnTo>
                    <a:pt x="0" y="1"/>
                  </a:lnTo>
                  <a:lnTo>
                    <a:pt x="1" y="1"/>
                  </a:lnTo>
                  <a:lnTo>
                    <a:pt x="1"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71" name="Freeform 521"/>
            <p:cNvSpPr>
              <a:spLocks/>
            </p:cNvSpPr>
            <p:nvPr/>
          </p:nvSpPr>
          <p:spPr bwMode="auto">
            <a:xfrm>
              <a:off x="4307831" y="2963825"/>
              <a:ext cx="3407" cy="2904"/>
            </a:xfrm>
            <a:custGeom>
              <a:avLst/>
              <a:gdLst/>
              <a:ahLst/>
              <a:cxnLst>
                <a:cxn ang="0">
                  <a:pos x="0" y="1"/>
                </a:cxn>
                <a:cxn ang="0">
                  <a:pos x="0" y="1"/>
                </a:cxn>
                <a:cxn ang="0">
                  <a:pos x="0" y="0"/>
                </a:cxn>
                <a:cxn ang="0">
                  <a:pos x="0" y="0"/>
                </a:cxn>
                <a:cxn ang="0">
                  <a:pos x="0" y="0"/>
                </a:cxn>
                <a:cxn ang="0">
                  <a:pos x="0" y="1"/>
                </a:cxn>
                <a:cxn ang="0">
                  <a:pos x="0" y="1"/>
                </a:cxn>
              </a:cxnLst>
              <a:rect l="0" t="0" r="r" b="b"/>
              <a:pathLst>
                <a:path h="1">
                  <a:moveTo>
                    <a:pt x="0" y="1"/>
                  </a:moveTo>
                  <a:lnTo>
                    <a:pt x="0" y="1"/>
                  </a:lnTo>
                  <a:lnTo>
                    <a:pt x="0" y="0"/>
                  </a:lnTo>
                  <a:lnTo>
                    <a:pt x="0" y="0"/>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72" name="Freeform 522"/>
            <p:cNvSpPr>
              <a:spLocks/>
            </p:cNvSpPr>
            <p:nvPr/>
          </p:nvSpPr>
          <p:spPr bwMode="auto">
            <a:xfrm>
              <a:off x="4008048" y="3094503"/>
              <a:ext cx="3407" cy="5808"/>
            </a:xfrm>
            <a:custGeom>
              <a:avLst/>
              <a:gdLst/>
              <a:ahLst/>
              <a:cxnLst>
                <a:cxn ang="0">
                  <a:pos x="1" y="0"/>
                </a:cxn>
                <a:cxn ang="0">
                  <a:pos x="0" y="2"/>
                </a:cxn>
                <a:cxn ang="0">
                  <a:pos x="0" y="2"/>
                </a:cxn>
                <a:cxn ang="0">
                  <a:pos x="1" y="0"/>
                </a:cxn>
                <a:cxn ang="0">
                  <a:pos x="1" y="0"/>
                </a:cxn>
              </a:cxnLst>
              <a:rect l="0" t="0" r="r" b="b"/>
              <a:pathLst>
                <a:path w="1" h="2">
                  <a:moveTo>
                    <a:pt x="1" y="0"/>
                  </a:moveTo>
                  <a:lnTo>
                    <a:pt x="0" y="2"/>
                  </a:lnTo>
                  <a:lnTo>
                    <a:pt x="0" y="2"/>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73" name="Freeform 523"/>
            <p:cNvSpPr>
              <a:spLocks/>
            </p:cNvSpPr>
            <p:nvPr/>
          </p:nvSpPr>
          <p:spPr bwMode="auto">
            <a:xfrm>
              <a:off x="4001235" y="3100311"/>
              <a:ext cx="3407" cy="2904"/>
            </a:xfrm>
            <a:custGeom>
              <a:avLst/>
              <a:gdLst/>
              <a:ahLst/>
              <a:cxnLst>
                <a:cxn ang="0">
                  <a:pos x="1" y="0"/>
                </a:cxn>
                <a:cxn ang="0">
                  <a:pos x="0" y="0"/>
                </a:cxn>
                <a:cxn ang="0">
                  <a:pos x="0" y="1"/>
                </a:cxn>
                <a:cxn ang="0">
                  <a:pos x="1" y="0"/>
                </a:cxn>
                <a:cxn ang="0">
                  <a:pos x="1" y="0"/>
                </a:cxn>
              </a:cxnLst>
              <a:rect l="0" t="0" r="r" b="b"/>
              <a:pathLst>
                <a:path w="1" h="1">
                  <a:moveTo>
                    <a:pt x="1" y="0"/>
                  </a:moveTo>
                  <a:lnTo>
                    <a:pt x="0" y="0"/>
                  </a:lnTo>
                  <a:lnTo>
                    <a:pt x="0"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74" name="Freeform 524"/>
            <p:cNvSpPr>
              <a:spLocks/>
            </p:cNvSpPr>
            <p:nvPr/>
          </p:nvSpPr>
          <p:spPr bwMode="auto">
            <a:xfrm>
              <a:off x="4038707" y="3068368"/>
              <a:ext cx="20440" cy="2904"/>
            </a:xfrm>
            <a:custGeom>
              <a:avLst/>
              <a:gdLst/>
              <a:ahLst/>
              <a:cxnLst>
                <a:cxn ang="0">
                  <a:pos x="3" y="0"/>
                </a:cxn>
                <a:cxn ang="0">
                  <a:pos x="1" y="0"/>
                </a:cxn>
                <a:cxn ang="0">
                  <a:pos x="0" y="0"/>
                </a:cxn>
                <a:cxn ang="0">
                  <a:pos x="0" y="1"/>
                </a:cxn>
                <a:cxn ang="0">
                  <a:pos x="2" y="1"/>
                </a:cxn>
                <a:cxn ang="0">
                  <a:pos x="5" y="0"/>
                </a:cxn>
                <a:cxn ang="0">
                  <a:pos x="5" y="0"/>
                </a:cxn>
                <a:cxn ang="0">
                  <a:pos x="6" y="1"/>
                </a:cxn>
                <a:cxn ang="0">
                  <a:pos x="6" y="0"/>
                </a:cxn>
                <a:cxn ang="0">
                  <a:pos x="5" y="0"/>
                </a:cxn>
                <a:cxn ang="0">
                  <a:pos x="5" y="0"/>
                </a:cxn>
                <a:cxn ang="0">
                  <a:pos x="5" y="0"/>
                </a:cxn>
                <a:cxn ang="0">
                  <a:pos x="4" y="0"/>
                </a:cxn>
                <a:cxn ang="0">
                  <a:pos x="3" y="0"/>
                </a:cxn>
              </a:cxnLst>
              <a:rect l="0" t="0" r="r" b="b"/>
              <a:pathLst>
                <a:path w="6" h="1">
                  <a:moveTo>
                    <a:pt x="3" y="0"/>
                  </a:moveTo>
                  <a:lnTo>
                    <a:pt x="1" y="0"/>
                  </a:lnTo>
                  <a:lnTo>
                    <a:pt x="0" y="0"/>
                  </a:lnTo>
                  <a:lnTo>
                    <a:pt x="0" y="1"/>
                  </a:lnTo>
                  <a:lnTo>
                    <a:pt x="2" y="1"/>
                  </a:lnTo>
                  <a:lnTo>
                    <a:pt x="5" y="0"/>
                  </a:lnTo>
                  <a:lnTo>
                    <a:pt x="5" y="0"/>
                  </a:lnTo>
                  <a:lnTo>
                    <a:pt x="6" y="1"/>
                  </a:lnTo>
                  <a:lnTo>
                    <a:pt x="6" y="0"/>
                  </a:lnTo>
                  <a:lnTo>
                    <a:pt x="5" y="0"/>
                  </a:lnTo>
                  <a:lnTo>
                    <a:pt x="5" y="0"/>
                  </a:lnTo>
                  <a:lnTo>
                    <a:pt x="5" y="0"/>
                  </a:lnTo>
                  <a:lnTo>
                    <a:pt x="4" y="0"/>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75" name="Freeform 525"/>
            <p:cNvSpPr>
              <a:spLocks/>
            </p:cNvSpPr>
            <p:nvPr/>
          </p:nvSpPr>
          <p:spPr bwMode="auto">
            <a:xfrm>
              <a:off x="4059147" y="3111927"/>
              <a:ext cx="3407" cy="8712"/>
            </a:xfrm>
            <a:custGeom>
              <a:avLst/>
              <a:gdLst/>
              <a:ahLst/>
              <a:cxnLst>
                <a:cxn ang="0">
                  <a:pos x="1" y="3"/>
                </a:cxn>
                <a:cxn ang="0">
                  <a:pos x="1" y="0"/>
                </a:cxn>
                <a:cxn ang="0">
                  <a:pos x="0" y="1"/>
                </a:cxn>
                <a:cxn ang="0">
                  <a:pos x="0" y="3"/>
                </a:cxn>
                <a:cxn ang="0">
                  <a:pos x="1" y="3"/>
                </a:cxn>
                <a:cxn ang="0">
                  <a:pos x="1" y="3"/>
                </a:cxn>
              </a:cxnLst>
              <a:rect l="0" t="0" r="r" b="b"/>
              <a:pathLst>
                <a:path w="1" h="3">
                  <a:moveTo>
                    <a:pt x="1" y="3"/>
                  </a:moveTo>
                  <a:lnTo>
                    <a:pt x="1" y="0"/>
                  </a:lnTo>
                  <a:lnTo>
                    <a:pt x="0" y="1"/>
                  </a:lnTo>
                  <a:lnTo>
                    <a:pt x="0" y="3"/>
                  </a:lnTo>
                  <a:lnTo>
                    <a:pt x="1"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76" name="Rectangle 526"/>
            <p:cNvSpPr>
              <a:spLocks noChangeArrowheads="1"/>
            </p:cNvSpPr>
            <p:nvPr/>
          </p:nvSpPr>
          <p:spPr bwMode="auto">
            <a:xfrm>
              <a:off x="4055740" y="3068368"/>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77" name="Freeform 527"/>
            <p:cNvSpPr>
              <a:spLocks/>
            </p:cNvSpPr>
            <p:nvPr/>
          </p:nvSpPr>
          <p:spPr bwMode="auto">
            <a:xfrm>
              <a:off x="3960355" y="3152582"/>
              <a:ext cx="6813" cy="8712"/>
            </a:xfrm>
            <a:custGeom>
              <a:avLst/>
              <a:gdLst/>
              <a:ahLst/>
              <a:cxnLst>
                <a:cxn ang="0">
                  <a:pos x="0" y="2"/>
                </a:cxn>
                <a:cxn ang="0">
                  <a:pos x="0" y="2"/>
                </a:cxn>
                <a:cxn ang="0">
                  <a:pos x="0" y="3"/>
                </a:cxn>
                <a:cxn ang="0">
                  <a:pos x="0" y="3"/>
                </a:cxn>
                <a:cxn ang="0">
                  <a:pos x="2" y="2"/>
                </a:cxn>
                <a:cxn ang="0">
                  <a:pos x="2" y="1"/>
                </a:cxn>
                <a:cxn ang="0">
                  <a:pos x="2" y="0"/>
                </a:cxn>
                <a:cxn ang="0">
                  <a:pos x="2" y="0"/>
                </a:cxn>
                <a:cxn ang="0">
                  <a:pos x="2" y="0"/>
                </a:cxn>
                <a:cxn ang="0">
                  <a:pos x="1" y="0"/>
                </a:cxn>
                <a:cxn ang="0">
                  <a:pos x="1" y="0"/>
                </a:cxn>
                <a:cxn ang="0">
                  <a:pos x="0" y="0"/>
                </a:cxn>
                <a:cxn ang="0">
                  <a:pos x="0" y="0"/>
                </a:cxn>
                <a:cxn ang="0">
                  <a:pos x="0" y="1"/>
                </a:cxn>
                <a:cxn ang="0">
                  <a:pos x="0" y="1"/>
                </a:cxn>
                <a:cxn ang="0">
                  <a:pos x="0" y="2"/>
                </a:cxn>
                <a:cxn ang="0">
                  <a:pos x="0" y="2"/>
                </a:cxn>
              </a:cxnLst>
              <a:rect l="0" t="0" r="r" b="b"/>
              <a:pathLst>
                <a:path w="2" h="3">
                  <a:moveTo>
                    <a:pt x="0" y="2"/>
                  </a:moveTo>
                  <a:lnTo>
                    <a:pt x="0" y="2"/>
                  </a:lnTo>
                  <a:lnTo>
                    <a:pt x="0" y="3"/>
                  </a:lnTo>
                  <a:lnTo>
                    <a:pt x="0" y="3"/>
                  </a:lnTo>
                  <a:lnTo>
                    <a:pt x="2" y="2"/>
                  </a:lnTo>
                  <a:lnTo>
                    <a:pt x="2" y="1"/>
                  </a:lnTo>
                  <a:lnTo>
                    <a:pt x="2" y="0"/>
                  </a:lnTo>
                  <a:lnTo>
                    <a:pt x="2" y="0"/>
                  </a:lnTo>
                  <a:lnTo>
                    <a:pt x="2" y="0"/>
                  </a:lnTo>
                  <a:lnTo>
                    <a:pt x="1" y="0"/>
                  </a:lnTo>
                  <a:lnTo>
                    <a:pt x="1" y="0"/>
                  </a:lnTo>
                  <a:lnTo>
                    <a:pt x="0" y="0"/>
                  </a:lnTo>
                  <a:lnTo>
                    <a:pt x="0" y="0"/>
                  </a:lnTo>
                  <a:lnTo>
                    <a:pt x="0" y="1"/>
                  </a:lnTo>
                  <a:lnTo>
                    <a:pt x="0" y="1"/>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78" name="Freeform 528"/>
            <p:cNvSpPr>
              <a:spLocks/>
            </p:cNvSpPr>
            <p:nvPr/>
          </p:nvSpPr>
          <p:spPr bwMode="auto">
            <a:xfrm>
              <a:off x="3987608" y="3103215"/>
              <a:ext cx="6813" cy="2904"/>
            </a:xfrm>
            <a:custGeom>
              <a:avLst/>
              <a:gdLst/>
              <a:ahLst/>
              <a:cxnLst>
                <a:cxn ang="0">
                  <a:pos x="2" y="1"/>
                </a:cxn>
                <a:cxn ang="0">
                  <a:pos x="2" y="0"/>
                </a:cxn>
                <a:cxn ang="0">
                  <a:pos x="1" y="0"/>
                </a:cxn>
                <a:cxn ang="0">
                  <a:pos x="0" y="0"/>
                </a:cxn>
                <a:cxn ang="0">
                  <a:pos x="0" y="1"/>
                </a:cxn>
                <a:cxn ang="0">
                  <a:pos x="0" y="1"/>
                </a:cxn>
                <a:cxn ang="0">
                  <a:pos x="0" y="1"/>
                </a:cxn>
                <a:cxn ang="0">
                  <a:pos x="1" y="0"/>
                </a:cxn>
                <a:cxn ang="0">
                  <a:pos x="2" y="1"/>
                </a:cxn>
              </a:cxnLst>
              <a:rect l="0" t="0" r="r" b="b"/>
              <a:pathLst>
                <a:path w="2" h="1">
                  <a:moveTo>
                    <a:pt x="2" y="1"/>
                  </a:moveTo>
                  <a:lnTo>
                    <a:pt x="2" y="0"/>
                  </a:lnTo>
                  <a:lnTo>
                    <a:pt x="1" y="0"/>
                  </a:lnTo>
                  <a:lnTo>
                    <a:pt x="0" y="0"/>
                  </a:lnTo>
                  <a:lnTo>
                    <a:pt x="0" y="1"/>
                  </a:lnTo>
                  <a:lnTo>
                    <a:pt x="0" y="1"/>
                  </a:lnTo>
                  <a:lnTo>
                    <a:pt x="0" y="1"/>
                  </a:lnTo>
                  <a:lnTo>
                    <a:pt x="1" y="0"/>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79" name="Freeform 529"/>
            <p:cNvSpPr>
              <a:spLocks/>
            </p:cNvSpPr>
            <p:nvPr/>
          </p:nvSpPr>
          <p:spPr bwMode="auto">
            <a:xfrm>
              <a:off x="4048927" y="3207757"/>
              <a:ext cx="40879" cy="14520"/>
            </a:xfrm>
            <a:custGeom>
              <a:avLst/>
              <a:gdLst/>
              <a:ahLst/>
              <a:cxnLst>
                <a:cxn ang="0">
                  <a:pos x="8" y="2"/>
                </a:cxn>
                <a:cxn ang="0">
                  <a:pos x="7" y="1"/>
                </a:cxn>
                <a:cxn ang="0">
                  <a:pos x="7" y="1"/>
                </a:cxn>
                <a:cxn ang="0">
                  <a:pos x="3" y="0"/>
                </a:cxn>
                <a:cxn ang="0">
                  <a:pos x="0" y="1"/>
                </a:cxn>
                <a:cxn ang="0">
                  <a:pos x="0" y="2"/>
                </a:cxn>
                <a:cxn ang="0">
                  <a:pos x="1" y="3"/>
                </a:cxn>
                <a:cxn ang="0">
                  <a:pos x="2" y="3"/>
                </a:cxn>
                <a:cxn ang="0">
                  <a:pos x="4" y="4"/>
                </a:cxn>
                <a:cxn ang="0">
                  <a:pos x="5" y="4"/>
                </a:cxn>
                <a:cxn ang="0">
                  <a:pos x="6" y="5"/>
                </a:cxn>
                <a:cxn ang="0">
                  <a:pos x="7" y="5"/>
                </a:cxn>
                <a:cxn ang="0">
                  <a:pos x="7" y="4"/>
                </a:cxn>
                <a:cxn ang="0">
                  <a:pos x="8" y="4"/>
                </a:cxn>
                <a:cxn ang="0">
                  <a:pos x="9" y="4"/>
                </a:cxn>
                <a:cxn ang="0">
                  <a:pos x="11" y="4"/>
                </a:cxn>
                <a:cxn ang="0">
                  <a:pos x="12" y="4"/>
                </a:cxn>
                <a:cxn ang="0">
                  <a:pos x="11" y="3"/>
                </a:cxn>
                <a:cxn ang="0">
                  <a:pos x="9" y="3"/>
                </a:cxn>
                <a:cxn ang="0">
                  <a:pos x="8" y="2"/>
                </a:cxn>
              </a:cxnLst>
              <a:rect l="0" t="0" r="r" b="b"/>
              <a:pathLst>
                <a:path w="12" h="5">
                  <a:moveTo>
                    <a:pt x="8" y="2"/>
                  </a:moveTo>
                  <a:lnTo>
                    <a:pt x="7" y="1"/>
                  </a:lnTo>
                  <a:lnTo>
                    <a:pt x="7" y="1"/>
                  </a:lnTo>
                  <a:lnTo>
                    <a:pt x="3" y="0"/>
                  </a:lnTo>
                  <a:lnTo>
                    <a:pt x="0" y="1"/>
                  </a:lnTo>
                  <a:lnTo>
                    <a:pt x="0" y="2"/>
                  </a:lnTo>
                  <a:lnTo>
                    <a:pt x="1" y="3"/>
                  </a:lnTo>
                  <a:lnTo>
                    <a:pt x="2" y="3"/>
                  </a:lnTo>
                  <a:lnTo>
                    <a:pt x="4" y="4"/>
                  </a:lnTo>
                  <a:lnTo>
                    <a:pt x="5" y="4"/>
                  </a:lnTo>
                  <a:lnTo>
                    <a:pt x="6" y="5"/>
                  </a:lnTo>
                  <a:lnTo>
                    <a:pt x="7" y="5"/>
                  </a:lnTo>
                  <a:lnTo>
                    <a:pt x="7" y="4"/>
                  </a:lnTo>
                  <a:lnTo>
                    <a:pt x="8" y="4"/>
                  </a:lnTo>
                  <a:lnTo>
                    <a:pt x="9" y="4"/>
                  </a:lnTo>
                  <a:lnTo>
                    <a:pt x="11" y="4"/>
                  </a:lnTo>
                  <a:lnTo>
                    <a:pt x="12" y="4"/>
                  </a:lnTo>
                  <a:lnTo>
                    <a:pt x="11" y="3"/>
                  </a:lnTo>
                  <a:lnTo>
                    <a:pt x="9" y="3"/>
                  </a:lnTo>
                  <a:lnTo>
                    <a:pt x="8"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80" name="Freeform 530"/>
            <p:cNvSpPr>
              <a:spLocks/>
            </p:cNvSpPr>
            <p:nvPr/>
          </p:nvSpPr>
          <p:spPr bwMode="auto">
            <a:xfrm>
              <a:off x="3926289" y="3132255"/>
              <a:ext cx="200991" cy="55175"/>
            </a:xfrm>
            <a:custGeom>
              <a:avLst/>
              <a:gdLst/>
              <a:ahLst/>
              <a:cxnLst>
                <a:cxn ang="0">
                  <a:pos x="59" y="16"/>
                </a:cxn>
                <a:cxn ang="0">
                  <a:pos x="56" y="15"/>
                </a:cxn>
                <a:cxn ang="0">
                  <a:pos x="55" y="14"/>
                </a:cxn>
                <a:cxn ang="0">
                  <a:pos x="50" y="14"/>
                </a:cxn>
                <a:cxn ang="0">
                  <a:pos x="50" y="13"/>
                </a:cxn>
                <a:cxn ang="0">
                  <a:pos x="51" y="12"/>
                </a:cxn>
                <a:cxn ang="0">
                  <a:pos x="50" y="11"/>
                </a:cxn>
                <a:cxn ang="0">
                  <a:pos x="47" y="11"/>
                </a:cxn>
                <a:cxn ang="0">
                  <a:pos x="47" y="10"/>
                </a:cxn>
                <a:cxn ang="0">
                  <a:pos x="43" y="8"/>
                </a:cxn>
                <a:cxn ang="0">
                  <a:pos x="38" y="7"/>
                </a:cxn>
                <a:cxn ang="0">
                  <a:pos x="36" y="5"/>
                </a:cxn>
                <a:cxn ang="0">
                  <a:pos x="35" y="5"/>
                </a:cxn>
                <a:cxn ang="0">
                  <a:pos x="35" y="4"/>
                </a:cxn>
                <a:cxn ang="0">
                  <a:pos x="34" y="4"/>
                </a:cxn>
                <a:cxn ang="0">
                  <a:pos x="31" y="4"/>
                </a:cxn>
                <a:cxn ang="0">
                  <a:pos x="29" y="3"/>
                </a:cxn>
                <a:cxn ang="0">
                  <a:pos x="26" y="0"/>
                </a:cxn>
                <a:cxn ang="0">
                  <a:pos x="24" y="0"/>
                </a:cxn>
                <a:cxn ang="0">
                  <a:pos x="14" y="0"/>
                </a:cxn>
                <a:cxn ang="0">
                  <a:pos x="3" y="4"/>
                </a:cxn>
                <a:cxn ang="0">
                  <a:pos x="3" y="6"/>
                </a:cxn>
                <a:cxn ang="0">
                  <a:pos x="2" y="7"/>
                </a:cxn>
                <a:cxn ang="0">
                  <a:pos x="0" y="7"/>
                </a:cxn>
                <a:cxn ang="0">
                  <a:pos x="3" y="7"/>
                </a:cxn>
                <a:cxn ang="0">
                  <a:pos x="3" y="8"/>
                </a:cxn>
                <a:cxn ang="0">
                  <a:pos x="5" y="7"/>
                </a:cxn>
                <a:cxn ang="0">
                  <a:pos x="10" y="5"/>
                </a:cxn>
                <a:cxn ang="0">
                  <a:pos x="12" y="3"/>
                </a:cxn>
                <a:cxn ang="0">
                  <a:pos x="17" y="3"/>
                </a:cxn>
                <a:cxn ang="0">
                  <a:pos x="18" y="3"/>
                </a:cxn>
                <a:cxn ang="0">
                  <a:pos x="15" y="4"/>
                </a:cxn>
                <a:cxn ang="0">
                  <a:pos x="16" y="5"/>
                </a:cxn>
                <a:cxn ang="0">
                  <a:pos x="18" y="6"/>
                </a:cxn>
                <a:cxn ang="0">
                  <a:pos x="19" y="6"/>
                </a:cxn>
                <a:cxn ang="0">
                  <a:pos x="21" y="6"/>
                </a:cxn>
                <a:cxn ang="0">
                  <a:pos x="21" y="6"/>
                </a:cxn>
                <a:cxn ang="0">
                  <a:pos x="25" y="7"/>
                </a:cxn>
                <a:cxn ang="0">
                  <a:pos x="30" y="9"/>
                </a:cxn>
                <a:cxn ang="0">
                  <a:pos x="35" y="10"/>
                </a:cxn>
                <a:cxn ang="0">
                  <a:pos x="38" y="14"/>
                </a:cxn>
                <a:cxn ang="0">
                  <a:pos x="43" y="15"/>
                </a:cxn>
                <a:cxn ang="0">
                  <a:pos x="43" y="16"/>
                </a:cxn>
                <a:cxn ang="0">
                  <a:pos x="39" y="18"/>
                </a:cxn>
                <a:cxn ang="0">
                  <a:pos x="40" y="19"/>
                </a:cxn>
                <a:cxn ang="0">
                  <a:pos x="59" y="17"/>
                </a:cxn>
              </a:cxnLst>
              <a:rect l="0" t="0" r="r" b="b"/>
              <a:pathLst>
                <a:path w="59" h="19">
                  <a:moveTo>
                    <a:pt x="59" y="17"/>
                  </a:moveTo>
                  <a:lnTo>
                    <a:pt x="59" y="16"/>
                  </a:lnTo>
                  <a:lnTo>
                    <a:pt x="58" y="16"/>
                  </a:lnTo>
                  <a:lnTo>
                    <a:pt x="56" y="15"/>
                  </a:lnTo>
                  <a:lnTo>
                    <a:pt x="56" y="14"/>
                  </a:lnTo>
                  <a:lnTo>
                    <a:pt x="55" y="14"/>
                  </a:lnTo>
                  <a:lnTo>
                    <a:pt x="54" y="14"/>
                  </a:lnTo>
                  <a:lnTo>
                    <a:pt x="50" y="14"/>
                  </a:lnTo>
                  <a:lnTo>
                    <a:pt x="50" y="14"/>
                  </a:lnTo>
                  <a:lnTo>
                    <a:pt x="50" y="13"/>
                  </a:lnTo>
                  <a:lnTo>
                    <a:pt x="51" y="12"/>
                  </a:lnTo>
                  <a:lnTo>
                    <a:pt x="51" y="12"/>
                  </a:lnTo>
                  <a:lnTo>
                    <a:pt x="50" y="11"/>
                  </a:lnTo>
                  <a:lnTo>
                    <a:pt x="50" y="11"/>
                  </a:lnTo>
                  <a:lnTo>
                    <a:pt x="48" y="11"/>
                  </a:lnTo>
                  <a:lnTo>
                    <a:pt x="47" y="11"/>
                  </a:lnTo>
                  <a:lnTo>
                    <a:pt x="47" y="10"/>
                  </a:lnTo>
                  <a:lnTo>
                    <a:pt x="47" y="10"/>
                  </a:lnTo>
                  <a:lnTo>
                    <a:pt x="46" y="10"/>
                  </a:lnTo>
                  <a:lnTo>
                    <a:pt x="43" y="8"/>
                  </a:lnTo>
                  <a:lnTo>
                    <a:pt x="43" y="8"/>
                  </a:lnTo>
                  <a:lnTo>
                    <a:pt x="38" y="7"/>
                  </a:lnTo>
                  <a:lnTo>
                    <a:pt x="37" y="6"/>
                  </a:lnTo>
                  <a:lnTo>
                    <a:pt x="36" y="5"/>
                  </a:lnTo>
                  <a:lnTo>
                    <a:pt x="35" y="5"/>
                  </a:lnTo>
                  <a:lnTo>
                    <a:pt x="35" y="5"/>
                  </a:lnTo>
                  <a:lnTo>
                    <a:pt x="35" y="4"/>
                  </a:lnTo>
                  <a:lnTo>
                    <a:pt x="35" y="4"/>
                  </a:lnTo>
                  <a:lnTo>
                    <a:pt x="35" y="4"/>
                  </a:lnTo>
                  <a:lnTo>
                    <a:pt x="34" y="4"/>
                  </a:lnTo>
                  <a:lnTo>
                    <a:pt x="33" y="3"/>
                  </a:lnTo>
                  <a:lnTo>
                    <a:pt x="31" y="4"/>
                  </a:lnTo>
                  <a:lnTo>
                    <a:pt x="30" y="3"/>
                  </a:lnTo>
                  <a:lnTo>
                    <a:pt x="29" y="3"/>
                  </a:lnTo>
                  <a:lnTo>
                    <a:pt x="29" y="2"/>
                  </a:lnTo>
                  <a:lnTo>
                    <a:pt x="26" y="0"/>
                  </a:lnTo>
                  <a:lnTo>
                    <a:pt x="25" y="0"/>
                  </a:lnTo>
                  <a:lnTo>
                    <a:pt x="24" y="0"/>
                  </a:lnTo>
                  <a:lnTo>
                    <a:pt x="23" y="0"/>
                  </a:lnTo>
                  <a:lnTo>
                    <a:pt x="14" y="0"/>
                  </a:lnTo>
                  <a:lnTo>
                    <a:pt x="3" y="3"/>
                  </a:lnTo>
                  <a:lnTo>
                    <a:pt x="3" y="4"/>
                  </a:lnTo>
                  <a:lnTo>
                    <a:pt x="3" y="6"/>
                  </a:lnTo>
                  <a:lnTo>
                    <a:pt x="3" y="6"/>
                  </a:lnTo>
                  <a:lnTo>
                    <a:pt x="3" y="7"/>
                  </a:lnTo>
                  <a:lnTo>
                    <a:pt x="2" y="7"/>
                  </a:lnTo>
                  <a:lnTo>
                    <a:pt x="0" y="7"/>
                  </a:lnTo>
                  <a:lnTo>
                    <a:pt x="0" y="7"/>
                  </a:lnTo>
                  <a:lnTo>
                    <a:pt x="2" y="7"/>
                  </a:lnTo>
                  <a:lnTo>
                    <a:pt x="3" y="7"/>
                  </a:lnTo>
                  <a:lnTo>
                    <a:pt x="3" y="8"/>
                  </a:lnTo>
                  <a:lnTo>
                    <a:pt x="3" y="8"/>
                  </a:lnTo>
                  <a:lnTo>
                    <a:pt x="4" y="7"/>
                  </a:lnTo>
                  <a:lnTo>
                    <a:pt x="5" y="7"/>
                  </a:lnTo>
                  <a:lnTo>
                    <a:pt x="6" y="6"/>
                  </a:lnTo>
                  <a:lnTo>
                    <a:pt x="10" y="5"/>
                  </a:lnTo>
                  <a:lnTo>
                    <a:pt x="10" y="3"/>
                  </a:lnTo>
                  <a:lnTo>
                    <a:pt x="12" y="3"/>
                  </a:lnTo>
                  <a:lnTo>
                    <a:pt x="17" y="3"/>
                  </a:lnTo>
                  <a:lnTo>
                    <a:pt x="17" y="3"/>
                  </a:lnTo>
                  <a:lnTo>
                    <a:pt x="18" y="3"/>
                  </a:lnTo>
                  <a:lnTo>
                    <a:pt x="18" y="3"/>
                  </a:lnTo>
                  <a:lnTo>
                    <a:pt x="18" y="3"/>
                  </a:lnTo>
                  <a:lnTo>
                    <a:pt x="15" y="4"/>
                  </a:lnTo>
                  <a:lnTo>
                    <a:pt x="15" y="4"/>
                  </a:lnTo>
                  <a:lnTo>
                    <a:pt x="16" y="5"/>
                  </a:lnTo>
                  <a:lnTo>
                    <a:pt x="16" y="5"/>
                  </a:lnTo>
                  <a:lnTo>
                    <a:pt x="18" y="6"/>
                  </a:lnTo>
                  <a:lnTo>
                    <a:pt x="18" y="6"/>
                  </a:lnTo>
                  <a:lnTo>
                    <a:pt x="19" y="6"/>
                  </a:lnTo>
                  <a:lnTo>
                    <a:pt x="20" y="6"/>
                  </a:lnTo>
                  <a:lnTo>
                    <a:pt x="21" y="6"/>
                  </a:lnTo>
                  <a:lnTo>
                    <a:pt x="21" y="6"/>
                  </a:lnTo>
                  <a:lnTo>
                    <a:pt x="21" y="6"/>
                  </a:lnTo>
                  <a:lnTo>
                    <a:pt x="24" y="6"/>
                  </a:lnTo>
                  <a:lnTo>
                    <a:pt x="25" y="7"/>
                  </a:lnTo>
                  <a:lnTo>
                    <a:pt x="26" y="7"/>
                  </a:lnTo>
                  <a:lnTo>
                    <a:pt x="30" y="9"/>
                  </a:lnTo>
                  <a:lnTo>
                    <a:pt x="34" y="9"/>
                  </a:lnTo>
                  <a:lnTo>
                    <a:pt x="35" y="10"/>
                  </a:lnTo>
                  <a:lnTo>
                    <a:pt x="36" y="12"/>
                  </a:lnTo>
                  <a:lnTo>
                    <a:pt x="38" y="14"/>
                  </a:lnTo>
                  <a:lnTo>
                    <a:pt x="41" y="14"/>
                  </a:lnTo>
                  <a:lnTo>
                    <a:pt x="43" y="15"/>
                  </a:lnTo>
                  <a:lnTo>
                    <a:pt x="43" y="15"/>
                  </a:lnTo>
                  <a:lnTo>
                    <a:pt x="43" y="16"/>
                  </a:lnTo>
                  <a:lnTo>
                    <a:pt x="41" y="18"/>
                  </a:lnTo>
                  <a:lnTo>
                    <a:pt x="39" y="18"/>
                  </a:lnTo>
                  <a:lnTo>
                    <a:pt x="39" y="19"/>
                  </a:lnTo>
                  <a:lnTo>
                    <a:pt x="40" y="19"/>
                  </a:lnTo>
                  <a:lnTo>
                    <a:pt x="54" y="18"/>
                  </a:lnTo>
                  <a:lnTo>
                    <a:pt x="59" y="1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81" name="Freeform 531"/>
            <p:cNvSpPr>
              <a:spLocks/>
            </p:cNvSpPr>
            <p:nvPr/>
          </p:nvSpPr>
          <p:spPr bwMode="auto">
            <a:xfrm>
              <a:off x="4226072" y="2722797"/>
              <a:ext cx="3407" cy="5808"/>
            </a:xfrm>
            <a:custGeom>
              <a:avLst/>
              <a:gdLst/>
              <a:ahLst/>
              <a:cxnLst>
                <a:cxn ang="0">
                  <a:pos x="0" y="0"/>
                </a:cxn>
                <a:cxn ang="0">
                  <a:pos x="0" y="1"/>
                </a:cxn>
                <a:cxn ang="0">
                  <a:pos x="0" y="2"/>
                </a:cxn>
                <a:cxn ang="0">
                  <a:pos x="1" y="2"/>
                </a:cxn>
                <a:cxn ang="0">
                  <a:pos x="1" y="1"/>
                </a:cxn>
                <a:cxn ang="0">
                  <a:pos x="1" y="1"/>
                </a:cxn>
                <a:cxn ang="0">
                  <a:pos x="1" y="0"/>
                </a:cxn>
                <a:cxn ang="0">
                  <a:pos x="0" y="0"/>
                </a:cxn>
              </a:cxnLst>
              <a:rect l="0" t="0" r="r" b="b"/>
              <a:pathLst>
                <a:path w="1" h="2">
                  <a:moveTo>
                    <a:pt x="0" y="0"/>
                  </a:moveTo>
                  <a:lnTo>
                    <a:pt x="0" y="1"/>
                  </a:lnTo>
                  <a:lnTo>
                    <a:pt x="0" y="2"/>
                  </a:lnTo>
                  <a:lnTo>
                    <a:pt x="1" y="2"/>
                  </a:lnTo>
                  <a:lnTo>
                    <a:pt x="1" y="1"/>
                  </a:lnTo>
                  <a:lnTo>
                    <a:pt x="1"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82" name="Freeform 532"/>
            <p:cNvSpPr>
              <a:spLocks/>
            </p:cNvSpPr>
            <p:nvPr/>
          </p:nvSpPr>
          <p:spPr bwMode="auto">
            <a:xfrm>
              <a:off x="4304424" y="3222277"/>
              <a:ext cx="3407" cy="2904"/>
            </a:xfrm>
            <a:custGeom>
              <a:avLst/>
              <a:gdLst/>
              <a:ahLst/>
              <a:cxnLst>
                <a:cxn ang="0">
                  <a:pos x="0" y="1"/>
                </a:cxn>
                <a:cxn ang="0">
                  <a:pos x="1" y="0"/>
                </a:cxn>
                <a:cxn ang="0">
                  <a:pos x="0" y="0"/>
                </a:cxn>
                <a:cxn ang="0">
                  <a:pos x="0" y="0"/>
                </a:cxn>
                <a:cxn ang="0">
                  <a:pos x="0" y="1"/>
                </a:cxn>
              </a:cxnLst>
              <a:rect l="0" t="0" r="r" b="b"/>
              <a:pathLst>
                <a:path w="1" h="1">
                  <a:moveTo>
                    <a:pt x="0" y="1"/>
                  </a:moveTo>
                  <a:lnTo>
                    <a:pt x="1" y="0"/>
                  </a:lnTo>
                  <a:lnTo>
                    <a:pt x="0"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83" name="Freeform 533"/>
            <p:cNvSpPr>
              <a:spLocks/>
            </p:cNvSpPr>
            <p:nvPr/>
          </p:nvSpPr>
          <p:spPr bwMode="auto">
            <a:xfrm>
              <a:off x="7792806" y="3352955"/>
              <a:ext cx="88572" cy="66791"/>
            </a:xfrm>
            <a:custGeom>
              <a:avLst/>
              <a:gdLst/>
              <a:ahLst/>
              <a:cxnLst>
                <a:cxn ang="0">
                  <a:pos x="20" y="0"/>
                </a:cxn>
                <a:cxn ang="0">
                  <a:pos x="19" y="0"/>
                </a:cxn>
                <a:cxn ang="0">
                  <a:pos x="19" y="4"/>
                </a:cxn>
                <a:cxn ang="0">
                  <a:pos x="19" y="4"/>
                </a:cxn>
                <a:cxn ang="0">
                  <a:pos x="15" y="4"/>
                </a:cxn>
                <a:cxn ang="0">
                  <a:pos x="15" y="6"/>
                </a:cxn>
                <a:cxn ang="0">
                  <a:pos x="14" y="7"/>
                </a:cxn>
                <a:cxn ang="0">
                  <a:pos x="12" y="9"/>
                </a:cxn>
                <a:cxn ang="0">
                  <a:pos x="11" y="8"/>
                </a:cxn>
                <a:cxn ang="0">
                  <a:pos x="8" y="6"/>
                </a:cxn>
                <a:cxn ang="0">
                  <a:pos x="6" y="7"/>
                </a:cxn>
                <a:cxn ang="0">
                  <a:pos x="5" y="9"/>
                </a:cxn>
                <a:cxn ang="0">
                  <a:pos x="1" y="11"/>
                </a:cxn>
                <a:cxn ang="0">
                  <a:pos x="1" y="16"/>
                </a:cxn>
                <a:cxn ang="0">
                  <a:pos x="1" y="16"/>
                </a:cxn>
                <a:cxn ang="0">
                  <a:pos x="4" y="11"/>
                </a:cxn>
                <a:cxn ang="0">
                  <a:pos x="5" y="14"/>
                </a:cxn>
                <a:cxn ang="0">
                  <a:pos x="7" y="12"/>
                </a:cxn>
                <a:cxn ang="0">
                  <a:pos x="8" y="12"/>
                </a:cxn>
                <a:cxn ang="0">
                  <a:pos x="8" y="12"/>
                </a:cxn>
                <a:cxn ang="0">
                  <a:pos x="10" y="11"/>
                </a:cxn>
                <a:cxn ang="0">
                  <a:pos x="12" y="13"/>
                </a:cxn>
                <a:cxn ang="0">
                  <a:pos x="12" y="15"/>
                </a:cxn>
                <a:cxn ang="0">
                  <a:pos x="13" y="20"/>
                </a:cxn>
                <a:cxn ang="0">
                  <a:pos x="18" y="22"/>
                </a:cxn>
                <a:cxn ang="0">
                  <a:pos x="19" y="22"/>
                </a:cxn>
                <a:cxn ang="0">
                  <a:pos x="21" y="21"/>
                </a:cxn>
                <a:cxn ang="0">
                  <a:pos x="20" y="18"/>
                </a:cxn>
                <a:cxn ang="0">
                  <a:pos x="19" y="16"/>
                </a:cxn>
                <a:cxn ang="0">
                  <a:pos x="22" y="14"/>
                </a:cxn>
                <a:cxn ang="0">
                  <a:pos x="23" y="18"/>
                </a:cxn>
                <a:cxn ang="0">
                  <a:pos x="24" y="16"/>
                </a:cxn>
                <a:cxn ang="0">
                  <a:pos x="25" y="15"/>
                </a:cxn>
                <a:cxn ang="0">
                  <a:pos x="26" y="13"/>
                </a:cxn>
                <a:cxn ang="0">
                  <a:pos x="25" y="9"/>
                </a:cxn>
                <a:cxn ang="0">
                  <a:pos x="24" y="7"/>
                </a:cxn>
                <a:cxn ang="0">
                  <a:pos x="24" y="6"/>
                </a:cxn>
                <a:cxn ang="0">
                  <a:pos x="23" y="3"/>
                </a:cxn>
                <a:cxn ang="0">
                  <a:pos x="22" y="3"/>
                </a:cxn>
                <a:cxn ang="0">
                  <a:pos x="21" y="1"/>
                </a:cxn>
              </a:cxnLst>
              <a:rect l="0" t="0" r="r" b="b"/>
              <a:pathLst>
                <a:path w="26" h="23">
                  <a:moveTo>
                    <a:pt x="21" y="1"/>
                  </a:moveTo>
                  <a:lnTo>
                    <a:pt x="20" y="0"/>
                  </a:lnTo>
                  <a:lnTo>
                    <a:pt x="19" y="0"/>
                  </a:lnTo>
                  <a:lnTo>
                    <a:pt x="19" y="0"/>
                  </a:lnTo>
                  <a:lnTo>
                    <a:pt x="19" y="3"/>
                  </a:lnTo>
                  <a:lnTo>
                    <a:pt x="19" y="4"/>
                  </a:lnTo>
                  <a:lnTo>
                    <a:pt x="19" y="4"/>
                  </a:lnTo>
                  <a:lnTo>
                    <a:pt x="19" y="4"/>
                  </a:lnTo>
                  <a:lnTo>
                    <a:pt x="17" y="5"/>
                  </a:lnTo>
                  <a:lnTo>
                    <a:pt x="15" y="4"/>
                  </a:lnTo>
                  <a:lnTo>
                    <a:pt x="15" y="5"/>
                  </a:lnTo>
                  <a:lnTo>
                    <a:pt x="15" y="6"/>
                  </a:lnTo>
                  <a:lnTo>
                    <a:pt x="15" y="7"/>
                  </a:lnTo>
                  <a:lnTo>
                    <a:pt x="14" y="7"/>
                  </a:lnTo>
                  <a:lnTo>
                    <a:pt x="13" y="7"/>
                  </a:lnTo>
                  <a:lnTo>
                    <a:pt x="12" y="9"/>
                  </a:lnTo>
                  <a:lnTo>
                    <a:pt x="10" y="10"/>
                  </a:lnTo>
                  <a:lnTo>
                    <a:pt x="11" y="8"/>
                  </a:lnTo>
                  <a:lnTo>
                    <a:pt x="10" y="7"/>
                  </a:lnTo>
                  <a:lnTo>
                    <a:pt x="8" y="6"/>
                  </a:lnTo>
                  <a:lnTo>
                    <a:pt x="8" y="7"/>
                  </a:lnTo>
                  <a:lnTo>
                    <a:pt x="6" y="7"/>
                  </a:lnTo>
                  <a:lnTo>
                    <a:pt x="5" y="8"/>
                  </a:lnTo>
                  <a:lnTo>
                    <a:pt x="5" y="9"/>
                  </a:lnTo>
                  <a:lnTo>
                    <a:pt x="2" y="10"/>
                  </a:lnTo>
                  <a:lnTo>
                    <a:pt x="1" y="11"/>
                  </a:lnTo>
                  <a:lnTo>
                    <a:pt x="0" y="15"/>
                  </a:lnTo>
                  <a:lnTo>
                    <a:pt x="1" y="16"/>
                  </a:lnTo>
                  <a:lnTo>
                    <a:pt x="1" y="16"/>
                  </a:lnTo>
                  <a:lnTo>
                    <a:pt x="1" y="16"/>
                  </a:lnTo>
                  <a:lnTo>
                    <a:pt x="3" y="13"/>
                  </a:lnTo>
                  <a:lnTo>
                    <a:pt x="4" y="11"/>
                  </a:lnTo>
                  <a:lnTo>
                    <a:pt x="4" y="11"/>
                  </a:lnTo>
                  <a:lnTo>
                    <a:pt x="5" y="14"/>
                  </a:lnTo>
                  <a:lnTo>
                    <a:pt x="5" y="13"/>
                  </a:lnTo>
                  <a:lnTo>
                    <a:pt x="7" y="12"/>
                  </a:lnTo>
                  <a:lnTo>
                    <a:pt x="7" y="12"/>
                  </a:lnTo>
                  <a:lnTo>
                    <a:pt x="8" y="12"/>
                  </a:lnTo>
                  <a:lnTo>
                    <a:pt x="8" y="13"/>
                  </a:lnTo>
                  <a:lnTo>
                    <a:pt x="8" y="12"/>
                  </a:lnTo>
                  <a:lnTo>
                    <a:pt x="9" y="11"/>
                  </a:lnTo>
                  <a:lnTo>
                    <a:pt x="10" y="11"/>
                  </a:lnTo>
                  <a:lnTo>
                    <a:pt x="11" y="11"/>
                  </a:lnTo>
                  <a:lnTo>
                    <a:pt x="12" y="13"/>
                  </a:lnTo>
                  <a:lnTo>
                    <a:pt x="12" y="14"/>
                  </a:lnTo>
                  <a:lnTo>
                    <a:pt x="12" y="15"/>
                  </a:lnTo>
                  <a:lnTo>
                    <a:pt x="12" y="18"/>
                  </a:lnTo>
                  <a:lnTo>
                    <a:pt x="13" y="20"/>
                  </a:lnTo>
                  <a:lnTo>
                    <a:pt x="16" y="22"/>
                  </a:lnTo>
                  <a:lnTo>
                    <a:pt x="18" y="22"/>
                  </a:lnTo>
                  <a:lnTo>
                    <a:pt x="19" y="21"/>
                  </a:lnTo>
                  <a:lnTo>
                    <a:pt x="19" y="22"/>
                  </a:lnTo>
                  <a:lnTo>
                    <a:pt x="19" y="23"/>
                  </a:lnTo>
                  <a:lnTo>
                    <a:pt x="21" y="21"/>
                  </a:lnTo>
                  <a:lnTo>
                    <a:pt x="21" y="21"/>
                  </a:lnTo>
                  <a:lnTo>
                    <a:pt x="20" y="18"/>
                  </a:lnTo>
                  <a:lnTo>
                    <a:pt x="19" y="18"/>
                  </a:lnTo>
                  <a:lnTo>
                    <a:pt x="19" y="16"/>
                  </a:lnTo>
                  <a:lnTo>
                    <a:pt x="22" y="14"/>
                  </a:lnTo>
                  <a:lnTo>
                    <a:pt x="22" y="14"/>
                  </a:lnTo>
                  <a:lnTo>
                    <a:pt x="22" y="15"/>
                  </a:lnTo>
                  <a:lnTo>
                    <a:pt x="23" y="18"/>
                  </a:lnTo>
                  <a:lnTo>
                    <a:pt x="24" y="19"/>
                  </a:lnTo>
                  <a:lnTo>
                    <a:pt x="24" y="16"/>
                  </a:lnTo>
                  <a:lnTo>
                    <a:pt x="24" y="15"/>
                  </a:lnTo>
                  <a:lnTo>
                    <a:pt x="25" y="15"/>
                  </a:lnTo>
                  <a:lnTo>
                    <a:pt x="26" y="15"/>
                  </a:lnTo>
                  <a:lnTo>
                    <a:pt x="26" y="13"/>
                  </a:lnTo>
                  <a:lnTo>
                    <a:pt x="25" y="11"/>
                  </a:lnTo>
                  <a:lnTo>
                    <a:pt x="25" y="9"/>
                  </a:lnTo>
                  <a:lnTo>
                    <a:pt x="24" y="8"/>
                  </a:lnTo>
                  <a:lnTo>
                    <a:pt x="24" y="7"/>
                  </a:lnTo>
                  <a:lnTo>
                    <a:pt x="23" y="7"/>
                  </a:lnTo>
                  <a:lnTo>
                    <a:pt x="24" y="6"/>
                  </a:lnTo>
                  <a:lnTo>
                    <a:pt x="24" y="5"/>
                  </a:lnTo>
                  <a:lnTo>
                    <a:pt x="23" y="3"/>
                  </a:lnTo>
                  <a:lnTo>
                    <a:pt x="22" y="3"/>
                  </a:lnTo>
                  <a:lnTo>
                    <a:pt x="22" y="3"/>
                  </a:lnTo>
                  <a:lnTo>
                    <a:pt x="22" y="2"/>
                  </a:lnTo>
                  <a:lnTo>
                    <a:pt x="2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84" name="Freeform 534"/>
            <p:cNvSpPr>
              <a:spLocks/>
            </p:cNvSpPr>
            <p:nvPr/>
          </p:nvSpPr>
          <p:spPr bwMode="auto">
            <a:xfrm>
              <a:off x="7867752" y="3350051"/>
              <a:ext cx="3407" cy="2904"/>
            </a:xfrm>
            <a:custGeom>
              <a:avLst/>
              <a:gdLst/>
              <a:ahLst/>
              <a:cxnLst>
                <a:cxn ang="0">
                  <a:pos x="1" y="1"/>
                </a:cxn>
                <a:cxn ang="0">
                  <a:pos x="1" y="1"/>
                </a:cxn>
                <a:cxn ang="0">
                  <a:pos x="0" y="0"/>
                </a:cxn>
                <a:cxn ang="0">
                  <a:pos x="0" y="1"/>
                </a:cxn>
                <a:cxn ang="0">
                  <a:pos x="0" y="1"/>
                </a:cxn>
                <a:cxn ang="0">
                  <a:pos x="1" y="1"/>
                </a:cxn>
              </a:cxnLst>
              <a:rect l="0" t="0" r="r" b="b"/>
              <a:pathLst>
                <a:path w="1" h="1">
                  <a:moveTo>
                    <a:pt x="1" y="1"/>
                  </a:moveTo>
                  <a:lnTo>
                    <a:pt x="1" y="1"/>
                  </a:lnTo>
                  <a:lnTo>
                    <a:pt x="0" y="0"/>
                  </a:lnTo>
                  <a:lnTo>
                    <a:pt x="0" y="1"/>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85" name="Freeform 535"/>
            <p:cNvSpPr>
              <a:spLocks/>
            </p:cNvSpPr>
            <p:nvPr/>
          </p:nvSpPr>
          <p:spPr bwMode="auto">
            <a:xfrm>
              <a:off x="7240933" y="3291972"/>
              <a:ext cx="10220" cy="31943"/>
            </a:xfrm>
            <a:custGeom>
              <a:avLst/>
              <a:gdLst/>
              <a:ahLst/>
              <a:cxnLst>
                <a:cxn ang="0">
                  <a:pos x="1" y="7"/>
                </a:cxn>
                <a:cxn ang="0">
                  <a:pos x="0" y="10"/>
                </a:cxn>
                <a:cxn ang="0">
                  <a:pos x="0" y="10"/>
                </a:cxn>
                <a:cxn ang="0">
                  <a:pos x="1" y="11"/>
                </a:cxn>
                <a:cxn ang="0">
                  <a:pos x="1" y="11"/>
                </a:cxn>
                <a:cxn ang="0">
                  <a:pos x="1" y="10"/>
                </a:cxn>
                <a:cxn ang="0">
                  <a:pos x="3" y="4"/>
                </a:cxn>
                <a:cxn ang="0">
                  <a:pos x="2" y="3"/>
                </a:cxn>
                <a:cxn ang="0">
                  <a:pos x="2" y="3"/>
                </a:cxn>
                <a:cxn ang="0">
                  <a:pos x="3" y="3"/>
                </a:cxn>
                <a:cxn ang="0">
                  <a:pos x="3" y="0"/>
                </a:cxn>
                <a:cxn ang="0">
                  <a:pos x="3" y="0"/>
                </a:cxn>
                <a:cxn ang="0">
                  <a:pos x="1" y="7"/>
                </a:cxn>
              </a:cxnLst>
              <a:rect l="0" t="0" r="r" b="b"/>
              <a:pathLst>
                <a:path w="3" h="11">
                  <a:moveTo>
                    <a:pt x="1" y="7"/>
                  </a:moveTo>
                  <a:lnTo>
                    <a:pt x="0" y="10"/>
                  </a:lnTo>
                  <a:lnTo>
                    <a:pt x="0" y="10"/>
                  </a:lnTo>
                  <a:lnTo>
                    <a:pt x="1" y="11"/>
                  </a:lnTo>
                  <a:lnTo>
                    <a:pt x="1" y="11"/>
                  </a:lnTo>
                  <a:lnTo>
                    <a:pt x="1" y="10"/>
                  </a:lnTo>
                  <a:lnTo>
                    <a:pt x="3" y="4"/>
                  </a:lnTo>
                  <a:lnTo>
                    <a:pt x="2" y="3"/>
                  </a:lnTo>
                  <a:lnTo>
                    <a:pt x="2" y="3"/>
                  </a:lnTo>
                  <a:lnTo>
                    <a:pt x="3" y="3"/>
                  </a:lnTo>
                  <a:lnTo>
                    <a:pt x="3" y="0"/>
                  </a:lnTo>
                  <a:lnTo>
                    <a:pt x="3" y="0"/>
                  </a:lnTo>
                  <a:lnTo>
                    <a:pt x="1"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86" name="Freeform 536"/>
            <p:cNvSpPr>
              <a:spLocks/>
            </p:cNvSpPr>
            <p:nvPr/>
          </p:nvSpPr>
          <p:spPr bwMode="auto">
            <a:xfrm>
              <a:off x="7837092" y="3309396"/>
              <a:ext cx="27253" cy="23232"/>
            </a:xfrm>
            <a:custGeom>
              <a:avLst/>
              <a:gdLst/>
              <a:ahLst/>
              <a:cxnLst>
                <a:cxn ang="0">
                  <a:pos x="5" y="0"/>
                </a:cxn>
                <a:cxn ang="0">
                  <a:pos x="4" y="0"/>
                </a:cxn>
                <a:cxn ang="0">
                  <a:pos x="2" y="0"/>
                </a:cxn>
                <a:cxn ang="0">
                  <a:pos x="0" y="0"/>
                </a:cxn>
                <a:cxn ang="0">
                  <a:pos x="0" y="0"/>
                </a:cxn>
                <a:cxn ang="0">
                  <a:pos x="0" y="0"/>
                </a:cxn>
                <a:cxn ang="0">
                  <a:pos x="1" y="1"/>
                </a:cxn>
                <a:cxn ang="0">
                  <a:pos x="2" y="2"/>
                </a:cxn>
                <a:cxn ang="0">
                  <a:pos x="2" y="3"/>
                </a:cxn>
                <a:cxn ang="0">
                  <a:pos x="4" y="4"/>
                </a:cxn>
                <a:cxn ang="0">
                  <a:pos x="3" y="5"/>
                </a:cxn>
                <a:cxn ang="0">
                  <a:pos x="3" y="6"/>
                </a:cxn>
                <a:cxn ang="0">
                  <a:pos x="4" y="7"/>
                </a:cxn>
                <a:cxn ang="0">
                  <a:pos x="5" y="7"/>
                </a:cxn>
                <a:cxn ang="0">
                  <a:pos x="6" y="8"/>
                </a:cxn>
                <a:cxn ang="0">
                  <a:pos x="6" y="8"/>
                </a:cxn>
                <a:cxn ang="0">
                  <a:pos x="8" y="8"/>
                </a:cxn>
                <a:cxn ang="0">
                  <a:pos x="7" y="7"/>
                </a:cxn>
                <a:cxn ang="0">
                  <a:pos x="6" y="4"/>
                </a:cxn>
                <a:cxn ang="0">
                  <a:pos x="6" y="1"/>
                </a:cxn>
                <a:cxn ang="0">
                  <a:pos x="6" y="0"/>
                </a:cxn>
                <a:cxn ang="0">
                  <a:pos x="6" y="0"/>
                </a:cxn>
                <a:cxn ang="0">
                  <a:pos x="5" y="0"/>
                </a:cxn>
              </a:cxnLst>
              <a:rect l="0" t="0" r="r" b="b"/>
              <a:pathLst>
                <a:path w="8" h="8">
                  <a:moveTo>
                    <a:pt x="5" y="0"/>
                  </a:moveTo>
                  <a:lnTo>
                    <a:pt x="4" y="0"/>
                  </a:lnTo>
                  <a:lnTo>
                    <a:pt x="2" y="0"/>
                  </a:lnTo>
                  <a:lnTo>
                    <a:pt x="0" y="0"/>
                  </a:lnTo>
                  <a:lnTo>
                    <a:pt x="0" y="0"/>
                  </a:lnTo>
                  <a:lnTo>
                    <a:pt x="0" y="0"/>
                  </a:lnTo>
                  <a:lnTo>
                    <a:pt x="1" y="1"/>
                  </a:lnTo>
                  <a:lnTo>
                    <a:pt x="2" y="2"/>
                  </a:lnTo>
                  <a:lnTo>
                    <a:pt x="2" y="3"/>
                  </a:lnTo>
                  <a:lnTo>
                    <a:pt x="4" y="4"/>
                  </a:lnTo>
                  <a:lnTo>
                    <a:pt x="3" y="5"/>
                  </a:lnTo>
                  <a:lnTo>
                    <a:pt x="3" y="6"/>
                  </a:lnTo>
                  <a:lnTo>
                    <a:pt x="4" y="7"/>
                  </a:lnTo>
                  <a:lnTo>
                    <a:pt x="5" y="7"/>
                  </a:lnTo>
                  <a:lnTo>
                    <a:pt x="6" y="8"/>
                  </a:lnTo>
                  <a:lnTo>
                    <a:pt x="6" y="8"/>
                  </a:lnTo>
                  <a:lnTo>
                    <a:pt x="8" y="8"/>
                  </a:lnTo>
                  <a:lnTo>
                    <a:pt x="7" y="7"/>
                  </a:lnTo>
                  <a:lnTo>
                    <a:pt x="6" y="4"/>
                  </a:lnTo>
                  <a:lnTo>
                    <a:pt x="6" y="1"/>
                  </a:lnTo>
                  <a:lnTo>
                    <a:pt x="6" y="0"/>
                  </a:lnTo>
                  <a:lnTo>
                    <a:pt x="6" y="0"/>
                  </a:lnTo>
                  <a:lnTo>
                    <a:pt x="5"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87" name="Freeform 537"/>
            <p:cNvSpPr>
              <a:spLocks/>
            </p:cNvSpPr>
            <p:nvPr/>
          </p:nvSpPr>
          <p:spPr bwMode="auto">
            <a:xfrm>
              <a:off x="7857532" y="3100311"/>
              <a:ext cx="3407" cy="2904"/>
            </a:xfrm>
            <a:custGeom>
              <a:avLst/>
              <a:gdLst/>
              <a:ahLst/>
              <a:cxnLst>
                <a:cxn ang="0">
                  <a:pos x="0" y="1"/>
                </a:cxn>
                <a:cxn ang="0">
                  <a:pos x="0" y="1"/>
                </a:cxn>
                <a:cxn ang="0">
                  <a:pos x="0" y="1"/>
                </a:cxn>
                <a:cxn ang="0">
                  <a:pos x="0" y="0"/>
                </a:cxn>
                <a:cxn ang="0">
                  <a:pos x="0" y="0"/>
                </a:cxn>
                <a:cxn ang="0">
                  <a:pos x="0" y="1"/>
                </a:cxn>
                <a:cxn ang="0">
                  <a:pos x="0" y="1"/>
                </a:cxn>
              </a:cxnLst>
              <a:rect l="0" t="0" r="r" b="b"/>
              <a:pathLst>
                <a:path h="1">
                  <a:moveTo>
                    <a:pt x="0" y="1"/>
                  </a:moveTo>
                  <a:lnTo>
                    <a:pt x="0" y="1"/>
                  </a:lnTo>
                  <a:lnTo>
                    <a:pt x="0" y="1"/>
                  </a:lnTo>
                  <a:lnTo>
                    <a:pt x="0" y="0"/>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88" name="Freeform 538"/>
            <p:cNvSpPr>
              <a:spLocks/>
            </p:cNvSpPr>
            <p:nvPr/>
          </p:nvSpPr>
          <p:spPr bwMode="auto">
            <a:xfrm>
              <a:off x="6348398" y="3701429"/>
              <a:ext cx="6813" cy="5808"/>
            </a:xfrm>
            <a:custGeom>
              <a:avLst/>
              <a:gdLst/>
              <a:ahLst/>
              <a:cxnLst>
                <a:cxn ang="0">
                  <a:pos x="2" y="0"/>
                </a:cxn>
                <a:cxn ang="0">
                  <a:pos x="1" y="0"/>
                </a:cxn>
                <a:cxn ang="0">
                  <a:pos x="1" y="1"/>
                </a:cxn>
                <a:cxn ang="0">
                  <a:pos x="0" y="1"/>
                </a:cxn>
                <a:cxn ang="0">
                  <a:pos x="0" y="1"/>
                </a:cxn>
                <a:cxn ang="0">
                  <a:pos x="1" y="1"/>
                </a:cxn>
                <a:cxn ang="0">
                  <a:pos x="1" y="2"/>
                </a:cxn>
                <a:cxn ang="0">
                  <a:pos x="1" y="2"/>
                </a:cxn>
                <a:cxn ang="0">
                  <a:pos x="2" y="2"/>
                </a:cxn>
                <a:cxn ang="0">
                  <a:pos x="2" y="2"/>
                </a:cxn>
                <a:cxn ang="0">
                  <a:pos x="2" y="1"/>
                </a:cxn>
                <a:cxn ang="0">
                  <a:pos x="2" y="1"/>
                </a:cxn>
                <a:cxn ang="0">
                  <a:pos x="2" y="0"/>
                </a:cxn>
              </a:cxnLst>
              <a:rect l="0" t="0" r="r" b="b"/>
              <a:pathLst>
                <a:path w="2" h="2">
                  <a:moveTo>
                    <a:pt x="2" y="0"/>
                  </a:moveTo>
                  <a:lnTo>
                    <a:pt x="1" y="0"/>
                  </a:lnTo>
                  <a:lnTo>
                    <a:pt x="1" y="1"/>
                  </a:lnTo>
                  <a:lnTo>
                    <a:pt x="0" y="1"/>
                  </a:lnTo>
                  <a:lnTo>
                    <a:pt x="0" y="1"/>
                  </a:lnTo>
                  <a:lnTo>
                    <a:pt x="1" y="1"/>
                  </a:lnTo>
                  <a:lnTo>
                    <a:pt x="1" y="2"/>
                  </a:lnTo>
                  <a:lnTo>
                    <a:pt x="1" y="2"/>
                  </a:lnTo>
                  <a:lnTo>
                    <a:pt x="2" y="2"/>
                  </a:lnTo>
                  <a:lnTo>
                    <a:pt x="2" y="2"/>
                  </a:lnTo>
                  <a:lnTo>
                    <a:pt x="2" y="1"/>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89" name="Freeform 539"/>
            <p:cNvSpPr>
              <a:spLocks/>
            </p:cNvSpPr>
            <p:nvPr/>
          </p:nvSpPr>
          <p:spPr bwMode="auto">
            <a:xfrm>
              <a:off x="6593675" y="3832107"/>
              <a:ext cx="6813" cy="8712"/>
            </a:xfrm>
            <a:custGeom>
              <a:avLst/>
              <a:gdLst/>
              <a:ahLst/>
              <a:cxnLst>
                <a:cxn ang="0">
                  <a:pos x="1" y="0"/>
                </a:cxn>
                <a:cxn ang="0">
                  <a:pos x="1" y="1"/>
                </a:cxn>
                <a:cxn ang="0">
                  <a:pos x="1" y="1"/>
                </a:cxn>
                <a:cxn ang="0">
                  <a:pos x="1" y="2"/>
                </a:cxn>
                <a:cxn ang="0">
                  <a:pos x="0" y="3"/>
                </a:cxn>
                <a:cxn ang="0">
                  <a:pos x="0" y="3"/>
                </a:cxn>
                <a:cxn ang="0">
                  <a:pos x="1" y="3"/>
                </a:cxn>
                <a:cxn ang="0">
                  <a:pos x="2" y="3"/>
                </a:cxn>
                <a:cxn ang="0">
                  <a:pos x="2" y="3"/>
                </a:cxn>
                <a:cxn ang="0">
                  <a:pos x="1" y="2"/>
                </a:cxn>
                <a:cxn ang="0">
                  <a:pos x="1" y="0"/>
                </a:cxn>
              </a:cxnLst>
              <a:rect l="0" t="0" r="r" b="b"/>
              <a:pathLst>
                <a:path w="2" h="3">
                  <a:moveTo>
                    <a:pt x="1" y="0"/>
                  </a:moveTo>
                  <a:lnTo>
                    <a:pt x="1" y="1"/>
                  </a:lnTo>
                  <a:lnTo>
                    <a:pt x="1" y="1"/>
                  </a:lnTo>
                  <a:lnTo>
                    <a:pt x="1" y="2"/>
                  </a:lnTo>
                  <a:lnTo>
                    <a:pt x="0" y="3"/>
                  </a:lnTo>
                  <a:lnTo>
                    <a:pt x="0" y="3"/>
                  </a:lnTo>
                  <a:lnTo>
                    <a:pt x="1" y="3"/>
                  </a:lnTo>
                  <a:lnTo>
                    <a:pt x="2" y="3"/>
                  </a:lnTo>
                  <a:lnTo>
                    <a:pt x="2" y="3"/>
                  </a:lnTo>
                  <a:lnTo>
                    <a:pt x="1"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90" name="Freeform 540"/>
            <p:cNvSpPr>
              <a:spLocks/>
            </p:cNvSpPr>
            <p:nvPr/>
          </p:nvSpPr>
          <p:spPr bwMode="auto">
            <a:xfrm>
              <a:off x="6385871" y="3660774"/>
              <a:ext cx="6813" cy="2904"/>
            </a:xfrm>
            <a:custGeom>
              <a:avLst/>
              <a:gdLst/>
              <a:ahLst/>
              <a:cxnLst>
                <a:cxn ang="0">
                  <a:pos x="1" y="0"/>
                </a:cxn>
                <a:cxn ang="0">
                  <a:pos x="0" y="0"/>
                </a:cxn>
                <a:cxn ang="0">
                  <a:pos x="1" y="0"/>
                </a:cxn>
                <a:cxn ang="0">
                  <a:pos x="2" y="0"/>
                </a:cxn>
                <a:cxn ang="0">
                  <a:pos x="1" y="0"/>
                </a:cxn>
                <a:cxn ang="0">
                  <a:pos x="2" y="0"/>
                </a:cxn>
                <a:cxn ang="0">
                  <a:pos x="1" y="0"/>
                </a:cxn>
              </a:cxnLst>
              <a:rect l="0" t="0" r="r" b="b"/>
              <a:pathLst>
                <a:path w="2">
                  <a:moveTo>
                    <a:pt x="1" y="0"/>
                  </a:moveTo>
                  <a:lnTo>
                    <a:pt x="0" y="0"/>
                  </a:lnTo>
                  <a:lnTo>
                    <a:pt x="1" y="0"/>
                  </a:lnTo>
                  <a:lnTo>
                    <a:pt x="2" y="0"/>
                  </a:lnTo>
                  <a:lnTo>
                    <a:pt x="1" y="0"/>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91" name="Freeform 541"/>
            <p:cNvSpPr>
              <a:spLocks/>
            </p:cNvSpPr>
            <p:nvPr/>
          </p:nvSpPr>
          <p:spPr bwMode="auto">
            <a:xfrm>
              <a:off x="6365431" y="3713045"/>
              <a:ext cx="3407" cy="5808"/>
            </a:xfrm>
            <a:custGeom>
              <a:avLst/>
              <a:gdLst/>
              <a:ahLst/>
              <a:cxnLst>
                <a:cxn ang="0">
                  <a:pos x="0" y="0"/>
                </a:cxn>
                <a:cxn ang="0">
                  <a:pos x="0" y="0"/>
                </a:cxn>
                <a:cxn ang="0">
                  <a:pos x="0" y="0"/>
                </a:cxn>
                <a:cxn ang="0">
                  <a:pos x="0" y="0"/>
                </a:cxn>
                <a:cxn ang="0">
                  <a:pos x="0" y="1"/>
                </a:cxn>
                <a:cxn ang="0">
                  <a:pos x="0" y="2"/>
                </a:cxn>
                <a:cxn ang="0">
                  <a:pos x="0" y="2"/>
                </a:cxn>
                <a:cxn ang="0">
                  <a:pos x="1" y="2"/>
                </a:cxn>
                <a:cxn ang="0">
                  <a:pos x="1" y="1"/>
                </a:cxn>
                <a:cxn ang="0">
                  <a:pos x="1" y="1"/>
                </a:cxn>
                <a:cxn ang="0">
                  <a:pos x="1" y="0"/>
                </a:cxn>
                <a:cxn ang="0">
                  <a:pos x="0" y="0"/>
                </a:cxn>
              </a:cxnLst>
              <a:rect l="0" t="0" r="r" b="b"/>
              <a:pathLst>
                <a:path w="1" h="2">
                  <a:moveTo>
                    <a:pt x="0" y="0"/>
                  </a:moveTo>
                  <a:lnTo>
                    <a:pt x="0" y="0"/>
                  </a:lnTo>
                  <a:lnTo>
                    <a:pt x="0" y="0"/>
                  </a:lnTo>
                  <a:lnTo>
                    <a:pt x="0" y="0"/>
                  </a:lnTo>
                  <a:lnTo>
                    <a:pt x="0" y="1"/>
                  </a:lnTo>
                  <a:lnTo>
                    <a:pt x="0" y="2"/>
                  </a:lnTo>
                  <a:lnTo>
                    <a:pt x="0" y="2"/>
                  </a:lnTo>
                  <a:lnTo>
                    <a:pt x="1" y="2"/>
                  </a:lnTo>
                  <a:lnTo>
                    <a:pt x="1" y="1"/>
                  </a:lnTo>
                  <a:lnTo>
                    <a:pt x="1"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92" name="Freeform 542"/>
            <p:cNvSpPr>
              <a:spLocks/>
            </p:cNvSpPr>
            <p:nvPr/>
          </p:nvSpPr>
          <p:spPr bwMode="auto">
            <a:xfrm>
              <a:off x="6552795" y="3849531"/>
              <a:ext cx="10220" cy="8712"/>
            </a:xfrm>
            <a:custGeom>
              <a:avLst/>
              <a:gdLst/>
              <a:ahLst/>
              <a:cxnLst>
                <a:cxn ang="0">
                  <a:pos x="2" y="0"/>
                </a:cxn>
                <a:cxn ang="0">
                  <a:pos x="0" y="0"/>
                </a:cxn>
                <a:cxn ang="0">
                  <a:pos x="0" y="0"/>
                </a:cxn>
                <a:cxn ang="0">
                  <a:pos x="1" y="1"/>
                </a:cxn>
                <a:cxn ang="0">
                  <a:pos x="2" y="2"/>
                </a:cxn>
                <a:cxn ang="0">
                  <a:pos x="2" y="3"/>
                </a:cxn>
                <a:cxn ang="0">
                  <a:pos x="3" y="3"/>
                </a:cxn>
                <a:cxn ang="0">
                  <a:pos x="3" y="1"/>
                </a:cxn>
                <a:cxn ang="0">
                  <a:pos x="2" y="0"/>
                </a:cxn>
                <a:cxn ang="0">
                  <a:pos x="2" y="0"/>
                </a:cxn>
              </a:cxnLst>
              <a:rect l="0" t="0" r="r" b="b"/>
              <a:pathLst>
                <a:path w="3" h="3">
                  <a:moveTo>
                    <a:pt x="2" y="0"/>
                  </a:moveTo>
                  <a:lnTo>
                    <a:pt x="0" y="0"/>
                  </a:lnTo>
                  <a:lnTo>
                    <a:pt x="0" y="0"/>
                  </a:lnTo>
                  <a:lnTo>
                    <a:pt x="1" y="1"/>
                  </a:lnTo>
                  <a:lnTo>
                    <a:pt x="2" y="2"/>
                  </a:lnTo>
                  <a:lnTo>
                    <a:pt x="2" y="3"/>
                  </a:lnTo>
                  <a:lnTo>
                    <a:pt x="3" y="3"/>
                  </a:lnTo>
                  <a:lnTo>
                    <a:pt x="3" y="1"/>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93" name="Rectangle 543"/>
            <p:cNvSpPr>
              <a:spLocks noChangeArrowheads="1"/>
            </p:cNvSpPr>
            <p:nvPr/>
          </p:nvSpPr>
          <p:spPr bwMode="auto">
            <a:xfrm>
              <a:off x="7857532" y="3100311"/>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94" name="Freeform 544"/>
            <p:cNvSpPr>
              <a:spLocks/>
            </p:cNvSpPr>
            <p:nvPr/>
          </p:nvSpPr>
          <p:spPr bwMode="auto">
            <a:xfrm>
              <a:off x="7704234" y="3326819"/>
              <a:ext cx="44286" cy="46463"/>
            </a:xfrm>
            <a:custGeom>
              <a:avLst/>
              <a:gdLst/>
              <a:ahLst/>
              <a:cxnLst>
                <a:cxn ang="0">
                  <a:pos x="10" y="5"/>
                </a:cxn>
                <a:cxn ang="0">
                  <a:pos x="9" y="6"/>
                </a:cxn>
                <a:cxn ang="0">
                  <a:pos x="9" y="7"/>
                </a:cxn>
                <a:cxn ang="0">
                  <a:pos x="8" y="8"/>
                </a:cxn>
                <a:cxn ang="0">
                  <a:pos x="4" y="12"/>
                </a:cxn>
                <a:cxn ang="0">
                  <a:pos x="4" y="12"/>
                </a:cxn>
                <a:cxn ang="0">
                  <a:pos x="3" y="13"/>
                </a:cxn>
                <a:cxn ang="0">
                  <a:pos x="1" y="14"/>
                </a:cxn>
                <a:cxn ang="0">
                  <a:pos x="1" y="15"/>
                </a:cxn>
                <a:cxn ang="0">
                  <a:pos x="0" y="16"/>
                </a:cxn>
                <a:cxn ang="0">
                  <a:pos x="1" y="16"/>
                </a:cxn>
                <a:cxn ang="0">
                  <a:pos x="2" y="16"/>
                </a:cxn>
                <a:cxn ang="0">
                  <a:pos x="3" y="15"/>
                </a:cxn>
                <a:cxn ang="0">
                  <a:pos x="7" y="12"/>
                </a:cxn>
                <a:cxn ang="0">
                  <a:pos x="9" y="10"/>
                </a:cxn>
                <a:cxn ang="0">
                  <a:pos x="9" y="9"/>
                </a:cxn>
                <a:cxn ang="0">
                  <a:pos x="11" y="8"/>
                </a:cxn>
                <a:cxn ang="0">
                  <a:pos x="12" y="6"/>
                </a:cxn>
                <a:cxn ang="0">
                  <a:pos x="13" y="5"/>
                </a:cxn>
                <a:cxn ang="0">
                  <a:pos x="13" y="5"/>
                </a:cxn>
                <a:cxn ang="0">
                  <a:pos x="12" y="2"/>
                </a:cxn>
                <a:cxn ang="0">
                  <a:pos x="13" y="2"/>
                </a:cxn>
                <a:cxn ang="0">
                  <a:pos x="12" y="2"/>
                </a:cxn>
                <a:cxn ang="0">
                  <a:pos x="12" y="0"/>
                </a:cxn>
                <a:cxn ang="0">
                  <a:pos x="12" y="0"/>
                </a:cxn>
                <a:cxn ang="0">
                  <a:pos x="12" y="1"/>
                </a:cxn>
                <a:cxn ang="0">
                  <a:pos x="12" y="1"/>
                </a:cxn>
                <a:cxn ang="0">
                  <a:pos x="12" y="2"/>
                </a:cxn>
                <a:cxn ang="0">
                  <a:pos x="12" y="2"/>
                </a:cxn>
                <a:cxn ang="0">
                  <a:pos x="12" y="3"/>
                </a:cxn>
                <a:cxn ang="0">
                  <a:pos x="12" y="3"/>
                </a:cxn>
                <a:cxn ang="0">
                  <a:pos x="12" y="4"/>
                </a:cxn>
                <a:cxn ang="0">
                  <a:pos x="12" y="3"/>
                </a:cxn>
                <a:cxn ang="0">
                  <a:pos x="12" y="4"/>
                </a:cxn>
                <a:cxn ang="0">
                  <a:pos x="11" y="5"/>
                </a:cxn>
                <a:cxn ang="0">
                  <a:pos x="10" y="5"/>
                </a:cxn>
              </a:cxnLst>
              <a:rect l="0" t="0" r="r" b="b"/>
              <a:pathLst>
                <a:path w="13" h="16">
                  <a:moveTo>
                    <a:pt x="10" y="5"/>
                  </a:moveTo>
                  <a:lnTo>
                    <a:pt x="9" y="6"/>
                  </a:lnTo>
                  <a:lnTo>
                    <a:pt x="9" y="7"/>
                  </a:lnTo>
                  <a:lnTo>
                    <a:pt x="8" y="8"/>
                  </a:lnTo>
                  <a:lnTo>
                    <a:pt x="4" y="12"/>
                  </a:lnTo>
                  <a:lnTo>
                    <a:pt x="4" y="12"/>
                  </a:lnTo>
                  <a:lnTo>
                    <a:pt x="3" y="13"/>
                  </a:lnTo>
                  <a:lnTo>
                    <a:pt x="1" y="14"/>
                  </a:lnTo>
                  <a:lnTo>
                    <a:pt x="1" y="15"/>
                  </a:lnTo>
                  <a:lnTo>
                    <a:pt x="0" y="16"/>
                  </a:lnTo>
                  <a:lnTo>
                    <a:pt x="1" y="16"/>
                  </a:lnTo>
                  <a:lnTo>
                    <a:pt x="2" y="16"/>
                  </a:lnTo>
                  <a:lnTo>
                    <a:pt x="3" y="15"/>
                  </a:lnTo>
                  <a:lnTo>
                    <a:pt x="7" y="12"/>
                  </a:lnTo>
                  <a:lnTo>
                    <a:pt x="9" y="10"/>
                  </a:lnTo>
                  <a:lnTo>
                    <a:pt x="9" y="9"/>
                  </a:lnTo>
                  <a:lnTo>
                    <a:pt x="11" y="8"/>
                  </a:lnTo>
                  <a:lnTo>
                    <a:pt x="12" y="6"/>
                  </a:lnTo>
                  <a:lnTo>
                    <a:pt x="13" y="5"/>
                  </a:lnTo>
                  <a:lnTo>
                    <a:pt x="13" y="5"/>
                  </a:lnTo>
                  <a:lnTo>
                    <a:pt x="12" y="2"/>
                  </a:lnTo>
                  <a:lnTo>
                    <a:pt x="13" y="2"/>
                  </a:lnTo>
                  <a:lnTo>
                    <a:pt x="12" y="2"/>
                  </a:lnTo>
                  <a:lnTo>
                    <a:pt x="12" y="0"/>
                  </a:lnTo>
                  <a:lnTo>
                    <a:pt x="12" y="0"/>
                  </a:lnTo>
                  <a:lnTo>
                    <a:pt x="12" y="1"/>
                  </a:lnTo>
                  <a:lnTo>
                    <a:pt x="12" y="1"/>
                  </a:lnTo>
                  <a:lnTo>
                    <a:pt x="12" y="2"/>
                  </a:lnTo>
                  <a:lnTo>
                    <a:pt x="12" y="2"/>
                  </a:lnTo>
                  <a:lnTo>
                    <a:pt x="12" y="3"/>
                  </a:lnTo>
                  <a:lnTo>
                    <a:pt x="12" y="3"/>
                  </a:lnTo>
                  <a:lnTo>
                    <a:pt x="12" y="4"/>
                  </a:lnTo>
                  <a:lnTo>
                    <a:pt x="12" y="3"/>
                  </a:lnTo>
                  <a:lnTo>
                    <a:pt x="12" y="4"/>
                  </a:lnTo>
                  <a:lnTo>
                    <a:pt x="11" y="5"/>
                  </a:lnTo>
                  <a:lnTo>
                    <a:pt x="10"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95" name="Freeform 545"/>
            <p:cNvSpPr>
              <a:spLocks/>
            </p:cNvSpPr>
            <p:nvPr/>
          </p:nvSpPr>
          <p:spPr bwMode="auto">
            <a:xfrm>
              <a:off x="7758740" y="3094503"/>
              <a:ext cx="34066" cy="58079"/>
            </a:xfrm>
            <a:custGeom>
              <a:avLst/>
              <a:gdLst/>
              <a:ahLst/>
              <a:cxnLst>
                <a:cxn ang="0">
                  <a:pos x="9" y="1"/>
                </a:cxn>
                <a:cxn ang="0">
                  <a:pos x="9" y="1"/>
                </a:cxn>
                <a:cxn ang="0">
                  <a:pos x="8" y="1"/>
                </a:cxn>
                <a:cxn ang="0">
                  <a:pos x="8" y="0"/>
                </a:cxn>
                <a:cxn ang="0">
                  <a:pos x="7" y="0"/>
                </a:cxn>
                <a:cxn ang="0">
                  <a:pos x="7" y="0"/>
                </a:cxn>
                <a:cxn ang="0">
                  <a:pos x="7" y="1"/>
                </a:cxn>
                <a:cxn ang="0">
                  <a:pos x="4" y="2"/>
                </a:cxn>
                <a:cxn ang="0">
                  <a:pos x="0" y="9"/>
                </a:cxn>
                <a:cxn ang="0">
                  <a:pos x="0" y="10"/>
                </a:cxn>
                <a:cxn ang="0">
                  <a:pos x="0" y="15"/>
                </a:cxn>
                <a:cxn ang="0">
                  <a:pos x="1" y="16"/>
                </a:cxn>
                <a:cxn ang="0">
                  <a:pos x="3" y="16"/>
                </a:cxn>
                <a:cxn ang="0">
                  <a:pos x="3" y="20"/>
                </a:cxn>
                <a:cxn ang="0">
                  <a:pos x="3" y="20"/>
                </a:cxn>
                <a:cxn ang="0">
                  <a:pos x="9" y="4"/>
                </a:cxn>
                <a:cxn ang="0">
                  <a:pos x="9" y="2"/>
                </a:cxn>
                <a:cxn ang="0">
                  <a:pos x="10" y="2"/>
                </a:cxn>
                <a:cxn ang="0">
                  <a:pos x="9" y="1"/>
                </a:cxn>
              </a:cxnLst>
              <a:rect l="0" t="0" r="r" b="b"/>
              <a:pathLst>
                <a:path w="10" h="20">
                  <a:moveTo>
                    <a:pt x="9" y="1"/>
                  </a:moveTo>
                  <a:lnTo>
                    <a:pt x="9" y="1"/>
                  </a:lnTo>
                  <a:lnTo>
                    <a:pt x="8" y="1"/>
                  </a:lnTo>
                  <a:lnTo>
                    <a:pt x="8" y="0"/>
                  </a:lnTo>
                  <a:lnTo>
                    <a:pt x="7" y="0"/>
                  </a:lnTo>
                  <a:lnTo>
                    <a:pt x="7" y="0"/>
                  </a:lnTo>
                  <a:lnTo>
                    <a:pt x="7" y="1"/>
                  </a:lnTo>
                  <a:lnTo>
                    <a:pt x="4" y="2"/>
                  </a:lnTo>
                  <a:lnTo>
                    <a:pt x="0" y="9"/>
                  </a:lnTo>
                  <a:lnTo>
                    <a:pt x="0" y="10"/>
                  </a:lnTo>
                  <a:lnTo>
                    <a:pt x="0" y="15"/>
                  </a:lnTo>
                  <a:lnTo>
                    <a:pt x="1" y="16"/>
                  </a:lnTo>
                  <a:lnTo>
                    <a:pt x="3" y="16"/>
                  </a:lnTo>
                  <a:lnTo>
                    <a:pt x="3" y="20"/>
                  </a:lnTo>
                  <a:lnTo>
                    <a:pt x="3" y="20"/>
                  </a:lnTo>
                  <a:lnTo>
                    <a:pt x="9" y="4"/>
                  </a:lnTo>
                  <a:lnTo>
                    <a:pt x="9" y="2"/>
                  </a:lnTo>
                  <a:lnTo>
                    <a:pt x="10" y="2"/>
                  </a:lnTo>
                  <a:lnTo>
                    <a:pt x="9"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96" name="Freeform 546"/>
            <p:cNvSpPr>
              <a:spLocks/>
            </p:cNvSpPr>
            <p:nvPr/>
          </p:nvSpPr>
          <p:spPr bwMode="auto">
            <a:xfrm>
              <a:off x="7646321" y="3146774"/>
              <a:ext cx="3407" cy="2904"/>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97" name="Freeform 547"/>
            <p:cNvSpPr>
              <a:spLocks/>
            </p:cNvSpPr>
            <p:nvPr/>
          </p:nvSpPr>
          <p:spPr bwMode="auto">
            <a:xfrm>
              <a:off x="7751927" y="3207757"/>
              <a:ext cx="81759" cy="101638"/>
            </a:xfrm>
            <a:custGeom>
              <a:avLst/>
              <a:gdLst/>
              <a:ahLst/>
              <a:cxnLst>
                <a:cxn ang="0">
                  <a:pos x="0" y="14"/>
                </a:cxn>
                <a:cxn ang="0">
                  <a:pos x="3" y="22"/>
                </a:cxn>
                <a:cxn ang="0">
                  <a:pos x="5" y="24"/>
                </a:cxn>
                <a:cxn ang="0">
                  <a:pos x="5" y="22"/>
                </a:cxn>
                <a:cxn ang="0">
                  <a:pos x="6" y="24"/>
                </a:cxn>
                <a:cxn ang="0">
                  <a:pos x="5" y="26"/>
                </a:cxn>
                <a:cxn ang="0">
                  <a:pos x="5" y="28"/>
                </a:cxn>
                <a:cxn ang="0">
                  <a:pos x="7" y="28"/>
                </a:cxn>
                <a:cxn ang="0">
                  <a:pos x="9" y="28"/>
                </a:cxn>
                <a:cxn ang="0">
                  <a:pos x="10" y="27"/>
                </a:cxn>
                <a:cxn ang="0">
                  <a:pos x="13" y="28"/>
                </a:cxn>
                <a:cxn ang="0">
                  <a:pos x="16" y="31"/>
                </a:cxn>
                <a:cxn ang="0">
                  <a:pos x="16" y="31"/>
                </a:cxn>
                <a:cxn ang="0">
                  <a:pos x="15" y="27"/>
                </a:cxn>
                <a:cxn ang="0">
                  <a:pos x="17" y="28"/>
                </a:cxn>
                <a:cxn ang="0">
                  <a:pos x="18" y="29"/>
                </a:cxn>
                <a:cxn ang="0">
                  <a:pos x="20" y="31"/>
                </a:cxn>
                <a:cxn ang="0">
                  <a:pos x="20" y="32"/>
                </a:cxn>
                <a:cxn ang="0">
                  <a:pos x="23" y="32"/>
                </a:cxn>
                <a:cxn ang="0">
                  <a:pos x="23" y="33"/>
                </a:cxn>
                <a:cxn ang="0">
                  <a:pos x="24" y="35"/>
                </a:cxn>
                <a:cxn ang="0">
                  <a:pos x="24" y="32"/>
                </a:cxn>
                <a:cxn ang="0">
                  <a:pos x="23" y="32"/>
                </a:cxn>
                <a:cxn ang="0">
                  <a:pos x="22" y="32"/>
                </a:cxn>
                <a:cxn ang="0">
                  <a:pos x="23" y="31"/>
                </a:cxn>
                <a:cxn ang="0">
                  <a:pos x="21" y="30"/>
                </a:cxn>
                <a:cxn ang="0">
                  <a:pos x="22" y="28"/>
                </a:cxn>
                <a:cxn ang="0">
                  <a:pos x="23" y="28"/>
                </a:cxn>
                <a:cxn ang="0">
                  <a:pos x="20" y="27"/>
                </a:cxn>
                <a:cxn ang="0">
                  <a:pos x="20" y="28"/>
                </a:cxn>
                <a:cxn ang="0">
                  <a:pos x="18" y="28"/>
                </a:cxn>
                <a:cxn ang="0">
                  <a:pos x="17" y="25"/>
                </a:cxn>
                <a:cxn ang="0">
                  <a:pos x="16" y="25"/>
                </a:cxn>
                <a:cxn ang="0">
                  <a:pos x="14" y="25"/>
                </a:cxn>
                <a:cxn ang="0">
                  <a:pos x="13" y="26"/>
                </a:cxn>
                <a:cxn ang="0">
                  <a:pos x="13" y="27"/>
                </a:cxn>
                <a:cxn ang="0">
                  <a:pos x="11" y="26"/>
                </a:cxn>
                <a:cxn ang="0">
                  <a:pos x="10" y="24"/>
                </a:cxn>
                <a:cxn ang="0">
                  <a:pos x="10" y="22"/>
                </a:cxn>
                <a:cxn ang="0">
                  <a:pos x="9" y="19"/>
                </a:cxn>
                <a:cxn ang="0">
                  <a:pos x="10" y="17"/>
                </a:cxn>
                <a:cxn ang="0">
                  <a:pos x="11" y="16"/>
                </a:cxn>
                <a:cxn ang="0">
                  <a:pos x="13" y="15"/>
                </a:cxn>
                <a:cxn ang="0">
                  <a:pos x="15" y="10"/>
                </a:cxn>
                <a:cxn ang="0">
                  <a:pos x="14" y="8"/>
                </a:cxn>
                <a:cxn ang="0">
                  <a:pos x="13" y="7"/>
                </a:cxn>
                <a:cxn ang="0">
                  <a:pos x="13" y="3"/>
                </a:cxn>
                <a:cxn ang="0">
                  <a:pos x="14" y="2"/>
                </a:cxn>
                <a:cxn ang="0">
                  <a:pos x="13" y="1"/>
                </a:cxn>
                <a:cxn ang="0">
                  <a:pos x="13" y="2"/>
                </a:cxn>
                <a:cxn ang="0">
                  <a:pos x="10" y="2"/>
                </a:cxn>
                <a:cxn ang="0">
                  <a:pos x="5" y="0"/>
                </a:cxn>
                <a:cxn ang="0">
                  <a:pos x="3" y="14"/>
                </a:cxn>
                <a:cxn ang="0">
                  <a:pos x="1" y="14"/>
                </a:cxn>
              </a:cxnLst>
              <a:rect l="0" t="0" r="r" b="b"/>
              <a:pathLst>
                <a:path w="24" h="35">
                  <a:moveTo>
                    <a:pt x="0" y="14"/>
                  </a:moveTo>
                  <a:lnTo>
                    <a:pt x="0" y="14"/>
                  </a:lnTo>
                  <a:lnTo>
                    <a:pt x="2" y="22"/>
                  </a:lnTo>
                  <a:lnTo>
                    <a:pt x="3" y="22"/>
                  </a:lnTo>
                  <a:lnTo>
                    <a:pt x="5" y="25"/>
                  </a:lnTo>
                  <a:lnTo>
                    <a:pt x="5" y="24"/>
                  </a:lnTo>
                  <a:lnTo>
                    <a:pt x="5" y="22"/>
                  </a:lnTo>
                  <a:lnTo>
                    <a:pt x="5" y="22"/>
                  </a:lnTo>
                  <a:lnTo>
                    <a:pt x="6" y="23"/>
                  </a:lnTo>
                  <a:lnTo>
                    <a:pt x="6" y="24"/>
                  </a:lnTo>
                  <a:lnTo>
                    <a:pt x="5" y="25"/>
                  </a:lnTo>
                  <a:lnTo>
                    <a:pt x="5" y="26"/>
                  </a:lnTo>
                  <a:lnTo>
                    <a:pt x="5" y="28"/>
                  </a:lnTo>
                  <a:lnTo>
                    <a:pt x="5" y="28"/>
                  </a:lnTo>
                  <a:lnTo>
                    <a:pt x="6" y="28"/>
                  </a:lnTo>
                  <a:lnTo>
                    <a:pt x="7" y="28"/>
                  </a:lnTo>
                  <a:lnTo>
                    <a:pt x="8" y="28"/>
                  </a:lnTo>
                  <a:lnTo>
                    <a:pt x="9" y="28"/>
                  </a:lnTo>
                  <a:lnTo>
                    <a:pt x="9" y="28"/>
                  </a:lnTo>
                  <a:lnTo>
                    <a:pt x="10" y="27"/>
                  </a:lnTo>
                  <a:lnTo>
                    <a:pt x="11" y="27"/>
                  </a:lnTo>
                  <a:lnTo>
                    <a:pt x="13" y="28"/>
                  </a:lnTo>
                  <a:lnTo>
                    <a:pt x="15" y="30"/>
                  </a:lnTo>
                  <a:lnTo>
                    <a:pt x="16" y="31"/>
                  </a:lnTo>
                  <a:lnTo>
                    <a:pt x="16" y="31"/>
                  </a:lnTo>
                  <a:lnTo>
                    <a:pt x="16" y="31"/>
                  </a:lnTo>
                  <a:lnTo>
                    <a:pt x="15" y="28"/>
                  </a:lnTo>
                  <a:lnTo>
                    <a:pt x="15" y="27"/>
                  </a:lnTo>
                  <a:lnTo>
                    <a:pt x="16" y="28"/>
                  </a:lnTo>
                  <a:lnTo>
                    <a:pt x="17" y="28"/>
                  </a:lnTo>
                  <a:lnTo>
                    <a:pt x="17" y="28"/>
                  </a:lnTo>
                  <a:lnTo>
                    <a:pt x="18" y="29"/>
                  </a:lnTo>
                  <a:lnTo>
                    <a:pt x="19" y="30"/>
                  </a:lnTo>
                  <a:lnTo>
                    <a:pt x="20" y="31"/>
                  </a:lnTo>
                  <a:lnTo>
                    <a:pt x="20" y="32"/>
                  </a:lnTo>
                  <a:lnTo>
                    <a:pt x="20" y="32"/>
                  </a:lnTo>
                  <a:lnTo>
                    <a:pt x="21" y="33"/>
                  </a:lnTo>
                  <a:lnTo>
                    <a:pt x="23" y="32"/>
                  </a:lnTo>
                  <a:lnTo>
                    <a:pt x="23" y="33"/>
                  </a:lnTo>
                  <a:lnTo>
                    <a:pt x="23" y="33"/>
                  </a:lnTo>
                  <a:lnTo>
                    <a:pt x="23" y="34"/>
                  </a:lnTo>
                  <a:lnTo>
                    <a:pt x="24" y="35"/>
                  </a:lnTo>
                  <a:lnTo>
                    <a:pt x="24" y="34"/>
                  </a:lnTo>
                  <a:lnTo>
                    <a:pt x="24" y="32"/>
                  </a:lnTo>
                  <a:lnTo>
                    <a:pt x="24" y="32"/>
                  </a:lnTo>
                  <a:lnTo>
                    <a:pt x="23" y="32"/>
                  </a:lnTo>
                  <a:lnTo>
                    <a:pt x="23" y="32"/>
                  </a:lnTo>
                  <a:lnTo>
                    <a:pt x="22" y="32"/>
                  </a:lnTo>
                  <a:lnTo>
                    <a:pt x="22" y="32"/>
                  </a:lnTo>
                  <a:lnTo>
                    <a:pt x="23" y="31"/>
                  </a:lnTo>
                  <a:lnTo>
                    <a:pt x="22" y="30"/>
                  </a:lnTo>
                  <a:lnTo>
                    <a:pt x="21" y="30"/>
                  </a:lnTo>
                  <a:lnTo>
                    <a:pt x="21" y="29"/>
                  </a:lnTo>
                  <a:lnTo>
                    <a:pt x="22" y="28"/>
                  </a:lnTo>
                  <a:lnTo>
                    <a:pt x="23" y="28"/>
                  </a:lnTo>
                  <a:lnTo>
                    <a:pt x="23" y="28"/>
                  </a:lnTo>
                  <a:lnTo>
                    <a:pt x="20" y="27"/>
                  </a:lnTo>
                  <a:lnTo>
                    <a:pt x="20" y="27"/>
                  </a:lnTo>
                  <a:lnTo>
                    <a:pt x="20" y="26"/>
                  </a:lnTo>
                  <a:lnTo>
                    <a:pt x="20" y="28"/>
                  </a:lnTo>
                  <a:lnTo>
                    <a:pt x="19" y="28"/>
                  </a:lnTo>
                  <a:lnTo>
                    <a:pt x="18" y="28"/>
                  </a:lnTo>
                  <a:lnTo>
                    <a:pt x="18" y="25"/>
                  </a:lnTo>
                  <a:lnTo>
                    <a:pt x="17" y="25"/>
                  </a:lnTo>
                  <a:lnTo>
                    <a:pt x="16" y="25"/>
                  </a:lnTo>
                  <a:lnTo>
                    <a:pt x="16" y="25"/>
                  </a:lnTo>
                  <a:lnTo>
                    <a:pt x="15" y="25"/>
                  </a:lnTo>
                  <a:lnTo>
                    <a:pt x="14" y="25"/>
                  </a:lnTo>
                  <a:lnTo>
                    <a:pt x="13" y="25"/>
                  </a:lnTo>
                  <a:lnTo>
                    <a:pt x="13" y="26"/>
                  </a:lnTo>
                  <a:lnTo>
                    <a:pt x="13" y="27"/>
                  </a:lnTo>
                  <a:lnTo>
                    <a:pt x="13" y="27"/>
                  </a:lnTo>
                  <a:lnTo>
                    <a:pt x="13" y="27"/>
                  </a:lnTo>
                  <a:lnTo>
                    <a:pt x="11" y="26"/>
                  </a:lnTo>
                  <a:lnTo>
                    <a:pt x="11" y="25"/>
                  </a:lnTo>
                  <a:lnTo>
                    <a:pt x="10" y="24"/>
                  </a:lnTo>
                  <a:lnTo>
                    <a:pt x="10" y="23"/>
                  </a:lnTo>
                  <a:lnTo>
                    <a:pt x="10" y="22"/>
                  </a:lnTo>
                  <a:lnTo>
                    <a:pt x="9" y="21"/>
                  </a:lnTo>
                  <a:lnTo>
                    <a:pt x="9" y="19"/>
                  </a:lnTo>
                  <a:lnTo>
                    <a:pt x="9" y="19"/>
                  </a:lnTo>
                  <a:lnTo>
                    <a:pt x="10" y="17"/>
                  </a:lnTo>
                  <a:lnTo>
                    <a:pt x="10" y="17"/>
                  </a:lnTo>
                  <a:lnTo>
                    <a:pt x="11" y="16"/>
                  </a:lnTo>
                  <a:lnTo>
                    <a:pt x="13" y="15"/>
                  </a:lnTo>
                  <a:lnTo>
                    <a:pt x="13" y="15"/>
                  </a:lnTo>
                  <a:lnTo>
                    <a:pt x="13" y="14"/>
                  </a:lnTo>
                  <a:lnTo>
                    <a:pt x="15" y="10"/>
                  </a:lnTo>
                  <a:lnTo>
                    <a:pt x="15" y="9"/>
                  </a:lnTo>
                  <a:lnTo>
                    <a:pt x="14" y="8"/>
                  </a:lnTo>
                  <a:lnTo>
                    <a:pt x="14" y="8"/>
                  </a:lnTo>
                  <a:lnTo>
                    <a:pt x="13" y="7"/>
                  </a:lnTo>
                  <a:lnTo>
                    <a:pt x="13" y="7"/>
                  </a:lnTo>
                  <a:lnTo>
                    <a:pt x="13" y="3"/>
                  </a:lnTo>
                  <a:lnTo>
                    <a:pt x="14" y="2"/>
                  </a:lnTo>
                  <a:lnTo>
                    <a:pt x="14" y="2"/>
                  </a:lnTo>
                  <a:lnTo>
                    <a:pt x="13" y="1"/>
                  </a:lnTo>
                  <a:lnTo>
                    <a:pt x="13" y="1"/>
                  </a:lnTo>
                  <a:lnTo>
                    <a:pt x="13" y="1"/>
                  </a:lnTo>
                  <a:lnTo>
                    <a:pt x="13" y="2"/>
                  </a:lnTo>
                  <a:lnTo>
                    <a:pt x="12" y="2"/>
                  </a:lnTo>
                  <a:lnTo>
                    <a:pt x="10" y="2"/>
                  </a:lnTo>
                  <a:lnTo>
                    <a:pt x="9" y="1"/>
                  </a:lnTo>
                  <a:lnTo>
                    <a:pt x="5" y="0"/>
                  </a:lnTo>
                  <a:lnTo>
                    <a:pt x="4" y="2"/>
                  </a:lnTo>
                  <a:lnTo>
                    <a:pt x="3" y="14"/>
                  </a:lnTo>
                  <a:lnTo>
                    <a:pt x="2" y="15"/>
                  </a:lnTo>
                  <a:lnTo>
                    <a:pt x="1" y="14"/>
                  </a:lnTo>
                  <a:lnTo>
                    <a:pt x="0" y="1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98" name="Freeform 548"/>
            <p:cNvSpPr>
              <a:spLocks/>
            </p:cNvSpPr>
            <p:nvPr/>
          </p:nvSpPr>
          <p:spPr bwMode="auto">
            <a:xfrm>
              <a:off x="7639508" y="3143870"/>
              <a:ext cx="6813" cy="5808"/>
            </a:xfrm>
            <a:custGeom>
              <a:avLst/>
              <a:gdLst/>
              <a:ahLst/>
              <a:cxnLst>
                <a:cxn ang="0">
                  <a:pos x="2" y="0"/>
                </a:cxn>
                <a:cxn ang="0">
                  <a:pos x="2" y="0"/>
                </a:cxn>
                <a:cxn ang="0">
                  <a:pos x="2" y="0"/>
                </a:cxn>
                <a:cxn ang="0">
                  <a:pos x="1" y="1"/>
                </a:cxn>
                <a:cxn ang="0">
                  <a:pos x="1" y="1"/>
                </a:cxn>
                <a:cxn ang="0">
                  <a:pos x="0" y="1"/>
                </a:cxn>
                <a:cxn ang="0">
                  <a:pos x="0" y="1"/>
                </a:cxn>
                <a:cxn ang="0">
                  <a:pos x="1" y="1"/>
                </a:cxn>
                <a:cxn ang="0">
                  <a:pos x="1" y="1"/>
                </a:cxn>
                <a:cxn ang="0">
                  <a:pos x="1" y="1"/>
                </a:cxn>
                <a:cxn ang="0">
                  <a:pos x="1" y="1"/>
                </a:cxn>
                <a:cxn ang="0">
                  <a:pos x="1" y="2"/>
                </a:cxn>
                <a:cxn ang="0">
                  <a:pos x="2" y="1"/>
                </a:cxn>
                <a:cxn ang="0">
                  <a:pos x="2" y="1"/>
                </a:cxn>
                <a:cxn ang="0">
                  <a:pos x="2" y="1"/>
                </a:cxn>
                <a:cxn ang="0">
                  <a:pos x="2" y="0"/>
                </a:cxn>
              </a:cxnLst>
              <a:rect l="0" t="0" r="r" b="b"/>
              <a:pathLst>
                <a:path w="2" h="2">
                  <a:moveTo>
                    <a:pt x="2" y="0"/>
                  </a:moveTo>
                  <a:lnTo>
                    <a:pt x="2" y="0"/>
                  </a:lnTo>
                  <a:lnTo>
                    <a:pt x="2" y="0"/>
                  </a:lnTo>
                  <a:lnTo>
                    <a:pt x="1" y="1"/>
                  </a:lnTo>
                  <a:lnTo>
                    <a:pt x="1" y="1"/>
                  </a:lnTo>
                  <a:lnTo>
                    <a:pt x="0" y="1"/>
                  </a:lnTo>
                  <a:lnTo>
                    <a:pt x="0" y="1"/>
                  </a:lnTo>
                  <a:lnTo>
                    <a:pt x="1" y="1"/>
                  </a:lnTo>
                  <a:lnTo>
                    <a:pt x="1" y="1"/>
                  </a:lnTo>
                  <a:lnTo>
                    <a:pt x="1" y="1"/>
                  </a:lnTo>
                  <a:lnTo>
                    <a:pt x="1" y="1"/>
                  </a:lnTo>
                  <a:lnTo>
                    <a:pt x="1" y="2"/>
                  </a:lnTo>
                  <a:lnTo>
                    <a:pt x="2" y="1"/>
                  </a:lnTo>
                  <a:lnTo>
                    <a:pt x="2" y="1"/>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99" name="Freeform 549"/>
            <p:cNvSpPr>
              <a:spLocks/>
            </p:cNvSpPr>
            <p:nvPr/>
          </p:nvSpPr>
          <p:spPr bwMode="auto">
            <a:xfrm>
              <a:off x="7349945" y="3321012"/>
              <a:ext cx="3407" cy="2904"/>
            </a:xfrm>
            <a:custGeom>
              <a:avLst/>
              <a:gdLst/>
              <a:ahLst/>
              <a:cxnLst>
                <a:cxn ang="0">
                  <a:pos x="0" y="0"/>
                </a:cxn>
                <a:cxn ang="0">
                  <a:pos x="0" y="1"/>
                </a:cxn>
                <a:cxn ang="0">
                  <a:pos x="0" y="1"/>
                </a:cxn>
                <a:cxn ang="0">
                  <a:pos x="0" y="0"/>
                </a:cxn>
                <a:cxn ang="0">
                  <a:pos x="0" y="0"/>
                </a:cxn>
                <a:cxn ang="0">
                  <a:pos x="0" y="0"/>
                </a:cxn>
              </a:cxnLst>
              <a:rect l="0" t="0" r="r" b="b"/>
              <a:pathLst>
                <a:path h="1">
                  <a:moveTo>
                    <a:pt x="0" y="0"/>
                  </a:moveTo>
                  <a:lnTo>
                    <a:pt x="0" y="1"/>
                  </a:lnTo>
                  <a:lnTo>
                    <a:pt x="0" y="1"/>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00" name="Freeform 550"/>
            <p:cNvSpPr>
              <a:spLocks/>
            </p:cNvSpPr>
            <p:nvPr/>
          </p:nvSpPr>
          <p:spPr bwMode="auto">
            <a:xfrm>
              <a:off x="2423968" y="2452729"/>
              <a:ext cx="34066" cy="20328"/>
            </a:xfrm>
            <a:custGeom>
              <a:avLst/>
              <a:gdLst/>
              <a:ahLst/>
              <a:cxnLst>
                <a:cxn ang="0">
                  <a:pos x="9" y="3"/>
                </a:cxn>
                <a:cxn ang="0">
                  <a:pos x="9" y="3"/>
                </a:cxn>
                <a:cxn ang="0">
                  <a:pos x="9" y="2"/>
                </a:cxn>
                <a:cxn ang="0">
                  <a:pos x="8" y="0"/>
                </a:cxn>
                <a:cxn ang="0">
                  <a:pos x="7" y="0"/>
                </a:cxn>
                <a:cxn ang="0">
                  <a:pos x="5" y="1"/>
                </a:cxn>
                <a:cxn ang="0">
                  <a:pos x="4" y="1"/>
                </a:cxn>
                <a:cxn ang="0">
                  <a:pos x="3" y="1"/>
                </a:cxn>
                <a:cxn ang="0">
                  <a:pos x="2" y="3"/>
                </a:cxn>
                <a:cxn ang="0">
                  <a:pos x="0" y="4"/>
                </a:cxn>
                <a:cxn ang="0">
                  <a:pos x="1" y="6"/>
                </a:cxn>
                <a:cxn ang="0">
                  <a:pos x="2" y="7"/>
                </a:cxn>
                <a:cxn ang="0">
                  <a:pos x="5" y="4"/>
                </a:cxn>
                <a:cxn ang="0">
                  <a:pos x="7" y="4"/>
                </a:cxn>
                <a:cxn ang="0">
                  <a:pos x="9" y="4"/>
                </a:cxn>
                <a:cxn ang="0">
                  <a:pos x="9" y="4"/>
                </a:cxn>
                <a:cxn ang="0">
                  <a:pos x="10" y="4"/>
                </a:cxn>
                <a:cxn ang="0">
                  <a:pos x="10" y="4"/>
                </a:cxn>
                <a:cxn ang="0">
                  <a:pos x="10" y="4"/>
                </a:cxn>
                <a:cxn ang="0">
                  <a:pos x="9" y="3"/>
                </a:cxn>
              </a:cxnLst>
              <a:rect l="0" t="0" r="r" b="b"/>
              <a:pathLst>
                <a:path w="10" h="7">
                  <a:moveTo>
                    <a:pt x="9" y="3"/>
                  </a:moveTo>
                  <a:lnTo>
                    <a:pt x="9" y="3"/>
                  </a:lnTo>
                  <a:lnTo>
                    <a:pt x="9" y="2"/>
                  </a:lnTo>
                  <a:lnTo>
                    <a:pt x="8" y="0"/>
                  </a:lnTo>
                  <a:lnTo>
                    <a:pt x="7" y="0"/>
                  </a:lnTo>
                  <a:lnTo>
                    <a:pt x="5" y="1"/>
                  </a:lnTo>
                  <a:lnTo>
                    <a:pt x="4" y="1"/>
                  </a:lnTo>
                  <a:lnTo>
                    <a:pt x="3" y="1"/>
                  </a:lnTo>
                  <a:lnTo>
                    <a:pt x="2" y="3"/>
                  </a:lnTo>
                  <a:lnTo>
                    <a:pt x="0" y="4"/>
                  </a:lnTo>
                  <a:lnTo>
                    <a:pt x="1" y="6"/>
                  </a:lnTo>
                  <a:lnTo>
                    <a:pt x="2" y="7"/>
                  </a:lnTo>
                  <a:lnTo>
                    <a:pt x="5" y="4"/>
                  </a:lnTo>
                  <a:lnTo>
                    <a:pt x="7" y="4"/>
                  </a:lnTo>
                  <a:lnTo>
                    <a:pt x="9" y="4"/>
                  </a:lnTo>
                  <a:lnTo>
                    <a:pt x="9" y="4"/>
                  </a:lnTo>
                  <a:lnTo>
                    <a:pt x="10" y="4"/>
                  </a:lnTo>
                  <a:lnTo>
                    <a:pt x="10" y="4"/>
                  </a:lnTo>
                  <a:lnTo>
                    <a:pt x="10" y="4"/>
                  </a:lnTo>
                  <a:lnTo>
                    <a:pt x="9"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01" name="Freeform 551"/>
            <p:cNvSpPr>
              <a:spLocks/>
            </p:cNvSpPr>
            <p:nvPr/>
          </p:nvSpPr>
          <p:spPr bwMode="auto">
            <a:xfrm>
              <a:off x="7349945" y="3306492"/>
              <a:ext cx="3407" cy="2904"/>
            </a:xfrm>
            <a:custGeom>
              <a:avLst/>
              <a:gdLst/>
              <a:ahLst/>
              <a:cxnLst>
                <a:cxn ang="0">
                  <a:pos x="0" y="1"/>
                </a:cxn>
                <a:cxn ang="0">
                  <a:pos x="0" y="0"/>
                </a:cxn>
                <a:cxn ang="0">
                  <a:pos x="0" y="1"/>
                </a:cxn>
                <a:cxn ang="0">
                  <a:pos x="0" y="1"/>
                </a:cxn>
                <a:cxn ang="0">
                  <a:pos x="0" y="1"/>
                </a:cxn>
              </a:cxnLst>
              <a:rect l="0" t="0" r="r" b="b"/>
              <a:pathLst>
                <a:path h="1">
                  <a:moveTo>
                    <a:pt x="0" y="1"/>
                  </a:moveTo>
                  <a:lnTo>
                    <a:pt x="0" y="0"/>
                  </a:lnTo>
                  <a:lnTo>
                    <a:pt x="0"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02" name="Freeform 552"/>
            <p:cNvSpPr>
              <a:spLocks/>
            </p:cNvSpPr>
            <p:nvPr/>
          </p:nvSpPr>
          <p:spPr bwMode="auto">
            <a:xfrm>
              <a:off x="7349945" y="3321012"/>
              <a:ext cx="3407" cy="2904"/>
            </a:xfrm>
            <a:custGeom>
              <a:avLst/>
              <a:gdLst/>
              <a:ahLst/>
              <a:cxnLst>
                <a:cxn ang="0">
                  <a:pos x="1" y="1"/>
                </a:cxn>
                <a:cxn ang="0">
                  <a:pos x="1" y="0"/>
                </a:cxn>
                <a:cxn ang="0">
                  <a:pos x="1" y="0"/>
                </a:cxn>
                <a:cxn ang="0">
                  <a:pos x="1" y="0"/>
                </a:cxn>
                <a:cxn ang="0">
                  <a:pos x="0" y="1"/>
                </a:cxn>
                <a:cxn ang="0">
                  <a:pos x="1" y="1"/>
                </a:cxn>
                <a:cxn ang="0">
                  <a:pos x="1" y="1"/>
                </a:cxn>
              </a:cxnLst>
              <a:rect l="0" t="0" r="r" b="b"/>
              <a:pathLst>
                <a:path w="1" h="1">
                  <a:moveTo>
                    <a:pt x="1" y="1"/>
                  </a:moveTo>
                  <a:lnTo>
                    <a:pt x="1" y="0"/>
                  </a:lnTo>
                  <a:lnTo>
                    <a:pt x="1" y="0"/>
                  </a:lnTo>
                  <a:lnTo>
                    <a:pt x="1" y="0"/>
                  </a:lnTo>
                  <a:lnTo>
                    <a:pt x="0" y="1"/>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03" name="Freeform 553"/>
            <p:cNvSpPr>
              <a:spLocks/>
            </p:cNvSpPr>
            <p:nvPr/>
          </p:nvSpPr>
          <p:spPr bwMode="auto">
            <a:xfrm>
              <a:off x="7826873" y="3109023"/>
              <a:ext cx="3407" cy="2904"/>
            </a:xfrm>
            <a:custGeom>
              <a:avLst/>
              <a:gdLst/>
              <a:ahLst/>
              <a:cxnLst>
                <a:cxn ang="0">
                  <a:pos x="1" y="0"/>
                </a:cxn>
                <a:cxn ang="0">
                  <a:pos x="1" y="0"/>
                </a:cxn>
                <a:cxn ang="0">
                  <a:pos x="0" y="0"/>
                </a:cxn>
                <a:cxn ang="0">
                  <a:pos x="0" y="0"/>
                </a:cxn>
                <a:cxn ang="0">
                  <a:pos x="0" y="0"/>
                </a:cxn>
                <a:cxn ang="0">
                  <a:pos x="0" y="0"/>
                </a:cxn>
                <a:cxn ang="0">
                  <a:pos x="1" y="0"/>
                </a:cxn>
                <a:cxn ang="0">
                  <a:pos x="1" y="0"/>
                </a:cxn>
              </a:cxnLst>
              <a:rect l="0" t="0" r="r" b="b"/>
              <a:pathLst>
                <a:path w="1">
                  <a:moveTo>
                    <a:pt x="1" y="0"/>
                  </a:moveTo>
                  <a:lnTo>
                    <a:pt x="1" y="0"/>
                  </a:lnTo>
                  <a:lnTo>
                    <a:pt x="0" y="0"/>
                  </a:lnTo>
                  <a:lnTo>
                    <a:pt x="0" y="0"/>
                  </a:lnTo>
                  <a:lnTo>
                    <a:pt x="0" y="0"/>
                  </a:lnTo>
                  <a:lnTo>
                    <a:pt x="0"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04" name="Freeform 554"/>
            <p:cNvSpPr>
              <a:spLocks/>
            </p:cNvSpPr>
            <p:nvPr/>
          </p:nvSpPr>
          <p:spPr bwMode="auto">
            <a:xfrm>
              <a:off x="6338178" y="3704333"/>
              <a:ext cx="3407" cy="2904"/>
            </a:xfrm>
            <a:custGeom>
              <a:avLst/>
              <a:gdLst/>
              <a:ahLst/>
              <a:cxnLst>
                <a:cxn ang="0">
                  <a:pos x="0" y="1"/>
                </a:cxn>
                <a:cxn ang="0">
                  <a:pos x="1" y="1"/>
                </a:cxn>
                <a:cxn ang="0">
                  <a:pos x="1" y="1"/>
                </a:cxn>
                <a:cxn ang="0">
                  <a:pos x="1" y="1"/>
                </a:cxn>
                <a:cxn ang="0">
                  <a:pos x="0" y="0"/>
                </a:cxn>
                <a:cxn ang="0">
                  <a:pos x="0" y="0"/>
                </a:cxn>
                <a:cxn ang="0">
                  <a:pos x="0" y="1"/>
                </a:cxn>
                <a:cxn ang="0">
                  <a:pos x="0" y="1"/>
                </a:cxn>
                <a:cxn ang="0">
                  <a:pos x="0" y="1"/>
                </a:cxn>
              </a:cxnLst>
              <a:rect l="0" t="0" r="r" b="b"/>
              <a:pathLst>
                <a:path w="1" h="1">
                  <a:moveTo>
                    <a:pt x="0" y="1"/>
                  </a:moveTo>
                  <a:lnTo>
                    <a:pt x="1" y="1"/>
                  </a:lnTo>
                  <a:lnTo>
                    <a:pt x="1" y="1"/>
                  </a:lnTo>
                  <a:lnTo>
                    <a:pt x="1" y="1"/>
                  </a:lnTo>
                  <a:lnTo>
                    <a:pt x="0" y="0"/>
                  </a:lnTo>
                  <a:lnTo>
                    <a:pt x="0" y="0"/>
                  </a:lnTo>
                  <a:lnTo>
                    <a:pt x="0"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05" name="Freeform 555"/>
            <p:cNvSpPr>
              <a:spLocks/>
            </p:cNvSpPr>
            <p:nvPr/>
          </p:nvSpPr>
          <p:spPr bwMode="auto">
            <a:xfrm>
              <a:off x="4587174" y="3509769"/>
              <a:ext cx="6813" cy="2904"/>
            </a:xfrm>
            <a:custGeom>
              <a:avLst/>
              <a:gdLst/>
              <a:ahLst/>
              <a:cxnLst>
                <a:cxn ang="0">
                  <a:pos x="2" y="1"/>
                </a:cxn>
                <a:cxn ang="0">
                  <a:pos x="2" y="1"/>
                </a:cxn>
                <a:cxn ang="0">
                  <a:pos x="2" y="0"/>
                </a:cxn>
                <a:cxn ang="0">
                  <a:pos x="2" y="0"/>
                </a:cxn>
                <a:cxn ang="0">
                  <a:pos x="2" y="0"/>
                </a:cxn>
                <a:cxn ang="0">
                  <a:pos x="1" y="0"/>
                </a:cxn>
                <a:cxn ang="0">
                  <a:pos x="1" y="1"/>
                </a:cxn>
                <a:cxn ang="0">
                  <a:pos x="0" y="1"/>
                </a:cxn>
                <a:cxn ang="0">
                  <a:pos x="0" y="1"/>
                </a:cxn>
                <a:cxn ang="0">
                  <a:pos x="0" y="1"/>
                </a:cxn>
                <a:cxn ang="0">
                  <a:pos x="0" y="1"/>
                </a:cxn>
                <a:cxn ang="0">
                  <a:pos x="2" y="1"/>
                </a:cxn>
                <a:cxn ang="0">
                  <a:pos x="2" y="1"/>
                </a:cxn>
              </a:cxnLst>
              <a:rect l="0" t="0" r="r" b="b"/>
              <a:pathLst>
                <a:path w="2" h="1">
                  <a:moveTo>
                    <a:pt x="2" y="1"/>
                  </a:moveTo>
                  <a:lnTo>
                    <a:pt x="2" y="1"/>
                  </a:lnTo>
                  <a:lnTo>
                    <a:pt x="2" y="0"/>
                  </a:lnTo>
                  <a:lnTo>
                    <a:pt x="2" y="0"/>
                  </a:lnTo>
                  <a:lnTo>
                    <a:pt x="2" y="0"/>
                  </a:lnTo>
                  <a:lnTo>
                    <a:pt x="1" y="0"/>
                  </a:lnTo>
                  <a:lnTo>
                    <a:pt x="1" y="1"/>
                  </a:lnTo>
                  <a:lnTo>
                    <a:pt x="0" y="1"/>
                  </a:lnTo>
                  <a:lnTo>
                    <a:pt x="0" y="1"/>
                  </a:lnTo>
                  <a:lnTo>
                    <a:pt x="0" y="1"/>
                  </a:lnTo>
                  <a:lnTo>
                    <a:pt x="0" y="1"/>
                  </a:lnTo>
                  <a:lnTo>
                    <a:pt x="2"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06" name="Freeform 556"/>
            <p:cNvSpPr>
              <a:spLocks/>
            </p:cNvSpPr>
            <p:nvPr/>
          </p:nvSpPr>
          <p:spPr bwMode="auto">
            <a:xfrm>
              <a:off x="4570141" y="3512672"/>
              <a:ext cx="40879" cy="26136"/>
            </a:xfrm>
            <a:custGeom>
              <a:avLst/>
              <a:gdLst/>
              <a:ahLst/>
              <a:cxnLst>
                <a:cxn ang="0">
                  <a:pos x="2" y="0"/>
                </a:cxn>
                <a:cxn ang="0">
                  <a:pos x="2" y="0"/>
                </a:cxn>
                <a:cxn ang="0">
                  <a:pos x="1" y="1"/>
                </a:cxn>
                <a:cxn ang="0">
                  <a:pos x="0" y="2"/>
                </a:cxn>
                <a:cxn ang="0">
                  <a:pos x="1" y="7"/>
                </a:cxn>
                <a:cxn ang="0">
                  <a:pos x="1" y="8"/>
                </a:cxn>
                <a:cxn ang="0">
                  <a:pos x="2" y="9"/>
                </a:cxn>
                <a:cxn ang="0">
                  <a:pos x="4" y="9"/>
                </a:cxn>
                <a:cxn ang="0">
                  <a:pos x="5" y="9"/>
                </a:cxn>
                <a:cxn ang="0">
                  <a:pos x="7" y="8"/>
                </a:cxn>
                <a:cxn ang="0">
                  <a:pos x="10" y="7"/>
                </a:cxn>
                <a:cxn ang="0">
                  <a:pos x="12" y="3"/>
                </a:cxn>
                <a:cxn ang="0">
                  <a:pos x="12" y="1"/>
                </a:cxn>
                <a:cxn ang="0">
                  <a:pos x="12" y="1"/>
                </a:cxn>
                <a:cxn ang="0">
                  <a:pos x="12" y="0"/>
                </a:cxn>
                <a:cxn ang="0">
                  <a:pos x="12" y="0"/>
                </a:cxn>
                <a:cxn ang="0">
                  <a:pos x="11" y="0"/>
                </a:cxn>
                <a:cxn ang="0">
                  <a:pos x="10" y="0"/>
                </a:cxn>
                <a:cxn ang="0">
                  <a:pos x="6" y="0"/>
                </a:cxn>
                <a:cxn ang="0">
                  <a:pos x="3" y="0"/>
                </a:cxn>
                <a:cxn ang="0">
                  <a:pos x="2" y="0"/>
                </a:cxn>
              </a:cxnLst>
              <a:rect l="0" t="0" r="r" b="b"/>
              <a:pathLst>
                <a:path w="12" h="9">
                  <a:moveTo>
                    <a:pt x="2" y="0"/>
                  </a:moveTo>
                  <a:lnTo>
                    <a:pt x="2" y="0"/>
                  </a:lnTo>
                  <a:lnTo>
                    <a:pt x="1" y="1"/>
                  </a:lnTo>
                  <a:lnTo>
                    <a:pt x="0" y="2"/>
                  </a:lnTo>
                  <a:lnTo>
                    <a:pt x="1" y="7"/>
                  </a:lnTo>
                  <a:lnTo>
                    <a:pt x="1" y="8"/>
                  </a:lnTo>
                  <a:lnTo>
                    <a:pt x="2" y="9"/>
                  </a:lnTo>
                  <a:lnTo>
                    <a:pt x="4" y="9"/>
                  </a:lnTo>
                  <a:lnTo>
                    <a:pt x="5" y="9"/>
                  </a:lnTo>
                  <a:lnTo>
                    <a:pt x="7" y="8"/>
                  </a:lnTo>
                  <a:lnTo>
                    <a:pt x="10" y="7"/>
                  </a:lnTo>
                  <a:lnTo>
                    <a:pt x="12" y="3"/>
                  </a:lnTo>
                  <a:lnTo>
                    <a:pt x="12" y="1"/>
                  </a:lnTo>
                  <a:lnTo>
                    <a:pt x="12" y="1"/>
                  </a:lnTo>
                  <a:lnTo>
                    <a:pt x="12" y="0"/>
                  </a:lnTo>
                  <a:lnTo>
                    <a:pt x="12" y="0"/>
                  </a:lnTo>
                  <a:lnTo>
                    <a:pt x="11" y="0"/>
                  </a:lnTo>
                  <a:lnTo>
                    <a:pt x="10" y="0"/>
                  </a:lnTo>
                  <a:lnTo>
                    <a:pt x="6" y="0"/>
                  </a:lnTo>
                  <a:lnTo>
                    <a:pt x="3"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07" name="Freeform 557"/>
            <p:cNvSpPr>
              <a:spLocks/>
            </p:cNvSpPr>
            <p:nvPr/>
          </p:nvSpPr>
          <p:spPr bwMode="auto">
            <a:xfrm>
              <a:off x="4559921" y="3509769"/>
              <a:ext cx="10220" cy="11616"/>
            </a:xfrm>
            <a:custGeom>
              <a:avLst/>
              <a:gdLst/>
              <a:ahLst/>
              <a:cxnLst>
                <a:cxn ang="0">
                  <a:pos x="2" y="4"/>
                </a:cxn>
                <a:cxn ang="0">
                  <a:pos x="2" y="3"/>
                </a:cxn>
                <a:cxn ang="0">
                  <a:pos x="2" y="3"/>
                </a:cxn>
                <a:cxn ang="0">
                  <a:pos x="3" y="2"/>
                </a:cxn>
                <a:cxn ang="0">
                  <a:pos x="3" y="1"/>
                </a:cxn>
                <a:cxn ang="0">
                  <a:pos x="3" y="1"/>
                </a:cxn>
                <a:cxn ang="0">
                  <a:pos x="3" y="1"/>
                </a:cxn>
                <a:cxn ang="0">
                  <a:pos x="2" y="1"/>
                </a:cxn>
                <a:cxn ang="0">
                  <a:pos x="2" y="1"/>
                </a:cxn>
                <a:cxn ang="0">
                  <a:pos x="2" y="1"/>
                </a:cxn>
                <a:cxn ang="0">
                  <a:pos x="3" y="1"/>
                </a:cxn>
                <a:cxn ang="0">
                  <a:pos x="3" y="0"/>
                </a:cxn>
                <a:cxn ang="0">
                  <a:pos x="2" y="1"/>
                </a:cxn>
                <a:cxn ang="0">
                  <a:pos x="2" y="1"/>
                </a:cxn>
                <a:cxn ang="0">
                  <a:pos x="2" y="1"/>
                </a:cxn>
                <a:cxn ang="0">
                  <a:pos x="2" y="1"/>
                </a:cxn>
                <a:cxn ang="0">
                  <a:pos x="2" y="1"/>
                </a:cxn>
                <a:cxn ang="0">
                  <a:pos x="1" y="2"/>
                </a:cxn>
                <a:cxn ang="0">
                  <a:pos x="0" y="3"/>
                </a:cxn>
                <a:cxn ang="0">
                  <a:pos x="0" y="3"/>
                </a:cxn>
                <a:cxn ang="0">
                  <a:pos x="1" y="4"/>
                </a:cxn>
                <a:cxn ang="0">
                  <a:pos x="1" y="4"/>
                </a:cxn>
                <a:cxn ang="0">
                  <a:pos x="2" y="4"/>
                </a:cxn>
              </a:cxnLst>
              <a:rect l="0" t="0" r="r" b="b"/>
              <a:pathLst>
                <a:path w="3" h="4">
                  <a:moveTo>
                    <a:pt x="2" y="4"/>
                  </a:moveTo>
                  <a:lnTo>
                    <a:pt x="2" y="3"/>
                  </a:lnTo>
                  <a:lnTo>
                    <a:pt x="2" y="3"/>
                  </a:lnTo>
                  <a:lnTo>
                    <a:pt x="3" y="2"/>
                  </a:lnTo>
                  <a:lnTo>
                    <a:pt x="3" y="1"/>
                  </a:lnTo>
                  <a:lnTo>
                    <a:pt x="3" y="1"/>
                  </a:lnTo>
                  <a:lnTo>
                    <a:pt x="3" y="1"/>
                  </a:lnTo>
                  <a:lnTo>
                    <a:pt x="2" y="1"/>
                  </a:lnTo>
                  <a:lnTo>
                    <a:pt x="2" y="1"/>
                  </a:lnTo>
                  <a:lnTo>
                    <a:pt x="2" y="1"/>
                  </a:lnTo>
                  <a:lnTo>
                    <a:pt x="3" y="1"/>
                  </a:lnTo>
                  <a:lnTo>
                    <a:pt x="3" y="0"/>
                  </a:lnTo>
                  <a:lnTo>
                    <a:pt x="2" y="1"/>
                  </a:lnTo>
                  <a:lnTo>
                    <a:pt x="2" y="1"/>
                  </a:lnTo>
                  <a:lnTo>
                    <a:pt x="2" y="1"/>
                  </a:lnTo>
                  <a:lnTo>
                    <a:pt x="2" y="1"/>
                  </a:lnTo>
                  <a:lnTo>
                    <a:pt x="2" y="1"/>
                  </a:lnTo>
                  <a:lnTo>
                    <a:pt x="1" y="2"/>
                  </a:lnTo>
                  <a:lnTo>
                    <a:pt x="0" y="3"/>
                  </a:lnTo>
                  <a:lnTo>
                    <a:pt x="0" y="3"/>
                  </a:lnTo>
                  <a:lnTo>
                    <a:pt x="1" y="4"/>
                  </a:lnTo>
                  <a:lnTo>
                    <a:pt x="1" y="4"/>
                  </a:lnTo>
                  <a:lnTo>
                    <a:pt x="2"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08" name="Freeform 558"/>
            <p:cNvSpPr>
              <a:spLocks/>
            </p:cNvSpPr>
            <p:nvPr/>
          </p:nvSpPr>
          <p:spPr bwMode="auto">
            <a:xfrm>
              <a:off x="3888816" y="3172910"/>
              <a:ext cx="3407" cy="5808"/>
            </a:xfrm>
            <a:custGeom>
              <a:avLst/>
              <a:gdLst/>
              <a:ahLst/>
              <a:cxnLst>
                <a:cxn ang="0">
                  <a:pos x="0" y="2"/>
                </a:cxn>
                <a:cxn ang="0">
                  <a:pos x="0" y="2"/>
                </a:cxn>
                <a:cxn ang="0">
                  <a:pos x="0" y="1"/>
                </a:cxn>
                <a:cxn ang="0">
                  <a:pos x="1" y="0"/>
                </a:cxn>
                <a:cxn ang="0">
                  <a:pos x="0" y="0"/>
                </a:cxn>
                <a:cxn ang="0">
                  <a:pos x="0" y="2"/>
                </a:cxn>
              </a:cxnLst>
              <a:rect l="0" t="0" r="r" b="b"/>
              <a:pathLst>
                <a:path w="1" h="2">
                  <a:moveTo>
                    <a:pt x="0" y="2"/>
                  </a:moveTo>
                  <a:lnTo>
                    <a:pt x="0" y="2"/>
                  </a:lnTo>
                  <a:lnTo>
                    <a:pt x="0" y="1"/>
                  </a:lnTo>
                  <a:lnTo>
                    <a:pt x="1" y="0"/>
                  </a:lnTo>
                  <a:lnTo>
                    <a:pt x="0"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09" name="Freeform 559"/>
            <p:cNvSpPr>
              <a:spLocks/>
            </p:cNvSpPr>
            <p:nvPr/>
          </p:nvSpPr>
          <p:spPr bwMode="auto">
            <a:xfrm>
              <a:off x="4573547" y="3509769"/>
              <a:ext cx="3407" cy="2904"/>
            </a:xfrm>
            <a:custGeom>
              <a:avLst/>
              <a:gdLst/>
              <a:ahLst/>
              <a:cxnLst>
                <a:cxn ang="0">
                  <a:pos x="1" y="0"/>
                </a:cxn>
                <a:cxn ang="0">
                  <a:pos x="1" y="0"/>
                </a:cxn>
                <a:cxn ang="0">
                  <a:pos x="0" y="0"/>
                </a:cxn>
                <a:cxn ang="0">
                  <a:pos x="1" y="1"/>
                </a:cxn>
                <a:cxn ang="0">
                  <a:pos x="1" y="1"/>
                </a:cxn>
                <a:cxn ang="0">
                  <a:pos x="1" y="0"/>
                </a:cxn>
              </a:cxnLst>
              <a:rect l="0" t="0" r="r" b="b"/>
              <a:pathLst>
                <a:path w="1" h="1">
                  <a:moveTo>
                    <a:pt x="1" y="0"/>
                  </a:moveTo>
                  <a:lnTo>
                    <a:pt x="1" y="0"/>
                  </a:lnTo>
                  <a:lnTo>
                    <a:pt x="0" y="0"/>
                  </a:lnTo>
                  <a:lnTo>
                    <a:pt x="1" y="1"/>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10" name="Freeform 560"/>
            <p:cNvSpPr>
              <a:spLocks/>
            </p:cNvSpPr>
            <p:nvPr/>
          </p:nvSpPr>
          <p:spPr bwMode="auto">
            <a:xfrm>
              <a:off x="4229478" y="2719893"/>
              <a:ext cx="3407" cy="5808"/>
            </a:xfrm>
            <a:custGeom>
              <a:avLst/>
              <a:gdLst/>
              <a:ahLst/>
              <a:cxnLst>
                <a:cxn ang="0">
                  <a:pos x="1" y="0"/>
                </a:cxn>
                <a:cxn ang="0">
                  <a:pos x="0" y="1"/>
                </a:cxn>
                <a:cxn ang="0">
                  <a:pos x="0" y="1"/>
                </a:cxn>
                <a:cxn ang="0">
                  <a:pos x="1" y="2"/>
                </a:cxn>
                <a:cxn ang="0">
                  <a:pos x="1" y="1"/>
                </a:cxn>
                <a:cxn ang="0">
                  <a:pos x="1" y="0"/>
                </a:cxn>
                <a:cxn ang="0">
                  <a:pos x="1" y="0"/>
                </a:cxn>
              </a:cxnLst>
              <a:rect l="0" t="0" r="r" b="b"/>
              <a:pathLst>
                <a:path w="1" h="2">
                  <a:moveTo>
                    <a:pt x="1" y="0"/>
                  </a:moveTo>
                  <a:lnTo>
                    <a:pt x="0" y="1"/>
                  </a:lnTo>
                  <a:lnTo>
                    <a:pt x="0" y="1"/>
                  </a:lnTo>
                  <a:lnTo>
                    <a:pt x="1" y="2"/>
                  </a:lnTo>
                  <a:lnTo>
                    <a:pt x="1"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11" name="Freeform 561"/>
            <p:cNvSpPr>
              <a:spLocks/>
            </p:cNvSpPr>
            <p:nvPr/>
          </p:nvSpPr>
          <p:spPr bwMode="auto">
            <a:xfrm>
              <a:off x="4232885" y="2725701"/>
              <a:ext cx="3407" cy="2904"/>
            </a:xfrm>
            <a:custGeom>
              <a:avLst/>
              <a:gdLst/>
              <a:ahLst/>
              <a:cxnLst>
                <a:cxn ang="0">
                  <a:pos x="0" y="1"/>
                </a:cxn>
                <a:cxn ang="0">
                  <a:pos x="0" y="1"/>
                </a:cxn>
                <a:cxn ang="0">
                  <a:pos x="0" y="0"/>
                </a:cxn>
                <a:cxn ang="0">
                  <a:pos x="0" y="0"/>
                </a:cxn>
                <a:cxn ang="0">
                  <a:pos x="0" y="0"/>
                </a:cxn>
                <a:cxn ang="0">
                  <a:pos x="0" y="1"/>
                </a:cxn>
              </a:cxnLst>
              <a:rect l="0" t="0" r="r" b="b"/>
              <a:pathLst>
                <a:path h="1">
                  <a:moveTo>
                    <a:pt x="0" y="1"/>
                  </a:moveTo>
                  <a:lnTo>
                    <a:pt x="0" y="1"/>
                  </a:lnTo>
                  <a:lnTo>
                    <a:pt x="0" y="0"/>
                  </a:lnTo>
                  <a:lnTo>
                    <a:pt x="0"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12" name="Freeform 562"/>
            <p:cNvSpPr>
              <a:spLocks/>
            </p:cNvSpPr>
            <p:nvPr/>
          </p:nvSpPr>
          <p:spPr bwMode="auto">
            <a:xfrm>
              <a:off x="4236292" y="3309396"/>
              <a:ext cx="3407" cy="5808"/>
            </a:xfrm>
            <a:custGeom>
              <a:avLst/>
              <a:gdLst/>
              <a:ahLst/>
              <a:cxnLst>
                <a:cxn ang="0">
                  <a:pos x="1" y="2"/>
                </a:cxn>
                <a:cxn ang="0">
                  <a:pos x="1" y="2"/>
                </a:cxn>
                <a:cxn ang="0">
                  <a:pos x="1" y="2"/>
                </a:cxn>
                <a:cxn ang="0">
                  <a:pos x="1" y="1"/>
                </a:cxn>
                <a:cxn ang="0">
                  <a:pos x="1" y="1"/>
                </a:cxn>
                <a:cxn ang="0">
                  <a:pos x="0" y="1"/>
                </a:cxn>
                <a:cxn ang="0">
                  <a:pos x="0" y="0"/>
                </a:cxn>
                <a:cxn ang="0">
                  <a:pos x="0" y="1"/>
                </a:cxn>
                <a:cxn ang="0">
                  <a:pos x="1" y="2"/>
                </a:cxn>
              </a:cxnLst>
              <a:rect l="0" t="0" r="r" b="b"/>
              <a:pathLst>
                <a:path w="1" h="2">
                  <a:moveTo>
                    <a:pt x="1" y="2"/>
                  </a:moveTo>
                  <a:lnTo>
                    <a:pt x="1" y="2"/>
                  </a:lnTo>
                  <a:lnTo>
                    <a:pt x="1" y="2"/>
                  </a:lnTo>
                  <a:lnTo>
                    <a:pt x="1" y="1"/>
                  </a:lnTo>
                  <a:lnTo>
                    <a:pt x="1" y="1"/>
                  </a:lnTo>
                  <a:lnTo>
                    <a:pt x="0" y="1"/>
                  </a:lnTo>
                  <a:lnTo>
                    <a:pt x="0" y="0"/>
                  </a:lnTo>
                  <a:lnTo>
                    <a:pt x="0" y="1"/>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13" name="Freeform 563"/>
            <p:cNvSpPr>
              <a:spLocks/>
            </p:cNvSpPr>
            <p:nvPr/>
          </p:nvSpPr>
          <p:spPr bwMode="auto">
            <a:xfrm>
              <a:off x="3691232" y="3094503"/>
              <a:ext cx="3407" cy="5808"/>
            </a:xfrm>
            <a:custGeom>
              <a:avLst/>
              <a:gdLst/>
              <a:ahLst/>
              <a:cxnLst>
                <a:cxn ang="0">
                  <a:pos x="1" y="0"/>
                </a:cxn>
                <a:cxn ang="0">
                  <a:pos x="0" y="0"/>
                </a:cxn>
                <a:cxn ang="0">
                  <a:pos x="0" y="1"/>
                </a:cxn>
                <a:cxn ang="0">
                  <a:pos x="0" y="1"/>
                </a:cxn>
                <a:cxn ang="0">
                  <a:pos x="1" y="2"/>
                </a:cxn>
                <a:cxn ang="0">
                  <a:pos x="1" y="1"/>
                </a:cxn>
                <a:cxn ang="0">
                  <a:pos x="1" y="1"/>
                </a:cxn>
                <a:cxn ang="0">
                  <a:pos x="1" y="0"/>
                </a:cxn>
                <a:cxn ang="0">
                  <a:pos x="1" y="0"/>
                </a:cxn>
              </a:cxnLst>
              <a:rect l="0" t="0" r="r" b="b"/>
              <a:pathLst>
                <a:path w="1" h="2">
                  <a:moveTo>
                    <a:pt x="1" y="0"/>
                  </a:moveTo>
                  <a:lnTo>
                    <a:pt x="0" y="0"/>
                  </a:lnTo>
                  <a:lnTo>
                    <a:pt x="0" y="1"/>
                  </a:lnTo>
                  <a:lnTo>
                    <a:pt x="0" y="1"/>
                  </a:lnTo>
                  <a:lnTo>
                    <a:pt x="1" y="2"/>
                  </a:lnTo>
                  <a:lnTo>
                    <a:pt x="1" y="1"/>
                  </a:lnTo>
                  <a:lnTo>
                    <a:pt x="1"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14" name="Freeform 564"/>
            <p:cNvSpPr>
              <a:spLocks/>
            </p:cNvSpPr>
            <p:nvPr/>
          </p:nvSpPr>
          <p:spPr bwMode="auto">
            <a:xfrm>
              <a:off x="3701452" y="3039328"/>
              <a:ext cx="10220" cy="11616"/>
            </a:xfrm>
            <a:custGeom>
              <a:avLst/>
              <a:gdLst/>
              <a:ahLst/>
              <a:cxnLst>
                <a:cxn ang="0">
                  <a:pos x="2" y="1"/>
                </a:cxn>
                <a:cxn ang="0">
                  <a:pos x="2" y="1"/>
                </a:cxn>
                <a:cxn ang="0">
                  <a:pos x="1" y="1"/>
                </a:cxn>
                <a:cxn ang="0">
                  <a:pos x="0" y="2"/>
                </a:cxn>
                <a:cxn ang="0">
                  <a:pos x="0" y="2"/>
                </a:cxn>
                <a:cxn ang="0">
                  <a:pos x="0" y="2"/>
                </a:cxn>
                <a:cxn ang="0">
                  <a:pos x="0" y="2"/>
                </a:cxn>
                <a:cxn ang="0">
                  <a:pos x="0" y="4"/>
                </a:cxn>
                <a:cxn ang="0">
                  <a:pos x="0" y="4"/>
                </a:cxn>
                <a:cxn ang="0">
                  <a:pos x="0" y="4"/>
                </a:cxn>
                <a:cxn ang="0">
                  <a:pos x="3" y="1"/>
                </a:cxn>
                <a:cxn ang="0">
                  <a:pos x="3" y="0"/>
                </a:cxn>
                <a:cxn ang="0">
                  <a:pos x="3" y="0"/>
                </a:cxn>
                <a:cxn ang="0">
                  <a:pos x="3" y="1"/>
                </a:cxn>
                <a:cxn ang="0">
                  <a:pos x="2" y="1"/>
                </a:cxn>
              </a:cxnLst>
              <a:rect l="0" t="0" r="r" b="b"/>
              <a:pathLst>
                <a:path w="3" h="4">
                  <a:moveTo>
                    <a:pt x="2" y="1"/>
                  </a:moveTo>
                  <a:lnTo>
                    <a:pt x="2" y="1"/>
                  </a:lnTo>
                  <a:lnTo>
                    <a:pt x="1" y="1"/>
                  </a:lnTo>
                  <a:lnTo>
                    <a:pt x="0" y="2"/>
                  </a:lnTo>
                  <a:lnTo>
                    <a:pt x="0" y="2"/>
                  </a:lnTo>
                  <a:lnTo>
                    <a:pt x="0" y="2"/>
                  </a:lnTo>
                  <a:lnTo>
                    <a:pt x="0" y="2"/>
                  </a:lnTo>
                  <a:lnTo>
                    <a:pt x="0" y="4"/>
                  </a:lnTo>
                  <a:lnTo>
                    <a:pt x="0" y="4"/>
                  </a:lnTo>
                  <a:lnTo>
                    <a:pt x="0" y="4"/>
                  </a:lnTo>
                  <a:lnTo>
                    <a:pt x="3" y="1"/>
                  </a:lnTo>
                  <a:lnTo>
                    <a:pt x="3" y="0"/>
                  </a:lnTo>
                  <a:lnTo>
                    <a:pt x="3" y="0"/>
                  </a:lnTo>
                  <a:lnTo>
                    <a:pt x="3"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15" name="Freeform 565"/>
            <p:cNvSpPr>
              <a:spLocks/>
            </p:cNvSpPr>
            <p:nvPr/>
          </p:nvSpPr>
          <p:spPr bwMode="auto">
            <a:xfrm>
              <a:off x="4576954" y="3501057"/>
              <a:ext cx="10220" cy="8712"/>
            </a:xfrm>
            <a:custGeom>
              <a:avLst/>
              <a:gdLst/>
              <a:ahLst/>
              <a:cxnLst>
                <a:cxn ang="0">
                  <a:pos x="1" y="1"/>
                </a:cxn>
                <a:cxn ang="0">
                  <a:pos x="1" y="1"/>
                </a:cxn>
                <a:cxn ang="0">
                  <a:pos x="1" y="0"/>
                </a:cxn>
                <a:cxn ang="0">
                  <a:pos x="0" y="1"/>
                </a:cxn>
                <a:cxn ang="0">
                  <a:pos x="0" y="2"/>
                </a:cxn>
                <a:cxn ang="0">
                  <a:pos x="1" y="3"/>
                </a:cxn>
                <a:cxn ang="0">
                  <a:pos x="2" y="3"/>
                </a:cxn>
                <a:cxn ang="0">
                  <a:pos x="3" y="3"/>
                </a:cxn>
                <a:cxn ang="0">
                  <a:pos x="3" y="2"/>
                </a:cxn>
                <a:cxn ang="0">
                  <a:pos x="2" y="2"/>
                </a:cxn>
                <a:cxn ang="0">
                  <a:pos x="1" y="1"/>
                </a:cxn>
              </a:cxnLst>
              <a:rect l="0" t="0" r="r" b="b"/>
              <a:pathLst>
                <a:path w="3" h="3">
                  <a:moveTo>
                    <a:pt x="1" y="1"/>
                  </a:moveTo>
                  <a:lnTo>
                    <a:pt x="1" y="1"/>
                  </a:lnTo>
                  <a:lnTo>
                    <a:pt x="1" y="0"/>
                  </a:lnTo>
                  <a:lnTo>
                    <a:pt x="0" y="1"/>
                  </a:lnTo>
                  <a:lnTo>
                    <a:pt x="0" y="2"/>
                  </a:lnTo>
                  <a:lnTo>
                    <a:pt x="1" y="3"/>
                  </a:lnTo>
                  <a:lnTo>
                    <a:pt x="2" y="3"/>
                  </a:lnTo>
                  <a:lnTo>
                    <a:pt x="3" y="3"/>
                  </a:lnTo>
                  <a:lnTo>
                    <a:pt x="3" y="2"/>
                  </a:lnTo>
                  <a:lnTo>
                    <a:pt x="2"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16" name="Freeform 566"/>
            <p:cNvSpPr>
              <a:spLocks/>
            </p:cNvSpPr>
            <p:nvPr/>
          </p:nvSpPr>
          <p:spPr bwMode="auto">
            <a:xfrm>
              <a:off x="6225760" y="4357723"/>
              <a:ext cx="3407" cy="2904"/>
            </a:xfrm>
            <a:custGeom>
              <a:avLst/>
              <a:gdLst/>
              <a:ahLst/>
              <a:cxnLst>
                <a:cxn ang="0">
                  <a:pos x="0" y="0"/>
                </a:cxn>
                <a:cxn ang="0">
                  <a:pos x="0" y="0"/>
                </a:cxn>
                <a:cxn ang="0">
                  <a:pos x="0" y="0"/>
                </a:cxn>
                <a:cxn ang="0">
                  <a:pos x="0" y="0"/>
                </a:cxn>
                <a:cxn ang="0">
                  <a:pos x="1" y="0"/>
                </a:cxn>
                <a:cxn ang="0">
                  <a:pos x="1" y="0"/>
                </a:cxn>
                <a:cxn ang="0">
                  <a:pos x="1" y="0"/>
                </a:cxn>
                <a:cxn ang="0">
                  <a:pos x="0" y="0"/>
                </a:cxn>
              </a:cxnLst>
              <a:rect l="0" t="0" r="r" b="b"/>
              <a:pathLst>
                <a:path w="1">
                  <a:moveTo>
                    <a:pt x="0" y="0"/>
                  </a:moveTo>
                  <a:lnTo>
                    <a:pt x="0" y="0"/>
                  </a:lnTo>
                  <a:lnTo>
                    <a:pt x="0" y="0"/>
                  </a:lnTo>
                  <a:lnTo>
                    <a:pt x="0" y="0"/>
                  </a:lnTo>
                  <a:lnTo>
                    <a:pt x="1" y="0"/>
                  </a:lnTo>
                  <a:lnTo>
                    <a:pt x="1"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17" name="Freeform 567"/>
            <p:cNvSpPr>
              <a:spLocks/>
            </p:cNvSpPr>
            <p:nvPr/>
          </p:nvSpPr>
          <p:spPr bwMode="auto">
            <a:xfrm>
              <a:off x="5677293" y="3448786"/>
              <a:ext cx="10220" cy="8712"/>
            </a:xfrm>
            <a:custGeom>
              <a:avLst/>
              <a:gdLst/>
              <a:ahLst/>
              <a:cxnLst>
                <a:cxn ang="0">
                  <a:pos x="2" y="3"/>
                </a:cxn>
                <a:cxn ang="0">
                  <a:pos x="3" y="1"/>
                </a:cxn>
                <a:cxn ang="0">
                  <a:pos x="3" y="0"/>
                </a:cxn>
                <a:cxn ang="0">
                  <a:pos x="2" y="0"/>
                </a:cxn>
                <a:cxn ang="0">
                  <a:pos x="1" y="0"/>
                </a:cxn>
                <a:cxn ang="0">
                  <a:pos x="0" y="2"/>
                </a:cxn>
                <a:cxn ang="0">
                  <a:pos x="0" y="3"/>
                </a:cxn>
                <a:cxn ang="0">
                  <a:pos x="0" y="3"/>
                </a:cxn>
                <a:cxn ang="0">
                  <a:pos x="1" y="3"/>
                </a:cxn>
                <a:cxn ang="0">
                  <a:pos x="1" y="3"/>
                </a:cxn>
                <a:cxn ang="0">
                  <a:pos x="2" y="3"/>
                </a:cxn>
                <a:cxn ang="0">
                  <a:pos x="2" y="3"/>
                </a:cxn>
              </a:cxnLst>
              <a:rect l="0" t="0" r="r" b="b"/>
              <a:pathLst>
                <a:path w="3" h="3">
                  <a:moveTo>
                    <a:pt x="2" y="3"/>
                  </a:moveTo>
                  <a:lnTo>
                    <a:pt x="3" y="1"/>
                  </a:lnTo>
                  <a:lnTo>
                    <a:pt x="3" y="0"/>
                  </a:lnTo>
                  <a:lnTo>
                    <a:pt x="2" y="0"/>
                  </a:lnTo>
                  <a:lnTo>
                    <a:pt x="1" y="0"/>
                  </a:lnTo>
                  <a:lnTo>
                    <a:pt x="0" y="2"/>
                  </a:lnTo>
                  <a:lnTo>
                    <a:pt x="0" y="3"/>
                  </a:lnTo>
                  <a:lnTo>
                    <a:pt x="0" y="3"/>
                  </a:lnTo>
                  <a:lnTo>
                    <a:pt x="1" y="3"/>
                  </a:lnTo>
                  <a:lnTo>
                    <a:pt x="1" y="3"/>
                  </a:lnTo>
                  <a:lnTo>
                    <a:pt x="2" y="3"/>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18" name="Freeform 568"/>
            <p:cNvSpPr>
              <a:spLocks/>
            </p:cNvSpPr>
            <p:nvPr/>
          </p:nvSpPr>
          <p:spPr bwMode="auto">
            <a:xfrm>
              <a:off x="6327958" y="3704333"/>
              <a:ext cx="132858" cy="226508"/>
            </a:xfrm>
            <a:custGeom>
              <a:avLst/>
              <a:gdLst/>
              <a:ahLst/>
              <a:cxnLst>
                <a:cxn ang="0">
                  <a:pos x="31" y="0"/>
                </a:cxn>
                <a:cxn ang="0">
                  <a:pos x="31" y="2"/>
                </a:cxn>
                <a:cxn ang="0">
                  <a:pos x="31" y="5"/>
                </a:cxn>
                <a:cxn ang="0">
                  <a:pos x="29" y="6"/>
                </a:cxn>
                <a:cxn ang="0">
                  <a:pos x="28" y="7"/>
                </a:cxn>
                <a:cxn ang="0">
                  <a:pos x="27" y="8"/>
                </a:cxn>
                <a:cxn ang="0">
                  <a:pos x="25" y="8"/>
                </a:cxn>
                <a:cxn ang="0">
                  <a:pos x="26" y="11"/>
                </a:cxn>
                <a:cxn ang="0">
                  <a:pos x="24" y="13"/>
                </a:cxn>
                <a:cxn ang="0">
                  <a:pos x="26" y="14"/>
                </a:cxn>
                <a:cxn ang="0">
                  <a:pos x="25" y="14"/>
                </a:cxn>
                <a:cxn ang="0">
                  <a:pos x="23" y="16"/>
                </a:cxn>
                <a:cxn ang="0">
                  <a:pos x="23" y="14"/>
                </a:cxn>
                <a:cxn ang="0">
                  <a:pos x="23" y="15"/>
                </a:cxn>
                <a:cxn ang="0">
                  <a:pos x="22" y="19"/>
                </a:cxn>
                <a:cxn ang="0">
                  <a:pos x="20" y="19"/>
                </a:cxn>
                <a:cxn ang="0">
                  <a:pos x="20" y="17"/>
                </a:cxn>
                <a:cxn ang="0">
                  <a:pos x="17" y="19"/>
                </a:cxn>
                <a:cxn ang="0">
                  <a:pos x="18" y="21"/>
                </a:cxn>
                <a:cxn ang="0">
                  <a:pos x="18" y="22"/>
                </a:cxn>
                <a:cxn ang="0">
                  <a:pos x="17" y="21"/>
                </a:cxn>
                <a:cxn ang="0">
                  <a:pos x="16" y="20"/>
                </a:cxn>
                <a:cxn ang="0">
                  <a:pos x="14" y="21"/>
                </a:cxn>
                <a:cxn ang="0">
                  <a:pos x="13" y="21"/>
                </a:cxn>
                <a:cxn ang="0">
                  <a:pos x="12" y="21"/>
                </a:cxn>
                <a:cxn ang="0">
                  <a:pos x="11" y="22"/>
                </a:cxn>
                <a:cxn ang="0">
                  <a:pos x="10" y="22"/>
                </a:cxn>
                <a:cxn ang="0">
                  <a:pos x="8" y="23"/>
                </a:cxn>
                <a:cxn ang="0">
                  <a:pos x="6" y="23"/>
                </a:cxn>
                <a:cxn ang="0">
                  <a:pos x="4" y="30"/>
                </a:cxn>
                <a:cxn ang="0">
                  <a:pos x="5" y="35"/>
                </a:cxn>
                <a:cxn ang="0">
                  <a:pos x="7" y="43"/>
                </a:cxn>
                <a:cxn ang="0">
                  <a:pos x="6" y="45"/>
                </a:cxn>
                <a:cxn ang="0">
                  <a:pos x="3" y="52"/>
                </a:cxn>
                <a:cxn ang="0">
                  <a:pos x="0" y="56"/>
                </a:cxn>
                <a:cxn ang="0">
                  <a:pos x="1" y="62"/>
                </a:cxn>
                <a:cxn ang="0">
                  <a:pos x="3" y="65"/>
                </a:cxn>
                <a:cxn ang="0">
                  <a:pos x="3" y="72"/>
                </a:cxn>
                <a:cxn ang="0">
                  <a:pos x="10" y="78"/>
                </a:cxn>
                <a:cxn ang="0">
                  <a:pos x="15" y="76"/>
                </a:cxn>
                <a:cxn ang="0">
                  <a:pos x="20" y="76"/>
                </a:cxn>
                <a:cxn ang="0">
                  <a:pos x="21" y="74"/>
                </a:cxn>
                <a:cxn ang="0">
                  <a:pos x="32" y="39"/>
                </a:cxn>
                <a:cxn ang="0">
                  <a:pos x="36" y="25"/>
                </a:cxn>
                <a:cxn ang="0">
                  <a:pos x="35" y="22"/>
                </a:cxn>
                <a:cxn ang="0">
                  <a:pos x="37" y="18"/>
                </a:cxn>
                <a:cxn ang="0">
                  <a:pos x="39" y="21"/>
                </a:cxn>
                <a:cxn ang="0">
                  <a:pos x="35" y="3"/>
                </a:cxn>
              </a:cxnLst>
              <a:rect l="0" t="0" r="r" b="b"/>
              <a:pathLst>
                <a:path w="39" h="78">
                  <a:moveTo>
                    <a:pt x="32" y="0"/>
                  </a:moveTo>
                  <a:lnTo>
                    <a:pt x="31" y="0"/>
                  </a:lnTo>
                  <a:lnTo>
                    <a:pt x="31" y="2"/>
                  </a:lnTo>
                  <a:lnTo>
                    <a:pt x="31" y="2"/>
                  </a:lnTo>
                  <a:lnTo>
                    <a:pt x="31" y="3"/>
                  </a:lnTo>
                  <a:lnTo>
                    <a:pt x="31" y="5"/>
                  </a:lnTo>
                  <a:lnTo>
                    <a:pt x="31" y="6"/>
                  </a:lnTo>
                  <a:lnTo>
                    <a:pt x="29" y="6"/>
                  </a:lnTo>
                  <a:lnTo>
                    <a:pt x="28" y="6"/>
                  </a:lnTo>
                  <a:lnTo>
                    <a:pt x="28" y="7"/>
                  </a:lnTo>
                  <a:lnTo>
                    <a:pt x="28" y="9"/>
                  </a:lnTo>
                  <a:lnTo>
                    <a:pt x="27" y="8"/>
                  </a:lnTo>
                  <a:lnTo>
                    <a:pt x="26" y="8"/>
                  </a:lnTo>
                  <a:lnTo>
                    <a:pt x="25" y="8"/>
                  </a:lnTo>
                  <a:lnTo>
                    <a:pt x="26" y="10"/>
                  </a:lnTo>
                  <a:lnTo>
                    <a:pt x="26" y="11"/>
                  </a:lnTo>
                  <a:lnTo>
                    <a:pt x="25" y="10"/>
                  </a:lnTo>
                  <a:lnTo>
                    <a:pt x="24" y="13"/>
                  </a:lnTo>
                  <a:lnTo>
                    <a:pt x="25" y="14"/>
                  </a:lnTo>
                  <a:lnTo>
                    <a:pt x="26" y="14"/>
                  </a:lnTo>
                  <a:lnTo>
                    <a:pt x="26" y="14"/>
                  </a:lnTo>
                  <a:lnTo>
                    <a:pt x="25" y="14"/>
                  </a:lnTo>
                  <a:lnTo>
                    <a:pt x="24" y="14"/>
                  </a:lnTo>
                  <a:lnTo>
                    <a:pt x="23" y="16"/>
                  </a:lnTo>
                  <a:lnTo>
                    <a:pt x="24" y="15"/>
                  </a:lnTo>
                  <a:lnTo>
                    <a:pt x="23" y="14"/>
                  </a:lnTo>
                  <a:lnTo>
                    <a:pt x="22" y="15"/>
                  </a:lnTo>
                  <a:lnTo>
                    <a:pt x="23" y="15"/>
                  </a:lnTo>
                  <a:lnTo>
                    <a:pt x="21" y="17"/>
                  </a:lnTo>
                  <a:lnTo>
                    <a:pt x="22" y="19"/>
                  </a:lnTo>
                  <a:lnTo>
                    <a:pt x="21" y="19"/>
                  </a:lnTo>
                  <a:lnTo>
                    <a:pt x="20" y="19"/>
                  </a:lnTo>
                  <a:lnTo>
                    <a:pt x="20" y="17"/>
                  </a:lnTo>
                  <a:lnTo>
                    <a:pt x="20" y="17"/>
                  </a:lnTo>
                  <a:lnTo>
                    <a:pt x="18" y="18"/>
                  </a:lnTo>
                  <a:lnTo>
                    <a:pt x="17" y="19"/>
                  </a:lnTo>
                  <a:lnTo>
                    <a:pt x="17" y="20"/>
                  </a:lnTo>
                  <a:lnTo>
                    <a:pt x="18" y="21"/>
                  </a:lnTo>
                  <a:lnTo>
                    <a:pt x="19" y="22"/>
                  </a:lnTo>
                  <a:lnTo>
                    <a:pt x="18" y="22"/>
                  </a:lnTo>
                  <a:lnTo>
                    <a:pt x="17" y="22"/>
                  </a:lnTo>
                  <a:lnTo>
                    <a:pt x="17" y="21"/>
                  </a:lnTo>
                  <a:lnTo>
                    <a:pt x="16" y="20"/>
                  </a:lnTo>
                  <a:lnTo>
                    <a:pt x="16" y="20"/>
                  </a:lnTo>
                  <a:lnTo>
                    <a:pt x="15" y="21"/>
                  </a:lnTo>
                  <a:lnTo>
                    <a:pt x="14" y="21"/>
                  </a:lnTo>
                  <a:lnTo>
                    <a:pt x="13" y="21"/>
                  </a:lnTo>
                  <a:lnTo>
                    <a:pt x="13" y="21"/>
                  </a:lnTo>
                  <a:lnTo>
                    <a:pt x="13" y="22"/>
                  </a:lnTo>
                  <a:lnTo>
                    <a:pt x="12" y="21"/>
                  </a:lnTo>
                  <a:lnTo>
                    <a:pt x="11" y="22"/>
                  </a:lnTo>
                  <a:lnTo>
                    <a:pt x="11" y="22"/>
                  </a:lnTo>
                  <a:lnTo>
                    <a:pt x="11" y="21"/>
                  </a:lnTo>
                  <a:lnTo>
                    <a:pt x="10" y="22"/>
                  </a:lnTo>
                  <a:lnTo>
                    <a:pt x="10" y="23"/>
                  </a:lnTo>
                  <a:lnTo>
                    <a:pt x="8" y="23"/>
                  </a:lnTo>
                  <a:lnTo>
                    <a:pt x="7" y="22"/>
                  </a:lnTo>
                  <a:lnTo>
                    <a:pt x="6" y="23"/>
                  </a:lnTo>
                  <a:lnTo>
                    <a:pt x="6" y="25"/>
                  </a:lnTo>
                  <a:lnTo>
                    <a:pt x="4" y="30"/>
                  </a:lnTo>
                  <a:lnTo>
                    <a:pt x="5" y="32"/>
                  </a:lnTo>
                  <a:lnTo>
                    <a:pt x="5" y="35"/>
                  </a:lnTo>
                  <a:lnTo>
                    <a:pt x="7" y="42"/>
                  </a:lnTo>
                  <a:lnTo>
                    <a:pt x="7" y="43"/>
                  </a:lnTo>
                  <a:lnTo>
                    <a:pt x="7" y="43"/>
                  </a:lnTo>
                  <a:lnTo>
                    <a:pt x="6" y="45"/>
                  </a:lnTo>
                  <a:lnTo>
                    <a:pt x="6" y="46"/>
                  </a:lnTo>
                  <a:lnTo>
                    <a:pt x="3" y="52"/>
                  </a:lnTo>
                  <a:lnTo>
                    <a:pt x="2" y="52"/>
                  </a:lnTo>
                  <a:lnTo>
                    <a:pt x="0" y="56"/>
                  </a:lnTo>
                  <a:lnTo>
                    <a:pt x="0" y="61"/>
                  </a:lnTo>
                  <a:lnTo>
                    <a:pt x="1" y="62"/>
                  </a:lnTo>
                  <a:lnTo>
                    <a:pt x="2" y="63"/>
                  </a:lnTo>
                  <a:lnTo>
                    <a:pt x="3" y="65"/>
                  </a:lnTo>
                  <a:lnTo>
                    <a:pt x="2" y="67"/>
                  </a:lnTo>
                  <a:lnTo>
                    <a:pt x="3" y="72"/>
                  </a:lnTo>
                  <a:lnTo>
                    <a:pt x="5" y="74"/>
                  </a:lnTo>
                  <a:lnTo>
                    <a:pt x="10" y="78"/>
                  </a:lnTo>
                  <a:lnTo>
                    <a:pt x="12" y="78"/>
                  </a:lnTo>
                  <a:lnTo>
                    <a:pt x="15" y="76"/>
                  </a:lnTo>
                  <a:lnTo>
                    <a:pt x="18" y="75"/>
                  </a:lnTo>
                  <a:lnTo>
                    <a:pt x="20" y="76"/>
                  </a:lnTo>
                  <a:lnTo>
                    <a:pt x="20" y="75"/>
                  </a:lnTo>
                  <a:lnTo>
                    <a:pt x="21" y="74"/>
                  </a:lnTo>
                  <a:lnTo>
                    <a:pt x="32" y="40"/>
                  </a:lnTo>
                  <a:lnTo>
                    <a:pt x="32" y="39"/>
                  </a:lnTo>
                  <a:lnTo>
                    <a:pt x="35" y="28"/>
                  </a:lnTo>
                  <a:lnTo>
                    <a:pt x="36" y="25"/>
                  </a:lnTo>
                  <a:lnTo>
                    <a:pt x="36" y="24"/>
                  </a:lnTo>
                  <a:lnTo>
                    <a:pt x="35" y="22"/>
                  </a:lnTo>
                  <a:lnTo>
                    <a:pt x="36" y="18"/>
                  </a:lnTo>
                  <a:lnTo>
                    <a:pt x="37" y="18"/>
                  </a:lnTo>
                  <a:lnTo>
                    <a:pt x="38" y="21"/>
                  </a:lnTo>
                  <a:lnTo>
                    <a:pt x="39" y="21"/>
                  </a:lnTo>
                  <a:lnTo>
                    <a:pt x="39" y="20"/>
                  </a:lnTo>
                  <a:lnTo>
                    <a:pt x="35" y="3"/>
                  </a:lnTo>
                  <a:lnTo>
                    <a:pt x="3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19" name="Freeform 569"/>
            <p:cNvSpPr>
              <a:spLocks/>
            </p:cNvSpPr>
            <p:nvPr/>
          </p:nvSpPr>
          <p:spPr bwMode="auto">
            <a:xfrm>
              <a:off x="6331365" y="3692718"/>
              <a:ext cx="3407" cy="8712"/>
            </a:xfrm>
            <a:custGeom>
              <a:avLst/>
              <a:gdLst/>
              <a:ahLst/>
              <a:cxnLst>
                <a:cxn ang="0">
                  <a:pos x="0" y="2"/>
                </a:cxn>
                <a:cxn ang="0">
                  <a:pos x="0" y="2"/>
                </a:cxn>
                <a:cxn ang="0">
                  <a:pos x="1" y="3"/>
                </a:cxn>
                <a:cxn ang="0">
                  <a:pos x="1" y="3"/>
                </a:cxn>
                <a:cxn ang="0">
                  <a:pos x="1" y="3"/>
                </a:cxn>
                <a:cxn ang="0">
                  <a:pos x="1" y="2"/>
                </a:cxn>
                <a:cxn ang="0">
                  <a:pos x="1" y="1"/>
                </a:cxn>
                <a:cxn ang="0">
                  <a:pos x="1" y="0"/>
                </a:cxn>
                <a:cxn ang="0">
                  <a:pos x="1" y="0"/>
                </a:cxn>
                <a:cxn ang="0">
                  <a:pos x="1" y="0"/>
                </a:cxn>
                <a:cxn ang="0">
                  <a:pos x="0" y="0"/>
                </a:cxn>
                <a:cxn ang="0">
                  <a:pos x="0" y="0"/>
                </a:cxn>
                <a:cxn ang="0">
                  <a:pos x="0" y="1"/>
                </a:cxn>
                <a:cxn ang="0">
                  <a:pos x="0" y="1"/>
                </a:cxn>
                <a:cxn ang="0">
                  <a:pos x="0" y="2"/>
                </a:cxn>
              </a:cxnLst>
              <a:rect l="0" t="0" r="r" b="b"/>
              <a:pathLst>
                <a:path w="1" h="3">
                  <a:moveTo>
                    <a:pt x="0" y="2"/>
                  </a:moveTo>
                  <a:lnTo>
                    <a:pt x="0" y="2"/>
                  </a:lnTo>
                  <a:lnTo>
                    <a:pt x="1" y="3"/>
                  </a:lnTo>
                  <a:lnTo>
                    <a:pt x="1" y="3"/>
                  </a:lnTo>
                  <a:lnTo>
                    <a:pt x="1" y="3"/>
                  </a:lnTo>
                  <a:lnTo>
                    <a:pt x="1" y="2"/>
                  </a:lnTo>
                  <a:lnTo>
                    <a:pt x="1" y="1"/>
                  </a:lnTo>
                  <a:lnTo>
                    <a:pt x="1" y="0"/>
                  </a:lnTo>
                  <a:lnTo>
                    <a:pt x="1" y="0"/>
                  </a:lnTo>
                  <a:lnTo>
                    <a:pt x="1" y="0"/>
                  </a:lnTo>
                  <a:lnTo>
                    <a:pt x="0" y="0"/>
                  </a:lnTo>
                  <a:lnTo>
                    <a:pt x="0" y="0"/>
                  </a:lnTo>
                  <a:lnTo>
                    <a:pt x="0" y="1"/>
                  </a:lnTo>
                  <a:lnTo>
                    <a:pt x="0"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20" name="Freeform 570"/>
            <p:cNvSpPr>
              <a:spLocks/>
            </p:cNvSpPr>
            <p:nvPr/>
          </p:nvSpPr>
          <p:spPr bwMode="auto">
            <a:xfrm>
              <a:off x="5639820" y="3501057"/>
              <a:ext cx="3407" cy="5808"/>
            </a:xfrm>
            <a:custGeom>
              <a:avLst/>
              <a:gdLst/>
              <a:ahLst/>
              <a:cxnLst>
                <a:cxn ang="0">
                  <a:pos x="1" y="0"/>
                </a:cxn>
                <a:cxn ang="0">
                  <a:pos x="1" y="0"/>
                </a:cxn>
                <a:cxn ang="0">
                  <a:pos x="1" y="0"/>
                </a:cxn>
                <a:cxn ang="0">
                  <a:pos x="0" y="0"/>
                </a:cxn>
                <a:cxn ang="0">
                  <a:pos x="0" y="1"/>
                </a:cxn>
                <a:cxn ang="0">
                  <a:pos x="0" y="2"/>
                </a:cxn>
                <a:cxn ang="0">
                  <a:pos x="1" y="2"/>
                </a:cxn>
                <a:cxn ang="0">
                  <a:pos x="1" y="2"/>
                </a:cxn>
                <a:cxn ang="0">
                  <a:pos x="1" y="1"/>
                </a:cxn>
                <a:cxn ang="0">
                  <a:pos x="1" y="0"/>
                </a:cxn>
                <a:cxn ang="0">
                  <a:pos x="1" y="0"/>
                </a:cxn>
              </a:cxnLst>
              <a:rect l="0" t="0" r="r" b="b"/>
              <a:pathLst>
                <a:path w="1" h="2">
                  <a:moveTo>
                    <a:pt x="1" y="0"/>
                  </a:moveTo>
                  <a:lnTo>
                    <a:pt x="1" y="0"/>
                  </a:lnTo>
                  <a:lnTo>
                    <a:pt x="1" y="0"/>
                  </a:lnTo>
                  <a:lnTo>
                    <a:pt x="0" y="0"/>
                  </a:lnTo>
                  <a:lnTo>
                    <a:pt x="0" y="1"/>
                  </a:lnTo>
                  <a:lnTo>
                    <a:pt x="0" y="2"/>
                  </a:lnTo>
                  <a:lnTo>
                    <a:pt x="1" y="2"/>
                  </a:lnTo>
                  <a:lnTo>
                    <a:pt x="1" y="2"/>
                  </a:lnTo>
                  <a:lnTo>
                    <a:pt x="1"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21" name="Freeform 571"/>
            <p:cNvSpPr>
              <a:spLocks/>
            </p:cNvSpPr>
            <p:nvPr/>
          </p:nvSpPr>
          <p:spPr bwMode="auto">
            <a:xfrm>
              <a:off x="5282125" y="3387802"/>
              <a:ext cx="3407" cy="5808"/>
            </a:xfrm>
            <a:custGeom>
              <a:avLst/>
              <a:gdLst/>
              <a:ahLst/>
              <a:cxnLst>
                <a:cxn ang="0">
                  <a:pos x="1" y="0"/>
                </a:cxn>
                <a:cxn ang="0">
                  <a:pos x="0" y="1"/>
                </a:cxn>
                <a:cxn ang="0">
                  <a:pos x="0" y="1"/>
                </a:cxn>
                <a:cxn ang="0">
                  <a:pos x="0" y="1"/>
                </a:cxn>
                <a:cxn ang="0">
                  <a:pos x="1" y="2"/>
                </a:cxn>
                <a:cxn ang="0">
                  <a:pos x="1" y="2"/>
                </a:cxn>
                <a:cxn ang="0">
                  <a:pos x="1" y="1"/>
                </a:cxn>
                <a:cxn ang="0">
                  <a:pos x="1" y="1"/>
                </a:cxn>
                <a:cxn ang="0">
                  <a:pos x="1" y="0"/>
                </a:cxn>
              </a:cxnLst>
              <a:rect l="0" t="0" r="r" b="b"/>
              <a:pathLst>
                <a:path w="1" h="2">
                  <a:moveTo>
                    <a:pt x="1" y="0"/>
                  </a:moveTo>
                  <a:lnTo>
                    <a:pt x="0" y="1"/>
                  </a:lnTo>
                  <a:lnTo>
                    <a:pt x="0" y="1"/>
                  </a:lnTo>
                  <a:lnTo>
                    <a:pt x="0" y="1"/>
                  </a:lnTo>
                  <a:lnTo>
                    <a:pt x="1" y="2"/>
                  </a:lnTo>
                  <a:lnTo>
                    <a:pt x="1" y="2"/>
                  </a:lnTo>
                  <a:lnTo>
                    <a:pt x="1" y="1"/>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22" name="Freeform 572"/>
            <p:cNvSpPr>
              <a:spLocks/>
            </p:cNvSpPr>
            <p:nvPr/>
          </p:nvSpPr>
          <p:spPr bwMode="auto">
            <a:xfrm>
              <a:off x="5622787" y="3533000"/>
              <a:ext cx="3407" cy="2904"/>
            </a:xfrm>
            <a:custGeom>
              <a:avLst/>
              <a:gdLst/>
              <a:ahLst/>
              <a:cxnLst>
                <a:cxn ang="0">
                  <a:pos x="1" y="0"/>
                </a:cxn>
                <a:cxn ang="0">
                  <a:pos x="0" y="0"/>
                </a:cxn>
                <a:cxn ang="0">
                  <a:pos x="1" y="0"/>
                </a:cxn>
                <a:cxn ang="0">
                  <a:pos x="1" y="0"/>
                </a:cxn>
                <a:cxn ang="0">
                  <a:pos x="1" y="0"/>
                </a:cxn>
                <a:cxn ang="0">
                  <a:pos x="1" y="0"/>
                </a:cxn>
              </a:cxnLst>
              <a:rect l="0" t="0" r="r" b="b"/>
              <a:pathLst>
                <a:path w="1">
                  <a:moveTo>
                    <a:pt x="1" y="0"/>
                  </a:moveTo>
                  <a:lnTo>
                    <a:pt x="0" y="0"/>
                  </a:lnTo>
                  <a:lnTo>
                    <a:pt x="1" y="0"/>
                  </a:lnTo>
                  <a:lnTo>
                    <a:pt x="1"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23" name="Freeform 573"/>
            <p:cNvSpPr>
              <a:spLocks/>
            </p:cNvSpPr>
            <p:nvPr/>
          </p:nvSpPr>
          <p:spPr bwMode="auto">
            <a:xfrm>
              <a:off x="5656853" y="3480729"/>
              <a:ext cx="3407" cy="2904"/>
            </a:xfrm>
            <a:custGeom>
              <a:avLst/>
              <a:gdLst/>
              <a:ahLst/>
              <a:cxnLst>
                <a:cxn ang="0">
                  <a:pos x="0" y="0"/>
                </a:cxn>
                <a:cxn ang="0">
                  <a:pos x="0" y="0"/>
                </a:cxn>
                <a:cxn ang="0">
                  <a:pos x="0" y="0"/>
                </a:cxn>
                <a:cxn ang="0">
                  <a:pos x="0" y="1"/>
                </a:cxn>
                <a:cxn ang="0">
                  <a:pos x="0" y="1"/>
                </a:cxn>
                <a:cxn ang="0">
                  <a:pos x="0" y="0"/>
                </a:cxn>
                <a:cxn ang="0">
                  <a:pos x="0" y="0"/>
                </a:cxn>
                <a:cxn ang="0">
                  <a:pos x="0" y="0"/>
                </a:cxn>
              </a:cxnLst>
              <a:rect l="0" t="0" r="r" b="b"/>
              <a:pathLst>
                <a:path h="1">
                  <a:moveTo>
                    <a:pt x="0" y="0"/>
                  </a:moveTo>
                  <a:lnTo>
                    <a:pt x="0" y="0"/>
                  </a:lnTo>
                  <a:lnTo>
                    <a:pt x="0" y="0"/>
                  </a:lnTo>
                  <a:lnTo>
                    <a:pt x="0" y="1"/>
                  </a:lnTo>
                  <a:lnTo>
                    <a:pt x="0" y="1"/>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24" name="Freeform 574"/>
            <p:cNvSpPr>
              <a:spLocks/>
            </p:cNvSpPr>
            <p:nvPr/>
          </p:nvSpPr>
          <p:spPr bwMode="auto">
            <a:xfrm>
              <a:off x="4580360" y="3501057"/>
              <a:ext cx="3407" cy="2904"/>
            </a:xfrm>
            <a:custGeom>
              <a:avLst/>
              <a:gdLst/>
              <a:ahLst/>
              <a:cxnLst>
                <a:cxn ang="0">
                  <a:pos x="0" y="1"/>
                </a:cxn>
                <a:cxn ang="0">
                  <a:pos x="1" y="1"/>
                </a:cxn>
                <a:cxn ang="0">
                  <a:pos x="0" y="0"/>
                </a:cxn>
                <a:cxn ang="0">
                  <a:pos x="0" y="0"/>
                </a:cxn>
                <a:cxn ang="0">
                  <a:pos x="0" y="0"/>
                </a:cxn>
                <a:cxn ang="0">
                  <a:pos x="0" y="1"/>
                </a:cxn>
                <a:cxn ang="0">
                  <a:pos x="0" y="1"/>
                </a:cxn>
                <a:cxn ang="0">
                  <a:pos x="0" y="1"/>
                </a:cxn>
              </a:cxnLst>
              <a:rect l="0" t="0" r="r" b="b"/>
              <a:pathLst>
                <a:path w="1" h="1">
                  <a:moveTo>
                    <a:pt x="0" y="1"/>
                  </a:moveTo>
                  <a:lnTo>
                    <a:pt x="1" y="1"/>
                  </a:lnTo>
                  <a:lnTo>
                    <a:pt x="0" y="0"/>
                  </a:lnTo>
                  <a:lnTo>
                    <a:pt x="0" y="0"/>
                  </a:lnTo>
                  <a:lnTo>
                    <a:pt x="0" y="0"/>
                  </a:lnTo>
                  <a:lnTo>
                    <a:pt x="0"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25" name="Freeform 575"/>
            <p:cNvSpPr>
              <a:spLocks/>
            </p:cNvSpPr>
            <p:nvPr/>
          </p:nvSpPr>
          <p:spPr bwMode="auto">
            <a:xfrm>
              <a:off x="7792806" y="3268740"/>
              <a:ext cx="3407" cy="5808"/>
            </a:xfrm>
            <a:custGeom>
              <a:avLst/>
              <a:gdLst/>
              <a:ahLst/>
              <a:cxnLst>
                <a:cxn ang="0">
                  <a:pos x="0" y="0"/>
                </a:cxn>
                <a:cxn ang="0">
                  <a:pos x="0" y="0"/>
                </a:cxn>
                <a:cxn ang="0">
                  <a:pos x="0" y="2"/>
                </a:cxn>
                <a:cxn ang="0">
                  <a:pos x="1" y="2"/>
                </a:cxn>
                <a:cxn ang="0">
                  <a:pos x="1" y="0"/>
                </a:cxn>
                <a:cxn ang="0">
                  <a:pos x="0" y="0"/>
                </a:cxn>
              </a:cxnLst>
              <a:rect l="0" t="0" r="r" b="b"/>
              <a:pathLst>
                <a:path w="1" h="2">
                  <a:moveTo>
                    <a:pt x="0" y="0"/>
                  </a:moveTo>
                  <a:lnTo>
                    <a:pt x="0" y="0"/>
                  </a:lnTo>
                  <a:lnTo>
                    <a:pt x="0" y="2"/>
                  </a:lnTo>
                  <a:lnTo>
                    <a:pt x="1" y="2"/>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26" name="Freeform 576"/>
            <p:cNvSpPr>
              <a:spLocks/>
            </p:cNvSpPr>
            <p:nvPr/>
          </p:nvSpPr>
          <p:spPr bwMode="auto">
            <a:xfrm>
              <a:off x="3071226" y="2481769"/>
              <a:ext cx="3407" cy="5808"/>
            </a:xfrm>
            <a:custGeom>
              <a:avLst/>
              <a:gdLst/>
              <a:ahLst/>
              <a:cxnLst>
                <a:cxn ang="0">
                  <a:pos x="1" y="1"/>
                </a:cxn>
                <a:cxn ang="0">
                  <a:pos x="1" y="1"/>
                </a:cxn>
                <a:cxn ang="0">
                  <a:pos x="0" y="0"/>
                </a:cxn>
                <a:cxn ang="0">
                  <a:pos x="0" y="0"/>
                </a:cxn>
                <a:cxn ang="0">
                  <a:pos x="0" y="1"/>
                </a:cxn>
                <a:cxn ang="0">
                  <a:pos x="0" y="1"/>
                </a:cxn>
                <a:cxn ang="0">
                  <a:pos x="1" y="2"/>
                </a:cxn>
                <a:cxn ang="0">
                  <a:pos x="1" y="1"/>
                </a:cxn>
              </a:cxnLst>
              <a:rect l="0" t="0" r="r" b="b"/>
              <a:pathLst>
                <a:path w="1" h="2">
                  <a:moveTo>
                    <a:pt x="1" y="1"/>
                  </a:moveTo>
                  <a:lnTo>
                    <a:pt x="1" y="1"/>
                  </a:lnTo>
                  <a:lnTo>
                    <a:pt x="0" y="0"/>
                  </a:lnTo>
                  <a:lnTo>
                    <a:pt x="0" y="0"/>
                  </a:lnTo>
                  <a:lnTo>
                    <a:pt x="0" y="1"/>
                  </a:lnTo>
                  <a:lnTo>
                    <a:pt x="0" y="1"/>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27" name="Freeform 577"/>
            <p:cNvSpPr>
              <a:spLocks/>
            </p:cNvSpPr>
            <p:nvPr/>
          </p:nvSpPr>
          <p:spPr bwMode="auto">
            <a:xfrm>
              <a:off x="3071226" y="2493385"/>
              <a:ext cx="13626" cy="11616"/>
            </a:xfrm>
            <a:custGeom>
              <a:avLst/>
              <a:gdLst/>
              <a:ahLst/>
              <a:cxnLst>
                <a:cxn ang="0">
                  <a:pos x="4" y="1"/>
                </a:cxn>
                <a:cxn ang="0">
                  <a:pos x="3" y="1"/>
                </a:cxn>
                <a:cxn ang="0">
                  <a:pos x="0" y="0"/>
                </a:cxn>
                <a:cxn ang="0">
                  <a:pos x="0" y="1"/>
                </a:cxn>
                <a:cxn ang="0">
                  <a:pos x="1" y="1"/>
                </a:cxn>
                <a:cxn ang="0">
                  <a:pos x="2" y="2"/>
                </a:cxn>
                <a:cxn ang="0">
                  <a:pos x="3" y="3"/>
                </a:cxn>
                <a:cxn ang="0">
                  <a:pos x="4" y="4"/>
                </a:cxn>
                <a:cxn ang="0">
                  <a:pos x="4" y="4"/>
                </a:cxn>
                <a:cxn ang="0">
                  <a:pos x="4" y="4"/>
                </a:cxn>
                <a:cxn ang="0">
                  <a:pos x="4" y="1"/>
                </a:cxn>
              </a:cxnLst>
              <a:rect l="0" t="0" r="r" b="b"/>
              <a:pathLst>
                <a:path w="4" h="4">
                  <a:moveTo>
                    <a:pt x="4" y="1"/>
                  </a:moveTo>
                  <a:lnTo>
                    <a:pt x="3" y="1"/>
                  </a:lnTo>
                  <a:lnTo>
                    <a:pt x="0" y="0"/>
                  </a:lnTo>
                  <a:lnTo>
                    <a:pt x="0" y="1"/>
                  </a:lnTo>
                  <a:lnTo>
                    <a:pt x="1" y="1"/>
                  </a:lnTo>
                  <a:lnTo>
                    <a:pt x="2" y="2"/>
                  </a:lnTo>
                  <a:lnTo>
                    <a:pt x="3" y="3"/>
                  </a:lnTo>
                  <a:lnTo>
                    <a:pt x="4" y="4"/>
                  </a:lnTo>
                  <a:lnTo>
                    <a:pt x="4" y="4"/>
                  </a:lnTo>
                  <a:lnTo>
                    <a:pt x="4" y="4"/>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28" name="Freeform 578"/>
            <p:cNvSpPr>
              <a:spLocks/>
            </p:cNvSpPr>
            <p:nvPr/>
          </p:nvSpPr>
          <p:spPr bwMode="auto">
            <a:xfrm>
              <a:off x="3078040" y="2484673"/>
              <a:ext cx="13626" cy="20328"/>
            </a:xfrm>
            <a:custGeom>
              <a:avLst/>
              <a:gdLst/>
              <a:ahLst/>
              <a:cxnLst>
                <a:cxn ang="0">
                  <a:pos x="2" y="3"/>
                </a:cxn>
                <a:cxn ang="0">
                  <a:pos x="2" y="3"/>
                </a:cxn>
                <a:cxn ang="0">
                  <a:pos x="2" y="1"/>
                </a:cxn>
                <a:cxn ang="0">
                  <a:pos x="0" y="0"/>
                </a:cxn>
                <a:cxn ang="0">
                  <a:pos x="0" y="0"/>
                </a:cxn>
                <a:cxn ang="0">
                  <a:pos x="0" y="1"/>
                </a:cxn>
                <a:cxn ang="0">
                  <a:pos x="0" y="2"/>
                </a:cxn>
                <a:cxn ang="0">
                  <a:pos x="1" y="2"/>
                </a:cxn>
                <a:cxn ang="0">
                  <a:pos x="1" y="3"/>
                </a:cxn>
                <a:cxn ang="0">
                  <a:pos x="3" y="7"/>
                </a:cxn>
                <a:cxn ang="0">
                  <a:pos x="4" y="6"/>
                </a:cxn>
                <a:cxn ang="0">
                  <a:pos x="4" y="4"/>
                </a:cxn>
                <a:cxn ang="0">
                  <a:pos x="2" y="4"/>
                </a:cxn>
                <a:cxn ang="0">
                  <a:pos x="2" y="3"/>
                </a:cxn>
              </a:cxnLst>
              <a:rect l="0" t="0" r="r" b="b"/>
              <a:pathLst>
                <a:path w="4" h="7">
                  <a:moveTo>
                    <a:pt x="2" y="3"/>
                  </a:moveTo>
                  <a:lnTo>
                    <a:pt x="2" y="3"/>
                  </a:lnTo>
                  <a:lnTo>
                    <a:pt x="2" y="1"/>
                  </a:lnTo>
                  <a:lnTo>
                    <a:pt x="0" y="0"/>
                  </a:lnTo>
                  <a:lnTo>
                    <a:pt x="0" y="0"/>
                  </a:lnTo>
                  <a:lnTo>
                    <a:pt x="0" y="1"/>
                  </a:lnTo>
                  <a:lnTo>
                    <a:pt x="0" y="2"/>
                  </a:lnTo>
                  <a:lnTo>
                    <a:pt x="1" y="2"/>
                  </a:lnTo>
                  <a:lnTo>
                    <a:pt x="1" y="3"/>
                  </a:lnTo>
                  <a:lnTo>
                    <a:pt x="3" y="7"/>
                  </a:lnTo>
                  <a:lnTo>
                    <a:pt x="4" y="6"/>
                  </a:lnTo>
                  <a:lnTo>
                    <a:pt x="4" y="4"/>
                  </a:lnTo>
                  <a:lnTo>
                    <a:pt x="2" y="4"/>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29" name="Freeform 579"/>
            <p:cNvSpPr>
              <a:spLocks/>
            </p:cNvSpPr>
            <p:nvPr/>
          </p:nvSpPr>
          <p:spPr bwMode="auto">
            <a:xfrm>
              <a:off x="3095073" y="2513712"/>
              <a:ext cx="3407" cy="8712"/>
            </a:xfrm>
            <a:custGeom>
              <a:avLst/>
              <a:gdLst/>
              <a:ahLst/>
              <a:cxnLst>
                <a:cxn ang="0">
                  <a:pos x="0" y="0"/>
                </a:cxn>
                <a:cxn ang="0">
                  <a:pos x="0" y="0"/>
                </a:cxn>
                <a:cxn ang="0">
                  <a:pos x="0" y="1"/>
                </a:cxn>
                <a:cxn ang="0">
                  <a:pos x="1" y="3"/>
                </a:cxn>
                <a:cxn ang="0">
                  <a:pos x="1" y="3"/>
                </a:cxn>
                <a:cxn ang="0">
                  <a:pos x="1" y="2"/>
                </a:cxn>
                <a:cxn ang="0">
                  <a:pos x="0" y="0"/>
                </a:cxn>
              </a:cxnLst>
              <a:rect l="0" t="0" r="r" b="b"/>
              <a:pathLst>
                <a:path w="1" h="3">
                  <a:moveTo>
                    <a:pt x="0" y="0"/>
                  </a:moveTo>
                  <a:lnTo>
                    <a:pt x="0" y="0"/>
                  </a:lnTo>
                  <a:lnTo>
                    <a:pt x="0" y="1"/>
                  </a:lnTo>
                  <a:lnTo>
                    <a:pt x="1" y="3"/>
                  </a:lnTo>
                  <a:lnTo>
                    <a:pt x="1" y="3"/>
                  </a:lnTo>
                  <a:lnTo>
                    <a:pt x="1" y="2"/>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30" name="Freeform 580"/>
            <p:cNvSpPr>
              <a:spLocks/>
            </p:cNvSpPr>
            <p:nvPr/>
          </p:nvSpPr>
          <p:spPr bwMode="auto">
            <a:xfrm>
              <a:off x="3047380" y="2429498"/>
              <a:ext cx="17033" cy="23232"/>
            </a:xfrm>
            <a:custGeom>
              <a:avLst/>
              <a:gdLst/>
              <a:ahLst/>
              <a:cxnLst>
                <a:cxn ang="0">
                  <a:pos x="5" y="7"/>
                </a:cxn>
                <a:cxn ang="0">
                  <a:pos x="4" y="6"/>
                </a:cxn>
                <a:cxn ang="0">
                  <a:pos x="4" y="3"/>
                </a:cxn>
                <a:cxn ang="0">
                  <a:pos x="4" y="1"/>
                </a:cxn>
                <a:cxn ang="0">
                  <a:pos x="3" y="0"/>
                </a:cxn>
                <a:cxn ang="0">
                  <a:pos x="3" y="0"/>
                </a:cxn>
                <a:cxn ang="0">
                  <a:pos x="2" y="1"/>
                </a:cxn>
                <a:cxn ang="0">
                  <a:pos x="2" y="1"/>
                </a:cxn>
                <a:cxn ang="0">
                  <a:pos x="1" y="1"/>
                </a:cxn>
                <a:cxn ang="0">
                  <a:pos x="1" y="1"/>
                </a:cxn>
                <a:cxn ang="0">
                  <a:pos x="1" y="2"/>
                </a:cxn>
                <a:cxn ang="0">
                  <a:pos x="1" y="2"/>
                </a:cxn>
                <a:cxn ang="0">
                  <a:pos x="1" y="2"/>
                </a:cxn>
                <a:cxn ang="0">
                  <a:pos x="0" y="4"/>
                </a:cxn>
                <a:cxn ang="0">
                  <a:pos x="1" y="4"/>
                </a:cxn>
                <a:cxn ang="0">
                  <a:pos x="0" y="4"/>
                </a:cxn>
                <a:cxn ang="0">
                  <a:pos x="0" y="5"/>
                </a:cxn>
                <a:cxn ang="0">
                  <a:pos x="0" y="5"/>
                </a:cxn>
                <a:cxn ang="0">
                  <a:pos x="1" y="6"/>
                </a:cxn>
                <a:cxn ang="0">
                  <a:pos x="2" y="5"/>
                </a:cxn>
                <a:cxn ang="0">
                  <a:pos x="2" y="5"/>
                </a:cxn>
                <a:cxn ang="0">
                  <a:pos x="2" y="5"/>
                </a:cxn>
                <a:cxn ang="0">
                  <a:pos x="3" y="5"/>
                </a:cxn>
                <a:cxn ang="0">
                  <a:pos x="3" y="3"/>
                </a:cxn>
                <a:cxn ang="0">
                  <a:pos x="3" y="5"/>
                </a:cxn>
                <a:cxn ang="0">
                  <a:pos x="3" y="5"/>
                </a:cxn>
                <a:cxn ang="0">
                  <a:pos x="2" y="6"/>
                </a:cxn>
                <a:cxn ang="0">
                  <a:pos x="3" y="6"/>
                </a:cxn>
                <a:cxn ang="0">
                  <a:pos x="3" y="6"/>
                </a:cxn>
                <a:cxn ang="0">
                  <a:pos x="3" y="5"/>
                </a:cxn>
                <a:cxn ang="0">
                  <a:pos x="3" y="6"/>
                </a:cxn>
                <a:cxn ang="0">
                  <a:pos x="3" y="7"/>
                </a:cxn>
                <a:cxn ang="0">
                  <a:pos x="3" y="7"/>
                </a:cxn>
                <a:cxn ang="0">
                  <a:pos x="4" y="8"/>
                </a:cxn>
                <a:cxn ang="0">
                  <a:pos x="5" y="8"/>
                </a:cxn>
                <a:cxn ang="0">
                  <a:pos x="5" y="8"/>
                </a:cxn>
                <a:cxn ang="0">
                  <a:pos x="5" y="7"/>
                </a:cxn>
              </a:cxnLst>
              <a:rect l="0" t="0" r="r" b="b"/>
              <a:pathLst>
                <a:path w="5" h="8">
                  <a:moveTo>
                    <a:pt x="5" y="7"/>
                  </a:moveTo>
                  <a:lnTo>
                    <a:pt x="4" y="6"/>
                  </a:lnTo>
                  <a:lnTo>
                    <a:pt x="4" y="3"/>
                  </a:lnTo>
                  <a:lnTo>
                    <a:pt x="4" y="1"/>
                  </a:lnTo>
                  <a:lnTo>
                    <a:pt x="3" y="0"/>
                  </a:lnTo>
                  <a:lnTo>
                    <a:pt x="3" y="0"/>
                  </a:lnTo>
                  <a:lnTo>
                    <a:pt x="2" y="1"/>
                  </a:lnTo>
                  <a:lnTo>
                    <a:pt x="2" y="1"/>
                  </a:lnTo>
                  <a:lnTo>
                    <a:pt x="1" y="1"/>
                  </a:lnTo>
                  <a:lnTo>
                    <a:pt x="1" y="1"/>
                  </a:lnTo>
                  <a:lnTo>
                    <a:pt x="1" y="2"/>
                  </a:lnTo>
                  <a:lnTo>
                    <a:pt x="1" y="2"/>
                  </a:lnTo>
                  <a:lnTo>
                    <a:pt x="1" y="2"/>
                  </a:lnTo>
                  <a:lnTo>
                    <a:pt x="0" y="4"/>
                  </a:lnTo>
                  <a:lnTo>
                    <a:pt x="1" y="4"/>
                  </a:lnTo>
                  <a:lnTo>
                    <a:pt x="0" y="4"/>
                  </a:lnTo>
                  <a:lnTo>
                    <a:pt x="0" y="5"/>
                  </a:lnTo>
                  <a:lnTo>
                    <a:pt x="0" y="5"/>
                  </a:lnTo>
                  <a:lnTo>
                    <a:pt x="1" y="6"/>
                  </a:lnTo>
                  <a:lnTo>
                    <a:pt x="2" y="5"/>
                  </a:lnTo>
                  <a:lnTo>
                    <a:pt x="2" y="5"/>
                  </a:lnTo>
                  <a:lnTo>
                    <a:pt x="2" y="5"/>
                  </a:lnTo>
                  <a:lnTo>
                    <a:pt x="3" y="5"/>
                  </a:lnTo>
                  <a:lnTo>
                    <a:pt x="3" y="3"/>
                  </a:lnTo>
                  <a:lnTo>
                    <a:pt x="3" y="5"/>
                  </a:lnTo>
                  <a:lnTo>
                    <a:pt x="3" y="5"/>
                  </a:lnTo>
                  <a:lnTo>
                    <a:pt x="2" y="6"/>
                  </a:lnTo>
                  <a:lnTo>
                    <a:pt x="3" y="6"/>
                  </a:lnTo>
                  <a:lnTo>
                    <a:pt x="3" y="6"/>
                  </a:lnTo>
                  <a:lnTo>
                    <a:pt x="3" y="5"/>
                  </a:lnTo>
                  <a:lnTo>
                    <a:pt x="3" y="6"/>
                  </a:lnTo>
                  <a:lnTo>
                    <a:pt x="3" y="7"/>
                  </a:lnTo>
                  <a:lnTo>
                    <a:pt x="3" y="7"/>
                  </a:lnTo>
                  <a:lnTo>
                    <a:pt x="4" y="8"/>
                  </a:lnTo>
                  <a:lnTo>
                    <a:pt x="5" y="8"/>
                  </a:lnTo>
                  <a:lnTo>
                    <a:pt x="5" y="8"/>
                  </a:lnTo>
                  <a:lnTo>
                    <a:pt x="5"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31" name="Freeform 581"/>
            <p:cNvSpPr>
              <a:spLocks/>
            </p:cNvSpPr>
            <p:nvPr/>
          </p:nvSpPr>
          <p:spPr bwMode="auto">
            <a:xfrm>
              <a:off x="3033753" y="2502097"/>
              <a:ext cx="23846" cy="31943"/>
            </a:xfrm>
            <a:custGeom>
              <a:avLst/>
              <a:gdLst/>
              <a:ahLst/>
              <a:cxnLst>
                <a:cxn ang="0">
                  <a:pos x="5" y="8"/>
                </a:cxn>
                <a:cxn ang="0">
                  <a:pos x="5" y="7"/>
                </a:cxn>
                <a:cxn ang="0">
                  <a:pos x="4" y="6"/>
                </a:cxn>
                <a:cxn ang="0">
                  <a:pos x="4" y="5"/>
                </a:cxn>
                <a:cxn ang="0">
                  <a:pos x="4" y="5"/>
                </a:cxn>
                <a:cxn ang="0">
                  <a:pos x="4" y="4"/>
                </a:cxn>
                <a:cxn ang="0">
                  <a:pos x="4" y="4"/>
                </a:cxn>
                <a:cxn ang="0">
                  <a:pos x="4" y="4"/>
                </a:cxn>
                <a:cxn ang="0">
                  <a:pos x="5" y="3"/>
                </a:cxn>
                <a:cxn ang="0">
                  <a:pos x="4" y="2"/>
                </a:cxn>
                <a:cxn ang="0">
                  <a:pos x="4" y="2"/>
                </a:cxn>
                <a:cxn ang="0">
                  <a:pos x="4" y="2"/>
                </a:cxn>
                <a:cxn ang="0">
                  <a:pos x="4" y="2"/>
                </a:cxn>
                <a:cxn ang="0">
                  <a:pos x="4" y="1"/>
                </a:cxn>
                <a:cxn ang="0">
                  <a:pos x="4" y="0"/>
                </a:cxn>
                <a:cxn ang="0">
                  <a:pos x="0" y="2"/>
                </a:cxn>
                <a:cxn ang="0">
                  <a:pos x="2" y="2"/>
                </a:cxn>
                <a:cxn ang="0">
                  <a:pos x="1" y="3"/>
                </a:cxn>
                <a:cxn ang="0">
                  <a:pos x="1" y="4"/>
                </a:cxn>
                <a:cxn ang="0">
                  <a:pos x="2" y="4"/>
                </a:cxn>
                <a:cxn ang="0">
                  <a:pos x="2" y="3"/>
                </a:cxn>
                <a:cxn ang="0">
                  <a:pos x="2" y="5"/>
                </a:cxn>
                <a:cxn ang="0">
                  <a:pos x="2" y="5"/>
                </a:cxn>
                <a:cxn ang="0">
                  <a:pos x="3" y="5"/>
                </a:cxn>
                <a:cxn ang="0">
                  <a:pos x="4" y="7"/>
                </a:cxn>
                <a:cxn ang="0">
                  <a:pos x="4" y="8"/>
                </a:cxn>
                <a:cxn ang="0">
                  <a:pos x="4" y="8"/>
                </a:cxn>
                <a:cxn ang="0">
                  <a:pos x="4" y="8"/>
                </a:cxn>
                <a:cxn ang="0">
                  <a:pos x="4" y="9"/>
                </a:cxn>
                <a:cxn ang="0">
                  <a:pos x="7" y="11"/>
                </a:cxn>
                <a:cxn ang="0">
                  <a:pos x="7" y="10"/>
                </a:cxn>
                <a:cxn ang="0">
                  <a:pos x="7" y="10"/>
                </a:cxn>
                <a:cxn ang="0">
                  <a:pos x="6" y="8"/>
                </a:cxn>
                <a:cxn ang="0">
                  <a:pos x="5" y="8"/>
                </a:cxn>
              </a:cxnLst>
              <a:rect l="0" t="0" r="r" b="b"/>
              <a:pathLst>
                <a:path w="7" h="11">
                  <a:moveTo>
                    <a:pt x="5" y="8"/>
                  </a:moveTo>
                  <a:lnTo>
                    <a:pt x="5" y="7"/>
                  </a:lnTo>
                  <a:lnTo>
                    <a:pt x="4" y="6"/>
                  </a:lnTo>
                  <a:lnTo>
                    <a:pt x="4" y="5"/>
                  </a:lnTo>
                  <a:lnTo>
                    <a:pt x="4" y="5"/>
                  </a:lnTo>
                  <a:lnTo>
                    <a:pt x="4" y="4"/>
                  </a:lnTo>
                  <a:lnTo>
                    <a:pt x="4" y="4"/>
                  </a:lnTo>
                  <a:lnTo>
                    <a:pt x="4" y="4"/>
                  </a:lnTo>
                  <a:lnTo>
                    <a:pt x="5" y="3"/>
                  </a:lnTo>
                  <a:lnTo>
                    <a:pt x="4" y="2"/>
                  </a:lnTo>
                  <a:lnTo>
                    <a:pt x="4" y="2"/>
                  </a:lnTo>
                  <a:lnTo>
                    <a:pt x="4" y="2"/>
                  </a:lnTo>
                  <a:lnTo>
                    <a:pt x="4" y="2"/>
                  </a:lnTo>
                  <a:lnTo>
                    <a:pt x="4" y="1"/>
                  </a:lnTo>
                  <a:lnTo>
                    <a:pt x="4" y="0"/>
                  </a:lnTo>
                  <a:lnTo>
                    <a:pt x="0" y="2"/>
                  </a:lnTo>
                  <a:lnTo>
                    <a:pt x="2" y="2"/>
                  </a:lnTo>
                  <a:lnTo>
                    <a:pt x="1" y="3"/>
                  </a:lnTo>
                  <a:lnTo>
                    <a:pt x="1" y="4"/>
                  </a:lnTo>
                  <a:lnTo>
                    <a:pt x="2" y="4"/>
                  </a:lnTo>
                  <a:lnTo>
                    <a:pt x="2" y="3"/>
                  </a:lnTo>
                  <a:lnTo>
                    <a:pt x="2" y="5"/>
                  </a:lnTo>
                  <a:lnTo>
                    <a:pt x="2" y="5"/>
                  </a:lnTo>
                  <a:lnTo>
                    <a:pt x="3" y="5"/>
                  </a:lnTo>
                  <a:lnTo>
                    <a:pt x="4" y="7"/>
                  </a:lnTo>
                  <a:lnTo>
                    <a:pt x="4" y="8"/>
                  </a:lnTo>
                  <a:lnTo>
                    <a:pt x="4" y="8"/>
                  </a:lnTo>
                  <a:lnTo>
                    <a:pt x="4" y="8"/>
                  </a:lnTo>
                  <a:lnTo>
                    <a:pt x="4" y="9"/>
                  </a:lnTo>
                  <a:lnTo>
                    <a:pt x="7" y="11"/>
                  </a:lnTo>
                  <a:lnTo>
                    <a:pt x="7" y="10"/>
                  </a:lnTo>
                  <a:lnTo>
                    <a:pt x="7" y="10"/>
                  </a:lnTo>
                  <a:lnTo>
                    <a:pt x="6" y="8"/>
                  </a:lnTo>
                  <a:lnTo>
                    <a:pt x="5"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32" name="Freeform 582"/>
            <p:cNvSpPr>
              <a:spLocks/>
            </p:cNvSpPr>
            <p:nvPr/>
          </p:nvSpPr>
          <p:spPr bwMode="auto">
            <a:xfrm>
              <a:off x="3020127" y="2449825"/>
              <a:ext cx="10220" cy="14520"/>
            </a:xfrm>
            <a:custGeom>
              <a:avLst/>
              <a:gdLst/>
              <a:ahLst/>
              <a:cxnLst>
                <a:cxn ang="0">
                  <a:pos x="2" y="5"/>
                </a:cxn>
                <a:cxn ang="0">
                  <a:pos x="3" y="5"/>
                </a:cxn>
                <a:cxn ang="0">
                  <a:pos x="1" y="2"/>
                </a:cxn>
                <a:cxn ang="0">
                  <a:pos x="1" y="1"/>
                </a:cxn>
                <a:cxn ang="0">
                  <a:pos x="1" y="1"/>
                </a:cxn>
                <a:cxn ang="0">
                  <a:pos x="1" y="1"/>
                </a:cxn>
                <a:cxn ang="0">
                  <a:pos x="1" y="0"/>
                </a:cxn>
                <a:cxn ang="0">
                  <a:pos x="0" y="0"/>
                </a:cxn>
                <a:cxn ang="0">
                  <a:pos x="1" y="1"/>
                </a:cxn>
                <a:cxn ang="0">
                  <a:pos x="1" y="4"/>
                </a:cxn>
                <a:cxn ang="0">
                  <a:pos x="2" y="5"/>
                </a:cxn>
              </a:cxnLst>
              <a:rect l="0" t="0" r="r" b="b"/>
              <a:pathLst>
                <a:path w="3" h="5">
                  <a:moveTo>
                    <a:pt x="2" y="5"/>
                  </a:moveTo>
                  <a:lnTo>
                    <a:pt x="3" y="5"/>
                  </a:lnTo>
                  <a:lnTo>
                    <a:pt x="1" y="2"/>
                  </a:lnTo>
                  <a:lnTo>
                    <a:pt x="1" y="1"/>
                  </a:lnTo>
                  <a:lnTo>
                    <a:pt x="1" y="1"/>
                  </a:lnTo>
                  <a:lnTo>
                    <a:pt x="1" y="1"/>
                  </a:lnTo>
                  <a:lnTo>
                    <a:pt x="1" y="0"/>
                  </a:lnTo>
                  <a:lnTo>
                    <a:pt x="0" y="0"/>
                  </a:lnTo>
                  <a:lnTo>
                    <a:pt x="1" y="1"/>
                  </a:lnTo>
                  <a:lnTo>
                    <a:pt x="1" y="4"/>
                  </a:lnTo>
                  <a:lnTo>
                    <a:pt x="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33" name="Freeform 583"/>
            <p:cNvSpPr>
              <a:spLocks/>
            </p:cNvSpPr>
            <p:nvPr/>
          </p:nvSpPr>
          <p:spPr bwMode="auto">
            <a:xfrm>
              <a:off x="3050787" y="2446921"/>
              <a:ext cx="6813" cy="5808"/>
            </a:xfrm>
            <a:custGeom>
              <a:avLst/>
              <a:gdLst/>
              <a:ahLst/>
              <a:cxnLst>
                <a:cxn ang="0">
                  <a:pos x="1" y="2"/>
                </a:cxn>
                <a:cxn ang="0">
                  <a:pos x="2" y="2"/>
                </a:cxn>
                <a:cxn ang="0">
                  <a:pos x="1" y="1"/>
                </a:cxn>
                <a:cxn ang="0">
                  <a:pos x="0" y="0"/>
                </a:cxn>
                <a:cxn ang="0">
                  <a:pos x="0" y="2"/>
                </a:cxn>
                <a:cxn ang="0">
                  <a:pos x="0" y="2"/>
                </a:cxn>
                <a:cxn ang="0">
                  <a:pos x="1" y="2"/>
                </a:cxn>
              </a:cxnLst>
              <a:rect l="0" t="0" r="r" b="b"/>
              <a:pathLst>
                <a:path w="2" h="2">
                  <a:moveTo>
                    <a:pt x="1" y="2"/>
                  </a:moveTo>
                  <a:lnTo>
                    <a:pt x="2" y="2"/>
                  </a:lnTo>
                  <a:lnTo>
                    <a:pt x="1" y="1"/>
                  </a:lnTo>
                  <a:lnTo>
                    <a:pt x="0" y="0"/>
                  </a:lnTo>
                  <a:lnTo>
                    <a:pt x="0" y="2"/>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34" name="Freeform 584"/>
            <p:cNvSpPr>
              <a:spLocks/>
            </p:cNvSpPr>
            <p:nvPr/>
          </p:nvSpPr>
          <p:spPr bwMode="auto">
            <a:xfrm>
              <a:off x="3023534" y="2478865"/>
              <a:ext cx="23846" cy="29040"/>
            </a:xfrm>
            <a:custGeom>
              <a:avLst/>
              <a:gdLst/>
              <a:ahLst/>
              <a:cxnLst>
                <a:cxn ang="0">
                  <a:pos x="4" y="8"/>
                </a:cxn>
                <a:cxn ang="0">
                  <a:pos x="4" y="8"/>
                </a:cxn>
                <a:cxn ang="0">
                  <a:pos x="5" y="8"/>
                </a:cxn>
                <a:cxn ang="0">
                  <a:pos x="6" y="9"/>
                </a:cxn>
                <a:cxn ang="0">
                  <a:pos x="7" y="7"/>
                </a:cxn>
                <a:cxn ang="0">
                  <a:pos x="7" y="2"/>
                </a:cxn>
                <a:cxn ang="0">
                  <a:pos x="7" y="0"/>
                </a:cxn>
                <a:cxn ang="0">
                  <a:pos x="7" y="0"/>
                </a:cxn>
                <a:cxn ang="0">
                  <a:pos x="7" y="1"/>
                </a:cxn>
                <a:cxn ang="0">
                  <a:pos x="6" y="1"/>
                </a:cxn>
                <a:cxn ang="0">
                  <a:pos x="6" y="1"/>
                </a:cxn>
                <a:cxn ang="0">
                  <a:pos x="6" y="2"/>
                </a:cxn>
                <a:cxn ang="0">
                  <a:pos x="4" y="5"/>
                </a:cxn>
                <a:cxn ang="0">
                  <a:pos x="3" y="5"/>
                </a:cxn>
                <a:cxn ang="0">
                  <a:pos x="3" y="5"/>
                </a:cxn>
                <a:cxn ang="0">
                  <a:pos x="3" y="5"/>
                </a:cxn>
                <a:cxn ang="0">
                  <a:pos x="4" y="3"/>
                </a:cxn>
                <a:cxn ang="0">
                  <a:pos x="5" y="3"/>
                </a:cxn>
                <a:cxn ang="0">
                  <a:pos x="4" y="2"/>
                </a:cxn>
                <a:cxn ang="0">
                  <a:pos x="4" y="0"/>
                </a:cxn>
                <a:cxn ang="0">
                  <a:pos x="3" y="1"/>
                </a:cxn>
                <a:cxn ang="0">
                  <a:pos x="3" y="1"/>
                </a:cxn>
                <a:cxn ang="0">
                  <a:pos x="3" y="2"/>
                </a:cxn>
                <a:cxn ang="0">
                  <a:pos x="3" y="0"/>
                </a:cxn>
                <a:cxn ang="0">
                  <a:pos x="3" y="0"/>
                </a:cxn>
                <a:cxn ang="0">
                  <a:pos x="0" y="0"/>
                </a:cxn>
                <a:cxn ang="0">
                  <a:pos x="0" y="2"/>
                </a:cxn>
                <a:cxn ang="0">
                  <a:pos x="0" y="2"/>
                </a:cxn>
                <a:cxn ang="0">
                  <a:pos x="1" y="5"/>
                </a:cxn>
                <a:cxn ang="0">
                  <a:pos x="3" y="6"/>
                </a:cxn>
                <a:cxn ang="0">
                  <a:pos x="3" y="6"/>
                </a:cxn>
                <a:cxn ang="0">
                  <a:pos x="3" y="7"/>
                </a:cxn>
                <a:cxn ang="0">
                  <a:pos x="3" y="8"/>
                </a:cxn>
                <a:cxn ang="0">
                  <a:pos x="3" y="7"/>
                </a:cxn>
                <a:cxn ang="0">
                  <a:pos x="3" y="9"/>
                </a:cxn>
                <a:cxn ang="0">
                  <a:pos x="3" y="9"/>
                </a:cxn>
                <a:cxn ang="0">
                  <a:pos x="4" y="10"/>
                </a:cxn>
                <a:cxn ang="0">
                  <a:pos x="4" y="8"/>
                </a:cxn>
              </a:cxnLst>
              <a:rect l="0" t="0" r="r" b="b"/>
              <a:pathLst>
                <a:path w="7" h="10">
                  <a:moveTo>
                    <a:pt x="4" y="8"/>
                  </a:moveTo>
                  <a:lnTo>
                    <a:pt x="4" y="8"/>
                  </a:lnTo>
                  <a:lnTo>
                    <a:pt x="5" y="8"/>
                  </a:lnTo>
                  <a:lnTo>
                    <a:pt x="6" y="9"/>
                  </a:lnTo>
                  <a:lnTo>
                    <a:pt x="7" y="7"/>
                  </a:lnTo>
                  <a:lnTo>
                    <a:pt x="7" y="2"/>
                  </a:lnTo>
                  <a:lnTo>
                    <a:pt x="7" y="0"/>
                  </a:lnTo>
                  <a:lnTo>
                    <a:pt x="7" y="0"/>
                  </a:lnTo>
                  <a:lnTo>
                    <a:pt x="7" y="1"/>
                  </a:lnTo>
                  <a:lnTo>
                    <a:pt x="6" y="1"/>
                  </a:lnTo>
                  <a:lnTo>
                    <a:pt x="6" y="1"/>
                  </a:lnTo>
                  <a:lnTo>
                    <a:pt x="6" y="2"/>
                  </a:lnTo>
                  <a:lnTo>
                    <a:pt x="4" y="5"/>
                  </a:lnTo>
                  <a:lnTo>
                    <a:pt x="3" y="5"/>
                  </a:lnTo>
                  <a:lnTo>
                    <a:pt x="3" y="5"/>
                  </a:lnTo>
                  <a:lnTo>
                    <a:pt x="3" y="5"/>
                  </a:lnTo>
                  <a:lnTo>
                    <a:pt x="4" y="3"/>
                  </a:lnTo>
                  <a:lnTo>
                    <a:pt x="5" y="3"/>
                  </a:lnTo>
                  <a:lnTo>
                    <a:pt x="4" y="2"/>
                  </a:lnTo>
                  <a:lnTo>
                    <a:pt x="4" y="0"/>
                  </a:lnTo>
                  <a:lnTo>
                    <a:pt x="3" y="1"/>
                  </a:lnTo>
                  <a:lnTo>
                    <a:pt x="3" y="1"/>
                  </a:lnTo>
                  <a:lnTo>
                    <a:pt x="3" y="2"/>
                  </a:lnTo>
                  <a:lnTo>
                    <a:pt x="3" y="0"/>
                  </a:lnTo>
                  <a:lnTo>
                    <a:pt x="3" y="0"/>
                  </a:lnTo>
                  <a:lnTo>
                    <a:pt x="0" y="0"/>
                  </a:lnTo>
                  <a:lnTo>
                    <a:pt x="0" y="2"/>
                  </a:lnTo>
                  <a:lnTo>
                    <a:pt x="0" y="2"/>
                  </a:lnTo>
                  <a:lnTo>
                    <a:pt x="1" y="5"/>
                  </a:lnTo>
                  <a:lnTo>
                    <a:pt x="3" y="6"/>
                  </a:lnTo>
                  <a:lnTo>
                    <a:pt x="3" y="6"/>
                  </a:lnTo>
                  <a:lnTo>
                    <a:pt x="3" y="7"/>
                  </a:lnTo>
                  <a:lnTo>
                    <a:pt x="3" y="8"/>
                  </a:lnTo>
                  <a:lnTo>
                    <a:pt x="3" y="7"/>
                  </a:lnTo>
                  <a:lnTo>
                    <a:pt x="3" y="9"/>
                  </a:lnTo>
                  <a:lnTo>
                    <a:pt x="3" y="9"/>
                  </a:lnTo>
                  <a:lnTo>
                    <a:pt x="4" y="10"/>
                  </a:lnTo>
                  <a:lnTo>
                    <a:pt x="4"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35" name="Freeform 585"/>
            <p:cNvSpPr>
              <a:spLocks/>
            </p:cNvSpPr>
            <p:nvPr/>
          </p:nvSpPr>
          <p:spPr bwMode="auto">
            <a:xfrm>
              <a:off x="3112106" y="2565984"/>
              <a:ext cx="95385" cy="60983"/>
            </a:xfrm>
            <a:custGeom>
              <a:avLst/>
              <a:gdLst/>
              <a:ahLst/>
              <a:cxnLst>
                <a:cxn ang="0">
                  <a:pos x="20" y="19"/>
                </a:cxn>
                <a:cxn ang="0">
                  <a:pos x="22" y="19"/>
                </a:cxn>
                <a:cxn ang="0">
                  <a:pos x="23" y="20"/>
                </a:cxn>
                <a:cxn ang="0">
                  <a:pos x="28" y="20"/>
                </a:cxn>
                <a:cxn ang="0">
                  <a:pos x="28" y="20"/>
                </a:cxn>
                <a:cxn ang="0">
                  <a:pos x="27" y="19"/>
                </a:cxn>
                <a:cxn ang="0">
                  <a:pos x="24" y="13"/>
                </a:cxn>
                <a:cxn ang="0">
                  <a:pos x="23" y="12"/>
                </a:cxn>
                <a:cxn ang="0">
                  <a:pos x="21" y="12"/>
                </a:cxn>
                <a:cxn ang="0">
                  <a:pos x="19" y="10"/>
                </a:cxn>
                <a:cxn ang="0">
                  <a:pos x="19" y="9"/>
                </a:cxn>
                <a:cxn ang="0">
                  <a:pos x="16" y="5"/>
                </a:cxn>
                <a:cxn ang="0">
                  <a:pos x="15" y="5"/>
                </a:cxn>
                <a:cxn ang="0">
                  <a:pos x="5" y="1"/>
                </a:cxn>
                <a:cxn ang="0">
                  <a:pos x="1" y="0"/>
                </a:cxn>
                <a:cxn ang="0">
                  <a:pos x="0" y="1"/>
                </a:cxn>
                <a:cxn ang="0">
                  <a:pos x="1" y="2"/>
                </a:cxn>
                <a:cxn ang="0">
                  <a:pos x="3" y="2"/>
                </a:cxn>
                <a:cxn ang="0">
                  <a:pos x="5" y="2"/>
                </a:cxn>
                <a:cxn ang="0">
                  <a:pos x="5" y="4"/>
                </a:cxn>
                <a:cxn ang="0">
                  <a:pos x="5" y="4"/>
                </a:cxn>
                <a:cxn ang="0">
                  <a:pos x="3" y="3"/>
                </a:cxn>
                <a:cxn ang="0">
                  <a:pos x="3" y="4"/>
                </a:cxn>
                <a:cxn ang="0">
                  <a:pos x="3" y="5"/>
                </a:cxn>
                <a:cxn ang="0">
                  <a:pos x="3" y="6"/>
                </a:cxn>
                <a:cxn ang="0">
                  <a:pos x="4" y="5"/>
                </a:cxn>
                <a:cxn ang="0">
                  <a:pos x="5" y="5"/>
                </a:cxn>
                <a:cxn ang="0">
                  <a:pos x="6" y="5"/>
                </a:cxn>
                <a:cxn ang="0">
                  <a:pos x="7" y="6"/>
                </a:cxn>
                <a:cxn ang="0">
                  <a:pos x="6" y="8"/>
                </a:cxn>
                <a:cxn ang="0">
                  <a:pos x="8" y="8"/>
                </a:cxn>
                <a:cxn ang="0">
                  <a:pos x="9" y="8"/>
                </a:cxn>
                <a:cxn ang="0">
                  <a:pos x="10" y="9"/>
                </a:cxn>
                <a:cxn ang="0">
                  <a:pos x="11" y="9"/>
                </a:cxn>
                <a:cxn ang="0">
                  <a:pos x="12" y="9"/>
                </a:cxn>
                <a:cxn ang="0">
                  <a:pos x="12" y="11"/>
                </a:cxn>
                <a:cxn ang="0">
                  <a:pos x="10" y="11"/>
                </a:cxn>
                <a:cxn ang="0">
                  <a:pos x="11" y="12"/>
                </a:cxn>
                <a:cxn ang="0">
                  <a:pos x="13" y="12"/>
                </a:cxn>
                <a:cxn ang="0">
                  <a:pos x="14" y="13"/>
                </a:cxn>
                <a:cxn ang="0">
                  <a:pos x="16" y="15"/>
                </a:cxn>
                <a:cxn ang="0">
                  <a:pos x="14" y="15"/>
                </a:cxn>
                <a:cxn ang="0">
                  <a:pos x="17" y="16"/>
                </a:cxn>
                <a:cxn ang="0">
                  <a:pos x="18" y="16"/>
                </a:cxn>
                <a:cxn ang="0">
                  <a:pos x="19" y="16"/>
                </a:cxn>
                <a:cxn ang="0">
                  <a:pos x="18" y="16"/>
                </a:cxn>
                <a:cxn ang="0">
                  <a:pos x="18" y="17"/>
                </a:cxn>
                <a:cxn ang="0">
                  <a:pos x="20" y="18"/>
                </a:cxn>
                <a:cxn ang="0">
                  <a:pos x="21" y="17"/>
                </a:cxn>
                <a:cxn ang="0">
                  <a:pos x="20" y="18"/>
                </a:cxn>
              </a:cxnLst>
              <a:rect l="0" t="0" r="r" b="b"/>
              <a:pathLst>
                <a:path w="28" h="21">
                  <a:moveTo>
                    <a:pt x="20" y="18"/>
                  </a:moveTo>
                  <a:lnTo>
                    <a:pt x="20" y="19"/>
                  </a:lnTo>
                  <a:lnTo>
                    <a:pt x="21" y="20"/>
                  </a:lnTo>
                  <a:lnTo>
                    <a:pt x="22" y="19"/>
                  </a:lnTo>
                  <a:lnTo>
                    <a:pt x="23" y="20"/>
                  </a:lnTo>
                  <a:lnTo>
                    <a:pt x="23" y="20"/>
                  </a:lnTo>
                  <a:lnTo>
                    <a:pt x="27" y="21"/>
                  </a:lnTo>
                  <a:lnTo>
                    <a:pt x="28" y="20"/>
                  </a:lnTo>
                  <a:lnTo>
                    <a:pt x="28" y="20"/>
                  </a:lnTo>
                  <a:lnTo>
                    <a:pt x="28" y="20"/>
                  </a:lnTo>
                  <a:lnTo>
                    <a:pt x="28" y="19"/>
                  </a:lnTo>
                  <a:lnTo>
                    <a:pt x="27" y="19"/>
                  </a:lnTo>
                  <a:lnTo>
                    <a:pt x="25" y="15"/>
                  </a:lnTo>
                  <a:lnTo>
                    <a:pt x="24" y="13"/>
                  </a:lnTo>
                  <a:lnTo>
                    <a:pt x="23" y="13"/>
                  </a:lnTo>
                  <a:lnTo>
                    <a:pt x="23" y="12"/>
                  </a:lnTo>
                  <a:lnTo>
                    <a:pt x="22" y="12"/>
                  </a:lnTo>
                  <a:lnTo>
                    <a:pt x="21" y="12"/>
                  </a:lnTo>
                  <a:lnTo>
                    <a:pt x="19" y="11"/>
                  </a:lnTo>
                  <a:lnTo>
                    <a:pt x="19" y="10"/>
                  </a:lnTo>
                  <a:lnTo>
                    <a:pt x="19" y="10"/>
                  </a:lnTo>
                  <a:lnTo>
                    <a:pt x="19" y="9"/>
                  </a:lnTo>
                  <a:lnTo>
                    <a:pt x="16" y="6"/>
                  </a:lnTo>
                  <a:lnTo>
                    <a:pt x="16" y="5"/>
                  </a:lnTo>
                  <a:lnTo>
                    <a:pt x="16" y="5"/>
                  </a:lnTo>
                  <a:lnTo>
                    <a:pt x="15" y="5"/>
                  </a:lnTo>
                  <a:lnTo>
                    <a:pt x="6" y="2"/>
                  </a:lnTo>
                  <a:lnTo>
                    <a:pt x="5" y="1"/>
                  </a:lnTo>
                  <a:lnTo>
                    <a:pt x="2" y="0"/>
                  </a:lnTo>
                  <a:lnTo>
                    <a:pt x="1" y="0"/>
                  </a:lnTo>
                  <a:lnTo>
                    <a:pt x="0" y="1"/>
                  </a:lnTo>
                  <a:lnTo>
                    <a:pt x="0" y="1"/>
                  </a:lnTo>
                  <a:lnTo>
                    <a:pt x="0" y="2"/>
                  </a:lnTo>
                  <a:lnTo>
                    <a:pt x="1" y="2"/>
                  </a:lnTo>
                  <a:lnTo>
                    <a:pt x="2" y="2"/>
                  </a:lnTo>
                  <a:lnTo>
                    <a:pt x="3" y="2"/>
                  </a:lnTo>
                  <a:lnTo>
                    <a:pt x="3" y="2"/>
                  </a:lnTo>
                  <a:lnTo>
                    <a:pt x="5" y="2"/>
                  </a:lnTo>
                  <a:lnTo>
                    <a:pt x="5" y="4"/>
                  </a:lnTo>
                  <a:lnTo>
                    <a:pt x="5" y="4"/>
                  </a:lnTo>
                  <a:lnTo>
                    <a:pt x="5" y="4"/>
                  </a:lnTo>
                  <a:lnTo>
                    <a:pt x="5" y="4"/>
                  </a:lnTo>
                  <a:lnTo>
                    <a:pt x="4" y="3"/>
                  </a:lnTo>
                  <a:lnTo>
                    <a:pt x="3" y="3"/>
                  </a:lnTo>
                  <a:lnTo>
                    <a:pt x="3" y="3"/>
                  </a:lnTo>
                  <a:lnTo>
                    <a:pt x="3" y="4"/>
                  </a:lnTo>
                  <a:lnTo>
                    <a:pt x="3" y="5"/>
                  </a:lnTo>
                  <a:lnTo>
                    <a:pt x="3" y="5"/>
                  </a:lnTo>
                  <a:lnTo>
                    <a:pt x="3" y="6"/>
                  </a:lnTo>
                  <a:lnTo>
                    <a:pt x="3" y="6"/>
                  </a:lnTo>
                  <a:lnTo>
                    <a:pt x="4" y="6"/>
                  </a:lnTo>
                  <a:lnTo>
                    <a:pt x="4" y="5"/>
                  </a:lnTo>
                  <a:lnTo>
                    <a:pt x="5" y="6"/>
                  </a:lnTo>
                  <a:lnTo>
                    <a:pt x="5" y="5"/>
                  </a:lnTo>
                  <a:lnTo>
                    <a:pt x="6" y="7"/>
                  </a:lnTo>
                  <a:lnTo>
                    <a:pt x="6" y="5"/>
                  </a:lnTo>
                  <a:lnTo>
                    <a:pt x="7" y="6"/>
                  </a:lnTo>
                  <a:lnTo>
                    <a:pt x="7" y="6"/>
                  </a:lnTo>
                  <a:lnTo>
                    <a:pt x="7" y="7"/>
                  </a:lnTo>
                  <a:lnTo>
                    <a:pt x="6" y="8"/>
                  </a:lnTo>
                  <a:lnTo>
                    <a:pt x="7" y="9"/>
                  </a:lnTo>
                  <a:lnTo>
                    <a:pt x="8" y="8"/>
                  </a:lnTo>
                  <a:lnTo>
                    <a:pt x="9" y="8"/>
                  </a:lnTo>
                  <a:lnTo>
                    <a:pt x="9" y="8"/>
                  </a:lnTo>
                  <a:lnTo>
                    <a:pt x="10" y="9"/>
                  </a:lnTo>
                  <a:lnTo>
                    <a:pt x="10" y="9"/>
                  </a:lnTo>
                  <a:lnTo>
                    <a:pt x="11" y="9"/>
                  </a:lnTo>
                  <a:lnTo>
                    <a:pt x="11" y="9"/>
                  </a:lnTo>
                  <a:lnTo>
                    <a:pt x="11" y="10"/>
                  </a:lnTo>
                  <a:lnTo>
                    <a:pt x="12" y="9"/>
                  </a:lnTo>
                  <a:lnTo>
                    <a:pt x="13" y="10"/>
                  </a:lnTo>
                  <a:lnTo>
                    <a:pt x="12" y="11"/>
                  </a:lnTo>
                  <a:lnTo>
                    <a:pt x="11" y="11"/>
                  </a:lnTo>
                  <a:lnTo>
                    <a:pt x="10" y="11"/>
                  </a:lnTo>
                  <a:lnTo>
                    <a:pt x="10" y="12"/>
                  </a:lnTo>
                  <a:lnTo>
                    <a:pt x="11" y="12"/>
                  </a:lnTo>
                  <a:lnTo>
                    <a:pt x="12" y="12"/>
                  </a:lnTo>
                  <a:lnTo>
                    <a:pt x="13" y="12"/>
                  </a:lnTo>
                  <a:lnTo>
                    <a:pt x="13" y="13"/>
                  </a:lnTo>
                  <a:lnTo>
                    <a:pt x="14" y="13"/>
                  </a:lnTo>
                  <a:lnTo>
                    <a:pt x="16" y="14"/>
                  </a:lnTo>
                  <a:lnTo>
                    <a:pt x="16" y="15"/>
                  </a:lnTo>
                  <a:lnTo>
                    <a:pt x="15" y="15"/>
                  </a:lnTo>
                  <a:lnTo>
                    <a:pt x="14" y="15"/>
                  </a:lnTo>
                  <a:lnTo>
                    <a:pt x="16" y="16"/>
                  </a:lnTo>
                  <a:lnTo>
                    <a:pt x="17" y="16"/>
                  </a:lnTo>
                  <a:lnTo>
                    <a:pt x="17" y="16"/>
                  </a:lnTo>
                  <a:lnTo>
                    <a:pt x="18" y="16"/>
                  </a:lnTo>
                  <a:lnTo>
                    <a:pt x="19" y="16"/>
                  </a:lnTo>
                  <a:lnTo>
                    <a:pt x="19" y="16"/>
                  </a:lnTo>
                  <a:lnTo>
                    <a:pt x="19" y="16"/>
                  </a:lnTo>
                  <a:lnTo>
                    <a:pt x="18" y="16"/>
                  </a:lnTo>
                  <a:lnTo>
                    <a:pt x="18" y="17"/>
                  </a:lnTo>
                  <a:lnTo>
                    <a:pt x="18" y="17"/>
                  </a:lnTo>
                  <a:lnTo>
                    <a:pt x="20" y="18"/>
                  </a:lnTo>
                  <a:lnTo>
                    <a:pt x="20" y="18"/>
                  </a:lnTo>
                  <a:lnTo>
                    <a:pt x="21" y="17"/>
                  </a:lnTo>
                  <a:lnTo>
                    <a:pt x="21" y="17"/>
                  </a:lnTo>
                  <a:lnTo>
                    <a:pt x="21" y="18"/>
                  </a:lnTo>
                  <a:lnTo>
                    <a:pt x="20" y="1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36" name="Freeform 586"/>
            <p:cNvSpPr>
              <a:spLocks/>
            </p:cNvSpPr>
            <p:nvPr/>
          </p:nvSpPr>
          <p:spPr bwMode="auto">
            <a:xfrm>
              <a:off x="3302877" y="3024808"/>
              <a:ext cx="3407" cy="5808"/>
            </a:xfrm>
            <a:custGeom>
              <a:avLst/>
              <a:gdLst/>
              <a:ahLst/>
              <a:cxnLst>
                <a:cxn ang="0">
                  <a:pos x="0" y="0"/>
                </a:cxn>
                <a:cxn ang="0">
                  <a:pos x="0" y="0"/>
                </a:cxn>
                <a:cxn ang="0">
                  <a:pos x="0" y="1"/>
                </a:cxn>
                <a:cxn ang="0">
                  <a:pos x="0" y="1"/>
                </a:cxn>
                <a:cxn ang="0">
                  <a:pos x="1" y="2"/>
                </a:cxn>
                <a:cxn ang="0">
                  <a:pos x="1" y="0"/>
                </a:cxn>
                <a:cxn ang="0">
                  <a:pos x="0" y="0"/>
                </a:cxn>
              </a:cxnLst>
              <a:rect l="0" t="0" r="r" b="b"/>
              <a:pathLst>
                <a:path w="1" h="2">
                  <a:moveTo>
                    <a:pt x="0" y="0"/>
                  </a:moveTo>
                  <a:lnTo>
                    <a:pt x="0" y="0"/>
                  </a:lnTo>
                  <a:lnTo>
                    <a:pt x="0" y="1"/>
                  </a:lnTo>
                  <a:lnTo>
                    <a:pt x="0" y="1"/>
                  </a:lnTo>
                  <a:lnTo>
                    <a:pt x="1" y="2"/>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37" name="Freeform 587"/>
            <p:cNvSpPr>
              <a:spLocks/>
            </p:cNvSpPr>
            <p:nvPr/>
          </p:nvSpPr>
          <p:spPr bwMode="auto">
            <a:xfrm>
              <a:off x="3037160" y="2414978"/>
              <a:ext cx="6813" cy="8712"/>
            </a:xfrm>
            <a:custGeom>
              <a:avLst/>
              <a:gdLst/>
              <a:ahLst/>
              <a:cxnLst>
                <a:cxn ang="0">
                  <a:pos x="2" y="1"/>
                </a:cxn>
                <a:cxn ang="0">
                  <a:pos x="1" y="1"/>
                </a:cxn>
                <a:cxn ang="0">
                  <a:pos x="1" y="1"/>
                </a:cxn>
                <a:cxn ang="0">
                  <a:pos x="0" y="0"/>
                </a:cxn>
                <a:cxn ang="0">
                  <a:pos x="0" y="1"/>
                </a:cxn>
                <a:cxn ang="0">
                  <a:pos x="0" y="2"/>
                </a:cxn>
                <a:cxn ang="0">
                  <a:pos x="2" y="3"/>
                </a:cxn>
                <a:cxn ang="0">
                  <a:pos x="2" y="3"/>
                </a:cxn>
                <a:cxn ang="0">
                  <a:pos x="2" y="3"/>
                </a:cxn>
                <a:cxn ang="0">
                  <a:pos x="2" y="2"/>
                </a:cxn>
                <a:cxn ang="0">
                  <a:pos x="2" y="1"/>
                </a:cxn>
              </a:cxnLst>
              <a:rect l="0" t="0" r="r" b="b"/>
              <a:pathLst>
                <a:path w="2" h="3">
                  <a:moveTo>
                    <a:pt x="2" y="1"/>
                  </a:moveTo>
                  <a:lnTo>
                    <a:pt x="1" y="1"/>
                  </a:lnTo>
                  <a:lnTo>
                    <a:pt x="1" y="1"/>
                  </a:lnTo>
                  <a:lnTo>
                    <a:pt x="0" y="0"/>
                  </a:lnTo>
                  <a:lnTo>
                    <a:pt x="0" y="1"/>
                  </a:lnTo>
                  <a:lnTo>
                    <a:pt x="0" y="2"/>
                  </a:lnTo>
                  <a:lnTo>
                    <a:pt x="2" y="3"/>
                  </a:lnTo>
                  <a:lnTo>
                    <a:pt x="2" y="3"/>
                  </a:lnTo>
                  <a:lnTo>
                    <a:pt x="2" y="3"/>
                  </a:lnTo>
                  <a:lnTo>
                    <a:pt x="2" y="2"/>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38" name="Freeform 588"/>
            <p:cNvSpPr>
              <a:spLocks/>
            </p:cNvSpPr>
            <p:nvPr/>
          </p:nvSpPr>
          <p:spPr bwMode="auto">
            <a:xfrm>
              <a:off x="8314020" y="2676334"/>
              <a:ext cx="13626" cy="17424"/>
            </a:xfrm>
            <a:custGeom>
              <a:avLst/>
              <a:gdLst/>
              <a:ahLst/>
              <a:cxnLst>
                <a:cxn ang="0">
                  <a:pos x="4" y="1"/>
                </a:cxn>
                <a:cxn ang="0">
                  <a:pos x="4" y="0"/>
                </a:cxn>
                <a:cxn ang="0">
                  <a:pos x="4" y="0"/>
                </a:cxn>
                <a:cxn ang="0">
                  <a:pos x="0" y="4"/>
                </a:cxn>
                <a:cxn ang="0">
                  <a:pos x="0" y="6"/>
                </a:cxn>
                <a:cxn ang="0">
                  <a:pos x="0" y="5"/>
                </a:cxn>
                <a:cxn ang="0">
                  <a:pos x="4" y="1"/>
                </a:cxn>
                <a:cxn ang="0">
                  <a:pos x="4" y="1"/>
                </a:cxn>
              </a:cxnLst>
              <a:rect l="0" t="0" r="r" b="b"/>
              <a:pathLst>
                <a:path w="4" h="6">
                  <a:moveTo>
                    <a:pt x="4" y="1"/>
                  </a:moveTo>
                  <a:lnTo>
                    <a:pt x="4" y="0"/>
                  </a:lnTo>
                  <a:lnTo>
                    <a:pt x="4" y="0"/>
                  </a:lnTo>
                  <a:lnTo>
                    <a:pt x="0" y="4"/>
                  </a:lnTo>
                  <a:lnTo>
                    <a:pt x="0" y="6"/>
                  </a:lnTo>
                  <a:lnTo>
                    <a:pt x="0" y="5"/>
                  </a:lnTo>
                  <a:lnTo>
                    <a:pt x="4" y="1"/>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39" name="Freeform 589"/>
            <p:cNvSpPr>
              <a:spLocks/>
            </p:cNvSpPr>
            <p:nvPr/>
          </p:nvSpPr>
          <p:spPr bwMode="auto">
            <a:xfrm>
              <a:off x="3357383" y="3039328"/>
              <a:ext cx="6813" cy="5808"/>
            </a:xfrm>
            <a:custGeom>
              <a:avLst/>
              <a:gdLst/>
              <a:ahLst/>
              <a:cxnLst>
                <a:cxn ang="0">
                  <a:pos x="1" y="0"/>
                </a:cxn>
                <a:cxn ang="0">
                  <a:pos x="1" y="1"/>
                </a:cxn>
                <a:cxn ang="0">
                  <a:pos x="0" y="2"/>
                </a:cxn>
                <a:cxn ang="0">
                  <a:pos x="1" y="2"/>
                </a:cxn>
                <a:cxn ang="0">
                  <a:pos x="1" y="2"/>
                </a:cxn>
                <a:cxn ang="0">
                  <a:pos x="1" y="2"/>
                </a:cxn>
                <a:cxn ang="0">
                  <a:pos x="1" y="2"/>
                </a:cxn>
                <a:cxn ang="0">
                  <a:pos x="1" y="2"/>
                </a:cxn>
                <a:cxn ang="0">
                  <a:pos x="2" y="2"/>
                </a:cxn>
                <a:cxn ang="0">
                  <a:pos x="1" y="0"/>
                </a:cxn>
                <a:cxn ang="0">
                  <a:pos x="1" y="0"/>
                </a:cxn>
              </a:cxnLst>
              <a:rect l="0" t="0" r="r" b="b"/>
              <a:pathLst>
                <a:path w="2" h="2">
                  <a:moveTo>
                    <a:pt x="1" y="0"/>
                  </a:moveTo>
                  <a:lnTo>
                    <a:pt x="1" y="1"/>
                  </a:lnTo>
                  <a:lnTo>
                    <a:pt x="0" y="2"/>
                  </a:lnTo>
                  <a:lnTo>
                    <a:pt x="1" y="2"/>
                  </a:lnTo>
                  <a:lnTo>
                    <a:pt x="1" y="2"/>
                  </a:lnTo>
                  <a:lnTo>
                    <a:pt x="1" y="2"/>
                  </a:lnTo>
                  <a:lnTo>
                    <a:pt x="1" y="2"/>
                  </a:lnTo>
                  <a:lnTo>
                    <a:pt x="1" y="2"/>
                  </a:lnTo>
                  <a:lnTo>
                    <a:pt x="2" y="2"/>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40" name="Freeform 590"/>
            <p:cNvSpPr>
              <a:spLocks/>
            </p:cNvSpPr>
            <p:nvPr/>
          </p:nvSpPr>
          <p:spPr bwMode="auto">
            <a:xfrm>
              <a:off x="8153908" y="2699565"/>
              <a:ext cx="3407" cy="5808"/>
            </a:xfrm>
            <a:custGeom>
              <a:avLst/>
              <a:gdLst/>
              <a:ahLst/>
              <a:cxnLst>
                <a:cxn ang="0">
                  <a:pos x="1" y="0"/>
                </a:cxn>
                <a:cxn ang="0">
                  <a:pos x="0" y="0"/>
                </a:cxn>
                <a:cxn ang="0">
                  <a:pos x="0" y="1"/>
                </a:cxn>
                <a:cxn ang="0">
                  <a:pos x="0" y="1"/>
                </a:cxn>
                <a:cxn ang="0">
                  <a:pos x="0" y="2"/>
                </a:cxn>
                <a:cxn ang="0">
                  <a:pos x="1" y="0"/>
                </a:cxn>
              </a:cxnLst>
              <a:rect l="0" t="0" r="r" b="b"/>
              <a:pathLst>
                <a:path w="1" h="2">
                  <a:moveTo>
                    <a:pt x="1" y="0"/>
                  </a:moveTo>
                  <a:lnTo>
                    <a:pt x="0" y="0"/>
                  </a:lnTo>
                  <a:lnTo>
                    <a:pt x="0" y="1"/>
                  </a:lnTo>
                  <a:lnTo>
                    <a:pt x="0" y="1"/>
                  </a:lnTo>
                  <a:lnTo>
                    <a:pt x="0"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41" name="Freeform 591"/>
            <p:cNvSpPr>
              <a:spLocks/>
            </p:cNvSpPr>
            <p:nvPr/>
          </p:nvSpPr>
          <p:spPr bwMode="auto">
            <a:xfrm>
              <a:off x="8164128" y="2475961"/>
              <a:ext cx="57913" cy="209085"/>
            </a:xfrm>
            <a:custGeom>
              <a:avLst/>
              <a:gdLst/>
              <a:ahLst/>
              <a:cxnLst>
                <a:cxn ang="0">
                  <a:pos x="1" y="23"/>
                </a:cxn>
                <a:cxn ang="0">
                  <a:pos x="1" y="24"/>
                </a:cxn>
                <a:cxn ang="0">
                  <a:pos x="2" y="25"/>
                </a:cxn>
                <a:cxn ang="0">
                  <a:pos x="3" y="28"/>
                </a:cxn>
                <a:cxn ang="0">
                  <a:pos x="2" y="34"/>
                </a:cxn>
                <a:cxn ang="0">
                  <a:pos x="3" y="36"/>
                </a:cxn>
                <a:cxn ang="0">
                  <a:pos x="3" y="38"/>
                </a:cxn>
                <a:cxn ang="0">
                  <a:pos x="3" y="39"/>
                </a:cxn>
                <a:cxn ang="0">
                  <a:pos x="3" y="39"/>
                </a:cxn>
                <a:cxn ang="0">
                  <a:pos x="1" y="49"/>
                </a:cxn>
                <a:cxn ang="0">
                  <a:pos x="3" y="55"/>
                </a:cxn>
                <a:cxn ang="0">
                  <a:pos x="2" y="56"/>
                </a:cxn>
                <a:cxn ang="0">
                  <a:pos x="1" y="71"/>
                </a:cxn>
                <a:cxn ang="0">
                  <a:pos x="3" y="72"/>
                </a:cxn>
                <a:cxn ang="0">
                  <a:pos x="4" y="67"/>
                </a:cxn>
                <a:cxn ang="0">
                  <a:pos x="5" y="65"/>
                </a:cxn>
                <a:cxn ang="0">
                  <a:pos x="7" y="65"/>
                </a:cxn>
                <a:cxn ang="0">
                  <a:pos x="9" y="67"/>
                </a:cxn>
                <a:cxn ang="0">
                  <a:pos x="10" y="71"/>
                </a:cxn>
                <a:cxn ang="0">
                  <a:pos x="11" y="69"/>
                </a:cxn>
                <a:cxn ang="0">
                  <a:pos x="11" y="68"/>
                </a:cxn>
                <a:cxn ang="0">
                  <a:pos x="10" y="65"/>
                </a:cxn>
                <a:cxn ang="0">
                  <a:pos x="10" y="65"/>
                </a:cxn>
                <a:cxn ang="0">
                  <a:pos x="9" y="65"/>
                </a:cxn>
                <a:cxn ang="0">
                  <a:pos x="8" y="65"/>
                </a:cxn>
                <a:cxn ang="0">
                  <a:pos x="8" y="64"/>
                </a:cxn>
                <a:cxn ang="0">
                  <a:pos x="8" y="62"/>
                </a:cxn>
                <a:cxn ang="0">
                  <a:pos x="5" y="58"/>
                </a:cxn>
                <a:cxn ang="0">
                  <a:pos x="8" y="45"/>
                </a:cxn>
                <a:cxn ang="0">
                  <a:pos x="9" y="44"/>
                </a:cxn>
                <a:cxn ang="0">
                  <a:pos x="10" y="44"/>
                </a:cxn>
                <a:cxn ang="0">
                  <a:pos x="11" y="44"/>
                </a:cxn>
                <a:cxn ang="0">
                  <a:pos x="15" y="46"/>
                </a:cxn>
                <a:cxn ang="0">
                  <a:pos x="17" y="49"/>
                </a:cxn>
                <a:cxn ang="0">
                  <a:pos x="17" y="48"/>
                </a:cxn>
                <a:cxn ang="0">
                  <a:pos x="15" y="47"/>
                </a:cxn>
                <a:cxn ang="0">
                  <a:pos x="9" y="25"/>
                </a:cxn>
                <a:cxn ang="0">
                  <a:pos x="8" y="25"/>
                </a:cxn>
                <a:cxn ang="0">
                  <a:pos x="8" y="18"/>
                </a:cxn>
                <a:cxn ang="0">
                  <a:pos x="8" y="18"/>
                </a:cxn>
                <a:cxn ang="0">
                  <a:pos x="9" y="14"/>
                </a:cxn>
                <a:cxn ang="0">
                  <a:pos x="6" y="0"/>
                </a:cxn>
                <a:cxn ang="0">
                  <a:pos x="5" y="0"/>
                </a:cxn>
                <a:cxn ang="0">
                  <a:pos x="5" y="0"/>
                </a:cxn>
                <a:cxn ang="0">
                  <a:pos x="4" y="0"/>
                </a:cxn>
                <a:cxn ang="0">
                  <a:pos x="4" y="0"/>
                </a:cxn>
                <a:cxn ang="0">
                  <a:pos x="4" y="0"/>
                </a:cxn>
                <a:cxn ang="0">
                  <a:pos x="6" y="6"/>
                </a:cxn>
                <a:cxn ang="0">
                  <a:pos x="5" y="6"/>
                </a:cxn>
                <a:cxn ang="0">
                  <a:pos x="5" y="6"/>
                </a:cxn>
                <a:cxn ang="0">
                  <a:pos x="4" y="7"/>
                </a:cxn>
                <a:cxn ang="0">
                  <a:pos x="5" y="7"/>
                </a:cxn>
                <a:cxn ang="0">
                  <a:pos x="4" y="8"/>
                </a:cxn>
                <a:cxn ang="0">
                  <a:pos x="4" y="8"/>
                </a:cxn>
                <a:cxn ang="0">
                  <a:pos x="3" y="7"/>
                </a:cxn>
                <a:cxn ang="0">
                  <a:pos x="2" y="7"/>
                </a:cxn>
                <a:cxn ang="0">
                  <a:pos x="1" y="7"/>
                </a:cxn>
                <a:cxn ang="0">
                  <a:pos x="1" y="9"/>
                </a:cxn>
                <a:cxn ang="0">
                  <a:pos x="1" y="12"/>
                </a:cxn>
                <a:cxn ang="0">
                  <a:pos x="0" y="18"/>
                </a:cxn>
                <a:cxn ang="0">
                  <a:pos x="1" y="23"/>
                </a:cxn>
              </a:cxnLst>
              <a:rect l="0" t="0" r="r" b="b"/>
              <a:pathLst>
                <a:path w="17" h="72">
                  <a:moveTo>
                    <a:pt x="1" y="23"/>
                  </a:moveTo>
                  <a:lnTo>
                    <a:pt x="1" y="24"/>
                  </a:lnTo>
                  <a:lnTo>
                    <a:pt x="2" y="25"/>
                  </a:lnTo>
                  <a:lnTo>
                    <a:pt x="3" y="28"/>
                  </a:lnTo>
                  <a:lnTo>
                    <a:pt x="2" y="34"/>
                  </a:lnTo>
                  <a:lnTo>
                    <a:pt x="3" y="36"/>
                  </a:lnTo>
                  <a:lnTo>
                    <a:pt x="3" y="38"/>
                  </a:lnTo>
                  <a:lnTo>
                    <a:pt x="3" y="39"/>
                  </a:lnTo>
                  <a:lnTo>
                    <a:pt x="3" y="39"/>
                  </a:lnTo>
                  <a:lnTo>
                    <a:pt x="1" y="49"/>
                  </a:lnTo>
                  <a:lnTo>
                    <a:pt x="3" y="55"/>
                  </a:lnTo>
                  <a:lnTo>
                    <a:pt x="2" y="56"/>
                  </a:lnTo>
                  <a:lnTo>
                    <a:pt x="1" y="71"/>
                  </a:lnTo>
                  <a:lnTo>
                    <a:pt x="3" y="72"/>
                  </a:lnTo>
                  <a:lnTo>
                    <a:pt x="4" y="67"/>
                  </a:lnTo>
                  <a:lnTo>
                    <a:pt x="5" y="65"/>
                  </a:lnTo>
                  <a:lnTo>
                    <a:pt x="7" y="65"/>
                  </a:lnTo>
                  <a:lnTo>
                    <a:pt x="9" y="67"/>
                  </a:lnTo>
                  <a:lnTo>
                    <a:pt x="10" y="71"/>
                  </a:lnTo>
                  <a:lnTo>
                    <a:pt x="11" y="69"/>
                  </a:lnTo>
                  <a:lnTo>
                    <a:pt x="11" y="68"/>
                  </a:lnTo>
                  <a:lnTo>
                    <a:pt x="10" y="65"/>
                  </a:lnTo>
                  <a:lnTo>
                    <a:pt x="10" y="65"/>
                  </a:lnTo>
                  <a:lnTo>
                    <a:pt x="9" y="65"/>
                  </a:lnTo>
                  <a:lnTo>
                    <a:pt x="8" y="65"/>
                  </a:lnTo>
                  <a:lnTo>
                    <a:pt x="8" y="64"/>
                  </a:lnTo>
                  <a:lnTo>
                    <a:pt x="8" y="62"/>
                  </a:lnTo>
                  <a:lnTo>
                    <a:pt x="5" y="58"/>
                  </a:lnTo>
                  <a:lnTo>
                    <a:pt x="8" y="45"/>
                  </a:lnTo>
                  <a:lnTo>
                    <a:pt x="9" y="44"/>
                  </a:lnTo>
                  <a:lnTo>
                    <a:pt x="10" y="44"/>
                  </a:lnTo>
                  <a:lnTo>
                    <a:pt x="11" y="44"/>
                  </a:lnTo>
                  <a:lnTo>
                    <a:pt x="15" y="46"/>
                  </a:lnTo>
                  <a:lnTo>
                    <a:pt x="17" y="49"/>
                  </a:lnTo>
                  <a:lnTo>
                    <a:pt x="17" y="48"/>
                  </a:lnTo>
                  <a:lnTo>
                    <a:pt x="15" y="47"/>
                  </a:lnTo>
                  <a:lnTo>
                    <a:pt x="9" y="25"/>
                  </a:lnTo>
                  <a:lnTo>
                    <a:pt x="8" y="25"/>
                  </a:lnTo>
                  <a:lnTo>
                    <a:pt x="8" y="18"/>
                  </a:lnTo>
                  <a:lnTo>
                    <a:pt x="8" y="18"/>
                  </a:lnTo>
                  <a:lnTo>
                    <a:pt x="9" y="14"/>
                  </a:lnTo>
                  <a:lnTo>
                    <a:pt x="6" y="0"/>
                  </a:lnTo>
                  <a:lnTo>
                    <a:pt x="5" y="0"/>
                  </a:lnTo>
                  <a:lnTo>
                    <a:pt x="5" y="0"/>
                  </a:lnTo>
                  <a:lnTo>
                    <a:pt x="4" y="0"/>
                  </a:lnTo>
                  <a:lnTo>
                    <a:pt x="4" y="0"/>
                  </a:lnTo>
                  <a:lnTo>
                    <a:pt x="4" y="0"/>
                  </a:lnTo>
                  <a:lnTo>
                    <a:pt x="6" y="6"/>
                  </a:lnTo>
                  <a:lnTo>
                    <a:pt x="5" y="6"/>
                  </a:lnTo>
                  <a:lnTo>
                    <a:pt x="5" y="6"/>
                  </a:lnTo>
                  <a:lnTo>
                    <a:pt x="4" y="7"/>
                  </a:lnTo>
                  <a:lnTo>
                    <a:pt x="5" y="7"/>
                  </a:lnTo>
                  <a:lnTo>
                    <a:pt x="4" y="8"/>
                  </a:lnTo>
                  <a:lnTo>
                    <a:pt x="4" y="8"/>
                  </a:lnTo>
                  <a:lnTo>
                    <a:pt x="3" y="7"/>
                  </a:lnTo>
                  <a:lnTo>
                    <a:pt x="2" y="7"/>
                  </a:lnTo>
                  <a:lnTo>
                    <a:pt x="1" y="7"/>
                  </a:lnTo>
                  <a:lnTo>
                    <a:pt x="1" y="9"/>
                  </a:lnTo>
                  <a:lnTo>
                    <a:pt x="1" y="12"/>
                  </a:lnTo>
                  <a:lnTo>
                    <a:pt x="0" y="18"/>
                  </a:lnTo>
                  <a:lnTo>
                    <a:pt x="1" y="2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42" name="Rectangle 592"/>
            <p:cNvSpPr>
              <a:spLocks noChangeArrowheads="1"/>
            </p:cNvSpPr>
            <p:nvPr/>
          </p:nvSpPr>
          <p:spPr bwMode="auto">
            <a:xfrm>
              <a:off x="3299470" y="2943498"/>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43" name="Freeform 593"/>
            <p:cNvSpPr>
              <a:spLocks/>
            </p:cNvSpPr>
            <p:nvPr/>
          </p:nvSpPr>
          <p:spPr bwMode="auto">
            <a:xfrm>
              <a:off x="3272217" y="2931882"/>
              <a:ext cx="10220" cy="2904"/>
            </a:xfrm>
            <a:custGeom>
              <a:avLst/>
              <a:gdLst/>
              <a:ahLst/>
              <a:cxnLst>
                <a:cxn ang="0">
                  <a:pos x="0" y="0"/>
                </a:cxn>
                <a:cxn ang="0">
                  <a:pos x="0" y="1"/>
                </a:cxn>
                <a:cxn ang="0">
                  <a:pos x="1" y="1"/>
                </a:cxn>
                <a:cxn ang="0">
                  <a:pos x="3" y="1"/>
                </a:cxn>
                <a:cxn ang="0">
                  <a:pos x="3" y="0"/>
                </a:cxn>
                <a:cxn ang="0">
                  <a:pos x="1" y="1"/>
                </a:cxn>
                <a:cxn ang="0">
                  <a:pos x="0" y="0"/>
                </a:cxn>
              </a:cxnLst>
              <a:rect l="0" t="0" r="r" b="b"/>
              <a:pathLst>
                <a:path w="3" h="1">
                  <a:moveTo>
                    <a:pt x="0" y="0"/>
                  </a:moveTo>
                  <a:lnTo>
                    <a:pt x="0" y="1"/>
                  </a:lnTo>
                  <a:lnTo>
                    <a:pt x="1" y="1"/>
                  </a:lnTo>
                  <a:lnTo>
                    <a:pt x="3" y="1"/>
                  </a:lnTo>
                  <a:lnTo>
                    <a:pt x="3" y="0"/>
                  </a:lnTo>
                  <a:lnTo>
                    <a:pt x="1"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44" name="Freeform 594"/>
            <p:cNvSpPr>
              <a:spLocks/>
            </p:cNvSpPr>
            <p:nvPr/>
          </p:nvSpPr>
          <p:spPr bwMode="auto">
            <a:xfrm>
              <a:off x="3299470" y="2943498"/>
              <a:ext cx="3407" cy="5808"/>
            </a:xfrm>
            <a:custGeom>
              <a:avLst/>
              <a:gdLst/>
              <a:ahLst/>
              <a:cxnLst>
                <a:cxn ang="0">
                  <a:pos x="0" y="1"/>
                </a:cxn>
                <a:cxn ang="0">
                  <a:pos x="1" y="2"/>
                </a:cxn>
                <a:cxn ang="0">
                  <a:pos x="1" y="2"/>
                </a:cxn>
                <a:cxn ang="0">
                  <a:pos x="1" y="1"/>
                </a:cxn>
                <a:cxn ang="0">
                  <a:pos x="1" y="1"/>
                </a:cxn>
                <a:cxn ang="0">
                  <a:pos x="0" y="1"/>
                </a:cxn>
                <a:cxn ang="0">
                  <a:pos x="0" y="0"/>
                </a:cxn>
                <a:cxn ang="0">
                  <a:pos x="0" y="1"/>
                </a:cxn>
                <a:cxn ang="0">
                  <a:pos x="0" y="1"/>
                </a:cxn>
              </a:cxnLst>
              <a:rect l="0" t="0" r="r" b="b"/>
              <a:pathLst>
                <a:path w="1" h="2">
                  <a:moveTo>
                    <a:pt x="0" y="1"/>
                  </a:moveTo>
                  <a:lnTo>
                    <a:pt x="1" y="2"/>
                  </a:lnTo>
                  <a:lnTo>
                    <a:pt x="1" y="2"/>
                  </a:lnTo>
                  <a:lnTo>
                    <a:pt x="1" y="1"/>
                  </a:lnTo>
                  <a:lnTo>
                    <a:pt x="1" y="1"/>
                  </a:lnTo>
                  <a:lnTo>
                    <a:pt x="0" y="1"/>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45" name="Freeform 595"/>
            <p:cNvSpPr>
              <a:spLocks/>
            </p:cNvSpPr>
            <p:nvPr/>
          </p:nvSpPr>
          <p:spPr bwMode="auto">
            <a:xfrm>
              <a:off x="3296063" y="2952209"/>
              <a:ext cx="6813" cy="5808"/>
            </a:xfrm>
            <a:custGeom>
              <a:avLst/>
              <a:gdLst/>
              <a:ahLst/>
              <a:cxnLst>
                <a:cxn ang="0">
                  <a:pos x="1" y="1"/>
                </a:cxn>
                <a:cxn ang="0">
                  <a:pos x="0" y="0"/>
                </a:cxn>
                <a:cxn ang="0">
                  <a:pos x="0" y="0"/>
                </a:cxn>
                <a:cxn ang="0">
                  <a:pos x="0" y="0"/>
                </a:cxn>
                <a:cxn ang="0">
                  <a:pos x="0" y="0"/>
                </a:cxn>
                <a:cxn ang="0">
                  <a:pos x="1" y="2"/>
                </a:cxn>
                <a:cxn ang="0">
                  <a:pos x="2" y="2"/>
                </a:cxn>
                <a:cxn ang="0">
                  <a:pos x="1" y="1"/>
                </a:cxn>
                <a:cxn ang="0">
                  <a:pos x="1" y="1"/>
                </a:cxn>
              </a:cxnLst>
              <a:rect l="0" t="0" r="r" b="b"/>
              <a:pathLst>
                <a:path w="2" h="2">
                  <a:moveTo>
                    <a:pt x="1" y="1"/>
                  </a:moveTo>
                  <a:lnTo>
                    <a:pt x="0" y="0"/>
                  </a:lnTo>
                  <a:lnTo>
                    <a:pt x="0" y="0"/>
                  </a:lnTo>
                  <a:lnTo>
                    <a:pt x="0" y="0"/>
                  </a:lnTo>
                  <a:lnTo>
                    <a:pt x="0" y="0"/>
                  </a:lnTo>
                  <a:lnTo>
                    <a:pt x="1" y="2"/>
                  </a:lnTo>
                  <a:lnTo>
                    <a:pt x="2" y="2"/>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46" name="Freeform 596"/>
            <p:cNvSpPr>
              <a:spLocks/>
            </p:cNvSpPr>
            <p:nvPr/>
          </p:nvSpPr>
          <p:spPr bwMode="auto">
            <a:xfrm>
              <a:off x="8130062" y="2696661"/>
              <a:ext cx="112419" cy="87119"/>
            </a:xfrm>
            <a:custGeom>
              <a:avLst/>
              <a:gdLst/>
              <a:ahLst/>
              <a:cxnLst>
                <a:cxn ang="0">
                  <a:pos x="1" y="21"/>
                </a:cxn>
                <a:cxn ang="0">
                  <a:pos x="0" y="24"/>
                </a:cxn>
                <a:cxn ang="0">
                  <a:pos x="1" y="29"/>
                </a:cxn>
                <a:cxn ang="0">
                  <a:pos x="2" y="30"/>
                </a:cxn>
                <a:cxn ang="0">
                  <a:pos x="3" y="29"/>
                </a:cxn>
                <a:cxn ang="0">
                  <a:pos x="7" y="28"/>
                </a:cxn>
                <a:cxn ang="0">
                  <a:pos x="6" y="26"/>
                </a:cxn>
                <a:cxn ang="0">
                  <a:pos x="3" y="23"/>
                </a:cxn>
                <a:cxn ang="0">
                  <a:pos x="5" y="22"/>
                </a:cxn>
                <a:cxn ang="0">
                  <a:pos x="7" y="23"/>
                </a:cxn>
                <a:cxn ang="0">
                  <a:pos x="10" y="22"/>
                </a:cxn>
                <a:cxn ang="0">
                  <a:pos x="18" y="26"/>
                </a:cxn>
                <a:cxn ang="0">
                  <a:pos x="20" y="24"/>
                </a:cxn>
                <a:cxn ang="0">
                  <a:pos x="24" y="19"/>
                </a:cxn>
                <a:cxn ang="0">
                  <a:pos x="27" y="19"/>
                </a:cxn>
                <a:cxn ang="0">
                  <a:pos x="29" y="18"/>
                </a:cxn>
                <a:cxn ang="0">
                  <a:pos x="32" y="16"/>
                </a:cxn>
                <a:cxn ang="0">
                  <a:pos x="32" y="16"/>
                </a:cxn>
                <a:cxn ang="0">
                  <a:pos x="30" y="15"/>
                </a:cxn>
                <a:cxn ang="0">
                  <a:pos x="29" y="12"/>
                </a:cxn>
                <a:cxn ang="0">
                  <a:pos x="30" y="9"/>
                </a:cxn>
                <a:cxn ang="0">
                  <a:pos x="27" y="11"/>
                </a:cxn>
                <a:cxn ang="0">
                  <a:pos x="25" y="11"/>
                </a:cxn>
                <a:cxn ang="0">
                  <a:pos x="22" y="10"/>
                </a:cxn>
                <a:cxn ang="0">
                  <a:pos x="12" y="1"/>
                </a:cxn>
                <a:cxn ang="0">
                  <a:pos x="11" y="0"/>
                </a:cxn>
                <a:cxn ang="0">
                  <a:pos x="10" y="1"/>
                </a:cxn>
                <a:cxn ang="0">
                  <a:pos x="11" y="5"/>
                </a:cxn>
                <a:cxn ang="0">
                  <a:pos x="8" y="13"/>
                </a:cxn>
                <a:cxn ang="0">
                  <a:pos x="8" y="17"/>
                </a:cxn>
                <a:cxn ang="0">
                  <a:pos x="3" y="16"/>
                </a:cxn>
                <a:cxn ang="0">
                  <a:pos x="3" y="18"/>
                </a:cxn>
                <a:cxn ang="0">
                  <a:pos x="2" y="20"/>
                </a:cxn>
              </a:cxnLst>
              <a:rect l="0" t="0" r="r" b="b"/>
              <a:pathLst>
                <a:path w="33" h="30">
                  <a:moveTo>
                    <a:pt x="2" y="20"/>
                  </a:moveTo>
                  <a:lnTo>
                    <a:pt x="1" y="21"/>
                  </a:lnTo>
                  <a:lnTo>
                    <a:pt x="0" y="22"/>
                  </a:lnTo>
                  <a:lnTo>
                    <a:pt x="0" y="24"/>
                  </a:lnTo>
                  <a:lnTo>
                    <a:pt x="2" y="26"/>
                  </a:lnTo>
                  <a:lnTo>
                    <a:pt x="1" y="29"/>
                  </a:lnTo>
                  <a:lnTo>
                    <a:pt x="1" y="30"/>
                  </a:lnTo>
                  <a:lnTo>
                    <a:pt x="2" y="30"/>
                  </a:lnTo>
                  <a:lnTo>
                    <a:pt x="3" y="29"/>
                  </a:lnTo>
                  <a:lnTo>
                    <a:pt x="3" y="29"/>
                  </a:lnTo>
                  <a:lnTo>
                    <a:pt x="5" y="28"/>
                  </a:lnTo>
                  <a:lnTo>
                    <a:pt x="7" y="28"/>
                  </a:lnTo>
                  <a:lnTo>
                    <a:pt x="7" y="27"/>
                  </a:lnTo>
                  <a:lnTo>
                    <a:pt x="6" y="26"/>
                  </a:lnTo>
                  <a:lnTo>
                    <a:pt x="3" y="25"/>
                  </a:lnTo>
                  <a:lnTo>
                    <a:pt x="3" y="23"/>
                  </a:lnTo>
                  <a:lnTo>
                    <a:pt x="3" y="22"/>
                  </a:lnTo>
                  <a:lnTo>
                    <a:pt x="5" y="22"/>
                  </a:lnTo>
                  <a:lnTo>
                    <a:pt x="7" y="23"/>
                  </a:lnTo>
                  <a:lnTo>
                    <a:pt x="7" y="23"/>
                  </a:lnTo>
                  <a:lnTo>
                    <a:pt x="8" y="22"/>
                  </a:lnTo>
                  <a:lnTo>
                    <a:pt x="10" y="22"/>
                  </a:lnTo>
                  <a:lnTo>
                    <a:pt x="11" y="22"/>
                  </a:lnTo>
                  <a:lnTo>
                    <a:pt x="18" y="26"/>
                  </a:lnTo>
                  <a:lnTo>
                    <a:pt x="19" y="26"/>
                  </a:lnTo>
                  <a:lnTo>
                    <a:pt x="20" y="24"/>
                  </a:lnTo>
                  <a:lnTo>
                    <a:pt x="22" y="20"/>
                  </a:lnTo>
                  <a:lnTo>
                    <a:pt x="24" y="19"/>
                  </a:lnTo>
                  <a:lnTo>
                    <a:pt x="25" y="18"/>
                  </a:lnTo>
                  <a:lnTo>
                    <a:pt x="27" y="19"/>
                  </a:lnTo>
                  <a:lnTo>
                    <a:pt x="28" y="18"/>
                  </a:lnTo>
                  <a:lnTo>
                    <a:pt x="29" y="18"/>
                  </a:lnTo>
                  <a:lnTo>
                    <a:pt x="29" y="18"/>
                  </a:lnTo>
                  <a:lnTo>
                    <a:pt x="32" y="16"/>
                  </a:lnTo>
                  <a:lnTo>
                    <a:pt x="33" y="15"/>
                  </a:lnTo>
                  <a:lnTo>
                    <a:pt x="32" y="16"/>
                  </a:lnTo>
                  <a:lnTo>
                    <a:pt x="30" y="16"/>
                  </a:lnTo>
                  <a:lnTo>
                    <a:pt x="30" y="15"/>
                  </a:lnTo>
                  <a:lnTo>
                    <a:pt x="29" y="14"/>
                  </a:lnTo>
                  <a:lnTo>
                    <a:pt x="29" y="12"/>
                  </a:lnTo>
                  <a:lnTo>
                    <a:pt x="30" y="9"/>
                  </a:lnTo>
                  <a:lnTo>
                    <a:pt x="30" y="9"/>
                  </a:lnTo>
                  <a:lnTo>
                    <a:pt x="29" y="11"/>
                  </a:lnTo>
                  <a:lnTo>
                    <a:pt x="27" y="11"/>
                  </a:lnTo>
                  <a:lnTo>
                    <a:pt x="26" y="11"/>
                  </a:lnTo>
                  <a:lnTo>
                    <a:pt x="25" y="11"/>
                  </a:lnTo>
                  <a:lnTo>
                    <a:pt x="25" y="11"/>
                  </a:lnTo>
                  <a:lnTo>
                    <a:pt x="22" y="10"/>
                  </a:lnTo>
                  <a:lnTo>
                    <a:pt x="18" y="7"/>
                  </a:lnTo>
                  <a:lnTo>
                    <a:pt x="12" y="1"/>
                  </a:lnTo>
                  <a:lnTo>
                    <a:pt x="12" y="0"/>
                  </a:lnTo>
                  <a:lnTo>
                    <a:pt x="11" y="0"/>
                  </a:lnTo>
                  <a:lnTo>
                    <a:pt x="11" y="0"/>
                  </a:lnTo>
                  <a:lnTo>
                    <a:pt x="10" y="1"/>
                  </a:lnTo>
                  <a:lnTo>
                    <a:pt x="10" y="2"/>
                  </a:lnTo>
                  <a:lnTo>
                    <a:pt x="11" y="5"/>
                  </a:lnTo>
                  <a:lnTo>
                    <a:pt x="9" y="12"/>
                  </a:lnTo>
                  <a:lnTo>
                    <a:pt x="8" y="13"/>
                  </a:lnTo>
                  <a:lnTo>
                    <a:pt x="9" y="15"/>
                  </a:lnTo>
                  <a:lnTo>
                    <a:pt x="8" y="17"/>
                  </a:lnTo>
                  <a:lnTo>
                    <a:pt x="6" y="17"/>
                  </a:lnTo>
                  <a:lnTo>
                    <a:pt x="3" y="16"/>
                  </a:lnTo>
                  <a:lnTo>
                    <a:pt x="3" y="17"/>
                  </a:lnTo>
                  <a:lnTo>
                    <a:pt x="3" y="18"/>
                  </a:lnTo>
                  <a:lnTo>
                    <a:pt x="3" y="19"/>
                  </a:lnTo>
                  <a:lnTo>
                    <a:pt x="2" y="2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47" name="Freeform 597"/>
            <p:cNvSpPr>
              <a:spLocks/>
            </p:cNvSpPr>
            <p:nvPr/>
          </p:nvSpPr>
          <p:spPr bwMode="auto">
            <a:xfrm>
              <a:off x="3268811" y="2931882"/>
              <a:ext cx="3407" cy="2904"/>
            </a:xfrm>
            <a:custGeom>
              <a:avLst/>
              <a:gdLst/>
              <a:ahLst/>
              <a:cxnLst>
                <a:cxn ang="0">
                  <a:pos x="0" y="0"/>
                </a:cxn>
                <a:cxn ang="0">
                  <a:pos x="0" y="1"/>
                </a:cxn>
                <a:cxn ang="0">
                  <a:pos x="0" y="1"/>
                </a:cxn>
                <a:cxn ang="0">
                  <a:pos x="0" y="1"/>
                </a:cxn>
                <a:cxn ang="0">
                  <a:pos x="0" y="1"/>
                </a:cxn>
                <a:cxn ang="0">
                  <a:pos x="0" y="1"/>
                </a:cxn>
                <a:cxn ang="0">
                  <a:pos x="0" y="1"/>
                </a:cxn>
                <a:cxn ang="0">
                  <a:pos x="0" y="0"/>
                </a:cxn>
              </a:cxnLst>
              <a:rect l="0" t="0" r="r" b="b"/>
              <a:pathLst>
                <a:path h="1">
                  <a:moveTo>
                    <a:pt x="0" y="0"/>
                  </a:moveTo>
                  <a:lnTo>
                    <a:pt x="0" y="1"/>
                  </a:lnTo>
                  <a:lnTo>
                    <a:pt x="0" y="1"/>
                  </a:lnTo>
                  <a:lnTo>
                    <a:pt x="0" y="1"/>
                  </a:lnTo>
                  <a:lnTo>
                    <a:pt x="0" y="1"/>
                  </a:lnTo>
                  <a:lnTo>
                    <a:pt x="0" y="1"/>
                  </a:lnTo>
                  <a:lnTo>
                    <a:pt x="0"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48" name="Freeform 598"/>
            <p:cNvSpPr>
              <a:spLocks/>
            </p:cNvSpPr>
            <p:nvPr/>
          </p:nvSpPr>
          <p:spPr bwMode="auto">
            <a:xfrm>
              <a:off x="2546606" y="2417882"/>
              <a:ext cx="3407" cy="8712"/>
            </a:xfrm>
            <a:custGeom>
              <a:avLst/>
              <a:gdLst/>
              <a:ahLst/>
              <a:cxnLst>
                <a:cxn ang="0">
                  <a:pos x="1" y="0"/>
                </a:cxn>
                <a:cxn ang="0">
                  <a:pos x="0" y="0"/>
                </a:cxn>
                <a:cxn ang="0">
                  <a:pos x="0" y="1"/>
                </a:cxn>
                <a:cxn ang="0">
                  <a:pos x="0" y="1"/>
                </a:cxn>
                <a:cxn ang="0">
                  <a:pos x="0" y="3"/>
                </a:cxn>
                <a:cxn ang="0">
                  <a:pos x="0" y="3"/>
                </a:cxn>
                <a:cxn ang="0">
                  <a:pos x="1" y="2"/>
                </a:cxn>
                <a:cxn ang="0">
                  <a:pos x="1" y="1"/>
                </a:cxn>
                <a:cxn ang="0">
                  <a:pos x="1" y="1"/>
                </a:cxn>
                <a:cxn ang="0">
                  <a:pos x="1" y="0"/>
                </a:cxn>
              </a:cxnLst>
              <a:rect l="0" t="0" r="r" b="b"/>
              <a:pathLst>
                <a:path w="1" h="3">
                  <a:moveTo>
                    <a:pt x="1" y="0"/>
                  </a:moveTo>
                  <a:lnTo>
                    <a:pt x="0" y="0"/>
                  </a:lnTo>
                  <a:lnTo>
                    <a:pt x="0" y="1"/>
                  </a:lnTo>
                  <a:lnTo>
                    <a:pt x="0" y="1"/>
                  </a:lnTo>
                  <a:lnTo>
                    <a:pt x="0" y="3"/>
                  </a:lnTo>
                  <a:lnTo>
                    <a:pt x="0" y="3"/>
                  </a:lnTo>
                  <a:lnTo>
                    <a:pt x="1" y="2"/>
                  </a:lnTo>
                  <a:lnTo>
                    <a:pt x="1" y="1"/>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49" name="Freeform 599"/>
            <p:cNvSpPr>
              <a:spLocks/>
            </p:cNvSpPr>
            <p:nvPr/>
          </p:nvSpPr>
          <p:spPr bwMode="auto">
            <a:xfrm>
              <a:off x="2553420" y="3161294"/>
              <a:ext cx="10220" cy="2904"/>
            </a:xfrm>
            <a:custGeom>
              <a:avLst/>
              <a:gdLst/>
              <a:ahLst/>
              <a:cxnLst>
                <a:cxn ang="0">
                  <a:pos x="0" y="0"/>
                </a:cxn>
                <a:cxn ang="0">
                  <a:pos x="0" y="0"/>
                </a:cxn>
                <a:cxn ang="0">
                  <a:pos x="0" y="0"/>
                </a:cxn>
                <a:cxn ang="0">
                  <a:pos x="0" y="0"/>
                </a:cxn>
                <a:cxn ang="0">
                  <a:pos x="0" y="0"/>
                </a:cxn>
                <a:cxn ang="0">
                  <a:pos x="1" y="1"/>
                </a:cxn>
                <a:cxn ang="0">
                  <a:pos x="3" y="1"/>
                </a:cxn>
                <a:cxn ang="0">
                  <a:pos x="3" y="1"/>
                </a:cxn>
                <a:cxn ang="0">
                  <a:pos x="1" y="0"/>
                </a:cxn>
                <a:cxn ang="0">
                  <a:pos x="0" y="0"/>
                </a:cxn>
              </a:cxnLst>
              <a:rect l="0" t="0" r="r" b="b"/>
              <a:pathLst>
                <a:path w="3" h="1">
                  <a:moveTo>
                    <a:pt x="0" y="0"/>
                  </a:moveTo>
                  <a:lnTo>
                    <a:pt x="0" y="0"/>
                  </a:lnTo>
                  <a:lnTo>
                    <a:pt x="0" y="0"/>
                  </a:lnTo>
                  <a:lnTo>
                    <a:pt x="0" y="0"/>
                  </a:lnTo>
                  <a:lnTo>
                    <a:pt x="0" y="0"/>
                  </a:lnTo>
                  <a:lnTo>
                    <a:pt x="1" y="1"/>
                  </a:lnTo>
                  <a:lnTo>
                    <a:pt x="3" y="1"/>
                  </a:lnTo>
                  <a:lnTo>
                    <a:pt x="3"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50" name="Freeform 600"/>
            <p:cNvSpPr>
              <a:spLocks/>
            </p:cNvSpPr>
            <p:nvPr/>
          </p:nvSpPr>
          <p:spPr bwMode="auto">
            <a:xfrm>
              <a:off x="2577266" y="3172910"/>
              <a:ext cx="3407" cy="2904"/>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51" name="Freeform 601"/>
            <p:cNvSpPr>
              <a:spLocks/>
            </p:cNvSpPr>
            <p:nvPr/>
          </p:nvSpPr>
          <p:spPr bwMode="auto">
            <a:xfrm>
              <a:off x="2570453" y="3167102"/>
              <a:ext cx="10220" cy="2904"/>
            </a:xfrm>
            <a:custGeom>
              <a:avLst/>
              <a:gdLst/>
              <a:ahLst/>
              <a:cxnLst>
                <a:cxn ang="0">
                  <a:pos x="0" y="0"/>
                </a:cxn>
                <a:cxn ang="0">
                  <a:pos x="0" y="0"/>
                </a:cxn>
                <a:cxn ang="0">
                  <a:pos x="0" y="0"/>
                </a:cxn>
                <a:cxn ang="0">
                  <a:pos x="0" y="0"/>
                </a:cxn>
                <a:cxn ang="0">
                  <a:pos x="0" y="0"/>
                </a:cxn>
                <a:cxn ang="0">
                  <a:pos x="0" y="1"/>
                </a:cxn>
                <a:cxn ang="0">
                  <a:pos x="1" y="0"/>
                </a:cxn>
                <a:cxn ang="0">
                  <a:pos x="2" y="1"/>
                </a:cxn>
                <a:cxn ang="0">
                  <a:pos x="3" y="1"/>
                </a:cxn>
                <a:cxn ang="0">
                  <a:pos x="3" y="0"/>
                </a:cxn>
                <a:cxn ang="0">
                  <a:pos x="3" y="0"/>
                </a:cxn>
                <a:cxn ang="0">
                  <a:pos x="0" y="0"/>
                </a:cxn>
              </a:cxnLst>
              <a:rect l="0" t="0" r="r" b="b"/>
              <a:pathLst>
                <a:path w="3" h="1">
                  <a:moveTo>
                    <a:pt x="0" y="0"/>
                  </a:moveTo>
                  <a:lnTo>
                    <a:pt x="0" y="0"/>
                  </a:lnTo>
                  <a:lnTo>
                    <a:pt x="0" y="0"/>
                  </a:lnTo>
                  <a:lnTo>
                    <a:pt x="0" y="0"/>
                  </a:lnTo>
                  <a:lnTo>
                    <a:pt x="0" y="0"/>
                  </a:lnTo>
                  <a:lnTo>
                    <a:pt x="0" y="1"/>
                  </a:lnTo>
                  <a:lnTo>
                    <a:pt x="1" y="0"/>
                  </a:lnTo>
                  <a:lnTo>
                    <a:pt x="2" y="1"/>
                  </a:lnTo>
                  <a:lnTo>
                    <a:pt x="3" y="1"/>
                  </a:lnTo>
                  <a:lnTo>
                    <a:pt x="3" y="0"/>
                  </a:lnTo>
                  <a:lnTo>
                    <a:pt x="3"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52" name="Freeform 602"/>
            <p:cNvSpPr>
              <a:spLocks/>
            </p:cNvSpPr>
            <p:nvPr/>
          </p:nvSpPr>
          <p:spPr bwMode="auto">
            <a:xfrm>
              <a:off x="3009907" y="2417882"/>
              <a:ext cx="34066" cy="46463"/>
            </a:xfrm>
            <a:custGeom>
              <a:avLst/>
              <a:gdLst/>
              <a:ahLst/>
              <a:cxnLst>
                <a:cxn ang="0">
                  <a:pos x="4" y="7"/>
                </a:cxn>
                <a:cxn ang="0">
                  <a:pos x="4" y="8"/>
                </a:cxn>
                <a:cxn ang="0">
                  <a:pos x="4" y="9"/>
                </a:cxn>
                <a:cxn ang="0">
                  <a:pos x="5" y="11"/>
                </a:cxn>
                <a:cxn ang="0">
                  <a:pos x="7" y="11"/>
                </a:cxn>
                <a:cxn ang="0">
                  <a:pos x="7" y="13"/>
                </a:cxn>
                <a:cxn ang="0">
                  <a:pos x="8" y="13"/>
                </a:cxn>
                <a:cxn ang="0">
                  <a:pos x="10" y="16"/>
                </a:cxn>
                <a:cxn ang="0">
                  <a:pos x="10" y="14"/>
                </a:cxn>
                <a:cxn ang="0">
                  <a:pos x="10" y="13"/>
                </a:cxn>
                <a:cxn ang="0">
                  <a:pos x="9" y="13"/>
                </a:cxn>
                <a:cxn ang="0">
                  <a:pos x="10" y="12"/>
                </a:cxn>
                <a:cxn ang="0">
                  <a:pos x="10" y="11"/>
                </a:cxn>
                <a:cxn ang="0">
                  <a:pos x="9" y="10"/>
                </a:cxn>
                <a:cxn ang="0">
                  <a:pos x="9" y="10"/>
                </a:cxn>
                <a:cxn ang="0">
                  <a:pos x="8" y="9"/>
                </a:cxn>
                <a:cxn ang="0">
                  <a:pos x="7" y="9"/>
                </a:cxn>
                <a:cxn ang="0">
                  <a:pos x="7" y="7"/>
                </a:cxn>
                <a:cxn ang="0">
                  <a:pos x="7" y="6"/>
                </a:cxn>
                <a:cxn ang="0">
                  <a:pos x="7" y="6"/>
                </a:cxn>
                <a:cxn ang="0">
                  <a:pos x="7" y="6"/>
                </a:cxn>
                <a:cxn ang="0">
                  <a:pos x="7" y="5"/>
                </a:cxn>
                <a:cxn ang="0">
                  <a:pos x="6" y="3"/>
                </a:cxn>
                <a:cxn ang="0">
                  <a:pos x="4" y="3"/>
                </a:cxn>
                <a:cxn ang="0">
                  <a:pos x="4" y="2"/>
                </a:cxn>
                <a:cxn ang="0">
                  <a:pos x="4" y="0"/>
                </a:cxn>
                <a:cxn ang="0">
                  <a:pos x="2" y="1"/>
                </a:cxn>
                <a:cxn ang="0">
                  <a:pos x="1" y="0"/>
                </a:cxn>
                <a:cxn ang="0">
                  <a:pos x="1" y="1"/>
                </a:cxn>
                <a:cxn ang="0">
                  <a:pos x="0" y="3"/>
                </a:cxn>
                <a:cxn ang="0">
                  <a:pos x="1" y="4"/>
                </a:cxn>
                <a:cxn ang="0">
                  <a:pos x="3" y="3"/>
                </a:cxn>
                <a:cxn ang="0">
                  <a:pos x="3" y="2"/>
                </a:cxn>
                <a:cxn ang="0">
                  <a:pos x="3" y="6"/>
                </a:cxn>
                <a:cxn ang="0">
                  <a:pos x="3" y="7"/>
                </a:cxn>
                <a:cxn ang="0">
                  <a:pos x="4" y="7"/>
                </a:cxn>
              </a:cxnLst>
              <a:rect l="0" t="0" r="r" b="b"/>
              <a:pathLst>
                <a:path w="10" h="16">
                  <a:moveTo>
                    <a:pt x="4" y="7"/>
                  </a:moveTo>
                  <a:lnTo>
                    <a:pt x="4" y="7"/>
                  </a:lnTo>
                  <a:lnTo>
                    <a:pt x="5" y="8"/>
                  </a:lnTo>
                  <a:lnTo>
                    <a:pt x="4" y="8"/>
                  </a:lnTo>
                  <a:lnTo>
                    <a:pt x="4" y="9"/>
                  </a:lnTo>
                  <a:lnTo>
                    <a:pt x="4" y="9"/>
                  </a:lnTo>
                  <a:lnTo>
                    <a:pt x="4" y="10"/>
                  </a:lnTo>
                  <a:lnTo>
                    <a:pt x="5" y="11"/>
                  </a:lnTo>
                  <a:lnTo>
                    <a:pt x="5" y="10"/>
                  </a:lnTo>
                  <a:lnTo>
                    <a:pt x="7" y="11"/>
                  </a:lnTo>
                  <a:lnTo>
                    <a:pt x="7" y="12"/>
                  </a:lnTo>
                  <a:lnTo>
                    <a:pt x="7" y="13"/>
                  </a:lnTo>
                  <a:lnTo>
                    <a:pt x="7" y="13"/>
                  </a:lnTo>
                  <a:lnTo>
                    <a:pt x="8" y="13"/>
                  </a:lnTo>
                  <a:lnTo>
                    <a:pt x="8" y="16"/>
                  </a:lnTo>
                  <a:lnTo>
                    <a:pt x="10" y="16"/>
                  </a:lnTo>
                  <a:lnTo>
                    <a:pt x="10" y="16"/>
                  </a:lnTo>
                  <a:lnTo>
                    <a:pt x="10" y="14"/>
                  </a:lnTo>
                  <a:lnTo>
                    <a:pt x="10" y="14"/>
                  </a:lnTo>
                  <a:lnTo>
                    <a:pt x="10" y="13"/>
                  </a:lnTo>
                  <a:lnTo>
                    <a:pt x="10" y="13"/>
                  </a:lnTo>
                  <a:lnTo>
                    <a:pt x="9" y="13"/>
                  </a:lnTo>
                  <a:lnTo>
                    <a:pt x="10" y="12"/>
                  </a:lnTo>
                  <a:lnTo>
                    <a:pt x="10" y="12"/>
                  </a:lnTo>
                  <a:lnTo>
                    <a:pt x="10" y="11"/>
                  </a:lnTo>
                  <a:lnTo>
                    <a:pt x="10" y="11"/>
                  </a:lnTo>
                  <a:lnTo>
                    <a:pt x="9" y="11"/>
                  </a:lnTo>
                  <a:lnTo>
                    <a:pt x="9" y="10"/>
                  </a:lnTo>
                  <a:lnTo>
                    <a:pt x="9" y="10"/>
                  </a:lnTo>
                  <a:lnTo>
                    <a:pt x="9" y="10"/>
                  </a:lnTo>
                  <a:lnTo>
                    <a:pt x="8" y="9"/>
                  </a:lnTo>
                  <a:lnTo>
                    <a:pt x="8" y="9"/>
                  </a:lnTo>
                  <a:lnTo>
                    <a:pt x="7" y="9"/>
                  </a:lnTo>
                  <a:lnTo>
                    <a:pt x="7" y="9"/>
                  </a:lnTo>
                  <a:lnTo>
                    <a:pt x="7" y="8"/>
                  </a:lnTo>
                  <a:lnTo>
                    <a:pt x="7" y="7"/>
                  </a:lnTo>
                  <a:lnTo>
                    <a:pt x="9" y="9"/>
                  </a:lnTo>
                  <a:lnTo>
                    <a:pt x="7" y="6"/>
                  </a:lnTo>
                  <a:lnTo>
                    <a:pt x="7" y="7"/>
                  </a:lnTo>
                  <a:lnTo>
                    <a:pt x="7" y="6"/>
                  </a:lnTo>
                  <a:lnTo>
                    <a:pt x="7" y="6"/>
                  </a:lnTo>
                  <a:lnTo>
                    <a:pt x="7" y="6"/>
                  </a:lnTo>
                  <a:lnTo>
                    <a:pt x="7" y="5"/>
                  </a:lnTo>
                  <a:lnTo>
                    <a:pt x="7" y="5"/>
                  </a:lnTo>
                  <a:lnTo>
                    <a:pt x="6" y="4"/>
                  </a:lnTo>
                  <a:lnTo>
                    <a:pt x="6" y="3"/>
                  </a:lnTo>
                  <a:lnTo>
                    <a:pt x="5" y="3"/>
                  </a:lnTo>
                  <a:lnTo>
                    <a:pt x="4" y="3"/>
                  </a:lnTo>
                  <a:lnTo>
                    <a:pt x="4" y="2"/>
                  </a:lnTo>
                  <a:lnTo>
                    <a:pt x="4" y="2"/>
                  </a:lnTo>
                  <a:lnTo>
                    <a:pt x="4" y="1"/>
                  </a:lnTo>
                  <a:lnTo>
                    <a:pt x="4" y="0"/>
                  </a:lnTo>
                  <a:lnTo>
                    <a:pt x="3" y="0"/>
                  </a:lnTo>
                  <a:lnTo>
                    <a:pt x="2" y="1"/>
                  </a:lnTo>
                  <a:lnTo>
                    <a:pt x="2" y="0"/>
                  </a:lnTo>
                  <a:lnTo>
                    <a:pt x="1" y="0"/>
                  </a:lnTo>
                  <a:lnTo>
                    <a:pt x="1" y="0"/>
                  </a:lnTo>
                  <a:lnTo>
                    <a:pt x="1" y="1"/>
                  </a:lnTo>
                  <a:lnTo>
                    <a:pt x="2" y="2"/>
                  </a:lnTo>
                  <a:lnTo>
                    <a:pt x="0" y="3"/>
                  </a:lnTo>
                  <a:lnTo>
                    <a:pt x="0" y="4"/>
                  </a:lnTo>
                  <a:lnTo>
                    <a:pt x="1" y="4"/>
                  </a:lnTo>
                  <a:lnTo>
                    <a:pt x="2" y="3"/>
                  </a:lnTo>
                  <a:lnTo>
                    <a:pt x="3" y="3"/>
                  </a:lnTo>
                  <a:lnTo>
                    <a:pt x="3" y="2"/>
                  </a:lnTo>
                  <a:lnTo>
                    <a:pt x="3" y="2"/>
                  </a:lnTo>
                  <a:lnTo>
                    <a:pt x="4" y="5"/>
                  </a:lnTo>
                  <a:lnTo>
                    <a:pt x="3" y="6"/>
                  </a:lnTo>
                  <a:lnTo>
                    <a:pt x="2" y="7"/>
                  </a:lnTo>
                  <a:lnTo>
                    <a:pt x="3" y="7"/>
                  </a:lnTo>
                  <a:lnTo>
                    <a:pt x="4" y="7"/>
                  </a:lnTo>
                  <a:lnTo>
                    <a:pt x="4"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53" name="Rectangle 603"/>
            <p:cNvSpPr>
              <a:spLocks noChangeArrowheads="1"/>
            </p:cNvSpPr>
            <p:nvPr/>
          </p:nvSpPr>
          <p:spPr bwMode="auto">
            <a:xfrm>
              <a:off x="2502320" y="2444018"/>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54" name="Freeform 604"/>
            <p:cNvSpPr>
              <a:spLocks/>
            </p:cNvSpPr>
            <p:nvPr/>
          </p:nvSpPr>
          <p:spPr bwMode="auto">
            <a:xfrm>
              <a:off x="2580673" y="3170006"/>
              <a:ext cx="13626" cy="8712"/>
            </a:xfrm>
            <a:custGeom>
              <a:avLst/>
              <a:gdLst/>
              <a:ahLst/>
              <a:cxnLst>
                <a:cxn ang="0">
                  <a:pos x="2" y="1"/>
                </a:cxn>
                <a:cxn ang="0">
                  <a:pos x="2" y="1"/>
                </a:cxn>
                <a:cxn ang="0">
                  <a:pos x="1" y="0"/>
                </a:cxn>
                <a:cxn ang="0">
                  <a:pos x="1" y="0"/>
                </a:cxn>
                <a:cxn ang="0">
                  <a:pos x="0" y="1"/>
                </a:cxn>
                <a:cxn ang="0">
                  <a:pos x="1" y="1"/>
                </a:cxn>
                <a:cxn ang="0">
                  <a:pos x="2" y="1"/>
                </a:cxn>
                <a:cxn ang="0">
                  <a:pos x="3" y="2"/>
                </a:cxn>
                <a:cxn ang="0">
                  <a:pos x="3" y="3"/>
                </a:cxn>
                <a:cxn ang="0">
                  <a:pos x="3" y="3"/>
                </a:cxn>
                <a:cxn ang="0">
                  <a:pos x="4" y="2"/>
                </a:cxn>
                <a:cxn ang="0">
                  <a:pos x="4" y="1"/>
                </a:cxn>
                <a:cxn ang="0">
                  <a:pos x="3" y="1"/>
                </a:cxn>
                <a:cxn ang="0">
                  <a:pos x="2" y="1"/>
                </a:cxn>
              </a:cxnLst>
              <a:rect l="0" t="0" r="r" b="b"/>
              <a:pathLst>
                <a:path w="4" h="3">
                  <a:moveTo>
                    <a:pt x="2" y="1"/>
                  </a:moveTo>
                  <a:lnTo>
                    <a:pt x="2" y="1"/>
                  </a:lnTo>
                  <a:lnTo>
                    <a:pt x="1" y="0"/>
                  </a:lnTo>
                  <a:lnTo>
                    <a:pt x="1" y="0"/>
                  </a:lnTo>
                  <a:lnTo>
                    <a:pt x="0" y="1"/>
                  </a:lnTo>
                  <a:lnTo>
                    <a:pt x="1" y="1"/>
                  </a:lnTo>
                  <a:lnTo>
                    <a:pt x="2" y="1"/>
                  </a:lnTo>
                  <a:lnTo>
                    <a:pt x="3" y="2"/>
                  </a:lnTo>
                  <a:lnTo>
                    <a:pt x="3" y="3"/>
                  </a:lnTo>
                  <a:lnTo>
                    <a:pt x="3" y="3"/>
                  </a:lnTo>
                  <a:lnTo>
                    <a:pt x="4" y="2"/>
                  </a:lnTo>
                  <a:lnTo>
                    <a:pt x="4" y="1"/>
                  </a:lnTo>
                  <a:lnTo>
                    <a:pt x="3"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55" name="Freeform 605"/>
            <p:cNvSpPr>
              <a:spLocks/>
            </p:cNvSpPr>
            <p:nvPr/>
          </p:nvSpPr>
          <p:spPr bwMode="auto">
            <a:xfrm>
              <a:off x="2464847" y="2470153"/>
              <a:ext cx="3407" cy="2904"/>
            </a:xfrm>
            <a:custGeom>
              <a:avLst/>
              <a:gdLst/>
              <a:ahLst/>
              <a:cxnLst>
                <a:cxn ang="0">
                  <a:pos x="0" y="0"/>
                </a:cxn>
                <a:cxn ang="0">
                  <a:pos x="0" y="0"/>
                </a:cxn>
                <a:cxn ang="0">
                  <a:pos x="0" y="1"/>
                </a:cxn>
                <a:cxn ang="0">
                  <a:pos x="1" y="1"/>
                </a:cxn>
                <a:cxn ang="0">
                  <a:pos x="1" y="1"/>
                </a:cxn>
                <a:cxn ang="0">
                  <a:pos x="1" y="0"/>
                </a:cxn>
                <a:cxn ang="0">
                  <a:pos x="0" y="0"/>
                </a:cxn>
              </a:cxnLst>
              <a:rect l="0" t="0" r="r" b="b"/>
              <a:pathLst>
                <a:path w="1" h="1">
                  <a:moveTo>
                    <a:pt x="0" y="0"/>
                  </a:moveTo>
                  <a:lnTo>
                    <a:pt x="0" y="0"/>
                  </a:lnTo>
                  <a:lnTo>
                    <a:pt x="0" y="1"/>
                  </a:lnTo>
                  <a:lnTo>
                    <a:pt x="1" y="1"/>
                  </a:lnTo>
                  <a:lnTo>
                    <a:pt x="1"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56" name="Freeform 606"/>
            <p:cNvSpPr>
              <a:spLocks/>
            </p:cNvSpPr>
            <p:nvPr/>
          </p:nvSpPr>
          <p:spPr bwMode="auto">
            <a:xfrm>
              <a:off x="2502320" y="2444018"/>
              <a:ext cx="6813" cy="5808"/>
            </a:xfrm>
            <a:custGeom>
              <a:avLst/>
              <a:gdLst/>
              <a:ahLst/>
              <a:cxnLst>
                <a:cxn ang="0">
                  <a:pos x="1" y="0"/>
                </a:cxn>
                <a:cxn ang="0">
                  <a:pos x="1" y="0"/>
                </a:cxn>
                <a:cxn ang="0">
                  <a:pos x="1" y="0"/>
                </a:cxn>
                <a:cxn ang="0">
                  <a:pos x="1" y="0"/>
                </a:cxn>
                <a:cxn ang="0">
                  <a:pos x="1" y="0"/>
                </a:cxn>
                <a:cxn ang="0">
                  <a:pos x="0" y="1"/>
                </a:cxn>
                <a:cxn ang="0">
                  <a:pos x="0" y="0"/>
                </a:cxn>
                <a:cxn ang="0">
                  <a:pos x="0" y="0"/>
                </a:cxn>
                <a:cxn ang="0">
                  <a:pos x="0" y="0"/>
                </a:cxn>
                <a:cxn ang="0">
                  <a:pos x="0" y="2"/>
                </a:cxn>
                <a:cxn ang="0">
                  <a:pos x="1" y="2"/>
                </a:cxn>
                <a:cxn ang="0">
                  <a:pos x="1" y="2"/>
                </a:cxn>
                <a:cxn ang="0">
                  <a:pos x="2" y="2"/>
                </a:cxn>
                <a:cxn ang="0">
                  <a:pos x="1" y="1"/>
                </a:cxn>
                <a:cxn ang="0">
                  <a:pos x="1" y="0"/>
                </a:cxn>
              </a:cxnLst>
              <a:rect l="0" t="0" r="r" b="b"/>
              <a:pathLst>
                <a:path w="2" h="2">
                  <a:moveTo>
                    <a:pt x="1" y="0"/>
                  </a:moveTo>
                  <a:lnTo>
                    <a:pt x="1" y="0"/>
                  </a:lnTo>
                  <a:lnTo>
                    <a:pt x="1" y="0"/>
                  </a:lnTo>
                  <a:lnTo>
                    <a:pt x="1" y="0"/>
                  </a:lnTo>
                  <a:lnTo>
                    <a:pt x="1" y="0"/>
                  </a:lnTo>
                  <a:lnTo>
                    <a:pt x="0" y="1"/>
                  </a:lnTo>
                  <a:lnTo>
                    <a:pt x="0" y="0"/>
                  </a:lnTo>
                  <a:lnTo>
                    <a:pt x="0" y="0"/>
                  </a:lnTo>
                  <a:lnTo>
                    <a:pt x="0" y="0"/>
                  </a:lnTo>
                  <a:lnTo>
                    <a:pt x="0" y="2"/>
                  </a:lnTo>
                  <a:lnTo>
                    <a:pt x="1" y="2"/>
                  </a:lnTo>
                  <a:lnTo>
                    <a:pt x="1" y="2"/>
                  </a:lnTo>
                  <a:lnTo>
                    <a:pt x="2" y="2"/>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57" name="Freeform 607"/>
            <p:cNvSpPr>
              <a:spLocks/>
            </p:cNvSpPr>
            <p:nvPr/>
          </p:nvSpPr>
          <p:spPr bwMode="auto">
            <a:xfrm>
              <a:off x="2526167" y="3149678"/>
              <a:ext cx="6813" cy="5808"/>
            </a:xfrm>
            <a:custGeom>
              <a:avLst/>
              <a:gdLst/>
              <a:ahLst/>
              <a:cxnLst>
                <a:cxn ang="0">
                  <a:pos x="1" y="0"/>
                </a:cxn>
                <a:cxn ang="0">
                  <a:pos x="0" y="0"/>
                </a:cxn>
                <a:cxn ang="0">
                  <a:pos x="0" y="1"/>
                </a:cxn>
                <a:cxn ang="0">
                  <a:pos x="0" y="1"/>
                </a:cxn>
                <a:cxn ang="0">
                  <a:pos x="0" y="1"/>
                </a:cxn>
                <a:cxn ang="0">
                  <a:pos x="0" y="2"/>
                </a:cxn>
                <a:cxn ang="0">
                  <a:pos x="0" y="2"/>
                </a:cxn>
                <a:cxn ang="0">
                  <a:pos x="2" y="1"/>
                </a:cxn>
                <a:cxn ang="0">
                  <a:pos x="2" y="1"/>
                </a:cxn>
                <a:cxn ang="0">
                  <a:pos x="1" y="0"/>
                </a:cxn>
                <a:cxn ang="0">
                  <a:pos x="1" y="0"/>
                </a:cxn>
              </a:cxnLst>
              <a:rect l="0" t="0" r="r" b="b"/>
              <a:pathLst>
                <a:path w="2" h="2">
                  <a:moveTo>
                    <a:pt x="1" y="0"/>
                  </a:moveTo>
                  <a:lnTo>
                    <a:pt x="0" y="0"/>
                  </a:lnTo>
                  <a:lnTo>
                    <a:pt x="0" y="1"/>
                  </a:lnTo>
                  <a:lnTo>
                    <a:pt x="0" y="1"/>
                  </a:lnTo>
                  <a:lnTo>
                    <a:pt x="0" y="1"/>
                  </a:lnTo>
                  <a:lnTo>
                    <a:pt x="0" y="2"/>
                  </a:lnTo>
                  <a:lnTo>
                    <a:pt x="0" y="2"/>
                  </a:lnTo>
                  <a:lnTo>
                    <a:pt x="2" y="1"/>
                  </a:lnTo>
                  <a:lnTo>
                    <a:pt x="2"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58" name="Rectangle 608"/>
            <p:cNvSpPr>
              <a:spLocks noChangeArrowheads="1"/>
            </p:cNvSpPr>
            <p:nvPr/>
          </p:nvSpPr>
          <p:spPr bwMode="auto">
            <a:xfrm>
              <a:off x="2546606" y="2417882"/>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59" name="Freeform 609"/>
            <p:cNvSpPr>
              <a:spLocks/>
            </p:cNvSpPr>
            <p:nvPr/>
          </p:nvSpPr>
          <p:spPr bwMode="auto">
            <a:xfrm>
              <a:off x="3006501" y="2394650"/>
              <a:ext cx="17033" cy="20328"/>
            </a:xfrm>
            <a:custGeom>
              <a:avLst/>
              <a:gdLst/>
              <a:ahLst/>
              <a:cxnLst>
                <a:cxn ang="0">
                  <a:pos x="1" y="2"/>
                </a:cxn>
                <a:cxn ang="0">
                  <a:pos x="1" y="2"/>
                </a:cxn>
                <a:cxn ang="0">
                  <a:pos x="2" y="7"/>
                </a:cxn>
                <a:cxn ang="0">
                  <a:pos x="3" y="6"/>
                </a:cxn>
                <a:cxn ang="0">
                  <a:pos x="4" y="6"/>
                </a:cxn>
                <a:cxn ang="0">
                  <a:pos x="5" y="6"/>
                </a:cxn>
                <a:cxn ang="0">
                  <a:pos x="5" y="6"/>
                </a:cxn>
                <a:cxn ang="0">
                  <a:pos x="5" y="6"/>
                </a:cxn>
                <a:cxn ang="0">
                  <a:pos x="4" y="4"/>
                </a:cxn>
                <a:cxn ang="0">
                  <a:pos x="4" y="3"/>
                </a:cxn>
                <a:cxn ang="0">
                  <a:pos x="4" y="3"/>
                </a:cxn>
                <a:cxn ang="0">
                  <a:pos x="5" y="3"/>
                </a:cxn>
                <a:cxn ang="0">
                  <a:pos x="5" y="5"/>
                </a:cxn>
                <a:cxn ang="0">
                  <a:pos x="5" y="5"/>
                </a:cxn>
                <a:cxn ang="0">
                  <a:pos x="5" y="2"/>
                </a:cxn>
                <a:cxn ang="0">
                  <a:pos x="5" y="2"/>
                </a:cxn>
                <a:cxn ang="0">
                  <a:pos x="5" y="2"/>
                </a:cxn>
                <a:cxn ang="0">
                  <a:pos x="1" y="0"/>
                </a:cxn>
                <a:cxn ang="0">
                  <a:pos x="0" y="1"/>
                </a:cxn>
                <a:cxn ang="0">
                  <a:pos x="0" y="1"/>
                </a:cxn>
                <a:cxn ang="0">
                  <a:pos x="1" y="2"/>
                </a:cxn>
                <a:cxn ang="0">
                  <a:pos x="1" y="2"/>
                </a:cxn>
                <a:cxn ang="0">
                  <a:pos x="1" y="2"/>
                </a:cxn>
                <a:cxn ang="0">
                  <a:pos x="1" y="2"/>
                </a:cxn>
                <a:cxn ang="0">
                  <a:pos x="1" y="2"/>
                </a:cxn>
                <a:cxn ang="0">
                  <a:pos x="1" y="2"/>
                </a:cxn>
                <a:cxn ang="0">
                  <a:pos x="1" y="2"/>
                </a:cxn>
                <a:cxn ang="0">
                  <a:pos x="1" y="2"/>
                </a:cxn>
              </a:cxnLst>
              <a:rect l="0" t="0" r="r" b="b"/>
              <a:pathLst>
                <a:path w="5" h="7">
                  <a:moveTo>
                    <a:pt x="1" y="2"/>
                  </a:moveTo>
                  <a:lnTo>
                    <a:pt x="1" y="2"/>
                  </a:lnTo>
                  <a:lnTo>
                    <a:pt x="2" y="7"/>
                  </a:lnTo>
                  <a:lnTo>
                    <a:pt x="3" y="6"/>
                  </a:lnTo>
                  <a:lnTo>
                    <a:pt x="4" y="6"/>
                  </a:lnTo>
                  <a:lnTo>
                    <a:pt x="5" y="6"/>
                  </a:lnTo>
                  <a:lnTo>
                    <a:pt x="5" y="6"/>
                  </a:lnTo>
                  <a:lnTo>
                    <a:pt x="5" y="6"/>
                  </a:lnTo>
                  <a:lnTo>
                    <a:pt x="4" y="4"/>
                  </a:lnTo>
                  <a:lnTo>
                    <a:pt x="4" y="3"/>
                  </a:lnTo>
                  <a:lnTo>
                    <a:pt x="4" y="3"/>
                  </a:lnTo>
                  <a:lnTo>
                    <a:pt x="5" y="3"/>
                  </a:lnTo>
                  <a:lnTo>
                    <a:pt x="5" y="5"/>
                  </a:lnTo>
                  <a:lnTo>
                    <a:pt x="5" y="5"/>
                  </a:lnTo>
                  <a:lnTo>
                    <a:pt x="5" y="2"/>
                  </a:lnTo>
                  <a:lnTo>
                    <a:pt x="5" y="2"/>
                  </a:lnTo>
                  <a:lnTo>
                    <a:pt x="5" y="2"/>
                  </a:lnTo>
                  <a:lnTo>
                    <a:pt x="1" y="0"/>
                  </a:lnTo>
                  <a:lnTo>
                    <a:pt x="0" y="1"/>
                  </a:lnTo>
                  <a:lnTo>
                    <a:pt x="0" y="1"/>
                  </a:lnTo>
                  <a:lnTo>
                    <a:pt x="1" y="2"/>
                  </a:lnTo>
                  <a:lnTo>
                    <a:pt x="1" y="2"/>
                  </a:lnTo>
                  <a:lnTo>
                    <a:pt x="1" y="2"/>
                  </a:lnTo>
                  <a:lnTo>
                    <a:pt x="1" y="2"/>
                  </a:lnTo>
                  <a:lnTo>
                    <a:pt x="1" y="2"/>
                  </a:lnTo>
                  <a:lnTo>
                    <a:pt x="1" y="2"/>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60" name="Freeform 611"/>
            <p:cNvSpPr>
              <a:spLocks/>
            </p:cNvSpPr>
            <p:nvPr/>
          </p:nvSpPr>
          <p:spPr bwMode="auto">
            <a:xfrm>
              <a:off x="3023522" y="2411922"/>
              <a:ext cx="6813" cy="5806"/>
            </a:xfrm>
            <a:custGeom>
              <a:avLst/>
              <a:gdLst/>
              <a:ahLst/>
              <a:cxnLst>
                <a:cxn ang="0">
                  <a:pos x="0" y="1"/>
                </a:cxn>
                <a:cxn ang="0">
                  <a:pos x="0" y="1"/>
                </a:cxn>
                <a:cxn ang="0">
                  <a:pos x="1" y="2"/>
                </a:cxn>
                <a:cxn ang="0">
                  <a:pos x="2" y="2"/>
                </a:cxn>
                <a:cxn ang="0">
                  <a:pos x="2" y="2"/>
                </a:cxn>
                <a:cxn ang="0">
                  <a:pos x="2" y="0"/>
                </a:cxn>
                <a:cxn ang="0">
                  <a:pos x="2" y="0"/>
                </a:cxn>
                <a:cxn ang="0">
                  <a:pos x="2" y="0"/>
                </a:cxn>
                <a:cxn ang="0">
                  <a:pos x="1" y="0"/>
                </a:cxn>
                <a:cxn ang="0">
                  <a:pos x="0" y="0"/>
                </a:cxn>
                <a:cxn ang="0">
                  <a:pos x="0" y="1"/>
                </a:cxn>
              </a:cxnLst>
              <a:rect l="0" t="0" r="r" b="b"/>
              <a:pathLst>
                <a:path w="2" h="2">
                  <a:moveTo>
                    <a:pt x="0" y="1"/>
                  </a:moveTo>
                  <a:lnTo>
                    <a:pt x="0" y="1"/>
                  </a:lnTo>
                  <a:lnTo>
                    <a:pt x="1" y="2"/>
                  </a:lnTo>
                  <a:lnTo>
                    <a:pt x="2" y="2"/>
                  </a:lnTo>
                  <a:lnTo>
                    <a:pt x="2" y="2"/>
                  </a:lnTo>
                  <a:lnTo>
                    <a:pt x="2" y="0"/>
                  </a:lnTo>
                  <a:lnTo>
                    <a:pt x="2" y="0"/>
                  </a:lnTo>
                  <a:lnTo>
                    <a:pt x="2" y="0"/>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61" name="Freeform 612"/>
            <p:cNvSpPr>
              <a:spLocks/>
            </p:cNvSpPr>
            <p:nvPr/>
          </p:nvSpPr>
          <p:spPr bwMode="auto">
            <a:xfrm>
              <a:off x="3026930" y="2400310"/>
              <a:ext cx="6813" cy="8710"/>
            </a:xfrm>
            <a:custGeom>
              <a:avLst/>
              <a:gdLst/>
              <a:ahLst/>
              <a:cxnLst>
                <a:cxn ang="0">
                  <a:pos x="1" y="3"/>
                </a:cxn>
                <a:cxn ang="0">
                  <a:pos x="1" y="3"/>
                </a:cxn>
                <a:cxn ang="0">
                  <a:pos x="1" y="3"/>
                </a:cxn>
                <a:cxn ang="0">
                  <a:pos x="2" y="3"/>
                </a:cxn>
                <a:cxn ang="0">
                  <a:pos x="2" y="3"/>
                </a:cxn>
                <a:cxn ang="0">
                  <a:pos x="0" y="0"/>
                </a:cxn>
                <a:cxn ang="0">
                  <a:pos x="0" y="0"/>
                </a:cxn>
                <a:cxn ang="0">
                  <a:pos x="0" y="0"/>
                </a:cxn>
                <a:cxn ang="0">
                  <a:pos x="0" y="3"/>
                </a:cxn>
                <a:cxn ang="0">
                  <a:pos x="0" y="3"/>
                </a:cxn>
                <a:cxn ang="0">
                  <a:pos x="1" y="3"/>
                </a:cxn>
              </a:cxnLst>
              <a:rect l="0" t="0" r="r" b="b"/>
              <a:pathLst>
                <a:path w="2" h="3">
                  <a:moveTo>
                    <a:pt x="1" y="3"/>
                  </a:moveTo>
                  <a:lnTo>
                    <a:pt x="1" y="3"/>
                  </a:lnTo>
                  <a:lnTo>
                    <a:pt x="1" y="3"/>
                  </a:lnTo>
                  <a:lnTo>
                    <a:pt x="2" y="3"/>
                  </a:lnTo>
                  <a:lnTo>
                    <a:pt x="2" y="3"/>
                  </a:lnTo>
                  <a:lnTo>
                    <a:pt x="0" y="0"/>
                  </a:lnTo>
                  <a:lnTo>
                    <a:pt x="0" y="0"/>
                  </a:lnTo>
                  <a:lnTo>
                    <a:pt x="0" y="0"/>
                  </a:lnTo>
                  <a:lnTo>
                    <a:pt x="0" y="3"/>
                  </a:lnTo>
                  <a:lnTo>
                    <a:pt x="0"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62" name="Freeform 613"/>
            <p:cNvSpPr>
              <a:spLocks/>
            </p:cNvSpPr>
            <p:nvPr/>
          </p:nvSpPr>
          <p:spPr bwMode="auto">
            <a:xfrm>
              <a:off x="2996269" y="2397406"/>
              <a:ext cx="13626" cy="23224"/>
            </a:xfrm>
            <a:custGeom>
              <a:avLst/>
              <a:gdLst/>
              <a:ahLst/>
              <a:cxnLst>
                <a:cxn ang="0">
                  <a:pos x="4" y="1"/>
                </a:cxn>
                <a:cxn ang="0">
                  <a:pos x="3" y="2"/>
                </a:cxn>
                <a:cxn ang="0">
                  <a:pos x="2" y="0"/>
                </a:cxn>
                <a:cxn ang="0">
                  <a:pos x="1" y="0"/>
                </a:cxn>
                <a:cxn ang="0">
                  <a:pos x="0" y="0"/>
                </a:cxn>
                <a:cxn ang="0">
                  <a:pos x="0" y="1"/>
                </a:cxn>
                <a:cxn ang="0">
                  <a:pos x="0" y="2"/>
                </a:cxn>
                <a:cxn ang="0">
                  <a:pos x="1" y="2"/>
                </a:cxn>
                <a:cxn ang="0">
                  <a:pos x="1" y="3"/>
                </a:cxn>
                <a:cxn ang="0">
                  <a:pos x="2" y="3"/>
                </a:cxn>
                <a:cxn ang="0">
                  <a:pos x="2" y="3"/>
                </a:cxn>
                <a:cxn ang="0">
                  <a:pos x="1" y="4"/>
                </a:cxn>
                <a:cxn ang="0">
                  <a:pos x="2" y="4"/>
                </a:cxn>
                <a:cxn ang="0">
                  <a:pos x="2" y="4"/>
                </a:cxn>
                <a:cxn ang="0">
                  <a:pos x="3" y="4"/>
                </a:cxn>
                <a:cxn ang="0">
                  <a:pos x="3" y="4"/>
                </a:cxn>
                <a:cxn ang="0">
                  <a:pos x="2" y="5"/>
                </a:cxn>
                <a:cxn ang="0">
                  <a:pos x="1" y="5"/>
                </a:cxn>
                <a:cxn ang="0">
                  <a:pos x="2" y="7"/>
                </a:cxn>
                <a:cxn ang="0">
                  <a:pos x="2" y="8"/>
                </a:cxn>
                <a:cxn ang="0">
                  <a:pos x="2" y="7"/>
                </a:cxn>
                <a:cxn ang="0">
                  <a:pos x="3" y="7"/>
                </a:cxn>
                <a:cxn ang="0">
                  <a:pos x="3" y="8"/>
                </a:cxn>
                <a:cxn ang="0">
                  <a:pos x="3" y="3"/>
                </a:cxn>
                <a:cxn ang="0">
                  <a:pos x="4" y="3"/>
                </a:cxn>
                <a:cxn ang="0">
                  <a:pos x="4" y="1"/>
                </a:cxn>
              </a:cxnLst>
              <a:rect l="0" t="0" r="r" b="b"/>
              <a:pathLst>
                <a:path w="4" h="8">
                  <a:moveTo>
                    <a:pt x="4" y="1"/>
                  </a:moveTo>
                  <a:lnTo>
                    <a:pt x="3" y="2"/>
                  </a:lnTo>
                  <a:lnTo>
                    <a:pt x="2" y="0"/>
                  </a:lnTo>
                  <a:lnTo>
                    <a:pt x="1" y="0"/>
                  </a:lnTo>
                  <a:lnTo>
                    <a:pt x="0" y="0"/>
                  </a:lnTo>
                  <a:lnTo>
                    <a:pt x="0" y="1"/>
                  </a:lnTo>
                  <a:lnTo>
                    <a:pt x="0" y="2"/>
                  </a:lnTo>
                  <a:lnTo>
                    <a:pt x="1" y="2"/>
                  </a:lnTo>
                  <a:lnTo>
                    <a:pt x="1" y="3"/>
                  </a:lnTo>
                  <a:lnTo>
                    <a:pt x="2" y="3"/>
                  </a:lnTo>
                  <a:lnTo>
                    <a:pt x="2" y="3"/>
                  </a:lnTo>
                  <a:lnTo>
                    <a:pt x="1" y="4"/>
                  </a:lnTo>
                  <a:lnTo>
                    <a:pt x="2" y="4"/>
                  </a:lnTo>
                  <a:lnTo>
                    <a:pt x="2" y="4"/>
                  </a:lnTo>
                  <a:lnTo>
                    <a:pt x="3" y="4"/>
                  </a:lnTo>
                  <a:lnTo>
                    <a:pt x="3" y="4"/>
                  </a:lnTo>
                  <a:lnTo>
                    <a:pt x="2" y="5"/>
                  </a:lnTo>
                  <a:lnTo>
                    <a:pt x="1" y="5"/>
                  </a:lnTo>
                  <a:lnTo>
                    <a:pt x="2" y="7"/>
                  </a:lnTo>
                  <a:lnTo>
                    <a:pt x="2" y="8"/>
                  </a:lnTo>
                  <a:lnTo>
                    <a:pt x="2" y="7"/>
                  </a:lnTo>
                  <a:lnTo>
                    <a:pt x="3" y="7"/>
                  </a:lnTo>
                  <a:lnTo>
                    <a:pt x="3" y="8"/>
                  </a:lnTo>
                  <a:lnTo>
                    <a:pt x="3" y="3"/>
                  </a:lnTo>
                  <a:lnTo>
                    <a:pt x="4" y="3"/>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63" name="Freeform 614"/>
            <p:cNvSpPr>
              <a:spLocks/>
            </p:cNvSpPr>
            <p:nvPr/>
          </p:nvSpPr>
          <p:spPr bwMode="auto">
            <a:xfrm>
              <a:off x="2614728" y="2409018"/>
              <a:ext cx="6813" cy="2904"/>
            </a:xfrm>
            <a:custGeom>
              <a:avLst/>
              <a:gdLst/>
              <a:ahLst/>
              <a:cxnLst>
                <a:cxn ang="0">
                  <a:pos x="1" y="0"/>
                </a:cxn>
                <a:cxn ang="0">
                  <a:pos x="0" y="1"/>
                </a:cxn>
                <a:cxn ang="0">
                  <a:pos x="1" y="1"/>
                </a:cxn>
                <a:cxn ang="0">
                  <a:pos x="2" y="0"/>
                </a:cxn>
                <a:cxn ang="0">
                  <a:pos x="2" y="0"/>
                </a:cxn>
                <a:cxn ang="0">
                  <a:pos x="2" y="0"/>
                </a:cxn>
                <a:cxn ang="0">
                  <a:pos x="1" y="0"/>
                </a:cxn>
              </a:cxnLst>
              <a:rect l="0" t="0" r="r" b="b"/>
              <a:pathLst>
                <a:path w="2" h="1">
                  <a:moveTo>
                    <a:pt x="1" y="0"/>
                  </a:moveTo>
                  <a:lnTo>
                    <a:pt x="0" y="1"/>
                  </a:lnTo>
                  <a:lnTo>
                    <a:pt x="1" y="1"/>
                  </a:lnTo>
                  <a:lnTo>
                    <a:pt x="2" y="0"/>
                  </a:lnTo>
                  <a:lnTo>
                    <a:pt x="2" y="0"/>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64" name="Freeform 615"/>
            <p:cNvSpPr>
              <a:spLocks/>
            </p:cNvSpPr>
            <p:nvPr/>
          </p:nvSpPr>
          <p:spPr bwMode="auto">
            <a:xfrm>
              <a:off x="2975829" y="2379988"/>
              <a:ext cx="17034" cy="40643"/>
            </a:xfrm>
            <a:custGeom>
              <a:avLst/>
              <a:gdLst/>
              <a:ahLst/>
              <a:cxnLst>
                <a:cxn ang="0">
                  <a:pos x="5" y="8"/>
                </a:cxn>
                <a:cxn ang="0">
                  <a:pos x="5" y="6"/>
                </a:cxn>
                <a:cxn ang="0">
                  <a:pos x="5" y="6"/>
                </a:cxn>
                <a:cxn ang="0">
                  <a:pos x="5" y="6"/>
                </a:cxn>
                <a:cxn ang="0">
                  <a:pos x="5" y="5"/>
                </a:cxn>
                <a:cxn ang="0">
                  <a:pos x="4" y="5"/>
                </a:cxn>
                <a:cxn ang="0">
                  <a:pos x="4" y="6"/>
                </a:cxn>
                <a:cxn ang="0">
                  <a:pos x="4" y="4"/>
                </a:cxn>
                <a:cxn ang="0">
                  <a:pos x="4" y="3"/>
                </a:cxn>
                <a:cxn ang="0">
                  <a:pos x="4" y="3"/>
                </a:cxn>
                <a:cxn ang="0">
                  <a:pos x="3" y="3"/>
                </a:cxn>
                <a:cxn ang="0">
                  <a:pos x="3" y="2"/>
                </a:cxn>
                <a:cxn ang="0">
                  <a:pos x="3" y="2"/>
                </a:cxn>
                <a:cxn ang="0">
                  <a:pos x="2" y="1"/>
                </a:cxn>
                <a:cxn ang="0">
                  <a:pos x="1" y="1"/>
                </a:cxn>
                <a:cxn ang="0">
                  <a:pos x="1" y="0"/>
                </a:cxn>
                <a:cxn ang="0">
                  <a:pos x="0" y="0"/>
                </a:cxn>
                <a:cxn ang="0">
                  <a:pos x="0" y="1"/>
                </a:cxn>
                <a:cxn ang="0">
                  <a:pos x="0" y="2"/>
                </a:cxn>
                <a:cxn ang="0">
                  <a:pos x="0" y="2"/>
                </a:cxn>
                <a:cxn ang="0">
                  <a:pos x="0" y="3"/>
                </a:cxn>
                <a:cxn ang="0">
                  <a:pos x="1" y="3"/>
                </a:cxn>
                <a:cxn ang="0">
                  <a:pos x="2" y="4"/>
                </a:cxn>
                <a:cxn ang="0">
                  <a:pos x="2" y="5"/>
                </a:cxn>
                <a:cxn ang="0">
                  <a:pos x="2" y="6"/>
                </a:cxn>
                <a:cxn ang="0">
                  <a:pos x="2" y="6"/>
                </a:cxn>
                <a:cxn ang="0">
                  <a:pos x="2" y="6"/>
                </a:cxn>
                <a:cxn ang="0">
                  <a:pos x="2" y="6"/>
                </a:cxn>
                <a:cxn ang="0">
                  <a:pos x="2" y="6"/>
                </a:cxn>
                <a:cxn ang="0">
                  <a:pos x="2" y="7"/>
                </a:cxn>
                <a:cxn ang="0">
                  <a:pos x="3" y="7"/>
                </a:cxn>
                <a:cxn ang="0">
                  <a:pos x="3" y="8"/>
                </a:cxn>
                <a:cxn ang="0">
                  <a:pos x="3" y="8"/>
                </a:cxn>
                <a:cxn ang="0">
                  <a:pos x="3" y="8"/>
                </a:cxn>
                <a:cxn ang="0">
                  <a:pos x="3" y="8"/>
                </a:cxn>
                <a:cxn ang="0">
                  <a:pos x="4" y="7"/>
                </a:cxn>
                <a:cxn ang="0">
                  <a:pos x="4" y="8"/>
                </a:cxn>
                <a:cxn ang="0">
                  <a:pos x="3" y="9"/>
                </a:cxn>
                <a:cxn ang="0">
                  <a:pos x="3" y="10"/>
                </a:cxn>
                <a:cxn ang="0">
                  <a:pos x="4" y="12"/>
                </a:cxn>
                <a:cxn ang="0">
                  <a:pos x="4" y="12"/>
                </a:cxn>
                <a:cxn ang="0">
                  <a:pos x="4" y="14"/>
                </a:cxn>
                <a:cxn ang="0">
                  <a:pos x="5" y="14"/>
                </a:cxn>
                <a:cxn ang="0">
                  <a:pos x="5" y="13"/>
                </a:cxn>
                <a:cxn ang="0">
                  <a:pos x="5" y="8"/>
                </a:cxn>
                <a:cxn ang="0">
                  <a:pos x="5" y="8"/>
                </a:cxn>
              </a:cxnLst>
              <a:rect l="0" t="0" r="r" b="b"/>
              <a:pathLst>
                <a:path w="5" h="14">
                  <a:moveTo>
                    <a:pt x="5" y="8"/>
                  </a:moveTo>
                  <a:lnTo>
                    <a:pt x="5" y="6"/>
                  </a:lnTo>
                  <a:lnTo>
                    <a:pt x="5" y="6"/>
                  </a:lnTo>
                  <a:lnTo>
                    <a:pt x="5" y="6"/>
                  </a:lnTo>
                  <a:lnTo>
                    <a:pt x="5" y="5"/>
                  </a:lnTo>
                  <a:lnTo>
                    <a:pt x="4" y="5"/>
                  </a:lnTo>
                  <a:lnTo>
                    <a:pt x="4" y="6"/>
                  </a:lnTo>
                  <a:lnTo>
                    <a:pt x="4" y="4"/>
                  </a:lnTo>
                  <a:lnTo>
                    <a:pt x="4" y="3"/>
                  </a:lnTo>
                  <a:lnTo>
                    <a:pt x="4" y="3"/>
                  </a:lnTo>
                  <a:lnTo>
                    <a:pt x="3" y="3"/>
                  </a:lnTo>
                  <a:lnTo>
                    <a:pt x="3" y="2"/>
                  </a:lnTo>
                  <a:lnTo>
                    <a:pt x="3" y="2"/>
                  </a:lnTo>
                  <a:lnTo>
                    <a:pt x="2" y="1"/>
                  </a:lnTo>
                  <a:lnTo>
                    <a:pt x="1" y="1"/>
                  </a:lnTo>
                  <a:lnTo>
                    <a:pt x="1" y="0"/>
                  </a:lnTo>
                  <a:lnTo>
                    <a:pt x="0" y="0"/>
                  </a:lnTo>
                  <a:lnTo>
                    <a:pt x="0" y="1"/>
                  </a:lnTo>
                  <a:lnTo>
                    <a:pt x="0" y="2"/>
                  </a:lnTo>
                  <a:lnTo>
                    <a:pt x="0" y="2"/>
                  </a:lnTo>
                  <a:lnTo>
                    <a:pt x="0" y="3"/>
                  </a:lnTo>
                  <a:lnTo>
                    <a:pt x="1" y="3"/>
                  </a:lnTo>
                  <a:lnTo>
                    <a:pt x="2" y="4"/>
                  </a:lnTo>
                  <a:lnTo>
                    <a:pt x="2" y="5"/>
                  </a:lnTo>
                  <a:lnTo>
                    <a:pt x="2" y="6"/>
                  </a:lnTo>
                  <a:lnTo>
                    <a:pt x="2" y="6"/>
                  </a:lnTo>
                  <a:lnTo>
                    <a:pt x="2" y="6"/>
                  </a:lnTo>
                  <a:lnTo>
                    <a:pt x="2" y="6"/>
                  </a:lnTo>
                  <a:lnTo>
                    <a:pt x="2" y="6"/>
                  </a:lnTo>
                  <a:lnTo>
                    <a:pt x="2" y="7"/>
                  </a:lnTo>
                  <a:lnTo>
                    <a:pt x="3" y="7"/>
                  </a:lnTo>
                  <a:lnTo>
                    <a:pt x="3" y="8"/>
                  </a:lnTo>
                  <a:lnTo>
                    <a:pt x="3" y="8"/>
                  </a:lnTo>
                  <a:lnTo>
                    <a:pt x="3" y="8"/>
                  </a:lnTo>
                  <a:lnTo>
                    <a:pt x="3" y="8"/>
                  </a:lnTo>
                  <a:lnTo>
                    <a:pt x="4" y="7"/>
                  </a:lnTo>
                  <a:lnTo>
                    <a:pt x="4" y="8"/>
                  </a:lnTo>
                  <a:lnTo>
                    <a:pt x="3" y="9"/>
                  </a:lnTo>
                  <a:lnTo>
                    <a:pt x="3" y="10"/>
                  </a:lnTo>
                  <a:lnTo>
                    <a:pt x="4" y="12"/>
                  </a:lnTo>
                  <a:lnTo>
                    <a:pt x="4" y="12"/>
                  </a:lnTo>
                  <a:lnTo>
                    <a:pt x="4" y="14"/>
                  </a:lnTo>
                  <a:lnTo>
                    <a:pt x="5" y="14"/>
                  </a:lnTo>
                  <a:lnTo>
                    <a:pt x="5" y="13"/>
                  </a:lnTo>
                  <a:lnTo>
                    <a:pt x="5" y="8"/>
                  </a:lnTo>
                  <a:lnTo>
                    <a:pt x="5"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65" name="Freeform 616"/>
            <p:cNvSpPr>
              <a:spLocks/>
            </p:cNvSpPr>
            <p:nvPr/>
          </p:nvSpPr>
          <p:spPr bwMode="auto">
            <a:xfrm>
              <a:off x="2624949" y="2409018"/>
              <a:ext cx="3408" cy="2904"/>
            </a:xfrm>
            <a:custGeom>
              <a:avLst/>
              <a:gdLst/>
              <a:ahLst/>
              <a:cxnLst>
                <a:cxn ang="0">
                  <a:pos x="0" y="0"/>
                </a:cxn>
                <a:cxn ang="0">
                  <a:pos x="0" y="0"/>
                </a:cxn>
                <a:cxn ang="0">
                  <a:pos x="0" y="0"/>
                </a:cxn>
                <a:cxn ang="0">
                  <a:pos x="1" y="0"/>
                </a:cxn>
                <a:cxn ang="0">
                  <a:pos x="1" y="0"/>
                </a:cxn>
                <a:cxn ang="0">
                  <a:pos x="0" y="0"/>
                </a:cxn>
                <a:cxn ang="0">
                  <a:pos x="0" y="0"/>
                </a:cxn>
              </a:cxnLst>
              <a:rect l="0" t="0" r="r" b="b"/>
              <a:pathLst>
                <a:path w="1">
                  <a:moveTo>
                    <a:pt x="0" y="0"/>
                  </a:moveTo>
                  <a:lnTo>
                    <a:pt x="0" y="0"/>
                  </a:lnTo>
                  <a:lnTo>
                    <a:pt x="0" y="0"/>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66" name="Freeform 617"/>
            <p:cNvSpPr>
              <a:spLocks/>
            </p:cNvSpPr>
            <p:nvPr/>
          </p:nvSpPr>
          <p:spPr bwMode="auto">
            <a:xfrm>
              <a:off x="2594288" y="3181227"/>
              <a:ext cx="20440" cy="20322"/>
            </a:xfrm>
            <a:custGeom>
              <a:avLst/>
              <a:gdLst/>
              <a:ahLst/>
              <a:cxnLst>
                <a:cxn ang="0">
                  <a:pos x="6" y="3"/>
                </a:cxn>
                <a:cxn ang="0">
                  <a:pos x="6" y="3"/>
                </a:cxn>
                <a:cxn ang="0">
                  <a:pos x="5" y="2"/>
                </a:cxn>
                <a:cxn ang="0">
                  <a:pos x="5" y="1"/>
                </a:cxn>
                <a:cxn ang="0">
                  <a:pos x="2" y="0"/>
                </a:cxn>
                <a:cxn ang="0">
                  <a:pos x="2" y="0"/>
                </a:cxn>
                <a:cxn ang="0">
                  <a:pos x="2" y="0"/>
                </a:cxn>
                <a:cxn ang="0">
                  <a:pos x="1" y="0"/>
                </a:cxn>
                <a:cxn ang="0">
                  <a:pos x="1" y="0"/>
                </a:cxn>
                <a:cxn ang="0">
                  <a:pos x="1" y="0"/>
                </a:cxn>
                <a:cxn ang="0">
                  <a:pos x="1" y="0"/>
                </a:cxn>
                <a:cxn ang="0">
                  <a:pos x="1" y="1"/>
                </a:cxn>
                <a:cxn ang="0">
                  <a:pos x="0" y="3"/>
                </a:cxn>
                <a:cxn ang="0">
                  <a:pos x="1" y="6"/>
                </a:cxn>
                <a:cxn ang="0">
                  <a:pos x="2" y="7"/>
                </a:cxn>
                <a:cxn ang="0">
                  <a:pos x="2" y="7"/>
                </a:cxn>
                <a:cxn ang="0">
                  <a:pos x="2" y="7"/>
                </a:cxn>
                <a:cxn ang="0">
                  <a:pos x="3" y="7"/>
                </a:cxn>
                <a:cxn ang="0">
                  <a:pos x="4" y="5"/>
                </a:cxn>
                <a:cxn ang="0">
                  <a:pos x="5" y="5"/>
                </a:cxn>
                <a:cxn ang="0">
                  <a:pos x="6" y="5"/>
                </a:cxn>
                <a:cxn ang="0">
                  <a:pos x="6" y="4"/>
                </a:cxn>
                <a:cxn ang="0">
                  <a:pos x="6" y="3"/>
                </a:cxn>
                <a:cxn ang="0">
                  <a:pos x="6" y="3"/>
                </a:cxn>
              </a:cxnLst>
              <a:rect l="0" t="0" r="r" b="b"/>
              <a:pathLst>
                <a:path w="6" h="7">
                  <a:moveTo>
                    <a:pt x="6" y="3"/>
                  </a:moveTo>
                  <a:lnTo>
                    <a:pt x="6" y="3"/>
                  </a:lnTo>
                  <a:lnTo>
                    <a:pt x="5" y="2"/>
                  </a:lnTo>
                  <a:lnTo>
                    <a:pt x="5" y="1"/>
                  </a:lnTo>
                  <a:lnTo>
                    <a:pt x="2" y="0"/>
                  </a:lnTo>
                  <a:lnTo>
                    <a:pt x="2" y="0"/>
                  </a:lnTo>
                  <a:lnTo>
                    <a:pt x="2" y="0"/>
                  </a:lnTo>
                  <a:lnTo>
                    <a:pt x="1" y="0"/>
                  </a:lnTo>
                  <a:lnTo>
                    <a:pt x="1" y="0"/>
                  </a:lnTo>
                  <a:lnTo>
                    <a:pt x="1" y="0"/>
                  </a:lnTo>
                  <a:lnTo>
                    <a:pt x="1" y="0"/>
                  </a:lnTo>
                  <a:lnTo>
                    <a:pt x="1" y="1"/>
                  </a:lnTo>
                  <a:lnTo>
                    <a:pt x="0" y="3"/>
                  </a:lnTo>
                  <a:lnTo>
                    <a:pt x="1" y="6"/>
                  </a:lnTo>
                  <a:lnTo>
                    <a:pt x="2" y="7"/>
                  </a:lnTo>
                  <a:lnTo>
                    <a:pt x="2" y="7"/>
                  </a:lnTo>
                  <a:lnTo>
                    <a:pt x="2" y="7"/>
                  </a:lnTo>
                  <a:lnTo>
                    <a:pt x="3" y="7"/>
                  </a:lnTo>
                  <a:lnTo>
                    <a:pt x="4" y="5"/>
                  </a:lnTo>
                  <a:lnTo>
                    <a:pt x="5" y="5"/>
                  </a:lnTo>
                  <a:lnTo>
                    <a:pt x="6" y="5"/>
                  </a:lnTo>
                  <a:lnTo>
                    <a:pt x="6" y="4"/>
                  </a:lnTo>
                  <a:lnTo>
                    <a:pt x="6" y="3"/>
                  </a:lnTo>
                  <a:lnTo>
                    <a:pt x="6"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67" name="Freeform 618"/>
            <p:cNvSpPr>
              <a:spLocks/>
            </p:cNvSpPr>
            <p:nvPr/>
          </p:nvSpPr>
          <p:spPr bwMode="auto">
            <a:xfrm>
              <a:off x="2641981" y="2388698"/>
              <a:ext cx="10221" cy="5806"/>
            </a:xfrm>
            <a:custGeom>
              <a:avLst/>
              <a:gdLst/>
              <a:ahLst/>
              <a:cxnLst>
                <a:cxn ang="0">
                  <a:pos x="2" y="0"/>
                </a:cxn>
                <a:cxn ang="0">
                  <a:pos x="1" y="0"/>
                </a:cxn>
                <a:cxn ang="0">
                  <a:pos x="1" y="0"/>
                </a:cxn>
                <a:cxn ang="0">
                  <a:pos x="0" y="1"/>
                </a:cxn>
                <a:cxn ang="0">
                  <a:pos x="1" y="2"/>
                </a:cxn>
                <a:cxn ang="0">
                  <a:pos x="2" y="1"/>
                </a:cxn>
                <a:cxn ang="0">
                  <a:pos x="3" y="0"/>
                </a:cxn>
                <a:cxn ang="0">
                  <a:pos x="3" y="0"/>
                </a:cxn>
                <a:cxn ang="0">
                  <a:pos x="2" y="0"/>
                </a:cxn>
              </a:cxnLst>
              <a:rect l="0" t="0" r="r" b="b"/>
              <a:pathLst>
                <a:path w="3" h="2">
                  <a:moveTo>
                    <a:pt x="2" y="0"/>
                  </a:moveTo>
                  <a:lnTo>
                    <a:pt x="1" y="0"/>
                  </a:lnTo>
                  <a:lnTo>
                    <a:pt x="1" y="0"/>
                  </a:lnTo>
                  <a:lnTo>
                    <a:pt x="0" y="1"/>
                  </a:lnTo>
                  <a:lnTo>
                    <a:pt x="1" y="2"/>
                  </a:lnTo>
                  <a:lnTo>
                    <a:pt x="2" y="1"/>
                  </a:lnTo>
                  <a:lnTo>
                    <a:pt x="3" y="0"/>
                  </a:lnTo>
                  <a:lnTo>
                    <a:pt x="3"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68" name="Freeform 619"/>
            <p:cNvSpPr>
              <a:spLocks/>
            </p:cNvSpPr>
            <p:nvPr/>
          </p:nvSpPr>
          <p:spPr bwMode="auto">
            <a:xfrm>
              <a:off x="4358916" y="3332185"/>
              <a:ext cx="17034" cy="14516"/>
            </a:xfrm>
            <a:custGeom>
              <a:avLst/>
              <a:gdLst/>
              <a:ahLst/>
              <a:cxnLst>
                <a:cxn ang="0">
                  <a:pos x="5" y="1"/>
                </a:cxn>
                <a:cxn ang="0">
                  <a:pos x="5" y="0"/>
                </a:cxn>
                <a:cxn ang="0">
                  <a:pos x="2" y="1"/>
                </a:cxn>
                <a:cxn ang="0">
                  <a:pos x="2" y="1"/>
                </a:cxn>
                <a:cxn ang="0">
                  <a:pos x="1" y="1"/>
                </a:cxn>
                <a:cxn ang="0">
                  <a:pos x="1" y="2"/>
                </a:cxn>
                <a:cxn ang="0">
                  <a:pos x="2" y="2"/>
                </a:cxn>
                <a:cxn ang="0">
                  <a:pos x="2" y="2"/>
                </a:cxn>
                <a:cxn ang="0">
                  <a:pos x="3" y="2"/>
                </a:cxn>
                <a:cxn ang="0">
                  <a:pos x="2" y="3"/>
                </a:cxn>
                <a:cxn ang="0">
                  <a:pos x="2" y="4"/>
                </a:cxn>
                <a:cxn ang="0">
                  <a:pos x="0" y="4"/>
                </a:cxn>
                <a:cxn ang="0">
                  <a:pos x="0" y="5"/>
                </a:cxn>
                <a:cxn ang="0">
                  <a:pos x="4" y="4"/>
                </a:cxn>
                <a:cxn ang="0">
                  <a:pos x="5" y="4"/>
                </a:cxn>
                <a:cxn ang="0">
                  <a:pos x="5" y="3"/>
                </a:cxn>
                <a:cxn ang="0">
                  <a:pos x="5" y="2"/>
                </a:cxn>
                <a:cxn ang="0">
                  <a:pos x="5" y="2"/>
                </a:cxn>
                <a:cxn ang="0">
                  <a:pos x="5" y="1"/>
                </a:cxn>
                <a:cxn ang="0">
                  <a:pos x="5" y="1"/>
                </a:cxn>
              </a:cxnLst>
              <a:rect l="0" t="0" r="r" b="b"/>
              <a:pathLst>
                <a:path w="5" h="5">
                  <a:moveTo>
                    <a:pt x="5" y="1"/>
                  </a:moveTo>
                  <a:lnTo>
                    <a:pt x="5" y="0"/>
                  </a:lnTo>
                  <a:lnTo>
                    <a:pt x="2" y="1"/>
                  </a:lnTo>
                  <a:lnTo>
                    <a:pt x="2" y="1"/>
                  </a:lnTo>
                  <a:lnTo>
                    <a:pt x="1" y="1"/>
                  </a:lnTo>
                  <a:lnTo>
                    <a:pt x="1" y="2"/>
                  </a:lnTo>
                  <a:lnTo>
                    <a:pt x="2" y="2"/>
                  </a:lnTo>
                  <a:lnTo>
                    <a:pt x="2" y="2"/>
                  </a:lnTo>
                  <a:lnTo>
                    <a:pt x="3" y="2"/>
                  </a:lnTo>
                  <a:lnTo>
                    <a:pt x="2" y="3"/>
                  </a:lnTo>
                  <a:lnTo>
                    <a:pt x="2" y="4"/>
                  </a:lnTo>
                  <a:lnTo>
                    <a:pt x="0" y="4"/>
                  </a:lnTo>
                  <a:lnTo>
                    <a:pt x="0" y="5"/>
                  </a:lnTo>
                  <a:lnTo>
                    <a:pt x="4" y="4"/>
                  </a:lnTo>
                  <a:lnTo>
                    <a:pt x="5" y="4"/>
                  </a:lnTo>
                  <a:lnTo>
                    <a:pt x="5" y="3"/>
                  </a:lnTo>
                  <a:lnTo>
                    <a:pt x="5" y="2"/>
                  </a:lnTo>
                  <a:lnTo>
                    <a:pt x="5" y="2"/>
                  </a:lnTo>
                  <a:lnTo>
                    <a:pt x="5" y="1"/>
                  </a:lnTo>
                  <a:lnTo>
                    <a:pt x="5"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69" name="Freeform 620"/>
            <p:cNvSpPr>
              <a:spLocks/>
            </p:cNvSpPr>
            <p:nvPr/>
          </p:nvSpPr>
          <p:spPr bwMode="auto">
            <a:xfrm>
              <a:off x="2366046" y="1825508"/>
              <a:ext cx="2497052" cy="2702731"/>
            </a:xfrm>
            <a:custGeom>
              <a:avLst/>
              <a:gdLst/>
              <a:ahLst/>
              <a:cxnLst>
                <a:cxn ang="0">
                  <a:pos x="647" y="588"/>
                </a:cxn>
                <a:cxn ang="0">
                  <a:pos x="591" y="529"/>
                </a:cxn>
                <a:cxn ang="0">
                  <a:pos x="531" y="518"/>
                </a:cxn>
                <a:cxn ang="0">
                  <a:pos x="465" y="515"/>
                </a:cxn>
                <a:cxn ang="0">
                  <a:pos x="423" y="473"/>
                </a:cxn>
                <a:cxn ang="0">
                  <a:pos x="395" y="416"/>
                </a:cxn>
                <a:cxn ang="0">
                  <a:pos x="436" y="404"/>
                </a:cxn>
                <a:cxn ang="0">
                  <a:pos x="481" y="390"/>
                </a:cxn>
                <a:cxn ang="0">
                  <a:pos x="506" y="358"/>
                </a:cxn>
                <a:cxn ang="0">
                  <a:pos x="517" y="342"/>
                </a:cxn>
                <a:cxn ang="0">
                  <a:pos x="549" y="307"/>
                </a:cxn>
                <a:cxn ang="0">
                  <a:pos x="582" y="303"/>
                </a:cxn>
                <a:cxn ang="0">
                  <a:pos x="559" y="261"/>
                </a:cxn>
                <a:cxn ang="0">
                  <a:pos x="597" y="230"/>
                </a:cxn>
                <a:cxn ang="0">
                  <a:pos x="585" y="200"/>
                </a:cxn>
                <a:cxn ang="0">
                  <a:pos x="570" y="161"/>
                </a:cxn>
                <a:cxn ang="0">
                  <a:pos x="535" y="164"/>
                </a:cxn>
                <a:cxn ang="0">
                  <a:pos x="495" y="143"/>
                </a:cxn>
                <a:cxn ang="0">
                  <a:pos x="493" y="240"/>
                </a:cxn>
                <a:cxn ang="0">
                  <a:pos x="443" y="206"/>
                </a:cxn>
                <a:cxn ang="0">
                  <a:pos x="424" y="124"/>
                </a:cxn>
                <a:cxn ang="0">
                  <a:pos x="430" y="93"/>
                </a:cxn>
                <a:cxn ang="0">
                  <a:pos x="474" y="56"/>
                </a:cxn>
                <a:cxn ang="0">
                  <a:pos x="439" y="58"/>
                </a:cxn>
                <a:cxn ang="0">
                  <a:pos x="410" y="4"/>
                </a:cxn>
                <a:cxn ang="0">
                  <a:pos x="409" y="50"/>
                </a:cxn>
                <a:cxn ang="0">
                  <a:pos x="385" y="66"/>
                </a:cxn>
                <a:cxn ang="0">
                  <a:pos x="341" y="49"/>
                </a:cxn>
                <a:cxn ang="0">
                  <a:pos x="335" y="76"/>
                </a:cxn>
                <a:cxn ang="0">
                  <a:pos x="291" y="61"/>
                </a:cxn>
                <a:cxn ang="0">
                  <a:pos x="240" y="33"/>
                </a:cxn>
                <a:cxn ang="0">
                  <a:pos x="196" y="45"/>
                </a:cxn>
                <a:cxn ang="0">
                  <a:pos x="174" y="50"/>
                </a:cxn>
                <a:cxn ang="0">
                  <a:pos x="84" y="20"/>
                </a:cxn>
                <a:cxn ang="0">
                  <a:pos x="45" y="26"/>
                </a:cxn>
                <a:cxn ang="0">
                  <a:pos x="32" y="76"/>
                </a:cxn>
                <a:cxn ang="0">
                  <a:pos x="24" y="89"/>
                </a:cxn>
                <a:cxn ang="0">
                  <a:pos x="41" y="108"/>
                </a:cxn>
                <a:cxn ang="0">
                  <a:pos x="18" y="154"/>
                </a:cxn>
                <a:cxn ang="0">
                  <a:pos x="44" y="177"/>
                </a:cxn>
                <a:cxn ang="0">
                  <a:pos x="26" y="215"/>
                </a:cxn>
                <a:cxn ang="0">
                  <a:pos x="62" y="196"/>
                </a:cxn>
                <a:cxn ang="0">
                  <a:pos x="101" y="149"/>
                </a:cxn>
                <a:cxn ang="0">
                  <a:pos x="109" y="161"/>
                </a:cxn>
                <a:cxn ang="0">
                  <a:pos x="138" y="164"/>
                </a:cxn>
                <a:cxn ang="0">
                  <a:pos x="174" y="179"/>
                </a:cxn>
                <a:cxn ang="0">
                  <a:pos x="190" y="190"/>
                </a:cxn>
                <a:cxn ang="0">
                  <a:pos x="207" y="215"/>
                </a:cxn>
                <a:cxn ang="0">
                  <a:pos x="222" y="249"/>
                </a:cxn>
                <a:cxn ang="0">
                  <a:pos x="251" y="268"/>
                </a:cxn>
                <a:cxn ang="0">
                  <a:pos x="243" y="314"/>
                </a:cxn>
                <a:cxn ang="0">
                  <a:pos x="287" y="401"/>
                </a:cxn>
                <a:cxn ang="0">
                  <a:pos x="316" y="438"/>
                </a:cxn>
                <a:cxn ang="0">
                  <a:pos x="320" y="425"/>
                </a:cxn>
                <a:cxn ang="0">
                  <a:pos x="386" y="490"/>
                </a:cxn>
                <a:cxn ang="0">
                  <a:pos x="476" y="534"/>
                </a:cxn>
                <a:cxn ang="0">
                  <a:pos x="486" y="592"/>
                </a:cxn>
                <a:cxn ang="0">
                  <a:pos x="521" y="817"/>
                </a:cxn>
                <a:cxn ang="0">
                  <a:pos x="522" y="865"/>
                </a:cxn>
                <a:cxn ang="0">
                  <a:pos x="518" y="890"/>
                </a:cxn>
                <a:cxn ang="0">
                  <a:pos x="534" y="931"/>
                </a:cxn>
                <a:cxn ang="0">
                  <a:pos x="572" y="841"/>
                </a:cxn>
                <a:cxn ang="0">
                  <a:pos x="639" y="765"/>
                </a:cxn>
              </a:cxnLst>
              <a:rect l="0" t="0" r="r" b="b"/>
              <a:pathLst>
                <a:path w="733" h="931">
                  <a:moveTo>
                    <a:pt x="730" y="608"/>
                  </a:moveTo>
                  <a:lnTo>
                    <a:pt x="730" y="607"/>
                  </a:lnTo>
                  <a:lnTo>
                    <a:pt x="724" y="607"/>
                  </a:lnTo>
                  <a:lnTo>
                    <a:pt x="723" y="607"/>
                  </a:lnTo>
                  <a:lnTo>
                    <a:pt x="723" y="607"/>
                  </a:lnTo>
                  <a:lnTo>
                    <a:pt x="723" y="606"/>
                  </a:lnTo>
                  <a:lnTo>
                    <a:pt x="722" y="606"/>
                  </a:lnTo>
                  <a:lnTo>
                    <a:pt x="706" y="595"/>
                  </a:lnTo>
                  <a:lnTo>
                    <a:pt x="696" y="595"/>
                  </a:lnTo>
                  <a:lnTo>
                    <a:pt x="688" y="593"/>
                  </a:lnTo>
                  <a:lnTo>
                    <a:pt x="687" y="593"/>
                  </a:lnTo>
                  <a:lnTo>
                    <a:pt x="686" y="593"/>
                  </a:lnTo>
                  <a:lnTo>
                    <a:pt x="686" y="592"/>
                  </a:lnTo>
                  <a:lnTo>
                    <a:pt x="682" y="594"/>
                  </a:lnTo>
                  <a:lnTo>
                    <a:pt x="681" y="594"/>
                  </a:lnTo>
                  <a:lnTo>
                    <a:pt x="681" y="594"/>
                  </a:lnTo>
                  <a:lnTo>
                    <a:pt x="681" y="593"/>
                  </a:lnTo>
                  <a:lnTo>
                    <a:pt x="682" y="592"/>
                  </a:lnTo>
                  <a:lnTo>
                    <a:pt x="682" y="591"/>
                  </a:lnTo>
                  <a:lnTo>
                    <a:pt x="682" y="591"/>
                  </a:lnTo>
                  <a:lnTo>
                    <a:pt x="681" y="591"/>
                  </a:lnTo>
                  <a:lnTo>
                    <a:pt x="680" y="591"/>
                  </a:lnTo>
                  <a:lnTo>
                    <a:pt x="680" y="591"/>
                  </a:lnTo>
                  <a:lnTo>
                    <a:pt x="680" y="591"/>
                  </a:lnTo>
                  <a:lnTo>
                    <a:pt x="680" y="591"/>
                  </a:lnTo>
                  <a:lnTo>
                    <a:pt x="680" y="591"/>
                  </a:lnTo>
                  <a:lnTo>
                    <a:pt x="681" y="589"/>
                  </a:lnTo>
                  <a:lnTo>
                    <a:pt x="680" y="588"/>
                  </a:lnTo>
                  <a:lnTo>
                    <a:pt x="679" y="587"/>
                  </a:lnTo>
                  <a:lnTo>
                    <a:pt x="678" y="587"/>
                  </a:lnTo>
                  <a:lnTo>
                    <a:pt x="678" y="587"/>
                  </a:lnTo>
                  <a:lnTo>
                    <a:pt x="677" y="588"/>
                  </a:lnTo>
                  <a:lnTo>
                    <a:pt x="676" y="588"/>
                  </a:lnTo>
                  <a:lnTo>
                    <a:pt x="676" y="587"/>
                  </a:lnTo>
                  <a:lnTo>
                    <a:pt x="676" y="587"/>
                  </a:lnTo>
                  <a:lnTo>
                    <a:pt x="675" y="586"/>
                  </a:lnTo>
                  <a:lnTo>
                    <a:pt x="674" y="586"/>
                  </a:lnTo>
                  <a:lnTo>
                    <a:pt x="673" y="585"/>
                  </a:lnTo>
                  <a:lnTo>
                    <a:pt x="672" y="585"/>
                  </a:lnTo>
                  <a:lnTo>
                    <a:pt x="672" y="584"/>
                  </a:lnTo>
                  <a:lnTo>
                    <a:pt x="670" y="584"/>
                  </a:lnTo>
                  <a:lnTo>
                    <a:pt x="665" y="583"/>
                  </a:lnTo>
                  <a:lnTo>
                    <a:pt x="662" y="583"/>
                  </a:lnTo>
                  <a:lnTo>
                    <a:pt x="661" y="583"/>
                  </a:lnTo>
                  <a:lnTo>
                    <a:pt x="661" y="584"/>
                  </a:lnTo>
                  <a:lnTo>
                    <a:pt x="661" y="585"/>
                  </a:lnTo>
                  <a:lnTo>
                    <a:pt x="659" y="587"/>
                  </a:lnTo>
                  <a:lnTo>
                    <a:pt x="657" y="587"/>
                  </a:lnTo>
                  <a:lnTo>
                    <a:pt x="657" y="588"/>
                  </a:lnTo>
                  <a:lnTo>
                    <a:pt x="655" y="591"/>
                  </a:lnTo>
                  <a:lnTo>
                    <a:pt x="655" y="591"/>
                  </a:lnTo>
                  <a:lnTo>
                    <a:pt x="655" y="591"/>
                  </a:lnTo>
                  <a:lnTo>
                    <a:pt x="655" y="592"/>
                  </a:lnTo>
                  <a:lnTo>
                    <a:pt x="654" y="592"/>
                  </a:lnTo>
                  <a:lnTo>
                    <a:pt x="654" y="592"/>
                  </a:lnTo>
                  <a:lnTo>
                    <a:pt x="654" y="591"/>
                  </a:lnTo>
                  <a:lnTo>
                    <a:pt x="654" y="589"/>
                  </a:lnTo>
                  <a:lnTo>
                    <a:pt x="654" y="589"/>
                  </a:lnTo>
                  <a:lnTo>
                    <a:pt x="654" y="589"/>
                  </a:lnTo>
                  <a:lnTo>
                    <a:pt x="653" y="590"/>
                  </a:lnTo>
                  <a:lnTo>
                    <a:pt x="649" y="589"/>
                  </a:lnTo>
                  <a:lnTo>
                    <a:pt x="649" y="590"/>
                  </a:lnTo>
                  <a:lnTo>
                    <a:pt x="648" y="590"/>
                  </a:lnTo>
                  <a:lnTo>
                    <a:pt x="648" y="589"/>
                  </a:lnTo>
                  <a:lnTo>
                    <a:pt x="647" y="589"/>
                  </a:lnTo>
                  <a:lnTo>
                    <a:pt x="646" y="590"/>
                  </a:lnTo>
                  <a:lnTo>
                    <a:pt x="645" y="590"/>
                  </a:lnTo>
                  <a:lnTo>
                    <a:pt x="643" y="589"/>
                  </a:lnTo>
                  <a:lnTo>
                    <a:pt x="643" y="589"/>
                  </a:lnTo>
                  <a:lnTo>
                    <a:pt x="643" y="590"/>
                  </a:lnTo>
                  <a:lnTo>
                    <a:pt x="643" y="591"/>
                  </a:lnTo>
                  <a:lnTo>
                    <a:pt x="643" y="591"/>
                  </a:lnTo>
                  <a:lnTo>
                    <a:pt x="643" y="591"/>
                  </a:lnTo>
                  <a:lnTo>
                    <a:pt x="643" y="590"/>
                  </a:lnTo>
                  <a:lnTo>
                    <a:pt x="643" y="589"/>
                  </a:lnTo>
                  <a:lnTo>
                    <a:pt x="643" y="589"/>
                  </a:lnTo>
                  <a:lnTo>
                    <a:pt x="644" y="589"/>
                  </a:lnTo>
                  <a:lnTo>
                    <a:pt x="645" y="589"/>
                  </a:lnTo>
                  <a:lnTo>
                    <a:pt x="646" y="589"/>
                  </a:lnTo>
                  <a:lnTo>
                    <a:pt x="646" y="589"/>
                  </a:lnTo>
                  <a:lnTo>
                    <a:pt x="647" y="588"/>
                  </a:lnTo>
                  <a:lnTo>
                    <a:pt x="647" y="588"/>
                  </a:lnTo>
                  <a:lnTo>
                    <a:pt x="647" y="586"/>
                  </a:lnTo>
                  <a:lnTo>
                    <a:pt x="647" y="586"/>
                  </a:lnTo>
                  <a:lnTo>
                    <a:pt x="646" y="586"/>
                  </a:lnTo>
                  <a:lnTo>
                    <a:pt x="646" y="586"/>
                  </a:lnTo>
                  <a:lnTo>
                    <a:pt x="646" y="585"/>
                  </a:lnTo>
                  <a:lnTo>
                    <a:pt x="646" y="585"/>
                  </a:lnTo>
                  <a:lnTo>
                    <a:pt x="646" y="584"/>
                  </a:lnTo>
                  <a:lnTo>
                    <a:pt x="646" y="584"/>
                  </a:lnTo>
                  <a:lnTo>
                    <a:pt x="646" y="584"/>
                  </a:lnTo>
                  <a:lnTo>
                    <a:pt x="646" y="583"/>
                  </a:lnTo>
                  <a:lnTo>
                    <a:pt x="646" y="583"/>
                  </a:lnTo>
                  <a:lnTo>
                    <a:pt x="646" y="583"/>
                  </a:lnTo>
                  <a:lnTo>
                    <a:pt x="646" y="583"/>
                  </a:lnTo>
                  <a:lnTo>
                    <a:pt x="645" y="584"/>
                  </a:lnTo>
                  <a:lnTo>
                    <a:pt x="645" y="585"/>
                  </a:lnTo>
                  <a:lnTo>
                    <a:pt x="643" y="585"/>
                  </a:lnTo>
                  <a:lnTo>
                    <a:pt x="643" y="585"/>
                  </a:lnTo>
                  <a:lnTo>
                    <a:pt x="643" y="583"/>
                  </a:lnTo>
                  <a:lnTo>
                    <a:pt x="643" y="582"/>
                  </a:lnTo>
                  <a:lnTo>
                    <a:pt x="643" y="581"/>
                  </a:lnTo>
                  <a:lnTo>
                    <a:pt x="649" y="575"/>
                  </a:lnTo>
                  <a:lnTo>
                    <a:pt x="650" y="574"/>
                  </a:lnTo>
                  <a:lnTo>
                    <a:pt x="650" y="573"/>
                  </a:lnTo>
                  <a:lnTo>
                    <a:pt x="651" y="570"/>
                  </a:lnTo>
                  <a:lnTo>
                    <a:pt x="651" y="570"/>
                  </a:lnTo>
                  <a:lnTo>
                    <a:pt x="650" y="569"/>
                  </a:lnTo>
                  <a:lnTo>
                    <a:pt x="650" y="569"/>
                  </a:lnTo>
                  <a:lnTo>
                    <a:pt x="648" y="569"/>
                  </a:lnTo>
                  <a:lnTo>
                    <a:pt x="647" y="565"/>
                  </a:lnTo>
                  <a:lnTo>
                    <a:pt x="647" y="565"/>
                  </a:lnTo>
                  <a:lnTo>
                    <a:pt x="645" y="558"/>
                  </a:lnTo>
                  <a:lnTo>
                    <a:pt x="643" y="556"/>
                  </a:lnTo>
                  <a:lnTo>
                    <a:pt x="643" y="556"/>
                  </a:lnTo>
                  <a:lnTo>
                    <a:pt x="643" y="556"/>
                  </a:lnTo>
                  <a:lnTo>
                    <a:pt x="643" y="557"/>
                  </a:lnTo>
                  <a:lnTo>
                    <a:pt x="642" y="557"/>
                  </a:lnTo>
                  <a:lnTo>
                    <a:pt x="638" y="562"/>
                  </a:lnTo>
                  <a:lnTo>
                    <a:pt x="642" y="557"/>
                  </a:lnTo>
                  <a:lnTo>
                    <a:pt x="642" y="557"/>
                  </a:lnTo>
                  <a:lnTo>
                    <a:pt x="642" y="555"/>
                  </a:lnTo>
                  <a:lnTo>
                    <a:pt x="638" y="552"/>
                  </a:lnTo>
                  <a:lnTo>
                    <a:pt x="630" y="548"/>
                  </a:lnTo>
                  <a:lnTo>
                    <a:pt x="629" y="548"/>
                  </a:lnTo>
                  <a:lnTo>
                    <a:pt x="629" y="548"/>
                  </a:lnTo>
                  <a:lnTo>
                    <a:pt x="628" y="549"/>
                  </a:lnTo>
                  <a:lnTo>
                    <a:pt x="628" y="547"/>
                  </a:lnTo>
                  <a:lnTo>
                    <a:pt x="628" y="547"/>
                  </a:lnTo>
                  <a:lnTo>
                    <a:pt x="623" y="547"/>
                  </a:lnTo>
                  <a:lnTo>
                    <a:pt x="623" y="547"/>
                  </a:lnTo>
                  <a:lnTo>
                    <a:pt x="615" y="547"/>
                  </a:lnTo>
                  <a:lnTo>
                    <a:pt x="613" y="547"/>
                  </a:lnTo>
                  <a:lnTo>
                    <a:pt x="613" y="547"/>
                  </a:lnTo>
                  <a:lnTo>
                    <a:pt x="612" y="547"/>
                  </a:lnTo>
                  <a:lnTo>
                    <a:pt x="612" y="547"/>
                  </a:lnTo>
                  <a:lnTo>
                    <a:pt x="611" y="547"/>
                  </a:lnTo>
                  <a:lnTo>
                    <a:pt x="610" y="545"/>
                  </a:lnTo>
                  <a:lnTo>
                    <a:pt x="610" y="544"/>
                  </a:lnTo>
                  <a:lnTo>
                    <a:pt x="608" y="543"/>
                  </a:lnTo>
                  <a:lnTo>
                    <a:pt x="607" y="542"/>
                  </a:lnTo>
                  <a:lnTo>
                    <a:pt x="606" y="542"/>
                  </a:lnTo>
                  <a:lnTo>
                    <a:pt x="604" y="542"/>
                  </a:lnTo>
                  <a:lnTo>
                    <a:pt x="603" y="541"/>
                  </a:lnTo>
                  <a:lnTo>
                    <a:pt x="603" y="539"/>
                  </a:lnTo>
                  <a:lnTo>
                    <a:pt x="598" y="533"/>
                  </a:lnTo>
                  <a:lnTo>
                    <a:pt x="597" y="533"/>
                  </a:lnTo>
                  <a:lnTo>
                    <a:pt x="597" y="533"/>
                  </a:lnTo>
                  <a:lnTo>
                    <a:pt x="596" y="533"/>
                  </a:lnTo>
                  <a:lnTo>
                    <a:pt x="596" y="533"/>
                  </a:lnTo>
                  <a:lnTo>
                    <a:pt x="595" y="532"/>
                  </a:lnTo>
                  <a:lnTo>
                    <a:pt x="593" y="532"/>
                  </a:lnTo>
                  <a:lnTo>
                    <a:pt x="592" y="532"/>
                  </a:lnTo>
                  <a:lnTo>
                    <a:pt x="592" y="532"/>
                  </a:lnTo>
                  <a:lnTo>
                    <a:pt x="592" y="532"/>
                  </a:lnTo>
                  <a:lnTo>
                    <a:pt x="590" y="532"/>
                  </a:lnTo>
                  <a:lnTo>
                    <a:pt x="590" y="532"/>
                  </a:lnTo>
                  <a:lnTo>
                    <a:pt x="590" y="532"/>
                  </a:lnTo>
                  <a:lnTo>
                    <a:pt x="591" y="532"/>
                  </a:lnTo>
                  <a:lnTo>
                    <a:pt x="591" y="532"/>
                  </a:lnTo>
                  <a:lnTo>
                    <a:pt x="592" y="531"/>
                  </a:lnTo>
                  <a:lnTo>
                    <a:pt x="592" y="531"/>
                  </a:lnTo>
                  <a:lnTo>
                    <a:pt x="592" y="531"/>
                  </a:lnTo>
                  <a:lnTo>
                    <a:pt x="591" y="529"/>
                  </a:lnTo>
                  <a:lnTo>
                    <a:pt x="590" y="528"/>
                  </a:lnTo>
                  <a:lnTo>
                    <a:pt x="590" y="528"/>
                  </a:lnTo>
                  <a:lnTo>
                    <a:pt x="589" y="527"/>
                  </a:lnTo>
                  <a:lnTo>
                    <a:pt x="585" y="525"/>
                  </a:lnTo>
                  <a:lnTo>
                    <a:pt x="583" y="525"/>
                  </a:lnTo>
                  <a:lnTo>
                    <a:pt x="582" y="525"/>
                  </a:lnTo>
                  <a:lnTo>
                    <a:pt x="582" y="524"/>
                  </a:lnTo>
                  <a:lnTo>
                    <a:pt x="581" y="523"/>
                  </a:lnTo>
                  <a:lnTo>
                    <a:pt x="581" y="523"/>
                  </a:lnTo>
                  <a:lnTo>
                    <a:pt x="581" y="522"/>
                  </a:lnTo>
                  <a:lnTo>
                    <a:pt x="579" y="522"/>
                  </a:lnTo>
                  <a:lnTo>
                    <a:pt x="579" y="521"/>
                  </a:lnTo>
                  <a:lnTo>
                    <a:pt x="580" y="521"/>
                  </a:lnTo>
                  <a:lnTo>
                    <a:pt x="581" y="521"/>
                  </a:lnTo>
                  <a:lnTo>
                    <a:pt x="582" y="521"/>
                  </a:lnTo>
                  <a:lnTo>
                    <a:pt x="583" y="521"/>
                  </a:lnTo>
                  <a:lnTo>
                    <a:pt x="583" y="521"/>
                  </a:lnTo>
                  <a:lnTo>
                    <a:pt x="584" y="521"/>
                  </a:lnTo>
                  <a:lnTo>
                    <a:pt x="585" y="520"/>
                  </a:lnTo>
                  <a:lnTo>
                    <a:pt x="585" y="520"/>
                  </a:lnTo>
                  <a:lnTo>
                    <a:pt x="573" y="520"/>
                  </a:lnTo>
                  <a:lnTo>
                    <a:pt x="572" y="521"/>
                  </a:lnTo>
                  <a:lnTo>
                    <a:pt x="572" y="521"/>
                  </a:lnTo>
                  <a:lnTo>
                    <a:pt x="573" y="521"/>
                  </a:lnTo>
                  <a:lnTo>
                    <a:pt x="575" y="521"/>
                  </a:lnTo>
                  <a:lnTo>
                    <a:pt x="575" y="521"/>
                  </a:lnTo>
                  <a:lnTo>
                    <a:pt x="574" y="521"/>
                  </a:lnTo>
                  <a:lnTo>
                    <a:pt x="572" y="521"/>
                  </a:lnTo>
                  <a:lnTo>
                    <a:pt x="570" y="522"/>
                  </a:lnTo>
                  <a:lnTo>
                    <a:pt x="566" y="523"/>
                  </a:lnTo>
                  <a:lnTo>
                    <a:pt x="563" y="522"/>
                  </a:lnTo>
                  <a:lnTo>
                    <a:pt x="563" y="521"/>
                  </a:lnTo>
                  <a:lnTo>
                    <a:pt x="563" y="521"/>
                  </a:lnTo>
                  <a:lnTo>
                    <a:pt x="563" y="521"/>
                  </a:lnTo>
                  <a:lnTo>
                    <a:pt x="562" y="521"/>
                  </a:lnTo>
                  <a:lnTo>
                    <a:pt x="552" y="521"/>
                  </a:lnTo>
                  <a:lnTo>
                    <a:pt x="551" y="521"/>
                  </a:lnTo>
                  <a:lnTo>
                    <a:pt x="550" y="518"/>
                  </a:lnTo>
                  <a:lnTo>
                    <a:pt x="549" y="517"/>
                  </a:lnTo>
                  <a:lnTo>
                    <a:pt x="543" y="516"/>
                  </a:lnTo>
                  <a:lnTo>
                    <a:pt x="542" y="514"/>
                  </a:lnTo>
                  <a:lnTo>
                    <a:pt x="542" y="514"/>
                  </a:lnTo>
                  <a:lnTo>
                    <a:pt x="541" y="512"/>
                  </a:lnTo>
                  <a:lnTo>
                    <a:pt x="541" y="512"/>
                  </a:lnTo>
                  <a:lnTo>
                    <a:pt x="541" y="511"/>
                  </a:lnTo>
                  <a:lnTo>
                    <a:pt x="541" y="511"/>
                  </a:lnTo>
                  <a:lnTo>
                    <a:pt x="540" y="512"/>
                  </a:lnTo>
                  <a:lnTo>
                    <a:pt x="539" y="514"/>
                  </a:lnTo>
                  <a:lnTo>
                    <a:pt x="539" y="514"/>
                  </a:lnTo>
                  <a:lnTo>
                    <a:pt x="539" y="514"/>
                  </a:lnTo>
                  <a:lnTo>
                    <a:pt x="540" y="514"/>
                  </a:lnTo>
                  <a:lnTo>
                    <a:pt x="541" y="514"/>
                  </a:lnTo>
                  <a:lnTo>
                    <a:pt x="541" y="515"/>
                  </a:lnTo>
                  <a:lnTo>
                    <a:pt x="541" y="515"/>
                  </a:lnTo>
                  <a:lnTo>
                    <a:pt x="541" y="516"/>
                  </a:lnTo>
                  <a:lnTo>
                    <a:pt x="536" y="517"/>
                  </a:lnTo>
                  <a:lnTo>
                    <a:pt x="534" y="518"/>
                  </a:lnTo>
                  <a:lnTo>
                    <a:pt x="534" y="518"/>
                  </a:lnTo>
                  <a:lnTo>
                    <a:pt x="533" y="518"/>
                  </a:lnTo>
                  <a:lnTo>
                    <a:pt x="533" y="519"/>
                  </a:lnTo>
                  <a:lnTo>
                    <a:pt x="533" y="519"/>
                  </a:lnTo>
                  <a:lnTo>
                    <a:pt x="533" y="521"/>
                  </a:lnTo>
                  <a:lnTo>
                    <a:pt x="534" y="525"/>
                  </a:lnTo>
                  <a:lnTo>
                    <a:pt x="534" y="528"/>
                  </a:lnTo>
                  <a:lnTo>
                    <a:pt x="534" y="528"/>
                  </a:lnTo>
                  <a:lnTo>
                    <a:pt x="534" y="528"/>
                  </a:lnTo>
                  <a:lnTo>
                    <a:pt x="534" y="529"/>
                  </a:lnTo>
                  <a:lnTo>
                    <a:pt x="533" y="529"/>
                  </a:lnTo>
                  <a:lnTo>
                    <a:pt x="532" y="529"/>
                  </a:lnTo>
                  <a:lnTo>
                    <a:pt x="531" y="529"/>
                  </a:lnTo>
                  <a:lnTo>
                    <a:pt x="531" y="528"/>
                  </a:lnTo>
                  <a:lnTo>
                    <a:pt x="530" y="527"/>
                  </a:lnTo>
                  <a:lnTo>
                    <a:pt x="530" y="526"/>
                  </a:lnTo>
                  <a:lnTo>
                    <a:pt x="530" y="525"/>
                  </a:lnTo>
                  <a:lnTo>
                    <a:pt x="530" y="524"/>
                  </a:lnTo>
                  <a:lnTo>
                    <a:pt x="530" y="523"/>
                  </a:lnTo>
                  <a:lnTo>
                    <a:pt x="531" y="521"/>
                  </a:lnTo>
                  <a:lnTo>
                    <a:pt x="532" y="519"/>
                  </a:lnTo>
                  <a:lnTo>
                    <a:pt x="531" y="519"/>
                  </a:lnTo>
                  <a:lnTo>
                    <a:pt x="531" y="519"/>
                  </a:lnTo>
                  <a:lnTo>
                    <a:pt x="531" y="518"/>
                  </a:lnTo>
                  <a:lnTo>
                    <a:pt x="531" y="518"/>
                  </a:lnTo>
                  <a:lnTo>
                    <a:pt x="530" y="517"/>
                  </a:lnTo>
                  <a:lnTo>
                    <a:pt x="530" y="515"/>
                  </a:lnTo>
                  <a:lnTo>
                    <a:pt x="532" y="514"/>
                  </a:lnTo>
                  <a:lnTo>
                    <a:pt x="533" y="514"/>
                  </a:lnTo>
                  <a:lnTo>
                    <a:pt x="534" y="513"/>
                  </a:lnTo>
                  <a:lnTo>
                    <a:pt x="534" y="513"/>
                  </a:lnTo>
                  <a:lnTo>
                    <a:pt x="534" y="511"/>
                  </a:lnTo>
                  <a:lnTo>
                    <a:pt x="533" y="511"/>
                  </a:lnTo>
                  <a:lnTo>
                    <a:pt x="531" y="510"/>
                  </a:lnTo>
                  <a:lnTo>
                    <a:pt x="530" y="511"/>
                  </a:lnTo>
                  <a:lnTo>
                    <a:pt x="530" y="510"/>
                  </a:lnTo>
                  <a:lnTo>
                    <a:pt x="530" y="511"/>
                  </a:lnTo>
                  <a:lnTo>
                    <a:pt x="530" y="512"/>
                  </a:lnTo>
                  <a:lnTo>
                    <a:pt x="530" y="512"/>
                  </a:lnTo>
                  <a:lnTo>
                    <a:pt x="529" y="511"/>
                  </a:lnTo>
                  <a:lnTo>
                    <a:pt x="529" y="512"/>
                  </a:lnTo>
                  <a:lnTo>
                    <a:pt x="529" y="513"/>
                  </a:lnTo>
                  <a:lnTo>
                    <a:pt x="528" y="514"/>
                  </a:lnTo>
                  <a:lnTo>
                    <a:pt x="520" y="517"/>
                  </a:lnTo>
                  <a:lnTo>
                    <a:pt x="517" y="517"/>
                  </a:lnTo>
                  <a:lnTo>
                    <a:pt x="517" y="517"/>
                  </a:lnTo>
                  <a:lnTo>
                    <a:pt x="516" y="519"/>
                  </a:lnTo>
                  <a:lnTo>
                    <a:pt x="516" y="520"/>
                  </a:lnTo>
                  <a:lnTo>
                    <a:pt x="516" y="520"/>
                  </a:lnTo>
                  <a:lnTo>
                    <a:pt x="516" y="518"/>
                  </a:lnTo>
                  <a:lnTo>
                    <a:pt x="516" y="518"/>
                  </a:lnTo>
                  <a:lnTo>
                    <a:pt x="513" y="518"/>
                  </a:lnTo>
                  <a:lnTo>
                    <a:pt x="512" y="518"/>
                  </a:lnTo>
                  <a:lnTo>
                    <a:pt x="510" y="521"/>
                  </a:lnTo>
                  <a:lnTo>
                    <a:pt x="509" y="521"/>
                  </a:lnTo>
                  <a:lnTo>
                    <a:pt x="509" y="526"/>
                  </a:lnTo>
                  <a:lnTo>
                    <a:pt x="508" y="527"/>
                  </a:lnTo>
                  <a:lnTo>
                    <a:pt x="507" y="527"/>
                  </a:lnTo>
                  <a:lnTo>
                    <a:pt x="506" y="528"/>
                  </a:lnTo>
                  <a:lnTo>
                    <a:pt x="505" y="530"/>
                  </a:lnTo>
                  <a:lnTo>
                    <a:pt x="503" y="532"/>
                  </a:lnTo>
                  <a:lnTo>
                    <a:pt x="502" y="532"/>
                  </a:lnTo>
                  <a:lnTo>
                    <a:pt x="502" y="532"/>
                  </a:lnTo>
                  <a:lnTo>
                    <a:pt x="503" y="532"/>
                  </a:lnTo>
                  <a:lnTo>
                    <a:pt x="503" y="534"/>
                  </a:lnTo>
                  <a:lnTo>
                    <a:pt x="503" y="535"/>
                  </a:lnTo>
                  <a:lnTo>
                    <a:pt x="503" y="535"/>
                  </a:lnTo>
                  <a:lnTo>
                    <a:pt x="502" y="535"/>
                  </a:lnTo>
                  <a:lnTo>
                    <a:pt x="500" y="532"/>
                  </a:lnTo>
                  <a:lnTo>
                    <a:pt x="495" y="528"/>
                  </a:lnTo>
                  <a:lnTo>
                    <a:pt x="495" y="528"/>
                  </a:lnTo>
                  <a:lnTo>
                    <a:pt x="488" y="526"/>
                  </a:lnTo>
                  <a:lnTo>
                    <a:pt x="487" y="526"/>
                  </a:lnTo>
                  <a:lnTo>
                    <a:pt x="487" y="526"/>
                  </a:lnTo>
                  <a:lnTo>
                    <a:pt x="487" y="527"/>
                  </a:lnTo>
                  <a:lnTo>
                    <a:pt x="487" y="528"/>
                  </a:lnTo>
                  <a:lnTo>
                    <a:pt x="487" y="529"/>
                  </a:lnTo>
                  <a:lnTo>
                    <a:pt x="486" y="529"/>
                  </a:lnTo>
                  <a:lnTo>
                    <a:pt x="485" y="529"/>
                  </a:lnTo>
                  <a:lnTo>
                    <a:pt x="485" y="528"/>
                  </a:lnTo>
                  <a:lnTo>
                    <a:pt x="485" y="528"/>
                  </a:lnTo>
                  <a:lnTo>
                    <a:pt x="484" y="528"/>
                  </a:lnTo>
                  <a:lnTo>
                    <a:pt x="483" y="529"/>
                  </a:lnTo>
                  <a:lnTo>
                    <a:pt x="481" y="529"/>
                  </a:lnTo>
                  <a:lnTo>
                    <a:pt x="480" y="529"/>
                  </a:lnTo>
                  <a:lnTo>
                    <a:pt x="479" y="530"/>
                  </a:lnTo>
                  <a:lnTo>
                    <a:pt x="479" y="530"/>
                  </a:lnTo>
                  <a:lnTo>
                    <a:pt x="478" y="530"/>
                  </a:lnTo>
                  <a:lnTo>
                    <a:pt x="476" y="529"/>
                  </a:lnTo>
                  <a:lnTo>
                    <a:pt x="473" y="529"/>
                  </a:lnTo>
                  <a:lnTo>
                    <a:pt x="473" y="529"/>
                  </a:lnTo>
                  <a:lnTo>
                    <a:pt x="473" y="529"/>
                  </a:lnTo>
                  <a:lnTo>
                    <a:pt x="472" y="528"/>
                  </a:lnTo>
                  <a:lnTo>
                    <a:pt x="472" y="527"/>
                  </a:lnTo>
                  <a:lnTo>
                    <a:pt x="472" y="527"/>
                  </a:lnTo>
                  <a:lnTo>
                    <a:pt x="472" y="526"/>
                  </a:lnTo>
                  <a:lnTo>
                    <a:pt x="471" y="526"/>
                  </a:lnTo>
                  <a:lnTo>
                    <a:pt x="471" y="526"/>
                  </a:lnTo>
                  <a:lnTo>
                    <a:pt x="466" y="521"/>
                  </a:lnTo>
                  <a:lnTo>
                    <a:pt x="465" y="519"/>
                  </a:lnTo>
                  <a:lnTo>
                    <a:pt x="465" y="519"/>
                  </a:lnTo>
                  <a:lnTo>
                    <a:pt x="462" y="519"/>
                  </a:lnTo>
                  <a:lnTo>
                    <a:pt x="465" y="519"/>
                  </a:lnTo>
                  <a:lnTo>
                    <a:pt x="465" y="518"/>
                  </a:lnTo>
                  <a:lnTo>
                    <a:pt x="465" y="517"/>
                  </a:lnTo>
                  <a:lnTo>
                    <a:pt x="464" y="516"/>
                  </a:lnTo>
                  <a:lnTo>
                    <a:pt x="465" y="515"/>
                  </a:lnTo>
                  <a:lnTo>
                    <a:pt x="467" y="496"/>
                  </a:lnTo>
                  <a:lnTo>
                    <a:pt x="466" y="496"/>
                  </a:lnTo>
                  <a:lnTo>
                    <a:pt x="467" y="496"/>
                  </a:lnTo>
                  <a:lnTo>
                    <a:pt x="467" y="496"/>
                  </a:lnTo>
                  <a:lnTo>
                    <a:pt x="467" y="495"/>
                  </a:lnTo>
                  <a:lnTo>
                    <a:pt x="466" y="494"/>
                  </a:lnTo>
                  <a:lnTo>
                    <a:pt x="464" y="493"/>
                  </a:lnTo>
                  <a:lnTo>
                    <a:pt x="463" y="492"/>
                  </a:lnTo>
                  <a:lnTo>
                    <a:pt x="461" y="492"/>
                  </a:lnTo>
                  <a:lnTo>
                    <a:pt x="459" y="491"/>
                  </a:lnTo>
                  <a:lnTo>
                    <a:pt x="458" y="491"/>
                  </a:lnTo>
                  <a:lnTo>
                    <a:pt x="457" y="490"/>
                  </a:lnTo>
                  <a:lnTo>
                    <a:pt x="456" y="491"/>
                  </a:lnTo>
                  <a:lnTo>
                    <a:pt x="454" y="491"/>
                  </a:lnTo>
                  <a:lnTo>
                    <a:pt x="454" y="491"/>
                  </a:lnTo>
                  <a:lnTo>
                    <a:pt x="454" y="490"/>
                  </a:lnTo>
                  <a:lnTo>
                    <a:pt x="452" y="490"/>
                  </a:lnTo>
                  <a:lnTo>
                    <a:pt x="452" y="491"/>
                  </a:lnTo>
                  <a:lnTo>
                    <a:pt x="439" y="492"/>
                  </a:lnTo>
                  <a:lnTo>
                    <a:pt x="439" y="492"/>
                  </a:lnTo>
                  <a:lnTo>
                    <a:pt x="436" y="495"/>
                  </a:lnTo>
                  <a:lnTo>
                    <a:pt x="439" y="492"/>
                  </a:lnTo>
                  <a:lnTo>
                    <a:pt x="439" y="492"/>
                  </a:lnTo>
                  <a:lnTo>
                    <a:pt x="439" y="492"/>
                  </a:lnTo>
                  <a:lnTo>
                    <a:pt x="439" y="492"/>
                  </a:lnTo>
                  <a:lnTo>
                    <a:pt x="439" y="492"/>
                  </a:lnTo>
                  <a:lnTo>
                    <a:pt x="439" y="491"/>
                  </a:lnTo>
                  <a:lnTo>
                    <a:pt x="439" y="491"/>
                  </a:lnTo>
                  <a:lnTo>
                    <a:pt x="438" y="492"/>
                  </a:lnTo>
                  <a:lnTo>
                    <a:pt x="437" y="492"/>
                  </a:lnTo>
                  <a:lnTo>
                    <a:pt x="436" y="491"/>
                  </a:lnTo>
                  <a:lnTo>
                    <a:pt x="436" y="491"/>
                  </a:lnTo>
                  <a:lnTo>
                    <a:pt x="436" y="491"/>
                  </a:lnTo>
                  <a:lnTo>
                    <a:pt x="436" y="491"/>
                  </a:lnTo>
                  <a:lnTo>
                    <a:pt x="436" y="491"/>
                  </a:lnTo>
                  <a:lnTo>
                    <a:pt x="436" y="490"/>
                  </a:lnTo>
                  <a:lnTo>
                    <a:pt x="436" y="489"/>
                  </a:lnTo>
                  <a:lnTo>
                    <a:pt x="436" y="489"/>
                  </a:lnTo>
                  <a:lnTo>
                    <a:pt x="439" y="487"/>
                  </a:lnTo>
                  <a:lnTo>
                    <a:pt x="439" y="486"/>
                  </a:lnTo>
                  <a:lnTo>
                    <a:pt x="439" y="486"/>
                  </a:lnTo>
                  <a:lnTo>
                    <a:pt x="439" y="480"/>
                  </a:lnTo>
                  <a:lnTo>
                    <a:pt x="440" y="478"/>
                  </a:lnTo>
                  <a:lnTo>
                    <a:pt x="440" y="478"/>
                  </a:lnTo>
                  <a:lnTo>
                    <a:pt x="440" y="477"/>
                  </a:lnTo>
                  <a:lnTo>
                    <a:pt x="439" y="476"/>
                  </a:lnTo>
                  <a:lnTo>
                    <a:pt x="439" y="476"/>
                  </a:lnTo>
                  <a:lnTo>
                    <a:pt x="439" y="475"/>
                  </a:lnTo>
                  <a:lnTo>
                    <a:pt x="440" y="474"/>
                  </a:lnTo>
                  <a:lnTo>
                    <a:pt x="441" y="474"/>
                  </a:lnTo>
                  <a:lnTo>
                    <a:pt x="440" y="475"/>
                  </a:lnTo>
                  <a:lnTo>
                    <a:pt x="441" y="476"/>
                  </a:lnTo>
                  <a:lnTo>
                    <a:pt x="442" y="476"/>
                  </a:lnTo>
                  <a:lnTo>
                    <a:pt x="441" y="478"/>
                  </a:lnTo>
                  <a:lnTo>
                    <a:pt x="442" y="478"/>
                  </a:lnTo>
                  <a:lnTo>
                    <a:pt x="442" y="478"/>
                  </a:lnTo>
                  <a:lnTo>
                    <a:pt x="443" y="471"/>
                  </a:lnTo>
                  <a:lnTo>
                    <a:pt x="443" y="470"/>
                  </a:lnTo>
                  <a:lnTo>
                    <a:pt x="443" y="470"/>
                  </a:lnTo>
                  <a:lnTo>
                    <a:pt x="444" y="470"/>
                  </a:lnTo>
                  <a:lnTo>
                    <a:pt x="444" y="469"/>
                  </a:lnTo>
                  <a:lnTo>
                    <a:pt x="443" y="469"/>
                  </a:lnTo>
                  <a:lnTo>
                    <a:pt x="444" y="467"/>
                  </a:lnTo>
                  <a:lnTo>
                    <a:pt x="444" y="466"/>
                  </a:lnTo>
                  <a:lnTo>
                    <a:pt x="445" y="464"/>
                  </a:lnTo>
                  <a:lnTo>
                    <a:pt x="447" y="462"/>
                  </a:lnTo>
                  <a:lnTo>
                    <a:pt x="447" y="460"/>
                  </a:lnTo>
                  <a:lnTo>
                    <a:pt x="447" y="459"/>
                  </a:lnTo>
                  <a:lnTo>
                    <a:pt x="447" y="458"/>
                  </a:lnTo>
                  <a:lnTo>
                    <a:pt x="443" y="458"/>
                  </a:lnTo>
                  <a:lnTo>
                    <a:pt x="443" y="459"/>
                  </a:lnTo>
                  <a:lnTo>
                    <a:pt x="443" y="458"/>
                  </a:lnTo>
                  <a:lnTo>
                    <a:pt x="440" y="457"/>
                  </a:lnTo>
                  <a:lnTo>
                    <a:pt x="437" y="458"/>
                  </a:lnTo>
                  <a:lnTo>
                    <a:pt x="436" y="459"/>
                  </a:lnTo>
                  <a:lnTo>
                    <a:pt x="429" y="459"/>
                  </a:lnTo>
                  <a:lnTo>
                    <a:pt x="429" y="460"/>
                  </a:lnTo>
                  <a:lnTo>
                    <a:pt x="427" y="467"/>
                  </a:lnTo>
                  <a:lnTo>
                    <a:pt x="426" y="469"/>
                  </a:lnTo>
                  <a:lnTo>
                    <a:pt x="425" y="471"/>
                  </a:lnTo>
                  <a:lnTo>
                    <a:pt x="425" y="472"/>
                  </a:lnTo>
                  <a:lnTo>
                    <a:pt x="423" y="473"/>
                  </a:lnTo>
                  <a:lnTo>
                    <a:pt x="423" y="474"/>
                  </a:lnTo>
                  <a:lnTo>
                    <a:pt x="421" y="476"/>
                  </a:lnTo>
                  <a:lnTo>
                    <a:pt x="421" y="476"/>
                  </a:lnTo>
                  <a:lnTo>
                    <a:pt x="420" y="476"/>
                  </a:lnTo>
                  <a:lnTo>
                    <a:pt x="420" y="475"/>
                  </a:lnTo>
                  <a:lnTo>
                    <a:pt x="419" y="474"/>
                  </a:lnTo>
                  <a:lnTo>
                    <a:pt x="418" y="474"/>
                  </a:lnTo>
                  <a:lnTo>
                    <a:pt x="417" y="474"/>
                  </a:lnTo>
                  <a:lnTo>
                    <a:pt x="413" y="476"/>
                  </a:lnTo>
                  <a:lnTo>
                    <a:pt x="412" y="476"/>
                  </a:lnTo>
                  <a:lnTo>
                    <a:pt x="409" y="476"/>
                  </a:lnTo>
                  <a:lnTo>
                    <a:pt x="407" y="478"/>
                  </a:lnTo>
                  <a:lnTo>
                    <a:pt x="406" y="478"/>
                  </a:lnTo>
                  <a:lnTo>
                    <a:pt x="404" y="477"/>
                  </a:lnTo>
                  <a:lnTo>
                    <a:pt x="403" y="475"/>
                  </a:lnTo>
                  <a:lnTo>
                    <a:pt x="403" y="474"/>
                  </a:lnTo>
                  <a:lnTo>
                    <a:pt x="403" y="475"/>
                  </a:lnTo>
                  <a:lnTo>
                    <a:pt x="401" y="475"/>
                  </a:lnTo>
                  <a:lnTo>
                    <a:pt x="399" y="474"/>
                  </a:lnTo>
                  <a:lnTo>
                    <a:pt x="397" y="472"/>
                  </a:lnTo>
                  <a:lnTo>
                    <a:pt x="396" y="472"/>
                  </a:lnTo>
                  <a:lnTo>
                    <a:pt x="396" y="471"/>
                  </a:lnTo>
                  <a:lnTo>
                    <a:pt x="394" y="467"/>
                  </a:lnTo>
                  <a:lnTo>
                    <a:pt x="392" y="464"/>
                  </a:lnTo>
                  <a:lnTo>
                    <a:pt x="390" y="460"/>
                  </a:lnTo>
                  <a:lnTo>
                    <a:pt x="391" y="459"/>
                  </a:lnTo>
                  <a:lnTo>
                    <a:pt x="391" y="459"/>
                  </a:lnTo>
                  <a:lnTo>
                    <a:pt x="391" y="458"/>
                  </a:lnTo>
                  <a:lnTo>
                    <a:pt x="389" y="456"/>
                  </a:lnTo>
                  <a:lnTo>
                    <a:pt x="388" y="454"/>
                  </a:lnTo>
                  <a:lnTo>
                    <a:pt x="389" y="446"/>
                  </a:lnTo>
                  <a:lnTo>
                    <a:pt x="389" y="445"/>
                  </a:lnTo>
                  <a:lnTo>
                    <a:pt x="388" y="445"/>
                  </a:lnTo>
                  <a:lnTo>
                    <a:pt x="388" y="440"/>
                  </a:lnTo>
                  <a:lnTo>
                    <a:pt x="388" y="440"/>
                  </a:lnTo>
                  <a:lnTo>
                    <a:pt x="388" y="439"/>
                  </a:lnTo>
                  <a:lnTo>
                    <a:pt x="388" y="438"/>
                  </a:lnTo>
                  <a:lnTo>
                    <a:pt x="389" y="438"/>
                  </a:lnTo>
                  <a:lnTo>
                    <a:pt x="389" y="435"/>
                  </a:lnTo>
                  <a:lnTo>
                    <a:pt x="389" y="435"/>
                  </a:lnTo>
                  <a:lnTo>
                    <a:pt x="390" y="435"/>
                  </a:lnTo>
                  <a:lnTo>
                    <a:pt x="391" y="435"/>
                  </a:lnTo>
                  <a:lnTo>
                    <a:pt x="392" y="434"/>
                  </a:lnTo>
                  <a:lnTo>
                    <a:pt x="392" y="433"/>
                  </a:lnTo>
                  <a:lnTo>
                    <a:pt x="392" y="433"/>
                  </a:lnTo>
                  <a:lnTo>
                    <a:pt x="392" y="434"/>
                  </a:lnTo>
                  <a:lnTo>
                    <a:pt x="391" y="434"/>
                  </a:lnTo>
                  <a:lnTo>
                    <a:pt x="391" y="434"/>
                  </a:lnTo>
                  <a:lnTo>
                    <a:pt x="391" y="434"/>
                  </a:lnTo>
                  <a:lnTo>
                    <a:pt x="391" y="434"/>
                  </a:lnTo>
                  <a:lnTo>
                    <a:pt x="392" y="432"/>
                  </a:lnTo>
                  <a:lnTo>
                    <a:pt x="392" y="432"/>
                  </a:lnTo>
                  <a:lnTo>
                    <a:pt x="391" y="431"/>
                  </a:lnTo>
                  <a:lnTo>
                    <a:pt x="390" y="430"/>
                  </a:lnTo>
                  <a:lnTo>
                    <a:pt x="390" y="430"/>
                  </a:lnTo>
                  <a:lnTo>
                    <a:pt x="389" y="426"/>
                  </a:lnTo>
                  <a:lnTo>
                    <a:pt x="390" y="426"/>
                  </a:lnTo>
                  <a:lnTo>
                    <a:pt x="390" y="424"/>
                  </a:lnTo>
                  <a:lnTo>
                    <a:pt x="390" y="424"/>
                  </a:lnTo>
                  <a:lnTo>
                    <a:pt x="389" y="424"/>
                  </a:lnTo>
                  <a:lnTo>
                    <a:pt x="389" y="424"/>
                  </a:lnTo>
                  <a:lnTo>
                    <a:pt x="389" y="423"/>
                  </a:lnTo>
                  <a:lnTo>
                    <a:pt x="390" y="423"/>
                  </a:lnTo>
                  <a:lnTo>
                    <a:pt x="390" y="424"/>
                  </a:lnTo>
                  <a:lnTo>
                    <a:pt x="391" y="423"/>
                  </a:lnTo>
                  <a:lnTo>
                    <a:pt x="391" y="422"/>
                  </a:lnTo>
                  <a:lnTo>
                    <a:pt x="390" y="420"/>
                  </a:lnTo>
                  <a:lnTo>
                    <a:pt x="392" y="420"/>
                  </a:lnTo>
                  <a:lnTo>
                    <a:pt x="392" y="419"/>
                  </a:lnTo>
                  <a:lnTo>
                    <a:pt x="392" y="419"/>
                  </a:lnTo>
                  <a:lnTo>
                    <a:pt x="392" y="419"/>
                  </a:lnTo>
                  <a:lnTo>
                    <a:pt x="392" y="419"/>
                  </a:lnTo>
                  <a:lnTo>
                    <a:pt x="392" y="418"/>
                  </a:lnTo>
                  <a:lnTo>
                    <a:pt x="392" y="418"/>
                  </a:lnTo>
                  <a:lnTo>
                    <a:pt x="393" y="417"/>
                  </a:lnTo>
                  <a:lnTo>
                    <a:pt x="393" y="417"/>
                  </a:lnTo>
                  <a:lnTo>
                    <a:pt x="394" y="417"/>
                  </a:lnTo>
                  <a:lnTo>
                    <a:pt x="395" y="417"/>
                  </a:lnTo>
                  <a:lnTo>
                    <a:pt x="395" y="416"/>
                  </a:lnTo>
                  <a:lnTo>
                    <a:pt x="395" y="416"/>
                  </a:lnTo>
                  <a:lnTo>
                    <a:pt x="395" y="416"/>
                  </a:lnTo>
                  <a:lnTo>
                    <a:pt x="395" y="416"/>
                  </a:lnTo>
                  <a:lnTo>
                    <a:pt x="395" y="415"/>
                  </a:lnTo>
                  <a:lnTo>
                    <a:pt x="396" y="415"/>
                  </a:lnTo>
                  <a:lnTo>
                    <a:pt x="396" y="416"/>
                  </a:lnTo>
                  <a:lnTo>
                    <a:pt x="396" y="416"/>
                  </a:lnTo>
                  <a:lnTo>
                    <a:pt x="396" y="415"/>
                  </a:lnTo>
                  <a:lnTo>
                    <a:pt x="396" y="415"/>
                  </a:lnTo>
                  <a:lnTo>
                    <a:pt x="396" y="415"/>
                  </a:lnTo>
                  <a:lnTo>
                    <a:pt x="396" y="416"/>
                  </a:lnTo>
                  <a:lnTo>
                    <a:pt x="396" y="416"/>
                  </a:lnTo>
                  <a:lnTo>
                    <a:pt x="396" y="415"/>
                  </a:lnTo>
                  <a:lnTo>
                    <a:pt x="397" y="415"/>
                  </a:lnTo>
                  <a:lnTo>
                    <a:pt x="397" y="415"/>
                  </a:lnTo>
                  <a:lnTo>
                    <a:pt x="397" y="416"/>
                  </a:lnTo>
                  <a:lnTo>
                    <a:pt x="399" y="415"/>
                  </a:lnTo>
                  <a:lnTo>
                    <a:pt x="399" y="415"/>
                  </a:lnTo>
                  <a:lnTo>
                    <a:pt x="399" y="415"/>
                  </a:lnTo>
                  <a:lnTo>
                    <a:pt x="396" y="416"/>
                  </a:lnTo>
                  <a:lnTo>
                    <a:pt x="396" y="416"/>
                  </a:lnTo>
                  <a:lnTo>
                    <a:pt x="397" y="416"/>
                  </a:lnTo>
                  <a:lnTo>
                    <a:pt x="402" y="413"/>
                  </a:lnTo>
                  <a:lnTo>
                    <a:pt x="403" y="412"/>
                  </a:lnTo>
                  <a:lnTo>
                    <a:pt x="403" y="408"/>
                  </a:lnTo>
                  <a:lnTo>
                    <a:pt x="403" y="408"/>
                  </a:lnTo>
                  <a:lnTo>
                    <a:pt x="403" y="408"/>
                  </a:lnTo>
                  <a:lnTo>
                    <a:pt x="403" y="408"/>
                  </a:lnTo>
                  <a:lnTo>
                    <a:pt x="404" y="409"/>
                  </a:lnTo>
                  <a:lnTo>
                    <a:pt x="404" y="409"/>
                  </a:lnTo>
                  <a:lnTo>
                    <a:pt x="404" y="409"/>
                  </a:lnTo>
                  <a:lnTo>
                    <a:pt x="403" y="410"/>
                  </a:lnTo>
                  <a:lnTo>
                    <a:pt x="404" y="410"/>
                  </a:lnTo>
                  <a:lnTo>
                    <a:pt x="407" y="408"/>
                  </a:lnTo>
                  <a:lnTo>
                    <a:pt x="412" y="408"/>
                  </a:lnTo>
                  <a:lnTo>
                    <a:pt x="418" y="409"/>
                  </a:lnTo>
                  <a:lnTo>
                    <a:pt x="418" y="408"/>
                  </a:lnTo>
                  <a:lnTo>
                    <a:pt x="418" y="408"/>
                  </a:lnTo>
                  <a:lnTo>
                    <a:pt x="418" y="408"/>
                  </a:lnTo>
                  <a:lnTo>
                    <a:pt x="419" y="408"/>
                  </a:lnTo>
                  <a:lnTo>
                    <a:pt x="421" y="408"/>
                  </a:lnTo>
                  <a:lnTo>
                    <a:pt x="421" y="409"/>
                  </a:lnTo>
                  <a:lnTo>
                    <a:pt x="422" y="409"/>
                  </a:lnTo>
                  <a:lnTo>
                    <a:pt x="424" y="411"/>
                  </a:lnTo>
                  <a:lnTo>
                    <a:pt x="425" y="411"/>
                  </a:lnTo>
                  <a:lnTo>
                    <a:pt x="425" y="412"/>
                  </a:lnTo>
                  <a:lnTo>
                    <a:pt x="425" y="412"/>
                  </a:lnTo>
                  <a:lnTo>
                    <a:pt x="427" y="412"/>
                  </a:lnTo>
                  <a:lnTo>
                    <a:pt x="427" y="412"/>
                  </a:lnTo>
                  <a:lnTo>
                    <a:pt x="428" y="412"/>
                  </a:lnTo>
                  <a:lnTo>
                    <a:pt x="429" y="412"/>
                  </a:lnTo>
                  <a:lnTo>
                    <a:pt x="430" y="411"/>
                  </a:lnTo>
                  <a:lnTo>
                    <a:pt x="430" y="411"/>
                  </a:lnTo>
                  <a:lnTo>
                    <a:pt x="430" y="410"/>
                  </a:lnTo>
                  <a:lnTo>
                    <a:pt x="430" y="410"/>
                  </a:lnTo>
                  <a:lnTo>
                    <a:pt x="431" y="410"/>
                  </a:lnTo>
                  <a:lnTo>
                    <a:pt x="432" y="411"/>
                  </a:lnTo>
                  <a:lnTo>
                    <a:pt x="432" y="411"/>
                  </a:lnTo>
                  <a:lnTo>
                    <a:pt x="433" y="412"/>
                  </a:lnTo>
                  <a:lnTo>
                    <a:pt x="435" y="412"/>
                  </a:lnTo>
                  <a:lnTo>
                    <a:pt x="435" y="412"/>
                  </a:lnTo>
                  <a:lnTo>
                    <a:pt x="434" y="411"/>
                  </a:lnTo>
                  <a:lnTo>
                    <a:pt x="432" y="410"/>
                  </a:lnTo>
                  <a:lnTo>
                    <a:pt x="432" y="409"/>
                  </a:lnTo>
                  <a:lnTo>
                    <a:pt x="432" y="409"/>
                  </a:lnTo>
                  <a:lnTo>
                    <a:pt x="432" y="408"/>
                  </a:lnTo>
                  <a:lnTo>
                    <a:pt x="433" y="408"/>
                  </a:lnTo>
                  <a:lnTo>
                    <a:pt x="434" y="406"/>
                  </a:lnTo>
                  <a:lnTo>
                    <a:pt x="433" y="405"/>
                  </a:lnTo>
                  <a:lnTo>
                    <a:pt x="433" y="405"/>
                  </a:lnTo>
                  <a:lnTo>
                    <a:pt x="432" y="406"/>
                  </a:lnTo>
                  <a:lnTo>
                    <a:pt x="432" y="407"/>
                  </a:lnTo>
                  <a:lnTo>
                    <a:pt x="431" y="407"/>
                  </a:lnTo>
                  <a:lnTo>
                    <a:pt x="431" y="405"/>
                  </a:lnTo>
                  <a:lnTo>
                    <a:pt x="431" y="405"/>
                  </a:lnTo>
                  <a:lnTo>
                    <a:pt x="430" y="405"/>
                  </a:lnTo>
                  <a:lnTo>
                    <a:pt x="429" y="406"/>
                  </a:lnTo>
                  <a:lnTo>
                    <a:pt x="429" y="406"/>
                  </a:lnTo>
                  <a:lnTo>
                    <a:pt x="428" y="405"/>
                  </a:lnTo>
                  <a:lnTo>
                    <a:pt x="428" y="405"/>
                  </a:lnTo>
                  <a:lnTo>
                    <a:pt x="429" y="404"/>
                  </a:lnTo>
                  <a:lnTo>
                    <a:pt x="432" y="405"/>
                  </a:lnTo>
                  <a:lnTo>
                    <a:pt x="433" y="405"/>
                  </a:lnTo>
                  <a:lnTo>
                    <a:pt x="435" y="405"/>
                  </a:lnTo>
                  <a:lnTo>
                    <a:pt x="436" y="404"/>
                  </a:lnTo>
                  <a:lnTo>
                    <a:pt x="439" y="404"/>
                  </a:lnTo>
                  <a:lnTo>
                    <a:pt x="440" y="404"/>
                  </a:lnTo>
                  <a:lnTo>
                    <a:pt x="441" y="401"/>
                  </a:lnTo>
                  <a:lnTo>
                    <a:pt x="441" y="404"/>
                  </a:lnTo>
                  <a:lnTo>
                    <a:pt x="441" y="405"/>
                  </a:lnTo>
                  <a:lnTo>
                    <a:pt x="441" y="405"/>
                  </a:lnTo>
                  <a:lnTo>
                    <a:pt x="444" y="404"/>
                  </a:lnTo>
                  <a:lnTo>
                    <a:pt x="445" y="403"/>
                  </a:lnTo>
                  <a:lnTo>
                    <a:pt x="446" y="403"/>
                  </a:lnTo>
                  <a:lnTo>
                    <a:pt x="447" y="403"/>
                  </a:lnTo>
                  <a:lnTo>
                    <a:pt x="447" y="403"/>
                  </a:lnTo>
                  <a:lnTo>
                    <a:pt x="447" y="403"/>
                  </a:lnTo>
                  <a:lnTo>
                    <a:pt x="446" y="404"/>
                  </a:lnTo>
                  <a:lnTo>
                    <a:pt x="450" y="403"/>
                  </a:lnTo>
                  <a:lnTo>
                    <a:pt x="450" y="404"/>
                  </a:lnTo>
                  <a:lnTo>
                    <a:pt x="450" y="404"/>
                  </a:lnTo>
                  <a:lnTo>
                    <a:pt x="450" y="404"/>
                  </a:lnTo>
                  <a:lnTo>
                    <a:pt x="450" y="404"/>
                  </a:lnTo>
                  <a:lnTo>
                    <a:pt x="454" y="406"/>
                  </a:lnTo>
                  <a:lnTo>
                    <a:pt x="456" y="408"/>
                  </a:lnTo>
                  <a:lnTo>
                    <a:pt x="456" y="408"/>
                  </a:lnTo>
                  <a:lnTo>
                    <a:pt x="459" y="408"/>
                  </a:lnTo>
                  <a:lnTo>
                    <a:pt x="460" y="407"/>
                  </a:lnTo>
                  <a:lnTo>
                    <a:pt x="461" y="407"/>
                  </a:lnTo>
                  <a:lnTo>
                    <a:pt x="461" y="407"/>
                  </a:lnTo>
                  <a:lnTo>
                    <a:pt x="461" y="406"/>
                  </a:lnTo>
                  <a:lnTo>
                    <a:pt x="461" y="406"/>
                  </a:lnTo>
                  <a:lnTo>
                    <a:pt x="463" y="406"/>
                  </a:lnTo>
                  <a:lnTo>
                    <a:pt x="464" y="406"/>
                  </a:lnTo>
                  <a:lnTo>
                    <a:pt x="465" y="408"/>
                  </a:lnTo>
                  <a:lnTo>
                    <a:pt x="466" y="408"/>
                  </a:lnTo>
                  <a:lnTo>
                    <a:pt x="466" y="409"/>
                  </a:lnTo>
                  <a:lnTo>
                    <a:pt x="467" y="409"/>
                  </a:lnTo>
                  <a:lnTo>
                    <a:pt x="468" y="411"/>
                  </a:lnTo>
                  <a:lnTo>
                    <a:pt x="469" y="412"/>
                  </a:lnTo>
                  <a:lnTo>
                    <a:pt x="470" y="412"/>
                  </a:lnTo>
                  <a:lnTo>
                    <a:pt x="470" y="420"/>
                  </a:lnTo>
                  <a:lnTo>
                    <a:pt x="470" y="420"/>
                  </a:lnTo>
                  <a:lnTo>
                    <a:pt x="470" y="420"/>
                  </a:lnTo>
                  <a:lnTo>
                    <a:pt x="470" y="419"/>
                  </a:lnTo>
                  <a:lnTo>
                    <a:pt x="471" y="419"/>
                  </a:lnTo>
                  <a:lnTo>
                    <a:pt x="471" y="419"/>
                  </a:lnTo>
                  <a:lnTo>
                    <a:pt x="471" y="422"/>
                  </a:lnTo>
                  <a:lnTo>
                    <a:pt x="471" y="423"/>
                  </a:lnTo>
                  <a:lnTo>
                    <a:pt x="472" y="426"/>
                  </a:lnTo>
                  <a:lnTo>
                    <a:pt x="473" y="426"/>
                  </a:lnTo>
                  <a:lnTo>
                    <a:pt x="474" y="426"/>
                  </a:lnTo>
                  <a:lnTo>
                    <a:pt x="474" y="427"/>
                  </a:lnTo>
                  <a:lnTo>
                    <a:pt x="474" y="427"/>
                  </a:lnTo>
                  <a:lnTo>
                    <a:pt x="475" y="427"/>
                  </a:lnTo>
                  <a:lnTo>
                    <a:pt x="474" y="428"/>
                  </a:lnTo>
                  <a:lnTo>
                    <a:pt x="474" y="428"/>
                  </a:lnTo>
                  <a:lnTo>
                    <a:pt x="476" y="431"/>
                  </a:lnTo>
                  <a:lnTo>
                    <a:pt x="476" y="432"/>
                  </a:lnTo>
                  <a:lnTo>
                    <a:pt x="477" y="432"/>
                  </a:lnTo>
                  <a:lnTo>
                    <a:pt x="477" y="433"/>
                  </a:lnTo>
                  <a:lnTo>
                    <a:pt x="479" y="435"/>
                  </a:lnTo>
                  <a:lnTo>
                    <a:pt x="479" y="436"/>
                  </a:lnTo>
                  <a:lnTo>
                    <a:pt x="479" y="436"/>
                  </a:lnTo>
                  <a:lnTo>
                    <a:pt x="479" y="437"/>
                  </a:lnTo>
                  <a:lnTo>
                    <a:pt x="481" y="437"/>
                  </a:lnTo>
                  <a:lnTo>
                    <a:pt x="483" y="436"/>
                  </a:lnTo>
                  <a:lnTo>
                    <a:pt x="483" y="436"/>
                  </a:lnTo>
                  <a:lnTo>
                    <a:pt x="483" y="435"/>
                  </a:lnTo>
                  <a:lnTo>
                    <a:pt x="483" y="435"/>
                  </a:lnTo>
                  <a:lnTo>
                    <a:pt x="484" y="431"/>
                  </a:lnTo>
                  <a:lnTo>
                    <a:pt x="484" y="426"/>
                  </a:lnTo>
                  <a:lnTo>
                    <a:pt x="482" y="418"/>
                  </a:lnTo>
                  <a:lnTo>
                    <a:pt x="482" y="416"/>
                  </a:lnTo>
                  <a:lnTo>
                    <a:pt x="476" y="402"/>
                  </a:lnTo>
                  <a:lnTo>
                    <a:pt x="477" y="402"/>
                  </a:lnTo>
                  <a:lnTo>
                    <a:pt x="477" y="401"/>
                  </a:lnTo>
                  <a:lnTo>
                    <a:pt x="480" y="394"/>
                  </a:lnTo>
                  <a:lnTo>
                    <a:pt x="480" y="394"/>
                  </a:lnTo>
                  <a:lnTo>
                    <a:pt x="480" y="393"/>
                  </a:lnTo>
                  <a:lnTo>
                    <a:pt x="480" y="393"/>
                  </a:lnTo>
                  <a:lnTo>
                    <a:pt x="481" y="392"/>
                  </a:lnTo>
                  <a:lnTo>
                    <a:pt x="482" y="392"/>
                  </a:lnTo>
                  <a:lnTo>
                    <a:pt x="482" y="392"/>
                  </a:lnTo>
                  <a:lnTo>
                    <a:pt x="481" y="390"/>
                  </a:lnTo>
                  <a:lnTo>
                    <a:pt x="481" y="390"/>
                  </a:lnTo>
                  <a:lnTo>
                    <a:pt x="481" y="390"/>
                  </a:lnTo>
                  <a:lnTo>
                    <a:pt x="484" y="390"/>
                  </a:lnTo>
                  <a:lnTo>
                    <a:pt x="485" y="390"/>
                  </a:lnTo>
                  <a:lnTo>
                    <a:pt x="487" y="388"/>
                  </a:lnTo>
                  <a:lnTo>
                    <a:pt x="487" y="388"/>
                  </a:lnTo>
                  <a:lnTo>
                    <a:pt x="488" y="388"/>
                  </a:lnTo>
                  <a:lnTo>
                    <a:pt x="488" y="387"/>
                  </a:lnTo>
                  <a:lnTo>
                    <a:pt x="489" y="387"/>
                  </a:lnTo>
                  <a:lnTo>
                    <a:pt x="490" y="387"/>
                  </a:lnTo>
                  <a:lnTo>
                    <a:pt x="490" y="386"/>
                  </a:lnTo>
                  <a:lnTo>
                    <a:pt x="490" y="385"/>
                  </a:lnTo>
                  <a:lnTo>
                    <a:pt x="490" y="384"/>
                  </a:lnTo>
                  <a:lnTo>
                    <a:pt x="492" y="383"/>
                  </a:lnTo>
                  <a:lnTo>
                    <a:pt x="493" y="382"/>
                  </a:lnTo>
                  <a:lnTo>
                    <a:pt x="493" y="382"/>
                  </a:lnTo>
                  <a:lnTo>
                    <a:pt x="495" y="381"/>
                  </a:lnTo>
                  <a:lnTo>
                    <a:pt x="497" y="380"/>
                  </a:lnTo>
                  <a:lnTo>
                    <a:pt x="497" y="379"/>
                  </a:lnTo>
                  <a:lnTo>
                    <a:pt x="499" y="378"/>
                  </a:lnTo>
                  <a:lnTo>
                    <a:pt x="501" y="376"/>
                  </a:lnTo>
                  <a:lnTo>
                    <a:pt x="504" y="376"/>
                  </a:lnTo>
                  <a:lnTo>
                    <a:pt x="505" y="376"/>
                  </a:lnTo>
                  <a:lnTo>
                    <a:pt x="505" y="375"/>
                  </a:lnTo>
                  <a:lnTo>
                    <a:pt x="505" y="374"/>
                  </a:lnTo>
                  <a:lnTo>
                    <a:pt x="505" y="374"/>
                  </a:lnTo>
                  <a:lnTo>
                    <a:pt x="504" y="374"/>
                  </a:lnTo>
                  <a:lnTo>
                    <a:pt x="504" y="375"/>
                  </a:lnTo>
                  <a:lnTo>
                    <a:pt x="504" y="374"/>
                  </a:lnTo>
                  <a:lnTo>
                    <a:pt x="504" y="374"/>
                  </a:lnTo>
                  <a:lnTo>
                    <a:pt x="505" y="373"/>
                  </a:lnTo>
                  <a:lnTo>
                    <a:pt x="505" y="372"/>
                  </a:lnTo>
                  <a:lnTo>
                    <a:pt x="505" y="372"/>
                  </a:lnTo>
                  <a:lnTo>
                    <a:pt x="505" y="372"/>
                  </a:lnTo>
                  <a:lnTo>
                    <a:pt x="503" y="371"/>
                  </a:lnTo>
                  <a:lnTo>
                    <a:pt x="505" y="371"/>
                  </a:lnTo>
                  <a:lnTo>
                    <a:pt x="505" y="371"/>
                  </a:lnTo>
                  <a:lnTo>
                    <a:pt x="505" y="372"/>
                  </a:lnTo>
                  <a:lnTo>
                    <a:pt x="505" y="372"/>
                  </a:lnTo>
                  <a:lnTo>
                    <a:pt x="506" y="372"/>
                  </a:lnTo>
                  <a:lnTo>
                    <a:pt x="507" y="372"/>
                  </a:lnTo>
                  <a:lnTo>
                    <a:pt x="508" y="372"/>
                  </a:lnTo>
                  <a:lnTo>
                    <a:pt x="508" y="370"/>
                  </a:lnTo>
                  <a:lnTo>
                    <a:pt x="509" y="370"/>
                  </a:lnTo>
                  <a:lnTo>
                    <a:pt x="509" y="368"/>
                  </a:lnTo>
                  <a:lnTo>
                    <a:pt x="508" y="368"/>
                  </a:lnTo>
                  <a:lnTo>
                    <a:pt x="508" y="368"/>
                  </a:lnTo>
                  <a:lnTo>
                    <a:pt x="508" y="369"/>
                  </a:lnTo>
                  <a:lnTo>
                    <a:pt x="508" y="369"/>
                  </a:lnTo>
                  <a:lnTo>
                    <a:pt x="507" y="368"/>
                  </a:lnTo>
                  <a:lnTo>
                    <a:pt x="507" y="368"/>
                  </a:lnTo>
                  <a:lnTo>
                    <a:pt x="505" y="368"/>
                  </a:lnTo>
                  <a:lnTo>
                    <a:pt x="504" y="368"/>
                  </a:lnTo>
                  <a:lnTo>
                    <a:pt x="504" y="365"/>
                  </a:lnTo>
                  <a:lnTo>
                    <a:pt x="504" y="365"/>
                  </a:lnTo>
                  <a:lnTo>
                    <a:pt x="505" y="367"/>
                  </a:lnTo>
                  <a:lnTo>
                    <a:pt x="505" y="367"/>
                  </a:lnTo>
                  <a:lnTo>
                    <a:pt x="505" y="367"/>
                  </a:lnTo>
                  <a:lnTo>
                    <a:pt x="507" y="366"/>
                  </a:lnTo>
                  <a:lnTo>
                    <a:pt x="507" y="366"/>
                  </a:lnTo>
                  <a:lnTo>
                    <a:pt x="507" y="366"/>
                  </a:lnTo>
                  <a:lnTo>
                    <a:pt x="508" y="366"/>
                  </a:lnTo>
                  <a:lnTo>
                    <a:pt x="508" y="366"/>
                  </a:lnTo>
                  <a:lnTo>
                    <a:pt x="508" y="367"/>
                  </a:lnTo>
                  <a:lnTo>
                    <a:pt x="508" y="367"/>
                  </a:lnTo>
                  <a:lnTo>
                    <a:pt x="508" y="366"/>
                  </a:lnTo>
                  <a:lnTo>
                    <a:pt x="508" y="365"/>
                  </a:lnTo>
                  <a:lnTo>
                    <a:pt x="508" y="365"/>
                  </a:lnTo>
                  <a:lnTo>
                    <a:pt x="508" y="365"/>
                  </a:lnTo>
                  <a:lnTo>
                    <a:pt x="508" y="363"/>
                  </a:lnTo>
                  <a:lnTo>
                    <a:pt x="508" y="361"/>
                  </a:lnTo>
                  <a:lnTo>
                    <a:pt x="506" y="361"/>
                  </a:lnTo>
                  <a:lnTo>
                    <a:pt x="506" y="361"/>
                  </a:lnTo>
                  <a:lnTo>
                    <a:pt x="506" y="361"/>
                  </a:lnTo>
                  <a:lnTo>
                    <a:pt x="505" y="361"/>
                  </a:lnTo>
                  <a:lnTo>
                    <a:pt x="505" y="360"/>
                  </a:lnTo>
                  <a:lnTo>
                    <a:pt x="506" y="360"/>
                  </a:lnTo>
                  <a:lnTo>
                    <a:pt x="506" y="360"/>
                  </a:lnTo>
                  <a:lnTo>
                    <a:pt x="506" y="359"/>
                  </a:lnTo>
                  <a:lnTo>
                    <a:pt x="505" y="359"/>
                  </a:lnTo>
                  <a:lnTo>
                    <a:pt x="505" y="358"/>
                  </a:lnTo>
                  <a:lnTo>
                    <a:pt x="505" y="358"/>
                  </a:lnTo>
                  <a:lnTo>
                    <a:pt x="506" y="358"/>
                  </a:lnTo>
                  <a:lnTo>
                    <a:pt x="506" y="358"/>
                  </a:lnTo>
                  <a:lnTo>
                    <a:pt x="506" y="357"/>
                  </a:lnTo>
                  <a:lnTo>
                    <a:pt x="505" y="357"/>
                  </a:lnTo>
                  <a:lnTo>
                    <a:pt x="505" y="356"/>
                  </a:lnTo>
                  <a:lnTo>
                    <a:pt x="505" y="356"/>
                  </a:lnTo>
                  <a:lnTo>
                    <a:pt x="506" y="354"/>
                  </a:lnTo>
                  <a:lnTo>
                    <a:pt x="506" y="354"/>
                  </a:lnTo>
                  <a:lnTo>
                    <a:pt x="505" y="354"/>
                  </a:lnTo>
                  <a:lnTo>
                    <a:pt x="503" y="352"/>
                  </a:lnTo>
                  <a:lnTo>
                    <a:pt x="502" y="351"/>
                  </a:lnTo>
                  <a:lnTo>
                    <a:pt x="501" y="350"/>
                  </a:lnTo>
                  <a:lnTo>
                    <a:pt x="500" y="350"/>
                  </a:lnTo>
                  <a:lnTo>
                    <a:pt x="500" y="350"/>
                  </a:lnTo>
                  <a:lnTo>
                    <a:pt x="501" y="350"/>
                  </a:lnTo>
                  <a:lnTo>
                    <a:pt x="501" y="350"/>
                  </a:lnTo>
                  <a:lnTo>
                    <a:pt x="501" y="350"/>
                  </a:lnTo>
                  <a:lnTo>
                    <a:pt x="501" y="350"/>
                  </a:lnTo>
                  <a:lnTo>
                    <a:pt x="501" y="350"/>
                  </a:lnTo>
                  <a:lnTo>
                    <a:pt x="503" y="351"/>
                  </a:lnTo>
                  <a:lnTo>
                    <a:pt x="503" y="351"/>
                  </a:lnTo>
                  <a:lnTo>
                    <a:pt x="504" y="351"/>
                  </a:lnTo>
                  <a:lnTo>
                    <a:pt x="505" y="352"/>
                  </a:lnTo>
                  <a:lnTo>
                    <a:pt x="505" y="352"/>
                  </a:lnTo>
                  <a:lnTo>
                    <a:pt x="505" y="353"/>
                  </a:lnTo>
                  <a:lnTo>
                    <a:pt x="505" y="351"/>
                  </a:lnTo>
                  <a:lnTo>
                    <a:pt x="505" y="350"/>
                  </a:lnTo>
                  <a:lnTo>
                    <a:pt x="505" y="350"/>
                  </a:lnTo>
                  <a:lnTo>
                    <a:pt x="505" y="350"/>
                  </a:lnTo>
                  <a:lnTo>
                    <a:pt x="505" y="349"/>
                  </a:lnTo>
                  <a:lnTo>
                    <a:pt x="505" y="346"/>
                  </a:lnTo>
                  <a:lnTo>
                    <a:pt x="505" y="345"/>
                  </a:lnTo>
                  <a:lnTo>
                    <a:pt x="507" y="343"/>
                  </a:lnTo>
                  <a:lnTo>
                    <a:pt x="508" y="343"/>
                  </a:lnTo>
                  <a:lnTo>
                    <a:pt x="508" y="343"/>
                  </a:lnTo>
                  <a:lnTo>
                    <a:pt x="508" y="343"/>
                  </a:lnTo>
                  <a:lnTo>
                    <a:pt x="508" y="343"/>
                  </a:lnTo>
                  <a:lnTo>
                    <a:pt x="508" y="343"/>
                  </a:lnTo>
                  <a:lnTo>
                    <a:pt x="508" y="344"/>
                  </a:lnTo>
                  <a:lnTo>
                    <a:pt x="507" y="344"/>
                  </a:lnTo>
                  <a:lnTo>
                    <a:pt x="507" y="345"/>
                  </a:lnTo>
                  <a:lnTo>
                    <a:pt x="507" y="345"/>
                  </a:lnTo>
                  <a:lnTo>
                    <a:pt x="507" y="346"/>
                  </a:lnTo>
                  <a:lnTo>
                    <a:pt x="507" y="347"/>
                  </a:lnTo>
                  <a:lnTo>
                    <a:pt x="506" y="347"/>
                  </a:lnTo>
                  <a:lnTo>
                    <a:pt x="506" y="347"/>
                  </a:lnTo>
                  <a:lnTo>
                    <a:pt x="507" y="347"/>
                  </a:lnTo>
                  <a:lnTo>
                    <a:pt x="507" y="347"/>
                  </a:lnTo>
                  <a:lnTo>
                    <a:pt x="507" y="349"/>
                  </a:lnTo>
                  <a:lnTo>
                    <a:pt x="506" y="350"/>
                  </a:lnTo>
                  <a:lnTo>
                    <a:pt x="506" y="350"/>
                  </a:lnTo>
                  <a:lnTo>
                    <a:pt x="506" y="350"/>
                  </a:lnTo>
                  <a:lnTo>
                    <a:pt x="506" y="350"/>
                  </a:lnTo>
                  <a:lnTo>
                    <a:pt x="507" y="351"/>
                  </a:lnTo>
                  <a:lnTo>
                    <a:pt x="508" y="351"/>
                  </a:lnTo>
                  <a:lnTo>
                    <a:pt x="508" y="352"/>
                  </a:lnTo>
                  <a:lnTo>
                    <a:pt x="508" y="353"/>
                  </a:lnTo>
                  <a:lnTo>
                    <a:pt x="508" y="354"/>
                  </a:lnTo>
                  <a:lnTo>
                    <a:pt x="508" y="354"/>
                  </a:lnTo>
                  <a:lnTo>
                    <a:pt x="509" y="354"/>
                  </a:lnTo>
                  <a:lnTo>
                    <a:pt x="509" y="354"/>
                  </a:lnTo>
                  <a:lnTo>
                    <a:pt x="508" y="354"/>
                  </a:lnTo>
                  <a:lnTo>
                    <a:pt x="508" y="357"/>
                  </a:lnTo>
                  <a:lnTo>
                    <a:pt x="508" y="359"/>
                  </a:lnTo>
                  <a:lnTo>
                    <a:pt x="508" y="359"/>
                  </a:lnTo>
                  <a:lnTo>
                    <a:pt x="508" y="359"/>
                  </a:lnTo>
                  <a:lnTo>
                    <a:pt x="508" y="359"/>
                  </a:lnTo>
                  <a:lnTo>
                    <a:pt x="512" y="354"/>
                  </a:lnTo>
                  <a:lnTo>
                    <a:pt x="512" y="352"/>
                  </a:lnTo>
                  <a:lnTo>
                    <a:pt x="512" y="351"/>
                  </a:lnTo>
                  <a:lnTo>
                    <a:pt x="512" y="350"/>
                  </a:lnTo>
                  <a:lnTo>
                    <a:pt x="513" y="350"/>
                  </a:lnTo>
                  <a:lnTo>
                    <a:pt x="510" y="343"/>
                  </a:lnTo>
                  <a:lnTo>
                    <a:pt x="510" y="343"/>
                  </a:lnTo>
                  <a:lnTo>
                    <a:pt x="511" y="344"/>
                  </a:lnTo>
                  <a:lnTo>
                    <a:pt x="512" y="344"/>
                  </a:lnTo>
                  <a:lnTo>
                    <a:pt x="512" y="345"/>
                  </a:lnTo>
                  <a:lnTo>
                    <a:pt x="514" y="345"/>
                  </a:lnTo>
                  <a:lnTo>
                    <a:pt x="514" y="347"/>
                  </a:lnTo>
                  <a:lnTo>
                    <a:pt x="514" y="347"/>
                  </a:lnTo>
                  <a:lnTo>
                    <a:pt x="516" y="343"/>
                  </a:lnTo>
                  <a:lnTo>
                    <a:pt x="516" y="343"/>
                  </a:lnTo>
                  <a:lnTo>
                    <a:pt x="517" y="342"/>
                  </a:lnTo>
                  <a:lnTo>
                    <a:pt x="517" y="342"/>
                  </a:lnTo>
                  <a:lnTo>
                    <a:pt x="518" y="340"/>
                  </a:lnTo>
                  <a:lnTo>
                    <a:pt x="518" y="339"/>
                  </a:lnTo>
                  <a:lnTo>
                    <a:pt x="518" y="339"/>
                  </a:lnTo>
                  <a:lnTo>
                    <a:pt x="519" y="339"/>
                  </a:lnTo>
                  <a:lnTo>
                    <a:pt x="519" y="338"/>
                  </a:lnTo>
                  <a:lnTo>
                    <a:pt x="519" y="337"/>
                  </a:lnTo>
                  <a:lnTo>
                    <a:pt x="518" y="336"/>
                  </a:lnTo>
                  <a:lnTo>
                    <a:pt x="517" y="336"/>
                  </a:lnTo>
                  <a:lnTo>
                    <a:pt x="517" y="336"/>
                  </a:lnTo>
                  <a:lnTo>
                    <a:pt x="517" y="336"/>
                  </a:lnTo>
                  <a:lnTo>
                    <a:pt x="519" y="333"/>
                  </a:lnTo>
                  <a:lnTo>
                    <a:pt x="519" y="333"/>
                  </a:lnTo>
                  <a:lnTo>
                    <a:pt x="520" y="332"/>
                  </a:lnTo>
                  <a:lnTo>
                    <a:pt x="523" y="331"/>
                  </a:lnTo>
                  <a:lnTo>
                    <a:pt x="524" y="330"/>
                  </a:lnTo>
                  <a:lnTo>
                    <a:pt x="525" y="330"/>
                  </a:lnTo>
                  <a:lnTo>
                    <a:pt x="527" y="330"/>
                  </a:lnTo>
                  <a:lnTo>
                    <a:pt x="532" y="329"/>
                  </a:lnTo>
                  <a:lnTo>
                    <a:pt x="533" y="328"/>
                  </a:lnTo>
                  <a:lnTo>
                    <a:pt x="534" y="327"/>
                  </a:lnTo>
                  <a:lnTo>
                    <a:pt x="534" y="327"/>
                  </a:lnTo>
                  <a:lnTo>
                    <a:pt x="534" y="327"/>
                  </a:lnTo>
                  <a:lnTo>
                    <a:pt x="534" y="328"/>
                  </a:lnTo>
                  <a:lnTo>
                    <a:pt x="534" y="328"/>
                  </a:lnTo>
                  <a:lnTo>
                    <a:pt x="535" y="328"/>
                  </a:lnTo>
                  <a:lnTo>
                    <a:pt x="537" y="327"/>
                  </a:lnTo>
                  <a:lnTo>
                    <a:pt x="537" y="328"/>
                  </a:lnTo>
                  <a:lnTo>
                    <a:pt x="537" y="328"/>
                  </a:lnTo>
                  <a:lnTo>
                    <a:pt x="538" y="328"/>
                  </a:lnTo>
                  <a:lnTo>
                    <a:pt x="539" y="328"/>
                  </a:lnTo>
                  <a:lnTo>
                    <a:pt x="540" y="328"/>
                  </a:lnTo>
                  <a:lnTo>
                    <a:pt x="541" y="327"/>
                  </a:lnTo>
                  <a:lnTo>
                    <a:pt x="541" y="327"/>
                  </a:lnTo>
                  <a:lnTo>
                    <a:pt x="541" y="325"/>
                  </a:lnTo>
                  <a:lnTo>
                    <a:pt x="541" y="325"/>
                  </a:lnTo>
                  <a:lnTo>
                    <a:pt x="541" y="325"/>
                  </a:lnTo>
                  <a:lnTo>
                    <a:pt x="541" y="326"/>
                  </a:lnTo>
                  <a:lnTo>
                    <a:pt x="541" y="327"/>
                  </a:lnTo>
                  <a:lnTo>
                    <a:pt x="540" y="327"/>
                  </a:lnTo>
                  <a:lnTo>
                    <a:pt x="537" y="326"/>
                  </a:lnTo>
                  <a:lnTo>
                    <a:pt x="537" y="325"/>
                  </a:lnTo>
                  <a:lnTo>
                    <a:pt x="537" y="325"/>
                  </a:lnTo>
                  <a:lnTo>
                    <a:pt x="537" y="324"/>
                  </a:lnTo>
                  <a:lnTo>
                    <a:pt x="537" y="323"/>
                  </a:lnTo>
                  <a:lnTo>
                    <a:pt x="535" y="323"/>
                  </a:lnTo>
                  <a:lnTo>
                    <a:pt x="535" y="322"/>
                  </a:lnTo>
                  <a:lnTo>
                    <a:pt x="535" y="322"/>
                  </a:lnTo>
                  <a:lnTo>
                    <a:pt x="536" y="321"/>
                  </a:lnTo>
                  <a:lnTo>
                    <a:pt x="536" y="321"/>
                  </a:lnTo>
                  <a:lnTo>
                    <a:pt x="536" y="321"/>
                  </a:lnTo>
                  <a:lnTo>
                    <a:pt x="537" y="321"/>
                  </a:lnTo>
                  <a:lnTo>
                    <a:pt x="536" y="318"/>
                  </a:lnTo>
                  <a:lnTo>
                    <a:pt x="536" y="317"/>
                  </a:lnTo>
                  <a:lnTo>
                    <a:pt x="537" y="315"/>
                  </a:lnTo>
                  <a:lnTo>
                    <a:pt x="539" y="314"/>
                  </a:lnTo>
                  <a:lnTo>
                    <a:pt x="540" y="312"/>
                  </a:lnTo>
                  <a:lnTo>
                    <a:pt x="541" y="311"/>
                  </a:lnTo>
                  <a:lnTo>
                    <a:pt x="541" y="311"/>
                  </a:lnTo>
                  <a:lnTo>
                    <a:pt x="541" y="311"/>
                  </a:lnTo>
                  <a:lnTo>
                    <a:pt x="541" y="312"/>
                  </a:lnTo>
                  <a:lnTo>
                    <a:pt x="542" y="312"/>
                  </a:lnTo>
                  <a:lnTo>
                    <a:pt x="542" y="311"/>
                  </a:lnTo>
                  <a:lnTo>
                    <a:pt x="542" y="310"/>
                  </a:lnTo>
                  <a:lnTo>
                    <a:pt x="543" y="310"/>
                  </a:lnTo>
                  <a:lnTo>
                    <a:pt x="543" y="311"/>
                  </a:lnTo>
                  <a:lnTo>
                    <a:pt x="543" y="311"/>
                  </a:lnTo>
                  <a:lnTo>
                    <a:pt x="544" y="310"/>
                  </a:lnTo>
                  <a:lnTo>
                    <a:pt x="545" y="310"/>
                  </a:lnTo>
                  <a:lnTo>
                    <a:pt x="545" y="310"/>
                  </a:lnTo>
                  <a:lnTo>
                    <a:pt x="545" y="310"/>
                  </a:lnTo>
                  <a:lnTo>
                    <a:pt x="545" y="310"/>
                  </a:lnTo>
                  <a:lnTo>
                    <a:pt x="546" y="309"/>
                  </a:lnTo>
                  <a:lnTo>
                    <a:pt x="546" y="308"/>
                  </a:lnTo>
                  <a:lnTo>
                    <a:pt x="546" y="307"/>
                  </a:lnTo>
                  <a:lnTo>
                    <a:pt x="547" y="307"/>
                  </a:lnTo>
                  <a:lnTo>
                    <a:pt x="547" y="306"/>
                  </a:lnTo>
                  <a:lnTo>
                    <a:pt x="548" y="306"/>
                  </a:lnTo>
                  <a:lnTo>
                    <a:pt x="548" y="306"/>
                  </a:lnTo>
                  <a:lnTo>
                    <a:pt x="548" y="307"/>
                  </a:lnTo>
                  <a:lnTo>
                    <a:pt x="548" y="307"/>
                  </a:lnTo>
                  <a:lnTo>
                    <a:pt x="548" y="307"/>
                  </a:lnTo>
                  <a:lnTo>
                    <a:pt x="549" y="307"/>
                  </a:lnTo>
                  <a:lnTo>
                    <a:pt x="550" y="308"/>
                  </a:lnTo>
                  <a:lnTo>
                    <a:pt x="550" y="308"/>
                  </a:lnTo>
                  <a:lnTo>
                    <a:pt x="551" y="307"/>
                  </a:lnTo>
                  <a:lnTo>
                    <a:pt x="552" y="307"/>
                  </a:lnTo>
                  <a:lnTo>
                    <a:pt x="552" y="307"/>
                  </a:lnTo>
                  <a:lnTo>
                    <a:pt x="552" y="307"/>
                  </a:lnTo>
                  <a:lnTo>
                    <a:pt x="552" y="306"/>
                  </a:lnTo>
                  <a:lnTo>
                    <a:pt x="555" y="306"/>
                  </a:lnTo>
                  <a:lnTo>
                    <a:pt x="555" y="305"/>
                  </a:lnTo>
                  <a:lnTo>
                    <a:pt x="556" y="305"/>
                  </a:lnTo>
                  <a:lnTo>
                    <a:pt x="556" y="305"/>
                  </a:lnTo>
                  <a:lnTo>
                    <a:pt x="556" y="305"/>
                  </a:lnTo>
                  <a:lnTo>
                    <a:pt x="557" y="304"/>
                  </a:lnTo>
                  <a:lnTo>
                    <a:pt x="557" y="303"/>
                  </a:lnTo>
                  <a:lnTo>
                    <a:pt x="557" y="303"/>
                  </a:lnTo>
                  <a:lnTo>
                    <a:pt x="556" y="303"/>
                  </a:lnTo>
                  <a:lnTo>
                    <a:pt x="556" y="303"/>
                  </a:lnTo>
                  <a:lnTo>
                    <a:pt x="557" y="303"/>
                  </a:lnTo>
                  <a:lnTo>
                    <a:pt x="557" y="301"/>
                  </a:lnTo>
                  <a:lnTo>
                    <a:pt x="558" y="301"/>
                  </a:lnTo>
                  <a:lnTo>
                    <a:pt x="559" y="301"/>
                  </a:lnTo>
                  <a:lnTo>
                    <a:pt x="561" y="301"/>
                  </a:lnTo>
                  <a:lnTo>
                    <a:pt x="563" y="299"/>
                  </a:lnTo>
                  <a:lnTo>
                    <a:pt x="563" y="300"/>
                  </a:lnTo>
                  <a:lnTo>
                    <a:pt x="564" y="300"/>
                  </a:lnTo>
                  <a:lnTo>
                    <a:pt x="569" y="297"/>
                  </a:lnTo>
                  <a:lnTo>
                    <a:pt x="570" y="296"/>
                  </a:lnTo>
                  <a:lnTo>
                    <a:pt x="570" y="295"/>
                  </a:lnTo>
                  <a:lnTo>
                    <a:pt x="571" y="296"/>
                  </a:lnTo>
                  <a:lnTo>
                    <a:pt x="572" y="296"/>
                  </a:lnTo>
                  <a:lnTo>
                    <a:pt x="569" y="298"/>
                  </a:lnTo>
                  <a:lnTo>
                    <a:pt x="570" y="299"/>
                  </a:lnTo>
                  <a:lnTo>
                    <a:pt x="570" y="299"/>
                  </a:lnTo>
                  <a:lnTo>
                    <a:pt x="572" y="299"/>
                  </a:lnTo>
                  <a:lnTo>
                    <a:pt x="574" y="299"/>
                  </a:lnTo>
                  <a:lnTo>
                    <a:pt x="577" y="299"/>
                  </a:lnTo>
                  <a:lnTo>
                    <a:pt x="577" y="299"/>
                  </a:lnTo>
                  <a:lnTo>
                    <a:pt x="575" y="299"/>
                  </a:lnTo>
                  <a:lnTo>
                    <a:pt x="574" y="300"/>
                  </a:lnTo>
                  <a:lnTo>
                    <a:pt x="573" y="301"/>
                  </a:lnTo>
                  <a:lnTo>
                    <a:pt x="572" y="301"/>
                  </a:lnTo>
                  <a:lnTo>
                    <a:pt x="572" y="300"/>
                  </a:lnTo>
                  <a:lnTo>
                    <a:pt x="571" y="299"/>
                  </a:lnTo>
                  <a:lnTo>
                    <a:pt x="565" y="303"/>
                  </a:lnTo>
                  <a:lnTo>
                    <a:pt x="565" y="304"/>
                  </a:lnTo>
                  <a:lnTo>
                    <a:pt x="564" y="305"/>
                  </a:lnTo>
                  <a:lnTo>
                    <a:pt x="563" y="304"/>
                  </a:lnTo>
                  <a:lnTo>
                    <a:pt x="562" y="306"/>
                  </a:lnTo>
                  <a:lnTo>
                    <a:pt x="562" y="307"/>
                  </a:lnTo>
                  <a:lnTo>
                    <a:pt x="563" y="306"/>
                  </a:lnTo>
                  <a:lnTo>
                    <a:pt x="563" y="305"/>
                  </a:lnTo>
                  <a:lnTo>
                    <a:pt x="563" y="307"/>
                  </a:lnTo>
                  <a:lnTo>
                    <a:pt x="562" y="308"/>
                  </a:lnTo>
                  <a:lnTo>
                    <a:pt x="563" y="311"/>
                  </a:lnTo>
                  <a:lnTo>
                    <a:pt x="563" y="311"/>
                  </a:lnTo>
                  <a:lnTo>
                    <a:pt x="564" y="312"/>
                  </a:lnTo>
                  <a:lnTo>
                    <a:pt x="564" y="314"/>
                  </a:lnTo>
                  <a:lnTo>
                    <a:pt x="566" y="314"/>
                  </a:lnTo>
                  <a:lnTo>
                    <a:pt x="566" y="314"/>
                  </a:lnTo>
                  <a:lnTo>
                    <a:pt x="566" y="313"/>
                  </a:lnTo>
                  <a:lnTo>
                    <a:pt x="566" y="312"/>
                  </a:lnTo>
                  <a:lnTo>
                    <a:pt x="567" y="312"/>
                  </a:lnTo>
                  <a:lnTo>
                    <a:pt x="568" y="312"/>
                  </a:lnTo>
                  <a:lnTo>
                    <a:pt x="569" y="311"/>
                  </a:lnTo>
                  <a:lnTo>
                    <a:pt x="570" y="310"/>
                  </a:lnTo>
                  <a:lnTo>
                    <a:pt x="571" y="308"/>
                  </a:lnTo>
                  <a:lnTo>
                    <a:pt x="572" y="307"/>
                  </a:lnTo>
                  <a:lnTo>
                    <a:pt x="573" y="306"/>
                  </a:lnTo>
                  <a:lnTo>
                    <a:pt x="573" y="305"/>
                  </a:lnTo>
                  <a:lnTo>
                    <a:pt x="574" y="306"/>
                  </a:lnTo>
                  <a:lnTo>
                    <a:pt x="574" y="305"/>
                  </a:lnTo>
                  <a:lnTo>
                    <a:pt x="574" y="305"/>
                  </a:lnTo>
                  <a:lnTo>
                    <a:pt x="575" y="306"/>
                  </a:lnTo>
                  <a:lnTo>
                    <a:pt x="576" y="306"/>
                  </a:lnTo>
                  <a:lnTo>
                    <a:pt x="576" y="306"/>
                  </a:lnTo>
                  <a:lnTo>
                    <a:pt x="576" y="304"/>
                  </a:lnTo>
                  <a:lnTo>
                    <a:pt x="577" y="305"/>
                  </a:lnTo>
                  <a:lnTo>
                    <a:pt x="579" y="304"/>
                  </a:lnTo>
                  <a:lnTo>
                    <a:pt x="579" y="304"/>
                  </a:lnTo>
                  <a:lnTo>
                    <a:pt x="580" y="304"/>
                  </a:lnTo>
                  <a:lnTo>
                    <a:pt x="581" y="303"/>
                  </a:lnTo>
                  <a:lnTo>
                    <a:pt x="582" y="303"/>
                  </a:lnTo>
                  <a:lnTo>
                    <a:pt x="582" y="303"/>
                  </a:lnTo>
                  <a:lnTo>
                    <a:pt x="583" y="303"/>
                  </a:lnTo>
                  <a:lnTo>
                    <a:pt x="587" y="300"/>
                  </a:lnTo>
                  <a:lnTo>
                    <a:pt x="588" y="300"/>
                  </a:lnTo>
                  <a:lnTo>
                    <a:pt x="588" y="300"/>
                  </a:lnTo>
                  <a:lnTo>
                    <a:pt x="589" y="300"/>
                  </a:lnTo>
                  <a:lnTo>
                    <a:pt x="590" y="299"/>
                  </a:lnTo>
                  <a:lnTo>
                    <a:pt x="590" y="299"/>
                  </a:lnTo>
                  <a:lnTo>
                    <a:pt x="588" y="299"/>
                  </a:lnTo>
                  <a:lnTo>
                    <a:pt x="588" y="299"/>
                  </a:lnTo>
                  <a:lnTo>
                    <a:pt x="589" y="298"/>
                  </a:lnTo>
                  <a:lnTo>
                    <a:pt x="588" y="297"/>
                  </a:lnTo>
                  <a:lnTo>
                    <a:pt x="587" y="297"/>
                  </a:lnTo>
                  <a:lnTo>
                    <a:pt x="586" y="297"/>
                  </a:lnTo>
                  <a:lnTo>
                    <a:pt x="585" y="297"/>
                  </a:lnTo>
                  <a:lnTo>
                    <a:pt x="585" y="296"/>
                  </a:lnTo>
                  <a:lnTo>
                    <a:pt x="585" y="295"/>
                  </a:lnTo>
                  <a:lnTo>
                    <a:pt x="583" y="296"/>
                  </a:lnTo>
                  <a:lnTo>
                    <a:pt x="581" y="297"/>
                  </a:lnTo>
                  <a:lnTo>
                    <a:pt x="581" y="296"/>
                  </a:lnTo>
                  <a:lnTo>
                    <a:pt x="574" y="295"/>
                  </a:lnTo>
                  <a:lnTo>
                    <a:pt x="574" y="294"/>
                  </a:lnTo>
                  <a:lnTo>
                    <a:pt x="575" y="293"/>
                  </a:lnTo>
                  <a:lnTo>
                    <a:pt x="574" y="293"/>
                  </a:lnTo>
                  <a:lnTo>
                    <a:pt x="573" y="292"/>
                  </a:lnTo>
                  <a:lnTo>
                    <a:pt x="571" y="292"/>
                  </a:lnTo>
                  <a:lnTo>
                    <a:pt x="571" y="292"/>
                  </a:lnTo>
                  <a:lnTo>
                    <a:pt x="570" y="291"/>
                  </a:lnTo>
                  <a:lnTo>
                    <a:pt x="569" y="288"/>
                  </a:lnTo>
                  <a:lnTo>
                    <a:pt x="569" y="285"/>
                  </a:lnTo>
                  <a:lnTo>
                    <a:pt x="567" y="285"/>
                  </a:lnTo>
                  <a:lnTo>
                    <a:pt x="566" y="285"/>
                  </a:lnTo>
                  <a:lnTo>
                    <a:pt x="566" y="285"/>
                  </a:lnTo>
                  <a:lnTo>
                    <a:pt x="568" y="284"/>
                  </a:lnTo>
                  <a:lnTo>
                    <a:pt x="570" y="281"/>
                  </a:lnTo>
                  <a:lnTo>
                    <a:pt x="570" y="280"/>
                  </a:lnTo>
                  <a:lnTo>
                    <a:pt x="569" y="280"/>
                  </a:lnTo>
                  <a:lnTo>
                    <a:pt x="568" y="280"/>
                  </a:lnTo>
                  <a:lnTo>
                    <a:pt x="568" y="279"/>
                  </a:lnTo>
                  <a:lnTo>
                    <a:pt x="567" y="279"/>
                  </a:lnTo>
                  <a:lnTo>
                    <a:pt x="565" y="281"/>
                  </a:lnTo>
                  <a:lnTo>
                    <a:pt x="564" y="280"/>
                  </a:lnTo>
                  <a:lnTo>
                    <a:pt x="563" y="279"/>
                  </a:lnTo>
                  <a:lnTo>
                    <a:pt x="561" y="277"/>
                  </a:lnTo>
                  <a:lnTo>
                    <a:pt x="559" y="277"/>
                  </a:lnTo>
                  <a:lnTo>
                    <a:pt x="560" y="277"/>
                  </a:lnTo>
                  <a:lnTo>
                    <a:pt x="563" y="277"/>
                  </a:lnTo>
                  <a:lnTo>
                    <a:pt x="565" y="277"/>
                  </a:lnTo>
                  <a:lnTo>
                    <a:pt x="567" y="277"/>
                  </a:lnTo>
                  <a:lnTo>
                    <a:pt x="572" y="274"/>
                  </a:lnTo>
                  <a:lnTo>
                    <a:pt x="572" y="272"/>
                  </a:lnTo>
                  <a:lnTo>
                    <a:pt x="571" y="271"/>
                  </a:lnTo>
                  <a:lnTo>
                    <a:pt x="572" y="271"/>
                  </a:lnTo>
                  <a:lnTo>
                    <a:pt x="573" y="271"/>
                  </a:lnTo>
                  <a:lnTo>
                    <a:pt x="572" y="270"/>
                  </a:lnTo>
                  <a:lnTo>
                    <a:pt x="568" y="268"/>
                  </a:lnTo>
                  <a:lnTo>
                    <a:pt x="563" y="267"/>
                  </a:lnTo>
                  <a:lnTo>
                    <a:pt x="549" y="273"/>
                  </a:lnTo>
                  <a:lnTo>
                    <a:pt x="548" y="274"/>
                  </a:lnTo>
                  <a:lnTo>
                    <a:pt x="547" y="275"/>
                  </a:lnTo>
                  <a:lnTo>
                    <a:pt x="537" y="286"/>
                  </a:lnTo>
                  <a:lnTo>
                    <a:pt x="537" y="286"/>
                  </a:lnTo>
                  <a:lnTo>
                    <a:pt x="537" y="286"/>
                  </a:lnTo>
                  <a:lnTo>
                    <a:pt x="536" y="287"/>
                  </a:lnTo>
                  <a:lnTo>
                    <a:pt x="534" y="288"/>
                  </a:lnTo>
                  <a:lnTo>
                    <a:pt x="534" y="287"/>
                  </a:lnTo>
                  <a:lnTo>
                    <a:pt x="539" y="282"/>
                  </a:lnTo>
                  <a:lnTo>
                    <a:pt x="540" y="282"/>
                  </a:lnTo>
                  <a:lnTo>
                    <a:pt x="542" y="278"/>
                  </a:lnTo>
                  <a:lnTo>
                    <a:pt x="541" y="277"/>
                  </a:lnTo>
                  <a:lnTo>
                    <a:pt x="543" y="277"/>
                  </a:lnTo>
                  <a:lnTo>
                    <a:pt x="544" y="275"/>
                  </a:lnTo>
                  <a:lnTo>
                    <a:pt x="547" y="271"/>
                  </a:lnTo>
                  <a:lnTo>
                    <a:pt x="548" y="270"/>
                  </a:lnTo>
                  <a:lnTo>
                    <a:pt x="549" y="269"/>
                  </a:lnTo>
                  <a:lnTo>
                    <a:pt x="549" y="268"/>
                  </a:lnTo>
                  <a:lnTo>
                    <a:pt x="550" y="268"/>
                  </a:lnTo>
                  <a:lnTo>
                    <a:pt x="552" y="267"/>
                  </a:lnTo>
                  <a:lnTo>
                    <a:pt x="556" y="267"/>
                  </a:lnTo>
                  <a:lnTo>
                    <a:pt x="556" y="266"/>
                  </a:lnTo>
                  <a:lnTo>
                    <a:pt x="557" y="263"/>
                  </a:lnTo>
                  <a:lnTo>
                    <a:pt x="559" y="261"/>
                  </a:lnTo>
                  <a:lnTo>
                    <a:pt x="559" y="260"/>
                  </a:lnTo>
                  <a:lnTo>
                    <a:pt x="560" y="260"/>
                  </a:lnTo>
                  <a:lnTo>
                    <a:pt x="560" y="259"/>
                  </a:lnTo>
                  <a:lnTo>
                    <a:pt x="561" y="259"/>
                  </a:lnTo>
                  <a:lnTo>
                    <a:pt x="563" y="259"/>
                  </a:lnTo>
                  <a:lnTo>
                    <a:pt x="563" y="259"/>
                  </a:lnTo>
                  <a:lnTo>
                    <a:pt x="568" y="259"/>
                  </a:lnTo>
                  <a:lnTo>
                    <a:pt x="571" y="259"/>
                  </a:lnTo>
                  <a:lnTo>
                    <a:pt x="577" y="259"/>
                  </a:lnTo>
                  <a:lnTo>
                    <a:pt x="579" y="259"/>
                  </a:lnTo>
                  <a:lnTo>
                    <a:pt x="585" y="259"/>
                  </a:lnTo>
                  <a:lnTo>
                    <a:pt x="586" y="259"/>
                  </a:lnTo>
                  <a:lnTo>
                    <a:pt x="586" y="260"/>
                  </a:lnTo>
                  <a:lnTo>
                    <a:pt x="587" y="260"/>
                  </a:lnTo>
                  <a:lnTo>
                    <a:pt x="592" y="259"/>
                  </a:lnTo>
                  <a:lnTo>
                    <a:pt x="594" y="259"/>
                  </a:lnTo>
                  <a:lnTo>
                    <a:pt x="594" y="258"/>
                  </a:lnTo>
                  <a:lnTo>
                    <a:pt x="595" y="258"/>
                  </a:lnTo>
                  <a:lnTo>
                    <a:pt x="595" y="259"/>
                  </a:lnTo>
                  <a:lnTo>
                    <a:pt x="595" y="259"/>
                  </a:lnTo>
                  <a:lnTo>
                    <a:pt x="595" y="259"/>
                  </a:lnTo>
                  <a:lnTo>
                    <a:pt x="596" y="259"/>
                  </a:lnTo>
                  <a:lnTo>
                    <a:pt x="598" y="257"/>
                  </a:lnTo>
                  <a:lnTo>
                    <a:pt x="599" y="256"/>
                  </a:lnTo>
                  <a:lnTo>
                    <a:pt x="602" y="252"/>
                  </a:lnTo>
                  <a:lnTo>
                    <a:pt x="603" y="252"/>
                  </a:lnTo>
                  <a:lnTo>
                    <a:pt x="603" y="251"/>
                  </a:lnTo>
                  <a:lnTo>
                    <a:pt x="604" y="250"/>
                  </a:lnTo>
                  <a:lnTo>
                    <a:pt x="607" y="249"/>
                  </a:lnTo>
                  <a:lnTo>
                    <a:pt x="609" y="248"/>
                  </a:lnTo>
                  <a:lnTo>
                    <a:pt x="613" y="248"/>
                  </a:lnTo>
                  <a:lnTo>
                    <a:pt x="613" y="248"/>
                  </a:lnTo>
                  <a:lnTo>
                    <a:pt x="614" y="248"/>
                  </a:lnTo>
                  <a:lnTo>
                    <a:pt x="616" y="246"/>
                  </a:lnTo>
                  <a:lnTo>
                    <a:pt x="617" y="245"/>
                  </a:lnTo>
                  <a:lnTo>
                    <a:pt x="620" y="242"/>
                  </a:lnTo>
                  <a:lnTo>
                    <a:pt x="617" y="240"/>
                  </a:lnTo>
                  <a:lnTo>
                    <a:pt x="620" y="241"/>
                  </a:lnTo>
                  <a:lnTo>
                    <a:pt x="619" y="239"/>
                  </a:lnTo>
                  <a:lnTo>
                    <a:pt x="617" y="239"/>
                  </a:lnTo>
                  <a:lnTo>
                    <a:pt x="618" y="238"/>
                  </a:lnTo>
                  <a:lnTo>
                    <a:pt x="619" y="238"/>
                  </a:lnTo>
                  <a:lnTo>
                    <a:pt x="618" y="237"/>
                  </a:lnTo>
                  <a:lnTo>
                    <a:pt x="618" y="237"/>
                  </a:lnTo>
                  <a:lnTo>
                    <a:pt x="618" y="236"/>
                  </a:lnTo>
                  <a:lnTo>
                    <a:pt x="618" y="234"/>
                  </a:lnTo>
                  <a:lnTo>
                    <a:pt x="617" y="234"/>
                  </a:lnTo>
                  <a:lnTo>
                    <a:pt x="617" y="234"/>
                  </a:lnTo>
                  <a:lnTo>
                    <a:pt x="616" y="234"/>
                  </a:lnTo>
                  <a:lnTo>
                    <a:pt x="618" y="234"/>
                  </a:lnTo>
                  <a:lnTo>
                    <a:pt x="619" y="234"/>
                  </a:lnTo>
                  <a:lnTo>
                    <a:pt x="619" y="234"/>
                  </a:lnTo>
                  <a:lnTo>
                    <a:pt x="619" y="233"/>
                  </a:lnTo>
                  <a:lnTo>
                    <a:pt x="619" y="233"/>
                  </a:lnTo>
                  <a:lnTo>
                    <a:pt x="619" y="232"/>
                  </a:lnTo>
                  <a:lnTo>
                    <a:pt x="618" y="231"/>
                  </a:lnTo>
                  <a:lnTo>
                    <a:pt x="617" y="230"/>
                  </a:lnTo>
                  <a:lnTo>
                    <a:pt x="618" y="230"/>
                  </a:lnTo>
                  <a:lnTo>
                    <a:pt x="618" y="230"/>
                  </a:lnTo>
                  <a:lnTo>
                    <a:pt x="614" y="228"/>
                  </a:lnTo>
                  <a:lnTo>
                    <a:pt x="615" y="228"/>
                  </a:lnTo>
                  <a:lnTo>
                    <a:pt x="614" y="227"/>
                  </a:lnTo>
                  <a:lnTo>
                    <a:pt x="613" y="228"/>
                  </a:lnTo>
                  <a:lnTo>
                    <a:pt x="612" y="228"/>
                  </a:lnTo>
                  <a:lnTo>
                    <a:pt x="610" y="231"/>
                  </a:lnTo>
                  <a:lnTo>
                    <a:pt x="610" y="231"/>
                  </a:lnTo>
                  <a:lnTo>
                    <a:pt x="610" y="229"/>
                  </a:lnTo>
                  <a:lnTo>
                    <a:pt x="611" y="227"/>
                  </a:lnTo>
                  <a:lnTo>
                    <a:pt x="610" y="226"/>
                  </a:lnTo>
                  <a:lnTo>
                    <a:pt x="611" y="224"/>
                  </a:lnTo>
                  <a:lnTo>
                    <a:pt x="610" y="224"/>
                  </a:lnTo>
                  <a:lnTo>
                    <a:pt x="606" y="223"/>
                  </a:lnTo>
                  <a:lnTo>
                    <a:pt x="604" y="224"/>
                  </a:lnTo>
                  <a:lnTo>
                    <a:pt x="606" y="224"/>
                  </a:lnTo>
                  <a:lnTo>
                    <a:pt x="608" y="225"/>
                  </a:lnTo>
                  <a:lnTo>
                    <a:pt x="607" y="225"/>
                  </a:lnTo>
                  <a:lnTo>
                    <a:pt x="606" y="225"/>
                  </a:lnTo>
                  <a:lnTo>
                    <a:pt x="603" y="226"/>
                  </a:lnTo>
                  <a:lnTo>
                    <a:pt x="602" y="226"/>
                  </a:lnTo>
                  <a:lnTo>
                    <a:pt x="601" y="227"/>
                  </a:lnTo>
                  <a:lnTo>
                    <a:pt x="599" y="228"/>
                  </a:lnTo>
                  <a:lnTo>
                    <a:pt x="597" y="230"/>
                  </a:lnTo>
                  <a:lnTo>
                    <a:pt x="596" y="231"/>
                  </a:lnTo>
                  <a:lnTo>
                    <a:pt x="594" y="233"/>
                  </a:lnTo>
                  <a:lnTo>
                    <a:pt x="594" y="230"/>
                  </a:lnTo>
                  <a:lnTo>
                    <a:pt x="592" y="229"/>
                  </a:lnTo>
                  <a:lnTo>
                    <a:pt x="592" y="229"/>
                  </a:lnTo>
                  <a:lnTo>
                    <a:pt x="590" y="228"/>
                  </a:lnTo>
                  <a:lnTo>
                    <a:pt x="590" y="227"/>
                  </a:lnTo>
                  <a:lnTo>
                    <a:pt x="591" y="227"/>
                  </a:lnTo>
                  <a:lnTo>
                    <a:pt x="592" y="227"/>
                  </a:lnTo>
                  <a:lnTo>
                    <a:pt x="592" y="228"/>
                  </a:lnTo>
                  <a:lnTo>
                    <a:pt x="593" y="229"/>
                  </a:lnTo>
                  <a:lnTo>
                    <a:pt x="595" y="229"/>
                  </a:lnTo>
                  <a:lnTo>
                    <a:pt x="596" y="226"/>
                  </a:lnTo>
                  <a:lnTo>
                    <a:pt x="598" y="226"/>
                  </a:lnTo>
                  <a:lnTo>
                    <a:pt x="603" y="225"/>
                  </a:lnTo>
                  <a:lnTo>
                    <a:pt x="602" y="224"/>
                  </a:lnTo>
                  <a:lnTo>
                    <a:pt x="599" y="226"/>
                  </a:lnTo>
                  <a:lnTo>
                    <a:pt x="598" y="226"/>
                  </a:lnTo>
                  <a:lnTo>
                    <a:pt x="599" y="225"/>
                  </a:lnTo>
                  <a:lnTo>
                    <a:pt x="603" y="224"/>
                  </a:lnTo>
                  <a:lnTo>
                    <a:pt x="605" y="223"/>
                  </a:lnTo>
                  <a:lnTo>
                    <a:pt x="605" y="223"/>
                  </a:lnTo>
                  <a:lnTo>
                    <a:pt x="607" y="222"/>
                  </a:lnTo>
                  <a:lnTo>
                    <a:pt x="607" y="222"/>
                  </a:lnTo>
                  <a:lnTo>
                    <a:pt x="608" y="222"/>
                  </a:lnTo>
                  <a:lnTo>
                    <a:pt x="609" y="222"/>
                  </a:lnTo>
                  <a:lnTo>
                    <a:pt x="610" y="222"/>
                  </a:lnTo>
                  <a:lnTo>
                    <a:pt x="610" y="221"/>
                  </a:lnTo>
                  <a:lnTo>
                    <a:pt x="610" y="220"/>
                  </a:lnTo>
                  <a:lnTo>
                    <a:pt x="610" y="219"/>
                  </a:lnTo>
                  <a:lnTo>
                    <a:pt x="609" y="219"/>
                  </a:lnTo>
                  <a:lnTo>
                    <a:pt x="608" y="219"/>
                  </a:lnTo>
                  <a:lnTo>
                    <a:pt x="607" y="219"/>
                  </a:lnTo>
                  <a:lnTo>
                    <a:pt x="607" y="218"/>
                  </a:lnTo>
                  <a:lnTo>
                    <a:pt x="606" y="216"/>
                  </a:lnTo>
                  <a:lnTo>
                    <a:pt x="606" y="217"/>
                  </a:lnTo>
                  <a:lnTo>
                    <a:pt x="606" y="218"/>
                  </a:lnTo>
                  <a:lnTo>
                    <a:pt x="605" y="219"/>
                  </a:lnTo>
                  <a:lnTo>
                    <a:pt x="603" y="217"/>
                  </a:lnTo>
                  <a:lnTo>
                    <a:pt x="602" y="217"/>
                  </a:lnTo>
                  <a:lnTo>
                    <a:pt x="601" y="215"/>
                  </a:lnTo>
                  <a:lnTo>
                    <a:pt x="600" y="215"/>
                  </a:lnTo>
                  <a:lnTo>
                    <a:pt x="600" y="215"/>
                  </a:lnTo>
                  <a:lnTo>
                    <a:pt x="600" y="214"/>
                  </a:lnTo>
                  <a:lnTo>
                    <a:pt x="597" y="217"/>
                  </a:lnTo>
                  <a:lnTo>
                    <a:pt x="599" y="214"/>
                  </a:lnTo>
                  <a:lnTo>
                    <a:pt x="597" y="214"/>
                  </a:lnTo>
                  <a:lnTo>
                    <a:pt x="597" y="213"/>
                  </a:lnTo>
                  <a:lnTo>
                    <a:pt x="596" y="213"/>
                  </a:lnTo>
                  <a:lnTo>
                    <a:pt x="595" y="214"/>
                  </a:lnTo>
                  <a:lnTo>
                    <a:pt x="595" y="213"/>
                  </a:lnTo>
                  <a:lnTo>
                    <a:pt x="593" y="214"/>
                  </a:lnTo>
                  <a:lnTo>
                    <a:pt x="593" y="213"/>
                  </a:lnTo>
                  <a:lnTo>
                    <a:pt x="594" y="212"/>
                  </a:lnTo>
                  <a:lnTo>
                    <a:pt x="594" y="211"/>
                  </a:lnTo>
                  <a:lnTo>
                    <a:pt x="593" y="211"/>
                  </a:lnTo>
                  <a:lnTo>
                    <a:pt x="594" y="210"/>
                  </a:lnTo>
                  <a:lnTo>
                    <a:pt x="594" y="209"/>
                  </a:lnTo>
                  <a:lnTo>
                    <a:pt x="593" y="209"/>
                  </a:lnTo>
                  <a:lnTo>
                    <a:pt x="592" y="209"/>
                  </a:lnTo>
                  <a:lnTo>
                    <a:pt x="592" y="208"/>
                  </a:lnTo>
                  <a:lnTo>
                    <a:pt x="592" y="208"/>
                  </a:lnTo>
                  <a:lnTo>
                    <a:pt x="592" y="208"/>
                  </a:lnTo>
                  <a:lnTo>
                    <a:pt x="588" y="208"/>
                  </a:lnTo>
                  <a:lnTo>
                    <a:pt x="589" y="207"/>
                  </a:lnTo>
                  <a:lnTo>
                    <a:pt x="588" y="206"/>
                  </a:lnTo>
                  <a:lnTo>
                    <a:pt x="588" y="205"/>
                  </a:lnTo>
                  <a:lnTo>
                    <a:pt x="585" y="205"/>
                  </a:lnTo>
                  <a:lnTo>
                    <a:pt x="585" y="204"/>
                  </a:lnTo>
                  <a:lnTo>
                    <a:pt x="586" y="204"/>
                  </a:lnTo>
                  <a:lnTo>
                    <a:pt x="586" y="203"/>
                  </a:lnTo>
                  <a:lnTo>
                    <a:pt x="585" y="202"/>
                  </a:lnTo>
                  <a:lnTo>
                    <a:pt x="585" y="202"/>
                  </a:lnTo>
                  <a:lnTo>
                    <a:pt x="585" y="201"/>
                  </a:lnTo>
                  <a:lnTo>
                    <a:pt x="586" y="201"/>
                  </a:lnTo>
                  <a:lnTo>
                    <a:pt x="586" y="201"/>
                  </a:lnTo>
                  <a:lnTo>
                    <a:pt x="580" y="200"/>
                  </a:lnTo>
                  <a:lnTo>
                    <a:pt x="584" y="200"/>
                  </a:lnTo>
                  <a:lnTo>
                    <a:pt x="584" y="199"/>
                  </a:lnTo>
                  <a:lnTo>
                    <a:pt x="582" y="199"/>
                  </a:lnTo>
                  <a:lnTo>
                    <a:pt x="582" y="198"/>
                  </a:lnTo>
                  <a:lnTo>
                    <a:pt x="585" y="200"/>
                  </a:lnTo>
                  <a:lnTo>
                    <a:pt x="586" y="200"/>
                  </a:lnTo>
                  <a:lnTo>
                    <a:pt x="586" y="198"/>
                  </a:lnTo>
                  <a:lnTo>
                    <a:pt x="588" y="196"/>
                  </a:lnTo>
                  <a:lnTo>
                    <a:pt x="588" y="195"/>
                  </a:lnTo>
                  <a:lnTo>
                    <a:pt x="585" y="194"/>
                  </a:lnTo>
                  <a:lnTo>
                    <a:pt x="586" y="194"/>
                  </a:lnTo>
                  <a:lnTo>
                    <a:pt x="585" y="192"/>
                  </a:lnTo>
                  <a:lnTo>
                    <a:pt x="582" y="192"/>
                  </a:lnTo>
                  <a:lnTo>
                    <a:pt x="582" y="192"/>
                  </a:lnTo>
                  <a:lnTo>
                    <a:pt x="584" y="192"/>
                  </a:lnTo>
                  <a:lnTo>
                    <a:pt x="585" y="190"/>
                  </a:lnTo>
                  <a:lnTo>
                    <a:pt x="585" y="190"/>
                  </a:lnTo>
                  <a:lnTo>
                    <a:pt x="585" y="189"/>
                  </a:lnTo>
                  <a:lnTo>
                    <a:pt x="583" y="187"/>
                  </a:lnTo>
                  <a:lnTo>
                    <a:pt x="583" y="187"/>
                  </a:lnTo>
                  <a:lnTo>
                    <a:pt x="582" y="187"/>
                  </a:lnTo>
                  <a:lnTo>
                    <a:pt x="581" y="187"/>
                  </a:lnTo>
                  <a:lnTo>
                    <a:pt x="581" y="186"/>
                  </a:lnTo>
                  <a:lnTo>
                    <a:pt x="582" y="186"/>
                  </a:lnTo>
                  <a:lnTo>
                    <a:pt x="582" y="186"/>
                  </a:lnTo>
                  <a:lnTo>
                    <a:pt x="581" y="185"/>
                  </a:lnTo>
                  <a:lnTo>
                    <a:pt x="581" y="185"/>
                  </a:lnTo>
                  <a:lnTo>
                    <a:pt x="580" y="185"/>
                  </a:lnTo>
                  <a:lnTo>
                    <a:pt x="579" y="186"/>
                  </a:lnTo>
                  <a:lnTo>
                    <a:pt x="578" y="186"/>
                  </a:lnTo>
                  <a:lnTo>
                    <a:pt x="579" y="184"/>
                  </a:lnTo>
                  <a:lnTo>
                    <a:pt x="581" y="184"/>
                  </a:lnTo>
                  <a:lnTo>
                    <a:pt x="581" y="183"/>
                  </a:lnTo>
                  <a:lnTo>
                    <a:pt x="581" y="183"/>
                  </a:lnTo>
                  <a:lnTo>
                    <a:pt x="581" y="183"/>
                  </a:lnTo>
                  <a:lnTo>
                    <a:pt x="581" y="183"/>
                  </a:lnTo>
                  <a:lnTo>
                    <a:pt x="581" y="181"/>
                  </a:lnTo>
                  <a:lnTo>
                    <a:pt x="577" y="181"/>
                  </a:lnTo>
                  <a:lnTo>
                    <a:pt x="576" y="181"/>
                  </a:lnTo>
                  <a:lnTo>
                    <a:pt x="576" y="180"/>
                  </a:lnTo>
                  <a:lnTo>
                    <a:pt x="577" y="180"/>
                  </a:lnTo>
                  <a:lnTo>
                    <a:pt x="577" y="181"/>
                  </a:lnTo>
                  <a:lnTo>
                    <a:pt x="580" y="180"/>
                  </a:lnTo>
                  <a:lnTo>
                    <a:pt x="580" y="179"/>
                  </a:lnTo>
                  <a:lnTo>
                    <a:pt x="579" y="179"/>
                  </a:lnTo>
                  <a:lnTo>
                    <a:pt x="579" y="179"/>
                  </a:lnTo>
                  <a:lnTo>
                    <a:pt x="579" y="178"/>
                  </a:lnTo>
                  <a:lnTo>
                    <a:pt x="578" y="178"/>
                  </a:lnTo>
                  <a:lnTo>
                    <a:pt x="577" y="178"/>
                  </a:lnTo>
                  <a:lnTo>
                    <a:pt x="577" y="177"/>
                  </a:lnTo>
                  <a:lnTo>
                    <a:pt x="577" y="176"/>
                  </a:lnTo>
                  <a:lnTo>
                    <a:pt x="577" y="176"/>
                  </a:lnTo>
                  <a:lnTo>
                    <a:pt x="578" y="175"/>
                  </a:lnTo>
                  <a:lnTo>
                    <a:pt x="577" y="175"/>
                  </a:lnTo>
                  <a:lnTo>
                    <a:pt x="576" y="175"/>
                  </a:lnTo>
                  <a:lnTo>
                    <a:pt x="574" y="175"/>
                  </a:lnTo>
                  <a:lnTo>
                    <a:pt x="574" y="175"/>
                  </a:lnTo>
                  <a:lnTo>
                    <a:pt x="573" y="175"/>
                  </a:lnTo>
                  <a:lnTo>
                    <a:pt x="572" y="176"/>
                  </a:lnTo>
                  <a:lnTo>
                    <a:pt x="573" y="175"/>
                  </a:lnTo>
                  <a:lnTo>
                    <a:pt x="574" y="175"/>
                  </a:lnTo>
                  <a:lnTo>
                    <a:pt x="576" y="175"/>
                  </a:lnTo>
                  <a:lnTo>
                    <a:pt x="577" y="174"/>
                  </a:lnTo>
                  <a:lnTo>
                    <a:pt x="577" y="173"/>
                  </a:lnTo>
                  <a:lnTo>
                    <a:pt x="577" y="173"/>
                  </a:lnTo>
                  <a:lnTo>
                    <a:pt x="576" y="173"/>
                  </a:lnTo>
                  <a:lnTo>
                    <a:pt x="576" y="172"/>
                  </a:lnTo>
                  <a:lnTo>
                    <a:pt x="575" y="172"/>
                  </a:lnTo>
                  <a:lnTo>
                    <a:pt x="575" y="172"/>
                  </a:lnTo>
                  <a:lnTo>
                    <a:pt x="574" y="172"/>
                  </a:lnTo>
                  <a:lnTo>
                    <a:pt x="574" y="172"/>
                  </a:lnTo>
                  <a:lnTo>
                    <a:pt x="575" y="170"/>
                  </a:lnTo>
                  <a:lnTo>
                    <a:pt x="574" y="169"/>
                  </a:lnTo>
                  <a:lnTo>
                    <a:pt x="573" y="170"/>
                  </a:lnTo>
                  <a:lnTo>
                    <a:pt x="573" y="169"/>
                  </a:lnTo>
                  <a:lnTo>
                    <a:pt x="574" y="168"/>
                  </a:lnTo>
                  <a:lnTo>
                    <a:pt x="572" y="168"/>
                  </a:lnTo>
                  <a:lnTo>
                    <a:pt x="572" y="166"/>
                  </a:lnTo>
                  <a:lnTo>
                    <a:pt x="572" y="166"/>
                  </a:lnTo>
                  <a:lnTo>
                    <a:pt x="571" y="166"/>
                  </a:lnTo>
                  <a:lnTo>
                    <a:pt x="571" y="166"/>
                  </a:lnTo>
                  <a:lnTo>
                    <a:pt x="571" y="164"/>
                  </a:lnTo>
                  <a:lnTo>
                    <a:pt x="571" y="164"/>
                  </a:lnTo>
                  <a:lnTo>
                    <a:pt x="571" y="163"/>
                  </a:lnTo>
                  <a:lnTo>
                    <a:pt x="570" y="163"/>
                  </a:lnTo>
                  <a:lnTo>
                    <a:pt x="571" y="162"/>
                  </a:lnTo>
                  <a:lnTo>
                    <a:pt x="570" y="161"/>
                  </a:lnTo>
                  <a:lnTo>
                    <a:pt x="570" y="161"/>
                  </a:lnTo>
                  <a:lnTo>
                    <a:pt x="569" y="161"/>
                  </a:lnTo>
                  <a:lnTo>
                    <a:pt x="568" y="163"/>
                  </a:lnTo>
                  <a:lnTo>
                    <a:pt x="568" y="163"/>
                  </a:lnTo>
                  <a:lnTo>
                    <a:pt x="567" y="164"/>
                  </a:lnTo>
                  <a:lnTo>
                    <a:pt x="566" y="164"/>
                  </a:lnTo>
                  <a:lnTo>
                    <a:pt x="565" y="168"/>
                  </a:lnTo>
                  <a:lnTo>
                    <a:pt x="566" y="171"/>
                  </a:lnTo>
                  <a:lnTo>
                    <a:pt x="566" y="171"/>
                  </a:lnTo>
                  <a:lnTo>
                    <a:pt x="566" y="172"/>
                  </a:lnTo>
                  <a:lnTo>
                    <a:pt x="565" y="172"/>
                  </a:lnTo>
                  <a:lnTo>
                    <a:pt x="565" y="173"/>
                  </a:lnTo>
                  <a:lnTo>
                    <a:pt x="564" y="172"/>
                  </a:lnTo>
                  <a:lnTo>
                    <a:pt x="565" y="174"/>
                  </a:lnTo>
                  <a:lnTo>
                    <a:pt x="564" y="175"/>
                  </a:lnTo>
                  <a:lnTo>
                    <a:pt x="563" y="175"/>
                  </a:lnTo>
                  <a:lnTo>
                    <a:pt x="563" y="176"/>
                  </a:lnTo>
                  <a:lnTo>
                    <a:pt x="563" y="176"/>
                  </a:lnTo>
                  <a:lnTo>
                    <a:pt x="563" y="177"/>
                  </a:lnTo>
                  <a:lnTo>
                    <a:pt x="563" y="177"/>
                  </a:lnTo>
                  <a:lnTo>
                    <a:pt x="562" y="176"/>
                  </a:lnTo>
                  <a:lnTo>
                    <a:pt x="563" y="179"/>
                  </a:lnTo>
                  <a:lnTo>
                    <a:pt x="562" y="182"/>
                  </a:lnTo>
                  <a:lnTo>
                    <a:pt x="563" y="180"/>
                  </a:lnTo>
                  <a:lnTo>
                    <a:pt x="562" y="179"/>
                  </a:lnTo>
                  <a:lnTo>
                    <a:pt x="561" y="179"/>
                  </a:lnTo>
                  <a:lnTo>
                    <a:pt x="560" y="177"/>
                  </a:lnTo>
                  <a:lnTo>
                    <a:pt x="559" y="179"/>
                  </a:lnTo>
                  <a:lnTo>
                    <a:pt x="559" y="181"/>
                  </a:lnTo>
                  <a:lnTo>
                    <a:pt x="556" y="182"/>
                  </a:lnTo>
                  <a:lnTo>
                    <a:pt x="553" y="183"/>
                  </a:lnTo>
                  <a:lnTo>
                    <a:pt x="553" y="185"/>
                  </a:lnTo>
                  <a:lnTo>
                    <a:pt x="552" y="185"/>
                  </a:lnTo>
                  <a:lnTo>
                    <a:pt x="552" y="183"/>
                  </a:lnTo>
                  <a:lnTo>
                    <a:pt x="552" y="183"/>
                  </a:lnTo>
                  <a:lnTo>
                    <a:pt x="552" y="182"/>
                  </a:lnTo>
                  <a:lnTo>
                    <a:pt x="552" y="183"/>
                  </a:lnTo>
                  <a:lnTo>
                    <a:pt x="552" y="180"/>
                  </a:lnTo>
                  <a:lnTo>
                    <a:pt x="551" y="181"/>
                  </a:lnTo>
                  <a:lnTo>
                    <a:pt x="549" y="185"/>
                  </a:lnTo>
                  <a:lnTo>
                    <a:pt x="545" y="188"/>
                  </a:lnTo>
                  <a:lnTo>
                    <a:pt x="549" y="185"/>
                  </a:lnTo>
                  <a:lnTo>
                    <a:pt x="550" y="182"/>
                  </a:lnTo>
                  <a:lnTo>
                    <a:pt x="550" y="180"/>
                  </a:lnTo>
                  <a:lnTo>
                    <a:pt x="549" y="179"/>
                  </a:lnTo>
                  <a:lnTo>
                    <a:pt x="548" y="177"/>
                  </a:lnTo>
                  <a:lnTo>
                    <a:pt x="548" y="177"/>
                  </a:lnTo>
                  <a:lnTo>
                    <a:pt x="544" y="177"/>
                  </a:lnTo>
                  <a:lnTo>
                    <a:pt x="541" y="179"/>
                  </a:lnTo>
                  <a:lnTo>
                    <a:pt x="541" y="179"/>
                  </a:lnTo>
                  <a:lnTo>
                    <a:pt x="539" y="179"/>
                  </a:lnTo>
                  <a:lnTo>
                    <a:pt x="539" y="178"/>
                  </a:lnTo>
                  <a:lnTo>
                    <a:pt x="541" y="178"/>
                  </a:lnTo>
                  <a:lnTo>
                    <a:pt x="541" y="177"/>
                  </a:lnTo>
                  <a:lnTo>
                    <a:pt x="541" y="175"/>
                  </a:lnTo>
                  <a:lnTo>
                    <a:pt x="541" y="175"/>
                  </a:lnTo>
                  <a:lnTo>
                    <a:pt x="542" y="176"/>
                  </a:lnTo>
                  <a:lnTo>
                    <a:pt x="542" y="177"/>
                  </a:lnTo>
                  <a:lnTo>
                    <a:pt x="544" y="175"/>
                  </a:lnTo>
                  <a:lnTo>
                    <a:pt x="544" y="175"/>
                  </a:lnTo>
                  <a:lnTo>
                    <a:pt x="545" y="176"/>
                  </a:lnTo>
                  <a:lnTo>
                    <a:pt x="545" y="175"/>
                  </a:lnTo>
                  <a:lnTo>
                    <a:pt x="545" y="175"/>
                  </a:lnTo>
                  <a:lnTo>
                    <a:pt x="545" y="175"/>
                  </a:lnTo>
                  <a:lnTo>
                    <a:pt x="543" y="175"/>
                  </a:lnTo>
                  <a:lnTo>
                    <a:pt x="543" y="174"/>
                  </a:lnTo>
                  <a:lnTo>
                    <a:pt x="545" y="173"/>
                  </a:lnTo>
                  <a:lnTo>
                    <a:pt x="545" y="172"/>
                  </a:lnTo>
                  <a:lnTo>
                    <a:pt x="544" y="172"/>
                  </a:lnTo>
                  <a:lnTo>
                    <a:pt x="542" y="172"/>
                  </a:lnTo>
                  <a:lnTo>
                    <a:pt x="542" y="172"/>
                  </a:lnTo>
                  <a:lnTo>
                    <a:pt x="544" y="169"/>
                  </a:lnTo>
                  <a:lnTo>
                    <a:pt x="543" y="168"/>
                  </a:lnTo>
                  <a:lnTo>
                    <a:pt x="544" y="168"/>
                  </a:lnTo>
                  <a:lnTo>
                    <a:pt x="543" y="167"/>
                  </a:lnTo>
                  <a:lnTo>
                    <a:pt x="542" y="166"/>
                  </a:lnTo>
                  <a:lnTo>
                    <a:pt x="541" y="165"/>
                  </a:lnTo>
                  <a:lnTo>
                    <a:pt x="537" y="166"/>
                  </a:lnTo>
                  <a:lnTo>
                    <a:pt x="535" y="164"/>
                  </a:lnTo>
                  <a:lnTo>
                    <a:pt x="534" y="164"/>
                  </a:lnTo>
                  <a:lnTo>
                    <a:pt x="534" y="164"/>
                  </a:lnTo>
                  <a:lnTo>
                    <a:pt x="535" y="164"/>
                  </a:lnTo>
                  <a:lnTo>
                    <a:pt x="536" y="164"/>
                  </a:lnTo>
                  <a:lnTo>
                    <a:pt x="541" y="165"/>
                  </a:lnTo>
                  <a:lnTo>
                    <a:pt x="542" y="164"/>
                  </a:lnTo>
                  <a:lnTo>
                    <a:pt x="542" y="164"/>
                  </a:lnTo>
                  <a:lnTo>
                    <a:pt x="544" y="164"/>
                  </a:lnTo>
                  <a:lnTo>
                    <a:pt x="543" y="162"/>
                  </a:lnTo>
                  <a:lnTo>
                    <a:pt x="542" y="161"/>
                  </a:lnTo>
                  <a:lnTo>
                    <a:pt x="542" y="161"/>
                  </a:lnTo>
                  <a:lnTo>
                    <a:pt x="542" y="160"/>
                  </a:lnTo>
                  <a:lnTo>
                    <a:pt x="542" y="159"/>
                  </a:lnTo>
                  <a:lnTo>
                    <a:pt x="542" y="157"/>
                  </a:lnTo>
                  <a:lnTo>
                    <a:pt x="543" y="157"/>
                  </a:lnTo>
                  <a:lnTo>
                    <a:pt x="544" y="156"/>
                  </a:lnTo>
                  <a:lnTo>
                    <a:pt x="544" y="156"/>
                  </a:lnTo>
                  <a:lnTo>
                    <a:pt x="544" y="155"/>
                  </a:lnTo>
                  <a:lnTo>
                    <a:pt x="542" y="153"/>
                  </a:lnTo>
                  <a:lnTo>
                    <a:pt x="541" y="154"/>
                  </a:lnTo>
                  <a:lnTo>
                    <a:pt x="541" y="154"/>
                  </a:lnTo>
                  <a:lnTo>
                    <a:pt x="540" y="155"/>
                  </a:lnTo>
                  <a:lnTo>
                    <a:pt x="539" y="155"/>
                  </a:lnTo>
                  <a:lnTo>
                    <a:pt x="539" y="154"/>
                  </a:lnTo>
                  <a:lnTo>
                    <a:pt x="539" y="154"/>
                  </a:lnTo>
                  <a:lnTo>
                    <a:pt x="538" y="153"/>
                  </a:lnTo>
                  <a:lnTo>
                    <a:pt x="537" y="154"/>
                  </a:lnTo>
                  <a:lnTo>
                    <a:pt x="536" y="153"/>
                  </a:lnTo>
                  <a:lnTo>
                    <a:pt x="535" y="154"/>
                  </a:lnTo>
                  <a:lnTo>
                    <a:pt x="534" y="153"/>
                  </a:lnTo>
                  <a:lnTo>
                    <a:pt x="534" y="152"/>
                  </a:lnTo>
                  <a:lnTo>
                    <a:pt x="534" y="152"/>
                  </a:lnTo>
                  <a:lnTo>
                    <a:pt x="531" y="152"/>
                  </a:lnTo>
                  <a:lnTo>
                    <a:pt x="531" y="152"/>
                  </a:lnTo>
                  <a:lnTo>
                    <a:pt x="532" y="151"/>
                  </a:lnTo>
                  <a:lnTo>
                    <a:pt x="530" y="151"/>
                  </a:lnTo>
                  <a:lnTo>
                    <a:pt x="530" y="150"/>
                  </a:lnTo>
                  <a:lnTo>
                    <a:pt x="530" y="149"/>
                  </a:lnTo>
                  <a:lnTo>
                    <a:pt x="530" y="148"/>
                  </a:lnTo>
                  <a:lnTo>
                    <a:pt x="531" y="148"/>
                  </a:lnTo>
                  <a:lnTo>
                    <a:pt x="531" y="147"/>
                  </a:lnTo>
                  <a:lnTo>
                    <a:pt x="531" y="146"/>
                  </a:lnTo>
                  <a:lnTo>
                    <a:pt x="530" y="146"/>
                  </a:lnTo>
                  <a:lnTo>
                    <a:pt x="530" y="146"/>
                  </a:lnTo>
                  <a:lnTo>
                    <a:pt x="529" y="147"/>
                  </a:lnTo>
                  <a:lnTo>
                    <a:pt x="528" y="147"/>
                  </a:lnTo>
                  <a:lnTo>
                    <a:pt x="528" y="146"/>
                  </a:lnTo>
                  <a:lnTo>
                    <a:pt x="529" y="146"/>
                  </a:lnTo>
                  <a:lnTo>
                    <a:pt x="528" y="146"/>
                  </a:lnTo>
                  <a:lnTo>
                    <a:pt x="528" y="145"/>
                  </a:lnTo>
                  <a:lnTo>
                    <a:pt x="528" y="143"/>
                  </a:lnTo>
                  <a:lnTo>
                    <a:pt x="527" y="143"/>
                  </a:lnTo>
                  <a:lnTo>
                    <a:pt x="527" y="143"/>
                  </a:lnTo>
                  <a:lnTo>
                    <a:pt x="527" y="144"/>
                  </a:lnTo>
                  <a:lnTo>
                    <a:pt x="526" y="144"/>
                  </a:lnTo>
                  <a:lnTo>
                    <a:pt x="525" y="144"/>
                  </a:lnTo>
                  <a:lnTo>
                    <a:pt x="525" y="144"/>
                  </a:lnTo>
                  <a:lnTo>
                    <a:pt x="526" y="142"/>
                  </a:lnTo>
                  <a:lnTo>
                    <a:pt x="526" y="141"/>
                  </a:lnTo>
                  <a:lnTo>
                    <a:pt x="526" y="140"/>
                  </a:lnTo>
                  <a:lnTo>
                    <a:pt x="525" y="140"/>
                  </a:lnTo>
                  <a:lnTo>
                    <a:pt x="523" y="139"/>
                  </a:lnTo>
                  <a:lnTo>
                    <a:pt x="523" y="139"/>
                  </a:lnTo>
                  <a:lnTo>
                    <a:pt x="519" y="137"/>
                  </a:lnTo>
                  <a:lnTo>
                    <a:pt x="518" y="138"/>
                  </a:lnTo>
                  <a:lnTo>
                    <a:pt x="515" y="139"/>
                  </a:lnTo>
                  <a:lnTo>
                    <a:pt x="514" y="139"/>
                  </a:lnTo>
                  <a:lnTo>
                    <a:pt x="514" y="140"/>
                  </a:lnTo>
                  <a:lnTo>
                    <a:pt x="512" y="140"/>
                  </a:lnTo>
                  <a:lnTo>
                    <a:pt x="512" y="139"/>
                  </a:lnTo>
                  <a:lnTo>
                    <a:pt x="512" y="139"/>
                  </a:lnTo>
                  <a:lnTo>
                    <a:pt x="510" y="139"/>
                  </a:lnTo>
                  <a:lnTo>
                    <a:pt x="509" y="139"/>
                  </a:lnTo>
                  <a:lnTo>
                    <a:pt x="509" y="139"/>
                  </a:lnTo>
                  <a:lnTo>
                    <a:pt x="509" y="139"/>
                  </a:lnTo>
                  <a:lnTo>
                    <a:pt x="506" y="138"/>
                  </a:lnTo>
                  <a:lnTo>
                    <a:pt x="506" y="137"/>
                  </a:lnTo>
                  <a:lnTo>
                    <a:pt x="505" y="137"/>
                  </a:lnTo>
                  <a:lnTo>
                    <a:pt x="500" y="136"/>
                  </a:lnTo>
                  <a:lnTo>
                    <a:pt x="499" y="136"/>
                  </a:lnTo>
                  <a:lnTo>
                    <a:pt x="499" y="135"/>
                  </a:lnTo>
                  <a:lnTo>
                    <a:pt x="498" y="135"/>
                  </a:lnTo>
                  <a:lnTo>
                    <a:pt x="496" y="139"/>
                  </a:lnTo>
                  <a:lnTo>
                    <a:pt x="495" y="139"/>
                  </a:lnTo>
                  <a:lnTo>
                    <a:pt x="495" y="143"/>
                  </a:lnTo>
                  <a:lnTo>
                    <a:pt x="495" y="143"/>
                  </a:lnTo>
                  <a:lnTo>
                    <a:pt x="496" y="145"/>
                  </a:lnTo>
                  <a:lnTo>
                    <a:pt x="497" y="146"/>
                  </a:lnTo>
                  <a:lnTo>
                    <a:pt x="497" y="146"/>
                  </a:lnTo>
                  <a:lnTo>
                    <a:pt x="498" y="146"/>
                  </a:lnTo>
                  <a:lnTo>
                    <a:pt x="499" y="146"/>
                  </a:lnTo>
                  <a:lnTo>
                    <a:pt x="499" y="146"/>
                  </a:lnTo>
                  <a:lnTo>
                    <a:pt x="499" y="147"/>
                  </a:lnTo>
                  <a:lnTo>
                    <a:pt x="498" y="147"/>
                  </a:lnTo>
                  <a:lnTo>
                    <a:pt x="498" y="148"/>
                  </a:lnTo>
                  <a:lnTo>
                    <a:pt x="497" y="149"/>
                  </a:lnTo>
                  <a:lnTo>
                    <a:pt x="497" y="150"/>
                  </a:lnTo>
                  <a:lnTo>
                    <a:pt x="497" y="150"/>
                  </a:lnTo>
                  <a:lnTo>
                    <a:pt x="497" y="151"/>
                  </a:lnTo>
                  <a:lnTo>
                    <a:pt x="496" y="153"/>
                  </a:lnTo>
                  <a:lnTo>
                    <a:pt x="495" y="154"/>
                  </a:lnTo>
                  <a:lnTo>
                    <a:pt x="495" y="156"/>
                  </a:lnTo>
                  <a:lnTo>
                    <a:pt x="496" y="157"/>
                  </a:lnTo>
                  <a:lnTo>
                    <a:pt x="497" y="157"/>
                  </a:lnTo>
                  <a:lnTo>
                    <a:pt x="497" y="157"/>
                  </a:lnTo>
                  <a:lnTo>
                    <a:pt x="498" y="157"/>
                  </a:lnTo>
                  <a:lnTo>
                    <a:pt x="499" y="157"/>
                  </a:lnTo>
                  <a:lnTo>
                    <a:pt x="499" y="157"/>
                  </a:lnTo>
                  <a:lnTo>
                    <a:pt x="497" y="157"/>
                  </a:lnTo>
                  <a:lnTo>
                    <a:pt x="497" y="158"/>
                  </a:lnTo>
                  <a:lnTo>
                    <a:pt x="497" y="158"/>
                  </a:lnTo>
                  <a:lnTo>
                    <a:pt x="497" y="161"/>
                  </a:lnTo>
                  <a:lnTo>
                    <a:pt x="498" y="162"/>
                  </a:lnTo>
                  <a:lnTo>
                    <a:pt x="498" y="162"/>
                  </a:lnTo>
                  <a:lnTo>
                    <a:pt x="499" y="163"/>
                  </a:lnTo>
                  <a:lnTo>
                    <a:pt x="499" y="164"/>
                  </a:lnTo>
                  <a:lnTo>
                    <a:pt x="498" y="164"/>
                  </a:lnTo>
                  <a:lnTo>
                    <a:pt x="497" y="164"/>
                  </a:lnTo>
                  <a:lnTo>
                    <a:pt x="497" y="165"/>
                  </a:lnTo>
                  <a:lnTo>
                    <a:pt x="500" y="165"/>
                  </a:lnTo>
                  <a:lnTo>
                    <a:pt x="501" y="165"/>
                  </a:lnTo>
                  <a:lnTo>
                    <a:pt x="500" y="167"/>
                  </a:lnTo>
                  <a:lnTo>
                    <a:pt x="500" y="167"/>
                  </a:lnTo>
                  <a:lnTo>
                    <a:pt x="499" y="168"/>
                  </a:lnTo>
                  <a:lnTo>
                    <a:pt x="500" y="169"/>
                  </a:lnTo>
                  <a:lnTo>
                    <a:pt x="501" y="169"/>
                  </a:lnTo>
                  <a:lnTo>
                    <a:pt x="499" y="170"/>
                  </a:lnTo>
                  <a:lnTo>
                    <a:pt x="499" y="169"/>
                  </a:lnTo>
                  <a:lnTo>
                    <a:pt x="497" y="169"/>
                  </a:lnTo>
                  <a:lnTo>
                    <a:pt x="497" y="170"/>
                  </a:lnTo>
                  <a:lnTo>
                    <a:pt x="497" y="172"/>
                  </a:lnTo>
                  <a:lnTo>
                    <a:pt x="497" y="172"/>
                  </a:lnTo>
                  <a:lnTo>
                    <a:pt x="497" y="173"/>
                  </a:lnTo>
                  <a:lnTo>
                    <a:pt x="496" y="173"/>
                  </a:lnTo>
                  <a:lnTo>
                    <a:pt x="496" y="174"/>
                  </a:lnTo>
                  <a:lnTo>
                    <a:pt x="494" y="174"/>
                  </a:lnTo>
                  <a:lnTo>
                    <a:pt x="493" y="175"/>
                  </a:lnTo>
                  <a:lnTo>
                    <a:pt x="492" y="175"/>
                  </a:lnTo>
                  <a:lnTo>
                    <a:pt x="492" y="175"/>
                  </a:lnTo>
                  <a:lnTo>
                    <a:pt x="492" y="178"/>
                  </a:lnTo>
                  <a:lnTo>
                    <a:pt x="492" y="178"/>
                  </a:lnTo>
                  <a:lnTo>
                    <a:pt x="492" y="179"/>
                  </a:lnTo>
                  <a:lnTo>
                    <a:pt x="498" y="183"/>
                  </a:lnTo>
                  <a:lnTo>
                    <a:pt x="499" y="183"/>
                  </a:lnTo>
                  <a:lnTo>
                    <a:pt x="502" y="196"/>
                  </a:lnTo>
                  <a:lnTo>
                    <a:pt x="502" y="197"/>
                  </a:lnTo>
                  <a:lnTo>
                    <a:pt x="503" y="204"/>
                  </a:lnTo>
                  <a:lnTo>
                    <a:pt x="504" y="204"/>
                  </a:lnTo>
                  <a:lnTo>
                    <a:pt x="505" y="201"/>
                  </a:lnTo>
                  <a:lnTo>
                    <a:pt x="505" y="201"/>
                  </a:lnTo>
                  <a:lnTo>
                    <a:pt x="505" y="204"/>
                  </a:lnTo>
                  <a:lnTo>
                    <a:pt x="506" y="204"/>
                  </a:lnTo>
                  <a:lnTo>
                    <a:pt x="506" y="205"/>
                  </a:lnTo>
                  <a:lnTo>
                    <a:pt x="505" y="205"/>
                  </a:lnTo>
                  <a:lnTo>
                    <a:pt x="504" y="205"/>
                  </a:lnTo>
                  <a:lnTo>
                    <a:pt x="503" y="205"/>
                  </a:lnTo>
                  <a:lnTo>
                    <a:pt x="503" y="205"/>
                  </a:lnTo>
                  <a:lnTo>
                    <a:pt x="498" y="212"/>
                  </a:lnTo>
                  <a:lnTo>
                    <a:pt x="487" y="220"/>
                  </a:lnTo>
                  <a:lnTo>
                    <a:pt x="488" y="221"/>
                  </a:lnTo>
                  <a:lnTo>
                    <a:pt x="491" y="227"/>
                  </a:lnTo>
                  <a:lnTo>
                    <a:pt x="492" y="237"/>
                  </a:lnTo>
                  <a:lnTo>
                    <a:pt x="492" y="237"/>
                  </a:lnTo>
                  <a:lnTo>
                    <a:pt x="492" y="237"/>
                  </a:lnTo>
                  <a:lnTo>
                    <a:pt x="492" y="237"/>
                  </a:lnTo>
                  <a:lnTo>
                    <a:pt x="493" y="239"/>
                  </a:lnTo>
                  <a:lnTo>
                    <a:pt x="493" y="240"/>
                  </a:lnTo>
                  <a:lnTo>
                    <a:pt x="494" y="241"/>
                  </a:lnTo>
                  <a:lnTo>
                    <a:pt x="494" y="241"/>
                  </a:lnTo>
                  <a:lnTo>
                    <a:pt x="495" y="242"/>
                  </a:lnTo>
                  <a:lnTo>
                    <a:pt x="497" y="241"/>
                  </a:lnTo>
                  <a:lnTo>
                    <a:pt x="497" y="242"/>
                  </a:lnTo>
                  <a:lnTo>
                    <a:pt x="496" y="242"/>
                  </a:lnTo>
                  <a:lnTo>
                    <a:pt x="494" y="242"/>
                  </a:lnTo>
                  <a:lnTo>
                    <a:pt x="494" y="243"/>
                  </a:lnTo>
                  <a:lnTo>
                    <a:pt x="493" y="245"/>
                  </a:lnTo>
                  <a:lnTo>
                    <a:pt x="492" y="245"/>
                  </a:lnTo>
                  <a:lnTo>
                    <a:pt x="492" y="245"/>
                  </a:lnTo>
                  <a:lnTo>
                    <a:pt x="490" y="245"/>
                  </a:lnTo>
                  <a:lnTo>
                    <a:pt x="490" y="246"/>
                  </a:lnTo>
                  <a:lnTo>
                    <a:pt x="492" y="248"/>
                  </a:lnTo>
                  <a:lnTo>
                    <a:pt x="493" y="248"/>
                  </a:lnTo>
                  <a:lnTo>
                    <a:pt x="493" y="249"/>
                  </a:lnTo>
                  <a:lnTo>
                    <a:pt x="492" y="249"/>
                  </a:lnTo>
                  <a:lnTo>
                    <a:pt x="492" y="250"/>
                  </a:lnTo>
                  <a:lnTo>
                    <a:pt x="491" y="251"/>
                  </a:lnTo>
                  <a:lnTo>
                    <a:pt x="491" y="251"/>
                  </a:lnTo>
                  <a:lnTo>
                    <a:pt x="490" y="248"/>
                  </a:lnTo>
                  <a:lnTo>
                    <a:pt x="490" y="248"/>
                  </a:lnTo>
                  <a:lnTo>
                    <a:pt x="490" y="248"/>
                  </a:lnTo>
                  <a:lnTo>
                    <a:pt x="489" y="247"/>
                  </a:lnTo>
                  <a:lnTo>
                    <a:pt x="488" y="248"/>
                  </a:lnTo>
                  <a:lnTo>
                    <a:pt x="488" y="248"/>
                  </a:lnTo>
                  <a:lnTo>
                    <a:pt x="487" y="248"/>
                  </a:lnTo>
                  <a:lnTo>
                    <a:pt x="487" y="249"/>
                  </a:lnTo>
                  <a:lnTo>
                    <a:pt x="487" y="252"/>
                  </a:lnTo>
                  <a:lnTo>
                    <a:pt x="487" y="252"/>
                  </a:lnTo>
                  <a:lnTo>
                    <a:pt x="485" y="251"/>
                  </a:lnTo>
                  <a:lnTo>
                    <a:pt x="484" y="251"/>
                  </a:lnTo>
                  <a:lnTo>
                    <a:pt x="483" y="250"/>
                  </a:lnTo>
                  <a:lnTo>
                    <a:pt x="483" y="250"/>
                  </a:lnTo>
                  <a:lnTo>
                    <a:pt x="479" y="252"/>
                  </a:lnTo>
                  <a:lnTo>
                    <a:pt x="482" y="250"/>
                  </a:lnTo>
                  <a:lnTo>
                    <a:pt x="483" y="249"/>
                  </a:lnTo>
                  <a:lnTo>
                    <a:pt x="482" y="246"/>
                  </a:lnTo>
                  <a:lnTo>
                    <a:pt x="478" y="243"/>
                  </a:lnTo>
                  <a:lnTo>
                    <a:pt x="477" y="243"/>
                  </a:lnTo>
                  <a:lnTo>
                    <a:pt x="473" y="244"/>
                  </a:lnTo>
                  <a:lnTo>
                    <a:pt x="473" y="244"/>
                  </a:lnTo>
                  <a:lnTo>
                    <a:pt x="476" y="241"/>
                  </a:lnTo>
                  <a:lnTo>
                    <a:pt x="477" y="241"/>
                  </a:lnTo>
                  <a:lnTo>
                    <a:pt x="477" y="241"/>
                  </a:lnTo>
                  <a:lnTo>
                    <a:pt x="476" y="239"/>
                  </a:lnTo>
                  <a:lnTo>
                    <a:pt x="476" y="238"/>
                  </a:lnTo>
                  <a:lnTo>
                    <a:pt x="475" y="238"/>
                  </a:lnTo>
                  <a:lnTo>
                    <a:pt x="474" y="237"/>
                  </a:lnTo>
                  <a:lnTo>
                    <a:pt x="473" y="236"/>
                  </a:lnTo>
                  <a:lnTo>
                    <a:pt x="473" y="236"/>
                  </a:lnTo>
                  <a:lnTo>
                    <a:pt x="472" y="235"/>
                  </a:lnTo>
                  <a:lnTo>
                    <a:pt x="472" y="234"/>
                  </a:lnTo>
                  <a:lnTo>
                    <a:pt x="473" y="233"/>
                  </a:lnTo>
                  <a:lnTo>
                    <a:pt x="473" y="226"/>
                  </a:lnTo>
                  <a:lnTo>
                    <a:pt x="472" y="225"/>
                  </a:lnTo>
                  <a:lnTo>
                    <a:pt x="472" y="218"/>
                  </a:lnTo>
                  <a:lnTo>
                    <a:pt x="472" y="215"/>
                  </a:lnTo>
                  <a:lnTo>
                    <a:pt x="472" y="215"/>
                  </a:lnTo>
                  <a:lnTo>
                    <a:pt x="471" y="215"/>
                  </a:lnTo>
                  <a:lnTo>
                    <a:pt x="470" y="215"/>
                  </a:lnTo>
                  <a:lnTo>
                    <a:pt x="469" y="215"/>
                  </a:lnTo>
                  <a:lnTo>
                    <a:pt x="468" y="214"/>
                  </a:lnTo>
                  <a:lnTo>
                    <a:pt x="468" y="214"/>
                  </a:lnTo>
                  <a:lnTo>
                    <a:pt x="467" y="214"/>
                  </a:lnTo>
                  <a:lnTo>
                    <a:pt x="456" y="214"/>
                  </a:lnTo>
                  <a:lnTo>
                    <a:pt x="454" y="218"/>
                  </a:lnTo>
                  <a:lnTo>
                    <a:pt x="456" y="213"/>
                  </a:lnTo>
                  <a:lnTo>
                    <a:pt x="456" y="212"/>
                  </a:lnTo>
                  <a:lnTo>
                    <a:pt x="454" y="212"/>
                  </a:lnTo>
                  <a:lnTo>
                    <a:pt x="454" y="211"/>
                  </a:lnTo>
                  <a:lnTo>
                    <a:pt x="453" y="210"/>
                  </a:lnTo>
                  <a:lnTo>
                    <a:pt x="448" y="208"/>
                  </a:lnTo>
                  <a:lnTo>
                    <a:pt x="447" y="208"/>
                  </a:lnTo>
                  <a:lnTo>
                    <a:pt x="447" y="208"/>
                  </a:lnTo>
                  <a:lnTo>
                    <a:pt x="446" y="208"/>
                  </a:lnTo>
                  <a:lnTo>
                    <a:pt x="445" y="208"/>
                  </a:lnTo>
                  <a:lnTo>
                    <a:pt x="444" y="207"/>
                  </a:lnTo>
                  <a:lnTo>
                    <a:pt x="444" y="207"/>
                  </a:lnTo>
                  <a:lnTo>
                    <a:pt x="443" y="207"/>
                  </a:lnTo>
                  <a:lnTo>
                    <a:pt x="443" y="207"/>
                  </a:lnTo>
                  <a:lnTo>
                    <a:pt x="443" y="206"/>
                  </a:lnTo>
                  <a:lnTo>
                    <a:pt x="440" y="202"/>
                  </a:lnTo>
                  <a:lnTo>
                    <a:pt x="435" y="198"/>
                  </a:lnTo>
                  <a:lnTo>
                    <a:pt x="432" y="198"/>
                  </a:lnTo>
                  <a:lnTo>
                    <a:pt x="429" y="197"/>
                  </a:lnTo>
                  <a:lnTo>
                    <a:pt x="428" y="196"/>
                  </a:lnTo>
                  <a:lnTo>
                    <a:pt x="426" y="194"/>
                  </a:lnTo>
                  <a:lnTo>
                    <a:pt x="424" y="194"/>
                  </a:lnTo>
                  <a:lnTo>
                    <a:pt x="418" y="197"/>
                  </a:lnTo>
                  <a:lnTo>
                    <a:pt x="417" y="197"/>
                  </a:lnTo>
                  <a:lnTo>
                    <a:pt x="417" y="197"/>
                  </a:lnTo>
                  <a:lnTo>
                    <a:pt x="415" y="197"/>
                  </a:lnTo>
                  <a:lnTo>
                    <a:pt x="415" y="197"/>
                  </a:lnTo>
                  <a:lnTo>
                    <a:pt x="416" y="196"/>
                  </a:lnTo>
                  <a:lnTo>
                    <a:pt x="417" y="195"/>
                  </a:lnTo>
                  <a:lnTo>
                    <a:pt x="417" y="192"/>
                  </a:lnTo>
                  <a:lnTo>
                    <a:pt x="415" y="190"/>
                  </a:lnTo>
                  <a:lnTo>
                    <a:pt x="415" y="186"/>
                  </a:lnTo>
                  <a:lnTo>
                    <a:pt x="414" y="182"/>
                  </a:lnTo>
                  <a:lnTo>
                    <a:pt x="413" y="179"/>
                  </a:lnTo>
                  <a:lnTo>
                    <a:pt x="413" y="179"/>
                  </a:lnTo>
                  <a:lnTo>
                    <a:pt x="412" y="178"/>
                  </a:lnTo>
                  <a:lnTo>
                    <a:pt x="411" y="179"/>
                  </a:lnTo>
                  <a:lnTo>
                    <a:pt x="410" y="179"/>
                  </a:lnTo>
                  <a:lnTo>
                    <a:pt x="410" y="178"/>
                  </a:lnTo>
                  <a:lnTo>
                    <a:pt x="407" y="178"/>
                  </a:lnTo>
                  <a:lnTo>
                    <a:pt x="407" y="179"/>
                  </a:lnTo>
                  <a:lnTo>
                    <a:pt x="407" y="180"/>
                  </a:lnTo>
                  <a:lnTo>
                    <a:pt x="407" y="181"/>
                  </a:lnTo>
                  <a:lnTo>
                    <a:pt x="407" y="178"/>
                  </a:lnTo>
                  <a:lnTo>
                    <a:pt x="406" y="179"/>
                  </a:lnTo>
                  <a:lnTo>
                    <a:pt x="406" y="179"/>
                  </a:lnTo>
                  <a:lnTo>
                    <a:pt x="405" y="178"/>
                  </a:lnTo>
                  <a:lnTo>
                    <a:pt x="403" y="175"/>
                  </a:lnTo>
                  <a:lnTo>
                    <a:pt x="403" y="175"/>
                  </a:lnTo>
                  <a:lnTo>
                    <a:pt x="403" y="174"/>
                  </a:lnTo>
                  <a:lnTo>
                    <a:pt x="404" y="160"/>
                  </a:lnTo>
                  <a:lnTo>
                    <a:pt x="404" y="159"/>
                  </a:lnTo>
                  <a:lnTo>
                    <a:pt x="405" y="159"/>
                  </a:lnTo>
                  <a:lnTo>
                    <a:pt x="406" y="158"/>
                  </a:lnTo>
                  <a:lnTo>
                    <a:pt x="405" y="156"/>
                  </a:lnTo>
                  <a:lnTo>
                    <a:pt x="407" y="155"/>
                  </a:lnTo>
                  <a:lnTo>
                    <a:pt x="407" y="152"/>
                  </a:lnTo>
                  <a:lnTo>
                    <a:pt x="407" y="151"/>
                  </a:lnTo>
                  <a:lnTo>
                    <a:pt x="405" y="150"/>
                  </a:lnTo>
                  <a:lnTo>
                    <a:pt x="406" y="149"/>
                  </a:lnTo>
                  <a:lnTo>
                    <a:pt x="408" y="149"/>
                  </a:lnTo>
                  <a:lnTo>
                    <a:pt x="410" y="146"/>
                  </a:lnTo>
                  <a:lnTo>
                    <a:pt x="412" y="145"/>
                  </a:lnTo>
                  <a:lnTo>
                    <a:pt x="411" y="144"/>
                  </a:lnTo>
                  <a:lnTo>
                    <a:pt x="411" y="143"/>
                  </a:lnTo>
                  <a:lnTo>
                    <a:pt x="413" y="143"/>
                  </a:lnTo>
                  <a:lnTo>
                    <a:pt x="413" y="143"/>
                  </a:lnTo>
                  <a:lnTo>
                    <a:pt x="413" y="142"/>
                  </a:lnTo>
                  <a:lnTo>
                    <a:pt x="413" y="141"/>
                  </a:lnTo>
                  <a:lnTo>
                    <a:pt x="414" y="141"/>
                  </a:lnTo>
                  <a:lnTo>
                    <a:pt x="414" y="140"/>
                  </a:lnTo>
                  <a:lnTo>
                    <a:pt x="414" y="139"/>
                  </a:lnTo>
                  <a:lnTo>
                    <a:pt x="416" y="142"/>
                  </a:lnTo>
                  <a:lnTo>
                    <a:pt x="415" y="138"/>
                  </a:lnTo>
                  <a:lnTo>
                    <a:pt x="416" y="135"/>
                  </a:lnTo>
                  <a:lnTo>
                    <a:pt x="417" y="135"/>
                  </a:lnTo>
                  <a:lnTo>
                    <a:pt x="418" y="135"/>
                  </a:lnTo>
                  <a:lnTo>
                    <a:pt x="419" y="135"/>
                  </a:lnTo>
                  <a:lnTo>
                    <a:pt x="419" y="135"/>
                  </a:lnTo>
                  <a:lnTo>
                    <a:pt x="418" y="135"/>
                  </a:lnTo>
                  <a:lnTo>
                    <a:pt x="417" y="133"/>
                  </a:lnTo>
                  <a:lnTo>
                    <a:pt x="417" y="132"/>
                  </a:lnTo>
                  <a:lnTo>
                    <a:pt x="418" y="133"/>
                  </a:lnTo>
                  <a:lnTo>
                    <a:pt x="419" y="132"/>
                  </a:lnTo>
                  <a:lnTo>
                    <a:pt x="422" y="133"/>
                  </a:lnTo>
                  <a:lnTo>
                    <a:pt x="423" y="132"/>
                  </a:lnTo>
                  <a:lnTo>
                    <a:pt x="424" y="132"/>
                  </a:lnTo>
                  <a:lnTo>
                    <a:pt x="426" y="132"/>
                  </a:lnTo>
                  <a:lnTo>
                    <a:pt x="427" y="131"/>
                  </a:lnTo>
                  <a:lnTo>
                    <a:pt x="427" y="130"/>
                  </a:lnTo>
                  <a:lnTo>
                    <a:pt x="427" y="129"/>
                  </a:lnTo>
                  <a:lnTo>
                    <a:pt x="426" y="126"/>
                  </a:lnTo>
                  <a:lnTo>
                    <a:pt x="425" y="125"/>
                  </a:lnTo>
                  <a:lnTo>
                    <a:pt x="425" y="124"/>
                  </a:lnTo>
                  <a:lnTo>
                    <a:pt x="425" y="124"/>
                  </a:lnTo>
                  <a:lnTo>
                    <a:pt x="425" y="124"/>
                  </a:lnTo>
                  <a:lnTo>
                    <a:pt x="424" y="124"/>
                  </a:lnTo>
                  <a:lnTo>
                    <a:pt x="423" y="124"/>
                  </a:lnTo>
                  <a:lnTo>
                    <a:pt x="421" y="123"/>
                  </a:lnTo>
                  <a:lnTo>
                    <a:pt x="421" y="122"/>
                  </a:lnTo>
                  <a:lnTo>
                    <a:pt x="421" y="121"/>
                  </a:lnTo>
                  <a:lnTo>
                    <a:pt x="419" y="122"/>
                  </a:lnTo>
                  <a:lnTo>
                    <a:pt x="418" y="122"/>
                  </a:lnTo>
                  <a:lnTo>
                    <a:pt x="418" y="124"/>
                  </a:lnTo>
                  <a:lnTo>
                    <a:pt x="418" y="123"/>
                  </a:lnTo>
                  <a:lnTo>
                    <a:pt x="418" y="122"/>
                  </a:lnTo>
                  <a:lnTo>
                    <a:pt x="419" y="122"/>
                  </a:lnTo>
                  <a:lnTo>
                    <a:pt x="418" y="121"/>
                  </a:lnTo>
                  <a:lnTo>
                    <a:pt x="417" y="121"/>
                  </a:lnTo>
                  <a:lnTo>
                    <a:pt x="416" y="121"/>
                  </a:lnTo>
                  <a:lnTo>
                    <a:pt x="416" y="121"/>
                  </a:lnTo>
                  <a:lnTo>
                    <a:pt x="416" y="121"/>
                  </a:lnTo>
                  <a:lnTo>
                    <a:pt x="413" y="120"/>
                  </a:lnTo>
                  <a:lnTo>
                    <a:pt x="412" y="119"/>
                  </a:lnTo>
                  <a:lnTo>
                    <a:pt x="412" y="119"/>
                  </a:lnTo>
                  <a:lnTo>
                    <a:pt x="412" y="120"/>
                  </a:lnTo>
                  <a:lnTo>
                    <a:pt x="411" y="120"/>
                  </a:lnTo>
                  <a:lnTo>
                    <a:pt x="410" y="120"/>
                  </a:lnTo>
                  <a:lnTo>
                    <a:pt x="410" y="119"/>
                  </a:lnTo>
                  <a:lnTo>
                    <a:pt x="411" y="117"/>
                  </a:lnTo>
                  <a:lnTo>
                    <a:pt x="416" y="120"/>
                  </a:lnTo>
                  <a:lnTo>
                    <a:pt x="416" y="120"/>
                  </a:lnTo>
                  <a:lnTo>
                    <a:pt x="418" y="121"/>
                  </a:lnTo>
                  <a:lnTo>
                    <a:pt x="419" y="121"/>
                  </a:lnTo>
                  <a:lnTo>
                    <a:pt x="420" y="121"/>
                  </a:lnTo>
                  <a:lnTo>
                    <a:pt x="420" y="121"/>
                  </a:lnTo>
                  <a:lnTo>
                    <a:pt x="421" y="121"/>
                  </a:lnTo>
                  <a:lnTo>
                    <a:pt x="421" y="120"/>
                  </a:lnTo>
                  <a:lnTo>
                    <a:pt x="422" y="121"/>
                  </a:lnTo>
                  <a:lnTo>
                    <a:pt x="422" y="121"/>
                  </a:lnTo>
                  <a:lnTo>
                    <a:pt x="424" y="122"/>
                  </a:lnTo>
                  <a:lnTo>
                    <a:pt x="425" y="123"/>
                  </a:lnTo>
                  <a:lnTo>
                    <a:pt x="425" y="123"/>
                  </a:lnTo>
                  <a:lnTo>
                    <a:pt x="426" y="124"/>
                  </a:lnTo>
                  <a:lnTo>
                    <a:pt x="427" y="124"/>
                  </a:lnTo>
                  <a:lnTo>
                    <a:pt x="427" y="124"/>
                  </a:lnTo>
                  <a:lnTo>
                    <a:pt x="428" y="124"/>
                  </a:lnTo>
                  <a:lnTo>
                    <a:pt x="429" y="124"/>
                  </a:lnTo>
                  <a:lnTo>
                    <a:pt x="429" y="123"/>
                  </a:lnTo>
                  <a:lnTo>
                    <a:pt x="429" y="123"/>
                  </a:lnTo>
                  <a:lnTo>
                    <a:pt x="431" y="120"/>
                  </a:lnTo>
                  <a:lnTo>
                    <a:pt x="430" y="120"/>
                  </a:lnTo>
                  <a:lnTo>
                    <a:pt x="430" y="118"/>
                  </a:lnTo>
                  <a:lnTo>
                    <a:pt x="431" y="119"/>
                  </a:lnTo>
                  <a:lnTo>
                    <a:pt x="432" y="119"/>
                  </a:lnTo>
                  <a:lnTo>
                    <a:pt x="432" y="118"/>
                  </a:lnTo>
                  <a:lnTo>
                    <a:pt x="431" y="117"/>
                  </a:lnTo>
                  <a:lnTo>
                    <a:pt x="431" y="117"/>
                  </a:lnTo>
                  <a:lnTo>
                    <a:pt x="431" y="116"/>
                  </a:lnTo>
                  <a:lnTo>
                    <a:pt x="432" y="116"/>
                  </a:lnTo>
                  <a:lnTo>
                    <a:pt x="432" y="117"/>
                  </a:lnTo>
                  <a:lnTo>
                    <a:pt x="432" y="117"/>
                  </a:lnTo>
                  <a:lnTo>
                    <a:pt x="433" y="117"/>
                  </a:lnTo>
                  <a:lnTo>
                    <a:pt x="433" y="117"/>
                  </a:lnTo>
                  <a:lnTo>
                    <a:pt x="433" y="117"/>
                  </a:lnTo>
                  <a:lnTo>
                    <a:pt x="436" y="118"/>
                  </a:lnTo>
                  <a:lnTo>
                    <a:pt x="436" y="117"/>
                  </a:lnTo>
                  <a:lnTo>
                    <a:pt x="438" y="118"/>
                  </a:lnTo>
                  <a:lnTo>
                    <a:pt x="439" y="117"/>
                  </a:lnTo>
                  <a:lnTo>
                    <a:pt x="440" y="116"/>
                  </a:lnTo>
                  <a:lnTo>
                    <a:pt x="441" y="116"/>
                  </a:lnTo>
                  <a:lnTo>
                    <a:pt x="443" y="113"/>
                  </a:lnTo>
                  <a:lnTo>
                    <a:pt x="443" y="111"/>
                  </a:lnTo>
                  <a:lnTo>
                    <a:pt x="443" y="111"/>
                  </a:lnTo>
                  <a:lnTo>
                    <a:pt x="444" y="109"/>
                  </a:lnTo>
                  <a:lnTo>
                    <a:pt x="445" y="109"/>
                  </a:lnTo>
                  <a:lnTo>
                    <a:pt x="446" y="106"/>
                  </a:lnTo>
                  <a:lnTo>
                    <a:pt x="447" y="106"/>
                  </a:lnTo>
                  <a:lnTo>
                    <a:pt x="447" y="106"/>
                  </a:lnTo>
                  <a:lnTo>
                    <a:pt x="447" y="105"/>
                  </a:lnTo>
                  <a:lnTo>
                    <a:pt x="447" y="103"/>
                  </a:lnTo>
                  <a:lnTo>
                    <a:pt x="447" y="103"/>
                  </a:lnTo>
                  <a:lnTo>
                    <a:pt x="447" y="102"/>
                  </a:lnTo>
                  <a:lnTo>
                    <a:pt x="442" y="102"/>
                  </a:lnTo>
                  <a:lnTo>
                    <a:pt x="441" y="102"/>
                  </a:lnTo>
                  <a:lnTo>
                    <a:pt x="436" y="101"/>
                  </a:lnTo>
                  <a:lnTo>
                    <a:pt x="432" y="95"/>
                  </a:lnTo>
                  <a:lnTo>
                    <a:pt x="429" y="95"/>
                  </a:lnTo>
                  <a:lnTo>
                    <a:pt x="430" y="93"/>
                  </a:lnTo>
                  <a:lnTo>
                    <a:pt x="432" y="94"/>
                  </a:lnTo>
                  <a:lnTo>
                    <a:pt x="432" y="93"/>
                  </a:lnTo>
                  <a:lnTo>
                    <a:pt x="433" y="93"/>
                  </a:lnTo>
                  <a:lnTo>
                    <a:pt x="436" y="95"/>
                  </a:lnTo>
                  <a:lnTo>
                    <a:pt x="437" y="96"/>
                  </a:lnTo>
                  <a:lnTo>
                    <a:pt x="437" y="96"/>
                  </a:lnTo>
                  <a:lnTo>
                    <a:pt x="440" y="99"/>
                  </a:lnTo>
                  <a:lnTo>
                    <a:pt x="441" y="101"/>
                  </a:lnTo>
                  <a:lnTo>
                    <a:pt x="446" y="100"/>
                  </a:lnTo>
                  <a:lnTo>
                    <a:pt x="447" y="99"/>
                  </a:lnTo>
                  <a:lnTo>
                    <a:pt x="447" y="98"/>
                  </a:lnTo>
                  <a:lnTo>
                    <a:pt x="448" y="97"/>
                  </a:lnTo>
                  <a:lnTo>
                    <a:pt x="449" y="96"/>
                  </a:lnTo>
                  <a:lnTo>
                    <a:pt x="450" y="95"/>
                  </a:lnTo>
                  <a:lnTo>
                    <a:pt x="450" y="93"/>
                  </a:lnTo>
                  <a:lnTo>
                    <a:pt x="451" y="92"/>
                  </a:lnTo>
                  <a:lnTo>
                    <a:pt x="452" y="92"/>
                  </a:lnTo>
                  <a:lnTo>
                    <a:pt x="452" y="92"/>
                  </a:lnTo>
                  <a:lnTo>
                    <a:pt x="452" y="91"/>
                  </a:lnTo>
                  <a:lnTo>
                    <a:pt x="452" y="89"/>
                  </a:lnTo>
                  <a:lnTo>
                    <a:pt x="452" y="88"/>
                  </a:lnTo>
                  <a:lnTo>
                    <a:pt x="450" y="88"/>
                  </a:lnTo>
                  <a:lnTo>
                    <a:pt x="449" y="87"/>
                  </a:lnTo>
                  <a:lnTo>
                    <a:pt x="448" y="86"/>
                  </a:lnTo>
                  <a:lnTo>
                    <a:pt x="449" y="86"/>
                  </a:lnTo>
                  <a:lnTo>
                    <a:pt x="449" y="85"/>
                  </a:lnTo>
                  <a:lnTo>
                    <a:pt x="450" y="84"/>
                  </a:lnTo>
                  <a:lnTo>
                    <a:pt x="452" y="85"/>
                  </a:lnTo>
                  <a:lnTo>
                    <a:pt x="453" y="85"/>
                  </a:lnTo>
                  <a:lnTo>
                    <a:pt x="453" y="85"/>
                  </a:lnTo>
                  <a:lnTo>
                    <a:pt x="455" y="84"/>
                  </a:lnTo>
                  <a:lnTo>
                    <a:pt x="456" y="84"/>
                  </a:lnTo>
                  <a:lnTo>
                    <a:pt x="457" y="88"/>
                  </a:lnTo>
                  <a:lnTo>
                    <a:pt x="458" y="88"/>
                  </a:lnTo>
                  <a:lnTo>
                    <a:pt x="458" y="88"/>
                  </a:lnTo>
                  <a:lnTo>
                    <a:pt x="459" y="88"/>
                  </a:lnTo>
                  <a:lnTo>
                    <a:pt x="461" y="89"/>
                  </a:lnTo>
                  <a:lnTo>
                    <a:pt x="461" y="87"/>
                  </a:lnTo>
                  <a:lnTo>
                    <a:pt x="461" y="87"/>
                  </a:lnTo>
                  <a:lnTo>
                    <a:pt x="461" y="87"/>
                  </a:lnTo>
                  <a:lnTo>
                    <a:pt x="462" y="88"/>
                  </a:lnTo>
                  <a:lnTo>
                    <a:pt x="463" y="89"/>
                  </a:lnTo>
                  <a:lnTo>
                    <a:pt x="465" y="89"/>
                  </a:lnTo>
                  <a:lnTo>
                    <a:pt x="465" y="89"/>
                  </a:lnTo>
                  <a:lnTo>
                    <a:pt x="465" y="89"/>
                  </a:lnTo>
                  <a:lnTo>
                    <a:pt x="464" y="87"/>
                  </a:lnTo>
                  <a:lnTo>
                    <a:pt x="464" y="86"/>
                  </a:lnTo>
                  <a:lnTo>
                    <a:pt x="463" y="84"/>
                  </a:lnTo>
                  <a:lnTo>
                    <a:pt x="462" y="83"/>
                  </a:lnTo>
                  <a:lnTo>
                    <a:pt x="463" y="82"/>
                  </a:lnTo>
                  <a:lnTo>
                    <a:pt x="464" y="84"/>
                  </a:lnTo>
                  <a:lnTo>
                    <a:pt x="466" y="85"/>
                  </a:lnTo>
                  <a:lnTo>
                    <a:pt x="466" y="86"/>
                  </a:lnTo>
                  <a:lnTo>
                    <a:pt x="467" y="87"/>
                  </a:lnTo>
                  <a:lnTo>
                    <a:pt x="468" y="87"/>
                  </a:lnTo>
                  <a:lnTo>
                    <a:pt x="468" y="85"/>
                  </a:lnTo>
                  <a:lnTo>
                    <a:pt x="469" y="84"/>
                  </a:lnTo>
                  <a:lnTo>
                    <a:pt x="471" y="84"/>
                  </a:lnTo>
                  <a:lnTo>
                    <a:pt x="474" y="81"/>
                  </a:lnTo>
                  <a:lnTo>
                    <a:pt x="474" y="80"/>
                  </a:lnTo>
                  <a:lnTo>
                    <a:pt x="474" y="79"/>
                  </a:lnTo>
                  <a:lnTo>
                    <a:pt x="476" y="77"/>
                  </a:lnTo>
                  <a:lnTo>
                    <a:pt x="478" y="77"/>
                  </a:lnTo>
                  <a:lnTo>
                    <a:pt x="478" y="76"/>
                  </a:lnTo>
                  <a:lnTo>
                    <a:pt x="478" y="75"/>
                  </a:lnTo>
                  <a:lnTo>
                    <a:pt x="478" y="74"/>
                  </a:lnTo>
                  <a:lnTo>
                    <a:pt x="478" y="73"/>
                  </a:lnTo>
                  <a:lnTo>
                    <a:pt x="478" y="72"/>
                  </a:lnTo>
                  <a:lnTo>
                    <a:pt x="478" y="71"/>
                  </a:lnTo>
                  <a:lnTo>
                    <a:pt x="474" y="66"/>
                  </a:lnTo>
                  <a:lnTo>
                    <a:pt x="474" y="62"/>
                  </a:lnTo>
                  <a:lnTo>
                    <a:pt x="475" y="61"/>
                  </a:lnTo>
                  <a:lnTo>
                    <a:pt x="472" y="62"/>
                  </a:lnTo>
                  <a:lnTo>
                    <a:pt x="472" y="60"/>
                  </a:lnTo>
                  <a:lnTo>
                    <a:pt x="472" y="60"/>
                  </a:lnTo>
                  <a:lnTo>
                    <a:pt x="472" y="59"/>
                  </a:lnTo>
                  <a:lnTo>
                    <a:pt x="472" y="59"/>
                  </a:lnTo>
                  <a:lnTo>
                    <a:pt x="471" y="57"/>
                  </a:lnTo>
                  <a:lnTo>
                    <a:pt x="472" y="56"/>
                  </a:lnTo>
                  <a:lnTo>
                    <a:pt x="473" y="57"/>
                  </a:lnTo>
                  <a:lnTo>
                    <a:pt x="473" y="56"/>
                  </a:lnTo>
                  <a:lnTo>
                    <a:pt x="474" y="56"/>
                  </a:lnTo>
                  <a:lnTo>
                    <a:pt x="474" y="57"/>
                  </a:lnTo>
                  <a:lnTo>
                    <a:pt x="475" y="58"/>
                  </a:lnTo>
                  <a:lnTo>
                    <a:pt x="476" y="56"/>
                  </a:lnTo>
                  <a:lnTo>
                    <a:pt x="476" y="56"/>
                  </a:lnTo>
                  <a:lnTo>
                    <a:pt x="478" y="55"/>
                  </a:lnTo>
                  <a:lnTo>
                    <a:pt x="478" y="55"/>
                  </a:lnTo>
                  <a:lnTo>
                    <a:pt x="479" y="53"/>
                  </a:lnTo>
                  <a:lnTo>
                    <a:pt x="478" y="52"/>
                  </a:lnTo>
                  <a:lnTo>
                    <a:pt x="475" y="51"/>
                  </a:lnTo>
                  <a:lnTo>
                    <a:pt x="476" y="50"/>
                  </a:lnTo>
                  <a:lnTo>
                    <a:pt x="477" y="48"/>
                  </a:lnTo>
                  <a:lnTo>
                    <a:pt x="478" y="48"/>
                  </a:lnTo>
                  <a:lnTo>
                    <a:pt x="478" y="46"/>
                  </a:lnTo>
                  <a:lnTo>
                    <a:pt x="476" y="46"/>
                  </a:lnTo>
                  <a:lnTo>
                    <a:pt x="476" y="45"/>
                  </a:lnTo>
                  <a:lnTo>
                    <a:pt x="473" y="45"/>
                  </a:lnTo>
                  <a:lnTo>
                    <a:pt x="472" y="45"/>
                  </a:lnTo>
                  <a:lnTo>
                    <a:pt x="473" y="44"/>
                  </a:lnTo>
                  <a:lnTo>
                    <a:pt x="471" y="42"/>
                  </a:lnTo>
                  <a:lnTo>
                    <a:pt x="470" y="41"/>
                  </a:lnTo>
                  <a:lnTo>
                    <a:pt x="472" y="41"/>
                  </a:lnTo>
                  <a:lnTo>
                    <a:pt x="471" y="39"/>
                  </a:lnTo>
                  <a:lnTo>
                    <a:pt x="471" y="38"/>
                  </a:lnTo>
                  <a:lnTo>
                    <a:pt x="470" y="38"/>
                  </a:lnTo>
                  <a:lnTo>
                    <a:pt x="468" y="39"/>
                  </a:lnTo>
                  <a:lnTo>
                    <a:pt x="468" y="38"/>
                  </a:lnTo>
                  <a:lnTo>
                    <a:pt x="465" y="38"/>
                  </a:lnTo>
                  <a:lnTo>
                    <a:pt x="463" y="37"/>
                  </a:lnTo>
                  <a:lnTo>
                    <a:pt x="462" y="36"/>
                  </a:lnTo>
                  <a:lnTo>
                    <a:pt x="461" y="36"/>
                  </a:lnTo>
                  <a:lnTo>
                    <a:pt x="458" y="36"/>
                  </a:lnTo>
                  <a:lnTo>
                    <a:pt x="458" y="37"/>
                  </a:lnTo>
                  <a:lnTo>
                    <a:pt x="455" y="36"/>
                  </a:lnTo>
                  <a:lnTo>
                    <a:pt x="455" y="38"/>
                  </a:lnTo>
                  <a:lnTo>
                    <a:pt x="455" y="39"/>
                  </a:lnTo>
                  <a:lnTo>
                    <a:pt x="455" y="41"/>
                  </a:lnTo>
                  <a:lnTo>
                    <a:pt x="455" y="41"/>
                  </a:lnTo>
                  <a:lnTo>
                    <a:pt x="455" y="43"/>
                  </a:lnTo>
                  <a:lnTo>
                    <a:pt x="455" y="44"/>
                  </a:lnTo>
                  <a:lnTo>
                    <a:pt x="455" y="44"/>
                  </a:lnTo>
                  <a:lnTo>
                    <a:pt x="456" y="46"/>
                  </a:lnTo>
                  <a:lnTo>
                    <a:pt x="457" y="47"/>
                  </a:lnTo>
                  <a:lnTo>
                    <a:pt x="458" y="47"/>
                  </a:lnTo>
                  <a:lnTo>
                    <a:pt x="458" y="48"/>
                  </a:lnTo>
                  <a:lnTo>
                    <a:pt x="459" y="48"/>
                  </a:lnTo>
                  <a:lnTo>
                    <a:pt x="460" y="49"/>
                  </a:lnTo>
                  <a:lnTo>
                    <a:pt x="458" y="49"/>
                  </a:lnTo>
                  <a:lnTo>
                    <a:pt x="458" y="49"/>
                  </a:lnTo>
                  <a:lnTo>
                    <a:pt x="458" y="50"/>
                  </a:lnTo>
                  <a:lnTo>
                    <a:pt x="458" y="50"/>
                  </a:lnTo>
                  <a:lnTo>
                    <a:pt x="458" y="50"/>
                  </a:lnTo>
                  <a:lnTo>
                    <a:pt x="457" y="51"/>
                  </a:lnTo>
                  <a:lnTo>
                    <a:pt x="458" y="52"/>
                  </a:lnTo>
                  <a:lnTo>
                    <a:pt x="459" y="52"/>
                  </a:lnTo>
                  <a:lnTo>
                    <a:pt x="459" y="52"/>
                  </a:lnTo>
                  <a:lnTo>
                    <a:pt x="458" y="52"/>
                  </a:lnTo>
                  <a:lnTo>
                    <a:pt x="457" y="52"/>
                  </a:lnTo>
                  <a:lnTo>
                    <a:pt x="456" y="53"/>
                  </a:lnTo>
                  <a:lnTo>
                    <a:pt x="455" y="52"/>
                  </a:lnTo>
                  <a:lnTo>
                    <a:pt x="455" y="53"/>
                  </a:lnTo>
                  <a:lnTo>
                    <a:pt x="454" y="53"/>
                  </a:lnTo>
                  <a:lnTo>
                    <a:pt x="454" y="54"/>
                  </a:lnTo>
                  <a:lnTo>
                    <a:pt x="454" y="59"/>
                  </a:lnTo>
                  <a:lnTo>
                    <a:pt x="453" y="59"/>
                  </a:lnTo>
                  <a:lnTo>
                    <a:pt x="453" y="61"/>
                  </a:lnTo>
                  <a:lnTo>
                    <a:pt x="451" y="64"/>
                  </a:lnTo>
                  <a:lnTo>
                    <a:pt x="450" y="66"/>
                  </a:lnTo>
                  <a:lnTo>
                    <a:pt x="449" y="68"/>
                  </a:lnTo>
                  <a:lnTo>
                    <a:pt x="449" y="73"/>
                  </a:lnTo>
                  <a:lnTo>
                    <a:pt x="448" y="72"/>
                  </a:lnTo>
                  <a:lnTo>
                    <a:pt x="448" y="72"/>
                  </a:lnTo>
                  <a:lnTo>
                    <a:pt x="447" y="73"/>
                  </a:lnTo>
                  <a:lnTo>
                    <a:pt x="447" y="72"/>
                  </a:lnTo>
                  <a:lnTo>
                    <a:pt x="447" y="73"/>
                  </a:lnTo>
                  <a:lnTo>
                    <a:pt x="446" y="74"/>
                  </a:lnTo>
                  <a:lnTo>
                    <a:pt x="445" y="75"/>
                  </a:lnTo>
                  <a:lnTo>
                    <a:pt x="444" y="74"/>
                  </a:lnTo>
                  <a:lnTo>
                    <a:pt x="443" y="73"/>
                  </a:lnTo>
                  <a:lnTo>
                    <a:pt x="439" y="64"/>
                  </a:lnTo>
                  <a:lnTo>
                    <a:pt x="439" y="62"/>
                  </a:lnTo>
                  <a:lnTo>
                    <a:pt x="439" y="60"/>
                  </a:lnTo>
                  <a:lnTo>
                    <a:pt x="439" y="58"/>
                  </a:lnTo>
                  <a:lnTo>
                    <a:pt x="439" y="59"/>
                  </a:lnTo>
                  <a:lnTo>
                    <a:pt x="440" y="60"/>
                  </a:lnTo>
                  <a:lnTo>
                    <a:pt x="441" y="60"/>
                  </a:lnTo>
                  <a:lnTo>
                    <a:pt x="442" y="59"/>
                  </a:lnTo>
                  <a:lnTo>
                    <a:pt x="440" y="51"/>
                  </a:lnTo>
                  <a:lnTo>
                    <a:pt x="437" y="48"/>
                  </a:lnTo>
                  <a:lnTo>
                    <a:pt x="436" y="47"/>
                  </a:lnTo>
                  <a:lnTo>
                    <a:pt x="436" y="44"/>
                  </a:lnTo>
                  <a:lnTo>
                    <a:pt x="434" y="44"/>
                  </a:lnTo>
                  <a:lnTo>
                    <a:pt x="433" y="45"/>
                  </a:lnTo>
                  <a:lnTo>
                    <a:pt x="432" y="47"/>
                  </a:lnTo>
                  <a:lnTo>
                    <a:pt x="431" y="48"/>
                  </a:lnTo>
                  <a:lnTo>
                    <a:pt x="431" y="53"/>
                  </a:lnTo>
                  <a:lnTo>
                    <a:pt x="431" y="53"/>
                  </a:lnTo>
                  <a:lnTo>
                    <a:pt x="430" y="55"/>
                  </a:lnTo>
                  <a:lnTo>
                    <a:pt x="430" y="56"/>
                  </a:lnTo>
                  <a:lnTo>
                    <a:pt x="429" y="59"/>
                  </a:lnTo>
                  <a:lnTo>
                    <a:pt x="427" y="56"/>
                  </a:lnTo>
                  <a:lnTo>
                    <a:pt x="428" y="52"/>
                  </a:lnTo>
                  <a:lnTo>
                    <a:pt x="427" y="50"/>
                  </a:lnTo>
                  <a:lnTo>
                    <a:pt x="427" y="50"/>
                  </a:lnTo>
                  <a:lnTo>
                    <a:pt x="426" y="48"/>
                  </a:lnTo>
                  <a:lnTo>
                    <a:pt x="426" y="47"/>
                  </a:lnTo>
                  <a:lnTo>
                    <a:pt x="425" y="47"/>
                  </a:lnTo>
                  <a:lnTo>
                    <a:pt x="422" y="44"/>
                  </a:lnTo>
                  <a:lnTo>
                    <a:pt x="423" y="44"/>
                  </a:lnTo>
                  <a:lnTo>
                    <a:pt x="424" y="43"/>
                  </a:lnTo>
                  <a:lnTo>
                    <a:pt x="425" y="44"/>
                  </a:lnTo>
                  <a:lnTo>
                    <a:pt x="425" y="44"/>
                  </a:lnTo>
                  <a:lnTo>
                    <a:pt x="425" y="42"/>
                  </a:lnTo>
                  <a:lnTo>
                    <a:pt x="425" y="41"/>
                  </a:lnTo>
                  <a:lnTo>
                    <a:pt x="425" y="41"/>
                  </a:lnTo>
                  <a:lnTo>
                    <a:pt x="424" y="41"/>
                  </a:lnTo>
                  <a:lnTo>
                    <a:pt x="424" y="41"/>
                  </a:lnTo>
                  <a:lnTo>
                    <a:pt x="423" y="41"/>
                  </a:lnTo>
                  <a:lnTo>
                    <a:pt x="422" y="41"/>
                  </a:lnTo>
                  <a:lnTo>
                    <a:pt x="423" y="40"/>
                  </a:lnTo>
                  <a:lnTo>
                    <a:pt x="423" y="39"/>
                  </a:lnTo>
                  <a:lnTo>
                    <a:pt x="422" y="39"/>
                  </a:lnTo>
                  <a:lnTo>
                    <a:pt x="421" y="41"/>
                  </a:lnTo>
                  <a:lnTo>
                    <a:pt x="420" y="41"/>
                  </a:lnTo>
                  <a:lnTo>
                    <a:pt x="418" y="41"/>
                  </a:lnTo>
                  <a:lnTo>
                    <a:pt x="418" y="38"/>
                  </a:lnTo>
                  <a:lnTo>
                    <a:pt x="415" y="38"/>
                  </a:lnTo>
                  <a:lnTo>
                    <a:pt x="415" y="38"/>
                  </a:lnTo>
                  <a:lnTo>
                    <a:pt x="415" y="37"/>
                  </a:lnTo>
                  <a:lnTo>
                    <a:pt x="416" y="37"/>
                  </a:lnTo>
                  <a:lnTo>
                    <a:pt x="416" y="36"/>
                  </a:lnTo>
                  <a:lnTo>
                    <a:pt x="417" y="36"/>
                  </a:lnTo>
                  <a:lnTo>
                    <a:pt x="418" y="35"/>
                  </a:lnTo>
                  <a:lnTo>
                    <a:pt x="418" y="35"/>
                  </a:lnTo>
                  <a:lnTo>
                    <a:pt x="419" y="33"/>
                  </a:lnTo>
                  <a:lnTo>
                    <a:pt x="418" y="32"/>
                  </a:lnTo>
                  <a:lnTo>
                    <a:pt x="417" y="32"/>
                  </a:lnTo>
                  <a:lnTo>
                    <a:pt x="417" y="32"/>
                  </a:lnTo>
                  <a:lnTo>
                    <a:pt x="417" y="31"/>
                  </a:lnTo>
                  <a:lnTo>
                    <a:pt x="417" y="30"/>
                  </a:lnTo>
                  <a:lnTo>
                    <a:pt x="417" y="30"/>
                  </a:lnTo>
                  <a:lnTo>
                    <a:pt x="418" y="30"/>
                  </a:lnTo>
                  <a:lnTo>
                    <a:pt x="420" y="31"/>
                  </a:lnTo>
                  <a:lnTo>
                    <a:pt x="421" y="31"/>
                  </a:lnTo>
                  <a:lnTo>
                    <a:pt x="421" y="30"/>
                  </a:lnTo>
                  <a:lnTo>
                    <a:pt x="421" y="30"/>
                  </a:lnTo>
                  <a:lnTo>
                    <a:pt x="421" y="28"/>
                  </a:lnTo>
                  <a:lnTo>
                    <a:pt x="420" y="27"/>
                  </a:lnTo>
                  <a:lnTo>
                    <a:pt x="420" y="28"/>
                  </a:lnTo>
                  <a:lnTo>
                    <a:pt x="419" y="29"/>
                  </a:lnTo>
                  <a:lnTo>
                    <a:pt x="419" y="29"/>
                  </a:lnTo>
                  <a:lnTo>
                    <a:pt x="418" y="26"/>
                  </a:lnTo>
                  <a:lnTo>
                    <a:pt x="418" y="25"/>
                  </a:lnTo>
                  <a:lnTo>
                    <a:pt x="418" y="23"/>
                  </a:lnTo>
                  <a:lnTo>
                    <a:pt x="417" y="22"/>
                  </a:lnTo>
                  <a:lnTo>
                    <a:pt x="415" y="22"/>
                  </a:lnTo>
                  <a:lnTo>
                    <a:pt x="415" y="20"/>
                  </a:lnTo>
                  <a:lnTo>
                    <a:pt x="414" y="20"/>
                  </a:lnTo>
                  <a:lnTo>
                    <a:pt x="414" y="19"/>
                  </a:lnTo>
                  <a:lnTo>
                    <a:pt x="414" y="19"/>
                  </a:lnTo>
                  <a:lnTo>
                    <a:pt x="414" y="12"/>
                  </a:lnTo>
                  <a:lnTo>
                    <a:pt x="411" y="8"/>
                  </a:lnTo>
                  <a:lnTo>
                    <a:pt x="410" y="8"/>
                  </a:lnTo>
                  <a:lnTo>
                    <a:pt x="410" y="6"/>
                  </a:lnTo>
                  <a:lnTo>
                    <a:pt x="410" y="4"/>
                  </a:lnTo>
                  <a:lnTo>
                    <a:pt x="408" y="4"/>
                  </a:lnTo>
                  <a:lnTo>
                    <a:pt x="407" y="3"/>
                  </a:lnTo>
                  <a:lnTo>
                    <a:pt x="407" y="4"/>
                  </a:lnTo>
                  <a:lnTo>
                    <a:pt x="406" y="5"/>
                  </a:lnTo>
                  <a:lnTo>
                    <a:pt x="406" y="3"/>
                  </a:lnTo>
                  <a:lnTo>
                    <a:pt x="405" y="4"/>
                  </a:lnTo>
                  <a:lnTo>
                    <a:pt x="405" y="3"/>
                  </a:lnTo>
                  <a:lnTo>
                    <a:pt x="405" y="2"/>
                  </a:lnTo>
                  <a:lnTo>
                    <a:pt x="405" y="2"/>
                  </a:lnTo>
                  <a:lnTo>
                    <a:pt x="406" y="1"/>
                  </a:lnTo>
                  <a:lnTo>
                    <a:pt x="404" y="0"/>
                  </a:lnTo>
                  <a:lnTo>
                    <a:pt x="403" y="1"/>
                  </a:lnTo>
                  <a:lnTo>
                    <a:pt x="403" y="0"/>
                  </a:lnTo>
                  <a:lnTo>
                    <a:pt x="402" y="1"/>
                  </a:lnTo>
                  <a:lnTo>
                    <a:pt x="400" y="4"/>
                  </a:lnTo>
                  <a:lnTo>
                    <a:pt x="398" y="7"/>
                  </a:lnTo>
                  <a:lnTo>
                    <a:pt x="399" y="8"/>
                  </a:lnTo>
                  <a:lnTo>
                    <a:pt x="399" y="8"/>
                  </a:lnTo>
                  <a:lnTo>
                    <a:pt x="399" y="8"/>
                  </a:lnTo>
                  <a:lnTo>
                    <a:pt x="400" y="11"/>
                  </a:lnTo>
                  <a:lnTo>
                    <a:pt x="399" y="12"/>
                  </a:lnTo>
                  <a:lnTo>
                    <a:pt x="399" y="12"/>
                  </a:lnTo>
                  <a:lnTo>
                    <a:pt x="397" y="10"/>
                  </a:lnTo>
                  <a:lnTo>
                    <a:pt x="396" y="11"/>
                  </a:lnTo>
                  <a:lnTo>
                    <a:pt x="396" y="12"/>
                  </a:lnTo>
                  <a:lnTo>
                    <a:pt x="396" y="12"/>
                  </a:lnTo>
                  <a:lnTo>
                    <a:pt x="396" y="12"/>
                  </a:lnTo>
                  <a:lnTo>
                    <a:pt x="396" y="12"/>
                  </a:lnTo>
                  <a:lnTo>
                    <a:pt x="396" y="15"/>
                  </a:lnTo>
                  <a:lnTo>
                    <a:pt x="396" y="15"/>
                  </a:lnTo>
                  <a:lnTo>
                    <a:pt x="395" y="17"/>
                  </a:lnTo>
                  <a:lnTo>
                    <a:pt x="395" y="19"/>
                  </a:lnTo>
                  <a:lnTo>
                    <a:pt x="396" y="20"/>
                  </a:lnTo>
                  <a:lnTo>
                    <a:pt x="396" y="22"/>
                  </a:lnTo>
                  <a:lnTo>
                    <a:pt x="397" y="22"/>
                  </a:lnTo>
                  <a:lnTo>
                    <a:pt x="397" y="24"/>
                  </a:lnTo>
                  <a:lnTo>
                    <a:pt x="396" y="24"/>
                  </a:lnTo>
                  <a:lnTo>
                    <a:pt x="396" y="24"/>
                  </a:lnTo>
                  <a:lnTo>
                    <a:pt x="396" y="24"/>
                  </a:lnTo>
                  <a:lnTo>
                    <a:pt x="395" y="26"/>
                  </a:lnTo>
                  <a:lnTo>
                    <a:pt x="395" y="26"/>
                  </a:lnTo>
                  <a:lnTo>
                    <a:pt x="394" y="26"/>
                  </a:lnTo>
                  <a:lnTo>
                    <a:pt x="394" y="32"/>
                  </a:lnTo>
                  <a:lnTo>
                    <a:pt x="395" y="33"/>
                  </a:lnTo>
                  <a:lnTo>
                    <a:pt x="395" y="33"/>
                  </a:lnTo>
                  <a:lnTo>
                    <a:pt x="397" y="35"/>
                  </a:lnTo>
                  <a:lnTo>
                    <a:pt x="396" y="35"/>
                  </a:lnTo>
                  <a:lnTo>
                    <a:pt x="397" y="36"/>
                  </a:lnTo>
                  <a:lnTo>
                    <a:pt x="398" y="37"/>
                  </a:lnTo>
                  <a:lnTo>
                    <a:pt x="401" y="37"/>
                  </a:lnTo>
                  <a:lnTo>
                    <a:pt x="401" y="37"/>
                  </a:lnTo>
                  <a:lnTo>
                    <a:pt x="401" y="38"/>
                  </a:lnTo>
                  <a:lnTo>
                    <a:pt x="403" y="39"/>
                  </a:lnTo>
                  <a:lnTo>
                    <a:pt x="403" y="40"/>
                  </a:lnTo>
                  <a:lnTo>
                    <a:pt x="403" y="40"/>
                  </a:lnTo>
                  <a:lnTo>
                    <a:pt x="404" y="40"/>
                  </a:lnTo>
                  <a:lnTo>
                    <a:pt x="404" y="39"/>
                  </a:lnTo>
                  <a:lnTo>
                    <a:pt x="404" y="39"/>
                  </a:lnTo>
                  <a:lnTo>
                    <a:pt x="406" y="42"/>
                  </a:lnTo>
                  <a:lnTo>
                    <a:pt x="407" y="42"/>
                  </a:lnTo>
                  <a:lnTo>
                    <a:pt x="409" y="41"/>
                  </a:lnTo>
                  <a:lnTo>
                    <a:pt x="410" y="41"/>
                  </a:lnTo>
                  <a:lnTo>
                    <a:pt x="410" y="43"/>
                  </a:lnTo>
                  <a:lnTo>
                    <a:pt x="410" y="44"/>
                  </a:lnTo>
                  <a:lnTo>
                    <a:pt x="409" y="46"/>
                  </a:lnTo>
                  <a:lnTo>
                    <a:pt x="409" y="45"/>
                  </a:lnTo>
                  <a:lnTo>
                    <a:pt x="409" y="44"/>
                  </a:lnTo>
                  <a:lnTo>
                    <a:pt x="409" y="42"/>
                  </a:lnTo>
                  <a:lnTo>
                    <a:pt x="409" y="43"/>
                  </a:lnTo>
                  <a:lnTo>
                    <a:pt x="407" y="44"/>
                  </a:lnTo>
                  <a:lnTo>
                    <a:pt x="407" y="45"/>
                  </a:lnTo>
                  <a:lnTo>
                    <a:pt x="406" y="47"/>
                  </a:lnTo>
                  <a:lnTo>
                    <a:pt x="407" y="46"/>
                  </a:lnTo>
                  <a:lnTo>
                    <a:pt x="407" y="48"/>
                  </a:lnTo>
                  <a:lnTo>
                    <a:pt x="406" y="49"/>
                  </a:lnTo>
                  <a:lnTo>
                    <a:pt x="405" y="49"/>
                  </a:lnTo>
                  <a:lnTo>
                    <a:pt x="405" y="50"/>
                  </a:lnTo>
                  <a:lnTo>
                    <a:pt x="404" y="52"/>
                  </a:lnTo>
                  <a:lnTo>
                    <a:pt x="404" y="53"/>
                  </a:lnTo>
                  <a:lnTo>
                    <a:pt x="406" y="53"/>
                  </a:lnTo>
                  <a:lnTo>
                    <a:pt x="407" y="52"/>
                  </a:lnTo>
                  <a:lnTo>
                    <a:pt x="409" y="50"/>
                  </a:lnTo>
                  <a:lnTo>
                    <a:pt x="408" y="51"/>
                  </a:lnTo>
                  <a:lnTo>
                    <a:pt x="407" y="51"/>
                  </a:lnTo>
                  <a:lnTo>
                    <a:pt x="407" y="50"/>
                  </a:lnTo>
                  <a:lnTo>
                    <a:pt x="408" y="49"/>
                  </a:lnTo>
                  <a:lnTo>
                    <a:pt x="408" y="48"/>
                  </a:lnTo>
                  <a:lnTo>
                    <a:pt x="409" y="49"/>
                  </a:lnTo>
                  <a:lnTo>
                    <a:pt x="410" y="55"/>
                  </a:lnTo>
                  <a:lnTo>
                    <a:pt x="410" y="55"/>
                  </a:lnTo>
                  <a:lnTo>
                    <a:pt x="410" y="55"/>
                  </a:lnTo>
                  <a:lnTo>
                    <a:pt x="407" y="58"/>
                  </a:lnTo>
                  <a:lnTo>
                    <a:pt x="407" y="59"/>
                  </a:lnTo>
                  <a:lnTo>
                    <a:pt x="407" y="60"/>
                  </a:lnTo>
                  <a:lnTo>
                    <a:pt x="405" y="61"/>
                  </a:lnTo>
                  <a:lnTo>
                    <a:pt x="404" y="62"/>
                  </a:lnTo>
                  <a:lnTo>
                    <a:pt x="403" y="63"/>
                  </a:lnTo>
                  <a:lnTo>
                    <a:pt x="403" y="62"/>
                  </a:lnTo>
                  <a:lnTo>
                    <a:pt x="401" y="62"/>
                  </a:lnTo>
                  <a:lnTo>
                    <a:pt x="401" y="62"/>
                  </a:lnTo>
                  <a:lnTo>
                    <a:pt x="401" y="62"/>
                  </a:lnTo>
                  <a:lnTo>
                    <a:pt x="400" y="62"/>
                  </a:lnTo>
                  <a:lnTo>
                    <a:pt x="399" y="62"/>
                  </a:lnTo>
                  <a:lnTo>
                    <a:pt x="399" y="62"/>
                  </a:lnTo>
                  <a:lnTo>
                    <a:pt x="399" y="63"/>
                  </a:lnTo>
                  <a:lnTo>
                    <a:pt x="399" y="64"/>
                  </a:lnTo>
                  <a:lnTo>
                    <a:pt x="399" y="67"/>
                  </a:lnTo>
                  <a:lnTo>
                    <a:pt x="400" y="69"/>
                  </a:lnTo>
                  <a:lnTo>
                    <a:pt x="401" y="70"/>
                  </a:lnTo>
                  <a:lnTo>
                    <a:pt x="401" y="71"/>
                  </a:lnTo>
                  <a:lnTo>
                    <a:pt x="401" y="73"/>
                  </a:lnTo>
                  <a:lnTo>
                    <a:pt x="401" y="75"/>
                  </a:lnTo>
                  <a:lnTo>
                    <a:pt x="399" y="74"/>
                  </a:lnTo>
                  <a:lnTo>
                    <a:pt x="399" y="73"/>
                  </a:lnTo>
                  <a:lnTo>
                    <a:pt x="399" y="73"/>
                  </a:lnTo>
                  <a:lnTo>
                    <a:pt x="399" y="72"/>
                  </a:lnTo>
                  <a:lnTo>
                    <a:pt x="399" y="73"/>
                  </a:lnTo>
                  <a:lnTo>
                    <a:pt x="399" y="72"/>
                  </a:lnTo>
                  <a:lnTo>
                    <a:pt x="397" y="73"/>
                  </a:lnTo>
                  <a:lnTo>
                    <a:pt x="397" y="71"/>
                  </a:lnTo>
                  <a:lnTo>
                    <a:pt x="396" y="71"/>
                  </a:lnTo>
                  <a:lnTo>
                    <a:pt x="395" y="70"/>
                  </a:lnTo>
                  <a:lnTo>
                    <a:pt x="397" y="69"/>
                  </a:lnTo>
                  <a:lnTo>
                    <a:pt x="396" y="67"/>
                  </a:lnTo>
                  <a:lnTo>
                    <a:pt x="396" y="65"/>
                  </a:lnTo>
                  <a:lnTo>
                    <a:pt x="397" y="64"/>
                  </a:lnTo>
                  <a:lnTo>
                    <a:pt x="397" y="60"/>
                  </a:lnTo>
                  <a:lnTo>
                    <a:pt x="397" y="60"/>
                  </a:lnTo>
                  <a:lnTo>
                    <a:pt x="395" y="62"/>
                  </a:lnTo>
                  <a:lnTo>
                    <a:pt x="395" y="63"/>
                  </a:lnTo>
                  <a:lnTo>
                    <a:pt x="394" y="62"/>
                  </a:lnTo>
                  <a:lnTo>
                    <a:pt x="393" y="63"/>
                  </a:lnTo>
                  <a:lnTo>
                    <a:pt x="393" y="62"/>
                  </a:lnTo>
                  <a:lnTo>
                    <a:pt x="393" y="62"/>
                  </a:lnTo>
                  <a:lnTo>
                    <a:pt x="394" y="61"/>
                  </a:lnTo>
                  <a:lnTo>
                    <a:pt x="394" y="59"/>
                  </a:lnTo>
                  <a:lnTo>
                    <a:pt x="394" y="59"/>
                  </a:lnTo>
                  <a:lnTo>
                    <a:pt x="392" y="59"/>
                  </a:lnTo>
                  <a:lnTo>
                    <a:pt x="392" y="59"/>
                  </a:lnTo>
                  <a:lnTo>
                    <a:pt x="392" y="59"/>
                  </a:lnTo>
                  <a:lnTo>
                    <a:pt x="391" y="58"/>
                  </a:lnTo>
                  <a:lnTo>
                    <a:pt x="390" y="56"/>
                  </a:lnTo>
                  <a:lnTo>
                    <a:pt x="389" y="56"/>
                  </a:lnTo>
                  <a:lnTo>
                    <a:pt x="389" y="58"/>
                  </a:lnTo>
                  <a:lnTo>
                    <a:pt x="389" y="56"/>
                  </a:lnTo>
                  <a:lnTo>
                    <a:pt x="388" y="55"/>
                  </a:lnTo>
                  <a:lnTo>
                    <a:pt x="387" y="55"/>
                  </a:lnTo>
                  <a:lnTo>
                    <a:pt x="386" y="55"/>
                  </a:lnTo>
                  <a:lnTo>
                    <a:pt x="388" y="58"/>
                  </a:lnTo>
                  <a:lnTo>
                    <a:pt x="388" y="58"/>
                  </a:lnTo>
                  <a:lnTo>
                    <a:pt x="385" y="59"/>
                  </a:lnTo>
                  <a:lnTo>
                    <a:pt x="385" y="58"/>
                  </a:lnTo>
                  <a:lnTo>
                    <a:pt x="384" y="58"/>
                  </a:lnTo>
                  <a:lnTo>
                    <a:pt x="384" y="58"/>
                  </a:lnTo>
                  <a:lnTo>
                    <a:pt x="384" y="59"/>
                  </a:lnTo>
                  <a:lnTo>
                    <a:pt x="383" y="58"/>
                  </a:lnTo>
                  <a:lnTo>
                    <a:pt x="382" y="58"/>
                  </a:lnTo>
                  <a:lnTo>
                    <a:pt x="383" y="59"/>
                  </a:lnTo>
                  <a:lnTo>
                    <a:pt x="383" y="60"/>
                  </a:lnTo>
                  <a:lnTo>
                    <a:pt x="385" y="61"/>
                  </a:lnTo>
                  <a:lnTo>
                    <a:pt x="385" y="62"/>
                  </a:lnTo>
                  <a:lnTo>
                    <a:pt x="384" y="62"/>
                  </a:lnTo>
                  <a:lnTo>
                    <a:pt x="385" y="64"/>
                  </a:lnTo>
                  <a:lnTo>
                    <a:pt x="385" y="66"/>
                  </a:lnTo>
                  <a:lnTo>
                    <a:pt x="386" y="66"/>
                  </a:lnTo>
                  <a:lnTo>
                    <a:pt x="386" y="65"/>
                  </a:lnTo>
                  <a:lnTo>
                    <a:pt x="387" y="64"/>
                  </a:lnTo>
                  <a:lnTo>
                    <a:pt x="389" y="64"/>
                  </a:lnTo>
                  <a:lnTo>
                    <a:pt x="389" y="64"/>
                  </a:lnTo>
                  <a:lnTo>
                    <a:pt x="389" y="65"/>
                  </a:lnTo>
                  <a:lnTo>
                    <a:pt x="390" y="65"/>
                  </a:lnTo>
                  <a:lnTo>
                    <a:pt x="390" y="64"/>
                  </a:lnTo>
                  <a:lnTo>
                    <a:pt x="391" y="64"/>
                  </a:lnTo>
                  <a:lnTo>
                    <a:pt x="391" y="68"/>
                  </a:lnTo>
                  <a:lnTo>
                    <a:pt x="390" y="69"/>
                  </a:lnTo>
                  <a:lnTo>
                    <a:pt x="389" y="70"/>
                  </a:lnTo>
                  <a:lnTo>
                    <a:pt x="388" y="69"/>
                  </a:lnTo>
                  <a:lnTo>
                    <a:pt x="387" y="68"/>
                  </a:lnTo>
                  <a:lnTo>
                    <a:pt x="386" y="67"/>
                  </a:lnTo>
                  <a:lnTo>
                    <a:pt x="385" y="67"/>
                  </a:lnTo>
                  <a:lnTo>
                    <a:pt x="385" y="66"/>
                  </a:lnTo>
                  <a:lnTo>
                    <a:pt x="385" y="64"/>
                  </a:lnTo>
                  <a:lnTo>
                    <a:pt x="384" y="64"/>
                  </a:lnTo>
                  <a:lnTo>
                    <a:pt x="383" y="62"/>
                  </a:lnTo>
                  <a:lnTo>
                    <a:pt x="383" y="62"/>
                  </a:lnTo>
                  <a:lnTo>
                    <a:pt x="382" y="62"/>
                  </a:lnTo>
                  <a:lnTo>
                    <a:pt x="382" y="63"/>
                  </a:lnTo>
                  <a:lnTo>
                    <a:pt x="382" y="64"/>
                  </a:lnTo>
                  <a:lnTo>
                    <a:pt x="383" y="65"/>
                  </a:lnTo>
                  <a:lnTo>
                    <a:pt x="383" y="66"/>
                  </a:lnTo>
                  <a:lnTo>
                    <a:pt x="384" y="67"/>
                  </a:lnTo>
                  <a:lnTo>
                    <a:pt x="382" y="67"/>
                  </a:lnTo>
                  <a:lnTo>
                    <a:pt x="381" y="67"/>
                  </a:lnTo>
                  <a:lnTo>
                    <a:pt x="381" y="67"/>
                  </a:lnTo>
                  <a:lnTo>
                    <a:pt x="380" y="67"/>
                  </a:lnTo>
                  <a:lnTo>
                    <a:pt x="379" y="67"/>
                  </a:lnTo>
                  <a:lnTo>
                    <a:pt x="378" y="66"/>
                  </a:lnTo>
                  <a:lnTo>
                    <a:pt x="377" y="66"/>
                  </a:lnTo>
                  <a:lnTo>
                    <a:pt x="374" y="66"/>
                  </a:lnTo>
                  <a:lnTo>
                    <a:pt x="372" y="67"/>
                  </a:lnTo>
                  <a:lnTo>
                    <a:pt x="370" y="67"/>
                  </a:lnTo>
                  <a:lnTo>
                    <a:pt x="368" y="67"/>
                  </a:lnTo>
                  <a:lnTo>
                    <a:pt x="367" y="68"/>
                  </a:lnTo>
                  <a:lnTo>
                    <a:pt x="365" y="67"/>
                  </a:lnTo>
                  <a:lnTo>
                    <a:pt x="365" y="67"/>
                  </a:lnTo>
                  <a:lnTo>
                    <a:pt x="364" y="67"/>
                  </a:lnTo>
                  <a:lnTo>
                    <a:pt x="364" y="67"/>
                  </a:lnTo>
                  <a:lnTo>
                    <a:pt x="363" y="67"/>
                  </a:lnTo>
                  <a:lnTo>
                    <a:pt x="363" y="68"/>
                  </a:lnTo>
                  <a:lnTo>
                    <a:pt x="363" y="68"/>
                  </a:lnTo>
                  <a:lnTo>
                    <a:pt x="361" y="67"/>
                  </a:lnTo>
                  <a:lnTo>
                    <a:pt x="360" y="67"/>
                  </a:lnTo>
                  <a:lnTo>
                    <a:pt x="360" y="65"/>
                  </a:lnTo>
                  <a:lnTo>
                    <a:pt x="357" y="63"/>
                  </a:lnTo>
                  <a:lnTo>
                    <a:pt x="357" y="62"/>
                  </a:lnTo>
                  <a:lnTo>
                    <a:pt x="356" y="61"/>
                  </a:lnTo>
                  <a:lnTo>
                    <a:pt x="356" y="62"/>
                  </a:lnTo>
                  <a:lnTo>
                    <a:pt x="355" y="62"/>
                  </a:lnTo>
                  <a:lnTo>
                    <a:pt x="354" y="62"/>
                  </a:lnTo>
                  <a:lnTo>
                    <a:pt x="354" y="63"/>
                  </a:lnTo>
                  <a:lnTo>
                    <a:pt x="353" y="62"/>
                  </a:lnTo>
                  <a:lnTo>
                    <a:pt x="352" y="63"/>
                  </a:lnTo>
                  <a:lnTo>
                    <a:pt x="351" y="62"/>
                  </a:lnTo>
                  <a:lnTo>
                    <a:pt x="350" y="62"/>
                  </a:lnTo>
                  <a:lnTo>
                    <a:pt x="349" y="62"/>
                  </a:lnTo>
                  <a:lnTo>
                    <a:pt x="349" y="60"/>
                  </a:lnTo>
                  <a:lnTo>
                    <a:pt x="349" y="60"/>
                  </a:lnTo>
                  <a:lnTo>
                    <a:pt x="347" y="59"/>
                  </a:lnTo>
                  <a:lnTo>
                    <a:pt x="346" y="59"/>
                  </a:lnTo>
                  <a:lnTo>
                    <a:pt x="346" y="58"/>
                  </a:lnTo>
                  <a:lnTo>
                    <a:pt x="345" y="58"/>
                  </a:lnTo>
                  <a:lnTo>
                    <a:pt x="345" y="57"/>
                  </a:lnTo>
                  <a:lnTo>
                    <a:pt x="344" y="57"/>
                  </a:lnTo>
                  <a:lnTo>
                    <a:pt x="344" y="56"/>
                  </a:lnTo>
                  <a:lnTo>
                    <a:pt x="345" y="56"/>
                  </a:lnTo>
                  <a:lnTo>
                    <a:pt x="345" y="56"/>
                  </a:lnTo>
                  <a:lnTo>
                    <a:pt x="345" y="55"/>
                  </a:lnTo>
                  <a:lnTo>
                    <a:pt x="345" y="55"/>
                  </a:lnTo>
                  <a:lnTo>
                    <a:pt x="345" y="54"/>
                  </a:lnTo>
                  <a:lnTo>
                    <a:pt x="344" y="53"/>
                  </a:lnTo>
                  <a:lnTo>
                    <a:pt x="345" y="52"/>
                  </a:lnTo>
                  <a:lnTo>
                    <a:pt x="343" y="52"/>
                  </a:lnTo>
                  <a:lnTo>
                    <a:pt x="343" y="50"/>
                  </a:lnTo>
                  <a:lnTo>
                    <a:pt x="342" y="50"/>
                  </a:lnTo>
                  <a:lnTo>
                    <a:pt x="341" y="49"/>
                  </a:lnTo>
                  <a:lnTo>
                    <a:pt x="341" y="49"/>
                  </a:lnTo>
                  <a:lnTo>
                    <a:pt x="340" y="50"/>
                  </a:lnTo>
                  <a:lnTo>
                    <a:pt x="338" y="49"/>
                  </a:lnTo>
                  <a:lnTo>
                    <a:pt x="338" y="51"/>
                  </a:lnTo>
                  <a:lnTo>
                    <a:pt x="337" y="51"/>
                  </a:lnTo>
                  <a:lnTo>
                    <a:pt x="336" y="52"/>
                  </a:lnTo>
                  <a:lnTo>
                    <a:pt x="332" y="53"/>
                  </a:lnTo>
                  <a:lnTo>
                    <a:pt x="329" y="54"/>
                  </a:lnTo>
                  <a:lnTo>
                    <a:pt x="328" y="55"/>
                  </a:lnTo>
                  <a:lnTo>
                    <a:pt x="327" y="56"/>
                  </a:lnTo>
                  <a:lnTo>
                    <a:pt x="327" y="57"/>
                  </a:lnTo>
                  <a:lnTo>
                    <a:pt x="327" y="58"/>
                  </a:lnTo>
                  <a:lnTo>
                    <a:pt x="327" y="59"/>
                  </a:lnTo>
                  <a:lnTo>
                    <a:pt x="327" y="59"/>
                  </a:lnTo>
                  <a:lnTo>
                    <a:pt x="328" y="59"/>
                  </a:lnTo>
                  <a:lnTo>
                    <a:pt x="327" y="60"/>
                  </a:lnTo>
                  <a:lnTo>
                    <a:pt x="329" y="60"/>
                  </a:lnTo>
                  <a:lnTo>
                    <a:pt x="328" y="61"/>
                  </a:lnTo>
                  <a:lnTo>
                    <a:pt x="329" y="60"/>
                  </a:lnTo>
                  <a:lnTo>
                    <a:pt x="329" y="61"/>
                  </a:lnTo>
                  <a:lnTo>
                    <a:pt x="331" y="61"/>
                  </a:lnTo>
                  <a:lnTo>
                    <a:pt x="331" y="61"/>
                  </a:lnTo>
                  <a:lnTo>
                    <a:pt x="331" y="62"/>
                  </a:lnTo>
                  <a:lnTo>
                    <a:pt x="332" y="61"/>
                  </a:lnTo>
                  <a:lnTo>
                    <a:pt x="333" y="61"/>
                  </a:lnTo>
                  <a:lnTo>
                    <a:pt x="332" y="60"/>
                  </a:lnTo>
                  <a:lnTo>
                    <a:pt x="332" y="60"/>
                  </a:lnTo>
                  <a:lnTo>
                    <a:pt x="331" y="59"/>
                  </a:lnTo>
                  <a:lnTo>
                    <a:pt x="331" y="59"/>
                  </a:lnTo>
                  <a:lnTo>
                    <a:pt x="332" y="59"/>
                  </a:lnTo>
                  <a:lnTo>
                    <a:pt x="334" y="58"/>
                  </a:lnTo>
                  <a:lnTo>
                    <a:pt x="334" y="59"/>
                  </a:lnTo>
                  <a:lnTo>
                    <a:pt x="335" y="59"/>
                  </a:lnTo>
                  <a:lnTo>
                    <a:pt x="335" y="59"/>
                  </a:lnTo>
                  <a:lnTo>
                    <a:pt x="336" y="58"/>
                  </a:lnTo>
                  <a:lnTo>
                    <a:pt x="336" y="58"/>
                  </a:lnTo>
                  <a:lnTo>
                    <a:pt x="338" y="58"/>
                  </a:lnTo>
                  <a:lnTo>
                    <a:pt x="338" y="59"/>
                  </a:lnTo>
                  <a:lnTo>
                    <a:pt x="338" y="58"/>
                  </a:lnTo>
                  <a:lnTo>
                    <a:pt x="338" y="59"/>
                  </a:lnTo>
                  <a:lnTo>
                    <a:pt x="338" y="59"/>
                  </a:lnTo>
                  <a:lnTo>
                    <a:pt x="338" y="59"/>
                  </a:lnTo>
                  <a:lnTo>
                    <a:pt x="338" y="57"/>
                  </a:lnTo>
                  <a:lnTo>
                    <a:pt x="338" y="58"/>
                  </a:lnTo>
                  <a:lnTo>
                    <a:pt x="338" y="56"/>
                  </a:lnTo>
                  <a:lnTo>
                    <a:pt x="339" y="55"/>
                  </a:lnTo>
                  <a:lnTo>
                    <a:pt x="338" y="55"/>
                  </a:lnTo>
                  <a:lnTo>
                    <a:pt x="341" y="53"/>
                  </a:lnTo>
                  <a:lnTo>
                    <a:pt x="341" y="54"/>
                  </a:lnTo>
                  <a:lnTo>
                    <a:pt x="342" y="53"/>
                  </a:lnTo>
                  <a:lnTo>
                    <a:pt x="342" y="55"/>
                  </a:lnTo>
                  <a:lnTo>
                    <a:pt x="341" y="55"/>
                  </a:lnTo>
                  <a:lnTo>
                    <a:pt x="342" y="55"/>
                  </a:lnTo>
                  <a:lnTo>
                    <a:pt x="341" y="56"/>
                  </a:lnTo>
                  <a:lnTo>
                    <a:pt x="341" y="57"/>
                  </a:lnTo>
                  <a:lnTo>
                    <a:pt x="341" y="58"/>
                  </a:lnTo>
                  <a:lnTo>
                    <a:pt x="340" y="59"/>
                  </a:lnTo>
                  <a:lnTo>
                    <a:pt x="340" y="58"/>
                  </a:lnTo>
                  <a:lnTo>
                    <a:pt x="339" y="59"/>
                  </a:lnTo>
                  <a:lnTo>
                    <a:pt x="340" y="60"/>
                  </a:lnTo>
                  <a:lnTo>
                    <a:pt x="338" y="60"/>
                  </a:lnTo>
                  <a:lnTo>
                    <a:pt x="338" y="60"/>
                  </a:lnTo>
                  <a:lnTo>
                    <a:pt x="338" y="62"/>
                  </a:lnTo>
                  <a:lnTo>
                    <a:pt x="335" y="62"/>
                  </a:lnTo>
                  <a:lnTo>
                    <a:pt x="335" y="61"/>
                  </a:lnTo>
                  <a:lnTo>
                    <a:pt x="335" y="62"/>
                  </a:lnTo>
                  <a:lnTo>
                    <a:pt x="334" y="62"/>
                  </a:lnTo>
                  <a:lnTo>
                    <a:pt x="333" y="62"/>
                  </a:lnTo>
                  <a:lnTo>
                    <a:pt x="332" y="64"/>
                  </a:lnTo>
                  <a:lnTo>
                    <a:pt x="333" y="64"/>
                  </a:lnTo>
                  <a:lnTo>
                    <a:pt x="332" y="65"/>
                  </a:lnTo>
                  <a:lnTo>
                    <a:pt x="332" y="66"/>
                  </a:lnTo>
                  <a:lnTo>
                    <a:pt x="331" y="65"/>
                  </a:lnTo>
                  <a:lnTo>
                    <a:pt x="331" y="67"/>
                  </a:lnTo>
                  <a:lnTo>
                    <a:pt x="331" y="68"/>
                  </a:lnTo>
                  <a:lnTo>
                    <a:pt x="332" y="69"/>
                  </a:lnTo>
                  <a:lnTo>
                    <a:pt x="332" y="70"/>
                  </a:lnTo>
                  <a:lnTo>
                    <a:pt x="333" y="70"/>
                  </a:lnTo>
                  <a:lnTo>
                    <a:pt x="333" y="71"/>
                  </a:lnTo>
                  <a:lnTo>
                    <a:pt x="332" y="72"/>
                  </a:lnTo>
                  <a:lnTo>
                    <a:pt x="334" y="76"/>
                  </a:lnTo>
                  <a:lnTo>
                    <a:pt x="335" y="76"/>
                  </a:lnTo>
                  <a:lnTo>
                    <a:pt x="335" y="76"/>
                  </a:lnTo>
                  <a:lnTo>
                    <a:pt x="334" y="77"/>
                  </a:lnTo>
                  <a:lnTo>
                    <a:pt x="335" y="79"/>
                  </a:lnTo>
                  <a:lnTo>
                    <a:pt x="334" y="79"/>
                  </a:lnTo>
                  <a:lnTo>
                    <a:pt x="334" y="80"/>
                  </a:lnTo>
                  <a:lnTo>
                    <a:pt x="333" y="79"/>
                  </a:lnTo>
                  <a:lnTo>
                    <a:pt x="332" y="79"/>
                  </a:lnTo>
                  <a:lnTo>
                    <a:pt x="332" y="81"/>
                  </a:lnTo>
                  <a:lnTo>
                    <a:pt x="331" y="81"/>
                  </a:lnTo>
                  <a:lnTo>
                    <a:pt x="329" y="77"/>
                  </a:lnTo>
                  <a:lnTo>
                    <a:pt x="329" y="77"/>
                  </a:lnTo>
                  <a:lnTo>
                    <a:pt x="329" y="77"/>
                  </a:lnTo>
                  <a:lnTo>
                    <a:pt x="331" y="77"/>
                  </a:lnTo>
                  <a:lnTo>
                    <a:pt x="331" y="77"/>
                  </a:lnTo>
                  <a:lnTo>
                    <a:pt x="332" y="76"/>
                  </a:lnTo>
                  <a:lnTo>
                    <a:pt x="331" y="73"/>
                  </a:lnTo>
                  <a:lnTo>
                    <a:pt x="330" y="73"/>
                  </a:lnTo>
                  <a:lnTo>
                    <a:pt x="329" y="71"/>
                  </a:lnTo>
                  <a:lnTo>
                    <a:pt x="328" y="72"/>
                  </a:lnTo>
                  <a:lnTo>
                    <a:pt x="327" y="72"/>
                  </a:lnTo>
                  <a:lnTo>
                    <a:pt x="327" y="71"/>
                  </a:lnTo>
                  <a:lnTo>
                    <a:pt x="328" y="70"/>
                  </a:lnTo>
                  <a:lnTo>
                    <a:pt x="327" y="70"/>
                  </a:lnTo>
                  <a:lnTo>
                    <a:pt x="327" y="69"/>
                  </a:lnTo>
                  <a:lnTo>
                    <a:pt x="327" y="69"/>
                  </a:lnTo>
                  <a:lnTo>
                    <a:pt x="327" y="70"/>
                  </a:lnTo>
                  <a:lnTo>
                    <a:pt x="327" y="72"/>
                  </a:lnTo>
                  <a:lnTo>
                    <a:pt x="327" y="71"/>
                  </a:lnTo>
                  <a:lnTo>
                    <a:pt x="327" y="72"/>
                  </a:lnTo>
                  <a:lnTo>
                    <a:pt x="326" y="71"/>
                  </a:lnTo>
                  <a:lnTo>
                    <a:pt x="326" y="70"/>
                  </a:lnTo>
                  <a:lnTo>
                    <a:pt x="326" y="69"/>
                  </a:lnTo>
                  <a:lnTo>
                    <a:pt x="326" y="69"/>
                  </a:lnTo>
                  <a:lnTo>
                    <a:pt x="326" y="68"/>
                  </a:lnTo>
                  <a:lnTo>
                    <a:pt x="326" y="67"/>
                  </a:lnTo>
                  <a:lnTo>
                    <a:pt x="323" y="67"/>
                  </a:lnTo>
                  <a:lnTo>
                    <a:pt x="323" y="67"/>
                  </a:lnTo>
                  <a:lnTo>
                    <a:pt x="321" y="67"/>
                  </a:lnTo>
                  <a:lnTo>
                    <a:pt x="322" y="67"/>
                  </a:lnTo>
                  <a:lnTo>
                    <a:pt x="322" y="66"/>
                  </a:lnTo>
                  <a:lnTo>
                    <a:pt x="321" y="65"/>
                  </a:lnTo>
                  <a:lnTo>
                    <a:pt x="320" y="65"/>
                  </a:lnTo>
                  <a:lnTo>
                    <a:pt x="320" y="65"/>
                  </a:lnTo>
                  <a:lnTo>
                    <a:pt x="320" y="64"/>
                  </a:lnTo>
                  <a:lnTo>
                    <a:pt x="320" y="63"/>
                  </a:lnTo>
                  <a:lnTo>
                    <a:pt x="319" y="64"/>
                  </a:lnTo>
                  <a:lnTo>
                    <a:pt x="318" y="64"/>
                  </a:lnTo>
                  <a:lnTo>
                    <a:pt x="317" y="65"/>
                  </a:lnTo>
                  <a:lnTo>
                    <a:pt x="316" y="66"/>
                  </a:lnTo>
                  <a:lnTo>
                    <a:pt x="315" y="67"/>
                  </a:lnTo>
                  <a:lnTo>
                    <a:pt x="314" y="67"/>
                  </a:lnTo>
                  <a:lnTo>
                    <a:pt x="314" y="65"/>
                  </a:lnTo>
                  <a:lnTo>
                    <a:pt x="312" y="66"/>
                  </a:lnTo>
                  <a:lnTo>
                    <a:pt x="312" y="67"/>
                  </a:lnTo>
                  <a:lnTo>
                    <a:pt x="312" y="67"/>
                  </a:lnTo>
                  <a:lnTo>
                    <a:pt x="312" y="67"/>
                  </a:lnTo>
                  <a:lnTo>
                    <a:pt x="310" y="67"/>
                  </a:lnTo>
                  <a:lnTo>
                    <a:pt x="310" y="66"/>
                  </a:lnTo>
                  <a:lnTo>
                    <a:pt x="309" y="67"/>
                  </a:lnTo>
                  <a:lnTo>
                    <a:pt x="310" y="68"/>
                  </a:lnTo>
                  <a:lnTo>
                    <a:pt x="309" y="68"/>
                  </a:lnTo>
                  <a:lnTo>
                    <a:pt x="309" y="67"/>
                  </a:lnTo>
                  <a:lnTo>
                    <a:pt x="307" y="67"/>
                  </a:lnTo>
                  <a:lnTo>
                    <a:pt x="307" y="68"/>
                  </a:lnTo>
                  <a:lnTo>
                    <a:pt x="305" y="68"/>
                  </a:lnTo>
                  <a:lnTo>
                    <a:pt x="303" y="67"/>
                  </a:lnTo>
                  <a:lnTo>
                    <a:pt x="304" y="67"/>
                  </a:lnTo>
                  <a:lnTo>
                    <a:pt x="301" y="68"/>
                  </a:lnTo>
                  <a:lnTo>
                    <a:pt x="300" y="67"/>
                  </a:lnTo>
                  <a:lnTo>
                    <a:pt x="298" y="67"/>
                  </a:lnTo>
                  <a:lnTo>
                    <a:pt x="297" y="67"/>
                  </a:lnTo>
                  <a:lnTo>
                    <a:pt x="296" y="67"/>
                  </a:lnTo>
                  <a:lnTo>
                    <a:pt x="295" y="66"/>
                  </a:lnTo>
                  <a:lnTo>
                    <a:pt x="294" y="66"/>
                  </a:lnTo>
                  <a:lnTo>
                    <a:pt x="294" y="67"/>
                  </a:lnTo>
                  <a:lnTo>
                    <a:pt x="291" y="65"/>
                  </a:lnTo>
                  <a:lnTo>
                    <a:pt x="291" y="65"/>
                  </a:lnTo>
                  <a:lnTo>
                    <a:pt x="291" y="65"/>
                  </a:lnTo>
                  <a:lnTo>
                    <a:pt x="290" y="65"/>
                  </a:lnTo>
                  <a:lnTo>
                    <a:pt x="289" y="64"/>
                  </a:lnTo>
                  <a:lnTo>
                    <a:pt x="291" y="63"/>
                  </a:lnTo>
                  <a:lnTo>
                    <a:pt x="291" y="62"/>
                  </a:lnTo>
                  <a:lnTo>
                    <a:pt x="291" y="61"/>
                  </a:lnTo>
                  <a:lnTo>
                    <a:pt x="291" y="61"/>
                  </a:lnTo>
                  <a:lnTo>
                    <a:pt x="293" y="61"/>
                  </a:lnTo>
                  <a:lnTo>
                    <a:pt x="294" y="60"/>
                  </a:lnTo>
                  <a:lnTo>
                    <a:pt x="292" y="59"/>
                  </a:lnTo>
                  <a:lnTo>
                    <a:pt x="294" y="59"/>
                  </a:lnTo>
                  <a:lnTo>
                    <a:pt x="295" y="59"/>
                  </a:lnTo>
                  <a:lnTo>
                    <a:pt x="296" y="60"/>
                  </a:lnTo>
                  <a:lnTo>
                    <a:pt x="297" y="60"/>
                  </a:lnTo>
                  <a:lnTo>
                    <a:pt x="297" y="59"/>
                  </a:lnTo>
                  <a:lnTo>
                    <a:pt x="298" y="59"/>
                  </a:lnTo>
                  <a:lnTo>
                    <a:pt x="298" y="59"/>
                  </a:lnTo>
                  <a:lnTo>
                    <a:pt x="298" y="58"/>
                  </a:lnTo>
                  <a:lnTo>
                    <a:pt x="298" y="57"/>
                  </a:lnTo>
                  <a:lnTo>
                    <a:pt x="297" y="58"/>
                  </a:lnTo>
                  <a:lnTo>
                    <a:pt x="297" y="55"/>
                  </a:lnTo>
                  <a:lnTo>
                    <a:pt x="295" y="53"/>
                  </a:lnTo>
                  <a:lnTo>
                    <a:pt x="294" y="52"/>
                  </a:lnTo>
                  <a:lnTo>
                    <a:pt x="294" y="51"/>
                  </a:lnTo>
                  <a:lnTo>
                    <a:pt x="292" y="52"/>
                  </a:lnTo>
                  <a:lnTo>
                    <a:pt x="292" y="51"/>
                  </a:lnTo>
                  <a:lnTo>
                    <a:pt x="291" y="50"/>
                  </a:lnTo>
                  <a:lnTo>
                    <a:pt x="291" y="49"/>
                  </a:lnTo>
                  <a:lnTo>
                    <a:pt x="288" y="48"/>
                  </a:lnTo>
                  <a:lnTo>
                    <a:pt x="288" y="49"/>
                  </a:lnTo>
                  <a:lnTo>
                    <a:pt x="287" y="49"/>
                  </a:lnTo>
                  <a:lnTo>
                    <a:pt x="287" y="48"/>
                  </a:lnTo>
                  <a:lnTo>
                    <a:pt x="286" y="49"/>
                  </a:lnTo>
                  <a:lnTo>
                    <a:pt x="287" y="51"/>
                  </a:lnTo>
                  <a:lnTo>
                    <a:pt x="287" y="52"/>
                  </a:lnTo>
                  <a:lnTo>
                    <a:pt x="286" y="50"/>
                  </a:lnTo>
                  <a:lnTo>
                    <a:pt x="285" y="51"/>
                  </a:lnTo>
                  <a:lnTo>
                    <a:pt x="282" y="50"/>
                  </a:lnTo>
                  <a:lnTo>
                    <a:pt x="282" y="50"/>
                  </a:lnTo>
                  <a:lnTo>
                    <a:pt x="280" y="50"/>
                  </a:lnTo>
                  <a:lnTo>
                    <a:pt x="280" y="49"/>
                  </a:lnTo>
                  <a:lnTo>
                    <a:pt x="278" y="49"/>
                  </a:lnTo>
                  <a:lnTo>
                    <a:pt x="276" y="48"/>
                  </a:lnTo>
                  <a:lnTo>
                    <a:pt x="274" y="48"/>
                  </a:lnTo>
                  <a:lnTo>
                    <a:pt x="272" y="46"/>
                  </a:lnTo>
                  <a:lnTo>
                    <a:pt x="272" y="45"/>
                  </a:lnTo>
                  <a:lnTo>
                    <a:pt x="271" y="44"/>
                  </a:lnTo>
                  <a:lnTo>
                    <a:pt x="270" y="45"/>
                  </a:lnTo>
                  <a:lnTo>
                    <a:pt x="269" y="44"/>
                  </a:lnTo>
                  <a:lnTo>
                    <a:pt x="267" y="44"/>
                  </a:lnTo>
                  <a:lnTo>
                    <a:pt x="266" y="44"/>
                  </a:lnTo>
                  <a:lnTo>
                    <a:pt x="265" y="43"/>
                  </a:lnTo>
                  <a:lnTo>
                    <a:pt x="262" y="42"/>
                  </a:lnTo>
                  <a:lnTo>
                    <a:pt x="261" y="39"/>
                  </a:lnTo>
                  <a:lnTo>
                    <a:pt x="258" y="37"/>
                  </a:lnTo>
                  <a:lnTo>
                    <a:pt x="255" y="36"/>
                  </a:lnTo>
                  <a:lnTo>
                    <a:pt x="253" y="37"/>
                  </a:lnTo>
                  <a:lnTo>
                    <a:pt x="253" y="36"/>
                  </a:lnTo>
                  <a:lnTo>
                    <a:pt x="252" y="36"/>
                  </a:lnTo>
                  <a:lnTo>
                    <a:pt x="251" y="36"/>
                  </a:lnTo>
                  <a:lnTo>
                    <a:pt x="251" y="36"/>
                  </a:lnTo>
                  <a:lnTo>
                    <a:pt x="249" y="36"/>
                  </a:lnTo>
                  <a:lnTo>
                    <a:pt x="248" y="36"/>
                  </a:lnTo>
                  <a:lnTo>
                    <a:pt x="247" y="41"/>
                  </a:lnTo>
                  <a:lnTo>
                    <a:pt x="247" y="41"/>
                  </a:lnTo>
                  <a:lnTo>
                    <a:pt x="246" y="43"/>
                  </a:lnTo>
                  <a:lnTo>
                    <a:pt x="245" y="43"/>
                  </a:lnTo>
                  <a:lnTo>
                    <a:pt x="243" y="43"/>
                  </a:lnTo>
                  <a:lnTo>
                    <a:pt x="243" y="43"/>
                  </a:lnTo>
                  <a:lnTo>
                    <a:pt x="242" y="44"/>
                  </a:lnTo>
                  <a:lnTo>
                    <a:pt x="240" y="43"/>
                  </a:lnTo>
                  <a:lnTo>
                    <a:pt x="240" y="43"/>
                  </a:lnTo>
                  <a:lnTo>
                    <a:pt x="240" y="41"/>
                  </a:lnTo>
                  <a:lnTo>
                    <a:pt x="240" y="43"/>
                  </a:lnTo>
                  <a:lnTo>
                    <a:pt x="243" y="37"/>
                  </a:lnTo>
                  <a:lnTo>
                    <a:pt x="242" y="37"/>
                  </a:lnTo>
                  <a:lnTo>
                    <a:pt x="241" y="38"/>
                  </a:lnTo>
                  <a:lnTo>
                    <a:pt x="240" y="37"/>
                  </a:lnTo>
                  <a:lnTo>
                    <a:pt x="240" y="37"/>
                  </a:lnTo>
                  <a:lnTo>
                    <a:pt x="241" y="32"/>
                  </a:lnTo>
                  <a:lnTo>
                    <a:pt x="240" y="31"/>
                  </a:lnTo>
                  <a:lnTo>
                    <a:pt x="240" y="31"/>
                  </a:lnTo>
                  <a:lnTo>
                    <a:pt x="239" y="31"/>
                  </a:lnTo>
                  <a:lnTo>
                    <a:pt x="240" y="32"/>
                  </a:lnTo>
                  <a:lnTo>
                    <a:pt x="240" y="32"/>
                  </a:lnTo>
                  <a:lnTo>
                    <a:pt x="240" y="33"/>
                  </a:lnTo>
                  <a:lnTo>
                    <a:pt x="240" y="33"/>
                  </a:lnTo>
                  <a:lnTo>
                    <a:pt x="240" y="33"/>
                  </a:lnTo>
                  <a:lnTo>
                    <a:pt x="239" y="33"/>
                  </a:lnTo>
                  <a:lnTo>
                    <a:pt x="239" y="32"/>
                  </a:lnTo>
                  <a:lnTo>
                    <a:pt x="237" y="33"/>
                  </a:lnTo>
                  <a:lnTo>
                    <a:pt x="237" y="32"/>
                  </a:lnTo>
                  <a:lnTo>
                    <a:pt x="236" y="33"/>
                  </a:lnTo>
                  <a:lnTo>
                    <a:pt x="236" y="34"/>
                  </a:lnTo>
                  <a:lnTo>
                    <a:pt x="237" y="34"/>
                  </a:lnTo>
                  <a:lnTo>
                    <a:pt x="237" y="33"/>
                  </a:lnTo>
                  <a:lnTo>
                    <a:pt x="238" y="33"/>
                  </a:lnTo>
                  <a:lnTo>
                    <a:pt x="239" y="33"/>
                  </a:lnTo>
                  <a:lnTo>
                    <a:pt x="238" y="34"/>
                  </a:lnTo>
                  <a:lnTo>
                    <a:pt x="236" y="37"/>
                  </a:lnTo>
                  <a:lnTo>
                    <a:pt x="236" y="36"/>
                  </a:lnTo>
                  <a:lnTo>
                    <a:pt x="236" y="37"/>
                  </a:lnTo>
                  <a:lnTo>
                    <a:pt x="237" y="37"/>
                  </a:lnTo>
                  <a:lnTo>
                    <a:pt x="237" y="37"/>
                  </a:lnTo>
                  <a:lnTo>
                    <a:pt x="236" y="38"/>
                  </a:lnTo>
                  <a:lnTo>
                    <a:pt x="235" y="39"/>
                  </a:lnTo>
                  <a:lnTo>
                    <a:pt x="236" y="41"/>
                  </a:lnTo>
                  <a:lnTo>
                    <a:pt x="236" y="41"/>
                  </a:lnTo>
                  <a:lnTo>
                    <a:pt x="236" y="41"/>
                  </a:lnTo>
                  <a:lnTo>
                    <a:pt x="234" y="41"/>
                  </a:lnTo>
                  <a:lnTo>
                    <a:pt x="234" y="42"/>
                  </a:lnTo>
                  <a:lnTo>
                    <a:pt x="236" y="41"/>
                  </a:lnTo>
                  <a:lnTo>
                    <a:pt x="236" y="42"/>
                  </a:lnTo>
                  <a:lnTo>
                    <a:pt x="236" y="43"/>
                  </a:lnTo>
                  <a:lnTo>
                    <a:pt x="236" y="43"/>
                  </a:lnTo>
                  <a:lnTo>
                    <a:pt x="235" y="43"/>
                  </a:lnTo>
                  <a:lnTo>
                    <a:pt x="235" y="43"/>
                  </a:lnTo>
                  <a:lnTo>
                    <a:pt x="232" y="43"/>
                  </a:lnTo>
                  <a:lnTo>
                    <a:pt x="232" y="43"/>
                  </a:lnTo>
                  <a:lnTo>
                    <a:pt x="230" y="41"/>
                  </a:lnTo>
                  <a:lnTo>
                    <a:pt x="230" y="41"/>
                  </a:lnTo>
                  <a:lnTo>
                    <a:pt x="229" y="40"/>
                  </a:lnTo>
                  <a:lnTo>
                    <a:pt x="229" y="39"/>
                  </a:lnTo>
                  <a:lnTo>
                    <a:pt x="225" y="33"/>
                  </a:lnTo>
                  <a:lnTo>
                    <a:pt x="225" y="30"/>
                  </a:lnTo>
                  <a:lnTo>
                    <a:pt x="225" y="28"/>
                  </a:lnTo>
                  <a:lnTo>
                    <a:pt x="222" y="25"/>
                  </a:lnTo>
                  <a:lnTo>
                    <a:pt x="221" y="24"/>
                  </a:lnTo>
                  <a:lnTo>
                    <a:pt x="220" y="26"/>
                  </a:lnTo>
                  <a:lnTo>
                    <a:pt x="220" y="26"/>
                  </a:lnTo>
                  <a:lnTo>
                    <a:pt x="221" y="26"/>
                  </a:lnTo>
                  <a:lnTo>
                    <a:pt x="221" y="26"/>
                  </a:lnTo>
                  <a:lnTo>
                    <a:pt x="221" y="28"/>
                  </a:lnTo>
                  <a:lnTo>
                    <a:pt x="221" y="28"/>
                  </a:lnTo>
                  <a:lnTo>
                    <a:pt x="222" y="29"/>
                  </a:lnTo>
                  <a:lnTo>
                    <a:pt x="223" y="30"/>
                  </a:lnTo>
                  <a:lnTo>
                    <a:pt x="222" y="30"/>
                  </a:lnTo>
                  <a:lnTo>
                    <a:pt x="219" y="31"/>
                  </a:lnTo>
                  <a:lnTo>
                    <a:pt x="219" y="32"/>
                  </a:lnTo>
                  <a:lnTo>
                    <a:pt x="219" y="33"/>
                  </a:lnTo>
                  <a:lnTo>
                    <a:pt x="219" y="33"/>
                  </a:lnTo>
                  <a:lnTo>
                    <a:pt x="217" y="37"/>
                  </a:lnTo>
                  <a:lnTo>
                    <a:pt x="214" y="37"/>
                  </a:lnTo>
                  <a:lnTo>
                    <a:pt x="215" y="35"/>
                  </a:lnTo>
                  <a:lnTo>
                    <a:pt x="216" y="36"/>
                  </a:lnTo>
                  <a:lnTo>
                    <a:pt x="216" y="33"/>
                  </a:lnTo>
                  <a:lnTo>
                    <a:pt x="214" y="35"/>
                  </a:lnTo>
                  <a:lnTo>
                    <a:pt x="211" y="36"/>
                  </a:lnTo>
                  <a:lnTo>
                    <a:pt x="211" y="37"/>
                  </a:lnTo>
                  <a:lnTo>
                    <a:pt x="208" y="38"/>
                  </a:lnTo>
                  <a:lnTo>
                    <a:pt x="207" y="39"/>
                  </a:lnTo>
                  <a:lnTo>
                    <a:pt x="204" y="46"/>
                  </a:lnTo>
                  <a:lnTo>
                    <a:pt x="204" y="42"/>
                  </a:lnTo>
                  <a:lnTo>
                    <a:pt x="204" y="41"/>
                  </a:lnTo>
                  <a:lnTo>
                    <a:pt x="203" y="41"/>
                  </a:lnTo>
                  <a:lnTo>
                    <a:pt x="202" y="44"/>
                  </a:lnTo>
                  <a:lnTo>
                    <a:pt x="202" y="42"/>
                  </a:lnTo>
                  <a:lnTo>
                    <a:pt x="201" y="44"/>
                  </a:lnTo>
                  <a:lnTo>
                    <a:pt x="201" y="42"/>
                  </a:lnTo>
                  <a:lnTo>
                    <a:pt x="201" y="42"/>
                  </a:lnTo>
                  <a:lnTo>
                    <a:pt x="200" y="43"/>
                  </a:lnTo>
                  <a:lnTo>
                    <a:pt x="200" y="43"/>
                  </a:lnTo>
                  <a:lnTo>
                    <a:pt x="200" y="44"/>
                  </a:lnTo>
                  <a:lnTo>
                    <a:pt x="198" y="46"/>
                  </a:lnTo>
                  <a:lnTo>
                    <a:pt x="196" y="47"/>
                  </a:lnTo>
                  <a:lnTo>
                    <a:pt x="194" y="48"/>
                  </a:lnTo>
                  <a:lnTo>
                    <a:pt x="193" y="48"/>
                  </a:lnTo>
                  <a:lnTo>
                    <a:pt x="194" y="47"/>
                  </a:lnTo>
                  <a:lnTo>
                    <a:pt x="195" y="45"/>
                  </a:lnTo>
                  <a:lnTo>
                    <a:pt x="196" y="45"/>
                  </a:lnTo>
                  <a:lnTo>
                    <a:pt x="196" y="46"/>
                  </a:lnTo>
                  <a:lnTo>
                    <a:pt x="196" y="44"/>
                  </a:lnTo>
                  <a:lnTo>
                    <a:pt x="197" y="44"/>
                  </a:lnTo>
                  <a:lnTo>
                    <a:pt x="197" y="44"/>
                  </a:lnTo>
                  <a:lnTo>
                    <a:pt x="199" y="42"/>
                  </a:lnTo>
                  <a:lnTo>
                    <a:pt x="198" y="43"/>
                  </a:lnTo>
                  <a:lnTo>
                    <a:pt x="199" y="41"/>
                  </a:lnTo>
                  <a:lnTo>
                    <a:pt x="200" y="41"/>
                  </a:lnTo>
                  <a:lnTo>
                    <a:pt x="203" y="40"/>
                  </a:lnTo>
                  <a:lnTo>
                    <a:pt x="204" y="40"/>
                  </a:lnTo>
                  <a:lnTo>
                    <a:pt x="206" y="38"/>
                  </a:lnTo>
                  <a:lnTo>
                    <a:pt x="207" y="37"/>
                  </a:lnTo>
                  <a:lnTo>
                    <a:pt x="208" y="36"/>
                  </a:lnTo>
                  <a:lnTo>
                    <a:pt x="212" y="33"/>
                  </a:lnTo>
                  <a:lnTo>
                    <a:pt x="213" y="32"/>
                  </a:lnTo>
                  <a:lnTo>
                    <a:pt x="213" y="32"/>
                  </a:lnTo>
                  <a:lnTo>
                    <a:pt x="213" y="30"/>
                  </a:lnTo>
                  <a:lnTo>
                    <a:pt x="212" y="30"/>
                  </a:lnTo>
                  <a:lnTo>
                    <a:pt x="211" y="29"/>
                  </a:lnTo>
                  <a:lnTo>
                    <a:pt x="211" y="30"/>
                  </a:lnTo>
                  <a:lnTo>
                    <a:pt x="211" y="30"/>
                  </a:lnTo>
                  <a:lnTo>
                    <a:pt x="211" y="31"/>
                  </a:lnTo>
                  <a:lnTo>
                    <a:pt x="209" y="32"/>
                  </a:lnTo>
                  <a:lnTo>
                    <a:pt x="209" y="31"/>
                  </a:lnTo>
                  <a:lnTo>
                    <a:pt x="208" y="31"/>
                  </a:lnTo>
                  <a:lnTo>
                    <a:pt x="207" y="30"/>
                  </a:lnTo>
                  <a:lnTo>
                    <a:pt x="207" y="31"/>
                  </a:lnTo>
                  <a:lnTo>
                    <a:pt x="205" y="32"/>
                  </a:lnTo>
                  <a:lnTo>
                    <a:pt x="205" y="33"/>
                  </a:lnTo>
                  <a:lnTo>
                    <a:pt x="204" y="33"/>
                  </a:lnTo>
                  <a:lnTo>
                    <a:pt x="203" y="34"/>
                  </a:lnTo>
                  <a:lnTo>
                    <a:pt x="202" y="33"/>
                  </a:lnTo>
                  <a:lnTo>
                    <a:pt x="202" y="35"/>
                  </a:lnTo>
                  <a:lnTo>
                    <a:pt x="200" y="37"/>
                  </a:lnTo>
                  <a:lnTo>
                    <a:pt x="199" y="37"/>
                  </a:lnTo>
                  <a:lnTo>
                    <a:pt x="199" y="37"/>
                  </a:lnTo>
                  <a:lnTo>
                    <a:pt x="198" y="37"/>
                  </a:lnTo>
                  <a:lnTo>
                    <a:pt x="196" y="37"/>
                  </a:lnTo>
                  <a:lnTo>
                    <a:pt x="196" y="37"/>
                  </a:lnTo>
                  <a:lnTo>
                    <a:pt x="196" y="37"/>
                  </a:lnTo>
                  <a:lnTo>
                    <a:pt x="195" y="38"/>
                  </a:lnTo>
                  <a:lnTo>
                    <a:pt x="195" y="39"/>
                  </a:lnTo>
                  <a:lnTo>
                    <a:pt x="195" y="39"/>
                  </a:lnTo>
                  <a:lnTo>
                    <a:pt x="194" y="38"/>
                  </a:lnTo>
                  <a:lnTo>
                    <a:pt x="193" y="39"/>
                  </a:lnTo>
                  <a:lnTo>
                    <a:pt x="193" y="41"/>
                  </a:lnTo>
                  <a:lnTo>
                    <a:pt x="193" y="42"/>
                  </a:lnTo>
                  <a:lnTo>
                    <a:pt x="192" y="43"/>
                  </a:lnTo>
                  <a:lnTo>
                    <a:pt x="189" y="43"/>
                  </a:lnTo>
                  <a:lnTo>
                    <a:pt x="189" y="44"/>
                  </a:lnTo>
                  <a:lnTo>
                    <a:pt x="189" y="44"/>
                  </a:lnTo>
                  <a:lnTo>
                    <a:pt x="188" y="44"/>
                  </a:lnTo>
                  <a:lnTo>
                    <a:pt x="186" y="46"/>
                  </a:lnTo>
                  <a:lnTo>
                    <a:pt x="185" y="47"/>
                  </a:lnTo>
                  <a:lnTo>
                    <a:pt x="185" y="48"/>
                  </a:lnTo>
                  <a:lnTo>
                    <a:pt x="185" y="48"/>
                  </a:lnTo>
                  <a:lnTo>
                    <a:pt x="186" y="52"/>
                  </a:lnTo>
                  <a:lnTo>
                    <a:pt x="187" y="53"/>
                  </a:lnTo>
                  <a:lnTo>
                    <a:pt x="187" y="55"/>
                  </a:lnTo>
                  <a:lnTo>
                    <a:pt x="187" y="55"/>
                  </a:lnTo>
                  <a:lnTo>
                    <a:pt x="186" y="55"/>
                  </a:lnTo>
                  <a:lnTo>
                    <a:pt x="185" y="53"/>
                  </a:lnTo>
                  <a:lnTo>
                    <a:pt x="185" y="52"/>
                  </a:lnTo>
                  <a:lnTo>
                    <a:pt x="184" y="52"/>
                  </a:lnTo>
                  <a:lnTo>
                    <a:pt x="184" y="51"/>
                  </a:lnTo>
                  <a:lnTo>
                    <a:pt x="182" y="51"/>
                  </a:lnTo>
                  <a:lnTo>
                    <a:pt x="182" y="51"/>
                  </a:lnTo>
                  <a:lnTo>
                    <a:pt x="180" y="50"/>
                  </a:lnTo>
                  <a:lnTo>
                    <a:pt x="179" y="50"/>
                  </a:lnTo>
                  <a:lnTo>
                    <a:pt x="180" y="51"/>
                  </a:lnTo>
                  <a:lnTo>
                    <a:pt x="180" y="52"/>
                  </a:lnTo>
                  <a:lnTo>
                    <a:pt x="182" y="53"/>
                  </a:lnTo>
                  <a:lnTo>
                    <a:pt x="182" y="54"/>
                  </a:lnTo>
                  <a:lnTo>
                    <a:pt x="181" y="54"/>
                  </a:lnTo>
                  <a:lnTo>
                    <a:pt x="181" y="54"/>
                  </a:lnTo>
                  <a:lnTo>
                    <a:pt x="177" y="51"/>
                  </a:lnTo>
                  <a:lnTo>
                    <a:pt x="177" y="51"/>
                  </a:lnTo>
                  <a:lnTo>
                    <a:pt x="176" y="50"/>
                  </a:lnTo>
                  <a:lnTo>
                    <a:pt x="174" y="49"/>
                  </a:lnTo>
                  <a:lnTo>
                    <a:pt x="174" y="50"/>
                  </a:lnTo>
                  <a:lnTo>
                    <a:pt x="174" y="51"/>
                  </a:lnTo>
                  <a:lnTo>
                    <a:pt x="174" y="50"/>
                  </a:lnTo>
                  <a:lnTo>
                    <a:pt x="173" y="51"/>
                  </a:lnTo>
                  <a:lnTo>
                    <a:pt x="172" y="51"/>
                  </a:lnTo>
                  <a:lnTo>
                    <a:pt x="169" y="49"/>
                  </a:lnTo>
                  <a:lnTo>
                    <a:pt x="168" y="49"/>
                  </a:lnTo>
                  <a:lnTo>
                    <a:pt x="167" y="48"/>
                  </a:lnTo>
                  <a:lnTo>
                    <a:pt x="167" y="48"/>
                  </a:lnTo>
                  <a:lnTo>
                    <a:pt x="164" y="46"/>
                  </a:lnTo>
                  <a:lnTo>
                    <a:pt x="164" y="44"/>
                  </a:lnTo>
                  <a:lnTo>
                    <a:pt x="164" y="45"/>
                  </a:lnTo>
                  <a:lnTo>
                    <a:pt x="164" y="45"/>
                  </a:lnTo>
                  <a:lnTo>
                    <a:pt x="163" y="45"/>
                  </a:lnTo>
                  <a:lnTo>
                    <a:pt x="159" y="40"/>
                  </a:lnTo>
                  <a:lnTo>
                    <a:pt x="156" y="40"/>
                  </a:lnTo>
                  <a:lnTo>
                    <a:pt x="156" y="39"/>
                  </a:lnTo>
                  <a:lnTo>
                    <a:pt x="152" y="38"/>
                  </a:lnTo>
                  <a:lnTo>
                    <a:pt x="149" y="37"/>
                  </a:lnTo>
                  <a:lnTo>
                    <a:pt x="149" y="37"/>
                  </a:lnTo>
                  <a:lnTo>
                    <a:pt x="149" y="37"/>
                  </a:lnTo>
                  <a:lnTo>
                    <a:pt x="149" y="37"/>
                  </a:lnTo>
                  <a:lnTo>
                    <a:pt x="149" y="38"/>
                  </a:lnTo>
                  <a:lnTo>
                    <a:pt x="148" y="39"/>
                  </a:lnTo>
                  <a:lnTo>
                    <a:pt x="147" y="38"/>
                  </a:lnTo>
                  <a:lnTo>
                    <a:pt x="146" y="37"/>
                  </a:lnTo>
                  <a:lnTo>
                    <a:pt x="144" y="36"/>
                  </a:lnTo>
                  <a:lnTo>
                    <a:pt x="143" y="35"/>
                  </a:lnTo>
                  <a:lnTo>
                    <a:pt x="142" y="34"/>
                  </a:lnTo>
                  <a:lnTo>
                    <a:pt x="142" y="33"/>
                  </a:lnTo>
                  <a:lnTo>
                    <a:pt x="141" y="33"/>
                  </a:lnTo>
                  <a:lnTo>
                    <a:pt x="138" y="31"/>
                  </a:lnTo>
                  <a:lnTo>
                    <a:pt x="137" y="31"/>
                  </a:lnTo>
                  <a:lnTo>
                    <a:pt x="136" y="31"/>
                  </a:lnTo>
                  <a:lnTo>
                    <a:pt x="136" y="31"/>
                  </a:lnTo>
                  <a:lnTo>
                    <a:pt x="136" y="32"/>
                  </a:lnTo>
                  <a:lnTo>
                    <a:pt x="135" y="33"/>
                  </a:lnTo>
                  <a:lnTo>
                    <a:pt x="134" y="32"/>
                  </a:lnTo>
                  <a:lnTo>
                    <a:pt x="134" y="31"/>
                  </a:lnTo>
                  <a:lnTo>
                    <a:pt x="134" y="32"/>
                  </a:lnTo>
                  <a:lnTo>
                    <a:pt x="131" y="32"/>
                  </a:lnTo>
                  <a:lnTo>
                    <a:pt x="131" y="33"/>
                  </a:lnTo>
                  <a:lnTo>
                    <a:pt x="130" y="33"/>
                  </a:lnTo>
                  <a:lnTo>
                    <a:pt x="129" y="33"/>
                  </a:lnTo>
                  <a:lnTo>
                    <a:pt x="128" y="33"/>
                  </a:lnTo>
                  <a:lnTo>
                    <a:pt x="127" y="33"/>
                  </a:lnTo>
                  <a:lnTo>
                    <a:pt x="126" y="33"/>
                  </a:lnTo>
                  <a:lnTo>
                    <a:pt x="126" y="33"/>
                  </a:lnTo>
                  <a:lnTo>
                    <a:pt x="126" y="32"/>
                  </a:lnTo>
                  <a:lnTo>
                    <a:pt x="124" y="32"/>
                  </a:lnTo>
                  <a:lnTo>
                    <a:pt x="123" y="31"/>
                  </a:lnTo>
                  <a:lnTo>
                    <a:pt x="122" y="30"/>
                  </a:lnTo>
                  <a:lnTo>
                    <a:pt x="116" y="30"/>
                  </a:lnTo>
                  <a:lnTo>
                    <a:pt x="113" y="29"/>
                  </a:lnTo>
                  <a:lnTo>
                    <a:pt x="112" y="29"/>
                  </a:lnTo>
                  <a:lnTo>
                    <a:pt x="111" y="28"/>
                  </a:lnTo>
                  <a:lnTo>
                    <a:pt x="109" y="27"/>
                  </a:lnTo>
                  <a:lnTo>
                    <a:pt x="108" y="27"/>
                  </a:lnTo>
                  <a:lnTo>
                    <a:pt x="108" y="26"/>
                  </a:lnTo>
                  <a:lnTo>
                    <a:pt x="104" y="25"/>
                  </a:lnTo>
                  <a:lnTo>
                    <a:pt x="102" y="25"/>
                  </a:lnTo>
                  <a:lnTo>
                    <a:pt x="101" y="26"/>
                  </a:lnTo>
                  <a:lnTo>
                    <a:pt x="98" y="26"/>
                  </a:lnTo>
                  <a:lnTo>
                    <a:pt x="98" y="26"/>
                  </a:lnTo>
                  <a:lnTo>
                    <a:pt x="99" y="26"/>
                  </a:lnTo>
                  <a:lnTo>
                    <a:pt x="98" y="25"/>
                  </a:lnTo>
                  <a:lnTo>
                    <a:pt x="98" y="25"/>
                  </a:lnTo>
                  <a:lnTo>
                    <a:pt x="97" y="25"/>
                  </a:lnTo>
                  <a:lnTo>
                    <a:pt x="94" y="26"/>
                  </a:lnTo>
                  <a:lnTo>
                    <a:pt x="91" y="26"/>
                  </a:lnTo>
                  <a:lnTo>
                    <a:pt x="91" y="25"/>
                  </a:lnTo>
                  <a:lnTo>
                    <a:pt x="91" y="24"/>
                  </a:lnTo>
                  <a:lnTo>
                    <a:pt x="87" y="24"/>
                  </a:lnTo>
                  <a:lnTo>
                    <a:pt x="87" y="24"/>
                  </a:lnTo>
                  <a:lnTo>
                    <a:pt x="89" y="23"/>
                  </a:lnTo>
                  <a:lnTo>
                    <a:pt x="89" y="22"/>
                  </a:lnTo>
                  <a:lnTo>
                    <a:pt x="87" y="22"/>
                  </a:lnTo>
                  <a:lnTo>
                    <a:pt x="87" y="22"/>
                  </a:lnTo>
                  <a:lnTo>
                    <a:pt x="88" y="21"/>
                  </a:lnTo>
                  <a:lnTo>
                    <a:pt x="88" y="19"/>
                  </a:lnTo>
                  <a:lnTo>
                    <a:pt x="87" y="19"/>
                  </a:lnTo>
                  <a:lnTo>
                    <a:pt x="85" y="19"/>
                  </a:lnTo>
                  <a:lnTo>
                    <a:pt x="85" y="20"/>
                  </a:lnTo>
                  <a:lnTo>
                    <a:pt x="85" y="20"/>
                  </a:lnTo>
                  <a:lnTo>
                    <a:pt x="84" y="20"/>
                  </a:lnTo>
                  <a:lnTo>
                    <a:pt x="84" y="19"/>
                  </a:lnTo>
                  <a:lnTo>
                    <a:pt x="83" y="18"/>
                  </a:lnTo>
                  <a:lnTo>
                    <a:pt x="82" y="18"/>
                  </a:lnTo>
                  <a:lnTo>
                    <a:pt x="81" y="18"/>
                  </a:lnTo>
                  <a:lnTo>
                    <a:pt x="80" y="19"/>
                  </a:lnTo>
                  <a:lnTo>
                    <a:pt x="79" y="19"/>
                  </a:lnTo>
                  <a:lnTo>
                    <a:pt x="78" y="19"/>
                  </a:lnTo>
                  <a:lnTo>
                    <a:pt x="77" y="20"/>
                  </a:lnTo>
                  <a:lnTo>
                    <a:pt x="76" y="20"/>
                  </a:lnTo>
                  <a:lnTo>
                    <a:pt x="76" y="19"/>
                  </a:lnTo>
                  <a:lnTo>
                    <a:pt x="75" y="19"/>
                  </a:lnTo>
                  <a:lnTo>
                    <a:pt x="74" y="19"/>
                  </a:lnTo>
                  <a:lnTo>
                    <a:pt x="75" y="18"/>
                  </a:lnTo>
                  <a:lnTo>
                    <a:pt x="74" y="15"/>
                  </a:lnTo>
                  <a:lnTo>
                    <a:pt x="72" y="15"/>
                  </a:lnTo>
                  <a:lnTo>
                    <a:pt x="72" y="15"/>
                  </a:lnTo>
                  <a:lnTo>
                    <a:pt x="72" y="15"/>
                  </a:lnTo>
                  <a:lnTo>
                    <a:pt x="72" y="16"/>
                  </a:lnTo>
                  <a:lnTo>
                    <a:pt x="71" y="16"/>
                  </a:lnTo>
                  <a:lnTo>
                    <a:pt x="70" y="16"/>
                  </a:lnTo>
                  <a:lnTo>
                    <a:pt x="70" y="18"/>
                  </a:lnTo>
                  <a:lnTo>
                    <a:pt x="71" y="19"/>
                  </a:lnTo>
                  <a:lnTo>
                    <a:pt x="71" y="21"/>
                  </a:lnTo>
                  <a:lnTo>
                    <a:pt x="70" y="21"/>
                  </a:lnTo>
                  <a:lnTo>
                    <a:pt x="70" y="20"/>
                  </a:lnTo>
                  <a:lnTo>
                    <a:pt x="69" y="19"/>
                  </a:lnTo>
                  <a:lnTo>
                    <a:pt x="69" y="20"/>
                  </a:lnTo>
                  <a:lnTo>
                    <a:pt x="69" y="19"/>
                  </a:lnTo>
                  <a:lnTo>
                    <a:pt x="68" y="20"/>
                  </a:lnTo>
                  <a:lnTo>
                    <a:pt x="66" y="19"/>
                  </a:lnTo>
                  <a:lnTo>
                    <a:pt x="66" y="19"/>
                  </a:lnTo>
                  <a:lnTo>
                    <a:pt x="65" y="19"/>
                  </a:lnTo>
                  <a:lnTo>
                    <a:pt x="66" y="17"/>
                  </a:lnTo>
                  <a:lnTo>
                    <a:pt x="66" y="18"/>
                  </a:lnTo>
                  <a:lnTo>
                    <a:pt x="68" y="17"/>
                  </a:lnTo>
                  <a:lnTo>
                    <a:pt x="69" y="15"/>
                  </a:lnTo>
                  <a:lnTo>
                    <a:pt x="69" y="15"/>
                  </a:lnTo>
                  <a:lnTo>
                    <a:pt x="69" y="14"/>
                  </a:lnTo>
                  <a:lnTo>
                    <a:pt x="69" y="13"/>
                  </a:lnTo>
                  <a:lnTo>
                    <a:pt x="66" y="14"/>
                  </a:lnTo>
                  <a:lnTo>
                    <a:pt x="66" y="14"/>
                  </a:lnTo>
                  <a:lnTo>
                    <a:pt x="66" y="12"/>
                  </a:lnTo>
                  <a:lnTo>
                    <a:pt x="66" y="12"/>
                  </a:lnTo>
                  <a:lnTo>
                    <a:pt x="65" y="12"/>
                  </a:lnTo>
                  <a:lnTo>
                    <a:pt x="64" y="12"/>
                  </a:lnTo>
                  <a:lnTo>
                    <a:pt x="63" y="11"/>
                  </a:lnTo>
                  <a:lnTo>
                    <a:pt x="62" y="12"/>
                  </a:lnTo>
                  <a:lnTo>
                    <a:pt x="62" y="12"/>
                  </a:lnTo>
                  <a:lnTo>
                    <a:pt x="62" y="12"/>
                  </a:lnTo>
                  <a:lnTo>
                    <a:pt x="62" y="13"/>
                  </a:lnTo>
                  <a:lnTo>
                    <a:pt x="62" y="13"/>
                  </a:lnTo>
                  <a:lnTo>
                    <a:pt x="62" y="14"/>
                  </a:lnTo>
                  <a:lnTo>
                    <a:pt x="62" y="15"/>
                  </a:lnTo>
                  <a:lnTo>
                    <a:pt x="61" y="14"/>
                  </a:lnTo>
                  <a:lnTo>
                    <a:pt x="60" y="15"/>
                  </a:lnTo>
                  <a:lnTo>
                    <a:pt x="58" y="17"/>
                  </a:lnTo>
                  <a:lnTo>
                    <a:pt x="56" y="19"/>
                  </a:lnTo>
                  <a:lnTo>
                    <a:pt x="54" y="19"/>
                  </a:lnTo>
                  <a:lnTo>
                    <a:pt x="54" y="20"/>
                  </a:lnTo>
                  <a:lnTo>
                    <a:pt x="51" y="20"/>
                  </a:lnTo>
                  <a:lnTo>
                    <a:pt x="50" y="20"/>
                  </a:lnTo>
                  <a:lnTo>
                    <a:pt x="50" y="20"/>
                  </a:lnTo>
                  <a:lnTo>
                    <a:pt x="49" y="21"/>
                  </a:lnTo>
                  <a:lnTo>
                    <a:pt x="49" y="22"/>
                  </a:lnTo>
                  <a:lnTo>
                    <a:pt x="47" y="21"/>
                  </a:lnTo>
                  <a:lnTo>
                    <a:pt x="48" y="20"/>
                  </a:lnTo>
                  <a:lnTo>
                    <a:pt x="48" y="19"/>
                  </a:lnTo>
                  <a:lnTo>
                    <a:pt x="50" y="19"/>
                  </a:lnTo>
                  <a:lnTo>
                    <a:pt x="51" y="18"/>
                  </a:lnTo>
                  <a:lnTo>
                    <a:pt x="47" y="19"/>
                  </a:lnTo>
                  <a:lnTo>
                    <a:pt x="46" y="21"/>
                  </a:lnTo>
                  <a:lnTo>
                    <a:pt x="45" y="22"/>
                  </a:lnTo>
                  <a:lnTo>
                    <a:pt x="45" y="22"/>
                  </a:lnTo>
                  <a:lnTo>
                    <a:pt x="44" y="22"/>
                  </a:lnTo>
                  <a:lnTo>
                    <a:pt x="45" y="23"/>
                  </a:lnTo>
                  <a:lnTo>
                    <a:pt x="46" y="23"/>
                  </a:lnTo>
                  <a:lnTo>
                    <a:pt x="46" y="25"/>
                  </a:lnTo>
                  <a:lnTo>
                    <a:pt x="47" y="25"/>
                  </a:lnTo>
                  <a:lnTo>
                    <a:pt x="47" y="25"/>
                  </a:lnTo>
                  <a:lnTo>
                    <a:pt x="47" y="26"/>
                  </a:lnTo>
                  <a:lnTo>
                    <a:pt x="46" y="25"/>
                  </a:lnTo>
                  <a:lnTo>
                    <a:pt x="45" y="26"/>
                  </a:lnTo>
                  <a:lnTo>
                    <a:pt x="46" y="27"/>
                  </a:lnTo>
                  <a:lnTo>
                    <a:pt x="46" y="28"/>
                  </a:lnTo>
                  <a:lnTo>
                    <a:pt x="45" y="29"/>
                  </a:lnTo>
                  <a:lnTo>
                    <a:pt x="44" y="28"/>
                  </a:lnTo>
                  <a:lnTo>
                    <a:pt x="44" y="27"/>
                  </a:lnTo>
                  <a:lnTo>
                    <a:pt x="44" y="28"/>
                  </a:lnTo>
                  <a:lnTo>
                    <a:pt x="44" y="26"/>
                  </a:lnTo>
                  <a:lnTo>
                    <a:pt x="44" y="26"/>
                  </a:lnTo>
                  <a:lnTo>
                    <a:pt x="45" y="25"/>
                  </a:lnTo>
                  <a:lnTo>
                    <a:pt x="44" y="24"/>
                  </a:lnTo>
                  <a:lnTo>
                    <a:pt x="44" y="23"/>
                  </a:lnTo>
                  <a:lnTo>
                    <a:pt x="41" y="26"/>
                  </a:lnTo>
                  <a:lnTo>
                    <a:pt x="41" y="26"/>
                  </a:lnTo>
                  <a:lnTo>
                    <a:pt x="42" y="26"/>
                  </a:lnTo>
                  <a:lnTo>
                    <a:pt x="41" y="26"/>
                  </a:lnTo>
                  <a:lnTo>
                    <a:pt x="37" y="30"/>
                  </a:lnTo>
                  <a:lnTo>
                    <a:pt x="35" y="30"/>
                  </a:lnTo>
                  <a:lnTo>
                    <a:pt x="34" y="31"/>
                  </a:lnTo>
                  <a:lnTo>
                    <a:pt x="34" y="30"/>
                  </a:lnTo>
                  <a:lnTo>
                    <a:pt x="34" y="29"/>
                  </a:lnTo>
                  <a:lnTo>
                    <a:pt x="35" y="29"/>
                  </a:lnTo>
                  <a:lnTo>
                    <a:pt x="34" y="28"/>
                  </a:lnTo>
                  <a:lnTo>
                    <a:pt x="33" y="31"/>
                  </a:lnTo>
                  <a:lnTo>
                    <a:pt x="33" y="32"/>
                  </a:lnTo>
                  <a:lnTo>
                    <a:pt x="34" y="33"/>
                  </a:lnTo>
                  <a:lnTo>
                    <a:pt x="36" y="34"/>
                  </a:lnTo>
                  <a:lnTo>
                    <a:pt x="36" y="35"/>
                  </a:lnTo>
                  <a:lnTo>
                    <a:pt x="33" y="33"/>
                  </a:lnTo>
                  <a:lnTo>
                    <a:pt x="33" y="33"/>
                  </a:lnTo>
                  <a:lnTo>
                    <a:pt x="32" y="33"/>
                  </a:lnTo>
                  <a:lnTo>
                    <a:pt x="29" y="36"/>
                  </a:lnTo>
                  <a:lnTo>
                    <a:pt x="29" y="37"/>
                  </a:lnTo>
                  <a:lnTo>
                    <a:pt x="32" y="37"/>
                  </a:lnTo>
                  <a:lnTo>
                    <a:pt x="32" y="37"/>
                  </a:lnTo>
                  <a:lnTo>
                    <a:pt x="29" y="37"/>
                  </a:lnTo>
                  <a:lnTo>
                    <a:pt x="29" y="37"/>
                  </a:lnTo>
                  <a:lnTo>
                    <a:pt x="28" y="37"/>
                  </a:lnTo>
                  <a:lnTo>
                    <a:pt x="29" y="39"/>
                  </a:lnTo>
                  <a:lnTo>
                    <a:pt x="30" y="40"/>
                  </a:lnTo>
                  <a:lnTo>
                    <a:pt x="30" y="41"/>
                  </a:lnTo>
                  <a:lnTo>
                    <a:pt x="28" y="39"/>
                  </a:lnTo>
                  <a:lnTo>
                    <a:pt x="29" y="40"/>
                  </a:lnTo>
                  <a:lnTo>
                    <a:pt x="28" y="43"/>
                  </a:lnTo>
                  <a:lnTo>
                    <a:pt x="27" y="43"/>
                  </a:lnTo>
                  <a:lnTo>
                    <a:pt x="27" y="41"/>
                  </a:lnTo>
                  <a:lnTo>
                    <a:pt x="26" y="47"/>
                  </a:lnTo>
                  <a:lnTo>
                    <a:pt x="23" y="49"/>
                  </a:lnTo>
                  <a:lnTo>
                    <a:pt x="13" y="51"/>
                  </a:lnTo>
                  <a:lnTo>
                    <a:pt x="12" y="51"/>
                  </a:lnTo>
                  <a:lnTo>
                    <a:pt x="13" y="51"/>
                  </a:lnTo>
                  <a:lnTo>
                    <a:pt x="13" y="50"/>
                  </a:lnTo>
                  <a:lnTo>
                    <a:pt x="11" y="51"/>
                  </a:lnTo>
                  <a:lnTo>
                    <a:pt x="10" y="56"/>
                  </a:lnTo>
                  <a:lnTo>
                    <a:pt x="11" y="56"/>
                  </a:lnTo>
                  <a:lnTo>
                    <a:pt x="11" y="56"/>
                  </a:lnTo>
                  <a:lnTo>
                    <a:pt x="11" y="57"/>
                  </a:lnTo>
                  <a:lnTo>
                    <a:pt x="9" y="58"/>
                  </a:lnTo>
                  <a:lnTo>
                    <a:pt x="9" y="58"/>
                  </a:lnTo>
                  <a:lnTo>
                    <a:pt x="8" y="58"/>
                  </a:lnTo>
                  <a:lnTo>
                    <a:pt x="9" y="58"/>
                  </a:lnTo>
                  <a:lnTo>
                    <a:pt x="9" y="56"/>
                  </a:lnTo>
                  <a:lnTo>
                    <a:pt x="7" y="58"/>
                  </a:lnTo>
                  <a:lnTo>
                    <a:pt x="7" y="59"/>
                  </a:lnTo>
                  <a:lnTo>
                    <a:pt x="11" y="60"/>
                  </a:lnTo>
                  <a:lnTo>
                    <a:pt x="12" y="62"/>
                  </a:lnTo>
                  <a:lnTo>
                    <a:pt x="15" y="63"/>
                  </a:lnTo>
                  <a:lnTo>
                    <a:pt x="15" y="64"/>
                  </a:lnTo>
                  <a:lnTo>
                    <a:pt x="22" y="70"/>
                  </a:lnTo>
                  <a:lnTo>
                    <a:pt x="22" y="70"/>
                  </a:lnTo>
                  <a:lnTo>
                    <a:pt x="23" y="71"/>
                  </a:lnTo>
                  <a:lnTo>
                    <a:pt x="24" y="73"/>
                  </a:lnTo>
                  <a:lnTo>
                    <a:pt x="25" y="73"/>
                  </a:lnTo>
                  <a:lnTo>
                    <a:pt x="24" y="74"/>
                  </a:lnTo>
                  <a:lnTo>
                    <a:pt x="25" y="77"/>
                  </a:lnTo>
                  <a:lnTo>
                    <a:pt x="29" y="79"/>
                  </a:lnTo>
                  <a:lnTo>
                    <a:pt x="29" y="78"/>
                  </a:lnTo>
                  <a:lnTo>
                    <a:pt x="29" y="77"/>
                  </a:lnTo>
                  <a:lnTo>
                    <a:pt x="29" y="77"/>
                  </a:lnTo>
                  <a:lnTo>
                    <a:pt x="31" y="77"/>
                  </a:lnTo>
                  <a:lnTo>
                    <a:pt x="31" y="77"/>
                  </a:lnTo>
                  <a:lnTo>
                    <a:pt x="31" y="76"/>
                  </a:lnTo>
                  <a:lnTo>
                    <a:pt x="32" y="76"/>
                  </a:lnTo>
                  <a:lnTo>
                    <a:pt x="32" y="76"/>
                  </a:lnTo>
                  <a:lnTo>
                    <a:pt x="31" y="78"/>
                  </a:lnTo>
                  <a:lnTo>
                    <a:pt x="31" y="79"/>
                  </a:lnTo>
                  <a:lnTo>
                    <a:pt x="33" y="78"/>
                  </a:lnTo>
                  <a:lnTo>
                    <a:pt x="34" y="77"/>
                  </a:lnTo>
                  <a:lnTo>
                    <a:pt x="35" y="77"/>
                  </a:lnTo>
                  <a:lnTo>
                    <a:pt x="36" y="78"/>
                  </a:lnTo>
                  <a:lnTo>
                    <a:pt x="36" y="79"/>
                  </a:lnTo>
                  <a:lnTo>
                    <a:pt x="36" y="79"/>
                  </a:lnTo>
                  <a:lnTo>
                    <a:pt x="35" y="80"/>
                  </a:lnTo>
                  <a:lnTo>
                    <a:pt x="35" y="81"/>
                  </a:lnTo>
                  <a:lnTo>
                    <a:pt x="36" y="84"/>
                  </a:lnTo>
                  <a:lnTo>
                    <a:pt x="37" y="84"/>
                  </a:lnTo>
                  <a:lnTo>
                    <a:pt x="38" y="84"/>
                  </a:lnTo>
                  <a:lnTo>
                    <a:pt x="38" y="83"/>
                  </a:lnTo>
                  <a:lnTo>
                    <a:pt x="38" y="82"/>
                  </a:lnTo>
                  <a:lnTo>
                    <a:pt x="38" y="84"/>
                  </a:lnTo>
                  <a:lnTo>
                    <a:pt x="38" y="84"/>
                  </a:lnTo>
                  <a:lnTo>
                    <a:pt x="39" y="83"/>
                  </a:lnTo>
                  <a:lnTo>
                    <a:pt x="40" y="83"/>
                  </a:lnTo>
                  <a:lnTo>
                    <a:pt x="42" y="84"/>
                  </a:lnTo>
                  <a:lnTo>
                    <a:pt x="43" y="84"/>
                  </a:lnTo>
                  <a:lnTo>
                    <a:pt x="44" y="83"/>
                  </a:lnTo>
                  <a:lnTo>
                    <a:pt x="45" y="83"/>
                  </a:lnTo>
                  <a:lnTo>
                    <a:pt x="46" y="82"/>
                  </a:lnTo>
                  <a:lnTo>
                    <a:pt x="47" y="83"/>
                  </a:lnTo>
                  <a:lnTo>
                    <a:pt x="47" y="83"/>
                  </a:lnTo>
                  <a:lnTo>
                    <a:pt x="44" y="84"/>
                  </a:lnTo>
                  <a:lnTo>
                    <a:pt x="44" y="85"/>
                  </a:lnTo>
                  <a:lnTo>
                    <a:pt x="44" y="85"/>
                  </a:lnTo>
                  <a:lnTo>
                    <a:pt x="44" y="84"/>
                  </a:lnTo>
                  <a:lnTo>
                    <a:pt x="47" y="84"/>
                  </a:lnTo>
                  <a:lnTo>
                    <a:pt x="47" y="84"/>
                  </a:lnTo>
                  <a:lnTo>
                    <a:pt x="47" y="85"/>
                  </a:lnTo>
                  <a:lnTo>
                    <a:pt x="47" y="85"/>
                  </a:lnTo>
                  <a:lnTo>
                    <a:pt x="44" y="86"/>
                  </a:lnTo>
                  <a:lnTo>
                    <a:pt x="44" y="86"/>
                  </a:lnTo>
                  <a:lnTo>
                    <a:pt x="44" y="87"/>
                  </a:lnTo>
                  <a:lnTo>
                    <a:pt x="41" y="87"/>
                  </a:lnTo>
                  <a:lnTo>
                    <a:pt x="40" y="87"/>
                  </a:lnTo>
                  <a:lnTo>
                    <a:pt x="40" y="86"/>
                  </a:lnTo>
                  <a:lnTo>
                    <a:pt x="40" y="86"/>
                  </a:lnTo>
                  <a:lnTo>
                    <a:pt x="40" y="85"/>
                  </a:lnTo>
                  <a:lnTo>
                    <a:pt x="39" y="85"/>
                  </a:lnTo>
                  <a:lnTo>
                    <a:pt x="38" y="84"/>
                  </a:lnTo>
                  <a:lnTo>
                    <a:pt x="38" y="84"/>
                  </a:lnTo>
                  <a:lnTo>
                    <a:pt x="37" y="85"/>
                  </a:lnTo>
                  <a:lnTo>
                    <a:pt x="36" y="85"/>
                  </a:lnTo>
                  <a:lnTo>
                    <a:pt x="34" y="84"/>
                  </a:lnTo>
                  <a:lnTo>
                    <a:pt x="33" y="83"/>
                  </a:lnTo>
                  <a:lnTo>
                    <a:pt x="35" y="85"/>
                  </a:lnTo>
                  <a:lnTo>
                    <a:pt x="34" y="87"/>
                  </a:lnTo>
                  <a:lnTo>
                    <a:pt x="34" y="88"/>
                  </a:lnTo>
                  <a:lnTo>
                    <a:pt x="35" y="88"/>
                  </a:lnTo>
                  <a:lnTo>
                    <a:pt x="35" y="88"/>
                  </a:lnTo>
                  <a:lnTo>
                    <a:pt x="35" y="86"/>
                  </a:lnTo>
                  <a:lnTo>
                    <a:pt x="39" y="88"/>
                  </a:lnTo>
                  <a:lnTo>
                    <a:pt x="40" y="88"/>
                  </a:lnTo>
                  <a:lnTo>
                    <a:pt x="40" y="89"/>
                  </a:lnTo>
                  <a:lnTo>
                    <a:pt x="39" y="90"/>
                  </a:lnTo>
                  <a:lnTo>
                    <a:pt x="39" y="90"/>
                  </a:lnTo>
                  <a:lnTo>
                    <a:pt x="39" y="89"/>
                  </a:lnTo>
                  <a:lnTo>
                    <a:pt x="36" y="88"/>
                  </a:lnTo>
                  <a:lnTo>
                    <a:pt x="36" y="92"/>
                  </a:lnTo>
                  <a:lnTo>
                    <a:pt x="36" y="92"/>
                  </a:lnTo>
                  <a:lnTo>
                    <a:pt x="35" y="92"/>
                  </a:lnTo>
                  <a:lnTo>
                    <a:pt x="34" y="92"/>
                  </a:lnTo>
                  <a:lnTo>
                    <a:pt x="34" y="92"/>
                  </a:lnTo>
                  <a:lnTo>
                    <a:pt x="33" y="91"/>
                  </a:lnTo>
                  <a:lnTo>
                    <a:pt x="33" y="92"/>
                  </a:lnTo>
                  <a:lnTo>
                    <a:pt x="33" y="92"/>
                  </a:lnTo>
                  <a:lnTo>
                    <a:pt x="32" y="91"/>
                  </a:lnTo>
                  <a:lnTo>
                    <a:pt x="30" y="92"/>
                  </a:lnTo>
                  <a:lnTo>
                    <a:pt x="30" y="91"/>
                  </a:lnTo>
                  <a:lnTo>
                    <a:pt x="30" y="92"/>
                  </a:lnTo>
                  <a:lnTo>
                    <a:pt x="30" y="91"/>
                  </a:lnTo>
                  <a:lnTo>
                    <a:pt x="29" y="91"/>
                  </a:lnTo>
                  <a:lnTo>
                    <a:pt x="29" y="92"/>
                  </a:lnTo>
                  <a:lnTo>
                    <a:pt x="29" y="91"/>
                  </a:lnTo>
                  <a:lnTo>
                    <a:pt x="25" y="91"/>
                  </a:lnTo>
                  <a:lnTo>
                    <a:pt x="24" y="90"/>
                  </a:lnTo>
                  <a:lnTo>
                    <a:pt x="24" y="89"/>
                  </a:lnTo>
                  <a:lnTo>
                    <a:pt x="22" y="89"/>
                  </a:lnTo>
                  <a:lnTo>
                    <a:pt x="24" y="88"/>
                  </a:lnTo>
                  <a:lnTo>
                    <a:pt x="24" y="87"/>
                  </a:lnTo>
                  <a:lnTo>
                    <a:pt x="24" y="85"/>
                  </a:lnTo>
                  <a:lnTo>
                    <a:pt x="24" y="84"/>
                  </a:lnTo>
                  <a:lnTo>
                    <a:pt x="23" y="84"/>
                  </a:lnTo>
                  <a:lnTo>
                    <a:pt x="23" y="84"/>
                  </a:lnTo>
                  <a:lnTo>
                    <a:pt x="25" y="84"/>
                  </a:lnTo>
                  <a:lnTo>
                    <a:pt x="19" y="84"/>
                  </a:lnTo>
                  <a:lnTo>
                    <a:pt x="18" y="86"/>
                  </a:lnTo>
                  <a:lnTo>
                    <a:pt x="16" y="86"/>
                  </a:lnTo>
                  <a:lnTo>
                    <a:pt x="15" y="86"/>
                  </a:lnTo>
                  <a:lnTo>
                    <a:pt x="15" y="86"/>
                  </a:lnTo>
                  <a:lnTo>
                    <a:pt x="13" y="88"/>
                  </a:lnTo>
                  <a:lnTo>
                    <a:pt x="14" y="89"/>
                  </a:lnTo>
                  <a:lnTo>
                    <a:pt x="15" y="90"/>
                  </a:lnTo>
                  <a:lnTo>
                    <a:pt x="14" y="90"/>
                  </a:lnTo>
                  <a:lnTo>
                    <a:pt x="11" y="91"/>
                  </a:lnTo>
                  <a:lnTo>
                    <a:pt x="11" y="90"/>
                  </a:lnTo>
                  <a:lnTo>
                    <a:pt x="11" y="89"/>
                  </a:lnTo>
                  <a:lnTo>
                    <a:pt x="8" y="92"/>
                  </a:lnTo>
                  <a:lnTo>
                    <a:pt x="7" y="92"/>
                  </a:lnTo>
                  <a:lnTo>
                    <a:pt x="7" y="92"/>
                  </a:lnTo>
                  <a:lnTo>
                    <a:pt x="7" y="92"/>
                  </a:lnTo>
                  <a:lnTo>
                    <a:pt x="7" y="93"/>
                  </a:lnTo>
                  <a:lnTo>
                    <a:pt x="5" y="94"/>
                  </a:lnTo>
                  <a:lnTo>
                    <a:pt x="5" y="93"/>
                  </a:lnTo>
                  <a:lnTo>
                    <a:pt x="4" y="94"/>
                  </a:lnTo>
                  <a:lnTo>
                    <a:pt x="4" y="95"/>
                  </a:lnTo>
                  <a:lnTo>
                    <a:pt x="4" y="95"/>
                  </a:lnTo>
                  <a:lnTo>
                    <a:pt x="4" y="95"/>
                  </a:lnTo>
                  <a:lnTo>
                    <a:pt x="1" y="97"/>
                  </a:lnTo>
                  <a:lnTo>
                    <a:pt x="0" y="97"/>
                  </a:lnTo>
                  <a:lnTo>
                    <a:pt x="1" y="95"/>
                  </a:lnTo>
                  <a:lnTo>
                    <a:pt x="0" y="96"/>
                  </a:lnTo>
                  <a:lnTo>
                    <a:pt x="0" y="97"/>
                  </a:lnTo>
                  <a:lnTo>
                    <a:pt x="4" y="100"/>
                  </a:lnTo>
                  <a:lnTo>
                    <a:pt x="7" y="101"/>
                  </a:lnTo>
                  <a:lnTo>
                    <a:pt x="7" y="101"/>
                  </a:lnTo>
                  <a:lnTo>
                    <a:pt x="7" y="100"/>
                  </a:lnTo>
                  <a:lnTo>
                    <a:pt x="11" y="102"/>
                  </a:lnTo>
                  <a:lnTo>
                    <a:pt x="9" y="102"/>
                  </a:lnTo>
                  <a:lnTo>
                    <a:pt x="8" y="103"/>
                  </a:lnTo>
                  <a:lnTo>
                    <a:pt x="7" y="103"/>
                  </a:lnTo>
                  <a:lnTo>
                    <a:pt x="7" y="103"/>
                  </a:lnTo>
                  <a:lnTo>
                    <a:pt x="7" y="102"/>
                  </a:lnTo>
                  <a:lnTo>
                    <a:pt x="7" y="103"/>
                  </a:lnTo>
                  <a:lnTo>
                    <a:pt x="8" y="105"/>
                  </a:lnTo>
                  <a:lnTo>
                    <a:pt x="9" y="106"/>
                  </a:lnTo>
                  <a:lnTo>
                    <a:pt x="9" y="106"/>
                  </a:lnTo>
                  <a:lnTo>
                    <a:pt x="9" y="109"/>
                  </a:lnTo>
                  <a:lnTo>
                    <a:pt x="10" y="110"/>
                  </a:lnTo>
                  <a:lnTo>
                    <a:pt x="11" y="110"/>
                  </a:lnTo>
                  <a:lnTo>
                    <a:pt x="11" y="111"/>
                  </a:lnTo>
                  <a:lnTo>
                    <a:pt x="15" y="112"/>
                  </a:lnTo>
                  <a:lnTo>
                    <a:pt x="16" y="112"/>
                  </a:lnTo>
                  <a:lnTo>
                    <a:pt x="18" y="113"/>
                  </a:lnTo>
                  <a:lnTo>
                    <a:pt x="22" y="111"/>
                  </a:lnTo>
                  <a:lnTo>
                    <a:pt x="23" y="111"/>
                  </a:lnTo>
                  <a:lnTo>
                    <a:pt x="25" y="110"/>
                  </a:lnTo>
                  <a:lnTo>
                    <a:pt x="26" y="112"/>
                  </a:lnTo>
                  <a:lnTo>
                    <a:pt x="28" y="113"/>
                  </a:lnTo>
                  <a:lnTo>
                    <a:pt x="28" y="113"/>
                  </a:lnTo>
                  <a:lnTo>
                    <a:pt x="28" y="112"/>
                  </a:lnTo>
                  <a:lnTo>
                    <a:pt x="27" y="111"/>
                  </a:lnTo>
                  <a:lnTo>
                    <a:pt x="26" y="110"/>
                  </a:lnTo>
                  <a:lnTo>
                    <a:pt x="26" y="110"/>
                  </a:lnTo>
                  <a:lnTo>
                    <a:pt x="28" y="110"/>
                  </a:lnTo>
                  <a:lnTo>
                    <a:pt x="29" y="111"/>
                  </a:lnTo>
                  <a:lnTo>
                    <a:pt x="29" y="112"/>
                  </a:lnTo>
                  <a:lnTo>
                    <a:pt x="29" y="114"/>
                  </a:lnTo>
                  <a:lnTo>
                    <a:pt x="30" y="114"/>
                  </a:lnTo>
                  <a:lnTo>
                    <a:pt x="32" y="111"/>
                  </a:lnTo>
                  <a:lnTo>
                    <a:pt x="33" y="110"/>
                  </a:lnTo>
                  <a:lnTo>
                    <a:pt x="36" y="108"/>
                  </a:lnTo>
                  <a:lnTo>
                    <a:pt x="36" y="108"/>
                  </a:lnTo>
                  <a:lnTo>
                    <a:pt x="36" y="108"/>
                  </a:lnTo>
                  <a:lnTo>
                    <a:pt x="37" y="108"/>
                  </a:lnTo>
                  <a:lnTo>
                    <a:pt x="38" y="107"/>
                  </a:lnTo>
                  <a:lnTo>
                    <a:pt x="40" y="106"/>
                  </a:lnTo>
                  <a:lnTo>
                    <a:pt x="40" y="108"/>
                  </a:lnTo>
                  <a:lnTo>
                    <a:pt x="41" y="108"/>
                  </a:lnTo>
                  <a:lnTo>
                    <a:pt x="41" y="110"/>
                  </a:lnTo>
                  <a:lnTo>
                    <a:pt x="40" y="112"/>
                  </a:lnTo>
                  <a:lnTo>
                    <a:pt x="39" y="112"/>
                  </a:lnTo>
                  <a:lnTo>
                    <a:pt x="38" y="111"/>
                  </a:lnTo>
                  <a:lnTo>
                    <a:pt x="36" y="111"/>
                  </a:lnTo>
                  <a:lnTo>
                    <a:pt x="36" y="113"/>
                  </a:lnTo>
                  <a:lnTo>
                    <a:pt x="37" y="113"/>
                  </a:lnTo>
                  <a:lnTo>
                    <a:pt x="37" y="113"/>
                  </a:lnTo>
                  <a:lnTo>
                    <a:pt x="39" y="113"/>
                  </a:lnTo>
                  <a:lnTo>
                    <a:pt x="40" y="117"/>
                  </a:lnTo>
                  <a:lnTo>
                    <a:pt x="40" y="117"/>
                  </a:lnTo>
                  <a:lnTo>
                    <a:pt x="40" y="117"/>
                  </a:lnTo>
                  <a:lnTo>
                    <a:pt x="40" y="118"/>
                  </a:lnTo>
                  <a:lnTo>
                    <a:pt x="40" y="120"/>
                  </a:lnTo>
                  <a:lnTo>
                    <a:pt x="40" y="121"/>
                  </a:lnTo>
                  <a:lnTo>
                    <a:pt x="39" y="124"/>
                  </a:lnTo>
                  <a:lnTo>
                    <a:pt x="38" y="124"/>
                  </a:lnTo>
                  <a:lnTo>
                    <a:pt x="37" y="124"/>
                  </a:lnTo>
                  <a:lnTo>
                    <a:pt x="36" y="124"/>
                  </a:lnTo>
                  <a:lnTo>
                    <a:pt x="36" y="125"/>
                  </a:lnTo>
                  <a:lnTo>
                    <a:pt x="35" y="125"/>
                  </a:lnTo>
                  <a:lnTo>
                    <a:pt x="33" y="126"/>
                  </a:lnTo>
                  <a:lnTo>
                    <a:pt x="33" y="126"/>
                  </a:lnTo>
                  <a:lnTo>
                    <a:pt x="33" y="124"/>
                  </a:lnTo>
                  <a:lnTo>
                    <a:pt x="33" y="124"/>
                  </a:lnTo>
                  <a:lnTo>
                    <a:pt x="33" y="124"/>
                  </a:lnTo>
                  <a:lnTo>
                    <a:pt x="29" y="130"/>
                  </a:lnTo>
                  <a:lnTo>
                    <a:pt x="27" y="130"/>
                  </a:lnTo>
                  <a:lnTo>
                    <a:pt x="26" y="130"/>
                  </a:lnTo>
                  <a:lnTo>
                    <a:pt x="26" y="129"/>
                  </a:lnTo>
                  <a:lnTo>
                    <a:pt x="24" y="130"/>
                  </a:lnTo>
                  <a:lnTo>
                    <a:pt x="22" y="131"/>
                  </a:lnTo>
                  <a:lnTo>
                    <a:pt x="22" y="132"/>
                  </a:lnTo>
                  <a:lnTo>
                    <a:pt x="22" y="132"/>
                  </a:lnTo>
                  <a:lnTo>
                    <a:pt x="22" y="132"/>
                  </a:lnTo>
                  <a:lnTo>
                    <a:pt x="22" y="133"/>
                  </a:lnTo>
                  <a:lnTo>
                    <a:pt x="22" y="134"/>
                  </a:lnTo>
                  <a:lnTo>
                    <a:pt x="20" y="133"/>
                  </a:lnTo>
                  <a:lnTo>
                    <a:pt x="19" y="134"/>
                  </a:lnTo>
                  <a:lnTo>
                    <a:pt x="18" y="135"/>
                  </a:lnTo>
                  <a:lnTo>
                    <a:pt x="18" y="136"/>
                  </a:lnTo>
                  <a:lnTo>
                    <a:pt x="17" y="135"/>
                  </a:lnTo>
                  <a:lnTo>
                    <a:pt x="17" y="135"/>
                  </a:lnTo>
                  <a:lnTo>
                    <a:pt x="15" y="138"/>
                  </a:lnTo>
                  <a:lnTo>
                    <a:pt x="15" y="138"/>
                  </a:lnTo>
                  <a:lnTo>
                    <a:pt x="14" y="139"/>
                  </a:lnTo>
                  <a:lnTo>
                    <a:pt x="13" y="142"/>
                  </a:lnTo>
                  <a:lnTo>
                    <a:pt x="13" y="143"/>
                  </a:lnTo>
                  <a:lnTo>
                    <a:pt x="13" y="144"/>
                  </a:lnTo>
                  <a:lnTo>
                    <a:pt x="12" y="144"/>
                  </a:lnTo>
                  <a:lnTo>
                    <a:pt x="11" y="144"/>
                  </a:lnTo>
                  <a:lnTo>
                    <a:pt x="11" y="144"/>
                  </a:lnTo>
                  <a:lnTo>
                    <a:pt x="11" y="145"/>
                  </a:lnTo>
                  <a:lnTo>
                    <a:pt x="12" y="146"/>
                  </a:lnTo>
                  <a:lnTo>
                    <a:pt x="11" y="146"/>
                  </a:lnTo>
                  <a:lnTo>
                    <a:pt x="11" y="146"/>
                  </a:lnTo>
                  <a:lnTo>
                    <a:pt x="11" y="148"/>
                  </a:lnTo>
                  <a:lnTo>
                    <a:pt x="11" y="148"/>
                  </a:lnTo>
                  <a:lnTo>
                    <a:pt x="13" y="147"/>
                  </a:lnTo>
                  <a:lnTo>
                    <a:pt x="14" y="147"/>
                  </a:lnTo>
                  <a:lnTo>
                    <a:pt x="14" y="146"/>
                  </a:lnTo>
                  <a:lnTo>
                    <a:pt x="16" y="146"/>
                  </a:lnTo>
                  <a:lnTo>
                    <a:pt x="16" y="146"/>
                  </a:lnTo>
                  <a:lnTo>
                    <a:pt x="15" y="147"/>
                  </a:lnTo>
                  <a:lnTo>
                    <a:pt x="16" y="147"/>
                  </a:lnTo>
                  <a:lnTo>
                    <a:pt x="14" y="147"/>
                  </a:lnTo>
                  <a:lnTo>
                    <a:pt x="13" y="148"/>
                  </a:lnTo>
                  <a:lnTo>
                    <a:pt x="12" y="149"/>
                  </a:lnTo>
                  <a:lnTo>
                    <a:pt x="12" y="150"/>
                  </a:lnTo>
                  <a:lnTo>
                    <a:pt x="14" y="150"/>
                  </a:lnTo>
                  <a:lnTo>
                    <a:pt x="15" y="149"/>
                  </a:lnTo>
                  <a:lnTo>
                    <a:pt x="15" y="150"/>
                  </a:lnTo>
                  <a:lnTo>
                    <a:pt x="15" y="150"/>
                  </a:lnTo>
                  <a:lnTo>
                    <a:pt x="15" y="150"/>
                  </a:lnTo>
                  <a:lnTo>
                    <a:pt x="15" y="152"/>
                  </a:lnTo>
                  <a:lnTo>
                    <a:pt x="15" y="153"/>
                  </a:lnTo>
                  <a:lnTo>
                    <a:pt x="15" y="154"/>
                  </a:lnTo>
                  <a:lnTo>
                    <a:pt x="16" y="154"/>
                  </a:lnTo>
                  <a:lnTo>
                    <a:pt x="16" y="154"/>
                  </a:lnTo>
                  <a:lnTo>
                    <a:pt x="17" y="154"/>
                  </a:lnTo>
                  <a:lnTo>
                    <a:pt x="18" y="153"/>
                  </a:lnTo>
                  <a:lnTo>
                    <a:pt x="18" y="154"/>
                  </a:lnTo>
                  <a:lnTo>
                    <a:pt x="18" y="154"/>
                  </a:lnTo>
                  <a:lnTo>
                    <a:pt x="19" y="154"/>
                  </a:lnTo>
                  <a:lnTo>
                    <a:pt x="18" y="155"/>
                  </a:lnTo>
                  <a:lnTo>
                    <a:pt x="22" y="156"/>
                  </a:lnTo>
                  <a:lnTo>
                    <a:pt x="23" y="155"/>
                  </a:lnTo>
                  <a:lnTo>
                    <a:pt x="24" y="155"/>
                  </a:lnTo>
                  <a:lnTo>
                    <a:pt x="25" y="157"/>
                  </a:lnTo>
                  <a:lnTo>
                    <a:pt x="24" y="157"/>
                  </a:lnTo>
                  <a:lnTo>
                    <a:pt x="22" y="157"/>
                  </a:lnTo>
                  <a:lnTo>
                    <a:pt x="20" y="161"/>
                  </a:lnTo>
                  <a:lnTo>
                    <a:pt x="20" y="162"/>
                  </a:lnTo>
                  <a:lnTo>
                    <a:pt x="20" y="163"/>
                  </a:lnTo>
                  <a:lnTo>
                    <a:pt x="21" y="164"/>
                  </a:lnTo>
                  <a:lnTo>
                    <a:pt x="21" y="164"/>
                  </a:lnTo>
                  <a:lnTo>
                    <a:pt x="22" y="164"/>
                  </a:lnTo>
                  <a:lnTo>
                    <a:pt x="22" y="164"/>
                  </a:lnTo>
                  <a:lnTo>
                    <a:pt x="23" y="164"/>
                  </a:lnTo>
                  <a:lnTo>
                    <a:pt x="22" y="165"/>
                  </a:lnTo>
                  <a:lnTo>
                    <a:pt x="22" y="165"/>
                  </a:lnTo>
                  <a:lnTo>
                    <a:pt x="24" y="165"/>
                  </a:lnTo>
                  <a:lnTo>
                    <a:pt x="24" y="165"/>
                  </a:lnTo>
                  <a:lnTo>
                    <a:pt x="22" y="165"/>
                  </a:lnTo>
                  <a:lnTo>
                    <a:pt x="22" y="166"/>
                  </a:lnTo>
                  <a:lnTo>
                    <a:pt x="22" y="167"/>
                  </a:lnTo>
                  <a:lnTo>
                    <a:pt x="23" y="168"/>
                  </a:lnTo>
                  <a:lnTo>
                    <a:pt x="24" y="168"/>
                  </a:lnTo>
                  <a:lnTo>
                    <a:pt x="25" y="168"/>
                  </a:lnTo>
                  <a:lnTo>
                    <a:pt x="25" y="168"/>
                  </a:lnTo>
                  <a:lnTo>
                    <a:pt x="26" y="168"/>
                  </a:lnTo>
                  <a:lnTo>
                    <a:pt x="26" y="168"/>
                  </a:lnTo>
                  <a:lnTo>
                    <a:pt x="27" y="168"/>
                  </a:lnTo>
                  <a:lnTo>
                    <a:pt x="28" y="168"/>
                  </a:lnTo>
                  <a:lnTo>
                    <a:pt x="28" y="168"/>
                  </a:lnTo>
                  <a:lnTo>
                    <a:pt x="30" y="165"/>
                  </a:lnTo>
                  <a:lnTo>
                    <a:pt x="31" y="164"/>
                  </a:lnTo>
                  <a:lnTo>
                    <a:pt x="32" y="163"/>
                  </a:lnTo>
                  <a:lnTo>
                    <a:pt x="32" y="163"/>
                  </a:lnTo>
                  <a:lnTo>
                    <a:pt x="31" y="162"/>
                  </a:lnTo>
                  <a:lnTo>
                    <a:pt x="30" y="161"/>
                  </a:lnTo>
                  <a:lnTo>
                    <a:pt x="32" y="158"/>
                  </a:lnTo>
                  <a:lnTo>
                    <a:pt x="33" y="157"/>
                  </a:lnTo>
                  <a:lnTo>
                    <a:pt x="34" y="156"/>
                  </a:lnTo>
                  <a:lnTo>
                    <a:pt x="35" y="156"/>
                  </a:lnTo>
                  <a:lnTo>
                    <a:pt x="36" y="156"/>
                  </a:lnTo>
                  <a:lnTo>
                    <a:pt x="32" y="161"/>
                  </a:lnTo>
                  <a:lnTo>
                    <a:pt x="31" y="161"/>
                  </a:lnTo>
                  <a:lnTo>
                    <a:pt x="32" y="162"/>
                  </a:lnTo>
                  <a:lnTo>
                    <a:pt x="32" y="162"/>
                  </a:lnTo>
                  <a:lnTo>
                    <a:pt x="33" y="164"/>
                  </a:lnTo>
                  <a:lnTo>
                    <a:pt x="35" y="170"/>
                  </a:lnTo>
                  <a:lnTo>
                    <a:pt x="35" y="171"/>
                  </a:lnTo>
                  <a:lnTo>
                    <a:pt x="34" y="172"/>
                  </a:lnTo>
                  <a:lnTo>
                    <a:pt x="34" y="172"/>
                  </a:lnTo>
                  <a:lnTo>
                    <a:pt x="33" y="172"/>
                  </a:lnTo>
                  <a:lnTo>
                    <a:pt x="33" y="173"/>
                  </a:lnTo>
                  <a:lnTo>
                    <a:pt x="34" y="175"/>
                  </a:lnTo>
                  <a:lnTo>
                    <a:pt x="35" y="174"/>
                  </a:lnTo>
                  <a:lnTo>
                    <a:pt x="36" y="174"/>
                  </a:lnTo>
                  <a:lnTo>
                    <a:pt x="36" y="175"/>
                  </a:lnTo>
                  <a:lnTo>
                    <a:pt x="36" y="175"/>
                  </a:lnTo>
                  <a:lnTo>
                    <a:pt x="35" y="175"/>
                  </a:lnTo>
                  <a:lnTo>
                    <a:pt x="35" y="177"/>
                  </a:lnTo>
                  <a:lnTo>
                    <a:pt x="36" y="177"/>
                  </a:lnTo>
                  <a:lnTo>
                    <a:pt x="36" y="178"/>
                  </a:lnTo>
                  <a:lnTo>
                    <a:pt x="36" y="178"/>
                  </a:lnTo>
                  <a:lnTo>
                    <a:pt x="34" y="179"/>
                  </a:lnTo>
                  <a:lnTo>
                    <a:pt x="33" y="179"/>
                  </a:lnTo>
                  <a:lnTo>
                    <a:pt x="33" y="179"/>
                  </a:lnTo>
                  <a:lnTo>
                    <a:pt x="35" y="179"/>
                  </a:lnTo>
                  <a:lnTo>
                    <a:pt x="36" y="179"/>
                  </a:lnTo>
                  <a:lnTo>
                    <a:pt x="37" y="178"/>
                  </a:lnTo>
                  <a:lnTo>
                    <a:pt x="38" y="178"/>
                  </a:lnTo>
                  <a:lnTo>
                    <a:pt x="39" y="176"/>
                  </a:lnTo>
                  <a:lnTo>
                    <a:pt x="40" y="176"/>
                  </a:lnTo>
                  <a:lnTo>
                    <a:pt x="42" y="175"/>
                  </a:lnTo>
                  <a:lnTo>
                    <a:pt x="43" y="172"/>
                  </a:lnTo>
                  <a:lnTo>
                    <a:pt x="44" y="175"/>
                  </a:lnTo>
                  <a:lnTo>
                    <a:pt x="43" y="175"/>
                  </a:lnTo>
                  <a:lnTo>
                    <a:pt x="43" y="175"/>
                  </a:lnTo>
                  <a:lnTo>
                    <a:pt x="43" y="176"/>
                  </a:lnTo>
                  <a:lnTo>
                    <a:pt x="44" y="177"/>
                  </a:lnTo>
                  <a:lnTo>
                    <a:pt x="44" y="177"/>
                  </a:lnTo>
                  <a:lnTo>
                    <a:pt x="44" y="177"/>
                  </a:lnTo>
                  <a:lnTo>
                    <a:pt x="45" y="178"/>
                  </a:lnTo>
                  <a:lnTo>
                    <a:pt x="46" y="177"/>
                  </a:lnTo>
                  <a:lnTo>
                    <a:pt x="46" y="176"/>
                  </a:lnTo>
                  <a:lnTo>
                    <a:pt x="47" y="176"/>
                  </a:lnTo>
                  <a:lnTo>
                    <a:pt x="47" y="177"/>
                  </a:lnTo>
                  <a:lnTo>
                    <a:pt x="47" y="177"/>
                  </a:lnTo>
                  <a:lnTo>
                    <a:pt x="47" y="178"/>
                  </a:lnTo>
                  <a:lnTo>
                    <a:pt x="50" y="182"/>
                  </a:lnTo>
                  <a:lnTo>
                    <a:pt x="50" y="182"/>
                  </a:lnTo>
                  <a:lnTo>
                    <a:pt x="51" y="182"/>
                  </a:lnTo>
                  <a:lnTo>
                    <a:pt x="51" y="181"/>
                  </a:lnTo>
                  <a:lnTo>
                    <a:pt x="51" y="179"/>
                  </a:lnTo>
                  <a:lnTo>
                    <a:pt x="51" y="179"/>
                  </a:lnTo>
                  <a:lnTo>
                    <a:pt x="51" y="177"/>
                  </a:lnTo>
                  <a:lnTo>
                    <a:pt x="52" y="176"/>
                  </a:lnTo>
                  <a:lnTo>
                    <a:pt x="53" y="175"/>
                  </a:lnTo>
                  <a:lnTo>
                    <a:pt x="53" y="175"/>
                  </a:lnTo>
                  <a:lnTo>
                    <a:pt x="53" y="176"/>
                  </a:lnTo>
                  <a:lnTo>
                    <a:pt x="53" y="178"/>
                  </a:lnTo>
                  <a:lnTo>
                    <a:pt x="55" y="179"/>
                  </a:lnTo>
                  <a:lnTo>
                    <a:pt x="55" y="179"/>
                  </a:lnTo>
                  <a:lnTo>
                    <a:pt x="59" y="177"/>
                  </a:lnTo>
                  <a:lnTo>
                    <a:pt x="61" y="175"/>
                  </a:lnTo>
                  <a:lnTo>
                    <a:pt x="62" y="175"/>
                  </a:lnTo>
                  <a:lnTo>
                    <a:pt x="62" y="175"/>
                  </a:lnTo>
                  <a:lnTo>
                    <a:pt x="61" y="177"/>
                  </a:lnTo>
                  <a:lnTo>
                    <a:pt x="60" y="178"/>
                  </a:lnTo>
                  <a:lnTo>
                    <a:pt x="61" y="178"/>
                  </a:lnTo>
                  <a:lnTo>
                    <a:pt x="61" y="178"/>
                  </a:lnTo>
                  <a:lnTo>
                    <a:pt x="60" y="179"/>
                  </a:lnTo>
                  <a:lnTo>
                    <a:pt x="58" y="180"/>
                  </a:lnTo>
                  <a:lnTo>
                    <a:pt x="58" y="183"/>
                  </a:lnTo>
                  <a:lnTo>
                    <a:pt x="59" y="183"/>
                  </a:lnTo>
                  <a:lnTo>
                    <a:pt x="58" y="185"/>
                  </a:lnTo>
                  <a:lnTo>
                    <a:pt x="57" y="190"/>
                  </a:lnTo>
                  <a:lnTo>
                    <a:pt x="55" y="193"/>
                  </a:lnTo>
                  <a:lnTo>
                    <a:pt x="55" y="193"/>
                  </a:lnTo>
                  <a:lnTo>
                    <a:pt x="55" y="193"/>
                  </a:lnTo>
                  <a:lnTo>
                    <a:pt x="55" y="194"/>
                  </a:lnTo>
                  <a:lnTo>
                    <a:pt x="53" y="195"/>
                  </a:lnTo>
                  <a:lnTo>
                    <a:pt x="53" y="195"/>
                  </a:lnTo>
                  <a:lnTo>
                    <a:pt x="51" y="198"/>
                  </a:lnTo>
                  <a:lnTo>
                    <a:pt x="51" y="198"/>
                  </a:lnTo>
                  <a:lnTo>
                    <a:pt x="51" y="198"/>
                  </a:lnTo>
                  <a:lnTo>
                    <a:pt x="50" y="198"/>
                  </a:lnTo>
                  <a:lnTo>
                    <a:pt x="49" y="199"/>
                  </a:lnTo>
                  <a:lnTo>
                    <a:pt x="47" y="200"/>
                  </a:lnTo>
                  <a:lnTo>
                    <a:pt x="46" y="201"/>
                  </a:lnTo>
                  <a:lnTo>
                    <a:pt x="45" y="201"/>
                  </a:lnTo>
                  <a:lnTo>
                    <a:pt x="42" y="205"/>
                  </a:lnTo>
                  <a:lnTo>
                    <a:pt x="41" y="207"/>
                  </a:lnTo>
                  <a:lnTo>
                    <a:pt x="41" y="207"/>
                  </a:lnTo>
                  <a:lnTo>
                    <a:pt x="43" y="208"/>
                  </a:lnTo>
                  <a:lnTo>
                    <a:pt x="43" y="208"/>
                  </a:lnTo>
                  <a:lnTo>
                    <a:pt x="42" y="208"/>
                  </a:lnTo>
                  <a:lnTo>
                    <a:pt x="41" y="208"/>
                  </a:lnTo>
                  <a:lnTo>
                    <a:pt x="40" y="207"/>
                  </a:lnTo>
                  <a:lnTo>
                    <a:pt x="40" y="208"/>
                  </a:lnTo>
                  <a:lnTo>
                    <a:pt x="40" y="208"/>
                  </a:lnTo>
                  <a:lnTo>
                    <a:pt x="40" y="208"/>
                  </a:lnTo>
                  <a:lnTo>
                    <a:pt x="40" y="207"/>
                  </a:lnTo>
                  <a:lnTo>
                    <a:pt x="40" y="206"/>
                  </a:lnTo>
                  <a:lnTo>
                    <a:pt x="40" y="206"/>
                  </a:lnTo>
                  <a:lnTo>
                    <a:pt x="39" y="206"/>
                  </a:lnTo>
                  <a:lnTo>
                    <a:pt x="38" y="206"/>
                  </a:lnTo>
                  <a:lnTo>
                    <a:pt x="37" y="206"/>
                  </a:lnTo>
                  <a:lnTo>
                    <a:pt x="31" y="210"/>
                  </a:lnTo>
                  <a:lnTo>
                    <a:pt x="31" y="211"/>
                  </a:lnTo>
                  <a:lnTo>
                    <a:pt x="30" y="211"/>
                  </a:lnTo>
                  <a:lnTo>
                    <a:pt x="30" y="212"/>
                  </a:lnTo>
                  <a:lnTo>
                    <a:pt x="30" y="212"/>
                  </a:lnTo>
                  <a:lnTo>
                    <a:pt x="29" y="213"/>
                  </a:lnTo>
                  <a:lnTo>
                    <a:pt x="29" y="213"/>
                  </a:lnTo>
                  <a:lnTo>
                    <a:pt x="29" y="214"/>
                  </a:lnTo>
                  <a:lnTo>
                    <a:pt x="28" y="213"/>
                  </a:lnTo>
                  <a:lnTo>
                    <a:pt x="28" y="213"/>
                  </a:lnTo>
                  <a:lnTo>
                    <a:pt x="27" y="214"/>
                  </a:lnTo>
                  <a:lnTo>
                    <a:pt x="26" y="215"/>
                  </a:lnTo>
                  <a:lnTo>
                    <a:pt x="26" y="215"/>
                  </a:lnTo>
                  <a:lnTo>
                    <a:pt x="26" y="215"/>
                  </a:lnTo>
                  <a:lnTo>
                    <a:pt x="26" y="215"/>
                  </a:lnTo>
                  <a:lnTo>
                    <a:pt x="26" y="215"/>
                  </a:lnTo>
                  <a:lnTo>
                    <a:pt x="26" y="216"/>
                  </a:lnTo>
                  <a:lnTo>
                    <a:pt x="26" y="217"/>
                  </a:lnTo>
                  <a:lnTo>
                    <a:pt x="26" y="217"/>
                  </a:lnTo>
                  <a:lnTo>
                    <a:pt x="27" y="217"/>
                  </a:lnTo>
                  <a:lnTo>
                    <a:pt x="27" y="216"/>
                  </a:lnTo>
                  <a:lnTo>
                    <a:pt x="27" y="215"/>
                  </a:lnTo>
                  <a:lnTo>
                    <a:pt x="28" y="215"/>
                  </a:lnTo>
                  <a:lnTo>
                    <a:pt x="28" y="215"/>
                  </a:lnTo>
                  <a:lnTo>
                    <a:pt x="29" y="216"/>
                  </a:lnTo>
                  <a:lnTo>
                    <a:pt x="30" y="215"/>
                  </a:lnTo>
                  <a:lnTo>
                    <a:pt x="30" y="214"/>
                  </a:lnTo>
                  <a:lnTo>
                    <a:pt x="30" y="213"/>
                  </a:lnTo>
                  <a:lnTo>
                    <a:pt x="31" y="214"/>
                  </a:lnTo>
                  <a:lnTo>
                    <a:pt x="31" y="215"/>
                  </a:lnTo>
                  <a:lnTo>
                    <a:pt x="31" y="215"/>
                  </a:lnTo>
                  <a:lnTo>
                    <a:pt x="32" y="215"/>
                  </a:lnTo>
                  <a:lnTo>
                    <a:pt x="32" y="215"/>
                  </a:lnTo>
                  <a:lnTo>
                    <a:pt x="33" y="215"/>
                  </a:lnTo>
                  <a:lnTo>
                    <a:pt x="33" y="215"/>
                  </a:lnTo>
                  <a:lnTo>
                    <a:pt x="33" y="215"/>
                  </a:lnTo>
                  <a:lnTo>
                    <a:pt x="33" y="215"/>
                  </a:lnTo>
                  <a:lnTo>
                    <a:pt x="34" y="214"/>
                  </a:lnTo>
                  <a:lnTo>
                    <a:pt x="34" y="213"/>
                  </a:lnTo>
                  <a:lnTo>
                    <a:pt x="35" y="210"/>
                  </a:lnTo>
                  <a:lnTo>
                    <a:pt x="36" y="210"/>
                  </a:lnTo>
                  <a:lnTo>
                    <a:pt x="36" y="210"/>
                  </a:lnTo>
                  <a:lnTo>
                    <a:pt x="36" y="211"/>
                  </a:lnTo>
                  <a:lnTo>
                    <a:pt x="36" y="212"/>
                  </a:lnTo>
                  <a:lnTo>
                    <a:pt x="36" y="212"/>
                  </a:lnTo>
                  <a:lnTo>
                    <a:pt x="38" y="212"/>
                  </a:lnTo>
                  <a:lnTo>
                    <a:pt x="39" y="211"/>
                  </a:lnTo>
                  <a:lnTo>
                    <a:pt x="40" y="212"/>
                  </a:lnTo>
                  <a:lnTo>
                    <a:pt x="40" y="211"/>
                  </a:lnTo>
                  <a:lnTo>
                    <a:pt x="40" y="211"/>
                  </a:lnTo>
                  <a:lnTo>
                    <a:pt x="41" y="210"/>
                  </a:lnTo>
                  <a:lnTo>
                    <a:pt x="42" y="211"/>
                  </a:lnTo>
                  <a:lnTo>
                    <a:pt x="42" y="210"/>
                  </a:lnTo>
                  <a:lnTo>
                    <a:pt x="42" y="209"/>
                  </a:lnTo>
                  <a:lnTo>
                    <a:pt x="43" y="209"/>
                  </a:lnTo>
                  <a:lnTo>
                    <a:pt x="44" y="209"/>
                  </a:lnTo>
                  <a:lnTo>
                    <a:pt x="44" y="208"/>
                  </a:lnTo>
                  <a:lnTo>
                    <a:pt x="44" y="208"/>
                  </a:lnTo>
                  <a:lnTo>
                    <a:pt x="45" y="208"/>
                  </a:lnTo>
                  <a:lnTo>
                    <a:pt x="45" y="208"/>
                  </a:lnTo>
                  <a:lnTo>
                    <a:pt x="46" y="208"/>
                  </a:lnTo>
                  <a:lnTo>
                    <a:pt x="47" y="208"/>
                  </a:lnTo>
                  <a:lnTo>
                    <a:pt x="46" y="210"/>
                  </a:lnTo>
                  <a:lnTo>
                    <a:pt x="47" y="211"/>
                  </a:lnTo>
                  <a:lnTo>
                    <a:pt x="47" y="207"/>
                  </a:lnTo>
                  <a:lnTo>
                    <a:pt x="47" y="208"/>
                  </a:lnTo>
                  <a:lnTo>
                    <a:pt x="50" y="207"/>
                  </a:lnTo>
                  <a:lnTo>
                    <a:pt x="51" y="206"/>
                  </a:lnTo>
                  <a:lnTo>
                    <a:pt x="51" y="206"/>
                  </a:lnTo>
                  <a:lnTo>
                    <a:pt x="52" y="206"/>
                  </a:lnTo>
                  <a:lnTo>
                    <a:pt x="52" y="204"/>
                  </a:lnTo>
                  <a:lnTo>
                    <a:pt x="51" y="204"/>
                  </a:lnTo>
                  <a:lnTo>
                    <a:pt x="50" y="203"/>
                  </a:lnTo>
                  <a:lnTo>
                    <a:pt x="50" y="202"/>
                  </a:lnTo>
                  <a:lnTo>
                    <a:pt x="49" y="201"/>
                  </a:lnTo>
                  <a:lnTo>
                    <a:pt x="50" y="201"/>
                  </a:lnTo>
                  <a:lnTo>
                    <a:pt x="51" y="203"/>
                  </a:lnTo>
                  <a:lnTo>
                    <a:pt x="51" y="203"/>
                  </a:lnTo>
                  <a:lnTo>
                    <a:pt x="53" y="202"/>
                  </a:lnTo>
                  <a:lnTo>
                    <a:pt x="55" y="201"/>
                  </a:lnTo>
                  <a:lnTo>
                    <a:pt x="56" y="201"/>
                  </a:lnTo>
                  <a:lnTo>
                    <a:pt x="56" y="201"/>
                  </a:lnTo>
                  <a:lnTo>
                    <a:pt x="56" y="201"/>
                  </a:lnTo>
                  <a:lnTo>
                    <a:pt x="55" y="201"/>
                  </a:lnTo>
                  <a:lnTo>
                    <a:pt x="55" y="201"/>
                  </a:lnTo>
                  <a:lnTo>
                    <a:pt x="57" y="200"/>
                  </a:lnTo>
                  <a:lnTo>
                    <a:pt x="58" y="200"/>
                  </a:lnTo>
                  <a:lnTo>
                    <a:pt x="58" y="200"/>
                  </a:lnTo>
                  <a:lnTo>
                    <a:pt x="58" y="199"/>
                  </a:lnTo>
                  <a:lnTo>
                    <a:pt x="58" y="198"/>
                  </a:lnTo>
                  <a:lnTo>
                    <a:pt x="58" y="197"/>
                  </a:lnTo>
                  <a:lnTo>
                    <a:pt x="60" y="198"/>
                  </a:lnTo>
                  <a:lnTo>
                    <a:pt x="62" y="197"/>
                  </a:lnTo>
                  <a:lnTo>
                    <a:pt x="62" y="197"/>
                  </a:lnTo>
                  <a:lnTo>
                    <a:pt x="62" y="197"/>
                  </a:lnTo>
                  <a:lnTo>
                    <a:pt x="62" y="197"/>
                  </a:lnTo>
                  <a:lnTo>
                    <a:pt x="62" y="196"/>
                  </a:lnTo>
                  <a:lnTo>
                    <a:pt x="63" y="197"/>
                  </a:lnTo>
                  <a:lnTo>
                    <a:pt x="63" y="196"/>
                  </a:lnTo>
                  <a:lnTo>
                    <a:pt x="64" y="196"/>
                  </a:lnTo>
                  <a:lnTo>
                    <a:pt x="64" y="194"/>
                  </a:lnTo>
                  <a:lnTo>
                    <a:pt x="65" y="194"/>
                  </a:lnTo>
                  <a:lnTo>
                    <a:pt x="64" y="194"/>
                  </a:lnTo>
                  <a:lnTo>
                    <a:pt x="63" y="193"/>
                  </a:lnTo>
                  <a:lnTo>
                    <a:pt x="64" y="193"/>
                  </a:lnTo>
                  <a:lnTo>
                    <a:pt x="66" y="191"/>
                  </a:lnTo>
                  <a:lnTo>
                    <a:pt x="66" y="192"/>
                  </a:lnTo>
                  <a:lnTo>
                    <a:pt x="66" y="190"/>
                  </a:lnTo>
                  <a:lnTo>
                    <a:pt x="68" y="190"/>
                  </a:lnTo>
                  <a:lnTo>
                    <a:pt x="68" y="190"/>
                  </a:lnTo>
                  <a:lnTo>
                    <a:pt x="68" y="190"/>
                  </a:lnTo>
                  <a:lnTo>
                    <a:pt x="68" y="189"/>
                  </a:lnTo>
                  <a:lnTo>
                    <a:pt x="69" y="189"/>
                  </a:lnTo>
                  <a:lnTo>
                    <a:pt x="69" y="189"/>
                  </a:lnTo>
                  <a:lnTo>
                    <a:pt x="70" y="188"/>
                  </a:lnTo>
                  <a:lnTo>
                    <a:pt x="71" y="188"/>
                  </a:lnTo>
                  <a:lnTo>
                    <a:pt x="72" y="186"/>
                  </a:lnTo>
                  <a:lnTo>
                    <a:pt x="72" y="186"/>
                  </a:lnTo>
                  <a:lnTo>
                    <a:pt x="74" y="186"/>
                  </a:lnTo>
                  <a:lnTo>
                    <a:pt x="75" y="185"/>
                  </a:lnTo>
                  <a:lnTo>
                    <a:pt x="76" y="185"/>
                  </a:lnTo>
                  <a:lnTo>
                    <a:pt x="76" y="184"/>
                  </a:lnTo>
                  <a:lnTo>
                    <a:pt x="76" y="183"/>
                  </a:lnTo>
                  <a:lnTo>
                    <a:pt x="76" y="183"/>
                  </a:lnTo>
                  <a:lnTo>
                    <a:pt x="77" y="183"/>
                  </a:lnTo>
                  <a:lnTo>
                    <a:pt x="77" y="182"/>
                  </a:lnTo>
                  <a:lnTo>
                    <a:pt x="77" y="181"/>
                  </a:lnTo>
                  <a:lnTo>
                    <a:pt x="77" y="181"/>
                  </a:lnTo>
                  <a:lnTo>
                    <a:pt x="78" y="181"/>
                  </a:lnTo>
                  <a:lnTo>
                    <a:pt x="78" y="179"/>
                  </a:lnTo>
                  <a:lnTo>
                    <a:pt x="80" y="179"/>
                  </a:lnTo>
                  <a:lnTo>
                    <a:pt x="81" y="179"/>
                  </a:lnTo>
                  <a:lnTo>
                    <a:pt x="81" y="177"/>
                  </a:lnTo>
                  <a:lnTo>
                    <a:pt x="80" y="176"/>
                  </a:lnTo>
                  <a:lnTo>
                    <a:pt x="79" y="175"/>
                  </a:lnTo>
                  <a:lnTo>
                    <a:pt x="79" y="175"/>
                  </a:lnTo>
                  <a:lnTo>
                    <a:pt x="78" y="175"/>
                  </a:lnTo>
                  <a:lnTo>
                    <a:pt x="76" y="175"/>
                  </a:lnTo>
                  <a:lnTo>
                    <a:pt x="76" y="175"/>
                  </a:lnTo>
                  <a:lnTo>
                    <a:pt x="77" y="172"/>
                  </a:lnTo>
                  <a:lnTo>
                    <a:pt x="78" y="172"/>
                  </a:lnTo>
                  <a:lnTo>
                    <a:pt x="79" y="171"/>
                  </a:lnTo>
                  <a:lnTo>
                    <a:pt x="79" y="170"/>
                  </a:lnTo>
                  <a:lnTo>
                    <a:pt x="80" y="170"/>
                  </a:lnTo>
                  <a:lnTo>
                    <a:pt x="80" y="169"/>
                  </a:lnTo>
                  <a:lnTo>
                    <a:pt x="80" y="168"/>
                  </a:lnTo>
                  <a:lnTo>
                    <a:pt x="80" y="168"/>
                  </a:lnTo>
                  <a:lnTo>
                    <a:pt x="80" y="168"/>
                  </a:lnTo>
                  <a:lnTo>
                    <a:pt x="81" y="168"/>
                  </a:lnTo>
                  <a:lnTo>
                    <a:pt x="81" y="168"/>
                  </a:lnTo>
                  <a:lnTo>
                    <a:pt x="82" y="168"/>
                  </a:lnTo>
                  <a:lnTo>
                    <a:pt x="83" y="168"/>
                  </a:lnTo>
                  <a:lnTo>
                    <a:pt x="83" y="167"/>
                  </a:lnTo>
                  <a:lnTo>
                    <a:pt x="82" y="166"/>
                  </a:lnTo>
                  <a:lnTo>
                    <a:pt x="83" y="166"/>
                  </a:lnTo>
                  <a:lnTo>
                    <a:pt x="84" y="166"/>
                  </a:lnTo>
                  <a:lnTo>
                    <a:pt x="85" y="164"/>
                  </a:lnTo>
                  <a:lnTo>
                    <a:pt x="85" y="164"/>
                  </a:lnTo>
                  <a:lnTo>
                    <a:pt x="84" y="164"/>
                  </a:lnTo>
                  <a:lnTo>
                    <a:pt x="83" y="161"/>
                  </a:lnTo>
                  <a:lnTo>
                    <a:pt x="84" y="161"/>
                  </a:lnTo>
                  <a:lnTo>
                    <a:pt x="84" y="162"/>
                  </a:lnTo>
                  <a:lnTo>
                    <a:pt x="85" y="162"/>
                  </a:lnTo>
                  <a:lnTo>
                    <a:pt x="87" y="161"/>
                  </a:lnTo>
                  <a:lnTo>
                    <a:pt x="87" y="158"/>
                  </a:lnTo>
                  <a:lnTo>
                    <a:pt x="90" y="156"/>
                  </a:lnTo>
                  <a:lnTo>
                    <a:pt x="90" y="154"/>
                  </a:lnTo>
                  <a:lnTo>
                    <a:pt x="93" y="153"/>
                  </a:lnTo>
                  <a:lnTo>
                    <a:pt x="95" y="150"/>
                  </a:lnTo>
                  <a:lnTo>
                    <a:pt x="95" y="150"/>
                  </a:lnTo>
                  <a:lnTo>
                    <a:pt x="95" y="149"/>
                  </a:lnTo>
                  <a:lnTo>
                    <a:pt x="98" y="139"/>
                  </a:lnTo>
                  <a:lnTo>
                    <a:pt x="98" y="139"/>
                  </a:lnTo>
                  <a:lnTo>
                    <a:pt x="98" y="144"/>
                  </a:lnTo>
                  <a:lnTo>
                    <a:pt x="97" y="148"/>
                  </a:lnTo>
                  <a:lnTo>
                    <a:pt x="96" y="150"/>
                  </a:lnTo>
                  <a:lnTo>
                    <a:pt x="97" y="151"/>
                  </a:lnTo>
                  <a:lnTo>
                    <a:pt x="99" y="151"/>
                  </a:lnTo>
                  <a:lnTo>
                    <a:pt x="101" y="149"/>
                  </a:lnTo>
                  <a:lnTo>
                    <a:pt x="102" y="148"/>
                  </a:lnTo>
                  <a:lnTo>
                    <a:pt x="103" y="148"/>
                  </a:lnTo>
                  <a:lnTo>
                    <a:pt x="102" y="149"/>
                  </a:lnTo>
                  <a:lnTo>
                    <a:pt x="102" y="149"/>
                  </a:lnTo>
                  <a:lnTo>
                    <a:pt x="101" y="150"/>
                  </a:lnTo>
                  <a:lnTo>
                    <a:pt x="100" y="151"/>
                  </a:lnTo>
                  <a:lnTo>
                    <a:pt x="99" y="151"/>
                  </a:lnTo>
                  <a:lnTo>
                    <a:pt x="99" y="153"/>
                  </a:lnTo>
                  <a:lnTo>
                    <a:pt x="100" y="154"/>
                  </a:lnTo>
                  <a:lnTo>
                    <a:pt x="105" y="155"/>
                  </a:lnTo>
                  <a:lnTo>
                    <a:pt x="101" y="154"/>
                  </a:lnTo>
                  <a:lnTo>
                    <a:pt x="99" y="155"/>
                  </a:lnTo>
                  <a:lnTo>
                    <a:pt x="98" y="155"/>
                  </a:lnTo>
                  <a:lnTo>
                    <a:pt x="98" y="154"/>
                  </a:lnTo>
                  <a:lnTo>
                    <a:pt x="97" y="154"/>
                  </a:lnTo>
                  <a:lnTo>
                    <a:pt x="92" y="157"/>
                  </a:lnTo>
                  <a:lnTo>
                    <a:pt x="92" y="157"/>
                  </a:lnTo>
                  <a:lnTo>
                    <a:pt x="92" y="160"/>
                  </a:lnTo>
                  <a:lnTo>
                    <a:pt x="92" y="162"/>
                  </a:lnTo>
                  <a:lnTo>
                    <a:pt x="91" y="163"/>
                  </a:lnTo>
                  <a:lnTo>
                    <a:pt x="91" y="164"/>
                  </a:lnTo>
                  <a:lnTo>
                    <a:pt x="91" y="164"/>
                  </a:lnTo>
                  <a:lnTo>
                    <a:pt x="90" y="165"/>
                  </a:lnTo>
                  <a:lnTo>
                    <a:pt x="90" y="167"/>
                  </a:lnTo>
                  <a:lnTo>
                    <a:pt x="89" y="168"/>
                  </a:lnTo>
                  <a:lnTo>
                    <a:pt x="90" y="168"/>
                  </a:lnTo>
                  <a:lnTo>
                    <a:pt x="91" y="169"/>
                  </a:lnTo>
                  <a:lnTo>
                    <a:pt x="94" y="167"/>
                  </a:lnTo>
                  <a:lnTo>
                    <a:pt x="95" y="168"/>
                  </a:lnTo>
                  <a:lnTo>
                    <a:pt x="93" y="169"/>
                  </a:lnTo>
                  <a:lnTo>
                    <a:pt x="92" y="170"/>
                  </a:lnTo>
                  <a:lnTo>
                    <a:pt x="92" y="170"/>
                  </a:lnTo>
                  <a:lnTo>
                    <a:pt x="92" y="171"/>
                  </a:lnTo>
                  <a:lnTo>
                    <a:pt x="92" y="171"/>
                  </a:lnTo>
                  <a:lnTo>
                    <a:pt x="91" y="171"/>
                  </a:lnTo>
                  <a:lnTo>
                    <a:pt x="91" y="171"/>
                  </a:lnTo>
                  <a:lnTo>
                    <a:pt x="91" y="171"/>
                  </a:lnTo>
                  <a:lnTo>
                    <a:pt x="91" y="172"/>
                  </a:lnTo>
                  <a:lnTo>
                    <a:pt x="90" y="171"/>
                  </a:lnTo>
                  <a:lnTo>
                    <a:pt x="89" y="172"/>
                  </a:lnTo>
                  <a:lnTo>
                    <a:pt x="90" y="172"/>
                  </a:lnTo>
                  <a:lnTo>
                    <a:pt x="89" y="172"/>
                  </a:lnTo>
                  <a:lnTo>
                    <a:pt x="89" y="173"/>
                  </a:lnTo>
                  <a:lnTo>
                    <a:pt x="90" y="173"/>
                  </a:lnTo>
                  <a:lnTo>
                    <a:pt x="90" y="174"/>
                  </a:lnTo>
                  <a:lnTo>
                    <a:pt x="91" y="173"/>
                  </a:lnTo>
                  <a:lnTo>
                    <a:pt x="93" y="173"/>
                  </a:lnTo>
                  <a:lnTo>
                    <a:pt x="93" y="172"/>
                  </a:lnTo>
                  <a:lnTo>
                    <a:pt x="93" y="172"/>
                  </a:lnTo>
                  <a:lnTo>
                    <a:pt x="94" y="172"/>
                  </a:lnTo>
                  <a:lnTo>
                    <a:pt x="95" y="173"/>
                  </a:lnTo>
                  <a:lnTo>
                    <a:pt x="96" y="170"/>
                  </a:lnTo>
                  <a:lnTo>
                    <a:pt x="97" y="170"/>
                  </a:lnTo>
                  <a:lnTo>
                    <a:pt x="98" y="169"/>
                  </a:lnTo>
                  <a:lnTo>
                    <a:pt x="98" y="172"/>
                  </a:lnTo>
                  <a:lnTo>
                    <a:pt x="98" y="170"/>
                  </a:lnTo>
                  <a:lnTo>
                    <a:pt x="98" y="168"/>
                  </a:lnTo>
                  <a:lnTo>
                    <a:pt x="100" y="168"/>
                  </a:lnTo>
                  <a:lnTo>
                    <a:pt x="101" y="168"/>
                  </a:lnTo>
                  <a:lnTo>
                    <a:pt x="101" y="168"/>
                  </a:lnTo>
                  <a:lnTo>
                    <a:pt x="101" y="166"/>
                  </a:lnTo>
                  <a:lnTo>
                    <a:pt x="101" y="166"/>
                  </a:lnTo>
                  <a:lnTo>
                    <a:pt x="101" y="165"/>
                  </a:lnTo>
                  <a:lnTo>
                    <a:pt x="102" y="168"/>
                  </a:lnTo>
                  <a:lnTo>
                    <a:pt x="102" y="165"/>
                  </a:lnTo>
                  <a:lnTo>
                    <a:pt x="102" y="164"/>
                  </a:lnTo>
                  <a:lnTo>
                    <a:pt x="102" y="164"/>
                  </a:lnTo>
                  <a:lnTo>
                    <a:pt x="103" y="165"/>
                  </a:lnTo>
                  <a:lnTo>
                    <a:pt x="103" y="164"/>
                  </a:lnTo>
                  <a:lnTo>
                    <a:pt x="104" y="164"/>
                  </a:lnTo>
                  <a:lnTo>
                    <a:pt x="105" y="165"/>
                  </a:lnTo>
                  <a:lnTo>
                    <a:pt x="106" y="165"/>
                  </a:lnTo>
                  <a:lnTo>
                    <a:pt x="107" y="164"/>
                  </a:lnTo>
                  <a:lnTo>
                    <a:pt x="108" y="164"/>
                  </a:lnTo>
                  <a:lnTo>
                    <a:pt x="108" y="163"/>
                  </a:lnTo>
                  <a:lnTo>
                    <a:pt x="109" y="164"/>
                  </a:lnTo>
                  <a:lnTo>
                    <a:pt x="109" y="163"/>
                  </a:lnTo>
                  <a:lnTo>
                    <a:pt x="109" y="162"/>
                  </a:lnTo>
                  <a:lnTo>
                    <a:pt x="109" y="162"/>
                  </a:lnTo>
                  <a:lnTo>
                    <a:pt x="109" y="162"/>
                  </a:lnTo>
                  <a:lnTo>
                    <a:pt x="108" y="162"/>
                  </a:lnTo>
                  <a:lnTo>
                    <a:pt x="109" y="161"/>
                  </a:lnTo>
                  <a:lnTo>
                    <a:pt x="109" y="160"/>
                  </a:lnTo>
                  <a:lnTo>
                    <a:pt x="110" y="160"/>
                  </a:lnTo>
                  <a:lnTo>
                    <a:pt x="110" y="159"/>
                  </a:lnTo>
                  <a:lnTo>
                    <a:pt x="109" y="158"/>
                  </a:lnTo>
                  <a:lnTo>
                    <a:pt x="109" y="159"/>
                  </a:lnTo>
                  <a:lnTo>
                    <a:pt x="108" y="159"/>
                  </a:lnTo>
                  <a:lnTo>
                    <a:pt x="107" y="160"/>
                  </a:lnTo>
                  <a:lnTo>
                    <a:pt x="107" y="159"/>
                  </a:lnTo>
                  <a:lnTo>
                    <a:pt x="108" y="158"/>
                  </a:lnTo>
                  <a:lnTo>
                    <a:pt x="109" y="157"/>
                  </a:lnTo>
                  <a:lnTo>
                    <a:pt x="109" y="157"/>
                  </a:lnTo>
                  <a:lnTo>
                    <a:pt x="108" y="157"/>
                  </a:lnTo>
                  <a:lnTo>
                    <a:pt x="108" y="157"/>
                  </a:lnTo>
                  <a:lnTo>
                    <a:pt x="107" y="157"/>
                  </a:lnTo>
                  <a:lnTo>
                    <a:pt x="107" y="156"/>
                  </a:lnTo>
                  <a:lnTo>
                    <a:pt x="107" y="156"/>
                  </a:lnTo>
                  <a:lnTo>
                    <a:pt x="107" y="155"/>
                  </a:lnTo>
                  <a:lnTo>
                    <a:pt x="109" y="155"/>
                  </a:lnTo>
                  <a:lnTo>
                    <a:pt x="109" y="154"/>
                  </a:lnTo>
                  <a:lnTo>
                    <a:pt x="108" y="154"/>
                  </a:lnTo>
                  <a:lnTo>
                    <a:pt x="109" y="153"/>
                  </a:lnTo>
                  <a:lnTo>
                    <a:pt x="109" y="152"/>
                  </a:lnTo>
                  <a:lnTo>
                    <a:pt x="109" y="153"/>
                  </a:lnTo>
                  <a:lnTo>
                    <a:pt x="110" y="153"/>
                  </a:lnTo>
                  <a:lnTo>
                    <a:pt x="110" y="152"/>
                  </a:lnTo>
                  <a:lnTo>
                    <a:pt x="112" y="150"/>
                  </a:lnTo>
                  <a:lnTo>
                    <a:pt x="112" y="152"/>
                  </a:lnTo>
                  <a:lnTo>
                    <a:pt x="110" y="154"/>
                  </a:lnTo>
                  <a:lnTo>
                    <a:pt x="111" y="155"/>
                  </a:lnTo>
                  <a:lnTo>
                    <a:pt x="112" y="155"/>
                  </a:lnTo>
                  <a:lnTo>
                    <a:pt x="112" y="154"/>
                  </a:lnTo>
                  <a:lnTo>
                    <a:pt x="113" y="152"/>
                  </a:lnTo>
                  <a:lnTo>
                    <a:pt x="113" y="154"/>
                  </a:lnTo>
                  <a:lnTo>
                    <a:pt x="113" y="154"/>
                  </a:lnTo>
                  <a:lnTo>
                    <a:pt x="115" y="154"/>
                  </a:lnTo>
                  <a:lnTo>
                    <a:pt x="116" y="154"/>
                  </a:lnTo>
                  <a:lnTo>
                    <a:pt x="116" y="154"/>
                  </a:lnTo>
                  <a:lnTo>
                    <a:pt x="117" y="153"/>
                  </a:lnTo>
                  <a:lnTo>
                    <a:pt x="119" y="152"/>
                  </a:lnTo>
                  <a:lnTo>
                    <a:pt x="120" y="152"/>
                  </a:lnTo>
                  <a:lnTo>
                    <a:pt x="120" y="153"/>
                  </a:lnTo>
                  <a:lnTo>
                    <a:pt x="118" y="153"/>
                  </a:lnTo>
                  <a:lnTo>
                    <a:pt x="118" y="155"/>
                  </a:lnTo>
                  <a:lnTo>
                    <a:pt x="118" y="156"/>
                  </a:lnTo>
                  <a:lnTo>
                    <a:pt x="120" y="155"/>
                  </a:lnTo>
                  <a:lnTo>
                    <a:pt x="120" y="156"/>
                  </a:lnTo>
                  <a:lnTo>
                    <a:pt x="117" y="157"/>
                  </a:lnTo>
                  <a:lnTo>
                    <a:pt x="119" y="157"/>
                  </a:lnTo>
                  <a:lnTo>
                    <a:pt x="120" y="156"/>
                  </a:lnTo>
                  <a:lnTo>
                    <a:pt x="121" y="156"/>
                  </a:lnTo>
                  <a:lnTo>
                    <a:pt x="120" y="157"/>
                  </a:lnTo>
                  <a:lnTo>
                    <a:pt x="121" y="157"/>
                  </a:lnTo>
                  <a:lnTo>
                    <a:pt x="122" y="157"/>
                  </a:lnTo>
                  <a:lnTo>
                    <a:pt x="123" y="157"/>
                  </a:lnTo>
                  <a:lnTo>
                    <a:pt x="123" y="157"/>
                  </a:lnTo>
                  <a:lnTo>
                    <a:pt x="122" y="159"/>
                  </a:lnTo>
                  <a:lnTo>
                    <a:pt x="123" y="159"/>
                  </a:lnTo>
                  <a:lnTo>
                    <a:pt x="124" y="161"/>
                  </a:lnTo>
                  <a:lnTo>
                    <a:pt x="125" y="161"/>
                  </a:lnTo>
                  <a:lnTo>
                    <a:pt x="126" y="161"/>
                  </a:lnTo>
                  <a:lnTo>
                    <a:pt x="126" y="161"/>
                  </a:lnTo>
                  <a:lnTo>
                    <a:pt x="126" y="161"/>
                  </a:lnTo>
                  <a:lnTo>
                    <a:pt x="126" y="160"/>
                  </a:lnTo>
                  <a:lnTo>
                    <a:pt x="127" y="160"/>
                  </a:lnTo>
                  <a:lnTo>
                    <a:pt x="127" y="160"/>
                  </a:lnTo>
                  <a:lnTo>
                    <a:pt x="127" y="160"/>
                  </a:lnTo>
                  <a:lnTo>
                    <a:pt x="127" y="161"/>
                  </a:lnTo>
                  <a:lnTo>
                    <a:pt x="127" y="161"/>
                  </a:lnTo>
                  <a:lnTo>
                    <a:pt x="129" y="162"/>
                  </a:lnTo>
                  <a:lnTo>
                    <a:pt x="129" y="163"/>
                  </a:lnTo>
                  <a:lnTo>
                    <a:pt x="130" y="163"/>
                  </a:lnTo>
                  <a:lnTo>
                    <a:pt x="130" y="162"/>
                  </a:lnTo>
                  <a:lnTo>
                    <a:pt x="131" y="163"/>
                  </a:lnTo>
                  <a:lnTo>
                    <a:pt x="131" y="163"/>
                  </a:lnTo>
                  <a:lnTo>
                    <a:pt x="131" y="163"/>
                  </a:lnTo>
                  <a:lnTo>
                    <a:pt x="132" y="164"/>
                  </a:lnTo>
                  <a:lnTo>
                    <a:pt x="132" y="164"/>
                  </a:lnTo>
                  <a:lnTo>
                    <a:pt x="132" y="164"/>
                  </a:lnTo>
                  <a:lnTo>
                    <a:pt x="133" y="165"/>
                  </a:lnTo>
                  <a:lnTo>
                    <a:pt x="134" y="164"/>
                  </a:lnTo>
                  <a:lnTo>
                    <a:pt x="138" y="164"/>
                  </a:lnTo>
                  <a:lnTo>
                    <a:pt x="138" y="164"/>
                  </a:lnTo>
                  <a:lnTo>
                    <a:pt x="139" y="164"/>
                  </a:lnTo>
                  <a:lnTo>
                    <a:pt x="139" y="164"/>
                  </a:lnTo>
                  <a:lnTo>
                    <a:pt x="141" y="164"/>
                  </a:lnTo>
                  <a:lnTo>
                    <a:pt x="142" y="164"/>
                  </a:lnTo>
                  <a:lnTo>
                    <a:pt x="145" y="165"/>
                  </a:lnTo>
                  <a:lnTo>
                    <a:pt x="147" y="164"/>
                  </a:lnTo>
                  <a:lnTo>
                    <a:pt x="147" y="165"/>
                  </a:lnTo>
                  <a:lnTo>
                    <a:pt x="147" y="165"/>
                  </a:lnTo>
                  <a:lnTo>
                    <a:pt x="147" y="165"/>
                  </a:lnTo>
                  <a:lnTo>
                    <a:pt x="146" y="166"/>
                  </a:lnTo>
                  <a:lnTo>
                    <a:pt x="149" y="167"/>
                  </a:lnTo>
                  <a:lnTo>
                    <a:pt x="153" y="168"/>
                  </a:lnTo>
                  <a:lnTo>
                    <a:pt x="155" y="167"/>
                  </a:lnTo>
                  <a:lnTo>
                    <a:pt x="156" y="165"/>
                  </a:lnTo>
                  <a:lnTo>
                    <a:pt x="156" y="164"/>
                  </a:lnTo>
                  <a:lnTo>
                    <a:pt x="157" y="164"/>
                  </a:lnTo>
                  <a:lnTo>
                    <a:pt x="159" y="166"/>
                  </a:lnTo>
                  <a:lnTo>
                    <a:pt x="160" y="166"/>
                  </a:lnTo>
                  <a:lnTo>
                    <a:pt x="160" y="167"/>
                  </a:lnTo>
                  <a:lnTo>
                    <a:pt x="159" y="167"/>
                  </a:lnTo>
                  <a:lnTo>
                    <a:pt x="159" y="169"/>
                  </a:lnTo>
                  <a:lnTo>
                    <a:pt x="159" y="170"/>
                  </a:lnTo>
                  <a:lnTo>
                    <a:pt x="158" y="169"/>
                  </a:lnTo>
                  <a:lnTo>
                    <a:pt x="158" y="167"/>
                  </a:lnTo>
                  <a:lnTo>
                    <a:pt x="158" y="167"/>
                  </a:lnTo>
                  <a:lnTo>
                    <a:pt x="158" y="166"/>
                  </a:lnTo>
                  <a:lnTo>
                    <a:pt x="158" y="165"/>
                  </a:lnTo>
                  <a:lnTo>
                    <a:pt x="157" y="165"/>
                  </a:lnTo>
                  <a:lnTo>
                    <a:pt x="157" y="165"/>
                  </a:lnTo>
                  <a:lnTo>
                    <a:pt x="157" y="166"/>
                  </a:lnTo>
                  <a:lnTo>
                    <a:pt x="157" y="168"/>
                  </a:lnTo>
                  <a:lnTo>
                    <a:pt x="157" y="168"/>
                  </a:lnTo>
                  <a:lnTo>
                    <a:pt x="157" y="168"/>
                  </a:lnTo>
                  <a:lnTo>
                    <a:pt x="156" y="169"/>
                  </a:lnTo>
                  <a:lnTo>
                    <a:pt x="156" y="169"/>
                  </a:lnTo>
                  <a:lnTo>
                    <a:pt x="156" y="170"/>
                  </a:lnTo>
                  <a:lnTo>
                    <a:pt x="156" y="171"/>
                  </a:lnTo>
                  <a:lnTo>
                    <a:pt x="157" y="171"/>
                  </a:lnTo>
                  <a:lnTo>
                    <a:pt x="157" y="172"/>
                  </a:lnTo>
                  <a:lnTo>
                    <a:pt x="158" y="172"/>
                  </a:lnTo>
                  <a:lnTo>
                    <a:pt x="159" y="172"/>
                  </a:lnTo>
                  <a:lnTo>
                    <a:pt x="159" y="172"/>
                  </a:lnTo>
                  <a:lnTo>
                    <a:pt x="159" y="172"/>
                  </a:lnTo>
                  <a:lnTo>
                    <a:pt x="160" y="173"/>
                  </a:lnTo>
                  <a:lnTo>
                    <a:pt x="162" y="174"/>
                  </a:lnTo>
                  <a:lnTo>
                    <a:pt x="162" y="174"/>
                  </a:lnTo>
                  <a:lnTo>
                    <a:pt x="163" y="173"/>
                  </a:lnTo>
                  <a:lnTo>
                    <a:pt x="164" y="174"/>
                  </a:lnTo>
                  <a:lnTo>
                    <a:pt x="164" y="173"/>
                  </a:lnTo>
                  <a:lnTo>
                    <a:pt x="164" y="172"/>
                  </a:lnTo>
                  <a:lnTo>
                    <a:pt x="164" y="172"/>
                  </a:lnTo>
                  <a:lnTo>
                    <a:pt x="164" y="172"/>
                  </a:lnTo>
                  <a:lnTo>
                    <a:pt x="164" y="172"/>
                  </a:lnTo>
                  <a:lnTo>
                    <a:pt x="164" y="171"/>
                  </a:lnTo>
                  <a:lnTo>
                    <a:pt x="165" y="170"/>
                  </a:lnTo>
                  <a:lnTo>
                    <a:pt x="166" y="171"/>
                  </a:lnTo>
                  <a:lnTo>
                    <a:pt x="167" y="170"/>
                  </a:lnTo>
                  <a:lnTo>
                    <a:pt x="165" y="169"/>
                  </a:lnTo>
                  <a:lnTo>
                    <a:pt x="167" y="170"/>
                  </a:lnTo>
                  <a:lnTo>
                    <a:pt x="167" y="170"/>
                  </a:lnTo>
                  <a:lnTo>
                    <a:pt x="165" y="172"/>
                  </a:lnTo>
                  <a:lnTo>
                    <a:pt x="165" y="172"/>
                  </a:lnTo>
                  <a:lnTo>
                    <a:pt x="164" y="175"/>
                  </a:lnTo>
                  <a:lnTo>
                    <a:pt x="164" y="175"/>
                  </a:lnTo>
                  <a:lnTo>
                    <a:pt x="167" y="179"/>
                  </a:lnTo>
                  <a:lnTo>
                    <a:pt x="167" y="179"/>
                  </a:lnTo>
                  <a:lnTo>
                    <a:pt x="168" y="179"/>
                  </a:lnTo>
                  <a:lnTo>
                    <a:pt x="167" y="180"/>
                  </a:lnTo>
                  <a:lnTo>
                    <a:pt x="169" y="181"/>
                  </a:lnTo>
                  <a:lnTo>
                    <a:pt x="170" y="182"/>
                  </a:lnTo>
                  <a:lnTo>
                    <a:pt x="171" y="182"/>
                  </a:lnTo>
                  <a:lnTo>
                    <a:pt x="173" y="183"/>
                  </a:lnTo>
                  <a:lnTo>
                    <a:pt x="174" y="183"/>
                  </a:lnTo>
                  <a:lnTo>
                    <a:pt x="174" y="183"/>
                  </a:lnTo>
                  <a:lnTo>
                    <a:pt x="174" y="183"/>
                  </a:lnTo>
                  <a:lnTo>
                    <a:pt x="175" y="183"/>
                  </a:lnTo>
                  <a:lnTo>
                    <a:pt x="176" y="183"/>
                  </a:lnTo>
                  <a:lnTo>
                    <a:pt x="176" y="181"/>
                  </a:lnTo>
                  <a:lnTo>
                    <a:pt x="175" y="179"/>
                  </a:lnTo>
                  <a:lnTo>
                    <a:pt x="174" y="179"/>
                  </a:lnTo>
                  <a:lnTo>
                    <a:pt x="174" y="179"/>
                  </a:lnTo>
                  <a:lnTo>
                    <a:pt x="174" y="179"/>
                  </a:lnTo>
                  <a:lnTo>
                    <a:pt x="174" y="179"/>
                  </a:lnTo>
                  <a:lnTo>
                    <a:pt x="173" y="178"/>
                  </a:lnTo>
                  <a:lnTo>
                    <a:pt x="173" y="178"/>
                  </a:lnTo>
                  <a:lnTo>
                    <a:pt x="173" y="178"/>
                  </a:lnTo>
                  <a:lnTo>
                    <a:pt x="172" y="177"/>
                  </a:lnTo>
                  <a:lnTo>
                    <a:pt x="171" y="177"/>
                  </a:lnTo>
                  <a:lnTo>
                    <a:pt x="171" y="176"/>
                  </a:lnTo>
                  <a:lnTo>
                    <a:pt x="171" y="176"/>
                  </a:lnTo>
                  <a:lnTo>
                    <a:pt x="172" y="176"/>
                  </a:lnTo>
                  <a:lnTo>
                    <a:pt x="171" y="175"/>
                  </a:lnTo>
                  <a:lnTo>
                    <a:pt x="173" y="176"/>
                  </a:lnTo>
                  <a:lnTo>
                    <a:pt x="173" y="176"/>
                  </a:lnTo>
                  <a:lnTo>
                    <a:pt x="173" y="175"/>
                  </a:lnTo>
                  <a:lnTo>
                    <a:pt x="174" y="176"/>
                  </a:lnTo>
                  <a:lnTo>
                    <a:pt x="174" y="177"/>
                  </a:lnTo>
                  <a:lnTo>
                    <a:pt x="175" y="178"/>
                  </a:lnTo>
                  <a:lnTo>
                    <a:pt x="175" y="178"/>
                  </a:lnTo>
                  <a:lnTo>
                    <a:pt x="176" y="176"/>
                  </a:lnTo>
                  <a:lnTo>
                    <a:pt x="176" y="176"/>
                  </a:lnTo>
                  <a:lnTo>
                    <a:pt x="177" y="177"/>
                  </a:lnTo>
                  <a:lnTo>
                    <a:pt x="176" y="177"/>
                  </a:lnTo>
                  <a:lnTo>
                    <a:pt x="177" y="179"/>
                  </a:lnTo>
                  <a:lnTo>
                    <a:pt x="177" y="179"/>
                  </a:lnTo>
                  <a:lnTo>
                    <a:pt x="178" y="180"/>
                  </a:lnTo>
                  <a:lnTo>
                    <a:pt x="178" y="180"/>
                  </a:lnTo>
                  <a:lnTo>
                    <a:pt x="178" y="182"/>
                  </a:lnTo>
                  <a:lnTo>
                    <a:pt x="179" y="182"/>
                  </a:lnTo>
                  <a:lnTo>
                    <a:pt x="179" y="181"/>
                  </a:lnTo>
                  <a:lnTo>
                    <a:pt x="180" y="182"/>
                  </a:lnTo>
                  <a:lnTo>
                    <a:pt x="180" y="184"/>
                  </a:lnTo>
                  <a:lnTo>
                    <a:pt x="181" y="184"/>
                  </a:lnTo>
                  <a:lnTo>
                    <a:pt x="182" y="183"/>
                  </a:lnTo>
                  <a:lnTo>
                    <a:pt x="180" y="176"/>
                  </a:lnTo>
                  <a:lnTo>
                    <a:pt x="180" y="175"/>
                  </a:lnTo>
                  <a:lnTo>
                    <a:pt x="179" y="174"/>
                  </a:lnTo>
                  <a:lnTo>
                    <a:pt x="180" y="174"/>
                  </a:lnTo>
                  <a:lnTo>
                    <a:pt x="180" y="174"/>
                  </a:lnTo>
                  <a:lnTo>
                    <a:pt x="179" y="172"/>
                  </a:lnTo>
                  <a:lnTo>
                    <a:pt x="180" y="172"/>
                  </a:lnTo>
                  <a:lnTo>
                    <a:pt x="182" y="178"/>
                  </a:lnTo>
                  <a:lnTo>
                    <a:pt x="182" y="178"/>
                  </a:lnTo>
                  <a:lnTo>
                    <a:pt x="182" y="179"/>
                  </a:lnTo>
                  <a:lnTo>
                    <a:pt x="182" y="179"/>
                  </a:lnTo>
                  <a:lnTo>
                    <a:pt x="183" y="182"/>
                  </a:lnTo>
                  <a:lnTo>
                    <a:pt x="185" y="183"/>
                  </a:lnTo>
                  <a:lnTo>
                    <a:pt x="186" y="184"/>
                  </a:lnTo>
                  <a:lnTo>
                    <a:pt x="187" y="183"/>
                  </a:lnTo>
                  <a:lnTo>
                    <a:pt x="187" y="183"/>
                  </a:lnTo>
                  <a:lnTo>
                    <a:pt x="187" y="184"/>
                  </a:lnTo>
                  <a:lnTo>
                    <a:pt x="187" y="185"/>
                  </a:lnTo>
                  <a:lnTo>
                    <a:pt x="188" y="186"/>
                  </a:lnTo>
                  <a:lnTo>
                    <a:pt x="189" y="186"/>
                  </a:lnTo>
                  <a:lnTo>
                    <a:pt x="189" y="186"/>
                  </a:lnTo>
                  <a:lnTo>
                    <a:pt x="189" y="185"/>
                  </a:lnTo>
                  <a:lnTo>
                    <a:pt x="189" y="184"/>
                  </a:lnTo>
                  <a:lnTo>
                    <a:pt x="190" y="184"/>
                  </a:lnTo>
                  <a:lnTo>
                    <a:pt x="189" y="186"/>
                  </a:lnTo>
                  <a:lnTo>
                    <a:pt x="189" y="186"/>
                  </a:lnTo>
                  <a:lnTo>
                    <a:pt x="190" y="185"/>
                  </a:lnTo>
                  <a:lnTo>
                    <a:pt x="191" y="186"/>
                  </a:lnTo>
                  <a:lnTo>
                    <a:pt x="189" y="186"/>
                  </a:lnTo>
                  <a:lnTo>
                    <a:pt x="189" y="186"/>
                  </a:lnTo>
                  <a:lnTo>
                    <a:pt x="189" y="187"/>
                  </a:lnTo>
                  <a:lnTo>
                    <a:pt x="189" y="188"/>
                  </a:lnTo>
                  <a:lnTo>
                    <a:pt x="190" y="188"/>
                  </a:lnTo>
                  <a:lnTo>
                    <a:pt x="190" y="187"/>
                  </a:lnTo>
                  <a:lnTo>
                    <a:pt x="192" y="187"/>
                  </a:lnTo>
                  <a:lnTo>
                    <a:pt x="193" y="187"/>
                  </a:lnTo>
                  <a:lnTo>
                    <a:pt x="192" y="187"/>
                  </a:lnTo>
                  <a:lnTo>
                    <a:pt x="191" y="187"/>
                  </a:lnTo>
                  <a:lnTo>
                    <a:pt x="190" y="188"/>
                  </a:lnTo>
                  <a:lnTo>
                    <a:pt x="191" y="188"/>
                  </a:lnTo>
                  <a:lnTo>
                    <a:pt x="192" y="190"/>
                  </a:lnTo>
                  <a:lnTo>
                    <a:pt x="192" y="190"/>
                  </a:lnTo>
                  <a:lnTo>
                    <a:pt x="192" y="190"/>
                  </a:lnTo>
                  <a:lnTo>
                    <a:pt x="193" y="190"/>
                  </a:lnTo>
                  <a:lnTo>
                    <a:pt x="193" y="190"/>
                  </a:lnTo>
                  <a:lnTo>
                    <a:pt x="193" y="191"/>
                  </a:lnTo>
                  <a:lnTo>
                    <a:pt x="193" y="191"/>
                  </a:lnTo>
                  <a:lnTo>
                    <a:pt x="193" y="191"/>
                  </a:lnTo>
                  <a:lnTo>
                    <a:pt x="193" y="190"/>
                  </a:lnTo>
                  <a:lnTo>
                    <a:pt x="190" y="190"/>
                  </a:lnTo>
                  <a:lnTo>
                    <a:pt x="190" y="190"/>
                  </a:lnTo>
                  <a:lnTo>
                    <a:pt x="190" y="190"/>
                  </a:lnTo>
                  <a:lnTo>
                    <a:pt x="191" y="190"/>
                  </a:lnTo>
                  <a:lnTo>
                    <a:pt x="191" y="190"/>
                  </a:lnTo>
                  <a:lnTo>
                    <a:pt x="191" y="191"/>
                  </a:lnTo>
                  <a:lnTo>
                    <a:pt x="191" y="192"/>
                  </a:lnTo>
                  <a:lnTo>
                    <a:pt x="191" y="192"/>
                  </a:lnTo>
                  <a:lnTo>
                    <a:pt x="191" y="192"/>
                  </a:lnTo>
                  <a:lnTo>
                    <a:pt x="191" y="193"/>
                  </a:lnTo>
                  <a:lnTo>
                    <a:pt x="191" y="193"/>
                  </a:lnTo>
                  <a:lnTo>
                    <a:pt x="192" y="193"/>
                  </a:lnTo>
                  <a:lnTo>
                    <a:pt x="193" y="193"/>
                  </a:lnTo>
                  <a:lnTo>
                    <a:pt x="193" y="194"/>
                  </a:lnTo>
                  <a:lnTo>
                    <a:pt x="191" y="194"/>
                  </a:lnTo>
                  <a:lnTo>
                    <a:pt x="191" y="194"/>
                  </a:lnTo>
                  <a:lnTo>
                    <a:pt x="191" y="194"/>
                  </a:lnTo>
                  <a:lnTo>
                    <a:pt x="192" y="195"/>
                  </a:lnTo>
                  <a:lnTo>
                    <a:pt x="192" y="195"/>
                  </a:lnTo>
                  <a:lnTo>
                    <a:pt x="192" y="195"/>
                  </a:lnTo>
                  <a:lnTo>
                    <a:pt x="193" y="195"/>
                  </a:lnTo>
                  <a:lnTo>
                    <a:pt x="193" y="195"/>
                  </a:lnTo>
                  <a:lnTo>
                    <a:pt x="193" y="195"/>
                  </a:lnTo>
                  <a:lnTo>
                    <a:pt x="193" y="196"/>
                  </a:lnTo>
                  <a:lnTo>
                    <a:pt x="193" y="196"/>
                  </a:lnTo>
                  <a:lnTo>
                    <a:pt x="194" y="195"/>
                  </a:lnTo>
                  <a:lnTo>
                    <a:pt x="194" y="195"/>
                  </a:lnTo>
                  <a:lnTo>
                    <a:pt x="194" y="196"/>
                  </a:lnTo>
                  <a:lnTo>
                    <a:pt x="195" y="197"/>
                  </a:lnTo>
                  <a:lnTo>
                    <a:pt x="193" y="196"/>
                  </a:lnTo>
                  <a:lnTo>
                    <a:pt x="193" y="197"/>
                  </a:lnTo>
                  <a:lnTo>
                    <a:pt x="195" y="198"/>
                  </a:lnTo>
                  <a:lnTo>
                    <a:pt x="196" y="198"/>
                  </a:lnTo>
                  <a:lnTo>
                    <a:pt x="196" y="198"/>
                  </a:lnTo>
                  <a:lnTo>
                    <a:pt x="196" y="199"/>
                  </a:lnTo>
                  <a:lnTo>
                    <a:pt x="196" y="199"/>
                  </a:lnTo>
                  <a:lnTo>
                    <a:pt x="197" y="200"/>
                  </a:lnTo>
                  <a:lnTo>
                    <a:pt x="197" y="201"/>
                  </a:lnTo>
                  <a:lnTo>
                    <a:pt x="198" y="202"/>
                  </a:lnTo>
                  <a:lnTo>
                    <a:pt x="199" y="203"/>
                  </a:lnTo>
                  <a:lnTo>
                    <a:pt x="200" y="204"/>
                  </a:lnTo>
                  <a:lnTo>
                    <a:pt x="201" y="205"/>
                  </a:lnTo>
                  <a:lnTo>
                    <a:pt x="201" y="205"/>
                  </a:lnTo>
                  <a:lnTo>
                    <a:pt x="200" y="205"/>
                  </a:lnTo>
                  <a:lnTo>
                    <a:pt x="199" y="205"/>
                  </a:lnTo>
                  <a:lnTo>
                    <a:pt x="199" y="206"/>
                  </a:lnTo>
                  <a:lnTo>
                    <a:pt x="199" y="208"/>
                  </a:lnTo>
                  <a:lnTo>
                    <a:pt x="198" y="208"/>
                  </a:lnTo>
                  <a:lnTo>
                    <a:pt x="198" y="208"/>
                  </a:lnTo>
                  <a:lnTo>
                    <a:pt x="197" y="209"/>
                  </a:lnTo>
                  <a:lnTo>
                    <a:pt x="198" y="210"/>
                  </a:lnTo>
                  <a:lnTo>
                    <a:pt x="199" y="211"/>
                  </a:lnTo>
                  <a:lnTo>
                    <a:pt x="199" y="211"/>
                  </a:lnTo>
                  <a:lnTo>
                    <a:pt x="199" y="210"/>
                  </a:lnTo>
                  <a:lnTo>
                    <a:pt x="200" y="210"/>
                  </a:lnTo>
                  <a:lnTo>
                    <a:pt x="200" y="209"/>
                  </a:lnTo>
                  <a:lnTo>
                    <a:pt x="200" y="209"/>
                  </a:lnTo>
                  <a:lnTo>
                    <a:pt x="200" y="208"/>
                  </a:lnTo>
                  <a:lnTo>
                    <a:pt x="200" y="208"/>
                  </a:lnTo>
                  <a:lnTo>
                    <a:pt x="200" y="208"/>
                  </a:lnTo>
                  <a:lnTo>
                    <a:pt x="200" y="207"/>
                  </a:lnTo>
                  <a:lnTo>
                    <a:pt x="201" y="207"/>
                  </a:lnTo>
                  <a:lnTo>
                    <a:pt x="202" y="207"/>
                  </a:lnTo>
                  <a:lnTo>
                    <a:pt x="202" y="207"/>
                  </a:lnTo>
                  <a:lnTo>
                    <a:pt x="203" y="206"/>
                  </a:lnTo>
                  <a:lnTo>
                    <a:pt x="203" y="205"/>
                  </a:lnTo>
                  <a:lnTo>
                    <a:pt x="203" y="205"/>
                  </a:lnTo>
                  <a:lnTo>
                    <a:pt x="204" y="206"/>
                  </a:lnTo>
                  <a:lnTo>
                    <a:pt x="203" y="206"/>
                  </a:lnTo>
                  <a:lnTo>
                    <a:pt x="203" y="207"/>
                  </a:lnTo>
                  <a:lnTo>
                    <a:pt x="203" y="207"/>
                  </a:lnTo>
                  <a:lnTo>
                    <a:pt x="204" y="208"/>
                  </a:lnTo>
                  <a:lnTo>
                    <a:pt x="205" y="209"/>
                  </a:lnTo>
                  <a:lnTo>
                    <a:pt x="205" y="210"/>
                  </a:lnTo>
                  <a:lnTo>
                    <a:pt x="205" y="211"/>
                  </a:lnTo>
                  <a:lnTo>
                    <a:pt x="205" y="213"/>
                  </a:lnTo>
                  <a:lnTo>
                    <a:pt x="206" y="213"/>
                  </a:lnTo>
                  <a:lnTo>
                    <a:pt x="206" y="213"/>
                  </a:lnTo>
                  <a:lnTo>
                    <a:pt x="206" y="213"/>
                  </a:lnTo>
                  <a:lnTo>
                    <a:pt x="207" y="213"/>
                  </a:lnTo>
                  <a:lnTo>
                    <a:pt x="207" y="215"/>
                  </a:lnTo>
                  <a:lnTo>
                    <a:pt x="207" y="215"/>
                  </a:lnTo>
                  <a:lnTo>
                    <a:pt x="207" y="215"/>
                  </a:lnTo>
                  <a:lnTo>
                    <a:pt x="206" y="215"/>
                  </a:lnTo>
                  <a:lnTo>
                    <a:pt x="206" y="215"/>
                  </a:lnTo>
                  <a:lnTo>
                    <a:pt x="205" y="215"/>
                  </a:lnTo>
                  <a:lnTo>
                    <a:pt x="205" y="215"/>
                  </a:lnTo>
                  <a:lnTo>
                    <a:pt x="205" y="218"/>
                  </a:lnTo>
                  <a:lnTo>
                    <a:pt x="205" y="219"/>
                  </a:lnTo>
                  <a:lnTo>
                    <a:pt x="206" y="217"/>
                  </a:lnTo>
                  <a:lnTo>
                    <a:pt x="206" y="218"/>
                  </a:lnTo>
                  <a:lnTo>
                    <a:pt x="207" y="218"/>
                  </a:lnTo>
                  <a:lnTo>
                    <a:pt x="207" y="218"/>
                  </a:lnTo>
                  <a:lnTo>
                    <a:pt x="207" y="217"/>
                  </a:lnTo>
                  <a:lnTo>
                    <a:pt x="209" y="215"/>
                  </a:lnTo>
                  <a:lnTo>
                    <a:pt x="210" y="215"/>
                  </a:lnTo>
                  <a:lnTo>
                    <a:pt x="210" y="215"/>
                  </a:lnTo>
                  <a:lnTo>
                    <a:pt x="210" y="216"/>
                  </a:lnTo>
                  <a:lnTo>
                    <a:pt x="210" y="217"/>
                  </a:lnTo>
                  <a:lnTo>
                    <a:pt x="210" y="217"/>
                  </a:lnTo>
                  <a:lnTo>
                    <a:pt x="209" y="218"/>
                  </a:lnTo>
                  <a:lnTo>
                    <a:pt x="209" y="219"/>
                  </a:lnTo>
                  <a:lnTo>
                    <a:pt x="210" y="219"/>
                  </a:lnTo>
                  <a:lnTo>
                    <a:pt x="210" y="219"/>
                  </a:lnTo>
                  <a:lnTo>
                    <a:pt x="209" y="219"/>
                  </a:lnTo>
                  <a:lnTo>
                    <a:pt x="208" y="219"/>
                  </a:lnTo>
                  <a:lnTo>
                    <a:pt x="208" y="220"/>
                  </a:lnTo>
                  <a:lnTo>
                    <a:pt x="207" y="220"/>
                  </a:lnTo>
                  <a:lnTo>
                    <a:pt x="207" y="222"/>
                  </a:lnTo>
                  <a:lnTo>
                    <a:pt x="208" y="222"/>
                  </a:lnTo>
                  <a:lnTo>
                    <a:pt x="209" y="223"/>
                  </a:lnTo>
                  <a:lnTo>
                    <a:pt x="209" y="223"/>
                  </a:lnTo>
                  <a:lnTo>
                    <a:pt x="211" y="223"/>
                  </a:lnTo>
                  <a:lnTo>
                    <a:pt x="211" y="224"/>
                  </a:lnTo>
                  <a:lnTo>
                    <a:pt x="210" y="224"/>
                  </a:lnTo>
                  <a:lnTo>
                    <a:pt x="210" y="225"/>
                  </a:lnTo>
                  <a:lnTo>
                    <a:pt x="210" y="226"/>
                  </a:lnTo>
                  <a:lnTo>
                    <a:pt x="210" y="226"/>
                  </a:lnTo>
                  <a:lnTo>
                    <a:pt x="211" y="228"/>
                  </a:lnTo>
                  <a:lnTo>
                    <a:pt x="212" y="229"/>
                  </a:lnTo>
                  <a:lnTo>
                    <a:pt x="214" y="230"/>
                  </a:lnTo>
                  <a:lnTo>
                    <a:pt x="214" y="230"/>
                  </a:lnTo>
                  <a:lnTo>
                    <a:pt x="214" y="231"/>
                  </a:lnTo>
                  <a:lnTo>
                    <a:pt x="214" y="231"/>
                  </a:lnTo>
                  <a:lnTo>
                    <a:pt x="214" y="230"/>
                  </a:lnTo>
                  <a:lnTo>
                    <a:pt x="215" y="230"/>
                  </a:lnTo>
                  <a:lnTo>
                    <a:pt x="215" y="230"/>
                  </a:lnTo>
                  <a:lnTo>
                    <a:pt x="215" y="231"/>
                  </a:lnTo>
                  <a:lnTo>
                    <a:pt x="215" y="234"/>
                  </a:lnTo>
                  <a:lnTo>
                    <a:pt x="214" y="235"/>
                  </a:lnTo>
                  <a:lnTo>
                    <a:pt x="215" y="236"/>
                  </a:lnTo>
                  <a:lnTo>
                    <a:pt x="215" y="236"/>
                  </a:lnTo>
                  <a:lnTo>
                    <a:pt x="216" y="237"/>
                  </a:lnTo>
                  <a:lnTo>
                    <a:pt x="217" y="237"/>
                  </a:lnTo>
                  <a:lnTo>
                    <a:pt x="217" y="239"/>
                  </a:lnTo>
                  <a:lnTo>
                    <a:pt x="217" y="239"/>
                  </a:lnTo>
                  <a:lnTo>
                    <a:pt x="218" y="239"/>
                  </a:lnTo>
                  <a:lnTo>
                    <a:pt x="219" y="239"/>
                  </a:lnTo>
                  <a:lnTo>
                    <a:pt x="220" y="239"/>
                  </a:lnTo>
                  <a:lnTo>
                    <a:pt x="220" y="240"/>
                  </a:lnTo>
                  <a:lnTo>
                    <a:pt x="220" y="240"/>
                  </a:lnTo>
                  <a:lnTo>
                    <a:pt x="220" y="240"/>
                  </a:lnTo>
                  <a:lnTo>
                    <a:pt x="219" y="241"/>
                  </a:lnTo>
                  <a:lnTo>
                    <a:pt x="221" y="241"/>
                  </a:lnTo>
                  <a:lnTo>
                    <a:pt x="222" y="240"/>
                  </a:lnTo>
                  <a:lnTo>
                    <a:pt x="222" y="241"/>
                  </a:lnTo>
                  <a:lnTo>
                    <a:pt x="222" y="241"/>
                  </a:lnTo>
                  <a:lnTo>
                    <a:pt x="222" y="241"/>
                  </a:lnTo>
                  <a:lnTo>
                    <a:pt x="222" y="242"/>
                  </a:lnTo>
                  <a:lnTo>
                    <a:pt x="222" y="244"/>
                  </a:lnTo>
                  <a:lnTo>
                    <a:pt x="222" y="244"/>
                  </a:lnTo>
                  <a:lnTo>
                    <a:pt x="222" y="244"/>
                  </a:lnTo>
                  <a:lnTo>
                    <a:pt x="222" y="247"/>
                  </a:lnTo>
                  <a:lnTo>
                    <a:pt x="222" y="247"/>
                  </a:lnTo>
                  <a:lnTo>
                    <a:pt x="222" y="248"/>
                  </a:lnTo>
                  <a:lnTo>
                    <a:pt x="223" y="247"/>
                  </a:lnTo>
                  <a:lnTo>
                    <a:pt x="224" y="246"/>
                  </a:lnTo>
                  <a:lnTo>
                    <a:pt x="225" y="247"/>
                  </a:lnTo>
                  <a:lnTo>
                    <a:pt x="224" y="248"/>
                  </a:lnTo>
                  <a:lnTo>
                    <a:pt x="224" y="248"/>
                  </a:lnTo>
                  <a:lnTo>
                    <a:pt x="225" y="248"/>
                  </a:lnTo>
                  <a:lnTo>
                    <a:pt x="225" y="248"/>
                  </a:lnTo>
                  <a:lnTo>
                    <a:pt x="224" y="248"/>
                  </a:lnTo>
                  <a:lnTo>
                    <a:pt x="223" y="249"/>
                  </a:lnTo>
                  <a:lnTo>
                    <a:pt x="222" y="249"/>
                  </a:lnTo>
                  <a:lnTo>
                    <a:pt x="224" y="249"/>
                  </a:lnTo>
                  <a:lnTo>
                    <a:pt x="224" y="249"/>
                  </a:lnTo>
                  <a:lnTo>
                    <a:pt x="225" y="250"/>
                  </a:lnTo>
                  <a:lnTo>
                    <a:pt x="224" y="250"/>
                  </a:lnTo>
                  <a:lnTo>
                    <a:pt x="223" y="250"/>
                  </a:lnTo>
                  <a:lnTo>
                    <a:pt x="222" y="251"/>
                  </a:lnTo>
                  <a:lnTo>
                    <a:pt x="222" y="251"/>
                  </a:lnTo>
                  <a:lnTo>
                    <a:pt x="223" y="252"/>
                  </a:lnTo>
                  <a:lnTo>
                    <a:pt x="224" y="252"/>
                  </a:lnTo>
                  <a:lnTo>
                    <a:pt x="226" y="254"/>
                  </a:lnTo>
                  <a:lnTo>
                    <a:pt x="226" y="254"/>
                  </a:lnTo>
                  <a:lnTo>
                    <a:pt x="226" y="253"/>
                  </a:lnTo>
                  <a:lnTo>
                    <a:pt x="226" y="253"/>
                  </a:lnTo>
                  <a:lnTo>
                    <a:pt x="228" y="253"/>
                  </a:lnTo>
                  <a:lnTo>
                    <a:pt x="229" y="253"/>
                  </a:lnTo>
                  <a:lnTo>
                    <a:pt x="229" y="252"/>
                  </a:lnTo>
                  <a:lnTo>
                    <a:pt x="231" y="253"/>
                  </a:lnTo>
                  <a:lnTo>
                    <a:pt x="231" y="253"/>
                  </a:lnTo>
                  <a:lnTo>
                    <a:pt x="231" y="254"/>
                  </a:lnTo>
                  <a:lnTo>
                    <a:pt x="230" y="254"/>
                  </a:lnTo>
                  <a:lnTo>
                    <a:pt x="230" y="254"/>
                  </a:lnTo>
                  <a:lnTo>
                    <a:pt x="231" y="254"/>
                  </a:lnTo>
                  <a:lnTo>
                    <a:pt x="232" y="255"/>
                  </a:lnTo>
                  <a:lnTo>
                    <a:pt x="231" y="256"/>
                  </a:lnTo>
                  <a:lnTo>
                    <a:pt x="232" y="256"/>
                  </a:lnTo>
                  <a:lnTo>
                    <a:pt x="232" y="256"/>
                  </a:lnTo>
                  <a:lnTo>
                    <a:pt x="229" y="256"/>
                  </a:lnTo>
                  <a:lnTo>
                    <a:pt x="230" y="257"/>
                  </a:lnTo>
                  <a:lnTo>
                    <a:pt x="233" y="257"/>
                  </a:lnTo>
                  <a:lnTo>
                    <a:pt x="233" y="257"/>
                  </a:lnTo>
                  <a:lnTo>
                    <a:pt x="234" y="257"/>
                  </a:lnTo>
                  <a:lnTo>
                    <a:pt x="234" y="256"/>
                  </a:lnTo>
                  <a:lnTo>
                    <a:pt x="235" y="257"/>
                  </a:lnTo>
                  <a:lnTo>
                    <a:pt x="235" y="257"/>
                  </a:lnTo>
                  <a:lnTo>
                    <a:pt x="236" y="257"/>
                  </a:lnTo>
                  <a:lnTo>
                    <a:pt x="237" y="256"/>
                  </a:lnTo>
                  <a:lnTo>
                    <a:pt x="237" y="256"/>
                  </a:lnTo>
                  <a:lnTo>
                    <a:pt x="238" y="258"/>
                  </a:lnTo>
                  <a:lnTo>
                    <a:pt x="238" y="258"/>
                  </a:lnTo>
                  <a:lnTo>
                    <a:pt x="239" y="258"/>
                  </a:lnTo>
                  <a:lnTo>
                    <a:pt x="240" y="258"/>
                  </a:lnTo>
                  <a:lnTo>
                    <a:pt x="240" y="258"/>
                  </a:lnTo>
                  <a:lnTo>
                    <a:pt x="240" y="259"/>
                  </a:lnTo>
                  <a:lnTo>
                    <a:pt x="240" y="259"/>
                  </a:lnTo>
                  <a:lnTo>
                    <a:pt x="240" y="259"/>
                  </a:lnTo>
                  <a:lnTo>
                    <a:pt x="240" y="260"/>
                  </a:lnTo>
                  <a:lnTo>
                    <a:pt x="239" y="261"/>
                  </a:lnTo>
                  <a:lnTo>
                    <a:pt x="239" y="261"/>
                  </a:lnTo>
                  <a:lnTo>
                    <a:pt x="241" y="263"/>
                  </a:lnTo>
                  <a:lnTo>
                    <a:pt x="242" y="263"/>
                  </a:lnTo>
                  <a:lnTo>
                    <a:pt x="243" y="263"/>
                  </a:lnTo>
                  <a:lnTo>
                    <a:pt x="243" y="262"/>
                  </a:lnTo>
                  <a:lnTo>
                    <a:pt x="243" y="263"/>
                  </a:lnTo>
                  <a:lnTo>
                    <a:pt x="243" y="262"/>
                  </a:lnTo>
                  <a:lnTo>
                    <a:pt x="243" y="261"/>
                  </a:lnTo>
                  <a:lnTo>
                    <a:pt x="243" y="261"/>
                  </a:lnTo>
                  <a:lnTo>
                    <a:pt x="243" y="262"/>
                  </a:lnTo>
                  <a:lnTo>
                    <a:pt x="244" y="263"/>
                  </a:lnTo>
                  <a:lnTo>
                    <a:pt x="244" y="263"/>
                  </a:lnTo>
                  <a:lnTo>
                    <a:pt x="244" y="263"/>
                  </a:lnTo>
                  <a:lnTo>
                    <a:pt x="244" y="263"/>
                  </a:lnTo>
                  <a:lnTo>
                    <a:pt x="244" y="264"/>
                  </a:lnTo>
                  <a:lnTo>
                    <a:pt x="245" y="264"/>
                  </a:lnTo>
                  <a:lnTo>
                    <a:pt x="245" y="265"/>
                  </a:lnTo>
                  <a:lnTo>
                    <a:pt x="245" y="265"/>
                  </a:lnTo>
                  <a:lnTo>
                    <a:pt x="245" y="266"/>
                  </a:lnTo>
                  <a:lnTo>
                    <a:pt x="246" y="266"/>
                  </a:lnTo>
                  <a:lnTo>
                    <a:pt x="247" y="265"/>
                  </a:lnTo>
                  <a:lnTo>
                    <a:pt x="247" y="264"/>
                  </a:lnTo>
                  <a:lnTo>
                    <a:pt x="247" y="263"/>
                  </a:lnTo>
                  <a:lnTo>
                    <a:pt x="248" y="264"/>
                  </a:lnTo>
                  <a:lnTo>
                    <a:pt x="247" y="266"/>
                  </a:lnTo>
                  <a:lnTo>
                    <a:pt x="247" y="266"/>
                  </a:lnTo>
                  <a:lnTo>
                    <a:pt x="247" y="266"/>
                  </a:lnTo>
                  <a:lnTo>
                    <a:pt x="247" y="267"/>
                  </a:lnTo>
                  <a:lnTo>
                    <a:pt x="247" y="267"/>
                  </a:lnTo>
                  <a:lnTo>
                    <a:pt x="248" y="267"/>
                  </a:lnTo>
                  <a:lnTo>
                    <a:pt x="249" y="268"/>
                  </a:lnTo>
                  <a:lnTo>
                    <a:pt x="251" y="267"/>
                  </a:lnTo>
                  <a:lnTo>
                    <a:pt x="251" y="267"/>
                  </a:lnTo>
                  <a:lnTo>
                    <a:pt x="251" y="268"/>
                  </a:lnTo>
                  <a:lnTo>
                    <a:pt x="251" y="268"/>
                  </a:lnTo>
                  <a:lnTo>
                    <a:pt x="251" y="268"/>
                  </a:lnTo>
                  <a:lnTo>
                    <a:pt x="250" y="268"/>
                  </a:lnTo>
                  <a:lnTo>
                    <a:pt x="249" y="269"/>
                  </a:lnTo>
                  <a:lnTo>
                    <a:pt x="248" y="269"/>
                  </a:lnTo>
                  <a:lnTo>
                    <a:pt x="249" y="270"/>
                  </a:lnTo>
                  <a:lnTo>
                    <a:pt x="249" y="269"/>
                  </a:lnTo>
                  <a:lnTo>
                    <a:pt x="250" y="270"/>
                  </a:lnTo>
                  <a:lnTo>
                    <a:pt x="250" y="270"/>
                  </a:lnTo>
                  <a:lnTo>
                    <a:pt x="251" y="271"/>
                  </a:lnTo>
                  <a:lnTo>
                    <a:pt x="251" y="271"/>
                  </a:lnTo>
                  <a:lnTo>
                    <a:pt x="251" y="271"/>
                  </a:lnTo>
                  <a:lnTo>
                    <a:pt x="252" y="272"/>
                  </a:lnTo>
                  <a:lnTo>
                    <a:pt x="253" y="272"/>
                  </a:lnTo>
                  <a:lnTo>
                    <a:pt x="253" y="273"/>
                  </a:lnTo>
                  <a:lnTo>
                    <a:pt x="252" y="272"/>
                  </a:lnTo>
                  <a:lnTo>
                    <a:pt x="252" y="272"/>
                  </a:lnTo>
                  <a:lnTo>
                    <a:pt x="252" y="274"/>
                  </a:lnTo>
                  <a:lnTo>
                    <a:pt x="251" y="274"/>
                  </a:lnTo>
                  <a:lnTo>
                    <a:pt x="251" y="274"/>
                  </a:lnTo>
                  <a:lnTo>
                    <a:pt x="251" y="274"/>
                  </a:lnTo>
                  <a:lnTo>
                    <a:pt x="252" y="275"/>
                  </a:lnTo>
                  <a:lnTo>
                    <a:pt x="253" y="277"/>
                  </a:lnTo>
                  <a:lnTo>
                    <a:pt x="253" y="280"/>
                  </a:lnTo>
                  <a:lnTo>
                    <a:pt x="252" y="280"/>
                  </a:lnTo>
                  <a:lnTo>
                    <a:pt x="252" y="279"/>
                  </a:lnTo>
                  <a:lnTo>
                    <a:pt x="252" y="279"/>
                  </a:lnTo>
                  <a:lnTo>
                    <a:pt x="251" y="279"/>
                  </a:lnTo>
                  <a:lnTo>
                    <a:pt x="251" y="281"/>
                  </a:lnTo>
                  <a:lnTo>
                    <a:pt x="250" y="281"/>
                  </a:lnTo>
                  <a:lnTo>
                    <a:pt x="249" y="282"/>
                  </a:lnTo>
                  <a:lnTo>
                    <a:pt x="250" y="282"/>
                  </a:lnTo>
                  <a:lnTo>
                    <a:pt x="250" y="283"/>
                  </a:lnTo>
                  <a:lnTo>
                    <a:pt x="249" y="283"/>
                  </a:lnTo>
                  <a:lnTo>
                    <a:pt x="249" y="281"/>
                  </a:lnTo>
                  <a:lnTo>
                    <a:pt x="250" y="279"/>
                  </a:lnTo>
                  <a:lnTo>
                    <a:pt x="251" y="279"/>
                  </a:lnTo>
                  <a:lnTo>
                    <a:pt x="251" y="279"/>
                  </a:lnTo>
                  <a:lnTo>
                    <a:pt x="251" y="277"/>
                  </a:lnTo>
                  <a:lnTo>
                    <a:pt x="251" y="277"/>
                  </a:lnTo>
                  <a:lnTo>
                    <a:pt x="249" y="277"/>
                  </a:lnTo>
                  <a:lnTo>
                    <a:pt x="248" y="277"/>
                  </a:lnTo>
                  <a:lnTo>
                    <a:pt x="244" y="277"/>
                  </a:lnTo>
                  <a:lnTo>
                    <a:pt x="240" y="274"/>
                  </a:lnTo>
                  <a:lnTo>
                    <a:pt x="240" y="275"/>
                  </a:lnTo>
                  <a:lnTo>
                    <a:pt x="240" y="276"/>
                  </a:lnTo>
                  <a:lnTo>
                    <a:pt x="240" y="277"/>
                  </a:lnTo>
                  <a:lnTo>
                    <a:pt x="240" y="279"/>
                  </a:lnTo>
                  <a:lnTo>
                    <a:pt x="241" y="280"/>
                  </a:lnTo>
                  <a:lnTo>
                    <a:pt x="243" y="286"/>
                  </a:lnTo>
                  <a:lnTo>
                    <a:pt x="243" y="286"/>
                  </a:lnTo>
                  <a:lnTo>
                    <a:pt x="243" y="285"/>
                  </a:lnTo>
                  <a:lnTo>
                    <a:pt x="243" y="286"/>
                  </a:lnTo>
                  <a:lnTo>
                    <a:pt x="243" y="287"/>
                  </a:lnTo>
                  <a:lnTo>
                    <a:pt x="243" y="287"/>
                  </a:lnTo>
                  <a:lnTo>
                    <a:pt x="243" y="288"/>
                  </a:lnTo>
                  <a:lnTo>
                    <a:pt x="243" y="288"/>
                  </a:lnTo>
                  <a:lnTo>
                    <a:pt x="243" y="288"/>
                  </a:lnTo>
                  <a:lnTo>
                    <a:pt x="244" y="288"/>
                  </a:lnTo>
                  <a:lnTo>
                    <a:pt x="244" y="288"/>
                  </a:lnTo>
                  <a:lnTo>
                    <a:pt x="244" y="290"/>
                  </a:lnTo>
                  <a:lnTo>
                    <a:pt x="244" y="291"/>
                  </a:lnTo>
                  <a:lnTo>
                    <a:pt x="243" y="291"/>
                  </a:lnTo>
                  <a:lnTo>
                    <a:pt x="243" y="289"/>
                  </a:lnTo>
                  <a:lnTo>
                    <a:pt x="243" y="289"/>
                  </a:lnTo>
                  <a:lnTo>
                    <a:pt x="243" y="291"/>
                  </a:lnTo>
                  <a:lnTo>
                    <a:pt x="243" y="292"/>
                  </a:lnTo>
                  <a:lnTo>
                    <a:pt x="244" y="292"/>
                  </a:lnTo>
                  <a:lnTo>
                    <a:pt x="247" y="292"/>
                  </a:lnTo>
                  <a:lnTo>
                    <a:pt x="247" y="292"/>
                  </a:lnTo>
                  <a:lnTo>
                    <a:pt x="247" y="293"/>
                  </a:lnTo>
                  <a:lnTo>
                    <a:pt x="247" y="292"/>
                  </a:lnTo>
                  <a:lnTo>
                    <a:pt x="244" y="293"/>
                  </a:lnTo>
                  <a:lnTo>
                    <a:pt x="244" y="293"/>
                  </a:lnTo>
                  <a:lnTo>
                    <a:pt x="243" y="296"/>
                  </a:lnTo>
                  <a:lnTo>
                    <a:pt x="244" y="296"/>
                  </a:lnTo>
                  <a:lnTo>
                    <a:pt x="244" y="297"/>
                  </a:lnTo>
                  <a:lnTo>
                    <a:pt x="244" y="298"/>
                  </a:lnTo>
                  <a:lnTo>
                    <a:pt x="243" y="299"/>
                  </a:lnTo>
                  <a:lnTo>
                    <a:pt x="243" y="314"/>
                  </a:lnTo>
                  <a:lnTo>
                    <a:pt x="243" y="314"/>
                  </a:lnTo>
                  <a:lnTo>
                    <a:pt x="243" y="314"/>
                  </a:lnTo>
                  <a:lnTo>
                    <a:pt x="243" y="314"/>
                  </a:lnTo>
                  <a:lnTo>
                    <a:pt x="242" y="314"/>
                  </a:lnTo>
                  <a:lnTo>
                    <a:pt x="241" y="316"/>
                  </a:lnTo>
                  <a:lnTo>
                    <a:pt x="241" y="318"/>
                  </a:lnTo>
                  <a:lnTo>
                    <a:pt x="243" y="329"/>
                  </a:lnTo>
                  <a:lnTo>
                    <a:pt x="243" y="333"/>
                  </a:lnTo>
                  <a:lnTo>
                    <a:pt x="242" y="336"/>
                  </a:lnTo>
                  <a:lnTo>
                    <a:pt x="242" y="337"/>
                  </a:lnTo>
                  <a:lnTo>
                    <a:pt x="243" y="338"/>
                  </a:lnTo>
                  <a:lnTo>
                    <a:pt x="245" y="342"/>
                  </a:lnTo>
                  <a:lnTo>
                    <a:pt x="245" y="342"/>
                  </a:lnTo>
                  <a:lnTo>
                    <a:pt x="245" y="343"/>
                  </a:lnTo>
                  <a:lnTo>
                    <a:pt x="246" y="347"/>
                  </a:lnTo>
                  <a:lnTo>
                    <a:pt x="249" y="351"/>
                  </a:lnTo>
                  <a:lnTo>
                    <a:pt x="249" y="352"/>
                  </a:lnTo>
                  <a:lnTo>
                    <a:pt x="249" y="353"/>
                  </a:lnTo>
                  <a:lnTo>
                    <a:pt x="250" y="353"/>
                  </a:lnTo>
                  <a:lnTo>
                    <a:pt x="251" y="354"/>
                  </a:lnTo>
                  <a:lnTo>
                    <a:pt x="251" y="354"/>
                  </a:lnTo>
                  <a:lnTo>
                    <a:pt x="251" y="354"/>
                  </a:lnTo>
                  <a:lnTo>
                    <a:pt x="251" y="354"/>
                  </a:lnTo>
                  <a:lnTo>
                    <a:pt x="252" y="354"/>
                  </a:lnTo>
                  <a:lnTo>
                    <a:pt x="252" y="354"/>
                  </a:lnTo>
                  <a:lnTo>
                    <a:pt x="252" y="352"/>
                  </a:lnTo>
                  <a:lnTo>
                    <a:pt x="253" y="352"/>
                  </a:lnTo>
                  <a:lnTo>
                    <a:pt x="254" y="353"/>
                  </a:lnTo>
                  <a:lnTo>
                    <a:pt x="254" y="354"/>
                  </a:lnTo>
                  <a:lnTo>
                    <a:pt x="253" y="354"/>
                  </a:lnTo>
                  <a:lnTo>
                    <a:pt x="253" y="354"/>
                  </a:lnTo>
                  <a:lnTo>
                    <a:pt x="253" y="354"/>
                  </a:lnTo>
                  <a:lnTo>
                    <a:pt x="254" y="357"/>
                  </a:lnTo>
                  <a:lnTo>
                    <a:pt x="254" y="357"/>
                  </a:lnTo>
                  <a:lnTo>
                    <a:pt x="253" y="356"/>
                  </a:lnTo>
                  <a:lnTo>
                    <a:pt x="252" y="355"/>
                  </a:lnTo>
                  <a:lnTo>
                    <a:pt x="252" y="355"/>
                  </a:lnTo>
                  <a:lnTo>
                    <a:pt x="252" y="356"/>
                  </a:lnTo>
                  <a:lnTo>
                    <a:pt x="253" y="359"/>
                  </a:lnTo>
                  <a:lnTo>
                    <a:pt x="254" y="361"/>
                  </a:lnTo>
                  <a:lnTo>
                    <a:pt x="255" y="361"/>
                  </a:lnTo>
                  <a:lnTo>
                    <a:pt x="255" y="361"/>
                  </a:lnTo>
                  <a:lnTo>
                    <a:pt x="255" y="363"/>
                  </a:lnTo>
                  <a:lnTo>
                    <a:pt x="255" y="363"/>
                  </a:lnTo>
                  <a:lnTo>
                    <a:pt x="255" y="365"/>
                  </a:lnTo>
                  <a:lnTo>
                    <a:pt x="260" y="371"/>
                  </a:lnTo>
                  <a:lnTo>
                    <a:pt x="261" y="371"/>
                  </a:lnTo>
                  <a:lnTo>
                    <a:pt x="261" y="372"/>
                  </a:lnTo>
                  <a:lnTo>
                    <a:pt x="262" y="372"/>
                  </a:lnTo>
                  <a:lnTo>
                    <a:pt x="262" y="373"/>
                  </a:lnTo>
                  <a:lnTo>
                    <a:pt x="262" y="374"/>
                  </a:lnTo>
                  <a:lnTo>
                    <a:pt x="262" y="374"/>
                  </a:lnTo>
                  <a:lnTo>
                    <a:pt x="262" y="376"/>
                  </a:lnTo>
                  <a:lnTo>
                    <a:pt x="262" y="377"/>
                  </a:lnTo>
                  <a:lnTo>
                    <a:pt x="265" y="378"/>
                  </a:lnTo>
                  <a:lnTo>
                    <a:pt x="266" y="378"/>
                  </a:lnTo>
                  <a:lnTo>
                    <a:pt x="267" y="378"/>
                  </a:lnTo>
                  <a:lnTo>
                    <a:pt x="268" y="378"/>
                  </a:lnTo>
                  <a:lnTo>
                    <a:pt x="269" y="379"/>
                  </a:lnTo>
                  <a:lnTo>
                    <a:pt x="270" y="379"/>
                  </a:lnTo>
                  <a:lnTo>
                    <a:pt x="272" y="380"/>
                  </a:lnTo>
                  <a:lnTo>
                    <a:pt x="272" y="381"/>
                  </a:lnTo>
                  <a:lnTo>
                    <a:pt x="272" y="380"/>
                  </a:lnTo>
                  <a:lnTo>
                    <a:pt x="273" y="380"/>
                  </a:lnTo>
                  <a:lnTo>
                    <a:pt x="274" y="381"/>
                  </a:lnTo>
                  <a:lnTo>
                    <a:pt x="275" y="382"/>
                  </a:lnTo>
                  <a:lnTo>
                    <a:pt x="275" y="383"/>
                  </a:lnTo>
                  <a:lnTo>
                    <a:pt x="276" y="383"/>
                  </a:lnTo>
                  <a:lnTo>
                    <a:pt x="280" y="387"/>
                  </a:lnTo>
                  <a:lnTo>
                    <a:pt x="281" y="387"/>
                  </a:lnTo>
                  <a:lnTo>
                    <a:pt x="281" y="390"/>
                  </a:lnTo>
                  <a:lnTo>
                    <a:pt x="282" y="391"/>
                  </a:lnTo>
                  <a:lnTo>
                    <a:pt x="282" y="392"/>
                  </a:lnTo>
                  <a:lnTo>
                    <a:pt x="283" y="393"/>
                  </a:lnTo>
                  <a:lnTo>
                    <a:pt x="283" y="394"/>
                  </a:lnTo>
                  <a:lnTo>
                    <a:pt x="283" y="394"/>
                  </a:lnTo>
                  <a:lnTo>
                    <a:pt x="283" y="394"/>
                  </a:lnTo>
                  <a:lnTo>
                    <a:pt x="284" y="394"/>
                  </a:lnTo>
                  <a:lnTo>
                    <a:pt x="284" y="395"/>
                  </a:lnTo>
                  <a:lnTo>
                    <a:pt x="284" y="397"/>
                  </a:lnTo>
                  <a:lnTo>
                    <a:pt x="287" y="400"/>
                  </a:lnTo>
                  <a:lnTo>
                    <a:pt x="287" y="401"/>
                  </a:lnTo>
                  <a:lnTo>
                    <a:pt x="287" y="401"/>
                  </a:lnTo>
                  <a:lnTo>
                    <a:pt x="287" y="401"/>
                  </a:lnTo>
                  <a:lnTo>
                    <a:pt x="287" y="401"/>
                  </a:lnTo>
                  <a:lnTo>
                    <a:pt x="287" y="403"/>
                  </a:lnTo>
                  <a:lnTo>
                    <a:pt x="287" y="404"/>
                  </a:lnTo>
                  <a:lnTo>
                    <a:pt x="288" y="405"/>
                  </a:lnTo>
                  <a:lnTo>
                    <a:pt x="288" y="404"/>
                  </a:lnTo>
                  <a:lnTo>
                    <a:pt x="288" y="404"/>
                  </a:lnTo>
                  <a:lnTo>
                    <a:pt x="290" y="408"/>
                  </a:lnTo>
                  <a:lnTo>
                    <a:pt x="290" y="408"/>
                  </a:lnTo>
                  <a:lnTo>
                    <a:pt x="291" y="408"/>
                  </a:lnTo>
                  <a:lnTo>
                    <a:pt x="291" y="409"/>
                  </a:lnTo>
                  <a:lnTo>
                    <a:pt x="292" y="409"/>
                  </a:lnTo>
                  <a:lnTo>
                    <a:pt x="293" y="410"/>
                  </a:lnTo>
                  <a:lnTo>
                    <a:pt x="294" y="410"/>
                  </a:lnTo>
                  <a:lnTo>
                    <a:pt x="294" y="412"/>
                  </a:lnTo>
                  <a:lnTo>
                    <a:pt x="295" y="412"/>
                  </a:lnTo>
                  <a:lnTo>
                    <a:pt x="296" y="414"/>
                  </a:lnTo>
                  <a:lnTo>
                    <a:pt x="296" y="414"/>
                  </a:lnTo>
                  <a:lnTo>
                    <a:pt x="298" y="416"/>
                  </a:lnTo>
                  <a:lnTo>
                    <a:pt x="298" y="418"/>
                  </a:lnTo>
                  <a:lnTo>
                    <a:pt x="298" y="418"/>
                  </a:lnTo>
                  <a:lnTo>
                    <a:pt x="298" y="419"/>
                  </a:lnTo>
                  <a:lnTo>
                    <a:pt x="298" y="419"/>
                  </a:lnTo>
                  <a:lnTo>
                    <a:pt x="298" y="419"/>
                  </a:lnTo>
                  <a:lnTo>
                    <a:pt x="298" y="419"/>
                  </a:lnTo>
                  <a:lnTo>
                    <a:pt x="298" y="420"/>
                  </a:lnTo>
                  <a:lnTo>
                    <a:pt x="298" y="420"/>
                  </a:lnTo>
                  <a:lnTo>
                    <a:pt x="298" y="420"/>
                  </a:lnTo>
                  <a:lnTo>
                    <a:pt x="298" y="420"/>
                  </a:lnTo>
                  <a:lnTo>
                    <a:pt x="295" y="421"/>
                  </a:lnTo>
                  <a:lnTo>
                    <a:pt x="294" y="420"/>
                  </a:lnTo>
                  <a:lnTo>
                    <a:pt x="294" y="421"/>
                  </a:lnTo>
                  <a:lnTo>
                    <a:pt x="294" y="421"/>
                  </a:lnTo>
                  <a:lnTo>
                    <a:pt x="294" y="421"/>
                  </a:lnTo>
                  <a:lnTo>
                    <a:pt x="295" y="422"/>
                  </a:lnTo>
                  <a:lnTo>
                    <a:pt x="296" y="423"/>
                  </a:lnTo>
                  <a:lnTo>
                    <a:pt x="296" y="423"/>
                  </a:lnTo>
                  <a:lnTo>
                    <a:pt x="297" y="424"/>
                  </a:lnTo>
                  <a:lnTo>
                    <a:pt x="297" y="424"/>
                  </a:lnTo>
                  <a:lnTo>
                    <a:pt x="298" y="424"/>
                  </a:lnTo>
                  <a:lnTo>
                    <a:pt x="298" y="425"/>
                  </a:lnTo>
                  <a:lnTo>
                    <a:pt x="298" y="425"/>
                  </a:lnTo>
                  <a:lnTo>
                    <a:pt x="300" y="426"/>
                  </a:lnTo>
                  <a:lnTo>
                    <a:pt x="301" y="427"/>
                  </a:lnTo>
                  <a:lnTo>
                    <a:pt x="301" y="427"/>
                  </a:lnTo>
                  <a:lnTo>
                    <a:pt x="302" y="427"/>
                  </a:lnTo>
                  <a:lnTo>
                    <a:pt x="304" y="426"/>
                  </a:lnTo>
                  <a:lnTo>
                    <a:pt x="304" y="427"/>
                  </a:lnTo>
                  <a:lnTo>
                    <a:pt x="304" y="427"/>
                  </a:lnTo>
                  <a:lnTo>
                    <a:pt x="305" y="429"/>
                  </a:lnTo>
                  <a:lnTo>
                    <a:pt x="307" y="430"/>
                  </a:lnTo>
                  <a:lnTo>
                    <a:pt x="308" y="430"/>
                  </a:lnTo>
                  <a:lnTo>
                    <a:pt x="309" y="433"/>
                  </a:lnTo>
                  <a:lnTo>
                    <a:pt x="309" y="436"/>
                  </a:lnTo>
                  <a:lnTo>
                    <a:pt x="309" y="438"/>
                  </a:lnTo>
                  <a:lnTo>
                    <a:pt x="309" y="439"/>
                  </a:lnTo>
                  <a:lnTo>
                    <a:pt x="309" y="439"/>
                  </a:lnTo>
                  <a:lnTo>
                    <a:pt x="309" y="438"/>
                  </a:lnTo>
                  <a:lnTo>
                    <a:pt x="309" y="439"/>
                  </a:lnTo>
                  <a:lnTo>
                    <a:pt x="310" y="439"/>
                  </a:lnTo>
                  <a:lnTo>
                    <a:pt x="311" y="439"/>
                  </a:lnTo>
                  <a:lnTo>
                    <a:pt x="311" y="440"/>
                  </a:lnTo>
                  <a:lnTo>
                    <a:pt x="311" y="441"/>
                  </a:lnTo>
                  <a:lnTo>
                    <a:pt x="312" y="441"/>
                  </a:lnTo>
                  <a:lnTo>
                    <a:pt x="312" y="441"/>
                  </a:lnTo>
                  <a:lnTo>
                    <a:pt x="317" y="445"/>
                  </a:lnTo>
                  <a:lnTo>
                    <a:pt x="318" y="446"/>
                  </a:lnTo>
                  <a:lnTo>
                    <a:pt x="320" y="447"/>
                  </a:lnTo>
                  <a:lnTo>
                    <a:pt x="320" y="449"/>
                  </a:lnTo>
                  <a:lnTo>
                    <a:pt x="321" y="450"/>
                  </a:lnTo>
                  <a:lnTo>
                    <a:pt x="321" y="450"/>
                  </a:lnTo>
                  <a:lnTo>
                    <a:pt x="322" y="450"/>
                  </a:lnTo>
                  <a:lnTo>
                    <a:pt x="323" y="449"/>
                  </a:lnTo>
                  <a:lnTo>
                    <a:pt x="323" y="448"/>
                  </a:lnTo>
                  <a:lnTo>
                    <a:pt x="323" y="447"/>
                  </a:lnTo>
                  <a:lnTo>
                    <a:pt x="323" y="447"/>
                  </a:lnTo>
                  <a:lnTo>
                    <a:pt x="322" y="445"/>
                  </a:lnTo>
                  <a:lnTo>
                    <a:pt x="322" y="444"/>
                  </a:lnTo>
                  <a:lnTo>
                    <a:pt x="320" y="442"/>
                  </a:lnTo>
                  <a:lnTo>
                    <a:pt x="319" y="443"/>
                  </a:lnTo>
                  <a:lnTo>
                    <a:pt x="318" y="442"/>
                  </a:lnTo>
                  <a:lnTo>
                    <a:pt x="317" y="441"/>
                  </a:lnTo>
                  <a:lnTo>
                    <a:pt x="316" y="441"/>
                  </a:lnTo>
                  <a:lnTo>
                    <a:pt x="316" y="438"/>
                  </a:lnTo>
                  <a:lnTo>
                    <a:pt x="316" y="437"/>
                  </a:lnTo>
                  <a:lnTo>
                    <a:pt x="316" y="437"/>
                  </a:lnTo>
                  <a:lnTo>
                    <a:pt x="316" y="434"/>
                  </a:lnTo>
                  <a:lnTo>
                    <a:pt x="315" y="434"/>
                  </a:lnTo>
                  <a:lnTo>
                    <a:pt x="314" y="433"/>
                  </a:lnTo>
                  <a:lnTo>
                    <a:pt x="313" y="430"/>
                  </a:lnTo>
                  <a:lnTo>
                    <a:pt x="313" y="430"/>
                  </a:lnTo>
                  <a:lnTo>
                    <a:pt x="312" y="427"/>
                  </a:lnTo>
                  <a:lnTo>
                    <a:pt x="312" y="427"/>
                  </a:lnTo>
                  <a:lnTo>
                    <a:pt x="311" y="427"/>
                  </a:lnTo>
                  <a:lnTo>
                    <a:pt x="311" y="428"/>
                  </a:lnTo>
                  <a:lnTo>
                    <a:pt x="312" y="428"/>
                  </a:lnTo>
                  <a:lnTo>
                    <a:pt x="311" y="428"/>
                  </a:lnTo>
                  <a:lnTo>
                    <a:pt x="311" y="427"/>
                  </a:lnTo>
                  <a:lnTo>
                    <a:pt x="311" y="427"/>
                  </a:lnTo>
                  <a:lnTo>
                    <a:pt x="310" y="426"/>
                  </a:lnTo>
                  <a:lnTo>
                    <a:pt x="310" y="425"/>
                  </a:lnTo>
                  <a:lnTo>
                    <a:pt x="309" y="425"/>
                  </a:lnTo>
                  <a:lnTo>
                    <a:pt x="309" y="424"/>
                  </a:lnTo>
                  <a:lnTo>
                    <a:pt x="309" y="423"/>
                  </a:lnTo>
                  <a:lnTo>
                    <a:pt x="308" y="423"/>
                  </a:lnTo>
                  <a:lnTo>
                    <a:pt x="306" y="420"/>
                  </a:lnTo>
                  <a:lnTo>
                    <a:pt x="305" y="417"/>
                  </a:lnTo>
                  <a:lnTo>
                    <a:pt x="305" y="417"/>
                  </a:lnTo>
                  <a:lnTo>
                    <a:pt x="305" y="416"/>
                  </a:lnTo>
                  <a:lnTo>
                    <a:pt x="305" y="416"/>
                  </a:lnTo>
                  <a:lnTo>
                    <a:pt x="305" y="416"/>
                  </a:lnTo>
                  <a:lnTo>
                    <a:pt x="304" y="416"/>
                  </a:lnTo>
                  <a:lnTo>
                    <a:pt x="303" y="414"/>
                  </a:lnTo>
                  <a:lnTo>
                    <a:pt x="303" y="414"/>
                  </a:lnTo>
                  <a:lnTo>
                    <a:pt x="303" y="414"/>
                  </a:lnTo>
                  <a:lnTo>
                    <a:pt x="302" y="414"/>
                  </a:lnTo>
                  <a:lnTo>
                    <a:pt x="301" y="414"/>
                  </a:lnTo>
                  <a:lnTo>
                    <a:pt x="301" y="412"/>
                  </a:lnTo>
                  <a:lnTo>
                    <a:pt x="301" y="412"/>
                  </a:lnTo>
                  <a:lnTo>
                    <a:pt x="298" y="409"/>
                  </a:lnTo>
                  <a:lnTo>
                    <a:pt x="298" y="408"/>
                  </a:lnTo>
                  <a:lnTo>
                    <a:pt x="298" y="408"/>
                  </a:lnTo>
                  <a:lnTo>
                    <a:pt x="297" y="408"/>
                  </a:lnTo>
                  <a:lnTo>
                    <a:pt x="296" y="406"/>
                  </a:lnTo>
                  <a:lnTo>
                    <a:pt x="295" y="401"/>
                  </a:lnTo>
                  <a:lnTo>
                    <a:pt x="294" y="400"/>
                  </a:lnTo>
                  <a:lnTo>
                    <a:pt x="294" y="397"/>
                  </a:lnTo>
                  <a:lnTo>
                    <a:pt x="294" y="396"/>
                  </a:lnTo>
                  <a:lnTo>
                    <a:pt x="294" y="395"/>
                  </a:lnTo>
                  <a:lnTo>
                    <a:pt x="295" y="395"/>
                  </a:lnTo>
                  <a:lnTo>
                    <a:pt x="296" y="396"/>
                  </a:lnTo>
                  <a:lnTo>
                    <a:pt x="297" y="396"/>
                  </a:lnTo>
                  <a:lnTo>
                    <a:pt x="297" y="397"/>
                  </a:lnTo>
                  <a:lnTo>
                    <a:pt x="298" y="398"/>
                  </a:lnTo>
                  <a:lnTo>
                    <a:pt x="300" y="397"/>
                  </a:lnTo>
                  <a:lnTo>
                    <a:pt x="301" y="398"/>
                  </a:lnTo>
                  <a:lnTo>
                    <a:pt x="301" y="398"/>
                  </a:lnTo>
                  <a:lnTo>
                    <a:pt x="303" y="399"/>
                  </a:lnTo>
                  <a:lnTo>
                    <a:pt x="303" y="399"/>
                  </a:lnTo>
                  <a:lnTo>
                    <a:pt x="304" y="400"/>
                  </a:lnTo>
                  <a:lnTo>
                    <a:pt x="304" y="402"/>
                  </a:lnTo>
                  <a:lnTo>
                    <a:pt x="305" y="404"/>
                  </a:lnTo>
                  <a:lnTo>
                    <a:pt x="305" y="405"/>
                  </a:lnTo>
                  <a:lnTo>
                    <a:pt x="305" y="405"/>
                  </a:lnTo>
                  <a:lnTo>
                    <a:pt x="305" y="407"/>
                  </a:lnTo>
                  <a:lnTo>
                    <a:pt x="306" y="408"/>
                  </a:lnTo>
                  <a:lnTo>
                    <a:pt x="306" y="408"/>
                  </a:lnTo>
                  <a:lnTo>
                    <a:pt x="307" y="408"/>
                  </a:lnTo>
                  <a:lnTo>
                    <a:pt x="307" y="410"/>
                  </a:lnTo>
                  <a:lnTo>
                    <a:pt x="308" y="411"/>
                  </a:lnTo>
                  <a:lnTo>
                    <a:pt x="309" y="412"/>
                  </a:lnTo>
                  <a:lnTo>
                    <a:pt x="309" y="413"/>
                  </a:lnTo>
                  <a:lnTo>
                    <a:pt x="310" y="414"/>
                  </a:lnTo>
                  <a:lnTo>
                    <a:pt x="310" y="416"/>
                  </a:lnTo>
                  <a:lnTo>
                    <a:pt x="312" y="416"/>
                  </a:lnTo>
                  <a:lnTo>
                    <a:pt x="312" y="417"/>
                  </a:lnTo>
                  <a:lnTo>
                    <a:pt x="314" y="419"/>
                  </a:lnTo>
                  <a:lnTo>
                    <a:pt x="315" y="419"/>
                  </a:lnTo>
                  <a:lnTo>
                    <a:pt x="317" y="420"/>
                  </a:lnTo>
                  <a:lnTo>
                    <a:pt x="317" y="420"/>
                  </a:lnTo>
                  <a:lnTo>
                    <a:pt x="317" y="422"/>
                  </a:lnTo>
                  <a:lnTo>
                    <a:pt x="317" y="422"/>
                  </a:lnTo>
                  <a:lnTo>
                    <a:pt x="317" y="423"/>
                  </a:lnTo>
                  <a:lnTo>
                    <a:pt x="317" y="423"/>
                  </a:lnTo>
                  <a:lnTo>
                    <a:pt x="319" y="424"/>
                  </a:lnTo>
                  <a:lnTo>
                    <a:pt x="320" y="425"/>
                  </a:lnTo>
                  <a:lnTo>
                    <a:pt x="322" y="427"/>
                  </a:lnTo>
                  <a:lnTo>
                    <a:pt x="322" y="427"/>
                  </a:lnTo>
                  <a:lnTo>
                    <a:pt x="322" y="427"/>
                  </a:lnTo>
                  <a:lnTo>
                    <a:pt x="323" y="427"/>
                  </a:lnTo>
                  <a:lnTo>
                    <a:pt x="324" y="428"/>
                  </a:lnTo>
                  <a:lnTo>
                    <a:pt x="325" y="429"/>
                  </a:lnTo>
                  <a:lnTo>
                    <a:pt x="325" y="430"/>
                  </a:lnTo>
                  <a:lnTo>
                    <a:pt x="325" y="430"/>
                  </a:lnTo>
                  <a:lnTo>
                    <a:pt x="325" y="430"/>
                  </a:lnTo>
                  <a:lnTo>
                    <a:pt x="324" y="431"/>
                  </a:lnTo>
                  <a:lnTo>
                    <a:pt x="324" y="433"/>
                  </a:lnTo>
                  <a:lnTo>
                    <a:pt x="324" y="434"/>
                  </a:lnTo>
                  <a:lnTo>
                    <a:pt x="325" y="434"/>
                  </a:lnTo>
                  <a:lnTo>
                    <a:pt x="326" y="434"/>
                  </a:lnTo>
                  <a:lnTo>
                    <a:pt x="327" y="434"/>
                  </a:lnTo>
                  <a:lnTo>
                    <a:pt x="327" y="434"/>
                  </a:lnTo>
                  <a:lnTo>
                    <a:pt x="327" y="435"/>
                  </a:lnTo>
                  <a:lnTo>
                    <a:pt x="327" y="435"/>
                  </a:lnTo>
                  <a:lnTo>
                    <a:pt x="329" y="437"/>
                  </a:lnTo>
                  <a:lnTo>
                    <a:pt x="330" y="437"/>
                  </a:lnTo>
                  <a:lnTo>
                    <a:pt x="331" y="436"/>
                  </a:lnTo>
                  <a:lnTo>
                    <a:pt x="332" y="438"/>
                  </a:lnTo>
                  <a:lnTo>
                    <a:pt x="332" y="440"/>
                  </a:lnTo>
                  <a:lnTo>
                    <a:pt x="332" y="441"/>
                  </a:lnTo>
                  <a:lnTo>
                    <a:pt x="338" y="445"/>
                  </a:lnTo>
                  <a:lnTo>
                    <a:pt x="338" y="445"/>
                  </a:lnTo>
                  <a:lnTo>
                    <a:pt x="338" y="446"/>
                  </a:lnTo>
                  <a:lnTo>
                    <a:pt x="338" y="446"/>
                  </a:lnTo>
                  <a:lnTo>
                    <a:pt x="339" y="446"/>
                  </a:lnTo>
                  <a:lnTo>
                    <a:pt x="340" y="449"/>
                  </a:lnTo>
                  <a:lnTo>
                    <a:pt x="345" y="452"/>
                  </a:lnTo>
                  <a:lnTo>
                    <a:pt x="345" y="453"/>
                  </a:lnTo>
                  <a:lnTo>
                    <a:pt x="345" y="453"/>
                  </a:lnTo>
                  <a:lnTo>
                    <a:pt x="345" y="454"/>
                  </a:lnTo>
                  <a:lnTo>
                    <a:pt x="345" y="456"/>
                  </a:lnTo>
                  <a:lnTo>
                    <a:pt x="346" y="457"/>
                  </a:lnTo>
                  <a:lnTo>
                    <a:pt x="346" y="458"/>
                  </a:lnTo>
                  <a:lnTo>
                    <a:pt x="347" y="459"/>
                  </a:lnTo>
                  <a:lnTo>
                    <a:pt x="347" y="460"/>
                  </a:lnTo>
                  <a:lnTo>
                    <a:pt x="347" y="461"/>
                  </a:lnTo>
                  <a:lnTo>
                    <a:pt x="347" y="461"/>
                  </a:lnTo>
                  <a:lnTo>
                    <a:pt x="346" y="463"/>
                  </a:lnTo>
                  <a:lnTo>
                    <a:pt x="346" y="463"/>
                  </a:lnTo>
                  <a:lnTo>
                    <a:pt x="346" y="463"/>
                  </a:lnTo>
                  <a:lnTo>
                    <a:pt x="347" y="463"/>
                  </a:lnTo>
                  <a:lnTo>
                    <a:pt x="347" y="464"/>
                  </a:lnTo>
                  <a:lnTo>
                    <a:pt x="345" y="465"/>
                  </a:lnTo>
                  <a:lnTo>
                    <a:pt x="345" y="465"/>
                  </a:lnTo>
                  <a:lnTo>
                    <a:pt x="345" y="466"/>
                  </a:lnTo>
                  <a:lnTo>
                    <a:pt x="346" y="469"/>
                  </a:lnTo>
                  <a:lnTo>
                    <a:pt x="350" y="472"/>
                  </a:lnTo>
                  <a:lnTo>
                    <a:pt x="352" y="473"/>
                  </a:lnTo>
                  <a:lnTo>
                    <a:pt x="352" y="473"/>
                  </a:lnTo>
                  <a:lnTo>
                    <a:pt x="354" y="474"/>
                  </a:lnTo>
                  <a:lnTo>
                    <a:pt x="355" y="474"/>
                  </a:lnTo>
                  <a:lnTo>
                    <a:pt x="356" y="475"/>
                  </a:lnTo>
                  <a:lnTo>
                    <a:pt x="356" y="475"/>
                  </a:lnTo>
                  <a:lnTo>
                    <a:pt x="356" y="476"/>
                  </a:lnTo>
                  <a:lnTo>
                    <a:pt x="356" y="476"/>
                  </a:lnTo>
                  <a:lnTo>
                    <a:pt x="356" y="476"/>
                  </a:lnTo>
                  <a:lnTo>
                    <a:pt x="356" y="476"/>
                  </a:lnTo>
                  <a:lnTo>
                    <a:pt x="356" y="477"/>
                  </a:lnTo>
                  <a:lnTo>
                    <a:pt x="357" y="477"/>
                  </a:lnTo>
                  <a:lnTo>
                    <a:pt x="359" y="478"/>
                  </a:lnTo>
                  <a:lnTo>
                    <a:pt x="359" y="478"/>
                  </a:lnTo>
                  <a:lnTo>
                    <a:pt x="360" y="478"/>
                  </a:lnTo>
                  <a:lnTo>
                    <a:pt x="360" y="478"/>
                  </a:lnTo>
                  <a:lnTo>
                    <a:pt x="364" y="479"/>
                  </a:lnTo>
                  <a:lnTo>
                    <a:pt x="365" y="479"/>
                  </a:lnTo>
                  <a:lnTo>
                    <a:pt x="367" y="480"/>
                  </a:lnTo>
                  <a:lnTo>
                    <a:pt x="367" y="481"/>
                  </a:lnTo>
                  <a:lnTo>
                    <a:pt x="367" y="481"/>
                  </a:lnTo>
                  <a:lnTo>
                    <a:pt x="367" y="481"/>
                  </a:lnTo>
                  <a:lnTo>
                    <a:pt x="368" y="481"/>
                  </a:lnTo>
                  <a:lnTo>
                    <a:pt x="370" y="482"/>
                  </a:lnTo>
                  <a:lnTo>
                    <a:pt x="370" y="483"/>
                  </a:lnTo>
                  <a:lnTo>
                    <a:pt x="370" y="484"/>
                  </a:lnTo>
                  <a:lnTo>
                    <a:pt x="371" y="483"/>
                  </a:lnTo>
                  <a:lnTo>
                    <a:pt x="381" y="487"/>
                  </a:lnTo>
                  <a:lnTo>
                    <a:pt x="382" y="487"/>
                  </a:lnTo>
                  <a:lnTo>
                    <a:pt x="386" y="489"/>
                  </a:lnTo>
                  <a:lnTo>
                    <a:pt x="386" y="490"/>
                  </a:lnTo>
                  <a:lnTo>
                    <a:pt x="387" y="490"/>
                  </a:lnTo>
                  <a:lnTo>
                    <a:pt x="388" y="490"/>
                  </a:lnTo>
                  <a:lnTo>
                    <a:pt x="394" y="492"/>
                  </a:lnTo>
                  <a:lnTo>
                    <a:pt x="394" y="492"/>
                  </a:lnTo>
                  <a:lnTo>
                    <a:pt x="395" y="492"/>
                  </a:lnTo>
                  <a:lnTo>
                    <a:pt x="397" y="492"/>
                  </a:lnTo>
                  <a:lnTo>
                    <a:pt x="397" y="492"/>
                  </a:lnTo>
                  <a:lnTo>
                    <a:pt x="398" y="492"/>
                  </a:lnTo>
                  <a:lnTo>
                    <a:pt x="400" y="491"/>
                  </a:lnTo>
                  <a:lnTo>
                    <a:pt x="402" y="489"/>
                  </a:lnTo>
                  <a:lnTo>
                    <a:pt x="403" y="489"/>
                  </a:lnTo>
                  <a:lnTo>
                    <a:pt x="405" y="489"/>
                  </a:lnTo>
                  <a:lnTo>
                    <a:pt x="410" y="492"/>
                  </a:lnTo>
                  <a:lnTo>
                    <a:pt x="418" y="498"/>
                  </a:lnTo>
                  <a:lnTo>
                    <a:pt x="418" y="499"/>
                  </a:lnTo>
                  <a:lnTo>
                    <a:pt x="419" y="499"/>
                  </a:lnTo>
                  <a:lnTo>
                    <a:pt x="419" y="499"/>
                  </a:lnTo>
                  <a:lnTo>
                    <a:pt x="420" y="500"/>
                  </a:lnTo>
                  <a:lnTo>
                    <a:pt x="420" y="500"/>
                  </a:lnTo>
                  <a:lnTo>
                    <a:pt x="423" y="502"/>
                  </a:lnTo>
                  <a:lnTo>
                    <a:pt x="429" y="503"/>
                  </a:lnTo>
                  <a:lnTo>
                    <a:pt x="430" y="503"/>
                  </a:lnTo>
                  <a:lnTo>
                    <a:pt x="438" y="506"/>
                  </a:lnTo>
                  <a:lnTo>
                    <a:pt x="440" y="506"/>
                  </a:lnTo>
                  <a:lnTo>
                    <a:pt x="442" y="505"/>
                  </a:lnTo>
                  <a:lnTo>
                    <a:pt x="443" y="505"/>
                  </a:lnTo>
                  <a:lnTo>
                    <a:pt x="443" y="505"/>
                  </a:lnTo>
                  <a:lnTo>
                    <a:pt x="444" y="505"/>
                  </a:lnTo>
                  <a:lnTo>
                    <a:pt x="444" y="506"/>
                  </a:lnTo>
                  <a:lnTo>
                    <a:pt x="444" y="506"/>
                  </a:lnTo>
                  <a:lnTo>
                    <a:pt x="445" y="507"/>
                  </a:lnTo>
                  <a:lnTo>
                    <a:pt x="445" y="507"/>
                  </a:lnTo>
                  <a:lnTo>
                    <a:pt x="443" y="507"/>
                  </a:lnTo>
                  <a:lnTo>
                    <a:pt x="443" y="507"/>
                  </a:lnTo>
                  <a:lnTo>
                    <a:pt x="443" y="508"/>
                  </a:lnTo>
                  <a:lnTo>
                    <a:pt x="453" y="517"/>
                  </a:lnTo>
                  <a:lnTo>
                    <a:pt x="454" y="518"/>
                  </a:lnTo>
                  <a:lnTo>
                    <a:pt x="454" y="518"/>
                  </a:lnTo>
                  <a:lnTo>
                    <a:pt x="454" y="518"/>
                  </a:lnTo>
                  <a:lnTo>
                    <a:pt x="454" y="518"/>
                  </a:lnTo>
                  <a:lnTo>
                    <a:pt x="454" y="518"/>
                  </a:lnTo>
                  <a:lnTo>
                    <a:pt x="454" y="518"/>
                  </a:lnTo>
                  <a:lnTo>
                    <a:pt x="453" y="518"/>
                  </a:lnTo>
                  <a:lnTo>
                    <a:pt x="453" y="519"/>
                  </a:lnTo>
                  <a:lnTo>
                    <a:pt x="454" y="519"/>
                  </a:lnTo>
                  <a:lnTo>
                    <a:pt x="454" y="521"/>
                  </a:lnTo>
                  <a:lnTo>
                    <a:pt x="453" y="521"/>
                  </a:lnTo>
                  <a:lnTo>
                    <a:pt x="453" y="521"/>
                  </a:lnTo>
                  <a:lnTo>
                    <a:pt x="454" y="523"/>
                  </a:lnTo>
                  <a:lnTo>
                    <a:pt x="454" y="525"/>
                  </a:lnTo>
                  <a:lnTo>
                    <a:pt x="455" y="525"/>
                  </a:lnTo>
                  <a:lnTo>
                    <a:pt x="458" y="526"/>
                  </a:lnTo>
                  <a:lnTo>
                    <a:pt x="458" y="526"/>
                  </a:lnTo>
                  <a:lnTo>
                    <a:pt x="458" y="525"/>
                  </a:lnTo>
                  <a:lnTo>
                    <a:pt x="458" y="525"/>
                  </a:lnTo>
                  <a:lnTo>
                    <a:pt x="457" y="524"/>
                  </a:lnTo>
                  <a:lnTo>
                    <a:pt x="457" y="524"/>
                  </a:lnTo>
                  <a:lnTo>
                    <a:pt x="458" y="523"/>
                  </a:lnTo>
                  <a:lnTo>
                    <a:pt x="458" y="523"/>
                  </a:lnTo>
                  <a:lnTo>
                    <a:pt x="459" y="524"/>
                  </a:lnTo>
                  <a:lnTo>
                    <a:pt x="460" y="525"/>
                  </a:lnTo>
                  <a:lnTo>
                    <a:pt x="461" y="526"/>
                  </a:lnTo>
                  <a:lnTo>
                    <a:pt x="461" y="526"/>
                  </a:lnTo>
                  <a:lnTo>
                    <a:pt x="463" y="528"/>
                  </a:lnTo>
                  <a:lnTo>
                    <a:pt x="465" y="529"/>
                  </a:lnTo>
                  <a:lnTo>
                    <a:pt x="465" y="532"/>
                  </a:lnTo>
                  <a:lnTo>
                    <a:pt x="465" y="532"/>
                  </a:lnTo>
                  <a:lnTo>
                    <a:pt x="466" y="532"/>
                  </a:lnTo>
                  <a:lnTo>
                    <a:pt x="467" y="532"/>
                  </a:lnTo>
                  <a:lnTo>
                    <a:pt x="467" y="532"/>
                  </a:lnTo>
                  <a:lnTo>
                    <a:pt x="467" y="531"/>
                  </a:lnTo>
                  <a:lnTo>
                    <a:pt x="467" y="531"/>
                  </a:lnTo>
                  <a:lnTo>
                    <a:pt x="468" y="531"/>
                  </a:lnTo>
                  <a:lnTo>
                    <a:pt x="468" y="532"/>
                  </a:lnTo>
                  <a:lnTo>
                    <a:pt x="468" y="533"/>
                  </a:lnTo>
                  <a:lnTo>
                    <a:pt x="468" y="533"/>
                  </a:lnTo>
                  <a:lnTo>
                    <a:pt x="468" y="533"/>
                  </a:lnTo>
                  <a:lnTo>
                    <a:pt x="469" y="534"/>
                  </a:lnTo>
                  <a:lnTo>
                    <a:pt x="469" y="534"/>
                  </a:lnTo>
                  <a:lnTo>
                    <a:pt x="470" y="533"/>
                  </a:lnTo>
                  <a:lnTo>
                    <a:pt x="470" y="533"/>
                  </a:lnTo>
                  <a:lnTo>
                    <a:pt x="476" y="534"/>
                  </a:lnTo>
                  <a:lnTo>
                    <a:pt x="476" y="534"/>
                  </a:lnTo>
                  <a:lnTo>
                    <a:pt x="478" y="537"/>
                  </a:lnTo>
                  <a:lnTo>
                    <a:pt x="479" y="537"/>
                  </a:lnTo>
                  <a:lnTo>
                    <a:pt x="479" y="536"/>
                  </a:lnTo>
                  <a:lnTo>
                    <a:pt x="479" y="536"/>
                  </a:lnTo>
                  <a:lnTo>
                    <a:pt x="480" y="540"/>
                  </a:lnTo>
                  <a:lnTo>
                    <a:pt x="480" y="540"/>
                  </a:lnTo>
                  <a:lnTo>
                    <a:pt x="483" y="540"/>
                  </a:lnTo>
                  <a:lnTo>
                    <a:pt x="485" y="538"/>
                  </a:lnTo>
                  <a:lnTo>
                    <a:pt x="484" y="537"/>
                  </a:lnTo>
                  <a:lnTo>
                    <a:pt x="483" y="536"/>
                  </a:lnTo>
                  <a:lnTo>
                    <a:pt x="483" y="535"/>
                  </a:lnTo>
                  <a:lnTo>
                    <a:pt x="483" y="535"/>
                  </a:lnTo>
                  <a:lnTo>
                    <a:pt x="483" y="534"/>
                  </a:lnTo>
                  <a:lnTo>
                    <a:pt x="484" y="533"/>
                  </a:lnTo>
                  <a:lnTo>
                    <a:pt x="485" y="533"/>
                  </a:lnTo>
                  <a:lnTo>
                    <a:pt x="486" y="532"/>
                  </a:lnTo>
                  <a:lnTo>
                    <a:pt x="488" y="530"/>
                  </a:lnTo>
                  <a:lnTo>
                    <a:pt x="489" y="529"/>
                  </a:lnTo>
                  <a:lnTo>
                    <a:pt x="490" y="529"/>
                  </a:lnTo>
                  <a:lnTo>
                    <a:pt x="493" y="532"/>
                  </a:lnTo>
                  <a:lnTo>
                    <a:pt x="494" y="532"/>
                  </a:lnTo>
                  <a:lnTo>
                    <a:pt x="495" y="532"/>
                  </a:lnTo>
                  <a:lnTo>
                    <a:pt x="495" y="532"/>
                  </a:lnTo>
                  <a:lnTo>
                    <a:pt x="496" y="532"/>
                  </a:lnTo>
                  <a:lnTo>
                    <a:pt x="496" y="533"/>
                  </a:lnTo>
                  <a:lnTo>
                    <a:pt x="496" y="533"/>
                  </a:lnTo>
                  <a:lnTo>
                    <a:pt x="494" y="534"/>
                  </a:lnTo>
                  <a:lnTo>
                    <a:pt x="494" y="536"/>
                  </a:lnTo>
                  <a:lnTo>
                    <a:pt x="494" y="536"/>
                  </a:lnTo>
                  <a:lnTo>
                    <a:pt x="496" y="538"/>
                  </a:lnTo>
                  <a:lnTo>
                    <a:pt x="497" y="539"/>
                  </a:lnTo>
                  <a:lnTo>
                    <a:pt x="498" y="542"/>
                  </a:lnTo>
                  <a:lnTo>
                    <a:pt x="499" y="543"/>
                  </a:lnTo>
                  <a:lnTo>
                    <a:pt x="500" y="543"/>
                  </a:lnTo>
                  <a:lnTo>
                    <a:pt x="500" y="547"/>
                  </a:lnTo>
                  <a:lnTo>
                    <a:pt x="499" y="548"/>
                  </a:lnTo>
                  <a:lnTo>
                    <a:pt x="499" y="549"/>
                  </a:lnTo>
                  <a:lnTo>
                    <a:pt x="500" y="554"/>
                  </a:lnTo>
                  <a:lnTo>
                    <a:pt x="499" y="557"/>
                  </a:lnTo>
                  <a:lnTo>
                    <a:pt x="499" y="558"/>
                  </a:lnTo>
                  <a:lnTo>
                    <a:pt x="500" y="558"/>
                  </a:lnTo>
                  <a:lnTo>
                    <a:pt x="501" y="558"/>
                  </a:lnTo>
                  <a:lnTo>
                    <a:pt x="502" y="558"/>
                  </a:lnTo>
                  <a:lnTo>
                    <a:pt x="502" y="558"/>
                  </a:lnTo>
                  <a:lnTo>
                    <a:pt x="502" y="558"/>
                  </a:lnTo>
                  <a:lnTo>
                    <a:pt x="499" y="561"/>
                  </a:lnTo>
                  <a:lnTo>
                    <a:pt x="498" y="564"/>
                  </a:lnTo>
                  <a:lnTo>
                    <a:pt x="497" y="564"/>
                  </a:lnTo>
                  <a:lnTo>
                    <a:pt x="497" y="565"/>
                  </a:lnTo>
                  <a:lnTo>
                    <a:pt x="495" y="565"/>
                  </a:lnTo>
                  <a:lnTo>
                    <a:pt x="494" y="565"/>
                  </a:lnTo>
                  <a:lnTo>
                    <a:pt x="493" y="568"/>
                  </a:lnTo>
                  <a:lnTo>
                    <a:pt x="493" y="569"/>
                  </a:lnTo>
                  <a:lnTo>
                    <a:pt x="493" y="569"/>
                  </a:lnTo>
                  <a:lnTo>
                    <a:pt x="492" y="569"/>
                  </a:lnTo>
                  <a:lnTo>
                    <a:pt x="491" y="569"/>
                  </a:lnTo>
                  <a:lnTo>
                    <a:pt x="491" y="570"/>
                  </a:lnTo>
                  <a:lnTo>
                    <a:pt x="491" y="571"/>
                  </a:lnTo>
                  <a:lnTo>
                    <a:pt x="491" y="572"/>
                  </a:lnTo>
                  <a:lnTo>
                    <a:pt x="491" y="572"/>
                  </a:lnTo>
                  <a:lnTo>
                    <a:pt x="491" y="572"/>
                  </a:lnTo>
                  <a:lnTo>
                    <a:pt x="491" y="572"/>
                  </a:lnTo>
                  <a:lnTo>
                    <a:pt x="490" y="572"/>
                  </a:lnTo>
                  <a:lnTo>
                    <a:pt x="489" y="573"/>
                  </a:lnTo>
                  <a:lnTo>
                    <a:pt x="488" y="574"/>
                  </a:lnTo>
                  <a:lnTo>
                    <a:pt x="487" y="575"/>
                  </a:lnTo>
                  <a:lnTo>
                    <a:pt x="485" y="575"/>
                  </a:lnTo>
                  <a:lnTo>
                    <a:pt x="485" y="575"/>
                  </a:lnTo>
                  <a:lnTo>
                    <a:pt x="485" y="578"/>
                  </a:lnTo>
                  <a:lnTo>
                    <a:pt x="483" y="580"/>
                  </a:lnTo>
                  <a:lnTo>
                    <a:pt x="483" y="583"/>
                  </a:lnTo>
                  <a:lnTo>
                    <a:pt x="483" y="583"/>
                  </a:lnTo>
                  <a:lnTo>
                    <a:pt x="481" y="584"/>
                  </a:lnTo>
                  <a:lnTo>
                    <a:pt x="481" y="585"/>
                  </a:lnTo>
                  <a:lnTo>
                    <a:pt x="481" y="591"/>
                  </a:lnTo>
                  <a:lnTo>
                    <a:pt x="482" y="592"/>
                  </a:lnTo>
                  <a:lnTo>
                    <a:pt x="483" y="593"/>
                  </a:lnTo>
                  <a:lnTo>
                    <a:pt x="483" y="594"/>
                  </a:lnTo>
                  <a:lnTo>
                    <a:pt x="483" y="594"/>
                  </a:lnTo>
                  <a:lnTo>
                    <a:pt x="486" y="591"/>
                  </a:lnTo>
                  <a:lnTo>
                    <a:pt x="486" y="592"/>
                  </a:lnTo>
                  <a:lnTo>
                    <a:pt x="487" y="593"/>
                  </a:lnTo>
                  <a:lnTo>
                    <a:pt x="487" y="593"/>
                  </a:lnTo>
                  <a:lnTo>
                    <a:pt x="486" y="596"/>
                  </a:lnTo>
                  <a:lnTo>
                    <a:pt x="485" y="597"/>
                  </a:lnTo>
                  <a:lnTo>
                    <a:pt x="483" y="598"/>
                  </a:lnTo>
                  <a:lnTo>
                    <a:pt x="479" y="602"/>
                  </a:lnTo>
                  <a:lnTo>
                    <a:pt x="478" y="604"/>
                  </a:lnTo>
                  <a:lnTo>
                    <a:pt x="479" y="605"/>
                  </a:lnTo>
                  <a:lnTo>
                    <a:pt x="479" y="606"/>
                  </a:lnTo>
                  <a:lnTo>
                    <a:pt x="479" y="608"/>
                  </a:lnTo>
                  <a:lnTo>
                    <a:pt x="480" y="609"/>
                  </a:lnTo>
                  <a:lnTo>
                    <a:pt x="480" y="609"/>
                  </a:lnTo>
                  <a:lnTo>
                    <a:pt x="480" y="610"/>
                  </a:lnTo>
                  <a:lnTo>
                    <a:pt x="479" y="611"/>
                  </a:lnTo>
                  <a:lnTo>
                    <a:pt x="479" y="612"/>
                  </a:lnTo>
                  <a:lnTo>
                    <a:pt x="486" y="616"/>
                  </a:lnTo>
                  <a:lnTo>
                    <a:pt x="487" y="617"/>
                  </a:lnTo>
                  <a:lnTo>
                    <a:pt x="487" y="617"/>
                  </a:lnTo>
                  <a:lnTo>
                    <a:pt x="487" y="618"/>
                  </a:lnTo>
                  <a:lnTo>
                    <a:pt x="488" y="622"/>
                  </a:lnTo>
                  <a:lnTo>
                    <a:pt x="491" y="625"/>
                  </a:lnTo>
                  <a:lnTo>
                    <a:pt x="498" y="642"/>
                  </a:lnTo>
                  <a:lnTo>
                    <a:pt x="499" y="643"/>
                  </a:lnTo>
                  <a:lnTo>
                    <a:pt x="505" y="652"/>
                  </a:lnTo>
                  <a:lnTo>
                    <a:pt x="506" y="655"/>
                  </a:lnTo>
                  <a:lnTo>
                    <a:pt x="505" y="656"/>
                  </a:lnTo>
                  <a:lnTo>
                    <a:pt x="505" y="656"/>
                  </a:lnTo>
                  <a:lnTo>
                    <a:pt x="505" y="657"/>
                  </a:lnTo>
                  <a:lnTo>
                    <a:pt x="512" y="664"/>
                  </a:lnTo>
                  <a:lnTo>
                    <a:pt x="527" y="672"/>
                  </a:lnTo>
                  <a:lnTo>
                    <a:pt x="527" y="672"/>
                  </a:lnTo>
                  <a:lnTo>
                    <a:pt x="527" y="672"/>
                  </a:lnTo>
                  <a:lnTo>
                    <a:pt x="537" y="680"/>
                  </a:lnTo>
                  <a:lnTo>
                    <a:pt x="537" y="680"/>
                  </a:lnTo>
                  <a:lnTo>
                    <a:pt x="537" y="680"/>
                  </a:lnTo>
                  <a:lnTo>
                    <a:pt x="540" y="699"/>
                  </a:lnTo>
                  <a:lnTo>
                    <a:pt x="538" y="707"/>
                  </a:lnTo>
                  <a:lnTo>
                    <a:pt x="538" y="708"/>
                  </a:lnTo>
                  <a:lnTo>
                    <a:pt x="537" y="708"/>
                  </a:lnTo>
                  <a:lnTo>
                    <a:pt x="537" y="709"/>
                  </a:lnTo>
                  <a:lnTo>
                    <a:pt x="537" y="711"/>
                  </a:lnTo>
                  <a:lnTo>
                    <a:pt x="537" y="711"/>
                  </a:lnTo>
                  <a:lnTo>
                    <a:pt x="537" y="711"/>
                  </a:lnTo>
                  <a:lnTo>
                    <a:pt x="537" y="723"/>
                  </a:lnTo>
                  <a:lnTo>
                    <a:pt x="537" y="723"/>
                  </a:lnTo>
                  <a:lnTo>
                    <a:pt x="536" y="725"/>
                  </a:lnTo>
                  <a:lnTo>
                    <a:pt x="537" y="728"/>
                  </a:lnTo>
                  <a:lnTo>
                    <a:pt x="536" y="733"/>
                  </a:lnTo>
                  <a:lnTo>
                    <a:pt x="535" y="734"/>
                  </a:lnTo>
                  <a:lnTo>
                    <a:pt x="535" y="736"/>
                  </a:lnTo>
                  <a:lnTo>
                    <a:pt x="534" y="737"/>
                  </a:lnTo>
                  <a:lnTo>
                    <a:pt x="533" y="743"/>
                  </a:lnTo>
                  <a:lnTo>
                    <a:pt x="531" y="745"/>
                  </a:lnTo>
                  <a:lnTo>
                    <a:pt x="531" y="746"/>
                  </a:lnTo>
                  <a:lnTo>
                    <a:pt x="533" y="751"/>
                  </a:lnTo>
                  <a:lnTo>
                    <a:pt x="532" y="752"/>
                  </a:lnTo>
                  <a:lnTo>
                    <a:pt x="531" y="753"/>
                  </a:lnTo>
                  <a:lnTo>
                    <a:pt x="532" y="769"/>
                  </a:lnTo>
                  <a:lnTo>
                    <a:pt x="531" y="772"/>
                  </a:lnTo>
                  <a:lnTo>
                    <a:pt x="531" y="776"/>
                  </a:lnTo>
                  <a:lnTo>
                    <a:pt x="530" y="776"/>
                  </a:lnTo>
                  <a:lnTo>
                    <a:pt x="530" y="780"/>
                  </a:lnTo>
                  <a:lnTo>
                    <a:pt x="530" y="780"/>
                  </a:lnTo>
                  <a:lnTo>
                    <a:pt x="530" y="780"/>
                  </a:lnTo>
                  <a:lnTo>
                    <a:pt x="524" y="795"/>
                  </a:lnTo>
                  <a:lnTo>
                    <a:pt x="523" y="795"/>
                  </a:lnTo>
                  <a:lnTo>
                    <a:pt x="523" y="795"/>
                  </a:lnTo>
                  <a:lnTo>
                    <a:pt x="523" y="795"/>
                  </a:lnTo>
                  <a:lnTo>
                    <a:pt x="523" y="798"/>
                  </a:lnTo>
                  <a:lnTo>
                    <a:pt x="522" y="799"/>
                  </a:lnTo>
                  <a:lnTo>
                    <a:pt x="521" y="798"/>
                  </a:lnTo>
                  <a:lnTo>
                    <a:pt x="520" y="799"/>
                  </a:lnTo>
                  <a:lnTo>
                    <a:pt x="520" y="803"/>
                  </a:lnTo>
                  <a:lnTo>
                    <a:pt x="521" y="805"/>
                  </a:lnTo>
                  <a:lnTo>
                    <a:pt x="521" y="808"/>
                  </a:lnTo>
                  <a:lnTo>
                    <a:pt x="521" y="808"/>
                  </a:lnTo>
                  <a:lnTo>
                    <a:pt x="520" y="809"/>
                  </a:lnTo>
                  <a:lnTo>
                    <a:pt x="521" y="810"/>
                  </a:lnTo>
                  <a:lnTo>
                    <a:pt x="522" y="815"/>
                  </a:lnTo>
                  <a:lnTo>
                    <a:pt x="522" y="816"/>
                  </a:lnTo>
                  <a:lnTo>
                    <a:pt x="521" y="816"/>
                  </a:lnTo>
                  <a:lnTo>
                    <a:pt x="521" y="817"/>
                  </a:lnTo>
                  <a:lnTo>
                    <a:pt x="520" y="818"/>
                  </a:lnTo>
                  <a:lnTo>
                    <a:pt x="519" y="829"/>
                  </a:lnTo>
                  <a:lnTo>
                    <a:pt x="519" y="830"/>
                  </a:lnTo>
                  <a:lnTo>
                    <a:pt x="520" y="830"/>
                  </a:lnTo>
                  <a:lnTo>
                    <a:pt x="520" y="831"/>
                  </a:lnTo>
                  <a:lnTo>
                    <a:pt x="520" y="831"/>
                  </a:lnTo>
                  <a:lnTo>
                    <a:pt x="522" y="831"/>
                  </a:lnTo>
                  <a:lnTo>
                    <a:pt x="523" y="831"/>
                  </a:lnTo>
                  <a:lnTo>
                    <a:pt x="523" y="831"/>
                  </a:lnTo>
                  <a:lnTo>
                    <a:pt x="523" y="830"/>
                  </a:lnTo>
                  <a:lnTo>
                    <a:pt x="524" y="830"/>
                  </a:lnTo>
                  <a:lnTo>
                    <a:pt x="525" y="830"/>
                  </a:lnTo>
                  <a:lnTo>
                    <a:pt x="526" y="831"/>
                  </a:lnTo>
                  <a:lnTo>
                    <a:pt x="527" y="831"/>
                  </a:lnTo>
                  <a:lnTo>
                    <a:pt x="527" y="831"/>
                  </a:lnTo>
                  <a:lnTo>
                    <a:pt x="527" y="831"/>
                  </a:lnTo>
                  <a:lnTo>
                    <a:pt x="527" y="831"/>
                  </a:lnTo>
                  <a:lnTo>
                    <a:pt x="527" y="831"/>
                  </a:lnTo>
                  <a:lnTo>
                    <a:pt x="527" y="831"/>
                  </a:lnTo>
                  <a:lnTo>
                    <a:pt x="526" y="832"/>
                  </a:lnTo>
                  <a:lnTo>
                    <a:pt x="525" y="833"/>
                  </a:lnTo>
                  <a:lnTo>
                    <a:pt x="526" y="833"/>
                  </a:lnTo>
                  <a:lnTo>
                    <a:pt x="527" y="833"/>
                  </a:lnTo>
                  <a:lnTo>
                    <a:pt x="527" y="837"/>
                  </a:lnTo>
                  <a:lnTo>
                    <a:pt x="527" y="835"/>
                  </a:lnTo>
                  <a:lnTo>
                    <a:pt x="526" y="835"/>
                  </a:lnTo>
                  <a:lnTo>
                    <a:pt x="526" y="836"/>
                  </a:lnTo>
                  <a:lnTo>
                    <a:pt x="526" y="837"/>
                  </a:lnTo>
                  <a:lnTo>
                    <a:pt x="527" y="838"/>
                  </a:lnTo>
                  <a:lnTo>
                    <a:pt x="526" y="838"/>
                  </a:lnTo>
                  <a:lnTo>
                    <a:pt x="525" y="838"/>
                  </a:lnTo>
                  <a:lnTo>
                    <a:pt x="525" y="841"/>
                  </a:lnTo>
                  <a:lnTo>
                    <a:pt x="525" y="842"/>
                  </a:lnTo>
                  <a:lnTo>
                    <a:pt x="524" y="843"/>
                  </a:lnTo>
                  <a:lnTo>
                    <a:pt x="524" y="843"/>
                  </a:lnTo>
                  <a:lnTo>
                    <a:pt x="524" y="844"/>
                  </a:lnTo>
                  <a:lnTo>
                    <a:pt x="524" y="845"/>
                  </a:lnTo>
                  <a:lnTo>
                    <a:pt x="524" y="845"/>
                  </a:lnTo>
                  <a:lnTo>
                    <a:pt x="524" y="846"/>
                  </a:lnTo>
                  <a:lnTo>
                    <a:pt x="524" y="846"/>
                  </a:lnTo>
                  <a:lnTo>
                    <a:pt x="524" y="847"/>
                  </a:lnTo>
                  <a:lnTo>
                    <a:pt x="523" y="849"/>
                  </a:lnTo>
                  <a:lnTo>
                    <a:pt x="523" y="849"/>
                  </a:lnTo>
                  <a:lnTo>
                    <a:pt x="523" y="849"/>
                  </a:lnTo>
                  <a:lnTo>
                    <a:pt x="523" y="849"/>
                  </a:lnTo>
                  <a:lnTo>
                    <a:pt x="523" y="849"/>
                  </a:lnTo>
                  <a:lnTo>
                    <a:pt x="523" y="850"/>
                  </a:lnTo>
                  <a:lnTo>
                    <a:pt x="523" y="850"/>
                  </a:lnTo>
                  <a:lnTo>
                    <a:pt x="525" y="851"/>
                  </a:lnTo>
                  <a:lnTo>
                    <a:pt x="525" y="852"/>
                  </a:lnTo>
                  <a:lnTo>
                    <a:pt x="526" y="852"/>
                  </a:lnTo>
                  <a:lnTo>
                    <a:pt x="526" y="854"/>
                  </a:lnTo>
                  <a:lnTo>
                    <a:pt x="526" y="855"/>
                  </a:lnTo>
                  <a:lnTo>
                    <a:pt x="524" y="856"/>
                  </a:lnTo>
                  <a:lnTo>
                    <a:pt x="523" y="856"/>
                  </a:lnTo>
                  <a:lnTo>
                    <a:pt x="523" y="856"/>
                  </a:lnTo>
                  <a:lnTo>
                    <a:pt x="522" y="856"/>
                  </a:lnTo>
                  <a:lnTo>
                    <a:pt x="522" y="858"/>
                  </a:lnTo>
                  <a:lnTo>
                    <a:pt x="523" y="858"/>
                  </a:lnTo>
                  <a:lnTo>
                    <a:pt x="524" y="859"/>
                  </a:lnTo>
                  <a:lnTo>
                    <a:pt x="525" y="859"/>
                  </a:lnTo>
                  <a:lnTo>
                    <a:pt x="525" y="860"/>
                  </a:lnTo>
                  <a:lnTo>
                    <a:pt x="524" y="860"/>
                  </a:lnTo>
                  <a:lnTo>
                    <a:pt x="523" y="859"/>
                  </a:lnTo>
                  <a:lnTo>
                    <a:pt x="522" y="859"/>
                  </a:lnTo>
                  <a:lnTo>
                    <a:pt x="521" y="860"/>
                  </a:lnTo>
                  <a:lnTo>
                    <a:pt x="521" y="860"/>
                  </a:lnTo>
                  <a:lnTo>
                    <a:pt x="523" y="860"/>
                  </a:lnTo>
                  <a:lnTo>
                    <a:pt x="523" y="860"/>
                  </a:lnTo>
                  <a:lnTo>
                    <a:pt x="523" y="860"/>
                  </a:lnTo>
                  <a:lnTo>
                    <a:pt x="523" y="860"/>
                  </a:lnTo>
                  <a:lnTo>
                    <a:pt x="522" y="861"/>
                  </a:lnTo>
                  <a:lnTo>
                    <a:pt x="522" y="862"/>
                  </a:lnTo>
                  <a:lnTo>
                    <a:pt x="523" y="862"/>
                  </a:lnTo>
                  <a:lnTo>
                    <a:pt x="521" y="862"/>
                  </a:lnTo>
                  <a:lnTo>
                    <a:pt x="521" y="862"/>
                  </a:lnTo>
                  <a:lnTo>
                    <a:pt x="521" y="863"/>
                  </a:lnTo>
                  <a:lnTo>
                    <a:pt x="520" y="865"/>
                  </a:lnTo>
                  <a:lnTo>
                    <a:pt x="522" y="863"/>
                  </a:lnTo>
                  <a:lnTo>
                    <a:pt x="523" y="863"/>
                  </a:lnTo>
                  <a:lnTo>
                    <a:pt x="523" y="864"/>
                  </a:lnTo>
                  <a:lnTo>
                    <a:pt x="522" y="865"/>
                  </a:lnTo>
                  <a:lnTo>
                    <a:pt x="522" y="866"/>
                  </a:lnTo>
                  <a:lnTo>
                    <a:pt x="521" y="866"/>
                  </a:lnTo>
                  <a:lnTo>
                    <a:pt x="520" y="867"/>
                  </a:lnTo>
                  <a:lnTo>
                    <a:pt x="519" y="867"/>
                  </a:lnTo>
                  <a:lnTo>
                    <a:pt x="519" y="868"/>
                  </a:lnTo>
                  <a:lnTo>
                    <a:pt x="519" y="866"/>
                  </a:lnTo>
                  <a:lnTo>
                    <a:pt x="519" y="866"/>
                  </a:lnTo>
                  <a:lnTo>
                    <a:pt x="519" y="867"/>
                  </a:lnTo>
                  <a:lnTo>
                    <a:pt x="518" y="867"/>
                  </a:lnTo>
                  <a:lnTo>
                    <a:pt x="517" y="866"/>
                  </a:lnTo>
                  <a:lnTo>
                    <a:pt x="518" y="865"/>
                  </a:lnTo>
                  <a:lnTo>
                    <a:pt x="518" y="864"/>
                  </a:lnTo>
                  <a:lnTo>
                    <a:pt x="518" y="864"/>
                  </a:lnTo>
                  <a:lnTo>
                    <a:pt x="517" y="864"/>
                  </a:lnTo>
                  <a:lnTo>
                    <a:pt x="518" y="864"/>
                  </a:lnTo>
                  <a:lnTo>
                    <a:pt x="516" y="863"/>
                  </a:lnTo>
                  <a:lnTo>
                    <a:pt x="516" y="863"/>
                  </a:lnTo>
                  <a:lnTo>
                    <a:pt x="516" y="863"/>
                  </a:lnTo>
                  <a:lnTo>
                    <a:pt x="515" y="863"/>
                  </a:lnTo>
                  <a:lnTo>
                    <a:pt x="512" y="863"/>
                  </a:lnTo>
                  <a:lnTo>
                    <a:pt x="512" y="864"/>
                  </a:lnTo>
                  <a:lnTo>
                    <a:pt x="513" y="864"/>
                  </a:lnTo>
                  <a:lnTo>
                    <a:pt x="513" y="864"/>
                  </a:lnTo>
                  <a:lnTo>
                    <a:pt x="514" y="864"/>
                  </a:lnTo>
                  <a:lnTo>
                    <a:pt x="514" y="864"/>
                  </a:lnTo>
                  <a:lnTo>
                    <a:pt x="514" y="865"/>
                  </a:lnTo>
                  <a:lnTo>
                    <a:pt x="513" y="866"/>
                  </a:lnTo>
                  <a:lnTo>
                    <a:pt x="512" y="866"/>
                  </a:lnTo>
                  <a:lnTo>
                    <a:pt x="512" y="867"/>
                  </a:lnTo>
                  <a:lnTo>
                    <a:pt x="510" y="868"/>
                  </a:lnTo>
                  <a:lnTo>
                    <a:pt x="510" y="870"/>
                  </a:lnTo>
                  <a:lnTo>
                    <a:pt x="510" y="871"/>
                  </a:lnTo>
                  <a:lnTo>
                    <a:pt x="511" y="871"/>
                  </a:lnTo>
                  <a:lnTo>
                    <a:pt x="511" y="871"/>
                  </a:lnTo>
                  <a:lnTo>
                    <a:pt x="511" y="870"/>
                  </a:lnTo>
                  <a:lnTo>
                    <a:pt x="511" y="869"/>
                  </a:lnTo>
                  <a:lnTo>
                    <a:pt x="512" y="868"/>
                  </a:lnTo>
                  <a:lnTo>
                    <a:pt x="513" y="870"/>
                  </a:lnTo>
                  <a:lnTo>
                    <a:pt x="515" y="870"/>
                  </a:lnTo>
                  <a:lnTo>
                    <a:pt x="516" y="870"/>
                  </a:lnTo>
                  <a:lnTo>
                    <a:pt x="516" y="869"/>
                  </a:lnTo>
                  <a:lnTo>
                    <a:pt x="516" y="869"/>
                  </a:lnTo>
                  <a:lnTo>
                    <a:pt x="518" y="871"/>
                  </a:lnTo>
                  <a:lnTo>
                    <a:pt x="518" y="871"/>
                  </a:lnTo>
                  <a:lnTo>
                    <a:pt x="519" y="871"/>
                  </a:lnTo>
                  <a:lnTo>
                    <a:pt x="518" y="872"/>
                  </a:lnTo>
                  <a:lnTo>
                    <a:pt x="518" y="873"/>
                  </a:lnTo>
                  <a:lnTo>
                    <a:pt x="516" y="874"/>
                  </a:lnTo>
                  <a:lnTo>
                    <a:pt x="516" y="875"/>
                  </a:lnTo>
                  <a:lnTo>
                    <a:pt x="516" y="875"/>
                  </a:lnTo>
                  <a:lnTo>
                    <a:pt x="518" y="876"/>
                  </a:lnTo>
                  <a:lnTo>
                    <a:pt x="518" y="877"/>
                  </a:lnTo>
                  <a:lnTo>
                    <a:pt x="517" y="878"/>
                  </a:lnTo>
                  <a:lnTo>
                    <a:pt x="518" y="878"/>
                  </a:lnTo>
                  <a:lnTo>
                    <a:pt x="519" y="878"/>
                  </a:lnTo>
                  <a:lnTo>
                    <a:pt x="519" y="877"/>
                  </a:lnTo>
                  <a:lnTo>
                    <a:pt x="521" y="881"/>
                  </a:lnTo>
                  <a:lnTo>
                    <a:pt x="522" y="882"/>
                  </a:lnTo>
                  <a:lnTo>
                    <a:pt x="521" y="882"/>
                  </a:lnTo>
                  <a:lnTo>
                    <a:pt x="519" y="880"/>
                  </a:lnTo>
                  <a:lnTo>
                    <a:pt x="518" y="880"/>
                  </a:lnTo>
                  <a:lnTo>
                    <a:pt x="517" y="880"/>
                  </a:lnTo>
                  <a:lnTo>
                    <a:pt x="517" y="882"/>
                  </a:lnTo>
                  <a:lnTo>
                    <a:pt x="516" y="879"/>
                  </a:lnTo>
                  <a:lnTo>
                    <a:pt x="516" y="879"/>
                  </a:lnTo>
                  <a:lnTo>
                    <a:pt x="516" y="882"/>
                  </a:lnTo>
                  <a:lnTo>
                    <a:pt x="516" y="882"/>
                  </a:lnTo>
                  <a:lnTo>
                    <a:pt x="516" y="883"/>
                  </a:lnTo>
                  <a:lnTo>
                    <a:pt x="516" y="884"/>
                  </a:lnTo>
                  <a:lnTo>
                    <a:pt x="519" y="883"/>
                  </a:lnTo>
                  <a:lnTo>
                    <a:pt x="519" y="882"/>
                  </a:lnTo>
                  <a:lnTo>
                    <a:pt x="519" y="885"/>
                  </a:lnTo>
                  <a:lnTo>
                    <a:pt x="519" y="884"/>
                  </a:lnTo>
                  <a:lnTo>
                    <a:pt x="517" y="884"/>
                  </a:lnTo>
                  <a:lnTo>
                    <a:pt x="517" y="885"/>
                  </a:lnTo>
                  <a:lnTo>
                    <a:pt x="518" y="886"/>
                  </a:lnTo>
                  <a:lnTo>
                    <a:pt x="517" y="886"/>
                  </a:lnTo>
                  <a:lnTo>
                    <a:pt x="517" y="886"/>
                  </a:lnTo>
                  <a:lnTo>
                    <a:pt x="517" y="892"/>
                  </a:lnTo>
                  <a:lnTo>
                    <a:pt x="518" y="892"/>
                  </a:lnTo>
                  <a:lnTo>
                    <a:pt x="518" y="891"/>
                  </a:lnTo>
                  <a:lnTo>
                    <a:pt x="518" y="890"/>
                  </a:lnTo>
                  <a:lnTo>
                    <a:pt x="519" y="889"/>
                  </a:lnTo>
                  <a:lnTo>
                    <a:pt x="519" y="889"/>
                  </a:lnTo>
                  <a:lnTo>
                    <a:pt x="519" y="892"/>
                  </a:lnTo>
                  <a:lnTo>
                    <a:pt x="519" y="893"/>
                  </a:lnTo>
                  <a:lnTo>
                    <a:pt x="519" y="893"/>
                  </a:lnTo>
                  <a:lnTo>
                    <a:pt x="519" y="893"/>
                  </a:lnTo>
                  <a:lnTo>
                    <a:pt x="519" y="893"/>
                  </a:lnTo>
                  <a:lnTo>
                    <a:pt x="519" y="893"/>
                  </a:lnTo>
                  <a:lnTo>
                    <a:pt x="517" y="894"/>
                  </a:lnTo>
                  <a:lnTo>
                    <a:pt x="517" y="894"/>
                  </a:lnTo>
                  <a:lnTo>
                    <a:pt x="517" y="895"/>
                  </a:lnTo>
                  <a:lnTo>
                    <a:pt x="516" y="896"/>
                  </a:lnTo>
                  <a:lnTo>
                    <a:pt x="516" y="898"/>
                  </a:lnTo>
                  <a:lnTo>
                    <a:pt x="516" y="900"/>
                  </a:lnTo>
                  <a:lnTo>
                    <a:pt x="517" y="900"/>
                  </a:lnTo>
                  <a:lnTo>
                    <a:pt x="519" y="900"/>
                  </a:lnTo>
                  <a:lnTo>
                    <a:pt x="519" y="901"/>
                  </a:lnTo>
                  <a:lnTo>
                    <a:pt x="519" y="901"/>
                  </a:lnTo>
                  <a:lnTo>
                    <a:pt x="518" y="901"/>
                  </a:lnTo>
                  <a:lnTo>
                    <a:pt x="518" y="901"/>
                  </a:lnTo>
                  <a:lnTo>
                    <a:pt x="518" y="903"/>
                  </a:lnTo>
                  <a:lnTo>
                    <a:pt x="519" y="903"/>
                  </a:lnTo>
                  <a:lnTo>
                    <a:pt x="519" y="903"/>
                  </a:lnTo>
                  <a:lnTo>
                    <a:pt x="519" y="903"/>
                  </a:lnTo>
                  <a:lnTo>
                    <a:pt x="520" y="903"/>
                  </a:lnTo>
                  <a:lnTo>
                    <a:pt x="520" y="904"/>
                  </a:lnTo>
                  <a:lnTo>
                    <a:pt x="519" y="904"/>
                  </a:lnTo>
                  <a:lnTo>
                    <a:pt x="518" y="904"/>
                  </a:lnTo>
                  <a:lnTo>
                    <a:pt x="518" y="905"/>
                  </a:lnTo>
                  <a:lnTo>
                    <a:pt x="518" y="906"/>
                  </a:lnTo>
                  <a:lnTo>
                    <a:pt x="520" y="909"/>
                  </a:lnTo>
                  <a:lnTo>
                    <a:pt x="521" y="911"/>
                  </a:lnTo>
                  <a:lnTo>
                    <a:pt x="521" y="913"/>
                  </a:lnTo>
                  <a:lnTo>
                    <a:pt x="521" y="915"/>
                  </a:lnTo>
                  <a:lnTo>
                    <a:pt x="522" y="915"/>
                  </a:lnTo>
                  <a:lnTo>
                    <a:pt x="523" y="915"/>
                  </a:lnTo>
                  <a:lnTo>
                    <a:pt x="523" y="912"/>
                  </a:lnTo>
                  <a:lnTo>
                    <a:pt x="523" y="914"/>
                  </a:lnTo>
                  <a:lnTo>
                    <a:pt x="523" y="914"/>
                  </a:lnTo>
                  <a:lnTo>
                    <a:pt x="524" y="913"/>
                  </a:lnTo>
                  <a:lnTo>
                    <a:pt x="523" y="911"/>
                  </a:lnTo>
                  <a:lnTo>
                    <a:pt x="523" y="911"/>
                  </a:lnTo>
                  <a:lnTo>
                    <a:pt x="524" y="912"/>
                  </a:lnTo>
                  <a:lnTo>
                    <a:pt x="525" y="912"/>
                  </a:lnTo>
                  <a:lnTo>
                    <a:pt x="526" y="912"/>
                  </a:lnTo>
                  <a:lnTo>
                    <a:pt x="526" y="911"/>
                  </a:lnTo>
                  <a:lnTo>
                    <a:pt x="523" y="909"/>
                  </a:lnTo>
                  <a:lnTo>
                    <a:pt x="523" y="909"/>
                  </a:lnTo>
                  <a:lnTo>
                    <a:pt x="524" y="910"/>
                  </a:lnTo>
                  <a:lnTo>
                    <a:pt x="527" y="912"/>
                  </a:lnTo>
                  <a:lnTo>
                    <a:pt x="527" y="914"/>
                  </a:lnTo>
                  <a:lnTo>
                    <a:pt x="526" y="914"/>
                  </a:lnTo>
                  <a:lnTo>
                    <a:pt x="527" y="915"/>
                  </a:lnTo>
                  <a:lnTo>
                    <a:pt x="527" y="916"/>
                  </a:lnTo>
                  <a:lnTo>
                    <a:pt x="527" y="918"/>
                  </a:lnTo>
                  <a:lnTo>
                    <a:pt x="526" y="918"/>
                  </a:lnTo>
                  <a:lnTo>
                    <a:pt x="525" y="918"/>
                  </a:lnTo>
                  <a:lnTo>
                    <a:pt x="525" y="919"/>
                  </a:lnTo>
                  <a:lnTo>
                    <a:pt x="527" y="918"/>
                  </a:lnTo>
                  <a:lnTo>
                    <a:pt x="527" y="919"/>
                  </a:lnTo>
                  <a:lnTo>
                    <a:pt x="527" y="920"/>
                  </a:lnTo>
                  <a:lnTo>
                    <a:pt x="527" y="919"/>
                  </a:lnTo>
                  <a:lnTo>
                    <a:pt x="529" y="918"/>
                  </a:lnTo>
                  <a:lnTo>
                    <a:pt x="532" y="919"/>
                  </a:lnTo>
                  <a:lnTo>
                    <a:pt x="534" y="921"/>
                  </a:lnTo>
                  <a:lnTo>
                    <a:pt x="534" y="922"/>
                  </a:lnTo>
                  <a:lnTo>
                    <a:pt x="534" y="924"/>
                  </a:lnTo>
                  <a:lnTo>
                    <a:pt x="532" y="925"/>
                  </a:lnTo>
                  <a:lnTo>
                    <a:pt x="530" y="926"/>
                  </a:lnTo>
                  <a:lnTo>
                    <a:pt x="530" y="926"/>
                  </a:lnTo>
                  <a:lnTo>
                    <a:pt x="530" y="926"/>
                  </a:lnTo>
                  <a:lnTo>
                    <a:pt x="529" y="927"/>
                  </a:lnTo>
                  <a:lnTo>
                    <a:pt x="529" y="926"/>
                  </a:lnTo>
                  <a:lnTo>
                    <a:pt x="529" y="926"/>
                  </a:lnTo>
                  <a:lnTo>
                    <a:pt x="528" y="926"/>
                  </a:lnTo>
                  <a:lnTo>
                    <a:pt x="528" y="927"/>
                  </a:lnTo>
                  <a:lnTo>
                    <a:pt x="528" y="928"/>
                  </a:lnTo>
                  <a:lnTo>
                    <a:pt x="530" y="929"/>
                  </a:lnTo>
                  <a:lnTo>
                    <a:pt x="531" y="930"/>
                  </a:lnTo>
                  <a:lnTo>
                    <a:pt x="532" y="930"/>
                  </a:lnTo>
                  <a:lnTo>
                    <a:pt x="534" y="931"/>
                  </a:lnTo>
                  <a:lnTo>
                    <a:pt x="534" y="931"/>
                  </a:lnTo>
                  <a:lnTo>
                    <a:pt x="534" y="930"/>
                  </a:lnTo>
                  <a:lnTo>
                    <a:pt x="535" y="929"/>
                  </a:lnTo>
                  <a:lnTo>
                    <a:pt x="536" y="921"/>
                  </a:lnTo>
                  <a:lnTo>
                    <a:pt x="537" y="920"/>
                  </a:lnTo>
                  <a:lnTo>
                    <a:pt x="538" y="920"/>
                  </a:lnTo>
                  <a:lnTo>
                    <a:pt x="539" y="920"/>
                  </a:lnTo>
                  <a:lnTo>
                    <a:pt x="541" y="918"/>
                  </a:lnTo>
                  <a:lnTo>
                    <a:pt x="542" y="918"/>
                  </a:lnTo>
                  <a:lnTo>
                    <a:pt x="543" y="918"/>
                  </a:lnTo>
                  <a:lnTo>
                    <a:pt x="543" y="917"/>
                  </a:lnTo>
                  <a:lnTo>
                    <a:pt x="545" y="916"/>
                  </a:lnTo>
                  <a:lnTo>
                    <a:pt x="545" y="916"/>
                  </a:lnTo>
                  <a:lnTo>
                    <a:pt x="547" y="917"/>
                  </a:lnTo>
                  <a:lnTo>
                    <a:pt x="549" y="917"/>
                  </a:lnTo>
                  <a:lnTo>
                    <a:pt x="549" y="917"/>
                  </a:lnTo>
                  <a:lnTo>
                    <a:pt x="549" y="917"/>
                  </a:lnTo>
                  <a:lnTo>
                    <a:pt x="548" y="917"/>
                  </a:lnTo>
                  <a:lnTo>
                    <a:pt x="548" y="916"/>
                  </a:lnTo>
                  <a:lnTo>
                    <a:pt x="541" y="915"/>
                  </a:lnTo>
                  <a:lnTo>
                    <a:pt x="536" y="915"/>
                  </a:lnTo>
                  <a:lnTo>
                    <a:pt x="541" y="915"/>
                  </a:lnTo>
                  <a:lnTo>
                    <a:pt x="548" y="916"/>
                  </a:lnTo>
                  <a:lnTo>
                    <a:pt x="548" y="917"/>
                  </a:lnTo>
                  <a:lnTo>
                    <a:pt x="549" y="917"/>
                  </a:lnTo>
                  <a:lnTo>
                    <a:pt x="549" y="917"/>
                  </a:lnTo>
                  <a:lnTo>
                    <a:pt x="546" y="911"/>
                  </a:lnTo>
                  <a:lnTo>
                    <a:pt x="545" y="911"/>
                  </a:lnTo>
                  <a:lnTo>
                    <a:pt x="545" y="911"/>
                  </a:lnTo>
                  <a:lnTo>
                    <a:pt x="544" y="911"/>
                  </a:lnTo>
                  <a:lnTo>
                    <a:pt x="545" y="910"/>
                  </a:lnTo>
                  <a:lnTo>
                    <a:pt x="545" y="910"/>
                  </a:lnTo>
                  <a:lnTo>
                    <a:pt x="546" y="910"/>
                  </a:lnTo>
                  <a:lnTo>
                    <a:pt x="545" y="905"/>
                  </a:lnTo>
                  <a:lnTo>
                    <a:pt x="545" y="906"/>
                  </a:lnTo>
                  <a:lnTo>
                    <a:pt x="544" y="906"/>
                  </a:lnTo>
                  <a:lnTo>
                    <a:pt x="545" y="904"/>
                  </a:lnTo>
                  <a:lnTo>
                    <a:pt x="545" y="900"/>
                  </a:lnTo>
                  <a:lnTo>
                    <a:pt x="549" y="898"/>
                  </a:lnTo>
                  <a:lnTo>
                    <a:pt x="549" y="897"/>
                  </a:lnTo>
                  <a:lnTo>
                    <a:pt x="548" y="897"/>
                  </a:lnTo>
                  <a:lnTo>
                    <a:pt x="548" y="896"/>
                  </a:lnTo>
                  <a:lnTo>
                    <a:pt x="548" y="894"/>
                  </a:lnTo>
                  <a:lnTo>
                    <a:pt x="548" y="896"/>
                  </a:lnTo>
                  <a:lnTo>
                    <a:pt x="549" y="897"/>
                  </a:lnTo>
                  <a:lnTo>
                    <a:pt x="551" y="897"/>
                  </a:lnTo>
                  <a:lnTo>
                    <a:pt x="552" y="897"/>
                  </a:lnTo>
                  <a:lnTo>
                    <a:pt x="552" y="896"/>
                  </a:lnTo>
                  <a:lnTo>
                    <a:pt x="554" y="891"/>
                  </a:lnTo>
                  <a:lnTo>
                    <a:pt x="552" y="891"/>
                  </a:lnTo>
                  <a:lnTo>
                    <a:pt x="554" y="888"/>
                  </a:lnTo>
                  <a:lnTo>
                    <a:pt x="562" y="881"/>
                  </a:lnTo>
                  <a:lnTo>
                    <a:pt x="563" y="881"/>
                  </a:lnTo>
                  <a:lnTo>
                    <a:pt x="563" y="880"/>
                  </a:lnTo>
                  <a:lnTo>
                    <a:pt x="563" y="879"/>
                  </a:lnTo>
                  <a:lnTo>
                    <a:pt x="563" y="878"/>
                  </a:lnTo>
                  <a:lnTo>
                    <a:pt x="563" y="877"/>
                  </a:lnTo>
                  <a:lnTo>
                    <a:pt x="564" y="876"/>
                  </a:lnTo>
                  <a:lnTo>
                    <a:pt x="564" y="873"/>
                  </a:lnTo>
                  <a:lnTo>
                    <a:pt x="563" y="872"/>
                  </a:lnTo>
                  <a:lnTo>
                    <a:pt x="561" y="873"/>
                  </a:lnTo>
                  <a:lnTo>
                    <a:pt x="559" y="871"/>
                  </a:lnTo>
                  <a:lnTo>
                    <a:pt x="556" y="868"/>
                  </a:lnTo>
                  <a:lnTo>
                    <a:pt x="554" y="865"/>
                  </a:lnTo>
                  <a:lnTo>
                    <a:pt x="554" y="864"/>
                  </a:lnTo>
                  <a:lnTo>
                    <a:pt x="558" y="858"/>
                  </a:lnTo>
                  <a:lnTo>
                    <a:pt x="559" y="857"/>
                  </a:lnTo>
                  <a:lnTo>
                    <a:pt x="559" y="857"/>
                  </a:lnTo>
                  <a:lnTo>
                    <a:pt x="560" y="856"/>
                  </a:lnTo>
                  <a:lnTo>
                    <a:pt x="562" y="856"/>
                  </a:lnTo>
                  <a:lnTo>
                    <a:pt x="565" y="856"/>
                  </a:lnTo>
                  <a:lnTo>
                    <a:pt x="565" y="856"/>
                  </a:lnTo>
                  <a:lnTo>
                    <a:pt x="564" y="854"/>
                  </a:lnTo>
                  <a:lnTo>
                    <a:pt x="565" y="853"/>
                  </a:lnTo>
                  <a:lnTo>
                    <a:pt x="566" y="853"/>
                  </a:lnTo>
                  <a:lnTo>
                    <a:pt x="566" y="852"/>
                  </a:lnTo>
                  <a:lnTo>
                    <a:pt x="566" y="851"/>
                  </a:lnTo>
                  <a:lnTo>
                    <a:pt x="567" y="848"/>
                  </a:lnTo>
                  <a:lnTo>
                    <a:pt x="566" y="846"/>
                  </a:lnTo>
                  <a:lnTo>
                    <a:pt x="566" y="845"/>
                  </a:lnTo>
                  <a:lnTo>
                    <a:pt x="568" y="842"/>
                  </a:lnTo>
                  <a:lnTo>
                    <a:pt x="572" y="841"/>
                  </a:lnTo>
                  <a:lnTo>
                    <a:pt x="572" y="841"/>
                  </a:lnTo>
                  <a:lnTo>
                    <a:pt x="568" y="839"/>
                  </a:lnTo>
                  <a:lnTo>
                    <a:pt x="568" y="838"/>
                  </a:lnTo>
                  <a:lnTo>
                    <a:pt x="568" y="838"/>
                  </a:lnTo>
                  <a:lnTo>
                    <a:pt x="569" y="838"/>
                  </a:lnTo>
                  <a:lnTo>
                    <a:pt x="570" y="837"/>
                  </a:lnTo>
                  <a:lnTo>
                    <a:pt x="570" y="837"/>
                  </a:lnTo>
                  <a:lnTo>
                    <a:pt x="571" y="837"/>
                  </a:lnTo>
                  <a:lnTo>
                    <a:pt x="572" y="838"/>
                  </a:lnTo>
                  <a:lnTo>
                    <a:pt x="572" y="839"/>
                  </a:lnTo>
                  <a:lnTo>
                    <a:pt x="573" y="839"/>
                  </a:lnTo>
                  <a:lnTo>
                    <a:pt x="574" y="839"/>
                  </a:lnTo>
                  <a:lnTo>
                    <a:pt x="575" y="839"/>
                  </a:lnTo>
                  <a:lnTo>
                    <a:pt x="576" y="838"/>
                  </a:lnTo>
                  <a:lnTo>
                    <a:pt x="576" y="838"/>
                  </a:lnTo>
                  <a:lnTo>
                    <a:pt x="575" y="835"/>
                  </a:lnTo>
                  <a:lnTo>
                    <a:pt x="574" y="834"/>
                  </a:lnTo>
                  <a:lnTo>
                    <a:pt x="574" y="835"/>
                  </a:lnTo>
                  <a:lnTo>
                    <a:pt x="572" y="835"/>
                  </a:lnTo>
                  <a:lnTo>
                    <a:pt x="573" y="835"/>
                  </a:lnTo>
                  <a:lnTo>
                    <a:pt x="573" y="836"/>
                  </a:lnTo>
                  <a:lnTo>
                    <a:pt x="570" y="836"/>
                  </a:lnTo>
                  <a:lnTo>
                    <a:pt x="570" y="836"/>
                  </a:lnTo>
                  <a:lnTo>
                    <a:pt x="570" y="835"/>
                  </a:lnTo>
                  <a:lnTo>
                    <a:pt x="569" y="835"/>
                  </a:lnTo>
                  <a:lnTo>
                    <a:pt x="568" y="834"/>
                  </a:lnTo>
                  <a:lnTo>
                    <a:pt x="567" y="829"/>
                  </a:lnTo>
                  <a:lnTo>
                    <a:pt x="567" y="827"/>
                  </a:lnTo>
                  <a:lnTo>
                    <a:pt x="567" y="824"/>
                  </a:lnTo>
                  <a:lnTo>
                    <a:pt x="568" y="824"/>
                  </a:lnTo>
                  <a:lnTo>
                    <a:pt x="569" y="824"/>
                  </a:lnTo>
                  <a:lnTo>
                    <a:pt x="574" y="827"/>
                  </a:lnTo>
                  <a:lnTo>
                    <a:pt x="578" y="827"/>
                  </a:lnTo>
                  <a:lnTo>
                    <a:pt x="580" y="826"/>
                  </a:lnTo>
                  <a:lnTo>
                    <a:pt x="581" y="825"/>
                  </a:lnTo>
                  <a:lnTo>
                    <a:pt x="582" y="824"/>
                  </a:lnTo>
                  <a:lnTo>
                    <a:pt x="583" y="823"/>
                  </a:lnTo>
                  <a:lnTo>
                    <a:pt x="582" y="820"/>
                  </a:lnTo>
                  <a:lnTo>
                    <a:pt x="583" y="817"/>
                  </a:lnTo>
                  <a:lnTo>
                    <a:pt x="583" y="817"/>
                  </a:lnTo>
                  <a:lnTo>
                    <a:pt x="584" y="817"/>
                  </a:lnTo>
                  <a:lnTo>
                    <a:pt x="584" y="815"/>
                  </a:lnTo>
                  <a:lnTo>
                    <a:pt x="584" y="814"/>
                  </a:lnTo>
                  <a:lnTo>
                    <a:pt x="583" y="813"/>
                  </a:lnTo>
                  <a:lnTo>
                    <a:pt x="582" y="810"/>
                  </a:lnTo>
                  <a:lnTo>
                    <a:pt x="583" y="809"/>
                  </a:lnTo>
                  <a:lnTo>
                    <a:pt x="584" y="811"/>
                  </a:lnTo>
                  <a:lnTo>
                    <a:pt x="590" y="811"/>
                  </a:lnTo>
                  <a:lnTo>
                    <a:pt x="592" y="811"/>
                  </a:lnTo>
                  <a:lnTo>
                    <a:pt x="607" y="806"/>
                  </a:lnTo>
                  <a:lnTo>
                    <a:pt x="609" y="805"/>
                  </a:lnTo>
                  <a:lnTo>
                    <a:pt x="609" y="803"/>
                  </a:lnTo>
                  <a:lnTo>
                    <a:pt x="614" y="797"/>
                  </a:lnTo>
                  <a:lnTo>
                    <a:pt x="614" y="793"/>
                  </a:lnTo>
                  <a:lnTo>
                    <a:pt x="613" y="793"/>
                  </a:lnTo>
                  <a:lnTo>
                    <a:pt x="611" y="792"/>
                  </a:lnTo>
                  <a:lnTo>
                    <a:pt x="610" y="791"/>
                  </a:lnTo>
                  <a:lnTo>
                    <a:pt x="610" y="790"/>
                  </a:lnTo>
                  <a:lnTo>
                    <a:pt x="610" y="787"/>
                  </a:lnTo>
                  <a:lnTo>
                    <a:pt x="610" y="786"/>
                  </a:lnTo>
                  <a:lnTo>
                    <a:pt x="604" y="781"/>
                  </a:lnTo>
                  <a:lnTo>
                    <a:pt x="603" y="779"/>
                  </a:lnTo>
                  <a:lnTo>
                    <a:pt x="603" y="779"/>
                  </a:lnTo>
                  <a:lnTo>
                    <a:pt x="604" y="777"/>
                  </a:lnTo>
                  <a:lnTo>
                    <a:pt x="605" y="777"/>
                  </a:lnTo>
                  <a:lnTo>
                    <a:pt x="606" y="779"/>
                  </a:lnTo>
                  <a:lnTo>
                    <a:pt x="606" y="780"/>
                  </a:lnTo>
                  <a:lnTo>
                    <a:pt x="610" y="780"/>
                  </a:lnTo>
                  <a:lnTo>
                    <a:pt x="616" y="783"/>
                  </a:lnTo>
                  <a:lnTo>
                    <a:pt x="620" y="783"/>
                  </a:lnTo>
                  <a:lnTo>
                    <a:pt x="624" y="784"/>
                  </a:lnTo>
                  <a:lnTo>
                    <a:pt x="626" y="782"/>
                  </a:lnTo>
                  <a:lnTo>
                    <a:pt x="629" y="780"/>
                  </a:lnTo>
                  <a:lnTo>
                    <a:pt x="629" y="779"/>
                  </a:lnTo>
                  <a:lnTo>
                    <a:pt x="631" y="777"/>
                  </a:lnTo>
                  <a:lnTo>
                    <a:pt x="631" y="776"/>
                  </a:lnTo>
                  <a:lnTo>
                    <a:pt x="632" y="776"/>
                  </a:lnTo>
                  <a:lnTo>
                    <a:pt x="632" y="775"/>
                  </a:lnTo>
                  <a:lnTo>
                    <a:pt x="632" y="775"/>
                  </a:lnTo>
                  <a:lnTo>
                    <a:pt x="634" y="773"/>
                  </a:lnTo>
                  <a:lnTo>
                    <a:pt x="636" y="769"/>
                  </a:lnTo>
                  <a:lnTo>
                    <a:pt x="637" y="767"/>
                  </a:lnTo>
                  <a:lnTo>
                    <a:pt x="639" y="765"/>
                  </a:lnTo>
                  <a:lnTo>
                    <a:pt x="644" y="762"/>
                  </a:lnTo>
                  <a:lnTo>
                    <a:pt x="654" y="744"/>
                  </a:lnTo>
                  <a:lnTo>
                    <a:pt x="657" y="743"/>
                  </a:lnTo>
                  <a:lnTo>
                    <a:pt x="657" y="741"/>
                  </a:lnTo>
                  <a:lnTo>
                    <a:pt x="657" y="740"/>
                  </a:lnTo>
                  <a:lnTo>
                    <a:pt x="658" y="735"/>
                  </a:lnTo>
                  <a:lnTo>
                    <a:pt x="658" y="734"/>
                  </a:lnTo>
                  <a:lnTo>
                    <a:pt x="659" y="734"/>
                  </a:lnTo>
                  <a:lnTo>
                    <a:pt x="659" y="734"/>
                  </a:lnTo>
                  <a:lnTo>
                    <a:pt x="659" y="733"/>
                  </a:lnTo>
                  <a:lnTo>
                    <a:pt x="658" y="733"/>
                  </a:lnTo>
                  <a:lnTo>
                    <a:pt x="658" y="731"/>
                  </a:lnTo>
                  <a:lnTo>
                    <a:pt x="657" y="730"/>
                  </a:lnTo>
                  <a:lnTo>
                    <a:pt x="657" y="729"/>
                  </a:lnTo>
                  <a:lnTo>
                    <a:pt x="657" y="728"/>
                  </a:lnTo>
                  <a:lnTo>
                    <a:pt x="657" y="727"/>
                  </a:lnTo>
                  <a:lnTo>
                    <a:pt x="657" y="727"/>
                  </a:lnTo>
                  <a:lnTo>
                    <a:pt x="658" y="725"/>
                  </a:lnTo>
                  <a:lnTo>
                    <a:pt x="663" y="719"/>
                  </a:lnTo>
                  <a:lnTo>
                    <a:pt x="663" y="719"/>
                  </a:lnTo>
                  <a:lnTo>
                    <a:pt x="670" y="714"/>
                  </a:lnTo>
                  <a:lnTo>
                    <a:pt x="671" y="714"/>
                  </a:lnTo>
                  <a:lnTo>
                    <a:pt x="672" y="714"/>
                  </a:lnTo>
                  <a:lnTo>
                    <a:pt x="672" y="713"/>
                  </a:lnTo>
                  <a:lnTo>
                    <a:pt x="675" y="712"/>
                  </a:lnTo>
                  <a:lnTo>
                    <a:pt x="676" y="711"/>
                  </a:lnTo>
                  <a:lnTo>
                    <a:pt x="676" y="711"/>
                  </a:lnTo>
                  <a:lnTo>
                    <a:pt x="677" y="711"/>
                  </a:lnTo>
                  <a:lnTo>
                    <a:pt x="679" y="710"/>
                  </a:lnTo>
                  <a:lnTo>
                    <a:pt x="680" y="710"/>
                  </a:lnTo>
                  <a:lnTo>
                    <a:pt x="680" y="710"/>
                  </a:lnTo>
                  <a:lnTo>
                    <a:pt x="680" y="709"/>
                  </a:lnTo>
                  <a:lnTo>
                    <a:pt x="679" y="709"/>
                  </a:lnTo>
                  <a:lnTo>
                    <a:pt x="679" y="709"/>
                  </a:lnTo>
                  <a:lnTo>
                    <a:pt x="680" y="708"/>
                  </a:lnTo>
                  <a:lnTo>
                    <a:pt x="681" y="708"/>
                  </a:lnTo>
                  <a:lnTo>
                    <a:pt x="681" y="708"/>
                  </a:lnTo>
                  <a:lnTo>
                    <a:pt x="681" y="708"/>
                  </a:lnTo>
                  <a:lnTo>
                    <a:pt x="682" y="708"/>
                  </a:lnTo>
                  <a:lnTo>
                    <a:pt x="684" y="707"/>
                  </a:lnTo>
                  <a:lnTo>
                    <a:pt x="684" y="707"/>
                  </a:lnTo>
                  <a:lnTo>
                    <a:pt x="685" y="708"/>
                  </a:lnTo>
                  <a:lnTo>
                    <a:pt x="686" y="708"/>
                  </a:lnTo>
                  <a:lnTo>
                    <a:pt x="687" y="707"/>
                  </a:lnTo>
                  <a:lnTo>
                    <a:pt x="688" y="707"/>
                  </a:lnTo>
                  <a:lnTo>
                    <a:pt x="689" y="707"/>
                  </a:lnTo>
                  <a:lnTo>
                    <a:pt x="693" y="707"/>
                  </a:lnTo>
                  <a:lnTo>
                    <a:pt x="694" y="705"/>
                  </a:lnTo>
                  <a:lnTo>
                    <a:pt x="699" y="702"/>
                  </a:lnTo>
                  <a:lnTo>
                    <a:pt x="700" y="698"/>
                  </a:lnTo>
                  <a:lnTo>
                    <a:pt x="707" y="688"/>
                  </a:lnTo>
                  <a:lnTo>
                    <a:pt x="708" y="680"/>
                  </a:lnTo>
                  <a:lnTo>
                    <a:pt x="709" y="678"/>
                  </a:lnTo>
                  <a:lnTo>
                    <a:pt x="712" y="652"/>
                  </a:lnTo>
                  <a:lnTo>
                    <a:pt x="712" y="652"/>
                  </a:lnTo>
                  <a:lnTo>
                    <a:pt x="712" y="650"/>
                  </a:lnTo>
                  <a:lnTo>
                    <a:pt x="713" y="650"/>
                  </a:lnTo>
                  <a:lnTo>
                    <a:pt x="714" y="651"/>
                  </a:lnTo>
                  <a:lnTo>
                    <a:pt x="714" y="650"/>
                  </a:lnTo>
                  <a:lnTo>
                    <a:pt x="716" y="648"/>
                  </a:lnTo>
                  <a:lnTo>
                    <a:pt x="720" y="641"/>
                  </a:lnTo>
                  <a:lnTo>
                    <a:pt x="732" y="627"/>
                  </a:lnTo>
                  <a:lnTo>
                    <a:pt x="732" y="627"/>
                  </a:lnTo>
                  <a:lnTo>
                    <a:pt x="733" y="616"/>
                  </a:lnTo>
                  <a:lnTo>
                    <a:pt x="732" y="610"/>
                  </a:lnTo>
                  <a:lnTo>
                    <a:pt x="730" y="60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70" name="Freeform 621"/>
            <p:cNvSpPr>
              <a:spLocks/>
            </p:cNvSpPr>
            <p:nvPr/>
          </p:nvSpPr>
          <p:spPr bwMode="auto">
            <a:xfrm>
              <a:off x="3834297" y="3277028"/>
              <a:ext cx="6813" cy="5806"/>
            </a:xfrm>
            <a:custGeom>
              <a:avLst/>
              <a:gdLst/>
              <a:ahLst/>
              <a:cxnLst>
                <a:cxn ang="0">
                  <a:pos x="1" y="0"/>
                </a:cxn>
                <a:cxn ang="0">
                  <a:pos x="1" y="1"/>
                </a:cxn>
                <a:cxn ang="0">
                  <a:pos x="1" y="1"/>
                </a:cxn>
                <a:cxn ang="0">
                  <a:pos x="0" y="2"/>
                </a:cxn>
                <a:cxn ang="0">
                  <a:pos x="1" y="1"/>
                </a:cxn>
                <a:cxn ang="0">
                  <a:pos x="1" y="1"/>
                </a:cxn>
                <a:cxn ang="0">
                  <a:pos x="1" y="0"/>
                </a:cxn>
                <a:cxn ang="0">
                  <a:pos x="2" y="0"/>
                </a:cxn>
                <a:cxn ang="0">
                  <a:pos x="1" y="0"/>
                </a:cxn>
              </a:cxnLst>
              <a:rect l="0" t="0" r="r" b="b"/>
              <a:pathLst>
                <a:path w="2" h="2">
                  <a:moveTo>
                    <a:pt x="1" y="0"/>
                  </a:moveTo>
                  <a:lnTo>
                    <a:pt x="1" y="1"/>
                  </a:lnTo>
                  <a:lnTo>
                    <a:pt x="1" y="1"/>
                  </a:lnTo>
                  <a:lnTo>
                    <a:pt x="0" y="2"/>
                  </a:lnTo>
                  <a:lnTo>
                    <a:pt x="1" y="1"/>
                  </a:lnTo>
                  <a:lnTo>
                    <a:pt x="1" y="1"/>
                  </a:lnTo>
                  <a:lnTo>
                    <a:pt x="1" y="0"/>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71" name="Freeform 622"/>
            <p:cNvSpPr>
              <a:spLocks/>
            </p:cNvSpPr>
            <p:nvPr/>
          </p:nvSpPr>
          <p:spPr bwMode="auto">
            <a:xfrm>
              <a:off x="3841110" y="3268318"/>
              <a:ext cx="6813" cy="8710"/>
            </a:xfrm>
            <a:custGeom>
              <a:avLst/>
              <a:gdLst/>
              <a:ahLst/>
              <a:cxnLst>
                <a:cxn ang="0">
                  <a:pos x="2" y="1"/>
                </a:cxn>
                <a:cxn ang="0">
                  <a:pos x="1" y="2"/>
                </a:cxn>
                <a:cxn ang="0">
                  <a:pos x="0" y="2"/>
                </a:cxn>
                <a:cxn ang="0">
                  <a:pos x="0" y="2"/>
                </a:cxn>
                <a:cxn ang="0">
                  <a:pos x="0" y="3"/>
                </a:cxn>
                <a:cxn ang="0">
                  <a:pos x="0" y="2"/>
                </a:cxn>
                <a:cxn ang="0">
                  <a:pos x="0" y="2"/>
                </a:cxn>
                <a:cxn ang="0">
                  <a:pos x="1" y="2"/>
                </a:cxn>
                <a:cxn ang="0">
                  <a:pos x="2" y="1"/>
                </a:cxn>
                <a:cxn ang="0">
                  <a:pos x="2" y="0"/>
                </a:cxn>
                <a:cxn ang="0">
                  <a:pos x="2" y="0"/>
                </a:cxn>
                <a:cxn ang="0">
                  <a:pos x="2" y="0"/>
                </a:cxn>
                <a:cxn ang="0">
                  <a:pos x="2" y="1"/>
                </a:cxn>
              </a:cxnLst>
              <a:rect l="0" t="0" r="r" b="b"/>
              <a:pathLst>
                <a:path w="2" h="3">
                  <a:moveTo>
                    <a:pt x="2" y="1"/>
                  </a:moveTo>
                  <a:lnTo>
                    <a:pt x="1" y="2"/>
                  </a:lnTo>
                  <a:lnTo>
                    <a:pt x="0" y="2"/>
                  </a:lnTo>
                  <a:lnTo>
                    <a:pt x="0" y="2"/>
                  </a:lnTo>
                  <a:lnTo>
                    <a:pt x="0" y="3"/>
                  </a:lnTo>
                  <a:lnTo>
                    <a:pt x="0" y="2"/>
                  </a:lnTo>
                  <a:lnTo>
                    <a:pt x="0" y="2"/>
                  </a:lnTo>
                  <a:lnTo>
                    <a:pt x="1" y="2"/>
                  </a:lnTo>
                  <a:lnTo>
                    <a:pt x="2" y="1"/>
                  </a:lnTo>
                  <a:lnTo>
                    <a:pt x="2" y="0"/>
                  </a:lnTo>
                  <a:lnTo>
                    <a:pt x="2" y="0"/>
                  </a:lnTo>
                  <a:lnTo>
                    <a:pt x="2" y="0"/>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72" name="Freeform 623"/>
            <p:cNvSpPr>
              <a:spLocks/>
            </p:cNvSpPr>
            <p:nvPr/>
          </p:nvSpPr>
          <p:spPr bwMode="auto">
            <a:xfrm>
              <a:off x="3847924" y="3262512"/>
              <a:ext cx="3408" cy="2904"/>
            </a:xfrm>
            <a:custGeom>
              <a:avLst/>
              <a:gdLst/>
              <a:ahLst/>
              <a:cxnLst>
                <a:cxn ang="0">
                  <a:pos x="1" y="1"/>
                </a:cxn>
                <a:cxn ang="0">
                  <a:pos x="0" y="1"/>
                </a:cxn>
                <a:cxn ang="0">
                  <a:pos x="1" y="1"/>
                </a:cxn>
                <a:cxn ang="0">
                  <a:pos x="1" y="0"/>
                </a:cxn>
                <a:cxn ang="0">
                  <a:pos x="1" y="1"/>
                </a:cxn>
              </a:cxnLst>
              <a:rect l="0" t="0" r="r" b="b"/>
              <a:pathLst>
                <a:path w="1" h="1">
                  <a:moveTo>
                    <a:pt x="1" y="1"/>
                  </a:moveTo>
                  <a:lnTo>
                    <a:pt x="0" y="1"/>
                  </a:lnTo>
                  <a:lnTo>
                    <a:pt x="1" y="1"/>
                  </a:lnTo>
                  <a:lnTo>
                    <a:pt x="1" y="0"/>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73" name="Freeform 624"/>
            <p:cNvSpPr>
              <a:spLocks/>
            </p:cNvSpPr>
            <p:nvPr/>
          </p:nvSpPr>
          <p:spPr bwMode="auto">
            <a:xfrm>
              <a:off x="7823448" y="3303155"/>
              <a:ext cx="3408" cy="2904"/>
            </a:xfrm>
            <a:custGeom>
              <a:avLst/>
              <a:gdLst/>
              <a:ahLst/>
              <a:cxnLst>
                <a:cxn ang="0">
                  <a:pos x="1" y="1"/>
                </a:cxn>
                <a:cxn ang="0">
                  <a:pos x="1" y="0"/>
                </a:cxn>
                <a:cxn ang="0">
                  <a:pos x="0" y="0"/>
                </a:cxn>
                <a:cxn ang="0">
                  <a:pos x="1" y="1"/>
                </a:cxn>
                <a:cxn ang="0">
                  <a:pos x="1" y="1"/>
                </a:cxn>
                <a:cxn ang="0">
                  <a:pos x="1" y="1"/>
                </a:cxn>
              </a:cxnLst>
              <a:rect l="0" t="0" r="r" b="b"/>
              <a:pathLst>
                <a:path w="1" h="1">
                  <a:moveTo>
                    <a:pt x="1" y="1"/>
                  </a:moveTo>
                  <a:lnTo>
                    <a:pt x="1" y="0"/>
                  </a:lnTo>
                  <a:lnTo>
                    <a:pt x="0" y="0"/>
                  </a:lnTo>
                  <a:lnTo>
                    <a:pt x="1" y="1"/>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74" name="Freeform 625"/>
            <p:cNvSpPr>
              <a:spLocks/>
            </p:cNvSpPr>
            <p:nvPr/>
          </p:nvSpPr>
          <p:spPr bwMode="auto">
            <a:xfrm>
              <a:off x="7803008" y="3306059"/>
              <a:ext cx="3408" cy="2904"/>
            </a:xfrm>
            <a:custGeom>
              <a:avLst/>
              <a:gdLst/>
              <a:ahLst/>
              <a:cxnLst>
                <a:cxn ang="0">
                  <a:pos x="1" y="0"/>
                </a:cxn>
                <a:cxn ang="0">
                  <a:pos x="1" y="0"/>
                </a:cxn>
                <a:cxn ang="0">
                  <a:pos x="1" y="0"/>
                </a:cxn>
                <a:cxn ang="0">
                  <a:pos x="0" y="0"/>
                </a:cxn>
                <a:cxn ang="0">
                  <a:pos x="0" y="0"/>
                </a:cxn>
                <a:cxn ang="0">
                  <a:pos x="0" y="0"/>
                </a:cxn>
                <a:cxn ang="0">
                  <a:pos x="1" y="1"/>
                </a:cxn>
                <a:cxn ang="0">
                  <a:pos x="1" y="0"/>
                </a:cxn>
              </a:cxnLst>
              <a:rect l="0" t="0" r="r" b="b"/>
              <a:pathLst>
                <a:path w="1" h="1">
                  <a:moveTo>
                    <a:pt x="1" y="0"/>
                  </a:moveTo>
                  <a:lnTo>
                    <a:pt x="1" y="0"/>
                  </a:lnTo>
                  <a:lnTo>
                    <a:pt x="1" y="0"/>
                  </a:lnTo>
                  <a:lnTo>
                    <a:pt x="0" y="0"/>
                  </a:lnTo>
                  <a:lnTo>
                    <a:pt x="0" y="0"/>
                  </a:lnTo>
                  <a:lnTo>
                    <a:pt x="0" y="0"/>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75" name="Freeform 626"/>
            <p:cNvSpPr>
              <a:spLocks/>
            </p:cNvSpPr>
            <p:nvPr/>
          </p:nvSpPr>
          <p:spPr bwMode="auto">
            <a:xfrm>
              <a:off x="7816635" y="3306059"/>
              <a:ext cx="17034" cy="11612"/>
            </a:xfrm>
            <a:custGeom>
              <a:avLst/>
              <a:gdLst/>
              <a:ahLst/>
              <a:cxnLst>
                <a:cxn ang="0">
                  <a:pos x="1" y="0"/>
                </a:cxn>
                <a:cxn ang="0">
                  <a:pos x="1" y="0"/>
                </a:cxn>
                <a:cxn ang="0">
                  <a:pos x="1" y="0"/>
                </a:cxn>
                <a:cxn ang="0">
                  <a:pos x="1" y="0"/>
                </a:cxn>
                <a:cxn ang="0">
                  <a:pos x="0" y="3"/>
                </a:cxn>
                <a:cxn ang="0">
                  <a:pos x="1" y="3"/>
                </a:cxn>
                <a:cxn ang="0">
                  <a:pos x="1" y="2"/>
                </a:cxn>
                <a:cxn ang="0">
                  <a:pos x="1" y="2"/>
                </a:cxn>
                <a:cxn ang="0">
                  <a:pos x="2" y="2"/>
                </a:cxn>
                <a:cxn ang="0">
                  <a:pos x="3" y="3"/>
                </a:cxn>
                <a:cxn ang="0">
                  <a:pos x="4" y="4"/>
                </a:cxn>
                <a:cxn ang="0">
                  <a:pos x="5" y="4"/>
                </a:cxn>
                <a:cxn ang="0">
                  <a:pos x="5" y="3"/>
                </a:cxn>
                <a:cxn ang="0">
                  <a:pos x="5" y="3"/>
                </a:cxn>
                <a:cxn ang="0">
                  <a:pos x="1" y="0"/>
                </a:cxn>
                <a:cxn ang="0">
                  <a:pos x="1" y="0"/>
                </a:cxn>
              </a:cxnLst>
              <a:rect l="0" t="0" r="r" b="b"/>
              <a:pathLst>
                <a:path w="5" h="4">
                  <a:moveTo>
                    <a:pt x="1" y="0"/>
                  </a:moveTo>
                  <a:lnTo>
                    <a:pt x="1" y="0"/>
                  </a:lnTo>
                  <a:lnTo>
                    <a:pt x="1" y="0"/>
                  </a:lnTo>
                  <a:lnTo>
                    <a:pt x="1" y="0"/>
                  </a:lnTo>
                  <a:lnTo>
                    <a:pt x="0" y="3"/>
                  </a:lnTo>
                  <a:lnTo>
                    <a:pt x="1" y="3"/>
                  </a:lnTo>
                  <a:lnTo>
                    <a:pt x="1" y="2"/>
                  </a:lnTo>
                  <a:lnTo>
                    <a:pt x="1" y="2"/>
                  </a:lnTo>
                  <a:lnTo>
                    <a:pt x="2" y="2"/>
                  </a:lnTo>
                  <a:lnTo>
                    <a:pt x="3" y="3"/>
                  </a:lnTo>
                  <a:lnTo>
                    <a:pt x="4" y="4"/>
                  </a:lnTo>
                  <a:lnTo>
                    <a:pt x="5" y="4"/>
                  </a:lnTo>
                  <a:lnTo>
                    <a:pt x="5" y="3"/>
                  </a:lnTo>
                  <a:lnTo>
                    <a:pt x="5" y="3"/>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76" name="Freeform 627"/>
            <p:cNvSpPr>
              <a:spLocks/>
            </p:cNvSpPr>
            <p:nvPr/>
          </p:nvSpPr>
          <p:spPr bwMode="auto">
            <a:xfrm>
              <a:off x="7792787" y="3317671"/>
              <a:ext cx="20440" cy="20322"/>
            </a:xfrm>
            <a:custGeom>
              <a:avLst/>
              <a:gdLst/>
              <a:ahLst/>
              <a:cxnLst>
                <a:cxn ang="0">
                  <a:pos x="2" y="0"/>
                </a:cxn>
                <a:cxn ang="0">
                  <a:pos x="1" y="0"/>
                </a:cxn>
                <a:cxn ang="0">
                  <a:pos x="1" y="0"/>
                </a:cxn>
                <a:cxn ang="0">
                  <a:pos x="0" y="0"/>
                </a:cxn>
                <a:cxn ang="0">
                  <a:pos x="0" y="0"/>
                </a:cxn>
                <a:cxn ang="0">
                  <a:pos x="1" y="0"/>
                </a:cxn>
                <a:cxn ang="0">
                  <a:pos x="1" y="7"/>
                </a:cxn>
                <a:cxn ang="0">
                  <a:pos x="1" y="7"/>
                </a:cxn>
                <a:cxn ang="0">
                  <a:pos x="4" y="6"/>
                </a:cxn>
                <a:cxn ang="0">
                  <a:pos x="6" y="4"/>
                </a:cxn>
                <a:cxn ang="0">
                  <a:pos x="6" y="3"/>
                </a:cxn>
                <a:cxn ang="0">
                  <a:pos x="6" y="1"/>
                </a:cxn>
                <a:cxn ang="0">
                  <a:pos x="6" y="1"/>
                </a:cxn>
                <a:cxn ang="0">
                  <a:pos x="5" y="2"/>
                </a:cxn>
                <a:cxn ang="0">
                  <a:pos x="4" y="1"/>
                </a:cxn>
                <a:cxn ang="0">
                  <a:pos x="3" y="1"/>
                </a:cxn>
                <a:cxn ang="0">
                  <a:pos x="2" y="0"/>
                </a:cxn>
              </a:cxnLst>
              <a:rect l="0" t="0" r="r" b="b"/>
              <a:pathLst>
                <a:path w="6" h="7">
                  <a:moveTo>
                    <a:pt x="2" y="0"/>
                  </a:moveTo>
                  <a:lnTo>
                    <a:pt x="1" y="0"/>
                  </a:lnTo>
                  <a:lnTo>
                    <a:pt x="1" y="0"/>
                  </a:lnTo>
                  <a:lnTo>
                    <a:pt x="0" y="0"/>
                  </a:lnTo>
                  <a:lnTo>
                    <a:pt x="0" y="0"/>
                  </a:lnTo>
                  <a:lnTo>
                    <a:pt x="1" y="0"/>
                  </a:lnTo>
                  <a:lnTo>
                    <a:pt x="1" y="7"/>
                  </a:lnTo>
                  <a:lnTo>
                    <a:pt x="1" y="7"/>
                  </a:lnTo>
                  <a:lnTo>
                    <a:pt x="4" y="6"/>
                  </a:lnTo>
                  <a:lnTo>
                    <a:pt x="6" y="4"/>
                  </a:lnTo>
                  <a:lnTo>
                    <a:pt x="6" y="3"/>
                  </a:lnTo>
                  <a:lnTo>
                    <a:pt x="6" y="1"/>
                  </a:lnTo>
                  <a:lnTo>
                    <a:pt x="6" y="1"/>
                  </a:lnTo>
                  <a:lnTo>
                    <a:pt x="5" y="2"/>
                  </a:lnTo>
                  <a:lnTo>
                    <a:pt x="4" y="1"/>
                  </a:lnTo>
                  <a:lnTo>
                    <a:pt x="3"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77" name="Freeform 628"/>
            <p:cNvSpPr>
              <a:spLocks/>
            </p:cNvSpPr>
            <p:nvPr/>
          </p:nvSpPr>
          <p:spPr bwMode="auto">
            <a:xfrm>
              <a:off x="7803008" y="3329283"/>
              <a:ext cx="17034" cy="31934"/>
            </a:xfrm>
            <a:custGeom>
              <a:avLst/>
              <a:gdLst/>
              <a:ahLst/>
              <a:cxnLst>
                <a:cxn ang="0">
                  <a:pos x="5" y="4"/>
                </a:cxn>
                <a:cxn ang="0">
                  <a:pos x="5" y="3"/>
                </a:cxn>
                <a:cxn ang="0">
                  <a:pos x="5" y="3"/>
                </a:cxn>
                <a:cxn ang="0">
                  <a:pos x="5" y="1"/>
                </a:cxn>
                <a:cxn ang="0">
                  <a:pos x="4" y="0"/>
                </a:cxn>
                <a:cxn ang="0">
                  <a:pos x="2" y="1"/>
                </a:cxn>
                <a:cxn ang="0">
                  <a:pos x="2" y="1"/>
                </a:cxn>
                <a:cxn ang="0">
                  <a:pos x="1" y="3"/>
                </a:cxn>
                <a:cxn ang="0">
                  <a:pos x="1" y="5"/>
                </a:cxn>
                <a:cxn ang="0">
                  <a:pos x="1" y="6"/>
                </a:cxn>
                <a:cxn ang="0">
                  <a:pos x="0" y="6"/>
                </a:cxn>
                <a:cxn ang="0">
                  <a:pos x="0" y="7"/>
                </a:cxn>
                <a:cxn ang="0">
                  <a:pos x="0" y="8"/>
                </a:cxn>
                <a:cxn ang="0">
                  <a:pos x="1" y="9"/>
                </a:cxn>
                <a:cxn ang="0">
                  <a:pos x="1" y="10"/>
                </a:cxn>
                <a:cxn ang="0">
                  <a:pos x="2" y="10"/>
                </a:cxn>
                <a:cxn ang="0">
                  <a:pos x="3" y="11"/>
                </a:cxn>
                <a:cxn ang="0">
                  <a:pos x="4" y="11"/>
                </a:cxn>
                <a:cxn ang="0">
                  <a:pos x="4" y="10"/>
                </a:cxn>
                <a:cxn ang="0">
                  <a:pos x="4" y="10"/>
                </a:cxn>
                <a:cxn ang="0">
                  <a:pos x="4" y="9"/>
                </a:cxn>
                <a:cxn ang="0">
                  <a:pos x="4" y="7"/>
                </a:cxn>
                <a:cxn ang="0">
                  <a:pos x="5" y="4"/>
                </a:cxn>
              </a:cxnLst>
              <a:rect l="0" t="0" r="r" b="b"/>
              <a:pathLst>
                <a:path w="5" h="11">
                  <a:moveTo>
                    <a:pt x="5" y="4"/>
                  </a:moveTo>
                  <a:lnTo>
                    <a:pt x="5" y="3"/>
                  </a:lnTo>
                  <a:lnTo>
                    <a:pt x="5" y="3"/>
                  </a:lnTo>
                  <a:lnTo>
                    <a:pt x="5" y="1"/>
                  </a:lnTo>
                  <a:lnTo>
                    <a:pt x="4" y="0"/>
                  </a:lnTo>
                  <a:lnTo>
                    <a:pt x="2" y="1"/>
                  </a:lnTo>
                  <a:lnTo>
                    <a:pt x="2" y="1"/>
                  </a:lnTo>
                  <a:lnTo>
                    <a:pt x="1" y="3"/>
                  </a:lnTo>
                  <a:lnTo>
                    <a:pt x="1" y="5"/>
                  </a:lnTo>
                  <a:lnTo>
                    <a:pt x="1" y="6"/>
                  </a:lnTo>
                  <a:lnTo>
                    <a:pt x="0" y="6"/>
                  </a:lnTo>
                  <a:lnTo>
                    <a:pt x="0" y="7"/>
                  </a:lnTo>
                  <a:lnTo>
                    <a:pt x="0" y="8"/>
                  </a:lnTo>
                  <a:lnTo>
                    <a:pt x="1" y="9"/>
                  </a:lnTo>
                  <a:lnTo>
                    <a:pt x="1" y="10"/>
                  </a:lnTo>
                  <a:lnTo>
                    <a:pt x="2" y="10"/>
                  </a:lnTo>
                  <a:lnTo>
                    <a:pt x="3" y="11"/>
                  </a:lnTo>
                  <a:lnTo>
                    <a:pt x="4" y="11"/>
                  </a:lnTo>
                  <a:lnTo>
                    <a:pt x="4" y="10"/>
                  </a:lnTo>
                  <a:lnTo>
                    <a:pt x="4" y="10"/>
                  </a:lnTo>
                  <a:lnTo>
                    <a:pt x="4" y="9"/>
                  </a:lnTo>
                  <a:lnTo>
                    <a:pt x="4" y="7"/>
                  </a:lnTo>
                  <a:lnTo>
                    <a:pt x="5"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78" name="Freeform 629"/>
            <p:cNvSpPr>
              <a:spLocks/>
            </p:cNvSpPr>
            <p:nvPr/>
          </p:nvSpPr>
          <p:spPr bwMode="auto">
            <a:xfrm>
              <a:off x="7796195" y="3303155"/>
              <a:ext cx="3408" cy="8710"/>
            </a:xfrm>
            <a:custGeom>
              <a:avLst/>
              <a:gdLst/>
              <a:ahLst/>
              <a:cxnLst>
                <a:cxn ang="0">
                  <a:pos x="0" y="0"/>
                </a:cxn>
                <a:cxn ang="0">
                  <a:pos x="0" y="0"/>
                </a:cxn>
                <a:cxn ang="0">
                  <a:pos x="0" y="1"/>
                </a:cxn>
                <a:cxn ang="0">
                  <a:pos x="0" y="2"/>
                </a:cxn>
                <a:cxn ang="0">
                  <a:pos x="0" y="3"/>
                </a:cxn>
                <a:cxn ang="0">
                  <a:pos x="0" y="2"/>
                </a:cxn>
                <a:cxn ang="0">
                  <a:pos x="0" y="0"/>
                </a:cxn>
              </a:cxnLst>
              <a:rect l="0" t="0" r="r" b="b"/>
              <a:pathLst>
                <a:path h="3">
                  <a:moveTo>
                    <a:pt x="0" y="0"/>
                  </a:moveTo>
                  <a:lnTo>
                    <a:pt x="0" y="0"/>
                  </a:lnTo>
                  <a:lnTo>
                    <a:pt x="0" y="1"/>
                  </a:lnTo>
                  <a:lnTo>
                    <a:pt x="0" y="2"/>
                  </a:lnTo>
                  <a:lnTo>
                    <a:pt x="0" y="3"/>
                  </a:lnTo>
                  <a:lnTo>
                    <a:pt x="0" y="2"/>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79" name="Freeform 630"/>
            <p:cNvSpPr>
              <a:spLocks/>
            </p:cNvSpPr>
            <p:nvPr/>
          </p:nvSpPr>
          <p:spPr bwMode="auto">
            <a:xfrm>
              <a:off x="8099383" y="2847378"/>
              <a:ext cx="3408" cy="8710"/>
            </a:xfrm>
            <a:custGeom>
              <a:avLst/>
              <a:gdLst/>
              <a:ahLst/>
              <a:cxnLst>
                <a:cxn ang="0">
                  <a:pos x="1" y="0"/>
                </a:cxn>
                <a:cxn ang="0">
                  <a:pos x="0" y="2"/>
                </a:cxn>
                <a:cxn ang="0">
                  <a:pos x="1" y="3"/>
                </a:cxn>
                <a:cxn ang="0">
                  <a:pos x="1" y="3"/>
                </a:cxn>
                <a:cxn ang="0">
                  <a:pos x="1" y="1"/>
                </a:cxn>
                <a:cxn ang="0">
                  <a:pos x="1" y="1"/>
                </a:cxn>
                <a:cxn ang="0">
                  <a:pos x="1" y="0"/>
                </a:cxn>
                <a:cxn ang="0">
                  <a:pos x="1" y="0"/>
                </a:cxn>
              </a:cxnLst>
              <a:rect l="0" t="0" r="r" b="b"/>
              <a:pathLst>
                <a:path w="1" h="3">
                  <a:moveTo>
                    <a:pt x="1" y="0"/>
                  </a:moveTo>
                  <a:lnTo>
                    <a:pt x="0" y="2"/>
                  </a:lnTo>
                  <a:lnTo>
                    <a:pt x="1" y="3"/>
                  </a:lnTo>
                  <a:lnTo>
                    <a:pt x="1" y="3"/>
                  </a:lnTo>
                  <a:lnTo>
                    <a:pt x="1" y="1"/>
                  </a:lnTo>
                  <a:lnTo>
                    <a:pt x="1"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80" name="Freeform 631"/>
            <p:cNvSpPr>
              <a:spLocks/>
            </p:cNvSpPr>
            <p:nvPr/>
          </p:nvSpPr>
          <p:spPr bwMode="auto">
            <a:xfrm>
              <a:off x="7813227" y="3297349"/>
              <a:ext cx="6813" cy="5806"/>
            </a:xfrm>
            <a:custGeom>
              <a:avLst/>
              <a:gdLst/>
              <a:ahLst/>
              <a:cxnLst>
                <a:cxn ang="0">
                  <a:pos x="2" y="0"/>
                </a:cxn>
                <a:cxn ang="0">
                  <a:pos x="1" y="0"/>
                </a:cxn>
                <a:cxn ang="0">
                  <a:pos x="0" y="0"/>
                </a:cxn>
                <a:cxn ang="0">
                  <a:pos x="0" y="0"/>
                </a:cxn>
                <a:cxn ang="0">
                  <a:pos x="0" y="0"/>
                </a:cxn>
                <a:cxn ang="0">
                  <a:pos x="0" y="0"/>
                </a:cxn>
                <a:cxn ang="0">
                  <a:pos x="1" y="1"/>
                </a:cxn>
                <a:cxn ang="0">
                  <a:pos x="2" y="1"/>
                </a:cxn>
                <a:cxn ang="0">
                  <a:pos x="2" y="2"/>
                </a:cxn>
                <a:cxn ang="0">
                  <a:pos x="2" y="1"/>
                </a:cxn>
                <a:cxn ang="0">
                  <a:pos x="2" y="0"/>
                </a:cxn>
              </a:cxnLst>
              <a:rect l="0" t="0" r="r" b="b"/>
              <a:pathLst>
                <a:path w="2" h="2">
                  <a:moveTo>
                    <a:pt x="2" y="0"/>
                  </a:moveTo>
                  <a:lnTo>
                    <a:pt x="1" y="0"/>
                  </a:lnTo>
                  <a:lnTo>
                    <a:pt x="0" y="0"/>
                  </a:lnTo>
                  <a:lnTo>
                    <a:pt x="0" y="0"/>
                  </a:lnTo>
                  <a:lnTo>
                    <a:pt x="0" y="0"/>
                  </a:lnTo>
                  <a:lnTo>
                    <a:pt x="0" y="0"/>
                  </a:lnTo>
                  <a:lnTo>
                    <a:pt x="1" y="1"/>
                  </a:lnTo>
                  <a:lnTo>
                    <a:pt x="2" y="1"/>
                  </a:lnTo>
                  <a:lnTo>
                    <a:pt x="2" y="2"/>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81" name="Freeform 632"/>
            <p:cNvSpPr>
              <a:spLocks/>
            </p:cNvSpPr>
            <p:nvPr/>
          </p:nvSpPr>
          <p:spPr bwMode="auto">
            <a:xfrm>
              <a:off x="7820040" y="3326379"/>
              <a:ext cx="13626" cy="29030"/>
            </a:xfrm>
            <a:custGeom>
              <a:avLst/>
              <a:gdLst/>
              <a:ahLst/>
              <a:cxnLst>
                <a:cxn ang="0">
                  <a:pos x="0" y="9"/>
                </a:cxn>
                <a:cxn ang="0">
                  <a:pos x="2" y="6"/>
                </a:cxn>
                <a:cxn ang="0">
                  <a:pos x="4" y="4"/>
                </a:cxn>
                <a:cxn ang="0">
                  <a:pos x="4" y="0"/>
                </a:cxn>
                <a:cxn ang="0">
                  <a:pos x="4" y="0"/>
                </a:cxn>
                <a:cxn ang="0">
                  <a:pos x="3" y="1"/>
                </a:cxn>
                <a:cxn ang="0">
                  <a:pos x="0" y="8"/>
                </a:cxn>
                <a:cxn ang="0">
                  <a:pos x="0" y="10"/>
                </a:cxn>
                <a:cxn ang="0">
                  <a:pos x="0" y="9"/>
                </a:cxn>
              </a:cxnLst>
              <a:rect l="0" t="0" r="r" b="b"/>
              <a:pathLst>
                <a:path w="4" h="10">
                  <a:moveTo>
                    <a:pt x="0" y="9"/>
                  </a:moveTo>
                  <a:lnTo>
                    <a:pt x="2" y="6"/>
                  </a:lnTo>
                  <a:lnTo>
                    <a:pt x="4" y="4"/>
                  </a:lnTo>
                  <a:lnTo>
                    <a:pt x="4" y="0"/>
                  </a:lnTo>
                  <a:lnTo>
                    <a:pt x="4" y="0"/>
                  </a:lnTo>
                  <a:lnTo>
                    <a:pt x="3" y="1"/>
                  </a:lnTo>
                  <a:lnTo>
                    <a:pt x="0" y="8"/>
                  </a:lnTo>
                  <a:lnTo>
                    <a:pt x="0" y="10"/>
                  </a:lnTo>
                  <a:lnTo>
                    <a:pt x="0"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82" name="Freeform 633"/>
            <p:cNvSpPr>
              <a:spLocks/>
            </p:cNvSpPr>
            <p:nvPr/>
          </p:nvSpPr>
          <p:spPr bwMode="auto">
            <a:xfrm>
              <a:off x="7789382" y="3288640"/>
              <a:ext cx="6813" cy="5806"/>
            </a:xfrm>
            <a:custGeom>
              <a:avLst/>
              <a:gdLst/>
              <a:ahLst/>
              <a:cxnLst>
                <a:cxn ang="0">
                  <a:pos x="2" y="0"/>
                </a:cxn>
                <a:cxn ang="0">
                  <a:pos x="1" y="0"/>
                </a:cxn>
                <a:cxn ang="0">
                  <a:pos x="0" y="1"/>
                </a:cxn>
                <a:cxn ang="0">
                  <a:pos x="1" y="1"/>
                </a:cxn>
                <a:cxn ang="0">
                  <a:pos x="1" y="2"/>
                </a:cxn>
                <a:cxn ang="0">
                  <a:pos x="2" y="2"/>
                </a:cxn>
                <a:cxn ang="0">
                  <a:pos x="2" y="1"/>
                </a:cxn>
                <a:cxn ang="0">
                  <a:pos x="2" y="0"/>
                </a:cxn>
                <a:cxn ang="0">
                  <a:pos x="2" y="0"/>
                </a:cxn>
              </a:cxnLst>
              <a:rect l="0" t="0" r="r" b="b"/>
              <a:pathLst>
                <a:path w="2" h="2">
                  <a:moveTo>
                    <a:pt x="2" y="0"/>
                  </a:moveTo>
                  <a:lnTo>
                    <a:pt x="1" y="0"/>
                  </a:lnTo>
                  <a:lnTo>
                    <a:pt x="0" y="1"/>
                  </a:lnTo>
                  <a:lnTo>
                    <a:pt x="1" y="1"/>
                  </a:lnTo>
                  <a:lnTo>
                    <a:pt x="1" y="2"/>
                  </a:lnTo>
                  <a:lnTo>
                    <a:pt x="2" y="2"/>
                  </a:lnTo>
                  <a:lnTo>
                    <a:pt x="2" y="1"/>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83" name="Freeform 634"/>
            <p:cNvSpPr>
              <a:spLocks/>
            </p:cNvSpPr>
            <p:nvPr/>
          </p:nvSpPr>
          <p:spPr bwMode="auto">
            <a:xfrm>
              <a:off x="7871141" y="2940276"/>
              <a:ext cx="13626" cy="8710"/>
            </a:xfrm>
            <a:custGeom>
              <a:avLst/>
              <a:gdLst/>
              <a:ahLst/>
              <a:cxnLst>
                <a:cxn ang="0">
                  <a:pos x="3" y="0"/>
                </a:cxn>
                <a:cxn ang="0">
                  <a:pos x="1" y="1"/>
                </a:cxn>
                <a:cxn ang="0">
                  <a:pos x="0" y="2"/>
                </a:cxn>
                <a:cxn ang="0">
                  <a:pos x="0" y="3"/>
                </a:cxn>
                <a:cxn ang="0">
                  <a:pos x="3" y="2"/>
                </a:cxn>
                <a:cxn ang="0">
                  <a:pos x="4" y="1"/>
                </a:cxn>
                <a:cxn ang="0">
                  <a:pos x="4" y="0"/>
                </a:cxn>
                <a:cxn ang="0">
                  <a:pos x="3" y="0"/>
                </a:cxn>
              </a:cxnLst>
              <a:rect l="0" t="0" r="r" b="b"/>
              <a:pathLst>
                <a:path w="4" h="3">
                  <a:moveTo>
                    <a:pt x="3" y="0"/>
                  </a:moveTo>
                  <a:lnTo>
                    <a:pt x="1" y="1"/>
                  </a:lnTo>
                  <a:lnTo>
                    <a:pt x="0" y="2"/>
                  </a:lnTo>
                  <a:lnTo>
                    <a:pt x="0" y="3"/>
                  </a:lnTo>
                  <a:lnTo>
                    <a:pt x="3" y="2"/>
                  </a:lnTo>
                  <a:lnTo>
                    <a:pt x="4" y="1"/>
                  </a:lnTo>
                  <a:lnTo>
                    <a:pt x="4" y="0"/>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84" name="Freeform 635"/>
            <p:cNvSpPr>
              <a:spLocks/>
            </p:cNvSpPr>
            <p:nvPr/>
          </p:nvSpPr>
          <p:spPr bwMode="auto">
            <a:xfrm>
              <a:off x="4362324" y="3311865"/>
              <a:ext cx="3408" cy="2904"/>
            </a:xfrm>
            <a:custGeom>
              <a:avLst/>
              <a:gdLst/>
              <a:ahLst/>
              <a:cxnLst>
                <a:cxn ang="0">
                  <a:pos x="0" y="1"/>
                </a:cxn>
                <a:cxn ang="0">
                  <a:pos x="1" y="0"/>
                </a:cxn>
                <a:cxn ang="0">
                  <a:pos x="1" y="0"/>
                </a:cxn>
                <a:cxn ang="0">
                  <a:pos x="0" y="0"/>
                </a:cxn>
                <a:cxn ang="0">
                  <a:pos x="0" y="1"/>
                </a:cxn>
              </a:cxnLst>
              <a:rect l="0" t="0" r="r" b="b"/>
              <a:pathLst>
                <a:path w="1" h="1">
                  <a:moveTo>
                    <a:pt x="0" y="1"/>
                  </a:moveTo>
                  <a:lnTo>
                    <a:pt x="1" y="0"/>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85" name="Freeform 636"/>
            <p:cNvSpPr>
              <a:spLocks/>
            </p:cNvSpPr>
            <p:nvPr/>
          </p:nvSpPr>
          <p:spPr bwMode="auto">
            <a:xfrm>
              <a:off x="4369137" y="3253804"/>
              <a:ext cx="3408" cy="8710"/>
            </a:xfrm>
            <a:custGeom>
              <a:avLst/>
              <a:gdLst/>
              <a:ahLst/>
              <a:cxnLst>
                <a:cxn ang="0">
                  <a:pos x="0" y="2"/>
                </a:cxn>
                <a:cxn ang="0">
                  <a:pos x="0" y="3"/>
                </a:cxn>
                <a:cxn ang="0">
                  <a:pos x="0" y="3"/>
                </a:cxn>
                <a:cxn ang="0">
                  <a:pos x="0" y="2"/>
                </a:cxn>
                <a:cxn ang="0">
                  <a:pos x="0" y="0"/>
                </a:cxn>
                <a:cxn ang="0">
                  <a:pos x="0" y="0"/>
                </a:cxn>
                <a:cxn ang="0">
                  <a:pos x="0" y="0"/>
                </a:cxn>
                <a:cxn ang="0">
                  <a:pos x="0" y="2"/>
                </a:cxn>
              </a:cxnLst>
              <a:rect l="0" t="0" r="r" b="b"/>
              <a:pathLst>
                <a:path h="3">
                  <a:moveTo>
                    <a:pt x="0" y="2"/>
                  </a:moveTo>
                  <a:lnTo>
                    <a:pt x="0" y="3"/>
                  </a:lnTo>
                  <a:lnTo>
                    <a:pt x="0" y="3"/>
                  </a:lnTo>
                  <a:lnTo>
                    <a:pt x="0" y="2"/>
                  </a:lnTo>
                  <a:lnTo>
                    <a:pt x="0" y="0"/>
                  </a:lnTo>
                  <a:lnTo>
                    <a:pt x="0" y="0"/>
                  </a:lnTo>
                  <a:lnTo>
                    <a:pt x="0"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86" name="Freeform 637"/>
            <p:cNvSpPr>
              <a:spLocks/>
            </p:cNvSpPr>
            <p:nvPr/>
          </p:nvSpPr>
          <p:spPr bwMode="auto">
            <a:xfrm>
              <a:off x="4372543" y="3291543"/>
              <a:ext cx="3408" cy="5806"/>
            </a:xfrm>
            <a:custGeom>
              <a:avLst/>
              <a:gdLst/>
              <a:ahLst/>
              <a:cxnLst>
                <a:cxn ang="0">
                  <a:pos x="0" y="1"/>
                </a:cxn>
                <a:cxn ang="0">
                  <a:pos x="0" y="2"/>
                </a:cxn>
                <a:cxn ang="0">
                  <a:pos x="1" y="2"/>
                </a:cxn>
                <a:cxn ang="0">
                  <a:pos x="1" y="0"/>
                </a:cxn>
                <a:cxn ang="0">
                  <a:pos x="0" y="1"/>
                </a:cxn>
              </a:cxnLst>
              <a:rect l="0" t="0" r="r" b="b"/>
              <a:pathLst>
                <a:path w="1" h="2">
                  <a:moveTo>
                    <a:pt x="0" y="1"/>
                  </a:moveTo>
                  <a:lnTo>
                    <a:pt x="0" y="2"/>
                  </a:lnTo>
                  <a:lnTo>
                    <a:pt x="1" y="2"/>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87" name="Freeform 638"/>
            <p:cNvSpPr>
              <a:spLocks/>
            </p:cNvSpPr>
            <p:nvPr/>
          </p:nvSpPr>
          <p:spPr bwMode="auto">
            <a:xfrm>
              <a:off x="4358916" y="3230580"/>
              <a:ext cx="3408" cy="2904"/>
            </a:xfrm>
            <a:custGeom>
              <a:avLst/>
              <a:gdLst/>
              <a:ahLst/>
              <a:cxnLst>
                <a:cxn ang="0">
                  <a:pos x="0" y="0"/>
                </a:cxn>
                <a:cxn ang="0">
                  <a:pos x="0" y="0"/>
                </a:cxn>
                <a:cxn ang="0">
                  <a:pos x="0" y="1"/>
                </a:cxn>
                <a:cxn ang="0">
                  <a:pos x="0" y="1"/>
                </a:cxn>
                <a:cxn ang="0">
                  <a:pos x="1" y="0"/>
                </a:cxn>
                <a:cxn ang="0">
                  <a:pos x="1" y="0"/>
                </a:cxn>
                <a:cxn ang="0">
                  <a:pos x="0" y="0"/>
                </a:cxn>
                <a:cxn ang="0">
                  <a:pos x="0" y="0"/>
                </a:cxn>
              </a:cxnLst>
              <a:rect l="0" t="0" r="r" b="b"/>
              <a:pathLst>
                <a:path w="1" h="1">
                  <a:moveTo>
                    <a:pt x="0" y="0"/>
                  </a:moveTo>
                  <a:lnTo>
                    <a:pt x="0" y="0"/>
                  </a:lnTo>
                  <a:lnTo>
                    <a:pt x="0" y="1"/>
                  </a:lnTo>
                  <a:lnTo>
                    <a:pt x="0" y="1"/>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88" name="Freeform 639"/>
            <p:cNvSpPr>
              <a:spLocks/>
            </p:cNvSpPr>
            <p:nvPr/>
          </p:nvSpPr>
          <p:spPr bwMode="auto">
            <a:xfrm>
              <a:off x="4358916" y="3239288"/>
              <a:ext cx="10221" cy="8710"/>
            </a:xfrm>
            <a:custGeom>
              <a:avLst/>
              <a:gdLst/>
              <a:ahLst/>
              <a:cxnLst>
                <a:cxn ang="0">
                  <a:pos x="3" y="1"/>
                </a:cxn>
                <a:cxn ang="0">
                  <a:pos x="3" y="0"/>
                </a:cxn>
                <a:cxn ang="0">
                  <a:pos x="2" y="0"/>
                </a:cxn>
                <a:cxn ang="0">
                  <a:pos x="2" y="2"/>
                </a:cxn>
                <a:cxn ang="0">
                  <a:pos x="1" y="1"/>
                </a:cxn>
                <a:cxn ang="0">
                  <a:pos x="0" y="2"/>
                </a:cxn>
                <a:cxn ang="0">
                  <a:pos x="0" y="3"/>
                </a:cxn>
                <a:cxn ang="0">
                  <a:pos x="1" y="3"/>
                </a:cxn>
                <a:cxn ang="0">
                  <a:pos x="2" y="2"/>
                </a:cxn>
                <a:cxn ang="0">
                  <a:pos x="2" y="2"/>
                </a:cxn>
                <a:cxn ang="0">
                  <a:pos x="3" y="2"/>
                </a:cxn>
                <a:cxn ang="0">
                  <a:pos x="3" y="2"/>
                </a:cxn>
                <a:cxn ang="0">
                  <a:pos x="3" y="2"/>
                </a:cxn>
                <a:cxn ang="0">
                  <a:pos x="3" y="1"/>
                </a:cxn>
              </a:cxnLst>
              <a:rect l="0" t="0" r="r" b="b"/>
              <a:pathLst>
                <a:path w="3" h="3">
                  <a:moveTo>
                    <a:pt x="3" y="1"/>
                  </a:moveTo>
                  <a:lnTo>
                    <a:pt x="3" y="0"/>
                  </a:lnTo>
                  <a:lnTo>
                    <a:pt x="2" y="0"/>
                  </a:lnTo>
                  <a:lnTo>
                    <a:pt x="2" y="2"/>
                  </a:lnTo>
                  <a:lnTo>
                    <a:pt x="1" y="1"/>
                  </a:lnTo>
                  <a:lnTo>
                    <a:pt x="0" y="2"/>
                  </a:lnTo>
                  <a:lnTo>
                    <a:pt x="0" y="3"/>
                  </a:lnTo>
                  <a:lnTo>
                    <a:pt x="1" y="3"/>
                  </a:lnTo>
                  <a:lnTo>
                    <a:pt x="2" y="2"/>
                  </a:lnTo>
                  <a:lnTo>
                    <a:pt x="2" y="2"/>
                  </a:lnTo>
                  <a:lnTo>
                    <a:pt x="3" y="2"/>
                  </a:lnTo>
                  <a:lnTo>
                    <a:pt x="3" y="2"/>
                  </a:lnTo>
                  <a:lnTo>
                    <a:pt x="3" y="2"/>
                  </a:lnTo>
                  <a:lnTo>
                    <a:pt x="3"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89" name="Freeform 640"/>
            <p:cNvSpPr>
              <a:spLocks/>
            </p:cNvSpPr>
            <p:nvPr/>
          </p:nvSpPr>
          <p:spPr bwMode="auto">
            <a:xfrm>
              <a:off x="3391437" y="3015755"/>
              <a:ext cx="10221" cy="8710"/>
            </a:xfrm>
            <a:custGeom>
              <a:avLst/>
              <a:gdLst/>
              <a:ahLst/>
              <a:cxnLst>
                <a:cxn ang="0">
                  <a:pos x="2" y="2"/>
                </a:cxn>
                <a:cxn ang="0">
                  <a:pos x="2" y="2"/>
                </a:cxn>
                <a:cxn ang="0">
                  <a:pos x="0" y="0"/>
                </a:cxn>
                <a:cxn ang="0">
                  <a:pos x="0" y="0"/>
                </a:cxn>
                <a:cxn ang="0">
                  <a:pos x="0" y="0"/>
                </a:cxn>
                <a:cxn ang="0">
                  <a:pos x="2" y="3"/>
                </a:cxn>
                <a:cxn ang="0">
                  <a:pos x="3" y="3"/>
                </a:cxn>
                <a:cxn ang="0">
                  <a:pos x="3" y="2"/>
                </a:cxn>
                <a:cxn ang="0">
                  <a:pos x="2" y="2"/>
                </a:cxn>
                <a:cxn ang="0">
                  <a:pos x="2" y="2"/>
                </a:cxn>
              </a:cxnLst>
              <a:rect l="0" t="0" r="r" b="b"/>
              <a:pathLst>
                <a:path w="3" h="3">
                  <a:moveTo>
                    <a:pt x="2" y="2"/>
                  </a:moveTo>
                  <a:lnTo>
                    <a:pt x="2" y="2"/>
                  </a:lnTo>
                  <a:lnTo>
                    <a:pt x="0" y="0"/>
                  </a:lnTo>
                  <a:lnTo>
                    <a:pt x="0" y="0"/>
                  </a:lnTo>
                  <a:lnTo>
                    <a:pt x="0" y="0"/>
                  </a:lnTo>
                  <a:lnTo>
                    <a:pt x="2" y="3"/>
                  </a:lnTo>
                  <a:lnTo>
                    <a:pt x="3" y="3"/>
                  </a:lnTo>
                  <a:lnTo>
                    <a:pt x="3" y="2"/>
                  </a:lnTo>
                  <a:lnTo>
                    <a:pt x="2"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90" name="Freeform 641"/>
            <p:cNvSpPr>
              <a:spLocks/>
            </p:cNvSpPr>
            <p:nvPr/>
          </p:nvSpPr>
          <p:spPr bwMode="auto">
            <a:xfrm>
              <a:off x="3411876" y="3021561"/>
              <a:ext cx="6813" cy="8710"/>
            </a:xfrm>
            <a:custGeom>
              <a:avLst/>
              <a:gdLst/>
              <a:ahLst/>
              <a:cxnLst>
                <a:cxn ang="0">
                  <a:pos x="1" y="0"/>
                </a:cxn>
                <a:cxn ang="0">
                  <a:pos x="0" y="0"/>
                </a:cxn>
                <a:cxn ang="0">
                  <a:pos x="0" y="1"/>
                </a:cxn>
                <a:cxn ang="0">
                  <a:pos x="0" y="2"/>
                </a:cxn>
                <a:cxn ang="0">
                  <a:pos x="0" y="2"/>
                </a:cxn>
                <a:cxn ang="0">
                  <a:pos x="1" y="3"/>
                </a:cxn>
                <a:cxn ang="0">
                  <a:pos x="2" y="3"/>
                </a:cxn>
                <a:cxn ang="0">
                  <a:pos x="2" y="1"/>
                </a:cxn>
                <a:cxn ang="0">
                  <a:pos x="1" y="0"/>
                </a:cxn>
                <a:cxn ang="0">
                  <a:pos x="1" y="0"/>
                </a:cxn>
              </a:cxnLst>
              <a:rect l="0" t="0" r="r" b="b"/>
              <a:pathLst>
                <a:path w="2" h="3">
                  <a:moveTo>
                    <a:pt x="1" y="0"/>
                  </a:moveTo>
                  <a:lnTo>
                    <a:pt x="0" y="0"/>
                  </a:lnTo>
                  <a:lnTo>
                    <a:pt x="0" y="1"/>
                  </a:lnTo>
                  <a:lnTo>
                    <a:pt x="0" y="2"/>
                  </a:lnTo>
                  <a:lnTo>
                    <a:pt x="0" y="2"/>
                  </a:lnTo>
                  <a:lnTo>
                    <a:pt x="1" y="3"/>
                  </a:lnTo>
                  <a:lnTo>
                    <a:pt x="2" y="3"/>
                  </a:lnTo>
                  <a:lnTo>
                    <a:pt x="2"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91" name="Freeform 642"/>
            <p:cNvSpPr>
              <a:spLocks/>
            </p:cNvSpPr>
            <p:nvPr/>
          </p:nvSpPr>
          <p:spPr bwMode="auto">
            <a:xfrm>
              <a:off x="4379356" y="3323477"/>
              <a:ext cx="3408" cy="5806"/>
            </a:xfrm>
            <a:custGeom>
              <a:avLst/>
              <a:gdLst/>
              <a:ahLst/>
              <a:cxnLst>
                <a:cxn ang="0">
                  <a:pos x="0" y="2"/>
                </a:cxn>
                <a:cxn ang="0">
                  <a:pos x="1" y="2"/>
                </a:cxn>
                <a:cxn ang="0">
                  <a:pos x="1" y="2"/>
                </a:cxn>
                <a:cxn ang="0">
                  <a:pos x="1" y="1"/>
                </a:cxn>
                <a:cxn ang="0">
                  <a:pos x="1" y="0"/>
                </a:cxn>
                <a:cxn ang="0">
                  <a:pos x="1" y="1"/>
                </a:cxn>
                <a:cxn ang="0">
                  <a:pos x="1" y="1"/>
                </a:cxn>
                <a:cxn ang="0">
                  <a:pos x="0" y="2"/>
                </a:cxn>
              </a:cxnLst>
              <a:rect l="0" t="0" r="r" b="b"/>
              <a:pathLst>
                <a:path w="1" h="2">
                  <a:moveTo>
                    <a:pt x="0" y="2"/>
                  </a:moveTo>
                  <a:lnTo>
                    <a:pt x="1" y="2"/>
                  </a:lnTo>
                  <a:lnTo>
                    <a:pt x="1" y="2"/>
                  </a:lnTo>
                  <a:lnTo>
                    <a:pt x="1" y="1"/>
                  </a:lnTo>
                  <a:lnTo>
                    <a:pt x="1" y="0"/>
                  </a:lnTo>
                  <a:lnTo>
                    <a:pt x="1" y="1"/>
                  </a:lnTo>
                  <a:lnTo>
                    <a:pt x="1"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92" name="Freeform 643"/>
            <p:cNvSpPr>
              <a:spLocks/>
            </p:cNvSpPr>
            <p:nvPr/>
          </p:nvSpPr>
          <p:spPr bwMode="auto">
            <a:xfrm>
              <a:off x="4375950" y="3279930"/>
              <a:ext cx="3408" cy="5806"/>
            </a:xfrm>
            <a:custGeom>
              <a:avLst/>
              <a:gdLst/>
              <a:ahLst/>
              <a:cxnLst>
                <a:cxn ang="0">
                  <a:pos x="1" y="2"/>
                </a:cxn>
                <a:cxn ang="0">
                  <a:pos x="1" y="1"/>
                </a:cxn>
                <a:cxn ang="0">
                  <a:pos x="0" y="0"/>
                </a:cxn>
                <a:cxn ang="0">
                  <a:pos x="0" y="2"/>
                </a:cxn>
                <a:cxn ang="0">
                  <a:pos x="0" y="2"/>
                </a:cxn>
                <a:cxn ang="0">
                  <a:pos x="1" y="2"/>
                </a:cxn>
              </a:cxnLst>
              <a:rect l="0" t="0" r="r" b="b"/>
              <a:pathLst>
                <a:path w="1" h="2">
                  <a:moveTo>
                    <a:pt x="1" y="2"/>
                  </a:moveTo>
                  <a:lnTo>
                    <a:pt x="1" y="1"/>
                  </a:lnTo>
                  <a:lnTo>
                    <a:pt x="0" y="0"/>
                  </a:lnTo>
                  <a:lnTo>
                    <a:pt x="0" y="2"/>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93" name="Freeform 644"/>
            <p:cNvSpPr>
              <a:spLocks/>
            </p:cNvSpPr>
            <p:nvPr/>
          </p:nvSpPr>
          <p:spPr bwMode="auto">
            <a:xfrm>
              <a:off x="7806414" y="3335089"/>
              <a:ext cx="3408" cy="2904"/>
            </a:xfrm>
            <a:custGeom>
              <a:avLst/>
              <a:gdLst/>
              <a:ahLst/>
              <a:cxnLst>
                <a:cxn ang="0">
                  <a:pos x="0" y="0"/>
                </a:cxn>
                <a:cxn ang="0">
                  <a:pos x="0" y="0"/>
                </a:cxn>
                <a:cxn ang="0">
                  <a:pos x="0" y="1"/>
                </a:cxn>
                <a:cxn ang="0">
                  <a:pos x="0" y="1"/>
                </a:cxn>
                <a:cxn ang="0">
                  <a:pos x="0" y="1"/>
                </a:cxn>
                <a:cxn ang="0">
                  <a:pos x="0" y="1"/>
                </a:cxn>
                <a:cxn ang="0">
                  <a:pos x="0" y="1"/>
                </a:cxn>
                <a:cxn ang="0">
                  <a:pos x="0" y="0"/>
                </a:cxn>
              </a:cxnLst>
              <a:rect l="0" t="0" r="r" b="b"/>
              <a:pathLst>
                <a:path h="1">
                  <a:moveTo>
                    <a:pt x="0" y="0"/>
                  </a:moveTo>
                  <a:lnTo>
                    <a:pt x="0" y="0"/>
                  </a:lnTo>
                  <a:lnTo>
                    <a:pt x="0" y="1"/>
                  </a:lnTo>
                  <a:lnTo>
                    <a:pt x="0" y="1"/>
                  </a:lnTo>
                  <a:lnTo>
                    <a:pt x="0" y="1"/>
                  </a:lnTo>
                  <a:lnTo>
                    <a:pt x="0" y="1"/>
                  </a:lnTo>
                  <a:lnTo>
                    <a:pt x="0"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94" name="Freeform 645"/>
            <p:cNvSpPr>
              <a:spLocks/>
            </p:cNvSpPr>
            <p:nvPr/>
          </p:nvSpPr>
          <p:spPr bwMode="auto">
            <a:xfrm>
              <a:off x="7925646" y="2948984"/>
              <a:ext cx="3408" cy="5806"/>
            </a:xfrm>
            <a:custGeom>
              <a:avLst/>
              <a:gdLst/>
              <a:ahLst/>
              <a:cxnLst>
                <a:cxn ang="0">
                  <a:pos x="1" y="0"/>
                </a:cxn>
                <a:cxn ang="0">
                  <a:pos x="0" y="1"/>
                </a:cxn>
                <a:cxn ang="0">
                  <a:pos x="1" y="2"/>
                </a:cxn>
                <a:cxn ang="0">
                  <a:pos x="1" y="1"/>
                </a:cxn>
                <a:cxn ang="0">
                  <a:pos x="1" y="0"/>
                </a:cxn>
                <a:cxn ang="0">
                  <a:pos x="1" y="0"/>
                </a:cxn>
                <a:cxn ang="0">
                  <a:pos x="1" y="0"/>
                </a:cxn>
              </a:cxnLst>
              <a:rect l="0" t="0" r="r" b="b"/>
              <a:pathLst>
                <a:path w="1" h="2">
                  <a:moveTo>
                    <a:pt x="1" y="0"/>
                  </a:moveTo>
                  <a:lnTo>
                    <a:pt x="0" y="1"/>
                  </a:lnTo>
                  <a:lnTo>
                    <a:pt x="1" y="2"/>
                  </a:lnTo>
                  <a:lnTo>
                    <a:pt x="1" y="1"/>
                  </a:lnTo>
                  <a:lnTo>
                    <a:pt x="1"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95" name="Freeform 646"/>
            <p:cNvSpPr>
              <a:spLocks/>
            </p:cNvSpPr>
            <p:nvPr/>
          </p:nvSpPr>
          <p:spPr bwMode="auto">
            <a:xfrm>
              <a:off x="7932460" y="2917051"/>
              <a:ext cx="3408" cy="8710"/>
            </a:xfrm>
            <a:custGeom>
              <a:avLst/>
              <a:gdLst/>
              <a:ahLst/>
              <a:cxnLst>
                <a:cxn ang="0">
                  <a:pos x="0" y="2"/>
                </a:cxn>
                <a:cxn ang="0">
                  <a:pos x="0" y="1"/>
                </a:cxn>
                <a:cxn ang="0">
                  <a:pos x="0" y="0"/>
                </a:cxn>
                <a:cxn ang="0">
                  <a:pos x="0" y="1"/>
                </a:cxn>
                <a:cxn ang="0">
                  <a:pos x="0" y="2"/>
                </a:cxn>
                <a:cxn ang="0">
                  <a:pos x="0" y="3"/>
                </a:cxn>
                <a:cxn ang="0">
                  <a:pos x="0" y="2"/>
                </a:cxn>
              </a:cxnLst>
              <a:rect l="0" t="0" r="r" b="b"/>
              <a:pathLst>
                <a:path h="3">
                  <a:moveTo>
                    <a:pt x="0" y="2"/>
                  </a:moveTo>
                  <a:lnTo>
                    <a:pt x="0" y="1"/>
                  </a:lnTo>
                  <a:lnTo>
                    <a:pt x="0" y="0"/>
                  </a:lnTo>
                  <a:lnTo>
                    <a:pt x="0" y="1"/>
                  </a:lnTo>
                  <a:lnTo>
                    <a:pt x="0" y="2"/>
                  </a:lnTo>
                  <a:lnTo>
                    <a:pt x="0" y="3"/>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96" name="Freeform 647"/>
            <p:cNvSpPr>
              <a:spLocks/>
            </p:cNvSpPr>
            <p:nvPr/>
          </p:nvSpPr>
          <p:spPr bwMode="auto">
            <a:xfrm>
              <a:off x="7929052" y="2925760"/>
              <a:ext cx="3408" cy="2904"/>
            </a:xfrm>
            <a:custGeom>
              <a:avLst/>
              <a:gdLst/>
              <a:ahLst/>
              <a:cxnLst>
                <a:cxn ang="0">
                  <a:pos x="0" y="0"/>
                </a:cxn>
                <a:cxn ang="0">
                  <a:pos x="0" y="1"/>
                </a:cxn>
                <a:cxn ang="0">
                  <a:pos x="1" y="0"/>
                </a:cxn>
                <a:cxn ang="0">
                  <a:pos x="1" y="0"/>
                </a:cxn>
                <a:cxn ang="0">
                  <a:pos x="0" y="0"/>
                </a:cxn>
              </a:cxnLst>
              <a:rect l="0" t="0" r="r" b="b"/>
              <a:pathLst>
                <a:path w="1" h="1">
                  <a:moveTo>
                    <a:pt x="0" y="0"/>
                  </a:moveTo>
                  <a:lnTo>
                    <a:pt x="0" y="1"/>
                  </a:lnTo>
                  <a:lnTo>
                    <a:pt x="1"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97" name="Freeform 648"/>
            <p:cNvSpPr>
              <a:spLocks/>
            </p:cNvSpPr>
            <p:nvPr/>
          </p:nvSpPr>
          <p:spPr bwMode="auto">
            <a:xfrm>
              <a:off x="7755316" y="3308961"/>
              <a:ext cx="3408" cy="5806"/>
            </a:xfrm>
            <a:custGeom>
              <a:avLst/>
              <a:gdLst/>
              <a:ahLst/>
              <a:cxnLst>
                <a:cxn ang="0">
                  <a:pos x="1" y="1"/>
                </a:cxn>
                <a:cxn ang="0">
                  <a:pos x="1" y="1"/>
                </a:cxn>
                <a:cxn ang="0">
                  <a:pos x="1" y="1"/>
                </a:cxn>
                <a:cxn ang="0">
                  <a:pos x="0" y="0"/>
                </a:cxn>
                <a:cxn ang="0">
                  <a:pos x="1" y="1"/>
                </a:cxn>
                <a:cxn ang="0">
                  <a:pos x="1" y="2"/>
                </a:cxn>
                <a:cxn ang="0">
                  <a:pos x="1" y="2"/>
                </a:cxn>
                <a:cxn ang="0">
                  <a:pos x="1" y="1"/>
                </a:cxn>
              </a:cxnLst>
              <a:rect l="0" t="0" r="r" b="b"/>
              <a:pathLst>
                <a:path w="1" h="2">
                  <a:moveTo>
                    <a:pt x="1" y="1"/>
                  </a:moveTo>
                  <a:lnTo>
                    <a:pt x="1" y="1"/>
                  </a:lnTo>
                  <a:lnTo>
                    <a:pt x="1" y="1"/>
                  </a:lnTo>
                  <a:lnTo>
                    <a:pt x="0" y="0"/>
                  </a:lnTo>
                  <a:lnTo>
                    <a:pt x="1" y="1"/>
                  </a:lnTo>
                  <a:lnTo>
                    <a:pt x="1" y="2"/>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98" name="Freeform 649"/>
            <p:cNvSpPr>
              <a:spLocks/>
            </p:cNvSpPr>
            <p:nvPr/>
          </p:nvSpPr>
          <p:spPr bwMode="auto">
            <a:xfrm>
              <a:off x="7932460" y="3033173"/>
              <a:ext cx="3408" cy="5806"/>
            </a:xfrm>
            <a:custGeom>
              <a:avLst/>
              <a:gdLst/>
              <a:ahLst/>
              <a:cxnLst>
                <a:cxn ang="0">
                  <a:pos x="0" y="1"/>
                </a:cxn>
                <a:cxn ang="0">
                  <a:pos x="0" y="2"/>
                </a:cxn>
                <a:cxn ang="0">
                  <a:pos x="0" y="2"/>
                </a:cxn>
                <a:cxn ang="0">
                  <a:pos x="0" y="2"/>
                </a:cxn>
                <a:cxn ang="0">
                  <a:pos x="0" y="2"/>
                </a:cxn>
                <a:cxn ang="0">
                  <a:pos x="0" y="1"/>
                </a:cxn>
                <a:cxn ang="0">
                  <a:pos x="1" y="0"/>
                </a:cxn>
                <a:cxn ang="0">
                  <a:pos x="1" y="0"/>
                </a:cxn>
                <a:cxn ang="0">
                  <a:pos x="1" y="0"/>
                </a:cxn>
                <a:cxn ang="0">
                  <a:pos x="0" y="0"/>
                </a:cxn>
                <a:cxn ang="0">
                  <a:pos x="0" y="0"/>
                </a:cxn>
                <a:cxn ang="0">
                  <a:pos x="0" y="1"/>
                </a:cxn>
              </a:cxnLst>
              <a:rect l="0" t="0" r="r" b="b"/>
              <a:pathLst>
                <a:path w="1" h="2">
                  <a:moveTo>
                    <a:pt x="0" y="1"/>
                  </a:moveTo>
                  <a:lnTo>
                    <a:pt x="0" y="2"/>
                  </a:lnTo>
                  <a:lnTo>
                    <a:pt x="0" y="2"/>
                  </a:lnTo>
                  <a:lnTo>
                    <a:pt x="0" y="2"/>
                  </a:lnTo>
                  <a:lnTo>
                    <a:pt x="0" y="2"/>
                  </a:lnTo>
                  <a:lnTo>
                    <a:pt x="0" y="1"/>
                  </a:lnTo>
                  <a:lnTo>
                    <a:pt x="1" y="0"/>
                  </a:lnTo>
                  <a:lnTo>
                    <a:pt x="1" y="0"/>
                  </a:lnTo>
                  <a:lnTo>
                    <a:pt x="1" y="0"/>
                  </a:lnTo>
                  <a:lnTo>
                    <a:pt x="0"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499" name="Freeform 650"/>
            <p:cNvSpPr>
              <a:spLocks/>
            </p:cNvSpPr>
            <p:nvPr/>
          </p:nvSpPr>
          <p:spPr bwMode="auto">
            <a:xfrm>
              <a:off x="7901799" y="3062203"/>
              <a:ext cx="6813" cy="11612"/>
            </a:xfrm>
            <a:custGeom>
              <a:avLst/>
              <a:gdLst/>
              <a:ahLst/>
              <a:cxnLst>
                <a:cxn ang="0">
                  <a:pos x="0" y="4"/>
                </a:cxn>
                <a:cxn ang="0">
                  <a:pos x="1" y="3"/>
                </a:cxn>
                <a:cxn ang="0">
                  <a:pos x="1" y="3"/>
                </a:cxn>
                <a:cxn ang="0">
                  <a:pos x="1" y="2"/>
                </a:cxn>
                <a:cxn ang="0">
                  <a:pos x="2" y="2"/>
                </a:cxn>
                <a:cxn ang="0">
                  <a:pos x="2" y="1"/>
                </a:cxn>
                <a:cxn ang="0">
                  <a:pos x="2" y="0"/>
                </a:cxn>
                <a:cxn ang="0">
                  <a:pos x="2" y="1"/>
                </a:cxn>
                <a:cxn ang="0">
                  <a:pos x="1" y="1"/>
                </a:cxn>
                <a:cxn ang="0">
                  <a:pos x="1" y="1"/>
                </a:cxn>
                <a:cxn ang="0">
                  <a:pos x="1" y="2"/>
                </a:cxn>
                <a:cxn ang="0">
                  <a:pos x="0" y="2"/>
                </a:cxn>
                <a:cxn ang="0">
                  <a:pos x="0" y="3"/>
                </a:cxn>
                <a:cxn ang="0">
                  <a:pos x="0" y="4"/>
                </a:cxn>
                <a:cxn ang="0">
                  <a:pos x="0" y="4"/>
                </a:cxn>
                <a:cxn ang="0">
                  <a:pos x="0" y="4"/>
                </a:cxn>
                <a:cxn ang="0">
                  <a:pos x="0" y="4"/>
                </a:cxn>
              </a:cxnLst>
              <a:rect l="0" t="0" r="r" b="b"/>
              <a:pathLst>
                <a:path w="2" h="4">
                  <a:moveTo>
                    <a:pt x="0" y="4"/>
                  </a:moveTo>
                  <a:lnTo>
                    <a:pt x="1" y="3"/>
                  </a:lnTo>
                  <a:lnTo>
                    <a:pt x="1" y="3"/>
                  </a:lnTo>
                  <a:lnTo>
                    <a:pt x="1" y="2"/>
                  </a:lnTo>
                  <a:lnTo>
                    <a:pt x="2" y="2"/>
                  </a:lnTo>
                  <a:lnTo>
                    <a:pt x="2" y="1"/>
                  </a:lnTo>
                  <a:lnTo>
                    <a:pt x="2" y="0"/>
                  </a:lnTo>
                  <a:lnTo>
                    <a:pt x="2" y="1"/>
                  </a:lnTo>
                  <a:lnTo>
                    <a:pt x="1" y="1"/>
                  </a:lnTo>
                  <a:lnTo>
                    <a:pt x="1" y="1"/>
                  </a:lnTo>
                  <a:lnTo>
                    <a:pt x="1" y="2"/>
                  </a:lnTo>
                  <a:lnTo>
                    <a:pt x="0" y="2"/>
                  </a:lnTo>
                  <a:lnTo>
                    <a:pt x="0" y="3"/>
                  </a:lnTo>
                  <a:lnTo>
                    <a:pt x="0" y="4"/>
                  </a:lnTo>
                  <a:lnTo>
                    <a:pt x="0" y="4"/>
                  </a:lnTo>
                  <a:lnTo>
                    <a:pt x="0" y="4"/>
                  </a:lnTo>
                  <a:lnTo>
                    <a:pt x="0"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00" name="Freeform 651"/>
            <p:cNvSpPr>
              <a:spLocks/>
            </p:cNvSpPr>
            <p:nvPr/>
          </p:nvSpPr>
          <p:spPr bwMode="auto">
            <a:xfrm>
              <a:off x="7959713" y="2861893"/>
              <a:ext cx="3408" cy="2904"/>
            </a:xfrm>
            <a:custGeom>
              <a:avLst/>
              <a:gdLst/>
              <a:ahLst/>
              <a:cxnLst>
                <a:cxn ang="0">
                  <a:pos x="0" y="0"/>
                </a:cxn>
                <a:cxn ang="0">
                  <a:pos x="0" y="0"/>
                </a:cxn>
                <a:cxn ang="0">
                  <a:pos x="0" y="0"/>
                </a:cxn>
                <a:cxn ang="0">
                  <a:pos x="0" y="0"/>
                </a:cxn>
                <a:cxn ang="0">
                  <a:pos x="1" y="0"/>
                </a:cxn>
                <a:cxn ang="0">
                  <a:pos x="0" y="0"/>
                </a:cxn>
              </a:cxnLst>
              <a:rect l="0" t="0" r="r" b="b"/>
              <a:pathLst>
                <a:path w="1">
                  <a:moveTo>
                    <a:pt x="0" y="0"/>
                  </a:moveTo>
                  <a:lnTo>
                    <a:pt x="0" y="0"/>
                  </a:lnTo>
                  <a:lnTo>
                    <a:pt x="0" y="0"/>
                  </a:lnTo>
                  <a:lnTo>
                    <a:pt x="0"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01" name="Freeform 652"/>
            <p:cNvSpPr>
              <a:spLocks/>
            </p:cNvSpPr>
            <p:nvPr/>
          </p:nvSpPr>
          <p:spPr bwMode="auto">
            <a:xfrm>
              <a:off x="7963118" y="2780608"/>
              <a:ext cx="207805" cy="159668"/>
            </a:xfrm>
            <a:custGeom>
              <a:avLst/>
              <a:gdLst/>
              <a:ahLst/>
              <a:cxnLst>
                <a:cxn ang="0">
                  <a:pos x="9" y="43"/>
                </a:cxn>
                <a:cxn ang="0">
                  <a:pos x="6" y="47"/>
                </a:cxn>
                <a:cxn ang="0">
                  <a:pos x="0" y="52"/>
                </a:cxn>
                <a:cxn ang="0">
                  <a:pos x="3" y="52"/>
                </a:cxn>
                <a:cxn ang="0">
                  <a:pos x="7" y="52"/>
                </a:cxn>
                <a:cxn ang="0">
                  <a:pos x="9" y="50"/>
                </a:cxn>
                <a:cxn ang="0">
                  <a:pos x="19" y="47"/>
                </a:cxn>
                <a:cxn ang="0">
                  <a:pos x="24" y="47"/>
                </a:cxn>
                <a:cxn ang="0">
                  <a:pos x="23" y="50"/>
                </a:cxn>
                <a:cxn ang="0">
                  <a:pos x="24" y="54"/>
                </a:cxn>
                <a:cxn ang="0">
                  <a:pos x="27" y="54"/>
                </a:cxn>
                <a:cxn ang="0">
                  <a:pos x="31" y="50"/>
                </a:cxn>
                <a:cxn ang="0">
                  <a:pos x="33" y="49"/>
                </a:cxn>
                <a:cxn ang="0">
                  <a:pos x="33" y="45"/>
                </a:cxn>
                <a:cxn ang="0">
                  <a:pos x="34" y="47"/>
                </a:cxn>
                <a:cxn ang="0">
                  <a:pos x="34" y="47"/>
                </a:cxn>
                <a:cxn ang="0">
                  <a:pos x="40" y="48"/>
                </a:cxn>
                <a:cxn ang="0">
                  <a:pos x="43" y="46"/>
                </a:cxn>
                <a:cxn ang="0">
                  <a:pos x="45" y="47"/>
                </a:cxn>
                <a:cxn ang="0">
                  <a:pos x="48" y="43"/>
                </a:cxn>
                <a:cxn ang="0">
                  <a:pos x="50" y="41"/>
                </a:cxn>
                <a:cxn ang="0">
                  <a:pos x="49" y="45"/>
                </a:cxn>
                <a:cxn ang="0">
                  <a:pos x="53" y="41"/>
                </a:cxn>
                <a:cxn ang="0">
                  <a:pos x="53" y="39"/>
                </a:cxn>
                <a:cxn ang="0">
                  <a:pos x="56" y="32"/>
                </a:cxn>
                <a:cxn ang="0">
                  <a:pos x="57" y="22"/>
                </a:cxn>
                <a:cxn ang="0">
                  <a:pos x="60" y="18"/>
                </a:cxn>
                <a:cxn ang="0">
                  <a:pos x="61" y="16"/>
                </a:cxn>
                <a:cxn ang="0">
                  <a:pos x="58" y="5"/>
                </a:cxn>
                <a:cxn ang="0">
                  <a:pos x="56" y="0"/>
                </a:cxn>
                <a:cxn ang="0">
                  <a:pos x="54" y="1"/>
                </a:cxn>
                <a:cxn ang="0">
                  <a:pos x="56" y="1"/>
                </a:cxn>
                <a:cxn ang="0">
                  <a:pos x="56" y="4"/>
                </a:cxn>
                <a:cxn ang="0">
                  <a:pos x="53" y="4"/>
                </a:cxn>
                <a:cxn ang="0">
                  <a:pos x="52" y="3"/>
                </a:cxn>
                <a:cxn ang="0">
                  <a:pos x="50" y="5"/>
                </a:cxn>
                <a:cxn ang="0">
                  <a:pos x="49" y="11"/>
                </a:cxn>
                <a:cxn ang="0">
                  <a:pos x="46" y="25"/>
                </a:cxn>
                <a:cxn ang="0">
                  <a:pos x="42" y="28"/>
                </a:cxn>
                <a:cxn ang="0">
                  <a:pos x="35" y="33"/>
                </a:cxn>
                <a:cxn ang="0">
                  <a:pos x="34" y="32"/>
                </a:cxn>
                <a:cxn ang="0">
                  <a:pos x="34" y="30"/>
                </a:cxn>
                <a:cxn ang="0">
                  <a:pos x="34" y="28"/>
                </a:cxn>
                <a:cxn ang="0">
                  <a:pos x="31" y="34"/>
                </a:cxn>
                <a:cxn ang="0">
                  <a:pos x="27" y="42"/>
                </a:cxn>
                <a:cxn ang="0">
                  <a:pos x="23" y="40"/>
                </a:cxn>
              </a:cxnLst>
              <a:rect l="0" t="0" r="r" b="b"/>
              <a:pathLst>
                <a:path w="61" h="55">
                  <a:moveTo>
                    <a:pt x="13" y="42"/>
                  </a:moveTo>
                  <a:lnTo>
                    <a:pt x="12" y="41"/>
                  </a:lnTo>
                  <a:lnTo>
                    <a:pt x="9" y="43"/>
                  </a:lnTo>
                  <a:lnTo>
                    <a:pt x="9" y="44"/>
                  </a:lnTo>
                  <a:lnTo>
                    <a:pt x="7" y="45"/>
                  </a:lnTo>
                  <a:lnTo>
                    <a:pt x="6" y="47"/>
                  </a:lnTo>
                  <a:lnTo>
                    <a:pt x="2" y="49"/>
                  </a:lnTo>
                  <a:lnTo>
                    <a:pt x="0" y="50"/>
                  </a:lnTo>
                  <a:lnTo>
                    <a:pt x="0" y="52"/>
                  </a:lnTo>
                  <a:lnTo>
                    <a:pt x="1" y="52"/>
                  </a:lnTo>
                  <a:lnTo>
                    <a:pt x="2" y="52"/>
                  </a:lnTo>
                  <a:lnTo>
                    <a:pt x="3" y="52"/>
                  </a:lnTo>
                  <a:lnTo>
                    <a:pt x="4" y="51"/>
                  </a:lnTo>
                  <a:lnTo>
                    <a:pt x="6" y="53"/>
                  </a:lnTo>
                  <a:lnTo>
                    <a:pt x="7" y="52"/>
                  </a:lnTo>
                  <a:lnTo>
                    <a:pt x="8" y="50"/>
                  </a:lnTo>
                  <a:lnTo>
                    <a:pt x="9" y="50"/>
                  </a:lnTo>
                  <a:lnTo>
                    <a:pt x="9" y="50"/>
                  </a:lnTo>
                  <a:lnTo>
                    <a:pt x="16" y="48"/>
                  </a:lnTo>
                  <a:lnTo>
                    <a:pt x="16" y="49"/>
                  </a:lnTo>
                  <a:lnTo>
                    <a:pt x="19" y="47"/>
                  </a:lnTo>
                  <a:lnTo>
                    <a:pt x="20" y="47"/>
                  </a:lnTo>
                  <a:lnTo>
                    <a:pt x="23" y="47"/>
                  </a:lnTo>
                  <a:lnTo>
                    <a:pt x="24" y="47"/>
                  </a:lnTo>
                  <a:lnTo>
                    <a:pt x="25" y="47"/>
                  </a:lnTo>
                  <a:lnTo>
                    <a:pt x="25" y="48"/>
                  </a:lnTo>
                  <a:lnTo>
                    <a:pt x="23" y="50"/>
                  </a:lnTo>
                  <a:lnTo>
                    <a:pt x="23" y="52"/>
                  </a:lnTo>
                  <a:lnTo>
                    <a:pt x="23" y="53"/>
                  </a:lnTo>
                  <a:lnTo>
                    <a:pt x="24" y="54"/>
                  </a:lnTo>
                  <a:lnTo>
                    <a:pt x="25" y="54"/>
                  </a:lnTo>
                  <a:lnTo>
                    <a:pt x="27" y="55"/>
                  </a:lnTo>
                  <a:lnTo>
                    <a:pt x="27" y="54"/>
                  </a:lnTo>
                  <a:lnTo>
                    <a:pt x="30" y="50"/>
                  </a:lnTo>
                  <a:lnTo>
                    <a:pt x="31" y="50"/>
                  </a:lnTo>
                  <a:lnTo>
                    <a:pt x="31" y="50"/>
                  </a:lnTo>
                  <a:lnTo>
                    <a:pt x="32" y="50"/>
                  </a:lnTo>
                  <a:lnTo>
                    <a:pt x="33" y="50"/>
                  </a:lnTo>
                  <a:lnTo>
                    <a:pt x="33" y="49"/>
                  </a:lnTo>
                  <a:lnTo>
                    <a:pt x="31" y="47"/>
                  </a:lnTo>
                  <a:lnTo>
                    <a:pt x="32" y="45"/>
                  </a:lnTo>
                  <a:lnTo>
                    <a:pt x="33" y="45"/>
                  </a:lnTo>
                  <a:lnTo>
                    <a:pt x="33" y="47"/>
                  </a:lnTo>
                  <a:lnTo>
                    <a:pt x="33" y="47"/>
                  </a:lnTo>
                  <a:lnTo>
                    <a:pt x="34" y="47"/>
                  </a:lnTo>
                  <a:lnTo>
                    <a:pt x="34" y="47"/>
                  </a:lnTo>
                  <a:lnTo>
                    <a:pt x="35" y="47"/>
                  </a:lnTo>
                  <a:lnTo>
                    <a:pt x="34" y="47"/>
                  </a:lnTo>
                  <a:lnTo>
                    <a:pt x="34" y="48"/>
                  </a:lnTo>
                  <a:lnTo>
                    <a:pt x="35" y="47"/>
                  </a:lnTo>
                  <a:lnTo>
                    <a:pt x="40" y="48"/>
                  </a:lnTo>
                  <a:lnTo>
                    <a:pt x="43" y="45"/>
                  </a:lnTo>
                  <a:lnTo>
                    <a:pt x="44" y="45"/>
                  </a:lnTo>
                  <a:lnTo>
                    <a:pt x="43" y="46"/>
                  </a:lnTo>
                  <a:lnTo>
                    <a:pt x="44" y="47"/>
                  </a:lnTo>
                  <a:lnTo>
                    <a:pt x="45" y="47"/>
                  </a:lnTo>
                  <a:lnTo>
                    <a:pt x="45" y="47"/>
                  </a:lnTo>
                  <a:lnTo>
                    <a:pt x="45" y="44"/>
                  </a:lnTo>
                  <a:lnTo>
                    <a:pt x="46" y="43"/>
                  </a:lnTo>
                  <a:lnTo>
                    <a:pt x="48" y="43"/>
                  </a:lnTo>
                  <a:lnTo>
                    <a:pt x="49" y="44"/>
                  </a:lnTo>
                  <a:lnTo>
                    <a:pt x="49" y="41"/>
                  </a:lnTo>
                  <a:lnTo>
                    <a:pt x="50" y="41"/>
                  </a:lnTo>
                  <a:lnTo>
                    <a:pt x="50" y="42"/>
                  </a:lnTo>
                  <a:lnTo>
                    <a:pt x="49" y="43"/>
                  </a:lnTo>
                  <a:lnTo>
                    <a:pt x="49" y="45"/>
                  </a:lnTo>
                  <a:lnTo>
                    <a:pt x="49" y="46"/>
                  </a:lnTo>
                  <a:lnTo>
                    <a:pt x="52" y="44"/>
                  </a:lnTo>
                  <a:lnTo>
                    <a:pt x="53" y="41"/>
                  </a:lnTo>
                  <a:lnTo>
                    <a:pt x="55" y="40"/>
                  </a:lnTo>
                  <a:lnTo>
                    <a:pt x="54" y="39"/>
                  </a:lnTo>
                  <a:lnTo>
                    <a:pt x="53" y="39"/>
                  </a:lnTo>
                  <a:lnTo>
                    <a:pt x="54" y="35"/>
                  </a:lnTo>
                  <a:lnTo>
                    <a:pt x="55" y="32"/>
                  </a:lnTo>
                  <a:lnTo>
                    <a:pt x="56" y="32"/>
                  </a:lnTo>
                  <a:lnTo>
                    <a:pt x="56" y="25"/>
                  </a:lnTo>
                  <a:lnTo>
                    <a:pt x="56" y="23"/>
                  </a:lnTo>
                  <a:lnTo>
                    <a:pt x="57" y="22"/>
                  </a:lnTo>
                  <a:lnTo>
                    <a:pt x="59" y="22"/>
                  </a:lnTo>
                  <a:lnTo>
                    <a:pt x="59" y="21"/>
                  </a:lnTo>
                  <a:lnTo>
                    <a:pt x="60" y="18"/>
                  </a:lnTo>
                  <a:lnTo>
                    <a:pt x="60" y="18"/>
                  </a:lnTo>
                  <a:lnTo>
                    <a:pt x="60" y="17"/>
                  </a:lnTo>
                  <a:lnTo>
                    <a:pt x="61" y="16"/>
                  </a:lnTo>
                  <a:lnTo>
                    <a:pt x="61" y="15"/>
                  </a:lnTo>
                  <a:lnTo>
                    <a:pt x="61" y="14"/>
                  </a:lnTo>
                  <a:lnTo>
                    <a:pt x="58" y="5"/>
                  </a:lnTo>
                  <a:lnTo>
                    <a:pt x="58" y="1"/>
                  </a:lnTo>
                  <a:lnTo>
                    <a:pt x="58" y="0"/>
                  </a:lnTo>
                  <a:lnTo>
                    <a:pt x="56" y="0"/>
                  </a:lnTo>
                  <a:lnTo>
                    <a:pt x="55" y="0"/>
                  </a:lnTo>
                  <a:lnTo>
                    <a:pt x="55" y="0"/>
                  </a:lnTo>
                  <a:lnTo>
                    <a:pt x="54" y="1"/>
                  </a:lnTo>
                  <a:lnTo>
                    <a:pt x="55" y="3"/>
                  </a:lnTo>
                  <a:lnTo>
                    <a:pt x="56" y="2"/>
                  </a:lnTo>
                  <a:lnTo>
                    <a:pt x="56" y="1"/>
                  </a:lnTo>
                  <a:lnTo>
                    <a:pt x="56" y="3"/>
                  </a:lnTo>
                  <a:lnTo>
                    <a:pt x="56" y="4"/>
                  </a:lnTo>
                  <a:lnTo>
                    <a:pt x="56" y="4"/>
                  </a:lnTo>
                  <a:lnTo>
                    <a:pt x="55" y="3"/>
                  </a:lnTo>
                  <a:lnTo>
                    <a:pt x="54" y="5"/>
                  </a:lnTo>
                  <a:lnTo>
                    <a:pt x="53" y="4"/>
                  </a:lnTo>
                  <a:lnTo>
                    <a:pt x="53" y="3"/>
                  </a:lnTo>
                  <a:lnTo>
                    <a:pt x="52" y="2"/>
                  </a:lnTo>
                  <a:lnTo>
                    <a:pt x="52" y="3"/>
                  </a:lnTo>
                  <a:lnTo>
                    <a:pt x="52" y="3"/>
                  </a:lnTo>
                  <a:lnTo>
                    <a:pt x="51" y="5"/>
                  </a:lnTo>
                  <a:lnTo>
                    <a:pt x="50" y="5"/>
                  </a:lnTo>
                  <a:lnTo>
                    <a:pt x="50" y="6"/>
                  </a:lnTo>
                  <a:lnTo>
                    <a:pt x="50" y="9"/>
                  </a:lnTo>
                  <a:lnTo>
                    <a:pt x="49" y="11"/>
                  </a:lnTo>
                  <a:lnTo>
                    <a:pt x="49" y="11"/>
                  </a:lnTo>
                  <a:lnTo>
                    <a:pt x="50" y="12"/>
                  </a:lnTo>
                  <a:lnTo>
                    <a:pt x="46" y="25"/>
                  </a:lnTo>
                  <a:lnTo>
                    <a:pt x="45" y="25"/>
                  </a:lnTo>
                  <a:lnTo>
                    <a:pt x="44" y="25"/>
                  </a:lnTo>
                  <a:lnTo>
                    <a:pt x="42" y="28"/>
                  </a:lnTo>
                  <a:lnTo>
                    <a:pt x="39" y="31"/>
                  </a:lnTo>
                  <a:lnTo>
                    <a:pt x="36" y="32"/>
                  </a:lnTo>
                  <a:lnTo>
                    <a:pt x="35" y="33"/>
                  </a:lnTo>
                  <a:lnTo>
                    <a:pt x="34" y="33"/>
                  </a:lnTo>
                  <a:lnTo>
                    <a:pt x="34" y="33"/>
                  </a:lnTo>
                  <a:lnTo>
                    <a:pt x="34" y="32"/>
                  </a:lnTo>
                  <a:lnTo>
                    <a:pt x="33" y="31"/>
                  </a:lnTo>
                  <a:lnTo>
                    <a:pt x="33" y="31"/>
                  </a:lnTo>
                  <a:lnTo>
                    <a:pt x="34" y="30"/>
                  </a:lnTo>
                  <a:lnTo>
                    <a:pt x="35" y="29"/>
                  </a:lnTo>
                  <a:lnTo>
                    <a:pt x="35" y="28"/>
                  </a:lnTo>
                  <a:lnTo>
                    <a:pt x="34" y="28"/>
                  </a:lnTo>
                  <a:lnTo>
                    <a:pt x="32" y="29"/>
                  </a:lnTo>
                  <a:lnTo>
                    <a:pt x="32" y="32"/>
                  </a:lnTo>
                  <a:lnTo>
                    <a:pt x="31" y="34"/>
                  </a:lnTo>
                  <a:lnTo>
                    <a:pt x="28" y="37"/>
                  </a:lnTo>
                  <a:lnTo>
                    <a:pt x="28" y="40"/>
                  </a:lnTo>
                  <a:lnTo>
                    <a:pt x="27" y="42"/>
                  </a:lnTo>
                  <a:lnTo>
                    <a:pt x="26" y="42"/>
                  </a:lnTo>
                  <a:lnTo>
                    <a:pt x="23" y="41"/>
                  </a:lnTo>
                  <a:lnTo>
                    <a:pt x="23" y="40"/>
                  </a:lnTo>
                  <a:lnTo>
                    <a:pt x="13" y="4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02" name="Freeform 653"/>
            <p:cNvSpPr>
              <a:spLocks/>
            </p:cNvSpPr>
            <p:nvPr/>
          </p:nvSpPr>
          <p:spPr bwMode="auto">
            <a:xfrm>
              <a:off x="7939273" y="2934470"/>
              <a:ext cx="3408" cy="2904"/>
            </a:xfrm>
            <a:custGeom>
              <a:avLst/>
              <a:gdLst/>
              <a:ahLst/>
              <a:cxnLst>
                <a:cxn ang="0">
                  <a:pos x="0" y="0"/>
                </a:cxn>
                <a:cxn ang="0">
                  <a:pos x="0" y="0"/>
                </a:cxn>
                <a:cxn ang="0">
                  <a:pos x="0" y="1"/>
                </a:cxn>
                <a:cxn ang="0">
                  <a:pos x="1" y="1"/>
                </a:cxn>
                <a:cxn ang="0">
                  <a:pos x="0" y="0"/>
                </a:cxn>
              </a:cxnLst>
              <a:rect l="0" t="0" r="r" b="b"/>
              <a:pathLst>
                <a:path w="1" h="1">
                  <a:moveTo>
                    <a:pt x="0" y="0"/>
                  </a:moveTo>
                  <a:lnTo>
                    <a:pt x="0" y="0"/>
                  </a:lnTo>
                  <a:lnTo>
                    <a:pt x="0" y="1"/>
                  </a:lnTo>
                  <a:lnTo>
                    <a:pt x="1"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03" name="Freeform 654"/>
            <p:cNvSpPr>
              <a:spLocks/>
            </p:cNvSpPr>
            <p:nvPr/>
          </p:nvSpPr>
          <p:spPr bwMode="auto">
            <a:xfrm>
              <a:off x="7939273" y="2931566"/>
              <a:ext cx="40879" cy="55159"/>
            </a:xfrm>
            <a:custGeom>
              <a:avLst/>
              <a:gdLst/>
              <a:ahLst/>
              <a:cxnLst>
                <a:cxn ang="0">
                  <a:pos x="1" y="6"/>
                </a:cxn>
                <a:cxn ang="0">
                  <a:pos x="1" y="7"/>
                </a:cxn>
                <a:cxn ang="0">
                  <a:pos x="1" y="6"/>
                </a:cxn>
                <a:cxn ang="0">
                  <a:pos x="0" y="6"/>
                </a:cxn>
                <a:cxn ang="0">
                  <a:pos x="1" y="9"/>
                </a:cxn>
                <a:cxn ang="0">
                  <a:pos x="1" y="9"/>
                </a:cxn>
                <a:cxn ang="0">
                  <a:pos x="2" y="8"/>
                </a:cxn>
                <a:cxn ang="0">
                  <a:pos x="3" y="9"/>
                </a:cxn>
                <a:cxn ang="0">
                  <a:pos x="4" y="8"/>
                </a:cxn>
                <a:cxn ang="0">
                  <a:pos x="3" y="7"/>
                </a:cxn>
                <a:cxn ang="0">
                  <a:pos x="3" y="7"/>
                </a:cxn>
                <a:cxn ang="0">
                  <a:pos x="3" y="6"/>
                </a:cxn>
                <a:cxn ang="0">
                  <a:pos x="3" y="6"/>
                </a:cxn>
                <a:cxn ang="0">
                  <a:pos x="5" y="8"/>
                </a:cxn>
                <a:cxn ang="0">
                  <a:pos x="5" y="9"/>
                </a:cxn>
                <a:cxn ang="0">
                  <a:pos x="5" y="9"/>
                </a:cxn>
                <a:cxn ang="0">
                  <a:pos x="5" y="10"/>
                </a:cxn>
                <a:cxn ang="0">
                  <a:pos x="5" y="12"/>
                </a:cxn>
                <a:cxn ang="0">
                  <a:pos x="4" y="12"/>
                </a:cxn>
                <a:cxn ang="0">
                  <a:pos x="3" y="13"/>
                </a:cxn>
                <a:cxn ang="0">
                  <a:pos x="3" y="17"/>
                </a:cxn>
                <a:cxn ang="0">
                  <a:pos x="3" y="17"/>
                </a:cxn>
                <a:cxn ang="0">
                  <a:pos x="4" y="18"/>
                </a:cxn>
                <a:cxn ang="0">
                  <a:pos x="5" y="18"/>
                </a:cxn>
                <a:cxn ang="0">
                  <a:pos x="5" y="17"/>
                </a:cxn>
                <a:cxn ang="0">
                  <a:pos x="5" y="16"/>
                </a:cxn>
                <a:cxn ang="0">
                  <a:pos x="5" y="15"/>
                </a:cxn>
                <a:cxn ang="0">
                  <a:pos x="6" y="15"/>
                </a:cxn>
                <a:cxn ang="0">
                  <a:pos x="5" y="16"/>
                </a:cxn>
                <a:cxn ang="0">
                  <a:pos x="6" y="19"/>
                </a:cxn>
                <a:cxn ang="0">
                  <a:pos x="7" y="19"/>
                </a:cxn>
                <a:cxn ang="0">
                  <a:pos x="8" y="18"/>
                </a:cxn>
                <a:cxn ang="0">
                  <a:pos x="8" y="17"/>
                </a:cxn>
                <a:cxn ang="0">
                  <a:pos x="8" y="17"/>
                </a:cxn>
                <a:cxn ang="0">
                  <a:pos x="8" y="17"/>
                </a:cxn>
                <a:cxn ang="0">
                  <a:pos x="12" y="7"/>
                </a:cxn>
                <a:cxn ang="0">
                  <a:pos x="12" y="6"/>
                </a:cxn>
                <a:cxn ang="0">
                  <a:pos x="12" y="5"/>
                </a:cxn>
                <a:cxn ang="0">
                  <a:pos x="11" y="5"/>
                </a:cxn>
                <a:cxn ang="0">
                  <a:pos x="10" y="4"/>
                </a:cxn>
                <a:cxn ang="0">
                  <a:pos x="11" y="3"/>
                </a:cxn>
                <a:cxn ang="0">
                  <a:pos x="11" y="2"/>
                </a:cxn>
                <a:cxn ang="0">
                  <a:pos x="10" y="2"/>
                </a:cxn>
                <a:cxn ang="0">
                  <a:pos x="8" y="2"/>
                </a:cxn>
                <a:cxn ang="0">
                  <a:pos x="7" y="1"/>
                </a:cxn>
                <a:cxn ang="0">
                  <a:pos x="7" y="1"/>
                </a:cxn>
                <a:cxn ang="0">
                  <a:pos x="6" y="1"/>
                </a:cxn>
                <a:cxn ang="0">
                  <a:pos x="6" y="0"/>
                </a:cxn>
                <a:cxn ang="0">
                  <a:pos x="6" y="0"/>
                </a:cxn>
                <a:cxn ang="0">
                  <a:pos x="5" y="1"/>
                </a:cxn>
                <a:cxn ang="0">
                  <a:pos x="5" y="2"/>
                </a:cxn>
                <a:cxn ang="0">
                  <a:pos x="4" y="2"/>
                </a:cxn>
                <a:cxn ang="0">
                  <a:pos x="3" y="2"/>
                </a:cxn>
                <a:cxn ang="0">
                  <a:pos x="2" y="3"/>
                </a:cxn>
                <a:cxn ang="0">
                  <a:pos x="1" y="3"/>
                </a:cxn>
                <a:cxn ang="0">
                  <a:pos x="1" y="3"/>
                </a:cxn>
                <a:cxn ang="0">
                  <a:pos x="1" y="4"/>
                </a:cxn>
                <a:cxn ang="0">
                  <a:pos x="0" y="5"/>
                </a:cxn>
                <a:cxn ang="0">
                  <a:pos x="1" y="6"/>
                </a:cxn>
              </a:cxnLst>
              <a:rect l="0" t="0" r="r" b="b"/>
              <a:pathLst>
                <a:path w="12" h="19">
                  <a:moveTo>
                    <a:pt x="1" y="6"/>
                  </a:moveTo>
                  <a:lnTo>
                    <a:pt x="1" y="7"/>
                  </a:lnTo>
                  <a:lnTo>
                    <a:pt x="1" y="6"/>
                  </a:lnTo>
                  <a:lnTo>
                    <a:pt x="0" y="6"/>
                  </a:lnTo>
                  <a:lnTo>
                    <a:pt x="1" y="9"/>
                  </a:lnTo>
                  <a:lnTo>
                    <a:pt x="1" y="9"/>
                  </a:lnTo>
                  <a:lnTo>
                    <a:pt x="2" y="8"/>
                  </a:lnTo>
                  <a:lnTo>
                    <a:pt x="3" y="9"/>
                  </a:lnTo>
                  <a:lnTo>
                    <a:pt x="4" y="8"/>
                  </a:lnTo>
                  <a:lnTo>
                    <a:pt x="3" y="7"/>
                  </a:lnTo>
                  <a:lnTo>
                    <a:pt x="3" y="7"/>
                  </a:lnTo>
                  <a:lnTo>
                    <a:pt x="3" y="6"/>
                  </a:lnTo>
                  <a:lnTo>
                    <a:pt x="3" y="6"/>
                  </a:lnTo>
                  <a:lnTo>
                    <a:pt x="5" y="8"/>
                  </a:lnTo>
                  <a:lnTo>
                    <a:pt x="5" y="9"/>
                  </a:lnTo>
                  <a:lnTo>
                    <a:pt x="5" y="9"/>
                  </a:lnTo>
                  <a:lnTo>
                    <a:pt x="5" y="10"/>
                  </a:lnTo>
                  <a:lnTo>
                    <a:pt x="5" y="12"/>
                  </a:lnTo>
                  <a:lnTo>
                    <a:pt x="4" y="12"/>
                  </a:lnTo>
                  <a:lnTo>
                    <a:pt x="3" y="13"/>
                  </a:lnTo>
                  <a:lnTo>
                    <a:pt x="3" y="17"/>
                  </a:lnTo>
                  <a:lnTo>
                    <a:pt x="3" y="17"/>
                  </a:lnTo>
                  <a:lnTo>
                    <a:pt x="4" y="18"/>
                  </a:lnTo>
                  <a:lnTo>
                    <a:pt x="5" y="18"/>
                  </a:lnTo>
                  <a:lnTo>
                    <a:pt x="5" y="17"/>
                  </a:lnTo>
                  <a:lnTo>
                    <a:pt x="5" y="16"/>
                  </a:lnTo>
                  <a:lnTo>
                    <a:pt x="5" y="15"/>
                  </a:lnTo>
                  <a:lnTo>
                    <a:pt x="6" y="15"/>
                  </a:lnTo>
                  <a:lnTo>
                    <a:pt x="5" y="16"/>
                  </a:lnTo>
                  <a:lnTo>
                    <a:pt x="6" y="19"/>
                  </a:lnTo>
                  <a:lnTo>
                    <a:pt x="7" y="19"/>
                  </a:lnTo>
                  <a:lnTo>
                    <a:pt x="8" y="18"/>
                  </a:lnTo>
                  <a:lnTo>
                    <a:pt x="8" y="17"/>
                  </a:lnTo>
                  <a:lnTo>
                    <a:pt x="8" y="17"/>
                  </a:lnTo>
                  <a:lnTo>
                    <a:pt x="8" y="17"/>
                  </a:lnTo>
                  <a:lnTo>
                    <a:pt x="12" y="7"/>
                  </a:lnTo>
                  <a:lnTo>
                    <a:pt x="12" y="6"/>
                  </a:lnTo>
                  <a:lnTo>
                    <a:pt x="12" y="5"/>
                  </a:lnTo>
                  <a:lnTo>
                    <a:pt x="11" y="5"/>
                  </a:lnTo>
                  <a:lnTo>
                    <a:pt x="10" y="4"/>
                  </a:lnTo>
                  <a:lnTo>
                    <a:pt x="11" y="3"/>
                  </a:lnTo>
                  <a:lnTo>
                    <a:pt x="11" y="2"/>
                  </a:lnTo>
                  <a:lnTo>
                    <a:pt x="10" y="2"/>
                  </a:lnTo>
                  <a:lnTo>
                    <a:pt x="8" y="2"/>
                  </a:lnTo>
                  <a:lnTo>
                    <a:pt x="7" y="1"/>
                  </a:lnTo>
                  <a:lnTo>
                    <a:pt x="7" y="1"/>
                  </a:lnTo>
                  <a:lnTo>
                    <a:pt x="6" y="1"/>
                  </a:lnTo>
                  <a:lnTo>
                    <a:pt x="6" y="0"/>
                  </a:lnTo>
                  <a:lnTo>
                    <a:pt x="6" y="0"/>
                  </a:lnTo>
                  <a:lnTo>
                    <a:pt x="5" y="1"/>
                  </a:lnTo>
                  <a:lnTo>
                    <a:pt x="5" y="2"/>
                  </a:lnTo>
                  <a:lnTo>
                    <a:pt x="4" y="2"/>
                  </a:lnTo>
                  <a:lnTo>
                    <a:pt x="3" y="2"/>
                  </a:lnTo>
                  <a:lnTo>
                    <a:pt x="2" y="3"/>
                  </a:lnTo>
                  <a:lnTo>
                    <a:pt x="1" y="3"/>
                  </a:lnTo>
                  <a:lnTo>
                    <a:pt x="1" y="3"/>
                  </a:lnTo>
                  <a:lnTo>
                    <a:pt x="1" y="4"/>
                  </a:lnTo>
                  <a:lnTo>
                    <a:pt x="0" y="5"/>
                  </a:lnTo>
                  <a:lnTo>
                    <a:pt x="1"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04" name="Freeform 655"/>
            <p:cNvSpPr>
              <a:spLocks/>
            </p:cNvSpPr>
            <p:nvPr/>
          </p:nvSpPr>
          <p:spPr bwMode="auto">
            <a:xfrm>
              <a:off x="4379356" y="4461468"/>
              <a:ext cx="30661" cy="23224"/>
            </a:xfrm>
            <a:custGeom>
              <a:avLst/>
              <a:gdLst/>
              <a:ahLst/>
              <a:cxnLst>
                <a:cxn ang="0">
                  <a:pos x="8" y="3"/>
                </a:cxn>
                <a:cxn ang="0">
                  <a:pos x="8" y="3"/>
                </a:cxn>
                <a:cxn ang="0">
                  <a:pos x="9" y="2"/>
                </a:cxn>
                <a:cxn ang="0">
                  <a:pos x="9" y="1"/>
                </a:cxn>
                <a:cxn ang="0">
                  <a:pos x="9" y="1"/>
                </a:cxn>
                <a:cxn ang="0">
                  <a:pos x="8" y="0"/>
                </a:cxn>
                <a:cxn ang="0">
                  <a:pos x="8" y="0"/>
                </a:cxn>
                <a:cxn ang="0">
                  <a:pos x="8" y="1"/>
                </a:cxn>
                <a:cxn ang="0">
                  <a:pos x="8" y="1"/>
                </a:cxn>
                <a:cxn ang="0">
                  <a:pos x="5" y="1"/>
                </a:cxn>
                <a:cxn ang="0">
                  <a:pos x="4" y="1"/>
                </a:cxn>
                <a:cxn ang="0">
                  <a:pos x="3" y="1"/>
                </a:cxn>
                <a:cxn ang="0">
                  <a:pos x="1" y="0"/>
                </a:cxn>
                <a:cxn ang="0">
                  <a:pos x="2" y="1"/>
                </a:cxn>
                <a:cxn ang="0">
                  <a:pos x="2" y="1"/>
                </a:cxn>
                <a:cxn ang="0">
                  <a:pos x="3" y="1"/>
                </a:cxn>
                <a:cxn ang="0">
                  <a:pos x="3" y="2"/>
                </a:cxn>
                <a:cxn ang="0">
                  <a:pos x="2" y="2"/>
                </a:cxn>
                <a:cxn ang="0">
                  <a:pos x="2" y="2"/>
                </a:cxn>
                <a:cxn ang="0">
                  <a:pos x="3" y="2"/>
                </a:cxn>
                <a:cxn ang="0">
                  <a:pos x="4" y="3"/>
                </a:cxn>
                <a:cxn ang="0">
                  <a:pos x="4" y="3"/>
                </a:cxn>
                <a:cxn ang="0">
                  <a:pos x="3" y="4"/>
                </a:cxn>
                <a:cxn ang="0">
                  <a:pos x="2" y="4"/>
                </a:cxn>
                <a:cxn ang="0">
                  <a:pos x="2" y="5"/>
                </a:cxn>
                <a:cxn ang="0">
                  <a:pos x="2" y="6"/>
                </a:cxn>
                <a:cxn ang="0">
                  <a:pos x="3" y="6"/>
                </a:cxn>
                <a:cxn ang="0">
                  <a:pos x="2" y="6"/>
                </a:cxn>
                <a:cxn ang="0">
                  <a:pos x="1" y="6"/>
                </a:cxn>
                <a:cxn ang="0">
                  <a:pos x="1" y="6"/>
                </a:cxn>
                <a:cxn ang="0">
                  <a:pos x="1" y="7"/>
                </a:cxn>
                <a:cxn ang="0">
                  <a:pos x="0" y="7"/>
                </a:cxn>
                <a:cxn ang="0">
                  <a:pos x="0" y="7"/>
                </a:cxn>
                <a:cxn ang="0">
                  <a:pos x="1" y="7"/>
                </a:cxn>
                <a:cxn ang="0">
                  <a:pos x="1" y="7"/>
                </a:cxn>
                <a:cxn ang="0">
                  <a:pos x="1" y="7"/>
                </a:cxn>
                <a:cxn ang="0">
                  <a:pos x="1" y="7"/>
                </a:cxn>
                <a:cxn ang="0">
                  <a:pos x="1" y="7"/>
                </a:cxn>
                <a:cxn ang="0">
                  <a:pos x="1" y="8"/>
                </a:cxn>
                <a:cxn ang="0">
                  <a:pos x="3" y="7"/>
                </a:cxn>
                <a:cxn ang="0">
                  <a:pos x="3" y="7"/>
                </a:cxn>
                <a:cxn ang="0">
                  <a:pos x="4" y="7"/>
                </a:cxn>
                <a:cxn ang="0">
                  <a:pos x="4" y="6"/>
                </a:cxn>
                <a:cxn ang="0">
                  <a:pos x="4" y="6"/>
                </a:cxn>
                <a:cxn ang="0">
                  <a:pos x="4" y="7"/>
                </a:cxn>
                <a:cxn ang="0">
                  <a:pos x="4" y="6"/>
                </a:cxn>
                <a:cxn ang="0">
                  <a:pos x="5" y="6"/>
                </a:cxn>
                <a:cxn ang="0">
                  <a:pos x="6" y="6"/>
                </a:cxn>
                <a:cxn ang="0">
                  <a:pos x="6" y="5"/>
                </a:cxn>
                <a:cxn ang="0">
                  <a:pos x="7" y="4"/>
                </a:cxn>
                <a:cxn ang="0">
                  <a:pos x="8" y="3"/>
                </a:cxn>
              </a:cxnLst>
              <a:rect l="0" t="0" r="r" b="b"/>
              <a:pathLst>
                <a:path w="9" h="8">
                  <a:moveTo>
                    <a:pt x="8" y="3"/>
                  </a:moveTo>
                  <a:lnTo>
                    <a:pt x="8" y="3"/>
                  </a:lnTo>
                  <a:lnTo>
                    <a:pt x="9" y="2"/>
                  </a:lnTo>
                  <a:lnTo>
                    <a:pt x="9" y="1"/>
                  </a:lnTo>
                  <a:lnTo>
                    <a:pt x="9" y="1"/>
                  </a:lnTo>
                  <a:lnTo>
                    <a:pt x="8" y="0"/>
                  </a:lnTo>
                  <a:lnTo>
                    <a:pt x="8" y="0"/>
                  </a:lnTo>
                  <a:lnTo>
                    <a:pt x="8" y="1"/>
                  </a:lnTo>
                  <a:lnTo>
                    <a:pt x="8" y="1"/>
                  </a:lnTo>
                  <a:lnTo>
                    <a:pt x="5" y="1"/>
                  </a:lnTo>
                  <a:lnTo>
                    <a:pt x="4" y="1"/>
                  </a:lnTo>
                  <a:lnTo>
                    <a:pt x="3" y="1"/>
                  </a:lnTo>
                  <a:lnTo>
                    <a:pt x="1" y="0"/>
                  </a:lnTo>
                  <a:lnTo>
                    <a:pt x="2" y="1"/>
                  </a:lnTo>
                  <a:lnTo>
                    <a:pt x="2" y="1"/>
                  </a:lnTo>
                  <a:lnTo>
                    <a:pt x="3" y="1"/>
                  </a:lnTo>
                  <a:lnTo>
                    <a:pt x="3" y="2"/>
                  </a:lnTo>
                  <a:lnTo>
                    <a:pt x="2" y="2"/>
                  </a:lnTo>
                  <a:lnTo>
                    <a:pt x="2" y="2"/>
                  </a:lnTo>
                  <a:lnTo>
                    <a:pt x="3" y="2"/>
                  </a:lnTo>
                  <a:lnTo>
                    <a:pt x="4" y="3"/>
                  </a:lnTo>
                  <a:lnTo>
                    <a:pt x="4" y="3"/>
                  </a:lnTo>
                  <a:lnTo>
                    <a:pt x="3" y="4"/>
                  </a:lnTo>
                  <a:lnTo>
                    <a:pt x="2" y="4"/>
                  </a:lnTo>
                  <a:lnTo>
                    <a:pt x="2" y="5"/>
                  </a:lnTo>
                  <a:lnTo>
                    <a:pt x="2" y="6"/>
                  </a:lnTo>
                  <a:lnTo>
                    <a:pt x="3" y="6"/>
                  </a:lnTo>
                  <a:lnTo>
                    <a:pt x="2" y="6"/>
                  </a:lnTo>
                  <a:lnTo>
                    <a:pt x="1" y="6"/>
                  </a:lnTo>
                  <a:lnTo>
                    <a:pt x="1" y="6"/>
                  </a:lnTo>
                  <a:lnTo>
                    <a:pt x="1" y="7"/>
                  </a:lnTo>
                  <a:lnTo>
                    <a:pt x="0" y="7"/>
                  </a:lnTo>
                  <a:lnTo>
                    <a:pt x="0" y="7"/>
                  </a:lnTo>
                  <a:lnTo>
                    <a:pt x="1" y="7"/>
                  </a:lnTo>
                  <a:lnTo>
                    <a:pt x="1" y="7"/>
                  </a:lnTo>
                  <a:lnTo>
                    <a:pt x="1" y="7"/>
                  </a:lnTo>
                  <a:lnTo>
                    <a:pt x="1" y="7"/>
                  </a:lnTo>
                  <a:lnTo>
                    <a:pt x="1" y="7"/>
                  </a:lnTo>
                  <a:lnTo>
                    <a:pt x="1" y="8"/>
                  </a:lnTo>
                  <a:lnTo>
                    <a:pt x="3" y="7"/>
                  </a:lnTo>
                  <a:lnTo>
                    <a:pt x="3" y="7"/>
                  </a:lnTo>
                  <a:lnTo>
                    <a:pt x="4" y="7"/>
                  </a:lnTo>
                  <a:lnTo>
                    <a:pt x="4" y="6"/>
                  </a:lnTo>
                  <a:lnTo>
                    <a:pt x="4" y="6"/>
                  </a:lnTo>
                  <a:lnTo>
                    <a:pt x="4" y="7"/>
                  </a:lnTo>
                  <a:lnTo>
                    <a:pt x="4" y="6"/>
                  </a:lnTo>
                  <a:lnTo>
                    <a:pt x="5" y="6"/>
                  </a:lnTo>
                  <a:lnTo>
                    <a:pt x="6" y="6"/>
                  </a:lnTo>
                  <a:lnTo>
                    <a:pt x="6" y="5"/>
                  </a:lnTo>
                  <a:lnTo>
                    <a:pt x="7" y="4"/>
                  </a:lnTo>
                  <a:lnTo>
                    <a:pt x="8"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05" name="Freeform 656"/>
            <p:cNvSpPr>
              <a:spLocks/>
            </p:cNvSpPr>
            <p:nvPr/>
          </p:nvSpPr>
          <p:spPr bwMode="auto">
            <a:xfrm>
              <a:off x="7860920" y="3337991"/>
              <a:ext cx="3408" cy="11612"/>
            </a:xfrm>
            <a:custGeom>
              <a:avLst/>
              <a:gdLst/>
              <a:ahLst/>
              <a:cxnLst>
                <a:cxn ang="0">
                  <a:pos x="0" y="3"/>
                </a:cxn>
                <a:cxn ang="0">
                  <a:pos x="1" y="4"/>
                </a:cxn>
                <a:cxn ang="0">
                  <a:pos x="1" y="4"/>
                </a:cxn>
                <a:cxn ang="0">
                  <a:pos x="1" y="0"/>
                </a:cxn>
                <a:cxn ang="0">
                  <a:pos x="0" y="0"/>
                </a:cxn>
                <a:cxn ang="0">
                  <a:pos x="0" y="1"/>
                </a:cxn>
                <a:cxn ang="0">
                  <a:pos x="0" y="2"/>
                </a:cxn>
                <a:cxn ang="0">
                  <a:pos x="0" y="3"/>
                </a:cxn>
                <a:cxn ang="0">
                  <a:pos x="0" y="3"/>
                </a:cxn>
              </a:cxnLst>
              <a:rect l="0" t="0" r="r" b="b"/>
              <a:pathLst>
                <a:path w="1" h="4">
                  <a:moveTo>
                    <a:pt x="0" y="3"/>
                  </a:moveTo>
                  <a:lnTo>
                    <a:pt x="1" y="4"/>
                  </a:lnTo>
                  <a:lnTo>
                    <a:pt x="1" y="4"/>
                  </a:lnTo>
                  <a:lnTo>
                    <a:pt x="1" y="0"/>
                  </a:lnTo>
                  <a:lnTo>
                    <a:pt x="0" y="0"/>
                  </a:lnTo>
                  <a:lnTo>
                    <a:pt x="0" y="1"/>
                  </a:lnTo>
                  <a:lnTo>
                    <a:pt x="0" y="2"/>
                  </a:lnTo>
                  <a:lnTo>
                    <a:pt x="0" y="3"/>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06" name="Freeform 657"/>
            <p:cNvSpPr>
              <a:spLocks/>
            </p:cNvSpPr>
            <p:nvPr/>
          </p:nvSpPr>
          <p:spPr bwMode="auto">
            <a:xfrm>
              <a:off x="4403203" y="4458564"/>
              <a:ext cx="34066" cy="29030"/>
            </a:xfrm>
            <a:custGeom>
              <a:avLst/>
              <a:gdLst/>
              <a:ahLst/>
              <a:cxnLst>
                <a:cxn ang="0">
                  <a:pos x="9" y="3"/>
                </a:cxn>
                <a:cxn ang="0">
                  <a:pos x="9" y="3"/>
                </a:cxn>
                <a:cxn ang="0">
                  <a:pos x="10" y="3"/>
                </a:cxn>
                <a:cxn ang="0">
                  <a:pos x="10" y="3"/>
                </a:cxn>
                <a:cxn ang="0">
                  <a:pos x="9" y="2"/>
                </a:cxn>
                <a:cxn ang="0">
                  <a:pos x="8" y="2"/>
                </a:cxn>
                <a:cxn ang="0">
                  <a:pos x="7" y="2"/>
                </a:cxn>
                <a:cxn ang="0">
                  <a:pos x="6" y="0"/>
                </a:cxn>
                <a:cxn ang="0">
                  <a:pos x="5" y="1"/>
                </a:cxn>
                <a:cxn ang="0">
                  <a:pos x="5" y="0"/>
                </a:cxn>
                <a:cxn ang="0">
                  <a:pos x="4" y="1"/>
                </a:cxn>
                <a:cxn ang="0">
                  <a:pos x="4" y="2"/>
                </a:cxn>
                <a:cxn ang="0">
                  <a:pos x="3" y="2"/>
                </a:cxn>
                <a:cxn ang="0">
                  <a:pos x="3" y="2"/>
                </a:cxn>
                <a:cxn ang="0">
                  <a:pos x="3" y="5"/>
                </a:cxn>
                <a:cxn ang="0">
                  <a:pos x="3" y="5"/>
                </a:cxn>
                <a:cxn ang="0">
                  <a:pos x="3" y="4"/>
                </a:cxn>
                <a:cxn ang="0">
                  <a:pos x="2" y="4"/>
                </a:cxn>
                <a:cxn ang="0">
                  <a:pos x="1" y="5"/>
                </a:cxn>
                <a:cxn ang="0">
                  <a:pos x="1" y="5"/>
                </a:cxn>
                <a:cxn ang="0">
                  <a:pos x="1" y="5"/>
                </a:cxn>
                <a:cxn ang="0">
                  <a:pos x="0" y="5"/>
                </a:cxn>
                <a:cxn ang="0">
                  <a:pos x="0" y="8"/>
                </a:cxn>
                <a:cxn ang="0">
                  <a:pos x="0" y="8"/>
                </a:cxn>
                <a:cxn ang="0">
                  <a:pos x="1" y="10"/>
                </a:cxn>
                <a:cxn ang="0">
                  <a:pos x="1" y="10"/>
                </a:cxn>
                <a:cxn ang="0">
                  <a:pos x="1" y="8"/>
                </a:cxn>
                <a:cxn ang="0">
                  <a:pos x="2" y="9"/>
                </a:cxn>
                <a:cxn ang="0">
                  <a:pos x="4" y="9"/>
                </a:cxn>
                <a:cxn ang="0">
                  <a:pos x="3" y="8"/>
                </a:cxn>
                <a:cxn ang="0">
                  <a:pos x="3" y="8"/>
                </a:cxn>
                <a:cxn ang="0">
                  <a:pos x="3" y="8"/>
                </a:cxn>
                <a:cxn ang="0">
                  <a:pos x="3" y="8"/>
                </a:cxn>
                <a:cxn ang="0">
                  <a:pos x="4" y="8"/>
                </a:cxn>
                <a:cxn ang="0">
                  <a:pos x="5" y="8"/>
                </a:cxn>
                <a:cxn ang="0">
                  <a:pos x="5" y="8"/>
                </a:cxn>
                <a:cxn ang="0">
                  <a:pos x="5" y="8"/>
                </a:cxn>
                <a:cxn ang="0">
                  <a:pos x="4" y="6"/>
                </a:cxn>
                <a:cxn ang="0">
                  <a:pos x="4" y="6"/>
                </a:cxn>
                <a:cxn ang="0">
                  <a:pos x="7" y="6"/>
                </a:cxn>
                <a:cxn ang="0">
                  <a:pos x="8" y="5"/>
                </a:cxn>
                <a:cxn ang="0">
                  <a:pos x="8" y="4"/>
                </a:cxn>
                <a:cxn ang="0">
                  <a:pos x="9" y="4"/>
                </a:cxn>
                <a:cxn ang="0">
                  <a:pos x="10" y="4"/>
                </a:cxn>
                <a:cxn ang="0">
                  <a:pos x="10" y="4"/>
                </a:cxn>
                <a:cxn ang="0">
                  <a:pos x="10" y="4"/>
                </a:cxn>
                <a:cxn ang="0">
                  <a:pos x="9" y="3"/>
                </a:cxn>
              </a:cxnLst>
              <a:rect l="0" t="0" r="r" b="b"/>
              <a:pathLst>
                <a:path w="10" h="10">
                  <a:moveTo>
                    <a:pt x="9" y="3"/>
                  </a:moveTo>
                  <a:lnTo>
                    <a:pt x="9" y="3"/>
                  </a:lnTo>
                  <a:lnTo>
                    <a:pt x="10" y="3"/>
                  </a:lnTo>
                  <a:lnTo>
                    <a:pt x="10" y="3"/>
                  </a:lnTo>
                  <a:lnTo>
                    <a:pt x="9" y="2"/>
                  </a:lnTo>
                  <a:lnTo>
                    <a:pt x="8" y="2"/>
                  </a:lnTo>
                  <a:lnTo>
                    <a:pt x="7" y="2"/>
                  </a:lnTo>
                  <a:lnTo>
                    <a:pt x="6" y="0"/>
                  </a:lnTo>
                  <a:lnTo>
                    <a:pt x="5" y="1"/>
                  </a:lnTo>
                  <a:lnTo>
                    <a:pt x="5" y="0"/>
                  </a:lnTo>
                  <a:lnTo>
                    <a:pt x="4" y="1"/>
                  </a:lnTo>
                  <a:lnTo>
                    <a:pt x="4" y="2"/>
                  </a:lnTo>
                  <a:lnTo>
                    <a:pt x="3" y="2"/>
                  </a:lnTo>
                  <a:lnTo>
                    <a:pt x="3" y="2"/>
                  </a:lnTo>
                  <a:lnTo>
                    <a:pt x="3" y="5"/>
                  </a:lnTo>
                  <a:lnTo>
                    <a:pt x="3" y="5"/>
                  </a:lnTo>
                  <a:lnTo>
                    <a:pt x="3" y="4"/>
                  </a:lnTo>
                  <a:lnTo>
                    <a:pt x="2" y="4"/>
                  </a:lnTo>
                  <a:lnTo>
                    <a:pt x="1" y="5"/>
                  </a:lnTo>
                  <a:lnTo>
                    <a:pt x="1" y="5"/>
                  </a:lnTo>
                  <a:lnTo>
                    <a:pt x="1" y="5"/>
                  </a:lnTo>
                  <a:lnTo>
                    <a:pt x="0" y="5"/>
                  </a:lnTo>
                  <a:lnTo>
                    <a:pt x="0" y="8"/>
                  </a:lnTo>
                  <a:lnTo>
                    <a:pt x="0" y="8"/>
                  </a:lnTo>
                  <a:lnTo>
                    <a:pt x="1" y="10"/>
                  </a:lnTo>
                  <a:lnTo>
                    <a:pt x="1" y="10"/>
                  </a:lnTo>
                  <a:lnTo>
                    <a:pt x="1" y="8"/>
                  </a:lnTo>
                  <a:lnTo>
                    <a:pt x="2" y="9"/>
                  </a:lnTo>
                  <a:lnTo>
                    <a:pt x="4" y="9"/>
                  </a:lnTo>
                  <a:lnTo>
                    <a:pt x="3" y="8"/>
                  </a:lnTo>
                  <a:lnTo>
                    <a:pt x="3" y="8"/>
                  </a:lnTo>
                  <a:lnTo>
                    <a:pt x="3" y="8"/>
                  </a:lnTo>
                  <a:lnTo>
                    <a:pt x="3" y="8"/>
                  </a:lnTo>
                  <a:lnTo>
                    <a:pt x="4" y="8"/>
                  </a:lnTo>
                  <a:lnTo>
                    <a:pt x="5" y="8"/>
                  </a:lnTo>
                  <a:lnTo>
                    <a:pt x="5" y="8"/>
                  </a:lnTo>
                  <a:lnTo>
                    <a:pt x="5" y="8"/>
                  </a:lnTo>
                  <a:lnTo>
                    <a:pt x="4" y="6"/>
                  </a:lnTo>
                  <a:lnTo>
                    <a:pt x="4" y="6"/>
                  </a:lnTo>
                  <a:lnTo>
                    <a:pt x="7" y="6"/>
                  </a:lnTo>
                  <a:lnTo>
                    <a:pt x="8" y="5"/>
                  </a:lnTo>
                  <a:lnTo>
                    <a:pt x="8" y="4"/>
                  </a:lnTo>
                  <a:lnTo>
                    <a:pt x="9" y="4"/>
                  </a:lnTo>
                  <a:lnTo>
                    <a:pt x="10" y="4"/>
                  </a:lnTo>
                  <a:lnTo>
                    <a:pt x="10" y="4"/>
                  </a:lnTo>
                  <a:lnTo>
                    <a:pt x="10" y="4"/>
                  </a:lnTo>
                  <a:lnTo>
                    <a:pt x="9"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07" name="Freeform 658"/>
            <p:cNvSpPr>
              <a:spLocks/>
            </p:cNvSpPr>
            <p:nvPr/>
          </p:nvSpPr>
          <p:spPr bwMode="auto">
            <a:xfrm>
              <a:off x="7840480" y="3317671"/>
              <a:ext cx="3408" cy="2904"/>
            </a:xfrm>
            <a:custGeom>
              <a:avLst/>
              <a:gdLst/>
              <a:ahLst/>
              <a:cxnLst>
                <a:cxn ang="0">
                  <a:pos x="0" y="0"/>
                </a:cxn>
                <a:cxn ang="0">
                  <a:pos x="0" y="0"/>
                </a:cxn>
                <a:cxn ang="0">
                  <a:pos x="0" y="0"/>
                </a:cxn>
                <a:cxn ang="0">
                  <a:pos x="0" y="1"/>
                </a:cxn>
                <a:cxn ang="0">
                  <a:pos x="0" y="1"/>
                </a:cxn>
                <a:cxn ang="0">
                  <a:pos x="1" y="1"/>
                </a:cxn>
                <a:cxn ang="0">
                  <a:pos x="1" y="1"/>
                </a:cxn>
                <a:cxn ang="0">
                  <a:pos x="0" y="0"/>
                </a:cxn>
              </a:cxnLst>
              <a:rect l="0" t="0" r="r" b="b"/>
              <a:pathLst>
                <a:path w="1" h="1">
                  <a:moveTo>
                    <a:pt x="0" y="0"/>
                  </a:moveTo>
                  <a:lnTo>
                    <a:pt x="0" y="0"/>
                  </a:lnTo>
                  <a:lnTo>
                    <a:pt x="0" y="0"/>
                  </a:lnTo>
                  <a:lnTo>
                    <a:pt x="0" y="1"/>
                  </a:lnTo>
                  <a:lnTo>
                    <a:pt x="0" y="1"/>
                  </a:lnTo>
                  <a:lnTo>
                    <a:pt x="1" y="1"/>
                  </a:lnTo>
                  <a:lnTo>
                    <a:pt x="1"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08" name="Freeform 659"/>
            <p:cNvSpPr>
              <a:spLocks/>
            </p:cNvSpPr>
            <p:nvPr/>
          </p:nvSpPr>
          <p:spPr bwMode="auto">
            <a:xfrm>
              <a:off x="7837074" y="3320573"/>
              <a:ext cx="20440" cy="26128"/>
            </a:xfrm>
            <a:custGeom>
              <a:avLst/>
              <a:gdLst/>
              <a:ahLst/>
              <a:cxnLst>
                <a:cxn ang="0">
                  <a:pos x="0" y="1"/>
                </a:cxn>
                <a:cxn ang="0">
                  <a:pos x="0" y="2"/>
                </a:cxn>
                <a:cxn ang="0">
                  <a:pos x="1" y="4"/>
                </a:cxn>
                <a:cxn ang="0">
                  <a:pos x="2" y="3"/>
                </a:cxn>
                <a:cxn ang="0">
                  <a:pos x="2" y="5"/>
                </a:cxn>
                <a:cxn ang="0">
                  <a:pos x="2" y="7"/>
                </a:cxn>
                <a:cxn ang="0">
                  <a:pos x="3" y="8"/>
                </a:cxn>
                <a:cxn ang="0">
                  <a:pos x="4" y="9"/>
                </a:cxn>
                <a:cxn ang="0">
                  <a:pos x="4" y="7"/>
                </a:cxn>
                <a:cxn ang="0">
                  <a:pos x="5" y="8"/>
                </a:cxn>
                <a:cxn ang="0">
                  <a:pos x="6" y="7"/>
                </a:cxn>
                <a:cxn ang="0">
                  <a:pos x="4" y="5"/>
                </a:cxn>
                <a:cxn ang="0">
                  <a:pos x="4" y="3"/>
                </a:cxn>
                <a:cxn ang="0">
                  <a:pos x="3" y="1"/>
                </a:cxn>
                <a:cxn ang="0">
                  <a:pos x="2" y="2"/>
                </a:cxn>
                <a:cxn ang="0">
                  <a:pos x="1" y="1"/>
                </a:cxn>
                <a:cxn ang="0">
                  <a:pos x="1" y="2"/>
                </a:cxn>
                <a:cxn ang="0">
                  <a:pos x="0" y="1"/>
                </a:cxn>
                <a:cxn ang="0">
                  <a:pos x="0" y="0"/>
                </a:cxn>
                <a:cxn ang="0">
                  <a:pos x="0" y="1"/>
                </a:cxn>
              </a:cxnLst>
              <a:rect l="0" t="0" r="r" b="b"/>
              <a:pathLst>
                <a:path w="6" h="9">
                  <a:moveTo>
                    <a:pt x="0" y="1"/>
                  </a:moveTo>
                  <a:lnTo>
                    <a:pt x="0" y="2"/>
                  </a:lnTo>
                  <a:lnTo>
                    <a:pt x="1" y="4"/>
                  </a:lnTo>
                  <a:lnTo>
                    <a:pt x="2" y="3"/>
                  </a:lnTo>
                  <a:lnTo>
                    <a:pt x="2" y="5"/>
                  </a:lnTo>
                  <a:lnTo>
                    <a:pt x="2" y="7"/>
                  </a:lnTo>
                  <a:lnTo>
                    <a:pt x="3" y="8"/>
                  </a:lnTo>
                  <a:lnTo>
                    <a:pt x="4" y="9"/>
                  </a:lnTo>
                  <a:lnTo>
                    <a:pt x="4" y="7"/>
                  </a:lnTo>
                  <a:lnTo>
                    <a:pt x="5" y="8"/>
                  </a:lnTo>
                  <a:lnTo>
                    <a:pt x="6" y="7"/>
                  </a:lnTo>
                  <a:lnTo>
                    <a:pt x="4" y="5"/>
                  </a:lnTo>
                  <a:lnTo>
                    <a:pt x="4" y="3"/>
                  </a:lnTo>
                  <a:lnTo>
                    <a:pt x="3" y="1"/>
                  </a:lnTo>
                  <a:lnTo>
                    <a:pt x="2" y="2"/>
                  </a:lnTo>
                  <a:lnTo>
                    <a:pt x="1" y="1"/>
                  </a:lnTo>
                  <a:lnTo>
                    <a:pt x="1" y="2"/>
                  </a:lnTo>
                  <a:lnTo>
                    <a:pt x="0" y="1"/>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09" name="Freeform 660"/>
            <p:cNvSpPr>
              <a:spLocks/>
            </p:cNvSpPr>
            <p:nvPr/>
          </p:nvSpPr>
          <p:spPr bwMode="auto">
            <a:xfrm>
              <a:off x="7830261" y="3343797"/>
              <a:ext cx="13626" cy="8710"/>
            </a:xfrm>
            <a:custGeom>
              <a:avLst/>
              <a:gdLst/>
              <a:ahLst/>
              <a:cxnLst>
                <a:cxn ang="0">
                  <a:pos x="0" y="2"/>
                </a:cxn>
                <a:cxn ang="0">
                  <a:pos x="0" y="2"/>
                </a:cxn>
                <a:cxn ang="0">
                  <a:pos x="0" y="2"/>
                </a:cxn>
                <a:cxn ang="0">
                  <a:pos x="0" y="2"/>
                </a:cxn>
                <a:cxn ang="0">
                  <a:pos x="1" y="3"/>
                </a:cxn>
                <a:cxn ang="0">
                  <a:pos x="2" y="3"/>
                </a:cxn>
                <a:cxn ang="0">
                  <a:pos x="3" y="2"/>
                </a:cxn>
                <a:cxn ang="0">
                  <a:pos x="4" y="2"/>
                </a:cxn>
                <a:cxn ang="0">
                  <a:pos x="4" y="2"/>
                </a:cxn>
                <a:cxn ang="0">
                  <a:pos x="4" y="2"/>
                </a:cxn>
                <a:cxn ang="0">
                  <a:pos x="4" y="0"/>
                </a:cxn>
                <a:cxn ang="0">
                  <a:pos x="3" y="0"/>
                </a:cxn>
                <a:cxn ang="0">
                  <a:pos x="1" y="0"/>
                </a:cxn>
                <a:cxn ang="0">
                  <a:pos x="0" y="2"/>
                </a:cxn>
              </a:cxnLst>
              <a:rect l="0" t="0" r="r" b="b"/>
              <a:pathLst>
                <a:path w="4" h="3">
                  <a:moveTo>
                    <a:pt x="0" y="2"/>
                  </a:moveTo>
                  <a:lnTo>
                    <a:pt x="0" y="2"/>
                  </a:lnTo>
                  <a:lnTo>
                    <a:pt x="0" y="2"/>
                  </a:lnTo>
                  <a:lnTo>
                    <a:pt x="0" y="2"/>
                  </a:lnTo>
                  <a:lnTo>
                    <a:pt x="1" y="3"/>
                  </a:lnTo>
                  <a:lnTo>
                    <a:pt x="2" y="3"/>
                  </a:lnTo>
                  <a:lnTo>
                    <a:pt x="3" y="2"/>
                  </a:lnTo>
                  <a:lnTo>
                    <a:pt x="4" y="2"/>
                  </a:lnTo>
                  <a:lnTo>
                    <a:pt x="4" y="2"/>
                  </a:lnTo>
                  <a:lnTo>
                    <a:pt x="4" y="2"/>
                  </a:lnTo>
                  <a:lnTo>
                    <a:pt x="4" y="0"/>
                  </a:lnTo>
                  <a:lnTo>
                    <a:pt x="3" y="0"/>
                  </a:lnTo>
                  <a:lnTo>
                    <a:pt x="1"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10" name="Freeform 661"/>
            <p:cNvSpPr>
              <a:spLocks/>
            </p:cNvSpPr>
            <p:nvPr/>
          </p:nvSpPr>
          <p:spPr bwMode="auto">
            <a:xfrm>
              <a:off x="7755316" y="3314767"/>
              <a:ext cx="3408" cy="2904"/>
            </a:xfrm>
            <a:custGeom>
              <a:avLst/>
              <a:gdLst/>
              <a:ahLst/>
              <a:cxnLst>
                <a:cxn ang="0">
                  <a:pos x="1" y="1"/>
                </a:cxn>
                <a:cxn ang="0">
                  <a:pos x="1" y="1"/>
                </a:cxn>
                <a:cxn ang="0">
                  <a:pos x="1" y="1"/>
                </a:cxn>
                <a:cxn ang="0">
                  <a:pos x="1" y="1"/>
                </a:cxn>
                <a:cxn ang="0">
                  <a:pos x="0" y="0"/>
                </a:cxn>
                <a:cxn ang="0">
                  <a:pos x="0" y="1"/>
                </a:cxn>
                <a:cxn ang="0">
                  <a:pos x="0" y="1"/>
                </a:cxn>
                <a:cxn ang="0">
                  <a:pos x="1" y="1"/>
                </a:cxn>
              </a:cxnLst>
              <a:rect l="0" t="0" r="r" b="b"/>
              <a:pathLst>
                <a:path w="1" h="1">
                  <a:moveTo>
                    <a:pt x="1" y="1"/>
                  </a:moveTo>
                  <a:lnTo>
                    <a:pt x="1" y="1"/>
                  </a:lnTo>
                  <a:lnTo>
                    <a:pt x="1" y="1"/>
                  </a:lnTo>
                  <a:lnTo>
                    <a:pt x="1" y="1"/>
                  </a:lnTo>
                  <a:lnTo>
                    <a:pt x="0" y="0"/>
                  </a:lnTo>
                  <a:lnTo>
                    <a:pt x="0" y="1"/>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11" name="Rectangle 662"/>
            <p:cNvSpPr>
              <a:spLocks noChangeArrowheads="1"/>
            </p:cNvSpPr>
            <p:nvPr/>
          </p:nvSpPr>
          <p:spPr bwMode="auto">
            <a:xfrm>
              <a:off x="7755316" y="3308961"/>
              <a:ext cx="3408"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12" name="Freeform 663"/>
            <p:cNvSpPr>
              <a:spLocks/>
            </p:cNvSpPr>
            <p:nvPr/>
          </p:nvSpPr>
          <p:spPr bwMode="auto">
            <a:xfrm>
              <a:off x="7762129" y="3288640"/>
              <a:ext cx="23847" cy="20322"/>
            </a:xfrm>
            <a:custGeom>
              <a:avLst/>
              <a:gdLst/>
              <a:ahLst/>
              <a:cxnLst>
                <a:cxn ang="0">
                  <a:pos x="6" y="6"/>
                </a:cxn>
                <a:cxn ang="0">
                  <a:pos x="7" y="6"/>
                </a:cxn>
                <a:cxn ang="0">
                  <a:pos x="6" y="2"/>
                </a:cxn>
                <a:cxn ang="0">
                  <a:pos x="6" y="2"/>
                </a:cxn>
                <a:cxn ang="0">
                  <a:pos x="5" y="1"/>
                </a:cxn>
                <a:cxn ang="0">
                  <a:pos x="0" y="0"/>
                </a:cxn>
                <a:cxn ang="0">
                  <a:pos x="0" y="1"/>
                </a:cxn>
                <a:cxn ang="0">
                  <a:pos x="1" y="1"/>
                </a:cxn>
                <a:cxn ang="0">
                  <a:pos x="1" y="1"/>
                </a:cxn>
                <a:cxn ang="0">
                  <a:pos x="2" y="2"/>
                </a:cxn>
                <a:cxn ang="0">
                  <a:pos x="2" y="2"/>
                </a:cxn>
                <a:cxn ang="0">
                  <a:pos x="2" y="3"/>
                </a:cxn>
                <a:cxn ang="0">
                  <a:pos x="2" y="4"/>
                </a:cxn>
                <a:cxn ang="0">
                  <a:pos x="4" y="6"/>
                </a:cxn>
                <a:cxn ang="0">
                  <a:pos x="5" y="6"/>
                </a:cxn>
                <a:cxn ang="0">
                  <a:pos x="5" y="7"/>
                </a:cxn>
                <a:cxn ang="0">
                  <a:pos x="6" y="6"/>
                </a:cxn>
                <a:cxn ang="0">
                  <a:pos x="6" y="6"/>
                </a:cxn>
              </a:cxnLst>
              <a:rect l="0" t="0" r="r" b="b"/>
              <a:pathLst>
                <a:path w="7" h="7">
                  <a:moveTo>
                    <a:pt x="6" y="6"/>
                  </a:moveTo>
                  <a:lnTo>
                    <a:pt x="7" y="6"/>
                  </a:lnTo>
                  <a:lnTo>
                    <a:pt x="6" y="2"/>
                  </a:lnTo>
                  <a:lnTo>
                    <a:pt x="6" y="2"/>
                  </a:lnTo>
                  <a:lnTo>
                    <a:pt x="5" y="1"/>
                  </a:lnTo>
                  <a:lnTo>
                    <a:pt x="0" y="0"/>
                  </a:lnTo>
                  <a:lnTo>
                    <a:pt x="0" y="1"/>
                  </a:lnTo>
                  <a:lnTo>
                    <a:pt x="1" y="1"/>
                  </a:lnTo>
                  <a:lnTo>
                    <a:pt x="1" y="1"/>
                  </a:lnTo>
                  <a:lnTo>
                    <a:pt x="2" y="2"/>
                  </a:lnTo>
                  <a:lnTo>
                    <a:pt x="2" y="2"/>
                  </a:lnTo>
                  <a:lnTo>
                    <a:pt x="2" y="3"/>
                  </a:lnTo>
                  <a:lnTo>
                    <a:pt x="2" y="4"/>
                  </a:lnTo>
                  <a:lnTo>
                    <a:pt x="4" y="6"/>
                  </a:lnTo>
                  <a:lnTo>
                    <a:pt x="5" y="6"/>
                  </a:lnTo>
                  <a:lnTo>
                    <a:pt x="5" y="7"/>
                  </a:lnTo>
                  <a:lnTo>
                    <a:pt x="6" y="6"/>
                  </a:lnTo>
                  <a:lnTo>
                    <a:pt x="6"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13" name="Freeform 664"/>
            <p:cNvSpPr>
              <a:spLocks/>
            </p:cNvSpPr>
            <p:nvPr/>
          </p:nvSpPr>
          <p:spPr bwMode="auto">
            <a:xfrm>
              <a:off x="7833667" y="3105748"/>
              <a:ext cx="3408" cy="2904"/>
            </a:xfrm>
            <a:custGeom>
              <a:avLst/>
              <a:gdLst/>
              <a:ahLst/>
              <a:cxnLst>
                <a:cxn ang="0">
                  <a:pos x="0" y="0"/>
                </a:cxn>
                <a:cxn ang="0">
                  <a:pos x="0" y="0"/>
                </a:cxn>
                <a:cxn ang="0">
                  <a:pos x="0" y="0"/>
                </a:cxn>
                <a:cxn ang="0">
                  <a:pos x="0" y="0"/>
                </a:cxn>
                <a:cxn ang="0">
                  <a:pos x="0" y="0"/>
                </a:cxn>
                <a:cxn ang="0">
                  <a:pos x="1" y="0"/>
                </a:cxn>
                <a:cxn ang="0">
                  <a:pos x="0" y="0"/>
                </a:cxn>
                <a:cxn ang="0">
                  <a:pos x="0" y="0"/>
                </a:cxn>
              </a:cxnLst>
              <a:rect l="0" t="0" r="r" b="b"/>
              <a:pathLst>
                <a:path w="1">
                  <a:moveTo>
                    <a:pt x="0" y="0"/>
                  </a:moveTo>
                  <a:lnTo>
                    <a:pt x="0" y="0"/>
                  </a:lnTo>
                  <a:lnTo>
                    <a:pt x="0" y="0"/>
                  </a:lnTo>
                  <a:lnTo>
                    <a:pt x="0" y="0"/>
                  </a:lnTo>
                  <a:lnTo>
                    <a:pt x="0"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514" name="Rounded Rectangle 1513"/>
            <p:cNvSpPr/>
            <p:nvPr/>
          </p:nvSpPr>
          <p:spPr>
            <a:xfrm>
              <a:off x="809794" y="904186"/>
              <a:ext cx="8299916" cy="3640137"/>
            </a:xfrm>
            <a:prstGeom prst="roundRect">
              <a:avLst>
                <a:gd name="adj" fmla="val 2626"/>
              </a:avLst>
            </a:prstGeom>
            <a:gradFill flip="none" rotWithShape="1">
              <a:gsLst>
                <a:gs pos="0">
                  <a:srgbClr val="166983"/>
                </a:gs>
                <a:gs pos="46000">
                  <a:srgbClr val="0F899E">
                    <a:alpha val="56000"/>
                  </a:srgbClr>
                </a:gs>
                <a:gs pos="100000">
                  <a:schemeClr val="bg1">
                    <a:alpha val="57000"/>
                  </a:scheme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a:defRPr/>
              </a:pPr>
              <a:endParaRPr lang="en-US" dirty="0"/>
            </a:p>
          </p:txBody>
        </p:sp>
      </p:grpSp>
      <p:sp>
        <p:nvSpPr>
          <p:cNvPr id="664" name="Rectangle 663"/>
          <p:cNvSpPr/>
          <p:nvPr/>
        </p:nvSpPr>
        <p:spPr>
          <a:xfrm>
            <a:off x="358070" y="2755692"/>
            <a:ext cx="4521267" cy="1261884"/>
          </a:xfrm>
          <a:prstGeom prst="rect">
            <a:avLst/>
          </a:prstGeom>
          <a:effectLst/>
        </p:spPr>
        <p:txBody>
          <a:bodyPr wrap="square">
            <a:spAutoFit/>
          </a:bodyPr>
          <a:lstStyle/>
          <a:p>
            <a:pPr marL="173038" indent="-173038">
              <a:spcBef>
                <a:spcPts val="200"/>
              </a:spcBef>
              <a:spcAft>
                <a:spcPts val="600"/>
              </a:spcAft>
              <a:buFont typeface="Arial" pitchFamily="34" charset="0"/>
              <a:buChar char="•"/>
            </a:pPr>
            <a:r>
              <a:rPr lang="en-US" dirty="0" smtClean="0">
                <a:solidFill>
                  <a:schemeClr val="bg2"/>
                </a:solidFill>
                <a:effectLst>
                  <a:outerShdw blurRad="38100" dist="38100" dir="2700000" algn="tl">
                    <a:srgbClr val="000000">
                      <a:alpha val="43137"/>
                    </a:srgbClr>
                  </a:outerShdw>
                </a:effectLst>
              </a:rPr>
              <a:t>Forwarding emails</a:t>
            </a:r>
          </a:p>
          <a:p>
            <a:pPr marL="173038" indent="-173038">
              <a:spcBef>
                <a:spcPts val="200"/>
              </a:spcBef>
              <a:spcAft>
                <a:spcPts val="600"/>
              </a:spcAft>
              <a:buFont typeface="Arial" pitchFamily="34" charset="0"/>
              <a:buChar char="•"/>
            </a:pPr>
            <a:r>
              <a:rPr lang="en-US" dirty="0" smtClean="0">
                <a:solidFill>
                  <a:schemeClr val="bg2"/>
                </a:solidFill>
                <a:effectLst>
                  <a:outerShdw blurRad="38100" dist="38100" dir="2700000" algn="tl">
                    <a:srgbClr val="000000">
                      <a:alpha val="43137"/>
                    </a:srgbClr>
                  </a:outerShdw>
                </a:effectLst>
              </a:rPr>
              <a:t>Using WebEx social pages</a:t>
            </a:r>
          </a:p>
          <a:p>
            <a:pPr marL="173038" indent="-173038">
              <a:spcBef>
                <a:spcPts val="200"/>
              </a:spcBef>
              <a:spcAft>
                <a:spcPts val="600"/>
              </a:spcAft>
              <a:buFont typeface="Arial" pitchFamily="34" charset="0"/>
              <a:buChar char="•"/>
            </a:pPr>
            <a:r>
              <a:rPr lang="en-US" dirty="0" smtClean="0">
                <a:solidFill>
                  <a:schemeClr val="bg2"/>
                </a:solidFill>
                <a:effectLst>
                  <a:outerShdw blurRad="38100" dist="38100" dir="2700000" algn="tl">
                    <a:srgbClr val="000000">
                      <a:alpha val="43137"/>
                    </a:srgbClr>
                  </a:outerShdw>
                </a:effectLst>
              </a:rPr>
              <a:t>Spreading the word about SAM</a:t>
            </a:r>
          </a:p>
          <a:p>
            <a:pPr marL="173038" indent="-173038">
              <a:spcBef>
                <a:spcPts val="200"/>
              </a:spcBef>
              <a:spcAft>
                <a:spcPts val="600"/>
              </a:spcAft>
              <a:buFont typeface="Arial" pitchFamily="34" charset="0"/>
              <a:buChar char="•"/>
            </a:pPr>
            <a:endParaRPr lang="en-US" dirty="0" smtClean="0">
              <a:solidFill>
                <a:schemeClr val="bg2"/>
              </a:solidFill>
              <a:effectLst>
                <a:outerShdw blurRad="38100" dist="38100" dir="2700000" algn="tl">
                  <a:srgbClr val="000000">
                    <a:alpha val="43137"/>
                  </a:srgbClr>
                </a:outerShdw>
              </a:effectLst>
            </a:endParaRPr>
          </a:p>
        </p:txBody>
      </p:sp>
      <p:grpSp>
        <p:nvGrpSpPr>
          <p:cNvPr id="823" name="Group 822"/>
          <p:cNvGrpSpPr/>
          <p:nvPr/>
        </p:nvGrpSpPr>
        <p:grpSpPr>
          <a:xfrm>
            <a:off x="203200" y="1960034"/>
            <a:ext cx="8940801" cy="2480733"/>
            <a:chOff x="203200" y="1960034"/>
            <a:chExt cx="8940801" cy="2480733"/>
          </a:xfrm>
        </p:grpSpPr>
        <p:cxnSp>
          <p:nvCxnSpPr>
            <p:cNvPr id="666" name="Straight Connector 665"/>
            <p:cNvCxnSpPr/>
            <p:nvPr/>
          </p:nvCxnSpPr>
          <p:spPr>
            <a:xfrm flipV="1">
              <a:off x="5998633" y="2180166"/>
              <a:ext cx="880533" cy="465667"/>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667" name="Straight Connector 666"/>
            <p:cNvCxnSpPr/>
            <p:nvPr/>
          </p:nvCxnSpPr>
          <p:spPr>
            <a:xfrm rot="10800000">
              <a:off x="6002867" y="2641600"/>
              <a:ext cx="287866" cy="266700"/>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670" name="Straight Connector 669"/>
            <p:cNvCxnSpPr/>
            <p:nvPr/>
          </p:nvCxnSpPr>
          <p:spPr>
            <a:xfrm flipV="1">
              <a:off x="5731933" y="2909888"/>
              <a:ext cx="554567" cy="282045"/>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672" name="Straight Connector 671"/>
            <p:cNvCxnSpPr/>
            <p:nvPr/>
          </p:nvCxnSpPr>
          <p:spPr>
            <a:xfrm>
              <a:off x="5219700" y="2904067"/>
              <a:ext cx="520700" cy="287867"/>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675" name="Straight Connector 674"/>
            <p:cNvCxnSpPr/>
            <p:nvPr/>
          </p:nvCxnSpPr>
          <p:spPr>
            <a:xfrm rot="5400000">
              <a:off x="5996517" y="2478617"/>
              <a:ext cx="715434" cy="135466"/>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677" name="Straight Connector 676"/>
            <p:cNvCxnSpPr/>
            <p:nvPr/>
          </p:nvCxnSpPr>
          <p:spPr>
            <a:xfrm rot="5400000">
              <a:off x="5344584" y="3083983"/>
              <a:ext cx="1096433" cy="220134"/>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679" name="Straight Connector 678"/>
            <p:cNvCxnSpPr/>
            <p:nvPr/>
          </p:nvCxnSpPr>
          <p:spPr>
            <a:xfrm rot="10800000">
              <a:off x="4237568" y="2218268"/>
              <a:ext cx="1765299" cy="427567"/>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681" name="Straight Connector 680"/>
            <p:cNvCxnSpPr/>
            <p:nvPr/>
          </p:nvCxnSpPr>
          <p:spPr>
            <a:xfrm rot="10800000">
              <a:off x="3627968" y="2810934"/>
              <a:ext cx="2159001" cy="927103"/>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683" name="Straight Connector 682"/>
            <p:cNvCxnSpPr/>
            <p:nvPr/>
          </p:nvCxnSpPr>
          <p:spPr>
            <a:xfrm rot="10800000">
              <a:off x="6866469" y="2180170"/>
              <a:ext cx="850898" cy="486831"/>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685" name="Straight Connector 684"/>
            <p:cNvCxnSpPr/>
            <p:nvPr/>
          </p:nvCxnSpPr>
          <p:spPr>
            <a:xfrm rot="10800000" flipV="1">
              <a:off x="6701369" y="2671232"/>
              <a:ext cx="1015998" cy="313269"/>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687" name="Straight Connector 686"/>
            <p:cNvCxnSpPr/>
            <p:nvPr/>
          </p:nvCxnSpPr>
          <p:spPr>
            <a:xfrm rot="5400000">
              <a:off x="5988053" y="2207684"/>
              <a:ext cx="448731" cy="419101"/>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689" name="Straight Connector 688"/>
            <p:cNvCxnSpPr/>
            <p:nvPr/>
          </p:nvCxnSpPr>
          <p:spPr>
            <a:xfrm rot="16200000" flipV="1">
              <a:off x="2688169" y="2484969"/>
              <a:ext cx="478364" cy="122764"/>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691" name="Straight Connector 690"/>
            <p:cNvCxnSpPr/>
            <p:nvPr/>
          </p:nvCxnSpPr>
          <p:spPr>
            <a:xfrm rot="10800000" flipV="1">
              <a:off x="2988736" y="2163233"/>
              <a:ext cx="846664" cy="613836"/>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693" name="Straight Connector 692"/>
            <p:cNvCxnSpPr/>
            <p:nvPr/>
          </p:nvCxnSpPr>
          <p:spPr>
            <a:xfrm rot="16200000" flipH="1">
              <a:off x="3390900" y="3043766"/>
              <a:ext cx="935567" cy="469900"/>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695" name="Straight Connector 694"/>
            <p:cNvCxnSpPr/>
            <p:nvPr/>
          </p:nvCxnSpPr>
          <p:spPr>
            <a:xfrm rot="10800000" flipV="1">
              <a:off x="4093636" y="3301999"/>
              <a:ext cx="1121835" cy="440267"/>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697" name="Straight Connector 696"/>
            <p:cNvCxnSpPr/>
            <p:nvPr/>
          </p:nvCxnSpPr>
          <p:spPr>
            <a:xfrm rot="5400000">
              <a:off x="3050121" y="2377018"/>
              <a:ext cx="994830" cy="575734"/>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699" name="Straight Connector 698"/>
            <p:cNvCxnSpPr/>
            <p:nvPr/>
          </p:nvCxnSpPr>
          <p:spPr>
            <a:xfrm flipV="1">
              <a:off x="2870203" y="2171700"/>
              <a:ext cx="960964" cy="127004"/>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01" name="Straight Connector 700"/>
            <p:cNvCxnSpPr/>
            <p:nvPr/>
          </p:nvCxnSpPr>
          <p:spPr>
            <a:xfrm rot="10800000">
              <a:off x="2408767" y="2048934"/>
              <a:ext cx="461436" cy="245537"/>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03" name="Straight Connector 702"/>
            <p:cNvCxnSpPr/>
            <p:nvPr/>
          </p:nvCxnSpPr>
          <p:spPr>
            <a:xfrm rot="10800000" flipV="1">
              <a:off x="203200" y="2053172"/>
              <a:ext cx="2214036" cy="550328"/>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05" name="Straight Connector 704"/>
            <p:cNvCxnSpPr/>
            <p:nvPr/>
          </p:nvCxnSpPr>
          <p:spPr>
            <a:xfrm rot="10800000">
              <a:off x="203200" y="2607734"/>
              <a:ext cx="2785536" cy="169339"/>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07" name="Straight Connector 706"/>
            <p:cNvCxnSpPr/>
            <p:nvPr/>
          </p:nvCxnSpPr>
          <p:spPr>
            <a:xfrm rot="5400000" flipH="1" flipV="1">
              <a:off x="2779181" y="2601388"/>
              <a:ext cx="1049874" cy="63498"/>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09" name="Straight Connector 708"/>
            <p:cNvCxnSpPr/>
            <p:nvPr/>
          </p:nvCxnSpPr>
          <p:spPr>
            <a:xfrm flipV="1">
              <a:off x="2074333" y="2298700"/>
              <a:ext cx="791634" cy="21167"/>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11" name="Straight Connector 710"/>
            <p:cNvCxnSpPr/>
            <p:nvPr/>
          </p:nvCxnSpPr>
          <p:spPr>
            <a:xfrm>
              <a:off x="3327400" y="2108199"/>
              <a:ext cx="516467" cy="325968"/>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14" name="Straight Connector 713"/>
            <p:cNvCxnSpPr/>
            <p:nvPr/>
          </p:nvCxnSpPr>
          <p:spPr>
            <a:xfrm flipV="1">
              <a:off x="2861733" y="2116667"/>
              <a:ext cx="474134" cy="182033"/>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16" name="Straight Connector 715"/>
            <p:cNvCxnSpPr/>
            <p:nvPr/>
          </p:nvCxnSpPr>
          <p:spPr>
            <a:xfrm rot="10800000">
              <a:off x="3276601" y="3149601"/>
              <a:ext cx="817033" cy="592666"/>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18" name="Straight Connector 717"/>
            <p:cNvCxnSpPr/>
            <p:nvPr/>
          </p:nvCxnSpPr>
          <p:spPr>
            <a:xfrm rot="5400000" flipH="1" flipV="1">
              <a:off x="3623734" y="3970868"/>
              <a:ext cx="698500" cy="241298"/>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20" name="Straight Connector 719"/>
            <p:cNvCxnSpPr/>
            <p:nvPr/>
          </p:nvCxnSpPr>
          <p:spPr>
            <a:xfrm rot="16200000" flipV="1">
              <a:off x="2916768" y="3500966"/>
              <a:ext cx="1286933" cy="584202"/>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22" name="Straight Connector 721"/>
            <p:cNvCxnSpPr/>
            <p:nvPr/>
          </p:nvCxnSpPr>
          <p:spPr>
            <a:xfrm flipV="1">
              <a:off x="4097871" y="2904067"/>
              <a:ext cx="1121829" cy="842434"/>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25" name="Straight Connector 724"/>
            <p:cNvCxnSpPr/>
            <p:nvPr/>
          </p:nvCxnSpPr>
          <p:spPr>
            <a:xfrm rot="5400000">
              <a:off x="6474885" y="2186515"/>
              <a:ext cx="1016000" cy="563037"/>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27" name="Straight Connector 726"/>
            <p:cNvCxnSpPr/>
            <p:nvPr/>
          </p:nvCxnSpPr>
          <p:spPr>
            <a:xfrm rot="10800000" flipV="1">
              <a:off x="5778501" y="3293535"/>
              <a:ext cx="1452033" cy="444499"/>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29" name="Straight Connector 728"/>
            <p:cNvCxnSpPr/>
            <p:nvPr/>
          </p:nvCxnSpPr>
          <p:spPr>
            <a:xfrm rot="5400000">
              <a:off x="5022851" y="3105152"/>
              <a:ext cx="389468" cy="4230"/>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31" name="Straight Connector 730"/>
            <p:cNvCxnSpPr/>
            <p:nvPr/>
          </p:nvCxnSpPr>
          <p:spPr>
            <a:xfrm rot="10800000" flipV="1">
              <a:off x="5782734" y="3225799"/>
              <a:ext cx="922867" cy="503767"/>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36" name="Straight Connector 735"/>
            <p:cNvCxnSpPr/>
            <p:nvPr/>
          </p:nvCxnSpPr>
          <p:spPr>
            <a:xfrm rot="16200000" flipV="1">
              <a:off x="6669619" y="3257551"/>
              <a:ext cx="965201" cy="901697"/>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38" name="Straight Connector 737"/>
            <p:cNvCxnSpPr/>
            <p:nvPr/>
          </p:nvCxnSpPr>
          <p:spPr>
            <a:xfrm rot="10800000">
              <a:off x="6705601" y="3230033"/>
              <a:ext cx="529169" cy="67734"/>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40" name="Straight Connector 739"/>
            <p:cNvCxnSpPr/>
            <p:nvPr/>
          </p:nvCxnSpPr>
          <p:spPr>
            <a:xfrm rot="10800000">
              <a:off x="7260169" y="1964267"/>
              <a:ext cx="1418165" cy="237067"/>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42" name="Straight Connector 741"/>
            <p:cNvCxnSpPr/>
            <p:nvPr/>
          </p:nvCxnSpPr>
          <p:spPr>
            <a:xfrm rot="10800000">
              <a:off x="6413504" y="2192869"/>
              <a:ext cx="1295396" cy="469899"/>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44" name="Straight Connector 743"/>
            <p:cNvCxnSpPr/>
            <p:nvPr/>
          </p:nvCxnSpPr>
          <p:spPr>
            <a:xfrm>
              <a:off x="5803900" y="2142067"/>
              <a:ext cx="889004" cy="833970"/>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46" name="Straight Connector 745"/>
            <p:cNvCxnSpPr/>
            <p:nvPr/>
          </p:nvCxnSpPr>
          <p:spPr>
            <a:xfrm rot="16200000" flipH="1">
              <a:off x="6963836" y="3556002"/>
              <a:ext cx="897465" cy="372530"/>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49" name="Straight Connector 748"/>
            <p:cNvCxnSpPr/>
            <p:nvPr/>
          </p:nvCxnSpPr>
          <p:spPr>
            <a:xfrm rot="10800000" flipV="1">
              <a:off x="5215468" y="3191935"/>
              <a:ext cx="520703" cy="105832"/>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51" name="Straight Connector 750"/>
            <p:cNvCxnSpPr/>
            <p:nvPr/>
          </p:nvCxnSpPr>
          <p:spPr>
            <a:xfrm rot="10800000" flipV="1">
              <a:off x="4241801" y="2146302"/>
              <a:ext cx="1562103" cy="76198"/>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53" name="Straight Connector 752"/>
            <p:cNvCxnSpPr/>
            <p:nvPr/>
          </p:nvCxnSpPr>
          <p:spPr>
            <a:xfrm rot="10800000" flipV="1">
              <a:off x="3835402" y="2218266"/>
              <a:ext cx="406398" cy="211667"/>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55" name="Straight Connector 754"/>
            <p:cNvCxnSpPr/>
            <p:nvPr/>
          </p:nvCxnSpPr>
          <p:spPr>
            <a:xfrm rot="16200000" flipV="1">
              <a:off x="3708402" y="2294467"/>
              <a:ext cx="258233" cy="12699"/>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57" name="Straight Connector 756"/>
            <p:cNvCxnSpPr/>
            <p:nvPr/>
          </p:nvCxnSpPr>
          <p:spPr>
            <a:xfrm rot="10800000">
              <a:off x="3839638" y="2429934"/>
              <a:ext cx="2167463" cy="211666"/>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59" name="Straight Connector 758"/>
            <p:cNvCxnSpPr/>
            <p:nvPr/>
          </p:nvCxnSpPr>
          <p:spPr>
            <a:xfrm flipV="1">
              <a:off x="5228169" y="2637367"/>
              <a:ext cx="778931" cy="266700"/>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61" name="Straight Connector 760"/>
            <p:cNvCxnSpPr/>
            <p:nvPr/>
          </p:nvCxnSpPr>
          <p:spPr>
            <a:xfrm>
              <a:off x="3843867" y="2434167"/>
              <a:ext cx="1388533" cy="465667"/>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63" name="Straight Connector 762"/>
            <p:cNvCxnSpPr/>
            <p:nvPr/>
          </p:nvCxnSpPr>
          <p:spPr>
            <a:xfrm flipV="1">
              <a:off x="3615267" y="2146300"/>
              <a:ext cx="2188633" cy="664634"/>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65" name="Straight Connector 764"/>
            <p:cNvCxnSpPr/>
            <p:nvPr/>
          </p:nvCxnSpPr>
          <p:spPr>
            <a:xfrm>
              <a:off x="2853267" y="2997200"/>
              <a:ext cx="410633" cy="156633"/>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67" name="Straight Connector 766"/>
            <p:cNvCxnSpPr/>
            <p:nvPr/>
          </p:nvCxnSpPr>
          <p:spPr>
            <a:xfrm>
              <a:off x="2074333" y="2319867"/>
              <a:ext cx="787400" cy="677333"/>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70" name="Straight Connector 769"/>
            <p:cNvCxnSpPr/>
            <p:nvPr/>
          </p:nvCxnSpPr>
          <p:spPr>
            <a:xfrm flipV="1">
              <a:off x="2857500" y="2810934"/>
              <a:ext cx="762000" cy="186266"/>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73" name="Straight Connector 772"/>
            <p:cNvCxnSpPr/>
            <p:nvPr/>
          </p:nvCxnSpPr>
          <p:spPr>
            <a:xfrm rot="10800000" flipV="1">
              <a:off x="2082801" y="2057399"/>
              <a:ext cx="325967" cy="262467"/>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75" name="Straight Connector 774"/>
            <p:cNvCxnSpPr/>
            <p:nvPr/>
          </p:nvCxnSpPr>
          <p:spPr>
            <a:xfrm rot="5400000">
              <a:off x="2813049" y="2825749"/>
              <a:ext cx="224371" cy="127002"/>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77" name="Straight Connector 776"/>
            <p:cNvCxnSpPr/>
            <p:nvPr/>
          </p:nvCxnSpPr>
          <p:spPr>
            <a:xfrm flipV="1">
              <a:off x="7717367" y="2205567"/>
              <a:ext cx="952499" cy="469900"/>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79" name="Straight Connector 778"/>
            <p:cNvCxnSpPr/>
            <p:nvPr/>
          </p:nvCxnSpPr>
          <p:spPr>
            <a:xfrm rot="16200000" flipH="1">
              <a:off x="7116232" y="3263900"/>
              <a:ext cx="1591735" cy="397933"/>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83" name="Straight Connector 782"/>
            <p:cNvCxnSpPr/>
            <p:nvPr/>
          </p:nvCxnSpPr>
          <p:spPr>
            <a:xfrm rot="5400000" flipH="1" flipV="1">
              <a:off x="7154333" y="2743201"/>
              <a:ext cx="626534" cy="491066"/>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85" name="Straight Connector 784"/>
            <p:cNvCxnSpPr/>
            <p:nvPr/>
          </p:nvCxnSpPr>
          <p:spPr>
            <a:xfrm rot="10800000">
              <a:off x="6282267" y="2908301"/>
              <a:ext cx="423334" cy="325967"/>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89" name="Straight Connector 788"/>
            <p:cNvCxnSpPr/>
            <p:nvPr/>
          </p:nvCxnSpPr>
          <p:spPr>
            <a:xfrm>
              <a:off x="5723467" y="3191933"/>
              <a:ext cx="982133" cy="42334"/>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93" name="Straight Connector 792"/>
            <p:cNvCxnSpPr/>
            <p:nvPr/>
          </p:nvCxnSpPr>
          <p:spPr>
            <a:xfrm rot="16200000" flipV="1">
              <a:off x="6574368" y="3103034"/>
              <a:ext cx="249764" cy="4234"/>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97" name="Straight Connector 796"/>
            <p:cNvCxnSpPr/>
            <p:nvPr/>
          </p:nvCxnSpPr>
          <p:spPr>
            <a:xfrm rot="10800000">
              <a:off x="7848604" y="2290235"/>
              <a:ext cx="1295397" cy="406398"/>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99" name="Straight Connector 798"/>
            <p:cNvCxnSpPr/>
            <p:nvPr/>
          </p:nvCxnSpPr>
          <p:spPr>
            <a:xfrm rot="5400000" flipH="1" flipV="1">
              <a:off x="7594601" y="2413002"/>
              <a:ext cx="372531" cy="135467"/>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802" name="Straight Connector 801"/>
            <p:cNvCxnSpPr/>
            <p:nvPr/>
          </p:nvCxnSpPr>
          <p:spPr>
            <a:xfrm rot="16200000" flipV="1">
              <a:off x="8663518" y="2207685"/>
              <a:ext cx="491066" cy="469898"/>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806" name="Straight Connector 805"/>
            <p:cNvCxnSpPr/>
            <p:nvPr/>
          </p:nvCxnSpPr>
          <p:spPr>
            <a:xfrm rot="16200000" flipV="1">
              <a:off x="7213600" y="3318933"/>
              <a:ext cx="901700" cy="867834"/>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811" name="Straight Connector 810"/>
            <p:cNvCxnSpPr/>
            <p:nvPr/>
          </p:nvCxnSpPr>
          <p:spPr>
            <a:xfrm rot="10800000" flipV="1">
              <a:off x="5461001" y="3733800"/>
              <a:ext cx="321733" cy="139702"/>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813" name="Straight Connector 812"/>
            <p:cNvCxnSpPr/>
            <p:nvPr/>
          </p:nvCxnSpPr>
          <p:spPr>
            <a:xfrm rot="16200000" flipV="1">
              <a:off x="5054602" y="3467102"/>
              <a:ext cx="571499" cy="241298"/>
            </a:xfrm>
            <a:prstGeom prst="line">
              <a:avLst/>
            </a:prstGeom>
            <a:ln w="12700" cap="flat" cmpd="sng" algn="ctr">
              <a:solidFill>
                <a:schemeClr val="accent3">
                  <a:lumMod val="25000"/>
                </a:schemeClr>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pic>
        <p:nvPicPr>
          <p:cNvPr id="1515" name="Picture 6" descr="C:\Users\Sue\Desktop\the others\ALL HUAWEI!!!!!\Art from Patrick\crowded earth\earth crowd_00001.png"/>
          <p:cNvPicPr>
            <a:picLocks noChangeAspect="1" noChangeArrowheads="1"/>
          </p:cNvPicPr>
          <p:nvPr/>
        </p:nvPicPr>
        <p:blipFill>
          <a:blip r:embed="rId3" cstate="screen"/>
          <a:stretch>
            <a:fillRect/>
          </a:stretch>
        </p:blipFill>
        <p:spPr bwMode="auto">
          <a:xfrm>
            <a:off x="1653406" y="1295400"/>
            <a:ext cx="7376293" cy="4149164"/>
          </a:xfrm>
          <a:prstGeom prst="rect">
            <a:avLst/>
          </a:prstGeom>
          <a:noFill/>
          <a:ln>
            <a:noFill/>
          </a:ln>
        </p:spPr>
      </p:pic>
    </p:spTree>
    <p:extLst>
      <p:ext uri="{BB962C8B-B14F-4D97-AF65-F5344CB8AC3E}">
        <p14:creationId xmlns:p14="http://schemas.microsoft.com/office/powerpoint/2010/main" val="3751514065"/>
      </p:ext>
    </p:extLst>
  </p:cSld>
  <p:clrMapOvr>
    <a:masterClrMapping/>
  </p:clrMapOvr>
  <p:transition spd="slow">
    <p:fade/>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 name="Rounded Rectangle 760"/>
          <p:cNvSpPr/>
          <p:nvPr/>
        </p:nvSpPr>
        <p:spPr>
          <a:xfrm>
            <a:off x="242371" y="2137273"/>
            <a:ext cx="8604174" cy="2314096"/>
          </a:xfrm>
          <a:prstGeom prst="roundRect">
            <a:avLst>
              <a:gd name="adj" fmla="val 4826"/>
            </a:avLst>
          </a:prstGeom>
          <a:gradFill flip="none" rotWithShape="1">
            <a:gsLst>
              <a:gs pos="32000">
                <a:srgbClr val="0F899E"/>
              </a:gs>
              <a:gs pos="74000">
                <a:schemeClr val="accent5">
                  <a:lumMod val="75000"/>
                </a:schemeClr>
              </a:gs>
              <a:gs pos="8000">
                <a:srgbClr val="166983"/>
              </a:gs>
            </a:gsLst>
            <a:lin ang="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a:defRPr/>
            </a:pPr>
            <a:endParaRPr lang="en-US" dirty="0"/>
          </a:p>
        </p:txBody>
      </p:sp>
      <p:sp>
        <p:nvSpPr>
          <p:cNvPr id="763" name="Rectangle 161"/>
          <p:cNvSpPr>
            <a:spLocks noChangeArrowheads="1"/>
          </p:cNvSpPr>
          <p:nvPr/>
        </p:nvSpPr>
        <p:spPr bwMode="auto">
          <a:xfrm>
            <a:off x="319229" y="2336704"/>
            <a:ext cx="1762699" cy="415498"/>
          </a:xfrm>
          <a:prstGeom prst="rect">
            <a:avLst/>
          </a:prstGeom>
          <a:gradFill rotWithShape="1">
            <a:gsLst>
              <a:gs pos="0">
                <a:srgbClr val="000000">
                  <a:alpha val="60001"/>
                </a:srgbClr>
              </a:gs>
              <a:gs pos="100000">
                <a:srgbClr val="FFFFFF">
                  <a:alpha val="0"/>
                </a:srgbClr>
              </a:gs>
            </a:gsLst>
            <a:path path="shape">
              <a:fillToRect l="50000" t="50000" r="50000" b="50000"/>
            </a:path>
          </a:gradFill>
          <a:ln w="9525">
            <a:noFill/>
            <a:miter lim="800000"/>
            <a:headEnd/>
            <a:tailEnd/>
          </a:ln>
        </p:spPr>
        <p:txBody>
          <a:bodyPr wrap="square" lIns="0" tIns="0" rIns="0" bIns="0" anchor="ctr">
            <a:spAutoFit/>
          </a:bodyPr>
          <a:lstStyle/>
          <a:p>
            <a:pPr algn="l" rtl="0" eaLnBrk="0" hangingPunct="0">
              <a:lnSpc>
                <a:spcPct val="90000"/>
              </a:lnSpc>
            </a:pPr>
            <a:endParaRPr lang="en-US" sz="3000" kern="1200">
              <a:solidFill>
                <a:srgbClr val="000000"/>
              </a:solidFill>
              <a:latin typeface="Arial"/>
              <a:ea typeface="+mn-ea"/>
              <a:cs typeface="+mn-cs"/>
            </a:endParaRPr>
          </a:p>
        </p:txBody>
      </p:sp>
      <p:sp>
        <p:nvSpPr>
          <p:cNvPr id="764" name="Rectangle 161"/>
          <p:cNvSpPr>
            <a:spLocks noChangeArrowheads="1"/>
          </p:cNvSpPr>
          <p:nvPr/>
        </p:nvSpPr>
        <p:spPr bwMode="auto">
          <a:xfrm>
            <a:off x="1894641" y="2336704"/>
            <a:ext cx="1762699" cy="415498"/>
          </a:xfrm>
          <a:prstGeom prst="rect">
            <a:avLst/>
          </a:prstGeom>
          <a:gradFill rotWithShape="1">
            <a:gsLst>
              <a:gs pos="0">
                <a:srgbClr val="000000">
                  <a:alpha val="60001"/>
                </a:srgbClr>
              </a:gs>
              <a:gs pos="100000">
                <a:srgbClr val="FFFFFF">
                  <a:alpha val="0"/>
                </a:srgbClr>
              </a:gs>
            </a:gsLst>
            <a:path path="shape">
              <a:fillToRect l="50000" t="50000" r="50000" b="50000"/>
            </a:path>
          </a:gradFill>
          <a:ln w="9525">
            <a:noFill/>
            <a:miter lim="800000"/>
            <a:headEnd/>
            <a:tailEnd/>
          </a:ln>
        </p:spPr>
        <p:txBody>
          <a:bodyPr wrap="square" lIns="0" tIns="0" rIns="0" bIns="0" anchor="ctr">
            <a:spAutoFit/>
          </a:bodyPr>
          <a:lstStyle/>
          <a:p>
            <a:pPr algn="l" rtl="0" eaLnBrk="0" hangingPunct="0">
              <a:lnSpc>
                <a:spcPct val="90000"/>
              </a:lnSpc>
            </a:pPr>
            <a:endParaRPr lang="en-US" sz="3000" kern="1200">
              <a:solidFill>
                <a:srgbClr val="000000"/>
              </a:solidFill>
              <a:latin typeface="Arial"/>
              <a:ea typeface="+mn-ea"/>
              <a:cs typeface="+mn-cs"/>
            </a:endParaRPr>
          </a:p>
        </p:txBody>
      </p:sp>
      <p:sp>
        <p:nvSpPr>
          <p:cNvPr id="765" name="Rectangle 161"/>
          <p:cNvSpPr>
            <a:spLocks noChangeArrowheads="1"/>
          </p:cNvSpPr>
          <p:nvPr/>
        </p:nvSpPr>
        <p:spPr bwMode="auto">
          <a:xfrm>
            <a:off x="7004397" y="2336704"/>
            <a:ext cx="1806767" cy="415498"/>
          </a:xfrm>
          <a:prstGeom prst="rect">
            <a:avLst/>
          </a:prstGeom>
          <a:gradFill rotWithShape="1">
            <a:gsLst>
              <a:gs pos="0">
                <a:srgbClr val="000000">
                  <a:alpha val="60001"/>
                </a:srgbClr>
              </a:gs>
              <a:gs pos="100000">
                <a:srgbClr val="FFFFFF">
                  <a:alpha val="0"/>
                </a:srgbClr>
              </a:gs>
            </a:gsLst>
            <a:path path="shape">
              <a:fillToRect l="50000" t="50000" r="50000" b="50000"/>
            </a:path>
          </a:gradFill>
          <a:ln w="9525">
            <a:noFill/>
            <a:miter lim="800000"/>
            <a:headEnd/>
            <a:tailEnd/>
          </a:ln>
        </p:spPr>
        <p:txBody>
          <a:bodyPr wrap="square" lIns="0" tIns="0" rIns="0" bIns="0" anchor="ctr">
            <a:spAutoFit/>
          </a:bodyPr>
          <a:lstStyle/>
          <a:p>
            <a:pPr algn="l" rtl="0" eaLnBrk="0" hangingPunct="0">
              <a:lnSpc>
                <a:spcPct val="90000"/>
              </a:lnSpc>
            </a:pPr>
            <a:endParaRPr lang="en-US" sz="3000" kern="1200">
              <a:solidFill>
                <a:srgbClr val="000000"/>
              </a:solidFill>
              <a:latin typeface="Arial"/>
              <a:ea typeface="+mn-ea"/>
              <a:cs typeface="+mn-cs"/>
            </a:endParaRPr>
          </a:p>
        </p:txBody>
      </p:sp>
      <p:sp>
        <p:nvSpPr>
          <p:cNvPr id="766" name="Rectangle 161"/>
          <p:cNvSpPr>
            <a:spLocks noChangeArrowheads="1"/>
          </p:cNvSpPr>
          <p:nvPr/>
        </p:nvSpPr>
        <p:spPr bwMode="auto">
          <a:xfrm>
            <a:off x="3757010" y="2336704"/>
            <a:ext cx="1762699" cy="415498"/>
          </a:xfrm>
          <a:prstGeom prst="rect">
            <a:avLst/>
          </a:prstGeom>
          <a:gradFill rotWithShape="1">
            <a:gsLst>
              <a:gs pos="0">
                <a:srgbClr val="000000">
                  <a:alpha val="60001"/>
                </a:srgbClr>
              </a:gs>
              <a:gs pos="100000">
                <a:srgbClr val="FFFFFF">
                  <a:alpha val="0"/>
                </a:srgbClr>
              </a:gs>
            </a:gsLst>
            <a:path path="shape">
              <a:fillToRect l="50000" t="50000" r="50000" b="50000"/>
            </a:path>
          </a:gradFill>
          <a:ln w="9525">
            <a:noFill/>
            <a:miter lim="800000"/>
            <a:headEnd/>
            <a:tailEnd/>
          </a:ln>
        </p:spPr>
        <p:txBody>
          <a:bodyPr wrap="square" lIns="0" tIns="0" rIns="0" bIns="0" anchor="ctr">
            <a:spAutoFit/>
          </a:bodyPr>
          <a:lstStyle/>
          <a:p>
            <a:pPr algn="l" rtl="0" eaLnBrk="0" hangingPunct="0">
              <a:lnSpc>
                <a:spcPct val="90000"/>
              </a:lnSpc>
            </a:pPr>
            <a:endParaRPr lang="en-US" sz="3000" kern="1200">
              <a:solidFill>
                <a:srgbClr val="000000"/>
              </a:solidFill>
              <a:latin typeface="Arial"/>
              <a:ea typeface="+mn-ea"/>
              <a:cs typeface="+mn-cs"/>
            </a:endParaRPr>
          </a:p>
        </p:txBody>
      </p:sp>
      <p:sp>
        <p:nvSpPr>
          <p:cNvPr id="767" name="Rectangle 161"/>
          <p:cNvSpPr>
            <a:spLocks noChangeArrowheads="1"/>
          </p:cNvSpPr>
          <p:nvPr/>
        </p:nvSpPr>
        <p:spPr bwMode="auto">
          <a:xfrm>
            <a:off x="5288872" y="2336704"/>
            <a:ext cx="1762699" cy="415498"/>
          </a:xfrm>
          <a:prstGeom prst="rect">
            <a:avLst/>
          </a:prstGeom>
          <a:gradFill rotWithShape="1">
            <a:gsLst>
              <a:gs pos="0">
                <a:srgbClr val="000000">
                  <a:alpha val="60001"/>
                </a:srgbClr>
              </a:gs>
              <a:gs pos="100000">
                <a:srgbClr val="FFFFFF">
                  <a:alpha val="0"/>
                </a:srgbClr>
              </a:gs>
            </a:gsLst>
            <a:path path="shape">
              <a:fillToRect l="50000" t="50000" r="50000" b="50000"/>
            </a:path>
          </a:gradFill>
          <a:ln w="9525">
            <a:noFill/>
            <a:miter lim="800000"/>
            <a:headEnd/>
            <a:tailEnd/>
          </a:ln>
        </p:spPr>
        <p:txBody>
          <a:bodyPr wrap="square" lIns="0" tIns="0" rIns="0" bIns="0" anchor="ctr">
            <a:spAutoFit/>
          </a:bodyPr>
          <a:lstStyle/>
          <a:p>
            <a:pPr algn="l" rtl="0" eaLnBrk="0" hangingPunct="0">
              <a:lnSpc>
                <a:spcPct val="90000"/>
              </a:lnSpc>
            </a:pPr>
            <a:endParaRPr lang="en-US" sz="3000" kern="1200">
              <a:solidFill>
                <a:srgbClr val="000000"/>
              </a:solidFill>
              <a:latin typeface="Arial"/>
              <a:ea typeface="+mn-ea"/>
              <a:cs typeface="+mn-cs"/>
            </a:endParaRPr>
          </a:p>
        </p:txBody>
      </p:sp>
      <p:pic>
        <p:nvPicPr>
          <p:cNvPr id="771" name="Picture 770" descr="blk fem exec desk.sm.jpg"/>
          <p:cNvPicPr>
            <a:picLocks noChangeAspect="1"/>
          </p:cNvPicPr>
          <p:nvPr/>
        </p:nvPicPr>
        <p:blipFill>
          <a:blip r:embed="rId3" cstate="print"/>
          <a:srcRect/>
          <a:stretch>
            <a:fillRect/>
          </a:stretch>
        </p:blipFill>
        <p:spPr>
          <a:xfrm>
            <a:off x="5491805" y="1079420"/>
            <a:ext cx="1533175" cy="1468474"/>
          </a:xfrm>
          <a:prstGeom prst="roundRect">
            <a:avLst>
              <a:gd name="adj" fmla="val 4518"/>
            </a:avLst>
          </a:prstGeom>
          <a:effectLst>
            <a:outerShdw blurRad="50800" dist="38100" dir="2700000" algn="tl" rotWithShape="0">
              <a:prstClr val="black">
                <a:alpha val="40000"/>
              </a:prstClr>
            </a:outerShdw>
          </a:effectLst>
        </p:spPr>
      </p:pic>
      <p:sp>
        <p:nvSpPr>
          <p:cNvPr id="667" name="Title 666"/>
          <p:cNvSpPr>
            <a:spLocks noGrp="1"/>
          </p:cNvSpPr>
          <p:nvPr>
            <p:ph type="title"/>
          </p:nvPr>
        </p:nvSpPr>
        <p:spPr/>
        <p:txBody>
          <a:bodyPr/>
          <a:lstStyle/>
          <a:p>
            <a:r>
              <a:rPr lang="en-US" dirty="0" smtClean="0"/>
              <a:t>SAM: Benefits</a:t>
            </a:r>
            <a:endParaRPr lang="en-US" dirty="0"/>
          </a:p>
        </p:txBody>
      </p:sp>
      <p:sp>
        <p:nvSpPr>
          <p:cNvPr id="2672" name="Rectangle 2671"/>
          <p:cNvSpPr/>
          <p:nvPr/>
        </p:nvSpPr>
        <p:spPr>
          <a:xfrm>
            <a:off x="502356" y="4701822"/>
            <a:ext cx="8500533" cy="12417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pic>
        <p:nvPicPr>
          <p:cNvPr id="2673" name="Picture 14" descr="segue texture.jpg"/>
          <p:cNvPicPr>
            <a:picLocks noChangeAspect="1"/>
          </p:cNvPicPr>
          <p:nvPr/>
        </p:nvPicPr>
        <p:blipFill>
          <a:blip r:embed="rId4" cstate="email">
            <a:extLst>
              <a:ext uri="{28A0092B-C50C-407E-A947-70E740481C1C}">
                <a14:useLocalDpi xmlns:a14="http://schemas.microsoft.com/office/drawing/2010/main"/>
              </a:ext>
            </a:extLst>
          </a:blip>
          <a:srcRect r="-1149" b="-5316"/>
          <a:stretch>
            <a:fillRect/>
          </a:stretch>
        </p:blipFill>
        <p:spPr bwMode="auto">
          <a:xfrm>
            <a:off x="246981" y="4742544"/>
            <a:ext cx="8660833" cy="1300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2" name="Picture 751" descr="Grl Dreads Laptop iStock_000021962952_Large.jpg"/>
          <p:cNvPicPr>
            <a:picLocks noChangeAspect="1"/>
          </p:cNvPicPr>
          <p:nvPr/>
        </p:nvPicPr>
        <p:blipFill rotWithShape="1">
          <a:blip r:embed="rId5" cstate="email">
            <a:extLst>
              <a:ext uri="{28A0092B-C50C-407E-A947-70E740481C1C}">
                <a14:useLocalDpi xmlns:a14="http://schemas.microsoft.com/office/drawing/2010/main" val="0"/>
              </a:ext>
            </a:extLst>
          </a:blip>
          <a:srcRect/>
          <a:stretch/>
        </p:blipFill>
        <p:spPr>
          <a:xfrm>
            <a:off x="365216" y="1080554"/>
            <a:ext cx="1599017" cy="1467340"/>
          </a:xfrm>
          <a:prstGeom prst="roundRect">
            <a:avLst>
              <a:gd name="adj" fmla="val 5364"/>
            </a:avLst>
          </a:prstGeom>
          <a:effectLst>
            <a:outerShdw blurRad="50800" dist="38100" dir="2700000" algn="tl" rotWithShape="0">
              <a:prstClr val="black">
                <a:alpha val="40000"/>
              </a:prstClr>
            </a:outerShdw>
          </a:effectLst>
        </p:spPr>
      </p:pic>
      <p:sp>
        <p:nvSpPr>
          <p:cNvPr id="759" name="Rectangle 758"/>
          <p:cNvSpPr/>
          <p:nvPr/>
        </p:nvSpPr>
        <p:spPr>
          <a:xfrm>
            <a:off x="1867527" y="2906372"/>
            <a:ext cx="3188582" cy="1208023"/>
          </a:xfrm>
          <a:prstGeom prst="rect">
            <a:avLst/>
          </a:prstGeom>
          <a:effectLst/>
        </p:spPr>
        <p:txBody>
          <a:bodyPr wrap="square">
            <a:spAutoFit/>
          </a:bodyPr>
          <a:lstStyle/>
          <a:p>
            <a:pPr marL="173038" indent="-173038">
              <a:spcBef>
                <a:spcPts val="300"/>
              </a:spcBef>
              <a:spcAft>
                <a:spcPts val="1200"/>
              </a:spcAft>
            </a:pPr>
            <a:r>
              <a:rPr lang="en-US" sz="2000" dirty="0" smtClean="0">
                <a:solidFill>
                  <a:schemeClr val="bg2"/>
                </a:solidFill>
                <a:effectLst>
                  <a:outerShdw blurRad="38100" dist="38100" dir="2700000" algn="tl">
                    <a:srgbClr val="000000">
                      <a:alpha val="43137"/>
                    </a:srgbClr>
                  </a:outerShdw>
                </a:effectLst>
              </a:rPr>
              <a:t>Cost effective</a:t>
            </a:r>
          </a:p>
          <a:p>
            <a:pPr>
              <a:spcBef>
                <a:spcPts val="300"/>
              </a:spcBef>
              <a:spcAft>
                <a:spcPts val="1200"/>
              </a:spcAft>
            </a:pPr>
            <a:r>
              <a:rPr lang="en-US" sz="2000" dirty="0" smtClean="0">
                <a:solidFill>
                  <a:schemeClr val="bg2"/>
                </a:solidFill>
                <a:effectLst>
                  <a:outerShdw blurRad="38100" dist="38100" dir="2700000" algn="tl">
                    <a:srgbClr val="000000">
                      <a:alpha val="43137"/>
                    </a:srgbClr>
                  </a:outerShdw>
                </a:effectLst>
              </a:rPr>
              <a:t>Enhances talent development</a:t>
            </a:r>
          </a:p>
        </p:txBody>
      </p:sp>
      <p:sp>
        <p:nvSpPr>
          <p:cNvPr id="774" name="Rectangle 773"/>
          <p:cNvSpPr/>
          <p:nvPr/>
        </p:nvSpPr>
        <p:spPr>
          <a:xfrm>
            <a:off x="5299215" y="2906372"/>
            <a:ext cx="3726462" cy="1208023"/>
          </a:xfrm>
          <a:prstGeom prst="rect">
            <a:avLst/>
          </a:prstGeom>
          <a:effectLst/>
        </p:spPr>
        <p:txBody>
          <a:bodyPr wrap="square">
            <a:spAutoFit/>
          </a:bodyPr>
          <a:lstStyle/>
          <a:p>
            <a:pPr>
              <a:spcBef>
                <a:spcPts val="300"/>
              </a:spcBef>
              <a:spcAft>
                <a:spcPts val="1200"/>
              </a:spcAft>
            </a:pPr>
            <a:r>
              <a:rPr lang="en-US" sz="2000" dirty="0" smtClean="0">
                <a:solidFill>
                  <a:schemeClr val="bg2"/>
                </a:solidFill>
                <a:effectLst>
                  <a:outerShdw blurRad="38100" dist="38100" dir="2700000" algn="tl">
                    <a:srgbClr val="000000">
                      <a:alpha val="43137"/>
                    </a:srgbClr>
                  </a:outerShdw>
                </a:effectLst>
              </a:rPr>
              <a:t>Fosters I&amp;D</a:t>
            </a:r>
          </a:p>
          <a:p>
            <a:pPr>
              <a:spcBef>
                <a:spcPts val="300"/>
              </a:spcBef>
              <a:spcAft>
                <a:spcPts val="1200"/>
              </a:spcAft>
            </a:pPr>
            <a:r>
              <a:rPr lang="en-US" sz="2000" dirty="0" smtClean="0">
                <a:solidFill>
                  <a:schemeClr val="bg2"/>
                </a:solidFill>
                <a:effectLst>
                  <a:outerShdw blurRad="38100" dist="38100" dir="2700000" algn="tl">
                    <a:srgbClr val="000000">
                      <a:alpha val="43137"/>
                    </a:srgbClr>
                  </a:outerShdw>
                </a:effectLst>
              </a:rPr>
              <a:t>Leverages </a:t>
            </a:r>
            <a:br>
              <a:rPr lang="en-US" sz="2000" dirty="0" smtClean="0">
                <a:solidFill>
                  <a:schemeClr val="bg2"/>
                </a:solidFill>
                <a:effectLst>
                  <a:outerShdw blurRad="38100" dist="38100" dir="2700000" algn="tl">
                    <a:srgbClr val="000000">
                      <a:alpha val="43137"/>
                    </a:srgbClr>
                  </a:outerShdw>
                </a:effectLst>
              </a:rPr>
            </a:br>
            <a:r>
              <a:rPr lang="en-US" sz="2000" dirty="0" smtClean="0">
                <a:solidFill>
                  <a:schemeClr val="bg2"/>
                </a:solidFill>
                <a:effectLst>
                  <a:outerShdw blurRad="38100" dist="38100" dir="2700000" algn="tl">
                    <a:srgbClr val="000000">
                      <a:alpha val="43137"/>
                    </a:srgbClr>
                  </a:outerShdw>
                </a:effectLst>
              </a:rPr>
              <a:t>technology</a:t>
            </a:r>
          </a:p>
        </p:txBody>
      </p:sp>
      <p:pic>
        <p:nvPicPr>
          <p:cNvPr id="776" name="Picture 775" descr="IMG_3537.jpg"/>
          <p:cNvPicPr>
            <a:picLocks noChangeAspect="1"/>
          </p:cNvPicPr>
          <p:nvPr/>
        </p:nvPicPr>
        <p:blipFill>
          <a:blip r:embed="rId6" cstate="print">
            <a:lum contrast="20000"/>
          </a:blip>
          <a:srcRect/>
          <a:stretch>
            <a:fillRect/>
          </a:stretch>
        </p:blipFill>
        <p:spPr>
          <a:xfrm>
            <a:off x="2082330" y="1074095"/>
            <a:ext cx="1592131" cy="1472184"/>
          </a:xfrm>
          <a:prstGeom prst="roundRect">
            <a:avLst>
              <a:gd name="adj" fmla="val 5706"/>
            </a:avLst>
          </a:prstGeom>
          <a:effectLst>
            <a:outerShdw blurRad="50800" dist="38100" dir="2700000" algn="tl" rotWithShape="0">
              <a:prstClr val="black">
                <a:alpha val="40000"/>
              </a:prstClr>
            </a:outerShdw>
          </a:effectLst>
        </p:spPr>
      </p:pic>
      <p:pic>
        <p:nvPicPr>
          <p:cNvPr id="782" name="Picture 781" descr="collegekids.sm.jpg"/>
          <p:cNvPicPr>
            <a:picLocks noChangeAspect="1"/>
          </p:cNvPicPr>
          <p:nvPr/>
        </p:nvPicPr>
        <p:blipFill>
          <a:blip r:embed="rId7" cstate="print"/>
          <a:srcRect/>
          <a:stretch>
            <a:fillRect/>
          </a:stretch>
        </p:blipFill>
        <p:spPr>
          <a:xfrm>
            <a:off x="7143076" y="1074096"/>
            <a:ext cx="1536192" cy="1463040"/>
          </a:xfrm>
          <a:prstGeom prst="roundRect">
            <a:avLst>
              <a:gd name="adj" fmla="val 5935"/>
            </a:avLst>
          </a:prstGeom>
          <a:effectLst>
            <a:outerShdw blurRad="50800" dist="38100" dir="2700000" algn="tl" rotWithShape="0">
              <a:prstClr val="black">
                <a:alpha val="40000"/>
              </a:prstClr>
            </a:outerShdw>
          </a:effectLst>
        </p:spPr>
      </p:pic>
      <p:sp>
        <p:nvSpPr>
          <p:cNvPr id="784" name="Flowchart: Merge 783"/>
          <p:cNvSpPr/>
          <p:nvPr/>
        </p:nvSpPr>
        <p:spPr>
          <a:xfrm rot="16200000">
            <a:off x="1431442" y="2904653"/>
            <a:ext cx="451100" cy="408180"/>
          </a:xfrm>
          <a:prstGeom prst="flowChartMerge">
            <a:avLst/>
          </a:prstGeom>
          <a:gradFill flip="none" rotWithShape="1">
            <a:gsLst>
              <a:gs pos="0">
                <a:schemeClr val="bg1">
                  <a:alpha val="0"/>
                </a:schemeClr>
              </a:gs>
              <a:gs pos="100000">
                <a:schemeClr val="bg1">
                  <a:shade val="100000"/>
                  <a:satMod val="115000"/>
                </a:schemeClr>
              </a:gs>
            </a:gsLst>
            <a:lin ang="5400000" scaled="1"/>
            <a:tileRect/>
          </a:gradFill>
          <a:ln>
            <a:no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787" name="Flowchart: Merge 786"/>
          <p:cNvSpPr/>
          <p:nvPr/>
        </p:nvSpPr>
        <p:spPr>
          <a:xfrm rot="16200000">
            <a:off x="1431442" y="3399890"/>
            <a:ext cx="451100" cy="408180"/>
          </a:xfrm>
          <a:prstGeom prst="flowChartMerge">
            <a:avLst/>
          </a:prstGeom>
          <a:gradFill flip="none" rotWithShape="1">
            <a:gsLst>
              <a:gs pos="0">
                <a:schemeClr val="bg1">
                  <a:alpha val="0"/>
                </a:schemeClr>
              </a:gs>
              <a:gs pos="100000">
                <a:schemeClr val="bg1">
                  <a:shade val="100000"/>
                  <a:satMod val="115000"/>
                </a:schemeClr>
              </a:gs>
            </a:gsLst>
            <a:lin ang="5400000" scaled="1"/>
            <a:tileRect/>
          </a:gradFill>
          <a:ln>
            <a:no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790" name="Flowchart: Merge 789"/>
          <p:cNvSpPr/>
          <p:nvPr/>
        </p:nvSpPr>
        <p:spPr>
          <a:xfrm rot="16200000">
            <a:off x="4809343" y="2904653"/>
            <a:ext cx="451100" cy="408180"/>
          </a:xfrm>
          <a:prstGeom prst="flowChartMerge">
            <a:avLst/>
          </a:prstGeom>
          <a:gradFill flip="none" rotWithShape="1">
            <a:gsLst>
              <a:gs pos="0">
                <a:schemeClr val="bg1">
                  <a:alpha val="0"/>
                </a:schemeClr>
              </a:gs>
              <a:gs pos="100000">
                <a:schemeClr val="bg1">
                  <a:shade val="100000"/>
                  <a:satMod val="115000"/>
                </a:schemeClr>
              </a:gs>
            </a:gsLst>
            <a:lin ang="5400000" scaled="1"/>
            <a:tileRect/>
          </a:gradFill>
          <a:ln>
            <a:no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791" name="Flowchart: Merge 790"/>
          <p:cNvSpPr/>
          <p:nvPr/>
        </p:nvSpPr>
        <p:spPr>
          <a:xfrm rot="16200000">
            <a:off x="4809343" y="3399890"/>
            <a:ext cx="451100" cy="408180"/>
          </a:xfrm>
          <a:prstGeom prst="flowChartMerge">
            <a:avLst/>
          </a:prstGeom>
          <a:gradFill flip="none" rotWithShape="1">
            <a:gsLst>
              <a:gs pos="0">
                <a:schemeClr val="bg1">
                  <a:alpha val="0"/>
                </a:schemeClr>
              </a:gs>
              <a:gs pos="100000">
                <a:schemeClr val="bg1">
                  <a:shade val="100000"/>
                  <a:satMod val="115000"/>
                </a:schemeClr>
              </a:gs>
            </a:gsLst>
            <a:lin ang="5400000" scaled="1"/>
            <a:tileRect/>
          </a:gradFill>
          <a:ln>
            <a:no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pic>
        <p:nvPicPr>
          <p:cNvPr id="25" name="Picture 24" descr="IMG_3548.jpg"/>
          <p:cNvPicPr>
            <a:picLocks noChangeAspect="1"/>
          </p:cNvPicPr>
          <p:nvPr/>
        </p:nvPicPr>
        <p:blipFill>
          <a:blip r:embed="rId8" cstate="screen"/>
          <a:srcRect l="46671" t="42667" r="6709" b="24852"/>
          <a:stretch>
            <a:fillRect/>
          </a:stretch>
        </p:blipFill>
        <p:spPr>
          <a:xfrm>
            <a:off x="3792558" y="1064818"/>
            <a:ext cx="1581150" cy="1468832"/>
          </a:xfrm>
          <a:prstGeom prst="roundRect">
            <a:avLst>
              <a:gd name="adj" fmla="val 5364"/>
            </a:avLst>
          </a:prstGeom>
          <a:effectLst>
            <a:outerShdw blurRad="50800" dist="38100" dir="2700000" algn="tl" rotWithShape="0">
              <a:prstClr val="black">
                <a:alpha val="40000"/>
              </a:prstClr>
            </a:outerShdw>
          </a:effectLst>
        </p:spPr>
      </p:pic>
    </p:spTree>
  </p:cSld>
  <p:clrMapOvr>
    <a:masterClrMapping/>
  </p:clrMapOvr>
  <p:transition>
    <p:fade/>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672"/>
          <p:cNvGrpSpPr/>
          <p:nvPr/>
        </p:nvGrpSpPr>
        <p:grpSpPr>
          <a:xfrm>
            <a:off x="1998140" y="911191"/>
            <a:ext cx="7153909" cy="3666930"/>
            <a:chOff x="1998140" y="911191"/>
            <a:chExt cx="7153909" cy="3666930"/>
          </a:xfrm>
        </p:grpSpPr>
        <p:grpSp>
          <p:nvGrpSpPr>
            <p:cNvPr id="3" name="Group 208"/>
            <p:cNvGrpSpPr>
              <a:grpSpLocks/>
            </p:cNvGrpSpPr>
            <p:nvPr/>
          </p:nvGrpSpPr>
          <p:grpSpPr bwMode="auto">
            <a:xfrm>
              <a:off x="2471686" y="911191"/>
              <a:ext cx="6455553" cy="3408227"/>
              <a:chOff x="3435" y="2824"/>
              <a:chExt cx="1895" cy="1174"/>
            </a:xfrm>
            <a:solidFill>
              <a:schemeClr val="accent3">
                <a:lumMod val="75000"/>
              </a:schemeClr>
            </a:solidFill>
          </p:grpSpPr>
          <p:sp>
            <p:nvSpPr>
              <p:cNvPr id="1143" name="Freeform 8"/>
              <p:cNvSpPr>
                <a:spLocks/>
              </p:cNvSpPr>
              <p:nvPr/>
            </p:nvSpPr>
            <p:spPr bwMode="auto">
              <a:xfrm>
                <a:off x="3798" y="3065"/>
                <a:ext cx="16" cy="23"/>
              </a:xfrm>
              <a:custGeom>
                <a:avLst/>
                <a:gdLst/>
                <a:ahLst/>
                <a:cxnLst>
                  <a:cxn ang="0">
                    <a:pos x="4" y="18"/>
                  </a:cxn>
                  <a:cxn ang="0">
                    <a:pos x="5" y="17"/>
                  </a:cxn>
                  <a:cxn ang="0">
                    <a:pos x="5" y="18"/>
                  </a:cxn>
                  <a:cxn ang="0">
                    <a:pos x="6" y="20"/>
                  </a:cxn>
                  <a:cxn ang="0">
                    <a:pos x="6" y="19"/>
                  </a:cxn>
                  <a:cxn ang="0">
                    <a:pos x="7" y="19"/>
                  </a:cxn>
                  <a:cxn ang="0">
                    <a:pos x="8" y="20"/>
                  </a:cxn>
                  <a:cxn ang="0">
                    <a:pos x="9" y="22"/>
                  </a:cxn>
                  <a:cxn ang="0">
                    <a:pos x="12" y="23"/>
                  </a:cxn>
                  <a:cxn ang="0">
                    <a:pos x="14" y="23"/>
                  </a:cxn>
                  <a:cxn ang="0">
                    <a:pos x="16" y="22"/>
                  </a:cxn>
                  <a:cxn ang="0">
                    <a:pos x="16" y="11"/>
                  </a:cxn>
                  <a:cxn ang="0">
                    <a:pos x="15" y="8"/>
                  </a:cxn>
                  <a:cxn ang="0">
                    <a:pos x="15" y="6"/>
                  </a:cxn>
                  <a:cxn ang="0">
                    <a:pos x="14" y="5"/>
                  </a:cxn>
                  <a:cxn ang="0">
                    <a:pos x="13" y="5"/>
                  </a:cxn>
                  <a:cxn ang="0">
                    <a:pos x="12" y="3"/>
                  </a:cxn>
                  <a:cxn ang="0">
                    <a:pos x="9" y="1"/>
                  </a:cxn>
                  <a:cxn ang="0">
                    <a:pos x="8" y="0"/>
                  </a:cxn>
                  <a:cxn ang="0">
                    <a:pos x="5" y="2"/>
                  </a:cxn>
                  <a:cxn ang="0">
                    <a:pos x="3" y="5"/>
                  </a:cxn>
                  <a:cxn ang="0">
                    <a:pos x="2" y="5"/>
                  </a:cxn>
                  <a:cxn ang="0">
                    <a:pos x="5" y="5"/>
                  </a:cxn>
                  <a:cxn ang="0">
                    <a:pos x="4" y="6"/>
                  </a:cxn>
                  <a:cxn ang="0">
                    <a:pos x="3" y="6"/>
                  </a:cxn>
                  <a:cxn ang="0">
                    <a:pos x="4" y="7"/>
                  </a:cxn>
                  <a:cxn ang="0">
                    <a:pos x="1" y="9"/>
                  </a:cxn>
                  <a:cxn ang="0">
                    <a:pos x="1" y="10"/>
                  </a:cxn>
                  <a:cxn ang="0">
                    <a:pos x="0" y="11"/>
                  </a:cxn>
                  <a:cxn ang="0">
                    <a:pos x="2" y="14"/>
                  </a:cxn>
                  <a:cxn ang="0">
                    <a:pos x="2" y="16"/>
                  </a:cxn>
                  <a:cxn ang="0">
                    <a:pos x="3" y="15"/>
                  </a:cxn>
                  <a:cxn ang="0">
                    <a:pos x="3" y="15"/>
                  </a:cxn>
                </a:cxnLst>
                <a:rect l="0" t="0" r="r" b="b"/>
                <a:pathLst>
                  <a:path w="16" h="23">
                    <a:moveTo>
                      <a:pt x="3" y="16"/>
                    </a:moveTo>
                    <a:lnTo>
                      <a:pt x="4" y="18"/>
                    </a:lnTo>
                    <a:lnTo>
                      <a:pt x="5" y="18"/>
                    </a:lnTo>
                    <a:lnTo>
                      <a:pt x="5" y="17"/>
                    </a:lnTo>
                    <a:lnTo>
                      <a:pt x="5" y="18"/>
                    </a:lnTo>
                    <a:lnTo>
                      <a:pt x="5" y="18"/>
                    </a:lnTo>
                    <a:lnTo>
                      <a:pt x="5" y="19"/>
                    </a:lnTo>
                    <a:lnTo>
                      <a:pt x="6" y="20"/>
                    </a:lnTo>
                    <a:lnTo>
                      <a:pt x="6" y="20"/>
                    </a:lnTo>
                    <a:lnTo>
                      <a:pt x="6" y="19"/>
                    </a:lnTo>
                    <a:lnTo>
                      <a:pt x="6" y="18"/>
                    </a:lnTo>
                    <a:lnTo>
                      <a:pt x="7" y="19"/>
                    </a:lnTo>
                    <a:lnTo>
                      <a:pt x="8" y="20"/>
                    </a:lnTo>
                    <a:lnTo>
                      <a:pt x="8" y="20"/>
                    </a:lnTo>
                    <a:lnTo>
                      <a:pt x="9" y="21"/>
                    </a:lnTo>
                    <a:lnTo>
                      <a:pt x="9" y="22"/>
                    </a:lnTo>
                    <a:lnTo>
                      <a:pt x="10" y="23"/>
                    </a:lnTo>
                    <a:lnTo>
                      <a:pt x="12" y="23"/>
                    </a:lnTo>
                    <a:lnTo>
                      <a:pt x="13" y="23"/>
                    </a:lnTo>
                    <a:lnTo>
                      <a:pt x="14" y="23"/>
                    </a:lnTo>
                    <a:lnTo>
                      <a:pt x="16" y="23"/>
                    </a:lnTo>
                    <a:lnTo>
                      <a:pt x="16" y="22"/>
                    </a:lnTo>
                    <a:lnTo>
                      <a:pt x="16" y="21"/>
                    </a:lnTo>
                    <a:lnTo>
                      <a:pt x="16" y="11"/>
                    </a:lnTo>
                    <a:lnTo>
                      <a:pt x="16" y="10"/>
                    </a:lnTo>
                    <a:lnTo>
                      <a:pt x="15" y="8"/>
                    </a:lnTo>
                    <a:lnTo>
                      <a:pt x="15" y="8"/>
                    </a:lnTo>
                    <a:lnTo>
                      <a:pt x="15" y="6"/>
                    </a:lnTo>
                    <a:lnTo>
                      <a:pt x="13" y="8"/>
                    </a:lnTo>
                    <a:lnTo>
                      <a:pt x="14" y="5"/>
                    </a:lnTo>
                    <a:lnTo>
                      <a:pt x="13" y="5"/>
                    </a:lnTo>
                    <a:lnTo>
                      <a:pt x="13" y="5"/>
                    </a:lnTo>
                    <a:lnTo>
                      <a:pt x="13" y="4"/>
                    </a:lnTo>
                    <a:lnTo>
                      <a:pt x="12" y="3"/>
                    </a:lnTo>
                    <a:lnTo>
                      <a:pt x="11" y="2"/>
                    </a:lnTo>
                    <a:lnTo>
                      <a:pt x="9" y="1"/>
                    </a:lnTo>
                    <a:lnTo>
                      <a:pt x="9" y="1"/>
                    </a:lnTo>
                    <a:lnTo>
                      <a:pt x="8" y="0"/>
                    </a:lnTo>
                    <a:lnTo>
                      <a:pt x="7" y="0"/>
                    </a:lnTo>
                    <a:lnTo>
                      <a:pt x="5" y="2"/>
                    </a:lnTo>
                    <a:lnTo>
                      <a:pt x="5" y="5"/>
                    </a:lnTo>
                    <a:lnTo>
                      <a:pt x="3" y="5"/>
                    </a:lnTo>
                    <a:lnTo>
                      <a:pt x="2" y="5"/>
                    </a:lnTo>
                    <a:lnTo>
                      <a:pt x="2" y="5"/>
                    </a:lnTo>
                    <a:lnTo>
                      <a:pt x="3" y="5"/>
                    </a:lnTo>
                    <a:lnTo>
                      <a:pt x="5" y="5"/>
                    </a:lnTo>
                    <a:lnTo>
                      <a:pt x="5" y="6"/>
                    </a:lnTo>
                    <a:lnTo>
                      <a:pt x="4" y="6"/>
                    </a:lnTo>
                    <a:lnTo>
                      <a:pt x="3" y="5"/>
                    </a:lnTo>
                    <a:lnTo>
                      <a:pt x="3" y="6"/>
                    </a:lnTo>
                    <a:lnTo>
                      <a:pt x="3" y="7"/>
                    </a:lnTo>
                    <a:lnTo>
                      <a:pt x="4" y="7"/>
                    </a:lnTo>
                    <a:lnTo>
                      <a:pt x="4" y="8"/>
                    </a:lnTo>
                    <a:lnTo>
                      <a:pt x="1" y="9"/>
                    </a:lnTo>
                    <a:lnTo>
                      <a:pt x="2" y="9"/>
                    </a:lnTo>
                    <a:lnTo>
                      <a:pt x="1" y="10"/>
                    </a:lnTo>
                    <a:lnTo>
                      <a:pt x="0" y="10"/>
                    </a:lnTo>
                    <a:lnTo>
                      <a:pt x="0" y="11"/>
                    </a:lnTo>
                    <a:lnTo>
                      <a:pt x="1" y="14"/>
                    </a:lnTo>
                    <a:lnTo>
                      <a:pt x="2" y="14"/>
                    </a:lnTo>
                    <a:lnTo>
                      <a:pt x="2" y="16"/>
                    </a:lnTo>
                    <a:lnTo>
                      <a:pt x="2" y="16"/>
                    </a:lnTo>
                    <a:lnTo>
                      <a:pt x="3" y="13"/>
                    </a:lnTo>
                    <a:lnTo>
                      <a:pt x="3" y="15"/>
                    </a:lnTo>
                    <a:lnTo>
                      <a:pt x="3" y="14"/>
                    </a:lnTo>
                    <a:lnTo>
                      <a:pt x="3" y="15"/>
                    </a:lnTo>
                    <a:lnTo>
                      <a:pt x="3" y="1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4" name="Freeform 9"/>
              <p:cNvSpPr>
                <a:spLocks/>
              </p:cNvSpPr>
              <p:nvPr/>
            </p:nvSpPr>
            <p:spPr bwMode="auto">
              <a:xfrm>
                <a:off x="3695" y="3008"/>
                <a:ext cx="8" cy="9"/>
              </a:xfrm>
              <a:custGeom>
                <a:avLst/>
                <a:gdLst/>
                <a:ahLst/>
                <a:cxnLst>
                  <a:cxn ang="0">
                    <a:pos x="2" y="5"/>
                  </a:cxn>
                  <a:cxn ang="0">
                    <a:pos x="3" y="4"/>
                  </a:cxn>
                  <a:cxn ang="0">
                    <a:pos x="3" y="8"/>
                  </a:cxn>
                  <a:cxn ang="0">
                    <a:pos x="5" y="9"/>
                  </a:cxn>
                  <a:cxn ang="0">
                    <a:pos x="8" y="8"/>
                  </a:cxn>
                  <a:cxn ang="0">
                    <a:pos x="8" y="7"/>
                  </a:cxn>
                  <a:cxn ang="0">
                    <a:pos x="8" y="5"/>
                  </a:cxn>
                  <a:cxn ang="0">
                    <a:pos x="5" y="2"/>
                  </a:cxn>
                  <a:cxn ang="0">
                    <a:pos x="4" y="0"/>
                  </a:cxn>
                  <a:cxn ang="0">
                    <a:pos x="4" y="0"/>
                  </a:cxn>
                  <a:cxn ang="0">
                    <a:pos x="4" y="0"/>
                  </a:cxn>
                  <a:cxn ang="0">
                    <a:pos x="3" y="0"/>
                  </a:cxn>
                  <a:cxn ang="0">
                    <a:pos x="3" y="1"/>
                  </a:cxn>
                  <a:cxn ang="0">
                    <a:pos x="3" y="2"/>
                  </a:cxn>
                  <a:cxn ang="0">
                    <a:pos x="2" y="2"/>
                  </a:cxn>
                  <a:cxn ang="0">
                    <a:pos x="1" y="2"/>
                  </a:cxn>
                  <a:cxn ang="0">
                    <a:pos x="0" y="3"/>
                  </a:cxn>
                  <a:cxn ang="0">
                    <a:pos x="1" y="4"/>
                  </a:cxn>
                  <a:cxn ang="0">
                    <a:pos x="2" y="5"/>
                  </a:cxn>
                </a:cxnLst>
                <a:rect l="0" t="0" r="r" b="b"/>
                <a:pathLst>
                  <a:path w="8" h="9">
                    <a:moveTo>
                      <a:pt x="2" y="5"/>
                    </a:moveTo>
                    <a:lnTo>
                      <a:pt x="3" y="4"/>
                    </a:lnTo>
                    <a:lnTo>
                      <a:pt x="3" y="8"/>
                    </a:lnTo>
                    <a:lnTo>
                      <a:pt x="5" y="9"/>
                    </a:lnTo>
                    <a:lnTo>
                      <a:pt x="8" y="8"/>
                    </a:lnTo>
                    <a:lnTo>
                      <a:pt x="8" y="7"/>
                    </a:lnTo>
                    <a:lnTo>
                      <a:pt x="8" y="5"/>
                    </a:lnTo>
                    <a:lnTo>
                      <a:pt x="5" y="2"/>
                    </a:lnTo>
                    <a:lnTo>
                      <a:pt x="4" y="0"/>
                    </a:lnTo>
                    <a:lnTo>
                      <a:pt x="4" y="0"/>
                    </a:lnTo>
                    <a:lnTo>
                      <a:pt x="4" y="0"/>
                    </a:lnTo>
                    <a:lnTo>
                      <a:pt x="3" y="0"/>
                    </a:lnTo>
                    <a:lnTo>
                      <a:pt x="3" y="1"/>
                    </a:lnTo>
                    <a:lnTo>
                      <a:pt x="3" y="2"/>
                    </a:lnTo>
                    <a:lnTo>
                      <a:pt x="2" y="2"/>
                    </a:lnTo>
                    <a:lnTo>
                      <a:pt x="1" y="2"/>
                    </a:lnTo>
                    <a:lnTo>
                      <a:pt x="0" y="3"/>
                    </a:lnTo>
                    <a:lnTo>
                      <a:pt x="1" y="4"/>
                    </a:lnTo>
                    <a:lnTo>
                      <a:pt x="2"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5" name="Freeform 10"/>
              <p:cNvSpPr>
                <a:spLocks/>
              </p:cNvSpPr>
              <p:nvPr/>
            </p:nvSpPr>
            <p:spPr bwMode="auto">
              <a:xfrm>
                <a:off x="3753" y="3042"/>
                <a:ext cx="9" cy="9"/>
              </a:xfrm>
              <a:custGeom>
                <a:avLst/>
                <a:gdLst/>
                <a:ahLst/>
                <a:cxnLst>
                  <a:cxn ang="0">
                    <a:pos x="4" y="0"/>
                  </a:cxn>
                  <a:cxn ang="0">
                    <a:pos x="3" y="0"/>
                  </a:cxn>
                  <a:cxn ang="0">
                    <a:pos x="1" y="1"/>
                  </a:cxn>
                  <a:cxn ang="0">
                    <a:pos x="0" y="3"/>
                  </a:cxn>
                  <a:cxn ang="0">
                    <a:pos x="0" y="3"/>
                  </a:cxn>
                  <a:cxn ang="0">
                    <a:pos x="1" y="3"/>
                  </a:cxn>
                  <a:cxn ang="0">
                    <a:pos x="1" y="4"/>
                  </a:cxn>
                  <a:cxn ang="0">
                    <a:pos x="1" y="4"/>
                  </a:cxn>
                  <a:cxn ang="0">
                    <a:pos x="2" y="3"/>
                  </a:cxn>
                  <a:cxn ang="0">
                    <a:pos x="2" y="6"/>
                  </a:cxn>
                  <a:cxn ang="0">
                    <a:pos x="2" y="6"/>
                  </a:cxn>
                  <a:cxn ang="0">
                    <a:pos x="3" y="8"/>
                  </a:cxn>
                  <a:cxn ang="0">
                    <a:pos x="6" y="9"/>
                  </a:cxn>
                  <a:cxn ang="0">
                    <a:pos x="9" y="7"/>
                  </a:cxn>
                  <a:cxn ang="0">
                    <a:pos x="9" y="7"/>
                  </a:cxn>
                  <a:cxn ang="0">
                    <a:pos x="8" y="4"/>
                  </a:cxn>
                  <a:cxn ang="0">
                    <a:pos x="7" y="3"/>
                  </a:cxn>
                  <a:cxn ang="0">
                    <a:pos x="7" y="3"/>
                  </a:cxn>
                  <a:cxn ang="0">
                    <a:pos x="5" y="1"/>
                  </a:cxn>
                  <a:cxn ang="0">
                    <a:pos x="4" y="2"/>
                  </a:cxn>
                  <a:cxn ang="0">
                    <a:pos x="4" y="2"/>
                  </a:cxn>
                  <a:cxn ang="0">
                    <a:pos x="4" y="1"/>
                  </a:cxn>
                  <a:cxn ang="0">
                    <a:pos x="4" y="0"/>
                  </a:cxn>
                </a:cxnLst>
                <a:rect l="0" t="0" r="r" b="b"/>
                <a:pathLst>
                  <a:path w="9" h="9">
                    <a:moveTo>
                      <a:pt x="4" y="0"/>
                    </a:moveTo>
                    <a:lnTo>
                      <a:pt x="3" y="0"/>
                    </a:lnTo>
                    <a:lnTo>
                      <a:pt x="1" y="1"/>
                    </a:lnTo>
                    <a:lnTo>
                      <a:pt x="0" y="3"/>
                    </a:lnTo>
                    <a:lnTo>
                      <a:pt x="0" y="3"/>
                    </a:lnTo>
                    <a:lnTo>
                      <a:pt x="1" y="3"/>
                    </a:lnTo>
                    <a:lnTo>
                      <a:pt x="1" y="4"/>
                    </a:lnTo>
                    <a:lnTo>
                      <a:pt x="1" y="4"/>
                    </a:lnTo>
                    <a:lnTo>
                      <a:pt x="2" y="3"/>
                    </a:lnTo>
                    <a:lnTo>
                      <a:pt x="2" y="6"/>
                    </a:lnTo>
                    <a:lnTo>
                      <a:pt x="2" y="6"/>
                    </a:lnTo>
                    <a:lnTo>
                      <a:pt x="3" y="8"/>
                    </a:lnTo>
                    <a:lnTo>
                      <a:pt x="6" y="9"/>
                    </a:lnTo>
                    <a:lnTo>
                      <a:pt x="9" y="7"/>
                    </a:lnTo>
                    <a:lnTo>
                      <a:pt x="9" y="7"/>
                    </a:lnTo>
                    <a:lnTo>
                      <a:pt x="8" y="4"/>
                    </a:lnTo>
                    <a:lnTo>
                      <a:pt x="7" y="3"/>
                    </a:lnTo>
                    <a:lnTo>
                      <a:pt x="7" y="3"/>
                    </a:lnTo>
                    <a:lnTo>
                      <a:pt x="5" y="1"/>
                    </a:lnTo>
                    <a:lnTo>
                      <a:pt x="4" y="2"/>
                    </a:lnTo>
                    <a:lnTo>
                      <a:pt x="4" y="2"/>
                    </a:lnTo>
                    <a:lnTo>
                      <a:pt x="4" y="1"/>
                    </a:lnTo>
                    <a:lnTo>
                      <a:pt x="4"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6" name="Rectangle 11"/>
              <p:cNvSpPr>
                <a:spLocks noChangeArrowheads="1"/>
              </p:cNvSpPr>
              <p:nvPr/>
            </p:nvSpPr>
            <p:spPr bwMode="auto">
              <a:xfrm>
                <a:off x="3807" y="3065"/>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7" name="Freeform 12"/>
              <p:cNvSpPr>
                <a:spLocks/>
              </p:cNvSpPr>
              <p:nvPr/>
            </p:nvSpPr>
            <p:spPr bwMode="auto">
              <a:xfrm>
                <a:off x="3812" y="2824"/>
                <a:ext cx="189" cy="231"/>
              </a:xfrm>
              <a:custGeom>
                <a:avLst/>
                <a:gdLst/>
                <a:ahLst/>
                <a:cxnLst>
                  <a:cxn ang="0">
                    <a:pos x="39" y="65"/>
                  </a:cxn>
                  <a:cxn ang="0">
                    <a:pos x="39" y="91"/>
                  </a:cxn>
                  <a:cxn ang="0">
                    <a:pos x="77" y="121"/>
                  </a:cxn>
                  <a:cxn ang="0">
                    <a:pos x="105" y="147"/>
                  </a:cxn>
                  <a:cxn ang="0">
                    <a:pos x="54" y="162"/>
                  </a:cxn>
                  <a:cxn ang="0">
                    <a:pos x="57" y="173"/>
                  </a:cxn>
                  <a:cxn ang="0">
                    <a:pos x="69" y="195"/>
                  </a:cxn>
                  <a:cxn ang="0">
                    <a:pos x="66" y="196"/>
                  </a:cxn>
                  <a:cxn ang="0">
                    <a:pos x="84" y="204"/>
                  </a:cxn>
                  <a:cxn ang="0">
                    <a:pos x="83" y="207"/>
                  </a:cxn>
                  <a:cxn ang="0">
                    <a:pos x="82" y="217"/>
                  </a:cxn>
                  <a:cxn ang="0">
                    <a:pos x="59" y="207"/>
                  </a:cxn>
                  <a:cxn ang="0">
                    <a:pos x="46" y="227"/>
                  </a:cxn>
                  <a:cxn ang="0">
                    <a:pos x="54" y="229"/>
                  </a:cxn>
                  <a:cxn ang="0">
                    <a:pos x="60" y="233"/>
                  </a:cxn>
                  <a:cxn ang="0">
                    <a:pos x="64" y="230"/>
                  </a:cxn>
                  <a:cxn ang="0">
                    <a:pos x="62" y="235"/>
                  </a:cxn>
                  <a:cxn ang="0">
                    <a:pos x="64" y="239"/>
                  </a:cxn>
                  <a:cxn ang="0">
                    <a:pos x="61" y="243"/>
                  </a:cxn>
                  <a:cxn ang="0">
                    <a:pos x="68" y="251"/>
                  </a:cxn>
                  <a:cxn ang="0">
                    <a:pos x="80" y="237"/>
                  </a:cxn>
                  <a:cxn ang="0">
                    <a:pos x="70" y="255"/>
                  </a:cxn>
                  <a:cxn ang="0">
                    <a:pos x="56" y="247"/>
                  </a:cxn>
                  <a:cxn ang="0">
                    <a:pos x="40" y="245"/>
                  </a:cxn>
                  <a:cxn ang="0">
                    <a:pos x="47" y="260"/>
                  </a:cxn>
                  <a:cxn ang="0">
                    <a:pos x="48" y="264"/>
                  </a:cxn>
                  <a:cxn ang="0">
                    <a:pos x="39" y="266"/>
                  </a:cxn>
                  <a:cxn ang="0">
                    <a:pos x="36" y="282"/>
                  </a:cxn>
                  <a:cxn ang="0">
                    <a:pos x="44" y="285"/>
                  </a:cxn>
                  <a:cxn ang="0">
                    <a:pos x="62" y="285"/>
                  </a:cxn>
                  <a:cxn ang="0">
                    <a:pos x="76" y="286"/>
                  </a:cxn>
                  <a:cxn ang="0">
                    <a:pos x="90" y="285"/>
                  </a:cxn>
                  <a:cxn ang="0">
                    <a:pos x="111" y="281"/>
                  </a:cxn>
                  <a:cxn ang="0">
                    <a:pos x="104" y="263"/>
                  </a:cxn>
                  <a:cxn ang="0">
                    <a:pos x="84" y="261"/>
                  </a:cxn>
                  <a:cxn ang="0">
                    <a:pos x="106" y="259"/>
                  </a:cxn>
                  <a:cxn ang="0">
                    <a:pos x="112" y="245"/>
                  </a:cxn>
                  <a:cxn ang="0">
                    <a:pos x="124" y="236"/>
                  </a:cxn>
                  <a:cxn ang="0">
                    <a:pos x="132" y="226"/>
                  </a:cxn>
                  <a:cxn ang="0">
                    <a:pos x="136" y="215"/>
                  </a:cxn>
                  <a:cxn ang="0">
                    <a:pos x="127" y="202"/>
                  </a:cxn>
                  <a:cxn ang="0">
                    <a:pos x="125" y="198"/>
                  </a:cxn>
                  <a:cxn ang="0">
                    <a:pos x="128" y="199"/>
                  </a:cxn>
                  <a:cxn ang="0">
                    <a:pos x="115" y="193"/>
                  </a:cxn>
                  <a:cxn ang="0">
                    <a:pos x="119" y="187"/>
                  </a:cxn>
                  <a:cxn ang="0">
                    <a:pos x="132" y="186"/>
                  </a:cxn>
                  <a:cxn ang="0">
                    <a:pos x="143" y="180"/>
                  </a:cxn>
                  <a:cxn ang="0">
                    <a:pos x="148" y="176"/>
                  </a:cxn>
                  <a:cxn ang="0">
                    <a:pos x="160" y="163"/>
                  </a:cxn>
                  <a:cxn ang="0">
                    <a:pos x="161" y="142"/>
                  </a:cxn>
                  <a:cxn ang="0">
                    <a:pos x="179" y="121"/>
                  </a:cxn>
                  <a:cxn ang="0">
                    <a:pos x="206" y="93"/>
                  </a:cxn>
                  <a:cxn ang="0">
                    <a:pos x="194" y="84"/>
                  </a:cxn>
                  <a:cxn ang="0">
                    <a:pos x="237" y="52"/>
                  </a:cxn>
                  <a:cxn ang="0">
                    <a:pos x="197" y="31"/>
                  </a:cxn>
                  <a:cxn ang="0">
                    <a:pos x="133" y="11"/>
                  </a:cxn>
                  <a:cxn ang="0">
                    <a:pos x="92" y="7"/>
                  </a:cxn>
                  <a:cxn ang="0">
                    <a:pos x="40" y="6"/>
                  </a:cxn>
                  <a:cxn ang="0">
                    <a:pos x="1" y="22"/>
                  </a:cxn>
                </a:cxnLst>
                <a:rect l="0" t="0" r="r" b="b"/>
                <a:pathLst>
                  <a:path w="241" h="294">
                    <a:moveTo>
                      <a:pt x="8" y="39"/>
                    </a:moveTo>
                    <a:cubicBezTo>
                      <a:pt x="16" y="52"/>
                      <a:pt x="16" y="52"/>
                      <a:pt x="16" y="52"/>
                    </a:cubicBezTo>
                    <a:cubicBezTo>
                      <a:pt x="19" y="54"/>
                      <a:pt x="23" y="55"/>
                      <a:pt x="25" y="55"/>
                    </a:cubicBezTo>
                    <a:cubicBezTo>
                      <a:pt x="25" y="55"/>
                      <a:pt x="26" y="55"/>
                      <a:pt x="26" y="55"/>
                    </a:cubicBezTo>
                    <a:cubicBezTo>
                      <a:pt x="26" y="54"/>
                      <a:pt x="27" y="54"/>
                      <a:pt x="29" y="54"/>
                    </a:cubicBezTo>
                    <a:cubicBezTo>
                      <a:pt x="31" y="54"/>
                      <a:pt x="34" y="55"/>
                      <a:pt x="34" y="55"/>
                    </a:cubicBezTo>
                    <a:cubicBezTo>
                      <a:pt x="39" y="60"/>
                      <a:pt x="39" y="60"/>
                      <a:pt x="39" y="60"/>
                    </a:cubicBezTo>
                    <a:cubicBezTo>
                      <a:pt x="23" y="60"/>
                      <a:pt x="23" y="60"/>
                      <a:pt x="23" y="60"/>
                    </a:cubicBezTo>
                    <a:cubicBezTo>
                      <a:pt x="23" y="65"/>
                      <a:pt x="23" y="65"/>
                      <a:pt x="23" y="65"/>
                    </a:cubicBezTo>
                    <a:cubicBezTo>
                      <a:pt x="23" y="65"/>
                      <a:pt x="23" y="65"/>
                      <a:pt x="28" y="65"/>
                    </a:cubicBezTo>
                    <a:cubicBezTo>
                      <a:pt x="33" y="65"/>
                      <a:pt x="39" y="65"/>
                      <a:pt x="39" y="65"/>
                    </a:cubicBezTo>
                    <a:cubicBezTo>
                      <a:pt x="35" y="70"/>
                      <a:pt x="35" y="70"/>
                      <a:pt x="35" y="70"/>
                    </a:cubicBezTo>
                    <a:cubicBezTo>
                      <a:pt x="35" y="70"/>
                      <a:pt x="32" y="70"/>
                      <a:pt x="27" y="70"/>
                    </a:cubicBezTo>
                    <a:cubicBezTo>
                      <a:pt x="22" y="70"/>
                      <a:pt x="19" y="83"/>
                      <a:pt x="19" y="83"/>
                    </a:cubicBezTo>
                    <a:cubicBezTo>
                      <a:pt x="27" y="83"/>
                      <a:pt x="27" y="83"/>
                      <a:pt x="27" y="83"/>
                    </a:cubicBezTo>
                    <a:cubicBezTo>
                      <a:pt x="27" y="83"/>
                      <a:pt x="27" y="83"/>
                      <a:pt x="31" y="83"/>
                    </a:cubicBezTo>
                    <a:cubicBezTo>
                      <a:pt x="33" y="83"/>
                      <a:pt x="35" y="84"/>
                      <a:pt x="37" y="84"/>
                    </a:cubicBezTo>
                    <a:cubicBezTo>
                      <a:pt x="39" y="84"/>
                      <a:pt x="41" y="83"/>
                      <a:pt x="43" y="81"/>
                    </a:cubicBezTo>
                    <a:cubicBezTo>
                      <a:pt x="45" y="80"/>
                      <a:pt x="46" y="79"/>
                      <a:pt x="46" y="79"/>
                    </a:cubicBezTo>
                    <a:cubicBezTo>
                      <a:pt x="47" y="79"/>
                      <a:pt x="47" y="81"/>
                      <a:pt x="47" y="81"/>
                    </a:cubicBezTo>
                    <a:cubicBezTo>
                      <a:pt x="47" y="81"/>
                      <a:pt x="45" y="86"/>
                      <a:pt x="42" y="89"/>
                    </a:cubicBezTo>
                    <a:cubicBezTo>
                      <a:pt x="41" y="90"/>
                      <a:pt x="40" y="91"/>
                      <a:pt x="39" y="91"/>
                    </a:cubicBezTo>
                    <a:cubicBezTo>
                      <a:pt x="37" y="91"/>
                      <a:pt x="35" y="89"/>
                      <a:pt x="33" y="89"/>
                    </a:cubicBezTo>
                    <a:cubicBezTo>
                      <a:pt x="30" y="89"/>
                      <a:pt x="33" y="92"/>
                      <a:pt x="33" y="96"/>
                    </a:cubicBezTo>
                    <a:cubicBezTo>
                      <a:pt x="33" y="100"/>
                      <a:pt x="39" y="109"/>
                      <a:pt x="39" y="109"/>
                    </a:cubicBezTo>
                    <a:cubicBezTo>
                      <a:pt x="39" y="109"/>
                      <a:pt x="39" y="103"/>
                      <a:pt x="41" y="100"/>
                    </a:cubicBezTo>
                    <a:cubicBezTo>
                      <a:pt x="43" y="99"/>
                      <a:pt x="48" y="98"/>
                      <a:pt x="51" y="98"/>
                    </a:cubicBezTo>
                    <a:cubicBezTo>
                      <a:pt x="54" y="98"/>
                      <a:pt x="55" y="99"/>
                      <a:pt x="54" y="100"/>
                    </a:cubicBezTo>
                    <a:cubicBezTo>
                      <a:pt x="51" y="103"/>
                      <a:pt x="43" y="104"/>
                      <a:pt x="43" y="112"/>
                    </a:cubicBezTo>
                    <a:cubicBezTo>
                      <a:pt x="43" y="119"/>
                      <a:pt x="49" y="130"/>
                      <a:pt x="49" y="130"/>
                    </a:cubicBezTo>
                    <a:cubicBezTo>
                      <a:pt x="49" y="130"/>
                      <a:pt x="56" y="130"/>
                      <a:pt x="61" y="130"/>
                    </a:cubicBezTo>
                    <a:cubicBezTo>
                      <a:pt x="67" y="130"/>
                      <a:pt x="65" y="127"/>
                      <a:pt x="72" y="127"/>
                    </a:cubicBezTo>
                    <a:cubicBezTo>
                      <a:pt x="78" y="127"/>
                      <a:pt x="77" y="121"/>
                      <a:pt x="77" y="121"/>
                    </a:cubicBezTo>
                    <a:cubicBezTo>
                      <a:pt x="77" y="121"/>
                      <a:pt x="80" y="118"/>
                      <a:pt x="88" y="118"/>
                    </a:cubicBezTo>
                    <a:cubicBezTo>
                      <a:pt x="95" y="118"/>
                      <a:pt x="93" y="112"/>
                      <a:pt x="93" y="112"/>
                    </a:cubicBezTo>
                    <a:cubicBezTo>
                      <a:pt x="93" y="112"/>
                      <a:pt x="100" y="105"/>
                      <a:pt x="105" y="105"/>
                    </a:cubicBezTo>
                    <a:cubicBezTo>
                      <a:pt x="111" y="105"/>
                      <a:pt x="105" y="105"/>
                      <a:pt x="105" y="110"/>
                    </a:cubicBezTo>
                    <a:cubicBezTo>
                      <a:pt x="105" y="115"/>
                      <a:pt x="105" y="118"/>
                      <a:pt x="113" y="118"/>
                    </a:cubicBezTo>
                    <a:cubicBezTo>
                      <a:pt x="120" y="118"/>
                      <a:pt x="123" y="118"/>
                      <a:pt x="123" y="118"/>
                    </a:cubicBezTo>
                    <a:cubicBezTo>
                      <a:pt x="123" y="118"/>
                      <a:pt x="119" y="122"/>
                      <a:pt x="113" y="122"/>
                    </a:cubicBezTo>
                    <a:cubicBezTo>
                      <a:pt x="108" y="122"/>
                      <a:pt x="107" y="127"/>
                      <a:pt x="102" y="131"/>
                    </a:cubicBezTo>
                    <a:cubicBezTo>
                      <a:pt x="99" y="134"/>
                      <a:pt x="99" y="134"/>
                      <a:pt x="99" y="134"/>
                    </a:cubicBezTo>
                    <a:cubicBezTo>
                      <a:pt x="96" y="137"/>
                      <a:pt x="97" y="139"/>
                      <a:pt x="97" y="139"/>
                    </a:cubicBezTo>
                    <a:cubicBezTo>
                      <a:pt x="97" y="139"/>
                      <a:pt x="102" y="144"/>
                      <a:pt x="105" y="147"/>
                    </a:cubicBezTo>
                    <a:cubicBezTo>
                      <a:pt x="108" y="150"/>
                      <a:pt x="110" y="152"/>
                      <a:pt x="110" y="152"/>
                    </a:cubicBezTo>
                    <a:cubicBezTo>
                      <a:pt x="110" y="152"/>
                      <a:pt x="107" y="153"/>
                      <a:pt x="103" y="153"/>
                    </a:cubicBezTo>
                    <a:cubicBezTo>
                      <a:pt x="101" y="153"/>
                      <a:pt x="99" y="153"/>
                      <a:pt x="98" y="152"/>
                    </a:cubicBezTo>
                    <a:cubicBezTo>
                      <a:pt x="90" y="144"/>
                      <a:pt x="90" y="144"/>
                      <a:pt x="90" y="144"/>
                    </a:cubicBezTo>
                    <a:cubicBezTo>
                      <a:pt x="87" y="141"/>
                      <a:pt x="80" y="139"/>
                      <a:pt x="80" y="139"/>
                    </a:cubicBezTo>
                    <a:cubicBezTo>
                      <a:pt x="80" y="139"/>
                      <a:pt x="65" y="138"/>
                      <a:pt x="57" y="138"/>
                    </a:cubicBezTo>
                    <a:cubicBezTo>
                      <a:pt x="50" y="138"/>
                      <a:pt x="50" y="146"/>
                      <a:pt x="50" y="150"/>
                    </a:cubicBezTo>
                    <a:cubicBezTo>
                      <a:pt x="50" y="152"/>
                      <a:pt x="50" y="156"/>
                      <a:pt x="51" y="159"/>
                    </a:cubicBezTo>
                    <a:cubicBezTo>
                      <a:pt x="60" y="159"/>
                      <a:pt x="60" y="159"/>
                      <a:pt x="60" y="159"/>
                    </a:cubicBezTo>
                    <a:cubicBezTo>
                      <a:pt x="60" y="159"/>
                      <a:pt x="60" y="160"/>
                      <a:pt x="60" y="162"/>
                    </a:cubicBezTo>
                    <a:cubicBezTo>
                      <a:pt x="54" y="162"/>
                      <a:pt x="54" y="162"/>
                      <a:pt x="54" y="162"/>
                    </a:cubicBezTo>
                    <a:cubicBezTo>
                      <a:pt x="59" y="163"/>
                      <a:pt x="59" y="163"/>
                      <a:pt x="59" y="163"/>
                    </a:cubicBezTo>
                    <a:cubicBezTo>
                      <a:pt x="60" y="165"/>
                      <a:pt x="60" y="165"/>
                      <a:pt x="60" y="165"/>
                    </a:cubicBezTo>
                    <a:cubicBezTo>
                      <a:pt x="60" y="165"/>
                      <a:pt x="60" y="165"/>
                      <a:pt x="60" y="165"/>
                    </a:cubicBezTo>
                    <a:cubicBezTo>
                      <a:pt x="60" y="166"/>
                      <a:pt x="60" y="166"/>
                      <a:pt x="60" y="166"/>
                    </a:cubicBezTo>
                    <a:cubicBezTo>
                      <a:pt x="55" y="164"/>
                      <a:pt x="55" y="164"/>
                      <a:pt x="55" y="164"/>
                    </a:cubicBezTo>
                    <a:cubicBezTo>
                      <a:pt x="54" y="163"/>
                      <a:pt x="54" y="163"/>
                      <a:pt x="54" y="163"/>
                    </a:cubicBezTo>
                    <a:cubicBezTo>
                      <a:pt x="53" y="163"/>
                      <a:pt x="53" y="163"/>
                      <a:pt x="53" y="163"/>
                    </a:cubicBezTo>
                    <a:cubicBezTo>
                      <a:pt x="52" y="163"/>
                      <a:pt x="52" y="163"/>
                      <a:pt x="52" y="163"/>
                    </a:cubicBezTo>
                    <a:cubicBezTo>
                      <a:pt x="52" y="169"/>
                      <a:pt x="52" y="169"/>
                      <a:pt x="52" y="169"/>
                    </a:cubicBezTo>
                    <a:cubicBezTo>
                      <a:pt x="54" y="171"/>
                      <a:pt x="54" y="171"/>
                      <a:pt x="54" y="171"/>
                    </a:cubicBezTo>
                    <a:cubicBezTo>
                      <a:pt x="57" y="173"/>
                      <a:pt x="57" y="173"/>
                      <a:pt x="57" y="173"/>
                    </a:cubicBezTo>
                    <a:cubicBezTo>
                      <a:pt x="58" y="173"/>
                      <a:pt x="58" y="173"/>
                      <a:pt x="58" y="173"/>
                    </a:cubicBezTo>
                    <a:cubicBezTo>
                      <a:pt x="62" y="176"/>
                      <a:pt x="62" y="176"/>
                      <a:pt x="62" y="176"/>
                    </a:cubicBezTo>
                    <a:cubicBezTo>
                      <a:pt x="63" y="180"/>
                      <a:pt x="63" y="180"/>
                      <a:pt x="63" y="180"/>
                    </a:cubicBezTo>
                    <a:cubicBezTo>
                      <a:pt x="66" y="185"/>
                      <a:pt x="66" y="185"/>
                      <a:pt x="66" y="185"/>
                    </a:cubicBezTo>
                    <a:cubicBezTo>
                      <a:pt x="67" y="190"/>
                      <a:pt x="67" y="190"/>
                      <a:pt x="67" y="190"/>
                    </a:cubicBezTo>
                    <a:cubicBezTo>
                      <a:pt x="67" y="191"/>
                      <a:pt x="67" y="191"/>
                      <a:pt x="67" y="191"/>
                    </a:cubicBezTo>
                    <a:cubicBezTo>
                      <a:pt x="68" y="194"/>
                      <a:pt x="68" y="194"/>
                      <a:pt x="68" y="194"/>
                    </a:cubicBezTo>
                    <a:cubicBezTo>
                      <a:pt x="69" y="194"/>
                      <a:pt x="69" y="194"/>
                      <a:pt x="69" y="194"/>
                    </a:cubicBezTo>
                    <a:cubicBezTo>
                      <a:pt x="70" y="192"/>
                      <a:pt x="70" y="192"/>
                      <a:pt x="70" y="192"/>
                    </a:cubicBezTo>
                    <a:cubicBezTo>
                      <a:pt x="70" y="194"/>
                      <a:pt x="70" y="194"/>
                      <a:pt x="70" y="194"/>
                    </a:cubicBezTo>
                    <a:cubicBezTo>
                      <a:pt x="69" y="195"/>
                      <a:pt x="69" y="195"/>
                      <a:pt x="69" y="195"/>
                    </a:cubicBezTo>
                    <a:cubicBezTo>
                      <a:pt x="71" y="197"/>
                      <a:pt x="71" y="197"/>
                      <a:pt x="71" y="197"/>
                    </a:cubicBezTo>
                    <a:cubicBezTo>
                      <a:pt x="72" y="197"/>
                      <a:pt x="72" y="197"/>
                      <a:pt x="72" y="197"/>
                    </a:cubicBezTo>
                    <a:cubicBezTo>
                      <a:pt x="72" y="199"/>
                      <a:pt x="72" y="199"/>
                      <a:pt x="72" y="199"/>
                    </a:cubicBezTo>
                    <a:cubicBezTo>
                      <a:pt x="73" y="200"/>
                      <a:pt x="73" y="200"/>
                      <a:pt x="73" y="200"/>
                    </a:cubicBezTo>
                    <a:cubicBezTo>
                      <a:pt x="75" y="200"/>
                      <a:pt x="75" y="200"/>
                      <a:pt x="75" y="200"/>
                    </a:cubicBezTo>
                    <a:cubicBezTo>
                      <a:pt x="74" y="201"/>
                      <a:pt x="74" y="201"/>
                      <a:pt x="74" y="201"/>
                    </a:cubicBezTo>
                    <a:cubicBezTo>
                      <a:pt x="71" y="201"/>
                      <a:pt x="71" y="201"/>
                      <a:pt x="71" y="201"/>
                    </a:cubicBezTo>
                    <a:cubicBezTo>
                      <a:pt x="70" y="200"/>
                      <a:pt x="70" y="200"/>
                      <a:pt x="70" y="200"/>
                    </a:cubicBezTo>
                    <a:cubicBezTo>
                      <a:pt x="68" y="198"/>
                      <a:pt x="68" y="198"/>
                      <a:pt x="68" y="198"/>
                    </a:cubicBezTo>
                    <a:cubicBezTo>
                      <a:pt x="67" y="197"/>
                      <a:pt x="67" y="197"/>
                      <a:pt x="67" y="197"/>
                    </a:cubicBezTo>
                    <a:cubicBezTo>
                      <a:pt x="66" y="196"/>
                      <a:pt x="66" y="196"/>
                      <a:pt x="66" y="196"/>
                    </a:cubicBezTo>
                    <a:cubicBezTo>
                      <a:pt x="65" y="196"/>
                      <a:pt x="65" y="196"/>
                      <a:pt x="65" y="196"/>
                    </a:cubicBezTo>
                    <a:cubicBezTo>
                      <a:pt x="64" y="198"/>
                      <a:pt x="64" y="198"/>
                      <a:pt x="64" y="198"/>
                    </a:cubicBezTo>
                    <a:cubicBezTo>
                      <a:pt x="65" y="200"/>
                      <a:pt x="65" y="200"/>
                      <a:pt x="65" y="200"/>
                    </a:cubicBezTo>
                    <a:cubicBezTo>
                      <a:pt x="66" y="201"/>
                      <a:pt x="66" y="201"/>
                      <a:pt x="66" y="201"/>
                    </a:cubicBezTo>
                    <a:cubicBezTo>
                      <a:pt x="68" y="204"/>
                      <a:pt x="68" y="204"/>
                      <a:pt x="68" y="204"/>
                    </a:cubicBezTo>
                    <a:cubicBezTo>
                      <a:pt x="76" y="204"/>
                      <a:pt x="76" y="204"/>
                      <a:pt x="76" y="204"/>
                    </a:cubicBezTo>
                    <a:cubicBezTo>
                      <a:pt x="79" y="206"/>
                      <a:pt x="79" y="206"/>
                      <a:pt x="79" y="206"/>
                    </a:cubicBezTo>
                    <a:cubicBezTo>
                      <a:pt x="83" y="206"/>
                      <a:pt x="83" y="206"/>
                      <a:pt x="83" y="206"/>
                    </a:cubicBezTo>
                    <a:cubicBezTo>
                      <a:pt x="83" y="205"/>
                      <a:pt x="83" y="205"/>
                      <a:pt x="83" y="205"/>
                    </a:cubicBezTo>
                    <a:cubicBezTo>
                      <a:pt x="83" y="205"/>
                      <a:pt x="83" y="205"/>
                      <a:pt x="83" y="205"/>
                    </a:cubicBezTo>
                    <a:cubicBezTo>
                      <a:pt x="84" y="204"/>
                      <a:pt x="84" y="204"/>
                      <a:pt x="84" y="204"/>
                    </a:cubicBezTo>
                    <a:cubicBezTo>
                      <a:pt x="86" y="202"/>
                      <a:pt x="86" y="202"/>
                      <a:pt x="86" y="202"/>
                    </a:cubicBezTo>
                    <a:cubicBezTo>
                      <a:pt x="87" y="202"/>
                      <a:pt x="87" y="202"/>
                      <a:pt x="87" y="202"/>
                    </a:cubicBezTo>
                    <a:cubicBezTo>
                      <a:pt x="87" y="202"/>
                      <a:pt x="87" y="202"/>
                      <a:pt x="87" y="202"/>
                    </a:cubicBezTo>
                    <a:cubicBezTo>
                      <a:pt x="86" y="204"/>
                      <a:pt x="86" y="204"/>
                      <a:pt x="86" y="204"/>
                    </a:cubicBezTo>
                    <a:cubicBezTo>
                      <a:pt x="86" y="206"/>
                      <a:pt x="86" y="206"/>
                      <a:pt x="86" y="206"/>
                    </a:cubicBezTo>
                    <a:cubicBezTo>
                      <a:pt x="86" y="207"/>
                      <a:pt x="86" y="207"/>
                      <a:pt x="86" y="207"/>
                    </a:cubicBezTo>
                    <a:cubicBezTo>
                      <a:pt x="85" y="208"/>
                      <a:pt x="85" y="208"/>
                      <a:pt x="85" y="208"/>
                    </a:cubicBezTo>
                    <a:cubicBezTo>
                      <a:pt x="85" y="208"/>
                      <a:pt x="85" y="208"/>
                      <a:pt x="85" y="208"/>
                    </a:cubicBezTo>
                    <a:cubicBezTo>
                      <a:pt x="84" y="209"/>
                      <a:pt x="84" y="209"/>
                      <a:pt x="84" y="209"/>
                    </a:cubicBezTo>
                    <a:cubicBezTo>
                      <a:pt x="84" y="209"/>
                      <a:pt x="84" y="209"/>
                      <a:pt x="84" y="209"/>
                    </a:cubicBezTo>
                    <a:cubicBezTo>
                      <a:pt x="83" y="207"/>
                      <a:pt x="83" y="207"/>
                      <a:pt x="83" y="207"/>
                    </a:cubicBezTo>
                    <a:cubicBezTo>
                      <a:pt x="82" y="208"/>
                      <a:pt x="82" y="208"/>
                      <a:pt x="82" y="208"/>
                    </a:cubicBezTo>
                    <a:cubicBezTo>
                      <a:pt x="76" y="207"/>
                      <a:pt x="76" y="207"/>
                      <a:pt x="76" y="207"/>
                    </a:cubicBezTo>
                    <a:cubicBezTo>
                      <a:pt x="75" y="208"/>
                      <a:pt x="75" y="208"/>
                      <a:pt x="75" y="208"/>
                    </a:cubicBezTo>
                    <a:cubicBezTo>
                      <a:pt x="76" y="210"/>
                      <a:pt x="76" y="210"/>
                      <a:pt x="76" y="210"/>
                    </a:cubicBezTo>
                    <a:cubicBezTo>
                      <a:pt x="77" y="211"/>
                      <a:pt x="77" y="211"/>
                      <a:pt x="77" y="211"/>
                    </a:cubicBezTo>
                    <a:cubicBezTo>
                      <a:pt x="78" y="211"/>
                      <a:pt x="78" y="211"/>
                      <a:pt x="78" y="211"/>
                    </a:cubicBezTo>
                    <a:cubicBezTo>
                      <a:pt x="79" y="212"/>
                      <a:pt x="79" y="212"/>
                      <a:pt x="79" y="212"/>
                    </a:cubicBezTo>
                    <a:cubicBezTo>
                      <a:pt x="82" y="212"/>
                      <a:pt x="82" y="212"/>
                      <a:pt x="82" y="212"/>
                    </a:cubicBezTo>
                    <a:cubicBezTo>
                      <a:pt x="82" y="213"/>
                      <a:pt x="82" y="213"/>
                      <a:pt x="82" y="213"/>
                    </a:cubicBezTo>
                    <a:cubicBezTo>
                      <a:pt x="80" y="213"/>
                      <a:pt x="80" y="213"/>
                      <a:pt x="80" y="213"/>
                    </a:cubicBezTo>
                    <a:cubicBezTo>
                      <a:pt x="82" y="217"/>
                      <a:pt x="82" y="217"/>
                      <a:pt x="82" y="217"/>
                    </a:cubicBezTo>
                    <a:cubicBezTo>
                      <a:pt x="82" y="218"/>
                      <a:pt x="82" y="218"/>
                      <a:pt x="82" y="218"/>
                    </a:cubicBezTo>
                    <a:cubicBezTo>
                      <a:pt x="79" y="216"/>
                      <a:pt x="79" y="216"/>
                      <a:pt x="79" y="216"/>
                    </a:cubicBezTo>
                    <a:cubicBezTo>
                      <a:pt x="79" y="215"/>
                      <a:pt x="79" y="215"/>
                      <a:pt x="79" y="215"/>
                    </a:cubicBezTo>
                    <a:cubicBezTo>
                      <a:pt x="78" y="213"/>
                      <a:pt x="78" y="213"/>
                      <a:pt x="78" y="213"/>
                    </a:cubicBezTo>
                    <a:cubicBezTo>
                      <a:pt x="76" y="213"/>
                      <a:pt x="76" y="213"/>
                      <a:pt x="76" y="213"/>
                    </a:cubicBezTo>
                    <a:cubicBezTo>
                      <a:pt x="71" y="207"/>
                      <a:pt x="71" y="207"/>
                      <a:pt x="71" y="207"/>
                    </a:cubicBezTo>
                    <a:cubicBezTo>
                      <a:pt x="65" y="206"/>
                      <a:pt x="65" y="206"/>
                      <a:pt x="65" y="206"/>
                    </a:cubicBezTo>
                    <a:cubicBezTo>
                      <a:pt x="62" y="204"/>
                      <a:pt x="62" y="204"/>
                      <a:pt x="62" y="204"/>
                    </a:cubicBezTo>
                    <a:cubicBezTo>
                      <a:pt x="60" y="204"/>
                      <a:pt x="60" y="204"/>
                      <a:pt x="60" y="204"/>
                    </a:cubicBezTo>
                    <a:cubicBezTo>
                      <a:pt x="60" y="205"/>
                      <a:pt x="60" y="205"/>
                      <a:pt x="60" y="205"/>
                    </a:cubicBezTo>
                    <a:cubicBezTo>
                      <a:pt x="59" y="207"/>
                      <a:pt x="59" y="207"/>
                      <a:pt x="59" y="207"/>
                    </a:cubicBezTo>
                    <a:cubicBezTo>
                      <a:pt x="51" y="209"/>
                      <a:pt x="51" y="209"/>
                      <a:pt x="51" y="209"/>
                    </a:cubicBezTo>
                    <a:cubicBezTo>
                      <a:pt x="50" y="209"/>
                      <a:pt x="50" y="209"/>
                      <a:pt x="50" y="209"/>
                    </a:cubicBezTo>
                    <a:cubicBezTo>
                      <a:pt x="48" y="216"/>
                      <a:pt x="48" y="216"/>
                      <a:pt x="48" y="216"/>
                    </a:cubicBezTo>
                    <a:cubicBezTo>
                      <a:pt x="49" y="217"/>
                      <a:pt x="49" y="217"/>
                      <a:pt x="49" y="217"/>
                    </a:cubicBezTo>
                    <a:cubicBezTo>
                      <a:pt x="49" y="217"/>
                      <a:pt x="49" y="217"/>
                      <a:pt x="49" y="217"/>
                    </a:cubicBezTo>
                    <a:cubicBezTo>
                      <a:pt x="47" y="218"/>
                      <a:pt x="47" y="218"/>
                      <a:pt x="47" y="218"/>
                    </a:cubicBezTo>
                    <a:cubicBezTo>
                      <a:pt x="46" y="220"/>
                      <a:pt x="46" y="220"/>
                      <a:pt x="46" y="220"/>
                    </a:cubicBezTo>
                    <a:cubicBezTo>
                      <a:pt x="44" y="222"/>
                      <a:pt x="44" y="222"/>
                      <a:pt x="44" y="222"/>
                    </a:cubicBezTo>
                    <a:cubicBezTo>
                      <a:pt x="45" y="224"/>
                      <a:pt x="45" y="224"/>
                      <a:pt x="45" y="224"/>
                    </a:cubicBezTo>
                    <a:cubicBezTo>
                      <a:pt x="45" y="226"/>
                      <a:pt x="45" y="226"/>
                      <a:pt x="45" y="226"/>
                    </a:cubicBezTo>
                    <a:cubicBezTo>
                      <a:pt x="46" y="227"/>
                      <a:pt x="46" y="227"/>
                      <a:pt x="46" y="227"/>
                    </a:cubicBezTo>
                    <a:cubicBezTo>
                      <a:pt x="45" y="229"/>
                      <a:pt x="45" y="229"/>
                      <a:pt x="45" y="229"/>
                    </a:cubicBezTo>
                    <a:cubicBezTo>
                      <a:pt x="47" y="229"/>
                      <a:pt x="47" y="229"/>
                      <a:pt x="47" y="229"/>
                    </a:cubicBezTo>
                    <a:cubicBezTo>
                      <a:pt x="48" y="230"/>
                      <a:pt x="48" y="230"/>
                      <a:pt x="48" y="230"/>
                    </a:cubicBezTo>
                    <a:cubicBezTo>
                      <a:pt x="47" y="230"/>
                      <a:pt x="47" y="230"/>
                      <a:pt x="47" y="230"/>
                    </a:cubicBezTo>
                    <a:cubicBezTo>
                      <a:pt x="46" y="231"/>
                      <a:pt x="46" y="231"/>
                      <a:pt x="46" y="231"/>
                    </a:cubicBezTo>
                    <a:cubicBezTo>
                      <a:pt x="45" y="232"/>
                      <a:pt x="45" y="232"/>
                      <a:pt x="45" y="232"/>
                    </a:cubicBezTo>
                    <a:cubicBezTo>
                      <a:pt x="46" y="232"/>
                      <a:pt x="46" y="232"/>
                      <a:pt x="46" y="232"/>
                    </a:cubicBezTo>
                    <a:cubicBezTo>
                      <a:pt x="49" y="233"/>
                      <a:pt x="49" y="233"/>
                      <a:pt x="49" y="233"/>
                    </a:cubicBezTo>
                    <a:cubicBezTo>
                      <a:pt x="52" y="231"/>
                      <a:pt x="52" y="231"/>
                      <a:pt x="52" y="231"/>
                    </a:cubicBezTo>
                    <a:cubicBezTo>
                      <a:pt x="53" y="229"/>
                      <a:pt x="53" y="229"/>
                      <a:pt x="53" y="229"/>
                    </a:cubicBezTo>
                    <a:cubicBezTo>
                      <a:pt x="54" y="229"/>
                      <a:pt x="54" y="229"/>
                      <a:pt x="54" y="229"/>
                    </a:cubicBezTo>
                    <a:cubicBezTo>
                      <a:pt x="55" y="229"/>
                      <a:pt x="55" y="229"/>
                      <a:pt x="55" y="229"/>
                    </a:cubicBezTo>
                    <a:cubicBezTo>
                      <a:pt x="55" y="226"/>
                      <a:pt x="55" y="226"/>
                      <a:pt x="55" y="226"/>
                    </a:cubicBezTo>
                    <a:cubicBezTo>
                      <a:pt x="57" y="224"/>
                      <a:pt x="57" y="224"/>
                      <a:pt x="57" y="224"/>
                    </a:cubicBezTo>
                    <a:cubicBezTo>
                      <a:pt x="56" y="228"/>
                      <a:pt x="56" y="228"/>
                      <a:pt x="56" y="228"/>
                    </a:cubicBezTo>
                    <a:cubicBezTo>
                      <a:pt x="54" y="231"/>
                      <a:pt x="54" y="231"/>
                      <a:pt x="54" y="231"/>
                    </a:cubicBezTo>
                    <a:cubicBezTo>
                      <a:pt x="54" y="232"/>
                      <a:pt x="54" y="232"/>
                      <a:pt x="54" y="232"/>
                    </a:cubicBezTo>
                    <a:cubicBezTo>
                      <a:pt x="54" y="233"/>
                      <a:pt x="54" y="233"/>
                      <a:pt x="54" y="233"/>
                    </a:cubicBezTo>
                    <a:cubicBezTo>
                      <a:pt x="55" y="233"/>
                      <a:pt x="55" y="233"/>
                      <a:pt x="55" y="233"/>
                    </a:cubicBezTo>
                    <a:cubicBezTo>
                      <a:pt x="56" y="234"/>
                      <a:pt x="56" y="234"/>
                      <a:pt x="56" y="234"/>
                    </a:cubicBezTo>
                    <a:cubicBezTo>
                      <a:pt x="59" y="232"/>
                      <a:pt x="59" y="232"/>
                      <a:pt x="59" y="232"/>
                    </a:cubicBezTo>
                    <a:cubicBezTo>
                      <a:pt x="60" y="233"/>
                      <a:pt x="60" y="233"/>
                      <a:pt x="60" y="233"/>
                    </a:cubicBezTo>
                    <a:cubicBezTo>
                      <a:pt x="60" y="232"/>
                      <a:pt x="60" y="232"/>
                      <a:pt x="60" y="232"/>
                    </a:cubicBezTo>
                    <a:cubicBezTo>
                      <a:pt x="65" y="216"/>
                      <a:pt x="65" y="216"/>
                      <a:pt x="65" y="216"/>
                    </a:cubicBezTo>
                    <a:cubicBezTo>
                      <a:pt x="64" y="223"/>
                      <a:pt x="64" y="223"/>
                      <a:pt x="64" y="223"/>
                    </a:cubicBezTo>
                    <a:cubicBezTo>
                      <a:pt x="64" y="224"/>
                      <a:pt x="64" y="224"/>
                      <a:pt x="64" y="224"/>
                    </a:cubicBezTo>
                    <a:cubicBezTo>
                      <a:pt x="65" y="225"/>
                      <a:pt x="65" y="225"/>
                      <a:pt x="65" y="225"/>
                    </a:cubicBezTo>
                    <a:cubicBezTo>
                      <a:pt x="66" y="224"/>
                      <a:pt x="66" y="224"/>
                      <a:pt x="66" y="224"/>
                    </a:cubicBezTo>
                    <a:cubicBezTo>
                      <a:pt x="66" y="225"/>
                      <a:pt x="66" y="225"/>
                      <a:pt x="66" y="225"/>
                    </a:cubicBezTo>
                    <a:cubicBezTo>
                      <a:pt x="64" y="226"/>
                      <a:pt x="64" y="226"/>
                      <a:pt x="64" y="226"/>
                    </a:cubicBezTo>
                    <a:cubicBezTo>
                      <a:pt x="64" y="227"/>
                      <a:pt x="64" y="227"/>
                      <a:pt x="64" y="227"/>
                    </a:cubicBezTo>
                    <a:cubicBezTo>
                      <a:pt x="64" y="230"/>
                      <a:pt x="64" y="230"/>
                      <a:pt x="64" y="230"/>
                    </a:cubicBezTo>
                    <a:cubicBezTo>
                      <a:pt x="64" y="230"/>
                      <a:pt x="64" y="230"/>
                      <a:pt x="64" y="230"/>
                    </a:cubicBezTo>
                    <a:cubicBezTo>
                      <a:pt x="66" y="229"/>
                      <a:pt x="66" y="229"/>
                      <a:pt x="66" y="229"/>
                    </a:cubicBezTo>
                    <a:cubicBezTo>
                      <a:pt x="68" y="230"/>
                      <a:pt x="68" y="230"/>
                      <a:pt x="68" y="230"/>
                    </a:cubicBezTo>
                    <a:cubicBezTo>
                      <a:pt x="69" y="231"/>
                      <a:pt x="69" y="231"/>
                      <a:pt x="69" y="231"/>
                    </a:cubicBezTo>
                    <a:cubicBezTo>
                      <a:pt x="69" y="230"/>
                      <a:pt x="69" y="230"/>
                      <a:pt x="69" y="230"/>
                    </a:cubicBezTo>
                    <a:cubicBezTo>
                      <a:pt x="69" y="231"/>
                      <a:pt x="69" y="231"/>
                      <a:pt x="69" y="231"/>
                    </a:cubicBezTo>
                    <a:cubicBezTo>
                      <a:pt x="69" y="232"/>
                      <a:pt x="69" y="232"/>
                      <a:pt x="69" y="232"/>
                    </a:cubicBezTo>
                    <a:cubicBezTo>
                      <a:pt x="66" y="231"/>
                      <a:pt x="66" y="231"/>
                      <a:pt x="66" y="231"/>
                    </a:cubicBezTo>
                    <a:cubicBezTo>
                      <a:pt x="63" y="232"/>
                      <a:pt x="63" y="232"/>
                      <a:pt x="63" y="232"/>
                    </a:cubicBezTo>
                    <a:cubicBezTo>
                      <a:pt x="62" y="233"/>
                      <a:pt x="62" y="233"/>
                      <a:pt x="62" y="233"/>
                    </a:cubicBezTo>
                    <a:cubicBezTo>
                      <a:pt x="62" y="233"/>
                      <a:pt x="62" y="233"/>
                      <a:pt x="62" y="233"/>
                    </a:cubicBezTo>
                    <a:cubicBezTo>
                      <a:pt x="62" y="235"/>
                      <a:pt x="62" y="235"/>
                      <a:pt x="62" y="235"/>
                    </a:cubicBezTo>
                    <a:cubicBezTo>
                      <a:pt x="63" y="235"/>
                      <a:pt x="63" y="235"/>
                      <a:pt x="63" y="235"/>
                    </a:cubicBezTo>
                    <a:cubicBezTo>
                      <a:pt x="62" y="236"/>
                      <a:pt x="62" y="236"/>
                      <a:pt x="62" y="236"/>
                    </a:cubicBezTo>
                    <a:cubicBezTo>
                      <a:pt x="60" y="235"/>
                      <a:pt x="60" y="235"/>
                      <a:pt x="60" y="235"/>
                    </a:cubicBezTo>
                    <a:cubicBezTo>
                      <a:pt x="60" y="236"/>
                      <a:pt x="60" y="236"/>
                      <a:pt x="60" y="236"/>
                    </a:cubicBezTo>
                    <a:cubicBezTo>
                      <a:pt x="57" y="239"/>
                      <a:pt x="57" y="239"/>
                      <a:pt x="57" y="239"/>
                    </a:cubicBezTo>
                    <a:cubicBezTo>
                      <a:pt x="57" y="239"/>
                      <a:pt x="57" y="239"/>
                      <a:pt x="57" y="239"/>
                    </a:cubicBezTo>
                    <a:cubicBezTo>
                      <a:pt x="58" y="239"/>
                      <a:pt x="58" y="239"/>
                      <a:pt x="58" y="239"/>
                    </a:cubicBezTo>
                    <a:cubicBezTo>
                      <a:pt x="59" y="241"/>
                      <a:pt x="59" y="241"/>
                      <a:pt x="59" y="241"/>
                    </a:cubicBezTo>
                    <a:cubicBezTo>
                      <a:pt x="60" y="240"/>
                      <a:pt x="60" y="240"/>
                      <a:pt x="60" y="240"/>
                    </a:cubicBezTo>
                    <a:cubicBezTo>
                      <a:pt x="63" y="239"/>
                      <a:pt x="63" y="239"/>
                      <a:pt x="63" y="239"/>
                    </a:cubicBezTo>
                    <a:cubicBezTo>
                      <a:pt x="64" y="239"/>
                      <a:pt x="64" y="239"/>
                      <a:pt x="64" y="239"/>
                    </a:cubicBezTo>
                    <a:cubicBezTo>
                      <a:pt x="64" y="239"/>
                      <a:pt x="64" y="239"/>
                      <a:pt x="64" y="239"/>
                    </a:cubicBezTo>
                    <a:cubicBezTo>
                      <a:pt x="64" y="240"/>
                      <a:pt x="64" y="240"/>
                      <a:pt x="64" y="240"/>
                    </a:cubicBezTo>
                    <a:cubicBezTo>
                      <a:pt x="64" y="240"/>
                      <a:pt x="64" y="240"/>
                      <a:pt x="64" y="240"/>
                    </a:cubicBezTo>
                    <a:cubicBezTo>
                      <a:pt x="63" y="241"/>
                      <a:pt x="63" y="241"/>
                      <a:pt x="63" y="241"/>
                    </a:cubicBezTo>
                    <a:cubicBezTo>
                      <a:pt x="63" y="241"/>
                      <a:pt x="63" y="241"/>
                      <a:pt x="63" y="241"/>
                    </a:cubicBezTo>
                    <a:cubicBezTo>
                      <a:pt x="62" y="240"/>
                      <a:pt x="62" y="240"/>
                      <a:pt x="62" y="240"/>
                    </a:cubicBezTo>
                    <a:cubicBezTo>
                      <a:pt x="60" y="241"/>
                      <a:pt x="60" y="241"/>
                      <a:pt x="60" y="241"/>
                    </a:cubicBezTo>
                    <a:cubicBezTo>
                      <a:pt x="60" y="241"/>
                      <a:pt x="60" y="241"/>
                      <a:pt x="60" y="241"/>
                    </a:cubicBezTo>
                    <a:cubicBezTo>
                      <a:pt x="60" y="242"/>
                      <a:pt x="60" y="242"/>
                      <a:pt x="60" y="242"/>
                    </a:cubicBezTo>
                    <a:cubicBezTo>
                      <a:pt x="62" y="242"/>
                      <a:pt x="62" y="242"/>
                      <a:pt x="62" y="242"/>
                    </a:cubicBezTo>
                    <a:cubicBezTo>
                      <a:pt x="61" y="243"/>
                      <a:pt x="61" y="243"/>
                      <a:pt x="61" y="243"/>
                    </a:cubicBezTo>
                    <a:cubicBezTo>
                      <a:pt x="61" y="245"/>
                      <a:pt x="61" y="245"/>
                      <a:pt x="61" y="245"/>
                    </a:cubicBezTo>
                    <a:cubicBezTo>
                      <a:pt x="61" y="247"/>
                      <a:pt x="61" y="247"/>
                      <a:pt x="61" y="247"/>
                    </a:cubicBezTo>
                    <a:cubicBezTo>
                      <a:pt x="63" y="249"/>
                      <a:pt x="63" y="249"/>
                      <a:pt x="63" y="249"/>
                    </a:cubicBezTo>
                    <a:cubicBezTo>
                      <a:pt x="65" y="247"/>
                      <a:pt x="65" y="247"/>
                      <a:pt x="65" y="247"/>
                    </a:cubicBezTo>
                    <a:cubicBezTo>
                      <a:pt x="65" y="245"/>
                      <a:pt x="65" y="245"/>
                      <a:pt x="65" y="245"/>
                    </a:cubicBezTo>
                    <a:cubicBezTo>
                      <a:pt x="65" y="244"/>
                      <a:pt x="65" y="244"/>
                      <a:pt x="65" y="244"/>
                    </a:cubicBezTo>
                    <a:cubicBezTo>
                      <a:pt x="65" y="246"/>
                      <a:pt x="65" y="246"/>
                      <a:pt x="65" y="246"/>
                    </a:cubicBezTo>
                    <a:cubicBezTo>
                      <a:pt x="64" y="249"/>
                      <a:pt x="64" y="249"/>
                      <a:pt x="64" y="249"/>
                    </a:cubicBezTo>
                    <a:cubicBezTo>
                      <a:pt x="64" y="251"/>
                      <a:pt x="64" y="251"/>
                      <a:pt x="64" y="251"/>
                    </a:cubicBezTo>
                    <a:cubicBezTo>
                      <a:pt x="66" y="252"/>
                      <a:pt x="66" y="252"/>
                      <a:pt x="66" y="252"/>
                    </a:cubicBezTo>
                    <a:cubicBezTo>
                      <a:pt x="68" y="251"/>
                      <a:pt x="68" y="251"/>
                      <a:pt x="68" y="251"/>
                    </a:cubicBezTo>
                    <a:cubicBezTo>
                      <a:pt x="71" y="252"/>
                      <a:pt x="71" y="252"/>
                      <a:pt x="71" y="252"/>
                    </a:cubicBezTo>
                    <a:cubicBezTo>
                      <a:pt x="73" y="251"/>
                      <a:pt x="73" y="251"/>
                      <a:pt x="73" y="251"/>
                    </a:cubicBezTo>
                    <a:cubicBezTo>
                      <a:pt x="75" y="249"/>
                      <a:pt x="75" y="249"/>
                      <a:pt x="75" y="249"/>
                    </a:cubicBezTo>
                    <a:cubicBezTo>
                      <a:pt x="76" y="243"/>
                      <a:pt x="76" y="243"/>
                      <a:pt x="76" y="243"/>
                    </a:cubicBezTo>
                    <a:cubicBezTo>
                      <a:pt x="77" y="242"/>
                      <a:pt x="77" y="242"/>
                      <a:pt x="77" y="242"/>
                    </a:cubicBezTo>
                    <a:cubicBezTo>
                      <a:pt x="78" y="238"/>
                      <a:pt x="78" y="238"/>
                      <a:pt x="78" y="238"/>
                    </a:cubicBezTo>
                    <a:cubicBezTo>
                      <a:pt x="78" y="237"/>
                      <a:pt x="78" y="237"/>
                      <a:pt x="78" y="237"/>
                    </a:cubicBezTo>
                    <a:cubicBezTo>
                      <a:pt x="79" y="236"/>
                      <a:pt x="79" y="236"/>
                      <a:pt x="79" y="236"/>
                    </a:cubicBezTo>
                    <a:cubicBezTo>
                      <a:pt x="80" y="235"/>
                      <a:pt x="80" y="235"/>
                      <a:pt x="80" y="235"/>
                    </a:cubicBezTo>
                    <a:cubicBezTo>
                      <a:pt x="81" y="235"/>
                      <a:pt x="81" y="235"/>
                      <a:pt x="81" y="235"/>
                    </a:cubicBezTo>
                    <a:cubicBezTo>
                      <a:pt x="80" y="237"/>
                      <a:pt x="80" y="237"/>
                      <a:pt x="80" y="237"/>
                    </a:cubicBezTo>
                    <a:cubicBezTo>
                      <a:pt x="80" y="239"/>
                      <a:pt x="80" y="239"/>
                      <a:pt x="80" y="239"/>
                    </a:cubicBezTo>
                    <a:cubicBezTo>
                      <a:pt x="74" y="251"/>
                      <a:pt x="74" y="251"/>
                      <a:pt x="74" y="251"/>
                    </a:cubicBezTo>
                    <a:cubicBezTo>
                      <a:pt x="74" y="251"/>
                      <a:pt x="74" y="251"/>
                      <a:pt x="74" y="251"/>
                    </a:cubicBezTo>
                    <a:cubicBezTo>
                      <a:pt x="72" y="254"/>
                      <a:pt x="72" y="254"/>
                      <a:pt x="72" y="254"/>
                    </a:cubicBezTo>
                    <a:cubicBezTo>
                      <a:pt x="72" y="254"/>
                      <a:pt x="72" y="254"/>
                      <a:pt x="72" y="254"/>
                    </a:cubicBezTo>
                    <a:cubicBezTo>
                      <a:pt x="72" y="255"/>
                      <a:pt x="72" y="255"/>
                      <a:pt x="72" y="255"/>
                    </a:cubicBezTo>
                    <a:cubicBezTo>
                      <a:pt x="74" y="255"/>
                      <a:pt x="74" y="255"/>
                      <a:pt x="74" y="255"/>
                    </a:cubicBezTo>
                    <a:cubicBezTo>
                      <a:pt x="74" y="256"/>
                      <a:pt x="74" y="256"/>
                      <a:pt x="74" y="256"/>
                    </a:cubicBezTo>
                    <a:cubicBezTo>
                      <a:pt x="73" y="257"/>
                      <a:pt x="73" y="257"/>
                      <a:pt x="73" y="257"/>
                    </a:cubicBezTo>
                    <a:cubicBezTo>
                      <a:pt x="71" y="256"/>
                      <a:pt x="71" y="256"/>
                      <a:pt x="71" y="256"/>
                    </a:cubicBezTo>
                    <a:cubicBezTo>
                      <a:pt x="70" y="255"/>
                      <a:pt x="70" y="255"/>
                      <a:pt x="70" y="255"/>
                    </a:cubicBezTo>
                    <a:cubicBezTo>
                      <a:pt x="66" y="256"/>
                      <a:pt x="66" y="256"/>
                      <a:pt x="66" y="256"/>
                    </a:cubicBezTo>
                    <a:cubicBezTo>
                      <a:pt x="67" y="257"/>
                      <a:pt x="67" y="257"/>
                      <a:pt x="67" y="257"/>
                    </a:cubicBezTo>
                    <a:cubicBezTo>
                      <a:pt x="67" y="258"/>
                      <a:pt x="67" y="258"/>
                      <a:pt x="67" y="258"/>
                    </a:cubicBezTo>
                    <a:cubicBezTo>
                      <a:pt x="67" y="259"/>
                      <a:pt x="67" y="259"/>
                      <a:pt x="67" y="259"/>
                    </a:cubicBezTo>
                    <a:cubicBezTo>
                      <a:pt x="66" y="259"/>
                      <a:pt x="66" y="259"/>
                      <a:pt x="66" y="259"/>
                    </a:cubicBezTo>
                    <a:cubicBezTo>
                      <a:pt x="63" y="256"/>
                      <a:pt x="63" y="256"/>
                      <a:pt x="63" y="256"/>
                    </a:cubicBezTo>
                    <a:cubicBezTo>
                      <a:pt x="60" y="256"/>
                      <a:pt x="60" y="256"/>
                      <a:pt x="60" y="256"/>
                    </a:cubicBezTo>
                    <a:cubicBezTo>
                      <a:pt x="58" y="254"/>
                      <a:pt x="58" y="254"/>
                      <a:pt x="58" y="254"/>
                    </a:cubicBezTo>
                    <a:cubicBezTo>
                      <a:pt x="58" y="254"/>
                      <a:pt x="58" y="254"/>
                      <a:pt x="58" y="254"/>
                    </a:cubicBezTo>
                    <a:cubicBezTo>
                      <a:pt x="58" y="253"/>
                      <a:pt x="58" y="253"/>
                      <a:pt x="58" y="253"/>
                    </a:cubicBezTo>
                    <a:cubicBezTo>
                      <a:pt x="56" y="247"/>
                      <a:pt x="56" y="247"/>
                      <a:pt x="56" y="247"/>
                    </a:cubicBezTo>
                    <a:cubicBezTo>
                      <a:pt x="55" y="246"/>
                      <a:pt x="55" y="246"/>
                      <a:pt x="55" y="246"/>
                    </a:cubicBezTo>
                    <a:cubicBezTo>
                      <a:pt x="54" y="244"/>
                      <a:pt x="54" y="244"/>
                      <a:pt x="54" y="244"/>
                    </a:cubicBezTo>
                    <a:cubicBezTo>
                      <a:pt x="52" y="241"/>
                      <a:pt x="52" y="241"/>
                      <a:pt x="52" y="241"/>
                    </a:cubicBezTo>
                    <a:cubicBezTo>
                      <a:pt x="46" y="240"/>
                      <a:pt x="46" y="240"/>
                      <a:pt x="46" y="240"/>
                    </a:cubicBezTo>
                    <a:cubicBezTo>
                      <a:pt x="42" y="242"/>
                      <a:pt x="42" y="242"/>
                      <a:pt x="42" y="242"/>
                    </a:cubicBezTo>
                    <a:cubicBezTo>
                      <a:pt x="41" y="242"/>
                      <a:pt x="41" y="242"/>
                      <a:pt x="41" y="242"/>
                    </a:cubicBezTo>
                    <a:cubicBezTo>
                      <a:pt x="40" y="243"/>
                      <a:pt x="40" y="243"/>
                      <a:pt x="40" y="243"/>
                    </a:cubicBezTo>
                    <a:cubicBezTo>
                      <a:pt x="39" y="243"/>
                      <a:pt x="39" y="243"/>
                      <a:pt x="39" y="243"/>
                    </a:cubicBezTo>
                    <a:cubicBezTo>
                      <a:pt x="40" y="245"/>
                      <a:pt x="40" y="245"/>
                      <a:pt x="40" y="245"/>
                    </a:cubicBezTo>
                    <a:cubicBezTo>
                      <a:pt x="39" y="245"/>
                      <a:pt x="39" y="245"/>
                      <a:pt x="39" y="245"/>
                    </a:cubicBezTo>
                    <a:cubicBezTo>
                      <a:pt x="40" y="245"/>
                      <a:pt x="40" y="245"/>
                      <a:pt x="40" y="245"/>
                    </a:cubicBezTo>
                    <a:cubicBezTo>
                      <a:pt x="40" y="249"/>
                      <a:pt x="40" y="249"/>
                      <a:pt x="40" y="249"/>
                    </a:cubicBezTo>
                    <a:cubicBezTo>
                      <a:pt x="42" y="250"/>
                      <a:pt x="42" y="250"/>
                      <a:pt x="42" y="250"/>
                    </a:cubicBezTo>
                    <a:cubicBezTo>
                      <a:pt x="42" y="251"/>
                      <a:pt x="42" y="251"/>
                      <a:pt x="42" y="251"/>
                    </a:cubicBezTo>
                    <a:cubicBezTo>
                      <a:pt x="43" y="253"/>
                      <a:pt x="43" y="253"/>
                      <a:pt x="43" y="253"/>
                    </a:cubicBezTo>
                    <a:cubicBezTo>
                      <a:pt x="43" y="256"/>
                      <a:pt x="43" y="256"/>
                      <a:pt x="43" y="256"/>
                    </a:cubicBezTo>
                    <a:cubicBezTo>
                      <a:pt x="44" y="258"/>
                      <a:pt x="44" y="258"/>
                      <a:pt x="44" y="258"/>
                    </a:cubicBezTo>
                    <a:cubicBezTo>
                      <a:pt x="46" y="259"/>
                      <a:pt x="46" y="259"/>
                      <a:pt x="46" y="259"/>
                    </a:cubicBezTo>
                    <a:cubicBezTo>
                      <a:pt x="47" y="257"/>
                      <a:pt x="47" y="257"/>
                      <a:pt x="47" y="257"/>
                    </a:cubicBezTo>
                    <a:cubicBezTo>
                      <a:pt x="49" y="257"/>
                      <a:pt x="49" y="257"/>
                      <a:pt x="49" y="257"/>
                    </a:cubicBezTo>
                    <a:cubicBezTo>
                      <a:pt x="49" y="258"/>
                      <a:pt x="49" y="258"/>
                      <a:pt x="49" y="258"/>
                    </a:cubicBezTo>
                    <a:cubicBezTo>
                      <a:pt x="47" y="260"/>
                      <a:pt x="47" y="260"/>
                      <a:pt x="47" y="260"/>
                    </a:cubicBezTo>
                    <a:cubicBezTo>
                      <a:pt x="47" y="260"/>
                      <a:pt x="47" y="260"/>
                      <a:pt x="47" y="260"/>
                    </a:cubicBezTo>
                    <a:cubicBezTo>
                      <a:pt x="48" y="260"/>
                      <a:pt x="48" y="260"/>
                      <a:pt x="48" y="260"/>
                    </a:cubicBezTo>
                    <a:cubicBezTo>
                      <a:pt x="48" y="261"/>
                      <a:pt x="48" y="261"/>
                      <a:pt x="48" y="261"/>
                    </a:cubicBezTo>
                    <a:cubicBezTo>
                      <a:pt x="47" y="262"/>
                      <a:pt x="47" y="262"/>
                      <a:pt x="47" y="262"/>
                    </a:cubicBezTo>
                    <a:cubicBezTo>
                      <a:pt x="47" y="263"/>
                      <a:pt x="47" y="263"/>
                      <a:pt x="47" y="263"/>
                    </a:cubicBezTo>
                    <a:cubicBezTo>
                      <a:pt x="47" y="263"/>
                      <a:pt x="47" y="263"/>
                      <a:pt x="47" y="263"/>
                    </a:cubicBezTo>
                    <a:cubicBezTo>
                      <a:pt x="48" y="263"/>
                      <a:pt x="48" y="263"/>
                      <a:pt x="48" y="263"/>
                    </a:cubicBezTo>
                    <a:cubicBezTo>
                      <a:pt x="50" y="263"/>
                      <a:pt x="50" y="263"/>
                      <a:pt x="50" y="263"/>
                    </a:cubicBezTo>
                    <a:cubicBezTo>
                      <a:pt x="49" y="264"/>
                      <a:pt x="49" y="264"/>
                      <a:pt x="49" y="264"/>
                    </a:cubicBezTo>
                    <a:cubicBezTo>
                      <a:pt x="49" y="265"/>
                      <a:pt x="49" y="265"/>
                      <a:pt x="49" y="265"/>
                    </a:cubicBezTo>
                    <a:cubicBezTo>
                      <a:pt x="48" y="264"/>
                      <a:pt x="48" y="264"/>
                      <a:pt x="48" y="264"/>
                    </a:cubicBezTo>
                    <a:cubicBezTo>
                      <a:pt x="48" y="263"/>
                      <a:pt x="48" y="263"/>
                      <a:pt x="48" y="263"/>
                    </a:cubicBezTo>
                    <a:cubicBezTo>
                      <a:pt x="46" y="264"/>
                      <a:pt x="46" y="264"/>
                      <a:pt x="46" y="264"/>
                    </a:cubicBezTo>
                    <a:cubicBezTo>
                      <a:pt x="45" y="265"/>
                      <a:pt x="45" y="265"/>
                      <a:pt x="45" y="265"/>
                    </a:cubicBezTo>
                    <a:cubicBezTo>
                      <a:pt x="46" y="266"/>
                      <a:pt x="46" y="266"/>
                      <a:pt x="46" y="266"/>
                    </a:cubicBezTo>
                    <a:cubicBezTo>
                      <a:pt x="44" y="266"/>
                      <a:pt x="44" y="266"/>
                      <a:pt x="44" y="266"/>
                    </a:cubicBezTo>
                    <a:cubicBezTo>
                      <a:pt x="44" y="265"/>
                      <a:pt x="44" y="265"/>
                      <a:pt x="44" y="265"/>
                    </a:cubicBezTo>
                    <a:cubicBezTo>
                      <a:pt x="44" y="265"/>
                      <a:pt x="44" y="265"/>
                      <a:pt x="44" y="265"/>
                    </a:cubicBezTo>
                    <a:cubicBezTo>
                      <a:pt x="42" y="266"/>
                      <a:pt x="42" y="266"/>
                      <a:pt x="42" y="266"/>
                    </a:cubicBezTo>
                    <a:cubicBezTo>
                      <a:pt x="41" y="266"/>
                      <a:pt x="41" y="266"/>
                      <a:pt x="41" y="266"/>
                    </a:cubicBezTo>
                    <a:cubicBezTo>
                      <a:pt x="40" y="265"/>
                      <a:pt x="40" y="265"/>
                      <a:pt x="40" y="265"/>
                    </a:cubicBezTo>
                    <a:cubicBezTo>
                      <a:pt x="39" y="266"/>
                      <a:pt x="39" y="266"/>
                      <a:pt x="39" y="266"/>
                    </a:cubicBezTo>
                    <a:cubicBezTo>
                      <a:pt x="39" y="267"/>
                      <a:pt x="39" y="267"/>
                      <a:pt x="39" y="267"/>
                    </a:cubicBezTo>
                    <a:cubicBezTo>
                      <a:pt x="37" y="269"/>
                      <a:pt x="37" y="269"/>
                      <a:pt x="37" y="269"/>
                    </a:cubicBezTo>
                    <a:cubicBezTo>
                      <a:pt x="36" y="270"/>
                      <a:pt x="36" y="270"/>
                      <a:pt x="36" y="270"/>
                    </a:cubicBezTo>
                    <a:cubicBezTo>
                      <a:pt x="32" y="273"/>
                      <a:pt x="32" y="273"/>
                      <a:pt x="32" y="273"/>
                    </a:cubicBezTo>
                    <a:cubicBezTo>
                      <a:pt x="31" y="276"/>
                      <a:pt x="31" y="276"/>
                      <a:pt x="31" y="276"/>
                    </a:cubicBezTo>
                    <a:cubicBezTo>
                      <a:pt x="31" y="279"/>
                      <a:pt x="31" y="279"/>
                      <a:pt x="31" y="279"/>
                    </a:cubicBezTo>
                    <a:cubicBezTo>
                      <a:pt x="31" y="282"/>
                      <a:pt x="31" y="282"/>
                      <a:pt x="31" y="282"/>
                    </a:cubicBezTo>
                    <a:cubicBezTo>
                      <a:pt x="33" y="286"/>
                      <a:pt x="33" y="286"/>
                      <a:pt x="33" y="286"/>
                    </a:cubicBezTo>
                    <a:cubicBezTo>
                      <a:pt x="34" y="287"/>
                      <a:pt x="34" y="287"/>
                      <a:pt x="34" y="287"/>
                    </a:cubicBezTo>
                    <a:cubicBezTo>
                      <a:pt x="36" y="284"/>
                      <a:pt x="36" y="284"/>
                      <a:pt x="36" y="284"/>
                    </a:cubicBezTo>
                    <a:cubicBezTo>
                      <a:pt x="36" y="282"/>
                      <a:pt x="36" y="282"/>
                      <a:pt x="36" y="282"/>
                    </a:cubicBezTo>
                    <a:cubicBezTo>
                      <a:pt x="36" y="286"/>
                      <a:pt x="36" y="286"/>
                      <a:pt x="36" y="286"/>
                    </a:cubicBezTo>
                    <a:cubicBezTo>
                      <a:pt x="37" y="283"/>
                      <a:pt x="37" y="283"/>
                      <a:pt x="37" y="283"/>
                    </a:cubicBezTo>
                    <a:cubicBezTo>
                      <a:pt x="36" y="276"/>
                      <a:pt x="36" y="276"/>
                      <a:pt x="36" y="276"/>
                    </a:cubicBezTo>
                    <a:cubicBezTo>
                      <a:pt x="37" y="275"/>
                      <a:pt x="37" y="275"/>
                      <a:pt x="37" y="275"/>
                    </a:cubicBezTo>
                    <a:cubicBezTo>
                      <a:pt x="38" y="287"/>
                      <a:pt x="38" y="287"/>
                      <a:pt x="38" y="287"/>
                    </a:cubicBezTo>
                    <a:cubicBezTo>
                      <a:pt x="41" y="287"/>
                      <a:pt x="41" y="287"/>
                      <a:pt x="41" y="287"/>
                    </a:cubicBezTo>
                    <a:cubicBezTo>
                      <a:pt x="41" y="288"/>
                      <a:pt x="41" y="288"/>
                      <a:pt x="41" y="288"/>
                    </a:cubicBezTo>
                    <a:cubicBezTo>
                      <a:pt x="43" y="288"/>
                      <a:pt x="43" y="288"/>
                      <a:pt x="43" y="288"/>
                    </a:cubicBezTo>
                    <a:cubicBezTo>
                      <a:pt x="44" y="285"/>
                      <a:pt x="44" y="285"/>
                      <a:pt x="44" y="285"/>
                    </a:cubicBezTo>
                    <a:cubicBezTo>
                      <a:pt x="44" y="283"/>
                      <a:pt x="44" y="283"/>
                      <a:pt x="44" y="283"/>
                    </a:cubicBezTo>
                    <a:cubicBezTo>
                      <a:pt x="44" y="285"/>
                      <a:pt x="44" y="285"/>
                      <a:pt x="44" y="285"/>
                    </a:cubicBezTo>
                    <a:cubicBezTo>
                      <a:pt x="46" y="286"/>
                      <a:pt x="46" y="286"/>
                      <a:pt x="46" y="286"/>
                    </a:cubicBezTo>
                    <a:cubicBezTo>
                      <a:pt x="47" y="288"/>
                      <a:pt x="47" y="288"/>
                      <a:pt x="47" y="288"/>
                    </a:cubicBezTo>
                    <a:cubicBezTo>
                      <a:pt x="49" y="288"/>
                      <a:pt x="49" y="288"/>
                      <a:pt x="49" y="288"/>
                    </a:cubicBezTo>
                    <a:cubicBezTo>
                      <a:pt x="49" y="286"/>
                      <a:pt x="49" y="286"/>
                      <a:pt x="49" y="286"/>
                    </a:cubicBezTo>
                    <a:cubicBezTo>
                      <a:pt x="51" y="284"/>
                      <a:pt x="51" y="284"/>
                      <a:pt x="51" y="284"/>
                    </a:cubicBezTo>
                    <a:cubicBezTo>
                      <a:pt x="52" y="285"/>
                      <a:pt x="52" y="285"/>
                      <a:pt x="52" y="285"/>
                    </a:cubicBezTo>
                    <a:cubicBezTo>
                      <a:pt x="56" y="290"/>
                      <a:pt x="56" y="290"/>
                      <a:pt x="56" y="290"/>
                    </a:cubicBezTo>
                    <a:cubicBezTo>
                      <a:pt x="59" y="290"/>
                      <a:pt x="59" y="290"/>
                      <a:pt x="59" y="290"/>
                    </a:cubicBezTo>
                    <a:cubicBezTo>
                      <a:pt x="60" y="292"/>
                      <a:pt x="60" y="292"/>
                      <a:pt x="60" y="292"/>
                    </a:cubicBezTo>
                    <a:cubicBezTo>
                      <a:pt x="66" y="291"/>
                      <a:pt x="66" y="291"/>
                      <a:pt x="66" y="291"/>
                    </a:cubicBezTo>
                    <a:cubicBezTo>
                      <a:pt x="62" y="285"/>
                      <a:pt x="62" y="285"/>
                      <a:pt x="62" y="285"/>
                    </a:cubicBezTo>
                    <a:cubicBezTo>
                      <a:pt x="61" y="282"/>
                      <a:pt x="61" y="282"/>
                      <a:pt x="61" y="282"/>
                    </a:cubicBezTo>
                    <a:cubicBezTo>
                      <a:pt x="63" y="286"/>
                      <a:pt x="63" y="286"/>
                      <a:pt x="63" y="286"/>
                    </a:cubicBezTo>
                    <a:cubicBezTo>
                      <a:pt x="65" y="286"/>
                      <a:pt x="65" y="286"/>
                      <a:pt x="65" y="286"/>
                    </a:cubicBezTo>
                    <a:cubicBezTo>
                      <a:pt x="67" y="284"/>
                      <a:pt x="67" y="284"/>
                      <a:pt x="67" y="284"/>
                    </a:cubicBezTo>
                    <a:cubicBezTo>
                      <a:pt x="67" y="280"/>
                      <a:pt x="67" y="280"/>
                      <a:pt x="67" y="280"/>
                    </a:cubicBezTo>
                    <a:cubicBezTo>
                      <a:pt x="70" y="285"/>
                      <a:pt x="70" y="285"/>
                      <a:pt x="70" y="285"/>
                    </a:cubicBezTo>
                    <a:cubicBezTo>
                      <a:pt x="73" y="287"/>
                      <a:pt x="73" y="287"/>
                      <a:pt x="73" y="287"/>
                    </a:cubicBezTo>
                    <a:cubicBezTo>
                      <a:pt x="75" y="286"/>
                      <a:pt x="75" y="286"/>
                      <a:pt x="75" y="286"/>
                    </a:cubicBezTo>
                    <a:cubicBezTo>
                      <a:pt x="75" y="282"/>
                      <a:pt x="75" y="282"/>
                      <a:pt x="75" y="282"/>
                    </a:cubicBezTo>
                    <a:cubicBezTo>
                      <a:pt x="73" y="276"/>
                      <a:pt x="73" y="276"/>
                      <a:pt x="73" y="276"/>
                    </a:cubicBezTo>
                    <a:cubicBezTo>
                      <a:pt x="76" y="286"/>
                      <a:pt x="76" y="286"/>
                      <a:pt x="76" y="286"/>
                    </a:cubicBezTo>
                    <a:cubicBezTo>
                      <a:pt x="78" y="288"/>
                      <a:pt x="78" y="288"/>
                      <a:pt x="78" y="288"/>
                    </a:cubicBezTo>
                    <a:cubicBezTo>
                      <a:pt x="82" y="287"/>
                      <a:pt x="82" y="287"/>
                      <a:pt x="82" y="287"/>
                    </a:cubicBezTo>
                    <a:cubicBezTo>
                      <a:pt x="83" y="284"/>
                      <a:pt x="83" y="284"/>
                      <a:pt x="83" y="284"/>
                    </a:cubicBezTo>
                    <a:cubicBezTo>
                      <a:pt x="80" y="279"/>
                      <a:pt x="80" y="279"/>
                      <a:pt x="80" y="279"/>
                    </a:cubicBezTo>
                    <a:cubicBezTo>
                      <a:pt x="81" y="280"/>
                      <a:pt x="81" y="280"/>
                      <a:pt x="81" y="280"/>
                    </a:cubicBezTo>
                    <a:cubicBezTo>
                      <a:pt x="83" y="280"/>
                      <a:pt x="83" y="280"/>
                      <a:pt x="83" y="280"/>
                    </a:cubicBezTo>
                    <a:cubicBezTo>
                      <a:pt x="83" y="283"/>
                      <a:pt x="83" y="283"/>
                      <a:pt x="83" y="283"/>
                    </a:cubicBezTo>
                    <a:cubicBezTo>
                      <a:pt x="84" y="285"/>
                      <a:pt x="84" y="285"/>
                      <a:pt x="84" y="285"/>
                    </a:cubicBezTo>
                    <a:cubicBezTo>
                      <a:pt x="87" y="285"/>
                      <a:pt x="87" y="285"/>
                      <a:pt x="87" y="285"/>
                    </a:cubicBezTo>
                    <a:cubicBezTo>
                      <a:pt x="89" y="284"/>
                      <a:pt x="89" y="284"/>
                      <a:pt x="89" y="284"/>
                    </a:cubicBezTo>
                    <a:cubicBezTo>
                      <a:pt x="90" y="285"/>
                      <a:pt x="90" y="285"/>
                      <a:pt x="90" y="285"/>
                    </a:cubicBezTo>
                    <a:cubicBezTo>
                      <a:pt x="91" y="286"/>
                      <a:pt x="91" y="286"/>
                      <a:pt x="91" y="286"/>
                    </a:cubicBezTo>
                    <a:cubicBezTo>
                      <a:pt x="91" y="288"/>
                      <a:pt x="91" y="288"/>
                      <a:pt x="91" y="288"/>
                    </a:cubicBezTo>
                    <a:cubicBezTo>
                      <a:pt x="91" y="291"/>
                      <a:pt x="91" y="291"/>
                      <a:pt x="91" y="291"/>
                    </a:cubicBezTo>
                    <a:cubicBezTo>
                      <a:pt x="90" y="293"/>
                      <a:pt x="90" y="293"/>
                      <a:pt x="90" y="293"/>
                    </a:cubicBezTo>
                    <a:cubicBezTo>
                      <a:pt x="91" y="294"/>
                      <a:pt x="91" y="294"/>
                      <a:pt x="91" y="294"/>
                    </a:cubicBezTo>
                    <a:cubicBezTo>
                      <a:pt x="100" y="290"/>
                      <a:pt x="100" y="290"/>
                      <a:pt x="100" y="290"/>
                    </a:cubicBezTo>
                    <a:cubicBezTo>
                      <a:pt x="105" y="282"/>
                      <a:pt x="105" y="282"/>
                      <a:pt x="105" y="282"/>
                    </a:cubicBezTo>
                    <a:cubicBezTo>
                      <a:pt x="106" y="286"/>
                      <a:pt x="106" y="286"/>
                      <a:pt x="106" y="286"/>
                    </a:cubicBezTo>
                    <a:cubicBezTo>
                      <a:pt x="108" y="284"/>
                      <a:pt x="108" y="284"/>
                      <a:pt x="108" y="284"/>
                    </a:cubicBezTo>
                    <a:cubicBezTo>
                      <a:pt x="109" y="282"/>
                      <a:pt x="109" y="282"/>
                      <a:pt x="109" y="282"/>
                    </a:cubicBezTo>
                    <a:cubicBezTo>
                      <a:pt x="111" y="281"/>
                      <a:pt x="111" y="281"/>
                      <a:pt x="111" y="281"/>
                    </a:cubicBezTo>
                    <a:cubicBezTo>
                      <a:pt x="112" y="272"/>
                      <a:pt x="112" y="272"/>
                      <a:pt x="112" y="272"/>
                    </a:cubicBezTo>
                    <a:cubicBezTo>
                      <a:pt x="111" y="270"/>
                      <a:pt x="111" y="270"/>
                      <a:pt x="111" y="270"/>
                    </a:cubicBezTo>
                    <a:cubicBezTo>
                      <a:pt x="108" y="270"/>
                      <a:pt x="108" y="270"/>
                      <a:pt x="108" y="270"/>
                    </a:cubicBezTo>
                    <a:cubicBezTo>
                      <a:pt x="106" y="274"/>
                      <a:pt x="106" y="274"/>
                      <a:pt x="106" y="274"/>
                    </a:cubicBezTo>
                    <a:cubicBezTo>
                      <a:pt x="104" y="274"/>
                      <a:pt x="104" y="274"/>
                      <a:pt x="104" y="274"/>
                    </a:cubicBezTo>
                    <a:cubicBezTo>
                      <a:pt x="104" y="272"/>
                      <a:pt x="104" y="272"/>
                      <a:pt x="104" y="272"/>
                    </a:cubicBezTo>
                    <a:cubicBezTo>
                      <a:pt x="102" y="270"/>
                      <a:pt x="102" y="270"/>
                      <a:pt x="102" y="270"/>
                    </a:cubicBezTo>
                    <a:cubicBezTo>
                      <a:pt x="102" y="269"/>
                      <a:pt x="102" y="269"/>
                      <a:pt x="102" y="269"/>
                    </a:cubicBezTo>
                    <a:cubicBezTo>
                      <a:pt x="104" y="268"/>
                      <a:pt x="104" y="268"/>
                      <a:pt x="104" y="268"/>
                    </a:cubicBezTo>
                    <a:cubicBezTo>
                      <a:pt x="105" y="266"/>
                      <a:pt x="105" y="266"/>
                      <a:pt x="105" y="266"/>
                    </a:cubicBezTo>
                    <a:cubicBezTo>
                      <a:pt x="104" y="263"/>
                      <a:pt x="104" y="263"/>
                      <a:pt x="104" y="263"/>
                    </a:cubicBezTo>
                    <a:cubicBezTo>
                      <a:pt x="102" y="263"/>
                      <a:pt x="102" y="263"/>
                      <a:pt x="102" y="263"/>
                    </a:cubicBezTo>
                    <a:cubicBezTo>
                      <a:pt x="100" y="263"/>
                      <a:pt x="100" y="263"/>
                      <a:pt x="100" y="263"/>
                    </a:cubicBezTo>
                    <a:cubicBezTo>
                      <a:pt x="96" y="267"/>
                      <a:pt x="96" y="267"/>
                      <a:pt x="96" y="267"/>
                    </a:cubicBezTo>
                    <a:cubicBezTo>
                      <a:pt x="95" y="267"/>
                      <a:pt x="95" y="267"/>
                      <a:pt x="95" y="267"/>
                    </a:cubicBezTo>
                    <a:cubicBezTo>
                      <a:pt x="97" y="264"/>
                      <a:pt x="97" y="264"/>
                      <a:pt x="97" y="264"/>
                    </a:cubicBezTo>
                    <a:cubicBezTo>
                      <a:pt x="97" y="263"/>
                      <a:pt x="97" y="263"/>
                      <a:pt x="97" y="263"/>
                    </a:cubicBezTo>
                    <a:cubicBezTo>
                      <a:pt x="91" y="262"/>
                      <a:pt x="91" y="262"/>
                      <a:pt x="91" y="262"/>
                    </a:cubicBezTo>
                    <a:cubicBezTo>
                      <a:pt x="88" y="262"/>
                      <a:pt x="88" y="262"/>
                      <a:pt x="88" y="262"/>
                    </a:cubicBezTo>
                    <a:cubicBezTo>
                      <a:pt x="85" y="266"/>
                      <a:pt x="85" y="266"/>
                      <a:pt x="85" y="266"/>
                    </a:cubicBezTo>
                    <a:cubicBezTo>
                      <a:pt x="84" y="262"/>
                      <a:pt x="84" y="262"/>
                      <a:pt x="84" y="262"/>
                    </a:cubicBezTo>
                    <a:cubicBezTo>
                      <a:pt x="84" y="261"/>
                      <a:pt x="84" y="261"/>
                      <a:pt x="84" y="261"/>
                    </a:cubicBezTo>
                    <a:cubicBezTo>
                      <a:pt x="85" y="261"/>
                      <a:pt x="85" y="261"/>
                      <a:pt x="85" y="261"/>
                    </a:cubicBezTo>
                    <a:cubicBezTo>
                      <a:pt x="89" y="260"/>
                      <a:pt x="89" y="260"/>
                      <a:pt x="89" y="260"/>
                    </a:cubicBezTo>
                    <a:cubicBezTo>
                      <a:pt x="89" y="259"/>
                      <a:pt x="89" y="259"/>
                      <a:pt x="89" y="259"/>
                    </a:cubicBezTo>
                    <a:cubicBezTo>
                      <a:pt x="87" y="257"/>
                      <a:pt x="87" y="257"/>
                      <a:pt x="87" y="257"/>
                    </a:cubicBezTo>
                    <a:cubicBezTo>
                      <a:pt x="87" y="255"/>
                      <a:pt x="87" y="255"/>
                      <a:pt x="87" y="255"/>
                    </a:cubicBezTo>
                    <a:cubicBezTo>
                      <a:pt x="87" y="254"/>
                      <a:pt x="87" y="254"/>
                      <a:pt x="87" y="254"/>
                    </a:cubicBezTo>
                    <a:cubicBezTo>
                      <a:pt x="90" y="258"/>
                      <a:pt x="90" y="258"/>
                      <a:pt x="90" y="258"/>
                    </a:cubicBezTo>
                    <a:cubicBezTo>
                      <a:pt x="94" y="261"/>
                      <a:pt x="94" y="261"/>
                      <a:pt x="94" y="261"/>
                    </a:cubicBezTo>
                    <a:cubicBezTo>
                      <a:pt x="105" y="260"/>
                      <a:pt x="105" y="260"/>
                      <a:pt x="105" y="260"/>
                    </a:cubicBezTo>
                    <a:cubicBezTo>
                      <a:pt x="105" y="259"/>
                      <a:pt x="105" y="259"/>
                      <a:pt x="105" y="259"/>
                    </a:cubicBezTo>
                    <a:cubicBezTo>
                      <a:pt x="106" y="259"/>
                      <a:pt x="106" y="259"/>
                      <a:pt x="106" y="259"/>
                    </a:cubicBezTo>
                    <a:cubicBezTo>
                      <a:pt x="106" y="260"/>
                      <a:pt x="106" y="260"/>
                      <a:pt x="106" y="260"/>
                    </a:cubicBezTo>
                    <a:cubicBezTo>
                      <a:pt x="106" y="260"/>
                      <a:pt x="106" y="260"/>
                      <a:pt x="106" y="260"/>
                    </a:cubicBezTo>
                    <a:cubicBezTo>
                      <a:pt x="110" y="258"/>
                      <a:pt x="110" y="258"/>
                      <a:pt x="110" y="258"/>
                    </a:cubicBezTo>
                    <a:cubicBezTo>
                      <a:pt x="112" y="254"/>
                      <a:pt x="112" y="254"/>
                      <a:pt x="112" y="254"/>
                    </a:cubicBezTo>
                    <a:cubicBezTo>
                      <a:pt x="112" y="252"/>
                      <a:pt x="112" y="252"/>
                      <a:pt x="112" y="252"/>
                    </a:cubicBezTo>
                    <a:cubicBezTo>
                      <a:pt x="112" y="251"/>
                      <a:pt x="112" y="251"/>
                      <a:pt x="112" y="251"/>
                    </a:cubicBezTo>
                    <a:cubicBezTo>
                      <a:pt x="114" y="250"/>
                      <a:pt x="114" y="250"/>
                      <a:pt x="114" y="250"/>
                    </a:cubicBezTo>
                    <a:cubicBezTo>
                      <a:pt x="114" y="250"/>
                      <a:pt x="114" y="250"/>
                      <a:pt x="114" y="250"/>
                    </a:cubicBezTo>
                    <a:cubicBezTo>
                      <a:pt x="112" y="247"/>
                      <a:pt x="112" y="247"/>
                      <a:pt x="112" y="247"/>
                    </a:cubicBezTo>
                    <a:cubicBezTo>
                      <a:pt x="112" y="246"/>
                      <a:pt x="112" y="246"/>
                      <a:pt x="112" y="246"/>
                    </a:cubicBezTo>
                    <a:cubicBezTo>
                      <a:pt x="112" y="245"/>
                      <a:pt x="112" y="245"/>
                      <a:pt x="112" y="245"/>
                    </a:cubicBezTo>
                    <a:cubicBezTo>
                      <a:pt x="111" y="243"/>
                      <a:pt x="111" y="243"/>
                      <a:pt x="111" y="243"/>
                    </a:cubicBezTo>
                    <a:cubicBezTo>
                      <a:pt x="110" y="242"/>
                      <a:pt x="110" y="242"/>
                      <a:pt x="110" y="242"/>
                    </a:cubicBezTo>
                    <a:cubicBezTo>
                      <a:pt x="111" y="242"/>
                      <a:pt x="111" y="242"/>
                      <a:pt x="111" y="242"/>
                    </a:cubicBezTo>
                    <a:cubicBezTo>
                      <a:pt x="111" y="240"/>
                      <a:pt x="111" y="240"/>
                      <a:pt x="111" y="240"/>
                    </a:cubicBezTo>
                    <a:cubicBezTo>
                      <a:pt x="110" y="239"/>
                      <a:pt x="110" y="239"/>
                      <a:pt x="110" y="239"/>
                    </a:cubicBezTo>
                    <a:cubicBezTo>
                      <a:pt x="110" y="238"/>
                      <a:pt x="110" y="238"/>
                      <a:pt x="110" y="238"/>
                    </a:cubicBezTo>
                    <a:cubicBezTo>
                      <a:pt x="112" y="239"/>
                      <a:pt x="112" y="239"/>
                      <a:pt x="112" y="239"/>
                    </a:cubicBezTo>
                    <a:cubicBezTo>
                      <a:pt x="118" y="239"/>
                      <a:pt x="118" y="239"/>
                      <a:pt x="118" y="239"/>
                    </a:cubicBezTo>
                    <a:cubicBezTo>
                      <a:pt x="118" y="240"/>
                      <a:pt x="118" y="240"/>
                      <a:pt x="118" y="240"/>
                    </a:cubicBezTo>
                    <a:cubicBezTo>
                      <a:pt x="121" y="239"/>
                      <a:pt x="121" y="239"/>
                      <a:pt x="121" y="239"/>
                    </a:cubicBezTo>
                    <a:cubicBezTo>
                      <a:pt x="124" y="236"/>
                      <a:pt x="124" y="236"/>
                      <a:pt x="124" y="236"/>
                    </a:cubicBezTo>
                    <a:cubicBezTo>
                      <a:pt x="126" y="237"/>
                      <a:pt x="126" y="237"/>
                      <a:pt x="126" y="237"/>
                    </a:cubicBezTo>
                    <a:cubicBezTo>
                      <a:pt x="126" y="238"/>
                      <a:pt x="126" y="238"/>
                      <a:pt x="126" y="238"/>
                    </a:cubicBezTo>
                    <a:cubicBezTo>
                      <a:pt x="128" y="235"/>
                      <a:pt x="128" y="235"/>
                      <a:pt x="128" y="235"/>
                    </a:cubicBezTo>
                    <a:cubicBezTo>
                      <a:pt x="128" y="235"/>
                      <a:pt x="128" y="235"/>
                      <a:pt x="128" y="235"/>
                    </a:cubicBezTo>
                    <a:cubicBezTo>
                      <a:pt x="129" y="233"/>
                      <a:pt x="129" y="233"/>
                      <a:pt x="129" y="233"/>
                    </a:cubicBezTo>
                    <a:cubicBezTo>
                      <a:pt x="119" y="230"/>
                      <a:pt x="119" y="230"/>
                      <a:pt x="119" y="230"/>
                    </a:cubicBezTo>
                    <a:cubicBezTo>
                      <a:pt x="121" y="228"/>
                      <a:pt x="121" y="228"/>
                      <a:pt x="121" y="228"/>
                    </a:cubicBezTo>
                    <a:cubicBezTo>
                      <a:pt x="124" y="229"/>
                      <a:pt x="124" y="229"/>
                      <a:pt x="124" y="229"/>
                    </a:cubicBezTo>
                    <a:cubicBezTo>
                      <a:pt x="128" y="231"/>
                      <a:pt x="128" y="231"/>
                      <a:pt x="128" y="231"/>
                    </a:cubicBezTo>
                    <a:cubicBezTo>
                      <a:pt x="130" y="227"/>
                      <a:pt x="130" y="227"/>
                      <a:pt x="130" y="227"/>
                    </a:cubicBezTo>
                    <a:cubicBezTo>
                      <a:pt x="132" y="226"/>
                      <a:pt x="132" y="226"/>
                      <a:pt x="132" y="226"/>
                    </a:cubicBezTo>
                    <a:cubicBezTo>
                      <a:pt x="133" y="225"/>
                      <a:pt x="133" y="225"/>
                      <a:pt x="133" y="225"/>
                    </a:cubicBezTo>
                    <a:cubicBezTo>
                      <a:pt x="131" y="223"/>
                      <a:pt x="131" y="223"/>
                      <a:pt x="131" y="223"/>
                    </a:cubicBezTo>
                    <a:cubicBezTo>
                      <a:pt x="130" y="221"/>
                      <a:pt x="130" y="221"/>
                      <a:pt x="130" y="221"/>
                    </a:cubicBezTo>
                    <a:cubicBezTo>
                      <a:pt x="127" y="221"/>
                      <a:pt x="127" y="221"/>
                      <a:pt x="127" y="221"/>
                    </a:cubicBezTo>
                    <a:cubicBezTo>
                      <a:pt x="125" y="220"/>
                      <a:pt x="125" y="220"/>
                      <a:pt x="125" y="220"/>
                    </a:cubicBezTo>
                    <a:cubicBezTo>
                      <a:pt x="123" y="219"/>
                      <a:pt x="123" y="219"/>
                      <a:pt x="123" y="219"/>
                    </a:cubicBezTo>
                    <a:cubicBezTo>
                      <a:pt x="124" y="218"/>
                      <a:pt x="124" y="218"/>
                      <a:pt x="124" y="218"/>
                    </a:cubicBezTo>
                    <a:cubicBezTo>
                      <a:pt x="131" y="218"/>
                      <a:pt x="131" y="218"/>
                      <a:pt x="131" y="218"/>
                    </a:cubicBezTo>
                    <a:cubicBezTo>
                      <a:pt x="133" y="218"/>
                      <a:pt x="133" y="218"/>
                      <a:pt x="133" y="218"/>
                    </a:cubicBezTo>
                    <a:cubicBezTo>
                      <a:pt x="134" y="217"/>
                      <a:pt x="134" y="217"/>
                      <a:pt x="134" y="217"/>
                    </a:cubicBezTo>
                    <a:cubicBezTo>
                      <a:pt x="136" y="215"/>
                      <a:pt x="136" y="215"/>
                      <a:pt x="136" y="215"/>
                    </a:cubicBezTo>
                    <a:cubicBezTo>
                      <a:pt x="135" y="214"/>
                      <a:pt x="135" y="214"/>
                      <a:pt x="135" y="214"/>
                    </a:cubicBezTo>
                    <a:cubicBezTo>
                      <a:pt x="135" y="213"/>
                      <a:pt x="135" y="213"/>
                      <a:pt x="135" y="213"/>
                    </a:cubicBezTo>
                    <a:cubicBezTo>
                      <a:pt x="135" y="212"/>
                      <a:pt x="135" y="212"/>
                      <a:pt x="135" y="212"/>
                    </a:cubicBezTo>
                    <a:cubicBezTo>
                      <a:pt x="135" y="207"/>
                      <a:pt x="135" y="207"/>
                      <a:pt x="135" y="207"/>
                    </a:cubicBezTo>
                    <a:cubicBezTo>
                      <a:pt x="133" y="206"/>
                      <a:pt x="133" y="206"/>
                      <a:pt x="133" y="206"/>
                    </a:cubicBezTo>
                    <a:cubicBezTo>
                      <a:pt x="130" y="204"/>
                      <a:pt x="130" y="204"/>
                      <a:pt x="130" y="204"/>
                    </a:cubicBezTo>
                    <a:cubicBezTo>
                      <a:pt x="124" y="205"/>
                      <a:pt x="124" y="205"/>
                      <a:pt x="124" y="205"/>
                    </a:cubicBezTo>
                    <a:cubicBezTo>
                      <a:pt x="124" y="204"/>
                      <a:pt x="124" y="204"/>
                      <a:pt x="124" y="204"/>
                    </a:cubicBezTo>
                    <a:cubicBezTo>
                      <a:pt x="126" y="204"/>
                      <a:pt x="126" y="204"/>
                      <a:pt x="126" y="204"/>
                    </a:cubicBezTo>
                    <a:cubicBezTo>
                      <a:pt x="127" y="202"/>
                      <a:pt x="127" y="202"/>
                      <a:pt x="127" y="202"/>
                    </a:cubicBezTo>
                    <a:cubicBezTo>
                      <a:pt x="127" y="202"/>
                      <a:pt x="127" y="202"/>
                      <a:pt x="127" y="202"/>
                    </a:cubicBezTo>
                    <a:cubicBezTo>
                      <a:pt x="127" y="200"/>
                      <a:pt x="127" y="200"/>
                      <a:pt x="127" y="200"/>
                    </a:cubicBezTo>
                    <a:cubicBezTo>
                      <a:pt x="117" y="201"/>
                      <a:pt x="117" y="201"/>
                      <a:pt x="117" y="201"/>
                    </a:cubicBezTo>
                    <a:cubicBezTo>
                      <a:pt x="116" y="202"/>
                      <a:pt x="116" y="202"/>
                      <a:pt x="116" y="202"/>
                    </a:cubicBezTo>
                    <a:cubicBezTo>
                      <a:pt x="114" y="204"/>
                      <a:pt x="114" y="204"/>
                      <a:pt x="114" y="204"/>
                    </a:cubicBezTo>
                    <a:cubicBezTo>
                      <a:pt x="114" y="204"/>
                      <a:pt x="114" y="204"/>
                      <a:pt x="114" y="204"/>
                    </a:cubicBezTo>
                    <a:cubicBezTo>
                      <a:pt x="115" y="200"/>
                      <a:pt x="115" y="200"/>
                      <a:pt x="115" y="200"/>
                    </a:cubicBezTo>
                    <a:cubicBezTo>
                      <a:pt x="113" y="200"/>
                      <a:pt x="113" y="200"/>
                      <a:pt x="113" y="200"/>
                    </a:cubicBezTo>
                    <a:cubicBezTo>
                      <a:pt x="113" y="199"/>
                      <a:pt x="113" y="199"/>
                      <a:pt x="113" y="199"/>
                    </a:cubicBezTo>
                    <a:cubicBezTo>
                      <a:pt x="116" y="200"/>
                      <a:pt x="116" y="200"/>
                      <a:pt x="116" y="200"/>
                    </a:cubicBezTo>
                    <a:cubicBezTo>
                      <a:pt x="122" y="198"/>
                      <a:pt x="122" y="198"/>
                      <a:pt x="122" y="198"/>
                    </a:cubicBezTo>
                    <a:cubicBezTo>
                      <a:pt x="125" y="198"/>
                      <a:pt x="125" y="198"/>
                      <a:pt x="125" y="198"/>
                    </a:cubicBezTo>
                    <a:cubicBezTo>
                      <a:pt x="125" y="197"/>
                      <a:pt x="125" y="197"/>
                      <a:pt x="125" y="197"/>
                    </a:cubicBezTo>
                    <a:cubicBezTo>
                      <a:pt x="122" y="196"/>
                      <a:pt x="122" y="196"/>
                      <a:pt x="122" y="196"/>
                    </a:cubicBezTo>
                    <a:cubicBezTo>
                      <a:pt x="114" y="196"/>
                      <a:pt x="114" y="196"/>
                      <a:pt x="114" y="196"/>
                    </a:cubicBezTo>
                    <a:cubicBezTo>
                      <a:pt x="113" y="195"/>
                      <a:pt x="113" y="195"/>
                      <a:pt x="113" y="195"/>
                    </a:cubicBezTo>
                    <a:cubicBezTo>
                      <a:pt x="115" y="194"/>
                      <a:pt x="115" y="194"/>
                      <a:pt x="115" y="194"/>
                    </a:cubicBezTo>
                    <a:cubicBezTo>
                      <a:pt x="121" y="194"/>
                      <a:pt x="121" y="194"/>
                      <a:pt x="121" y="194"/>
                    </a:cubicBezTo>
                    <a:cubicBezTo>
                      <a:pt x="122" y="193"/>
                      <a:pt x="122" y="193"/>
                      <a:pt x="122" y="193"/>
                    </a:cubicBezTo>
                    <a:cubicBezTo>
                      <a:pt x="126" y="194"/>
                      <a:pt x="126" y="194"/>
                      <a:pt x="126" y="194"/>
                    </a:cubicBezTo>
                    <a:cubicBezTo>
                      <a:pt x="127" y="195"/>
                      <a:pt x="127" y="195"/>
                      <a:pt x="127" y="195"/>
                    </a:cubicBezTo>
                    <a:cubicBezTo>
                      <a:pt x="127" y="197"/>
                      <a:pt x="127" y="197"/>
                      <a:pt x="127" y="197"/>
                    </a:cubicBezTo>
                    <a:cubicBezTo>
                      <a:pt x="128" y="199"/>
                      <a:pt x="128" y="199"/>
                      <a:pt x="128" y="199"/>
                    </a:cubicBezTo>
                    <a:cubicBezTo>
                      <a:pt x="129" y="199"/>
                      <a:pt x="129" y="199"/>
                      <a:pt x="129" y="199"/>
                    </a:cubicBezTo>
                    <a:cubicBezTo>
                      <a:pt x="135" y="200"/>
                      <a:pt x="135" y="200"/>
                      <a:pt x="135" y="200"/>
                    </a:cubicBezTo>
                    <a:cubicBezTo>
                      <a:pt x="137" y="200"/>
                      <a:pt x="137" y="200"/>
                      <a:pt x="137" y="200"/>
                    </a:cubicBezTo>
                    <a:cubicBezTo>
                      <a:pt x="137" y="198"/>
                      <a:pt x="137" y="198"/>
                      <a:pt x="137" y="198"/>
                    </a:cubicBezTo>
                    <a:cubicBezTo>
                      <a:pt x="137" y="197"/>
                      <a:pt x="137" y="197"/>
                      <a:pt x="137" y="197"/>
                    </a:cubicBezTo>
                    <a:cubicBezTo>
                      <a:pt x="135" y="194"/>
                      <a:pt x="135" y="194"/>
                      <a:pt x="135" y="194"/>
                    </a:cubicBezTo>
                    <a:cubicBezTo>
                      <a:pt x="136" y="192"/>
                      <a:pt x="136" y="192"/>
                      <a:pt x="136" y="192"/>
                    </a:cubicBezTo>
                    <a:cubicBezTo>
                      <a:pt x="135" y="191"/>
                      <a:pt x="135" y="191"/>
                      <a:pt x="135" y="191"/>
                    </a:cubicBezTo>
                    <a:cubicBezTo>
                      <a:pt x="127" y="192"/>
                      <a:pt x="127" y="192"/>
                      <a:pt x="127" y="192"/>
                    </a:cubicBezTo>
                    <a:cubicBezTo>
                      <a:pt x="126" y="191"/>
                      <a:pt x="126" y="191"/>
                      <a:pt x="126" y="191"/>
                    </a:cubicBezTo>
                    <a:cubicBezTo>
                      <a:pt x="115" y="193"/>
                      <a:pt x="115" y="193"/>
                      <a:pt x="115" y="193"/>
                    </a:cubicBezTo>
                    <a:cubicBezTo>
                      <a:pt x="116" y="192"/>
                      <a:pt x="116" y="192"/>
                      <a:pt x="116" y="192"/>
                    </a:cubicBezTo>
                    <a:cubicBezTo>
                      <a:pt x="117" y="191"/>
                      <a:pt x="117" y="191"/>
                      <a:pt x="117" y="191"/>
                    </a:cubicBezTo>
                    <a:cubicBezTo>
                      <a:pt x="114" y="190"/>
                      <a:pt x="114" y="190"/>
                      <a:pt x="114" y="190"/>
                    </a:cubicBezTo>
                    <a:cubicBezTo>
                      <a:pt x="113" y="189"/>
                      <a:pt x="113" y="189"/>
                      <a:pt x="113" y="189"/>
                    </a:cubicBezTo>
                    <a:cubicBezTo>
                      <a:pt x="115" y="188"/>
                      <a:pt x="115" y="188"/>
                      <a:pt x="115" y="188"/>
                    </a:cubicBezTo>
                    <a:cubicBezTo>
                      <a:pt x="118" y="189"/>
                      <a:pt x="118" y="189"/>
                      <a:pt x="118" y="189"/>
                    </a:cubicBezTo>
                    <a:cubicBezTo>
                      <a:pt x="117" y="186"/>
                      <a:pt x="117" y="186"/>
                      <a:pt x="117" y="186"/>
                    </a:cubicBezTo>
                    <a:cubicBezTo>
                      <a:pt x="117" y="185"/>
                      <a:pt x="117" y="185"/>
                      <a:pt x="117" y="185"/>
                    </a:cubicBezTo>
                    <a:cubicBezTo>
                      <a:pt x="117" y="184"/>
                      <a:pt x="117" y="184"/>
                      <a:pt x="117" y="184"/>
                    </a:cubicBezTo>
                    <a:cubicBezTo>
                      <a:pt x="118" y="185"/>
                      <a:pt x="118" y="185"/>
                      <a:pt x="118" y="185"/>
                    </a:cubicBezTo>
                    <a:cubicBezTo>
                      <a:pt x="119" y="187"/>
                      <a:pt x="119" y="187"/>
                      <a:pt x="119" y="187"/>
                    </a:cubicBezTo>
                    <a:cubicBezTo>
                      <a:pt x="120" y="188"/>
                      <a:pt x="120" y="188"/>
                      <a:pt x="120" y="188"/>
                    </a:cubicBezTo>
                    <a:cubicBezTo>
                      <a:pt x="126" y="188"/>
                      <a:pt x="126" y="188"/>
                      <a:pt x="126" y="188"/>
                    </a:cubicBezTo>
                    <a:cubicBezTo>
                      <a:pt x="127" y="187"/>
                      <a:pt x="127" y="187"/>
                      <a:pt x="127" y="187"/>
                    </a:cubicBezTo>
                    <a:cubicBezTo>
                      <a:pt x="125" y="186"/>
                      <a:pt x="125" y="186"/>
                      <a:pt x="125" y="186"/>
                    </a:cubicBezTo>
                    <a:cubicBezTo>
                      <a:pt x="125" y="185"/>
                      <a:pt x="125" y="185"/>
                      <a:pt x="125" y="185"/>
                    </a:cubicBezTo>
                    <a:cubicBezTo>
                      <a:pt x="119" y="183"/>
                      <a:pt x="119" y="183"/>
                      <a:pt x="119" y="183"/>
                    </a:cubicBezTo>
                    <a:cubicBezTo>
                      <a:pt x="118" y="182"/>
                      <a:pt x="118" y="182"/>
                      <a:pt x="118" y="182"/>
                    </a:cubicBezTo>
                    <a:cubicBezTo>
                      <a:pt x="119" y="182"/>
                      <a:pt x="119" y="182"/>
                      <a:pt x="119" y="182"/>
                    </a:cubicBezTo>
                    <a:cubicBezTo>
                      <a:pt x="123" y="182"/>
                      <a:pt x="123" y="182"/>
                      <a:pt x="123" y="182"/>
                    </a:cubicBezTo>
                    <a:cubicBezTo>
                      <a:pt x="128" y="186"/>
                      <a:pt x="128" y="186"/>
                      <a:pt x="128" y="186"/>
                    </a:cubicBezTo>
                    <a:cubicBezTo>
                      <a:pt x="132" y="186"/>
                      <a:pt x="132" y="186"/>
                      <a:pt x="132" y="186"/>
                    </a:cubicBezTo>
                    <a:cubicBezTo>
                      <a:pt x="133" y="185"/>
                      <a:pt x="133" y="185"/>
                      <a:pt x="133" y="185"/>
                    </a:cubicBezTo>
                    <a:cubicBezTo>
                      <a:pt x="133" y="183"/>
                      <a:pt x="133" y="183"/>
                      <a:pt x="133" y="183"/>
                    </a:cubicBezTo>
                    <a:cubicBezTo>
                      <a:pt x="134" y="184"/>
                      <a:pt x="134" y="184"/>
                      <a:pt x="134" y="184"/>
                    </a:cubicBezTo>
                    <a:cubicBezTo>
                      <a:pt x="138" y="184"/>
                      <a:pt x="138" y="184"/>
                      <a:pt x="138" y="184"/>
                    </a:cubicBezTo>
                    <a:cubicBezTo>
                      <a:pt x="139" y="183"/>
                      <a:pt x="139" y="183"/>
                      <a:pt x="139" y="183"/>
                    </a:cubicBezTo>
                    <a:cubicBezTo>
                      <a:pt x="139" y="181"/>
                      <a:pt x="139" y="181"/>
                      <a:pt x="139" y="181"/>
                    </a:cubicBezTo>
                    <a:cubicBezTo>
                      <a:pt x="139" y="182"/>
                      <a:pt x="139" y="182"/>
                      <a:pt x="139" y="182"/>
                    </a:cubicBezTo>
                    <a:cubicBezTo>
                      <a:pt x="140" y="180"/>
                      <a:pt x="140" y="180"/>
                      <a:pt x="140" y="180"/>
                    </a:cubicBezTo>
                    <a:cubicBezTo>
                      <a:pt x="141" y="182"/>
                      <a:pt x="141" y="182"/>
                      <a:pt x="141" y="182"/>
                    </a:cubicBezTo>
                    <a:cubicBezTo>
                      <a:pt x="143" y="182"/>
                      <a:pt x="143" y="182"/>
                      <a:pt x="143" y="182"/>
                    </a:cubicBezTo>
                    <a:cubicBezTo>
                      <a:pt x="143" y="180"/>
                      <a:pt x="143" y="180"/>
                      <a:pt x="143" y="180"/>
                    </a:cubicBezTo>
                    <a:cubicBezTo>
                      <a:pt x="142" y="173"/>
                      <a:pt x="142" y="173"/>
                      <a:pt x="142" y="173"/>
                    </a:cubicBezTo>
                    <a:cubicBezTo>
                      <a:pt x="135" y="172"/>
                      <a:pt x="135" y="172"/>
                      <a:pt x="135" y="172"/>
                    </a:cubicBezTo>
                    <a:cubicBezTo>
                      <a:pt x="135" y="170"/>
                      <a:pt x="135" y="170"/>
                      <a:pt x="135" y="170"/>
                    </a:cubicBezTo>
                    <a:cubicBezTo>
                      <a:pt x="137" y="169"/>
                      <a:pt x="137" y="169"/>
                      <a:pt x="137" y="169"/>
                    </a:cubicBezTo>
                    <a:cubicBezTo>
                      <a:pt x="140" y="171"/>
                      <a:pt x="140" y="171"/>
                      <a:pt x="140" y="171"/>
                    </a:cubicBezTo>
                    <a:cubicBezTo>
                      <a:pt x="144" y="172"/>
                      <a:pt x="144" y="172"/>
                      <a:pt x="144" y="172"/>
                    </a:cubicBezTo>
                    <a:cubicBezTo>
                      <a:pt x="144" y="173"/>
                      <a:pt x="144" y="173"/>
                      <a:pt x="144" y="173"/>
                    </a:cubicBezTo>
                    <a:cubicBezTo>
                      <a:pt x="144" y="175"/>
                      <a:pt x="144" y="175"/>
                      <a:pt x="144" y="175"/>
                    </a:cubicBezTo>
                    <a:cubicBezTo>
                      <a:pt x="146" y="176"/>
                      <a:pt x="146" y="176"/>
                      <a:pt x="146" y="176"/>
                    </a:cubicBezTo>
                    <a:cubicBezTo>
                      <a:pt x="148" y="176"/>
                      <a:pt x="148" y="176"/>
                      <a:pt x="148" y="176"/>
                    </a:cubicBezTo>
                    <a:cubicBezTo>
                      <a:pt x="148" y="176"/>
                      <a:pt x="148" y="176"/>
                      <a:pt x="148" y="176"/>
                    </a:cubicBezTo>
                    <a:cubicBezTo>
                      <a:pt x="151" y="175"/>
                      <a:pt x="151" y="175"/>
                      <a:pt x="151" y="175"/>
                    </a:cubicBezTo>
                    <a:cubicBezTo>
                      <a:pt x="154" y="176"/>
                      <a:pt x="154" y="176"/>
                      <a:pt x="154" y="176"/>
                    </a:cubicBezTo>
                    <a:cubicBezTo>
                      <a:pt x="155" y="174"/>
                      <a:pt x="155" y="174"/>
                      <a:pt x="155" y="174"/>
                    </a:cubicBezTo>
                    <a:cubicBezTo>
                      <a:pt x="156" y="174"/>
                      <a:pt x="156" y="174"/>
                      <a:pt x="156" y="174"/>
                    </a:cubicBezTo>
                    <a:cubicBezTo>
                      <a:pt x="159" y="169"/>
                      <a:pt x="159" y="169"/>
                      <a:pt x="159" y="169"/>
                    </a:cubicBezTo>
                    <a:cubicBezTo>
                      <a:pt x="158" y="169"/>
                      <a:pt x="158" y="169"/>
                      <a:pt x="158" y="169"/>
                    </a:cubicBezTo>
                    <a:cubicBezTo>
                      <a:pt x="156" y="169"/>
                      <a:pt x="156" y="169"/>
                      <a:pt x="156" y="169"/>
                    </a:cubicBezTo>
                    <a:cubicBezTo>
                      <a:pt x="156" y="167"/>
                      <a:pt x="156" y="167"/>
                      <a:pt x="156" y="167"/>
                    </a:cubicBezTo>
                    <a:cubicBezTo>
                      <a:pt x="157" y="165"/>
                      <a:pt x="157" y="165"/>
                      <a:pt x="157" y="165"/>
                    </a:cubicBezTo>
                    <a:cubicBezTo>
                      <a:pt x="160" y="164"/>
                      <a:pt x="160" y="164"/>
                      <a:pt x="160" y="164"/>
                    </a:cubicBezTo>
                    <a:cubicBezTo>
                      <a:pt x="160" y="163"/>
                      <a:pt x="160" y="163"/>
                      <a:pt x="160" y="163"/>
                    </a:cubicBezTo>
                    <a:cubicBezTo>
                      <a:pt x="162" y="162"/>
                      <a:pt x="162" y="162"/>
                      <a:pt x="162" y="162"/>
                    </a:cubicBezTo>
                    <a:cubicBezTo>
                      <a:pt x="156" y="162"/>
                      <a:pt x="156" y="162"/>
                      <a:pt x="156" y="162"/>
                    </a:cubicBezTo>
                    <a:cubicBezTo>
                      <a:pt x="157" y="160"/>
                      <a:pt x="159" y="159"/>
                      <a:pt x="160" y="159"/>
                    </a:cubicBezTo>
                    <a:cubicBezTo>
                      <a:pt x="162" y="159"/>
                      <a:pt x="162" y="157"/>
                      <a:pt x="162" y="157"/>
                    </a:cubicBezTo>
                    <a:cubicBezTo>
                      <a:pt x="160" y="155"/>
                      <a:pt x="160" y="155"/>
                      <a:pt x="160" y="155"/>
                    </a:cubicBezTo>
                    <a:cubicBezTo>
                      <a:pt x="165" y="150"/>
                      <a:pt x="165" y="150"/>
                      <a:pt x="165" y="150"/>
                    </a:cubicBezTo>
                    <a:cubicBezTo>
                      <a:pt x="165" y="150"/>
                      <a:pt x="167" y="147"/>
                      <a:pt x="165" y="147"/>
                    </a:cubicBezTo>
                    <a:cubicBezTo>
                      <a:pt x="163" y="147"/>
                      <a:pt x="162" y="146"/>
                      <a:pt x="161" y="145"/>
                    </a:cubicBezTo>
                    <a:cubicBezTo>
                      <a:pt x="160" y="144"/>
                      <a:pt x="160" y="144"/>
                      <a:pt x="159" y="142"/>
                    </a:cubicBezTo>
                    <a:cubicBezTo>
                      <a:pt x="158" y="142"/>
                      <a:pt x="158" y="141"/>
                      <a:pt x="157" y="140"/>
                    </a:cubicBezTo>
                    <a:cubicBezTo>
                      <a:pt x="158" y="141"/>
                      <a:pt x="161" y="142"/>
                      <a:pt x="161" y="142"/>
                    </a:cubicBezTo>
                    <a:cubicBezTo>
                      <a:pt x="161" y="142"/>
                      <a:pt x="162" y="144"/>
                      <a:pt x="163" y="144"/>
                    </a:cubicBezTo>
                    <a:cubicBezTo>
                      <a:pt x="164" y="144"/>
                      <a:pt x="165" y="145"/>
                      <a:pt x="166" y="145"/>
                    </a:cubicBezTo>
                    <a:cubicBezTo>
                      <a:pt x="167" y="145"/>
                      <a:pt x="167" y="144"/>
                      <a:pt x="167" y="144"/>
                    </a:cubicBezTo>
                    <a:cubicBezTo>
                      <a:pt x="168" y="143"/>
                      <a:pt x="169" y="139"/>
                      <a:pt x="169" y="139"/>
                    </a:cubicBezTo>
                    <a:cubicBezTo>
                      <a:pt x="172" y="137"/>
                      <a:pt x="172" y="137"/>
                      <a:pt x="172" y="137"/>
                    </a:cubicBezTo>
                    <a:cubicBezTo>
                      <a:pt x="172" y="137"/>
                      <a:pt x="174" y="136"/>
                      <a:pt x="172" y="134"/>
                    </a:cubicBezTo>
                    <a:cubicBezTo>
                      <a:pt x="170" y="133"/>
                      <a:pt x="170" y="131"/>
                      <a:pt x="170" y="131"/>
                    </a:cubicBezTo>
                    <a:cubicBezTo>
                      <a:pt x="174" y="131"/>
                      <a:pt x="174" y="131"/>
                      <a:pt x="174" y="131"/>
                    </a:cubicBezTo>
                    <a:cubicBezTo>
                      <a:pt x="174" y="131"/>
                      <a:pt x="176" y="131"/>
                      <a:pt x="176" y="128"/>
                    </a:cubicBezTo>
                    <a:cubicBezTo>
                      <a:pt x="176" y="126"/>
                      <a:pt x="179" y="123"/>
                      <a:pt x="179" y="123"/>
                    </a:cubicBezTo>
                    <a:cubicBezTo>
                      <a:pt x="179" y="121"/>
                      <a:pt x="179" y="121"/>
                      <a:pt x="179" y="121"/>
                    </a:cubicBezTo>
                    <a:cubicBezTo>
                      <a:pt x="179" y="121"/>
                      <a:pt x="179" y="119"/>
                      <a:pt x="181" y="117"/>
                    </a:cubicBezTo>
                    <a:cubicBezTo>
                      <a:pt x="182" y="116"/>
                      <a:pt x="185" y="113"/>
                      <a:pt x="186" y="111"/>
                    </a:cubicBezTo>
                    <a:cubicBezTo>
                      <a:pt x="187" y="110"/>
                      <a:pt x="187" y="109"/>
                      <a:pt x="189" y="107"/>
                    </a:cubicBezTo>
                    <a:cubicBezTo>
                      <a:pt x="191" y="105"/>
                      <a:pt x="192" y="103"/>
                      <a:pt x="193" y="102"/>
                    </a:cubicBezTo>
                    <a:cubicBezTo>
                      <a:pt x="194" y="102"/>
                      <a:pt x="198" y="101"/>
                      <a:pt x="198" y="100"/>
                    </a:cubicBezTo>
                    <a:cubicBezTo>
                      <a:pt x="199" y="100"/>
                      <a:pt x="204" y="97"/>
                      <a:pt x="205" y="97"/>
                    </a:cubicBezTo>
                    <a:cubicBezTo>
                      <a:pt x="207" y="97"/>
                      <a:pt x="207" y="96"/>
                      <a:pt x="207" y="94"/>
                    </a:cubicBezTo>
                    <a:cubicBezTo>
                      <a:pt x="207" y="94"/>
                      <a:pt x="207" y="94"/>
                      <a:pt x="207" y="94"/>
                    </a:cubicBezTo>
                    <a:cubicBezTo>
                      <a:pt x="207" y="94"/>
                      <a:pt x="206" y="94"/>
                      <a:pt x="206" y="94"/>
                    </a:cubicBezTo>
                    <a:cubicBezTo>
                      <a:pt x="206" y="94"/>
                      <a:pt x="206" y="94"/>
                      <a:pt x="206" y="94"/>
                    </a:cubicBezTo>
                    <a:cubicBezTo>
                      <a:pt x="206" y="94"/>
                      <a:pt x="206" y="94"/>
                      <a:pt x="206" y="93"/>
                    </a:cubicBezTo>
                    <a:cubicBezTo>
                      <a:pt x="206" y="90"/>
                      <a:pt x="205" y="89"/>
                      <a:pt x="205" y="89"/>
                    </a:cubicBezTo>
                    <a:cubicBezTo>
                      <a:pt x="205" y="89"/>
                      <a:pt x="204" y="88"/>
                      <a:pt x="203" y="88"/>
                    </a:cubicBezTo>
                    <a:cubicBezTo>
                      <a:pt x="202" y="88"/>
                      <a:pt x="202" y="88"/>
                      <a:pt x="201" y="89"/>
                    </a:cubicBezTo>
                    <a:cubicBezTo>
                      <a:pt x="200" y="90"/>
                      <a:pt x="200" y="95"/>
                      <a:pt x="195" y="95"/>
                    </a:cubicBezTo>
                    <a:cubicBezTo>
                      <a:pt x="189" y="95"/>
                      <a:pt x="182" y="97"/>
                      <a:pt x="180" y="97"/>
                    </a:cubicBezTo>
                    <a:cubicBezTo>
                      <a:pt x="178" y="97"/>
                      <a:pt x="173" y="99"/>
                      <a:pt x="173" y="99"/>
                    </a:cubicBezTo>
                    <a:cubicBezTo>
                      <a:pt x="168" y="99"/>
                      <a:pt x="168" y="99"/>
                      <a:pt x="168" y="99"/>
                    </a:cubicBezTo>
                    <a:cubicBezTo>
                      <a:pt x="168" y="99"/>
                      <a:pt x="167" y="95"/>
                      <a:pt x="170" y="95"/>
                    </a:cubicBezTo>
                    <a:cubicBezTo>
                      <a:pt x="173" y="95"/>
                      <a:pt x="180" y="91"/>
                      <a:pt x="183" y="91"/>
                    </a:cubicBezTo>
                    <a:cubicBezTo>
                      <a:pt x="186" y="91"/>
                      <a:pt x="184" y="90"/>
                      <a:pt x="188" y="89"/>
                    </a:cubicBezTo>
                    <a:cubicBezTo>
                      <a:pt x="192" y="88"/>
                      <a:pt x="194" y="86"/>
                      <a:pt x="194" y="84"/>
                    </a:cubicBezTo>
                    <a:cubicBezTo>
                      <a:pt x="194" y="83"/>
                      <a:pt x="194" y="82"/>
                      <a:pt x="191" y="82"/>
                    </a:cubicBezTo>
                    <a:cubicBezTo>
                      <a:pt x="189" y="82"/>
                      <a:pt x="186" y="80"/>
                      <a:pt x="186" y="80"/>
                    </a:cubicBezTo>
                    <a:cubicBezTo>
                      <a:pt x="186" y="80"/>
                      <a:pt x="190" y="80"/>
                      <a:pt x="193" y="80"/>
                    </a:cubicBezTo>
                    <a:cubicBezTo>
                      <a:pt x="194" y="80"/>
                      <a:pt x="195" y="80"/>
                      <a:pt x="196" y="80"/>
                    </a:cubicBezTo>
                    <a:cubicBezTo>
                      <a:pt x="198" y="80"/>
                      <a:pt x="200" y="80"/>
                      <a:pt x="201" y="79"/>
                    </a:cubicBezTo>
                    <a:cubicBezTo>
                      <a:pt x="202" y="77"/>
                      <a:pt x="205" y="76"/>
                      <a:pt x="208" y="72"/>
                    </a:cubicBezTo>
                    <a:cubicBezTo>
                      <a:pt x="210" y="68"/>
                      <a:pt x="214" y="67"/>
                      <a:pt x="215" y="66"/>
                    </a:cubicBezTo>
                    <a:cubicBezTo>
                      <a:pt x="215" y="66"/>
                      <a:pt x="225" y="62"/>
                      <a:pt x="225" y="62"/>
                    </a:cubicBezTo>
                    <a:cubicBezTo>
                      <a:pt x="225" y="62"/>
                      <a:pt x="228" y="58"/>
                      <a:pt x="229" y="57"/>
                    </a:cubicBezTo>
                    <a:cubicBezTo>
                      <a:pt x="230" y="56"/>
                      <a:pt x="232" y="55"/>
                      <a:pt x="234" y="54"/>
                    </a:cubicBezTo>
                    <a:cubicBezTo>
                      <a:pt x="235" y="53"/>
                      <a:pt x="236" y="52"/>
                      <a:pt x="237" y="52"/>
                    </a:cubicBezTo>
                    <a:cubicBezTo>
                      <a:pt x="238" y="50"/>
                      <a:pt x="241" y="48"/>
                      <a:pt x="240" y="47"/>
                    </a:cubicBezTo>
                    <a:cubicBezTo>
                      <a:pt x="239" y="46"/>
                      <a:pt x="236" y="44"/>
                      <a:pt x="234" y="43"/>
                    </a:cubicBezTo>
                    <a:cubicBezTo>
                      <a:pt x="232" y="43"/>
                      <a:pt x="230" y="42"/>
                      <a:pt x="229" y="42"/>
                    </a:cubicBezTo>
                    <a:cubicBezTo>
                      <a:pt x="225" y="42"/>
                      <a:pt x="221" y="41"/>
                      <a:pt x="220" y="40"/>
                    </a:cubicBezTo>
                    <a:cubicBezTo>
                      <a:pt x="219" y="39"/>
                      <a:pt x="219" y="37"/>
                      <a:pt x="217" y="37"/>
                    </a:cubicBezTo>
                    <a:cubicBezTo>
                      <a:pt x="214" y="37"/>
                      <a:pt x="213" y="36"/>
                      <a:pt x="212" y="36"/>
                    </a:cubicBezTo>
                    <a:cubicBezTo>
                      <a:pt x="211" y="36"/>
                      <a:pt x="207" y="31"/>
                      <a:pt x="206" y="31"/>
                    </a:cubicBezTo>
                    <a:cubicBezTo>
                      <a:pt x="206" y="31"/>
                      <a:pt x="205" y="31"/>
                      <a:pt x="205" y="31"/>
                    </a:cubicBezTo>
                    <a:cubicBezTo>
                      <a:pt x="204" y="32"/>
                      <a:pt x="203" y="33"/>
                      <a:pt x="201" y="35"/>
                    </a:cubicBezTo>
                    <a:cubicBezTo>
                      <a:pt x="199" y="36"/>
                      <a:pt x="193" y="37"/>
                      <a:pt x="193" y="37"/>
                    </a:cubicBezTo>
                    <a:cubicBezTo>
                      <a:pt x="193" y="37"/>
                      <a:pt x="194" y="34"/>
                      <a:pt x="197" y="31"/>
                    </a:cubicBezTo>
                    <a:cubicBezTo>
                      <a:pt x="199" y="29"/>
                      <a:pt x="202" y="28"/>
                      <a:pt x="195" y="25"/>
                    </a:cubicBezTo>
                    <a:cubicBezTo>
                      <a:pt x="187" y="23"/>
                      <a:pt x="186" y="21"/>
                      <a:pt x="184" y="19"/>
                    </a:cubicBezTo>
                    <a:cubicBezTo>
                      <a:pt x="182" y="18"/>
                      <a:pt x="174" y="17"/>
                      <a:pt x="174" y="17"/>
                    </a:cubicBezTo>
                    <a:cubicBezTo>
                      <a:pt x="174" y="14"/>
                      <a:pt x="174" y="14"/>
                      <a:pt x="174" y="14"/>
                    </a:cubicBezTo>
                    <a:cubicBezTo>
                      <a:pt x="162" y="11"/>
                      <a:pt x="162" y="11"/>
                      <a:pt x="162" y="11"/>
                    </a:cubicBezTo>
                    <a:cubicBezTo>
                      <a:pt x="147" y="8"/>
                      <a:pt x="147" y="8"/>
                      <a:pt x="147" y="8"/>
                    </a:cubicBezTo>
                    <a:cubicBezTo>
                      <a:pt x="147" y="8"/>
                      <a:pt x="147" y="11"/>
                      <a:pt x="144" y="11"/>
                    </a:cubicBezTo>
                    <a:cubicBezTo>
                      <a:pt x="142" y="11"/>
                      <a:pt x="142" y="10"/>
                      <a:pt x="142" y="10"/>
                    </a:cubicBezTo>
                    <a:cubicBezTo>
                      <a:pt x="142" y="10"/>
                      <a:pt x="142" y="11"/>
                      <a:pt x="141" y="11"/>
                    </a:cubicBezTo>
                    <a:cubicBezTo>
                      <a:pt x="140" y="12"/>
                      <a:pt x="139" y="12"/>
                      <a:pt x="138" y="12"/>
                    </a:cubicBezTo>
                    <a:cubicBezTo>
                      <a:pt x="136" y="12"/>
                      <a:pt x="133" y="11"/>
                      <a:pt x="133" y="11"/>
                    </a:cubicBezTo>
                    <a:cubicBezTo>
                      <a:pt x="131" y="9"/>
                      <a:pt x="131" y="9"/>
                      <a:pt x="131" y="9"/>
                    </a:cubicBezTo>
                    <a:cubicBezTo>
                      <a:pt x="128" y="9"/>
                      <a:pt x="128" y="9"/>
                      <a:pt x="128" y="9"/>
                    </a:cubicBezTo>
                    <a:cubicBezTo>
                      <a:pt x="128" y="9"/>
                      <a:pt x="124" y="6"/>
                      <a:pt x="122" y="6"/>
                    </a:cubicBezTo>
                    <a:cubicBezTo>
                      <a:pt x="122" y="6"/>
                      <a:pt x="121" y="6"/>
                      <a:pt x="121" y="6"/>
                    </a:cubicBezTo>
                    <a:cubicBezTo>
                      <a:pt x="119" y="8"/>
                      <a:pt x="114" y="10"/>
                      <a:pt x="114" y="10"/>
                    </a:cubicBezTo>
                    <a:cubicBezTo>
                      <a:pt x="110" y="10"/>
                      <a:pt x="107" y="7"/>
                      <a:pt x="107" y="7"/>
                    </a:cubicBezTo>
                    <a:cubicBezTo>
                      <a:pt x="107" y="7"/>
                      <a:pt x="106" y="5"/>
                      <a:pt x="105" y="5"/>
                    </a:cubicBezTo>
                    <a:cubicBezTo>
                      <a:pt x="105" y="5"/>
                      <a:pt x="104" y="6"/>
                      <a:pt x="103" y="7"/>
                    </a:cubicBezTo>
                    <a:cubicBezTo>
                      <a:pt x="99" y="10"/>
                      <a:pt x="99" y="10"/>
                      <a:pt x="99" y="10"/>
                    </a:cubicBezTo>
                    <a:cubicBezTo>
                      <a:pt x="95" y="7"/>
                      <a:pt x="95" y="7"/>
                      <a:pt x="95" y="7"/>
                    </a:cubicBezTo>
                    <a:cubicBezTo>
                      <a:pt x="92" y="7"/>
                      <a:pt x="92" y="7"/>
                      <a:pt x="92" y="7"/>
                    </a:cubicBezTo>
                    <a:cubicBezTo>
                      <a:pt x="92" y="7"/>
                      <a:pt x="91" y="7"/>
                      <a:pt x="89" y="7"/>
                    </a:cubicBezTo>
                    <a:cubicBezTo>
                      <a:pt x="88" y="7"/>
                      <a:pt x="86" y="7"/>
                      <a:pt x="83" y="4"/>
                    </a:cubicBezTo>
                    <a:cubicBezTo>
                      <a:pt x="79" y="0"/>
                      <a:pt x="79" y="0"/>
                      <a:pt x="79" y="0"/>
                    </a:cubicBezTo>
                    <a:cubicBezTo>
                      <a:pt x="79" y="0"/>
                      <a:pt x="72" y="2"/>
                      <a:pt x="69" y="4"/>
                    </a:cubicBezTo>
                    <a:cubicBezTo>
                      <a:pt x="66" y="7"/>
                      <a:pt x="64" y="5"/>
                      <a:pt x="66" y="7"/>
                    </a:cubicBezTo>
                    <a:cubicBezTo>
                      <a:pt x="69" y="9"/>
                      <a:pt x="75" y="13"/>
                      <a:pt x="72" y="13"/>
                    </a:cubicBezTo>
                    <a:cubicBezTo>
                      <a:pt x="68" y="13"/>
                      <a:pt x="65" y="13"/>
                      <a:pt x="65" y="13"/>
                    </a:cubicBezTo>
                    <a:cubicBezTo>
                      <a:pt x="59" y="7"/>
                      <a:pt x="59" y="7"/>
                      <a:pt x="59" y="7"/>
                    </a:cubicBezTo>
                    <a:cubicBezTo>
                      <a:pt x="49" y="6"/>
                      <a:pt x="49" y="6"/>
                      <a:pt x="49" y="6"/>
                    </a:cubicBezTo>
                    <a:cubicBezTo>
                      <a:pt x="47" y="9"/>
                      <a:pt x="47" y="9"/>
                      <a:pt x="47" y="9"/>
                    </a:cubicBezTo>
                    <a:cubicBezTo>
                      <a:pt x="47" y="9"/>
                      <a:pt x="43" y="6"/>
                      <a:pt x="40" y="6"/>
                    </a:cubicBezTo>
                    <a:cubicBezTo>
                      <a:pt x="39" y="6"/>
                      <a:pt x="38" y="6"/>
                      <a:pt x="38" y="8"/>
                    </a:cubicBezTo>
                    <a:cubicBezTo>
                      <a:pt x="38" y="14"/>
                      <a:pt x="41" y="11"/>
                      <a:pt x="38" y="14"/>
                    </a:cubicBezTo>
                    <a:cubicBezTo>
                      <a:pt x="36" y="16"/>
                      <a:pt x="34" y="18"/>
                      <a:pt x="31" y="18"/>
                    </a:cubicBezTo>
                    <a:cubicBezTo>
                      <a:pt x="31" y="18"/>
                      <a:pt x="30" y="18"/>
                      <a:pt x="29" y="17"/>
                    </a:cubicBezTo>
                    <a:cubicBezTo>
                      <a:pt x="26" y="14"/>
                      <a:pt x="24" y="9"/>
                      <a:pt x="24" y="9"/>
                    </a:cubicBezTo>
                    <a:cubicBezTo>
                      <a:pt x="16" y="3"/>
                      <a:pt x="16" y="3"/>
                      <a:pt x="16" y="3"/>
                    </a:cubicBezTo>
                    <a:cubicBezTo>
                      <a:pt x="16" y="3"/>
                      <a:pt x="12" y="13"/>
                      <a:pt x="12" y="17"/>
                    </a:cubicBezTo>
                    <a:cubicBezTo>
                      <a:pt x="12" y="21"/>
                      <a:pt x="18" y="27"/>
                      <a:pt x="18" y="27"/>
                    </a:cubicBezTo>
                    <a:cubicBezTo>
                      <a:pt x="19" y="36"/>
                      <a:pt x="19" y="36"/>
                      <a:pt x="19" y="36"/>
                    </a:cubicBezTo>
                    <a:cubicBezTo>
                      <a:pt x="19" y="36"/>
                      <a:pt x="13" y="33"/>
                      <a:pt x="8" y="28"/>
                    </a:cubicBezTo>
                    <a:cubicBezTo>
                      <a:pt x="4" y="25"/>
                      <a:pt x="2" y="22"/>
                      <a:pt x="1" y="22"/>
                    </a:cubicBezTo>
                    <a:cubicBezTo>
                      <a:pt x="0" y="22"/>
                      <a:pt x="0" y="23"/>
                      <a:pt x="1" y="25"/>
                    </a:cubicBezTo>
                    <a:cubicBezTo>
                      <a:pt x="3" y="31"/>
                      <a:pt x="8" y="39"/>
                      <a:pt x="8" y="39"/>
                    </a:cubicBez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8" name="Freeform 13"/>
              <p:cNvSpPr>
                <a:spLocks/>
              </p:cNvSpPr>
              <p:nvPr/>
            </p:nvSpPr>
            <p:spPr bwMode="auto">
              <a:xfrm>
                <a:off x="3705" y="3006"/>
                <a:ext cx="20" cy="20"/>
              </a:xfrm>
              <a:custGeom>
                <a:avLst/>
                <a:gdLst/>
                <a:ahLst/>
                <a:cxnLst>
                  <a:cxn ang="0">
                    <a:pos x="0" y="13"/>
                  </a:cxn>
                  <a:cxn ang="0">
                    <a:pos x="0" y="15"/>
                  </a:cxn>
                  <a:cxn ang="0">
                    <a:pos x="1" y="16"/>
                  </a:cxn>
                  <a:cxn ang="0">
                    <a:pos x="4" y="17"/>
                  </a:cxn>
                  <a:cxn ang="0">
                    <a:pos x="4" y="18"/>
                  </a:cxn>
                  <a:cxn ang="0">
                    <a:pos x="5" y="19"/>
                  </a:cxn>
                  <a:cxn ang="0">
                    <a:pos x="7" y="20"/>
                  </a:cxn>
                  <a:cxn ang="0">
                    <a:pos x="8" y="20"/>
                  </a:cxn>
                  <a:cxn ang="0">
                    <a:pos x="11" y="17"/>
                  </a:cxn>
                  <a:cxn ang="0">
                    <a:pos x="12" y="17"/>
                  </a:cxn>
                  <a:cxn ang="0">
                    <a:pos x="16" y="17"/>
                  </a:cxn>
                  <a:cxn ang="0">
                    <a:pos x="18" y="15"/>
                  </a:cxn>
                  <a:cxn ang="0">
                    <a:pos x="18" y="9"/>
                  </a:cxn>
                  <a:cxn ang="0">
                    <a:pos x="15" y="10"/>
                  </a:cxn>
                  <a:cxn ang="0">
                    <a:pos x="15" y="9"/>
                  </a:cxn>
                  <a:cxn ang="0">
                    <a:pos x="14" y="8"/>
                  </a:cxn>
                  <a:cxn ang="0">
                    <a:pos x="14" y="9"/>
                  </a:cxn>
                  <a:cxn ang="0">
                    <a:pos x="13" y="10"/>
                  </a:cxn>
                  <a:cxn ang="0">
                    <a:pos x="13" y="10"/>
                  </a:cxn>
                  <a:cxn ang="0">
                    <a:pos x="13" y="10"/>
                  </a:cxn>
                  <a:cxn ang="0">
                    <a:pos x="12" y="10"/>
                  </a:cxn>
                  <a:cxn ang="0">
                    <a:pos x="11" y="10"/>
                  </a:cxn>
                  <a:cxn ang="0">
                    <a:pos x="11" y="10"/>
                  </a:cxn>
                  <a:cxn ang="0">
                    <a:pos x="11" y="9"/>
                  </a:cxn>
                  <a:cxn ang="0">
                    <a:pos x="11" y="10"/>
                  </a:cxn>
                  <a:cxn ang="0">
                    <a:pos x="11" y="9"/>
                  </a:cxn>
                  <a:cxn ang="0">
                    <a:pos x="11" y="8"/>
                  </a:cxn>
                  <a:cxn ang="0">
                    <a:pos x="13" y="8"/>
                  </a:cxn>
                  <a:cxn ang="0">
                    <a:pos x="13" y="7"/>
                  </a:cxn>
                  <a:cxn ang="0">
                    <a:pos x="13" y="7"/>
                  </a:cxn>
                  <a:cxn ang="0">
                    <a:pos x="13" y="6"/>
                  </a:cxn>
                  <a:cxn ang="0">
                    <a:pos x="14" y="6"/>
                  </a:cxn>
                  <a:cxn ang="0">
                    <a:pos x="15" y="6"/>
                  </a:cxn>
                  <a:cxn ang="0">
                    <a:pos x="19" y="5"/>
                  </a:cxn>
                  <a:cxn ang="0">
                    <a:pos x="20" y="3"/>
                  </a:cxn>
                  <a:cxn ang="0">
                    <a:pos x="20" y="2"/>
                  </a:cxn>
                  <a:cxn ang="0">
                    <a:pos x="20" y="1"/>
                  </a:cxn>
                  <a:cxn ang="0">
                    <a:pos x="17" y="0"/>
                  </a:cxn>
                  <a:cxn ang="0">
                    <a:pos x="15" y="0"/>
                  </a:cxn>
                  <a:cxn ang="0">
                    <a:pos x="14" y="2"/>
                  </a:cxn>
                  <a:cxn ang="0">
                    <a:pos x="13" y="2"/>
                  </a:cxn>
                  <a:cxn ang="0">
                    <a:pos x="13" y="1"/>
                  </a:cxn>
                  <a:cxn ang="0">
                    <a:pos x="9" y="2"/>
                  </a:cxn>
                  <a:cxn ang="0">
                    <a:pos x="8" y="2"/>
                  </a:cxn>
                  <a:cxn ang="0">
                    <a:pos x="8" y="2"/>
                  </a:cxn>
                  <a:cxn ang="0">
                    <a:pos x="8" y="2"/>
                  </a:cxn>
                  <a:cxn ang="0">
                    <a:pos x="8" y="2"/>
                  </a:cxn>
                  <a:cxn ang="0">
                    <a:pos x="6" y="2"/>
                  </a:cxn>
                  <a:cxn ang="0">
                    <a:pos x="5" y="3"/>
                  </a:cxn>
                  <a:cxn ang="0">
                    <a:pos x="4" y="3"/>
                  </a:cxn>
                  <a:cxn ang="0">
                    <a:pos x="4" y="4"/>
                  </a:cxn>
                  <a:cxn ang="0">
                    <a:pos x="3" y="5"/>
                  </a:cxn>
                  <a:cxn ang="0">
                    <a:pos x="0" y="6"/>
                  </a:cxn>
                  <a:cxn ang="0">
                    <a:pos x="0" y="6"/>
                  </a:cxn>
                  <a:cxn ang="0">
                    <a:pos x="0" y="8"/>
                  </a:cxn>
                  <a:cxn ang="0">
                    <a:pos x="0" y="13"/>
                  </a:cxn>
                  <a:cxn ang="0">
                    <a:pos x="0" y="13"/>
                  </a:cxn>
                </a:cxnLst>
                <a:rect l="0" t="0" r="r" b="b"/>
                <a:pathLst>
                  <a:path w="20" h="20">
                    <a:moveTo>
                      <a:pt x="0" y="13"/>
                    </a:moveTo>
                    <a:lnTo>
                      <a:pt x="0" y="15"/>
                    </a:lnTo>
                    <a:lnTo>
                      <a:pt x="1" y="16"/>
                    </a:lnTo>
                    <a:lnTo>
                      <a:pt x="4" y="17"/>
                    </a:lnTo>
                    <a:lnTo>
                      <a:pt x="4" y="18"/>
                    </a:lnTo>
                    <a:lnTo>
                      <a:pt x="5" y="19"/>
                    </a:lnTo>
                    <a:lnTo>
                      <a:pt x="7" y="20"/>
                    </a:lnTo>
                    <a:lnTo>
                      <a:pt x="8" y="20"/>
                    </a:lnTo>
                    <a:lnTo>
                      <a:pt x="11" y="17"/>
                    </a:lnTo>
                    <a:lnTo>
                      <a:pt x="12" y="17"/>
                    </a:lnTo>
                    <a:lnTo>
                      <a:pt x="16" y="17"/>
                    </a:lnTo>
                    <a:lnTo>
                      <a:pt x="18" y="15"/>
                    </a:lnTo>
                    <a:lnTo>
                      <a:pt x="18" y="9"/>
                    </a:lnTo>
                    <a:lnTo>
                      <a:pt x="15" y="10"/>
                    </a:lnTo>
                    <a:lnTo>
                      <a:pt x="15" y="9"/>
                    </a:lnTo>
                    <a:lnTo>
                      <a:pt x="14" y="8"/>
                    </a:lnTo>
                    <a:lnTo>
                      <a:pt x="14" y="9"/>
                    </a:lnTo>
                    <a:lnTo>
                      <a:pt x="13" y="10"/>
                    </a:lnTo>
                    <a:lnTo>
                      <a:pt x="13" y="10"/>
                    </a:lnTo>
                    <a:lnTo>
                      <a:pt x="13" y="10"/>
                    </a:lnTo>
                    <a:lnTo>
                      <a:pt x="12" y="10"/>
                    </a:lnTo>
                    <a:lnTo>
                      <a:pt x="11" y="10"/>
                    </a:lnTo>
                    <a:lnTo>
                      <a:pt x="11" y="10"/>
                    </a:lnTo>
                    <a:lnTo>
                      <a:pt x="11" y="9"/>
                    </a:lnTo>
                    <a:lnTo>
                      <a:pt x="11" y="10"/>
                    </a:lnTo>
                    <a:lnTo>
                      <a:pt x="11" y="9"/>
                    </a:lnTo>
                    <a:lnTo>
                      <a:pt x="11" y="8"/>
                    </a:lnTo>
                    <a:lnTo>
                      <a:pt x="13" y="8"/>
                    </a:lnTo>
                    <a:lnTo>
                      <a:pt x="13" y="7"/>
                    </a:lnTo>
                    <a:lnTo>
                      <a:pt x="13" y="7"/>
                    </a:lnTo>
                    <a:lnTo>
                      <a:pt x="13" y="6"/>
                    </a:lnTo>
                    <a:lnTo>
                      <a:pt x="14" y="6"/>
                    </a:lnTo>
                    <a:lnTo>
                      <a:pt x="15" y="6"/>
                    </a:lnTo>
                    <a:lnTo>
                      <a:pt x="19" y="5"/>
                    </a:lnTo>
                    <a:lnTo>
                      <a:pt x="20" y="3"/>
                    </a:lnTo>
                    <a:lnTo>
                      <a:pt x="20" y="2"/>
                    </a:lnTo>
                    <a:lnTo>
                      <a:pt x="20" y="1"/>
                    </a:lnTo>
                    <a:lnTo>
                      <a:pt x="17" y="0"/>
                    </a:lnTo>
                    <a:lnTo>
                      <a:pt x="15" y="0"/>
                    </a:lnTo>
                    <a:lnTo>
                      <a:pt x="14" y="2"/>
                    </a:lnTo>
                    <a:lnTo>
                      <a:pt x="13" y="2"/>
                    </a:lnTo>
                    <a:lnTo>
                      <a:pt x="13" y="1"/>
                    </a:lnTo>
                    <a:lnTo>
                      <a:pt x="9" y="2"/>
                    </a:lnTo>
                    <a:lnTo>
                      <a:pt x="8" y="2"/>
                    </a:lnTo>
                    <a:lnTo>
                      <a:pt x="8" y="2"/>
                    </a:lnTo>
                    <a:lnTo>
                      <a:pt x="8" y="2"/>
                    </a:lnTo>
                    <a:lnTo>
                      <a:pt x="8" y="2"/>
                    </a:lnTo>
                    <a:lnTo>
                      <a:pt x="6" y="2"/>
                    </a:lnTo>
                    <a:lnTo>
                      <a:pt x="5" y="3"/>
                    </a:lnTo>
                    <a:lnTo>
                      <a:pt x="4" y="3"/>
                    </a:lnTo>
                    <a:lnTo>
                      <a:pt x="4" y="4"/>
                    </a:lnTo>
                    <a:lnTo>
                      <a:pt x="3" y="5"/>
                    </a:lnTo>
                    <a:lnTo>
                      <a:pt x="0" y="6"/>
                    </a:lnTo>
                    <a:lnTo>
                      <a:pt x="0" y="6"/>
                    </a:lnTo>
                    <a:lnTo>
                      <a:pt x="0" y="8"/>
                    </a:lnTo>
                    <a:lnTo>
                      <a:pt x="0" y="13"/>
                    </a:lnTo>
                    <a:lnTo>
                      <a:pt x="0" y="1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9" name="Freeform 14"/>
              <p:cNvSpPr>
                <a:spLocks/>
              </p:cNvSpPr>
              <p:nvPr/>
            </p:nvSpPr>
            <p:spPr bwMode="auto">
              <a:xfrm>
                <a:off x="3764" y="3041"/>
                <a:ext cx="29" cy="39"/>
              </a:xfrm>
              <a:custGeom>
                <a:avLst/>
                <a:gdLst/>
                <a:ahLst/>
                <a:cxnLst>
                  <a:cxn ang="0">
                    <a:pos x="13" y="1"/>
                  </a:cxn>
                  <a:cxn ang="0">
                    <a:pos x="10" y="5"/>
                  </a:cxn>
                  <a:cxn ang="0">
                    <a:pos x="14" y="9"/>
                  </a:cxn>
                  <a:cxn ang="0">
                    <a:pos x="12" y="10"/>
                  </a:cxn>
                  <a:cxn ang="0">
                    <a:pos x="16" y="12"/>
                  </a:cxn>
                  <a:cxn ang="0">
                    <a:pos x="17" y="17"/>
                  </a:cxn>
                  <a:cxn ang="0">
                    <a:pos x="13" y="14"/>
                  </a:cxn>
                  <a:cxn ang="0">
                    <a:pos x="10" y="13"/>
                  </a:cxn>
                  <a:cxn ang="0">
                    <a:pos x="8" y="8"/>
                  </a:cxn>
                  <a:cxn ang="0">
                    <a:pos x="5" y="6"/>
                  </a:cxn>
                  <a:cxn ang="0">
                    <a:pos x="3" y="9"/>
                  </a:cxn>
                  <a:cxn ang="0">
                    <a:pos x="4" y="15"/>
                  </a:cxn>
                  <a:cxn ang="0">
                    <a:pos x="7" y="16"/>
                  </a:cxn>
                  <a:cxn ang="0">
                    <a:pos x="8" y="22"/>
                  </a:cxn>
                  <a:cxn ang="0">
                    <a:pos x="4" y="19"/>
                  </a:cxn>
                  <a:cxn ang="0">
                    <a:pos x="3" y="22"/>
                  </a:cxn>
                  <a:cxn ang="0">
                    <a:pos x="1" y="23"/>
                  </a:cxn>
                  <a:cxn ang="0">
                    <a:pos x="0" y="26"/>
                  </a:cxn>
                  <a:cxn ang="0">
                    <a:pos x="6" y="25"/>
                  </a:cxn>
                  <a:cxn ang="0">
                    <a:pos x="13" y="23"/>
                  </a:cxn>
                  <a:cxn ang="0">
                    <a:pos x="17" y="22"/>
                  </a:cxn>
                  <a:cxn ang="0">
                    <a:pos x="21" y="22"/>
                  </a:cxn>
                  <a:cxn ang="0">
                    <a:pos x="17" y="25"/>
                  </a:cxn>
                  <a:cxn ang="0">
                    <a:pos x="15" y="26"/>
                  </a:cxn>
                  <a:cxn ang="0">
                    <a:pos x="14" y="28"/>
                  </a:cxn>
                  <a:cxn ang="0">
                    <a:pos x="11" y="29"/>
                  </a:cxn>
                  <a:cxn ang="0">
                    <a:pos x="14" y="31"/>
                  </a:cxn>
                  <a:cxn ang="0">
                    <a:pos x="12" y="33"/>
                  </a:cxn>
                  <a:cxn ang="0">
                    <a:pos x="13" y="38"/>
                  </a:cxn>
                  <a:cxn ang="0">
                    <a:pos x="18" y="37"/>
                  </a:cxn>
                  <a:cxn ang="0">
                    <a:pos x="19" y="38"/>
                  </a:cxn>
                  <a:cxn ang="0">
                    <a:pos x="21" y="38"/>
                  </a:cxn>
                  <a:cxn ang="0">
                    <a:pos x="23" y="38"/>
                  </a:cxn>
                  <a:cxn ang="0">
                    <a:pos x="25" y="36"/>
                  </a:cxn>
                  <a:cxn ang="0">
                    <a:pos x="25" y="34"/>
                  </a:cxn>
                  <a:cxn ang="0">
                    <a:pos x="25" y="32"/>
                  </a:cxn>
                  <a:cxn ang="0">
                    <a:pos x="25" y="30"/>
                  </a:cxn>
                  <a:cxn ang="0">
                    <a:pos x="26" y="29"/>
                  </a:cxn>
                  <a:cxn ang="0">
                    <a:pos x="27" y="28"/>
                  </a:cxn>
                  <a:cxn ang="0">
                    <a:pos x="26" y="25"/>
                  </a:cxn>
                  <a:cxn ang="0">
                    <a:pos x="29" y="29"/>
                  </a:cxn>
                  <a:cxn ang="0">
                    <a:pos x="27" y="21"/>
                  </a:cxn>
                  <a:cxn ang="0">
                    <a:pos x="28" y="17"/>
                  </a:cxn>
                  <a:cxn ang="0">
                    <a:pos x="27" y="10"/>
                  </a:cxn>
                  <a:cxn ang="0">
                    <a:pos x="24" y="3"/>
                  </a:cxn>
                  <a:cxn ang="0">
                    <a:pos x="21" y="0"/>
                  </a:cxn>
                  <a:cxn ang="0">
                    <a:pos x="21" y="3"/>
                  </a:cxn>
                  <a:cxn ang="0">
                    <a:pos x="20" y="6"/>
                  </a:cxn>
                </a:cxnLst>
                <a:rect l="0" t="0" r="r" b="b"/>
                <a:pathLst>
                  <a:path w="29" h="39">
                    <a:moveTo>
                      <a:pt x="18" y="4"/>
                    </a:moveTo>
                    <a:lnTo>
                      <a:pt x="17" y="1"/>
                    </a:lnTo>
                    <a:lnTo>
                      <a:pt x="15" y="2"/>
                    </a:lnTo>
                    <a:lnTo>
                      <a:pt x="13" y="1"/>
                    </a:lnTo>
                    <a:lnTo>
                      <a:pt x="11" y="3"/>
                    </a:lnTo>
                    <a:lnTo>
                      <a:pt x="10" y="4"/>
                    </a:lnTo>
                    <a:lnTo>
                      <a:pt x="10" y="4"/>
                    </a:lnTo>
                    <a:lnTo>
                      <a:pt x="10" y="5"/>
                    </a:lnTo>
                    <a:lnTo>
                      <a:pt x="10" y="7"/>
                    </a:lnTo>
                    <a:lnTo>
                      <a:pt x="11" y="8"/>
                    </a:lnTo>
                    <a:lnTo>
                      <a:pt x="13" y="8"/>
                    </a:lnTo>
                    <a:lnTo>
                      <a:pt x="14" y="9"/>
                    </a:lnTo>
                    <a:lnTo>
                      <a:pt x="14" y="9"/>
                    </a:lnTo>
                    <a:lnTo>
                      <a:pt x="14" y="9"/>
                    </a:lnTo>
                    <a:lnTo>
                      <a:pt x="14" y="10"/>
                    </a:lnTo>
                    <a:lnTo>
                      <a:pt x="12" y="10"/>
                    </a:lnTo>
                    <a:lnTo>
                      <a:pt x="12" y="11"/>
                    </a:lnTo>
                    <a:lnTo>
                      <a:pt x="13" y="11"/>
                    </a:lnTo>
                    <a:lnTo>
                      <a:pt x="15" y="11"/>
                    </a:lnTo>
                    <a:lnTo>
                      <a:pt x="16" y="12"/>
                    </a:lnTo>
                    <a:lnTo>
                      <a:pt x="14" y="12"/>
                    </a:lnTo>
                    <a:lnTo>
                      <a:pt x="16" y="17"/>
                    </a:lnTo>
                    <a:lnTo>
                      <a:pt x="17" y="16"/>
                    </a:lnTo>
                    <a:lnTo>
                      <a:pt x="17" y="17"/>
                    </a:lnTo>
                    <a:lnTo>
                      <a:pt x="16" y="18"/>
                    </a:lnTo>
                    <a:lnTo>
                      <a:pt x="14" y="17"/>
                    </a:lnTo>
                    <a:lnTo>
                      <a:pt x="12" y="15"/>
                    </a:lnTo>
                    <a:lnTo>
                      <a:pt x="13" y="14"/>
                    </a:lnTo>
                    <a:lnTo>
                      <a:pt x="12" y="14"/>
                    </a:lnTo>
                    <a:lnTo>
                      <a:pt x="11" y="14"/>
                    </a:lnTo>
                    <a:lnTo>
                      <a:pt x="10" y="14"/>
                    </a:lnTo>
                    <a:lnTo>
                      <a:pt x="10" y="13"/>
                    </a:lnTo>
                    <a:lnTo>
                      <a:pt x="9" y="10"/>
                    </a:lnTo>
                    <a:lnTo>
                      <a:pt x="10" y="9"/>
                    </a:lnTo>
                    <a:lnTo>
                      <a:pt x="8" y="8"/>
                    </a:lnTo>
                    <a:lnTo>
                      <a:pt x="8" y="8"/>
                    </a:lnTo>
                    <a:lnTo>
                      <a:pt x="8" y="7"/>
                    </a:lnTo>
                    <a:lnTo>
                      <a:pt x="7" y="7"/>
                    </a:lnTo>
                    <a:lnTo>
                      <a:pt x="7" y="7"/>
                    </a:lnTo>
                    <a:lnTo>
                      <a:pt x="5" y="6"/>
                    </a:lnTo>
                    <a:lnTo>
                      <a:pt x="4" y="6"/>
                    </a:lnTo>
                    <a:lnTo>
                      <a:pt x="4" y="8"/>
                    </a:lnTo>
                    <a:lnTo>
                      <a:pt x="4" y="8"/>
                    </a:lnTo>
                    <a:lnTo>
                      <a:pt x="3" y="9"/>
                    </a:lnTo>
                    <a:lnTo>
                      <a:pt x="3" y="11"/>
                    </a:lnTo>
                    <a:lnTo>
                      <a:pt x="4" y="11"/>
                    </a:lnTo>
                    <a:lnTo>
                      <a:pt x="4" y="13"/>
                    </a:lnTo>
                    <a:lnTo>
                      <a:pt x="4" y="15"/>
                    </a:lnTo>
                    <a:lnTo>
                      <a:pt x="5" y="15"/>
                    </a:lnTo>
                    <a:lnTo>
                      <a:pt x="5" y="17"/>
                    </a:lnTo>
                    <a:lnTo>
                      <a:pt x="7" y="16"/>
                    </a:lnTo>
                    <a:lnTo>
                      <a:pt x="7" y="16"/>
                    </a:lnTo>
                    <a:lnTo>
                      <a:pt x="7" y="18"/>
                    </a:lnTo>
                    <a:lnTo>
                      <a:pt x="7" y="18"/>
                    </a:lnTo>
                    <a:lnTo>
                      <a:pt x="8" y="19"/>
                    </a:lnTo>
                    <a:lnTo>
                      <a:pt x="8" y="22"/>
                    </a:lnTo>
                    <a:lnTo>
                      <a:pt x="7" y="22"/>
                    </a:lnTo>
                    <a:lnTo>
                      <a:pt x="7" y="21"/>
                    </a:lnTo>
                    <a:lnTo>
                      <a:pt x="4" y="19"/>
                    </a:lnTo>
                    <a:lnTo>
                      <a:pt x="4" y="19"/>
                    </a:lnTo>
                    <a:lnTo>
                      <a:pt x="3" y="20"/>
                    </a:lnTo>
                    <a:lnTo>
                      <a:pt x="3" y="22"/>
                    </a:lnTo>
                    <a:lnTo>
                      <a:pt x="3" y="22"/>
                    </a:lnTo>
                    <a:lnTo>
                      <a:pt x="3" y="22"/>
                    </a:lnTo>
                    <a:lnTo>
                      <a:pt x="3" y="22"/>
                    </a:lnTo>
                    <a:lnTo>
                      <a:pt x="3" y="23"/>
                    </a:lnTo>
                    <a:lnTo>
                      <a:pt x="2" y="23"/>
                    </a:lnTo>
                    <a:lnTo>
                      <a:pt x="1" y="23"/>
                    </a:lnTo>
                    <a:lnTo>
                      <a:pt x="0" y="24"/>
                    </a:lnTo>
                    <a:lnTo>
                      <a:pt x="0" y="25"/>
                    </a:lnTo>
                    <a:lnTo>
                      <a:pt x="0" y="25"/>
                    </a:lnTo>
                    <a:lnTo>
                      <a:pt x="0" y="26"/>
                    </a:lnTo>
                    <a:lnTo>
                      <a:pt x="1" y="27"/>
                    </a:lnTo>
                    <a:lnTo>
                      <a:pt x="3" y="26"/>
                    </a:lnTo>
                    <a:lnTo>
                      <a:pt x="5" y="26"/>
                    </a:lnTo>
                    <a:lnTo>
                      <a:pt x="6" y="25"/>
                    </a:lnTo>
                    <a:lnTo>
                      <a:pt x="7" y="26"/>
                    </a:lnTo>
                    <a:lnTo>
                      <a:pt x="7" y="25"/>
                    </a:lnTo>
                    <a:lnTo>
                      <a:pt x="9" y="25"/>
                    </a:lnTo>
                    <a:lnTo>
                      <a:pt x="13" y="23"/>
                    </a:lnTo>
                    <a:lnTo>
                      <a:pt x="14" y="23"/>
                    </a:lnTo>
                    <a:lnTo>
                      <a:pt x="15" y="22"/>
                    </a:lnTo>
                    <a:lnTo>
                      <a:pt x="16" y="23"/>
                    </a:lnTo>
                    <a:lnTo>
                      <a:pt x="17" y="22"/>
                    </a:lnTo>
                    <a:lnTo>
                      <a:pt x="18" y="22"/>
                    </a:lnTo>
                    <a:lnTo>
                      <a:pt x="20" y="22"/>
                    </a:lnTo>
                    <a:lnTo>
                      <a:pt x="21" y="22"/>
                    </a:lnTo>
                    <a:lnTo>
                      <a:pt x="21" y="22"/>
                    </a:lnTo>
                    <a:lnTo>
                      <a:pt x="20" y="22"/>
                    </a:lnTo>
                    <a:lnTo>
                      <a:pt x="16" y="23"/>
                    </a:lnTo>
                    <a:lnTo>
                      <a:pt x="16" y="24"/>
                    </a:lnTo>
                    <a:lnTo>
                      <a:pt x="17" y="25"/>
                    </a:lnTo>
                    <a:lnTo>
                      <a:pt x="17" y="25"/>
                    </a:lnTo>
                    <a:lnTo>
                      <a:pt x="15" y="26"/>
                    </a:lnTo>
                    <a:lnTo>
                      <a:pt x="15" y="26"/>
                    </a:lnTo>
                    <a:lnTo>
                      <a:pt x="15" y="26"/>
                    </a:lnTo>
                    <a:lnTo>
                      <a:pt x="14" y="27"/>
                    </a:lnTo>
                    <a:lnTo>
                      <a:pt x="16" y="27"/>
                    </a:lnTo>
                    <a:lnTo>
                      <a:pt x="16" y="28"/>
                    </a:lnTo>
                    <a:lnTo>
                      <a:pt x="14" y="28"/>
                    </a:lnTo>
                    <a:lnTo>
                      <a:pt x="14" y="28"/>
                    </a:lnTo>
                    <a:lnTo>
                      <a:pt x="14" y="29"/>
                    </a:lnTo>
                    <a:lnTo>
                      <a:pt x="13" y="29"/>
                    </a:lnTo>
                    <a:lnTo>
                      <a:pt x="11" y="29"/>
                    </a:lnTo>
                    <a:lnTo>
                      <a:pt x="13" y="30"/>
                    </a:lnTo>
                    <a:lnTo>
                      <a:pt x="11" y="31"/>
                    </a:lnTo>
                    <a:lnTo>
                      <a:pt x="11" y="32"/>
                    </a:lnTo>
                    <a:lnTo>
                      <a:pt x="14" y="31"/>
                    </a:lnTo>
                    <a:lnTo>
                      <a:pt x="13" y="33"/>
                    </a:lnTo>
                    <a:lnTo>
                      <a:pt x="14" y="33"/>
                    </a:lnTo>
                    <a:lnTo>
                      <a:pt x="14" y="33"/>
                    </a:lnTo>
                    <a:lnTo>
                      <a:pt x="12" y="33"/>
                    </a:lnTo>
                    <a:lnTo>
                      <a:pt x="11" y="34"/>
                    </a:lnTo>
                    <a:lnTo>
                      <a:pt x="12" y="35"/>
                    </a:lnTo>
                    <a:lnTo>
                      <a:pt x="12" y="37"/>
                    </a:lnTo>
                    <a:lnTo>
                      <a:pt x="13" y="38"/>
                    </a:lnTo>
                    <a:lnTo>
                      <a:pt x="14" y="39"/>
                    </a:lnTo>
                    <a:lnTo>
                      <a:pt x="17" y="39"/>
                    </a:lnTo>
                    <a:lnTo>
                      <a:pt x="18" y="37"/>
                    </a:lnTo>
                    <a:lnTo>
                      <a:pt x="18" y="37"/>
                    </a:lnTo>
                    <a:lnTo>
                      <a:pt x="18" y="38"/>
                    </a:lnTo>
                    <a:lnTo>
                      <a:pt x="18" y="37"/>
                    </a:lnTo>
                    <a:lnTo>
                      <a:pt x="19" y="37"/>
                    </a:lnTo>
                    <a:lnTo>
                      <a:pt x="19" y="38"/>
                    </a:lnTo>
                    <a:lnTo>
                      <a:pt x="20" y="38"/>
                    </a:lnTo>
                    <a:lnTo>
                      <a:pt x="20" y="37"/>
                    </a:lnTo>
                    <a:lnTo>
                      <a:pt x="21" y="37"/>
                    </a:lnTo>
                    <a:lnTo>
                      <a:pt x="21" y="38"/>
                    </a:lnTo>
                    <a:lnTo>
                      <a:pt x="21" y="38"/>
                    </a:lnTo>
                    <a:lnTo>
                      <a:pt x="21" y="38"/>
                    </a:lnTo>
                    <a:lnTo>
                      <a:pt x="22" y="37"/>
                    </a:lnTo>
                    <a:lnTo>
                      <a:pt x="23" y="38"/>
                    </a:lnTo>
                    <a:lnTo>
                      <a:pt x="25" y="38"/>
                    </a:lnTo>
                    <a:lnTo>
                      <a:pt x="25" y="37"/>
                    </a:lnTo>
                    <a:lnTo>
                      <a:pt x="25" y="36"/>
                    </a:lnTo>
                    <a:lnTo>
                      <a:pt x="25" y="36"/>
                    </a:lnTo>
                    <a:lnTo>
                      <a:pt x="25" y="35"/>
                    </a:lnTo>
                    <a:lnTo>
                      <a:pt x="25" y="34"/>
                    </a:lnTo>
                    <a:lnTo>
                      <a:pt x="25" y="34"/>
                    </a:lnTo>
                    <a:lnTo>
                      <a:pt x="25" y="34"/>
                    </a:lnTo>
                    <a:lnTo>
                      <a:pt x="26" y="36"/>
                    </a:lnTo>
                    <a:lnTo>
                      <a:pt x="27" y="36"/>
                    </a:lnTo>
                    <a:lnTo>
                      <a:pt x="27" y="36"/>
                    </a:lnTo>
                    <a:lnTo>
                      <a:pt x="25" y="32"/>
                    </a:lnTo>
                    <a:lnTo>
                      <a:pt x="25" y="32"/>
                    </a:lnTo>
                    <a:lnTo>
                      <a:pt x="25" y="31"/>
                    </a:lnTo>
                    <a:lnTo>
                      <a:pt x="25" y="29"/>
                    </a:lnTo>
                    <a:lnTo>
                      <a:pt x="25" y="30"/>
                    </a:lnTo>
                    <a:lnTo>
                      <a:pt x="26" y="30"/>
                    </a:lnTo>
                    <a:lnTo>
                      <a:pt x="25" y="29"/>
                    </a:lnTo>
                    <a:lnTo>
                      <a:pt x="25" y="29"/>
                    </a:lnTo>
                    <a:lnTo>
                      <a:pt x="26" y="29"/>
                    </a:lnTo>
                    <a:lnTo>
                      <a:pt x="25" y="28"/>
                    </a:lnTo>
                    <a:lnTo>
                      <a:pt x="25" y="27"/>
                    </a:lnTo>
                    <a:lnTo>
                      <a:pt x="26" y="27"/>
                    </a:lnTo>
                    <a:lnTo>
                      <a:pt x="27" y="28"/>
                    </a:lnTo>
                    <a:lnTo>
                      <a:pt x="27" y="27"/>
                    </a:lnTo>
                    <a:lnTo>
                      <a:pt x="27" y="26"/>
                    </a:lnTo>
                    <a:lnTo>
                      <a:pt x="26" y="26"/>
                    </a:lnTo>
                    <a:lnTo>
                      <a:pt x="26" y="25"/>
                    </a:lnTo>
                    <a:lnTo>
                      <a:pt x="27" y="26"/>
                    </a:lnTo>
                    <a:lnTo>
                      <a:pt x="27" y="25"/>
                    </a:lnTo>
                    <a:lnTo>
                      <a:pt x="28" y="26"/>
                    </a:lnTo>
                    <a:lnTo>
                      <a:pt x="29" y="29"/>
                    </a:lnTo>
                    <a:lnTo>
                      <a:pt x="29" y="22"/>
                    </a:lnTo>
                    <a:lnTo>
                      <a:pt x="29" y="22"/>
                    </a:lnTo>
                    <a:lnTo>
                      <a:pt x="26" y="22"/>
                    </a:lnTo>
                    <a:lnTo>
                      <a:pt x="27" y="21"/>
                    </a:lnTo>
                    <a:lnTo>
                      <a:pt x="28" y="19"/>
                    </a:lnTo>
                    <a:lnTo>
                      <a:pt x="28" y="17"/>
                    </a:lnTo>
                    <a:lnTo>
                      <a:pt x="28" y="17"/>
                    </a:lnTo>
                    <a:lnTo>
                      <a:pt x="28" y="17"/>
                    </a:lnTo>
                    <a:lnTo>
                      <a:pt x="28" y="15"/>
                    </a:lnTo>
                    <a:lnTo>
                      <a:pt x="29" y="13"/>
                    </a:lnTo>
                    <a:lnTo>
                      <a:pt x="28" y="11"/>
                    </a:lnTo>
                    <a:lnTo>
                      <a:pt x="27" y="10"/>
                    </a:lnTo>
                    <a:lnTo>
                      <a:pt x="28" y="6"/>
                    </a:lnTo>
                    <a:lnTo>
                      <a:pt x="26" y="4"/>
                    </a:lnTo>
                    <a:lnTo>
                      <a:pt x="25" y="4"/>
                    </a:lnTo>
                    <a:lnTo>
                      <a:pt x="24" y="3"/>
                    </a:lnTo>
                    <a:lnTo>
                      <a:pt x="25" y="3"/>
                    </a:lnTo>
                    <a:lnTo>
                      <a:pt x="24" y="2"/>
                    </a:lnTo>
                    <a:lnTo>
                      <a:pt x="24" y="0"/>
                    </a:lnTo>
                    <a:lnTo>
                      <a:pt x="21" y="0"/>
                    </a:lnTo>
                    <a:lnTo>
                      <a:pt x="23" y="1"/>
                    </a:lnTo>
                    <a:lnTo>
                      <a:pt x="23" y="3"/>
                    </a:lnTo>
                    <a:lnTo>
                      <a:pt x="21" y="2"/>
                    </a:lnTo>
                    <a:lnTo>
                      <a:pt x="21" y="3"/>
                    </a:lnTo>
                    <a:lnTo>
                      <a:pt x="21" y="4"/>
                    </a:lnTo>
                    <a:lnTo>
                      <a:pt x="21" y="6"/>
                    </a:lnTo>
                    <a:lnTo>
                      <a:pt x="20" y="5"/>
                    </a:lnTo>
                    <a:lnTo>
                      <a:pt x="20" y="6"/>
                    </a:lnTo>
                    <a:lnTo>
                      <a:pt x="20" y="5"/>
                    </a:lnTo>
                    <a:lnTo>
                      <a:pt x="20" y="4"/>
                    </a:lnTo>
                    <a:lnTo>
                      <a:pt x="18"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0" name="Freeform 15"/>
              <p:cNvSpPr>
                <a:spLocks/>
              </p:cNvSpPr>
              <p:nvPr/>
            </p:nvSpPr>
            <p:spPr bwMode="auto">
              <a:xfrm>
                <a:off x="3796" y="3032"/>
                <a:ext cx="95" cy="60"/>
              </a:xfrm>
              <a:custGeom>
                <a:avLst/>
                <a:gdLst/>
                <a:ahLst/>
                <a:cxnLst>
                  <a:cxn ang="0">
                    <a:pos x="41" y="53"/>
                  </a:cxn>
                  <a:cxn ang="0">
                    <a:pos x="44" y="52"/>
                  </a:cxn>
                  <a:cxn ang="0">
                    <a:pos x="47" y="59"/>
                  </a:cxn>
                  <a:cxn ang="0">
                    <a:pos x="51" y="58"/>
                  </a:cxn>
                  <a:cxn ang="0">
                    <a:pos x="55" y="58"/>
                  </a:cxn>
                  <a:cxn ang="0">
                    <a:pos x="62" y="59"/>
                  </a:cxn>
                  <a:cxn ang="0">
                    <a:pos x="64" y="58"/>
                  </a:cxn>
                  <a:cxn ang="0">
                    <a:pos x="73" y="57"/>
                  </a:cxn>
                  <a:cxn ang="0">
                    <a:pos x="75" y="52"/>
                  </a:cxn>
                  <a:cxn ang="0">
                    <a:pos x="79" y="57"/>
                  </a:cxn>
                  <a:cxn ang="0">
                    <a:pos x="86" y="57"/>
                  </a:cxn>
                  <a:cxn ang="0">
                    <a:pos x="91" y="53"/>
                  </a:cxn>
                  <a:cxn ang="0">
                    <a:pos x="91" y="46"/>
                  </a:cxn>
                  <a:cxn ang="0">
                    <a:pos x="95" y="38"/>
                  </a:cxn>
                  <a:cxn ang="0">
                    <a:pos x="91" y="37"/>
                  </a:cxn>
                  <a:cxn ang="0">
                    <a:pos x="89" y="33"/>
                  </a:cxn>
                  <a:cxn ang="0">
                    <a:pos x="85" y="31"/>
                  </a:cxn>
                  <a:cxn ang="0">
                    <a:pos x="74" y="31"/>
                  </a:cxn>
                  <a:cxn ang="0">
                    <a:pos x="68" y="32"/>
                  </a:cxn>
                  <a:cxn ang="0">
                    <a:pos x="65" y="34"/>
                  </a:cxn>
                  <a:cxn ang="0">
                    <a:pos x="62" y="36"/>
                  </a:cxn>
                  <a:cxn ang="0">
                    <a:pos x="58" y="38"/>
                  </a:cxn>
                  <a:cxn ang="0">
                    <a:pos x="58" y="39"/>
                  </a:cxn>
                  <a:cxn ang="0">
                    <a:pos x="54" y="38"/>
                  </a:cxn>
                  <a:cxn ang="0">
                    <a:pos x="50" y="38"/>
                  </a:cxn>
                  <a:cxn ang="0">
                    <a:pos x="47" y="38"/>
                  </a:cxn>
                  <a:cxn ang="0">
                    <a:pos x="46" y="35"/>
                  </a:cxn>
                  <a:cxn ang="0">
                    <a:pos x="43" y="40"/>
                  </a:cxn>
                  <a:cxn ang="0">
                    <a:pos x="40" y="37"/>
                  </a:cxn>
                  <a:cxn ang="0">
                    <a:pos x="41" y="35"/>
                  </a:cxn>
                  <a:cxn ang="0">
                    <a:pos x="38" y="31"/>
                  </a:cxn>
                  <a:cxn ang="0">
                    <a:pos x="37" y="29"/>
                  </a:cxn>
                  <a:cxn ang="0">
                    <a:pos x="33" y="28"/>
                  </a:cxn>
                  <a:cxn ang="0">
                    <a:pos x="32" y="29"/>
                  </a:cxn>
                  <a:cxn ang="0">
                    <a:pos x="33" y="26"/>
                  </a:cxn>
                  <a:cxn ang="0">
                    <a:pos x="32" y="24"/>
                  </a:cxn>
                  <a:cxn ang="0">
                    <a:pos x="29" y="20"/>
                  </a:cxn>
                  <a:cxn ang="0">
                    <a:pos x="36" y="24"/>
                  </a:cxn>
                  <a:cxn ang="0">
                    <a:pos x="41" y="22"/>
                  </a:cxn>
                  <a:cxn ang="0">
                    <a:pos x="36" y="17"/>
                  </a:cxn>
                  <a:cxn ang="0">
                    <a:pos x="29" y="16"/>
                  </a:cxn>
                  <a:cxn ang="0">
                    <a:pos x="33" y="15"/>
                  </a:cxn>
                  <a:cxn ang="0">
                    <a:pos x="35" y="14"/>
                  </a:cxn>
                  <a:cxn ang="0">
                    <a:pos x="30" y="9"/>
                  </a:cxn>
                  <a:cxn ang="0">
                    <a:pos x="25" y="13"/>
                  </a:cxn>
                  <a:cxn ang="0">
                    <a:pos x="18" y="17"/>
                  </a:cxn>
                  <a:cxn ang="0">
                    <a:pos x="19" y="9"/>
                  </a:cxn>
                  <a:cxn ang="0">
                    <a:pos x="16" y="4"/>
                  </a:cxn>
                  <a:cxn ang="0">
                    <a:pos x="11" y="2"/>
                  </a:cxn>
                  <a:cxn ang="0">
                    <a:pos x="2" y="2"/>
                  </a:cxn>
                  <a:cxn ang="0">
                    <a:pos x="0" y="5"/>
                  </a:cxn>
                  <a:cxn ang="0">
                    <a:pos x="0" y="6"/>
                  </a:cxn>
                  <a:cxn ang="0">
                    <a:pos x="2" y="10"/>
                  </a:cxn>
                  <a:cxn ang="0">
                    <a:pos x="7" y="17"/>
                  </a:cxn>
                  <a:cxn ang="0">
                    <a:pos x="11" y="20"/>
                  </a:cxn>
                  <a:cxn ang="0">
                    <a:pos x="18" y="20"/>
                  </a:cxn>
                  <a:cxn ang="0">
                    <a:pos x="20" y="18"/>
                  </a:cxn>
                  <a:cxn ang="0">
                    <a:pos x="26" y="35"/>
                  </a:cxn>
                  <a:cxn ang="0">
                    <a:pos x="26" y="45"/>
                  </a:cxn>
                  <a:cxn ang="0">
                    <a:pos x="28" y="54"/>
                  </a:cxn>
                  <a:cxn ang="0">
                    <a:pos x="33" y="52"/>
                  </a:cxn>
                  <a:cxn ang="0">
                    <a:pos x="36" y="56"/>
                  </a:cxn>
                  <a:cxn ang="0">
                    <a:pos x="40" y="58"/>
                  </a:cxn>
                </a:cxnLst>
                <a:rect l="0" t="0" r="r" b="b"/>
                <a:pathLst>
                  <a:path w="95" h="60">
                    <a:moveTo>
                      <a:pt x="41" y="56"/>
                    </a:moveTo>
                    <a:lnTo>
                      <a:pt x="41" y="56"/>
                    </a:lnTo>
                    <a:lnTo>
                      <a:pt x="40" y="54"/>
                    </a:lnTo>
                    <a:lnTo>
                      <a:pt x="40" y="53"/>
                    </a:lnTo>
                    <a:lnTo>
                      <a:pt x="41" y="53"/>
                    </a:lnTo>
                    <a:lnTo>
                      <a:pt x="42" y="53"/>
                    </a:lnTo>
                    <a:lnTo>
                      <a:pt x="42" y="52"/>
                    </a:lnTo>
                    <a:lnTo>
                      <a:pt x="43" y="55"/>
                    </a:lnTo>
                    <a:lnTo>
                      <a:pt x="44" y="53"/>
                    </a:lnTo>
                    <a:lnTo>
                      <a:pt x="44" y="52"/>
                    </a:lnTo>
                    <a:lnTo>
                      <a:pt x="44" y="52"/>
                    </a:lnTo>
                    <a:lnTo>
                      <a:pt x="46" y="53"/>
                    </a:lnTo>
                    <a:lnTo>
                      <a:pt x="45" y="59"/>
                    </a:lnTo>
                    <a:lnTo>
                      <a:pt x="47" y="60"/>
                    </a:lnTo>
                    <a:lnTo>
                      <a:pt x="47" y="59"/>
                    </a:lnTo>
                    <a:lnTo>
                      <a:pt x="48" y="60"/>
                    </a:lnTo>
                    <a:lnTo>
                      <a:pt x="49" y="59"/>
                    </a:lnTo>
                    <a:lnTo>
                      <a:pt x="50" y="60"/>
                    </a:lnTo>
                    <a:lnTo>
                      <a:pt x="51" y="59"/>
                    </a:lnTo>
                    <a:lnTo>
                      <a:pt x="51" y="58"/>
                    </a:lnTo>
                    <a:lnTo>
                      <a:pt x="52" y="58"/>
                    </a:lnTo>
                    <a:lnTo>
                      <a:pt x="52" y="59"/>
                    </a:lnTo>
                    <a:lnTo>
                      <a:pt x="55" y="60"/>
                    </a:lnTo>
                    <a:lnTo>
                      <a:pt x="56" y="59"/>
                    </a:lnTo>
                    <a:lnTo>
                      <a:pt x="55" y="58"/>
                    </a:lnTo>
                    <a:lnTo>
                      <a:pt x="57" y="59"/>
                    </a:lnTo>
                    <a:lnTo>
                      <a:pt x="58" y="58"/>
                    </a:lnTo>
                    <a:lnTo>
                      <a:pt x="58" y="57"/>
                    </a:lnTo>
                    <a:lnTo>
                      <a:pt x="59" y="60"/>
                    </a:lnTo>
                    <a:lnTo>
                      <a:pt x="62" y="59"/>
                    </a:lnTo>
                    <a:lnTo>
                      <a:pt x="62" y="58"/>
                    </a:lnTo>
                    <a:lnTo>
                      <a:pt x="62" y="55"/>
                    </a:lnTo>
                    <a:lnTo>
                      <a:pt x="63" y="58"/>
                    </a:lnTo>
                    <a:lnTo>
                      <a:pt x="64" y="59"/>
                    </a:lnTo>
                    <a:lnTo>
                      <a:pt x="64" y="58"/>
                    </a:lnTo>
                    <a:lnTo>
                      <a:pt x="66" y="57"/>
                    </a:lnTo>
                    <a:lnTo>
                      <a:pt x="65" y="56"/>
                    </a:lnTo>
                    <a:lnTo>
                      <a:pt x="65" y="54"/>
                    </a:lnTo>
                    <a:lnTo>
                      <a:pt x="66" y="58"/>
                    </a:lnTo>
                    <a:lnTo>
                      <a:pt x="73" y="57"/>
                    </a:lnTo>
                    <a:lnTo>
                      <a:pt x="75" y="53"/>
                    </a:lnTo>
                    <a:lnTo>
                      <a:pt x="73" y="53"/>
                    </a:lnTo>
                    <a:lnTo>
                      <a:pt x="73" y="50"/>
                    </a:lnTo>
                    <a:lnTo>
                      <a:pt x="74" y="50"/>
                    </a:lnTo>
                    <a:lnTo>
                      <a:pt x="75" y="52"/>
                    </a:lnTo>
                    <a:lnTo>
                      <a:pt x="76" y="52"/>
                    </a:lnTo>
                    <a:lnTo>
                      <a:pt x="76" y="57"/>
                    </a:lnTo>
                    <a:lnTo>
                      <a:pt x="77" y="58"/>
                    </a:lnTo>
                    <a:lnTo>
                      <a:pt x="79" y="58"/>
                    </a:lnTo>
                    <a:lnTo>
                      <a:pt x="79" y="57"/>
                    </a:lnTo>
                    <a:lnTo>
                      <a:pt x="80" y="58"/>
                    </a:lnTo>
                    <a:lnTo>
                      <a:pt x="81" y="59"/>
                    </a:lnTo>
                    <a:lnTo>
                      <a:pt x="83" y="60"/>
                    </a:lnTo>
                    <a:lnTo>
                      <a:pt x="84" y="58"/>
                    </a:lnTo>
                    <a:lnTo>
                      <a:pt x="86" y="57"/>
                    </a:lnTo>
                    <a:lnTo>
                      <a:pt x="89" y="57"/>
                    </a:lnTo>
                    <a:lnTo>
                      <a:pt x="91" y="57"/>
                    </a:lnTo>
                    <a:lnTo>
                      <a:pt x="91" y="57"/>
                    </a:lnTo>
                    <a:lnTo>
                      <a:pt x="91" y="53"/>
                    </a:lnTo>
                    <a:lnTo>
                      <a:pt x="91" y="53"/>
                    </a:lnTo>
                    <a:lnTo>
                      <a:pt x="91" y="53"/>
                    </a:lnTo>
                    <a:lnTo>
                      <a:pt x="91" y="51"/>
                    </a:lnTo>
                    <a:lnTo>
                      <a:pt x="90" y="49"/>
                    </a:lnTo>
                    <a:lnTo>
                      <a:pt x="90" y="47"/>
                    </a:lnTo>
                    <a:lnTo>
                      <a:pt x="91" y="46"/>
                    </a:lnTo>
                    <a:lnTo>
                      <a:pt x="91" y="46"/>
                    </a:lnTo>
                    <a:lnTo>
                      <a:pt x="92" y="44"/>
                    </a:lnTo>
                    <a:lnTo>
                      <a:pt x="94" y="43"/>
                    </a:lnTo>
                    <a:lnTo>
                      <a:pt x="95" y="42"/>
                    </a:lnTo>
                    <a:lnTo>
                      <a:pt x="95" y="38"/>
                    </a:lnTo>
                    <a:lnTo>
                      <a:pt x="95" y="38"/>
                    </a:lnTo>
                    <a:lnTo>
                      <a:pt x="94" y="38"/>
                    </a:lnTo>
                    <a:lnTo>
                      <a:pt x="94" y="37"/>
                    </a:lnTo>
                    <a:lnTo>
                      <a:pt x="94" y="36"/>
                    </a:lnTo>
                    <a:lnTo>
                      <a:pt x="91" y="37"/>
                    </a:lnTo>
                    <a:lnTo>
                      <a:pt x="91" y="36"/>
                    </a:lnTo>
                    <a:lnTo>
                      <a:pt x="91" y="35"/>
                    </a:lnTo>
                    <a:lnTo>
                      <a:pt x="91" y="35"/>
                    </a:lnTo>
                    <a:lnTo>
                      <a:pt x="91" y="35"/>
                    </a:lnTo>
                    <a:lnTo>
                      <a:pt x="89" y="33"/>
                    </a:lnTo>
                    <a:lnTo>
                      <a:pt x="88" y="34"/>
                    </a:lnTo>
                    <a:lnTo>
                      <a:pt x="86" y="33"/>
                    </a:lnTo>
                    <a:lnTo>
                      <a:pt x="87" y="31"/>
                    </a:lnTo>
                    <a:lnTo>
                      <a:pt x="86" y="31"/>
                    </a:lnTo>
                    <a:lnTo>
                      <a:pt x="85" y="31"/>
                    </a:lnTo>
                    <a:lnTo>
                      <a:pt x="80" y="29"/>
                    </a:lnTo>
                    <a:lnTo>
                      <a:pt x="78" y="30"/>
                    </a:lnTo>
                    <a:lnTo>
                      <a:pt x="76" y="31"/>
                    </a:lnTo>
                    <a:lnTo>
                      <a:pt x="74" y="31"/>
                    </a:lnTo>
                    <a:lnTo>
                      <a:pt x="74" y="31"/>
                    </a:lnTo>
                    <a:lnTo>
                      <a:pt x="73" y="31"/>
                    </a:lnTo>
                    <a:lnTo>
                      <a:pt x="72" y="30"/>
                    </a:lnTo>
                    <a:lnTo>
                      <a:pt x="71" y="30"/>
                    </a:lnTo>
                    <a:lnTo>
                      <a:pt x="70" y="31"/>
                    </a:lnTo>
                    <a:lnTo>
                      <a:pt x="68" y="32"/>
                    </a:lnTo>
                    <a:lnTo>
                      <a:pt x="67" y="33"/>
                    </a:lnTo>
                    <a:lnTo>
                      <a:pt x="67" y="34"/>
                    </a:lnTo>
                    <a:lnTo>
                      <a:pt x="67" y="35"/>
                    </a:lnTo>
                    <a:lnTo>
                      <a:pt x="66" y="34"/>
                    </a:lnTo>
                    <a:lnTo>
                      <a:pt x="65" y="34"/>
                    </a:lnTo>
                    <a:lnTo>
                      <a:pt x="64" y="35"/>
                    </a:lnTo>
                    <a:lnTo>
                      <a:pt x="63" y="35"/>
                    </a:lnTo>
                    <a:lnTo>
                      <a:pt x="64" y="37"/>
                    </a:lnTo>
                    <a:lnTo>
                      <a:pt x="63" y="36"/>
                    </a:lnTo>
                    <a:lnTo>
                      <a:pt x="62" y="36"/>
                    </a:lnTo>
                    <a:lnTo>
                      <a:pt x="62" y="35"/>
                    </a:lnTo>
                    <a:lnTo>
                      <a:pt x="61" y="36"/>
                    </a:lnTo>
                    <a:lnTo>
                      <a:pt x="60" y="36"/>
                    </a:lnTo>
                    <a:lnTo>
                      <a:pt x="58" y="37"/>
                    </a:lnTo>
                    <a:lnTo>
                      <a:pt x="58" y="38"/>
                    </a:lnTo>
                    <a:lnTo>
                      <a:pt x="59" y="38"/>
                    </a:lnTo>
                    <a:lnTo>
                      <a:pt x="62" y="39"/>
                    </a:lnTo>
                    <a:lnTo>
                      <a:pt x="62" y="40"/>
                    </a:lnTo>
                    <a:lnTo>
                      <a:pt x="61" y="39"/>
                    </a:lnTo>
                    <a:lnTo>
                      <a:pt x="58" y="39"/>
                    </a:lnTo>
                    <a:lnTo>
                      <a:pt x="55" y="41"/>
                    </a:lnTo>
                    <a:lnTo>
                      <a:pt x="55" y="41"/>
                    </a:lnTo>
                    <a:lnTo>
                      <a:pt x="57" y="39"/>
                    </a:lnTo>
                    <a:lnTo>
                      <a:pt x="56" y="38"/>
                    </a:lnTo>
                    <a:lnTo>
                      <a:pt x="54" y="38"/>
                    </a:lnTo>
                    <a:lnTo>
                      <a:pt x="53" y="36"/>
                    </a:lnTo>
                    <a:lnTo>
                      <a:pt x="51" y="35"/>
                    </a:lnTo>
                    <a:lnTo>
                      <a:pt x="51" y="37"/>
                    </a:lnTo>
                    <a:lnTo>
                      <a:pt x="51" y="38"/>
                    </a:lnTo>
                    <a:lnTo>
                      <a:pt x="50" y="38"/>
                    </a:lnTo>
                    <a:lnTo>
                      <a:pt x="50" y="37"/>
                    </a:lnTo>
                    <a:lnTo>
                      <a:pt x="49" y="36"/>
                    </a:lnTo>
                    <a:lnTo>
                      <a:pt x="48" y="37"/>
                    </a:lnTo>
                    <a:lnTo>
                      <a:pt x="47" y="38"/>
                    </a:lnTo>
                    <a:lnTo>
                      <a:pt x="47" y="38"/>
                    </a:lnTo>
                    <a:lnTo>
                      <a:pt x="47" y="38"/>
                    </a:lnTo>
                    <a:lnTo>
                      <a:pt x="47" y="37"/>
                    </a:lnTo>
                    <a:lnTo>
                      <a:pt x="47" y="37"/>
                    </a:lnTo>
                    <a:lnTo>
                      <a:pt x="46" y="36"/>
                    </a:lnTo>
                    <a:lnTo>
                      <a:pt x="46" y="35"/>
                    </a:lnTo>
                    <a:lnTo>
                      <a:pt x="44" y="34"/>
                    </a:lnTo>
                    <a:lnTo>
                      <a:pt x="44" y="35"/>
                    </a:lnTo>
                    <a:lnTo>
                      <a:pt x="44" y="36"/>
                    </a:lnTo>
                    <a:lnTo>
                      <a:pt x="44" y="38"/>
                    </a:lnTo>
                    <a:lnTo>
                      <a:pt x="43" y="40"/>
                    </a:lnTo>
                    <a:lnTo>
                      <a:pt x="43" y="39"/>
                    </a:lnTo>
                    <a:lnTo>
                      <a:pt x="42" y="37"/>
                    </a:lnTo>
                    <a:lnTo>
                      <a:pt x="40" y="36"/>
                    </a:lnTo>
                    <a:lnTo>
                      <a:pt x="40" y="37"/>
                    </a:lnTo>
                    <a:lnTo>
                      <a:pt x="40" y="37"/>
                    </a:lnTo>
                    <a:lnTo>
                      <a:pt x="40" y="36"/>
                    </a:lnTo>
                    <a:lnTo>
                      <a:pt x="40" y="36"/>
                    </a:lnTo>
                    <a:lnTo>
                      <a:pt x="39" y="36"/>
                    </a:lnTo>
                    <a:lnTo>
                      <a:pt x="39" y="35"/>
                    </a:lnTo>
                    <a:lnTo>
                      <a:pt x="41" y="35"/>
                    </a:lnTo>
                    <a:lnTo>
                      <a:pt x="41" y="32"/>
                    </a:lnTo>
                    <a:lnTo>
                      <a:pt x="41" y="31"/>
                    </a:lnTo>
                    <a:lnTo>
                      <a:pt x="40" y="31"/>
                    </a:lnTo>
                    <a:lnTo>
                      <a:pt x="39" y="31"/>
                    </a:lnTo>
                    <a:lnTo>
                      <a:pt x="38" y="31"/>
                    </a:lnTo>
                    <a:lnTo>
                      <a:pt x="39" y="30"/>
                    </a:lnTo>
                    <a:lnTo>
                      <a:pt x="38" y="28"/>
                    </a:lnTo>
                    <a:lnTo>
                      <a:pt x="37" y="27"/>
                    </a:lnTo>
                    <a:lnTo>
                      <a:pt x="37" y="28"/>
                    </a:lnTo>
                    <a:lnTo>
                      <a:pt x="37" y="29"/>
                    </a:lnTo>
                    <a:lnTo>
                      <a:pt x="36" y="28"/>
                    </a:lnTo>
                    <a:lnTo>
                      <a:pt x="34" y="29"/>
                    </a:lnTo>
                    <a:lnTo>
                      <a:pt x="35" y="27"/>
                    </a:lnTo>
                    <a:lnTo>
                      <a:pt x="34" y="28"/>
                    </a:lnTo>
                    <a:lnTo>
                      <a:pt x="33" y="28"/>
                    </a:lnTo>
                    <a:lnTo>
                      <a:pt x="33" y="27"/>
                    </a:lnTo>
                    <a:lnTo>
                      <a:pt x="33" y="29"/>
                    </a:lnTo>
                    <a:lnTo>
                      <a:pt x="30" y="31"/>
                    </a:lnTo>
                    <a:lnTo>
                      <a:pt x="31" y="29"/>
                    </a:lnTo>
                    <a:lnTo>
                      <a:pt x="32" y="29"/>
                    </a:lnTo>
                    <a:lnTo>
                      <a:pt x="32" y="28"/>
                    </a:lnTo>
                    <a:lnTo>
                      <a:pt x="31" y="27"/>
                    </a:lnTo>
                    <a:lnTo>
                      <a:pt x="36" y="27"/>
                    </a:lnTo>
                    <a:lnTo>
                      <a:pt x="34" y="26"/>
                    </a:lnTo>
                    <a:lnTo>
                      <a:pt x="33" y="26"/>
                    </a:lnTo>
                    <a:lnTo>
                      <a:pt x="33" y="25"/>
                    </a:lnTo>
                    <a:lnTo>
                      <a:pt x="33" y="25"/>
                    </a:lnTo>
                    <a:lnTo>
                      <a:pt x="33" y="24"/>
                    </a:lnTo>
                    <a:lnTo>
                      <a:pt x="33" y="24"/>
                    </a:lnTo>
                    <a:lnTo>
                      <a:pt x="32" y="24"/>
                    </a:lnTo>
                    <a:lnTo>
                      <a:pt x="30" y="24"/>
                    </a:lnTo>
                    <a:lnTo>
                      <a:pt x="29" y="23"/>
                    </a:lnTo>
                    <a:lnTo>
                      <a:pt x="30" y="22"/>
                    </a:lnTo>
                    <a:lnTo>
                      <a:pt x="29" y="21"/>
                    </a:lnTo>
                    <a:lnTo>
                      <a:pt x="29" y="20"/>
                    </a:lnTo>
                    <a:lnTo>
                      <a:pt x="31" y="23"/>
                    </a:lnTo>
                    <a:lnTo>
                      <a:pt x="33" y="23"/>
                    </a:lnTo>
                    <a:lnTo>
                      <a:pt x="33" y="23"/>
                    </a:lnTo>
                    <a:lnTo>
                      <a:pt x="35" y="24"/>
                    </a:lnTo>
                    <a:lnTo>
                      <a:pt x="36" y="24"/>
                    </a:lnTo>
                    <a:lnTo>
                      <a:pt x="35" y="24"/>
                    </a:lnTo>
                    <a:lnTo>
                      <a:pt x="36" y="24"/>
                    </a:lnTo>
                    <a:lnTo>
                      <a:pt x="39" y="24"/>
                    </a:lnTo>
                    <a:lnTo>
                      <a:pt x="40" y="24"/>
                    </a:lnTo>
                    <a:lnTo>
                      <a:pt x="41" y="22"/>
                    </a:lnTo>
                    <a:lnTo>
                      <a:pt x="42" y="20"/>
                    </a:lnTo>
                    <a:lnTo>
                      <a:pt x="42" y="20"/>
                    </a:lnTo>
                    <a:lnTo>
                      <a:pt x="40" y="20"/>
                    </a:lnTo>
                    <a:lnTo>
                      <a:pt x="39" y="20"/>
                    </a:lnTo>
                    <a:lnTo>
                      <a:pt x="36" y="17"/>
                    </a:lnTo>
                    <a:lnTo>
                      <a:pt x="35" y="17"/>
                    </a:lnTo>
                    <a:lnTo>
                      <a:pt x="35" y="18"/>
                    </a:lnTo>
                    <a:lnTo>
                      <a:pt x="34" y="17"/>
                    </a:lnTo>
                    <a:lnTo>
                      <a:pt x="33" y="16"/>
                    </a:lnTo>
                    <a:lnTo>
                      <a:pt x="29" y="16"/>
                    </a:lnTo>
                    <a:lnTo>
                      <a:pt x="29" y="15"/>
                    </a:lnTo>
                    <a:lnTo>
                      <a:pt x="29" y="15"/>
                    </a:lnTo>
                    <a:lnTo>
                      <a:pt x="32" y="15"/>
                    </a:lnTo>
                    <a:lnTo>
                      <a:pt x="33" y="14"/>
                    </a:lnTo>
                    <a:lnTo>
                      <a:pt x="33" y="15"/>
                    </a:lnTo>
                    <a:lnTo>
                      <a:pt x="33" y="16"/>
                    </a:lnTo>
                    <a:lnTo>
                      <a:pt x="34" y="16"/>
                    </a:lnTo>
                    <a:lnTo>
                      <a:pt x="35" y="16"/>
                    </a:lnTo>
                    <a:lnTo>
                      <a:pt x="35" y="15"/>
                    </a:lnTo>
                    <a:lnTo>
                      <a:pt x="35" y="14"/>
                    </a:lnTo>
                    <a:lnTo>
                      <a:pt x="34" y="13"/>
                    </a:lnTo>
                    <a:lnTo>
                      <a:pt x="32" y="11"/>
                    </a:lnTo>
                    <a:lnTo>
                      <a:pt x="31" y="11"/>
                    </a:lnTo>
                    <a:lnTo>
                      <a:pt x="30" y="10"/>
                    </a:lnTo>
                    <a:lnTo>
                      <a:pt x="30" y="9"/>
                    </a:lnTo>
                    <a:lnTo>
                      <a:pt x="29" y="9"/>
                    </a:lnTo>
                    <a:lnTo>
                      <a:pt x="29" y="10"/>
                    </a:lnTo>
                    <a:lnTo>
                      <a:pt x="27" y="11"/>
                    </a:lnTo>
                    <a:lnTo>
                      <a:pt x="26" y="12"/>
                    </a:lnTo>
                    <a:lnTo>
                      <a:pt x="25" y="13"/>
                    </a:lnTo>
                    <a:lnTo>
                      <a:pt x="24" y="12"/>
                    </a:lnTo>
                    <a:lnTo>
                      <a:pt x="23" y="13"/>
                    </a:lnTo>
                    <a:lnTo>
                      <a:pt x="21" y="12"/>
                    </a:lnTo>
                    <a:lnTo>
                      <a:pt x="19" y="15"/>
                    </a:lnTo>
                    <a:lnTo>
                      <a:pt x="18" y="17"/>
                    </a:lnTo>
                    <a:lnTo>
                      <a:pt x="18" y="16"/>
                    </a:lnTo>
                    <a:lnTo>
                      <a:pt x="18" y="15"/>
                    </a:lnTo>
                    <a:lnTo>
                      <a:pt x="19" y="13"/>
                    </a:lnTo>
                    <a:lnTo>
                      <a:pt x="19" y="11"/>
                    </a:lnTo>
                    <a:lnTo>
                      <a:pt x="19" y="9"/>
                    </a:lnTo>
                    <a:lnTo>
                      <a:pt x="19" y="9"/>
                    </a:lnTo>
                    <a:lnTo>
                      <a:pt x="19" y="7"/>
                    </a:lnTo>
                    <a:lnTo>
                      <a:pt x="18" y="6"/>
                    </a:lnTo>
                    <a:lnTo>
                      <a:pt x="18" y="4"/>
                    </a:lnTo>
                    <a:lnTo>
                      <a:pt x="16" y="4"/>
                    </a:lnTo>
                    <a:lnTo>
                      <a:pt x="16" y="3"/>
                    </a:lnTo>
                    <a:lnTo>
                      <a:pt x="15" y="4"/>
                    </a:lnTo>
                    <a:lnTo>
                      <a:pt x="14" y="5"/>
                    </a:lnTo>
                    <a:lnTo>
                      <a:pt x="14" y="3"/>
                    </a:lnTo>
                    <a:lnTo>
                      <a:pt x="11" y="2"/>
                    </a:lnTo>
                    <a:lnTo>
                      <a:pt x="10" y="2"/>
                    </a:lnTo>
                    <a:lnTo>
                      <a:pt x="7" y="0"/>
                    </a:lnTo>
                    <a:lnTo>
                      <a:pt x="6" y="0"/>
                    </a:lnTo>
                    <a:lnTo>
                      <a:pt x="3" y="1"/>
                    </a:lnTo>
                    <a:lnTo>
                      <a:pt x="2" y="2"/>
                    </a:lnTo>
                    <a:lnTo>
                      <a:pt x="2" y="2"/>
                    </a:lnTo>
                    <a:lnTo>
                      <a:pt x="0" y="2"/>
                    </a:lnTo>
                    <a:lnTo>
                      <a:pt x="0" y="3"/>
                    </a:lnTo>
                    <a:lnTo>
                      <a:pt x="0" y="4"/>
                    </a:lnTo>
                    <a:lnTo>
                      <a:pt x="0" y="5"/>
                    </a:lnTo>
                    <a:lnTo>
                      <a:pt x="1" y="5"/>
                    </a:lnTo>
                    <a:lnTo>
                      <a:pt x="4" y="7"/>
                    </a:lnTo>
                    <a:lnTo>
                      <a:pt x="4" y="8"/>
                    </a:lnTo>
                    <a:lnTo>
                      <a:pt x="2" y="8"/>
                    </a:lnTo>
                    <a:lnTo>
                      <a:pt x="0" y="6"/>
                    </a:lnTo>
                    <a:lnTo>
                      <a:pt x="0" y="7"/>
                    </a:lnTo>
                    <a:lnTo>
                      <a:pt x="0" y="9"/>
                    </a:lnTo>
                    <a:lnTo>
                      <a:pt x="0" y="9"/>
                    </a:lnTo>
                    <a:lnTo>
                      <a:pt x="2" y="9"/>
                    </a:lnTo>
                    <a:lnTo>
                      <a:pt x="2" y="10"/>
                    </a:lnTo>
                    <a:lnTo>
                      <a:pt x="4" y="11"/>
                    </a:lnTo>
                    <a:lnTo>
                      <a:pt x="4" y="10"/>
                    </a:lnTo>
                    <a:lnTo>
                      <a:pt x="4" y="13"/>
                    </a:lnTo>
                    <a:lnTo>
                      <a:pt x="5" y="12"/>
                    </a:lnTo>
                    <a:lnTo>
                      <a:pt x="7" y="17"/>
                    </a:lnTo>
                    <a:lnTo>
                      <a:pt x="9" y="17"/>
                    </a:lnTo>
                    <a:lnTo>
                      <a:pt x="10" y="18"/>
                    </a:lnTo>
                    <a:lnTo>
                      <a:pt x="11" y="21"/>
                    </a:lnTo>
                    <a:lnTo>
                      <a:pt x="11" y="20"/>
                    </a:lnTo>
                    <a:lnTo>
                      <a:pt x="11" y="20"/>
                    </a:lnTo>
                    <a:lnTo>
                      <a:pt x="17" y="21"/>
                    </a:lnTo>
                    <a:lnTo>
                      <a:pt x="17" y="21"/>
                    </a:lnTo>
                    <a:lnTo>
                      <a:pt x="17" y="20"/>
                    </a:lnTo>
                    <a:lnTo>
                      <a:pt x="17" y="20"/>
                    </a:lnTo>
                    <a:lnTo>
                      <a:pt x="18" y="20"/>
                    </a:lnTo>
                    <a:lnTo>
                      <a:pt x="18" y="20"/>
                    </a:lnTo>
                    <a:lnTo>
                      <a:pt x="19" y="19"/>
                    </a:lnTo>
                    <a:lnTo>
                      <a:pt x="19" y="18"/>
                    </a:lnTo>
                    <a:lnTo>
                      <a:pt x="19" y="17"/>
                    </a:lnTo>
                    <a:lnTo>
                      <a:pt x="20" y="18"/>
                    </a:lnTo>
                    <a:lnTo>
                      <a:pt x="22" y="27"/>
                    </a:lnTo>
                    <a:lnTo>
                      <a:pt x="23" y="27"/>
                    </a:lnTo>
                    <a:lnTo>
                      <a:pt x="26" y="31"/>
                    </a:lnTo>
                    <a:lnTo>
                      <a:pt x="26" y="35"/>
                    </a:lnTo>
                    <a:lnTo>
                      <a:pt x="26" y="35"/>
                    </a:lnTo>
                    <a:lnTo>
                      <a:pt x="24" y="40"/>
                    </a:lnTo>
                    <a:lnTo>
                      <a:pt x="24" y="40"/>
                    </a:lnTo>
                    <a:lnTo>
                      <a:pt x="24" y="44"/>
                    </a:lnTo>
                    <a:lnTo>
                      <a:pt x="24" y="46"/>
                    </a:lnTo>
                    <a:lnTo>
                      <a:pt x="26" y="45"/>
                    </a:lnTo>
                    <a:lnTo>
                      <a:pt x="26" y="49"/>
                    </a:lnTo>
                    <a:lnTo>
                      <a:pt x="26" y="52"/>
                    </a:lnTo>
                    <a:lnTo>
                      <a:pt x="27" y="53"/>
                    </a:lnTo>
                    <a:lnTo>
                      <a:pt x="29" y="54"/>
                    </a:lnTo>
                    <a:lnTo>
                      <a:pt x="28" y="54"/>
                    </a:lnTo>
                    <a:lnTo>
                      <a:pt x="28" y="56"/>
                    </a:lnTo>
                    <a:lnTo>
                      <a:pt x="29" y="56"/>
                    </a:lnTo>
                    <a:lnTo>
                      <a:pt x="30" y="56"/>
                    </a:lnTo>
                    <a:lnTo>
                      <a:pt x="30" y="54"/>
                    </a:lnTo>
                    <a:lnTo>
                      <a:pt x="33" y="52"/>
                    </a:lnTo>
                    <a:lnTo>
                      <a:pt x="32" y="54"/>
                    </a:lnTo>
                    <a:lnTo>
                      <a:pt x="33" y="57"/>
                    </a:lnTo>
                    <a:lnTo>
                      <a:pt x="33" y="53"/>
                    </a:lnTo>
                    <a:lnTo>
                      <a:pt x="34" y="56"/>
                    </a:lnTo>
                    <a:lnTo>
                      <a:pt x="36" y="56"/>
                    </a:lnTo>
                    <a:lnTo>
                      <a:pt x="35" y="57"/>
                    </a:lnTo>
                    <a:lnTo>
                      <a:pt x="37" y="57"/>
                    </a:lnTo>
                    <a:lnTo>
                      <a:pt x="37" y="57"/>
                    </a:lnTo>
                    <a:lnTo>
                      <a:pt x="37" y="58"/>
                    </a:lnTo>
                    <a:lnTo>
                      <a:pt x="40" y="58"/>
                    </a:lnTo>
                    <a:lnTo>
                      <a:pt x="41" y="5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1" name="Freeform 16"/>
              <p:cNvSpPr>
                <a:spLocks/>
              </p:cNvSpPr>
              <p:nvPr/>
            </p:nvSpPr>
            <p:spPr bwMode="auto">
              <a:xfrm>
                <a:off x="3754" y="3050"/>
                <a:ext cx="11" cy="6"/>
              </a:xfrm>
              <a:custGeom>
                <a:avLst/>
                <a:gdLst/>
                <a:ahLst/>
                <a:cxnLst>
                  <a:cxn ang="0">
                    <a:pos x="10" y="0"/>
                  </a:cxn>
                  <a:cxn ang="0">
                    <a:pos x="9" y="0"/>
                  </a:cxn>
                  <a:cxn ang="0">
                    <a:pos x="8" y="0"/>
                  </a:cxn>
                  <a:cxn ang="0">
                    <a:pos x="3" y="2"/>
                  </a:cxn>
                  <a:cxn ang="0">
                    <a:pos x="1" y="2"/>
                  </a:cxn>
                  <a:cxn ang="0">
                    <a:pos x="1" y="3"/>
                  </a:cxn>
                  <a:cxn ang="0">
                    <a:pos x="0" y="4"/>
                  </a:cxn>
                  <a:cxn ang="0">
                    <a:pos x="1" y="6"/>
                  </a:cxn>
                  <a:cxn ang="0">
                    <a:pos x="2" y="6"/>
                  </a:cxn>
                  <a:cxn ang="0">
                    <a:pos x="2" y="6"/>
                  </a:cxn>
                  <a:cxn ang="0">
                    <a:pos x="3" y="6"/>
                  </a:cxn>
                  <a:cxn ang="0">
                    <a:pos x="3" y="6"/>
                  </a:cxn>
                  <a:cxn ang="0">
                    <a:pos x="3" y="6"/>
                  </a:cxn>
                  <a:cxn ang="0">
                    <a:pos x="7" y="6"/>
                  </a:cxn>
                  <a:cxn ang="0">
                    <a:pos x="10" y="5"/>
                  </a:cxn>
                  <a:cxn ang="0">
                    <a:pos x="11" y="4"/>
                  </a:cxn>
                  <a:cxn ang="0">
                    <a:pos x="11" y="2"/>
                  </a:cxn>
                  <a:cxn ang="0">
                    <a:pos x="10" y="2"/>
                  </a:cxn>
                  <a:cxn ang="0">
                    <a:pos x="10" y="0"/>
                  </a:cxn>
                </a:cxnLst>
                <a:rect l="0" t="0" r="r" b="b"/>
                <a:pathLst>
                  <a:path w="11" h="6">
                    <a:moveTo>
                      <a:pt x="10" y="0"/>
                    </a:moveTo>
                    <a:lnTo>
                      <a:pt x="9" y="0"/>
                    </a:lnTo>
                    <a:lnTo>
                      <a:pt x="8" y="0"/>
                    </a:lnTo>
                    <a:lnTo>
                      <a:pt x="3" y="2"/>
                    </a:lnTo>
                    <a:lnTo>
                      <a:pt x="1" y="2"/>
                    </a:lnTo>
                    <a:lnTo>
                      <a:pt x="1" y="3"/>
                    </a:lnTo>
                    <a:lnTo>
                      <a:pt x="0" y="4"/>
                    </a:lnTo>
                    <a:lnTo>
                      <a:pt x="1" y="6"/>
                    </a:lnTo>
                    <a:lnTo>
                      <a:pt x="2" y="6"/>
                    </a:lnTo>
                    <a:lnTo>
                      <a:pt x="2" y="6"/>
                    </a:lnTo>
                    <a:lnTo>
                      <a:pt x="3" y="6"/>
                    </a:lnTo>
                    <a:lnTo>
                      <a:pt x="3" y="6"/>
                    </a:lnTo>
                    <a:lnTo>
                      <a:pt x="3" y="6"/>
                    </a:lnTo>
                    <a:lnTo>
                      <a:pt x="7" y="6"/>
                    </a:lnTo>
                    <a:lnTo>
                      <a:pt x="10" y="5"/>
                    </a:lnTo>
                    <a:lnTo>
                      <a:pt x="11" y="4"/>
                    </a:lnTo>
                    <a:lnTo>
                      <a:pt x="11" y="2"/>
                    </a:lnTo>
                    <a:lnTo>
                      <a:pt x="10" y="2"/>
                    </a:lnTo>
                    <a:lnTo>
                      <a:pt x="1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2" name="Freeform 17"/>
              <p:cNvSpPr>
                <a:spLocks/>
              </p:cNvSpPr>
              <p:nvPr/>
            </p:nvSpPr>
            <p:spPr bwMode="auto">
              <a:xfrm>
                <a:off x="3748" y="2971"/>
                <a:ext cx="37" cy="43"/>
              </a:xfrm>
              <a:custGeom>
                <a:avLst/>
                <a:gdLst/>
                <a:ahLst/>
                <a:cxnLst>
                  <a:cxn ang="0">
                    <a:pos x="4" y="9"/>
                  </a:cxn>
                  <a:cxn ang="0">
                    <a:pos x="5" y="12"/>
                  </a:cxn>
                  <a:cxn ang="0">
                    <a:pos x="3" y="15"/>
                  </a:cxn>
                  <a:cxn ang="0">
                    <a:pos x="5" y="16"/>
                  </a:cxn>
                  <a:cxn ang="0">
                    <a:pos x="7" y="12"/>
                  </a:cxn>
                  <a:cxn ang="0">
                    <a:pos x="8" y="11"/>
                  </a:cxn>
                  <a:cxn ang="0">
                    <a:pos x="9" y="13"/>
                  </a:cxn>
                  <a:cxn ang="0">
                    <a:pos x="8" y="15"/>
                  </a:cxn>
                  <a:cxn ang="0">
                    <a:pos x="8" y="17"/>
                  </a:cxn>
                  <a:cxn ang="0">
                    <a:pos x="9" y="16"/>
                  </a:cxn>
                  <a:cxn ang="0">
                    <a:pos x="10" y="18"/>
                  </a:cxn>
                  <a:cxn ang="0">
                    <a:pos x="12" y="18"/>
                  </a:cxn>
                  <a:cxn ang="0">
                    <a:pos x="9" y="20"/>
                  </a:cxn>
                  <a:cxn ang="0">
                    <a:pos x="12" y="22"/>
                  </a:cxn>
                  <a:cxn ang="0">
                    <a:pos x="9" y="24"/>
                  </a:cxn>
                  <a:cxn ang="0">
                    <a:pos x="5" y="23"/>
                  </a:cxn>
                  <a:cxn ang="0">
                    <a:pos x="4" y="27"/>
                  </a:cxn>
                  <a:cxn ang="0">
                    <a:pos x="8" y="30"/>
                  </a:cxn>
                  <a:cxn ang="0">
                    <a:pos x="11" y="30"/>
                  </a:cxn>
                  <a:cxn ang="0">
                    <a:pos x="12" y="29"/>
                  </a:cxn>
                  <a:cxn ang="0">
                    <a:pos x="16" y="28"/>
                  </a:cxn>
                  <a:cxn ang="0">
                    <a:pos x="17" y="30"/>
                  </a:cxn>
                  <a:cxn ang="0">
                    <a:pos x="19" y="30"/>
                  </a:cxn>
                  <a:cxn ang="0">
                    <a:pos x="23" y="31"/>
                  </a:cxn>
                  <a:cxn ang="0">
                    <a:pos x="25" y="32"/>
                  </a:cxn>
                  <a:cxn ang="0">
                    <a:pos x="26" y="32"/>
                  </a:cxn>
                  <a:cxn ang="0">
                    <a:pos x="26" y="34"/>
                  </a:cxn>
                  <a:cxn ang="0">
                    <a:pos x="27" y="39"/>
                  </a:cxn>
                  <a:cxn ang="0">
                    <a:pos x="29" y="42"/>
                  </a:cxn>
                  <a:cxn ang="0">
                    <a:pos x="31" y="43"/>
                  </a:cxn>
                  <a:cxn ang="0">
                    <a:pos x="32" y="41"/>
                  </a:cxn>
                  <a:cxn ang="0">
                    <a:pos x="35" y="41"/>
                  </a:cxn>
                  <a:cxn ang="0">
                    <a:pos x="36" y="38"/>
                  </a:cxn>
                  <a:cxn ang="0">
                    <a:pos x="34" y="30"/>
                  </a:cxn>
                  <a:cxn ang="0">
                    <a:pos x="32" y="28"/>
                  </a:cxn>
                  <a:cxn ang="0">
                    <a:pos x="31" y="24"/>
                  </a:cxn>
                  <a:cxn ang="0">
                    <a:pos x="33" y="21"/>
                  </a:cxn>
                  <a:cxn ang="0">
                    <a:pos x="33" y="19"/>
                  </a:cxn>
                  <a:cxn ang="0">
                    <a:pos x="32" y="19"/>
                  </a:cxn>
                  <a:cxn ang="0">
                    <a:pos x="31" y="18"/>
                  </a:cxn>
                  <a:cxn ang="0">
                    <a:pos x="30" y="18"/>
                  </a:cxn>
                  <a:cxn ang="0">
                    <a:pos x="30" y="16"/>
                  </a:cxn>
                  <a:cxn ang="0">
                    <a:pos x="26" y="12"/>
                  </a:cxn>
                  <a:cxn ang="0">
                    <a:pos x="24" y="13"/>
                  </a:cxn>
                  <a:cxn ang="0">
                    <a:pos x="23" y="14"/>
                  </a:cxn>
                  <a:cxn ang="0">
                    <a:pos x="23" y="12"/>
                  </a:cxn>
                  <a:cxn ang="0">
                    <a:pos x="23" y="8"/>
                  </a:cxn>
                  <a:cxn ang="0">
                    <a:pos x="22" y="8"/>
                  </a:cxn>
                  <a:cxn ang="0">
                    <a:pos x="21" y="8"/>
                  </a:cxn>
                  <a:cxn ang="0">
                    <a:pos x="19" y="7"/>
                  </a:cxn>
                  <a:cxn ang="0">
                    <a:pos x="17" y="5"/>
                  </a:cxn>
                  <a:cxn ang="0">
                    <a:pos x="15" y="8"/>
                  </a:cxn>
                  <a:cxn ang="0">
                    <a:pos x="14" y="12"/>
                  </a:cxn>
                  <a:cxn ang="0">
                    <a:pos x="13" y="3"/>
                  </a:cxn>
                  <a:cxn ang="0">
                    <a:pos x="12" y="2"/>
                  </a:cxn>
                  <a:cxn ang="0">
                    <a:pos x="11" y="1"/>
                  </a:cxn>
                  <a:cxn ang="0">
                    <a:pos x="8" y="0"/>
                  </a:cxn>
                  <a:cxn ang="0">
                    <a:pos x="2" y="2"/>
                  </a:cxn>
                  <a:cxn ang="0">
                    <a:pos x="0" y="5"/>
                  </a:cxn>
                  <a:cxn ang="0">
                    <a:pos x="1" y="11"/>
                  </a:cxn>
                </a:cxnLst>
                <a:rect l="0" t="0" r="r" b="b"/>
                <a:pathLst>
                  <a:path w="37" h="43">
                    <a:moveTo>
                      <a:pt x="1" y="11"/>
                    </a:moveTo>
                    <a:lnTo>
                      <a:pt x="4" y="9"/>
                    </a:lnTo>
                    <a:lnTo>
                      <a:pt x="5" y="10"/>
                    </a:lnTo>
                    <a:lnTo>
                      <a:pt x="5" y="12"/>
                    </a:lnTo>
                    <a:lnTo>
                      <a:pt x="4" y="15"/>
                    </a:lnTo>
                    <a:lnTo>
                      <a:pt x="3" y="15"/>
                    </a:lnTo>
                    <a:lnTo>
                      <a:pt x="4" y="16"/>
                    </a:lnTo>
                    <a:lnTo>
                      <a:pt x="5" y="16"/>
                    </a:lnTo>
                    <a:lnTo>
                      <a:pt x="6" y="12"/>
                    </a:lnTo>
                    <a:lnTo>
                      <a:pt x="7" y="12"/>
                    </a:lnTo>
                    <a:lnTo>
                      <a:pt x="8" y="11"/>
                    </a:lnTo>
                    <a:lnTo>
                      <a:pt x="8" y="11"/>
                    </a:lnTo>
                    <a:lnTo>
                      <a:pt x="9" y="12"/>
                    </a:lnTo>
                    <a:lnTo>
                      <a:pt x="9" y="13"/>
                    </a:lnTo>
                    <a:lnTo>
                      <a:pt x="9" y="14"/>
                    </a:lnTo>
                    <a:lnTo>
                      <a:pt x="8" y="15"/>
                    </a:lnTo>
                    <a:lnTo>
                      <a:pt x="8" y="16"/>
                    </a:lnTo>
                    <a:lnTo>
                      <a:pt x="8" y="17"/>
                    </a:lnTo>
                    <a:lnTo>
                      <a:pt x="9" y="17"/>
                    </a:lnTo>
                    <a:lnTo>
                      <a:pt x="9" y="16"/>
                    </a:lnTo>
                    <a:lnTo>
                      <a:pt x="10" y="16"/>
                    </a:lnTo>
                    <a:lnTo>
                      <a:pt x="10" y="18"/>
                    </a:lnTo>
                    <a:lnTo>
                      <a:pt x="12" y="17"/>
                    </a:lnTo>
                    <a:lnTo>
                      <a:pt x="12" y="18"/>
                    </a:lnTo>
                    <a:lnTo>
                      <a:pt x="12" y="19"/>
                    </a:lnTo>
                    <a:lnTo>
                      <a:pt x="9" y="20"/>
                    </a:lnTo>
                    <a:lnTo>
                      <a:pt x="9" y="21"/>
                    </a:lnTo>
                    <a:lnTo>
                      <a:pt x="12" y="22"/>
                    </a:lnTo>
                    <a:lnTo>
                      <a:pt x="12" y="24"/>
                    </a:lnTo>
                    <a:lnTo>
                      <a:pt x="9" y="24"/>
                    </a:lnTo>
                    <a:lnTo>
                      <a:pt x="6" y="23"/>
                    </a:lnTo>
                    <a:lnTo>
                      <a:pt x="5" y="23"/>
                    </a:lnTo>
                    <a:lnTo>
                      <a:pt x="4" y="23"/>
                    </a:lnTo>
                    <a:lnTo>
                      <a:pt x="4" y="27"/>
                    </a:lnTo>
                    <a:lnTo>
                      <a:pt x="5" y="29"/>
                    </a:lnTo>
                    <a:lnTo>
                      <a:pt x="8" y="30"/>
                    </a:lnTo>
                    <a:lnTo>
                      <a:pt x="10" y="31"/>
                    </a:lnTo>
                    <a:lnTo>
                      <a:pt x="11" y="30"/>
                    </a:lnTo>
                    <a:lnTo>
                      <a:pt x="12" y="29"/>
                    </a:lnTo>
                    <a:lnTo>
                      <a:pt x="12" y="29"/>
                    </a:lnTo>
                    <a:lnTo>
                      <a:pt x="16" y="27"/>
                    </a:lnTo>
                    <a:lnTo>
                      <a:pt x="16" y="28"/>
                    </a:lnTo>
                    <a:lnTo>
                      <a:pt x="16" y="30"/>
                    </a:lnTo>
                    <a:lnTo>
                      <a:pt x="17" y="30"/>
                    </a:lnTo>
                    <a:lnTo>
                      <a:pt x="18" y="30"/>
                    </a:lnTo>
                    <a:lnTo>
                      <a:pt x="19" y="30"/>
                    </a:lnTo>
                    <a:lnTo>
                      <a:pt x="23" y="30"/>
                    </a:lnTo>
                    <a:lnTo>
                      <a:pt x="23" y="31"/>
                    </a:lnTo>
                    <a:lnTo>
                      <a:pt x="23" y="32"/>
                    </a:lnTo>
                    <a:lnTo>
                      <a:pt x="25" y="32"/>
                    </a:lnTo>
                    <a:lnTo>
                      <a:pt x="25" y="31"/>
                    </a:lnTo>
                    <a:lnTo>
                      <a:pt x="26" y="32"/>
                    </a:lnTo>
                    <a:lnTo>
                      <a:pt x="26" y="33"/>
                    </a:lnTo>
                    <a:lnTo>
                      <a:pt x="26" y="34"/>
                    </a:lnTo>
                    <a:lnTo>
                      <a:pt x="26" y="37"/>
                    </a:lnTo>
                    <a:lnTo>
                      <a:pt x="27" y="39"/>
                    </a:lnTo>
                    <a:lnTo>
                      <a:pt x="27" y="40"/>
                    </a:lnTo>
                    <a:lnTo>
                      <a:pt x="29" y="42"/>
                    </a:lnTo>
                    <a:lnTo>
                      <a:pt x="30" y="41"/>
                    </a:lnTo>
                    <a:lnTo>
                      <a:pt x="31" y="43"/>
                    </a:lnTo>
                    <a:lnTo>
                      <a:pt x="32" y="42"/>
                    </a:lnTo>
                    <a:lnTo>
                      <a:pt x="32" y="41"/>
                    </a:lnTo>
                    <a:lnTo>
                      <a:pt x="34" y="41"/>
                    </a:lnTo>
                    <a:lnTo>
                      <a:pt x="35" y="41"/>
                    </a:lnTo>
                    <a:lnTo>
                      <a:pt x="36" y="40"/>
                    </a:lnTo>
                    <a:lnTo>
                      <a:pt x="36" y="38"/>
                    </a:lnTo>
                    <a:lnTo>
                      <a:pt x="37" y="36"/>
                    </a:lnTo>
                    <a:lnTo>
                      <a:pt x="34" y="30"/>
                    </a:lnTo>
                    <a:lnTo>
                      <a:pt x="33" y="28"/>
                    </a:lnTo>
                    <a:lnTo>
                      <a:pt x="32" y="28"/>
                    </a:lnTo>
                    <a:lnTo>
                      <a:pt x="32" y="26"/>
                    </a:lnTo>
                    <a:lnTo>
                      <a:pt x="31" y="24"/>
                    </a:lnTo>
                    <a:lnTo>
                      <a:pt x="33" y="23"/>
                    </a:lnTo>
                    <a:lnTo>
                      <a:pt x="33" y="21"/>
                    </a:lnTo>
                    <a:lnTo>
                      <a:pt x="33" y="20"/>
                    </a:lnTo>
                    <a:lnTo>
                      <a:pt x="33" y="19"/>
                    </a:lnTo>
                    <a:lnTo>
                      <a:pt x="33" y="19"/>
                    </a:lnTo>
                    <a:lnTo>
                      <a:pt x="32" y="19"/>
                    </a:lnTo>
                    <a:lnTo>
                      <a:pt x="32" y="19"/>
                    </a:lnTo>
                    <a:lnTo>
                      <a:pt x="31" y="18"/>
                    </a:lnTo>
                    <a:lnTo>
                      <a:pt x="31" y="18"/>
                    </a:lnTo>
                    <a:lnTo>
                      <a:pt x="30" y="18"/>
                    </a:lnTo>
                    <a:lnTo>
                      <a:pt x="30" y="17"/>
                    </a:lnTo>
                    <a:lnTo>
                      <a:pt x="30" y="16"/>
                    </a:lnTo>
                    <a:lnTo>
                      <a:pt x="30" y="14"/>
                    </a:lnTo>
                    <a:lnTo>
                      <a:pt x="26" y="12"/>
                    </a:lnTo>
                    <a:lnTo>
                      <a:pt x="26" y="12"/>
                    </a:lnTo>
                    <a:lnTo>
                      <a:pt x="24" y="13"/>
                    </a:lnTo>
                    <a:lnTo>
                      <a:pt x="23" y="14"/>
                    </a:lnTo>
                    <a:lnTo>
                      <a:pt x="23" y="14"/>
                    </a:lnTo>
                    <a:lnTo>
                      <a:pt x="23" y="13"/>
                    </a:lnTo>
                    <a:lnTo>
                      <a:pt x="23" y="12"/>
                    </a:lnTo>
                    <a:lnTo>
                      <a:pt x="23" y="10"/>
                    </a:lnTo>
                    <a:lnTo>
                      <a:pt x="23" y="8"/>
                    </a:lnTo>
                    <a:lnTo>
                      <a:pt x="22" y="8"/>
                    </a:lnTo>
                    <a:lnTo>
                      <a:pt x="22" y="8"/>
                    </a:lnTo>
                    <a:lnTo>
                      <a:pt x="21" y="9"/>
                    </a:lnTo>
                    <a:lnTo>
                      <a:pt x="21" y="8"/>
                    </a:lnTo>
                    <a:lnTo>
                      <a:pt x="21" y="8"/>
                    </a:lnTo>
                    <a:lnTo>
                      <a:pt x="19" y="7"/>
                    </a:lnTo>
                    <a:lnTo>
                      <a:pt x="19" y="5"/>
                    </a:lnTo>
                    <a:lnTo>
                      <a:pt x="17" y="5"/>
                    </a:lnTo>
                    <a:lnTo>
                      <a:pt x="16" y="5"/>
                    </a:lnTo>
                    <a:lnTo>
                      <a:pt x="15" y="8"/>
                    </a:lnTo>
                    <a:lnTo>
                      <a:pt x="14" y="10"/>
                    </a:lnTo>
                    <a:lnTo>
                      <a:pt x="14" y="12"/>
                    </a:lnTo>
                    <a:lnTo>
                      <a:pt x="12" y="9"/>
                    </a:lnTo>
                    <a:lnTo>
                      <a:pt x="13" y="3"/>
                    </a:lnTo>
                    <a:lnTo>
                      <a:pt x="12" y="2"/>
                    </a:lnTo>
                    <a:lnTo>
                      <a:pt x="12" y="2"/>
                    </a:lnTo>
                    <a:lnTo>
                      <a:pt x="10" y="3"/>
                    </a:lnTo>
                    <a:lnTo>
                      <a:pt x="11" y="1"/>
                    </a:lnTo>
                    <a:lnTo>
                      <a:pt x="10" y="1"/>
                    </a:lnTo>
                    <a:lnTo>
                      <a:pt x="8" y="0"/>
                    </a:lnTo>
                    <a:lnTo>
                      <a:pt x="6" y="1"/>
                    </a:lnTo>
                    <a:lnTo>
                      <a:pt x="2" y="2"/>
                    </a:lnTo>
                    <a:lnTo>
                      <a:pt x="1" y="1"/>
                    </a:lnTo>
                    <a:lnTo>
                      <a:pt x="0" y="5"/>
                    </a:lnTo>
                    <a:lnTo>
                      <a:pt x="1" y="10"/>
                    </a:lnTo>
                    <a:lnTo>
                      <a:pt x="1" y="1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3" name="Freeform 18"/>
              <p:cNvSpPr>
                <a:spLocks/>
              </p:cNvSpPr>
              <p:nvPr/>
            </p:nvSpPr>
            <p:spPr bwMode="auto">
              <a:xfrm>
                <a:off x="3746" y="3015"/>
                <a:ext cx="10" cy="16"/>
              </a:xfrm>
              <a:custGeom>
                <a:avLst/>
                <a:gdLst/>
                <a:ahLst/>
                <a:cxnLst>
                  <a:cxn ang="0">
                    <a:pos x="2" y="7"/>
                  </a:cxn>
                  <a:cxn ang="0">
                    <a:pos x="5" y="15"/>
                  </a:cxn>
                  <a:cxn ang="0">
                    <a:pos x="6" y="15"/>
                  </a:cxn>
                  <a:cxn ang="0">
                    <a:pos x="8" y="16"/>
                  </a:cxn>
                  <a:cxn ang="0">
                    <a:pos x="9" y="15"/>
                  </a:cxn>
                  <a:cxn ang="0">
                    <a:pos x="9" y="15"/>
                  </a:cxn>
                  <a:cxn ang="0">
                    <a:pos x="10" y="15"/>
                  </a:cxn>
                  <a:cxn ang="0">
                    <a:pos x="10" y="13"/>
                  </a:cxn>
                  <a:cxn ang="0">
                    <a:pos x="9" y="12"/>
                  </a:cxn>
                  <a:cxn ang="0">
                    <a:pos x="9" y="12"/>
                  </a:cxn>
                  <a:cxn ang="0">
                    <a:pos x="7" y="9"/>
                  </a:cxn>
                  <a:cxn ang="0">
                    <a:pos x="7" y="9"/>
                  </a:cxn>
                  <a:cxn ang="0">
                    <a:pos x="6" y="8"/>
                  </a:cxn>
                  <a:cxn ang="0">
                    <a:pos x="6" y="8"/>
                  </a:cxn>
                  <a:cxn ang="0">
                    <a:pos x="6" y="6"/>
                  </a:cxn>
                  <a:cxn ang="0">
                    <a:pos x="6" y="5"/>
                  </a:cxn>
                  <a:cxn ang="0">
                    <a:pos x="5" y="5"/>
                  </a:cxn>
                  <a:cxn ang="0">
                    <a:pos x="5" y="4"/>
                  </a:cxn>
                  <a:cxn ang="0">
                    <a:pos x="5" y="4"/>
                  </a:cxn>
                  <a:cxn ang="0">
                    <a:pos x="4" y="3"/>
                  </a:cxn>
                  <a:cxn ang="0">
                    <a:pos x="3" y="1"/>
                  </a:cxn>
                  <a:cxn ang="0">
                    <a:pos x="3" y="1"/>
                  </a:cxn>
                  <a:cxn ang="0">
                    <a:pos x="1" y="1"/>
                  </a:cxn>
                  <a:cxn ang="0">
                    <a:pos x="0" y="0"/>
                  </a:cxn>
                  <a:cxn ang="0">
                    <a:pos x="0" y="1"/>
                  </a:cxn>
                  <a:cxn ang="0">
                    <a:pos x="2" y="6"/>
                  </a:cxn>
                  <a:cxn ang="0">
                    <a:pos x="2" y="7"/>
                  </a:cxn>
                </a:cxnLst>
                <a:rect l="0" t="0" r="r" b="b"/>
                <a:pathLst>
                  <a:path w="10" h="16">
                    <a:moveTo>
                      <a:pt x="2" y="7"/>
                    </a:moveTo>
                    <a:lnTo>
                      <a:pt x="5" y="15"/>
                    </a:lnTo>
                    <a:lnTo>
                      <a:pt x="6" y="15"/>
                    </a:lnTo>
                    <a:lnTo>
                      <a:pt x="8" y="16"/>
                    </a:lnTo>
                    <a:lnTo>
                      <a:pt x="9" y="15"/>
                    </a:lnTo>
                    <a:lnTo>
                      <a:pt x="9" y="15"/>
                    </a:lnTo>
                    <a:lnTo>
                      <a:pt x="10" y="15"/>
                    </a:lnTo>
                    <a:lnTo>
                      <a:pt x="10" y="13"/>
                    </a:lnTo>
                    <a:lnTo>
                      <a:pt x="9" y="12"/>
                    </a:lnTo>
                    <a:lnTo>
                      <a:pt x="9" y="12"/>
                    </a:lnTo>
                    <a:lnTo>
                      <a:pt x="7" y="9"/>
                    </a:lnTo>
                    <a:lnTo>
                      <a:pt x="7" y="9"/>
                    </a:lnTo>
                    <a:lnTo>
                      <a:pt x="6" y="8"/>
                    </a:lnTo>
                    <a:lnTo>
                      <a:pt x="6" y="8"/>
                    </a:lnTo>
                    <a:lnTo>
                      <a:pt x="6" y="6"/>
                    </a:lnTo>
                    <a:lnTo>
                      <a:pt x="6" y="5"/>
                    </a:lnTo>
                    <a:lnTo>
                      <a:pt x="5" y="5"/>
                    </a:lnTo>
                    <a:lnTo>
                      <a:pt x="5" y="4"/>
                    </a:lnTo>
                    <a:lnTo>
                      <a:pt x="5" y="4"/>
                    </a:lnTo>
                    <a:lnTo>
                      <a:pt x="4" y="3"/>
                    </a:lnTo>
                    <a:lnTo>
                      <a:pt x="3" y="1"/>
                    </a:lnTo>
                    <a:lnTo>
                      <a:pt x="3" y="1"/>
                    </a:lnTo>
                    <a:lnTo>
                      <a:pt x="1" y="1"/>
                    </a:lnTo>
                    <a:lnTo>
                      <a:pt x="0" y="0"/>
                    </a:lnTo>
                    <a:lnTo>
                      <a:pt x="0" y="1"/>
                    </a:lnTo>
                    <a:lnTo>
                      <a:pt x="2" y="6"/>
                    </a:lnTo>
                    <a:lnTo>
                      <a:pt x="2" y="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4" name="Freeform 19"/>
              <p:cNvSpPr>
                <a:spLocks/>
              </p:cNvSpPr>
              <p:nvPr/>
            </p:nvSpPr>
            <p:spPr bwMode="auto">
              <a:xfrm>
                <a:off x="3758" y="2850"/>
                <a:ext cx="104" cy="157"/>
              </a:xfrm>
              <a:custGeom>
                <a:avLst/>
                <a:gdLst/>
                <a:ahLst/>
                <a:cxnLst>
                  <a:cxn ang="0">
                    <a:pos x="14" y="54"/>
                  </a:cxn>
                  <a:cxn ang="0">
                    <a:pos x="25" y="75"/>
                  </a:cxn>
                  <a:cxn ang="0">
                    <a:pos x="46" y="110"/>
                  </a:cxn>
                  <a:cxn ang="0">
                    <a:pos x="55" y="130"/>
                  </a:cxn>
                  <a:cxn ang="0">
                    <a:pos x="57" y="134"/>
                  </a:cxn>
                  <a:cxn ang="0">
                    <a:pos x="57" y="137"/>
                  </a:cxn>
                  <a:cxn ang="0">
                    <a:pos x="66" y="144"/>
                  </a:cxn>
                  <a:cxn ang="0">
                    <a:pos x="68" y="147"/>
                  </a:cxn>
                  <a:cxn ang="0">
                    <a:pos x="60" y="147"/>
                  </a:cxn>
                  <a:cxn ang="0">
                    <a:pos x="60" y="151"/>
                  </a:cxn>
                  <a:cxn ang="0">
                    <a:pos x="64" y="153"/>
                  </a:cxn>
                  <a:cxn ang="0">
                    <a:pos x="65" y="158"/>
                  </a:cxn>
                  <a:cxn ang="0">
                    <a:pos x="69" y="154"/>
                  </a:cxn>
                  <a:cxn ang="0">
                    <a:pos x="73" y="153"/>
                  </a:cxn>
                  <a:cxn ang="0">
                    <a:pos x="72" y="157"/>
                  </a:cxn>
                  <a:cxn ang="0">
                    <a:pos x="75" y="155"/>
                  </a:cxn>
                  <a:cxn ang="0">
                    <a:pos x="76" y="155"/>
                  </a:cxn>
                  <a:cxn ang="0">
                    <a:pos x="79" y="153"/>
                  </a:cxn>
                  <a:cxn ang="0">
                    <a:pos x="90" y="155"/>
                  </a:cxn>
                  <a:cxn ang="0">
                    <a:pos x="83" y="156"/>
                  </a:cxn>
                  <a:cxn ang="0">
                    <a:pos x="82" y="159"/>
                  </a:cxn>
                  <a:cxn ang="0">
                    <a:pos x="94" y="158"/>
                  </a:cxn>
                  <a:cxn ang="0">
                    <a:pos x="77" y="163"/>
                  </a:cxn>
                  <a:cxn ang="0">
                    <a:pos x="73" y="175"/>
                  </a:cxn>
                  <a:cxn ang="0">
                    <a:pos x="76" y="177"/>
                  </a:cxn>
                  <a:cxn ang="0">
                    <a:pos x="75" y="180"/>
                  </a:cxn>
                  <a:cxn ang="0">
                    <a:pos x="77" y="183"/>
                  </a:cxn>
                  <a:cxn ang="0">
                    <a:pos x="85" y="186"/>
                  </a:cxn>
                  <a:cxn ang="0">
                    <a:pos x="79" y="192"/>
                  </a:cxn>
                  <a:cxn ang="0">
                    <a:pos x="82" y="192"/>
                  </a:cxn>
                  <a:cxn ang="0">
                    <a:pos x="83" y="196"/>
                  </a:cxn>
                  <a:cxn ang="0">
                    <a:pos x="92" y="200"/>
                  </a:cxn>
                  <a:cxn ang="0">
                    <a:pos x="94" y="196"/>
                  </a:cxn>
                  <a:cxn ang="0">
                    <a:pos x="99" y="197"/>
                  </a:cxn>
                  <a:cxn ang="0">
                    <a:pos x="96" y="186"/>
                  </a:cxn>
                  <a:cxn ang="0">
                    <a:pos x="102" y="191"/>
                  </a:cxn>
                  <a:cxn ang="0">
                    <a:pos x="107" y="190"/>
                  </a:cxn>
                  <a:cxn ang="0">
                    <a:pos x="106" y="183"/>
                  </a:cxn>
                  <a:cxn ang="0">
                    <a:pos x="111" y="184"/>
                  </a:cxn>
                  <a:cxn ang="0">
                    <a:pos x="110" y="165"/>
                  </a:cxn>
                  <a:cxn ang="0">
                    <a:pos x="117" y="173"/>
                  </a:cxn>
                  <a:cxn ang="0">
                    <a:pos x="120" y="168"/>
                  </a:cxn>
                  <a:cxn ang="0">
                    <a:pos x="132" y="158"/>
                  </a:cxn>
                  <a:cxn ang="0">
                    <a:pos x="130" y="150"/>
                  </a:cxn>
                  <a:cxn ang="0">
                    <a:pos x="125" y="147"/>
                  </a:cxn>
                  <a:cxn ang="0">
                    <a:pos x="123" y="150"/>
                  </a:cxn>
                  <a:cxn ang="0">
                    <a:pos x="121" y="142"/>
                  </a:cxn>
                  <a:cxn ang="0">
                    <a:pos x="116" y="142"/>
                  </a:cxn>
                  <a:cxn ang="0">
                    <a:pos x="115" y="142"/>
                  </a:cxn>
                  <a:cxn ang="0">
                    <a:pos x="116" y="132"/>
                  </a:cxn>
                  <a:cxn ang="0">
                    <a:pos x="111" y="127"/>
                  </a:cxn>
                  <a:cxn ang="0">
                    <a:pos x="102" y="123"/>
                  </a:cxn>
                  <a:cxn ang="0">
                    <a:pos x="109" y="92"/>
                  </a:cxn>
                  <a:cxn ang="0">
                    <a:pos x="94" y="69"/>
                  </a:cxn>
                  <a:cxn ang="0">
                    <a:pos x="88" y="56"/>
                  </a:cxn>
                  <a:cxn ang="0">
                    <a:pos x="87" y="26"/>
                  </a:cxn>
                  <a:cxn ang="0">
                    <a:pos x="63" y="2"/>
                  </a:cxn>
                  <a:cxn ang="0">
                    <a:pos x="51" y="10"/>
                  </a:cxn>
                  <a:cxn ang="0">
                    <a:pos x="59" y="18"/>
                  </a:cxn>
                  <a:cxn ang="0">
                    <a:pos x="45" y="19"/>
                  </a:cxn>
                  <a:cxn ang="0">
                    <a:pos x="27" y="20"/>
                  </a:cxn>
                  <a:cxn ang="0">
                    <a:pos x="16" y="13"/>
                  </a:cxn>
                  <a:cxn ang="0">
                    <a:pos x="13" y="26"/>
                  </a:cxn>
                </a:cxnLst>
                <a:rect l="0" t="0" r="r" b="b"/>
                <a:pathLst>
                  <a:path w="132" h="200">
                    <a:moveTo>
                      <a:pt x="13" y="26"/>
                    </a:moveTo>
                    <a:cubicBezTo>
                      <a:pt x="22" y="32"/>
                      <a:pt x="22" y="32"/>
                      <a:pt x="22" y="32"/>
                    </a:cubicBezTo>
                    <a:cubicBezTo>
                      <a:pt x="22" y="32"/>
                      <a:pt x="23" y="37"/>
                      <a:pt x="16" y="43"/>
                    </a:cubicBezTo>
                    <a:cubicBezTo>
                      <a:pt x="10" y="49"/>
                      <a:pt x="8" y="54"/>
                      <a:pt x="14" y="54"/>
                    </a:cubicBezTo>
                    <a:cubicBezTo>
                      <a:pt x="21" y="54"/>
                      <a:pt x="29" y="56"/>
                      <a:pt x="29" y="56"/>
                    </a:cubicBezTo>
                    <a:cubicBezTo>
                      <a:pt x="29" y="56"/>
                      <a:pt x="33" y="57"/>
                      <a:pt x="28" y="62"/>
                    </a:cubicBezTo>
                    <a:cubicBezTo>
                      <a:pt x="22" y="68"/>
                      <a:pt x="20" y="70"/>
                      <a:pt x="20" y="70"/>
                    </a:cubicBezTo>
                    <a:cubicBezTo>
                      <a:pt x="20" y="70"/>
                      <a:pt x="12" y="75"/>
                      <a:pt x="25" y="75"/>
                    </a:cubicBezTo>
                    <a:cubicBezTo>
                      <a:pt x="37" y="75"/>
                      <a:pt x="37" y="81"/>
                      <a:pt x="37" y="81"/>
                    </a:cubicBezTo>
                    <a:cubicBezTo>
                      <a:pt x="37" y="81"/>
                      <a:pt x="40" y="91"/>
                      <a:pt x="43" y="94"/>
                    </a:cubicBezTo>
                    <a:cubicBezTo>
                      <a:pt x="45" y="96"/>
                      <a:pt x="45" y="106"/>
                      <a:pt x="45" y="106"/>
                    </a:cubicBezTo>
                    <a:cubicBezTo>
                      <a:pt x="45" y="106"/>
                      <a:pt x="49" y="107"/>
                      <a:pt x="46" y="110"/>
                    </a:cubicBezTo>
                    <a:cubicBezTo>
                      <a:pt x="43" y="113"/>
                      <a:pt x="44" y="119"/>
                      <a:pt x="47" y="119"/>
                    </a:cubicBezTo>
                    <a:cubicBezTo>
                      <a:pt x="50" y="119"/>
                      <a:pt x="52" y="122"/>
                      <a:pt x="52" y="122"/>
                    </a:cubicBezTo>
                    <a:cubicBezTo>
                      <a:pt x="55" y="129"/>
                      <a:pt x="55" y="129"/>
                      <a:pt x="55" y="129"/>
                    </a:cubicBezTo>
                    <a:cubicBezTo>
                      <a:pt x="55" y="130"/>
                      <a:pt x="55" y="130"/>
                      <a:pt x="55" y="130"/>
                    </a:cubicBezTo>
                    <a:cubicBezTo>
                      <a:pt x="55" y="131"/>
                      <a:pt x="55" y="131"/>
                      <a:pt x="55" y="131"/>
                    </a:cubicBezTo>
                    <a:cubicBezTo>
                      <a:pt x="58" y="132"/>
                      <a:pt x="58" y="132"/>
                      <a:pt x="58" y="132"/>
                    </a:cubicBezTo>
                    <a:cubicBezTo>
                      <a:pt x="58" y="133"/>
                      <a:pt x="58" y="133"/>
                      <a:pt x="58" y="133"/>
                    </a:cubicBezTo>
                    <a:cubicBezTo>
                      <a:pt x="57" y="134"/>
                      <a:pt x="57" y="134"/>
                      <a:pt x="57" y="134"/>
                    </a:cubicBezTo>
                    <a:cubicBezTo>
                      <a:pt x="55" y="134"/>
                      <a:pt x="55" y="134"/>
                      <a:pt x="55" y="134"/>
                    </a:cubicBezTo>
                    <a:cubicBezTo>
                      <a:pt x="56" y="135"/>
                      <a:pt x="56" y="135"/>
                      <a:pt x="56" y="135"/>
                    </a:cubicBezTo>
                    <a:cubicBezTo>
                      <a:pt x="56" y="136"/>
                      <a:pt x="56" y="136"/>
                      <a:pt x="56" y="136"/>
                    </a:cubicBezTo>
                    <a:cubicBezTo>
                      <a:pt x="57" y="137"/>
                      <a:pt x="57" y="137"/>
                      <a:pt x="57" y="137"/>
                    </a:cubicBezTo>
                    <a:cubicBezTo>
                      <a:pt x="59" y="142"/>
                      <a:pt x="59" y="142"/>
                      <a:pt x="59" y="142"/>
                    </a:cubicBezTo>
                    <a:cubicBezTo>
                      <a:pt x="62" y="144"/>
                      <a:pt x="62" y="144"/>
                      <a:pt x="62" y="144"/>
                    </a:cubicBezTo>
                    <a:cubicBezTo>
                      <a:pt x="62" y="145"/>
                      <a:pt x="62" y="145"/>
                      <a:pt x="62" y="145"/>
                    </a:cubicBezTo>
                    <a:cubicBezTo>
                      <a:pt x="66" y="144"/>
                      <a:pt x="66" y="144"/>
                      <a:pt x="66" y="144"/>
                    </a:cubicBezTo>
                    <a:cubicBezTo>
                      <a:pt x="68" y="145"/>
                      <a:pt x="68" y="145"/>
                      <a:pt x="68" y="145"/>
                    </a:cubicBezTo>
                    <a:cubicBezTo>
                      <a:pt x="71" y="142"/>
                      <a:pt x="71" y="142"/>
                      <a:pt x="71" y="142"/>
                    </a:cubicBezTo>
                    <a:cubicBezTo>
                      <a:pt x="70" y="145"/>
                      <a:pt x="70" y="145"/>
                      <a:pt x="70" y="145"/>
                    </a:cubicBezTo>
                    <a:cubicBezTo>
                      <a:pt x="68" y="147"/>
                      <a:pt x="68" y="147"/>
                      <a:pt x="68" y="147"/>
                    </a:cubicBezTo>
                    <a:cubicBezTo>
                      <a:pt x="65" y="147"/>
                      <a:pt x="65" y="147"/>
                      <a:pt x="65" y="147"/>
                    </a:cubicBezTo>
                    <a:cubicBezTo>
                      <a:pt x="65" y="148"/>
                      <a:pt x="65" y="148"/>
                      <a:pt x="65" y="148"/>
                    </a:cubicBezTo>
                    <a:cubicBezTo>
                      <a:pt x="63" y="148"/>
                      <a:pt x="63" y="148"/>
                      <a:pt x="63" y="148"/>
                    </a:cubicBezTo>
                    <a:cubicBezTo>
                      <a:pt x="60" y="147"/>
                      <a:pt x="60" y="147"/>
                      <a:pt x="60" y="147"/>
                    </a:cubicBezTo>
                    <a:cubicBezTo>
                      <a:pt x="60" y="148"/>
                      <a:pt x="60" y="148"/>
                      <a:pt x="60" y="148"/>
                    </a:cubicBezTo>
                    <a:cubicBezTo>
                      <a:pt x="59" y="149"/>
                      <a:pt x="59" y="149"/>
                      <a:pt x="59" y="149"/>
                    </a:cubicBezTo>
                    <a:cubicBezTo>
                      <a:pt x="60" y="150"/>
                      <a:pt x="60" y="150"/>
                      <a:pt x="60" y="150"/>
                    </a:cubicBezTo>
                    <a:cubicBezTo>
                      <a:pt x="60" y="151"/>
                      <a:pt x="60" y="151"/>
                      <a:pt x="60" y="151"/>
                    </a:cubicBezTo>
                    <a:cubicBezTo>
                      <a:pt x="61" y="153"/>
                      <a:pt x="61" y="153"/>
                      <a:pt x="61" y="153"/>
                    </a:cubicBezTo>
                    <a:cubicBezTo>
                      <a:pt x="62" y="153"/>
                      <a:pt x="62" y="153"/>
                      <a:pt x="62" y="153"/>
                    </a:cubicBezTo>
                    <a:cubicBezTo>
                      <a:pt x="62" y="154"/>
                      <a:pt x="62" y="154"/>
                      <a:pt x="62" y="154"/>
                    </a:cubicBezTo>
                    <a:cubicBezTo>
                      <a:pt x="64" y="153"/>
                      <a:pt x="64" y="153"/>
                      <a:pt x="64" y="153"/>
                    </a:cubicBezTo>
                    <a:cubicBezTo>
                      <a:pt x="64" y="154"/>
                      <a:pt x="64" y="154"/>
                      <a:pt x="64" y="154"/>
                    </a:cubicBezTo>
                    <a:cubicBezTo>
                      <a:pt x="64" y="155"/>
                      <a:pt x="64" y="155"/>
                      <a:pt x="64" y="155"/>
                    </a:cubicBezTo>
                    <a:cubicBezTo>
                      <a:pt x="64" y="156"/>
                      <a:pt x="64" y="156"/>
                      <a:pt x="64" y="156"/>
                    </a:cubicBezTo>
                    <a:cubicBezTo>
                      <a:pt x="65" y="158"/>
                      <a:pt x="65" y="158"/>
                      <a:pt x="65" y="158"/>
                    </a:cubicBezTo>
                    <a:cubicBezTo>
                      <a:pt x="66" y="157"/>
                      <a:pt x="66" y="157"/>
                      <a:pt x="66" y="157"/>
                    </a:cubicBezTo>
                    <a:cubicBezTo>
                      <a:pt x="67" y="156"/>
                      <a:pt x="67" y="156"/>
                      <a:pt x="67" y="156"/>
                    </a:cubicBezTo>
                    <a:cubicBezTo>
                      <a:pt x="68" y="155"/>
                      <a:pt x="68" y="155"/>
                      <a:pt x="68" y="155"/>
                    </a:cubicBezTo>
                    <a:cubicBezTo>
                      <a:pt x="69" y="154"/>
                      <a:pt x="69" y="154"/>
                      <a:pt x="69" y="154"/>
                    </a:cubicBezTo>
                    <a:cubicBezTo>
                      <a:pt x="69" y="153"/>
                      <a:pt x="69" y="153"/>
                      <a:pt x="69" y="153"/>
                    </a:cubicBezTo>
                    <a:cubicBezTo>
                      <a:pt x="69" y="152"/>
                      <a:pt x="69" y="152"/>
                      <a:pt x="69" y="152"/>
                    </a:cubicBezTo>
                    <a:cubicBezTo>
                      <a:pt x="72" y="153"/>
                      <a:pt x="72" y="153"/>
                      <a:pt x="72" y="153"/>
                    </a:cubicBezTo>
                    <a:cubicBezTo>
                      <a:pt x="73" y="153"/>
                      <a:pt x="73" y="153"/>
                      <a:pt x="73" y="153"/>
                    </a:cubicBezTo>
                    <a:cubicBezTo>
                      <a:pt x="71" y="155"/>
                      <a:pt x="71" y="155"/>
                      <a:pt x="71" y="155"/>
                    </a:cubicBezTo>
                    <a:cubicBezTo>
                      <a:pt x="71" y="155"/>
                      <a:pt x="71" y="155"/>
                      <a:pt x="71" y="155"/>
                    </a:cubicBezTo>
                    <a:cubicBezTo>
                      <a:pt x="71" y="157"/>
                      <a:pt x="71" y="157"/>
                      <a:pt x="71" y="157"/>
                    </a:cubicBezTo>
                    <a:cubicBezTo>
                      <a:pt x="72" y="157"/>
                      <a:pt x="72" y="157"/>
                      <a:pt x="72" y="157"/>
                    </a:cubicBezTo>
                    <a:cubicBezTo>
                      <a:pt x="72" y="159"/>
                      <a:pt x="72" y="159"/>
                      <a:pt x="72" y="159"/>
                    </a:cubicBezTo>
                    <a:cubicBezTo>
                      <a:pt x="73" y="158"/>
                      <a:pt x="73" y="158"/>
                      <a:pt x="73" y="158"/>
                    </a:cubicBezTo>
                    <a:cubicBezTo>
                      <a:pt x="74" y="157"/>
                      <a:pt x="74" y="157"/>
                      <a:pt x="74" y="157"/>
                    </a:cubicBezTo>
                    <a:cubicBezTo>
                      <a:pt x="75" y="155"/>
                      <a:pt x="75" y="155"/>
                      <a:pt x="75" y="155"/>
                    </a:cubicBezTo>
                    <a:cubicBezTo>
                      <a:pt x="76" y="154"/>
                      <a:pt x="76" y="154"/>
                      <a:pt x="76" y="154"/>
                    </a:cubicBezTo>
                    <a:cubicBezTo>
                      <a:pt x="77" y="151"/>
                      <a:pt x="77" y="151"/>
                      <a:pt x="77" y="151"/>
                    </a:cubicBezTo>
                    <a:cubicBezTo>
                      <a:pt x="77" y="152"/>
                      <a:pt x="77" y="152"/>
                      <a:pt x="77" y="152"/>
                    </a:cubicBezTo>
                    <a:cubicBezTo>
                      <a:pt x="76" y="155"/>
                      <a:pt x="76" y="155"/>
                      <a:pt x="76" y="155"/>
                    </a:cubicBezTo>
                    <a:cubicBezTo>
                      <a:pt x="77" y="156"/>
                      <a:pt x="77" y="156"/>
                      <a:pt x="77" y="156"/>
                    </a:cubicBezTo>
                    <a:cubicBezTo>
                      <a:pt x="79" y="155"/>
                      <a:pt x="79" y="155"/>
                      <a:pt x="79" y="155"/>
                    </a:cubicBezTo>
                    <a:cubicBezTo>
                      <a:pt x="79" y="153"/>
                      <a:pt x="79" y="153"/>
                      <a:pt x="79" y="153"/>
                    </a:cubicBezTo>
                    <a:cubicBezTo>
                      <a:pt x="79" y="153"/>
                      <a:pt x="79" y="153"/>
                      <a:pt x="79" y="153"/>
                    </a:cubicBezTo>
                    <a:cubicBezTo>
                      <a:pt x="83" y="152"/>
                      <a:pt x="83" y="152"/>
                      <a:pt x="83" y="152"/>
                    </a:cubicBezTo>
                    <a:cubicBezTo>
                      <a:pt x="82" y="154"/>
                      <a:pt x="82" y="154"/>
                      <a:pt x="82" y="154"/>
                    </a:cubicBezTo>
                    <a:cubicBezTo>
                      <a:pt x="84" y="155"/>
                      <a:pt x="84" y="155"/>
                      <a:pt x="84" y="155"/>
                    </a:cubicBezTo>
                    <a:cubicBezTo>
                      <a:pt x="90" y="155"/>
                      <a:pt x="90" y="155"/>
                      <a:pt x="90" y="155"/>
                    </a:cubicBezTo>
                    <a:cubicBezTo>
                      <a:pt x="90" y="155"/>
                      <a:pt x="90" y="155"/>
                      <a:pt x="90" y="155"/>
                    </a:cubicBezTo>
                    <a:cubicBezTo>
                      <a:pt x="90" y="156"/>
                      <a:pt x="90" y="156"/>
                      <a:pt x="90" y="156"/>
                    </a:cubicBezTo>
                    <a:cubicBezTo>
                      <a:pt x="88" y="156"/>
                      <a:pt x="88" y="156"/>
                      <a:pt x="88" y="156"/>
                    </a:cubicBezTo>
                    <a:cubicBezTo>
                      <a:pt x="83" y="156"/>
                      <a:pt x="83" y="156"/>
                      <a:pt x="83" y="156"/>
                    </a:cubicBezTo>
                    <a:cubicBezTo>
                      <a:pt x="83" y="157"/>
                      <a:pt x="83" y="157"/>
                      <a:pt x="83" y="157"/>
                    </a:cubicBezTo>
                    <a:cubicBezTo>
                      <a:pt x="81" y="157"/>
                      <a:pt x="81" y="157"/>
                      <a:pt x="81" y="157"/>
                    </a:cubicBezTo>
                    <a:cubicBezTo>
                      <a:pt x="81" y="158"/>
                      <a:pt x="81" y="158"/>
                      <a:pt x="81" y="158"/>
                    </a:cubicBezTo>
                    <a:cubicBezTo>
                      <a:pt x="82" y="159"/>
                      <a:pt x="82" y="159"/>
                      <a:pt x="82" y="159"/>
                    </a:cubicBezTo>
                    <a:cubicBezTo>
                      <a:pt x="84" y="160"/>
                      <a:pt x="84" y="160"/>
                      <a:pt x="84" y="160"/>
                    </a:cubicBezTo>
                    <a:cubicBezTo>
                      <a:pt x="88" y="160"/>
                      <a:pt x="88" y="160"/>
                      <a:pt x="88" y="160"/>
                    </a:cubicBezTo>
                    <a:cubicBezTo>
                      <a:pt x="89" y="159"/>
                      <a:pt x="89" y="159"/>
                      <a:pt x="89" y="159"/>
                    </a:cubicBezTo>
                    <a:cubicBezTo>
                      <a:pt x="94" y="158"/>
                      <a:pt x="94" y="158"/>
                      <a:pt x="94" y="158"/>
                    </a:cubicBezTo>
                    <a:cubicBezTo>
                      <a:pt x="96" y="157"/>
                      <a:pt x="96" y="157"/>
                      <a:pt x="96" y="157"/>
                    </a:cubicBezTo>
                    <a:cubicBezTo>
                      <a:pt x="95" y="159"/>
                      <a:pt x="95" y="159"/>
                      <a:pt x="95" y="159"/>
                    </a:cubicBezTo>
                    <a:cubicBezTo>
                      <a:pt x="95" y="160"/>
                      <a:pt x="95" y="160"/>
                      <a:pt x="95" y="160"/>
                    </a:cubicBezTo>
                    <a:cubicBezTo>
                      <a:pt x="77" y="163"/>
                      <a:pt x="77" y="163"/>
                      <a:pt x="77" y="163"/>
                    </a:cubicBezTo>
                    <a:cubicBezTo>
                      <a:pt x="74" y="166"/>
                      <a:pt x="74" y="166"/>
                      <a:pt x="74" y="166"/>
                    </a:cubicBezTo>
                    <a:cubicBezTo>
                      <a:pt x="72" y="167"/>
                      <a:pt x="72" y="167"/>
                      <a:pt x="72" y="167"/>
                    </a:cubicBezTo>
                    <a:cubicBezTo>
                      <a:pt x="71" y="169"/>
                      <a:pt x="71" y="169"/>
                      <a:pt x="71" y="169"/>
                    </a:cubicBezTo>
                    <a:cubicBezTo>
                      <a:pt x="73" y="175"/>
                      <a:pt x="73" y="175"/>
                      <a:pt x="73" y="175"/>
                    </a:cubicBezTo>
                    <a:cubicBezTo>
                      <a:pt x="75" y="174"/>
                      <a:pt x="75" y="174"/>
                      <a:pt x="75" y="174"/>
                    </a:cubicBezTo>
                    <a:cubicBezTo>
                      <a:pt x="78" y="176"/>
                      <a:pt x="78" y="176"/>
                      <a:pt x="78" y="176"/>
                    </a:cubicBezTo>
                    <a:cubicBezTo>
                      <a:pt x="78" y="178"/>
                      <a:pt x="78" y="178"/>
                      <a:pt x="78" y="178"/>
                    </a:cubicBezTo>
                    <a:cubicBezTo>
                      <a:pt x="76" y="177"/>
                      <a:pt x="76" y="177"/>
                      <a:pt x="76" y="177"/>
                    </a:cubicBezTo>
                    <a:cubicBezTo>
                      <a:pt x="75" y="176"/>
                      <a:pt x="75" y="176"/>
                      <a:pt x="75" y="176"/>
                    </a:cubicBezTo>
                    <a:cubicBezTo>
                      <a:pt x="74" y="177"/>
                      <a:pt x="74" y="177"/>
                      <a:pt x="74" y="177"/>
                    </a:cubicBezTo>
                    <a:cubicBezTo>
                      <a:pt x="74" y="179"/>
                      <a:pt x="74" y="179"/>
                      <a:pt x="74" y="179"/>
                    </a:cubicBezTo>
                    <a:cubicBezTo>
                      <a:pt x="75" y="180"/>
                      <a:pt x="75" y="180"/>
                      <a:pt x="75" y="180"/>
                    </a:cubicBezTo>
                    <a:cubicBezTo>
                      <a:pt x="76" y="180"/>
                      <a:pt x="76" y="180"/>
                      <a:pt x="76" y="180"/>
                    </a:cubicBezTo>
                    <a:cubicBezTo>
                      <a:pt x="76" y="181"/>
                      <a:pt x="76" y="181"/>
                      <a:pt x="76" y="181"/>
                    </a:cubicBezTo>
                    <a:cubicBezTo>
                      <a:pt x="76" y="182"/>
                      <a:pt x="76" y="182"/>
                      <a:pt x="76" y="182"/>
                    </a:cubicBezTo>
                    <a:cubicBezTo>
                      <a:pt x="77" y="183"/>
                      <a:pt x="77" y="183"/>
                      <a:pt x="77" y="183"/>
                    </a:cubicBezTo>
                    <a:cubicBezTo>
                      <a:pt x="79" y="182"/>
                      <a:pt x="79" y="182"/>
                      <a:pt x="79" y="182"/>
                    </a:cubicBezTo>
                    <a:cubicBezTo>
                      <a:pt x="80" y="183"/>
                      <a:pt x="80" y="183"/>
                      <a:pt x="80" y="183"/>
                    </a:cubicBezTo>
                    <a:cubicBezTo>
                      <a:pt x="86" y="185"/>
                      <a:pt x="86" y="185"/>
                      <a:pt x="86" y="185"/>
                    </a:cubicBezTo>
                    <a:cubicBezTo>
                      <a:pt x="85" y="186"/>
                      <a:pt x="85" y="186"/>
                      <a:pt x="85" y="186"/>
                    </a:cubicBezTo>
                    <a:cubicBezTo>
                      <a:pt x="77" y="187"/>
                      <a:pt x="77" y="187"/>
                      <a:pt x="77" y="187"/>
                    </a:cubicBezTo>
                    <a:cubicBezTo>
                      <a:pt x="77" y="189"/>
                      <a:pt x="77" y="189"/>
                      <a:pt x="77" y="189"/>
                    </a:cubicBezTo>
                    <a:cubicBezTo>
                      <a:pt x="78" y="191"/>
                      <a:pt x="78" y="191"/>
                      <a:pt x="78" y="191"/>
                    </a:cubicBezTo>
                    <a:cubicBezTo>
                      <a:pt x="79" y="192"/>
                      <a:pt x="79" y="192"/>
                      <a:pt x="79" y="192"/>
                    </a:cubicBezTo>
                    <a:cubicBezTo>
                      <a:pt x="80" y="193"/>
                      <a:pt x="80" y="193"/>
                      <a:pt x="80" y="193"/>
                    </a:cubicBezTo>
                    <a:cubicBezTo>
                      <a:pt x="81" y="194"/>
                      <a:pt x="81" y="194"/>
                      <a:pt x="81" y="194"/>
                    </a:cubicBezTo>
                    <a:cubicBezTo>
                      <a:pt x="82" y="193"/>
                      <a:pt x="82" y="193"/>
                      <a:pt x="82" y="193"/>
                    </a:cubicBezTo>
                    <a:cubicBezTo>
                      <a:pt x="82" y="192"/>
                      <a:pt x="82" y="192"/>
                      <a:pt x="82" y="192"/>
                    </a:cubicBezTo>
                    <a:cubicBezTo>
                      <a:pt x="82" y="193"/>
                      <a:pt x="82" y="193"/>
                      <a:pt x="82" y="193"/>
                    </a:cubicBezTo>
                    <a:cubicBezTo>
                      <a:pt x="82" y="193"/>
                      <a:pt x="82" y="193"/>
                      <a:pt x="82" y="193"/>
                    </a:cubicBezTo>
                    <a:cubicBezTo>
                      <a:pt x="82" y="194"/>
                      <a:pt x="82" y="194"/>
                      <a:pt x="82" y="194"/>
                    </a:cubicBezTo>
                    <a:cubicBezTo>
                      <a:pt x="83" y="196"/>
                      <a:pt x="83" y="196"/>
                      <a:pt x="83" y="196"/>
                    </a:cubicBezTo>
                    <a:cubicBezTo>
                      <a:pt x="83" y="197"/>
                      <a:pt x="83" y="197"/>
                      <a:pt x="83" y="197"/>
                    </a:cubicBezTo>
                    <a:cubicBezTo>
                      <a:pt x="86" y="197"/>
                      <a:pt x="86" y="197"/>
                      <a:pt x="86" y="197"/>
                    </a:cubicBezTo>
                    <a:cubicBezTo>
                      <a:pt x="87" y="199"/>
                      <a:pt x="87" y="199"/>
                      <a:pt x="87" y="199"/>
                    </a:cubicBezTo>
                    <a:cubicBezTo>
                      <a:pt x="92" y="200"/>
                      <a:pt x="92" y="200"/>
                      <a:pt x="92" y="200"/>
                    </a:cubicBezTo>
                    <a:cubicBezTo>
                      <a:pt x="96" y="200"/>
                      <a:pt x="96" y="200"/>
                      <a:pt x="96" y="200"/>
                    </a:cubicBezTo>
                    <a:cubicBezTo>
                      <a:pt x="96" y="199"/>
                      <a:pt x="96" y="199"/>
                      <a:pt x="96" y="199"/>
                    </a:cubicBezTo>
                    <a:cubicBezTo>
                      <a:pt x="96" y="197"/>
                      <a:pt x="96" y="197"/>
                      <a:pt x="96" y="197"/>
                    </a:cubicBezTo>
                    <a:cubicBezTo>
                      <a:pt x="94" y="196"/>
                      <a:pt x="94" y="196"/>
                      <a:pt x="94" y="196"/>
                    </a:cubicBezTo>
                    <a:cubicBezTo>
                      <a:pt x="93" y="194"/>
                      <a:pt x="93" y="194"/>
                      <a:pt x="93" y="194"/>
                    </a:cubicBezTo>
                    <a:cubicBezTo>
                      <a:pt x="96" y="194"/>
                      <a:pt x="96" y="194"/>
                      <a:pt x="96" y="194"/>
                    </a:cubicBezTo>
                    <a:cubicBezTo>
                      <a:pt x="98" y="195"/>
                      <a:pt x="98" y="195"/>
                      <a:pt x="98" y="195"/>
                    </a:cubicBezTo>
                    <a:cubicBezTo>
                      <a:pt x="99" y="197"/>
                      <a:pt x="99" y="197"/>
                      <a:pt x="99" y="197"/>
                    </a:cubicBezTo>
                    <a:cubicBezTo>
                      <a:pt x="101" y="198"/>
                      <a:pt x="101" y="198"/>
                      <a:pt x="101" y="198"/>
                    </a:cubicBezTo>
                    <a:cubicBezTo>
                      <a:pt x="101" y="199"/>
                      <a:pt x="101" y="199"/>
                      <a:pt x="101" y="199"/>
                    </a:cubicBezTo>
                    <a:cubicBezTo>
                      <a:pt x="102" y="198"/>
                      <a:pt x="102" y="198"/>
                      <a:pt x="102" y="198"/>
                    </a:cubicBezTo>
                    <a:cubicBezTo>
                      <a:pt x="96" y="186"/>
                      <a:pt x="96" y="186"/>
                      <a:pt x="96" y="186"/>
                    </a:cubicBezTo>
                    <a:cubicBezTo>
                      <a:pt x="96" y="183"/>
                      <a:pt x="96" y="183"/>
                      <a:pt x="96" y="183"/>
                    </a:cubicBezTo>
                    <a:cubicBezTo>
                      <a:pt x="96" y="183"/>
                      <a:pt x="96" y="183"/>
                      <a:pt x="96" y="183"/>
                    </a:cubicBezTo>
                    <a:cubicBezTo>
                      <a:pt x="99" y="189"/>
                      <a:pt x="99" y="189"/>
                      <a:pt x="99" y="189"/>
                    </a:cubicBezTo>
                    <a:cubicBezTo>
                      <a:pt x="102" y="191"/>
                      <a:pt x="102" y="191"/>
                      <a:pt x="102" y="191"/>
                    </a:cubicBezTo>
                    <a:cubicBezTo>
                      <a:pt x="104" y="197"/>
                      <a:pt x="104" y="197"/>
                      <a:pt x="104" y="197"/>
                    </a:cubicBezTo>
                    <a:cubicBezTo>
                      <a:pt x="105" y="198"/>
                      <a:pt x="105" y="198"/>
                      <a:pt x="105" y="198"/>
                    </a:cubicBezTo>
                    <a:cubicBezTo>
                      <a:pt x="106" y="198"/>
                      <a:pt x="106" y="198"/>
                      <a:pt x="106" y="198"/>
                    </a:cubicBezTo>
                    <a:cubicBezTo>
                      <a:pt x="107" y="190"/>
                      <a:pt x="107" y="190"/>
                      <a:pt x="107" y="190"/>
                    </a:cubicBezTo>
                    <a:cubicBezTo>
                      <a:pt x="105" y="186"/>
                      <a:pt x="105" y="186"/>
                      <a:pt x="105" y="186"/>
                    </a:cubicBezTo>
                    <a:cubicBezTo>
                      <a:pt x="106" y="182"/>
                      <a:pt x="106" y="182"/>
                      <a:pt x="106" y="182"/>
                    </a:cubicBezTo>
                    <a:cubicBezTo>
                      <a:pt x="106" y="182"/>
                      <a:pt x="106" y="182"/>
                      <a:pt x="106" y="182"/>
                    </a:cubicBezTo>
                    <a:cubicBezTo>
                      <a:pt x="106" y="183"/>
                      <a:pt x="106" y="183"/>
                      <a:pt x="106" y="183"/>
                    </a:cubicBezTo>
                    <a:cubicBezTo>
                      <a:pt x="108" y="186"/>
                      <a:pt x="108" y="186"/>
                      <a:pt x="108" y="186"/>
                    </a:cubicBezTo>
                    <a:cubicBezTo>
                      <a:pt x="109" y="188"/>
                      <a:pt x="109" y="188"/>
                      <a:pt x="109" y="188"/>
                    </a:cubicBezTo>
                    <a:cubicBezTo>
                      <a:pt x="110" y="188"/>
                      <a:pt x="110" y="188"/>
                      <a:pt x="110" y="188"/>
                    </a:cubicBezTo>
                    <a:cubicBezTo>
                      <a:pt x="111" y="184"/>
                      <a:pt x="111" y="184"/>
                      <a:pt x="111" y="184"/>
                    </a:cubicBezTo>
                    <a:cubicBezTo>
                      <a:pt x="110" y="182"/>
                      <a:pt x="110" y="182"/>
                      <a:pt x="110" y="182"/>
                    </a:cubicBezTo>
                    <a:cubicBezTo>
                      <a:pt x="109" y="181"/>
                      <a:pt x="109" y="181"/>
                      <a:pt x="109" y="181"/>
                    </a:cubicBezTo>
                    <a:cubicBezTo>
                      <a:pt x="110" y="165"/>
                      <a:pt x="110" y="165"/>
                      <a:pt x="110" y="165"/>
                    </a:cubicBezTo>
                    <a:cubicBezTo>
                      <a:pt x="110" y="165"/>
                      <a:pt x="110" y="165"/>
                      <a:pt x="110" y="165"/>
                    </a:cubicBezTo>
                    <a:cubicBezTo>
                      <a:pt x="111" y="177"/>
                      <a:pt x="111" y="177"/>
                      <a:pt x="111" y="177"/>
                    </a:cubicBezTo>
                    <a:cubicBezTo>
                      <a:pt x="113" y="181"/>
                      <a:pt x="113" y="181"/>
                      <a:pt x="113" y="181"/>
                    </a:cubicBezTo>
                    <a:cubicBezTo>
                      <a:pt x="114" y="180"/>
                      <a:pt x="114" y="180"/>
                      <a:pt x="114" y="180"/>
                    </a:cubicBezTo>
                    <a:cubicBezTo>
                      <a:pt x="117" y="173"/>
                      <a:pt x="117" y="173"/>
                      <a:pt x="117" y="173"/>
                    </a:cubicBezTo>
                    <a:cubicBezTo>
                      <a:pt x="117" y="166"/>
                      <a:pt x="117" y="166"/>
                      <a:pt x="117" y="166"/>
                    </a:cubicBezTo>
                    <a:cubicBezTo>
                      <a:pt x="118" y="167"/>
                      <a:pt x="118" y="167"/>
                      <a:pt x="118" y="167"/>
                    </a:cubicBezTo>
                    <a:cubicBezTo>
                      <a:pt x="118" y="171"/>
                      <a:pt x="118" y="171"/>
                      <a:pt x="118" y="171"/>
                    </a:cubicBezTo>
                    <a:cubicBezTo>
                      <a:pt x="120" y="168"/>
                      <a:pt x="120" y="168"/>
                      <a:pt x="120" y="168"/>
                    </a:cubicBezTo>
                    <a:cubicBezTo>
                      <a:pt x="120" y="168"/>
                      <a:pt x="120" y="168"/>
                      <a:pt x="120" y="168"/>
                    </a:cubicBezTo>
                    <a:cubicBezTo>
                      <a:pt x="120" y="166"/>
                      <a:pt x="120" y="166"/>
                      <a:pt x="120" y="166"/>
                    </a:cubicBezTo>
                    <a:cubicBezTo>
                      <a:pt x="127" y="163"/>
                      <a:pt x="127" y="163"/>
                      <a:pt x="127" y="163"/>
                    </a:cubicBezTo>
                    <a:cubicBezTo>
                      <a:pt x="132" y="158"/>
                      <a:pt x="132" y="158"/>
                      <a:pt x="132" y="158"/>
                    </a:cubicBezTo>
                    <a:cubicBezTo>
                      <a:pt x="132" y="155"/>
                      <a:pt x="132" y="155"/>
                      <a:pt x="132" y="155"/>
                    </a:cubicBezTo>
                    <a:cubicBezTo>
                      <a:pt x="132" y="154"/>
                      <a:pt x="132" y="154"/>
                      <a:pt x="132" y="154"/>
                    </a:cubicBezTo>
                    <a:cubicBezTo>
                      <a:pt x="130" y="152"/>
                      <a:pt x="130" y="152"/>
                      <a:pt x="130" y="152"/>
                    </a:cubicBezTo>
                    <a:cubicBezTo>
                      <a:pt x="130" y="150"/>
                      <a:pt x="130" y="150"/>
                      <a:pt x="130" y="150"/>
                    </a:cubicBezTo>
                    <a:cubicBezTo>
                      <a:pt x="126" y="144"/>
                      <a:pt x="126" y="144"/>
                      <a:pt x="126" y="144"/>
                    </a:cubicBezTo>
                    <a:cubicBezTo>
                      <a:pt x="125" y="145"/>
                      <a:pt x="125" y="145"/>
                      <a:pt x="125" y="145"/>
                    </a:cubicBezTo>
                    <a:cubicBezTo>
                      <a:pt x="125" y="146"/>
                      <a:pt x="125" y="146"/>
                      <a:pt x="125" y="146"/>
                    </a:cubicBezTo>
                    <a:cubicBezTo>
                      <a:pt x="125" y="147"/>
                      <a:pt x="125" y="147"/>
                      <a:pt x="125" y="147"/>
                    </a:cubicBezTo>
                    <a:cubicBezTo>
                      <a:pt x="125" y="149"/>
                      <a:pt x="125" y="149"/>
                      <a:pt x="125" y="149"/>
                    </a:cubicBezTo>
                    <a:cubicBezTo>
                      <a:pt x="124" y="150"/>
                      <a:pt x="124" y="150"/>
                      <a:pt x="124" y="150"/>
                    </a:cubicBezTo>
                    <a:cubicBezTo>
                      <a:pt x="123" y="151"/>
                      <a:pt x="123" y="151"/>
                      <a:pt x="123" y="151"/>
                    </a:cubicBezTo>
                    <a:cubicBezTo>
                      <a:pt x="123" y="150"/>
                      <a:pt x="123" y="150"/>
                      <a:pt x="123" y="150"/>
                    </a:cubicBezTo>
                    <a:cubicBezTo>
                      <a:pt x="124" y="149"/>
                      <a:pt x="124" y="149"/>
                      <a:pt x="124" y="149"/>
                    </a:cubicBezTo>
                    <a:cubicBezTo>
                      <a:pt x="123" y="145"/>
                      <a:pt x="123" y="145"/>
                      <a:pt x="123" y="145"/>
                    </a:cubicBezTo>
                    <a:cubicBezTo>
                      <a:pt x="122" y="144"/>
                      <a:pt x="122" y="144"/>
                      <a:pt x="122" y="144"/>
                    </a:cubicBezTo>
                    <a:cubicBezTo>
                      <a:pt x="121" y="142"/>
                      <a:pt x="121" y="142"/>
                      <a:pt x="121" y="142"/>
                    </a:cubicBezTo>
                    <a:cubicBezTo>
                      <a:pt x="120" y="141"/>
                      <a:pt x="120" y="141"/>
                      <a:pt x="120" y="141"/>
                    </a:cubicBezTo>
                    <a:cubicBezTo>
                      <a:pt x="119" y="140"/>
                      <a:pt x="119" y="140"/>
                      <a:pt x="119" y="140"/>
                    </a:cubicBezTo>
                    <a:cubicBezTo>
                      <a:pt x="117" y="142"/>
                      <a:pt x="117" y="142"/>
                      <a:pt x="117" y="142"/>
                    </a:cubicBezTo>
                    <a:cubicBezTo>
                      <a:pt x="116" y="142"/>
                      <a:pt x="116" y="142"/>
                      <a:pt x="116" y="142"/>
                    </a:cubicBezTo>
                    <a:cubicBezTo>
                      <a:pt x="115" y="145"/>
                      <a:pt x="115" y="145"/>
                      <a:pt x="115" y="145"/>
                    </a:cubicBezTo>
                    <a:cubicBezTo>
                      <a:pt x="114" y="145"/>
                      <a:pt x="114" y="145"/>
                      <a:pt x="114" y="145"/>
                    </a:cubicBezTo>
                    <a:cubicBezTo>
                      <a:pt x="114" y="143"/>
                      <a:pt x="114" y="143"/>
                      <a:pt x="114" y="143"/>
                    </a:cubicBezTo>
                    <a:cubicBezTo>
                      <a:pt x="115" y="142"/>
                      <a:pt x="115" y="142"/>
                      <a:pt x="115" y="142"/>
                    </a:cubicBezTo>
                    <a:cubicBezTo>
                      <a:pt x="116" y="141"/>
                      <a:pt x="116" y="141"/>
                      <a:pt x="116" y="141"/>
                    </a:cubicBezTo>
                    <a:cubicBezTo>
                      <a:pt x="118" y="132"/>
                      <a:pt x="118" y="132"/>
                      <a:pt x="118" y="132"/>
                    </a:cubicBezTo>
                    <a:cubicBezTo>
                      <a:pt x="116" y="133"/>
                      <a:pt x="116" y="133"/>
                      <a:pt x="116" y="133"/>
                    </a:cubicBezTo>
                    <a:cubicBezTo>
                      <a:pt x="116" y="132"/>
                      <a:pt x="116" y="132"/>
                      <a:pt x="116" y="132"/>
                    </a:cubicBezTo>
                    <a:cubicBezTo>
                      <a:pt x="118" y="131"/>
                      <a:pt x="118" y="131"/>
                      <a:pt x="118" y="131"/>
                    </a:cubicBezTo>
                    <a:cubicBezTo>
                      <a:pt x="117" y="129"/>
                      <a:pt x="117" y="129"/>
                      <a:pt x="117" y="129"/>
                    </a:cubicBezTo>
                    <a:cubicBezTo>
                      <a:pt x="108" y="129"/>
                      <a:pt x="108" y="129"/>
                      <a:pt x="108" y="129"/>
                    </a:cubicBezTo>
                    <a:cubicBezTo>
                      <a:pt x="109" y="128"/>
                      <a:pt x="110" y="127"/>
                      <a:pt x="111" y="127"/>
                    </a:cubicBezTo>
                    <a:cubicBezTo>
                      <a:pt x="111" y="127"/>
                      <a:pt x="111" y="127"/>
                      <a:pt x="111" y="127"/>
                    </a:cubicBezTo>
                    <a:cubicBezTo>
                      <a:pt x="107" y="122"/>
                      <a:pt x="107" y="122"/>
                      <a:pt x="107" y="122"/>
                    </a:cubicBezTo>
                    <a:cubicBezTo>
                      <a:pt x="107" y="122"/>
                      <a:pt x="105" y="123"/>
                      <a:pt x="104" y="123"/>
                    </a:cubicBezTo>
                    <a:cubicBezTo>
                      <a:pt x="103" y="123"/>
                      <a:pt x="102" y="123"/>
                      <a:pt x="102" y="123"/>
                    </a:cubicBezTo>
                    <a:cubicBezTo>
                      <a:pt x="100" y="120"/>
                      <a:pt x="102" y="116"/>
                      <a:pt x="104" y="114"/>
                    </a:cubicBezTo>
                    <a:cubicBezTo>
                      <a:pt x="107" y="111"/>
                      <a:pt x="106" y="112"/>
                      <a:pt x="109" y="109"/>
                    </a:cubicBezTo>
                    <a:cubicBezTo>
                      <a:pt x="113" y="105"/>
                      <a:pt x="109" y="106"/>
                      <a:pt x="109" y="101"/>
                    </a:cubicBezTo>
                    <a:cubicBezTo>
                      <a:pt x="109" y="96"/>
                      <a:pt x="109" y="96"/>
                      <a:pt x="109" y="92"/>
                    </a:cubicBezTo>
                    <a:cubicBezTo>
                      <a:pt x="109" y="91"/>
                      <a:pt x="109" y="90"/>
                      <a:pt x="108" y="89"/>
                    </a:cubicBezTo>
                    <a:cubicBezTo>
                      <a:pt x="106" y="86"/>
                      <a:pt x="102" y="84"/>
                      <a:pt x="102" y="84"/>
                    </a:cubicBezTo>
                    <a:cubicBezTo>
                      <a:pt x="102" y="84"/>
                      <a:pt x="89" y="79"/>
                      <a:pt x="89" y="73"/>
                    </a:cubicBezTo>
                    <a:cubicBezTo>
                      <a:pt x="89" y="69"/>
                      <a:pt x="93" y="69"/>
                      <a:pt x="94" y="69"/>
                    </a:cubicBezTo>
                    <a:cubicBezTo>
                      <a:pt x="94" y="69"/>
                      <a:pt x="94" y="69"/>
                      <a:pt x="94" y="69"/>
                    </a:cubicBezTo>
                    <a:cubicBezTo>
                      <a:pt x="94" y="69"/>
                      <a:pt x="94" y="69"/>
                      <a:pt x="94" y="69"/>
                    </a:cubicBezTo>
                    <a:cubicBezTo>
                      <a:pt x="94" y="69"/>
                      <a:pt x="94" y="63"/>
                      <a:pt x="92" y="61"/>
                    </a:cubicBezTo>
                    <a:cubicBezTo>
                      <a:pt x="90" y="59"/>
                      <a:pt x="88" y="56"/>
                      <a:pt x="88" y="56"/>
                    </a:cubicBezTo>
                    <a:cubicBezTo>
                      <a:pt x="88" y="56"/>
                      <a:pt x="88" y="56"/>
                      <a:pt x="84" y="53"/>
                    </a:cubicBezTo>
                    <a:cubicBezTo>
                      <a:pt x="81" y="50"/>
                      <a:pt x="83" y="44"/>
                      <a:pt x="83" y="44"/>
                    </a:cubicBezTo>
                    <a:cubicBezTo>
                      <a:pt x="84" y="34"/>
                      <a:pt x="84" y="34"/>
                      <a:pt x="84" y="34"/>
                    </a:cubicBezTo>
                    <a:cubicBezTo>
                      <a:pt x="84" y="34"/>
                      <a:pt x="84" y="28"/>
                      <a:pt x="87" y="26"/>
                    </a:cubicBezTo>
                    <a:cubicBezTo>
                      <a:pt x="87" y="25"/>
                      <a:pt x="87" y="24"/>
                      <a:pt x="87" y="23"/>
                    </a:cubicBezTo>
                    <a:cubicBezTo>
                      <a:pt x="79" y="23"/>
                      <a:pt x="72" y="18"/>
                      <a:pt x="72" y="15"/>
                    </a:cubicBezTo>
                    <a:cubicBezTo>
                      <a:pt x="72" y="11"/>
                      <a:pt x="72" y="11"/>
                      <a:pt x="72" y="11"/>
                    </a:cubicBezTo>
                    <a:cubicBezTo>
                      <a:pt x="63" y="2"/>
                      <a:pt x="63" y="2"/>
                      <a:pt x="63" y="2"/>
                    </a:cubicBezTo>
                    <a:cubicBezTo>
                      <a:pt x="60" y="0"/>
                      <a:pt x="60" y="0"/>
                      <a:pt x="60" y="0"/>
                    </a:cubicBezTo>
                    <a:cubicBezTo>
                      <a:pt x="60" y="0"/>
                      <a:pt x="60" y="0"/>
                      <a:pt x="56" y="3"/>
                    </a:cubicBezTo>
                    <a:cubicBezTo>
                      <a:pt x="53" y="7"/>
                      <a:pt x="57" y="7"/>
                      <a:pt x="53" y="7"/>
                    </a:cubicBezTo>
                    <a:cubicBezTo>
                      <a:pt x="48" y="7"/>
                      <a:pt x="46" y="10"/>
                      <a:pt x="51" y="10"/>
                    </a:cubicBezTo>
                    <a:cubicBezTo>
                      <a:pt x="54" y="10"/>
                      <a:pt x="57" y="10"/>
                      <a:pt x="59" y="10"/>
                    </a:cubicBezTo>
                    <a:cubicBezTo>
                      <a:pt x="61" y="10"/>
                      <a:pt x="62" y="10"/>
                      <a:pt x="62" y="13"/>
                    </a:cubicBezTo>
                    <a:cubicBezTo>
                      <a:pt x="62" y="18"/>
                      <a:pt x="65" y="18"/>
                      <a:pt x="62" y="18"/>
                    </a:cubicBezTo>
                    <a:cubicBezTo>
                      <a:pt x="61" y="18"/>
                      <a:pt x="60" y="18"/>
                      <a:pt x="59" y="18"/>
                    </a:cubicBezTo>
                    <a:cubicBezTo>
                      <a:pt x="57" y="18"/>
                      <a:pt x="54" y="18"/>
                      <a:pt x="53" y="16"/>
                    </a:cubicBezTo>
                    <a:cubicBezTo>
                      <a:pt x="50" y="13"/>
                      <a:pt x="50" y="13"/>
                      <a:pt x="50" y="13"/>
                    </a:cubicBezTo>
                    <a:cubicBezTo>
                      <a:pt x="50" y="13"/>
                      <a:pt x="50" y="20"/>
                      <a:pt x="48" y="20"/>
                    </a:cubicBezTo>
                    <a:cubicBezTo>
                      <a:pt x="47" y="20"/>
                      <a:pt x="46" y="20"/>
                      <a:pt x="45" y="19"/>
                    </a:cubicBezTo>
                    <a:cubicBezTo>
                      <a:pt x="40" y="13"/>
                      <a:pt x="40" y="10"/>
                      <a:pt x="40" y="10"/>
                    </a:cubicBezTo>
                    <a:cubicBezTo>
                      <a:pt x="32" y="12"/>
                      <a:pt x="32" y="12"/>
                      <a:pt x="32" y="12"/>
                    </a:cubicBezTo>
                    <a:cubicBezTo>
                      <a:pt x="33" y="15"/>
                      <a:pt x="33" y="15"/>
                      <a:pt x="33" y="15"/>
                    </a:cubicBezTo>
                    <a:cubicBezTo>
                      <a:pt x="33" y="15"/>
                      <a:pt x="30" y="20"/>
                      <a:pt x="27" y="20"/>
                    </a:cubicBezTo>
                    <a:cubicBezTo>
                      <a:pt x="25" y="20"/>
                      <a:pt x="24" y="20"/>
                      <a:pt x="23" y="18"/>
                    </a:cubicBezTo>
                    <a:cubicBezTo>
                      <a:pt x="19" y="14"/>
                      <a:pt x="21" y="10"/>
                      <a:pt x="21" y="10"/>
                    </a:cubicBezTo>
                    <a:cubicBezTo>
                      <a:pt x="21" y="10"/>
                      <a:pt x="20" y="10"/>
                      <a:pt x="20" y="10"/>
                    </a:cubicBezTo>
                    <a:cubicBezTo>
                      <a:pt x="18" y="13"/>
                      <a:pt x="16" y="13"/>
                      <a:pt x="16" y="13"/>
                    </a:cubicBezTo>
                    <a:cubicBezTo>
                      <a:pt x="16" y="20"/>
                      <a:pt x="16" y="20"/>
                      <a:pt x="16" y="20"/>
                    </a:cubicBezTo>
                    <a:cubicBezTo>
                      <a:pt x="6" y="13"/>
                      <a:pt x="6" y="13"/>
                      <a:pt x="6" y="13"/>
                    </a:cubicBezTo>
                    <a:cubicBezTo>
                      <a:pt x="6" y="13"/>
                      <a:pt x="0" y="18"/>
                      <a:pt x="4" y="22"/>
                    </a:cubicBezTo>
                    <a:cubicBezTo>
                      <a:pt x="8" y="26"/>
                      <a:pt x="13" y="26"/>
                      <a:pt x="13" y="26"/>
                    </a:cubicBez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5" name="Freeform 20"/>
              <p:cNvSpPr>
                <a:spLocks/>
              </p:cNvSpPr>
              <p:nvPr/>
            </p:nvSpPr>
            <p:spPr bwMode="auto">
              <a:xfrm>
                <a:off x="3705" y="2988"/>
                <a:ext cx="22" cy="13"/>
              </a:xfrm>
              <a:custGeom>
                <a:avLst/>
                <a:gdLst/>
                <a:ahLst/>
                <a:cxnLst>
                  <a:cxn ang="0">
                    <a:pos x="0" y="13"/>
                  </a:cxn>
                  <a:cxn ang="0">
                    <a:pos x="1" y="13"/>
                  </a:cxn>
                  <a:cxn ang="0">
                    <a:pos x="3" y="13"/>
                  </a:cxn>
                  <a:cxn ang="0">
                    <a:pos x="3" y="13"/>
                  </a:cxn>
                  <a:cxn ang="0">
                    <a:pos x="3" y="13"/>
                  </a:cxn>
                  <a:cxn ang="0">
                    <a:pos x="3" y="12"/>
                  </a:cxn>
                  <a:cxn ang="0">
                    <a:pos x="4" y="11"/>
                  </a:cxn>
                  <a:cxn ang="0">
                    <a:pos x="5" y="11"/>
                  </a:cxn>
                  <a:cxn ang="0">
                    <a:pos x="5" y="11"/>
                  </a:cxn>
                  <a:cxn ang="0">
                    <a:pos x="5" y="10"/>
                  </a:cxn>
                  <a:cxn ang="0">
                    <a:pos x="6" y="10"/>
                  </a:cxn>
                  <a:cxn ang="0">
                    <a:pos x="6" y="11"/>
                  </a:cxn>
                  <a:cxn ang="0">
                    <a:pos x="8" y="12"/>
                  </a:cxn>
                  <a:cxn ang="0">
                    <a:pos x="8" y="13"/>
                  </a:cxn>
                  <a:cxn ang="0">
                    <a:pos x="11" y="13"/>
                  </a:cxn>
                  <a:cxn ang="0">
                    <a:pos x="11" y="13"/>
                  </a:cxn>
                  <a:cxn ang="0">
                    <a:pos x="11" y="12"/>
                  </a:cxn>
                  <a:cxn ang="0">
                    <a:pos x="11" y="11"/>
                  </a:cxn>
                  <a:cxn ang="0">
                    <a:pos x="11" y="10"/>
                  </a:cxn>
                  <a:cxn ang="0">
                    <a:pos x="11" y="10"/>
                  </a:cxn>
                  <a:cxn ang="0">
                    <a:pos x="11" y="10"/>
                  </a:cxn>
                  <a:cxn ang="0">
                    <a:pos x="12" y="11"/>
                  </a:cxn>
                  <a:cxn ang="0">
                    <a:pos x="13" y="11"/>
                  </a:cxn>
                  <a:cxn ang="0">
                    <a:pos x="15" y="13"/>
                  </a:cxn>
                  <a:cxn ang="0">
                    <a:pos x="16" y="13"/>
                  </a:cxn>
                  <a:cxn ang="0">
                    <a:pos x="19" y="13"/>
                  </a:cxn>
                  <a:cxn ang="0">
                    <a:pos x="19" y="13"/>
                  </a:cxn>
                  <a:cxn ang="0">
                    <a:pos x="21" y="13"/>
                  </a:cxn>
                  <a:cxn ang="0">
                    <a:pos x="22" y="12"/>
                  </a:cxn>
                  <a:cxn ang="0">
                    <a:pos x="22" y="7"/>
                  </a:cxn>
                  <a:cxn ang="0">
                    <a:pos x="21" y="6"/>
                  </a:cxn>
                  <a:cxn ang="0">
                    <a:pos x="21" y="5"/>
                  </a:cxn>
                  <a:cxn ang="0">
                    <a:pos x="19" y="5"/>
                  </a:cxn>
                  <a:cxn ang="0">
                    <a:pos x="19" y="3"/>
                  </a:cxn>
                  <a:cxn ang="0">
                    <a:pos x="19" y="3"/>
                  </a:cxn>
                  <a:cxn ang="0">
                    <a:pos x="19" y="3"/>
                  </a:cxn>
                  <a:cxn ang="0">
                    <a:pos x="17" y="2"/>
                  </a:cxn>
                  <a:cxn ang="0">
                    <a:pos x="17" y="2"/>
                  </a:cxn>
                  <a:cxn ang="0">
                    <a:pos x="16" y="2"/>
                  </a:cxn>
                  <a:cxn ang="0">
                    <a:pos x="16" y="1"/>
                  </a:cxn>
                  <a:cxn ang="0">
                    <a:pos x="16" y="0"/>
                  </a:cxn>
                  <a:cxn ang="0">
                    <a:pos x="14" y="1"/>
                  </a:cxn>
                  <a:cxn ang="0">
                    <a:pos x="12" y="3"/>
                  </a:cxn>
                  <a:cxn ang="0">
                    <a:pos x="11" y="2"/>
                  </a:cxn>
                  <a:cxn ang="0">
                    <a:pos x="11" y="5"/>
                  </a:cxn>
                  <a:cxn ang="0">
                    <a:pos x="5" y="6"/>
                  </a:cxn>
                  <a:cxn ang="0">
                    <a:pos x="4" y="8"/>
                  </a:cxn>
                  <a:cxn ang="0">
                    <a:pos x="4" y="9"/>
                  </a:cxn>
                  <a:cxn ang="0">
                    <a:pos x="3" y="9"/>
                  </a:cxn>
                  <a:cxn ang="0">
                    <a:pos x="2" y="9"/>
                  </a:cxn>
                  <a:cxn ang="0">
                    <a:pos x="0" y="10"/>
                  </a:cxn>
                  <a:cxn ang="0">
                    <a:pos x="0" y="13"/>
                  </a:cxn>
                  <a:cxn ang="0">
                    <a:pos x="0" y="13"/>
                  </a:cxn>
                  <a:cxn ang="0">
                    <a:pos x="0" y="13"/>
                  </a:cxn>
                </a:cxnLst>
                <a:rect l="0" t="0" r="r" b="b"/>
                <a:pathLst>
                  <a:path w="22" h="13">
                    <a:moveTo>
                      <a:pt x="0" y="13"/>
                    </a:moveTo>
                    <a:lnTo>
                      <a:pt x="1" y="13"/>
                    </a:lnTo>
                    <a:lnTo>
                      <a:pt x="3" y="13"/>
                    </a:lnTo>
                    <a:lnTo>
                      <a:pt x="3" y="13"/>
                    </a:lnTo>
                    <a:lnTo>
                      <a:pt x="3" y="13"/>
                    </a:lnTo>
                    <a:lnTo>
                      <a:pt x="3" y="12"/>
                    </a:lnTo>
                    <a:lnTo>
                      <a:pt x="4" y="11"/>
                    </a:lnTo>
                    <a:lnTo>
                      <a:pt x="5" y="11"/>
                    </a:lnTo>
                    <a:lnTo>
                      <a:pt x="5" y="11"/>
                    </a:lnTo>
                    <a:lnTo>
                      <a:pt x="5" y="10"/>
                    </a:lnTo>
                    <a:lnTo>
                      <a:pt x="6" y="10"/>
                    </a:lnTo>
                    <a:lnTo>
                      <a:pt x="6" y="11"/>
                    </a:lnTo>
                    <a:lnTo>
                      <a:pt x="8" y="12"/>
                    </a:lnTo>
                    <a:lnTo>
                      <a:pt x="8" y="13"/>
                    </a:lnTo>
                    <a:lnTo>
                      <a:pt x="11" y="13"/>
                    </a:lnTo>
                    <a:lnTo>
                      <a:pt x="11" y="13"/>
                    </a:lnTo>
                    <a:lnTo>
                      <a:pt x="11" y="12"/>
                    </a:lnTo>
                    <a:lnTo>
                      <a:pt x="11" y="11"/>
                    </a:lnTo>
                    <a:lnTo>
                      <a:pt x="11" y="10"/>
                    </a:lnTo>
                    <a:lnTo>
                      <a:pt x="11" y="10"/>
                    </a:lnTo>
                    <a:lnTo>
                      <a:pt x="11" y="10"/>
                    </a:lnTo>
                    <a:lnTo>
                      <a:pt x="12" y="11"/>
                    </a:lnTo>
                    <a:lnTo>
                      <a:pt x="13" y="11"/>
                    </a:lnTo>
                    <a:lnTo>
                      <a:pt x="15" y="13"/>
                    </a:lnTo>
                    <a:lnTo>
                      <a:pt x="16" y="13"/>
                    </a:lnTo>
                    <a:lnTo>
                      <a:pt x="19" y="13"/>
                    </a:lnTo>
                    <a:lnTo>
                      <a:pt x="19" y="13"/>
                    </a:lnTo>
                    <a:lnTo>
                      <a:pt x="21" y="13"/>
                    </a:lnTo>
                    <a:lnTo>
                      <a:pt x="22" y="12"/>
                    </a:lnTo>
                    <a:lnTo>
                      <a:pt x="22" y="7"/>
                    </a:lnTo>
                    <a:lnTo>
                      <a:pt x="21" y="6"/>
                    </a:lnTo>
                    <a:lnTo>
                      <a:pt x="21" y="5"/>
                    </a:lnTo>
                    <a:lnTo>
                      <a:pt x="19" y="5"/>
                    </a:lnTo>
                    <a:lnTo>
                      <a:pt x="19" y="3"/>
                    </a:lnTo>
                    <a:lnTo>
                      <a:pt x="19" y="3"/>
                    </a:lnTo>
                    <a:lnTo>
                      <a:pt x="19" y="3"/>
                    </a:lnTo>
                    <a:lnTo>
                      <a:pt x="17" y="2"/>
                    </a:lnTo>
                    <a:lnTo>
                      <a:pt x="17" y="2"/>
                    </a:lnTo>
                    <a:lnTo>
                      <a:pt x="16" y="2"/>
                    </a:lnTo>
                    <a:lnTo>
                      <a:pt x="16" y="1"/>
                    </a:lnTo>
                    <a:lnTo>
                      <a:pt x="16" y="0"/>
                    </a:lnTo>
                    <a:lnTo>
                      <a:pt x="14" y="1"/>
                    </a:lnTo>
                    <a:lnTo>
                      <a:pt x="12" y="3"/>
                    </a:lnTo>
                    <a:lnTo>
                      <a:pt x="11" y="2"/>
                    </a:lnTo>
                    <a:lnTo>
                      <a:pt x="11" y="5"/>
                    </a:lnTo>
                    <a:lnTo>
                      <a:pt x="5" y="6"/>
                    </a:lnTo>
                    <a:lnTo>
                      <a:pt x="4" y="8"/>
                    </a:lnTo>
                    <a:lnTo>
                      <a:pt x="4" y="9"/>
                    </a:lnTo>
                    <a:lnTo>
                      <a:pt x="3" y="9"/>
                    </a:lnTo>
                    <a:lnTo>
                      <a:pt x="2" y="9"/>
                    </a:lnTo>
                    <a:lnTo>
                      <a:pt x="0" y="10"/>
                    </a:lnTo>
                    <a:lnTo>
                      <a:pt x="0" y="13"/>
                    </a:lnTo>
                    <a:lnTo>
                      <a:pt x="0" y="13"/>
                    </a:lnTo>
                    <a:lnTo>
                      <a:pt x="0" y="1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6" name="Freeform 21"/>
              <p:cNvSpPr>
                <a:spLocks/>
              </p:cNvSpPr>
              <p:nvPr/>
            </p:nvSpPr>
            <p:spPr bwMode="auto">
              <a:xfrm>
                <a:off x="5078" y="3053"/>
                <a:ext cx="36" cy="33"/>
              </a:xfrm>
              <a:custGeom>
                <a:avLst/>
                <a:gdLst/>
                <a:ahLst/>
                <a:cxnLst>
                  <a:cxn ang="0">
                    <a:pos x="0" y="20"/>
                  </a:cxn>
                  <a:cxn ang="0">
                    <a:pos x="4" y="26"/>
                  </a:cxn>
                  <a:cxn ang="0">
                    <a:pos x="7" y="31"/>
                  </a:cxn>
                  <a:cxn ang="0">
                    <a:pos x="11" y="32"/>
                  </a:cxn>
                  <a:cxn ang="0">
                    <a:pos x="14" y="33"/>
                  </a:cxn>
                  <a:cxn ang="0">
                    <a:pos x="16" y="28"/>
                  </a:cxn>
                  <a:cxn ang="0">
                    <a:pos x="15" y="26"/>
                  </a:cxn>
                  <a:cxn ang="0">
                    <a:pos x="17" y="28"/>
                  </a:cxn>
                  <a:cxn ang="0">
                    <a:pos x="18" y="29"/>
                  </a:cxn>
                  <a:cxn ang="0">
                    <a:pos x="17" y="30"/>
                  </a:cxn>
                  <a:cxn ang="0">
                    <a:pos x="18" y="31"/>
                  </a:cxn>
                  <a:cxn ang="0">
                    <a:pos x="23" y="28"/>
                  </a:cxn>
                  <a:cxn ang="0">
                    <a:pos x="29" y="25"/>
                  </a:cxn>
                  <a:cxn ang="0">
                    <a:pos x="29" y="27"/>
                  </a:cxn>
                  <a:cxn ang="0">
                    <a:pos x="31" y="30"/>
                  </a:cxn>
                  <a:cxn ang="0">
                    <a:pos x="32" y="28"/>
                  </a:cxn>
                  <a:cxn ang="0">
                    <a:pos x="36" y="28"/>
                  </a:cxn>
                  <a:cxn ang="0">
                    <a:pos x="36" y="27"/>
                  </a:cxn>
                  <a:cxn ang="0">
                    <a:pos x="32" y="25"/>
                  </a:cxn>
                  <a:cxn ang="0">
                    <a:pos x="30" y="18"/>
                  </a:cxn>
                  <a:cxn ang="0">
                    <a:pos x="32" y="11"/>
                  </a:cxn>
                  <a:cxn ang="0">
                    <a:pos x="30" y="11"/>
                  </a:cxn>
                  <a:cxn ang="0">
                    <a:pos x="27" y="5"/>
                  </a:cxn>
                  <a:cxn ang="0">
                    <a:pos x="24" y="3"/>
                  </a:cxn>
                  <a:cxn ang="0">
                    <a:pos x="23" y="9"/>
                  </a:cxn>
                  <a:cxn ang="0">
                    <a:pos x="23" y="11"/>
                  </a:cxn>
                  <a:cxn ang="0">
                    <a:pos x="23" y="14"/>
                  </a:cxn>
                  <a:cxn ang="0">
                    <a:pos x="21" y="14"/>
                  </a:cxn>
                  <a:cxn ang="0">
                    <a:pos x="20" y="14"/>
                  </a:cxn>
                  <a:cxn ang="0">
                    <a:pos x="20" y="12"/>
                  </a:cxn>
                  <a:cxn ang="0">
                    <a:pos x="20" y="10"/>
                  </a:cxn>
                  <a:cxn ang="0">
                    <a:pos x="20" y="10"/>
                  </a:cxn>
                  <a:cxn ang="0">
                    <a:pos x="18" y="10"/>
                  </a:cxn>
                  <a:cxn ang="0">
                    <a:pos x="18" y="9"/>
                  </a:cxn>
                  <a:cxn ang="0">
                    <a:pos x="17" y="8"/>
                  </a:cxn>
                  <a:cxn ang="0">
                    <a:pos x="17" y="6"/>
                  </a:cxn>
                  <a:cxn ang="0">
                    <a:pos x="15" y="6"/>
                  </a:cxn>
                  <a:cxn ang="0">
                    <a:pos x="12" y="3"/>
                  </a:cxn>
                  <a:cxn ang="0">
                    <a:pos x="12" y="0"/>
                  </a:cxn>
                  <a:cxn ang="0">
                    <a:pos x="10" y="0"/>
                  </a:cxn>
                  <a:cxn ang="0">
                    <a:pos x="8" y="2"/>
                  </a:cxn>
                  <a:cxn ang="0">
                    <a:pos x="4" y="6"/>
                  </a:cxn>
                  <a:cxn ang="0">
                    <a:pos x="3" y="6"/>
                  </a:cxn>
                  <a:cxn ang="0">
                    <a:pos x="4" y="8"/>
                  </a:cxn>
                  <a:cxn ang="0">
                    <a:pos x="4" y="10"/>
                  </a:cxn>
                  <a:cxn ang="0">
                    <a:pos x="2" y="10"/>
                  </a:cxn>
                  <a:cxn ang="0">
                    <a:pos x="3" y="13"/>
                  </a:cxn>
                  <a:cxn ang="0">
                    <a:pos x="2" y="15"/>
                  </a:cxn>
                  <a:cxn ang="0">
                    <a:pos x="1" y="14"/>
                  </a:cxn>
                  <a:cxn ang="0">
                    <a:pos x="3" y="16"/>
                  </a:cxn>
                  <a:cxn ang="0">
                    <a:pos x="2" y="17"/>
                  </a:cxn>
                  <a:cxn ang="0">
                    <a:pos x="2" y="18"/>
                  </a:cxn>
                  <a:cxn ang="0">
                    <a:pos x="3" y="19"/>
                  </a:cxn>
                  <a:cxn ang="0">
                    <a:pos x="1" y="19"/>
                  </a:cxn>
                </a:cxnLst>
                <a:rect l="0" t="0" r="r" b="b"/>
                <a:pathLst>
                  <a:path w="36" h="33">
                    <a:moveTo>
                      <a:pt x="1" y="19"/>
                    </a:moveTo>
                    <a:lnTo>
                      <a:pt x="0" y="20"/>
                    </a:lnTo>
                    <a:lnTo>
                      <a:pt x="2" y="24"/>
                    </a:lnTo>
                    <a:lnTo>
                      <a:pt x="4" y="26"/>
                    </a:lnTo>
                    <a:lnTo>
                      <a:pt x="6" y="26"/>
                    </a:lnTo>
                    <a:lnTo>
                      <a:pt x="7" y="31"/>
                    </a:lnTo>
                    <a:lnTo>
                      <a:pt x="9" y="32"/>
                    </a:lnTo>
                    <a:lnTo>
                      <a:pt x="11" y="32"/>
                    </a:lnTo>
                    <a:lnTo>
                      <a:pt x="13" y="33"/>
                    </a:lnTo>
                    <a:lnTo>
                      <a:pt x="14" y="33"/>
                    </a:lnTo>
                    <a:lnTo>
                      <a:pt x="14" y="32"/>
                    </a:lnTo>
                    <a:lnTo>
                      <a:pt x="16" y="28"/>
                    </a:lnTo>
                    <a:lnTo>
                      <a:pt x="14" y="29"/>
                    </a:lnTo>
                    <a:lnTo>
                      <a:pt x="15" y="26"/>
                    </a:lnTo>
                    <a:lnTo>
                      <a:pt x="17" y="25"/>
                    </a:lnTo>
                    <a:lnTo>
                      <a:pt x="17" y="28"/>
                    </a:lnTo>
                    <a:lnTo>
                      <a:pt x="18" y="29"/>
                    </a:lnTo>
                    <a:lnTo>
                      <a:pt x="18" y="29"/>
                    </a:lnTo>
                    <a:lnTo>
                      <a:pt x="18" y="30"/>
                    </a:lnTo>
                    <a:lnTo>
                      <a:pt x="17" y="30"/>
                    </a:lnTo>
                    <a:lnTo>
                      <a:pt x="18" y="31"/>
                    </a:lnTo>
                    <a:lnTo>
                      <a:pt x="18" y="31"/>
                    </a:lnTo>
                    <a:lnTo>
                      <a:pt x="21" y="30"/>
                    </a:lnTo>
                    <a:lnTo>
                      <a:pt x="23" y="28"/>
                    </a:lnTo>
                    <a:lnTo>
                      <a:pt x="27" y="27"/>
                    </a:lnTo>
                    <a:lnTo>
                      <a:pt x="29" y="25"/>
                    </a:lnTo>
                    <a:lnTo>
                      <a:pt x="29" y="26"/>
                    </a:lnTo>
                    <a:lnTo>
                      <a:pt x="29" y="27"/>
                    </a:lnTo>
                    <a:lnTo>
                      <a:pt x="29" y="28"/>
                    </a:lnTo>
                    <a:lnTo>
                      <a:pt x="31" y="30"/>
                    </a:lnTo>
                    <a:lnTo>
                      <a:pt x="32" y="29"/>
                    </a:lnTo>
                    <a:lnTo>
                      <a:pt x="32" y="28"/>
                    </a:lnTo>
                    <a:lnTo>
                      <a:pt x="35" y="29"/>
                    </a:lnTo>
                    <a:lnTo>
                      <a:pt x="36" y="28"/>
                    </a:lnTo>
                    <a:lnTo>
                      <a:pt x="36" y="28"/>
                    </a:lnTo>
                    <a:lnTo>
                      <a:pt x="36" y="27"/>
                    </a:lnTo>
                    <a:lnTo>
                      <a:pt x="35" y="26"/>
                    </a:lnTo>
                    <a:lnTo>
                      <a:pt x="32" y="25"/>
                    </a:lnTo>
                    <a:lnTo>
                      <a:pt x="31" y="24"/>
                    </a:lnTo>
                    <a:lnTo>
                      <a:pt x="30" y="18"/>
                    </a:lnTo>
                    <a:lnTo>
                      <a:pt x="32" y="13"/>
                    </a:lnTo>
                    <a:lnTo>
                      <a:pt x="32" y="11"/>
                    </a:lnTo>
                    <a:lnTo>
                      <a:pt x="31" y="11"/>
                    </a:lnTo>
                    <a:lnTo>
                      <a:pt x="30" y="11"/>
                    </a:lnTo>
                    <a:lnTo>
                      <a:pt x="29" y="8"/>
                    </a:lnTo>
                    <a:lnTo>
                      <a:pt x="27" y="5"/>
                    </a:lnTo>
                    <a:lnTo>
                      <a:pt x="25" y="3"/>
                    </a:lnTo>
                    <a:lnTo>
                      <a:pt x="24" y="3"/>
                    </a:lnTo>
                    <a:lnTo>
                      <a:pt x="23" y="5"/>
                    </a:lnTo>
                    <a:lnTo>
                      <a:pt x="23" y="9"/>
                    </a:lnTo>
                    <a:lnTo>
                      <a:pt x="24" y="10"/>
                    </a:lnTo>
                    <a:lnTo>
                      <a:pt x="23" y="11"/>
                    </a:lnTo>
                    <a:lnTo>
                      <a:pt x="23" y="14"/>
                    </a:lnTo>
                    <a:lnTo>
                      <a:pt x="23" y="14"/>
                    </a:lnTo>
                    <a:lnTo>
                      <a:pt x="21" y="14"/>
                    </a:lnTo>
                    <a:lnTo>
                      <a:pt x="21" y="14"/>
                    </a:lnTo>
                    <a:lnTo>
                      <a:pt x="21" y="14"/>
                    </a:lnTo>
                    <a:lnTo>
                      <a:pt x="20" y="14"/>
                    </a:lnTo>
                    <a:lnTo>
                      <a:pt x="20" y="13"/>
                    </a:lnTo>
                    <a:lnTo>
                      <a:pt x="20" y="12"/>
                    </a:lnTo>
                    <a:lnTo>
                      <a:pt x="20" y="12"/>
                    </a:lnTo>
                    <a:lnTo>
                      <a:pt x="20" y="10"/>
                    </a:lnTo>
                    <a:lnTo>
                      <a:pt x="20" y="10"/>
                    </a:lnTo>
                    <a:lnTo>
                      <a:pt x="20" y="10"/>
                    </a:lnTo>
                    <a:lnTo>
                      <a:pt x="18" y="9"/>
                    </a:lnTo>
                    <a:lnTo>
                      <a:pt x="18" y="10"/>
                    </a:lnTo>
                    <a:lnTo>
                      <a:pt x="18" y="9"/>
                    </a:lnTo>
                    <a:lnTo>
                      <a:pt x="18" y="9"/>
                    </a:lnTo>
                    <a:lnTo>
                      <a:pt x="17" y="9"/>
                    </a:lnTo>
                    <a:lnTo>
                      <a:pt x="17" y="8"/>
                    </a:lnTo>
                    <a:lnTo>
                      <a:pt x="18" y="6"/>
                    </a:lnTo>
                    <a:lnTo>
                      <a:pt x="17" y="6"/>
                    </a:lnTo>
                    <a:lnTo>
                      <a:pt x="16" y="5"/>
                    </a:lnTo>
                    <a:lnTo>
                      <a:pt x="15" y="6"/>
                    </a:lnTo>
                    <a:lnTo>
                      <a:pt x="14" y="5"/>
                    </a:lnTo>
                    <a:lnTo>
                      <a:pt x="12" y="3"/>
                    </a:lnTo>
                    <a:lnTo>
                      <a:pt x="12" y="1"/>
                    </a:lnTo>
                    <a:lnTo>
                      <a:pt x="12" y="0"/>
                    </a:lnTo>
                    <a:lnTo>
                      <a:pt x="12" y="0"/>
                    </a:lnTo>
                    <a:lnTo>
                      <a:pt x="10" y="0"/>
                    </a:lnTo>
                    <a:lnTo>
                      <a:pt x="8" y="2"/>
                    </a:lnTo>
                    <a:lnTo>
                      <a:pt x="8" y="2"/>
                    </a:lnTo>
                    <a:lnTo>
                      <a:pt x="7" y="4"/>
                    </a:lnTo>
                    <a:lnTo>
                      <a:pt x="4" y="6"/>
                    </a:lnTo>
                    <a:lnTo>
                      <a:pt x="3" y="5"/>
                    </a:lnTo>
                    <a:lnTo>
                      <a:pt x="3" y="6"/>
                    </a:lnTo>
                    <a:lnTo>
                      <a:pt x="3" y="9"/>
                    </a:lnTo>
                    <a:lnTo>
                      <a:pt x="4" y="8"/>
                    </a:lnTo>
                    <a:lnTo>
                      <a:pt x="4" y="10"/>
                    </a:lnTo>
                    <a:lnTo>
                      <a:pt x="4" y="10"/>
                    </a:lnTo>
                    <a:lnTo>
                      <a:pt x="3" y="10"/>
                    </a:lnTo>
                    <a:lnTo>
                      <a:pt x="2" y="10"/>
                    </a:lnTo>
                    <a:lnTo>
                      <a:pt x="2" y="12"/>
                    </a:lnTo>
                    <a:lnTo>
                      <a:pt x="3" y="13"/>
                    </a:lnTo>
                    <a:lnTo>
                      <a:pt x="2" y="14"/>
                    </a:lnTo>
                    <a:lnTo>
                      <a:pt x="2" y="15"/>
                    </a:lnTo>
                    <a:lnTo>
                      <a:pt x="1" y="14"/>
                    </a:lnTo>
                    <a:lnTo>
                      <a:pt x="1" y="14"/>
                    </a:lnTo>
                    <a:lnTo>
                      <a:pt x="1" y="15"/>
                    </a:lnTo>
                    <a:lnTo>
                      <a:pt x="3" y="16"/>
                    </a:lnTo>
                    <a:lnTo>
                      <a:pt x="3" y="17"/>
                    </a:lnTo>
                    <a:lnTo>
                      <a:pt x="2" y="17"/>
                    </a:lnTo>
                    <a:lnTo>
                      <a:pt x="2" y="17"/>
                    </a:lnTo>
                    <a:lnTo>
                      <a:pt x="2" y="18"/>
                    </a:lnTo>
                    <a:lnTo>
                      <a:pt x="3" y="17"/>
                    </a:lnTo>
                    <a:lnTo>
                      <a:pt x="3" y="19"/>
                    </a:lnTo>
                    <a:lnTo>
                      <a:pt x="2" y="20"/>
                    </a:lnTo>
                    <a:lnTo>
                      <a:pt x="1" y="19"/>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7" name="Freeform 22"/>
              <p:cNvSpPr>
                <a:spLocks/>
              </p:cNvSpPr>
              <p:nvPr/>
            </p:nvSpPr>
            <p:spPr bwMode="auto">
              <a:xfrm>
                <a:off x="3765" y="3009"/>
                <a:ext cx="9" cy="7"/>
              </a:xfrm>
              <a:custGeom>
                <a:avLst/>
                <a:gdLst/>
                <a:ahLst/>
                <a:cxnLst>
                  <a:cxn ang="0">
                    <a:pos x="5" y="0"/>
                  </a:cxn>
                  <a:cxn ang="0">
                    <a:pos x="3" y="1"/>
                  </a:cxn>
                  <a:cxn ang="0">
                    <a:pos x="2" y="1"/>
                  </a:cxn>
                  <a:cxn ang="0">
                    <a:pos x="0" y="2"/>
                  </a:cxn>
                  <a:cxn ang="0">
                    <a:pos x="0" y="3"/>
                  </a:cxn>
                  <a:cxn ang="0">
                    <a:pos x="2" y="7"/>
                  </a:cxn>
                  <a:cxn ang="0">
                    <a:pos x="5" y="6"/>
                  </a:cxn>
                  <a:cxn ang="0">
                    <a:pos x="6" y="5"/>
                  </a:cxn>
                  <a:cxn ang="0">
                    <a:pos x="7" y="5"/>
                  </a:cxn>
                  <a:cxn ang="0">
                    <a:pos x="9" y="5"/>
                  </a:cxn>
                  <a:cxn ang="0">
                    <a:pos x="9" y="4"/>
                  </a:cxn>
                  <a:cxn ang="0">
                    <a:pos x="5" y="0"/>
                  </a:cxn>
                </a:cxnLst>
                <a:rect l="0" t="0" r="r" b="b"/>
                <a:pathLst>
                  <a:path w="9" h="7">
                    <a:moveTo>
                      <a:pt x="5" y="0"/>
                    </a:moveTo>
                    <a:lnTo>
                      <a:pt x="3" y="1"/>
                    </a:lnTo>
                    <a:lnTo>
                      <a:pt x="2" y="1"/>
                    </a:lnTo>
                    <a:lnTo>
                      <a:pt x="0" y="2"/>
                    </a:lnTo>
                    <a:lnTo>
                      <a:pt x="0" y="3"/>
                    </a:lnTo>
                    <a:lnTo>
                      <a:pt x="2" y="7"/>
                    </a:lnTo>
                    <a:lnTo>
                      <a:pt x="5" y="6"/>
                    </a:lnTo>
                    <a:lnTo>
                      <a:pt x="6" y="5"/>
                    </a:lnTo>
                    <a:lnTo>
                      <a:pt x="7" y="5"/>
                    </a:lnTo>
                    <a:lnTo>
                      <a:pt x="9" y="5"/>
                    </a:lnTo>
                    <a:lnTo>
                      <a:pt x="9" y="4"/>
                    </a:lnTo>
                    <a:lnTo>
                      <a:pt x="5"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8" name="Freeform 23"/>
              <p:cNvSpPr>
                <a:spLocks/>
              </p:cNvSpPr>
              <p:nvPr/>
            </p:nvSpPr>
            <p:spPr bwMode="auto">
              <a:xfrm>
                <a:off x="3852" y="3048"/>
                <a:ext cx="3" cy="3"/>
              </a:xfrm>
              <a:custGeom>
                <a:avLst/>
                <a:gdLst/>
                <a:ahLst/>
                <a:cxnLst>
                  <a:cxn ang="0">
                    <a:pos x="0" y="2"/>
                  </a:cxn>
                  <a:cxn ang="0">
                    <a:pos x="3" y="3"/>
                  </a:cxn>
                  <a:cxn ang="0">
                    <a:pos x="1" y="0"/>
                  </a:cxn>
                  <a:cxn ang="0">
                    <a:pos x="0" y="1"/>
                  </a:cxn>
                  <a:cxn ang="0">
                    <a:pos x="0" y="2"/>
                  </a:cxn>
                </a:cxnLst>
                <a:rect l="0" t="0" r="r" b="b"/>
                <a:pathLst>
                  <a:path w="3" h="3">
                    <a:moveTo>
                      <a:pt x="0" y="2"/>
                    </a:moveTo>
                    <a:lnTo>
                      <a:pt x="3" y="3"/>
                    </a:lnTo>
                    <a:lnTo>
                      <a:pt x="1" y="0"/>
                    </a:lnTo>
                    <a:lnTo>
                      <a:pt x="0" y="1"/>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9" name="Freeform 24"/>
              <p:cNvSpPr>
                <a:spLocks/>
              </p:cNvSpPr>
              <p:nvPr/>
            </p:nvSpPr>
            <p:spPr bwMode="auto">
              <a:xfrm>
                <a:off x="3890" y="3056"/>
                <a:ext cx="4" cy="7"/>
              </a:xfrm>
              <a:custGeom>
                <a:avLst/>
                <a:gdLst/>
                <a:ahLst/>
                <a:cxnLst>
                  <a:cxn ang="0">
                    <a:pos x="4" y="1"/>
                  </a:cxn>
                  <a:cxn ang="0">
                    <a:pos x="2" y="0"/>
                  </a:cxn>
                  <a:cxn ang="0">
                    <a:pos x="2" y="0"/>
                  </a:cxn>
                  <a:cxn ang="0">
                    <a:pos x="2" y="0"/>
                  </a:cxn>
                  <a:cxn ang="0">
                    <a:pos x="1" y="1"/>
                  </a:cxn>
                  <a:cxn ang="0">
                    <a:pos x="1" y="2"/>
                  </a:cxn>
                  <a:cxn ang="0">
                    <a:pos x="1" y="4"/>
                  </a:cxn>
                  <a:cxn ang="0">
                    <a:pos x="1" y="5"/>
                  </a:cxn>
                  <a:cxn ang="0">
                    <a:pos x="0" y="6"/>
                  </a:cxn>
                  <a:cxn ang="0">
                    <a:pos x="2" y="7"/>
                  </a:cxn>
                  <a:cxn ang="0">
                    <a:pos x="2" y="7"/>
                  </a:cxn>
                  <a:cxn ang="0">
                    <a:pos x="2" y="6"/>
                  </a:cxn>
                  <a:cxn ang="0">
                    <a:pos x="4" y="6"/>
                  </a:cxn>
                  <a:cxn ang="0">
                    <a:pos x="4" y="5"/>
                  </a:cxn>
                  <a:cxn ang="0">
                    <a:pos x="3" y="4"/>
                  </a:cxn>
                  <a:cxn ang="0">
                    <a:pos x="4" y="1"/>
                  </a:cxn>
                  <a:cxn ang="0">
                    <a:pos x="4" y="1"/>
                  </a:cxn>
                </a:cxnLst>
                <a:rect l="0" t="0" r="r" b="b"/>
                <a:pathLst>
                  <a:path w="4" h="7">
                    <a:moveTo>
                      <a:pt x="4" y="1"/>
                    </a:moveTo>
                    <a:lnTo>
                      <a:pt x="2" y="0"/>
                    </a:lnTo>
                    <a:lnTo>
                      <a:pt x="2" y="0"/>
                    </a:lnTo>
                    <a:lnTo>
                      <a:pt x="2" y="0"/>
                    </a:lnTo>
                    <a:lnTo>
                      <a:pt x="1" y="1"/>
                    </a:lnTo>
                    <a:lnTo>
                      <a:pt x="1" y="2"/>
                    </a:lnTo>
                    <a:lnTo>
                      <a:pt x="1" y="4"/>
                    </a:lnTo>
                    <a:lnTo>
                      <a:pt x="1" y="5"/>
                    </a:lnTo>
                    <a:lnTo>
                      <a:pt x="0" y="6"/>
                    </a:lnTo>
                    <a:lnTo>
                      <a:pt x="2" y="7"/>
                    </a:lnTo>
                    <a:lnTo>
                      <a:pt x="2" y="7"/>
                    </a:lnTo>
                    <a:lnTo>
                      <a:pt x="2" y="6"/>
                    </a:lnTo>
                    <a:lnTo>
                      <a:pt x="4" y="6"/>
                    </a:lnTo>
                    <a:lnTo>
                      <a:pt x="4" y="5"/>
                    </a:lnTo>
                    <a:lnTo>
                      <a:pt x="3" y="4"/>
                    </a:lnTo>
                    <a:lnTo>
                      <a:pt x="4" y="1"/>
                    </a:lnTo>
                    <a:lnTo>
                      <a:pt x="4"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0" name="Freeform 25"/>
              <p:cNvSpPr>
                <a:spLocks/>
              </p:cNvSpPr>
              <p:nvPr/>
            </p:nvSpPr>
            <p:spPr bwMode="auto">
              <a:xfrm>
                <a:off x="4826" y="2932"/>
                <a:ext cx="5" cy="4"/>
              </a:xfrm>
              <a:custGeom>
                <a:avLst/>
                <a:gdLst/>
                <a:ahLst/>
                <a:cxnLst>
                  <a:cxn ang="0">
                    <a:pos x="1" y="5"/>
                  </a:cxn>
                  <a:cxn ang="0">
                    <a:pos x="3" y="4"/>
                  </a:cxn>
                  <a:cxn ang="0">
                    <a:pos x="5" y="4"/>
                  </a:cxn>
                  <a:cxn ang="0">
                    <a:pos x="7" y="3"/>
                  </a:cxn>
                  <a:cxn ang="0">
                    <a:pos x="7" y="0"/>
                  </a:cxn>
                  <a:cxn ang="0">
                    <a:pos x="6" y="0"/>
                  </a:cxn>
                  <a:cxn ang="0">
                    <a:pos x="3" y="0"/>
                  </a:cxn>
                  <a:cxn ang="0">
                    <a:pos x="2" y="1"/>
                  </a:cxn>
                  <a:cxn ang="0">
                    <a:pos x="1" y="5"/>
                  </a:cxn>
                  <a:cxn ang="0">
                    <a:pos x="1" y="5"/>
                  </a:cxn>
                </a:cxnLst>
                <a:rect l="0" t="0" r="r" b="b"/>
                <a:pathLst>
                  <a:path w="7" h="5">
                    <a:moveTo>
                      <a:pt x="1" y="5"/>
                    </a:moveTo>
                    <a:cubicBezTo>
                      <a:pt x="2" y="5"/>
                      <a:pt x="2" y="4"/>
                      <a:pt x="3" y="4"/>
                    </a:cubicBezTo>
                    <a:cubicBezTo>
                      <a:pt x="4" y="4"/>
                      <a:pt x="4" y="4"/>
                      <a:pt x="5" y="4"/>
                    </a:cubicBezTo>
                    <a:cubicBezTo>
                      <a:pt x="6" y="4"/>
                      <a:pt x="7" y="4"/>
                      <a:pt x="7" y="3"/>
                    </a:cubicBezTo>
                    <a:cubicBezTo>
                      <a:pt x="7" y="2"/>
                      <a:pt x="7" y="0"/>
                      <a:pt x="7" y="0"/>
                    </a:cubicBezTo>
                    <a:cubicBezTo>
                      <a:pt x="6" y="0"/>
                      <a:pt x="6" y="0"/>
                      <a:pt x="6" y="0"/>
                    </a:cubicBezTo>
                    <a:cubicBezTo>
                      <a:pt x="5" y="0"/>
                      <a:pt x="4" y="0"/>
                      <a:pt x="3" y="0"/>
                    </a:cubicBezTo>
                    <a:cubicBezTo>
                      <a:pt x="2" y="0"/>
                      <a:pt x="2" y="0"/>
                      <a:pt x="2" y="1"/>
                    </a:cubicBezTo>
                    <a:cubicBezTo>
                      <a:pt x="2" y="3"/>
                      <a:pt x="0" y="4"/>
                      <a:pt x="1" y="5"/>
                    </a:cubicBezTo>
                    <a:cubicBezTo>
                      <a:pt x="1" y="5"/>
                      <a:pt x="1" y="5"/>
                      <a:pt x="1" y="5"/>
                    </a:cubicBez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1" name="Rectangle 26"/>
              <p:cNvSpPr>
                <a:spLocks noChangeArrowheads="1"/>
              </p:cNvSpPr>
              <p:nvPr/>
            </p:nvSpPr>
            <p:spPr bwMode="auto">
              <a:xfrm>
                <a:off x="4842" y="2951"/>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2" name="Freeform 27"/>
              <p:cNvSpPr>
                <a:spLocks/>
              </p:cNvSpPr>
              <p:nvPr/>
            </p:nvSpPr>
            <p:spPr bwMode="auto">
              <a:xfrm>
                <a:off x="4828" y="2915"/>
                <a:ext cx="25" cy="36"/>
              </a:xfrm>
              <a:custGeom>
                <a:avLst/>
                <a:gdLst/>
                <a:ahLst/>
                <a:cxnLst>
                  <a:cxn ang="0">
                    <a:pos x="8" y="17"/>
                  </a:cxn>
                  <a:cxn ang="0">
                    <a:pos x="5" y="19"/>
                  </a:cxn>
                  <a:cxn ang="0">
                    <a:pos x="12" y="20"/>
                  </a:cxn>
                  <a:cxn ang="0">
                    <a:pos x="12" y="24"/>
                  </a:cxn>
                  <a:cxn ang="0">
                    <a:pos x="14" y="27"/>
                  </a:cxn>
                  <a:cxn ang="0">
                    <a:pos x="13" y="31"/>
                  </a:cxn>
                  <a:cxn ang="0">
                    <a:pos x="12" y="32"/>
                  </a:cxn>
                  <a:cxn ang="0">
                    <a:pos x="11" y="32"/>
                  </a:cxn>
                  <a:cxn ang="0">
                    <a:pos x="10" y="28"/>
                  </a:cxn>
                  <a:cxn ang="0">
                    <a:pos x="10" y="28"/>
                  </a:cxn>
                  <a:cxn ang="0">
                    <a:pos x="8" y="28"/>
                  </a:cxn>
                  <a:cxn ang="0">
                    <a:pos x="7" y="28"/>
                  </a:cxn>
                  <a:cxn ang="0">
                    <a:pos x="3" y="29"/>
                  </a:cxn>
                  <a:cxn ang="0">
                    <a:pos x="1" y="33"/>
                  </a:cxn>
                  <a:cxn ang="0">
                    <a:pos x="0" y="39"/>
                  </a:cxn>
                  <a:cxn ang="0">
                    <a:pos x="1" y="41"/>
                  </a:cxn>
                  <a:cxn ang="0">
                    <a:pos x="2" y="40"/>
                  </a:cxn>
                  <a:cxn ang="0">
                    <a:pos x="9" y="44"/>
                  </a:cxn>
                  <a:cxn ang="0">
                    <a:pos x="14" y="46"/>
                  </a:cxn>
                  <a:cxn ang="0">
                    <a:pos x="16" y="44"/>
                  </a:cxn>
                  <a:cxn ang="0">
                    <a:pos x="17" y="43"/>
                  </a:cxn>
                  <a:cxn ang="0">
                    <a:pos x="18" y="43"/>
                  </a:cxn>
                  <a:cxn ang="0">
                    <a:pos x="18" y="43"/>
                  </a:cxn>
                  <a:cxn ang="0">
                    <a:pos x="21" y="43"/>
                  </a:cxn>
                  <a:cxn ang="0">
                    <a:pos x="21" y="41"/>
                  </a:cxn>
                  <a:cxn ang="0">
                    <a:pos x="22" y="38"/>
                  </a:cxn>
                  <a:cxn ang="0">
                    <a:pos x="24" y="35"/>
                  </a:cxn>
                  <a:cxn ang="0">
                    <a:pos x="27" y="33"/>
                  </a:cxn>
                  <a:cxn ang="0">
                    <a:pos x="29" y="32"/>
                  </a:cxn>
                  <a:cxn ang="0">
                    <a:pos x="31" y="33"/>
                  </a:cxn>
                  <a:cxn ang="0">
                    <a:pos x="31" y="31"/>
                  </a:cxn>
                  <a:cxn ang="0">
                    <a:pos x="32" y="29"/>
                  </a:cxn>
                  <a:cxn ang="0">
                    <a:pos x="32" y="26"/>
                  </a:cxn>
                  <a:cxn ang="0">
                    <a:pos x="31" y="23"/>
                  </a:cxn>
                  <a:cxn ang="0">
                    <a:pos x="31" y="18"/>
                  </a:cxn>
                  <a:cxn ang="0">
                    <a:pos x="30" y="16"/>
                  </a:cxn>
                  <a:cxn ang="0">
                    <a:pos x="29" y="13"/>
                  </a:cxn>
                  <a:cxn ang="0">
                    <a:pos x="31" y="10"/>
                  </a:cxn>
                  <a:cxn ang="0">
                    <a:pos x="31" y="7"/>
                  </a:cxn>
                  <a:cxn ang="0">
                    <a:pos x="30" y="5"/>
                  </a:cxn>
                  <a:cxn ang="0">
                    <a:pos x="26" y="2"/>
                  </a:cxn>
                  <a:cxn ang="0">
                    <a:pos x="24" y="0"/>
                  </a:cxn>
                  <a:cxn ang="0">
                    <a:pos x="21" y="3"/>
                  </a:cxn>
                  <a:cxn ang="0">
                    <a:pos x="20" y="5"/>
                  </a:cxn>
                  <a:cxn ang="0">
                    <a:pos x="19" y="6"/>
                  </a:cxn>
                  <a:cxn ang="0">
                    <a:pos x="19" y="9"/>
                  </a:cxn>
                  <a:cxn ang="0">
                    <a:pos x="18" y="10"/>
                  </a:cxn>
                  <a:cxn ang="0">
                    <a:pos x="17" y="10"/>
                  </a:cxn>
                  <a:cxn ang="0">
                    <a:pos x="14" y="9"/>
                  </a:cxn>
                  <a:cxn ang="0">
                    <a:pos x="11" y="11"/>
                  </a:cxn>
                  <a:cxn ang="0">
                    <a:pos x="8" y="12"/>
                  </a:cxn>
                  <a:cxn ang="0">
                    <a:pos x="8" y="14"/>
                  </a:cxn>
                  <a:cxn ang="0">
                    <a:pos x="8" y="17"/>
                  </a:cxn>
                </a:cxnLst>
                <a:rect l="0" t="0" r="r" b="b"/>
                <a:pathLst>
                  <a:path w="32" h="46">
                    <a:moveTo>
                      <a:pt x="8" y="17"/>
                    </a:moveTo>
                    <a:cubicBezTo>
                      <a:pt x="8" y="18"/>
                      <a:pt x="5" y="18"/>
                      <a:pt x="5" y="19"/>
                    </a:cubicBezTo>
                    <a:cubicBezTo>
                      <a:pt x="4" y="19"/>
                      <a:pt x="12" y="20"/>
                      <a:pt x="12" y="20"/>
                    </a:cubicBezTo>
                    <a:cubicBezTo>
                      <a:pt x="12" y="24"/>
                      <a:pt x="12" y="24"/>
                      <a:pt x="12" y="24"/>
                    </a:cubicBezTo>
                    <a:cubicBezTo>
                      <a:pt x="12" y="24"/>
                      <a:pt x="13" y="26"/>
                      <a:pt x="14" y="27"/>
                    </a:cubicBezTo>
                    <a:cubicBezTo>
                      <a:pt x="15" y="28"/>
                      <a:pt x="13" y="29"/>
                      <a:pt x="13" y="31"/>
                    </a:cubicBezTo>
                    <a:cubicBezTo>
                      <a:pt x="13" y="32"/>
                      <a:pt x="12" y="32"/>
                      <a:pt x="12" y="32"/>
                    </a:cubicBezTo>
                    <a:cubicBezTo>
                      <a:pt x="11" y="32"/>
                      <a:pt x="11" y="32"/>
                      <a:pt x="11" y="32"/>
                    </a:cubicBezTo>
                    <a:cubicBezTo>
                      <a:pt x="11" y="32"/>
                      <a:pt x="10" y="29"/>
                      <a:pt x="10" y="28"/>
                    </a:cubicBezTo>
                    <a:cubicBezTo>
                      <a:pt x="10" y="28"/>
                      <a:pt x="10" y="28"/>
                      <a:pt x="10" y="28"/>
                    </a:cubicBezTo>
                    <a:cubicBezTo>
                      <a:pt x="10" y="28"/>
                      <a:pt x="8" y="28"/>
                      <a:pt x="8" y="28"/>
                    </a:cubicBezTo>
                    <a:cubicBezTo>
                      <a:pt x="7" y="28"/>
                      <a:pt x="7" y="28"/>
                      <a:pt x="7" y="28"/>
                    </a:cubicBezTo>
                    <a:cubicBezTo>
                      <a:pt x="7" y="28"/>
                      <a:pt x="4" y="29"/>
                      <a:pt x="3" y="29"/>
                    </a:cubicBezTo>
                    <a:cubicBezTo>
                      <a:pt x="2" y="29"/>
                      <a:pt x="1" y="32"/>
                      <a:pt x="1" y="33"/>
                    </a:cubicBezTo>
                    <a:cubicBezTo>
                      <a:pt x="0" y="34"/>
                      <a:pt x="0" y="36"/>
                      <a:pt x="0" y="39"/>
                    </a:cubicBezTo>
                    <a:cubicBezTo>
                      <a:pt x="0" y="40"/>
                      <a:pt x="0" y="41"/>
                      <a:pt x="1" y="41"/>
                    </a:cubicBezTo>
                    <a:cubicBezTo>
                      <a:pt x="1" y="41"/>
                      <a:pt x="2" y="40"/>
                      <a:pt x="2" y="40"/>
                    </a:cubicBezTo>
                    <a:cubicBezTo>
                      <a:pt x="2" y="40"/>
                      <a:pt x="9" y="43"/>
                      <a:pt x="9" y="44"/>
                    </a:cubicBezTo>
                    <a:cubicBezTo>
                      <a:pt x="14" y="46"/>
                      <a:pt x="14" y="46"/>
                      <a:pt x="14" y="46"/>
                    </a:cubicBezTo>
                    <a:cubicBezTo>
                      <a:pt x="14" y="46"/>
                      <a:pt x="15" y="45"/>
                      <a:pt x="16" y="44"/>
                    </a:cubicBezTo>
                    <a:cubicBezTo>
                      <a:pt x="16" y="43"/>
                      <a:pt x="17" y="43"/>
                      <a:pt x="17" y="43"/>
                    </a:cubicBezTo>
                    <a:cubicBezTo>
                      <a:pt x="18" y="43"/>
                      <a:pt x="18" y="43"/>
                      <a:pt x="18" y="43"/>
                    </a:cubicBezTo>
                    <a:cubicBezTo>
                      <a:pt x="18" y="43"/>
                      <a:pt x="18" y="43"/>
                      <a:pt x="18" y="43"/>
                    </a:cubicBezTo>
                    <a:cubicBezTo>
                      <a:pt x="18" y="43"/>
                      <a:pt x="20" y="43"/>
                      <a:pt x="21" y="43"/>
                    </a:cubicBezTo>
                    <a:cubicBezTo>
                      <a:pt x="22" y="43"/>
                      <a:pt x="21" y="41"/>
                      <a:pt x="21" y="41"/>
                    </a:cubicBezTo>
                    <a:cubicBezTo>
                      <a:pt x="22" y="38"/>
                      <a:pt x="22" y="38"/>
                      <a:pt x="22" y="38"/>
                    </a:cubicBezTo>
                    <a:cubicBezTo>
                      <a:pt x="22" y="38"/>
                      <a:pt x="23" y="36"/>
                      <a:pt x="24" y="35"/>
                    </a:cubicBezTo>
                    <a:cubicBezTo>
                      <a:pt x="25" y="34"/>
                      <a:pt x="26" y="34"/>
                      <a:pt x="27" y="33"/>
                    </a:cubicBezTo>
                    <a:cubicBezTo>
                      <a:pt x="28" y="32"/>
                      <a:pt x="29" y="32"/>
                      <a:pt x="29" y="32"/>
                    </a:cubicBezTo>
                    <a:cubicBezTo>
                      <a:pt x="30" y="32"/>
                      <a:pt x="31" y="33"/>
                      <a:pt x="31" y="33"/>
                    </a:cubicBezTo>
                    <a:cubicBezTo>
                      <a:pt x="31" y="33"/>
                      <a:pt x="31" y="32"/>
                      <a:pt x="31" y="31"/>
                    </a:cubicBezTo>
                    <a:cubicBezTo>
                      <a:pt x="31" y="30"/>
                      <a:pt x="32" y="29"/>
                      <a:pt x="32" y="29"/>
                    </a:cubicBezTo>
                    <a:cubicBezTo>
                      <a:pt x="32" y="29"/>
                      <a:pt x="32" y="27"/>
                      <a:pt x="32" y="26"/>
                    </a:cubicBezTo>
                    <a:cubicBezTo>
                      <a:pt x="32" y="25"/>
                      <a:pt x="31" y="24"/>
                      <a:pt x="31" y="23"/>
                    </a:cubicBezTo>
                    <a:cubicBezTo>
                      <a:pt x="30" y="22"/>
                      <a:pt x="31" y="20"/>
                      <a:pt x="31" y="18"/>
                    </a:cubicBezTo>
                    <a:cubicBezTo>
                      <a:pt x="31" y="17"/>
                      <a:pt x="30" y="16"/>
                      <a:pt x="30" y="16"/>
                    </a:cubicBezTo>
                    <a:cubicBezTo>
                      <a:pt x="29" y="13"/>
                      <a:pt x="29" y="13"/>
                      <a:pt x="29" y="13"/>
                    </a:cubicBezTo>
                    <a:cubicBezTo>
                      <a:pt x="29" y="13"/>
                      <a:pt x="29" y="12"/>
                      <a:pt x="31" y="10"/>
                    </a:cubicBezTo>
                    <a:cubicBezTo>
                      <a:pt x="32" y="9"/>
                      <a:pt x="31" y="9"/>
                      <a:pt x="31" y="7"/>
                    </a:cubicBezTo>
                    <a:cubicBezTo>
                      <a:pt x="31" y="6"/>
                      <a:pt x="30" y="5"/>
                      <a:pt x="30" y="5"/>
                    </a:cubicBezTo>
                    <a:cubicBezTo>
                      <a:pt x="26" y="2"/>
                      <a:pt x="26" y="2"/>
                      <a:pt x="26" y="2"/>
                    </a:cubicBezTo>
                    <a:cubicBezTo>
                      <a:pt x="24" y="0"/>
                      <a:pt x="24" y="0"/>
                      <a:pt x="24" y="0"/>
                    </a:cubicBezTo>
                    <a:cubicBezTo>
                      <a:pt x="24" y="0"/>
                      <a:pt x="22" y="1"/>
                      <a:pt x="21" y="3"/>
                    </a:cubicBezTo>
                    <a:cubicBezTo>
                      <a:pt x="19" y="5"/>
                      <a:pt x="20" y="4"/>
                      <a:pt x="20" y="5"/>
                    </a:cubicBezTo>
                    <a:cubicBezTo>
                      <a:pt x="20" y="6"/>
                      <a:pt x="19" y="6"/>
                      <a:pt x="19" y="6"/>
                    </a:cubicBezTo>
                    <a:cubicBezTo>
                      <a:pt x="19" y="6"/>
                      <a:pt x="19" y="7"/>
                      <a:pt x="19" y="9"/>
                    </a:cubicBezTo>
                    <a:cubicBezTo>
                      <a:pt x="19" y="10"/>
                      <a:pt x="19" y="10"/>
                      <a:pt x="18" y="10"/>
                    </a:cubicBezTo>
                    <a:cubicBezTo>
                      <a:pt x="18" y="10"/>
                      <a:pt x="17" y="10"/>
                      <a:pt x="17" y="10"/>
                    </a:cubicBezTo>
                    <a:cubicBezTo>
                      <a:pt x="14" y="9"/>
                      <a:pt x="14" y="9"/>
                      <a:pt x="14" y="9"/>
                    </a:cubicBezTo>
                    <a:cubicBezTo>
                      <a:pt x="14" y="9"/>
                      <a:pt x="12" y="10"/>
                      <a:pt x="11" y="11"/>
                    </a:cubicBezTo>
                    <a:cubicBezTo>
                      <a:pt x="10" y="12"/>
                      <a:pt x="8" y="12"/>
                      <a:pt x="8" y="12"/>
                    </a:cubicBezTo>
                    <a:cubicBezTo>
                      <a:pt x="8" y="14"/>
                      <a:pt x="8" y="14"/>
                      <a:pt x="8" y="14"/>
                    </a:cubicBezTo>
                    <a:cubicBezTo>
                      <a:pt x="8" y="14"/>
                      <a:pt x="8" y="16"/>
                      <a:pt x="8" y="17"/>
                    </a:cubicBez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3" name="Freeform 28"/>
              <p:cNvSpPr>
                <a:spLocks/>
              </p:cNvSpPr>
              <p:nvPr/>
            </p:nvSpPr>
            <p:spPr bwMode="auto">
              <a:xfrm>
                <a:off x="4827" y="2951"/>
                <a:ext cx="15" cy="11"/>
              </a:xfrm>
              <a:custGeom>
                <a:avLst/>
                <a:gdLst/>
                <a:ahLst/>
                <a:cxnLst>
                  <a:cxn ang="0">
                    <a:pos x="5" y="9"/>
                  </a:cxn>
                  <a:cxn ang="0">
                    <a:pos x="4" y="10"/>
                  </a:cxn>
                  <a:cxn ang="0">
                    <a:pos x="3" y="8"/>
                  </a:cxn>
                  <a:cxn ang="0">
                    <a:pos x="1" y="8"/>
                  </a:cxn>
                  <a:cxn ang="0">
                    <a:pos x="1" y="9"/>
                  </a:cxn>
                  <a:cxn ang="0">
                    <a:pos x="4" y="11"/>
                  </a:cxn>
                  <a:cxn ang="0">
                    <a:pos x="6" y="10"/>
                  </a:cxn>
                  <a:cxn ang="0">
                    <a:pos x="7" y="10"/>
                  </a:cxn>
                  <a:cxn ang="0">
                    <a:pos x="8" y="10"/>
                  </a:cxn>
                  <a:cxn ang="0">
                    <a:pos x="10" y="9"/>
                  </a:cxn>
                  <a:cxn ang="0">
                    <a:pos x="13" y="6"/>
                  </a:cxn>
                  <a:cxn ang="0">
                    <a:pos x="14" y="5"/>
                  </a:cxn>
                  <a:cxn ang="0">
                    <a:pos x="15" y="3"/>
                  </a:cxn>
                  <a:cxn ang="0">
                    <a:pos x="15" y="3"/>
                  </a:cxn>
                  <a:cxn ang="0">
                    <a:pos x="11" y="0"/>
                  </a:cxn>
                  <a:cxn ang="0">
                    <a:pos x="1" y="0"/>
                  </a:cxn>
                  <a:cxn ang="0">
                    <a:pos x="0" y="1"/>
                  </a:cxn>
                  <a:cxn ang="0">
                    <a:pos x="0" y="3"/>
                  </a:cxn>
                  <a:cxn ang="0">
                    <a:pos x="2" y="3"/>
                  </a:cxn>
                  <a:cxn ang="0">
                    <a:pos x="2" y="5"/>
                  </a:cxn>
                  <a:cxn ang="0">
                    <a:pos x="1" y="5"/>
                  </a:cxn>
                  <a:cxn ang="0">
                    <a:pos x="5" y="6"/>
                  </a:cxn>
                  <a:cxn ang="0">
                    <a:pos x="7" y="8"/>
                  </a:cxn>
                  <a:cxn ang="0">
                    <a:pos x="7" y="9"/>
                  </a:cxn>
                  <a:cxn ang="0">
                    <a:pos x="5" y="9"/>
                  </a:cxn>
                </a:cxnLst>
                <a:rect l="0" t="0" r="r" b="b"/>
                <a:pathLst>
                  <a:path w="15" h="11">
                    <a:moveTo>
                      <a:pt x="5" y="9"/>
                    </a:moveTo>
                    <a:lnTo>
                      <a:pt x="4" y="10"/>
                    </a:lnTo>
                    <a:lnTo>
                      <a:pt x="3" y="8"/>
                    </a:lnTo>
                    <a:lnTo>
                      <a:pt x="1" y="8"/>
                    </a:lnTo>
                    <a:lnTo>
                      <a:pt x="1" y="9"/>
                    </a:lnTo>
                    <a:lnTo>
                      <a:pt x="4" y="11"/>
                    </a:lnTo>
                    <a:lnTo>
                      <a:pt x="6" y="10"/>
                    </a:lnTo>
                    <a:lnTo>
                      <a:pt x="7" y="10"/>
                    </a:lnTo>
                    <a:lnTo>
                      <a:pt x="8" y="10"/>
                    </a:lnTo>
                    <a:lnTo>
                      <a:pt x="10" y="9"/>
                    </a:lnTo>
                    <a:lnTo>
                      <a:pt x="13" y="6"/>
                    </a:lnTo>
                    <a:lnTo>
                      <a:pt x="14" y="5"/>
                    </a:lnTo>
                    <a:lnTo>
                      <a:pt x="15" y="3"/>
                    </a:lnTo>
                    <a:lnTo>
                      <a:pt x="15" y="3"/>
                    </a:lnTo>
                    <a:lnTo>
                      <a:pt x="11" y="0"/>
                    </a:lnTo>
                    <a:lnTo>
                      <a:pt x="1" y="0"/>
                    </a:lnTo>
                    <a:lnTo>
                      <a:pt x="0" y="1"/>
                    </a:lnTo>
                    <a:lnTo>
                      <a:pt x="0" y="3"/>
                    </a:lnTo>
                    <a:lnTo>
                      <a:pt x="2" y="3"/>
                    </a:lnTo>
                    <a:lnTo>
                      <a:pt x="2" y="5"/>
                    </a:lnTo>
                    <a:lnTo>
                      <a:pt x="1" y="5"/>
                    </a:lnTo>
                    <a:lnTo>
                      <a:pt x="5" y="6"/>
                    </a:lnTo>
                    <a:lnTo>
                      <a:pt x="7" y="8"/>
                    </a:lnTo>
                    <a:lnTo>
                      <a:pt x="7" y="9"/>
                    </a:lnTo>
                    <a:lnTo>
                      <a:pt x="5" y="9"/>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4" name="Freeform 29"/>
              <p:cNvSpPr>
                <a:spLocks/>
              </p:cNvSpPr>
              <p:nvPr/>
            </p:nvSpPr>
            <p:spPr bwMode="auto">
              <a:xfrm>
                <a:off x="4849" y="3030"/>
                <a:ext cx="7" cy="8"/>
              </a:xfrm>
              <a:custGeom>
                <a:avLst/>
                <a:gdLst/>
                <a:ahLst/>
                <a:cxnLst>
                  <a:cxn ang="0">
                    <a:pos x="3" y="7"/>
                  </a:cxn>
                  <a:cxn ang="0">
                    <a:pos x="3" y="8"/>
                  </a:cxn>
                  <a:cxn ang="0">
                    <a:pos x="3" y="8"/>
                  </a:cxn>
                  <a:cxn ang="0">
                    <a:pos x="5" y="7"/>
                  </a:cxn>
                  <a:cxn ang="0">
                    <a:pos x="7" y="4"/>
                  </a:cxn>
                  <a:cxn ang="0">
                    <a:pos x="7" y="4"/>
                  </a:cxn>
                  <a:cxn ang="0">
                    <a:pos x="7" y="4"/>
                  </a:cxn>
                  <a:cxn ang="0">
                    <a:pos x="7" y="4"/>
                  </a:cxn>
                  <a:cxn ang="0">
                    <a:pos x="7" y="2"/>
                  </a:cxn>
                  <a:cxn ang="0">
                    <a:pos x="7" y="0"/>
                  </a:cxn>
                  <a:cxn ang="0">
                    <a:pos x="5" y="3"/>
                  </a:cxn>
                  <a:cxn ang="0">
                    <a:pos x="3" y="4"/>
                  </a:cxn>
                  <a:cxn ang="0">
                    <a:pos x="3" y="4"/>
                  </a:cxn>
                  <a:cxn ang="0">
                    <a:pos x="0" y="6"/>
                  </a:cxn>
                  <a:cxn ang="0">
                    <a:pos x="1" y="7"/>
                  </a:cxn>
                  <a:cxn ang="0">
                    <a:pos x="3" y="7"/>
                  </a:cxn>
                  <a:cxn ang="0">
                    <a:pos x="4" y="5"/>
                  </a:cxn>
                  <a:cxn ang="0">
                    <a:pos x="4" y="6"/>
                  </a:cxn>
                  <a:cxn ang="0">
                    <a:pos x="4" y="7"/>
                  </a:cxn>
                  <a:cxn ang="0">
                    <a:pos x="3" y="7"/>
                  </a:cxn>
                </a:cxnLst>
                <a:rect l="0" t="0" r="r" b="b"/>
                <a:pathLst>
                  <a:path w="7" h="8">
                    <a:moveTo>
                      <a:pt x="3" y="7"/>
                    </a:moveTo>
                    <a:lnTo>
                      <a:pt x="3" y="8"/>
                    </a:lnTo>
                    <a:lnTo>
                      <a:pt x="3" y="8"/>
                    </a:lnTo>
                    <a:lnTo>
                      <a:pt x="5" y="7"/>
                    </a:lnTo>
                    <a:lnTo>
                      <a:pt x="7" y="4"/>
                    </a:lnTo>
                    <a:lnTo>
                      <a:pt x="7" y="4"/>
                    </a:lnTo>
                    <a:lnTo>
                      <a:pt x="7" y="4"/>
                    </a:lnTo>
                    <a:lnTo>
                      <a:pt x="7" y="4"/>
                    </a:lnTo>
                    <a:lnTo>
                      <a:pt x="7" y="2"/>
                    </a:lnTo>
                    <a:lnTo>
                      <a:pt x="7" y="0"/>
                    </a:lnTo>
                    <a:lnTo>
                      <a:pt x="5" y="3"/>
                    </a:lnTo>
                    <a:lnTo>
                      <a:pt x="3" y="4"/>
                    </a:lnTo>
                    <a:lnTo>
                      <a:pt x="3" y="4"/>
                    </a:lnTo>
                    <a:lnTo>
                      <a:pt x="0" y="6"/>
                    </a:lnTo>
                    <a:lnTo>
                      <a:pt x="1" y="7"/>
                    </a:lnTo>
                    <a:lnTo>
                      <a:pt x="3" y="7"/>
                    </a:lnTo>
                    <a:lnTo>
                      <a:pt x="4" y="5"/>
                    </a:lnTo>
                    <a:lnTo>
                      <a:pt x="4" y="6"/>
                    </a:lnTo>
                    <a:lnTo>
                      <a:pt x="4" y="7"/>
                    </a:lnTo>
                    <a:lnTo>
                      <a:pt x="3" y="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5" name="Freeform 30"/>
              <p:cNvSpPr>
                <a:spLocks/>
              </p:cNvSpPr>
              <p:nvPr/>
            </p:nvSpPr>
            <p:spPr bwMode="auto">
              <a:xfrm>
                <a:off x="4820" y="3027"/>
                <a:ext cx="3" cy="4"/>
              </a:xfrm>
              <a:custGeom>
                <a:avLst/>
                <a:gdLst/>
                <a:ahLst/>
                <a:cxnLst>
                  <a:cxn ang="0">
                    <a:pos x="1" y="4"/>
                  </a:cxn>
                  <a:cxn ang="0">
                    <a:pos x="1" y="3"/>
                  </a:cxn>
                  <a:cxn ang="0">
                    <a:pos x="2" y="4"/>
                  </a:cxn>
                  <a:cxn ang="0">
                    <a:pos x="3" y="3"/>
                  </a:cxn>
                  <a:cxn ang="0">
                    <a:pos x="3" y="2"/>
                  </a:cxn>
                  <a:cxn ang="0">
                    <a:pos x="3" y="2"/>
                  </a:cxn>
                  <a:cxn ang="0">
                    <a:pos x="3" y="1"/>
                  </a:cxn>
                  <a:cxn ang="0">
                    <a:pos x="2" y="1"/>
                  </a:cxn>
                  <a:cxn ang="0">
                    <a:pos x="2" y="0"/>
                  </a:cxn>
                  <a:cxn ang="0">
                    <a:pos x="1" y="0"/>
                  </a:cxn>
                  <a:cxn ang="0">
                    <a:pos x="0" y="1"/>
                  </a:cxn>
                  <a:cxn ang="0">
                    <a:pos x="0" y="2"/>
                  </a:cxn>
                  <a:cxn ang="0">
                    <a:pos x="0" y="3"/>
                  </a:cxn>
                  <a:cxn ang="0">
                    <a:pos x="1" y="4"/>
                  </a:cxn>
                </a:cxnLst>
                <a:rect l="0" t="0" r="r" b="b"/>
                <a:pathLst>
                  <a:path w="3" h="4">
                    <a:moveTo>
                      <a:pt x="1" y="4"/>
                    </a:moveTo>
                    <a:lnTo>
                      <a:pt x="1" y="3"/>
                    </a:lnTo>
                    <a:lnTo>
                      <a:pt x="2" y="4"/>
                    </a:lnTo>
                    <a:lnTo>
                      <a:pt x="3" y="3"/>
                    </a:lnTo>
                    <a:lnTo>
                      <a:pt x="3" y="2"/>
                    </a:lnTo>
                    <a:lnTo>
                      <a:pt x="3" y="2"/>
                    </a:lnTo>
                    <a:lnTo>
                      <a:pt x="3" y="1"/>
                    </a:lnTo>
                    <a:lnTo>
                      <a:pt x="2" y="1"/>
                    </a:lnTo>
                    <a:lnTo>
                      <a:pt x="2" y="0"/>
                    </a:lnTo>
                    <a:lnTo>
                      <a:pt x="1" y="0"/>
                    </a:lnTo>
                    <a:lnTo>
                      <a:pt x="0" y="1"/>
                    </a:lnTo>
                    <a:lnTo>
                      <a:pt x="0" y="2"/>
                    </a:lnTo>
                    <a:lnTo>
                      <a:pt x="0" y="3"/>
                    </a:lnTo>
                    <a:lnTo>
                      <a:pt x="1"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6" name="Freeform 31"/>
              <p:cNvSpPr>
                <a:spLocks/>
              </p:cNvSpPr>
              <p:nvPr/>
            </p:nvSpPr>
            <p:spPr bwMode="auto">
              <a:xfrm>
                <a:off x="4850" y="3051"/>
                <a:ext cx="7" cy="4"/>
              </a:xfrm>
              <a:custGeom>
                <a:avLst/>
                <a:gdLst/>
                <a:ahLst/>
                <a:cxnLst>
                  <a:cxn ang="0">
                    <a:pos x="6" y="1"/>
                  </a:cxn>
                  <a:cxn ang="0">
                    <a:pos x="7" y="1"/>
                  </a:cxn>
                  <a:cxn ang="0">
                    <a:pos x="7" y="3"/>
                  </a:cxn>
                  <a:cxn ang="0">
                    <a:pos x="7" y="1"/>
                  </a:cxn>
                  <a:cxn ang="0">
                    <a:pos x="7" y="1"/>
                  </a:cxn>
                  <a:cxn ang="0">
                    <a:pos x="6" y="1"/>
                  </a:cxn>
                  <a:cxn ang="0">
                    <a:pos x="6" y="0"/>
                  </a:cxn>
                  <a:cxn ang="0">
                    <a:pos x="4" y="1"/>
                  </a:cxn>
                  <a:cxn ang="0">
                    <a:pos x="2" y="0"/>
                  </a:cxn>
                  <a:cxn ang="0">
                    <a:pos x="2" y="1"/>
                  </a:cxn>
                  <a:cxn ang="0">
                    <a:pos x="2" y="1"/>
                  </a:cxn>
                  <a:cxn ang="0">
                    <a:pos x="1" y="2"/>
                  </a:cxn>
                  <a:cxn ang="0">
                    <a:pos x="1" y="1"/>
                  </a:cxn>
                  <a:cxn ang="0">
                    <a:pos x="1" y="1"/>
                  </a:cxn>
                  <a:cxn ang="0">
                    <a:pos x="0" y="1"/>
                  </a:cxn>
                  <a:cxn ang="0">
                    <a:pos x="0" y="2"/>
                  </a:cxn>
                  <a:cxn ang="0">
                    <a:pos x="3" y="4"/>
                  </a:cxn>
                  <a:cxn ang="0">
                    <a:pos x="6" y="4"/>
                  </a:cxn>
                  <a:cxn ang="0">
                    <a:pos x="6" y="2"/>
                  </a:cxn>
                  <a:cxn ang="0">
                    <a:pos x="6" y="2"/>
                  </a:cxn>
                  <a:cxn ang="0">
                    <a:pos x="6" y="1"/>
                  </a:cxn>
                  <a:cxn ang="0">
                    <a:pos x="6" y="1"/>
                  </a:cxn>
                </a:cxnLst>
                <a:rect l="0" t="0" r="r" b="b"/>
                <a:pathLst>
                  <a:path w="7" h="4">
                    <a:moveTo>
                      <a:pt x="6" y="1"/>
                    </a:moveTo>
                    <a:lnTo>
                      <a:pt x="7" y="1"/>
                    </a:lnTo>
                    <a:lnTo>
                      <a:pt x="7" y="3"/>
                    </a:lnTo>
                    <a:lnTo>
                      <a:pt x="7" y="1"/>
                    </a:lnTo>
                    <a:lnTo>
                      <a:pt x="7" y="1"/>
                    </a:lnTo>
                    <a:lnTo>
                      <a:pt x="6" y="1"/>
                    </a:lnTo>
                    <a:lnTo>
                      <a:pt x="6" y="0"/>
                    </a:lnTo>
                    <a:lnTo>
                      <a:pt x="4" y="1"/>
                    </a:lnTo>
                    <a:lnTo>
                      <a:pt x="2" y="0"/>
                    </a:lnTo>
                    <a:lnTo>
                      <a:pt x="2" y="1"/>
                    </a:lnTo>
                    <a:lnTo>
                      <a:pt x="2" y="1"/>
                    </a:lnTo>
                    <a:lnTo>
                      <a:pt x="1" y="2"/>
                    </a:lnTo>
                    <a:lnTo>
                      <a:pt x="1" y="1"/>
                    </a:lnTo>
                    <a:lnTo>
                      <a:pt x="1" y="1"/>
                    </a:lnTo>
                    <a:lnTo>
                      <a:pt x="0" y="1"/>
                    </a:lnTo>
                    <a:lnTo>
                      <a:pt x="0" y="2"/>
                    </a:lnTo>
                    <a:lnTo>
                      <a:pt x="3" y="4"/>
                    </a:lnTo>
                    <a:lnTo>
                      <a:pt x="6" y="4"/>
                    </a:lnTo>
                    <a:lnTo>
                      <a:pt x="6" y="2"/>
                    </a:lnTo>
                    <a:lnTo>
                      <a:pt x="6" y="2"/>
                    </a:lnTo>
                    <a:lnTo>
                      <a:pt x="6" y="1"/>
                    </a:lnTo>
                    <a:lnTo>
                      <a:pt x="6"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7" name="Freeform 32"/>
              <p:cNvSpPr>
                <a:spLocks/>
              </p:cNvSpPr>
              <p:nvPr/>
            </p:nvSpPr>
            <p:spPr bwMode="auto">
              <a:xfrm>
                <a:off x="4827" y="2921"/>
                <a:ext cx="2" cy="1"/>
              </a:xfrm>
              <a:custGeom>
                <a:avLst/>
                <a:gdLst/>
                <a:ahLst/>
                <a:cxnLst>
                  <a:cxn ang="0">
                    <a:pos x="1" y="1"/>
                  </a:cxn>
                  <a:cxn ang="0">
                    <a:pos x="2" y="1"/>
                  </a:cxn>
                  <a:cxn ang="0">
                    <a:pos x="3" y="1"/>
                  </a:cxn>
                  <a:cxn ang="0">
                    <a:pos x="2" y="0"/>
                  </a:cxn>
                  <a:cxn ang="0">
                    <a:pos x="1" y="1"/>
                  </a:cxn>
                </a:cxnLst>
                <a:rect l="0" t="0" r="r" b="b"/>
                <a:pathLst>
                  <a:path w="3" h="1">
                    <a:moveTo>
                      <a:pt x="1" y="1"/>
                    </a:moveTo>
                    <a:cubicBezTo>
                      <a:pt x="2" y="1"/>
                      <a:pt x="2" y="1"/>
                      <a:pt x="2" y="1"/>
                    </a:cubicBezTo>
                    <a:cubicBezTo>
                      <a:pt x="3" y="1"/>
                      <a:pt x="3" y="1"/>
                      <a:pt x="3" y="1"/>
                    </a:cubicBezTo>
                    <a:cubicBezTo>
                      <a:pt x="2" y="0"/>
                      <a:pt x="2" y="0"/>
                      <a:pt x="2" y="0"/>
                    </a:cubicBezTo>
                    <a:cubicBezTo>
                      <a:pt x="2" y="0"/>
                      <a:pt x="0" y="1"/>
                      <a:pt x="1" y="1"/>
                    </a:cubicBez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8" name="Freeform 33"/>
              <p:cNvSpPr>
                <a:spLocks/>
              </p:cNvSpPr>
              <p:nvPr/>
            </p:nvSpPr>
            <p:spPr bwMode="auto">
              <a:xfrm>
                <a:off x="3800" y="3014"/>
                <a:ext cx="17" cy="11"/>
              </a:xfrm>
              <a:custGeom>
                <a:avLst/>
                <a:gdLst/>
                <a:ahLst/>
                <a:cxnLst>
                  <a:cxn ang="0">
                    <a:pos x="7" y="2"/>
                  </a:cxn>
                  <a:cxn ang="0">
                    <a:pos x="7" y="2"/>
                  </a:cxn>
                  <a:cxn ang="0">
                    <a:pos x="7" y="2"/>
                  </a:cxn>
                  <a:cxn ang="0">
                    <a:pos x="6" y="2"/>
                  </a:cxn>
                  <a:cxn ang="0">
                    <a:pos x="5" y="2"/>
                  </a:cxn>
                  <a:cxn ang="0">
                    <a:pos x="5" y="2"/>
                  </a:cxn>
                  <a:cxn ang="0">
                    <a:pos x="4" y="0"/>
                  </a:cxn>
                  <a:cxn ang="0">
                    <a:pos x="3" y="0"/>
                  </a:cxn>
                  <a:cxn ang="0">
                    <a:pos x="3" y="2"/>
                  </a:cxn>
                  <a:cxn ang="0">
                    <a:pos x="1" y="2"/>
                  </a:cxn>
                  <a:cxn ang="0">
                    <a:pos x="0" y="3"/>
                  </a:cxn>
                  <a:cxn ang="0">
                    <a:pos x="0" y="5"/>
                  </a:cxn>
                  <a:cxn ang="0">
                    <a:pos x="0" y="5"/>
                  </a:cxn>
                  <a:cxn ang="0">
                    <a:pos x="0" y="5"/>
                  </a:cxn>
                  <a:cxn ang="0">
                    <a:pos x="1" y="6"/>
                  </a:cxn>
                  <a:cxn ang="0">
                    <a:pos x="2" y="8"/>
                  </a:cxn>
                  <a:cxn ang="0">
                    <a:pos x="3" y="8"/>
                  </a:cxn>
                  <a:cxn ang="0">
                    <a:pos x="3" y="9"/>
                  </a:cxn>
                  <a:cxn ang="0">
                    <a:pos x="6" y="9"/>
                  </a:cxn>
                  <a:cxn ang="0">
                    <a:pos x="7" y="9"/>
                  </a:cxn>
                  <a:cxn ang="0">
                    <a:pos x="7" y="10"/>
                  </a:cxn>
                  <a:cxn ang="0">
                    <a:pos x="8" y="9"/>
                  </a:cxn>
                  <a:cxn ang="0">
                    <a:pos x="8" y="9"/>
                  </a:cxn>
                  <a:cxn ang="0">
                    <a:pos x="11" y="9"/>
                  </a:cxn>
                  <a:cxn ang="0">
                    <a:pos x="11" y="10"/>
                  </a:cxn>
                  <a:cxn ang="0">
                    <a:pos x="13" y="11"/>
                  </a:cxn>
                  <a:cxn ang="0">
                    <a:pos x="15" y="10"/>
                  </a:cxn>
                  <a:cxn ang="0">
                    <a:pos x="15" y="9"/>
                  </a:cxn>
                  <a:cxn ang="0">
                    <a:pos x="15" y="9"/>
                  </a:cxn>
                  <a:cxn ang="0">
                    <a:pos x="15" y="7"/>
                  </a:cxn>
                  <a:cxn ang="0">
                    <a:pos x="15" y="6"/>
                  </a:cxn>
                  <a:cxn ang="0">
                    <a:pos x="15" y="6"/>
                  </a:cxn>
                  <a:cxn ang="0">
                    <a:pos x="15" y="5"/>
                  </a:cxn>
                  <a:cxn ang="0">
                    <a:pos x="17" y="5"/>
                  </a:cxn>
                  <a:cxn ang="0">
                    <a:pos x="17" y="5"/>
                  </a:cxn>
                  <a:cxn ang="0">
                    <a:pos x="16" y="3"/>
                  </a:cxn>
                  <a:cxn ang="0">
                    <a:pos x="15" y="2"/>
                  </a:cxn>
                  <a:cxn ang="0">
                    <a:pos x="14" y="2"/>
                  </a:cxn>
                  <a:cxn ang="0">
                    <a:pos x="14" y="2"/>
                  </a:cxn>
                  <a:cxn ang="0">
                    <a:pos x="13" y="3"/>
                  </a:cxn>
                  <a:cxn ang="0">
                    <a:pos x="11" y="2"/>
                  </a:cxn>
                  <a:cxn ang="0">
                    <a:pos x="11" y="2"/>
                  </a:cxn>
                  <a:cxn ang="0">
                    <a:pos x="9" y="2"/>
                  </a:cxn>
                  <a:cxn ang="0">
                    <a:pos x="9" y="2"/>
                  </a:cxn>
                  <a:cxn ang="0">
                    <a:pos x="7" y="2"/>
                  </a:cxn>
                </a:cxnLst>
                <a:rect l="0" t="0" r="r" b="b"/>
                <a:pathLst>
                  <a:path w="17" h="11">
                    <a:moveTo>
                      <a:pt x="7" y="2"/>
                    </a:moveTo>
                    <a:lnTo>
                      <a:pt x="7" y="2"/>
                    </a:lnTo>
                    <a:lnTo>
                      <a:pt x="7" y="2"/>
                    </a:lnTo>
                    <a:lnTo>
                      <a:pt x="6" y="2"/>
                    </a:lnTo>
                    <a:lnTo>
                      <a:pt x="5" y="2"/>
                    </a:lnTo>
                    <a:lnTo>
                      <a:pt x="5" y="2"/>
                    </a:lnTo>
                    <a:lnTo>
                      <a:pt x="4" y="0"/>
                    </a:lnTo>
                    <a:lnTo>
                      <a:pt x="3" y="0"/>
                    </a:lnTo>
                    <a:lnTo>
                      <a:pt x="3" y="2"/>
                    </a:lnTo>
                    <a:lnTo>
                      <a:pt x="1" y="2"/>
                    </a:lnTo>
                    <a:lnTo>
                      <a:pt x="0" y="3"/>
                    </a:lnTo>
                    <a:lnTo>
                      <a:pt x="0" y="5"/>
                    </a:lnTo>
                    <a:lnTo>
                      <a:pt x="0" y="5"/>
                    </a:lnTo>
                    <a:lnTo>
                      <a:pt x="0" y="5"/>
                    </a:lnTo>
                    <a:lnTo>
                      <a:pt x="1" y="6"/>
                    </a:lnTo>
                    <a:lnTo>
                      <a:pt x="2" y="8"/>
                    </a:lnTo>
                    <a:lnTo>
                      <a:pt x="3" y="8"/>
                    </a:lnTo>
                    <a:lnTo>
                      <a:pt x="3" y="9"/>
                    </a:lnTo>
                    <a:lnTo>
                      <a:pt x="6" y="9"/>
                    </a:lnTo>
                    <a:lnTo>
                      <a:pt x="7" y="9"/>
                    </a:lnTo>
                    <a:lnTo>
                      <a:pt x="7" y="10"/>
                    </a:lnTo>
                    <a:lnTo>
                      <a:pt x="8" y="9"/>
                    </a:lnTo>
                    <a:lnTo>
                      <a:pt x="8" y="9"/>
                    </a:lnTo>
                    <a:lnTo>
                      <a:pt x="11" y="9"/>
                    </a:lnTo>
                    <a:lnTo>
                      <a:pt x="11" y="10"/>
                    </a:lnTo>
                    <a:lnTo>
                      <a:pt x="13" y="11"/>
                    </a:lnTo>
                    <a:lnTo>
                      <a:pt x="15" y="10"/>
                    </a:lnTo>
                    <a:lnTo>
                      <a:pt x="15" y="9"/>
                    </a:lnTo>
                    <a:lnTo>
                      <a:pt x="15" y="9"/>
                    </a:lnTo>
                    <a:lnTo>
                      <a:pt x="15" y="7"/>
                    </a:lnTo>
                    <a:lnTo>
                      <a:pt x="15" y="6"/>
                    </a:lnTo>
                    <a:lnTo>
                      <a:pt x="15" y="6"/>
                    </a:lnTo>
                    <a:lnTo>
                      <a:pt x="15" y="5"/>
                    </a:lnTo>
                    <a:lnTo>
                      <a:pt x="17" y="5"/>
                    </a:lnTo>
                    <a:lnTo>
                      <a:pt x="17" y="5"/>
                    </a:lnTo>
                    <a:lnTo>
                      <a:pt x="16" y="3"/>
                    </a:lnTo>
                    <a:lnTo>
                      <a:pt x="15" y="2"/>
                    </a:lnTo>
                    <a:lnTo>
                      <a:pt x="14" y="2"/>
                    </a:lnTo>
                    <a:lnTo>
                      <a:pt x="14" y="2"/>
                    </a:lnTo>
                    <a:lnTo>
                      <a:pt x="13" y="3"/>
                    </a:lnTo>
                    <a:lnTo>
                      <a:pt x="11" y="2"/>
                    </a:lnTo>
                    <a:lnTo>
                      <a:pt x="11" y="2"/>
                    </a:lnTo>
                    <a:lnTo>
                      <a:pt x="9" y="2"/>
                    </a:lnTo>
                    <a:lnTo>
                      <a:pt x="9" y="2"/>
                    </a:lnTo>
                    <a:lnTo>
                      <a:pt x="7"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9" name="Freeform 34"/>
              <p:cNvSpPr>
                <a:spLocks/>
              </p:cNvSpPr>
              <p:nvPr/>
            </p:nvSpPr>
            <p:spPr bwMode="auto">
              <a:xfrm>
                <a:off x="3795" y="3064"/>
                <a:ext cx="6" cy="7"/>
              </a:xfrm>
              <a:custGeom>
                <a:avLst/>
                <a:gdLst/>
                <a:ahLst/>
                <a:cxnLst>
                  <a:cxn ang="0">
                    <a:pos x="4" y="2"/>
                  </a:cxn>
                  <a:cxn ang="0">
                    <a:pos x="4" y="3"/>
                  </a:cxn>
                  <a:cxn ang="0">
                    <a:pos x="5" y="4"/>
                  </a:cxn>
                  <a:cxn ang="0">
                    <a:pos x="5" y="5"/>
                  </a:cxn>
                  <a:cxn ang="0">
                    <a:pos x="6" y="3"/>
                  </a:cxn>
                  <a:cxn ang="0">
                    <a:pos x="6" y="2"/>
                  </a:cxn>
                  <a:cxn ang="0">
                    <a:pos x="4" y="0"/>
                  </a:cxn>
                  <a:cxn ang="0">
                    <a:pos x="4" y="2"/>
                  </a:cxn>
                  <a:cxn ang="0">
                    <a:pos x="3" y="2"/>
                  </a:cxn>
                  <a:cxn ang="0">
                    <a:pos x="2" y="3"/>
                  </a:cxn>
                  <a:cxn ang="0">
                    <a:pos x="1" y="3"/>
                  </a:cxn>
                  <a:cxn ang="0">
                    <a:pos x="0" y="4"/>
                  </a:cxn>
                  <a:cxn ang="0">
                    <a:pos x="0" y="5"/>
                  </a:cxn>
                  <a:cxn ang="0">
                    <a:pos x="1" y="6"/>
                  </a:cxn>
                  <a:cxn ang="0">
                    <a:pos x="1" y="6"/>
                  </a:cxn>
                  <a:cxn ang="0">
                    <a:pos x="1" y="7"/>
                  </a:cxn>
                  <a:cxn ang="0">
                    <a:pos x="2" y="6"/>
                  </a:cxn>
                  <a:cxn ang="0">
                    <a:pos x="2" y="6"/>
                  </a:cxn>
                  <a:cxn ang="0">
                    <a:pos x="2" y="6"/>
                  </a:cxn>
                  <a:cxn ang="0">
                    <a:pos x="3" y="5"/>
                  </a:cxn>
                  <a:cxn ang="0">
                    <a:pos x="3" y="4"/>
                  </a:cxn>
                  <a:cxn ang="0">
                    <a:pos x="3" y="4"/>
                  </a:cxn>
                  <a:cxn ang="0">
                    <a:pos x="4" y="2"/>
                  </a:cxn>
                  <a:cxn ang="0">
                    <a:pos x="4" y="2"/>
                  </a:cxn>
                </a:cxnLst>
                <a:rect l="0" t="0" r="r" b="b"/>
                <a:pathLst>
                  <a:path w="6" h="7">
                    <a:moveTo>
                      <a:pt x="4" y="2"/>
                    </a:moveTo>
                    <a:lnTo>
                      <a:pt x="4" y="3"/>
                    </a:lnTo>
                    <a:lnTo>
                      <a:pt x="5" y="4"/>
                    </a:lnTo>
                    <a:lnTo>
                      <a:pt x="5" y="5"/>
                    </a:lnTo>
                    <a:lnTo>
                      <a:pt x="6" y="3"/>
                    </a:lnTo>
                    <a:lnTo>
                      <a:pt x="6" y="2"/>
                    </a:lnTo>
                    <a:lnTo>
                      <a:pt x="4" y="0"/>
                    </a:lnTo>
                    <a:lnTo>
                      <a:pt x="4" y="2"/>
                    </a:lnTo>
                    <a:lnTo>
                      <a:pt x="3" y="2"/>
                    </a:lnTo>
                    <a:lnTo>
                      <a:pt x="2" y="3"/>
                    </a:lnTo>
                    <a:lnTo>
                      <a:pt x="1" y="3"/>
                    </a:lnTo>
                    <a:lnTo>
                      <a:pt x="0" y="4"/>
                    </a:lnTo>
                    <a:lnTo>
                      <a:pt x="0" y="5"/>
                    </a:lnTo>
                    <a:lnTo>
                      <a:pt x="1" y="6"/>
                    </a:lnTo>
                    <a:lnTo>
                      <a:pt x="1" y="6"/>
                    </a:lnTo>
                    <a:lnTo>
                      <a:pt x="1" y="7"/>
                    </a:lnTo>
                    <a:lnTo>
                      <a:pt x="2" y="6"/>
                    </a:lnTo>
                    <a:lnTo>
                      <a:pt x="2" y="6"/>
                    </a:lnTo>
                    <a:lnTo>
                      <a:pt x="2" y="6"/>
                    </a:lnTo>
                    <a:lnTo>
                      <a:pt x="3" y="5"/>
                    </a:lnTo>
                    <a:lnTo>
                      <a:pt x="3" y="4"/>
                    </a:lnTo>
                    <a:lnTo>
                      <a:pt x="3" y="4"/>
                    </a:lnTo>
                    <a:lnTo>
                      <a:pt x="4" y="2"/>
                    </a:lnTo>
                    <a:lnTo>
                      <a:pt x="4"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0" name="Freeform 35"/>
              <p:cNvSpPr>
                <a:spLocks/>
              </p:cNvSpPr>
              <p:nvPr/>
            </p:nvSpPr>
            <p:spPr bwMode="auto">
              <a:xfrm>
                <a:off x="3789" y="2983"/>
                <a:ext cx="19" cy="32"/>
              </a:xfrm>
              <a:custGeom>
                <a:avLst/>
                <a:gdLst/>
                <a:ahLst/>
                <a:cxnLst>
                  <a:cxn ang="0">
                    <a:pos x="12" y="7"/>
                  </a:cxn>
                  <a:cxn ang="0">
                    <a:pos x="11" y="7"/>
                  </a:cxn>
                  <a:cxn ang="0">
                    <a:pos x="10" y="5"/>
                  </a:cxn>
                  <a:cxn ang="0">
                    <a:pos x="9" y="5"/>
                  </a:cxn>
                  <a:cxn ang="0">
                    <a:pos x="4" y="1"/>
                  </a:cxn>
                  <a:cxn ang="0">
                    <a:pos x="1" y="0"/>
                  </a:cxn>
                  <a:cxn ang="0">
                    <a:pos x="0" y="2"/>
                  </a:cxn>
                  <a:cxn ang="0">
                    <a:pos x="0" y="3"/>
                  </a:cxn>
                  <a:cxn ang="0">
                    <a:pos x="0" y="3"/>
                  </a:cxn>
                  <a:cxn ang="0">
                    <a:pos x="0" y="7"/>
                  </a:cxn>
                  <a:cxn ang="0">
                    <a:pos x="0" y="7"/>
                  </a:cxn>
                  <a:cxn ang="0">
                    <a:pos x="1" y="8"/>
                  </a:cxn>
                  <a:cxn ang="0">
                    <a:pos x="0" y="9"/>
                  </a:cxn>
                  <a:cxn ang="0">
                    <a:pos x="0" y="11"/>
                  </a:cxn>
                  <a:cxn ang="0">
                    <a:pos x="0" y="13"/>
                  </a:cxn>
                  <a:cxn ang="0">
                    <a:pos x="1" y="13"/>
                  </a:cxn>
                  <a:cxn ang="0">
                    <a:pos x="1" y="15"/>
                  </a:cxn>
                  <a:cxn ang="0">
                    <a:pos x="1" y="17"/>
                  </a:cxn>
                  <a:cxn ang="0">
                    <a:pos x="3" y="17"/>
                  </a:cxn>
                  <a:cxn ang="0">
                    <a:pos x="3" y="18"/>
                  </a:cxn>
                  <a:cxn ang="0">
                    <a:pos x="2" y="18"/>
                  </a:cxn>
                  <a:cxn ang="0">
                    <a:pos x="2" y="19"/>
                  </a:cxn>
                  <a:cxn ang="0">
                    <a:pos x="4" y="19"/>
                  </a:cxn>
                  <a:cxn ang="0">
                    <a:pos x="4" y="19"/>
                  </a:cxn>
                  <a:cxn ang="0">
                    <a:pos x="7" y="21"/>
                  </a:cxn>
                  <a:cxn ang="0">
                    <a:pos x="7" y="22"/>
                  </a:cxn>
                  <a:cxn ang="0">
                    <a:pos x="8" y="22"/>
                  </a:cxn>
                  <a:cxn ang="0">
                    <a:pos x="7" y="23"/>
                  </a:cxn>
                  <a:cxn ang="0">
                    <a:pos x="3" y="23"/>
                  </a:cxn>
                  <a:cxn ang="0">
                    <a:pos x="3" y="24"/>
                  </a:cxn>
                  <a:cxn ang="0">
                    <a:pos x="7" y="29"/>
                  </a:cxn>
                  <a:cxn ang="0">
                    <a:pos x="6" y="30"/>
                  </a:cxn>
                  <a:cxn ang="0">
                    <a:pos x="6" y="31"/>
                  </a:cxn>
                  <a:cxn ang="0">
                    <a:pos x="7" y="32"/>
                  </a:cxn>
                  <a:cxn ang="0">
                    <a:pos x="9" y="30"/>
                  </a:cxn>
                  <a:cxn ang="0">
                    <a:pos x="9" y="30"/>
                  </a:cxn>
                  <a:cxn ang="0">
                    <a:pos x="8" y="29"/>
                  </a:cxn>
                  <a:cxn ang="0">
                    <a:pos x="8" y="29"/>
                  </a:cxn>
                  <a:cxn ang="0">
                    <a:pos x="10" y="28"/>
                  </a:cxn>
                  <a:cxn ang="0">
                    <a:pos x="11" y="29"/>
                  </a:cxn>
                  <a:cxn ang="0">
                    <a:pos x="12" y="29"/>
                  </a:cxn>
                  <a:cxn ang="0">
                    <a:pos x="16" y="27"/>
                  </a:cxn>
                  <a:cxn ang="0">
                    <a:pos x="18" y="28"/>
                  </a:cxn>
                  <a:cxn ang="0">
                    <a:pos x="18" y="28"/>
                  </a:cxn>
                  <a:cxn ang="0">
                    <a:pos x="18" y="28"/>
                  </a:cxn>
                  <a:cxn ang="0">
                    <a:pos x="19" y="24"/>
                  </a:cxn>
                  <a:cxn ang="0">
                    <a:pos x="18" y="23"/>
                  </a:cxn>
                  <a:cxn ang="0">
                    <a:pos x="18" y="22"/>
                  </a:cxn>
                  <a:cxn ang="0">
                    <a:pos x="18" y="23"/>
                  </a:cxn>
                  <a:cxn ang="0">
                    <a:pos x="18" y="18"/>
                  </a:cxn>
                  <a:cxn ang="0">
                    <a:pos x="19" y="17"/>
                  </a:cxn>
                  <a:cxn ang="0">
                    <a:pos x="19" y="16"/>
                  </a:cxn>
                  <a:cxn ang="0">
                    <a:pos x="18" y="12"/>
                  </a:cxn>
                  <a:cxn ang="0">
                    <a:pos x="14" y="11"/>
                  </a:cxn>
                  <a:cxn ang="0">
                    <a:pos x="13" y="11"/>
                  </a:cxn>
                  <a:cxn ang="0">
                    <a:pos x="12" y="11"/>
                  </a:cxn>
                  <a:cxn ang="0">
                    <a:pos x="12" y="7"/>
                  </a:cxn>
                  <a:cxn ang="0">
                    <a:pos x="12" y="7"/>
                  </a:cxn>
                </a:cxnLst>
                <a:rect l="0" t="0" r="r" b="b"/>
                <a:pathLst>
                  <a:path w="19" h="32">
                    <a:moveTo>
                      <a:pt x="12" y="7"/>
                    </a:moveTo>
                    <a:lnTo>
                      <a:pt x="11" y="7"/>
                    </a:lnTo>
                    <a:lnTo>
                      <a:pt x="10" y="5"/>
                    </a:lnTo>
                    <a:lnTo>
                      <a:pt x="9" y="5"/>
                    </a:lnTo>
                    <a:lnTo>
                      <a:pt x="4" y="1"/>
                    </a:lnTo>
                    <a:lnTo>
                      <a:pt x="1" y="0"/>
                    </a:lnTo>
                    <a:lnTo>
                      <a:pt x="0" y="2"/>
                    </a:lnTo>
                    <a:lnTo>
                      <a:pt x="0" y="3"/>
                    </a:lnTo>
                    <a:lnTo>
                      <a:pt x="0" y="3"/>
                    </a:lnTo>
                    <a:lnTo>
                      <a:pt x="0" y="7"/>
                    </a:lnTo>
                    <a:lnTo>
                      <a:pt x="0" y="7"/>
                    </a:lnTo>
                    <a:lnTo>
                      <a:pt x="1" y="8"/>
                    </a:lnTo>
                    <a:lnTo>
                      <a:pt x="0" y="9"/>
                    </a:lnTo>
                    <a:lnTo>
                      <a:pt x="0" y="11"/>
                    </a:lnTo>
                    <a:lnTo>
                      <a:pt x="0" y="13"/>
                    </a:lnTo>
                    <a:lnTo>
                      <a:pt x="1" y="13"/>
                    </a:lnTo>
                    <a:lnTo>
                      <a:pt x="1" y="15"/>
                    </a:lnTo>
                    <a:lnTo>
                      <a:pt x="1" y="17"/>
                    </a:lnTo>
                    <a:lnTo>
                      <a:pt x="3" y="17"/>
                    </a:lnTo>
                    <a:lnTo>
                      <a:pt x="3" y="18"/>
                    </a:lnTo>
                    <a:lnTo>
                      <a:pt x="2" y="18"/>
                    </a:lnTo>
                    <a:lnTo>
                      <a:pt x="2" y="19"/>
                    </a:lnTo>
                    <a:lnTo>
                      <a:pt x="4" y="19"/>
                    </a:lnTo>
                    <a:lnTo>
                      <a:pt x="4" y="19"/>
                    </a:lnTo>
                    <a:lnTo>
                      <a:pt x="7" y="21"/>
                    </a:lnTo>
                    <a:lnTo>
                      <a:pt x="7" y="22"/>
                    </a:lnTo>
                    <a:lnTo>
                      <a:pt x="8" y="22"/>
                    </a:lnTo>
                    <a:lnTo>
                      <a:pt x="7" y="23"/>
                    </a:lnTo>
                    <a:lnTo>
                      <a:pt x="3" y="23"/>
                    </a:lnTo>
                    <a:lnTo>
                      <a:pt x="3" y="24"/>
                    </a:lnTo>
                    <a:lnTo>
                      <a:pt x="7" y="29"/>
                    </a:lnTo>
                    <a:lnTo>
                      <a:pt x="6" y="30"/>
                    </a:lnTo>
                    <a:lnTo>
                      <a:pt x="6" y="31"/>
                    </a:lnTo>
                    <a:lnTo>
                      <a:pt x="7" y="32"/>
                    </a:lnTo>
                    <a:lnTo>
                      <a:pt x="9" y="30"/>
                    </a:lnTo>
                    <a:lnTo>
                      <a:pt x="9" y="30"/>
                    </a:lnTo>
                    <a:lnTo>
                      <a:pt x="8" y="29"/>
                    </a:lnTo>
                    <a:lnTo>
                      <a:pt x="8" y="29"/>
                    </a:lnTo>
                    <a:lnTo>
                      <a:pt x="10" y="28"/>
                    </a:lnTo>
                    <a:lnTo>
                      <a:pt x="11" y="29"/>
                    </a:lnTo>
                    <a:lnTo>
                      <a:pt x="12" y="29"/>
                    </a:lnTo>
                    <a:lnTo>
                      <a:pt x="16" y="27"/>
                    </a:lnTo>
                    <a:lnTo>
                      <a:pt x="18" y="28"/>
                    </a:lnTo>
                    <a:lnTo>
                      <a:pt x="18" y="28"/>
                    </a:lnTo>
                    <a:lnTo>
                      <a:pt x="18" y="28"/>
                    </a:lnTo>
                    <a:lnTo>
                      <a:pt x="19" y="24"/>
                    </a:lnTo>
                    <a:lnTo>
                      <a:pt x="18" y="23"/>
                    </a:lnTo>
                    <a:lnTo>
                      <a:pt x="18" y="22"/>
                    </a:lnTo>
                    <a:lnTo>
                      <a:pt x="18" y="23"/>
                    </a:lnTo>
                    <a:lnTo>
                      <a:pt x="18" y="18"/>
                    </a:lnTo>
                    <a:lnTo>
                      <a:pt x="19" y="17"/>
                    </a:lnTo>
                    <a:lnTo>
                      <a:pt x="19" y="16"/>
                    </a:lnTo>
                    <a:lnTo>
                      <a:pt x="18" y="12"/>
                    </a:lnTo>
                    <a:lnTo>
                      <a:pt x="14" y="11"/>
                    </a:lnTo>
                    <a:lnTo>
                      <a:pt x="13" y="11"/>
                    </a:lnTo>
                    <a:lnTo>
                      <a:pt x="12" y="11"/>
                    </a:lnTo>
                    <a:lnTo>
                      <a:pt x="12" y="7"/>
                    </a:lnTo>
                    <a:lnTo>
                      <a:pt x="12" y="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1" name="Freeform 36"/>
              <p:cNvSpPr>
                <a:spLocks/>
              </p:cNvSpPr>
              <p:nvPr/>
            </p:nvSpPr>
            <p:spPr bwMode="auto">
              <a:xfrm>
                <a:off x="3770" y="3040"/>
                <a:ext cx="6" cy="5"/>
              </a:xfrm>
              <a:custGeom>
                <a:avLst/>
                <a:gdLst/>
                <a:ahLst/>
                <a:cxnLst>
                  <a:cxn ang="0">
                    <a:pos x="4" y="1"/>
                  </a:cxn>
                  <a:cxn ang="0">
                    <a:pos x="3" y="1"/>
                  </a:cxn>
                  <a:cxn ang="0">
                    <a:pos x="1" y="3"/>
                  </a:cxn>
                  <a:cxn ang="0">
                    <a:pos x="0" y="4"/>
                  </a:cxn>
                  <a:cxn ang="0">
                    <a:pos x="0" y="5"/>
                  </a:cxn>
                  <a:cxn ang="0">
                    <a:pos x="2" y="5"/>
                  </a:cxn>
                  <a:cxn ang="0">
                    <a:pos x="4" y="3"/>
                  </a:cxn>
                  <a:cxn ang="0">
                    <a:pos x="6" y="1"/>
                  </a:cxn>
                  <a:cxn ang="0">
                    <a:pos x="5" y="0"/>
                  </a:cxn>
                  <a:cxn ang="0">
                    <a:pos x="4" y="1"/>
                  </a:cxn>
                </a:cxnLst>
                <a:rect l="0" t="0" r="r" b="b"/>
                <a:pathLst>
                  <a:path w="6" h="5">
                    <a:moveTo>
                      <a:pt x="4" y="1"/>
                    </a:moveTo>
                    <a:lnTo>
                      <a:pt x="3" y="1"/>
                    </a:lnTo>
                    <a:lnTo>
                      <a:pt x="1" y="3"/>
                    </a:lnTo>
                    <a:lnTo>
                      <a:pt x="0" y="4"/>
                    </a:lnTo>
                    <a:lnTo>
                      <a:pt x="0" y="5"/>
                    </a:lnTo>
                    <a:lnTo>
                      <a:pt x="2" y="5"/>
                    </a:lnTo>
                    <a:lnTo>
                      <a:pt x="4" y="3"/>
                    </a:lnTo>
                    <a:lnTo>
                      <a:pt x="6" y="1"/>
                    </a:lnTo>
                    <a:lnTo>
                      <a:pt x="5" y="0"/>
                    </a:lnTo>
                    <a:lnTo>
                      <a:pt x="4"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2" name="Freeform 37"/>
              <p:cNvSpPr>
                <a:spLocks/>
              </p:cNvSpPr>
              <p:nvPr/>
            </p:nvSpPr>
            <p:spPr bwMode="auto">
              <a:xfrm>
                <a:off x="3782" y="2951"/>
                <a:ext cx="7" cy="12"/>
              </a:xfrm>
              <a:custGeom>
                <a:avLst/>
                <a:gdLst/>
                <a:ahLst/>
                <a:cxnLst>
                  <a:cxn ang="0">
                    <a:pos x="0" y="0"/>
                  </a:cxn>
                  <a:cxn ang="0">
                    <a:pos x="0" y="5"/>
                  </a:cxn>
                  <a:cxn ang="0">
                    <a:pos x="3" y="5"/>
                  </a:cxn>
                  <a:cxn ang="0">
                    <a:pos x="3" y="6"/>
                  </a:cxn>
                  <a:cxn ang="0">
                    <a:pos x="3" y="7"/>
                  </a:cxn>
                  <a:cxn ang="0">
                    <a:pos x="3" y="8"/>
                  </a:cxn>
                  <a:cxn ang="0">
                    <a:pos x="5" y="11"/>
                  </a:cxn>
                  <a:cxn ang="0">
                    <a:pos x="6" y="12"/>
                  </a:cxn>
                  <a:cxn ang="0">
                    <a:pos x="7" y="3"/>
                  </a:cxn>
                  <a:cxn ang="0">
                    <a:pos x="7" y="0"/>
                  </a:cxn>
                  <a:cxn ang="0">
                    <a:pos x="0" y="0"/>
                  </a:cxn>
                </a:cxnLst>
                <a:rect l="0" t="0" r="r" b="b"/>
                <a:pathLst>
                  <a:path w="7" h="12">
                    <a:moveTo>
                      <a:pt x="0" y="0"/>
                    </a:moveTo>
                    <a:lnTo>
                      <a:pt x="0" y="5"/>
                    </a:lnTo>
                    <a:lnTo>
                      <a:pt x="3" y="5"/>
                    </a:lnTo>
                    <a:lnTo>
                      <a:pt x="3" y="6"/>
                    </a:lnTo>
                    <a:lnTo>
                      <a:pt x="3" y="7"/>
                    </a:lnTo>
                    <a:lnTo>
                      <a:pt x="3" y="8"/>
                    </a:lnTo>
                    <a:lnTo>
                      <a:pt x="5" y="11"/>
                    </a:lnTo>
                    <a:lnTo>
                      <a:pt x="6" y="12"/>
                    </a:lnTo>
                    <a:lnTo>
                      <a:pt x="7" y="3"/>
                    </a:lnTo>
                    <a:lnTo>
                      <a:pt x="7"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3" name="Freeform 38"/>
              <p:cNvSpPr>
                <a:spLocks/>
              </p:cNvSpPr>
              <p:nvPr/>
            </p:nvSpPr>
            <p:spPr bwMode="auto">
              <a:xfrm>
                <a:off x="3760" y="3058"/>
                <a:ext cx="7" cy="5"/>
              </a:xfrm>
              <a:custGeom>
                <a:avLst/>
                <a:gdLst/>
                <a:ahLst/>
                <a:cxnLst>
                  <a:cxn ang="0">
                    <a:pos x="2" y="5"/>
                  </a:cxn>
                  <a:cxn ang="0">
                    <a:pos x="4" y="5"/>
                  </a:cxn>
                  <a:cxn ang="0">
                    <a:pos x="5" y="5"/>
                  </a:cxn>
                  <a:cxn ang="0">
                    <a:pos x="5" y="3"/>
                  </a:cxn>
                  <a:cxn ang="0">
                    <a:pos x="7" y="1"/>
                  </a:cxn>
                  <a:cxn ang="0">
                    <a:pos x="7" y="0"/>
                  </a:cxn>
                  <a:cxn ang="0">
                    <a:pos x="3" y="1"/>
                  </a:cxn>
                  <a:cxn ang="0">
                    <a:pos x="3" y="1"/>
                  </a:cxn>
                  <a:cxn ang="0">
                    <a:pos x="2" y="2"/>
                  </a:cxn>
                  <a:cxn ang="0">
                    <a:pos x="0" y="4"/>
                  </a:cxn>
                  <a:cxn ang="0">
                    <a:pos x="0" y="5"/>
                  </a:cxn>
                  <a:cxn ang="0">
                    <a:pos x="1" y="5"/>
                  </a:cxn>
                  <a:cxn ang="0">
                    <a:pos x="2" y="5"/>
                  </a:cxn>
                </a:cxnLst>
                <a:rect l="0" t="0" r="r" b="b"/>
                <a:pathLst>
                  <a:path w="7" h="5">
                    <a:moveTo>
                      <a:pt x="2" y="5"/>
                    </a:moveTo>
                    <a:lnTo>
                      <a:pt x="4" y="5"/>
                    </a:lnTo>
                    <a:lnTo>
                      <a:pt x="5" y="5"/>
                    </a:lnTo>
                    <a:lnTo>
                      <a:pt x="5" y="3"/>
                    </a:lnTo>
                    <a:lnTo>
                      <a:pt x="7" y="1"/>
                    </a:lnTo>
                    <a:lnTo>
                      <a:pt x="7" y="0"/>
                    </a:lnTo>
                    <a:lnTo>
                      <a:pt x="3" y="1"/>
                    </a:lnTo>
                    <a:lnTo>
                      <a:pt x="3" y="1"/>
                    </a:lnTo>
                    <a:lnTo>
                      <a:pt x="2" y="2"/>
                    </a:lnTo>
                    <a:lnTo>
                      <a:pt x="0" y="4"/>
                    </a:lnTo>
                    <a:lnTo>
                      <a:pt x="0" y="5"/>
                    </a:lnTo>
                    <a:lnTo>
                      <a:pt x="1" y="5"/>
                    </a:lnTo>
                    <a:lnTo>
                      <a:pt x="2"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4" name="Freeform 39"/>
              <p:cNvSpPr>
                <a:spLocks/>
              </p:cNvSpPr>
              <p:nvPr/>
            </p:nvSpPr>
            <p:spPr bwMode="auto">
              <a:xfrm>
                <a:off x="4837" y="2943"/>
                <a:ext cx="41" cy="45"/>
              </a:xfrm>
              <a:custGeom>
                <a:avLst/>
                <a:gdLst/>
                <a:ahLst/>
                <a:cxnLst>
                  <a:cxn ang="0">
                    <a:pos x="18" y="0"/>
                  </a:cxn>
                  <a:cxn ang="0">
                    <a:pos x="14" y="3"/>
                  </a:cxn>
                  <a:cxn ang="0">
                    <a:pos x="11" y="10"/>
                  </a:cxn>
                  <a:cxn ang="0">
                    <a:pos x="11" y="13"/>
                  </a:cxn>
                  <a:cxn ang="0">
                    <a:pos x="10" y="17"/>
                  </a:cxn>
                  <a:cxn ang="0">
                    <a:pos x="11" y="19"/>
                  </a:cxn>
                  <a:cxn ang="0">
                    <a:pos x="7" y="21"/>
                  </a:cxn>
                  <a:cxn ang="0">
                    <a:pos x="2" y="29"/>
                  </a:cxn>
                  <a:cxn ang="0">
                    <a:pos x="2" y="30"/>
                  </a:cxn>
                  <a:cxn ang="0">
                    <a:pos x="3" y="32"/>
                  </a:cxn>
                  <a:cxn ang="0">
                    <a:pos x="4" y="29"/>
                  </a:cxn>
                  <a:cxn ang="0">
                    <a:pos x="6" y="30"/>
                  </a:cxn>
                  <a:cxn ang="0">
                    <a:pos x="7" y="32"/>
                  </a:cxn>
                  <a:cxn ang="0">
                    <a:pos x="9" y="31"/>
                  </a:cxn>
                  <a:cxn ang="0">
                    <a:pos x="11" y="42"/>
                  </a:cxn>
                  <a:cxn ang="0">
                    <a:pos x="13" y="46"/>
                  </a:cxn>
                  <a:cxn ang="0">
                    <a:pos x="15" y="49"/>
                  </a:cxn>
                  <a:cxn ang="0">
                    <a:pos x="21" y="49"/>
                  </a:cxn>
                  <a:cxn ang="0">
                    <a:pos x="22" y="49"/>
                  </a:cxn>
                  <a:cxn ang="0">
                    <a:pos x="24" y="51"/>
                  </a:cxn>
                  <a:cxn ang="0">
                    <a:pos x="30" y="54"/>
                  </a:cxn>
                  <a:cxn ang="0">
                    <a:pos x="33" y="56"/>
                  </a:cxn>
                  <a:cxn ang="0">
                    <a:pos x="42" y="58"/>
                  </a:cxn>
                  <a:cxn ang="0">
                    <a:pos x="45" y="57"/>
                  </a:cxn>
                  <a:cxn ang="0">
                    <a:pos x="47" y="55"/>
                  </a:cxn>
                  <a:cxn ang="0">
                    <a:pos x="48" y="52"/>
                  </a:cxn>
                  <a:cxn ang="0">
                    <a:pos x="48" y="48"/>
                  </a:cxn>
                  <a:cxn ang="0">
                    <a:pos x="47" y="44"/>
                  </a:cxn>
                  <a:cxn ang="0">
                    <a:pos x="43" y="40"/>
                  </a:cxn>
                  <a:cxn ang="0">
                    <a:pos x="47" y="40"/>
                  </a:cxn>
                  <a:cxn ang="0">
                    <a:pos x="48" y="31"/>
                  </a:cxn>
                  <a:cxn ang="0">
                    <a:pos x="50" y="25"/>
                  </a:cxn>
                  <a:cxn ang="0">
                    <a:pos x="51" y="24"/>
                  </a:cxn>
                  <a:cxn ang="0">
                    <a:pos x="49" y="22"/>
                  </a:cxn>
                  <a:cxn ang="0">
                    <a:pos x="49" y="19"/>
                  </a:cxn>
                  <a:cxn ang="0">
                    <a:pos x="47" y="13"/>
                  </a:cxn>
                  <a:cxn ang="0">
                    <a:pos x="46" y="11"/>
                  </a:cxn>
                  <a:cxn ang="0">
                    <a:pos x="43" y="11"/>
                  </a:cxn>
                  <a:cxn ang="0">
                    <a:pos x="39" y="11"/>
                  </a:cxn>
                  <a:cxn ang="0">
                    <a:pos x="39" y="15"/>
                  </a:cxn>
                  <a:cxn ang="0">
                    <a:pos x="34" y="20"/>
                  </a:cxn>
                  <a:cxn ang="0">
                    <a:pos x="30" y="23"/>
                  </a:cxn>
                  <a:cxn ang="0">
                    <a:pos x="33" y="19"/>
                  </a:cxn>
                  <a:cxn ang="0">
                    <a:pos x="34" y="16"/>
                  </a:cxn>
                  <a:cxn ang="0">
                    <a:pos x="37" y="11"/>
                  </a:cxn>
                  <a:cxn ang="0">
                    <a:pos x="36" y="11"/>
                  </a:cxn>
                  <a:cxn ang="0">
                    <a:pos x="37" y="7"/>
                  </a:cxn>
                  <a:cxn ang="0">
                    <a:pos x="34" y="6"/>
                  </a:cxn>
                  <a:cxn ang="0">
                    <a:pos x="32" y="3"/>
                  </a:cxn>
                  <a:cxn ang="0">
                    <a:pos x="24" y="0"/>
                  </a:cxn>
                  <a:cxn ang="0">
                    <a:pos x="22" y="0"/>
                  </a:cxn>
                  <a:cxn ang="0">
                    <a:pos x="18" y="0"/>
                  </a:cxn>
                </a:cxnLst>
                <a:rect l="0" t="0" r="r" b="b"/>
                <a:pathLst>
                  <a:path w="52" h="58">
                    <a:moveTo>
                      <a:pt x="18" y="0"/>
                    </a:moveTo>
                    <a:cubicBezTo>
                      <a:pt x="18" y="0"/>
                      <a:pt x="18" y="0"/>
                      <a:pt x="18" y="0"/>
                    </a:cubicBezTo>
                    <a:cubicBezTo>
                      <a:pt x="17" y="0"/>
                      <a:pt x="17" y="0"/>
                      <a:pt x="16" y="1"/>
                    </a:cubicBezTo>
                    <a:cubicBezTo>
                      <a:pt x="15" y="3"/>
                      <a:pt x="14" y="2"/>
                      <a:pt x="14" y="3"/>
                    </a:cubicBezTo>
                    <a:cubicBezTo>
                      <a:pt x="14" y="4"/>
                      <a:pt x="14" y="3"/>
                      <a:pt x="13" y="5"/>
                    </a:cubicBezTo>
                    <a:cubicBezTo>
                      <a:pt x="12" y="6"/>
                      <a:pt x="11" y="10"/>
                      <a:pt x="11" y="10"/>
                    </a:cubicBezTo>
                    <a:cubicBezTo>
                      <a:pt x="11" y="10"/>
                      <a:pt x="11" y="11"/>
                      <a:pt x="12" y="12"/>
                    </a:cubicBezTo>
                    <a:cubicBezTo>
                      <a:pt x="11" y="13"/>
                      <a:pt x="11" y="13"/>
                      <a:pt x="11" y="13"/>
                    </a:cubicBezTo>
                    <a:cubicBezTo>
                      <a:pt x="10" y="15"/>
                      <a:pt x="10" y="15"/>
                      <a:pt x="10" y="15"/>
                    </a:cubicBezTo>
                    <a:cubicBezTo>
                      <a:pt x="10" y="17"/>
                      <a:pt x="10" y="17"/>
                      <a:pt x="10" y="17"/>
                    </a:cubicBezTo>
                    <a:cubicBezTo>
                      <a:pt x="12" y="18"/>
                      <a:pt x="12" y="18"/>
                      <a:pt x="12" y="18"/>
                    </a:cubicBezTo>
                    <a:cubicBezTo>
                      <a:pt x="11" y="19"/>
                      <a:pt x="11" y="19"/>
                      <a:pt x="11" y="19"/>
                    </a:cubicBezTo>
                    <a:cubicBezTo>
                      <a:pt x="10" y="20"/>
                      <a:pt x="10" y="20"/>
                      <a:pt x="10" y="20"/>
                    </a:cubicBezTo>
                    <a:cubicBezTo>
                      <a:pt x="7" y="21"/>
                      <a:pt x="7" y="21"/>
                      <a:pt x="7" y="21"/>
                    </a:cubicBezTo>
                    <a:cubicBezTo>
                      <a:pt x="6" y="24"/>
                      <a:pt x="6" y="24"/>
                      <a:pt x="6" y="24"/>
                    </a:cubicBezTo>
                    <a:cubicBezTo>
                      <a:pt x="2" y="29"/>
                      <a:pt x="2" y="29"/>
                      <a:pt x="2" y="29"/>
                    </a:cubicBezTo>
                    <a:cubicBezTo>
                      <a:pt x="0" y="28"/>
                      <a:pt x="0" y="28"/>
                      <a:pt x="0" y="28"/>
                    </a:cubicBezTo>
                    <a:cubicBezTo>
                      <a:pt x="2" y="30"/>
                      <a:pt x="2" y="30"/>
                      <a:pt x="2" y="30"/>
                    </a:cubicBezTo>
                    <a:cubicBezTo>
                      <a:pt x="2" y="32"/>
                      <a:pt x="2" y="32"/>
                      <a:pt x="2" y="32"/>
                    </a:cubicBezTo>
                    <a:cubicBezTo>
                      <a:pt x="3" y="32"/>
                      <a:pt x="3" y="32"/>
                      <a:pt x="3" y="32"/>
                    </a:cubicBezTo>
                    <a:cubicBezTo>
                      <a:pt x="3" y="29"/>
                      <a:pt x="3" y="29"/>
                      <a:pt x="3" y="29"/>
                    </a:cubicBezTo>
                    <a:cubicBezTo>
                      <a:pt x="4" y="29"/>
                      <a:pt x="4" y="29"/>
                      <a:pt x="4" y="29"/>
                    </a:cubicBezTo>
                    <a:cubicBezTo>
                      <a:pt x="5" y="31"/>
                      <a:pt x="5" y="31"/>
                      <a:pt x="5" y="31"/>
                    </a:cubicBezTo>
                    <a:cubicBezTo>
                      <a:pt x="6" y="30"/>
                      <a:pt x="6" y="30"/>
                      <a:pt x="6" y="30"/>
                    </a:cubicBezTo>
                    <a:cubicBezTo>
                      <a:pt x="6" y="31"/>
                      <a:pt x="6" y="31"/>
                      <a:pt x="6" y="31"/>
                    </a:cubicBezTo>
                    <a:cubicBezTo>
                      <a:pt x="7" y="32"/>
                      <a:pt x="7" y="32"/>
                      <a:pt x="7" y="32"/>
                    </a:cubicBezTo>
                    <a:cubicBezTo>
                      <a:pt x="8" y="31"/>
                      <a:pt x="8" y="31"/>
                      <a:pt x="8" y="31"/>
                    </a:cubicBezTo>
                    <a:cubicBezTo>
                      <a:pt x="9" y="31"/>
                      <a:pt x="9" y="31"/>
                      <a:pt x="9" y="31"/>
                    </a:cubicBezTo>
                    <a:cubicBezTo>
                      <a:pt x="10" y="41"/>
                      <a:pt x="10" y="41"/>
                      <a:pt x="10" y="41"/>
                    </a:cubicBezTo>
                    <a:cubicBezTo>
                      <a:pt x="11" y="42"/>
                      <a:pt x="11" y="42"/>
                      <a:pt x="11" y="42"/>
                    </a:cubicBezTo>
                    <a:cubicBezTo>
                      <a:pt x="12" y="43"/>
                      <a:pt x="12" y="43"/>
                      <a:pt x="12" y="43"/>
                    </a:cubicBezTo>
                    <a:cubicBezTo>
                      <a:pt x="13" y="46"/>
                      <a:pt x="13" y="46"/>
                      <a:pt x="13" y="46"/>
                    </a:cubicBezTo>
                    <a:cubicBezTo>
                      <a:pt x="15" y="48"/>
                      <a:pt x="15" y="48"/>
                      <a:pt x="15" y="48"/>
                    </a:cubicBezTo>
                    <a:cubicBezTo>
                      <a:pt x="15" y="49"/>
                      <a:pt x="15" y="49"/>
                      <a:pt x="15" y="49"/>
                    </a:cubicBezTo>
                    <a:cubicBezTo>
                      <a:pt x="20" y="43"/>
                      <a:pt x="20" y="43"/>
                      <a:pt x="20" y="43"/>
                    </a:cubicBezTo>
                    <a:cubicBezTo>
                      <a:pt x="21" y="49"/>
                      <a:pt x="21" y="49"/>
                      <a:pt x="21" y="49"/>
                    </a:cubicBezTo>
                    <a:cubicBezTo>
                      <a:pt x="21" y="50"/>
                      <a:pt x="21" y="50"/>
                      <a:pt x="21" y="50"/>
                    </a:cubicBezTo>
                    <a:cubicBezTo>
                      <a:pt x="22" y="49"/>
                      <a:pt x="22" y="49"/>
                      <a:pt x="22" y="49"/>
                    </a:cubicBezTo>
                    <a:cubicBezTo>
                      <a:pt x="24" y="49"/>
                      <a:pt x="24" y="49"/>
                      <a:pt x="24" y="49"/>
                    </a:cubicBezTo>
                    <a:cubicBezTo>
                      <a:pt x="24" y="51"/>
                      <a:pt x="24" y="51"/>
                      <a:pt x="24" y="51"/>
                    </a:cubicBezTo>
                    <a:cubicBezTo>
                      <a:pt x="29" y="52"/>
                      <a:pt x="29" y="52"/>
                      <a:pt x="29" y="52"/>
                    </a:cubicBezTo>
                    <a:cubicBezTo>
                      <a:pt x="30" y="54"/>
                      <a:pt x="30" y="54"/>
                      <a:pt x="30" y="54"/>
                    </a:cubicBezTo>
                    <a:cubicBezTo>
                      <a:pt x="32" y="55"/>
                      <a:pt x="32" y="55"/>
                      <a:pt x="32" y="55"/>
                    </a:cubicBezTo>
                    <a:cubicBezTo>
                      <a:pt x="33" y="56"/>
                      <a:pt x="33" y="56"/>
                      <a:pt x="33" y="56"/>
                    </a:cubicBezTo>
                    <a:cubicBezTo>
                      <a:pt x="34" y="57"/>
                      <a:pt x="34" y="57"/>
                      <a:pt x="34" y="57"/>
                    </a:cubicBezTo>
                    <a:cubicBezTo>
                      <a:pt x="42" y="58"/>
                      <a:pt x="42" y="58"/>
                      <a:pt x="42" y="58"/>
                    </a:cubicBezTo>
                    <a:cubicBezTo>
                      <a:pt x="43" y="57"/>
                      <a:pt x="43" y="57"/>
                      <a:pt x="43" y="57"/>
                    </a:cubicBezTo>
                    <a:cubicBezTo>
                      <a:pt x="45" y="57"/>
                      <a:pt x="45" y="57"/>
                      <a:pt x="45" y="57"/>
                    </a:cubicBezTo>
                    <a:cubicBezTo>
                      <a:pt x="45" y="56"/>
                      <a:pt x="45" y="56"/>
                      <a:pt x="45" y="56"/>
                    </a:cubicBezTo>
                    <a:cubicBezTo>
                      <a:pt x="47" y="55"/>
                      <a:pt x="47" y="55"/>
                      <a:pt x="47" y="55"/>
                    </a:cubicBezTo>
                    <a:cubicBezTo>
                      <a:pt x="48" y="54"/>
                      <a:pt x="48" y="54"/>
                      <a:pt x="48" y="54"/>
                    </a:cubicBezTo>
                    <a:cubicBezTo>
                      <a:pt x="48" y="52"/>
                      <a:pt x="48" y="52"/>
                      <a:pt x="48" y="52"/>
                    </a:cubicBezTo>
                    <a:cubicBezTo>
                      <a:pt x="48" y="51"/>
                      <a:pt x="48" y="51"/>
                      <a:pt x="48" y="51"/>
                    </a:cubicBezTo>
                    <a:cubicBezTo>
                      <a:pt x="48" y="48"/>
                      <a:pt x="48" y="48"/>
                      <a:pt x="48" y="48"/>
                    </a:cubicBezTo>
                    <a:cubicBezTo>
                      <a:pt x="47" y="46"/>
                      <a:pt x="47" y="46"/>
                      <a:pt x="47" y="46"/>
                    </a:cubicBezTo>
                    <a:cubicBezTo>
                      <a:pt x="47" y="44"/>
                      <a:pt x="47" y="44"/>
                      <a:pt x="47" y="44"/>
                    </a:cubicBezTo>
                    <a:cubicBezTo>
                      <a:pt x="46" y="44"/>
                      <a:pt x="46" y="44"/>
                      <a:pt x="46" y="44"/>
                    </a:cubicBezTo>
                    <a:cubicBezTo>
                      <a:pt x="43" y="40"/>
                      <a:pt x="43" y="40"/>
                      <a:pt x="43" y="40"/>
                    </a:cubicBezTo>
                    <a:cubicBezTo>
                      <a:pt x="43" y="38"/>
                      <a:pt x="43" y="38"/>
                      <a:pt x="43" y="38"/>
                    </a:cubicBezTo>
                    <a:cubicBezTo>
                      <a:pt x="47" y="40"/>
                      <a:pt x="47" y="40"/>
                      <a:pt x="47" y="40"/>
                    </a:cubicBezTo>
                    <a:cubicBezTo>
                      <a:pt x="48" y="38"/>
                      <a:pt x="48" y="38"/>
                      <a:pt x="48" y="38"/>
                    </a:cubicBezTo>
                    <a:cubicBezTo>
                      <a:pt x="48" y="31"/>
                      <a:pt x="48" y="31"/>
                      <a:pt x="48" y="31"/>
                    </a:cubicBezTo>
                    <a:cubicBezTo>
                      <a:pt x="48" y="31"/>
                      <a:pt x="48" y="31"/>
                      <a:pt x="48" y="31"/>
                    </a:cubicBezTo>
                    <a:cubicBezTo>
                      <a:pt x="50" y="25"/>
                      <a:pt x="50" y="25"/>
                      <a:pt x="50" y="25"/>
                    </a:cubicBezTo>
                    <a:cubicBezTo>
                      <a:pt x="52" y="24"/>
                      <a:pt x="52" y="24"/>
                      <a:pt x="52" y="24"/>
                    </a:cubicBezTo>
                    <a:cubicBezTo>
                      <a:pt x="51" y="24"/>
                      <a:pt x="51" y="24"/>
                      <a:pt x="51" y="24"/>
                    </a:cubicBezTo>
                    <a:cubicBezTo>
                      <a:pt x="49" y="24"/>
                      <a:pt x="49" y="24"/>
                      <a:pt x="49" y="24"/>
                    </a:cubicBezTo>
                    <a:cubicBezTo>
                      <a:pt x="49" y="22"/>
                      <a:pt x="49" y="22"/>
                      <a:pt x="49" y="22"/>
                    </a:cubicBezTo>
                    <a:cubicBezTo>
                      <a:pt x="50" y="18"/>
                      <a:pt x="50" y="18"/>
                      <a:pt x="50" y="18"/>
                    </a:cubicBezTo>
                    <a:cubicBezTo>
                      <a:pt x="49" y="19"/>
                      <a:pt x="49" y="19"/>
                      <a:pt x="49" y="19"/>
                    </a:cubicBezTo>
                    <a:cubicBezTo>
                      <a:pt x="49" y="17"/>
                      <a:pt x="49" y="17"/>
                      <a:pt x="49" y="17"/>
                    </a:cubicBezTo>
                    <a:cubicBezTo>
                      <a:pt x="47" y="13"/>
                      <a:pt x="47" y="13"/>
                      <a:pt x="47" y="13"/>
                    </a:cubicBezTo>
                    <a:cubicBezTo>
                      <a:pt x="47" y="11"/>
                      <a:pt x="47" y="11"/>
                      <a:pt x="47" y="11"/>
                    </a:cubicBezTo>
                    <a:cubicBezTo>
                      <a:pt x="46" y="11"/>
                      <a:pt x="46" y="11"/>
                      <a:pt x="46" y="11"/>
                    </a:cubicBezTo>
                    <a:cubicBezTo>
                      <a:pt x="44" y="11"/>
                      <a:pt x="44" y="11"/>
                      <a:pt x="44" y="11"/>
                    </a:cubicBezTo>
                    <a:cubicBezTo>
                      <a:pt x="43" y="11"/>
                      <a:pt x="43" y="11"/>
                      <a:pt x="43" y="11"/>
                    </a:cubicBezTo>
                    <a:cubicBezTo>
                      <a:pt x="42" y="11"/>
                      <a:pt x="42" y="11"/>
                      <a:pt x="42" y="11"/>
                    </a:cubicBezTo>
                    <a:cubicBezTo>
                      <a:pt x="39" y="11"/>
                      <a:pt x="39" y="11"/>
                      <a:pt x="39" y="11"/>
                    </a:cubicBezTo>
                    <a:cubicBezTo>
                      <a:pt x="39" y="11"/>
                      <a:pt x="39" y="11"/>
                      <a:pt x="39" y="11"/>
                    </a:cubicBezTo>
                    <a:cubicBezTo>
                      <a:pt x="39" y="15"/>
                      <a:pt x="39" y="15"/>
                      <a:pt x="39" y="15"/>
                    </a:cubicBezTo>
                    <a:cubicBezTo>
                      <a:pt x="36" y="17"/>
                      <a:pt x="36" y="17"/>
                      <a:pt x="36" y="17"/>
                    </a:cubicBezTo>
                    <a:cubicBezTo>
                      <a:pt x="34" y="20"/>
                      <a:pt x="34" y="20"/>
                      <a:pt x="34" y="20"/>
                    </a:cubicBezTo>
                    <a:cubicBezTo>
                      <a:pt x="32" y="20"/>
                      <a:pt x="32" y="20"/>
                      <a:pt x="32" y="20"/>
                    </a:cubicBezTo>
                    <a:cubicBezTo>
                      <a:pt x="30" y="23"/>
                      <a:pt x="30" y="23"/>
                      <a:pt x="30" y="23"/>
                    </a:cubicBezTo>
                    <a:cubicBezTo>
                      <a:pt x="29" y="22"/>
                      <a:pt x="29" y="22"/>
                      <a:pt x="29" y="22"/>
                    </a:cubicBezTo>
                    <a:cubicBezTo>
                      <a:pt x="33" y="19"/>
                      <a:pt x="33" y="19"/>
                      <a:pt x="33" y="19"/>
                    </a:cubicBezTo>
                    <a:cubicBezTo>
                      <a:pt x="34" y="19"/>
                      <a:pt x="34" y="19"/>
                      <a:pt x="34" y="19"/>
                    </a:cubicBezTo>
                    <a:cubicBezTo>
                      <a:pt x="34" y="16"/>
                      <a:pt x="34" y="16"/>
                      <a:pt x="34" y="16"/>
                    </a:cubicBezTo>
                    <a:cubicBezTo>
                      <a:pt x="37" y="15"/>
                      <a:pt x="37" y="15"/>
                      <a:pt x="37" y="15"/>
                    </a:cubicBezTo>
                    <a:cubicBezTo>
                      <a:pt x="37" y="11"/>
                      <a:pt x="37" y="11"/>
                      <a:pt x="37" y="11"/>
                    </a:cubicBezTo>
                    <a:cubicBezTo>
                      <a:pt x="37" y="11"/>
                      <a:pt x="37" y="11"/>
                      <a:pt x="37" y="11"/>
                    </a:cubicBezTo>
                    <a:cubicBezTo>
                      <a:pt x="36" y="11"/>
                      <a:pt x="36" y="11"/>
                      <a:pt x="36" y="11"/>
                    </a:cubicBezTo>
                    <a:cubicBezTo>
                      <a:pt x="37" y="9"/>
                      <a:pt x="37" y="9"/>
                      <a:pt x="37" y="9"/>
                    </a:cubicBezTo>
                    <a:cubicBezTo>
                      <a:pt x="37" y="9"/>
                      <a:pt x="39" y="7"/>
                      <a:pt x="37" y="7"/>
                    </a:cubicBezTo>
                    <a:cubicBezTo>
                      <a:pt x="37" y="7"/>
                      <a:pt x="37" y="7"/>
                      <a:pt x="37" y="7"/>
                    </a:cubicBezTo>
                    <a:cubicBezTo>
                      <a:pt x="36" y="7"/>
                      <a:pt x="35" y="7"/>
                      <a:pt x="34" y="6"/>
                    </a:cubicBezTo>
                    <a:cubicBezTo>
                      <a:pt x="33" y="5"/>
                      <a:pt x="33" y="4"/>
                      <a:pt x="33" y="4"/>
                    </a:cubicBezTo>
                    <a:cubicBezTo>
                      <a:pt x="32" y="3"/>
                      <a:pt x="32" y="3"/>
                      <a:pt x="32" y="3"/>
                    </a:cubicBezTo>
                    <a:cubicBezTo>
                      <a:pt x="28" y="0"/>
                      <a:pt x="28" y="0"/>
                      <a:pt x="28" y="0"/>
                    </a:cubicBezTo>
                    <a:cubicBezTo>
                      <a:pt x="28" y="0"/>
                      <a:pt x="25" y="0"/>
                      <a:pt x="24" y="0"/>
                    </a:cubicBezTo>
                    <a:cubicBezTo>
                      <a:pt x="24" y="0"/>
                      <a:pt x="24" y="0"/>
                      <a:pt x="24" y="0"/>
                    </a:cubicBezTo>
                    <a:cubicBezTo>
                      <a:pt x="24" y="0"/>
                      <a:pt x="23" y="0"/>
                      <a:pt x="22" y="0"/>
                    </a:cubicBezTo>
                    <a:cubicBezTo>
                      <a:pt x="21" y="0"/>
                      <a:pt x="20" y="0"/>
                      <a:pt x="19" y="0"/>
                    </a:cubicBezTo>
                    <a:cubicBezTo>
                      <a:pt x="19" y="0"/>
                      <a:pt x="19" y="0"/>
                      <a:pt x="18" y="0"/>
                    </a:cubicBez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5" name="Freeform 40"/>
              <p:cNvSpPr>
                <a:spLocks/>
              </p:cNvSpPr>
              <p:nvPr/>
            </p:nvSpPr>
            <p:spPr bwMode="auto">
              <a:xfrm>
                <a:off x="3757" y="3056"/>
                <a:ext cx="9" cy="4"/>
              </a:xfrm>
              <a:custGeom>
                <a:avLst/>
                <a:gdLst/>
                <a:ahLst/>
                <a:cxnLst>
                  <a:cxn ang="0">
                    <a:pos x="9" y="1"/>
                  </a:cxn>
                  <a:cxn ang="0">
                    <a:pos x="9" y="0"/>
                  </a:cxn>
                  <a:cxn ang="0">
                    <a:pos x="7" y="0"/>
                  </a:cxn>
                  <a:cxn ang="0">
                    <a:pos x="6" y="0"/>
                  </a:cxn>
                  <a:cxn ang="0">
                    <a:pos x="1" y="3"/>
                  </a:cxn>
                  <a:cxn ang="0">
                    <a:pos x="0" y="4"/>
                  </a:cxn>
                  <a:cxn ang="0">
                    <a:pos x="8" y="2"/>
                  </a:cxn>
                  <a:cxn ang="0">
                    <a:pos x="9" y="1"/>
                  </a:cxn>
                </a:cxnLst>
                <a:rect l="0" t="0" r="r" b="b"/>
                <a:pathLst>
                  <a:path w="9" h="4">
                    <a:moveTo>
                      <a:pt x="9" y="1"/>
                    </a:moveTo>
                    <a:lnTo>
                      <a:pt x="9" y="0"/>
                    </a:lnTo>
                    <a:lnTo>
                      <a:pt x="7" y="0"/>
                    </a:lnTo>
                    <a:lnTo>
                      <a:pt x="6" y="0"/>
                    </a:lnTo>
                    <a:lnTo>
                      <a:pt x="1" y="3"/>
                    </a:lnTo>
                    <a:lnTo>
                      <a:pt x="0" y="4"/>
                    </a:lnTo>
                    <a:lnTo>
                      <a:pt x="8" y="2"/>
                    </a:lnTo>
                    <a:lnTo>
                      <a:pt x="9"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6" name="Freeform 41"/>
              <p:cNvSpPr>
                <a:spLocks/>
              </p:cNvSpPr>
              <p:nvPr/>
            </p:nvSpPr>
            <p:spPr bwMode="auto">
              <a:xfrm>
                <a:off x="5071" y="3061"/>
                <a:ext cx="3" cy="11"/>
              </a:xfrm>
              <a:custGeom>
                <a:avLst/>
                <a:gdLst/>
                <a:ahLst/>
                <a:cxnLst>
                  <a:cxn ang="0">
                    <a:pos x="0" y="9"/>
                  </a:cxn>
                  <a:cxn ang="0">
                    <a:pos x="0" y="11"/>
                  </a:cxn>
                  <a:cxn ang="0">
                    <a:pos x="2" y="11"/>
                  </a:cxn>
                  <a:cxn ang="0">
                    <a:pos x="3" y="10"/>
                  </a:cxn>
                  <a:cxn ang="0">
                    <a:pos x="2" y="9"/>
                  </a:cxn>
                  <a:cxn ang="0">
                    <a:pos x="3" y="8"/>
                  </a:cxn>
                  <a:cxn ang="0">
                    <a:pos x="3" y="7"/>
                  </a:cxn>
                  <a:cxn ang="0">
                    <a:pos x="3" y="6"/>
                  </a:cxn>
                  <a:cxn ang="0">
                    <a:pos x="3" y="6"/>
                  </a:cxn>
                  <a:cxn ang="0">
                    <a:pos x="2" y="4"/>
                  </a:cxn>
                  <a:cxn ang="0">
                    <a:pos x="2" y="2"/>
                  </a:cxn>
                  <a:cxn ang="0">
                    <a:pos x="1" y="2"/>
                  </a:cxn>
                  <a:cxn ang="0">
                    <a:pos x="1" y="0"/>
                  </a:cxn>
                  <a:cxn ang="0">
                    <a:pos x="0" y="8"/>
                  </a:cxn>
                  <a:cxn ang="0">
                    <a:pos x="0" y="9"/>
                  </a:cxn>
                  <a:cxn ang="0">
                    <a:pos x="0" y="9"/>
                  </a:cxn>
                </a:cxnLst>
                <a:rect l="0" t="0" r="r" b="b"/>
                <a:pathLst>
                  <a:path w="3" h="11">
                    <a:moveTo>
                      <a:pt x="0" y="9"/>
                    </a:moveTo>
                    <a:lnTo>
                      <a:pt x="0" y="11"/>
                    </a:lnTo>
                    <a:lnTo>
                      <a:pt x="2" y="11"/>
                    </a:lnTo>
                    <a:lnTo>
                      <a:pt x="3" y="10"/>
                    </a:lnTo>
                    <a:lnTo>
                      <a:pt x="2" y="9"/>
                    </a:lnTo>
                    <a:lnTo>
                      <a:pt x="3" y="8"/>
                    </a:lnTo>
                    <a:lnTo>
                      <a:pt x="3" y="7"/>
                    </a:lnTo>
                    <a:lnTo>
                      <a:pt x="3" y="6"/>
                    </a:lnTo>
                    <a:lnTo>
                      <a:pt x="3" y="6"/>
                    </a:lnTo>
                    <a:lnTo>
                      <a:pt x="2" y="4"/>
                    </a:lnTo>
                    <a:lnTo>
                      <a:pt x="2" y="2"/>
                    </a:lnTo>
                    <a:lnTo>
                      <a:pt x="1" y="2"/>
                    </a:lnTo>
                    <a:lnTo>
                      <a:pt x="1" y="0"/>
                    </a:lnTo>
                    <a:lnTo>
                      <a:pt x="0" y="8"/>
                    </a:lnTo>
                    <a:lnTo>
                      <a:pt x="0" y="9"/>
                    </a:lnTo>
                    <a:lnTo>
                      <a:pt x="0" y="9"/>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7" name="Freeform 42"/>
              <p:cNvSpPr>
                <a:spLocks/>
              </p:cNvSpPr>
              <p:nvPr/>
            </p:nvSpPr>
            <p:spPr bwMode="auto">
              <a:xfrm>
                <a:off x="4873" y="2968"/>
                <a:ext cx="34" cy="43"/>
              </a:xfrm>
              <a:custGeom>
                <a:avLst/>
                <a:gdLst/>
                <a:ahLst/>
                <a:cxnLst>
                  <a:cxn ang="0">
                    <a:pos x="5" y="23"/>
                  </a:cxn>
                  <a:cxn ang="0">
                    <a:pos x="4" y="28"/>
                  </a:cxn>
                  <a:cxn ang="0">
                    <a:pos x="3" y="30"/>
                  </a:cxn>
                  <a:cxn ang="0">
                    <a:pos x="3" y="31"/>
                  </a:cxn>
                  <a:cxn ang="0">
                    <a:pos x="0" y="40"/>
                  </a:cxn>
                  <a:cxn ang="0">
                    <a:pos x="1" y="40"/>
                  </a:cxn>
                  <a:cxn ang="0">
                    <a:pos x="0" y="42"/>
                  </a:cxn>
                  <a:cxn ang="0">
                    <a:pos x="4" y="41"/>
                  </a:cxn>
                  <a:cxn ang="0">
                    <a:pos x="8" y="39"/>
                  </a:cxn>
                  <a:cxn ang="0">
                    <a:pos x="9" y="37"/>
                  </a:cxn>
                  <a:cxn ang="0">
                    <a:pos x="13" y="36"/>
                  </a:cxn>
                  <a:cxn ang="0">
                    <a:pos x="15" y="36"/>
                  </a:cxn>
                  <a:cxn ang="0">
                    <a:pos x="19" y="37"/>
                  </a:cxn>
                  <a:cxn ang="0">
                    <a:pos x="19" y="35"/>
                  </a:cxn>
                  <a:cxn ang="0">
                    <a:pos x="21" y="36"/>
                  </a:cxn>
                  <a:cxn ang="0">
                    <a:pos x="24" y="35"/>
                  </a:cxn>
                  <a:cxn ang="0">
                    <a:pos x="30" y="33"/>
                  </a:cxn>
                  <a:cxn ang="0">
                    <a:pos x="31" y="32"/>
                  </a:cxn>
                  <a:cxn ang="0">
                    <a:pos x="33" y="20"/>
                  </a:cxn>
                  <a:cxn ang="0">
                    <a:pos x="29" y="17"/>
                  </a:cxn>
                  <a:cxn ang="0">
                    <a:pos x="27" y="12"/>
                  </a:cxn>
                  <a:cxn ang="0">
                    <a:pos x="27" y="14"/>
                  </a:cxn>
                  <a:cxn ang="0">
                    <a:pos x="26" y="10"/>
                  </a:cxn>
                  <a:cxn ang="0">
                    <a:pos x="24" y="8"/>
                  </a:cxn>
                  <a:cxn ang="0">
                    <a:pos x="23" y="11"/>
                  </a:cxn>
                  <a:cxn ang="0">
                    <a:pos x="23" y="8"/>
                  </a:cxn>
                  <a:cxn ang="0">
                    <a:pos x="21" y="8"/>
                  </a:cxn>
                  <a:cxn ang="0">
                    <a:pos x="19" y="13"/>
                  </a:cxn>
                  <a:cxn ang="0">
                    <a:pos x="19" y="10"/>
                  </a:cxn>
                  <a:cxn ang="0">
                    <a:pos x="20" y="5"/>
                  </a:cxn>
                  <a:cxn ang="0">
                    <a:pos x="19" y="3"/>
                  </a:cxn>
                  <a:cxn ang="0">
                    <a:pos x="19" y="4"/>
                  </a:cxn>
                  <a:cxn ang="0">
                    <a:pos x="16" y="0"/>
                  </a:cxn>
                  <a:cxn ang="0">
                    <a:pos x="15" y="7"/>
                  </a:cxn>
                  <a:cxn ang="0">
                    <a:pos x="12" y="3"/>
                  </a:cxn>
                  <a:cxn ang="0">
                    <a:pos x="12" y="5"/>
                  </a:cxn>
                  <a:cxn ang="0">
                    <a:pos x="10" y="8"/>
                  </a:cxn>
                  <a:cxn ang="0">
                    <a:pos x="11" y="10"/>
                  </a:cxn>
                  <a:cxn ang="0">
                    <a:pos x="9" y="11"/>
                  </a:cxn>
                  <a:cxn ang="0">
                    <a:pos x="9" y="12"/>
                  </a:cxn>
                  <a:cxn ang="0">
                    <a:pos x="8" y="14"/>
                  </a:cxn>
                  <a:cxn ang="0">
                    <a:pos x="9" y="21"/>
                  </a:cxn>
                  <a:cxn ang="0">
                    <a:pos x="6" y="19"/>
                  </a:cxn>
                </a:cxnLst>
                <a:rect l="0" t="0" r="r" b="b"/>
                <a:pathLst>
                  <a:path w="34" h="43">
                    <a:moveTo>
                      <a:pt x="6" y="19"/>
                    </a:moveTo>
                    <a:lnTo>
                      <a:pt x="5" y="23"/>
                    </a:lnTo>
                    <a:lnTo>
                      <a:pt x="5" y="25"/>
                    </a:lnTo>
                    <a:lnTo>
                      <a:pt x="4" y="28"/>
                    </a:lnTo>
                    <a:lnTo>
                      <a:pt x="4" y="29"/>
                    </a:lnTo>
                    <a:lnTo>
                      <a:pt x="3" y="30"/>
                    </a:lnTo>
                    <a:lnTo>
                      <a:pt x="3" y="30"/>
                    </a:lnTo>
                    <a:lnTo>
                      <a:pt x="3" y="31"/>
                    </a:lnTo>
                    <a:lnTo>
                      <a:pt x="0" y="37"/>
                    </a:lnTo>
                    <a:lnTo>
                      <a:pt x="0" y="40"/>
                    </a:lnTo>
                    <a:lnTo>
                      <a:pt x="1" y="40"/>
                    </a:lnTo>
                    <a:lnTo>
                      <a:pt x="1" y="40"/>
                    </a:lnTo>
                    <a:lnTo>
                      <a:pt x="1" y="41"/>
                    </a:lnTo>
                    <a:lnTo>
                      <a:pt x="0" y="42"/>
                    </a:lnTo>
                    <a:lnTo>
                      <a:pt x="3" y="43"/>
                    </a:lnTo>
                    <a:lnTo>
                      <a:pt x="4" y="41"/>
                    </a:lnTo>
                    <a:lnTo>
                      <a:pt x="5" y="40"/>
                    </a:lnTo>
                    <a:lnTo>
                      <a:pt x="8" y="39"/>
                    </a:lnTo>
                    <a:lnTo>
                      <a:pt x="9" y="38"/>
                    </a:lnTo>
                    <a:lnTo>
                      <a:pt x="9" y="37"/>
                    </a:lnTo>
                    <a:lnTo>
                      <a:pt x="9" y="36"/>
                    </a:lnTo>
                    <a:lnTo>
                      <a:pt x="13" y="36"/>
                    </a:lnTo>
                    <a:lnTo>
                      <a:pt x="14" y="35"/>
                    </a:lnTo>
                    <a:lnTo>
                      <a:pt x="15" y="36"/>
                    </a:lnTo>
                    <a:lnTo>
                      <a:pt x="17" y="35"/>
                    </a:lnTo>
                    <a:lnTo>
                      <a:pt x="19" y="37"/>
                    </a:lnTo>
                    <a:lnTo>
                      <a:pt x="19" y="37"/>
                    </a:lnTo>
                    <a:lnTo>
                      <a:pt x="19" y="35"/>
                    </a:lnTo>
                    <a:lnTo>
                      <a:pt x="20" y="35"/>
                    </a:lnTo>
                    <a:lnTo>
                      <a:pt x="21" y="36"/>
                    </a:lnTo>
                    <a:lnTo>
                      <a:pt x="22" y="35"/>
                    </a:lnTo>
                    <a:lnTo>
                      <a:pt x="24" y="35"/>
                    </a:lnTo>
                    <a:lnTo>
                      <a:pt x="27" y="33"/>
                    </a:lnTo>
                    <a:lnTo>
                      <a:pt x="30" y="33"/>
                    </a:lnTo>
                    <a:lnTo>
                      <a:pt x="30" y="33"/>
                    </a:lnTo>
                    <a:lnTo>
                      <a:pt x="31" y="32"/>
                    </a:lnTo>
                    <a:lnTo>
                      <a:pt x="34" y="29"/>
                    </a:lnTo>
                    <a:lnTo>
                      <a:pt x="33" y="20"/>
                    </a:lnTo>
                    <a:lnTo>
                      <a:pt x="32" y="19"/>
                    </a:lnTo>
                    <a:lnTo>
                      <a:pt x="29" y="17"/>
                    </a:lnTo>
                    <a:lnTo>
                      <a:pt x="27" y="11"/>
                    </a:lnTo>
                    <a:lnTo>
                      <a:pt x="27" y="12"/>
                    </a:lnTo>
                    <a:lnTo>
                      <a:pt x="27" y="14"/>
                    </a:lnTo>
                    <a:lnTo>
                      <a:pt x="27" y="14"/>
                    </a:lnTo>
                    <a:lnTo>
                      <a:pt x="26" y="12"/>
                    </a:lnTo>
                    <a:lnTo>
                      <a:pt x="26" y="10"/>
                    </a:lnTo>
                    <a:lnTo>
                      <a:pt x="26" y="8"/>
                    </a:lnTo>
                    <a:lnTo>
                      <a:pt x="24" y="8"/>
                    </a:lnTo>
                    <a:lnTo>
                      <a:pt x="24" y="9"/>
                    </a:lnTo>
                    <a:lnTo>
                      <a:pt x="23" y="11"/>
                    </a:lnTo>
                    <a:lnTo>
                      <a:pt x="23" y="10"/>
                    </a:lnTo>
                    <a:lnTo>
                      <a:pt x="23" y="8"/>
                    </a:lnTo>
                    <a:lnTo>
                      <a:pt x="22" y="7"/>
                    </a:lnTo>
                    <a:lnTo>
                      <a:pt x="21" y="8"/>
                    </a:lnTo>
                    <a:lnTo>
                      <a:pt x="21" y="9"/>
                    </a:lnTo>
                    <a:lnTo>
                      <a:pt x="19" y="13"/>
                    </a:lnTo>
                    <a:lnTo>
                      <a:pt x="19" y="11"/>
                    </a:lnTo>
                    <a:lnTo>
                      <a:pt x="19" y="10"/>
                    </a:lnTo>
                    <a:lnTo>
                      <a:pt x="19" y="8"/>
                    </a:lnTo>
                    <a:lnTo>
                      <a:pt x="20" y="5"/>
                    </a:lnTo>
                    <a:lnTo>
                      <a:pt x="20" y="4"/>
                    </a:lnTo>
                    <a:lnTo>
                      <a:pt x="19" y="3"/>
                    </a:lnTo>
                    <a:lnTo>
                      <a:pt x="19" y="4"/>
                    </a:lnTo>
                    <a:lnTo>
                      <a:pt x="19" y="4"/>
                    </a:lnTo>
                    <a:lnTo>
                      <a:pt x="19" y="2"/>
                    </a:lnTo>
                    <a:lnTo>
                      <a:pt x="16" y="0"/>
                    </a:lnTo>
                    <a:lnTo>
                      <a:pt x="15" y="2"/>
                    </a:lnTo>
                    <a:lnTo>
                      <a:pt x="15" y="7"/>
                    </a:lnTo>
                    <a:lnTo>
                      <a:pt x="13" y="6"/>
                    </a:lnTo>
                    <a:lnTo>
                      <a:pt x="12" y="3"/>
                    </a:lnTo>
                    <a:lnTo>
                      <a:pt x="12" y="4"/>
                    </a:lnTo>
                    <a:lnTo>
                      <a:pt x="12" y="5"/>
                    </a:lnTo>
                    <a:lnTo>
                      <a:pt x="12" y="6"/>
                    </a:lnTo>
                    <a:lnTo>
                      <a:pt x="10" y="8"/>
                    </a:lnTo>
                    <a:lnTo>
                      <a:pt x="10" y="9"/>
                    </a:lnTo>
                    <a:lnTo>
                      <a:pt x="11" y="10"/>
                    </a:lnTo>
                    <a:lnTo>
                      <a:pt x="9" y="10"/>
                    </a:lnTo>
                    <a:lnTo>
                      <a:pt x="9" y="11"/>
                    </a:lnTo>
                    <a:lnTo>
                      <a:pt x="9" y="12"/>
                    </a:lnTo>
                    <a:lnTo>
                      <a:pt x="9" y="12"/>
                    </a:lnTo>
                    <a:lnTo>
                      <a:pt x="9" y="12"/>
                    </a:lnTo>
                    <a:lnTo>
                      <a:pt x="8" y="14"/>
                    </a:lnTo>
                    <a:lnTo>
                      <a:pt x="8" y="19"/>
                    </a:lnTo>
                    <a:lnTo>
                      <a:pt x="9" y="21"/>
                    </a:lnTo>
                    <a:lnTo>
                      <a:pt x="8" y="21"/>
                    </a:lnTo>
                    <a:lnTo>
                      <a:pt x="6" y="19"/>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8" name="Freeform 43"/>
              <p:cNvSpPr>
                <a:spLocks/>
              </p:cNvSpPr>
              <p:nvPr/>
            </p:nvSpPr>
            <p:spPr bwMode="auto">
              <a:xfrm>
                <a:off x="4912" y="3004"/>
                <a:ext cx="7" cy="4"/>
              </a:xfrm>
              <a:custGeom>
                <a:avLst/>
                <a:gdLst/>
                <a:ahLst/>
                <a:cxnLst>
                  <a:cxn ang="0">
                    <a:pos x="6" y="4"/>
                  </a:cxn>
                  <a:cxn ang="0">
                    <a:pos x="6" y="3"/>
                  </a:cxn>
                  <a:cxn ang="0">
                    <a:pos x="7" y="1"/>
                  </a:cxn>
                  <a:cxn ang="0">
                    <a:pos x="7" y="1"/>
                  </a:cxn>
                  <a:cxn ang="0">
                    <a:pos x="6" y="1"/>
                  </a:cxn>
                  <a:cxn ang="0">
                    <a:pos x="6" y="0"/>
                  </a:cxn>
                  <a:cxn ang="0">
                    <a:pos x="6" y="0"/>
                  </a:cxn>
                  <a:cxn ang="0">
                    <a:pos x="4" y="1"/>
                  </a:cxn>
                  <a:cxn ang="0">
                    <a:pos x="3" y="0"/>
                  </a:cxn>
                  <a:cxn ang="0">
                    <a:pos x="2" y="1"/>
                  </a:cxn>
                  <a:cxn ang="0">
                    <a:pos x="2" y="1"/>
                  </a:cxn>
                  <a:cxn ang="0">
                    <a:pos x="1" y="1"/>
                  </a:cxn>
                  <a:cxn ang="0">
                    <a:pos x="0" y="2"/>
                  </a:cxn>
                  <a:cxn ang="0">
                    <a:pos x="6" y="4"/>
                  </a:cxn>
                  <a:cxn ang="0">
                    <a:pos x="6" y="4"/>
                  </a:cxn>
                </a:cxnLst>
                <a:rect l="0" t="0" r="r" b="b"/>
                <a:pathLst>
                  <a:path w="7" h="4">
                    <a:moveTo>
                      <a:pt x="6" y="4"/>
                    </a:moveTo>
                    <a:lnTo>
                      <a:pt x="6" y="3"/>
                    </a:lnTo>
                    <a:lnTo>
                      <a:pt x="7" y="1"/>
                    </a:lnTo>
                    <a:lnTo>
                      <a:pt x="7" y="1"/>
                    </a:lnTo>
                    <a:lnTo>
                      <a:pt x="6" y="1"/>
                    </a:lnTo>
                    <a:lnTo>
                      <a:pt x="6" y="0"/>
                    </a:lnTo>
                    <a:lnTo>
                      <a:pt x="6" y="0"/>
                    </a:lnTo>
                    <a:lnTo>
                      <a:pt x="4" y="1"/>
                    </a:lnTo>
                    <a:lnTo>
                      <a:pt x="3" y="0"/>
                    </a:lnTo>
                    <a:lnTo>
                      <a:pt x="2" y="1"/>
                    </a:lnTo>
                    <a:lnTo>
                      <a:pt x="2" y="1"/>
                    </a:lnTo>
                    <a:lnTo>
                      <a:pt x="1" y="1"/>
                    </a:lnTo>
                    <a:lnTo>
                      <a:pt x="0" y="2"/>
                    </a:lnTo>
                    <a:lnTo>
                      <a:pt x="6" y="4"/>
                    </a:lnTo>
                    <a:lnTo>
                      <a:pt x="6"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9" name="Freeform 44"/>
              <p:cNvSpPr>
                <a:spLocks/>
              </p:cNvSpPr>
              <p:nvPr/>
            </p:nvSpPr>
            <p:spPr bwMode="auto">
              <a:xfrm>
                <a:off x="4829" y="2910"/>
                <a:ext cx="5" cy="4"/>
              </a:xfrm>
              <a:custGeom>
                <a:avLst/>
                <a:gdLst/>
                <a:ahLst/>
                <a:cxnLst>
                  <a:cxn ang="0">
                    <a:pos x="3" y="6"/>
                  </a:cxn>
                  <a:cxn ang="0">
                    <a:pos x="5" y="6"/>
                  </a:cxn>
                  <a:cxn ang="0">
                    <a:pos x="6" y="6"/>
                  </a:cxn>
                  <a:cxn ang="0">
                    <a:pos x="7" y="5"/>
                  </a:cxn>
                  <a:cxn ang="0">
                    <a:pos x="6" y="0"/>
                  </a:cxn>
                  <a:cxn ang="0">
                    <a:pos x="4" y="1"/>
                  </a:cxn>
                  <a:cxn ang="0">
                    <a:pos x="1" y="3"/>
                  </a:cxn>
                  <a:cxn ang="0">
                    <a:pos x="3" y="6"/>
                  </a:cxn>
                </a:cxnLst>
                <a:rect l="0" t="0" r="r" b="b"/>
                <a:pathLst>
                  <a:path w="7" h="6">
                    <a:moveTo>
                      <a:pt x="3" y="6"/>
                    </a:moveTo>
                    <a:cubicBezTo>
                      <a:pt x="3" y="6"/>
                      <a:pt x="4" y="6"/>
                      <a:pt x="5" y="6"/>
                    </a:cubicBezTo>
                    <a:cubicBezTo>
                      <a:pt x="5" y="6"/>
                      <a:pt x="5" y="6"/>
                      <a:pt x="6" y="6"/>
                    </a:cubicBezTo>
                    <a:cubicBezTo>
                      <a:pt x="6" y="5"/>
                      <a:pt x="7" y="5"/>
                      <a:pt x="7" y="5"/>
                    </a:cubicBezTo>
                    <a:cubicBezTo>
                      <a:pt x="7" y="4"/>
                      <a:pt x="6" y="0"/>
                      <a:pt x="6" y="0"/>
                    </a:cubicBezTo>
                    <a:cubicBezTo>
                      <a:pt x="4" y="1"/>
                      <a:pt x="4" y="1"/>
                      <a:pt x="4" y="1"/>
                    </a:cubicBezTo>
                    <a:cubicBezTo>
                      <a:pt x="4" y="1"/>
                      <a:pt x="0" y="3"/>
                      <a:pt x="1" y="3"/>
                    </a:cubicBezTo>
                    <a:cubicBezTo>
                      <a:pt x="2" y="4"/>
                      <a:pt x="3" y="6"/>
                      <a:pt x="3" y="6"/>
                    </a:cubicBez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0" name="Freeform 45"/>
              <p:cNvSpPr>
                <a:spLocks/>
              </p:cNvSpPr>
              <p:nvPr/>
            </p:nvSpPr>
            <p:spPr bwMode="auto">
              <a:xfrm>
                <a:off x="3966" y="2951"/>
                <a:ext cx="2" cy="1"/>
              </a:xfrm>
              <a:custGeom>
                <a:avLst/>
                <a:gdLst/>
                <a:ahLst/>
                <a:cxnLst>
                  <a:cxn ang="0">
                    <a:pos x="2" y="0"/>
                  </a:cxn>
                  <a:cxn ang="0">
                    <a:pos x="0" y="0"/>
                  </a:cxn>
                  <a:cxn ang="0">
                    <a:pos x="1" y="1"/>
                  </a:cxn>
                  <a:cxn ang="0">
                    <a:pos x="2" y="0"/>
                  </a:cxn>
                </a:cxnLst>
                <a:rect l="0" t="0" r="r" b="b"/>
                <a:pathLst>
                  <a:path w="2" h="1">
                    <a:moveTo>
                      <a:pt x="2" y="0"/>
                    </a:moveTo>
                    <a:lnTo>
                      <a:pt x="0" y="0"/>
                    </a:lnTo>
                    <a:lnTo>
                      <a:pt x="1"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1" name="Freeform 46"/>
              <p:cNvSpPr>
                <a:spLocks/>
              </p:cNvSpPr>
              <p:nvPr/>
            </p:nvSpPr>
            <p:spPr bwMode="auto">
              <a:xfrm>
                <a:off x="3697" y="3037"/>
                <a:ext cx="7" cy="4"/>
              </a:xfrm>
              <a:custGeom>
                <a:avLst/>
                <a:gdLst/>
                <a:ahLst/>
                <a:cxnLst>
                  <a:cxn ang="0">
                    <a:pos x="5" y="0"/>
                  </a:cxn>
                  <a:cxn ang="0">
                    <a:pos x="0" y="1"/>
                  </a:cxn>
                  <a:cxn ang="0">
                    <a:pos x="0" y="2"/>
                  </a:cxn>
                  <a:cxn ang="0">
                    <a:pos x="1" y="4"/>
                  </a:cxn>
                  <a:cxn ang="0">
                    <a:pos x="5" y="4"/>
                  </a:cxn>
                  <a:cxn ang="0">
                    <a:pos x="7" y="4"/>
                  </a:cxn>
                  <a:cxn ang="0">
                    <a:pos x="7" y="2"/>
                  </a:cxn>
                  <a:cxn ang="0">
                    <a:pos x="5" y="0"/>
                  </a:cxn>
                  <a:cxn ang="0">
                    <a:pos x="5" y="0"/>
                  </a:cxn>
                </a:cxnLst>
                <a:rect l="0" t="0" r="r" b="b"/>
                <a:pathLst>
                  <a:path w="7" h="4">
                    <a:moveTo>
                      <a:pt x="5" y="0"/>
                    </a:moveTo>
                    <a:lnTo>
                      <a:pt x="0" y="1"/>
                    </a:lnTo>
                    <a:lnTo>
                      <a:pt x="0" y="2"/>
                    </a:lnTo>
                    <a:lnTo>
                      <a:pt x="1" y="4"/>
                    </a:lnTo>
                    <a:lnTo>
                      <a:pt x="5" y="4"/>
                    </a:lnTo>
                    <a:lnTo>
                      <a:pt x="7" y="4"/>
                    </a:lnTo>
                    <a:lnTo>
                      <a:pt x="7" y="2"/>
                    </a:lnTo>
                    <a:lnTo>
                      <a:pt x="5" y="0"/>
                    </a:lnTo>
                    <a:lnTo>
                      <a:pt x="5"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2" name="Freeform 47"/>
              <p:cNvSpPr>
                <a:spLocks/>
              </p:cNvSpPr>
              <p:nvPr/>
            </p:nvSpPr>
            <p:spPr bwMode="auto">
              <a:xfrm>
                <a:off x="3950" y="3024"/>
                <a:ext cx="17" cy="6"/>
              </a:xfrm>
              <a:custGeom>
                <a:avLst/>
                <a:gdLst/>
                <a:ahLst/>
                <a:cxnLst>
                  <a:cxn ang="0">
                    <a:pos x="5" y="5"/>
                  </a:cxn>
                  <a:cxn ang="0">
                    <a:pos x="6" y="5"/>
                  </a:cxn>
                  <a:cxn ang="0">
                    <a:pos x="13" y="6"/>
                  </a:cxn>
                  <a:cxn ang="0">
                    <a:pos x="16" y="6"/>
                  </a:cxn>
                  <a:cxn ang="0">
                    <a:pos x="17" y="5"/>
                  </a:cxn>
                  <a:cxn ang="0">
                    <a:pos x="17" y="4"/>
                  </a:cxn>
                  <a:cxn ang="0">
                    <a:pos x="14" y="3"/>
                  </a:cxn>
                  <a:cxn ang="0">
                    <a:pos x="13" y="2"/>
                  </a:cxn>
                  <a:cxn ang="0">
                    <a:pos x="12" y="1"/>
                  </a:cxn>
                  <a:cxn ang="0">
                    <a:pos x="10" y="0"/>
                  </a:cxn>
                  <a:cxn ang="0">
                    <a:pos x="3" y="1"/>
                  </a:cxn>
                  <a:cxn ang="0">
                    <a:pos x="2" y="3"/>
                  </a:cxn>
                  <a:cxn ang="0">
                    <a:pos x="0" y="3"/>
                  </a:cxn>
                  <a:cxn ang="0">
                    <a:pos x="0" y="4"/>
                  </a:cxn>
                  <a:cxn ang="0">
                    <a:pos x="3" y="5"/>
                  </a:cxn>
                  <a:cxn ang="0">
                    <a:pos x="5" y="5"/>
                  </a:cxn>
                </a:cxnLst>
                <a:rect l="0" t="0" r="r" b="b"/>
                <a:pathLst>
                  <a:path w="17" h="6">
                    <a:moveTo>
                      <a:pt x="5" y="5"/>
                    </a:moveTo>
                    <a:lnTo>
                      <a:pt x="6" y="5"/>
                    </a:lnTo>
                    <a:lnTo>
                      <a:pt x="13" y="6"/>
                    </a:lnTo>
                    <a:lnTo>
                      <a:pt x="16" y="6"/>
                    </a:lnTo>
                    <a:lnTo>
                      <a:pt x="17" y="5"/>
                    </a:lnTo>
                    <a:lnTo>
                      <a:pt x="17" y="4"/>
                    </a:lnTo>
                    <a:lnTo>
                      <a:pt x="14" y="3"/>
                    </a:lnTo>
                    <a:lnTo>
                      <a:pt x="13" y="2"/>
                    </a:lnTo>
                    <a:lnTo>
                      <a:pt x="12" y="1"/>
                    </a:lnTo>
                    <a:lnTo>
                      <a:pt x="10" y="0"/>
                    </a:lnTo>
                    <a:lnTo>
                      <a:pt x="3" y="1"/>
                    </a:lnTo>
                    <a:lnTo>
                      <a:pt x="2" y="3"/>
                    </a:lnTo>
                    <a:lnTo>
                      <a:pt x="0" y="3"/>
                    </a:lnTo>
                    <a:lnTo>
                      <a:pt x="0" y="4"/>
                    </a:lnTo>
                    <a:lnTo>
                      <a:pt x="3" y="5"/>
                    </a:lnTo>
                    <a:lnTo>
                      <a:pt x="5"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3" name="Freeform 48"/>
              <p:cNvSpPr>
                <a:spLocks/>
              </p:cNvSpPr>
              <p:nvPr/>
            </p:nvSpPr>
            <p:spPr bwMode="auto">
              <a:xfrm>
                <a:off x="5103" y="3055"/>
                <a:ext cx="23" cy="25"/>
              </a:xfrm>
              <a:custGeom>
                <a:avLst/>
                <a:gdLst/>
                <a:ahLst/>
                <a:cxnLst>
                  <a:cxn ang="0">
                    <a:pos x="7" y="8"/>
                  </a:cxn>
                  <a:cxn ang="0">
                    <a:pos x="8" y="8"/>
                  </a:cxn>
                  <a:cxn ang="0">
                    <a:pos x="6" y="16"/>
                  </a:cxn>
                  <a:cxn ang="0">
                    <a:pos x="8" y="22"/>
                  </a:cxn>
                  <a:cxn ang="0">
                    <a:pos x="10" y="23"/>
                  </a:cxn>
                  <a:cxn ang="0">
                    <a:pos x="14" y="23"/>
                  </a:cxn>
                  <a:cxn ang="0">
                    <a:pos x="14" y="25"/>
                  </a:cxn>
                  <a:cxn ang="0">
                    <a:pos x="17" y="23"/>
                  </a:cxn>
                  <a:cxn ang="0">
                    <a:pos x="18" y="23"/>
                  </a:cxn>
                  <a:cxn ang="0">
                    <a:pos x="18" y="22"/>
                  </a:cxn>
                  <a:cxn ang="0">
                    <a:pos x="19" y="19"/>
                  </a:cxn>
                  <a:cxn ang="0">
                    <a:pos x="20" y="19"/>
                  </a:cxn>
                  <a:cxn ang="0">
                    <a:pos x="19" y="18"/>
                  </a:cxn>
                  <a:cxn ang="0">
                    <a:pos x="19" y="15"/>
                  </a:cxn>
                  <a:cxn ang="0">
                    <a:pos x="19" y="15"/>
                  </a:cxn>
                  <a:cxn ang="0">
                    <a:pos x="20" y="15"/>
                  </a:cxn>
                  <a:cxn ang="0">
                    <a:pos x="21" y="14"/>
                  </a:cxn>
                  <a:cxn ang="0">
                    <a:pos x="22" y="14"/>
                  </a:cxn>
                  <a:cxn ang="0">
                    <a:pos x="23" y="14"/>
                  </a:cxn>
                  <a:cxn ang="0">
                    <a:pos x="23" y="13"/>
                  </a:cxn>
                  <a:cxn ang="0">
                    <a:pos x="22" y="13"/>
                  </a:cxn>
                  <a:cxn ang="0">
                    <a:pos x="21" y="12"/>
                  </a:cxn>
                  <a:cxn ang="0">
                    <a:pos x="16" y="8"/>
                  </a:cxn>
                  <a:cxn ang="0">
                    <a:pos x="14" y="6"/>
                  </a:cxn>
                  <a:cxn ang="0">
                    <a:pos x="12" y="5"/>
                  </a:cxn>
                  <a:cxn ang="0">
                    <a:pos x="11" y="5"/>
                  </a:cxn>
                  <a:cxn ang="0">
                    <a:pos x="10" y="7"/>
                  </a:cxn>
                  <a:cxn ang="0">
                    <a:pos x="7" y="6"/>
                  </a:cxn>
                  <a:cxn ang="0">
                    <a:pos x="2" y="1"/>
                  </a:cxn>
                  <a:cxn ang="0">
                    <a:pos x="0" y="0"/>
                  </a:cxn>
                  <a:cxn ang="0">
                    <a:pos x="7" y="7"/>
                  </a:cxn>
                  <a:cxn ang="0">
                    <a:pos x="7" y="8"/>
                  </a:cxn>
                </a:cxnLst>
                <a:rect l="0" t="0" r="r" b="b"/>
                <a:pathLst>
                  <a:path w="23" h="25">
                    <a:moveTo>
                      <a:pt x="7" y="8"/>
                    </a:moveTo>
                    <a:lnTo>
                      <a:pt x="8" y="8"/>
                    </a:lnTo>
                    <a:lnTo>
                      <a:pt x="6" y="16"/>
                    </a:lnTo>
                    <a:lnTo>
                      <a:pt x="8" y="22"/>
                    </a:lnTo>
                    <a:lnTo>
                      <a:pt x="10" y="23"/>
                    </a:lnTo>
                    <a:lnTo>
                      <a:pt x="14" y="23"/>
                    </a:lnTo>
                    <a:lnTo>
                      <a:pt x="14" y="25"/>
                    </a:lnTo>
                    <a:lnTo>
                      <a:pt x="17" y="23"/>
                    </a:lnTo>
                    <a:lnTo>
                      <a:pt x="18" y="23"/>
                    </a:lnTo>
                    <a:lnTo>
                      <a:pt x="18" y="22"/>
                    </a:lnTo>
                    <a:lnTo>
                      <a:pt x="19" y="19"/>
                    </a:lnTo>
                    <a:lnTo>
                      <a:pt x="20" y="19"/>
                    </a:lnTo>
                    <a:lnTo>
                      <a:pt x="19" y="18"/>
                    </a:lnTo>
                    <a:lnTo>
                      <a:pt x="19" y="15"/>
                    </a:lnTo>
                    <a:lnTo>
                      <a:pt x="19" y="15"/>
                    </a:lnTo>
                    <a:lnTo>
                      <a:pt x="20" y="15"/>
                    </a:lnTo>
                    <a:lnTo>
                      <a:pt x="21" y="14"/>
                    </a:lnTo>
                    <a:lnTo>
                      <a:pt x="22" y="14"/>
                    </a:lnTo>
                    <a:lnTo>
                      <a:pt x="23" y="14"/>
                    </a:lnTo>
                    <a:lnTo>
                      <a:pt x="23" y="13"/>
                    </a:lnTo>
                    <a:lnTo>
                      <a:pt x="22" y="13"/>
                    </a:lnTo>
                    <a:lnTo>
                      <a:pt x="21" y="12"/>
                    </a:lnTo>
                    <a:lnTo>
                      <a:pt x="16" y="8"/>
                    </a:lnTo>
                    <a:lnTo>
                      <a:pt x="14" y="6"/>
                    </a:lnTo>
                    <a:lnTo>
                      <a:pt x="12" y="5"/>
                    </a:lnTo>
                    <a:lnTo>
                      <a:pt x="11" y="5"/>
                    </a:lnTo>
                    <a:lnTo>
                      <a:pt x="10" y="7"/>
                    </a:lnTo>
                    <a:lnTo>
                      <a:pt x="7" y="6"/>
                    </a:lnTo>
                    <a:lnTo>
                      <a:pt x="2" y="1"/>
                    </a:lnTo>
                    <a:lnTo>
                      <a:pt x="0" y="0"/>
                    </a:lnTo>
                    <a:lnTo>
                      <a:pt x="7" y="7"/>
                    </a:lnTo>
                    <a:lnTo>
                      <a:pt x="7" y="8"/>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4" name="Freeform 49"/>
              <p:cNvSpPr>
                <a:spLocks/>
              </p:cNvSpPr>
              <p:nvPr/>
            </p:nvSpPr>
            <p:spPr bwMode="auto">
              <a:xfrm>
                <a:off x="3673" y="3055"/>
                <a:ext cx="10" cy="14"/>
              </a:xfrm>
              <a:custGeom>
                <a:avLst/>
                <a:gdLst/>
                <a:ahLst/>
                <a:cxnLst>
                  <a:cxn ang="0">
                    <a:pos x="6" y="2"/>
                  </a:cxn>
                  <a:cxn ang="0">
                    <a:pos x="6" y="3"/>
                  </a:cxn>
                  <a:cxn ang="0">
                    <a:pos x="4" y="4"/>
                  </a:cxn>
                  <a:cxn ang="0">
                    <a:pos x="0" y="9"/>
                  </a:cxn>
                  <a:cxn ang="0">
                    <a:pos x="0" y="10"/>
                  </a:cxn>
                  <a:cxn ang="0">
                    <a:pos x="0" y="12"/>
                  </a:cxn>
                  <a:cxn ang="0">
                    <a:pos x="2" y="12"/>
                  </a:cxn>
                  <a:cxn ang="0">
                    <a:pos x="3" y="14"/>
                  </a:cxn>
                  <a:cxn ang="0">
                    <a:pos x="4" y="13"/>
                  </a:cxn>
                  <a:cxn ang="0">
                    <a:pos x="6" y="12"/>
                  </a:cxn>
                  <a:cxn ang="0">
                    <a:pos x="7" y="7"/>
                  </a:cxn>
                  <a:cxn ang="0">
                    <a:pos x="8" y="6"/>
                  </a:cxn>
                  <a:cxn ang="0">
                    <a:pos x="10" y="2"/>
                  </a:cxn>
                  <a:cxn ang="0">
                    <a:pos x="10" y="1"/>
                  </a:cxn>
                  <a:cxn ang="0">
                    <a:pos x="8" y="0"/>
                  </a:cxn>
                  <a:cxn ang="0">
                    <a:pos x="7" y="1"/>
                  </a:cxn>
                  <a:cxn ang="0">
                    <a:pos x="7" y="1"/>
                  </a:cxn>
                  <a:cxn ang="0">
                    <a:pos x="7" y="2"/>
                  </a:cxn>
                  <a:cxn ang="0">
                    <a:pos x="7" y="1"/>
                  </a:cxn>
                  <a:cxn ang="0">
                    <a:pos x="6" y="2"/>
                  </a:cxn>
                </a:cxnLst>
                <a:rect l="0" t="0" r="r" b="b"/>
                <a:pathLst>
                  <a:path w="10" h="14">
                    <a:moveTo>
                      <a:pt x="6" y="2"/>
                    </a:moveTo>
                    <a:lnTo>
                      <a:pt x="6" y="3"/>
                    </a:lnTo>
                    <a:lnTo>
                      <a:pt x="4" y="4"/>
                    </a:lnTo>
                    <a:lnTo>
                      <a:pt x="0" y="9"/>
                    </a:lnTo>
                    <a:lnTo>
                      <a:pt x="0" y="10"/>
                    </a:lnTo>
                    <a:lnTo>
                      <a:pt x="0" y="12"/>
                    </a:lnTo>
                    <a:lnTo>
                      <a:pt x="2" y="12"/>
                    </a:lnTo>
                    <a:lnTo>
                      <a:pt x="3" y="14"/>
                    </a:lnTo>
                    <a:lnTo>
                      <a:pt x="4" y="13"/>
                    </a:lnTo>
                    <a:lnTo>
                      <a:pt x="6" y="12"/>
                    </a:lnTo>
                    <a:lnTo>
                      <a:pt x="7" y="7"/>
                    </a:lnTo>
                    <a:lnTo>
                      <a:pt x="8" y="6"/>
                    </a:lnTo>
                    <a:lnTo>
                      <a:pt x="10" y="2"/>
                    </a:lnTo>
                    <a:lnTo>
                      <a:pt x="10" y="1"/>
                    </a:lnTo>
                    <a:lnTo>
                      <a:pt x="8" y="0"/>
                    </a:lnTo>
                    <a:lnTo>
                      <a:pt x="7" y="1"/>
                    </a:lnTo>
                    <a:lnTo>
                      <a:pt x="7" y="1"/>
                    </a:lnTo>
                    <a:lnTo>
                      <a:pt x="7" y="2"/>
                    </a:lnTo>
                    <a:lnTo>
                      <a:pt x="7" y="1"/>
                    </a:lnTo>
                    <a:lnTo>
                      <a:pt x="6"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5" name="Freeform 50"/>
              <p:cNvSpPr>
                <a:spLocks/>
              </p:cNvSpPr>
              <p:nvPr/>
            </p:nvSpPr>
            <p:spPr bwMode="auto">
              <a:xfrm>
                <a:off x="3682" y="3038"/>
                <a:ext cx="67" cy="54"/>
              </a:xfrm>
              <a:custGeom>
                <a:avLst/>
                <a:gdLst/>
                <a:ahLst/>
                <a:cxnLst>
                  <a:cxn ang="0">
                    <a:pos x="14" y="14"/>
                  </a:cxn>
                  <a:cxn ang="0">
                    <a:pos x="8" y="15"/>
                  </a:cxn>
                  <a:cxn ang="0">
                    <a:pos x="5" y="20"/>
                  </a:cxn>
                  <a:cxn ang="0">
                    <a:pos x="5" y="23"/>
                  </a:cxn>
                  <a:cxn ang="0">
                    <a:pos x="8" y="24"/>
                  </a:cxn>
                  <a:cxn ang="0">
                    <a:pos x="5" y="29"/>
                  </a:cxn>
                  <a:cxn ang="0">
                    <a:pos x="14" y="26"/>
                  </a:cxn>
                  <a:cxn ang="0">
                    <a:pos x="9" y="31"/>
                  </a:cxn>
                  <a:cxn ang="0">
                    <a:pos x="1" y="37"/>
                  </a:cxn>
                  <a:cxn ang="0">
                    <a:pos x="8" y="38"/>
                  </a:cxn>
                  <a:cxn ang="0">
                    <a:pos x="11" y="42"/>
                  </a:cxn>
                  <a:cxn ang="0">
                    <a:pos x="13" y="40"/>
                  </a:cxn>
                  <a:cxn ang="0">
                    <a:pos x="17" y="40"/>
                  </a:cxn>
                  <a:cxn ang="0">
                    <a:pos x="18" y="35"/>
                  </a:cxn>
                  <a:cxn ang="0">
                    <a:pos x="22" y="32"/>
                  </a:cxn>
                  <a:cxn ang="0">
                    <a:pos x="21" y="34"/>
                  </a:cxn>
                  <a:cxn ang="0">
                    <a:pos x="20" y="40"/>
                  </a:cxn>
                  <a:cxn ang="0">
                    <a:pos x="24" y="38"/>
                  </a:cxn>
                  <a:cxn ang="0">
                    <a:pos x="27" y="36"/>
                  </a:cxn>
                  <a:cxn ang="0">
                    <a:pos x="29" y="37"/>
                  </a:cxn>
                  <a:cxn ang="0">
                    <a:pos x="35" y="36"/>
                  </a:cxn>
                  <a:cxn ang="0">
                    <a:pos x="35" y="38"/>
                  </a:cxn>
                  <a:cxn ang="0">
                    <a:pos x="31" y="42"/>
                  </a:cxn>
                  <a:cxn ang="0">
                    <a:pos x="24" y="44"/>
                  </a:cxn>
                  <a:cxn ang="0">
                    <a:pos x="21" y="44"/>
                  </a:cxn>
                  <a:cxn ang="0">
                    <a:pos x="17" y="48"/>
                  </a:cxn>
                  <a:cxn ang="0">
                    <a:pos x="27" y="54"/>
                  </a:cxn>
                  <a:cxn ang="0">
                    <a:pos x="34" y="50"/>
                  </a:cxn>
                  <a:cxn ang="0">
                    <a:pos x="38" y="47"/>
                  </a:cxn>
                  <a:cxn ang="0">
                    <a:pos x="42" y="44"/>
                  </a:cxn>
                  <a:cxn ang="0">
                    <a:pos x="48" y="40"/>
                  </a:cxn>
                  <a:cxn ang="0">
                    <a:pos x="50" y="41"/>
                  </a:cxn>
                  <a:cxn ang="0">
                    <a:pos x="55" y="40"/>
                  </a:cxn>
                  <a:cxn ang="0">
                    <a:pos x="60" y="43"/>
                  </a:cxn>
                  <a:cxn ang="0">
                    <a:pos x="66" y="30"/>
                  </a:cxn>
                  <a:cxn ang="0">
                    <a:pos x="67" y="25"/>
                  </a:cxn>
                  <a:cxn ang="0">
                    <a:pos x="60" y="21"/>
                  </a:cxn>
                  <a:cxn ang="0">
                    <a:pos x="60" y="26"/>
                  </a:cxn>
                  <a:cxn ang="0">
                    <a:pos x="53" y="24"/>
                  </a:cxn>
                  <a:cxn ang="0">
                    <a:pos x="56" y="19"/>
                  </a:cxn>
                  <a:cxn ang="0">
                    <a:pos x="51" y="17"/>
                  </a:cxn>
                  <a:cxn ang="0">
                    <a:pos x="53" y="13"/>
                  </a:cxn>
                  <a:cxn ang="0">
                    <a:pos x="50" y="9"/>
                  </a:cxn>
                  <a:cxn ang="0">
                    <a:pos x="49" y="5"/>
                  </a:cxn>
                  <a:cxn ang="0">
                    <a:pos x="48" y="0"/>
                  </a:cxn>
                  <a:cxn ang="0">
                    <a:pos x="44" y="7"/>
                  </a:cxn>
                  <a:cxn ang="0">
                    <a:pos x="42" y="8"/>
                  </a:cxn>
                  <a:cxn ang="0">
                    <a:pos x="40" y="12"/>
                  </a:cxn>
                  <a:cxn ang="0">
                    <a:pos x="45" y="15"/>
                  </a:cxn>
                  <a:cxn ang="0">
                    <a:pos x="45" y="20"/>
                  </a:cxn>
                  <a:cxn ang="0">
                    <a:pos x="45" y="23"/>
                  </a:cxn>
                  <a:cxn ang="0">
                    <a:pos x="48" y="26"/>
                  </a:cxn>
                  <a:cxn ang="0">
                    <a:pos x="40" y="29"/>
                  </a:cxn>
                  <a:cxn ang="0">
                    <a:pos x="37" y="29"/>
                  </a:cxn>
                  <a:cxn ang="0">
                    <a:pos x="34" y="27"/>
                  </a:cxn>
                  <a:cxn ang="0">
                    <a:pos x="34" y="24"/>
                  </a:cxn>
                  <a:cxn ang="0">
                    <a:pos x="30" y="23"/>
                  </a:cxn>
                  <a:cxn ang="0">
                    <a:pos x="30" y="20"/>
                  </a:cxn>
                  <a:cxn ang="0">
                    <a:pos x="26" y="14"/>
                  </a:cxn>
                  <a:cxn ang="0">
                    <a:pos x="19" y="12"/>
                  </a:cxn>
                  <a:cxn ang="0">
                    <a:pos x="16" y="7"/>
                  </a:cxn>
                  <a:cxn ang="0">
                    <a:pos x="10" y="10"/>
                  </a:cxn>
                </a:cxnLst>
                <a:rect l="0" t="0" r="r" b="b"/>
                <a:pathLst>
                  <a:path w="67" h="54">
                    <a:moveTo>
                      <a:pt x="10" y="10"/>
                    </a:moveTo>
                    <a:lnTo>
                      <a:pt x="9" y="13"/>
                    </a:lnTo>
                    <a:lnTo>
                      <a:pt x="10" y="14"/>
                    </a:lnTo>
                    <a:lnTo>
                      <a:pt x="14" y="14"/>
                    </a:lnTo>
                    <a:lnTo>
                      <a:pt x="15" y="15"/>
                    </a:lnTo>
                    <a:lnTo>
                      <a:pt x="16" y="15"/>
                    </a:lnTo>
                    <a:lnTo>
                      <a:pt x="16" y="16"/>
                    </a:lnTo>
                    <a:lnTo>
                      <a:pt x="8" y="15"/>
                    </a:lnTo>
                    <a:lnTo>
                      <a:pt x="6" y="16"/>
                    </a:lnTo>
                    <a:lnTo>
                      <a:pt x="5" y="18"/>
                    </a:lnTo>
                    <a:lnTo>
                      <a:pt x="5" y="18"/>
                    </a:lnTo>
                    <a:lnTo>
                      <a:pt x="5" y="20"/>
                    </a:lnTo>
                    <a:lnTo>
                      <a:pt x="5" y="20"/>
                    </a:lnTo>
                    <a:lnTo>
                      <a:pt x="5" y="21"/>
                    </a:lnTo>
                    <a:lnTo>
                      <a:pt x="5" y="22"/>
                    </a:lnTo>
                    <a:lnTo>
                      <a:pt x="5" y="23"/>
                    </a:lnTo>
                    <a:lnTo>
                      <a:pt x="16" y="21"/>
                    </a:lnTo>
                    <a:lnTo>
                      <a:pt x="14" y="22"/>
                    </a:lnTo>
                    <a:lnTo>
                      <a:pt x="10" y="23"/>
                    </a:lnTo>
                    <a:lnTo>
                      <a:pt x="8" y="24"/>
                    </a:lnTo>
                    <a:lnTo>
                      <a:pt x="3" y="25"/>
                    </a:lnTo>
                    <a:lnTo>
                      <a:pt x="2" y="27"/>
                    </a:lnTo>
                    <a:lnTo>
                      <a:pt x="2" y="29"/>
                    </a:lnTo>
                    <a:lnTo>
                      <a:pt x="5" y="29"/>
                    </a:lnTo>
                    <a:lnTo>
                      <a:pt x="9" y="29"/>
                    </a:lnTo>
                    <a:lnTo>
                      <a:pt x="10" y="28"/>
                    </a:lnTo>
                    <a:lnTo>
                      <a:pt x="12" y="27"/>
                    </a:lnTo>
                    <a:lnTo>
                      <a:pt x="14" y="26"/>
                    </a:lnTo>
                    <a:lnTo>
                      <a:pt x="13" y="28"/>
                    </a:lnTo>
                    <a:lnTo>
                      <a:pt x="10" y="29"/>
                    </a:lnTo>
                    <a:lnTo>
                      <a:pt x="9" y="31"/>
                    </a:lnTo>
                    <a:lnTo>
                      <a:pt x="9" y="31"/>
                    </a:lnTo>
                    <a:lnTo>
                      <a:pt x="2" y="31"/>
                    </a:lnTo>
                    <a:lnTo>
                      <a:pt x="1" y="32"/>
                    </a:lnTo>
                    <a:lnTo>
                      <a:pt x="0" y="36"/>
                    </a:lnTo>
                    <a:lnTo>
                      <a:pt x="1" y="37"/>
                    </a:lnTo>
                    <a:lnTo>
                      <a:pt x="5" y="39"/>
                    </a:lnTo>
                    <a:lnTo>
                      <a:pt x="6" y="37"/>
                    </a:lnTo>
                    <a:lnTo>
                      <a:pt x="8" y="37"/>
                    </a:lnTo>
                    <a:lnTo>
                      <a:pt x="8" y="38"/>
                    </a:lnTo>
                    <a:lnTo>
                      <a:pt x="9" y="39"/>
                    </a:lnTo>
                    <a:lnTo>
                      <a:pt x="8" y="40"/>
                    </a:lnTo>
                    <a:lnTo>
                      <a:pt x="10" y="42"/>
                    </a:lnTo>
                    <a:lnTo>
                      <a:pt x="11" y="42"/>
                    </a:lnTo>
                    <a:lnTo>
                      <a:pt x="11" y="39"/>
                    </a:lnTo>
                    <a:lnTo>
                      <a:pt x="13" y="39"/>
                    </a:lnTo>
                    <a:lnTo>
                      <a:pt x="13" y="38"/>
                    </a:lnTo>
                    <a:lnTo>
                      <a:pt x="13" y="40"/>
                    </a:lnTo>
                    <a:lnTo>
                      <a:pt x="14" y="41"/>
                    </a:lnTo>
                    <a:lnTo>
                      <a:pt x="16" y="42"/>
                    </a:lnTo>
                    <a:lnTo>
                      <a:pt x="17" y="40"/>
                    </a:lnTo>
                    <a:lnTo>
                      <a:pt x="17" y="40"/>
                    </a:lnTo>
                    <a:lnTo>
                      <a:pt x="18" y="37"/>
                    </a:lnTo>
                    <a:lnTo>
                      <a:pt x="17" y="36"/>
                    </a:lnTo>
                    <a:lnTo>
                      <a:pt x="17" y="35"/>
                    </a:lnTo>
                    <a:lnTo>
                      <a:pt x="18" y="35"/>
                    </a:lnTo>
                    <a:lnTo>
                      <a:pt x="19" y="36"/>
                    </a:lnTo>
                    <a:lnTo>
                      <a:pt x="19" y="36"/>
                    </a:lnTo>
                    <a:lnTo>
                      <a:pt x="20" y="32"/>
                    </a:lnTo>
                    <a:lnTo>
                      <a:pt x="22" y="32"/>
                    </a:lnTo>
                    <a:lnTo>
                      <a:pt x="23" y="32"/>
                    </a:lnTo>
                    <a:lnTo>
                      <a:pt x="23" y="32"/>
                    </a:lnTo>
                    <a:lnTo>
                      <a:pt x="23" y="33"/>
                    </a:lnTo>
                    <a:lnTo>
                      <a:pt x="21" y="34"/>
                    </a:lnTo>
                    <a:lnTo>
                      <a:pt x="21" y="37"/>
                    </a:lnTo>
                    <a:lnTo>
                      <a:pt x="21" y="37"/>
                    </a:lnTo>
                    <a:lnTo>
                      <a:pt x="20" y="39"/>
                    </a:lnTo>
                    <a:lnTo>
                      <a:pt x="20" y="40"/>
                    </a:lnTo>
                    <a:lnTo>
                      <a:pt x="20" y="41"/>
                    </a:lnTo>
                    <a:lnTo>
                      <a:pt x="22" y="40"/>
                    </a:lnTo>
                    <a:lnTo>
                      <a:pt x="23" y="40"/>
                    </a:lnTo>
                    <a:lnTo>
                      <a:pt x="24" y="38"/>
                    </a:lnTo>
                    <a:lnTo>
                      <a:pt x="25" y="39"/>
                    </a:lnTo>
                    <a:lnTo>
                      <a:pt x="26" y="39"/>
                    </a:lnTo>
                    <a:lnTo>
                      <a:pt x="27" y="37"/>
                    </a:lnTo>
                    <a:lnTo>
                      <a:pt x="27" y="36"/>
                    </a:lnTo>
                    <a:lnTo>
                      <a:pt x="27" y="36"/>
                    </a:lnTo>
                    <a:lnTo>
                      <a:pt x="27" y="37"/>
                    </a:lnTo>
                    <a:lnTo>
                      <a:pt x="29" y="36"/>
                    </a:lnTo>
                    <a:lnTo>
                      <a:pt x="29" y="37"/>
                    </a:lnTo>
                    <a:lnTo>
                      <a:pt x="29" y="38"/>
                    </a:lnTo>
                    <a:lnTo>
                      <a:pt x="33" y="37"/>
                    </a:lnTo>
                    <a:lnTo>
                      <a:pt x="34" y="37"/>
                    </a:lnTo>
                    <a:lnTo>
                      <a:pt x="35" y="36"/>
                    </a:lnTo>
                    <a:lnTo>
                      <a:pt x="37" y="36"/>
                    </a:lnTo>
                    <a:lnTo>
                      <a:pt x="37" y="36"/>
                    </a:lnTo>
                    <a:lnTo>
                      <a:pt x="36" y="37"/>
                    </a:lnTo>
                    <a:lnTo>
                      <a:pt x="35" y="38"/>
                    </a:lnTo>
                    <a:lnTo>
                      <a:pt x="34" y="40"/>
                    </a:lnTo>
                    <a:lnTo>
                      <a:pt x="34" y="40"/>
                    </a:lnTo>
                    <a:lnTo>
                      <a:pt x="33" y="42"/>
                    </a:lnTo>
                    <a:lnTo>
                      <a:pt x="31" y="42"/>
                    </a:lnTo>
                    <a:lnTo>
                      <a:pt x="31" y="41"/>
                    </a:lnTo>
                    <a:lnTo>
                      <a:pt x="25" y="41"/>
                    </a:lnTo>
                    <a:lnTo>
                      <a:pt x="24" y="43"/>
                    </a:lnTo>
                    <a:lnTo>
                      <a:pt x="24" y="44"/>
                    </a:lnTo>
                    <a:lnTo>
                      <a:pt x="23" y="45"/>
                    </a:lnTo>
                    <a:lnTo>
                      <a:pt x="23" y="45"/>
                    </a:lnTo>
                    <a:lnTo>
                      <a:pt x="22" y="44"/>
                    </a:lnTo>
                    <a:lnTo>
                      <a:pt x="21" y="44"/>
                    </a:lnTo>
                    <a:lnTo>
                      <a:pt x="20" y="46"/>
                    </a:lnTo>
                    <a:lnTo>
                      <a:pt x="19" y="46"/>
                    </a:lnTo>
                    <a:lnTo>
                      <a:pt x="18" y="47"/>
                    </a:lnTo>
                    <a:lnTo>
                      <a:pt x="17" y="48"/>
                    </a:lnTo>
                    <a:lnTo>
                      <a:pt x="17" y="48"/>
                    </a:lnTo>
                    <a:lnTo>
                      <a:pt x="18" y="50"/>
                    </a:lnTo>
                    <a:lnTo>
                      <a:pt x="23" y="53"/>
                    </a:lnTo>
                    <a:lnTo>
                      <a:pt x="27" y="54"/>
                    </a:lnTo>
                    <a:lnTo>
                      <a:pt x="32" y="51"/>
                    </a:lnTo>
                    <a:lnTo>
                      <a:pt x="33" y="51"/>
                    </a:lnTo>
                    <a:lnTo>
                      <a:pt x="34" y="51"/>
                    </a:lnTo>
                    <a:lnTo>
                      <a:pt x="34" y="50"/>
                    </a:lnTo>
                    <a:lnTo>
                      <a:pt x="36" y="50"/>
                    </a:lnTo>
                    <a:lnTo>
                      <a:pt x="38" y="48"/>
                    </a:lnTo>
                    <a:lnTo>
                      <a:pt x="38" y="48"/>
                    </a:lnTo>
                    <a:lnTo>
                      <a:pt x="38" y="47"/>
                    </a:lnTo>
                    <a:lnTo>
                      <a:pt x="38" y="47"/>
                    </a:lnTo>
                    <a:lnTo>
                      <a:pt x="38" y="46"/>
                    </a:lnTo>
                    <a:lnTo>
                      <a:pt x="42" y="44"/>
                    </a:lnTo>
                    <a:lnTo>
                      <a:pt x="42" y="44"/>
                    </a:lnTo>
                    <a:lnTo>
                      <a:pt x="45" y="43"/>
                    </a:lnTo>
                    <a:lnTo>
                      <a:pt x="46" y="42"/>
                    </a:lnTo>
                    <a:lnTo>
                      <a:pt x="47" y="42"/>
                    </a:lnTo>
                    <a:lnTo>
                      <a:pt x="48" y="40"/>
                    </a:lnTo>
                    <a:lnTo>
                      <a:pt x="49" y="40"/>
                    </a:lnTo>
                    <a:lnTo>
                      <a:pt x="49" y="39"/>
                    </a:lnTo>
                    <a:lnTo>
                      <a:pt x="49" y="40"/>
                    </a:lnTo>
                    <a:lnTo>
                      <a:pt x="50" y="41"/>
                    </a:lnTo>
                    <a:lnTo>
                      <a:pt x="49" y="42"/>
                    </a:lnTo>
                    <a:lnTo>
                      <a:pt x="51" y="43"/>
                    </a:lnTo>
                    <a:lnTo>
                      <a:pt x="53" y="43"/>
                    </a:lnTo>
                    <a:lnTo>
                      <a:pt x="55" y="40"/>
                    </a:lnTo>
                    <a:lnTo>
                      <a:pt x="55" y="41"/>
                    </a:lnTo>
                    <a:lnTo>
                      <a:pt x="56" y="43"/>
                    </a:lnTo>
                    <a:lnTo>
                      <a:pt x="57" y="43"/>
                    </a:lnTo>
                    <a:lnTo>
                      <a:pt x="60" y="43"/>
                    </a:lnTo>
                    <a:lnTo>
                      <a:pt x="61" y="41"/>
                    </a:lnTo>
                    <a:lnTo>
                      <a:pt x="62" y="40"/>
                    </a:lnTo>
                    <a:lnTo>
                      <a:pt x="63" y="40"/>
                    </a:lnTo>
                    <a:lnTo>
                      <a:pt x="66" y="30"/>
                    </a:lnTo>
                    <a:lnTo>
                      <a:pt x="67" y="29"/>
                    </a:lnTo>
                    <a:lnTo>
                      <a:pt x="67" y="26"/>
                    </a:lnTo>
                    <a:lnTo>
                      <a:pt x="67" y="25"/>
                    </a:lnTo>
                    <a:lnTo>
                      <a:pt x="67" y="25"/>
                    </a:lnTo>
                    <a:lnTo>
                      <a:pt x="66" y="21"/>
                    </a:lnTo>
                    <a:lnTo>
                      <a:pt x="63" y="19"/>
                    </a:lnTo>
                    <a:lnTo>
                      <a:pt x="60" y="18"/>
                    </a:lnTo>
                    <a:lnTo>
                      <a:pt x="60" y="21"/>
                    </a:lnTo>
                    <a:lnTo>
                      <a:pt x="60" y="23"/>
                    </a:lnTo>
                    <a:lnTo>
                      <a:pt x="60" y="24"/>
                    </a:lnTo>
                    <a:lnTo>
                      <a:pt x="60" y="24"/>
                    </a:lnTo>
                    <a:lnTo>
                      <a:pt x="60" y="26"/>
                    </a:lnTo>
                    <a:lnTo>
                      <a:pt x="58" y="21"/>
                    </a:lnTo>
                    <a:lnTo>
                      <a:pt x="56" y="21"/>
                    </a:lnTo>
                    <a:lnTo>
                      <a:pt x="54" y="22"/>
                    </a:lnTo>
                    <a:lnTo>
                      <a:pt x="53" y="24"/>
                    </a:lnTo>
                    <a:lnTo>
                      <a:pt x="53" y="23"/>
                    </a:lnTo>
                    <a:lnTo>
                      <a:pt x="54" y="21"/>
                    </a:lnTo>
                    <a:lnTo>
                      <a:pt x="55" y="21"/>
                    </a:lnTo>
                    <a:lnTo>
                      <a:pt x="56" y="19"/>
                    </a:lnTo>
                    <a:lnTo>
                      <a:pt x="53" y="18"/>
                    </a:lnTo>
                    <a:lnTo>
                      <a:pt x="51" y="18"/>
                    </a:lnTo>
                    <a:lnTo>
                      <a:pt x="50" y="18"/>
                    </a:lnTo>
                    <a:lnTo>
                      <a:pt x="51" y="17"/>
                    </a:lnTo>
                    <a:lnTo>
                      <a:pt x="52" y="15"/>
                    </a:lnTo>
                    <a:lnTo>
                      <a:pt x="53" y="14"/>
                    </a:lnTo>
                    <a:lnTo>
                      <a:pt x="53" y="14"/>
                    </a:lnTo>
                    <a:lnTo>
                      <a:pt x="53" y="13"/>
                    </a:lnTo>
                    <a:lnTo>
                      <a:pt x="53" y="12"/>
                    </a:lnTo>
                    <a:lnTo>
                      <a:pt x="51" y="10"/>
                    </a:lnTo>
                    <a:lnTo>
                      <a:pt x="50" y="10"/>
                    </a:lnTo>
                    <a:lnTo>
                      <a:pt x="50" y="9"/>
                    </a:lnTo>
                    <a:lnTo>
                      <a:pt x="50" y="7"/>
                    </a:lnTo>
                    <a:lnTo>
                      <a:pt x="50" y="7"/>
                    </a:lnTo>
                    <a:lnTo>
                      <a:pt x="49" y="6"/>
                    </a:lnTo>
                    <a:lnTo>
                      <a:pt x="49" y="5"/>
                    </a:lnTo>
                    <a:lnTo>
                      <a:pt x="50" y="3"/>
                    </a:lnTo>
                    <a:lnTo>
                      <a:pt x="50" y="3"/>
                    </a:lnTo>
                    <a:lnTo>
                      <a:pt x="49" y="0"/>
                    </a:lnTo>
                    <a:lnTo>
                      <a:pt x="48" y="0"/>
                    </a:lnTo>
                    <a:lnTo>
                      <a:pt x="46" y="0"/>
                    </a:lnTo>
                    <a:lnTo>
                      <a:pt x="45" y="0"/>
                    </a:lnTo>
                    <a:lnTo>
                      <a:pt x="44" y="6"/>
                    </a:lnTo>
                    <a:lnTo>
                      <a:pt x="44" y="7"/>
                    </a:lnTo>
                    <a:lnTo>
                      <a:pt x="43" y="8"/>
                    </a:lnTo>
                    <a:lnTo>
                      <a:pt x="42" y="8"/>
                    </a:lnTo>
                    <a:lnTo>
                      <a:pt x="42" y="8"/>
                    </a:lnTo>
                    <a:lnTo>
                      <a:pt x="42" y="8"/>
                    </a:lnTo>
                    <a:lnTo>
                      <a:pt x="42" y="9"/>
                    </a:lnTo>
                    <a:lnTo>
                      <a:pt x="39" y="9"/>
                    </a:lnTo>
                    <a:lnTo>
                      <a:pt x="40" y="10"/>
                    </a:lnTo>
                    <a:lnTo>
                      <a:pt x="40" y="12"/>
                    </a:lnTo>
                    <a:lnTo>
                      <a:pt x="42" y="14"/>
                    </a:lnTo>
                    <a:lnTo>
                      <a:pt x="44" y="14"/>
                    </a:lnTo>
                    <a:lnTo>
                      <a:pt x="44" y="14"/>
                    </a:lnTo>
                    <a:lnTo>
                      <a:pt x="45" y="15"/>
                    </a:lnTo>
                    <a:lnTo>
                      <a:pt x="45" y="16"/>
                    </a:lnTo>
                    <a:lnTo>
                      <a:pt x="46" y="19"/>
                    </a:lnTo>
                    <a:lnTo>
                      <a:pt x="45" y="19"/>
                    </a:lnTo>
                    <a:lnTo>
                      <a:pt x="45" y="20"/>
                    </a:lnTo>
                    <a:lnTo>
                      <a:pt x="42" y="21"/>
                    </a:lnTo>
                    <a:lnTo>
                      <a:pt x="43" y="23"/>
                    </a:lnTo>
                    <a:lnTo>
                      <a:pt x="44" y="22"/>
                    </a:lnTo>
                    <a:lnTo>
                      <a:pt x="45" y="23"/>
                    </a:lnTo>
                    <a:lnTo>
                      <a:pt x="45" y="23"/>
                    </a:lnTo>
                    <a:lnTo>
                      <a:pt x="46" y="23"/>
                    </a:lnTo>
                    <a:lnTo>
                      <a:pt x="47" y="25"/>
                    </a:lnTo>
                    <a:lnTo>
                      <a:pt x="48" y="26"/>
                    </a:lnTo>
                    <a:lnTo>
                      <a:pt x="48" y="30"/>
                    </a:lnTo>
                    <a:lnTo>
                      <a:pt x="47" y="30"/>
                    </a:lnTo>
                    <a:lnTo>
                      <a:pt x="42" y="29"/>
                    </a:lnTo>
                    <a:lnTo>
                      <a:pt x="40" y="29"/>
                    </a:lnTo>
                    <a:lnTo>
                      <a:pt x="39" y="29"/>
                    </a:lnTo>
                    <a:lnTo>
                      <a:pt x="38" y="29"/>
                    </a:lnTo>
                    <a:lnTo>
                      <a:pt x="37" y="29"/>
                    </a:lnTo>
                    <a:lnTo>
                      <a:pt x="37" y="29"/>
                    </a:lnTo>
                    <a:lnTo>
                      <a:pt x="36" y="30"/>
                    </a:lnTo>
                    <a:lnTo>
                      <a:pt x="35" y="29"/>
                    </a:lnTo>
                    <a:lnTo>
                      <a:pt x="34" y="29"/>
                    </a:lnTo>
                    <a:lnTo>
                      <a:pt x="34" y="27"/>
                    </a:lnTo>
                    <a:lnTo>
                      <a:pt x="34" y="25"/>
                    </a:lnTo>
                    <a:lnTo>
                      <a:pt x="34" y="25"/>
                    </a:lnTo>
                    <a:lnTo>
                      <a:pt x="34" y="25"/>
                    </a:lnTo>
                    <a:lnTo>
                      <a:pt x="34" y="24"/>
                    </a:lnTo>
                    <a:lnTo>
                      <a:pt x="34" y="23"/>
                    </a:lnTo>
                    <a:lnTo>
                      <a:pt x="34" y="23"/>
                    </a:lnTo>
                    <a:lnTo>
                      <a:pt x="31" y="24"/>
                    </a:lnTo>
                    <a:lnTo>
                      <a:pt x="30" y="23"/>
                    </a:lnTo>
                    <a:lnTo>
                      <a:pt x="30" y="22"/>
                    </a:lnTo>
                    <a:lnTo>
                      <a:pt x="32" y="21"/>
                    </a:lnTo>
                    <a:lnTo>
                      <a:pt x="31" y="20"/>
                    </a:lnTo>
                    <a:lnTo>
                      <a:pt x="30" y="20"/>
                    </a:lnTo>
                    <a:lnTo>
                      <a:pt x="29" y="18"/>
                    </a:lnTo>
                    <a:lnTo>
                      <a:pt x="28" y="15"/>
                    </a:lnTo>
                    <a:lnTo>
                      <a:pt x="26" y="14"/>
                    </a:lnTo>
                    <a:lnTo>
                      <a:pt x="26" y="14"/>
                    </a:lnTo>
                    <a:lnTo>
                      <a:pt x="23" y="14"/>
                    </a:lnTo>
                    <a:lnTo>
                      <a:pt x="22" y="14"/>
                    </a:lnTo>
                    <a:lnTo>
                      <a:pt x="19" y="14"/>
                    </a:lnTo>
                    <a:lnTo>
                      <a:pt x="19" y="12"/>
                    </a:lnTo>
                    <a:lnTo>
                      <a:pt x="19" y="11"/>
                    </a:lnTo>
                    <a:lnTo>
                      <a:pt x="19" y="10"/>
                    </a:lnTo>
                    <a:lnTo>
                      <a:pt x="18" y="8"/>
                    </a:lnTo>
                    <a:lnTo>
                      <a:pt x="16" y="7"/>
                    </a:lnTo>
                    <a:lnTo>
                      <a:pt x="15" y="7"/>
                    </a:lnTo>
                    <a:lnTo>
                      <a:pt x="13" y="9"/>
                    </a:lnTo>
                    <a:lnTo>
                      <a:pt x="11" y="9"/>
                    </a:lnTo>
                    <a:lnTo>
                      <a:pt x="10" y="1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6" name="Freeform 51"/>
              <p:cNvSpPr>
                <a:spLocks/>
              </p:cNvSpPr>
              <p:nvPr/>
            </p:nvSpPr>
            <p:spPr bwMode="auto">
              <a:xfrm>
                <a:off x="3653" y="3020"/>
                <a:ext cx="40" cy="42"/>
              </a:xfrm>
              <a:custGeom>
                <a:avLst/>
                <a:gdLst/>
                <a:ahLst/>
                <a:cxnLst>
                  <a:cxn ang="0">
                    <a:pos x="2" y="38"/>
                  </a:cxn>
                  <a:cxn ang="0">
                    <a:pos x="5" y="37"/>
                  </a:cxn>
                  <a:cxn ang="0">
                    <a:pos x="6" y="36"/>
                  </a:cxn>
                  <a:cxn ang="0">
                    <a:pos x="9" y="38"/>
                  </a:cxn>
                  <a:cxn ang="0">
                    <a:pos x="10" y="33"/>
                  </a:cxn>
                  <a:cxn ang="0">
                    <a:pos x="12" y="36"/>
                  </a:cxn>
                  <a:cxn ang="0">
                    <a:pos x="13" y="40"/>
                  </a:cxn>
                  <a:cxn ang="0">
                    <a:pos x="16" y="40"/>
                  </a:cxn>
                  <a:cxn ang="0">
                    <a:pos x="17" y="38"/>
                  </a:cxn>
                  <a:cxn ang="0">
                    <a:pos x="16" y="36"/>
                  </a:cxn>
                  <a:cxn ang="0">
                    <a:pos x="18" y="33"/>
                  </a:cxn>
                  <a:cxn ang="0">
                    <a:pos x="18" y="30"/>
                  </a:cxn>
                  <a:cxn ang="0">
                    <a:pos x="21" y="35"/>
                  </a:cxn>
                  <a:cxn ang="0">
                    <a:pos x="23" y="31"/>
                  </a:cxn>
                  <a:cxn ang="0">
                    <a:pos x="22" y="27"/>
                  </a:cxn>
                  <a:cxn ang="0">
                    <a:pos x="22" y="25"/>
                  </a:cxn>
                  <a:cxn ang="0">
                    <a:pos x="25" y="25"/>
                  </a:cxn>
                  <a:cxn ang="0">
                    <a:pos x="25" y="21"/>
                  </a:cxn>
                  <a:cxn ang="0">
                    <a:pos x="27" y="19"/>
                  </a:cxn>
                  <a:cxn ang="0">
                    <a:pos x="29" y="32"/>
                  </a:cxn>
                  <a:cxn ang="0">
                    <a:pos x="32" y="29"/>
                  </a:cxn>
                  <a:cxn ang="0">
                    <a:pos x="33" y="25"/>
                  </a:cxn>
                  <a:cxn ang="0">
                    <a:pos x="37" y="20"/>
                  </a:cxn>
                  <a:cxn ang="0">
                    <a:pos x="36" y="18"/>
                  </a:cxn>
                  <a:cxn ang="0">
                    <a:pos x="37" y="17"/>
                  </a:cxn>
                  <a:cxn ang="0">
                    <a:pos x="35" y="13"/>
                  </a:cxn>
                  <a:cxn ang="0">
                    <a:pos x="36" y="10"/>
                  </a:cxn>
                  <a:cxn ang="0">
                    <a:pos x="40" y="8"/>
                  </a:cxn>
                  <a:cxn ang="0">
                    <a:pos x="37" y="3"/>
                  </a:cxn>
                  <a:cxn ang="0">
                    <a:pos x="32" y="1"/>
                  </a:cxn>
                  <a:cxn ang="0">
                    <a:pos x="31" y="4"/>
                  </a:cxn>
                  <a:cxn ang="0">
                    <a:pos x="33" y="6"/>
                  </a:cxn>
                  <a:cxn ang="0">
                    <a:pos x="31" y="7"/>
                  </a:cxn>
                  <a:cxn ang="0">
                    <a:pos x="27" y="5"/>
                  </a:cxn>
                  <a:cxn ang="0">
                    <a:pos x="27" y="8"/>
                  </a:cxn>
                  <a:cxn ang="0">
                    <a:pos x="26" y="5"/>
                  </a:cxn>
                  <a:cxn ang="0">
                    <a:pos x="24" y="7"/>
                  </a:cxn>
                  <a:cxn ang="0">
                    <a:pos x="22" y="7"/>
                  </a:cxn>
                  <a:cxn ang="0">
                    <a:pos x="19" y="10"/>
                  </a:cxn>
                  <a:cxn ang="0">
                    <a:pos x="17" y="11"/>
                  </a:cxn>
                  <a:cxn ang="0">
                    <a:pos x="16" y="14"/>
                  </a:cxn>
                  <a:cxn ang="0">
                    <a:pos x="14" y="18"/>
                  </a:cxn>
                  <a:cxn ang="0">
                    <a:pos x="13" y="21"/>
                  </a:cxn>
                  <a:cxn ang="0">
                    <a:pos x="10" y="22"/>
                  </a:cxn>
                  <a:cxn ang="0">
                    <a:pos x="9" y="24"/>
                  </a:cxn>
                  <a:cxn ang="0">
                    <a:pos x="6" y="28"/>
                  </a:cxn>
                  <a:cxn ang="0">
                    <a:pos x="4" y="27"/>
                  </a:cxn>
                  <a:cxn ang="0">
                    <a:pos x="2" y="29"/>
                  </a:cxn>
                  <a:cxn ang="0">
                    <a:pos x="0" y="33"/>
                  </a:cxn>
                </a:cxnLst>
                <a:rect l="0" t="0" r="r" b="b"/>
                <a:pathLst>
                  <a:path w="40" h="42">
                    <a:moveTo>
                      <a:pt x="2" y="33"/>
                    </a:moveTo>
                    <a:lnTo>
                      <a:pt x="2" y="34"/>
                    </a:lnTo>
                    <a:lnTo>
                      <a:pt x="2" y="38"/>
                    </a:lnTo>
                    <a:lnTo>
                      <a:pt x="2" y="39"/>
                    </a:lnTo>
                    <a:lnTo>
                      <a:pt x="4" y="39"/>
                    </a:lnTo>
                    <a:lnTo>
                      <a:pt x="5" y="37"/>
                    </a:lnTo>
                    <a:lnTo>
                      <a:pt x="5" y="36"/>
                    </a:lnTo>
                    <a:lnTo>
                      <a:pt x="5" y="34"/>
                    </a:lnTo>
                    <a:lnTo>
                      <a:pt x="6" y="36"/>
                    </a:lnTo>
                    <a:lnTo>
                      <a:pt x="5" y="36"/>
                    </a:lnTo>
                    <a:lnTo>
                      <a:pt x="5" y="36"/>
                    </a:lnTo>
                    <a:lnTo>
                      <a:pt x="9" y="38"/>
                    </a:lnTo>
                    <a:lnTo>
                      <a:pt x="9" y="39"/>
                    </a:lnTo>
                    <a:lnTo>
                      <a:pt x="10" y="36"/>
                    </a:lnTo>
                    <a:lnTo>
                      <a:pt x="10" y="33"/>
                    </a:lnTo>
                    <a:lnTo>
                      <a:pt x="12" y="32"/>
                    </a:lnTo>
                    <a:lnTo>
                      <a:pt x="12" y="35"/>
                    </a:lnTo>
                    <a:lnTo>
                      <a:pt x="12" y="36"/>
                    </a:lnTo>
                    <a:lnTo>
                      <a:pt x="13" y="37"/>
                    </a:lnTo>
                    <a:lnTo>
                      <a:pt x="13" y="37"/>
                    </a:lnTo>
                    <a:lnTo>
                      <a:pt x="13" y="40"/>
                    </a:lnTo>
                    <a:lnTo>
                      <a:pt x="14" y="42"/>
                    </a:lnTo>
                    <a:lnTo>
                      <a:pt x="15" y="39"/>
                    </a:lnTo>
                    <a:lnTo>
                      <a:pt x="16" y="40"/>
                    </a:lnTo>
                    <a:lnTo>
                      <a:pt x="16" y="40"/>
                    </a:lnTo>
                    <a:lnTo>
                      <a:pt x="17" y="40"/>
                    </a:lnTo>
                    <a:lnTo>
                      <a:pt x="17" y="38"/>
                    </a:lnTo>
                    <a:lnTo>
                      <a:pt x="18" y="38"/>
                    </a:lnTo>
                    <a:lnTo>
                      <a:pt x="17" y="36"/>
                    </a:lnTo>
                    <a:lnTo>
                      <a:pt x="16" y="36"/>
                    </a:lnTo>
                    <a:lnTo>
                      <a:pt x="18" y="34"/>
                    </a:lnTo>
                    <a:lnTo>
                      <a:pt x="17" y="34"/>
                    </a:lnTo>
                    <a:lnTo>
                      <a:pt x="18" y="33"/>
                    </a:lnTo>
                    <a:lnTo>
                      <a:pt x="17" y="32"/>
                    </a:lnTo>
                    <a:lnTo>
                      <a:pt x="17" y="29"/>
                    </a:lnTo>
                    <a:lnTo>
                      <a:pt x="18" y="30"/>
                    </a:lnTo>
                    <a:lnTo>
                      <a:pt x="19" y="29"/>
                    </a:lnTo>
                    <a:lnTo>
                      <a:pt x="20" y="35"/>
                    </a:lnTo>
                    <a:lnTo>
                      <a:pt x="21" y="35"/>
                    </a:lnTo>
                    <a:lnTo>
                      <a:pt x="21" y="35"/>
                    </a:lnTo>
                    <a:lnTo>
                      <a:pt x="22" y="32"/>
                    </a:lnTo>
                    <a:lnTo>
                      <a:pt x="23" y="31"/>
                    </a:lnTo>
                    <a:lnTo>
                      <a:pt x="23" y="30"/>
                    </a:lnTo>
                    <a:lnTo>
                      <a:pt x="23" y="28"/>
                    </a:lnTo>
                    <a:lnTo>
                      <a:pt x="22" y="27"/>
                    </a:lnTo>
                    <a:lnTo>
                      <a:pt x="21" y="26"/>
                    </a:lnTo>
                    <a:lnTo>
                      <a:pt x="22" y="25"/>
                    </a:lnTo>
                    <a:lnTo>
                      <a:pt x="22" y="25"/>
                    </a:lnTo>
                    <a:lnTo>
                      <a:pt x="23" y="25"/>
                    </a:lnTo>
                    <a:lnTo>
                      <a:pt x="23" y="26"/>
                    </a:lnTo>
                    <a:lnTo>
                      <a:pt x="25" y="25"/>
                    </a:lnTo>
                    <a:lnTo>
                      <a:pt x="24" y="22"/>
                    </a:lnTo>
                    <a:lnTo>
                      <a:pt x="24" y="22"/>
                    </a:lnTo>
                    <a:lnTo>
                      <a:pt x="25" y="21"/>
                    </a:lnTo>
                    <a:lnTo>
                      <a:pt x="25" y="20"/>
                    </a:lnTo>
                    <a:lnTo>
                      <a:pt x="27" y="20"/>
                    </a:lnTo>
                    <a:lnTo>
                      <a:pt x="27" y="19"/>
                    </a:lnTo>
                    <a:lnTo>
                      <a:pt x="28" y="19"/>
                    </a:lnTo>
                    <a:lnTo>
                      <a:pt x="27" y="28"/>
                    </a:lnTo>
                    <a:lnTo>
                      <a:pt x="29" y="32"/>
                    </a:lnTo>
                    <a:lnTo>
                      <a:pt x="31" y="32"/>
                    </a:lnTo>
                    <a:lnTo>
                      <a:pt x="31" y="31"/>
                    </a:lnTo>
                    <a:lnTo>
                      <a:pt x="32" y="29"/>
                    </a:lnTo>
                    <a:lnTo>
                      <a:pt x="31" y="26"/>
                    </a:lnTo>
                    <a:lnTo>
                      <a:pt x="32" y="25"/>
                    </a:lnTo>
                    <a:lnTo>
                      <a:pt x="33" y="25"/>
                    </a:lnTo>
                    <a:lnTo>
                      <a:pt x="35" y="25"/>
                    </a:lnTo>
                    <a:lnTo>
                      <a:pt x="38" y="21"/>
                    </a:lnTo>
                    <a:lnTo>
                      <a:pt x="37" y="20"/>
                    </a:lnTo>
                    <a:lnTo>
                      <a:pt x="37" y="19"/>
                    </a:lnTo>
                    <a:lnTo>
                      <a:pt x="37" y="18"/>
                    </a:lnTo>
                    <a:lnTo>
                      <a:pt x="36" y="18"/>
                    </a:lnTo>
                    <a:lnTo>
                      <a:pt x="35" y="17"/>
                    </a:lnTo>
                    <a:lnTo>
                      <a:pt x="36" y="16"/>
                    </a:lnTo>
                    <a:lnTo>
                      <a:pt x="37" y="17"/>
                    </a:lnTo>
                    <a:lnTo>
                      <a:pt x="38" y="17"/>
                    </a:lnTo>
                    <a:lnTo>
                      <a:pt x="38" y="15"/>
                    </a:lnTo>
                    <a:lnTo>
                      <a:pt x="35" y="13"/>
                    </a:lnTo>
                    <a:lnTo>
                      <a:pt x="35" y="11"/>
                    </a:lnTo>
                    <a:lnTo>
                      <a:pt x="35" y="10"/>
                    </a:lnTo>
                    <a:lnTo>
                      <a:pt x="36" y="10"/>
                    </a:lnTo>
                    <a:lnTo>
                      <a:pt x="38" y="9"/>
                    </a:lnTo>
                    <a:lnTo>
                      <a:pt x="38" y="8"/>
                    </a:lnTo>
                    <a:lnTo>
                      <a:pt x="40" y="8"/>
                    </a:lnTo>
                    <a:lnTo>
                      <a:pt x="40" y="7"/>
                    </a:lnTo>
                    <a:lnTo>
                      <a:pt x="40" y="7"/>
                    </a:lnTo>
                    <a:lnTo>
                      <a:pt x="37" y="3"/>
                    </a:lnTo>
                    <a:lnTo>
                      <a:pt x="37" y="3"/>
                    </a:lnTo>
                    <a:lnTo>
                      <a:pt x="34" y="0"/>
                    </a:lnTo>
                    <a:lnTo>
                      <a:pt x="32" y="1"/>
                    </a:lnTo>
                    <a:lnTo>
                      <a:pt x="32" y="3"/>
                    </a:lnTo>
                    <a:lnTo>
                      <a:pt x="31" y="3"/>
                    </a:lnTo>
                    <a:lnTo>
                      <a:pt x="31" y="4"/>
                    </a:lnTo>
                    <a:lnTo>
                      <a:pt x="32" y="5"/>
                    </a:lnTo>
                    <a:lnTo>
                      <a:pt x="33" y="5"/>
                    </a:lnTo>
                    <a:lnTo>
                      <a:pt x="33" y="6"/>
                    </a:lnTo>
                    <a:lnTo>
                      <a:pt x="32" y="7"/>
                    </a:lnTo>
                    <a:lnTo>
                      <a:pt x="31" y="7"/>
                    </a:lnTo>
                    <a:lnTo>
                      <a:pt x="31" y="7"/>
                    </a:lnTo>
                    <a:lnTo>
                      <a:pt x="30" y="7"/>
                    </a:lnTo>
                    <a:lnTo>
                      <a:pt x="29" y="7"/>
                    </a:lnTo>
                    <a:lnTo>
                      <a:pt x="27" y="5"/>
                    </a:lnTo>
                    <a:lnTo>
                      <a:pt x="27" y="7"/>
                    </a:lnTo>
                    <a:lnTo>
                      <a:pt x="27" y="8"/>
                    </a:lnTo>
                    <a:lnTo>
                      <a:pt x="27" y="8"/>
                    </a:lnTo>
                    <a:lnTo>
                      <a:pt x="27" y="7"/>
                    </a:lnTo>
                    <a:lnTo>
                      <a:pt x="27" y="5"/>
                    </a:lnTo>
                    <a:lnTo>
                      <a:pt x="26" y="5"/>
                    </a:lnTo>
                    <a:lnTo>
                      <a:pt x="26" y="6"/>
                    </a:lnTo>
                    <a:lnTo>
                      <a:pt x="24" y="6"/>
                    </a:lnTo>
                    <a:lnTo>
                      <a:pt x="24" y="7"/>
                    </a:lnTo>
                    <a:lnTo>
                      <a:pt x="23" y="6"/>
                    </a:lnTo>
                    <a:lnTo>
                      <a:pt x="23" y="5"/>
                    </a:lnTo>
                    <a:lnTo>
                      <a:pt x="22" y="7"/>
                    </a:lnTo>
                    <a:lnTo>
                      <a:pt x="20" y="7"/>
                    </a:lnTo>
                    <a:lnTo>
                      <a:pt x="20" y="8"/>
                    </a:lnTo>
                    <a:lnTo>
                      <a:pt x="19" y="10"/>
                    </a:lnTo>
                    <a:lnTo>
                      <a:pt x="19" y="10"/>
                    </a:lnTo>
                    <a:lnTo>
                      <a:pt x="18" y="10"/>
                    </a:lnTo>
                    <a:lnTo>
                      <a:pt x="17" y="11"/>
                    </a:lnTo>
                    <a:lnTo>
                      <a:pt x="16" y="13"/>
                    </a:lnTo>
                    <a:lnTo>
                      <a:pt x="16" y="13"/>
                    </a:lnTo>
                    <a:lnTo>
                      <a:pt x="16" y="14"/>
                    </a:lnTo>
                    <a:lnTo>
                      <a:pt x="16" y="14"/>
                    </a:lnTo>
                    <a:lnTo>
                      <a:pt x="15" y="14"/>
                    </a:lnTo>
                    <a:lnTo>
                      <a:pt x="14" y="18"/>
                    </a:lnTo>
                    <a:lnTo>
                      <a:pt x="15" y="18"/>
                    </a:lnTo>
                    <a:lnTo>
                      <a:pt x="13" y="18"/>
                    </a:lnTo>
                    <a:lnTo>
                      <a:pt x="13" y="21"/>
                    </a:lnTo>
                    <a:lnTo>
                      <a:pt x="12" y="21"/>
                    </a:lnTo>
                    <a:lnTo>
                      <a:pt x="11" y="21"/>
                    </a:lnTo>
                    <a:lnTo>
                      <a:pt x="10" y="22"/>
                    </a:lnTo>
                    <a:lnTo>
                      <a:pt x="9" y="22"/>
                    </a:lnTo>
                    <a:lnTo>
                      <a:pt x="9" y="21"/>
                    </a:lnTo>
                    <a:lnTo>
                      <a:pt x="9" y="24"/>
                    </a:lnTo>
                    <a:lnTo>
                      <a:pt x="9" y="25"/>
                    </a:lnTo>
                    <a:lnTo>
                      <a:pt x="7" y="28"/>
                    </a:lnTo>
                    <a:lnTo>
                      <a:pt x="6" y="28"/>
                    </a:lnTo>
                    <a:lnTo>
                      <a:pt x="6" y="28"/>
                    </a:lnTo>
                    <a:lnTo>
                      <a:pt x="5" y="27"/>
                    </a:lnTo>
                    <a:lnTo>
                      <a:pt x="4" y="27"/>
                    </a:lnTo>
                    <a:lnTo>
                      <a:pt x="3" y="28"/>
                    </a:lnTo>
                    <a:lnTo>
                      <a:pt x="3" y="29"/>
                    </a:lnTo>
                    <a:lnTo>
                      <a:pt x="2" y="29"/>
                    </a:lnTo>
                    <a:lnTo>
                      <a:pt x="2" y="32"/>
                    </a:lnTo>
                    <a:lnTo>
                      <a:pt x="1" y="32"/>
                    </a:lnTo>
                    <a:lnTo>
                      <a:pt x="0" y="33"/>
                    </a:lnTo>
                    <a:lnTo>
                      <a:pt x="0" y="36"/>
                    </a:lnTo>
                    <a:lnTo>
                      <a:pt x="2" y="3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7" name="Freeform 52"/>
              <p:cNvSpPr>
                <a:spLocks/>
              </p:cNvSpPr>
              <p:nvPr/>
            </p:nvSpPr>
            <p:spPr bwMode="auto">
              <a:xfrm>
                <a:off x="4778" y="3069"/>
                <a:ext cx="5" cy="7"/>
              </a:xfrm>
              <a:custGeom>
                <a:avLst/>
                <a:gdLst/>
                <a:ahLst/>
                <a:cxnLst>
                  <a:cxn ang="0">
                    <a:pos x="1" y="2"/>
                  </a:cxn>
                  <a:cxn ang="0">
                    <a:pos x="2" y="3"/>
                  </a:cxn>
                  <a:cxn ang="0">
                    <a:pos x="2" y="4"/>
                  </a:cxn>
                  <a:cxn ang="0">
                    <a:pos x="2" y="3"/>
                  </a:cxn>
                  <a:cxn ang="0">
                    <a:pos x="2" y="5"/>
                  </a:cxn>
                  <a:cxn ang="0">
                    <a:pos x="3" y="7"/>
                  </a:cxn>
                  <a:cxn ang="0">
                    <a:pos x="3" y="5"/>
                  </a:cxn>
                  <a:cxn ang="0">
                    <a:pos x="4" y="3"/>
                  </a:cxn>
                  <a:cxn ang="0">
                    <a:pos x="5" y="4"/>
                  </a:cxn>
                  <a:cxn ang="0">
                    <a:pos x="5" y="2"/>
                  </a:cxn>
                  <a:cxn ang="0">
                    <a:pos x="4" y="2"/>
                  </a:cxn>
                  <a:cxn ang="0">
                    <a:pos x="4" y="1"/>
                  </a:cxn>
                  <a:cxn ang="0">
                    <a:pos x="5" y="0"/>
                  </a:cxn>
                  <a:cxn ang="0">
                    <a:pos x="3" y="0"/>
                  </a:cxn>
                  <a:cxn ang="0">
                    <a:pos x="2" y="0"/>
                  </a:cxn>
                  <a:cxn ang="0">
                    <a:pos x="2" y="1"/>
                  </a:cxn>
                  <a:cxn ang="0">
                    <a:pos x="3" y="0"/>
                  </a:cxn>
                  <a:cxn ang="0">
                    <a:pos x="2" y="2"/>
                  </a:cxn>
                  <a:cxn ang="0">
                    <a:pos x="2" y="1"/>
                  </a:cxn>
                  <a:cxn ang="0">
                    <a:pos x="1" y="1"/>
                  </a:cxn>
                  <a:cxn ang="0">
                    <a:pos x="0" y="1"/>
                  </a:cxn>
                  <a:cxn ang="0">
                    <a:pos x="0" y="3"/>
                  </a:cxn>
                  <a:cxn ang="0">
                    <a:pos x="2" y="6"/>
                  </a:cxn>
                  <a:cxn ang="0">
                    <a:pos x="1" y="2"/>
                  </a:cxn>
                </a:cxnLst>
                <a:rect l="0" t="0" r="r" b="b"/>
                <a:pathLst>
                  <a:path w="5" h="7">
                    <a:moveTo>
                      <a:pt x="1" y="2"/>
                    </a:moveTo>
                    <a:lnTo>
                      <a:pt x="2" y="3"/>
                    </a:lnTo>
                    <a:lnTo>
                      <a:pt x="2" y="4"/>
                    </a:lnTo>
                    <a:lnTo>
                      <a:pt x="2" y="3"/>
                    </a:lnTo>
                    <a:lnTo>
                      <a:pt x="2" y="5"/>
                    </a:lnTo>
                    <a:lnTo>
                      <a:pt x="3" y="7"/>
                    </a:lnTo>
                    <a:lnTo>
                      <a:pt x="3" y="5"/>
                    </a:lnTo>
                    <a:lnTo>
                      <a:pt x="4" y="3"/>
                    </a:lnTo>
                    <a:lnTo>
                      <a:pt x="5" y="4"/>
                    </a:lnTo>
                    <a:lnTo>
                      <a:pt x="5" y="2"/>
                    </a:lnTo>
                    <a:lnTo>
                      <a:pt x="4" y="2"/>
                    </a:lnTo>
                    <a:lnTo>
                      <a:pt x="4" y="1"/>
                    </a:lnTo>
                    <a:lnTo>
                      <a:pt x="5" y="0"/>
                    </a:lnTo>
                    <a:lnTo>
                      <a:pt x="3" y="0"/>
                    </a:lnTo>
                    <a:lnTo>
                      <a:pt x="2" y="0"/>
                    </a:lnTo>
                    <a:lnTo>
                      <a:pt x="2" y="1"/>
                    </a:lnTo>
                    <a:lnTo>
                      <a:pt x="3" y="0"/>
                    </a:lnTo>
                    <a:lnTo>
                      <a:pt x="2" y="2"/>
                    </a:lnTo>
                    <a:lnTo>
                      <a:pt x="2" y="1"/>
                    </a:lnTo>
                    <a:lnTo>
                      <a:pt x="1" y="1"/>
                    </a:lnTo>
                    <a:lnTo>
                      <a:pt x="0" y="1"/>
                    </a:lnTo>
                    <a:lnTo>
                      <a:pt x="0" y="3"/>
                    </a:lnTo>
                    <a:lnTo>
                      <a:pt x="2" y="6"/>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8" name="Freeform 53"/>
              <p:cNvSpPr>
                <a:spLocks/>
              </p:cNvSpPr>
              <p:nvPr/>
            </p:nvSpPr>
            <p:spPr bwMode="auto">
              <a:xfrm>
                <a:off x="5092" y="3129"/>
                <a:ext cx="8" cy="6"/>
              </a:xfrm>
              <a:custGeom>
                <a:avLst/>
                <a:gdLst/>
                <a:ahLst/>
                <a:cxnLst>
                  <a:cxn ang="0">
                    <a:pos x="0" y="4"/>
                  </a:cxn>
                  <a:cxn ang="0">
                    <a:pos x="1" y="6"/>
                  </a:cxn>
                  <a:cxn ang="0">
                    <a:pos x="1" y="6"/>
                  </a:cxn>
                  <a:cxn ang="0">
                    <a:pos x="2" y="5"/>
                  </a:cxn>
                  <a:cxn ang="0">
                    <a:pos x="4" y="5"/>
                  </a:cxn>
                  <a:cxn ang="0">
                    <a:pos x="4" y="4"/>
                  </a:cxn>
                  <a:cxn ang="0">
                    <a:pos x="5" y="5"/>
                  </a:cxn>
                  <a:cxn ang="0">
                    <a:pos x="6" y="5"/>
                  </a:cxn>
                  <a:cxn ang="0">
                    <a:pos x="7" y="3"/>
                  </a:cxn>
                  <a:cxn ang="0">
                    <a:pos x="7" y="4"/>
                  </a:cxn>
                  <a:cxn ang="0">
                    <a:pos x="7" y="3"/>
                  </a:cxn>
                  <a:cxn ang="0">
                    <a:pos x="8" y="0"/>
                  </a:cxn>
                  <a:cxn ang="0">
                    <a:pos x="8" y="0"/>
                  </a:cxn>
                  <a:cxn ang="0">
                    <a:pos x="5" y="1"/>
                  </a:cxn>
                  <a:cxn ang="0">
                    <a:pos x="4" y="0"/>
                  </a:cxn>
                  <a:cxn ang="0">
                    <a:pos x="4" y="0"/>
                  </a:cxn>
                  <a:cxn ang="0">
                    <a:pos x="4" y="0"/>
                  </a:cxn>
                  <a:cxn ang="0">
                    <a:pos x="2" y="0"/>
                  </a:cxn>
                  <a:cxn ang="0">
                    <a:pos x="1" y="0"/>
                  </a:cxn>
                  <a:cxn ang="0">
                    <a:pos x="2" y="2"/>
                  </a:cxn>
                  <a:cxn ang="0">
                    <a:pos x="1" y="2"/>
                  </a:cxn>
                  <a:cxn ang="0">
                    <a:pos x="0" y="3"/>
                  </a:cxn>
                  <a:cxn ang="0">
                    <a:pos x="1" y="3"/>
                  </a:cxn>
                  <a:cxn ang="0">
                    <a:pos x="0" y="4"/>
                  </a:cxn>
                  <a:cxn ang="0">
                    <a:pos x="0" y="4"/>
                  </a:cxn>
                </a:cxnLst>
                <a:rect l="0" t="0" r="r" b="b"/>
                <a:pathLst>
                  <a:path w="8" h="6">
                    <a:moveTo>
                      <a:pt x="0" y="4"/>
                    </a:moveTo>
                    <a:lnTo>
                      <a:pt x="1" y="6"/>
                    </a:lnTo>
                    <a:lnTo>
                      <a:pt x="1" y="6"/>
                    </a:lnTo>
                    <a:lnTo>
                      <a:pt x="2" y="5"/>
                    </a:lnTo>
                    <a:lnTo>
                      <a:pt x="4" y="5"/>
                    </a:lnTo>
                    <a:lnTo>
                      <a:pt x="4" y="4"/>
                    </a:lnTo>
                    <a:lnTo>
                      <a:pt x="5" y="5"/>
                    </a:lnTo>
                    <a:lnTo>
                      <a:pt x="6" y="5"/>
                    </a:lnTo>
                    <a:lnTo>
                      <a:pt x="7" y="3"/>
                    </a:lnTo>
                    <a:lnTo>
                      <a:pt x="7" y="4"/>
                    </a:lnTo>
                    <a:lnTo>
                      <a:pt x="7" y="3"/>
                    </a:lnTo>
                    <a:lnTo>
                      <a:pt x="8" y="0"/>
                    </a:lnTo>
                    <a:lnTo>
                      <a:pt x="8" y="0"/>
                    </a:lnTo>
                    <a:lnTo>
                      <a:pt x="5" y="1"/>
                    </a:lnTo>
                    <a:lnTo>
                      <a:pt x="4" y="0"/>
                    </a:lnTo>
                    <a:lnTo>
                      <a:pt x="4" y="0"/>
                    </a:lnTo>
                    <a:lnTo>
                      <a:pt x="4" y="0"/>
                    </a:lnTo>
                    <a:lnTo>
                      <a:pt x="2" y="0"/>
                    </a:lnTo>
                    <a:lnTo>
                      <a:pt x="1" y="0"/>
                    </a:lnTo>
                    <a:lnTo>
                      <a:pt x="2" y="2"/>
                    </a:lnTo>
                    <a:lnTo>
                      <a:pt x="1" y="2"/>
                    </a:lnTo>
                    <a:lnTo>
                      <a:pt x="0" y="3"/>
                    </a:lnTo>
                    <a:lnTo>
                      <a:pt x="1" y="3"/>
                    </a:lnTo>
                    <a:lnTo>
                      <a:pt x="0" y="4"/>
                    </a:lnTo>
                    <a:lnTo>
                      <a:pt x="0"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9" name="Freeform 54"/>
              <p:cNvSpPr>
                <a:spLocks/>
              </p:cNvSpPr>
              <p:nvPr/>
            </p:nvSpPr>
            <p:spPr bwMode="auto">
              <a:xfrm>
                <a:off x="4940" y="3089"/>
                <a:ext cx="10" cy="10"/>
              </a:xfrm>
              <a:custGeom>
                <a:avLst/>
                <a:gdLst/>
                <a:ahLst/>
                <a:cxnLst>
                  <a:cxn ang="0">
                    <a:pos x="1" y="5"/>
                  </a:cxn>
                  <a:cxn ang="0">
                    <a:pos x="0" y="4"/>
                  </a:cxn>
                  <a:cxn ang="0">
                    <a:pos x="0" y="4"/>
                  </a:cxn>
                  <a:cxn ang="0">
                    <a:pos x="0" y="5"/>
                  </a:cxn>
                  <a:cxn ang="0">
                    <a:pos x="0" y="5"/>
                  </a:cxn>
                  <a:cxn ang="0">
                    <a:pos x="0" y="7"/>
                  </a:cxn>
                  <a:cxn ang="0">
                    <a:pos x="2" y="7"/>
                  </a:cxn>
                  <a:cxn ang="0">
                    <a:pos x="3" y="9"/>
                  </a:cxn>
                  <a:cxn ang="0">
                    <a:pos x="4" y="9"/>
                  </a:cxn>
                  <a:cxn ang="0">
                    <a:pos x="7" y="10"/>
                  </a:cxn>
                  <a:cxn ang="0">
                    <a:pos x="9" y="7"/>
                  </a:cxn>
                  <a:cxn ang="0">
                    <a:pos x="10" y="3"/>
                  </a:cxn>
                  <a:cxn ang="0">
                    <a:pos x="10" y="2"/>
                  </a:cxn>
                  <a:cxn ang="0">
                    <a:pos x="9" y="2"/>
                  </a:cxn>
                  <a:cxn ang="0">
                    <a:pos x="8" y="1"/>
                  </a:cxn>
                  <a:cxn ang="0">
                    <a:pos x="7" y="1"/>
                  </a:cxn>
                  <a:cxn ang="0">
                    <a:pos x="3" y="0"/>
                  </a:cxn>
                  <a:cxn ang="0">
                    <a:pos x="2" y="1"/>
                  </a:cxn>
                  <a:cxn ang="0">
                    <a:pos x="3" y="3"/>
                  </a:cxn>
                  <a:cxn ang="0">
                    <a:pos x="2" y="4"/>
                  </a:cxn>
                  <a:cxn ang="0">
                    <a:pos x="1" y="5"/>
                  </a:cxn>
                </a:cxnLst>
                <a:rect l="0" t="0" r="r" b="b"/>
                <a:pathLst>
                  <a:path w="10" h="10">
                    <a:moveTo>
                      <a:pt x="1" y="5"/>
                    </a:moveTo>
                    <a:lnTo>
                      <a:pt x="0" y="4"/>
                    </a:lnTo>
                    <a:lnTo>
                      <a:pt x="0" y="4"/>
                    </a:lnTo>
                    <a:lnTo>
                      <a:pt x="0" y="5"/>
                    </a:lnTo>
                    <a:lnTo>
                      <a:pt x="0" y="5"/>
                    </a:lnTo>
                    <a:lnTo>
                      <a:pt x="0" y="7"/>
                    </a:lnTo>
                    <a:lnTo>
                      <a:pt x="2" y="7"/>
                    </a:lnTo>
                    <a:lnTo>
                      <a:pt x="3" y="9"/>
                    </a:lnTo>
                    <a:lnTo>
                      <a:pt x="4" y="9"/>
                    </a:lnTo>
                    <a:lnTo>
                      <a:pt x="7" y="10"/>
                    </a:lnTo>
                    <a:lnTo>
                      <a:pt x="9" y="7"/>
                    </a:lnTo>
                    <a:lnTo>
                      <a:pt x="10" y="3"/>
                    </a:lnTo>
                    <a:lnTo>
                      <a:pt x="10" y="2"/>
                    </a:lnTo>
                    <a:lnTo>
                      <a:pt x="9" y="2"/>
                    </a:lnTo>
                    <a:lnTo>
                      <a:pt x="8" y="1"/>
                    </a:lnTo>
                    <a:lnTo>
                      <a:pt x="7" y="1"/>
                    </a:lnTo>
                    <a:lnTo>
                      <a:pt x="3" y="0"/>
                    </a:lnTo>
                    <a:lnTo>
                      <a:pt x="2" y="1"/>
                    </a:lnTo>
                    <a:lnTo>
                      <a:pt x="3" y="3"/>
                    </a:lnTo>
                    <a:lnTo>
                      <a:pt x="2" y="4"/>
                    </a:lnTo>
                    <a:lnTo>
                      <a:pt x="1"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0" name="Freeform 55"/>
              <p:cNvSpPr>
                <a:spLocks/>
              </p:cNvSpPr>
              <p:nvPr/>
            </p:nvSpPr>
            <p:spPr bwMode="auto">
              <a:xfrm>
                <a:off x="3674" y="3113"/>
                <a:ext cx="100" cy="82"/>
              </a:xfrm>
              <a:custGeom>
                <a:avLst/>
                <a:gdLst/>
                <a:ahLst/>
                <a:cxnLst>
                  <a:cxn ang="0">
                    <a:pos x="97" y="56"/>
                  </a:cxn>
                  <a:cxn ang="0">
                    <a:pos x="89" y="48"/>
                  </a:cxn>
                  <a:cxn ang="0">
                    <a:pos x="85" y="46"/>
                  </a:cxn>
                  <a:cxn ang="0">
                    <a:pos x="81" y="36"/>
                  </a:cxn>
                  <a:cxn ang="0">
                    <a:pos x="78" y="25"/>
                  </a:cxn>
                  <a:cxn ang="0">
                    <a:pos x="75" y="9"/>
                  </a:cxn>
                  <a:cxn ang="0">
                    <a:pos x="68" y="3"/>
                  </a:cxn>
                  <a:cxn ang="0">
                    <a:pos x="67" y="4"/>
                  </a:cxn>
                  <a:cxn ang="0">
                    <a:pos x="61" y="1"/>
                  </a:cxn>
                  <a:cxn ang="0">
                    <a:pos x="61" y="5"/>
                  </a:cxn>
                  <a:cxn ang="0">
                    <a:pos x="62" y="19"/>
                  </a:cxn>
                  <a:cxn ang="0">
                    <a:pos x="64" y="27"/>
                  </a:cxn>
                  <a:cxn ang="0">
                    <a:pos x="60" y="30"/>
                  </a:cxn>
                  <a:cxn ang="0">
                    <a:pos x="57" y="16"/>
                  </a:cxn>
                  <a:cxn ang="0">
                    <a:pos x="54" y="12"/>
                  </a:cxn>
                  <a:cxn ang="0">
                    <a:pos x="48" y="7"/>
                  </a:cxn>
                  <a:cxn ang="0">
                    <a:pos x="49" y="12"/>
                  </a:cxn>
                  <a:cxn ang="0">
                    <a:pos x="49" y="15"/>
                  </a:cxn>
                  <a:cxn ang="0">
                    <a:pos x="45" y="16"/>
                  </a:cxn>
                  <a:cxn ang="0">
                    <a:pos x="42" y="18"/>
                  </a:cxn>
                  <a:cxn ang="0">
                    <a:pos x="41" y="11"/>
                  </a:cxn>
                  <a:cxn ang="0">
                    <a:pos x="31" y="8"/>
                  </a:cxn>
                  <a:cxn ang="0">
                    <a:pos x="28" y="12"/>
                  </a:cxn>
                  <a:cxn ang="0">
                    <a:pos x="26" y="12"/>
                  </a:cxn>
                  <a:cxn ang="0">
                    <a:pos x="26" y="1"/>
                  </a:cxn>
                  <a:cxn ang="0">
                    <a:pos x="4" y="16"/>
                  </a:cxn>
                  <a:cxn ang="0">
                    <a:pos x="6" y="21"/>
                  </a:cxn>
                  <a:cxn ang="0">
                    <a:pos x="4" y="32"/>
                  </a:cxn>
                  <a:cxn ang="0">
                    <a:pos x="5" y="35"/>
                  </a:cxn>
                  <a:cxn ang="0">
                    <a:pos x="8" y="35"/>
                  </a:cxn>
                  <a:cxn ang="0">
                    <a:pos x="13" y="35"/>
                  </a:cxn>
                  <a:cxn ang="0">
                    <a:pos x="18" y="36"/>
                  </a:cxn>
                  <a:cxn ang="0">
                    <a:pos x="5" y="42"/>
                  </a:cxn>
                  <a:cxn ang="0">
                    <a:pos x="12" y="49"/>
                  </a:cxn>
                  <a:cxn ang="0">
                    <a:pos x="29" y="48"/>
                  </a:cxn>
                  <a:cxn ang="0">
                    <a:pos x="37" y="51"/>
                  </a:cxn>
                  <a:cxn ang="0">
                    <a:pos x="37" y="54"/>
                  </a:cxn>
                  <a:cxn ang="0">
                    <a:pos x="13" y="67"/>
                  </a:cxn>
                  <a:cxn ang="0">
                    <a:pos x="24" y="70"/>
                  </a:cxn>
                  <a:cxn ang="0">
                    <a:pos x="31" y="74"/>
                  </a:cxn>
                  <a:cxn ang="0">
                    <a:pos x="32" y="82"/>
                  </a:cxn>
                  <a:cxn ang="0">
                    <a:pos x="44" y="81"/>
                  </a:cxn>
                  <a:cxn ang="0">
                    <a:pos x="53" y="80"/>
                  </a:cxn>
                  <a:cxn ang="0">
                    <a:pos x="67" y="70"/>
                  </a:cxn>
                  <a:cxn ang="0">
                    <a:pos x="70" y="71"/>
                  </a:cxn>
                  <a:cxn ang="0">
                    <a:pos x="78" y="73"/>
                  </a:cxn>
                  <a:cxn ang="0">
                    <a:pos x="84" y="77"/>
                  </a:cxn>
                  <a:cxn ang="0">
                    <a:pos x="90" y="76"/>
                  </a:cxn>
                  <a:cxn ang="0">
                    <a:pos x="96" y="74"/>
                  </a:cxn>
                  <a:cxn ang="0">
                    <a:pos x="94" y="70"/>
                  </a:cxn>
                  <a:cxn ang="0">
                    <a:pos x="94" y="69"/>
                  </a:cxn>
                  <a:cxn ang="0">
                    <a:pos x="90" y="69"/>
                  </a:cxn>
                  <a:cxn ang="0">
                    <a:pos x="90" y="67"/>
                  </a:cxn>
                  <a:cxn ang="0">
                    <a:pos x="93" y="61"/>
                  </a:cxn>
                  <a:cxn ang="0">
                    <a:pos x="95" y="63"/>
                  </a:cxn>
                  <a:cxn ang="0">
                    <a:pos x="99" y="64"/>
                  </a:cxn>
                </a:cxnLst>
                <a:rect l="0" t="0" r="r" b="b"/>
                <a:pathLst>
                  <a:path w="100" h="82">
                    <a:moveTo>
                      <a:pt x="100" y="56"/>
                    </a:moveTo>
                    <a:lnTo>
                      <a:pt x="100" y="56"/>
                    </a:lnTo>
                    <a:lnTo>
                      <a:pt x="99" y="56"/>
                    </a:lnTo>
                    <a:lnTo>
                      <a:pt x="98" y="56"/>
                    </a:lnTo>
                    <a:lnTo>
                      <a:pt x="98" y="56"/>
                    </a:lnTo>
                    <a:lnTo>
                      <a:pt x="97" y="56"/>
                    </a:lnTo>
                    <a:lnTo>
                      <a:pt x="97" y="56"/>
                    </a:lnTo>
                    <a:lnTo>
                      <a:pt x="97" y="55"/>
                    </a:lnTo>
                    <a:lnTo>
                      <a:pt x="97" y="54"/>
                    </a:lnTo>
                    <a:lnTo>
                      <a:pt x="95" y="54"/>
                    </a:lnTo>
                    <a:lnTo>
                      <a:pt x="90" y="50"/>
                    </a:lnTo>
                    <a:lnTo>
                      <a:pt x="91" y="49"/>
                    </a:lnTo>
                    <a:lnTo>
                      <a:pt x="90" y="48"/>
                    </a:lnTo>
                    <a:lnTo>
                      <a:pt x="89" y="48"/>
                    </a:lnTo>
                    <a:lnTo>
                      <a:pt x="89" y="48"/>
                    </a:lnTo>
                    <a:lnTo>
                      <a:pt x="89" y="49"/>
                    </a:lnTo>
                    <a:lnTo>
                      <a:pt x="88" y="49"/>
                    </a:lnTo>
                    <a:lnTo>
                      <a:pt x="88" y="48"/>
                    </a:lnTo>
                    <a:lnTo>
                      <a:pt x="86" y="48"/>
                    </a:lnTo>
                    <a:lnTo>
                      <a:pt x="86" y="48"/>
                    </a:lnTo>
                    <a:lnTo>
                      <a:pt x="85" y="46"/>
                    </a:lnTo>
                    <a:lnTo>
                      <a:pt x="83" y="46"/>
                    </a:lnTo>
                    <a:lnTo>
                      <a:pt x="82" y="42"/>
                    </a:lnTo>
                    <a:lnTo>
                      <a:pt x="80" y="41"/>
                    </a:lnTo>
                    <a:lnTo>
                      <a:pt x="80" y="40"/>
                    </a:lnTo>
                    <a:lnTo>
                      <a:pt x="80" y="39"/>
                    </a:lnTo>
                    <a:lnTo>
                      <a:pt x="80" y="36"/>
                    </a:lnTo>
                    <a:lnTo>
                      <a:pt x="81" y="36"/>
                    </a:lnTo>
                    <a:lnTo>
                      <a:pt x="81" y="36"/>
                    </a:lnTo>
                    <a:lnTo>
                      <a:pt x="81" y="34"/>
                    </a:lnTo>
                    <a:lnTo>
                      <a:pt x="81" y="34"/>
                    </a:lnTo>
                    <a:lnTo>
                      <a:pt x="81" y="33"/>
                    </a:lnTo>
                    <a:lnTo>
                      <a:pt x="80" y="31"/>
                    </a:lnTo>
                    <a:lnTo>
                      <a:pt x="78" y="27"/>
                    </a:lnTo>
                    <a:lnTo>
                      <a:pt x="78" y="25"/>
                    </a:lnTo>
                    <a:lnTo>
                      <a:pt x="77" y="25"/>
                    </a:lnTo>
                    <a:lnTo>
                      <a:pt x="75" y="12"/>
                    </a:lnTo>
                    <a:lnTo>
                      <a:pt x="75" y="12"/>
                    </a:lnTo>
                    <a:lnTo>
                      <a:pt x="75" y="11"/>
                    </a:lnTo>
                    <a:lnTo>
                      <a:pt x="75" y="11"/>
                    </a:lnTo>
                    <a:lnTo>
                      <a:pt x="75" y="10"/>
                    </a:lnTo>
                    <a:lnTo>
                      <a:pt x="75" y="9"/>
                    </a:lnTo>
                    <a:lnTo>
                      <a:pt x="74" y="8"/>
                    </a:lnTo>
                    <a:lnTo>
                      <a:pt x="72" y="8"/>
                    </a:lnTo>
                    <a:lnTo>
                      <a:pt x="72" y="7"/>
                    </a:lnTo>
                    <a:lnTo>
                      <a:pt x="70" y="5"/>
                    </a:lnTo>
                    <a:lnTo>
                      <a:pt x="70" y="5"/>
                    </a:lnTo>
                    <a:lnTo>
                      <a:pt x="69" y="3"/>
                    </a:lnTo>
                    <a:lnTo>
                      <a:pt x="68" y="3"/>
                    </a:lnTo>
                    <a:lnTo>
                      <a:pt x="68" y="2"/>
                    </a:lnTo>
                    <a:lnTo>
                      <a:pt x="67" y="1"/>
                    </a:lnTo>
                    <a:lnTo>
                      <a:pt x="67" y="1"/>
                    </a:lnTo>
                    <a:lnTo>
                      <a:pt x="67" y="3"/>
                    </a:lnTo>
                    <a:lnTo>
                      <a:pt x="68" y="3"/>
                    </a:lnTo>
                    <a:lnTo>
                      <a:pt x="68" y="4"/>
                    </a:lnTo>
                    <a:lnTo>
                      <a:pt x="67" y="4"/>
                    </a:lnTo>
                    <a:lnTo>
                      <a:pt x="65" y="4"/>
                    </a:lnTo>
                    <a:lnTo>
                      <a:pt x="64" y="1"/>
                    </a:lnTo>
                    <a:lnTo>
                      <a:pt x="64" y="1"/>
                    </a:lnTo>
                    <a:lnTo>
                      <a:pt x="61" y="1"/>
                    </a:lnTo>
                    <a:lnTo>
                      <a:pt x="61" y="1"/>
                    </a:lnTo>
                    <a:lnTo>
                      <a:pt x="61" y="1"/>
                    </a:lnTo>
                    <a:lnTo>
                      <a:pt x="61" y="1"/>
                    </a:lnTo>
                    <a:lnTo>
                      <a:pt x="61" y="2"/>
                    </a:lnTo>
                    <a:lnTo>
                      <a:pt x="61" y="3"/>
                    </a:lnTo>
                    <a:lnTo>
                      <a:pt x="61" y="4"/>
                    </a:lnTo>
                    <a:lnTo>
                      <a:pt x="61" y="4"/>
                    </a:lnTo>
                    <a:lnTo>
                      <a:pt x="60" y="4"/>
                    </a:lnTo>
                    <a:lnTo>
                      <a:pt x="60" y="5"/>
                    </a:lnTo>
                    <a:lnTo>
                      <a:pt x="61" y="5"/>
                    </a:lnTo>
                    <a:lnTo>
                      <a:pt x="61" y="6"/>
                    </a:lnTo>
                    <a:lnTo>
                      <a:pt x="60" y="6"/>
                    </a:lnTo>
                    <a:lnTo>
                      <a:pt x="61" y="7"/>
                    </a:lnTo>
                    <a:lnTo>
                      <a:pt x="62" y="16"/>
                    </a:lnTo>
                    <a:lnTo>
                      <a:pt x="62" y="17"/>
                    </a:lnTo>
                    <a:lnTo>
                      <a:pt x="62" y="18"/>
                    </a:lnTo>
                    <a:lnTo>
                      <a:pt x="62" y="19"/>
                    </a:lnTo>
                    <a:lnTo>
                      <a:pt x="62" y="19"/>
                    </a:lnTo>
                    <a:lnTo>
                      <a:pt x="62" y="23"/>
                    </a:lnTo>
                    <a:lnTo>
                      <a:pt x="63" y="23"/>
                    </a:lnTo>
                    <a:lnTo>
                      <a:pt x="63" y="24"/>
                    </a:lnTo>
                    <a:lnTo>
                      <a:pt x="63" y="25"/>
                    </a:lnTo>
                    <a:lnTo>
                      <a:pt x="64" y="27"/>
                    </a:lnTo>
                    <a:lnTo>
                      <a:pt x="64" y="27"/>
                    </a:lnTo>
                    <a:lnTo>
                      <a:pt x="64" y="28"/>
                    </a:lnTo>
                    <a:lnTo>
                      <a:pt x="64" y="29"/>
                    </a:lnTo>
                    <a:lnTo>
                      <a:pt x="63" y="30"/>
                    </a:lnTo>
                    <a:lnTo>
                      <a:pt x="61" y="30"/>
                    </a:lnTo>
                    <a:lnTo>
                      <a:pt x="61" y="31"/>
                    </a:lnTo>
                    <a:lnTo>
                      <a:pt x="61" y="31"/>
                    </a:lnTo>
                    <a:lnTo>
                      <a:pt x="60" y="30"/>
                    </a:lnTo>
                    <a:lnTo>
                      <a:pt x="59" y="30"/>
                    </a:lnTo>
                    <a:lnTo>
                      <a:pt x="59" y="27"/>
                    </a:lnTo>
                    <a:lnTo>
                      <a:pt x="60" y="26"/>
                    </a:lnTo>
                    <a:lnTo>
                      <a:pt x="58" y="25"/>
                    </a:lnTo>
                    <a:lnTo>
                      <a:pt x="58" y="22"/>
                    </a:lnTo>
                    <a:lnTo>
                      <a:pt x="57" y="20"/>
                    </a:lnTo>
                    <a:lnTo>
                      <a:pt x="57" y="16"/>
                    </a:lnTo>
                    <a:lnTo>
                      <a:pt x="57" y="14"/>
                    </a:lnTo>
                    <a:lnTo>
                      <a:pt x="56" y="14"/>
                    </a:lnTo>
                    <a:lnTo>
                      <a:pt x="56" y="13"/>
                    </a:lnTo>
                    <a:lnTo>
                      <a:pt x="56" y="13"/>
                    </a:lnTo>
                    <a:lnTo>
                      <a:pt x="55" y="12"/>
                    </a:lnTo>
                    <a:lnTo>
                      <a:pt x="55" y="12"/>
                    </a:lnTo>
                    <a:lnTo>
                      <a:pt x="54" y="12"/>
                    </a:lnTo>
                    <a:lnTo>
                      <a:pt x="53" y="12"/>
                    </a:lnTo>
                    <a:lnTo>
                      <a:pt x="53" y="11"/>
                    </a:lnTo>
                    <a:lnTo>
                      <a:pt x="53" y="9"/>
                    </a:lnTo>
                    <a:lnTo>
                      <a:pt x="53" y="8"/>
                    </a:lnTo>
                    <a:lnTo>
                      <a:pt x="51" y="9"/>
                    </a:lnTo>
                    <a:lnTo>
                      <a:pt x="51" y="8"/>
                    </a:lnTo>
                    <a:lnTo>
                      <a:pt x="48" y="7"/>
                    </a:lnTo>
                    <a:lnTo>
                      <a:pt x="47" y="7"/>
                    </a:lnTo>
                    <a:lnTo>
                      <a:pt x="47" y="8"/>
                    </a:lnTo>
                    <a:lnTo>
                      <a:pt x="49" y="10"/>
                    </a:lnTo>
                    <a:lnTo>
                      <a:pt x="50" y="11"/>
                    </a:lnTo>
                    <a:lnTo>
                      <a:pt x="50" y="12"/>
                    </a:lnTo>
                    <a:lnTo>
                      <a:pt x="50" y="13"/>
                    </a:lnTo>
                    <a:lnTo>
                      <a:pt x="49" y="12"/>
                    </a:lnTo>
                    <a:lnTo>
                      <a:pt x="49" y="12"/>
                    </a:lnTo>
                    <a:lnTo>
                      <a:pt x="49" y="13"/>
                    </a:lnTo>
                    <a:lnTo>
                      <a:pt x="50" y="14"/>
                    </a:lnTo>
                    <a:lnTo>
                      <a:pt x="50" y="15"/>
                    </a:lnTo>
                    <a:lnTo>
                      <a:pt x="50" y="16"/>
                    </a:lnTo>
                    <a:lnTo>
                      <a:pt x="49" y="15"/>
                    </a:lnTo>
                    <a:lnTo>
                      <a:pt x="49" y="15"/>
                    </a:lnTo>
                    <a:lnTo>
                      <a:pt x="49" y="15"/>
                    </a:lnTo>
                    <a:lnTo>
                      <a:pt x="50" y="16"/>
                    </a:lnTo>
                    <a:lnTo>
                      <a:pt x="49" y="16"/>
                    </a:lnTo>
                    <a:lnTo>
                      <a:pt x="48" y="15"/>
                    </a:lnTo>
                    <a:lnTo>
                      <a:pt x="47" y="16"/>
                    </a:lnTo>
                    <a:lnTo>
                      <a:pt x="46" y="15"/>
                    </a:lnTo>
                    <a:lnTo>
                      <a:pt x="45" y="16"/>
                    </a:lnTo>
                    <a:lnTo>
                      <a:pt x="44" y="16"/>
                    </a:lnTo>
                    <a:lnTo>
                      <a:pt x="44" y="19"/>
                    </a:lnTo>
                    <a:lnTo>
                      <a:pt x="43" y="19"/>
                    </a:lnTo>
                    <a:lnTo>
                      <a:pt x="42" y="19"/>
                    </a:lnTo>
                    <a:lnTo>
                      <a:pt x="43" y="18"/>
                    </a:lnTo>
                    <a:lnTo>
                      <a:pt x="43" y="17"/>
                    </a:lnTo>
                    <a:lnTo>
                      <a:pt x="42" y="18"/>
                    </a:lnTo>
                    <a:lnTo>
                      <a:pt x="41" y="19"/>
                    </a:lnTo>
                    <a:lnTo>
                      <a:pt x="39" y="19"/>
                    </a:lnTo>
                    <a:lnTo>
                      <a:pt x="39" y="19"/>
                    </a:lnTo>
                    <a:lnTo>
                      <a:pt x="43" y="15"/>
                    </a:lnTo>
                    <a:lnTo>
                      <a:pt x="42" y="13"/>
                    </a:lnTo>
                    <a:lnTo>
                      <a:pt x="42" y="12"/>
                    </a:lnTo>
                    <a:lnTo>
                      <a:pt x="41" y="11"/>
                    </a:lnTo>
                    <a:lnTo>
                      <a:pt x="40" y="10"/>
                    </a:lnTo>
                    <a:lnTo>
                      <a:pt x="39" y="9"/>
                    </a:lnTo>
                    <a:lnTo>
                      <a:pt x="36" y="8"/>
                    </a:lnTo>
                    <a:lnTo>
                      <a:pt x="33" y="6"/>
                    </a:lnTo>
                    <a:lnTo>
                      <a:pt x="31" y="7"/>
                    </a:lnTo>
                    <a:lnTo>
                      <a:pt x="31" y="7"/>
                    </a:lnTo>
                    <a:lnTo>
                      <a:pt x="31" y="8"/>
                    </a:lnTo>
                    <a:lnTo>
                      <a:pt x="31" y="8"/>
                    </a:lnTo>
                    <a:lnTo>
                      <a:pt x="30" y="10"/>
                    </a:lnTo>
                    <a:lnTo>
                      <a:pt x="30" y="11"/>
                    </a:lnTo>
                    <a:lnTo>
                      <a:pt x="31" y="12"/>
                    </a:lnTo>
                    <a:lnTo>
                      <a:pt x="30" y="13"/>
                    </a:lnTo>
                    <a:lnTo>
                      <a:pt x="28" y="14"/>
                    </a:lnTo>
                    <a:lnTo>
                      <a:pt x="28" y="12"/>
                    </a:lnTo>
                    <a:lnTo>
                      <a:pt x="28" y="12"/>
                    </a:lnTo>
                    <a:lnTo>
                      <a:pt x="24" y="15"/>
                    </a:lnTo>
                    <a:lnTo>
                      <a:pt x="24" y="14"/>
                    </a:lnTo>
                    <a:lnTo>
                      <a:pt x="24" y="13"/>
                    </a:lnTo>
                    <a:lnTo>
                      <a:pt x="25" y="13"/>
                    </a:lnTo>
                    <a:lnTo>
                      <a:pt x="26" y="12"/>
                    </a:lnTo>
                    <a:lnTo>
                      <a:pt x="26" y="12"/>
                    </a:lnTo>
                    <a:lnTo>
                      <a:pt x="26" y="12"/>
                    </a:lnTo>
                    <a:lnTo>
                      <a:pt x="26" y="10"/>
                    </a:lnTo>
                    <a:lnTo>
                      <a:pt x="28" y="9"/>
                    </a:lnTo>
                    <a:lnTo>
                      <a:pt x="28" y="3"/>
                    </a:lnTo>
                    <a:lnTo>
                      <a:pt x="27" y="2"/>
                    </a:lnTo>
                    <a:lnTo>
                      <a:pt x="27" y="1"/>
                    </a:lnTo>
                    <a:lnTo>
                      <a:pt x="26" y="1"/>
                    </a:lnTo>
                    <a:lnTo>
                      <a:pt x="25" y="1"/>
                    </a:lnTo>
                    <a:lnTo>
                      <a:pt x="24" y="0"/>
                    </a:lnTo>
                    <a:lnTo>
                      <a:pt x="17" y="5"/>
                    </a:lnTo>
                    <a:lnTo>
                      <a:pt x="15" y="5"/>
                    </a:lnTo>
                    <a:lnTo>
                      <a:pt x="14" y="6"/>
                    </a:lnTo>
                    <a:lnTo>
                      <a:pt x="13" y="6"/>
                    </a:lnTo>
                    <a:lnTo>
                      <a:pt x="4" y="16"/>
                    </a:lnTo>
                    <a:lnTo>
                      <a:pt x="3" y="17"/>
                    </a:lnTo>
                    <a:lnTo>
                      <a:pt x="3" y="19"/>
                    </a:lnTo>
                    <a:lnTo>
                      <a:pt x="4" y="19"/>
                    </a:lnTo>
                    <a:lnTo>
                      <a:pt x="5" y="19"/>
                    </a:lnTo>
                    <a:lnTo>
                      <a:pt x="6" y="19"/>
                    </a:lnTo>
                    <a:lnTo>
                      <a:pt x="6" y="20"/>
                    </a:lnTo>
                    <a:lnTo>
                      <a:pt x="6" y="21"/>
                    </a:lnTo>
                    <a:lnTo>
                      <a:pt x="3" y="22"/>
                    </a:lnTo>
                    <a:lnTo>
                      <a:pt x="1" y="26"/>
                    </a:lnTo>
                    <a:lnTo>
                      <a:pt x="0" y="27"/>
                    </a:lnTo>
                    <a:lnTo>
                      <a:pt x="1" y="32"/>
                    </a:lnTo>
                    <a:lnTo>
                      <a:pt x="3" y="31"/>
                    </a:lnTo>
                    <a:lnTo>
                      <a:pt x="3" y="31"/>
                    </a:lnTo>
                    <a:lnTo>
                      <a:pt x="4" y="32"/>
                    </a:lnTo>
                    <a:lnTo>
                      <a:pt x="4" y="33"/>
                    </a:lnTo>
                    <a:lnTo>
                      <a:pt x="6" y="32"/>
                    </a:lnTo>
                    <a:lnTo>
                      <a:pt x="7" y="31"/>
                    </a:lnTo>
                    <a:lnTo>
                      <a:pt x="7" y="34"/>
                    </a:lnTo>
                    <a:lnTo>
                      <a:pt x="6" y="34"/>
                    </a:lnTo>
                    <a:lnTo>
                      <a:pt x="5" y="34"/>
                    </a:lnTo>
                    <a:lnTo>
                      <a:pt x="5" y="35"/>
                    </a:lnTo>
                    <a:lnTo>
                      <a:pt x="5" y="36"/>
                    </a:lnTo>
                    <a:lnTo>
                      <a:pt x="6" y="36"/>
                    </a:lnTo>
                    <a:lnTo>
                      <a:pt x="6" y="36"/>
                    </a:lnTo>
                    <a:lnTo>
                      <a:pt x="7" y="36"/>
                    </a:lnTo>
                    <a:lnTo>
                      <a:pt x="9" y="36"/>
                    </a:lnTo>
                    <a:lnTo>
                      <a:pt x="9" y="35"/>
                    </a:lnTo>
                    <a:lnTo>
                      <a:pt x="8" y="35"/>
                    </a:lnTo>
                    <a:lnTo>
                      <a:pt x="9" y="34"/>
                    </a:lnTo>
                    <a:lnTo>
                      <a:pt x="10" y="34"/>
                    </a:lnTo>
                    <a:lnTo>
                      <a:pt x="10" y="35"/>
                    </a:lnTo>
                    <a:lnTo>
                      <a:pt x="10" y="35"/>
                    </a:lnTo>
                    <a:lnTo>
                      <a:pt x="11" y="35"/>
                    </a:lnTo>
                    <a:lnTo>
                      <a:pt x="11" y="35"/>
                    </a:lnTo>
                    <a:lnTo>
                      <a:pt x="13" y="35"/>
                    </a:lnTo>
                    <a:lnTo>
                      <a:pt x="13" y="34"/>
                    </a:lnTo>
                    <a:lnTo>
                      <a:pt x="20" y="34"/>
                    </a:lnTo>
                    <a:lnTo>
                      <a:pt x="20" y="34"/>
                    </a:lnTo>
                    <a:lnTo>
                      <a:pt x="19" y="34"/>
                    </a:lnTo>
                    <a:lnTo>
                      <a:pt x="17" y="34"/>
                    </a:lnTo>
                    <a:lnTo>
                      <a:pt x="17" y="35"/>
                    </a:lnTo>
                    <a:lnTo>
                      <a:pt x="18" y="36"/>
                    </a:lnTo>
                    <a:lnTo>
                      <a:pt x="19" y="36"/>
                    </a:lnTo>
                    <a:lnTo>
                      <a:pt x="18" y="37"/>
                    </a:lnTo>
                    <a:lnTo>
                      <a:pt x="17" y="37"/>
                    </a:lnTo>
                    <a:lnTo>
                      <a:pt x="17" y="37"/>
                    </a:lnTo>
                    <a:lnTo>
                      <a:pt x="17" y="36"/>
                    </a:lnTo>
                    <a:lnTo>
                      <a:pt x="6" y="40"/>
                    </a:lnTo>
                    <a:lnTo>
                      <a:pt x="5" y="42"/>
                    </a:lnTo>
                    <a:lnTo>
                      <a:pt x="5" y="44"/>
                    </a:lnTo>
                    <a:lnTo>
                      <a:pt x="7" y="47"/>
                    </a:lnTo>
                    <a:lnTo>
                      <a:pt x="9" y="48"/>
                    </a:lnTo>
                    <a:lnTo>
                      <a:pt x="9" y="48"/>
                    </a:lnTo>
                    <a:lnTo>
                      <a:pt x="9" y="48"/>
                    </a:lnTo>
                    <a:lnTo>
                      <a:pt x="10" y="48"/>
                    </a:lnTo>
                    <a:lnTo>
                      <a:pt x="12" y="49"/>
                    </a:lnTo>
                    <a:lnTo>
                      <a:pt x="16" y="48"/>
                    </a:lnTo>
                    <a:lnTo>
                      <a:pt x="17" y="49"/>
                    </a:lnTo>
                    <a:lnTo>
                      <a:pt x="17" y="50"/>
                    </a:lnTo>
                    <a:lnTo>
                      <a:pt x="19" y="50"/>
                    </a:lnTo>
                    <a:lnTo>
                      <a:pt x="20" y="50"/>
                    </a:lnTo>
                    <a:lnTo>
                      <a:pt x="28" y="48"/>
                    </a:lnTo>
                    <a:lnTo>
                      <a:pt x="29" y="48"/>
                    </a:lnTo>
                    <a:lnTo>
                      <a:pt x="30" y="48"/>
                    </a:lnTo>
                    <a:lnTo>
                      <a:pt x="31" y="48"/>
                    </a:lnTo>
                    <a:lnTo>
                      <a:pt x="32" y="49"/>
                    </a:lnTo>
                    <a:lnTo>
                      <a:pt x="34" y="50"/>
                    </a:lnTo>
                    <a:lnTo>
                      <a:pt x="35" y="50"/>
                    </a:lnTo>
                    <a:lnTo>
                      <a:pt x="35" y="51"/>
                    </a:lnTo>
                    <a:lnTo>
                      <a:pt x="37" y="51"/>
                    </a:lnTo>
                    <a:lnTo>
                      <a:pt x="38" y="52"/>
                    </a:lnTo>
                    <a:lnTo>
                      <a:pt x="39" y="52"/>
                    </a:lnTo>
                    <a:lnTo>
                      <a:pt x="39" y="53"/>
                    </a:lnTo>
                    <a:lnTo>
                      <a:pt x="38" y="53"/>
                    </a:lnTo>
                    <a:lnTo>
                      <a:pt x="37" y="52"/>
                    </a:lnTo>
                    <a:lnTo>
                      <a:pt x="37" y="53"/>
                    </a:lnTo>
                    <a:lnTo>
                      <a:pt x="37" y="54"/>
                    </a:lnTo>
                    <a:lnTo>
                      <a:pt x="36" y="55"/>
                    </a:lnTo>
                    <a:lnTo>
                      <a:pt x="27" y="53"/>
                    </a:lnTo>
                    <a:lnTo>
                      <a:pt x="10" y="59"/>
                    </a:lnTo>
                    <a:lnTo>
                      <a:pt x="11" y="63"/>
                    </a:lnTo>
                    <a:lnTo>
                      <a:pt x="12" y="63"/>
                    </a:lnTo>
                    <a:lnTo>
                      <a:pt x="12" y="66"/>
                    </a:lnTo>
                    <a:lnTo>
                      <a:pt x="13" y="67"/>
                    </a:lnTo>
                    <a:lnTo>
                      <a:pt x="14" y="67"/>
                    </a:lnTo>
                    <a:lnTo>
                      <a:pt x="14" y="67"/>
                    </a:lnTo>
                    <a:lnTo>
                      <a:pt x="17" y="70"/>
                    </a:lnTo>
                    <a:lnTo>
                      <a:pt x="20" y="70"/>
                    </a:lnTo>
                    <a:lnTo>
                      <a:pt x="21" y="71"/>
                    </a:lnTo>
                    <a:lnTo>
                      <a:pt x="23" y="71"/>
                    </a:lnTo>
                    <a:lnTo>
                      <a:pt x="24" y="70"/>
                    </a:lnTo>
                    <a:lnTo>
                      <a:pt x="26" y="70"/>
                    </a:lnTo>
                    <a:lnTo>
                      <a:pt x="28" y="70"/>
                    </a:lnTo>
                    <a:lnTo>
                      <a:pt x="28" y="71"/>
                    </a:lnTo>
                    <a:lnTo>
                      <a:pt x="29" y="72"/>
                    </a:lnTo>
                    <a:lnTo>
                      <a:pt x="29" y="73"/>
                    </a:lnTo>
                    <a:lnTo>
                      <a:pt x="29" y="73"/>
                    </a:lnTo>
                    <a:lnTo>
                      <a:pt x="31" y="74"/>
                    </a:lnTo>
                    <a:lnTo>
                      <a:pt x="31" y="74"/>
                    </a:lnTo>
                    <a:lnTo>
                      <a:pt x="30" y="75"/>
                    </a:lnTo>
                    <a:lnTo>
                      <a:pt x="30" y="76"/>
                    </a:lnTo>
                    <a:lnTo>
                      <a:pt x="31" y="80"/>
                    </a:lnTo>
                    <a:lnTo>
                      <a:pt x="34" y="81"/>
                    </a:lnTo>
                    <a:lnTo>
                      <a:pt x="32" y="82"/>
                    </a:lnTo>
                    <a:lnTo>
                      <a:pt x="32" y="82"/>
                    </a:lnTo>
                    <a:lnTo>
                      <a:pt x="39" y="82"/>
                    </a:lnTo>
                    <a:lnTo>
                      <a:pt x="39" y="82"/>
                    </a:lnTo>
                    <a:lnTo>
                      <a:pt x="43" y="81"/>
                    </a:lnTo>
                    <a:lnTo>
                      <a:pt x="43" y="81"/>
                    </a:lnTo>
                    <a:lnTo>
                      <a:pt x="42" y="81"/>
                    </a:lnTo>
                    <a:lnTo>
                      <a:pt x="43" y="81"/>
                    </a:lnTo>
                    <a:lnTo>
                      <a:pt x="44" y="81"/>
                    </a:lnTo>
                    <a:lnTo>
                      <a:pt x="46" y="80"/>
                    </a:lnTo>
                    <a:lnTo>
                      <a:pt x="46" y="81"/>
                    </a:lnTo>
                    <a:lnTo>
                      <a:pt x="47" y="80"/>
                    </a:lnTo>
                    <a:lnTo>
                      <a:pt x="49" y="81"/>
                    </a:lnTo>
                    <a:lnTo>
                      <a:pt x="50" y="80"/>
                    </a:lnTo>
                    <a:lnTo>
                      <a:pt x="50" y="81"/>
                    </a:lnTo>
                    <a:lnTo>
                      <a:pt x="53" y="80"/>
                    </a:lnTo>
                    <a:lnTo>
                      <a:pt x="57" y="78"/>
                    </a:lnTo>
                    <a:lnTo>
                      <a:pt x="58" y="76"/>
                    </a:lnTo>
                    <a:lnTo>
                      <a:pt x="57" y="75"/>
                    </a:lnTo>
                    <a:lnTo>
                      <a:pt x="64" y="74"/>
                    </a:lnTo>
                    <a:lnTo>
                      <a:pt x="66" y="72"/>
                    </a:lnTo>
                    <a:lnTo>
                      <a:pt x="67" y="71"/>
                    </a:lnTo>
                    <a:lnTo>
                      <a:pt x="67" y="70"/>
                    </a:lnTo>
                    <a:lnTo>
                      <a:pt x="67" y="69"/>
                    </a:lnTo>
                    <a:lnTo>
                      <a:pt x="68" y="68"/>
                    </a:lnTo>
                    <a:lnTo>
                      <a:pt x="68" y="67"/>
                    </a:lnTo>
                    <a:lnTo>
                      <a:pt x="70" y="67"/>
                    </a:lnTo>
                    <a:lnTo>
                      <a:pt x="71" y="70"/>
                    </a:lnTo>
                    <a:lnTo>
                      <a:pt x="70" y="70"/>
                    </a:lnTo>
                    <a:lnTo>
                      <a:pt x="70" y="71"/>
                    </a:lnTo>
                    <a:lnTo>
                      <a:pt x="72" y="72"/>
                    </a:lnTo>
                    <a:lnTo>
                      <a:pt x="73" y="72"/>
                    </a:lnTo>
                    <a:lnTo>
                      <a:pt x="75" y="72"/>
                    </a:lnTo>
                    <a:lnTo>
                      <a:pt x="75" y="73"/>
                    </a:lnTo>
                    <a:lnTo>
                      <a:pt x="76" y="73"/>
                    </a:lnTo>
                    <a:lnTo>
                      <a:pt x="77" y="73"/>
                    </a:lnTo>
                    <a:lnTo>
                      <a:pt x="78" y="73"/>
                    </a:lnTo>
                    <a:lnTo>
                      <a:pt x="76" y="75"/>
                    </a:lnTo>
                    <a:lnTo>
                      <a:pt x="76" y="75"/>
                    </a:lnTo>
                    <a:lnTo>
                      <a:pt x="80" y="76"/>
                    </a:lnTo>
                    <a:lnTo>
                      <a:pt x="81" y="75"/>
                    </a:lnTo>
                    <a:lnTo>
                      <a:pt x="82" y="75"/>
                    </a:lnTo>
                    <a:lnTo>
                      <a:pt x="82" y="76"/>
                    </a:lnTo>
                    <a:lnTo>
                      <a:pt x="84" y="77"/>
                    </a:lnTo>
                    <a:lnTo>
                      <a:pt x="84" y="78"/>
                    </a:lnTo>
                    <a:lnTo>
                      <a:pt x="87" y="78"/>
                    </a:lnTo>
                    <a:lnTo>
                      <a:pt x="88" y="78"/>
                    </a:lnTo>
                    <a:lnTo>
                      <a:pt x="89" y="78"/>
                    </a:lnTo>
                    <a:lnTo>
                      <a:pt x="90" y="78"/>
                    </a:lnTo>
                    <a:lnTo>
                      <a:pt x="90" y="78"/>
                    </a:lnTo>
                    <a:lnTo>
                      <a:pt x="90" y="76"/>
                    </a:lnTo>
                    <a:lnTo>
                      <a:pt x="90" y="77"/>
                    </a:lnTo>
                    <a:lnTo>
                      <a:pt x="92" y="77"/>
                    </a:lnTo>
                    <a:lnTo>
                      <a:pt x="92" y="76"/>
                    </a:lnTo>
                    <a:lnTo>
                      <a:pt x="94" y="75"/>
                    </a:lnTo>
                    <a:lnTo>
                      <a:pt x="95" y="75"/>
                    </a:lnTo>
                    <a:lnTo>
                      <a:pt x="95" y="74"/>
                    </a:lnTo>
                    <a:lnTo>
                      <a:pt x="96" y="74"/>
                    </a:lnTo>
                    <a:lnTo>
                      <a:pt x="96" y="73"/>
                    </a:lnTo>
                    <a:lnTo>
                      <a:pt x="96" y="74"/>
                    </a:lnTo>
                    <a:lnTo>
                      <a:pt x="97" y="74"/>
                    </a:lnTo>
                    <a:lnTo>
                      <a:pt x="97" y="72"/>
                    </a:lnTo>
                    <a:lnTo>
                      <a:pt x="97" y="71"/>
                    </a:lnTo>
                    <a:lnTo>
                      <a:pt x="95" y="71"/>
                    </a:lnTo>
                    <a:lnTo>
                      <a:pt x="94" y="70"/>
                    </a:lnTo>
                    <a:lnTo>
                      <a:pt x="94" y="72"/>
                    </a:lnTo>
                    <a:lnTo>
                      <a:pt x="93" y="71"/>
                    </a:lnTo>
                    <a:lnTo>
                      <a:pt x="93" y="70"/>
                    </a:lnTo>
                    <a:lnTo>
                      <a:pt x="93" y="70"/>
                    </a:lnTo>
                    <a:lnTo>
                      <a:pt x="93" y="70"/>
                    </a:lnTo>
                    <a:lnTo>
                      <a:pt x="93" y="70"/>
                    </a:lnTo>
                    <a:lnTo>
                      <a:pt x="94" y="69"/>
                    </a:lnTo>
                    <a:lnTo>
                      <a:pt x="94" y="68"/>
                    </a:lnTo>
                    <a:lnTo>
                      <a:pt x="95" y="67"/>
                    </a:lnTo>
                    <a:lnTo>
                      <a:pt x="93" y="67"/>
                    </a:lnTo>
                    <a:lnTo>
                      <a:pt x="93" y="67"/>
                    </a:lnTo>
                    <a:lnTo>
                      <a:pt x="91" y="67"/>
                    </a:lnTo>
                    <a:lnTo>
                      <a:pt x="91" y="67"/>
                    </a:lnTo>
                    <a:lnTo>
                      <a:pt x="90" y="69"/>
                    </a:lnTo>
                    <a:lnTo>
                      <a:pt x="89" y="70"/>
                    </a:lnTo>
                    <a:lnTo>
                      <a:pt x="89" y="68"/>
                    </a:lnTo>
                    <a:lnTo>
                      <a:pt x="88" y="67"/>
                    </a:lnTo>
                    <a:lnTo>
                      <a:pt x="88" y="66"/>
                    </a:lnTo>
                    <a:lnTo>
                      <a:pt x="89" y="66"/>
                    </a:lnTo>
                    <a:lnTo>
                      <a:pt x="90" y="66"/>
                    </a:lnTo>
                    <a:lnTo>
                      <a:pt x="90" y="67"/>
                    </a:lnTo>
                    <a:lnTo>
                      <a:pt x="91" y="66"/>
                    </a:lnTo>
                    <a:lnTo>
                      <a:pt x="91" y="63"/>
                    </a:lnTo>
                    <a:lnTo>
                      <a:pt x="91" y="63"/>
                    </a:lnTo>
                    <a:lnTo>
                      <a:pt x="91" y="63"/>
                    </a:lnTo>
                    <a:lnTo>
                      <a:pt x="92" y="62"/>
                    </a:lnTo>
                    <a:lnTo>
                      <a:pt x="93" y="62"/>
                    </a:lnTo>
                    <a:lnTo>
                      <a:pt x="93" y="61"/>
                    </a:lnTo>
                    <a:lnTo>
                      <a:pt x="93" y="61"/>
                    </a:lnTo>
                    <a:lnTo>
                      <a:pt x="93" y="61"/>
                    </a:lnTo>
                    <a:lnTo>
                      <a:pt x="94" y="60"/>
                    </a:lnTo>
                    <a:lnTo>
                      <a:pt x="94" y="62"/>
                    </a:lnTo>
                    <a:lnTo>
                      <a:pt x="94" y="63"/>
                    </a:lnTo>
                    <a:lnTo>
                      <a:pt x="95" y="63"/>
                    </a:lnTo>
                    <a:lnTo>
                      <a:pt x="95" y="63"/>
                    </a:lnTo>
                    <a:lnTo>
                      <a:pt x="96" y="63"/>
                    </a:lnTo>
                    <a:lnTo>
                      <a:pt x="97" y="64"/>
                    </a:lnTo>
                    <a:lnTo>
                      <a:pt x="97" y="64"/>
                    </a:lnTo>
                    <a:lnTo>
                      <a:pt x="97" y="60"/>
                    </a:lnTo>
                    <a:lnTo>
                      <a:pt x="97" y="62"/>
                    </a:lnTo>
                    <a:lnTo>
                      <a:pt x="98" y="64"/>
                    </a:lnTo>
                    <a:lnTo>
                      <a:pt x="99" y="64"/>
                    </a:lnTo>
                    <a:lnTo>
                      <a:pt x="100" y="64"/>
                    </a:lnTo>
                    <a:lnTo>
                      <a:pt x="100" y="63"/>
                    </a:lnTo>
                    <a:lnTo>
                      <a:pt x="100" y="60"/>
                    </a:lnTo>
                    <a:lnTo>
                      <a:pt x="100" y="59"/>
                    </a:lnTo>
                    <a:lnTo>
                      <a:pt x="100" y="5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1" name="Freeform 56"/>
              <p:cNvSpPr>
                <a:spLocks/>
              </p:cNvSpPr>
              <p:nvPr/>
            </p:nvSpPr>
            <p:spPr bwMode="auto">
              <a:xfrm>
                <a:off x="5095" y="3102"/>
                <a:ext cx="21" cy="13"/>
              </a:xfrm>
              <a:custGeom>
                <a:avLst/>
                <a:gdLst/>
                <a:ahLst/>
                <a:cxnLst>
                  <a:cxn ang="0">
                    <a:pos x="8" y="11"/>
                  </a:cxn>
                  <a:cxn ang="0">
                    <a:pos x="10" y="12"/>
                  </a:cxn>
                  <a:cxn ang="0">
                    <a:pos x="11" y="11"/>
                  </a:cxn>
                  <a:cxn ang="0">
                    <a:pos x="12" y="12"/>
                  </a:cxn>
                  <a:cxn ang="0">
                    <a:pos x="14" y="12"/>
                  </a:cxn>
                  <a:cxn ang="0">
                    <a:pos x="16" y="12"/>
                  </a:cxn>
                  <a:cxn ang="0">
                    <a:pos x="18" y="13"/>
                  </a:cxn>
                  <a:cxn ang="0">
                    <a:pos x="19" y="13"/>
                  </a:cxn>
                  <a:cxn ang="0">
                    <a:pos x="19" y="13"/>
                  </a:cxn>
                  <a:cxn ang="0">
                    <a:pos x="21" y="13"/>
                  </a:cxn>
                  <a:cxn ang="0">
                    <a:pos x="20" y="9"/>
                  </a:cxn>
                  <a:cxn ang="0">
                    <a:pos x="19" y="5"/>
                  </a:cxn>
                  <a:cxn ang="0">
                    <a:pos x="16" y="4"/>
                  </a:cxn>
                  <a:cxn ang="0">
                    <a:pos x="15" y="1"/>
                  </a:cxn>
                  <a:cxn ang="0">
                    <a:pos x="14" y="1"/>
                  </a:cxn>
                  <a:cxn ang="0">
                    <a:pos x="13" y="1"/>
                  </a:cxn>
                  <a:cxn ang="0">
                    <a:pos x="12" y="0"/>
                  </a:cxn>
                  <a:cxn ang="0">
                    <a:pos x="11" y="0"/>
                  </a:cxn>
                  <a:cxn ang="0">
                    <a:pos x="8" y="1"/>
                  </a:cxn>
                  <a:cxn ang="0">
                    <a:pos x="6" y="1"/>
                  </a:cxn>
                  <a:cxn ang="0">
                    <a:pos x="5" y="2"/>
                  </a:cxn>
                  <a:cxn ang="0">
                    <a:pos x="5" y="3"/>
                  </a:cxn>
                  <a:cxn ang="0">
                    <a:pos x="3" y="8"/>
                  </a:cxn>
                  <a:cxn ang="0">
                    <a:pos x="1" y="8"/>
                  </a:cxn>
                  <a:cxn ang="0">
                    <a:pos x="0" y="9"/>
                  </a:cxn>
                  <a:cxn ang="0">
                    <a:pos x="1" y="11"/>
                  </a:cxn>
                  <a:cxn ang="0">
                    <a:pos x="1" y="11"/>
                  </a:cxn>
                  <a:cxn ang="0">
                    <a:pos x="4" y="9"/>
                  </a:cxn>
                  <a:cxn ang="0">
                    <a:pos x="6" y="10"/>
                  </a:cxn>
                  <a:cxn ang="0">
                    <a:pos x="8" y="11"/>
                  </a:cxn>
                </a:cxnLst>
                <a:rect l="0" t="0" r="r" b="b"/>
                <a:pathLst>
                  <a:path w="21" h="13">
                    <a:moveTo>
                      <a:pt x="8" y="11"/>
                    </a:moveTo>
                    <a:lnTo>
                      <a:pt x="10" y="12"/>
                    </a:lnTo>
                    <a:lnTo>
                      <a:pt x="11" y="11"/>
                    </a:lnTo>
                    <a:lnTo>
                      <a:pt x="12" y="12"/>
                    </a:lnTo>
                    <a:lnTo>
                      <a:pt x="14" y="12"/>
                    </a:lnTo>
                    <a:lnTo>
                      <a:pt x="16" y="12"/>
                    </a:lnTo>
                    <a:lnTo>
                      <a:pt x="18" y="13"/>
                    </a:lnTo>
                    <a:lnTo>
                      <a:pt x="19" y="13"/>
                    </a:lnTo>
                    <a:lnTo>
                      <a:pt x="19" y="13"/>
                    </a:lnTo>
                    <a:lnTo>
                      <a:pt x="21" y="13"/>
                    </a:lnTo>
                    <a:lnTo>
                      <a:pt x="20" y="9"/>
                    </a:lnTo>
                    <a:lnTo>
                      <a:pt x="19" y="5"/>
                    </a:lnTo>
                    <a:lnTo>
                      <a:pt x="16" y="4"/>
                    </a:lnTo>
                    <a:lnTo>
                      <a:pt x="15" y="1"/>
                    </a:lnTo>
                    <a:lnTo>
                      <a:pt x="14" y="1"/>
                    </a:lnTo>
                    <a:lnTo>
                      <a:pt x="13" y="1"/>
                    </a:lnTo>
                    <a:lnTo>
                      <a:pt x="12" y="0"/>
                    </a:lnTo>
                    <a:lnTo>
                      <a:pt x="11" y="0"/>
                    </a:lnTo>
                    <a:lnTo>
                      <a:pt x="8" y="1"/>
                    </a:lnTo>
                    <a:lnTo>
                      <a:pt x="6" y="1"/>
                    </a:lnTo>
                    <a:lnTo>
                      <a:pt x="5" y="2"/>
                    </a:lnTo>
                    <a:lnTo>
                      <a:pt x="5" y="3"/>
                    </a:lnTo>
                    <a:lnTo>
                      <a:pt x="3" y="8"/>
                    </a:lnTo>
                    <a:lnTo>
                      <a:pt x="1" y="8"/>
                    </a:lnTo>
                    <a:lnTo>
                      <a:pt x="0" y="9"/>
                    </a:lnTo>
                    <a:lnTo>
                      <a:pt x="1" y="11"/>
                    </a:lnTo>
                    <a:lnTo>
                      <a:pt x="1" y="11"/>
                    </a:lnTo>
                    <a:lnTo>
                      <a:pt x="4" y="9"/>
                    </a:lnTo>
                    <a:lnTo>
                      <a:pt x="6" y="10"/>
                    </a:lnTo>
                    <a:lnTo>
                      <a:pt x="8" y="1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2" name="Freeform 57"/>
              <p:cNvSpPr>
                <a:spLocks/>
              </p:cNvSpPr>
              <p:nvPr/>
            </p:nvSpPr>
            <p:spPr bwMode="auto">
              <a:xfrm>
                <a:off x="4754" y="3128"/>
                <a:ext cx="7" cy="6"/>
              </a:xfrm>
              <a:custGeom>
                <a:avLst/>
                <a:gdLst/>
                <a:ahLst/>
                <a:cxnLst>
                  <a:cxn ang="0">
                    <a:pos x="4" y="5"/>
                  </a:cxn>
                  <a:cxn ang="0">
                    <a:pos x="5" y="4"/>
                  </a:cxn>
                  <a:cxn ang="0">
                    <a:pos x="7" y="3"/>
                  </a:cxn>
                  <a:cxn ang="0">
                    <a:pos x="7" y="1"/>
                  </a:cxn>
                  <a:cxn ang="0">
                    <a:pos x="6" y="1"/>
                  </a:cxn>
                  <a:cxn ang="0">
                    <a:pos x="3" y="0"/>
                  </a:cxn>
                  <a:cxn ang="0">
                    <a:pos x="2" y="1"/>
                  </a:cxn>
                  <a:cxn ang="0">
                    <a:pos x="1" y="1"/>
                  </a:cxn>
                  <a:cxn ang="0">
                    <a:pos x="0" y="4"/>
                  </a:cxn>
                  <a:cxn ang="0">
                    <a:pos x="0" y="5"/>
                  </a:cxn>
                  <a:cxn ang="0">
                    <a:pos x="0" y="6"/>
                  </a:cxn>
                  <a:cxn ang="0">
                    <a:pos x="4" y="5"/>
                  </a:cxn>
                </a:cxnLst>
                <a:rect l="0" t="0" r="r" b="b"/>
                <a:pathLst>
                  <a:path w="7" h="6">
                    <a:moveTo>
                      <a:pt x="4" y="5"/>
                    </a:moveTo>
                    <a:lnTo>
                      <a:pt x="5" y="4"/>
                    </a:lnTo>
                    <a:lnTo>
                      <a:pt x="7" y="3"/>
                    </a:lnTo>
                    <a:lnTo>
                      <a:pt x="7" y="1"/>
                    </a:lnTo>
                    <a:lnTo>
                      <a:pt x="6" y="1"/>
                    </a:lnTo>
                    <a:lnTo>
                      <a:pt x="3" y="0"/>
                    </a:lnTo>
                    <a:lnTo>
                      <a:pt x="2" y="1"/>
                    </a:lnTo>
                    <a:lnTo>
                      <a:pt x="1" y="1"/>
                    </a:lnTo>
                    <a:lnTo>
                      <a:pt x="0" y="4"/>
                    </a:lnTo>
                    <a:lnTo>
                      <a:pt x="0" y="5"/>
                    </a:lnTo>
                    <a:lnTo>
                      <a:pt x="0" y="6"/>
                    </a:lnTo>
                    <a:lnTo>
                      <a:pt x="4"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3" name="Freeform 58"/>
              <p:cNvSpPr>
                <a:spLocks/>
              </p:cNvSpPr>
              <p:nvPr/>
            </p:nvSpPr>
            <p:spPr bwMode="auto">
              <a:xfrm>
                <a:off x="4738" y="3118"/>
                <a:ext cx="4" cy="5"/>
              </a:xfrm>
              <a:custGeom>
                <a:avLst/>
                <a:gdLst/>
                <a:ahLst/>
                <a:cxnLst>
                  <a:cxn ang="0">
                    <a:pos x="2" y="5"/>
                  </a:cxn>
                  <a:cxn ang="0">
                    <a:pos x="3" y="2"/>
                  </a:cxn>
                  <a:cxn ang="0">
                    <a:pos x="4" y="1"/>
                  </a:cxn>
                  <a:cxn ang="0">
                    <a:pos x="4" y="1"/>
                  </a:cxn>
                  <a:cxn ang="0">
                    <a:pos x="2" y="0"/>
                  </a:cxn>
                  <a:cxn ang="0">
                    <a:pos x="1" y="0"/>
                  </a:cxn>
                  <a:cxn ang="0">
                    <a:pos x="0" y="1"/>
                  </a:cxn>
                  <a:cxn ang="0">
                    <a:pos x="0" y="3"/>
                  </a:cxn>
                  <a:cxn ang="0">
                    <a:pos x="2" y="5"/>
                  </a:cxn>
                </a:cxnLst>
                <a:rect l="0" t="0" r="r" b="b"/>
                <a:pathLst>
                  <a:path w="4" h="5">
                    <a:moveTo>
                      <a:pt x="2" y="5"/>
                    </a:moveTo>
                    <a:lnTo>
                      <a:pt x="3" y="2"/>
                    </a:lnTo>
                    <a:lnTo>
                      <a:pt x="4" y="1"/>
                    </a:lnTo>
                    <a:lnTo>
                      <a:pt x="4" y="1"/>
                    </a:lnTo>
                    <a:lnTo>
                      <a:pt x="2" y="0"/>
                    </a:lnTo>
                    <a:lnTo>
                      <a:pt x="1" y="0"/>
                    </a:lnTo>
                    <a:lnTo>
                      <a:pt x="0" y="1"/>
                    </a:lnTo>
                    <a:lnTo>
                      <a:pt x="0" y="3"/>
                    </a:lnTo>
                    <a:lnTo>
                      <a:pt x="2"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4" name="Freeform 59"/>
              <p:cNvSpPr>
                <a:spLocks/>
              </p:cNvSpPr>
              <p:nvPr/>
            </p:nvSpPr>
            <p:spPr bwMode="auto">
              <a:xfrm>
                <a:off x="4763" y="3119"/>
                <a:ext cx="4" cy="7"/>
              </a:xfrm>
              <a:custGeom>
                <a:avLst/>
                <a:gdLst/>
                <a:ahLst/>
                <a:cxnLst>
                  <a:cxn ang="0">
                    <a:pos x="2" y="6"/>
                  </a:cxn>
                  <a:cxn ang="0">
                    <a:pos x="3" y="6"/>
                  </a:cxn>
                  <a:cxn ang="0">
                    <a:pos x="4" y="7"/>
                  </a:cxn>
                  <a:cxn ang="0">
                    <a:pos x="4" y="6"/>
                  </a:cxn>
                  <a:cxn ang="0">
                    <a:pos x="4" y="2"/>
                  </a:cxn>
                  <a:cxn ang="0">
                    <a:pos x="3" y="2"/>
                  </a:cxn>
                  <a:cxn ang="0">
                    <a:pos x="3" y="1"/>
                  </a:cxn>
                  <a:cxn ang="0">
                    <a:pos x="3" y="0"/>
                  </a:cxn>
                  <a:cxn ang="0">
                    <a:pos x="2" y="0"/>
                  </a:cxn>
                  <a:cxn ang="0">
                    <a:pos x="0" y="4"/>
                  </a:cxn>
                  <a:cxn ang="0">
                    <a:pos x="1" y="6"/>
                  </a:cxn>
                  <a:cxn ang="0">
                    <a:pos x="2" y="6"/>
                  </a:cxn>
                </a:cxnLst>
                <a:rect l="0" t="0" r="r" b="b"/>
                <a:pathLst>
                  <a:path w="4" h="7">
                    <a:moveTo>
                      <a:pt x="2" y="6"/>
                    </a:moveTo>
                    <a:lnTo>
                      <a:pt x="3" y="6"/>
                    </a:lnTo>
                    <a:lnTo>
                      <a:pt x="4" y="7"/>
                    </a:lnTo>
                    <a:lnTo>
                      <a:pt x="4" y="6"/>
                    </a:lnTo>
                    <a:lnTo>
                      <a:pt x="4" y="2"/>
                    </a:lnTo>
                    <a:lnTo>
                      <a:pt x="3" y="2"/>
                    </a:lnTo>
                    <a:lnTo>
                      <a:pt x="3" y="1"/>
                    </a:lnTo>
                    <a:lnTo>
                      <a:pt x="3" y="0"/>
                    </a:lnTo>
                    <a:lnTo>
                      <a:pt x="2" y="0"/>
                    </a:lnTo>
                    <a:lnTo>
                      <a:pt x="0" y="4"/>
                    </a:lnTo>
                    <a:lnTo>
                      <a:pt x="1" y="6"/>
                    </a:lnTo>
                    <a:lnTo>
                      <a:pt x="2" y="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5" name="Freeform 60"/>
              <p:cNvSpPr>
                <a:spLocks/>
              </p:cNvSpPr>
              <p:nvPr/>
            </p:nvSpPr>
            <p:spPr bwMode="auto">
              <a:xfrm>
                <a:off x="4716" y="3111"/>
                <a:ext cx="8" cy="9"/>
              </a:xfrm>
              <a:custGeom>
                <a:avLst/>
                <a:gdLst/>
                <a:ahLst/>
                <a:cxnLst>
                  <a:cxn ang="0">
                    <a:pos x="0" y="9"/>
                  </a:cxn>
                  <a:cxn ang="0">
                    <a:pos x="1" y="9"/>
                  </a:cxn>
                  <a:cxn ang="0">
                    <a:pos x="2" y="7"/>
                  </a:cxn>
                  <a:cxn ang="0">
                    <a:pos x="2" y="8"/>
                  </a:cxn>
                  <a:cxn ang="0">
                    <a:pos x="4" y="7"/>
                  </a:cxn>
                  <a:cxn ang="0">
                    <a:pos x="6" y="7"/>
                  </a:cxn>
                  <a:cxn ang="0">
                    <a:pos x="6" y="6"/>
                  </a:cxn>
                  <a:cxn ang="0">
                    <a:pos x="8" y="6"/>
                  </a:cxn>
                  <a:cxn ang="0">
                    <a:pos x="7" y="4"/>
                  </a:cxn>
                  <a:cxn ang="0">
                    <a:pos x="5" y="4"/>
                  </a:cxn>
                  <a:cxn ang="0">
                    <a:pos x="6" y="2"/>
                  </a:cxn>
                  <a:cxn ang="0">
                    <a:pos x="5" y="0"/>
                  </a:cxn>
                  <a:cxn ang="0">
                    <a:pos x="3" y="0"/>
                  </a:cxn>
                  <a:cxn ang="0">
                    <a:pos x="2" y="0"/>
                  </a:cxn>
                  <a:cxn ang="0">
                    <a:pos x="0" y="3"/>
                  </a:cxn>
                  <a:cxn ang="0">
                    <a:pos x="1" y="7"/>
                  </a:cxn>
                  <a:cxn ang="0">
                    <a:pos x="0" y="8"/>
                  </a:cxn>
                  <a:cxn ang="0">
                    <a:pos x="0" y="9"/>
                  </a:cxn>
                </a:cxnLst>
                <a:rect l="0" t="0" r="r" b="b"/>
                <a:pathLst>
                  <a:path w="8" h="9">
                    <a:moveTo>
                      <a:pt x="0" y="9"/>
                    </a:moveTo>
                    <a:lnTo>
                      <a:pt x="1" y="9"/>
                    </a:lnTo>
                    <a:lnTo>
                      <a:pt x="2" y="7"/>
                    </a:lnTo>
                    <a:lnTo>
                      <a:pt x="2" y="8"/>
                    </a:lnTo>
                    <a:lnTo>
                      <a:pt x="4" y="7"/>
                    </a:lnTo>
                    <a:lnTo>
                      <a:pt x="6" y="7"/>
                    </a:lnTo>
                    <a:lnTo>
                      <a:pt x="6" y="6"/>
                    </a:lnTo>
                    <a:lnTo>
                      <a:pt x="8" y="6"/>
                    </a:lnTo>
                    <a:lnTo>
                      <a:pt x="7" y="4"/>
                    </a:lnTo>
                    <a:lnTo>
                      <a:pt x="5" y="4"/>
                    </a:lnTo>
                    <a:lnTo>
                      <a:pt x="6" y="2"/>
                    </a:lnTo>
                    <a:lnTo>
                      <a:pt x="5" y="0"/>
                    </a:lnTo>
                    <a:lnTo>
                      <a:pt x="3" y="0"/>
                    </a:lnTo>
                    <a:lnTo>
                      <a:pt x="2" y="0"/>
                    </a:lnTo>
                    <a:lnTo>
                      <a:pt x="0" y="3"/>
                    </a:lnTo>
                    <a:lnTo>
                      <a:pt x="1" y="7"/>
                    </a:lnTo>
                    <a:lnTo>
                      <a:pt x="0" y="8"/>
                    </a:lnTo>
                    <a:lnTo>
                      <a:pt x="0" y="9"/>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6" name="Freeform 61"/>
              <p:cNvSpPr>
                <a:spLocks/>
              </p:cNvSpPr>
              <p:nvPr/>
            </p:nvSpPr>
            <p:spPr bwMode="auto">
              <a:xfrm>
                <a:off x="4717" y="3220"/>
                <a:ext cx="7" cy="4"/>
              </a:xfrm>
              <a:custGeom>
                <a:avLst/>
                <a:gdLst/>
                <a:ahLst/>
                <a:cxnLst>
                  <a:cxn ang="0">
                    <a:pos x="6" y="0"/>
                  </a:cxn>
                  <a:cxn ang="0">
                    <a:pos x="4" y="0"/>
                  </a:cxn>
                  <a:cxn ang="0">
                    <a:pos x="1" y="2"/>
                  </a:cxn>
                  <a:cxn ang="0">
                    <a:pos x="0" y="2"/>
                  </a:cxn>
                  <a:cxn ang="0">
                    <a:pos x="1" y="3"/>
                  </a:cxn>
                  <a:cxn ang="0">
                    <a:pos x="1" y="4"/>
                  </a:cxn>
                  <a:cxn ang="0">
                    <a:pos x="2" y="4"/>
                  </a:cxn>
                  <a:cxn ang="0">
                    <a:pos x="5" y="2"/>
                  </a:cxn>
                  <a:cxn ang="0">
                    <a:pos x="7" y="2"/>
                  </a:cxn>
                  <a:cxn ang="0">
                    <a:pos x="6" y="0"/>
                  </a:cxn>
                  <a:cxn ang="0">
                    <a:pos x="6" y="0"/>
                  </a:cxn>
                </a:cxnLst>
                <a:rect l="0" t="0" r="r" b="b"/>
                <a:pathLst>
                  <a:path w="7" h="4">
                    <a:moveTo>
                      <a:pt x="6" y="0"/>
                    </a:moveTo>
                    <a:lnTo>
                      <a:pt x="4" y="0"/>
                    </a:lnTo>
                    <a:lnTo>
                      <a:pt x="1" y="2"/>
                    </a:lnTo>
                    <a:lnTo>
                      <a:pt x="0" y="2"/>
                    </a:lnTo>
                    <a:lnTo>
                      <a:pt x="1" y="3"/>
                    </a:lnTo>
                    <a:lnTo>
                      <a:pt x="1" y="4"/>
                    </a:lnTo>
                    <a:lnTo>
                      <a:pt x="2" y="4"/>
                    </a:lnTo>
                    <a:lnTo>
                      <a:pt x="5" y="2"/>
                    </a:lnTo>
                    <a:lnTo>
                      <a:pt x="7" y="2"/>
                    </a:lnTo>
                    <a:lnTo>
                      <a:pt x="6" y="0"/>
                    </a:lnTo>
                    <a:lnTo>
                      <a:pt x="6"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7" name="Freeform 62"/>
              <p:cNvSpPr>
                <a:spLocks/>
              </p:cNvSpPr>
              <p:nvPr/>
            </p:nvSpPr>
            <p:spPr bwMode="auto">
              <a:xfrm>
                <a:off x="3794" y="3117"/>
                <a:ext cx="4" cy="5"/>
              </a:xfrm>
              <a:custGeom>
                <a:avLst/>
                <a:gdLst/>
                <a:ahLst/>
                <a:cxnLst>
                  <a:cxn ang="0">
                    <a:pos x="3" y="0"/>
                  </a:cxn>
                  <a:cxn ang="0">
                    <a:pos x="2" y="0"/>
                  </a:cxn>
                  <a:cxn ang="0">
                    <a:pos x="0" y="1"/>
                  </a:cxn>
                  <a:cxn ang="0">
                    <a:pos x="2" y="5"/>
                  </a:cxn>
                  <a:cxn ang="0">
                    <a:pos x="2" y="4"/>
                  </a:cxn>
                  <a:cxn ang="0">
                    <a:pos x="3" y="4"/>
                  </a:cxn>
                  <a:cxn ang="0">
                    <a:pos x="3" y="4"/>
                  </a:cxn>
                  <a:cxn ang="0">
                    <a:pos x="3" y="3"/>
                  </a:cxn>
                  <a:cxn ang="0">
                    <a:pos x="4" y="2"/>
                  </a:cxn>
                  <a:cxn ang="0">
                    <a:pos x="4" y="1"/>
                  </a:cxn>
                  <a:cxn ang="0">
                    <a:pos x="3" y="0"/>
                  </a:cxn>
                </a:cxnLst>
                <a:rect l="0" t="0" r="r" b="b"/>
                <a:pathLst>
                  <a:path w="4" h="5">
                    <a:moveTo>
                      <a:pt x="3" y="0"/>
                    </a:moveTo>
                    <a:lnTo>
                      <a:pt x="2" y="0"/>
                    </a:lnTo>
                    <a:lnTo>
                      <a:pt x="0" y="1"/>
                    </a:lnTo>
                    <a:lnTo>
                      <a:pt x="2" y="5"/>
                    </a:lnTo>
                    <a:lnTo>
                      <a:pt x="2" y="4"/>
                    </a:lnTo>
                    <a:lnTo>
                      <a:pt x="3" y="4"/>
                    </a:lnTo>
                    <a:lnTo>
                      <a:pt x="3" y="4"/>
                    </a:lnTo>
                    <a:lnTo>
                      <a:pt x="3" y="3"/>
                    </a:lnTo>
                    <a:lnTo>
                      <a:pt x="4" y="2"/>
                    </a:lnTo>
                    <a:lnTo>
                      <a:pt x="4" y="1"/>
                    </a:lnTo>
                    <a:lnTo>
                      <a:pt x="3"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8" name="Freeform 63"/>
              <p:cNvSpPr>
                <a:spLocks/>
              </p:cNvSpPr>
              <p:nvPr/>
            </p:nvSpPr>
            <p:spPr bwMode="auto">
              <a:xfrm>
                <a:off x="4783" y="3164"/>
                <a:ext cx="3" cy="5"/>
              </a:xfrm>
              <a:custGeom>
                <a:avLst/>
                <a:gdLst/>
                <a:ahLst/>
                <a:cxnLst>
                  <a:cxn ang="0">
                    <a:pos x="0" y="1"/>
                  </a:cxn>
                  <a:cxn ang="0">
                    <a:pos x="0" y="1"/>
                  </a:cxn>
                  <a:cxn ang="0">
                    <a:pos x="0" y="2"/>
                  </a:cxn>
                  <a:cxn ang="0">
                    <a:pos x="1" y="5"/>
                  </a:cxn>
                  <a:cxn ang="0">
                    <a:pos x="1" y="5"/>
                  </a:cxn>
                  <a:cxn ang="0">
                    <a:pos x="1" y="5"/>
                  </a:cxn>
                  <a:cxn ang="0">
                    <a:pos x="3" y="4"/>
                  </a:cxn>
                  <a:cxn ang="0">
                    <a:pos x="1" y="0"/>
                  </a:cxn>
                  <a:cxn ang="0">
                    <a:pos x="1" y="0"/>
                  </a:cxn>
                  <a:cxn ang="0">
                    <a:pos x="0" y="1"/>
                  </a:cxn>
                </a:cxnLst>
                <a:rect l="0" t="0" r="r" b="b"/>
                <a:pathLst>
                  <a:path w="3" h="5">
                    <a:moveTo>
                      <a:pt x="0" y="1"/>
                    </a:moveTo>
                    <a:lnTo>
                      <a:pt x="0" y="1"/>
                    </a:lnTo>
                    <a:lnTo>
                      <a:pt x="0" y="2"/>
                    </a:lnTo>
                    <a:lnTo>
                      <a:pt x="1" y="5"/>
                    </a:lnTo>
                    <a:lnTo>
                      <a:pt x="1" y="5"/>
                    </a:lnTo>
                    <a:lnTo>
                      <a:pt x="1" y="5"/>
                    </a:lnTo>
                    <a:lnTo>
                      <a:pt x="3" y="4"/>
                    </a:lnTo>
                    <a:lnTo>
                      <a:pt x="1" y="0"/>
                    </a:lnTo>
                    <a:lnTo>
                      <a:pt x="1"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9" name="Freeform 64"/>
              <p:cNvSpPr>
                <a:spLocks/>
              </p:cNvSpPr>
              <p:nvPr/>
            </p:nvSpPr>
            <p:spPr bwMode="auto">
              <a:xfrm>
                <a:off x="3833" y="3104"/>
                <a:ext cx="159" cy="179"/>
              </a:xfrm>
              <a:custGeom>
                <a:avLst/>
                <a:gdLst/>
                <a:ahLst/>
                <a:cxnLst>
                  <a:cxn ang="0">
                    <a:pos x="94" y="46"/>
                  </a:cxn>
                  <a:cxn ang="0">
                    <a:pos x="87" y="39"/>
                  </a:cxn>
                  <a:cxn ang="0">
                    <a:pos x="83" y="27"/>
                  </a:cxn>
                  <a:cxn ang="0">
                    <a:pos x="62" y="28"/>
                  </a:cxn>
                  <a:cxn ang="0">
                    <a:pos x="51" y="35"/>
                  </a:cxn>
                  <a:cxn ang="0">
                    <a:pos x="53" y="15"/>
                  </a:cxn>
                  <a:cxn ang="0">
                    <a:pos x="36" y="10"/>
                  </a:cxn>
                  <a:cxn ang="0">
                    <a:pos x="35" y="16"/>
                  </a:cxn>
                  <a:cxn ang="0">
                    <a:pos x="26" y="17"/>
                  </a:cxn>
                  <a:cxn ang="0">
                    <a:pos x="28" y="30"/>
                  </a:cxn>
                  <a:cxn ang="0">
                    <a:pos x="29" y="46"/>
                  </a:cxn>
                  <a:cxn ang="0">
                    <a:pos x="25" y="48"/>
                  </a:cxn>
                  <a:cxn ang="0">
                    <a:pos x="21" y="16"/>
                  </a:cxn>
                  <a:cxn ang="0">
                    <a:pos x="6" y="17"/>
                  </a:cxn>
                  <a:cxn ang="0">
                    <a:pos x="0" y="35"/>
                  </a:cxn>
                  <a:cxn ang="0">
                    <a:pos x="5" y="52"/>
                  </a:cxn>
                  <a:cxn ang="0">
                    <a:pos x="21" y="66"/>
                  </a:cxn>
                  <a:cxn ang="0">
                    <a:pos x="45" y="70"/>
                  </a:cxn>
                  <a:cxn ang="0">
                    <a:pos x="54" y="68"/>
                  </a:cxn>
                  <a:cxn ang="0">
                    <a:pos x="66" y="65"/>
                  </a:cxn>
                  <a:cxn ang="0">
                    <a:pos x="73" y="74"/>
                  </a:cxn>
                  <a:cxn ang="0">
                    <a:pos x="86" y="83"/>
                  </a:cxn>
                  <a:cxn ang="0">
                    <a:pos x="92" y="95"/>
                  </a:cxn>
                  <a:cxn ang="0">
                    <a:pos x="95" y="113"/>
                  </a:cxn>
                  <a:cxn ang="0">
                    <a:pos x="90" y="134"/>
                  </a:cxn>
                  <a:cxn ang="0">
                    <a:pos x="72" y="135"/>
                  </a:cxn>
                  <a:cxn ang="0">
                    <a:pos x="68" y="148"/>
                  </a:cxn>
                  <a:cxn ang="0">
                    <a:pos x="79" y="146"/>
                  </a:cxn>
                  <a:cxn ang="0">
                    <a:pos x="86" y="142"/>
                  </a:cxn>
                  <a:cxn ang="0">
                    <a:pos x="92" y="147"/>
                  </a:cxn>
                  <a:cxn ang="0">
                    <a:pos x="98" y="155"/>
                  </a:cxn>
                  <a:cxn ang="0">
                    <a:pos x="101" y="160"/>
                  </a:cxn>
                  <a:cxn ang="0">
                    <a:pos x="112" y="167"/>
                  </a:cxn>
                  <a:cxn ang="0">
                    <a:pos x="118" y="173"/>
                  </a:cxn>
                  <a:cxn ang="0">
                    <a:pos x="127" y="177"/>
                  </a:cxn>
                  <a:cxn ang="0">
                    <a:pos x="126" y="167"/>
                  </a:cxn>
                  <a:cxn ang="0">
                    <a:pos x="123" y="159"/>
                  </a:cxn>
                  <a:cxn ang="0">
                    <a:pos x="137" y="166"/>
                  </a:cxn>
                  <a:cxn ang="0">
                    <a:pos x="140" y="167"/>
                  </a:cxn>
                  <a:cxn ang="0">
                    <a:pos x="141" y="161"/>
                  </a:cxn>
                  <a:cxn ang="0">
                    <a:pos x="137" y="146"/>
                  </a:cxn>
                  <a:cxn ang="0">
                    <a:pos x="130" y="141"/>
                  </a:cxn>
                  <a:cxn ang="0">
                    <a:pos x="126" y="133"/>
                  </a:cxn>
                  <a:cxn ang="0">
                    <a:pos x="125" y="125"/>
                  </a:cxn>
                  <a:cxn ang="0">
                    <a:pos x="126" y="119"/>
                  </a:cxn>
                  <a:cxn ang="0">
                    <a:pos x="139" y="134"/>
                  </a:cxn>
                  <a:cxn ang="0">
                    <a:pos x="148" y="137"/>
                  </a:cxn>
                  <a:cxn ang="0">
                    <a:pos x="152" y="125"/>
                  </a:cxn>
                  <a:cxn ang="0">
                    <a:pos x="158" y="117"/>
                  </a:cxn>
                  <a:cxn ang="0">
                    <a:pos x="148" y="110"/>
                  </a:cxn>
                  <a:cxn ang="0">
                    <a:pos x="138" y="101"/>
                  </a:cxn>
                  <a:cxn ang="0">
                    <a:pos x="130" y="94"/>
                  </a:cxn>
                  <a:cxn ang="0">
                    <a:pos x="123" y="84"/>
                  </a:cxn>
                  <a:cxn ang="0">
                    <a:pos x="130" y="81"/>
                  </a:cxn>
                  <a:cxn ang="0">
                    <a:pos x="123" y="72"/>
                  </a:cxn>
                  <a:cxn ang="0">
                    <a:pos x="119" y="65"/>
                  </a:cxn>
                  <a:cxn ang="0">
                    <a:pos x="112" y="57"/>
                  </a:cxn>
                  <a:cxn ang="0">
                    <a:pos x="107" y="57"/>
                  </a:cxn>
                </a:cxnLst>
                <a:rect l="0" t="0" r="r" b="b"/>
                <a:pathLst>
                  <a:path w="159" h="179">
                    <a:moveTo>
                      <a:pt x="104" y="50"/>
                    </a:moveTo>
                    <a:lnTo>
                      <a:pt x="105" y="48"/>
                    </a:lnTo>
                    <a:lnTo>
                      <a:pt x="105" y="46"/>
                    </a:lnTo>
                    <a:lnTo>
                      <a:pt x="104" y="43"/>
                    </a:lnTo>
                    <a:lnTo>
                      <a:pt x="99" y="42"/>
                    </a:lnTo>
                    <a:lnTo>
                      <a:pt x="98" y="39"/>
                    </a:lnTo>
                    <a:lnTo>
                      <a:pt x="98" y="39"/>
                    </a:lnTo>
                    <a:lnTo>
                      <a:pt x="97" y="41"/>
                    </a:lnTo>
                    <a:lnTo>
                      <a:pt x="95" y="43"/>
                    </a:lnTo>
                    <a:lnTo>
                      <a:pt x="94" y="42"/>
                    </a:lnTo>
                    <a:lnTo>
                      <a:pt x="93" y="43"/>
                    </a:lnTo>
                    <a:lnTo>
                      <a:pt x="94" y="46"/>
                    </a:lnTo>
                    <a:lnTo>
                      <a:pt x="94" y="47"/>
                    </a:lnTo>
                    <a:lnTo>
                      <a:pt x="94" y="46"/>
                    </a:lnTo>
                    <a:lnTo>
                      <a:pt x="92" y="46"/>
                    </a:lnTo>
                    <a:lnTo>
                      <a:pt x="92" y="46"/>
                    </a:lnTo>
                    <a:lnTo>
                      <a:pt x="91" y="44"/>
                    </a:lnTo>
                    <a:lnTo>
                      <a:pt x="91" y="42"/>
                    </a:lnTo>
                    <a:lnTo>
                      <a:pt x="90" y="42"/>
                    </a:lnTo>
                    <a:lnTo>
                      <a:pt x="89" y="44"/>
                    </a:lnTo>
                    <a:lnTo>
                      <a:pt x="92" y="39"/>
                    </a:lnTo>
                    <a:lnTo>
                      <a:pt x="92" y="38"/>
                    </a:lnTo>
                    <a:lnTo>
                      <a:pt x="89" y="39"/>
                    </a:lnTo>
                    <a:lnTo>
                      <a:pt x="87" y="39"/>
                    </a:lnTo>
                    <a:lnTo>
                      <a:pt x="86" y="41"/>
                    </a:lnTo>
                    <a:lnTo>
                      <a:pt x="85" y="41"/>
                    </a:lnTo>
                    <a:lnTo>
                      <a:pt x="85" y="39"/>
                    </a:lnTo>
                    <a:lnTo>
                      <a:pt x="83" y="40"/>
                    </a:lnTo>
                    <a:lnTo>
                      <a:pt x="87" y="37"/>
                    </a:lnTo>
                    <a:lnTo>
                      <a:pt x="87" y="36"/>
                    </a:lnTo>
                    <a:lnTo>
                      <a:pt x="87" y="34"/>
                    </a:lnTo>
                    <a:lnTo>
                      <a:pt x="85" y="33"/>
                    </a:lnTo>
                    <a:lnTo>
                      <a:pt x="83" y="33"/>
                    </a:lnTo>
                    <a:lnTo>
                      <a:pt x="83" y="32"/>
                    </a:lnTo>
                    <a:lnTo>
                      <a:pt x="83" y="31"/>
                    </a:lnTo>
                    <a:lnTo>
                      <a:pt x="83" y="27"/>
                    </a:lnTo>
                    <a:lnTo>
                      <a:pt x="82" y="26"/>
                    </a:lnTo>
                    <a:lnTo>
                      <a:pt x="82" y="25"/>
                    </a:lnTo>
                    <a:lnTo>
                      <a:pt x="79" y="24"/>
                    </a:lnTo>
                    <a:lnTo>
                      <a:pt x="78" y="24"/>
                    </a:lnTo>
                    <a:lnTo>
                      <a:pt x="72" y="21"/>
                    </a:lnTo>
                    <a:lnTo>
                      <a:pt x="69" y="21"/>
                    </a:lnTo>
                    <a:lnTo>
                      <a:pt x="66" y="22"/>
                    </a:lnTo>
                    <a:lnTo>
                      <a:pt x="64" y="25"/>
                    </a:lnTo>
                    <a:lnTo>
                      <a:pt x="64" y="27"/>
                    </a:lnTo>
                    <a:lnTo>
                      <a:pt x="65" y="28"/>
                    </a:lnTo>
                    <a:lnTo>
                      <a:pt x="64" y="28"/>
                    </a:lnTo>
                    <a:lnTo>
                      <a:pt x="62" y="28"/>
                    </a:lnTo>
                    <a:lnTo>
                      <a:pt x="61" y="30"/>
                    </a:lnTo>
                    <a:lnTo>
                      <a:pt x="59" y="28"/>
                    </a:lnTo>
                    <a:lnTo>
                      <a:pt x="58" y="29"/>
                    </a:lnTo>
                    <a:lnTo>
                      <a:pt x="57" y="28"/>
                    </a:lnTo>
                    <a:lnTo>
                      <a:pt x="57" y="25"/>
                    </a:lnTo>
                    <a:lnTo>
                      <a:pt x="55" y="28"/>
                    </a:lnTo>
                    <a:lnTo>
                      <a:pt x="55" y="31"/>
                    </a:lnTo>
                    <a:lnTo>
                      <a:pt x="54" y="31"/>
                    </a:lnTo>
                    <a:lnTo>
                      <a:pt x="54" y="32"/>
                    </a:lnTo>
                    <a:lnTo>
                      <a:pt x="53" y="35"/>
                    </a:lnTo>
                    <a:lnTo>
                      <a:pt x="50" y="36"/>
                    </a:lnTo>
                    <a:lnTo>
                      <a:pt x="51" y="35"/>
                    </a:lnTo>
                    <a:lnTo>
                      <a:pt x="50" y="34"/>
                    </a:lnTo>
                    <a:lnTo>
                      <a:pt x="50" y="32"/>
                    </a:lnTo>
                    <a:lnTo>
                      <a:pt x="52" y="33"/>
                    </a:lnTo>
                    <a:lnTo>
                      <a:pt x="53" y="32"/>
                    </a:lnTo>
                    <a:lnTo>
                      <a:pt x="51" y="32"/>
                    </a:lnTo>
                    <a:lnTo>
                      <a:pt x="51" y="32"/>
                    </a:lnTo>
                    <a:lnTo>
                      <a:pt x="54" y="21"/>
                    </a:lnTo>
                    <a:lnTo>
                      <a:pt x="52" y="20"/>
                    </a:lnTo>
                    <a:lnTo>
                      <a:pt x="51" y="17"/>
                    </a:lnTo>
                    <a:lnTo>
                      <a:pt x="51" y="17"/>
                    </a:lnTo>
                    <a:lnTo>
                      <a:pt x="52" y="16"/>
                    </a:lnTo>
                    <a:lnTo>
                      <a:pt x="53" y="15"/>
                    </a:lnTo>
                    <a:lnTo>
                      <a:pt x="52" y="14"/>
                    </a:lnTo>
                    <a:lnTo>
                      <a:pt x="50" y="12"/>
                    </a:lnTo>
                    <a:lnTo>
                      <a:pt x="48" y="11"/>
                    </a:lnTo>
                    <a:lnTo>
                      <a:pt x="50" y="10"/>
                    </a:lnTo>
                    <a:lnTo>
                      <a:pt x="49" y="5"/>
                    </a:lnTo>
                    <a:lnTo>
                      <a:pt x="47" y="3"/>
                    </a:lnTo>
                    <a:lnTo>
                      <a:pt x="40" y="3"/>
                    </a:lnTo>
                    <a:lnTo>
                      <a:pt x="39" y="3"/>
                    </a:lnTo>
                    <a:lnTo>
                      <a:pt x="38" y="3"/>
                    </a:lnTo>
                    <a:lnTo>
                      <a:pt x="34" y="6"/>
                    </a:lnTo>
                    <a:lnTo>
                      <a:pt x="36" y="8"/>
                    </a:lnTo>
                    <a:lnTo>
                      <a:pt x="36" y="10"/>
                    </a:lnTo>
                    <a:lnTo>
                      <a:pt x="35" y="8"/>
                    </a:lnTo>
                    <a:lnTo>
                      <a:pt x="33" y="7"/>
                    </a:lnTo>
                    <a:lnTo>
                      <a:pt x="31" y="8"/>
                    </a:lnTo>
                    <a:lnTo>
                      <a:pt x="31" y="10"/>
                    </a:lnTo>
                    <a:lnTo>
                      <a:pt x="32" y="12"/>
                    </a:lnTo>
                    <a:lnTo>
                      <a:pt x="31" y="11"/>
                    </a:lnTo>
                    <a:lnTo>
                      <a:pt x="29" y="10"/>
                    </a:lnTo>
                    <a:lnTo>
                      <a:pt x="29" y="10"/>
                    </a:lnTo>
                    <a:lnTo>
                      <a:pt x="28" y="11"/>
                    </a:lnTo>
                    <a:lnTo>
                      <a:pt x="29" y="13"/>
                    </a:lnTo>
                    <a:lnTo>
                      <a:pt x="35" y="15"/>
                    </a:lnTo>
                    <a:lnTo>
                      <a:pt x="35" y="16"/>
                    </a:lnTo>
                    <a:lnTo>
                      <a:pt x="27" y="14"/>
                    </a:lnTo>
                    <a:lnTo>
                      <a:pt x="27" y="15"/>
                    </a:lnTo>
                    <a:lnTo>
                      <a:pt x="26" y="14"/>
                    </a:lnTo>
                    <a:lnTo>
                      <a:pt x="25" y="15"/>
                    </a:lnTo>
                    <a:lnTo>
                      <a:pt x="26" y="16"/>
                    </a:lnTo>
                    <a:lnTo>
                      <a:pt x="28" y="16"/>
                    </a:lnTo>
                    <a:lnTo>
                      <a:pt x="30" y="17"/>
                    </a:lnTo>
                    <a:lnTo>
                      <a:pt x="32" y="19"/>
                    </a:lnTo>
                    <a:lnTo>
                      <a:pt x="33" y="21"/>
                    </a:lnTo>
                    <a:lnTo>
                      <a:pt x="32" y="21"/>
                    </a:lnTo>
                    <a:lnTo>
                      <a:pt x="29" y="17"/>
                    </a:lnTo>
                    <a:lnTo>
                      <a:pt x="26" y="17"/>
                    </a:lnTo>
                    <a:lnTo>
                      <a:pt x="25" y="17"/>
                    </a:lnTo>
                    <a:lnTo>
                      <a:pt x="24" y="18"/>
                    </a:lnTo>
                    <a:lnTo>
                      <a:pt x="25" y="21"/>
                    </a:lnTo>
                    <a:lnTo>
                      <a:pt x="25" y="24"/>
                    </a:lnTo>
                    <a:lnTo>
                      <a:pt x="25" y="25"/>
                    </a:lnTo>
                    <a:lnTo>
                      <a:pt x="25" y="26"/>
                    </a:lnTo>
                    <a:lnTo>
                      <a:pt x="27" y="28"/>
                    </a:lnTo>
                    <a:lnTo>
                      <a:pt x="29" y="28"/>
                    </a:lnTo>
                    <a:lnTo>
                      <a:pt x="29" y="27"/>
                    </a:lnTo>
                    <a:lnTo>
                      <a:pt x="29" y="28"/>
                    </a:lnTo>
                    <a:lnTo>
                      <a:pt x="29" y="29"/>
                    </a:lnTo>
                    <a:lnTo>
                      <a:pt x="28" y="30"/>
                    </a:lnTo>
                    <a:lnTo>
                      <a:pt x="25" y="30"/>
                    </a:lnTo>
                    <a:lnTo>
                      <a:pt x="25" y="32"/>
                    </a:lnTo>
                    <a:lnTo>
                      <a:pt x="23" y="35"/>
                    </a:lnTo>
                    <a:lnTo>
                      <a:pt x="23" y="36"/>
                    </a:lnTo>
                    <a:lnTo>
                      <a:pt x="25" y="36"/>
                    </a:lnTo>
                    <a:lnTo>
                      <a:pt x="25" y="39"/>
                    </a:lnTo>
                    <a:lnTo>
                      <a:pt x="26" y="40"/>
                    </a:lnTo>
                    <a:lnTo>
                      <a:pt x="29" y="41"/>
                    </a:lnTo>
                    <a:lnTo>
                      <a:pt x="30" y="41"/>
                    </a:lnTo>
                    <a:lnTo>
                      <a:pt x="30" y="42"/>
                    </a:lnTo>
                    <a:lnTo>
                      <a:pt x="30" y="45"/>
                    </a:lnTo>
                    <a:lnTo>
                      <a:pt x="29" y="46"/>
                    </a:lnTo>
                    <a:lnTo>
                      <a:pt x="29" y="50"/>
                    </a:lnTo>
                    <a:lnTo>
                      <a:pt x="29" y="53"/>
                    </a:lnTo>
                    <a:lnTo>
                      <a:pt x="28" y="52"/>
                    </a:lnTo>
                    <a:lnTo>
                      <a:pt x="29" y="50"/>
                    </a:lnTo>
                    <a:lnTo>
                      <a:pt x="28" y="49"/>
                    </a:lnTo>
                    <a:lnTo>
                      <a:pt x="28" y="49"/>
                    </a:lnTo>
                    <a:lnTo>
                      <a:pt x="25" y="49"/>
                    </a:lnTo>
                    <a:lnTo>
                      <a:pt x="23" y="50"/>
                    </a:lnTo>
                    <a:lnTo>
                      <a:pt x="21" y="52"/>
                    </a:lnTo>
                    <a:lnTo>
                      <a:pt x="19" y="51"/>
                    </a:lnTo>
                    <a:lnTo>
                      <a:pt x="23" y="48"/>
                    </a:lnTo>
                    <a:lnTo>
                      <a:pt x="25" y="48"/>
                    </a:lnTo>
                    <a:lnTo>
                      <a:pt x="26" y="47"/>
                    </a:lnTo>
                    <a:lnTo>
                      <a:pt x="27" y="47"/>
                    </a:lnTo>
                    <a:lnTo>
                      <a:pt x="29" y="47"/>
                    </a:lnTo>
                    <a:lnTo>
                      <a:pt x="29" y="45"/>
                    </a:lnTo>
                    <a:lnTo>
                      <a:pt x="28" y="44"/>
                    </a:lnTo>
                    <a:lnTo>
                      <a:pt x="26" y="43"/>
                    </a:lnTo>
                    <a:lnTo>
                      <a:pt x="21" y="36"/>
                    </a:lnTo>
                    <a:lnTo>
                      <a:pt x="20" y="34"/>
                    </a:lnTo>
                    <a:lnTo>
                      <a:pt x="21" y="28"/>
                    </a:lnTo>
                    <a:lnTo>
                      <a:pt x="19" y="23"/>
                    </a:lnTo>
                    <a:lnTo>
                      <a:pt x="19" y="20"/>
                    </a:lnTo>
                    <a:lnTo>
                      <a:pt x="21" y="16"/>
                    </a:lnTo>
                    <a:lnTo>
                      <a:pt x="21" y="13"/>
                    </a:lnTo>
                    <a:lnTo>
                      <a:pt x="29" y="3"/>
                    </a:lnTo>
                    <a:lnTo>
                      <a:pt x="29" y="2"/>
                    </a:lnTo>
                    <a:lnTo>
                      <a:pt x="27" y="1"/>
                    </a:lnTo>
                    <a:lnTo>
                      <a:pt x="19" y="0"/>
                    </a:lnTo>
                    <a:lnTo>
                      <a:pt x="12" y="4"/>
                    </a:lnTo>
                    <a:lnTo>
                      <a:pt x="8" y="8"/>
                    </a:lnTo>
                    <a:lnTo>
                      <a:pt x="7" y="10"/>
                    </a:lnTo>
                    <a:lnTo>
                      <a:pt x="7" y="12"/>
                    </a:lnTo>
                    <a:lnTo>
                      <a:pt x="6" y="13"/>
                    </a:lnTo>
                    <a:lnTo>
                      <a:pt x="5" y="15"/>
                    </a:lnTo>
                    <a:lnTo>
                      <a:pt x="6" y="17"/>
                    </a:lnTo>
                    <a:lnTo>
                      <a:pt x="4" y="17"/>
                    </a:lnTo>
                    <a:lnTo>
                      <a:pt x="4" y="20"/>
                    </a:lnTo>
                    <a:lnTo>
                      <a:pt x="5" y="21"/>
                    </a:lnTo>
                    <a:lnTo>
                      <a:pt x="3" y="21"/>
                    </a:lnTo>
                    <a:lnTo>
                      <a:pt x="3" y="23"/>
                    </a:lnTo>
                    <a:lnTo>
                      <a:pt x="2" y="24"/>
                    </a:lnTo>
                    <a:lnTo>
                      <a:pt x="2" y="26"/>
                    </a:lnTo>
                    <a:lnTo>
                      <a:pt x="1" y="28"/>
                    </a:lnTo>
                    <a:lnTo>
                      <a:pt x="2" y="31"/>
                    </a:lnTo>
                    <a:lnTo>
                      <a:pt x="3" y="31"/>
                    </a:lnTo>
                    <a:lnTo>
                      <a:pt x="2" y="32"/>
                    </a:lnTo>
                    <a:lnTo>
                      <a:pt x="0" y="35"/>
                    </a:lnTo>
                    <a:lnTo>
                      <a:pt x="2" y="39"/>
                    </a:lnTo>
                    <a:lnTo>
                      <a:pt x="0" y="40"/>
                    </a:lnTo>
                    <a:lnTo>
                      <a:pt x="0" y="44"/>
                    </a:lnTo>
                    <a:lnTo>
                      <a:pt x="2" y="47"/>
                    </a:lnTo>
                    <a:lnTo>
                      <a:pt x="12" y="48"/>
                    </a:lnTo>
                    <a:lnTo>
                      <a:pt x="14" y="51"/>
                    </a:lnTo>
                    <a:lnTo>
                      <a:pt x="17" y="52"/>
                    </a:lnTo>
                    <a:lnTo>
                      <a:pt x="14" y="53"/>
                    </a:lnTo>
                    <a:lnTo>
                      <a:pt x="11" y="54"/>
                    </a:lnTo>
                    <a:lnTo>
                      <a:pt x="7" y="51"/>
                    </a:lnTo>
                    <a:lnTo>
                      <a:pt x="4" y="50"/>
                    </a:lnTo>
                    <a:lnTo>
                      <a:pt x="5" y="52"/>
                    </a:lnTo>
                    <a:lnTo>
                      <a:pt x="4" y="54"/>
                    </a:lnTo>
                    <a:lnTo>
                      <a:pt x="9" y="61"/>
                    </a:lnTo>
                    <a:lnTo>
                      <a:pt x="12" y="63"/>
                    </a:lnTo>
                    <a:lnTo>
                      <a:pt x="10" y="63"/>
                    </a:lnTo>
                    <a:lnTo>
                      <a:pt x="13" y="64"/>
                    </a:lnTo>
                    <a:lnTo>
                      <a:pt x="13" y="63"/>
                    </a:lnTo>
                    <a:lnTo>
                      <a:pt x="14" y="63"/>
                    </a:lnTo>
                    <a:lnTo>
                      <a:pt x="17" y="64"/>
                    </a:lnTo>
                    <a:lnTo>
                      <a:pt x="19" y="63"/>
                    </a:lnTo>
                    <a:lnTo>
                      <a:pt x="20" y="61"/>
                    </a:lnTo>
                    <a:lnTo>
                      <a:pt x="20" y="64"/>
                    </a:lnTo>
                    <a:lnTo>
                      <a:pt x="21" y="66"/>
                    </a:lnTo>
                    <a:lnTo>
                      <a:pt x="23" y="68"/>
                    </a:lnTo>
                    <a:lnTo>
                      <a:pt x="25" y="68"/>
                    </a:lnTo>
                    <a:lnTo>
                      <a:pt x="27" y="68"/>
                    </a:lnTo>
                    <a:lnTo>
                      <a:pt x="25" y="68"/>
                    </a:lnTo>
                    <a:lnTo>
                      <a:pt x="27" y="67"/>
                    </a:lnTo>
                    <a:lnTo>
                      <a:pt x="36" y="70"/>
                    </a:lnTo>
                    <a:lnTo>
                      <a:pt x="36" y="69"/>
                    </a:lnTo>
                    <a:lnTo>
                      <a:pt x="39" y="68"/>
                    </a:lnTo>
                    <a:lnTo>
                      <a:pt x="43" y="71"/>
                    </a:lnTo>
                    <a:lnTo>
                      <a:pt x="44" y="71"/>
                    </a:lnTo>
                    <a:lnTo>
                      <a:pt x="44" y="71"/>
                    </a:lnTo>
                    <a:lnTo>
                      <a:pt x="45" y="70"/>
                    </a:lnTo>
                    <a:lnTo>
                      <a:pt x="44" y="71"/>
                    </a:lnTo>
                    <a:lnTo>
                      <a:pt x="45" y="72"/>
                    </a:lnTo>
                    <a:lnTo>
                      <a:pt x="46" y="70"/>
                    </a:lnTo>
                    <a:lnTo>
                      <a:pt x="47" y="69"/>
                    </a:lnTo>
                    <a:lnTo>
                      <a:pt x="49" y="70"/>
                    </a:lnTo>
                    <a:lnTo>
                      <a:pt x="50" y="72"/>
                    </a:lnTo>
                    <a:lnTo>
                      <a:pt x="51" y="72"/>
                    </a:lnTo>
                    <a:lnTo>
                      <a:pt x="50" y="71"/>
                    </a:lnTo>
                    <a:lnTo>
                      <a:pt x="49" y="68"/>
                    </a:lnTo>
                    <a:lnTo>
                      <a:pt x="47" y="68"/>
                    </a:lnTo>
                    <a:lnTo>
                      <a:pt x="47" y="66"/>
                    </a:lnTo>
                    <a:lnTo>
                      <a:pt x="54" y="68"/>
                    </a:lnTo>
                    <a:lnTo>
                      <a:pt x="55" y="68"/>
                    </a:lnTo>
                    <a:lnTo>
                      <a:pt x="55" y="68"/>
                    </a:lnTo>
                    <a:lnTo>
                      <a:pt x="56" y="68"/>
                    </a:lnTo>
                    <a:lnTo>
                      <a:pt x="58" y="71"/>
                    </a:lnTo>
                    <a:lnTo>
                      <a:pt x="62" y="70"/>
                    </a:lnTo>
                    <a:lnTo>
                      <a:pt x="63" y="68"/>
                    </a:lnTo>
                    <a:lnTo>
                      <a:pt x="61" y="63"/>
                    </a:lnTo>
                    <a:lnTo>
                      <a:pt x="60" y="63"/>
                    </a:lnTo>
                    <a:lnTo>
                      <a:pt x="58" y="62"/>
                    </a:lnTo>
                    <a:lnTo>
                      <a:pt x="60" y="61"/>
                    </a:lnTo>
                    <a:lnTo>
                      <a:pt x="62" y="61"/>
                    </a:lnTo>
                    <a:lnTo>
                      <a:pt x="66" y="65"/>
                    </a:lnTo>
                    <a:lnTo>
                      <a:pt x="66" y="64"/>
                    </a:lnTo>
                    <a:lnTo>
                      <a:pt x="68" y="65"/>
                    </a:lnTo>
                    <a:lnTo>
                      <a:pt x="69" y="65"/>
                    </a:lnTo>
                    <a:lnTo>
                      <a:pt x="69" y="71"/>
                    </a:lnTo>
                    <a:lnTo>
                      <a:pt x="70" y="72"/>
                    </a:lnTo>
                    <a:lnTo>
                      <a:pt x="71" y="70"/>
                    </a:lnTo>
                    <a:lnTo>
                      <a:pt x="72" y="71"/>
                    </a:lnTo>
                    <a:lnTo>
                      <a:pt x="73" y="71"/>
                    </a:lnTo>
                    <a:lnTo>
                      <a:pt x="73" y="72"/>
                    </a:lnTo>
                    <a:lnTo>
                      <a:pt x="73" y="73"/>
                    </a:lnTo>
                    <a:lnTo>
                      <a:pt x="72" y="74"/>
                    </a:lnTo>
                    <a:lnTo>
                      <a:pt x="73" y="74"/>
                    </a:lnTo>
                    <a:lnTo>
                      <a:pt x="79" y="79"/>
                    </a:lnTo>
                    <a:lnTo>
                      <a:pt x="79" y="82"/>
                    </a:lnTo>
                    <a:lnTo>
                      <a:pt x="78" y="84"/>
                    </a:lnTo>
                    <a:lnTo>
                      <a:pt x="76" y="83"/>
                    </a:lnTo>
                    <a:lnTo>
                      <a:pt x="74" y="83"/>
                    </a:lnTo>
                    <a:lnTo>
                      <a:pt x="75" y="86"/>
                    </a:lnTo>
                    <a:lnTo>
                      <a:pt x="75" y="89"/>
                    </a:lnTo>
                    <a:lnTo>
                      <a:pt x="79" y="87"/>
                    </a:lnTo>
                    <a:lnTo>
                      <a:pt x="80" y="85"/>
                    </a:lnTo>
                    <a:lnTo>
                      <a:pt x="82" y="85"/>
                    </a:lnTo>
                    <a:lnTo>
                      <a:pt x="83" y="84"/>
                    </a:lnTo>
                    <a:lnTo>
                      <a:pt x="86" y="83"/>
                    </a:lnTo>
                    <a:lnTo>
                      <a:pt x="87" y="84"/>
                    </a:lnTo>
                    <a:lnTo>
                      <a:pt x="84" y="85"/>
                    </a:lnTo>
                    <a:lnTo>
                      <a:pt x="85" y="85"/>
                    </a:lnTo>
                    <a:lnTo>
                      <a:pt x="84" y="87"/>
                    </a:lnTo>
                    <a:lnTo>
                      <a:pt x="88" y="91"/>
                    </a:lnTo>
                    <a:lnTo>
                      <a:pt x="88" y="90"/>
                    </a:lnTo>
                    <a:lnTo>
                      <a:pt x="88" y="89"/>
                    </a:lnTo>
                    <a:lnTo>
                      <a:pt x="88" y="88"/>
                    </a:lnTo>
                    <a:lnTo>
                      <a:pt x="90" y="89"/>
                    </a:lnTo>
                    <a:lnTo>
                      <a:pt x="90" y="93"/>
                    </a:lnTo>
                    <a:lnTo>
                      <a:pt x="90" y="94"/>
                    </a:lnTo>
                    <a:lnTo>
                      <a:pt x="92" y="95"/>
                    </a:lnTo>
                    <a:lnTo>
                      <a:pt x="93" y="94"/>
                    </a:lnTo>
                    <a:lnTo>
                      <a:pt x="94" y="97"/>
                    </a:lnTo>
                    <a:lnTo>
                      <a:pt x="95" y="101"/>
                    </a:lnTo>
                    <a:lnTo>
                      <a:pt x="96" y="102"/>
                    </a:lnTo>
                    <a:lnTo>
                      <a:pt x="97" y="105"/>
                    </a:lnTo>
                    <a:lnTo>
                      <a:pt x="98" y="105"/>
                    </a:lnTo>
                    <a:lnTo>
                      <a:pt x="98" y="109"/>
                    </a:lnTo>
                    <a:lnTo>
                      <a:pt x="98" y="109"/>
                    </a:lnTo>
                    <a:lnTo>
                      <a:pt x="98" y="111"/>
                    </a:lnTo>
                    <a:lnTo>
                      <a:pt x="97" y="112"/>
                    </a:lnTo>
                    <a:lnTo>
                      <a:pt x="96" y="112"/>
                    </a:lnTo>
                    <a:lnTo>
                      <a:pt x="95" y="113"/>
                    </a:lnTo>
                    <a:lnTo>
                      <a:pt x="95" y="117"/>
                    </a:lnTo>
                    <a:lnTo>
                      <a:pt x="94" y="118"/>
                    </a:lnTo>
                    <a:lnTo>
                      <a:pt x="93" y="118"/>
                    </a:lnTo>
                    <a:lnTo>
                      <a:pt x="87" y="125"/>
                    </a:lnTo>
                    <a:lnTo>
                      <a:pt x="87" y="126"/>
                    </a:lnTo>
                    <a:lnTo>
                      <a:pt x="88" y="128"/>
                    </a:lnTo>
                    <a:lnTo>
                      <a:pt x="90" y="130"/>
                    </a:lnTo>
                    <a:lnTo>
                      <a:pt x="90" y="131"/>
                    </a:lnTo>
                    <a:lnTo>
                      <a:pt x="91" y="132"/>
                    </a:lnTo>
                    <a:lnTo>
                      <a:pt x="91" y="134"/>
                    </a:lnTo>
                    <a:lnTo>
                      <a:pt x="90" y="134"/>
                    </a:lnTo>
                    <a:lnTo>
                      <a:pt x="90" y="134"/>
                    </a:lnTo>
                    <a:lnTo>
                      <a:pt x="88" y="134"/>
                    </a:lnTo>
                    <a:lnTo>
                      <a:pt x="88" y="134"/>
                    </a:lnTo>
                    <a:lnTo>
                      <a:pt x="87" y="134"/>
                    </a:lnTo>
                    <a:lnTo>
                      <a:pt x="85" y="135"/>
                    </a:lnTo>
                    <a:lnTo>
                      <a:pt x="83" y="135"/>
                    </a:lnTo>
                    <a:lnTo>
                      <a:pt x="83" y="137"/>
                    </a:lnTo>
                    <a:lnTo>
                      <a:pt x="82" y="137"/>
                    </a:lnTo>
                    <a:lnTo>
                      <a:pt x="80" y="136"/>
                    </a:lnTo>
                    <a:lnTo>
                      <a:pt x="77" y="137"/>
                    </a:lnTo>
                    <a:lnTo>
                      <a:pt x="75" y="135"/>
                    </a:lnTo>
                    <a:lnTo>
                      <a:pt x="73" y="135"/>
                    </a:lnTo>
                    <a:lnTo>
                      <a:pt x="72" y="135"/>
                    </a:lnTo>
                    <a:lnTo>
                      <a:pt x="72" y="134"/>
                    </a:lnTo>
                    <a:lnTo>
                      <a:pt x="71" y="134"/>
                    </a:lnTo>
                    <a:lnTo>
                      <a:pt x="71" y="136"/>
                    </a:lnTo>
                    <a:lnTo>
                      <a:pt x="70" y="136"/>
                    </a:lnTo>
                    <a:lnTo>
                      <a:pt x="71" y="138"/>
                    </a:lnTo>
                    <a:lnTo>
                      <a:pt x="69" y="138"/>
                    </a:lnTo>
                    <a:lnTo>
                      <a:pt x="68" y="140"/>
                    </a:lnTo>
                    <a:lnTo>
                      <a:pt x="67" y="141"/>
                    </a:lnTo>
                    <a:lnTo>
                      <a:pt x="66" y="141"/>
                    </a:lnTo>
                    <a:lnTo>
                      <a:pt x="66" y="145"/>
                    </a:lnTo>
                    <a:lnTo>
                      <a:pt x="68" y="147"/>
                    </a:lnTo>
                    <a:lnTo>
                      <a:pt x="68" y="148"/>
                    </a:lnTo>
                    <a:lnTo>
                      <a:pt x="69" y="148"/>
                    </a:lnTo>
                    <a:lnTo>
                      <a:pt x="71" y="149"/>
                    </a:lnTo>
                    <a:lnTo>
                      <a:pt x="72" y="149"/>
                    </a:lnTo>
                    <a:lnTo>
                      <a:pt x="74" y="150"/>
                    </a:lnTo>
                    <a:lnTo>
                      <a:pt x="74" y="150"/>
                    </a:lnTo>
                    <a:lnTo>
                      <a:pt x="75" y="150"/>
                    </a:lnTo>
                    <a:lnTo>
                      <a:pt x="76" y="149"/>
                    </a:lnTo>
                    <a:lnTo>
                      <a:pt x="76" y="148"/>
                    </a:lnTo>
                    <a:lnTo>
                      <a:pt x="78" y="148"/>
                    </a:lnTo>
                    <a:lnTo>
                      <a:pt x="79" y="148"/>
                    </a:lnTo>
                    <a:lnTo>
                      <a:pt x="79" y="147"/>
                    </a:lnTo>
                    <a:lnTo>
                      <a:pt x="79" y="146"/>
                    </a:lnTo>
                    <a:lnTo>
                      <a:pt x="79" y="145"/>
                    </a:lnTo>
                    <a:lnTo>
                      <a:pt x="81" y="145"/>
                    </a:lnTo>
                    <a:lnTo>
                      <a:pt x="82" y="148"/>
                    </a:lnTo>
                    <a:lnTo>
                      <a:pt x="84" y="148"/>
                    </a:lnTo>
                    <a:lnTo>
                      <a:pt x="86" y="148"/>
                    </a:lnTo>
                    <a:lnTo>
                      <a:pt x="86" y="147"/>
                    </a:lnTo>
                    <a:lnTo>
                      <a:pt x="86" y="146"/>
                    </a:lnTo>
                    <a:lnTo>
                      <a:pt x="86" y="145"/>
                    </a:lnTo>
                    <a:lnTo>
                      <a:pt x="84" y="145"/>
                    </a:lnTo>
                    <a:lnTo>
                      <a:pt x="84" y="143"/>
                    </a:lnTo>
                    <a:lnTo>
                      <a:pt x="85" y="142"/>
                    </a:lnTo>
                    <a:lnTo>
                      <a:pt x="86" y="142"/>
                    </a:lnTo>
                    <a:lnTo>
                      <a:pt x="86" y="144"/>
                    </a:lnTo>
                    <a:lnTo>
                      <a:pt x="87" y="143"/>
                    </a:lnTo>
                    <a:lnTo>
                      <a:pt x="87" y="145"/>
                    </a:lnTo>
                    <a:lnTo>
                      <a:pt x="87" y="145"/>
                    </a:lnTo>
                    <a:lnTo>
                      <a:pt x="88" y="145"/>
                    </a:lnTo>
                    <a:lnTo>
                      <a:pt x="89" y="145"/>
                    </a:lnTo>
                    <a:lnTo>
                      <a:pt x="90" y="145"/>
                    </a:lnTo>
                    <a:lnTo>
                      <a:pt x="90" y="145"/>
                    </a:lnTo>
                    <a:lnTo>
                      <a:pt x="91" y="145"/>
                    </a:lnTo>
                    <a:lnTo>
                      <a:pt x="92" y="145"/>
                    </a:lnTo>
                    <a:lnTo>
                      <a:pt x="93" y="146"/>
                    </a:lnTo>
                    <a:lnTo>
                      <a:pt x="92" y="147"/>
                    </a:lnTo>
                    <a:lnTo>
                      <a:pt x="93" y="149"/>
                    </a:lnTo>
                    <a:lnTo>
                      <a:pt x="94" y="149"/>
                    </a:lnTo>
                    <a:lnTo>
                      <a:pt x="94" y="151"/>
                    </a:lnTo>
                    <a:lnTo>
                      <a:pt x="94" y="152"/>
                    </a:lnTo>
                    <a:lnTo>
                      <a:pt x="94" y="152"/>
                    </a:lnTo>
                    <a:lnTo>
                      <a:pt x="95" y="152"/>
                    </a:lnTo>
                    <a:lnTo>
                      <a:pt x="95" y="153"/>
                    </a:lnTo>
                    <a:lnTo>
                      <a:pt x="96" y="153"/>
                    </a:lnTo>
                    <a:lnTo>
                      <a:pt x="96" y="153"/>
                    </a:lnTo>
                    <a:lnTo>
                      <a:pt x="97" y="156"/>
                    </a:lnTo>
                    <a:lnTo>
                      <a:pt x="98" y="156"/>
                    </a:lnTo>
                    <a:lnTo>
                      <a:pt x="98" y="155"/>
                    </a:lnTo>
                    <a:lnTo>
                      <a:pt x="99" y="155"/>
                    </a:lnTo>
                    <a:lnTo>
                      <a:pt x="99" y="156"/>
                    </a:lnTo>
                    <a:lnTo>
                      <a:pt x="99" y="157"/>
                    </a:lnTo>
                    <a:lnTo>
                      <a:pt x="100" y="157"/>
                    </a:lnTo>
                    <a:lnTo>
                      <a:pt x="100" y="156"/>
                    </a:lnTo>
                    <a:lnTo>
                      <a:pt x="101" y="155"/>
                    </a:lnTo>
                    <a:lnTo>
                      <a:pt x="102" y="156"/>
                    </a:lnTo>
                    <a:lnTo>
                      <a:pt x="102" y="157"/>
                    </a:lnTo>
                    <a:lnTo>
                      <a:pt x="103" y="158"/>
                    </a:lnTo>
                    <a:lnTo>
                      <a:pt x="104" y="158"/>
                    </a:lnTo>
                    <a:lnTo>
                      <a:pt x="102" y="159"/>
                    </a:lnTo>
                    <a:lnTo>
                      <a:pt x="101" y="160"/>
                    </a:lnTo>
                    <a:lnTo>
                      <a:pt x="100" y="159"/>
                    </a:lnTo>
                    <a:lnTo>
                      <a:pt x="102" y="163"/>
                    </a:lnTo>
                    <a:lnTo>
                      <a:pt x="103" y="164"/>
                    </a:lnTo>
                    <a:lnTo>
                      <a:pt x="105" y="165"/>
                    </a:lnTo>
                    <a:lnTo>
                      <a:pt x="105" y="165"/>
                    </a:lnTo>
                    <a:lnTo>
                      <a:pt x="108" y="167"/>
                    </a:lnTo>
                    <a:lnTo>
                      <a:pt x="108" y="167"/>
                    </a:lnTo>
                    <a:lnTo>
                      <a:pt x="108" y="167"/>
                    </a:lnTo>
                    <a:lnTo>
                      <a:pt x="110" y="168"/>
                    </a:lnTo>
                    <a:lnTo>
                      <a:pt x="111" y="167"/>
                    </a:lnTo>
                    <a:lnTo>
                      <a:pt x="112" y="167"/>
                    </a:lnTo>
                    <a:lnTo>
                      <a:pt x="112" y="167"/>
                    </a:lnTo>
                    <a:lnTo>
                      <a:pt x="112" y="168"/>
                    </a:lnTo>
                    <a:lnTo>
                      <a:pt x="112" y="168"/>
                    </a:lnTo>
                    <a:lnTo>
                      <a:pt x="113" y="167"/>
                    </a:lnTo>
                    <a:lnTo>
                      <a:pt x="114" y="168"/>
                    </a:lnTo>
                    <a:lnTo>
                      <a:pt x="115" y="167"/>
                    </a:lnTo>
                    <a:lnTo>
                      <a:pt x="114" y="169"/>
                    </a:lnTo>
                    <a:lnTo>
                      <a:pt x="115" y="170"/>
                    </a:lnTo>
                    <a:lnTo>
                      <a:pt x="116" y="170"/>
                    </a:lnTo>
                    <a:lnTo>
                      <a:pt x="116" y="170"/>
                    </a:lnTo>
                    <a:lnTo>
                      <a:pt x="116" y="171"/>
                    </a:lnTo>
                    <a:lnTo>
                      <a:pt x="116" y="172"/>
                    </a:lnTo>
                    <a:lnTo>
                      <a:pt x="118" y="173"/>
                    </a:lnTo>
                    <a:lnTo>
                      <a:pt x="118" y="171"/>
                    </a:lnTo>
                    <a:lnTo>
                      <a:pt x="118" y="173"/>
                    </a:lnTo>
                    <a:lnTo>
                      <a:pt x="119" y="173"/>
                    </a:lnTo>
                    <a:lnTo>
                      <a:pt x="119" y="174"/>
                    </a:lnTo>
                    <a:lnTo>
                      <a:pt x="120" y="174"/>
                    </a:lnTo>
                    <a:lnTo>
                      <a:pt x="121" y="174"/>
                    </a:lnTo>
                    <a:lnTo>
                      <a:pt x="122" y="175"/>
                    </a:lnTo>
                    <a:lnTo>
                      <a:pt x="124" y="175"/>
                    </a:lnTo>
                    <a:lnTo>
                      <a:pt x="125" y="176"/>
                    </a:lnTo>
                    <a:lnTo>
                      <a:pt x="126" y="177"/>
                    </a:lnTo>
                    <a:lnTo>
                      <a:pt x="127" y="177"/>
                    </a:lnTo>
                    <a:lnTo>
                      <a:pt x="127" y="177"/>
                    </a:lnTo>
                    <a:lnTo>
                      <a:pt x="129" y="176"/>
                    </a:lnTo>
                    <a:lnTo>
                      <a:pt x="131" y="179"/>
                    </a:lnTo>
                    <a:lnTo>
                      <a:pt x="134" y="178"/>
                    </a:lnTo>
                    <a:lnTo>
                      <a:pt x="133" y="178"/>
                    </a:lnTo>
                    <a:lnTo>
                      <a:pt x="133" y="177"/>
                    </a:lnTo>
                    <a:lnTo>
                      <a:pt x="133" y="176"/>
                    </a:lnTo>
                    <a:lnTo>
                      <a:pt x="133" y="175"/>
                    </a:lnTo>
                    <a:lnTo>
                      <a:pt x="133" y="174"/>
                    </a:lnTo>
                    <a:lnTo>
                      <a:pt x="133" y="174"/>
                    </a:lnTo>
                    <a:lnTo>
                      <a:pt x="129" y="169"/>
                    </a:lnTo>
                    <a:lnTo>
                      <a:pt x="128" y="169"/>
                    </a:lnTo>
                    <a:lnTo>
                      <a:pt x="126" y="167"/>
                    </a:lnTo>
                    <a:lnTo>
                      <a:pt x="126" y="166"/>
                    </a:lnTo>
                    <a:lnTo>
                      <a:pt x="124" y="165"/>
                    </a:lnTo>
                    <a:lnTo>
                      <a:pt x="124" y="164"/>
                    </a:lnTo>
                    <a:lnTo>
                      <a:pt x="123" y="164"/>
                    </a:lnTo>
                    <a:lnTo>
                      <a:pt x="123" y="163"/>
                    </a:lnTo>
                    <a:lnTo>
                      <a:pt x="123" y="163"/>
                    </a:lnTo>
                    <a:lnTo>
                      <a:pt x="122" y="163"/>
                    </a:lnTo>
                    <a:lnTo>
                      <a:pt x="117" y="156"/>
                    </a:lnTo>
                    <a:lnTo>
                      <a:pt x="119" y="156"/>
                    </a:lnTo>
                    <a:lnTo>
                      <a:pt x="123" y="159"/>
                    </a:lnTo>
                    <a:lnTo>
                      <a:pt x="123" y="159"/>
                    </a:lnTo>
                    <a:lnTo>
                      <a:pt x="123" y="159"/>
                    </a:lnTo>
                    <a:lnTo>
                      <a:pt x="124" y="159"/>
                    </a:lnTo>
                    <a:lnTo>
                      <a:pt x="127" y="162"/>
                    </a:lnTo>
                    <a:lnTo>
                      <a:pt x="127" y="163"/>
                    </a:lnTo>
                    <a:lnTo>
                      <a:pt x="129" y="163"/>
                    </a:lnTo>
                    <a:lnTo>
                      <a:pt x="130" y="165"/>
                    </a:lnTo>
                    <a:lnTo>
                      <a:pt x="133" y="165"/>
                    </a:lnTo>
                    <a:lnTo>
                      <a:pt x="134" y="167"/>
                    </a:lnTo>
                    <a:lnTo>
                      <a:pt x="134" y="166"/>
                    </a:lnTo>
                    <a:lnTo>
                      <a:pt x="135" y="167"/>
                    </a:lnTo>
                    <a:lnTo>
                      <a:pt x="136" y="167"/>
                    </a:lnTo>
                    <a:lnTo>
                      <a:pt x="137" y="166"/>
                    </a:lnTo>
                    <a:lnTo>
                      <a:pt x="137" y="166"/>
                    </a:lnTo>
                    <a:lnTo>
                      <a:pt x="137" y="167"/>
                    </a:lnTo>
                    <a:lnTo>
                      <a:pt x="137" y="167"/>
                    </a:lnTo>
                    <a:lnTo>
                      <a:pt x="138" y="167"/>
                    </a:lnTo>
                    <a:lnTo>
                      <a:pt x="138" y="168"/>
                    </a:lnTo>
                    <a:lnTo>
                      <a:pt x="138" y="169"/>
                    </a:lnTo>
                    <a:lnTo>
                      <a:pt x="137" y="169"/>
                    </a:lnTo>
                    <a:lnTo>
                      <a:pt x="139" y="170"/>
                    </a:lnTo>
                    <a:lnTo>
                      <a:pt x="140" y="170"/>
                    </a:lnTo>
                    <a:lnTo>
                      <a:pt x="141" y="170"/>
                    </a:lnTo>
                    <a:lnTo>
                      <a:pt x="139" y="167"/>
                    </a:lnTo>
                    <a:lnTo>
                      <a:pt x="139" y="166"/>
                    </a:lnTo>
                    <a:lnTo>
                      <a:pt x="140" y="167"/>
                    </a:lnTo>
                    <a:lnTo>
                      <a:pt x="141" y="167"/>
                    </a:lnTo>
                    <a:lnTo>
                      <a:pt x="142" y="167"/>
                    </a:lnTo>
                    <a:lnTo>
                      <a:pt x="142" y="167"/>
                    </a:lnTo>
                    <a:lnTo>
                      <a:pt x="142" y="166"/>
                    </a:lnTo>
                    <a:lnTo>
                      <a:pt x="141" y="166"/>
                    </a:lnTo>
                    <a:lnTo>
                      <a:pt x="141" y="165"/>
                    </a:lnTo>
                    <a:lnTo>
                      <a:pt x="141" y="165"/>
                    </a:lnTo>
                    <a:lnTo>
                      <a:pt x="140" y="165"/>
                    </a:lnTo>
                    <a:lnTo>
                      <a:pt x="139" y="162"/>
                    </a:lnTo>
                    <a:lnTo>
                      <a:pt x="139" y="159"/>
                    </a:lnTo>
                    <a:lnTo>
                      <a:pt x="141" y="162"/>
                    </a:lnTo>
                    <a:lnTo>
                      <a:pt x="141" y="161"/>
                    </a:lnTo>
                    <a:lnTo>
                      <a:pt x="141" y="160"/>
                    </a:lnTo>
                    <a:lnTo>
                      <a:pt x="141" y="159"/>
                    </a:lnTo>
                    <a:lnTo>
                      <a:pt x="142" y="156"/>
                    </a:lnTo>
                    <a:lnTo>
                      <a:pt x="141" y="156"/>
                    </a:lnTo>
                    <a:lnTo>
                      <a:pt x="141" y="152"/>
                    </a:lnTo>
                    <a:lnTo>
                      <a:pt x="140" y="152"/>
                    </a:lnTo>
                    <a:lnTo>
                      <a:pt x="137" y="151"/>
                    </a:lnTo>
                    <a:lnTo>
                      <a:pt x="137" y="149"/>
                    </a:lnTo>
                    <a:lnTo>
                      <a:pt x="139" y="149"/>
                    </a:lnTo>
                    <a:lnTo>
                      <a:pt x="139" y="147"/>
                    </a:lnTo>
                    <a:lnTo>
                      <a:pt x="139" y="145"/>
                    </a:lnTo>
                    <a:lnTo>
                      <a:pt x="137" y="146"/>
                    </a:lnTo>
                    <a:lnTo>
                      <a:pt x="137" y="145"/>
                    </a:lnTo>
                    <a:lnTo>
                      <a:pt x="137" y="145"/>
                    </a:lnTo>
                    <a:lnTo>
                      <a:pt x="137" y="144"/>
                    </a:lnTo>
                    <a:lnTo>
                      <a:pt x="135" y="145"/>
                    </a:lnTo>
                    <a:lnTo>
                      <a:pt x="135" y="142"/>
                    </a:lnTo>
                    <a:lnTo>
                      <a:pt x="134" y="142"/>
                    </a:lnTo>
                    <a:lnTo>
                      <a:pt x="132" y="143"/>
                    </a:lnTo>
                    <a:lnTo>
                      <a:pt x="131" y="143"/>
                    </a:lnTo>
                    <a:lnTo>
                      <a:pt x="133" y="141"/>
                    </a:lnTo>
                    <a:lnTo>
                      <a:pt x="132" y="141"/>
                    </a:lnTo>
                    <a:lnTo>
                      <a:pt x="130" y="141"/>
                    </a:lnTo>
                    <a:lnTo>
                      <a:pt x="130" y="141"/>
                    </a:lnTo>
                    <a:lnTo>
                      <a:pt x="130" y="143"/>
                    </a:lnTo>
                    <a:lnTo>
                      <a:pt x="129" y="141"/>
                    </a:lnTo>
                    <a:lnTo>
                      <a:pt x="129" y="141"/>
                    </a:lnTo>
                    <a:lnTo>
                      <a:pt x="128" y="140"/>
                    </a:lnTo>
                    <a:lnTo>
                      <a:pt x="128" y="138"/>
                    </a:lnTo>
                    <a:lnTo>
                      <a:pt x="127" y="138"/>
                    </a:lnTo>
                    <a:lnTo>
                      <a:pt x="127" y="137"/>
                    </a:lnTo>
                    <a:lnTo>
                      <a:pt x="127" y="136"/>
                    </a:lnTo>
                    <a:lnTo>
                      <a:pt x="127" y="135"/>
                    </a:lnTo>
                    <a:lnTo>
                      <a:pt x="127" y="135"/>
                    </a:lnTo>
                    <a:lnTo>
                      <a:pt x="126" y="134"/>
                    </a:lnTo>
                    <a:lnTo>
                      <a:pt x="126" y="133"/>
                    </a:lnTo>
                    <a:lnTo>
                      <a:pt x="127" y="132"/>
                    </a:lnTo>
                    <a:lnTo>
                      <a:pt x="125" y="132"/>
                    </a:lnTo>
                    <a:lnTo>
                      <a:pt x="123" y="133"/>
                    </a:lnTo>
                    <a:lnTo>
                      <a:pt x="123" y="132"/>
                    </a:lnTo>
                    <a:lnTo>
                      <a:pt x="123" y="130"/>
                    </a:lnTo>
                    <a:lnTo>
                      <a:pt x="123" y="129"/>
                    </a:lnTo>
                    <a:lnTo>
                      <a:pt x="123" y="128"/>
                    </a:lnTo>
                    <a:lnTo>
                      <a:pt x="124" y="129"/>
                    </a:lnTo>
                    <a:lnTo>
                      <a:pt x="126" y="128"/>
                    </a:lnTo>
                    <a:lnTo>
                      <a:pt x="127" y="128"/>
                    </a:lnTo>
                    <a:lnTo>
                      <a:pt x="127" y="126"/>
                    </a:lnTo>
                    <a:lnTo>
                      <a:pt x="125" y="125"/>
                    </a:lnTo>
                    <a:lnTo>
                      <a:pt x="123" y="124"/>
                    </a:lnTo>
                    <a:lnTo>
                      <a:pt x="123" y="123"/>
                    </a:lnTo>
                    <a:lnTo>
                      <a:pt x="122" y="122"/>
                    </a:lnTo>
                    <a:lnTo>
                      <a:pt x="123" y="122"/>
                    </a:lnTo>
                    <a:lnTo>
                      <a:pt x="123" y="121"/>
                    </a:lnTo>
                    <a:lnTo>
                      <a:pt x="123" y="121"/>
                    </a:lnTo>
                    <a:lnTo>
                      <a:pt x="126" y="123"/>
                    </a:lnTo>
                    <a:lnTo>
                      <a:pt x="127" y="123"/>
                    </a:lnTo>
                    <a:lnTo>
                      <a:pt x="126" y="121"/>
                    </a:lnTo>
                    <a:lnTo>
                      <a:pt x="127" y="121"/>
                    </a:lnTo>
                    <a:lnTo>
                      <a:pt x="126" y="119"/>
                    </a:lnTo>
                    <a:lnTo>
                      <a:pt x="126" y="119"/>
                    </a:lnTo>
                    <a:lnTo>
                      <a:pt x="127" y="119"/>
                    </a:lnTo>
                    <a:lnTo>
                      <a:pt x="128" y="120"/>
                    </a:lnTo>
                    <a:lnTo>
                      <a:pt x="129" y="122"/>
                    </a:lnTo>
                    <a:lnTo>
                      <a:pt x="128" y="123"/>
                    </a:lnTo>
                    <a:lnTo>
                      <a:pt x="130" y="123"/>
                    </a:lnTo>
                    <a:lnTo>
                      <a:pt x="134" y="126"/>
                    </a:lnTo>
                    <a:lnTo>
                      <a:pt x="134" y="128"/>
                    </a:lnTo>
                    <a:lnTo>
                      <a:pt x="136" y="128"/>
                    </a:lnTo>
                    <a:lnTo>
                      <a:pt x="137" y="127"/>
                    </a:lnTo>
                    <a:lnTo>
                      <a:pt x="137" y="129"/>
                    </a:lnTo>
                    <a:lnTo>
                      <a:pt x="137" y="132"/>
                    </a:lnTo>
                    <a:lnTo>
                      <a:pt x="139" y="134"/>
                    </a:lnTo>
                    <a:lnTo>
                      <a:pt x="141" y="134"/>
                    </a:lnTo>
                    <a:lnTo>
                      <a:pt x="141" y="135"/>
                    </a:lnTo>
                    <a:lnTo>
                      <a:pt x="141" y="137"/>
                    </a:lnTo>
                    <a:lnTo>
                      <a:pt x="141" y="138"/>
                    </a:lnTo>
                    <a:lnTo>
                      <a:pt x="143" y="138"/>
                    </a:lnTo>
                    <a:lnTo>
                      <a:pt x="144" y="140"/>
                    </a:lnTo>
                    <a:lnTo>
                      <a:pt x="145" y="138"/>
                    </a:lnTo>
                    <a:lnTo>
                      <a:pt x="146" y="141"/>
                    </a:lnTo>
                    <a:lnTo>
                      <a:pt x="146" y="141"/>
                    </a:lnTo>
                    <a:lnTo>
                      <a:pt x="147" y="141"/>
                    </a:lnTo>
                    <a:lnTo>
                      <a:pt x="147" y="141"/>
                    </a:lnTo>
                    <a:lnTo>
                      <a:pt x="148" y="137"/>
                    </a:lnTo>
                    <a:lnTo>
                      <a:pt x="148" y="137"/>
                    </a:lnTo>
                    <a:lnTo>
                      <a:pt x="148" y="132"/>
                    </a:lnTo>
                    <a:lnTo>
                      <a:pt x="148" y="130"/>
                    </a:lnTo>
                    <a:lnTo>
                      <a:pt x="150" y="133"/>
                    </a:lnTo>
                    <a:lnTo>
                      <a:pt x="152" y="133"/>
                    </a:lnTo>
                    <a:lnTo>
                      <a:pt x="152" y="130"/>
                    </a:lnTo>
                    <a:lnTo>
                      <a:pt x="153" y="130"/>
                    </a:lnTo>
                    <a:lnTo>
                      <a:pt x="153" y="127"/>
                    </a:lnTo>
                    <a:lnTo>
                      <a:pt x="155" y="127"/>
                    </a:lnTo>
                    <a:lnTo>
                      <a:pt x="154" y="126"/>
                    </a:lnTo>
                    <a:lnTo>
                      <a:pt x="152" y="126"/>
                    </a:lnTo>
                    <a:lnTo>
                      <a:pt x="152" y="125"/>
                    </a:lnTo>
                    <a:lnTo>
                      <a:pt x="153" y="125"/>
                    </a:lnTo>
                    <a:lnTo>
                      <a:pt x="154" y="123"/>
                    </a:lnTo>
                    <a:lnTo>
                      <a:pt x="152" y="123"/>
                    </a:lnTo>
                    <a:lnTo>
                      <a:pt x="153" y="123"/>
                    </a:lnTo>
                    <a:lnTo>
                      <a:pt x="156" y="123"/>
                    </a:lnTo>
                    <a:lnTo>
                      <a:pt x="157" y="124"/>
                    </a:lnTo>
                    <a:lnTo>
                      <a:pt x="158" y="123"/>
                    </a:lnTo>
                    <a:lnTo>
                      <a:pt x="156" y="122"/>
                    </a:lnTo>
                    <a:lnTo>
                      <a:pt x="157" y="120"/>
                    </a:lnTo>
                    <a:lnTo>
                      <a:pt x="158" y="120"/>
                    </a:lnTo>
                    <a:lnTo>
                      <a:pt x="159" y="119"/>
                    </a:lnTo>
                    <a:lnTo>
                      <a:pt x="158" y="117"/>
                    </a:lnTo>
                    <a:lnTo>
                      <a:pt x="156" y="115"/>
                    </a:lnTo>
                    <a:lnTo>
                      <a:pt x="156" y="115"/>
                    </a:lnTo>
                    <a:lnTo>
                      <a:pt x="155" y="114"/>
                    </a:lnTo>
                    <a:lnTo>
                      <a:pt x="153" y="114"/>
                    </a:lnTo>
                    <a:lnTo>
                      <a:pt x="152" y="113"/>
                    </a:lnTo>
                    <a:lnTo>
                      <a:pt x="151" y="114"/>
                    </a:lnTo>
                    <a:lnTo>
                      <a:pt x="148" y="115"/>
                    </a:lnTo>
                    <a:lnTo>
                      <a:pt x="148" y="112"/>
                    </a:lnTo>
                    <a:lnTo>
                      <a:pt x="150" y="111"/>
                    </a:lnTo>
                    <a:lnTo>
                      <a:pt x="150" y="109"/>
                    </a:lnTo>
                    <a:lnTo>
                      <a:pt x="148" y="109"/>
                    </a:lnTo>
                    <a:lnTo>
                      <a:pt x="148" y="110"/>
                    </a:lnTo>
                    <a:lnTo>
                      <a:pt x="145" y="111"/>
                    </a:lnTo>
                    <a:lnTo>
                      <a:pt x="144" y="110"/>
                    </a:lnTo>
                    <a:lnTo>
                      <a:pt x="145" y="109"/>
                    </a:lnTo>
                    <a:lnTo>
                      <a:pt x="143" y="109"/>
                    </a:lnTo>
                    <a:lnTo>
                      <a:pt x="144" y="108"/>
                    </a:lnTo>
                    <a:lnTo>
                      <a:pt x="145" y="108"/>
                    </a:lnTo>
                    <a:lnTo>
                      <a:pt x="145" y="108"/>
                    </a:lnTo>
                    <a:lnTo>
                      <a:pt x="142" y="103"/>
                    </a:lnTo>
                    <a:lnTo>
                      <a:pt x="141" y="101"/>
                    </a:lnTo>
                    <a:lnTo>
                      <a:pt x="139" y="102"/>
                    </a:lnTo>
                    <a:lnTo>
                      <a:pt x="138" y="101"/>
                    </a:lnTo>
                    <a:lnTo>
                      <a:pt x="138" y="101"/>
                    </a:lnTo>
                    <a:lnTo>
                      <a:pt x="139" y="100"/>
                    </a:lnTo>
                    <a:lnTo>
                      <a:pt x="139" y="98"/>
                    </a:lnTo>
                    <a:lnTo>
                      <a:pt x="135" y="99"/>
                    </a:lnTo>
                    <a:lnTo>
                      <a:pt x="134" y="101"/>
                    </a:lnTo>
                    <a:lnTo>
                      <a:pt x="133" y="99"/>
                    </a:lnTo>
                    <a:lnTo>
                      <a:pt x="132" y="99"/>
                    </a:lnTo>
                    <a:lnTo>
                      <a:pt x="132" y="98"/>
                    </a:lnTo>
                    <a:lnTo>
                      <a:pt x="133" y="97"/>
                    </a:lnTo>
                    <a:lnTo>
                      <a:pt x="132" y="96"/>
                    </a:lnTo>
                    <a:lnTo>
                      <a:pt x="129" y="96"/>
                    </a:lnTo>
                    <a:lnTo>
                      <a:pt x="129" y="96"/>
                    </a:lnTo>
                    <a:lnTo>
                      <a:pt x="130" y="94"/>
                    </a:lnTo>
                    <a:lnTo>
                      <a:pt x="129" y="93"/>
                    </a:lnTo>
                    <a:lnTo>
                      <a:pt x="121" y="90"/>
                    </a:lnTo>
                    <a:lnTo>
                      <a:pt x="120" y="90"/>
                    </a:lnTo>
                    <a:lnTo>
                      <a:pt x="123" y="90"/>
                    </a:lnTo>
                    <a:lnTo>
                      <a:pt x="123" y="89"/>
                    </a:lnTo>
                    <a:lnTo>
                      <a:pt x="124" y="89"/>
                    </a:lnTo>
                    <a:lnTo>
                      <a:pt x="123" y="88"/>
                    </a:lnTo>
                    <a:lnTo>
                      <a:pt x="123" y="87"/>
                    </a:lnTo>
                    <a:lnTo>
                      <a:pt x="122" y="86"/>
                    </a:lnTo>
                    <a:lnTo>
                      <a:pt x="122" y="85"/>
                    </a:lnTo>
                    <a:lnTo>
                      <a:pt x="123" y="85"/>
                    </a:lnTo>
                    <a:lnTo>
                      <a:pt x="123" y="84"/>
                    </a:lnTo>
                    <a:lnTo>
                      <a:pt x="121" y="82"/>
                    </a:lnTo>
                    <a:lnTo>
                      <a:pt x="119" y="82"/>
                    </a:lnTo>
                    <a:lnTo>
                      <a:pt x="119" y="81"/>
                    </a:lnTo>
                    <a:lnTo>
                      <a:pt x="121" y="81"/>
                    </a:lnTo>
                    <a:lnTo>
                      <a:pt x="122" y="81"/>
                    </a:lnTo>
                    <a:lnTo>
                      <a:pt x="123" y="81"/>
                    </a:lnTo>
                    <a:lnTo>
                      <a:pt x="122" y="79"/>
                    </a:lnTo>
                    <a:lnTo>
                      <a:pt x="126" y="82"/>
                    </a:lnTo>
                    <a:lnTo>
                      <a:pt x="127" y="82"/>
                    </a:lnTo>
                    <a:lnTo>
                      <a:pt x="129" y="81"/>
                    </a:lnTo>
                    <a:lnTo>
                      <a:pt x="130" y="82"/>
                    </a:lnTo>
                    <a:lnTo>
                      <a:pt x="130" y="81"/>
                    </a:lnTo>
                    <a:lnTo>
                      <a:pt x="130" y="79"/>
                    </a:lnTo>
                    <a:lnTo>
                      <a:pt x="127" y="77"/>
                    </a:lnTo>
                    <a:lnTo>
                      <a:pt x="123" y="77"/>
                    </a:lnTo>
                    <a:lnTo>
                      <a:pt x="122" y="76"/>
                    </a:lnTo>
                    <a:lnTo>
                      <a:pt x="121" y="77"/>
                    </a:lnTo>
                    <a:lnTo>
                      <a:pt x="119" y="76"/>
                    </a:lnTo>
                    <a:lnTo>
                      <a:pt x="119" y="75"/>
                    </a:lnTo>
                    <a:lnTo>
                      <a:pt x="118" y="76"/>
                    </a:lnTo>
                    <a:lnTo>
                      <a:pt x="119" y="74"/>
                    </a:lnTo>
                    <a:lnTo>
                      <a:pt x="121" y="74"/>
                    </a:lnTo>
                    <a:lnTo>
                      <a:pt x="123" y="73"/>
                    </a:lnTo>
                    <a:lnTo>
                      <a:pt x="123" y="72"/>
                    </a:lnTo>
                    <a:lnTo>
                      <a:pt x="125" y="72"/>
                    </a:lnTo>
                    <a:lnTo>
                      <a:pt x="127" y="72"/>
                    </a:lnTo>
                    <a:lnTo>
                      <a:pt x="127" y="71"/>
                    </a:lnTo>
                    <a:lnTo>
                      <a:pt x="123" y="65"/>
                    </a:lnTo>
                    <a:lnTo>
                      <a:pt x="122" y="64"/>
                    </a:lnTo>
                    <a:lnTo>
                      <a:pt x="121" y="65"/>
                    </a:lnTo>
                    <a:lnTo>
                      <a:pt x="121" y="66"/>
                    </a:lnTo>
                    <a:lnTo>
                      <a:pt x="119" y="68"/>
                    </a:lnTo>
                    <a:lnTo>
                      <a:pt x="119" y="69"/>
                    </a:lnTo>
                    <a:lnTo>
                      <a:pt x="117" y="69"/>
                    </a:lnTo>
                    <a:lnTo>
                      <a:pt x="119" y="66"/>
                    </a:lnTo>
                    <a:lnTo>
                      <a:pt x="119" y="65"/>
                    </a:lnTo>
                    <a:lnTo>
                      <a:pt x="115" y="65"/>
                    </a:lnTo>
                    <a:lnTo>
                      <a:pt x="114" y="66"/>
                    </a:lnTo>
                    <a:lnTo>
                      <a:pt x="113" y="65"/>
                    </a:lnTo>
                    <a:lnTo>
                      <a:pt x="115" y="65"/>
                    </a:lnTo>
                    <a:lnTo>
                      <a:pt x="118" y="63"/>
                    </a:lnTo>
                    <a:lnTo>
                      <a:pt x="119" y="61"/>
                    </a:lnTo>
                    <a:lnTo>
                      <a:pt x="119" y="62"/>
                    </a:lnTo>
                    <a:lnTo>
                      <a:pt x="119" y="59"/>
                    </a:lnTo>
                    <a:lnTo>
                      <a:pt x="116" y="57"/>
                    </a:lnTo>
                    <a:lnTo>
                      <a:pt x="115" y="57"/>
                    </a:lnTo>
                    <a:lnTo>
                      <a:pt x="114" y="56"/>
                    </a:lnTo>
                    <a:lnTo>
                      <a:pt x="112" y="57"/>
                    </a:lnTo>
                    <a:lnTo>
                      <a:pt x="111" y="58"/>
                    </a:lnTo>
                    <a:lnTo>
                      <a:pt x="110" y="59"/>
                    </a:lnTo>
                    <a:lnTo>
                      <a:pt x="109" y="60"/>
                    </a:lnTo>
                    <a:lnTo>
                      <a:pt x="109" y="60"/>
                    </a:lnTo>
                    <a:lnTo>
                      <a:pt x="109" y="57"/>
                    </a:lnTo>
                    <a:lnTo>
                      <a:pt x="111" y="57"/>
                    </a:lnTo>
                    <a:lnTo>
                      <a:pt x="112" y="54"/>
                    </a:lnTo>
                    <a:lnTo>
                      <a:pt x="111" y="55"/>
                    </a:lnTo>
                    <a:lnTo>
                      <a:pt x="110" y="56"/>
                    </a:lnTo>
                    <a:lnTo>
                      <a:pt x="108" y="57"/>
                    </a:lnTo>
                    <a:lnTo>
                      <a:pt x="106" y="57"/>
                    </a:lnTo>
                    <a:lnTo>
                      <a:pt x="107" y="57"/>
                    </a:lnTo>
                    <a:lnTo>
                      <a:pt x="108" y="53"/>
                    </a:lnTo>
                    <a:lnTo>
                      <a:pt x="108" y="51"/>
                    </a:lnTo>
                    <a:lnTo>
                      <a:pt x="107" y="51"/>
                    </a:lnTo>
                    <a:lnTo>
                      <a:pt x="105" y="52"/>
                    </a:lnTo>
                    <a:lnTo>
                      <a:pt x="104" y="53"/>
                    </a:lnTo>
                    <a:lnTo>
                      <a:pt x="103" y="51"/>
                    </a:lnTo>
                    <a:lnTo>
                      <a:pt x="100" y="51"/>
                    </a:lnTo>
                    <a:lnTo>
                      <a:pt x="102" y="50"/>
                    </a:lnTo>
                    <a:lnTo>
                      <a:pt x="104" y="5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0" name="Freeform 65"/>
              <p:cNvSpPr>
                <a:spLocks/>
              </p:cNvSpPr>
              <p:nvPr/>
            </p:nvSpPr>
            <p:spPr bwMode="auto">
              <a:xfrm>
                <a:off x="3865" y="3230"/>
                <a:ext cx="6" cy="6"/>
              </a:xfrm>
              <a:custGeom>
                <a:avLst/>
                <a:gdLst/>
                <a:ahLst/>
                <a:cxnLst>
                  <a:cxn ang="0">
                    <a:pos x="2" y="4"/>
                  </a:cxn>
                  <a:cxn ang="0">
                    <a:pos x="3" y="4"/>
                  </a:cxn>
                  <a:cxn ang="0">
                    <a:pos x="4" y="6"/>
                  </a:cxn>
                  <a:cxn ang="0">
                    <a:pos x="6" y="6"/>
                  </a:cxn>
                  <a:cxn ang="0">
                    <a:pos x="6" y="5"/>
                  </a:cxn>
                  <a:cxn ang="0">
                    <a:pos x="5" y="4"/>
                  </a:cxn>
                  <a:cxn ang="0">
                    <a:pos x="4" y="4"/>
                  </a:cxn>
                  <a:cxn ang="0">
                    <a:pos x="4" y="2"/>
                  </a:cxn>
                  <a:cxn ang="0">
                    <a:pos x="4" y="2"/>
                  </a:cxn>
                  <a:cxn ang="0">
                    <a:pos x="3" y="1"/>
                  </a:cxn>
                  <a:cxn ang="0">
                    <a:pos x="1" y="0"/>
                  </a:cxn>
                  <a:cxn ang="0">
                    <a:pos x="0" y="0"/>
                  </a:cxn>
                  <a:cxn ang="0">
                    <a:pos x="0" y="0"/>
                  </a:cxn>
                  <a:cxn ang="0">
                    <a:pos x="0" y="0"/>
                  </a:cxn>
                  <a:cxn ang="0">
                    <a:pos x="0" y="1"/>
                  </a:cxn>
                  <a:cxn ang="0">
                    <a:pos x="2" y="4"/>
                  </a:cxn>
                </a:cxnLst>
                <a:rect l="0" t="0" r="r" b="b"/>
                <a:pathLst>
                  <a:path w="6" h="6">
                    <a:moveTo>
                      <a:pt x="2" y="4"/>
                    </a:moveTo>
                    <a:lnTo>
                      <a:pt x="3" y="4"/>
                    </a:lnTo>
                    <a:lnTo>
                      <a:pt x="4" y="6"/>
                    </a:lnTo>
                    <a:lnTo>
                      <a:pt x="6" y="6"/>
                    </a:lnTo>
                    <a:lnTo>
                      <a:pt x="6" y="5"/>
                    </a:lnTo>
                    <a:lnTo>
                      <a:pt x="5" y="4"/>
                    </a:lnTo>
                    <a:lnTo>
                      <a:pt x="4" y="4"/>
                    </a:lnTo>
                    <a:lnTo>
                      <a:pt x="4" y="2"/>
                    </a:lnTo>
                    <a:lnTo>
                      <a:pt x="4" y="2"/>
                    </a:lnTo>
                    <a:lnTo>
                      <a:pt x="3" y="1"/>
                    </a:lnTo>
                    <a:lnTo>
                      <a:pt x="1" y="0"/>
                    </a:lnTo>
                    <a:lnTo>
                      <a:pt x="0" y="0"/>
                    </a:lnTo>
                    <a:lnTo>
                      <a:pt x="0" y="0"/>
                    </a:lnTo>
                    <a:lnTo>
                      <a:pt x="0" y="0"/>
                    </a:lnTo>
                    <a:lnTo>
                      <a:pt x="0" y="1"/>
                    </a:lnTo>
                    <a:lnTo>
                      <a:pt x="2"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1" name="Freeform 66"/>
              <p:cNvSpPr>
                <a:spLocks/>
              </p:cNvSpPr>
              <p:nvPr/>
            </p:nvSpPr>
            <p:spPr bwMode="auto">
              <a:xfrm>
                <a:off x="3887" y="3176"/>
                <a:ext cx="5" cy="4"/>
              </a:xfrm>
              <a:custGeom>
                <a:avLst/>
                <a:gdLst/>
                <a:ahLst/>
                <a:cxnLst>
                  <a:cxn ang="0">
                    <a:pos x="2" y="2"/>
                  </a:cxn>
                  <a:cxn ang="0">
                    <a:pos x="3" y="3"/>
                  </a:cxn>
                  <a:cxn ang="0">
                    <a:pos x="5" y="2"/>
                  </a:cxn>
                  <a:cxn ang="0">
                    <a:pos x="5" y="0"/>
                  </a:cxn>
                  <a:cxn ang="0">
                    <a:pos x="5" y="0"/>
                  </a:cxn>
                  <a:cxn ang="0">
                    <a:pos x="4" y="0"/>
                  </a:cxn>
                  <a:cxn ang="0">
                    <a:pos x="4" y="0"/>
                  </a:cxn>
                  <a:cxn ang="0">
                    <a:pos x="3" y="0"/>
                  </a:cxn>
                  <a:cxn ang="0">
                    <a:pos x="2" y="0"/>
                  </a:cxn>
                  <a:cxn ang="0">
                    <a:pos x="1" y="0"/>
                  </a:cxn>
                  <a:cxn ang="0">
                    <a:pos x="1" y="0"/>
                  </a:cxn>
                  <a:cxn ang="0">
                    <a:pos x="0" y="0"/>
                  </a:cxn>
                  <a:cxn ang="0">
                    <a:pos x="0" y="2"/>
                  </a:cxn>
                  <a:cxn ang="0">
                    <a:pos x="2" y="4"/>
                  </a:cxn>
                  <a:cxn ang="0">
                    <a:pos x="2" y="2"/>
                  </a:cxn>
                </a:cxnLst>
                <a:rect l="0" t="0" r="r" b="b"/>
                <a:pathLst>
                  <a:path w="5" h="4">
                    <a:moveTo>
                      <a:pt x="2" y="2"/>
                    </a:moveTo>
                    <a:lnTo>
                      <a:pt x="3" y="3"/>
                    </a:lnTo>
                    <a:lnTo>
                      <a:pt x="5" y="2"/>
                    </a:lnTo>
                    <a:lnTo>
                      <a:pt x="5" y="0"/>
                    </a:lnTo>
                    <a:lnTo>
                      <a:pt x="5" y="0"/>
                    </a:lnTo>
                    <a:lnTo>
                      <a:pt x="4" y="0"/>
                    </a:lnTo>
                    <a:lnTo>
                      <a:pt x="4" y="0"/>
                    </a:lnTo>
                    <a:lnTo>
                      <a:pt x="3" y="0"/>
                    </a:lnTo>
                    <a:lnTo>
                      <a:pt x="2" y="0"/>
                    </a:lnTo>
                    <a:lnTo>
                      <a:pt x="1" y="0"/>
                    </a:lnTo>
                    <a:lnTo>
                      <a:pt x="1" y="0"/>
                    </a:lnTo>
                    <a:lnTo>
                      <a:pt x="0" y="0"/>
                    </a:lnTo>
                    <a:lnTo>
                      <a:pt x="0" y="2"/>
                    </a:lnTo>
                    <a:lnTo>
                      <a:pt x="2" y="4"/>
                    </a:lnTo>
                    <a:lnTo>
                      <a:pt x="2"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2" name="Freeform 67"/>
              <p:cNvSpPr>
                <a:spLocks/>
              </p:cNvSpPr>
              <p:nvPr/>
            </p:nvSpPr>
            <p:spPr bwMode="auto">
              <a:xfrm>
                <a:off x="3782" y="3174"/>
                <a:ext cx="24" cy="22"/>
              </a:xfrm>
              <a:custGeom>
                <a:avLst/>
                <a:gdLst/>
                <a:ahLst/>
                <a:cxnLst>
                  <a:cxn ang="0">
                    <a:pos x="18" y="10"/>
                  </a:cxn>
                  <a:cxn ang="0">
                    <a:pos x="14" y="6"/>
                  </a:cxn>
                  <a:cxn ang="0">
                    <a:pos x="13" y="4"/>
                  </a:cxn>
                  <a:cxn ang="0">
                    <a:pos x="12" y="3"/>
                  </a:cxn>
                  <a:cxn ang="0">
                    <a:pos x="12" y="2"/>
                  </a:cxn>
                  <a:cxn ang="0">
                    <a:pos x="11" y="0"/>
                  </a:cxn>
                  <a:cxn ang="0">
                    <a:pos x="9" y="0"/>
                  </a:cxn>
                  <a:cxn ang="0">
                    <a:pos x="7" y="2"/>
                  </a:cxn>
                  <a:cxn ang="0">
                    <a:pos x="7" y="6"/>
                  </a:cxn>
                  <a:cxn ang="0">
                    <a:pos x="7" y="5"/>
                  </a:cxn>
                  <a:cxn ang="0">
                    <a:pos x="5" y="6"/>
                  </a:cxn>
                  <a:cxn ang="0">
                    <a:pos x="5" y="7"/>
                  </a:cxn>
                  <a:cxn ang="0">
                    <a:pos x="5" y="9"/>
                  </a:cxn>
                  <a:cxn ang="0">
                    <a:pos x="4" y="11"/>
                  </a:cxn>
                  <a:cxn ang="0">
                    <a:pos x="1" y="12"/>
                  </a:cxn>
                  <a:cxn ang="0">
                    <a:pos x="0" y="13"/>
                  </a:cxn>
                  <a:cxn ang="0">
                    <a:pos x="1" y="17"/>
                  </a:cxn>
                  <a:cxn ang="0">
                    <a:pos x="2" y="16"/>
                  </a:cxn>
                  <a:cxn ang="0">
                    <a:pos x="3" y="15"/>
                  </a:cxn>
                  <a:cxn ang="0">
                    <a:pos x="4" y="17"/>
                  </a:cxn>
                  <a:cxn ang="0">
                    <a:pos x="6" y="17"/>
                  </a:cxn>
                  <a:cxn ang="0">
                    <a:pos x="7" y="17"/>
                  </a:cxn>
                  <a:cxn ang="0">
                    <a:pos x="7" y="18"/>
                  </a:cxn>
                  <a:cxn ang="0">
                    <a:pos x="9" y="18"/>
                  </a:cxn>
                  <a:cxn ang="0">
                    <a:pos x="11" y="20"/>
                  </a:cxn>
                  <a:cxn ang="0">
                    <a:pos x="13" y="21"/>
                  </a:cxn>
                  <a:cxn ang="0">
                    <a:pos x="14" y="20"/>
                  </a:cxn>
                  <a:cxn ang="0">
                    <a:pos x="18" y="22"/>
                  </a:cxn>
                  <a:cxn ang="0">
                    <a:pos x="19" y="20"/>
                  </a:cxn>
                  <a:cxn ang="0">
                    <a:pos x="21" y="18"/>
                  </a:cxn>
                  <a:cxn ang="0">
                    <a:pos x="22" y="18"/>
                  </a:cxn>
                  <a:cxn ang="0">
                    <a:pos x="24" y="17"/>
                  </a:cxn>
                  <a:cxn ang="0">
                    <a:pos x="22" y="17"/>
                  </a:cxn>
                  <a:cxn ang="0">
                    <a:pos x="20" y="14"/>
                  </a:cxn>
                  <a:cxn ang="0">
                    <a:pos x="19" y="11"/>
                  </a:cxn>
                </a:cxnLst>
                <a:rect l="0" t="0" r="r" b="b"/>
                <a:pathLst>
                  <a:path w="24" h="22">
                    <a:moveTo>
                      <a:pt x="19" y="11"/>
                    </a:moveTo>
                    <a:lnTo>
                      <a:pt x="18" y="10"/>
                    </a:lnTo>
                    <a:lnTo>
                      <a:pt x="18" y="9"/>
                    </a:lnTo>
                    <a:lnTo>
                      <a:pt x="14" y="6"/>
                    </a:lnTo>
                    <a:lnTo>
                      <a:pt x="14" y="6"/>
                    </a:lnTo>
                    <a:lnTo>
                      <a:pt x="13" y="4"/>
                    </a:lnTo>
                    <a:lnTo>
                      <a:pt x="13" y="3"/>
                    </a:lnTo>
                    <a:lnTo>
                      <a:pt x="12" y="3"/>
                    </a:lnTo>
                    <a:lnTo>
                      <a:pt x="12" y="2"/>
                    </a:lnTo>
                    <a:lnTo>
                      <a:pt x="12" y="2"/>
                    </a:lnTo>
                    <a:lnTo>
                      <a:pt x="11" y="2"/>
                    </a:lnTo>
                    <a:lnTo>
                      <a:pt x="11" y="0"/>
                    </a:lnTo>
                    <a:lnTo>
                      <a:pt x="10" y="0"/>
                    </a:lnTo>
                    <a:lnTo>
                      <a:pt x="9" y="0"/>
                    </a:lnTo>
                    <a:lnTo>
                      <a:pt x="8" y="1"/>
                    </a:lnTo>
                    <a:lnTo>
                      <a:pt x="7" y="2"/>
                    </a:lnTo>
                    <a:lnTo>
                      <a:pt x="7" y="5"/>
                    </a:lnTo>
                    <a:lnTo>
                      <a:pt x="7" y="6"/>
                    </a:lnTo>
                    <a:lnTo>
                      <a:pt x="7" y="6"/>
                    </a:lnTo>
                    <a:lnTo>
                      <a:pt x="7" y="5"/>
                    </a:lnTo>
                    <a:lnTo>
                      <a:pt x="6" y="5"/>
                    </a:lnTo>
                    <a:lnTo>
                      <a:pt x="5" y="6"/>
                    </a:lnTo>
                    <a:lnTo>
                      <a:pt x="5" y="6"/>
                    </a:lnTo>
                    <a:lnTo>
                      <a:pt x="5" y="7"/>
                    </a:lnTo>
                    <a:lnTo>
                      <a:pt x="6" y="9"/>
                    </a:lnTo>
                    <a:lnTo>
                      <a:pt x="5" y="9"/>
                    </a:lnTo>
                    <a:lnTo>
                      <a:pt x="5" y="11"/>
                    </a:lnTo>
                    <a:lnTo>
                      <a:pt x="4" y="11"/>
                    </a:lnTo>
                    <a:lnTo>
                      <a:pt x="3" y="12"/>
                    </a:lnTo>
                    <a:lnTo>
                      <a:pt x="1" y="12"/>
                    </a:lnTo>
                    <a:lnTo>
                      <a:pt x="0" y="13"/>
                    </a:lnTo>
                    <a:lnTo>
                      <a:pt x="0" y="13"/>
                    </a:lnTo>
                    <a:lnTo>
                      <a:pt x="0" y="15"/>
                    </a:lnTo>
                    <a:lnTo>
                      <a:pt x="1" y="17"/>
                    </a:lnTo>
                    <a:lnTo>
                      <a:pt x="2" y="17"/>
                    </a:lnTo>
                    <a:lnTo>
                      <a:pt x="2" y="16"/>
                    </a:lnTo>
                    <a:lnTo>
                      <a:pt x="3" y="15"/>
                    </a:lnTo>
                    <a:lnTo>
                      <a:pt x="3" y="15"/>
                    </a:lnTo>
                    <a:lnTo>
                      <a:pt x="4" y="16"/>
                    </a:lnTo>
                    <a:lnTo>
                      <a:pt x="4" y="17"/>
                    </a:lnTo>
                    <a:lnTo>
                      <a:pt x="5" y="17"/>
                    </a:lnTo>
                    <a:lnTo>
                      <a:pt x="6" y="17"/>
                    </a:lnTo>
                    <a:lnTo>
                      <a:pt x="6" y="17"/>
                    </a:lnTo>
                    <a:lnTo>
                      <a:pt x="7" y="17"/>
                    </a:lnTo>
                    <a:lnTo>
                      <a:pt x="7" y="17"/>
                    </a:lnTo>
                    <a:lnTo>
                      <a:pt x="7" y="18"/>
                    </a:lnTo>
                    <a:lnTo>
                      <a:pt x="7" y="18"/>
                    </a:lnTo>
                    <a:lnTo>
                      <a:pt x="9" y="18"/>
                    </a:lnTo>
                    <a:lnTo>
                      <a:pt x="10" y="20"/>
                    </a:lnTo>
                    <a:lnTo>
                      <a:pt x="11" y="20"/>
                    </a:lnTo>
                    <a:lnTo>
                      <a:pt x="13" y="20"/>
                    </a:lnTo>
                    <a:lnTo>
                      <a:pt x="13" y="21"/>
                    </a:lnTo>
                    <a:lnTo>
                      <a:pt x="14" y="20"/>
                    </a:lnTo>
                    <a:lnTo>
                      <a:pt x="14" y="20"/>
                    </a:lnTo>
                    <a:lnTo>
                      <a:pt x="17" y="22"/>
                    </a:lnTo>
                    <a:lnTo>
                      <a:pt x="18" y="22"/>
                    </a:lnTo>
                    <a:lnTo>
                      <a:pt x="18" y="20"/>
                    </a:lnTo>
                    <a:lnTo>
                      <a:pt x="19" y="20"/>
                    </a:lnTo>
                    <a:lnTo>
                      <a:pt x="21" y="18"/>
                    </a:lnTo>
                    <a:lnTo>
                      <a:pt x="21" y="18"/>
                    </a:lnTo>
                    <a:lnTo>
                      <a:pt x="21" y="19"/>
                    </a:lnTo>
                    <a:lnTo>
                      <a:pt x="22" y="18"/>
                    </a:lnTo>
                    <a:lnTo>
                      <a:pt x="23" y="17"/>
                    </a:lnTo>
                    <a:lnTo>
                      <a:pt x="24" y="17"/>
                    </a:lnTo>
                    <a:lnTo>
                      <a:pt x="23" y="17"/>
                    </a:lnTo>
                    <a:lnTo>
                      <a:pt x="22" y="17"/>
                    </a:lnTo>
                    <a:lnTo>
                      <a:pt x="21" y="15"/>
                    </a:lnTo>
                    <a:lnTo>
                      <a:pt x="20" y="14"/>
                    </a:lnTo>
                    <a:lnTo>
                      <a:pt x="20" y="13"/>
                    </a:lnTo>
                    <a:lnTo>
                      <a:pt x="19" y="1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3" name="Freeform 68"/>
              <p:cNvSpPr>
                <a:spLocks/>
              </p:cNvSpPr>
              <p:nvPr/>
            </p:nvSpPr>
            <p:spPr bwMode="auto">
              <a:xfrm>
                <a:off x="3892" y="3182"/>
                <a:ext cx="6" cy="8"/>
              </a:xfrm>
              <a:custGeom>
                <a:avLst/>
                <a:gdLst/>
                <a:ahLst/>
                <a:cxnLst>
                  <a:cxn ang="0">
                    <a:pos x="6" y="2"/>
                  </a:cxn>
                  <a:cxn ang="0">
                    <a:pos x="6" y="2"/>
                  </a:cxn>
                  <a:cxn ang="0">
                    <a:pos x="6" y="2"/>
                  </a:cxn>
                  <a:cxn ang="0">
                    <a:pos x="6" y="1"/>
                  </a:cxn>
                  <a:cxn ang="0">
                    <a:pos x="6" y="0"/>
                  </a:cxn>
                  <a:cxn ang="0">
                    <a:pos x="5" y="0"/>
                  </a:cxn>
                  <a:cxn ang="0">
                    <a:pos x="2" y="4"/>
                  </a:cxn>
                  <a:cxn ang="0">
                    <a:pos x="2" y="5"/>
                  </a:cxn>
                  <a:cxn ang="0">
                    <a:pos x="0" y="6"/>
                  </a:cxn>
                  <a:cxn ang="0">
                    <a:pos x="0" y="8"/>
                  </a:cxn>
                  <a:cxn ang="0">
                    <a:pos x="2" y="7"/>
                  </a:cxn>
                  <a:cxn ang="0">
                    <a:pos x="4" y="6"/>
                  </a:cxn>
                  <a:cxn ang="0">
                    <a:pos x="5" y="3"/>
                  </a:cxn>
                  <a:cxn ang="0">
                    <a:pos x="6" y="2"/>
                  </a:cxn>
                </a:cxnLst>
                <a:rect l="0" t="0" r="r" b="b"/>
                <a:pathLst>
                  <a:path w="6" h="8">
                    <a:moveTo>
                      <a:pt x="6" y="2"/>
                    </a:moveTo>
                    <a:lnTo>
                      <a:pt x="6" y="2"/>
                    </a:lnTo>
                    <a:lnTo>
                      <a:pt x="6" y="2"/>
                    </a:lnTo>
                    <a:lnTo>
                      <a:pt x="6" y="1"/>
                    </a:lnTo>
                    <a:lnTo>
                      <a:pt x="6" y="0"/>
                    </a:lnTo>
                    <a:lnTo>
                      <a:pt x="5" y="0"/>
                    </a:lnTo>
                    <a:lnTo>
                      <a:pt x="2" y="4"/>
                    </a:lnTo>
                    <a:lnTo>
                      <a:pt x="2" y="5"/>
                    </a:lnTo>
                    <a:lnTo>
                      <a:pt x="0" y="6"/>
                    </a:lnTo>
                    <a:lnTo>
                      <a:pt x="0" y="8"/>
                    </a:lnTo>
                    <a:lnTo>
                      <a:pt x="2" y="7"/>
                    </a:lnTo>
                    <a:lnTo>
                      <a:pt x="4" y="6"/>
                    </a:lnTo>
                    <a:lnTo>
                      <a:pt x="5" y="3"/>
                    </a:lnTo>
                    <a:lnTo>
                      <a:pt x="6"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4" name="Freeform 69"/>
              <p:cNvSpPr>
                <a:spLocks/>
              </p:cNvSpPr>
              <p:nvPr/>
            </p:nvSpPr>
            <p:spPr bwMode="auto">
              <a:xfrm>
                <a:off x="5250" y="3172"/>
                <a:ext cx="8" cy="8"/>
              </a:xfrm>
              <a:custGeom>
                <a:avLst/>
                <a:gdLst/>
                <a:ahLst/>
                <a:cxnLst>
                  <a:cxn ang="0">
                    <a:pos x="2" y="4"/>
                  </a:cxn>
                  <a:cxn ang="0">
                    <a:pos x="2" y="4"/>
                  </a:cxn>
                  <a:cxn ang="0">
                    <a:pos x="2" y="5"/>
                  </a:cxn>
                  <a:cxn ang="0">
                    <a:pos x="3" y="7"/>
                  </a:cxn>
                  <a:cxn ang="0">
                    <a:pos x="6" y="8"/>
                  </a:cxn>
                  <a:cxn ang="0">
                    <a:pos x="7" y="8"/>
                  </a:cxn>
                  <a:cxn ang="0">
                    <a:pos x="7" y="4"/>
                  </a:cxn>
                  <a:cxn ang="0">
                    <a:pos x="8" y="4"/>
                  </a:cxn>
                  <a:cxn ang="0">
                    <a:pos x="8" y="4"/>
                  </a:cxn>
                  <a:cxn ang="0">
                    <a:pos x="8" y="3"/>
                  </a:cxn>
                  <a:cxn ang="0">
                    <a:pos x="3" y="0"/>
                  </a:cxn>
                  <a:cxn ang="0">
                    <a:pos x="2" y="0"/>
                  </a:cxn>
                  <a:cxn ang="0">
                    <a:pos x="1" y="0"/>
                  </a:cxn>
                  <a:cxn ang="0">
                    <a:pos x="0" y="0"/>
                  </a:cxn>
                  <a:cxn ang="0">
                    <a:pos x="0" y="2"/>
                  </a:cxn>
                  <a:cxn ang="0">
                    <a:pos x="0" y="3"/>
                  </a:cxn>
                  <a:cxn ang="0">
                    <a:pos x="2" y="4"/>
                  </a:cxn>
                </a:cxnLst>
                <a:rect l="0" t="0" r="r" b="b"/>
                <a:pathLst>
                  <a:path w="8" h="8">
                    <a:moveTo>
                      <a:pt x="2" y="4"/>
                    </a:moveTo>
                    <a:lnTo>
                      <a:pt x="2" y="4"/>
                    </a:lnTo>
                    <a:lnTo>
                      <a:pt x="2" y="5"/>
                    </a:lnTo>
                    <a:lnTo>
                      <a:pt x="3" y="7"/>
                    </a:lnTo>
                    <a:lnTo>
                      <a:pt x="6" y="8"/>
                    </a:lnTo>
                    <a:lnTo>
                      <a:pt x="7" y="8"/>
                    </a:lnTo>
                    <a:lnTo>
                      <a:pt x="7" y="4"/>
                    </a:lnTo>
                    <a:lnTo>
                      <a:pt x="8" y="4"/>
                    </a:lnTo>
                    <a:lnTo>
                      <a:pt x="8" y="4"/>
                    </a:lnTo>
                    <a:lnTo>
                      <a:pt x="8" y="3"/>
                    </a:lnTo>
                    <a:lnTo>
                      <a:pt x="3" y="0"/>
                    </a:lnTo>
                    <a:lnTo>
                      <a:pt x="2" y="0"/>
                    </a:lnTo>
                    <a:lnTo>
                      <a:pt x="1" y="0"/>
                    </a:lnTo>
                    <a:lnTo>
                      <a:pt x="0" y="0"/>
                    </a:lnTo>
                    <a:lnTo>
                      <a:pt x="0" y="2"/>
                    </a:lnTo>
                    <a:lnTo>
                      <a:pt x="0" y="3"/>
                    </a:lnTo>
                    <a:lnTo>
                      <a:pt x="2"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5" name="Freeform 70"/>
              <p:cNvSpPr>
                <a:spLocks/>
              </p:cNvSpPr>
              <p:nvPr/>
            </p:nvSpPr>
            <p:spPr bwMode="auto">
              <a:xfrm>
                <a:off x="5308" y="3146"/>
                <a:ext cx="22" cy="12"/>
              </a:xfrm>
              <a:custGeom>
                <a:avLst/>
                <a:gdLst/>
                <a:ahLst/>
                <a:cxnLst>
                  <a:cxn ang="0">
                    <a:pos x="2" y="12"/>
                  </a:cxn>
                  <a:cxn ang="0">
                    <a:pos x="4" y="12"/>
                  </a:cxn>
                  <a:cxn ang="0">
                    <a:pos x="4" y="12"/>
                  </a:cxn>
                  <a:cxn ang="0">
                    <a:pos x="6" y="12"/>
                  </a:cxn>
                  <a:cxn ang="0">
                    <a:pos x="6" y="11"/>
                  </a:cxn>
                  <a:cxn ang="0">
                    <a:pos x="7" y="10"/>
                  </a:cxn>
                  <a:cxn ang="0">
                    <a:pos x="8" y="10"/>
                  </a:cxn>
                  <a:cxn ang="0">
                    <a:pos x="11" y="10"/>
                  </a:cxn>
                  <a:cxn ang="0">
                    <a:pos x="12" y="11"/>
                  </a:cxn>
                  <a:cxn ang="0">
                    <a:pos x="13" y="12"/>
                  </a:cxn>
                  <a:cxn ang="0">
                    <a:pos x="22" y="8"/>
                  </a:cxn>
                  <a:cxn ang="0">
                    <a:pos x="22" y="7"/>
                  </a:cxn>
                  <a:cxn ang="0">
                    <a:pos x="22" y="5"/>
                  </a:cxn>
                  <a:cxn ang="0">
                    <a:pos x="19" y="3"/>
                  </a:cxn>
                  <a:cxn ang="0">
                    <a:pos x="19" y="3"/>
                  </a:cxn>
                  <a:cxn ang="0">
                    <a:pos x="19" y="2"/>
                  </a:cxn>
                  <a:cxn ang="0">
                    <a:pos x="19" y="2"/>
                  </a:cxn>
                  <a:cxn ang="0">
                    <a:pos x="14" y="0"/>
                  </a:cxn>
                  <a:cxn ang="0">
                    <a:pos x="13" y="1"/>
                  </a:cxn>
                  <a:cxn ang="0">
                    <a:pos x="13" y="0"/>
                  </a:cxn>
                  <a:cxn ang="0">
                    <a:pos x="12" y="1"/>
                  </a:cxn>
                  <a:cxn ang="0">
                    <a:pos x="10" y="0"/>
                  </a:cxn>
                  <a:cxn ang="0">
                    <a:pos x="9" y="1"/>
                  </a:cxn>
                  <a:cxn ang="0">
                    <a:pos x="9" y="1"/>
                  </a:cxn>
                  <a:cxn ang="0">
                    <a:pos x="9" y="1"/>
                  </a:cxn>
                  <a:cxn ang="0">
                    <a:pos x="7" y="1"/>
                  </a:cxn>
                  <a:cxn ang="0">
                    <a:pos x="6" y="2"/>
                  </a:cxn>
                  <a:cxn ang="0">
                    <a:pos x="5" y="2"/>
                  </a:cxn>
                  <a:cxn ang="0">
                    <a:pos x="5" y="3"/>
                  </a:cxn>
                  <a:cxn ang="0">
                    <a:pos x="4" y="5"/>
                  </a:cxn>
                  <a:cxn ang="0">
                    <a:pos x="2" y="6"/>
                  </a:cxn>
                  <a:cxn ang="0">
                    <a:pos x="2" y="7"/>
                  </a:cxn>
                  <a:cxn ang="0">
                    <a:pos x="1" y="8"/>
                  </a:cxn>
                  <a:cxn ang="0">
                    <a:pos x="0" y="9"/>
                  </a:cxn>
                  <a:cxn ang="0">
                    <a:pos x="2" y="12"/>
                  </a:cxn>
                  <a:cxn ang="0">
                    <a:pos x="2" y="12"/>
                  </a:cxn>
                </a:cxnLst>
                <a:rect l="0" t="0" r="r" b="b"/>
                <a:pathLst>
                  <a:path w="22" h="12">
                    <a:moveTo>
                      <a:pt x="2" y="12"/>
                    </a:moveTo>
                    <a:lnTo>
                      <a:pt x="4" y="12"/>
                    </a:lnTo>
                    <a:lnTo>
                      <a:pt x="4" y="12"/>
                    </a:lnTo>
                    <a:lnTo>
                      <a:pt x="6" y="12"/>
                    </a:lnTo>
                    <a:lnTo>
                      <a:pt x="6" y="11"/>
                    </a:lnTo>
                    <a:lnTo>
                      <a:pt x="7" y="10"/>
                    </a:lnTo>
                    <a:lnTo>
                      <a:pt x="8" y="10"/>
                    </a:lnTo>
                    <a:lnTo>
                      <a:pt x="11" y="10"/>
                    </a:lnTo>
                    <a:lnTo>
                      <a:pt x="12" y="11"/>
                    </a:lnTo>
                    <a:lnTo>
                      <a:pt x="13" y="12"/>
                    </a:lnTo>
                    <a:lnTo>
                      <a:pt x="22" y="8"/>
                    </a:lnTo>
                    <a:lnTo>
                      <a:pt x="22" y="7"/>
                    </a:lnTo>
                    <a:lnTo>
                      <a:pt x="22" y="5"/>
                    </a:lnTo>
                    <a:lnTo>
                      <a:pt x="19" y="3"/>
                    </a:lnTo>
                    <a:lnTo>
                      <a:pt x="19" y="3"/>
                    </a:lnTo>
                    <a:lnTo>
                      <a:pt x="19" y="2"/>
                    </a:lnTo>
                    <a:lnTo>
                      <a:pt x="19" y="2"/>
                    </a:lnTo>
                    <a:lnTo>
                      <a:pt x="14" y="0"/>
                    </a:lnTo>
                    <a:lnTo>
                      <a:pt x="13" y="1"/>
                    </a:lnTo>
                    <a:lnTo>
                      <a:pt x="13" y="0"/>
                    </a:lnTo>
                    <a:lnTo>
                      <a:pt x="12" y="1"/>
                    </a:lnTo>
                    <a:lnTo>
                      <a:pt x="10" y="0"/>
                    </a:lnTo>
                    <a:lnTo>
                      <a:pt x="9" y="1"/>
                    </a:lnTo>
                    <a:lnTo>
                      <a:pt x="9" y="1"/>
                    </a:lnTo>
                    <a:lnTo>
                      <a:pt x="9" y="1"/>
                    </a:lnTo>
                    <a:lnTo>
                      <a:pt x="7" y="1"/>
                    </a:lnTo>
                    <a:lnTo>
                      <a:pt x="6" y="2"/>
                    </a:lnTo>
                    <a:lnTo>
                      <a:pt x="5" y="2"/>
                    </a:lnTo>
                    <a:lnTo>
                      <a:pt x="5" y="3"/>
                    </a:lnTo>
                    <a:lnTo>
                      <a:pt x="4" y="5"/>
                    </a:lnTo>
                    <a:lnTo>
                      <a:pt x="2" y="6"/>
                    </a:lnTo>
                    <a:lnTo>
                      <a:pt x="2" y="7"/>
                    </a:lnTo>
                    <a:lnTo>
                      <a:pt x="1" y="8"/>
                    </a:lnTo>
                    <a:lnTo>
                      <a:pt x="0" y="9"/>
                    </a:lnTo>
                    <a:lnTo>
                      <a:pt x="2" y="12"/>
                    </a:lnTo>
                    <a:lnTo>
                      <a:pt x="2" y="1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6" name="Freeform 71"/>
              <p:cNvSpPr>
                <a:spLocks/>
              </p:cNvSpPr>
              <p:nvPr/>
            </p:nvSpPr>
            <p:spPr bwMode="auto">
              <a:xfrm>
                <a:off x="3803" y="3097"/>
                <a:ext cx="30" cy="42"/>
              </a:xfrm>
              <a:custGeom>
                <a:avLst/>
                <a:gdLst/>
                <a:ahLst/>
                <a:cxnLst>
                  <a:cxn ang="0">
                    <a:pos x="30" y="6"/>
                  </a:cxn>
                  <a:cxn ang="0">
                    <a:pos x="30" y="6"/>
                  </a:cxn>
                  <a:cxn ang="0">
                    <a:pos x="22" y="3"/>
                  </a:cxn>
                  <a:cxn ang="0">
                    <a:pos x="19" y="4"/>
                  </a:cxn>
                  <a:cxn ang="0">
                    <a:pos x="19" y="4"/>
                  </a:cxn>
                  <a:cxn ang="0">
                    <a:pos x="17" y="2"/>
                  </a:cxn>
                  <a:cxn ang="0">
                    <a:pos x="16" y="2"/>
                  </a:cxn>
                  <a:cxn ang="0">
                    <a:pos x="13" y="0"/>
                  </a:cxn>
                  <a:cxn ang="0">
                    <a:pos x="11" y="0"/>
                  </a:cxn>
                  <a:cxn ang="0">
                    <a:pos x="10" y="2"/>
                  </a:cxn>
                  <a:cxn ang="0">
                    <a:pos x="8" y="1"/>
                  </a:cxn>
                  <a:cxn ang="0">
                    <a:pos x="6" y="2"/>
                  </a:cxn>
                  <a:cxn ang="0">
                    <a:pos x="3" y="3"/>
                  </a:cxn>
                  <a:cxn ang="0">
                    <a:pos x="2" y="6"/>
                  </a:cxn>
                  <a:cxn ang="0">
                    <a:pos x="3" y="6"/>
                  </a:cxn>
                  <a:cxn ang="0">
                    <a:pos x="4" y="7"/>
                  </a:cxn>
                  <a:cxn ang="0">
                    <a:pos x="3" y="7"/>
                  </a:cxn>
                  <a:cxn ang="0">
                    <a:pos x="5" y="10"/>
                  </a:cxn>
                  <a:cxn ang="0">
                    <a:pos x="5" y="10"/>
                  </a:cxn>
                  <a:cxn ang="0">
                    <a:pos x="3" y="10"/>
                  </a:cxn>
                  <a:cxn ang="0">
                    <a:pos x="1" y="8"/>
                  </a:cxn>
                  <a:cxn ang="0">
                    <a:pos x="0" y="9"/>
                  </a:cxn>
                  <a:cxn ang="0">
                    <a:pos x="0" y="10"/>
                  </a:cxn>
                  <a:cxn ang="0">
                    <a:pos x="0" y="11"/>
                  </a:cxn>
                  <a:cxn ang="0">
                    <a:pos x="0" y="12"/>
                  </a:cxn>
                  <a:cxn ang="0">
                    <a:pos x="0" y="14"/>
                  </a:cxn>
                  <a:cxn ang="0">
                    <a:pos x="0" y="17"/>
                  </a:cxn>
                  <a:cxn ang="0">
                    <a:pos x="0" y="21"/>
                  </a:cxn>
                  <a:cxn ang="0">
                    <a:pos x="0" y="22"/>
                  </a:cxn>
                  <a:cxn ang="0">
                    <a:pos x="0" y="26"/>
                  </a:cxn>
                  <a:cxn ang="0">
                    <a:pos x="0" y="27"/>
                  </a:cxn>
                  <a:cxn ang="0">
                    <a:pos x="0" y="28"/>
                  </a:cxn>
                  <a:cxn ang="0">
                    <a:pos x="2" y="30"/>
                  </a:cxn>
                  <a:cxn ang="0">
                    <a:pos x="3" y="33"/>
                  </a:cxn>
                  <a:cxn ang="0">
                    <a:pos x="2" y="38"/>
                  </a:cxn>
                  <a:cxn ang="0">
                    <a:pos x="4" y="39"/>
                  </a:cxn>
                  <a:cxn ang="0">
                    <a:pos x="3" y="39"/>
                  </a:cxn>
                  <a:cxn ang="0">
                    <a:pos x="3" y="42"/>
                  </a:cxn>
                  <a:cxn ang="0">
                    <a:pos x="6" y="41"/>
                  </a:cxn>
                  <a:cxn ang="0">
                    <a:pos x="8" y="42"/>
                  </a:cxn>
                  <a:cxn ang="0">
                    <a:pos x="9" y="40"/>
                  </a:cxn>
                  <a:cxn ang="0">
                    <a:pos x="8" y="41"/>
                  </a:cxn>
                  <a:cxn ang="0">
                    <a:pos x="8" y="39"/>
                  </a:cxn>
                  <a:cxn ang="0">
                    <a:pos x="10" y="35"/>
                  </a:cxn>
                  <a:cxn ang="0">
                    <a:pos x="11" y="35"/>
                  </a:cxn>
                  <a:cxn ang="0">
                    <a:pos x="11" y="30"/>
                  </a:cxn>
                  <a:cxn ang="0">
                    <a:pos x="10" y="28"/>
                  </a:cxn>
                  <a:cxn ang="0">
                    <a:pos x="8" y="28"/>
                  </a:cxn>
                  <a:cxn ang="0">
                    <a:pos x="8" y="28"/>
                  </a:cxn>
                  <a:cxn ang="0">
                    <a:pos x="8" y="27"/>
                  </a:cxn>
                  <a:cxn ang="0">
                    <a:pos x="12" y="27"/>
                  </a:cxn>
                  <a:cxn ang="0">
                    <a:pos x="13" y="26"/>
                  </a:cxn>
                  <a:cxn ang="0">
                    <a:pos x="15" y="28"/>
                  </a:cxn>
                  <a:cxn ang="0">
                    <a:pos x="16" y="28"/>
                  </a:cxn>
                  <a:cxn ang="0">
                    <a:pos x="19" y="28"/>
                  </a:cxn>
                  <a:cxn ang="0">
                    <a:pos x="21" y="26"/>
                  </a:cxn>
                  <a:cxn ang="0">
                    <a:pos x="22" y="23"/>
                  </a:cxn>
                  <a:cxn ang="0">
                    <a:pos x="23" y="19"/>
                  </a:cxn>
                  <a:cxn ang="0">
                    <a:pos x="24" y="18"/>
                  </a:cxn>
                  <a:cxn ang="0">
                    <a:pos x="26" y="12"/>
                  </a:cxn>
                  <a:cxn ang="0">
                    <a:pos x="30" y="7"/>
                  </a:cxn>
                  <a:cxn ang="0">
                    <a:pos x="30" y="6"/>
                  </a:cxn>
                </a:cxnLst>
                <a:rect l="0" t="0" r="r" b="b"/>
                <a:pathLst>
                  <a:path w="30" h="42">
                    <a:moveTo>
                      <a:pt x="30" y="6"/>
                    </a:moveTo>
                    <a:lnTo>
                      <a:pt x="30" y="6"/>
                    </a:lnTo>
                    <a:lnTo>
                      <a:pt x="30" y="6"/>
                    </a:lnTo>
                    <a:lnTo>
                      <a:pt x="30" y="5"/>
                    </a:lnTo>
                    <a:lnTo>
                      <a:pt x="30" y="5"/>
                    </a:lnTo>
                    <a:lnTo>
                      <a:pt x="30" y="6"/>
                    </a:lnTo>
                    <a:lnTo>
                      <a:pt x="26" y="3"/>
                    </a:lnTo>
                    <a:lnTo>
                      <a:pt x="22" y="3"/>
                    </a:lnTo>
                    <a:lnTo>
                      <a:pt x="22" y="3"/>
                    </a:lnTo>
                    <a:lnTo>
                      <a:pt x="21" y="3"/>
                    </a:lnTo>
                    <a:lnTo>
                      <a:pt x="21" y="3"/>
                    </a:lnTo>
                    <a:lnTo>
                      <a:pt x="19" y="4"/>
                    </a:lnTo>
                    <a:lnTo>
                      <a:pt x="19" y="5"/>
                    </a:lnTo>
                    <a:lnTo>
                      <a:pt x="19" y="5"/>
                    </a:lnTo>
                    <a:lnTo>
                      <a:pt x="19" y="4"/>
                    </a:lnTo>
                    <a:lnTo>
                      <a:pt x="19" y="3"/>
                    </a:lnTo>
                    <a:lnTo>
                      <a:pt x="19" y="3"/>
                    </a:lnTo>
                    <a:lnTo>
                      <a:pt x="17" y="2"/>
                    </a:lnTo>
                    <a:lnTo>
                      <a:pt x="16" y="2"/>
                    </a:lnTo>
                    <a:lnTo>
                      <a:pt x="16" y="2"/>
                    </a:lnTo>
                    <a:lnTo>
                      <a:pt x="16" y="2"/>
                    </a:lnTo>
                    <a:lnTo>
                      <a:pt x="16" y="1"/>
                    </a:lnTo>
                    <a:lnTo>
                      <a:pt x="13" y="0"/>
                    </a:lnTo>
                    <a:lnTo>
                      <a:pt x="13" y="0"/>
                    </a:lnTo>
                    <a:lnTo>
                      <a:pt x="12" y="0"/>
                    </a:lnTo>
                    <a:lnTo>
                      <a:pt x="11" y="0"/>
                    </a:lnTo>
                    <a:lnTo>
                      <a:pt x="11" y="0"/>
                    </a:lnTo>
                    <a:lnTo>
                      <a:pt x="11" y="2"/>
                    </a:lnTo>
                    <a:lnTo>
                      <a:pt x="11" y="2"/>
                    </a:lnTo>
                    <a:lnTo>
                      <a:pt x="10" y="2"/>
                    </a:lnTo>
                    <a:lnTo>
                      <a:pt x="10" y="1"/>
                    </a:lnTo>
                    <a:lnTo>
                      <a:pt x="10" y="1"/>
                    </a:lnTo>
                    <a:lnTo>
                      <a:pt x="8" y="1"/>
                    </a:lnTo>
                    <a:lnTo>
                      <a:pt x="7" y="2"/>
                    </a:lnTo>
                    <a:lnTo>
                      <a:pt x="6" y="2"/>
                    </a:lnTo>
                    <a:lnTo>
                      <a:pt x="6" y="2"/>
                    </a:lnTo>
                    <a:lnTo>
                      <a:pt x="5" y="2"/>
                    </a:lnTo>
                    <a:lnTo>
                      <a:pt x="4" y="3"/>
                    </a:lnTo>
                    <a:lnTo>
                      <a:pt x="3" y="3"/>
                    </a:lnTo>
                    <a:lnTo>
                      <a:pt x="2" y="3"/>
                    </a:lnTo>
                    <a:lnTo>
                      <a:pt x="2" y="5"/>
                    </a:lnTo>
                    <a:lnTo>
                      <a:pt x="2" y="6"/>
                    </a:lnTo>
                    <a:lnTo>
                      <a:pt x="2" y="6"/>
                    </a:lnTo>
                    <a:lnTo>
                      <a:pt x="3" y="7"/>
                    </a:lnTo>
                    <a:lnTo>
                      <a:pt x="3" y="6"/>
                    </a:lnTo>
                    <a:lnTo>
                      <a:pt x="3" y="6"/>
                    </a:lnTo>
                    <a:lnTo>
                      <a:pt x="4" y="6"/>
                    </a:lnTo>
                    <a:lnTo>
                      <a:pt x="4" y="7"/>
                    </a:lnTo>
                    <a:lnTo>
                      <a:pt x="4" y="7"/>
                    </a:lnTo>
                    <a:lnTo>
                      <a:pt x="3" y="7"/>
                    </a:lnTo>
                    <a:lnTo>
                      <a:pt x="3" y="7"/>
                    </a:lnTo>
                    <a:lnTo>
                      <a:pt x="4" y="9"/>
                    </a:lnTo>
                    <a:lnTo>
                      <a:pt x="4" y="10"/>
                    </a:lnTo>
                    <a:lnTo>
                      <a:pt x="5" y="10"/>
                    </a:lnTo>
                    <a:lnTo>
                      <a:pt x="5" y="10"/>
                    </a:lnTo>
                    <a:lnTo>
                      <a:pt x="6" y="10"/>
                    </a:lnTo>
                    <a:lnTo>
                      <a:pt x="5" y="10"/>
                    </a:lnTo>
                    <a:lnTo>
                      <a:pt x="5" y="10"/>
                    </a:lnTo>
                    <a:lnTo>
                      <a:pt x="4" y="10"/>
                    </a:lnTo>
                    <a:lnTo>
                      <a:pt x="3" y="10"/>
                    </a:lnTo>
                    <a:lnTo>
                      <a:pt x="2" y="8"/>
                    </a:lnTo>
                    <a:lnTo>
                      <a:pt x="2" y="8"/>
                    </a:lnTo>
                    <a:lnTo>
                      <a:pt x="1" y="8"/>
                    </a:lnTo>
                    <a:lnTo>
                      <a:pt x="1" y="8"/>
                    </a:lnTo>
                    <a:lnTo>
                      <a:pt x="0" y="8"/>
                    </a:lnTo>
                    <a:lnTo>
                      <a:pt x="0" y="9"/>
                    </a:lnTo>
                    <a:lnTo>
                      <a:pt x="0" y="9"/>
                    </a:lnTo>
                    <a:lnTo>
                      <a:pt x="0" y="10"/>
                    </a:lnTo>
                    <a:lnTo>
                      <a:pt x="0" y="10"/>
                    </a:lnTo>
                    <a:lnTo>
                      <a:pt x="0" y="10"/>
                    </a:lnTo>
                    <a:lnTo>
                      <a:pt x="0" y="11"/>
                    </a:lnTo>
                    <a:lnTo>
                      <a:pt x="0" y="11"/>
                    </a:lnTo>
                    <a:lnTo>
                      <a:pt x="0" y="11"/>
                    </a:lnTo>
                    <a:lnTo>
                      <a:pt x="0" y="12"/>
                    </a:lnTo>
                    <a:lnTo>
                      <a:pt x="0" y="12"/>
                    </a:lnTo>
                    <a:lnTo>
                      <a:pt x="0" y="13"/>
                    </a:lnTo>
                    <a:lnTo>
                      <a:pt x="0" y="13"/>
                    </a:lnTo>
                    <a:lnTo>
                      <a:pt x="0" y="14"/>
                    </a:lnTo>
                    <a:lnTo>
                      <a:pt x="0" y="17"/>
                    </a:lnTo>
                    <a:lnTo>
                      <a:pt x="0" y="17"/>
                    </a:lnTo>
                    <a:lnTo>
                      <a:pt x="0" y="17"/>
                    </a:lnTo>
                    <a:lnTo>
                      <a:pt x="0" y="20"/>
                    </a:lnTo>
                    <a:lnTo>
                      <a:pt x="0" y="21"/>
                    </a:lnTo>
                    <a:lnTo>
                      <a:pt x="0" y="21"/>
                    </a:lnTo>
                    <a:lnTo>
                      <a:pt x="0" y="21"/>
                    </a:lnTo>
                    <a:lnTo>
                      <a:pt x="0" y="21"/>
                    </a:lnTo>
                    <a:lnTo>
                      <a:pt x="0" y="22"/>
                    </a:lnTo>
                    <a:lnTo>
                      <a:pt x="0" y="23"/>
                    </a:lnTo>
                    <a:lnTo>
                      <a:pt x="0" y="24"/>
                    </a:lnTo>
                    <a:lnTo>
                      <a:pt x="0" y="26"/>
                    </a:lnTo>
                    <a:lnTo>
                      <a:pt x="0" y="27"/>
                    </a:lnTo>
                    <a:lnTo>
                      <a:pt x="0" y="27"/>
                    </a:lnTo>
                    <a:lnTo>
                      <a:pt x="0" y="27"/>
                    </a:lnTo>
                    <a:lnTo>
                      <a:pt x="0" y="28"/>
                    </a:lnTo>
                    <a:lnTo>
                      <a:pt x="0" y="28"/>
                    </a:lnTo>
                    <a:lnTo>
                      <a:pt x="0" y="28"/>
                    </a:lnTo>
                    <a:lnTo>
                      <a:pt x="0" y="28"/>
                    </a:lnTo>
                    <a:lnTo>
                      <a:pt x="0" y="28"/>
                    </a:lnTo>
                    <a:lnTo>
                      <a:pt x="2" y="30"/>
                    </a:lnTo>
                    <a:lnTo>
                      <a:pt x="2" y="32"/>
                    </a:lnTo>
                    <a:lnTo>
                      <a:pt x="3" y="32"/>
                    </a:lnTo>
                    <a:lnTo>
                      <a:pt x="3" y="33"/>
                    </a:lnTo>
                    <a:lnTo>
                      <a:pt x="2" y="34"/>
                    </a:lnTo>
                    <a:lnTo>
                      <a:pt x="3" y="35"/>
                    </a:lnTo>
                    <a:lnTo>
                      <a:pt x="2" y="38"/>
                    </a:lnTo>
                    <a:lnTo>
                      <a:pt x="3" y="39"/>
                    </a:lnTo>
                    <a:lnTo>
                      <a:pt x="3" y="39"/>
                    </a:lnTo>
                    <a:lnTo>
                      <a:pt x="4" y="39"/>
                    </a:lnTo>
                    <a:lnTo>
                      <a:pt x="4" y="39"/>
                    </a:lnTo>
                    <a:lnTo>
                      <a:pt x="4" y="39"/>
                    </a:lnTo>
                    <a:lnTo>
                      <a:pt x="3" y="39"/>
                    </a:lnTo>
                    <a:lnTo>
                      <a:pt x="3" y="40"/>
                    </a:lnTo>
                    <a:lnTo>
                      <a:pt x="3" y="42"/>
                    </a:lnTo>
                    <a:lnTo>
                      <a:pt x="3" y="42"/>
                    </a:lnTo>
                    <a:lnTo>
                      <a:pt x="3" y="42"/>
                    </a:lnTo>
                    <a:lnTo>
                      <a:pt x="5" y="41"/>
                    </a:lnTo>
                    <a:lnTo>
                      <a:pt x="6" y="41"/>
                    </a:lnTo>
                    <a:lnTo>
                      <a:pt x="7" y="41"/>
                    </a:lnTo>
                    <a:lnTo>
                      <a:pt x="7" y="41"/>
                    </a:lnTo>
                    <a:lnTo>
                      <a:pt x="8" y="42"/>
                    </a:lnTo>
                    <a:lnTo>
                      <a:pt x="9" y="42"/>
                    </a:lnTo>
                    <a:lnTo>
                      <a:pt x="9" y="41"/>
                    </a:lnTo>
                    <a:lnTo>
                      <a:pt x="9" y="40"/>
                    </a:lnTo>
                    <a:lnTo>
                      <a:pt x="8" y="40"/>
                    </a:lnTo>
                    <a:lnTo>
                      <a:pt x="8" y="41"/>
                    </a:lnTo>
                    <a:lnTo>
                      <a:pt x="8" y="41"/>
                    </a:lnTo>
                    <a:lnTo>
                      <a:pt x="8" y="40"/>
                    </a:lnTo>
                    <a:lnTo>
                      <a:pt x="8" y="40"/>
                    </a:lnTo>
                    <a:lnTo>
                      <a:pt x="8" y="39"/>
                    </a:lnTo>
                    <a:lnTo>
                      <a:pt x="9" y="39"/>
                    </a:lnTo>
                    <a:lnTo>
                      <a:pt x="9" y="39"/>
                    </a:lnTo>
                    <a:lnTo>
                      <a:pt x="10" y="35"/>
                    </a:lnTo>
                    <a:lnTo>
                      <a:pt x="11" y="35"/>
                    </a:lnTo>
                    <a:lnTo>
                      <a:pt x="11" y="35"/>
                    </a:lnTo>
                    <a:lnTo>
                      <a:pt x="11" y="35"/>
                    </a:lnTo>
                    <a:lnTo>
                      <a:pt x="12" y="33"/>
                    </a:lnTo>
                    <a:lnTo>
                      <a:pt x="11" y="32"/>
                    </a:lnTo>
                    <a:lnTo>
                      <a:pt x="11" y="30"/>
                    </a:lnTo>
                    <a:lnTo>
                      <a:pt x="10" y="30"/>
                    </a:lnTo>
                    <a:lnTo>
                      <a:pt x="10" y="28"/>
                    </a:lnTo>
                    <a:lnTo>
                      <a:pt x="10" y="28"/>
                    </a:lnTo>
                    <a:lnTo>
                      <a:pt x="10" y="28"/>
                    </a:lnTo>
                    <a:lnTo>
                      <a:pt x="9" y="28"/>
                    </a:lnTo>
                    <a:lnTo>
                      <a:pt x="8" y="28"/>
                    </a:lnTo>
                    <a:lnTo>
                      <a:pt x="8" y="28"/>
                    </a:lnTo>
                    <a:lnTo>
                      <a:pt x="8" y="28"/>
                    </a:lnTo>
                    <a:lnTo>
                      <a:pt x="8" y="28"/>
                    </a:lnTo>
                    <a:lnTo>
                      <a:pt x="8" y="28"/>
                    </a:lnTo>
                    <a:lnTo>
                      <a:pt x="8" y="28"/>
                    </a:lnTo>
                    <a:lnTo>
                      <a:pt x="8" y="27"/>
                    </a:lnTo>
                    <a:lnTo>
                      <a:pt x="8" y="28"/>
                    </a:lnTo>
                    <a:lnTo>
                      <a:pt x="11" y="27"/>
                    </a:lnTo>
                    <a:lnTo>
                      <a:pt x="12" y="27"/>
                    </a:lnTo>
                    <a:lnTo>
                      <a:pt x="12" y="27"/>
                    </a:lnTo>
                    <a:lnTo>
                      <a:pt x="12" y="27"/>
                    </a:lnTo>
                    <a:lnTo>
                      <a:pt x="13" y="26"/>
                    </a:lnTo>
                    <a:lnTo>
                      <a:pt x="13" y="27"/>
                    </a:lnTo>
                    <a:lnTo>
                      <a:pt x="14" y="27"/>
                    </a:lnTo>
                    <a:lnTo>
                      <a:pt x="15" y="28"/>
                    </a:lnTo>
                    <a:lnTo>
                      <a:pt x="15" y="28"/>
                    </a:lnTo>
                    <a:lnTo>
                      <a:pt x="15" y="28"/>
                    </a:lnTo>
                    <a:lnTo>
                      <a:pt x="16" y="28"/>
                    </a:lnTo>
                    <a:lnTo>
                      <a:pt x="18" y="28"/>
                    </a:lnTo>
                    <a:lnTo>
                      <a:pt x="18" y="28"/>
                    </a:lnTo>
                    <a:lnTo>
                      <a:pt x="19" y="28"/>
                    </a:lnTo>
                    <a:lnTo>
                      <a:pt x="19" y="28"/>
                    </a:lnTo>
                    <a:lnTo>
                      <a:pt x="20" y="27"/>
                    </a:lnTo>
                    <a:lnTo>
                      <a:pt x="21" y="26"/>
                    </a:lnTo>
                    <a:lnTo>
                      <a:pt x="21" y="24"/>
                    </a:lnTo>
                    <a:lnTo>
                      <a:pt x="22" y="24"/>
                    </a:lnTo>
                    <a:lnTo>
                      <a:pt x="22" y="23"/>
                    </a:lnTo>
                    <a:lnTo>
                      <a:pt x="22" y="22"/>
                    </a:lnTo>
                    <a:lnTo>
                      <a:pt x="23" y="20"/>
                    </a:lnTo>
                    <a:lnTo>
                      <a:pt x="23" y="19"/>
                    </a:lnTo>
                    <a:lnTo>
                      <a:pt x="23" y="19"/>
                    </a:lnTo>
                    <a:lnTo>
                      <a:pt x="22" y="18"/>
                    </a:lnTo>
                    <a:lnTo>
                      <a:pt x="24" y="18"/>
                    </a:lnTo>
                    <a:lnTo>
                      <a:pt x="26" y="13"/>
                    </a:lnTo>
                    <a:lnTo>
                      <a:pt x="26" y="13"/>
                    </a:lnTo>
                    <a:lnTo>
                      <a:pt x="26" y="12"/>
                    </a:lnTo>
                    <a:lnTo>
                      <a:pt x="26" y="13"/>
                    </a:lnTo>
                    <a:lnTo>
                      <a:pt x="26" y="13"/>
                    </a:lnTo>
                    <a:lnTo>
                      <a:pt x="30" y="7"/>
                    </a:lnTo>
                    <a:lnTo>
                      <a:pt x="29" y="6"/>
                    </a:lnTo>
                    <a:lnTo>
                      <a:pt x="30" y="6"/>
                    </a:lnTo>
                    <a:lnTo>
                      <a:pt x="30" y="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7" name="Freeform 72"/>
              <p:cNvSpPr>
                <a:spLocks/>
              </p:cNvSpPr>
              <p:nvPr/>
            </p:nvSpPr>
            <p:spPr bwMode="auto">
              <a:xfrm>
                <a:off x="3904" y="3198"/>
                <a:ext cx="12" cy="16"/>
              </a:xfrm>
              <a:custGeom>
                <a:avLst/>
                <a:gdLst/>
                <a:ahLst/>
                <a:cxnLst>
                  <a:cxn ang="0">
                    <a:pos x="3" y="16"/>
                  </a:cxn>
                  <a:cxn ang="0">
                    <a:pos x="4" y="16"/>
                  </a:cxn>
                  <a:cxn ang="0">
                    <a:pos x="8" y="15"/>
                  </a:cxn>
                  <a:cxn ang="0">
                    <a:pos x="12" y="12"/>
                  </a:cxn>
                  <a:cxn ang="0">
                    <a:pos x="12" y="3"/>
                  </a:cxn>
                  <a:cxn ang="0">
                    <a:pos x="11" y="2"/>
                  </a:cxn>
                  <a:cxn ang="0">
                    <a:pos x="10" y="2"/>
                  </a:cxn>
                  <a:cxn ang="0">
                    <a:pos x="9" y="2"/>
                  </a:cxn>
                  <a:cxn ang="0">
                    <a:pos x="8" y="0"/>
                  </a:cxn>
                  <a:cxn ang="0">
                    <a:pos x="8" y="0"/>
                  </a:cxn>
                  <a:cxn ang="0">
                    <a:pos x="6" y="1"/>
                  </a:cxn>
                  <a:cxn ang="0">
                    <a:pos x="6" y="0"/>
                  </a:cxn>
                  <a:cxn ang="0">
                    <a:pos x="5" y="0"/>
                  </a:cxn>
                  <a:cxn ang="0">
                    <a:pos x="5" y="0"/>
                  </a:cxn>
                  <a:cxn ang="0">
                    <a:pos x="5" y="1"/>
                  </a:cxn>
                  <a:cxn ang="0">
                    <a:pos x="3" y="1"/>
                  </a:cxn>
                  <a:cxn ang="0">
                    <a:pos x="0" y="7"/>
                  </a:cxn>
                  <a:cxn ang="0">
                    <a:pos x="0" y="11"/>
                  </a:cxn>
                  <a:cxn ang="0">
                    <a:pos x="1" y="15"/>
                  </a:cxn>
                  <a:cxn ang="0">
                    <a:pos x="3" y="16"/>
                  </a:cxn>
                </a:cxnLst>
                <a:rect l="0" t="0" r="r" b="b"/>
                <a:pathLst>
                  <a:path w="12" h="16">
                    <a:moveTo>
                      <a:pt x="3" y="16"/>
                    </a:moveTo>
                    <a:lnTo>
                      <a:pt x="4" y="16"/>
                    </a:lnTo>
                    <a:lnTo>
                      <a:pt x="8" y="15"/>
                    </a:lnTo>
                    <a:lnTo>
                      <a:pt x="12" y="12"/>
                    </a:lnTo>
                    <a:lnTo>
                      <a:pt x="12" y="3"/>
                    </a:lnTo>
                    <a:lnTo>
                      <a:pt x="11" y="2"/>
                    </a:lnTo>
                    <a:lnTo>
                      <a:pt x="10" y="2"/>
                    </a:lnTo>
                    <a:lnTo>
                      <a:pt x="9" y="2"/>
                    </a:lnTo>
                    <a:lnTo>
                      <a:pt x="8" y="0"/>
                    </a:lnTo>
                    <a:lnTo>
                      <a:pt x="8" y="0"/>
                    </a:lnTo>
                    <a:lnTo>
                      <a:pt x="6" y="1"/>
                    </a:lnTo>
                    <a:lnTo>
                      <a:pt x="6" y="0"/>
                    </a:lnTo>
                    <a:lnTo>
                      <a:pt x="5" y="0"/>
                    </a:lnTo>
                    <a:lnTo>
                      <a:pt x="5" y="0"/>
                    </a:lnTo>
                    <a:lnTo>
                      <a:pt x="5" y="1"/>
                    </a:lnTo>
                    <a:lnTo>
                      <a:pt x="3" y="1"/>
                    </a:lnTo>
                    <a:lnTo>
                      <a:pt x="0" y="7"/>
                    </a:lnTo>
                    <a:lnTo>
                      <a:pt x="0" y="11"/>
                    </a:lnTo>
                    <a:lnTo>
                      <a:pt x="1" y="15"/>
                    </a:lnTo>
                    <a:lnTo>
                      <a:pt x="3" y="1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8" name="Freeform 73"/>
              <p:cNvSpPr>
                <a:spLocks/>
              </p:cNvSpPr>
              <p:nvPr/>
            </p:nvSpPr>
            <p:spPr bwMode="auto">
              <a:xfrm>
                <a:off x="3766" y="3103"/>
                <a:ext cx="33" cy="48"/>
              </a:xfrm>
              <a:custGeom>
                <a:avLst/>
                <a:gdLst/>
                <a:ahLst/>
                <a:cxnLst>
                  <a:cxn ang="0">
                    <a:pos x="33" y="27"/>
                  </a:cxn>
                  <a:cxn ang="0">
                    <a:pos x="32" y="23"/>
                  </a:cxn>
                  <a:cxn ang="0">
                    <a:pos x="30" y="23"/>
                  </a:cxn>
                  <a:cxn ang="0">
                    <a:pos x="30" y="22"/>
                  </a:cxn>
                  <a:cxn ang="0">
                    <a:pos x="28" y="22"/>
                  </a:cxn>
                  <a:cxn ang="0">
                    <a:pos x="28" y="18"/>
                  </a:cxn>
                  <a:cxn ang="0">
                    <a:pos x="24" y="17"/>
                  </a:cxn>
                  <a:cxn ang="0">
                    <a:pos x="23" y="16"/>
                  </a:cxn>
                  <a:cxn ang="0">
                    <a:pos x="25" y="13"/>
                  </a:cxn>
                  <a:cxn ang="0">
                    <a:pos x="28" y="11"/>
                  </a:cxn>
                  <a:cxn ang="0">
                    <a:pos x="27" y="7"/>
                  </a:cxn>
                  <a:cxn ang="0">
                    <a:pos x="29" y="5"/>
                  </a:cxn>
                  <a:cxn ang="0">
                    <a:pos x="27" y="0"/>
                  </a:cxn>
                  <a:cxn ang="0">
                    <a:pos x="22" y="3"/>
                  </a:cxn>
                  <a:cxn ang="0">
                    <a:pos x="17" y="4"/>
                  </a:cxn>
                  <a:cxn ang="0">
                    <a:pos x="13" y="0"/>
                  </a:cxn>
                  <a:cxn ang="0">
                    <a:pos x="11" y="1"/>
                  </a:cxn>
                  <a:cxn ang="0">
                    <a:pos x="12" y="3"/>
                  </a:cxn>
                  <a:cxn ang="0">
                    <a:pos x="10" y="3"/>
                  </a:cxn>
                  <a:cxn ang="0">
                    <a:pos x="6" y="4"/>
                  </a:cxn>
                  <a:cxn ang="0">
                    <a:pos x="8" y="7"/>
                  </a:cxn>
                  <a:cxn ang="0">
                    <a:pos x="10" y="9"/>
                  </a:cxn>
                  <a:cxn ang="0">
                    <a:pos x="8" y="8"/>
                  </a:cxn>
                  <a:cxn ang="0">
                    <a:pos x="5" y="8"/>
                  </a:cxn>
                  <a:cxn ang="0">
                    <a:pos x="8" y="12"/>
                  </a:cxn>
                  <a:cxn ang="0">
                    <a:pos x="12" y="11"/>
                  </a:cxn>
                  <a:cxn ang="0">
                    <a:pos x="14" y="15"/>
                  </a:cxn>
                  <a:cxn ang="0">
                    <a:pos x="11" y="14"/>
                  </a:cxn>
                  <a:cxn ang="0">
                    <a:pos x="12" y="18"/>
                  </a:cxn>
                  <a:cxn ang="0">
                    <a:pos x="13" y="20"/>
                  </a:cxn>
                  <a:cxn ang="0">
                    <a:pos x="12" y="19"/>
                  </a:cxn>
                  <a:cxn ang="0">
                    <a:pos x="11" y="23"/>
                  </a:cxn>
                  <a:cxn ang="0">
                    <a:pos x="9" y="24"/>
                  </a:cxn>
                  <a:cxn ang="0">
                    <a:pos x="6" y="22"/>
                  </a:cxn>
                  <a:cxn ang="0">
                    <a:pos x="5" y="21"/>
                  </a:cxn>
                  <a:cxn ang="0">
                    <a:pos x="4" y="19"/>
                  </a:cxn>
                  <a:cxn ang="0">
                    <a:pos x="1" y="18"/>
                  </a:cxn>
                  <a:cxn ang="0">
                    <a:pos x="2" y="27"/>
                  </a:cxn>
                  <a:cxn ang="0">
                    <a:pos x="5" y="30"/>
                  </a:cxn>
                  <a:cxn ang="0">
                    <a:pos x="8" y="32"/>
                  </a:cxn>
                  <a:cxn ang="0">
                    <a:pos x="11" y="33"/>
                  </a:cxn>
                  <a:cxn ang="0">
                    <a:pos x="12" y="35"/>
                  </a:cxn>
                  <a:cxn ang="0">
                    <a:pos x="14" y="38"/>
                  </a:cxn>
                  <a:cxn ang="0">
                    <a:pos x="17" y="42"/>
                  </a:cxn>
                  <a:cxn ang="0">
                    <a:pos x="19" y="48"/>
                  </a:cxn>
                  <a:cxn ang="0">
                    <a:pos x="21" y="48"/>
                  </a:cxn>
                  <a:cxn ang="0">
                    <a:pos x="23" y="47"/>
                  </a:cxn>
                  <a:cxn ang="0">
                    <a:pos x="23" y="43"/>
                  </a:cxn>
                  <a:cxn ang="0">
                    <a:pos x="27" y="42"/>
                  </a:cxn>
                  <a:cxn ang="0">
                    <a:pos x="30" y="39"/>
                  </a:cxn>
                  <a:cxn ang="0">
                    <a:pos x="33" y="38"/>
                  </a:cxn>
                  <a:cxn ang="0">
                    <a:pos x="32" y="34"/>
                  </a:cxn>
                  <a:cxn ang="0">
                    <a:pos x="31" y="30"/>
                  </a:cxn>
                </a:cxnLst>
                <a:rect l="0" t="0" r="r" b="b"/>
                <a:pathLst>
                  <a:path w="33" h="48">
                    <a:moveTo>
                      <a:pt x="33" y="29"/>
                    </a:moveTo>
                    <a:lnTo>
                      <a:pt x="33" y="28"/>
                    </a:lnTo>
                    <a:lnTo>
                      <a:pt x="33" y="27"/>
                    </a:lnTo>
                    <a:lnTo>
                      <a:pt x="32" y="25"/>
                    </a:lnTo>
                    <a:lnTo>
                      <a:pt x="32" y="24"/>
                    </a:lnTo>
                    <a:lnTo>
                      <a:pt x="32" y="23"/>
                    </a:lnTo>
                    <a:lnTo>
                      <a:pt x="31" y="22"/>
                    </a:lnTo>
                    <a:lnTo>
                      <a:pt x="31" y="23"/>
                    </a:lnTo>
                    <a:lnTo>
                      <a:pt x="30" y="23"/>
                    </a:lnTo>
                    <a:lnTo>
                      <a:pt x="29" y="25"/>
                    </a:lnTo>
                    <a:lnTo>
                      <a:pt x="29" y="24"/>
                    </a:lnTo>
                    <a:lnTo>
                      <a:pt x="30" y="22"/>
                    </a:lnTo>
                    <a:lnTo>
                      <a:pt x="29" y="22"/>
                    </a:lnTo>
                    <a:lnTo>
                      <a:pt x="29" y="22"/>
                    </a:lnTo>
                    <a:lnTo>
                      <a:pt x="28" y="22"/>
                    </a:lnTo>
                    <a:lnTo>
                      <a:pt x="28" y="20"/>
                    </a:lnTo>
                    <a:lnTo>
                      <a:pt x="28" y="20"/>
                    </a:lnTo>
                    <a:lnTo>
                      <a:pt x="28" y="18"/>
                    </a:lnTo>
                    <a:lnTo>
                      <a:pt x="27" y="17"/>
                    </a:lnTo>
                    <a:lnTo>
                      <a:pt x="26" y="17"/>
                    </a:lnTo>
                    <a:lnTo>
                      <a:pt x="24" y="17"/>
                    </a:lnTo>
                    <a:lnTo>
                      <a:pt x="22" y="19"/>
                    </a:lnTo>
                    <a:lnTo>
                      <a:pt x="22" y="17"/>
                    </a:lnTo>
                    <a:lnTo>
                      <a:pt x="23" y="16"/>
                    </a:lnTo>
                    <a:lnTo>
                      <a:pt x="23" y="15"/>
                    </a:lnTo>
                    <a:lnTo>
                      <a:pt x="24" y="15"/>
                    </a:lnTo>
                    <a:lnTo>
                      <a:pt x="25" y="13"/>
                    </a:lnTo>
                    <a:lnTo>
                      <a:pt x="27" y="11"/>
                    </a:lnTo>
                    <a:lnTo>
                      <a:pt x="28" y="11"/>
                    </a:lnTo>
                    <a:lnTo>
                      <a:pt x="28" y="11"/>
                    </a:lnTo>
                    <a:lnTo>
                      <a:pt x="28" y="8"/>
                    </a:lnTo>
                    <a:lnTo>
                      <a:pt x="27" y="7"/>
                    </a:lnTo>
                    <a:lnTo>
                      <a:pt x="27" y="7"/>
                    </a:lnTo>
                    <a:lnTo>
                      <a:pt x="27" y="7"/>
                    </a:lnTo>
                    <a:lnTo>
                      <a:pt x="28" y="7"/>
                    </a:lnTo>
                    <a:lnTo>
                      <a:pt x="29" y="5"/>
                    </a:lnTo>
                    <a:lnTo>
                      <a:pt x="30" y="3"/>
                    </a:lnTo>
                    <a:lnTo>
                      <a:pt x="29" y="2"/>
                    </a:lnTo>
                    <a:lnTo>
                      <a:pt x="27" y="0"/>
                    </a:lnTo>
                    <a:lnTo>
                      <a:pt x="27" y="0"/>
                    </a:lnTo>
                    <a:lnTo>
                      <a:pt x="25" y="0"/>
                    </a:lnTo>
                    <a:lnTo>
                      <a:pt x="22" y="3"/>
                    </a:lnTo>
                    <a:lnTo>
                      <a:pt x="19" y="4"/>
                    </a:lnTo>
                    <a:lnTo>
                      <a:pt x="19" y="4"/>
                    </a:lnTo>
                    <a:lnTo>
                      <a:pt x="17" y="4"/>
                    </a:lnTo>
                    <a:lnTo>
                      <a:pt x="15" y="2"/>
                    </a:lnTo>
                    <a:lnTo>
                      <a:pt x="14" y="2"/>
                    </a:lnTo>
                    <a:lnTo>
                      <a:pt x="13" y="0"/>
                    </a:lnTo>
                    <a:lnTo>
                      <a:pt x="12" y="0"/>
                    </a:lnTo>
                    <a:lnTo>
                      <a:pt x="12" y="0"/>
                    </a:lnTo>
                    <a:lnTo>
                      <a:pt x="11" y="1"/>
                    </a:lnTo>
                    <a:lnTo>
                      <a:pt x="11" y="2"/>
                    </a:lnTo>
                    <a:lnTo>
                      <a:pt x="12" y="2"/>
                    </a:lnTo>
                    <a:lnTo>
                      <a:pt x="12" y="3"/>
                    </a:lnTo>
                    <a:lnTo>
                      <a:pt x="12" y="4"/>
                    </a:lnTo>
                    <a:lnTo>
                      <a:pt x="12" y="3"/>
                    </a:lnTo>
                    <a:lnTo>
                      <a:pt x="10" y="3"/>
                    </a:lnTo>
                    <a:lnTo>
                      <a:pt x="9" y="2"/>
                    </a:lnTo>
                    <a:lnTo>
                      <a:pt x="8" y="3"/>
                    </a:lnTo>
                    <a:lnTo>
                      <a:pt x="6" y="4"/>
                    </a:lnTo>
                    <a:lnTo>
                      <a:pt x="7" y="6"/>
                    </a:lnTo>
                    <a:lnTo>
                      <a:pt x="8" y="6"/>
                    </a:lnTo>
                    <a:lnTo>
                      <a:pt x="8" y="7"/>
                    </a:lnTo>
                    <a:lnTo>
                      <a:pt x="9" y="7"/>
                    </a:lnTo>
                    <a:lnTo>
                      <a:pt x="9" y="7"/>
                    </a:lnTo>
                    <a:lnTo>
                      <a:pt x="10" y="9"/>
                    </a:lnTo>
                    <a:lnTo>
                      <a:pt x="10" y="10"/>
                    </a:lnTo>
                    <a:lnTo>
                      <a:pt x="8" y="9"/>
                    </a:lnTo>
                    <a:lnTo>
                      <a:pt x="8" y="8"/>
                    </a:lnTo>
                    <a:lnTo>
                      <a:pt x="8" y="7"/>
                    </a:lnTo>
                    <a:lnTo>
                      <a:pt x="6" y="7"/>
                    </a:lnTo>
                    <a:lnTo>
                      <a:pt x="5" y="8"/>
                    </a:lnTo>
                    <a:lnTo>
                      <a:pt x="6" y="11"/>
                    </a:lnTo>
                    <a:lnTo>
                      <a:pt x="7" y="11"/>
                    </a:lnTo>
                    <a:lnTo>
                      <a:pt x="8" y="12"/>
                    </a:lnTo>
                    <a:lnTo>
                      <a:pt x="9" y="13"/>
                    </a:lnTo>
                    <a:lnTo>
                      <a:pt x="11" y="12"/>
                    </a:lnTo>
                    <a:lnTo>
                      <a:pt x="12" y="11"/>
                    </a:lnTo>
                    <a:lnTo>
                      <a:pt x="12" y="11"/>
                    </a:lnTo>
                    <a:lnTo>
                      <a:pt x="14" y="15"/>
                    </a:lnTo>
                    <a:lnTo>
                      <a:pt x="14" y="15"/>
                    </a:lnTo>
                    <a:lnTo>
                      <a:pt x="12" y="14"/>
                    </a:lnTo>
                    <a:lnTo>
                      <a:pt x="11" y="14"/>
                    </a:lnTo>
                    <a:lnTo>
                      <a:pt x="11" y="14"/>
                    </a:lnTo>
                    <a:lnTo>
                      <a:pt x="11" y="17"/>
                    </a:lnTo>
                    <a:lnTo>
                      <a:pt x="12" y="17"/>
                    </a:lnTo>
                    <a:lnTo>
                      <a:pt x="12" y="18"/>
                    </a:lnTo>
                    <a:lnTo>
                      <a:pt x="12" y="18"/>
                    </a:lnTo>
                    <a:lnTo>
                      <a:pt x="13" y="18"/>
                    </a:lnTo>
                    <a:lnTo>
                      <a:pt x="13" y="20"/>
                    </a:lnTo>
                    <a:lnTo>
                      <a:pt x="12" y="21"/>
                    </a:lnTo>
                    <a:lnTo>
                      <a:pt x="12" y="19"/>
                    </a:lnTo>
                    <a:lnTo>
                      <a:pt x="12" y="19"/>
                    </a:lnTo>
                    <a:lnTo>
                      <a:pt x="12" y="21"/>
                    </a:lnTo>
                    <a:lnTo>
                      <a:pt x="12" y="22"/>
                    </a:lnTo>
                    <a:lnTo>
                      <a:pt x="11" y="23"/>
                    </a:lnTo>
                    <a:lnTo>
                      <a:pt x="10" y="24"/>
                    </a:lnTo>
                    <a:lnTo>
                      <a:pt x="10" y="23"/>
                    </a:lnTo>
                    <a:lnTo>
                      <a:pt x="9" y="24"/>
                    </a:lnTo>
                    <a:lnTo>
                      <a:pt x="8" y="24"/>
                    </a:lnTo>
                    <a:lnTo>
                      <a:pt x="7" y="24"/>
                    </a:lnTo>
                    <a:lnTo>
                      <a:pt x="6" y="22"/>
                    </a:lnTo>
                    <a:lnTo>
                      <a:pt x="6" y="22"/>
                    </a:lnTo>
                    <a:lnTo>
                      <a:pt x="5" y="21"/>
                    </a:lnTo>
                    <a:lnTo>
                      <a:pt x="5" y="21"/>
                    </a:lnTo>
                    <a:lnTo>
                      <a:pt x="4" y="20"/>
                    </a:lnTo>
                    <a:lnTo>
                      <a:pt x="5" y="19"/>
                    </a:lnTo>
                    <a:lnTo>
                      <a:pt x="4" y="19"/>
                    </a:lnTo>
                    <a:lnTo>
                      <a:pt x="4" y="18"/>
                    </a:lnTo>
                    <a:lnTo>
                      <a:pt x="2" y="18"/>
                    </a:lnTo>
                    <a:lnTo>
                      <a:pt x="1" y="18"/>
                    </a:lnTo>
                    <a:lnTo>
                      <a:pt x="1" y="18"/>
                    </a:lnTo>
                    <a:lnTo>
                      <a:pt x="0" y="25"/>
                    </a:lnTo>
                    <a:lnTo>
                      <a:pt x="2" y="27"/>
                    </a:lnTo>
                    <a:lnTo>
                      <a:pt x="4" y="29"/>
                    </a:lnTo>
                    <a:lnTo>
                      <a:pt x="4" y="29"/>
                    </a:lnTo>
                    <a:lnTo>
                      <a:pt x="5" y="30"/>
                    </a:lnTo>
                    <a:lnTo>
                      <a:pt x="5" y="32"/>
                    </a:lnTo>
                    <a:lnTo>
                      <a:pt x="8" y="33"/>
                    </a:lnTo>
                    <a:lnTo>
                      <a:pt x="8" y="32"/>
                    </a:lnTo>
                    <a:lnTo>
                      <a:pt x="8" y="32"/>
                    </a:lnTo>
                    <a:lnTo>
                      <a:pt x="10" y="34"/>
                    </a:lnTo>
                    <a:lnTo>
                      <a:pt x="11" y="33"/>
                    </a:lnTo>
                    <a:lnTo>
                      <a:pt x="12" y="33"/>
                    </a:lnTo>
                    <a:lnTo>
                      <a:pt x="12" y="34"/>
                    </a:lnTo>
                    <a:lnTo>
                      <a:pt x="12" y="35"/>
                    </a:lnTo>
                    <a:lnTo>
                      <a:pt x="13" y="37"/>
                    </a:lnTo>
                    <a:lnTo>
                      <a:pt x="13" y="37"/>
                    </a:lnTo>
                    <a:lnTo>
                      <a:pt x="14" y="38"/>
                    </a:lnTo>
                    <a:lnTo>
                      <a:pt x="16" y="40"/>
                    </a:lnTo>
                    <a:lnTo>
                      <a:pt x="16" y="40"/>
                    </a:lnTo>
                    <a:lnTo>
                      <a:pt x="17" y="42"/>
                    </a:lnTo>
                    <a:lnTo>
                      <a:pt x="18" y="43"/>
                    </a:lnTo>
                    <a:lnTo>
                      <a:pt x="19" y="48"/>
                    </a:lnTo>
                    <a:lnTo>
                      <a:pt x="19" y="48"/>
                    </a:lnTo>
                    <a:lnTo>
                      <a:pt x="19" y="47"/>
                    </a:lnTo>
                    <a:lnTo>
                      <a:pt x="20" y="46"/>
                    </a:lnTo>
                    <a:lnTo>
                      <a:pt x="21" y="48"/>
                    </a:lnTo>
                    <a:lnTo>
                      <a:pt x="22" y="48"/>
                    </a:lnTo>
                    <a:lnTo>
                      <a:pt x="23" y="48"/>
                    </a:lnTo>
                    <a:lnTo>
                      <a:pt x="23" y="47"/>
                    </a:lnTo>
                    <a:lnTo>
                      <a:pt x="25" y="45"/>
                    </a:lnTo>
                    <a:lnTo>
                      <a:pt x="25" y="44"/>
                    </a:lnTo>
                    <a:lnTo>
                      <a:pt x="23" y="43"/>
                    </a:lnTo>
                    <a:lnTo>
                      <a:pt x="23" y="42"/>
                    </a:lnTo>
                    <a:lnTo>
                      <a:pt x="25" y="43"/>
                    </a:lnTo>
                    <a:lnTo>
                      <a:pt x="27" y="42"/>
                    </a:lnTo>
                    <a:lnTo>
                      <a:pt x="28" y="43"/>
                    </a:lnTo>
                    <a:lnTo>
                      <a:pt x="30" y="41"/>
                    </a:lnTo>
                    <a:lnTo>
                      <a:pt x="30" y="39"/>
                    </a:lnTo>
                    <a:lnTo>
                      <a:pt x="32" y="38"/>
                    </a:lnTo>
                    <a:lnTo>
                      <a:pt x="32" y="39"/>
                    </a:lnTo>
                    <a:lnTo>
                      <a:pt x="33" y="38"/>
                    </a:lnTo>
                    <a:lnTo>
                      <a:pt x="32" y="35"/>
                    </a:lnTo>
                    <a:lnTo>
                      <a:pt x="31" y="35"/>
                    </a:lnTo>
                    <a:lnTo>
                      <a:pt x="32" y="34"/>
                    </a:lnTo>
                    <a:lnTo>
                      <a:pt x="32" y="33"/>
                    </a:lnTo>
                    <a:lnTo>
                      <a:pt x="32" y="32"/>
                    </a:lnTo>
                    <a:lnTo>
                      <a:pt x="31" y="30"/>
                    </a:lnTo>
                    <a:lnTo>
                      <a:pt x="32" y="29"/>
                    </a:lnTo>
                    <a:lnTo>
                      <a:pt x="33" y="29"/>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9" name="Freeform 74"/>
              <p:cNvSpPr>
                <a:spLocks/>
              </p:cNvSpPr>
              <p:nvPr/>
            </p:nvSpPr>
            <p:spPr bwMode="auto">
              <a:xfrm>
                <a:off x="5131" y="3068"/>
                <a:ext cx="26" cy="17"/>
              </a:xfrm>
              <a:custGeom>
                <a:avLst/>
                <a:gdLst/>
                <a:ahLst/>
                <a:cxnLst>
                  <a:cxn ang="0">
                    <a:pos x="2" y="5"/>
                  </a:cxn>
                  <a:cxn ang="0">
                    <a:pos x="3" y="6"/>
                  </a:cxn>
                  <a:cxn ang="0">
                    <a:pos x="5" y="8"/>
                  </a:cxn>
                  <a:cxn ang="0">
                    <a:pos x="5" y="11"/>
                  </a:cxn>
                  <a:cxn ang="0">
                    <a:pos x="5" y="12"/>
                  </a:cxn>
                  <a:cxn ang="0">
                    <a:pos x="8" y="12"/>
                  </a:cxn>
                  <a:cxn ang="0">
                    <a:pos x="8" y="13"/>
                  </a:cxn>
                  <a:cxn ang="0">
                    <a:pos x="9" y="13"/>
                  </a:cxn>
                  <a:cxn ang="0">
                    <a:pos x="10" y="15"/>
                  </a:cxn>
                  <a:cxn ang="0">
                    <a:pos x="12" y="16"/>
                  </a:cxn>
                  <a:cxn ang="0">
                    <a:pos x="13" y="15"/>
                  </a:cxn>
                  <a:cxn ang="0">
                    <a:pos x="14" y="17"/>
                  </a:cxn>
                  <a:cxn ang="0">
                    <a:pos x="15" y="17"/>
                  </a:cxn>
                  <a:cxn ang="0">
                    <a:pos x="17" y="17"/>
                  </a:cxn>
                  <a:cxn ang="0">
                    <a:pos x="17" y="17"/>
                  </a:cxn>
                  <a:cxn ang="0">
                    <a:pos x="18" y="17"/>
                  </a:cxn>
                  <a:cxn ang="0">
                    <a:pos x="19" y="17"/>
                  </a:cxn>
                  <a:cxn ang="0">
                    <a:pos x="19" y="17"/>
                  </a:cxn>
                  <a:cxn ang="0">
                    <a:pos x="19" y="17"/>
                  </a:cxn>
                  <a:cxn ang="0">
                    <a:pos x="21" y="17"/>
                  </a:cxn>
                  <a:cxn ang="0">
                    <a:pos x="24" y="15"/>
                  </a:cxn>
                  <a:cxn ang="0">
                    <a:pos x="26" y="13"/>
                  </a:cxn>
                  <a:cxn ang="0">
                    <a:pos x="26" y="10"/>
                  </a:cxn>
                  <a:cxn ang="0">
                    <a:pos x="26" y="10"/>
                  </a:cxn>
                  <a:cxn ang="0">
                    <a:pos x="23" y="9"/>
                  </a:cxn>
                  <a:cxn ang="0">
                    <a:pos x="22" y="8"/>
                  </a:cxn>
                  <a:cxn ang="0">
                    <a:pos x="20" y="7"/>
                  </a:cxn>
                  <a:cxn ang="0">
                    <a:pos x="19" y="8"/>
                  </a:cxn>
                  <a:cxn ang="0">
                    <a:pos x="18" y="6"/>
                  </a:cxn>
                  <a:cxn ang="0">
                    <a:pos x="17" y="6"/>
                  </a:cxn>
                  <a:cxn ang="0">
                    <a:pos x="16" y="6"/>
                  </a:cxn>
                  <a:cxn ang="0">
                    <a:pos x="15" y="6"/>
                  </a:cxn>
                  <a:cxn ang="0">
                    <a:pos x="13" y="6"/>
                  </a:cxn>
                  <a:cxn ang="0">
                    <a:pos x="11" y="6"/>
                  </a:cxn>
                  <a:cxn ang="0">
                    <a:pos x="12" y="6"/>
                  </a:cxn>
                  <a:cxn ang="0">
                    <a:pos x="12" y="5"/>
                  </a:cxn>
                  <a:cxn ang="0">
                    <a:pos x="12" y="5"/>
                  </a:cxn>
                  <a:cxn ang="0">
                    <a:pos x="12" y="4"/>
                  </a:cxn>
                  <a:cxn ang="0">
                    <a:pos x="7" y="3"/>
                  </a:cxn>
                  <a:cxn ang="0">
                    <a:pos x="6" y="3"/>
                  </a:cxn>
                  <a:cxn ang="0">
                    <a:pos x="5" y="3"/>
                  </a:cxn>
                  <a:cxn ang="0">
                    <a:pos x="2" y="2"/>
                  </a:cxn>
                  <a:cxn ang="0">
                    <a:pos x="2" y="1"/>
                  </a:cxn>
                  <a:cxn ang="0">
                    <a:pos x="1" y="1"/>
                  </a:cxn>
                  <a:cxn ang="0">
                    <a:pos x="1" y="0"/>
                  </a:cxn>
                  <a:cxn ang="0">
                    <a:pos x="0" y="0"/>
                  </a:cxn>
                  <a:cxn ang="0">
                    <a:pos x="0" y="0"/>
                  </a:cxn>
                  <a:cxn ang="0">
                    <a:pos x="1" y="2"/>
                  </a:cxn>
                  <a:cxn ang="0">
                    <a:pos x="2" y="5"/>
                  </a:cxn>
                </a:cxnLst>
                <a:rect l="0" t="0" r="r" b="b"/>
                <a:pathLst>
                  <a:path w="26" h="17">
                    <a:moveTo>
                      <a:pt x="2" y="5"/>
                    </a:moveTo>
                    <a:lnTo>
                      <a:pt x="3" y="6"/>
                    </a:lnTo>
                    <a:lnTo>
                      <a:pt x="5" y="8"/>
                    </a:lnTo>
                    <a:lnTo>
                      <a:pt x="5" y="11"/>
                    </a:lnTo>
                    <a:lnTo>
                      <a:pt x="5" y="12"/>
                    </a:lnTo>
                    <a:lnTo>
                      <a:pt x="8" y="12"/>
                    </a:lnTo>
                    <a:lnTo>
                      <a:pt x="8" y="13"/>
                    </a:lnTo>
                    <a:lnTo>
                      <a:pt x="9" y="13"/>
                    </a:lnTo>
                    <a:lnTo>
                      <a:pt x="10" y="15"/>
                    </a:lnTo>
                    <a:lnTo>
                      <a:pt x="12" y="16"/>
                    </a:lnTo>
                    <a:lnTo>
                      <a:pt x="13" y="15"/>
                    </a:lnTo>
                    <a:lnTo>
                      <a:pt x="14" y="17"/>
                    </a:lnTo>
                    <a:lnTo>
                      <a:pt x="15" y="17"/>
                    </a:lnTo>
                    <a:lnTo>
                      <a:pt x="17" y="17"/>
                    </a:lnTo>
                    <a:lnTo>
                      <a:pt x="17" y="17"/>
                    </a:lnTo>
                    <a:lnTo>
                      <a:pt x="18" y="17"/>
                    </a:lnTo>
                    <a:lnTo>
                      <a:pt x="19" y="17"/>
                    </a:lnTo>
                    <a:lnTo>
                      <a:pt x="19" y="17"/>
                    </a:lnTo>
                    <a:lnTo>
                      <a:pt x="19" y="17"/>
                    </a:lnTo>
                    <a:lnTo>
                      <a:pt x="21" y="17"/>
                    </a:lnTo>
                    <a:lnTo>
                      <a:pt x="24" y="15"/>
                    </a:lnTo>
                    <a:lnTo>
                      <a:pt x="26" y="13"/>
                    </a:lnTo>
                    <a:lnTo>
                      <a:pt x="26" y="10"/>
                    </a:lnTo>
                    <a:lnTo>
                      <a:pt x="26" y="10"/>
                    </a:lnTo>
                    <a:lnTo>
                      <a:pt x="23" y="9"/>
                    </a:lnTo>
                    <a:lnTo>
                      <a:pt x="22" y="8"/>
                    </a:lnTo>
                    <a:lnTo>
                      <a:pt x="20" y="7"/>
                    </a:lnTo>
                    <a:lnTo>
                      <a:pt x="19" y="8"/>
                    </a:lnTo>
                    <a:lnTo>
                      <a:pt x="18" y="6"/>
                    </a:lnTo>
                    <a:lnTo>
                      <a:pt x="17" y="6"/>
                    </a:lnTo>
                    <a:lnTo>
                      <a:pt x="16" y="6"/>
                    </a:lnTo>
                    <a:lnTo>
                      <a:pt x="15" y="6"/>
                    </a:lnTo>
                    <a:lnTo>
                      <a:pt x="13" y="6"/>
                    </a:lnTo>
                    <a:lnTo>
                      <a:pt x="11" y="6"/>
                    </a:lnTo>
                    <a:lnTo>
                      <a:pt x="12" y="6"/>
                    </a:lnTo>
                    <a:lnTo>
                      <a:pt x="12" y="5"/>
                    </a:lnTo>
                    <a:lnTo>
                      <a:pt x="12" y="5"/>
                    </a:lnTo>
                    <a:lnTo>
                      <a:pt x="12" y="4"/>
                    </a:lnTo>
                    <a:lnTo>
                      <a:pt x="7" y="3"/>
                    </a:lnTo>
                    <a:lnTo>
                      <a:pt x="6" y="3"/>
                    </a:lnTo>
                    <a:lnTo>
                      <a:pt x="5" y="3"/>
                    </a:lnTo>
                    <a:lnTo>
                      <a:pt x="2" y="2"/>
                    </a:lnTo>
                    <a:lnTo>
                      <a:pt x="2" y="1"/>
                    </a:lnTo>
                    <a:lnTo>
                      <a:pt x="1" y="1"/>
                    </a:lnTo>
                    <a:lnTo>
                      <a:pt x="1" y="0"/>
                    </a:lnTo>
                    <a:lnTo>
                      <a:pt x="0" y="0"/>
                    </a:lnTo>
                    <a:lnTo>
                      <a:pt x="0" y="0"/>
                    </a:lnTo>
                    <a:lnTo>
                      <a:pt x="1" y="2"/>
                    </a:lnTo>
                    <a:lnTo>
                      <a:pt x="2"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0" name="Freeform 75"/>
              <p:cNvSpPr>
                <a:spLocks/>
              </p:cNvSpPr>
              <p:nvPr/>
            </p:nvSpPr>
            <p:spPr bwMode="auto">
              <a:xfrm>
                <a:off x="3918" y="3201"/>
                <a:ext cx="7" cy="6"/>
              </a:xfrm>
              <a:custGeom>
                <a:avLst/>
                <a:gdLst/>
                <a:ahLst/>
                <a:cxnLst>
                  <a:cxn ang="0">
                    <a:pos x="4" y="5"/>
                  </a:cxn>
                  <a:cxn ang="0">
                    <a:pos x="5" y="6"/>
                  </a:cxn>
                  <a:cxn ang="0">
                    <a:pos x="7" y="5"/>
                  </a:cxn>
                  <a:cxn ang="0">
                    <a:pos x="6" y="2"/>
                  </a:cxn>
                  <a:cxn ang="0">
                    <a:pos x="2" y="1"/>
                  </a:cxn>
                  <a:cxn ang="0">
                    <a:pos x="2" y="0"/>
                  </a:cxn>
                  <a:cxn ang="0">
                    <a:pos x="2" y="0"/>
                  </a:cxn>
                  <a:cxn ang="0">
                    <a:pos x="1" y="1"/>
                  </a:cxn>
                  <a:cxn ang="0">
                    <a:pos x="0" y="2"/>
                  </a:cxn>
                  <a:cxn ang="0">
                    <a:pos x="0" y="4"/>
                  </a:cxn>
                  <a:cxn ang="0">
                    <a:pos x="2" y="5"/>
                  </a:cxn>
                  <a:cxn ang="0">
                    <a:pos x="4" y="5"/>
                  </a:cxn>
                </a:cxnLst>
                <a:rect l="0" t="0" r="r" b="b"/>
                <a:pathLst>
                  <a:path w="7" h="6">
                    <a:moveTo>
                      <a:pt x="4" y="5"/>
                    </a:moveTo>
                    <a:lnTo>
                      <a:pt x="5" y="6"/>
                    </a:lnTo>
                    <a:lnTo>
                      <a:pt x="7" y="5"/>
                    </a:lnTo>
                    <a:lnTo>
                      <a:pt x="6" y="2"/>
                    </a:lnTo>
                    <a:lnTo>
                      <a:pt x="2" y="1"/>
                    </a:lnTo>
                    <a:lnTo>
                      <a:pt x="2" y="0"/>
                    </a:lnTo>
                    <a:lnTo>
                      <a:pt x="2" y="0"/>
                    </a:lnTo>
                    <a:lnTo>
                      <a:pt x="1" y="1"/>
                    </a:lnTo>
                    <a:lnTo>
                      <a:pt x="0" y="2"/>
                    </a:lnTo>
                    <a:lnTo>
                      <a:pt x="0" y="4"/>
                    </a:lnTo>
                    <a:lnTo>
                      <a:pt x="2" y="5"/>
                    </a:lnTo>
                    <a:lnTo>
                      <a:pt x="4"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1" name="Freeform 76"/>
              <p:cNvSpPr>
                <a:spLocks/>
              </p:cNvSpPr>
              <p:nvPr/>
            </p:nvSpPr>
            <p:spPr bwMode="auto">
              <a:xfrm>
                <a:off x="3851" y="3198"/>
                <a:ext cx="3" cy="8"/>
              </a:xfrm>
              <a:custGeom>
                <a:avLst/>
                <a:gdLst/>
                <a:ahLst/>
                <a:cxnLst>
                  <a:cxn ang="0">
                    <a:pos x="2" y="1"/>
                  </a:cxn>
                  <a:cxn ang="0">
                    <a:pos x="1" y="0"/>
                  </a:cxn>
                  <a:cxn ang="0">
                    <a:pos x="0" y="1"/>
                  </a:cxn>
                  <a:cxn ang="0">
                    <a:pos x="0" y="7"/>
                  </a:cxn>
                  <a:cxn ang="0">
                    <a:pos x="1" y="8"/>
                  </a:cxn>
                  <a:cxn ang="0">
                    <a:pos x="2" y="8"/>
                  </a:cxn>
                  <a:cxn ang="0">
                    <a:pos x="3" y="7"/>
                  </a:cxn>
                  <a:cxn ang="0">
                    <a:pos x="2" y="1"/>
                  </a:cxn>
                  <a:cxn ang="0">
                    <a:pos x="2" y="1"/>
                  </a:cxn>
                </a:cxnLst>
                <a:rect l="0" t="0" r="r" b="b"/>
                <a:pathLst>
                  <a:path w="3" h="8">
                    <a:moveTo>
                      <a:pt x="2" y="1"/>
                    </a:moveTo>
                    <a:lnTo>
                      <a:pt x="1" y="0"/>
                    </a:lnTo>
                    <a:lnTo>
                      <a:pt x="0" y="1"/>
                    </a:lnTo>
                    <a:lnTo>
                      <a:pt x="0" y="7"/>
                    </a:lnTo>
                    <a:lnTo>
                      <a:pt x="1" y="8"/>
                    </a:lnTo>
                    <a:lnTo>
                      <a:pt x="2" y="8"/>
                    </a:lnTo>
                    <a:lnTo>
                      <a:pt x="3" y="7"/>
                    </a:lnTo>
                    <a:lnTo>
                      <a:pt x="2" y="1"/>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2" name="Freeform 77"/>
              <p:cNvSpPr>
                <a:spLocks/>
              </p:cNvSpPr>
              <p:nvPr/>
            </p:nvSpPr>
            <p:spPr bwMode="auto">
              <a:xfrm>
                <a:off x="5071" y="3096"/>
                <a:ext cx="5" cy="7"/>
              </a:xfrm>
              <a:custGeom>
                <a:avLst/>
                <a:gdLst/>
                <a:ahLst/>
                <a:cxnLst>
                  <a:cxn ang="0">
                    <a:pos x="1" y="0"/>
                  </a:cxn>
                  <a:cxn ang="0">
                    <a:pos x="0" y="0"/>
                  </a:cxn>
                  <a:cxn ang="0">
                    <a:pos x="0" y="1"/>
                  </a:cxn>
                  <a:cxn ang="0">
                    <a:pos x="2" y="3"/>
                  </a:cxn>
                  <a:cxn ang="0">
                    <a:pos x="2" y="4"/>
                  </a:cxn>
                  <a:cxn ang="0">
                    <a:pos x="3" y="5"/>
                  </a:cxn>
                  <a:cxn ang="0">
                    <a:pos x="4" y="7"/>
                  </a:cxn>
                  <a:cxn ang="0">
                    <a:pos x="5" y="7"/>
                  </a:cxn>
                  <a:cxn ang="0">
                    <a:pos x="5" y="5"/>
                  </a:cxn>
                  <a:cxn ang="0">
                    <a:pos x="4" y="4"/>
                  </a:cxn>
                  <a:cxn ang="0">
                    <a:pos x="3" y="4"/>
                  </a:cxn>
                  <a:cxn ang="0">
                    <a:pos x="3" y="4"/>
                  </a:cxn>
                  <a:cxn ang="0">
                    <a:pos x="3" y="4"/>
                  </a:cxn>
                  <a:cxn ang="0">
                    <a:pos x="1" y="0"/>
                  </a:cxn>
                </a:cxnLst>
                <a:rect l="0" t="0" r="r" b="b"/>
                <a:pathLst>
                  <a:path w="5" h="7">
                    <a:moveTo>
                      <a:pt x="1" y="0"/>
                    </a:moveTo>
                    <a:lnTo>
                      <a:pt x="0" y="0"/>
                    </a:lnTo>
                    <a:lnTo>
                      <a:pt x="0" y="1"/>
                    </a:lnTo>
                    <a:lnTo>
                      <a:pt x="2" y="3"/>
                    </a:lnTo>
                    <a:lnTo>
                      <a:pt x="2" y="4"/>
                    </a:lnTo>
                    <a:lnTo>
                      <a:pt x="3" y="5"/>
                    </a:lnTo>
                    <a:lnTo>
                      <a:pt x="4" y="7"/>
                    </a:lnTo>
                    <a:lnTo>
                      <a:pt x="5" y="7"/>
                    </a:lnTo>
                    <a:lnTo>
                      <a:pt x="5" y="5"/>
                    </a:lnTo>
                    <a:lnTo>
                      <a:pt x="4" y="4"/>
                    </a:lnTo>
                    <a:lnTo>
                      <a:pt x="3" y="4"/>
                    </a:lnTo>
                    <a:lnTo>
                      <a:pt x="3" y="4"/>
                    </a:lnTo>
                    <a:lnTo>
                      <a:pt x="3" y="4"/>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3" name="Freeform 78"/>
              <p:cNvSpPr>
                <a:spLocks/>
              </p:cNvSpPr>
              <p:nvPr/>
            </p:nvSpPr>
            <p:spPr bwMode="auto">
              <a:xfrm>
                <a:off x="3782" y="3099"/>
                <a:ext cx="9" cy="6"/>
              </a:xfrm>
              <a:custGeom>
                <a:avLst/>
                <a:gdLst/>
                <a:ahLst/>
                <a:cxnLst>
                  <a:cxn ang="0">
                    <a:pos x="5" y="1"/>
                  </a:cxn>
                  <a:cxn ang="0">
                    <a:pos x="3" y="1"/>
                  </a:cxn>
                  <a:cxn ang="0">
                    <a:pos x="3" y="3"/>
                  </a:cxn>
                  <a:cxn ang="0">
                    <a:pos x="3" y="4"/>
                  </a:cxn>
                  <a:cxn ang="0">
                    <a:pos x="0" y="4"/>
                  </a:cxn>
                  <a:cxn ang="0">
                    <a:pos x="0" y="5"/>
                  </a:cxn>
                  <a:cxn ang="0">
                    <a:pos x="2" y="5"/>
                  </a:cxn>
                  <a:cxn ang="0">
                    <a:pos x="3" y="4"/>
                  </a:cxn>
                  <a:cxn ang="0">
                    <a:pos x="3" y="4"/>
                  </a:cxn>
                  <a:cxn ang="0">
                    <a:pos x="3" y="6"/>
                  </a:cxn>
                  <a:cxn ang="0">
                    <a:pos x="3" y="5"/>
                  </a:cxn>
                  <a:cxn ang="0">
                    <a:pos x="4" y="5"/>
                  </a:cxn>
                  <a:cxn ang="0">
                    <a:pos x="4" y="5"/>
                  </a:cxn>
                  <a:cxn ang="0">
                    <a:pos x="7" y="4"/>
                  </a:cxn>
                  <a:cxn ang="0">
                    <a:pos x="9" y="2"/>
                  </a:cxn>
                  <a:cxn ang="0">
                    <a:pos x="9" y="1"/>
                  </a:cxn>
                  <a:cxn ang="0">
                    <a:pos x="9" y="0"/>
                  </a:cxn>
                  <a:cxn ang="0">
                    <a:pos x="7" y="0"/>
                  </a:cxn>
                  <a:cxn ang="0">
                    <a:pos x="5" y="1"/>
                  </a:cxn>
                </a:cxnLst>
                <a:rect l="0" t="0" r="r" b="b"/>
                <a:pathLst>
                  <a:path w="9" h="6">
                    <a:moveTo>
                      <a:pt x="5" y="1"/>
                    </a:moveTo>
                    <a:lnTo>
                      <a:pt x="3" y="1"/>
                    </a:lnTo>
                    <a:lnTo>
                      <a:pt x="3" y="3"/>
                    </a:lnTo>
                    <a:lnTo>
                      <a:pt x="3" y="4"/>
                    </a:lnTo>
                    <a:lnTo>
                      <a:pt x="0" y="4"/>
                    </a:lnTo>
                    <a:lnTo>
                      <a:pt x="0" y="5"/>
                    </a:lnTo>
                    <a:lnTo>
                      <a:pt x="2" y="5"/>
                    </a:lnTo>
                    <a:lnTo>
                      <a:pt x="3" y="4"/>
                    </a:lnTo>
                    <a:lnTo>
                      <a:pt x="3" y="4"/>
                    </a:lnTo>
                    <a:lnTo>
                      <a:pt x="3" y="6"/>
                    </a:lnTo>
                    <a:lnTo>
                      <a:pt x="3" y="5"/>
                    </a:lnTo>
                    <a:lnTo>
                      <a:pt x="4" y="5"/>
                    </a:lnTo>
                    <a:lnTo>
                      <a:pt x="4" y="5"/>
                    </a:lnTo>
                    <a:lnTo>
                      <a:pt x="7" y="4"/>
                    </a:lnTo>
                    <a:lnTo>
                      <a:pt x="9" y="2"/>
                    </a:lnTo>
                    <a:lnTo>
                      <a:pt x="9" y="1"/>
                    </a:lnTo>
                    <a:lnTo>
                      <a:pt x="9" y="0"/>
                    </a:lnTo>
                    <a:lnTo>
                      <a:pt x="7" y="0"/>
                    </a:lnTo>
                    <a:lnTo>
                      <a:pt x="5"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4" name="Freeform 79"/>
              <p:cNvSpPr>
                <a:spLocks/>
              </p:cNvSpPr>
              <p:nvPr/>
            </p:nvSpPr>
            <p:spPr bwMode="auto">
              <a:xfrm>
                <a:off x="3741" y="3105"/>
                <a:ext cx="13" cy="17"/>
              </a:xfrm>
              <a:custGeom>
                <a:avLst/>
                <a:gdLst/>
                <a:ahLst/>
                <a:cxnLst>
                  <a:cxn ang="0">
                    <a:pos x="8" y="0"/>
                  </a:cxn>
                  <a:cxn ang="0">
                    <a:pos x="6" y="1"/>
                  </a:cxn>
                  <a:cxn ang="0">
                    <a:pos x="3" y="1"/>
                  </a:cxn>
                  <a:cxn ang="0">
                    <a:pos x="2" y="2"/>
                  </a:cxn>
                  <a:cxn ang="0">
                    <a:pos x="0" y="5"/>
                  </a:cxn>
                  <a:cxn ang="0">
                    <a:pos x="0" y="6"/>
                  </a:cxn>
                  <a:cxn ang="0">
                    <a:pos x="2" y="7"/>
                  </a:cxn>
                  <a:cxn ang="0">
                    <a:pos x="7" y="13"/>
                  </a:cxn>
                  <a:cxn ang="0">
                    <a:pos x="7" y="15"/>
                  </a:cxn>
                  <a:cxn ang="0">
                    <a:pos x="8" y="17"/>
                  </a:cxn>
                  <a:cxn ang="0">
                    <a:pos x="9" y="16"/>
                  </a:cxn>
                  <a:cxn ang="0">
                    <a:pos x="9" y="16"/>
                  </a:cxn>
                  <a:cxn ang="0">
                    <a:pos x="9" y="16"/>
                  </a:cxn>
                  <a:cxn ang="0">
                    <a:pos x="11" y="14"/>
                  </a:cxn>
                  <a:cxn ang="0">
                    <a:pos x="11" y="13"/>
                  </a:cxn>
                  <a:cxn ang="0">
                    <a:pos x="11" y="13"/>
                  </a:cxn>
                  <a:cxn ang="0">
                    <a:pos x="12" y="10"/>
                  </a:cxn>
                  <a:cxn ang="0">
                    <a:pos x="13" y="4"/>
                  </a:cxn>
                  <a:cxn ang="0">
                    <a:pos x="13" y="3"/>
                  </a:cxn>
                  <a:cxn ang="0">
                    <a:pos x="12" y="3"/>
                  </a:cxn>
                  <a:cxn ang="0">
                    <a:pos x="12" y="2"/>
                  </a:cxn>
                  <a:cxn ang="0">
                    <a:pos x="9" y="1"/>
                  </a:cxn>
                  <a:cxn ang="0">
                    <a:pos x="8" y="0"/>
                  </a:cxn>
                </a:cxnLst>
                <a:rect l="0" t="0" r="r" b="b"/>
                <a:pathLst>
                  <a:path w="13" h="17">
                    <a:moveTo>
                      <a:pt x="8" y="0"/>
                    </a:moveTo>
                    <a:lnTo>
                      <a:pt x="6" y="1"/>
                    </a:lnTo>
                    <a:lnTo>
                      <a:pt x="3" y="1"/>
                    </a:lnTo>
                    <a:lnTo>
                      <a:pt x="2" y="2"/>
                    </a:lnTo>
                    <a:lnTo>
                      <a:pt x="0" y="5"/>
                    </a:lnTo>
                    <a:lnTo>
                      <a:pt x="0" y="6"/>
                    </a:lnTo>
                    <a:lnTo>
                      <a:pt x="2" y="7"/>
                    </a:lnTo>
                    <a:lnTo>
                      <a:pt x="7" y="13"/>
                    </a:lnTo>
                    <a:lnTo>
                      <a:pt x="7" y="15"/>
                    </a:lnTo>
                    <a:lnTo>
                      <a:pt x="8" y="17"/>
                    </a:lnTo>
                    <a:lnTo>
                      <a:pt x="9" y="16"/>
                    </a:lnTo>
                    <a:lnTo>
                      <a:pt x="9" y="16"/>
                    </a:lnTo>
                    <a:lnTo>
                      <a:pt x="9" y="16"/>
                    </a:lnTo>
                    <a:lnTo>
                      <a:pt x="11" y="14"/>
                    </a:lnTo>
                    <a:lnTo>
                      <a:pt x="11" y="13"/>
                    </a:lnTo>
                    <a:lnTo>
                      <a:pt x="11" y="13"/>
                    </a:lnTo>
                    <a:lnTo>
                      <a:pt x="12" y="10"/>
                    </a:lnTo>
                    <a:lnTo>
                      <a:pt x="13" y="4"/>
                    </a:lnTo>
                    <a:lnTo>
                      <a:pt x="13" y="3"/>
                    </a:lnTo>
                    <a:lnTo>
                      <a:pt x="12" y="3"/>
                    </a:lnTo>
                    <a:lnTo>
                      <a:pt x="12" y="2"/>
                    </a:lnTo>
                    <a:lnTo>
                      <a:pt x="9" y="1"/>
                    </a:lnTo>
                    <a:lnTo>
                      <a:pt x="8"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5" name="Freeform 80"/>
              <p:cNvSpPr>
                <a:spLocks/>
              </p:cNvSpPr>
              <p:nvPr/>
            </p:nvSpPr>
            <p:spPr bwMode="auto">
              <a:xfrm>
                <a:off x="3435" y="3218"/>
                <a:ext cx="3" cy="3"/>
              </a:xfrm>
              <a:custGeom>
                <a:avLst/>
                <a:gdLst/>
                <a:ahLst/>
                <a:cxnLst>
                  <a:cxn ang="0">
                    <a:pos x="1" y="3"/>
                  </a:cxn>
                  <a:cxn ang="0">
                    <a:pos x="2" y="3"/>
                  </a:cxn>
                  <a:cxn ang="0">
                    <a:pos x="3" y="2"/>
                  </a:cxn>
                  <a:cxn ang="0">
                    <a:pos x="2" y="0"/>
                  </a:cxn>
                  <a:cxn ang="0">
                    <a:pos x="2" y="0"/>
                  </a:cxn>
                  <a:cxn ang="0">
                    <a:pos x="1" y="1"/>
                  </a:cxn>
                  <a:cxn ang="0">
                    <a:pos x="0" y="0"/>
                  </a:cxn>
                  <a:cxn ang="0">
                    <a:pos x="0" y="0"/>
                  </a:cxn>
                  <a:cxn ang="0">
                    <a:pos x="0" y="1"/>
                  </a:cxn>
                  <a:cxn ang="0">
                    <a:pos x="0" y="2"/>
                  </a:cxn>
                  <a:cxn ang="0">
                    <a:pos x="1" y="2"/>
                  </a:cxn>
                  <a:cxn ang="0">
                    <a:pos x="1" y="3"/>
                  </a:cxn>
                </a:cxnLst>
                <a:rect l="0" t="0" r="r" b="b"/>
                <a:pathLst>
                  <a:path w="3" h="3">
                    <a:moveTo>
                      <a:pt x="1" y="3"/>
                    </a:moveTo>
                    <a:lnTo>
                      <a:pt x="2" y="3"/>
                    </a:lnTo>
                    <a:lnTo>
                      <a:pt x="3" y="2"/>
                    </a:lnTo>
                    <a:lnTo>
                      <a:pt x="2" y="0"/>
                    </a:lnTo>
                    <a:lnTo>
                      <a:pt x="2" y="0"/>
                    </a:lnTo>
                    <a:lnTo>
                      <a:pt x="1" y="1"/>
                    </a:lnTo>
                    <a:lnTo>
                      <a:pt x="0" y="0"/>
                    </a:lnTo>
                    <a:lnTo>
                      <a:pt x="0" y="0"/>
                    </a:lnTo>
                    <a:lnTo>
                      <a:pt x="0" y="1"/>
                    </a:lnTo>
                    <a:lnTo>
                      <a:pt x="0" y="2"/>
                    </a:lnTo>
                    <a:lnTo>
                      <a:pt x="1" y="2"/>
                    </a:lnTo>
                    <a:lnTo>
                      <a:pt x="1"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6" name="Freeform 81"/>
              <p:cNvSpPr>
                <a:spLocks/>
              </p:cNvSpPr>
              <p:nvPr/>
            </p:nvSpPr>
            <p:spPr bwMode="auto">
              <a:xfrm>
                <a:off x="5078" y="3145"/>
                <a:ext cx="7" cy="3"/>
              </a:xfrm>
              <a:custGeom>
                <a:avLst/>
                <a:gdLst/>
                <a:ahLst/>
                <a:cxnLst>
                  <a:cxn ang="0">
                    <a:pos x="4" y="1"/>
                  </a:cxn>
                  <a:cxn ang="0">
                    <a:pos x="3" y="1"/>
                  </a:cxn>
                  <a:cxn ang="0">
                    <a:pos x="3" y="1"/>
                  </a:cxn>
                  <a:cxn ang="0">
                    <a:pos x="2" y="0"/>
                  </a:cxn>
                  <a:cxn ang="0">
                    <a:pos x="1" y="1"/>
                  </a:cxn>
                  <a:cxn ang="0">
                    <a:pos x="0" y="1"/>
                  </a:cxn>
                  <a:cxn ang="0">
                    <a:pos x="0" y="2"/>
                  </a:cxn>
                  <a:cxn ang="0">
                    <a:pos x="4" y="3"/>
                  </a:cxn>
                  <a:cxn ang="0">
                    <a:pos x="5" y="2"/>
                  </a:cxn>
                  <a:cxn ang="0">
                    <a:pos x="6" y="3"/>
                  </a:cxn>
                  <a:cxn ang="0">
                    <a:pos x="7" y="2"/>
                  </a:cxn>
                  <a:cxn ang="0">
                    <a:pos x="7" y="1"/>
                  </a:cxn>
                  <a:cxn ang="0">
                    <a:pos x="4" y="1"/>
                  </a:cxn>
                </a:cxnLst>
                <a:rect l="0" t="0" r="r" b="b"/>
                <a:pathLst>
                  <a:path w="7" h="3">
                    <a:moveTo>
                      <a:pt x="4" y="1"/>
                    </a:moveTo>
                    <a:lnTo>
                      <a:pt x="3" y="1"/>
                    </a:lnTo>
                    <a:lnTo>
                      <a:pt x="3" y="1"/>
                    </a:lnTo>
                    <a:lnTo>
                      <a:pt x="2" y="0"/>
                    </a:lnTo>
                    <a:lnTo>
                      <a:pt x="1" y="1"/>
                    </a:lnTo>
                    <a:lnTo>
                      <a:pt x="0" y="1"/>
                    </a:lnTo>
                    <a:lnTo>
                      <a:pt x="0" y="2"/>
                    </a:lnTo>
                    <a:lnTo>
                      <a:pt x="4" y="3"/>
                    </a:lnTo>
                    <a:lnTo>
                      <a:pt x="5" y="2"/>
                    </a:lnTo>
                    <a:lnTo>
                      <a:pt x="6" y="3"/>
                    </a:lnTo>
                    <a:lnTo>
                      <a:pt x="7" y="2"/>
                    </a:lnTo>
                    <a:lnTo>
                      <a:pt x="7" y="1"/>
                    </a:lnTo>
                    <a:lnTo>
                      <a:pt x="4"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7" name="Freeform 82"/>
              <p:cNvSpPr>
                <a:spLocks/>
              </p:cNvSpPr>
              <p:nvPr/>
            </p:nvSpPr>
            <p:spPr bwMode="auto">
              <a:xfrm>
                <a:off x="5085" y="3144"/>
                <a:ext cx="6" cy="6"/>
              </a:xfrm>
              <a:custGeom>
                <a:avLst/>
                <a:gdLst/>
                <a:ahLst/>
                <a:cxnLst>
                  <a:cxn ang="0">
                    <a:pos x="0" y="6"/>
                  </a:cxn>
                  <a:cxn ang="0">
                    <a:pos x="1" y="6"/>
                  </a:cxn>
                  <a:cxn ang="0">
                    <a:pos x="2" y="6"/>
                  </a:cxn>
                  <a:cxn ang="0">
                    <a:pos x="3" y="6"/>
                  </a:cxn>
                  <a:cxn ang="0">
                    <a:pos x="6" y="3"/>
                  </a:cxn>
                  <a:cxn ang="0">
                    <a:pos x="6" y="2"/>
                  </a:cxn>
                  <a:cxn ang="0">
                    <a:pos x="5" y="1"/>
                  </a:cxn>
                  <a:cxn ang="0">
                    <a:pos x="4" y="0"/>
                  </a:cxn>
                  <a:cxn ang="0">
                    <a:pos x="3" y="0"/>
                  </a:cxn>
                  <a:cxn ang="0">
                    <a:pos x="3" y="2"/>
                  </a:cxn>
                  <a:cxn ang="0">
                    <a:pos x="3" y="2"/>
                  </a:cxn>
                  <a:cxn ang="0">
                    <a:pos x="3" y="2"/>
                  </a:cxn>
                  <a:cxn ang="0">
                    <a:pos x="2" y="2"/>
                  </a:cxn>
                  <a:cxn ang="0">
                    <a:pos x="0" y="3"/>
                  </a:cxn>
                  <a:cxn ang="0">
                    <a:pos x="0" y="3"/>
                  </a:cxn>
                  <a:cxn ang="0">
                    <a:pos x="0" y="3"/>
                  </a:cxn>
                  <a:cxn ang="0">
                    <a:pos x="0" y="5"/>
                  </a:cxn>
                  <a:cxn ang="0">
                    <a:pos x="0" y="6"/>
                  </a:cxn>
                  <a:cxn ang="0">
                    <a:pos x="0" y="6"/>
                  </a:cxn>
                </a:cxnLst>
                <a:rect l="0" t="0" r="r" b="b"/>
                <a:pathLst>
                  <a:path w="6" h="6">
                    <a:moveTo>
                      <a:pt x="0" y="6"/>
                    </a:moveTo>
                    <a:lnTo>
                      <a:pt x="1" y="6"/>
                    </a:lnTo>
                    <a:lnTo>
                      <a:pt x="2" y="6"/>
                    </a:lnTo>
                    <a:lnTo>
                      <a:pt x="3" y="6"/>
                    </a:lnTo>
                    <a:lnTo>
                      <a:pt x="6" y="3"/>
                    </a:lnTo>
                    <a:lnTo>
                      <a:pt x="6" y="2"/>
                    </a:lnTo>
                    <a:lnTo>
                      <a:pt x="5" y="1"/>
                    </a:lnTo>
                    <a:lnTo>
                      <a:pt x="4" y="0"/>
                    </a:lnTo>
                    <a:lnTo>
                      <a:pt x="3" y="0"/>
                    </a:lnTo>
                    <a:lnTo>
                      <a:pt x="3" y="2"/>
                    </a:lnTo>
                    <a:lnTo>
                      <a:pt x="3" y="2"/>
                    </a:lnTo>
                    <a:lnTo>
                      <a:pt x="3" y="2"/>
                    </a:lnTo>
                    <a:lnTo>
                      <a:pt x="2" y="2"/>
                    </a:lnTo>
                    <a:lnTo>
                      <a:pt x="0" y="3"/>
                    </a:lnTo>
                    <a:lnTo>
                      <a:pt x="0" y="3"/>
                    </a:lnTo>
                    <a:lnTo>
                      <a:pt x="0" y="3"/>
                    </a:lnTo>
                    <a:lnTo>
                      <a:pt x="0" y="5"/>
                    </a:lnTo>
                    <a:lnTo>
                      <a:pt x="0" y="6"/>
                    </a:lnTo>
                    <a:lnTo>
                      <a:pt x="0" y="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8" name="Freeform 83"/>
              <p:cNvSpPr>
                <a:spLocks/>
              </p:cNvSpPr>
              <p:nvPr/>
            </p:nvSpPr>
            <p:spPr bwMode="auto">
              <a:xfrm>
                <a:off x="3753" y="3070"/>
                <a:ext cx="7" cy="9"/>
              </a:xfrm>
              <a:custGeom>
                <a:avLst/>
                <a:gdLst/>
                <a:ahLst/>
                <a:cxnLst>
                  <a:cxn ang="0">
                    <a:pos x="0" y="7"/>
                  </a:cxn>
                  <a:cxn ang="0">
                    <a:pos x="0" y="8"/>
                  </a:cxn>
                  <a:cxn ang="0">
                    <a:pos x="3" y="9"/>
                  </a:cxn>
                  <a:cxn ang="0">
                    <a:pos x="5" y="8"/>
                  </a:cxn>
                  <a:cxn ang="0">
                    <a:pos x="7" y="6"/>
                  </a:cxn>
                  <a:cxn ang="0">
                    <a:pos x="5" y="2"/>
                  </a:cxn>
                  <a:cxn ang="0">
                    <a:pos x="4" y="1"/>
                  </a:cxn>
                  <a:cxn ang="0">
                    <a:pos x="4" y="0"/>
                  </a:cxn>
                  <a:cxn ang="0">
                    <a:pos x="3" y="0"/>
                  </a:cxn>
                  <a:cxn ang="0">
                    <a:pos x="1" y="0"/>
                  </a:cxn>
                  <a:cxn ang="0">
                    <a:pos x="0" y="6"/>
                  </a:cxn>
                  <a:cxn ang="0">
                    <a:pos x="0" y="7"/>
                  </a:cxn>
                </a:cxnLst>
                <a:rect l="0" t="0" r="r" b="b"/>
                <a:pathLst>
                  <a:path w="7" h="9">
                    <a:moveTo>
                      <a:pt x="0" y="7"/>
                    </a:moveTo>
                    <a:lnTo>
                      <a:pt x="0" y="8"/>
                    </a:lnTo>
                    <a:lnTo>
                      <a:pt x="3" y="9"/>
                    </a:lnTo>
                    <a:lnTo>
                      <a:pt x="5" y="8"/>
                    </a:lnTo>
                    <a:lnTo>
                      <a:pt x="7" y="6"/>
                    </a:lnTo>
                    <a:lnTo>
                      <a:pt x="5" y="2"/>
                    </a:lnTo>
                    <a:lnTo>
                      <a:pt x="4" y="1"/>
                    </a:lnTo>
                    <a:lnTo>
                      <a:pt x="4" y="0"/>
                    </a:lnTo>
                    <a:lnTo>
                      <a:pt x="3" y="0"/>
                    </a:lnTo>
                    <a:lnTo>
                      <a:pt x="1" y="0"/>
                    </a:lnTo>
                    <a:lnTo>
                      <a:pt x="0" y="6"/>
                    </a:lnTo>
                    <a:lnTo>
                      <a:pt x="0" y="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9" name="Freeform 84"/>
              <p:cNvSpPr>
                <a:spLocks/>
              </p:cNvSpPr>
              <p:nvPr/>
            </p:nvSpPr>
            <p:spPr bwMode="auto">
              <a:xfrm>
                <a:off x="3636" y="3089"/>
                <a:ext cx="59" cy="65"/>
              </a:xfrm>
              <a:custGeom>
                <a:avLst/>
                <a:gdLst/>
                <a:ahLst/>
                <a:cxnLst>
                  <a:cxn ang="0">
                    <a:pos x="5" y="51"/>
                  </a:cxn>
                  <a:cxn ang="0">
                    <a:pos x="6" y="52"/>
                  </a:cxn>
                  <a:cxn ang="0">
                    <a:pos x="8" y="51"/>
                  </a:cxn>
                  <a:cxn ang="0">
                    <a:pos x="15" y="65"/>
                  </a:cxn>
                  <a:cxn ang="0">
                    <a:pos x="19" y="62"/>
                  </a:cxn>
                  <a:cxn ang="0">
                    <a:pos x="24" y="58"/>
                  </a:cxn>
                  <a:cxn ang="0">
                    <a:pos x="26" y="60"/>
                  </a:cxn>
                  <a:cxn ang="0">
                    <a:pos x="26" y="58"/>
                  </a:cxn>
                  <a:cxn ang="0">
                    <a:pos x="28" y="58"/>
                  </a:cxn>
                  <a:cxn ang="0">
                    <a:pos x="30" y="54"/>
                  </a:cxn>
                  <a:cxn ang="0">
                    <a:pos x="30" y="51"/>
                  </a:cxn>
                  <a:cxn ang="0">
                    <a:pos x="32" y="44"/>
                  </a:cxn>
                  <a:cxn ang="0">
                    <a:pos x="34" y="44"/>
                  </a:cxn>
                  <a:cxn ang="0">
                    <a:pos x="37" y="38"/>
                  </a:cxn>
                  <a:cxn ang="0">
                    <a:pos x="58" y="19"/>
                  </a:cxn>
                  <a:cxn ang="0">
                    <a:pos x="49" y="9"/>
                  </a:cxn>
                  <a:cxn ang="0">
                    <a:pos x="42" y="5"/>
                  </a:cxn>
                  <a:cxn ang="0">
                    <a:pos x="39" y="9"/>
                  </a:cxn>
                  <a:cxn ang="0">
                    <a:pos x="37" y="11"/>
                  </a:cxn>
                  <a:cxn ang="0">
                    <a:pos x="37" y="7"/>
                  </a:cxn>
                  <a:cxn ang="0">
                    <a:pos x="36" y="8"/>
                  </a:cxn>
                  <a:cxn ang="0">
                    <a:pos x="34" y="8"/>
                  </a:cxn>
                  <a:cxn ang="0">
                    <a:pos x="28" y="0"/>
                  </a:cxn>
                  <a:cxn ang="0">
                    <a:pos x="22" y="1"/>
                  </a:cxn>
                  <a:cxn ang="0">
                    <a:pos x="16" y="1"/>
                  </a:cxn>
                  <a:cxn ang="0">
                    <a:pos x="15" y="3"/>
                  </a:cxn>
                  <a:cxn ang="0">
                    <a:pos x="15" y="1"/>
                  </a:cxn>
                  <a:cxn ang="0">
                    <a:pos x="14" y="1"/>
                  </a:cxn>
                  <a:cxn ang="0">
                    <a:pos x="11" y="2"/>
                  </a:cxn>
                  <a:cxn ang="0">
                    <a:pos x="8" y="3"/>
                  </a:cxn>
                  <a:cxn ang="0">
                    <a:pos x="8" y="6"/>
                  </a:cxn>
                  <a:cxn ang="0">
                    <a:pos x="8" y="8"/>
                  </a:cxn>
                  <a:cxn ang="0">
                    <a:pos x="11" y="13"/>
                  </a:cxn>
                  <a:cxn ang="0">
                    <a:pos x="8" y="20"/>
                  </a:cxn>
                  <a:cxn ang="0">
                    <a:pos x="8" y="22"/>
                  </a:cxn>
                  <a:cxn ang="0">
                    <a:pos x="7" y="27"/>
                  </a:cxn>
                  <a:cxn ang="0">
                    <a:pos x="6" y="29"/>
                  </a:cxn>
                  <a:cxn ang="0">
                    <a:pos x="7" y="30"/>
                  </a:cxn>
                  <a:cxn ang="0">
                    <a:pos x="8" y="32"/>
                  </a:cxn>
                  <a:cxn ang="0">
                    <a:pos x="4" y="32"/>
                  </a:cxn>
                  <a:cxn ang="0">
                    <a:pos x="5" y="36"/>
                  </a:cxn>
                  <a:cxn ang="0">
                    <a:pos x="5" y="37"/>
                  </a:cxn>
                  <a:cxn ang="0">
                    <a:pos x="4" y="40"/>
                  </a:cxn>
                  <a:cxn ang="0">
                    <a:pos x="4" y="40"/>
                  </a:cxn>
                  <a:cxn ang="0">
                    <a:pos x="2" y="43"/>
                  </a:cxn>
                  <a:cxn ang="0">
                    <a:pos x="1" y="45"/>
                  </a:cxn>
                  <a:cxn ang="0">
                    <a:pos x="1" y="46"/>
                  </a:cxn>
                  <a:cxn ang="0">
                    <a:pos x="2" y="47"/>
                  </a:cxn>
                  <a:cxn ang="0">
                    <a:pos x="0" y="51"/>
                  </a:cxn>
                </a:cxnLst>
                <a:rect l="0" t="0" r="r" b="b"/>
                <a:pathLst>
                  <a:path w="59" h="65">
                    <a:moveTo>
                      <a:pt x="3" y="50"/>
                    </a:moveTo>
                    <a:lnTo>
                      <a:pt x="5" y="50"/>
                    </a:lnTo>
                    <a:lnTo>
                      <a:pt x="5" y="51"/>
                    </a:lnTo>
                    <a:lnTo>
                      <a:pt x="4" y="51"/>
                    </a:lnTo>
                    <a:lnTo>
                      <a:pt x="4" y="51"/>
                    </a:lnTo>
                    <a:lnTo>
                      <a:pt x="6" y="52"/>
                    </a:lnTo>
                    <a:lnTo>
                      <a:pt x="7" y="53"/>
                    </a:lnTo>
                    <a:lnTo>
                      <a:pt x="7" y="51"/>
                    </a:lnTo>
                    <a:lnTo>
                      <a:pt x="8" y="51"/>
                    </a:lnTo>
                    <a:lnTo>
                      <a:pt x="8" y="53"/>
                    </a:lnTo>
                    <a:lnTo>
                      <a:pt x="10" y="54"/>
                    </a:lnTo>
                    <a:lnTo>
                      <a:pt x="15" y="65"/>
                    </a:lnTo>
                    <a:lnTo>
                      <a:pt x="16" y="65"/>
                    </a:lnTo>
                    <a:lnTo>
                      <a:pt x="19" y="62"/>
                    </a:lnTo>
                    <a:lnTo>
                      <a:pt x="19" y="62"/>
                    </a:lnTo>
                    <a:lnTo>
                      <a:pt x="22" y="59"/>
                    </a:lnTo>
                    <a:lnTo>
                      <a:pt x="23" y="58"/>
                    </a:lnTo>
                    <a:lnTo>
                      <a:pt x="24" y="58"/>
                    </a:lnTo>
                    <a:lnTo>
                      <a:pt x="24" y="59"/>
                    </a:lnTo>
                    <a:lnTo>
                      <a:pt x="24" y="60"/>
                    </a:lnTo>
                    <a:lnTo>
                      <a:pt x="26" y="60"/>
                    </a:lnTo>
                    <a:lnTo>
                      <a:pt x="26" y="60"/>
                    </a:lnTo>
                    <a:lnTo>
                      <a:pt x="26" y="58"/>
                    </a:lnTo>
                    <a:lnTo>
                      <a:pt x="26" y="58"/>
                    </a:lnTo>
                    <a:lnTo>
                      <a:pt x="27" y="58"/>
                    </a:lnTo>
                    <a:lnTo>
                      <a:pt x="28" y="58"/>
                    </a:lnTo>
                    <a:lnTo>
                      <a:pt x="28" y="58"/>
                    </a:lnTo>
                    <a:lnTo>
                      <a:pt x="30" y="57"/>
                    </a:lnTo>
                    <a:lnTo>
                      <a:pt x="30" y="56"/>
                    </a:lnTo>
                    <a:lnTo>
                      <a:pt x="30" y="54"/>
                    </a:lnTo>
                    <a:lnTo>
                      <a:pt x="30" y="54"/>
                    </a:lnTo>
                    <a:lnTo>
                      <a:pt x="30" y="54"/>
                    </a:lnTo>
                    <a:lnTo>
                      <a:pt x="30" y="51"/>
                    </a:lnTo>
                    <a:lnTo>
                      <a:pt x="30" y="50"/>
                    </a:lnTo>
                    <a:lnTo>
                      <a:pt x="31" y="47"/>
                    </a:lnTo>
                    <a:lnTo>
                      <a:pt x="32" y="44"/>
                    </a:lnTo>
                    <a:lnTo>
                      <a:pt x="32" y="44"/>
                    </a:lnTo>
                    <a:lnTo>
                      <a:pt x="33" y="45"/>
                    </a:lnTo>
                    <a:lnTo>
                      <a:pt x="34" y="44"/>
                    </a:lnTo>
                    <a:lnTo>
                      <a:pt x="35" y="44"/>
                    </a:lnTo>
                    <a:lnTo>
                      <a:pt x="37" y="43"/>
                    </a:lnTo>
                    <a:lnTo>
                      <a:pt x="37" y="38"/>
                    </a:lnTo>
                    <a:lnTo>
                      <a:pt x="59" y="21"/>
                    </a:lnTo>
                    <a:lnTo>
                      <a:pt x="59" y="20"/>
                    </a:lnTo>
                    <a:lnTo>
                      <a:pt x="58" y="19"/>
                    </a:lnTo>
                    <a:lnTo>
                      <a:pt x="56" y="18"/>
                    </a:lnTo>
                    <a:lnTo>
                      <a:pt x="55" y="17"/>
                    </a:lnTo>
                    <a:lnTo>
                      <a:pt x="49" y="9"/>
                    </a:lnTo>
                    <a:lnTo>
                      <a:pt x="48" y="8"/>
                    </a:lnTo>
                    <a:lnTo>
                      <a:pt x="47" y="7"/>
                    </a:lnTo>
                    <a:lnTo>
                      <a:pt x="42" y="5"/>
                    </a:lnTo>
                    <a:lnTo>
                      <a:pt x="39" y="7"/>
                    </a:lnTo>
                    <a:lnTo>
                      <a:pt x="38" y="8"/>
                    </a:lnTo>
                    <a:lnTo>
                      <a:pt x="39" y="9"/>
                    </a:lnTo>
                    <a:lnTo>
                      <a:pt x="39" y="10"/>
                    </a:lnTo>
                    <a:lnTo>
                      <a:pt x="38" y="11"/>
                    </a:lnTo>
                    <a:lnTo>
                      <a:pt x="37" y="11"/>
                    </a:lnTo>
                    <a:lnTo>
                      <a:pt x="37" y="11"/>
                    </a:lnTo>
                    <a:lnTo>
                      <a:pt x="38" y="10"/>
                    </a:lnTo>
                    <a:lnTo>
                      <a:pt x="37" y="7"/>
                    </a:lnTo>
                    <a:lnTo>
                      <a:pt x="36" y="7"/>
                    </a:lnTo>
                    <a:lnTo>
                      <a:pt x="36" y="7"/>
                    </a:lnTo>
                    <a:lnTo>
                      <a:pt x="36" y="8"/>
                    </a:lnTo>
                    <a:lnTo>
                      <a:pt x="35" y="9"/>
                    </a:lnTo>
                    <a:lnTo>
                      <a:pt x="34" y="11"/>
                    </a:lnTo>
                    <a:lnTo>
                      <a:pt x="34" y="8"/>
                    </a:lnTo>
                    <a:lnTo>
                      <a:pt x="35" y="7"/>
                    </a:lnTo>
                    <a:lnTo>
                      <a:pt x="28" y="2"/>
                    </a:lnTo>
                    <a:lnTo>
                      <a:pt x="28" y="0"/>
                    </a:lnTo>
                    <a:lnTo>
                      <a:pt x="25" y="0"/>
                    </a:lnTo>
                    <a:lnTo>
                      <a:pt x="23" y="0"/>
                    </a:lnTo>
                    <a:lnTo>
                      <a:pt x="22" y="1"/>
                    </a:lnTo>
                    <a:lnTo>
                      <a:pt x="22" y="0"/>
                    </a:lnTo>
                    <a:lnTo>
                      <a:pt x="20" y="1"/>
                    </a:lnTo>
                    <a:lnTo>
                      <a:pt x="16" y="1"/>
                    </a:lnTo>
                    <a:lnTo>
                      <a:pt x="16" y="2"/>
                    </a:lnTo>
                    <a:lnTo>
                      <a:pt x="16" y="4"/>
                    </a:lnTo>
                    <a:lnTo>
                      <a:pt x="15" y="3"/>
                    </a:lnTo>
                    <a:lnTo>
                      <a:pt x="15" y="3"/>
                    </a:lnTo>
                    <a:lnTo>
                      <a:pt x="15" y="1"/>
                    </a:lnTo>
                    <a:lnTo>
                      <a:pt x="15" y="1"/>
                    </a:lnTo>
                    <a:lnTo>
                      <a:pt x="15" y="2"/>
                    </a:lnTo>
                    <a:lnTo>
                      <a:pt x="14" y="2"/>
                    </a:lnTo>
                    <a:lnTo>
                      <a:pt x="14" y="1"/>
                    </a:lnTo>
                    <a:lnTo>
                      <a:pt x="12" y="2"/>
                    </a:lnTo>
                    <a:lnTo>
                      <a:pt x="12" y="2"/>
                    </a:lnTo>
                    <a:lnTo>
                      <a:pt x="11" y="2"/>
                    </a:lnTo>
                    <a:lnTo>
                      <a:pt x="10" y="2"/>
                    </a:lnTo>
                    <a:lnTo>
                      <a:pt x="10" y="3"/>
                    </a:lnTo>
                    <a:lnTo>
                      <a:pt x="8" y="3"/>
                    </a:lnTo>
                    <a:lnTo>
                      <a:pt x="8" y="3"/>
                    </a:lnTo>
                    <a:lnTo>
                      <a:pt x="8" y="3"/>
                    </a:lnTo>
                    <a:lnTo>
                      <a:pt x="8" y="6"/>
                    </a:lnTo>
                    <a:lnTo>
                      <a:pt x="10" y="7"/>
                    </a:lnTo>
                    <a:lnTo>
                      <a:pt x="8" y="7"/>
                    </a:lnTo>
                    <a:lnTo>
                      <a:pt x="8" y="8"/>
                    </a:lnTo>
                    <a:lnTo>
                      <a:pt x="10" y="11"/>
                    </a:lnTo>
                    <a:lnTo>
                      <a:pt x="10" y="12"/>
                    </a:lnTo>
                    <a:lnTo>
                      <a:pt x="11" y="13"/>
                    </a:lnTo>
                    <a:lnTo>
                      <a:pt x="11" y="14"/>
                    </a:lnTo>
                    <a:lnTo>
                      <a:pt x="10" y="19"/>
                    </a:lnTo>
                    <a:lnTo>
                      <a:pt x="8" y="20"/>
                    </a:lnTo>
                    <a:lnTo>
                      <a:pt x="8" y="21"/>
                    </a:lnTo>
                    <a:lnTo>
                      <a:pt x="8" y="22"/>
                    </a:lnTo>
                    <a:lnTo>
                      <a:pt x="8" y="22"/>
                    </a:lnTo>
                    <a:lnTo>
                      <a:pt x="8" y="25"/>
                    </a:lnTo>
                    <a:lnTo>
                      <a:pt x="7" y="26"/>
                    </a:lnTo>
                    <a:lnTo>
                      <a:pt x="7" y="27"/>
                    </a:lnTo>
                    <a:lnTo>
                      <a:pt x="7" y="27"/>
                    </a:lnTo>
                    <a:lnTo>
                      <a:pt x="6" y="28"/>
                    </a:lnTo>
                    <a:lnTo>
                      <a:pt x="6" y="29"/>
                    </a:lnTo>
                    <a:lnTo>
                      <a:pt x="6" y="29"/>
                    </a:lnTo>
                    <a:lnTo>
                      <a:pt x="7" y="29"/>
                    </a:lnTo>
                    <a:lnTo>
                      <a:pt x="7" y="30"/>
                    </a:lnTo>
                    <a:lnTo>
                      <a:pt x="8" y="30"/>
                    </a:lnTo>
                    <a:lnTo>
                      <a:pt x="8" y="31"/>
                    </a:lnTo>
                    <a:lnTo>
                      <a:pt x="8" y="32"/>
                    </a:lnTo>
                    <a:lnTo>
                      <a:pt x="5" y="32"/>
                    </a:lnTo>
                    <a:lnTo>
                      <a:pt x="4" y="32"/>
                    </a:lnTo>
                    <a:lnTo>
                      <a:pt x="4" y="32"/>
                    </a:lnTo>
                    <a:lnTo>
                      <a:pt x="4" y="34"/>
                    </a:lnTo>
                    <a:lnTo>
                      <a:pt x="5" y="34"/>
                    </a:lnTo>
                    <a:lnTo>
                      <a:pt x="5" y="36"/>
                    </a:lnTo>
                    <a:lnTo>
                      <a:pt x="5" y="36"/>
                    </a:lnTo>
                    <a:lnTo>
                      <a:pt x="4" y="37"/>
                    </a:lnTo>
                    <a:lnTo>
                      <a:pt x="5" y="37"/>
                    </a:lnTo>
                    <a:lnTo>
                      <a:pt x="5" y="38"/>
                    </a:lnTo>
                    <a:lnTo>
                      <a:pt x="4" y="39"/>
                    </a:lnTo>
                    <a:lnTo>
                      <a:pt x="4" y="40"/>
                    </a:lnTo>
                    <a:lnTo>
                      <a:pt x="4" y="40"/>
                    </a:lnTo>
                    <a:lnTo>
                      <a:pt x="4" y="40"/>
                    </a:lnTo>
                    <a:lnTo>
                      <a:pt x="4" y="40"/>
                    </a:lnTo>
                    <a:lnTo>
                      <a:pt x="3" y="41"/>
                    </a:lnTo>
                    <a:lnTo>
                      <a:pt x="3" y="43"/>
                    </a:lnTo>
                    <a:lnTo>
                      <a:pt x="2" y="43"/>
                    </a:lnTo>
                    <a:lnTo>
                      <a:pt x="2" y="43"/>
                    </a:lnTo>
                    <a:lnTo>
                      <a:pt x="3" y="44"/>
                    </a:lnTo>
                    <a:lnTo>
                      <a:pt x="1" y="45"/>
                    </a:lnTo>
                    <a:lnTo>
                      <a:pt x="2" y="45"/>
                    </a:lnTo>
                    <a:lnTo>
                      <a:pt x="2" y="46"/>
                    </a:lnTo>
                    <a:lnTo>
                      <a:pt x="1" y="46"/>
                    </a:lnTo>
                    <a:lnTo>
                      <a:pt x="1" y="47"/>
                    </a:lnTo>
                    <a:lnTo>
                      <a:pt x="1" y="47"/>
                    </a:lnTo>
                    <a:lnTo>
                      <a:pt x="2" y="47"/>
                    </a:lnTo>
                    <a:lnTo>
                      <a:pt x="1" y="50"/>
                    </a:lnTo>
                    <a:lnTo>
                      <a:pt x="0" y="50"/>
                    </a:lnTo>
                    <a:lnTo>
                      <a:pt x="0" y="51"/>
                    </a:lnTo>
                    <a:lnTo>
                      <a:pt x="3" y="5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0" name="Freeform 85"/>
              <p:cNvSpPr>
                <a:spLocks/>
              </p:cNvSpPr>
              <p:nvPr/>
            </p:nvSpPr>
            <p:spPr bwMode="auto">
              <a:xfrm>
                <a:off x="3585" y="3176"/>
                <a:ext cx="8" cy="11"/>
              </a:xfrm>
              <a:custGeom>
                <a:avLst/>
                <a:gdLst/>
                <a:ahLst/>
                <a:cxnLst>
                  <a:cxn ang="0">
                    <a:pos x="1" y="6"/>
                  </a:cxn>
                  <a:cxn ang="0">
                    <a:pos x="1" y="9"/>
                  </a:cxn>
                  <a:cxn ang="0">
                    <a:pos x="2" y="10"/>
                  </a:cxn>
                  <a:cxn ang="0">
                    <a:pos x="4" y="8"/>
                  </a:cxn>
                  <a:cxn ang="0">
                    <a:pos x="3" y="10"/>
                  </a:cxn>
                  <a:cxn ang="0">
                    <a:pos x="2" y="11"/>
                  </a:cxn>
                  <a:cxn ang="0">
                    <a:pos x="1" y="10"/>
                  </a:cxn>
                  <a:cxn ang="0">
                    <a:pos x="1" y="11"/>
                  </a:cxn>
                  <a:cxn ang="0">
                    <a:pos x="2" y="11"/>
                  </a:cxn>
                  <a:cxn ang="0">
                    <a:pos x="2" y="11"/>
                  </a:cxn>
                  <a:cxn ang="0">
                    <a:pos x="2" y="11"/>
                  </a:cxn>
                  <a:cxn ang="0">
                    <a:pos x="3" y="11"/>
                  </a:cxn>
                  <a:cxn ang="0">
                    <a:pos x="8" y="5"/>
                  </a:cxn>
                  <a:cxn ang="0">
                    <a:pos x="8" y="3"/>
                  </a:cxn>
                  <a:cxn ang="0">
                    <a:pos x="8" y="2"/>
                  </a:cxn>
                  <a:cxn ang="0">
                    <a:pos x="6" y="4"/>
                  </a:cxn>
                  <a:cxn ang="0">
                    <a:pos x="6" y="4"/>
                  </a:cxn>
                  <a:cxn ang="0">
                    <a:pos x="5" y="3"/>
                  </a:cxn>
                  <a:cxn ang="0">
                    <a:pos x="5" y="2"/>
                  </a:cxn>
                  <a:cxn ang="0">
                    <a:pos x="4" y="1"/>
                  </a:cxn>
                  <a:cxn ang="0">
                    <a:pos x="4" y="0"/>
                  </a:cxn>
                  <a:cxn ang="0">
                    <a:pos x="4" y="0"/>
                  </a:cxn>
                  <a:cxn ang="0">
                    <a:pos x="4" y="1"/>
                  </a:cxn>
                  <a:cxn ang="0">
                    <a:pos x="4" y="2"/>
                  </a:cxn>
                  <a:cxn ang="0">
                    <a:pos x="4" y="4"/>
                  </a:cxn>
                  <a:cxn ang="0">
                    <a:pos x="4" y="4"/>
                  </a:cxn>
                  <a:cxn ang="0">
                    <a:pos x="4" y="4"/>
                  </a:cxn>
                  <a:cxn ang="0">
                    <a:pos x="4" y="4"/>
                  </a:cxn>
                  <a:cxn ang="0">
                    <a:pos x="4" y="4"/>
                  </a:cxn>
                  <a:cxn ang="0">
                    <a:pos x="4" y="5"/>
                  </a:cxn>
                  <a:cxn ang="0">
                    <a:pos x="3" y="4"/>
                  </a:cxn>
                  <a:cxn ang="0">
                    <a:pos x="3" y="5"/>
                  </a:cxn>
                  <a:cxn ang="0">
                    <a:pos x="2" y="4"/>
                  </a:cxn>
                  <a:cxn ang="0">
                    <a:pos x="1" y="4"/>
                  </a:cxn>
                  <a:cxn ang="0">
                    <a:pos x="2" y="6"/>
                  </a:cxn>
                  <a:cxn ang="0">
                    <a:pos x="2" y="6"/>
                  </a:cxn>
                  <a:cxn ang="0">
                    <a:pos x="1" y="6"/>
                  </a:cxn>
                  <a:cxn ang="0">
                    <a:pos x="1" y="4"/>
                  </a:cxn>
                  <a:cxn ang="0">
                    <a:pos x="0" y="4"/>
                  </a:cxn>
                  <a:cxn ang="0">
                    <a:pos x="0" y="5"/>
                  </a:cxn>
                  <a:cxn ang="0">
                    <a:pos x="0" y="6"/>
                  </a:cxn>
                  <a:cxn ang="0">
                    <a:pos x="1" y="6"/>
                  </a:cxn>
                </a:cxnLst>
                <a:rect l="0" t="0" r="r" b="b"/>
                <a:pathLst>
                  <a:path w="8" h="11">
                    <a:moveTo>
                      <a:pt x="1" y="6"/>
                    </a:moveTo>
                    <a:lnTo>
                      <a:pt x="1" y="9"/>
                    </a:lnTo>
                    <a:lnTo>
                      <a:pt x="2" y="10"/>
                    </a:lnTo>
                    <a:lnTo>
                      <a:pt x="4" y="8"/>
                    </a:lnTo>
                    <a:lnTo>
                      <a:pt x="3" y="10"/>
                    </a:lnTo>
                    <a:lnTo>
                      <a:pt x="2" y="11"/>
                    </a:lnTo>
                    <a:lnTo>
                      <a:pt x="1" y="10"/>
                    </a:lnTo>
                    <a:lnTo>
                      <a:pt x="1" y="11"/>
                    </a:lnTo>
                    <a:lnTo>
                      <a:pt x="2" y="11"/>
                    </a:lnTo>
                    <a:lnTo>
                      <a:pt x="2" y="11"/>
                    </a:lnTo>
                    <a:lnTo>
                      <a:pt x="2" y="11"/>
                    </a:lnTo>
                    <a:lnTo>
                      <a:pt x="3" y="11"/>
                    </a:lnTo>
                    <a:lnTo>
                      <a:pt x="8" y="5"/>
                    </a:lnTo>
                    <a:lnTo>
                      <a:pt x="8" y="3"/>
                    </a:lnTo>
                    <a:lnTo>
                      <a:pt x="8" y="2"/>
                    </a:lnTo>
                    <a:lnTo>
                      <a:pt x="6" y="4"/>
                    </a:lnTo>
                    <a:lnTo>
                      <a:pt x="6" y="4"/>
                    </a:lnTo>
                    <a:lnTo>
                      <a:pt x="5" y="3"/>
                    </a:lnTo>
                    <a:lnTo>
                      <a:pt x="5" y="2"/>
                    </a:lnTo>
                    <a:lnTo>
                      <a:pt x="4" y="1"/>
                    </a:lnTo>
                    <a:lnTo>
                      <a:pt x="4" y="0"/>
                    </a:lnTo>
                    <a:lnTo>
                      <a:pt x="4" y="0"/>
                    </a:lnTo>
                    <a:lnTo>
                      <a:pt x="4" y="1"/>
                    </a:lnTo>
                    <a:lnTo>
                      <a:pt x="4" y="2"/>
                    </a:lnTo>
                    <a:lnTo>
                      <a:pt x="4" y="4"/>
                    </a:lnTo>
                    <a:lnTo>
                      <a:pt x="4" y="4"/>
                    </a:lnTo>
                    <a:lnTo>
                      <a:pt x="4" y="4"/>
                    </a:lnTo>
                    <a:lnTo>
                      <a:pt x="4" y="4"/>
                    </a:lnTo>
                    <a:lnTo>
                      <a:pt x="4" y="4"/>
                    </a:lnTo>
                    <a:lnTo>
                      <a:pt x="4" y="5"/>
                    </a:lnTo>
                    <a:lnTo>
                      <a:pt x="3" y="4"/>
                    </a:lnTo>
                    <a:lnTo>
                      <a:pt x="3" y="5"/>
                    </a:lnTo>
                    <a:lnTo>
                      <a:pt x="2" y="4"/>
                    </a:lnTo>
                    <a:lnTo>
                      <a:pt x="1" y="4"/>
                    </a:lnTo>
                    <a:lnTo>
                      <a:pt x="2" y="6"/>
                    </a:lnTo>
                    <a:lnTo>
                      <a:pt x="2" y="6"/>
                    </a:lnTo>
                    <a:lnTo>
                      <a:pt x="1" y="6"/>
                    </a:lnTo>
                    <a:lnTo>
                      <a:pt x="1" y="4"/>
                    </a:lnTo>
                    <a:lnTo>
                      <a:pt x="0" y="4"/>
                    </a:lnTo>
                    <a:lnTo>
                      <a:pt x="0" y="5"/>
                    </a:lnTo>
                    <a:lnTo>
                      <a:pt x="0" y="6"/>
                    </a:lnTo>
                    <a:lnTo>
                      <a:pt x="1" y="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1" name="Freeform 86"/>
              <p:cNvSpPr>
                <a:spLocks/>
              </p:cNvSpPr>
              <p:nvPr/>
            </p:nvSpPr>
            <p:spPr bwMode="auto">
              <a:xfrm>
                <a:off x="3581" y="3183"/>
                <a:ext cx="5" cy="6"/>
              </a:xfrm>
              <a:custGeom>
                <a:avLst/>
                <a:gdLst/>
                <a:ahLst/>
                <a:cxnLst>
                  <a:cxn ang="0">
                    <a:pos x="1" y="4"/>
                  </a:cxn>
                  <a:cxn ang="0">
                    <a:pos x="2" y="4"/>
                  </a:cxn>
                  <a:cxn ang="0">
                    <a:pos x="3" y="5"/>
                  </a:cxn>
                  <a:cxn ang="0">
                    <a:pos x="5" y="5"/>
                  </a:cxn>
                  <a:cxn ang="0">
                    <a:pos x="5" y="6"/>
                  </a:cxn>
                  <a:cxn ang="0">
                    <a:pos x="5" y="6"/>
                  </a:cxn>
                  <a:cxn ang="0">
                    <a:pos x="5" y="6"/>
                  </a:cxn>
                  <a:cxn ang="0">
                    <a:pos x="5" y="5"/>
                  </a:cxn>
                  <a:cxn ang="0">
                    <a:pos x="5" y="4"/>
                  </a:cxn>
                  <a:cxn ang="0">
                    <a:pos x="3" y="3"/>
                  </a:cxn>
                  <a:cxn ang="0">
                    <a:pos x="4" y="3"/>
                  </a:cxn>
                  <a:cxn ang="0">
                    <a:pos x="2" y="2"/>
                  </a:cxn>
                  <a:cxn ang="0">
                    <a:pos x="1" y="0"/>
                  </a:cxn>
                  <a:cxn ang="0">
                    <a:pos x="1" y="0"/>
                  </a:cxn>
                  <a:cxn ang="0">
                    <a:pos x="1" y="0"/>
                  </a:cxn>
                  <a:cxn ang="0">
                    <a:pos x="1" y="0"/>
                  </a:cxn>
                  <a:cxn ang="0">
                    <a:pos x="0" y="0"/>
                  </a:cxn>
                  <a:cxn ang="0">
                    <a:pos x="0" y="3"/>
                  </a:cxn>
                  <a:cxn ang="0">
                    <a:pos x="1" y="3"/>
                  </a:cxn>
                  <a:cxn ang="0">
                    <a:pos x="1" y="4"/>
                  </a:cxn>
                </a:cxnLst>
                <a:rect l="0" t="0" r="r" b="b"/>
                <a:pathLst>
                  <a:path w="5" h="6">
                    <a:moveTo>
                      <a:pt x="1" y="4"/>
                    </a:moveTo>
                    <a:lnTo>
                      <a:pt x="2" y="4"/>
                    </a:lnTo>
                    <a:lnTo>
                      <a:pt x="3" y="5"/>
                    </a:lnTo>
                    <a:lnTo>
                      <a:pt x="5" y="5"/>
                    </a:lnTo>
                    <a:lnTo>
                      <a:pt x="5" y="6"/>
                    </a:lnTo>
                    <a:lnTo>
                      <a:pt x="5" y="6"/>
                    </a:lnTo>
                    <a:lnTo>
                      <a:pt x="5" y="6"/>
                    </a:lnTo>
                    <a:lnTo>
                      <a:pt x="5" y="5"/>
                    </a:lnTo>
                    <a:lnTo>
                      <a:pt x="5" y="4"/>
                    </a:lnTo>
                    <a:lnTo>
                      <a:pt x="3" y="3"/>
                    </a:lnTo>
                    <a:lnTo>
                      <a:pt x="4" y="3"/>
                    </a:lnTo>
                    <a:lnTo>
                      <a:pt x="2" y="2"/>
                    </a:lnTo>
                    <a:lnTo>
                      <a:pt x="1" y="0"/>
                    </a:lnTo>
                    <a:lnTo>
                      <a:pt x="1" y="0"/>
                    </a:lnTo>
                    <a:lnTo>
                      <a:pt x="1" y="0"/>
                    </a:lnTo>
                    <a:lnTo>
                      <a:pt x="1" y="0"/>
                    </a:lnTo>
                    <a:lnTo>
                      <a:pt x="0" y="0"/>
                    </a:lnTo>
                    <a:lnTo>
                      <a:pt x="0" y="3"/>
                    </a:lnTo>
                    <a:lnTo>
                      <a:pt x="1" y="3"/>
                    </a:lnTo>
                    <a:lnTo>
                      <a:pt x="1"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2" name="Freeform 87"/>
              <p:cNvSpPr>
                <a:spLocks/>
              </p:cNvSpPr>
              <p:nvPr/>
            </p:nvSpPr>
            <p:spPr bwMode="auto">
              <a:xfrm>
                <a:off x="5097" y="3094"/>
                <a:ext cx="5" cy="9"/>
              </a:xfrm>
              <a:custGeom>
                <a:avLst/>
                <a:gdLst/>
                <a:ahLst/>
                <a:cxnLst>
                  <a:cxn ang="0">
                    <a:pos x="5" y="2"/>
                  </a:cxn>
                  <a:cxn ang="0">
                    <a:pos x="4" y="1"/>
                  </a:cxn>
                  <a:cxn ang="0">
                    <a:pos x="2" y="0"/>
                  </a:cxn>
                  <a:cxn ang="0">
                    <a:pos x="1" y="1"/>
                  </a:cxn>
                  <a:cxn ang="0">
                    <a:pos x="0" y="2"/>
                  </a:cxn>
                  <a:cxn ang="0">
                    <a:pos x="0" y="8"/>
                  </a:cxn>
                  <a:cxn ang="0">
                    <a:pos x="2" y="9"/>
                  </a:cxn>
                  <a:cxn ang="0">
                    <a:pos x="2" y="9"/>
                  </a:cxn>
                  <a:cxn ang="0">
                    <a:pos x="2" y="8"/>
                  </a:cxn>
                  <a:cxn ang="0">
                    <a:pos x="2" y="8"/>
                  </a:cxn>
                  <a:cxn ang="0">
                    <a:pos x="3" y="7"/>
                  </a:cxn>
                  <a:cxn ang="0">
                    <a:pos x="3" y="6"/>
                  </a:cxn>
                  <a:cxn ang="0">
                    <a:pos x="4" y="6"/>
                  </a:cxn>
                  <a:cxn ang="0">
                    <a:pos x="5" y="6"/>
                  </a:cxn>
                  <a:cxn ang="0">
                    <a:pos x="5" y="5"/>
                  </a:cxn>
                  <a:cxn ang="0">
                    <a:pos x="5" y="5"/>
                  </a:cxn>
                  <a:cxn ang="0">
                    <a:pos x="5" y="4"/>
                  </a:cxn>
                  <a:cxn ang="0">
                    <a:pos x="5" y="2"/>
                  </a:cxn>
                </a:cxnLst>
                <a:rect l="0" t="0" r="r" b="b"/>
                <a:pathLst>
                  <a:path w="5" h="9">
                    <a:moveTo>
                      <a:pt x="5" y="2"/>
                    </a:moveTo>
                    <a:lnTo>
                      <a:pt x="4" y="1"/>
                    </a:lnTo>
                    <a:lnTo>
                      <a:pt x="2" y="0"/>
                    </a:lnTo>
                    <a:lnTo>
                      <a:pt x="1" y="1"/>
                    </a:lnTo>
                    <a:lnTo>
                      <a:pt x="0" y="2"/>
                    </a:lnTo>
                    <a:lnTo>
                      <a:pt x="0" y="8"/>
                    </a:lnTo>
                    <a:lnTo>
                      <a:pt x="2" y="9"/>
                    </a:lnTo>
                    <a:lnTo>
                      <a:pt x="2" y="9"/>
                    </a:lnTo>
                    <a:lnTo>
                      <a:pt x="2" y="8"/>
                    </a:lnTo>
                    <a:lnTo>
                      <a:pt x="2" y="8"/>
                    </a:lnTo>
                    <a:lnTo>
                      <a:pt x="3" y="7"/>
                    </a:lnTo>
                    <a:lnTo>
                      <a:pt x="3" y="6"/>
                    </a:lnTo>
                    <a:lnTo>
                      <a:pt x="4" y="6"/>
                    </a:lnTo>
                    <a:lnTo>
                      <a:pt x="5" y="6"/>
                    </a:lnTo>
                    <a:lnTo>
                      <a:pt x="5" y="5"/>
                    </a:lnTo>
                    <a:lnTo>
                      <a:pt x="5" y="5"/>
                    </a:lnTo>
                    <a:lnTo>
                      <a:pt x="5" y="4"/>
                    </a:lnTo>
                    <a:lnTo>
                      <a:pt x="5"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3" name="Freeform 88"/>
              <p:cNvSpPr>
                <a:spLocks/>
              </p:cNvSpPr>
              <p:nvPr/>
            </p:nvSpPr>
            <p:spPr bwMode="auto">
              <a:xfrm>
                <a:off x="3887" y="3079"/>
                <a:ext cx="5" cy="5"/>
              </a:xfrm>
              <a:custGeom>
                <a:avLst/>
                <a:gdLst/>
                <a:ahLst/>
                <a:cxnLst>
                  <a:cxn ang="0">
                    <a:pos x="4" y="4"/>
                  </a:cxn>
                  <a:cxn ang="0">
                    <a:pos x="5" y="4"/>
                  </a:cxn>
                  <a:cxn ang="0">
                    <a:pos x="5" y="2"/>
                  </a:cxn>
                  <a:cxn ang="0">
                    <a:pos x="4" y="2"/>
                  </a:cxn>
                  <a:cxn ang="0">
                    <a:pos x="4" y="0"/>
                  </a:cxn>
                  <a:cxn ang="0">
                    <a:pos x="2" y="1"/>
                  </a:cxn>
                  <a:cxn ang="0">
                    <a:pos x="1" y="1"/>
                  </a:cxn>
                  <a:cxn ang="0">
                    <a:pos x="1" y="2"/>
                  </a:cxn>
                  <a:cxn ang="0">
                    <a:pos x="0" y="2"/>
                  </a:cxn>
                  <a:cxn ang="0">
                    <a:pos x="0" y="2"/>
                  </a:cxn>
                  <a:cxn ang="0">
                    <a:pos x="0" y="4"/>
                  </a:cxn>
                  <a:cxn ang="0">
                    <a:pos x="1" y="5"/>
                  </a:cxn>
                  <a:cxn ang="0">
                    <a:pos x="3" y="5"/>
                  </a:cxn>
                  <a:cxn ang="0">
                    <a:pos x="4" y="4"/>
                  </a:cxn>
                </a:cxnLst>
                <a:rect l="0" t="0" r="r" b="b"/>
                <a:pathLst>
                  <a:path w="5" h="5">
                    <a:moveTo>
                      <a:pt x="4" y="4"/>
                    </a:moveTo>
                    <a:lnTo>
                      <a:pt x="5" y="4"/>
                    </a:lnTo>
                    <a:lnTo>
                      <a:pt x="5" y="2"/>
                    </a:lnTo>
                    <a:lnTo>
                      <a:pt x="4" y="2"/>
                    </a:lnTo>
                    <a:lnTo>
                      <a:pt x="4" y="0"/>
                    </a:lnTo>
                    <a:lnTo>
                      <a:pt x="2" y="1"/>
                    </a:lnTo>
                    <a:lnTo>
                      <a:pt x="1" y="1"/>
                    </a:lnTo>
                    <a:lnTo>
                      <a:pt x="1" y="2"/>
                    </a:lnTo>
                    <a:lnTo>
                      <a:pt x="0" y="2"/>
                    </a:lnTo>
                    <a:lnTo>
                      <a:pt x="0" y="2"/>
                    </a:lnTo>
                    <a:lnTo>
                      <a:pt x="0" y="4"/>
                    </a:lnTo>
                    <a:lnTo>
                      <a:pt x="1" y="5"/>
                    </a:lnTo>
                    <a:lnTo>
                      <a:pt x="3" y="5"/>
                    </a:lnTo>
                    <a:lnTo>
                      <a:pt x="4"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4" name="Freeform 89"/>
              <p:cNvSpPr>
                <a:spLocks/>
              </p:cNvSpPr>
              <p:nvPr/>
            </p:nvSpPr>
            <p:spPr bwMode="auto">
              <a:xfrm>
                <a:off x="3884" y="3107"/>
                <a:ext cx="27" cy="18"/>
              </a:xfrm>
              <a:custGeom>
                <a:avLst/>
                <a:gdLst/>
                <a:ahLst/>
                <a:cxnLst>
                  <a:cxn ang="0">
                    <a:pos x="23" y="8"/>
                  </a:cxn>
                  <a:cxn ang="0">
                    <a:pos x="21" y="7"/>
                  </a:cxn>
                  <a:cxn ang="0">
                    <a:pos x="21" y="7"/>
                  </a:cxn>
                  <a:cxn ang="0">
                    <a:pos x="21" y="5"/>
                  </a:cxn>
                  <a:cxn ang="0">
                    <a:pos x="20" y="4"/>
                  </a:cxn>
                  <a:cxn ang="0">
                    <a:pos x="15" y="1"/>
                  </a:cxn>
                  <a:cxn ang="0">
                    <a:pos x="11" y="1"/>
                  </a:cxn>
                  <a:cxn ang="0">
                    <a:pos x="10" y="2"/>
                  </a:cxn>
                  <a:cxn ang="0">
                    <a:pos x="5" y="0"/>
                  </a:cxn>
                  <a:cxn ang="0">
                    <a:pos x="4" y="0"/>
                  </a:cxn>
                  <a:cxn ang="0">
                    <a:pos x="3" y="0"/>
                  </a:cxn>
                  <a:cxn ang="0">
                    <a:pos x="1" y="0"/>
                  </a:cxn>
                  <a:cxn ang="0">
                    <a:pos x="0" y="1"/>
                  </a:cxn>
                  <a:cxn ang="0">
                    <a:pos x="0" y="3"/>
                  </a:cxn>
                  <a:cxn ang="0">
                    <a:pos x="0" y="4"/>
                  </a:cxn>
                  <a:cxn ang="0">
                    <a:pos x="0" y="7"/>
                  </a:cxn>
                  <a:cxn ang="0">
                    <a:pos x="1" y="9"/>
                  </a:cxn>
                  <a:cxn ang="0">
                    <a:pos x="4" y="10"/>
                  </a:cxn>
                  <a:cxn ang="0">
                    <a:pos x="5" y="16"/>
                  </a:cxn>
                  <a:cxn ang="0">
                    <a:pos x="9" y="18"/>
                  </a:cxn>
                  <a:cxn ang="0">
                    <a:pos x="15" y="15"/>
                  </a:cxn>
                  <a:cxn ang="0">
                    <a:pos x="19" y="15"/>
                  </a:cxn>
                  <a:cxn ang="0">
                    <a:pos x="21" y="17"/>
                  </a:cxn>
                  <a:cxn ang="0">
                    <a:pos x="25" y="17"/>
                  </a:cxn>
                  <a:cxn ang="0">
                    <a:pos x="27" y="15"/>
                  </a:cxn>
                  <a:cxn ang="0">
                    <a:pos x="25" y="14"/>
                  </a:cxn>
                  <a:cxn ang="0">
                    <a:pos x="25" y="13"/>
                  </a:cxn>
                  <a:cxn ang="0">
                    <a:pos x="25" y="12"/>
                  </a:cxn>
                  <a:cxn ang="0">
                    <a:pos x="23" y="8"/>
                  </a:cxn>
                </a:cxnLst>
                <a:rect l="0" t="0" r="r" b="b"/>
                <a:pathLst>
                  <a:path w="27" h="18">
                    <a:moveTo>
                      <a:pt x="23" y="8"/>
                    </a:moveTo>
                    <a:lnTo>
                      <a:pt x="21" y="7"/>
                    </a:lnTo>
                    <a:lnTo>
                      <a:pt x="21" y="7"/>
                    </a:lnTo>
                    <a:lnTo>
                      <a:pt x="21" y="5"/>
                    </a:lnTo>
                    <a:lnTo>
                      <a:pt x="20" y="4"/>
                    </a:lnTo>
                    <a:lnTo>
                      <a:pt x="15" y="1"/>
                    </a:lnTo>
                    <a:lnTo>
                      <a:pt x="11" y="1"/>
                    </a:lnTo>
                    <a:lnTo>
                      <a:pt x="10" y="2"/>
                    </a:lnTo>
                    <a:lnTo>
                      <a:pt x="5" y="0"/>
                    </a:lnTo>
                    <a:lnTo>
                      <a:pt x="4" y="0"/>
                    </a:lnTo>
                    <a:lnTo>
                      <a:pt x="3" y="0"/>
                    </a:lnTo>
                    <a:lnTo>
                      <a:pt x="1" y="0"/>
                    </a:lnTo>
                    <a:lnTo>
                      <a:pt x="0" y="1"/>
                    </a:lnTo>
                    <a:lnTo>
                      <a:pt x="0" y="3"/>
                    </a:lnTo>
                    <a:lnTo>
                      <a:pt x="0" y="4"/>
                    </a:lnTo>
                    <a:lnTo>
                      <a:pt x="0" y="7"/>
                    </a:lnTo>
                    <a:lnTo>
                      <a:pt x="1" y="9"/>
                    </a:lnTo>
                    <a:lnTo>
                      <a:pt x="4" y="10"/>
                    </a:lnTo>
                    <a:lnTo>
                      <a:pt x="5" y="16"/>
                    </a:lnTo>
                    <a:lnTo>
                      <a:pt x="9" y="18"/>
                    </a:lnTo>
                    <a:lnTo>
                      <a:pt x="15" y="15"/>
                    </a:lnTo>
                    <a:lnTo>
                      <a:pt x="19" y="15"/>
                    </a:lnTo>
                    <a:lnTo>
                      <a:pt x="21" y="17"/>
                    </a:lnTo>
                    <a:lnTo>
                      <a:pt x="25" y="17"/>
                    </a:lnTo>
                    <a:lnTo>
                      <a:pt x="27" y="15"/>
                    </a:lnTo>
                    <a:lnTo>
                      <a:pt x="25" y="14"/>
                    </a:lnTo>
                    <a:lnTo>
                      <a:pt x="25" y="13"/>
                    </a:lnTo>
                    <a:lnTo>
                      <a:pt x="25" y="12"/>
                    </a:lnTo>
                    <a:lnTo>
                      <a:pt x="23" y="8"/>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5" name="Freeform 90"/>
              <p:cNvSpPr>
                <a:spLocks/>
              </p:cNvSpPr>
              <p:nvPr/>
            </p:nvSpPr>
            <p:spPr bwMode="auto">
              <a:xfrm>
                <a:off x="4652" y="3602"/>
                <a:ext cx="2" cy="3"/>
              </a:xfrm>
              <a:custGeom>
                <a:avLst/>
                <a:gdLst/>
                <a:ahLst/>
                <a:cxnLst>
                  <a:cxn ang="0">
                    <a:pos x="1" y="0"/>
                  </a:cxn>
                  <a:cxn ang="0">
                    <a:pos x="1" y="0"/>
                  </a:cxn>
                  <a:cxn ang="0">
                    <a:pos x="1" y="0"/>
                  </a:cxn>
                  <a:cxn ang="0">
                    <a:pos x="1" y="1"/>
                  </a:cxn>
                  <a:cxn ang="0">
                    <a:pos x="1" y="1"/>
                  </a:cxn>
                  <a:cxn ang="0">
                    <a:pos x="1" y="2"/>
                  </a:cxn>
                  <a:cxn ang="0">
                    <a:pos x="1" y="2"/>
                  </a:cxn>
                  <a:cxn ang="0">
                    <a:pos x="0" y="3"/>
                  </a:cxn>
                  <a:cxn ang="0">
                    <a:pos x="1" y="3"/>
                  </a:cxn>
                  <a:cxn ang="0">
                    <a:pos x="1" y="3"/>
                  </a:cxn>
                  <a:cxn ang="0">
                    <a:pos x="1" y="3"/>
                  </a:cxn>
                  <a:cxn ang="0">
                    <a:pos x="1" y="2"/>
                  </a:cxn>
                  <a:cxn ang="0">
                    <a:pos x="1" y="2"/>
                  </a:cxn>
                  <a:cxn ang="0">
                    <a:pos x="1" y="1"/>
                  </a:cxn>
                  <a:cxn ang="0">
                    <a:pos x="1" y="1"/>
                  </a:cxn>
                  <a:cxn ang="0">
                    <a:pos x="2" y="0"/>
                  </a:cxn>
                  <a:cxn ang="0">
                    <a:pos x="1" y="0"/>
                  </a:cxn>
                  <a:cxn ang="0">
                    <a:pos x="1" y="0"/>
                  </a:cxn>
                </a:cxnLst>
                <a:rect l="0" t="0" r="r" b="b"/>
                <a:pathLst>
                  <a:path w="2" h="3">
                    <a:moveTo>
                      <a:pt x="1" y="0"/>
                    </a:moveTo>
                    <a:lnTo>
                      <a:pt x="1" y="0"/>
                    </a:lnTo>
                    <a:lnTo>
                      <a:pt x="1" y="0"/>
                    </a:lnTo>
                    <a:lnTo>
                      <a:pt x="1" y="1"/>
                    </a:lnTo>
                    <a:lnTo>
                      <a:pt x="1" y="1"/>
                    </a:lnTo>
                    <a:lnTo>
                      <a:pt x="1" y="2"/>
                    </a:lnTo>
                    <a:lnTo>
                      <a:pt x="1" y="2"/>
                    </a:lnTo>
                    <a:lnTo>
                      <a:pt x="0" y="3"/>
                    </a:lnTo>
                    <a:lnTo>
                      <a:pt x="1" y="3"/>
                    </a:lnTo>
                    <a:lnTo>
                      <a:pt x="1" y="3"/>
                    </a:lnTo>
                    <a:lnTo>
                      <a:pt x="1" y="3"/>
                    </a:lnTo>
                    <a:lnTo>
                      <a:pt x="1" y="2"/>
                    </a:lnTo>
                    <a:lnTo>
                      <a:pt x="1" y="2"/>
                    </a:lnTo>
                    <a:lnTo>
                      <a:pt x="1" y="1"/>
                    </a:lnTo>
                    <a:lnTo>
                      <a:pt x="1" y="1"/>
                    </a:lnTo>
                    <a:lnTo>
                      <a:pt x="2" y="0"/>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6" name="Rectangle 91"/>
              <p:cNvSpPr>
                <a:spLocks noChangeArrowheads="1"/>
              </p:cNvSpPr>
              <p:nvPr/>
            </p:nvSpPr>
            <p:spPr bwMode="auto">
              <a:xfrm>
                <a:off x="4022" y="3369"/>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7" name="Freeform 92"/>
              <p:cNvSpPr>
                <a:spLocks/>
              </p:cNvSpPr>
              <p:nvPr/>
            </p:nvSpPr>
            <p:spPr bwMode="auto">
              <a:xfrm>
                <a:off x="4617" y="3650"/>
                <a:ext cx="2" cy="1"/>
              </a:xfrm>
              <a:custGeom>
                <a:avLst/>
                <a:gdLst/>
                <a:ahLst/>
                <a:cxnLst>
                  <a:cxn ang="0">
                    <a:pos x="1" y="0"/>
                  </a:cxn>
                  <a:cxn ang="0">
                    <a:pos x="0" y="0"/>
                  </a:cxn>
                  <a:cxn ang="0">
                    <a:pos x="0" y="0"/>
                  </a:cxn>
                  <a:cxn ang="0">
                    <a:pos x="0" y="0"/>
                  </a:cxn>
                  <a:cxn ang="0">
                    <a:pos x="0" y="1"/>
                  </a:cxn>
                  <a:cxn ang="0">
                    <a:pos x="0" y="1"/>
                  </a:cxn>
                  <a:cxn ang="0">
                    <a:pos x="0" y="1"/>
                  </a:cxn>
                  <a:cxn ang="0">
                    <a:pos x="1" y="1"/>
                  </a:cxn>
                  <a:cxn ang="0">
                    <a:pos x="1" y="1"/>
                  </a:cxn>
                  <a:cxn ang="0">
                    <a:pos x="2" y="1"/>
                  </a:cxn>
                  <a:cxn ang="0">
                    <a:pos x="1" y="0"/>
                  </a:cxn>
                  <a:cxn ang="0">
                    <a:pos x="1" y="0"/>
                  </a:cxn>
                </a:cxnLst>
                <a:rect l="0" t="0" r="r" b="b"/>
                <a:pathLst>
                  <a:path w="2" h="1">
                    <a:moveTo>
                      <a:pt x="1" y="0"/>
                    </a:moveTo>
                    <a:lnTo>
                      <a:pt x="0" y="0"/>
                    </a:lnTo>
                    <a:lnTo>
                      <a:pt x="0" y="0"/>
                    </a:lnTo>
                    <a:lnTo>
                      <a:pt x="0" y="0"/>
                    </a:lnTo>
                    <a:lnTo>
                      <a:pt x="0" y="1"/>
                    </a:lnTo>
                    <a:lnTo>
                      <a:pt x="0" y="1"/>
                    </a:lnTo>
                    <a:lnTo>
                      <a:pt x="0" y="1"/>
                    </a:lnTo>
                    <a:lnTo>
                      <a:pt x="1" y="1"/>
                    </a:lnTo>
                    <a:lnTo>
                      <a:pt x="1" y="1"/>
                    </a:lnTo>
                    <a:lnTo>
                      <a:pt x="2" y="1"/>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8" name="Freeform 93"/>
              <p:cNvSpPr>
                <a:spLocks/>
              </p:cNvSpPr>
              <p:nvPr/>
            </p:nvSpPr>
            <p:spPr bwMode="auto">
              <a:xfrm>
                <a:off x="4241" y="3657"/>
                <a:ext cx="2" cy="1"/>
              </a:xfrm>
              <a:custGeom>
                <a:avLst/>
                <a:gdLst/>
                <a:ahLst/>
                <a:cxnLst>
                  <a:cxn ang="0">
                    <a:pos x="0" y="0"/>
                  </a:cxn>
                  <a:cxn ang="0">
                    <a:pos x="0" y="0"/>
                  </a:cxn>
                  <a:cxn ang="0">
                    <a:pos x="1" y="0"/>
                  </a:cxn>
                  <a:cxn ang="0">
                    <a:pos x="2" y="0"/>
                  </a:cxn>
                  <a:cxn ang="0">
                    <a:pos x="1" y="0"/>
                  </a:cxn>
                  <a:cxn ang="0">
                    <a:pos x="0" y="0"/>
                  </a:cxn>
                </a:cxnLst>
                <a:rect l="0" t="0" r="r" b="b"/>
                <a:pathLst>
                  <a:path w="2">
                    <a:moveTo>
                      <a:pt x="0" y="0"/>
                    </a:moveTo>
                    <a:lnTo>
                      <a:pt x="0" y="0"/>
                    </a:lnTo>
                    <a:lnTo>
                      <a:pt x="1" y="0"/>
                    </a:lnTo>
                    <a:lnTo>
                      <a:pt x="2" y="0"/>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9" name="Freeform 94"/>
              <p:cNvSpPr>
                <a:spLocks/>
              </p:cNvSpPr>
              <p:nvPr/>
            </p:nvSpPr>
            <p:spPr bwMode="auto">
              <a:xfrm>
                <a:off x="4240" y="3526"/>
                <a:ext cx="1" cy="1"/>
              </a:xfrm>
              <a:custGeom>
                <a:avLst/>
                <a:gdLst/>
                <a:ahLst/>
                <a:cxnLst>
                  <a:cxn ang="0">
                    <a:pos x="1" y="0"/>
                  </a:cxn>
                  <a:cxn ang="0">
                    <a:pos x="0" y="0"/>
                  </a:cxn>
                  <a:cxn ang="0">
                    <a:pos x="0" y="0"/>
                  </a:cxn>
                  <a:cxn ang="0">
                    <a:pos x="0" y="0"/>
                  </a:cxn>
                  <a:cxn ang="0">
                    <a:pos x="1" y="0"/>
                  </a:cxn>
                </a:cxnLst>
                <a:rect l="0" t="0" r="r" b="b"/>
                <a:pathLst>
                  <a:path w="1">
                    <a:moveTo>
                      <a:pt x="1" y="0"/>
                    </a:moveTo>
                    <a:lnTo>
                      <a:pt x="0" y="0"/>
                    </a:lnTo>
                    <a:lnTo>
                      <a:pt x="0" y="0"/>
                    </a:lnTo>
                    <a:lnTo>
                      <a:pt x="0"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0" name="Freeform 95"/>
              <p:cNvSpPr>
                <a:spLocks/>
              </p:cNvSpPr>
              <p:nvPr/>
            </p:nvSpPr>
            <p:spPr bwMode="auto">
              <a:xfrm>
                <a:off x="4624" y="3648"/>
                <a:ext cx="6" cy="2"/>
              </a:xfrm>
              <a:custGeom>
                <a:avLst/>
                <a:gdLst/>
                <a:ahLst/>
                <a:cxnLst>
                  <a:cxn ang="0">
                    <a:pos x="3" y="0"/>
                  </a:cxn>
                  <a:cxn ang="0">
                    <a:pos x="2" y="1"/>
                  </a:cxn>
                  <a:cxn ang="0">
                    <a:pos x="1" y="1"/>
                  </a:cxn>
                  <a:cxn ang="0">
                    <a:pos x="0" y="0"/>
                  </a:cxn>
                  <a:cxn ang="0">
                    <a:pos x="0" y="0"/>
                  </a:cxn>
                  <a:cxn ang="0">
                    <a:pos x="0" y="1"/>
                  </a:cxn>
                  <a:cxn ang="0">
                    <a:pos x="0" y="1"/>
                  </a:cxn>
                  <a:cxn ang="0">
                    <a:pos x="3" y="2"/>
                  </a:cxn>
                  <a:cxn ang="0">
                    <a:pos x="5" y="1"/>
                  </a:cxn>
                  <a:cxn ang="0">
                    <a:pos x="6" y="1"/>
                  </a:cxn>
                  <a:cxn ang="0">
                    <a:pos x="6" y="1"/>
                  </a:cxn>
                  <a:cxn ang="0">
                    <a:pos x="5" y="1"/>
                  </a:cxn>
                  <a:cxn ang="0">
                    <a:pos x="3" y="0"/>
                  </a:cxn>
                </a:cxnLst>
                <a:rect l="0" t="0" r="r" b="b"/>
                <a:pathLst>
                  <a:path w="6" h="2">
                    <a:moveTo>
                      <a:pt x="3" y="0"/>
                    </a:moveTo>
                    <a:lnTo>
                      <a:pt x="2" y="1"/>
                    </a:lnTo>
                    <a:lnTo>
                      <a:pt x="1" y="1"/>
                    </a:lnTo>
                    <a:lnTo>
                      <a:pt x="0" y="0"/>
                    </a:lnTo>
                    <a:lnTo>
                      <a:pt x="0" y="0"/>
                    </a:lnTo>
                    <a:lnTo>
                      <a:pt x="0" y="1"/>
                    </a:lnTo>
                    <a:lnTo>
                      <a:pt x="0" y="1"/>
                    </a:lnTo>
                    <a:lnTo>
                      <a:pt x="3" y="2"/>
                    </a:lnTo>
                    <a:lnTo>
                      <a:pt x="5" y="1"/>
                    </a:lnTo>
                    <a:lnTo>
                      <a:pt x="6" y="1"/>
                    </a:lnTo>
                    <a:lnTo>
                      <a:pt x="6" y="1"/>
                    </a:lnTo>
                    <a:lnTo>
                      <a:pt x="5" y="1"/>
                    </a:lnTo>
                    <a:lnTo>
                      <a:pt x="3"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1" name="Freeform 96"/>
              <p:cNvSpPr>
                <a:spLocks/>
              </p:cNvSpPr>
              <p:nvPr/>
            </p:nvSpPr>
            <p:spPr bwMode="auto">
              <a:xfrm>
                <a:off x="4289" y="3280"/>
                <a:ext cx="1" cy="1"/>
              </a:xfrm>
              <a:custGeom>
                <a:avLst/>
                <a:gdLst/>
                <a:ahLst/>
                <a:cxnLst>
                  <a:cxn ang="0">
                    <a:pos x="1" y="1"/>
                  </a:cxn>
                  <a:cxn ang="0">
                    <a:pos x="1" y="1"/>
                  </a:cxn>
                  <a:cxn ang="0">
                    <a:pos x="1" y="0"/>
                  </a:cxn>
                  <a:cxn ang="0">
                    <a:pos x="0" y="0"/>
                  </a:cxn>
                  <a:cxn ang="0">
                    <a:pos x="0" y="0"/>
                  </a:cxn>
                  <a:cxn ang="0">
                    <a:pos x="0" y="1"/>
                  </a:cxn>
                  <a:cxn ang="0">
                    <a:pos x="1" y="1"/>
                  </a:cxn>
                </a:cxnLst>
                <a:rect l="0" t="0" r="r" b="b"/>
                <a:pathLst>
                  <a:path w="1" h="1">
                    <a:moveTo>
                      <a:pt x="1" y="1"/>
                    </a:moveTo>
                    <a:lnTo>
                      <a:pt x="1" y="1"/>
                    </a:lnTo>
                    <a:lnTo>
                      <a:pt x="1" y="0"/>
                    </a:lnTo>
                    <a:lnTo>
                      <a:pt x="0" y="0"/>
                    </a:lnTo>
                    <a:lnTo>
                      <a:pt x="0" y="0"/>
                    </a:lnTo>
                    <a:lnTo>
                      <a:pt x="0" y="1"/>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2" name="Freeform 97"/>
              <p:cNvSpPr>
                <a:spLocks/>
              </p:cNvSpPr>
              <p:nvPr/>
            </p:nvSpPr>
            <p:spPr bwMode="auto">
              <a:xfrm>
                <a:off x="4289" y="3329"/>
                <a:ext cx="2" cy="1"/>
              </a:xfrm>
              <a:custGeom>
                <a:avLst/>
                <a:gdLst/>
                <a:ahLst/>
                <a:cxnLst>
                  <a:cxn ang="0">
                    <a:pos x="0" y="0"/>
                  </a:cxn>
                  <a:cxn ang="0">
                    <a:pos x="0" y="0"/>
                  </a:cxn>
                  <a:cxn ang="0">
                    <a:pos x="1" y="1"/>
                  </a:cxn>
                  <a:cxn ang="0">
                    <a:pos x="2" y="1"/>
                  </a:cxn>
                  <a:cxn ang="0">
                    <a:pos x="2" y="0"/>
                  </a:cxn>
                  <a:cxn ang="0">
                    <a:pos x="2" y="0"/>
                  </a:cxn>
                  <a:cxn ang="0">
                    <a:pos x="1" y="0"/>
                  </a:cxn>
                  <a:cxn ang="0">
                    <a:pos x="0" y="0"/>
                  </a:cxn>
                </a:cxnLst>
                <a:rect l="0" t="0" r="r" b="b"/>
                <a:pathLst>
                  <a:path w="2" h="1">
                    <a:moveTo>
                      <a:pt x="0" y="0"/>
                    </a:moveTo>
                    <a:lnTo>
                      <a:pt x="0" y="0"/>
                    </a:lnTo>
                    <a:lnTo>
                      <a:pt x="1" y="1"/>
                    </a:lnTo>
                    <a:lnTo>
                      <a:pt x="2" y="1"/>
                    </a:lnTo>
                    <a:lnTo>
                      <a:pt x="2" y="0"/>
                    </a:lnTo>
                    <a:lnTo>
                      <a:pt x="2" y="0"/>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3" name="Freeform 98"/>
              <p:cNvSpPr>
                <a:spLocks/>
              </p:cNvSpPr>
              <p:nvPr/>
            </p:nvSpPr>
            <p:spPr bwMode="auto">
              <a:xfrm>
                <a:off x="4273" y="3352"/>
                <a:ext cx="27" cy="35"/>
              </a:xfrm>
              <a:custGeom>
                <a:avLst/>
                <a:gdLst/>
                <a:ahLst/>
                <a:cxnLst>
                  <a:cxn ang="0">
                    <a:pos x="1" y="32"/>
                  </a:cxn>
                  <a:cxn ang="0">
                    <a:pos x="2" y="33"/>
                  </a:cxn>
                  <a:cxn ang="0">
                    <a:pos x="4" y="33"/>
                  </a:cxn>
                  <a:cxn ang="0">
                    <a:pos x="2" y="35"/>
                  </a:cxn>
                  <a:cxn ang="0">
                    <a:pos x="5" y="35"/>
                  </a:cxn>
                  <a:cxn ang="0">
                    <a:pos x="4" y="35"/>
                  </a:cxn>
                  <a:cxn ang="0">
                    <a:pos x="6" y="35"/>
                  </a:cxn>
                  <a:cxn ang="0">
                    <a:pos x="7" y="35"/>
                  </a:cxn>
                  <a:cxn ang="0">
                    <a:pos x="11" y="34"/>
                  </a:cxn>
                  <a:cxn ang="0">
                    <a:pos x="12" y="33"/>
                  </a:cxn>
                  <a:cxn ang="0">
                    <a:pos x="14" y="32"/>
                  </a:cxn>
                  <a:cxn ang="0">
                    <a:pos x="15" y="31"/>
                  </a:cxn>
                  <a:cxn ang="0">
                    <a:pos x="21" y="30"/>
                  </a:cxn>
                  <a:cxn ang="0">
                    <a:pos x="22" y="28"/>
                  </a:cxn>
                  <a:cxn ang="0">
                    <a:pos x="24" y="19"/>
                  </a:cxn>
                  <a:cxn ang="0">
                    <a:pos x="22" y="13"/>
                  </a:cxn>
                  <a:cxn ang="0">
                    <a:pos x="23" y="13"/>
                  </a:cxn>
                  <a:cxn ang="0">
                    <a:pos x="26" y="10"/>
                  </a:cxn>
                  <a:cxn ang="0">
                    <a:pos x="27" y="10"/>
                  </a:cxn>
                  <a:cxn ang="0">
                    <a:pos x="26" y="6"/>
                  </a:cxn>
                  <a:cxn ang="0">
                    <a:pos x="25" y="4"/>
                  </a:cxn>
                  <a:cxn ang="0">
                    <a:pos x="19" y="2"/>
                  </a:cxn>
                  <a:cxn ang="0">
                    <a:pos x="17" y="2"/>
                  </a:cxn>
                  <a:cxn ang="0">
                    <a:pos x="17" y="0"/>
                  </a:cxn>
                  <a:cxn ang="0">
                    <a:pos x="17" y="1"/>
                  </a:cxn>
                  <a:cxn ang="0">
                    <a:pos x="16" y="3"/>
                  </a:cxn>
                  <a:cxn ang="0">
                    <a:pos x="16" y="1"/>
                  </a:cxn>
                  <a:cxn ang="0">
                    <a:pos x="14" y="2"/>
                  </a:cxn>
                  <a:cxn ang="0">
                    <a:pos x="11" y="3"/>
                  </a:cxn>
                  <a:cxn ang="0">
                    <a:pos x="11" y="5"/>
                  </a:cxn>
                  <a:cxn ang="0">
                    <a:pos x="10" y="7"/>
                  </a:cxn>
                  <a:cxn ang="0">
                    <a:pos x="11" y="7"/>
                  </a:cxn>
                  <a:cxn ang="0">
                    <a:pos x="12" y="8"/>
                  </a:cxn>
                  <a:cxn ang="0">
                    <a:pos x="10" y="10"/>
                  </a:cxn>
                  <a:cxn ang="0">
                    <a:pos x="4" y="10"/>
                  </a:cxn>
                  <a:cxn ang="0">
                    <a:pos x="2" y="13"/>
                  </a:cxn>
                  <a:cxn ang="0">
                    <a:pos x="5" y="14"/>
                  </a:cxn>
                  <a:cxn ang="0">
                    <a:pos x="2" y="17"/>
                  </a:cxn>
                  <a:cxn ang="0">
                    <a:pos x="2" y="18"/>
                  </a:cxn>
                  <a:cxn ang="0">
                    <a:pos x="4" y="19"/>
                  </a:cxn>
                  <a:cxn ang="0">
                    <a:pos x="8" y="21"/>
                  </a:cxn>
                  <a:cxn ang="0">
                    <a:pos x="6" y="22"/>
                  </a:cxn>
                  <a:cxn ang="0">
                    <a:pos x="3" y="26"/>
                  </a:cxn>
                  <a:cxn ang="0">
                    <a:pos x="9" y="25"/>
                  </a:cxn>
                  <a:cxn ang="0">
                    <a:pos x="4" y="26"/>
                  </a:cxn>
                  <a:cxn ang="0">
                    <a:pos x="3" y="29"/>
                  </a:cxn>
                  <a:cxn ang="0">
                    <a:pos x="1" y="29"/>
                  </a:cxn>
                  <a:cxn ang="0">
                    <a:pos x="2" y="30"/>
                  </a:cxn>
                </a:cxnLst>
                <a:rect l="0" t="0" r="r" b="b"/>
                <a:pathLst>
                  <a:path w="27" h="35">
                    <a:moveTo>
                      <a:pt x="3" y="31"/>
                    </a:moveTo>
                    <a:lnTo>
                      <a:pt x="2" y="32"/>
                    </a:lnTo>
                    <a:lnTo>
                      <a:pt x="1" y="32"/>
                    </a:lnTo>
                    <a:lnTo>
                      <a:pt x="1" y="33"/>
                    </a:lnTo>
                    <a:lnTo>
                      <a:pt x="2" y="32"/>
                    </a:lnTo>
                    <a:lnTo>
                      <a:pt x="2" y="33"/>
                    </a:lnTo>
                    <a:lnTo>
                      <a:pt x="2" y="33"/>
                    </a:lnTo>
                    <a:lnTo>
                      <a:pt x="4" y="32"/>
                    </a:lnTo>
                    <a:lnTo>
                      <a:pt x="4" y="33"/>
                    </a:lnTo>
                    <a:lnTo>
                      <a:pt x="3" y="34"/>
                    </a:lnTo>
                    <a:lnTo>
                      <a:pt x="2" y="35"/>
                    </a:lnTo>
                    <a:lnTo>
                      <a:pt x="2" y="35"/>
                    </a:lnTo>
                    <a:lnTo>
                      <a:pt x="5" y="34"/>
                    </a:lnTo>
                    <a:lnTo>
                      <a:pt x="5" y="34"/>
                    </a:lnTo>
                    <a:lnTo>
                      <a:pt x="5" y="35"/>
                    </a:lnTo>
                    <a:lnTo>
                      <a:pt x="4" y="35"/>
                    </a:lnTo>
                    <a:lnTo>
                      <a:pt x="3" y="35"/>
                    </a:lnTo>
                    <a:lnTo>
                      <a:pt x="4" y="35"/>
                    </a:lnTo>
                    <a:lnTo>
                      <a:pt x="4" y="35"/>
                    </a:lnTo>
                    <a:lnTo>
                      <a:pt x="5" y="35"/>
                    </a:lnTo>
                    <a:lnTo>
                      <a:pt x="6" y="35"/>
                    </a:lnTo>
                    <a:lnTo>
                      <a:pt x="6" y="35"/>
                    </a:lnTo>
                    <a:lnTo>
                      <a:pt x="6" y="35"/>
                    </a:lnTo>
                    <a:lnTo>
                      <a:pt x="7" y="35"/>
                    </a:lnTo>
                    <a:lnTo>
                      <a:pt x="8" y="35"/>
                    </a:lnTo>
                    <a:lnTo>
                      <a:pt x="10" y="34"/>
                    </a:lnTo>
                    <a:lnTo>
                      <a:pt x="11" y="34"/>
                    </a:lnTo>
                    <a:lnTo>
                      <a:pt x="11" y="32"/>
                    </a:lnTo>
                    <a:lnTo>
                      <a:pt x="12" y="32"/>
                    </a:lnTo>
                    <a:lnTo>
                      <a:pt x="12" y="33"/>
                    </a:lnTo>
                    <a:lnTo>
                      <a:pt x="12" y="33"/>
                    </a:lnTo>
                    <a:lnTo>
                      <a:pt x="13" y="32"/>
                    </a:lnTo>
                    <a:lnTo>
                      <a:pt x="14" y="32"/>
                    </a:lnTo>
                    <a:lnTo>
                      <a:pt x="15" y="32"/>
                    </a:lnTo>
                    <a:lnTo>
                      <a:pt x="15" y="32"/>
                    </a:lnTo>
                    <a:lnTo>
                      <a:pt x="15" y="31"/>
                    </a:lnTo>
                    <a:lnTo>
                      <a:pt x="16" y="30"/>
                    </a:lnTo>
                    <a:lnTo>
                      <a:pt x="20" y="29"/>
                    </a:lnTo>
                    <a:lnTo>
                      <a:pt x="21" y="30"/>
                    </a:lnTo>
                    <a:lnTo>
                      <a:pt x="22" y="30"/>
                    </a:lnTo>
                    <a:lnTo>
                      <a:pt x="22" y="29"/>
                    </a:lnTo>
                    <a:lnTo>
                      <a:pt x="22" y="28"/>
                    </a:lnTo>
                    <a:lnTo>
                      <a:pt x="24" y="23"/>
                    </a:lnTo>
                    <a:lnTo>
                      <a:pt x="23" y="19"/>
                    </a:lnTo>
                    <a:lnTo>
                      <a:pt x="24" y="19"/>
                    </a:lnTo>
                    <a:lnTo>
                      <a:pt x="24" y="17"/>
                    </a:lnTo>
                    <a:lnTo>
                      <a:pt x="22" y="14"/>
                    </a:lnTo>
                    <a:lnTo>
                      <a:pt x="22" y="13"/>
                    </a:lnTo>
                    <a:lnTo>
                      <a:pt x="23" y="13"/>
                    </a:lnTo>
                    <a:lnTo>
                      <a:pt x="23" y="13"/>
                    </a:lnTo>
                    <a:lnTo>
                      <a:pt x="23" y="13"/>
                    </a:lnTo>
                    <a:lnTo>
                      <a:pt x="24" y="12"/>
                    </a:lnTo>
                    <a:lnTo>
                      <a:pt x="24" y="11"/>
                    </a:lnTo>
                    <a:lnTo>
                      <a:pt x="26" y="10"/>
                    </a:lnTo>
                    <a:lnTo>
                      <a:pt x="27" y="10"/>
                    </a:lnTo>
                    <a:lnTo>
                      <a:pt x="26" y="8"/>
                    </a:lnTo>
                    <a:lnTo>
                      <a:pt x="27" y="10"/>
                    </a:lnTo>
                    <a:lnTo>
                      <a:pt x="27" y="8"/>
                    </a:lnTo>
                    <a:lnTo>
                      <a:pt x="26" y="7"/>
                    </a:lnTo>
                    <a:lnTo>
                      <a:pt x="26" y="6"/>
                    </a:lnTo>
                    <a:lnTo>
                      <a:pt x="24" y="7"/>
                    </a:lnTo>
                    <a:lnTo>
                      <a:pt x="25" y="6"/>
                    </a:lnTo>
                    <a:lnTo>
                      <a:pt x="25" y="4"/>
                    </a:lnTo>
                    <a:lnTo>
                      <a:pt x="24" y="2"/>
                    </a:lnTo>
                    <a:lnTo>
                      <a:pt x="22" y="1"/>
                    </a:lnTo>
                    <a:lnTo>
                      <a:pt x="19" y="2"/>
                    </a:lnTo>
                    <a:lnTo>
                      <a:pt x="19" y="2"/>
                    </a:lnTo>
                    <a:lnTo>
                      <a:pt x="18" y="2"/>
                    </a:lnTo>
                    <a:lnTo>
                      <a:pt x="17" y="2"/>
                    </a:lnTo>
                    <a:lnTo>
                      <a:pt x="19" y="1"/>
                    </a:lnTo>
                    <a:lnTo>
                      <a:pt x="18" y="1"/>
                    </a:lnTo>
                    <a:lnTo>
                      <a:pt x="17" y="0"/>
                    </a:lnTo>
                    <a:lnTo>
                      <a:pt x="17" y="0"/>
                    </a:lnTo>
                    <a:lnTo>
                      <a:pt x="17" y="1"/>
                    </a:lnTo>
                    <a:lnTo>
                      <a:pt x="17" y="1"/>
                    </a:lnTo>
                    <a:lnTo>
                      <a:pt x="16" y="2"/>
                    </a:lnTo>
                    <a:lnTo>
                      <a:pt x="17" y="3"/>
                    </a:lnTo>
                    <a:lnTo>
                      <a:pt x="16" y="3"/>
                    </a:lnTo>
                    <a:lnTo>
                      <a:pt x="16" y="4"/>
                    </a:lnTo>
                    <a:lnTo>
                      <a:pt x="16" y="5"/>
                    </a:lnTo>
                    <a:lnTo>
                      <a:pt x="16" y="1"/>
                    </a:lnTo>
                    <a:lnTo>
                      <a:pt x="16" y="1"/>
                    </a:lnTo>
                    <a:lnTo>
                      <a:pt x="15" y="1"/>
                    </a:lnTo>
                    <a:lnTo>
                      <a:pt x="14" y="2"/>
                    </a:lnTo>
                    <a:lnTo>
                      <a:pt x="13" y="2"/>
                    </a:lnTo>
                    <a:lnTo>
                      <a:pt x="12" y="3"/>
                    </a:lnTo>
                    <a:lnTo>
                      <a:pt x="11" y="3"/>
                    </a:lnTo>
                    <a:lnTo>
                      <a:pt x="11" y="4"/>
                    </a:lnTo>
                    <a:lnTo>
                      <a:pt x="11" y="5"/>
                    </a:lnTo>
                    <a:lnTo>
                      <a:pt x="11" y="5"/>
                    </a:lnTo>
                    <a:lnTo>
                      <a:pt x="10" y="6"/>
                    </a:lnTo>
                    <a:lnTo>
                      <a:pt x="9" y="6"/>
                    </a:lnTo>
                    <a:lnTo>
                      <a:pt x="10" y="7"/>
                    </a:lnTo>
                    <a:lnTo>
                      <a:pt x="10" y="7"/>
                    </a:lnTo>
                    <a:lnTo>
                      <a:pt x="11" y="7"/>
                    </a:lnTo>
                    <a:lnTo>
                      <a:pt x="11" y="7"/>
                    </a:lnTo>
                    <a:lnTo>
                      <a:pt x="12" y="7"/>
                    </a:lnTo>
                    <a:lnTo>
                      <a:pt x="13" y="7"/>
                    </a:lnTo>
                    <a:lnTo>
                      <a:pt x="12" y="8"/>
                    </a:lnTo>
                    <a:lnTo>
                      <a:pt x="10" y="10"/>
                    </a:lnTo>
                    <a:lnTo>
                      <a:pt x="10" y="10"/>
                    </a:lnTo>
                    <a:lnTo>
                      <a:pt x="10" y="10"/>
                    </a:lnTo>
                    <a:lnTo>
                      <a:pt x="6" y="11"/>
                    </a:lnTo>
                    <a:lnTo>
                      <a:pt x="6" y="10"/>
                    </a:lnTo>
                    <a:lnTo>
                      <a:pt x="4" y="10"/>
                    </a:lnTo>
                    <a:lnTo>
                      <a:pt x="2" y="12"/>
                    </a:lnTo>
                    <a:lnTo>
                      <a:pt x="3" y="13"/>
                    </a:lnTo>
                    <a:lnTo>
                      <a:pt x="2" y="13"/>
                    </a:lnTo>
                    <a:lnTo>
                      <a:pt x="2" y="13"/>
                    </a:lnTo>
                    <a:lnTo>
                      <a:pt x="2" y="14"/>
                    </a:lnTo>
                    <a:lnTo>
                      <a:pt x="5" y="14"/>
                    </a:lnTo>
                    <a:lnTo>
                      <a:pt x="5" y="15"/>
                    </a:lnTo>
                    <a:lnTo>
                      <a:pt x="3" y="16"/>
                    </a:lnTo>
                    <a:lnTo>
                      <a:pt x="2" y="17"/>
                    </a:lnTo>
                    <a:lnTo>
                      <a:pt x="2" y="17"/>
                    </a:lnTo>
                    <a:lnTo>
                      <a:pt x="2" y="17"/>
                    </a:lnTo>
                    <a:lnTo>
                      <a:pt x="2" y="18"/>
                    </a:lnTo>
                    <a:lnTo>
                      <a:pt x="3" y="19"/>
                    </a:lnTo>
                    <a:lnTo>
                      <a:pt x="3" y="19"/>
                    </a:lnTo>
                    <a:lnTo>
                      <a:pt x="4" y="19"/>
                    </a:lnTo>
                    <a:lnTo>
                      <a:pt x="5" y="20"/>
                    </a:lnTo>
                    <a:lnTo>
                      <a:pt x="8" y="20"/>
                    </a:lnTo>
                    <a:lnTo>
                      <a:pt x="8" y="21"/>
                    </a:lnTo>
                    <a:lnTo>
                      <a:pt x="8" y="21"/>
                    </a:lnTo>
                    <a:lnTo>
                      <a:pt x="6" y="21"/>
                    </a:lnTo>
                    <a:lnTo>
                      <a:pt x="6" y="22"/>
                    </a:lnTo>
                    <a:lnTo>
                      <a:pt x="6" y="24"/>
                    </a:lnTo>
                    <a:lnTo>
                      <a:pt x="5" y="24"/>
                    </a:lnTo>
                    <a:lnTo>
                      <a:pt x="3" y="26"/>
                    </a:lnTo>
                    <a:lnTo>
                      <a:pt x="6" y="25"/>
                    </a:lnTo>
                    <a:lnTo>
                      <a:pt x="8" y="24"/>
                    </a:lnTo>
                    <a:lnTo>
                      <a:pt x="9" y="25"/>
                    </a:lnTo>
                    <a:lnTo>
                      <a:pt x="10" y="25"/>
                    </a:lnTo>
                    <a:lnTo>
                      <a:pt x="10" y="25"/>
                    </a:lnTo>
                    <a:lnTo>
                      <a:pt x="4" y="26"/>
                    </a:lnTo>
                    <a:lnTo>
                      <a:pt x="3" y="28"/>
                    </a:lnTo>
                    <a:lnTo>
                      <a:pt x="3" y="28"/>
                    </a:lnTo>
                    <a:lnTo>
                      <a:pt x="3" y="29"/>
                    </a:lnTo>
                    <a:lnTo>
                      <a:pt x="2" y="29"/>
                    </a:lnTo>
                    <a:lnTo>
                      <a:pt x="2" y="29"/>
                    </a:lnTo>
                    <a:lnTo>
                      <a:pt x="1" y="29"/>
                    </a:lnTo>
                    <a:lnTo>
                      <a:pt x="0" y="29"/>
                    </a:lnTo>
                    <a:lnTo>
                      <a:pt x="0" y="31"/>
                    </a:lnTo>
                    <a:lnTo>
                      <a:pt x="2" y="30"/>
                    </a:lnTo>
                    <a:lnTo>
                      <a:pt x="3" y="3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4" name="Freeform 99"/>
              <p:cNvSpPr>
                <a:spLocks/>
              </p:cNvSpPr>
              <p:nvPr/>
            </p:nvSpPr>
            <p:spPr bwMode="auto">
              <a:xfrm>
                <a:off x="4254" y="3551"/>
                <a:ext cx="2" cy="2"/>
              </a:xfrm>
              <a:custGeom>
                <a:avLst/>
                <a:gdLst/>
                <a:ahLst/>
                <a:cxnLst>
                  <a:cxn ang="0">
                    <a:pos x="0" y="1"/>
                  </a:cxn>
                  <a:cxn ang="0">
                    <a:pos x="0" y="2"/>
                  </a:cxn>
                  <a:cxn ang="0">
                    <a:pos x="1" y="1"/>
                  </a:cxn>
                  <a:cxn ang="0">
                    <a:pos x="1" y="1"/>
                  </a:cxn>
                  <a:cxn ang="0">
                    <a:pos x="2" y="0"/>
                  </a:cxn>
                  <a:cxn ang="0">
                    <a:pos x="2" y="0"/>
                  </a:cxn>
                  <a:cxn ang="0">
                    <a:pos x="1" y="0"/>
                  </a:cxn>
                  <a:cxn ang="0">
                    <a:pos x="0" y="0"/>
                  </a:cxn>
                  <a:cxn ang="0">
                    <a:pos x="0" y="1"/>
                  </a:cxn>
                </a:cxnLst>
                <a:rect l="0" t="0" r="r" b="b"/>
                <a:pathLst>
                  <a:path w="2" h="2">
                    <a:moveTo>
                      <a:pt x="0" y="1"/>
                    </a:moveTo>
                    <a:lnTo>
                      <a:pt x="0" y="2"/>
                    </a:lnTo>
                    <a:lnTo>
                      <a:pt x="1" y="1"/>
                    </a:lnTo>
                    <a:lnTo>
                      <a:pt x="1" y="1"/>
                    </a:lnTo>
                    <a:lnTo>
                      <a:pt x="2" y="0"/>
                    </a:lnTo>
                    <a:lnTo>
                      <a:pt x="2" y="0"/>
                    </a:lnTo>
                    <a:lnTo>
                      <a:pt x="1" y="0"/>
                    </a:lnTo>
                    <a:lnTo>
                      <a:pt x="0"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5" name="Freeform 100"/>
              <p:cNvSpPr>
                <a:spLocks/>
              </p:cNvSpPr>
              <p:nvPr/>
            </p:nvSpPr>
            <p:spPr bwMode="auto">
              <a:xfrm>
                <a:off x="4290" y="3278"/>
                <a:ext cx="3" cy="4"/>
              </a:xfrm>
              <a:custGeom>
                <a:avLst/>
                <a:gdLst/>
                <a:ahLst/>
                <a:cxnLst>
                  <a:cxn ang="0">
                    <a:pos x="1" y="2"/>
                  </a:cxn>
                  <a:cxn ang="0">
                    <a:pos x="2" y="3"/>
                  </a:cxn>
                  <a:cxn ang="0">
                    <a:pos x="2" y="4"/>
                  </a:cxn>
                  <a:cxn ang="0">
                    <a:pos x="2" y="4"/>
                  </a:cxn>
                  <a:cxn ang="0">
                    <a:pos x="3" y="4"/>
                  </a:cxn>
                  <a:cxn ang="0">
                    <a:pos x="3" y="4"/>
                  </a:cxn>
                  <a:cxn ang="0">
                    <a:pos x="3" y="3"/>
                  </a:cxn>
                  <a:cxn ang="0">
                    <a:pos x="1" y="0"/>
                  </a:cxn>
                  <a:cxn ang="0">
                    <a:pos x="0" y="0"/>
                  </a:cxn>
                  <a:cxn ang="0">
                    <a:pos x="0" y="1"/>
                  </a:cxn>
                  <a:cxn ang="0">
                    <a:pos x="0" y="1"/>
                  </a:cxn>
                  <a:cxn ang="0">
                    <a:pos x="1" y="2"/>
                  </a:cxn>
                </a:cxnLst>
                <a:rect l="0" t="0" r="r" b="b"/>
                <a:pathLst>
                  <a:path w="3" h="4">
                    <a:moveTo>
                      <a:pt x="1" y="2"/>
                    </a:moveTo>
                    <a:lnTo>
                      <a:pt x="2" y="3"/>
                    </a:lnTo>
                    <a:lnTo>
                      <a:pt x="2" y="4"/>
                    </a:lnTo>
                    <a:lnTo>
                      <a:pt x="2" y="4"/>
                    </a:lnTo>
                    <a:lnTo>
                      <a:pt x="3" y="4"/>
                    </a:lnTo>
                    <a:lnTo>
                      <a:pt x="3" y="4"/>
                    </a:lnTo>
                    <a:lnTo>
                      <a:pt x="3" y="3"/>
                    </a:lnTo>
                    <a:lnTo>
                      <a:pt x="1" y="0"/>
                    </a:lnTo>
                    <a:lnTo>
                      <a:pt x="0" y="0"/>
                    </a:lnTo>
                    <a:lnTo>
                      <a:pt x="0" y="1"/>
                    </a:lnTo>
                    <a:lnTo>
                      <a:pt x="0" y="1"/>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6" name="Freeform 101"/>
              <p:cNvSpPr>
                <a:spLocks/>
              </p:cNvSpPr>
              <p:nvPr/>
            </p:nvSpPr>
            <p:spPr bwMode="auto">
              <a:xfrm>
                <a:off x="4088" y="3304"/>
                <a:ext cx="2" cy="2"/>
              </a:xfrm>
              <a:custGeom>
                <a:avLst/>
                <a:gdLst/>
                <a:ahLst/>
                <a:cxnLst>
                  <a:cxn ang="0">
                    <a:pos x="0" y="2"/>
                  </a:cxn>
                  <a:cxn ang="0">
                    <a:pos x="1" y="2"/>
                  </a:cxn>
                  <a:cxn ang="0">
                    <a:pos x="2" y="2"/>
                  </a:cxn>
                  <a:cxn ang="0">
                    <a:pos x="2" y="1"/>
                  </a:cxn>
                  <a:cxn ang="0">
                    <a:pos x="0" y="0"/>
                  </a:cxn>
                  <a:cxn ang="0">
                    <a:pos x="0" y="0"/>
                  </a:cxn>
                  <a:cxn ang="0">
                    <a:pos x="0" y="2"/>
                  </a:cxn>
                </a:cxnLst>
                <a:rect l="0" t="0" r="r" b="b"/>
                <a:pathLst>
                  <a:path w="2" h="2">
                    <a:moveTo>
                      <a:pt x="0" y="2"/>
                    </a:moveTo>
                    <a:lnTo>
                      <a:pt x="1" y="2"/>
                    </a:lnTo>
                    <a:lnTo>
                      <a:pt x="2" y="2"/>
                    </a:lnTo>
                    <a:lnTo>
                      <a:pt x="2" y="1"/>
                    </a:lnTo>
                    <a:lnTo>
                      <a:pt x="0" y="0"/>
                    </a:lnTo>
                    <a:lnTo>
                      <a:pt x="0" y="0"/>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7" name="Freeform 102"/>
              <p:cNvSpPr>
                <a:spLocks/>
              </p:cNvSpPr>
              <p:nvPr/>
            </p:nvSpPr>
            <p:spPr bwMode="auto">
              <a:xfrm>
                <a:off x="4087" y="3304"/>
                <a:ext cx="1" cy="2"/>
              </a:xfrm>
              <a:custGeom>
                <a:avLst/>
                <a:gdLst/>
                <a:ahLst/>
                <a:cxnLst>
                  <a:cxn ang="0">
                    <a:pos x="0" y="2"/>
                  </a:cxn>
                  <a:cxn ang="0">
                    <a:pos x="0" y="2"/>
                  </a:cxn>
                  <a:cxn ang="0">
                    <a:pos x="0" y="2"/>
                  </a:cxn>
                  <a:cxn ang="0">
                    <a:pos x="0" y="0"/>
                  </a:cxn>
                  <a:cxn ang="0">
                    <a:pos x="0" y="2"/>
                  </a:cxn>
                </a:cxnLst>
                <a:rect l="0" t="0" r="r" b="b"/>
                <a:pathLst>
                  <a:path h="2">
                    <a:moveTo>
                      <a:pt x="0" y="2"/>
                    </a:moveTo>
                    <a:lnTo>
                      <a:pt x="0" y="2"/>
                    </a:lnTo>
                    <a:lnTo>
                      <a:pt x="0" y="2"/>
                    </a:lnTo>
                    <a:lnTo>
                      <a:pt x="0" y="0"/>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8" name="Freeform 103"/>
              <p:cNvSpPr>
                <a:spLocks/>
              </p:cNvSpPr>
              <p:nvPr/>
            </p:nvSpPr>
            <p:spPr bwMode="auto">
              <a:xfrm>
                <a:off x="4251" y="3554"/>
                <a:ext cx="3" cy="4"/>
              </a:xfrm>
              <a:custGeom>
                <a:avLst/>
                <a:gdLst/>
                <a:ahLst/>
                <a:cxnLst>
                  <a:cxn ang="0">
                    <a:pos x="2" y="3"/>
                  </a:cxn>
                  <a:cxn ang="0">
                    <a:pos x="3" y="2"/>
                  </a:cxn>
                  <a:cxn ang="0">
                    <a:pos x="3" y="1"/>
                  </a:cxn>
                  <a:cxn ang="0">
                    <a:pos x="3" y="0"/>
                  </a:cxn>
                  <a:cxn ang="0">
                    <a:pos x="3" y="0"/>
                  </a:cxn>
                  <a:cxn ang="0">
                    <a:pos x="2" y="0"/>
                  </a:cxn>
                  <a:cxn ang="0">
                    <a:pos x="0" y="3"/>
                  </a:cxn>
                  <a:cxn ang="0">
                    <a:pos x="1" y="3"/>
                  </a:cxn>
                  <a:cxn ang="0">
                    <a:pos x="0" y="4"/>
                  </a:cxn>
                  <a:cxn ang="0">
                    <a:pos x="2" y="3"/>
                  </a:cxn>
                </a:cxnLst>
                <a:rect l="0" t="0" r="r" b="b"/>
                <a:pathLst>
                  <a:path w="3" h="4">
                    <a:moveTo>
                      <a:pt x="2" y="3"/>
                    </a:moveTo>
                    <a:lnTo>
                      <a:pt x="3" y="2"/>
                    </a:lnTo>
                    <a:lnTo>
                      <a:pt x="3" y="1"/>
                    </a:lnTo>
                    <a:lnTo>
                      <a:pt x="3" y="0"/>
                    </a:lnTo>
                    <a:lnTo>
                      <a:pt x="3" y="0"/>
                    </a:lnTo>
                    <a:lnTo>
                      <a:pt x="2" y="0"/>
                    </a:lnTo>
                    <a:lnTo>
                      <a:pt x="0" y="3"/>
                    </a:lnTo>
                    <a:lnTo>
                      <a:pt x="1" y="3"/>
                    </a:lnTo>
                    <a:lnTo>
                      <a:pt x="0" y="4"/>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9" name="Freeform 104"/>
              <p:cNvSpPr>
                <a:spLocks/>
              </p:cNvSpPr>
              <p:nvPr/>
            </p:nvSpPr>
            <p:spPr bwMode="auto">
              <a:xfrm>
                <a:off x="4235" y="3527"/>
                <a:ext cx="4" cy="2"/>
              </a:xfrm>
              <a:custGeom>
                <a:avLst/>
                <a:gdLst/>
                <a:ahLst/>
                <a:cxnLst>
                  <a:cxn ang="0">
                    <a:pos x="3" y="1"/>
                  </a:cxn>
                  <a:cxn ang="0">
                    <a:pos x="2" y="1"/>
                  </a:cxn>
                  <a:cxn ang="0">
                    <a:pos x="2" y="0"/>
                  </a:cxn>
                  <a:cxn ang="0">
                    <a:pos x="2" y="1"/>
                  </a:cxn>
                  <a:cxn ang="0">
                    <a:pos x="1" y="0"/>
                  </a:cxn>
                  <a:cxn ang="0">
                    <a:pos x="0" y="1"/>
                  </a:cxn>
                  <a:cxn ang="0">
                    <a:pos x="1" y="2"/>
                  </a:cxn>
                  <a:cxn ang="0">
                    <a:pos x="3" y="2"/>
                  </a:cxn>
                  <a:cxn ang="0">
                    <a:pos x="4" y="2"/>
                  </a:cxn>
                  <a:cxn ang="0">
                    <a:pos x="3" y="1"/>
                  </a:cxn>
                </a:cxnLst>
                <a:rect l="0" t="0" r="r" b="b"/>
                <a:pathLst>
                  <a:path w="4" h="2">
                    <a:moveTo>
                      <a:pt x="3" y="1"/>
                    </a:moveTo>
                    <a:lnTo>
                      <a:pt x="2" y="1"/>
                    </a:lnTo>
                    <a:lnTo>
                      <a:pt x="2" y="0"/>
                    </a:lnTo>
                    <a:lnTo>
                      <a:pt x="2" y="1"/>
                    </a:lnTo>
                    <a:lnTo>
                      <a:pt x="1" y="0"/>
                    </a:lnTo>
                    <a:lnTo>
                      <a:pt x="0" y="1"/>
                    </a:lnTo>
                    <a:lnTo>
                      <a:pt x="1" y="2"/>
                    </a:lnTo>
                    <a:lnTo>
                      <a:pt x="3" y="2"/>
                    </a:lnTo>
                    <a:lnTo>
                      <a:pt x="4" y="2"/>
                    </a:lnTo>
                    <a:lnTo>
                      <a:pt x="3"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0" name="Freeform 105"/>
              <p:cNvSpPr>
                <a:spLocks/>
              </p:cNvSpPr>
              <p:nvPr/>
            </p:nvSpPr>
            <p:spPr bwMode="auto">
              <a:xfrm>
                <a:off x="4088" y="3303"/>
                <a:ext cx="4" cy="1"/>
              </a:xfrm>
              <a:custGeom>
                <a:avLst/>
                <a:gdLst/>
                <a:ahLst/>
                <a:cxnLst>
                  <a:cxn ang="0">
                    <a:pos x="2" y="1"/>
                  </a:cxn>
                  <a:cxn ang="0">
                    <a:pos x="2" y="1"/>
                  </a:cxn>
                  <a:cxn ang="0">
                    <a:pos x="2" y="0"/>
                  </a:cxn>
                  <a:cxn ang="0">
                    <a:pos x="4" y="0"/>
                  </a:cxn>
                  <a:cxn ang="0">
                    <a:pos x="4" y="0"/>
                  </a:cxn>
                  <a:cxn ang="0">
                    <a:pos x="4" y="0"/>
                  </a:cxn>
                  <a:cxn ang="0">
                    <a:pos x="0" y="0"/>
                  </a:cxn>
                  <a:cxn ang="0">
                    <a:pos x="0" y="0"/>
                  </a:cxn>
                  <a:cxn ang="0">
                    <a:pos x="0" y="0"/>
                  </a:cxn>
                  <a:cxn ang="0">
                    <a:pos x="0" y="1"/>
                  </a:cxn>
                  <a:cxn ang="0">
                    <a:pos x="2" y="1"/>
                  </a:cxn>
                </a:cxnLst>
                <a:rect l="0" t="0" r="r" b="b"/>
                <a:pathLst>
                  <a:path w="4" h="1">
                    <a:moveTo>
                      <a:pt x="2" y="1"/>
                    </a:moveTo>
                    <a:lnTo>
                      <a:pt x="2" y="1"/>
                    </a:lnTo>
                    <a:lnTo>
                      <a:pt x="2" y="0"/>
                    </a:lnTo>
                    <a:lnTo>
                      <a:pt x="4" y="0"/>
                    </a:lnTo>
                    <a:lnTo>
                      <a:pt x="4" y="0"/>
                    </a:lnTo>
                    <a:lnTo>
                      <a:pt x="4" y="0"/>
                    </a:lnTo>
                    <a:lnTo>
                      <a:pt x="0" y="0"/>
                    </a:lnTo>
                    <a:lnTo>
                      <a:pt x="0" y="0"/>
                    </a:lnTo>
                    <a:lnTo>
                      <a:pt x="0" y="0"/>
                    </a:lnTo>
                    <a:lnTo>
                      <a:pt x="0" y="1"/>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1" name="Freeform 106"/>
              <p:cNvSpPr>
                <a:spLocks/>
              </p:cNvSpPr>
              <p:nvPr/>
            </p:nvSpPr>
            <p:spPr bwMode="auto">
              <a:xfrm>
                <a:off x="4195" y="3223"/>
                <a:ext cx="60" cy="42"/>
              </a:xfrm>
              <a:custGeom>
                <a:avLst/>
                <a:gdLst/>
                <a:ahLst/>
                <a:cxnLst>
                  <a:cxn ang="0">
                    <a:pos x="41" y="36"/>
                  </a:cxn>
                  <a:cxn ang="0">
                    <a:pos x="51" y="29"/>
                  </a:cxn>
                  <a:cxn ang="0">
                    <a:pos x="55" y="29"/>
                  </a:cxn>
                  <a:cxn ang="0">
                    <a:pos x="55" y="25"/>
                  </a:cxn>
                  <a:cxn ang="0">
                    <a:pos x="59" y="22"/>
                  </a:cxn>
                  <a:cxn ang="0">
                    <a:pos x="60" y="19"/>
                  </a:cxn>
                  <a:cxn ang="0">
                    <a:pos x="58" y="13"/>
                  </a:cxn>
                  <a:cxn ang="0">
                    <a:pos x="56" y="11"/>
                  </a:cxn>
                  <a:cxn ang="0">
                    <a:pos x="52" y="8"/>
                  </a:cxn>
                  <a:cxn ang="0">
                    <a:pos x="54" y="3"/>
                  </a:cxn>
                  <a:cxn ang="0">
                    <a:pos x="50" y="5"/>
                  </a:cxn>
                  <a:cxn ang="0">
                    <a:pos x="48" y="3"/>
                  </a:cxn>
                  <a:cxn ang="0">
                    <a:pos x="44" y="1"/>
                  </a:cxn>
                  <a:cxn ang="0">
                    <a:pos x="41" y="6"/>
                  </a:cxn>
                  <a:cxn ang="0">
                    <a:pos x="38" y="8"/>
                  </a:cxn>
                  <a:cxn ang="0">
                    <a:pos x="34" y="6"/>
                  </a:cxn>
                  <a:cxn ang="0">
                    <a:pos x="33" y="8"/>
                  </a:cxn>
                  <a:cxn ang="0">
                    <a:pos x="32" y="5"/>
                  </a:cxn>
                  <a:cxn ang="0">
                    <a:pos x="28" y="8"/>
                  </a:cxn>
                  <a:cxn ang="0">
                    <a:pos x="24" y="7"/>
                  </a:cxn>
                  <a:cxn ang="0">
                    <a:pos x="22" y="15"/>
                  </a:cxn>
                  <a:cxn ang="0">
                    <a:pos x="19" y="16"/>
                  </a:cxn>
                  <a:cxn ang="0">
                    <a:pos x="17" y="15"/>
                  </a:cxn>
                  <a:cxn ang="0">
                    <a:pos x="15" y="11"/>
                  </a:cxn>
                  <a:cxn ang="0">
                    <a:pos x="17" y="9"/>
                  </a:cxn>
                  <a:cxn ang="0">
                    <a:pos x="14" y="4"/>
                  </a:cxn>
                  <a:cxn ang="0">
                    <a:pos x="9" y="2"/>
                  </a:cxn>
                  <a:cxn ang="0">
                    <a:pos x="8" y="3"/>
                  </a:cxn>
                  <a:cxn ang="0">
                    <a:pos x="10" y="4"/>
                  </a:cxn>
                  <a:cxn ang="0">
                    <a:pos x="8" y="5"/>
                  </a:cxn>
                  <a:cxn ang="0">
                    <a:pos x="11" y="9"/>
                  </a:cxn>
                  <a:cxn ang="0">
                    <a:pos x="8" y="8"/>
                  </a:cxn>
                  <a:cxn ang="0">
                    <a:pos x="5" y="7"/>
                  </a:cxn>
                  <a:cxn ang="0">
                    <a:pos x="5" y="9"/>
                  </a:cxn>
                  <a:cxn ang="0">
                    <a:pos x="7" y="11"/>
                  </a:cxn>
                  <a:cxn ang="0">
                    <a:pos x="1" y="11"/>
                  </a:cxn>
                  <a:cxn ang="0">
                    <a:pos x="4" y="14"/>
                  </a:cxn>
                  <a:cxn ang="0">
                    <a:pos x="2" y="15"/>
                  </a:cxn>
                  <a:cxn ang="0">
                    <a:pos x="8" y="14"/>
                  </a:cxn>
                  <a:cxn ang="0">
                    <a:pos x="12" y="15"/>
                  </a:cxn>
                  <a:cxn ang="0">
                    <a:pos x="15" y="15"/>
                  </a:cxn>
                  <a:cxn ang="0">
                    <a:pos x="13" y="19"/>
                  </a:cxn>
                  <a:cxn ang="0">
                    <a:pos x="11" y="21"/>
                  </a:cxn>
                  <a:cxn ang="0">
                    <a:pos x="7" y="22"/>
                  </a:cxn>
                  <a:cxn ang="0">
                    <a:pos x="4" y="25"/>
                  </a:cxn>
                  <a:cxn ang="0">
                    <a:pos x="9" y="24"/>
                  </a:cxn>
                  <a:cxn ang="0">
                    <a:pos x="12" y="27"/>
                  </a:cxn>
                  <a:cxn ang="0">
                    <a:pos x="14" y="29"/>
                  </a:cxn>
                  <a:cxn ang="0">
                    <a:pos x="11" y="33"/>
                  </a:cxn>
                  <a:cxn ang="0">
                    <a:pos x="11" y="37"/>
                  </a:cxn>
                  <a:cxn ang="0">
                    <a:pos x="18" y="36"/>
                  </a:cxn>
                  <a:cxn ang="0">
                    <a:pos x="25" y="40"/>
                  </a:cxn>
                  <a:cxn ang="0">
                    <a:pos x="30" y="41"/>
                  </a:cxn>
                  <a:cxn ang="0">
                    <a:pos x="40" y="37"/>
                  </a:cxn>
                </a:cxnLst>
                <a:rect l="0" t="0" r="r" b="b"/>
                <a:pathLst>
                  <a:path w="60" h="42">
                    <a:moveTo>
                      <a:pt x="40" y="37"/>
                    </a:moveTo>
                    <a:lnTo>
                      <a:pt x="40" y="36"/>
                    </a:lnTo>
                    <a:lnTo>
                      <a:pt x="40" y="36"/>
                    </a:lnTo>
                    <a:lnTo>
                      <a:pt x="40" y="35"/>
                    </a:lnTo>
                    <a:lnTo>
                      <a:pt x="41" y="36"/>
                    </a:lnTo>
                    <a:lnTo>
                      <a:pt x="42" y="35"/>
                    </a:lnTo>
                    <a:lnTo>
                      <a:pt x="44" y="35"/>
                    </a:lnTo>
                    <a:lnTo>
                      <a:pt x="50" y="30"/>
                    </a:lnTo>
                    <a:lnTo>
                      <a:pt x="50" y="29"/>
                    </a:lnTo>
                    <a:lnTo>
                      <a:pt x="51" y="29"/>
                    </a:lnTo>
                    <a:lnTo>
                      <a:pt x="51" y="29"/>
                    </a:lnTo>
                    <a:lnTo>
                      <a:pt x="51" y="30"/>
                    </a:lnTo>
                    <a:lnTo>
                      <a:pt x="52" y="31"/>
                    </a:lnTo>
                    <a:lnTo>
                      <a:pt x="53" y="29"/>
                    </a:lnTo>
                    <a:lnTo>
                      <a:pt x="55" y="29"/>
                    </a:lnTo>
                    <a:lnTo>
                      <a:pt x="56" y="26"/>
                    </a:lnTo>
                    <a:lnTo>
                      <a:pt x="55" y="26"/>
                    </a:lnTo>
                    <a:lnTo>
                      <a:pt x="55" y="26"/>
                    </a:lnTo>
                    <a:lnTo>
                      <a:pt x="55" y="26"/>
                    </a:lnTo>
                    <a:lnTo>
                      <a:pt x="55" y="25"/>
                    </a:lnTo>
                    <a:lnTo>
                      <a:pt x="56" y="25"/>
                    </a:lnTo>
                    <a:lnTo>
                      <a:pt x="56" y="24"/>
                    </a:lnTo>
                    <a:lnTo>
                      <a:pt x="58" y="24"/>
                    </a:lnTo>
                    <a:lnTo>
                      <a:pt x="59" y="22"/>
                    </a:lnTo>
                    <a:lnTo>
                      <a:pt x="59" y="22"/>
                    </a:lnTo>
                    <a:lnTo>
                      <a:pt x="59" y="22"/>
                    </a:lnTo>
                    <a:lnTo>
                      <a:pt x="60" y="21"/>
                    </a:lnTo>
                    <a:lnTo>
                      <a:pt x="60" y="19"/>
                    </a:lnTo>
                    <a:lnTo>
                      <a:pt x="60" y="18"/>
                    </a:lnTo>
                    <a:lnTo>
                      <a:pt x="60" y="19"/>
                    </a:lnTo>
                    <a:lnTo>
                      <a:pt x="59" y="19"/>
                    </a:lnTo>
                    <a:lnTo>
                      <a:pt x="59" y="17"/>
                    </a:lnTo>
                    <a:lnTo>
                      <a:pt x="59" y="17"/>
                    </a:lnTo>
                    <a:lnTo>
                      <a:pt x="59" y="15"/>
                    </a:lnTo>
                    <a:lnTo>
                      <a:pt x="58" y="13"/>
                    </a:lnTo>
                    <a:lnTo>
                      <a:pt x="58" y="12"/>
                    </a:lnTo>
                    <a:lnTo>
                      <a:pt x="58" y="14"/>
                    </a:lnTo>
                    <a:lnTo>
                      <a:pt x="56" y="13"/>
                    </a:lnTo>
                    <a:lnTo>
                      <a:pt x="55" y="12"/>
                    </a:lnTo>
                    <a:lnTo>
                      <a:pt x="56" y="11"/>
                    </a:lnTo>
                    <a:lnTo>
                      <a:pt x="53" y="11"/>
                    </a:lnTo>
                    <a:lnTo>
                      <a:pt x="53" y="11"/>
                    </a:lnTo>
                    <a:lnTo>
                      <a:pt x="54" y="9"/>
                    </a:lnTo>
                    <a:lnTo>
                      <a:pt x="54" y="7"/>
                    </a:lnTo>
                    <a:lnTo>
                      <a:pt x="52" y="8"/>
                    </a:lnTo>
                    <a:lnTo>
                      <a:pt x="51" y="8"/>
                    </a:lnTo>
                    <a:lnTo>
                      <a:pt x="51" y="7"/>
                    </a:lnTo>
                    <a:lnTo>
                      <a:pt x="53" y="4"/>
                    </a:lnTo>
                    <a:lnTo>
                      <a:pt x="55" y="3"/>
                    </a:lnTo>
                    <a:lnTo>
                      <a:pt x="54" y="3"/>
                    </a:lnTo>
                    <a:lnTo>
                      <a:pt x="53" y="3"/>
                    </a:lnTo>
                    <a:lnTo>
                      <a:pt x="52" y="3"/>
                    </a:lnTo>
                    <a:lnTo>
                      <a:pt x="51" y="4"/>
                    </a:lnTo>
                    <a:lnTo>
                      <a:pt x="50" y="4"/>
                    </a:lnTo>
                    <a:lnTo>
                      <a:pt x="50" y="5"/>
                    </a:lnTo>
                    <a:lnTo>
                      <a:pt x="50" y="6"/>
                    </a:lnTo>
                    <a:lnTo>
                      <a:pt x="49" y="5"/>
                    </a:lnTo>
                    <a:lnTo>
                      <a:pt x="48" y="4"/>
                    </a:lnTo>
                    <a:lnTo>
                      <a:pt x="48" y="4"/>
                    </a:lnTo>
                    <a:lnTo>
                      <a:pt x="48" y="3"/>
                    </a:lnTo>
                    <a:lnTo>
                      <a:pt x="47" y="2"/>
                    </a:lnTo>
                    <a:lnTo>
                      <a:pt x="46" y="0"/>
                    </a:lnTo>
                    <a:lnTo>
                      <a:pt x="45" y="0"/>
                    </a:lnTo>
                    <a:lnTo>
                      <a:pt x="44" y="1"/>
                    </a:lnTo>
                    <a:lnTo>
                      <a:pt x="44" y="1"/>
                    </a:lnTo>
                    <a:lnTo>
                      <a:pt x="44" y="2"/>
                    </a:lnTo>
                    <a:lnTo>
                      <a:pt x="44" y="6"/>
                    </a:lnTo>
                    <a:lnTo>
                      <a:pt x="43" y="6"/>
                    </a:lnTo>
                    <a:lnTo>
                      <a:pt x="42" y="7"/>
                    </a:lnTo>
                    <a:lnTo>
                      <a:pt x="41" y="6"/>
                    </a:lnTo>
                    <a:lnTo>
                      <a:pt x="40" y="5"/>
                    </a:lnTo>
                    <a:lnTo>
                      <a:pt x="40" y="5"/>
                    </a:lnTo>
                    <a:lnTo>
                      <a:pt x="40" y="6"/>
                    </a:lnTo>
                    <a:lnTo>
                      <a:pt x="39" y="8"/>
                    </a:lnTo>
                    <a:lnTo>
                      <a:pt x="38" y="8"/>
                    </a:lnTo>
                    <a:lnTo>
                      <a:pt x="37" y="8"/>
                    </a:lnTo>
                    <a:lnTo>
                      <a:pt x="37" y="7"/>
                    </a:lnTo>
                    <a:lnTo>
                      <a:pt x="36" y="6"/>
                    </a:lnTo>
                    <a:lnTo>
                      <a:pt x="34" y="5"/>
                    </a:lnTo>
                    <a:lnTo>
                      <a:pt x="34" y="6"/>
                    </a:lnTo>
                    <a:lnTo>
                      <a:pt x="34" y="7"/>
                    </a:lnTo>
                    <a:lnTo>
                      <a:pt x="35" y="10"/>
                    </a:lnTo>
                    <a:lnTo>
                      <a:pt x="35" y="12"/>
                    </a:lnTo>
                    <a:lnTo>
                      <a:pt x="33" y="9"/>
                    </a:lnTo>
                    <a:lnTo>
                      <a:pt x="33" y="8"/>
                    </a:lnTo>
                    <a:lnTo>
                      <a:pt x="33" y="7"/>
                    </a:lnTo>
                    <a:lnTo>
                      <a:pt x="32" y="7"/>
                    </a:lnTo>
                    <a:lnTo>
                      <a:pt x="32" y="6"/>
                    </a:lnTo>
                    <a:lnTo>
                      <a:pt x="32" y="6"/>
                    </a:lnTo>
                    <a:lnTo>
                      <a:pt x="32" y="5"/>
                    </a:lnTo>
                    <a:lnTo>
                      <a:pt x="30" y="6"/>
                    </a:lnTo>
                    <a:lnTo>
                      <a:pt x="30" y="8"/>
                    </a:lnTo>
                    <a:lnTo>
                      <a:pt x="29" y="7"/>
                    </a:lnTo>
                    <a:lnTo>
                      <a:pt x="28" y="8"/>
                    </a:lnTo>
                    <a:lnTo>
                      <a:pt x="28" y="8"/>
                    </a:lnTo>
                    <a:lnTo>
                      <a:pt x="28" y="11"/>
                    </a:lnTo>
                    <a:lnTo>
                      <a:pt x="27" y="11"/>
                    </a:lnTo>
                    <a:lnTo>
                      <a:pt x="26" y="11"/>
                    </a:lnTo>
                    <a:lnTo>
                      <a:pt x="26" y="10"/>
                    </a:lnTo>
                    <a:lnTo>
                      <a:pt x="24" y="7"/>
                    </a:lnTo>
                    <a:lnTo>
                      <a:pt x="23" y="6"/>
                    </a:lnTo>
                    <a:lnTo>
                      <a:pt x="22" y="7"/>
                    </a:lnTo>
                    <a:lnTo>
                      <a:pt x="23" y="11"/>
                    </a:lnTo>
                    <a:lnTo>
                      <a:pt x="22" y="14"/>
                    </a:lnTo>
                    <a:lnTo>
                      <a:pt x="22" y="15"/>
                    </a:lnTo>
                    <a:lnTo>
                      <a:pt x="21" y="12"/>
                    </a:lnTo>
                    <a:lnTo>
                      <a:pt x="20" y="12"/>
                    </a:lnTo>
                    <a:lnTo>
                      <a:pt x="20" y="14"/>
                    </a:lnTo>
                    <a:lnTo>
                      <a:pt x="20" y="16"/>
                    </a:lnTo>
                    <a:lnTo>
                      <a:pt x="19" y="16"/>
                    </a:lnTo>
                    <a:lnTo>
                      <a:pt x="19" y="17"/>
                    </a:lnTo>
                    <a:lnTo>
                      <a:pt x="18" y="19"/>
                    </a:lnTo>
                    <a:lnTo>
                      <a:pt x="18" y="15"/>
                    </a:lnTo>
                    <a:lnTo>
                      <a:pt x="17" y="15"/>
                    </a:lnTo>
                    <a:lnTo>
                      <a:pt x="17" y="15"/>
                    </a:lnTo>
                    <a:lnTo>
                      <a:pt x="17" y="13"/>
                    </a:lnTo>
                    <a:lnTo>
                      <a:pt x="16" y="14"/>
                    </a:lnTo>
                    <a:lnTo>
                      <a:pt x="16" y="13"/>
                    </a:lnTo>
                    <a:lnTo>
                      <a:pt x="15" y="12"/>
                    </a:lnTo>
                    <a:lnTo>
                      <a:pt x="15" y="11"/>
                    </a:lnTo>
                    <a:lnTo>
                      <a:pt x="16" y="12"/>
                    </a:lnTo>
                    <a:lnTo>
                      <a:pt x="17" y="11"/>
                    </a:lnTo>
                    <a:lnTo>
                      <a:pt x="17" y="11"/>
                    </a:lnTo>
                    <a:lnTo>
                      <a:pt x="17" y="11"/>
                    </a:lnTo>
                    <a:lnTo>
                      <a:pt x="17" y="9"/>
                    </a:lnTo>
                    <a:lnTo>
                      <a:pt x="16" y="8"/>
                    </a:lnTo>
                    <a:lnTo>
                      <a:pt x="17" y="8"/>
                    </a:lnTo>
                    <a:lnTo>
                      <a:pt x="16" y="7"/>
                    </a:lnTo>
                    <a:lnTo>
                      <a:pt x="15" y="7"/>
                    </a:lnTo>
                    <a:lnTo>
                      <a:pt x="14" y="4"/>
                    </a:lnTo>
                    <a:lnTo>
                      <a:pt x="12" y="4"/>
                    </a:lnTo>
                    <a:lnTo>
                      <a:pt x="11" y="2"/>
                    </a:lnTo>
                    <a:lnTo>
                      <a:pt x="11" y="2"/>
                    </a:lnTo>
                    <a:lnTo>
                      <a:pt x="10" y="2"/>
                    </a:lnTo>
                    <a:lnTo>
                      <a:pt x="9" y="2"/>
                    </a:lnTo>
                    <a:lnTo>
                      <a:pt x="8" y="1"/>
                    </a:lnTo>
                    <a:lnTo>
                      <a:pt x="8" y="2"/>
                    </a:lnTo>
                    <a:lnTo>
                      <a:pt x="8" y="1"/>
                    </a:lnTo>
                    <a:lnTo>
                      <a:pt x="8" y="3"/>
                    </a:lnTo>
                    <a:lnTo>
                      <a:pt x="8" y="3"/>
                    </a:lnTo>
                    <a:lnTo>
                      <a:pt x="8" y="4"/>
                    </a:lnTo>
                    <a:lnTo>
                      <a:pt x="8" y="4"/>
                    </a:lnTo>
                    <a:lnTo>
                      <a:pt x="9" y="3"/>
                    </a:lnTo>
                    <a:lnTo>
                      <a:pt x="10" y="3"/>
                    </a:lnTo>
                    <a:lnTo>
                      <a:pt x="10" y="4"/>
                    </a:lnTo>
                    <a:lnTo>
                      <a:pt x="11" y="4"/>
                    </a:lnTo>
                    <a:lnTo>
                      <a:pt x="11" y="4"/>
                    </a:lnTo>
                    <a:lnTo>
                      <a:pt x="10" y="4"/>
                    </a:lnTo>
                    <a:lnTo>
                      <a:pt x="9" y="4"/>
                    </a:lnTo>
                    <a:lnTo>
                      <a:pt x="8" y="5"/>
                    </a:lnTo>
                    <a:lnTo>
                      <a:pt x="11" y="7"/>
                    </a:lnTo>
                    <a:lnTo>
                      <a:pt x="11" y="8"/>
                    </a:lnTo>
                    <a:lnTo>
                      <a:pt x="11" y="8"/>
                    </a:lnTo>
                    <a:lnTo>
                      <a:pt x="11" y="10"/>
                    </a:lnTo>
                    <a:lnTo>
                      <a:pt x="11" y="9"/>
                    </a:lnTo>
                    <a:lnTo>
                      <a:pt x="10" y="10"/>
                    </a:lnTo>
                    <a:lnTo>
                      <a:pt x="10" y="8"/>
                    </a:lnTo>
                    <a:lnTo>
                      <a:pt x="9" y="8"/>
                    </a:lnTo>
                    <a:lnTo>
                      <a:pt x="8" y="8"/>
                    </a:lnTo>
                    <a:lnTo>
                      <a:pt x="8" y="8"/>
                    </a:lnTo>
                    <a:lnTo>
                      <a:pt x="8" y="8"/>
                    </a:lnTo>
                    <a:lnTo>
                      <a:pt x="8" y="7"/>
                    </a:lnTo>
                    <a:lnTo>
                      <a:pt x="5" y="5"/>
                    </a:lnTo>
                    <a:lnTo>
                      <a:pt x="4" y="6"/>
                    </a:lnTo>
                    <a:lnTo>
                      <a:pt x="5" y="7"/>
                    </a:lnTo>
                    <a:lnTo>
                      <a:pt x="4" y="7"/>
                    </a:lnTo>
                    <a:lnTo>
                      <a:pt x="5" y="8"/>
                    </a:lnTo>
                    <a:lnTo>
                      <a:pt x="4" y="8"/>
                    </a:lnTo>
                    <a:lnTo>
                      <a:pt x="4" y="8"/>
                    </a:lnTo>
                    <a:lnTo>
                      <a:pt x="5" y="9"/>
                    </a:lnTo>
                    <a:lnTo>
                      <a:pt x="4" y="10"/>
                    </a:lnTo>
                    <a:lnTo>
                      <a:pt x="4" y="10"/>
                    </a:lnTo>
                    <a:lnTo>
                      <a:pt x="4" y="11"/>
                    </a:lnTo>
                    <a:lnTo>
                      <a:pt x="7" y="11"/>
                    </a:lnTo>
                    <a:lnTo>
                      <a:pt x="7" y="11"/>
                    </a:lnTo>
                    <a:lnTo>
                      <a:pt x="6" y="11"/>
                    </a:lnTo>
                    <a:lnTo>
                      <a:pt x="7" y="12"/>
                    </a:lnTo>
                    <a:lnTo>
                      <a:pt x="5" y="13"/>
                    </a:lnTo>
                    <a:lnTo>
                      <a:pt x="4" y="11"/>
                    </a:lnTo>
                    <a:lnTo>
                      <a:pt x="1" y="11"/>
                    </a:lnTo>
                    <a:lnTo>
                      <a:pt x="2" y="11"/>
                    </a:lnTo>
                    <a:lnTo>
                      <a:pt x="3" y="12"/>
                    </a:lnTo>
                    <a:lnTo>
                      <a:pt x="3" y="13"/>
                    </a:lnTo>
                    <a:lnTo>
                      <a:pt x="3" y="13"/>
                    </a:lnTo>
                    <a:lnTo>
                      <a:pt x="4" y="14"/>
                    </a:lnTo>
                    <a:lnTo>
                      <a:pt x="3" y="15"/>
                    </a:lnTo>
                    <a:lnTo>
                      <a:pt x="1" y="14"/>
                    </a:lnTo>
                    <a:lnTo>
                      <a:pt x="0" y="13"/>
                    </a:lnTo>
                    <a:lnTo>
                      <a:pt x="0" y="15"/>
                    </a:lnTo>
                    <a:lnTo>
                      <a:pt x="2" y="15"/>
                    </a:lnTo>
                    <a:lnTo>
                      <a:pt x="4" y="15"/>
                    </a:lnTo>
                    <a:lnTo>
                      <a:pt x="4" y="15"/>
                    </a:lnTo>
                    <a:lnTo>
                      <a:pt x="6" y="15"/>
                    </a:lnTo>
                    <a:lnTo>
                      <a:pt x="7" y="15"/>
                    </a:lnTo>
                    <a:lnTo>
                      <a:pt x="8" y="14"/>
                    </a:lnTo>
                    <a:lnTo>
                      <a:pt x="8" y="13"/>
                    </a:lnTo>
                    <a:lnTo>
                      <a:pt x="11" y="14"/>
                    </a:lnTo>
                    <a:lnTo>
                      <a:pt x="11" y="15"/>
                    </a:lnTo>
                    <a:lnTo>
                      <a:pt x="11" y="14"/>
                    </a:lnTo>
                    <a:lnTo>
                      <a:pt x="12" y="15"/>
                    </a:lnTo>
                    <a:lnTo>
                      <a:pt x="12" y="15"/>
                    </a:lnTo>
                    <a:lnTo>
                      <a:pt x="13" y="15"/>
                    </a:lnTo>
                    <a:lnTo>
                      <a:pt x="13" y="15"/>
                    </a:lnTo>
                    <a:lnTo>
                      <a:pt x="15" y="15"/>
                    </a:lnTo>
                    <a:lnTo>
                      <a:pt x="15" y="15"/>
                    </a:lnTo>
                    <a:lnTo>
                      <a:pt x="12" y="17"/>
                    </a:lnTo>
                    <a:lnTo>
                      <a:pt x="11" y="18"/>
                    </a:lnTo>
                    <a:lnTo>
                      <a:pt x="11" y="19"/>
                    </a:lnTo>
                    <a:lnTo>
                      <a:pt x="11" y="19"/>
                    </a:lnTo>
                    <a:lnTo>
                      <a:pt x="13" y="19"/>
                    </a:lnTo>
                    <a:lnTo>
                      <a:pt x="14" y="20"/>
                    </a:lnTo>
                    <a:lnTo>
                      <a:pt x="14" y="19"/>
                    </a:lnTo>
                    <a:lnTo>
                      <a:pt x="15" y="19"/>
                    </a:lnTo>
                    <a:lnTo>
                      <a:pt x="14" y="21"/>
                    </a:lnTo>
                    <a:lnTo>
                      <a:pt x="11" y="21"/>
                    </a:lnTo>
                    <a:lnTo>
                      <a:pt x="11" y="20"/>
                    </a:lnTo>
                    <a:lnTo>
                      <a:pt x="10" y="21"/>
                    </a:lnTo>
                    <a:lnTo>
                      <a:pt x="9" y="21"/>
                    </a:lnTo>
                    <a:lnTo>
                      <a:pt x="8" y="22"/>
                    </a:lnTo>
                    <a:lnTo>
                      <a:pt x="7" y="22"/>
                    </a:lnTo>
                    <a:lnTo>
                      <a:pt x="7" y="22"/>
                    </a:lnTo>
                    <a:lnTo>
                      <a:pt x="6" y="22"/>
                    </a:lnTo>
                    <a:lnTo>
                      <a:pt x="3" y="22"/>
                    </a:lnTo>
                    <a:lnTo>
                      <a:pt x="3" y="24"/>
                    </a:lnTo>
                    <a:lnTo>
                      <a:pt x="4" y="25"/>
                    </a:lnTo>
                    <a:lnTo>
                      <a:pt x="4" y="24"/>
                    </a:lnTo>
                    <a:lnTo>
                      <a:pt x="5" y="24"/>
                    </a:lnTo>
                    <a:lnTo>
                      <a:pt x="8" y="23"/>
                    </a:lnTo>
                    <a:lnTo>
                      <a:pt x="8" y="23"/>
                    </a:lnTo>
                    <a:lnTo>
                      <a:pt x="9" y="24"/>
                    </a:lnTo>
                    <a:lnTo>
                      <a:pt x="11" y="23"/>
                    </a:lnTo>
                    <a:lnTo>
                      <a:pt x="11" y="23"/>
                    </a:lnTo>
                    <a:lnTo>
                      <a:pt x="11" y="26"/>
                    </a:lnTo>
                    <a:lnTo>
                      <a:pt x="12" y="26"/>
                    </a:lnTo>
                    <a:lnTo>
                      <a:pt x="12" y="27"/>
                    </a:lnTo>
                    <a:lnTo>
                      <a:pt x="13" y="28"/>
                    </a:lnTo>
                    <a:lnTo>
                      <a:pt x="14" y="27"/>
                    </a:lnTo>
                    <a:lnTo>
                      <a:pt x="15" y="26"/>
                    </a:lnTo>
                    <a:lnTo>
                      <a:pt x="14" y="28"/>
                    </a:lnTo>
                    <a:lnTo>
                      <a:pt x="14" y="29"/>
                    </a:lnTo>
                    <a:lnTo>
                      <a:pt x="14" y="29"/>
                    </a:lnTo>
                    <a:lnTo>
                      <a:pt x="13" y="30"/>
                    </a:lnTo>
                    <a:lnTo>
                      <a:pt x="15" y="29"/>
                    </a:lnTo>
                    <a:lnTo>
                      <a:pt x="15" y="32"/>
                    </a:lnTo>
                    <a:lnTo>
                      <a:pt x="11" y="33"/>
                    </a:lnTo>
                    <a:lnTo>
                      <a:pt x="11" y="34"/>
                    </a:lnTo>
                    <a:lnTo>
                      <a:pt x="9" y="33"/>
                    </a:lnTo>
                    <a:lnTo>
                      <a:pt x="10" y="34"/>
                    </a:lnTo>
                    <a:lnTo>
                      <a:pt x="10" y="37"/>
                    </a:lnTo>
                    <a:lnTo>
                      <a:pt x="11" y="37"/>
                    </a:lnTo>
                    <a:lnTo>
                      <a:pt x="11" y="36"/>
                    </a:lnTo>
                    <a:lnTo>
                      <a:pt x="14" y="36"/>
                    </a:lnTo>
                    <a:lnTo>
                      <a:pt x="15" y="36"/>
                    </a:lnTo>
                    <a:lnTo>
                      <a:pt x="17" y="37"/>
                    </a:lnTo>
                    <a:lnTo>
                      <a:pt x="18" y="36"/>
                    </a:lnTo>
                    <a:lnTo>
                      <a:pt x="22" y="38"/>
                    </a:lnTo>
                    <a:lnTo>
                      <a:pt x="22" y="39"/>
                    </a:lnTo>
                    <a:lnTo>
                      <a:pt x="24" y="39"/>
                    </a:lnTo>
                    <a:lnTo>
                      <a:pt x="25" y="40"/>
                    </a:lnTo>
                    <a:lnTo>
                      <a:pt x="25" y="40"/>
                    </a:lnTo>
                    <a:lnTo>
                      <a:pt x="26" y="40"/>
                    </a:lnTo>
                    <a:lnTo>
                      <a:pt x="28" y="40"/>
                    </a:lnTo>
                    <a:lnTo>
                      <a:pt x="29" y="40"/>
                    </a:lnTo>
                    <a:lnTo>
                      <a:pt x="30" y="42"/>
                    </a:lnTo>
                    <a:lnTo>
                      <a:pt x="30" y="41"/>
                    </a:lnTo>
                    <a:lnTo>
                      <a:pt x="32" y="42"/>
                    </a:lnTo>
                    <a:lnTo>
                      <a:pt x="33" y="41"/>
                    </a:lnTo>
                    <a:lnTo>
                      <a:pt x="35" y="40"/>
                    </a:lnTo>
                    <a:lnTo>
                      <a:pt x="38" y="37"/>
                    </a:lnTo>
                    <a:lnTo>
                      <a:pt x="40" y="3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2" name="Freeform 107"/>
              <p:cNvSpPr>
                <a:spLocks/>
              </p:cNvSpPr>
              <p:nvPr/>
            </p:nvSpPr>
            <p:spPr bwMode="auto">
              <a:xfrm>
                <a:off x="4087" y="3306"/>
                <a:ext cx="1" cy="1"/>
              </a:xfrm>
              <a:custGeom>
                <a:avLst/>
                <a:gdLst/>
                <a:ahLst/>
                <a:cxnLst>
                  <a:cxn ang="0">
                    <a:pos x="1" y="1"/>
                  </a:cxn>
                  <a:cxn ang="0">
                    <a:pos x="1" y="0"/>
                  </a:cxn>
                  <a:cxn ang="0">
                    <a:pos x="0" y="0"/>
                  </a:cxn>
                  <a:cxn ang="0">
                    <a:pos x="1" y="1"/>
                  </a:cxn>
                </a:cxnLst>
                <a:rect l="0" t="0" r="r" b="b"/>
                <a:pathLst>
                  <a:path w="1" h="1">
                    <a:moveTo>
                      <a:pt x="1" y="1"/>
                    </a:moveTo>
                    <a:lnTo>
                      <a:pt x="1" y="0"/>
                    </a:lnTo>
                    <a:lnTo>
                      <a:pt x="0" y="0"/>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3" name="Freeform 108"/>
              <p:cNvSpPr>
                <a:spLocks/>
              </p:cNvSpPr>
              <p:nvPr/>
            </p:nvSpPr>
            <p:spPr bwMode="auto">
              <a:xfrm>
                <a:off x="4237" y="3555"/>
                <a:ext cx="4" cy="3"/>
              </a:xfrm>
              <a:custGeom>
                <a:avLst/>
                <a:gdLst/>
                <a:ahLst/>
                <a:cxnLst>
                  <a:cxn ang="0">
                    <a:pos x="2" y="3"/>
                  </a:cxn>
                  <a:cxn ang="0">
                    <a:pos x="2" y="3"/>
                  </a:cxn>
                  <a:cxn ang="0">
                    <a:pos x="2" y="1"/>
                  </a:cxn>
                  <a:cxn ang="0">
                    <a:pos x="4" y="0"/>
                  </a:cxn>
                  <a:cxn ang="0">
                    <a:pos x="4" y="0"/>
                  </a:cxn>
                  <a:cxn ang="0">
                    <a:pos x="4" y="0"/>
                  </a:cxn>
                  <a:cxn ang="0">
                    <a:pos x="4" y="0"/>
                  </a:cxn>
                  <a:cxn ang="0">
                    <a:pos x="3" y="0"/>
                  </a:cxn>
                  <a:cxn ang="0">
                    <a:pos x="2" y="1"/>
                  </a:cxn>
                  <a:cxn ang="0">
                    <a:pos x="0" y="1"/>
                  </a:cxn>
                  <a:cxn ang="0">
                    <a:pos x="1" y="2"/>
                  </a:cxn>
                  <a:cxn ang="0">
                    <a:pos x="2" y="3"/>
                  </a:cxn>
                </a:cxnLst>
                <a:rect l="0" t="0" r="r" b="b"/>
                <a:pathLst>
                  <a:path w="4" h="3">
                    <a:moveTo>
                      <a:pt x="2" y="3"/>
                    </a:moveTo>
                    <a:lnTo>
                      <a:pt x="2" y="3"/>
                    </a:lnTo>
                    <a:lnTo>
                      <a:pt x="2" y="1"/>
                    </a:lnTo>
                    <a:lnTo>
                      <a:pt x="4" y="0"/>
                    </a:lnTo>
                    <a:lnTo>
                      <a:pt x="4" y="0"/>
                    </a:lnTo>
                    <a:lnTo>
                      <a:pt x="4" y="0"/>
                    </a:lnTo>
                    <a:lnTo>
                      <a:pt x="4" y="0"/>
                    </a:lnTo>
                    <a:lnTo>
                      <a:pt x="3" y="0"/>
                    </a:lnTo>
                    <a:lnTo>
                      <a:pt x="2" y="1"/>
                    </a:lnTo>
                    <a:lnTo>
                      <a:pt x="0" y="1"/>
                    </a:lnTo>
                    <a:lnTo>
                      <a:pt x="1" y="2"/>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4" name="Freeform 109"/>
              <p:cNvSpPr>
                <a:spLocks/>
              </p:cNvSpPr>
              <p:nvPr/>
            </p:nvSpPr>
            <p:spPr bwMode="auto">
              <a:xfrm>
                <a:off x="4243" y="3557"/>
                <a:ext cx="3" cy="3"/>
              </a:xfrm>
              <a:custGeom>
                <a:avLst/>
                <a:gdLst/>
                <a:ahLst/>
                <a:cxnLst>
                  <a:cxn ang="0">
                    <a:pos x="1" y="0"/>
                  </a:cxn>
                  <a:cxn ang="0">
                    <a:pos x="0" y="1"/>
                  </a:cxn>
                  <a:cxn ang="0">
                    <a:pos x="0" y="2"/>
                  </a:cxn>
                  <a:cxn ang="0">
                    <a:pos x="0" y="3"/>
                  </a:cxn>
                  <a:cxn ang="0">
                    <a:pos x="1" y="3"/>
                  </a:cxn>
                  <a:cxn ang="0">
                    <a:pos x="2" y="2"/>
                  </a:cxn>
                  <a:cxn ang="0">
                    <a:pos x="2" y="2"/>
                  </a:cxn>
                  <a:cxn ang="0">
                    <a:pos x="3" y="1"/>
                  </a:cxn>
                  <a:cxn ang="0">
                    <a:pos x="3" y="1"/>
                  </a:cxn>
                  <a:cxn ang="0">
                    <a:pos x="2" y="1"/>
                  </a:cxn>
                  <a:cxn ang="0">
                    <a:pos x="1" y="0"/>
                  </a:cxn>
                </a:cxnLst>
                <a:rect l="0" t="0" r="r" b="b"/>
                <a:pathLst>
                  <a:path w="3" h="3">
                    <a:moveTo>
                      <a:pt x="1" y="0"/>
                    </a:moveTo>
                    <a:lnTo>
                      <a:pt x="0" y="1"/>
                    </a:lnTo>
                    <a:lnTo>
                      <a:pt x="0" y="2"/>
                    </a:lnTo>
                    <a:lnTo>
                      <a:pt x="0" y="3"/>
                    </a:lnTo>
                    <a:lnTo>
                      <a:pt x="1" y="3"/>
                    </a:lnTo>
                    <a:lnTo>
                      <a:pt x="2" y="2"/>
                    </a:lnTo>
                    <a:lnTo>
                      <a:pt x="2" y="2"/>
                    </a:lnTo>
                    <a:lnTo>
                      <a:pt x="3" y="1"/>
                    </a:lnTo>
                    <a:lnTo>
                      <a:pt x="3" y="1"/>
                    </a:lnTo>
                    <a:lnTo>
                      <a:pt x="2"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5" name="Freeform 110"/>
              <p:cNvSpPr>
                <a:spLocks/>
              </p:cNvSpPr>
              <p:nvPr/>
            </p:nvSpPr>
            <p:spPr bwMode="auto">
              <a:xfrm>
                <a:off x="3992" y="3425"/>
                <a:ext cx="9" cy="11"/>
              </a:xfrm>
              <a:custGeom>
                <a:avLst/>
                <a:gdLst/>
                <a:ahLst/>
                <a:cxnLst>
                  <a:cxn ang="0">
                    <a:pos x="7" y="10"/>
                  </a:cxn>
                  <a:cxn ang="0">
                    <a:pos x="7" y="9"/>
                  </a:cxn>
                  <a:cxn ang="0">
                    <a:pos x="9" y="8"/>
                  </a:cxn>
                  <a:cxn ang="0">
                    <a:pos x="9" y="8"/>
                  </a:cxn>
                  <a:cxn ang="0">
                    <a:pos x="8" y="8"/>
                  </a:cxn>
                  <a:cxn ang="0">
                    <a:pos x="8" y="6"/>
                  </a:cxn>
                  <a:cxn ang="0">
                    <a:pos x="7" y="6"/>
                  </a:cxn>
                  <a:cxn ang="0">
                    <a:pos x="7" y="7"/>
                  </a:cxn>
                  <a:cxn ang="0">
                    <a:pos x="7" y="6"/>
                  </a:cxn>
                  <a:cxn ang="0">
                    <a:pos x="4" y="7"/>
                  </a:cxn>
                  <a:cxn ang="0">
                    <a:pos x="4" y="7"/>
                  </a:cxn>
                  <a:cxn ang="0">
                    <a:pos x="5" y="6"/>
                  </a:cxn>
                  <a:cxn ang="0">
                    <a:pos x="4" y="6"/>
                  </a:cxn>
                  <a:cxn ang="0">
                    <a:pos x="6" y="2"/>
                  </a:cxn>
                  <a:cxn ang="0">
                    <a:pos x="5" y="0"/>
                  </a:cxn>
                  <a:cxn ang="0">
                    <a:pos x="5" y="0"/>
                  </a:cxn>
                  <a:cxn ang="0">
                    <a:pos x="4" y="0"/>
                  </a:cxn>
                  <a:cxn ang="0">
                    <a:pos x="4" y="0"/>
                  </a:cxn>
                  <a:cxn ang="0">
                    <a:pos x="4" y="0"/>
                  </a:cxn>
                  <a:cxn ang="0">
                    <a:pos x="4" y="1"/>
                  </a:cxn>
                  <a:cxn ang="0">
                    <a:pos x="4" y="2"/>
                  </a:cxn>
                  <a:cxn ang="0">
                    <a:pos x="0" y="7"/>
                  </a:cxn>
                  <a:cxn ang="0">
                    <a:pos x="0" y="10"/>
                  </a:cxn>
                  <a:cxn ang="0">
                    <a:pos x="0" y="11"/>
                  </a:cxn>
                  <a:cxn ang="0">
                    <a:pos x="1" y="11"/>
                  </a:cxn>
                  <a:cxn ang="0">
                    <a:pos x="3" y="11"/>
                  </a:cxn>
                  <a:cxn ang="0">
                    <a:pos x="4" y="11"/>
                  </a:cxn>
                  <a:cxn ang="0">
                    <a:pos x="5" y="11"/>
                  </a:cxn>
                  <a:cxn ang="0">
                    <a:pos x="7" y="10"/>
                  </a:cxn>
                </a:cxnLst>
                <a:rect l="0" t="0" r="r" b="b"/>
                <a:pathLst>
                  <a:path w="9" h="11">
                    <a:moveTo>
                      <a:pt x="7" y="10"/>
                    </a:moveTo>
                    <a:lnTo>
                      <a:pt x="7" y="9"/>
                    </a:lnTo>
                    <a:lnTo>
                      <a:pt x="9" y="8"/>
                    </a:lnTo>
                    <a:lnTo>
                      <a:pt x="9" y="8"/>
                    </a:lnTo>
                    <a:lnTo>
                      <a:pt x="8" y="8"/>
                    </a:lnTo>
                    <a:lnTo>
                      <a:pt x="8" y="6"/>
                    </a:lnTo>
                    <a:lnTo>
                      <a:pt x="7" y="6"/>
                    </a:lnTo>
                    <a:lnTo>
                      <a:pt x="7" y="7"/>
                    </a:lnTo>
                    <a:lnTo>
                      <a:pt x="7" y="6"/>
                    </a:lnTo>
                    <a:lnTo>
                      <a:pt x="4" y="7"/>
                    </a:lnTo>
                    <a:lnTo>
                      <a:pt x="4" y="7"/>
                    </a:lnTo>
                    <a:lnTo>
                      <a:pt x="5" y="6"/>
                    </a:lnTo>
                    <a:lnTo>
                      <a:pt x="4" y="6"/>
                    </a:lnTo>
                    <a:lnTo>
                      <a:pt x="6" y="2"/>
                    </a:lnTo>
                    <a:lnTo>
                      <a:pt x="5" y="0"/>
                    </a:lnTo>
                    <a:lnTo>
                      <a:pt x="5" y="0"/>
                    </a:lnTo>
                    <a:lnTo>
                      <a:pt x="4" y="0"/>
                    </a:lnTo>
                    <a:lnTo>
                      <a:pt x="4" y="0"/>
                    </a:lnTo>
                    <a:lnTo>
                      <a:pt x="4" y="0"/>
                    </a:lnTo>
                    <a:lnTo>
                      <a:pt x="4" y="1"/>
                    </a:lnTo>
                    <a:lnTo>
                      <a:pt x="4" y="2"/>
                    </a:lnTo>
                    <a:lnTo>
                      <a:pt x="0" y="7"/>
                    </a:lnTo>
                    <a:lnTo>
                      <a:pt x="0" y="10"/>
                    </a:lnTo>
                    <a:lnTo>
                      <a:pt x="0" y="11"/>
                    </a:lnTo>
                    <a:lnTo>
                      <a:pt x="1" y="11"/>
                    </a:lnTo>
                    <a:lnTo>
                      <a:pt x="3" y="11"/>
                    </a:lnTo>
                    <a:lnTo>
                      <a:pt x="4" y="11"/>
                    </a:lnTo>
                    <a:lnTo>
                      <a:pt x="5" y="11"/>
                    </a:lnTo>
                    <a:lnTo>
                      <a:pt x="7" y="1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6" name="Freeform 111"/>
              <p:cNvSpPr>
                <a:spLocks/>
              </p:cNvSpPr>
              <p:nvPr/>
            </p:nvSpPr>
            <p:spPr bwMode="auto">
              <a:xfrm>
                <a:off x="4003" y="3386"/>
                <a:ext cx="36" cy="42"/>
              </a:xfrm>
              <a:custGeom>
                <a:avLst/>
                <a:gdLst/>
                <a:ahLst/>
                <a:cxnLst>
                  <a:cxn ang="0">
                    <a:pos x="21" y="0"/>
                  </a:cxn>
                  <a:cxn ang="0">
                    <a:pos x="18" y="1"/>
                  </a:cxn>
                  <a:cxn ang="0">
                    <a:pos x="15" y="4"/>
                  </a:cxn>
                  <a:cxn ang="0">
                    <a:pos x="14" y="5"/>
                  </a:cxn>
                  <a:cxn ang="0">
                    <a:pos x="13" y="7"/>
                  </a:cxn>
                  <a:cxn ang="0">
                    <a:pos x="11" y="9"/>
                  </a:cxn>
                  <a:cxn ang="0">
                    <a:pos x="11" y="12"/>
                  </a:cxn>
                  <a:cxn ang="0">
                    <a:pos x="10" y="13"/>
                  </a:cxn>
                  <a:cxn ang="0">
                    <a:pos x="8" y="18"/>
                  </a:cxn>
                  <a:cxn ang="0">
                    <a:pos x="7" y="19"/>
                  </a:cxn>
                  <a:cxn ang="0">
                    <a:pos x="7" y="21"/>
                  </a:cxn>
                  <a:cxn ang="0">
                    <a:pos x="7" y="23"/>
                  </a:cxn>
                  <a:cxn ang="0">
                    <a:pos x="4" y="27"/>
                  </a:cxn>
                  <a:cxn ang="0">
                    <a:pos x="1" y="27"/>
                  </a:cxn>
                  <a:cxn ang="0">
                    <a:pos x="5" y="27"/>
                  </a:cxn>
                  <a:cxn ang="0">
                    <a:pos x="0" y="34"/>
                  </a:cxn>
                  <a:cxn ang="0">
                    <a:pos x="11" y="34"/>
                  </a:cxn>
                  <a:cxn ang="0">
                    <a:pos x="18" y="34"/>
                  </a:cxn>
                  <a:cxn ang="0">
                    <a:pos x="18" y="35"/>
                  </a:cxn>
                  <a:cxn ang="0">
                    <a:pos x="19" y="36"/>
                  </a:cxn>
                  <a:cxn ang="0">
                    <a:pos x="23" y="34"/>
                  </a:cxn>
                  <a:cxn ang="0">
                    <a:pos x="23" y="37"/>
                  </a:cxn>
                  <a:cxn ang="0">
                    <a:pos x="19" y="40"/>
                  </a:cxn>
                  <a:cxn ang="0">
                    <a:pos x="26" y="36"/>
                  </a:cxn>
                  <a:cxn ang="0">
                    <a:pos x="29" y="32"/>
                  </a:cxn>
                  <a:cxn ang="0">
                    <a:pos x="29" y="41"/>
                  </a:cxn>
                  <a:cxn ang="0">
                    <a:pos x="33" y="38"/>
                  </a:cxn>
                  <a:cxn ang="0">
                    <a:pos x="33" y="42"/>
                  </a:cxn>
                  <a:cxn ang="0">
                    <a:pos x="36" y="36"/>
                  </a:cxn>
                  <a:cxn ang="0">
                    <a:pos x="35" y="36"/>
                  </a:cxn>
                  <a:cxn ang="0">
                    <a:pos x="35" y="31"/>
                  </a:cxn>
                  <a:cxn ang="0">
                    <a:pos x="33" y="31"/>
                  </a:cxn>
                  <a:cxn ang="0">
                    <a:pos x="31" y="34"/>
                  </a:cxn>
                  <a:cxn ang="0">
                    <a:pos x="31" y="30"/>
                  </a:cxn>
                  <a:cxn ang="0">
                    <a:pos x="33" y="29"/>
                  </a:cxn>
                  <a:cxn ang="0">
                    <a:pos x="35" y="27"/>
                  </a:cxn>
                  <a:cxn ang="0">
                    <a:pos x="31" y="27"/>
                  </a:cxn>
                  <a:cxn ang="0">
                    <a:pos x="31" y="25"/>
                  </a:cxn>
                  <a:cxn ang="0">
                    <a:pos x="30" y="23"/>
                  </a:cxn>
                  <a:cxn ang="0">
                    <a:pos x="32" y="20"/>
                  </a:cxn>
                  <a:cxn ang="0">
                    <a:pos x="27" y="19"/>
                  </a:cxn>
                  <a:cxn ang="0">
                    <a:pos x="23" y="19"/>
                  </a:cxn>
                  <a:cxn ang="0">
                    <a:pos x="22" y="19"/>
                  </a:cxn>
                  <a:cxn ang="0">
                    <a:pos x="19" y="17"/>
                  </a:cxn>
                  <a:cxn ang="0">
                    <a:pos x="21" y="15"/>
                  </a:cxn>
                  <a:cxn ang="0">
                    <a:pos x="18" y="13"/>
                  </a:cxn>
                  <a:cxn ang="0">
                    <a:pos x="15" y="15"/>
                  </a:cxn>
                  <a:cxn ang="0">
                    <a:pos x="18" y="9"/>
                  </a:cxn>
                  <a:cxn ang="0">
                    <a:pos x="18" y="7"/>
                  </a:cxn>
                  <a:cxn ang="0">
                    <a:pos x="19" y="4"/>
                  </a:cxn>
                </a:cxnLst>
                <a:rect l="0" t="0" r="r" b="b"/>
                <a:pathLst>
                  <a:path w="36" h="42">
                    <a:moveTo>
                      <a:pt x="20" y="3"/>
                    </a:moveTo>
                    <a:lnTo>
                      <a:pt x="21" y="1"/>
                    </a:lnTo>
                    <a:lnTo>
                      <a:pt x="21" y="0"/>
                    </a:lnTo>
                    <a:lnTo>
                      <a:pt x="20" y="1"/>
                    </a:lnTo>
                    <a:lnTo>
                      <a:pt x="20" y="1"/>
                    </a:lnTo>
                    <a:lnTo>
                      <a:pt x="18" y="1"/>
                    </a:lnTo>
                    <a:lnTo>
                      <a:pt x="18" y="1"/>
                    </a:lnTo>
                    <a:lnTo>
                      <a:pt x="15" y="3"/>
                    </a:lnTo>
                    <a:lnTo>
                      <a:pt x="15" y="4"/>
                    </a:lnTo>
                    <a:lnTo>
                      <a:pt x="15" y="4"/>
                    </a:lnTo>
                    <a:lnTo>
                      <a:pt x="15" y="5"/>
                    </a:lnTo>
                    <a:lnTo>
                      <a:pt x="14" y="5"/>
                    </a:lnTo>
                    <a:lnTo>
                      <a:pt x="14" y="5"/>
                    </a:lnTo>
                    <a:lnTo>
                      <a:pt x="13" y="5"/>
                    </a:lnTo>
                    <a:lnTo>
                      <a:pt x="13" y="7"/>
                    </a:lnTo>
                    <a:lnTo>
                      <a:pt x="12" y="8"/>
                    </a:lnTo>
                    <a:lnTo>
                      <a:pt x="11" y="8"/>
                    </a:lnTo>
                    <a:lnTo>
                      <a:pt x="11" y="9"/>
                    </a:lnTo>
                    <a:lnTo>
                      <a:pt x="12" y="9"/>
                    </a:lnTo>
                    <a:lnTo>
                      <a:pt x="11" y="10"/>
                    </a:lnTo>
                    <a:lnTo>
                      <a:pt x="11" y="12"/>
                    </a:lnTo>
                    <a:lnTo>
                      <a:pt x="11" y="12"/>
                    </a:lnTo>
                    <a:lnTo>
                      <a:pt x="11" y="13"/>
                    </a:lnTo>
                    <a:lnTo>
                      <a:pt x="10" y="13"/>
                    </a:lnTo>
                    <a:lnTo>
                      <a:pt x="8" y="16"/>
                    </a:lnTo>
                    <a:lnTo>
                      <a:pt x="8" y="18"/>
                    </a:lnTo>
                    <a:lnTo>
                      <a:pt x="8" y="18"/>
                    </a:lnTo>
                    <a:lnTo>
                      <a:pt x="8" y="19"/>
                    </a:lnTo>
                    <a:lnTo>
                      <a:pt x="7" y="19"/>
                    </a:lnTo>
                    <a:lnTo>
                      <a:pt x="7" y="19"/>
                    </a:lnTo>
                    <a:lnTo>
                      <a:pt x="7" y="20"/>
                    </a:lnTo>
                    <a:lnTo>
                      <a:pt x="7" y="21"/>
                    </a:lnTo>
                    <a:lnTo>
                      <a:pt x="7" y="21"/>
                    </a:lnTo>
                    <a:lnTo>
                      <a:pt x="7" y="21"/>
                    </a:lnTo>
                    <a:lnTo>
                      <a:pt x="7" y="22"/>
                    </a:lnTo>
                    <a:lnTo>
                      <a:pt x="7" y="23"/>
                    </a:lnTo>
                    <a:lnTo>
                      <a:pt x="5" y="22"/>
                    </a:lnTo>
                    <a:lnTo>
                      <a:pt x="4" y="26"/>
                    </a:lnTo>
                    <a:lnTo>
                      <a:pt x="4" y="27"/>
                    </a:lnTo>
                    <a:lnTo>
                      <a:pt x="3" y="26"/>
                    </a:lnTo>
                    <a:lnTo>
                      <a:pt x="1" y="27"/>
                    </a:lnTo>
                    <a:lnTo>
                      <a:pt x="1" y="27"/>
                    </a:lnTo>
                    <a:lnTo>
                      <a:pt x="4" y="27"/>
                    </a:lnTo>
                    <a:lnTo>
                      <a:pt x="4" y="27"/>
                    </a:lnTo>
                    <a:lnTo>
                      <a:pt x="5" y="27"/>
                    </a:lnTo>
                    <a:lnTo>
                      <a:pt x="0" y="32"/>
                    </a:lnTo>
                    <a:lnTo>
                      <a:pt x="0" y="34"/>
                    </a:lnTo>
                    <a:lnTo>
                      <a:pt x="0" y="34"/>
                    </a:lnTo>
                    <a:lnTo>
                      <a:pt x="2" y="34"/>
                    </a:lnTo>
                    <a:lnTo>
                      <a:pt x="7" y="34"/>
                    </a:lnTo>
                    <a:lnTo>
                      <a:pt x="11" y="34"/>
                    </a:lnTo>
                    <a:lnTo>
                      <a:pt x="11" y="34"/>
                    </a:lnTo>
                    <a:lnTo>
                      <a:pt x="18" y="34"/>
                    </a:lnTo>
                    <a:lnTo>
                      <a:pt x="18" y="34"/>
                    </a:lnTo>
                    <a:lnTo>
                      <a:pt x="20" y="33"/>
                    </a:lnTo>
                    <a:lnTo>
                      <a:pt x="20" y="34"/>
                    </a:lnTo>
                    <a:lnTo>
                      <a:pt x="18" y="35"/>
                    </a:lnTo>
                    <a:lnTo>
                      <a:pt x="18" y="35"/>
                    </a:lnTo>
                    <a:lnTo>
                      <a:pt x="19" y="35"/>
                    </a:lnTo>
                    <a:lnTo>
                      <a:pt x="19" y="36"/>
                    </a:lnTo>
                    <a:lnTo>
                      <a:pt x="22" y="35"/>
                    </a:lnTo>
                    <a:lnTo>
                      <a:pt x="22" y="34"/>
                    </a:lnTo>
                    <a:lnTo>
                      <a:pt x="23" y="34"/>
                    </a:lnTo>
                    <a:lnTo>
                      <a:pt x="25" y="34"/>
                    </a:lnTo>
                    <a:lnTo>
                      <a:pt x="26" y="34"/>
                    </a:lnTo>
                    <a:lnTo>
                      <a:pt x="23" y="37"/>
                    </a:lnTo>
                    <a:lnTo>
                      <a:pt x="22" y="38"/>
                    </a:lnTo>
                    <a:lnTo>
                      <a:pt x="19" y="39"/>
                    </a:lnTo>
                    <a:lnTo>
                      <a:pt x="19" y="40"/>
                    </a:lnTo>
                    <a:lnTo>
                      <a:pt x="20" y="40"/>
                    </a:lnTo>
                    <a:lnTo>
                      <a:pt x="22" y="40"/>
                    </a:lnTo>
                    <a:lnTo>
                      <a:pt x="26" y="36"/>
                    </a:lnTo>
                    <a:lnTo>
                      <a:pt x="27" y="36"/>
                    </a:lnTo>
                    <a:lnTo>
                      <a:pt x="27" y="36"/>
                    </a:lnTo>
                    <a:lnTo>
                      <a:pt x="29" y="32"/>
                    </a:lnTo>
                    <a:lnTo>
                      <a:pt x="29" y="32"/>
                    </a:lnTo>
                    <a:lnTo>
                      <a:pt x="30" y="37"/>
                    </a:lnTo>
                    <a:lnTo>
                      <a:pt x="29" y="41"/>
                    </a:lnTo>
                    <a:lnTo>
                      <a:pt x="29" y="41"/>
                    </a:lnTo>
                    <a:lnTo>
                      <a:pt x="32" y="38"/>
                    </a:lnTo>
                    <a:lnTo>
                      <a:pt x="33" y="38"/>
                    </a:lnTo>
                    <a:lnTo>
                      <a:pt x="32" y="40"/>
                    </a:lnTo>
                    <a:lnTo>
                      <a:pt x="32" y="41"/>
                    </a:lnTo>
                    <a:lnTo>
                      <a:pt x="33" y="42"/>
                    </a:lnTo>
                    <a:lnTo>
                      <a:pt x="33" y="41"/>
                    </a:lnTo>
                    <a:lnTo>
                      <a:pt x="35" y="41"/>
                    </a:lnTo>
                    <a:lnTo>
                      <a:pt x="36" y="36"/>
                    </a:lnTo>
                    <a:lnTo>
                      <a:pt x="36" y="34"/>
                    </a:lnTo>
                    <a:lnTo>
                      <a:pt x="36" y="33"/>
                    </a:lnTo>
                    <a:lnTo>
                      <a:pt x="35" y="36"/>
                    </a:lnTo>
                    <a:lnTo>
                      <a:pt x="34" y="35"/>
                    </a:lnTo>
                    <a:lnTo>
                      <a:pt x="34" y="34"/>
                    </a:lnTo>
                    <a:lnTo>
                      <a:pt x="35" y="31"/>
                    </a:lnTo>
                    <a:lnTo>
                      <a:pt x="36" y="30"/>
                    </a:lnTo>
                    <a:lnTo>
                      <a:pt x="36" y="30"/>
                    </a:lnTo>
                    <a:lnTo>
                      <a:pt x="33" y="31"/>
                    </a:lnTo>
                    <a:lnTo>
                      <a:pt x="33" y="34"/>
                    </a:lnTo>
                    <a:lnTo>
                      <a:pt x="32" y="34"/>
                    </a:lnTo>
                    <a:lnTo>
                      <a:pt x="31" y="34"/>
                    </a:lnTo>
                    <a:lnTo>
                      <a:pt x="31" y="33"/>
                    </a:lnTo>
                    <a:lnTo>
                      <a:pt x="31" y="31"/>
                    </a:lnTo>
                    <a:lnTo>
                      <a:pt x="31" y="30"/>
                    </a:lnTo>
                    <a:lnTo>
                      <a:pt x="31" y="30"/>
                    </a:lnTo>
                    <a:lnTo>
                      <a:pt x="30" y="30"/>
                    </a:lnTo>
                    <a:lnTo>
                      <a:pt x="33" y="29"/>
                    </a:lnTo>
                    <a:lnTo>
                      <a:pt x="33" y="27"/>
                    </a:lnTo>
                    <a:lnTo>
                      <a:pt x="34" y="27"/>
                    </a:lnTo>
                    <a:lnTo>
                      <a:pt x="35" y="27"/>
                    </a:lnTo>
                    <a:lnTo>
                      <a:pt x="34" y="26"/>
                    </a:lnTo>
                    <a:lnTo>
                      <a:pt x="32" y="27"/>
                    </a:lnTo>
                    <a:lnTo>
                      <a:pt x="31" y="27"/>
                    </a:lnTo>
                    <a:lnTo>
                      <a:pt x="29" y="27"/>
                    </a:lnTo>
                    <a:lnTo>
                      <a:pt x="29" y="27"/>
                    </a:lnTo>
                    <a:lnTo>
                      <a:pt x="31" y="25"/>
                    </a:lnTo>
                    <a:lnTo>
                      <a:pt x="30" y="24"/>
                    </a:lnTo>
                    <a:lnTo>
                      <a:pt x="29" y="24"/>
                    </a:lnTo>
                    <a:lnTo>
                      <a:pt x="30" y="23"/>
                    </a:lnTo>
                    <a:lnTo>
                      <a:pt x="32" y="22"/>
                    </a:lnTo>
                    <a:lnTo>
                      <a:pt x="33" y="20"/>
                    </a:lnTo>
                    <a:lnTo>
                      <a:pt x="32" y="20"/>
                    </a:lnTo>
                    <a:lnTo>
                      <a:pt x="29" y="19"/>
                    </a:lnTo>
                    <a:lnTo>
                      <a:pt x="28" y="19"/>
                    </a:lnTo>
                    <a:lnTo>
                      <a:pt x="27" y="19"/>
                    </a:lnTo>
                    <a:lnTo>
                      <a:pt x="23" y="20"/>
                    </a:lnTo>
                    <a:lnTo>
                      <a:pt x="22" y="20"/>
                    </a:lnTo>
                    <a:lnTo>
                      <a:pt x="23" y="19"/>
                    </a:lnTo>
                    <a:lnTo>
                      <a:pt x="23" y="18"/>
                    </a:lnTo>
                    <a:lnTo>
                      <a:pt x="22" y="19"/>
                    </a:lnTo>
                    <a:lnTo>
                      <a:pt x="22" y="19"/>
                    </a:lnTo>
                    <a:lnTo>
                      <a:pt x="22" y="19"/>
                    </a:lnTo>
                    <a:lnTo>
                      <a:pt x="19" y="19"/>
                    </a:lnTo>
                    <a:lnTo>
                      <a:pt x="19" y="17"/>
                    </a:lnTo>
                    <a:lnTo>
                      <a:pt x="18" y="17"/>
                    </a:lnTo>
                    <a:lnTo>
                      <a:pt x="22" y="15"/>
                    </a:lnTo>
                    <a:lnTo>
                      <a:pt x="21" y="15"/>
                    </a:lnTo>
                    <a:lnTo>
                      <a:pt x="18" y="15"/>
                    </a:lnTo>
                    <a:lnTo>
                      <a:pt x="18" y="13"/>
                    </a:lnTo>
                    <a:lnTo>
                      <a:pt x="18" y="13"/>
                    </a:lnTo>
                    <a:lnTo>
                      <a:pt x="15" y="17"/>
                    </a:lnTo>
                    <a:lnTo>
                      <a:pt x="14" y="16"/>
                    </a:lnTo>
                    <a:lnTo>
                      <a:pt x="15" y="15"/>
                    </a:lnTo>
                    <a:lnTo>
                      <a:pt x="15" y="14"/>
                    </a:lnTo>
                    <a:lnTo>
                      <a:pt x="18" y="9"/>
                    </a:lnTo>
                    <a:lnTo>
                      <a:pt x="18" y="9"/>
                    </a:lnTo>
                    <a:lnTo>
                      <a:pt x="18" y="8"/>
                    </a:lnTo>
                    <a:lnTo>
                      <a:pt x="18" y="7"/>
                    </a:lnTo>
                    <a:lnTo>
                      <a:pt x="18" y="7"/>
                    </a:lnTo>
                    <a:lnTo>
                      <a:pt x="19" y="7"/>
                    </a:lnTo>
                    <a:lnTo>
                      <a:pt x="20" y="5"/>
                    </a:lnTo>
                    <a:lnTo>
                      <a:pt x="19" y="4"/>
                    </a:lnTo>
                    <a:lnTo>
                      <a:pt x="19" y="3"/>
                    </a:lnTo>
                    <a:lnTo>
                      <a:pt x="20"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7" name="Freeform 112"/>
              <p:cNvSpPr>
                <a:spLocks/>
              </p:cNvSpPr>
              <p:nvPr/>
            </p:nvSpPr>
            <p:spPr bwMode="auto">
              <a:xfrm>
                <a:off x="4020" y="3424"/>
                <a:ext cx="1" cy="3"/>
              </a:xfrm>
              <a:custGeom>
                <a:avLst/>
                <a:gdLst/>
                <a:ahLst/>
                <a:cxnLst>
                  <a:cxn ang="0">
                    <a:pos x="0" y="3"/>
                  </a:cxn>
                  <a:cxn ang="0">
                    <a:pos x="0" y="3"/>
                  </a:cxn>
                  <a:cxn ang="0">
                    <a:pos x="0" y="0"/>
                  </a:cxn>
                  <a:cxn ang="0">
                    <a:pos x="0" y="0"/>
                  </a:cxn>
                  <a:cxn ang="0">
                    <a:pos x="0" y="0"/>
                  </a:cxn>
                  <a:cxn ang="0">
                    <a:pos x="0" y="3"/>
                  </a:cxn>
                </a:cxnLst>
                <a:rect l="0" t="0" r="r" b="b"/>
                <a:pathLst>
                  <a:path h="3">
                    <a:moveTo>
                      <a:pt x="0" y="3"/>
                    </a:moveTo>
                    <a:lnTo>
                      <a:pt x="0" y="3"/>
                    </a:lnTo>
                    <a:lnTo>
                      <a:pt x="0" y="0"/>
                    </a:lnTo>
                    <a:lnTo>
                      <a:pt x="0" y="0"/>
                    </a:lnTo>
                    <a:lnTo>
                      <a:pt x="0" y="0"/>
                    </a:lnTo>
                    <a:lnTo>
                      <a:pt x="0"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8" name="Freeform 113"/>
              <p:cNvSpPr>
                <a:spLocks/>
              </p:cNvSpPr>
              <p:nvPr/>
            </p:nvSpPr>
            <p:spPr bwMode="auto">
              <a:xfrm>
                <a:off x="4350" y="3387"/>
                <a:ext cx="1" cy="1"/>
              </a:xfrm>
              <a:custGeom>
                <a:avLst/>
                <a:gdLst/>
                <a:ahLst/>
                <a:cxnLst>
                  <a:cxn ang="0">
                    <a:pos x="1" y="0"/>
                  </a:cxn>
                  <a:cxn ang="0">
                    <a:pos x="1" y="0"/>
                  </a:cxn>
                  <a:cxn ang="0">
                    <a:pos x="0" y="0"/>
                  </a:cxn>
                  <a:cxn ang="0">
                    <a:pos x="0" y="1"/>
                  </a:cxn>
                  <a:cxn ang="0">
                    <a:pos x="0" y="1"/>
                  </a:cxn>
                  <a:cxn ang="0">
                    <a:pos x="1" y="0"/>
                  </a:cxn>
                </a:cxnLst>
                <a:rect l="0" t="0" r="r" b="b"/>
                <a:pathLst>
                  <a:path w="1" h="1">
                    <a:moveTo>
                      <a:pt x="1" y="0"/>
                    </a:moveTo>
                    <a:lnTo>
                      <a:pt x="1" y="0"/>
                    </a:lnTo>
                    <a:lnTo>
                      <a:pt x="0" y="0"/>
                    </a:lnTo>
                    <a:lnTo>
                      <a:pt x="0" y="1"/>
                    </a:lnTo>
                    <a:lnTo>
                      <a:pt x="0"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9" name="Freeform 114"/>
              <p:cNvSpPr>
                <a:spLocks/>
              </p:cNvSpPr>
              <p:nvPr/>
            </p:nvSpPr>
            <p:spPr bwMode="auto">
              <a:xfrm>
                <a:off x="4459" y="3509"/>
                <a:ext cx="16" cy="5"/>
              </a:xfrm>
              <a:custGeom>
                <a:avLst/>
                <a:gdLst/>
                <a:ahLst/>
                <a:cxnLst>
                  <a:cxn ang="0">
                    <a:pos x="1" y="0"/>
                  </a:cxn>
                  <a:cxn ang="0">
                    <a:pos x="1" y="0"/>
                  </a:cxn>
                  <a:cxn ang="0">
                    <a:pos x="1" y="1"/>
                  </a:cxn>
                  <a:cxn ang="0">
                    <a:pos x="1" y="1"/>
                  </a:cxn>
                  <a:cxn ang="0">
                    <a:pos x="0" y="2"/>
                  </a:cxn>
                  <a:cxn ang="0">
                    <a:pos x="5" y="3"/>
                  </a:cxn>
                  <a:cxn ang="0">
                    <a:pos x="6" y="3"/>
                  </a:cxn>
                  <a:cxn ang="0">
                    <a:pos x="7" y="4"/>
                  </a:cxn>
                  <a:cxn ang="0">
                    <a:pos x="7" y="5"/>
                  </a:cxn>
                  <a:cxn ang="0">
                    <a:pos x="13" y="4"/>
                  </a:cxn>
                  <a:cxn ang="0">
                    <a:pos x="15" y="4"/>
                  </a:cxn>
                  <a:cxn ang="0">
                    <a:pos x="16" y="2"/>
                  </a:cxn>
                  <a:cxn ang="0">
                    <a:pos x="16" y="2"/>
                  </a:cxn>
                  <a:cxn ang="0">
                    <a:pos x="13" y="3"/>
                  </a:cxn>
                  <a:cxn ang="0">
                    <a:pos x="12" y="2"/>
                  </a:cxn>
                  <a:cxn ang="0">
                    <a:pos x="12" y="2"/>
                  </a:cxn>
                  <a:cxn ang="0">
                    <a:pos x="9" y="2"/>
                  </a:cxn>
                  <a:cxn ang="0">
                    <a:pos x="9" y="2"/>
                  </a:cxn>
                  <a:cxn ang="0">
                    <a:pos x="9" y="2"/>
                  </a:cxn>
                  <a:cxn ang="0">
                    <a:pos x="8" y="1"/>
                  </a:cxn>
                  <a:cxn ang="0">
                    <a:pos x="5" y="2"/>
                  </a:cxn>
                  <a:cxn ang="0">
                    <a:pos x="4" y="1"/>
                  </a:cxn>
                  <a:cxn ang="0">
                    <a:pos x="4" y="1"/>
                  </a:cxn>
                  <a:cxn ang="0">
                    <a:pos x="4" y="1"/>
                  </a:cxn>
                  <a:cxn ang="0">
                    <a:pos x="4" y="0"/>
                  </a:cxn>
                  <a:cxn ang="0">
                    <a:pos x="3" y="1"/>
                  </a:cxn>
                  <a:cxn ang="0">
                    <a:pos x="1" y="0"/>
                  </a:cxn>
                </a:cxnLst>
                <a:rect l="0" t="0" r="r" b="b"/>
                <a:pathLst>
                  <a:path w="16" h="5">
                    <a:moveTo>
                      <a:pt x="1" y="0"/>
                    </a:moveTo>
                    <a:lnTo>
                      <a:pt x="1" y="0"/>
                    </a:lnTo>
                    <a:lnTo>
                      <a:pt x="1" y="1"/>
                    </a:lnTo>
                    <a:lnTo>
                      <a:pt x="1" y="1"/>
                    </a:lnTo>
                    <a:lnTo>
                      <a:pt x="0" y="2"/>
                    </a:lnTo>
                    <a:lnTo>
                      <a:pt x="5" y="3"/>
                    </a:lnTo>
                    <a:lnTo>
                      <a:pt x="6" y="3"/>
                    </a:lnTo>
                    <a:lnTo>
                      <a:pt x="7" y="4"/>
                    </a:lnTo>
                    <a:lnTo>
                      <a:pt x="7" y="5"/>
                    </a:lnTo>
                    <a:lnTo>
                      <a:pt x="13" y="4"/>
                    </a:lnTo>
                    <a:lnTo>
                      <a:pt x="15" y="4"/>
                    </a:lnTo>
                    <a:lnTo>
                      <a:pt x="16" y="2"/>
                    </a:lnTo>
                    <a:lnTo>
                      <a:pt x="16" y="2"/>
                    </a:lnTo>
                    <a:lnTo>
                      <a:pt x="13" y="3"/>
                    </a:lnTo>
                    <a:lnTo>
                      <a:pt x="12" y="2"/>
                    </a:lnTo>
                    <a:lnTo>
                      <a:pt x="12" y="2"/>
                    </a:lnTo>
                    <a:lnTo>
                      <a:pt x="9" y="2"/>
                    </a:lnTo>
                    <a:lnTo>
                      <a:pt x="9" y="2"/>
                    </a:lnTo>
                    <a:lnTo>
                      <a:pt x="9" y="2"/>
                    </a:lnTo>
                    <a:lnTo>
                      <a:pt x="8" y="1"/>
                    </a:lnTo>
                    <a:lnTo>
                      <a:pt x="5" y="2"/>
                    </a:lnTo>
                    <a:lnTo>
                      <a:pt x="4" y="1"/>
                    </a:lnTo>
                    <a:lnTo>
                      <a:pt x="4" y="1"/>
                    </a:lnTo>
                    <a:lnTo>
                      <a:pt x="4" y="1"/>
                    </a:lnTo>
                    <a:lnTo>
                      <a:pt x="4" y="0"/>
                    </a:lnTo>
                    <a:lnTo>
                      <a:pt x="3"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0" name="Freeform 115"/>
              <p:cNvSpPr>
                <a:spLocks/>
              </p:cNvSpPr>
              <p:nvPr/>
            </p:nvSpPr>
            <p:spPr bwMode="auto">
              <a:xfrm>
                <a:off x="4468" y="3478"/>
                <a:ext cx="1" cy="2"/>
              </a:xfrm>
              <a:custGeom>
                <a:avLst/>
                <a:gdLst/>
                <a:ahLst/>
                <a:cxnLst>
                  <a:cxn ang="0">
                    <a:pos x="0" y="1"/>
                  </a:cxn>
                  <a:cxn ang="0">
                    <a:pos x="1" y="2"/>
                  </a:cxn>
                  <a:cxn ang="0">
                    <a:pos x="1" y="1"/>
                  </a:cxn>
                  <a:cxn ang="0">
                    <a:pos x="1" y="1"/>
                  </a:cxn>
                  <a:cxn ang="0">
                    <a:pos x="1" y="0"/>
                  </a:cxn>
                  <a:cxn ang="0">
                    <a:pos x="0" y="0"/>
                  </a:cxn>
                  <a:cxn ang="0">
                    <a:pos x="0" y="0"/>
                  </a:cxn>
                  <a:cxn ang="0">
                    <a:pos x="0" y="1"/>
                  </a:cxn>
                  <a:cxn ang="0">
                    <a:pos x="0" y="2"/>
                  </a:cxn>
                  <a:cxn ang="0">
                    <a:pos x="0" y="1"/>
                  </a:cxn>
                </a:cxnLst>
                <a:rect l="0" t="0" r="r" b="b"/>
                <a:pathLst>
                  <a:path w="1" h="2">
                    <a:moveTo>
                      <a:pt x="0" y="1"/>
                    </a:moveTo>
                    <a:lnTo>
                      <a:pt x="1" y="2"/>
                    </a:lnTo>
                    <a:lnTo>
                      <a:pt x="1" y="1"/>
                    </a:lnTo>
                    <a:lnTo>
                      <a:pt x="1" y="1"/>
                    </a:lnTo>
                    <a:lnTo>
                      <a:pt x="1" y="0"/>
                    </a:lnTo>
                    <a:lnTo>
                      <a:pt x="0" y="0"/>
                    </a:lnTo>
                    <a:lnTo>
                      <a:pt x="0" y="0"/>
                    </a:lnTo>
                    <a:lnTo>
                      <a:pt x="0" y="1"/>
                    </a:lnTo>
                    <a:lnTo>
                      <a:pt x="0" y="2"/>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1" name="Freeform 116"/>
              <p:cNvSpPr>
                <a:spLocks/>
              </p:cNvSpPr>
              <p:nvPr/>
            </p:nvSpPr>
            <p:spPr bwMode="auto">
              <a:xfrm>
                <a:off x="4466" y="3493"/>
                <a:ext cx="2" cy="2"/>
              </a:xfrm>
              <a:custGeom>
                <a:avLst/>
                <a:gdLst/>
                <a:ahLst/>
                <a:cxnLst>
                  <a:cxn ang="0">
                    <a:pos x="0" y="0"/>
                  </a:cxn>
                  <a:cxn ang="0">
                    <a:pos x="1" y="2"/>
                  </a:cxn>
                  <a:cxn ang="0">
                    <a:pos x="1" y="2"/>
                  </a:cxn>
                  <a:cxn ang="0">
                    <a:pos x="2" y="2"/>
                  </a:cxn>
                  <a:cxn ang="0">
                    <a:pos x="2" y="1"/>
                  </a:cxn>
                  <a:cxn ang="0">
                    <a:pos x="1" y="0"/>
                  </a:cxn>
                  <a:cxn ang="0">
                    <a:pos x="1" y="0"/>
                  </a:cxn>
                  <a:cxn ang="0">
                    <a:pos x="0" y="0"/>
                  </a:cxn>
                  <a:cxn ang="0">
                    <a:pos x="0" y="0"/>
                  </a:cxn>
                </a:cxnLst>
                <a:rect l="0" t="0" r="r" b="b"/>
                <a:pathLst>
                  <a:path w="2" h="2">
                    <a:moveTo>
                      <a:pt x="0" y="0"/>
                    </a:moveTo>
                    <a:lnTo>
                      <a:pt x="1" y="2"/>
                    </a:lnTo>
                    <a:lnTo>
                      <a:pt x="1" y="2"/>
                    </a:lnTo>
                    <a:lnTo>
                      <a:pt x="2" y="2"/>
                    </a:lnTo>
                    <a:lnTo>
                      <a:pt x="2" y="1"/>
                    </a:lnTo>
                    <a:lnTo>
                      <a:pt x="1" y="0"/>
                    </a:lnTo>
                    <a:lnTo>
                      <a:pt x="1"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2" name="Freeform 117"/>
              <p:cNvSpPr>
                <a:spLocks/>
              </p:cNvSpPr>
              <p:nvPr/>
            </p:nvSpPr>
            <p:spPr bwMode="auto">
              <a:xfrm>
                <a:off x="4464" y="3473"/>
                <a:ext cx="2" cy="2"/>
              </a:xfrm>
              <a:custGeom>
                <a:avLst/>
                <a:gdLst/>
                <a:ahLst/>
                <a:cxnLst>
                  <a:cxn ang="0">
                    <a:pos x="2" y="0"/>
                  </a:cxn>
                  <a:cxn ang="0">
                    <a:pos x="1" y="0"/>
                  </a:cxn>
                  <a:cxn ang="0">
                    <a:pos x="0" y="1"/>
                  </a:cxn>
                  <a:cxn ang="0">
                    <a:pos x="0" y="1"/>
                  </a:cxn>
                  <a:cxn ang="0">
                    <a:pos x="1" y="2"/>
                  </a:cxn>
                  <a:cxn ang="0">
                    <a:pos x="2" y="1"/>
                  </a:cxn>
                  <a:cxn ang="0">
                    <a:pos x="2" y="1"/>
                  </a:cxn>
                  <a:cxn ang="0">
                    <a:pos x="2" y="1"/>
                  </a:cxn>
                  <a:cxn ang="0">
                    <a:pos x="2" y="0"/>
                  </a:cxn>
                </a:cxnLst>
                <a:rect l="0" t="0" r="r" b="b"/>
                <a:pathLst>
                  <a:path w="2" h="2">
                    <a:moveTo>
                      <a:pt x="2" y="0"/>
                    </a:moveTo>
                    <a:lnTo>
                      <a:pt x="1" y="0"/>
                    </a:lnTo>
                    <a:lnTo>
                      <a:pt x="0" y="1"/>
                    </a:lnTo>
                    <a:lnTo>
                      <a:pt x="0" y="1"/>
                    </a:lnTo>
                    <a:lnTo>
                      <a:pt x="1" y="2"/>
                    </a:lnTo>
                    <a:lnTo>
                      <a:pt x="2" y="1"/>
                    </a:lnTo>
                    <a:lnTo>
                      <a:pt x="2" y="1"/>
                    </a:lnTo>
                    <a:lnTo>
                      <a:pt x="2"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3" name="Freeform 118"/>
              <p:cNvSpPr>
                <a:spLocks/>
              </p:cNvSpPr>
              <p:nvPr/>
            </p:nvSpPr>
            <p:spPr bwMode="auto">
              <a:xfrm>
                <a:off x="4456" y="3486"/>
                <a:ext cx="9" cy="7"/>
              </a:xfrm>
              <a:custGeom>
                <a:avLst/>
                <a:gdLst/>
                <a:ahLst/>
                <a:cxnLst>
                  <a:cxn ang="0">
                    <a:pos x="6" y="2"/>
                  </a:cxn>
                  <a:cxn ang="0">
                    <a:pos x="4" y="1"/>
                  </a:cxn>
                  <a:cxn ang="0">
                    <a:pos x="2" y="0"/>
                  </a:cxn>
                  <a:cxn ang="0">
                    <a:pos x="2" y="0"/>
                  </a:cxn>
                  <a:cxn ang="0">
                    <a:pos x="1" y="0"/>
                  </a:cxn>
                  <a:cxn ang="0">
                    <a:pos x="0" y="0"/>
                  </a:cxn>
                  <a:cxn ang="0">
                    <a:pos x="1" y="0"/>
                  </a:cxn>
                  <a:cxn ang="0">
                    <a:pos x="3" y="3"/>
                  </a:cxn>
                  <a:cxn ang="0">
                    <a:pos x="4" y="3"/>
                  </a:cxn>
                  <a:cxn ang="0">
                    <a:pos x="4" y="3"/>
                  </a:cxn>
                  <a:cxn ang="0">
                    <a:pos x="5" y="4"/>
                  </a:cxn>
                  <a:cxn ang="0">
                    <a:pos x="7" y="5"/>
                  </a:cxn>
                  <a:cxn ang="0">
                    <a:pos x="7" y="5"/>
                  </a:cxn>
                  <a:cxn ang="0">
                    <a:pos x="7" y="7"/>
                  </a:cxn>
                  <a:cxn ang="0">
                    <a:pos x="8" y="7"/>
                  </a:cxn>
                  <a:cxn ang="0">
                    <a:pos x="9" y="7"/>
                  </a:cxn>
                  <a:cxn ang="0">
                    <a:pos x="9" y="6"/>
                  </a:cxn>
                  <a:cxn ang="0">
                    <a:pos x="9" y="7"/>
                  </a:cxn>
                  <a:cxn ang="0">
                    <a:pos x="9" y="6"/>
                  </a:cxn>
                  <a:cxn ang="0">
                    <a:pos x="8" y="5"/>
                  </a:cxn>
                  <a:cxn ang="0">
                    <a:pos x="7" y="3"/>
                  </a:cxn>
                  <a:cxn ang="0">
                    <a:pos x="7" y="3"/>
                  </a:cxn>
                  <a:cxn ang="0">
                    <a:pos x="6" y="2"/>
                  </a:cxn>
                </a:cxnLst>
                <a:rect l="0" t="0" r="r" b="b"/>
                <a:pathLst>
                  <a:path w="9" h="7">
                    <a:moveTo>
                      <a:pt x="6" y="2"/>
                    </a:moveTo>
                    <a:lnTo>
                      <a:pt x="4" y="1"/>
                    </a:lnTo>
                    <a:lnTo>
                      <a:pt x="2" y="0"/>
                    </a:lnTo>
                    <a:lnTo>
                      <a:pt x="2" y="0"/>
                    </a:lnTo>
                    <a:lnTo>
                      <a:pt x="1" y="0"/>
                    </a:lnTo>
                    <a:lnTo>
                      <a:pt x="0" y="0"/>
                    </a:lnTo>
                    <a:lnTo>
                      <a:pt x="1" y="0"/>
                    </a:lnTo>
                    <a:lnTo>
                      <a:pt x="3" y="3"/>
                    </a:lnTo>
                    <a:lnTo>
                      <a:pt x="4" y="3"/>
                    </a:lnTo>
                    <a:lnTo>
                      <a:pt x="4" y="3"/>
                    </a:lnTo>
                    <a:lnTo>
                      <a:pt x="5" y="4"/>
                    </a:lnTo>
                    <a:lnTo>
                      <a:pt x="7" y="5"/>
                    </a:lnTo>
                    <a:lnTo>
                      <a:pt x="7" y="5"/>
                    </a:lnTo>
                    <a:lnTo>
                      <a:pt x="7" y="7"/>
                    </a:lnTo>
                    <a:lnTo>
                      <a:pt x="8" y="7"/>
                    </a:lnTo>
                    <a:lnTo>
                      <a:pt x="9" y="7"/>
                    </a:lnTo>
                    <a:lnTo>
                      <a:pt x="9" y="6"/>
                    </a:lnTo>
                    <a:lnTo>
                      <a:pt x="9" y="7"/>
                    </a:lnTo>
                    <a:lnTo>
                      <a:pt x="9" y="6"/>
                    </a:lnTo>
                    <a:lnTo>
                      <a:pt x="8" y="5"/>
                    </a:lnTo>
                    <a:lnTo>
                      <a:pt x="7" y="3"/>
                    </a:lnTo>
                    <a:lnTo>
                      <a:pt x="7" y="3"/>
                    </a:lnTo>
                    <a:lnTo>
                      <a:pt x="6"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4" name="Freeform 119"/>
              <p:cNvSpPr>
                <a:spLocks/>
              </p:cNvSpPr>
              <p:nvPr/>
            </p:nvSpPr>
            <p:spPr bwMode="auto">
              <a:xfrm>
                <a:off x="4508" y="3508"/>
                <a:ext cx="12" cy="7"/>
              </a:xfrm>
              <a:custGeom>
                <a:avLst/>
                <a:gdLst/>
                <a:ahLst/>
                <a:cxnLst>
                  <a:cxn ang="0">
                    <a:pos x="11" y="2"/>
                  </a:cxn>
                  <a:cxn ang="0">
                    <a:pos x="12" y="1"/>
                  </a:cxn>
                  <a:cxn ang="0">
                    <a:pos x="12" y="0"/>
                  </a:cxn>
                  <a:cxn ang="0">
                    <a:pos x="12" y="0"/>
                  </a:cxn>
                  <a:cxn ang="0">
                    <a:pos x="9" y="2"/>
                  </a:cxn>
                  <a:cxn ang="0">
                    <a:pos x="4" y="3"/>
                  </a:cxn>
                  <a:cxn ang="0">
                    <a:pos x="3" y="3"/>
                  </a:cxn>
                  <a:cxn ang="0">
                    <a:pos x="3" y="3"/>
                  </a:cxn>
                  <a:cxn ang="0">
                    <a:pos x="0" y="5"/>
                  </a:cxn>
                  <a:cxn ang="0">
                    <a:pos x="1" y="7"/>
                  </a:cxn>
                  <a:cxn ang="0">
                    <a:pos x="3" y="7"/>
                  </a:cxn>
                  <a:cxn ang="0">
                    <a:pos x="4" y="7"/>
                  </a:cxn>
                  <a:cxn ang="0">
                    <a:pos x="5" y="7"/>
                  </a:cxn>
                  <a:cxn ang="0">
                    <a:pos x="7" y="7"/>
                  </a:cxn>
                  <a:cxn ang="0">
                    <a:pos x="8" y="6"/>
                  </a:cxn>
                  <a:cxn ang="0">
                    <a:pos x="9" y="5"/>
                  </a:cxn>
                  <a:cxn ang="0">
                    <a:pos x="10" y="4"/>
                  </a:cxn>
                  <a:cxn ang="0">
                    <a:pos x="10" y="4"/>
                  </a:cxn>
                  <a:cxn ang="0">
                    <a:pos x="11" y="3"/>
                  </a:cxn>
                  <a:cxn ang="0">
                    <a:pos x="11" y="2"/>
                  </a:cxn>
                </a:cxnLst>
                <a:rect l="0" t="0" r="r" b="b"/>
                <a:pathLst>
                  <a:path w="12" h="7">
                    <a:moveTo>
                      <a:pt x="11" y="2"/>
                    </a:moveTo>
                    <a:lnTo>
                      <a:pt x="12" y="1"/>
                    </a:lnTo>
                    <a:lnTo>
                      <a:pt x="12" y="0"/>
                    </a:lnTo>
                    <a:lnTo>
                      <a:pt x="12" y="0"/>
                    </a:lnTo>
                    <a:lnTo>
                      <a:pt x="9" y="2"/>
                    </a:lnTo>
                    <a:lnTo>
                      <a:pt x="4" y="3"/>
                    </a:lnTo>
                    <a:lnTo>
                      <a:pt x="3" y="3"/>
                    </a:lnTo>
                    <a:lnTo>
                      <a:pt x="3" y="3"/>
                    </a:lnTo>
                    <a:lnTo>
                      <a:pt x="0" y="5"/>
                    </a:lnTo>
                    <a:lnTo>
                      <a:pt x="1" y="7"/>
                    </a:lnTo>
                    <a:lnTo>
                      <a:pt x="3" y="7"/>
                    </a:lnTo>
                    <a:lnTo>
                      <a:pt x="4" y="7"/>
                    </a:lnTo>
                    <a:lnTo>
                      <a:pt x="5" y="7"/>
                    </a:lnTo>
                    <a:lnTo>
                      <a:pt x="7" y="7"/>
                    </a:lnTo>
                    <a:lnTo>
                      <a:pt x="8" y="6"/>
                    </a:lnTo>
                    <a:lnTo>
                      <a:pt x="9" y="5"/>
                    </a:lnTo>
                    <a:lnTo>
                      <a:pt x="10" y="4"/>
                    </a:lnTo>
                    <a:lnTo>
                      <a:pt x="10" y="4"/>
                    </a:lnTo>
                    <a:lnTo>
                      <a:pt x="11" y="3"/>
                    </a:lnTo>
                    <a:lnTo>
                      <a:pt x="1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5" name="Freeform 120"/>
              <p:cNvSpPr>
                <a:spLocks/>
              </p:cNvSpPr>
              <p:nvPr/>
            </p:nvSpPr>
            <p:spPr bwMode="auto">
              <a:xfrm>
                <a:off x="4469" y="3498"/>
                <a:ext cx="2" cy="2"/>
              </a:xfrm>
              <a:custGeom>
                <a:avLst/>
                <a:gdLst/>
                <a:ahLst/>
                <a:cxnLst>
                  <a:cxn ang="0">
                    <a:pos x="2" y="0"/>
                  </a:cxn>
                  <a:cxn ang="0">
                    <a:pos x="1" y="1"/>
                  </a:cxn>
                  <a:cxn ang="0">
                    <a:pos x="0" y="1"/>
                  </a:cxn>
                  <a:cxn ang="0">
                    <a:pos x="0" y="2"/>
                  </a:cxn>
                  <a:cxn ang="0">
                    <a:pos x="1" y="2"/>
                  </a:cxn>
                  <a:cxn ang="0">
                    <a:pos x="2" y="2"/>
                  </a:cxn>
                  <a:cxn ang="0">
                    <a:pos x="2" y="0"/>
                  </a:cxn>
                </a:cxnLst>
                <a:rect l="0" t="0" r="r" b="b"/>
                <a:pathLst>
                  <a:path w="2" h="2">
                    <a:moveTo>
                      <a:pt x="2" y="0"/>
                    </a:moveTo>
                    <a:lnTo>
                      <a:pt x="1" y="1"/>
                    </a:lnTo>
                    <a:lnTo>
                      <a:pt x="0" y="1"/>
                    </a:lnTo>
                    <a:lnTo>
                      <a:pt x="0" y="2"/>
                    </a:lnTo>
                    <a:lnTo>
                      <a:pt x="1" y="2"/>
                    </a:lnTo>
                    <a:lnTo>
                      <a:pt x="2" y="2"/>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6" name="Freeform 121"/>
              <p:cNvSpPr>
                <a:spLocks/>
              </p:cNvSpPr>
              <p:nvPr/>
            </p:nvSpPr>
            <p:spPr bwMode="auto">
              <a:xfrm>
                <a:off x="4352" y="3478"/>
                <a:ext cx="2" cy="1"/>
              </a:xfrm>
              <a:custGeom>
                <a:avLst/>
                <a:gdLst/>
                <a:ahLst/>
                <a:cxnLst>
                  <a:cxn ang="0">
                    <a:pos x="1" y="1"/>
                  </a:cxn>
                  <a:cxn ang="0">
                    <a:pos x="2" y="1"/>
                  </a:cxn>
                  <a:cxn ang="0">
                    <a:pos x="2" y="0"/>
                  </a:cxn>
                  <a:cxn ang="0">
                    <a:pos x="1" y="0"/>
                  </a:cxn>
                  <a:cxn ang="0">
                    <a:pos x="1" y="0"/>
                  </a:cxn>
                  <a:cxn ang="0">
                    <a:pos x="1" y="0"/>
                  </a:cxn>
                  <a:cxn ang="0">
                    <a:pos x="0" y="0"/>
                  </a:cxn>
                  <a:cxn ang="0">
                    <a:pos x="0" y="0"/>
                  </a:cxn>
                  <a:cxn ang="0">
                    <a:pos x="0" y="1"/>
                  </a:cxn>
                  <a:cxn ang="0">
                    <a:pos x="1" y="1"/>
                  </a:cxn>
                </a:cxnLst>
                <a:rect l="0" t="0" r="r" b="b"/>
                <a:pathLst>
                  <a:path w="2" h="1">
                    <a:moveTo>
                      <a:pt x="1" y="1"/>
                    </a:moveTo>
                    <a:lnTo>
                      <a:pt x="2" y="1"/>
                    </a:lnTo>
                    <a:lnTo>
                      <a:pt x="2" y="0"/>
                    </a:lnTo>
                    <a:lnTo>
                      <a:pt x="1" y="0"/>
                    </a:lnTo>
                    <a:lnTo>
                      <a:pt x="1" y="0"/>
                    </a:lnTo>
                    <a:lnTo>
                      <a:pt x="1" y="0"/>
                    </a:lnTo>
                    <a:lnTo>
                      <a:pt x="0" y="0"/>
                    </a:lnTo>
                    <a:lnTo>
                      <a:pt x="0" y="0"/>
                    </a:lnTo>
                    <a:lnTo>
                      <a:pt x="0" y="1"/>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7" name="Freeform 122"/>
              <p:cNvSpPr>
                <a:spLocks/>
              </p:cNvSpPr>
              <p:nvPr/>
            </p:nvSpPr>
            <p:spPr bwMode="auto">
              <a:xfrm>
                <a:off x="4472" y="3488"/>
                <a:ext cx="2" cy="3"/>
              </a:xfrm>
              <a:custGeom>
                <a:avLst/>
                <a:gdLst/>
                <a:ahLst/>
                <a:cxnLst>
                  <a:cxn ang="0">
                    <a:pos x="0" y="3"/>
                  </a:cxn>
                  <a:cxn ang="0">
                    <a:pos x="0" y="3"/>
                  </a:cxn>
                  <a:cxn ang="0">
                    <a:pos x="1" y="2"/>
                  </a:cxn>
                  <a:cxn ang="0">
                    <a:pos x="2" y="1"/>
                  </a:cxn>
                  <a:cxn ang="0">
                    <a:pos x="1" y="0"/>
                  </a:cxn>
                  <a:cxn ang="0">
                    <a:pos x="0" y="0"/>
                  </a:cxn>
                  <a:cxn ang="0">
                    <a:pos x="0" y="1"/>
                  </a:cxn>
                  <a:cxn ang="0">
                    <a:pos x="1" y="1"/>
                  </a:cxn>
                  <a:cxn ang="0">
                    <a:pos x="0" y="2"/>
                  </a:cxn>
                  <a:cxn ang="0">
                    <a:pos x="0" y="3"/>
                  </a:cxn>
                </a:cxnLst>
                <a:rect l="0" t="0" r="r" b="b"/>
                <a:pathLst>
                  <a:path w="2" h="3">
                    <a:moveTo>
                      <a:pt x="0" y="3"/>
                    </a:moveTo>
                    <a:lnTo>
                      <a:pt x="0" y="3"/>
                    </a:lnTo>
                    <a:lnTo>
                      <a:pt x="1" y="2"/>
                    </a:lnTo>
                    <a:lnTo>
                      <a:pt x="2" y="1"/>
                    </a:lnTo>
                    <a:lnTo>
                      <a:pt x="1" y="0"/>
                    </a:lnTo>
                    <a:lnTo>
                      <a:pt x="0" y="0"/>
                    </a:lnTo>
                    <a:lnTo>
                      <a:pt x="0" y="1"/>
                    </a:lnTo>
                    <a:lnTo>
                      <a:pt x="1" y="1"/>
                    </a:lnTo>
                    <a:lnTo>
                      <a:pt x="0" y="2"/>
                    </a:lnTo>
                    <a:lnTo>
                      <a:pt x="0"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8" name="Freeform 123"/>
              <p:cNvSpPr>
                <a:spLocks/>
              </p:cNvSpPr>
              <p:nvPr/>
            </p:nvSpPr>
            <p:spPr bwMode="auto">
              <a:xfrm>
                <a:off x="4472" y="3482"/>
                <a:ext cx="4" cy="4"/>
              </a:xfrm>
              <a:custGeom>
                <a:avLst/>
                <a:gdLst/>
                <a:ahLst/>
                <a:cxnLst>
                  <a:cxn ang="0">
                    <a:pos x="3" y="4"/>
                  </a:cxn>
                  <a:cxn ang="0">
                    <a:pos x="3" y="3"/>
                  </a:cxn>
                  <a:cxn ang="0">
                    <a:pos x="3" y="3"/>
                  </a:cxn>
                  <a:cxn ang="0">
                    <a:pos x="3" y="3"/>
                  </a:cxn>
                  <a:cxn ang="0">
                    <a:pos x="4" y="3"/>
                  </a:cxn>
                  <a:cxn ang="0">
                    <a:pos x="3" y="0"/>
                  </a:cxn>
                  <a:cxn ang="0">
                    <a:pos x="0" y="1"/>
                  </a:cxn>
                  <a:cxn ang="0">
                    <a:pos x="0" y="3"/>
                  </a:cxn>
                  <a:cxn ang="0">
                    <a:pos x="1" y="3"/>
                  </a:cxn>
                  <a:cxn ang="0">
                    <a:pos x="2" y="2"/>
                  </a:cxn>
                  <a:cxn ang="0">
                    <a:pos x="2" y="2"/>
                  </a:cxn>
                  <a:cxn ang="0">
                    <a:pos x="2" y="3"/>
                  </a:cxn>
                  <a:cxn ang="0">
                    <a:pos x="3" y="4"/>
                  </a:cxn>
                </a:cxnLst>
                <a:rect l="0" t="0" r="r" b="b"/>
                <a:pathLst>
                  <a:path w="4" h="4">
                    <a:moveTo>
                      <a:pt x="3" y="4"/>
                    </a:moveTo>
                    <a:lnTo>
                      <a:pt x="3" y="3"/>
                    </a:lnTo>
                    <a:lnTo>
                      <a:pt x="3" y="3"/>
                    </a:lnTo>
                    <a:lnTo>
                      <a:pt x="3" y="3"/>
                    </a:lnTo>
                    <a:lnTo>
                      <a:pt x="4" y="3"/>
                    </a:lnTo>
                    <a:lnTo>
                      <a:pt x="3" y="0"/>
                    </a:lnTo>
                    <a:lnTo>
                      <a:pt x="0" y="1"/>
                    </a:lnTo>
                    <a:lnTo>
                      <a:pt x="0" y="3"/>
                    </a:lnTo>
                    <a:lnTo>
                      <a:pt x="1" y="3"/>
                    </a:lnTo>
                    <a:lnTo>
                      <a:pt x="2" y="2"/>
                    </a:lnTo>
                    <a:lnTo>
                      <a:pt x="2" y="2"/>
                    </a:lnTo>
                    <a:lnTo>
                      <a:pt x="2" y="3"/>
                    </a:lnTo>
                    <a:lnTo>
                      <a:pt x="3"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9" name="Freeform 124"/>
              <p:cNvSpPr>
                <a:spLocks/>
              </p:cNvSpPr>
              <p:nvPr/>
            </p:nvSpPr>
            <p:spPr bwMode="auto">
              <a:xfrm>
                <a:off x="4482" y="3504"/>
                <a:ext cx="4" cy="3"/>
              </a:xfrm>
              <a:custGeom>
                <a:avLst/>
                <a:gdLst/>
                <a:ahLst/>
                <a:cxnLst>
                  <a:cxn ang="0">
                    <a:pos x="3" y="2"/>
                  </a:cxn>
                  <a:cxn ang="0">
                    <a:pos x="3" y="1"/>
                  </a:cxn>
                  <a:cxn ang="0">
                    <a:pos x="4" y="0"/>
                  </a:cxn>
                  <a:cxn ang="0">
                    <a:pos x="4" y="0"/>
                  </a:cxn>
                  <a:cxn ang="0">
                    <a:pos x="2" y="0"/>
                  </a:cxn>
                  <a:cxn ang="0">
                    <a:pos x="0" y="1"/>
                  </a:cxn>
                  <a:cxn ang="0">
                    <a:pos x="0" y="2"/>
                  </a:cxn>
                  <a:cxn ang="0">
                    <a:pos x="0" y="3"/>
                  </a:cxn>
                  <a:cxn ang="0">
                    <a:pos x="2" y="2"/>
                  </a:cxn>
                  <a:cxn ang="0">
                    <a:pos x="3" y="2"/>
                  </a:cxn>
                </a:cxnLst>
                <a:rect l="0" t="0" r="r" b="b"/>
                <a:pathLst>
                  <a:path w="4" h="3">
                    <a:moveTo>
                      <a:pt x="3" y="2"/>
                    </a:moveTo>
                    <a:lnTo>
                      <a:pt x="3" y="1"/>
                    </a:lnTo>
                    <a:lnTo>
                      <a:pt x="4" y="0"/>
                    </a:lnTo>
                    <a:lnTo>
                      <a:pt x="4" y="0"/>
                    </a:lnTo>
                    <a:lnTo>
                      <a:pt x="2" y="0"/>
                    </a:lnTo>
                    <a:lnTo>
                      <a:pt x="0" y="1"/>
                    </a:lnTo>
                    <a:lnTo>
                      <a:pt x="0" y="2"/>
                    </a:lnTo>
                    <a:lnTo>
                      <a:pt x="0" y="3"/>
                    </a:lnTo>
                    <a:lnTo>
                      <a:pt x="2" y="2"/>
                    </a:lnTo>
                    <a:lnTo>
                      <a:pt x="3"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0" name="Freeform 125"/>
              <p:cNvSpPr>
                <a:spLocks/>
              </p:cNvSpPr>
              <p:nvPr/>
            </p:nvSpPr>
            <p:spPr bwMode="auto">
              <a:xfrm>
                <a:off x="4388" y="3520"/>
                <a:ext cx="1" cy="2"/>
              </a:xfrm>
              <a:custGeom>
                <a:avLst/>
                <a:gdLst/>
                <a:ahLst/>
                <a:cxnLst>
                  <a:cxn ang="0">
                    <a:pos x="0" y="1"/>
                  </a:cxn>
                  <a:cxn ang="0">
                    <a:pos x="0" y="2"/>
                  </a:cxn>
                  <a:cxn ang="0">
                    <a:pos x="1" y="2"/>
                  </a:cxn>
                  <a:cxn ang="0">
                    <a:pos x="1" y="1"/>
                  </a:cxn>
                  <a:cxn ang="0">
                    <a:pos x="1" y="0"/>
                  </a:cxn>
                  <a:cxn ang="0">
                    <a:pos x="0" y="0"/>
                  </a:cxn>
                  <a:cxn ang="0">
                    <a:pos x="0" y="1"/>
                  </a:cxn>
                </a:cxnLst>
                <a:rect l="0" t="0" r="r" b="b"/>
                <a:pathLst>
                  <a:path w="1" h="2">
                    <a:moveTo>
                      <a:pt x="0" y="1"/>
                    </a:moveTo>
                    <a:lnTo>
                      <a:pt x="0" y="2"/>
                    </a:lnTo>
                    <a:lnTo>
                      <a:pt x="1" y="2"/>
                    </a:lnTo>
                    <a:lnTo>
                      <a:pt x="1" y="1"/>
                    </a:lnTo>
                    <a:lnTo>
                      <a:pt x="1" y="0"/>
                    </a:lnTo>
                    <a:lnTo>
                      <a:pt x="0"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1" name="Freeform 126"/>
              <p:cNvSpPr>
                <a:spLocks/>
              </p:cNvSpPr>
              <p:nvPr/>
            </p:nvSpPr>
            <p:spPr bwMode="auto">
              <a:xfrm>
                <a:off x="4375" y="3469"/>
                <a:ext cx="8" cy="17"/>
              </a:xfrm>
              <a:custGeom>
                <a:avLst/>
                <a:gdLst/>
                <a:ahLst/>
                <a:cxnLst>
                  <a:cxn ang="0">
                    <a:pos x="1" y="3"/>
                  </a:cxn>
                  <a:cxn ang="0">
                    <a:pos x="0" y="2"/>
                  </a:cxn>
                  <a:cxn ang="0">
                    <a:pos x="0" y="2"/>
                  </a:cxn>
                  <a:cxn ang="0">
                    <a:pos x="0" y="5"/>
                  </a:cxn>
                  <a:cxn ang="0">
                    <a:pos x="0" y="6"/>
                  </a:cxn>
                  <a:cxn ang="0">
                    <a:pos x="1" y="6"/>
                  </a:cxn>
                  <a:cxn ang="0">
                    <a:pos x="1" y="6"/>
                  </a:cxn>
                  <a:cxn ang="0">
                    <a:pos x="2" y="9"/>
                  </a:cxn>
                  <a:cxn ang="0">
                    <a:pos x="2" y="10"/>
                  </a:cxn>
                  <a:cxn ang="0">
                    <a:pos x="2" y="10"/>
                  </a:cxn>
                  <a:cxn ang="0">
                    <a:pos x="2" y="11"/>
                  </a:cxn>
                  <a:cxn ang="0">
                    <a:pos x="1" y="13"/>
                  </a:cxn>
                  <a:cxn ang="0">
                    <a:pos x="2" y="13"/>
                  </a:cxn>
                  <a:cxn ang="0">
                    <a:pos x="1" y="14"/>
                  </a:cxn>
                  <a:cxn ang="0">
                    <a:pos x="2" y="15"/>
                  </a:cxn>
                  <a:cxn ang="0">
                    <a:pos x="3" y="17"/>
                  </a:cxn>
                  <a:cxn ang="0">
                    <a:pos x="4" y="17"/>
                  </a:cxn>
                  <a:cxn ang="0">
                    <a:pos x="5" y="17"/>
                  </a:cxn>
                  <a:cxn ang="0">
                    <a:pos x="5" y="16"/>
                  </a:cxn>
                  <a:cxn ang="0">
                    <a:pos x="6" y="15"/>
                  </a:cxn>
                  <a:cxn ang="0">
                    <a:pos x="7" y="15"/>
                  </a:cxn>
                  <a:cxn ang="0">
                    <a:pos x="7" y="15"/>
                  </a:cxn>
                  <a:cxn ang="0">
                    <a:pos x="8" y="14"/>
                  </a:cxn>
                  <a:cxn ang="0">
                    <a:pos x="8" y="13"/>
                  </a:cxn>
                  <a:cxn ang="0">
                    <a:pos x="8" y="4"/>
                  </a:cxn>
                  <a:cxn ang="0">
                    <a:pos x="7" y="1"/>
                  </a:cxn>
                  <a:cxn ang="0">
                    <a:pos x="6" y="1"/>
                  </a:cxn>
                  <a:cxn ang="0">
                    <a:pos x="6" y="0"/>
                  </a:cxn>
                  <a:cxn ang="0">
                    <a:pos x="5" y="0"/>
                  </a:cxn>
                  <a:cxn ang="0">
                    <a:pos x="5" y="1"/>
                  </a:cxn>
                  <a:cxn ang="0">
                    <a:pos x="4" y="1"/>
                  </a:cxn>
                  <a:cxn ang="0">
                    <a:pos x="2" y="3"/>
                  </a:cxn>
                  <a:cxn ang="0">
                    <a:pos x="1" y="3"/>
                  </a:cxn>
                </a:cxnLst>
                <a:rect l="0" t="0" r="r" b="b"/>
                <a:pathLst>
                  <a:path w="8" h="17">
                    <a:moveTo>
                      <a:pt x="1" y="3"/>
                    </a:moveTo>
                    <a:lnTo>
                      <a:pt x="0" y="2"/>
                    </a:lnTo>
                    <a:lnTo>
                      <a:pt x="0" y="2"/>
                    </a:lnTo>
                    <a:lnTo>
                      <a:pt x="0" y="5"/>
                    </a:lnTo>
                    <a:lnTo>
                      <a:pt x="0" y="6"/>
                    </a:lnTo>
                    <a:lnTo>
                      <a:pt x="1" y="6"/>
                    </a:lnTo>
                    <a:lnTo>
                      <a:pt x="1" y="6"/>
                    </a:lnTo>
                    <a:lnTo>
                      <a:pt x="2" y="9"/>
                    </a:lnTo>
                    <a:lnTo>
                      <a:pt x="2" y="10"/>
                    </a:lnTo>
                    <a:lnTo>
                      <a:pt x="2" y="10"/>
                    </a:lnTo>
                    <a:lnTo>
                      <a:pt x="2" y="11"/>
                    </a:lnTo>
                    <a:lnTo>
                      <a:pt x="1" y="13"/>
                    </a:lnTo>
                    <a:lnTo>
                      <a:pt x="2" y="13"/>
                    </a:lnTo>
                    <a:lnTo>
                      <a:pt x="1" y="14"/>
                    </a:lnTo>
                    <a:lnTo>
                      <a:pt x="2" y="15"/>
                    </a:lnTo>
                    <a:lnTo>
                      <a:pt x="3" y="17"/>
                    </a:lnTo>
                    <a:lnTo>
                      <a:pt x="4" y="17"/>
                    </a:lnTo>
                    <a:lnTo>
                      <a:pt x="5" y="17"/>
                    </a:lnTo>
                    <a:lnTo>
                      <a:pt x="5" y="16"/>
                    </a:lnTo>
                    <a:lnTo>
                      <a:pt x="6" y="15"/>
                    </a:lnTo>
                    <a:lnTo>
                      <a:pt x="7" y="15"/>
                    </a:lnTo>
                    <a:lnTo>
                      <a:pt x="7" y="15"/>
                    </a:lnTo>
                    <a:lnTo>
                      <a:pt x="8" y="14"/>
                    </a:lnTo>
                    <a:lnTo>
                      <a:pt x="8" y="13"/>
                    </a:lnTo>
                    <a:lnTo>
                      <a:pt x="8" y="4"/>
                    </a:lnTo>
                    <a:lnTo>
                      <a:pt x="7" y="1"/>
                    </a:lnTo>
                    <a:lnTo>
                      <a:pt x="6" y="1"/>
                    </a:lnTo>
                    <a:lnTo>
                      <a:pt x="6" y="0"/>
                    </a:lnTo>
                    <a:lnTo>
                      <a:pt x="5" y="0"/>
                    </a:lnTo>
                    <a:lnTo>
                      <a:pt x="5" y="1"/>
                    </a:lnTo>
                    <a:lnTo>
                      <a:pt x="4" y="1"/>
                    </a:lnTo>
                    <a:lnTo>
                      <a:pt x="2" y="3"/>
                    </a:lnTo>
                    <a:lnTo>
                      <a:pt x="1"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2" name="Freeform 127"/>
              <p:cNvSpPr>
                <a:spLocks/>
              </p:cNvSpPr>
              <p:nvPr/>
            </p:nvSpPr>
            <p:spPr bwMode="auto">
              <a:xfrm>
                <a:off x="4389" y="3520"/>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3" name="Freeform 128"/>
              <p:cNvSpPr>
                <a:spLocks/>
              </p:cNvSpPr>
              <p:nvPr/>
            </p:nvSpPr>
            <p:spPr bwMode="auto">
              <a:xfrm>
                <a:off x="4377" y="3456"/>
                <a:ext cx="5" cy="12"/>
              </a:xfrm>
              <a:custGeom>
                <a:avLst/>
                <a:gdLst/>
                <a:ahLst/>
                <a:cxnLst>
                  <a:cxn ang="0">
                    <a:pos x="2" y="11"/>
                  </a:cxn>
                  <a:cxn ang="0">
                    <a:pos x="3" y="11"/>
                  </a:cxn>
                  <a:cxn ang="0">
                    <a:pos x="3" y="11"/>
                  </a:cxn>
                  <a:cxn ang="0">
                    <a:pos x="4" y="12"/>
                  </a:cxn>
                  <a:cxn ang="0">
                    <a:pos x="5" y="6"/>
                  </a:cxn>
                  <a:cxn ang="0">
                    <a:pos x="4" y="0"/>
                  </a:cxn>
                  <a:cxn ang="0">
                    <a:pos x="4" y="0"/>
                  </a:cxn>
                  <a:cxn ang="0">
                    <a:pos x="4" y="1"/>
                  </a:cxn>
                  <a:cxn ang="0">
                    <a:pos x="4" y="2"/>
                  </a:cxn>
                  <a:cxn ang="0">
                    <a:pos x="3" y="2"/>
                  </a:cxn>
                  <a:cxn ang="0">
                    <a:pos x="1" y="4"/>
                  </a:cxn>
                  <a:cxn ang="0">
                    <a:pos x="0" y="4"/>
                  </a:cxn>
                  <a:cxn ang="0">
                    <a:pos x="0" y="4"/>
                  </a:cxn>
                  <a:cxn ang="0">
                    <a:pos x="0" y="6"/>
                  </a:cxn>
                  <a:cxn ang="0">
                    <a:pos x="0" y="7"/>
                  </a:cxn>
                  <a:cxn ang="0">
                    <a:pos x="1" y="9"/>
                  </a:cxn>
                  <a:cxn ang="0">
                    <a:pos x="1" y="10"/>
                  </a:cxn>
                  <a:cxn ang="0">
                    <a:pos x="1" y="11"/>
                  </a:cxn>
                  <a:cxn ang="0">
                    <a:pos x="2" y="11"/>
                  </a:cxn>
                </a:cxnLst>
                <a:rect l="0" t="0" r="r" b="b"/>
                <a:pathLst>
                  <a:path w="5" h="12">
                    <a:moveTo>
                      <a:pt x="2" y="11"/>
                    </a:moveTo>
                    <a:lnTo>
                      <a:pt x="3" y="11"/>
                    </a:lnTo>
                    <a:lnTo>
                      <a:pt x="3" y="11"/>
                    </a:lnTo>
                    <a:lnTo>
                      <a:pt x="4" y="12"/>
                    </a:lnTo>
                    <a:lnTo>
                      <a:pt x="5" y="6"/>
                    </a:lnTo>
                    <a:lnTo>
                      <a:pt x="4" y="0"/>
                    </a:lnTo>
                    <a:lnTo>
                      <a:pt x="4" y="0"/>
                    </a:lnTo>
                    <a:lnTo>
                      <a:pt x="4" y="1"/>
                    </a:lnTo>
                    <a:lnTo>
                      <a:pt x="4" y="2"/>
                    </a:lnTo>
                    <a:lnTo>
                      <a:pt x="3" y="2"/>
                    </a:lnTo>
                    <a:lnTo>
                      <a:pt x="1" y="4"/>
                    </a:lnTo>
                    <a:lnTo>
                      <a:pt x="0" y="4"/>
                    </a:lnTo>
                    <a:lnTo>
                      <a:pt x="0" y="4"/>
                    </a:lnTo>
                    <a:lnTo>
                      <a:pt x="0" y="6"/>
                    </a:lnTo>
                    <a:lnTo>
                      <a:pt x="0" y="7"/>
                    </a:lnTo>
                    <a:lnTo>
                      <a:pt x="1" y="9"/>
                    </a:lnTo>
                    <a:lnTo>
                      <a:pt x="1" y="10"/>
                    </a:lnTo>
                    <a:lnTo>
                      <a:pt x="1" y="11"/>
                    </a:lnTo>
                    <a:lnTo>
                      <a:pt x="2" y="1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4" name="Freeform 129"/>
              <p:cNvSpPr>
                <a:spLocks/>
              </p:cNvSpPr>
              <p:nvPr/>
            </p:nvSpPr>
            <p:spPr bwMode="auto">
              <a:xfrm>
                <a:off x="4438" y="3480"/>
                <a:ext cx="2" cy="3"/>
              </a:xfrm>
              <a:custGeom>
                <a:avLst/>
                <a:gdLst/>
                <a:ahLst/>
                <a:cxnLst>
                  <a:cxn ang="0">
                    <a:pos x="1" y="3"/>
                  </a:cxn>
                  <a:cxn ang="0">
                    <a:pos x="2" y="2"/>
                  </a:cxn>
                  <a:cxn ang="0">
                    <a:pos x="2" y="2"/>
                  </a:cxn>
                  <a:cxn ang="0">
                    <a:pos x="1" y="1"/>
                  </a:cxn>
                  <a:cxn ang="0">
                    <a:pos x="1" y="0"/>
                  </a:cxn>
                  <a:cxn ang="0">
                    <a:pos x="0" y="0"/>
                  </a:cxn>
                  <a:cxn ang="0">
                    <a:pos x="1" y="2"/>
                  </a:cxn>
                  <a:cxn ang="0">
                    <a:pos x="1" y="3"/>
                  </a:cxn>
                </a:cxnLst>
                <a:rect l="0" t="0" r="r" b="b"/>
                <a:pathLst>
                  <a:path w="2" h="3">
                    <a:moveTo>
                      <a:pt x="1" y="3"/>
                    </a:moveTo>
                    <a:lnTo>
                      <a:pt x="2" y="2"/>
                    </a:lnTo>
                    <a:lnTo>
                      <a:pt x="2" y="2"/>
                    </a:lnTo>
                    <a:lnTo>
                      <a:pt x="1" y="1"/>
                    </a:lnTo>
                    <a:lnTo>
                      <a:pt x="1" y="0"/>
                    </a:lnTo>
                    <a:lnTo>
                      <a:pt x="0" y="0"/>
                    </a:lnTo>
                    <a:lnTo>
                      <a:pt x="1" y="2"/>
                    </a:lnTo>
                    <a:lnTo>
                      <a:pt x="1"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5" name="Freeform 130"/>
              <p:cNvSpPr>
                <a:spLocks/>
              </p:cNvSpPr>
              <p:nvPr/>
            </p:nvSpPr>
            <p:spPr bwMode="auto">
              <a:xfrm>
                <a:off x="4409" y="3507"/>
                <a:ext cx="1" cy="1"/>
              </a:xfrm>
              <a:custGeom>
                <a:avLst/>
                <a:gdLst/>
                <a:ahLst/>
                <a:cxnLst>
                  <a:cxn ang="0">
                    <a:pos x="0" y="0"/>
                  </a:cxn>
                  <a:cxn ang="0">
                    <a:pos x="0" y="0"/>
                  </a:cxn>
                  <a:cxn ang="0">
                    <a:pos x="1" y="0"/>
                  </a:cxn>
                  <a:cxn ang="0">
                    <a:pos x="1" y="0"/>
                  </a:cxn>
                  <a:cxn ang="0">
                    <a:pos x="1" y="0"/>
                  </a:cxn>
                  <a:cxn ang="0">
                    <a:pos x="1" y="0"/>
                  </a:cxn>
                  <a:cxn ang="0">
                    <a:pos x="1" y="0"/>
                  </a:cxn>
                  <a:cxn ang="0">
                    <a:pos x="0" y="0"/>
                  </a:cxn>
                </a:cxnLst>
                <a:rect l="0" t="0" r="r" b="b"/>
                <a:pathLst>
                  <a:path w="1">
                    <a:moveTo>
                      <a:pt x="0" y="0"/>
                    </a:moveTo>
                    <a:lnTo>
                      <a:pt x="0" y="0"/>
                    </a:lnTo>
                    <a:lnTo>
                      <a:pt x="1" y="0"/>
                    </a:lnTo>
                    <a:lnTo>
                      <a:pt x="1" y="0"/>
                    </a:lnTo>
                    <a:lnTo>
                      <a:pt x="1" y="0"/>
                    </a:lnTo>
                    <a:lnTo>
                      <a:pt x="1" y="0"/>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6" name="Freeform 131"/>
              <p:cNvSpPr>
                <a:spLocks/>
              </p:cNvSpPr>
              <p:nvPr/>
            </p:nvSpPr>
            <p:spPr bwMode="auto">
              <a:xfrm>
                <a:off x="4442" y="3489"/>
                <a:ext cx="2" cy="3"/>
              </a:xfrm>
              <a:custGeom>
                <a:avLst/>
                <a:gdLst/>
                <a:ahLst/>
                <a:cxnLst>
                  <a:cxn ang="0">
                    <a:pos x="2" y="3"/>
                  </a:cxn>
                  <a:cxn ang="0">
                    <a:pos x="2" y="2"/>
                  </a:cxn>
                  <a:cxn ang="0">
                    <a:pos x="1" y="2"/>
                  </a:cxn>
                  <a:cxn ang="0">
                    <a:pos x="1" y="0"/>
                  </a:cxn>
                  <a:cxn ang="0">
                    <a:pos x="0" y="1"/>
                  </a:cxn>
                  <a:cxn ang="0">
                    <a:pos x="0" y="2"/>
                  </a:cxn>
                  <a:cxn ang="0">
                    <a:pos x="0" y="3"/>
                  </a:cxn>
                  <a:cxn ang="0">
                    <a:pos x="1" y="3"/>
                  </a:cxn>
                  <a:cxn ang="0">
                    <a:pos x="2" y="3"/>
                  </a:cxn>
                </a:cxnLst>
                <a:rect l="0" t="0" r="r" b="b"/>
                <a:pathLst>
                  <a:path w="2" h="3">
                    <a:moveTo>
                      <a:pt x="2" y="3"/>
                    </a:moveTo>
                    <a:lnTo>
                      <a:pt x="2" y="2"/>
                    </a:lnTo>
                    <a:lnTo>
                      <a:pt x="1" y="2"/>
                    </a:lnTo>
                    <a:lnTo>
                      <a:pt x="1" y="0"/>
                    </a:lnTo>
                    <a:lnTo>
                      <a:pt x="0" y="1"/>
                    </a:lnTo>
                    <a:lnTo>
                      <a:pt x="0" y="2"/>
                    </a:lnTo>
                    <a:lnTo>
                      <a:pt x="0" y="3"/>
                    </a:lnTo>
                    <a:lnTo>
                      <a:pt x="1" y="3"/>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7" name="Freeform 132"/>
              <p:cNvSpPr>
                <a:spLocks/>
              </p:cNvSpPr>
              <p:nvPr/>
            </p:nvSpPr>
            <p:spPr bwMode="auto">
              <a:xfrm>
                <a:off x="4415" y="3490"/>
                <a:ext cx="1" cy="1"/>
              </a:xfrm>
              <a:custGeom>
                <a:avLst/>
                <a:gdLst/>
                <a:ahLst/>
                <a:cxnLst>
                  <a:cxn ang="0">
                    <a:pos x="0" y="0"/>
                  </a:cxn>
                  <a:cxn ang="0">
                    <a:pos x="0" y="0"/>
                  </a:cxn>
                  <a:cxn ang="0">
                    <a:pos x="1" y="0"/>
                  </a:cxn>
                  <a:cxn ang="0">
                    <a:pos x="0" y="0"/>
                  </a:cxn>
                </a:cxnLst>
                <a:rect l="0" t="0" r="r" b="b"/>
                <a:pathLst>
                  <a:path w="1">
                    <a:moveTo>
                      <a:pt x="0" y="0"/>
                    </a:moveTo>
                    <a:lnTo>
                      <a:pt x="0" y="0"/>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8" name="Freeform 133"/>
              <p:cNvSpPr>
                <a:spLocks/>
              </p:cNvSpPr>
              <p:nvPr/>
            </p:nvSpPr>
            <p:spPr bwMode="auto">
              <a:xfrm>
                <a:off x="4399" y="3490"/>
                <a:ext cx="16" cy="11"/>
              </a:xfrm>
              <a:custGeom>
                <a:avLst/>
                <a:gdLst/>
                <a:ahLst/>
                <a:cxnLst>
                  <a:cxn ang="0">
                    <a:pos x="14" y="1"/>
                  </a:cxn>
                  <a:cxn ang="0">
                    <a:pos x="14" y="1"/>
                  </a:cxn>
                  <a:cxn ang="0">
                    <a:pos x="12" y="1"/>
                  </a:cxn>
                  <a:cxn ang="0">
                    <a:pos x="11" y="2"/>
                  </a:cxn>
                  <a:cxn ang="0">
                    <a:pos x="6" y="3"/>
                  </a:cxn>
                  <a:cxn ang="0">
                    <a:pos x="6" y="2"/>
                  </a:cxn>
                  <a:cxn ang="0">
                    <a:pos x="3" y="1"/>
                  </a:cxn>
                  <a:cxn ang="0">
                    <a:pos x="2" y="2"/>
                  </a:cxn>
                  <a:cxn ang="0">
                    <a:pos x="1" y="2"/>
                  </a:cxn>
                  <a:cxn ang="0">
                    <a:pos x="0" y="1"/>
                  </a:cxn>
                  <a:cxn ang="0">
                    <a:pos x="0" y="1"/>
                  </a:cxn>
                  <a:cxn ang="0">
                    <a:pos x="0" y="2"/>
                  </a:cxn>
                  <a:cxn ang="0">
                    <a:pos x="0" y="3"/>
                  </a:cxn>
                  <a:cxn ang="0">
                    <a:pos x="0" y="4"/>
                  </a:cxn>
                  <a:cxn ang="0">
                    <a:pos x="0" y="5"/>
                  </a:cxn>
                  <a:cxn ang="0">
                    <a:pos x="3" y="6"/>
                  </a:cxn>
                  <a:cxn ang="0">
                    <a:pos x="7" y="8"/>
                  </a:cxn>
                  <a:cxn ang="0">
                    <a:pos x="9" y="9"/>
                  </a:cxn>
                  <a:cxn ang="0">
                    <a:pos x="11" y="11"/>
                  </a:cxn>
                  <a:cxn ang="0">
                    <a:pos x="14" y="11"/>
                  </a:cxn>
                  <a:cxn ang="0">
                    <a:pos x="14" y="9"/>
                  </a:cxn>
                  <a:cxn ang="0">
                    <a:pos x="14" y="7"/>
                  </a:cxn>
                  <a:cxn ang="0">
                    <a:pos x="14" y="7"/>
                  </a:cxn>
                  <a:cxn ang="0">
                    <a:pos x="14" y="6"/>
                  </a:cxn>
                  <a:cxn ang="0">
                    <a:pos x="16" y="2"/>
                  </a:cxn>
                  <a:cxn ang="0">
                    <a:pos x="16" y="0"/>
                  </a:cxn>
                  <a:cxn ang="0">
                    <a:pos x="16" y="0"/>
                  </a:cxn>
                  <a:cxn ang="0">
                    <a:pos x="16" y="0"/>
                  </a:cxn>
                  <a:cxn ang="0">
                    <a:pos x="14" y="1"/>
                  </a:cxn>
                </a:cxnLst>
                <a:rect l="0" t="0" r="r" b="b"/>
                <a:pathLst>
                  <a:path w="16" h="11">
                    <a:moveTo>
                      <a:pt x="14" y="1"/>
                    </a:moveTo>
                    <a:lnTo>
                      <a:pt x="14" y="1"/>
                    </a:lnTo>
                    <a:lnTo>
                      <a:pt x="12" y="1"/>
                    </a:lnTo>
                    <a:lnTo>
                      <a:pt x="11" y="2"/>
                    </a:lnTo>
                    <a:lnTo>
                      <a:pt x="6" y="3"/>
                    </a:lnTo>
                    <a:lnTo>
                      <a:pt x="6" y="2"/>
                    </a:lnTo>
                    <a:lnTo>
                      <a:pt x="3" y="1"/>
                    </a:lnTo>
                    <a:lnTo>
                      <a:pt x="2" y="2"/>
                    </a:lnTo>
                    <a:lnTo>
                      <a:pt x="1" y="2"/>
                    </a:lnTo>
                    <a:lnTo>
                      <a:pt x="0" y="1"/>
                    </a:lnTo>
                    <a:lnTo>
                      <a:pt x="0" y="1"/>
                    </a:lnTo>
                    <a:lnTo>
                      <a:pt x="0" y="2"/>
                    </a:lnTo>
                    <a:lnTo>
                      <a:pt x="0" y="3"/>
                    </a:lnTo>
                    <a:lnTo>
                      <a:pt x="0" y="4"/>
                    </a:lnTo>
                    <a:lnTo>
                      <a:pt x="0" y="5"/>
                    </a:lnTo>
                    <a:lnTo>
                      <a:pt x="3" y="6"/>
                    </a:lnTo>
                    <a:lnTo>
                      <a:pt x="7" y="8"/>
                    </a:lnTo>
                    <a:lnTo>
                      <a:pt x="9" y="9"/>
                    </a:lnTo>
                    <a:lnTo>
                      <a:pt x="11" y="11"/>
                    </a:lnTo>
                    <a:lnTo>
                      <a:pt x="14" y="11"/>
                    </a:lnTo>
                    <a:lnTo>
                      <a:pt x="14" y="9"/>
                    </a:lnTo>
                    <a:lnTo>
                      <a:pt x="14" y="7"/>
                    </a:lnTo>
                    <a:lnTo>
                      <a:pt x="14" y="7"/>
                    </a:lnTo>
                    <a:lnTo>
                      <a:pt x="14" y="6"/>
                    </a:lnTo>
                    <a:lnTo>
                      <a:pt x="16" y="2"/>
                    </a:lnTo>
                    <a:lnTo>
                      <a:pt x="16" y="0"/>
                    </a:lnTo>
                    <a:lnTo>
                      <a:pt x="16" y="0"/>
                    </a:lnTo>
                    <a:lnTo>
                      <a:pt x="16" y="0"/>
                    </a:lnTo>
                    <a:lnTo>
                      <a:pt x="14"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9" name="Freeform 134"/>
              <p:cNvSpPr>
                <a:spLocks/>
              </p:cNvSpPr>
              <p:nvPr/>
            </p:nvSpPr>
            <p:spPr bwMode="auto">
              <a:xfrm>
                <a:off x="4446" y="3490"/>
                <a:ext cx="13" cy="14"/>
              </a:xfrm>
              <a:custGeom>
                <a:avLst/>
                <a:gdLst/>
                <a:ahLst/>
                <a:cxnLst>
                  <a:cxn ang="0">
                    <a:pos x="6" y="1"/>
                  </a:cxn>
                  <a:cxn ang="0">
                    <a:pos x="6" y="1"/>
                  </a:cxn>
                  <a:cxn ang="0">
                    <a:pos x="5" y="0"/>
                  </a:cxn>
                  <a:cxn ang="0">
                    <a:pos x="4" y="0"/>
                  </a:cxn>
                  <a:cxn ang="0">
                    <a:pos x="2" y="2"/>
                  </a:cxn>
                  <a:cxn ang="0">
                    <a:pos x="1" y="1"/>
                  </a:cxn>
                  <a:cxn ang="0">
                    <a:pos x="0" y="3"/>
                  </a:cxn>
                  <a:cxn ang="0">
                    <a:pos x="0" y="4"/>
                  </a:cxn>
                  <a:cxn ang="0">
                    <a:pos x="0" y="6"/>
                  </a:cxn>
                  <a:cxn ang="0">
                    <a:pos x="2" y="6"/>
                  </a:cxn>
                  <a:cxn ang="0">
                    <a:pos x="3" y="7"/>
                  </a:cxn>
                  <a:cxn ang="0">
                    <a:pos x="3" y="9"/>
                  </a:cxn>
                  <a:cxn ang="0">
                    <a:pos x="3" y="10"/>
                  </a:cxn>
                  <a:cxn ang="0">
                    <a:pos x="4" y="11"/>
                  </a:cxn>
                  <a:cxn ang="0">
                    <a:pos x="4" y="11"/>
                  </a:cxn>
                  <a:cxn ang="0">
                    <a:pos x="4" y="10"/>
                  </a:cxn>
                  <a:cxn ang="0">
                    <a:pos x="5" y="10"/>
                  </a:cxn>
                  <a:cxn ang="0">
                    <a:pos x="5" y="10"/>
                  </a:cxn>
                  <a:cxn ang="0">
                    <a:pos x="6" y="10"/>
                  </a:cxn>
                  <a:cxn ang="0">
                    <a:pos x="7" y="14"/>
                  </a:cxn>
                  <a:cxn ang="0">
                    <a:pos x="7" y="14"/>
                  </a:cxn>
                  <a:cxn ang="0">
                    <a:pos x="7" y="11"/>
                  </a:cxn>
                  <a:cxn ang="0">
                    <a:pos x="8" y="11"/>
                  </a:cxn>
                  <a:cxn ang="0">
                    <a:pos x="9" y="12"/>
                  </a:cxn>
                  <a:cxn ang="0">
                    <a:pos x="11" y="14"/>
                  </a:cxn>
                  <a:cxn ang="0">
                    <a:pos x="10" y="8"/>
                  </a:cxn>
                  <a:cxn ang="0">
                    <a:pos x="9" y="7"/>
                  </a:cxn>
                  <a:cxn ang="0">
                    <a:pos x="9" y="6"/>
                  </a:cxn>
                  <a:cxn ang="0">
                    <a:pos x="11" y="7"/>
                  </a:cxn>
                  <a:cxn ang="0">
                    <a:pos x="11" y="7"/>
                  </a:cxn>
                  <a:cxn ang="0">
                    <a:pos x="11" y="7"/>
                  </a:cxn>
                  <a:cxn ang="0">
                    <a:pos x="12" y="6"/>
                  </a:cxn>
                  <a:cxn ang="0">
                    <a:pos x="13" y="6"/>
                  </a:cxn>
                  <a:cxn ang="0">
                    <a:pos x="13" y="6"/>
                  </a:cxn>
                  <a:cxn ang="0">
                    <a:pos x="11" y="5"/>
                  </a:cxn>
                  <a:cxn ang="0">
                    <a:pos x="11" y="3"/>
                  </a:cxn>
                  <a:cxn ang="0">
                    <a:pos x="11" y="3"/>
                  </a:cxn>
                  <a:cxn ang="0">
                    <a:pos x="6" y="1"/>
                  </a:cxn>
                </a:cxnLst>
                <a:rect l="0" t="0" r="r" b="b"/>
                <a:pathLst>
                  <a:path w="13" h="14">
                    <a:moveTo>
                      <a:pt x="6" y="1"/>
                    </a:moveTo>
                    <a:lnTo>
                      <a:pt x="6" y="1"/>
                    </a:lnTo>
                    <a:lnTo>
                      <a:pt x="5" y="0"/>
                    </a:lnTo>
                    <a:lnTo>
                      <a:pt x="4" y="0"/>
                    </a:lnTo>
                    <a:lnTo>
                      <a:pt x="2" y="2"/>
                    </a:lnTo>
                    <a:lnTo>
                      <a:pt x="1" y="1"/>
                    </a:lnTo>
                    <a:lnTo>
                      <a:pt x="0" y="3"/>
                    </a:lnTo>
                    <a:lnTo>
                      <a:pt x="0" y="4"/>
                    </a:lnTo>
                    <a:lnTo>
                      <a:pt x="0" y="6"/>
                    </a:lnTo>
                    <a:lnTo>
                      <a:pt x="2" y="6"/>
                    </a:lnTo>
                    <a:lnTo>
                      <a:pt x="3" y="7"/>
                    </a:lnTo>
                    <a:lnTo>
                      <a:pt x="3" y="9"/>
                    </a:lnTo>
                    <a:lnTo>
                      <a:pt x="3" y="10"/>
                    </a:lnTo>
                    <a:lnTo>
                      <a:pt x="4" y="11"/>
                    </a:lnTo>
                    <a:lnTo>
                      <a:pt x="4" y="11"/>
                    </a:lnTo>
                    <a:lnTo>
                      <a:pt x="4" y="10"/>
                    </a:lnTo>
                    <a:lnTo>
                      <a:pt x="5" y="10"/>
                    </a:lnTo>
                    <a:lnTo>
                      <a:pt x="5" y="10"/>
                    </a:lnTo>
                    <a:lnTo>
                      <a:pt x="6" y="10"/>
                    </a:lnTo>
                    <a:lnTo>
                      <a:pt x="7" y="14"/>
                    </a:lnTo>
                    <a:lnTo>
                      <a:pt x="7" y="14"/>
                    </a:lnTo>
                    <a:lnTo>
                      <a:pt x="7" y="11"/>
                    </a:lnTo>
                    <a:lnTo>
                      <a:pt x="8" y="11"/>
                    </a:lnTo>
                    <a:lnTo>
                      <a:pt x="9" y="12"/>
                    </a:lnTo>
                    <a:lnTo>
                      <a:pt x="11" y="14"/>
                    </a:lnTo>
                    <a:lnTo>
                      <a:pt x="10" y="8"/>
                    </a:lnTo>
                    <a:lnTo>
                      <a:pt x="9" y="7"/>
                    </a:lnTo>
                    <a:lnTo>
                      <a:pt x="9" y="6"/>
                    </a:lnTo>
                    <a:lnTo>
                      <a:pt x="11" y="7"/>
                    </a:lnTo>
                    <a:lnTo>
                      <a:pt x="11" y="7"/>
                    </a:lnTo>
                    <a:lnTo>
                      <a:pt x="11" y="7"/>
                    </a:lnTo>
                    <a:lnTo>
                      <a:pt x="12" y="6"/>
                    </a:lnTo>
                    <a:lnTo>
                      <a:pt x="13" y="6"/>
                    </a:lnTo>
                    <a:lnTo>
                      <a:pt x="13" y="6"/>
                    </a:lnTo>
                    <a:lnTo>
                      <a:pt x="11" y="5"/>
                    </a:lnTo>
                    <a:lnTo>
                      <a:pt x="11" y="3"/>
                    </a:lnTo>
                    <a:lnTo>
                      <a:pt x="11" y="3"/>
                    </a:lnTo>
                    <a:lnTo>
                      <a:pt x="6"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0" name="Freeform 135"/>
              <p:cNvSpPr>
                <a:spLocks/>
              </p:cNvSpPr>
              <p:nvPr/>
            </p:nvSpPr>
            <p:spPr bwMode="auto">
              <a:xfrm>
                <a:off x="4429" y="3326"/>
                <a:ext cx="5" cy="10"/>
              </a:xfrm>
              <a:custGeom>
                <a:avLst/>
                <a:gdLst/>
                <a:ahLst/>
                <a:cxnLst>
                  <a:cxn ang="0">
                    <a:pos x="5" y="1"/>
                  </a:cxn>
                  <a:cxn ang="0">
                    <a:pos x="5" y="0"/>
                  </a:cxn>
                  <a:cxn ang="0">
                    <a:pos x="4" y="0"/>
                  </a:cxn>
                  <a:cxn ang="0">
                    <a:pos x="3" y="0"/>
                  </a:cxn>
                  <a:cxn ang="0">
                    <a:pos x="2" y="0"/>
                  </a:cxn>
                  <a:cxn ang="0">
                    <a:pos x="0" y="3"/>
                  </a:cxn>
                  <a:cxn ang="0">
                    <a:pos x="0" y="7"/>
                  </a:cxn>
                  <a:cxn ang="0">
                    <a:pos x="0" y="7"/>
                  </a:cxn>
                  <a:cxn ang="0">
                    <a:pos x="0" y="8"/>
                  </a:cxn>
                  <a:cxn ang="0">
                    <a:pos x="1" y="8"/>
                  </a:cxn>
                  <a:cxn ang="0">
                    <a:pos x="0" y="9"/>
                  </a:cxn>
                  <a:cxn ang="0">
                    <a:pos x="0" y="10"/>
                  </a:cxn>
                  <a:cxn ang="0">
                    <a:pos x="1" y="10"/>
                  </a:cxn>
                  <a:cxn ang="0">
                    <a:pos x="2" y="8"/>
                  </a:cxn>
                  <a:cxn ang="0">
                    <a:pos x="3" y="7"/>
                  </a:cxn>
                  <a:cxn ang="0">
                    <a:pos x="3" y="6"/>
                  </a:cxn>
                  <a:cxn ang="0">
                    <a:pos x="4" y="5"/>
                  </a:cxn>
                  <a:cxn ang="0">
                    <a:pos x="4" y="2"/>
                  </a:cxn>
                  <a:cxn ang="0">
                    <a:pos x="4" y="2"/>
                  </a:cxn>
                  <a:cxn ang="0">
                    <a:pos x="5" y="1"/>
                  </a:cxn>
                </a:cxnLst>
                <a:rect l="0" t="0" r="r" b="b"/>
                <a:pathLst>
                  <a:path w="5" h="10">
                    <a:moveTo>
                      <a:pt x="5" y="1"/>
                    </a:moveTo>
                    <a:lnTo>
                      <a:pt x="5" y="0"/>
                    </a:lnTo>
                    <a:lnTo>
                      <a:pt x="4" y="0"/>
                    </a:lnTo>
                    <a:lnTo>
                      <a:pt x="3" y="0"/>
                    </a:lnTo>
                    <a:lnTo>
                      <a:pt x="2" y="0"/>
                    </a:lnTo>
                    <a:lnTo>
                      <a:pt x="0" y="3"/>
                    </a:lnTo>
                    <a:lnTo>
                      <a:pt x="0" y="7"/>
                    </a:lnTo>
                    <a:lnTo>
                      <a:pt x="0" y="7"/>
                    </a:lnTo>
                    <a:lnTo>
                      <a:pt x="0" y="8"/>
                    </a:lnTo>
                    <a:lnTo>
                      <a:pt x="1" y="8"/>
                    </a:lnTo>
                    <a:lnTo>
                      <a:pt x="0" y="9"/>
                    </a:lnTo>
                    <a:lnTo>
                      <a:pt x="0" y="10"/>
                    </a:lnTo>
                    <a:lnTo>
                      <a:pt x="1" y="10"/>
                    </a:lnTo>
                    <a:lnTo>
                      <a:pt x="2" y="8"/>
                    </a:lnTo>
                    <a:lnTo>
                      <a:pt x="3" y="7"/>
                    </a:lnTo>
                    <a:lnTo>
                      <a:pt x="3" y="6"/>
                    </a:lnTo>
                    <a:lnTo>
                      <a:pt x="4" y="5"/>
                    </a:lnTo>
                    <a:lnTo>
                      <a:pt x="4" y="2"/>
                    </a:lnTo>
                    <a:lnTo>
                      <a:pt x="4" y="2"/>
                    </a:lnTo>
                    <a:lnTo>
                      <a:pt x="5"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1" name="Freeform 136"/>
              <p:cNvSpPr>
                <a:spLocks/>
              </p:cNvSpPr>
              <p:nvPr/>
            </p:nvSpPr>
            <p:spPr bwMode="auto">
              <a:xfrm>
                <a:off x="4438" y="3300"/>
                <a:ext cx="2" cy="3"/>
              </a:xfrm>
              <a:custGeom>
                <a:avLst/>
                <a:gdLst/>
                <a:ahLst/>
                <a:cxnLst>
                  <a:cxn ang="0">
                    <a:pos x="0" y="0"/>
                  </a:cxn>
                  <a:cxn ang="0">
                    <a:pos x="0" y="2"/>
                  </a:cxn>
                  <a:cxn ang="0">
                    <a:pos x="0" y="3"/>
                  </a:cxn>
                  <a:cxn ang="0">
                    <a:pos x="1" y="3"/>
                  </a:cxn>
                  <a:cxn ang="0">
                    <a:pos x="1" y="3"/>
                  </a:cxn>
                  <a:cxn ang="0">
                    <a:pos x="2" y="3"/>
                  </a:cxn>
                  <a:cxn ang="0">
                    <a:pos x="1" y="3"/>
                  </a:cxn>
                  <a:cxn ang="0">
                    <a:pos x="1" y="2"/>
                  </a:cxn>
                  <a:cxn ang="0">
                    <a:pos x="1" y="2"/>
                  </a:cxn>
                  <a:cxn ang="0">
                    <a:pos x="2" y="1"/>
                  </a:cxn>
                  <a:cxn ang="0">
                    <a:pos x="2" y="0"/>
                  </a:cxn>
                  <a:cxn ang="0">
                    <a:pos x="1" y="0"/>
                  </a:cxn>
                  <a:cxn ang="0">
                    <a:pos x="1" y="0"/>
                  </a:cxn>
                  <a:cxn ang="0">
                    <a:pos x="1" y="0"/>
                  </a:cxn>
                  <a:cxn ang="0">
                    <a:pos x="0" y="0"/>
                  </a:cxn>
                  <a:cxn ang="0">
                    <a:pos x="1" y="0"/>
                  </a:cxn>
                  <a:cxn ang="0">
                    <a:pos x="1" y="1"/>
                  </a:cxn>
                  <a:cxn ang="0">
                    <a:pos x="0" y="0"/>
                  </a:cxn>
                </a:cxnLst>
                <a:rect l="0" t="0" r="r" b="b"/>
                <a:pathLst>
                  <a:path w="2" h="3">
                    <a:moveTo>
                      <a:pt x="0" y="0"/>
                    </a:moveTo>
                    <a:lnTo>
                      <a:pt x="0" y="2"/>
                    </a:lnTo>
                    <a:lnTo>
                      <a:pt x="0" y="3"/>
                    </a:lnTo>
                    <a:lnTo>
                      <a:pt x="1" y="3"/>
                    </a:lnTo>
                    <a:lnTo>
                      <a:pt x="1" y="3"/>
                    </a:lnTo>
                    <a:lnTo>
                      <a:pt x="2" y="3"/>
                    </a:lnTo>
                    <a:lnTo>
                      <a:pt x="1" y="3"/>
                    </a:lnTo>
                    <a:lnTo>
                      <a:pt x="1" y="2"/>
                    </a:lnTo>
                    <a:lnTo>
                      <a:pt x="1" y="2"/>
                    </a:lnTo>
                    <a:lnTo>
                      <a:pt x="2" y="1"/>
                    </a:lnTo>
                    <a:lnTo>
                      <a:pt x="2" y="0"/>
                    </a:lnTo>
                    <a:lnTo>
                      <a:pt x="1" y="0"/>
                    </a:lnTo>
                    <a:lnTo>
                      <a:pt x="1" y="0"/>
                    </a:lnTo>
                    <a:lnTo>
                      <a:pt x="1" y="0"/>
                    </a:lnTo>
                    <a:lnTo>
                      <a:pt x="0" y="0"/>
                    </a:lnTo>
                    <a:lnTo>
                      <a:pt x="1" y="0"/>
                    </a:lnTo>
                    <a:lnTo>
                      <a:pt x="1" y="1"/>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2" name="Freeform 137"/>
              <p:cNvSpPr>
                <a:spLocks/>
              </p:cNvSpPr>
              <p:nvPr/>
            </p:nvSpPr>
            <p:spPr bwMode="auto">
              <a:xfrm>
                <a:off x="4402" y="3358"/>
                <a:ext cx="2" cy="4"/>
              </a:xfrm>
              <a:custGeom>
                <a:avLst/>
                <a:gdLst/>
                <a:ahLst/>
                <a:cxnLst>
                  <a:cxn ang="0">
                    <a:pos x="0" y="4"/>
                  </a:cxn>
                  <a:cxn ang="0">
                    <a:pos x="0" y="4"/>
                  </a:cxn>
                  <a:cxn ang="0">
                    <a:pos x="1" y="4"/>
                  </a:cxn>
                  <a:cxn ang="0">
                    <a:pos x="1" y="4"/>
                  </a:cxn>
                  <a:cxn ang="0">
                    <a:pos x="2" y="4"/>
                  </a:cxn>
                  <a:cxn ang="0">
                    <a:pos x="2" y="4"/>
                  </a:cxn>
                  <a:cxn ang="0">
                    <a:pos x="2" y="4"/>
                  </a:cxn>
                  <a:cxn ang="0">
                    <a:pos x="2" y="3"/>
                  </a:cxn>
                  <a:cxn ang="0">
                    <a:pos x="2" y="2"/>
                  </a:cxn>
                  <a:cxn ang="0">
                    <a:pos x="2" y="1"/>
                  </a:cxn>
                  <a:cxn ang="0">
                    <a:pos x="2" y="1"/>
                  </a:cxn>
                  <a:cxn ang="0">
                    <a:pos x="1" y="1"/>
                  </a:cxn>
                  <a:cxn ang="0">
                    <a:pos x="1" y="0"/>
                  </a:cxn>
                  <a:cxn ang="0">
                    <a:pos x="0" y="0"/>
                  </a:cxn>
                  <a:cxn ang="0">
                    <a:pos x="0" y="0"/>
                  </a:cxn>
                  <a:cxn ang="0">
                    <a:pos x="0" y="1"/>
                  </a:cxn>
                  <a:cxn ang="0">
                    <a:pos x="1" y="1"/>
                  </a:cxn>
                  <a:cxn ang="0">
                    <a:pos x="1" y="2"/>
                  </a:cxn>
                  <a:cxn ang="0">
                    <a:pos x="0" y="1"/>
                  </a:cxn>
                  <a:cxn ang="0">
                    <a:pos x="0" y="1"/>
                  </a:cxn>
                  <a:cxn ang="0">
                    <a:pos x="0" y="2"/>
                  </a:cxn>
                  <a:cxn ang="0">
                    <a:pos x="0" y="3"/>
                  </a:cxn>
                  <a:cxn ang="0">
                    <a:pos x="0" y="4"/>
                  </a:cxn>
                </a:cxnLst>
                <a:rect l="0" t="0" r="r" b="b"/>
                <a:pathLst>
                  <a:path w="2" h="4">
                    <a:moveTo>
                      <a:pt x="0" y="4"/>
                    </a:moveTo>
                    <a:lnTo>
                      <a:pt x="0" y="4"/>
                    </a:lnTo>
                    <a:lnTo>
                      <a:pt x="1" y="4"/>
                    </a:lnTo>
                    <a:lnTo>
                      <a:pt x="1" y="4"/>
                    </a:lnTo>
                    <a:lnTo>
                      <a:pt x="2" y="4"/>
                    </a:lnTo>
                    <a:lnTo>
                      <a:pt x="2" y="4"/>
                    </a:lnTo>
                    <a:lnTo>
                      <a:pt x="2" y="4"/>
                    </a:lnTo>
                    <a:lnTo>
                      <a:pt x="2" y="3"/>
                    </a:lnTo>
                    <a:lnTo>
                      <a:pt x="2" y="2"/>
                    </a:lnTo>
                    <a:lnTo>
                      <a:pt x="2" y="1"/>
                    </a:lnTo>
                    <a:lnTo>
                      <a:pt x="2" y="1"/>
                    </a:lnTo>
                    <a:lnTo>
                      <a:pt x="1" y="1"/>
                    </a:lnTo>
                    <a:lnTo>
                      <a:pt x="1" y="0"/>
                    </a:lnTo>
                    <a:lnTo>
                      <a:pt x="0" y="0"/>
                    </a:lnTo>
                    <a:lnTo>
                      <a:pt x="0" y="0"/>
                    </a:lnTo>
                    <a:lnTo>
                      <a:pt x="0" y="1"/>
                    </a:lnTo>
                    <a:lnTo>
                      <a:pt x="1" y="1"/>
                    </a:lnTo>
                    <a:lnTo>
                      <a:pt x="1" y="2"/>
                    </a:lnTo>
                    <a:lnTo>
                      <a:pt x="0" y="1"/>
                    </a:lnTo>
                    <a:lnTo>
                      <a:pt x="0" y="1"/>
                    </a:lnTo>
                    <a:lnTo>
                      <a:pt x="0" y="2"/>
                    </a:lnTo>
                    <a:lnTo>
                      <a:pt x="0" y="3"/>
                    </a:lnTo>
                    <a:lnTo>
                      <a:pt x="0"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3" name="Freeform 138"/>
              <p:cNvSpPr>
                <a:spLocks/>
              </p:cNvSpPr>
              <p:nvPr/>
            </p:nvSpPr>
            <p:spPr bwMode="auto">
              <a:xfrm>
                <a:off x="4291" y="3278"/>
                <a:ext cx="2" cy="3"/>
              </a:xfrm>
              <a:custGeom>
                <a:avLst/>
                <a:gdLst/>
                <a:ahLst/>
                <a:cxnLst>
                  <a:cxn ang="0">
                    <a:pos x="1" y="1"/>
                  </a:cxn>
                  <a:cxn ang="0">
                    <a:pos x="2" y="3"/>
                  </a:cxn>
                  <a:cxn ang="0">
                    <a:pos x="2" y="3"/>
                  </a:cxn>
                  <a:cxn ang="0">
                    <a:pos x="2" y="3"/>
                  </a:cxn>
                  <a:cxn ang="0">
                    <a:pos x="2" y="2"/>
                  </a:cxn>
                  <a:cxn ang="0">
                    <a:pos x="2" y="0"/>
                  </a:cxn>
                  <a:cxn ang="0">
                    <a:pos x="1" y="0"/>
                  </a:cxn>
                  <a:cxn ang="0">
                    <a:pos x="0" y="0"/>
                  </a:cxn>
                  <a:cxn ang="0">
                    <a:pos x="0" y="0"/>
                  </a:cxn>
                  <a:cxn ang="0">
                    <a:pos x="0" y="0"/>
                  </a:cxn>
                  <a:cxn ang="0">
                    <a:pos x="1" y="1"/>
                  </a:cxn>
                </a:cxnLst>
                <a:rect l="0" t="0" r="r" b="b"/>
                <a:pathLst>
                  <a:path w="2" h="3">
                    <a:moveTo>
                      <a:pt x="1" y="1"/>
                    </a:moveTo>
                    <a:lnTo>
                      <a:pt x="2" y="3"/>
                    </a:lnTo>
                    <a:lnTo>
                      <a:pt x="2" y="3"/>
                    </a:lnTo>
                    <a:lnTo>
                      <a:pt x="2" y="3"/>
                    </a:lnTo>
                    <a:lnTo>
                      <a:pt x="2" y="2"/>
                    </a:lnTo>
                    <a:lnTo>
                      <a:pt x="2" y="0"/>
                    </a:lnTo>
                    <a:lnTo>
                      <a:pt x="1" y="0"/>
                    </a:lnTo>
                    <a:lnTo>
                      <a:pt x="0" y="0"/>
                    </a:lnTo>
                    <a:lnTo>
                      <a:pt x="0" y="0"/>
                    </a:lnTo>
                    <a:lnTo>
                      <a:pt x="0" y="0"/>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4" name="Freeform 139"/>
              <p:cNvSpPr>
                <a:spLocks/>
              </p:cNvSpPr>
              <p:nvPr/>
            </p:nvSpPr>
            <p:spPr bwMode="auto">
              <a:xfrm>
                <a:off x="4419" y="3332"/>
                <a:ext cx="4" cy="11"/>
              </a:xfrm>
              <a:custGeom>
                <a:avLst/>
                <a:gdLst/>
                <a:ahLst/>
                <a:cxnLst>
                  <a:cxn ang="0">
                    <a:pos x="4" y="1"/>
                  </a:cxn>
                  <a:cxn ang="0">
                    <a:pos x="4" y="0"/>
                  </a:cxn>
                  <a:cxn ang="0">
                    <a:pos x="3" y="1"/>
                  </a:cxn>
                  <a:cxn ang="0">
                    <a:pos x="0" y="11"/>
                  </a:cxn>
                  <a:cxn ang="0">
                    <a:pos x="1" y="10"/>
                  </a:cxn>
                  <a:cxn ang="0">
                    <a:pos x="4" y="1"/>
                  </a:cxn>
                  <a:cxn ang="0">
                    <a:pos x="4" y="1"/>
                  </a:cxn>
                </a:cxnLst>
                <a:rect l="0" t="0" r="r" b="b"/>
                <a:pathLst>
                  <a:path w="4" h="11">
                    <a:moveTo>
                      <a:pt x="4" y="1"/>
                    </a:moveTo>
                    <a:lnTo>
                      <a:pt x="4" y="0"/>
                    </a:lnTo>
                    <a:lnTo>
                      <a:pt x="3" y="1"/>
                    </a:lnTo>
                    <a:lnTo>
                      <a:pt x="0" y="11"/>
                    </a:lnTo>
                    <a:lnTo>
                      <a:pt x="1" y="10"/>
                    </a:lnTo>
                    <a:lnTo>
                      <a:pt x="4" y="1"/>
                    </a:lnTo>
                    <a:lnTo>
                      <a:pt x="4"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5" name="Freeform 140"/>
              <p:cNvSpPr>
                <a:spLocks/>
              </p:cNvSpPr>
              <p:nvPr/>
            </p:nvSpPr>
            <p:spPr bwMode="auto">
              <a:xfrm>
                <a:off x="4449" y="3301"/>
                <a:ext cx="1" cy="2"/>
              </a:xfrm>
              <a:custGeom>
                <a:avLst/>
                <a:gdLst/>
                <a:ahLst/>
                <a:cxnLst>
                  <a:cxn ang="0">
                    <a:pos x="1" y="1"/>
                  </a:cxn>
                  <a:cxn ang="0">
                    <a:pos x="1" y="0"/>
                  </a:cxn>
                  <a:cxn ang="0">
                    <a:pos x="0" y="0"/>
                  </a:cxn>
                  <a:cxn ang="0">
                    <a:pos x="0" y="1"/>
                  </a:cxn>
                  <a:cxn ang="0">
                    <a:pos x="0" y="2"/>
                  </a:cxn>
                  <a:cxn ang="0">
                    <a:pos x="1" y="2"/>
                  </a:cxn>
                  <a:cxn ang="0">
                    <a:pos x="1" y="1"/>
                  </a:cxn>
                </a:cxnLst>
                <a:rect l="0" t="0" r="r" b="b"/>
                <a:pathLst>
                  <a:path w="1" h="2">
                    <a:moveTo>
                      <a:pt x="1" y="1"/>
                    </a:moveTo>
                    <a:lnTo>
                      <a:pt x="1" y="0"/>
                    </a:lnTo>
                    <a:lnTo>
                      <a:pt x="0" y="0"/>
                    </a:lnTo>
                    <a:lnTo>
                      <a:pt x="0" y="1"/>
                    </a:lnTo>
                    <a:lnTo>
                      <a:pt x="0" y="2"/>
                    </a:lnTo>
                    <a:lnTo>
                      <a:pt x="1" y="2"/>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6" name="Freeform 141"/>
              <p:cNvSpPr>
                <a:spLocks/>
              </p:cNvSpPr>
              <p:nvPr/>
            </p:nvSpPr>
            <p:spPr bwMode="auto">
              <a:xfrm>
                <a:off x="4359" y="3304"/>
                <a:ext cx="1" cy="3"/>
              </a:xfrm>
              <a:custGeom>
                <a:avLst/>
                <a:gdLst/>
                <a:ahLst/>
                <a:cxnLst>
                  <a:cxn ang="0">
                    <a:pos x="0" y="0"/>
                  </a:cxn>
                  <a:cxn ang="0">
                    <a:pos x="0" y="0"/>
                  </a:cxn>
                  <a:cxn ang="0">
                    <a:pos x="0" y="2"/>
                  </a:cxn>
                  <a:cxn ang="0">
                    <a:pos x="0" y="3"/>
                  </a:cxn>
                  <a:cxn ang="0">
                    <a:pos x="0" y="1"/>
                  </a:cxn>
                  <a:cxn ang="0">
                    <a:pos x="0" y="0"/>
                  </a:cxn>
                </a:cxnLst>
                <a:rect l="0" t="0" r="r" b="b"/>
                <a:pathLst>
                  <a:path h="3">
                    <a:moveTo>
                      <a:pt x="0" y="0"/>
                    </a:moveTo>
                    <a:lnTo>
                      <a:pt x="0" y="0"/>
                    </a:lnTo>
                    <a:lnTo>
                      <a:pt x="0" y="2"/>
                    </a:lnTo>
                    <a:lnTo>
                      <a:pt x="0" y="3"/>
                    </a:lnTo>
                    <a:lnTo>
                      <a:pt x="0" y="1"/>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7" name="Freeform 142"/>
              <p:cNvSpPr>
                <a:spLocks/>
              </p:cNvSpPr>
              <p:nvPr/>
            </p:nvSpPr>
            <p:spPr bwMode="auto">
              <a:xfrm>
                <a:off x="4450" y="3318"/>
                <a:ext cx="7" cy="7"/>
              </a:xfrm>
              <a:custGeom>
                <a:avLst/>
                <a:gdLst/>
                <a:ahLst/>
                <a:cxnLst>
                  <a:cxn ang="0">
                    <a:pos x="0" y="2"/>
                  </a:cxn>
                  <a:cxn ang="0">
                    <a:pos x="0" y="4"/>
                  </a:cxn>
                  <a:cxn ang="0">
                    <a:pos x="0" y="5"/>
                  </a:cxn>
                  <a:cxn ang="0">
                    <a:pos x="1" y="5"/>
                  </a:cxn>
                  <a:cxn ang="0">
                    <a:pos x="1" y="6"/>
                  </a:cxn>
                  <a:cxn ang="0">
                    <a:pos x="0" y="7"/>
                  </a:cxn>
                  <a:cxn ang="0">
                    <a:pos x="0" y="7"/>
                  </a:cxn>
                  <a:cxn ang="0">
                    <a:pos x="2" y="5"/>
                  </a:cxn>
                  <a:cxn ang="0">
                    <a:pos x="3" y="4"/>
                  </a:cxn>
                  <a:cxn ang="0">
                    <a:pos x="3" y="4"/>
                  </a:cxn>
                  <a:cxn ang="0">
                    <a:pos x="4" y="4"/>
                  </a:cxn>
                  <a:cxn ang="0">
                    <a:pos x="4" y="4"/>
                  </a:cxn>
                  <a:cxn ang="0">
                    <a:pos x="5" y="4"/>
                  </a:cxn>
                  <a:cxn ang="0">
                    <a:pos x="6" y="3"/>
                  </a:cxn>
                  <a:cxn ang="0">
                    <a:pos x="7" y="3"/>
                  </a:cxn>
                  <a:cxn ang="0">
                    <a:pos x="7" y="2"/>
                  </a:cxn>
                  <a:cxn ang="0">
                    <a:pos x="7" y="2"/>
                  </a:cxn>
                  <a:cxn ang="0">
                    <a:pos x="7" y="1"/>
                  </a:cxn>
                  <a:cxn ang="0">
                    <a:pos x="6" y="1"/>
                  </a:cxn>
                  <a:cxn ang="0">
                    <a:pos x="6" y="0"/>
                  </a:cxn>
                  <a:cxn ang="0">
                    <a:pos x="3" y="0"/>
                  </a:cxn>
                  <a:cxn ang="0">
                    <a:pos x="2" y="2"/>
                  </a:cxn>
                  <a:cxn ang="0">
                    <a:pos x="1" y="2"/>
                  </a:cxn>
                  <a:cxn ang="0">
                    <a:pos x="1" y="2"/>
                  </a:cxn>
                  <a:cxn ang="0">
                    <a:pos x="0" y="2"/>
                  </a:cxn>
                </a:cxnLst>
                <a:rect l="0" t="0" r="r" b="b"/>
                <a:pathLst>
                  <a:path w="7" h="7">
                    <a:moveTo>
                      <a:pt x="0" y="2"/>
                    </a:moveTo>
                    <a:lnTo>
                      <a:pt x="0" y="4"/>
                    </a:lnTo>
                    <a:lnTo>
                      <a:pt x="0" y="5"/>
                    </a:lnTo>
                    <a:lnTo>
                      <a:pt x="1" y="5"/>
                    </a:lnTo>
                    <a:lnTo>
                      <a:pt x="1" y="6"/>
                    </a:lnTo>
                    <a:lnTo>
                      <a:pt x="0" y="7"/>
                    </a:lnTo>
                    <a:lnTo>
                      <a:pt x="0" y="7"/>
                    </a:lnTo>
                    <a:lnTo>
                      <a:pt x="2" y="5"/>
                    </a:lnTo>
                    <a:lnTo>
                      <a:pt x="3" y="4"/>
                    </a:lnTo>
                    <a:lnTo>
                      <a:pt x="3" y="4"/>
                    </a:lnTo>
                    <a:lnTo>
                      <a:pt x="4" y="4"/>
                    </a:lnTo>
                    <a:lnTo>
                      <a:pt x="4" y="4"/>
                    </a:lnTo>
                    <a:lnTo>
                      <a:pt x="5" y="4"/>
                    </a:lnTo>
                    <a:lnTo>
                      <a:pt x="6" y="3"/>
                    </a:lnTo>
                    <a:lnTo>
                      <a:pt x="7" y="3"/>
                    </a:lnTo>
                    <a:lnTo>
                      <a:pt x="7" y="2"/>
                    </a:lnTo>
                    <a:lnTo>
                      <a:pt x="7" y="2"/>
                    </a:lnTo>
                    <a:lnTo>
                      <a:pt x="7" y="1"/>
                    </a:lnTo>
                    <a:lnTo>
                      <a:pt x="6" y="1"/>
                    </a:lnTo>
                    <a:lnTo>
                      <a:pt x="6" y="0"/>
                    </a:lnTo>
                    <a:lnTo>
                      <a:pt x="3" y="0"/>
                    </a:lnTo>
                    <a:lnTo>
                      <a:pt x="2" y="2"/>
                    </a:lnTo>
                    <a:lnTo>
                      <a:pt x="1" y="2"/>
                    </a:lnTo>
                    <a:lnTo>
                      <a:pt x="1" y="2"/>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8" name="Freeform 143"/>
              <p:cNvSpPr>
                <a:spLocks/>
              </p:cNvSpPr>
              <p:nvPr/>
            </p:nvSpPr>
            <p:spPr bwMode="auto">
              <a:xfrm>
                <a:off x="4452" y="3300"/>
                <a:ext cx="3" cy="3"/>
              </a:xfrm>
              <a:custGeom>
                <a:avLst/>
                <a:gdLst/>
                <a:ahLst/>
                <a:cxnLst>
                  <a:cxn ang="0">
                    <a:pos x="1" y="3"/>
                  </a:cxn>
                  <a:cxn ang="0">
                    <a:pos x="2" y="3"/>
                  </a:cxn>
                  <a:cxn ang="0">
                    <a:pos x="3" y="0"/>
                  </a:cxn>
                  <a:cxn ang="0">
                    <a:pos x="2" y="1"/>
                  </a:cxn>
                  <a:cxn ang="0">
                    <a:pos x="1" y="2"/>
                  </a:cxn>
                  <a:cxn ang="0">
                    <a:pos x="1" y="3"/>
                  </a:cxn>
                  <a:cxn ang="0">
                    <a:pos x="1" y="3"/>
                  </a:cxn>
                  <a:cxn ang="0">
                    <a:pos x="0" y="3"/>
                  </a:cxn>
                  <a:cxn ang="0">
                    <a:pos x="1" y="3"/>
                  </a:cxn>
                  <a:cxn ang="0">
                    <a:pos x="1" y="3"/>
                  </a:cxn>
                </a:cxnLst>
                <a:rect l="0" t="0" r="r" b="b"/>
                <a:pathLst>
                  <a:path w="3" h="3">
                    <a:moveTo>
                      <a:pt x="1" y="3"/>
                    </a:moveTo>
                    <a:lnTo>
                      <a:pt x="2" y="3"/>
                    </a:lnTo>
                    <a:lnTo>
                      <a:pt x="3" y="0"/>
                    </a:lnTo>
                    <a:lnTo>
                      <a:pt x="2" y="1"/>
                    </a:lnTo>
                    <a:lnTo>
                      <a:pt x="1" y="2"/>
                    </a:lnTo>
                    <a:lnTo>
                      <a:pt x="1" y="3"/>
                    </a:lnTo>
                    <a:lnTo>
                      <a:pt x="1" y="3"/>
                    </a:lnTo>
                    <a:lnTo>
                      <a:pt x="0" y="3"/>
                    </a:lnTo>
                    <a:lnTo>
                      <a:pt x="1" y="3"/>
                    </a:lnTo>
                    <a:lnTo>
                      <a:pt x="1"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9" name="Freeform 144"/>
              <p:cNvSpPr>
                <a:spLocks/>
              </p:cNvSpPr>
              <p:nvPr/>
            </p:nvSpPr>
            <p:spPr bwMode="auto">
              <a:xfrm>
                <a:off x="4451" y="3314"/>
                <a:ext cx="5" cy="4"/>
              </a:xfrm>
              <a:custGeom>
                <a:avLst/>
                <a:gdLst/>
                <a:ahLst/>
                <a:cxnLst>
                  <a:cxn ang="0">
                    <a:pos x="0" y="1"/>
                  </a:cxn>
                  <a:cxn ang="0">
                    <a:pos x="0" y="2"/>
                  </a:cxn>
                  <a:cxn ang="0">
                    <a:pos x="1" y="2"/>
                  </a:cxn>
                  <a:cxn ang="0">
                    <a:pos x="2" y="4"/>
                  </a:cxn>
                  <a:cxn ang="0">
                    <a:pos x="2" y="4"/>
                  </a:cxn>
                  <a:cxn ang="0">
                    <a:pos x="3" y="3"/>
                  </a:cxn>
                  <a:cxn ang="0">
                    <a:pos x="5" y="2"/>
                  </a:cxn>
                  <a:cxn ang="0">
                    <a:pos x="5" y="1"/>
                  </a:cxn>
                  <a:cxn ang="0">
                    <a:pos x="4" y="0"/>
                  </a:cxn>
                  <a:cxn ang="0">
                    <a:pos x="3" y="0"/>
                  </a:cxn>
                  <a:cxn ang="0">
                    <a:pos x="3" y="0"/>
                  </a:cxn>
                  <a:cxn ang="0">
                    <a:pos x="2" y="0"/>
                  </a:cxn>
                  <a:cxn ang="0">
                    <a:pos x="2" y="0"/>
                  </a:cxn>
                  <a:cxn ang="0">
                    <a:pos x="2" y="1"/>
                  </a:cxn>
                  <a:cxn ang="0">
                    <a:pos x="0" y="1"/>
                  </a:cxn>
                  <a:cxn ang="0">
                    <a:pos x="0" y="1"/>
                  </a:cxn>
                </a:cxnLst>
                <a:rect l="0" t="0" r="r" b="b"/>
                <a:pathLst>
                  <a:path w="5" h="4">
                    <a:moveTo>
                      <a:pt x="0" y="1"/>
                    </a:moveTo>
                    <a:lnTo>
                      <a:pt x="0" y="2"/>
                    </a:lnTo>
                    <a:lnTo>
                      <a:pt x="1" y="2"/>
                    </a:lnTo>
                    <a:lnTo>
                      <a:pt x="2" y="4"/>
                    </a:lnTo>
                    <a:lnTo>
                      <a:pt x="2" y="4"/>
                    </a:lnTo>
                    <a:lnTo>
                      <a:pt x="3" y="3"/>
                    </a:lnTo>
                    <a:lnTo>
                      <a:pt x="5" y="2"/>
                    </a:lnTo>
                    <a:lnTo>
                      <a:pt x="5" y="1"/>
                    </a:lnTo>
                    <a:lnTo>
                      <a:pt x="4" y="0"/>
                    </a:lnTo>
                    <a:lnTo>
                      <a:pt x="3" y="0"/>
                    </a:lnTo>
                    <a:lnTo>
                      <a:pt x="3" y="0"/>
                    </a:lnTo>
                    <a:lnTo>
                      <a:pt x="2" y="0"/>
                    </a:lnTo>
                    <a:lnTo>
                      <a:pt x="2" y="0"/>
                    </a:lnTo>
                    <a:lnTo>
                      <a:pt x="2" y="1"/>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0" name="Freeform 145"/>
              <p:cNvSpPr>
                <a:spLocks/>
              </p:cNvSpPr>
              <p:nvPr/>
            </p:nvSpPr>
            <p:spPr bwMode="auto">
              <a:xfrm>
                <a:off x="4384" y="3349"/>
                <a:ext cx="6" cy="5"/>
              </a:xfrm>
              <a:custGeom>
                <a:avLst/>
                <a:gdLst/>
                <a:ahLst/>
                <a:cxnLst>
                  <a:cxn ang="0">
                    <a:pos x="5" y="3"/>
                  </a:cxn>
                  <a:cxn ang="0">
                    <a:pos x="5" y="2"/>
                  </a:cxn>
                  <a:cxn ang="0">
                    <a:pos x="5" y="2"/>
                  </a:cxn>
                  <a:cxn ang="0">
                    <a:pos x="4" y="0"/>
                  </a:cxn>
                  <a:cxn ang="0">
                    <a:pos x="4" y="0"/>
                  </a:cxn>
                  <a:cxn ang="0">
                    <a:pos x="4" y="1"/>
                  </a:cxn>
                  <a:cxn ang="0">
                    <a:pos x="4" y="1"/>
                  </a:cxn>
                  <a:cxn ang="0">
                    <a:pos x="3" y="1"/>
                  </a:cxn>
                  <a:cxn ang="0">
                    <a:pos x="1" y="1"/>
                  </a:cxn>
                  <a:cxn ang="0">
                    <a:pos x="1" y="1"/>
                  </a:cxn>
                  <a:cxn ang="0">
                    <a:pos x="0" y="2"/>
                  </a:cxn>
                  <a:cxn ang="0">
                    <a:pos x="0" y="1"/>
                  </a:cxn>
                  <a:cxn ang="0">
                    <a:pos x="0" y="1"/>
                  </a:cxn>
                  <a:cxn ang="0">
                    <a:pos x="0" y="2"/>
                  </a:cxn>
                  <a:cxn ang="0">
                    <a:pos x="0" y="2"/>
                  </a:cxn>
                  <a:cxn ang="0">
                    <a:pos x="0" y="2"/>
                  </a:cxn>
                  <a:cxn ang="0">
                    <a:pos x="0" y="2"/>
                  </a:cxn>
                  <a:cxn ang="0">
                    <a:pos x="0" y="2"/>
                  </a:cxn>
                  <a:cxn ang="0">
                    <a:pos x="0" y="3"/>
                  </a:cxn>
                  <a:cxn ang="0">
                    <a:pos x="0" y="3"/>
                  </a:cxn>
                  <a:cxn ang="0">
                    <a:pos x="0" y="4"/>
                  </a:cxn>
                  <a:cxn ang="0">
                    <a:pos x="1" y="5"/>
                  </a:cxn>
                  <a:cxn ang="0">
                    <a:pos x="2" y="5"/>
                  </a:cxn>
                  <a:cxn ang="0">
                    <a:pos x="1" y="5"/>
                  </a:cxn>
                  <a:cxn ang="0">
                    <a:pos x="1" y="5"/>
                  </a:cxn>
                  <a:cxn ang="0">
                    <a:pos x="2" y="5"/>
                  </a:cxn>
                  <a:cxn ang="0">
                    <a:pos x="4" y="5"/>
                  </a:cxn>
                  <a:cxn ang="0">
                    <a:pos x="4" y="5"/>
                  </a:cxn>
                  <a:cxn ang="0">
                    <a:pos x="4" y="5"/>
                  </a:cxn>
                  <a:cxn ang="0">
                    <a:pos x="5" y="5"/>
                  </a:cxn>
                  <a:cxn ang="0">
                    <a:pos x="5" y="3"/>
                  </a:cxn>
                  <a:cxn ang="0">
                    <a:pos x="6" y="3"/>
                  </a:cxn>
                  <a:cxn ang="0">
                    <a:pos x="6" y="3"/>
                  </a:cxn>
                  <a:cxn ang="0">
                    <a:pos x="5" y="3"/>
                  </a:cxn>
                  <a:cxn ang="0">
                    <a:pos x="5" y="3"/>
                  </a:cxn>
                </a:cxnLst>
                <a:rect l="0" t="0" r="r" b="b"/>
                <a:pathLst>
                  <a:path w="6" h="5">
                    <a:moveTo>
                      <a:pt x="5" y="3"/>
                    </a:moveTo>
                    <a:lnTo>
                      <a:pt x="5" y="2"/>
                    </a:lnTo>
                    <a:lnTo>
                      <a:pt x="5" y="2"/>
                    </a:lnTo>
                    <a:lnTo>
                      <a:pt x="4" y="0"/>
                    </a:lnTo>
                    <a:lnTo>
                      <a:pt x="4" y="0"/>
                    </a:lnTo>
                    <a:lnTo>
                      <a:pt x="4" y="1"/>
                    </a:lnTo>
                    <a:lnTo>
                      <a:pt x="4" y="1"/>
                    </a:lnTo>
                    <a:lnTo>
                      <a:pt x="3" y="1"/>
                    </a:lnTo>
                    <a:lnTo>
                      <a:pt x="1" y="1"/>
                    </a:lnTo>
                    <a:lnTo>
                      <a:pt x="1" y="1"/>
                    </a:lnTo>
                    <a:lnTo>
                      <a:pt x="0" y="2"/>
                    </a:lnTo>
                    <a:lnTo>
                      <a:pt x="0" y="1"/>
                    </a:lnTo>
                    <a:lnTo>
                      <a:pt x="0" y="1"/>
                    </a:lnTo>
                    <a:lnTo>
                      <a:pt x="0" y="2"/>
                    </a:lnTo>
                    <a:lnTo>
                      <a:pt x="0" y="2"/>
                    </a:lnTo>
                    <a:lnTo>
                      <a:pt x="0" y="2"/>
                    </a:lnTo>
                    <a:lnTo>
                      <a:pt x="0" y="2"/>
                    </a:lnTo>
                    <a:lnTo>
                      <a:pt x="0" y="2"/>
                    </a:lnTo>
                    <a:lnTo>
                      <a:pt x="0" y="3"/>
                    </a:lnTo>
                    <a:lnTo>
                      <a:pt x="0" y="3"/>
                    </a:lnTo>
                    <a:lnTo>
                      <a:pt x="0" y="4"/>
                    </a:lnTo>
                    <a:lnTo>
                      <a:pt x="1" y="5"/>
                    </a:lnTo>
                    <a:lnTo>
                      <a:pt x="2" y="5"/>
                    </a:lnTo>
                    <a:lnTo>
                      <a:pt x="1" y="5"/>
                    </a:lnTo>
                    <a:lnTo>
                      <a:pt x="1" y="5"/>
                    </a:lnTo>
                    <a:lnTo>
                      <a:pt x="2" y="5"/>
                    </a:lnTo>
                    <a:lnTo>
                      <a:pt x="4" y="5"/>
                    </a:lnTo>
                    <a:lnTo>
                      <a:pt x="4" y="5"/>
                    </a:lnTo>
                    <a:lnTo>
                      <a:pt x="4" y="5"/>
                    </a:lnTo>
                    <a:lnTo>
                      <a:pt x="5" y="5"/>
                    </a:lnTo>
                    <a:lnTo>
                      <a:pt x="5" y="3"/>
                    </a:lnTo>
                    <a:lnTo>
                      <a:pt x="6" y="3"/>
                    </a:lnTo>
                    <a:lnTo>
                      <a:pt x="6" y="3"/>
                    </a:lnTo>
                    <a:lnTo>
                      <a:pt x="5" y="3"/>
                    </a:lnTo>
                    <a:lnTo>
                      <a:pt x="5"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1" name="Freeform 146"/>
              <p:cNvSpPr>
                <a:spLocks/>
              </p:cNvSpPr>
              <p:nvPr/>
            </p:nvSpPr>
            <p:spPr bwMode="auto">
              <a:xfrm>
                <a:off x="4409" y="3439"/>
                <a:ext cx="1" cy="3"/>
              </a:xfrm>
              <a:custGeom>
                <a:avLst/>
                <a:gdLst/>
                <a:ahLst/>
                <a:cxnLst>
                  <a:cxn ang="0">
                    <a:pos x="1" y="2"/>
                  </a:cxn>
                  <a:cxn ang="0">
                    <a:pos x="1" y="3"/>
                  </a:cxn>
                  <a:cxn ang="0">
                    <a:pos x="1" y="2"/>
                  </a:cxn>
                  <a:cxn ang="0">
                    <a:pos x="1" y="1"/>
                  </a:cxn>
                  <a:cxn ang="0">
                    <a:pos x="1" y="0"/>
                  </a:cxn>
                  <a:cxn ang="0">
                    <a:pos x="1" y="0"/>
                  </a:cxn>
                  <a:cxn ang="0">
                    <a:pos x="0" y="2"/>
                  </a:cxn>
                  <a:cxn ang="0">
                    <a:pos x="1" y="2"/>
                  </a:cxn>
                  <a:cxn ang="0">
                    <a:pos x="1" y="2"/>
                  </a:cxn>
                </a:cxnLst>
                <a:rect l="0" t="0" r="r" b="b"/>
                <a:pathLst>
                  <a:path w="1" h="3">
                    <a:moveTo>
                      <a:pt x="1" y="2"/>
                    </a:moveTo>
                    <a:lnTo>
                      <a:pt x="1" y="3"/>
                    </a:lnTo>
                    <a:lnTo>
                      <a:pt x="1" y="2"/>
                    </a:lnTo>
                    <a:lnTo>
                      <a:pt x="1" y="1"/>
                    </a:lnTo>
                    <a:lnTo>
                      <a:pt x="1" y="0"/>
                    </a:lnTo>
                    <a:lnTo>
                      <a:pt x="1" y="0"/>
                    </a:lnTo>
                    <a:lnTo>
                      <a:pt x="0" y="2"/>
                    </a:lnTo>
                    <a:lnTo>
                      <a:pt x="1"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2" name="Freeform 147"/>
              <p:cNvSpPr>
                <a:spLocks/>
              </p:cNvSpPr>
              <p:nvPr/>
            </p:nvSpPr>
            <p:spPr bwMode="auto">
              <a:xfrm>
                <a:off x="4358" y="3311"/>
                <a:ext cx="1" cy="2"/>
              </a:xfrm>
              <a:custGeom>
                <a:avLst/>
                <a:gdLst/>
                <a:ahLst/>
                <a:cxnLst>
                  <a:cxn ang="0">
                    <a:pos x="1" y="0"/>
                  </a:cxn>
                  <a:cxn ang="0">
                    <a:pos x="1" y="0"/>
                  </a:cxn>
                  <a:cxn ang="0">
                    <a:pos x="1" y="0"/>
                  </a:cxn>
                  <a:cxn ang="0">
                    <a:pos x="0" y="2"/>
                  </a:cxn>
                  <a:cxn ang="0">
                    <a:pos x="1" y="2"/>
                  </a:cxn>
                  <a:cxn ang="0">
                    <a:pos x="1" y="0"/>
                  </a:cxn>
                </a:cxnLst>
                <a:rect l="0" t="0" r="r" b="b"/>
                <a:pathLst>
                  <a:path w="1" h="2">
                    <a:moveTo>
                      <a:pt x="1" y="0"/>
                    </a:moveTo>
                    <a:lnTo>
                      <a:pt x="1" y="0"/>
                    </a:lnTo>
                    <a:lnTo>
                      <a:pt x="1" y="0"/>
                    </a:lnTo>
                    <a:lnTo>
                      <a:pt x="0" y="2"/>
                    </a:lnTo>
                    <a:lnTo>
                      <a:pt x="1" y="2"/>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3" name="Freeform 148"/>
              <p:cNvSpPr>
                <a:spLocks/>
              </p:cNvSpPr>
              <p:nvPr/>
            </p:nvSpPr>
            <p:spPr bwMode="auto">
              <a:xfrm>
                <a:off x="4408" y="3440"/>
                <a:ext cx="2" cy="4"/>
              </a:xfrm>
              <a:custGeom>
                <a:avLst/>
                <a:gdLst/>
                <a:ahLst/>
                <a:cxnLst>
                  <a:cxn ang="0">
                    <a:pos x="0" y="2"/>
                  </a:cxn>
                  <a:cxn ang="0">
                    <a:pos x="0" y="2"/>
                  </a:cxn>
                  <a:cxn ang="0">
                    <a:pos x="2" y="4"/>
                  </a:cxn>
                  <a:cxn ang="0">
                    <a:pos x="1" y="0"/>
                  </a:cxn>
                  <a:cxn ang="0">
                    <a:pos x="1" y="0"/>
                  </a:cxn>
                  <a:cxn ang="0">
                    <a:pos x="0" y="0"/>
                  </a:cxn>
                  <a:cxn ang="0">
                    <a:pos x="0" y="0"/>
                  </a:cxn>
                  <a:cxn ang="0">
                    <a:pos x="1" y="1"/>
                  </a:cxn>
                  <a:cxn ang="0">
                    <a:pos x="1" y="2"/>
                  </a:cxn>
                  <a:cxn ang="0">
                    <a:pos x="0" y="2"/>
                  </a:cxn>
                </a:cxnLst>
                <a:rect l="0" t="0" r="r" b="b"/>
                <a:pathLst>
                  <a:path w="2" h="4">
                    <a:moveTo>
                      <a:pt x="0" y="2"/>
                    </a:moveTo>
                    <a:lnTo>
                      <a:pt x="0" y="2"/>
                    </a:lnTo>
                    <a:lnTo>
                      <a:pt x="2" y="4"/>
                    </a:lnTo>
                    <a:lnTo>
                      <a:pt x="1" y="0"/>
                    </a:lnTo>
                    <a:lnTo>
                      <a:pt x="1" y="0"/>
                    </a:lnTo>
                    <a:lnTo>
                      <a:pt x="0" y="0"/>
                    </a:lnTo>
                    <a:lnTo>
                      <a:pt x="0" y="0"/>
                    </a:lnTo>
                    <a:lnTo>
                      <a:pt x="1" y="1"/>
                    </a:lnTo>
                    <a:lnTo>
                      <a:pt x="1" y="2"/>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4" name="Freeform 149"/>
              <p:cNvSpPr>
                <a:spLocks/>
              </p:cNvSpPr>
              <p:nvPr/>
            </p:nvSpPr>
            <p:spPr bwMode="auto">
              <a:xfrm>
                <a:off x="4420" y="3453"/>
                <a:ext cx="2" cy="1"/>
              </a:xfrm>
              <a:custGeom>
                <a:avLst/>
                <a:gdLst/>
                <a:ahLst/>
                <a:cxnLst>
                  <a:cxn ang="0">
                    <a:pos x="2" y="1"/>
                  </a:cxn>
                  <a:cxn ang="0">
                    <a:pos x="2" y="0"/>
                  </a:cxn>
                  <a:cxn ang="0">
                    <a:pos x="1" y="0"/>
                  </a:cxn>
                  <a:cxn ang="0">
                    <a:pos x="0" y="0"/>
                  </a:cxn>
                  <a:cxn ang="0">
                    <a:pos x="1" y="1"/>
                  </a:cxn>
                  <a:cxn ang="0">
                    <a:pos x="2" y="1"/>
                  </a:cxn>
                  <a:cxn ang="0">
                    <a:pos x="2" y="1"/>
                  </a:cxn>
                </a:cxnLst>
                <a:rect l="0" t="0" r="r" b="b"/>
                <a:pathLst>
                  <a:path w="2" h="1">
                    <a:moveTo>
                      <a:pt x="2" y="1"/>
                    </a:moveTo>
                    <a:lnTo>
                      <a:pt x="2" y="0"/>
                    </a:lnTo>
                    <a:lnTo>
                      <a:pt x="1" y="0"/>
                    </a:lnTo>
                    <a:lnTo>
                      <a:pt x="0" y="0"/>
                    </a:lnTo>
                    <a:lnTo>
                      <a:pt x="1" y="1"/>
                    </a:lnTo>
                    <a:lnTo>
                      <a:pt x="2" y="1"/>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5" name="Freeform 150"/>
              <p:cNvSpPr>
                <a:spLocks/>
              </p:cNvSpPr>
              <p:nvPr/>
            </p:nvSpPr>
            <p:spPr bwMode="auto">
              <a:xfrm>
                <a:off x="4388" y="3354"/>
                <a:ext cx="2" cy="4"/>
              </a:xfrm>
              <a:custGeom>
                <a:avLst/>
                <a:gdLst/>
                <a:ahLst/>
                <a:cxnLst>
                  <a:cxn ang="0">
                    <a:pos x="2" y="0"/>
                  </a:cxn>
                  <a:cxn ang="0">
                    <a:pos x="2" y="0"/>
                  </a:cxn>
                  <a:cxn ang="0">
                    <a:pos x="1" y="0"/>
                  </a:cxn>
                  <a:cxn ang="0">
                    <a:pos x="0" y="2"/>
                  </a:cxn>
                  <a:cxn ang="0">
                    <a:pos x="0" y="2"/>
                  </a:cxn>
                  <a:cxn ang="0">
                    <a:pos x="1" y="3"/>
                  </a:cxn>
                  <a:cxn ang="0">
                    <a:pos x="1" y="4"/>
                  </a:cxn>
                  <a:cxn ang="0">
                    <a:pos x="1" y="4"/>
                  </a:cxn>
                  <a:cxn ang="0">
                    <a:pos x="1" y="3"/>
                  </a:cxn>
                  <a:cxn ang="0">
                    <a:pos x="2" y="3"/>
                  </a:cxn>
                  <a:cxn ang="0">
                    <a:pos x="2" y="2"/>
                  </a:cxn>
                  <a:cxn ang="0">
                    <a:pos x="2" y="1"/>
                  </a:cxn>
                  <a:cxn ang="0">
                    <a:pos x="2" y="0"/>
                  </a:cxn>
                  <a:cxn ang="0">
                    <a:pos x="2" y="0"/>
                  </a:cxn>
                  <a:cxn ang="0">
                    <a:pos x="2" y="0"/>
                  </a:cxn>
                </a:cxnLst>
                <a:rect l="0" t="0" r="r" b="b"/>
                <a:pathLst>
                  <a:path w="2" h="4">
                    <a:moveTo>
                      <a:pt x="2" y="0"/>
                    </a:moveTo>
                    <a:lnTo>
                      <a:pt x="2" y="0"/>
                    </a:lnTo>
                    <a:lnTo>
                      <a:pt x="1" y="0"/>
                    </a:lnTo>
                    <a:lnTo>
                      <a:pt x="0" y="2"/>
                    </a:lnTo>
                    <a:lnTo>
                      <a:pt x="0" y="2"/>
                    </a:lnTo>
                    <a:lnTo>
                      <a:pt x="1" y="3"/>
                    </a:lnTo>
                    <a:lnTo>
                      <a:pt x="1" y="4"/>
                    </a:lnTo>
                    <a:lnTo>
                      <a:pt x="1" y="4"/>
                    </a:lnTo>
                    <a:lnTo>
                      <a:pt x="1" y="3"/>
                    </a:lnTo>
                    <a:lnTo>
                      <a:pt x="2" y="3"/>
                    </a:lnTo>
                    <a:lnTo>
                      <a:pt x="2" y="2"/>
                    </a:lnTo>
                    <a:lnTo>
                      <a:pt x="2" y="1"/>
                    </a:lnTo>
                    <a:lnTo>
                      <a:pt x="2" y="0"/>
                    </a:lnTo>
                    <a:lnTo>
                      <a:pt x="2" y="0"/>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6" name="Freeform 151"/>
              <p:cNvSpPr>
                <a:spLocks/>
              </p:cNvSpPr>
              <p:nvPr/>
            </p:nvSpPr>
            <p:spPr bwMode="auto">
              <a:xfrm>
                <a:off x="4391" y="3355"/>
                <a:ext cx="4" cy="3"/>
              </a:xfrm>
              <a:custGeom>
                <a:avLst/>
                <a:gdLst/>
                <a:ahLst/>
                <a:cxnLst>
                  <a:cxn ang="0">
                    <a:pos x="0" y="2"/>
                  </a:cxn>
                  <a:cxn ang="0">
                    <a:pos x="0" y="3"/>
                  </a:cxn>
                  <a:cxn ang="0">
                    <a:pos x="0" y="3"/>
                  </a:cxn>
                  <a:cxn ang="0">
                    <a:pos x="2" y="3"/>
                  </a:cxn>
                  <a:cxn ang="0">
                    <a:pos x="2" y="3"/>
                  </a:cxn>
                  <a:cxn ang="0">
                    <a:pos x="2" y="3"/>
                  </a:cxn>
                  <a:cxn ang="0">
                    <a:pos x="4" y="3"/>
                  </a:cxn>
                  <a:cxn ang="0">
                    <a:pos x="4" y="3"/>
                  </a:cxn>
                  <a:cxn ang="0">
                    <a:pos x="4" y="2"/>
                  </a:cxn>
                  <a:cxn ang="0">
                    <a:pos x="3" y="2"/>
                  </a:cxn>
                  <a:cxn ang="0">
                    <a:pos x="3" y="1"/>
                  </a:cxn>
                  <a:cxn ang="0">
                    <a:pos x="3" y="1"/>
                  </a:cxn>
                  <a:cxn ang="0">
                    <a:pos x="3" y="1"/>
                  </a:cxn>
                  <a:cxn ang="0">
                    <a:pos x="2" y="1"/>
                  </a:cxn>
                  <a:cxn ang="0">
                    <a:pos x="2" y="2"/>
                  </a:cxn>
                  <a:cxn ang="0">
                    <a:pos x="2" y="2"/>
                  </a:cxn>
                  <a:cxn ang="0">
                    <a:pos x="1" y="1"/>
                  </a:cxn>
                  <a:cxn ang="0">
                    <a:pos x="1" y="1"/>
                  </a:cxn>
                  <a:cxn ang="0">
                    <a:pos x="1" y="0"/>
                  </a:cxn>
                  <a:cxn ang="0">
                    <a:pos x="0" y="0"/>
                  </a:cxn>
                  <a:cxn ang="0">
                    <a:pos x="0" y="0"/>
                  </a:cxn>
                  <a:cxn ang="0">
                    <a:pos x="0" y="0"/>
                  </a:cxn>
                  <a:cxn ang="0">
                    <a:pos x="0" y="1"/>
                  </a:cxn>
                  <a:cxn ang="0">
                    <a:pos x="0" y="1"/>
                  </a:cxn>
                  <a:cxn ang="0">
                    <a:pos x="0" y="1"/>
                  </a:cxn>
                  <a:cxn ang="0">
                    <a:pos x="0" y="2"/>
                  </a:cxn>
                  <a:cxn ang="0">
                    <a:pos x="0" y="2"/>
                  </a:cxn>
                </a:cxnLst>
                <a:rect l="0" t="0" r="r" b="b"/>
                <a:pathLst>
                  <a:path w="4" h="3">
                    <a:moveTo>
                      <a:pt x="0" y="2"/>
                    </a:moveTo>
                    <a:lnTo>
                      <a:pt x="0" y="3"/>
                    </a:lnTo>
                    <a:lnTo>
                      <a:pt x="0" y="3"/>
                    </a:lnTo>
                    <a:lnTo>
                      <a:pt x="2" y="3"/>
                    </a:lnTo>
                    <a:lnTo>
                      <a:pt x="2" y="3"/>
                    </a:lnTo>
                    <a:lnTo>
                      <a:pt x="2" y="3"/>
                    </a:lnTo>
                    <a:lnTo>
                      <a:pt x="4" y="3"/>
                    </a:lnTo>
                    <a:lnTo>
                      <a:pt x="4" y="3"/>
                    </a:lnTo>
                    <a:lnTo>
                      <a:pt x="4" y="2"/>
                    </a:lnTo>
                    <a:lnTo>
                      <a:pt x="3" y="2"/>
                    </a:lnTo>
                    <a:lnTo>
                      <a:pt x="3" y="1"/>
                    </a:lnTo>
                    <a:lnTo>
                      <a:pt x="3" y="1"/>
                    </a:lnTo>
                    <a:lnTo>
                      <a:pt x="3" y="1"/>
                    </a:lnTo>
                    <a:lnTo>
                      <a:pt x="2" y="1"/>
                    </a:lnTo>
                    <a:lnTo>
                      <a:pt x="2" y="2"/>
                    </a:lnTo>
                    <a:lnTo>
                      <a:pt x="2" y="2"/>
                    </a:lnTo>
                    <a:lnTo>
                      <a:pt x="1" y="1"/>
                    </a:lnTo>
                    <a:lnTo>
                      <a:pt x="1" y="1"/>
                    </a:lnTo>
                    <a:lnTo>
                      <a:pt x="1" y="0"/>
                    </a:lnTo>
                    <a:lnTo>
                      <a:pt x="0" y="0"/>
                    </a:lnTo>
                    <a:lnTo>
                      <a:pt x="0" y="0"/>
                    </a:lnTo>
                    <a:lnTo>
                      <a:pt x="0" y="0"/>
                    </a:lnTo>
                    <a:lnTo>
                      <a:pt x="0" y="1"/>
                    </a:lnTo>
                    <a:lnTo>
                      <a:pt x="0" y="1"/>
                    </a:lnTo>
                    <a:lnTo>
                      <a:pt x="0" y="1"/>
                    </a:lnTo>
                    <a:lnTo>
                      <a:pt x="0" y="2"/>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7" name="Freeform 152"/>
              <p:cNvSpPr>
                <a:spLocks/>
              </p:cNvSpPr>
              <p:nvPr/>
            </p:nvSpPr>
            <p:spPr bwMode="auto">
              <a:xfrm>
                <a:off x="4390" y="3344"/>
                <a:ext cx="9" cy="11"/>
              </a:xfrm>
              <a:custGeom>
                <a:avLst/>
                <a:gdLst/>
                <a:ahLst/>
                <a:cxnLst>
                  <a:cxn ang="0">
                    <a:pos x="2" y="3"/>
                  </a:cxn>
                  <a:cxn ang="0">
                    <a:pos x="1" y="4"/>
                  </a:cxn>
                  <a:cxn ang="0">
                    <a:pos x="0" y="4"/>
                  </a:cxn>
                  <a:cxn ang="0">
                    <a:pos x="1" y="4"/>
                  </a:cxn>
                  <a:cxn ang="0">
                    <a:pos x="1" y="5"/>
                  </a:cxn>
                  <a:cxn ang="0">
                    <a:pos x="1" y="5"/>
                  </a:cxn>
                  <a:cxn ang="0">
                    <a:pos x="1" y="7"/>
                  </a:cxn>
                  <a:cxn ang="0">
                    <a:pos x="1" y="8"/>
                  </a:cxn>
                  <a:cxn ang="0">
                    <a:pos x="2" y="9"/>
                  </a:cxn>
                  <a:cxn ang="0">
                    <a:pos x="5" y="10"/>
                  </a:cxn>
                  <a:cxn ang="0">
                    <a:pos x="5" y="10"/>
                  </a:cxn>
                  <a:cxn ang="0">
                    <a:pos x="4" y="10"/>
                  </a:cxn>
                  <a:cxn ang="0">
                    <a:pos x="5" y="10"/>
                  </a:cxn>
                  <a:cxn ang="0">
                    <a:pos x="6" y="11"/>
                  </a:cxn>
                  <a:cxn ang="0">
                    <a:pos x="7" y="10"/>
                  </a:cxn>
                  <a:cxn ang="0">
                    <a:pos x="7" y="10"/>
                  </a:cxn>
                  <a:cxn ang="0">
                    <a:pos x="7" y="10"/>
                  </a:cxn>
                  <a:cxn ang="0">
                    <a:pos x="7" y="9"/>
                  </a:cxn>
                  <a:cxn ang="0">
                    <a:pos x="9" y="7"/>
                  </a:cxn>
                  <a:cxn ang="0">
                    <a:pos x="7" y="7"/>
                  </a:cxn>
                  <a:cxn ang="0">
                    <a:pos x="8" y="5"/>
                  </a:cxn>
                  <a:cxn ang="0">
                    <a:pos x="9" y="5"/>
                  </a:cxn>
                  <a:cxn ang="0">
                    <a:pos x="9" y="3"/>
                  </a:cxn>
                  <a:cxn ang="0">
                    <a:pos x="9" y="3"/>
                  </a:cxn>
                  <a:cxn ang="0">
                    <a:pos x="9" y="2"/>
                  </a:cxn>
                  <a:cxn ang="0">
                    <a:pos x="9" y="1"/>
                  </a:cxn>
                  <a:cxn ang="0">
                    <a:pos x="7" y="0"/>
                  </a:cxn>
                  <a:cxn ang="0">
                    <a:pos x="6" y="0"/>
                  </a:cxn>
                  <a:cxn ang="0">
                    <a:pos x="5" y="2"/>
                  </a:cxn>
                  <a:cxn ang="0">
                    <a:pos x="6" y="2"/>
                  </a:cxn>
                  <a:cxn ang="0">
                    <a:pos x="6" y="4"/>
                  </a:cxn>
                  <a:cxn ang="0">
                    <a:pos x="5" y="4"/>
                  </a:cxn>
                  <a:cxn ang="0">
                    <a:pos x="6" y="4"/>
                  </a:cxn>
                  <a:cxn ang="0">
                    <a:pos x="5" y="3"/>
                  </a:cxn>
                  <a:cxn ang="0">
                    <a:pos x="5" y="3"/>
                  </a:cxn>
                  <a:cxn ang="0">
                    <a:pos x="5" y="3"/>
                  </a:cxn>
                  <a:cxn ang="0">
                    <a:pos x="5" y="4"/>
                  </a:cxn>
                  <a:cxn ang="0">
                    <a:pos x="5" y="3"/>
                  </a:cxn>
                  <a:cxn ang="0">
                    <a:pos x="4" y="3"/>
                  </a:cxn>
                  <a:cxn ang="0">
                    <a:pos x="5" y="3"/>
                  </a:cxn>
                  <a:cxn ang="0">
                    <a:pos x="5" y="2"/>
                  </a:cxn>
                  <a:cxn ang="0">
                    <a:pos x="3" y="2"/>
                  </a:cxn>
                  <a:cxn ang="0">
                    <a:pos x="3" y="3"/>
                  </a:cxn>
                </a:cxnLst>
                <a:rect l="0" t="0" r="r" b="b"/>
                <a:pathLst>
                  <a:path w="9" h="11">
                    <a:moveTo>
                      <a:pt x="3" y="3"/>
                    </a:moveTo>
                    <a:lnTo>
                      <a:pt x="2" y="3"/>
                    </a:lnTo>
                    <a:lnTo>
                      <a:pt x="2" y="3"/>
                    </a:lnTo>
                    <a:lnTo>
                      <a:pt x="1" y="4"/>
                    </a:lnTo>
                    <a:lnTo>
                      <a:pt x="1" y="4"/>
                    </a:lnTo>
                    <a:lnTo>
                      <a:pt x="0" y="4"/>
                    </a:lnTo>
                    <a:lnTo>
                      <a:pt x="0" y="4"/>
                    </a:lnTo>
                    <a:lnTo>
                      <a:pt x="1" y="4"/>
                    </a:lnTo>
                    <a:lnTo>
                      <a:pt x="0" y="5"/>
                    </a:lnTo>
                    <a:lnTo>
                      <a:pt x="1" y="5"/>
                    </a:lnTo>
                    <a:lnTo>
                      <a:pt x="1" y="5"/>
                    </a:lnTo>
                    <a:lnTo>
                      <a:pt x="1" y="5"/>
                    </a:lnTo>
                    <a:lnTo>
                      <a:pt x="1" y="7"/>
                    </a:lnTo>
                    <a:lnTo>
                      <a:pt x="1" y="7"/>
                    </a:lnTo>
                    <a:lnTo>
                      <a:pt x="1" y="8"/>
                    </a:lnTo>
                    <a:lnTo>
                      <a:pt x="1" y="8"/>
                    </a:lnTo>
                    <a:lnTo>
                      <a:pt x="1" y="8"/>
                    </a:lnTo>
                    <a:lnTo>
                      <a:pt x="2" y="9"/>
                    </a:lnTo>
                    <a:lnTo>
                      <a:pt x="3" y="9"/>
                    </a:lnTo>
                    <a:lnTo>
                      <a:pt x="5" y="10"/>
                    </a:lnTo>
                    <a:lnTo>
                      <a:pt x="5" y="10"/>
                    </a:lnTo>
                    <a:lnTo>
                      <a:pt x="5" y="10"/>
                    </a:lnTo>
                    <a:lnTo>
                      <a:pt x="5" y="10"/>
                    </a:lnTo>
                    <a:lnTo>
                      <a:pt x="4" y="10"/>
                    </a:lnTo>
                    <a:lnTo>
                      <a:pt x="4" y="10"/>
                    </a:lnTo>
                    <a:lnTo>
                      <a:pt x="5" y="10"/>
                    </a:lnTo>
                    <a:lnTo>
                      <a:pt x="6" y="11"/>
                    </a:lnTo>
                    <a:lnTo>
                      <a:pt x="6" y="11"/>
                    </a:lnTo>
                    <a:lnTo>
                      <a:pt x="7" y="11"/>
                    </a:lnTo>
                    <a:lnTo>
                      <a:pt x="7" y="10"/>
                    </a:lnTo>
                    <a:lnTo>
                      <a:pt x="7" y="10"/>
                    </a:lnTo>
                    <a:lnTo>
                      <a:pt x="7" y="10"/>
                    </a:lnTo>
                    <a:lnTo>
                      <a:pt x="7" y="10"/>
                    </a:lnTo>
                    <a:lnTo>
                      <a:pt x="7" y="10"/>
                    </a:lnTo>
                    <a:lnTo>
                      <a:pt x="7" y="10"/>
                    </a:lnTo>
                    <a:lnTo>
                      <a:pt x="7" y="9"/>
                    </a:lnTo>
                    <a:lnTo>
                      <a:pt x="9" y="9"/>
                    </a:lnTo>
                    <a:lnTo>
                      <a:pt x="9" y="7"/>
                    </a:lnTo>
                    <a:lnTo>
                      <a:pt x="8" y="7"/>
                    </a:lnTo>
                    <a:lnTo>
                      <a:pt x="7" y="7"/>
                    </a:lnTo>
                    <a:lnTo>
                      <a:pt x="7" y="7"/>
                    </a:lnTo>
                    <a:lnTo>
                      <a:pt x="8" y="5"/>
                    </a:lnTo>
                    <a:lnTo>
                      <a:pt x="9" y="5"/>
                    </a:lnTo>
                    <a:lnTo>
                      <a:pt x="9" y="5"/>
                    </a:lnTo>
                    <a:lnTo>
                      <a:pt x="9" y="5"/>
                    </a:lnTo>
                    <a:lnTo>
                      <a:pt x="9" y="3"/>
                    </a:lnTo>
                    <a:lnTo>
                      <a:pt x="9" y="3"/>
                    </a:lnTo>
                    <a:lnTo>
                      <a:pt x="9" y="3"/>
                    </a:lnTo>
                    <a:lnTo>
                      <a:pt x="9" y="3"/>
                    </a:lnTo>
                    <a:lnTo>
                      <a:pt x="9" y="2"/>
                    </a:lnTo>
                    <a:lnTo>
                      <a:pt x="9" y="2"/>
                    </a:lnTo>
                    <a:lnTo>
                      <a:pt x="9" y="1"/>
                    </a:lnTo>
                    <a:lnTo>
                      <a:pt x="8" y="0"/>
                    </a:lnTo>
                    <a:lnTo>
                      <a:pt x="7" y="0"/>
                    </a:lnTo>
                    <a:lnTo>
                      <a:pt x="7" y="0"/>
                    </a:lnTo>
                    <a:lnTo>
                      <a:pt x="6" y="0"/>
                    </a:lnTo>
                    <a:lnTo>
                      <a:pt x="5" y="1"/>
                    </a:lnTo>
                    <a:lnTo>
                      <a:pt x="5" y="2"/>
                    </a:lnTo>
                    <a:lnTo>
                      <a:pt x="6" y="2"/>
                    </a:lnTo>
                    <a:lnTo>
                      <a:pt x="6" y="2"/>
                    </a:lnTo>
                    <a:lnTo>
                      <a:pt x="6" y="4"/>
                    </a:lnTo>
                    <a:lnTo>
                      <a:pt x="6" y="4"/>
                    </a:lnTo>
                    <a:lnTo>
                      <a:pt x="6" y="4"/>
                    </a:lnTo>
                    <a:lnTo>
                      <a:pt x="5" y="4"/>
                    </a:lnTo>
                    <a:lnTo>
                      <a:pt x="6" y="4"/>
                    </a:lnTo>
                    <a:lnTo>
                      <a:pt x="6" y="4"/>
                    </a:lnTo>
                    <a:lnTo>
                      <a:pt x="6" y="3"/>
                    </a:lnTo>
                    <a:lnTo>
                      <a:pt x="5" y="3"/>
                    </a:lnTo>
                    <a:lnTo>
                      <a:pt x="5" y="3"/>
                    </a:lnTo>
                    <a:lnTo>
                      <a:pt x="5" y="3"/>
                    </a:lnTo>
                    <a:lnTo>
                      <a:pt x="5" y="3"/>
                    </a:lnTo>
                    <a:lnTo>
                      <a:pt x="5" y="3"/>
                    </a:lnTo>
                    <a:lnTo>
                      <a:pt x="5" y="3"/>
                    </a:lnTo>
                    <a:lnTo>
                      <a:pt x="5" y="4"/>
                    </a:lnTo>
                    <a:lnTo>
                      <a:pt x="5" y="4"/>
                    </a:lnTo>
                    <a:lnTo>
                      <a:pt x="5" y="3"/>
                    </a:lnTo>
                    <a:lnTo>
                      <a:pt x="5" y="3"/>
                    </a:lnTo>
                    <a:lnTo>
                      <a:pt x="4" y="3"/>
                    </a:lnTo>
                    <a:lnTo>
                      <a:pt x="5" y="3"/>
                    </a:lnTo>
                    <a:lnTo>
                      <a:pt x="5" y="3"/>
                    </a:lnTo>
                    <a:lnTo>
                      <a:pt x="5" y="2"/>
                    </a:lnTo>
                    <a:lnTo>
                      <a:pt x="5" y="2"/>
                    </a:lnTo>
                    <a:lnTo>
                      <a:pt x="2" y="2"/>
                    </a:lnTo>
                    <a:lnTo>
                      <a:pt x="3" y="2"/>
                    </a:lnTo>
                    <a:lnTo>
                      <a:pt x="3" y="3"/>
                    </a:lnTo>
                    <a:lnTo>
                      <a:pt x="3"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8" name="Freeform 153"/>
              <p:cNvSpPr>
                <a:spLocks/>
              </p:cNvSpPr>
              <p:nvPr/>
            </p:nvSpPr>
            <p:spPr bwMode="auto">
              <a:xfrm>
                <a:off x="4421" y="3456"/>
                <a:ext cx="3" cy="1"/>
              </a:xfrm>
              <a:custGeom>
                <a:avLst/>
                <a:gdLst/>
                <a:ahLst/>
                <a:cxnLst>
                  <a:cxn ang="0">
                    <a:pos x="3" y="0"/>
                  </a:cxn>
                  <a:cxn ang="0">
                    <a:pos x="3" y="0"/>
                  </a:cxn>
                  <a:cxn ang="0">
                    <a:pos x="3" y="0"/>
                  </a:cxn>
                  <a:cxn ang="0">
                    <a:pos x="0" y="0"/>
                  </a:cxn>
                  <a:cxn ang="0">
                    <a:pos x="0" y="0"/>
                  </a:cxn>
                  <a:cxn ang="0">
                    <a:pos x="0" y="0"/>
                  </a:cxn>
                  <a:cxn ang="0">
                    <a:pos x="3" y="0"/>
                  </a:cxn>
                </a:cxnLst>
                <a:rect l="0" t="0" r="r" b="b"/>
                <a:pathLst>
                  <a:path w="3">
                    <a:moveTo>
                      <a:pt x="3" y="0"/>
                    </a:moveTo>
                    <a:lnTo>
                      <a:pt x="3" y="0"/>
                    </a:lnTo>
                    <a:lnTo>
                      <a:pt x="3" y="0"/>
                    </a:lnTo>
                    <a:lnTo>
                      <a:pt x="0" y="0"/>
                    </a:lnTo>
                    <a:lnTo>
                      <a:pt x="0" y="0"/>
                    </a:lnTo>
                    <a:lnTo>
                      <a:pt x="0" y="0"/>
                    </a:lnTo>
                    <a:lnTo>
                      <a:pt x="3"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9" name="Freeform 154"/>
              <p:cNvSpPr>
                <a:spLocks/>
              </p:cNvSpPr>
              <p:nvPr/>
            </p:nvSpPr>
            <p:spPr bwMode="auto">
              <a:xfrm>
                <a:off x="4395" y="3355"/>
                <a:ext cx="1" cy="4"/>
              </a:xfrm>
              <a:custGeom>
                <a:avLst/>
                <a:gdLst/>
                <a:ahLst/>
                <a:cxnLst>
                  <a:cxn ang="0">
                    <a:pos x="1" y="4"/>
                  </a:cxn>
                  <a:cxn ang="0">
                    <a:pos x="1" y="3"/>
                  </a:cxn>
                  <a:cxn ang="0">
                    <a:pos x="1" y="2"/>
                  </a:cxn>
                  <a:cxn ang="0">
                    <a:pos x="1" y="2"/>
                  </a:cxn>
                  <a:cxn ang="0">
                    <a:pos x="0" y="1"/>
                  </a:cxn>
                  <a:cxn ang="0">
                    <a:pos x="0" y="0"/>
                  </a:cxn>
                  <a:cxn ang="0">
                    <a:pos x="0" y="0"/>
                  </a:cxn>
                  <a:cxn ang="0">
                    <a:pos x="0" y="0"/>
                  </a:cxn>
                  <a:cxn ang="0">
                    <a:pos x="0" y="0"/>
                  </a:cxn>
                  <a:cxn ang="0">
                    <a:pos x="0" y="1"/>
                  </a:cxn>
                  <a:cxn ang="0">
                    <a:pos x="0" y="1"/>
                  </a:cxn>
                  <a:cxn ang="0">
                    <a:pos x="0" y="2"/>
                  </a:cxn>
                  <a:cxn ang="0">
                    <a:pos x="0" y="2"/>
                  </a:cxn>
                  <a:cxn ang="0">
                    <a:pos x="0" y="3"/>
                  </a:cxn>
                  <a:cxn ang="0">
                    <a:pos x="0" y="4"/>
                  </a:cxn>
                  <a:cxn ang="0">
                    <a:pos x="1" y="4"/>
                  </a:cxn>
                </a:cxnLst>
                <a:rect l="0" t="0" r="r" b="b"/>
                <a:pathLst>
                  <a:path w="1" h="4">
                    <a:moveTo>
                      <a:pt x="1" y="4"/>
                    </a:moveTo>
                    <a:lnTo>
                      <a:pt x="1" y="3"/>
                    </a:lnTo>
                    <a:lnTo>
                      <a:pt x="1" y="2"/>
                    </a:lnTo>
                    <a:lnTo>
                      <a:pt x="1" y="2"/>
                    </a:lnTo>
                    <a:lnTo>
                      <a:pt x="0" y="1"/>
                    </a:lnTo>
                    <a:lnTo>
                      <a:pt x="0" y="0"/>
                    </a:lnTo>
                    <a:lnTo>
                      <a:pt x="0" y="0"/>
                    </a:lnTo>
                    <a:lnTo>
                      <a:pt x="0" y="0"/>
                    </a:lnTo>
                    <a:lnTo>
                      <a:pt x="0" y="0"/>
                    </a:lnTo>
                    <a:lnTo>
                      <a:pt x="0" y="1"/>
                    </a:lnTo>
                    <a:lnTo>
                      <a:pt x="0" y="1"/>
                    </a:lnTo>
                    <a:lnTo>
                      <a:pt x="0" y="2"/>
                    </a:lnTo>
                    <a:lnTo>
                      <a:pt x="0" y="2"/>
                    </a:lnTo>
                    <a:lnTo>
                      <a:pt x="0" y="3"/>
                    </a:lnTo>
                    <a:lnTo>
                      <a:pt x="0" y="4"/>
                    </a:lnTo>
                    <a:lnTo>
                      <a:pt x="1"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0" name="Freeform 155"/>
              <p:cNvSpPr>
                <a:spLocks/>
              </p:cNvSpPr>
              <p:nvPr/>
            </p:nvSpPr>
            <p:spPr bwMode="auto">
              <a:xfrm>
                <a:off x="4410" y="3352"/>
                <a:ext cx="2" cy="3"/>
              </a:xfrm>
              <a:custGeom>
                <a:avLst/>
                <a:gdLst/>
                <a:ahLst/>
                <a:cxnLst>
                  <a:cxn ang="0">
                    <a:pos x="2" y="3"/>
                  </a:cxn>
                  <a:cxn ang="0">
                    <a:pos x="2" y="2"/>
                  </a:cxn>
                  <a:cxn ang="0">
                    <a:pos x="1" y="1"/>
                  </a:cxn>
                  <a:cxn ang="0">
                    <a:pos x="0" y="0"/>
                  </a:cxn>
                  <a:cxn ang="0">
                    <a:pos x="0" y="2"/>
                  </a:cxn>
                  <a:cxn ang="0">
                    <a:pos x="0" y="2"/>
                  </a:cxn>
                  <a:cxn ang="0">
                    <a:pos x="1" y="3"/>
                  </a:cxn>
                  <a:cxn ang="0">
                    <a:pos x="2" y="3"/>
                  </a:cxn>
                </a:cxnLst>
                <a:rect l="0" t="0" r="r" b="b"/>
                <a:pathLst>
                  <a:path w="2" h="3">
                    <a:moveTo>
                      <a:pt x="2" y="3"/>
                    </a:moveTo>
                    <a:lnTo>
                      <a:pt x="2" y="2"/>
                    </a:lnTo>
                    <a:lnTo>
                      <a:pt x="1" y="1"/>
                    </a:lnTo>
                    <a:lnTo>
                      <a:pt x="0" y="0"/>
                    </a:lnTo>
                    <a:lnTo>
                      <a:pt x="0" y="2"/>
                    </a:lnTo>
                    <a:lnTo>
                      <a:pt x="0" y="2"/>
                    </a:lnTo>
                    <a:lnTo>
                      <a:pt x="1" y="3"/>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1" name="Freeform 156"/>
              <p:cNvSpPr>
                <a:spLocks/>
              </p:cNvSpPr>
              <p:nvPr/>
            </p:nvSpPr>
            <p:spPr bwMode="auto">
              <a:xfrm>
                <a:off x="4297" y="3319"/>
                <a:ext cx="43" cy="82"/>
              </a:xfrm>
              <a:custGeom>
                <a:avLst/>
                <a:gdLst/>
                <a:ahLst/>
                <a:cxnLst>
                  <a:cxn ang="0">
                    <a:pos x="3" y="14"/>
                  </a:cxn>
                  <a:cxn ang="0">
                    <a:pos x="2" y="16"/>
                  </a:cxn>
                  <a:cxn ang="0">
                    <a:pos x="0" y="19"/>
                  </a:cxn>
                  <a:cxn ang="0">
                    <a:pos x="2" y="22"/>
                  </a:cxn>
                  <a:cxn ang="0">
                    <a:pos x="3" y="26"/>
                  </a:cxn>
                  <a:cxn ang="0">
                    <a:pos x="1" y="33"/>
                  </a:cxn>
                  <a:cxn ang="0">
                    <a:pos x="4" y="27"/>
                  </a:cxn>
                  <a:cxn ang="0">
                    <a:pos x="4" y="28"/>
                  </a:cxn>
                  <a:cxn ang="0">
                    <a:pos x="6" y="28"/>
                  </a:cxn>
                  <a:cxn ang="0">
                    <a:pos x="7" y="30"/>
                  </a:cxn>
                  <a:cxn ang="0">
                    <a:pos x="6" y="37"/>
                  </a:cxn>
                  <a:cxn ang="0">
                    <a:pos x="6" y="39"/>
                  </a:cxn>
                  <a:cxn ang="0">
                    <a:pos x="9" y="39"/>
                  </a:cxn>
                  <a:cxn ang="0">
                    <a:pos x="14" y="37"/>
                  </a:cxn>
                  <a:cxn ang="0">
                    <a:pos x="13" y="42"/>
                  </a:cxn>
                  <a:cxn ang="0">
                    <a:pos x="15" y="43"/>
                  </a:cxn>
                  <a:cxn ang="0">
                    <a:pos x="18" y="44"/>
                  </a:cxn>
                  <a:cxn ang="0">
                    <a:pos x="17" y="49"/>
                  </a:cxn>
                  <a:cxn ang="0">
                    <a:pos x="16" y="52"/>
                  </a:cxn>
                  <a:cxn ang="0">
                    <a:pos x="11" y="56"/>
                  </a:cxn>
                  <a:cxn ang="0">
                    <a:pos x="4" y="65"/>
                  </a:cxn>
                  <a:cxn ang="0">
                    <a:pos x="7" y="66"/>
                  </a:cxn>
                  <a:cxn ang="0">
                    <a:pos x="11" y="68"/>
                  </a:cxn>
                  <a:cxn ang="0">
                    <a:pos x="15" y="69"/>
                  </a:cxn>
                  <a:cxn ang="0">
                    <a:pos x="19" y="67"/>
                  </a:cxn>
                  <a:cxn ang="0">
                    <a:pos x="10" y="72"/>
                  </a:cxn>
                  <a:cxn ang="0">
                    <a:pos x="2" y="82"/>
                  </a:cxn>
                  <a:cxn ang="0">
                    <a:pos x="5" y="82"/>
                  </a:cxn>
                  <a:cxn ang="0">
                    <a:pos x="11" y="79"/>
                  </a:cxn>
                  <a:cxn ang="0">
                    <a:pos x="15" y="76"/>
                  </a:cxn>
                  <a:cxn ang="0">
                    <a:pos x="20" y="76"/>
                  </a:cxn>
                  <a:cxn ang="0">
                    <a:pos x="25" y="76"/>
                  </a:cxn>
                  <a:cxn ang="0">
                    <a:pos x="27" y="75"/>
                  </a:cxn>
                  <a:cxn ang="0">
                    <a:pos x="33" y="75"/>
                  </a:cxn>
                  <a:cxn ang="0">
                    <a:pos x="40" y="70"/>
                  </a:cxn>
                  <a:cxn ang="0">
                    <a:pos x="38" y="68"/>
                  </a:cxn>
                  <a:cxn ang="0">
                    <a:pos x="39" y="66"/>
                  </a:cxn>
                  <a:cxn ang="0">
                    <a:pos x="40" y="65"/>
                  </a:cxn>
                  <a:cxn ang="0">
                    <a:pos x="41" y="57"/>
                  </a:cxn>
                  <a:cxn ang="0">
                    <a:pos x="33" y="57"/>
                  </a:cxn>
                  <a:cxn ang="0">
                    <a:pos x="33" y="50"/>
                  </a:cxn>
                  <a:cxn ang="0">
                    <a:pos x="34" y="50"/>
                  </a:cxn>
                  <a:cxn ang="0">
                    <a:pos x="29" y="41"/>
                  </a:cxn>
                  <a:cxn ang="0">
                    <a:pos x="22" y="29"/>
                  </a:cxn>
                  <a:cxn ang="0">
                    <a:pos x="15" y="27"/>
                  </a:cxn>
                  <a:cxn ang="0">
                    <a:pos x="18" y="25"/>
                  </a:cxn>
                  <a:cxn ang="0">
                    <a:pos x="18" y="21"/>
                  </a:cxn>
                  <a:cxn ang="0">
                    <a:pos x="23" y="13"/>
                  </a:cxn>
                  <a:cxn ang="0">
                    <a:pos x="11" y="11"/>
                  </a:cxn>
                  <a:cxn ang="0">
                    <a:pos x="10" y="10"/>
                  </a:cxn>
                  <a:cxn ang="0">
                    <a:pos x="11" y="7"/>
                  </a:cxn>
                  <a:cxn ang="0">
                    <a:pos x="15" y="3"/>
                  </a:cxn>
                  <a:cxn ang="0">
                    <a:pos x="7" y="0"/>
                  </a:cxn>
                  <a:cxn ang="0">
                    <a:pos x="4" y="6"/>
                  </a:cxn>
                  <a:cxn ang="0">
                    <a:pos x="1" y="10"/>
                  </a:cxn>
                  <a:cxn ang="0">
                    <a:pos x="1" y="13"/>
                  </a:cxn>
                </a:cxnLst>
                <a:rect l="0" t="0" r="r" b="b"/>
                <a:pathLst>
                  <a:path w="43" h="82">
                    <a:moveTo>
                      <a:pt x="2" y="13"/>
                    </a:moveTo>
                    <a:lnTo>
                      <a:pt x="3" y="13"/>
                    </a:lnTo>
                    <a:lnTo>
                      <a:pt x="3" y="14"/>
                    </a:lnTo>
                    <a:lnTo>
                      <a:pt x="2" y="14"/>
                    </a:lnTo>
                    <a:lnTo>
                      <a:pt x="3" y="14"/>
                    </a:lnTo>
                    <a:lnTo>
                      <a:pt x="2" y="14"/>
                    </a:lnTo>
                    <a:lnTo>
                      <a:pt x="2" y="15"/>
                    </a:lnTo>
                    <a:lnTo>
                      <a:pt x="2" y="16"/>
                    </a:lnTo>
                    <a:lnTo>
                      <a:pt x="2" y="16"/>
                    </a:lnTo>
                    <a:lnTo>
                      <a:pt x="2" y="16"/>
                    </a:lnTo>
                    <a:lnTo>
                      <a:pt x="2" y="17"/>
                    </a:lnTo>
                    <a:lnTo>
                      <a:pt x="1" y="17"/>
                    </a:lnTo>
                    <a:lnTo>
                      <a:pt x="1" y="17"/>
                    </a:lnTo>
                    <a:lnTo>
                      <a:pt x="1" y="19"/>
                    </a:lnTo>
                    <a:lnTo>
                      <a:pt x="0" y="19"/>
                    </a:lnTo>
                    <a:lnTo>
                      <a:pt x="0" y="20"/>
                    </a:lnTo>
                    <a:lnTo>
                      <a:pt x="0" y="20"/>
                    </a:lnTo>
                    <a:lnTo>
                      <a:pt x="0" y="20"/>
                    </a:lnTo>
                    <a:lnTo>
                      <a:pt x="0" y="21"/>
                    </a:lnTo>
                    <a:lnTo>
                      <a:pt x="2" y="22"/>
                    </a:lnTo>
                    <a:lnTo>
                      <a:pt x="4" y="21"/>
                    </a:lnTo>
                    <a:lnTo>
                      <a:pt x="4" y="21"/>
                    </a:lnTo>
                    <a:lnTo>
                      <a:pt x="4" y="21"/>
                    </a:lnTo>
                    <a:lnTo>
                      <a:pt x="3" y="25"/>
                    </a:lnTo>
                    <a:lnTo>
                      <a:pt x="3" y="26"/>
                    </a:lnTo>
                    <a:lnTo>
                      <a:pt x="2" y="26"/>
                    </a:lnTo>
                    <a:lnTo>
                      <a:pt x="2" y="28"/>
                    </a:lnTo>
                    <a:lnTo>
                      <a:pt x="3" y="28"/>
                    </a:lnTo>
                    <a:lnTo>
                      <a:pt x="3" y="28"/>
                    </a:lnTo>
                    <a:lnTo>
                      <a:pt x="1" y="33"/>
                    </a:lnTo>
                    <a:lnTo>
                      <a:pt x="1" y="33"/>
                    </a:lnTo>
                    <a:lnTo>
                      <a:pt x="2" y="33"/>
                    </a:lnTo>
                    <a:lnTo>
                      <a:pt x="3" y="33"/>
                    </a:lnTo>
                    <a:lnTo>
                      <a:pt x="4" y="29"/>
                    </a:lnTo>
                    <a:lnTo>
                      <a:pt x="4" y="27"/>
                    </a:lnTo>
                    <a:lnTo>
                      <a:pt x="5" y="25"/>
                    </a:lnTo>
                    <a:lnTo>
                      <a:pt x="5" y="25"/>
                    </a:lnTo>
                    <a:lnTo>
                      <a:pt x="4" y="27"/>
                    </a:lnTo>
                    <a:lnTo>
                      <a:pt x="4" y="28"/>
                    </a:lnTo>
                    <a:lnTo>
                      <a:pt x="4" y="28"/>
                    </a:lnTo>
                    <a:lnTo>
                      <a:pt x="5" y="28"/>
                    </a:lnTo>
                    <a:lnTo>
                      <a:pt x="5" y="28"/>
                    </a:lnTo>
                    <a:lnTo>
                      <a:pt x="5" y="27"/>
                    </a:lnTo>
                    <a:lnTo>
                      <a:pt x="6" y="28"/>
                    </a:lnTo>
                    <a:lnTo>
                      <a:pt x="6" y="28"/>
                    </a:lnTo>
                    <a:lnTo>
                      <a:pt x="6" y="26"/>
                    </a:lnTo>
                    <a:lnTo>
                      <a:pt x="7" y="27"/>
                    </a:lnTo>
                    <a:lnTo>
                      <a:pt x="7" y="28"/>
                    </a:lnTo>
                    <a:lnTo>
                      <a:pt x="7" y="28"/>
                    </a:lnTo>
                    <a:lnTo>
                      <a:pt x="7" y="30"/>
                    </a:lnTo>
                    <a:lnTo>
                      <a:pt x="7" y="30"/>
                    </a:lnTo>
                    <a:lnTo>
                      <a:pt x="7" y="31"/>
                    </a:lnTo>
                    <a:lnTo>
                      <a:pt x="7" y="32"/>
                    </a:lnTo>
                    <a:lnTo>
                      <a:pt x="6" y="36"/>
                    </a:lnTo>
                    <a:lnTo>
                      <a:pt x="6" y="37"/>
                    </a:lnTo>
                    <a:lnTo>
                      <a:pt x="5" y="36"/>
                    </a:lnTo>
                    <a:lnTo>
                      <a:pt x="5" y="37"/>
                    </a:lnTo>
                    <a:lnTo>
                      <a:pt x="6" y="39"/>
                    </a:lnTo>
                    <a:lnTo>
                      <a:pt x="6" y="40"/>
                    </a:lnTo>
                    <a:lnTo>
                      <a:pt x="6" y="39"/>
                    </a:lnTo>
                    <a:lnTo>
                      <a:pt x="6" y="39"/>
                    </a:lnTo>
                    <a:lnTo>
                      <a:pt x="6" y="38"/>
                    </a:lnTo>
                    <a:lnTo>
                      <a:pt x="7" y="38"/>
                    </a:lnTo>
                    <a:lnTo>
                      <a:pt x="9" y="39"/>
                    </a:lnTo>
                    <a:lnTo>
                      <a:pt x="9" y="39"/>
                    </a:lnTo>
                    <a:lnTo>
                      <a:pt x="9" y="38"/>
                    </a:lnTo>
                    <a:lnTo>
                      <a:pt x="11" y="39"/>
                    </a:lnTo>
                    <a:lnTo>
                      <a:pt x="13" y="38"/>
                    </a:lnTo>
                    <a:lnTo>
                      <a:pt x="13" y="37"/>
                    </a:lnTo>
                    <a:lnTo>
                      <a:pt x="14" y="37"/>
                    </a:lnTo>
                    <a:lnTo>
                      <a:pt x="16" y="37"/>
                    </a:lnTo>
                    <a:lnTo>
                      <a:pt x="16" y="37"/>
                    </a:lnTo>
                    <a:lnTo>
                      <a:pt x="15" y="37"/>
                    </a:lnTo>
                    <a:lnTo>
                      <a:pt x="15" y="38"/>
                    </a:lnTo>
                    <a:lnTo>
                      <a:pt x="13" y="42"/>
                    </a:lnTo>
                    <a:lnTo>
                      <a:pt x="14" y="42"/>
                    </a:lnTo>
                    <a:lnTo>
                      <a:pt x="15" y="43"/>
                    </a:lnTo>
                    <a:lnTo>
                      <a:pt x="15" y="44"/>
                    </a:lnTo>
                    <a:lnTo>
                      <a:pt x="15" y="44"/>
                    </a:lnTo>
                    <a:lnTo>
                      <a:pt x="15" y="43"/>
                    </a:lnTo>
                    <a:lnTo>
                      <a:pt x="15" y="45"/>
                    </a:lnTo>
                    <a:lnTo>
                      <a:pt x="17" y="44"/>
                    </a:lnTo>
                    <a:lnTo>
                      <a:pt x="18" y="43"/>
                    </a:lnTo>
                    <a:lnTo>
                      <a:pt x="18" y="44"/>
                    </a:lnTo>
                    <a:lnTo>
                      <a:pt x="18" y="44"/>
                    </a:lnTo>
                    <a:lnTo>
                      <a:pt x="18" y="46"/>
                    </a:lnTo>
                    <a:lnTo>
                      <a:pt x="17" y="46"/>
                    </a:lnTo>
                    <a:lnTo>
                      <a:pt x="17" y="48"/>
                    </a:lnTo>
                    <a:lnTo>
                      <a:pt x="18" y="48"/>
                    </a:lnTo>
                    <a:lnTo>
                      <a:pt x="17" y="49"/>
                    </a:lnTo>
                    <a:lnTo>
                      <a:pt x="17" y="50"/>
                    </a:lnTo>
                    <a:lnTo>
                      <a:pt x="17" y="51"/>
                    </a:lnTo>
                    <a:lnTo>
                      <a:pt x="18" y="51"/>
                    </a:lnTo>
                    <a:lnTo>
                      <a:pt x="17" y="51"/>
                    </a:lnTo>
                    <a:lnTo>
                      <a:pt x="16" y="52"/>
                    </a:lnTo>
                    <a:lnTo>
                      <a:pt x="12" y="52"/>
                    </a:lnTo>
                    <a:lnTo>
                      <a:pt x="7" y="57"/>
                    </a:lnTo>
                    <a:lnTo>
                      <a:pt x="8" y="57"/>
                    </a:lnTo>
                    <a:lnTo>
                      <a:pt x="9" y="56"/>
                    </a:lnTo>
                    <a:lnTo>
                      <a:pt x="11" y="56"/>
                    </a:lnTo>
                    <a:lnTo>
                      <a:pt x="11" y="59"/>
                    </a:lnTo>
                    <a:lnTo>
                      <a:pt x="11" y="60"/>
                    </a:lnTo>
                    <a:lnTo>
                      <a:pt x="11" y="61"/>
                    </a:lnTo>
                    <a:lnTo>
                      <a:pt x="4" y="65"/>
                    </a:lnTo>
                    <a:lnTo>
                      <a:pt x="4" y="65"/>
                    </a:lnTo>
                    <a:lnTo>
                      <a:pt x="5" y="67"/>
                    </a:lnTo>
                    <a:lnTo>
                      <a:pt x="6" y="68"/>
                    </a:lnTo>
                    <a:lnTo>
                      <a:pt x="6" y="68"/>
                    </a:lnTo>
                    <a:lnTo>
                      <a:pt x="7" y="68"/>
                    </a:lnTo>
                    <a:lnTo>
                      <a:pt x="7" y="66"/>
                    </a:lnTo>
                    <a:lnTo>
                      <a:pt x="9" y="66"/>
                    </a:lnTo>
                    <a:lnTo>
                      <a:pt x="9" y="66"/>
                    </a:lnTo>
                    <a:lnTo>
                      <a:pt x="9" y="68"/>
                    </a:lnTo>
                    <a:lnTo>
                      <a:pt x="10" y="68"/>
                    </a:lnTo>
                    <a:lnTo>
                      <a:pt x="11" y="68"/>
                    </a:lnTo>
                    <a:lnTo>
                      <a:pt x="11" y="67"/>
                    </a:lnTo>
                    <a:lnTo>
                      <a:pt x="12" y="67"/>
                    </a:lnTo>
                    <a:lnTo>
                      <a:pt x="12" y="68"/>
                    </a:lnTo>
                    <a:lnTo>
                      <a:pt x="14" y="69"/>
                    </a:lnTo>
                    <a:lnTo>
                      <a:pt x="15" y="69"/>
                    </a:lnTo>
                    <a:lnTo>
                      <a:pt x="15" y="69"/>
                    </a:lnTo>
                    <a:lnTo>
                      <a:pt x="16" y="69"/>
                    </a:lnTo>
                    <a:lnTo>
                      <a:pt x="16" y="68"/>
                    </a:lnTo>
                    <a:lnTo>
                      <a:pt x="19" y="66"/>
                    </a:lnTo>
                    <a:lnTo>
                      <a:pt x="19" y="67"/>
                    </a:lnTo>
                    <a:lnTo>
                      <a:pt x="17" y="70"/>
                    </a:lnTo>
                    <a:lnTo>
                      <a:pt x="17" y="71"/>
                    </a:lnTo>
                    <a:lnTo>
                      <a:pt x="17" y="71"/>
                    </a:lnTo>
                    <a:lnTo>
                      <a:pt x="11" y="72"/>
                    </a:lnTo>
                    <a:lnTo>
                      <a:pt x="10" y="72"/>
                    </a:lnTo>
                    <a:lnTo>
                      <a:pt x="9" y="73"/>
                    </a:lnTo>
                    <a:lnTo>
                      <a:pt x="8" y="75"/>
                    </a:lnTo>
                    <a:lnTo>
                      <a:pt x="3" y="80"/>
                    </a:lnTo>
                    <a:lnTo>
                      <a:pt x="2" y="81"/>
                    </a:lnTo>
                    <a:lnTo>
                      <a:pt x="2" y="82"/>
                    </a:lnTo>
                    <a:lnTo>
                      <a:pt x="3" y="81"/>
                    </a:lnTo>
                    <a:lnTo>
                      <a:pt x="3" y="80"/>
                    </a:lnTo>
                    <a:lnTo>
                      <a:pt x="4" y="81"/>
                    </a:lnTo>
                    <a:lnTo>
                      <a:pt x="4" y="81"/>
                    </a:lnTo>
                    <a:lnTo>
                      <a:pt x="5" y="82"/>
                    </a:lnTo>
                    <a:lnTo>
                      <a:pt x="5" y="81"/>
                    </a:lnTo>
                    <a:lnTo>
                      <a:pt x="6" y="80"/>
                    </a:lnTo>
                    <a:lnTo>
                      <a:pt x="7" y="79"/>
                    </a:lnTo>
                    <a:lnTo>
                      <a:pt x="7" y="79"/>
                    </a:lnTo>
                    <a:lnTo>
                      <a:pt x="11" y="79"/>
                    </a:lnTo>
                    <a:lnTo>
                      <a:pt x="12" y="79"/>
                    </a:lnTo>
                    <a:lnTo>
                      <a:pt x="13" y="79"/>
                    </a:lnTo>
                    <a:lnTo>
                      <a:pt x="14" y="79"/>
                    </a:lnTo>
                    <a:lnTo>
                      <a:pt x="15" y="76"/>
                    </a:lnTo>
                    <a:lnTo>
                      <a:pt x="15" y="76"/>
                    </a:lnTo>
                    <a:lnTo>
                      <a:pt x="15" y="76"/>
                    </a:lnTo>
                    <a:lnTo>
                      <a:pt x="18" y="76"/>
                    </a:lnTo>
                    <a:lnTo>
                      <a:pt x="19" y="77"/>
                    </a:lnTo>
                    <a:lnTo>
                      <a:pt x="19" y="77"/>
                    </a:lnTo>
                    <a:lnTo>
                      <a:pt x="20" y="76"/>
                    </a:lnTo>
                    <a:lnTo>
                      <a:pt x="21" y="76"/>
                    </a:lnTo>
                    <a:lnTo>
                      <a:pt x="22" y="76"/>
                    </a:lnTo>
                    <a:lnTo>
                      <a:pt x="22" y="76"/>
                    </a:lnTo>
                    <a:lnTo>
                      <a:pt x="22" y="76"/>
                    </a:lnTo>
                    <a:lnTo>
                      <a:pt x="25" y="76"/>
                    </a:lnTo>
                    <a:lnTo>
                      <a:pt x="25" y="76"/>
                    </a:lnTo>
                    <a:lnTo>
                      <a:pt x="26" y="75"/>
                    </a:lnTo>
                    <a:lnTo>
                      <a:pt x="26" y="74"/>
                    </a:lnTo>
                    <a:lnTo>
                      <a:pt x="26" y="74"/>
                    </a:lnTo>
                    <a:lnTo>
                      <a:pt x="27" y="75"/>
                    </a:lnTo>
                    <a:lnTo>
                      <a:pt x="28" y="74"/>
                    </a:lnTo>
                    <a:lnTo>
                      <a:pt x="28" y="75"/>
                    </a:lnTo>
                    <a:lnTo>
                      <a:pt x="29" y="76"/>
                    </a:lnTo>
                    <a:lnTo>
                      <a:pt x="33" y="75"/>
                    </a:lnTo>
                    <a:lnTo>
                      <a:pt x="33" y="75"/>
                    </a:lnTo>
                    <a:lnTo>
                      <a:pt x="39" y="73"/>
                    </a:lnTo>
                    <a:lnTo>
                      <a:pt x="39" y="73"/>
                    </a:lnTo>
                    <a:lnTo>
                      <a:pt x="40" y="72"/>
                    </a:lnTo>
                    <a:lnTo>
                      <a:pt x="41" y="70"/>
                    </a:lnTo>
                    <a:lnTo>
                      <a:pt x="40" y="70"/>
                    </a:lnTo>
                    <a:lnTo>
                      <a:pt x="37" y="70"/>
                    </a:lnTo>
                    <a:lnTo>
                      <a:pt x="37" y="69"/>
                    </a:lnTo>
                    <a:lnTo>
                      <a:pt x="36" y="68"/>
                    </a:lnTo>
                    <a:lnTo>
                      <a:pt x="37" y="68"/>
                    </a:lnTo>
                    <a:lnTo>
                      <a:pt x="38" y="68"/>
                    </a:lnTo>
                    <a:lnTo>
                      <a:pt x="38" y="67"/>
                    </a:lnTo>
                    <a:lnTo>
                      <a:pt x="38" y="67"/>
                    </a:lnTo>
                    <a:lnTo>
                      <a:pt x="37" y="66"/>
                    </a:lnTo>
                    <a:lnTo>
                      <a:pt x="38" y="66"/>
                    </a:lnTo>
                    <a:lnTo>
                      <a:pt x="39" y="66"/>
                    </a:lnTo>
                    <a:lnTo>
                      <a:pt x="39" y="66"/>
                    </a:lnTo>
                    <a:lnTo>
                      <a:pt x="40" y="66"/>
                    </a:lnTo>
                    <a:lnTo>
                      <a:pt x="40" y="65"/>
                    </a:lnTo>
                    <a:lnTo>
                      <a:pt x="40" y="65"/>
                    </a:lnTo>
                    <a:lnTo>
                      <a:pt x="40" y="65"/>
                    </a:lnTo>
                    <a:lnTo>
                      <a:pt x="41" y="64"/>
                    </a:lnTo>
                    <a:lnTo>
                      <a:pt x="42" y="63"/>
                    </a:lnTo>
                    <a:lnTo>
                      <a:pt x="43" y="59"/>
                    </a:lnTo>
                    <a:lnTo>
                      <a:pt x="43" y="57"/>
                    </a:lnTo>
                    <a:lnTo>
                      <a:pt x="41" y="57"/>
                    </a:lnTo>
                    <a:lnTo>
                      <a:pt x="40" y="55"/>
                    </a:lnTo>
                    <a:lnTo>
                      <a:pt x="36" y="56"/>
                    </a:lnTo>
                    <a:lnTo>
                      <a:pt x="35" y="57"/>
                    </a:lnTo>
                    <a:lnTo>
                      <a:pt x="35" y="57"/>
                    </a:lnTo>
                    <a:lnTo>
                      <a:pt x="33" y="57"/>
                    </a:lnTo>
                    <a:lnTo>
                      <a:pt x="33" y="56"/>
                    </a:lnTo>
                    <a:lnTo>
                      <a:pt x="35" y="54"/>
                    </a:lnTo>
                    <a:lnTo>
                      <a:pt x="35" y="54"/>
                    </a:lnTo>
                    <a:lnTo>
                      <a:pt x="35" y="53"/>
                    </a:lnTo>
                    <a:lnTo>
                      <a:pt x="33" y="50"/>
                    </a:lnTo>
                    <a:lnTo>
                      <a:pt x="33" y="50"/>
                    </a:lnTo>
                    <a:lnTo>
                      <a:pt x="31" y="49"/>
                    </a:lnTo>
                    <a:lnTo>
                      <a:pt x="32" y="48"/>
                    </a:lnTo>
                    <a:lnTo>
                      <a:pt x="33" y="50"/>
                    </a:lnTo>
                    <a:lnTo>
                      <a:pt x="34" y="50"/>
                    </a:lnTo>
                    <a:lnTo>
                      <a:pt x="34" y="50"/>
                    </a:lnTo>
                    <a:lnTo>
                      <a:pt x="34" y="48"/>
                    </a:lnTo>
                    <a:lnTo>
                      <a:pt x="33" y="46"/>
                    </a:lnTo>
                    <a:lnTo>
                      <a:pt x="32" y="44"/>
                    </a:lnTo>
                    <a:lnTo>
                      <a:pt x="29" y="41"/>
                    </a:lnTo>
                    <a:lnTo>
                      <a:pt x="27" y="40"/>
                    </a:lnTo>
                    <a:lnTo>
                      <a:pt x="27" y="40"/>
                    </a:lnTo>
                    <a:lnTo>
                      <a:pt x="25" y="35"/>
                    </a:lnTo>
                    <a:lnTo>
                      <a:pt x="25" y="32"/>
                    </a:lnTo>
                    <a:lnTo>
                      <a:pt x="22" y="29"/>
                    </a:lnTo>
                    <a:lnTo>
                      <a:pt x="22" y="28"/>
                    </a:lnTo>
                    <a:lnTo>
                      <a:pt x="19" y="27"/>
                    </a:lnTo>
                    <a:lnTo>
                      <a:pt x="18" y="26"/>
                    </a:lnTo>
                    <a:lnTo>
                      <a:pt x="17" y="27"/>
                    </a:lnTo>
                    <a:lnTo>
                      <a:pt x="15" y="27"/>
                    </a:lnTo>
                    <a:lnTo>
                      <a:pt x="15" y="27"/>
                    </a:lnTo>
                    <a:lnTo>
                      <a:pt x="15" y="26"/>
                    </a:lnTo>
                    <a:lnTo>
                      <a:pt x="16" y="25"/>
                    </a:lnTo>
                    <a:lnTo>
                      <a:pt x="18" y="25"/>
                    </a:lnTo>
                    <a:lnTo>
                      <a:pt x="18" y="25"/>
                    </a:lnTo>
                    <a:lnTo>
                      <a:pt x="18" y="23"/>
                    </a:lnTo>
                    <a:lnTo>
                      <a:pt x="17" y="23"/>
                    </a:lnTo>
                    <a:lnTo>
                      <a:pt x="17" y="22"/>
                    </a:lnTo>
                    <a:lnTo>
                      <a:pt x="18" y="22"/>
                    </a:lnTo>
                    <a:lnTo>
                      <a:pt x="18" y="21"/>
                    </a:lnTo>
                    <a:lnTo>
                      <a:pt x="19" y="21"/>
                    </a:lnTo>
                    <a:lnTo>
                      <a:pt x="19" y="20"/>
                    </a:lnTo>
                    <a:lnTo>
                      <a:pt x="21" y="18"/>
                    </a:lnTo>
                    <a:lnTo>
                      <a:pt x="22" y="14"/>
                    </a:lnTo>
                    <a:lnTo>
                      <a:pt x="23" y="13"/>
                    </a:lnTo>
                    <a:lnTo>
                      <a:pt x="23" y="11"/>
                    </a:lnTo>
                    <a:lnTo>
                      <a:pt x="22" y="10"/>
                    </a:lnTo>
                    <a:lnTo>
                      <a:pt x="16" y="10"/>
                    </a:lnTo>
                    <a:lnTo>
                      <a:pt x="15" y="10"/>
                    </a:lnTo>
                    <a:lnTo>
                      <a:pt x="11" y="11"/>
                    </a:lnTo>
                    <a:lnTo>
                      <a:pt x="11" y="11"/>
                    </a:lnTo>
                    <a:lnTo>
                      <a:pt x="10" y="11"/>
                    </a:lnTo>
                    <a:lnTo>
                      <a:pt x="11" y="10"/>
                    </a:lnTo>
                    <a:lnTo>
                      <a:pt x="11" y="10"/>
                    </a:lnTo>
                    <a:lnTo>
                      <a:pt x="10" y="10"/>
                    </a:lnTo>
                    <a:lnTo>
                      <a:pt x="10" y="10"/>
                    </a:lnTo>
                    <a:lnTo>
                      <a:pt x="11" y="10"/>
                    </a:lnTo>
                    <a:lnTo>
                      <a:pt x="12" y="9"/>
                    </a:lnTo>
                    <a:lnTo>
                      <a:pt x="11" y="8"/>
                    </a:lnTo>
                    <a:lnTo>
                      <a:pt x="11" y="7"/>
                    </a:lnTo>
                    <a:lnTo>
                      <a:pt x="11" y="7"/>
                    </a:lnTo>
                    <a:lnTo>
                      <a:pt x="11" y="6"/>
                    </a:lnTo>
                    <a:lnTo>
                      <a:pt x="14" y="5"/>
                    </a:lnTo>
                    <a:lnTo>
                      <a:pt x="15" y="3"/>
                    </a:lnTo>
                    <a:lnTo>
                      <a:pt x="15" y="3"/>
                    </a:lnTo>
                    <a:lnTo>
                      <a:pt x="16" y="0"/>
                    </a:lnTo>
                    <a:lnTo>
                      <a:pt x="15" y="0"/>
                    </a:lnTo>
                    <a:lnTo>
                      <a:pt x="9" y="1"/>
                    </a:lnTo>
                    <a:lnTo>
                      <a:pt x="9" y="1"/>
                    </a:lnTo>
                    <a:lnTo>
                      <a:pt x="7" y="0"/>
                    </a:lnTo>
                    <a:lnTo>
                      <a:pt x="6" y="1"/>
                    </a:lnTo>
                    <a:lnTo>
                      <a:pt x="5" y="3"/>
                    </a:lnTo>
                    <a:lnTo>
                      <a:pt x="5" y="4"/>
                    </a:lnTo>
                    <a:lnTo>
                      <a:pt x="4" y="4"/>
                    </a:lnTo>
                    <a:lnTo>
                      <a:pt x="4" y="6"/>
                    </a:lnTo>
                    <a:lnTo>
                      <a:pt x="4" y="6"/>
                    </a:lnTo>
                    <a:lnTo>
                      <a:pt x="4" y="6"/>
                    </a:lnTo>
                    <a:lnTo>
                      <a:pt x="4" y="7"/>
                    </a:lnTo>
                    <a:lnTo>
                      <a:pt x="1" y="9"/>
                    </a:lnTo>
                    <a:lnTo>
                      <a:pt x="1" y="10"/>
                    </a:lnTo>
                    <a:lnTo>
                      <a:pt x="2" y="11"/>
                    </a:lnTo>
                    <a:lnTo>
                      <a:pt x="2" y="11"/>
                    </a:lnTo>
                    <a:lnTo>
                      <a:pt x="1" y="11"/>
                    </a:lnTo>
                    <a:lnTo>
                      <a:pt x="1" y="11"/>
                    </a:lnTo>
                    <a:lnTo>
                      <a:pt x="1" y="13"/>
                    </a:lnTo>
                    <a:lnTo>
                      <a:pt x="2" y="1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2" name="Freeform 157"/>
              <p:cNvSpPr>
                <a:spLocks/>
              </p:cNvSpPr>
              <p:nvPr/>
            </p:nvSpPr>
            <p:spPr bwMode="auto">
              <a:xfrm>
                <a:off x="4291" y="3285"/>
                <a:ext cx="2" cy="4"/>
              </a:xfrm>
              <a:custGeom>
                <a:avLst/>
                <a:gdLst/>
                <a:ahLst/>
                <a:cxnLst>
                  <a:cxn ang="0">
                    <a:pos x="1" y="0"/>
                  </a:cxn>
                  <a:cxn ang="0">
                    <a:pos x="0" y="1"/>
                  </a:cxn>
                  <a:cxn ang="0">
                    <a:pos x="1" y="3"/>
                  </a:cxn>
                  <a:cxn ang="0">
                    <a:pos x="1" y="3"/>
                  </a:cxn>
                  <a:cxn ang="0">
                    <a:pos x="1" y="4"/>
                  </a:cxn>
                  <a:cxn ang="0">
                    <a:pos x="2" y="3"/>
                  </a:cxn>
                  <a:cxn ang="0">
                    <a:pos x="2" y="3"/>
                  </a:cxn>
                  <a:cxn ang="0">
                    <a:pos x="2" y="2"/>
                  </a:cxn>
                  <a:cxn ang="0">
                    <a:pos x="1" y="0"/>
                  </a:cxn>
                  <a:cxn ang="0">
                    <a:pos x="1" y="0"/>
                  </a:cxn>
                </a:cxnLst>
                <a:rect l="0" t="0" r="r" b="b"/>
                <a:pathLst>
                  <a:path w="2" h="4">
                    <a:moveTo>
                      <a:pt x="1" y="0"/>
                    </a:moveTo>
                    <a:lnTo>
                      <a:pt x="0" y="1"/>
                    </a:lnTo>
                    <a:lnTo>
                      <a:pt x="1" y="3"/>
                    </a:lnTo>
                    <a:lnTo>
                      <a:pt x="1" y="3"/>
                    </a:lnTo>
                    <a:lnTo>
                      <a:pt x="1" y="4"/>
                    </a:lnTo>
                    <a:lnTo>
                      <a:pt x="2" y="3"/>
                    </a:lnTo>
                    <a:lnTo>
                      <a:pt x="2" y="3"/>
                    </a:lnTo>
                    <a:lnTo>
                      <a:pt x="2" y="2"/>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3" name="Freeform 158"/>
              <p:cNvSpPr>
                <a:spLocks/>
              </p:cNvSpPr>
              <p:nvPr/>
            </p:nvSpPr>
            <p:spPr bwMode="auto">
              <a:xfrm>
                <a:off x="4301" y="3349"/>
                <a:ext cx="1" cy="2"/>
              </a:xfrm>
              <a:custGeom>
                <a:avLst/>
                <a:gdLst/>
                <a:ahLst/>
                <a:cxnLst>
                  <a:cxn ang="0">
                    <a:pos x="1" y="1"/>
                  </a:cxn>
                  <a:cxn ang="0">
                    <a:pos x="1" y="0"/>
                  </a:cxn>
                  <a:cxn ang="0">
                    <a:pos x="0" y="0"/>
                  </a:cxn>
                  <a:cxn ang="0">
                    <a:pos x="0" y="0"/>
                  </a:cxn>
                  <a:cxn ang="0">
                    <a:pos x="0" y="2"/>
                  </a:cxn>
                  <a:cxn ang="0">
                    <a:pos x="0" y="2"/>
                  </a:cxn>
                  <a:cxn ang="0">
                    <a:pos x="1" y="2"/>
                  </a:cxn>
                  <a:cxn ang="0">
                    <a:pos x="1" y="1"/>
                  </a:cxn>
                </a:cxnLst>
                <a:rect l="0" t="0" r="r" b="b"/>
                <a:pathLst>
                  <a:path w="1" h="2">
                    <a:moveTo>
                      <a:pt x="1" y="1"/>
                    </a:moveTo>
                    <a:lnTo>
                      <a:pt x="1" y="0"/>
                    </a:lnTo>
                    <a:lnTo>
                      <a:pt x="0" y="0"/>
                    </a:lnTo>
                    <a:lnTo>
                      <a:pt x="0" y="0"/>
                    </a:lnTo>
                    <a:lnTo>
                      <a:pt x="0" y="2"/>
                    </a:lnTo>
                    <a:lnTo>
                      <a:pt x="0" y="2"/>
                    </a:lnTo>
                    <a:lnTo>
                      <a:pt x="1" y="2"/>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4" name="Freeform 159"/>
              <p:cNvSpPr>
                <a:spLocks/>
              </p:cNvSpPr>
              <p:nvPr/>
            </p:nvSpPr>
            <p:spPr bwMode="auto">
              <a:xfrm>
                <a:off x="4312" y="3315"/>
                <a:ext cx="1" cy="2"/>
              </a:xfrm>
              <a:custGeom>
                <a:avLst/>
                <a:gdLst/>
                <a:ahLst/>
                <a:cxnLst>
                  <a:cxn ang="0">
                    <a:pos x="0" y="2"/>
                  </a:cxn>
                  <a:cxn ang="0">
                    <a:pos x="0" y="1"/>
                  </a:cxn>
                  <a:cxn ang="0">
                    <a:pos x="0" y="1"/>
                  </a:cxn>
                  <a:cxn ang="0">
                    <a:pos x="0" y="0"/>
                  </a:cxn>
                  <a:cxn ang="0">
                    <a:pos x="0" y="1"/>
                  </a:cxn>
                  <a:cxn ang="0">
                    <a:pos x="0" y="1"/>
                  </a:cxn>
                  <a:cxn ang="0">
                    <a:pos x="0" y="2"/>
                  </a:cxn>
                  <a:cxn ang="0">
                    <a:pos x="0" y="2"/>
                  </a:cxn>
                </a:cxnLst>
                <a:rect l="0" t="0" r="r" b="b"/>
                <a:pathLst>
                  <a:path h="2">
                    <a:moveTo>
                      <a:pt x="0" y="2"/>
                    </a:moveTo>
                    <a:lnTo>
                      <a:pt x="0" y="1"/>
                    </a:lnTo>
                    <a:lnTo>
                      <a:pt x="0" y="1"/>
                    </a:lnTo>
                    <a:lnTo>
                      <a:pt x="0" y="0"/>
                    </a:lnTo>
                    <a:lnTo>
                      <a:pt x="0" y="1"/>
                    </a:lnTo>
                    <a:lnTo>
                      <a:pt x="0" y="1"/>
                    </a:lnTo>
                    <a:lnTo>
                      <a:pt x="0" y="2"/>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5" name="Freeform 160"/>
              <p:cNvSpPr>
                <a:spLocks/>
              </p:cNvSpPr>
              <p:nvPr/>
            </p:nvSpPr>
            <p:spPr bwMode="auto">
              <a:xfrm>
                <a:off x="4312" y="3313"/>
                <a:ext cx="3" cy="2"/>
              </a:xfrm>
              <a:custGeom>
                <a:avLst/>
                <a:gdLst/>
                <a:ahLst/>
                <a:cxnLst>
                  <a:cxn ang="0">
                    <a:pos x="2" y="2"/>
                  </a:cxn>
                  <a:cxn ang="0">
                    <a:pos x="3" y="2"/>
                  </a:cxn>
                  <a:cxn ang="0">
                    <a:pos x="3" y="2"/>
                  </a:cxn>
                  <a:cxn ang="0">
                    <a:pos x="3" y="2"/>
                  </a:cxn>
                  <a:cxn ang="0">
                    <a:pos x="3" y="2"/>
                  </a:cxn>
                  <a:cxn ang="0">
                    <a:pos x="1" y="1"/>
                  </a:cxn>
                  <a:cxn ang="0">
                    <a:pos x="1" y="1"/>
                  </a:cxn>
                  <a:cxn ang="0">
                    <a:pos x="0" y="0"/>
                  </a:cxn>
                  <a:cxn ang="0">
                    <a:pos x="0" y="0"/>
                  </a:cxn>
                  <a:cxn ang="0">
                    <a:pos x="0" y="2"/>
                  </a:cxn>
                  <a:cxn ang="0">
                    <a:pos x="0" y="2"/>
                  </a:cxn>
                  <a:cxn ang="0">
                    <a:pos x="2" y="2"/>
                  </a:cxn>
                </a:cxnLst>
                <a:rect l="0" t="0" r="r" b="b"/>
                <a:pathLst>
                  <a:path w="3" h="2">
                    <a:moveTo>
                      <a:pt x="2" y="2"/>
                    </a:moveTo>
                    <a:lnTo>
                      <a:pt x="3" y="2"/>
                    </a:lnTo>
                    <a:lnTo>
                      <a:pt x="3" y="2"/>
                    </a:lnTo>
                    <a:lnTo>
                      <a:pt x="3" y="2"/>
                    </a:lnTo>
                    <a:lnTo>
                      <a:pt x="3" y="2"/>
                    </a:lnTo>
                    <a:lnTo>
                      <a:pt x="1" y="1"/>
                    </a:lnTo>
                    <a:lnTo>
                      <a:pt x="1" y="1"/>
                    </a:lnTo>
                    <a:lnTo>
                      <a:pt x="0" y="0"/>
                    </a:lnTo>
                    <a:lnTo>
                      <a:pt x="0" y="0"/>
                    </a:lnTo>
                    <a:lnTo>
                      <a:pt x="0" y="2"/>
                    </a:lnTo>
                    <a:lnTo>
                      <a:pt x="0" y="2"/>
                    </a:lnTo>
                    <a:lnTo>
                      <a:pt x="2"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6" name="Freeform 161"/>
              <p:cNvSpPr>
                <a:spLocks/>
              </p:cNvSpPr>
              <p:nvPr/>
            </p:nvSpPr>
            <p:spPr bwMode="auto">
              <a:xfrm>
                <a:off x="4304" y="3362"/>
                <a:ext cx="2" cy="3"/>
              </a:xfrm>
              <a:custGeom>
                <a:avLst/>
                <a:gdLst/>
                <a:ahLst/>
                <a:cxnLst>
                  <a:cxn ang="0">
                    <a:pos x="0" y="3"/>
                  </a:cxn>
                  <a:cxn ang="0">
                    <a:pos x="0" y="2"/>
                  </a:cxn>
                  <a:cxn ang="0">
                    <a:pos x="2" y="1"/>
                  </a:cxn>
                  <a:cxn ang="0">
                    <a:pos x="2" y="0"/>
                  </a:cxn>
                  <a:cxn ang="0">
                    <a:pos x="2" y="0"/>
                  </a:cxn>
                  <a:cxn ang="0">
                    <a:pos x="2" y="0"/>
                  </a:cxn>
                  <a:cxn ang="0">
                    <a:pos x="0" y="3"/>
                  </a:cxn>
                </a:cxnLst>
                <a:rect l="0" t="0" r="r" b="b"/>
                <a:pathLst>
                  <a:path w="2" h="3">
                    <a:moveTo>
                      <a:pt x="0" y="3"/>
                    </a:moveTo>
                    <a:lnTo>
                      <a:pt x="0" y="2"/>
                    </a:lnTo>
                    <a:lnTo>
                      <a:pt x="2" y="1"/>
                    </a:lnTo>
                    <a:lnTo>
                      <a:pt x="2" y="0"/>
                    </a:lnTo>
                    <a:lnTo>
                      <a:pt x="2" y="0"/>
                    </a:lnTo>
                    <a:lnTo>
                      <a:pt x="2" y="0"/>
                    </a:lnTo>
                    <a:lnTo>
                      <a:pt x="0"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7" name="Freeform 162"/>
              <p:cNvSpPr>
                <a:spLocks/>
              </p:cNvSpPr>
              <p:nvPr/>
            </p:nvSpPr>
            <p:spPr bwMode="auto">
              <a:xfrm>
                <a:off x="4306" y="3370"/>
                <a:ext cx="2" cy="2"/>
              </a:xfrm>
              <a:custGeom>
                <a:avLst/>
                <a:gdLst/>
                <a:ahLst/>
                <a:cxnLst>
                  <a:cxn ang="0">
                    <a:pos x="1" y="2"/>
                  </a:cxn>
                  <a:cxn ang="0">
                    <a:pos x="2" y="2"/>
                  </a:cxn>
                  <a:cxn ang="0">
                    <a:pos x="1" y="0"/>
                  </a:cxn>
                  <a:cxn ang="0">
                    <a:pos x="0" y="0"/>
                  </a:cxn>
                  <a:cxn ang="0">
                    <a:pos x="1" y="2"/>
                  </a:cxn>
                </a:cxnLst>
                <a:rect l="0" t="0" r="r" b="b"/>
                <a:pathLst>
                  <a:path w="2" h="2">
                    <a:moveTo>
                      <a:pt x="1" y="2"/>
                    </a:moveTo>
                    <a:lnTo>
                      <a:pt x="2" y="2"/>
                    </a:lnTo>
                    <a:lnTo>
                      <a:pt x="1" y="0"/>
                    </a:lnTo>
                    <a:lnTo>
                      <a:pt x="0" y="0"/>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8" name="Freeform 163"/>
              <p:cNvSpPr>
                <a:spLocks/>
              </p:cNvSpPr>
              <p:nvPr/>
            </p:nvSpPr>
            <p:spPr bwMode="auto">
              <a:xfrm>
                <a:off x="4293" y="3329"/>
                <a:ext cx="5" cy="6"/>
              </a:xfrm>
              <a:custGeom>
                <a:avLst/>
                <a:gdLst/>
                <a:ahLst/>
                <a:cxnLst>
                  <a:cxn ang="0">
                    <a:pos x="3" y="2"/>
                  </a:cxn>
                  <a:cxn ang="0">
                    <a:pos x="3" y="0"/>
                  </a:cxn>
                  <a:cxn ang="0">
                    <a:pos x="2" y="0"/>
                  </a:cxn>
                  <a:cxn ang="0">
                    <a:pos x="2" y="0"/>
                  </a:cxn>
                  <a:cxn ang="0">
                    <a:pos x="2" y="2"/>
                  </a:cxn>
                  <a:cxn ang="0">
                    <a:pos x="1" y="1"/>
                  </a:cxn>
                  <a:cxn ang="0">
                    <a:pos x="0" y="2"/>
                  </a:cxn>
                  <a:cxn ang="0">
                    <a:pos x="0" y="3"/>
                  </a:cxn>
                  <a:cxn ang="0">
                    <a:pos x="0" y="3"/>
                  </a:cxn>
                  <a:cxn ang="0">
                    <a:pos x="1" y="3"/>
                  </a:cxn>
                  <a:cxn ang="0">
                    <a:pos x="2" y="4"/>
                  </a:cxn>
                  <a:cxn ang="0">
                    <a:pos x="2" y="5"/>
                  </a:cxn>
                  <a:cxn ang="0">
                    <a:pos x="2" y="5"/>
                  </a:cxn>
                  <a:cxn ang="0">
                    <a:pos x="4" y="5"/>
                  </a:cxn>
                  <a:cxn ang="0">
                    <a:pos x="4" y="6"/>
                  </a:cxn>
                  <a:cxn ang="0">
                    <a:pos x="5" y="6"/>
                  </a:cxn>
                  <a:cxn ang="0">
                    <a:pos x="5" y="4"/>
                  </a:cxn>
                  <a:cxn ang="0">
                    <a:pos x="4" y="4"/>
                  </a:cxn>
                  <a:cxn ang="0">
                    <a:pos x="4" y="4"/>
                  </a:cxn>
                  <a:cxn ang="0">
                    <a:pos x="4" y="3"/>
                  </a:cxn>
                  <a:cxn ang="0">
                    <a:pos x="3" y="2"/>
                  </a:cxn>
                </a:cxnLst>
                <a:rect l="0" t="0" r="r" b="b"/>
                <a:pathLst>
                  <a:path w="5" h="6">
                    <a:moveTo>
                      <a:pt x="3" y="2"/>
                    </a:moveTo>
                    <a:lnTo>
                      <a:pt x="3" y="0"/>
                    </a:lnTo>
                    <a:lnTo>
                      <a:pt x="2" y="0"/>
                    </a:lnTo>
                    <a:lnTo>
                      <a:pt x="2" y="0"/>
                    </a:lnTo>
                    <a:lnTo>
                      <a:pt x="2" y="2"/>
                    </a:lnTo>
                    <a:lnTo>
                      <a:pt x="1" y="1"/>
                    </a:lnTo>
                    <a:lnTo>
                      <a:pt x="0" y="2"/>
                    </a:lnTo>
                    <a:lnTo>
                      <a:pt x="0" y="3"/>
                    </a:lnTo>
                    <a:lnTo>
                      <a:pt x="0" y="3"/>
                    </a:lnTo>
                    <a:lnTo>
                      <a:pt x="1" y="3"/>
                    </a:lnTo>
                    <a:lnTo>
                      <a:pt x="2" y="4"/>
                    </a:lnTo>
                    <a:lnTo>
                      <a:pt x="2" y="5"/>
                    </a:lnTo>
                    <a:lnTo>
                      <a:pt x="2" y="5"/>
                    </a:lnTo>
                    <a:lnTo>
                      <a:pt x="4" y="5"/>
                    </a:lnTo>
                    <a:lnTo>
                      <a:pt x="4" y="6"/>
                    </a:lnTo>
                    <a:lnTo>
                      <a:pt x="5" y="6"/>
                    </a:lnTo>
                    <a:lnTo>
                      <a:pt x="5" y="4"/>
                    </a:lnTo>
                    <a:lnTo>
                      <a:pt x="4" y="4"/>
                    </a:lnTo>
                    <a:lnTo>
                      <a:pt x="4" y="4"/>
                    </a:lnTo>
                    <a:lnTo>
                      <a:pt x="4" y="3"/>
                    </a:lnTo>
                    <a:lnTo>
                      <a:pt x="3"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9" name="Freeform 164"/>
              <p:cNvSpPr>
                <a:spLocks/>
              </p:cNvSpPr>
              <p:nvPr/>
            </p:nvSpPr>
            <p:spPr bwMode="auto">
              <a:xfrm>
                <a:off x="4291" y="3321"/>
                <a:ext cx="5" cy="7"/>
              </a:xfrm>
              <a:custGeom>
                <a:avLst/>
                <a:gdLst/>
                <a:ahLst/>
                <a:cxnLst>
                  <a:cxn ang="0">
                    <a:pos x="2" y="2"/>
                  </a:cxn>
                  <a:cxn ang="0">
                    <a:pos x="2" y="3"/>
                  </a:cxn>
                  <a:cxn ang="0">
                    <a:pos x="1" y="3"/>
                  </a:cxn>
                  <a:cxn ang="0">
                    <a:pos x="1" y="2"/>
                  </a:cxn>
                  <a:cxn ang="0">
                    <a:pos x="0" y="3"/>
                  </a:cxn>
                  <a:cxn ang="0">
                    <a:pos x="0" y="4"/>
                  </a:cxn>
                  <a:cxn ang="0">
                    <a:pos x="1" y="5"/>
                  </a:cxn>
                  <a:cxn ang="0">
                    <a:pos x="0" y="6"/>
                  </a:cxn>
                  <a:cxn ang="0">
                    <a:pos x="0" y="6"/>
                  </a:cxn>
                  <a:cxn ang="0">
                    <a:pos x="1" y="7"/>
                  </a:cxn>
                  <a:cxn ang="0">
                    <a:pos x="2" y="6"/>
                  </a:cxn>
                  <a:cxn ang="0">
                    <a:pos x="2" y="6"/>
                  </a:cxn>
                  <a:cxn ang="0">
                    <a:pos x="2" y="5"/>
                  </a:cxn>
                  <a:cxn ang="0">
                    <a:pos x="2" y="5"/>
                  </a:cxn>
                  <a:cxn ang="0">
                    <a:pos x="3" y="5"/>
                  </a:cxn>
                  <a:cxn ang="0">
                    <a:pos x="4" y="4"/>
                  </a:cxn>
                  <a:cxn ang="0">
                    <a:pos x="4" y="4"/>
                  </a:cxn>
                  <a:cxn ang="0">
                    <a:pos x="4" y="4"/>
                  </a:cxn>
                  <a:cxn ang="0">
                    <a:pos x="4" y="3"/>
                  </a:cxn>
                  <a:cxn ang="0">
                    <a:pos x="4" y="3"/>
                  </a:cxn>
                  <a:cxn ang="0">
                    <a:pos x="5" y="2"/>
                  </a:cxn>
                  <a:cxn ang="0">
                    <a:pos x="5" y="2"/>
                  </a:cxn>
                  <a:cxn ang="0">
                    <a:pos x="5" y="2"/>
                  </a:cxn>
                  <a:cxn ang="0">
                    <a:pos x="5" y="1"/>
                  </a:cxn>
                  <a:cxn ang="0">
                    <a:pos x="5" y="0"/>
                  </a:cxn>
                  <a:cxn ang="0">
                    <a:pos x="4" y="0"/>
                  </a:cxn>
                  <a:cxn ang="0">
                    <a:pos x="2" y="1"/>
                  </a:cxn>
                  <a:cxn ang="0">
                    <a:pos x="2" y="2"/>
                  </a:cxn>
                </a:cxnLst>
                <a:rect l="0" t="0" r="r" b="b"/>
                <a:pathLst>
                  <a:path w="5" h="7">
                    <a:moveTo>
                      <a:pt x="2" y="2"/>
                    </a:moveTo>
                    <a:lnTo>
                      <a:pt x="2" y="3"/>
                    </a:lnTo>
                    <a:lnTo>
                      <a:pt x="1" y="3"/>
                    </a:lnTo>
                    <a:lnTo>
                      <a:pt x="1" y="2"/>
                    </a:lnTo>
                    <a:lnTo>
                      <a:pt x="0" y="3"/>
                    </a:lnTo>
                    <a:lnTo>
                      <a:pt x="0" y="4"/>
                    </a:lnTo>
                    <a:lnTo>
                      <a:pt x="1" y="5"/>
                    </a:lnTo>
                    <a:lnTo>
                      <a:pt x="0" y="6"/>
                    </a:lnTo>
                    <a:lnTo>
                      <a:pt x="0" y="6"/>
                    </a:lnTo>
                    <a:lnTo>
                      <a:pt x="1" y="7"/>
                    </a:lnTo>
                    <a:lnTo>
                      <a:pt x="2" y="6"/>
                    </a:lnTo>
                    <a:lnTo>
                      <a:pt x="2" y="6"/>
                    </a:lnTo>
                    <a:lnTo>
                      <a:pt x="2" y="5"/>
                    </a:lnTo>
                    <a:lnTo>
                      <a:pt x="2" y="5"/>
                    </a:lnTo>
                    <a:lnTo>
                      <a:pt x="3" y="5"/>
                    </a:lnTo>
                    <a:lnTo>
                      <a:pt x="4" y="4"/>
                    </a:lnTo>
                    <a:lnTo>
                      <a:pt x="4" y="4"/>
                    </a:lnTo>
                    <a:lnTo>
                      <a:pt x="4" y="4"/>
                    </a:lnTo>
                    <a:lnTo>
                      <a:pt x="4" y="3"/>
                    </a:lnTo>
                    <a:lnTo>
                      <a:pt x="4" y="3"/>
                    </a:lnTo>
                    <a:lnTo>
                      <a:pt x="5" y="2"/>
                    </a:lnTo>
                    <a:lnTo>
                      <a:pt x="5" y="2"/>
                    </a:lnTo>
                    <a:lnTo>
                      <a:pt x="5" y="2"/>
                    </a:lnTo>
                    <a:lnTo>
                      <a:pt x="5" y="1"/>
                    </a:lnTo>
                    <a:lnTo>
                      <a:pt x="5" y="0"/>
                    </a:lnTo>
                    <a:lnTo>
                      <a:pt x="4" y="0"/>
                    </a:lnTo>
                    <a:lnTo>
                      <a:pt x="2" y="1"/>
                    </a:lnTo>
                    <a:lnTo>
                      <a:pt x="2"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0" name="Freeform 165"/>
              <p:cNvSpPr>
                <a:spLocks/>
              </p:cNvSpPr>
              <p:nvPr/>
            </p:nvSpPr>
            <p:spPr bwMode="auto">
              <a:xfrm>
                <a:off x="4297" y="3345"/>
                <a:ext cx="1" cy="2"/>
              </a:xfrm>
              <a:custGeom>
                <a:avLst/>
                <a:gdLst/>
                <a:ahLst/>
                <a:cxnLst>
                  <a:cxn ang="0">
                    <a:pos x="1" y="0"/>
                  </a:cxn>
                  <a:cxn ang="0">
                    <a:pos x="1" y="0"/>
                  </a:cxn>
                  <a:cxn ang="0">
                    <a:pos x="0" y="1"/>
                  </a:cxn>
                  <a:cxn ang="0">
                    <a:pos x="0" y="2"/>
                  </a:cxn>
                  <a:cxn ang="0">
                    <a:pos x="0" y="2"/>
                  </a:cxn>
                  <a:cxn ang="0">
                    <a:pos x="0" y="2"/>
                  </a:cxn>
                  <a:cxn ang="0">
                    <a:pos x="0" y="2"/>
                  </a:cxn>
                  <a:cxn ang="0">
                    <a:pos x="1" y="0"/>
                  </a:cxn>
                </a:cxnLst>
                <a:rect l="0" t="0" r="r" b="b"/>
                <a:pathLst>
                  <a:path w="1" h="2">
                    <a:moveTo>
                      <a:pt x="1" y="0"/>
                    </a:moveTo>
                    <a:lnTo>
                      <a:pt x="1" y="0"/>
                    </a:lnTo>
                    <a:lnTo>
                      <a:pt x="0" y="1"/>
                    </a:lnTo>
                    <a:lnTo>
                      <a:pt x="0" y="2"/>
                    </a:lnTo>
                    <a:lnTo>
                      <a:pt x="0" y="2"/>
                    </a:lnTo>
                    <a:lnTo>
                      <a:pt x="0" y="2"/>
                    </a:lnTo>
                    <a:lnTo>
                      <a:pt x="0" y="2"/>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1" name="Freeform 166"/>
              <p:cNvSpPr>
                <a:spLocks/>
              </p:cNvSpPr>
              <p:nvPr/>
            </p:nvSpPr>
            <p:spPr bwMode="auto">
              <a:xfrm>
                <a:off x="4295" y="3340"/>
                <a:ext cx="3" cy="4"/>
              </a:xfrm>
              <a:custGeom>
                <a:avLst/>
                <a:gdLst/>
                <a:ahLst/>
                <a:cxnLst>
                  <a:cxn ang="0">
                    <a:pos x="2" y="3"/>
                  </a:cxn>
                  <a:cxn ang="0">
                    <a:pos x="3" y="2"/>
                  </a:cxn>
                  <a:cxn ang="0">
                    <a:pos x="3" y="2"/>
                  </a:cxn>
                  <a:cxn ang="0">
                    <a:pos x="2" y="0"/>
                  </a:cxn>
                  <a:cxn ang="0">
                    <a:pos x="2" y="0"/>
                  </a:cxn>
                  <a:cxn ang="0">
                    <a:pos x="1" y="0"/>
                  </a:cxn>
                  <a:cxn ang="0">
                    <a:pos x="1" y="0"/>
                  </a:cxn>
                  <a:cxn ang="0">
                    <a:pos x="1" y="0"/>
                  </a:cxn>
                  <a:cxn ang="0">
                    <a:pos x="2" y="1"/>
                  </a:cxn>
                  <a:cxn ang="0">
                    <a:pos x="2" y="2"/>
                  </a:cxn>
                  <a:cxn ang="0">
                    <a:pos x="2" y="2"/>
                  </a:cxn>
                  <a:cxn ang="0">
                    <a:pos x="2" y="3"/>
                  </a:cxn>
                  <a:cxn ang="0">
                    <a:pos x="1" y="3"/>
                  </a:cxn>
                  <a:cxn ang="0">
                    <a:pos x="0" y="3"/>
                  </a:cxn>
                  <a:cxn ang="0">
                    <a:pos x="0" y="3"/>
                  </a:cxn>
                  <a:cxn ang="0">
                    <a:pos x="0" y="3"/>
                  </a:cxn>
                  <a:cxn ang="0">
                    <a:pos x="1" y="4"/>
                  </a:cxn>
                  <a:cxn ang="0">
                    <a:pos x="2" y="4"/>
                  </a:cxn>
                  <a:cxn ang="0">
                    <a:pos x="2" y="3"/>
                  </a:cxn>
                </a:cxnLst>
                <a:rect l="0" t="0" r="r" b="b"/>
                <a:pathLst>
                  <a:path w="3" h="4">
                    <a:moveTo>
                      <a:pt x="2" y="3"/>
                    </a:moveTo>
                    <a:lnTo>
                      <a:pt x="3" y="2"/>
                    </a:lnTo>
                    <a:lnTo>
                      <a:pt x="3" y="2"/>
                    </a:lnTo>
                    <a:lnTo>
                      <a:pt x="2" y="0"/>
                    </a:lnTo>
                    <a:lnTo>
                      <a:pt x="2" y="0"/>
                    </a:lnTo>
                    <a:lnTo>
                      <a:pt x="1" y="0"/>
                    </a:lnTo>
                    <a:lnTo>
                      <a:pt x="1" y="0"/>
                    </a:lnTo>
                    <a:lnTo>
                      <a:pt x="1" y="0"/>
                    </a:lnTo>
                    <a:lnTo>
                      <a:pt x="2" y="1"/>
                    </a:lnTo>
                    <a:lnTo>
                      <a:pt x="2" y="2"/>
                    </a:lnTo>
                    <a:lnTo>
                      <a:pt x="2" y="2"/>
                    </a:lnTo>
                    <a:lnTo>
                      <a:pt x="2" y="3"/>
                    </a:lnTo>
                    <a:lnTo>
                      <a:pt x="1" y="3"/>
                    </a:lnTo>
                    <a:lnTo>
                      <a:pt x="0" y="3"/>
                    </a:lnTo>
                    <a:lnTo>
                      <a:pt x="0" y="3"/>
                    </a:lnTo>
                    <a:lnTo>
                      <a:pt x="0" y="3"/>
                    </a:lnTo>
                    <a:lnTo>
                      <a:pt x="1" y="4"/>
                    </a:lnTo>
                    <a:lnTo>
                      <a:pt x="2" y="4"/>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2" name="Freeform 167"/>
              <p:cNvSpPr>
                <a:spLocks/>
              </p:cNvSpPr>
              <p:nvPr/>
            </p:nvSpPr>
            <p:spPr bwMode="auto">
              <a:xfrm>
                <a:off x="4321" y="3297"/>
                <a:ext cx="3" cy="8"/>
              </a:xfrm>
              <a:custGeom>
                <a:avLst/>
                <a:gdLst/>
                <a:ahLst/>
                <a:cxnLst>
                  <a:cxn ang="0">
                    <a:pos x="1" y="5"/>
                  </a:cxn>
                  <a:cxn ang="0">
                    <a:pos x="1" y="5"/>
                  </a:cxn>
                  <a:cxn ang="0">
                    <a:pos x="2" y="4"/>
                  </a:cxn>
                  <a:cxn ang="0">
                    <a:pos x="2" y="5"/>
                  </a:cxn>
                  <a:cxn ang="0">
                    <a:pos x="2" y="8"/>
                  </a:cxn>
                  <a:cxn ang="0">
                    <a:pos x="3" y="6"/>
                  </a:cxn>
                  <a:cxn ang="0">
                    <a:pos x="3" y="4"/>
                  </a:cxn>
                  <a:cxn ang="0">
                    <a:pos x="3" y="3"/>
                  </a:cxn>
                  <a:cxn ang="0">
                    <a:pos x="3" y="3"/>
                  </a:cxn>
                  <a:cxn ang="0">
                    <a:pos x="2" y="2"/>
                  </a:cxn>
                  <a:cxn ang="0">
                    <a:pos x="2" y="0"/>
                  </a:cxn>
                  <a:cxn ang="0">
                    <a:pos x="2" y="0"/>
                  </a:cxn>
                  <a:cxn ang="0">
                    <a:pos x="2" y="0"/>
                  </a:cxn>
                  <a:cxn ang="0">
                    <a:pos x="1" y="1"/>
                  </a:cxn>
                  <a:cxn ang="0">
                    <a:pos x="1" y="1"/>
                  </a:cxn>
                  <a:cxn ang="0">
                    <a:pos x="1" y="2"/>
                  </a:cxn>
                  <a:cxn ang="0">
                    <a:pos x="1" y="3"/>
                  </a:cxn>
                  <a:cxn ang="0">
                    <a:pos x="2" y="3"/>
                  </a:cxn>
                  <a:cxn ang="0">
                    <a:pos x="0" y="4"/>
                  </a:cxn>
                  <a:cxn ang="0">
                    <a:pos x="1" y="5"/>
                  </a:cxn>
                </a:cxnLst>
                <a:rect l="0" t="0" r="r" b="b"/>
                <a:pathLst>
                  <a:path w="3" h="8">
                    <a:moveTo>
                      <a:pt x="1" y="5"/>
                    </a:moveTo>
                    <a:lnTo>
                      <a:pt x="1" y="5"/>
                    </a:lnTo>
                    <a:lnTo>
                      <a:pt x="2" y="4"/>
                    </a:lnTo>
                    <a:lnTo>
                      <a:pt x="2" y="5"/>
                    </a:lnTo>
                    <a:lnTo>
                      <a:pt x="2" y="8"/>
                    </a:lnTo>
                    <a:lnTo>
                      <a:pt x="3" y="6"/>
                    </a:lnTo>
                    <a:lnTo>
                      <a:pt x="3" y="4"/>
                    </a:lnTo>
                    <a:lnTo>
                      <a:pt x="3" y="3"/>
                    </a:lnTo>
                    <a:lnTo>
                      <a:pt x="3" y="3"/>
                    </a:lnTo>
                    <a:lnTo>
                      <a:pt x="2" y="2"/>
                    </a:lnTo>
                    <a:lnTo>
                      <a:pt x="2" y="0"/>
                    </a:lnTo>
                    <a:lnTo>
                      <a:pt x="2" y="0"/>
                    </a:lnTo>
                    <a:lnTo>
                      <a:pt x="2" y="0"/>
                    </a:lnTo>
                    <a:lnTo>
                      <a:pt x="1" y="1"/>
                    </a:lnTo>
                    <a:lnTo>
                      <a:pt x="1" y="1"/>
                    </a:lnTo>
                    <a:lnTo>
                      <a:pt x="1" y="2"/>
                    </a:lnTo>
                    <a:lnTo>
                      <a:pt x="1" y="3"/>
                    </a:lnTo>
                    <a:lnTo>
                      <a:pt x="2" y="3"/>
                    </a:lnTo>
                    <a:lnTo>
                      <a:pt x="0" y="4"/>
                    </a:lnTo>
                    <a:lnTo>
                      <a:pt x="1"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3" name="Freeform 168"/>
              <p:cNvSpPr>
                <a:spLocks/>
              </p:cNvSpPr>
              <p:nvPr/>
            </p:nvSpPr>
            <p:spPr bwMode="auto">
              <a:xfrm>
                <a:off x="4294" y="3347"/>
                <a:ext cx="3" cy="3"/>
              </a:xfrm>
              <a:custGeom>
                <a:avLst/>
                <a:gdLst/>
                <a:ahLst/>
                <a:cxnLst>
                  <a:cxn ang="0">
                    <a:pos x="2" y="0"/>
                  </a:cxn>
                  <a:cxn ang="0">
                    <a:pos x="1" y="0"/>
                  </a:cxn>
                  <a:cxn ang="0">
                    <a:pos x="0" y="1"/>
                  </a:cxn>
                  <a:cxn ang="0">
                    <a:pos x="0" y="2"/>
                  </a:cxn>
                  <a:cxn ang="0">
                    <a:pos x="1" y="1"/>
                  </a:cxn>
                  <a:cxn ang="0">
                    <a:pos x="2" y="3"/>
                  </a:cxn>
                  <a:cxn ang="0">
                    <a:pos x="3" y="2"/>
                  </a:cxn>
                  <a:cxn ang="0">
                    <a:pos x="3" y="1"/>
                  </a:cxn>
                  <a:cxn ang="0">
                    <a:pos x="2" y="0"/>
                  </a:cxn>
                  <a:cxn ang="0">
                    <a:pos x="2" y="0"/>
                  </a:cxn>
                  <a:cxn ang="0">
                    <a:pos x="2" y="0"/>
                  </a:cxn>
                </a:cxnLst>
                <a:rect l="0" t="0" r="r" b="b"/>
                <a:pathLst>
                  <a:path w="3" h="3">
                    <a:moveTo>
                      <a:pt x="2" y="0"/>
                    </a:moveTo>
                    <a:lnTo>
                      <a:pt x="1" y="0"/>
                    </a:lnTo>
                    <a:lnTo>
                      <a:pt x="0" y="1"/>
                    </a:lnTo>
                    <a:lnTo>
                      <a:pt x="0" y="2"/>
                    </a:lnTo>
                    <a:lnTo>
                      <a:pt x="1" y="1"/>
                    </a:lnTo>
                    <a:lnTo>
                      <a:pt x="2" y="3"/>
                    </a:lnTo>
                    <a:lnTo>
                      <a:pt x="3" y="2"/>
                    </a:lnTo>
                    <a:lnTo>
                      <a:pt x="3" y="1"/>
                    </a:lnTo>
                    <a:lnTo>
                      <a:pt x="2" y="0"/>
                    </a:lnTo>
                    <a:lnTo>
                      <a:pt x="2" y="0"/>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4" name="Freeform 169"/>
              <p:cNvSpPr>
                <a:spLocks/>
              </p:cNvSpPr>
              <p:nvPr/>
            </p:nvSpPr>
            <p:spPr bwMode="auto">
              <a:xfrm>
                <a:off x="4323" y="3395"/>
                <a:ext cx="1" cy="1"/>
              </a:xfrm>
              <a:custGeom>
                <a:avLst/>
                <a:gdLst/>
                <a:ahLst/>
                <a:cxnLst>
                  <a:cxn ang="0">
                    <a:pos x="0" y="0"/>
                  </a:cxn>
                  <a:cxn ang="0">
                    <a:pos x="0" y="0"/>
                  </a:cxn>
                  <a:cxn ang="0">
                    <a:pos x="0" y="0"/>
                  </a:cxn>
                  <a:cxn ang="0">
                    <a:pos x="0" y="0"/>
                  </a:cxn>
                  <a:cxn ang="0">
                    <a:pos x="0" y="0"/>
                  </a:cxn>
                  <a:cxn ang="0">
                    <a:pos x="1" y="0"/>
                  </a:cxn>
                  <a:cxn ang="0">
                    <a:pos x="1" y="0"/>
                  </a:cxn>
                  <a:cxn ang="0">
                    <a:pos x="1" y="0"/>
                  </a:cxn>
                  <a:cxn ang="0">
                    <a:pos x="0" y="0"/>
                  </a:cxn>
                  <a:cxn ang="0">
                    <a:pos x="0" y="0"/>
                  </a:cxn>
                </a:cxnLst>
                <a:rect l="0" t="0" r="r" b="b"/>
                <a:pathLst>
                  <a:path w="1">
                    <a:moveTo>
                      <a:pt x="0" y="0"/>
                    </a:moveTo>
                    <a:lnTo>
                      <a:pt x="0" y="0"/>
                    </a:lnTo>
                    <a:lnTo>
                      <a:pt x="0" y="0"/>
                    </a:lnTo>
                    <a:lnTo>
                      <a:pt x="0" y="0"/>
                    </a:lnTo>
                    <a:lnTo>
                      <a:pt x="0" y="0"/>
                    </a:lnTo>
                    <a:lnTo>
                      <a:pt x="1" y="0"/>
                    </a:lnTo>
                    <a:lnTo>
                      <a:pt x="1" y="0"/>
                    </a:lnTo>
                    <a:lnTo>
                      <a:pt x="1"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5" name="Freeform 170"/>
              <p:cNvSpPr>
                <a:spLocks/>
              </p:cNvSpPr>
              <p:nvPr/>
            </p:nvSpPr>
            <p:spPr bwMode="auto">
              <a:xfrm>
                <a:off x="4445" y="3348"/>
                <a:ext cx="1" cy="3"/>
              </a:xfrm>
              <a:custGeom>
                <a:avLst/>
                <a:gdLst/>
                <a:ahLst/>
                <a:cxnLst>
                  <a:cxn ang="0">
                    <a:pos x="1" y="0"/>
                  </a:cxn>
                  <a:cxn ang="0">
                    <a:pos x="0" y="3"/>
                  </a:cxn>
                  <a:cxn ang="0">
                    <a:pos x="1" y="3"/>
                  </a:cxn>
                  <a:cxn ang="0">
                    <a:pos x="1" y="0"/>
                  </a:cxn>
                </a:cxnLst>
                <a:rect l="0" t="0" r="r" b="b"/>
                <a:pathLst>
                  <a:path w="1" h="3">
                    <a:moveTo>
                      <a:pt x="1" y="0"/>
                    </a:moveTo>
                    <a:lnTo>
                      <a:pt x="0" y="3"/>
                    </a:lnTo>
                    <a:lnTo>
                      <a:pt x="1" y="3"/>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6" name="Freeform 171"/>
              <p:cNvSpPr>
                <a:spLocks/>
              </p:cNvSpPr>
              <p:nvPr/>
            </p:nvSpPr>
            <p:spPr bwMode="auto">
              <a:xfrm>
                <a:off x="4351" y="3385"/>
                <a:ext cx="1" cy="1"/>
              </a:xfrm>
              <a:custGeom>
                <a:avLst/>
                <a:gdLst/>
                <a:ahLst/>
                <a:cxnLst>
                  <a:cxn ang="0">
                    <a:pos x="1" y="1"/>
                  </a:cxn>
                  <a:cxn ang="0">
                    <a:pos x="1" y="0"/>
                  </a:cxn>
                  <a:cxn ang="0">
                    <a:pos x="0" y="1"/>
                  </a:cxn>
                  <a:cxn ang="0">
                    <a:pos x="1" y="1"/>
                  </a:cxn>
                  <a:cxn ang="0">
                    <a:pos x="1" y="1"/>
                  </a:cxn>
                </a:cxnLst>
                <a:rect l="0" t="0" r="r" b="b"/>
                <a:pathLst>
                  <a:path w="1" h="1">
                    <a:moveTo>
                      <a:pt x="1" y="1"/>
                    </a:moveTo>
                    <a:lnTo>
                      <a:pt x="1" y="0"/>
                    </a:lnTo>
                    <a:lnTo>
                      <a:pt x="0" y="1"/>
                    </a:lnTo>
                    <a:lnTo>
                      <a:pt x="1" y="1"/>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7" name="Freeform 172"/>
              <p:cNvSpPr>
                <a:spLocks/>
              </p:cNvSpPr>
              <p:nvPr/>
            </p:nvSpPr>
            <p:spPr bwMode="auto">
              <a:xfrm>
                <a:off x="4445" y="3351"/>
                <a:ext cx="1" cy="1"/>
              </a:xfrm>
              <a:custGeom>
                <a:avLst/>
                <a:gdLst/>
                <a:ahLst/>
                <a:cxnLst>
                  <a:cxn ang="0">
                    <a:pos x="0" y="0"/>
                  </a:cxn>
                  <a:cxn ang="0">
                    <a:pos x="0" y="1"/>
                  </a:cxn>
                  <a:cxn ang="0">
                    <a:pos x="0" y="0"/>
                  </a:cxn>
                  <a:cxn ang="0">
                    <a:pos x="0" y="0"/>
                  </a:cxn>
                </a:cxnLst>
                <a:rect l="0" t="0" r="r" b="b"/>
                <a:pathLst>
                  <a:path h="1">
                    <a:moveTo>
                      <a:pt x="0" y="0"/>
                    </a:moveTo>
                    <a:lnTo>
                      <a:pt x="0" y="1"/>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8" name="Freeform 173"/>
              <p:cNvSpPr>
                <a:spLocks/>
              </p:cNvSpPr>
              <p:nvPr/>
            </p:nvSpPr>
            <p:spPr bwMode="auto">
              <a:xfrm>
                <a:off x="4634" y="3565"/>
                <a:ext cx="5" cy="2"/>
              </a:xfrm>
              <a:custGeom>
                <a:avLst/>
                <a:gdLst/>
                <a:ahLst/>
                <a:cxnLst>
                  <a:cxn ang="0">
                    <a:pos x="2" y="1"/>
                  </a:cxn>
                  <a:cxn ang="0">
                    <a:pos x="0" y="2"/>
                  </a:cxn>
                  <a:cxn ang="0">
                    <a:pos x="0" y="2"/>
                  </a:cxn>
                  <a:cxn ang="0">
                    <a:pos x="3" y="1"/>
                  </a:cxn>
                  <a:cxn ang="0">
                    <a:pos x="5" y="0"/>
                  </a:cxn>
                  <a:cxn ang="0">
                    <a:pos x="4" y="0"/>
                  </a:cxn>
                  <a:cxn ang="0">
                    <a:pos x="3" y="0"/>
                  </a:cxn>
                  <a:cxn ang="0">
                    <a:pos x="2" y="1"/>
                  </a:cxn>
                </a:cxnLst>
                <a:rect l="0" t="0" r="r" b="b"/>
                <a:pathLst>
                  <a:path w="5" h="2">
                    <a:moveTo>
                      <a:pt x="2" y="1"/>
                    </a:moveTo>
                    <a:lnTo>
                      <a:pt x="0" y="2"/>
                    </a:lnTo>
                    <a:lnTo>
                      <a:pt x="0" y="2"/>
                    </a:lnTo>
                    <a:lnTo>
                      <a:pt x="3" y="1"/>
                    </a:lnTo>
                    <a:lnTo>
                      <a:pt x="5" y="0"/>
                    </a:lnTo>
                    <a:lnTo>
                      <a:pt x="4" y="0"/>
                    </a:lnTo>
                    <a:lnTo>
                      <a:pt x="3" y="0"/>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9" name="Freeform 174"/>
              <p:cNvSpPr>
                <a:spLocks/>
              </p:cNvSpPr>
              <p:nvPr/>
            </p:nvSpPr>
            <p:spPr bwMode="auto">
              <a:xfrm>
                <a:off x="4356" y="3291"/>
                <a:ext cx="1" cy="2"/>
              </a:xfrm>
              <a:custGeom>
                <a:avLst/>
                <a:gdLst/>
                <a:ahLst/>
                <a:cxnLst>
                  <a:cxn ang="0">
                    <a:pos x="0" y="2"/>
                  </a:cxn>
                  <a:cxn ang="0">
                    <a:pos x="1" y="0"/>
                  </a:cxn>
                  <a:cxn ang="0">
                    <a:pos x="1" y="0"/>
                  </a:cxn>
                  <a:cxn ang="0">
                    <a:pos x="0" y="1"/>
                  </a:cxn>
                  <a:cxn ang="0">
                    <a:pos x="0" y="2"/>
                  </a:cxn>
                  <a:cxn ang="0">
                    <a:pos x="0" y="2"/>
                  </a:cxn>
                  <a:cxn ang="0">
                    <a:pos x="0" y="2"/>
                  </a:cxn>
                </a:cxnLst>
                <a:rect l="0" t="0" r="r" b="b"/>
                <a:pathLst>
                  <a:path w="1" h="2">
                    <a:moveTo>
                      <a:pt x="0" y="2"/>
                    </a:moveTo>
                    <a:lnTo>
                      <a:pt x="1" y="0"/>
                    </a:lnTo>
                    <a:lnTo>
                      <a:pt x="1" y="0"/>
                    </a:lnTo>
                    <a:lnTo>
                      <a:pt x="0" y="1"/>
                    </a:lnTo>
                    <a:lnTo>
                      <a:pt x="0" y="2"/>
                    </a:lnTo>
                    <a:lnTo>
                      <a:pt x="0" y="2"/>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0" name="Freeform 175"/>
              <p:cNvSpPr>
                <a:spLocks/>
              </p:cNvSpPr>
              <p:nvPr/>
            </p:nvSpPr>
            <p:spPr bwMode="auto">
              <a:xfrm>
                <a:off x="4357" y="3283"/>
                <a:ext cx="1" cy="1"/>
              </a:xfrm>
              <a:custGeom>
                <a:avLst/>
                <a:gdLst/>
                <a:ahLst/>
                <a:cxnLst>
                  <a:cxn ang="0">
                    <a:pos x="1" y="0"/>
                  </a:cxn>
                  <a:cxn ang="0">
                    <a:pos x="1" y="0"/>
                  </a:cxn>
                  <a:cxn ang="0">
                    <a:pos x="0" y="0"/>
                  </a:cxn>
                  <a:cxn ang="0">
                    <a:pos x="0" y="1"/>
                  </a:cxn>
                  <a:cxn ang="0">
                    <a:pos x="0" y="1"/>
                  </a:cxn>
                  <a:cxn ang="0">
                    <a:pos x="1" y="0"/>
                  </a:cxn>
                </a:cxnLst>
                <a:rect l="0" t="0" r="r" b="b"/>
                <a:pathLst>
                  <a:path w="1" h="1">
                    <a:moveTo>
                      <a:pt x="1" y="0"/>
                    </a:moveTo>
                    <a:lnTo>
                      <a:pt x="1" y="0"/>
                    </a:lnTo>
                    <a:lnTo>
                      <a:pt x="0" y="0"/>
                    </a:lnTo>
                    <a:lnTo>
                      <a:pt x="0" y="1"/>
                    </a:lnTo>
                    <a:lnTo>
                      <a:pt x="0"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1" name="Freeform 176"/>
              <p:cNvSpPr>
                <a:spLocks/>
              </p:cNvSpPr>
              <p:nvPr/>
            </p:nvSpPr>
            <p:spPr bwMode="auto">
              <a:xfrm>
                <a:off x="4362" y="3277"/>
                <a:ext cx="1" cy="1"/>
              </a:xfrm>
              <a:custGeom>
                <a:avLst/>
                <a:gdLst/>
                <a:ahLst/>
                <a:cxnLst>
                  <a:cxn ang="0">
                    <a:pos x="0" y="1"/>
                  </a:cxn>
                  <a:cxn ang="0">
                    <a:pos x="0" y="0"/>
                  </a:cxn>
                  <a:cxn ang="0">
                    <a:pos x="0" y="0"/>
                  </a:cxn>
                  <a:cxn ang="0">
                    <a:pos x="0" y="0"/>
                  </a:cxn>
                  <a:cxn ang="0">
                    <a:pos x="0" y="0"/>
                  </a:cxn>
                  <a:cxn ang="0">
                    <a:pos x="0" y="1"/>
                  </a:cxn>
                  <a:cxn ang="0">
                    <a:pos x="0" y="1"/>
                  </a:cxn>
                </a:cxnLst>
                <a:rect l="0" t="0" r="r" b="b"/>
                <a:pathLst>
                  <a:path h="1">
                    <a:moveTo>
                      <a:pt x="0" y="1"/>
                    </a:moveTo>
                    <a:lnTo>
                      <a:pt x="0" y="0"/>
                    </a:lnTo>
                    <a:lnTo>
                      <a:pt x="0" y="0"/>
                    </a:lnTo>
                    <a:lnTo>
                      <a:pt x="0" y="0"/>
                    </a:lnTo>
                    <a:lnTo>
                      <a:pt x="0" y="0"/>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2" name="Freeform 177"/>
              <p:cNvSpPr>
                <a:spLocks/>
              </p:cNvSpPr>
              <p:nvPr/>
            </p:nvSpPr>
            <p:spPr bwMode="auto">
              <a:xfrm>
                <a:off x="4356" y="3372"/>
                <a:ext cx="2" cy="3"/>
              </a:xfrm>
              <a:custGeom>
                <a:avLst/>
                <a:gdLst/>
                <a:ahLst/>
                <a:cxnLst>
                  <a:cxn ang="0">
                    <a:pos x="1" y="2"/>
                  </a:cxn>
                  <a:cxn ang="0">
                    <a:pos x="1" y="1"/>
                  </a:cxn>
                  <a:cxn ang="0">
                    <a:pos x="2" y="1"/>
                  </a:cxn>
                  <a:cxn ang="0">
                    <a:pos x="2" y="0"/>
                  </a:cxn>
                  <a:cxn ang="0">
                    <a:pos x="0" y="3"/>
                  </a:cxn>
                  <a:cxn ang="0">
                    <a:pos x="1" y="2"/>
                  </a:cxn>
                </a:cxnLst>
                <a:rect l="0" t="0" r="r" b="b"/>
                <a:pathLst>
                  <a:path w="2" h="3">
                    <a:moveTo>
                      <a:pt x="1" y="2"/>
                    </a:moveTo>
                    <a:lnTo>
                      <a:pt x="1" y="1"/>
                    </a:lnTo>
                    <a:lnTo>
                      <a:pt x="2" y="1"/>
                    </a:lnTo>
                    <a:lnTo>
                      <a:pt x="2" y="0"/>
                    </a:lnTo>
                    <a:lnTo>
                      <a:pt x="0" y="3"/>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3" name="Freeform 178"/>
              <p:cNvSpPr>
                <a:spLocks/>
              </p:cNvSpPr>
              <p:nvPr/>
            </p:nvSpPr>
            <p:spPr bwMode="auto">
              <a:xfrm>
                <a:off x="4352" y="3385"/>
                <a:ext cx="2" cy="1"/>
              </a:xfrm>
              <a:custGeom>
                <a:avLst/>
                <a:gdLst/>
                <a:ahLst/>
                <a:cxnLst>
                  <a:cxn ang="0">
                    <a:pos x="2" y="1"/>
                  </a:cxn>
                  <a:cxn ang="0">
                    <a:pos x="1" y="1"/>
                  </a:cxn>
                  <a:cxn ang="0">
                    <a:pos x="0" y="0"/>
                  </a:cxn>
                  <a:cxn ang="0">
                    <a:pos x="0" y="0"/>
                  </a:cxn>
                  <a:cxn ang="0">
                    <a:pos x="0" y="0"/>
                  </a:cxn>
                  <a:cxn ang="0">
                    <a:pos x="2" y="1"/>
                  </a:cxn>
                </a:cxnLst>
                <a:rect l="0" t="0" r="r" b="b"/>
                <a:pathLst>
                  <a:path w="2" h="1">
                    <a:moveTo>
                      <a:pt x="2" y="1"/>
                    </a:moveTo>
                    <a:lnTo>
                      <a:pt x="1" y="1"/>
                    </a:lnTo>
                    <a:lnTo>
                      <a:pt x="0" y="0"/>
                    </a:lnTo>
                    <a:lnTo>
                      <a:pt x="0" y="0"/>
                    </a:lnTo>
                    <a:lnTo>
                      <a:pt x="0" y="0"/>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4" name="Rectangle 179"/>
              <p:cNvSpPr>
                <a:spLocks noChangeArrowheads="1"/>
              </p:cNvSpPr>
              <p:nvPr/>
            </p:nvSpPr>
            <p:spPr bwMode="auto">
              <a:xfrm>
                <a:off x="4607" y="3569"/>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5" name="Freeform 180"/>
              <p:cNvSpPr>
                <a:spLocks/>
              </p:cNvSpPr>
              <p:nvPr/>
            </p:nvSpPr>
            <p:spPr bwMode="auto">
              <a:xfrm>
                <a:off x="4625" y="3580"/>
                <a:ext cx="2" cy="1"/>
              </a:xfrm>
              <a:custGeom>
                <a:avLst/>
                <a:gdLst/>
                <a:ahLst/>
                <a:cxnLst>
                  <a:cxn ang="0">
                    <a:pos x="1" y="1"/>
                  </a:cxn>
                  <a:cxn ang="0">
                    <a:pos x="1" y="0"/>
                  </a:cxn>
                  <a:cxn ang="0">
                    <a:pos x="0" y="1"/>
                  </a:cxn>
                  <a:cxn ang="0">
                    <a:pos x="0" y="1"/>
                  </a:cxn>
                  <a:cxn ang="0">
                    <a:pos x="1" y="1"/>
                  </a:cxn>
                  <a:cxn ang="0">
                    <a:pos x="1" y="1"/>
                  </a:cxn>
                  <a:cxn ang="0">
                    <a:pos x="1" y="1"/>
                  </a:cxn>
                  <a:cxn ang="0">
                    <a:pos x="2" y="1"/>
                  </a:cxn>
                  <a:cxn ang="0">
                    <a:pos x="1" y="1"/>
                  </a:cxn>
                  <a:cxn ang="0">
                    <a:pos x="1" y="1"/>
                  </a:cxn>
                  <a:cxn ang="0">
                    <a:pos x="1" y="1"/>
                  </a:cxn>
                </a:cxnLst>
                <a:rect l="0" t="0" r="r" b="b"/>
                <a:pathLst>
                  <a:path w="2" h="1">
                    <a:moveTo>
                      <a:pt x="1" y="1"/>
                    </a:moveTo>
                    <a:lnTo>
                      <a:pt x="1" y="0"/>
                    </a:lnTo>
                    <a:lnTo>
                      <a:pt x="0" y="1"/>
                    </a:lnTo>
                    <a:lnTo>
                      <a:pt x="0" y="1"/>
                    </a:lnTo>
                    <a:lnTo>
                      <a:pt x="1" y="1"/>
                    </a:lnTo>
                    <a:lnTo>
                      <a:pt x="1" y="1"/>
                    </a:lnTo>
                    <a:lnTo>
                      <a:pt x="1" y="1"/>
                    </a:lnTo>
                    <a:lnTo>
                      <a:pt x="2" y="1"/>
                    </a:lnTo>
                    <a:lnTo>
                      <a:pt x="1" y="1"/>
                    </a:lnTo>
                    <a:lnTo>
                      <a:pt x="1" y="1"/>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6" name="Rectangle 181"/>
              <p:cNvSpPr>
                <a:spLocks noChangeArrowheads="1"/>
              </p:cNvSpPr>
              <p:nvPr/>
            </p:nvSpPr>
            <p:spPr bwMode="auto">
              <a:xfrm>
                <a:off x="4358" y="3372"/>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7" name="Freeform 182"/>
              <p:cNvSpPr>
                <a:spLocks/>
              </p:cNvSpPr>
              <p:nvPr/>
            </p:nvSpPr>
            <p:spPr bwMode="auto">
              <a:xfrm>
                <a:off x="4376" y="3261"/>
                <a:ext cx="5" cy="2"/>
              </a:xfrm>
              <a:custGeom>
                <a:avLst/>
                <a:gdLst/>
                <a:ahLst/>
                <a:cxnLst>
                  <a:cxn ang="0">
                    <a:pos x="1" y="2"/>
                  </a:cxn>
                  <a:cxn ang="0">
                    <a:pos x="2" y="2"/>
                  </a:cxn>
                  <a:cxn ang="0">
                    <a:pos x="5" y="1"/>
                  </a:cxn>
                  <a:cxn ang="0">
                    <a:pos x="5" y="1"/>
                  </a:cxn>
                  <a:cxn ang="0">
                    <a:pos x="4" y="0"/>
                  </a:cxn>
                  <a:cxn ang="0">
                    <a:pos x="4" y="0"/>
                  </a:cxn>
                  <a:cxn ang="0">
                    <a:pos x="3" y="0"/>
                  </a:cxn>
                  <a:cxn ang="0">
                    <a:pos x="2" y="0"/>
                  </a:cxn>
                  <a:cxn ang="0">
                    <a:pos x="1" y="1"/>
                  </a:cxn>
                  <a:cxn ang="0">
                    <a:pos x="1" y="1"/>
                  </a:cxn>
                  <a:cxn ang="0">
                    <a:pos x="1" y="1"/>
                  </a:cxn>
                  <a:cxn ang="0">
                    <a:pos x="1" y="2"/>
                  </a:cxn>
                  <a:cxn ang="0">
                    <a:pos x="0" y="2"/>
                  </a:cxn>
                  <a:cxn ang="0">
                    <a:pos x="1" y="2"/>
                  </a:cxn>
                  <a:cxn ang="0">
                    <a:pos x="1" y="2"/>
                  </a:cxn>
                </a:cxnLst>
                <a:rect l="0" t="0" r="r" b="b"/>
                <a:pathLst>
                  <a:path w="5" h="2">
                    <a:moveTo>
                      <a:pt x="1" y="2"/>
                    </a:moveTo>
                    <a:lnTo>
                      <a:pt x="2" y="2"/>
                    </a:lnTo>
                    <a:lnTo>
                      <a:pt x="5" y="1"/>
                    </a:lnTo>
                    <a:lnTo>
                      <a:pt x="5" y="1"/>
                    </a:lnTo>
                    <a:lnTo>
                      <a:pt x="4" y="0"/>
                    </a:lnTo>
                    <a:lnTo>
                      <a:pt x="4" y="0"/>
                    </a:lnTo>
                    <a:lnTo>
                      <a:pt x="3" y="0"/>
                    </a:lnTo>
                    <a:lnTo>
                      <a:pt x="2" y="0"/>
                    </a:lnTo>
                    <a:lnTo>
                      <a:pt x="1" y="1"/>
                    </a:lnTo>
                    <a:lnTo>
                      <a:pt x="1" y="1"/>
                    </a:lnTo>
                    <a:lnTo>
                      <a:pt x="1" y="1"/>
                    </a:lnTo>
                    <a:lnTo>
                      <a:pt x="1" y="2"/>
                    </a:lnTo>
                    <a:lnTo>
                      <a:pt x="0" y="2"/>
                    </a:lnTo>
                    <a:lnTo>
                      <a:pt x="1"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8" name="Freeform 183"/>
              <p:cNvSpPr>
                <a:spLocks/>
              </p:cNvSpPr>
              <p:nvPr/>
            </p:nvSpPr>
            <p:spPr bwMode="auto">
              <a:xfrm>
                <a:off x="4563" y="3632"/>
                <a:ext cx="1" cy="1"/>
              </a:xfrm>
              <a:custGeom>
                <a:avLst/>
                <a:gdLst/>
                <a:ahLst/>
                <a:cxnLst>
                  <a:cxn ang="0">
                    <a:pos x="0" y="1"/>
                  </a:cxn>
                  <a:cxn ang="0">
                    <a:pos x="0" y="1"/>
                  </a:cxn>
                  <a:cxn ang="0">
                    <a:pos x="0" y="1"/>
                  </a:cxn>
                  <a:cxn ang="0">
                    <a:pos x="1" y="1"/>
                  </a:cxn>
                  <a:cxn ang="0">
                    <a:pos x="1" y="1"/>
                  </a:cxn>
                  <a:cxn ang="0">
                    <a:pos x="1" y="0"/>
                  </a:cxn>
                  <a:cxn ang="0">
                    <a:pos x="0" y="0"/>
                  </a:cxn>
                  <a:cxn ang="0">
                    <a:pos x="0" y="1"/>
                  </a:cxn>
                </a:cxnLst>
                <a:rect l="0" t="0" r="r" b="b"/>
                <a:pathLst>
                  <a:path w="1" h="1">
                    <a:moveTo>
                      <a:pt x="0" y="1"/>
                    </a:moveTo>
                    <a:lnTo>
                      <a:pt x="0" y="1"/>
                    </a:lnTo>
                    <a:lnTo>
                      <a:pt x="0" y="1"/>
                    </a:lnTo>
                    <a:lnTo>
                      <a:pt x="1" y="1"/>
                    </a:lnTo>
                    <a:lnTo>
                      <a:pt x="1" y="1"/>
                    </a:lnTo>
                    <a:lnTo>
                      <a:pt x="1" y="0"/>
                    </a:lnTo>
                    <a:lnTo>
                      <a:pt x="0"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9" name="Freeform 184"/>
              <p:cNvSpPr>
                <a:spLocks/>
              </p:cNvSpPr>
              <p:nvPr/>
            </p:nvSpPr>
            <p:spPr bwMode="auto">
              <a:xfrm>
                <a:off x="4561" y="3624"/>
                <a:ext cx="1" cy="2"/>
              </a:xfrm>
              <a:custGeom>
                <a:avLst/>
                <a:gdLst/>
                <a:ahLst/>
                <a:cxnLst>
                  <a:cxn ang="0">
                    <a:pos x="0" y="0"/>
                  </a:cxn>
                  <a:cxn ang="0">
                    <a:pos x="0" y="1"/>
                  </a:cxn>
                  <a:cxn ang="0">
                    <a:pos x="0" y="1"/>
                  </a:cxn>
                  <a:cxn ang="0">
                    <a:pos x="0" y="1"/>
                  </a:cxn>
                  <a:cxn ang="0">
                    <a:pos x="0" y="2"/>
                  </a:cxn>
                  <a:cxn ang="0">
                    <a:pos x="1" y="1"/>
                  </a:cxn>
                  <a:cxn ang="0">
                    <a:pos x="0" y="1"/>
                  </a:cxn>
                  <a:cxn ang="0">
                    <a:pos x="0" y="0"/>
                  </a:cxn>
                  <a:cxn ang="0">
                    <a:pos x="0" y="0"/>
                  </a:cxn>
                </a:cxnLst>
                <a:rect l="0" t="0" r="r" b="b"/>
                <a:pathLst>
                  <a:path w="1" h="2">
                    <a:moveTo>
                      <a:pt x="0" y="0"/>
                    </a:moveTo>
                    <a:lnTo>
                      <a:pt x="0" y="1"/>
                    </a:lnTo>
                    <a:lnTo>
                      <a:pt x="0" y="1"/>
                    </a:lnTo>
                    <a:lnTo>
                      <a:pt x="0" y="1"/>
                    </a:lnTo>
                    <a:lnTo>
                      <a:pt x="0" y="2"/>
                    </a:lnTo>
                    <a:lnTo>
                      <a:pt x="1" y="1"/>
                    </a:lnTo>
                    <a:lnTo>
                      <a:pt x="0" y="1"/>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0" name="Freeform 185"/>
              <p:cNvSpPr>
                <a:spLocks/>
              </p:cNvSpPr>
              <p:nvPr/>
            </p:nvSpPr>
            <p:spPr bwMode="auto">
              <a:xfrm>
                <a:off x="4565" y="3642"/>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1" name="Freeform 186"/>
              <p:cNvSpPr>
                <a:spLocks/>
              </p:cNvSpPr>
              <p:nvPr/>
            </p:nvSpPr>
            <p:spPr bwMode="auto">
              <a:xfrm>
                <a:off x="4560" y="3624"/>
                <a:ext cx="1" cy="1"/>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2" name="Freeform 187"/>
              <p:cNvSpPr>
                <a:spLocks/>
              </p:cNvSpPr>
              <p:nvPr/>
            </p:nvSpPr>
            <p:spPr bwMode="auto">
              <a:xfrm>
                <a:off x="4549" y="3630"/>
                <a:ext cx="3" cy="1"/>
              </a:xfrm>
              <a:custGeom>
                <a:avLst/>
                <a:gdLst/>
                <a:ahLst/>
                <a:cxnLst>
                  <a:cxn ang="0">
                    <a:pos x="0" y="1"/>
                  </a:cxn>
                  <a:cxn ang="0">
                    <a:pos x="0" y="1"/>
                  </a:cxn>
                  <a:cxn ang="0">
                    <a:pos x="1" y="1"/>
                  </a:cxn>
                  <a:cxn ang="0">
                    <a:pos x="2" y="1"/>
                  </a:cxn>
                  <a:cxn ang="0">
                    <a:pos x="2" y="1"/>
                  </a:cxn>
                  <a:cxn ang="0">
                    <a:pos x="2" y="1"/>
                  </a:cxn>
                  <a:cxn ang="0">
                    <a:pos x="2" y="1"/>
                  </a:cxn>
                  <a:cxn ang="0">
                    <a:pos x="3" y="1"/>
                  </a:cxn>
                  <a:cxn ang="0">
                    <a:pos x="2" y="1"/>
                  </a:cxn>
                  <a:cxn ang="0">
                    <a:pos x="2" y="1"/>
                  </a:cxn>
                  <a:cxn ang="0">
                    <a:pos x="2" y="1"/>
                  </a:cxn>
                  <a:cxn ang="0">
                    <a:pos x="2" y="1"/>
                  </a:cxn>
                  <a:cxn ang="0">
                    <a:pos x="2" y="1"/>
                  </a:cxn>
                  <a:cxn ang="0">
                    <a:pos x="2" y="1"/>
                  </a:cxn>
                  <a:cxn ang="0">
                    <a:pos x="2" y="1"/>
                  </a:cxn>
                  <a:cxn ang="0">
                    <a:pos x="2" y="1"/>
                  </a:cxn>
                  <a:cxn ang="0">
                    <a:pos x="2" y="1"/>
                  </a:cxn>
                  <a:cxn ang="0">
                    <a:pos x="1" y="0"/>
                  </a:cxn>
                  <a:cxn ang="0">
                    <a:pos x="1" y="0"/>
                  </a:cxn>
                  <a:cxn ang="0">
                    <a:pos x="0" y="0"/>
                  </a:cxn>
                  <a:cxn ang="0">
                    <a:pos x="0" y="1"/>
                  </a:cxn>
                  <a:cxn ang="0">
                    <a:pos x="0" y="1"/>
                  </a:cxn>
                  <a:cxn ang="0">
                    <a:pos x="1" y="1"/>
                  </a:cxn>
                  <a:cxn ang="0">
                    <a:pos x="1" y="1"/>
                  </a:cxn>
                  <a:cxn ang="0">
                    <a:pos x="1" y="1"/>
                  </a:cxn>
                  <a:cxn ang="0">
                    <a:pos x="1" y="1"/>
                  </a:cxn>
                  <a:cxn ang="0">
                    <a:pos x="0" y="1"/>
                  </a:cxn>
                </a:cxnLst>
                <a:rect l="0" t="0" r="r" b="b"/>
                <a:pathLst>
                  <a:path w="3" h="1">
                    <a:moveTo>
                      <a:pt x="0" y="1"/>
                    </a:moveTo>
                    <a:lnTo>
                      <a:pt x="0" y="1"/>
                    </a:lnTo>
                    <a:lnTo>
                      <a:pt x="1" y="1"/>
                    </a:lnTo>
                    <a:lnTo>
                      <a:pt x="2" y="1"/>
                    </a:lnTo>
                    <a:lnTo>
                      <a:pt x="2" y="1"/>
                    </a:lnTo>
                    <a:lnTo>
                      <a:pt x="2" y="1"/>
                    </a:lnTo>
                    <a:lnTo>
                      <a:pt x="2" y="1"/>
                    </a:lnTo>
                    <a:lnTo>
                      <a:pt x="3" y="1"/>
                    </a:lnTo>
                    <a:lnTo>
                      <a:pt x="2" y="1"/>
                    </a:lnTo>
                    <a:lnTo>
                      <a:pt x="2" y="1"/>
                    </a:lnTo>
                    <a:lnTo>
                      <a:pt x="2" y="1"/>
                    </a:lnTo>
                    <a:lnTo>
                      <a:pt x="2" y="1"/>
                    </a:lnTo>
                    <a:lnTo>
                      <a:pt x="2" y="1"/>
                    </a:lnTo>
                    <a:lnTo>
                      <a:pt x="2" y="1"/>
                    </a:lnTo>
                    <a:lnTo>
                      <a:pt x="2" y="1"/>
                    </a:lnTo>
                    <a:lnTo>
                      <a:pt x="2" y="1"/>
                    </a:lnTo>
                    <a:lnTo>
                      <a:pt x="2" y="1"/>
                    </a:lnTo>
                    <a:lnTo>
                      <a:pt x="1" y="0"/>
                    </a:lnTo>
                    <a:lnTo>
                      <a:pt x="1" y="0"/>
                    </a:lnTo>
                    <a:lnTo>
                      <a:pt x="0" y="0"/>
                    </a:lnTo>
                    <a:lnTo>
                      <a:pt x="0" y="1"/>
                    </a:lnTo>
                    <a:lnTo>
                      <a:pt x="0" y="1"/>
                    </a:lnTo>
                    <a:lnTo>
                      <a:pt x="1" y="1"/>
                    </a:lnTo>
                    <a:lnTo>
                      <a:pt x="1" y="1"/>
                    </a:lnTo>
                    <a:lnTo>
                      <a:pt x="1" y="1"/>
                    </a:lnTo>
                    <a:lnTo>
                      <a:pt x="1"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3" name="Freeform 188"/>
              <p:cNvSpPr>
                <a:spLocks/>
              </p:cNvSpPr>
              <p:nvPr/>
            </p:nvSpPr>
            <p:spPr bwMode="auto">
              <a:xfrm>
                <a:off x="4337" y="3485"/>
                <a:ext cx="2" cy="1"/>
              </a:xfrm>
              <a:custGeom>
                <a:avLst/>
                <a:gdLst/>
                <a:ahLst/>
                <a:cxnLst>
                  <a:cxn ang="0">
                    <a:pos x="2" y="0"/>
                  </a:cxn>
                  <a:cxn ang="0">
                    <a:pos x="2" y="0"/>
                  </a:cxn>
                  <a:cxn ang="0">
                    <a:pos x="1" y="0"/>
                  </a:cxn>
                  <a:cxn ang="0">
                    <a:pos x="0" y="1"/>
                  </a:cxn>
                  <a:cxn ang="0">
                    <a:pos x="0" y="1"/>
                  </a:cxn>
                  <a:cxn ang="0">
                    <a:pos x="1" y="1"/>
                  </a:cxn>
                  <a:cxn ang="0">
                    <a:pos x="2" y="1"/>
                  </a:cxn>
                  <a:cxn ang="0">
                    <a:pos x="2" y="0"/>
                  </a:cxn>
                </a:cxnLst>
                <a:rect l="0" t="0" r="r" b="b"/>
                <a:pathLst>
                  <a:path w="2" h="1">
                    <a:moveTo>
                      <a:pt x="2" y="0"/>
                    </a:moveTo>
                    <a:lnTo>
                      <a:pt x="2" y="0"/>
                    </a:lnTo>
                    <a:lnTo>
                      <a:pt x="1" y="0"/>
                    </a:lnTo>
                    <a:lnTo>
                      <a:pt x="0" y="1"/>
                    </a:lnTo>
                    <a:lnTo>
                      <a:pt x="0" y="1"/>
                    </a:lnTo>
                    <a:lnTo>
                      <a:pt x="1" y="1"/>
                    </a:lnTo>
                    <a:lnTo>
                      <a:pt x="2"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4" name="Freeform 189"/>
              <p:cNvSpPr>
                <a:spLocks/>
              </p:cNvSpPr>
              <p:nvPr/>
            </p:nvSpPr>
            <p:spPr bwMode="auto">
              <a:xfrm>
                <a:off x="4559" y="3624"/>
                <a:ext cx="1" cy="1"/>
              </a:xfrm>
              <a:custGeom>
                <a:avLst/>
                <a:gdLst/>
                <a:ahLst/>
                <a:cxnLst>
                  <a:cxn ang="0">
                    <a:pos x="0" y="0"/>
                  </a:cxn>
                  <a:cxn ang="0">
                    <a:pos x="0" y="0"/>
                  </a:cxn>
                  <a:cxn ang="0">
                    <a:pos x="0" y="0"/>
                  </a:cxn>
                  <a:cxn ang="0">
                    <a:pos x="1" y="1"/>
                  </a:cxn>
                  <a:cxn ang="0">
                    <a:pos x="1" y="1"/>
                  </a:cxn>
                  <a:cxn ang="0">
                    <a:pos x="1" y="1"/>
                  </a:cxn>
                  <a:cxn ang="0">
                    <a:pos x="1" y="1"/>
                  </a:cxn>
                  <a:cxn ang="0">
                    <a:pos x="1" y="1"/>
                  </a:cxn>
                  <a:cxn ang="0">
                    <a:pos x="0" y="0"/>
                  </a:cxn>
                </a:cxnLst>
                <a:rect l="0" t="0" r="r" b="b"/>
                <a:pathLst>
                  <a:path w="1" h="1">
                    <a:moveTo>
                      <a:pt x="0" y="0"/>
                    </a:moveTo>
                    <a:lnTo>
                      <a:pt x="0" y="0"/>
                    </a:lnTo>
                    <a:lnTo>
                      <a:pt x="0" y="0"/>
                    </a:lnTo>
                    <a:lnTo>
                      <a:pt x="1" y="1"/>
                    </a:lnTo>
                    <a:lnTo>
                      <a:pt x="1" y="1"/>
                    </a:lnTo>
                    <a:lnTo>
                      <a:pt x="1" y="1"/>
                    </a:lnTo>
                    <a:lnTo>
                      <a:pt x="1" y="1"/>
                    </a:lnTo>
                    <a:lnTo>
                      <a:pt x="1" y="1"/>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5" name="Freeform 190"/>
              <p:cNvSpPr>
                <a:spLocks/>
              </p:cNvSpPr>
              <p:nvPr/>
            </p:nvSpPr>
            <p:spPr bwMode="auto">
              <a:xfrm>
                <a:off x="4549" y="3628"/>
                <a:ext cx="2" cy="1"/>
              </a:xfrm>
              <a:custGeom>
                <a:avLst/>
                <a:gdLst/>
                <a:ahLst/>
                <a:cxnLst>
                  <a:cxn ang="0">
                    <a:pos x="0" y="1"/>
                  </a:cxn>
                  <a:cxn ang="0">
                    <a:pos x="0" y="1"/>
                  </a:cxn>
                  <a:cxn ang="0">
                    <a:pos x="1" y="1"/>
                  </a:cxn>
                  <a:cxn ang="0">
                    <a:pos x="1" y="1"/>
                  </a:cxn>
                  <a:cxn ang="0">
                    <a:pos x="1" y="1"/>
                  </a:cxn>
                  <a:cxn ang="0">
                    <a:pos x="2" y="1"/>
                  </a:cxn>
                  <a:cxn ang="0">
                    <a:pos x="1" y="0"/>
                  </a:cxn>
                  <a:cxn ang="0">
                    <a:pos x="1" y="0"/>
                  </a:cxn>
                  <a:cxn ang="0">
                    <a:pos x="1" y="0"/>
                  </a:cxn>
                  <a:cxn ang="0">
                    <a:pos x="1" y="1"/>
                  </a:cxn>
                  <a:cxn ang="0">
                    <a:pos x="1" y="1"/>
                  </a:cxn>
                  <a:cxn ang="0">
                    <a:pos x="1" y="1"/>
                  </a:cxn>
                  <a:cxn ang="0">
                    <a:pos x="0" y="1"/>
                  </a:cxn>
                </a:cxnLst>
                <a:rect l="0" t="0" r="r" b="b"/>
                <a:pathLst>
                  <a:path w="2" h="1">
                    <a:moveTo>
                      <a:pt x="0" y="1"/>
                    </a:moveTo>
                    <a:lnTo>
                      <a:pt x="0" y="1"/>
                    </a:lnTo>
                    <a:lnTo>
                      <a:pt x="1" y="1"/>
                    </a:lnTo>
                    <a:lnTo>
                      <a:pt x="1" y="1"/>
                    </a:lnTo>
                    <a:lnTo>
                      <a:pt x="1" y="1"/>
                    </a:lnTo>
                    <a:lnTo>
                      <a:pt x="2" y="1"/>
                    </a:lnTo>
                    <a:lnTo>
                      <a:pt x="1" y="0"/>
                    </a:lnTo>
                    <a:lnTo>
                      <a:pt x="1" y="0"/>
                    </a:lnTo>
                    <a:lnTo>
                      <a:pt x="1" y="0"/>
                    </a:lnTo>
                    <a:lnTo>
                      <a:pt x="1" y="1"/>
                    </a:lnTo>
                    <a:lnTo>
                      <a:pt x="1" y="1"/>
                    </a:lnTo>
                    <a:lnTo>
                      <a:pt x="1"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6" name="Freeform 191"/>
              <p:cNvSpPr>
                <a:spLocks/>
              </p:cNvSpPr>
              <p:nvPr/>
            </p:nvSpPr>
            <p:spPr bwMode="auto">
              <a:xfrm>
                <a:off x="4565" y="3641"/>
                <a:ext cx="1" cy="1"/>
              </a:xfrm>
              <a:custGeom>
                <a:avLst/>
                <a:gdLst/>
                <a:ahLst/>
                <a:cxnLst>
                  <a:cxn ang="0">
                    <a:pos x="0" y="0"/>
                  </a:cxn>
                  <a:cxn ang="0">
                    <a:pos x="0" y="0"/>
                  </a:cxn>
                  <a:cxn ang="0">
                    <a:pos x="0" y="0"/>
                  </a:cxn>
                  <a:cxn ang="0">
                    <a:pos x="0" y="0"/>
                  </a:cxn>
                  <a:cxn ang="0">
                    <a:pos x="0" y="0"/>
                  </a:cxn>
                  <a:cxn ang="0">
                    <a:pos x="0" y="1"/>
                  </a:cxn>
                  <a:cxn ang="0">
                    <a:pos x="0" y="0"/>
                  </a:cxn>
                  <a:cxn ang="0">
                    <a:pos x="0" y="0"/>
                  </a:cxn>
                </a:cxnLst>
                <a:rect l="0" t="0" r="r" b="b"/>
                <a:pathLst>
                  <a:path h="1">
                    <a:moveTo>
                      <a:pt x="0" y="0"/>
                    </a:moveTo>
                    <a:lnTo>
                      <a:pt x="0" y="0"/>
                    </a:lnTo>
                    <a:lnTo>
                      <a:pt x="0" y="0"/>
                    </a:lnTo>
                    <a:lnTo>
                      <a:pt x="0" y="0"/>
                    </a:lnTo>
                    <a:lnTo>
                      <a:pt x="0" y="0"/>
                    </a:lnTo>
                    <a:lnTo>
                      <a:pt x="0" y="1"/>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7" name="Freeform 192"/>
              <p:cNvSpPr>
                <a:spLocks/>
              </p:cNvSpPr>
              <p:nvPr/>
            </p:nvSpPr>
            <p:spPr bwMode="auto">
              <a:xfrm>
                <a:off x="4293" y="3278"/>
                <a:ext cx="1" cy="1"/>
              </a:xfrm>
              <a:custGeom>
                <a:avLst/>
                <a:gdLst/>
                <a:ahLst/>
                <a:cxnLst>
                  <a:cxn ang="0">
                    <a:pos x="0" y="1"/>
                  </a:cxn>
                  <a:cxn ang="0">
                    <a:pos x="1" y="1"/>
                  </a:cxn>
                  <a:cxn ang="0">
                    <a:pos x="1" y="0"/>
                  </a:cxn>
                  <a:cxn ang="0">
                    <a:pos x="1" y="0"/>
                  </a:cxn>
                  <a:cxn ang="0">
                    <a:pos x="0" y="0"/>
                  </a:cxn>
                  <a:cxn ang="0">
                    <a:pos x="0" y="0"/>
                  </a:cxn>
                  <a:cxn ang="0">
                    <a:pos x="0" y="1"/>
                  </a:cxn>
                  <a:cxn ang="0">
                    <a:pos x="0" y="1"/>
                  </a:cxn>
                </a:cxnLst>
                <a:rect l="0" t="0" r="r" b="b"/>
                <a:pathLst>
                  <a:path w="1" h="1">
                    <a:moveTo>
                      <a:pt x="0" y="1"/>
                    </a:moveTo>
                    <a:lnTo>
                      <a:pt x="1" y="1"/>
                    </a:lnTo>
                    <a:lnTo>
                      <a:pt x="1" y="0"/>
                    </a:lnTo>
                    <a:lnTo>
                      <a:pt x="1" y="0"/>
                    </a:lnTo>
                    <a:lnTo>
                      <a:pt x="0" y="0"/>
                    </a:lnTo>
                    <a:lnTo>
                      <a:pt x="0" y="0"/>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8" name="Freeform 193"/>
              <p:cNvSpPr>
                <a:spLocks/>
              </p:cNvSpPr>
              <p:nvPr/>
            </p:nvSpPr>
            <p:spPr bwMode="auto">
              <a:xfrm>
                <a:off x="4344" y="3478"/>
                <a:ext cx="5" cy="5"/>
              </a:xfrm>
              <a:custGeom>
                <a:avLst/>
                <a:gdLst/>
                <a:ahLst/>
                <a:cxnLst>
                  <a:cxn ang="0">
                    <a:pos x="4" y="0"/>
                  </a:cxn>
                  <a:cxn ang="0">
                    <a:pos x="4" y="0"/>
                  </a:cxn>
                  <a:cxn ang="0">
                    <a:pos x="0" y="2"/>
                  </a:cxn>
                  <a:cxn ang="0">
                    <a:pos x="0" y="4"/>
                  </a:cxn>
                  <a:cxn ang="0">
                    <a:pos x="0" y="4"/>
                  </a:cxn>
                  <a:cxn ang="0">
                    <a:pos x="0" y="4"/>
                  </a:cxn>
                  <a:cxn ang="0">
                    <a:pos x="1" y="4"/>
                  </a:cxn>
                  <a:cxn ang="0">
                    <a:pos x="2" y="4"/>
                  </a:cxn>
                  <a:cxn ang="0">
                    <a:pos x="4" y="5"/>
                  </a:cxn>
                  <a:cxn ang="0">
                    <a:pos x="4" y="4"/>
                  </a:cxn>
                  <a:cxn ang="0">
                    <a:pos x="5" y="3"/>
                  </a:cxn>
                  <a:cxn ang="0">
                    <a:pos x="4" y="2"/>
                  </a:cxn>
                  <a:cxn ang="0">
                    <a:pos x="4" y="2"/>
                  </a:cxn>
                  <a:cxn ang="0">
                    <a:pos x="4" y="1"/>
                  </a:cxn>
                  <a:cxn ang="0">
                    <a:pos x="4" y="0"/>
                  </a:cxn>
                  <a:cxn ang="0">
                    <a:pos x="4" y="0"/>
                  </a:cxn>
                </a:cxnLst>
                <a:rect l="0" t="0" r="r" b="b"/>
                <a:pathLst>
                  <a:path w="5" h="5">
                    <a:moveTo>
                      <a:pt x="4" y="0"/>
                    </a:moveTo>
                    <a:lnTo>
                      <a:pt x="4" y="0"/>
                    </a:lnTo>
                    <a:lnTo>
                      <a:pt x="0" y="2"/>
                    </a:lnTo>
                    <a:lnTo>
                      <a:pt x="0" y="4"/>
                    </a:lnTo>
                    <a:lnTo>
                      <a:pt x="0" y="4"/>
                    </a:lnTo>
                    <a:lnTo>
                      <a:pt x="0" y="4"/>
                    </a:lnTo>
                    <a:lnTo>
                      <a:pt x="1" y="4"/>
                    </a:lnTo>
                    <a:lnTo>
                      <a:pt x="2" y="4"/>
                    </a:lnTo>
                    <a:lnTo>
                      <a:pt x="4" y="5"/>
                    </a:lnTo>
                    <a:lnTo>
                      <a:pt x="4" y="4"/>
                    </a:lnTo>
                    <a:lnTo>
                      <a:pt x="5" y="3"/>
                    </a:lnTo>
                    <a:lnTo>
                      <a:pt x="4" y="2"/>
                    </a:lnTo>
                    <a:lnTo>
                      <a:pt x="4" y="2"/>
                    </a:lnTo>
                    <a:lnTo>
                      <a:pt x="4" y="1"/>
                    </a:lnTo>
                    <a:lnTo>
                      <a:pt x="4" y="0"/>
                    </a:lnTo>
                    <a:lnTo>
                      <a:pt x="4"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9" name="Freeform 194"/>
              <p:cNvSpPr>
                <a:spLocks/>
              </p:cNvSpPr>
              <p:nvPr/>
            </p:nvSpPr>
            <p:spPr bwMode="auto">
              <a:xfrm>
                <a:off x="4292" y="3282"/>
                <a:ext cx="1" cy="3"/>
              </a:xfrm>
              <a:custGeom>
                <a:avLst/>
                <a:gdLst/>
                <a:ahLst/>
                <a:cxnLst>
                  <a:cxn ang="0">
                    <a:pos x="1" y="2"/>
                  </a:cxn>
                  <a:cxn ang="0">
                    <a:pos x="1" y="3"/>
                  </a:cxn>
                  <a:cxn ang="0">
                    <a:pos x="1" y="2"/>
                  </a:cxn>
                  <a:cxn ang="0">
                    <a:pos x="1" y="1"/>
                  </a:cxn>
                  <a:cxn ang="0">
                    <a:pos x="1" y="1"/>
                  </a:cxn>
                  <a:cxn ang="0">
                    <a:pos x="1" y="0"/>
                  </a:cxn>
                  <a:cxn ang="0">
                    <a:pos x="0" y="1"/>
                  </a:cxn>
                  <a:cxn ang="0">
                    <a:pos x="0" y="1"/>
                  </a:cxn>
                  <a:cxn ang="0">
                    <a:pos x="1" y="1"/>
                  </a:cxn>
                  <a:cxn ang="0">
                    <a:pos x="1" y="2"/>
                  </a:cxn>
                </a:cxnLst>
                <a:rect l="0" t="0" r="r" b="b"/>
                <a:pathLst>
                  <a:path w="1" h="3">
                    <a:moveTo>
                      <a:pt x="1" y="2"/>
                    </a:moveTo>
                    <a:lnTo>
                      <a:pt x="1" y="3"/>
                    </a:lnTo>
                    <a:lnTo>
                      <a:pt x="1" y="2"/>
                    </a:lnTo>
                    <a:lnTo>
                      <a:pt x="1" y="1"/>
                    </a:lnTo>
                    <a:lnTo>
                      <a:pt x="1" y="1"/>
                    </a:lnTo>
                    <a:lnTo>
                      <a:pt x="1" y="0"/>
                    </a:lnTo>
                    <a:lnTo>
                      <a:pt x="0" y="1"/>
                    </a:lnTo>
                    <a:lnTo>
                      <a:pt x="0" y="1"/>
                    </a:lnTo>
                    <a:lnTo>
                      <a:pt x="1" y="1"/>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0" name="Freeform 195"/>
              <p:cNvSpPr>
                <a:spLocks/>
              </p:cNvSpPr>
              <p:nvPr/>
            </p:nvSpPr>
            <p:spPr bwMode="auto">
              <a:xfrm>
                <a:off x="4870" y="3722"/>
                <a:ext cx="3" cy="5"/>
              </a:xfrm>
              <a:custGeom>
                <a:avLst/>
                <a:gdLst/>
                <a:ahLst/>
                <a:cxnLst>
                  <a:cxn ang="0">
                    <a:pos x="1" y="1"/>
                  </a:cxn>
                  <a:cxn ang="0">
                    <a:pos x="1" y="0"/>
                  </a:cxn>
                  <a:cxn ang="0">
                    <a:pos x="0" y="1"/>
                  </a:cxn>
                  <a:cxn ang="0">
                    <a:pos x="0" y="2"/>
                  </a:cxn>
                  <a:cxn ang="0">
                    <a:pos x="0" y="3"/>
                  </a:cxn>
                  <a:cxn ang="0">
                    <a:pos x="1" y="4"/>
                  </a:cxn>
                  <a:cxn ang="0">
                    <a:pos x="1" y="5"/>
                  </a:cxn>
                  <a:cxn ang="0">
                    <a:pos x="2" y="5"/>
                  </a:cxn>
                  <a:cxn ang="0">
                    <a:pos x="3" y="5"/>
                  </a:cxn>
                  <a:cxn ang="0">
                    <a:pos x="3" y="4"/>
                  </a:cxn>
                  <a:cxn ang="0">
                    <a:pos x="1" y="2"/>
                  </a:cxn>
                  <a:cxn ang="0">
                    <a:pos x="1" y="1"/>
                  </a:cxn>
                </a:cxnLst>
                <a:rect l="0" t="0" r="r" b="b"/>
                <a:pathLst>
                  <a:path w="3" h="5">
                    <a:moveTo>
                      <a:pt x="1" y="1"/>
                    </a:moveTo>
                    <a:lnTo>
                      <a:pt x="1" y="0"/>
                    </a:lnTo>
                    <a:lnTo>
                      <a:pt x="0" y="1"/>
                    </a:lnTo>
                    <a:lnTo>
                      <a:pt x="0" y="2"/>
                    </a:lnTo>
                    <a:lnTo>
                      <a:pt x="0" y="3"/>
                    </a:lnTo>
                    <a:lnTo>
                      <a:pt x="1" y="4"/>
                    </a:lnTo>
                    <a:lnTo>
                      <a:pt x="1" y="5"/>
                    </a:lnTo>
                    <a:lnTo>
                      <a:pt x="2" y="5"/>
                    </a:lnTo>
                    <a:lnTo>
                      <a:pt x="3" y="5"/>
                    </a:lnTo>
                    <a:lnTo>
                      <a:pt x="3" y="4"/>
                    </a:lnTo>
                    <a:lnTo>
                      <a:pt x="1" y="2"/>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1" name="Freeform 196"/>
              <p:cNvSpPr>
                <a:spLocks/>
              </p:cNvSpPr>
              <p:nvPr/>
            </p:nvSpPr>
            <p:spPr bwMode="auto">
              <a:xfrm>
                <a:off x="4861" y="3709"/>
                <a:ext cx="5" cy="6"/>
              </a:xfrm>
              <a:custGeom>
                <a:avLst/>
                <a:gdLst/>
                <a:ahLst/>
                <a:cxnLst>
                  <a:cxn ang="0">
                    <a:pos x="2" y="0"/>
                  </a:cxn>
                  <a:cxn ang="0">
                    <a:pos x="0" y="1"/>
                  </a:cxn>
                  <a:cxn ang="0">
                    <a:pos x="0" y="1"/>
                  </a:cxn>
                  <a:cxn ang="0">
                    <a:pos x="4" y="6"/>
                  </a:cxn>
                  <a:cxn ang="0">
                    <a:pos x="4" y="6"/>
                  </a:cxn>
                  <a:cxn ang="0">
                    <a:pos x="5" y="5"/>
                  </a:cxn>
                  <a:cxn ang="0">
                    <a:pos x="4" y="3"/>
                  </a:cxn>
                  <a:cxn ang="0">
                    <a:pos x="2" y="0"/>
                  </a:cxn>
                </a:cxnLst>
                <a:rect l="0" t="0" r="r" b="b"/>
                <a:pathLst>
                  <a:path w="5" h="6">
                    <a:moveTo>
                      <a:pt x="2" y="0"/>
                    </a:moveTo>
                    <a:lnTo>
                      <a:pt x="0" y="1"/>
                    </a:lnTo>
                    <a:lnTo>
                      <a:pt x="0" y="1"/>
                    </a:lnTo>
                    <a:lnTo>
                      <a:pt x="4" y="6"/>
                    </a:lnTo>
                    <a:lnTo>
                      <a:pt x="4" y="6"/>
                    </a:lnTo>
                    <a:lnTo>
                      <a:pt x="5" y="5"/>
                    </a:lnTo>
                    <a:lnTo>
                      <a:pt x="4" y="3"/>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2" name="Freeform 197"/>
              <p:cNvSpPr>
                <a:spLocks/>
              </p:cNvSpPr>
              <p:nvPr/>
            </p:nvSpPr>
            <p:spPr bwMode="auto">
              <a:xfrm>
                <a:off x="3922" y="3996"/>
                <a:ext cx="1" cy="2"/>
              </a:xfrm>
              <a:custGeom>
                <a:avLst/>
                <a:gdLst/>
                <a:ahLst/>
                <a:cxnLst>
                  <a:cxn ang="0">
                    <a:pos x="1" y="1"/>
                  </a:cxn>
                  <a:cxn ang="0">
                    <a:pos x="0" y="0"/>
                  </a:cxn>
                  <a:cxn ang="0">
                    <a:pos x="0" y="1"/>
                  </a:cxn>
                  <a:cxn ang="0">
                    <a:pos x="1" y="2"/>
                  </a:cxn>
                  <a:cxn ang="0">
                    <a:pos x="1" y="1"/>
                  </a:cxn>
                </a:cxnLst>
                <a:rect l="0" t="0" r="r" b="b"/>
                <a:pathLst>
                  <a:path w="1" h="2">
                    <a:moveTo>
                      <a:pt x="1" y="1"/>
                    </a:moveTo>
                    <a:lnTo>
                      <a:pt x="0" y="0"/>
                    </a:lnTo>
                    <a:lnTo>
                      <a:pt x="0" y="1"/>
                    </a:lnTo>
                    <a:lnTo>
                      <a:pt x="1" y="2"/>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3" name="Freeform 198"/>
              <p:cNvSpPr>
                <a:spLocks/>
              </p:cNvSpPr>
              <p:nvPr/>
            </p:nvSpPr>
            <p:spPr bwMode="auto">
              <a:xfrm>
                <a:off x="3920" y="3994"/>
                <a:ext cx="3" cy="1"/>
              </a:xfrm>
              <a:custGeom>
                <a:avLst/>
                <a:gdLst/>
                <a:ahLst/>
                <a:cxnLst>
                  <a:cxn ang="0">
                    <a:pos x="0" y="1"/>
                  </a:cxn>
                  <a:cxn ang="0">
                    <a:pos x="1" y="1"/>
                  </a:cxn>
                  <a:cxn ang="0">
                    <a:pos x="3" y="1"/>
                  </a:cxn>
                  <a:cxn ang="0">
                    <a:pos x="3" y="1"/>
                  </a:cxn>
                  <a:cxn ang="0">
                    <a:pos x="3" y="0"/>
                  </a:cxn>
                  <a:cxn ang="0">
                    <a:pos x="2" y="0"/>
                  </a:cxn>
                  <a:cxn ang="0">
                    <a:pos x="0" y="1"/>
                  </a:cxn>
                  <a:cxn ang="0">
                    <a:pos x="0" y="1"/>
                  </a:cxn>
                </a:cxnLst>
                <a:rect l="0" t="0" r="r" b="b"/>
                <a:pathLst>
                  <a:path w="3" h="1">
                    <a:moveTo>
                      <a:pt x="0" y="1"/>
                    </a:moveTo>
                    <a:lnTo>
                      <a:pt x="1" y="1"/>
                    </a:lnTo>
                    <a:lnTo>
                      <a:pt x="3" y="1"/>
                    </a:lnTo>
                    <a:lnTo>
                      <a:pt x="3" y="1"/>
                    </a:lnTo>
                    <a:lnTo>
                      <a:pt x="3" y="0"/>
                    </a:lnTo>
                    <a:lnTo>
                      <a:pt x="2" y="0"/>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4" name="Freeform 199"/>
              <p:cNvSpPr>
                <a:spLocks/>
              </p:cNvSpPr>
              <p:nvPr/>
            </p:nvSpPr>
            <p:spPr bwMode="auto">
              <a:xfrm>
                <a:off x="4850" y="3687"/>
                <a:ext cx="60" cy="63"/>
              </a:xfrm>
              <a:custGeom>
                <a:avLst/>
                <a:gdLst/>
                <a:ahLst/>
                <a:cxnLst>
                  <a:cxn ang="0">
                    <a:pos x="56" y="61"/>
                  </a:cxn>
                  <a:cxn ang="0">
                    <a:pos x="59" y="63"/>
                  </a:cxn>
                  <a:cxn ang="0">
                    <a:pos x="59" y="51"/>
                  </a:cxn>
                  <a:cxn ang="0">
                    <a:pos x="60" y="47"/>
                  </a:cxn>
                  <a:cxn ang="0">
                    <a:pos x="57" y="44"/>
                  </a:cxn>
                  <a:cxn ang="0">
                    <a:pos x="53" y="43"/>
                  </a:cxn>
                  <a:cxn ang="0">
                    <a:pos x="53" y="42"/>
                  </a:cxn>
                  <a:cxn ang="0">
                    <a:pos x="52" y="41"/>
                  </a:cxn>
                  <a:cxn ang="0">
                    <a:pos x="51" y="37"/>
                  </a:cxn>
                  <a:cxn ang="0">
                    <a:pos x="49" y="36"/>
                  </a:cxn>
                  <a:cxn ang="0">
                    <a:pos x="46" y="35"/>
                  </a:cxn>
                  <a:cxn ang="0">
                    <a:pos x="46" y="34"/>
                  </a:cxn>
                  <a:cxn ang="0">
                    <a:pos x="47" y="32"/>
                  </a:cxn>
                  <a:cxn ang="0">
                    <a:pos x="46" y="32"/>
                  </a:cxn>
                  <a:cxn ang="0">
                    <a:pos x="47" y="29"/>
                  </a:cxn>
                  <a:cxn ang="0">
                    <a:pos x="42" y="29"/>
                  </a:cxn>
                  <a:cxn ang="0">
                    <a:pos x="42" y="29"/>
                  </a:cxn>
                  <a:cxn ang="0">
                    <a:pos x="43" y="28"/>
                  </a:cxn>
                  <a:cxn ang="0">
                    <a:pos x="43" y="27"/>
                  </a:cxn>
                  <a:cxn ang="0">
                    <a:pos x="44" y="26"/>
                  </a:cxn>
                  <a:cxn ang="0">
                    <a:pos x="43" y="25"/>
                  </a:cxn>
                  <a:cxn ang="0">
                    <a:pos x="41" y="25"/>
                  </a:cxn>
                  <a:cxn ang="0">
                    <a:pos x="39" y="24"/>
                  </a:cxn>
                  <a:cxn ang="0">
                    <a:pos x="39" y="24"/>
                  </a:cxn>
                  <a:cxn ang="0">
                    <a:pos x="38" y="23"/>
                  </a:cxn>
                  <a:cxn ang="0">
                    <a:pos x="35" y="22"/>
                  </a:cxn>
                  <a:cxn ang="0">
                    <a:pos x="33" y="19"/>
                  </a:cxn>
                  <a:cxn ang="0">
                    <a:pos x="32" y="18"/>
                  </a:cxn>
                  <a:cxn ang="0">
                    <a:pos x="32" y="20"/>
                  </a:cxn>
                  <a:cxn ang="0">
                    <a:pos x="28" y="17"/>
                  </a:cxn>
                  <a:cxn ang="0">
                    <a:pos x="27" y="16"/>
                  </a:cxn>
                  <a:cxn ang="0">
                    <a:pos x="24" y="12"/>
                  </a:cxn>
                  <a:cxn ang="0">
                    <a:pos x="17" y="8"/>
                  </a:cxn>
                  <a:cxn ang="0">
                    <a:pos x="16" y="6"/>
                  </a:cxn>
                  <a:cxn ang="0">
                    <a:pos x="16" y="5"/>
                  </a:cxn>
                  <a:cxn ang="0">
                    <a:pos x="13" y="3"/>
                  </a:cxn>
                  <a:cxn ang="0">
                    <a:pos x="11" y="3"/>
                  </a:cxn>
                  <a:cxn ang="0">
                    <a:pos x="6" y="2"/>
                  </a:cxn>
                  <a:cxn ang="0">
                    <a:pos x="5" y="2"/>
                  </a:cxn>
                  <a:cxn ang="0">
                    <a:pos x="3" y="0"/>
                  </a:cxn>
                  <a:cxn ang="0">
                    <a:pos x="1" y="0"/>
                  </a:cxn>
                  <a:cxn ang="0">
                    <a:pos x="1" y="0"/>
                  </a:cxn>
                  <a:cxn ang="0">
                    <a:pos x="8" y="10"/>
                  </a:cxn>
                  <a:cxn ang="0">
                    <a:pos x="11" y="12"/>
                  </a:cxn>
                  <a:cxn ang="0">
                    <a:pos x="13" y="15"/>
                  </a:cxn>
                  <a:cxn ang="0">
                    <a:pos x="16" y="18"/>
                  </a:cxn>
                  <a:cxn ang="0">
                    <a:pos x="21" y="21"/>
                  </a:cxn>
                  <a:cxn ang="0">
                    <a:pos x="23" y="29"/>
                  </a:cxn>
                  <a:cxn ang="0">
                    <a:pos x="25" y="31"/>
                  </a:cxn>
                  <a:cxn ang="0">
                    <a:pos x="27" y="33"/>
                  </a:cxn>
                  <a:cxn ang="0">
                    <a:pos x="29" y="37"/>
                  </a:cxn>
                  <a:cxn ang="0">
                    <a:pos x="32" y="43"/>
                  </a:cxn>
                  <a:cxn ang="0">
                    <a:pos x="39" y="50"/>
                  </a:cxn>
                  <a:cxn ang="0">
                    <a:pos x="40" y="53"/>
                  </a:cxn>
                  <a:cxn ang="0">
                    <a:pos x="42" y="53"/>
                  </a:cxn>
                  <a:cxn ang="0">
                    <a:pos x="46" y="57"/>
                  </a:cxn>
                  <a:cxn ang="0">
                    <a:pos x="53" y="63"/>
                  </a:cxn>
                  <a:cxn ang="0">
                    <a:pos x="52" y="61"/>
                  </a:cxn>
                  <a:cxn ang="0">
                    <a:pos x="55" y="62"/>
                  </a:cxn>
                  <a:cxn ang="0">
                    <a:pos x="56" y="61"/>
                  </a:cxn>
                </a:cxnLst>
                <a:rect l="0" t="0" r="r" b="b"/>
                <a:pathLst>
                  <a:path w="60" h="63">
                    <a:moveTo>
                      <a:pt x="56" y="61"/>
                    </a:moveTo>
                    <a:lnTo>
                      <a:pt x="56" y="61"/>
                    </a:lnTo>
                    <a:lnTo>
                      <a:pt x="58" y="63"/>
                    </a:lnTo>
                    <a:lnTo>
                      <a:pt x="59" y="63"/>
                    </a:lnTo>
                    <a:lnTo>
                      <a:pt x="60" y="51"/>
                    </a:lnTo>
                    <a:lnTo>
                      <a:pt x="59" y="51"/>
                    </a:lnTo>
                    <a:lnTo>
                      <a:pt x="60" y="48"/>
                    </a:lnTo>
                    <a:lnTo>
                      <a:pt x="60" y="47"/>
                    </a:lnTo>
                    <a:lnTo>
                      <a:pt x="59" y="46"/>
                    </a:lnTo>
                    <a:lnTo>
                      <a:pt x="57" y="44"/>
                    </a:lnTo>
                    <a:lnTo>
                      <a:pt x="57" y="44"/>
                    </a:lnTo>
                    <a:lnTo>
                      <a:pt x="53" y="43"/>
                    </a:lnTo>
                    <a:lnTo>
                      <a:pt x="53" y="43"/>
                    </a:lnTo>
                    <a:lnTo>
                      <a:pt x="53" y="42"/>
                    </a:lnTo>
                    <a:lnTo>
                      <a:pt x="52" y="41"/>
                    </a:lnTo>
                    <a:lnTo>
                      <a:pt x="52" y="41"/>
                    </a:lnTo>
                    <a:lnTo>
                      <a:pt x="52" y="40"/>
                    </a:lnTo>
                    <a:lnTo>
                      <a:pt x="51" y="37"/>
                    </a:lnTo>
                    <a:lnTo>
                      <a:pt x="50" y="37"/>
                    </a:lnTo>
                    <a:lnTo>
                      <a:pt x="49" y="36"/>
                    </a:lnTo>
                    <a:lnTo>
                      <a:pt x="48" y="36"/>
                    </a:lnTo>
                    <a:lnTo>
                      <a:pt x="46" y="35"/>
                    </a:lnTo>
                    <a:lnTo>
                      <a:pt x="46" y="35"/>
                    </a:lnTo>
                    <a:lnTo>
                      <a:pt x="46" y="34"/>
                    </a:lnTo>
                    <a:lnTo>
                      <a:pt x="46" y="33"/>
                    </a:lnTo>
                    <a:lnTo>
                      <a:pt x="47" y="32"/>
                    </a:lnTo>
                    <a:lnTo>
                      <a:pt x="46" y="32"/>
                    </a:lnTo>
                    <a:lnTo>
                      <a:pt x="46" y="32"/>
                    </a:lnTo>
                    <a:lnTo>
                      <a:pt x="47" y="31"/>
                    </a:lnTo>
                    <a:lnTo>
                      <a:pt x="47" y="29"/>
                    </a:lnTo>
                    <a:lnTo>
                      <a:pt x="46" y="28"/>
                    </a:lnTo>
                    <a:lnTo>
                      <a:pt x="42" y="29"/>
                    </a:lnTo>
                    <a:lnTo>
                      <a:pt x="42" y="29"/>
                    </a:lnTo>
                    <a:lnTo>
                      <a:pt x="42" y="29"/>
                    </a:lnTo>
                    <a:lnTo>
                      <a:pt x="43" y="28"/>
                    </a:lnTo>
                    <a:lnTo>
                      <a:pt x="43" y="28"/>
                    </a:lnTo>
                    <a:lnTo>
                      <a:pt x="43" y="27"/>
                    </a:lnTo>
                    <a:lnTo>
                      <a:pt x="43" y="27"/>
                    </a:lnTo>
                    <a:lnTo>
                      <a:pt x="43" y="27"/>
                    </a:lnTo>
                    <a:lnTo>
                      <a:pt x="44" y="26"/>
                    </a:lnTo>
                    <a:lnTo>
                      <a:pt x="44" y="25"/>
                    </a:lnTo>
                    <a:lnTo>
                      <a:pt x="43" y="25"/>
                    </a:lnTo>
                    <a:lnTo>
                      <a:pt x="42" y="24"/>
                    </a:lnTo>
                    <a:lnTo>
                      <a:pt x="41" y="25"/>
                    </a:lnTo>
                    <a:lnTo>
                      <a:pt x="40" y="24"/>
                    </a:lnTo>
                    <a:lnTo>
                      <a:pt x="39" y="24"/>
                    </a:lnTo>
                    <a:lnTo>
                      <a:pt x="39" y="24"/>
                    </a:lnTo>
                    <a:lnTo>
                      <a:pt x="39" y="24"/>
                    </a:lnTo>
                    <a:lnTo>
                      <a:pt x="39" y="24"/>
                    </a:lnTo>
                    <a:lnTo>
                      <a:pt x="38" y="23"/>
                    </a:lnTo>
                    <a:lnTo>
                      <a:pt x="36" y="22"/>
                    </a:lnTo>
                    <a:lnTo>
                      <a:pt x="35" y="22"/>
                    </a:lnTo>
                    <a:lnTo>
                      <a:pt x="35" y="21"/>
                    </a:lnTo>
                    <a:lnTo>
                      <a:pt x="33" y="19"/>
                    </a:lnTo>
                    <a:lnTo>
                      <a:pt x="32" y="18"/>
                    </a:lnTo>
                    <a:lnTo>
                      <a:pt x="32" y="18"/>
                    </a:lnTo>
                    <a:lnTo>
                      <a:pt x="32" y="19"/>
                    </a:lnTo>
                    <a:lnTo>
                      <a:pt x="32" y="20"/>
                    </a:lnTo>
                    <a:lnTo>
                      <a:pt x="31" y="19"/>
                    </a:lnTo>
                    <a:lnTo>
                      <a:pt x="28" y="17"/>
                    </a:lnTo>
                    <a:lnTo>
                      <a:pt x="28" y="16"/>
                    </a:lnTo>
                    <a:lnTo>
                      <a:pt x="27" y="16"/>
                    </a:lnTo>
                    <a:lnTo>
                      <a:pt x="27" y="15"/>
                    </a:lnTo>
                    <a:lnTo>
                      <a:pt x="24" y="12"/>
                    </a:lnTo>
                    <a:lnTo>
                      <a:pt x="20" y="10"/>
                    </a:lnTo>
                    <a:lnTo>
                      <a:pt x="17" y="8"/>
                    </a:lnTo>
                    <a:lnTo>
                      <a:pt x="17" y="6"/>
                    </a:lnTo>
                    <a:lnTo>
                      <a:pt x="16" y="6"/>
                    </a:lnTo>
                    <a:lnTo>
                      <a:pt x="16" y="5"/>
                    </a:lnTo>
                    <a:lnTo>
                      <a:pt x="16" y="5"/>
                    </a:lnTo>
                    <a:lnTo>
                      <a:pt x="15" y="4"/>
                    </a:lnTo>
                    <a:lnTo>
                      <a:pt x="13" y="3"/>
                    </a:lnTo>
                    <a:lnTo>
                      <a:pt x="13" y="3"/>
                    </a:lnTo>
                    <a:lnTo>
                      <a:pt x="11" y="3"/>
                    </a:lnTo>
                    <a:lnTo>
                      <a:pt x="10" y="2"/>
                    </a:lnTo>
                    <a:lnTo>
                      <a:pt x="6" y="2"/>
                    </a:lnTo>
                    <a:lnTo>
                      <a:pt x="6" y="2"/>
                    </a:lnTo>
                    <a:lnTo>
                      <a:pt x="5" y="2"/>
                    </a:lnTo>
                    <a:lnTo>
                      <a:pt x="4" y="0"/>
                    </a:lnTo>
                    <a:lnTo>
                      <a:pt x="3" y="0"/>
                    </a:lnTo>
                    <a:lnTo>
                      <a:pt x="2" y="0"/>
                    </a:lnTo>
                    <a:lnTo>
                      <a:pt x="1" y="0"/>
                    </a:lnTo>
                    <a:lnTo>
                      <a:pt x="0" y="0"/>
                    </a:lnTo>
                    <a:lnTo>
                      <a:pt x="1" y="0"/>
                    </a:lnTo>
                    <a:lnTo>
                      <a:pt x="1" y="3"/>
                    </a:lnTo>
                    <a:lnTo>
                      <a:pt x="8" y="10"/>
                    </a:lnTo>
                    <a:lnTo>
                      <a:pt x="9" y="10"/>
                    </a:lnTo>
                    <a:lnTo>
                      <a:pt x="11" y="12"/>
                    </a:lnTo>
                    <a:lnTo>
                      <a:pt x="13" y="15"/>
                    </a:lnTo>
                    <a:lnTo>
                      <a:pt x="13" y="15"/>
                    </a:lnTo>
                    <a:lnTo>
                      <a:pt x="14" y="18"/>
                    </a:lnTo>
                    <a:lnTo>
                      <a:pt x="16" y="18"/>
                    </a:lnTo>
                    <a:lnTo>
                      <a:pt x="18" y="20"/>
                    </a:lnTo>
                    <a:lnTo>
                      <a:pt x="21" y="21"/>
                    </a:lnTo>
                    <a:lnTo>
                      <a:pt x="21" y="23"/>
                    </a:lnTo>
                    <a:lnTo>
                      <a:pt x="23" y="29"/>
                    </a:lnTo>
                    <a:lnTo>
                      <a:pt x="24" y="29"/>
                    </a:lnTo>
                    <a:lnTo>
                      <a:pt x="25" y="31"/>
                    </a:lnTo>
                    <a:lnTo>
                      <a:pt x="26" y="32"/>
                    </a:lnTo>
                    <a:lnTo>
                      <a:pt x="27" y="33"/>
                    </a:lnTo>
                    <a:lnTo>
                      <a:pt x="29" y="35"/>
                    </a:lnTo>
                    <a:lnTo>
                      <a:pt x="29" y="37"/>
                    </a:lnTo>
                    <a:lnTo>
                      <a:pt x="32" y="41"/>
                    </a:lnTo>
                    <a:lnTo>
                      <a:pt x="32" y="43"/>
                    </a:lnTo>
                    <a:lnTo>
                      <a:pt x="38" y="50"/>
                    </a:lnTo>
                    <a:lnTo>
                      <a:pt x="39" y="50"/>
                    </a:lnTo>
                    <a:lnTo>
                      <a:pt x="39" y="51"/>
                    </a:lnTo>
                    <a:lnTo>
                      <a:pt x="40" y="53"/>
                    </a:lnTo>
                    <a:lnTo>
                      <a:pt x="41" y="53"/>
                    </a:lnTo>
                    <a:lnTo>
                      <a:pt x="42" y="53"/>
                    </a:lnTo>
                    <a:lnTo>
                      <a:pt x="46" y="57"/>
                    </a:lnTo>
                    <a:lnTo>
                      <a:pt x="46" y="57"/>
                    </a:lnTo>
                    <a:lnTo>
                      <a:pt x="48" y="58"/>
                    </a:lnTo>
                    <a:lnTo>
                      <a:pt x="53" y="63"/>
                    </a:lnTo>
                    <a:lnTo>
                      <a:pt x="53" y="63"/>
                    </a:lnTo>
                    <a:lnTo>
                      <a:pt x="52" y="61"/>
                    </a:lnTo>
                    <a:lnTo>
                      <a:pt x="53" y="61"/>
                    </a:lnTo>
                    <a:lnTo>
                      <a:pt x="55" y="62"/>
                    </a:lnTo>
                    <a:lnTo>
                      <a:pt x="56" y="62"/>
                    </a:lnTo>
                    <a:lnTo>
                      <a:pt x="56" y="6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5" name="Freeform 200"/>
              <p:cNvSpPr>
                <a:spLocks/>
              </p:cNvSpPr>
              <p:nvPr/>
            </p:nvSpPr>
            <p:spPr bwMode="auto">
              <a:xfrm>
                <a:off x="3921" y="3995"/>
                <a:ext cx="2" cy="2"/>
              </a:xfrm>
              <a:custGeom>
                <a:avLst/>
                <a:gdLst/>
                <a:ahLst/>
                <a:cxnLst>
                  <a:cxn ang="0">
                    <a:pos x="2" y="1"/>
                  </a:cxn>
                  <a:cxn ang="0">
                    <a:pos x="2" y="0"/>
                  </a:cxn>
                  <a:cxn ang="0">
                    <a:pos x="0" y="0"/>
                  </a:cxn>
                  <a:cxn ang="0">
                    <a:pos x="0" y="0"/>
                  </a:cxn>
                  <a:cxn ang="0">
                    <a:pos x="0" y="0"/>
                  </a:cxn>
                  <a:cxn ang="0">
                    <a:pos x="2" y="1"/>
                  </a:cxn>
                  <a:cxn ang="0">
                    <a:pos x="2" y="2"/>
                  </a:cxn>
                  <a:cxn ang="0">
                    <a:pos x="2" y="1"/>
                  </a:cxn>
                </a:cxnLst>
                <a:rect l="0" t="0" r="r" b="b"/>
                <a:pathLst>
                  <a:path w="2" h="2">
                    <a:moveTo>
                      <a:pt x="2" y="1"/>
                    </a:moveTo>
                    <a:lnTo>
                      <a:pt x="2" y="0"/>
                    </a:lnTo>
                    <a:lnTo>
                      <a:pt x="0" y="0"/>
                    </a:lnTo>
                    <a:lnTo>
                      <a:pt x="0" y="0"/>
                    </a:lnTo>
                    <a:lnTo>
                      <a:pt x="0" y="0"/>
                    </a:lnTo>
                    <a:lnTo>
                      <a:pt x="2" y="1"/>
                    </a:lnTo>
                    <a:lnTo>
                      <a:pt x="2" y="2"/>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6" name="Freeform 201"/>
              <p:cNvSpPr>
                <a:spLocks/>
              </p:cNvSpPr>
              <p:nvPr/>
            </p:nvSpPr>
            <p:spPr bwMode="auto">
              <a:xfrm>
                <a:off x="4842" y="3678"/>
                <a:ext cx="1" cy="2"/>
              </a:xfrm>
              <a:custGeom>
                <a:avLst/>
                <a:gdLst/>
                <a:ahLst/>
                <a:cxnLst>
                  <a:cxn ang="0">
                    <a:pos x="0" y="0"/>
                  </a:cxn>
                  <a:cxn ang="0">
                    <a:pos x="0" y="0"/>
                  </a:cxn>
                  <a:cxn ang="0">
                    <a:pos x="0" y="1"/>
                  </a:cxn>
                  <a:cxn ang="0">
                    <a:pos x="0" y="1"/>
                  </a:cxn>
                  <a:cxn ang="0">
                    <a:pos x="0" y="2"/>
                  </a:cxn>
                  <a:cxn ang="0">
                    <a:pos x="0" y="2"/>
                  </a:cxn>
                  <a:cxn ang="0">
                    <a:pos x="0" y="1"/>
                  </a:cxn>
                  <a:cxn ang="0">
                    <a:pos x="0" y="0"/>
                  </a:cxn>
                  <a:cxn ang="0">
                    <a:pos x="0" y="0"/>
                  </a:cxn>
                </a:cxnLst>
                <a:rect l="0" t="0" r="r" b="b"/>
                <a:pathLst>
                  <a:path h="2">
                    <a:moveTo>
                      <a:pt x="0" y="0"/>
                    </a:moveTo>
                    <a:lnTo>
                      <a:pt x="0" y="0"/>
                    </a:lnTo>
                    <a:lnTo>
                      <a:pt x="0" y="1"/>
                    </a:lnTo>
                    <a:lnTo>
                      <a:pt x="0" y="1"/>
                    </a:lnTo>
                    <a:lnTo>
                      <a:pt x="0" y="2"/>
                    </a:lnTo>
                    <a:lnTo>
                      <a:pt x="0" y="2"/>
                    </a:lnTo>
                    <a:lnTo>
                      <a:pt x="0" y="1"/>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7" name="Freeform 202"/>
              <p:cNvSpPr>
                <a:spLocks/>
              </p:cNvSpPr>
              <p:nvPr/>
            </p:nvSpPr>
            <p:spPr bwMode="auto">
              <a:xfrm>
                <a:off x="4768" y="3664"/>
                <a:ext cx="12" cy="21"/>
              </a:xfrm>
              <a:custGeom>
                <a:avLst/>
                <a:gdLst/>
                <a:ahLst/>
                <a:cxnLst>
                  <a:cxn ang="0">
                    <a:pos x="11" y="11"/>
                  </a:cxn>
                  <a:cxn ang="0">
                    <a:pos x="9" y="7"/>
                  </a:cxn>
                  <a:cxn ang="0">
                    <a:pos x="9" y="7"/>
                  </a:cxn>
                  <a:cxn ang="0">
                    <a:pos x="8" y="5"/>
                  </a:cxn>
                  <a:cxn ang="0">
                    <a:pos x="7" y="4"/>
                  </a:cxn>
                  <a:cxn ang="0">
                    <a:pos x="7" y="4"/>
                  </a:cxn>
                  <a:cxn ang="0">
                    <a:pos x="6" y="3"/>
                  </a:cxn>
                  <a:cxn ang="0">
                    <a:pos x="4" y="0"/>
                  </a:cxn>
                  <a:cxn ang="0">
                    <a:pos x="3" y="0"/>
                  </a:cxn>
                  <a:cxn ang="0">
                    <a:pos x="2" y="0"/>
                  </a:cxn>
                  <a:cxn ang="0">
                    <a:pos x="1" y="0"/>
                  </a:cxn>
                  <a:cxn ang="0">
                    <a:pos x="2" y="1"/>
                  </a:cxn>
                  <a:cxn ang="0">
                    <a:pos x="3" y="1"/>
                  </a:cxn>
                  <a:cxn ang="0">
                    <a:pos x="4" y="2"/>
                  </a:cxn>
                  <a:cxn ang="0">
                    <a:pos x="3" y="2"/>
                  </a:cxn>
                  <a:cxn ang="0">
                    <a:pos x="2" y="3"/>
                  </a:cxn>
                  <a:cxn ang="0">
                    <a:pos x="2" y="3"/>
                  </a:cxn>
                  <a:cxn ang="0">
                    <a:pos x="2" y="4"/>
                  </a:cxn>
                  <a:cxn ang="0">
                    <a:pos x="1" y="4"/>
                  </a:cxn>
                  <a:cxn ang="0">
                    <a:pos x="1" y="9"/>
                  </a:cxn>
                  <a:cxn ang="0">
                    <a:pos x="1" y="9"/>
                  </a:cxn>
                  <a:cxn ang="0">
                    <a:pos x="0" y="9"/>
                  </a:cxn>
                  <a:cxn ang="0">
                    <a:pos x="1" y="17"/>
                  </a:cxn>
                  <a:cxn ang="0">
                    <a:pos x="2" y="20"/>
                  </a:cxn>
                  <a:cxn ang="0">
                    <a:pos x="3" y="21"/>
                  </a:cxn>
                  <a:cxn ang="0">
                    <a:pos x="6" y="21"/>
                  </a:cxn>
                  <a:cxn ang="0">
                    <a:pos x="11" y="18"/>
                  </a:cxn>
                  <a:cxn ang="0">
                    <a:pos x="12" y="17"/>
                  </a:cxn>
                  <a:cxn ang="0">
                    <a:pos x="12" y="12"/>
                  </a:cxn>
                  <a:cxn ang="0">
                    <a:pos x="12" y="11"/>
                  </a:cxn>
                  <a:cxn ang="0">
                    <a:pos x="11" y="11"/>
                  </a:cxn>
                </a:cxnLst>
                <a:rect l="0" t="0" r="r" b="b"/>
                <a:pathLst>
                  <a:path w="12" h="21">
                    <a:moveTo>
                      <a:pt x="11" y="11"/>
                    </a:moveTo>
                    <a:lnTo>
                      <a:pt x="9" y="7"/>
                    </a:lnTo>
                    <a:lnTo>
                      <a:pt x="9" y="7"/>
                    </a:lnTo>
                    <a:lnTo>
                      <a:pt x="8" y="5"/>
                    </a:lnTo>
                    <a:lnTo>
                      <a:pt x="7" y="4"/>
                    </a:lnTo>
                    <a:lnTo>
                      <a:pt x="7" y="4"/>
                    </a:lnTo>
                    <a:lnTo>
                      <a:pt x="6" y="3"/>
                    </a:lnTo>
                    <a:lnTo>
                      <a:pt x="4" y="0"/>
                    </a:lnTo>
                    <a:lnTo>
                      <a:pt x="3" y="0"/>
                    </a:lnTo>
                    <a:lnTo>
                      <a:pt x="2" y="0"/>
                    </a:lnTo>
                    <a:lnTo>
                      <a:pt x="1" y="0"/>
                    </a:lnTo>
                    <a:lnTo>
                      <a:pt x="2" y="1"/>
                    </a:lnTo>
                    <a:lnTo>
                      <a:pt x="3" y="1"/>
                    </a:lnTo>
                    <a:lnTo>
                      <a:pt x="4" y="2"/>
                    </a:lnTo>
                    <a:lnTo>
                      <a:pt x="3" y="2"/>
                    </a:lnTo>
                    <a:lnTo>
                      <a:pt x="2" y="3"/>
                    </a:lnTo>
                    <a:lnTo>
                      <a:pt x="2" y="3"/>
                    </a:lnTo>
                    <a:lnTo>
                      <a:pt x="2" y="4"/>
                    </a:lnTo>
                    <a:lnTo>
                      <a:pt x="1" y="4"/>
                    </a:lnTo>
                    <a:lnTo>
                      <a:pt x="1" y="9"/>
                    </a:lnTo>
                    <a:lnTo>
                      <a:pt x="1" y="9"/>
                    </a:lnTo>
                    <a:lnTo>
                      <a:pt x="0" y="9"/>
                    </a:lnTo>
                    <a:lnTo>
                      <a:pt x="1" y="17"/>
                    </a:lnTo>
                    <a:lnTo>
                      <a:pt x="2" y="20"/>
                    </a:lnTo>
                    <a:lnTo>
                      <a:pt x="3" y="21"/>
                    </a:lnTo>
                    <a:lnTo>
                      <a:pt x="6" y="21"/>
                    </a:lnTo>
                    <a:lnTo>
                      <a:pt x="11" y="18"/>
                    </a:lnTo>
                    <a:lnTo>
                      <a:pt x="12" y="17"/>
                    </a:lnTo>
                    <a:lnTo>
                      <a:pt x="12" y="12"/>
                    </a:lnTo>
                    <a:lnTo>
                      <a:pt x="12" y="11"/>
                    </a:lnTo>
                    <a:lnTo>
                      <a:pt x="11" y="1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8" name="Freeform 203"/>
              <p:cNvSpPr>
                <a:spLocks/>
              </p:cNvSpPr>
              <p:nvPr/>
            </p:nvSpPr>
            <p:spPr bwMode="auto">
              <a:xfrm>
                <a:off x="4905" y="3726"/>
                <a:ext cx="9" cy="9"/>
              </a:xfrm>
              <a:custGeom>
                <a:avLst/>
                <a:gdLst/>
                <a:ahLst/>
                <a:cxnLst>
                  <a:cxn ang="0">
                    <a:pos x="8" y="6"/>
                  </a:cxn>
                  <a:cxn ang="0">
                    <a:pos x="6" y="5"/>
                  </a:cxn>
                  <a:cxn ang="0">
                    <a:pos x="6" y="4"/>
                  </a:cxn>
                  <a:cxn ang="0">
                    <a:pos x="5" y="0"/>
                  </a:cxn>
                  <a:cxn ang="0">
                    <a:pos x="4" y="0"/>
                  </a:cxn>
                  <a:cxn ang="0">
                    <a:pos x="3" y="0"/>
                  </a:cxn>
                  <a:cxn ang="0">
                    <a:pos x="3" y="1"/>
                  </a:cxn>
                  <a:cxn ang="0">
                    <a:pos x="3" y="1"/>
                  </a:cxn>
                  <a:cxn ang="0">
                    <a:pos x="3" y="1"/>
                  </a:cxn>
                  <a:cxn ang="0">
                    <a:pos x="2" y="0"/>
                  </a:cxn>
                  <a:cxn ang="0">
                    <a:pos x="2" y="0"/>
                  </a:cxn>
                  <a:cxn ang="0">
                    <a:pos x="2" y="0"/>
                  </a:cxn>
                  <a:cxn ang="0">
                    <a:pos x="0" y="2"/>
                  </a:cxn>
                  <a:cxn ang="0">
                    <a:pos x="1" y="3"/>
                  </a:cxn>
                  <a:cxn ang="0">
                    <a:pos x="2" y="3"/>
                  </a:cxn>
                  <a:cxn ang="0">
                    <a:pos x="4" y="4"/>
                  </a:cxn>
                  <a:cxn ang="0">
                    <a:pos x="5" y="5"/>
                  </a:cxn>
                  <a:cxn ang="0">
                    <a:pos x="5" y="6"/>
                  </a:cxn>
                  <a:cxn ang="0">
                    <a:pos x="5" y="7"/>
                  </a:cxn>
                  <a:cxn ang="0">
                    <a:pos x="6" y="7"/>
                  </a:cxn>
                  <a:cxn ang="0">
                    <a:pos x="7" y="8"/>
                  </a:cxn>
                  <a:cxn ang="0">
                    <a:pos x="8" y="9"/>
                  </a:cxn>
                  <a:cxn ang="0">
                    <a:pos x="9" y="8"/>
                  </a:cxn>
                  <a:cxn ang="0">
                    <a:pos x="9" y="7"/>
                  </a:cxn>
                  <a:cxn ang="0">
                    <a:pos x="9" y="6"/>
                  </a:cxn>
                  <a:cxn ang="0">
                    <a:pos x="8" y="6"/>
                  </a:cxn>
                </a:cxnLst>
                <a:rect l="0" t="0" r="r" b="b"/>
                <a:pathLst>
                  <a:path w="9" h="9">
                    <a:moveTo>
                      <a:pt x="8" y="6"/>
                    </a:moveTo>
                    <a:lnTo>
                      <a:pt x="6" y="5"/>
                    </a:lnTo>
                    <a:lnTo>
                      <a:pt x="6" y="4"/>
                    </a:lnTo>
                    <a:lnTo>
                      <a:pt x="5" y="0"/>
                    </a:lnTo>
                    <a:lnTo>
                      <a:pt x="4" y="0"/>
                    </a:lnTo>
                    <a:lnTo>
                      <a:pt x="3" y="0"/>
                    </a:lnTo>
                    <a:lnTo>
                      <a:pt x="3" y="1"/>
                    </a:lnTo>
                    <a:lnTo>
                      <a:pt x="3" y="1"/>
                    </a:lnTo>
                    <a:lnTo>
                      <a:pt x="3" y="1"/>
                    </a:lnTo>
                    <a:lnTo>
                      <a:pt x="2" y="0"/>
                    </a:lnTo>
                    <a:lnTo>
                      <a:pt x="2" y="0"/>
                    </a:lnTo>
                    <a:lnTo>
                      <a:pt x="2" y="0"/>
                    </a:lnTo>
                    <a:lnTo>
                      <a:pt x="0" y="2"/>
                    </a:lnTo>
                    <a:lnTo>
                      <a:pt x="1" y="3"/>
                    </a:lnTo>
                    <a:lnTo>
                      <a:pt x="2" y="3"/>
                    </a:lnTo>
                    <a:lnTo>
                      <a:pt x="4" y="4"/>
                    </a:lnTo>
                    <a:lnTo>
                      <a:pt x="5" y="5"/>
                    </a:lnTo>
                    <a:lnTo>
                      <a:pt x="5" y="6"/>
                    </a:lnTo>
                    <a:lnTo>
                      <a:pt x="5" y="7"/>
                    </a:lnTo>
                    <a:lnTo>
                      <a:pt x="6" y="7"/>
                    </a:lnTo>
                    <a:lnTo>
                      <a:pt x="7" y="8"/>
                    </a:lnTo>
                    <a:lnTo>
                      <a:pt x="8" y="9"/>
                    </a:lnTo>
                    <a:lnTo>
                      <a:pt x="9" y="8"/>
                    </a:lnTo>
                    <a:lnTo>
                      <a:pt x="9" y="7"/>
                    </a:lnTo>
                    <a:lnTo>
                      <a:pt x="9" y="6"/>
                    </a:lnTo>
                    <a:lnTo>
                      <a:pt x="8" y="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9" name="Freeform 204"/>
              <p:cNvSpPr>
                <a:spLocks/>
              </p:cNvSpPr>
              <p:nvPr/>
            </p:nvSpPr>
            <p:spPr bwMode="auto">
              <a:xfrm>
                <a:off x="4867" y="3673"/>
                <a:ext cx="1" cy="2"/>
              </a:xfrm>
              <a:custGeom>
                <a:avLst/>
                <a:gdLst/>
                <a:ahLst/>
                <a:cxnLst>
                  <a:cxn ang="0">
                    <a:pos x="1" y="1"/>
                  </a:cxn>
                  <a:cxn ang="0">
                    <a:pos x="0" y="0"/>
                  </a:cxn>
                  <a:cxn ang="0">
                    <a:pos x="0" y="0"/>
                  </a:cxn>
                  <a:cxn ang="0">
                    <a:pos x="0" y="0"/>
                  </a:cxn>
                  <a:cxn ang="0">
                    <a:pos x="0" y="2"/>
                  </a:cxn>
                  <a:cxn ang="0">
                    <a:pos x="0" y="2"/>
                  </a:cxn>
                  <a:cxn ang="0">
                    <a:pos x="1" y="2"/>
                  </a:cxn>
                  <a:cxn ang="0">
                    <a:pos x="1" y="1"/>
                  </a:cxn>
                </a:cxnLst>
                <a:rect l="0" t="0" r="r" b="b"/>
                <a:pathLst>
                  <a:path w="1" h="2">
                    <a:moveTo>
                      <a:pt x="1" y="1"/>
                    </a:moveTo>
                    <a:lnTo>
                      <a:pt x="0" y="0"/>
                    </a:lnTo>
                    <a:lnTo>
                      <a:pt x="0" y="0"/>
                    </a:lnTo>
                    <a:lnTo>
                      <a:pt x="0" y="0"/>
                    </a:lnTo>
                    <a:lnTo>
                      <a:pt x="0" y="2"/>
                    </a:lnTo>
                    <a:lnTo>
                      <a:pt x="0" y="2"/>
                    </a:lnTo>
                    <a:lnTo>
                      <a:pt x="1" y="2"/>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0" name="Freeform 205"/>
              <p:cNvSpPr>
                <a:spLocks/>
              </p:cNvSpPr>
              <p:nvPr/>
            </p:nvSpPr>
            <p:spPr bwMode="auto">
              <a:xfrm>
                <a:off x="4918" y="3732"/>
                <a:ext cx="4" cy="3"/>
              </a:xfrm>
              <a:custGeom>
                <a:avLst/>
                <a:gdLst/>
                <a:ahLst/>
                <a:cxnLst>
                  <a:cxn ang="0">
                    <a:pos x="1" y="3"/>
                  </a:cxn>
                  <a:cxn ang="0">
                    <a:pos x="2" y="3"/>
                  </a:cxn>
                  <a:cxn ang="0">
                    <a:pos x="3" y="3"/>
                  </a:cxn>
                  <a:cxn ang="0">
                    <a:pos x="3" y="3"/>
                  </a:cxn>
                  <a:cxn ang="0">
                    <a:pos x="3" y="3"/>
                  </a:cxn>
                  <a:cxn ang="0">
                    <a:pos x="4" y="2"/>
                  </a:cxn>
                  <a:cxn ang="0">
                    <a:pos x="4" y="1"/>
                  </a:cxn>
                  <a:cxn ang="0">
                    <a:pos x="3" y="1"/>
                  </a:cxn>
                  <a:cxn ang="0">
                    <a:pos x="3" y="0"/>
                  </a:cxn>
                  <a:cxn ang="0">
                    <a:pos x="1" y="0"/>
                  </a:cxn>
                  <a:cxn ang="0">
                    <a:pos x="1" y="0"/>
                  </a:cxn>
                  <a:cxn ang="0">
                    <a:pos x="1" y="0"/>
                  </a:cxn>
                  <a:cxn ang="0">
                    <a:pos x="0" y="1"/>
                  </a:cxn>
                  <a:cxn ang="0">
                    <a:pos x="0" y="1"/>
                  </a:cxn>
                  <a:cxn ang="0">
                    <a:pos x="1" y="3"/>
                  </a:cxn>
                  <a:cxn ang="0">
                    <a:pos x="1" y="3"/>
                  </a:cxn>
                </a:cxnLst>
                <a:rect l="0" t="0" r="r" b="b"/>
                <a:pathLst>
                  <a:path w="4" h="3">
                    <a:moveTo>
                      <a:pt x="1" y="3"/>
                    </a:moveTo>
                    <a:lnTo>
                      <a:pt x="2" y="3"/>
                    </a:lnTo>
                    <a:lnTo>
                      <a:pt x="3" y="3"/>
                    </a:lnTo>
                    <a:lnTo>
                      <a:pt x="3" y="3"/>
                    </a:lnTo>
                    <a:lnTo>
                      <a:pt x="3" y="3"/>
                    </a:lnTo>
                    <a:lnTo>
                      <a:pt x="4" y="2"/>
                    </a:lnTo>
                    <a:lnTo>
                      <a:pt x="4" y="1"/>
                    </a:lnTo>
                    <a:lnTo>
                      <a:pt x="3" y="1"/>
                    </a:lnTo>
                    <a:lnTo>
                      <a:pt x="3" y="0"/>
                    </a:lnTo>
                    <a:lnTo>
                      <a:pt x="1" y="0"/>
                    </a:lnTo>
                    <a:lnTo>
                      <a:pt x="1" y="0"/>
                    </a:lnTo>
                    <a:lnTo>
                      <a:pt x="1" y="0"/>
                    </a:lnTo>
                    <a:lnTo>
                      <a:pt x="0" y="1"/>
                    </a:lnTo>
                    <a:lnTo>
                      <a:pt x="0" y="1"/>
                    </a:lnTo>
                    <a:lnTo>
                      <a:pt x="1" y="3"/>
                    </a:lnTo>
                    <a:lnTo>
                      <a:pt x="1"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1" name="Freeform 206"/>
              <p:cNvSpPr>
                <a:spLocks/>
              </p:cNvSpPr>
              <p:nvPr/>
            </p:nvSpPr>
            <p:spPr bwMode="auto">
              <a:xfrm>
                <a:off x="4900" y="3720"/>
                <a:ext cx="2" cy="1"/>
              </a:xfrm>
              <a:custGeom>
                <a:avLst/>
                <a:gdLst/>
                <a:ahLst/>
                <a:cxnLst>
                  <a:cxn ang="0">
                    <a:pos x="0" y="1"/>
                  </a:cxn>
                  <a:cxn ang="0">
                    <a:pos x="1" y="1"/>
                  </a:cxn>
                  <a:cxn ang="0">
                    <a:pos x="1" y="1"/>
                  </a:cxn>
                  <a:cxn ang="0">
                    <a:pos x="2" y="1"/>
                  </a:cxn>
                  <a:cxn ang="0">
                    <a:pos x="2" y="1"/>
                  </a:cxn>
                  <a:cxn ang="0">
                    <a:pos x="1" y="0"/>
                  </a:cxn>
                  <a:cxn ang="0">
                    <a:pos x="1" y="0"/>
                  </a:cxn>
                  <a:cxn ang="0">
                    <a:pos x="0" y="0"/>
                  </a:cxn>
                  <a:cxn ang="0">
                    <a:pos x="0" y="1"/>
                  </a:cxn>
                </a:cxnLst>
                <a:rect l="0" t="0" r="r" b="b"/>
                <a:pathLst>
                  <a:path w="2" h="1">
                    <a:moveTo>
                      <a:pt x="0" y="1"/>
                    </a:moveTo>
                    <a:lnTo>
                      <a:pt x="1" y="1"/>
                    </a:lnTo>
                    <a:lnTo>
                      <a:pt x="1" y="1"/>
                    </a:lnTo>
                    <a:lnTo>
                      <a:pt x="2" y="1"/>
                    </a:lnTo>
                    <a:lnTo>
                      <a:pt x="2" y="1"/>
                    </a:lnTo>
                    <a:lnTo>
                      <a:pt x="1" y="0"/>
                    </a:lnTo>
                    <a:lnTo>
                      <a:pt x="1" y="0"/>
                    </a:lnTo>
                    <a:lnTo>
                      <a:pt x="0"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2" name="Freeform 207"/>
              <p:cNvSpPr>
                <a:spLocks/>
              </p:cNvSpPr>
              <p:nvPr/>
            </p:nvSpPr>
            <p:spPr bwMode="auto">
              <a:xfrm>
                <a:off x="4897" y="3709"/>
                <a:ext cx="2" cy="2"/>
              </a:xfrm>
              <a:custGeom>
                <a:avLst/>
                <a:gdLst/>
                <a:ahLst/>
                <a:cxnLst>
                  <a:cxn ang="0">
                    <a:pos x="1" y="2"/>
                  </a:cxn>
                  <a:cxn ang="0">
                    <a:pos x="2" y="1"/>
                  </a:cxn>
                  <a:cxn ang="0">
                    <a:pos x="2" y="0"/>
                  </a:cxn>
                  <a:cxn ang="0">
                    <a:pos x="1" y="0"/>
                  </a:cxn>
                  <a:cxn ang="0">
                    <a:pos x="0" y="1"/>
                  </a:cxn>
                  <a:cxn ang="0">
                    <a:pos x="0" y="2"/>
                  </a:cxn>
                  <a:cxn ang="0">
                    <a:pos x="0" y="2"/>
                  </a:cxn>
                  <a:cxn ang="0">
                    <a:pos x="0" y="2"/>
                  </a:cxn>
                  <a:cxn ang="0">
                    <a:pos x="1" y="2"/>
                  </a:cxn>
                </a:cxnLst>
                <a:rect l="0" t="0" r="r" b="b"/>
                <a:pathLst>
                  <a:path w="2" h="2">
                    <a:moveTo>
                      <a:pt x="1" y="2"/>
                    </a:moveTo>
                    <a:lnTo>
                      <a:pt x="2" y="1"/>
                    </a:lnTo>
                    <a:lnTo>
                      <a:pt x="2" y="0"/>
                    </a:lnTo>
                    <a:lnTo>
                      <a:pt x="1" y="0"/>
                    </a:lnTo>
                    <a:lnTo>
                      <a:pt x="0" y="1"/>
                    </a:lnTo>
                    <a:lnTo>
                      <a:pt x="0" y="2"/>
                    </a:lnTo>
                    <a:lnTo>
                      <a:pt x="0" y="2"/>
                    </a:lnTo>
                    <a:lnTo>
                      <a:pt x="0"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grpSp>
        <p:grpSp>
          <p:nvGrpSpPr>
            <p:cNvPr id="4" name="Group 409"/>
            <p:cNvGrpSpPr>
              <a:grpSpLocks/>
            </p:cNvGrpSpPr>
            <p:nvPr/>
          </p:nvGrpSpPr>
          <p:grpSpPr bwMode="auto">
            <a:xfrm>
              <a:off x="3467721" y="963669"/>
              <a:ext cx="5611289" cy="3614452"/>
              <a:chOff x="3727" y="2842"/>
              <a:chExt cx="1647" cy="1245"/>
            </a:xfrm>
            <a:solidFill>
              <a:schemeClr val="accent3">
                <a:lumMod val="75000"/>
              </a:schemeClr>
            </a:solidFill>
          </p:grpSpPr>
          <p:sp>
            <p:nvSpPr>
              <p:cNvPr id="943" name="Freeform 209"/>
              <p:cNvSpPr>
                <a:spLocks/>
              </p:cNvSpPr>
              <p:nvPr/>
            </p:nvSpPr>
            <p:spPr bwMode="auto">
              <a:xfrm>
                <a:off x="4900" y="3711"/>
                <a:ext cx="3" cy="2"/>
              </a:xfrm>
              <a:custGeom>
                <a:avLst/>
                <a:gdLst/>
                <a:ahLst/>
                <a:cxnLst>
                  <a:cxn ang="0">
                    <a:pos x="2" y="2"/>
                  </a:cxn>
                  <a:cxn ang="0">
                    <a:pos x="2" y="2"/>
                  </a:cxn>
                  <a:cxn ang="0">
                    <a:pos x="3" y="1"/>
                  </a:cxn>
                  <a:cxn ang="0">
                    <a:pos x="3" y="0"/>
                  </a:cxn>
                  <a:cxn ang="0">
                    <a:pos x="2" y="0"/>
                  </a:cxn>
                  <a:cxn ang="0">
                    <a:pos x="2" y="0"/>
                  </a:cxn>
                  <a:cxn ang="0">
                    <a:pos x="1" y="0"/>
                  </a:cxn>
                  <a:cxn ang="0">
                    <a:pos x="0" y="0"/>
                  </a:cxn>
                  <a:cxn ang="0">
                    <a:pos x="0" y="0"/>
                  </a:cxn>
                  <a:cxn ang="0">
                    <a:pos x="1" y="1"/>
                  </a:cxn>
                  <a:cxn ang="0">
                    <a:pos x="1" y="1"/>
                  </a:cxn>
                  <a:cxn ang="0">
                    <a:pos x="2" y="2"/>
                  </a:cxn>
                </a:cxnLst>
                <a:rect l="0" t="0" r="r" b="b"/>
                <a:pathLst>
                  <a:path w="3" h="2">
                    <a:moveTo>
                      <a:pt x="2" y="2"/>
                    </a:moveTo>
                    <a:lnTo>
                      <a:pt x="2" y="2"/>
                    </a:lnTo>
                    <a:lnTo>
                      <a:pt x="3" y="1"/>
                    </a:lnTo>
                    <a:lnTo>
                      <a:pt x="3" y="0"/>
                    </a:lnTo>
                    <a:lnTo>
                      <a:pt x="2" y="0"/>
                    </a:lnTo>
                    <a:lnTo>
                      <a:pt x="2" y="0"/>
                    </a:lnTo>
                    <a:lnTo>
                      <a:pt x="1" y="0"/>
                    </a:lnTo>
                    <a:lnTo>
                      <a:pt x="0" y="0"/>
                    </a:lnTo>
                    <a:lnTo>
                      <a:pt x="0" y="0"/>
                    </a:lnTo>
                    <a:lnTo>
                      <a:pt x="1" y="1"/>
                    </a:lnTo>
                    <a:lnTo>
                      <a:pt x="1" y="1"/>
                    </a:lnTo>
                    <a:lnTo>
                      <a:pt x="2"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4" name="Freeform 210"/>
              <p:cNvSpPr>
                <a:spLocks/>
              </p:cNvSpPr>
              <p:nvPr/>
            </p:nvSpPr>
            <p:spPr bwMode="auto">
              <a:xfrm>
                <a:off x="4885" y="3706"/>
                <a:ext cx="2" cy="2"/>
              </a:xfrm>
              <a:custGeom>
                <a:avLst/>
                <a:gdLst/>
                <a:ahLst/>
                <a:cxnLst>
                  <a:cxn ang="0">
                    <a:pos x="1" y="2"/>
                  </a:cxn>
                  <a:cxn ang="0">
                    <a:pos x="1" y="2"/>
                  </a:cxn>
                  <a:cxn ang="0">
                    <a:pos x="2" y="2"/>
                  </a:cxn>
                  <a:cxn ang="0">
                    <a:pos x="2" y="1"/>
                  </a:cxn>
                  <a:cxn ang="0">
                    <a:pos x="1" y="0"/>
                  </a:cxn>
                  <a:cxn ang="0">
                    <a:pos x="0" y="0"/>
                  </a:cxn>
                  <a:cxn ang="0">
                    <a:pos x="0" y="1"/>
                  </a:cxn>
                  <a:cxn ang="0">
                    <a:pos x="0" y="1"/>
                  </a:cxn>
                  <a:cxn ang="0">
                    <a:pos x="0" y="1"/>
                  </a:cxn>
                  <a:cxn ang="0">
                    <a:pos x="0" y="2"/>
                  </a:cxn>
                  <a:cxn ang="0">
                    <a:pos x="0" y="2"/>
                  </a:cxn>
                  <a:cxn ang="0">
                    <a:pos x="1" y="2"/>
                  </a:cxn>
                </a:cxnLst>
                <a:rect l="0" t="0" r="r" b="b"/>
                <a:pathLst>
                  <a:path w="2" h="2">
                    <a:moveTo>
                      <a:pt x="1" y="2"/>
                    </a:moveTo>
                    <a:lnTo>
                      <a:pt x="1" y="2"/>
                    </a:lnTo>
                    <a:lnTo>
                      <a:pt x="2" y="2"/>
                    </a:lnTo>
                    <a:lnTo>
                      <a:pt x="2" y="1"/>
                    </a:lnTo>
                    <a:lnTo>
                      <a:pt x="1" y="0"/>
                    </a:lnTo>
                    <a:lnTo>
                      <a:pt x="0" y="0"/>
                    </a:lnTo>
                    <a:lnTo>
                      <a:pt x="0" y="1"/>
                    </a:lnTo>
                    <a:lnTo>
                      <a:pt x="0" y="1"/>
                    </a:lnTo>
                    <a:lnTo>
                      <a:pt x="0" y="1"/>
                    </a:lnTo>
                    <a:lnTo>
                      <a:pt x="0" y="2"/>
                    </a:lnTo>
                    <a:lnTo>
                      <a:pt x="0"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5" name="Freeform 211"/>
              <p:cNvSpPr>
                <a:spLocks/>
              </p:cNvSpPr>
              <p:nvPr/>
            </p:nvSpPr>
            <p:spPr bwMode="auto">
              <a:xfrm>
                <a:off x="3921" y="3992"/>
                <a:ext cx="2" cy="1"/>
              </a:xfrm>
              <a:custGeom>
                <a:avLst/>
                <a:gdLst/>
                <a:ahLst/>
                <a:cxnLst>
                  <a:cxn ang="0">
                    <a:pos x="2" y="0"/>
                  </a:cxn>
                  <a:cxn ang="0">
                    <a:pos x="2" y="0"/>
                  </a:cxn>
                  <a:cxn ang="0">
                    <a:pos x="1" y="0"/>
                  </a:cxn>
                  <a:cxn ang="0">
                    <a:pos x="0" y="0"/>
                  </a:cxn>
                  <a:cxn ang="0">
                    <a:pos x="0" y="0"/>
                  </a:cxn>
                  <a:cxn ang="0">
                    <a:pos x="0" y="1"/>
                  </a:cxn>
                  <a:cxn ang="0">
                    <a:pos x="2" y="0"/>
                  </a:cxn>
                </a:cxnLst>
                <a:rect l="0" t="0" r="r" b="b"/>
                <a:pathLst>
                  <a:path w="2" h="1">
                    <a:moveTo>
                      <a:pt x="2" y="0"/>
                    </a:moveTo>
                    <a:lnTo>
                      <a:pt x="2" y="0"/>
                    </a:lnTo>
                    <a:lnTo>
                      <a:pt x="1" y="0"/>
                    </a:lnTo>
                    <a:lnTo>
                      <a:pt x="0" y="0"/>
                    </a:lnTo>
                    <a:lnTo>
                      <a:pt x="0" y="0"/>
                    </a:lnTo>
                    <a:lnTo>
                      <a:pt x="0"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6" name="Freeform 212"/>
              <p:cNvSpPr>
                <a:spLocks/>
              </p:cNvSpPr>
              <p:nvPr/>
            </p:nvSpPr>
            <p:spPr bwMode="auto">
              <a:xfrm>
                <a:off x="4906" y="3750"/>
                <a:ext cx="50" cy="16"/>
              </a:xfrm>
              <a:custGeom>
                <a:avLst/>
                <a:gdLst/>
                <a:ahLst/>
                <a:cxnLst>
                  <a:cxn ang="0">
                    <a:pos x="50" y="16"/>
                  </a:cxn>
                  <a:cxn ang="0">
                    <a:pos x="49" y="14"/>
                  </a:cxn>
                  <a:cxn ang="0">
                    <a:pos x="49" y="10"/>
                  </a:cxn>
                  <a:cxn ang="0">
                    <a:pos x="41" y="9"/>
                  </a:cxn>
                  <a:cxn ang="0">
                    <a:pos x="41" y="7"/>
                  </a:cxn>
                  <a:cxn ang="0">
                    <a:pos x="39" y="5"/>
                  </a:cxn>
                  <a:cxn ang="0">
                    <a:pos x="34" y="4"/>
                  </a:cxn>
                  <a:cxn ang="0">
                    <a:pos x="32" y="5"/>
                  </a:cxn>
                  <a:cxn ang="0">
                    <a:pos x="31" y="3"/>
                  </a:cxn>
                  <a:cxn ang="0">
                    <a:pos x="30" y="3"/>
                  </a:cxn>
                  <a:cxn ang="0">
                    <a:pos x="28" y="5"/>
                  </a:cxn>
                  <a:cxn ang="0">
                    <a:pos x="18" y="5"/>
                  </a:cxn>
                  <a:cxn ang="0">
                    <a:pos x="16" y="2"/>
                  </a:cxn>
                  <a:cxn ang="0">
                    <a:pos x="13" y="1"/>
                  </a:cxn>
                  <a:cxn ang="0">
                    <a:pos x="12" y="1"/>
                  </a:cxn>
                  <a:cxn ang="0">
                    <a:pos x="10" y="0"/>
                  </a:cxn>
                  <a:cxn ang="0">
                    <a:pos x="5" y="0"/>
                  </a:cxn>
                  <a:cxn ang="0">
                    <a:pos x="2" y="3"/>
                  </a:cxn>
                  <a:cxn ang="0">
                    <a:pos x="1" y="4"/>
                  </a:cxn>
                  <a:cxn ang="0">
                    <a:pos x="1" y="5"/>
                  </a:cxn>
                  <a:cxn ang="0">
                    <a:pos x="0" y="4"/>
                  </a:cxn>
                  <a:cxn ang="0">
                    <a:pos x="0" y="5"/>
                  </a:cxn>
                  <a:cxn ang="0">
                    <a:pos x="6" y="6"/>
                  </a:cxn>
                  <a:cxn ang="0">
                    <a:pos x="7" y="6"/>
                  </a:cxn>
                  <a:cxn ang="0">
                    <a:pos x="6" y="8"/>
                  </a:cxn>
                  <a:cxn ang="0">
                    <a:pos x="12" y="9"/>
                  </a:cxn>
                  <a:cxn ang="0">
                    <a:pos x="18" y="11"/>
                  </a:cxn>
                  <a:cxn ang="0">
                    <a:pos x="19" y="10"/>
                  </a:cxn>
                  <a:cxn ang="0">
                    <a:pos x="20" y="10"/>
                  </a:cxn>
                  <a:cxn ang="0">
                    <a:pos x="21" y="10"/>
                  </a:cxn>
                  <a:cxn ang="0">
                    <a:pos x="26" y="11"/>
                  </a:cxn>
                  <a:cxn ang="0">
                    <a:pos x="32" y="13"/>
                  </a:cxn>
                  <a:cxn ang="0">
                    <a:pos x="33" y="13"/>
                  </a:cxn>
                  <a:cxn ang="0">
                    <a:pos x="36" y="13"/>
                  </a:cxn>
                  <a:cxn ang="0">
                    <a:pos x="41" y="14"/>
                  </a:cxn>
                  <a:cxn ang="0">
                    <a:pos x="49" y="16"/>
                  </a:cxn>
                </a:cxnLst>
                <a:rect l="0" t="0" r="r" b="b"/>
                <a:pathLst>
                  <a:path w="50" h="16">
                    <a:moveTo>
                      <a:pt x="49" y="16"/>
                    </a:moveTo>
                    <a:lnTo>
                      <a:pt x="50" y="16"/>
                    </a:lnTo>
                    <a:lnTo>
                      <a:pt x="50" y="16"/>
                    </a:lnTo>
                    <a:lnTo>
                      <a:pt x="49" y="14"/>
                    </a:lnTo>
                    <a:lnTo>
                      <a:pt x="50" y="11"/>
                    </a:lnTo>
                    <a:lnTo>
                      <a:pt x="49" y="10"/>
                    </a:lnTo>
                    <a:lnTo>
                      <a:pt x="43" y="10"/>
                    </a:lnTo>
                    <a:lnTo>
                      <a:pt x="41" y="9"/>
                    </a:lnTo>
                    <a:lnTo>
                      <a:pt x="41" y="8"/>
                    </a:lnTo>
                    <a:lnTo>
                      <a:pt x="41" y="7"/>
                    </a:lnTo>
                    <a:lnTo>
                      <a:pt x="40" y="5"/>
                    </a:lnTo>
                    <a:lnTo>
                      <a:pt x="39" y="5"/>
                    </a:lnTo>
                    <a:lnTo>
                      <a:pt x="37" y="5"/>
                    </a:lnTo>
                    <a:lnTo>
                      <a:pt x="34" y="4"/>
                    </a:lnTo>
                    <a:lnTo>
                      <a:pt x="33" y="5"/>
                    </a:lnTo>
                    <a:lnTo>
                      <a:pt x="32" y="5"/>
                    </a:lnTo>
                    <a:lnTo>
                      <a:pt x="31" y="4"/>
                    </a:lnTo>
                    <a:lnTo>
                      <a:pt x="31" y="3"/>
                    </a:lnTo>
                    <a:lnTo>
                      <a:pt x="30" y="3"/>
                    </a:lnTo>
                    <a:lnTo>
                      <a:pt x="30" y="3"/>
                    </a:lnTo>
                    <a:lnTo>
                      <a:pt x="29" y="4"/>
                    </a:lnTo>
                    <a:lnTo>
                      <a:pt x="28" y="5"/>
                    </a:lnTo>
                    <a:lnTo>
                      <a:pt x="27" y="6"/>
                    </a:lnTo>
                    <a:lnTo>
                      <a:pt x="18" y="5"/>
                    </a:lnTo>
                    <a:lnTo>
                      <a:pt x="17" y="4"/>
                    </a:lnTo>
                    <a:lnTo>
                      <a:pt x="16" y="2"/>
                    </a:lnTo>
                    <a:lnTo>
                      <a:pt x="14" y="1"/>
                    </a:lnTo>
                    <a:lnTo>
                      <a:pt x="13" y="1"/>
                    </a:lnTo>
                    <a:lnTo>
                      <a:pt x="12" y="1"/>
                    </a:lnTo>
                    <a:lnTo>
                      <a:pt x="12" y="1"/>
                    </a:lnTo>
                    <a:lnTo>
                      <a:pt x="11" y="0"/>
                    </a:lnTo>
                    <a:lnTo>
                      <a:pt x="10" y="0"/>
                    </a:lnTo>
                    <a:lnTo>
                      <a:pt x="8" y="1"/>
                    </a:lnTo>
                    <a:lnTo>
                      <a:pt x="5" y="0"/>
                    </a:lnTo>
                    <a:lnTo>
                      <a:pt x="4" y="1"/>
                    </a:lnTo>
                    <a:lnTo>
                      <a:pt x="2" y="3"/>
                    </a:lnTo>
                    <a:lnTo>
                      <a:pt x="2" y="3"/>
                    </a:lnTo>
                    <a:lnTo>
                      <a:pt x="1" y="4"/>
                    </a:lnTo>
                    <a:lnTo>
                      <a:pt x="1" y="5"/>
                    </a:lnTo>
                    <a:lnTo>
                      <a:pt x="1" y="5"/>
                    </a:lnTo>
                    <a:lnTo>
                      <a:pt x="0" y="4"/>
                    </a:lnTo>
                    <a:lnTo>
                      <a:pt x="0" y="4"/>
                    </a:lnTo>
                    <a:lnTo>
                      <a:pt x="0" y="5"/>
                    </a:lnTo>
                    <a:lnTo>
                      <a:pt x="0" y="5"/>
                    </a:lnTo>
                    <a:lnTo>
                      <a:pt x="4" y="5"/>
                    </a:lnTo>
                    <a:lnTo>
                      <a:pt x="6" y="6"/>
                    </a:lnTo>
                    <a:lnTo>
                      <a:pt x="7" y="6"/>
                    </a:lnTo>
                    <a:lnTo>
                      <a:pt x="7" y="6"/>
                    </a:lnTo>
                    <a:lnTo>
                      <a:pt x="6" y="8"/>
                    </a:lnTo>
                    <a:lnTo>
                      <a:pt x="6" y="8"/>
                    </a:lnTo>
                    <a:lnTo>
                      <a:pt x="9" y="9"/>
                    </a:lnTo>
                    <a:lnTo>
                      <a:pt x="12" y="9"/>
                    </a:lnTo>
                    <a:lnTo>
                      <a:pt x="14" y="10"/>
                    </a:lnTo>
                    <a:lnTo>
                      <a:pt x="18" y="11"/>
                    </a:lnTo>
                    <a:lnTo>
                      <a:pt x="18" y="10"/>
                    </a:lnTo>
                    <a:lnTo>
                      <a:pt x="19" y="10"/>
                    </a:lnTo>
                    <a:lnTo>
                      <a:pt x="19" y="10"/>
                    </a:lnTo>
                    <a:lnTo>
                      <a:pt x="20" y="10"/>
                    </a:lnTo>
                    <a:lnTo>
                      <a:pt x="20" y="10"/>
                    </a:lnTo>
                    <a:lnTo>
                      <a:pt x="21" y="10"/>
                    </a:lnTo>
                    <a:lnTo>
                      <a:pt x="21" y="10"/>
                    </a:lnTo>
                    <a:lnTo>
                      <a:pt x="26" y="11"/>
                    </a:lnTo>
                    <a:lnTo>
                      <a:pt x="30" y="12"/>
                    </a:lnTo>
                    <a:lnTo>
                      <a:pt x="32" y="13"/>
                    </a:lnTo>
                    <a:lnTo>
                      <a:pt x="32" y="12"/>
                    </a:lnTo>
                    <a:lnTo>
                      <a:pt x="33" y="13"/>
                    </a:lnTo>
                    <a:lnTo>
                      <a:pt x="35" y="14"/>
                    </a:lnTo>
                    <a:lnTo>
                      <a:pt x="36" y="13"/>
                    </a:lnTo>
                    <a:lnTo>
                      <a:pt x="37" y="13"/>
                    </a:lnTo>
                    <a:lnTo>
                      <a:pt x="41" y="14"/>
                    </a:lnTo>
                    <a:lnTo>
                      <a:pt x="43" y="13"/>
                    </a:lnTo>
                    <a:lnTo>
                      <a:pt x="49" y="1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7" name="Freeform 213"/>
              <p:cNvSpPr>
                <a:spLocks/>
              </p:cNvSpPr>
              <p:nvPr/>
            </p:nvSpPr>
            <p:spPr bwMode="auto">
              <a:xfrm>
                <a:off x="4888" y="3708"/>
                <a:ext cx="3" cy="3"/>
              </a:xfrm>
              <a:custGeom>
                <a:avLst/>
                <a:gdLst/>
                <a:ahLst/>
                <a:cxnLst>
                  <a:cxn ang="0">
                    <a:pos x="2" y="3"/>
                  </a:cxn>
                  <a:cxn ang="0">
                    <a:pos x="3" y="3"/>
                  </a:cxn>
                  <a:cxn ang="0">
                    <a:pos x="2" y="1"/>
                  </a:cxn>
                  <a:cxn ang="0">
                    <a:pos x="1" y="1"/>
                  </a:cxn>
                  <a:cxn ang="0">
                    <a:pos x="1" y="1"/>
                  </a:cxn>
                  <a:cxn ang="0">
                    <a:pos x="1" y="0"/>
                  </a:cxn>
                  <a:cxn ang="0">
                    <a:pos x="0" y="0"/>
                  </a:cxn>
                  <a:cxn ang="0">
                    <a:pos x="1" y="1"/>
                  </a:cxn>
                  <a:cxn ang="0">
                    <a:pos x="2" y="2"/>
                  </a:cxn>
                  <a:cxn ang="0">
                    <a:pos x="2" y="3"/>
                  </a:cxn>
                </a:cxnLst>
                <a:rect l="0" t="0" r="r" b="b"/>
                <a:pathLst>
                  <a:path w="3" h="3">
                    <a:moveTo>
                      <a:pt x="2" y="3"/>
                    </a:moveTo>
                    <a:lnTo>
                      <a:pt x="3" y="3"/>
                    </a:lnTo>
                    <a:lnTo>
                      <a:pt x="2" y="1"/>
                    </a:lnTo>
                    <a:lnTo>
                      <a:pt x="1" y="1"/>
                    </a:lnTo>
                    <a:lnTo>
                      <a:pt x="1" y="1"/>
                    </a:lnTo>
                    <a:lnTo>
                      <a:pt x="1" y="0"/>
                    </a:lnTo>
                    <a:lnTo>
                      <a:pt x="0" y="0"/>
                    </a:lnTo>
                    <a:lnTo>
                      <a:pt x="1" y="1"/>
                    </a:lnTo>
                    <a:lnTo>
                      <a:pt x="2" y="2"/>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8" name="Freeform 214"/>
              <p:cNvSpPr>
                <a:spLocks/>
              </p:cNvSpPr>
              <p:nvPr/>
            </p:nvSpPr>
            <p:spPr bwMode="auto">
              <a:xfrm>
                <a:off x="3914" y="4019"/>
                <a:ext cx="2" cy="5"/>
              </a:xfrm>
              <a:custGeom>
                <a:avLst/>
                <a:gdLst/>
                <a:ahLst/>
                <a:cxnLst>
                  <a:cxn ang="0">
                    <a:pos x="0" y="0"/>
                  </a:cxn>
                  <a:cxn ang="0">
                    <a:pos x="0" y="1"/>
                  </a:cxn>
                  <a:cxn ang="0">
                    <a:pos x="1" y="2"/>
                  </a:cxn>
                  <a:cxn ang="0">
                    <a:pos x="2" y="3"/>
                  </a:cxn>
                  <a:cxn ang="0">
                    <a:pos x="2" y="4"/>
                  </a:cxn>
                  <a:cxn ang="0">
                    <a:pos x="2" y="5"/>
                  </a:cxn>
                  <a:cxn ang="0">
                    <a:pos x="2" y="4"/>
                  </a:cxn>
                  <a:cxn ang="0">
                    <a:pos x="2" y="4"/>
                  </a:cxn>
                  <a:cxn ang="0">
                    <a:pos x="1" y="0"/>
                  </a:cxn>
                  <a:cxn ang="0">
                    <a:pos x="0" y="0"/>
                  </a:cxn>
                </a:cxnLst>
                <a:rect l="0" t="0" r="r" b="b"/>
                <a:pathLst>
                  <a:path w="2" h="5">
                    <a:moveTo>
                      <a:pt x="0" y="0"/>
                    </a:moveTo>
                    <a:lnTo>
                      <a:pt x="0" y="1"/>
                    </a:lnTo>
                    <a:lnTo>
                      <a:pt x="1" y="2"/>
                    </a:lnTo>
                    <a:lnTo>
                      <a:pt x="2" y="3"/>
                    </a:lnTo>
                    <a:lnTo>
                      <a:pt x="2" y="4"/>
                    </a:lnTo>
                    <a:lnTo>
                      <a:pt x="2" y="5"/>
                    </a:lnTo>
                    <a:lnTo>
                      <a:pt x="2" y="4"/>
                    </a:lnTo>
                    <a:lnTo>
                      <a:pt x="2" y="4"/>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9" name="Freeform 215"/>
              <p:cNvSpPr>
                <a:spLocks/>
              </p:cNvSpPr>
              <p:nvPr/>
            </p:nvSpPr>
            <p:spPr bwMode="auto">
              <a:xfrm>
                <a:off x="3916" y="4019"/>
                <a:ext cx="2" cy="2"/>
              </a:xfrm>
              <a:custGeom>
                <a:avLst/>
                <a:gdLst/>
                <a:ahLst/>
                <a:cxnLst>
                  <a:cxn ang="0">
                    <a:pos x="0" y="0"/>
                  </a:cxn>
                  <a:cxn ang="0">
                    <a:pos x="0" y="0"/>
                  </a:cxn>
                  <a:cxn ang="0">
                    <a:pos x="1" y="2"/>
                  </a:cxn>
                  <a:cxn ang="0">
                    <a:pos x="2" y="2"/>
                  </a:cxn>
                  <a:cxn ang="0">
                    <a:pos x="2" y="2"/>
                  </a:cxn>
                  <a:cxn ang="0">
                    <a:pos x="2" y="2"/>
                  </a:cxn>
                  <a:cxn ang="0">
                    <a:pos x="2" y="1"/>
                  </a:cxn>
                  <a:cxn ang="0">
                    <a:pos x="0" y="0"/>
                  </a:cxn>
                </a:cxnLst>
                <a:rect l="0" t="0" r="r" b="b"/>
                <a:pathLst>
                  <a:path w="2" h="2">
                    <a:moveTo>
                      <a:pt x="0" y="0"/>
                    </a:moveTo>
                    <a:lnTo>
                      <a:pt x="0" y="0"/>
                    </a:lnTo>
                    <a:lnTo>
                      <a:pt x="1" y="2"/>
                    </a:lnTo>
                    <a:lnTo>
                      <a:pt x="2" y="2"/>
                    </a:lnTo>
                    <a:lnTo>
                      <a:pt x="2" y="2"/>
                    </a:lnTo>
                    <a:lnTo>
                      <a:pt x="2" y="2"/>
                    </a:lnTo>
                    <a:lnTo>
                      <a:pt x="2" y="1"/>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0" name="Freeform 216"/>
              <p:cNvSpPr>
                <a:spLocks/>
              </p:cNvSpPr>
              <p:nvPr/>
            </p:nvSpPr>
            <p:spPr bwMode="auto">
              <a:xfrm>
                <a:off x="3918" y="4041"/>
                <a:ext cx="2" cy="5"/>
              </a:xfrm>
              <a:custGeom>
                <a:avLst/>
                <a:gdLst/>
                <a:ahLst/>
                <a:cxnLst>
                  <a:cxn ang="0">
                    <a:pos x="2" y="1"/>
                  </a:cxn>
                  <a:cxn ang="0">
                    <a:pos x="0" y="0"/>
                  </a:cxn>
                  <a:cxn ang="0">
                    <a:pos x="0" y="0"/>
                  </a:cxn>
                  <a:cxn ang="0">
                    <a:pos x="0" y="2"/>
                  </a:cxn>
                  <a:cxn ang="0">
                    <a:pos x="1" y="5"/>
                  </a:cxn>
                  <a:cxn ang="0">
                    <a:pos x="2" y="5"/>
                  </a:cxn>
                  <a:cxn ang="0">
                    <a:pos x="2" y="4"/>
                  </a:cxn>
                  <a:cxn ang="0">
                    <a:pos x="2" y="2"/>
                  </a:cxn>
                  <a:cxn ang="0">
                    <a:pos x="2" y="1"/>
                  </a:cxn>
                </a:cxnLst>
                <a:rect l="0" t="0" r="r" b="b"/>
                <a:pathLst>
                  <a:path w="2" h="5">
                    <a:moveTo>
                      <a:pt x="2" y="1"/>
                    </a:moveTo>
                    <a:lnTo>
                      <a:pt x="0" y="0"/>
                    </a:lnTo>
                    <a:lnTo>
                      <a:pt x="0" y="0"/>
                    </a:lnTo>
                    <a:lnTo>
                      <a:pt x="0" y="2"/>
                    </a:lnTo>
                    <a:lnTo>
                      <a:pt x="1" y="5"/>
                    </a:lnTo>
                    <a:lnTo>
                      <a:pt x="2" y="5"/>
                    </a:lnTo>
                    <a:lnTo>
                      <a:pt x="2" y="4"/>
                    </a:lnTo>
                    <a:lnTo>
                      <a:pt x="2" y="2"/>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1" name="Freeform 217"/>
              <p:cNvSpPr>
                <a:spLocks/>
              </p:cNvSpPr>
              <p:nvPr/>
            </p:nvSpPr>
            <p:spPr bwMode="auto">
              <a:xfrm>
                <a:off x="3915" y="4016"/>
                <a:ext cx="2" cy="1"/>
              </a:xfrm>
              <a:custGeom>
                <a:avLst/>
                <a:gdLst/>
                <a:ahLst/>
                <a:cxnLst>
                  <a:cxn ang="0">
                    <a:pos x="1" y="1"/>
                  </a:cxn>
                  <a:cxn ang="0">
                    <a:pos x="0" y="1"/>
                  </a:cxn>
                  <a:cxn ang="0">
                    <a:pos x="1" y="1"/>
                  </a:cxn>
                  <a:cxn ang="0">
                    <a:pos x="1" y="1"/>
                  </a:cxn>
                  <a:cxn ang="0">
                    <a:pos x="2" y="1"/>
                  </a:cxn>
                  <a:cxn ang="0">
                    <a:pos x="2" y="0"/>
                  </a:cxn>
                  <a:cxn ang="0">
                    <a:pos x="1" y="0"/>
                  </a:cxn>
                  <a:cxn ang="0">
                    <a:pos x="1" y="1"/>
                  </a:cxn>
                </a:cxnLst>
                <a:rect l="0" t="0" r="r" b="b"/>
                <a:pathLst>
                  <a:path w="2" h="1">
                    <a:moveTo>
                      <a:pt x="1" y="1"/>
                    </a:moveTo>
                    <a:lnTo>
                      <a:pt x="0" y="1"/>
                    </a:lnTo>
                    <a:lnTo>
                      <a:pt x="1" y="1"/>
                    </a:lnTo>
                    <a:lnTo>
                      <a:pt x="1" y="1"/>
                    </a:lnTo>
                    <a:lnTo>
                      <a:pt x="2" y="1"/>
                    </a:lnTo>
                    <a:lnTo>
                      <a:pt x="2" y="0"/>
                    </a:lnTo>
                    <a:lnTo>
                      <a:pt x="1" y="0"/>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2" name="Freeform 218"/>
              <p:cNvSpPr>
                <a:spLocks/>
              </p:cNvSpPr>
              <p:nvPr/>
            </p:nvSpPr>
            <p:spPr bwMode="auto">
              <a:xfrm>
                <a:off x="3916" y="4025"/>
                <a:ext cx="4" cy="10"/>
              </a:xfrm>
              <a:custGeom>
                <a:avLst/>
                <a:gdLst/>
                <a:ahLst/>
                <a:cxnLst>
                  <a:cxn ang="0">
                    <a:pos x="4" y="10"/>
                  </a:cxn>
                  <a:cxn ang="0">
                    <a:pos x="4" y="0"/>
                  </a:cxn>
                  <a:cxn ang="0">
                    <a:pos x="3" y="0"/>
                  </a:cxn>
                  <a:cxn ang="0">
                    <a:pos x="2" y="0"/>
                  </a:cxn>
                  <a:cxn ang="0">
                    <a:pos x="1" y="0"/>
                  </a:cxn>
                  <a:cxn ang="0">
                    <a:pos x="1" y="0"/>
                  </a:cxn>
                  <a:cxn ang="0">
                    <a:pos x="1" y="1"/>
                  </a:cxn>
                  <a:cxn ang="0">
                    <a:pos x="1" y="2"/>
                  </a:cxn>
                  <a:cxn ang="0">
                    <a:pos x="1" y="2"/>
                  </a:cxn>
                  <a:cxn ang="0">
                    <a:pos x="0" y="3"/>
                  </a:cxn>
                  <a:cxn ang="0">
                    <a:pos x="0" y="3"/>
                  </a:cxn>
                  <a:cxn ang="0">
                    <a:pos x="0" y="3"/>
                  </a:cxn>
                  <a:cxn ang="0">
                    <a:pos x="1" y="3"/>
                  </a:cxn>
                  <a:cxn ang="0">
                    <a:pos x="1" y="5"/>
                  </a:cxn>
                  <a:cxn ang="0">
                    <a:pos x="0" y="4"/>
                  </a:cxn>
                  <a:cxn ang="0">
                    <a:pos x="0" y="4"/>
                  </a:cxn>
                  <a:cxn ang="0">
                    <a:pos x="0" y="4"/>
                  </a:cxn>
                  <a:cxn ang="0">
                    <a:pos x="0" y="6"/>
                  </a:cxn>
                  <a:cxn ang="0">
                    <a:pos x="2" y="7"/>
                  </a:cxn>
                  <a:cxn ang="0">
                    <a:pos x="2" y="7"/>
                  </a:cxn>
                  <a:cxn ang="0">
                    <a:pos x="2" y="7"/>
                  </a:cxn>
                  <a:cxn ang="0">
                    <a:pos x="2" y="10"/>
                  </a:cxn>
                  <a:cxn ang="0">
                    <a:pos x="3" y="10"/>
                  </a:cxn>
                  <a:cxn ang="0">
                    <a:pos x="4" y="10"/>
                  </a:cxn>
                  <a:cxn ang="0">
                    <a:pos x="4" y="10"/>
                  </a:cxn>
                </a:cxnLst>
                <a:rect l="0" t="0" r="r" b="b"/>
                <a:pathLst>
                  <a:path w="4" h="10">
                    <a:moveTo>
                      <a:pt x="4" y="10"/>
                    </a:moveTo>
                    <a:lnTo>
                      <a:pt x="4" y="0"/>
                    </a:lnTo>
                    <a:lnTo>
                      <a:pt x="3" y="0"/>
                    </a:lnTo>
                    <a:lnTo>
                      <a:pt x="2" y="0"/>
                    </a:lnTo>
                    <a:lnTo>
                      <a:pt x="1" y="0"/>
                    </a:lnTo>
                    <a:lnTo>
                      <a:pt x="1" y="0"/>
                    </a:lnTo>
                    <a:lnTo>
                      <a:pt x="1" y="1"/>
                    </a:lnTo>
                    <a:lnTo>
                      <a:pt x="1" y="2"/>
                    </a:lnTo>
                    <a:lnTo>
                      <a:pt x="1" y="2"/>
                    </a:lnTo>
                    <a:lnTo>
                      <a:pt x="0" y="3"/>
                    </a:lnTo>
                    <a:lnTo>
                      <a:pt x="0" y="3"/>
                    </a:lnTo>
                    <a:lnTo>
                      <a:pt x="0" y="3"/>
                    </a:lnTo>
                    <a:lnTo>
                      <a:pt x="1" y="3"/>
                    </a:lnTo>
                    <a:lnTo>
                      <a:pt x="1" y="5"/>
                    </a:lnTo>
                    <a:lnTo>
                      <a:pt x="0" y="4"/>
                    </a:lnTo>
                    <a:lnTo>
                      <a:pt x="0" y="4"/>
                    </a:lnTo>
                    <a:lnTo>
                      <a:pt x="0" y="4"/>
                    </a:lnTo>
                    <a:lnTo>
                      <a:pt x="0" y="6"/>
                    </a:lnTo>
                    <a:lnTo>
                      <a:pt x="2" y="7"/>
                    </a:lnTo>
                    <a:lnTo>
                      <a:pt x="2" y="7"/>
                    </a:lnTo>
                    <a:lnTo>
                      <a:pt x="2" y="7"/>
                    </a:lnTo>
                    <a:lnTo>
                      <a:pt x="2" y="10"/>
                    </a:lnTo>
                    <a:lnTo>
                      <a:pt x="3" y="10"/>
                    </a:lnTo>
                    <a:lnTo>
                      <a:pt x="4" y="10"/>
                    </a:lnTo>
                    <a:lnTo>
                      <a:pt x="4" y="1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3" name="Freeform 219"/>
              <p:cNvSpPr>
                <a:spLocks/>
              </p:cNvSpPr>
              <p:nvPr/>
            </p:nvSpPr>
            <p:spPr bwMode="auto">
              <a:xfrm>
                <a:off x="3914" y="4022"/>
                <a:ext cx="2" cy="3"/>
              </a:xfrm>
              <a:custGeom>
                <a:avLst/>
                <a:gdLst/>
                <a:ahLst/>
                <a:cxnLst>
                  <a:cxn ang="0">
                    <a:pos x="0" y="2"/>
                  </a:cxn>
                  <a:cxn ang="0">
                    <a:pos x="0" y="3"/>
                  </a:cxn>
                  <a:cxn ang="0">
                    <a:pos x="1" y="3"/>
                  </a:cxn>
                  <a:cxn ang="0">
                    <a:pos x="1" y="3"/>
                  </a:cxn>
                  <a:cxn ang="0">
                    <a:pos x="2" y="2"/>
                  </a:cxn>
                  <a:cxn ang="0">
                    <a:pos x="1" y="1"/>
                  </a:cxn>
                  <a:cxn ang="0">
                    <a:pos x="1" y="0"/>
                  </a:cxn>
                  <a:cxn ang="0">
                    <a:pos x="0" y="1"/>
                  </a:cxn>
                  <a:cxn ang="0">
                    <a:pos x="0" y="2"/>
                  </a:cxn>
                </a:cxnLst>
                <a:rect l="0" t="0" r="r" b="b"/>
                <a:pathLst>
                  <a:path w="2" h="3">
                    <a:moveTo>
                      <a:pt x="0" y="2"/>
                    </a:moveTo>
                    <a:lnTo>
                      <a:pt x="0" y="3"/>
                    </a:lnTo>
                    <a:lnTo>
                      <a:pt x="1" y="3"/>
                    </a:lnTo>
                    <a:lnTo>
                      <a:pt x="1" y="3"/>
                    </a:lnTo>
                    <a:lnTo>
                      <a:pt x="2" y="2"/>
                    </a:lnTo>
                    <a:lnTo>
                      <a:pt x="1" y="1"/>
                    </a:lnTo>
                    <a:lnTo>
                      <a:pt x="1" y="0"/>
                    </a:lnTo>
                    <a:lnTo>
                      <a:pt x="0" y="1"/>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4" name="Freeform 220"/>
              <p:cNvSpPr>
                <a:spLocks/>
              </p:cNvSpPr>
              <p:nvPr/>
            </p:nvSpPr>
            <p:spPr bwMode="auto">
              <a:xfrm>
                <a:off x="3917" y="4046"/>
                <a:ext cx="3" cy="2"/>
              </a:xfrm>
              <a:custGeom>
                <a:avLst/>
                <a:gdLst/>
                <a:ahLst/>
                <a:cxnLst>
                  <a:cxn ang="0">
                    <a:pos x="2" y="0"/>
                  </a:cxn>
                  <a:cxn ang="0">
                    <a:pos x="2" y="0"/>
                  </a:cxn>
                  <a:cxn ang="0">
                    <a:pos x="1" y="1"/>
                  </a:cxn>
                  <a:cxn ang="0">
                    <a:pos x="0" y="2"/>
                  </a:cxn>
                  <a:cxn ang="0">
                    <a:pos x="1" y="1"/>
                  </a:cxn>
                  <a:cxn ang="0">
                    <a:pos x="1" y="2"/>
                  </a:cxn>
                  <a:cxn ang="0">
                    <a:pos x="3" y="1"/>
                  </a:cxn>
                  <a:cxn ang="0">
                    <a:pos x="2" y="0"/>
                  </a:cxn>
                </a:cxnLst>
                <a:rect l="0" t="0" r="r" b="b"/>
                <a:pathLst>
                  <a:path w="3" h="2">
                    <a:moveTo>
                      <a:pt x="2" y="0"/>
                    </a:moveTo>
                    <a:lnTo>
                      <a:pt x="2" y="0"/>
                    </a:lnTo>
                    <a:lnTo>
                      <a:pt x="1" y="1"/>
                    </a:lnTo>
                    <a:lnTo>
                      <a:pt x="0" y="2"/>
                    </a:lnTo>
                    <a:lnTo>
                      <a:pt x="1" y="1"/>
                    </a:lnTo>
                    <a:lnTo>
                      <a:pt x="1" y="2"/>
                    </a:lnTo>
                    <a:lnTo>
                      <a:pt x="3"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5" name="Freeform 221"/>
              <p:cNvSpPr>
                <a:spLocks/>
              </p:cNvSpPr>
              <p:nvPr/>
            </p:nvSpPr>
            <p:spPr bwMode="auto">
              <a:xfrm>
                <a:off x="3918" y="4050"/>
                <a:ext cx="2" cy="4"/>
              </a:xfrm>
              <a:custGeom>
                <a:avLst/>
                <a:gdLst/>
                <a:ahLst/>
                <a:cxnLst>
                  <a:cxn ang="0">
                    <a:pos x="2" y="3"/>
                  </a:cxn>
                  <a:cxn ang="0">
                    <a:pos x="2" y="1"/>
                  </a:cxn>
                  <a:cxn ang="0">
                    <a:pos x="1" y="0"/>
                  </a:cxn>
                  <a:cxn ang="0">
                    <a:pos x="1" y="0"/>
                  </a:cxn>
                  <a:cxn ang="0">
                    <a:pos x="1" y="0"/>
                  </a:cxn>
                  <a:cxn ang="0">
                    <a:pos x="1" y="1"/>
                  </a:cxn>
                  <a:cxn ang="0">
                    <a:pos x="0" y="2"/>
                  </a:cxn>
                  <a:cxn ang="0">
                    <a:pos x="0" y="4"/>
                  </a:cxn>
                  <a:cxn ang="0">
                    <a:pos x="1" y="4"/>
                  </a:cxn>
                  <a:cxn ang="0">
                    <a:pos x="1" y="4"/>
                  </a:cxn>
                  <a:cxn ang="0">
                    <a:pos x="2" y="3"/>
                  </a:cxn>
                </a:cxnLst>
                <a:rect l="0" t="0" r="r" b="b"/>
                <a:pathLst>
                  <a:path w="2" h="4">
                    <a:moveTo>
                      <a:pt x="2" y="3"/>
                    </a:moveTo>
                    <a:lnTo>
                      <a:pt x="2" y="1"/>
                    </a:lnTo>
                    <a:lnTo>
                      <a:pt x="1" y="0"/>
                    </a:lnTo>
                    <a:lnTo>
                      <a:pt x="1" y="0"/>
                    </a:lnTo>
                    <a:lnTo>
                      <a:pt x="1" y="0"/>
                    </a:lnTo>
                    <a:lnTo>
                      <a:pt x="1" y="1"/>
                    </a:lnTo>
                    <a:lnTo>
                      <a:pt x="0" y="2"/>
                    </a:lnTo>
                    <a:lnTo>
                      <a:pt x="0" y="4"/>
                    </a:lnTo>
                    <a:lnTo>
                      <a:pt x="1" y="4"/>
                    </a:lnTo>
                    <a:lnTo>
                      <a:pt x="1" y="4"/>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6" name="Freeform 222"/>
              <p:cNvSpPr>
                <a:spLocks/>
              </p:cNvSpPr>
              <p:nvPr/>
            </p:nvSpPr>
            <p:spPr bwMode="auto">
              <a:xfrm>
                <a:off x="3915" y="4036"/>
                <a:ext cx="3" cy="3"/>
              </a:xfrm>
              <a:custGeom>
                <a:avLst/>
                <a:gdLst/>
                <a:ahLst/>
                <a:cxnLst>
                  <a:cxn ang="0">
                    <a:pos x="2" y="3"/>
                  </a:cxn>
                  <a:cxn ang="0">
                    <a:pos x="3" y="1"/>
                  </a:cxn>
                  <a:cxn ang="0">
                    <a:pos x="2" y="0"/>
                  </a:cxn>
                  <a:cxn ang="0">
                    <a:pos x="1" y="1"/>
                  </a:cxn>
                  <a:cxn ang="0">
                    <a:pos x="1" y="1"/>
                  </a:cxn>
                  <a:cxn ang="0">
                    <a:pos x="0" y="1"/>
                  </a:cxn>
                  <a:cxn ang="0">
                    <a:pos x="0" y="2"/>
                  </a:cxn>
                  <a:cxn ang="0">
                    <a:pos x="0" y="2"/>
                  </a:cxn>
                  <a:cxn ang="0">
                    <a:pos x="0" y="3"/>
                  </a:cxn>
                  <a:cxn ang="0">
                    <a:pos x="1" y="3"/>
                  </a:cxn>
                  <a:cxn ang="0">
                    <a:pos x="1" y="3"/>
                  </a:cxn>
                  <a:cxn ang="0">
                    <a:pos x="2" y="3"/>
                  </a:cxn>
                  <a:cxn ang="0">
                    <a:pos x="2" y="3"/>
                  </a:cxn>
                </a:cxnLst>
                <a:rect l="0" t="0" r="r" b="b"/>
                <a:pathLst>
                  <a:path w="3" h="3">
                    <a:moveTo>
                      <a:pt x="2" y="3"/>
                    </a:moveTo>
                    <a:lnTo>
                      <a:pt x="3" y="1"/>
                    </a:lnTo>
                    <a:lnTo>
                      <a:pt x="2" y="0"/>
                    </a:lnTo>
                    <a:lnTo>
                      <a:pt x="1" y="1"/>
                    </a:lnTo>
                    <a:lnTo>
                      <a:pt x="1" y="1"/>
                    </a:lnTo>
                    <a:lnTo>
                      <a:pt x="0" y="1"/>
                    </a:lnTo>
                    <a:lnTo>
                      <a:pt x="0" y="2"/>
                    </a:lnTo>
                    <a:lnTo>
                      <a:pt x="0" y="2"/>
                    </a:lnTo>
                    <a:lnTo>
                      <a:pt x="0" y="3"/>
                    </a:lnTo>
                    <a:lnTo>
                      <a:pt x="1" y="3"/>
                    </a:lnTo>
                    <a:lnTo>
                      <a:pt x="1" y="3"/>
                    </a:lnTo>
                    <a:lnTo>
                      <a:pt x="2" y="3"/>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7" name="Freeform 223"/>
              <p:cNvSpPr>
                <a:spLocks/>
              </p:cNvSpPr>
              <p:nvPr/>
            </p:nvSpPr>
            <p:spPr bwMode="auto">
              <a:xfrm>
                <a:off x="3917" y="4050"/>
                <a:ext cx="1" cy="4"/>
              </a:xfrm>
              <a:custGeom>
                <a:avLst/>
                <a:gdLst/>
                <a:ahLst/>
                <a:cxnLst>
                  <a:cxn ang="0">
                    <a:pos x="0" y="1"/>
                  </a:cxn>
                  <a:cxn ang="0">
                    <a:pos x="0" y="1"/>
                  </a:cxn>
                  <a:cxn ang="0">
                    <a:pos x="0" y="4"/>
                  </a:cxn>
                  <a:cxn ang="0">
                    <a:pos x="1" y="4"/>
                  </a:cxn>
                  <a:cxn ang="0">
                    <a:pos x="1" y="4"/>
                  </a:cxn>
                  <a:cxn ang="0">
                    <a:pos x="1" y="0"/>
                  </a:cxn>
                  <a:cxn ang="0">
                    <a:pos x="1" y="0"/>
                  </a:cxn>
                  <a:cxn ang="0">
                    <a:pos x="0" y="1"/>
                  </a:cxn>
                </a:cxnLst>
                <a:rect l="0" t="0" r="r" b="b"/>
                <a:pathLst>
                  <a:path w="1" h="4">
                    <a:moveTo>
                      <a:pt x="0" y="1"/>
                    </a:moveTo>
                    <a:lnTo>
                      <a:pt x="0" y="1"/>
                    </a:lnTo>
                    <a:lnTo>
                      <a:pt x="0" y="4"/>
                    </a:lnTo>
                    <a:lnTo>
                      <a:pt x="1" y="4"/>
                    </a:lnTo>
                    <a:lnTo>
                      <a:pt x="1" y="4"/>
                    </a:lnTo>
                    <a:lnTo>
                      <a:pt x="1" y="0"/>
                    </a:lnTo>
                    <a:lnTo>
                      <a:pt x="1"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8" name="Freeform 224"/>
              <p:cNvSpPr>
                <a:spLocks/>
              </p:cNvSpPr>
              <p:nvPr/>
            </p:nvSpPr>
            <p:spPr bwMode="auto">
              <a:xfrm>
                <a:off x="3919" y="4060"/>
                <a:ext cx="8" cy="5"/>
              </a:xfrm>
              <a:custGeom>
                <a:avLst/>
                <a:gdLst/>
                <a:ahLst/>
                <a:cxnLst>
                  <a:cxn ang="0">
                    <a:pos x="6" y="5"/>
                  </a:cxn>
                  <a:cxn ang="0">
                    <a:pos x="8" y="5"/>
                  </a:cxn>
                  <a:cxn ang="0">
                    <a:pos x="8" y="5"/>
                  </a:cxn>
                  <a:cxn ang="0">
                    <a:pos x="8" y="5"/>
                  </a:cxn>
                  <a:cxn ang="0">
                    <a:pos x="8" y="5"/>
                  </a:cxn>
                  <a:cxn ang="0">
                    <a:pos x="7" y="4"/>
                  </a:cxn>
                  <a:cxn ang="0">
                    <a:pos x="7" y="4"/>
                  </a:cxn>
                  <a:cxn ang="0">
                    <a:pos x="6" y="4"/>
                  </a:cxn>
                  <a:cxn ang="0">
                    <a:pos x="6" y="4"/>
                  </a:cxn>
                  <a:cxn ang="0">
                    <a:pos x="6" y="4"/>
                  </a:cxn>
                  <a:cxn ang="0">
                    <a:pos x="1" y="1"/>
                  </a:cxn>
                  <a:cxn ang="0">
                    <a:pos x="0" y="0"/>
                  </a:cxn>
                  <a:cxn ang="0">
                    <a:pos x="0" y="0"/>
                  </a:cxn>
                  <a:cxn ang="0">
                    <a:pos x="1" y="2"/>
                  </a:cxn>
                  <a:cxn ang="0">
                    <a:pos x="4" y="4"/>
                  </a:cxn>
                  <a:cxn ang="0">
                    <a:pos x="4" y="4"/>
                  </a:cxn>
                  <a:cxn ang="0">
                    <a:pos x="4" y="4"/>
                  </a:cxn>
                  <a:cxn ang="0">
                    <a:pos x="4" y="3"/>
                  </a:cxn>
                  <a:cxn ang="0">
                    <a:pos x="6" y="5"/>
                  </a:cxn>
                </a:cxnLst>
                <a:rect l="0" t="0" r="r" b="b"/>
                <a:pathLst>
                  <a:path w="8" h="5">
                    <a:moveTo>
                      <a:pt x="6" y="5"/>
                    </a:moveTo>
                    <a:lnTo>
                      <a:pt x="8" y="5"/>
                    </a:lnTo>
                    <a:lnTo>
                      <a:pt x="8" y="5"/>
                    </a:lnTo>
                    <a:lnTo>
                      <a:pt x="8" y="5"/>
                    </a:lnTo>
                    <a:lnTo>
                      <a:pt x="8" y="5"/>
                    </a:lnTo>
                    <a:lnTo>
                      <a:pt x="7" y="4"/>
                    </a:lnTo>
                    <a:lnTo>
                      <a:pt x="7" y="4"/>
                    </a:lnTo>
                    <a:lnTo>
                      <a:pt x="6" y="4"/>
                    </a:lnTo>
                    <a:lnTo>
                      <a:pt x="6" y="4"/>
                    </a:lnTo>
                    <a:lnTo>
                      <a:pt x="6" y="4"/>
                    </a:lnTo>
                    <a:lnTo>
                      <a:pt x="1" y="1"/>
                    </a:lnTo>
                    <a:lnTo>
                      <a:pt x="0" y="0"/>
                    </a:lnTo>
                    <a:lnTo>
                      <a:pt x="0" y="0"/>
                    </a:lnTo>
                    <a:lnTo>
                      <a:pt x="1" y="2"/>
                    </a:lnTo>
                    <a:lnTo>
                      <a:pt x="4" y="4"/>
                    </a:lnTo>
                    <a:lnTo>
                      <a:pt x="4" y="4"/>
                    </a:lnTo>
                    <a:lnTo>
                      <a:pt x="4" y="4"/>
                    </a:lnTo>
                    <a:lnTo>
                      <a:pt x="4" y="3"/>
                    </a:lnTo>
                    <a:lnTo>
                      <a:pt x="6"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9" name="Freeform 225"/>
              <p:cNvSpPr>
                <a:spLocks/>
              </p:cNvSpPr>
              <p:nvPr/>
            </p:nvSpPr>
            <p:spPr bwMode="auto">
              <a:xfrm>
                <a:off x="3917" y="4022"/>
                <a:ext cx="3" cy="2"/>
              </a:xfrm>
              <a:custGeom>
                <a:avLst/>
                <a:gdLst/>
                <a:ahLst/>
                <a:cxnLst>
                  <a:cxn ang="0">
                    <a:pos x="2" y="0"/>
                  </a:cxn>
                  <a:cxn ang="0">
                    <a:pos x="0" y="0"/>
                  </a:cxn>
                  <a:cxn ang="0">
                    <a:pos x="0" y="0"/>
                  </a:cxn>
                  <a:cxn ang="0">
                    <a:pos x="0" y="0"/>
                  </a:cxn>
                  <a:cxn ang="0">
                    <a:pos x="1" y="1"/>
                  </a:cxn>
                  <a:cxn ang="0">
                    <a:pos x="3" y="2"/>
                  </a:cxn>
                  <a:cxn ang="0">
                    <a:pos x="3" y="2"/>
                  </a:cxn>
                  <a:cxn ang="0">
                    <a:pos x="2" y="1"/>
                  </a:cxn>
                  <a:cxn ang="0">
                    <a:pos x="2" y="0"/>
                  </a:cxn>
                </a:cxnLst>
                <a:rect l="0" t="0" r="r" b="b"/>
                <a:pathLst>
                  <a:path w="3" h="2">
                    <a:moveTo>
                      <a:pt x="2" y="0"/>
                    </a:moveTo>
                    <a:lnTo>
                      <a:pt x="0" y="0"/>
                    </a:lnTo>
                    <a:lnTo>
                      <a:pt x="0" y="0"/>
                    </a:lnTo>
                    <a:lnTo>
                      <a:pt x="0" y="0"/>
                    </a:lnTo>
                    <a:lnTo>
                      <a:pt x="1" y="1"/>
                    </a:lnTo>
                    <a:lnTo>
                      <a:pt x="3" y="2"/>
                    </a:lnTo>
                    <a:lnTo>
                      <a:pt x="3" y="2"/>
                    </a:lnTo>
                    <a:lnTo>
                      <a:pt x="2"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0" name="Freeform 226"/>
              <p:cNvSpPr>
                <a:spLocks/>
              </p:cNvSpPr>
              <p:nvPr/>
            </p:nvSpPr>
            <p:spPr bwMode="auto">
              <a:xfrm>
                <a:off x="3914" y="4032"/>
                <a:ext cx="2" cy="2"/>
              </a:xfrm>
              <a:custGeom>
                <a:avLst/>
                <a:gdLst/>
                <a:ahLst/>
                <a:cxnLst>
                  <a:cxn ang="0">
                    <a:pos x="2" y="2"/>
                  </a:cxn>
                  <a:cxn ang="0">
                    <a:pos x="1" y="0"/>
                  </a:cxn>
                  <a:cxn ang="0">
                    <a:pos x="0" y="0"/>
                  </a:cxn>
                  <a:cxn ang="0">
                    <a:pos x="0" y="0"/>
                  </a:cxn>
                  <a:cxn ang="0">
                    <a:pos x="0" y="1"/>
                  </a:cxn>
                  <a:cxn ang="0">
                    <a:pos x="0" y="1"/>
                  </a:cxn>
                  <a:cxn ang="0">
                    <a:pos x="1" y="2"/>
                  </a:cxn>
                  <a:cxn ang="0">
                    <a:pos x="2" y="2"/>
                  </a:cxn>
                  <a:cxn ang="0">
                    <a:pos x="2" y="2"/>
                  </a:cxn>
                </a:cxnLst>
                <a:rect l="0" t="0" r="r" b="b"/>
                <a:pathLst>
                  <a:path w="2" h="2">
                    <a:moveTo>
                      <a:pt x="2" y="2"/>
                    </a:moveTo>
                    <a:lnTo>
                      <a:pt x="1" y="0"/>
                    </a:lnTo>
                    <a:lnTo>
                      <a:pt x="0" y="0"/>
                    </a:lnTo>
                    <a:lnTo>
                      <a:pt x="0" y="0"/>
                    </a:lnTo>
                    <a:lnTo>
                      <a:pt x="0" y="1"/>
                    </a:lnTo>
                    <a:lnTo>
                      <a:pt x="0" y="1"/>
                    </a:lnTo>
                    <a:lnTo>
                      <a:pt x="1" y="2"/>
                    </a:lnTo>
                    <a:lnTo>
                      <a:pt x="2" y="2"/>
                    </a:lnTo>
                    <a:lnTo>
                      <a:pt x="2"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1" name="Freeform 227"/>
              <p:cNvSpPr>
                <a:spLocks/>
              </p:cNvSpPr>
              <p:nvPr/>
            </p:nvSpPr>
            <p:spPr bwMode="auto">
              <a:xfrm>
                <a:off x="3879" y="3675"/>
                <a:ext cx="1" cy="3"/>
              </a:xfrm>
              <a:custGeom>
                <a:avLst/>
                <a:gdLst/>
                <a:ahLst/>
                <a:cxnLst>
                  <a:cxn ang="0">
                    <a:pos x="1" y="0"/>
                  </a:cxn>
                  <a:cxn ang="0">
                    <a:pos x="1" y="0"/>
                  </a:cxn>
                  <a:cxn ang="0">
                    <a:pos x="0" y="1"/>
                  </a:cxn>
                  <a:cxn ang="0">
                    <a:pos x="0" y="2"/>
                  </a:cxn>
                  <a:cxn ang="0">
                    <a:pos x="1" y="3"/>
                  </a:cxn>
                  <a:cxn ang="0">
                    <a:pos x="1" y="0"/>
                  </a:cxn>
                  <a:cxn ang="0">
                    <a:pos x="1" y="0"/>
                  </a:cxn>
                  <a:cxn ang="0">
                    <a:pos x="1" y="0"/>
                  </a:cxn>
                </a:cxnLst>
                <a:rect l="0" t="0" r="r" b="b"/>
                <a:pathLst>
                  <a:path w="1" h="3">
                    <a:moveTo>
                      <a:pt x="1" y="0"/>
                    </a:moveTo>
                    <a:lnTo>
                      <a:pt x="1" y="0"/>
                    </a:lnTo>
                    <a:lnTo>
                      <a:pt x="0" y="1"/>
                    </a:lnTo>
                    <a:lnTo>
                      <a:pt x="0" y="2"/>
                    </a:lnTo>
                    <a:lnTo>
                      <a:pt x="1" y="3"/>
                    </a:lnTo>
                    <a:lnTo>
                      <a:pt x="1" y="0"/>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2" name="Freeform 228"/>
              <p:cNvSpPr>
                <a:spLocks/>
              </p:cNvSpPr>
              <p:nvPr/>
            </p:nvSpPr>
            <p:spPr bwMode="auto">
              <a:xfrm>
                <a:off x="3727" y="3872"/>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3" name="Freeform 229"/>
              <p:cNvSpPr>
                <a:spLocks/>
              </p:cNvSpPr>
              <p:nvPr/>
            </p:nvSpPr>
            <p:spPr bwMode="auto">
              <a:xfrm>
                <a:off x="3923" y="4057"/>
                <a:ext cx="1" cy="2"/>
              </a:xfrm>
              <a:custGeom>
                <a:avLst/>
                <a:gdLst/>
                <a:ahLst/>
                <a:cxnLst>
                  <a:cxn ang="0">
                    <a:pos x="0" y="2"/>
                  </a:cxn>
                  <a:cxn ang="0">
                    <a:pos x="0" y="2"/>
                  </a:cxn>
                  <a:cxn ang="0">
                    <a:pos x="0" y="2"/>
                  </a:cxn>
                  <a:cxn ang="0">
                    <a:pos x="1" y="1"/>
                  </a:cxn>
                  <a:cxn ang="0">
                    <a:pos x="1" y="0"/>
                  </a:cxn>
                  <a:cxn ang="0">
                    <a:pos x="1" y="0"/>
                  </a:cxn>
                  <a:cxn ang="0">
                    <a:pos x="0" y="0"/>
                  </a:cxn>
                  <a:cxn ang="0">
                    <a:pos x="0" y="0"/>
                  </a:cxn>
                  <a:cxn ang="0">
                    <a:pos x="0" y="1"/>
                  </a:cxn>
                  <a:cxn ang="0">
                    <a:pos x="0" y="1"/>
                  </a:cxn>
                  <a:cxn ang="0">
                    <a:pos x="0" y="1"/>
                  </a:cxn>
                  <a:cxn ang="0">
                    <a:pos x="0" y="1"/>
                  </a:cxn>
                  <a:cxn ang="0">
                    <a:pos x="0" y="2"/>
                  </a:cxn>
                </a:cxnLst>
                <a:rect l="0" t="0" r="r" b="b"/>
                <a:pathLst>
                  <a:path w="1" h="2">
                    <a:moveTo>
                      <a:pt x="0" y="2"/>
                    </a:moveTo>
                    <a:lnTo>
                      <a:pt x="0" y="2"/>
                    </a:lnTo>
                    <a:lnTo>
                      <a:pt x="0" y="2"/>
                    </a:lnTo>
                    <a:lnTo>
                      <a:pt x="1" y="1"/>
                    </a:lnTo>
                    <a:lnTo>
                      <a:pt x="1" y="0"/>
                    </a:lnTo>
                    <a:lnTo>
                      <a:pt x="1" y="0"/>
                    </a:lnTo>
                    <a:lnTo>
                      <a:pt x="0" y="0"/>
                    </a:lnTo>
                    <a:lnTo>
                      <a:pt x="0" y="0"/>
                    </a:lnTo>
                    <a:lnTo>
                      <a:pt x="0" y="1"/>
                    </a:lnTo>
                    <a:lnTo>
                      <a:pt x="0" y="1"/>
                    </a:lnTo>
                    <a:lnTo>
                      <a:pt x="0" y="1"/>
                    </a:lnTo>
                    <a:lnTo>
                      <a:pt x="0" y="1"/>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4" name="Freeform 230"/>
              <p:cNvSpPr>
                <a:spLocks/>
              </p:cNvSpPr>
              <p:nvPr/>
            </p:nvSpPr>
            <p:spPr bwMode="auto">
              <a:xfrm>
                <a:off x="3921" y="4049"/>
                <a:ext cx="2" cy="3"/>
              </a:xfrm>
              <a:custGeom>
                <a:avLst/>
                <a:gdLst/>
                <a:ahLst/>
                <a:cxnLst>
                  <a:cxn ang="0">
                    <a:pos x="1" y="0"/>
                  </a:cxn>
                  <a:cxn ang="0">
                    <a:pos x="0" y="1"/>
                  </a:cxn>
                  <a:cxn ang="0">
                    <a:pos x="0" y="1"/>
                  </a:cxn>
                  <a:cxn ang="0">
                    <a:pos x="1" y="2"/>
                  </a:cxn>
                  <a:cxn ang="0">
                    <a:pos x="2" y="3"/>
                  </a:cxn>
                  <a:cxn ang="0">
                    <a:pos x="2" y="3"/>
                  </a:cxn>
                  <a:cxn ang="0">
                    <a:pos x="1" y="1"/>
                  </a:cxn>
                  <a:cxn ang="0">
                    <a:pos x="1" y="0"/>
                  </a:cxn>
                </a:cxnLst>
                <a:rect l="0" t="0" r="r" b="b"/>
                <a:pathLst>
                  <a:path w="2" h="3">
                    <a:moveTo>
                      <a:pt x="1" y="0"/>
                    </a:moveTo>
                    <a:lnTo>
                      <a:pt x="0" y="1"/>
                    </a:lnTo>
                    <a:lnTo>
                      <a:pt x="0" y="1"/>
                    </a:lnTo>
                    <a:lnTo>
                      <a:pt x="1" y="2"/>
                    </a:lnTo>
                    <a:lnTo>
                      <a:pt x="2" y="3"/>
                    </a:lnTo>
                    <a:lnTo>
                      <a:pt x="2" y="3"/>
                    </a:lnTo>
                    <a:lnTo>
                      <a:pt x="1"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5" name="Freeform 231"/>
              <p:cNvSpPr>
                <a:spLocks/>
              </p:cNvSpPr>
              <p:nvPr/>
            </p:nvSpPr>
            <p:spPr bwMode="auto">
              <a:xfrm>
                <a:off x="3923" y="4001"/>
                <a:ext cx="1" cy="1"/>
              </a:xfrm>
              <a:custGeom>
                <a:avLst/>
                <a:gdLst/>
                <a:ahLst/>
                <a:cxnLst>
                  <a:cxn ang="0">
                    <a:pos x="0" y="1"/>
                  </a:cxn>
                  <a:cxn ang="0">
                    <a:pos x="0" y="0"/>
                  </a:cxn>
                  <a:cxn ang="0">
                    <a:pos x="0" y="0"/>
                  </a:cxn>
                  <a:cxn ang="0">
                    <a:pos x="0" y="0"/>
                  </a:cxn>
                  <a:cxn ang="0">
                    <a:pos x="0" y="0"/>
                  </a:cxn>
                  <a:cxn ang="0">
                    <a:pos x="0" y="1"/>
                  </a:cxn>
                  <a:cxn ang="0">
                    <a:pos x="0" y="1"/>
                  </a:cxn>
                </a:cxnLst>
                <a:rect l="0" t="0" r="r" b="b"/>
                <a:pathLst>
                  <a:path h="1">
                    <a:moveTo>
                      <a:pt x="0" y="1"/>
                    </a:moveTo>
                    <a:lnTo>
                      <a:pt x="0" y="0"/>
                    </a:lnTo>
                    <a:lnTo>
                      <a:pt x="0" y="0"/>
                    </a:lnTo>
                    <a:lnTo>
                      <a:pt x="0" y="0"/>
                    </a:lnTo>
                    <a:lnTo>
                      <a:pt x="0" y="0"/>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6" name="Freeform 232"/>
              <p:cNvSpPr>
                <a:spLocks/>
              </p:cNvSpPr>
              <p:nvPr/>
            </p:nvSpPr>
            <p:spPr bwMode="auto">
              <a:xfrm>
                <a:off x="3919" y="4039"/>
                <a:ext cx="3" cy="4"/>
              </a:xfrm>
              <a:custGeom>
                <a:avLst/>
                <a:gdLst/>
                <a:ahLst/>
                <a:cxnLst>
                  <a:cxn ang="0">
                    <a:pos x="0" y="0"/>
                  </a:cxn>
                  <a:cxn ang="0">
                    <a:pos x="0" y="0"/>
                  </a:cxn>
                  <a:cxn ang="0">
                    <a:pos x="0" y="0"/>
                  </a:cxn>
                  <a:cxn ang="0">
                    <a:pos x="1" y="1"/>
                  </a:cxn>
                  <a:cxn ang="0">
                    <a:pos x="1" y="2"/>
                  </a:cxn>
                  <a:cxn ang="0">
                    <a:pos x="1" y="2"/>
                  </a:cxn>
                  <a:cxn ang="0">
                    <a:pos x="2" y="4"/>
                  </a:cxn>
                  <a:cxn ang="0">
                    <a:pos x="3" y="4"/>
                  </a:cxn>
                  <a:cxn ang="0">
                    <a:pos x="2" y="2"/>
                  </a:cxn>
                  <a:cxn ang="0">
                    <a:pos x="0" y="0"/>
                  </a:cxn>
                </a:cxnLst>
                <a:rect l="0" t="0" r="r" b="b"/>
                <a:pathLst>
                  <a:path w="3" h="4">
                    <a:moveTo>
                      <a:pt x="0" y="0"/>
                    </a:moveTo>
                    <a:lnTo>
                      <a:pt x="0" y="0"/>
                    </a:lnTo>
                    <a:lnTo>
                      <a:pt x="0" y="0"/>
                    </a:lnTo>
                    <a:lnTo>
                      <a:pt x="1" y="1"/>
                    </a:lnTo>
                    <a:lnTo>
                      <a:pt x="1" y="2"/>
                    </a:lnTo>
                    <a:lnTo>
                      <a:pt x="1" y="2"/>
                    </a:lnTo>
                    <a:lnTo>
                      <a:pt x="2" y="4"/>
                    </a:lnTo>
                    <a:lnTo>
                      <a:pt x="3" y="4"/>
                    </a:lnTo>
                    <a:lnTo>
                      <a:pt x="2" y="2"/>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7" name="Freeform 233"/>
              <p:cNvSpPr>
                <a:spLocks/>
              </p:cNvSpPr>
              <p:nvPr/>
            </p:nvSpPr>
            <p:spPr bwMode="auto">
              <a:xfrm>
                <a:off x="3919" y="4015"/>
                <a:ext cx="2" cy="2"/>
              </a:xfrm>
              <a:custGeom>
                <a:avLst/>
                <a:gdLst/>
                <a:ahLst/>
                <a:cxnLst>
                  <a:cxn ang="0">
                    <a:pos x="2" y="2"/>
                  </a:cxn>
                  <a:cxn ang="0">
                    <a:pos x="2" y="2"/>
                  </a:cxn>
                  <a:cxn ang="0">
                    <a:pos x="1" y="1"/>
                  </a:cxn>
                  <a:cxn ang="0">
                    <a:pos x="1" y="0"/>
                  </a:cxn>
                  <a:cxn ang="0">
                    <a:pos x="1" y="0"/>
                  </a:cxn>
                  <a:cxn ang="0">
                    <a:pos x="0" y="1"/>
                  </a:cxn>
                  <a:cxn ang="0">
                    <a:pos x="0" y="2"/>
                  </a:cxn>
                  <a:cxn ang="0">
                    <a:pos x="1" y="2"/>
                  </a:cxn>
                  <a:cxn ang="0">
                    <a:pos x="2" y="2"/>
                  </a:cxn>
                </a:cxnLst>
                <a:rect l="0" t="0" r="r" b="b"/>
                <a:pathLst>
                  <a:path w="2" h="2">
                    <a:moveTo>
                      <a:pt x="2" y="2"/>
                    </a:moveTo>
                    <a:lnTo>
                      <a:pt x="2" y="2"/>
                    </a:lnTo>
                    <a:lnTo>
                      <a:pt x="1" y="1"/>
                    </a:lnTo>
                    <a:lnTo>
                      <a:pt x="1" y="0"/>
                    </a:lnTo>
                    <a:lnTo>
                      <a:pt x="1" y="0"/>
                    </a:lnTo>
                    <a:lnTo>
                      <a:pt x="0" y="1"/>
                    </a:lnTo>
                    <a:lnTo>
                      <a:pt x="0" y="2"/>
                    </a:lnTo>
                    <a:lnTo>
                      <a:pt x="1" y="2"/>
                    </a:lnTo>
                    <a:lnTo>
                      <a:pt x="2"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8" name="Freeform 234"/>
              <p:cNvSpPr>
                <a:spLocks/>
              </p:cNvSpPr>
              <p:nvPr/>
            </p:nvSpPr>
            <p:spPr bwMode="auto">
              <a:xfrm>
                <a:off x="3923" y="4048"/>
                <a:ext cx="1" cy="2"/>
              </a:xfrm>
              <a:custGeom>
                <a:avLst/>
                <a:gdLst/>
                <a:ahLst/>
                <a:cxnLst>
                  <a:cxn ang="0">
                    <a:pos x="1" y="2"/>
                  </a:cxn>
                  <a:cxn ang="0">
                    <a:pos x="1" y="1"/>
                  </a:cxn>
                  <a:cxn ang="0">
                    <a:pos x="0" y="1"/>
                  </a:cxn>
                  <a:cxn ang="0">
                    <a:pos x="0" y="0"/>
                  </a:cxn>
                  <a:cxn ang="0">
                    <a:pos x="0" y="0"/>
                  </a:cxn>
                  <a:cxn ang="0">
                    <a:pos x="0" y="1"/>
                  </a:cxn>
                  <a:cxn ang="0">
                    <a:pos x="1" y="2"/>
                  </a:cxn>
                  <a:cxn ang="0">
                    <a:pos x="1" y="2"/>
                  </a:cxn>
                </a:cxnLst>
                <a:rect l="0" t="0" r="r" b="b"/>
                <a:pathLst>
                  <a:path w="1" h="2">
                    <a:moveTo>
                      <a:pt x="1" y="2"/>
                    </a:moveTo>
                    <a:lnTo>
                      <a:pt x="1" y="1"/>
                    </a:lnTo>
                    <a:lnTo>
                      <a:pt x="0" y="1"/>
                    </a:lnTo>
                    <a:lnTo>
                      <a:pt x="0" y="0"/>
                    </a:lnTo>
                    <a:lnTo>
                      <a:pt x="0" y="0"/>
                    </a:lnTo>
                    <a:lnTo>
                      <a:pt x="0" y="1"/>
                    </a:lnTo>
                    <a:lnTo>
                      <a:pt x="1"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9" name="Freeform 235"/>
              <p:cNvSpPr>
                <a:spLocks/>
              </p:cNvSpPr>
              <p:nvPr/>
            </p:nvSpPr>
            <p:spPr bwMode="auto">
              <a:xfrm>
                <a:off x="3954" y="4079"/>
                <a:ext cx="6" cy="5"/>
              </a:xfrm>
              <a:custGeom>
                <a:avLst/>
                <a:gdLst/>
                <a:ahLst/>
                <a:cxnLst>
                  <a:cxn ang="0">
                    <a:pos x="6" y="1"/>
                  </a:cxn>
                  <a:cxn ang="0">
                    <a:pos x="2" y="0"/>
                  </a:cxn>
                  <a:cxn ang="0">
                    <a:pos x="0" y="1"/>
                  </a:cxn>
                  <a:cxn ang="0">
                    <a:pos x="0" y="2"/>
                  </a:cxn>
                  <a:cxn ang="0">
                    <a:pos x="1" y="2"/>
                  </a:cxn>
                  <a:cxn ang="0">
                    <a:pos x="1" y="2"/>
                  </a:cxn>
                  <a:cxn ang="0">
                    <a:pos x="2" y="4"/>
                  </a:cxn>
                  <a:cxn ang="0">
                    <a:pos x="3" y="4"/>
                  </a:cxn>
                  <a:cxn ang="0">
                    <a:pos x="3" y="4"/>
                  </a:cxn>
                  <a:cxn ang="0">
                    <a:pos x="3" y="4"/>
                  </a:cxn>
                  <a:cxn ang="0">
                    <a:pos x="4" y="4"/>
                  </a:cxn>
                  <a:cxn ang="0">
                    <a:pos x="4" y="4"/>
                  </a:cxn>
                  <a:cxn ang="0">
                    <a:pos x="4" y="4"/>
                  </a:cxn>
                  <a:cxn ang="0">
                    <a:pos x="5" y="4"/>
                  </a:cxn>
                  <a:cxn ang="0">
                    <a:pos x="5" y="4"/>
                  </a:cxn>
                  <a:cxn ang="0">
                    <a:pos x="5" y="5"/>
                  </a:cxn>
                  <a:cxn ang="0">
                    <a:pos x="6" y="5"/>
                  </a:cxn>
                  <a:cxn ang="0">
                    <a:pos x="6" y="4"/>
                  </a:cxn>
                  <a:cxn ang="0">
                    <a:pos x="6" y="4"/>
                  </a:cxn>
                  <a:cxn ang="0">
                    <a:pos x="6" y="4"/>
                  </a:cxn>
                  <a:cxn ang="0">
                    <a:pos x="6" y="2"/>
                  </a:cxn>
                  <a:cxn ang="0">
                    <a:pos x="6" y="1"/>
                  </a:cxn>
                </a:cxnLst>
                <a:rect l="0" t="0" r="r" b="b"/>
                <a:pathLst>
                  <a:path w="6" h="5">
                    <a:moveTo>
                      <a:pt x="6" y="1"/>
                    </a:moveTo>
                    <a:lnTo>
                      <a:pt x="2" y="0"/>
                    </a:lnTo>
                    <a:lnTo>
                      <a:pt x="0" y="1"/>
                    </a:lnTo>
                    <a:lnTo>
                      <a:pt x="0" y="2"/>
                    </a:lnTo>
                    <a:lnTo>
                      <a:pt x="1" y="2"/>
                    </a:lnTo>
                    <a:lnTo>
                      <a:pt x="1" y="2"/>
                    </a:lnTo>
                    <a:lnTo>
                      <a:pt x="2" y="4"/>
                    </a:lnTo>
                    <a:lnTo>
                      <a:pt x="3" y="4"/>
                    </a:lnTo>
                    <a:lnTo>
                      <a:pt x="3" y="4"/>
                    </a:lnTo>
                    <a:lnTo>
                      <a:pt x="3" y="4"/>
                    </a:lnTo>
                    <a:lnTo>
                      <a:pt x="4" y="4"/>
                    </a:lnTo>
                    <a:lnTo>
                      <a:pt x="4" y="4"/>
                    </a:lnTo>
                    <a:lnTo>
                      <a:pt x="4" y="4"/>
                    </a:lnTo>
                    <a:lnTo>
                      <a:pt x="5" y="4"/>
                    </a:lnTo>
                    <a:lnTo>
                      <a:pt x="5" y="4"/>
                    </a:lnTo>
                    <a:lnTo>
                      <a:pt x="5" y="5"/>
                    </a:lnTo>
                    <a:lnTo>
                      <a:pt x="6" y="5"/>
                    </a:lnTo>
                    <a:lnTo>
                      <a:pt x="6" y="4"/>
                    </a:lnTo>
                    <a:lnTo>
                      <a:pt x="6" y="4"/>
                    </a:lnTo>
                    <a:lnTo>
                      <a:pt x="6" y="4"/>
                    </a:lnTo>
                    <a:lnTo>
                      <a:pt x="6" y="2"/>
                    </a:lnTo>
                    <a:lnTo>
                      <a:pt x="6"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0" name="Freeform 236"/>
              <p:cNvSpPr>
                <a:spLocks/>
              </p:cNvSpPr>
              <p:nvPr/>
            </p:nvSpPr>
            <p:spPr bwMode="auto">
              <a:xfrm>
                <a:off x="3952" y="4059"/>
                <a:ext cx="19" cy="22"/>
              </a:xfrm>
              <a:custGeom>
                <a:avLst/>
                <a:gdLst/>
                <a:ahLst/>
                <a:cxnLst>
                  <a:cxn ang="0">
                    <a:pos x="18" y="19"/>
                  </a:cxn>
                  <a:cxn ang="0">
                    <a:pos x="15" y="19"/>
                  </a:cxn>
                  <a:cxn ang="0">
                    <a:pos x="11" y="15"/>
                  </a:cxn>
                  <a:cxn ang="0">
                    <a:pos x="10" y="14"/>
                  </a:cxn>
                  <a:cxn ang="0">
                    <a:pos x="9" y="13"/>
                  </a:cxn>
                  <a:cxn ang="0">
                    <a:pos x="8" y="13"/>
                  </a:cxn>
                  <a:cxn ang="0">
                    <a:pos x="8" y="13"/>
                  </a:cxn>
                  <a:cxn ang="0">
                    <a:pos x="8" y="13"/>
                  </a:cxn>
                  <a:cxn ang="0">
                    <a:pos x="4" y="9"/>
                  </a:cxn>
                  <a:cxn ang="0">
                    <a:pos x="2" y="6"/>
                  </a:cxn>
                  <a:cxn ang="0">
                    <a:pos x="2" y="6"/>
                  </a:cxn>
                  <a:cxn ang="0">
                    <a:pos x="1" y="6"/>
                  </a:cxn>
                  <a:cxn ang="0">
                    <a:pos x="0" y="5"/>
                  </a:cxn>
                  <a:cxn ang="0">
                    <a:pos x="1" y="4"/>
                  </a:cxn>
                  <a:cxn ang="0">
                    <a:pos x="1" y="4"/>
                  </a:cxn>
                  <a:cxn ang="0">
                    <a:pos x="2" y="4"/>
                  </a:cxn>
                  <a:cxn ang="0">
                    <a:pos x="3" y="5"/>
                  </a:cxn>
                  <a:cxn ang="0">
                    <a:pos x="3" y="4"/>
                  </a:cxn>
                  <a:cxn ang="0">
                    <a:pos x="0" y="0"/>
                  </a:cxn>
                  <a:cxn ang="0">
                    <a:pos x="0" y="0"/>
                  </a:cxn>
                  <a:cxn ang="0">
                    <a:pos x="0" y="20"/>
                  </a:cxn>
                  <a:cxn ang="0">
                    <a:pos x="0" y="20"/>
                  </a:cxn>
                  <a:cxn ang="0">
                    <a:pos x="2" y="20"/>
                  </a:cxn>
                  <a:cxn ang="0">
                    <a:pos x="4" y="20"/>
                  </a:cxn>
                  <a:cxn ang="0">
                    <a:pos x="4" y="20"/>
                  </a:cxn>
                  <a:cxn ang="0">
                    <a:pos x="10" y="21"/>
                  </a:cxn>
                  <a:cxn ang="0">
                    <a:pos x="11" y="22"/>
                  </a:cxn>
                  <a:cxn ang="0">
                    <a:pos x="12" y="22"/>
                  </a:cxn>
                  <a:cxn ang="0">
                    <a:pos x="13" y="22"/>
                  </a:cxn>
                  <a:cxn ang="0">
                    <a:pos x="15" y="21"/>
                  </a:cxn>
                  <a:cxn ang="0">
                    <a:pos x="17" y="21"/>
                  </a:cxn>
                  <a:cxn ang="0">
                    <a:pos x="18" y="20"/>
                  </a:cxn>
                  <a:cxn ang="0">
                    <a:pos x="19" y="20"/>
                  </a:cxn>
                  <a:cxn ang="0">
                    <a:pos x="19" y="19"/>
                  </a:cxn>
                  <a:cxn ang="0">
                    <a:pos x="19" y="18"/>
                  </a:cxn>
                  <a:cxn ang="0">
                    <a:pos x="18" y="19"/>
                  </a:cxn>
                </a:cxnLst>
                <a:rect l="0" t="0" r="r" b="b"/>
                <a:pathLst>
                  <a:path w="19" h="22">
                    <a:moveTo>
                      <a:pt x="18" y="19"/>
                    </a:moveTo>
                    <a:lnTo>
                      <a:pt x="15" y="19"/>
                    </a:lnTo>
                    <a:lnTo>
                      <a:pt x="11" y="15"/>
                    </a:lnTo>
                    <a:lnTo>
                      <a:pt x="10" y="14"/>
                    </a:lnTo>
                    <a:lnTo>
                      <a:pt x="9" y="13"/>
                    </a:lnTo>
                    <a:lnTo>
                      <a:pt x="8" y="13"/>
                    </a:lnTo>
                    <a:lnTo>
                      <a:pt x="8" y="13"/>
                    </a:lnTo>
                    <a:lnTo>
                      <a:pt x="8" y="13"/>
                    </a:lnTo>
                    <a:lnTo>
                      <a:pt x="4" y="9"/>
                    </a:lnTo>
                    <a:lnTo>
                      <a:pt x="2" y="6"/>
                    </a:lnTo>
                    <a:lnTo>
                      <a:pt x="2" y="6"/>
                    </a:lnTo>
                    <a:lnTo>
                      <a:pt x="1" y="6"/>
                    </a:lnTo>
                    <a:lnTo>
                      <a:pt x="0" y="5"/>
                    </a:lnTo>
                    <a:lnTo>
                      <a:pt x="1" y="4"/>
                    </a:lnTo>
                    <a:lnTo>
                      <a:pt x="1" y="4"/>
                    </a:lnTo>
                    <a:lnTo>
                      <a:pt x="2" y="4"/>
                    </a:lnTo>
                    <a:lnTo>
                      <a:pt x="3" y="5"/>
                    </a:lnTo>
                    <a:lnTo>
                      <a:pt x="3" y="4"/>
                    </a:lnTo>
                    <a:lnTo>
                      <a:pt x="0" y="0"/>
                    </a:lnTo>
                    <a:lnTo>
                      <a:pt x="0" y="0"/>
                    </a:lnTo>
                    <a:lnTo>
                      <a:pt x="0" y="20"/>
                    </a:lnTo>
                    <a:lnTo>
                      <a:pt x="0" y="20"/>
                    </a:lnTo>
                    <a:lnTo>
                      <a:pt x="2" y="20"/>
                    </a:lnTo>
                    <a:lnTo>
                      <a:pt x="4" y="20"/>
                    </a:lnTo>
                    <a:lnTo>
                      <a:pt x="4" y="20"/>
                    </a:lnTo>
                    <a:lnTo>
                      <a:pt x="10" y="21"/>
                    </a:lnTo>
                    <a:lnTo>
                      <a:pt x="11" y="22"/>
                    </a:lnTo>
                    <a:lnTo>
                      <a:pt x="12" y="22"/>
                    </a:lnTo>
                    <a:lnTo>
                      <a:pt x="13" y="22"/>
                    </a:lnTo>
                    <a:lnTo>
                      <a:pt x="15" y="21"/>
                    </a:lnTo>
                    <a:lnTo>
                      <a:pt x="17" y="21"/>
                    </a:lnTo>
                    <a:lnTo>
                      <a:pt x="18" y="20"/>
                    </a:lnTo>
                    <a:lnTo>
                      <a:pt x="19" y="20"/>
                    </a:lnTo>
                    <a:lnTo>
                      <a:pt x="19" y="19"/>
                    </a:lnTo>
                    <a:lnTo>
                      <a:pt x="19" y="18"/>
                    </a:lnTo>
                    <a:lnTo>
                      <a:pt x="18" y="19"/>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1" name="Freeform 237"/>
              <p:cNvSpPr>
                <a:spLocks/>
              </p:cNvSpPr>
              <p:nvPr/>
            </p:nvSpPr>
            <p:spPr bwMode="auto">
              <a:xfrm>
                <a:off x="3961" y="4081"/>
                <a:ext cx="2" cy="1"/>
              </a:xfrm>
              <a:custGeom>
                <a:avLst/>
                <a:gdLst/>
                <a:ahLst/>
                <a:cxnLst>
                  <a:cxn ang="0">
                    <a:pos x="1" y="0"/>
                  </a:cxn>
                  <a:cxn ang="0">
                    <a:pos x="0" y="0"/>
                  </a:cxn>
                  <a:cxn ang="0">
                    <a:pos x="0" y="0"/>
                  </a:cxn>
                  <a:cxn ang="0">
                    <a:pos x="1" y="1"/>
                  </a:cxn>
                  <a:cxn ang="0">
                    <a:pos x="2" y="1"/>
                  </a:cxn>
                  <a:cxn ang="0">
                    <a:pos x="1" y="1"/>
                  </a:cxn>
                  <a:cxn ang="0">
                    <a:pos x="1" y="0"/>
                  </a:cxn>
                </a:cxnLst>
                <a:rect l="0" t="0" r="r" b="b"/>
                <a:pathLst>
                  <a:path w="2" h="1">
                    <a:moveTo>
                      <a:pt x="1" y="0"/>
                    </a:moveTo>
                    <a:lnTo>
                      <a:pt x="0" y="0"/>
                    </a:lnTo>
                    <a:lnTo>
                      <a:pt x="0" y="0"/>
                    </a:lnTo>
                    <a:lnTo>
                      <a:pt x="1" y="1"/>
                    </a:lnTo>
                    <a:lnTo>
                      <a:pt x="2" y="1"/>
                    </a:lnTo>
                    <a:lnTo>
                      <a:pt x="1"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2" name="Freeform 238"/>
              <p:cNvSpPr>
                <a:spLocks/>
              </p:cNvSpPr>
              <p:nvPr/>
            </p:nvSpPr>
            <p:spPr bwMode="auto">
              <a:xfrm>
                <a:off x="3961" y="4083"/>
                <a:ext cx="1" cy="1"/>
              </a:xfrm>
              <a:custGeom>
                <a:avLst/>
                <a:gdLst/>
                <a:ahLst/>
                <a:cxnLst>
                  <a:cxn ang="0">
                    <a:pos x="0" y="0"/>
                  </a:cxn>
                  <a:cxn ang="0">
                    <a:pos x="0" y="0"/>
                  </a:cxn>
                  <a:cxn ang="0">
                    <a:pos x="0" y="1"/>
                  </a:cxn>
                  <a:cxn ang="0">
                    <a:pos x="0" y="1"/>
                  </a:cxn>
                  <a:cxn ang="0">
                    <a:pos x="1" y="1"/>
                  </a:cxn>
                  <a:cxn ang="0">
                    <a:pos x="1" y="0"/>
                  </a:cxn>
                  <a:cxn ang="0">
                    <a:pos x="1" y="0"/>
                  </a:cxn>
                  <a:cxn ang="0">
                    <a:pos x="0" y="0"/>
                  </a:cxn>
                </a:cxnLst>
                <a:rect l="0" t="0" r="r" b="b"/>
                <a:pathLst>
                  <a:path w="1" h="1">
                    <a:moveTo>
                      <a:pt x="0" y="0"/>
                    </a:moveTo>
                    <a:lnTo>
                      <a:pt x="0" y="0"/>
                    </a:lnTo>
                    <a:lnTo>
                      <a:pt x="0" y="1"/>
                    </a:lnTo>
                    <a:lnTo>
                      <a:pt x="0" y="1"/>
                    </a:lnTo>
                    <a:lnTo>
                      <a:pt x="1" y="1"/>
                    </a:lnTo>
                    <a:lnTo>
                      <a:pt x="1" y="0"/>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3" name="Freeform 239"/>
              <p:cNvSpPr>
                <a:spLocks/>
              </p:cNvSpPr>
              <p:nvPr/>
            </p:nvSpPr>
            <p:spPr bwMode="auto">
              <a:xfrm>
                <a:off x="3963" y="4083"/>
                <a:ext cx="1" cy="1"/>
              </a:xfrm>
              <a:custGeom>
                <a:avLst/>
                <a:gdLst/>
                <a:ahLst/>
                <a:cxnLst>
                  <a:cxn ang="0">
                    <a:pos x="0" y="0"/>
                  </a:cxn>
                  <a:cxn ang="0">
                    <a:pos x="0" y="0"/>
                  </a:cxn>
                  <a:cxn ang="0">
                    <a:pos x="0" y="0"/>
                  </a:cxn>
                  <a:cxn ang="0">
                    <a:pos x="0" y="0"/>
                  </a:cxn>
                  <a:cxn ang="0">
                    <a:pos x="1" y="0"/>
                  </a:cxn>
                  <a:cxn ang="0">
                    <a:pos x="1" y="0"/>
                  </a:cxn>
                  <a:cxn ang="0">
                    <a:pos x="0" y="0"/>
                  </a:cxn>
                  <a:cxn ang="0">
                    <a:pos x="0" y="0"/>
                  </a:cxn>
                </a:cxnLst>
                <a:rect l="0" t="0" r="r" b="b"/>
                <a:pathLst>
                  <a:path w="1">
                    <a:moveTo>
                      <a:pt x="0" y="0"/>
                    </a:moveTo>
                    <a:lnTo>
                      <a:pt x="0" y="0"/>
                    </a:lnTo>
                    <a:lnTo>
                      <a:pt x="0" y="0"/>
                    </a:lnTo>
                    <a:lnTo>
                      <a:pt x="0" y="0"/>
                    </a:lnTo>
                    <a:lnTo>
                      <a:pt x="1" y="0"/>
                    </a:lnTo>
                    <a:lnTo>
                      <a:pt x="1"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4" name="Freeform 240"/>
              <p:cNvSpPr>
                <a:spLocks/>
              </p:cNvSpPr>
              <p:nvPr/>
            </p:nvSpPr>
            <p:spPr bwMode="auto">
              <a:xfrm>
                <a:off x="3925" y="3990"/>
                <a:ext cx="4" cy="4"/>
              </a:xfrm>
              <a:custGeom>
                <a:avLst/>
                <a:gdLst/>
                <a:ahLst/>
                <a:cxnLst>
                  <a:cxn ang="0">
                    <a:pos x="2" y="4"/>
                  </a:cxn>
                  <a:cxn ang="0">
                    <a:pos x="2" y="4"/>
                  </a:cxn>
                  <a:cxn ang="0">
                    <a:pos x="3" y="4"/>
                  </a:cxn>
                  <a:cxn ang="0">
                    <a:pos x="4" y="3"/>
                  </a:cxn>
                  <a:cxn ang="0">
                    <a:pos x="4" y="2"/>
                  </a:cxn>
                  <a:cxn ang="0">
                    <a:pos x="4" y="2"/>
                  </a:cxn>
                  <a:cxn ang="0">
                    <a:pos x="4" y="2"/>
                  </a:cxn>
                  <a:cxn ang="0">
                    <a:pos x="4" y="1"/>
                  </a:cxn>
                  <a:cxn ang="0">
                    <a:pos x="3" y="0"/>
                  </a:cxn>
                  <a:cxn ang="0">
                    <a:pos x="3" y="0"/>
                  </a:cxn>
                  <a:cxn ang="0">
                    <a:pos x="0" y="2"/>
                  </a:cxn>
                  <a:cxn ang="0">
                    <a:pos x="1" y="2"/>
                  </a:cxn>
                  <a:cxn ang="0">
                    <a:pos x="2" y="4"/>
                  </a:cxn>
                </a:cxnLst>
                <a:rect l="0" t="0" r="r" b="b"/>
                <a:pathLst>
                  <a:path w="4" h="4">
                    <a:moveTo>
                      <a:pt x="2" y="4"/>
                    </a:moveTo>
                    <a:lnTo>
                      <a:pt x="2" y="4"/>
                    </a:lnTo>
                    <a:lnTo>
                      <a:pt x="3" y="4"/>
                    </a:lnTo>
                    <a:lnTo>
                      <a:pt x="4" y="3"/>
                    </a:lnTo>
                    <a:lnTo>
                      <a:pt x="4" y="2"/>
                    </a:lnTo>
                    <a:lnTo>
                      <a:pt x="4" y="2"/>
                    </a:lnTo>
                    <a:lnTo>
                      <a:pt x="4" y="2"/>
                    </a:lnTo>
                    <a:lnTo>
                      <a:pt x="4" y="1"/>
                    </a:lnTo>
                    <a:lnTo>
                      <a:pt x="3" y="0"/>
                    </a:lnTo>
                    <a:lnTo>
                      <a:pt x="3" y="0"/>
                    </a:lnTo>
                    <a:lnTo>
                      <a:pt x="0" y="2"/>
                    </a:lnTo>
                    <a:lnTo>
                      <a:pt x="1" y="2"/>
                    </a:lnTo>
                    <a:lnTo>
                      <a:pt x="2"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5" name="Freeform 241"/>
              <p:cNvSpPr>
                <a:spLocks/>
              </p:cNvSpPr>
              <p:nvPr/>
            </p:nvSpPr>
            <p:spPr bwMode="auto">
              <a:xfrm>
                <a:off x="3920" y="3970"/>
                <a:ext cx="6" cy="13"/>
              </a:xfrm>
              <a:custGeom>
                <a:avLst/>
                <a:gdLst/>
                <a:ahLst/>
                <a:cxnLst>
                  <a:cxn ang="0">
                    <a:pos x="4" y="1"/>
                  </a:cxn>
                  <a:cxn ang="0">
                    <a:pos x="3" y="1"/>
                  </a:cxn>
                  <a:cxn ang="0">
                    <a:pos x="3" y="0"/>
                  </a:cxn>
                  <a:cxn ang="0">
                    <a:pos x="3" y="0"/>
                  </a:cxn>
                  <a:cxn ang="0">
                    <a:pos x="3" y="1"/>
                  </a:cxn>
                  <a:cxn ang="0">
                    <a:pos x="2" y="1"/>
                  </a:cxn>
                  <a:cxn ang="0">
                    <a:pos x="0" y="11"/>
                  </a:cxn>
                  <a:cxn ang="0">
                    <a:pos x="1" y="12"/>
                  </a:cxn>
                  <a:cxn ang="0">
                    <a:pos x="3" y="13"/>
                  </a:cxn>
                  <a:cxn ang="0">
                    <a:pos x="4" y="12"/>
                  </a:cxn>
                  <a:cxn ang="0">
                    <a:pos x="3" y="11"/>
                  </a:cxn>
                  <a:cxn ang="0">
                    <a:pos x="5" y="11"/>
                  </a:cxn>
                  <a:cxn ang="0">
                    <a:pos x="4" y="10"/>
                  </a:cxn>
                  <a:cxn ang="0">
                    <a:pos x="4" y="8"/>
                  </a:cxn>
                  <a:cxn ang="0">
                    <a:pos x="5" y="8"/>
                  </a:cxn>
                  <a:cxn ang="0">
                    <a:pos x="5" y="7"/>
                  </a:cxn>
                  <a:cxn ang="0">
                    <a:pos x="4" y="7"/>
                  </a:cxn>
                  <a:cxn ang="0">
                    <a:pos x="3" y="7"/>
                  </a:cxn>
                  <a:cxn ang="0">
                    <a:pos x="4" y="6"/>
                  </a:cxn>
                  <a:cxn ang="0">
                    <a:pos x="4" y="6"/>
                  </a:cxn>
                  <a:cxn ang="0">
                    <a:pos x="5" y="5"/>
                  </a:cxn>
                  <a:cxn ang="0">
                    <a:pos x="6" y="5"/>
                  </a:cxn>
                  <a:cxn ang="0">
                    <a:pos x="4" y="1"/>
                  </a:cxn>
                  <a:cxn ang="0">
                    <a:pos x="4" y="1"/>
                  </a:cxn>
                </a:cxnLst>
                <a:rect l="0" t="0" r="r" b="b"/>
                <a:pathLst>
                  <a:path w="6" h="13">
                    <a:moveTo>
                      <a:pt x="4" y="1"/>
                    </a:moveTo>
                    <a:lnTo>
                      <a:pt x="3" y="1"/>
                    </a:lnTo>
                    <a:lnTo>
                      <a:pt x="3" y="0"/>
                    </a:lnTo>
                    <a:lnTo>
                      <a:pt x="3" y="0"/>
                    </a:lnTo>
                    <a:lnTo>
                      <a:pt x="3" y="1"/>
                    </a:lnTo>
                    <a:lnTo>
                      <a:pt x="2" y="1"/>
                    </a:lnTo>
                    <a:lnTo>
                      <a:pt x="0" y="11"/>
                    </a:lnTo>
                    <a:lnTo>
                      <a:pt x="1" y="12"/>
                    </a:lnTo>
                    <a:lnTo>
                      <a:pt x="3" y="13"/>
                    </a:lnTo>
                    <a:lnTo>
                      <a:pt x="4" y="12"/>
                    </a:lnTo>
                    <a:lnTo>
                      <a:pt x="3" y="11"/>
                    </a:lnTo>
                    <a:lnTo>
                      <a:pt x="5" y="11"/>
                    </a:lnTo>
                    <a:lnTo>
                      <a:pt x="4" y="10"/>
                    </a:lnTo>
                    <a:lnTo>
                      <a:pt x="4" y="8"/>
                    </a:lnTo>
                    <a:lnTo>
                      <a:pt x="5" y="8"/>
                    </a:lnTo>
                    <a:lnTo>
                      <a:pt x="5" y="7"/>
                    </a:lnTo>
                    <a:lnTo>
                      <a:pt x="4" y="7"/>
                    </a:lnTo>
                    <a:lnTo>
                      <a:pt x="3" y="7"/>
                    </a:lnTo>
                    <a:lnTo>
                      <a:pt x="4" y="6"/>
                    </a:lnTo>
                    <a:lnTo>
                      <a:pt x="4" y="6"/>
                    </a:lnTo>
                    <a:lnTo>
                      <a:pt x="5" y="5"/>
                    </a:lnTo>
                    <a:lnTo>
                      <a:pt x="6" y="5"/>
                    </a:lnTo>
                    <a:lnTo>
                      <a:pt x="4" y="1"/>
                    </a:lnTo>
                    <a:lnTo>
                      <a:pt x="4"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6" name="Freeform 242"/>
              <p:cNvSpPr>
                <a:spLocks/>
              </p:cNvSpPr>
              <p:nvPr/>
            </p:nvSpPr>
            <p:spPr bwMode="auto">
              <a:xfrm>
                <a:off x="3924" y="4053"/>
                <a:ext cx="12" cy="14"/>
              </a:xfrm>
              <a:custGeom>
                <a:avLst/>
                <a:gdLst/>
                <a:ahLst/>
                <a:cxnLst>
                  <a:cxn ang="0">
                    <a:pos x="4" y="3"/>
                  </a:cxn>
                  <a:cxn ang="0">
                    <a:pos x="4" y="1"/>
                  </a:cxn>
                  <a:cxn ang="0">
                    <a:pos x="3" y="1"/>
                  </a:cxn>
                  <a:cxn ang="0">
                    <a:pos x="3" y="1"/>
                  </a:cxn>
                  <a:cxn ang="0">
                    <a:pos x="3" y="2"/>
                  </a:cxn>
                  <a:cxn ang="0">
                    <a:pos x="2" y="1"/>
                  </a:cxn>
                  <a:cxn ang="0">
                    <a:pos x="1" y="1"/>
                  </a:cxn>
                  <a:cxn ang="0">
                    <a:pos x="1" y="1"/>
                  </a:cxn>
                  <a:cxn ang="0">
                    <a:pos x="1" y="1"/>
                  </a:cxn>
                  <a:cxn ang="0">
                    <a:pos x="1" y="2"/>
                  </a:cxn>
                  <a:cxn ang="0">
                    <a:pos x="0" y="7"/>
                  </a:cxn>
                  <a:cxn ang="0">
                    <a:pos x="1" y="7"/>
                  </a:cxn>
                  <a:cxn ang="0">
                    <a:pos x="1" y="7"/>
                  </a:cxn>
                  <a:cxn ang="0">
                    <a:pos x="1" y="8"/>
                  </a:cxn>
                  <a:cxn ang="0">
                    <a:pos x="2" y="8"/>
                  </a:cxn>
                  <a:cxn ang="0">
                    <a:pos x="3" y="8"/>
                  </a:cxn>
                  <a:cxn ang="0">
                    <a:pos x="3" y="8"/>
                  </a:cxn>
                  <a:cxn ang="0">
                    <a:pos x="3" y="9"/>
                  </a:cxn>
                  <a:cxn ang="0">
                    <a:pos x="4" y="9"/>
                  </a:cxn>
                  <a:cxn ang="0">
                    <a:pos x="4" y="9"/>
                  </a:cxn>
                  <a:cxn ang="0">
                    <a:pos x="4" y="8"/>
                  </a:cxn>
                  <a:cxn ang="0">
                    <a:pos x="5" y="10"/>
                  </a:cxn>
                  <a:cxn ang="0">
                    <a:pos x="6" y="10"/>
                  </a:cxn>
                  <a:cxn ang="0">
                    <a:pos x="6" y="11"/>
                  </a:cxn>
                  <a:cxn ang="0">
                    <a:pos x="5" y="11"/>
                  </a:cxn>
                  <a:cxn ang="0">
                    <a:pos x="4" y="11"/>
                  </a:cxn>
                  <a:cxn ang="0">
                    <a:pos x="3" y="11"/>
                  </a:cxn>
                  <a:cxn ang="0">
                    <a:pos x="3" y="11"/>
                  </a:cxn>
                  <a:cxn ang="0">
                    <a:pos x="6" y="13"/>
                  </a:cxn>
                  <a:cxn ang="0">
                    <a:pos x="7" y="14"/>
                  </a:cxn>
                  <a:cxn ang="0">
                    <a:pos x="7" y="13"/>
                  </a:cxn>
                  <a:cxn ang="0">
                    <a:pos x="7" y="12"/>
                  </a:cxn>
                  <a:cxn ang="0">
                    <a:pos x="7" y="12"/>
                  </a:cxn>
                  <a:cxn ang="0">
                    <a:pos x="7" y="12"/>
                  </a:cxn>
                  <a:cxn ang="0">
                    <a:pos x="7" y="11"/>
                  </a:cxn>
                  <a:cxn ang="0">
                    <a:pos x="8" y="11"/>
                  </a:cxn>
                  <a:cxn ang="0">
                    <a:pos x="8" y="11"/>
                  </a:cxn>
                  <a:cxn ang="0">
                    <a:pos x="8" y="10"/>
                  </a:cxn>
                  <a:cxn ang="0">
                    <a:pos x="8" y="10"/>
                  </a:cxn>
                  <a:cxn ang="0">
                    <a:pos x="9" y="10"/>
                  </a:cxn>
                  <a:cxn ang="0">
                    <a:pos x="12" y="8"/>
                  </a:cxn>
                  <a:cxn ang="0">
                    <a:pos x="12" y="7"/>
                  </a:cxn>
                  <a:cxn ang="0">
                    <a:pos x="12" y="6"/>
                  </a:cxn>
                  <a:cxn ang="0">
                    <a:pos x="9" y="6"/>
                  </a:cxn>
                  <a:cxn ang="0">
                    <a:pos x="7" y="8"/>
                  </a:cxn>
                  <a:cxn ang="0">
                    <a:pos x="6" y="8"/>
                  </a:cxn>
                  <a:cxn ang="0">
                    <a:pos x="6" y="7"/>
                  </a:cxn>
                  <a:cxn ang="0">
                    <a:pos x="5" y="6"/>
                  </a:cxn>
                  <a:cxn ang="0">
                    <a:pos x="4" y="5"/>
                  </a:cxn>
                  <a:cxn ang="0">
                    <a:pos x="5" y="4"/>
                  </a:cxn>
                  <a:cxn ang="0">
                    <a:pos x="6" y="3"/>
                  </a:cxn>
                  <a:cxn ang="0">
                    <a:pos x="6" y="1"/>
                  </a:cxn>
                  <a:cxn ang="0">
                    <a:pos x="5" y="1"/>
                  </a:cxn>
                  <a:cxn ang="0">
                    <a:pos x="5" y="0"/>
                  </a:cxn>
                  <a:cxn ang="0">
                    <a:pos x="5" y="1"/>
                  </a:cxn>
                  <a:cxn ang="0">
                    <a:pos x="5" y="1"/>
                  </a:cxn>
                  <a:cxn ang="0">
                    <a:pos x="5" y="2"/>
                  </a:cxn>
                  <a:cxn ang="0">
                    <a:pos x="4" y="3"/>
                  </a:cxn>
                </a:cxnLst>
                <a:rect l="0" t="0" r="r" b="b"/>
                <a:pathLst>
                  <a:path w="12" h="14">
                    <a:moveTo>
                      <a:pt x="4" y="3"/>
                    </a:moveTo>
                    <a:lnTo>
                      <a:pt x="4" y="1"/>
                    </a:lnTo>
                    <a:lnTo>
                      <a:pt x="3" y="1"/>
                    </a:lnTo>
                    <a:lnTo>
                      <a:pt x="3" y="1"/>
                    </a:lnTo>
                    <a:lnTo>
                      <a:pt x="3" y="2"/>
                    </a:lnTo>
                    <a:lnTo>
                      <a:pt x="2" y="1"/>
                    </a:lnTo>
                    <a:lnTo>
                      <a:pt x="1" y="1"/>
                    </a:lnTo>
                    <a:lnTo>
                      <a:pt x="1" y="1"/>
                    </a:lnTo>
                    <a:lnTo>
                      <a:pt x="1" y="1"/>
                    </a:lnTo>
                    <a:lnTo>
                      <a:pt x="1" y="2"/>
                    </a:lnTo>
                    <a:lnTo>
                      <a:pt x="0" y="7"/>
                    </a:lnTo>
                    <a:lnTo>
                      <a:pt x="1" y="7"/>
                    </a:lnTo>
                    <a:lnTo>
                      <a:pt x="1" y="7"/>
                    </a:lnTo>
                    <a:lnTo>
                      <a:pt x="1" y="8"/>
                    </a:lnTo>
                    <a:lnTo>
                      <a:pt x="2" y="8"/>
                    </a:lnTo>
                    <a:lnTo>
                      <a:pt x="3" y="8"/>
                    </a:lnTo>
                    <a:lnTo>
                      <a:pt x="3" y="8"/>
                    </a:lnTo>
                    <a:lnTo>
                      <a:pt x="3" y="9"/>
                    </a:lnTo>
                    <a:lnTo>
                      <a:pt x="4" y="9"/>
                    </a:lnTo>
                    <a:lnTo>
                      <a:pt x="4" y="9"/>
                    </a:lnTo>
                    <a:lnTo>
                      <a:pt x="4" y="8"/>
                    </a:lnTo>
                    <a:lnTo>
                      <a:pt x="5" y="10"/>
                    </a:lnTo>
                    <a:lnTo>
                      <a:pt x="6" y="10"/>
                    </a:lnTo>
                    <a:lnTo>
                      <a:pt x="6" y="11"/>
                    </a:lnTo>
                    <a:lnTo>
                      <a:pt x="5" y="11"/>
                    </a:lnTo>
                    <a:lnTo>
                      <a:pt x="4" y="11"/>
                    </a:lnTo>
                    <a:lnTo>
                      <a:pt x="3" y="11"/>
                    </a:lnTo>
                    <a:lnTo>
                      <a:pt x="3" y="11"/>
                    </a:lnTo>
                    <a:lnTo>
                      <a:pt x="6" y="13"/>
                    </a:lnTo>
                    <a:lnTo>
                      <a:pt x="7" y="14"/>
                    </a:lnTo>
                    <a:lnTo>
                      <a:pt x="7" y="13"/>
                    </a:lnTo>
                    <a:lnTo>
                      <a:pt x="7" y="12"/>
                    </a:lnTo>
                    <a:lnTo>
                      <a:pt x="7" y="12"/>
                    </a:lnTo>
                    <a:lnTo>
                      <a:pt x="7" y="12"/>
                    </a:lnTo>
                    <a:lnTo>
                      <a:pt x="7" y="11"/>
                    </a:lnTo>
                    <a:lnTo>
                      <a:pt x="8" y="11"/>
                    </a:lnTo>
                    <a:lnTo>
                      <a:pt x="8" y="11"/>
                    </a:lnTo>
                    <a:lnTo>
                      <a:pt x="8" y="10"/>
                    </a:lnTo>
                    <a:lnTo>
                      <a:pt x="8" y="10"/>
                    </a:lnTo>
                    <a:lnTo>
                      <a:pt x="9" y="10"/>
                    </a:lnTo>
                    <a:lnTo>
                      <a:pt x="12" y="8"/>
                    </a:lnTo>
                    <a:lnTo>
                      <a:pt x="12" y="7"/>
                    </a:lnTo>
                    <a:lnTo>
                      <a:pt x="12" y="6"/>
                    </a:lnTo>
                    <a:lnTo>
                      <a:pt x="9" y="6"/>
                    </a:lnTo>
                    <a:lnTo>
                      <a:pt x="7" y="8"/>
                    </a:lnTo>
                    <a:lnTo>
                      <a:pt x="6" y="8"/>
                    </a:lnTo>
                    <a:lnTo>
                      <a:pt x="6" y="7"/>
                    </a:lnTo>
                    <a:lnTo>
                      <a:pt x="5" y="6"/>
                    </a:lnTo>
                    <a:lnTo>
                      <a:pt x="4" y="5"/>
                    </a:lnTo>
                    <a:lnTo>
                      <a:pt x="5" y="4"/>
                    </a:lnTo>
                    <a:lnTo>
                      <a:pt x="6" y="3"/>
                    </a:lnTo>
                    <a:lnTo>
                      <a:pt x="6" y="1"/>
                    </a:lnTo>
                    <a:lnTo>
                      <a:pt x="5" y="1"/>
                    </a:lnTo>
                    <a:lnTo>
                      <a:pt x="5" y="0"/>
                    </a:lnTo>
                    <a:lnTo>
                      <a:pt x="5" y="1"/>
                    </a:lnTo>
                    <a:lnTo>
                      <a:pt x="5" y="1"/>
                    </a:lnTo>
                    <a:lnTo>
                      <a:pt x="5" y="2"/>
                    </a:lnTo>
                    <a:lnTo>
                      <a:pt x="4"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7" name="Freeform 243"/>
              <p:cNvSpPr>
                <a:spLocks/>
              </p:cNvSpPr>
              <p:nvPr/>
            </p:nvSpPr>
            <p:spPr bwMode="auto">
              <a:xfrm>
                <a:off x="3992" y="4050"/>
                <a:ext cx="4" cy="3"/>
              </a:xfrm>
              <a:custGeom>
                <a:avLst/>
                <a:gdLst/>
                <a:ahLst/>
                <a:cxnLst>
                  <a:cxn ang="0">
                    <a:pos x="3" y="3"/>
                  </a:cxn>
                  <a:cxn ang="0">
                    <a:pos x="4" y="1"/>
                  </a:cxn>
                  <a:cxn ang="0">
                    <a:pos x="3" y="1"/>
                  </a:cxn>
                  <a:cxn ang="0">
                    <a:pos x="3" y="1"/>
                  </a:cxn>
                  <a:cxn ang="0">
                    <a:pos x="3" y="1"/>
                  </a:cxn>
                  <a:cxn ang="0">
                    <a:pos x="2" y="1"/>
                  </a:cxn>
                  <a:cxn ang="0">
                    <a:pos x="2" y="1"/>
                  </a:cxn>
                  <a:cxn ang="0">
                    <a:pos x="1" y="1"/>
                  </a:cxn>
                  <a:cxn ang="0">
                    <a:pos x="1" y="2"/>
                  </a:cxn>
                  <a:cxn ang="0">
                    <a:pos x="1" y="1"/>
                  </a:cxn>
                  <a:cxn ang="0">
                    <a:pos x="1" y="1"/>
                  </a:cxn>
                  <a:cxn ang="0">
                    <a:pos x="1" y="0"/>
                  </a:cxn>
                  <a:cxn ang="0">
                    <a:pos x="1" y="0"/>
                  </a:cxn>
                  <a:cxn ang="0">
                    <a:pos x="0" y="0"/>
                  </a:cxn>
                  <a:cxn ang="0">
                    <a:pos x="1" y="1"/>
                  </a:cxn>
                  <a:cxn ang="0">
                    <a:pos x="2" y="3"/>
                  </a:cxn>
                  <a:cxn ang="0">
                    <a:pos x="3" y="3"/>
                  </a:cxn>
                  <a:cxn ang="0">
                    <a:pos x="3" y="3"/>
                  </a:cxn>
                </a:cxnLst>
                <a:rect l="0" t="0" r="r" b="b"/>
                <a:pathLst>
                  <a:path w="4" h="3">
                    <a:moveTo>
                      <a:pt x="3" y="3"/>
                    </a:moveTo>
                    <a:lnTo>
                      <a:pt x="4" y="1"/>
                    </a:lnTo>
                    <a:lnTo>
                      <a:pt x="3" y="1"/>
                    </a:lnTo>
                    <a:lnTo>
                      <a:pt x="3" y="1"/>
                    </a:lnTo>
                    <a:lnTo>
                      <a:pt x="3" y="1"/>
                    </a:lnTo>
                    <a:lnTo>
                      <a:pt x="2" y="1"/>
                    </a:lnTo>
                    <a:lnTo>
                      <a:pt x="2" y="1"/>
                    </a:lnTo>
                    <a:lnTo>
                      <a:pt x="1" y="1"/>
                    </a:lnTo>
                    <a:lnTo>
                      <a:pt x="1" y="2"/>
                    </a:lnTo>
                    <a:lnTo>
                      <a:pt x="1" y="1"/>
                    </a:lnTo>
                    <a:lnTo>
                      <a:pt x="1" y="1"/>
                    </a:lnTo>
                    <a:lnTo>
                      <a:pt x="1" y="0"/>
                    </a:lnTo>
                    <a:lnTo>
                      <a:pt x="1" y="0"/>
                    </a:lnTo>
                    <a:lnTo>
                      <a:pt x="0" y="0"/>
                    </a:lnTo>
                    <a:lnTo>
                      <a:pt x="1" y="1"/>
                    </a:lnTo>
                    <a:lnTo>
                      <a:pt x="2" y="3"/>
                    </a:lnTo>
                    <a:lnTo>
                      <a:pt x="3" y="3"/>
                    </a:lnTo>
                    <a:lnTo>
                      <a:pt x="3"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8" name="Freeform 244"/>
              <p:cNvSpPr>
                <a:spLocks/>
              </p:cNvSpPr>
              <p:nvPr/>
            </p:nvSpPr>
            <p:spPr bwMode="auto">
              <a:xfrm>
                <a:off x="3974" y="4078"/>
                <a:ext cx="5" cy="1"/>
              </a:xfrm>
              <a:custGeom>
                <a:avLst/>
                <a:gdLst/>
                <a:ahLst/>
                <a:cxnLst>
                  <a:cxn ang="0">
                    <a:pos x="4" y="1"/>
                  </a:cxn>
                  <a:cxn ang="0">
                    <a:pos x="3" y="1"/>
                  </a:cxn>
                  <a:cxn ang="0">
                    <a:pos x="1" y="1"/>
                  </a:cxn>
                  <a:cxn ang="0">
                    <a:pos x="0" y="1"/>
                  </a:cxn>
                  <a:cxn ang="0">
                    <a:pos x="0" y="1"/>
                  </a:cxn>
                  <a:cxn ang="0">
                    <a:pos x="0" y="1"/>
                  </a:cxn>
                  <a:cxn ang="0">
                    <a:pos x="1" y="1"/>
                  </a:cxn>
                  <a:cxn ang="0">
                    <a:pos x="2" y="1"/>
                  </a:cxn>
                  <a:cxn ang="0">
                    <a:pos x="3" y="1"/>
                  </a:cxn>
                  <a:cxn ang="0">
                    <a:pos x="3" y="1"/>
                  </a:cxn>
                  <a:cxn ang="0">
                    <a:pos x="4" y="1"/>
                  </a:cxn>
                  <a:cxn ang="0">
                    <a:pos x="5" y="1"/>
                  </a:cxn>
                  <a:cxn ang="0">
                    <a:pos x="5" y="1"/>
                  </a:cxn>
                  <a:cxn ang="0">
                    <a:pos x="5" y="0"/>
                  </a:cxn>
                  <a:cxn ang="0">
                    <a:pos x="5" y="0"/>
                  </a:cxn>
                  <a:cxn ang="0">
                    <a:pos x="4" y="1"/>
                  </a:cxn>
                </a:cxnLst>
                <a:rect l="0" t="0" r="r" b="b"/>
                <a:pathLst>
                  <a:path w="5" h="1">
                    <a:moveTo>
                      <a:pt x="4" y="1"/>
                    </a:moveTo>
                    <a:lnTo>
                      <a:pt x="3" y="1"/>
                    </a:lnTo>
                    <a:lnTo>
                      <a:pt x="1" y="1"/>
                    </a:lnTo>
                    <a:lnTo>
                      <a:pt x="0" y="1"/>
                    </a:lnTo>
                    <a:lnTo>
                      <a:pt x="0" y="1"/>
                    </a:lnTo>
                    <a:lnTo>
                      <a:pt x="0" y="1"/>
                    </a:lnTo>
                    <a:lnTo>
                      <a:pt x="1" y="1"/>
                    </a:lnTo>
                    <a:lnTo>
                      <a:pt x="2" y="1"/>
                    </a:lnTo>
                    <a:lnTo>
                      <a:pt x="3" y="1"/>
                    </a:lnTo>
                    <a:lnTo>
                      <a:pt x="3" y="1"/>
                    </a:lnTo>
                    <a:lnTo>
                      <a:pt x="4" y="1"/>
                    </a:lnTo>
                    <a:lnTo>
                      <a:pt x="5" y="1"/>
                    </a:lnTo>
                    <a:lnTo>
                      <a:pt x="5" y="1"/>
                    </a:lnTo>
                    <a:lnTo>
                      <a:pt x="5" y="0"/>
                    </a:lnTo>
                    <a:lnTo>
                      <a:pt x="5" y="0"/>
                    </a:lnTo>
                    <a:lnTo>
                      <a:pt x="4"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9" name="Freeform 245"/>
              <p:cNvSpPr>
                <a:spLocks/>
              </p:cNvSpPr>
              <p:nvPr/>
            </p:nvSpPr>
            <p:spPr bwMode="auto">
              <a:xfrm>
                <a:off x="3939" y="4080"/>
                <a:ext cx="1" cy="2"/>
              </a:xfrm>
              <a:custGeom>
                <a:avLst/>
                <a:gdLst/>
                <a:ahLst/>
                <a:cxnLst>
                  <a:cxn ang="0">
                    <a:pos x="0" y="1"/>
                  </a:cxn>
                  <a:cxn ang="0">
                    <a:pos x="0" y="1"/>
                  </a:cxn>
                  <a:cxn ang="0">
                    <a:pos x="0" y="1"/>
                  </a:cxn>
                  <a:cxn ang="0">
                    <a:pos x="0" y="2"/>
                  </a:cxn>
                  <a:cxn ang="0">
                    <a:pos x="1" y="2"/>
                  </a:cxn>
                  <a:cxn ang="0">
                    <a:pos x="1" y="2"/>
                  </a:cxn>
                  <a:cxn ang="0">
                    <a:pos x="1" y="2"/>
                  </a:cxn>
                  <a:cxn ang="0">
                    <a:pos x="1" y="2"/>
                  </a:cxn>
                  <a:cxn ang="0">
                    <a:pos x="1" y="0"/>
                  </a:cxn>
                  <a:cxn ang="0">
                    <a:pos x="0" y="1"/>
                  </a:cxn>
                </a:cxnLst>
                <a:rect l="0" t="0" r="r" b="b"/>
                <a:pathLst>
                  <a:path w="1" h="2">
                    <a:moveTo>
                      <a:pt x="0" y="1"/>
                    </a:moveTo>
                    <a:lnTo>
                      <a:pt x="0" y="1"/>
                    </a:lnTo>
                    <a:lnTo>
                      <a:pt x="0" y="1"/>
                    </a:lnTo>
                    <a:lnTo>
                      <a:pt x="0" y="2"/>
                    </a:lnTo>
                    <a:lnTo>
                      <a:pt x="1" y="2"/>
                    </a:lnTo>
                    <a:lnTo>
                      <a:pt x="1" y="2"/>
                    </a:lnTo>
                    <a:lnTo>
                      <a:pt x="1" y="2"/>
                    </a:lnTo>
                    <a:lnTo>
                      <a:pt x="1" y="2"/>
                    </a:lnTo>
                    <a:lnTo>
                      <a:pt x="1"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0" name="Freeform 246"/>
              <p:cNvSpPr>
                <a:spLocks/>
              </p:cNvSpPr>
              <p:nvPr/>
            </p:nvSpPr>
            <p:spPr bwMode="auto">
              <a:xfrm>
                <a:off x="3941" y="4082"/>
                <a:ext cx="1" cy="1"/>
              </a:xfrm>
              <a:custGeom>
                <a:avLst/>
                <a:gdLst/>
                <a:ahLst/>
                <a:cxnLst>
                  <a:cxn ang="0">
                    <a:pos x="1" y="0"/>
                  </a:cxn>
                  <a:cxn ang="0">
                    <a:pos x="0" y="0"/>
                  </a:cxn>
                  <a:cxn ang="0">
                    <a:pos x="0" y="0"/>
                  </a:cxn>
                  <a:cxn ang="0">
                    <a:pos x="0" y="1"/>
                  </a:cxn>
                  <a:cxn ang="0">
                    <a:pos x="0" y="1"/>
                  </a:cxn>
                  <a:cxn ang="0">
                    <a:pos x="1" y="1"/>
                  </a:cxn>
                  <a:cxn ang="0">
                    <a:pos x="1" y="1"/>
                  </a:cxn>
                  <a:cxn ang="0">
                    <a:pos x="1" y="1"/>
                  </a:cxn>
                  <a:cxn ang="0">
                    <a:pos x="1" y="0"/>
                  </a:cxn>
                  <a:cxn ang="0">
                    <a:pos x="1" y="0"/>
                  </a:cxn>
                </a:cxnLst>
                <a:rect l="0" t="0" r="r" b="b"/>
                <a:pathLst>
                  <a:path w="1" h="1">
                    <a:moveTo>
                      <a:pt x="1" y="0"/>
                    </a:moveTo>
                    <a:lnTo>
                      <a:pt x="0" y="0"/>
                    </a:lnTo>
                    <a:lnTo>
                      <a:pt x="0" y="0"/>
                    </a:lnTo>
                    <a:lnTo>
                      <a:pt x="0" y="1"/>
                    </a:lnTo>
                    <a:lnTo>
                      <a:pt x="0" y="1"/>
                    </a:lnTo>
                    <a:lnTo>
                      <a:pt x="1" y="1"/>
                    </a:lnTo>
                    <a:lnTo>
                      <a:pt x="1" y="1"/>
                    </a:lnTo>
                    <a:lnTo>
                      <a:pt x="1" y="1"/>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1" name="Freeform 247"/>
              <p:cNvSpPr>
                <a:spLocks/>
              </p:cNvSpPr>
              <p:nvPr/>
            </p:nvSpPr>
            <p:spPr bwMode="auto">
              <a:xfrm>
                <a:off x="3932" y="4070"/>
                <a:ext cx="7" cy="5"/>
              </a:xfrm>
              <a:custGeom>
                <a:avLst/>
                <a:gdLst/>
                <a:ahLst/>
                <a:cxnLst>
                  <a:cxn ang="0">
                    <a:pos x="5" y="4"/>
                  </a:cxn>
                  <a:cxn ang="0">
                    <a:pos x="6" y="5"/>
                  </a:cxn>
                  <a:cxn ang="0">
                    <a:pos x="6" y="5"/>
                  </a:cxn>
                  <a:cxn ang="0">
                    <a:pos x="7" y="4"/>
                  </a:cxn>
                  <a:cxn ang="0">
                    <a:pos x="7" y="3"/>
                  </a:cxn>
                  <a:cxn ang="0">
                    <a:pos x="6" y="2"/>
                  </a:cxn>
                  <a:cxn ang="0">
                    <a:pos x="6" y="2"/>
                  </a:cxn>
                  <a:cxn ang="0">
                    <a:pos x="6" y="3"/>
                  </a:cxn>
                  <a:cxn ang="0">
                    <a:pos x="6" y="2"/>
                  </a:cxn>
                  <a:cxn ang="0">
                    <a:pos x="5" y="2"/>
                  </a:cxn>
                  <a:cxn ang="0">
                    <a:pos x="5" y="1"/>
                  </a:cxn>
                  <a:cxn ang="0">
                    <a:pos x="4" y="1"/>
                  </a:cxn>
                  <a:cxn ang="0">
                    <a:pos x="3" y="2"/>
                  </a:cxn>
                  <a:cxn ang="0">
                    <a:pos x="3" y="2"/>
                  </a:cxn>
                  <a:cxn ang="0">
                    <a:pos x="3" y="2"/>
                  </a:cxn>
                  <a:cxn ang="0">
                    <a:pos x="3" y="1"/>
                  </a:cxn>
                  <a:cxn ang="0">
                    <a:pos x="3" y="1"/>
                  </a:cxn>
                  <a:cxn ang="0">
                    <a:pos x="3" y="1"/>
                  </a:cxn>
                  <a:cxn ang="0">
                    <a:pos x="2" y="1"/>
                  </a:cxn>
                  <a:cxn ang="0">
                    <a:pos x="2" y="0"/>
                  </a:cxn>
                  <a:cxn ang="0">
                    <a:pos x="2" y="0"/>
                  </a:cxn>
                  <a:cxn ang="0">
                    <a:pos x="2" y="0"/>
                  </a:cxn>
                  <a:cxn ang="0">
                    <a:pos x="2" y="1"/>
                  </a:cxn>
                  <a:cxn ang="0">
                    <a:pos x="1" y="1"/>
                  </a:cxn>
                  <a:cxn ang="0">
                    <a:pos x="0" y="1"/>
                  </a:cxn>
                  <a:cxn ang="0">
                    <a:pos x="1" y="2"/>
                  </a:cxn>
                  <a:cxn ang="0">
                    <a:pos x="2" y="3"/>
                  </a:cxn>
                  <a:cxn ang="0">
                    <a:pos x="2" y="3"/>
                  </a:cxn>
                  <a:cxn ang="0">
                    <a:pos x="2" y="4"/>
                  </a:cxn>
                  <a:cxn ang="0">
                    <a:pos x="3" y="4"/>
                  </a:cxn>
                  <a:cxn ang="0">
                    <a:pos x="3" y="4"/>
                  </a:cxn>
                  <a:cxn ang="0">
                    <a:pos x="3" y="4"/>
                  </a:cxn>
                  <a:cxn ang="0">
                    <a:pos x="3" y="3"/>
                  </a:cxn>
                  <a:cxn ang="0">
                    <a:pos x="5" y="4"/>
                  </a:cxn>
                </a:cxnLst>
                <a:rect l="0" t="0" r="r" b="b"/>
                <a:pathLst>
                  <a:path w="7" h="5">
                    <a:moveTo>
                      <a:pt x="5" y="4"/>
                    </a:moveTo>
                    <a:lnTo>
                      <a:pt x="6" y="5"/>
                    </a:lnTo>
                    <a:lnTo>
                      <a:pt x="6" y="5"/>
                    </a:lnTo>
                    <a:lnTo>
                      <a:pt x="7" y="4"/>
                    </a:lnTo>
                    <a:lnTo>
                      <a:pt x="7" y="3"/>
                    </a:lnTo>
                    <a:lnTo>
                      <a:pt x="6" y="2"/>
                    </a:lnTo>
                    <a:lnTo>
                      <a:pt x="6" y="2"/>
                    </a:lnTo>
                    <a:lnTo>
                      <a:pt x="6" y="3"/>
                    </a:lnTo>
                    <a:lnTo>
                      <a:pt x="6" y="2"/>
                    </a:lnTo>
                    <a:lnTo>
                      <a:pt x="5" y="2"/>
                    </a:lnTo>
                    <a:lnTo>
                      <a:pt x="5" y="1"/>
                    </a:lnTo>
                    <a:lnTo>
                      <a:pt x="4" y="1"/>
                    </a:lnTo>
                    <a:lnTo>
                      <a:pt x="3" y="2"/>
                    </a:lnTo>
                    <a:lnTo>
                      <a:pt x="3" y="2"/>
                    </a:lnTo>
                    <a:lnTo>
                      <a:pt x="3" y="2"/>
                    </a:lnTo>
                    <a:lnTo>
                      <a:pt x="3" y="1"/>
                    </a:lnTo>
                    <a:lnTo>
                      <a:pt x="3" y="1"/>
                    </a:lnTo>
                    <a:lnTo>
                      <a:pt x="3" y="1"/>
                    </a:lnTo>
                    <a:lnTo>
                      <a:pt x="2" y="1"/>
                    </a:lnTo>
                    <a:lnTo>
                      <a:pt x="2" y="0"/>
                    </a:lnTo>
                    <a:lnTo>
                      <a:pt x="2" y="0"/>
                    </a:lnTo>
                    <a:lnTo>
                      <a:pt x="2" y="0"/>
                    </a:lnTo>
                    <a:lnTo>
                      <a:pt x="2" y="1"/>
                    </a:lnTo>
                    <a:lnTo>
                      <a:pt x="1" y="1"/>
                    </a:lnTo>
                    <a:lnTo>
                      <a:pt x="0" y="1"/>
                    </a:lnTo>
                    <a:lnTo>
                      <a:pt x="1" y="2"/>
                    </a:lnTo>
                    <a:lnTo>
                      <a:pt x="2" y="3"/>
                    </a:lnTo>
                    <a:lnTo>
                      <a:pt x="2" y="3"/>
                    </a:lnTo>
                    <a:lnTo>
                      <a:pt x="2" y="4"/>
                    </a:lnTo>
                    <a:lnTo>
                      <a:pt x="3" y="4"/>
                    </a:lnTo>
                    <a:lnTo>
                      <a:pt x="3" y="4"/>
                    </a:lnTo>
                    <a:lnTo>
                      <a:pt x="3" y="4"/>
                    </a:lnTo>
                    <a:lnTo>
                      <a:pt x="3" y="3"/>
                    </a:lnTo>
                    <a:lnTo>
                      <a:pt x="5"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2" name="Freeform 248"/>
              <p:cNvSpPr>
                <a:spLocks/>
              </p:cNvSpPr>
              <p:nvPr/>
            </p:nvSpPr>
            <p:spPr bwMode="auto">
              <a:xfrm>
                <a:off x="3924" y="4065"/>
                <a:ext cx="8" cy="7"/>
              </a:xfrm>
              <a:custGeom>
                <a:avLst/>
                <a:gdLst/>
                <a:ahLst/>
                <a:cxnLst>
                  <a:cxn ang="0">
                    <a:pos x="7" y="3"/>
                  </a:cxn>
                  <a:cxn ang="0">
                    <a:pos x="7" y="3"/>
                  </a:cxn>
                  <a:cxn ang="0">
                    <a:pos x="7" y="3"/>
                  </a:cxn>
                  <a:cxn ang="0">
                    <a:pos x="6" y="3"/>
                  </a:cxn>
                  <a:cxn ang="0">
                    <a:pos x="6" y="3"/>
                  </a:cxn>
                  <a:cxn ang="0">
                    <a:pos x="5" y="1"/>
                  </a:cxn>
                  <a:cxn ang="0">
                    <a:pos x="5" y="2"/>
                  </a:cxn>
                  <a:cxn ang="0">
                    <a:pos x="4" y="1"/>
                  </a:cxn>
                  <a:cxn ang="0">
                    <a:pos x="3" y="1"/>
                  </a:cxn>
                  <a:cxn ang="0">
                    <a:pos x="3" y="1"/>
                  </a:cxn>
                  <a:cxn ang="0">
                    <a:pos x="3" y="2"/>
                  </a:cxn>
                  <a:cxn ang="0">
                    <a:pos x="3" y="2"/>
                  </a:cxn>
                  <a:cxn ang="0">
                    <a:pos x="3" y="1"/>
                  </a:cxn>
                  <a:cxn ang="0">
                    <a:pos x="2" y="1"/>
                  </a:cxn>
                  <a:cxn ang="0">
                    <a:pos x="2" y="0"/>
                  </a:cxn>
                  <a:cxn ang="0">
                    <a:pos x="1" y="0"/>
                  </a:cxn>
                  <a:cxn ang="0">
                    <a:pos x="0" y="0"/>
                  </a:cxn>
                  <a:cxn ang="0">
                    <a:pos x="0" y="1"/>
                  </a:cxn>
                  <a:cxn ang="0">
                    <a:pos x="0" y="1"/>
                  </a:cxn>
                  <a:cxn ang="0">
                    <a:pos x="1" y="3"/>
                  </a:cxn>
                  <a:cxn ang="0">
                    <a:pos x="1" y="4"/>
                  </a:cxn>
                  <a:cxn ang="0">
                    <a:pos x="3" y="4"/>
                  </a:cxn>
                  <a:cxn ang="0">
                    <a:pos x="3" y="6"/>
                  </a:cxn>
                  <a:cxn ang="0">
                    <a:pos x="3" y="7"/>
                  </a:cxn>
                  <a:cxn ang="0">
                    <a:pos x="5" y="7"/>
                  </a:cxn>
                  <a:cxn ang="0">
                    <a:pos x="4" y="7"/>
                  </a:cxn>
                  <a:cxn ang="0">
                    <a:pos x="4" y="7"/>
                  </a:cxn>
                  <a:cxn ang="0">
                    <a:pos x="5" y="7"/>
                  </a:cxn>
                  <a:cxn ang="0">
                    <a:pos x="6" y="7"/>
                  </a:cxn>
                  <a:cxn ang="0">
                    <a:pos x="6" y="7"/>
                  </a:cxn>
                  <a:cxn ang="0">
                    <a:pos x="6" y="7"/>
                  </a:cxn>
                  <a:cxn ang="0">
                    <a:pos x="6" y="7"/>
                  </a:cxn>
                  <a:cxn ang="0">
                    <a:pos x="7" y="7"/>
                  </a:cxn>
                  <a:cxn ang="0">
                    <a:pos x="7" y="7"/>
                  </a:cxn>
                  <a:cxn ang="0">
                    <a:pos x="7" y="7"/>
                  </a:cxn>
                  <a:cxn ang="0">
                    <a:pos x="7" y="5"/>
                  </a:cxn>
                  <a:cxn ang="0">
                    <a:pos x="8" y="5"/>
                  </a:cxn>
                  <a:cxn ang="0">
                    <a:pos x="8" y="4"/>
                  </a:cxn>
                  <a:cxn ang="0">
                    <a:pos x="8" y="3"/>
                  </a:cxn>
                  <a:cxn ang="0">
                    <a:pos x="7" y="3"/>
                  </a:cxn>
                </a:cxnLst>
                <a:rect l="0" t="0" r="r" b="b"/>
                <a:pathLst>
                  <a:path w="8" h="7">
                    <a:moveTo>
                      <a:pt x="7" y="3"/>
                    </a:moveTo>
                    <a:lnTo>
                      <a:pt x="7" y="3"/>
                    </a:lnTo>
                    <a:lnTo>
                      <a:pt x="7" y="3"/>
                    </a:lnTo>
                    <a:lnTo>
                      <a:pt x="6" y="3"/>
                    </a:lnTo>
                    <a:lnTo>
                      <a:pt x="6" y="3"/>
                    </a:lnTo>
                    <a:lnTo>
                      <a:pt x="5" y="1"/>
                    </a:lnTo>
                    <a:lnTo>
                      <a:pt x="5" y="2"/>
                    </a:lnTo>
                    <a:lnTo>
                      <a:pt x="4" y="1"/>
                    </a:lnTo>
                    <a:lnTo>
                      <a:pt x="3" y="1"/>
                    </a:lnTo>
                    <a:lnTo>
                      <a:pt x="3" y="1"/>
                    </a:lnTo>
                    <a:lnTo>
                      <a:pt x="3" y="2"/>
                    </a:lnTo>
                    <a:lnTo>
                      <a:pt x="3" y="2"/>
                    </a:lnTo>
                    <a:lnTo>
                      <a:pt x="3" y="1"/>
                    </a:lnTo>
                    <a:lnTo>
                      <a:pt x="2" y="1"/>
                    </a:lnTo>
                    <a:lnTo>
                      <a:pt x="2" y="0"/>
                    </a:lnTo>
                    <a:lnTo>
                      <a:pt x="1" y="0"/>
                    </a:lnTo>
                    <a:lnTo>
                      <a:pt x="0" y="0"/>
                    </a:lnTo>
                    <a:lnTo>
                      <a:pt x="0" y="1"/>
                    </a:lnTo>
                    <a:lnTo>
                      <a:pt x="0" y="1"/>
                    </a:lnTo>
                    <a:lnTo>
                      <a:pt x="1" y="3"/>
                    </a:lnTo>
                    <a:lnTo>
                      <a:pt x="1" y="4"/>
                    </a:lnTo>
                    <a:lnTo>
                      <a:pt x="3" y="4"/>
                    </a:lnTo>
                    <a:lnTo>
                      <a:pt x="3" y="6"/>
                    </a:lnTo>
                    <a:lnTo>
                      <a:pt x="3" y="7"/>
                    </a:lnTo>
                    <a:lnTo>
                      <a:pt x="5" y="7"/>
                    </a:lnTo>
                    <a:lnTo>
                      <a:pt x="4" y="7"/>
                    </a:lnTo>
                    <a:lnTo>
                      <a:pt x="4" y="7"/>
                    </a:lnTo>
                    <a:lnTo>
                      <a:pt x="5" y="7"/>
                    </a:lnTo>
                    <a:lnTo>
                      <a:pt x="6" y="7"/>
                    </a:lnTo>
                    <a:lnTo>
                      <a:pt x="6" y="7"/>
                    </a:lnTo>
                    <a:lnTo>
                      <a:pt x="6" y="7"/>
                    </a:lnTo>
                    <a:lnTo>
                      <a:pt x="6" y="7"/>
                    </a:lnTo>
                    <a:lnTo>
                      <a:pt x="7" y="7"/>
                    </a:lnTo>
                    <a:lnTo>
                      <a:pt x="7" y="7"/>
                    </a:lnTo>
                    <a:lnTo>
                      <a:pt x="7" y="7"/>
                    </a:lnTo>
                    <a:lnTo>
                      <a:pt x="7" y="5"/>
                    </a:lnTo>
                    <a:lnTo>
                      <a:pt x="8" y="5"/>
                    </a:lnTo>
                    <a:lnTo>
                      <a:pt x="8" y="4"/>
                    </a:lnTo>
                    <a:lnTo>
                      <a:pt x="8" y="3"/>
                    </a:lnTo>
                    <a:lnTo>
                      <a:pt x="7"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3" name="Freeform 249"/>
              <p:cNvSpPr>
                <a:spLocks/>
              </p:cNvSpPr>
              <p:nvPr/>
            </p:nvSpPr>
            <p:spPr bwMode="auto">
              <a:xfrm>
                <a:off x="3937" y="4057"/>
                <a:ext cx="15" cy="23"/>
              </a:xfrm>
              <a:custGeom>
                <a:avLst/>
                <a:gdLst/>
                <a:ahLst/>
                <a:cxnLst>
                  <a:cxn ang="0">
                    <a:pos x="13" y="23"/>
                  </a:cxn>
                  <a:cxn ang="0">
                    <a:pos x="14" y="22"/>
                  </a:cxn>
                  <a:cxn ang="0">
                    <a:pos x="15" y="2"/>
                  </a:cxn>
                  <a:cxn ang="0">
                    <a:pos x="13" y="1"/>
                  </a:cxn>
                  <a:cxn ang="0">
                    <a:pos x="12" y="1"/>
                  </a:cxn>
                  <a:cxn ang="0">
                    <a:pos x="9" y="0"/>
                  </a:cxn>
                  <a:cxn ang="0">
                    <a:pos x="8" y="3"/>
                  </a:cxn>
                  <a:cxn ang="0">
                    <a:pos x="7" y="3"/>
                  </a:cxn>
                  <a:cxn ang="0">
                    <a:pos x="6" y="3"/>
                  </a:cxn>
                  <a:cxn ang="0">
                    <a:pos x="7" y="4"/>
                  </a:cxn>
                  <a:cxn ang="0">
                    <a:pos x="6" y="5"/>
                  </a:cxn>
                  <a:cxn ang="0">
                    <a:pos x="5" y="5"/>
                  </a:cxn>
                  <a:cxn ang="0">
                    <a:pos x="5" y="8"/>
                  </a:cxn>
                  <a:cxn ang="0">
                    <a:pos x="8" y="8"/>
                  </a:cxn>
                  <a:cxn ang="0">
                    <a:pos x="11" y="8"/>
                  </a:cxn>
                  <a:cxn ang="0">
                    <a:pos x="11" y="10"/>
                  </a:cxn>
                  <a:cxn ang="0">
                    <a:pos x="8" y="11"/>
                  </a:cxn>
                  <a:cxn ang="0">
                    <a:pos x="7" y="12"/>
                  </a:cxn>
                  <a:cxn ang="0">
                    <a:pos x="8" y="15"/>
                  </a:cxn>
                  <a:cxn ang="0">
                    <a:pos x="11" y="18"/>
                  </a:cxn>
                  <a:cxn ang="0">
                    <a:pos x="10" y="18"/>
                  </a:cxn>
                  <a:cxn ang="0">
                    <a:pos x="8" y="17"/>
                  </a:cxn>
                  <a:cxn ang="0">
                    <a:pos x="7" y="16"/>
                  </a:cxn>
                  <a:cxn ang="0">
                    <a:pos x="6" y="18"/>
                  </a:cxn>
                  <a:cxn ang="0">
                    <a:pos x="7" y="18"/>
                  </a:cxn>
                  <a:cxn ang="0">
                    <a:pos x="6" y="18"/>
                  </a:cxn>
                  <a:cxn ang="0">
                    <a:pos x="2" y="16"/>
                  </a:cxn>
                  <a:cxn ang="0">
                    <a:pos x="4" y="18"/>
                  </a:cxn>
                  <a:cxn ang="0">
                    <a:pos x="3" y="18"/>
                  </a:cxn>
                  <a:cxn ang="0">
                    <a:pos x="1" y="18"/>
                  </a:cxn>
                  <a:cxn ang="0">
                    <a:pos x="0" y="19"/>
                  </a:cxn>
                  <a:cxn ang="0">
                    <a:pos x="1" y="20"/>
                  </a:cxn>
                  <a:cxn ang="0">
                    <a:pos x="1" y="21"/>
                  </a:cxn>
                  <a:cxn ang="0">
                    <a:pos x="3" y="21"/>
                  </a:cxn>
                  <a:cxn ang="0">
                    <a:pos x="2" y="22"/>
                  </a:cxn>
                  <a:cxn ang="0">
                    <a:pos x="3" y="22"/>
                  </a:cxn>
                  <a:cxn ang="0">
                    <a:pos x="4" y="22"/>
                  </a:cxn>
                  <a:cxn ang="0">
                    <a:pos x="6" y="22"/>
                  </a:cxn>
                  <a:cxn ang="0">
                    <a:pos x="8" y="22"/>
                  </a:cxn>
                  <a:cxn ang="0">
                    <a:pos x="13" y="23"/>
                  </a:cxn>
                </a:cxnLst>
                <a:rect l="0" t="0" r="r" b="b"/>
                <a:pathLst>
                  <a:path w="15" h="23">
                    <a:moveTo>
                      <a:pt x="13" y="23"/>
                    </a:moveTo>
                    <a:lnTo>
                      <a:pt x="13" y="23"/>
                    </a:lnTo>
                    <a:lnTo>
                      <a:pt x="15" y="23"/>
                    </a:lnTo>
                    <a:lnTo>
                      <a:pt x="14" y="22"/>
                    </a:lnTo>
                    <a:lnTo>
                      <a:pt x="15" y="22"/>
                    </a:lnTo>
                    <a:lnTo>
                      <a:pt x="15" y="2"/>
                    </a:lnTo>
                    <a:lnTo>
                      <a:pt x="15" y="0"/>
                    </a:lnTo>
                    <a:lnTo>
                      <a:pt x="13" y="1"/>
                    </a:lnTo>
                    <a:lnTo>
                      <a:pt x="12" y="2"/>
                    </a:lnTo>
                    <a:lnTo>
                      <a:pt x="12" y="1"/>
                    </a:lnTo>
                    <a:lnTo>
                      <a:pt x="11" y="0"/>
                    </a:lnTo>
                    <a:lnTo>
                      <a:pt x="9" y="0"/>
                    </a:lnTo>
                    <a:lnTo>
                      <a:pt x="8" y="3"/>
                    </a:lnTo>
                    <a:lnTo>
                      <a:pt x="8" y="3"/>
                    </a:lnTo>
                    <a:lnTo>
                      <a:pt x="8" y="3"/>
                    </a:lnTo>
                    <a:lnTo>
                      <a:pt x="7" y="3"/>
                    </a:lnTo>
                    <a:lnTo>
                      <a:pt x="5" y="3"/>
                    </a:lnTo>
                    <a:lnTo>
                      <a:pt x="6" y="3"/>
                    </a:lnTo>
                    <a:lnTo>
                      <a:pt x="6" y="4"/>
                    </a:lnTo>
                    <a:lnTo>
                      <a:pt x="7" y="4"/>
                    </a:lnTo>
                    <a:lnTo>
                      <a:pt x="7" y="5"/>
                    </a:lnTo>
                    <a:lnTo>
                      <a:pt x="6" y="5"/>
                    </a:lnTo>
                    <a:lnTo>
                      <a:pt x="5" y="4"/>
                    </a:lnTo>
                    <a:lnTo>
                      <a:pt x="5" y="5"/>
                    </a:lnTo>
                    <a:lnTo>
                      <a:pt x="4" y="8"/>
                    </a:lnTo>
                    <a:lnTo>
                      <a:pt x="5" y="8"/>
                    </a:lnTo>
                    <a:lnTo>
                      <a:pt x="7" y="9"/>
                    </a:lnTo>
                    <a:lnTo>
                      <a:pt x="8" y="8"/>
                    </a:lnTo>
                    <a:lnTo>
                      <a:pt x="10" y="8"/>
                    </a:lnTo>
                    <a:lnTo>
                      <a:pt x="11" y="8"/>
                    </a:lnTo>
                    <a:lnTo>
                      <a:pt x="11" y="9"/>
                    </a:lnTo>
                    <a:lnTo>
                      <a:pt x="11" y="10"/>
                    </a:lnTo>
                    <a:lnTo>
                      <a:pt x="8" y="11"/>
                    </a:lnTo>
                    <a:lnTo>
                      <a:pt x="8" y="11"/>
                    </a:lnTo>
                    <a:lnTo>
                      <a:pt x="7" y="11"/>
                    </a:lnTo>
                    <a:lnTo>
                      <a:pt x="7" y="12"/>
                    </a:lnTo>
                    <a:lnTo>
                      <a:pt x="7" y="15"/>
                    </a:lnTo>
                    <a:lnTo>
                      <a:pt x="8" y="15"/>
                    </a:lnTo>
                    <a:lnTo>
                      <a:pt x="11" y="17"/>
                    </a:lnTo>
                    <a:lnTo>
                      <a:pt x="11" y="18"/>
                    </a:lnTo>
                    <a:lnTo>
                      <a:pt x="10" y="18"/>
                    </a:lnTo>
                    <a:lnTo>
                      <a:pt x="10" y="18"/>
                    </a:lnTo>
                    <a:lnTo>
                      <a:pt x="9" y="17"/>
                    </a:lnTo>
                    <a:lnTo>
                      <a:pt x="8" y="17"/>
                    </a:lnTo>
                    <a:lnTo>
                      <a:pt x="8" y="18"/>
                    </a:lnTo>
                    <a:lnTo>
                      <a:pt x="7" y="16"/>
                    </a:lnTo>
                    <a:lnTo>
                      <a:pt x="6" y="17"/>
                    </a:lnTo>
                    <a:lnTo>
                      <a:pt x="6" y="18"/>
                    </a:lnTo>
                    <a:lnTo>
                      <a:pt x="8" y="18"/>
                    </a:lnTo>
                    <a:lnTo>
                      <a:pt x="7" y="18"/>
                    </a:lnTo>
                    <a:lnTo>
                      <a:pt x="6" y="19"/>
                    </a:lnTo>
                    <a:lnTo>
                      <a:pt x="6" y="18"/>
                    </a:lnTo>
                    <a:lnTo>
                      <a:pt x="2" y="15"/>
                    </a:lnTo>
                    <a:lnTo>
                      <a:pt x="2" y="16"/>
                    </a:lnTo>
                    <a:lnTo>
                      <a:pt x="3" y="17"/>
                    </a:lnTo>
                    <a:lnTo>
                      <a:pt x="4" y="18"/>
                    </a:lnTo>
                    <a:lnTo>
                      <a:pt x="3" y="18"/>
                    </a:lnTo>
                    <a:lnTo>
                      <a:pt x="3" y="18"/>
                    </a:lnTo>
                    <a:lnTo>
                      <a:pt x="2" y="18"/>
                    </a:lnTo>
                    <a:lnTo>
                      <a:pt x="1" y="18"/>
                    </a:lnTo>
                    <a:lnTo>
                      <a:pt x="1" y="19"/>
                    </a:lnTo>
                    <a:lnTo>
                      <a:pt x="0" y="19"/>
                    </a:lnTo>
                    <a:lnTo>
                      <a:pt x="1" y="19"/>
                    </a:lnTo>
                    <a:lnTo>
                      <a:pt x="1" y="20"/>
                    </a:lnTo>
                    <a:lnTo>
                      <a:pt x="0" y="21"/>
                    </a:lnTo>
                    <a:lnTo>
                      <a:pt x="1" y="21"/>
                    </a:lnTo>
                    <a:lnTo>
                      <a:pt x="1" y="20"/>
                    </a:lnTo>
                    <a:lnTo>
                      <a:pt x="3" y="21"/>
                    </a:lnTo>
                    <a:lnTo>
                      <a:pt x="2" y="21"/>
                    </a:lnTo>
                    <a:lnTo>
                      <a:pt x="2" y="22"/>
                    </a:lnTo>
                    <a:lnTo>
                      <a:pt x="3" y="22"/>
                    </a:lnTo>
                    <a:lnTo>
                      <a:pt x="3" y="22"/>
                    </a:lnTo>
                    <a:lnTo>
                      <a:pt x="2" y="22"/>
                    </a:lnTo>
                    <a:lnTo>
                      <a:pt x="4" y="22"/>
                    </a:lnTo>
                    <a:lnTo>
                      <a:pt x="4" y="22"/>
                    </a:lnTo>
                    <a:lnTo>
                      <a:pt x="6" y="22"/>
                    </a:lnTo>
                    <a:lnTo>
                      <a:pt x="8" y="22"/>
                    </a:lnTo>
                    <a:lnTo>
                      <a:pt x="8" y="22"/>
                    </a:lnTo>
                    <a:lnTo>
                      <a:pt x="12" y="22"/>
                    </a:lnTo>
                    <a:lnTo>
                      <a:pt x="13" y="2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4" name="Freeform 250"/>
              <p:cNvSpPr>
                <a:spLocks/>
              </p:cNvSpPr>
              <p:nvPr/>
            </p:nvSpPr>
            <p:spPr bwMode="auto">
              <a:xfrm>
                <a:off x="3945" y="4080"/>
                <a:ext cx="11" cy="7"/>
              </a:xfrm>
              <a:custGeom>
                <a:avLst/>
                <a:gdLst/>
                <a:ahLst/>
                <a:cxnLst>
                  <a:cxn ang="0">
                    <a:pos x="11" y="6"/>
                  </a:cxn>
                  <a:cxn ang="0">
                    <a:pos x="10" y="6"/>
                  </a:cxn>
                  <a:cxn ang="0">
                    <a:pos x="10" y="5"/>
                  </a:cxn>
                  <a:cxn ang="0">
                    <a:pos x="9" y="4"/>
                  </a:cxn>
                  <a:cxn ang="0">
                    <a:pos x="7" y="4"/>
                  </a:cxn>
                  <a:cxn ang="0">
                    <a:pos x="7" y="4"/>
                  </a:cxn>
                  <a:cxn ang="0">
                    <a:pos x="8" y="3"/>
                  </a:cxn>
                  <a:cxn ang="0">
                    <a:pos x="10" y="3"/>
                  </a:cxn>
                  <a:cxn ang="0">
                    <a:pos x="10" y="3"/>
                  </a:cxn>
                  <a:cxn ang="0">
                    <a:pos x="9" y="3"/>
                  </a:cxn>
                  <a:cxn ang="0">
                    <a:pos x="9" y="3"/>
                  </a:cxn>
                  <a:cxn ang="0">
                    <a:pos x="7" y="3"/>
                  </a:cxn>
                  <a:cxn ang="0">
                    <a:pos x="5" y="2"/>
                  </a:cxn>
                  <a:cxn ang="0">
                    <a:pos x="6" y="2"/>
                  </a:cxn>
                  <a:cxn ang="0">
                    <a:pos x="7" y="2"/>
                  </a:cxn>
                  <a:cxn ang="0">
                    <a:pos x="7" y="2"/>
                  </a:cxn>
                  <a:cxn ang="0">
                    <a:pos x="9" y="2"/>
                  </a:cxn>
                  <a:cxn ang="0">
                    <a:pos x="9" y="1"/>
                  </a:cxn>
                  <a:cxn ang="0">
                    <a:pos x="8" y="0"/>
                  </a:cxn>
                  <a:cxn ang="0">
                    <a:pos x="7" y="0"/>
                  </a:cxn>
                  <a:cxn ang="0">
                    <a:pos x="0" y="2"/>
                  </a:cxn>
                  <a:cxn ang="0">
                    <a:pos x="0" y="3"/>
                  </a:cxn>
                  <a:cxn ang="0">
                    <a:pos x="0" y="3"/>
                  </a:cxn>
                  <a:cxn ang="0">
                    <a:pos x="0" y="3"/>
                  </a:cxn>
                  <a:cxn ang="0">
                    <a:pos x="0" y="3"/>
                  </a:cxn>
                  <a:cxn ang="0">
                    <a:pos x="2" y="3"/>
                  </a:cxn>
                  <a:cxn ang="0">
                    <a:pos x="3" y="3"/>
                  </a:cxn>
                  <a:cxn ang="0">
                    <a:pos x="3" y="3"/>
                  </a:cxn>
                  <a:cxn ang="0">
                    <a:pos x="3" y="3"/>
                  </a:cxn>
                  <a:cxn ang="0">
                    <a:pos x="3" y="3"/>
                  </a:cxn>
                  <a:cxn ang="0">
                    <a:pos x="2" y="4"/>
                  </a:cxn>
                  <a:cxn ang="0">
                    <a:pos x="1" y="4"/>
                  </a:cxn>
                  <a:cxn ang="0">
                    <a:pos x="3" y="5"/>
                  </a:cxn>
                  <a:cxn ang="0">
                    <a:pos x="3" y="5"/>
                  </a:cxn>
                  <a:cxn ang="0">
                    <a:pos x="3" y="6"/>
                  </a:cxn>
                  <a:cxn ang="0">
                    <a:pos x="5" y="6"/>
                  </a:cxn>
                  <a:cxn ang="0">
                    <a:pos x="4" y="4"/>
                  </a:cxn>
                  <a:cxn ang="0">
                    <a:pos x="4" y="3"/>
                  </a:cxn>
                  <a:cxn ang="0">
                    <a:pos x="4" y="3"/>
                  </a:cxn>
                  <a:cxn ang="0">
                    <a:pos x="5" y="3"/>
                  </a:cxn>
                  <a:cxn ang="0">
                    <a:pos x="5" y="3"/>
                  </a:cxn>
                  <a:cxn ang="0">
                    <a:pos x="6" y="4"/>
                  </a:cxn>
                  <a:cxn ang="0">
                    <a:pos x="6" y="4"/>
                  </a:cxn>
                  <a:cxn ang="0">
                    <a:pos x="6" y="5"/>
                  </a:cxn>
                  <a:cxn ang="0">
                    <a:pos x="7" y="6"/>
                  </a:cxn>
                  <a:cxn ang="0">
                    <a:pos x="8" y="5"/>
                  </a:cxn>
                  <a:cxn ang="0">
                    <a:pos x="9" y="6"/>
                  </a:cxn>
                  <a:cxn ang="0">
                    <a:pos x="10" y="6"/>
                  </a:cxn>
                  <a:cxn ang="0">
                    <a:pos x="10" y="6"/>
                  </a:cxn>
                  <a:cxn ang="0">
                    <a:pos x="11" y="7"/>
                  </a:cxn>
                  <a:cxn ang="0">
                    <a:pos x="11" y="7"/>
                  </a:cxn>
                  <a:cxn ang="0">
                    <a:pos x="11" y="7"/>
                  </a:cxn>
                  <a:cxn ang="0">
                    <a:pos x="11" y="6"/>
                  </a:cxn>
                  <a:cxn ang="0">
                    <a:pos x="11" y="6"/>
                  </a:cxn>
                </a:cxnLst>
                <a:rect l="0" t="0" r="r" b="b"/>
                <a:pathLst>
                  <a:path w="11" h="7">
                    <a:moveTo>
                      <a:pt x="11" y="6"/>
                    </a:moveTo>
                    <a:lnTo>
                      <a:pt x="10" y="6"/>
                    </a:lnTo>
                    <a:lnTo>
                      <a:pt x="10" y="5"/>
                    </a:lnTo>
                    <a:lnTo>
                      <a:pt x="9" y="4"/>
                    </a:lnTo>
                    <a:lnTo>
                      <a:pt x="7" y="4"/>
                    </a:lnTo>
                    <a:lnTo>
                      <a:pt x="7" y="4"/>
                    </a:lnTo>
                    <a:lnTo>
                      <a:pt x="8" y="3"/>
                    </a:lnTo>
                    <a:lnTo>
                      <a:pt x="10" y="3"/>
                    </a:lnTo>
                    <a:lnTo>
                      <a:pt x="10" y="3"/>
                    </a:lnTo>
                    <a:lnTo>
                      <a:pt x="9" y="3"/>
                    </a:lnTo>
                    <a:lnTo>
                      <a:pt x="9" y="3"/>
                    </a:lnTo>
                    <a:lnTo>
                      <a:pt x="7" y="3"/>
                    </a:lnTo>
                    <a:lnTo>
                      <a:pt x="5" y="2"/>
                    </a:lnTo>
                    <a:lnTo>
                      <a:pt x="6" y="2"/>
                    </a:lnTo>
                    <a:lnTo>
                      <a:pt x="7" y="2"/>
                    </a:lnTo>
                    <a:lnTo>
                      <a:pt x="7" y="2"/>
                    </a:lnTo>
                    <a:lnTo>
                      <a:pt x="9" y="2"/>
                    </a:lnTo>
                    <a:lnTo>
                      <a:pt x="9" y="1"/>
                    </a:lnTo>
                    <a:lnTo>
                      <a:pt x="8" y="0"/>
                    </a:lnTo>
                    <a:lnTo>
                      <a:pt x="7" y="0"/>
                    </a:lnTo>
                    <a:lnTo>
                      <a:pt x="0" y="2"/>
                    </a:lnTo>
                    <a:lnTo>
                      <a:pt x="0" y="3"/>
                    </a:lnTo>
                    <a:lnTo>
                      <a:pt x="0" y="3"/>
                    </a:lnTo>
                    <a:lnTo>
                      <a:pt x="0" y="3"/>
                    </a:lnTo>
                    <a:lnTo>
                      <a:pt x="0" y="3"/>
                    </a:lnTo>
                    <a:lnTo>
                      <a:pt x="2" y="3"/>
                    </a:lnTo>
                    <a:lnTo>
                      <a:pt x="3" y="3"/>
                    </a:lnTo>
                    <a:lnTo>
                      <a:pt x="3" y="3"/>
                    </a:lnTo>
                    <a:lnTo>
                      <a:pt x="3" y="3"/>
                    </a:lnTo>
                    <a:lnTo>
                      <a:pt x="3" y="3"/>
                    </a:lnTo>
                    <a:lnTo>
                      <a:pt x="2" y="4"/>
                    </a:lnTo>
                    <a:lnTo>
                      <a:pt x="1" y="4"/>
                    </a:lnTo>
                    <a:lnTo>
                      <a:pt x="3" y="5"/>
                    </a:lnTo>
                    <a:lnTo>
                      <a:pt x="3" y="5"/>
                    </a:lnTo>
                    <a:lnTo>
                      <a:pt x="3" y="6"/>
                    </a:lnTo>
                    <a:lnTo>
                      <a:pt x="5" y="6"/>
                    </a:lnTo>
                    <a:lnTo>
                      <a:pt x="4" y="4"/>
                    </a:lnTo>
                    <a:lnTo>
                      <a:pt x="4" y="3"/>
                    </a:lnTo>
                    <a:lnTo>
                      <a:pt x="4" y="3"/>
                    </a:lnTo>
                    <a:lnTo>
                      <a:pt x="5" y="3"/>
                    </a:lnTo>
                    <a:lnTo>
                      <a:pt x="5" y="3"/>
                    </a:lnTo>
                    <a:lnTo>
                      <a:pt x="6" y="4"/>
                    </a:lnTo>
                    <a:lnTo>
                      <a:pt x="6" y="4"/>
                    </a:lnTo>
                    <a:lnTo>
                      <a:pt x="6" y="5"/>
                    </a:lnTo>
                    <a:lnTo>
                      <a:pt x="7" y="6"/>
                    </a:lnTo>
                    <a:lnTo>
                      <a:pt x="8" y="5"/>
                    </a:lnTo>
                    <a:lnTo>
                      <a:pt x="9" y="6"/>
                    </a:lnTo>
                    <a:lnTo>
                      <a:pt x="10" y="6"/>
                    </a:lnTo>
                    <a:lnTo>
                      <a:pt x="10" y="6"/>
                    </a:lnTo>
                    <a:lnTo>
                      <a:pt x="11" y="7"/>
                    </a:lnTo>
                    <a:lnTo>
                      <a:pt x="11" y="7"/>
                    </a:lnTo>
                    <a:lnTo>
                      <a:pt x="11" y="7"/>
                    </a:lnTo>
                    <a:lnTo>
                      <a:pt x="11" y="6"/>
                    </a:lnTo>
                    <a:lnTo>
                      <a:pt x="11" y="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5" name="Freeform 251"/>
              <p:cNvSpPr>
                <a:spLocks/>
              </p:cNvSpPr>
              <p:nvPr/>
            </p:nvSpPr>
            <p:spPr bwMode="auto">
              <a:xfrm>
                <a:off x="3945" y="4079"/>
                <a:ext cx="4" cy="2"/>
              </a:xfrm>
              <a:custGeom>
                <a:avLst/>
                <a:gdLst/>
                <a:ahLst/>
                <a:cxnLst>
                  <a:cxn ang="0">
                    <a:pos x="2" y="0"/>
                  </a:cxn>
                  <a:cxn ang="0">
                    <a:pos x="1" y="1"/>
                  </a:cxn>
                  <a:cxn ang="0">
                    <a:pos x="0" y="0"/>
                  </a:cxn>
                  <a:cxn ang="0">
                    <a:pos x="0" y="1"/>
                  </a:cxn>
                  <a:cxn ang="0">
                    <a:pos x="0" y="2"/>
                  </a:cxn>
                  <a:cxn ang="0">
                    <a:pos x="0" y="2"/>
                  </a:cxn>
                  <a:cxn ang="0">
                    <a:pos x="0" y="2"/>
                  </a:cxn>
                  <a:cxn ang="0">
                    <a:pos x="4" y="2"/>
                  </a:cxn>
                  <a:cxn ang="0">
                    <a:pos x="4" y="1"/>
                  </a:cxn>
                  <a:cxn ang="0">
                    <a:pos x="4" y="1"/>
                  </a:cxn>
                  <a:cxn ang="0">
                    <a:pos x="2" y="0"/>
                  </a:cxn>
                </a:cxnLst>
                <a:rect l="0" t="0" r="r" b="b"/>
                <a:pathLst>
                  <a:path w="4" h="2">
                    <a:moveTo>
                      <a:pt x="2" y="0"/>
                    </a:moveTo>
                    <a:lnTo>
                      <a:pt x="1" y="1"/>
                    </a:lnTo>
                    <a:lnTo>
                      <a:pt x="0" y="0"/>
                    </a:lnTo>
                    <a:lnTo>
                      <a:pt x="0" y="1"/>
                    </a:lnTo>
                    <a:lnTo>
                      <a:pt x="0" y="2"/>
                    </a:lnTo>
                    <a:lnTo>
                      <a:pt x="0" y="2"/>
                    </a:lnTo>
                    <a:lnTo>
                      <a:pt x="0" y="2"/>
                    </a:lnTo>
                    <a:lnTo>
                      <a:pt x="4" y="2"/>
                    </a:lnTo>
                    <a:lnTo>
                      <a:pt x="4" y="1"/>
                    </a:lnTo>
                    <a:lnTo>
                      <a:pt x="4"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6" name="Freeform 252"/>
              <p:cNvSpPr>
                <a:spLocks/>
              </p:cNvSpPr>
              <p:nvPr/>
            </p:nvSpPr>
            <p:spPr bwMode="auto">
              <a:xfrm>
                <a:off x="3940" y="4068"/>
                <a:ext cx="2" cy="6"/>
              </a:xfrm>
              <a:custGeom>
                <a:avLst/>
                <a:gdLst/>
                <a:ahLst/>
                <a:cxnLst>
                  <a:cxn ang="0">
                    <a:pos x="0" y="2"/>
                  </a:cxn>
                  <a:cxn ang="0">
                    <a:pos x="0" y="2"/>
                  </a:cxn>
                  <a:cxn ang="0">
                    <a:pos x="0" y="4"/>
                  </a:cxn>
                  <a:cxn ang="0">
                    <a:pos x="0" y="4"/>
                  </a:cxn>
                  <a:cxn ang="0">
                    <a:pos x="1" y="5"/>
                  </a:cxn>
                  <a:cxn ang="0">
                    <a:pos x="1" y="6"/>
                  </a:cxn>
                  <a:cxn ang="0">
                    <a:pos x="2" y="6"/>
                  </a:cxn>
                  <a:cxn ang="0">
                    <a:pos x="2" y="5"/>
                  </a:cxn>
                  <a:cxn ang="0">
                    <a:pos x="1" y="5"/>
                  </a:cxn>
                  <a:cxn ang="0">
                    <a:pos x="1" y="5"/>
                  </a:cxn>
                  <a:cxn ang="0">
                    <a:pos x="1" y="4"/>
                  </a:cxn>
                  <a:cxn ang="0">
                    <a:pos x="1" y="3"/>
                  </a:cxn>
                  <a:cxn ang="0">
                    <a:pos x="1" y="3"/>
                  </a:cxn>
                  <a:cxn ang="0">
                    <a:pos x="2" y="4"/>
                  </a:cxn>
                  <a:cxn ang="0">
                    <a:pos x="2" y="4"/>
                  </a:cxn>
                  <a:cxn ang="0">
                    <a:pos x="2" y="4"/>
                  </a:cxn>
                  <a:cxn ang="0">
                    <a:pos x="1" y="0"/>
                  </a:cxn>
                  <a:cxn ang="0">
                    <a:pos x="1" y="0"/>
                  </a:cxn>
                  <a:cxn ang="0">
                    <a:pos x="1" y="0"/>
                  </a:cxn>
                  <a:cxn ang="0">
                    <a:pos x="1" y="1"/>
                  </a:cxn>
                  <a:cxn ang="0">
                    <a:pos x="1" y="2"/>
                  </a:cxn>
                  <a:cxn ang="0">
                    <a:pos x="1" y="2"/>
                  </a:cxn>
                  <a:cxn ang="0">
                    <a:pos x="0" y="2"/>
                  </a:cxn>
                </a:cxnLst>
                <a:rect l="0" t="0" r="r" b="b"/>
                <a:pathLst>
                  <a:path w="2" h="6">
                    <a:moveTo>
                      <a:pt x="0" y="2"/>
                    </a:moveTo>
                    <a:lnTo>
                      <a:pt x="0" y="2"/>
                    </a:lnTo>
                    <a:lnTo>
                      <a:pt x="0" y="4"/>
                    </a:lnTo>
                    <a:lnTo>
                      <a:pt x="0" y="4"/>
                    </a:lnTo>
                    <a:lnTo>
                      <a:pt x="1" y="5"/>
                    </a:lnTo>
                    <a:lnTo>
                      <a:pt x="1" y="6"/>
                    </a:lnTo>
                    <a:lnTo>
                      <a:pt x="2" y="6"/>
                    </a:lnTo>
                    <a:lnTo>
                      <a:pt x="2" y="5"/>
                    </a:lnTo>
                    <a:lnTo>
                      <a:pt x="1" y="5"/>
                    </a:lnTo>
                    <a:lnTo>
                      <a:pt x="1" y="5"/>
                    </a:lnTo>
                    <a:lnTo>
                      <a:pt x="1" y="4"/>
                    </a:lnTo>
                    <a:lnTo>
                      <a:pt x="1" y="3"/>
                    </a:lnTo>
                    <a:lnTo>
                      <a:pt x="1" y="3"/>
                    </a:lnTo>
                    <a:lnTo>
                      <a:pt x="2" y="4"/>
                    </a:lnTo>
                    <a:lnTo>
                      <a:pt x="2" y="4"/>
                    </a:lnTo>
                    <a:lnTo>
                      <a:pt x="2" y="4"/>
                    </a:lnTo>
                    <a:lnTo>
                      <a:pt x="1" y="0"/>
                    </a:lnTo>
                    <a:lnTo>
                      <a:pt x="1" y="0"/>
                    </a:lnTo>
                    <a:lnTo>
                      <a:pt x="1" y="0"/>
                    </a:lnTo>
                    <a:lnTo>
                      <a:pt x="1" y="1"/>
                    </a:lnTo>
                    <a:lnTo>
                      <a:pt x="1" y="2"/>
                    </a:lnTo>
                    <a:lnTo>
                      <a:pt x="1" y="2"/>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7" name="Freeform 253"/>
              <p:cNvSpPr>
                <a:spLocks/>
              </p:cNvSpPr>
              <p:nvPr/>
            </p:nvSpPr>
            <p:spPr bwMode="auto">
              <a:xfrm>
                <a:off x="4853" y="3702"/>
                <a:ext cx="4" cy="3"/>
              </a:xfrm>
              <a:custGeom>
                <a:avLst/>
                <a:gdLst/>
                <a:ahLst/>
                <a:cxnLst>
                  <a:cxn ang="0">
                    <a:pos x="1" y="0"/>
                  </a:cxn>
                  <a:cxn ang="0">
                    <a:pos x="0" y="0"/>
                  </a:cxn>
                  <a:cxn ang="0">
                    <a:pos x="0" y="1"/>
                  </a:cxn>
                  <a:cxn ang="0">
                    <a:pos x="1" y="1"/>
                  </a:cxn>
                  <a:cxn ang="0">
                    <a:pos x="3" y="2"/>
                  </a:cxn>
                  <a:cxn ang="0">
                    <a:pos x="4" y="3"/>
                  </a:cxn>
                  <a:cxn ang="0">
                    <a:pos x="4" y="3"/>
                  </a:cxn>
                  <a:cxn ang="0">
                    <a:pos x="3" y="2"/>
                  </a:cxn>
                  <a:cxn ang="0">
                    <a:pos x="1" y="0"/>
                  </a:cxn>
                </a:cxnLst>
                <a:rect l="0" t="0" r="r" b="b"/>
                <a:pathLst>
                  <a:path w="4" h="3">
                    <a:moveTo>
                      <a:pt x="1" y="0"/>
                    </a:moveTo>
                    <a:lnTo>
                      <a:pt x="0" y="0"/>
                    </a:lnTo>
                    <a:lnTo>
                      <a:pt x="0" y="1"/>
                    </a:lnTo>
                    <a:lnTo>
                      <a:pt x="1" y="1"/>
                    </a:lnTo>
                    <a:lnTo>
                      <a:pt x="3" y="2"/>
                    </a:lnTo>
                    <a:lnTo>
                      <a:pt x="4" y="3"/>
                    </a:lnTo>
                    <a:lnTo>
                      <a:pt x="4" y="3"/>
                    </a:lnTo>
                    <a:lnTo>
                      <a:pt x="3" y="2"/>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8" name="Freeform 254"/>
              <p:cNvSpPr>
                <a:spLocks/>
              </p:cNvSpPr>
              <p:nvPr/>
            </p:nvSpPr>
            <p:spPr bwMode="auto">
              <a:xfrm>
                <a:off x="5016" y="3728"/>
                <a:ext cx="5" cy="1"/>
              </a:xfrm>
              <a:custGeom>
                <a:avLst/>
                <a:gdLst/>
                <a:ahLst/>
                <a:cxnLst>
                  <a:cxn ang="0">
                    <a:pos x="0" y="0"/>
                  </a:cxn>
                  <a:cxn ang="0">
                    <a:pos x="1" y="1"/>
                  </a:cxn>
                  <a:cxn ang="0">
                    <a:pos x="4" y="0"/>
                  </a:cxn>
                  <a:cxn ang="0">
                    <a:pos x="5" y="0"/>
                  </a:cxn>
                  <a:cxn ang="0">
                    <a:pos x="5" y="0"/>
                  </a:cxn>
                  <a:cxn ang="0">
                    <a:pos x="1" y="0"/>
                  </a:cxn>
                  <a:cxn ang="0">
                    <a:pos x="0" y="0"/>
                  </a:cxn>
                  <a:cxn ang="0">
                    <a:pos x="0" y="0"/>
                  </a:cxn>
                </a:cxnLst>
                <a:rect l="0" t="0" r="r" b="b"/>
                <a:pathLst>
                  <a:path w="5" h="1">
                    <a:moveTo>
                      <a:pt x="0" y="0"/>
                    </a:moveTo>
                    <a:lnTo>
                      <a:pt x="1" y="1"/>
                    </a:lnTo>
                    <a:lnTo>
                      <a:pt x="4" y="0"/>
                    </a:lnTo>
                    <a:lnTo>
                      <a:pt x="5" y="0"/>
                    </a:lnTo>
                    <a:lnTo>
                      <a:pt x="5" y="0"/>
                    </a:lnTo>
                    <a:lnTo>
                      <a:pt x="1"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9" name="Freeform 255"/>
              <p:cNvSpPr>
                <a:spLocks/>
              </p:cNvSpPr>
              <p:nvPr/>
            </p:nvSpPr>
            <p:spPr bwMode="auto">
              <a:xfrm>
                <a:off x="5072" y="3726"/>
                <a:ext cx="7" cy="2"/>
              </a:xfrm>
              <a:custGeom>
                <a:avLst/>
                <a:gdLst/>
                <a:ahLst/>
                <a:cxnLst>
                  <a:cxn ang="0">
                    <a:pos x="0" y="1"/>
                  </a:cxn>
                  <a:cxn ang="0">
                    <a:pos x="0" y="1"/>
                  </a:cxn>
                  <a:cxn ang="0">
                    <a:pos x="4" y="2"/>
                  </a:cxn>
                  <a:cxn ang="0">
                    <a:pos x="7" y="2"/>
                  </a:cxn>
                  <a:cxn ang="0">
                    <a:pos x="7" y="1"/>
                  </a:cxn>
                  <a:cxn ang="0">
                    <a:pos x="6" y="1"/>
                  </a:cxn>
                  <a:cxn ang="0">
                    <a:pos x="0" y="0"/>
                  </a:cxn>
                  <a:cxn ang="0">
                    <a:pos x="0" y="1"/>
                  </a:cxn>
                </a:cxnLst>
                <a:rect l="0" t="0" r="r" b="b"/>
                <a:pathLst>
                  <a:path w="7" h="2">
                    <a:moveTo>
                      <a:pt x="0" y="1"/>
                    </a:moveTo>
                    <a:lnTo>
                      <a:pt x="0" y="1"/>
                    </a:lnTo>
                    <a:lnTo>
                      <a:pt x="4" y="2"/>
                    </a:lnTo>
                    <a:lnTo>
                      <a:pt x="7" y="2"/>
                    </a:lnTo>
                    <a:lnTo>
                      <a:pt x="7" y="1"/>
                    </a:lnTo>
                    <a:lnTo>
                      <a:pt x="6" y="1"/>
                    </a:lnTo>
                    <a:lnTo>
                      <a:pt x="0"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0" name="Freeform 256"/>
              <p:cNvSpPr>
                <a:spLocks/>
              </p:cNvSpPr>
              <p:nvPr/>
            </p:nvSpPr>
            <p:spPr bwMode="auto">
              <a:xfrm>
                <a:off x="5011" y="3727"/>
                <a:ext cx="5" cy="2"/>
              </a:xfrm>
              <a:custGeom>
                <a:avLst/>
                <a:gdLst/>
                <a:ahLst/>
                <a:cxnLst>
                  <a:cxn ang="0">
                    <a:pos x="5" y="1"/>
                  </a:cxn>
                  <a:cxn ang="0">
                    <a:pos x="5" y="0"/>
                  </a:cxn>
                  <a:cxn ang="0">
                    <a:pos x="4" y="0"/>
                  </a:cxn>
                  <a:cxn ang="0">
                    <a:pos x="2" y="0"/>
                  </a:cxn>
                  <a:cxn ang="0">
                    <a:pos x="1" y="0"/>
                  </a:cxn>
                  <a:cxn ang="0">
                    <a:pos x="0" y="0"/>
                  </a:cxn>
                  <a:cxn ang="0">
                    <a:pos x="0" y="0"/>
                  </a:cxn>
                  <a:cxn ang="0">
                    <a:pos x="0" y="2"/>
                  </a:cxn>
                  <a:cxn ang="0">
                    <a:pos x="1" y="2"/>
                  </a:cxn>
                  <a:cxn ang="0">
                    <a:pos x="1" y="1"/>
                  </a:cxn>
                  <a:cxn ang="0">
                    <a:pos x="3" y="1"/>
                  </a:cxn>
                  <a:cxn ang="0">
                    <a:pos x="4" y="1"/>
                  </a:cxn>
                  <a:cxn ang="0">
                    <a:pos x="5" y="1"/>
                  </a:cxn>
                </a:cxnLst>
                <a:rect l="0" t="0" r="r" b="b"/>
                <a:pathLst>
                  <a:path w="5" h="2">
                    <a:moveTo>
                      <a:pt x="5" y="1"/>
                    </a:moveTo>
                    <a:lnTo>
                      <a:pt x="5" y="0"/>
                    </a:lnTo>
                    <a:lnTo>
                      <a:pt x="4" y="0"/>
                    </a:lnTo>
                    <a:lnTo>
                      <a:pt x="2" y="0"/>
                    </a:lnTo>
                    <a:lnTo>
                      <a:pt x="1" y="0"/>
                    </a:lnTo>
                    <a:lnTo>
                      <a:pt x="0" y="0"/>
                    </a:lnTo>
                    <a:lnTo>
                      <a:pt x="0" y="0"/>
                    </a:lnTo>
                    <a:lnTo>
                      <a:pt x="0" y="2"/>
                    </a:lnTo>
                    <a:lnTo>
                      <a:pt x="1" y="2"/>
                    </a:lnTo>
                    <a:lnTo>
                      <a:pt x="1" y="1"/>
                    </a:lnTo>
                    <a:lnTo>
                      <a:pt x="3" y="1"/>
                    </a:lnTo>
                    <a:lnTo>
                      <a:pt x="4" y="1"/>
                    </a:lnTo>
                    <a:lnTo>
                      <a:pt x="5"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1" name="Freeform 257"/>
              <p:cNvSpPr>
                <a:spLocks/>
              </p:cNvSpPr>
              <p:nvPr/>
            </p:nvSpPr>
            <p:spPr bwMode="auto">
              <a:xfrm>
                <a:off x="5019" y="3729"/>
                <a:ext cx="1" cy="2"/>
              </a:xfrm>
              <a:custGeom>
                <a:avLst/>
                <a:gdLst/>
                <a:ahLst/>
                <a:cxnLst>
                  <a:cxn ang="0">
                    <a:pos x="0" y="0"/>
                  </a:cxn>
                  <a:cxn ang="0">
                    <a:pos x="0" y="0"/>
                  </a:cxn>
                  <a:cxn ang="0">
                    <a:pos x="0" y="0"/>
                  </a:cxn>
                  <a:cxn ang="0">
                    <a:pos x="0" y="1"/>
                  </a:cxn>
                  <a:cxn ang="0">
                    <a:pos x="0" y="2"/>
                  </a:cxn>
                  <a:cxn ang="0">
                    <a:pos x="0" y="0"/>
                  </a:cxn>
                </a:cxnLst>
                <a:rect l="0" t="0" r="r" b="b"/>
                <a:pathLst>
                  <a:path h="2">
                    <a:moveTo>
                      <a:pt x="0" y="0"/>
                    </a:moveTo>
                    <a:lnTo>
                      <a:pt x="0" y="0"/>
                    </a:lnTo>
                    <a:lnTo>
                      <a:pt x="0" y="0"/>
                    </a:lnTo>
                    <a:lnTo>
                      <a:pt x="0" y="1"/>
                    </a:lnTo>
                    <a:lnTo>
                      <a:pt x="0" y="2"/>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2" name="Freeform 258"/>
              <p:cNvSpPr>
                <a:spLocks/>
              </p:cNvSpPr>
              <p:nvPr/>
            </p:nvSpPr>
            <p:spPr bwMode="auto">
              <a:xfrm>
                <a:off x="5027" y="3720"/>
                <a:ext cx="3" cy="2"/>
              </a:xfrm>
              <a:custGeom>
                <a:avLst/>
                <a:gdLst/>
                <a:ahLst/>
                <a:cxnLst>
                  <a:cxn ang="0">
                    <a:pos x="0" y="2"/>
                  </a:cxn>
                  <a:cxn ang="0">
                    <a:pos x="2" y="2"/>
                  </a:cxn>
                  <a:cxn ang="0">
                    <a:pos x="2" y="2"/>
                  </a:cxn>
                  <a:cxn ang="0">
                    <a:pos x="3" y="2"/>
                  </a:cxn>
                  <a:cxn ang="0">
                    <a:pos x="2" y="2"/>
                  </a:cxn>
                  <a:cxn ang="0">
                    <a:pos x="1" y="1"/>
                  </a:cxn>
                  <a:cxn ang="0">
                    <a:pos x="1" y="0"/>
                  </a:cxn>
                  <a:cxn ang="0">
                    <a:pos x="0" y="0"/>
                  </a:cxn>
                  <a:cxn ang="0">
                    <a:pos x="0" y="0"/>
                  </a:cxn>
                  <a:cxn ang="0">
                    <a:pos x="0" y="2"/>
                  </a:cxn>
                </a:cxnLst>
                <a:rect l="0" t="0" r="r" b="b"/>
                <a:pathLst>
                  <a:path w="3" h="2">
                    <a:moveTo>
                      <a:pt x="0" y="2"/>
                    </a:moveTo>
                    <a:lnTo>
                      <a:pt x="2" y="2"/>
                    </a:lnTo>
                    <a:lnTo>
                      <a:pt x="2" y="2"/>
                    </a:lnTo>
                    <a:lnTo>
                      <a:pt x="3" y="2"/>
                    </a:lnTo>
                    <a:lnTo>
                      <a:pt x="2" y="2"/>
                    </a:lnTo>
                    <a:lnTo>
                      <a:pt x="1" y="1"/>
                    </a:lnTo>
                    <a:lnTo>
                      <a:pt x="1" y="0"/>
                    </a:lnTo>
                    <a:lnTo>
                      <a:pt x="0" y="0"/>
                    </a:lnTo>
                    <a:lnTo>
                      <a:pt x="0" y="0"/>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3" name="Freeform 259"/>
              <p:cNvSpPr>
                <a:spLocks/>
              </p:cNvSpPr>
              <p:nvPr/>
            </p:nvSpPr>
            <p:spPr bwMode="auto">
              <a:xfrm>
                <a:off x="5172" y="3687"/>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4" name="Freeform 260"/>
              <p:cNvSpPr>
                <a:spLocks/>
              </p:cNvSpPr>
              <p:nvPr/>
            </p:nvSpPr>
            <p:spPr bwMode="auto">
              <a:xfrm>
                <a:off x="5170" y="3874"/>
                <a:ext cx="1" cy="1"/>
              </a:xfrm>
              <a:custGeom>
                <a:avLst/>
                <a:gdLst/>
                <a:ahLst/>
                <a:cxnLst>
                  <a:cxn ang="0">
                    <a:pos x="1" y="0"/>
                  </a:cxn>
                  <a:cxn ang="0">
                    <a:pos x="1" y="0"/>
                  </a:cxn>
                  <a:cxn ang="0">
                    <a:pos x="0" y="0"/>
                  </a:cxn>
                  <a:cxn ang="0">
                    <a:pos x="0" y="0"/>
                  </a:cxn>
                  <a:cxn ang="0">
                    <a:pos x="0" y="1"/>
                  </a:cxn>
                  <a:cxn ang="0">
                    <a:pos x="1" y="1"/>
                  </a:cxn>
                  <a:cxn ang="0">
                    <a:pos x="1" y="0"/>
                  </a:cxn>
                </a:cxnLst>
                <a:rect l="0" t="0" r="r" b="b"/>
                <a:pathLst>
                  <a:path w="1" h="1">
                    <a:moveTo>
                      <a:pt x="1" y="0"/>
                    </a:moveTo>
                    <a:lnTo>
                      <a:pt x="1" y="0"/>
                    </a:lnTo>
                    <a:lnTo>
                      <a:pt x="0" y="0"/>
                    </a:lnTo>
                    <a:lnTo>
                      <a:pt x="0" y="0"/>
                    </a:lnTo>
                    <a:lnTo>
                      <a:pt x="0" y="1"/>
                    </a:lnTo>
                    <a:lnTo>
                      <a:pt x="1"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5" name="Freeform 261"/>
              <p:cNvSpPr>
                <a:spLocks/>
              </p:cNvSpPr>
              <p:nvPr/>
            </p:nvSpPr>
            <p:spPr bwMode="auto">
              <a:xfrm>
                <a:off x="5077" y="3794"/>
                <a:ext cx="2" cy="3"/>
              </a:xfrm>
              <a:custGeom>
                <a:avLst/>
                <a:gdLst/>
                <a:ahLst/>
                <a:cxnLst>
                  <a:cxn ang="0">
                    <a:pos x="1" y="0"/>
                  </a:cxn>
                  <a:cxn ang="0">
                    <a:pos x="1" y="1"/>
                  </a:cxn>
                  <a:cxn ang="0">
                    <a:pos x="1" y="0"/>
                  </a:cxn>
                  <a:cxn ang="0">
                    <a:pos x="0" y="1"/>
                  </a:cxn>
                  <a:cxn ang="0">
                    <a:pos x="0" y="0"/>
                  </a:cxn>
                  <a:cxn ang="0">
                    <a:pos x="0" y="0"/>
                  </a:cxn>
                  <a:cxn ang="0">
                    <a:pos x="0" y="2"/>
                  </a:cxn>
                  <a:cxn ang="0">
                    <a:pos x="0" y="3"/>
                  </a:cxn>
                  <a:cxn ang="0">
                    <a:pos x="1" y="3"/>
                  </a:cxn>
                  <a:cxn ang="0">
                    <a:pos x="2" y="3"/>
                  </a:cxn>
                  <a:cxn ang="0">
                    <a:pos x="2" y="2"/>
                  </a:cxn>
                  <a:cxn ang="0">
                    <a:pos x="1" y="0"/>
                  </a:cxn>
                </a:cxnLst>
                <a:rect l="0" t="0" r="r" b="b"/>
                <a:pathLst>
                  <a:path w="2" h="3">
                    <a:moveTo>
                      <a:pt x="1" y="0"/>
                    </a:moveTo>
                    <a:lnTo>
                      <a:pt x="1" y="1"/>
                    </a:lnTo>
                    <a:lnTo>
                      <a:pt x="1" y="0"/>
                    </a:lnTo>
                    <a:lnTo>
                      <a:pt x="0" y="1"/>
                    </a:lnTo>
                    <a:lnTo>
                      <a:pt x="0" y="0"/>
                    </a:lnTo>
                    <a:lnTo>
                      <a:pt x="0" y="0"/>
                    </a:lnTo>
                    <a:lnTo>
                      <a:pt x="0" y="2"/>
                    </a:lnTo>
                    <a:lnTo>
                      <a:pt x="0" y="3"/>
                    </a:lnTo>
                    <a:lnTo>
                      <a:pt x="1" y="3"/>
                    </a:lnTo>
                    <a:lnTo>
                      <a:pt x="2" y="3"/>
                    </a:lnTo>
                    <a:lnTo>
                      <a:pt x="2" y="2"/>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6" name="Freeform 262"/>
              <p:cNvSpPr>
                <a:spLocks/>
              </p:cNvSpPr>
              <p:nvPr/>
            </p:nvSpPr>
            <p:spPr bwMode="auto">
              <a:xfrm>
                <a:off x="5019" y="3759"/>
                <a:ext cx="5" cy="3"/>
              </a:xfrm>
              <a:custGeom>
                <a:avLst/>
                <a:gdLst/>
                <a:ahLst/>
                <a:cxnLst>
                  <a:cxn ang="0">
                    <a:pos x="0" y="3"/>
                  </a:cxn>
                  <a:cxn ang="0">
                    <a:pos x="0" y="3"/>
                  </a:cxn>
                  <a:cxn ang="0">
                    <a:pos x="0" y="3"/>
                  </a:cxn>
                  <a:cxn ang="0">
                    <a:pos x="1" y="3"/>
                  </a:cxn>
                  <a:cxn ang="0">
                    <a:pos x="3" y="3"/>
                  </a:cxn>
                  <a:cxn ang="0">
                    <a:pos x="5" y="1"/>
                  </a:cxn>
                  <a:cxn ang="0">
                    <a:pos x="4" y="0"/>
                  </a:cxn>
                  <a:cxn ang="0">
                    <a:pos x="4" y="0"/>
                  </a:cxn>
                  <a:cxn ang="0">
                    <a:pos x="2" y="1"/>
                  </a:cxn>
                  <a:cxn ang="0">
                    <a:pos x="0" y="1"/>
                  </a:cxn>
                  <a:cxn ang="0">
                    <a:pos x="0" y="2"/>
                  </a:cxn>
                  <a:cxn ang="0">
                    <a:pos x="0" y="3"/>
                  </a:cxn>
                </a:cxnLst>
                <a:rect l="0" t="0" r="r" b="b"/>
                <a:pathLst>
                  <a:path w="5" h="3">
                    <a:moveTo>
                      <a:pt x="0" y="3"/>
                    </a:moveTo>
                    <a:lnTo>
                      <a:pt x="0" y="3"/>
                    </a:lnTo>
                    <a:lnTo>
                      <a:pt x="0" y="3"/>
                    </a:lnTo>
                    <a:lnTo>
                      <a:pt x="1" y="3"/>
                    </a:lnTo>
                    <a:lnTo>
                      <a:pt x="3" y="3"/>
                    </a:lnTo>
                    <a:lnTo>
                      <a:pt x="5" y="1"/>
                    </a:lnTo>
                    <a:lnTo>
                      <a:pt x="4" y="0"/>
                    </a:lnTo>
                    <a:lnTo>
                      <a:pt x="4" y="0"/>
                    </a:lnTo>
                    <a:lnTo>
                      <a:pt x="2" y="1"/>
                    </a:lnTo>
                    <a:lnTo>
                      <a:pt x="0" y="1"/>
                    </a:lnTo>
                    <a:lnTo>
                      <a:pt x="0" y="2"/>
                    </a:lnTo>
                    <a:lnTo>
                      <a:pt x="0"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7" name="Freeform 263"/>
              <p:cNvSpPr>
                <a:spLocks/>
              </p:cNvSpPr>
              <p:nvPr/>
            </p:nvSpPr>
            <p:spPr bwMode="auto">
              <a:xfrm>
                <a:off x="5039" y="3761"/>
                <a:ext cx="2" cy="1"/>
              </a:xfrm>
              <a:custGeom>
                <a:avLst/>
                <a:gdLst/>
                <a:ahLst/>
                <a:cxnLst>
                  <a:cxn ang="0">
                    <a:pos x="0" y="0"/>
                  </a:cxn>
                  <a:cxn ang="0">
                    <a:pos x="1" y="1"/>
                  </a:cxn>
                  <a:cxn ang="0">
                    <a:pos x="1" y="1"/>
                  </a:cxn>
                  <a:cxn ang="0">
                    <a:pos x="2" y="1"/>
                  </a:cxn>
                  <a:cxn ang="0">
                    <a:pos x="2" y="0"/>
                  </a:cxn>
                  <a:cxn ang="0">
                    <a:pos x="0" y="0"/>
                  </a:cxn>
                  <a:cxn ang="0">
                    <a:pos x="0" y="0"/>
                  </a:cxn>
                </a:cxnLst>
                <a:rect l="0" t="0" r="r" b="b"/>
                <a:pathLst>
                  <a:path w="2" h="1">
                    <a:moveTo>
                      <a:pt x="0" y="0"/>
                    </a:moveTo>
                    <a:lnTo>
                      <a:pt x="1" y="1"/>
                    </a:lnTo>
                    <a:lnTo>
                      <a:pt x="1" y="1"/>
                    </a:lnTo>
                    <a:lnTo>
                      <a:pt x="2" y="1"/>
                    </a:lnTo>
                    <a:lnTo>
                      <a:pt x="2"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8" name="Freeform 264"/>
              <p:cNvSpPr>
                <a:spLocks/>
              </p:cNvSpPr>
              <p:nvPr/>
            </p:nvSpPr>
            <p:spPr bwMode="auto">
              <a:xfrm>
                <a:off x="5034" y="3757"/>
                <a:ext cx="1" cy="1"/>
              </a:xfrm>
              <a:custGeom>
                <a:avLst/>
                <a:gdLst/>
                <a:ahLst/>
                <a:cxnLst>
                  <a:cxn ang="0">
                    <a:pos x="0" y="0"/>
                  </a:cxn>
                  <a:cxn ang="0">
                    <a:pos x="0" y="1"/>
                  </a:cxn>
                  <a:cxn ang="0">
                    <a:pos x="0" y="1"/>
                  </a:cxn>
                  <a:cxn ang="0">
                    <a:pos x="0" y="0"/>
                  </a:cxn>
                  <a:cxn ang="0">
                    <a:pos x="0" y="0"/>
                  </a:cxn>
                  <a:cxn ang="0">
                    <a:pos x="0" y="0"/>
                  </a:cxn>
                  <a:cxn ang="0">
                    <a:pos x="0" y="0"/>
                  </a:cxn>
                </a:cxnLst>
                <a:rect l="0" t="0" r="r" b="b"/>
                <a:pathLst>
                  <a:path h="1">
                    <a:moveTo>
                      <a:pt x="0" y="0"/>
                    </a:moveTo>
                    <a:lnTo>
                      <a:pt x="0" y="1"/>
                    </a:lnTo>
                    <a:lnTo>
                      <a:pt x="0" y="1"/>
                    </a:lnTo>
                    <a:lnTo>
                      <a:pt x="0" y="0"/>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9" name="Freeform 265"/>
              <p:cNvSpPr>
                <a:spLocks/>
              </p:cNvSpPr>
              <p:nvPr/>
            </p:nvSpPr>
            <p:spPr bwMode="auto">
              <a:xfrm>
                <a:off x="5023" y="3693"/>
                <a:ext cx="1" cy="3"/>
              </a:xfrm>
              <a:custGeom>
                <a:avLst/>
                <a:gdLst/>
                <a:ahLst/>
                <a:cxnLst>
                  <a:cxn ang="0">
                    <a:pos x="1" y="0"/>
                  </a:cxn>
                  <a:cxn ang="0">
                    <a:pos x="0" y="0"/>
                  </a:cxn>
                  <a:cxn ang="0">
                    <a:pos x="1" y="3"/>
                  </a:cxn>
                  <a:cxn ang="0">
                    <a:pos x="1" y="3"/>
                  </a:cxn>
                  <a:cxn ang="0">
                    <a:pos x="1" y="0"/>
                  </a:cxn>
                </a:cxnLst>
                <a:rect l="0" t="0" r="r" b="b"/>
                <a:pathLst>
                  <a:path w="1" h="3">
                    <a:moveTo>
                      <a:pt x="1" y="0"/>
                    </a:moveTo>
                    <a:lnTo>
                      <a:pt x="0" y="0"/>
                    </a:lnTo>
                    <a:lnTo>
                      <a:pt x="1" y="3"/>
                    </a:lnTo>
                    <a:lnTo>
                      <a:pt x="1" y="3"/>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0" name="Freeform 266"/>
              <p:cNvSpPr>
                <a:spLocks/>
              </p:cNvSpPr>
              <p:nvPr/>
            </p:nvSpPr>
            <p:spPr bwMode="auto">
              <a:xfrm>
                <a:off x="4991" y="3685"/>
                <a:ext cx="3" cy="1"/>
              </a:xfrm>
              <a:custGeom>
                <a:avLst/>
                <a:gdLst/>
                <a:ahLst/>
                <a:cxnLst>
                  <a:cxn ang="0">
                    <a:pos x="1" y="0"/>
                  </a:cxn>
                  <a:cxn ang="0">
                    <a:pos x="0" y="1"/>
                  </a:cxn>
                  <a:cxn ang="0">
                    <a:pos x="0" y="1"/>
                  </a:cxn>
                  <a:cxn ang="0">
                    <a:pos x="1" y="1"/>
                  </a:cxn>
                  <a:cxn ang="0">
                    <a:pos x="2" y="1"/>
                  </a:cxn>
                  <a:cxn ang="0">
                    <a:pos x="3" y="1"/>
                  </a:cxn>
                  <a:cxn ang="0">
                    <a:pos x="3" y="1"/>
                  </a:cxn>
                  <a:cxn ang="0">
                    <a:pos x="1" y="0"/>
                  </a:cxn>
                  <a:cxn ang="0">
                    <a:pos x="1" y="0"/>
                  </a:cxn>
                </a:cxnLst>
                <a:rect l="0" t="0" r="r" b="b"/>
                <a:pathLst>
                  <a:path w="3" h="1">
                    <a:moveTo>
                      <a:pt x="1" y="0"/>
                    </a:moveTo>
                    <a:lnTo>
                      <a:pt x="0" y="1"/>
                    </a:lnTo>
                    <a:lnTo>
                      <a:pt x="0" y="1"/>
                    </a:lnTo>
                    <a:lnTo>
                      <a:pt x="1" y="1"/>
                    </a:lnTo>
                    <a:lnTo>
                      <a:pt x="2" y="1"/>
                    </a:lnTo>
                    <a:lnTo>
                      <a:pt x="3" y="1"/>
                    </a:lnTo>
                    <a:lnTo>
                      <a:pt x="3" y="1"/>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1" name="Freeform 267"/>
              <p:cNvSpPr>
                <a:spLocks/>
              </p:cNvSpPr>
              <p:nvPr/>
            </p:nvSpPr>
            <p:spPr bwMode="auto">
              <a:xfrm>
                <a:off x="4986" y="3689"/>
                <a:ext cx="1" cy="1"/>
              </a:xfrm>
              <a:custGeom>
                <a:avLst/>
                <a:gdLst/>
                <a:ahLst/>
                <a:cxnLst>
                  <a:cxn ang="0">
                    <a:pos x="0" y="1"/>
                  </a:cxn>
                  <a:cxn ang="0">
                    <a:pos x="1" y="1"/>
                  </a:cxn>
                  <a:cxn ang="0">
                    <a:pos x="1" y="1"/>
                  </a:cxn>
                  <a:cxn ang="0">
                    <a:pos x="1" y="0"/>
                  </a:cxn>
                  <a:cxn ang="0">
                    <a:pos x="0" y="1"/>
                  </a:cxn>
                  <a:cxn ang="0">
                    <a:pos x="0" y="1"/>
                  </a:cxn>
                  <a:cxn ang="0">
                    <a:pos x="0" y="1"/>
                  </a:cxn>
                </a:cxnLst>
                <a:rect l="0" t="0" r="r" b="b"/>
                <a:pathLst>
                  <a:path w="1" h="1">
                    <a:moveTo>
                      <a:pt x="0" y="1"/>
                    </a:moveTo>
                    <a:lnTo>
                      <a:pt x="1" y="1"/>
                    </a:lnTo>
                    <a:lnTo>
                      <a:pt x="1" y="1"/>
                    </a:lnTo>
                    <a:lnTo>
                      <a:pt x="1" y="0"/>
                    </a:lnTo>
                    <a:lnTo>
                      <a:pt x="0" y="1"/>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2" name="Freeform 268"/>
              <p:cNvSpPr>
                <a:spLocks/>
              </p:cNvSpPr>
              <p:nvPr/>
            </p:nvSpPr>
            <p:spPr bwMode="auto">
              <a:xfrm>
                <a:off x="5177" y="3745"/>
                <a:ext cx="1" cy="2"/>
              </a:xfrm>
              <a:custGeom>
                <a:avLst/>
                <a:gdLst/>
                <a:ahLst/>
                <a:cxnLst>
                  <a:cxn ang="0">
                    <a:pos x="0" y="0"/>
                  </a:cxn>
                  <a:cxn ang="0">
                    <a:pos x="0" y="1"/>
                  </a:cxn>
                  <a:cxn ang="0">
                    <a:pos x="1" y="2"/>
                  </a:cxn>
                  <a:cxn ang="0">
                    <a:pos x="0" y="0"/>
                  </a:cxn>
                  <a:cxn ang="0">
                    <a:pos x="0" y="0"/>
                  </a:cxn>
                </a:cxnLst>
                <a:rect l="0" t="0" r="r" b="b"/>
                <a:pathLst>
                  <a:path w="1" h="2">
                    <a:moveTo>
                      <a:pt x="0" y="0"/>
                    </a:moveTo>
                    <a:lnTo>
                      <a:pt x="0" y="1"/>
                    </a:lnTo>
                    <a:lnTo>
                      <a:pt x="1" y="2"/>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3" name="Freeform 269"/>
              <p:cNvSpPr>
                <a:spLocks/>
              </p:cNvSpPr>
              <p:nvPr/>
            </p:nvSpPr>
            <p:spPr bwMode="auto">
              <a:xfrm>
                <a:off x="4997" y="3681"/>
                <a:ext cx="2" cy="1"/>
              </a:xfrm>
              <a:custGeom>
                <a:avLst/>
                <a:gdLst/>
                <a:ahLst/>
                <a:cxnLst>
                  <a:cxn ang="0">
                    <a:pos x="1" y="1"/>
                  </a:cxn>
                  <a:cxn ang="0">
                    <a:pos x="2" y="1"/>
                  </a:cxn>
                  <a:cxn ang="0">
                    <a:pos x="1" y="1"/>
                  </a:cxn>
                  <a:cxn ang="0">
                    <a:pos x="1" y="0"/>
                  </a:cxn>
                  <a:cxn ang="0">
                    <a:pos x="0" y="0"/>
                  </a:cxn>
                  <a:cxn ang="0">
                    <a:pos x="0" y="1"/>
                  </a:cxn>
                  <a:cxn ang="0">
                    <a:pos x="1" y="1"/>
                  </a:cxn>
                  <a:cxn ang="0">
                    <a:pos x="1" y="1"/>
                  </a:cxn>
                </a:cxnLst>
                <a:rect l="0" t="0" r="r" b="b"/>
                <a:pathLst>
                  <a:path w="2" h="1">
                    <a:moveTo>
                      <a:pt x="1" y="1"/>
                    </a:moveTo>
                    <a:lnTo>
                      <a:pt x="2" y="1"/>
                    </a:lnTo>
                    <a:lnTo>
                      <a:pt x="1" y="1"/>
                    </a:lnTo>
                    <a:lnTo>
                      <a:pt x="1" y="0"/>
                    </a:lnTo>
                    <a:lnTo>
                      <a:pt x="0" y="0"/>
                    </a:lnTo>
                    <a:lnTo>
                      <a:pt x="0" y="1"/>
                    </a:lnTo>
                    <a:lnTo>
                      <a:pt x="1" y="1"/>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4" name="Freeform 270"/>
              <p:cNvSpPr>
                <a:spLocks/>
              </p:cNvSpPr>
              <p:nvPr/>
            </p:nvSpPr>
            <p:spPr bwMode="auto">
              <a:xfrm>
                <a:off x="5027" y="3726"/>
                <a:ext cx="4" cy="1"/>
              </a:xfrm>
              <a:custGeom>
                <a:avLst/>
                <a:gdLst/>
                <a:ahLst/>
                <a:cxnLst>
                  <a:cxn ang="0">
                    <a:pos x="4" y="0"/>
                  </a:cxn>
                  <a:cxn ang="0">
                    <a:pos x="4" y="0"/>
                  </a:cxn>
                  <a:cxn ang="0">
                    <a:pos x="1" y="0"/>
                  </a:cxn>
                  <a:cxn ang="0">
                    <a:pos x="0" y="0"/>
                  </a:cxn>
                  <a:cxn ang="0">
                    <a:pos x="0" y="0"/>
                  </a:cxn>
                  <a:cxn ang="0">
                    <a:pos x="0" y="0"/>
                  </a:cxn>
                  <a:cxn ang="0">
                    <a:pos x="0" y="1"/>
                  </a:cxn>
                  <a:cxn ang="0">
                    <a:pos x="1" y="1"/>
                  </a:cxn>
                  <a:cxn ang="0">
                    <a:pos x="4" y="1"/>
                  </a:cxn>
                  <a:cxn ang="0">
                    <a:pos x="4" y="0"/>
                  </a:cxn>
                </a:cxnLst>
                <a:rect l="0" t="0" r="r" b="b"/>
                <a:pathLst>
                  <a:path w="4" h="1">
                    <a:moveTo>
                      <a:pt x="4" y="0"/>
                    </a:moveTo>
                    <a:lnTo>
                      <a:pt x="4" y="0"/>
                    </a:lnTo>
                    <a:lnTo>
                      <a:pt x="1" y="0"/>
                    </a:lnTo>
                    <a:lnTo>
                      <a:pt x="0" y="0"/>
                    </a:lnTo>
                    <a:lnTo>
                      <a:pt x="0" y="0"/>
                    </a:lnTo>
                    <a:lnTo>
                      <a:pt x="0" y="0"/>
                    </a:lnTo>
                    <a:lnTo>
                      <a:pt x="0" y="1"/>
                    </a:lnTo>
                    <a:lnTo>
                      <a:pt x="1" y="1"/>
                    </a:lnTo>
                    <a:lnTo>
                      <a:pt x="4" y="1"/>
                    </a:lnTo>
                    <a:lnTo>
                      <a:pt x="4"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5" name="Freeform 271"/>
              <p:cNvSpPr>
                <a:spLocks/>
              </p:cNvSpPr>
              <p:nvPr/>
            </p:nvSpPr>
            <p:spPr bwMode="auto">
              <a:xfrm>
                <a:off x="5030" y="3737"/>
                <a:ext cx="2" cy="2"/>
              </a:xfrm>
              <a:custGeom>
                <a:avLst/>
                <a:gdLst/>
                <a:ahLst/>
                <a:cxnLst>
                  <a:cxn ang="0">
                    <a:pos x="0" y="0"/>
                  </a:cxn>
                  <a:cxn ang="0">
                    <a:pos x="0" y="1"/>
                  </a:cxn>
                  <a:cxn ang="0">
                    <a:pos x="0" y="2"/>
                  </a:cxn>
                  <a:cxn ang="0">
                    <a:pos x="0" y="2"/>
                  </a:cxn>
                  <a:cxn ang="0">
                    <a:pos x="1" y="1"/>
                  </a:cxn>
                  <a:cxn ang="0">
                    <a:pos x="2" y="1"/>
                  </a:cxn>
                  <a:cxn ang="0">
                    <a:pos x="2" y="1"/>
                  </a:cxn>
                  <a:cxn ang="0">
                    <a:pos x="2" y="0"/>
                  </a:cxn>
                  <a:cxn ang="0">
                    <a:pos x="2" y="0"/>
                  </a:cxn>
                  <a:cxn ang="0">
                    <a:pos x="1" y="0"/>
                  </a:cxn>
                  <a:cxn ang="0">
                    <a:pos x="0" y="0"/>
                  </a:cxn>
                </a:cxnLst>
                <a:rect l="0" t="0" r="r" b="b"/>
                <a:pathLst>
                  <a:path w="2" h="2">
                    <a:moveTo>
                      <a:pt x="0" y="0"/>
                    </a:moveTo>
                    <a:lnTo>
                      <a:pt x="0" y="1"/>
                    </a:lnTo>
                    <a:lnTo>
                      <a:pt x="0" y="2"/>
                    </a:lnTo>
                    <a:lnTo>
                      <a:pt x="0" y="2"/>
                    </a:lnTo>
                    <a:lnTo>
                      <a:pt x="1" y="1"/>
                    </a:lnTo>
                    <a:lnTo>
                      <a:pt x="2" y="1"/>
                    </a:lnTo>
                    <a:lnTo>
                      <a:pt x="2" y="1"/>
                    </a:lnTo>
                    <a:lnTo>
                      <a:pt x="2" y="0"/>
                    </a:lnTo>
                    <a:lnTo>
                      <a:pt x="2" y="0"/>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6" name="Freeform 272"/>
              <p:cNvSpPr>
                <a:spLocks/>
              </p:cNvSpPr>
              <p:nvPr/>
            </p:nvSpPr>
            <p:spPr bwMode="auto">
              <a:xfrm>
                <a:off x="5016" y="3697"/>
                <a:ext cx="1" cy="3"/>
              </a:xfrm>
              <a:custGeom>
                <a:avLst/>
                <a:gdLst/>
                <a:ahLst/>
                <a:cxnLst>
                  <a:cxn ang="0">
                    <a:pos x="0" y="1"/>
                  </a:cxn>
                  <a:cxn ang="0">
                    <a:pos x="0" y="0"/>
                  </a:cxn>
                  <a:cxn ang="0">
                    <a:pos x="0" y="0"/>
                  </a:cxn>
                  <a:cxn ang="0">
                    <a:pos x="1" y="3"/>
                  </a:cxn>
                  <a:cxn ang="0">
                    <a:pos x="0" y="1"/>
                  </a:cxn>
                </a:cxnLst>
                <a:rect l="0" t="0" r="r" b="b"/>
                <a:pathLst>
                  <a:path w="1" h="3">
                    <a:moveTo>
                      <a:pt x="0" y="1"/>
                    </a:moveTo>
                    <a:lnTo>
                      <a:pt x="0" y="0"/>
                    </a:lnTo>
                    <a:lnTo>
                      <a:pt x="0" y="0"/>
                    </a:lnTo>
                    <a:lnTo>
                      <a:pt x="1" y="3"/>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7" name="Freeform 273"/>
              <p:cNvSpPr>
                <a:spLocks/>
              </p:cNvSpPr>
              <p:nvPr/>
            </p:nvSpPr>
            <p:spPr bwMode="auto">
              <a:xfrm>
                <a:off x="5215" y="3774"/>
                <a:ext cx="5" cy="3"/>
              </a:xfrm>
              <a:custGeom>
                <a:avLst/>
                <a:gdLst/>
                <a:ahLst/>
                <a:cxnLst>
                  <a:cxn ang="0">
                    <a:pos x="4" y="3"/>
                  </a:cxn>
                  <a:cxn ang="0">
                    <a:pos x="4" y="2"/>
                  </a:cxn>
                  <a:cxn ang="0">
                    <a:pos x="4" y="1"/>
                  </a:cxn>
                  <a:cxn ang="0">
                    <a:pos x="0" y="0"/>
                  </a:cxn>
                  <a:cxn ang="0">
                    <a:pos x="0" y="0"/>
                  </a:cxn>
                  <a:cxn ang="0">
                    <a:pos x="0" y="1"/>
                  </a:cxn>
                  <a:cxn ang="0">
                    <a:pos x="1" y="2"/>
                  </a:cxn>
                  <a:cxn ang="0">
                    <a:pos x="2" y="3"/>
                  </a:cxn>
                  <a:cxn ang="0">
                    <a:pos x="4" y="3"/>
                  </a:cxn>
                  <a:cxn ang="0">
                    <a:pos x="5" y="3"/>
                  </a:cxn>
                  <a:cxn ang="0">
                    <a:pos x="4" y="3"/>
                  </a:cxn>
                  <a:cxn ang="0">
                    <a:pos x="4" y="3"/>
                  </a:cxn>
                </a:cxnLst>
                <a:rect l="0" t="0" r="r" b="b"/>
                <a:pathLst>
                  <a:path w="5" h="3">
                    <a:moveTo>
                      <a:pt x="4" y="3"/>
                    </a:moveTo>
                    <a:lnTo>
                      <a:pt x="4" y="2"/>
                    </a:lnTo>
                    <a:lnTo>
                      <a:pt x="4" y="1"/>
                    </a:lnTo>
                    <a:lnTo>
                      <a:pt x="0" y="0"/>
                    </a:lnTo>
                    <a:lnTo>
                      <a:pt x="0" y="0"/>
                    </a:lnTo>
                    <a:lnTo>
                      <a:pt x="0" y="1"/>
                    </a:lnTo>
                    <a:lnTo>
                      <a:pt x="1" y="2"/>
                    </a:lnTo>
                    <a:lnTo>
                      <a:pt x="2" y="3"/>
                    </a:lnTo>
                    <a:lnTo>
                      <a:pt x="4" y="3"/>
                    </a:lnTo>
                    <a:lnTo>
                      <a:pt x="5" y="3"/>
                    </a:lnTo>
                    <a:lnTo>
                      <a:pt x="4" y="3"/>
                    </a:lnTo>
                    <a:lnTo>
                      <a:pt x="4"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8" name="Freeform 274"/>
              <p:cNvSpPr>
                <a:spLocks/>
              </p:cNvSpPr>
              <p:nvPr/>
            </p:nvSpPr>
            <p:spPr bwMode="auto">
              <a:xfrm>
                <a:off x="5239" y="4040"/>
                <a:ext cx="2" cy="3"/>
              </a:xfrm>
              <a:custGeom>
                <a:avLst/>
                <a:gdLst/>
                <a:ahLst/>
                <a:cxnLst>
                  <a:cxn ang="0">
                    <a:pos x="2" y="1"/>
                  </a:cxn>
                  <a:cxn ang="0">
                    <a:pos x="2" y="0"/>
                  </a:cxn>
                  <a:cxn ang="0">
                    <a:pos x="1" y="0"/>
                  </a:cxn>
                  <a:cxn ang="0">
                    <a:pos x="0" y="3"/>
                  </a:cxn>
                  <a:cxn ang="0">
                    <a:pos x="0" y="3"/>
                  </a:cxn>
                  <a:cxn ang="0">
                    <a:pos x="0" y="3"/>
                  </a:cxn>
                  <a:cxn ang="0">
                    <a:pos x="1" y="3"/>
                  </a:cxn>
                  <a:cxn ang="0">
                    <a:pos x="1" y="3"/>
                  </a:cxn>
                  <a:cxn ang="0">
                    <a:pos x="1" y="3"/>
                  </a:cxn>
                  <a:cxn ang="0">
                    <a:pos x="1" y="3"/>
                  </a:cxn>
                  <a:cxn ang="0">
                    <a:pos x="1" y="3"/>
                  </a:cxn>
                  <a:cxn ang="0">
                    <a:pos x="2" y="3"/>
                  </a:cxn>
                  <a:cxn ang="0">
                    <a:pos x="2" y="3"/>
                  </a:cxn>
                  <a:cxn ang="0">
                    <a:pos x="2" y="3"/>
                  </a:cxn>
                  <a:cxn ang="0">
                    <a:pos x="2" y="1"/>
                  </a:cxn>
                </a:cxnLst>
                <a:rect l="0" t="0" r="r" b="b"/>
                <a:pathLst>
                  <a:path w="2" h="3">
                    <a:moveTo>
                      <a:pt x="2" y="1"/>
                    </a:moveTo>
                    <a:lnTo>
                      <a:pt x="2" y="0"/>
                    </a:lnTo>
                    <a:lnTo>
                      <a:pt x="1" y="0"/>
                    </a:lnTo>
                    <a:lnTo>
                      <a:pt x="0" y="3"/>
                    </a:lnTo>
                    <a:lnTo>
                      <a:pt x="0" y="3"/>
                    </a:lnTo>
                    <a:lnTo>
                      <a:pt x="0" y="3"/>
                    </a:lnTo>
                    <a:lnTo>
                      <a:pt x="1" y="3"/>
                    </a:lnTo>
                    <a:lnTo>
                      <a:pt x="1" y="3"/>
                    </a:lnTo>
                    <a:lnTo>
                      <a:pt x="1" y="3"/>
                    </a:lnTo>
                    <a:lnTo>
                      <a:pt x="1" y="3"/>
                    </a:lnTo>
                    <a:lnTo>
                      <a:pt x="1" y="3"/>
                    </a:lnTo>
                    <a:lnTo>
                      <a:pt x="2" y="3"/>
                    </a:lnTo>
                    <a:lnTo>
                      <a:pt x="2" y="3"/>
                    </a:lnTo>
                    <a:lnTo>
                      <a:pt x="2" y="3"/>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9" name="Freeform 275"/>
              <p:cNvSpPr>
                <a:spLocks/>
              </p:cNvSpPr>
              <p:nvPr/>
            </p:nvSpPr>
            <p:spPr bwMode="auto">
              <a:xfrm>
                <a:off x="5211" y="3763"/>
                <a:ext cx="4" cy="8"/>
              </a:xfrm>
              <a:custGeom>
                <a:avLst/>
                <a:gdLst/>
                <a:ahLst/>
                <a:cxnLst>
                  <a:cxn ang="0">
                    <a:pos x="4" y="8"/>
                  </a:cxn>
                  <a:cxn ang="0">
                    <a:pos x="4" y="7"/>
                  </a:cxn>
                  <a:cxn ang="0">
                    <a:pos x="4" y="7"/>
                  </a:cxn>
                  <a:cxn ang="0">
                    <a:pos x="4" y="6"/>
                  </a:cxn>
                  <a:cxn ang="0">
                    <a:pos x="3" y="6"/>
                  </a:cxn>
                  <a:cxn ang="0">
                    <a:pos x="3" y="6"/>
                  </a:cxn>
                  <a:cxn ang="0">
                    <a:pos x="3" y="5"/>
                  </a:cxn>
                  <a:cxn ang="0">
                    <a:pos x="2" y="3"/>
                  </a:cxn>
                  <a:cxn ang="0">
                    <a:pos x="1" y="3"/>
                  </a:cxn>
                  <a:cxn ang="0">
                    <a:pos x="1" y="3"/>
                  </a:cxn>
                  <a:cxn ang="0">
                    <a:pos x="1" y="1"/>
                  </a:cxn>
                  <a:cxn ang="0">
                    <a:pos x="0" y="0"/>
                  </a:cxn>
                  <a:cxn ang="0">
                    <a:pos x="0" y="0"/>
                  </a:cxn>
                  <a:cxn ang="0">
                    <a:pos x="0" y="1"/>
                  </a:cxn>
                  <a:cxn ang="0">
                    <a:pos x="0" y="1"/>
                  </a:cxn>
                  <a:cxn ang="0">
                    <a:pos x="0" y="2"/>
                  </a:cxn>
                  <a:cxn ang="0">
                    <a:pos x="2" y="6"/>
                  </a:cxn>
                  <a:cxn ang="0">
                    <a:pos x="4" y="7"/>
                  </a:cxn>
                  <a:cxn ang="0">
                    <a:pos x="4" y="7"/>
                  </a:cxn>
                  <a:cxn ang="0">
                    <a:pos x="4" y="8"/>
                  </a:cxn>
                </a:cxnLst>
                <a:rect l="0" t="0" r="r" b="b"/>
                <a:pathLst>
                  <a:path w="4" h="8">
                    <a:moveTo>
                      <a:pt x="4" y="8"/>
                    </a:moveTo>
                    <a:lnTo>
                      <a:pt x="4" y="7"/>
                    </a:lnTo>
                    <a:lnTo>
                      <a:pt x="4" y="7"/>
                    </a:lnTo>
                    <a:lnTo>
                      <a:pt x="4" y="6"/>
                    </a:lnTo>
                    <a:lnTo>
                      <a:pt x="3" y="6"/>
                    </a:lnTo>
                    <a:lnTo>
                      <a:pt x="3" y="6"/>
                    </a:lnTo>
                    <a:lnTo>
                      <a:pt x="3" y="5"/>
                    </a:lnTo>
                    <a:lnTo>
                      <a:pt x="2" y="3"/>
                    </a:lnTo>
                    <a:lnTo>
                      <a:pt x="1" y="3"/>
                    </a:lnTo>
                    <a:lnTo>
                      <a:pt x="1" y="3"/>
                    </a:lnTo>
                    <a:lnTo>
                      <a:pt x="1" y="1"/>
                    </a:lnTo>
                    <a:lnTo>
                      <a:pt x="0" y="0"/>
                    </a:lnTo>
                    <a:lnTo>
                      <a:pt x="0" y="0"/>
                    </a:lnTo>
                    <a:lnTo>
                      <a:pt x="0" y="1"/>
                    </a:lnTo>
                    <a:lnTo>
                      <a:pt x="0" y="1"/>
                    </a:lnTo>
                    <a:lnTo>
                      <a:pt x="0" y="2"/>
                    </a:lnTo>
                    <a:lnTo>
                      <a:pt x="2" y="6"/>
                    </a:lnTo>
                    <a:lnTo>
                      <a:pt x="4" y="7"/>
                    </a:lnTo>
                    <a:lnTo>
                      <a:pt x="4" y="7"/>
                    </a:lnTo>
                    <a:lnTo>
                      <a:pt x="4" y="8"/>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0" name="Freeform 276"/>
              <p:cNvSpPr>
                <a:spLocks/>
              </p:cNvSpPr>
              <p:nvPr/>
            </p:nvSpPr>
            <p:spPr bwMode="auto">
              <a:xfrm>
                <a:off x="5208" y="3767"/>
                <a:ext cx="1" cy="1"/>
              </a:xfrm>
              <a:custGeom>
                <a:avLst/>
                <a:gdLst/>
                <a:ahLst/>
                <a:cxnLst>
                  <a:cxn ang="0">
                    <a:pos x="1" y="1"/>
                  </a:cxn>
                  <a:cxn ang="0">
                    <a:pos x="1" y="1"/>
                  </a:cxn>
                  <a:cxn ang="0">
                    <a:pos x="1" y="0"/>
                  </a:cxn>
                  <a:cxn ang="0">
                    <a:pos x="0" y="0"/>
                  </a:cxn>
                  <a:cxn ang="0">
                    <a:pos x="0" y="0"/>
                  </a:cxn>
                  <a:cxn ang="0">
                    <a:pos x="0" y="0"/>
                  </a:cxn>
                  <a:cxn ang="0">
                    <a:pos x="0" y="1"/>
                  </a:cxn>
                  <a:cxn ang="0">
                    <a:pos x="1" y="1"/>
                  </a:cxn>
                </a:cxnLst>
                <a:rect l="0" t="0" r="r" b="b"/>
                <a:pathLst>
                  <a:path w="1" h="1">
                    <a:moveTo>
                      <a:pt x="1" y="1"/>
                    </a:moveTo>
                    <a:lnTo>
                      <a:pt x="1" y="1"/>
                    </a:lnTo>
                    <a:lnTo>
                      <a:pt x="1" y="0"/>
                    </a:lnTo>
                    <a:lnTo>
                      <a:pt x="0" y="0"/>
                    </a:lnTo>
                    <a:lnTo>
                      <a:pt x="0" y="0"/>
                    </a:lnTo>
                    <a:lnTo>
                      <a:pt x="0" y="0"/>
                    </a:lnTo>
                    <a:lnTo>
                      <a:pt x="0" y="1"/>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1" name="Freeform 277"/>
              <p:cNvSpPr>
                <a:spLocks/>
              </p:cNvSpPr>
              <p:nvPr/>
            </p:nvSpPr>
            <p:spPr bwMode="auto">
              <a:xfrm>
                <a:off x="5166" y="3767"/>
                <a:ext cx="2" cy="2"/>
              </a:xfrm>
              <a:custGeom>
                <a:avLst/>
                <a:gdLst/>
                <a:ahLst/>
                <a:cxnLst>
                  <a:cxn ang="0">
                    <a:pos x="0" y="0"/>
                  </a:cxn>
                  <a:cxn ang="0">
                    <a:pos x="1" y="1"/>
                  </a:cxn>
                  <a:cxn ang="0">
                    <a:pos x="2" y="2"/>
                  </a:cxn>
                  <a:cxn ang="0">
                    <a:pos x="2" y="2"/>
                  </a:cxn>
                  <a:cxn ang="0">
                    <a:pos x="2" y="1"/>
                  </a:cxn>
                  <a:cxn ang="0">
                    <a:pos x="0" y="0"/>
                  </a:cxn>
                </a:cxnLst>
                <a:rect l="0" t="0" r="r" b="b"/>
                <a:pathLst>
                  <a:path w="2" h="2">
                    <a:moveTo>
                      <a:pt x="0" y="0"/>
                    </a:moveTo>
                    <a:lnTo>
                      <a:pt x="1" y="1"/>
                    </a:lnTo>
                    <a:lnTo>
                      <a:pt x="2" y="2"/>
                    </a:lnTo>
                    <a:lnTo>
                      <a:pt x="2" y="2"/>
                    </a:lnTo>
                    <a:lnTo>
                      <a:pt x="2" y="1"/>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2" name="Freeform 278"/>
              <p:cNvSpPr>
                <a:spLocks/>
              </p:cNvSpPr>
              <p:nvPr/>
            </p:nvSpPr>
            <p:spPr bwMode="auto">
              <a:xfrm>
                <a:off x="5251" y="3803"/>
                <a:ext cx="1" cy="3"/>
              </a:xfrm>
              <a:custGeom>
                <a:avLst/>
                <a:gdLst/>
                <a:ahLst/>
                <a:cxnLst>
                  <a:cxn ang="0">
                    <a:pos x="0" y="3"/>
                  </a:cxn>
                  <a:cxn ang="0">
                    <a:pos x="1" y="3"/>
                  </a:cxn>
                  <a:cxn ang="0">
                    <a:pos x="1" y="2"/>
                  </a:cxn>
                  <a:cxn ang="0">
                    <a:pos x="0" y="2"/>
                  </a:cxn>
                  <a:cxn ang="0">
                    <a:pos x="0" y="0"/>
                  </a:cxn>
                  <a:cxn ang="0">
                    <a:pos x="0" y="0"/>
                  </a:cxn>
                  <a:cxn ang="0">
                    <a:pos x="0" y="3"/>
                  </a:cxn>
                  <a:cxn ang="0">
                    <a:pos x="0" y="3"/>
                  </a:cxn>
                </a:cxnLst>
                <a:rect l="0" t="0" r="r" b="b"/>
                <a:pathLst>
                  <a:path w="1" h="3">
                    <a:moveTo>
                      <a:pt x="0" y="3"/>
                    </a:moveTo>
                    <a:lnTo>
                      <a:pt x="1" y="3"/>
                    </a:lnTo>
                    <a:lnTo>
                      <a:pt x="1" y="2"/>
                    </a:lnTo>
                    <a:lnTo>
                      <a:pt x="0" y="2"/>
                    </a:lnTo>
                    <a:lnTo>
                      <a:pt x="0" y="0"/>
                    </a:lnTo>
                    <a:lnTo>
                      <a:pt x="0" y="0"/>
                    </a:lnTo>
                    <a:lnTo>
                      <a:pt x="0" y="3"/>
                    </a:lnTo>
                    <a:lnTo>
                      <a:pt x="0"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3" name="Freeform 279"/>
              <p:cNvSpPr>
                <a:spLocks/>
              </p:cNvSpPr>
              <p:nvPr/>
            </p:nvSpPr>
            <p:spPr bwMode="auto">
              <a:xfrm>
                <a:off x="5205" y="3769"/>
                <a:ext cx="7" cy="4"/>
              </a:xfrm>
              <a:custGeom>
                <a:avLst/>
                <a:gdLst/>
                <a:ahLst/>
                <a:cxnLst>
                  <a:cxn ang="0">
                    <a:pos x="4" y="1"/>
                  </a:cxn>
                  <a:cxn ang="0">
                    <a:pos x="1" y="1"/>
                  </a:cxn>
                  <a:cxn ang="0">
                    <a:pos x="0" y="0"/>
                  </a:cxn>
                  <a:cxn ang="0">
                    <a:pos x="0" y="0"/>
                  </a:cxn>
                  <a:cxn ang="0">
                    <a:pos x="0" y="1"/>
                  </a:cxn>
                  <a:cxn ang="0">
                    <a:pos x="0" y="1"/>
                  </a:cxn>
                  <a:cxn ang="0">
                    <a:pos x="1" y="3"/>
                  </a:cxn>
                  <a:cxn ang="0">
                    <a:pos x="2" y="3"/>
                  </a:cxn>
                  <a:cxn ang="0">
                    <a:pos x="7" y="4"/>
                  </a:cxn>
                  <a:cxn ang="0">
                    <a:pos x="7" y="3"/>
                  </a:cxn>
                  <a:cxn ang="0">
                    <a:pos x="7" y="2"/>
                  </a:cxn>
                  <a:cxn ang="0">
                    <a:pos x="7" y="2"/>
                  </a:cxn>
                  <a:cxn ang="0">
                    <a:pos x="4" y="1"/>
                  </a:cxn>
                </a:cxnLst>
                <a:rect l="0" t="0" r="r" b="b"/>
                <a:pathLst>
                  <a:path w="7" h="4">
                    <a:moveTo>
                      <a:pt x="4" y="1"/>
                    </a:moveTo>
                    <a:lnTo>
                      <a:pt x="1" y="1"/>
                    </a:lnTo>
                    <a:lnTo>
                      <a:pt x="0" y="0"/>
                    </a:lnTo>
                    <a:lnTo>
                      <a:pt x="0" y="0"/>
                    </a:lnTo>
                    <a:lnTo>
                      <a:pt x="0" y="1"/>
                    </a:lnTo>
                    <a:lnTo>
                      <a:pt x="0" y="1"/>
                    </a:lnTo>
                    <a:lnTo>
                      <a:pt x="1" y="3"/>
                    </a:lnTo>
                    <a:lnTo>
                      <a:pt x="2" y="3"/>
                    </a:lnTo>
                    <a:lnTo>
                      <a:pt x="7" y="4"/>
                    </a:lnTo>
                    <a:lnTo>
                      <a:pt x="7" y="3"/>
                    </a:lnTo>
                    <a:lnTo>
                      <a:pt x="7" y="2"/>
                    </a:lnTo>
                    <a:lnTo>
                      <a:pt x="7" y="2"/>
                    </a:lnTo>
                    <a:lnTo>
                      <a:pt x="4"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4" name="Freeform 280"/>
              <p:cNvSpPr>
                <a:spLocks/>
              </p:cNvSpPr>
              <p:nvPr/>
            </p:nvSpPr>
            <p:spPr bwMode="auto">
              <a:xfrm>
                <a:off x="5250" y="3807"/>
                <a:ext cx="2" cy="2"/>
              </a:xfrm>
              <a:custGeom>
                <a:avLst/>
                <a:gdLst/>
                <a:ahLst/>
                <a:cxnLst>
                  <a:cxn ang="0">
                    <a:pos x="0" y="0"/>
                  </a:cxn>
                  <a:cxn ang="0">
                    <a:pos x="0" y="0"/>
                  </a:cxn>
                  <a:cxn ang="0">
                    <a:pos x="0" y="1"/>
                  </a:cxn>
                  <a:cxn ang="0">
                    <a:pos x="0" y="1"/>
                  </a:cxn>
                  <a:cxn ang="0">
                    <a:pos x="0" y="1"/>
                  </a:cxn>
                  <a:cxn ang="0">
                    <a:pos x="0" y="2"/>
                  </a:cxn>
                  <a:cxn ang="0">
                    <a:pos x="2" y="2"/>
                  </a:cxn>
                  <a:cxn ang="0">
                    <a:pos x="1" y="1"/>
                  </a:cxn>
                  <a:cxn ang="0">
                    <a:pos x="1" y="0"/>
                  </a:cxn>
                  <a:cxn ang="0">
                    <a:pos x="1" y="0"/>
                  </a:cxn>
                  <a:cxn ang="0">
                    <a:pos x="0" y="0"/>
                  </a:cxn>
                </a:cxnLst>
                <a:rect l="0" t="0" r="r" b="b"/>
                <a:pathLst>
                  <a:path w="2" h="2">
                    <a:moveTo>
                      <a:pt x="0" y="0"/>
                    </a:moveTo>
                    <a:lnTo>
                      <a:pt x="0" y="0"/>
                    </a:lnTo>
                    <a:lnTo>
                      <a:pt x="0" y="1"/>
                    </a:lnTo>
                    <a:lnTo>
                      <a:pt x="0" y="1"/>
                    </a:lnTo>
                    <a:lnTo>
                      <a:pt x="0" y="1"/>
                    </a:lnTo>
                    <a:lnTo>
                      <a:pt x="0" y="2"/>
                    </a:lnTo>
                    <a:lnTo>
                      <a:pt x="2" y="2"/>
                    </a:lnTo>
                    <a:lnTo>
                      <a:pt x="1" y="1"/>
                    </a:lnTo>
                    <a:lnTo>
                      <a:pt x="1" y="0"/>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5" name="Freeform 281"/>
              <p:cNvSpPr>
                <a:spLocks/>
              </p:cNvSpPr>
              <p:nvPr/>
            </p:nvSpPr>
            <p:spPr bwMode="auto">
              <a:xfrm>
                <a:off x="5228" y="3831"/>
                <a:ext cx="16" cy="13"/>
              </a:xfrm>
              <a:custGeom>
                <a:avLst/>
                <a:gdLst/>
                <a:ahLst/>
                <a:cxnLst>
                  <a:cxn ang="0">
                    <a:pos x="15" y="12"/>
                  </a:cxn>
                  <a:cxn ang="0">
                    <a:pos x="15" y="13"/>
                  </a:cxn>
                  <a:cxn ang="0">
                    <a:pos x="16" y="13"/>
                  </a:cxn>
                  <a:cxn ang="0">
                    <a:pos x="16" y="12"/>
                  </a:cxn>
                  <a:cxn ang="0">
                    <a:pos x="16" y="12"/>
                  </a:cxn>
                  <a:cxn ang="0">
                    <a:pos x="16" y="12"/>
                  </a:cxn>
                  <a:cxn ang="0">
                    <a:pos x="16" y="11"/>
                  </a:cxn>
                  <a:cxn ang="0">
                    <a:pos x="15" y="11"/>
                  </a:cxn>
                  <a:cxn ang="0">
                    <a:pos x="14" y="11"/>
                  </a:cxn>
                  <a:cxn ang="0">
                    <a:pos x="14" y="10"/>
                  </a:cxn>
                  <a:cxn ang="0">
                    <a:pos x="13" y="8"/>
                  </a:cxn>
                  <a:cxn ang="0">
                    <a:pos x="10" y="8"/>
                  </a:cxn>
                  <a:cxn ang="0">
                    <a:pos x="10" y="8"/>
                  </a:cxn>
                  <a:cxn ang="0">
                    <a:pos x="9" y="8"/>
                  </a:cxn>
                  <a:cxn ang="0">
                    <a:pos x="9" y="7"/>
                  </a:cxn>
                  <a:cxn ang="0">
                    <a:pos x="9" y="6"/>
                  </a:cxn>
                  <a:cxn ang="0">
                    <a:pos x="8" y="6"/>
                  </a:cxn>
                  <a:cxn ang="0">
                    <a:pos x="8" y="6"/>
                  </a:cxn>
                  <a:cxn ang="0">
                    <a:pos x="7" y="4"/>
                  </a:cxn>
                  <a:cxn ang="0">
                    <a:pos x="7" y="4"/>
                  </a:cxn>
                  <a:cxn ang="0">
                    <a:pos x="6" y="3"/>
                  </a:cxn>
                  <a:cxn ang="0">
                    <a:pos x="5" y="3"/>
                  </a:cxn>
                  <a:cxn ang="0">
                    <a:pos x="4" y="2"/>
                  </a:cxn>
                  <a:cxn ang="0">
                    <a:pos x="4" y="1"/>
                  </a:cxn>
                  <a:cxn ang="0">
                    <a:pos x="3" y="1"/>
                  </a:cxn>
                  <a:cxn ang="0">
                    <a:pos x="2" y="1"/>
                  </a:cxn>
                  <a:cxn ang="0">
                    <a:pos x="2" y="1"/>
                  </a:cxn>
                  <a:cxn ang="0">
                    <a:pos x="1" y="0"/>
                  </a:cxn>
                  <a:cxn ang="0">
                    <a:pos x="0" y="0"/>
                  </a:cxn>
                  <a:cxn ang="0">
                    <a:pos x="1" y="1"/>
                  </a:cxn>
                  <a:cxn ang="0">
                    <a:pos x="1" y="1"/>
                  </a:cxn>
                  <a:cxn ang="0">
                    <a:pos x="2" y="3"/>
                  </a:cxn>
                  <a:cxn ang="0">
                    <a:pos x="2" y="4"/>
                  </a:cxn>
                  <a:cxn ang="0">
                    <a:pos x="2" y="4"/>
                  </a:cxn>
                  <a:cxn ang="0">
                    <a:pos x="4" y="6"/>
                  </a:cxn>
                  <a:cxn ang="0">
                    <a:pos x="6" y="7"/>
                  </a:cxn>
                  <a:cxn ang="0">
                    <a:pos x="6" y="8"/>
                  </a:cxn>
                  <a:cxn ang="0">
                    <a:pos x="6" y="8"/>
                  </a:cxn>
                  <a:cxn ang="0">
                    <a:pos x="7" y="8"/>
                  </a:cxn>
                  <a:cxn ang="0">
                    <a:pos x="8" y="8"/>
                  </a:cxn>
                  <a:cxn ang="0">
                    <a:pos x="9" y="9"/>
                  </a:cxn>
                  <a:cxn ang="0">
                    <a:pos x="9" y="9"/>
                  </a:cxn>
                  <a:cxn ang="0">
                    <a:pos x="9" y="10"/>
                  </a:cxn>
                  <a:cxn ang="0">
                    <a:pos x="10" y="10"/>
                  </a:cxn>
                  <a:cxn ang="0">
                    <a:pos x="10" y="10"/>
                  </a:cxn>
                  <a:cxn ang="0">
                    <a:pos x="10" y="10"/>
                  </a:cxn>
                  <a:cxn ang="0">
                    <a:pos x="11" y="11"/>
                  </a:cxn>
                  <a:cxn ang="0">
                    <a:pos x="11" y="11"/>
                  </a:cxn>
                  <a:cxn ang="0">
                    <a:pos x="12" y="11"/>
                  </a:cxn>
                  <a:cxn ang="0">
                    <a:pos x="12" y="11"/>
                  </a:cxn>
                  <a:cxn ang="0">
                    <a:pos x="13" y="11"/>
                  </a:cxn>
                  <a:cxn ang="0">
                    <a:pos x="13" y="11"/>
                  </a:cxn>
                  <a:cxn ang="0">
                    <a:pos x="14" y="11"/>
                  </a:cxn>
                  <a:cxn ang="0">
                    <a:pos x="14" y="12"/>
                  </a:cxn>
                  <a:cxn ang="0">
                    <a:pos x="15" y="12"/>
                  </a:cxn>
                </a:cxnLst>
                <a:rect l="0" t="0" r="r" b="b"/>
                <a:pathLst>
                  <a:path w="16" h="13">
                    <a:moveTo>
                      <a:pt x="15" y="12"/>
                    </a:moveTo>
                    <a:lnTo>
                      <a:pt x="15" y="13"/>
                    </a:lnTo>
                    <a:lnTo>
                      <a:pt x="16" y="13"/>
                    </a:lnTo>
                    <a:lnTo>
                      <a:pt x="16" y="12"/>
                    </a:lnTo>
                    <a:lnTo>
                      <a:pt x="16" y="12"/>
                    </a:lnTo>
                    <a:lnTo>
                      <a:pt x="16" y="12"/>
                    </a:lnTo>
                    <a:lnTo>
                      <a:pt x="16" y="11"/>
                    </a:lnTo>
                    <a:lnTo>
                      <a:pt x="15" y="11"/>
                    </a:lnTo>
                    <a:lnTo>
                      <a:pt x="14" y="11"/>
                    </a:lnTo>
                    <a:lnTo>
                      <a:pt x="14" y="10"/>
                    </a:lnTo>
                    <a:lnTo>
                      <a:pt x="13" y="8"/>
                    </a:lnTo>
                    <a:lnTo>
                      <a:pt x="10" y="8"/>
                    </a:lnTo>
                    <a:lnTo>
                      <a:pt x="10" y="8"/>
                    </a:lnTo>
                    <a:lnTo>
                      <a:pt x="9" y="8"/>
                    </a:lnTo>
                    <a:lnTo>
                      <a:pt x="9" y="7"/>
                    </a:lnTo>
                    <a:lnTo>
                      <a:pt x="9" y="6"/>
                    </a:lnTo>
                    <a:lnTo>
                      <a:pt x="8" y="6"/>
                    </a:lnTo>
                    <a:lnTo>
                      <a:pt x="8" y="6"/>
                    </a:lnTo>
                    <a:lnTo>
                      <a:pt x="7" y="4"/>
                    </a:lnTo>
                    <a:lnTo>
                      <a:pt x="7" y="4"/>
                    </a:lnTo>
                    <a:lnTo>
                      <a:pt x="6" y="3"/>
                    </a:lnTo>
                    <a:lnTo>
                      <a:pt x="5" y="3"/>
                    </a:lnTo>
                    <a:lnTo>
                      <a:pt x="4" y="2"/>
                    </a:lnTo>
                    <a:lnTo>
                      <a:pt x="4" y="1"/>
                    </a:lnTo>
                    <a:lnTo>
                      <a:pt x="3" y="1"/>
                    </a:lnTo>
                    <a:lnTo>
                      <a:pt x="2" y="1"/>
                    </a:lnTo>
                    <a:lnTo>
                      <a:pt x="2" y="1"/>
                    </a:lnTo>
                    <a:lnTo>
                      <a:pt x="1" y="0"/>
                    </a:lnTo>
                    <a:lnTo>
                      <a:pt x="0" y="0"/>
                    </a:lnTo>
                    <a:lnTo>
                      <a:pt x="1" y="1"/>
                    </a:lnTo>
                    <a:lnTo>
                      <a:pt x="1" y="1"/>
                    </a:lnTo>
                    <a:lnTo>
                      <a:pt x="2" y="3"/>
                    </a:lnTo>
                    <a:lnTo>
                      <a:pt x="2" y="4"/>
                    </a:lnTo>
                    <a:lnTo>
                      <a:pt x="2" y="4"/>
                    </a:lnTo>
                    <a:lnTo>
                      <a:pt x="4" y="6"/>
                    </a:lnTo>
                    <a:lnTo>
                      <a:pt x="6" y="7"/>
                    </a:lnTo>
                    <a:lnTo>
                      <a:pt x="6" y="8"/>
                    </a:lnTo>
                    <a:lnTo>
                      <a:pt x="6" y="8"/>
                    </a:lnTo>
                    <a:lnTo>
                      <a:pt x="7" y="8"/>
                    </a:lnTo>
                    <a:lnTo>
                      <a:pt x="8" y="8"/>
                    </a:lnTo>
                    <a:lnTo>
                      <a:pt x="9" y="9"/>
                    </a:lnTo>
                    <a:lnTo>
                      <a:pt x="9" y="9"/>
                    </a:lnTo>
                    <a:lnTo>
                      <a:pt x="9" y="10"/>
                    </a:lnTo>
                    <a:lnTo>
                      <a:pt x="10" y="10"/>
                    </a:lnTo>
                    <a:lnTo>
                      <a:pt x="10" y="10"/>
                    </a:lnTo>
                    <a:lnTo>
                      <a:pt x="10" y="10"/>
                    </a:lnTo>
                    <a:lnTo>
                      <a:pt x="11" y="11"/>
                    </a:lnTo>
                    <a:lnTo>
                      <a:pt x="11" y="11"/>
                    </a:lnTo>
                    <a:lnTo>
                      <a:pt x="12" y="11"/>
                    </a:lnTo>
                    <a:lnTo>
                      <a:pt x="12" y="11"/>
                    </a:lnTo>
                    <a:lnTo>
                      <a:pt x="13" y="11"/>
                    </a:lnTo>
                    <a:lnTo>
                      <a:pt x="13" y="11"/>
                    </a:lnTo>
                    <a:lnTo>
                      <a:pt x="14" y="11"/>
                    </a:lnTo>
                    <a:lnTo>
                      <a:pt x="14" y="12"/>
                    </a:lnTo>
                    <a:lnTo>
                      <a:pt x="15" y="1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6" name="Freeform 282"/>
              <p:cNvSpPr>
                <a:spLocks/>
              </p:cNvSpPr>
              <p:nvPr/>
            </p:nvSpPr>
            <p:spPr bwMode="auto">
              <a:xfrm>
                <a:off x="5251" y="3815"/>
                <a:ext cx="2" cy="2"/>
              </a:xfrm>
              <a:custGeom>
                <a:avLst/>
                <a:gdLst/>
                <a:ahLst/>
                <a:cxnLst>
                  <a:cxn ang="0">
                    <a:pos x="1" y="2"/>
                  </a:cxn>
                  <a:cxn ang="0">
                    <a:pos x="1" y="2"/>
                  </a:cxn>
                  <a:cxn ang="0">
                    <a:pos x="2" y="2"/>
                  </a:cxn>
                  <a:cxn ang="0">
                    <a:pos x="1" y="1"/>
                  </a:cxn>
                  <a:cxn ang="0">
                    <a:pos x="1" y="1"/>
                  </a:cxn>
                  <a:cxn ang="0">
                    <a:pos x="1" y="0"/>
                  </a:cxn>
                  <a:cxn ang="0">
                    <a:pos x="1" y="1"/>
                  </a:cxn>
                  <a:cxn ang="0">
                    <a:pos x="0" y="1"/>
                  </a:cxn>
                  <a:cxn ang="0">
                    <a:pos x="0" y="2"/>
                  </a:cxn>
                  <a:cxn ang="0">
                    <a:pos x="1" y="2"/>
                  </a:cxn>
                </a:cxnLst>
                <a:rect l="0" t="0" r="r" b="b"/>
                <a:pathLst>
                  <a:path w="2" h="2">
                    <a:moveTo>
                      <a:pt x="1" y="2"/>
                    </a:moveTo>
                    <a:lnTo>
                      <a:pt x="1" y="2"/>
                    </a:lnTo>
                    <a:lnTo>
                      <a:pt x="2" y="2"/>
                    </a:lnTo>
                    <a:lnTo>
                      <a:pt x="1" y="1"/>
                    </a:lnTo>
                    <a:lnTo>
                      <a:pt x="1" y="1"/>
                    </a:lnTo>
                    <a:lnTo>
                      <a:pt x="1" y="0"/>
                    </a:lnTo>
                    <a:lnTo>
                      <a:pt x="1" y="1"/>
                    </a:lnTo>
                    <a:lnTo>
                      <a:pt x="0" y="1"/>
                    </a:lnTo>
                    <a:lnTo>
                      <a:pt x="0"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7" name="Freeform 283"/>
              <p:cNvSpPr>
                <a:spLocks/>
              </p:cNvSpPr>
              <p:nvPr/>
            </p:nvSpPr>
            <p:spPr bwMode="auto">
              <a:xfrm>
                <a:off x="5188" y="3754"/>
                <a:ext cx="6" cy="4"/>
              </a:xfrm>
              <a:custGeom>
                <a:avLst/>
                <a:gdLst/>
                <a:ahLst/>
                <a:cxnLst>
                  <a:cxn ang="0">
                    <a:pos x="6" y="4"/>
                  </a:cxn>
                  <a:cxn ang="0">
                    <a:pos x="5" y="3"/>
                  </a:cxn>
                  <a:cxn ang="0">
                    <a:pos x="5" y="3"/>
                  </a:cxn>
                  <a:cxn ang="0">
                    <a:pos x="4" y="2"/>
                  </a:cxn>
                  <a:cxn ang="0">
                    <a:pos x="3" y="2"/>
                  </a:cxn>
                  <a:cxn ang="0">
                    <a:pos x="2" y="1"/>
                  </a:cxn>
                  <a:cxn ang="0">
                    <a:pos x="2" y="1"/>
                  </a:cxn>
                  <a:cxn ang="0">
                    <a:pos x="0" y="0"/>
                  </a:cxn>
                  <a:cxn ang="0">
                    <a:pos x="0" y="0"/>
                  </a:cxn>
                  <a:cxn ang="0">
                    <a:pos x="2" y="3"/>
                  </a:cxn>
                  <a:cxn ang="0">
                    <a:pos x="5" y="4"/>
                  </a:cxn>
                  <a:cxn ang="0">
                    <a:pos x="6" y="4"/>
                  </a:cxn>
                </a:cxnLst>
                <a:rect l="0" t="0" r="r" b="b"/>
                <a:pathLst>
                  <a:path w="6" h="4">
                    <a:moveTo>
                      <a:pt x="6" y="4"/>
                    </a:moveTo>
                    <a:lnTo>
                      <a:pt x="5" y="3"/>
                    </a:lnTo>
                    <a:lnTo>
                      <a:pt x="5" y="3"/>
                    </a:lnTo>
                    <a:lnTo>
                      <a:pt x="4" y="2"/>
                    </a:lnTo>
                    <a:lnTo>
                      <a:pt x="3" y="2"/>
                    </a:lnTo>
                    <a:lnTo>
                      <a:pt x="2" y="1"/>
                    </a:lnTo>
                    <a:lnTo>
                      <a:pt x="2" y="1"/>
                    </a:lnTo>
                    <a:lnTo>
                      <a:pt x="0" y="0"/>
                    </a:lnTo>
                    <a:lnTo>
                      <a:pt x="0" y="0"/>
                    </a:lnTo>
                    <a:lnTo>
                      <a:pt x="2" y="3"/>
                    </a:lnTo>
                    <a:lnTo>
                      <a:pt x="5" y="4"/>
                    </a:lnTo>
                    <a:lnTo>
                      <a:pt x="6"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8" name="Freeform 284"/>
              <p:cNvSpPr>
                <a:spLocks/>
              </p:cNvSpPr>
              <p:nvPr/>
            </p:nvSpPr>
            <p:spPr bwMode="auto">
              <a:xfrm>
                <a:off x="5190" y="3761"/>
                <a:ext cx="1" cy="1"/>
              </a:xfrm>
              <a:custGeom>
                <a:avLst/>
                <a:gdLst/>
                <a:ahLst/>
                <a:cxnLst>
                  <a:cxn ang="0">
                    <a:pos x="0" y="0"/>
                  </a:cxn>
                  <a:cxn ang="0">
                    <a:pos x="0" y="0"/>
                  </a:cxn>
                  <a:cxn ang="0">
                    <a:pos x="0" y="1"/>
                  </a:cxn>
                  <a:cxn ang="0">
                    <a:pos x="1" y="1"/>
                  </a:cxn>
                  <a:cxn ang="0">
                    <a:pos x="1" y="1"/>
                  </a:cxn>
                  <a:cxn ang="0">
                    <a:pos x="1" y="1"/>
                  </a:cxn>
                  <a:cxn ang="0">
                    <a:pos x="1" y="0"/>
                  </a:cxn>
                  <a:cxn ang="0">
                    <a:pos x="0" y="0"/>
                  </a:cxn>
                </a:cxnLst>
                <a:rect l="0" t="0" r="r" b="b"/>
                <a:pathLst>
                  <a:path w="1" h="1">
                    <a:moveTo>
                      <a:pt x="0" y="0"/>
                    </a:moveTo>
                    <a:lnTo>
                      <a:pt x="0" y="0"/>
                    </a:lnTo>
                    <a:lnTo>
                      <a:pt x="0" y="1"/>
                    </a:lnTo>
                    <a:lnTo>
                      <a:pt x="1" y="1"/>
                    </a:lnTo>
                    <a:lnTo>
                      <a:pt x="1" y="1"/>
                    </a:lnTo>
                    <a:lnTo>
                      <a:pt x="1" y="1"/>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9" name="Freeform 285"/>
              <p:cNvSpPr>
                <a:spLocks/>
              </p:cNvSpPr>
              <p:nvPr/>
            </p:nvSpPr>
            <p:spPr bwMode="auto">
              <a:xfrm>
                <a:off x="5206" y="3783"/>
                <a:ext cx="2" cy="1"/>
              </a:xfrm>
              <a:custGeom>
                <a:avLst/>
                <a:gdLst/>
                <a:ahLst/>
                <a:cxnLst>
                  <a:cxn ang="0">
                    <a:pos x="2" y="0"/>
                  </a:cxn>
                  <a:cxn ang="0">
                    <a:pos x="0" y="0"/>
                  </a:cxn>
                  <a:cxn ang="0">
                    <a:pos x="0" y="0"/>
                  </a:cxn>
                  <a:cxn ang="0">
                    <a:pos x="0" y="0"/>
                  </a:cxn>
                  <a:cxn ang="0">
                    <a:pos x="1" y="0"/>
                  </a:cxn>
                  <a:cxn ang="0">
                    <a:pos x="2" y="1"/>
                  </a:cxn>
                  <a:cxn ang="0">
                    <a:pos x="2" y="1"/>
                  </a:cxn>
                  <a:cxn ang="0">
                    <a:pos x="2" y="0"/>
                  </a:cxn>
                  <a:cxn ang="0">
                    <a:pos x="2" y="0"/>
                  </a:cxn>
                </a:cxnLst>
                <a:rect l="0" t="0" r="r" b="b"/>
                <a:pathLst>
                  <a:path w="2" h="1">
                    <a:moveTo>
                      <a:pt x="2" y="0"/>
                    </a:moveTo>
                    <a:lnTo>
                      <a:pt x="0" y="0"/>
                    </a:lnTo>
                    <a:lnTo>
                      <a:pt x="0" y="0"/>
                    </a:lnTo>
                    <a:lnTo>
                      <a:pt x="0" y="0"/>
                    </a:lnTo>
                    <a:lnTo>
                      <a:pt x="1" y="0"/>
                    </a:lnTo>
                    <a:lnTo>
                      <a:pt x="2" y="1"/>
                    </a:lnTo>
                    <a:lnTo>
                      <a:pt x="2" y="1"/>
                    </a:lnTo>
                    <a:lnTo>
                      <a:pt x="2" y="0"/>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0" name="Freeform 286"/>
              <p:cNvSpPr>
                <a:spLocks/>
              </p:cNvSpPr>
              <p:nvPr/>
            </p:nvSpPr>
            <p:spPr bwMode="auto">
              <a:xfrm>
                <a:off x="5188" y="3759"/>
                <a:ext cx="2" cy="2"/>
              </a:xfrm>
              <a:custGeom>
                <a:avLst/>
                <a:gdLst/>
                <a:ahLst/>
                <a:cxnLst>
                  <a:cxn ang="0">
                    <a:pos x="0" y="0"/>
                  </a:cxn>
                  <a:cxn ang="0">
                    <a:pos x="0" y="0"/>
                  </a:cxn>
                  <a:cxn ang="0">
                    <a:pos x="0" y="1"/>
                  </a:cxn>
                  <a:cxn ang="0">
                    <a:pos x="1" y="2"/>
                  </a:cxn>
                  <a:cxn ang="0">
                    <a:pos x="2" y="1"/>
                  </a:cxn>
                  <a:cxn ang="0">
                    <a:pos x="1" y="0"/>
                  </a:cxn>
                  <a:cxn ang="0">
                    <a:pos x="0" y="0"/>
                  </a:cxn>
                </a:cxnLst>
                <a:rect l="0" t="0" r="r" b="b"/>
                <a:pathLst>
                  <a:path w="2" h="2">
                    <a:moveTo>
                      <a:pt x="0" y="0"/>
                    </a:moveTo>
                    <a:lnTo>
                      <a:pt x="0" y="0"/>
                    </a:lnTo>
                    <a:lnTo>
                      <a:pt x="0" y="1"/>
                    </a:lnTo>
                    <a:lnTo>
                      <a:pt x="1" y="2"/>
                    </a:lnTo>
                    <a:lnTo>
                      <a:pt x="2" y="1"/>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1" name="Freeform 287"/>
              <p:cNvSpPr>
                <a:spLocks/>
              </p:cNvSpPr>
              <p:nvPr/>
            </p:nvSpPr>
            <p:spPr bwMode="auto">
              <a:xfrm>
                <a:off x="5192" y="3764"/>
                <a:ext cx="1" cy="1"/>
              </a:xfrm>
              <a:custGeom>
                <a:avLst/>
                <a:gdLst/>
                <a:ahLst/>
                <a:cxnLst>
                  <a:cxn ang="0">
                    <a:pos x="0" y="0"/>
                  </a:cxn>
                  <a:cxn ang="0">
                    <a:pos x="0" y="0"/>
                  </a:cxn>
                  <a:cxn ang="0">
                    <a:pos x="0" y="1"/>
                  </a:cxn>
                  <a:cxn ang="0">
                    <a:pos x="1" y="1"/>
                  </a:cxn>
                  <a:cxn ang="0">
                    <a:pos x="1" y="1"/>
                  </a:cxn>
                  <a:cxn ang="0">
                    <a:pos x="1" y="0"/>
                  </a:cxn>
                  <a:cxn ang="0">
                    <a:pos x="0" y="0"/>
                  </a:cxn>
                </a:cxnLst>
                <a:rect l="0" t="0" r="r" b="b"/>
                <a:pathLst>
                  <a:path w="1" h="1">
                    <a:moveTo>
                      <a:pt x="0" y="0"/>
                    </a:moveTo>
                    <a:lnTo>
                      <a:pt x="0" y="0"/>
                    </a:lnTo>
                    <a:lnTo>
                      <a:pt x="0" y="1"/>
                    </a:lnTo>
                    <a:lnTo>
                      <a:pt x="1" y="1"/>
                    </a:lnTo>
                    <a:lnTo>
                      <a:pt x="1" y="1"/>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2" name="Freeform 288"/>
              <p:cNvSpPr>
                <a:spLocks/>
              </p:cNvSpPr>
              <p:nvPr/>
            </p:nvSpPr>
            <p:spPr bwMode="auto">
              <a:xfrm>
                <a:off x="5199" y="3759"/>
                <a:ext cx="7" cy="5"/>
              </a:xfrm>
              <a:custGeom>
                <a:avLst/>
                <a:gdLst/>
                <a:ahLst/>
                <a:cxnLst>
                  <a:cxn ang="0">
                    <a:pos x="7" y="5"/>
                  </a:cxn>
                  <a:cxn ang="0">
                    <a:pos x="7" y="4"/>
                  </a:cxn>
                  <a:cxn ang="0">
                    <a:pos x="0" y="0"/>
                  </a:cxn>
                  <a:cxn ang="0">
                    <a:pos x="0" y="0"/>
                  </a:cxn>
                  <a:cxn ang="0">
                    <a:pos x="1" y="1"/>
                  </a:cxn>
                  <a:cxn ang="0">
                    <a:pos x="7" y="5"/>
                  </a:cxn>
                  <a:cxn ang="0">
                    <a:pos x="7" y="5"/>
                  </a:cxn>
                </a:cxnLst>
                <a:rect l="0" t="0" r="r" b="b"/>
                <a:pathLst>
                  <a:path w="7" h="5">
                    <a:moveTo>
                      <a:pt x="7" y="5"/>
                    </a:moveTo>
                    <a:lnTo>
                      <a:pt x="7" y="4"/>
                    </a:lnTo>
                    <a:lnTo>
                      <a:pt x="0" y="0"/>
                    </a:lnTo>
                    <a:lnTo>
                      <a:pt x="0" y="0"/>
                    </a:lnTo>
                    <a:lnTo>
                      <a:pt x="1" y="1"/>
                    </a:lnTo>
                    <a:lnTo>
                      <a:pt x="7" y="5"/>
                    </a:lnTo>
                    <a:lnTo>
                      <a:pt x="7"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3" name="Freeform 289"/>
              <p:cNvSpPr>
                <a:spLocks/>
              </p:cNvSpPr>
              <p:nvPr/>
            </p:nvSpPr>
            <p:spPr bwMode="auto">
              <a:xfrm>
                <a:off x="5195" y="3765"/>
                <a:ext cx="2" cy="1"/>
              </a:xfrm>
              <a:custGeom>
                <a:avLst/>
                <a:gdLst/>
                <a:ahLst/>
                <a:cxnLst>
                  <a:cxn ang="0">
                    <a:pos x="1" y="0"/>
                  </a:cxn>
                  <a:cxn ang="0">
                    <a:pos x="1" y="0"/>
                  </a:cxn>
                  <a:cxn ang="0">
                    <a:pos x="0" y="0"/>
                  </a:cxn>
                  <a:cxn ang="0">
                    <a:pos x="1" y="0"/>
                  </a:cxn>
                  <a:cxn ang="0">
                    <a:pos x="1" y="1"/>
                  </a:cxn>
                  <a:cxn ang="0">
                    <a:pos x="2" y="1"/>
                  </a:cxn>
                  <a:cxn ang="0">
                    <a:pos x="2" y="0"/>
                  </a:cxn>
                  <a:cxn ang="0">
                    <a:pos x="2" y="0"/>
                  </a:cxn>
                  <a:cxn ang="0">
                    <a:pos x="1" y="0"/>
                  </a:cxn>
                </a:cxnLst>
                <a:rect l="0" t="0" r="r" b="b"/>
                <a:pathLst>
                  <a:path w="2" h="1">
                    <a:moveTo>
                      <a:pt x="1" y="0"/>
                    </a:moveTo>
                    <a:lnTo>
                      <a:pt x="1" y="0"/>
                    </a:lnTo>
                    <a:lnTo>
                      <a:pt x="0" y="0"/>
                    </a:lnTo>
                    <a:lnTo>
                      <a:pt x="1" y="0"/>
                    </a:lnTo>
                    <a:lnTo>
                      <a:pt x="1" y="1"/>
                    </a:lnTo>
                    <a:lnTo>
                      <a:pt x="2" y="1"/>
                    </a:lnTo>
                    <a:lnTo>
                      <a:pt x="2" y="0"/>
                    </a:lnTo>
                    <a:lnTo>
                      <a:pt x="2"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4" name="Freeform 290"/>
              <p:cNvSpPr>
                <a:spLocks/>
              </p:cNvSpPr>
              <p:nvPr/>
            </p:nvSpPr>
            <p:spPr bwMode="auto">
              <a:xfrm>
                <a:off x="5192" y="3762"/>
                <a:ext cx="3" cy="3"/>
              </a:xfrm>
              <a:custGeom>
                <a:avLst/>
                <a:gdLst/>
                <a:ahLst/>
                <a:cxnLst>
                  <a:cxn ang="0">
                    <a:pos x="2" y="0"/>
                  </a:cxn>
                  <a:cxn ang="0">
                    <a:pos x="2" y="0"/>
                  </a:cxn>
                  <a:cxn ang="0">
                    <a:pos x="1" y="0"/>
                  </a:cxn>
                  <a:cxn ang="0">
                    <a:pos x="0" y="0"/>
                  </a:cxn>
                  <a:cxn ang="0">
                    <a:pos x="0" y="0"/>
                  </a:cxn>
                  <a:cxn ang="0">
                    <a:pos x="0" y="0"/>
                  </a:cxn>
                  <a:cxn ang="0">
                    <a:pos x="1" y="1"/>
                  </a:cxn>
                  <a:cxn ang="0">
                    <a:pos x="2" y="1"/>
                  </a:cxn>
                  <a:cxn ang="0">
                    <a:pos x="2" y="3"/>
                  </a:cxn>
                  <a:cxn ang="0">
                    <a:pos x="3" y="3"/>
                  </a:cxn>
                  <a:cxn ang="0">
                    <a:pos x="3" y="1"/>
                  </a:cxn>
                  <a:cxn ang="0">
                    <a:pos x="2" y="0"/>
                  </a:cxn>
                </a:cxnLst>
                <a:rect l="0" t="0" r="r" b="b"/>
                <a:pathLst>
                  <a:path w="3" h="3">
                    <a:moveTo>
                      <a:pt x="2" y="0"/>
                    </a:moveTo>
                    <a:lnTo>
                      <a:pt x="2" y="0"/>
                    </a:lnTo>
                    <a:lnTo>
                      <a:pt x="1" y="0"/>
                    </a:lnTo>
                    <a:lnTo>
                      <a:pt x="0" y="0"/>
                    </a:lnTo>
                    <a:lnTo>
                      <a:pt x="0" y="0"/>
                    </a:lnTo>
                    <a:lnTo>
                      <a:pt x="0" y="0"/>
                    </a:lnTo>
                    <a:lnTo>
                      <a:pt x="1" y="1"/>
                    </a:lnTo>
                    <a:lnTo>
                      <a:pt x="2" y="1"/>
                    </a:lnTo>
                    <a:lnTo>
                      <a:pt x="2" y="3"/>
                    </a:lnTo>
                    <a:lnTo>
                      <a:pt x="3" y="3"/>
                    </a:lnTo>
                    <a:lnTo>
                      <a:pt x="3"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5" name="Freeform 291"/>
              <p:cNvSpPr>
                <a:spLocks/>
              </p:cNvSpPr>
              <p:nvPr/>
            </p:nvSpPr>
            <p:spPr bwMode="auto">
              <a:xfrm>
                <a:off x="4947" y="3755"/>
                <a:ext cx="7" cy="3"/>
              </a:xfrm>
              <a:custGeom>
                <a:avLst/>
                <a:gdLst/>
                <a:ahLst/>
                <a:cxnLst>
                  <a:cxn ang="0">
                    <a:pos x="0" y="1"/>
                  </a:cxn>
                  <a:cxn ang="0">
                    <a:pos x="0" y="1"/>
                  </a:cxn>
                  <a:cxn ang="0">
                    <a:pos x="0" y="1"/>
                  </a:cxn>
                  <a:cxn ang="0">
                    <a:pos x="0" y="2"/>
                  </a:cxn>
                  <a:cxn ang="0">
                    <a:pos x="0" y="2"/>
                  </a:cxn>
                  <a:cxn ang="0">
                    <a:pos x="3" y="3"/>
                  </a:cxn>
                  <a:cxn ang="0">
                    <a:pos x="7" y="1"/>
                  </a:cxn>
                  <a:cxn ang="0">
                    <a:pos x="6" y="0"/>
                  </a:cxn>
                  <a:cxn ang="0">
                    <a:pos x="1" y="0"/>
                  </a:cxn>
                  <a:cxn ang="0">
                    <a:pos x="0" y="1"/>
                  </a:cxn>
                </a:cxnLst>
                <a:rect l="0" t="0" r="r" b="b"/>
                <a:pathLst>
                  <a:path w="7" h="3">
                    <a:moveTo>
                      <a:pt x="0" y="1"/>
                    </a:moveTo>
                    <a:lnTo>
                      <a:pt x="0" y="1"/>
                    </a:lnTo>
                    <a:lnTo>
                      <a:pt x="0" y="1"/>
                    </a:lnTo>
                    <a:lnTo>
                      <a:pt x="0" y="2"/>
                    </a:lnTo>
                    <a:lnTo>
                      <a:pt x="0" y="2"/>
                    </a:lnTo>
                    <a:lnTo>
                      <a:pt x="3" y="3"/>
                    </a:lnTo>
                    <a:lnTo>
                      <a:pt x="7" y="1"/>
                    </a:lnTo>
                    <a:lnTo>
                      <a:pt x="6" y="0"/>
                    </a:lnTo>
                    <a:lnTo>
                      <a:pt x="1"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6" name="Freeform 292"/>
              <p:cNvSpPr>
                <a:spLocks/>
              </p:cNvSpPr>
              <p:nvPr/>
            </p:nvSpPr>
            <p:spPr bwMode="auto">
              <a:xfrm>
                <a:off x="5043" y="3780"/>
                <a:ext cx="6" cy="4"/>
              </a:xfrm>
              <a:custGeom>
                <a:avLst/>
                <a:gdLst/>
                <a:ahLst/>
                <a:cxnLst>
                  <a:cxn ang="0">
                    <a:pos x="4" y="4"/>
                  </a:cxn>
                  <a:cxn ang="0">
                    <a:pos x="5" y="3"/>
                  </a:cxn>
                  <a:cxn ang="0">
                    <a:pos x="6" y="1"/>
                  </a:cxn>
                  <a:cxn ang="0">
                    <a:pos x="5" y="1"/>
                  </a:cxn>
                  <a:cxn ang="0">
                    <a:pos x="5" y="0"/>
                  </a:cxn>
                  <a:cxn ang="0">
                    <a:pos x="5" y="0"/>
                  </a:cxn>
                  <a:cxn ang="0">
                    <a:pos x="4" y="1"/>
                  </a:cxn>
                  <a:cxn ang="0">
                    <a:pos x="3" y="1"/>
                  </a:cxn>
                  <a:cxn ang="0">
                    <a:pos x="2" y="1"/>
                  </a:cxn>
                  <a:cxn ang="0">
                    <a:pos x="1" y="1"/>
                  </a:cxn>
                  <a:cxn ang="0">
                    <a:pos x="1" y="1"/>
                  </a:cxn>
                  <a:cxn ang="0">
                    <a:pos x="0" y="1"/>
                  </a:cxn>
                  <a:cxn ang="0">
                    <a:pos x="0" y="0"/>
                  </a:cxn>
                  <a:cxn ang="0">
                    <a:pos x="1" y="2"/>
                  </a:cxn>
                  <a:cxn ang="0">
                    <a:pos x="3" y="4"/>
                  </a:cxn>
                  <a:cxn ang="0">
                    <a:pos x="4" y="4"/>
                  </a:cxn>
                </a:cxnLst>
                <a:rect l="0" t="0" r="r" b="b"/>
                <a:pathLst>
                  <a:path w="6" h="4">
                    <a:moveTo>
                      <a:pt x="4" y="4"/>
                    </a:moveTo>
                    <a:lnTo>
                      <a:pt x="5" y="3"/>
                    </a:lnTo>
                    <a:lnTo>
                      <a:pt x="6" y="1"/>
                    </a:lnTo>
                    <a:lnTo>
                      <a:pt x="5" y="1"/>
                    </a:lnTo>
                    <a:lnTo>
                      <a:pt x="5" y="0"/>
                    </a:lnTo>
                    <a:lnTo>
                      <a:pt x="5" y="0"/>
                    </a:lnTo>
                    <a:lnTo>
                      <a:pt x="4" y="1"/>
                    </a:lnTo>
                    <a:lnTo>
                      <a:pt x="3" y="1"/>
                    </a:lnTo>
                    <a:lnTo>
                      <a:pt x="2" y="1"/>
                    </a:lnTo>
                    <a:lnTo>
                      <a:pt x="1" y="1"/>
                    </a:lnTo>
                    <a:lnTo>
                      <a:pt x="1" y="1"/>
                    </a:lnTo>
                    <a:lnTo>
                      <a:pt x="0" y="1"/>
                    </a:lnTo>
                    <a:lnTo>
                      <a:pt x="0" y="0"/>
                    </a:lnTo>
                    <a:lnTo>
                      <a:pt x="1" y="2"/>
                    </a:lnTo>
                    <a:lnTo>
                      <a:pt x="3" y="4"/>
                    </a:lnTo>
                    <a:lnTo>
                      <a:pt x="4"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7" name="Freeform 293"/>
              <p:cNvSpPr>
                <a:spLocks/>
              </p:cNvSpPr>
              <p:nvPr/>
            </p:nvSpPr>
            <p:spPr bwMode="auto">
              <a:xfrm>
                <a:off x="5058" y="3747"/>
                <a:ext cx="1" cy="2"/>
              </a:xfrm>
              <a:custGeom>
                <a:avLst/>
                <a:gdLst/>
                <a:ahLst/>
                <a:cxnLst>
                  <a:cxn ang="0">
                    <a:pos x="0" y="2"/>
                  </a:cxn>
                  <a:cxn ang="0">
                    <a:pos x="0" y="2"/>
                  </a:cxn>
                  <a:cxn ang="0">
                    <a:pos x="1" y="1"/>
                  </a:cxn>
                  <a:cxn ang="0">
                    <a:pos x="1" y="0"/>
                  </a:cxn>
                  <a:cxn ang="0">
                    <a:pos x="0" y="1"/>
                  </a:cxn>
                  <a:cxn ang="0">
                    <a:pos x="0" y="2"/>
                  </a:cxn>
                </a:cxnLst>
                <a:rect l="0" t="0" r="r" b="b"/>
                <a:pathLst>
                  <a:path w="1" h="2">
                    <a:moveTo>
                      <a:pt x="0" y="2"/>
                    </a:moveTo>
                    <a:lnTo>
                      <a:pt x="0" y="2"/>
                    </a:lnTo>
                    <a:lnTo>
                      <a:pt x="1" y="1"/>
                    </a:lnTo>
                    <a:lnTo>
                      <a:pt x="1" y="0"/>
                    </a:lnTo>
                    <a:lnTo>
                      <a:pt x="0" y="1"/>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8" name="Freeform 294"/>
              <p:cNvSpPr>
                <a:spLocks/>
              </p:cNvSpPr>
              <p:nvPr/>
            </p:nvSpPr>
            <p:spPr bwMode="auto">
              <a:xfrm>
                <a:off x="5064" y="3752"/>
                <a:ext cx="2" cy="4"/>
              </a:xfrm>
              <a:custGeom>
                <a:avLst/>
                <a:gdLst/>
                <a:ahLst/>
                <a:cxnLst>
                  <a:cxn ang="0">
                    <a:pos x="0" y="3"/>
                  </a:cxn>
                  <a:cxn ang="0">
                    <a:pos x="0" y="2"/>
                  </a:cxn>
                  <a:cxn ang="0">
                    <a:pos x="0" y="3"/>
                  </a:cxn>
                  <a:cxn ang="0">
                    <a:pos x="0" y="3"/>
                  </a:cxn>
                  <a:cxn ang="0">
                    <a:pos x="0" y="3"/>
                  </a:cxn>
                  <a:cxn ang="0">
                    <a:pos x="1" y="4"/>
                  </a:cxn>
                  <a:cxn ang="0">
                    <a:pos x="2" y="3"/>
                  </a:cxn>
                  <a:cxn ang="0">
                    <a:pos x="2" y="3"/>
                  </a:cxn>
                  <a:cxn ang="0">
                    <a:pos x="2" y="2"/>
                  </a:cxn>
                  <a:cxn ang="0">
                    <a:pos x="1" y="0"/>
                  </a:cxn>
                  <a:cxn ang="0">
                    <a:pos x="0" y="0"/>
                  </a:cxn>
                  <a:cxn ang="0">
                    <a:pos x="0" y="1"/>
                  </a:cxn>
                  <a:cxn ang="0">
                    <a:pos x="1" y="1"/>
                  </a:cxn>
                  <a:cxn ang="0">
                    <a:pos x="1" y="1"/>
                  </a:cxn>
                  <a:cxn ang="0">
                    <a:pos x="1" y="3"/>
                  </a:cxn>
                  <a:cxn ang="0">
                    <a:pos x="0" y="3"/>
                  </a:cxn>
                </a:cxnLst>
                <a:rect l="0" t="0" r="r" b="b"/>
                <a:pathLst>
                  <a:path w="2" h="4">
                    <a:moveTo>
                      <a:pt x="0" y="3"/>
                    </a:moveTo>
                    <a:lnTo>
                      <a:pt x="0" y="2"/>
                    </a:lnTo>
                    <a:lnTo>
                      <a:pt x="0" y="3"/>
                    </a:lnTo>
                    <a:lnTo>
                      <a:pt x="0" y="3"/>
                    </a:lnTo>
                    <a:lnTo>
                      <a:pt x="0" y="3"/>
                    </a:lnTo>
                    <a:lnTo>
                      <a:pt x="1" y="4"/>
                    </a:lnTo>
                    <a:lnTo>
                      <a:pt x="2" y="3"/>
                    </a:lnTo>
                    <a:lnTo>
                      <a:pt x="2" y="3"/>
                    </a:lnTo>
                    <a:lnTo>
                      <a:pt x="2" y="2"/>
                    </a:lnTo>
                    <a:lnTo>
                      <a:pt x="1" y="0"/>
                    </a:lnTo>
                    <a:lnTo>
                      <a:pt x="0" y="0"/>
                    </a:lnTo>
                    <a:lnTo>
                      <a:pt x="0" y="1"/>
                    </a:lnTo>
                    <a:lnTo>
                      <a:pt x="1" y="1"/>
                    </a:lnTo>
                    <a:lnTo>
                      <a:pt x="1" y="1"/>
                    </a:lnTo>
                    <a:lnTo>
                      <a:pt x="1" y="3"/>
                    </a:lnTo>
                    <a:lnTo>
                      <a:pt x="0"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9" name="Freeform 295"/>
              <p:cNvSpPr>
                <a:spLocks/>
              </p:cNvSpPr>
              <p:nvPr/>
            </p:nvSpPr>
            <p:spPr bwMode="auto">
              <a:xfrm>
                <a:off x="5064" y="3748"/>
                <a:ext cx="3" cy="6"/>
              </a:xfrm>
              <a:custGeom>
                <a:avLst/>
                <a:gdLst/>
                <a:ahLst/>
                <a:cxnLst>
                  <a:cxn ang="0">
                    <a:pos x="3" y="5"/>
                  </a:cxn>
                  <a:cxn ang="0">
                    <a:pos x="3" y="4"/>
                  </a:cxn>
                  <a:cxn ang="0">
                    <a:pos x="3" y="1"/>
                  </a:cxn>
                  <a:cxn ang="0">
                    <a:pos x="3" y="0"/>
                  </a:cxn>
                  <a:cxn ang="0">
                    <a:pos x="3" y="0"/>
                  </a:cxn>
                  <a:cxn ang="0">
                    <a:pos x="1" y="2"/>
                  </a:cxn>
                  <a:cxn ang="0">
                    <a:pos x="2" y="2"/>
                  </a:cxn>
                  <a:cxn ang="0">
                    <a:pos x="2" y="2"/>
                  </a:cxn>
                  <a:cxn ang="0">
                    <a:pos x="1" y="3"/>
                  </a:cxn>
                  <a:cxn ang="0">
                    <a:pos x="2" y="4"/>
                  </a:cxn>
                  <a:cxn ang="0">
                    <a:pos x="2" y="4"/>
                  </a:cxn>
                  <a:cxn ang="0">
                    <a:pos x="2" y="4"/>
                  </a:cxn>
                  <a:cxn ang="0">
                    <a:pos x="1" y="3"/>
                  </a:cxn>
                  <a:cxn ang="0">
                    <a:pos x="0" y="3"/>
                  </a:cxn>
                  <a:cxn ang="0">
                    <a:pos x="1" y="4"/>
                  </a:cxn>
                  <a:cxn ang="0">
                    <a:pos x="1" y="4"/>
                  </a:cxn>
                  <a:cxn ang="0">
                    <a:pos x="2" y="5"/>
                  </a:cxn>
                  <a:cxn ang="0">
                    <a:pos x="3" y="6"/>
                  </a:cxn>
                  <a:cxn ang="0">
                    <a:pos x="3" y="6"/>
                  </a:cxn>
                  <a:cxn ang="0">
                    <a:pos x="3" y="6"/>
                  </a:cxn>
                  <a:cxn ang="0">
                    <a:pos x="3" y="5"/>
                  </a:cxn>
                  <a:cxn ang="0">
                    <a:pos x="3" y="4"/>
                  </a:cxn>
                  <a:cxn ang="0">
                    <a:pos x="3" y="5"/>
                  </a:cxn>
                  <a:cxn ang="0">
                    <a:pos x="3" y="5"/>
                  </a:cxn>
                </a:cxnLst>
                <a:rect l="0" t="0" r="r" b="b"/>
                <a:pathLst>
                  <a:path w="3" h="6">
                    <a:moveTo>
                      <a:pt x="3" y="5"/>
                    </a:moveTo>
                    <a:lnTo>
                      <a:pt x="3" y="4"/>
                    </a:lnTo>
                    <a:lnTo>
                      <a:pt x="3" y="1"/>
                    </a:lnTo>
                    <a:lnTo>
                      <a:pt x="3" y="0"/>
                    </a:lnTo>
                    <a:lnTo>
                      <a:pt x="3" y="0"/>
                    </a:lnTo>
                    <a:lnTo>
                      <a:pt x="1" y="2"/>
                    </a:lnTo>
                    <a:lnTo>
                      <a:pt x="2" y="2"/>
                    </a:lnTo>
                    <a:lnTo>
                      <a:pt x="2" y="2"/>
                    </a:lnTo>
                    <a:lnTo>
                      <a:pt x="1" y="3"/>
                    </a:lnTo>
                    <a:lnTo>
                      <a:pt x="2" y="4"/>
                    </a:lnTo>
                    <a:lnTo>
                      <a:pt x="2" y="4"/>
                    </a:lnTo>
                    <a:lnTo>
                      <a:pt x="2" y="4"/>
                    </a:lnTo>
                    <a:lnTo>
                      <a:pt x="1" y="3"/>
                    </a:lnTo>
                    <a:lnTo>
                      <a:pt x="0" y="3"/>
                    </a:lnTo>
                    <a:lnTo>
                      <a:pt x="1" y="4"/>
                    </a:lnTo>
                    <a:lnTo>
                      <a:pt x="1" y="4"/>
                    </a:lnTo>
                    <a:lnTo>
                      <a:pt x="2" y="5"/>
                    </a:lnTo>
                    <a:lnTo>
                      <a:pt x="3" y="6"/>
                    </a:lnTo>
                    <a:lnTo>
                      <a:pt x="3" y="6"/>
                    </a:lnTo>
                    <a:lnTo>
                      <a:pt x="3" y="6"/>
                    </a:lnTo>
                    <a:lnTo>
                      <a:pt x="3" y="5"/>
                    </a:lnTo>
                    <a:lnTo>
                      <a:pt x="3" y="4"/>
                    </a:lnTo>
                    <a:lnTo>
                      <a:pt x="3" y="5"/>
                    </a:lnTo>
                    <a:lnTo>
                      <a:pt x="3"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0" name="Freeform 296"/>
              <p:cNvSpPr>
                <a:spLocks/>
              </p:cNvSpPr>
              <p:nvPr/>
            </p:nvSpPr>
            <p:spPr bwMode="auto">
              <a:xfrm>
                <a:off x="5157" y="3732"/>
                <a:ext cx="12" cy="12"/>
              </a:xfrm>
              <a:custGeom>
                <a:avLst/>
                <a:gdLst/>
                <a:ahLst/>
                <a:cxnLst>
                  <a:cxn ang="0">
                    <a:pos x="0" y="1"/>
                  </a:cxn>
                  <a:cxn ang="0">
                    <a:pos x="0" y="1"/>
                  </a:cxn>
                  <a:cxn ang="0">
                    <a:pos x="0" y="1"/>
                  </a:cxn>
                  <a:cxn ang="0">
                    <a:pos x="4" y="3"/>
                  </a:cxn>
                  <a:cxn ang="0">
                    <a:pos x="4" y="3"/>
                  </a:cxn>
                  <a:cxn ang="0">
                    <a:pos x="6" y="5"/>
                  </a:cxn>
                  <a:cxn ang="0">
                    <a:pos x="8" y="5"/>
                  </a:cxn>
                  <a:cxn ang="0">
                    <a:pos x="8" y="5"/>
                  </a:cxn>
                  <a:cxn ang="0">
                    <a:pos x="11" y="12"/>
                  </a:cxn>
                  <a:cxn ang="0">
                    <a:pos x="11" y="12"/>
                  </a:cxn>
                  <a:cxn ang="0">
                    <a:pos x="12" y="10"/>
                  </a:cxn>
                  <a:cxn ang="0">
                    <a:pos x="12" y="9"/>
                  </a:cxn>
                  <a:cxn ang="0">
                    <a:pos x="11" y="8"/>
                  </a:cxn>
                  <a:cxn ang="0">
                    <a:pos x="11" y="8"/>
                  </a:cxn>
                  <a:cxn ang="0">
                    <a:pos x="11" y="7"/>
                  </a:cxn>
                  <a:cxn ang="0">
                    <a:pos x="10" y="7"/>
                  </a:cxn>
                  <a:cxn ang="0">
                    <a:pos x="9" y="6"/>
                  </a:cxn>
                  <a:cxn ang="0">
                    <a:pos x="6" y="4"/>
                  </a:cxn>
                  <a:cxn ang="0">
                    <a:pos x="5" y="4"/>
                  </a:cxn>
                  <a:cxn ang="0">
                    <a:pos x="0" y="0"/>
                  </a:cxn>
                  <a:cxn ang="0">
                    <a:pos x="0" y="1"/>
                  </a:cxn>
                </a:cxnLst>
                <a:rect l="0" t="0" r="r" b="b"/>
                <a:pathLst>
                  <a:path w="12" h="12">
                    <a:moveTo>
                      <a:pt x="0" y="1"/>
                    </a:moveTo>
                    <a:lnTo>
                      <a:pt x="0" y="1"/>
                    </a:lnTo>
                    <a:lnTo>
                      <a:pt x="0" y="1"/>
                    </a:lnTo>
                    <a:lnTo>
                      <a:pt x="4" y="3"/>
                    </a:lnTo>
                    <a:lnTo>
                      <a:pt x="4" y="3"/>
                    </a:lnTo>
                    <a:lnTo>
                      <a:pt x="6" y="5"/>
                    </a:lnTo>
                    <a:lnTo>
                      <a:pt x="8" y="5"/>
                    </a:lnTo>
                    <a:lnTo>
                      <a:pt x="8" y="5"/>
                    </a:lnTo>
                    <a:lnTo>
                      <a:pt x="11" y="12"/>
                    </a:lnTo>
                    <a:lnTo>
                      <a:pt x="11" y="12"/>
                    </a:lnTo>
                    <a:lnTo>
                      <a:pt x="12" y="10"/>
                    </a:lnTo>
                    <a:lnTo>
                      <a:pt x="12" y="9"/>
                    </a:lnTo>
                    <a:lnTo>
                      <a:pt x="11" y="8"/>
                    </a:lnTo>
                    <a:lnTo>
                      <a:pt x="11" y="8"/>
                    </a:lnTo>
                    <a:lnTo>
                      <a:pt x="11" y="7"/>
                    </a:lnTo>
                    <a:lnTo>
                      <a:pt x="10" y="7"/>
                    </a:lnTo>
                    <a:lnTo>
                      <a:pt x="9" y="6"/>
                    </a:lnTo>
                    <a:lnTo>
                      <a:pt x="6" y="4"/>
                    </a:lnTo>
                    <a:lnTo>
                      <a:pt x="5" y="4"/>
                    </a:lnTo>
                    <a:lnTo>
                      <a:pt x="0"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1" name="Freeform 297"/>
              <p:cNvSpPr>
                <a:spLocks/>
              </p:cNvSpPr>
              <p:nvPr/>
            </p:nvSpPr>
            <p:spPr bwMode="auto">
              <a:xfrm>
                <a:off x="5041" y="3781"/>
                <a:ext cx="3" cy="2"/>
              </a:xfrm>
              <a:custGeom>
                <a:avLst/>
                <a:gdLst/>
                <a:ahLst/>
                <a:cxnLst>
                  <a:cxn ang="0">
                    <a:pos x="1" y="0"/>
                  </a:cxn>
                  <a:cxn ang="0">
                    <a:pos x="1" y="0"/>
                  </a:cxn>
                  <a:cxn ang="0">
                    <a:pos x="0" y="0"/>
                  </a:cxn>
                  <a:cxn ang="0">
                    <a:pos x="0" y="1"/>
                  </a:cxn>
                  <a:cxn ang="0">
                    <a:pos x="0" y="1"/>
                  </a:cxn>
                  <a:cxn ang="0">
                    <a:pos x="0" y="2"/>
                  </a:cxn>
                  <a:cxn ang="0">
                    <a:pos x="0" y="2"/>
                  </a:cxn>
                  <a:cxn ang="0">
                    <a:pos x="3" y="2"/>
                  </a:cxn>
                  <a:cxn ang="0">
                    <a:pos x="2" y="1"/>
                  </a:cxn>
                  <a:cxn ang="0">
                    <a:pos x="1" y="0"/>
                  </a:cxn>
                </a:cxnLst>
                <a:rect l="0" t="0" r="r" b="b"/>
                <a:pathLst>
                  <a:path w="3" h="2">
                    <a:moveTo>
                      <a:pt x="1" y="0"/>
                    </a:moveTo>
                    <a:lnTo>
                      <a:pt x="1" y="0"/>
                    </a:lnTo>
                    <a:lnTo>
                      <a:pt x="0" y="0"/>
                    </a:lnTo>
                    <a:lnTo>
                      <a:pt x="0" y="1"/>
                    </a:lnTo>
                    <a:lnTo>
                      <a:pt x="0" y="1"/>
                    </a:lnTo>
                    <a:lnTo>
                      <a:pt x="0" y="2"/>
                    </a:lnTo>
                    <a:lnTo>
                      <a:pt x="0" y="2"/>
                    </a:lnTo>
                    <a:lnTo>
                      <a:pt x="3" y="2"/>
                    </a:lnTo>
                    <a:lnTo>
                      <a:pt x="2"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2" name="Freeform 298"/>
              <p:cNvSpPr>
                <a:spLocks/>
              </p:cNvSpPr>
              <p:nvPr/>
            </p:nvSpPr>
            <p:spPr bwMode="auto">
              <a:xfrm>
                <a:off x="5043" y="3718"/>
                <a:ext cx="5" cy="2"/>
              </a:xfrm>
              <a:custGeom>
                <a:avLst/>
                <a:gdLst/>
                <a:ahLst/>
                <a:cxnLst>
                  <a:cxn ang="0">
                    <a:pos x="2" y="1"/>
                  </a:cxn>
                  <a:cxn ang="0">
                    <a:pos x="3" y="2"/>
                  </a:cxn>
                  <a:cxn ang="0">
                    <a:pos x="4" y="2"/>
                  </a:cxn>
                  <a:cxn ang="0">
                    <a:pos x="5" y="1"/>
                  </a:cxn>
                  <a:cxn ang="0">
                    <a:pos x="2" y="0"/>
                  </a:cxn>
                  <a:cxn ang="0">
                    <a:pos x="1" y="1"/>
                  </a:cxn>
                  <a:cxn ang="0">
                    <a:pos x="1" y="1"/>
                  </a:cxn>
                  <a:cxn ang="0">
                    <a:pos x="1" y="1"/>
                  </a:cxn>
                  <a:cxn ang="0">
                    <a:pos x="0" y="1"/>
                  </a:cxn>
                  <a:cxn ang="0">
                    <a:pos x="0" y="1"/>
                  </a:cxn>
                  <a:cxn ang="0">
                    <a:pos x="1" y="1"/>
                  </a:cxn>
                  <a:cxn ang="0">
                    <a:pos x="2" y="1"/>
                  </a:cxn>
                </a:cxnLst>
                <a:rect l="0" t="0" r="r" b="b"/>
                <a:pathLst>
                  <a:path w="5" h="2">
                    <a:moveTo>
                      <a:pt x="2" y="1"/>
                    </a:moveTo>
                    <a:lnTo>
                      <a:pt x="3" y="2"/>
                    </a:lnTo>
                    <a:lnTo>
                      <a:pt x="4" y="2"/>
                    </a:lnTo>
                    <a:lnTo>
                      <a:pt x="5" y="1"/>
                    </a:lnTo>
                    <a:lnTo>
                      <a:pt x="2" y="0"/>
                    </a:lnTo>
                    <a:lnTo>
                      <a:pt x="1" y="1"/>
                    </a:lnTo>
                    <a:lnTo>
                      <a:pt x="1" y="1"/>
                    </a:lnTo>
                    <a:lnTo>
                      <a:pt x="1" y="1"/>
                    </a:lnTo>
                    <a:lnTo>
                      <a:pt x="0" y="1"/>
                    </a:lnTo>
                    <a:lnTo>
                      <a:pt x="0" y="1"/>
                    </a:lnTo>
                    <a:lnTo>
                      <a:pt x="1" y="1"/>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3" name="Freeform 299"/>
              <p:cNvSpPr>
                <a:spLocks/>
              </p:cNvSpPr>
              <p:nvPr/>
            </p:nvSpPr>
            <p:spPr bwMode="auto">
              <a:xfrm>
                <a:off x="5077" y="3779"/>
                <a:ext cx="1" cy="2"/>
              </a:xfrm>
              <a:custGeom>
                <a:avLst/>
                <a:gdLst/>
                <a:ahLst/>
                <a:cxnLst>
                  <a:cxn ang="0">
                    <a:pos x="0" y="2"/>
                  </a:cxn>
                  <a:cxn ang="0">
                    <a:pos x="0" y="2"/>
                  </a:cxn>
                  <a:cxn ang="0">
                    <a:pos x="1" y="1"/>
                  </a:cxn>
                  <a:cxn ang="0">
                    <a:pos x="1" y="0"/>
                  </a:cxn>
                  <a:cxn ang="0">
                    <a:pos x="1" y="0"/>
                  </a:cxn>
                  <a:cxn ang="0">
                    <a:pos x="0" y="1"/>
                  </a:cxn>
                  <a:cxn ang="0">
                    <a:pos x="0" y="2"/>
                  </a:cxn>
                </a:cxnLst>
                <a:rect l="0" t="0" r="r" b="b"/>
                <a:pathLst>
                  <a:path w="1" h="2">
                    <a:moveTo>
                      <a:pt x="0" y="2"/>
                    </a:moveTo>
                    <a:lnTo>
                      <a:pt x="0" y="2"/>
                    </a:lnTo>
                    <a:lnTo>
                      <a:pt x="1" y="1"/>
                    </a:lnTo>
                    <a:lnTo>
                      <a:pt x="1" y="0"/>
                    </a:lnTo>
                    <a:lnTo>
                      <a:pt x="1" y="0"/>
                    </a:lnTo>
                    <a:lnTo>
                      <a:pt x="0" y="1"/>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4" name="Freeform 300"/>
              <p:cNvSpPr>
                <a:spLocks/>
              </p:cNvSpPr>
              <p:nvPr/>
            </p:nvSpPr>
            <p:spPr bwMode="auto">
              <a:xfrm>
                <a:off x="5040" y="3727"/>
                <a:ext cx="4" cy="3"/>
              </a:xfrm>
              <a:custGeom>
                <a:avLst/>
                <a:gdLst/>
                <a:ahLst/>
                <a:cxnLst>
                  <a:cxn ang="0">
                    <a:pos x="3" y="0"/>
                  </a:cxn>
                  <a:cxn ang="0">
                    <a:pos x="2" y="0"/>
                  </a:cxn>
                  <a:cxn ang="0">
                    <a:pos x="1" y="1"/>
                  </a:cxn>
                  <a:cxn ang="0">
                    <a:pos x="0" y="1"/>
                  </a:cxn>
                  <a:cxn ang="0">
                    <a:pos x="1" y="2"/>
                  </a:cxn>
                  <a:cxn ang="0">
                    <a:pos x="1" y="3"/>
                  </a:cxn>
                  <a:cxn ang="0">
                    <a:pos x="3" y="3"/>
                  </a:cxn>
                  <a:cxn ang="0">
                    <a:pos x="4" y="2"/>
                  </a:cxn>
                  <a:cxn ang="0">
                    <a:pos x="3" y="1"/>
                  </a:cxn>
                  <a:cxn ang="0">
                    <a:pos x="4" y="1"/>
                  </a:cxn>
                  <a:cxn ang="0">
                    <a:pos x="3" y="0"/>
                  </a:cxn>
                </a:cxnLst>
                <a:rect l="0" t="0" r="r" b="b"/>
                <a:pathLst>
                  <a:path w="4" h="3">
                    <a:moveTo>
                      <a:pt x="3" y="0"/>
                    </a:moveTo>
                    <a:lnTo>
                      <a:pt x="2" y="0"/>
                    </a:lnTo>
                    <a:lnTo>
                      <a:pt x="1" y="1"/>
                    </a:lnTo>
                    <a:lnTo>
                      <a:pt x="0" y="1"/>
                    </a:lnTo>
                    <a:lnTo>
                      <a:pt x="1" y="2"/>
                    </a:lnTo>
                    <a:lnTo>
                      <a:pt x="1" y="3"/>
                    </a:lnTo>
                    <a:lnTo>
                      <a:pt x="3" y="3"/>
                    </a:lnTo>
                    <a:lnTo>
                      <a:pt x="4" y="2"/>
                    </a:lnTo>
                    <a:lnTo>
                      <a:pt x="3" y="1"/>
                    </a:lnTo>
                    <a:lnTo>
                      <a:pt x="4" y="1"/>
                    </a:lnTo>
                    <a:lnTo>
                      <a:pt x="3"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5" name="Freeform 301"/>
              <p:cNvSpPr>
                <a:spLocks/>
              </p:cNvSpPr>
              <p:nvPr/>
            </p:nvSpPr>
            <p:spPr bwMode="auto">
              <a:xfrm>
                <a:off x="5168" y="3857"/>
                <a:ext cx="1" cy="7"/>
              </a:xfrm>
              <a:custGeom>
                <a:avLst/>
                <a:gdLst/>
                <a:ahLst/>
                <a:cxnLst>
                  <a:cxn ang="0">
                    <a:pos x="0" y="7"/>
                  </a:cxn>
                  <a:cxn ang="0">
                    <a:pos x="1" y="4"/>
                  </a:cxn>
                  <a:cxn ang="0">
                    <a:pos x="1" y="2"/>
                  </a:cxn>
                  <a:cxn ang="0">
                    <a:pos x="0" y="0"/>
                  </a:cxn>
                  <a:cxn ang="0">
                    <a:pos x="0" y="1"/>
                  </a:cxn>
                  <a:cxn ang="0">
                    <a:pos x="0" y="2"/>
                  </a:cxn>
                  <a:cxn ang="0">
                    <a:pos x="0" y="4"/>
                  </a:cxn>
                  <a:cxn ang="0">
                    <a:pos x="0" y="7"/>
                  </a:cxn>
                  <a:cxn ang="0">
                    <a:pos x="0" y="7"/>
                  </a:cxn>
                </a:cxnLst>
                <a:rect l="0" t="0" r="r" b="b"/>
                <a:pathLst>
                  <a:path w="1" h="7">
                    <a:moveTo>
                      <a:pt x="0" y="7"/>
                    </a:moveTo>
                    <a:lnTo>
                      <a:pt x="1" y="4"/>
                    </a:lnTo>
                    <a:lnTo>
                      <a:pt x="1" y="2"/>
                    </a:lnTo>
                    <a:lnTo>
                      <a:pt x="0" y="0"/>
                    </a:lnTo>
                    <a:lnTo>
                      <a:pt x="0" y="1"/>
                    </a:lnTo>
                    <a:lnTo>
                      <a:pt x="0" y="2"/>
                    </a:lnTo>
                    <a:lnTo>
                      <a:pt x="0" y="4"/>
                    </a:lnTo>
                    <a:lnTo>
                      <a:pt x="0" y="7"/>
                    </a:lnTo>
                    <a:lnTo>
                      <a:pt x="0" y="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6" name="Freeform 302"/>
              <p:cNvSpPr>
                <a:spLocks/>
              </p:cNvSpPr>
              <p:nvPr/>
            </p:nvSpPr>
            <p:spPr bwMode="auto">
              <a:xfrm>
                <a:off x="5155" y="3770"/>
                <a:ext cx="2" cy="1"/>
              </a:xfrm>
              <a:custGeom>
                <a:avLst/>
                <a:gdLst/>
                <a:ahLst/>
                <a:cxnLst>
                  <a:cxn ang="0">
                    <a:pos x="2" y="0"/>
                  </a:cxn>
                  <a:cxn ang="0">
                    <a:pos x="0" y="0"/>
                  </a:cxn>
                  <a:cxn ang="0">
                    <a:pos x="0" y="0"/>
                  </a:cxn>
                  <a:cxn ang="0">
                    <a:pos x="0" y="1"/>
                  </a:cxn>
                  <a:cxn ang="0">
                    <a:pos x="2" y="1"/>
                  </a:cxn>
                  <a:cxn ang="0">
                    <a:pos x="2" y="0"/>
                  </a:cxn>
                  <a:cxn ang="0">
                    <a:pos x="2" y="0"/>
                  </a:cxn>
                </a:cxnLst>
                <a:rect l="0" t="0" r="r" b="b"/>
                <a:pathLst>
                  <a:path w="2" h="1">
                    <a:moveTo>
                      <a:pt x="2" y="0"/>
                    </a:moveTo>
                    <a:lnTo>
                      <a:pt x="0" y="0"/>
                    </a:lnTo>
                    <a:lnTo>
                      <a:pt x="0" y="0"/>
                    </a:lnTo>
                    <a:lnTo>
                      <a:pt x="0" y="1"/>
                    </a:lnTo>
                    <a:lnTo>
                      <a:pt x="2" y="1"/>
                    </a:lnTo>
                    <a:lnTo>
                      <a:pt x="2" y="0"/>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7" name="Freeform 303"/>
              <p:cNvSpPr>
                <a:spLocks/>
              </p:cNvSpPr>
              <p:nvPr/>
            </p:nvSpPr>
            <p:spPr bwMode="auto">
              <a:xfrm>
                <a:off x="5140" y="3748"/>
                <a:ext cx="2" cy="2"/>
              </a:xfrm>
              <a:custGeom>
                <a:avLst/>
                <a:gdLst/>
                <a:ahLst/>
                <a:cxnLst>
                  <a:cxn ang="0">
                    <a:pos x="0" y="0"/>
                  </a:cxn>
                  <a:cxn ang="0">
                    <a:pos x="0" y="0"/>
                  </a:cxn>
                  <a:cxn ang="0">
                    <a:pos x="0" y="1"/>
                  </a:cxn>
                  <a:cxn ang="0">
                    <a:pos x="1" y="2"/>
                  </a:cxn>
                  <a:cxn ang="0">
                    <a:pos x="2" y="2"/>
                  </a:cxn>
                  <a:cxn ang="0">
                    <a:pos x="2" y="0"/>
                  </a:cxn>
                  <a:cxn ang="0">
                    <a:pos x="0" y="0"/>
                  </a:cxn>
                  <a:cxn ang="0">
                    <a:pos x="0" y="0"/>
                  </a:cxn>
                </a:cxnLst>
                <a:rect l="0" t="0" r="r" b="b"/>
                <a:pathLst>
                  <a:path w="2" h="2">
                    <a:moveTo>
                      <a:pt x="0" y="0"/>
                    </a:moveTo>
                    <a:lnTo>
                      <a:pt x="0" y="0"/>
                    </a:lnTo>
                    <a:lnTo>
                      <a:pt x="0" y="1"/>
                    </a:lnTo>
                    <a:lnTo>
                      <a:pt x="1" y="2"/>
                    </a:lnTo>
                    <a:lnTo>
                      <a:pt x="2" y="2"/>
                    </a:lnTo>
                    <a:lnTo>
                      <a:pt x="2"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8" name="Freeform 304"/>
              <p:cNvSpPr>
                <a:spLocks/>
              </p:cNvSpPr>
              <p:nvPr/>
            </p:nvSpPr>
            <p:spPr bwMode="auto">
              <a:xfrm>
                <a:off x="5143" y="3740"/>
                <a:ext cx="22" cy="12"/>
              </a:xfrm>
              <a:custGeom>
                <a:avLst/>
                <a:gdLst/>
                <a:ahLst/>
                <a:cxnLst>
                  <a:cxn ang="0">
                    <a:pos x="0" y="8"/>
                  </a:cxn>
                  <a:cxn ang="0">
                    <a:pos x="0" y="8"/>
                  </a:cxn>
                  <a:cxn ang="0">
                    <a:pos x="0" y="9"/>
                  </a:cxn>
                  <a:cxn ang="0">
                    <a:pos x="1" y="10"/>
                  </a:cxn>
                  <a:cxn ang="0">
                    <a:pos x="3" y="11"/>
                  </a:cxn>
                  <a:cxn ang="0">
                    <a:pos x="4" y="11"/>
                  </a:cxn>
                  <a:cxn ang="0">
                    <a:pos x="6" y="11"/>
                  </a:cxn>
                  <a:cxn ang="0">
                    <a:pos x="7" y="11"/>
                  </a:cxn>
                  <a:cxn ang="0">
                    <a:pos x="7" y="12"/>
                  </a:cxn>
                  <a:cxn ang="0">
                    <a:pos x="13" y="12"/>
                  </a:cxn>
                  <a:cxn ang="0">
                    <a:pos x="17" y="11"/>
                  </a:cxn>
                  <a:cxn ang="0">
                    <a:pos x="18" y="9"/>
                  </a:cxn>
                  <a:cxn ang="0">
                    <a:pos x="18" y="9"/>
                  </a:cxn>
                  <a:cxn ang="0">
                    <a:pos x="18" y="8"/>
                  </a:cxn>
                  <a:cxn ang="0">
                    <a:pos x="19" y="8"/>
                  </a:cxn>
                  <a:cxn ang="0">
                    <a:pos x="20" y="8"/>
                  </a:cxn>
                  <a:cxn ang="0">
                    <a:pos x="21" y="7"/>
                  </a:cxn>
                  <a:cxn ang="0">
                    <a:pos x="21" y="6"/>
                  </a:cxn>
                  <a:cxn ang="0">
                    <a:pos x="21" y="5"/>
                  </a:cxn>
                  <a:cxn ang="0">
                    <a:pos x="22" y="5"/>
                  </a:cxn>
                  <a:cxn ang="0">
                    <a:pos x="22" y="4"/>
                  </a:cxn>
                  <a:cxn ang="0">
                    <a:pos x="22" y="2"/>
                  </a:cxn>
                  <a:cxn ang="0">
                    <a:pos x="22" y="1"/>
                  </a:cxn>
                  <a:cxn ang="0">
                    <a:pos x="21" y="0"/>
                  </a:cxn>
                  <a:cxn ang="0">
                    <a:pos x="20" y="1"/>
                  </a:cxn>
                  <a:cxn ang="0">
                    <a:pos x="20" y="1"/>
                  </a:cxn>
                  <a:cxn ang="0">
                    <a:pos x="19" y="1"/>
                  </a:cxn>
                  <a:cxn ang="0">
                    <a:pos x="18" y="1"/>
                  </a:cxn>
                  <a:cxn ang="0">
                    <a:pos x="18" y="1"/>
                  </a:cxn>
                  <a:cxn ang="0">
                    <a:pos x="18" y="1"/>
                  </a:cxn>
                  <a:cxn ang="0">
                    <a:pos x="18" y="4"/>
                  </a:cxn>
                  <a:cxn ang="0">
                    <a:pos x="18" y="4"/>
                  </a:cxn>
                  <a:cxn ang="0">
                    <a:pos x="18" y="5"/>
                  </a:cxn>
                  <a:cxn ang="0">
                    <a:pos x="17" y="5"/>
                  </a:cxn>
                  <a:cxn ang="0">
                    <a:pos x="16" y="5"/>
                  </a:cxn>
                  <a:cxn ang="0">
                    <a:pos x="14" y="8"/>
                  </a:cxn>
                  <a:cxn ang="0">
                    <a:pos x="14" y="8"/>
                  </a:cxn>
                  <a:cxn ang="0">
                    <a:pos x="13" y="8"/>
                  </a:cxn>
                  <a:cxn ang="0">
                    <a:pos x="12" y="8"/>
                  </a:cxn>
                  <a:cxn ang="0">
                    <a:pos x="10" y="8"/>
                  </a:cxn>
                  <a:cxn ang="0">
                    <a:pos x="10" y="8"/>
                  </a:cxn>
                  <a:cxn ang="0">
                    <a:pos x="10" y="7"/>
                  </a:cxn>
                  <a:cxn ang="0">
                    <a:pos x="10" y="6"/>
                  </a:cxn>
                  <a:cxn ang="0">
                    <a:pos x="10" y="5"/>
                  </a:cxn>
                  <a:cxn ang="0">
                    <a:pos x="9" y="6"/>
                  </a:cxn>
                  <a:cxn ang="0">
                    <a:pos x="9" y="7"/>
                  </a:cxn>
                  <a:cxn ang="0">
                    <a:pos x="9" y="8"/>
                  </a:cxn>
                  <a:cxn ang="0">
                    <a:pos x="8" y="8"/>
                  </a:cxn>
                  <a:cxn ang="0">
                    <a:pos x="1" y="8"/>
                  </a:cxn>
                  <a:cxn ang="0">
                    <a:pos x="0" y="8"/>
                  </a:cxn>
                </a:cxnLst>
                <a:rect l="0" t="0" r="r" b="b"/>
                <a:pathLst>
                  <a:path w="22" h="12">
                    <a:moveTo>
                      <a:pt x="0" y="8"/>
                    </a:moveTo>
                    <a:lnTo>
                      <a:pt x="0" y="8"/>
                    </a:lnTo>
                    <a:lnTo>
                      <a:pt x="0" y="9"/>
                    </a:lnTo>
                    <a:lnTo>
                      <a:pt x="1" y="10"/>
                    </a:lnTo>
                    <a:lnTo>
                      <a:pt x="3" y="11"/>
                    </a:lnTo>
                    <a:lnTo>
                      <a:pt x="4" y="11"/>
                    </a:lnTo>
                    <a:lnTo>
                      <a:pt x="6" y="11"/>
                    </a:lnTo>
                    <a:lnTo>
                      <a:pt x="7" y="11"/>
                    </a:lnTo>
                    <a:lnTo>
                      <a:pt x="7" y="12"/>
                    </a:lnTo>
                    <a:lnTo>
                      <a:pt x="13" y="12"/>
                    </a:lnTo>
                    <a:lnTo>
                      <a:pt x="17" y="11"/>
                    </a:lnTo>
                    <a:lnTo>
                      <a:pt x="18" y="9"/>
                    </a:lnTo>
                    <a:lnTo>
                      <a:pt x="18" y="9"/>
                    </a:lnTo>
                    <a:lnTo>
                      <a:pt x="18" y="8"/>
                    </a:lnTo>
                    <a:lnTo>
                      <a:pt x="19" y="8"/>
                    </a:lnTo>
                    <a:lnTo>
                      <a:pt x="20" y="8"/>
                    </a:lnTo>
                    <a:lnTo>
                      <a:pt x="21" y="7"/>
                    </a:lnTo>
                    <a:lnTo>
                      <a:pt x="21" y="6"/>
                    </a:lnTo>
                    <a:lnTo>
                      <a:pt x="21" y="5"/>
                    </a:lnTo>
                    <a:lnTo>
                      <a:pt x="22" y="5"/>
                    </a:lnTo>
                    <a:lnTo>
                      <a:pt x="22" y="4"/>
                    </a:lnTo>
                    <a:lnTo>
                      <a:pt x="22" y="2"/>
                    </a:lnTo>
                    <a:lnTo>
                      <a:pt x="22" y="1"/>
                    </a:lnTo>
                    <a:lnTo>
                      <a:pt x="21" y="0"/>
                    </a:lnTo>
                    <a:lnTo>
                      <a:pt x="20" y="1"/>
                    </a:lnTo>
                    <a:lnTo>
                      <a:pt x="20" y="1"/>
                    </a:lnTo>
                    <a:lnTo>
                      <a:pt x="19" y="1"/>
                    </a:lnTo>
                    <a:lnTo>
                      <a:pt x="18" y="1"/>
                    </a:lnTo>
                    <a:lnTo>
                      <a:pt x="18" y="1"/>
                    </a:lnTo>
                    <a:lnTo>
                      <a:pt x="18" y="1"/>
                    </a:lnTo>
                    <a:lnTo>
                      <a:pt x="18" y="4"/>
                    </a:lnTo>
                    <a:lnTo>
                      <a:pt x="18" y="4"/>
                    </a:lnTo>
                    <a:lnTo>
                      <a:pt x="18" y="5"/>
                    </a:lnTo>
                    <a:lnTo>
                      <a:pt x="17" y="5"/>
                    </a:lnTo>
                    <a:lnTo>
                      <a:pt x="16" y="5"/>
                    </a:lnTo>
                    <a:lnTo>
                      <a:pt x="14" y="8"/>
                    </a:lnTo>
                    <a:lnTo>
                      <a:pt x="14" y="8"/>
                    </a:lnTo>
                    <a:lnTo>
                      <a:pt x="13" y="8"/>
                    </a:lnTo>
                    <a:lnTo>
                      <a:pt x="12" y="8"/>
                    </a:lnTo>
                    <a:lnTo>
                      <a:pt x="10" y="8"/>
                    </a:lnTo>
                    <a:lnTo>
                      <a:pt x="10" y="8"/>
                    </a:lnTo>
                    <a:lnTo>
                      <a:pt x="10" y="7"/>
                    </a:lnTo>
                    <a:lnTo>
                      <a:pt x="10" y="6"/>
                    </a:lnTo>
                    <a:lnTo>
                      <a:pt x="10" y="5"/>
                    </a:lnTo>
                    <a:lnTo>
                      <a:pt x="9" y="6"/>
                    </a:lnTo>
                    <a:lnTo>
                      <a:pt x="9" y="7"/>
                    </a:lnTo>
                    <a:lnTo>
                      <a:pt x="9" y="8"/>
                    </a:lnTo>
                    <a:lnTo>
                      <a:pt x="8" y="8"/>
                    </a:lnTo>
                    <a:lnTo>
                      <a:pt x="1" y="8"/>
                    </a:lnTo>
                    <a:lnTo>
                      <a:pt x="0" y="8"/>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9" name="Freeform 305"/>
              <p:cNvSpPr>
                <a:spLocks/>
              </p:cNvSpPr>
              <p:nvPr/>
            </p:nvSpPr>
            <p:spPr bwMode="auto">
              <a:xfrm>
                <a:off x="5157" y="3772"/>
                <a:ext cx="2" cy="1"/>
              </a:xfrm>
              <a:custGeom>
                <a:avLst/>
                <a:gdLst/>
                <a:ahLst/>
                <a:cxnLst>
                  <a:cxn ang="0">
                    <a:pos x="1" y="1"/>
                  </a:cxn>
                  <a:cxn ang="0">
                    <a:pos x="2" y="1"/>
                  </a:cxn>
                  <a:cxn ang="0">
                    <a:pos x="2" y="1"/>
                  </a:cxn>
                  <a:cxn ang="0">
                    <a:pos x="1" y="1"/>
                  </a:cxn>
                  <a:cxn ang="0">
                    <a:pos x="1" y="1"/>
                  </a:cxn>
                  <a:cxn ang="0">
                    <a:pos x="0" y="1"/>
                  </a:cxn>
                  <a:cxn ang="0">
                    <a:pos x="0" y="0"/>
                  </a:cxn>
                  <a:cxn ang="0">
                    <a:pos x="0" y="1"/>
                  </a:cxn>
                  <a:cxn ang="0">
                    <a:pos x="1" y="1"/>
                  </a:cxn>
                </a:cxnLst>
                <a:rect l="0" t="0" r="r" b="b"/>
                <a:pathLst>
                  <a:path w="2" h="1">
                    <a:moveTo>
                      <a:pt x="1" y="1"/>
                    </a:moveTo>
                    <a:lnTo>
                      <a:pt x="2" y="1"/>
                    </a:lnTo>
                    <a:lnTo>
                      <a:pt x="2" y="1"/>
                    </a:lnTo>
                    <a:lnTo>
                      <a:pt x="1" y="1"/>
                    </a:lnTo>
                    <a:lnTo>
                      <a:pt x="1" y="1"/>
                    </a:lnTo>
                    <a:lnTo>
                      <a:pt x="0" y="1"/>
                    </a:lnTo>
                    <a:lnTo>
                      <a:pt x="0" y="0"/>
                    </a:lnTo>
                    <a:lnTo>
                      <a:pt x="0" y="1"/>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0" name="Freeform 306"/>
              <p:cNvSpPr>
                <a:spLocks/>
              </p:cNvSpPr>
              <p:nvPr/>
            </p:nvSpPr>
            <p:spPr bwMode="auto">
              <a:xfrm>
                <a:off x="5136" y="3747"/>
                <a:ext cx="1" cy="1"/>
              </a:xfrm>
              <a:custGeom>
                <a:avLst/>
                <a:gdLst/>
                <a:ahLst/>
                <a:cxnLst>
                  <a:cxn ang="0">
                    <a:pos x="0" y="0"/>
                  </a:cxn>
                  <a:cxn ang="0">
                    <a:pos x="0" y="0"/>
                  </a:cxn>
                  <a:cxn ang="0">
                    <a:pos x="0" y="1"/>
                  </a:cxn>
                  <a:cxn ang="0">
                    <a:pos x="0" y="1"/>
                  </a:cxn>
                  <a:cxn ang="0">
                    <a:pos x="1" y="1"/>
                  </a:cxn>
                  <a:cxn ang="0">
                    <a:pos x="0" y="0"/>
                  </a:cxn>
                  <a:cxn ang="0">
                    <a:pos x="0" y="0"/>
                  </a:cxn>
                  <a:cxn ang="0">
                    <a:pos x="0" y="0"/>
                  </a:cxn>
                </a:cxnLst>
                <a:rect l="0" t="0" r="r" b="b"/>
                <a:pathLst>
                  <a:path w="1" h="1">
                    <a:moveTo>
                      <a:pt x="0" y="0"/>
                    </a:moveTo>
                    <a:lnTo>
                      <a:pt x="0" y="0"/>
                    </a:lnTo>
                    <a:lnTo>
                      <a:pt x="0" y="1"/>
                    </a:lnTo>
                    <a:lnTo>
                      <a:pt x="0" y="1"/>
                    </a:lnTo>
                    <a:lnTo>
                      <a:pt x="1" y="1"/>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1" name="Freeform 307"/>
              <p:cNvSpPr>
                <a:spLocks/>
              </p:cNvSpPr>
              <p:nvPr/>
            </p:nvSpPr>
            <p:spPr bwMode="auto">
              <a:xfrm>
                <a:off x="5047" y="3720"/>
                <a:ext cx="110" cy="57"/>
              </a:xfrm>
              <a:custGeom>
                <a:avLst/>
                <a:gdLst/>
                <a:ahLst/>
                <a:cxnLst>
                  <a:cxn ang="0">
                    <a:pos x="81" y="24"/>
                  </a:cxn>
                  <a:cxn ang="0">
                    <a:pos x="73" y="18"/>
                  </a:cxn>
                  <a:cxn ang="0">
                    <a:pos x="54" y="12"/>
                  </a:cxn>
                  <a:cxn ang="0">
                    <a:pos x="53" y="11"/>
                  </a:cxn>
                  <a:cxn ang="0">
                    <a:pos x="50" y="10"/>
                  </a:cxn>
                  <a:cxn ang="0">
                    <a:pos x="42" y="8"/>
                  </a:cxn>
                  <a:cxn ang="0">
                    <a:pos x="34" y="8"/>
                  </a:cxn>
                  <a:cxn ang="0">
                    <a:pos x="30" y="12"/>
                  </a:cxn>
                  <a:cxn ang="0">
                    <a:pos x="25" y="17"/>
                  </a:cxn>
                  <a:cxn ang="0">
                    <a:pos x="20" y="12"/>
                  </a:cxn>
                  <a:cxn ang="0">
                    <a:pos x="18" y="6"/>
                  </a:cxn>
                  <a:cxn ang="0">
                    <a:pos x="13" y="2"/>
                  </a:cxn>
                  <a:cxn ang="0">
                    <a:pos x="5" y="2"/>
                  </a:cxn>
                  <a:cxn ang="0">
                    <a:pos x="1" y="6"/>
                  </a:cxn>
                  <a:cxn ang="0">
                    <a:pos x="5" y="6"/>
                  </a:cxn>
                  <a:cxn ang="0">
                    <a:pos x="7" y="10"/>
                  </a:cxn>
                  <a:cxn ang="0">
                    <a:pos x="16" y="10"/>
                  </a:cxn>
                  <a:cxn ang="0">
                    <a:pos x="13" y="12"/>
                  </a:cxn>
                  <a:cxn ang="0">
                    <a:pos x="6" y="13"/>
                  </a:cxn>
                  <a:cxn ang="0">
                    <a:pos x="8" y="14"/>
                  </a:cxn>
                  <a:cxn ang="0">
                    <a:pos x="10" y="17"/>
                  </a:cxn>
                  <a:cxn ang="0">
                    <a:pos x="11" y="20"/>
                  </a:cxn>
                  <a:cxn ang="0">
                    <a:pos x="16" y="15"/>
                  </a:cxn>
                  <a:cxn ang="0">
                    <a:pos x="16" y="18"/>
                  </a:cxn>
                  <a:cxn ang="0">
                    <a:pos x="19" y="20"/>
                  </a:cxn>
                  <a:cxn ang="0">
                    <a:pos x="23" y="22"/>
                  </a:cxn>
                  <a:cxn ang="0">
                    <a:pos x="37" y="26"/>
                  </a:cxn>
                  <a:cxn ang="0">
                    <a:pos x="39" y="28"/>
                  </a:cxn>
                  <a:cxn ang="0">
                    <a:pos x="41" y="30"/>
                  </a:cxn>
                  <a:cxn ang="0">
                    <a:pos x="42" y="36"/>
                  </a:cxn>
                  <a:cxn ang="0">
                    <a:pos x="43" y="38"/>
                  </a:cxn>
                  <a:cxn ang="0">
                    <a:pos x="44" y="39"/>
                  </a:cxn>
                  <a:cxn ang="0">
                    <a:pos x="39" y="41"/>
                  </a:cxn>
                  <a:cxn ang="0">
                    <a:pos x="43" y="44"/>
                  </a:cxn>
                  <a:cxn ang="0">
                    <a:pos x="44" y="42"/>
                  </a:cxn>
                  <a:cxn ang="0">
                    <a:pos x="49" y="42"/>
                  </a:cxn>
                  <a:cxn ang="0">
                    <a:pos x="56" y="48"/>
                  </a:cxn>
                  <a:cxn ang="0">
                    <a:pos x="59" y="48"/>
                  </a:cxn>
                  <a:cxn ang="0">
                    <a:pos x="68" y="47"/>
                  </a:cxn>
                  <a:cxn ang="0">
                    <a:pos x="69" y="43"/>
                  </a:cxn>
                  <a:cxn ang="0">
                    <a:pos x="70" y="42"/>
                  </a:cxn>
                  <a:cxn ang="0">
                    <a:pos x="73" y="40"/>
                  </a:cxn>
                  <a:cxn ang="0">
                    <a:pos x="76" y="39"/>
                  </a:cxn>
                  <a:cxn ang="0">
                    <a:pos x="79" y="41"/>
                  </a:cxn>
                  <a:cxn ang="0">
                    <a:pos x="85" y="43"/>
                  </a:cxn>
                  <a:cxn ang="0">
                    <a:pos x="89" y="49"/>
                  </a:cxn>
                  <a:cxn ang="0">
                    <a:pos x="93" y="53"/>
                  </a:cxn>
                  <a:cxn ang="0">
                    <a:pos x="105" y="57"/>
                  </a:cxn>
                  <a:cxn ang="0">
                    <a:pos x="108" y="55"/>
                  </a:cxn>
                  <a:cxn ang="0">
                    <a:pos x="110" y="54"/>
                  </a:cxn>
                  <a:cxn ang="0">
                    <a:pos x="105" y="51"/>
                  </a:cxn>
                  <a:cxn ang="0">
                    <a:pos x="101" y="48"/>
                  </a:cxn>
                  <a:cxn ang="0">
                    <a:pos x="96" y="46"/>
                  </a:cxn>
                  <a:cxn ang="0">
                    <a:pos x="94" y="42"/>
                  </a:cxn>
                  <a:cxn ang="0">
                    <a:pos x="89" y="35"/>
                  </a:cxn>
                  <a:cxn ang="0">
                    <a:pos x="93" y="33"/>
                  </a:cxn>
                  <a:cxn ang="0">
                    <a:pos x="90" y="31"/>
                  </a:cxn>
                </a:cxnLst>
                <a:rect l="0" t="0" r="r" b="b"/>
                <a:pathLst>
                  <a:path w="110" h="57">
                    <a:moveTo>
                      <a:pt x="82" y="28"/>
                    </a:moveTo>
                    <a:lnTo>
                      <a:pt x="82" y="28"/>
                    </a:lnTo>
                    <a:lnTo>
                      <a:pt x="82" y="26"/>
                    </a:lnTo>
                    <a:lnTo>
                      <a:pt x="81" y="24"/>
                    </a:lnTo>
                    <a:lnTo>
                      <a:pt x="81" y="23"/>
                    </a:lnTo>
                    <a:lnTo>
                      <a:pt x="76" y="20"/>
                    </a:lnTo>
                    <a:lnTo>
                      <a:pt x="74" y="18"/>
                    </a:lnTo>
                    <a:lnTo>
                      <a:pt x="73" y="18"/>
                    </a:lnTo>
                    <a:lnTo>
                      <a:pt x="56" y="12"/>
                    </a:lnTo>
                    <a:lnTo>
                      <a:pt x="55" y="12"/>
                    </a:lnTo>
                    <a:lnTo>
                      <a:pt x="55" y="12"/>
                    </a:lnTo>
                    <a:lnTo>
                      <a:pt x="54" y="12"/>
                    </a:lnTo>
                    <a:lnTo>
                      <a:pt x="54" y="12"/>
                    </a:lnTo>
                    <a:lnTo>
                      <a:pt x="54" y="12"/>
                    </a:lnTo>
                    <a:lnTo>
                      <a:pt x="54" y="11"/>
                    </a:lnTo>
                    <a:lnTo>
                      <a:pt x="53" y="11"/>
                    </a:lnTo>
                    <a:lnTo>
                      <a:pt x="52" y="11"/>
                    </a:lnTo>
                    <a:lnTo>
                      <a:pt x="52" y="10"/>
                    </a:lnTo>
                    <a:lnTo>
                      <a:pt x="51" y="11"/>
                    </a:lnTo>
                    <a:lnTo>
                      <a:pt x="50" y="10"/>
                    </a:lnTo>
                    <a:lnTo>
                      <a:pt x="50" y="10"/>
                    </a:lnTo>
                    <a:lnTo>
                      <a:pt x="49" y="11"/>
                    </a:lnTo>
                    <a:lnTo>
                      <a:pt x="43" y="8"/>
                    </a:lnTo>
                    <a:lnTo>
                      <a:pt x="42" y="8"/>
                    </a:lnTo>
                    <a:lnTo>
                      <a:pt x="39" y="6"/>
                    </a:lnTo>
                    <a:lnTo>
                      <a:pt x="38" y="6"/>
                    </a:lnTo>
                    <a:lnTo>
                      <a:pt x="38" y="6"/>
                    </a:lnTo>
                    <a:lnTo>
                      <a:pt x="34" y="8"/>
                    </a:lnTo>
                    <a:lnTo>
                      <a:pt x="34" y="9"/>
                    </a:lnTo>
                    <a:lnTo>
                      <a:pt x="34" y="10"/>
                    </a:lnTo>
                    <a:lnTo>
                      <a:pt x="30" y="10"/>
                    </a:lnTo>
                    <a:lnTo>
                      <a:pt x="30" y="12"/>
                    </a:lnTo>
                    <a:lnTo>
                      <a:pt x="27" y="13"/>
                    </a:lnTo>
                    <a:lnTo>
                      <a:pt x="27" y="14"/>
                    </a:lnTo>
                    <a:lnTo>
                      <a:pt x="26" y="15"/>
                    </a:lnTo>
                    <a:lnTo>
                      <a:pt x="25" y="17"/>
                    </a:lnTo>
                    <a:lnTo>
                      <a:pt x="23" y="17"/>
                    </a:lnTo>
                    <a:lnTo>
                      <a:pt x="22" y="15"/>
                    </a:lnTo>
                    <a:lnTo>
                      <a:pt x="20" y="12"/>
                    </a:lnTo>
                    <a:lnTo>
                      <a:pt x="20" y="12"/>
                    </a:lnTo>
                    <a:lnTo>
                      <a:pt x="19" y="13"/>
                    </a:lnTo>
                    <a:lnTo>
                      <a:pt x="18" y="11"/>
                    </a:lnTo>
                    <a:lnTo>
                      <a:pt x="17" y="9"/>
                    </a:lnTo>
                    <a:lnTo>
                      <a:pt x="18" y="6"/>
                    </a:lnTo>
                    <a:lnTo>
                      <a:pt x="17" y="5"/>
                    </a:lnTo>
                    <a:lnTo>
                      <a:pt x="17" y="4"/>
                    </a:lnTo>
                    <a:lnTo>
                      <a:pt x="16" y="2"/>
                    </a:lnTo>
                    <a:lnTo>
                      <a:pt x="13" y="2"/>
                    </a:lnTo>
                    <a:lnTo>
                      <a:pt x="10" y="0"/>
                    </a:lnTo>
                    <a:lnTo>
                      <a:pt x="8" y="0"/>
                    </a:lnTo>
                    <a:lnTo>
                      <a:pt x="6" y="0"/>
                    </a:lnTo>
                    <a:lnTo>
                      <a:pt x="5" y="2"/>
                    </a:lnTo>
                    <a:lnTo>
                      <a:pt x="1" y="2"/>
                    </a:lnTo>
                    <a:lnTo>
                      <a:pt x="1" y="2"/>
                    </a:lnTo>
                    <a:lnTo>
                      <a:pt x="0" y="6"/>
                    </a:lnTo>
                    <a:lnTo>
                      <a:pt x="1" y="6"/>
                    </a:lnTo>
                    <a:lnTo>
                      <a:pt x="1" y="6"/>
                    </a:lnTo>
                    <a:lnTo>
                      <a:pt x="2" y="6"/>
                    </a:lnTo>
                    <a:lnTo>
                      <a:pt x="3" y="6"/>
                    </a:lnTo>
                    <a:lnTo>
                      <a:pt x="5" y="6"/>
                    </a:lnTo>
                    <a:lnTo>
                      <a:pt x="5" y="7"/>
                    </a:lnTo>
                    <a:lnTo>
                      <a:pt x="5" y="8"/>
                    </a:lnTo>
                    <a:lnTo>
                      <a:pt x="6" y="10"/>
                    </a:lnTo>
                    <a:lnTo>
                      <a:pt x="7" y="10"/>
                    </a:lnTo>
                    <a:lnTo>
                      <a:pt x="9" y="10"/>
                    </a:lnTo>
                    <a:lnTo>
                      <a:pt x="9" y="10"/>
                    </a:lnTo>
                    <a:lnTo>
                      <a:pt x="16" y="10"/>
                    </a:lnTo>
                    <a:lnTo>
                      <a:pt x="16" y="10"/>
                    </a:lnTo>
                    <a:lnTo>
                      <a:pt x="16" y="10"/>
                    </a:lnTo>
                    <a:lnTo>
                      <a:pt x="16" y="12"/>
                    </a:lnTo>
                    <a:lnTo>
                      <a:pt x="15" y="12"/>
                    </a:lnTo>
                    <a:lnTo>
                      <a:pt x="13" y="12"/>
                    </a:lnTo>
                    <a:lnTo>
                      <a:pt x="12" y="11"/>
                    </a:lnTo>
                    <a:lnTo>
                      <a:pt x="9" y="13"/>
                    </a:lnTo>
                    <a:lnTo>
                      <a:pt x="8" y="13"/>
                    </a:lnTo>
                    <a:lnTo>
                      <a:pt x="6" y="13"/>
                    </a:lnTo>
                    <a:lnTo>
                      <a:pt x="5" y="13"/>
                    </a:lnTo>
                    <a:lnTo>
                      <a:pt x="5" y="14"/>
                    </a:lnTo>
                    <a:lnTo>
                      <a:pt x="6" y="14"/>
                    </a:lnTo>
                    <a:lnTo>
                      <a:pt x="8" y="14"/>
                    </a:lnTo>
                    <a:lnTo>
                      <a:pt x="9" y="15"/>
                    </a:lnTo>
                    <a:lnTo>
                      <a:pt x="9" y="17"/>
                    </a:lnTo>
                    <a:lnTo>
                      <a:pt x="10" y="17"/>
                    </a:lnTo>
                    <a:lnTo>
                      <a:pt x="10" y="17"/>
                    </a:lnTo>
                    <a:lnTo>
                      <a:pt x="10" y="18"/>
                    </a:lnTo>
                    <a:lnTo>
                      <a:pt x="10" y="20"/>
                    </a:lnTo>
                    <a:lnTo>
                      <a:pt x="11" y="20"/>
                    </a:lnTo>
                    <a:lnTo>
                      <a:pt x="11" y="20"/>
                    </a:lnTo>
                    <a:lnTo>
                      <a:pt x="13" y="20"/>
                    </a:lnTo>
                    <a:lnTo>
                      <a:pt x="14" y="19"/>
                    </a:lnTo>
                    <a:lnTo>
                      <a:pt x="16" y="14"/>
                    </a:lnTo>
                    <a:lnTo>
                      <a:pt x="16" y="15"/>
                    </a:lnTo>
                    <a:lnTo>
                      <a:pt x="16" y="16"/>
                    </a:lnTo>
                    <a:lnTo>
                      <a:pt x="16" y="17"/>
                    </a:lnTo>
                    <a:lnTo>
                      <a:pt x="16" y="18"/>
                    </a:lnTo>
                    <a:lnTo>
                      <a:pt x="16" y="18"/>
                    </a:lnTo>
                    <a:lnTo>
                      <a:pt x="16" y="19"/>
                    </a:lnTo>
                    <a:lnTo>
                      <a:pt x="18" y="20"/>
                    </a:lnTo>
                    <a:lnTo>
                      <a:pt x="19" y="20"/>
                    </a:lnTo>
                    <a:lnTo>
                      <a:pt x="19" y="20"/>
                    </a:lnTo>
                    <a:lnTo>
                      <a:pt x="20" y="20"/>
                    </a:lnTo>
                    <a:lnTo>
                      <a:pt x="20" y="20"/>
                    </a:lnTo>
                    <a:lnTo>
                      <a:pt x="21" y="21"/>
                    </a:lnTo>
                    <a:lnTo>
                      <a:pt x="23" y="22"/>
                    </a:lnTo>
                    <a:lnTo>
                      <a:pt x="23" y="22"/>
                    </a:lnTo>
                    <a:lnTo>
                      <a:pt x="33" y="25"/>
                    </a:lnTo>
                    <a:lnTo>
                      <a:pt x="34" y="25"/>
                    </a:lnTo>
                    <a:lnTo>
                      <a:pt x="37" y="26"/>
                    </a:lnTo>
                    <a:lnTo>
                      <a:pt x="38" y="27"/>
                    </a:lnTo>
                    <a:lnTo>
                      <a:pt x="38" y="27"/>
                    </a:lnTo>
                    <a:lnTo>
                      <a:pt x="38" y="28"/>
                    </a:lnTo>
                    <a:lnTo>
                      <a:pt x="39" y="28"/>
                    </a:lnTo>
                    <a:lnTo>
                      <a:pt x="39" y="28"/>
                    </a:lnTo>
                    <a:lnTo>
                      <a:pt x="41" y="29"/>
                    </a:lnTo>
                    <a:lnTo>
                      <a:pt x="41" y="30"/>
                    </a:lnTo>
                    <a:lnTo>
                      <a:pt x="41" y="30"/>
                    </a:lnTo>
                    <a:lnTo>
                      <a:pt x="41" y="32"/>
                    </a:lnTo>
                    <a:lnTo>
                      <a:pt x="42" y="34"/>
                    </a:lnTo>
                    <a:lnTo>
                      <a:pt x="43" y="34"/>
                    </a:lnTo>
                    <a:lnTo>
                      <a:pt x="42" y="36"/>
                    </a:lnTo>
                    <a:lnTo>
                      <a:pt x="41" y="36"/>
                    </a:lnTo>
                    <a:lnTo>
                      <a:pt x="43" y="37"/>
                    </a:lnTo>
                    <a:lnTo>
                      <a:pt x="44" y="37"/>
                    </a:lnTo>
                    <a:lnTo>
                      <a:pt x="43" y="38"/>
                    </a:lnTo>
                    <a:lnTo>
                      <a:pt x="43" y="38"/>
                    </a:lnTo>
                    <a:lnTo>
                      <a:pt x="45" y="39"/>
                    </a:lnTo>
                    <a:lnTo>
                      <a:pt x="45" y="39"/>
                    </a:lnTo>
                    <a:lnTo>
                      <a:pt x="44" y="39"/>
                    </a:lnTo>
                    <a:lnTo>
                      <a:pt x="42" y="39"/>
                    </a:lnTo>
                    <a:lnTo>
                      <a:pt x="41" y="39"/>
                    </a:lnTo>
                    <a:lnTo>
                      <a:pt x="41" y="39"/>
                    </a:lnTo>
                    <a:lnTo>
                      <a:pt x="39" y="41"/>
                    </a:lnTo>
                    <a:lnTo>
                      <a:pt x="38" y="43"/>
                    </a:lnTo>
                    <a:lnTo>
                      <a:pt x="38" y="44"/>
                    </a:lnTo>
                    <a:lnTo>
                      <a:pt x="42" y="43"/>
                    </a:lnTo>
                    <a:lnTo>
                      <a:pt x="43" y="44"/>
                    </a:lnTo>
                    <a:lnTo>
                      <a:pt x="44" y="44"/>
                    </a:lnTo>
                    <a:lnTo>
                      <a:pt x="44" y="43"/>
                    </a:lnTo>
                    <a:lnTo>
                      <a:pt x="44" y="43"/>
                    </a:lnTo>
                    <a:lnTo>
                      <a:pt x="44" y="42"/>
                    </a:lnTo>
                    <a:lnTo>
                      <a:pt x="45" y="43"/>
                    </a:lnTo>
                    <a:lnTo>
                      <a:pt x="45" y="42"/>
                    </a:lnTo>
                    <a:lnTo>
                      <a:pt x="47" y="42"/>
                    </a:lnTo>
                    <a:lnTo>
                      <a:pt x="49" y="42"/>
                    </a:lnTo>
                    <a:lnTo>
                      <a:pt x="50" y="42"/>
                    </a:lnTo>
                    <a:lnTo>
                      <a:pt x="50" y="43"/>
                    </a:lnTo>
                    <a:lnTo>
                      <a:pt x="56" y="48"/>
                    </a:lnTo>
                    <a:lnTo>
                      <a:pt x="56" y="48"/>
                    </a:lnTo>
                    <a:lnTo>
                      <a:pt x="56" y="48"/>
                    </a:lnTo>
                    <a:lnTo>
                      <a:pt x="56" y="48"/>
                    </a:lnTo>
                    <a:lnTo>
                      <a:pt x="58" y="48"/>
                    </a:lnTo>
                    <a:lnTo>
                      <a:pt x="59" y="48"/>
                    </a:lnTo>
                    <a:lnTo>
                      <a:pt x="60" y="49"/>
                    </a:lnTo>
                    <a:lnTo>
                      <a:pt x="63" y="48"/>
                    </a:lnTo>
                    <a:lnTo>
                      <a:pt x="65" y="49"/>
                    </a:lnTo>
                    <a:lnTo>
                      <a:pt x="68" y="47"/>
                    </a:lnTo>
                    <a:lnTo>
                      <a:pt x="68" y="47"/>
                    </a:lnTo>
                    <a:lnTo>
                      <a:pt x="68" y="45"/>
                    </a:lnTo>
                    <a:lnTo>
                      <a:pt x="67" y="44"/>
                    </a:lnTo>
                    <a:lnTo>
                      <a:pt x="69" y="43"/>
                    </a:lnTo>
                    <a:lnTo>
                      <a:pt x="69" y="42"/>
                    </a:lnTo>
                    <a:lnTo>
                      <a:pt x="69" y="42"/>
                    </a:lnTo>
                    <a:lnTo>
                      <a:pt x="70" y="42"/>
                    </a:lnTo>
                    <a:lnTo>
                      <a:pt x="70" y="42"/>
                    </a:lnTo>
                    <a:lnTo>
                      <a:pt x="71" y="42"/>
                    </a:lnTo>
                    <a:lnTo>
                      <a:pt x="70" y="39"/>
                    </a:lnTo>
                    <a:lnTo>
                      <a:pt x="71" y="40"/>
                    </a:lnTo>
                    <a:lnTo>
                      <a:pt x="73" y="40"/>
                    </a:lnTo>
                    <a:lnTo>
                      <a:pt x="74" y="40"/>
                    </a:lnTo>
                    <a:lnTo>
                      <a:pt x="74" y="39"/>
                    </a:lnTo>
                    <a:lnTo>
                      <a:pt x="75" y="39"/>
                    </a:lnTo>
                    <a:lnTo>
                      <a:pt x="76" y="39"/>
                    </a:lnTo>
                    <a:lnTo>
                      <a:pt x="77" y="39"/>
                    </a:lnTo>
                    <a:lnTo>
                      <a:pt x="77" y="40"/>
                    </a:lnTo>
                    <a:lnTo>
                      <a:pt x="77" y="40"/>
                    </a:lnTo>
                    <a:lnTo>
                      <a:pt x="79" y="41"/>
                    </a:lnTo>
                    <a:lnTo>
                      <a:pt x="79" y="41"/>
                    </a:lnTo>
                    <a:lnTo>
                      <a:pt x="80" y="42"/>
                    </a:lnTo>
                    <a:lnTo>
                      <a:pt x="81" y="42"/>
                    </a:lnTo>
                    <a:lnTo>
                      <a:pt x="85" y="43"/>
                    </a:lnTo>
                    <a:lnTo>
                      <a:pt x="85" y="44"/>
                    </a:lnTo>
                    <a:lnTo>
                      <a:pt x="87" y="47"/>
                    </a:lnTo>
                    <a:lnTo>
                      <a:pt x="89" y="48"/>
                    </a:lnTo>
                    <a:lnTo>
                      <a:pt x="89" y="49"/>
                    </a:lnTo>
                    <a:lnTo>
                      <a:pt x="89" y="49"/>
                    </a:lnTo>
                    <a:lnTo>
                      <a:pt x="89" y="50"/>
                    </a:lnTo>
                    <a:lnTo>
                      <a:pt x="91" y="50"/>
                    </a:lnTo>
                    <a:lnTo>
                      <a:pt x="93" y="53"/>
                    </a:lnTo>
                    <a:lnTo>
                      <a:pt x="93" y="53"/>
                    </a:lnTo>
                    <a:lnTo>
                      <a:pt x="94" y="53"/>
                    </a:lnTo>
                    <a:lnTo>
                      <a:pt x="105" y="55"/>
                    </a:lnTo>
                    <a:lnTo>
                      <a:pt x="105" y="57"/>
                    </a:lnTo>
                    <a:lnTo>
                      <a:pt x="107" y="57"/>
                    </a:lnTo>
                    <a:lnTo>
                      <a:pt x="108" y="57"/>
                    </a:lnTo>
                    <a:lnTo>
                      <a:pt x="109" y="56"/>
                    </a:lnTo>
                    <a:lnTo>
                      <a:pt x="108" y="55"/>
                    </a:lnTo>
                    <a:lnTo>
                      <a:pt x="107" y="55"/>
                    </a:lnTo>
                    <a:lnTo>
                      <a:pt x="109" y="55"/>
                    </a:lnTo>
                    <a:lnTo>
                      <a:pt x="110" y="54"/>
                    </a:lnTo>
                    <a:lnTo>
                      <a:pt x="110" y="54"/>
                    </a:lnTo>
                    <a:lnTo>
                      <a:pt x="107" y="53"/>
                    </a:lnTo>
                    <a:lnTo>
                      <a:pt x="104" y="53"/>
                    </a:lnTo>
                    <a:lnTo>
                      <a:pt x="104" y="52"/>
                    </a:lnTo>
                    <a:lnTo>
                      <a:pt x="105" y="51"/>
                    </a:lnTo>
                    <a:lnTo>
                      <a:pt x="104" y="50"/>
                    </a:lnTo>
                    <a:lnTo>
                      <a:pt x="102" y="50"/>
                    </a:lnTo>
                    <a:lnTo>
                      <a:pt x="101" y="50"/>
                    </a:lnTo>
                    <a:lnTo>
                      <a:pt x="101" y="48"/>
                    </a:lnTo>
                    <a:lnTo>
                      <a:pt x="100" y="47"/>
                    </a:lnTo>
                    <a:lnTo>
                      <a:pt x="98" y="48"/>
                    </a:lnTo>
                    <a:lnTo>
                      <a:pt x="97" y="47"/>
                    </a:lnTo>
                    <a:lnTo>
                      <a:pt x="96" y="46"/>
                    </a:lnTo>
                    <a:lnTo>
                      <a:pt x="96" y="44"/>
                    </a:lnTo>
                    <a:lnTo>
                      <a:pt x="95" y="42"/>
                    </a:lnTo>
                    <a:lnTo>
                      <a:pt x="95" y="42"/>
                    </a:lnTo>
                    <a:lnTo>
                      <a:pt x="94" y="42"/>
                    </a:lnTo>
                    <a:lnTo>
                      <a:pt x="91" y="39"/>
                    </a:lnTo>
                    <a:lnTo>
                      <a:pt x="90" y="39"/>
                    </a:lnTo>
                    <a:lnTo>
                      <a:pt x="89" y="35"/>
                    </a:lnTo>
                    <a:lnTo>
                      <a:pt x="89" y="35"/>
                    </a:lnTo>
                    <a:lnTo>
                      <a:pt x="92" y="35"/>
                    </a:lnTo>
                    <a:lnTo>
                      <a:pt x="92" y="35"/>
                    </a:lnTo>
                    <a:lnTo>
                      <a:pt x="93" y="35"/>
                    </a:lnTo>
                    <a:lnTo>
                      <a:pt x="93" y="33"/>
                    </a:lnTo>
                    <a:lnTo>
                      <a:pt x="93" y="32"/>
                    </a:lnTo>
                    <a:lnTo>
                      <a:pt x="92" y="31"/>
                    </a:lnTo>
                    <a:lnTo>
                      <a:pt x="91" y="31"/>
                    </a:lnTo>
                    <a:lnTo>
                      <a:pt x="90" y="31"/>
                    </a:lnTo>
                    <a:lnTo>
                      <a:pt x="87" y="30"/>
                    </a:lnTo>
                    <a:lnTo>
                      <a:pt x="85" y="28"/>
                    </a:lnTo>
                    <a:lnTo>
                      <a:pt x="82" y="28"/>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2" name="Freeform 308"/>
              <p:cNvSpPr>
                <a:spLocks/>
              </p:cNvSpPr>
              <p:nvPr/>
            </p:nvSpPr>
            <p:spPr bwMode="auto">
              <a:xfrm>
                <a:off x="5133" y="3729"/>
                <a:ext cx="3" cy="1"/>
              </a:xfrm>
              <a:custGeom>
                <a:avLst/>
                <a:gdLst/>
                <a:ahLst/>
                <a:cxnLst>
                  <a:cxn ang="0">
                    <a:pos x="1" y="0"/>
                  </a:cxn>
                  <a:cxn ang="0">
                    <a:pos x="0" y="0"/>
                  </a:cxn>
                  <a:cxn ang="0">
                    <a:pos x="0" y="0"/>
                  </a:cxn>
                  <a:cxn ang="0">
                    <a:pos x="0" y="0"/>
                  </a:cxn>
                  <a:cxn ang="0">
                    <a:pos x="0" y="1"/>
                  </a:cxn>
                  <a:cxn ang="0">
                    <a:pos x="0" y="1"/>
                  </a:cxn>
                  <a:cxn ang="0">
                    <a:pos x="1" y="1"/>
                  </a:cxn>
                  <a:cxn ang="0">
                    <a:pos x="1" y="1"/>
                  </a:cxn>
                  <a:cxn ang="0">
                    <a:pos x="2" y="1"/>
                  </a:cxn>
                  <a:cxn ang="0">
                    <a:pos x="3" y="1"/>
                  </a:cxn>
                  <a:cxn ang="0">
                    <a:pos x="3" y="0"/>
                  </a:cxn>
                  <a:cxn ang="0">
                    <a:pos x="1" y="0"/>
                  </a:cxn>
                  <a:cxn ang="0">
                    <a:pos x="1" y="0"/>
                  </a:cxn>
                </a:cxnLst>
                <a:rect l="0" t="0" r="r" b="b"/>
                <a:pathLst>
                  <a:path w="3" h="1">
                    <a:moveTo>
                      <a:pt x="1" y="0"/>
                    </a:moveTo>
                    <a:lnTo>
                      <a:pt x="0" y="0"/>
                    </a:lnTo>
                    <a:lnTo>
                      <a:pt x="0" y="0"/>
                    </a:lnTo>
                    <a:lnTo>
                      <a:pt x="0" y="0"/>
                    </a:lnTo>
                    <a:lnTo>
                      <a:pt x="0" y="1"/>
                    </a:lnTo>
                    <a:lnTo>
                      <a:pt x="0" y="1"/>
                    </a:lnTo>
                    <a:lnTo>
                      <a:pt x="1" y="1"/>
                    </a:lnTo>
                    <a:lnTo>
                      <a:pt x="1" y="1"/>
                    </a:lnTo>
                    <a:lnTo>
                      <a:pt x="2" y="1"/>
                    </a:lnTo>
                    <a:lnTo>
                      <a:pt x="3" y="1"/>
                    </a:lnTo>
                    <a:lnTo>
                      <a:pt x="3" y="0"/>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3" name="Freeform 309"/>
              <p:cNvSpPr>
                <a:spLocks/>
              </p:cNvSpPr>
              <p:nvPr/>
            </p:nvSpPr>
            <p:spPr bwMode="auto">
              <a:xfrm>
                <a:off x="5092" y="3809"/>
                <a:ext cx="4" cy="2"/>
              </a:xfrm>
              <a:custGeom>
                <a:avLst/>
                <a:gdLst/>
                <a:ahLst/>
                <a:cxnLst>
                  <a:cxn ang="0">
                    <a:pos x="1" y="0"/>
                  </a:cxn>
                  <a:cxn ang="0">
                    <a:pos x="1" y="1"/>
                  </a:cxn>
                  <a:cxn ang="0">
                    <a:pos x="0" y="1"/>
                  </a:cxn>
                  <a:cxn ang="0">
                    <a:pos x="0" y="1"/>
                  </a:cxn>
                  <a:cxn ang="0">
                    <a:pos x="0" y="2"/>
                  </a:cxn>
                  <a:cxn ang="0">
                    <a:pos x="1" y="2"/>
                  </a:cxn>
                  <a:cxn ang="0">
                    <a:pos x="2" y="1"/>
                  </a:cxn>
                  <a:cxn ang="0">
                    <a:pos x="2" y="1"/>
                  </a:cxn>
                  <a:cxn ang="0">
                    <a:pos x="3" y="1"/>
                  </a:cxn>
                  <a:cxn ang="0">
                    <a:pos x="4" y="1"/>
                  </a:cxn>
                  <a:cxn ang="0">
                    <a:pos x="3" y="1"/>
                  </a:cxn>
                  <a:cxn ang="0">
                    <a:pos x="2" y="0"/>
                  </a:cxn>
                  <a:cxn ang="0">
                    <a:pos x="1" y="0"/>
                  </a:cxn>
                </a:cxnLst>
                <a:rect l="0" t="0" r="r" b="b"/>
                <a:pathLst>
                  <a:path w="4" h="2">
                    <a:moveTo>
                      <a:pt x="1" y="0"/>
                    </a:moveTo>
                    <a:lnTo>
                      <a:pt x="1" y="1"/>
                    </a:lnTo>
                    <a:lnTo>
                      <a:pt x="0" y="1"/>
                    </a:lnTo>
                    <a:lnTo>
                      <a:pt x="0" y="1"/>
                    </a:lnTo>
                    <a:lnTo>
                      <a:pt x="0" y="2"/>
                    </a:lnTo>
                    <a:lnTo>
                      <a:pt x="1" y="2"/>
                    </a:lnTo>
                    <a:lnTo>
                      <a:pt x="2" y="1"/>
                    </a:lnTo>
                    <a:lnTo>
                      <a:pt x="2" y="1"/>
                    </a:lnTo>
                    <a:lnTo>
                      <a:pt x="3" y="1"/>
                    </a:lnTo>
                    <a:lnTo>
                      <a:pt x="4" y="1"/>
                    </a:lnTo>
                    <a:lnTo>
                      <a:pt x="3" y="1"/>
                    </a:lnTo>
                    <a:lnTo>
                      <a:pt x="2"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4" name="Freeform 310"/>
              <p:cNvSpPr>
                <a:spLocks/>
              </p:cNvSpPr>
              <p:nvPr/>
            </p:nvSpPr>
            <p:spPr bwMode="auto">
              <a:xfrm>
                <a:off x="5123" y="3963"/>
                <a:ext cx="20" cy="21"/>
              </a:xfrm>
              <a:custGeom>
                <a:avLst/>
                <a:gdLst/>
                <a:ahLst/>
                <a:cxnLst>
                  <a:cxn ang="0">
                    <a:pos x="19" y="1"/>
                  </a:cxn>
                  <a:cxn ang="0">
                    <a:pos x="18" y="0"/>
                  </a:cxn>
                  <a:cxn ang="0">
                    <a:pos x="17" y="0"/>
                  </a:cxn>
                  <a:cxn ang="0">
                    <a:pos x="17" y="1"/>
                  </a:cxn>
                  <a:cxn ang="0">
                    <a:pos x="16" y="0"/>
                  </a:cxn>
                  <a:cxn ang="0">
                    <a:pos x="14" y="1"/>
                  </a:cxn>
                  <a:cxn ang="0">
                    <a:pos x="13" y="2"/>
                  </a:cxn>
                  <a:cxn ang="0">
                    <a:pos x="10" y="3"/>
                  </a:cxn>
                  <a:cxn ang="0">
                    <a:pos x="6" y="3"/>
                  </a:cxn>
                  <a:cxn ang="0">
                    <a:pos x="2" y="0"/>
                  </a:cxn>
                  <a:cxn ang="0">
                    <a:pos x="2" y="0"/>
                  </a:cxn>
                  <a:cxn ang="0">
                    <a:pos x="2" y="0"/>
                  </a:cxn>
                  <a:cxn ang="0">
                    <a:pos x="0" y="0"/>
                  </a:cxn>
                  <a:cxn ang="0">
                    <a:pos x="0" y="0"/>
                  </a:cxn>
                  <a:cxn ang="0">
                    <a:pos x="0" y="3"/>
                  </a:cxn>
                  <a:cxn ang="0">
                    <a:pos x="3" y="11"/>
                  </a:cxn>
                  <a:cxn ang="0">
                    <a:pos x="4" y="11"/>
                  </a:cxn>
                  <a:cxn ang="0">
                    <a:pos x="3" y="12"/>
                  </a:cxn>
                  <a:cxn ang="0">
                    <a:pos x="2" y="10"/>
                  </a:cxn>
                  <a:cxn ang="0">
                    <a:pos x="3" y="14"/>
                  </a:cxn>
                  <a:cxn ang="0">
                    <a:pos x="5" y="18"/>
                  </a:cxn>
                  <a:cxn ang="0">
                    <a:pos x="7" y="18"/>
                  </a:cxn>
                  <a:cxn ang="0">
                    <a:pos x="8" y="18"/>
                  </a:cxn>
                  <a:cxn ang="0">
                    <a:pos x="7" y="19"/>
                  </a:cxn>
                  <a:cxn ang="0">
                    <a:pos x="6" y="19"/>
                  </a:cxn>
                  <a:cxn ang="0">
                    <a:pos x="7" y="20"/>
                  </a:cxn>
                  <a:cxn ang="0">
                    <a:pos x="8" y="20"/>
                  </a:cxn>
                  <a:cxn ang="0">
                    <a:pos x="9" y="21"/>
                  </a:cxn>
                  <a:cxn ang="0">
                    <a:pos x="9" y="20"/>
                  </a:cxn>
                  <a:cxn ang="0">
                    <a:pos x="10" y="21"/>
                  </a:cxn>
                  <a:cxn ang="0">
                    <a:pos x="11" y="21"/>
                  </a:cxn>
                  <a:cxn ang="0">
                    <a:pos x="12" y="21"/>
                  </a:cxn>
                  <a:cxn ang="0">
                    <a:pos x="12" y="20"/>
                  </a:cxn>
                  <a:cxn ang="0">
                    <a:pos x="13" y="18"/>
                  </a:cxn>
                  <a:cxn ang="0">
                    <a:pos x="13" y="18"/>
                  </a:cxn>
                  <a:cxn ang="0">
                    <a:pos x="13" y="18"/>
                  </a:cxn>
                  <a:cxn ang="0">
                    <a:pos x="14" y="18"/>
                  </a:cxn>
                  <a:cxn ang="0">
                    <a:pos x="14" y="18"/>
                  </a:cxn>
                  <a:cxn ang="0">
                    <a:pos x="15" y="17"/>
                  </a:cxn>
                  <a:cxn ang="0">
                    <a:pos x="15" y="16"/>
                  </a:cxn>
                  <a:cxn ang="0">
                    <a:pos x="15" y="15"/>
                  </a:cxn>
                  <a:cxn ang="0">
                    <a:pos x="15" y="14"/>
                  </a:cxn>
                  <a:cxn ang="0">
                    <a:pos x="16" y="15"/>
                  </a:cxn>
                  <a:cxn ang="0">
                    <a:pos x="17" y="15"/>
                  </a:cxn>
                  <a:cxn ang="0">
                    <a:pos x="17" y="14"/>
                  </a:cxn>
                  <a:cxn ang="0">
                    <a:pos x="17" y="13"/>
                  </a:cxn>
                  <a:cxn ang="0">
                    <a:pos x="18" y="13"/>
                  </a:cxn>
                  <a:cxn ang="0">
                    <a:pos x="18" y="11"/>
                  </a:cxn>
                  <a:cxn ang="0">
                    <a:pos x="19" y="9"/>
                  </a:cxn>
                  <a:cxn ang="0">
                    <a:pos x="20" y="10"/>
                  </a:cxn>
                  <a:cxn ang="0">
                    <a:pos x="20" y="11"/>
                  </a:cxn>
                  <a:cxn ang="0">
                    <a:pos x="20" y="11"/>
                  </a:cxn>
                  <a:cxn ang="0">
                    <a:pos x="20" y="10"/>
                  </a:cxn>
                  <a:cxn ang="0">
                    <a:pos x="19" y="1"/>
                  </a:cxn>
                </a:cxnLst>
                <a:rect l="0" t="0" r="r" b="b"/>
                <a:pathLst>
                  <a:path w="20" h="21">
                    <a:moveTo>
                      <a:pt x="19" y="1"/>
                    </a:moveTo>
                    <a:lnTo>
                      <a:pt x="18" y="0"/>
                    </a:lnTo>
                    <a:lnTo>
                      <a:pt x="17" y="0"/>
                    </a:lnTo>
                    <a:lnTo>
                      <a:pt x="17" y="1"/>
                    </a:lnTo>
                    <a:lnTo>
                      <a:pt x="16" y="0"/>
                    </a:lnTo>
                    <a:lnTo>
                      <a:pt x="14" y="1"/>
                    </a:lnTo>
                    <a:lnTo>
                      <a:pt x="13" y="2"/>
                    </a:lnTo>
                    <a:lnTo>
                      <a:pt x="10" y="3"/>
                    </a:lnTo>
                    <a:lnTo>
                      <a:pt x="6" y="3"/>
                    </a:lnTo>
                    <a:lnTo>
                      <a:pt x="2" y="0"/>
                    </a:lnTo>
                    <a:lnTo>
                      <a:pt x="2" y="0"/>
                    </a:lnTo>
                    <a:lnTo>
                      <a:pt x="2" y="0"/>
                    </a:lnTo>
                    <a:lnTo>
                      <a:pt x="0" y="0"/>
                    </a:lnTo>
                    <a:lnTo>
                      <a:pt x="0" y="0"/>
                    </a:lnTo>
                    <a:lnTo>
                      <a:pt x="0" y="3"/>
                    </a:lnTo>
                    <a:lnTo>
                      <a:pt x="3" y="11"/>
                    </a:lnTo>
                    <a:lnTo>
                      <a:pt x="4" y="11"/>
                    </a:lnTo>
                    <a:lnTo>
                      <a:pt x="3" y="12"/>
                    </a:lnTo>
                    <a:lnTo>
                      <a:pt x="2" y="10"/>
                    </a:lnTo>
                    <a:lnTo>
                      <a:pt x="3" y="14"/>
                    </a:lnTo>
                    <a:lnTo>
                      <a:pt x="5" y="18"/>
                    </a:lnTo>
                    <a:lnTo>
                      <a:pt x="7" y="18"/>
                    </a:lnTo>
                    <a:lnTo>
                      <a:pt x="8" y="18"/>
                    </a:lnTo>
                    <a:lnTo>
                      <a:pt x="7" y="19"/>
                    </a:lnTo>
                    <a:lnTo>
                      <a:pt x="6" y="19"/>
                    </a:lnTo>
                    <a:lnTo>
                      <a:pt x="7" y="20"/>
                    </a:lnTo>
                    <a:lnTo>
                      <a:pt x="8" y="20"/>
                    </a:lnTo>
                    <a:lnTo>
                      <a:pt x="9" y="21"/>
                    </a:lnTo>
                    <a:lnTo>
                      <a:pt x="9" y="20"/>
                    </a:lnTo>
                    <a:lnTo>
                      <a:pt x="10" y="21"/>
                    </a:lnTo>
                    <a:lnTo>
                      <a:pt x="11" y="21"/>
                    </a:lnTo>
                    <a:lnTo>
                      <a:pt x="12" y="21"/>
                    </a:lnTo>
                    <a:lnTo>
                      <a:pt x="12" y="20"/>
                    </a:lnTo>
                    <a:lnTo>
                      <a:pt x="13" y="18"/>
                    </a:lnTo>
                    <a:lnTo>
                      <a:pt x="13" y="18"/>
                    </a:lnTo>
                    <a:lnTo>
                      <a:pt x="13" y="18"/>
                    </a:lnTo>
                    <a:lnTo>
                      <a:pt x="14" y="18"/>
                    </a:lnTo>
                    <a:lnTo>
                      <a:pt x="14" y="18"/>
                    </a:lnTo>
                    <a:lnTo>
                      <a:pt x="15" y="17"/>
                    </a:lnTo>
                    <a:lnTo>
                      <a:pt x="15" y="16"/>
                    </a:lnTo>
                    <a:lnTo>
                      <a:pt x="15" y="15"/>
                    </a:lnTo>
                    <a:lnTo>
                      <a:pt x="15" y="14"/>
                    </a:lnTo>
                    <a:lnTo>
                      <a:pt x="16" y="15"/>
                    </a:lnTo>
                    <a:lnTo>
                      <a:pt x="17" y="15"/>
                    </a:lnTo>
                    <a:lnTo>
                      <a:pt x="17" y="14"/>
                    </a:lnTo>
                    <a:lnTo>
                      <a:pt x="17" y="13"/>
                    </a:lnTo>
                    <a:lnTo>
                      <a:pt x="18" y="13"/>
                    </a:lnTo>
                    <a:lnTo>
                      <a:pt x="18" y="11"/>
                    </a:lnTo>
                    <a:lnTo>
                      <a:pt x="19" y="9"/>
                    </a:lnTo>
                    <a:lnTo>
                      <a:pt x="20" y="10"/>
                    </a:lnTo>
                    <a:lnTo>
                      <a:pt x="20" y="11"/>
                    </a:lnTo>
                    <a:lnTo>
                      <a:pt x="20" y="11"/>
                    </a:lnTo>
                    <a:lnTo>
                      <a:pt x="20" y="10"/>
                    </a:lnTo>
                    <a:lnTo>
                      <a:pt x="19"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5" name="Freeform 311"/>
              <p:cNvSpPr>
                <a:spLocks/>
              </p:cNvSpPr>
              <p:nvPr/>
            </p:nvSpPr>
            <p:spPr bwMode="auto">
              <a:xfrm>
                <a:off x="5139" y="3955"/>
                <a:ext cx="4" cy="4"/>
              </a:xfrm>
              <a:custGeom>
                <a:avLst/>
                <a:gdLst/>
                <a:ahLst/>
                <a:cxnLst>
                  <a:cxn ang="0">
                    <a:pos x="2" y="3"/>
                  </a:cxn>
                  <a:cxn ang="0">
                    <a:pos x="2" y="4"/>
                  </a:cxn>
                  <a:cxn ang="0">
                    <a:pos x="4" y="4"/>
                  </a:cxn>
                  <a:cxn ang="0">
                    <a:pos x="4" y="4"/>
                  </a:cxn>
                  <a:cxn ang="0">
                    <a:pos x="3" y="2"/>
                  </a:cxn>
                  <a:cxn ang="0">
                    <a:pos x="1" y="0"/>
                  </a:cxn>
                  <a:cxn ang="0">
                    <a:pos x="1" y="1"/>
                  </a:cxn>
                  <a:cxn ang="0">
                    <a:pos x="0" y="1"/>
                  </a:cxn>
                  <a:cxn ang="0">
                    <a:pos x="1" y="2"/>
                  </a:cxn>
                  <a:cxn ang="0">
                    <a:pos x="2" y="3"/>
                  </a:cxn>
                </a:cxnLst>
                <a:rect l="0" t="0" r="r" b="b"/>
                <a:pathLst>
                  <a:path w="4" h="4">
                    <a:moveTo>
                      <a:pt x="2" y="3"/>
                    </a:moveTo>
                    <a:lnTo>
                      <a:pt x="2" y="4"/>
                    </a:lnTo>
                    <a:lnTo>
                      <a:pt x="4" y="4"/>
                    </a:lnTo>
                    <a:lnTo>
                      <a:pt x="4" y="4"/>
                    </a:lnTo>
                    <a:lnTo>
                      <a:pt x="3" y="2"/>
                    </a:lnTo>
                    <a:lnTo>
                      <a:pt x="1" y="0"/>
                    </a:lnTo>
                    <a:lnTo>
                      <a:pt x="1" y="1"/>
                    </a:lnTo>
                    <a:lnTo>
                      <a:pt x="0" y="1"/>
                    </a:lnTo>
                    <a:lnTo>
                      <a:pt x="1" y="2"/>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6" name="Freeform 312"/>
              <p:cNvSpPr>
                <a:spLocks/>
              </p:cNvSpPr>
              <p:nvPr/>
            </p:nvSpPr>
            <p:spPr bwMode="auto">
              <a:xfrm>
                <a:off x="4949" y="3777"/>
                <a:ext cx="222" cy="175"/>
              </a:xfrm>
              <a:custGeom>
                <a:avLst/>
                <a:gdLst/>
                <a:ahLst/>
                <a:cxnLst>
                  <a:cxn ang="0">
                    <a:pos x="218" y="84"/>
                  </a:cxn>
                  <a:cxn ang="0">
                    <a:pos x="206" y="68"/>
                  </a:cxn>
                  <a:cxn ang="0">
                    <a:pos x="201" y="67"/>
                  </a:cxn>
                  <a:cxn ang="0">
                    <a:pos x="196" y="55"/>
                  </a:cxn>
                  <a:cxn ang="0">
                    <a:pos x="188" y="49"/>
                  </a:cxn>
                  <a:cxn ang="0">
                    <a:pos x="182" y="44"/>
                  </a:cxn>
                  <a:cxn ang="0">
                    <a:pos x="176" y="28"/>
                  </a:cxn>
                  <a:cxn ang="0">
                    <a:pos x="169" y="21"/>
                  </a:cxn>
                  <a:cxn ang="0">
                    <a:pos x="165" y="7"/>
                  </a:cxn>
                  <a:cxn ang="0">
                    <a:pos x="160" y="1"/>
                  </a:cxn>
                  <a:cxn ang="0">
                    <a:pos x="156" y="25"/>
                  </a:cxn>
                  <a:cxn ang="0">
                    <a:pos x="132" y="30"/>
                  </a:cxn>
                  <a:cxn ang="0">
                    <a:pos x="123" y="24"/>
                  </a:cxn>
                  <a:cxn ang="0">
                    <a:pos x="126" y="14"/>
                  </a:cxn>
                  <a:cxn ang="0">
                    <a:pos x="129" y="9"/>
                  </a:cxn>
                  <a:cxn ang="0">
                    <a:pos x="125" y="8"/>
                  </a:cxn>
                  <a:cxn ang="0">
                    <a:pos x="119" y="8"/>
                  </a:cxn>
                  <a:cxn ang="0">
                    <a:pos x="112" y="6"/>
                  </a:cxn>
                  <a:cxn ang="0">
                    <a:pos x="106" y="4"/>
                  </a:cxn>
                  <a:cxn ang="0">
                    <a:pos x="102" y="3"/>
                  </a:cxn>
                  <a:cxn ang="0">
                    <a:pos x="99" y="9"/>
                  </a:cxn>
                  <a:cxn ang="0">
                    <a:pos x="92" y="14"/>
                  </a:cxn>
                  <a:cxn ang="0">
                    <a:pos x="91" y="23"/>
                  </a:cxn>
                  <a:cxn ang="0">
                    <a:pos x="83" y="24"/>
                  </a:cxn>
                  <a:cxn ang="0">
                    <a:pos x="77" y="18"/>
                  </a:cxn>
                  <a:cxn ang="0">
                    <a:pos x="70" y="20"/>
                  </a:cxn>
                  <a:cxn ang="0">
                    <a:pos x="66" y="25"/>
                  </a:cxn>
                  <a:cxn ang="0">
                    <a:pos x="62" y="29"/>
                  </a:cxn>
                  <a:cxn ang="0">
                    <a:pos x="56" y="33"/>
                  </a:cxn>
                  <a:cxn ang="0">
                    <a:pos x="52" y="33"/>
                  </a:cxn>
                  <a:cxn ang="0">
                    <a:pos x="47" y="44"/>
                  </a:cxn>
                  <a:cxn ang="0">
                    <a:pos x="27" y="55"/>
                  </a:cxn>
                  <a:cxn ang="0">
                    <a:pos x="9" y="62"/>
                  </a:cxn>
                  <a:cxn ang="0">
                    <a:pos x="4" y="64"/>
                  </a:cxn>
                  <a:cxn ang="0">
                    <a:pos x="4" y="86"/>
                  </a:cxn>
                  <a:cxn ang="0">
                    <a:pos x="2" y="90"/>
                  </a:cxn>
                  <a:cxn ang="0">
                    <a:pos x="0" y="89"/>
                  </a:cxn>
                  <a:cxn ang="0">
                    <a:pos x="9" y="109"/>
                  </a:cxn>
                  <a:cxn ang="0">
                    <a:pos x="11" y="136"/>
                  </a:cxn>
                  <a:cxn ang="0">
                    <a:pos x="24" y="146"/>
                  </a:cxn>
                  <a:cxn ang="0">
                    <a:pos x="35" y="141"/>
                  </a:cxn>
                  <a:cxn ang="0">
                    <a:pos x="54" y="138"/>
                  </a:cxn>
                  <a:cxn ang="0">
                    <a:pos x="70" y="127"/>
                  </a:cxn>
                  <a:cxn ang="0">
                    <a:pos x="111" y="127"/>
                  </a:cxn>
                  <a:cxn ang="0">
                    <a:pos x="119" y="135"/>
                  </a:cxn>
                  <a:cxn ang="0">
                    <a:pos x="122" y="144"/>
                  </a:cxn>
                  <a:cxn ang="0">
                    <a:pos x="129" y="138"/>
                  </a:cxn>
                  <a:cxn ang="0">
                    <a:pos x="136" y="130"/>
                  </a:cxn>
                  <a:cxn ang="0">
                    <a:pos x="133" y="142"/>
                  </a:cxn>
                  <a:cxn ang="0">
                    <a:pos x="136" y="143"/>
                  </a:cxn>
                  <a:cxn ang="0">
                    <a:pos x="143" y="149"/>
                  </a:cxn>
                  <a:cxn ang="0">
                    <a:pos x="150" y="166"/>
                  </a:cxn>
                  <a:cxn ang="0">
                    <a:pos x="172" y="168"/>
                  </a:cxn>
                  <a:cxn ang="0">
                    <a:pos x="176" y="169"/>
                  </a:cxn>
                  <a:cxn ang="0">
                    <a:pos x="183" y="175"/>
                  </a:cxn>
                  <a:cxn ang="0">
                    <a:pos x="185" y="171"/>
                  </a:cxn>
                  <a:cxn ang="0">
                    <a:pos x="202" y="160"/>
                  </a:cxn>
                  <a:cxn ang="0">
                    <a:pos x="209" y="140"/>
                  </a:cxn>
                  <a:cxn ang="0">
                    <a:pos x="214" y="131"/>
                  </a:cxn>
                  <a:cxn ang="0">
                    <a:pos x="220" y="115"/>
                  </a:cxn>
                </a:cxnLst>
                <a:rect l="0" t="0" r="r" b="b"/>
                <a:pathLst>
                  <a:path w="222" h="175">
                    <a:moveTo>
                      <a:pt x="219" y="97"/>
                    </a:moveTo>
                    <a:lnTo>
                      <a:pt x="219" y="96"/>
                    </a:lnTo>
                    <a:lnTo>
                      <a:pt x="219" y="95"/>
                    </a:lnTo>
                    <a:lnTo>
                      <a:pt x="219" y="95"/>
                    </a:lnTo>
                    <a:lnTo>
                      <a:pt x="220" y="95"/>
                    </a:lnTo>
                    <a:lnTo>
                      <a:pt x="219" y="91"/>
                    </a:lnTo>
                    <a:lnTo>
                      <a:pt x="219" y="89"/>
                    </a:lnTo>
                    <a:lnTo>
                      <a:pt x="219" y="87"/>
                    </a:lnTo>
                    <a:lnTo>
                      <a:pt x="219" y="88"/>
                    </a:lnTo>
                    <a:lnTo>
                      <a:pt x="218" y="87"/>
                    </a:lnTo>
                    <a:lnTo>
                      <a:pt x="218" y="84"/>
                    </a:lnTo>
                    <a:lnTo>
                      <a:pt x="216" y="84"/>
                    </a:lnTo>
                    <a:lnTo>
                      <a:pt x="216" y="83"/>
                    </a:lnTo>
                    <a:lnTo>
                      <a:pt x="216" y="81"/>
                    </a:lnTo>
                    <a:lnTo>
                      <a:pt x="216" y="80"/>
                    </a:lnTo>
                    <a:lnTo>
                      <a:pt x="215" y="80"/>
                    </a:lnTo>
                    <a:lnTo>
                      <a:pt x="213" y="80"/>
                    </a:lnTo>
                    <a:lnTo>
                      <a:pt x="212" y="78"/>
                    </a:lnTo>
                    <a:lnTo>
                      <a:pt x="212" y="76"/>
                    </a:lnTo>
                    <a:lnTo>
                      <a:pt x="210" y="76"/>
                    </a:lnTo>
                    <a:lnTo>
                      <a:pt x="207" y="73"/>
                    </a:lnTo>
                    <a:lnTo>
                      <a:pt x="206" y="68"/>
                    </a:lnTo>
                    <a:lnTo>
                      <a:pt x="206" y="67"/>
                    </a:lnTo>
                    <a:lnTo>
                      <a:pt x="206" y="66"/>
                    </a:lnTo>
                    <a:lnTo>
                      <a:pt x="205" y="66"/>
                    </a:lnTo>
                    <a:lnTo>
                      <a:pt x="205" y="68"/>
                    </a:lnTo>
                    <a:lnTo>
                      <a:pt x="203" y="66"/>
                    </a:lnTo>
                    <a:lnTo>
                      <a:pt x="203" y="65"/>
                    </a:lnTo>
                    <a:lnTo>
                      <a:pt x="202" y="65"/>
                    </a:lnTo>
                    <a:lnTo>
                      <a:pt x="202" y="67"/>
                    </a:lnTo>
                    <a:lnTo>
                      <a:pt x="201" y="67"/>
                    </a:lnTo>
                    <a:lnTo>
                      <a:pt x="201" y="67"/>
                    </a:lnTo>
                    <a:lnTo>
                      <a:pt x="201" y="67"/>
                    </a:lnTo>
                    <a:lnTo>
                      <a:pt x="201" y="66"/>
                    </a:lnTo>
                    <a:lnTo>
                      <a:pt x="200" y="66"/>
                    </a:lnTo>
                    <a:lnTo>
                      <a:pt x="200" y="65"/>
                    </a:lnTo>
                    <a:lnTo>
                      <a:pt x="200" y="65"/>
                    </a:lnTo>
                    <a:lnTo>
                      <a:pt x="199" y="62"/>
                    </a:lnTo>
                    <a:lnTo>
                      <a:pt x="199" y="61"/>
                    </a:lnTo>
                    <a:lnTo>
                      <a:pt x="198" y="59"/>
                    </a:lnTo>
                    <a:lnTo>
                      <a:pt x="197" y="58"/>
                    </a:lnTo>
                    <a:lnTo>
                      <a:pt x="196" y="58"/>
                    </a:lnTo>
                    <a:lnTo>
                      <a:pt x="195" y="57"/>
                    </a:lnTo>
                    <a:lnTo>
                      <a:pt x="196" y="55"/>
                    </a:lnTo>
                    <a:lnTo>
                      <a:pt x="197" y="56"/>
                    </a:lnTo>
                    <a:lnTo>
                      <a:pt x="196" y="55"/>
                    </a:lnTo>
                    <a:lnTo>
                      <a:pt x="194" y="53"/>
                    </a:lnTo>
                    <a:lnTo>
                      <a:pt x="194" y="54"/>
                    </a:lnTo>
                    <a:lnTo>
                      <a:pt x="192" y="52"/>
                    </a:lnTo>
                    <a:lnTo>
                      <a:pt x="191" y="52"/>
                    </a:lnTo>
                    <a:lnTo>
                      <a:pt x="190" y="51"/>
                    </a:lnTo>
                    <a:lnTo>
                      <a:pt x="190" y="51"/>
                    </a:lnTo>
                    <a:lnTo>
                      <a:pt x="189" y="51"/>
                    </a:lnTo>
                    <a:lnTo>
                      <a:pt x="188" y="48"/>
                    </a:lnTo>
                    <a:lnTo>
                      <a:pt x="188" y="49"/>
                    </a:lnTo>
                    <a:lnTo>
                      <a:pt x="187" y="49"/>
                    </a:lnTo>
                    <a:lnTo>
                      <a:pt x="184" y="48"/>
                    </a:lnTo>
                    <a:lnTo>
                      <a:pt x="184" y="47"/>
                    </a:lnTo>
                    <a:lnTo>
                      <a:pt x="183" y="47"/>
                    </a:lnTo>
                    <a:lnTo>
                      <a:pt x="183" y="46"/>
                    </a:lnTo>
                    <a:lnTo>
                      <a:pt x="183" y="46"/>
                    </a:lnTo>
                    <a:lnTo>
                      <a:pt x="182" y="45"/>
                    </a:lnTo>
                    <a:lnTo>
                      <a:pt x="183" y="45"/>
                    </a:lnTo>
                    <a:lnTo>
                      <a:pt x="183" y="44"/>
                    </a:lnTo>
                    <a:lnTo>
                      <a:pt x="182" y="45"/>
                    </a:lnTo>
                    <a:lnTo>
                      <a:pt x="182" y="44"/>
                    </a:lnTo>
                    <a:lnTo>
                      <a:pt x="182" y="44"/>
                    </a:lnTo>
                    <a:lnTo>
                      <a:pt x="181" y="44"/>
                    </a:lnTo>
                    <a:lnTo>
                      <a:pt x="181" y="43"/>
                    </a:lnTo>
                    <a:lnTo>
                      <a:pt x="181" y="41"/>
                    </a:lnTo>
                    <a:lnTo>
                      <a:pt x="179" y="35"/>
                    </a:lnTo>
                    <a:lnTo>
                      <a:pt x="179" y="35"/>
                    </a:lnTo>
                    <a:lnTo>
                      <a:pt x="178" y="33"/>
                    </a:lnTo>
                    <a:lnTo>
                      <a:pt x="177" y="30"/>
                    </a:lnTo>
                    <a:lnTo>
                      <a:pt x="177" y="29"/>
                    </a:lnTo>
                    <a:lnTo>
                      <a:pt x="177" y="29"/>
                    </a:lnTo>
                    <a:lnTo>
                      <a:pt x="176" y="28"/>
                    </a:lnTo>
                    <a:lnTo>
                      <a:pt x="176" y="25"/>
                    </a:lnTo>
                    <a:lnTo>
                      <a:pt x="176" y="25"/>
                    </a:lnTo>
                    <a:lnTo>
                      <a:pt x="176" y="24"/>
                    </a:lnTo>
                    <a:lnTo>
                      <a:pt x="176" y="23"/>
                    </a:lnTo>
                    <a:lnTo>
                      <a:pt x="175" y="23"/>
                    </a:lnTo>
                    <a:lnTo>
                      <a:pt x="174" y="22"/>
                    </a:lnTo>
                    <a:lnTo>
                      <a:pt x="173" y="22"/>
                    </a:lnTo>
                    <a:lnTo>
                      <a:pt x="172" y="20"/>
                    </a:lnTo>
                    <a:lnTo>
                      <a:pt x="172" y="20"/>
                    </a:lnTo>
                    <a:lnTo>
                      <a:pt x="171" y="20"/>
                    </a:lnTo>
                    <a:lnTo>
                      <a:pt x="169" y="21"/>
                    </a:lnTo>
                    <a:lnTo>
                      <a:pt x="168" y="21"/>
                    </a:lnTo>
                    <a:lnTo>
                      <a:pt x="168" y="20"/>
                    </a:lnTo>
                    <a:lnTo>
                      <a:pt x="167" y="17"/>
                    </a:lnTo>
                    <a:lnTo>
                      <a:pt x="167" y="15"/>
                    </a:lnTo>
                    <a:lnTo>
                      <a:pt x="166" y="12"/>
                    </a:lnTo>
                    <a:lnTo>
                      <a:pt x="165" y="12"/>
                    </a:lnTo>
                    <a:lnTo>
                      <a:pt x="165" y="11"/>
                    </a:lnTo>
                    <a:lnTo>
                      <a:pt x="165" y="11"/>
                    </a:lnTo>
                    <a:lnTo>
                      <a:pt x="165" y="9"/>
                    </a:lnTo>
                    <a:lnTo>
                      <a:pt x="164" y="9"/>
                    </a:lnTo>
                    <a:lnTo>
                      <a:pt x="165" y="7"/>
                    </a:lnTo>
                    <a:lnTo>
                      <a:pt x="164" y="7"/>
                    </a:lnTo>
                    <a:lnTo>
                      <a:pt x="163" y="7"/>
                    </a:lnTo>
                    <a:lnTo>
                      <a:pt x="162" y="1"/>
                    </a:lnTo>
                    <a:lnTo>
                      <a:pt x="162" y="1"/>
                    </a:lnTo>
                    <a:lnTo>
                      <a:pt x="162" y="0"/>
                    </a:lnTo>
                    <a:lnTo>
                      <a:pt x="162" y="0"/>
                    </a:lnTo>
                    <a:lnTo>
                      <a:pt x="161" y="0"/>
                    </a:lnTo>
                    <a:lnTo>
                      <a:pt x="161" y="0"/>
                    </a:lnTo>
                    <a:lnTo>
                      <a:pt x="161" y="1"/>
                    </a:lnTo>
                    <a:lnTo>
                      <a:pt x="160" y="1"/>
                    </a:lnTo>
                    <a:lnTo>
                      <a:pt x="160" y="1"/>
                    </a:lnTo>
                    <a:lnTo>
                      <a:pt x="160" y="3"/>
                    </a:lnTo>
                    <a:lnTo>
                      <a:pt x="158" y="4"/>
                    </a:lnTo>
                    <a:lnTo>
                      <a:pt x="158" y="7"/>
                    </a:lnTo>
                    <a:lnTo>
                      <a:pt x="157" y="7"/>
                    </a:lnTo>
                    <a:lnTo>
                      <a:pt x="156" y="11"/>
                    </a:lnTo>
                    <a:lnTo>
                      <a:pt x="157" y="11"/>
                    </a:lnTo>
                    <a:lnTo>
                      <a:pt x="157" y="11"/>
                    </a:lnTo>
                    <a:lnTo>
                      <a:pt x="156" y="13"/>
                    </a:lnTo>
                    <a:lnTo>
                      <a:pt x="156" y="14"/>
                    </a:lnTo>
                    <a:lnTo>
                      <a:pt x="155" y="16"/>
                    </a:lnTo>
                    <a:lnTo>
                      <a:pt x="156" y="25"/>
                    </a:lnTo>
                    <a:lnTo>
                      <a:pt x="152" y="38"/>
                    </a:lnTo>
                    <a:lnTo>
                      <a:pt x="152" y="39"/>
                    </a:lnTo>
                    <a:lnTo>
                      <a:pt x="147" y="40"/>
                    </a:lnTo>
                    <a:lnTo>
                      <a:pt x="143" y="37"/>
                    </a:lnTo>
                    <a:lnTo>
                      <a:pt x="142" y="36"/>
                    </a:lnTo>
                    <a:lnTo>
                      <a:pt x="141" y="35"/>
                    </a:lnTo>
                    <a:lnTo>
                      <a:pt x="139" y="34"/>
                    </a:lnTo>
                    <a:lnTo>
                      <a:pt x="138" y="33"/>
                    </a:lnTo>
                    <a:lnTo>
                      <a:pt x="137" y="33"/>
                    </a:lnTo>
                    <a:lnTo>
                      <a:pt x="136" y="32"/>
                    </a:lnTo>
                    <a:lnTo>
                      <a:pt x="132" y="30"/>
                    </a:lnTo>
                    <a:lnTo>
                      <a:pt x="132" y="29"/>
                    </a:lnTo>
                    <a:lnTo>
                      <a:pt x="131" y="29"/>
                    </a:lnTo>
                    <a:lnTo>
                      <a:pt x="129" y="29"/>
                    </a:lnTo>
                    <a:lnTo>
                      <a:pt x="128" y="29"/>
                    </a:lnTo>
                    <a:lnTo>
                      <a:pt x="128" y="29"/>
                    </a:lnTo>
                    <a:lnTo>
                      <a:pt x="127" y="26"/>
                    </a:lnTo>
                    <a:lnTo>
                      <a:pt x="125" y="25"/>
                    </a:lnTo>
                    <a:lnTo>
                      <a:pt x="125" y="25"/>
                    </a:lnTo>
                    <a:lnTo>
                      <a:pt x="124" y="25"/>
                    </a:lnTo>
                    <a:lnTo>
                      <a:pt x="123" y="25"/>
                    </a:lnTo>
                    <a:lnTo>
                      <a:pt x="123" y="24"/>
                    </a:lnTo>
                    <a:lnTo>
                      <a:pt x="123" y="23"/>
                    </a:lnTo>
                    <a:lnTo>
                      <a:pt x="125" y="19"/>
                    </a:lnTo>
                    <a:lnTo>
                      <a:pt x="125" y="18"/>
                    </a:lnTo>
                    <a:lnTo>
                      <a:pt x="125" y="17"/>
                    </a:lnTo>
                    <a:lnTo>
                      <a:pt x="125" y="17"/>
                    </a:lnTo>
                    <a:lnTo>
                      <a:pt x="125" y="14"/>
                    </a:lnTo>
                    <a:lnTo>
                      <a:pt x="125" y="14"/>
                    </a:lnTo>
                    <a:lnTo>
                      <a:pt x="126" y="15"/>
                    </a:lnTo>
                    <a:lnTo>
                      <a:pt x="126" y="15"/>
                    </a:lnTo>
                    <a:lnTo>
                      <a:pt x="126" y="14"/>
                    </a:lnTo>
                    <a:lnTo>
                      <a:pt x="126" y="14"/>
                    </a:lnTo>
                    <a:lnTo>
                      <a:pt x="126" y="14"/>
                    </a:lnTo>
                    <a:lnTo>
                      <a:pt x="127" y="14"/>
                    </a:lnTo>
                    <a:lnTo>
                      <a:pt x="128" y="14"/>
                    </a:lnTo>
                    <a:lnTo>
                      <a:pt x="129" y="13"/>
                    </a:lnTo>
                    <a:lnTo>
                      <a:pt x="128" y="12"/>
                    </a:lnTo>
                    <a:lnTo>
                      <a:pt x="128" y="11"/>
                    </a:lnTo>
                    <a:lnTo>
                      <a:pt x="129" y="12"/>
                    </a:lnTo>
                    <a:lnTo>
                      <a:pt x="129" y="11"/>
                    </a:lnTo>
                    <a:lnTo>
                      <a:pt x="130" y="9"/>
                    </a:lnTo>
                    <a:lnTo>
                      <a:pt x="129" y="8"/>
                    </a:lnTo>
                    <a:lnTo>
                      <a:pt x="129" y="9"/>
                    </a:lnTo>
                    <a:lnTo>
                      <a:pt x="128" y="9"/>
                    </a:lnTo>
                    <a:lnTo>
                      <a:pt x="128" y="7"/>
                    </a:lnTo>
                    <a:lnTo>
                      <a:pt x="128" y="7"/>
                    </a:lnTo>
                    <a:lnTo>
                      <a:pt x="128" y="7"/>
                    </a:lnTo>
                    <a:lnTo>
                      <a:pt x="126" y="7"/>
                    </a:lnTo>
                    <a:lnTo>
                      <a:pt x="126" y="9"/>
                    </a:lnTo>
                    <a:lnTo>
                      <a:pt x="126" y="9"/>
                    </a:lnTo>
                    <a:lnTo>
                      <a:pt x="126" y="10"/>
                    </a:lnTo>
                    <a:lnTo>
                      <a:pt x="125" y="11"/>
                    </a:lnTo>
                    <a:lnTo>
                      <a:pt x="125" y="10"/>
                    </a:lnTo>
                    <a:lnTo>
                      <a:pt x="125" y="8"/>
                    </a:lnTo>
                    <a:lnTo>
                      <a:pt x="125" y="8"/>
                    </a:lnTo>
                    <a:lnTo>
                      <a:pt x="125" y="8"/>
                    </a:lnTo>
                    <a:lnTo>
                      <a:pt x="124" y="8"/>
                    </a:lnTo>
                    <a:lnTo>
                      <a:pt x="124" y="8"/>
                    </a:lnTo>
                    <a:lnTo>
                      <a:pt x="125" y="7"/>
                    </a:lnTo>
                    <a:lnTo>
                      <a:pt x="123" y="7"/>
                    </a:lnTo>
                    <a:lnTo>
                      <a:pt x="122" y="7"/>
                    </a:lnTo>
                    <a:lnTo>
                      <a:pt x="121" y="7"/>
                    </a:lnTo>
                    <a:lnTo>
                      <a:pt x="121" y="9"/>
                    </a:lnTo>
                    <a:lnTo>
                      <a:pt x="120" y="8"/>
                    </a:lnTo>
                    <a:lnTo>
                      <a:pt x="119" y="8"/>
                    </a:lnTo>
                    <a:lnTo>
                      <a:pt x="118" y="8"/>
                    </a:lnTo>
                    <a:lnTo>
                      <a:pt x="118" y="7"/>
                    </a:lnTo>
                    <a:lnTo>
                      <a:pt x="118" y="7"/>
                    </a:lnTo>
                    <a:lnTo>
                      <a:pt x="117" y="7"/>
                    </a:lnTo>
                    <a:lnTo>
                      <a:pt x="116" y="7"/>
                    </a:lnTo>
                    <a:lnTo>
                      <a:pt x="115" y="7"/>
                    </a:lnTo>
                    <a:lnTo>
                      <a:pt x="114" y="7"/>
                    </a:lnTo>
                    <a:lnTo>
                      <a:pt x="113" y="7"/>
                    </a:lnTo>
                    <a:lnTo>
                      <a:pt x="113" y="7"/>
                    </a:lnTo>
                    <a:lnTo>
                      <a:pt x="113" y="6"/>
                    </a:lnTo>
                    <a:lnTo>
                      <a:pt x="112" y="6"/>
                    </a:lnTo>
                    <a:lnTo>
                      <a:pt x="111" y="7"/>
                    </a:lnTo>
                    <a:lnTo>
                      <a:pt x="111" y="6"/>
                    </a:lnTo>
                    <a:lnTo>
                      <a:pt x="110" y="6"/>
                    </a:lnTo>
                    <a:lnTo>
                      <a:pt x="110" y="6"/>
                    </a:lnTo>
                    <a:lnTo>
                      <a:pt x="109" y="6"/>
                    </a:lnTo>
                    <a:lnTo>
                      <a:pt x="108" y="5"/>
                    </a:lnTo>
                    <a:lnTo>
                      <a:pt x="108" y="4"/>
                    </a:lnTo>
                    <a:lnTo>
                      <a:pt x="107" y="4"/>
                    </a:lnTo>
                    <a:lnTo>
                      <a:pt x="107" y="4"/>
                    </a:lnTo>
                    <a:lnTo>
                      <a:pt x="107" y="5"/>
                    </a:lnTo>
                    <a:lnTo>
                      <a:pt x="106" y="4"/>
                    </a:lnTo>
                    <a:lnTo>
                      <a:pt x="105" y="3"/>
                    </a:lnTo>
                    <a:lnTo>
                      <a:pt x="105" y="4"/>
                    </a:lnTo>
                    <a:lnTo>
                      <a:pt x="104" y="3"/>
                    </a:lnTo>
                    <a:lnTo>
                      <a:pt x="104" y="3"/>
                    </a:lnTo>
                    <a:lnTo>
                      <a:pt x="104" y="4"/>
                    </a:lnTo>
                    <a:lnTo>
                      <a:pt x="103" y="4"/>
                    </a:lnTo>
                    <a:lnTo>
                      <a:pt x="103" y="3"/>
                    </a:lnTo>
                    <a:lnTo>
                      <a:pt x="103" y="3"/>
                    </a:lnTo>
                    <a:lnTo>
                      <a:pt x="103" y="3"/>
                    </a:lnTo>
                    <a:lnTo>
                      <a:pt x="103" y="4"/>
                    </a:lnTo>
                    <a:lnTo>
                      <a:pt x="102" y="3"/>
                    </a:lnTo>
                    <a:lnTo>
                      <a:pt x="102" y="4"/>
                    </a:lnTo>
                    <a:lnTo>
                      <a:pt x="102" y="4"/>
                    </a:lnTo>
                    <a:lnTo>
                      <a:pt x="103" y="4"/>
                    </a:lnTo>
                    <a:lnTo>
                      <a:pt x="103" y="5"/>
                    </a:lnTo>
                    <a:lnTo>
                      <a:pt x="104" y="4"/>
                    </a:lnTo>
                    <a:lnTo>
                      <a:pt x="106" y="5"/>
                    </a:lnTo>
                    <a:lnTo>
                      <a:pt x="106" y="5"/>
                    </a:lnTo>
                    <a:lnTo>
                      <a:pt x="107" y="7"/>
                    </a:lnTo>
                    <a:lnTo>
                      <a:pt x="103" y="9"/>
                    </a:lnTo>
                    <a:lnTo>
                      <a:pt x="99" y="9"/>
                    </a:lnTo>
                    <a:lnTo>
                      <a:pt x="99" y="9"/>
                    </a:lnTo>
                    <a:lnTo>
                      <a:pt x="98" y="9"/>
                    </a:lnTo>
                    <a:lnTo>
                      <a:pt x="97" y="10"/>
                    </a:lnTo>
                    <a:lnTo>
                      <a:pt x="96" y="10"/>
                    </a:lnTo>
                    <a:lnTo>
                      <a:pt x="97" y="11"/>
                    </a:lnTo>
                    <a:lnTo>
                      <a:pt x="97" y="11"/>
                    </a:lnTo>
                    <a:lnTo>
                      <a:pt x="97" y="11"/>
                    </a:lnTo>
                    <a:lnTo>
                      <a:pt x="96" y="11"/>
                    </a:lnTo>
                    <a:lnTo>
                      <a:pt x="96" y="10"/>
                    </a:lnTo>
                    <a:lnTo>
                      <a:pt x="95" y="11"/>
                    </a:lnTo>
                    <a:lnTo>
                      <a:pt x="93" y="11"/>
                    </a:lnTo>
                    <a:lnTo>
                      <a:pt x="92" y="14"/>
                    </a:lnTo>
                    <a:lnTo>
                      <a:pt x="93" y="14"/>
                    </a:lnTo>
                    <a:lnTo>
                      <a:pt x="93" y="15"/>
                    </a:lnTo>
                    <a:lnTo>
                      <a:pt x="93" y="16"/>
                    </a:lnTo>
                    <a:lnTo>
                      <a:pt x="91" y="16"/>
                    </a:lnTo>
                    <a:lnTo>
                      <a:pt x="91" y="16"/>
                    </a:lnTo>
                    <a:lnTo>
                      <a:pt x="91" y="17"/>
                    </a:lnTo>
                    <a:lnTo>
                      <a:pt x="89" y="18"/>
                    </a:lnTo>
                    <a:lnTo>
                      <a:pt x="89" y="19"/>
                    </a:lnTo>
                    <a:lnTo>
                      <a:pt x="89" y="19"/>
                    </a:lnTo>
                    <a:lnTo>
                      <a:pt x="89" y="21"/>
                    </a:lnTo>
                    <a:lnTo>
                      <a:pt x="91" y="23"/>
                    </a:lnTo>
                    <a:lnTo>
                      <a:pt x="91" y="23"/>
                    </a:lnTo>
                    <a:lnTo>
                      <a:pt x="90" y="24"/>
                    </a:lnTo>
                    <a:lnTo>
                      <a:pt x="90" y="25"/>
                    </a:lnTo>
                    <a:lnTo>
                      <a:pt x="89" y="25"/>
                    </a:lnTo>
                    <a:lnTo>
                      <a:pt x="87" y="23"/>
                    </a:lnTo>
                    <a:lnTo>
                      <a:pt x="85" y="23"/>
                    </a:lnTo>
                    <a:lnTo>
                      <a:pt x="84" y="23"/>
                    </a:lnTo>
                    <a:lnTo>
                      <a:pt x="84" y="23"/>
                    </a:lnTo>
                    <a:lnTo>
                      <a:pt x="84" y="24"/>
                    </a:lnTo>
                    <a:lnTo>
                      <a:pt x="83" y="24"/>
                    </a:lnTo>
                    <a:lnTo>
                      <a:pt x="83" y="24"/>
                    </a:lnTo>
                    <a:lnTo>
                      <a:pt x="82" y="24"/>
                    </a:lnTo>
                    <a:lnTo>
                      <a:pt x="82" y="25"/>
                    </a:lnTo>
                    <a:lnTo>
                      <a:pt x="82" y="25"/>
                    </a:lnTo>
                    <a:lnTo>
                      <a:pt x="81" y="25"/>
                    </a:lnTo>
                    <a:lnTo>
                      <a:pt x="81" y="25"/>
                    </a:lnTo>
                    <a:lnTo>
                      <a:pt x="81" y="25"/>
                    </a:lnTo>
                    <a:lnTo>
                      <a:pt x="81" y="25"/>
                    </a:lnTo>
                    <a:lnTo>
                      <a:pt x="81" y="22"/>
                    </a:lnTo>
                    <a:lnTo>
                      <a:pt x="80" y="22"/>
                    </a:lnTo>
                    <a:lnTo>
                      <a:pt x="78" y="19"/>
                    </a:lnTo>
                    <a:lnTo>
                      <a:pt x="77" y="18"/>
                    </a:lnTo>
                    <a:lnTo>
                      <a:pt x="76" y="18"/>
                    </a:lnTo>
                    <a:lnTo>
                      <a:pt x="75" y="18"/>
                    </a:lnTo>
                    <a:lnTo>
                      <a:pt x="74" y="18"/>
                    </a:lnTo>
                    <a:lnTo>
                      <a:pt x="74" y="18"/>
                    </a:lnTo>
                    <a:lnTo>
                      <a:pt x="74" y="18"/>
                    </a:lnTo>
                    <a:lnTo>
                      <a:pt x="73" y="19"/>
                    </a:lnTo>
                    <a:lnTo>
                      <a:pt x="72" y="19"/>
                    </a:lnTo>
                    <a:lnTo>
                      <a:pt x="72" y="18"/>
                    </a:lnTo>
                    <a:lnTo>
                      <a:pt x="71" y="18"/>
                    </a:lnTo>
                    <a:lnTo>
                      <a:pt x="71" y="19"/>
                    </a:lnTo>
                    <a:lnTo>
                      <a:pt x="70" y="20"/>
                    </a:lnTo>
                    <a:lnTo>
                      <a:pt x="70" y="19"/>
                    </a:lnTo>
                    <a:lnTo>
                      <a:pt x="70" y="18"/>
                    </a:lnTo>
                    <a:lnTo>
                      <a:pt x="70" y="19"/>
                    </a:lnTo>
                    <a:lnTo>
                      <a:pt x="70" y="19"/>
                    </a:lnTo>
                    <a:lnTo>
                      <a:pt x="70" y="20"/>
                    </a:lnTo>
                    <a:lnTo>
                      <a:pt x="70" y="22"/>
                    </a:lnTo>
                    <a:lnTo>
                      <a:pt x="68" y="22"/>
                    </a:lnTo>
                    <a:lnTo>
                      <a:pt x="68" y="22"/>
                    </a:lnTo>
                    <a:lnTo>
                      <a:pt x="66" y="22"/>
                    </a:lnTo>
                    <a:lnTo>
                      <a:pt x="66" y="23"/>
                    </a:lnTo>
                    <a:lnTo>
                      <a:pt x="66" y="25"/>
                    </a:lnTo>
                    <a:lnTo>
                      <a:pt x="66" y="25"/>
                    </a:lnTo>
                    <a:lnTo>
                      <a:pt x="64" y="24"/>
                    </a:lnTo>
                    <a:lnTo>
                      <a:pt x="64" y="25"/>
                    </a:lnTo>
                    <a:lnTo>
                      <a:pt x="64" y="25"/>
                    </a:lnTo>
                    <a:lnTo>
                      <a:pt x="64" y="26"/>
                    </a:lnTo>
                    <a:lnTo>
                      <a:pt x="64" y="27"/>
                    </a:lnTo>
                    <a:lnTo>
                      <a:pt x="63" y="26"/>
                    </a:lnTo>
                    <a:lnTo>
                      <a:pt x="63" y="26"/>
                    </a:lnTo>
                    <a:lnTo>
                      <a:pt x="62" y="27"/>
                    </a:lnTo>
                    <a:lnTo>
                      <a:pt x="63" y="29"/>
                    </a:lnTo>
                    <a:lnTo>
                      <a:pt x="62" y="29"/>
                    </a:lnTo>
                    <a:lnTo>
                      <a:pt x="61" y="30"/>
                    </a:lnTo>
                    <a:lnTo>
                      <a:pt x="61" y="32"/>
                    </a:lnTo>
                    <a:lnTo>
                      <a:pt x="62" y="32"/>
                    </a:lnTo>
                    <a:lnTo>
                      <a:pt x="61" y="33"/>
                    </a:lnTo>
                    <a:lnTo>
                      <a:pt x="60" y="33"/>
                    </a:lnTo>
                    <a:lnTo>
                      <a:pt x="59" y="31"/>
                    </a:lnTo>
                    <a:lnTo>
                      <a:pt x="58" y="31"/>
                    </a:lnTo>
                    <a:lnTo>
                      <a:pt x="56" y="30"/>
                    </a:lnTo>
                    <a:lnTo>
                      <a:pt x="56" y="31"/>
                    </a:lnTo>
                    <a:lnTo>
                      <a:pt x="56" y="33"/>
                    </a:lnTo>
                    <a:lnTo>
                      <a:pt x="56" y="33"/>
                    </a:lnTo>
                    <a:lnTo>
                      <a:pt x="56" y="33"/>
                    </a:lnTo>
                    <a:lnTo>
                      <a:pt x="57" y="35"/>
                    </a:lnTo>
                    <a:lnTo>
                      <a:pt x="58" y="36"/>
                    </a:lnTo>
                    <a:lnTo>
                      <a:pt x="57" y="36"/>
                    </a:lnTo>
                    <a:lnTo>
                      <a:pt x="56" y="36"/>
                    </a:lnTo>
                    <a:lnTo>
                      <a:pt x="56" y="37"/>
                    </a:lnTo>
                    <a:lnTo>
                      <a:pt x="56" y="39"/>
                    </a:lnTo>
                    <a:lnTo>
                      <a:pt x="56" y="38"/>
                    </a:lnTo>
                    <a:lnTo>
                      <a:pt x="52" y="32"/>
                    </a:lnTo>
                    <a:lnTo>
                      <a:pt x="52" y="33"/>
                    </a:lnTo>
                    <a:lnTo>
                      <a:pt x="52" y="33"/>
                    </a:lnTo>
                    <a:lnTo>
                      <a:pt x="52" y="34"/>
                    </a:lnTo>
                    <a:lnTo>
                      <a:pt x="52" y="34"/>
                    </a:lnTo>
                    <a:lnTo>
                      <a:pt x="51" y="35"/>
                    </a:lnTo>
                    <a:lnTo>
                      <a:pt x="51" y="36"/>
                    </a:lnTo>
                    <a:lnTo>
                      <a:pt x="50" y="35"/>
                    </a:lnTo>
                    <a:lnTo>
                      <a:pt x="49" y="36"/>
                    </a:lnTo>
                    <a:lnTo>
                      <a:pt x="49" y="36"/>
                    </a:lnTo>
                    <a:lnTo>
                      <a:pt x="49" y="38"/>
                    </a:lnTo>
                    <a:lnTo>
                      <a:pt x="49" y="41"/>
                    </a:lnTo>
                    <a:lnTo>
                      <a:pt x="50" y="41"/>
                    </a:lnTo>
                    <a:lnTo>
                      <a:pt x="47" y="44"/>
                    </a:lnTo>
                    <a:lnTo>
                      <a:pt x="47" y="44"/>
                    </a:lnTo>
                    <a:lnTo>
                      <a:pt x="47" y="44"/>
                    </a:lnTo>
                    <a:lnTo>
                      <a:pt x="45" y="46"/>
                    </a:lnTo>
                    <a:lnTo>
                      <a:pt x="45" y="47"/>
                    </a:lnTo>
                    <a:lnTo>
                      <a:pt x="45" y="47"/>
                    </a:lnTo>
                    <a:lnTo>
                      <a:pt x="42" y="51"/>
                    </a:lnTo>
                    <a:lnTo>
                      <a:pt x="34" y="53"/>
                    </a:lnTo>
                    <a:lnTo>
                      <a:pt x="33" y="52"/>
                    </a:lnTo>
                    <a:lnTo>
                      <a:pt x="32" y="52"/>
                    </a:lnTo>
                    <a:lnTo>
                      <a:pt x="30" y="55"/>
                    </a:lnTo>
                    <a:lnTo>
                      <a:pt x="27" y="55"/>
                    </a:lnTo>
                    <a:lnTo>
                      <a:pt x="24" y="56"/>
                    </a:lnTo>
                    <a:lnTo>
                      <a:pt x="23" y="57"/>
                    </a:lnTo>
                    <a:lnTo>
                      <a:pt x="20" y="56"/>
                    </a:lnTo>
                    <a:lnTo>
                      <a:pt x="19" y="56"/>
                    </a:lnTo>
                    <a:lnTo>
                      <a:pt x="19" y="56"/>
                    </a:lnTo>
                    <a:lnTo>
                      <a:pt x="14" y="58"/>
                    </a:lnTo>
                    <a:lnTo>
                      <a:pt x="13" y="60"/>
                    </a:lnTo>
                    <a:lnTo>
                      <a:pt x="12" y="60"/>
                    </a:lnTo>
                    <a:lnTo>
                      <a:pt x="12" y="61"/>
                    </a:lnTo>
                    <a:lnTo>
                      <a:pt x="12" y="62"/>
                    </a:lnTo>
                    <a:lnTo>
                      <a:pt x="9" y="62"/>
                    </a:lnTo>
                    <a:lnTo>
                      <a:pt x="9" y="63"/>
                    </a:lnTo>
                    <a:lnTo>
                      <a:pt x="7" y="64"/>
                    </a:lnTo>
                    <a:lnTo>
                      <a:pt x="5" y="67"/>
                    </a:lnTo>
                    <a:lnTo>
                      <a:pt x="5" y="68"/>
                    </a:lnTo>
                    <a:lnTo>
                      <a:pt x="4" y="67"/>
                    </a:lnTo>
                    <a:lnTo>
                      <a:pt x="5" y="66"/>
                    </a:lnTo>
                    <a:lnTo>
                      <a:pt x="4" y="65"/>
                    </a:lnTo>
                    <a:lnTo>
                      <a:pt x="4" y="65"/>
                    </a:lnTo>
                    <a:lnTo>
                      <a:pt x="5" y="65"/>
                    </a:lnTo>
                    <a:lnTo>
                      <a:pt x="5" y="63"/>
                    </a:lnTo>
                    <a:lnTo>
                      <a:pt x="4" y="64"/>
                    </a:lnTo>
                    <a:lnTo>
                      <a:pt x="3" y="64"/>
                    </a:lnTo>
                    <a:lnTo>
                      <a:pt x="1" y="69"/>
                    </a:lnTo>
                    <a:lnTo>
                      <a:pt x="2" y="69"/>
                    </a:lnTo>
                    <a:lnTo>
                      <a:pt x="2" y="73"/>
                    </a:lnTo>
                    <a:lnTo>
                      <a:pt x="1" y="75"/>
                    </a:lnTo>
                    <a:lnTo>
                      <a:pt x="1" y="76"/>
                    </a:lnTo>
                    <a:lnTo>
                      <a:pt x="1" y="79"/>
                    </a:lnTo>
                    <a:lnTo>
                      <a:pt x="3" y="84"/>
                    </a:lnTo>
                    <a:lnTo>
                      <a:pt x="3" y="85"/>
                    </a:lnTo>
                    <a:lnTo>
                      <a:pt x="3" y="85"/>
                    </a:lnTo>
                    <a:lnTo>
                      <a:pt x="4" y="86"/>
                    </a:lnTo>
                    <a:lnTo>
                      <a:pt x="5" y="87"/>
                    </a:lnTo>
                    <a:lnTo>
                      <a:pt x="5" y="89"/>
                    </a:lnTo>
                    <a:lnTo>
                      <a:pt x="5" y="90"/>
                    </a:lnTo>
                    <a:lnTo>
                      <a:pt x="4" y="91"/>
                    </a:lnTo>
                    <a:lnTo>
                      <a:pt x="3" y="91"/>
                    </a:lnTo>
                    <a:lnTo>
                      <a:pt x="3" y="89"/>
                    </a:lnTo>
                    <a:lnTo>
                      <a:pt x="2" y="90"/>
                    </a:lnTo>
                    <a:lnTo>
                      <a:pt x="1" y="86"/>
                    </a:lnTo>
                    <a:lnTo>
                      <a:pt x="1" y="86"/>
                    </a:lnTo>
                    <a:lnTo>
                      <a:pt x="1" y="87"/>
                    </a:lnTo>
                    <a:lnTo>
                      <a:pt x="2" y="90"/>
                    </a:lnTo>
                    <a:lnTo>
                      <a:pt x="3" y="91"/>
                    </a:lnTo>
                    <a:lnTo>
                      <a:pt x="3" y="91"/>
                    </a:lnTo>
                    <a:lnTo>
                      <a:pt x="2" y="92"/>
                    </a:lnTo>
                    <a:lnTo>
                      <a:pt x="1" y="92"/>
                    </a:lnTo>
                    <a:lnTo>
                      <a:pt x="1" y="91"/>
                    </a:lnTo>
                    <a:lnTo>
                      <a:pt x="1" y="91"/>
                    </a:lnTo>
                    <a:lnTo>
                      <a:pt x="1" y="91"/>
                    </a:lnTo>
                    <a:lnTo>
                      <a:pt x="1" y="90"/>
                    </a:lnTo>
                    <a:lnTo>
                      <a:pt x="1" y="90"/>
                    </a:lnTo>
                    <a:lnTo>
                      <a:pt x="0" y="90"/>
                    </a:lnTo>
                    <a:lnTo>
                      <a:pt x="0" y="89"/>
                    </a:lnTo>
                    <a:lnTo>
                      <a:pt x="0" y="90"/>
                    </a:lnTo>
                    <a:lnTo>
                      <a:pt x="0" y="91"/>
                    </a:lnTo>
                    <a:lnTo>
                      <a:pt x="1" y="91"/>
                    </a:lnTo>
                    <a:lnTo>
                      <a:pt x="1" y="92"/>
                    </a:lnTo>
                    <a:lnTo>
                      <a:pt x="2" y="94"/>
                    </a:lnTo>
                    <a:lnTo>
                      <a:pt x="4" y="95"/>
                    </a:lnTo>
                    <a:lnTo>
                      <a:pt x="5" y="98"/>
                    </a:lnTo>
                    <a:lnTo>
                      <a:pt x="5" y="101"/>
                    </a:lnTo>
                    <a:lnTo>
                      <a:pt x="7" y="104"/>
                    </a:lnTo>
                    <a:lnTo>
                      <a:pt x="8" y="106"/>
                    </a:lnTo>
                    <a:lnTo>
                      <a:pt x="9" y="109"/>
                    </a:lnTo>
                    <a:lnTo>
                      <a:pt x="10" y="117"/>
                    </a:lnTo>
                    <a:lnTo>
                      <a:pt x="12" y="119"/>
                    </a:lnTo>
                    <a:lnTo>
                      <a:pt x="14" y="125"/>
                    </a:lnTo>
                    <a:lnTo>
                      <a:pt x="14" y="129"/>
                    </a:lnTo>
                    <a:lnTo>
                      <a:pt x="13" y="130"/>
                    </a:lnTo>
                    <a:lnTo>
                      <a:pt x="13" y="130"/>
                    </a:lnTo>
                    <a:lnTo>
                      <a:pt x="13" y="131"/>
                    </a:lnTo>
                    <a:lnTo>
                      <a:pt x="14" y="132"/>
                    </a:lnTo>
                    <a:lnTo>
                      <a:pt x="14" y="133"/>
                    </a:lnTo>
                    <a:lnTo>
                      <a:pt x="12" y="136"/>
                    </a:lnTo>
                    <a:lnTo>
                      <a:pt x="11" y="136"/>
                    </a:lnTo>
                    <a:lnTo>
                      <a:pt x="10" y="136"/>
                    </a:lnTo>
                    <a:lnTo>
                      <a:pt x="10" y="136"/>
                    </a:lnTo>
                    <a:lnTo>
                      <a:pt x="10" y="141"/>
                    </a:lnTo>
                    <a:lnTo>
                      <a:pt x="12" y="141"/>
                    </a:lnTo>
                    <a:lnTo>
                      <a:pt x="16" y="145"/>
                    </a:lnTo>
                    <a:lnTo>
                      <a:pt x="17" y="145"/>
                    </a:lnTo>
                    <a:lnTo>
                      <a:pt x="17" y="145"/>
                    </a:lnTo>
                    <a:lnTo>
                      <a:pt x="18" y="145"/>
                    </a:lnTo>
                    <a:lnTo>
                      <a:pt x="19" y="146"/>
                    </a:lnTo>
                    <a:lnTo>
                      <a:pt x="23" y="146"/>
                    </a:lnTo>
                    <a:lnTo>
                      <a:pt x="24" y="146"/>
                    </a:lnTo>
                    <a:lnTo>
                      <a:pt x="25" y="146"/>
                    </a:lnTo>
                    <a:lnTo>
                      <a:pt x="26" y="146"/>
                    </a:lnTo>
                    <a:lnTo>
                      <a:pt x="26" y="146"/>
                    </a:lnTo>
                    <a:lnTo>
                      <a:pt x="27" y="146"/>
                    </a:lnTo>
                    <a:lnTo>
                      <a:pt x="27" y="146"/>
                    </a:lnTo>
                    <a:lnTo>
                      <a:pt x="28" y="145"/>
                    </a:lnTo>
                    <a:lnTo>
                      <a:pt x="29" y="144"/>
                    </a:lnTo>
                    <a:lnTo>
                      <a:pt x="31" y="142"/>
                    </a:lnTo>
                    <a:lnTo>
                      <a:pt x="34" y="142"/>
                    </a:lnTo>
                    <a:lnTo>
                      <a:pt x="34" y="141"/>
                    </a:lnTo>
                    <a:lnTo>
                      <a:pt x="35" y="141"/>
                    </a:lnTo>
                    <a:lnTo>
                      <a:pt x="34" y="140"/>
                    </a:lnTo>
                    <a:lnTo>
                      <a:pt x="35" y="140"/>
                    </a:lnTo>
                    <a:lnTo>
                      <a:pt x="36" y="138"/>
                    </a:lnTo>
                    <a:lnTo>
                      <a:pt x="38" y="138"/>
                    </a:lnTo>
                    <a:lnTo>
                      <a:pt x="41" y="138"/>
                    </a:lnTo>
                    <a:lnTo>
                      <a:pt x="43" y="138"/>
                    </a:lnTo>
                    <a:lnTo>
                      <a:pt x="46" y="138"/>
                    </a:lnTo>
                    <a:lnTo>
                      <a:pt x="49" y="138"/>
                    </a:lnTo>
                    <a:lnTo>
                      <a:pt x="49" y="138"/>
                    </a:lnTo>
                    <a:lnTo>
                      <a:pt x="49" y="138"/>
                    </a:lnTo>
                    <a:lnTo>
                      <a:pt x="54" y="138"/>
                    </a:lnTo>
                    <a:lnTo>
                      <a:pt x="55" y="138"/>
                    </a:lnTo>
                    <a:lnTo>
                      <a:pt x="56" y="138"/>
                    </a:lnTo>
                    <a:lnTo>
                      <a:pt x="57" y="138"/>
                    </a:lnTo>
                    <a:lnTo>
                      <a:pt x="60" y="132"/>
                    </a:lnTo>
                    <a:lnTo>
                      <a:pt x="61" y="132"/>
                    </a:lnTo>
                    <a:lnTo>
                      <a:pt x="63" y="131"/>
                    </a:lnTo>
                    <a:lnTo>
                      <a:pt x="63" y="131"/>
                    </a:lnTo>
                    <a:lnTo>
                      <a:pt x="64" y="131"/>
                    </a:lnTo>
                    <a:lnTo>
                      <a:pt x="66" y="130"/>
                    </a:lnTo>
                    <a:lnTo>
                      <a:pt x="70" y="127"/>
                    </a:lnTo>
                    <a:lnTo>
                      <a:pt x="70" y="127"/>
                    </a:lnTo>
                    <a:lnTo>
                      <a:pt x="76" y="127"/>
                    </a:lnTo>
                    <a:lnTo>
                      <a:pt x="82" y="127"/>
                    </a:lnTo>
                    <a:lnTo>
                      <a:pt x="88" y="124"/>
                    </a:lnTo>
                    <a:lnTo>
                      <a:pt x="99" y="123"/>
                    </a:lnTo>
                    <a:lnTo>
                      <a:pt x="102" y="124"/>
                    </a:lnTo>
                    <a:lnTo>
                      <a:pt x="104" y="126"/>
                    </a:lnTo>
                    <a:lnTo>
                      <a:pt x="105" y="126"/>
                    </a:lnTo>
                    <a:lnTo>
                      <a:pt x="107" y="126"/>
                    </a:lnTo>
                    <a:lnTo>
                      <a:pt x="107" y="126"/>
                    </a:lnTo>
                    <a:lnTo>
                      <a:pt x="110" y="127"/>
                    </a:lnTo>
                    <a:lnTo>
                      <a:pt x="111" y="127"/>
                    </a:lnTo>
                    <a:lnTo>
                      <a:pt x="110" y="127"/>
                    </a:lnTo>
                    <a:lnTo>
                      <a:pt x="111" y="127"/>
                    </a:lnTo>
                    <a:lnTo>
                      <a:pt x="114" y="129"/>
                    </a:lnTo>
                    <a:lnTo>
                      <a:pt x="116" y="130"/>
                    </a:lnTo>
                    <a:lnTo>
                      <a:pt x="115" y="131"/>
                    </a:lnTo>
                    <a:lnTo>
                      <a:pt x="115" y="131"/>
                    </a:lnTo>
                    <a:lnTo>
                      <a:pt x="115" y="132"/>
                    </a:lnTo>
                    <a:lnTo>
                      <a:pt x="116" y="133"/>
                    </a:lnTo>
                    <a:lnTo>
                      <a:pt x="118" y="134"/>
                    </a:lnTo>
                    <a:lnTo>
                      <a:pt x="118" y="134"/>
                    </a:lnTo>
                    <a:lnTo>
                      <a:pt x="119" y="135"/>
                    </a:lnTo>
                    <a:lnTo>
                      <a:pt x="119" y="137"/>
                    </a:lnTo>
                    <a:lnTo>
                      <a:pt x="121" y="138"/>
                    </a:lnTo>
                    <a:lnTo>
                      <a:pt x="121" y="139"/>
                    </a:lnTo>
                    <a:lnTo>
                      <a:pt x="121" y="140"/>
                    </a:lnTo>
                    <a:lnTo>
                      <a:pt x="122" y="141"/>
                    </a:lnTo>
                    <a:lnTo>
                      <a:pt x="122" y="142"/>
                    </a:lnTo>
                    <a:lnTo>
                      <a:pt x="122" y="143"/>
                    </a:lnTo>
                    <a:lnTo>
                      <a:pt x="121" y="142"/>
                    </a:lnTo>
                    <a:lnTo>
                      <a:pt x="121" y="143"/>
                    </a:lnTo>
                    <a:lnTo>
                      <a:pt x="121" y="143"/>
                    </a:lnTo>
                    <a:lnTo>
                      <a:pt x="122" y="144"/>
                    </a:lnTo>
                    <a:lnTo>
                      <a:pt x="123" y="145"/>
                    </a:lnTo>
                    <a:lnTo>
                      <a:pt x="124" y="146"/>
                    </a:lnTo>
                    <a:lnTo>
                      <a:pt x="125" y="146"/>
                    </a:lnTo>
                    <a:lnTo>
                      <a:pt x="125" y="146"/>
                    </a:lnTo>
                    <a:lnTo>
                      <a:pt x="125" y="144"/>
                    </a:lnTo>
                    <a:lnTo>
                      <a:pt x="125" y="144"/>
                    </a:lnTo>
                    <a:lnTo>
                      <a:pt x="125" y="143"/>
                    </a:lnTo>
                    <a:lnTo>
                      <a:pt x="127" y="141"/>
                    </a:lnTo>
                    <a:lnTo>
                      <a:pt x="128" y="139"/>
                    </a:lnTo>
                    <a:lnTo>
                      <a:pt x="129" y="139"/>
                    </a:lnTo>
                    <a:lnTo>
                      <a:pt x="129" y="138"/>
                    </a:lnTo>
                    <a:lnTo>
                      <a:pt x="130" y="138"/>
                    </a:lnTo>
                    <a:lnTo>
                      <a:pt x="130" y="138"/>
                    </a:lnTo>
                    <a:lnTo>
                      <a:pt x="131" y="137"/>
                    </a:lnTo>
                    <a:lnTo>
                      <a:pt x="132" y="138"/>
                    </a:lnTo>
                    <a:lnTo>
                      <a:pt x="132" y="136"/>
                    </a:lnTo>
                    <a:lnTo>
                      <a:pt x="132" y="136"/>
                    </a:lnTo>
                    <a:lnTo>
                      <a:pt x="134" y="132"/>
                    </a:lnTo>
                    <a:lnTo>
                      <a:pt x="135" y="132"/>
                    </a:lnTo>
                    <a:lnTo>
                      <a:pt x="135" y="130"/>
                    </a:lnTo>
                    <a:lnTo>
                      <a:pt x="135" y="129"/>
                    </a:lnTo>
                    <a:lnTo>
                      <a:pt x="136" y="130"/>
                    </a:lnTo>
                    <a:lnTo>
                      <a:pt x="136" y="131"/>
                    </a:lnTo>
                    <a:lnTo>
                      <a:pt x="136" y="131"/>
                    </a:lnTo>
                    <a:lnTo>
                      <a:pt x="136" y="132"/>
                    </a:lnTo>
                    <a:lnTo>
                      <a:pt x="136" y="134"/>
                    </a:lnTo>
                    <a:lnTo>
                      <a:pt x="136" y="134"/>
                    </a:lnTo>
                    <a:lnTo>
                      <a:pt x="136" y="136"/>
                    </a:lnTo>
                    <a:lnTo>
                      <a:pt x="136" y="137"/>
                    </a:lnTo>
                    <a:lnTo>
                      <a:pt x="135" y="138"/>
                    </a:lnTo>
                    <a:lnTo>
                      <a:pt x="133" y="140"/>
                    </a:lnTo>
                    <a:lnTo>
                      <a:pt x="133" y="142"/>
                    </a:lnTo>
                    <a:lnTo>
                      <a:pt x="133" y="142"/>
                    </a:lnTo>
                    <a:lnTo>
                      <a:pt x="133" y="145"/>
                    </a:lnTo>
                    <a:lnTo>
                      <a:pt x="132" y="146"/>
                    </a:lnTo>
                    <a:lnTo>
                      <a:pt x="131" y="146"/>
                    </a:lnTo>
                    <a:lnTo>
                      <a:pt x="130" y="147"/>
                    </a:lnTo>
                    <a:lnTo>
                      <a:pt x="131" y="148"/>
                    </a:lnTo>
                    <a:lnTo>
                      <a:pt x="132" y="147"/>
                    </a:lnTo>
                    <a:lnTo>
                      <a:pt x="133" y="147"/>
                    </a:lnTo>
                    <a:lnTo>
                      <a:pt x="134" y="146"/>
                    </a:lnTo>
                    <a:lnTo>
                      <a:pt x="135" y="147"/>
                    </a:lnTo>
                    <a:lnTo>
                      <a:pt x="135" y="146"/>
                    </a:lnTo>
                    <a:lnTo>
                      <a:pt x="136" y="143"/>
                    </a:lnTo>
                    <a:lnTo>
                      <a:pt x="137" y="141"/>
                    </a:lnTo>
                    <a:lnTo>
                      <a:pt x="138" y="141"/>
                    </a:lnTo>
                    <a:lnTo>
                      <a:pt x="139" y="142"/>
                    </a:lnTo>
                    <a:lnTo>
                      <a:pt x="139" y="144"/>
                    </a:lnTo>
                    <a:lnTo>
                      <a:pt x="139" y="146"/>
                    </a:lnTo>
                    <a:lnTo>
                      <a:pt x="139" y="147"/>
                    </a:lnTo>
                    <a:lnTo>
                      <a:pt x="137" y="150"/>
                    </a:lnTo>
                    <a:lnTo>
                      <a:pt x="138" y="150"/>
                    </a:lnTo>
                    <a:lnTo>
                      <a:pt x="139" y="150"/>
                    </a:lnTo>
                    <a:lnTo>
                      <a:pt x="142" y="149"/>
                    </a:lnTo>
                    <a:lnTo>
                      <a:pt x="143" y="149"/>
                    </a:lnTo>
                    <a:lnTo>
                      <a:pt x="143" y="149"/>
                    </a:lnTo>
                    <a:lnTo>
                      <a:pt x="143" y="150"/>
                    </a:lnTo>
                    <a:lnTo>
                      <a:pt x="146" y="153"/>
                    </a:lnTo>
                    <a:lnTo>
                      <a:pt x="147" y="157"/>
                    </a:lnTo>
                    <a:lnTo>
                      <a:pt x="147" y="158"/>
                    </a:lnTo>
                    <a:lnTo>
                      <a:pt x="146" y="159"/>
                    </a:lnTo>
                    <a:lnTo>
                      <a:pt x="146" y="160"/>
                    </a:lnTo>
                    <a:lnTo>
                      <a:pt x="147" y="163"/>
                    </a:lnTo>
                    <a:lnTo>
                      <a:pt x="148" y="163"/>
                    </a:lnTo>
                    <a:lnTo>
                      <a:pt x="149" y="164"/>
                    </a:lnTo>
                    <a:lnTo>
                      <a:pt x="150" y="166"/>
                    </a:lnTo>
                    <a:lnTo>
                      <a:pt x="151" y="167"/>
                    </a:lnTo>
                    <a:lnTo>
                      <a:pt x="153" y="167"/>
                    </a:lnTo>
                    <a:lnTo>
                      <a:pt x="155" y="167"/>
                    </a:lnTo>
                    <a:lnTo>
                      <a:pt x="156" y="169"/>
                    </a:lnTo>
                    <a:lnTo>
                      <a:pt x="157" y="168"/>
                    </a:lnTo>
                    <a:lnTo>
                      <a:pt x="158" y="168"/>
                    </a:lnTo>
                    <a:lnTo>
                      <a:pt x="165" y="171"/>
                    </a:lnTo>
                    <a:lnTo>
                      <a:pt x="166" y="172"/>
                    </a:lnTo>
                    <a:lnTo>
                      <a:pt x="169" y="171"/>
                    </a:lnTo>
                    <a:lnTo>
                      <a:pt x="170" y="169"/>
                    </a:lnTo>
                    <a:lnTo>
                      <a:pt x="172" y="168"/>
                    </a:lnTo>
                    <a:lnTo>
                      <a:pt x="173" y="167"/>
                    </a:lnTo>
                    <a:lnTo>
                      <a:pt x="173" y="167"/>
                    </a:lnTo>
                    <a:lnTo>
                      <a:pt x="172" y="167"/>
                    </a:lnTo>
                    <a:lnTo>
                      <a:pt x="172" y="167"/>
                    </a:lnTo>
                    <a:lnTo>
                      <a:pt x="174" y="165"/>
                    </a:lnTo>
                    <a:lnTo>
                      <a:pt x="176" y="166"/>
                    </a:lnTo>
                    <a:lnTo>
                      <a:pt x="176" y="167"/>
                    </a:lnTo>
                    <a:lnTo>
                      <a:pt x="175" y="168"/>
                    </a:lnTo>
                    <a:lnTo>
                      <a:pt x="174" y="168"/>
                    </a:lnTo>
                    <a:lnTo>
                      <a:pt x="174" y="169"/>
                    </a:lnTo>
                    <a:lnTo>
                      <a:pt x="176" y="169"/>
                    </a:lnTo>
                    <a:lnTo>
                      <a:pt x="176" y="169"/>
                    </a:lnTo>
                    <a:lnTo>
                      <a:pt x="177" y="167"/>
                    </a:lnTo>
                    <a:lnTo>
                      <a:pt x="178" y="168"/>
                    </a:lnTo>
                    <a:lnTo>
                      <a:pt x="178" y="170"/>
                    </a:lnTo>
                    <a:lnTo>
                      <a:pt x="178" y="170"/>
                    </a:lnTo>
                    <a:lnTo>
                      <a:pt x="179" y="171"/>
                    </a:lnTo>
                    <a:lnTo>
                      <a:pt x="179" y="171"/>
                    </a:lnTo>
                    <a:lnTo>
                      <a:pt x="180" y="172"/>
                    </a:lnTo>
                    <a:lnTo>
                      <a:pt x="181" y="172"/>
                    </a:lnTo>
                    <a:lnTo>
                      <a:pt x="182" y="172"/>
                    </a:lnTo>
                    <a:lnTo>
                      <a:pt x="183" y="175"/>
                    </a:lnTo>
                    <a:lnTo>
                      <a:pt x="183" y="174"/>
                    </a:lnTo>
                    <a:lnTo>
                      <a:pt x="184" y="171"/>
                    </a:lnTo>
                    <a:lnTo>
                      <a:pt x="183" y="171"/>
                    </a:lnTo>
                    <a:lnTo>
                      <a:pt x="183" y="172"/>
                    </a:lnTo>
                    <a:lnTo>
                      <a:pt x="183" y="173"/>
                    </a:lnTo>
                    <a:lnTo>
                      <a:pt x="182" y="172"/>
                    </a:lnTo>
                    <a:lnTo>
                      <a:pt x="182" y="171"/>
                    </a:lnTo>
                    <a:lnTo>
                      <a:pt x="183" y="171"/>
                    </a:lnTo>
                    <a:lnTo>
                      <a:pt x="183" y="171"/>
                    </a:lnTo>
                    <a:lnTo>
                      <a:pt x="185" y="171"/>
                    </a:lnTo>
                    <a:lnTo>
                      <a:pt x="185" y="171"/>
                    </a:lnTo>
                    <a:lnTo>
                      <a:pt x="186" y="171"/>
                    </a:lnTo>
                    <a:lnTo>
                      <a:pt x="187" y="170"/>
                    </a:lnTo>
                    <a:lnTo>
                      <a:pt x="187" y="169"/>
                    </a:lnTo>
                    <a:lnTo>
                      <a:pt x="188" y="168"/>
                    </a:lnTo>
                    <a:lnTo>
                      <a:pt x="194" y="165"/>
                    </a:lnTo>
                    <a:lnTo>
                      <a:pt x="201" y="164"/>
                    </a:lnTo>
                    <a:lnTo>
                      <a:pt x="201" y="163"/>
                    </a:lnTo>
                    <a:lnTo>
                      <a:pt x="201" y="163"/>
                    </a:lnTo>
                    <a:lnTo>
                      <a:pt x="202" y="164"/>
                    </a:lnTo>
                    <a:lnTo>
                      <a:pt x="203" y="162"/>
                    </a:lnTo>
                    <a:lnTo>
                      <a:pt x="202" y="160"/>
                    </a:lnTo>
                    <a:lnTo>
                      <a:pt x="204" y="155"/>
                    </a:lnTo>
                    <a:lnTo>
                      <a:pt x="203" y="154"/>
                    </a:lnTo>
                    <a:lnTo>
                      <a:pt x="204" y="150"/>
                    </a:lnTo>
                    <a:lnTo>
                      <a:pt x="205" y="150"/>
                    </a:lnTo>
                    <a:lnTo>
                      <a:pt x="205" y="149"/>
                    </a:lnTo>
                    <a:lnTo>
                      <a:pt x="205" y="149"/>
                    </a:lnTo>
                    <a:lnTo>
                      <a:pt x="206" y="146"/>
                    </a:lnTo>
                    <a:lnTo>
                      <a:pt x="207" y="147"/>
                    </a:lnTo>
                    <a:lnTo>
                      <a:pt x="208" y="142"/>
                    </a:lnTo>
                    <a:lnTo>
                      <a:pt x="209" y="141"/>
                    </a:lnTo>
                    <a:lnTo>
                      <a:pt x="209" y="140"/>
                    </a:lnTo>
                    <a:lnTo>
                      <a:pt x="209" y="139"/>
                    </a:lnTo>
                    <a:lnTo>
                      <a:pt x="210" y="138"/>
                    </a:lnTo>
                    <a:lnTo>
                      <a:pt x="210" y="137"/>
                    </a:lnTo>
                    <a:lnTo>
                      <a:pt x="209" y="137"/>
                    </a:lnTo>
                    <a:lnTo>
                      <a:pt x="209" y="136"/>
                    </a:lnTo>
                    <a:lnTo>
                      <a:pt x="210" y="136"/>
                    </a:lnTo>
                    <a:lnTo>
                      <a:pt x="210" y="136"/>
                    </a:lnTo>
                    <a:lnTo>
                      <a:pt x="212" y="132"/>
                    </a:lnTo>
                    <a:lnTo>
                      <a:pt x="215" y="131"/>
                    </a:lnTo>
                    <a:lnTo>
                      <a:pt x="214" y="131"/>
                    </a:lnTo>
                    <a:lnTo>
                      <a:pt x="214" y="131"/>
                    </a:lnTo>
                    <a:lnTo>
                      <a:pt x="215" y="131"/>
                    </a:lnTo>
                    <a:lnTo>
                      <a:pt x="216" y="129"/>
                    </a:lnTo>
                    <a:lnTo>
                      <a:pt x="216" y="128"/>
                    </a:lnTo>
                    <a:lnTo>
                      <a:pt x="216" y="127"/>
                    </a:lnTo>
                    <a:lnTo>
                      <a:pt x="216" y="127"/>
                    </a:lnTo>
                    <a:lnTo>
                      <a:pt x="219" y="122"/>
                    </a:lnTo>
                    <a:lnTo>
                      <a:pt x="219" y="121"/>
                    </a:lnTo>
                    <a:lnTo>
                      <a:pt x="219" y="120"/>
                    </a:lnTo>
                    <a:lnTo>
                      <a:pt x="219" y="116"/>
                    </a:lnTo>
                    <a:lnTo>
                      <a:pt x="220" y="115"/>
                    </a:lnTo>
                    <a:lnTo>
                      <a:pt x="220" y="115"/>
                    </a:lnTo>
                    <a:lnTo>
                      <a:pt x="222" y="102"/>
                    </a:lnTo>
                    <a:lnTo>
                      <a:pt x="220" y="97"/>
                    </a:lnTo>
                    <a:lnTo>
                      <a:pt x="219" y="9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7" name="Freeform 313"/>
              <p:cNvSpPr>
                <a:spLocks/>
              </p:cNvSpPr>
              <p:nvPr/>
            </p:nvSpPr>
            <p:spPr bwMode="auto">
              <a:xfrm>
                <a:off x="5078" y="3926"/>
                <a:ext cx="8" cy="4"/>
              </a:xfrm>
              <a:custGeom>
                <a:avLst/>
                <a:gdLst/>
                <a:ahLst/>
                <a:cxnLst>
                  <a:cxn ang="0">
                    <a:pos x="5" y="2"/>
                  </a:cxn>
                  <a:cxn ang="0">
                    <a:pos x="5" y="1"/>
                  </a:cxn>
                  <a:cxn ang="0">
                    <a:pos x="3" y="0"/>
                  </a:cxn>
                  <a:cxn ang="0">
                    <a:pos x="0" y="2"/>
                  </a:cxn>
                  <a:cxn ang="0">
                    <a:pos x="0" y="2"/>
                  </a:cxn>
                  <a:cxn ang="0">
                    <a:pos x="0" y="3"/>
                  </a:cxn>
                  <a:cxn ang="0">
                    <a:pos x="0" y="4"/>
                  </a:cxn>
                  <a:cxn ang="0">
                    <a:pos x="3" y="4"/>
                  </a:cxn>
                  <a:cxn ang="0">
                    <a:pos x="4" y="4"/>
                  </a:cxn>
                  <a:cxn ang="0">
                    <a:pos x="5" y="4"/>
                  </a:cxn>
                  <a:cxn ang="0">
                    <a:pos x="6" y="3"/>
                  </a:cxn>
                  <a:cxn ang="0">
                    <a:pos x="8" y="3"/>
                  </a:cxn>
                  <a:cxn ang="0">
                    <a:pos x="7" y="2"/>
                  </a:cxn>
                  <a:cxn ang="0">
                    <a:pos x="5" y="2"/>
                  </a:cxn>
                </a:cxnLst>
                <a:rect l="0" t="0" r="r" b="b"/>
                <a:pathLst>
                  <a:path w="8" h="4">
                    <a:moveTo>
                      <a:pt x="5" y="2"/>
                    </a:moveTo>
                    <a:lnTo>
                      <a:pt x="5" y="1"/>
                    </a:lnTo>
                    <a:lnTo>
                      <a:pt x="3" y="0"/>
                    </a:lnTo>
                    <a:lnTo>
                      <a:pt x="0" y="2"/>
                    </a:lnTo>
                    <a:lnTo>
                      <a:pt x="0" y="2"/>
                    </a:lnTo>
                    <a:lnTo>
                      <a:pt x="0" y="3"/>
                    </a:lnTo>
                    <a:lnTo>
                      <a:pt x="0" y="4"/>
                    </a:lnTo>
                    <a:lnTo>
                      <a:pt x="3" y="4"/>
                    </a:lnTo>
                    <a:lnTo>
                      <a:pt x="4" y="4"/>
                    </a:lnTo>
                    <a:lnTo>
                      <a:pt x="5" y="4"/>
                    </a:lnTo>
                    <a:lnTo>
                      <a:pt x="6" y="3"/>
                    </a:lnTo>
                    <a:lnTo>
                      <a:pt x="8" y="3"/>
                    </a:lnTo>
                    <a:lnTo>
                      <a:pt x="7" y="2"/>
                    </a:lnTo>
                    <a:lnTo>
                      <a:pt x="5"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8" name="Freeform 314"/>
              <p:cNvSpPr>
                <a:spLocks/>
              </p:cNvSpPr>
              <p:nvPr/>
            </p:nvSpPr>
            <p:spPr bwMode="auto">
              <a:xfrm>
                <a:off x="5141" y="3959"/>
                <a:ext cx="2" cy="2"/>
              </a:xfrm>
              <a:custGeom>
                <a:avLst/>
                <a:gdLst/>
                <a:ahLst/>
                <a:cxnLst>
                  <a:cxn ang="0">
                    <a:pos x="2" y="0"/>
                  </a:cxn>
                  <a:cxn ang="0">
                    <a:pos x="0" y="1"/>
                  </a:cxn>
                  <a:cxn ang="0">
                    <a:pos x="0" y="1"/>
                  </a:cxn>
                  <a:cxn ang="0">
                    <a:pos x="2" y="2"/>
                  </a:cxn>
                  <a:cxn ang="0">
                    <a:pos x="2" y="2"/>
                  </a:cxn>
                  <a:cxn ang="0">
                    <a:pos x="2" y="1"/>
                  </a:cxn>
                  <a:cxn ang="0">
                    <a:pos x="2" y="0"/>
                  </a:cxn>
                </a:cxnLst>
                <a:rect l="0" t="0" r="r" b="b"/>
                <a:pathLst>
                  <a:path w="2" h="2">
                    <a:moveTo>
                      <a:pt x="2" y="0"/>
                    </a:moveTo>
                    <a:lnTo>
                      <a:pt x="0" y="1"/>
                    </a:lnTo>
                    <a:lnTo>
                      <a:pt x="0" y="1"/>
                    </a:lnTo>
                    <a:lnTo>
                      <a:pt x="2" y="2"/>
                    </a:lnTo>
                    <a:lnTo>
                      <a:pt x="2" y="2"/>
                    </a:lnTo>
                    <a:lnTo>
                      <a:pt x="2"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9" name="Freeform 315"/>
              <p:cNvSpPr>
                <a:spLocks/>
              </p:cNvSpPr>
              <p:nvPr/>
            </p:nvSpPr>
            <p:spPr bwMode="auto">
              <a:xfrm>
                <a:off x="4964" y="3763"/>
                <a:ext cx="5" cy="4"/>
              </a:xfrm>
              <a:custGeom>
                <a:avLst/>
                <a:gdLst/>
                <a:ahLst/>
                <a:cxnLst>
                  <a:cxn ang="0">
                    <a:pos x="1" y="3"/>
                  </a:cxn>
                  <a:cxn ang="0">
                    <a:pos x="0" y="3"/>
                  </a:cxn>
                  <a:cxn ang="0">
                    <a:pos x="0" y="3"/>
                  </a:cxn>
                  <a:cxn ang="0">
                    <a:pos x="1" y="4"/>
                  </a:cxn>
                  <a:cxn ang="0">
                    <a:pos x="3" y="4"/>
                  </a:cxn>
                  <a:cxn ang="0">
                    <a:pos x="4" y="4"/>
                  </a:cxn>
                  <a:cxn ang="0">
                    <a:pos x="4" y="3"/>
                  </a:cxn>
                  <a:cxn ang="0">
                    <a:pos x="5" y="2"/>
                  </a:cxn>
                  <a:cxn ang="0">
                    <a:pos x="5" y="0"/>
                  </a:cxn>
                  <a:cxn ang="0">
                    <a:pos x="4" y="0"/>
                  </a:cxn>
                  <a:cxn ang="0">
                    <a:pos x="2" y="0"/>
                  </a:cxn>
                  <a:cxn ang="0">
                    <a:pos x="1" y="1"/>
                  </a:cxn>
                  <a:cxn ang="0">
                    <a:pos x="1" y="3"/>
                  </a:cxn>
                </a:cxnLst>
                <a:rect l="0" t="0" r="r" b="b"/>
                <a:pathLst>
                  <a:path w="5" h="4">
                    <a:moveTo>
                      <a:pt x="1" y="3"/>
                    </a:moveTo>
                    <a:lnTo>
                      <a:pt x="0" y="3"/>
                    </a:lnTo>
                    <a:lnTo>
                      <a:pt x="0" y="3"/>
                    </a:lnTo>
                    <a:lnTo>
                      <a:pt x="1" y="4"/>
                    </a:lnTo>
                    <a:lnTo>
                      <a:pt x="3" y="4"/>
                    </a:lnTo>
                    <a:lnTo>
                      <a:pt x="4" y="4"/>
                    </a:lnTo>
                    <a:lnTo>
                      <a:pt x="4" y="3"/>
                    </a:lnTo>
                    <a:lnTo>
                      <a:pt x="5" y="2"/>
                    </a:lnTo>
                    <a:lnTo>
                      <a:pt x="5" y="0"/>
                    </a:lnTo>
                    <a:lnTo>
                      <a:pt x="4" y="0"/>
                    </a:lnTo>
                    <a:lnTo>
                      <a:pt x="2" y="0"/>
                    </a:lnTo>
                    <a:lnTo>
                      <a:pt x="1" y="1"/>
                    </a:lnTo>
                    <a:lnTo>
                      <a:pt x="1"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0" name="Freeform 316"/>
              <p:cNvSpPr>
                <a:spLocks/>
              </p:cNvSpPr>
              <p:nvPr/>
            </p:nvSpPr>
            <p:spPr bwMode="auto">
              <a:xfrm>
                <a:off x="4965" y="3736"/>
                <a:ext cx="1" cy="4"/>
              </a:xfrm>
              <a:custGeom>
                <a:avLst/>
                <a:gdLst/>
                <a:ahLst/>
                <a:cxnLst>
                  <a:cxn ang="0">
                    <a:pos x="1" y="3"/>
                  </a:cxn>
                  <a:cxn ang="0">
                    <a:pos x="1" y="0"/>
                  </a:cxn>
                  <a:cxn ang="0">
                    <a:pos x="0" y="0"/>
                  </a:cxn>
                  <a:cxn ang="0">
                    <a:pos x="0" y="0"/>
                  </a:cxn>
                  <a:cxn ang="0">
                    <a:pos x="0" y="0"/>
                  </a:cxn>
                  <a:cxn ang="0">
                    <a:pos x="0" y="1"/>
                  </a:cxn>
                  <a:cxn ang="0">
                    <a:pos x="0" y="4"/>
                  </a:cxn>
                  <a:cxn ang="0">
                    <a:pos x="1" y="4"/>
                  </a:cxn>
                  <a:cxn ang="0">
                    <a:pos x="1" y="3"/>
                  </a:cxn>
                </a:cxnLst>
                <a:rect l="0" t="0" r="r" b="b"/>
                <a:pathLst>
                  <a:path w="1" h="4">
                    <a:moveTo>
                      <a:pt x="1" y="3"/>
                    </a:moveTo>
                    <a:lnTo>
                      <a:pt x="1" y="0"/>
                    </a:lnTo>
                    <a:lnTo>
                      <a:pt x="0" y="0"/>
                    </a:lnTo>
                    <a:lnTo>
                      <a:pt x="0" y="0"/>
                    </a:lnTo>
                    <a:lnTo>
                      <a:pt x="0" y="0"/>
                    </a:lnTo>
                    <a:lnTo>
                      <a:pt x="0" y="1"/>
                    </a:lnTo>
                    <a:lnTo>
                      <a:pt x="0" y="4"/>
                    </a:lnTo>
                    <a:lnTo>
                      <a:pt x="1" y="4"/>
                    </a:lnTo>
                    <a:lnTo>
                      <a:pt x="1"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1" name="Freeform 317"/>
              <p:cNvSpPr>
                <a:spLocks/>
              </p:cNvSpPr>
              <p:nvPr/>
            </p:nvSpPr>
            <p:spPr bwMode="auto">
              <a:xfrm>
                <a:off x="4956" y="3762"/>
                <a:ext cx="6" cy="4"/>
              </a:xfrm>
              <a:custGeom>
                <a:avLst/>
                <a:gdLst/>
                <a:ahLst/>
                <a:cxnLst>
                  <a:cxn ang="0">
                    <a:pos x="3" y="0"/>
                  </a:cxn>
                  <a:cxn ang="0">
                    <a:pos x="3" y="0"/>
                  </a:cxn>
                  <a:cxn ang="0">
                    <a:pos x="1" y="0"/>
                  </a:cxn>
                  <a:cxn ang="0">
                    <a:pos x="0" y="0"/>
                  </a:cxn>
                  <a:cxn ang="0">
                    <a:pos x="1" y="1"/>
                  </a:cxn>
                  <a:cxn ang="0">
                    <a:pos x="1" y="2"/>
                  </a:cxn>
                  <a:cxn ang="0">
                    <a:pos x="2" y="2"/>
                  </a:cxn>
                  <a:cxn ang="0">
                    <a:pos x="3" y="3"/>
                  </a:cxn>
                  <a:cxn ang="0">
                    <a:pos x="4" y="4"/>
                  </a:cxn>
                  <a:cxn ang="0">
                    <a:pos x="4" y="4"/>
                  </a:cxn>
                  <a:cxn ang="0">
                    <a:pos x="5" y="4"/>
                  </a:cxn>
                  <a:cxn ang="0">
                    <a:pos x="6" y="2"/>
                  </a:cxn>
                  <a:cxn ang="0">
                    <a:pos x="6" y="1"/>
                  </a:cxn>
                  <a:cxn ang="0">
                    <a:pos x="6" y="0"/>
                  </a:cxn>
                  <a:cxn ang="0">
                    <a:pos x="4" y="0"/>
                  </a:cxn>
                  <a:cxn ang="0">
                    <a:pos x="3" y="0"/>
                  </a:cxn>
                </a:cxnLst>
                <a:rect l="0" t="0" r="r" b="b"/>
                <a:pathLst>
                  <a:path w="6" h="4">
                    <a:moveTo>
                      <a:pt x="3" y="0"/>
                    </a:moveTo>
                    <a:lnTo>
                      <a:pt x="3" y="0"/>
                    </a:lnTo>
                    <a:lnTo>
                      <a:pt x="1" y="0"/>
                    </a:lnTo>
                    <a:lnTo>
                      <a:pt x="0" y="0"/>
                    </a:lnTo>
                    <a:lnTo>
                      <a:pt x="1" y="1"/>
                    </a:lnTo>
                    <a:lnTo>
                      <a:pt x="1" y="2"/>
                    </a:lnTo>
                    <a:lnTo>
                      <a:pt x="2" y="2"/>
                    </a:lnTo>
                    <a:lnTo>
                      <a:pt x="3" y="3"/>
                    </a:lnTo>
                    <a:lnTo>
                      <a:pt x="4" y="4"/>
                    </a:lnTo>
                    <a:lnTo>
                      <a:pt x="4" y="4"/>
                    </a:lnTo>
                    <a:lnTo>
                      <a:pt x="5" y="4"/>
                    </a:lnTo>
                    <a:lnTo>
                      <a:pt x="6" y="2"/>
                    </a:lnTo>
                    <a:lnTo>
                      <a:pt x="6" y="1"/>
                    </a:lnTo>
                    <a:lnTo>
                      <a:pt x="6" y="0"/>
                    </a:lnTo>
                    <a:lnTo>
                      <a:pt x="4" y="0"/>
                    </a:lnTo>
                    <a:lnTo>
                      <a:pt x="3"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2" name="Freeform 318"/>
              <p:cNvSpPr>
                <a:spLocks/>
              </p:cNvSpPr>
              <p:nvPr/>
            </p:nvSpPr>
            <p:spPr bwMode="auto">
              <a:xfrm>
                <a:off x="4961" y="3755"/>
                <a:ext cx="1" cy="1"/>
              </a:xfrm>
              <a:custGeom>
                <a:avLst/>
                <a:gdLst/>
                <a:ahLst/>
                <a:cxnLst>
                  <a:cxn ang="0">
                    <a:pos x="1" y="0"/>
                  </a:cxn>
                  <a:cxn ang="0">
                    <a:pos x="0" y="0"/>
                  </a:cxn>
                  <a:cxn ang="0">
                    <a:pos x="0" y="0"/>
                  </a:cxn>
                  <a:cxn ang="0">
                    <a:pos x="0" y="0"/>
                  </a:cxn>
                  <a:cxn ang="0">
                    <a:pos x="0" y="1"/>
                  </a:cxn>
                  <a:cxn ang="0">
                    <a:pos x="1" y="0"/>
                  </a:cxn>
                  <a:cxn ang="0">
                    <a:pos x="1" y="0"/>
                  </a:cxn>
                </a:cxnLst>
                <a:rect l="0" t="0" r="r" b="b"/>
                <a:pathLst>
                  <a:path w="1" h="1">
                    <a:moveTo>
                      <a:pt x="1" y="0"/>
                    </a:moveTo>
                    <a:lnTo>
                      <a:pt x="0" y="0"/>
                    </a:lnTo>
                    <a:lnTo>
                      <a:pt x="0" y="0"/>
                    </a:lnTo>
                    <a:lnTo>
                      <a:pt x="0" y="0"/>
                    </a:lnTo>
                    <a:lnTo>
                      <a:pt x="0" y="1"/>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3" name="Freeform 319"/>
              <p:cNvSpPr>
                <a:spLocks/>
              </p:cNvSpPr>
              <p:nvPr/>
            </p:nvSpPr>
            <p:spPr bwMode="auto">
              <a:xfrm>
                <a:off x="5248" y="3838"/>
                <a:ext cx="2" cy="1"/>
              </a:xfrm>
              <a:custGeom>
                <a:avLst/>
                <a:gdLst/>
                <a:ahLst/>
                <a:cxnLst>
                  <a:cxn ang="0">
                    <a:pos x="2" y="0"/>
                  </a:cxn>
                  <a:cxn ang="0">
                    <a:pos x="1" y="0"/>
                  </a:cxn>
                  <a:cxn ang="0">
                    <a:pos x="0" y="0"/>
                  </a:cxn>
                  <a:cxn ang="0">
                    <a:pos x="1" y="0"/>
                  </a:cxn>
                  <a:cxn ang="0">
                    <a:pos x="1" y="1"/>
                  </a:cxn>
                  <a:cxn ang="0">
                    <a:pos x="1" y="1"/>
                  </a:cxn>
                  <a:cxn ang="0">
                    <a:pos x="2" y="1"/>
                  </a:cxn>
                  <a:cxn ang="0">
                    <a:pos x="2" y="1"/>
                  </a:cxn>
                  <a:cxn ang="0">
                    <a:pos x="2" y="0"/>
                  </a:cxn>
                  <a:cxn ang="0">
                    <a:pos x="2" y="0"/>
                  </a:cxn>
                </a:cxnLst>
                <a:rect l="0" t="0" r="r" b="b"/>
                <a:pathLst>
                  <a:path w="2" h="1">
                    <a:moveTo>
                      <a:pt x="2" y="0"/>
                    </a:moveTo>
                    <a:lnTo>
                      <a:pt x="1" y="0"/>
                    </a:lnTo>
                    <a:lnTo>
                      <a:pt x="0" y="0"/>
                    </a:lnTo>
                    <a:lnTo>
                      <a:pt x="1" y="0"/>
                    </a:lnTo>
                    <a:lnTo>
                      <a:pt x="1" y="1"/>
                    </a:lnTo>
                    <a:lnTo>
                      <a:pt x="1" y="1"/>
                    </a:lnTo>
                    <a:lnTo>
                      <a:pt x="2" y="1"/>
                    </a:lnTo>
                    <a:lnTo>
                      <a:pt x="2" y="1"/>
                    </a:lnTo>
                    <a:lnTo>
                      <a:pt x="2" y="0"/>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4" name="Freeform 320"/>
              <p:cNvSpPr>
                <a:spLocks/>
              </p:cNvSpPr>
              <p:nvPr/>
            </p:nvSpPr>
            <p:spPr bwMode="auto">
              <a:xfrm>
                <a:off x="5067" y="3675"/>
                <a:ext cx="1" cy="3"/>
              </a:xfrm>
              <a:custGeom>
                <a:avLst/>
                <a:gdLst/>
                <a:ahLst/>
                <a:cxnLst>
                  <a:cxn ang="0">
                    <a:pos x="0" y="1"/>
                  </a:cxn>
                  <a:cxn ang="0">
                    <a:pos x="0" y="2"/>
                  </a:cxn>
                  <a:cxn ang="0">
                    <a:pos x="0" y="3"/>
                  </a:cxn>
                  <a:cxn ang="0">
                    <a:pos x="0" y="2"/>
                  </a:cxn>
                  <a:cxn ang="0">
                    <a:pos x="0" y="0"/>
                  </a:cxn>
                  <a:cxn ang="0">
                    <a:pos x="0" y="1"/>
                  </a:cxn>
                  <a:cxn ang="0">
                    <a:pos x="0" y="1"/>
                  </a:cxn>
                  <a:cxn ang="0">
                    <a:pos x="0" y="1"/>
                  </a:cxn>
                </a:cxnLst>
                <a:rect l="0" t="0" r="r" b="b"/>
                <a:pathLst>
                  <a:path h="3">
                    <a:moveTo>
                      <a:pt x="0" y="1"/>
                    </a:moveTo>
                    <a:lnTo>
                      <a:pt x="0" y="2"/>
                    </a:lnTo>
                    <a:lnTo>
                      <a:pt x="0" y="3"/>
                    </a:lnTo>
                    <a:lnTo>
                      <a:pt x="0" y="2"/>
                    </a:lnTo>
                    <a:lnTo>
                      <a:pt x="0" y="0"/>
                    </a:lnTo>
                    <a:lnTo>
                      <a:pt x="0" y="1"/>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5" name="Freeform 321"/>
              <p:cNvSpPr>
                <a:spLocks/>
              </p:cNvSpPr>
              <p:nvPr/>
            </p:nvSpPr>
            <p:spPr bwMode="auto">
              <a:xfrm>
                <a:off x="5152" y="3731"/>
                <a:ext cx="2" cy="2"/>
              </a:xfrm>
              <a:custGeom>
                <a:avLst/>
                <a:gdLst/>
                <a:ahLst/>
                <a:cxnLst>
                  <a:cxn ang="0">
                    <a:pos x="0" y="0"/>
                  </a:cxn>
                  <a:cxn ang="0">
                    <a:pos x="0" y="1"/>
                  </a:cxn>
                  <a:cxn ang="0">
                    <a:pos x="2" y="2"/>
                  </a:cxn>
                  <a:cxn ang="0">
                    <a:pos x="2" y="2"/>
                  </a:cxn>
                  <a:cxn ang="0">
                    <a:pos x="2" y="1"/>
                  </a:cxn>
                  <a:cxn ang="0">
                    <a:pos x="2" y="0"/>
                  </a:cxn>
                  <a:cxn ang="0">
                    <a:pos x="0" y="0"/>
                  </a:cxn>
                  <a:cxn ang="0">
                    <a:pos x="0" y="0"/>
                  </a:cxn>
                </a:cxnLst>
                <a:rect l="0" t="0" r="r" b="b"/>
                <a:pathLst>
                  <a:path w="2" h="2">
                    <a:moveTo>
                      <a:pt x="0" y="0"/>
                    </a:moveTo>
                    <a:lnTo>
                      <a:pt x="0" y="1"/>
                    </a:lnTo>
                    <a:lnTo>
                      <a:pt x="2" y="2"/>
                    </a:lnTo>
                    <a:lnTo>
                      <a:pt x="2" y="2"/>
                    </a:lnTo>
                    <a:lnTo>
                      <a:pt x="2" y="1"/>
                    </a:lnTo>
                    <a:lnTo>
                      <a:pt x="2"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6" name="Freeform 322"/>
              <p:cNvSpPr>
                <a:spLocks/>
              </p:cNvSpPr>
              <p:nvPr/>
            </p:nvSpPr>
            <p:spPr bwMode="auto">
              <a:xfrm>
                <a:off x="5048" y="3757"/>
                <a:ext cx="3" cy="5"/>
              </a:xfrm>
              <a:custGeom>
                <a:avLst/>
                <a:gdLst/>
                <a:ahLst/>
                <a:cxnLst>
                  <a:cxn ang="0">
                    <a:pos x="3" y="2"/>
                  </a:cxn>
                  <a:cxn ang="0">
                    <a:pos x="3" y="1"/>
                  </a:cxn>
                  <a:cxn ang="0">
                    <a:pos x="2" y="0"/>
                  </a:cxn>
                  <a:cxn ang="0">
                    <a:pos x="2" y="0"/>
                  </a:cxn>
                  <a:cxn ang="0">
                    <a:pos x="1" y="1"/>
                  </a:cxn>
                  <a:cxn ang="0">
                    <a:pos x="0" y="2"/>
                  </a:cxn>
                  <a:cxn ang="0">
                    <a:pos x="0" y="3"/>
                  </a:cxn>
                  <a:cxn ang="0">
                    <a:pos x="0" y="3"/>
                  </a:cxn>
                  <a:cxn ang="0">
                    <a:pos x="0" y="4"/>
                  </a:cxn>
                  <a:cxn ang="0">
                    <a:pos x="0" y="4"/>
                  </a:cxn>
                  <a:cxn ang="0">
                    <a:pos x="1" y="5"/>
                  </a:cxn>
                  <a:cxn ang="0">
                    <a:pos x="3" y="2"/>
                  </a:cxn>
                </a:cxnLst>
                <a:rect l="0" t="0" r="r" b="b"/>
                <a:pathLst>
                  <a:path w="3" h="5">
                    <a:moveTo>
                      <a:pt x="3" y="2"/>
                    </a:moveTo>
                    <a:lnTo>
                      <a:pt x="3" y="1"/>
                    </a:lnTo>
                    <a:lnTo>
                      <a:pt x="2" y="0"/>
                    </a:lnTo>
                    <a:lnTo>
                      <a:pt x="2" y="0"/>
                    </a:lnTo>
                    <a:lnTo>
                      <a:pt x="1" y="1"/>
                    </a:lnTo>
                    <a:lnTo>
                      <a:pt x="0" y="2"/>
                    </a:lnTo>
                    <a:lnTo>
                      <a:pt x="0" y="3"/>
                    </a:lnTo>
                    <a:lnTo>
                      <a:pt x="0" y="3"/>
                    </a:lnTo>
                    <a:lnTo>
                      <a:pt x="0" y="4"/>
                    </a:lnTo>
                    <a:lnTo>
                      <a:pt x="0" y="4"/>
                    </a:lnTo>
                    <a:lnTo>
                      <a:pt x="1" y="5"/>
                    </a:lnTo>
                    <a:lnTo>
                      <a:pt x="3"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7" name="Freeform 323"/>
              <p:cNvSpPr>
                <a:spLocks/>
              </p:cNvSpPr>
              <p:nvPr/>
            </p:nvSpPr>
            <p:spPr bwMode="auto">
              <a:xfrm>
                <a:off x="5030" y="3733"/>
                <a:ext cx="16" cy="6"/>
              </a:xfrm>
              <a:custGeom>
                <a:avLst/>
                <a:gdLst/>
                <a:ahLst/>
                <a:cxnLst>
                  <a:cxn ang="0">
                    <a:pos x="2" y="0"/>
                  </a:cxn>
                  <a:cxn ang="0">
                    <a:pos x="0" y="2"/>
                  </a:cxn>
                  <a:cxn ang="0">
                    <a:pos x="0" y="2"/>
                  </a:cxn>
                  <a:cxn ang="0">
                    <a:pos x="0" y="3"/>
                  </a:cxn>
                  <a:cxn ang="0">
                    <a:pos x="0" y="4"/>
                  </a:cxn>
                  <a:cxn ang="0">
                    <a:pos x="0" y="4"/>
                  </a:cxn>
                  <a:cxn ang="0">
                    <a:pos x="1" y="2"/>
                  </a:cxn>
                  <a:cxn ang="0">
                    <a:pos x="2" y="4"/>
                  </a:cxn>
                  <a:cxn ang="0">
                    <a:pos x="4" y="4"/>
                  </a:cxn>
                  <a:cxn ang="0">
                    <a:pos x="4" y="4"/>
                  </a:cxn>
                  <a:cxn ang="0">
                    <a:pos x="4" y="4"/>
                  </a:cxn>
                  <a:cxn ang="0">
                    <a:pos x="5" y="3"/>
                  </a:cxn>
                  <a:cxn ang="0">
                    <a:pos x="6" y="4"/>
                  </a:cxn>
                  <a:cxn ang="0">
                    <a:pos x="8" y="4"/>
                  </a:cxn>
                  <a:cxn ang="0">
                    <a:pos x="9" y="4"/>
                  </a:cxn>
                  <a:cxn ang="0">
                    <a:pos x="9" y="4"/>
                  </a:cxn>
                  <a:cxn ang="0">
                    <a:pos x="11" y="4"/>
                  </a:cxn>
                  <a:cxn ang="0">
                    <a:pos x="15" y="6"/>
                  </a:cxn>
                  <a:cxn ang="0">
                    <a:pos x="16" y="5"/>
                  </a:cxn>
                  <a:cxn ang="0">
                    <a:pos x="16" y="4"/>
                  </a:cxn>
                  <a:cxn ang="0">
                    <a:pos x="15" y="4"/>
                  </a:cxn>
                  <a:cxn ang="0">
                    <a:pos x="15" y="4"/>
                  </a:cxn>
                  <a:cxn ang="0">
                    <a:pos x="14" y="2"/>
                  </a:cxn>
                  <a:cxn ang="0">
                    <a:pos x="13" y="1"/>
                  </a:cxn>
                  <a:cxn ang="0">
                    <a:pos x="12" y="1"/>
                  </a:cxn>
                  <a:cxn ang="0">
                    <a:pos x="11" y="1"/>
                  </a:cxn>
                  <a:cxn ang="0">
                    <a:pos x="9" y="0"/>
                  </a:cxn>
                  <a:cxn ang="0">
                    <a:pos x="7" y="0"/>
                  </a:cxn>
                  <a:cxn ang="0">
                    <a:pos x="6" y="0"/>
                  </a:cxn>
                  <a:cxn ang="0">
                    <a:pos x="5" y="0"/>
                  </a:cxn>
                  <a:cxn ang="0">
                    <a:pos x="2" y="0"/>
                  </a:cxn>
                </a:cxnLst>
                <a:rect l="0" t="0" r="r" b="b"/>
                <a:pathLst>
                  <a:path w="16" h="6">
                    <a:moveTo>
                      <a:pt x="2" y="0"/>
                    </a:moveTo>
                    <a:lnTo>
                      <a:pt x="0" y="2"/>
                    </a:lnTo>
                    <a:lnTo>
                      <a:pt x="0" y="2"/>
                    </a:lnTo>
                    <a:lnTo>
                      <a:pt x="0" y="3"/>
                    </a:lnTo>
                    <a:lnTo>
                      <a:pt x="0" y="4"/>
                    </a:lnTo>
                    <a:lnTo>
                      <a:pt x="0" y="4"/>
                    </a:lnTo>
                    <a:lnTo>
                      <a:pt x="1" y="2"/>
                    </a:lnTo>
                    <a:lnTo>
                      <a:pt x="2" y="4"/>
                    </a:lnTo>
                    <a:lnTo>
                      <a:pt x="4" y="4"/>
                    </a:lnTo>
                    <a:lnTo>
                      <a:pt x="4" y="4"/>
                    </a:lnTo>
                    <a:lnTo>
                      <a:pt x="4" y="4"/>
                    </a:lnTo>
                    <a:lnTo>
                      <a:pt x="5" y="3"/>
                    </a:lnTo>
                    <a:lnTo>
                      <a:pt x="6" y="4"/>
                    </a:lnTo>
                    <a:lnTo>
                      <a:pt x="8" y="4"/>
                    </a:lnTo>
                    <a:lnTo>
                      <a:pt x="9" y="4"/>
                    </a:lnTo>
                    <a:lnTo>
                      <a:pt x="9" y="4"/>
                    </a:lnTo>
                    <a:lnTo>
                      <a:pt x="11" y="4"/>
                    </a:lnTo>
                    <a:lnTo>
                      <a:pt x="15" y="6"/>
                    </a:lnTo>
                    <a:lnTo>
                      <a:pt x="16" y="5"/>
                    </a:lnTo>
                    <a:lnTo>
                      <a:pt x="16" y="4"/>
                    </a:lnTo>
                    <a:lnTo>
                      <a:pt x="15" y="4"/>
                    </a:lnTo>
                    <a:lnTo>
                      <a:pt x="15" y="4"/>
                    </a:lnTo>
                    <a:lnTo>
                      <a:pt x="14" y="2"/>
                    </a:lnTo>
                    <a:lnTo>
                      <a:pt x="13" y="1"/>
                    </a:lnTo>
                    <a:lnTo>
                      <a:pt x="12" y="1"/>
                    </a:lnTo>
                    <a:lnTo>
                      <a:pt x="11" y="1"/>
                    </a:lnTo>
                    <a:lnTo>
                      <a:pt x="9" y="0"/>
                    </a:lnTo>
                    <a:lnTo>
                      <a:pt x="7" y="0"/>
                    </a:lnTo>
                    <a:lnTo>
                      <a:pt x="6" y="0"/>
                    </a:lnTo>
                    <a:lnTo>
                      <a:pt x="5" y="0"/>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8" name="Freeform 324"/>
              <p:cNvSpPr>
                <a:spLocks/>
              </p:cNvSpPr>
              <p:nvPr/>
            </p:nvSpPr>
            <p:spPr bwMode="auto">
              <a:xfrm>
                <a:off x="5045" y="3723"/>
                <a:ext cx="2" cy="2"/>
              </a:xfrm>
              <a:custGeom>
                <a:avLst/>
                <a:gdLst/>
                <a:ahLst/>
                <a:cxnLst>
                  <a:cxn ang="0">
                    <a:pos x="1" y="2"/>
                  </a:cxn>
                  <a:cxn ang="0">
                    <a:pos x="2" y="2"/>
                  </a:cxn>
                  <a:cxn ang="0">
                    <a:pos x="2" y="0"/>
                  </a:cxn>
                  <a:cxn ang="0">
                    <a:pos x="1" y="0"/>
                  </a:cxn>
                  <a:cxn ang="0">
                    <a:pos x="0" y="0"/>
                  </a:cxn>
                  <a:cxn ang="0">
                    <a:pos x="1" y="2"/>
                  </a:cxn>
                  <a:cxn ang="0">
                    <a:pos x="1" y="2"/>
                  </a:cxn>
                </a:cxnLst>
                <a:rect l="0" t="0" r="r" b="b"/>
                <a:pathLst>
                  <a:path w="2" h="2">
                    <a:moveTo>
                      <a:pt x="1" y="2"/>
                    </a:moveTo>
                    <a:lnTo>
                      <a:pt x="2" y="2"/>
                    </a:lnTo>
                    <a:lnTo>
                      <a:pt x="2" y="0"/>
                    </a:lnTo>
                    <a:lnTo>
                      <a:pt x="1" y="0"/>
                    </a:lnTo>
                    <a:lnTo>
                      <a:pt x="0" y="0"/>
                    </a:lnTo>
                    <a:lnTo>
                      <a:pt x="1"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9" name="Freeform 325"/>
              <p:cNvSpPr>
                <a:spLocks/>
              </p:cNvSpPr>
              <p:nvPr/>
            </p:nvSpPr>
            <p:spPr bwMode="auto">
              <a:xfrm>
                <a:off x="5071" y="3722"/>
                <a:ext cx="5" cy="3"/>
              </a:xfrm>
              <a:custGeom>
                <a:avLst/>
                <a:gdLst/>
                <a:ahLst/>
                <a:cxnLst>
                  <a:cxn ang="0">
                    <a:pos x="3" y="0"/>
                  </a:cxn>
                  <a:cxn ang="0">
                    <a:pos x="2" y="0"/>
                  </a:cxn>
                  <a:cxn ang="0">
                    <a:pos x="2" y="0"/>
                  </a:cxn>
                  <a:cxn ang="0">
                    <a:pos x="0" y="0"/>
                  </a:cxn>
                  <a:cxn ang="0">
                    <a:pos x="0" y="0"/>
                  </a:cxn>
                  <a:cxn ang="0">
                    <a:pos x="3" y="1"/>
                  </a:cxn>
                  <a:cxn ang="0">
                    <a:pos x="3" y="2"/>
                  </a:cxn>
                  <a:cxn ang="0">
                    <a:pos x="3" y="3"/>
                  </a:cxn>
                  <a:cxn ang="0">
                    <a:pos x="5" y="2"/>
                  </a:cxn>
                  <a:cxn ang="0">
                    <a:pos x="5" y="2"/>
                  </a:cxn>
                  <a:cxn ang="0">
                    <a:pos x="4" y="1"/>
                  </a:cxn>
                  <a:cxn ang="0">
                    <a:pos x="3" y="0"/>
                  </a:cxn>
                </a:cxnLst>
                <a:rect l="0" t="0" r="r" b="b"/>
                <a:pathLst>
                  <a:path w="5" h="3">
                    <a:moveTo>
                      <a:pt x="3" y="0"/>
                    </a:moveTo>
                    <a:lnTo>
                      <a:pt x="2" y="0"/>
                    </a:lnTo>
                    <a:lnTo>
                      <a:pt x="2" y="0"/>
                    </a:lnTo>
                    <a:lnTo>
                      <a:pt x="0" y="0"/>
                    </a:lnTo>
                    <a:lnTo>
                      <a:pt x="0" y="0"/>
                    </a:lnTo>
                    <a:lnTo>
                      <a:pt x="3" y="1"/>
                    </a:lnTo>
                    <a:lnTo>
                      <a:pt x="3" y="2"/>
                    </a:lnTo>
                    <a:lnTo>
                      <a:pt x="3" y="3"/>
                    </a:lnTo>
                    <a:lnTo>
                      <a:pt x="5" y="2"/>
                    </a:lnTo>
                    <a:lnTo>
                      <a:pt x="5" y="2"/>
                    </a:lnTo>
                    <a:lnTo>
                      <a:pt x="4" y="1"/>
                    </a:lnTo>
                    <a:lnTo>
                      <a:pt x="3"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0" name="Freeform 326"/>
              <p:cNvSpPr>
                <a:spLocks/>
              </p:cNvSpPr>
              <p:nvPr/>
            </p:nvSpPr>
            <p:spPr bwMode="auto">
              <a:xfrm>
                <a:off x="5150" y="3725"/>
                <a:ext cx="1" cy="1"/>
              </a:xfrm>
              <a:custGeom>
                <a:avLst/>
                <a:gdLst/>
                <a:ahLst/>
                <a:cxnLst>
                  <a:cxn ang="0">
                    <a:pos x="0" y="1"/>
                  </a:cxn>
                  <a:cxn ang="0">
                    <a:pos x="0" y="1"/>
                  </a:cxn>
                  <a:cxn ang="0">
                    <a:pos x="0" y="1"/>
                  </a:cxn>
                  <a:cxn ang="0">
                    <a:pos x="0" y="0"/>
                  </a:cxn>
                  <a:cxn ang="0">
                    <a:pos x="0" y="0"/>
                  </a:cxn>
                  <a:cxn ang="0">
                    <a:pos x="0" y="1"/>
                  </a:cxn>
                  <a:cxn ang="0">
                    <a:pos x="0" y="1"/>
                  </a:cxn>
                </a:cxnLst>
                <a:rect l="0" t="0" r="r" b="b"/>
                <a:pathLst>
                  <a:path h="1">
                    <a:moveTo>
                      <a:pt x="0" y="1"/>
                    </a:moveTo>
                    <a:lnTo>
                      <a:pt x="0" y="1"/>
                    </a:lnTo>
                    <a:lnTo>
                      <a:pt x="0" y="1"/>
                    </a:lnTo>
                    <a:lnTo>
                      <a:pt x="0" y="0"/>
                    </a:lnTo>
                    <a:lnTo>
                      <a:pt x="0" y="0"/>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1" name="Freeform 327"/>
              <p:cNvSpPr>
                <a:spLocks/>
              </p:cNvSpPr>
              <p:nvPr/>
            </p:nvSpPr>
            <p:spPr bwMode="auto">
              <a:xfrm>
                <a:off x="5027" y="3706"/>
                <a:ext cx="8" cy="16"/>
              </a:xfrm>
              <a:custGeom>
                <a:avLst/>
                <a:gdLst/>
                <a:ahLst/>
                <a:cxnLst>
                  <a:cxn ang="0">
                    <a:pos x="0" y="5"/>
                  </a:cxn>
                  <a:cxn ang="0">
                    <a:pos x="0" y="5"/>
                  </a:cxn>
                  <a:cxn ang="0">
                    <a:pos x="0" y="5"/>
                  </a:cxn>
                  <a:cxn ang="0">
                    <a:pos x="0" y="6"/>
                  </a:cxn>
                  <a:cxn ang="0">
                    <a:pos x="1" y="7"/>
                  </a:cxn>
                  <a:cxn ang="0">
                    <a:pos x="1" y="8"/>
                  </a:cxn>
                  <a:cxn ang="0">
                    <a:pos x="1" y="9"/>
                  </a:cxn>
                  <a:cxn ang="0">
                    <a:pos x="2" y="10"/>
                  </a:cxn>
                  <a:cxn ang="0">
                    <a:pos x="2" y="13"/>
                  </a:cxn>
                  <a:cxn ang="0">
                    <a:pos x="5" y="16"/>
                  </a:cxn>
                  <a:cxn ang="0">
                    <a:pos x="5" y="16"/>
                  </a:cxn>
                  <a:cxn ang="0">
                    <a:pos x="3" y="13"/>
                  </a:cxn>
                  <a:cxn ang="0">
                    <a:pos x="3" y="10"/>
                  </a:cxn>
                  <a:cxn ang="0">
                    <a:pos x="3" y="9"/>
                  </a:cxn>
                  <a:cxn ang="0">
                    <a:pos x="6" y="10"/>
                  </a:cxn>
                  <a:cxn ang="0">
                    <a:pos x="7" y="10"/>
                  </a:cxn>
                  <a:cxn ang="0">
                    <a:pos x="8" y="10"/>
                  </a:cxn>
                  <a:cxn ang="0">
                    <a:pos x="7" y="10"/>
                  </a:cxn>
                  <a:cxn ang="0">
                    <a:pos x="7" y="9"/>
                  </a:cxn>
                  <a:cxn ang="0">
                    <a:pos x="7" y="9"/>
                  </a:cxn>
                  <a:cxn ang="0">
                    <a:pos x="5" y="8"/>
                  </a:cxn>
                  <a:cxn ang="0">
                    <a:pos x="5" y="8"/>
                  </a:cxn>
                  <a:cxn ang="0">
                    <a:pos x="7" y="6"/>
                  </a:cxn>
                  <a:cxn ang="0">
                    <a:pos x="7" y="5"/>
                  </a:cxn>
                  <a:cxn ang="0">
                    <a:pos x="7" y="4"/>
                  </a:cxn>
                  <a:cxn ang="0">
                    <a:pos x="7" y="4"/>
                  </a:cxn>
                  <a:cxn ang="0">
                    <a:pos x="6" y="4"/>
                  </a:cxn>
                  <a:cxn ang="0">
                    <a:pos x="5" y="4"/>
                  </a:cxn>
                  <a:cxn ang="0">
                    <a:pos x="3" y="6"/>
                  </a:cxn>
                  <a:cxn ang="0">
                    <a:pos x="2" y="7"/>
                  </a:cxn>
                  <a:cxn ang="0">
                    <a:pos x="1" y="7"/>
                  </a:cxn>
                  <a:cxn ang="0">
                    <a:pos x="1" y="7"/>
                  </a:cxn>
                  <a:cxn ang="0">
                    <a:pos x="3" y="5"/>
                  </a:cxn>
                  <a:cxn ang="0">
                    <a:pos x="3" y="4"/>
                  </a:cxn>
                  <a:cxn ang="0">
                    <a:pos x="3" y="2"/>
                  </a:cxn>
                  <a:cxn ang="0">
                    <a:pos x="3" y="2"/>
                  </a:cxn>
                  <a:cxn ang="0">
                    <a:pos x="3" y="2"/>
                  </a:cxn>
                  <a:cxn ang="0">
                    <a:pos x="3" y="1"/>
                  </a:cxn>
                  <a:cxn ang="0">
                    <a:pos x="3" y="0"/>
                  </a:cxn>
                  <a:cxn ang="0">
                    <a:pos x="3" y="0"/>
                  </a:cxn>
                  <a:cxn ang="0">
                    <a:pos x="3" y="0"/>
                  </a:cxn>
                  <a:cxn ang="0">
                    <a:pos x="3" y="0"/>
                  </a:cxn>
                  <a:cxn ang="0">
                    <a:pos x="1" y="1"/>
                  </a:cxn>
                  <a:cxn ang="0">
                    <a:pos x="0" y="5"/>
                  </a:cxn>
                </a:cxnLst>
                <a:rect l="0" t="0" r="r" b="b"/>
                <a:pathLst>
                  <a:path w="8" h="16">
                    <a:moveTo>
                      <a:pt x="0" y="5"/>
                    </a:moveTo>
                    <a:lnTo>
                      <a:pt x="0" y="5"/>
                    </a:lnTo>
                    <a:lnTo>
                      <a:pt x="0" y="5"/>
                    </a:lnTo>
                    <a:lnTo>
                      <a:pt x="0" y="6"/>
                    </a:lnTo>
                    <a:lnTo>
                      <a:pt x="1" y="7"/>
                    </a:lnTo>
                    <a:lnTo>
                      <a:pt x="1" y="8"/>
                    </a:lnTo>
                    <a:lnTo>
                      <a:pt x="1" y="9"/>
                    </a:lnTo>
                    <a:lnTo>
                      <a:pt x="2" y="10"/>
                    </a:lnTo>
                    <a:lnTo>
                      <a:pt x="2" y="13"/>
                    </a:lnTo>
                    <a:lnTo>
                      <a:pt x="5" y="16"/>
                    </a:lnTo>
                    <a:lnTo>
                      <a:pt x="5" y="16"/>
                    </a:lnTo>
                    <a:lnTo>
                      <a:pt x="3" y="13"/>
                    </a:lnTo>
                    <a:lnTo>
                      <a:pt x="3" y="10"/>
                    </a:lnTo>
                    <a:lnTo>
                      <a:pt x="3" y="9"/>
                    </a:lnTo>
                    <a:lnTo>
                      <a:pt x="6" y="10"/>
                    </a:lnTo>
                    <a:lnTo>
                      <a:pt x="7" y="10"/>
                    </a:lnTo>
                    <a:lnTo>
                      <a:pt x="8" y="10"/>
                    </a:lnTo>
                    <a:lnTo>
                      <a:pt x="7" y="10"/>
                    </a:lnTo>
                    <a:lnTo>
                      <a:pt x="7" y="9"/>
                    </a:lnTo>
                    <a:lnTo>
                      <a:pt x="7" y="9"/>
                    </a:lnTo>
                    <a:lnTo>
                      <a:pt x="5" y="8"/>
                    </a:lnTo>
                    <a:lnTo>
                      <a:pt x="5" y="8"/>
                    </a:lnTo>
                    <a:lnTo>
                      <a:pt x="7" y="6"/>
                    </a:lnTo>
                    <a:lnTo>
                      <a:pt x="7" y="5"/>
                    </a:lnTo>
                    <a:lnTo>
                      <a:pt x="7" y="4"/>
                    </a:lnTo>
                    <a:lnTo>
                      <a:pt x="7" y="4"/>
                    </a:lnTo>
                    <a:lnTo>
                      <a:pt x="6" y="4"/>
                    </a:lnTo>
                    <a:lnTo>
                      <a:pt x="5" y="4"/>
                    </a:lnTo>
                    <a:lnTo>
                      <a:pt x="3" y="6"/>
                    </a:lnTo>
                    <a:lnTo>
                      <a:pt x="2" y="7"/>
                    </a:lnTo>
                    <a:lnTo>
                      <a:pt x="1" y="7"/>
                    </a:lnTo>
                    <a:lnTo>
                      <a:pt x="1" y="7"/>
                    </a:lnTo>
                    <a:lnTo>
                      <a:pt x="3" y="5"/>
                    </a:lnTo>
                    <a:lnTo>
                      <a:pt x="3" y="4"/>
                    </a:lnTo>
                    <a:lnTo>
                      <a:pt x="3" y="2"/>
                    </a:lnTo>
                    <a:lnTo>
                      <a:pt x="3" y="2"/>
                    </a:lnTo>
                    <a:lnTo>
                      <a:pt x="3" y="2"/>
                    </a:lnTo>
                    <a:lnTo>
                      <a:pt x="3" y="1"/>
                    </a:lnTo>
                    <a:lnTo>
                      <a:pt x="3" y="0"/>
                    </a:lnTo>
                    <a:lnTo>
                      <a:pt x="3" y="0"/>
                    </a:lnTo>
                    <a:lnTo>
                      <a:pt x="3" y="0"/>
                    </a:lnTo>
                    <a:lnTo>
                      <a:pt x="3" y="0"/>
                    </a:lnTo>
                    <a:lnTo>
                      <a:pt x="1" y="1"/>
                    </a:lnTo>
                    <a:lnTo>
                      <a:pt x="0"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2" name="Freeform 328"/>
              <p:cNvSpPr>
                <a:spLocks/>
              </p:cNvSpPr>
              <p:nvPr/>
            </p:nvSpPr>
            <p:spPr bwMode="auto">
              <a:xfrm>
                <a:off x="5032" y="3704"/>
                <a:ext cx="2" cy="3"/>
              </a:xfrm>
              <a:custGeom>
                <a:avLst/>
                <a:gdLst/>
                <a:ahLst/>
                <a:cxnLst>
                  <a:cxn ang="0">
                    <a:pos x="2" y="1"/>
                  </a:cxn>
                  <a:cxn ang="0">
                    <a:pos x="2" y="0"/>
                  </a:cxn>
                  <a:cxn ang="0">
                    <a:pos x="2" y="0"/>
                  </a:cxn>
                  <a:cxn ang="0">
                    <a:pos x="2" y="0"/>
                  </a:cxn>
                  <a:cxn ang="0">
                    <a:pos x="1" y="0"/>
                  </a:cxn>
                  <a:cxn ang="0">
                    <a:pos x="0" y="0"/>
                  </a:cxn>
                  <a:cxn ang="0">
                    <a:pos x="0" y="1"/>
                  </a:cxn>
                  <a:cxn ang="0">
                    <a:pos x="0" y="3"/>
                  </a:cxn>
                  <a:cxn ang="0">
                    <a:pos x="2" y="3"/>
                  </a:cxn>
                  <a:cxn ang="0">
                    <a:pos x="2" y="1"/>
                  </a:cxn>
                </a:cxnLst>
                <a:rect l="0" t="0" r="r" b="b"/>
                <a:pathLst>
                  <a:path w="2" h="3">
                    <a:moveTo>
                      <a:pt x="2" y="1"/>
                    </a:moveTo>
                    <a:lnTo>
                      <a:pt x="2" y="0"/>
                    </a:lnTo>
                    <a:lnTo>
                      <a:pt x="2" y="0"/>
                    </a:lnTo>
                    <a:lnTo>
                      <a:pt x="2" y="0"/>
                    </a:lnTo>
                    <a:lnTo>
                      <a:pt x="1" y="0"/>
                    </a:lnTo>
                    <a:lnTo>
                      <a:pt x="0" y="0"/>
                    </a:lnTo>
                    <a:lnTo>
                      <a:pt x="0" y="1"/>
                    </a:lnTo>
                    <a:lnTo>
                      <a:pt x="0" y="3"/>
                    </a:lnTo>
                    <a:lnTo>
                      <a:pt x="2" y="3"/>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3" name="Freeform 329"/>
              <p:cNvSpPr>
                <a:spLocks/>
              </p:cNvSpPr>
              <p:nvPr/>
            </p:nvSpPr>
            <p:spPr bwMode="auto">
              <a:xfrm>
                <a:off x="5178" y="3748"/>
                <a:ext cx="7" cy="7"/>
              </a:xfrm>
              <a:custGeom>
                <a:avLst/>
                <a:gdLst/>
                <a:ahLst/>
                <a:cxnLst>
                  <a:cxn ang="0">
                    <a:pos x="1" y="0"/>
                  </a:cxn>
                  <a:cxn ang="0">
                    <a:pos x="0" y="0"/>
                  </a:cxn>
                  <a:cxn ang="0">
                    <a:pos x="0" y="1"/>
                  </a:cxn>
                  <a:cxn ang="0">
                    <a:pos x="1" y="3"/>
                  </a:cxn>
                  <a:cxn ang="0">
                    <a:pos x="3" y="4"/>
                  </a:cxn>
                  <a:cxn ang="0">
                    <a:pos x="3" y="6"/>
                  </a:cxn>
                  <a:cxn ang="0">
                    <a:pos x="3" y="7"/>
                  </a:cxn>
                  <a:cxn ang="0">
                    <a:pos x="5" y="7"/>
                  </a:cxn>
                  <a:cxn ang="0">
                    <a:pos x="5" y="7"/>
                  </a:cxn>
                  <a:cxn ang="0">
                    <a:pos x="6" y="7"/>
                  </a:cxn>
                  <a:cxn ang="0">
                    <a:pos x="7" y="7"/>
                  </a:cxn>
                  <a:cxn ang="0">
                    <a:pos x="7" y="7"/>
                  </a:cxn>
                  <a:cxn ang="0">
                    <a:pos x="7" y="5"/>
                  </a:cxn>
                  <a:cxn ang="0">
                    <a:pos x="1" y="0"/>
                  </a:cxn>
                </a:cxnLst>
                <a:rect l="0" t="0" r="r" b="b"/>
                <a:pathLst>
                  <a:path w="7" h="7">
                    <a:moveTo>
                      <a:pt x="1" y="0"/>
                    </a:moveTo>
                    <a:lnTo>
                      <a:pt x="0" y="0"/>
                    </a:lnTo>
                    <a:lnTo>
                      <a:pt x="0" y="1"/>
                    </a:lnTo>
                    <a:lnTo>
                      <a:pt x="1" y="3"/>
                    </a:lnTo>
                    <a:lnTo>
                      <a:pt x="3" y="4"/>
                    </a:lnTo>
                    <a:lnTo>
                      <a:pt x="3" y="6"/>
                    </a:lnTo>
                    <a:lnTo>
                      <a:pt x="3" y="7"/>
                    </a:lnTo>
                    <a:lnTo>
                      <a:pt x="5" y="7"/>
                    </a:lnTo>
                    <a:lnTo>
                      <a:pt x="5" y="7"/>
                    </a:lnTo>
                    <a:lnTo>
                      <a:pt x="6" y="7"/>
                    </a:lnTo>
                    <a:lnTo>
                      <a:pt x="7" y="7"/>
                    </a:lnTo>
                    <a:lnTo>
                      <a:pt x="7" y="7"/>
                    </a:lnTo>
                    <a:lnTo>
                      <a:pt x="7" y="5"/>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4" name="Freeform 330"/>
              <p:cNvSpPr>
                <a:spLocks/>
              </p:cNvSpPr>
              <p:nvPr/>
            </p:nvSpPr>
            <p:spPr bwMode="auto">
              <a:xfrm>
                <a:off x="5312" y="3765"/>
                <a:ext cx="1" cy="1"/>
              </a:xfrm>
              <a:custGeom>
                <a:avLst/>
                <a:gdLst/>
                <a:ahLst/>
                <a:cxnLst>
                  <a:cxn ang="0">
                    <a:pos x="0" y="0"/>
                  </a:cxn>
                  <a:cxn ang="0">
                    <a:pos x="0" y="0"/>
                  </a:cxn>
                  <a:cxn ang="0">
                    <a:pos x="0" y="1"/>
                  </a:cxn>
                  <a:cxn ang="0">
                    <a:pos x="0" y="1"/>
                  </a:cxn>
                  <a:cxn ang="0">
                    <a:pos x="0" y="0"/>
                  </a:cxn>
                  <a:cxn ang="0">
                    <a:pos x="0" y="0"/>
                  </a:cxn>
                </a:cxnLst>
                <a:rect l="0" t="0" r="r" b="b"/>
                <a:pathLst>
                  <a:path h="1">
                    <a:moveTo>
                      <a:pt x="0" y="0"/>
                    </a:moveTo>
                    <a:lnTo>
                      <a:pt x="0" y="0"/>
                    </a:lnTo>
                    <a:lnTo>
                      <a:pt x="0" y="1"/>
                    </a:lnTo>
                    <a:lnTo>
                      <a:pt x="0" y="1"/>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5" name="Freeform 331"/>
              <p:cNvSpPr>
                <a:spLocks/>
              </p:cNvSpPr>
              <p:nvPr/>
            </p:nvSpPr>
            <p:spPr bwMode="auto">
              <a:xfrm>
                <a:off x="5009" y="3763"/>
                <a:ext cx="1" cy="2"/>
              </a:xfrm>
              <a:custGeom>
                <a:avLst/>
                <a:gdLst/>
                <a:ahLst/>
                <a:cxnLst>
                  <a:cxn ang="0">
                    <a:pos x="0" y="2"/>
                  </a:cxn>
                  <a:cxn ang="0">
                    <a:pos x="1" y="1"/>
                  </a:cxn>
                  <a:cxn ang="0">
                    <a:pos x="1" y="0"/>
                  </a:cxn>
                  <a:cxn ang="0">
                    <a:pos x="0" y="1"/>
                  </a:cxn>
                  <a:cxn ang="0">
                    <a:pos x="0" y="1"/>
                  </a:cxn>
                  <a:cxn ang="0">
                    <a:pos x="0" y="2"/>
                  </a:cxn>
                  <a:cxn ang="0">
                    <a:pos x="0" y="2"/>
                  </a:cxn>
                </a:cxnLst>
                <a:rect l="0" t="0" r="r" b="b"/>
                <a:pathLst>
                  <a:path w="1" h="2">
                    <a:moveTo>
                      <a:pt x="0" y="2"/>
                    </a:moveTo>
                    <a:lnTo>
                      <a:pt x="1" y="1"/>
                    </a:lnTo>
                    <a:lnTo>
                      <a:pt x="1" y="0"/>
                    </a:lnTo>
                    <a:lnTo>
                      <a:pt x="0" y="1"/>
                    </a:lnTo>
                    <a:lnTo>
                      <a:pt x="0" y="1"/>
                    </a:lnTo>
                    <a:lnTo>
                      <a:pt x="0" y="2"/>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6" name="Freeform 332"/>
              <p:cNvSpPr>
                <a:spLocks/>
              </p:cNvSpPr>
              <p:nvPr/>
            </p:nvSpPr>
            <p:spPr bwMode="auto">
              <a:xfrm>
                <a:off x="5372" y="3823"/>
                <a:ext cx="1" cy="1"/>
              </a:xfrm>
              <a:custGeom>
                <a:avLst/>
                <a:gdLst/>
                <a:ahLst/>
                <a:cxnLst>
                  <a:cxn ang="0">
                    <a:pos x="0" y="0"/>
                  </a:cxn>
                  <a:cxn ang="0">
                    <a:pos x="0" y="1"/>
                  </a:cxn>
                  <a:cxn ang="0">
                    <a:pos x="0" y="1"/>
                  </a:cxn>
                  <a:cxn ang="0">
                    <a:pos x="0" y="1"/>
                  </a:cxn>
                  <a:cxn ang="0">
                    <a:pos x="0" y="1"/>
                  </a:cxn>
                  <a:cxn ang="0">
                    <a:pos x="0" y="0"/>
                  </a:cxn>
                  <a:cxn ang="0">
                    <a:pos x="0" y="0"/>
                  </a:cxn>
                </a:cxnLst>
                <a:rect l="0" t="0" r="r" b="b"/>
                <a:pathLst>
                  <a:path h="1">
                    <a:moveTo>
                      <a:pt x="0" y="0"/>
                    </a:moveTo>
                    <a:lnTo>
                      <a:pt x="0" y="1"/>
                    </a:lnTo>
                    <a:lnTo>
                      <a:pt x="0" y="1"/>
                    </a:lnTo>
                    <a:lnTo>
                      <a:pt x="0" y="1"/>
                    </a:lnTo>
                    <a:lnTo>
                      <a:pt x="0" y="1"/>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7" name="Freeform 333"/>
              <p:cNvSpPr>
                <a:spLocks/>
              </p:cNvSpPr>
              <p:nvPr/>
            </p:nvSpPr>
            <p:spPr bwMode="auto">
              <a:xfrm>
                <a:off x="4980" y="3708"/>
                <a:ext cx="35" cy="41"/>
              </a:xfrm>
              <a:custGeom>
                <a:avLst/>
                <a:gdLst/>
                <a:ahLst/>
                <a:cxnLst>
                  <a:cxn ang="0">
                    <a:pos x="5" y="14"/>
                  </a:cxn>
                  <a:cxn ang="0">
                    <a:pos x="3" y="17"/>
                  </a:cxn>
                  <a:cxn ang="0">
                    <a:pos x="0" y="25"/>
                  </a:cxn>
                  <a:cxn ang="0">
                    <a:pos x="1" y="29"/>
                  </a:cxn>
                  <a:cxn ang="0">
                    <a:pos x="4" y="32"/>
                  </a:cxn>
                  <a:cxn ang="0">
                    <a:pos x="3" y="39"/>
                  </a:cxn>
                  <a:cxn ang="0">
                    <a:pos x="4" y="41"/>
                  </a:cxn>
                  <a:cxn ang="0">
                    <a:pos x="9" y="40"/>
                  </a:cxn>
                  <a:cxn ang="0">
                    <a:pos x="9" y="36"/>
                  </a:cxn>
                  <a:cxn ang="0">
                    <a:pos x="9" y="29"/>
                  </a:cxn>
                  <a:cxn ang="0">
                    <a:pos x="8" y="25"/>
                  </a:cxn>
                  <a:cxn ang="0">
                    <a:pos x="12" y="25"/>
                  </a:cxn>
                  <a:cxn ang="0">
                    <a:pos x="13" y="27"/>
                  </a:cxn>
                  <a:cxn ang="0">
                    <a:pos x="12" y="30"/>
                  </a:cxn>
                  <a:cxn ang="0">
                    <a:pos x="15" y="32"/>
                  </a:cxn>
                  <a:cxn ang="0">
                    <a:pos x="15" y="36"/>
                  </a:cxn>
                  <a:cxn ang="0">
                    <a:pos x="17" y="36"/>
                  </a:cxn>
                  <a:cxn ang="0">
                    <a:pos x="18" y="35"/>
                  </a:cxn>
                  <a:cxn ang="0">
                    <a:pos x="21" y="34"/>
                  </a:cxn>
                  <a:cxn ang="0">
                    <a:pos x="22" y="32"/>
                  </a:cxn>
                  <a:cxn ang="0">
                    <a:pos x="21" y="32"/>
                  </a:cxn>
                  <a:cxn ang="0">
                    <a:pos x="20" y="31"/>
                  </a:cxn>
                  <a:cxn ang="0">
                    <a:pos x="19" y="29"/>
                  </a:cxn>
                  <a:cxn ang="0">
                    <a:pos x="20" y="28"/>
                  </a:cxn>
                  <a:cxn ang="0">
                    <a:pos x="19" y="27"/>
                  </a:cxn>
                  <a:cxn ang="0">
                    <a:pos x="18" y="25"/>
                  </a:cxn>
                  <a:cxn ang="0">
                    <a:pos x="14" y="21"/>
                  </a:cxn>
                  <a:cxn ang="0">
                    <a:pos x="15" y="20"/>
                  </a:cxn>
                  <a:cxn ang="0">
                    <a:pos x="22" y="15"/>
                  </a:cxn>
                  <a:cxn ang="0">
                    <a:pos x="25" y="15"/>
                  </a:cxn>
                  <a:cxn ang="0">
                    <a:pos x="25" y="14"/>
                  </a:cxn>
                  <a:cxn ang="0">
                    <a:pos x="24" y="13"/>
                  </a:cxn>
                  <a:cxn ang="0">
                    <a:pos x="22" y="14"/>
                  </a:cxn>
                  <a:cxn ang="0">
                    <a:pos x="18" y="15"/>
                  </a:cxn>
                  <a:cxn ang="0">
                    <a:pos x="17" y="15"/>
                  </a:cxn>
                  <a:cxn ang="0">
                    <a:pos x="14" y="15"/>
                  </a:cxn>
                  <a:cxn ang="0">
                    <a:pos x="13" y="18"/>
                  </a:cxn>
                  <a:cxn ang="0">
                    <a:pos x="9" y="15"/>
                  </a:cxn>
                  <a:cxn ang="0">
                    <a:pos x="7" y="14"/>
                  </a:cxn>
                  <a:cxn ang="0">
                    <a:pos x="9" y="7"/>
                  </a:cxn>
                  <a:cxn ang="0">
                    <a:pos x="14" y="7"/>
                  </a:cxn>
                  <a:cxn ang="0">
                    <a:pos x="15" y="7"/>
                  </a:cxn>
                  <a:cxn ang="0">
                    <a:pos x="16" y="7"/>
                  </a:cxn>
                  <a:cxn ang="0">
                    <a:pos x="24" y="7"/>
                  </a:cxn>
                  <a:cxn ang="0">
                    <a:pos x="30" y="8"/>
                  </a:cxn>
                  <a:cxn ang="0">
                    <a:pos x="35" y="3"/>
                  </a:cxn>
                  <a:cxn ang="0">
                    <a:pos x="35" y="1"/>
                  </a:cxn>
                  <a:cxn ang="0">
                    <a:pos x="34" y="0"/>
                  </a:cxn>
                  <a:cxn ang="0">
                    <a:pos x="29" y="4"/>
                  </a:cxn>
                  <a:cxn ang="0">
                    <a:pos x="24" y="4"/>
                  </a:cxn>
                  <a:cxn ang="0">
                    <a:pos x="22" y="5"/>
                  </a:cxn>
                  <a:cxn ang="0">
                    <a:pos x="21" y="5"/>
                  </a:cxn>
                  <a:cxn ang="0">
                    <a:pos x="15" y="3"/>
                  </a:cxn>
                  <a:cxn ang="0">
                    <a:pos x="14" y="3"/>
                  </a:cxn>
                  <a:cxn ang="0">
                    <a:pos x="11" y="3"/>
                  </a:cxn>
                  <a:cxn ang="0">
                    <a:pos x="10" y="4"/>
                  </a:cxn>
                  <a:cxn ang="0">
                    <a:pos x="9" y="6"/>
                  </a:cxn>
                  <a:cxn ang="0">
                    <a:pos x="7" y="5"/>
                  </a:cxn>
                  <a:cxn ang="0">
                    <a:pos x="6" y="7"/>
                  </a:cxn>
                  <a:cxn ang="0">
                    <a:pos x="5" y="10"/>
                  </a:cxn>
                  <a:cxn ang="0">
                    <a:pos x="6" y="11"/>
                  </a:cxn>
                  <a:cxn ang="0">
                    <a:pos x="5" y="13"/>
                  </a:cxn>
                </a:cxnLst>
                <a:rect l="0" t="0" r="r" b="b"/>
                <a:pathLst>
                  <a:path w="35" h="41">
                    <a:moveTo>
                      <a:pt x="5" y="13"/>
                    </a:moveTo>
                    <a:lnTo>
                      <a:pt x="5" y="14"/>
                    </a:lnTo>
                    <a:lnTo>
                      <a:pt x="4" y="14"/>
                    </a:lnTo>
                    <a:lnTo>
                      <a:pt x="3" y="17"/>
                    </a:lnTo>
                    <a:lnTo>
                      <a:pt x="3" y="20"/>
                    </a:lnTo>
                    <a:lnTo>
                      <a:pt x="0" y="25"/>
                    </a:lnTo>
                    <a:lnTo>
                      <a:pt x="0" y="28"/>
                    </a:lnTo>
                    <a:lnTo>
                      <a:pt x="1" y="29"/>
                    </a:lnTo>
                    <a:lnTo>
                      <a:pt x="3" y="29"/>
                    </a:lnTo>
                    <a:lnTo>
                      <a:pt x="4" y="32"/>
                    </a:lnTo>
                    <a:lnTo>
                      <a:pt x="4" y="32"/>
                    </a:lnTo>
                    <a:lnTo>
                      <a:pt x="3" y="39"/>
                    </a:lnTo>
                    <a:lnTo>
                      <a:pt x="3" y="40"/>
                    </a:lnTo>
                    <a:lnTo>
                      <a:pt x="4" y="41"/>
                    </a:lnTo>
                    <a:lnTo>
                      <a:pt x="9" y="40"/>
                    </a:lnTo>
                    <a:lnTo>
                      <a:pt x="9" y="40"/>
                    </a:lnTo>
                    <a:lnTo>
                      <a:pt x="8" y="37"/>
                    </a:lnTo>
                    <a:lnTo>
                      <a:pt x="9" y="36"/>
                    </a:lnTo>
                    <a:lnTo>
                      <a:pt x="9" y="35"/>
                    </a:lnTo>
                    <a:lnTo>
                      <a:pt x="9" y="29"/>
                    </a:lnTo>
                    <a:lnTo>
                      <a:pt x="8" y="27"/>
                    </a:lnTo>
                    <a:lnTo>
                      <a:pt x="8" y="25"/>
                    </a:lnTo>
                    <a:lnTo>
                      <a:pt x="10" y="24"/>
                    </a:lnTo>
                    <a:lnTo>
                      <a:pt x="12" y="25"/>
                    </a:lnTo>
                    <a:lnTo>
                      <a:pt x="12" y="25"/>
                    </a:lnTo>
                    <a:lnTo>
                      <a:pt x="13" y="27"/>
                    </a:lnTo>
                    <a:lnTo>
                      <a:pt x="12" y="29"/>
                    </a:lnTo>
                    <a:lnTo>
                      <a:pt x="12" y="30"/>
                    </a:lnTo>
                    <a:lnTo>
                      <a:pt x="14" y="32"/>
                    </a:lnTo>
                    <a:lnTo>
                      <a:pt x="15" y="32"/>
                    </a:lnTo>
                    <a:lnTo>
                      <a:pt x="15" y="34"/>
                    </a:lnTo>
                    <a:lnTo>
                      <a:pt x="15" y="36"/>
                    </a:lnTo>
                    <a:lnTo>
                      <a:pt x="15" y="36"/>
                    </a:lnTo>
                    <a:lnTo>
                      <a:pt x="17" y="36"/>
                    </a:lnTo>
                    <a:lnTo>
                      <a:pt x="18" y="36"/>
                    </a:lnTo>
                    <a:lnTo>
                      <a:pt x="18" y="35"/>
                    </a:lnTo>
                    <a:lnTo>
                      <a:pt x="20" y="34"/>
                    </a:lnTo>
                    <a:lnTo>
                      <a:pt x="21" y="34"/>
                    </a:lnTo>
                    <a:lnTo>
                      <a:pt x="22" y="33"/>
                    </a:lnTo>
                    <a:lnTo>
                      <a:pt x="22" y="32"/>
                    </a:lnTo>
                    <a:lnTo>
                      <a:pt x="21" y="32"/>
                    </a:lnTo>
                    <a:lnTo>
                      <a:pt x="21" y="32"/>
                    </a:lnTo>
                    <a:lnTo>
                      <a:pt x="21" y="31"/>
                    </a:lnTo>
                    <a:lnTo>
                      <a:pt x="20" y="31"/>
                    </a:lnTo>
                    <a:lnTo>
                      <a:pt x="19" y="30"/>
                    </a:lnTo>
                    <a:lnTo>
                      <a:pt x="19" y="29"/>
                    </a:lnTo>
                    <a:lnTo>
                      <a:pt x="19" y="29"/>
                    </a:lnTo>
                    <a:lnTo>
                      <a:pt x="20" y="28"/>
                    </a:lnTo>
                    <a:lnTo>
                      <a:pt x="20" y="28"/>
                    </a:lnTo>
                    <a:lnTo>
                      <a:pt x="19" y="27"/>
                    </a:lnTo>
                    <a:lnTo>
                      <a:pt x="19" y="25"/>
                    </a:lnTo>
                    <a:lnTo>
                      <a:pt x="18" y="25"/>
                    </a:lnTo>
                    <a:lnTo>
                      <a:pt x="16" y="22"/>
                    </a:lnTo>
                    <a:lnTo>
                      <a:pt x="14" y="21"/>
                    </a:lnTo>
                    <a:lnTo>
                      <a:pt x="14" y="20"/>
                    </a:lnTo>
                    <a:lnTo>
                      <a:pt x="15" y="20"/>
                    </a:lnTo>
                    <a:lnTo>
                      <a:pt x="19" y="18"/>
                    </a:lnTo>
                    <a:lnTo>
                      <a:pt x="22" y="15"/>
                    </a:lnTo>
                    <a:lnTo>
                      <a:pt x="24" y="14"/>
                    </a:lnTo>
                    <a:lnTo>
                      <a:pt x="25" y="15"/>
                    </a:lnTo>
                    <a:lnTo>
                      <a:pt x="25" y="14"/>
                    </a:lnTo>
                    <a:lnTo>
                      <a:pt x="25" y="14"/>
                    </a:lnTo>
                    <a:lnTo>
                      <a:pt x="25" y="13"/>
                    </a:lnTo>
                    <a:lnTo>
                      <a:pt x="24" y="13"/>
                    </a:lnTo>
                    <a:lnTo>
                      <a:pt x="22" y="14"/>
                    </a:lnTo>
                    <a:lnTo>
                      <a:pt x="22" y="14"/>
                    </a:lnTo>
                    <a:lnTo>
                      <a:pt x="18" y="14"/>
                    </a:lnTo>
                    <a:lnTo>
                      <a:pt x="18" y="15"/>
                    </a:lnTo>
                    <a:lnTo>
                      <a:pt x="17" y="15"/>
                    </a:lnTo>
                    <a:lnTo>
                      <a:pt x="17" y="15"/>
                    </a:lnTo>
                    <a:lnTo>
                      <a:pt x="15" y="14"/>
                    </a:lnTo>
                    <a:lnTo>
                      <a:pt x="14" y="15"/>
                    </a:lnTo>
                    <a:lnTo>
                      <a:pt x="13" y="17"/>
                    </a:lnTo>
                    <a:lnTo>
                      <a:pt x="13" y="18"/>
                    </a:lnTo>
                    <a:lnTo>
                      <a:pt x="10" y="18"/>
                    </a:lnTo>
                    <a:lnTo>
                      <a:pt x="9" y="15"/>
                    </a:lnTo>
                    <a:lnTo>
                      <a:pt x="8" y="15"/>
                    </a:lnTo>
                    <a:lnTo>
                      <a:pt x="7" y="14"/>
                    </a:lnTo>
                    <a:lnTo>
                      <a:pt x="7" y="10"/>
                    </a:lnTo>
                    <a:lnTo>
                      <a:pt x="9" y="7"/>
                    </a:lnTo>
                    <a:lnTo>
                      <a:pt x="13" y="7"/>
                    </a:lnTo>
                    <a:lnTo>
                      <a:pt x="14" y="7"/>
                    </a:lnTo>
                    <a:lnTo>
                      <a:pt x="14" y="7"/>
                    </a:lnTo>
                    <a:lnTo>
                      <a:pt x="15" y="7"/>
                    </a:lnTo>
                    <a:lnTo>
                      <a:pt x="15" y="7"/>
                    </a:lnTo>
                    <a:lnTo>
                      <a:pt x="16" y="7"/>
                    </a:lnTo>
                    <a:lnTo>
                      <a:pt x="17" y="7"/>
                    </a:lnTo>
                    <a:lnTo>
                      <a:pt x="24" y="7"/>
                    </a:lnTo>
                    <a:lnTo>
                      <a:pt x="25" y="8"/>
                    </a:lnTo>
                    <a:lnTo>
                      <a:pt x="30" y="8"/>
                    </a:lnTo>
                    <a:lnTo>
                      <a:pt x="31" y="7"/>
                    </a:lnTo>
                    <a:lnTo>
                      <a:pt x="35" y="3"/>
                    </a:lnTo>
                    <a:lnTo>
                      <a:pt x="35" y="2"/>
                    </a:lnTo>
                    <a:lnTo>
                      <a:pt x="35" y="1"/>
                    </a:lnTo>
                    <a:lnTo>
                      <a:pt x="35" y="0"/>
                    </a:lnTo>
                    <a:lnTo>
                      <a:pt x="34" y="0"/>
                    </a:lnTo>
                    <a:lnTo>
                      <a:pt x="33" y="1"/>
                    </a:lnTo>
                    <a:lnTo>
                      <a:pt x="29" y="4"/>
                    </a:lnTo>
                    <a:lnTo>
                      <a:pt x="28" y="5"/>
                    </a:lnTo>
                    <a:lnTo>
                      <a:pt x="24" y="4"/>
                    </a:lnTo>
                    <a:lnTo>
                      <a:pt x="23" y="4"/>
                    </a:lnTo>
                    <a:lnTo>
                      <a:pt x="22" y="5"/>
                    </a:lnTo>
                    <a:lnTo>
                      <a:pt x="22" y="5"/>
                    </a:lnTo>
                    <a:lnTo>
                      <a:pt x="21" y="5"/>
                    </a:lnTo>
                    <a:lnTo>
                      <a:pt x="21" y="4"/>
                    </a:lnTo>
                    <a:lnTo>
                      <a:pt x="15" y="3"/>
                    </a:lnTo>
                    <a:lnTo>
                      <a:pt x="14" y="3"/>
                    </a:lnTo>
                    <a:lnTo>
                      <a:pt x="14" y="3"/>
                    </a:lnTo>
                    <a:lnTo>
                      <a:pt x="12" y="3"/>
                    </a:lnTo>
                    <a:lnTo>
                      <a:pt x="11" y="3"/>
                    </a:lnTo>
                    <a:lnTo>
                      <a:pt x="10" y="3"/>
                    </a:lnTo>
                    <a:lnTo>
                      <a:pt x="10" y="4"/>
                    </a:lnTo>
                    <a:lnTo>
                      <a:pt x="10" y="5"/>
                    </a:lnTo>
                    <a:lnTo>
                      <a:pt x="9" y="6"/>
                    </a:lnTo>
                    <a:lnTo>
                      <a:pt x="8" y="5"/>
                    </a:lnTo>
                    <a:lnTo>
                      <a:pt x="7" y="5"/>
                    </a:lnTo>
                    <a:lnTo>
                      <a:pt x="7" y="6"/>
                    </a:lnTo>
                    <a:lnTo>
                      <a:pt x="6" y="7"/>
                    </a:lnTo>
                    <a:lnTo>
                      <a:pt x="6" y="9"/>
                    </a:lnTo>
                    <a:lnTo>
                      <a:pt x="5" y="10"/>
                    </a:lnTo>
                    <a:lnTo>
                      <a:pt x="5" y="10"/>
                    </a:lnTo>
                    <a:lnTo>
                      <a:pt x="6" y="11"/>
                    </a:lnTo>
                    <a:lnTo>
                      <a:pt x="6" y="14"/>
                    </a:lnTo>
                    <a:lnTo>
                      <a:pt x="5" y="1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8" name="Freeform 334"/>
              <p:cNvSpPr>
                <a:spLocks/>
              </p:cNvSpPr>
              <p:nvPr/>
            </p:nvSpPr>
            <p:spPr bwMode="auto">
              <a:xfrm>
                <a:off x="5301" y="3814"/>
                <a:ext cx="7" cy="5"/>
              </a:xfrm>
              <a:custGeom>
                <a:avLst/>
                <a:gdLst/>
                <a:ahLst/>
                <a:cxnLst>
                  <a:cxn ang="0">
                    <a:pos x="6" y="1"/>
                  </a:cxn>
                  <a:cxn ang="0">
                    <a:pos x="5" y="1"/>
                  </a:cxn>
                  <a:cxn ang="0">
                    <a:pos x="5" y="1"/>
                  </a:cxn>
                  <a:cxn ang="0">
                    <a:pos x="5" y="0"/>
                  </a:cxn>
                  <a:cxn ang="0">
                    <a:pos x="4" y="1"/>
                  </a:cxn>
                  <a:cxn ang="0">
                    <a:pos x="3" y="1"/>
                  </a:cxn>
                  <a:cxn ang="0">
                    <a:pos x="3" y="1"/>
                  </a:cxn>
                  <a:cxn ang="0">
                    <a:pos x="2" y="1"/>
                  </a:cxn>
                  <a:cxn ang="0">
                    <a:pos x="2" y="1"/>
                  </a:cxn>
                  <a:cxn ang="0">
                    <a:pos x="0" y="2"/>
                  </a:cxn>
                  <a:cxn ang="0">
                    <a:pos x="0" y="3"/>
                  </a:cxn>
                  <a:cxn ang="0">
                    <a:pos x="0" y="4"/>
                  </a:cxn>
                  <a:cxn ang="0">
                    <a:pos x="1" y="5"/>
                  </a:cxn>
                  <a:cxn ang="0">
                    <a:pos x="2" y="5"/>
                  </a:cxn>
                  <a:cxn ang="0">
                    <a:pos x="2" y="5"/>
                  </a:cxn>
                  <a:cxn ang="0">
                    <a:pos x="5" y="5"/>
                  </a:cxn>
                  <a:cxn ang="0">
                    <a:pos x="5" y="5"/>
                  </a:cxn>
                  <a:cxn ang="0">
                    <a:pos x="7" y="5"/>
                  </a:cxn>
                  <a:cxn ang="0">
                    <a:pos x="7" y="4"/>
                  </a:cxn>
                  <a:cxn ang="0">
                    <a:pos x="6" y="2"/>
                  </a:cxn>
                  <a:cxn ang="0">
                    <a:pos x="6" y="1"/>
                  </a:cxn>
                </a:cxnLst>
                <a:rect l="0" t="0" r="r" b="b"/>
                <a:pathLst>
                  <a:path w="7" h="5">
                    <a:moveTo>
                      <a:pt x="6" y="1"/>
                    </a:moveTo>
                    <a:lnTo>
                      <a:pt x="5" y="1"/>
                    </a:lnTo>
                    <a:lnTo>
                      <a:pt x="5" y="1"/>
                    </a:lnTo>
                    <a:lnTo>
                      <a:pt x="5" y="0"/>
                    </a:lnTo>
                    <a:lnTo>
                      <a:pt x="4" y="1"/>
                    </a:lnTo>
                    <a:lnTo>
                      <a:pt x="3" y="1"/>
                    </a:lnTo>
                    <a:lnTo>
                      <a:pt x="3" y="1"/>
                    </a:lnTo>
                    <a:lnTo>
                      <a:pt x="2" y="1"/>
                    </a:lnTo>
                    <a:lnTo>
                      <a:pt x="2" y="1"/>
                    </a:lnTo>
                    <a:lnTo>
                      <a:pt x="0" y="2"/>
                    </a:lnTo>
                    <a:lnTo>
                      <a:pt x="0" y="3"/>
                    </a:lnTo>
                    <a:lnTo>
                      <a:pt x="0" y="4"/>
                    </a:lnTo>
                    <a:lnTo>
                      <a:pt x="1" y="5"/>
                    </a:lnTo>
                    <a:lnTo>
                      <a:pt x="2" y="5"/>
                    </a:lnTo>
                    <a:lnTo>
                      <a:pt x="2" y="5"/>
                    </a:lnTo>
                    <a:lnTo>
                      <a:pt x="5" y="5"/>
                    </a:lnTo>
                    <a:lnTo>
                      <a:pt x="5" y="5"/>
                    </a:lnTo>
                    <a:lnTo>
                      <a:pt x="7" y="5"/>
                    </a:lnTo>
                    <a:lnTo>
                      <a:pt x="7" y="4"/>
                    </a:lnTo>
                    <a:lnTo>
                      <a:pt x="6" y="2"/>
                    </a:lnTo>
                    <a:lnTo>
                      <a:pt x="6"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9" name="Freeform 335"/>
              <p:cNvSpPr>
                <a:spLocks/>
              </p:cNvSpPr>
              <p:nvPr/>
            </p:nvSpPr>
            <p:spPr bwMode="auto">
              <a:xfrm>
                <a:off x="5307" y="3808"/>
                <a:ext cx="9" cy="4"/>
              </a:xfrm>
              <a:custGeom>
                <a:avLst/>
                <a:gdLst/>
                <a:ahLst/>
                <a:cxnLst>
                  <a:cxn ang="0">
                    <a:pos x="3" y="2"/>
                  </a:cxn>
                  <a:cxn ang="0">
                    <a:pos x="3" y="2"/>
                  </a:cxn>
                  <a:cxn ang="0">
                    <a:pos x="1" y="2"/>
                  </a:cxn>
                  <a:cxn ang="0">
                    <a:pos x="0" y="2"/>
                  </a:cxn>
                  <a:cxn ang="0">
                    <a:pos x="0" y="3"/>
                  </a:cxn>
                  <a:cxn ang="0">
                    <a:pos x="1" y="3"/>
                  </a:cxn>
                  <a:cxn ang="0">
                    <a:pos x="1" y="4"/>
                  </a:cxn>
                  <a:cxn ang="0">
                    <a:pos x="2" y="4"/>
                  </a:cxn>
                  <a:cxn ang="0">
                    <a:pos x="3" y="4"/>
                  </a:cxn>
                  <a:cxn ang="0">
                    <a:pos x="3" y="4"/>
                  </a:cxn>
                  <a:cxn ang="0">
                    <a:pos x="3" y="4"/>
                  </a:cxn>
                  <a:cxn ang="0">
                    <a:pos x="4" y="3"/>
                  </a:cxn>
                  <a:cxn ang="0">
                    <a:pos x="4" y="2"/>
                  </a:cxn>
                  <a:cxn ang="0">
                    <a:pos x="5" y="2"/>
                  </a:cxn>
                  <a:cxn ang="0">
                    <a:pos x="5" y="3"/>
                  </a:cxn>
                  <a:cxn ang="0">
                    <a:pos x="8" y="3"/>
                  </a:cxn>
                  <a:cxn ang="0">
                    <a:pos x="8" y="2"/>
                  </a:cxn>
                  <a:cxn ang="0">
                    <a:pos x="8" y="2"/>
                  </a:cxn>
                  <a:cxn ang="0">
                    <a:pos x="6" y="2"/>
                  </a:cxn>
                  <a:cxn ang="0">
                    <a:pos x="6" y="2"/>
                  </a:cxn>
                  <a:cxn ang="0">
                    <a:pos x="8" y="0"/>
                  </a:cxn>
                  <a:cxn ang="0">
                    <a:pos x="9" y="0"/>
                  </a:cxn>
                  <a:cxn ang="0">
                    <a:pos x="3" y="2"/>
                  </a:cxn>
                  <a:cxn ang="0">
                    <a:pos x="3" y="2"/>
                  </a:cxn>
                </a:cxnLst>
                <a:rect l="0" t="0" r="r" b="b"/>
                <a:pathLst>
                  <a:path w="9" h="4">
                    <a:moveTo>
                      <a:pt x="3" y="2"/>
                    </a:moveTo>
                    <a:lnTo>
                      <a:pt x="3" y="2"/>
                    </a:lnTo>
                    <a:lnTo>
                      <a:pt x="1" y="2"/>
                    </a:lnTo>
                    <a:lnTo>
                      <a:pt x="0" y="2"/>
                    </a:lnTo>
                    <a:lnTo>
                      <a:pt x="0" y="3"/>
                    </a:lnTo>
                    <a:lnTo>
                      <a:pt x="1" y="3"/>
                    </a:lnTo>
                    <a:lnTo>
                      <a:pt x="1" y="4"/>
                    </a:lnTo>
                    <a:lnTo>
                      <a:pt x="2" y="4"/>
                    </a:lnTo>
                    <a:lnTo>
                      <a:pt x="3" y="4"/>
                    </a:lnTo>
                    <a:lnTo>
                      <a:pt x="3" y="4"/>
                    </a:lnTo>
                    <a:lnTo>
                      <a:pt x="3" y="4"/>
                    </a:lnTo>
                    <a:lnTo>
                      <a:pt x="4" y="3"/>
                    </a:lnTo>
                    <a:lnTo>
                      <a:pt x="4" y="2"/>
                    </a:lnTo>
                    <a:lnTo>
                      <a:pt x="5" y="2"/>
                    </a:lnTo>
                    <a:lnTo>
                      <a:pt x="5" y="3"/>
                    </a:lnTo>
                    <a:lnTo>
                      <a:pt x="8" y="3"/>
                    </a:lnTo>
                    <a:lnTo>
                      <a:pt x="8" y="2"/>
                    </a:lnTo>
                    <a:lnTo>
                      <a:pt x="8" y="2"/>
                    </a:lnTo>
                    <a:lnTo>
                      <a:pt x="6" y="2"/>
                    </a:lnTo>
                    <a:lnTo>
                      <a:pt x="6" y="2"/>
                    </a:lnTo>
                    <a:lnTo>
                      <a:pt x="8" y="0"/>
                    </a:lnTo>
                    <a:lnTo>
                      <a:pt x="9" y="0"/>
                    </a:lnTo>
                    <a:lnTo>
                      <a:pt x="3" y="2"/>
                    </a:lnTo>
                    <a:lnTo>
                      <a:pt x="3"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0" name="Freeform 336"/>
              <p:cNvSpPr>
                <a:spLocks/>
              </p:cNvSpPr>
              <p:nvPr/>
            </p:nvSpPr>
            <p:spPr bwMode="auto">
              <a:xfrm>
                <a:off x="4969" y="3762"/>
                <a:ext cx="13" cy="6"/>
              </a:xfrm>
              <a:custGeom>
                <a:avLst/>
                <a:gdLst/>
                <a:ahLst/>
                <a:cxnLst>
                  <a:cxn ang="0">
                    <a:pos x="12" y="4"/>
                  </a:cxn>
                  <a:cxn ang="0">
                    <a:pos x="13" y="4"/>
                  </a:cxn>
                  <a:cxn ang="0">
                    <a:pos x="13" y="4"/>
                  </a:cxn>
                  <a:cxn ang="0">
                    <a:pos x="12" y="3"/>
                  </a:cxn>
                  <a:cxn ang="0">
                    <a:pos x="11" y="1"/>
                  </a:cxn>
                  <a:cxn ang="0">
                    <a:pos x="11" y="3"/>
                  </a:cxn>
                  <a:cxn ang="0">
                    <a:pos x="11" y="2"/>
                  </a:cxn>
                  <a:cxn ang="0">
                    <a:pos x="10" y="1"/>
                  </a:cxn>
                  <a:cxn ang="0">
                    <a:pos x="8" y="1"/>
                  </a:cxn>
                  <a:cxn ang="0">
                    <a:pos x="7" y="0"/>
                  </a:cxn>
                  <a:cxn ang="0">
                    <a:pos x="6" y="0"/>
                  </a:cxn>
                  <a:cxn ang="0">
                    <a:pos x="6" y="0"/>
                  </a:cxn>
                  <a:cxn ang="0">
                    <a:pos x="6" y="1"/>
                  </a:cxn>
                  <a:cxn ang="0">
                    <a:pos x="7" y="3"/>
                  </a:cxn>
                  <a:cxn ang="0">
                    <a:pos x="7" y="3"/>
                  </a:cxn>
                  <a:cxn ang="0">
                    <a:pos x="7" y="4"/>
                  </a:cxn>
                  <a:cxn ang="0">
                    <a:pos x="6" y="4"/>
                  </a:cxn>
                  <a:cxn ang="0">
                    <a:pos x="6" y="4"/>
                  </a:cxn>
                  <a:cxn ang="0">
                    <a:pos x="5" y="3"/>
                  </a:cxn>
                  <a:cxn ang="0">
                    <a:pos x="4" y="2"/>
                  </a:cxn>
                  <a:cxn ang="0">
                    <a:pos x="3" y="2"/>
                  </a:cxn>
                  <a:cxn ang="0">
                    <a:pos x="1" y="2"/>
                  </a:cxn>
                  <a:cxn ang="0">
                    <a:pos x="1" y="3"/>
                  </a:cxn>
                  <a:cxn ang="0">
                    <a:pos x="0" y="4"/>
                  </a:cxn>
                  <a:cxn ang="0">
                    <a:pos x="0" y="4"/>
                  </a:cxn>
                  <a:cxn ang="0">
                    <a:pos x="0" y="5"/>
                  </a:cxn>
                  <a:cxn ang="0">
                    <a:pos x="1" y="6"/>
                  </a:cxn>
                  <a:cxn ang="0">
                    <a:pos x="3" y="6"/>
                  </a:cxn>
                  <a:cxn ang="0">
                    <a:pos x="9" y="4"/>
                  </a:cxn>
                  <a:cxn ang="0">
                    <a:pos x="9" y="4"/>
                  </a:cxn>
                  <a:cxn ang="0">
                    <a:pos x="10" y="4"/>
                  </a:cxn>
                  <a:cxn ang="0">
                    <a:pos x="11" y="4"/>
                  </a:cxn>
                  <a:cxn ang="0">
                    <a:pos x="11" y="4"/>
                  </a:cxn>
                  <a:cxn ang="0">
                    <a:pos x="11" y="4"/>
                  </a:cxn>
                  <a:cxn ang="0">
                    <a:pos x="12" y="4"/>
                  </a:cxn>
                </a:cxnLst>
                <a:rect l="0" t="0" r="r" b="b"/>
                <a:pathLst>
                  <a:path w="13" h="6">
                    <a:moveTo>
                      <a:pt x="12" y="4"/>
                    </a:moveTo>
                    <a:lnTo>
                      <a:pt x="13" y="4"/>
                    </a:lnTo>
                    <a:lnTo>
                      <a:pt x="13" y="4"/>
                    </a:lnTo>
                    <a:lnTo>
                      <a:pt x="12" y="3"/>
                    </a:lnTo>
                    <a:lnTo>
                      <a:pt x="11" y="1"/>
                    </a:lnTo>
                    <a:lnTo>
                      <a:pt x="11" y="3"/>
                    </a:lnTo>
                    <a:lnTo>
                      <a:pt x="11" y="2"/>
                    </a:lnTo>
                    <a:lnTo>
                      <a:pt x="10" y="1"/>
                    </a:lnTo>
                    <a:lnTo>
                      <a:pt x="8" y="1"/>
                    </a:lnTo>
                    <a:lnTo>
                      <a:pt x="7" y="0"/>
                    </a:lnTo>
                    <a:lnTo>
                      <a:pt x="6" y="0"/>
                    </a:lnTo>
                    <a:lnTo>
                      <a:pt x="6" y="0"/>
                    </a:lnTo>
                    <a:lnTo>
                      <a:pt x="6" y="1"/>
                    </a:lnTo>
                    <a:lnTo>
                      <a:pt x="7" y="3"/>
                    </a:lnTo>
                    <a:lnTo>
                      <a:pt x="7" y="3"/>
                    </a:lnTo>
                    <a:lnTo>
                      <a:pt x="7" y="4"/>
                    </a:lnTo>
                    <a:lnTo>
                      <a:pt x="6" y="4"/>
                    </a:lnTo>
                    <a:lnTo>
                      <a:pt x="6" y="4"/>
                    </a:lnTo>
                    <a:lnTo>
                      <a:pt x="5" y="3"/>
                    </a:lnTo>
                    <a:lnTo>
                      <a:pt x="4" y="2"/>
                    </a:lnTo>
                    <a:lnTo>
                      <a:pt x="3" y="2"/>
                    </a:lnTo>
                    <a:lnTo>
                      <a:pt x="1" y="2"/>
                    </a:lnTo>
                    <a:lnTo>
                      <a:pt x="1" y="3"/>
                    </a:lnTo>
                    <a:lnTo>
                      <a:pt x="0" y="4"/>
                    </a:lnTo>
                    <a:lnTo>
                      <a:pt x="0" y="4"/>
                    </a:lnTo>
                    <a:lnTo>
                      <a:pt x="0" y="5"/>
                    </a:lnTo>
                    <a:lnTo>
                      <a:pt x="1" y="6"/>
                    </a:lnTo>
                    <a:lnTo>
                      <a:pt x="3" y="6"/>
                    </a:lnTo>
                    <a:lnTo>
                      <a:pt x="9" y="4"/>
                    </a:lnTo>
                    <a:lnTo>
                      <a:pt x="9" y="4"/>
                    </a:lnTo>
                    <a:lnTo>
                      <a:pt x="10" y="4"/>
                    </a:lnTo>
                    <a:lnTo>
                      <a:pt x="11" y="4"/>
                    </a:lnTo>
                    <a:lnTo>
                      <a:pt x="11" y="4"/>
                    </a:lnTo>
                    <a:lnTo>
                      <a:pt x="11" y="4"/>
                    </a:lnTo>
                    <a:lnTo>
                      <a:pt x="12"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1" name="Freeform 337"/>
              <p:cNvSpPr>
                <a:spLocks/>
              </p:cNvSpPr>
              <p:nvPr/>
            </p:nvSpPr>
            <p:spPr bwMode="auto">
              <a:xfrm>
                <a:off x="5276" y="3919"/>
                <a:ext cx="32" cy="50"/>
              </a:xfrm>
              <a:custGeom>
                <a:avLst/>
                <a:gdLst/>
                <a:ahLst/>
                <a:cxnLst>
                  <a:cxn ang="0">
                    <a:pos x="27" y="22"/>
                  </a:cxn>
                  <a:cxn ang="0">
                    <a:pos x="25" y="25"/>
                  </a:cxn>
                  <a:cxn ang="0">
                    <a:pos x="21" y="23"/>
                  </a:cxn>
                  <a:cxn ang="0">
                    <a:pos x="18" y="22"/>
                  </a:cxn>
                  <a:cxn ang="0">
                    <a:pos x="17" y="18"/>
                  </a:cxn>
                  <a:cxn ang="0">
                    <a:pos x="16" y="16"/>
                  </a:cxn>
                  <a:cxn ang="0">
                    <a:pos x="15" y="15"/>
                  </a:cxn>
                  <a:cxn ang="0">
                    <a:pos x="16" y="18"/>
                  </a:cxn>
                  <a:cxn ang="0">
                    <a:pos x="14" y="17"/>
                  </a:cxn>
                  <a:cxn ang="0">
                    <a:pos x="12" y="17"/>
                  </a:cxn>
                  <a:cxn ang="0">
                    <a:pos x="11" y="17"/>
                  </a:cxn>
                  <a:cxn ang="0">
                    <a:pos x="12" y="16"/>
                  </a:cxn>
                  <a:cxn ang="0">
                    <a:pos x="12" y="15"/>
                  </a:cxn>
                  <a:cxn ang="0">
                    <a:pos x="9" y="10"/>
                  </a:cxn>
                  <a:cxn ang="0">
                    <a:pos x="8" y="10"/>
                  </a:cxn>
                  <a:cxn ang="0">
                    <a:pos x="10" y="10"/>
                  </a:cxn>
                  <a:cxn ang="0">
                    <a:pos x="10" y="8"/>
                  </a:cxn>
                  <a:cxn ang="0">
                    <a:pos x="8" y="7"/>
                  </a:cxn>
                  <a:cxn ang="0">
                    <a:pos x="8" y="6"/>
                  </a:cxn>
                  <a:cxn ang="0">
                    <a:pos x="7" y="4"/>
                  </a:cxn>
                  <a:cxn ang="0">
                    <a:pos x="5" y="4"/>
                  </a:cxn>
                  <a:cxn ang="0">
                    <a:pos x="4" y="3"/>
                  </a:cxn>
                  <a:cxn ang="0">
                    <a:pos x="2" y="3"/>
                  </a:cxn>
                  <a:cxn ang="0">
                    <a:pos x="1" y="0"/>
                  </a:cxn>
                  <a:cxn ang="0">
                    <a:pos x="0" y="0"/>
                  </a:cxn>
                  <a:cxn ang="0">
                    <a:pos x="2" y="5"/>
                  </a:cxn>
                  <a:cxn ang="0">
                    <a:pos x="4" y="7"/>
                  </a:cxn>
                  <a:cxn ang="0">
                    <a:pos x="4" y="7"/>
                  </a:cxn>
                  <a:cxn ang="0">
                    <a:pos x="8" y="12"/>
                  </a:cxn>
                  <a:cxn ang="0">
                    <a:pos x="8" y="11"/>
                  </a:cxn>
                  <a:cxn ang="0">
                    <a:pos x="8" y="13"/>
                  </a:cxn>
                  <a:cxn ang="0">
                    <a:pos x="9" y="15"/>
                  </a:cxn>
                  <a:cxn ang="0">
                    <a:pos x="10" y="18"/>
                  </a:cxn>
                  <a:cxn ang="0">
                    <a:pos x="12" y="18"/>
                  </a:cxn>
                  <a:cxn ang="0">
                    <a:pos x="10" y="18"/>
                  </a:cxn>
                  <a:cxn ang="0">
                    <a:pos x="12" y="20"/>
                  </a:cxn>
                  <a:cxn ang="0">
                    <a:pos x="12" y="22"/>
                  </a:cxn>
                  <a:cxn ang="0">
                    <a:pos x="12" y="25"/>
                  </a:cxn>
                  <a:cxn ang="0">
                    <a:pos x="9" y="31"/>
                  </a:cxn>
                  <a:cxn ang="0">
                    <a:pos x="6" y="34"/>
                  </a:cxn>
                  <a:cxn ang="0">
                    <a:pos x="11" y="37"/>
                  </a:cxn>
                  <a:cxn ang="0">
                    <a:pos x="14" y="41"/>
                  </a:cxn>
                  <a:cxn ang="0">
                    <a:pos x="12" y="46"/>
                  </a:cxn>
                  <a:cxn ang="0">
                    <a:pos x="12" y="48"/>
                  </a:cxn>
                  <a:cxn ang="0">
                    <a:pos x="17" y="48"/>
                  </a:cxn>
                  <a:cxn ang="0">
                    <a:pos x="23" y="35"/>
                  </a:cxn>
                  <a:cxn ang="0">
                    <a:pos x="25" y="32"/>
                  </a:cxn>
                  <a:cxn ang="0">
                    <a:pos x="28" y="32"/>
                  </a:cxn>
                  <a:cxn ang="0">
                    <a:pos x="29" y="32"/>
                  </a:cxn>
                  <a:cxn ang="0">
                    <a:pos x="29" y="31"/>
                  </a:cxn>
                  <a:cxn ang="0">
                    <a:pos x="32" y="22"/>
                  </a:cxn>
                </a:cxnLst>
                <a:rect l="0" t="0" r="r" b="b"/>
                <a:pathLst>
                  <a:path w="32" h="50">
                    <a:moveTo>
                      <a:pt x="30" y="21"/>
                    </a:moveTo>
                    <a:lnTo>
                      <a:pt x="29" y="22"/>
                    </a:lnTo>
                    <a:lnTo>
                      <a:pt x="27" y="22"/>
                    </a:lnTo>
                    <a:lnTo>
                      <a:pt x="27" y="24"/>
                    </a:lnTo>
                    <a:lnTo>
                      <a:pt x="26" y="24"/>
                    </a:lnTo>
                    <a:lnTo>
                      <a:pt x="25" y="25"/>
                    </a:lnTo>
                    <a:lnTo>
                      <a:pt x="24" y="24"/>
                    </a:lnTo>
                    <a:lnTo>
                      <a:pt x="23" y="24"/>
                    </a:lnTo>
                    <a:lnTo>
                      <a:pt x="21" y="23"/>
                    </a:lnTo>
                    <a:lnTo>
                      <a:pt x="19" y="22"/>
                    </a:lnTo>
                    <a:lnTo>
                      <a:pt x="19" y="22"/>
                    </a:lnTo>
                    <a:lnTo>
                      <a:pt x="18" y="22"/>
                    </a:lnTo>
                    <a:lnTo>
                      <a:pt x="18" y="20"/>
                    </a:lnTo>
                    <a:lnTo>
                      <a:pt x="17" y="19"/>
                    </a:lnTo>
                    <a:lnTo>
                      <a:pt x="17" y="18"/>
                    </a:lnTo>
                    <a:lnTo>
                      <a:pt x="17" y="18"/>
                    </a:lnTo>
                    <a:lnTo>
                      <a:pt x="17" y="16"/>
                    </a:lnTo>
                    <a:lnTo>
                      <a:pt x="16" y="16"/>
                    </a:lnTo>
                    <a:lnTo>
                      <a:pt x="16" y="15"/>
                    </a:lnTo>
                    <a:lnTo>
                      <a:pt x="16" y="15"/>
                    </a:lnTo>
                    <a:lnTo>
                      <a:pt x="15" y="15"/>
                    </a:lnTo>
                    <a:lnTo>
                      <a:pt x="15" y="15"/>
                    </a:lnTo>
                    <a:lnTo>
                      <a:pt x="15" y="15"/>
                    </a:lnTo>
                    <a:lnTo>
                      <a:pt x="16" y="18"/>
                    </a:lnTo>
                    <a:lnTo>
                      <a:pt x="15" y="19"/>
                    </a:lnTo>
                    <a:lnTo>
                      <a:pt x="14" y="18"/>
                    </a:lnTo>
                    <a:lnTo>
                      <a:pt x="14" y="17"/>
                    </a:lnTo>
                    <a:lnTo>
                      <a:pt x="13" y="17"/>
                    </a:lnTo>
                    <a:lnTo>
                      <a:pt x="13" y="17"/>
                    </a:lnTo>
                    <a:lnTo>
                      <a:pt x="12" y="17"/>
                    </a:lnTo>
                    <a:lnTo>
                      <a:pt x="12" y="17"/>
                    </a:lnTo>
                    <a:lnTo>
                      <a:pt x="12" y="17"/>
                    </a:lnTo>
                    <a:lnTo>
                      <a:pt x="11" y="17"/>
                    </a:lnTo>
                    <a:lnTo>
                      <a:pt x="11" y="16"/>
                    </a:lnTo>
                    <a:lnTo>
                      <a:pt x="11" y="16"/>
                    </a:lnTo>
                    <a:lnTo>
                      <a:pt x="12" y="16"/>
                    </a:lnTo>
                    <a:lnTo>
                      <a:pt x="12" y="15"/>
                    </a:lnTo>
                    <a:lnTo>
                      <a:pt x="11" y="15"/>
                    </a:lnTo>
                    <a:lnTo>
                      <a:pt x="12" y="15"/>
                    </a:lnTo>
                    <a:lnTo>
                      <a:pt x="12" y="14"/>
                    </a:lnTo>
                    <a:lnTo>
                      <a:pt x="10" y="11"/>
                    </a:lnTo>
                    <a:lnTo>
                      <a:pt x="9" y="10"/>
                    </a:lnTo>
                    <a:lnTo>
                      <a:pt x="9" y="10"/>
                    </a:lnTo>
                    <a:lnTo>
                      <a:pt x="9" y="10"/>
                    </a:lnTo>
                    <a:lnTo>
                      <a:pt x="8" y="10"/>
                    </a:lnTo>
                    <a:lnTo>
                      <a:pt x="8" y="9"/>
                    </a:lnTo>
                    <a:lnTo>
                      <a:pt x="9" y="9"/>
                    </a:lnTo>
                    <a:lnTo>
                      <a:pt x="10" y="10"/>
                    </a:lnTo>
                    <a:lnTo>
                      <a:pt x="10" y="10"/>
                    </a:lnTo>
                    <a:lnTo>
                      <a:pt x="10" y="9"/>
                    </a:lnTo>
                    <a:lnTo>
                      <a:pt x="10" y="8"/>
                    </a:lnTo>
                    <a:lnTo>
                      <a:pt x="10" y="8"/>
                    </a:lnTo>
                    <a:lnTo>
                      <a:pt x="9" y="7"/>
                    </a:lnTo>
                    <a:lnTo>
                      <a:pt x="8" y="7"/>
                    </a:lnTo>
                    <a:lnTo>
                      <a:pt x="8" y="6"/>
                    </a:lnTo>
                    <a:lnTo>
                      <a:pt x="8" y="6"/>
                    </a:lnTo>
                    <a:lnTo>
                      <a:pt x="8" y="6"/>
                    </a:lnTo>
                    <a:lnTo>
                      <a:pt x="7" y="5"/>
                    </a:lnTo>
                    <a:lnTo>
                      <a:pt x="8" y="5"/>
                    </a:lnTo>
                    <a:lnTo>
                      <a:pt x="7" y="4"/>
                    </a:lnTo>
                    <a:lnTo>
                      <a:pt x="6" y="4"/>
                    </a:lnTo>
                    <a:lnTo>
                      <a:pt x="5" y="4"/>
                    </a:lnTo>
                    <a:lnTo>
                      <a:pt x="5" y="4"/>
                    </a:lnTo>
                    <a:lnTo>
                      <a:pt x="4" y="4"/>
                    </a:lnTo>
                    <a:lnTo>
                      <a:pt x="4" y="3"/>
                    </a:lnTo>
                    <a:lnTo>
                      <a:pt x="4" y="3"/>
                    </a:lnTo>
                    <a:lnTo>
                      <a:pt x="3" y="4"/>
                    </a:lnTo>
                    <a:lnTo>
                      <a:pt x="3" y="4"/>
                    </a:lnTo>
                    <a:lnTo>
                      <a:pt x="2" y="3"/>
                    </a:lnTo>
                    <a:lnTo>
                      <a:pt x="2" y="3"/>
                    </a:lnTo>
                    <a:lnTo>
                      <a:pt x="1" y="1"/>
                    </a:lnTo>
                    <a:lnTo>
                      <a:pt x="1" y="0"/>
                    </a:lnTo>
                    <a:lnTo>
                      <a:pt x="1" y="0"/>
                    </a:lnTo>
                    <a:lnTo>
                      <a:pt x="1" y="0"/>
                    </a:lnTo>
                    <a:lnTo>
                      <a:pt x="0" y="0"/>
                    </a:lnTo>
                    <a:lnTo>
                      <a:pt x="2" y="4"/>
                    </a:lnTo>
                    <a:lnTo>
                      <a:pt x="2" y="4"/>
                    </a:lnTo>
                    <a:lnTo>
                      <a:pt x="2" y="5"/>
                    </a:lnTo>
                    <a:lnTo>
                      <a:pt x="3" y="6"/>
                    </a:lnTo>
                    <a:lnTo>
                      <a:pt x="4" y="7"/>
                    </a:lnTo>
                    <a:lnTo>
                      <a:pt x="4" y="7"/>
                    </a:lnTo>
                    <a:lnTo>
                      <a:pt x="5" y="6"/>
                    </a:lnTo>
                    <a:lnTo>
                      <a:pt x="5" y="6"/>
                    </a:lnTo>
                    <a:lnTo>
                      <a:pt x="4" y="7"/>
                    </a:lnTo>
                    <a:lnTo>
                      <a:pt x="4" y="7"/>
                    </a:lnTo>
                    <a:lnTo>
                      <a:pt x="8" y="13"/>
                    </a:lnTo>
                    <a:lnTo>
                      <a:pt x="8" y="12"/>
                    </a:lnTo>
                    <a:lnTo>
                      <a:pt x="8" y="12"/>
                    </a:lnTo>
                    <a:lnTo>
                      <a:pt x="8" y="12"/>
                    </a:lnTo>
                    <a:lnTo>
                      <a:pt x="8" y="11"/>
                    </a:lnTo>
                    <a:lnTo>
                      <a:pt x="8" y="12"/>
                    </a:lnTo>
                    <a:lnTo>
                      <a:pt x="8" y="13"/>
                    </a:lnTo>
                    <a:lnTo>
                      <a:pt x="8" y="13"/>
                    </a:lnTo>
                    <a:lnTo>
                      <a:pt x="9" y="14"/>
                    </a:lnTo>
                    <a:lnTo>
                      <a:pt x="9" y="14"/>
                    </a:lnTo>
                    <a:lnTo>
                      <a:pt x="9" y="15"/>
                    </a:lnTo>
                    <a:lnTo>
                      <a:pt x="9" y="15"/>
                    </a:lnTo>
                    <a:lnTo>
                      <a:pt x="8" y="14"/>
                    </a:lnTo>
                    <a:lnTo>
                      <a:pt x="10" y="18"/>
                    </a:lnTo>
                    <a:lnTo>
                      <a:pt x="11" y="17"/>
                    </a:lnTo>
                    <a:lnTo>
                      <a:pt x="12" y="18"/>
                    </a:lnTo>
                    <a:lnTo>
                      <a:pt x="12" y="18"/>
                    </a:lnTo>
                    <a:lnTo>
                      <a:pt x="12" y="18"/>
                    </a:lnTo>
                    <a:lnTo>
                      <a:pt x="11" y="18"/>
                    </a:lnTo>
                    <a:lnTo>
                      <a:pt x="10" y="18"/>
                    </a:lnTo>
                    <a:lnTo>
                      <a:pt x="11" y="19"/>
                    </a:lnTo>
                    <a:lnTo>
                      <a:pt x="12" y="20"/>
                    </a:lnTo>
                    <a:lnTo>
                      <a:pt x="12" y="20"/>
                    </a:lnTo>
                    <a:lnTo>
                      <a:pt x="12" y="21"/>
                    </a:lnTo>
                    <a:lnTo>
                      <a:pt x="12" y="22"/>
                    </a:lnTo>
                    <a:lnTo>
                      <a:pt x="12" y="22"/>
                    </a:lnTo>
                    <a:lnTo>
                      <a:pt x="12" y="23"/>
                    </a:lnTo>
                    <a:lnTo>
                      <a:pt x="12" y="25"/>
                    </a:lnTo>
                    <a:lnTo>
                      <a:pt x="12" y="25"/>
                    </a:lnTo>
                    <a:lnTo>
                      <a:pt x="11" y="25"/>
                    </a:lnTo>
                    <a:lnTo>
                      <a:pt x="10" y="30"/>
                    </a:lnTo>
                    <a:lnTo>
                      <a:pt x="9" y="31"/>
                    </a:lnTo>
                    <a:lnTo>
                      <a:pt x="7" y="32"/>
                    </a:lnTo>
                    <a:lnTo>
                      <a:pt x="6" y="33"/>
                    </a:lnTo>
                    <a:lnTo>
                      <a:pt x="6" y="34"/>
                    </a:lnTo>
                    <a:lnTo>
                      <a:pt x="7" y="35"/>
                    </a:lnTo>
                    <a:lnTo>
                      <a:pt x="8" y="36"/>
                    </a:lnTo>
                    <a:lnTo>
                      <a:pt x="11" y="37"/>
                    </a:lnTo>
                    <a:lnTo>
                      <a:pt x="12" y="38"/>
                    </a:lnTo>
                    <a:lnTo>
                      <a:pt x="14" y="40"/>
                    </a:lnTo>
                    <a:lnTo>
                      <a:pt x="14" y="41"/>
                    </a:lnTo>
                    <a:lnTo>
                      <a:pt x="13" y="44"/>
                    </a:lnTo>
                    <a:lnTo>
                      <a:pt x="12" y="45"/>
                    </a:lnTo>
                    <a:lnTo>
                      <a:pt x="12" y="46"/>
                    </a:lnTo>
                    <a:lnTo>
                      <a:pt x="11" y="47"/>
                    </a:lnTo>
                    <a:lnTo>
                      <a:pt x="11" y="47"/>
                    </a:lnTo>
                    <a:lnTo>
                      <a:pt x="12" y="48"/>
                    </a:lnTo>
                    <a:lnTo>
                      <a:pt x="13" y="48"/>
                    </a:lnTo>
                    <a:lnTo>
                      <a:pt x="15" y="50"/>
                    </a:lnTo>
                    <a:lnTo>
                      <a:pt x="17" y="48"/>
                    </a:lnTo>
                    <a:lnTo>
                      <a:pt x="24" y="36"/>
                    </a:lnTo>
                    <a:lnTo>
                      <a:pt x="23" y="36"/>
                    </a:lnTo>
                    <a:lnTo>
                      <a:pt x="23" y="35"/>
                    </a:lnTo>
                    <a:lnTo>
                      <a:pt x="23" y="35"/>
                    </a:lnTo>
                    <a:lnTo>
                      <a:pt x="23" y="35"/>
                    </a:lnTo>
                    <a:lnTo>
                      <a:pt x="25" y="32"/>
                    </a:lnTo>
                    <a:lnTo>
                      <a:pt x="26" y="32"/>
                    </a:lnTo>
                    <a:lnTo>
                      <a:pt x="28" y="32"/>
                    </a:lnTo>
                    <a:lnTo>
                      <a:pt x="28" y="32"/>
                    </a:lnTo>
                    <a:lnTo>
                      <a:pt x="29" y="33"/>
                    </a:lnTo>
                    <a:lnTo>
                      <a:pt x="29" y="33"/>
                    </a:lnTo>
                    <a:lnTo>
                      <a:pt x="29" y="32"/>
                    </a:lnTo>
                    <a:lnTo>
                      <a:pt x="29" y="32"/>
                    </a:lnTo>
                    <a:lnTo>
                      <a:pt x="29" y="31"/>
                    </a:lnTo>
                    <a:lnTo>
                      <a:pt x="29" y="31"/>
                    </a:lnTo>
                    <a:lnTo>
                      <a:pt x="29" y="29"/>
                    </a:lnTo>
                    <a:lnTo>
                      <a:pt x="30" y="29"/>
                    </a:lnTo>
                    <a:lnTo>
                      <a:pt x="32" y="22"/>
                    </a:lnTo>
                    <a:lnTo>
                      <a:pt x="30" y="22"/>
                    </a:lnTo>
                    <a:lnTo>
                      <a:pt x="30" y="2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2" name="Freeform 338"/>
              <p:cNvSpPr>
                <a:spLocks/>
              </p:cNvSpPr>
              <p:nvPr/>
            </p:nvSpPr>
            <p:spPr bwMode="auto">
              <a:xfrm>
                <a:off x="5019" y="3734"/>
                <a:ext cx="7" cy="5"/>
              </a:xfrm>
              <a:custGeom>
                <a:avLst/>
                <a:gdLst/>
                <a:ahLst/>
                <a:cxnLst>
                  <a:cxn ang="0">
                    <a:pos x="4" y="0"/>
                  </a:cxn>
                  <a:cxn ang="0">
                    <a:pos x="1" y="1"/>
                  </a:cxn>
                  <a:cxn ang="0">
                    <a:pos x="0" y="1"/>
                  </a:cxn>
                  <a:cxn ang="0">
                    <a:pos x="0" y="1"/>
                  </a:cxn>
                  <a:cxn ang="0">
                    <a:pos x="0" y="1"/>
                  </a:cxn>
                  <a:cxn ang="0">
                    <a:pos x="0" y="2"/>
                  </a:cxn>
                  <a:cxn ang="0">
                    <a:pos x="0" y="3"/>
                  </a:cxn>
                  <a:cxn ang="0">
                    <a:pos x="2" y="4"/>
                  </a:cxn>
                  <a:cxn ang="0">
                    <a:pos x="4" y="5"/>
                  </a:cxn>
                  <a:cxn ang="0">
                    <a:pos x="7" y="4"/>
                  </a:cxn>
                  <a:cxn ang="0">
                    <a:pos x="7" y="3"/>
                  </a:cxn>
                  <a:cxn ang="0">
                    <a:pos x="7" y="2"/>
                  </a:cxn>
                  <a:cxn ang="0">
                    <a:pos x="6" y="2"/>
                  </a:cxn>
                  <a:cxn ang="0">
                    <a:pos x="6" y="2"/>
                  </a:cxn>
                  <a:cxn ang="0">
                    <a:pos x="4" y="0"/>
                  </a:cxn>
                </a:cxnLst>
                <a:rect l="0" t="0" r="r" b="b"/>
                <a:pathLst>
                  <a:path w="7" h="5">
                    <a:moveTo>
                      <a:pt x="4" y="0"/>
                    </a:moveTo>
                    <a:lnTo>
                      <a:pt x="1" y="1"/>
                    </a:lnTo>
                    <a:lnTo>
                      <a:pt x="0" y="1"/>
                    </a:lnTo>
                    <a:lnTo>
                      <a:pt x="0" y="1"/>
                    </a:lnTo>
                    <a:lnTo>
                      <a:pt x="0" y="1"/>
                    </a:lnTo>
                    <a:lnTo>
                      <a:pt x="0" y="2"/>
                    </a:lnTo>
                    <a:lnTo>
                      <a:pt x="0" y="3"/>
                    </a:lnTo>
                    <a:lnTo>
                      <a:pt x="2" y="4"/>
                    </a:lnTo>
                    <a:lnTo>
                      <a:pt x="4" y="5"/>
                    </a:lnTo>
                    <a:lnTo>
                      <a:pt x="7" y="4"/>
                    </a:lnTo>
                    <a:lnTo>
                      <a:pt x="7" y="3"/>
                    </a:lnTo>
                    <a:lnTo>
                      <a:pt x="7" y="2"/>
                    </a:lnTo>
                    <a:lnTo>
                      <a:pt x="6" y="2"/>
                    </a:lnTo>
                    <a:lnTo>
                      <a:pt x="6" y="2"/>
                    </a:lnTo>
                    <a:lnTo>
                      <a:pt x="4"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3" name="Freeform 339"/>
              <p:cNvSpPr>
                <a:spLocks/>
              </p:cNvSpPr>
              <p:nvPr/>
            </p:nvSpPr>
            <p:spPr bwMode="auto">
              <a:xfrm>
                <a:off x="4997" y="3746"/>
                <a:ext cx="1" cy="2"/>
              </a:xfrm>
              <a:custGeom>
                <a:avLst/>
                <a:gdLst/>
                <a:ahLst/>
                <a:cxnLst>
                  <a:cxn ang="0">
                    <a:pos x="1" y="2"/>
                  </a:cxn>
                  <a:cxn ang="0">
                    <a:pos x="1" y="1"/>
                  </a:cxn>
                  <a:cxn ang="0">
                    <a:pos x="1" y="0"/>
                  </a:cxn>
                  <a:cxn ang="0">
                    <a:pos x="0" y="0"/>
                  </a:cxn>
                  <a:cxn ang="0">
                    <a:pos x="0" y="0"/>
                  </a:cxn>
                  <a:cxn ang="0">
                    <a:pos x="0" y="0"/>
                  </a:cxn>
                  <a:cxn ang="0">
                    <a:pos x="0" y="1"/>
                  </a:cxn>
                  <a:cxn ang="0">
                    <a:pos x="1" y="2"/>
                  </a:cxn>
                  <a:cxn ang="0">
                    <a:pos x="1" y="2"/>
                  </a:cxn>
                </a:cxnLst>
                <a:rect l="0" t="0" r="r" b="b"/>
                <a:pathLst>
                  <a:path w="1" h="2">
                    <a:moveTo>
                      <a:pt x="1" y="2"/>
                    </a:moveTo>
                    <a:lnTo>
                      <a:pt x="1" y="1"/>
                    </a:lnTo>
                    <a:lnTo>
                      <a:pt x="1" y="0"/>
                    </a:lnTo>
                    <a:lnTo>
                      <a:pt x="0" y="0"/>
                    </a:lnTo>
                    <a:lnTo>
                      <a:pt x="0" y="0"/>
                    </a:lnTo>
                    <a:lnTo>
                      <a:pt x="0" y="0"/>
                    </a:lnTo>
                    <a:lnTo>
                      <a:pt x="0" y="1"/>
                    </a:lnTo>
                    <a:lnTo>
                      <a:pt x="1"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4" name="Freeform 340"/>
              <p:cNvSpPr>
                <a:spLocks/>
              </p:cNvSpPr>
              <p:nvPr/>
            </p:nvSpPr>
            <p:spPr bwMode="auto">
              <a:xfrm>
                <a:off x="5256" y="3826"/>
                <a:ext cx="1" cy="2"/>
              </a:xfrm>
              <a:custGeom>
                <a:avLst/>
                <a:gdLst/>
                <a:ahLst/>
                <a:cxnLst>
                  <a:cxn ang="0">
                    <a:pos x="1" y="1"/>
                  </a:cxn>
                  <a:cxn ang="0">
                    <a:pos x="1" y="0"/>
                  </a:cxn>
                  <a:cxn ang="0">
                    <a:pos x="0" y="0"/>
                  </a:cxn>
                  <a:cxn ang="0">
                    <a:pos x="0" y="0"/>
                  </a:cxn>
                  <a:cxn ang="0">
                    <a:pos x="0" y="1"/>
                  </a:cxn>
                  <a:cxn ang="0">
                    <a:pos x="1" y="1"/>
                  </a:cxn>
                  <a:cxn ang="0">
                    <a:pos x="1" y="2"/>
                  </a:cxn>
                  <a:cxn ang="0">
                    <a:pos x="1" y="1"/>
                  </a:cxn>
                </a:cxnLst>
                <a:rect l="0" t="0" r="r" b="b"/>
                <a:pathLst>
                  <a:path w="1" h="2">
                    <a:moveTo>
                      <a:pt x="1" y="1"/>
                    </a:moveTo>
                    <a:lnTo>
                      <a:pt x="1" y="0"/>
                    </a:lnTo>
                    <a:lnTo>
                      <a:pt x="0" y="0"/>
                    </a:lnTo>
                    <a:lnTo>
                      <a:pt x="0" y="0"/>
                    </a:lnTo>
                    <a:lnTo>
                      <a:pt x="0" y="1"/>
                    </a:lnTo>
                    <a:lnTo>
                      <a:pt x="1" y="1"/>
                    </a:lnTo>
                    <a:lnTo>
                      <a:pt x="1" y="2"/>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5" name="Freeform 341"/>
              <p:cNvSpPr>
                <a:spLocks/>
              </p:cNvSpPr>
              <p:nvPr/>
            </p:nvSpPr>
            <p:spPr bwMode="auto">
              <a:xfrm>
                <a:off x="5002" y="3776"/>
                <a:ext cx="3" cy="2"/>
              </a:xfrm>
              <a:custGeom>
                <a:avLst/>
                <a:gdLst/>
                <a:ahLst/>
                <a:cxnLst>
                  <a:cxn ang="0">
                    <a:pos x="1" y="2"/>
                  </a:cxn>
                  <a:cxn ang="0">
                    <a:pos x="3" y="1"/>
                  </a:cxn>
                  <a:cxn ang="0">
                    <a:pos x="3" y="1"/>
                  </a:cxn>
                  <a:cxn ang="0">
                    <a:pos x="3" y="0"/>
                  </a:cxn>
                  <a:cxn ang="0">
                    <a:pos x="1" y="1"/>
                  </a:cxn>
                  <a:cxn ang="0">
                    <a:pos x="0" y="1"/>
                  </a:cxn>
                  <a:cxn ang="0">
                    <a:pos x="0" y="2"/>
                  </a:cxn>
                  <a:cxn ang="0">
                    <a:pos x="1" y="2"/>
                  </a:cxn>
                  <a:cxn ang="0">
                    <a:pos x="1" y="2"/>
                  </a:cxn>
                </a:cxnLst>
                <a:rect l="0" t="0" r="r" b="b"/>
                <a:pathLst>
                  <a:path w="3" h="2">
                    <a:moveTo>
                      <a:pt x="1" y="2"/>
                    </a:moveTo>
                    <a:lnTo>
                      <a:pt x="3" y="1"/>
                    </a:lnTo>
                    <a:lnTo>
                      <a:pt x="3" y="1"/>
                    </a:lnTo>
                    <a:lnTo>
                      <a:pt x="3" y="0"/>
                    </a:lnTo>
                    <a:lnTo>
                      <a:pt x="1" y="1"/>
                    </a:lnTo>
                    <a:lnTo>
                      <a:pt x="0" y="1"/>
                    </a:lnTo>
                    <a:lnTo>
                      <a:pt x="0" y="2"/>
                    </a:lnTo>
                    <a:lnTo>
                      <a:pt x="1"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6" name="Freeform 342"/>
              <p:cNvSpPr>
                <a:spLocks/>
              </p:cNvSpPr>
              <p:nvPr/>
            </p:nvSpPr>
            <p:spPr bwMode="auto">
              <a:xfrm>
                <a:off x="5355" y="3792"/>
                <a:ext cx="4" cy="3"/>
              </a:xfrm>
              <a:custGeom>
                <a:avLst/>
                <a:gdLst/>
                <a:ahLst/>
                <a:cxnLst>
                  <a:cxn ang="0">
                    <a:pos x="2" y="0"/>
                  </a:cxn>
                  <a:cxn ang="0">
                    <a:pos x="0" y="0"/>
                  </a:cxn>
                  <a:cxn ang="0">
                    <a:pos x="0" y="0"/>
                  </a:cxn>
                  <a:cxn ang="0">
                    <a:pos x="0" y="0"/>
                  </a:cxn>
                  <a:cxn ang="0">
                    <a:pos x="0" y="1"/>
                  </a:cxn>
                  <a:cxn ang="0">
                    <a:pos x="1" y="1"/>
                  </a:cxn>
                  <a:cxn ang="0">
                    <a:pos x="1" y="2"/>
                  </a:cxn>
                  <a:cxn ang="0">
                    <a:pos x="2" y="2"/>
                  </a:cxn>
                  <a:cxn ang="0">
                    <a:pos x="2" y="3"/>
                  </a:cxn>
                  <a:cxn ang="0">
                    <a:pos x="3" y="2"/>
                  </a:cxn>
                  <a:cxn ang="0">
                    <a:pos x="4" y="3"/>
                  </a:cxn>
                  <a:cxn ang="0">
                    <a:pos x="4" y="2"/>
                  </a:cxn>
                  <a:cxn ang="0">
                    <a:pos x="3" y="0"/>
                  </a:cxn>
                  <a:cxn ang="0">
                    <a:pos x="2" y="0"/>
                  </a:cxn>
                </a:cxnLst>
                <a:rect l="0" t="0" r="r" b="b"/>
                <a:pathLst>
                  <a:path w="4" h="3">
                    <a:moveTo>
                      <a:pt x="2" y="0"/>
                    </a:moveTo>
                    <a:lnTo>
                      <a:pt x="0" y="0"/>
                    </a:lnTo>
                    <a:lnTo>
                      <a:pt x="0" y="0"/>
                    </a:lnTo>
                    <a:lnTo>
                      <a:pt x="0" y="0"/>
                    </a:lnTo>
                    <a:lnTo>
                      <a:pt x="0" y="1"/>
                    </a:lnTo>
                    <a:lnTo>
                      <a:pt x="1" y="1"/>
                    </a:lnTo>
                    <a:lnTo>
                      <a:pt x="1" y="2"/>
                    </a:lnTo>
                    <a:lnTo>
                      <a:pt x="2" y="2"/>
                    </a:lnTo>
                    <a:lnTo>
                      <a:pt x="2" y="3"/>
                    </a:lnTo>
                    <a:lnTo>
                      <a:pt x="3" y="2"/>
                    </a:lnTo>
                    <a:lnTo>
                      <a:pt x="4" y="3"/>
                    </a:lnTo>
                    <a:lnTo>
                      <a:pt x="4" y="2"/>
                    </a:lnTo>
                    <a:lnTo>
                      <a:pt x="3" y="0"/>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7" name="Freeform 343"/>
              <p:cNvSpPr>
                <a:spLocks/>
              </p:cNvSpPr>
              <p:nvPr/>
            </p:nvSpPr>
            <p:spPr bwMode="auto">
              <a:xfrm>
                <a:off x="5342" y="3836"/>
                <a:ext cx="1" cy="1"/>
              </a:xfrm>
              <a:custGeom>
                <a:avLst/>
                <a:gdLst/>
                <a:ahLst/>
                <a:cxnLst>
                  <a:cxn ang="0">
                    <a:pos x="0" y="0"/>
                  </a:cxn>
                  <a:cxn ang="0">
                    <a:pos x="0" y="1"/>
                  </a:cxn>
                  <a:cxn ang="0">
                    <a:pos x="0" y="1"/>
                  </a:cxn>
                  <a:cxn ang="0">
                    <a:pos x="1" y="1"/>
                  </a:cxn>
                  <a:cxn ang="0">
                    <a:pos x="1" y="1"/>
                  </a:cxn>
                  <a:cxn ang="0">
                    <a:pos x="1" y="0"/>
                  </a:cxn>
                  <a:cxn ang="0">
                    <a:pos x="1" y="0"/>
                  </a:cxn>
                  <a:cxn ang="0">
                    <a:pos x="0" y="0"/>
                  </a:cxn>
                </a:cxnLst>
                <a:rect l="0" t="0" r="r" b="b"/>
                <a:pathLst>
                  <a:path w="1" h="1">
                    <a:moveTo>
                      <a:pt x="0" y="0"/>
                    </a:moveTo>
                    <a:lnTo>
                      <a:pt x="0" y="1"/>
                    </a:lnTo>
                    <a:lnTo>
                      <a:pt x="0" y="1"/>
                    </a:lnTo>
                    <a:lnTo>
                      <a:pt x="1" y="1"/>
                    </a:lnTo>
                    <a:lnTo>
                      <a:pt x="1" y="1"/>
                    </a:lnTo>
                    <a:lnTo>
                      <a:pt x="1" y="0"/>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8" name="Rectangle 344"/>
              <p:cNvSpPr>
                <a:spLocks noChangeArrowheads="1"/>
              </p:cNvSpPr>
              <p:nvPr/>
            </p:nvSpPr>
            <p:spPr bwMode="auto">
              <a:xfrm>
                <a:off x="5355" y="3733"/>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9" name="Freeform 345"/>
              <p:cNvSpPr>
                <a:spLocks/>
              </p:cNvSpPr>
              <p:nvPr/>
            </p:nvSpPr>
            <p:spPr bwMode="auto">
              <a:xfrm>
                <a:off x="5368" y="3738"/>
                <a:ext cx="1" cy="1"/>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0" name="Freeform 346"/>
              <p:cNvSpPr>
                <a:spLocks/>
              </p:cNvSpPr>
              <p:nvPr/>
            </p:nvSpPr>
            <p:spPr bwMode="auto">
              <a:xfrm>
                <a:off x="4999" y="3744"/>
                <a:ext cx="2" cy="4"/>
              </a:xfrm>
              <a:custGeom>
                <a:avLst/>
                <a:gdLst/>
                <a:ahLst/>
                <a:cxnLst>
                  <a:cxn ang="0">
                    <a:pos x="2" y="0"/>
                  </a:cxn>
                  <a:cxn ang="0">
                    <a:pos x="1" y="0"/>
                  </a:cxn>
                  <a:cxn ang="0">
                    <a:pos x="0" y="0"/>
                  </a:cxn>
                  <a:cxn ang="0">
                    <a:pos x="0" y="3"/>
                  </a:cxn>
                  <a:cxn ang="0">
                    <a:pos x="1" y="4"/>
                  </a:cxn>
                  <a:cxn ang="0">
                    <a:pos x="2" y="3"/>
                  </a:cxn>
                  <a:cxn ang="0">
                    <a:pos x="2" y="4"/>
                  </a:cxn>
                  <a:cxn ang="0">
                    <a:pos x="2" y="1"/>
                  </a:cxn>
                  <a:cxn ang="0">
                    <a:pos x="2" y="0"/>
                  </a:cxn>
                  <a:cxn ang="0">
                    <a:pos x="2" y="0"/>
                  </a:cxn>
                </a:cxnLst>
                <a:rect l="0" t="0" r="r" b="b"/>
                <a:pathLst>
                  <a:path w="2" h="4">
                    <a:moveTo>
                      <a:pt x="2" y="0"/>
                    </a:moveTo>
                    <a:lnTo>
                      <a:pt x="1" y="0"/>
                    </a:lnTo>
                    <a:lnTo>
                      <a:pt x="0" y="0"/>
                    </a:lnTo>
                    <a:lnTo>
                      <a:pt x="0" y="3"/>
                    </a:lnTo>
                    <a:lnTo>
                      <a:pt x="1" y="4"/>
                    </a:lnTo>
                    <a:lnTo>
                      <a:pt x="2" y="3"/>
                    </a:lnTo>
                    <a:lnTo>
                      <a:pt x="2" y="4"/>
                    </a:lnTo>
                    <a:lnTo>
                      <a:pt x="2" y="1"/>
                    </a:lnTo>
                    <a:lnTo>
                      <a:pt x="2" y="0"/>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1" name="Freeform 347"/>
              <p:cNvSpPr>
                <a:spLocks/>
              </p:cNvSpPr>
              <p:nvPr/>
            </p:nvSpPr>
            <p:spPr bwMode="auto">
              <a:xfrm>
                <a:off x="5006" y="3764"/>
                <a:ext cx="20" cy="11"/>
              </a:xfrm>
              <a:custGeom>
                <a:avLst/>
                <a:gdLst/>
                <a:ahLst/>
                <a:cxnLst>
                  <a:cxn ang="0">
                    <a:pos x="2" y="11"/>
                  </a:cxn>
                  <a:cxn ang="0">
                    <a:pos x="6" y="9"/>
                  </a:cxn>
                  <a:cxn ang="0">
                    <a:pos x="8" y="7"/>
                  </a:cxn>
                  <a:cxn ang="0">
                    <a:pos x="9" y="6"/>
                  </a:cxn>
                  <a:cxn ang="0">
                    <a:pos x="9" y="6"/>
                  </a:cxn>
                  <a:cxn ang="0">
                    <a:pos x="20" y="2"/>
                  </a:cxn>
                  <a:cxn ang="0">
                    <a:pos x="20" y="0"/>
                  </a:cxn>
                  <a:cxn ang="0">
                    <a:pos x="20" y="0"/>
                  </a:cxn>
                  <a:cxn ang="0">
                    <a:pos x="19" y="0"/>
                  </a:cxn>
                  <a:cxn ang="0">
                    <a:pos x="18" y="0"/>
                  </a:cxn>
                  <a:cxn ang="0">
                    <a:pos x="13" y="1"/>
                  </a:cxn>
                  <a:cxn ang="0">
                    <a:pos x="12" y="1"/>
                  </a:cxn>
                  <a:cxn ang="0">
                    <a:pos x="9" y="2"/>
                  </a:cxn>
                  <a:cxn ang="0">
                    <a:pos x="7" y="3"/>
                  </a:cxn>
                  <a:cxn ang="0">
                    <a:pos x="6" y="4"/>
                  </a:cxn>
                  <a:cxn ang="0">
                    <a:pos x="6" y="4"/>
                  </a:cxn>
                  <a:cxn ang="0">
                    <a:pos x="6" y="4"/>
                  </a:cxn>
                  <a:cxn ang="0">
                    <a:pos x="6" y="4"/>
                  </a:cxn>
                  <a:cxn ang="0">
                    <a:pos x="5" y="4"/>
                  </a:cxn>
                  <a:cxn ang="0">
                    <a:pos x="5" y="4"/>
                  </a:cxn>
                  <a:cxn ang="0">
                    <a:pos x="3" y="6"/>
                  </a:cxn>
                  <a:cxn ang="0">
                    <a:pos x="3" y="6"/>
                  </a:cxn>
                  <a:cxn ang="0">
                    <a:pos x="1" y="7"/>
                  </a:cxn>
                  <a:cxn ang="0">
                    <a:pos x="0" y="8"/>
                  </a:cxn>
                  <a:cxn ang="0">
                    <a:pos x="1" y="9"/>
                  </a:cxn>
                  <a:cxn ang="0">
                    <a:pos x="1" y="9"/>
                  </a:cxn>
                  <a:cxn ang="0">
                    <a:pos x="0" y="10"/>
                  </a:cxn>
                  <a:cxn ang="0">
                    <a:pos x="0" y="11"/>
                  </a:cxn>
                  <a:cxn ang="0">
                    <a:pos x="2" y="11"/>
                  </a:cxn>
                </a:cxnLst>
                <a:rect l="0" t="0" r="r" b="b"/>
                <a:pathLst>
                  <a:path w="20" h="11">
                    <a:moveTo>
                      <a:pt x="2" y="11"/>
                    </a:moveTo>
                    <a:lnTo>
                      <a:pt x="6" y="9"/>
                    </a:lnTo>
                    <a:lnTo>
                      <a:pt x="8" y="7"/>
                    </a:lnTo>
                    <a:lnTo>
                      <a:pt x="9" y="6"/>
                    </a:lnTo>
                    <a:lnTo>
                      <a:pt x="9" y="6"/>
                    </a:lnTo>
                    <a:lnTo>
                      <a:pt x="20" y="2"/>
                    </a:lnTo>
                    <a:lnTo>
                      <a:pt x="20" y="0"/>
                    </a:lnTo>
                    <a:lnTo>
                      <a:pt x="20" y="0"/>
                    </a:lnTo>
                    <a:lnTo>
                      <a:pt x="19" y="0"/>
                    </a:lnTo>
                    <a:lnTo>
                      <a:pt x="18" y="0"/>
                    </a:lnTo>
                    <a:lnTo>
                      <a:pt x="13" y="1"/>
                    </a:lnTo>
                    <a:lnTo>
                      <a:pt x="12" y="1"/>
                    </a:lnTo>
                    <a:lnTo>
                      <a:pt x="9" y="2"/>
                    </a:lnTo>
                    <a:lnTo>
                      <a:pt x="7" y="3"/>
                    </a:lnTo>
                    <a:lnTo>
                      <a:pt x="6" y="4"/>
                    </a:lnTo>
                    <a:lnTo>
                      <a:pt x="6" y="4"/>
                    </a:lnTo>
                    <a:lnTo>
                      <a:pt x="6" y="4"/>
                    </a:lnTo>
                    <a:lnTo>
                      <a:pt x="6" y="4"/>
                    </a:lnTo>
                    <a:lnTo>
                      <a:pt x="5" y="4"/>
                    </a:lnTo>
                    <a:lnTo>
                      <a:pt x="5" y="4"/>
                    </a:lnTo>
                    <a:lnTo>
                      <a:pt x="3" y="6"/>
                    </a:lnTo>
                    <a:lnTo>
                      <a:pt x="3" y="6"/>
                    </a:lnTo>
                    <a:lnTo>
                      <a:pt x="1" y="7"/>
                    </a:lnTo>
                    <a:lnTo>
                      <a:pt x="0" y="8"/>
                    </a:lnTo>
                    <a:lnTo>
                      <a:pt x="1" y="9"/>
                    </a:lnTo>
                    <a:lnTo>
                      <a:pt x="1" y="9"/>
                    </a:lnTo>
                    <a:lnTo>
                      <a:pt x="0" y="10"/>
                    </a:lnTo>
                    <a:lnTo>
                      <a:pt x="0" y="11"/>
                    </a:lnTo>
                    <a:lnTo>
                      <a:pt x="2" y="1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2" name="Freeform 348"/>
              <p:cNvSpPr>
                <a:spLocks/>
              </p:cNvSpPr>
              <p:nvPr/>
            </p:nvSpPr>
            <p:spPr bwMode="auto">
              <a:xfrm>
                <a:off x="5362" y="3768"/>
                <a:ext cx="1" cy="1"/>
              </a:xfrm>
              <a:custGeom>
                <a:avLst/>
                <a:gdLst/>
                <a:ahLst/>
                <a:cxnLst>
                  <a:cxn ang="0">
                    <a:pos x="0" y="1"/>
                  </a:cxn>
                  <a:cxn ang="0">
                    <a:pos x="0" y="0"/>
                  </a:cxn>
                  <a:cxn ang="0">
                    <a:pos x="0" y="0"/>
                  </a:cxn>
                  <a:cxn ang="0">
                    <a:pos x="0" y="1"/>
                  </a:cxn>
                  <a:cxn ang="0">
                    <a:pos x="0" y="1"/>
                  </a:cxn>
                  <a:cxn ang="0">
                    <a:pos x="0" y="1"/>
                  </a:cxn>
                </a:cxnLst>
                <a:rect l="0" t="0" r="r" b="b"/>
                <a:pathLst>
                  <a:path h="1">
                    <a:moveTo>
                      <a:pt x="0" y="1"/>
                    </a:moveTo>
                    <a:lnTo>
                      <a:pt x="0" y="0"/>
                    </a:lnTo>
                    <a:lnTo>
                      <a:pt x="0" y="0"/>
                    </a:lnTo>
                    <a:lnTo>
                      <a:pt x="0" y="1"/>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3" name="Freeform 349"/>
              <p:cNvSpPr>
                <a:spLocks/>
              </p:cNvSpPr>
              <p:nvPr/>
            </p:nvSpPr>
            <p:spPr bwMode="auto">
              <a:xfrm>
                <a:off x="5359" y="3795"/>
                <a:ext cx="4" cy="1"/>
              </a:xfrm>
              <a:custGeom>
                <a:avLst/>
                <a:gdLst/>
                <a:ahLst/>
                <a:cxnLst>
                  <a:cxn ang="0">
                    <a:pos x="3" y="0"/>
                  </a:cxn>
                  <a:cxn ang="0">
                    <a:pos x="3" y="0"/>
                  </a:cxn>
                  <a:cxn ang="0">
                    <a:pos x="2" y="0"/>
                  </a:cxn>
                  <a:cxn ang="0">
                    <a:pos x="1" y="0"/>
                  </a:cxn>
                  <a:cxn ang="0">
                    <a:pos x="0" y="0"/>
                  </a:cxn>
                  <a:cxn ang="0">
                    <a:pos x="1" y="0"/>
                  </a:cxn>
                  <a:cxn ang="0">
                    <a:pos x="1" y="0"/>
                  </a:cxn>
                  <a:cxn ang="0">
                    <a:pos x="2" y="0"/>
                  </a:cxn>
                  <a:cxn ang="0">
                    <a:pos x="2" y="0"/>
                  </a:cxn>
                  <a:cxn ang="0">
                    <a:pos x="4" y="0"/>
                  </a:cxn>
                  <a:cxn ang="0">
                    <a:pos x="4" y="0"/>
                  </a:cxn>
                  <a:cxn ang="0">
                    <a:pos x="3" y="0"/>
                  </a:cxn>
                </a:cxnLst>
                <a:rect l="0" t="0" r="r" b="b"/>
                <a:pathLst>
                  <a:path w="4">
                    <a:moveTo>
                      <a:pt x="3" y="0"/>
                    </a:moveTo>
                    <a:lnTo>
                      <a:pt x="3" y="0"/>
                    </a:lnTo>
                    <a:lnTo>
                      <a:pt x="2" y="0"/>
                    </a:lnTo>
                    <a:lnTo>
                      <a:pt x="1" y="0"/>
                    </a:lnTo>
                    <a:lnTo>
                      <a:pt x="0" y="0"/>
                    </a:lnTo>
                    <a:lnTo>
                      <a:pt x="1" y="0"/>
                    </a:lnTo>
                    <a:lnTo>
                      <a:pt x="1" y="0"/>
                    </a:lnTo>
                    <a:lnTo>
                      <a:pt x="2" y="0"/>
                    </a:lnTo>
                    <a:lnTo>
                      <a:pt x="2" y="0"/>
                    </a:lnTo>
                    <a:lnTo>
                      <a:pt x="4" y="0"/>
                    </a:lnTo>
                    <a:lnTo>
                      <a:pt x="4" y="0"/>
                    </a:lnTo>
                    <a:lnTo>
                      <a:pt x="3"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4" name="Freeform 350"/>
              <p:cNvSpPr>
                <a:spLocks/>
              </p:cNvSpPr>
              <p:nvPr/>
            </p:nvSpPr>
            <p:spPr bwMode="auto">
              <a:xfrm>
                <a:off x="5005" y="3762"/>
                <a:ext cx="2" cy="3"/>
              </a:xfrm>
              <a:custGeom>
                <a:avLst/>
                <a:gdLst/>
                <a:ahLst/>
                <a:cxnLst>
                  <a:cxn ang="0">
                    <a:pos x="1" y="3"/>
                  </a:cxn>
                  <a:cxn ang="0">
                    <a:pos x="2" y="1"/>
                  </a:cxn>
                  <a:cxn ang="0">
                    <a:pos x="2" y="0"/>
                  </a:cxn>
                  <a:cxn ang="0">
                    <a:pos x="1" y="1"/>
                  </a:cxn>
                  <a:cxn ang="0">
                    <a:pos x="1" y="1"/>
                  </a:cxn>
                  <a:cxn ang="0">
                    <a:pos x="0" y="1"/>
                  </a:cxn>
                  <a:cxn ang="0">
                    <a:pos x="0" y="1"/>
                  </a:cxn>
                  <a:cxn ang="0">
                    <a:pos x="0" y="1"/>
                  </a:cxn>
                  <a:cxn ang="0">
                    <a:pos x="0" y="3"/>
                  </a:cxn>
                  <a:cxn ang="0">
                    <a:pos x="0" y="3"/>
                  </a:cxn>
                  <a:cxn ang="0">
                    <a:pos x="0" y="3"/>
                  </a:cxn>
                  <a:cxn ang="0">
                    <a:pos x="1" y="3"/>
                  </a:cxn>
                </a:cxnLst>
                <a:rect l="0" t="0" r="r" b="b"/>
                <a:pathLst>
                  <a:path w="2" h="3">
                    <a:moveTo>
                      <a:pt x="1" y="3"/>
                    </a:moveTo>
                    <a:lnTo>
                      <a:pt x="2" y="1"/>
                    </a:lnTo>
                    <a:lnTo>
                      <a:pt x="2" y="0"/>
                    </a:lnTo>
                    <a:lnTo>
                      <a:pt x="1" y="1"/>
                    </a:lnTo>
                    <a:lnTo>
                      <a:pt x="1" y="1"/>
                    </a:lnTo>
                    <a:lnTo>
                      <a:pt x="0" y="1"/>
                    </a:lnTo>
                    <a:lnTo>
                      <a:pt x="0" y="1"/>
                    </a:lnTo>
                    <a:lnTo>
                      <a:pt x="0" y="1"/>
                    </a:lnTo>
                    <a:lnTo>
                      <a:pt x="0" y="3"/>
                    </a:lnTo>
                    <a:lnTo>
                      <a:pt x="0" y="3"/>
                    </a:lnTo>
                    <a:lnTo>
                      <a:pt x="0" y="3"/>
                    </a:lnTo>
                    <a:lnTo>
                      <a:pt x="1"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5" name="Freeform 351"/>
              <p:cNvSpPr>
                <a:spLocks/>
              </p:cNvSpPr>
              <p:nvPr/>
            </p:nvSpPr>
            <p:spPr bwMode="auto">
              <a:xfrm>
                <a:off x="5011" y="3762"/>
                <a:ext cx="4" cy="2"/>
              </a:xfrm>
              <a:custGeom>
                <a:avLst/>
                <a:gdLst/>
                <a:ahLst/>
                <a:cxnLst>
                  <a:cxn ang="0">
                    <a:pos x="1" y="2"/>
                  </a:cxn>
                  <a:cxn ang="0">
                    <a:pos x="2" y="2"/>
                  </a:cxn>
                  <a:cxn ang="0">
                    <a:pos x="3" y="2"/>
                  </a:cxn>
                  <a:cxn ang="0">
                    <a:pos x="4" y="1"/>
                  </a:cxn>
                  <a:cxn ang="0">
                    <a:pos x="3" y="0"/>
                  </a:cxn>
                  <a:cxn ang="0">
                    <a:pos x="1" y="0"/>
                  </a:cxn>
                  <a:cxn ang="0">
                    <a:pos x="0" y="0"/>
                  </a:cxn>
                  <a:cxn ang="0">
                    <a:pos x="0" y="1"/>
                  </a:cxn>
                  <a:cxn ang="0">
                    <a:pos x="0" y="2"/>
                  </a:cxn>
                  <a:cxn ang="0">
                    <a:pos x="1" y="2"/>
                  </a:cxn>
                </a:cxnLst>
                <a:rect l="0" t="0" r="r" b="b"/>
                <a:pathLst>
                  <a:path w="4" h="2">
                    <a:moveTo>
                      <a:pt x="1" y="2"/>
                    </a:moveTo>
                    <a:lnTo>
                      <a:pt x="2" y="2"/>
                    </a:lnTo>
                    <a:lnTo>
                      <a:pt x="3" y="2"/>
                    </a:lnTo>
                    <a:lnTo>
                      <a:pt x="4" y="1"/>
                    </a:lnTo>
                    <a:lnTo>
                      <a:pt x="3" y="0"/>
                    </a:lnTo>
                    <a:lnTo>
                      <a:pt x="1" y="0"/>
                    </a:lnTo>
                    <a:lnTo>
                      <a:pt x="0" y="0"/>
                    </a:lnTo>
                    <a:lnTo>
                      <a:pt x="0" y="1"/>
                    </a:lnTo>
                    <a:lnTo>
                      <a:pt x="0"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6" name="Freeform 352"/>
              <p:cNvSpPr>
                <a:spLocks/>
              </p:cNvSpPr>
              <p:nvPr/>
            </p:nvSpPr>
            <p:spPr bwMode="auto">
              <a:xfrm>
                <a:off x="5245" y="3835"/>
                <a:ext cx="2" cy="2"/>
              </a:xfrm>
              <a:custGeom>
                <a:avLst/>
                <a:gdLst/>
                <a:ahLst/>
                <a:cxnLst>
                  <a:cxn ang="0">
                    <a:pos x="0" y="0"/>
                  </a:cxn>
                  <a:cxn ang="0">
                    <a:pos x="1" y="2"/>
                  </a:cxn>
                  <a:cxn ang="0">
                    <a:pos x="2" y="1"/>
                  </a:cxn>
                  <a:cxn ang="0">
                    <a:pos x="2" y="1"/>
                  </a:cxn>
                  <a:cxn ang="0">
                    <a:pos x="2" y="0"/>
                  </a:cxn>
                  <a:cxn ang="0">
                    <a:pos x="1" y="0"/>
                  </a:cxn>
                  <a:cxn ang="0">
                    <a:pos x="1" y="0"/>
                  </a:cxn>
                  <a:cxn ang="0">
                    <a:pos x="1" y="0"/>
                  </a:cxn>
                  <a:cxn ang="0">
                    <a:pos x="0" y="0"/>
                  </a:cxn>
                  <a:cxn ang="0">
                    <a:pos x="0" y="0"/>
                  </a:cxn>
                  <a:cxn ang="0">
                    <a:pos x="0" y="0"/>
                  </a:cxn>
                  <a:cxn ang="0">
                    <a:pos x="0" y="0"/>
                  </a:cxn>
                  <a:cxn ang="0">
                    <a:pos x="0" y="0"/>
                  </a:cxn>
                  <a:cxn ang="0">
                    <a:pos x="0" y="0"/>
                  </a:cxn>
                </a:cxnLst>
                <a:rect l="0" t="0" r="r" b="b"/>
                <a:pathLst>
                  <a:path w="2" h="2">
                    <a:moveTo>
                      <a:pt x="0" y="0"/>
                    </a:moveTo>
                    <a:lnTo>
                      <a:pt x="1" y="2"/>
                    </a:lnTo>
                    <a:lnTo>
                      <a:pt x="2" y="1"/>
                    </a:lnTo>
                    <a:lnTo>
                      <a:pt x="2" y="1"/>
                    </a:lnTo>
                    <a:lnTo>
                      <a:pt x="2" y="0"/>
                    </a:lnTo>
                    <a:lnTo>
                      <a:pt x="1" y="0"/>
                    </a:lnTo>
                    <a:lnTo>
                      <a:pt x="1" y="0"/>
                    </a:lnTo>
                    <a:lnTo>
                      <a:pt x="1" y="0"/>
                    </a:lnTo>
                    <a:lnTo>
                      <a:pt x="0" y="0"/>
                    </a:lnTo>
                    <a:lnTo>
                      <a:pt x="0" y="0"/>
                    </a:lnTo>
                    <a:lnTo>
                      <a:pt x="0" y="0"/>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7" name="Freeform 353"/>
              <p:cNvSpPr>
                <a:spLocks/>
              </p:cNvSpPr>
              <p:nvPr/>
            </p:nvSpPr>
            <p:spPr bwMode="auto">
              <a:xfrm>
                <a:off x="5242" y="3799"/>
                <a:ext cx="3" cy="5"/>
              </a:xfrm>
              <a:custGeom>
                <a:avLst/>
                <a:gdLst/>
                <a:ahLst/>
                <a:cxnLst>
                  <a:cxn ang="0">
                    <a:pos x="2" y="3"/>
                  </a:cxn>
                  <a:cxn ang="0">
                    <a:pos x="2" y="2"/>
                  </a:cxn>
                  <a:cxn ang="0">
                    <a:pos x="2" y="2"/>
                  </a:cxn>
                  <a:cxn ang="0">
                    <a:pos x="2" y="2"/>
                  </a:cxn>
                  <a:cxn ang="0">
                    <a:pos x="2" y="3"/>
                  </a:cxn>
                  <a:cxn ang="0">
                    <a:pos x="2" y="3"/>
                  </a:cxn>
                  <a:cxn ang="0">
                    <a:pos x="1" y="3"/>
                  </a:cxn>
                  <a:cxn ang="0">
                    <a:pos x="1" y="2"/>
                  </a:cxn>
                  <a:cxn ang="0">
                    <a:pos x="0" y="1"/>
                  </a:cxn>
                  <a:cxn ang="0">
                    <a:pos x="0" y="0"/>
                  </a:cxn>
                  <a:cxn ang="0">
                    <a:pos x="0" y="0"/>
                  </a:cxn>
                  <a:cxn ang="0">
                    <a:pos x="0" y="0"/>
                  </a:cxn>
                  <a:cxn ang="0">
                    <a:pos x="1" y="5"/>
                  </a:cxn>
                  <a:cxn ang="0">
                    <a:pos x="2" y="5"/>
                  </a:cxn>
                  <a:cxn ang="0">
                    <a:pos x="2" y="5"/>
                  </a:cxn>
                  <a:cxn ang="0">
                    <a:pos x="3" y="5"/>
                  </a:cxn>
                  <a:cxn ang="0">
                    <a:pos x="3" y="4"/>
                  </a:cxn>
                  <a:cxn ang="0">
                    <a:pos x="3" y="3"/>
                  </a:cxn>
                  <a:cxn ang="0">
                    <a:pos x="2" y="3"/>
                  </a:cxn>
                </a:cxnLst>
                <a:rect l="0" t="0" r="r" b="b"/>
                <a:pathLst>
                  <a:path w="3" h="5">
                    <a:moveTo>
                      <a:pt x="2" y="3"/>
                    </a:moveTo>
                    <a:lnTo>
                      <a:pt x="2" y="2"/>
                    </a:lnTo>
                    <a:lnTo>
                      <a:pt x="2" y="2"/>
                    </a:lnTo>
                    <a:lnTo>
                      <a:pt x="2" y="2"/>
                    </a:lnTo>
                    <a:lnTo>
                      <a:pt x="2" y="3"/>
                    </a:lnTo>
                    <a:lnTo>
                      <a:pt x="2" y="3"/>
                    </a:lnTo>
                    <a:lnTo>
                      <a:pt x="1" y="3"/>
                    </a:lnTo>
                    <a:lnTo>
                      <a:pt x="1" y="2"/>
                    </a:lnTo>
                    <a:lnTo>
                      <a:pt x="0" y="1"/>
                    </a:lnTo>
                    <a:lnTo>
                      <a:pt x="0" y="0"/>
                    </a:lnTo>
                    <a:lnTo>
                      <a:pt x="0" y="0"/>
                    </a:lnTo>
                    <a:lnTo>
                      <a:pt x="0" y="0"/>
                    </a:lnTo>
                    <a:lnTo>
                      <a:pt x="1" y="5"/>
                    </a:lnTo>
                    <a:lnTo>
                      <a:pt x="2" y="5"/>
                    </a:lnTo>
                    <a:lnTo>
                      <a:pt x="2" y="5"/>
                    </a:lnTo>
                    <a:lnTo>
                      <a:pt x="3" y="5"/>
                    </a:lnTo>
                    <a:lnTo>
                      <a:pt x="3" y="4"/>
                    </a:lnTo>
                    <a:lnTo>
                      <a:pt x="3" y="3"/>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8" name="Freeform 354"/>
              <p:cNvSpPr>
                <a:spLocks/>
              </p:cNvSpPr>
              <p:nvPr/>
            </p:nvSpPr>
            <p:spPr bwMode="auto">
              <a:xfrm>
                <a:off x="5001" y="3742"/>
                <a:ext cx="3" cy="7"/>
              </a:xfrm>
              <a:custGeom>
                <a:avLst/>
                <a:gdLst/>
                <a:ahLst/>
                <a:cxnLst>
                  <a:cxn ang="0">
                    <a:pos x="1" y="3"/>
                  </a:cxn>
                  <a:cxn ang="0">
                    <a:pos x="0" y="3"/>
                  </a:cxn>
                  <a:cxn ang="0">
                    <a:pos x="0" y="6"/>
                  </a:cxn>
                  <a:cxn ang="0">
                    <a:pos x="0" y="7"/>
                  </a:cxn>
                  <a:cxn ang="0">
                    <a:pos x="3" y="6"/>
                  </a:cxn>
                  <a:cxn ang="0">
                    <a:pos x="3" y="5"/>
                  </a:cxn>
                  <a:cxn ang="0">
                    <a:pos x="3" y="4"/>
                  </a:cxn>
                  <a:cxn ang="0">
                    <a:pos x="2" y="3"/>
                  </a:cxn>
                  <a:cxn ang="0">
                    <a:pos x="2" y="3"/>
                  </a:cxn>
                  <a:cxn ang="0">
                    <a:pos x="2" y="2"/>
                  </a:cxn>
                  <a:cxn ang="0">
                    <a:pos x="3" y="2"/>
                  </a:cxn>
                  <a:cxn ang="0">
                    <a:pos x="3" y="2"/>
                  </a:cxn>
                  <a:cxn ang="0">
                    <a:pos x="3" y="1"/>
                  </a:cxn>
                  <a:cxn ang="0">
                    <a:pos x="2" y="0"/>
                  </a:cxn>
                  <a:cxn ang="0">
                    <a:pos x="1" y="0"/>
                  </a:cxn>
                  <a:cxn ang="0">
                    <a:pos x="1" y="1"/>
                  </a:cxn>
                  <a:cxn ang="0">
                    <a:pos x="1" y="3"/>
                  </a:cxn>
                </a:cxnLst>
                <a:rect l="0" t="0" r="r" b="b"/>
                <a:pathLst>
                  <a:path w="3" h="7">
                    <a:moveTo>
                      <a:pt x="1" y="3"/>
                    </a:moveTo>
                    <a:lnTo>
                      <a:pt x="0" y="3"/>
                    </a:lnTo>
                    <a:lnTo>
                      <a:pt x="0" y="6"/>
                    </a:lnTo>
                    <a:lnTo>
                      <a:pt x="0" y="7"/>
                    </a:lnTo>
                    <a:lnTo>
                      <a:pt x="3" y="6"/>
                    </a:lnTo>
                    <a:lnTo>
                      <a:pt x="3" y="5"/>
                    </a:lnTo>
                    <a:lnTo>
                      <a:pt x="3" y="4"/>
                    </a:lnTo>
                    <a:lnTo>
                      <a:pt x="2" y="3"/>
                    </a:lnTo>
                    <a:lnTo>
                      <a:pt x="2" y="3"/>
                    </a:lnTo>
                    <a:lnTo>
                      <a:pt x="2" y="2"/>
                    </a:lnTo>
                    <a:lnTo>
                      <a:pt x="3" y="2"/>
                    </a:lnTo>
                    <a:lnTo>
                      <a:pt x="3" y="2"/>
                    </a:lnTo>
                    <a:lnTo>
                      <a:pt x="3" y="1"/>
                    </a:lnTo>
                    <a:lnTo>
                      <a:pt x="2" y="0"/>
                    </a:lnTo>
                    <a:lnTo>
                      <a:pt x="1" y="0"/>
                    </a:lnTo>
                    <a:lnTo>
                      <a:pt x="1" y="1"/>
                    </a:lnTo>
                    <a:lnTo>
                      <a:pt x="1"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9" name="Freeform 355"/>
              <p:cNvSpPr>
                <a:spLocks/>
              </p:cNvSpPr>
              <p:nvPr/>
            </p:nvSpPr>
            <p:spPr bwMode="auto">
              <a:xfrm>
                <a:off x="4925" y="3680"/>
                <a:ext cx="58" cy="60"/>
              </a:xfrm>
              <a:custGeom>
                <a:avLst/>
                <a:gdLst/>
                <a:ahLst/>
                <a:cxnLst>
                  <a:cxn ang="0">
                    <a:pos x="2" y="37"/>
                  </a:cxn>
                  <a:cxn ang="0">
                    <a:pos x="4" y="41"/>
                  </a:cxn>
                  <a:cxn ang="0">
                    <a:pos x="7" y="47"/>
                  </a:cxn>
                  <a:cxn ang="0">
                    <a:pos x="7" y="53"/>
                  </a:cxn>
                  <a:cxn ang="0">
                    <a:pos x="11" y="54"/>
                  </a:cxn>
                  <a:cxn ang="0">
                    <a:pos x="13" y="54"/>
                  </a:cxn>
                  <a:cxn ang="0">
                    <a:pos x="15" y="53"/>
                  </a:cxn>
                  <a:cxn ang="0">
                    <a:pos x="18" y="57"/>
                  </a:cxn>
                  <a:cxn ang="0">
                    <a:pos x="23" y="55"/>
                  </a:cxn>
                  <a:cxn ang="0">
                    <a:pos x="25" y="55"/>
                  </a:cxn>
                  <a:cxn ang="0">
                    <a:pos x="30" y="57"/>
                  </a:cxn>
                  <a:cxn ang="0">
                    <a:pos x="33" y="60"/>
                  </a:cxn>
                  <a:cxn ang="0">
                    <a:pos x="40" y="56"/>
                  </a:cxn>
                  <a:cxn ang="0">
                    <a:pos x="41" y="54"/>
                  </a:cxn>
                  <a:cxn ang="0">
                    <a:pos x="43" y="52"/>
                  </a:cxn>
                  <a:cxn ang="0">
                    <a:pos x="41" y="48"/>
                  </a:cxn>
                  <a:cxn ang="0">
                    <a:pos x="46" y="44"/>
                  </a:cxn>
                  <a:cxn ang="0">
                    <a:pos x="48" y="37"/>
                  </a:cxn>
                  <a:cxn ang="0">
                    <a:pos x="51" y="33"/>
                  </a:cxn>
                  <a:cxn ang="0">
                    <a:pos x="53" y="33"/>
                  </a:cxn>
                  <a:cxn ang="0">
                    <a:pos x="50" y="27"/>
                  </a:cxn>
                  <a:cxn ang="0">
                    <a:pos x="51" y="25"/>
                  </a:cxn>
                  <a:cxn ang="0">
                    <a:pos x="47" y="20"/>
                  </a:cxn>
                  <a:cxn ang="0">
                    <a:pos x="47" y="18"/>
                  </a:cxn>
                  <a:cxn ang="0">
                    <a:pos x="49" y="17"/>
                  </a:cxn>
                  <a:cxn ang="0">
                    <a:pos x="47" y="16"/>
                  </a:cxn>
                  <a:cxn ang="0">
                    <a:pos x="48" y="15"/>
                  </a:cxn>
                  <a:cxn ang="0">
                    <a:pos x="50" y="14"/>
                  </a:cxn>
                  <a:cxn ang="0">
                    <a:pos x="53" y="13"/>
                  </a:cxn>
                  <a:cxn ang="0">
                    <a:pos x="52" y="11"/>
                  </a:cxn>
                  <a:cxn ang="0">
                    <a:pos x="58" y="10"/>
                  </a:cxn>
                  <a:cxn ang="0">
                    <a:pos x="52" y="6"/>
                  </a:cxn>
                  <a:cxn ang="0">
                    <a:pos x="51" y="6"/>
                  </a:cxn>
                  <a:cxn ang="0">
                    <a:pos x="50" y="5"/>
                  </a:cxn>
                  <a:cxn ang="0">
                    <a:pos x="48" y="6"/>
                  </a:cxn>
                  <a:cxn ang="0">
                    <a:pos x="47" y="2"/>
                  </a:cxn>
                  <a:cxn ang="0">
                    <a:pos x="46" y="0"/>
                  </a:cxn>
                  <a:cxn ang="0">
                    <a:pos x="44" y="2"/>
                  </a:cxn>
                  <a:cxn ang="0">
                    <a:pos x="44" y="0"/>
                  </a:cxn>
                  <a:cxn ang="0">
                    <a:pos x="40" y="5"/>
                  </a:cxn>
                  <a:cxn ang="0">
                    <a:pos x="36" y="9"/>
                  </a:cxn>
                  <a:cxn ang="0">
                    <a:pos x="36" y="11"/>
                  </a:cxn>
                  <a:cxn ang="0">
                    <a:pos x="31" y="12"/>
                  </a:cxn>
                  <a:cxn ang="0">
                    <a:pos x="28" y="14"/>
                  </a:cxn>
                  <a:cxn ang="0">
                    <a:pos x="18" y="22"/>
                  </a:cxn>
                  <a:cxn ang="0">
                    <a:pos x="15" y="24"/>
                  </a:cxn>
                  <a:cxn ang="0">
                    <a:pos x="13" y="25"/>
                  </a:cxn>
                  <a:cxn ang="0">
                    <a:pos x="9" y="28"/>
                  </a:cxn>
                  <a:cxn ang="0">
                    <a:pos x="5" y="26"/>
                  </a:cxn>
                  <a:cxn ang="0">
                    <a:pos x="0" y="33"/>
                  </a:cxn>
                </a:cxnLst>
                <a:rect l="0" t="0" r="r" b="b"/>
                <a:pathLst>
                  <a:path w="58" h="60">
                    <a:moveTo>
                      <a:pt x="0" y="33"/>
                    </a:moveTo>
                    <a:lnTo>
                      <a:pt x="1" y="35"/>
                    </a:lnTo>
                    <a:lnTo>
                      <a:pt x="1" y="36"/>
                    </a:lnTo>
                    <a:lnTo>
                      <a:pt x="2" y="37"/>
                    </a:lnTo>
                    <a:lnTo>
                      <a:pt x="2" y="40"/>
                    </a:lnTo>
                    <a:lnTo>
                      <a:pt x="3" y="41"/>
                    </a:lnTo>
                    <a:lnTo>
                      <a:pt x="3" y="41"/>
                    </a:lnTo>
                    <a:lnTo>
                      <a:pt x="4" y="41"/>
                    </a:lnTo>
                    <a:lnTo>
                      <a:pt x="4" y="42"/>
                    </a:lnTo>
                    <a:lnTo>
                      <a:pt x="5" y="42"/>
                    </a:lnTo>
                    <a:lnTo>
                      <a:pt x="7" y="46"/>
                    </a:lnTo>
                    <a:lnTo>
                      <a:pt x="7" y="47"/>
                    </a:lnTo>
                    <a:lnTo>
                      <a:pt x="7" y="47"/>
                    </a:lnTo>
                    <a:lnTo>
                      <a:pt x="7" y="51"/>
                    </a:lnTo>
                    <a:lnTo>
                      <a:pt x="7" y="52"/>
                    </a:lnTo>
                    <a:lnTo>
                      <a:pt x="7" y="53"/>
                    </a:lnTo>
                    <a:lnTo>
                      <a:pt x="8" y="54"/>
                    </a:lnTo>
                    <a:lnTo>
                      <a:pt x="9" y="54"/>
                    </a:lnTo>
                    <a:lnTo>
                      <a:pt x="9" y="53"/>
                    </a:lnTo>
                    <a:lnTo>
                      <a:pt x="11" y="54"/>
                    </a:lnTo>
                    <a:lnTo>
                      <a:pt x="11" y="54"/>
                    </a:lnTo>
                    <a:lnTo>
                      <a:pt x="11" y="54"/>
                    </a:lnTo>
                    <a:lnTo>
                      <a:pt x="13" y="54"/>
                    </a:lnTo>
                    <a:lnTo>
                      <a:pt x="13" y="54"/>
                    </a:lnTo>
                    <a:lnTo>
                      <a:pt x="14" y="53"/>
                    </a:lnTo>
                    <a:lnTo>
                      <a:pt x="14" y="53"/>
                    </a:lnTo>
                    <a:lnTo>
                      <a:pt x="15" y="54"/>
                    </a:lnTo>
                    <a:lnTo>
                      <a:pt x="15" y="53"/>
                    </a:lnTo>
                    <a:lnTo>
                      <a:pt x="16" y="53"/>
                    </a:lnTo>
                    <a:lnTo>
                      <a:pt x="17" y="57"/>
                    </a:lnTo>
                    <a:lnTo>
                      <a:pt x="17" y="57"/>
                    </a:lnTo>
                    <a:lnTo>
                      <a:pt x="18" y="57"/>
                    </a:lnTo>
                    <a:lnTo>
                      <a:pt x="18" y="57"/>
                    </a:lnTo>
                    <a:lnTo>
                      <a:pt x="19" y="57"/>
                    </a:lnTo>
                    <a:lnTo>
                      <a:pt x="21" y="57"/>
                    </a:lnTo>
                    <a:lnTo>
                      <a:pt x="23" y="55"/>
                    </a:lnTo>
                    <a:lnTo>
                      <a:pt x="23" y="55"/>
                    </a:lnTo>
                    <a:lnTo>
                      <a:pt x="23" y="54"/>
                    </a:lnTo>
                    <a:lnTo>
                      <a:pt x="24" y="55"/>
                    </a:lnTo>
                    <a:lnTo>
                      <a:pt x="25" y="55"/>
                    </a:lnTo>
                    <a:lnTo>
                      <a:pt x="26" y="55"/>
                    </a:lnTo>
                    <a:lnTo>
                      <a:pt x="27" y="57"/>
                    </a:lnTo>
                    <a:lnTo>
                      <a:pt x="27" y="57"/>
                    </a:lnTo>
                    <a:lnTo>
                      <a:pt x="30" y="57"/>
                    </a:lnTo>
                    <a:lnTo>
                      <a:pt x="31" y="57"/>
                    </a:lnTo>
                    <a:lnTo>
                      <a:pt x="31" y="57"/>
                    </a:lnTo>
                    <a:lnTo>
                      <a:pt x="32" y="57"/>
                    </a:lnTo>
                    <a:lnTo>
                      <a:pt x="33" y="60"/>
                    </a:lnTo>
                    <a:lnTo>
                      <a:pt x="40" y="57"/>
                    </a:lnTo>
                    <a:lnTo>
                      <a:pt x="40" y="56"/>
                    </a:lnTo>
                    <a:lnTo>
                      <a:pt x="40" y="56"/>
                    </a:lnTo>
                    <a:lnTo>
                      <a:pt x="40" y="56"/>
                    </a:lnTo>
                    <a:lnTo>
                      <a:pt x="40" y="55"/>
                    </a:lnTo>
                    <a:lnTo>
                      <a:pt x="40" y="55"/>
                    </a:lnTo>
                    <a:lnTo>
                      <a:pt x="40" y="54"/>
                    </a:lnTo>
                    <a:lnTo>
                      <a:pt x="41" y="54"/>
                    </a:lnTo>
                    <a:lnTo>
                      <a:pt x="41" y="53"/>
                    </a:lnTo>
                    <a:lnTo>
                      <a:pt x="42" y="52"/>
                    </a:lnTo>
                    <a:lnTo>
                      <a:pt x="42" y="52"/>
                    </a:lnTo>
                    <a:lnTo>
                      <a:pt x="43" y="52"/>
                    </a:lnTo>
                    <a:lnTo>
                      <a:pt x="43" y="50"/>
                    </a:lnTo>
                    <a:lnTo>
                      <a:pt x="42" y="50"/>
                    </a:lnTo>
                    <a:lnTo>
                      <a:pt x="42" y="48"/>
                    </a:lnTo>
                    <a:lnTo>
                      <a:pt x="41" y="48"/>
                    </a:lnTo>
                    <a:lnTo>
                      <a:pt x="41" y="47"/>
                    </a:lnTo>
                    <a:lnTo>
                      <a:pt x="44" y="45"/>
                    </a:lnTo>
                    <a:lnTo>
                      <a:pt x="44" y="45"/>
                    </a:lnTo>
                    <a:lnTo>
                      <a:pt x="46" y="44"/>
                    </a:lnTo>
                    <a:lnTo>
                      <a:pt x="47" y="41"/>
                    </a:lnTo>
                    <a:lnTo>
                      <a:pt x="47" y="39"/>
                    </a:lnTo>
                    <a:lnTo>
                      <a:pt x="48" y="38"/>
                    </a:lnTo>
                    <a:lnTo>
                      <a:pt x="48" y="37"/>
                    </a:lnTo>
                    <a:lnTo>
                      <a:pt x="48" y="36"/>
                    </a:lnTo>
                    <a:lnTo>
                      <a:pt x="50" y="34"/>
                    </a:lnTo>
                    <a:lnTo>
                      <a:pt x="51" y="34"/>
                    </a:lnTo>
                    <a:lnTo>
                      <a:pt x="51" y="33"/>
                    </a:lnTo>
                    <a:lnTo>
                      <a:pt x="51" y="32"/>
                    </a:lnTo>
                    <a:lnTo>
                      <a:pt x="51" y="32"/>
                    </a:lnTo>
                    <a:lnTo>
                      <a:pt x="51" y="33"/>
                    </a:lnTo>
                    <a:lnTo>
                      <a:pt x="53" y="33"/>
                    </a:lnTo>
                    <a:lnTo>
                      <a:pt x="55" y="33"/>
                    </a:lnTo>
                    <a:lnTo>
                      <a:pt x="55" y="32"/>
                    </a:lnTo>
                    <a:lnTo>
                      <a:pt x="50" y="28"/>
                    </a:lnTo>
                    <a:lnTo>
                      <a:pt x="50" y="27"/>
                    </a:lnTo>
                    <a:lnTo>
                      <a:pt x="50" y="27"/>
                    </a:lnTo>
                    <a:lnTo>
                      <a:pt x="50" y="26"/>
                    </a:lnTo>
                    <a:lnTo>
                      <a:pt x="51" y="26"/>
                    </a:lnTo>
                    <a:lnTo>
                      <a:pt x="51" y="25"/>
                    </a:lnTo>
                    <a:lnTo>
                      <a:pt x="48" y="21"/>
                    </a:lnTo>
                    <a:lnTo>
                      <a:pt x="47" y="20"/>
                    </a:lnTo>
                    <a:lnTo>
                      <a:pt x="47" y="20"/>
                    </a:lnTo>
                    <a:lnTo>
                      <a:pt x="47" y="20"/>
                    </a:lnTo>
                    <a:lnTo>
                      <a:pt x="47" y="20"/>
                    </a:lnTo>
                    <a:lnTo>
                      <a:pt x="47" y="20"/>
                    </a:lnTo>
                    <a:lnTo>
                      <a:pt x="46" y="18"/>
                    </a:lnTo>
                    <a:lnTo>
                      <a:pt x="47" y="18"/>
                    </a:lnTo>
                    <a:lnTo>
                      <a:pt x="48" y="18"/>
                    </a:lnTo>
                    <a:lnTo>
                      <a:pt x="48" y="17"/>
                    </a:lnTo>
                    <a:lnTo>
                      <a:pt x="49" y="18"/>
                    </a:lnTo>
                    <a:lnTo>
                      <a:pt x="49" y="17"/>
                    </a:lnTo>
                    <a:lnTo>
                      <a:pt x="49" y="17"/>
                    </a:lnTo>
                    <a:lnTo>
                      <a:pt x="48" y="17"/>
                    </a:lnTo>
                    <a:lnTo>
                      <a:pt x="48" y="16"/>
                    </a:lnTo>
                    <a:lnTo>
                      <a:pt x="47" y="16"/>
                    </a:lnTo>
                    <a:lnTo>
                      <a:pt x="47" y="16"/>
                    </a:lnTo>
                    <a:lnTo>
                      <a:pt x="48" y="15"/>
                    </a:lnTo>
                    <a:lnTo>
                      <a:pt x="48" y="15"/>
                    </a:lnTo>
                    <a:lnTo>
                      <a:pt x="48" y="15"/>
                    </a:lnTo>
                    <a:lnTo>
                      <a:pt x="48" y="14"/>
                    </a:lnTo>
                    <a:lnTo>
                      <a:pt x="49" y="14"/>
                    </a:lnTo>
                    <a:lnTo>
                      <a:pt x="49" y="14"/>
                    </a:lnTo>
                    <a:lnTo>
                      <a:pt x="50" y="14"/>
                    </a:lnTo>
                    <a:lnTo>
                      <a:pt x="51" y="15"/>
                    </a:lnTo>
                    <a:lnTo>
                      <a:pt x="54" y="13"/>
                    </a:lnTo>
                    <a:lnTo>
                      <a:pt x="54" y="13"/>
                    </a:lnTo>
                    <a:lnTo>
                      <a:pt x="53" y="13"/>
                    </a:lnTo>
                    <a:lnTo>
                      <a:pt x="52" y="13"/>
                    </a:lnTo>
                    <a:lnTo>
                      <a:pt x="52" y="13"/>
                    </a:lnTo>
                    <a:lnTo>
                      <a:pt x="51" y="12"/>
                    </a:lnTo>
                    <a:lnTo>
                      <a:pt x="52" y="11"/>
                    </a:lnTo>
                    <a:lnTo>
                      <a:pt x="52" y="11"/>
                    </a:lnTo>
                    <a:lnTo>
                      <a:pt x="53" y="11"/>
                    </a:lnTo>
                    <a:lnTo>
                      <a:pt x="57" y="10"/>
                    </a:lnTo>
                    <a:lnTo>
                      <a:pt x="58" y="10"/>
                    </a:lnTo>
                    <a:lnTo>
                      <a:pt x="57" y="9"/>
                    </a:lnTo>
                    <a:lnTo>
                      <a:pt x="57" y="9"/>
                    </a:lnTo>
                    <a:lnTo>
                      <a:pt x="55" y="8"/>
                    </a:lnTo>
                    <a:lnTo>
                      <a:pt x="52" y="6"/>
                    </a:lnTo>
                    <a:lnTo>
                      <a:pt x="51" y="6"/>
                    </a:lnTo>
                    <a:lnTo>
                      <a:pt x="51" y="6"/>
                    </a:lnTo>
                    <a:lnTo>
                      <a:pt x="51" y="6"/>
                    </a:lnTo>
                    <a:lnTo>
                      <a:pt x="51" y="6"/>
                    </a:lnTo>
                    <a:lnTo>
                      <a:pt x="51" y="6"/>
                    </a:lnTo>
                    <a:lnTo>
                      <a:pt x="51" y="6"/>
                    </a:lnTo>
                    <a:lnTo>
                      <a:pt x="51" y="5"/>
                    </a:lnTo>
                    <a:lnTo>
                      <a:pt x="50" y="5"/>
                    </a:lnTo>
                    <a:lnTo>
                      <a:pt x="50" y="6"/>
                    </a:lnTo>
                    <a:lnTo>
                      <a:pt x="49" y="6"/>
                    </a:lnTo>
                    <a:lnTo>
                      <a:pt x="49" y="6"/>
                    </a:lnTo>
                    <a:lnTo>
                      <a:pt x="48" y="6"/>
                    </a:lnTo>
                    <a:lnTo>
                      <a:pt x="48" y="4"/>
                    </a:lnTo>
                    <a:lnTo>
                      <a:pt x="49" y="4"/>
                    </a:lnTo>
                    <a:lnTo>
                      <a:pt x="48" y="2"/>
                    </a:lnTo>
                    <a:lnTo>
                      <a:pt x="47" y="2"/>
                    </a:lnTo>
                    <a:lnTo>
                      <a:pt x="47" y="2"/>
                    </a:lnTo>
                    <a:lnTo>
                      <a:pt x="47" y="2"/>
                    </a:lnTo>
                    <a:lnTo>
                      <a:pt x="46" y="0"/>
                    </a:lnTo>
                    <a:lnTo>
                      <a:pt x="46" y="0"/>
                    </a:lnTo>
                    <a:lnTo>
                      <a:pt x="45" y="0"/>
                    </a:lnTo>
                    <a:lnTo>
                      <a:pt x="44" y="1"/>
                    </a:lnTo>
                    <a:lnTo>
                      <a:pt x="44" y="2"/>
                    </a:lnTo>
                    <a:lnTo>
                      <a:pt x="44" y="2"/>
                    </a:lnTo>
                    <a:lnTo>
                      <a:pt x="44" y="1"/>
                    </a:lnTo>
                    <a:lnTo>
                      <a:pt x="44" y="0"/>
                    </a:lnTo>
                    <a:lnTo>
                      <a:pt x="44" y="0"/>
                    </a:lnTo>
                    <a:lnTo>
                      <a:pt x="44" y="0"/>
                    </a:lnTo>
                    <a:lnTo>
                      <a:pt x="43" y="0"/>
                    </a:lnTo>
                    <a:lnTo>
                      <a:pt x="43" y="1"/>
                    </a:lnTo>
                    <a:lnTo>
                      <a:pt x="40" y="5"/>
                    </a:lnTo>
                    <a:lnTo>
                      <a:pt x="40" y="5"/>
                    </a:lnTo>
                    <a:lnTo>
                      <a:pt x="38" y="8"/>
                    </a:lnTo>
                    <a:lnTo>
                      <a:pt x="37" y="8"/>
                    </a:lnTo>
                    <a:lnTo>
                      <a:pt x="36" y="8"/>
                    </a:lnTo>
                    <a:lnTo>
                      <a:pt x="36" y="9"/>
                    </a:lnTo>
                    <a:lnTo>
                      <a:pt x="36" y="9"/>
                    </a:lnTo>
                    <a:lnTo>
                      <a:pt x="37" y="10"/>
                    </a:lnTo>
                    <a:lnTo>
                      <a:pt x="36" y="10"/>
                    </a:lnTo>
                    <a:lnTo>
                      <a:pt x="36" y="11"/>
                    </a:lnTo>
                    <a:lnTo>
                      <a:pt x="35" y="11"/>
                    </a:lnTo>
                    <a:lnTo>
                      <a:pt x="34" y="11"/>
                    </a:lnTo>
                    <a:lnTo>
                      <a:pt x="33" y="10"/>
                    </a:lnTo>
                    <a:lnTo>
                      <a:pt x="31" y="12"/>
                    </a:lnTo>
                    <a:lnTo>
                      <a:pt x="29" y="13"/>
                    </a:lnTo>
                    <a:lnTo>
                      <a:pt x="29" y="13"/>
                    </a:lnTo>
                    <a:lnTo>
                      <a:pt x="28" y="13"/>
                    </a:lnTo>
                    <a:lnTo>
                      <a:pt x="28" y="14"/>
                    </a:lnTo>
                    <a:lnTo>
                      <a:pt x="22" y="21"/>
                    </a:lnTo>
                    <a:lnTo>
                      <a:pt x="22" y="21"/>
                    </a:lnTo>
                    <a:lnTo>
                      <a:pt x="18" y="21"/>
                    </a:lnTo>
                    <a:lnTo>
                      <a:pt x="18" y="22"/>
                    </a:lnTo>
                    <a:lnTo>
                      <a:pt x="18" y="22"/>
                    </a:lnTo>
                    <a:lnTo>
                      <a:pt x="16" y="22"/>
                    </a:lnTo>
                    <a:lnTo>
                      <a:pt x="15" y="22"/>
                    </a:lnTo>
                    <a:lnTo>
                      <a:pt x="15" y="24"/>
                    </a:lnTo>
                    <a:lnTo>
                      <a:pt x="15" y="25"/>
                    </a:lnTo>
                    <a:lnTo>
                      <a:pt x="15" y="25"/>
                    </a:lnTo>
                    <a:lnTo>
                      <a:pt x="14" y="24"/>
                    </a:lnTo>
                    <a:lnTo>
                      <a:pt x="13" y="25"/>
                    </a:lnTo>
                    <a:lnTo>
                      <a:pt x="14" y="26"/>
                    </a:lnTo>
                    <a:lnTo>
                      <a:pt x="12" y="29"/>
                    </a:lnTo>
                    <a:lnTo>
                      <a:pt x="10" y="28"/>
                    </a:lnTo>
                    <a:lnTo>
                      <a:pt x="9" y="28"/>
                    </a:lnTo>
                    <a:lnTo>
                      <a:pt x="7" y="28"/>
                    </a:lnTo>
                    <a:lnTo>
                      <a:pt x="5" y="28"/>
                    </a:lnTo>
                    <a:lnTo>
                      <a:pt x="5" y="27"/>
                    </a:lnTo>
                    <a:lnTo>
                      <a:pt x="5" y="26"/>
                    </a:lnTo>
                    <a:lnTo>
                      <a:pt x="4" y="27"/>
                    </a:lnTo>
                    <a:lnTo>
                      <a:pt x="4" y="28"/>
                    </a:lnTo>
                    <a:lnTo>
                      <a:pt x="2" y="29"/>
                    </a:lnTo>
                    <a:lnTo>
                      <a:pt x="0" y="3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0" name="Freeform 356"/>
              <p:cNvSpPr>
                <a:spLocks/>
              </p:cNvSpPr>
              <p:nvPr/>
            </p:nvSpPr>
            <p:spPr bwMode="auto">
              <a:xfrm>
                <a:off x="5255" y="3821"/>
                <a:ext cx="1" cy="3"/>
              </a:xfrm>
              <a:custGeom>
                <a:avLst/>
                <a:gdLst/>
                <a:ahLst/>
                <a:cxnLst>
                  <a:cxn ang="0">
                    <a:pos x="0" y="1"/>
                  </a:cxn>
                  <a:cxn ang="0">
                    <a:pos x="0" y="0"/>
                  </a:cxn>
                  <a:cxn ang="0">
                    <a:pos x="0" y="0"/>
                  </a:cxn>
                  <a:cxn ang="0">
                    <a:pos x="0" y="1"/>
                  </a:cxn>
                  <a:cxn ang="0">
                    <a:pos x="0" y="1"/>
                  </a:cxn>
                  <a:cxn ang="0">
                    <a:pos x="0" y="2"/>
                  </a:cxn>
                  <a:cxn ang="0">
                    <a:pos x="0" y="3"/>
                  </a:cxn>
                  <a:cxn ang="0">
                    <a:pos x="1" y="3"/>
                  </a:cxn>
                  <a:cxn ang="0">
                    <a:pos x="0" y="1"/>
                  </a:cxn>
                  <a:cxn ang="0">
                    <a:pos x="1" y="1"/>
                  </a:cxn>
                  <a:cxn ang="0">
                    <a:pos x="0" y="1"/>
                  </a:cxn>
                </a:cxnLst>
                <a:rect l="0" t="0" r="r" b="b"/>
                <a:pathLst>
                  <a:path w="1" h="3">
                    <a:moveTo>
                      <a:pt x="0" y="1"/>
                    </a:moveTo>
                    <a:lnTo>
                      <a:pt x="0" y="0"/>
                    </a:lnTo>
                    <a:lnTo>
                      <a:pt x="0" y="0"/>
                    </a:lnTo>
                    <a:lnTo>
                      <a:pt x="0" y="1"/>
                    </a:lnTo>
                    <a:lnTo>
                      <a:pt x="0" y="1"/>
                    </a:lnTo>
                    <a:lnTo>
                      <a:pt x="0" y="2"/>
                    </a:lnTo>
                    <a:lnTo>
                      <a:pt x="0" y="3"/>
                    </a:lnTo>
                    <a:lnTo>
                      <a:pt x="1" y="3"/>
                    </a:lnTo>
                    <a:lnTo>
                      <a:pt x="0" y="1"/>
                    </a:lnTo>
                    <a:lnTo>
                      <a:pt x="1"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1" name="Freeform 357"/>
              <p:cNvSpPr>
                <a:spLocks/>
              </p:cNvSpPr>
              <p:nvPr/>
            </p:nvSpPr>
            <p:spPr bwMode="auto">
              <a:xfrm>
                <a:off x="5004" y="3725"/>
                <a:ext cx="1" cy="1"/>
              </a:xfrm>
              <a:custGeom>
                <a:avLst/>
                <a:gdLst/>
                <a:ahLst/>
                <a:cxnLst>
                  <a:cxn ang="0">
                    <a:pos x="1" y="1"/>
                  </a:cxn>
                  <a:cxn ang="0">
                    <a:pos x="1" y="1"/>
                  </a:cxn>
                  <a:cxn ang="0">
                    <a:pos x="1" y="1"/>
                  </a:cxn>
                  <a:cxn ang="0">
                    <a:pos x="1" y="0"/>
                  </a:cxn>
                  <a:cxn ang="0">
                    <a:pos x="1" y="0"/>
                  </a:cxn>
                  <a:cxn ang="0">
                    <a:pos x="1" y="0"/>
                  </a:cxn>
                  <a:cxn ang="0">
                    <a:pos x="1" y="0"/>
                  </a:cxn>
                  <a:cxn ang="0">
                    <a:pos x="0" y="1"/>
                  </a:cxn>
                  <a:cxn ang="0">
                    <a:pos x="0" y="1"/>
                  </a:cxn>
                  <a:cxn ang="0">
                    <a:pos x="0" y="1"/>
                  </a:cxn>
                  <a:cxn ang="0">
                    <a:pos x="1" y="1"/>
                  </a:cxn>
                  <a:cxn ang="0">
                    <a:pos x="1" y="1"/>
                  </a:cxn>
                </a:cxnLst>
                <a:rect l="0" t="0" r="r" b="b"/>
                <a:pathLst>
                  <a:path w="1" h="1">
                    <a:moveTo>
                      <a:pt x="1" y="1"/>
                    </a:moveTo>
                    <a:lnTo>
                      <a:pt x="1" y="1"/>
                    </a:lnTo>
                    <a:lnTo>
                      <a:pt x="1" y="1"/>
                    </a:lnTo>
                    <a:lnTo>
                      <a:pt x="1" y="0"/>
                    </a:lnTo>
                    <a:lnTo>
                      <a:pt x="1" y="0"/>
                    </a:lnTo>
                    <a:lnTo>
                      <a:pt x="1" y="0"/>
                    </a:lnTo>
                    <a:lnTo>
                      <a:pt x="1" y="0"/>
                    </a:lnTo>
                    <a:lnTo>
                      <a:pt x="0" y="1"/>
                    </a:lnTo>
                    <a:lnTo>
                      <a:pt x="0" y="1"/>
                    </a:lnTo>
                    <a:lnTo>
                      <a:pt x="0" y="1"/>
                    </a:lnTo>
                    <a:lnTo>
                      <a:pt x="1" y="1"/>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2" name="Freeform 358"/>
              <p:cNvSpPr>
                <a:spLocks/>
              </p:cNvSpPr>
              <p:nvPr/>
            </p:nvSpPr>
            <p:spPr bwMode="auto">
              <a:xfrm>
                <a:off x="4986" y="3762"/>
                <a:ext cx="17" cy="5"/>
              </a:xfrm>
              <a:custGeom>
                <a:avLst/>
                <a:gdLst/>
                <a:ahLst/>
                <a:cxnLst>
                  <a:cxn ang="0">
                    <a:pos x="8" y="4"/>
                  </a:cxn>
                  <a:cxn ang="0">
                    <a:pos x="12" y="4"/>
                  </a:cxn>
                  <a:cxn ang="0">
                    <a:pos x="12" y="4"/>
                  </a:cxn>
                  <a:cxn ang="0">
                    <a:pos x="14" y="4"/>
                  </a:cxn>
                  <a:cxn ang="0">
                    <a:pos x="15" y="3"/>
                  </a:cxn>
                  <a:cxn ang="0">
                    <a:pos x="17" y="1"/>
                  </a:cxn>
                  <a:cxn ang="0">
                    <a:pos x="17" y="0"/>
                  </a:cxn>
                  <a:cxn ang="0">
                    <a:pos x="16" y="0"/>
                  </a:cxn>
                  <a:cxn ang="0">
                    <a:pos x="16" y="1"/>
                  </a:cxn>
                  <a:cxn ang="0">
                    <a:pos x="16" y="1"/>
                  </a:cxn>
                  <a:cxn ang="0">
                    <a:pos x="15" y="1"/>
                  </a:cxn>
                  <a:cxn ang="0">
                    <a:pos x="15" y="2"/>
                  </a:cxn>
                  <a:cxn ang="0">
                    <a:pos x="15" y="2"/>
                  </a:cxn>
                  <a:cxn ang="0">
                    <a:pos x="14" y="3"/>
                  </a:cxn>
                  <a:cxn ang="0">
                    <a:pos x="14" y="3"/>
                  </a:cxn>
                  <a:cxn ang="0">
                    <a:pos x="12" y="3"/>
                  </a:cxn>
                  <a:cxn ang="0">
                    <a:pos x="12" y="2"/>
                  </a:cxn>
                  <a:cxn ang="0">
                    <a:pos x="9" y="3"/>
                  </a:cxn>
                  <a:cxn ang="0">
                    <a:pos x="8" y="3"/>
                  </a:cxn>
                  <a:cxn ang="0">
                    <a:pos x="7" y="2"/>
                  </a:cxn>
                  <a:cxn ang="0">
                    <a:pos x="7" y="2"/>
                  </a:cxn>
                  <a:cxn ang="0">
                    <a:pos x="4" y="1"/>
                  </a:cxn>
                  <a:cxn ang="0">
                    <a:pos x="4" y="1"/>
                  </a:cxn>
                  <a:cxn ang="0">
                    <a:pos x="1" y="2"/>
                  </a:cxn>
                  <a:cxn ang="0">
                    <a:pos x="1" y="2"/>
                  </a:cxn>
                  <a:cxn ang="0">
                    <a:pos x="1" y="2"/>
                  </a:cxn>
                  <a:cxn ang="0">
                    <a:pos x="0" y="3"/>
                  </a:cxn>
                  <a:cxn ang="0">
                    <a:pos x="0" y="3"/>
                  </a:cxn>
                  <a:cxn ang="0">
                    <a:pos x="0" y="4"/>
                  </a:cxn>
                  <a:cxn ang="0">
                    <a:pos x="0" y="4"/>
                  </a:cxn>
                  <a:cxn ang="0">
                    <a:pos x="4" y="4"/>
                  </a:cxn>
                  <a:cxn ang="0">
                    <a:pos x="7" y="5"/>
                  </a:cxn>
                  <a:cxn ang="0">
                    <a:pos x="8" y="4"/>
                  </a:cxn>
                </a:cxnLst>
                <a:rect l="0" t="0" r="r" b="b"/>
                <a:pathLst>
                  <a:path w="17" h="5">
                    <a:moveTo>
                      <a:pt x="8" y="4"/>
                    </a:moveTo>
                    <a:lnTo>
                      <a:pt x="12" y="4"/>
                    </a:lnTo>
                    <a:lnTo>
                      <a:pt x="12" y="4"/>
                    </a:lnTo>
                    <a:lnTo>
                      <a:pt x="14" y="4"/>
                    </a:lnTo>
                    <a:lnTo>
                      <a:pt x="15" y="3"/>
                    </a:lnTo>
                    <a:lnTo>
                      <a:pt x="17" y="1"/>
                    </a:lnTo>
                    <a:lnTo>
                      <a:pt x="17" y="0"/>
                    </a:lnTo>
                    <a:lnTo>
                      <a:pt x="16" y="0"/>
                    </a:lnTo>
                    <a:lnTo>
                      <a:pt x="16" y="1"/>
                    </a:lnTo>
                    <a:lnTo>
                      <a:pt x="16" y="1"/>
                    </a:lnTo>
                    <a:lnTo>
                      <a:pt x="15" y="1"/>
                    </a:lnTo>
                    <a:lnTo>
                      <a:pt x="15" y="2"/>
                    </a:lnTo>
                    <a:lnTo>
                      <a:pt x="15" y="2"/>
                    </a:lnTo>
                    <a:lnTo>
                      <a:pt x="14" y="3"/>
                    </a:lnTo>
                    <a:lnTo>
                      <a:pt x="14" y="3"/>
                    </a:lnTo>
                    <a:lnTo>
                      <a:pt x="12" y="3"/>
                    </a:lnTo>
                    <a:lnTo>
                      <a:pt x="12" y="2"/>
                    </a:lnTo>
                    <a:lnTo>
                      <a:pt x="9" y="3"/>
                    </a:lnTo>
                    <a:lnTo>
                      <a:pt x="8" y="3"/>
                    </a:lnTo>
                    <a:lnTo>
                      <a:pt x="7" y="2"/>
                    </a:lnTo>
                    <a:lnTo>
                      <a:pt x="7" y="2"/>
                    </a:lnTo>
                    <a:lnTo>
                      <a:pt x="4" y="1"/>
                    </a:lnTo>
                    <a:lnTo>
                      <a:pt x="4" y="1"/>
                    </a:lnTo>
                    <a:lnTo>
                      <a:pt x="1" y="2"/>
                    </a:lnTo>
                    <a:lnTo>
                      <a:pt x="1" y="2"/>
                    </a:lnTo>
                    <a:lnTo>
                      <a:pt x="1" y="2"/>
                    </a:lnTo>
                    <a:lnTo>
                      <a:pt x="0" y="3"/>
                    </a:lnTo>
                    <a:lnTo>
                      <a:pt x="0" y="3"/>
                    </a:lnTo>
                    <a:lnTo>
                      <a:pt x="0" y="4"/>
                    </a:lnTo>
                    <a:lnTo>
                      <a:pt x="0" y="4"/>
                    </a:lnTo>
                    <a:lnTo>
                      <a:pt x="4" y="4"/>
                    </a:lnTo>
                    <a:lnTo>
                      <a:pt x="7" y="5"/>
                    </a:lnTo>
                    <a:lnTo>
                      <a:pt x="8"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3" name="Rectangle 359"/>
              <p:cNvSpPr>
                <a:spLocks noChangeArrowheads="1"/>
              </p:cNvSpPr>
              <p:nvPr/>
            </p:nvSpPr>
            <p:spPr bwMode="auto">
              <a:xfrm>
                <a:off x="5238" y="3777"/>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4" name="Freeform 360"/>
              <p:cNvSpPr>
                <a:spLocks/>
              </p:cNvSpPr>
              <p:nvPr/>
            </p:nvSpPr>
            <p:spPr bwMode="auto">
              <a:xfrm>
                <a:off x="5001" y="3724"/>
                <a:ext cx="3" cy="2"/>
              </a:xfrm>
              <a:custGeom>
                <a:avLst/>
                <a:gdLst/>
                <a:ahLst/>
                <a:cxnLst>
                  <a:cxn ang="0">
                    <a:pos x="2" y="0"/>
                  </a:cxn>
                  <a:cxn ang="0">
                    <a:pos x="1" y="1"/>
                  </a:cxn>
                  <a:cxn ang="0">
                    <a:pos x="1" y="1"/>
                  </a:cxn>
                  <a:cxn ang="0">
                    <a:pos x="0" y="2"/>
                  </a:cxn>
                  <a:cxn ang="0">
                    <a:pos x="1" y="2"/>
                  </a:cxn>
                  <a:cxn ang="0">
                    <a:pos x="2" y="2"/>
                  </a:cxn>
                  <a:cxn ang="0">
                    <a:pos x="3" y="1"/>
                  </a:cxn>
                  <a:cxn ang="0">
                    <a:pos x="3" y="0"/>
                  </a:cxn>
                  <a:cxn ang="0">
                    <a:pos x="2" y="0"/>
                  </a:cxn>
                </a:cxnLst>
                <a:rect l="0" t="0" r="r" b="b"/>
                <a:pathLst>
                  <a:path w="3" h="2">
                    <a:moveTo>
                      <a:pt x="2" y="0"/>
                    </a:moveTo>
                    <a:lnTo>
                      <a:pt x="1" y="1"/>
                    </a:lnTo>
                    <a:lnTo>
                      <a:pt x="1" y="1"/>
                    </a:lnTo>
                    <a:lnTo>
                      <a:pt x="0" y="2"/>
                    </a:lnTo>
                    <a:lnTo>
                      <a:pt x="1" y="2"/>
                    </a:lnTo>
                    <a:lnTo>
                      <a:pt x="2" y="2"/>
                    </a:lnTo>
                    <a:lnTo>
                      <a:pt x="3" y="1"/>
                    </a:lnTo>
                    <a:lnTo>
                      <a:pt x="3" y="0"/>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5" name="Freeform 361"/>
              <p:cNvSpPr>
                <a:spLocks/>
              </p:cNvSpPr>
              <p:nvPr/>
            </p:nvSpPr>
            <p:spPr bwMode="auto">
              <a:xfrm>
                <a:off x="5003" y="3740"/>
                <a:ext cx="1" cy="1"/>
              </a:xfrm>
              <a:custGeom>
                <a:avLst/>
                <a:gdLst/>
                <a:ahLst/>
                <a:cxnLst>
                  <a:cxn ang="0">
                    <a:pos x="1" y="0"/>
                  </a:cxn>
                  <a:cxn ang="0">
                    <a:pos x="0" y="0"/>
                  </a:cxn>
                  <a:cxn ang="0">
                    <a:pos x="0" y="0"/>
                  </a:cxn>
                  <a:cxn ang="0">
                    <a:pos x="0" y="0"/>
                  </a:cxn>
                  <a:cxn ang="0">
                    <a:pos x="0" y="0"/>
                  </a:cxn>
                  <a:cxn ang="0">
                    <a:pos x="1" y="1"/>
                  </a:cxn>
                  <a:cxn ang="0">
                    <a:pos x="1" y="1"/>
                  </a:cxn>
                  <a:cxn ang="0">
                    <a:pos x="1" y="0"/>
                  </a:cxn>
                  <a:cxn ang="0">
                    <a:pos x="1" y="0"/>
                  </a:cxn>
                  <a:cxn ang="0">
                    <a:pos x="1" y="0"/>
                  </a:cxn>
                </a:cxnLst>
                <a:rect l="0" t="0" r="r" b="b"/>
                <a:pathLst>
                  <a:path w="1" h="1">
                    <a:moveTo>
                      <a:pt x="1" y="0"/>
                    </a:moveTo>
                    <a:lnTo>
                      <a:pt x="0" y="0"/>
                    </a:lnTo>
                    <a:lnTo>
                      <a:pt x="0" y="0"/>
                    </a:lnTo>
                    <a:lnTo>
                      <a:pt x="0" y="0"/>
                    </a:lnTo>
                    <a:lnTo>
                      <a:pt x="0" y="0"/>
                    </a:lnTo>
                    <a:lnTo>
                      <a:pt x="1" y="1"/>
                    </a:lnTo>
                    <a:lnTo>
                      <a:pt x="1" y="1"/>
                    </a:lnTo>
                    <a:lnTo>
                      <a:pt x="1" y="0"/>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6" name="Freeform 362"/>
              <p:cNvSpPr>
                <a:spLocks/>
              </p:cNvSpPr>
              <p:nvPr/>
            </p:nvSpPr>
            <p:spPr bwMode="auto">
              <a:xfrm>
                <a:off x="4981" y="3769"/>
                <a:ext cx="10" cy="5"/>
              </a:xfrm>
              <a:custGeom>
                <a:avLst/>
                <a:gdLst/>
                <a:ahLst/>
                <a:cxnLst>
                  <a:cxn ang="0">
                    <a:pos x="3" y="3"/>
                  </a:cxn>
                  <a:cxn ang="0">
                    <a:pos x="6" y="4"/>
                  </a:cxn>
                  <a:cxn ang="0">
                    <a:pos x="7" y="5"/>
                  </a:cxn>
                  <a:cxn ang="0">
                    <a:pos x="9" y="5"/>
                  </a:cxn>
                  <a:cxn ang="0">
                    <a:pos x="9" y="5"/>
                  </a:cxn>
                  <a:cxn ang="0">
                    <a:pos x="10" y="4"/>
                  </a:cxn>
                  <a:cxn ang="0">
                    <a:pos x="9" y="4"/>
                  </a:cxn>
                  <a:cxn ang="0">
                    <a:pos x="6" y="1"/>
                  </a:cxn>
                  <a:cxn ang="0">
                    <a:pos x="6" y="1"/>
                  </a:cxn>
                  <a:cxn ang="0">
                    <a:pos x="6" y="0"/>
                  </a:cxn>
                  <a:cxn ang="0">
                    <a:pos x="5" y="1"/>
                  </a:cxn>
                  <a:cxn ang="0">
                    <a:pos x="2" y="1"/>
                  </a:cxn>
                  <a:cxn ang="0">
                    <a:pos x="0" y="1"/>
                  </a:cxn>
                  <a:cxn ang="0">
                    <a:pos x="0" y="1"/>
                  </a:cxn>
                  <a:cxn ang="0">
                    <a:pos x="1" y="3"/>
                  </a:cxn>
                  <a:cxn ang="0">
                    <a:pos x="3" y="3"/>
                  </a:cxn>
                </a:cxnLst>
                <a:rect l="0" t="0" r="r" b="b"/>
                <a:pathLst>
                  <a:path w="10" h="5">
                    <a:moveTo>
                      <a:pt x="3" y="3"/>
                    </a:moveTo>
                    <a:lnTo>
                      <a:pt x="6" y="4"/>
                    </a:lnTo>
                    <a:lnTo>
                      <a:pt x="7" y="5"/>
                    </a:lnTo>
                    <a:lnTo>
                      <a:pt x="9" y="5"/>
                    </a:lnTo>
                    <a:lnTo>
                      <a:pt x="9" y="5"/>
                    </a:lnTo>
                    <a:lnTo>
                      <a:pt x="10" y="4"/>
                    </a:lnTo>
                    <a:lnTo>
                      <a:pt x="9" y="4"/>
                    </a:lnTo>
                    <a:lnTo>
                      <a:pt x="6" y="1"/>
                    </a:lnTo>
                    <a:lnTo>
                      <a:pt x="6" y="1"/>
                    </a:lnTo>
                    <a:lnTo>
                      <a:pt x="6" y="0"/>
                    </a:lnTo>
                    <a:lnTo>
                      <a:pt x="5" y="1"/>
                    </a:lnTo>
                    <a:lnTo>
                      <a:pt x="2" y="1"/>
                    </a:lnTo>
                    <a:lnTo>
                      <a:pt x="0" y="1"/>
                    </a:lnTo>
                    <a:lnTo>
                      <a:pt x="0" y="1"/>
                    </a:lnTo>
                    <a:lnTo>
                      <a:pt x="1" y="3"/>
                    </a:lnTo>
                    <a:lnTo>
                      <a:pt x="3"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7" name="Freeform 363"/>
              <p:cNvSpPr>
                <a:spLocks/>
              </p:cNvSpPr>
              <p:nvPr/>
            </p:nvSpPr>
            <p:spPr bwMode="auto">
              <a:xfrm>
                <a:off x="5245" y="3806"/>
                <a:ext cx="3" cy="4"/>
              </a:xfrm>
              <a:custGeom>
                <a:avLst/>
                <a:gdLst/>
                <a:ahLst/>
                <a:cxnLst>
                  <a:cxn ang="0">
                    <a:pos x="1" y="0"/>
                  </a:cxn>
                  <a:cxn ang="0">
                    <a:pos x="1" y="0"/>
                  </a:cxn>
                  <a:cxn ang="0">
                    <a:pos x="0" y="0"/>
                  </a:cxn>
                  <a:cxn ang="0">
                    <a:pos x="0" y="0"/>
                  </a:cxn>
                  <a:cxn ang="0">
                    <a:pos x="1" y="1"/>
                  </a:cxn>
                  <a:cxn ang="0">
                    <a:pos x="1" y="1"/>
                  </a:cxn>
                  <a:cxn ang="0">
                    <a:pos x="2" y="4"/>
                  </a:cxn>
                  <a:cxn ang="0">
                    <a:pos x="3" y="4"/>
                  </a:cxn>
                  <a:cxn ang="0">
                    <a:pos x="3" y="3"/>
                  </a:cxn>
                  <a:cxn ang="0">
                    <a:pos x="3" y="2"/>
                  </a:cxn>
                  <a:cxn ang="0">
                    <a:pos x="3" y="2"/>
                  </a:cxn>
                  <a:cxn ang="0">
                    <a:pos x="2" y="1"/>
                  </a:cxn>
                  <a:cxn ang="0">
                    <a:pos x="2" y="0"/>
                  </a:cxn>
                  <a:cxn ang="0">
                    <a:pos x="1" y="0"/>
                  </a:cxn>
                </a:cxnLst>
                <a:rect l="0" t="0" r="r" b="b"/>
                <a:pathLst>
                  <a:path w="3" h="4">
                    <a:moveTo>
                      <a:pt x="1" y="0"/>
                    </a:moveTo>
                    <a:lnTo>
                      <a:pt x="1" y="0"/>
                    </a:lnTo>
                    <a:lnTo>
                      <a:pt x="0" y="0"/>
                    </a:lnTo>
                    <a:lnTo>
                      <a:pt x="0" y="0"/>
                    </a:lnTo>
                    <a:lnTo>
                      <a:pt x="1" y="1"/>
                    </a:lnTo>
                    <a:lnTo>
                      <a:pt x="1" y="1"/>
                    </a:lnTo>
                    <a:lnTo>
                      <a:pt x="2" y="4"/>
                    </a:lnTo>
                    <a:lnTo>
                      <a:pt x="3" y="4"/>
                    </a:lnTo>
                    <a:lnTo>
                      <a:pt x="3" y="3"/>
                    </a:lnTo>
                    <a:lnTo>
                      <a:pt x="3" y="2"/>
                    </a:lnTo>
                    <a:lnTo>
                      <a:pt x="3" y="2"/>
                    </a:lnTo>
                    <a:lnTo>
                      <a:pt x="2" y="1"/>
                    </a:lnTo>
                    <a:lnTo>
                      <a:pt x="2"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8" name="Freeform 364"/>
              <p:cNvSpPr>
                <a:spLocks/>
              </p:cNvSpPr>
              <p:nvPr/>
            </p:nvSpPr>
            <p:spPr bwMode="auto">
              <a:xfrm>
                <a:off x="5242" y="3962"/>
                <a:ext cx="42" cy="46"/>
              </a:xfrm>
              <a:custGeom>
                <a:avLst/>
                <a:gdLst/>
                <a:ahLst/>
                <a:cxnLst>
                  <a:cxn ang="0">
                    <a:pos x="42" y="4"/>
                  </a:cxn>
                  <a:cxn ang="0">
                    <a:pos x="42" y="3"/>
                  </a:cxn>
                  <a:cxn ang="0">
                    <a:pos x="40" y="5"/>
                  </a:cxn>
                  <a:cxn ang="0">
                    <a:pos x="40" y="3"/>
                  </a:cxn>
                  <a:cxn ang="0">
                    <a:pos x="40" y="2"/>
                  </a:cxn>
                  <a:cxn ang="0">
                    <a:pos x="39" y="4"/>
                  </a:cxn>
                  <a:cxn ang="0">
                    <a:pos x="36" y="4"/>
                  </a:cxn>
                  <a:cxn ang="0">
                    <a:pos x="35" y="2"/>
                  </a:cxn>
                  <a:cxn ang="0">
                    <a:pos x="34" y="0"/>
                  </a:cxn>
                  <a:cxn ang="0">
                    <a:pos x="33" y="0"/>
                  </a:cxn>
                  <a:cxn ang="0">
                    <a:pos x="32" y="1"/>
                  </a:cxn>
                  <a:cxn ang="0">
                    <a:pos x="31" y="5"/>
                  </a:cxn>
                  <a:cxn ang="0">
                    <a:pos x="27" y="9"/>
                  </a:cxn>
                  <a:cxn ang="0">
                    <a:pos x="22" y="17"/>
                  </a:cxn>
                  <a:cxn ang="0">
                    <a:pos x="13" y="25"/>
                  </a:cxn>
                  <a:cxn ang="0">
                    <a:pos x="11" y="25"/>
                  </a:cxn>
                  <a:cxn ang="0">
                    <a:pos x="10" y="26"/>
                  </a:cxn>
                  <a:cxn ang="0">
                    <a:pos x="8" y="28"/>
                  </a:cxn>
                  <a:cxn ang="0">
                    <a:pos x="6" y="30"/>
                  </a:cxn>
                  <a:cxn ang="0">
                    <a:pos x="6" y="32"/>
                  </a:cxn>
                  <a:cxn ang="0">
                    <a:pos x="5" y="33"/>
                  </a:cxn>
                  <a:cxn ang="0">
                    <a:pos x="5" y="32"/>
                  </a:cxn>
                  <a:cxn ang="0">
                    <a:pos x="3" y="34"/>
                  </a:cxn>
                  <a:cxn ang="0">
                    <a:pos x="4" y="35"/>
                  </a:cxn>
                  <a:cxn ang="0">
                    <a:pos x="2" y="35"/>
                  </a:cxn>
                  <a:cxn ang="0">
                    <a:pos x="2" y="36"/>
                  </a:cxn>
                  <a:cxn ang="0">
                    <a:pos x="2" y="36"/>
                  </a:cxn>
                  <a:cxn ang="0">
                    <a:pos x="2" y="37"/>
                  </a:cxn>
                  <a:cxn ang="0">
                    <a:pos x="2" y="38"/>
                  </a:cxn>
                  <a:cxn ang="0">
                    <a:pos x="0" y="39"/>
                  </a:cxn>
                  <a:cxn ang="0">
                    <a:pos x="1" y="41"/>
                  </a:cxn>
                  <a:cxn ang="0">
                    <a:pos x="1" y="41"/>
                  </a:cxn>
                  <a:cxn ang="0">
                    <a:pos x="1" y="42"/>
                  </a:cxn>
                  <a:cxn ang="0">
                    <a:pos x="5" y="43"/>
                  </a:cxn>
                  <a:cxn ang="0">
                    <a:pos x="7" y="42"/>
                  </a:cxn>
                  <a:cxn ang="0">
                    <a:pos x="10" y="44"/>
                  </a:cxn>
                  <a:cxn ang="0">
                    <a:pos x="10" y="45"/>
                  </a:cxn>
                  <a:cxn ang="0">
                    <a:pos x="11" y="45"/>
                  </a:cxn>
                  <a:cxn ang="0">
                    <a:pos x="13" y="44"/>
                  </a:cxn>
                  <a:cxn ang="0">
                    <a:pos x="15" y="45"/>
                  </a:cxn>
                  <a:cxn ang="0">
                    <a:pos x="18" y="44"/>
                  </a:cxn>
                  <a:cxn ang="0">
                    <a:pos x="21" y="43"/>
                  </a:cxn>
                  <a:cxn ang="0">
                    <a:pos x="23" y="41"/>
                  </a:cxn>
                  <a:cxn ang="0">
                    <a:pos x="23" y="40"/>
                  </a:cxn>
                  <a:cxn ang="0">
                    <a:pos x="24" y="37"/>
                  </a:cxn>
                  <a:cxn ang="0">
                    <a:pos x="26" y="32"/>
                  </a:cxn>
                  <a:cxn ang="0">
                    <a:pos x="28" y="27"/>
                  </a:cxn>
                  <a:cxn ang="0">
                    <a:pos x="28" y="26"/>
                  </a:cxn>
                  <a:cxn ang="0">
                    <a:pos x="32" y="24"/>
                  </a:cxn>
                  <a:cxn ang="0">
                    <a:pos x="32" y="24"/>
                  </a:cxn>
                  <a:cxn ang="0">
                    <a:pos x="35" y="24"/>
                  </a:cxn>
                  <a:cxn ang="0">
                    <a:pos x="36" y="24"/>
                  </a:cxn>
                  <a:cxn ang="0">
                    <a:pos x="35" y="19"/>
                  </a:cxn>
                  <a:cxn ang="0">
                    <a:pos x="36" y="17"/>
                  </a:cxn>
                  <a:cxn ang="0">
                    <a:pos x="39" y="14"/>
                  </a:cxn>
                  <a:cxn ang="0">
                    <a:pos x="41" y="12"/>
                  </a:cxn>
                  <a:cxn ang="0">
                    <a:pos x="42" y="9"/>
                  </a:cxn>
                  <a:cxn ang="0">
                    <a:pos x="42" y="5"/>
                  </a:cxn>
                </a:cxnLst>
                <a:rect l="0" t="0" r="r" b="b"/>
                <a:pathLst>
                  <a:path w="42" h="46">
                    <a:moveTo>
                      <a:pt x="42" y="5"/>
                    </a:moveTo>
                    <a:lnTo>
                      <a:pt x="42" y="4"/>
                    </a:lnTo>
                    <a:lnTo>
                      <a:pt x="42" y="4"/>
                    </a:lnTo>
                    <a:lnTo>
                      <a:pt x="42" y="4"/>
                    </a:lnTo>
                    <a:lnTo>
                      <a:pt x="42" y="3"/>
                    </a:lnTo>
                    <a:lnTo>
                      <a:pt x="42" y="3"/>
                    </a:lnTo>
                    <a:lnTo>
                      <a:pt x="41" y="4"/>
                    </a:lnTo>
                    <a:lnTo>
                      <a:pt x="41" y="4"/>
                    </a:lnTo>
                    <a:lnTo>
                      <a:pt x="40" y="5"/>
                    </a:lnTo>
                    <a:lnTo>
                      <a:pt x="41" y="4"/>
                    </a:lnTo>
                    <a:lnTo>
                      <a:pt x="40" y="3"/>
                    </a:lnTo>
                    <a:lnTo>
                      <a:pt x="40" y="3"/>
                    </a:lnTo>
                    <a:lnTo>
                      <a:pt x="41" y="2"/>
                    </a:lnTo>
                    <a:lnTo>
                      <a:pt x="41" y="2"/>
                    </a:lnTo>
                    <a:lnTo>
                      <a:pt x="40" y="2"/>
                    </a:lnTo>
                    <a:lnTo>
                      <a:pt x="39" y="3"/>
                    </a:lnTo>
                    <a:lnTo>
                      <a:pt x="39" y="4"/>
                    </a:lnTo>
                    <a:lnTo>
                      <a:pt x="39" y="4"/>
                    </a:lnTo>
                    <a:lnTo>
                      <a:pt x="37" y="5"/>
                    </a:lnTo>
                    <a:lnTo>
                      <a:pt x="36" y="4"/>
                    </a:lnTo>
                    <a:lnTo>
                      <a:pt x="36" y="4"/>
                    </a:lnTo>
                    <a:lnTo>
                      <a:pt x="36" y="2"/>
                    </a:lnTo>
                    <a:lnTo>
                      <a:pt x="35" y="1"/>
                    </a:lnTo>
                    <a:lnTo>
                      <a:pt x="35" y="2"/>
                    </a:lnTo>
                    <a:lnTo>
                      <a:pt x="35" y="1"/>
                    </a:lnTo>
                    <a:lnTo>
                      <a:pt x="34" y="1"/>
                    </a:lnTo>
                    <a:lnTo>
                      <a:pt x="34" y="0"/>
                    </a:lnTo>
                    <a:lnTo>
                      <a:pt x="34" y="0"/>
                    </a:lnTo>
                    <a:lnTo>
                      <a:pt x="33" y="0"/>
                    </a:lnTo>
                    <a:lnTo>
                      <a:pt x="33" y="0"/>
                    </a:lnTo>
                    <a:lnTo>
                      <a:pt x="33" y="0"/>
                    </a:lnTo>
                    <a:lnTo>
                      <a:pt x="32" y="1"/>
                    </a:lnTo>
                    <a:lnTo>
                      <a:pt x="32" y="1"/>
                    </a:lnTo>
                    <a:lnTo>
                      <a:pt x="32" y="3"/>
                    </a:lnTo>
                    <a:lnTo>
                      <a:pt x="31" y="3"/>
                    </a:lnTo>
                    <a:lnTo>
                      <a:pt x="31" y="5"/>
                    </a:lnTo>
                    <a:lnTo>
                      <a:pt x="29" y="8"/>
                    </a:lnTo>
                    <a:lnTo>
                      <a:pt x="29" y="8"/>
                    </a:lnTo>
                    <a:lnTo>
                      <a:pt x="27" y="9"/>
                    </a:lnTo>
                    <a:lnTo>
                      <a:pt x="25" y="14"/>
                    </a:lnTo>
                    <a:lnTo>
                      <a:pt x="23" y="17"/>
                    </a:lnTo>
                    <a:lnTo>
                      <a:pt x="22" y="17"/>
                    </a:lnTo>
                    <a:lnTo>
                      <a:pt x="21" y="19"/>
                    </a:lnTo>
                    <a:lnTo>
                      <a:pt x="20" y="19"/>
                    </a:lnTo>
                    <a:lnTo>
                      <a:pt x="13" y="25"/>
                    </a:lnTo>
                    <a:lnTo>
                      <a:pt x="13" y="25"/>
                    </a:lnTo>
                    <a:lnTo>
                      <a:pt x="12" y="25"/>
                    </a:lnTo>
                    <a:lnTo>
                      <a:pt x="11" y="25"/>
                    </a:lnTo>
                    <a:lnTo>
                      <a:pt x="10" y="25"/>
                    </a:lnTo>
                    <a:lnTo>
                      <a:pt x="10" y="26"/>
                    </a:lnTo>
                    <a:lnTo>
                      <a:pt x="10" y="26"/>
                    </a:lnTo>
                    <a:lnTo>
                      <a:pt x="9" y="27"/>
                    </a:lnTo>
                    <a:lnTo>
                      <a:pt x="8" y="27"/>
                    </a:lnTo>
                    <a:lnTo>
                      <a:pt x="8" y="28"/>
                    </a:lnTo>
                    <a:lnTo>
                      <a:pt x="7" y="30"/>
                    </a:lnTo>
                    <a:lnTo>
                      <a:pt x="7" y="30"/>
                    </a:lnTo>
                    <a:lnTo>
                      <a:pt x="6" y="30"/>
                    </a:lnTo>
                    <a:lnTo>
                      <a:pt x="6" y="31"/>
                    </a:lnTo>
                    <a:lnTo>
                      <a:pt x="6" y="31"/>
                    </a:lnTo>
                    <a:lnTo>
                      <a:pt x="6" y="32"/>
                    </a:lnTo>
                    <a:lnTo>
                      <a:pt x="6" y="33"/>
                    </a:lnTo>
                    <a:lnTo>
                      <a:pt x="6" y="33"/>
                    </a:lnTo>
                    <a:lnTo>
                      <a:pt x="5" y="33"/>
                    </a:lnTo>
                    <a:lnTo>
                      <a:pt x="5" y="33"/>
                    </a:lnTo>
                    <a:lnTo>
                      <a:pt x="5" y="32"/>
                    </a:lnTo>
                    <a:lnTo>
                      <a:pt x="5" y="32"/>
                    </a:lnTo>
                    <a:lnTo>
                      <a:pt x="4" y="32"/>
                    </a:lnTo>
                    <a:lnTo>
                      <a:pt x="3" y="33"/>
                    </a:lnTo>
                    <a:lnTo>
                      <a:pt x="3" y="34"/>
                    </a:lnTo>
                    <a:lnTo>
                      <a:pt x="3" y="35"/>
                    </a:lnTo>
                    <a:lnTo>
                      <a:pt x="4" y="35"/>
                    </a:lnTo>
                    <a:lnTo>
                      <a:pt x="4" y="35"/>
                    </a:lnTo>
                    <a:lnTo>
                      <a:pt x="4" y="35"/>
                    </a:lnTo>
                    <a:lnTo>
                      <a:pt x="3" y="35"/>
                    </a:lnTo>
                    <a:lnTo>
                      <a:pt x="2" y="35"/>
                    </a:lnTo>
                    <a:lnTo>
                      <a:pt x="2" y="35"/>
                    </a:lnTo>
                    <a:lnTo>
                      <a:pt x="2" y="35"/>
                    </a:lnTo>
                    <a:lnTo>
                      <a:pt x="2" y="36"/>
                    </a:lnTo>
                    <a:lnTo>
                      <a:pt x="2" y="36"/>
                    </a:lnTo>
                    <a:lnTo>
                      <a:pt x="2" y="36"/>
                    </a:lnTo>
                    <a:lnTo>
                      <a:pt x="2" y="36"/>
                    </a:lnTo>
                    <a:lnTo>
                      <a:pt x="2" y="37"/>
                    </a:lnTo>
                    <a:lnTo>
                      <a:pt x="2" y="37"/>
                    </a:lnTo>
                    <a:lnTo>
                      <a:pt x="2" y="37"/>
                    </a:lnTo>
                    <a:lnTo>
                      <a:pt x="2" y="37"/>
                    </a:lnTo>
                    <a:lnTo>
                      <a:pt x="2" y="38"/>
                    </a:lnTo>
                    <a:lnTo>
                      <a:pt x="2" y="38"/>
                    </a:lnTo>
                    <a:lnTo>
                      <a:pt x="2" y="38"/>
                    </a:lnTo>
                    <a:lnTo>
                      <a:pt x="2" y="39"/>
                    </a:lnTo>
                    <a:lnTo>
                      <a:pt x="0" y="39"/>
                    </a:lnTo>
                    <a:lnTo>
                      <a:pt x="0" y="40"/>
                    </a:lnTo>
                    <a:lnTo>
                      <a:pt x="0" y="41"/>
                    </a:lnTo>
                    <a:lnTo>
                      <a:pt x="1" y="41"/>
                    </a:lnTo>
                    <a:lnTo>
                      <a:pt x="1" y="40"/>
                    </a:lnTo>
                    <a:lnTo>
                      <a:pt x="2" y="40"/>
                    </a:lnTo>
                    <a:lnTo>
                      <a:pt x="1" y="41"/>
                    </a:lnTo>
                    <a:lnTo>
                      <a:pt x="1" y="41"/>
                    </a:lnTo>
                    <a:lnTo>
                      <a:pt x="2" y="40"/>
                    </a:lnTo>
                    <a:lnTo>
                      <a:pt x="1" y="42"/>
                    </a:lnTo>
                    <a:lnTo>
                      <a:pt x="2" y="42"/>
                    </a:lnTo>
                    <a:lnTo>
                      <a:pt x="4" y="43"/>
                    </a:lnTo>
                    <a:lnTo>
                      <a:pt x="5" y="43"/>
                    </a:lnTo>
                    <a:lnTo>
                      <a:pt x="6" y="42"/>
                    </a:lnTo>
                    <a:lnTo>
                      <a:pt x="6" y="42"/>
                    </a:lnTo>
                    <a:lnTo>
                      <a:pt x="7" y="42"/>
                    </a:lnTo>
                    <a:lnTo>
                      <a:pt x="7" y="44"/>
                    </a:lnTo>
                    <a:lnTo>
                      <a:pt x="9" y="44"/>
                    </a:lnTo>
                    <a:lnTo>
                      <a:pt x="10" y="44"/>
                    </a:lnTo>
                    <a:lnTo>
                      <a:pt x="10" y="44"/>
                    </a:lnTo>
                    <a:lnTo>
                      <a:pt x="10" y="44"/>
                    </a:lnTo>
                    <a:lnTo>
                      <a:pt x="10" y="45"/>
                    </a:lnTo>
                    <a:lnTo>
                      <a:pt x="11" y="45"/>
                    </a:lnTo>
                    <a:lnTo>
                      <a:pt x="11" y="45"/>
                    </a:lnTo>
                    <a:lnTo>
                      <a:pt x="11" y="45"/>
                    </a:lnTo>
                    <a:lnTo>
                      <a:pt x="12" y="45"/>
                    </a:lnTo>
                    <a:lnTo>
                      <a:pt x="13" y="44"/>
                    </a:lnTo>
                    <a:lnTo>
                      <a:pt x="13" y="44"/>
                    </a:lnTo>
                    <a:lnTo>
                      <a:pt x="13" y="46"/>
                    </a:lnTo>
                    <a:lnTo>
                      <a:pt x="13" y="46"/>
                    </a:lnTo>
                    <a:lnTo>
                      <a:pt x="15" y="45"/>
                    </a:lnTo>
                    <a:lnTo>
                      <a:pt x="15" y="46"/>
                    </a:lnTo>
                    <a:lnTo>
                      <a:pt x="17" y="44"/>
                    </a:lnTo>
                    <a:lnTo>
                      <a:pt x="18" y="44"/>
                    </a:lnTo>
                    <a:lnTo>
                      <a:pt x="18" y="44"/>
                    </a:lnTo>
                    <a:lnTo>
                      <a:pt x="18" y="44"/>
                    </a:lnTo>
                    <a:lnTo>
                      <a:pt x="21" y="43"/>
                    </a:lnTo>
                    <a:lnTo>
                      <a:pt x="21" y="41"/>
                    </a:lnTo>
                    <a:lnTo>
                      <a:pt x="22" y="41"/>
                    </a:lnTo>
                    <a:lnTo>
                      <a:pt x="23" y="41"/>
                    </a:lnTo>
                    <a:lnTo>
                      <a:pt x="24" y="40"/>
                    </a:lnTo>
                    <a:lnTo>
                      <a:pt x="23" y="40"/>
                    </a:lnTo>
                    <a:lnTo>
                      <a:pt x="23" y="40"/>
                    </a:lnTo>
                    <a:lnTo>
                      <a:pt x="23" y="39"/>
                    </a:lnTo>
                    <a:lnTo>
                      <a:pt x="24" y="38"/>
                    </a:lnTo>
                    <a:lnTo>
                      <a:pt x="24" y="37"/>
                    </a:lnTo>
                    <a:lnTo>
                      <a:pt x="24" y="34"/>
                    </a:lnTo>
                    <a:lnTo>
                      <a:pt x="26" y="33"/>
                    </a:lnTo>
                    <a:lnTo>
                      <a:pt x="26" y="32"/>
                    </a:lnTo>
                    <a:lnTo>
                      <a:pt x="26" y="32"/>
                    </a:lnTo>
                    <a:lnTo>
                      <a:pt x="27" y="29"/>
                    </a:lnTo>
                    <a:lnTo>
                      <a:pt x="28" y="27"/>
                    </a:lnTo>
                    <a:lnTo>
                      <a:pt x="28" y="25"/>
                    </a:lnTo>
                    <a:lnTo>
                      <a:pt x="28" y="26"/>
                    </a:lnTo>
                    <a:lnTo>
                      <a:pt x="28" y="26"/>
                    </a:lnTo>
                    <a:lnTo>
                      <a:pt x="28" y="26"/>
                    </a:lnTo>
                    <a:lnTo>
                      <a:pt x="32" y="25"/>
                    </a:lnTo>
                    <a:lnTo>
                      <a:pt x="32" y="24"/>
                    </a:lnTo>
                    <a:lnTo>
                      <a:pt x="32" y="24"/>
                    </a:lnTo>
                    <a:lnTo>
                      <a:pt x="32" y="24"/>
                    </a:lnTo>
                    <a:lnTo>
                      <a:pt x="32" y="24"/>
                    </a:lnTo>
                    <a:lnTo>
                      <a:pt x="32" y="23"/>
                    </a:lnTo>
                    <a:lnTo>
                      <a:pt x="33" y="23"/>
                    </a:lnTo>
                    <a:lnTo>
                      <a:pt x="35" y="24"/>
                    </a:lnTo>
                    <a:lnTo>
                      <a:pt x="35" y="23"/>
                    </a:lnTo>
                    <a:lnTo>
                      <a:pt x="36" y="24"/>
                    </a:lnTo>
                    <a:lnTo>
                      <a:pt x="36" y="24"/>
                    </a:lnTo>
                    <a:lnTo>
                      <a:pt x="36" y="23"/>
                    </a:lnTo>
                    <a:lnTo>
                      <a:pt x="35" y="23"/>
                    </a:lnTo>
                    <a:lnTo>
                      <a:pt x="35" y="19"/>
                    </a:lnTo>
                    <a:lnTo>
                      <a:pt x="35" y="19"/>
                    </a:lnTo>
                    <a:lnTo>
                      <a:pt x="36" y="18"/>
                    </a:lnTo>
                    <a:lnTo>
                      <a:pt x="36" y="17"/>
                    </a:lnTo>
                    <a:lnTo>
                      <a:pt x="37" y="17"/>
                    </a:lnTo>
                    <a:lnTo>
                      <a:pt x="38" y="16"/>
                    </a:lnTo>
                    <a:lnTo>
                      <a:pt x="39" y="14"/>
                    </a:lnTo>
                    <a:lnTo>
                      <a:pt x="40" y="12"/>
                    </a:lnTo>
                    <a:lnTo>
                      <a:pt x="40" y="12"/>
                    </a:lnTo>
                    <a:lnTo>
                      <a:pt x="41" y="12"/>
                    </a:lnTo>
                    <a:lnTo>
                      <a:pt x="41" y="11"/>
                    </a:lnTo>
                    <a:lnTo>
                      <a:pt x="42" y="10"/>
                    </a:lnTo>
                    <a:lnTo>
                      <a:pt x="42" y="9"/>
                    </a:lnTo>
                    <a:lnTo>
                      <a:pt x="42" y="8"/>
                    </a:lnTo>
                    <a:lnTo>
                      <a:pt x="42" y="7"/>
                    </a:lnTo>
                    <a:lnTo>
                      <a:pt x="42"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9" name="Freeform 365"/>
              <p:cNvSpPr>
                <a:spLocks/>
              </p:cNvSpPr>
              <p:nvPr/>
            </p:nvSpPr>
            <p:spPr bwMode="auto">
              <a:xfrm>
                <a:off x="5248" y="4008"/>
                <a:ext cx="3" cy="5"/>
              </a:xfrm>
              <a:custGeom>
                <a:avLst/>
                <a:gdLst/>
                <a:ahLst/>
                <a:cxnLst>
                  <a:cxn ang="0">
                    <a:pos x="2" y="2"/>
                  </a:cxn>
                  <a:cxn ang="0">
                    <a:pos x="3" y="2"/>
                  </a:cxn>
                  <a:cxn ang="0">
                    <a:pos x="3" y="2"/>
                  </a:cxn>
                  <a:cxn ang="0">
                    <a:pos x="2" y="1"/>
                  </a:cxn>
                  <a:cxn ang="0">
                    <a:pos x="2" y="0"/>
                  </a:cxn>
                  <a:cxn ang="0">
                    <a:pos x="2" y="0"/>
                  </a:cxn>
                  <a:cxn ang="0">
                    <a:pos x="1" y="0"/>
                  </a:cxn>
                  <a:cxn ang="0">
                    <a:pos x="1" y="0"/>
                  </a:cxn>
                  <a:cxn ang="0">
                    <a:pos x="1" y="2"/>
                  </a:cxn>
                  <a:cxn ang="0">
                    <a:pos x="0" y="3"/>
                  </a:cxn>
                  <a:cxn ang="0">
                    <a:pos x="0" y="4"/>
                  </a:cxn>
                  <a:cxn ang="0">
                    <a:pos x="0" y="5"/>
                  </a:cxn>
                  <a:cxn ang="0">
                    <a:pos x="0" y="5"/>
                  </a:cxn>
                  <a:cxn ang="0">
                    <a:pos x="0" y="4"/>
                  </a:cxn>
                  <a:cxn ang="0">
                    <a:pos x="1" y="4"/>
                  </a:cxn>
                  <a:cxn ang="0">
                    <a:pos x="1" y="4"/>
                  </a:cxn>
                  <a:cxn ang="0">
                    <a:pos x="2" y="4"/>
                  </a:cxn>
                  <a:cxn ang="0">
                    <a:pos x="3" y="3"/>
                  </a:cxn>
                  <a:cxn ang="0">
                    <a:pos x="3" y="3"/>
                  </a:cxn>
                  <a:cxn ang="0">
                    <a:pos x="3" y="2"/>
                  </a:cxn>
                  <a:cxn ang="0">
                    <a:pos x="2" y="2"/>
                  </a:cxn>
                </a:cxnLst>
                <a:rect l="0" t="0" r="r" b="b"/>
                <a:pathLst>
                  <a:path w="3" h="5">
                    <a:moveTo>
                      <a:pt x="2" y="2"/>
                    </a:moveTo>
                    <a:lnTo>
                      <a:pt x="3" y="2"/>
                    </a:lnTo>
                    <a:lnTo>
                      <a:pt x="3" y="2"/>
                    </a:lnTo>
                    <a:lnTo>
                      <a:pt x="2" y="1"/>
                    </a:lnTo>
                    <a:lnTo>
                      <a:pt x="2" y="0"/>
                    </a:lnTo>
                    <a:lnTo>
                      <a:pt x="2" y="0"/>
                    </a:lnTo>
                    <a:lnTo>
                      <a:pt x="1" y="0"/>
                    </a:lnTo>
                    <a:lnTo>
                      <a:pt x="1" y="0"/>
                    </a:lnTo>
                    <a:lnTo>
                      <a:pt x="1" y="2"/>
                    </a:lnTo>
                    <a:lnTo>
                      <a:pt x="0" y="3"/>
                    </a:lnTo>
                    <a:lnTo>
                      <a:pt x="0" y="4"/>
                    </a:lnTo>
                    <a:lnTo>
                      <a:pt x="0" y="5"/>
                    </a:lnTo>
                    <a:lnTo>
                      <a:pt x="0" y="5"/>
                    </a:lnTo>
                    <a:lnTo>
                      <a:pt x="0" y="4"/>
                    </a:lnTo>
                    <a:lnTo>
                      <a:pt x="1" y="4"/>
                    </a:lnTo>
                    <a:lnTo>
                      <a:pt x="1" y="4"/>
                    </a:lnTo>
                    <a:lnTo>
                      <a:pt x="2" y="4"/>
                    </a:lnTo>
                    <a:lnTo>
                      <a:pt x="3" y="3"/>
                    </a:lnTo>
                    <a:lnTo>
                      <a:pt x="3" y="3"/>
                    </a:lnTo>
                    <a:lnTo>
                      <a:pt x="3" y="2"/>
                    </a:lnTo>
                    <a:lnTo>
                      <a:pt x="2"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0" name="Freeform 366"/>
              <p:cNvSpPr>
                <a:spLocks/>
              </p:cNvSpPr>
              <p:nvPr/>
            </p:nvSpPr>
            <p:spPr bwMode="auto">
              <a:xfrm>
                <a:off x="5238" y="3777"/>
                <a:ext cx="2" cy="1"/>
              </a:xfrm>
              <a:custGeom>
                <a:avLst/>
                <a:gdLst/>
                <a:ahLst/>
                <a:cxnLst>
                  <a:cxn ang="0">
                    <a:pos x="0" y="0"/>
                  </a:cxn>
                  <a:cxn ang="0">
                    <a:pos x="0" y="0"/>
                  </a:cxn>
                  <a:cxn ang="0">
                    <a:pos x="1" y="0"/>
                  </a:cxn>
                  <a:cxn ang="0">
                    <a:pos x="1" y="0"/>
                  </a:cxn>
                  <a:cxn ang="0">
                    <a:pos x="2" y="0"/>
                  </a:cxn>
                  <a:cxn ang="0">
                    <a:pos x="2" y="0"/>
                  </a:cxn>
                  <a:cxn ang="0">
                    <a:pos x="2" y="0"/>
                  </a:cxn>
                  <a:cxn ang="0">
                    <a:pos x="1" y="0"/>
                  </a:cxn>
                  <a:cxn ang="0">
                    <a:pos x="1" y="0"/>
                  </a:cxn>
                  <a:cxn ang="0">
                    <a:pos x="0" y="0"/>
                  </a:cxn>
                  <a:cxn ang="0">
                    <a:pos x="0" y="0"/>
                  </a:cxn>
                </a:cxnLst>
                <a:rect l="0" t="0" r="r" b="b"/>
                <a:pathLst>
                  <a:path w="2">
                    <a:moveTo>
                      <a:pt x="0" y="0"/>
                    </a:moveTo>
                    <a:lnTo>
                      <a:pt x="0" y="0"/>
                    </a:lnTo>
                    <a:lnTo>
                      <a:pt x="1" y="0"/>
                    </a:lnTo>
                    <a:lnTo>
                      <a:pt x="1" y="0"/>
                    </a:lnTo>
                    <a:lnTo>
                      <a:pt x="2" y="0"/>
                    </a:lnTo>
                    <a:lnTo>
                      <a:pt x="2" y="0"/>
                    </a:lnTo>
                    <a:lnTo>
                      <a:pt x="2" y="0"/>
                    </a:lnTo>
                    <a:lnTo>
                      <a:pt x="1" y="0"/>
                    </a:lnTo>
                    <a:lnTo>
                      <a:pt x="1"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1" name="Freeform 367"/>
              <p:cNvSpPr>
                <a:spLocks/>
              </p:cNvSpPr>
              <p:nvPr/>
            </p:nvSpPr>
            <p:spPr bwMode="auto">
              <a:xfrm>
                <a:off x="4028" y="3167"/>
                <a:ext cx="16" cy="16"/>
              </a:xfrm>
              <a:custGeom>
                <a:avLst/>
                <a:gdLst/>
                <a:ahLst/>
                <a:cxnLst>
                  <a:cxn ang="0">
                    <a:pos x="0" y="8"/>
                  </a:cxn>
                  <a:cxn ang="0">
                    <a:pos x="2" y="10"/>
                  </a:cxn>
                  <a:cxn ang="0">
                    <a:pos x="1" y="9"/>
                  </a:cxn>
                  <a:cxn ang="0">
                    <a:pos x="0" y="10"/>
                  </a:cxn>
                  <a:cxn ang="0">
                    <a:pos x="0" y="12"/>
                  </a:cxn>
                  <a:cxn ang="0">
                    <a:pos x="2" y="13"/>
                  </a:cxn>
                  <a:cxn ang="0">
                    <a:pos x="4" y="13"/>
                  </a:cxn>
                  <a:cxn ang="0">
                    <a:pos x="5" y="12"/>
                  </a:cxn>
                  <a:cxn ang="0">
                    <a:pos x="5" y="13"/>
                  </a:cxn>
                  <a:cxn ang="0">
                    <a:pos x="6" y="13"/>
                  </a:cxn>
                  <a:cxn ang="0">
                    <a:pos x="7" y="13"/>
                  </a:cxn>
                  <a:cxn ang="0">
                    <a:pos x="8" y="13"/>
                  </a:cxn>
                  <a:cxn ang="0">
                    <a:pos x="8" y="13"/>
                  </a:cxn>
                  <a:cxn ang="0">
                    <a:pos x="6" y="14"/>
                  </a:cxn>
                  <a:cxn ang="0">
                    <a:pos x="5" y="14"/>
                  </a:cxn>
                  <a:cxn ang="0">
                    <a:pos x="4" y="14"/>
                  </a:cxn>
                  <a:cxn ang="0">
                    <a:pos x="4" y="15"/>
                  </a:cxn>
                  <a:cxn ang="0">
                    <a:pos x="6" y="16"/>
                  </a:cxn>
                  <a:cxn ang="0">
                    <a:pos x="7" y="16"/>
                  </a:cxn>
                  <a:cxn ang="0">
                    <a:pos x="15" y="14"/>
                  </a:cxn>
                  <a:cxn ang="0">
                    <a:pos x="15" y="13"/>
                  </a:cxn>
                  <a:cxn ang="0">
                    <a:pos x="16" y="9"/>
                  </a:cxn>
                  <a:cxn ang="0">
                    <a:pos x="15" y="9"/>
                  </a:cxn>
                  <a:cxn ang="0">
                    <a:pos x="12" y="8"/>
                  </a:cxn>
                  <a:cxn ang="0">
                    <a:pos x="9" y="2"/>
                  </a:cxn>
                  <a:cxn ang="0">
                    <a:pos x="7" y="1"/>
                  </a:cxn>
                  <a:cxn ang="0">
                    <a:pos x="4" y="1"/>
                  </a:cxn>
                  <a:cxn ang="0">
                    <a:pos x="3" y="0"/>
                  </a:cxn>
                  <a:cxn ang="0">
                    <a:pos x="1" y="2"/>
                  </a:cxn>
                  <a:cxn ang="0">
                    <a:pos x="1" y="3"/>
                  </a:cxn>
                  <a:cxn ang="0">
                    <a:pos x="1" y="5"/>
                  </a:cxn>
                  <a:cxn ang="0">
                    <a:pos x="3" y="7"/>
                  </a:cxn>
                  <a:cxn ang="0">
                    <a:pos x="0" y="7"/>
                  </a:cxn>
                  <a:cxn ang="0">
                    <a:pos x="0" y="8"/>
                  </a:cxn>
                </a:cxnLst>
                <a:rect l="0" t="0" r="r" b="b"/>
                <a:pathLst>
                  <a:path w="16" h="16">
                    <a:moveTo>
                      <a:pt x="0" y="8"/>
                    </a:moveTo>
                    <a:lnTo>
                      <a:pt x="2" y="10"/>
                    </a:lnTo>
                    <a:lnTo>
                      <a:pt x="1" y="9"/>
                    </a:lnTo>
                    <a:lnTo>
                      <a:pt x="0" y="10"/>
                    </a:lnTo>
                    <a:lnTo>
                      <a:pt x="0" y="12"/>
                    </a:lnTo>
                    <a:lnTo>
                      <a:pt x="2" y="13"/>
                    </a:lnTo>
                    <a:lnTo>
                      <a:pt x="4" y="13"/>
                    </a:lnTo>
                    <a:lnTo>
                      <a:pt x="5" y="12"/>
                    </a:lnTo>
                    <a:lnTo>
                      <a:pt x="5" y="13"/>
                    </a:lnTo>
                    <a:lnTo>
                      <a:pt x="6" y="13"/>
                    </a:lnTo>
                    <a:lnTo>
                      <a:pt x="7" y="13"/>
                    </a:lnTo>
                    <a:lnTo>
                      <a:pt x="8" y="13"/>
                    </a:lnTo>
                    <a:lnTo>
                      <a:pt x="8" y="13"/>
                    </a:lnTo>
                    <a:lnTo>
                      <a:pt x="6" y="14"/>
                    </a:lnTo>
                    <a:lnTo>
                      <a:pt x="5" y="14"/>
                    </a:lnTo>
                    <a:lnTo>
                      <a:pt x="4" y="14"/>
                    </a:lnTo>
                    <a:lnTo>
                      <a:pt x="4" y="15"/>
                    </a:lnTo>
                    <a:lnTo>
                      <a:pt x="6" y="16"/>
                    </a:lnTo>
                    <a:lnTo>
                      <a:pt x="7" y="16"/>
                    </a:lnTo>
                    <a:lnTo>
                      <a:pt x="15" y="14"/>
                    </a:lnTo>
                    <a:lnTo>
                      <a:pt x="15" y="13"/>
                    </a:lnTo>
                    <a:lnTo>
                      <a:pt x="16" y="9"/>
                    </a:lnTo>
                    <a:lnTo>
                      <a:pt x="15" y="9"/>
                    </a:lnTo>
                    <a:lnTo>
                      <a:pt x="12" y="8"/>
                    </a:lnTo>
                    <a:lnTo>
                      <a:pt x="9" y="2"/>
                    </a:lnTo>
                    <a:lnTo>
                      <a:pt x="7" y="1"/>
                    </a:lnTo>
                    <a:lnTo>
                      <a:pt x="4" y="1"/>
                    </a:lnTo>
                    <a:lnTo>
                      <a:pt x="3" y="0"/>
                    </a:lnTo>
                    <a:lnTo>
                      <a:pt x="1" y="2"/>
                    </a:lnTo>
                    <a:lnTo>
                      <a:pt x="1" y="3"/>
                    </a:lnTo>
                    <a:lnTo>
                      <a:pt x="1" y="5"/>
                    </a:lnTo>
                    <a:lnTo>
                      <a:pt x="3" y="7"/>
                    </a:lnTo>
                    <a:lnTo>
                      <a:pt x="0" y="7"/>
                    </a:lnTo>
                    <a:lnTo>
                      <a:pt x="0" y="8"/>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2" name="Freeform 368"/>
              <p:cNvSpPr>
                <a:spLocks/>
              </p:cNvSpPr>
              <p:nvPr/>
            </p:nvSpPr>
            <p:spPr bwMode="auto">
              <a:xfrm>
                <a:off x="4188" y="3112"/>
                <a:ext cx="15" cy="8"/>
              </a:xfrm>
              <a:custGeom>
                <a:avLst/>
                <a:gdLst/>
                <a:ahLst/>
                <a:cxnLst>
                  <a:cxn ang="0">
                    <a:pos x="10" y="4"/>
                  </a:cxn>
                  <a:cxn ang="0">
                    <a:pos x="13" y="4"/>
                  </a:cxn>
                  <a:cxn ang="0">
                    <a:pos x="13" y="3"/>
                  </a:cxn>
                  <a:cxn ang="0">
                    <a:pos x="8" y="1"/>
                  </a:cxn>
                  <a:cxn ang="0">
                    <a:pos x="4" y="0"/>
                  </a:cxn>
                  <a:cxn ang="0">
                    <a:pos x="0" y="4"/>
                  </a:cxn>
                  <a:cxn ang="0">
                    <a:pos x="0" y="6"/>
                  </a:cxn>
                  <a:cxn ang="0">
                    <a:pos x="7" y="8"/>
                  </a:cxn>
                  <a:cxn ang="0">
                    <a:pos x="9" y="8"/>
                  </a:cxn>
                  <a:cxn ang="0">
                    <a:pos x="10" y="7"/>
                  </a:cxn>
                  <a:cxn ang="0">
                    <a:pos x="14" y="6"/>
                  </a:cxn>
                  <a:cxn ang="0">
                    <a:pos x="15" y="6"/>
                  </a:cxn>
                  <a:cxn ang="0">
                    <a:pos x="15" y="5"/>
                  </a:cxn>
                  <a:cxn ang="0">
                    <a:pos x="4" y="2"/>
                  </a:cxn>
                  <a:cxn ang="0">
                    <a:pos x="7" y="2"/>
                  </a:cxn>
                  <a:cxn ang="0">
                    <a:pos x="10" y="4"/>
                  </a:cxn>
                </a:cxnLst>
                <a:rect l="0" t="0" r="r" b="b"/>
                <a:pathLst>
                  <a:path w="15" h="8">
                    <a:moveTo>
                      <a:pt x="10" y="4"/>
                    </a:moveTo>
                    <a:lnTo>
                      <a:pt x="13" y="4"/>
                    </a:lnTo>
                    <a:lnTo>
                      <a:pt x="13" y="3"/>
                    </a:lnTo>
                    <a:lnTo>
                      <a:pt x="8" y="1"/>
                    </a:lnTo>
                    <a:lnTo>
                      <a:pt x="4" y="0"/>
                    </a:lnTo>
                    <a:lnTo>
                      <a:pt x="0" y="4"/>
                    </a:lnTo>
                    <a:lnTo>
                      <a:pt x="0" y="6"/>
                    </a:lnTo>
                    <a:lnTo>
                      <a:pt x="7" y="8"/>
                    </a:lnTo>
                    <a:lnTo>
                      <a:pt x="9" y="8"/>
                    </a:lnTo>
                    <a:lnTo>
                      <a:pt x="10" y="7"/>
                    </a:lnTo>
                    <a:lnTo>
                      <a:pt x="14" y="6"/>
                    </a:lnTo>
                    <a:lnTo>
                      <a:pt x="15" y="6"/>
                    </a:lnTo>
                    <a:lnTo>
                      <a:pt x="15" y="5"/>
                    </a:lnTo>
                    <a:lnTo>
                      <a:pt x="4" y="2"/>
                    </a:lnTo>
                    <a:lnTo>
                      <a:pt x="7" y="2"/>
                    </a:lnTo>
                    <a:lnTo>
                      <a:pt x="10"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3" name="Freeform 369"/>
              <p:cNvSpPr>
                <a:spLocks/>
              </p:cNvSpPr>
              <p:nvPr/>
            </p:nvSpPr>
            <p:spPr bwMode="auto">
              <a:xfrm>
                <a:off x="4230" y="3012"/>
                <a:ext cx="3" cy="6"/>
              </a:xfrm>
              <a:custGeom>
                <a:avLst/>
                <a:gdLst/>
                <a:ahLst/>
                <a:cxnLst>
                  <a:cxn ang="0">
                    <a:pos x="0" y="6"/>
                  </a:cxn>
                  <a:cxn ang="0">
                    <a:pos x="2" y="6"/>
                  </a:cxn>
                  <a:cxn ang="0">
                    <a:pos x="2" y="4"/>
                  </a:cxn>
                  <a:cxn ang="0">
                    <a:pos x="3" y="1"/>
                  </a:cxn>
                  <a:cxn ang="0">
                    <a:pos x="2" y="0"/>
                  </a:cxn>
                  <a:cxn ang="0">
                    <a:pos x="2" y="0"/>
                  </a:cxn>
                  <a:cxn ang="0">
                    <a:pos x="2" y="0"/>
                  </a:cxn>
                  <a:cxn ang="0">
                    <a:pos x="0" y="4"/>
                  </a:cxn>
                  <a:cxn ang="0">
                    <a:pos x="0" y="6"/>
                  </a:cxn>
                </a:cxnLst>
                <a:rect l="0" t="0" r="r" b="b"/>
                <a:pathLst>
                  <a:path w="3" h="6">
                    <a:moveTo>
                      <a:pt x="0" y="6"/>
                    </a:moveTo>
                    <a:lnTo>
                      <a:pt x="2" y="6"/>
                    </a:lnTo>
                    <a:lnTo>
                      <a:pt x="2" y="4"/>
                    </a:lnTo>
                    <a:lnTo>
                      <a:pt x="3" y="1"/>
                    </a:lnTo>
                    <a:lnTo>
                      <a:pt x="2" y="0"/>
                    </a:lnTo>
                    <a:lnTo>
                      <a:pt x="2" y="0"/>
                    </a:lnTo>
                    <a:lnTo>
                      <a:pt x="2" y="0"/>
                    </a:lnTo>
                    <a:lnTo>
                      <a:pt x="0" y="4"/>
                    </a:lnTo>
                    <a:lnTo>
                      <a:pt x="0" y="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4" name="Freeform 370"/>
              <p:cNvSpPr>
                <a:spLocks/>
              </p:cNvSpPr>
              <p:nvPr/>
            </p:nvSpPr>
            <p:spPr bwMode="auto">
              <a:xfrm>
                <a:off x="4194" y="3119"/>
                <a:ext cx="15" cy="6"/>
              </a:xfrm>
              <a:custGeom>
                <a:avLst/>
                <a:gdLst/>
                <a:ahLst/>
                <a:cxnLst>
                  <a:cxn ang="0">
                    <a:pos x="9" y="4"/>
                  </a:cxn>
                  <a:cxn ang="0">
                    <a:pos x="11" y="6"/>
                  </a:cxn>
                  <a:cxn ang="0">
                    <a:pos x="11" y="6"/>
                  </a:cxn>
                  <a:cxn ang="0">
                    <a:pos x="13" y="6"/>
                  </a:cxn>
                  <a:cxn ang="0">
                    <a:pos x="15" y="6"/>
                  </a:cxn>
                  <a:cxn ang="0">
                    <a:pos x="13" y="5"/>
                  </a:cxn>
                  <a:cxn ang="0">
                    <a:pos x="13" y="4"/>
                  </a:cxn>
                  <a:cxn ang="0">
                    <a:pos x="14" y="3"/>
                  </a:cxn>
                  <a:cxn ang="0">
                    <a:pos x="14" y="2"/>
                  </a:cxn>
                  <a:cxn ang="0">
                    <a:pos x="12" y="1"/>
                  </a:cxn>
                  <a:cxn ang="0">
                    <a:pos x="11" y="2"/>
                  </a:cxn>
                  <a:cxn ang="0">
                    <a:pos x="9" y="1"/>
                  </a:cxn>
                  <a:cxn ang="0">
                    <a:pos x="9" y="1"/>
                  </a:cxn>
                  <a:cxn ang="0">
                    <a:pos x="7" y="0"/>
                  </a:cxn>
                  <a:cxn ang="0">
                    <a:pos x="0" y="2"/>
                  </a:cxn>
                  <a:cxn ang="0">
                    <a:pos x="1" y="2"/>
                  </a:cxn>
                  <a:cxn ang="0">
                    <a:pos x="9" y="4"/>
                  </a:cxn>
                </a:cxnLst>
                <a:rect l="0" t="0" r="r" b="b"/>
                <a:pathLst>
                  <a:path w="15" h="6">
                    <a:moveTo>
                      <a:pt x="9" y="4"/>
                    </a:moveTo>
                    <a:lnTo>
                      <a:pt x="11" y="6"/>
                    </a:lnTo>
                    <a:lnTo>
                      <a:pt x="11" y="6"/>
                    </a:lnTo>
                    <a:lnTo>
                      <a:pt x="13" y="6"/>
                    </a:lnTo>
                    <a:lnTo>
                      <a:pt x="15" y="6"/>
                    </a:lnTo>
                    <a:lnTo>
                      <a:pt x="13" y="5"/>
                    </a:lnTo>
                    <a:lnTo>
                      <a:pt x="13" y="4"/>
                    </a:lnTo>
                    <a:lnTo>
                      <a:pt x="14" y="3"/>
                    </a:lnTo>
                    <a:lnTo>
                      <a:pt x="14" y="2"/>
                    </a:lnTo>
                    <a:lnTo>
                      <a:pt x="12" y="1"/>
                    </a:lnTo>
                    <a:lnTo>
                      <a:pt x="11" y="2"/>
                    </a:lnTo>
                    <a:lnTo>
                      <a:pt x="9" y="1"/>
                    </a:lnTo>
                    <a:lnTo>
                      <a:pt x="9" y="1"/>
                    </a:lnTo>
                    <a:lnTo>
                      <a:pt x="7" y="0"/>
                    </a:lnTo>
                    <a:lnTo>
                      <a:pt x="0" y="2"/>
                    </a:lnTo>
                    <a:lnTo>
                      <a:pt x="1" y="2"/>
                    </a:lnTo>
                    <a:lnTo>
                      <a:pt x="9"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5" name="Rectangle 371"/>
              <p:cNvSpPr>
                <a:spLocks noChangeArrowheads="1"/>
              </p:cNvSpPr>
              <p:nvPr/>
            </p:nvSpPr>
            <p:spPr bwMode="auto">
              <a:xfrm>
                <a:off x="4199" y="3231"/>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6" name="Freeform 372"/>
              <p:cNvSpPr>
                <a:spLocks/>
              </p:cNvSpPr>
              <p:nvPr/>
            </p:nvSpPr>
            <p:spPr bwMode="auto">
              <a:xfrm>
                <a:off x="4231" y="2975"/>
                <a:ext cx="2" cy="6"/>
              </a:xfrm>
              <a:custGeom>
                <a:avLst/>
                <a:gdLst/>
                <a:ahLst/>
                <a:cxnLst>
                  <a:cxn ang="0">
                    <a:pos x="2" y="2"/>
                  </a:cxn>
                  <a:cxn ang="0">
                    <a:pos x="1" y="0"/>
                  </a:cxn>
                  <a:cxn ang="0">
                    <a:pos x="1" y="1"/>
                  </a:cxn>
                  <a:cxn ang="0">
                    <a:pos x="0" y="3"/>
                  </a:cxn>
                  <a:cxn ang="0">
                    <a:pos x="0" y="6"/>
                  </a:cxn>
                  <a:cxn ang="0">
                    <a:pos x="1" y="6"/>
                  </a:cxn>
                  <a:cxn ang="0">
                    <a:pos x="1" y="5"/>
                  </a:cxn>
                  <a:cxn ang="0">
                    <a:pos x="1" y="5"/>
                  </a:cxn>
                  <a:cxn ang="0">
                    <a:pos x="1" y="4"/>
                  </a:cxn>
                  <a:cxn ang="0">
                    <a:pos x="1" y="4"/>
                  </a:cxn>
                  <a:cxn ang="0">
                    <a:pos x="2" y="3"/>
                  </a:cxn>
                  <a:cxn ang="0">
                    <a:pos x="2" y="2"/>
                  </a:cxn>
                </a:cxnLst>
                <a:rect l="0" t="0" r="r" b="b"/>
                <a:pathLst>
                  <a:path w="2" h="6">
                    <a:moveTo>
                      <a:pt x="2" y="2"/>
                    </a:moveTo>
                    <a:lnTo>
                      <a:pt x="1" y="0"/>
                    </a:lnTo>
                    <a:lnTo>
                      <a:pt x="1" y="1"/>
                    </a:lnTo>
                    <a:lnTo>
                      <a:pt x="0" y="3"/>
                    </a:lnTo>
                    <a:lnTo>
                      <a:pt x="0" y="6"/>
                    </a:lnTo>
                    <a:lnTo>
                      <a:pt x="1" y="6"/>
                    </a:lnTo>
                    <a:lnTo>
                      <a:pt x="1" y="5"/>
                    </a:lnTo>
                    <a:lnTo>
                      <a:pt x="1" y="5"/>
                    </a:lnTo>
                    <a:lnTo>
                      <a:pt x="1" y="4"/>
                    </a:lnTo>
                    <a:lnTo>
                      <a:pt x="1" y="4"/>
                    </a:lnTo>
                    <a:lnTo>
                      <a:pt x="2" y="3"/>
                    </a:lnTo>
                    <a:lnTo>
                      <a:pt x="2"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7" name="Freeform 373"/>
              <p:cNvSpPr>
                <a:spLocks/>
              </p:cNvSpPr>
              <p:nvPr/>
            </p:nvSpPr>
            <p:spPr bwMode="auto">
              <a:xfrm>
                <a:off x="4225" y="3071"/>
                <a:ext cx="8" cy="10"/>
              </a:xfrm>
              <a:custGeom>
                <a:avLst/>
                <a:gdLst/>
                <a:ahLst/>
                <a:cxnLst>
                  <a:cxn ang="0">
                    <a:pos x="1" y="10"/>
                  </a:cxn>
                  <a:cxn ang="0">
                    <a:pos x="2" y="9"/>
                  </a:cxn>
                  <a:cxn ang="0">
                    <a:pos x="3" y="10"/>
                  </a:cxn>
                  <a:cxn ang="0">
                    <a:pos x="6" y="9"/>
                  </a:cxn>
                  <a:cxn ang="0">
                    <a:pos x="7" y="10"/>
                  </a:cxn>
                  <a:cxn ang="0">
                    <a:pos x="8" y="9"/>
                  </a:cxn>
                  <a:cxn ang="0">
                    <a:pos x="8" y="8"/>
                  </a:cxn>
                  <a:cxn ang="0">
                    <a:pos x="8" y="6"/>
                  </a:cxn>
                  <a:cxn ang="0">
                    <a:pos x="7" y="7"/>
                  </a:cxn>
                  <a:cxn ang="0">
                    <a:pos x="7" y="7"/>
                  </a:cxn>
                  <a:cxn ang="0">
                    <a:pos x="6" y="7"/>
                  </a:cxn>
                  <a:cxn ang="0">
                    <a:pos x="5" y="6"/>
                  </a:cxn>
                  <a:cxn ang="0">
                    <a:pos x="4" y="5"/>
                  </a:cxn>
                  <a:cxn ang="0">
                    <a:pos x="5" y="4"/>
                  </a:cxn>
                  <a:cxn ang="0">
                    <a:pos x="6" y="3"/>
                  </a:cxn>
                  <a:cxn ang="0">
                    <a:pos x="6" y="3"/>
                  </a:cxn>
                  <a:cxn ang="0">
                    <a:pos x="5" y="0"/>
                  </a:cxn>
                  <a:cxn ang="0">
                    <a:pos x="4" y="1"/>
                  </a:cxn>
                  <a:cxn ang="0">
                    <a:pos x="4" y="2"/>
                  </a:cxn>
                  <a:cxn ang="0">
                    <a:pos x="3" y="3"/>
                  </a:cxn>
                  <a:cxn ang="0">
                    <a:pos x="3" y="2"/>
                  </a:cxn>
                  <a:cxn ang="0">
                    <a:pos x="0" y="2"/>
                  </a:cxn>
                  <a:cxn ang="0">
                    <a:pos x="0" y="3"/>
                  </a:cxn>
                  <a:cxn ang="0">
                    <a:pos x="1" y="3"/>
                  </a:cxn>
                  <a:cxn ang="0">
                    <a:pos x="1" y="10"/>
                  </a:cxn>
                </a:cxnLst>
                <a:rect l="0" t="0" r="r" b="b"/>
                <a:pathLst>
                  <a:path w="8" h="10">
                    <a:moveTo>
                      <a:pt x="1" y="10"/>
                    </a:moveTo>
                    <a:lnTo>
                      <a:pt x="2" y="9"/>
                    </a:lnTo>
                    <a:lnTo>
                      <a:pt x="3" y="10"/>
                    </a:lnTo>
                    <a:lnTo>
                      <a:pt x="6" y="9"/>
                    </a:lnTo>
                    <a:lnTo>
                      <a:pt x="7" y="10"/>
                    </a:lnTo>
                    <a:lnTo>
                      <a:pt x="8" y="9"/>
                    </a:lnTo>
                    <a:lnTo>
                      <a:pt x="8" y="8"/>
                    </a:lnTo>
                    <a:lnTo>
                      <a:pt x="8" y="6"/>
                    </a:lnTo>
                    <a:lnTo>
                      <a:pt x="7" y="7"/>
                    </a:lnTo>
                    <a:lnTo>
                      <a:pt x="7" y="7"/>
                    </a:lnTo>
                    <a:lnTo>
                      <a:pt x="6" y="7"/>
                    </a:lnTo>
                    <a:lnTo>
                      <a:pt x="5" y="6"/>
                    </a:lnTo>
                    <a:lnTo>
                      <a:pt x="4" y="5"/>
                    </a:lnTo>
                    <a:lnTo>
                      <a:pt x="5" y="4"/>
                    </a:lnTo>
                    <a:lnTo>
                      <a:pt x="6" y="3"/>
                    </a:lnTo>
                    <a:lnTo>
                      <a:pt x="6" y="3"/>
                    </a:lnTo>
                    <a:lnTo>
                      <a:pt x="5" y="0"/>
                    </a:lnTo>
                    <a:lnTo>
                      <a:pt x="4" y="1"/>
                    </a:lnTo>
                    <a:lnTo>
                      <a:pt x="4" y="2"/>
                    </a:lnTo>
                    <a:lnTo>
                      <a:pt x="3" y="3"/>
                    </a:lnTo>
                    <a:lnTo>
                      <a:pt x="3" y="2"/>
                    </a:lnTo>
                    <a:lnTo>
                      <a:pt x="0" y="2"/>
                    </a:lnTo>
                    <a:lnTo>
                      <a:pt x="0" y="3"/>
                    </a:lnTo>
                    <a:lnTo>
                      <a:pt x="1" y="3"/>
                    </a:lnTo>
                    <a:lnTo>
                      <a:pt x="1" y="1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8" name="Freeform 374"/>
              <p:cNvSpPr>
                <a:spLocks/>
              </p:cNvSpPr>
              <p:nvPr/>
            </p:nvSpPr>
            <p:spPr bwMode="auto">
              <a:xfrm>
                <a:off x="4209" y="3092"/>
                <a:ext cx="9" cy="7"/>
              </a:xfrm>
              <a:custGeom>
                <a:avLst/>
                <a:gdLst/>
                <a:ahLst/>
                <a:cxnLst>
                  <a:cxn ang="0">
                    <a:pos x="8" y="2"/>
                  </a:cxn>
                  <a:cxn ang="0">
                    <a:pos x="8" y="0"/>
                  </a:cxn>
                  <a:cxn ang="0">
                    <a:pos x="4" y="0"/>
                  </a:cxn>
                  <a:cxn ang="0">
                    <a:pos x="2" y="0"/>
                  </a:cxn>
                  <a:cxn ang="0">
                    <a:pos x="1" y="1"/>
                  </a:cxn>
                  <a:cxn ang="0">
                    <a:pos x="0" y="3"/>
                  </a:cxn>
                  <a:cxn ang="0">
                    <a:pos x="0" y="4"/>
                  </a:cxn>
                  <a:cxn ang="0">
                    <a:pos x="1" y="5"/>
                  </a:cxn>
                  <a:cxn ang="0">
                    <a:pos x="3" y="6"/>
                  </a:cxn>
                  <a:cxn ang="0">
                    <a:pos x="4" y="7"/>
                  </a:cxn>
                  <a:cxn ang="0">
                    <a:pos x="9" y="6"/>
                  </a:cxn>
                  <a:cxn ang="0">
                    <a:pos x="9" y="4"/>
                  </a:cxn>
                  <a:cxn ang="0">
                    <a:pos x="8" y="4"/>
                  </a:cxn>
                  <a:cxn ang="0">
                    <a:pos x="8" y="2"/>
                  </a:cxn>
                </a:cxnLst>
                <a:rect l="0" t="0" r="r" b="b"/>
                <a:pathLst>
                  <a:path w="9" h="7">
                    <a:moveTo>
                      <a:pt x="8" y="2"/>
                    </a:moveTo>
                    <a:lnTo>
                      <a:pt x="8" y="0"/>
                    </a:lnTo>
                    <a:lnTo>
                      <a:pt x="4" y="0"/>
                    </a:lnTo>
                    <a:lnTo>
                      <a:pt x="2" y="0"/>
                    </a:lnTo>
                    <a:lnTo>
                      <a:pt x="1" y="1"/>
                    </a:lnTo>
                    <a:lnTo>
                      <a:pt x="0" y="3"/>
                    </a:lnTo>
                    <a:lnTo>
                      <a:pt x="0" y="4"/>
                    </a:lnTo>
                    <a:lnTo>
                      <a:pt x="1" y="5"/>
                    </a:lnTo>
                    <a:lnTo>
                      <a:pt x="3" y="6"/>
                    </a:lnTo>
                    <a:lnTo>
                      <a:pt x="4" y="7"/>
                    </a:lnTo>
                    <a:lnTo>
                      <a:pt x="9" y="6"/>
                    </a:lnTo>
                    <a:lnTo>
                      <a:pt x="9" y="4"/>
                    </a:lnTo>
                    <a:lnTo>
                      <a:pt x="8" y="4"/>
                    </a:lnTo>
                    <a:lnTo>
                      <a:pt x="8"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9" name="Freeform 375"/>
              <p:cNvSpPr>
                <a:spLocks/>
              </p:cNvSpPr>
              <p:nvPr/>
            </p:nvSpPr>
            <p:spPr bwMode="auto">
              <a:xfrm>
                <a:off x="4652" y="2951"/>
                <a:ext cx="7" cy="5"/>
              </a:xfrm>
              <a:custGeom>
                <a:avLst/>
                <a:gdLst/>
                <a:ahLst/>
                <a:cxnLst>
                  <a:cxn ang="0">
                    <a:pos x="1" y="3"/>
                  </a:cxn>
                  <a:cxn ang="0">
                    <a:pos x="1" y="3"/>
                  </a:cxn>
                  <a:cxn ang="0">
                    <a:pos x="2" y="3"/>
                  </a:cxn>
                  <a:cxn ang="0">
                    <a:pos x="3" y="3"/>
                  </a:cxn>
                  <a:cxn ang="0">
                    <a:pos x="3" y="4"/>
                  </a:cxn>
                  <a:cxn ang="0">
                    <a:pos x="3" y="4"/>
                  </a:cxn>
                  <a:cxn ang="0">
                    <a:pos x="3" y="5"/>
                  </a:cxn>
                  <a:cxn ang="0">
                    <a:pos x="5" y="4"/>
                  </a:cxn>
                  <a:cxn ang="0">
                    <a:pos x="5" y="3"/>
                  </a:cxn>
                  <a:cxn ang="0">
                    <a:pos x="6" y="3"/>
                  </a:cxn>
                  <a:cxn ang="0">
                    <a:pos x="7" y="3"/>
                  </a:cxn>
                  <a:cxn ang="0">
                    <a:pos x="6" y="2"/>
                  </a:cxn>
                  <a:cxn ang="0">
                    <a:pos x="6" y="0"/>
                  </a:cxn>
                  <a:cxn ang="0">
                    <a:pos x="6" y="0"/>
                  </a:cxn>
                  <a:cxn ang="0">
                    <a:pos x="1" y="0"/>
                  </a:cxn>
                  <a:cxn ang="0">
                    <a:pos x="1" y="0"/>
                  </a:cxn>
                  <a:cxn ang="0">
                    <a:pos x="0" y="2"/>
                  </a:cxn>
                  <a:cxn ang="0">
                    <a:pos x="1" y="3"/>
                  </a:cxn>
                  <a:cxn ang="0">
                    <a:pos x="1" y="3"/>
                  </a:cxn>
                </a:cxnLst>
                <a:rect l="0" t="0" r="r" b="b"/>
                <a:pathLst>
                  <a:path w="7" h="5">
                    <a:moveTo>
                      <a:pt x="1" y="3"/>
                    </a:moveTo>
                    <a:lnTo>
                      <a:pt x="1" y="3"/>
                    </a:lnTo>
                    <a:lnTo>
                      <a:pt x="2" y="3"/>
                    </a:lnTo>
                    <a:lnTo>
                      <a:pt x="3" y="3"/>
                    </a:lnTo>
                    <a:lnTo>
                      <a:pt x="3" y="4"/>
                    </a:lnTo>
                    <a:lnTo>
                      <a:pt x="3" y="4"/>
                    </a:lnTo>
                    <a:lnTo>
                      <a:pt x="3" y="5"/>
                    </a:lnTo>
                    <a:lnTo>
                      <a:pt x="5" y="4"/>
                    </a:lnTo>
                    <a:lnTo>
                      <a:pt x="5" y="3"/>
                    </a:lnTo>
                    <a:lnTo>
                      <a:pt x="6" y="3"/>
                    </a:lnTo>
                    <a:lnTo>
                      <a:pt x="7" y="3"/>
                    </a:lnTo>
                    <a:lnTo>
                      <a:pt x="6" y="2"/>
                    </a:lnTo>
                    <a:lnTo>
                      <a:pt x="6" y="0"/>
                    </a:lnTo>
                    <a:lnTo>
                      <a:pt x="6" y="0"/>
                    </a:lnTo>
                    <a:lnTo>
                      <a:pt x="1" y="0"/>
                    </a:lnTo>
                    <a:lnTo>
                      <a:pt x="1" y="0"/>
                    </a:lnTo>
                    <a:lnTo>
                      <a:pt x="0" y="2"/>
                    </a:lnTo>
                    <a:lnTo>
                      <a:pt x="1" y="3"/>
                    </a:lnTo>
                    <a:lnTo>
                      <a:pt x="1"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0" name="Freeform 376"/>
              <p:cNvSpPr>
                <a:spLocks/>
              </p:cNvSpPr>
              <p:nvPr/>
            </p:nvSpPr>
            <p:spPr bwMode="auto">
              <a:xfrm>
                <a:off x="4195" y="3122"/>
                <a:ext cx="14" cy="14"/>
              </a:xfrm>
              <a:custGeom>
                <a:avLst/>
                <a:gdLst/>
                <a:ahLst/>
                <a:cxnLst>
                  <a:cxn ang="0">
                    <a:pos x="11" y="9"/>
                  </a:cxn>
                  <a:cxn ang="0">
                    <a:pos x="12" y="9"/>
                  </a:cxn>
                  <a:cxn ang="0">
                    <a:pos x="14" y="9"/>
                  </a:cxn>
                  <a:cxn ang="0">
                    <a:pos x="13" y="7"/>
                  </a:cxn>
                  <a:cxn ang="0">
                    <a:pos x="12" y="7"/>
                  </a:cxn>
                  <a:cxn ang="0">
                    <a:pos x="11" y="6"/>
                  </a:cxn>
                  <a:cxn ang="0">
                    <a:pos x="9" y="5"/>
                  </a:cxn>
                  <a:cxn ang="0">
                    <a:pos x="8" y="3"/>
                  </a:cxn>
                  <a:cxn ang="0">
                    <a:pos x="7" y="2"/>
                  </a:cxn>
                  <a:cxn ang="0">
                    <a:pos x="5" y="1"/>
                  </a:cxn>
                  <a:cxn ang="0">
                    <a:pos x="4" y="1"/>
                  </a:cxn>
                  <a:cxn ang="0">
                    <a:pos x="1" y="0"/>
                  </a:cxn>
                  <a:cxn ang="0">
                    <a:pos x="0" y="1"/>
                  </a:cxn>
                  <a:cxn ang="0">
                    <a:pos x="0" y="2"/>
                  </a:cxn>
                  <a:cxn ang="0">
                    <a:pos x="0" y="3"/>
                  </a:cxn>
                  <a:cxn ang="0">
                    <a:pos x="0" y="4"/>
                  </a:cxn>
                  <a:cxn ang="0">
                    <a:pos x="0" y="6"/>
                  </a:cxn>
                  <a:cxn ang="0">
                    <a:pos x="2" y="7"/>
                  </a:cxn>
                  <a:cxn ang="0">
                    <a:pos x="3" y="8"/>
                  </a:cxn>
                  <a:cxn ang="0">
                    <a:pos x="7" y="10"/>
                  </a:cxn>
                  <a:cxn ang="0">
                    <a:pos x="9" y="14"/>
                  </a:cxn>
                  <a:cxn ang="0">
                    <a:pos x="11" y="13"/>
                  </a:cxn>
                  <a:cxn ang="0">
                    <a:pos x="11" y="14"/>
                  </a:cxn>
                  <a:cxn ang="0">
                    <a:pos x="11" y="14"/>
                  </a:cxn>
                  <a:cxn ang="0">
                    <a:pos x="12" y="14"/>
                  </a:cxn>
                  <a:cxn ang="0">
                    <a:pos x="12" y="12"/>
                  </a:cxn>
                  <a:cxn ang="0">
                    <a:pos x="11" y="11"/>
                  </a:cxn>
                  <a:cxn ang="0">
                    <a:pos x="11" y="10"/>
                  </a:cxn>
                  <a:cxn ang="0">
                    <a:pos x="9" y="10"/>
                  </a:cxn>
                  <a:cxn ang="0">
                    <a:pos x="10" y="9"/>
                  </a:cxn>
                  <a:cxn ang="0">
                    <a:pos x="11" y="9"/>
                  </a:cxn>
                </a:cxnLst>
                <a:rect l="0" t="0" r="r" b="b"/>
                <a:pathLst>
                  <a:path w="14" h="14">
                    <a:moveTo>
                      <a:pt x="11" y="9"/>
                    </a:moveTo>
                    <a:lnTo>
                      <a:pt x="12" y="9"/>
                    </a:lnTo>
                    <a:lnTo>
                      <a:pt x="14" y="9"/>
                    </a:lnTo>
                    <a:lnTo>
                      <a:pt x="13" y="7"/>
                    </a:lnTo>
                    <a:lnTo>
                      <a:pt x="12" y="7"/>
                    </a:lnTo>
                    <a:lnTo>
                      <a:pt x="11" y="6"/>
                    </a:lnTo>
                    <a:lnTo>
                      <a:pt x="9" y="5"/>
                    </a:lnTo>
                    <a:lnTo>
                      <a:pt x="8" y="3"/>
                    </a:lnTo>
                    <a:lnTo>
                      <a:pt x="7" y="2"/>
                    </a:lnTo>
                    <a:lnTo>
                      <a:pt x="5" y="1"/>
                    </a:lnTo>
                    <a:lnTo>
                      <a:pt x="4" y="1"/>
                    </a:lnTo>
                    <a:lnTo>
                      <a:pt x="1" y="0"/>
                    </a:lnTo>
                    <a:lnTo>
                      <a:pt x="0" y="1"/>
                    </a:lnTo>
                    <a:lnTo>
                      <a:pt x="0" y="2"/>
                    </a:lnTo>
                    <a:lnTo>
                      <a:pt x="0" y="3"/>
                    </a:lnTo>
                    <a:lnTo>
                      <a:pt x="0" y="4"/>
                    </a:lnTo>
                    <a:lnTo>
                      <a:pt x="0" y="6"/>
                    </a:lnTo>
                    <a:lnTo>
                      <a:pt x="2" y="7"/>
                    </a:lnTo>
                    <a:lnTo>
                      <a:pt x="3" y="8"/>
                    </a:lnTo>
                    <a:lnTo>
                      <a:pt x="7" y="10"/>
                    </a:lnTo>
                    <a:lnTo>
                      <a:pt x="9" y="14"/>
                    </a:lnTo>
                    <a:lnTo>
                      <a:pt x="11" y="13"/>
                    </a:lnTo>
                    <a:lnTo>
                      <a:pt x="11" y="14"/>
                    </a:lnTo>
                    <a:lnTo>
                      <a:pt x="11" y="14"/>
                    </a:lnTo>
                    <a:lnTo>
                      <a:pt x="12" y="14"/>
                    </a:lnTo>
                    <a:lnTo>
                      <a:pt x="12" y="12"/>
                    </a:lnTo>
                    <a:lnTo>
                      <a:pt x="11" y="11"/>
                    </a:lnTo>
                    <a:lnTo>
                      <a:pt x="11" y="10"/>
                    </a:lnTo>
                    <a:lnTo>
                      <a:pt x="9" y="10"/>
                    </a:lnTo>
                    <a:lnTo>
                      <a:pt x="10" y="9"/>
                    </a:lnTo>
                    <a:lnTo>
                      <a:pt x="11" y="9"/>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1" name="Freeform 377"/>
              <p:cNvSpPr>
                <a:spLocks/>
              </p:cNvSpPr>
              <p:nvPr/>
            </p:nvSpPr>
            <p:spPr bwMode="auto">
              <a:xfrm>
                <a:off x="4175" y="3154"/>
                <a:ext cx="15" cy="11"/>
              </a:xfrm>
              <a:custGeom>
                <a:avLst/>
                <a:gdLst/>
                <a:ahLst/>
                <a:cxnLst>
                  <a:cxn ang="0">
                    <a:pos x="13" y="1"/>
                  </a:cxn>
                  <a:cxn ang="0">
                    <a:pos x="12" y="0"/>
                  </a:cxn>
                  <a:cxn ang="0">
                    <a:pos x="10" y="3"/>
                  </a:cxn>
                  <a:cxn ang="0">
                    <a:pos x="6" y="4"/>
                  </a:cxn>
                  <a:cxn ang="0">
                    <a:pos x="5" y="5"/>
                  </a:cxn>
                  <a:cxn ang="0">
                    <a:pos x="1" y="7"/>
                  </a:cxn>
                  <a:cxn ang="0">
                    <a:pos x="0" y="11"/>
                  </a:cxn>
                  <a:cxn ang="0">
                    <a:pos x="1" y="11"/>
                  </a:cxn>
                  <a:cxn ang="0">
                    <a:pos x="10" y="9"/>
                  </a:cxn>
                  <a:cxn ang="0">
                    <a:pos x="11" y="9"/>
                  </a:cxn>
                  <a:cxn ang="0">
                    <a:pos x="12" y="8"/>
                  </a:cxn>
                  <a:cxn ang="0">
                    <a:pos x="13" y="9"/>
                  </a:cxn>
                  <a:cxn ang="0">
                    <a:pos x="13" y="8"/>
                  </a:cxn>
                  <a:cxn ang="0">
                    <a:pos x="15" y="7"/>
                  </a:cxn>
                  <a:cxn ang="0">
                    <a:pos x="14" y="4"/>
                  </a:cxn>
                  <a:cxn ang="0">
                    <a:pos x="14" y="3"/>
                  </a:cxn>
                  <a:cxn ang="0">
                    <a:pos x="13" y="1"/>
                  </a:cxn>
                </a:cxnLst>
                <a:rect l="0" t="0" r="r" b="b"/>
                <a:pathLst>
                  <a:path w="15" h="11">
                    <a:moveTo>
                      <a:pt x="13" y="1"/>
                    </a:moveTo>
                    <a:lnTo>
                      <a:pt x="12" y="0"/>
                    </a:lnTo>
                    <a:lnTo>
                      <a:pt x="10" y="3"/>
                    </a:lnTo>
                    <a:lnTo>
                      <a:pt x="6" y="4"/>
                    </a:lnTo>
                    <a:lnTo>
                      <a:pt x="5" y="5"/>
                    </a:lnTo>
                    <a:lnTo>
                      <a:pt x="1" y="7"/>
                    </a:lnTo>
                    <a:lnTo>
                      <a:pt x="0" y="11"/>
                    </a:lnTo>
                    <a:lnTo>
                      <a:pt x="1" y="11"/>
                    </a:lnTo>
                    <a:lnTo>
                      <a:pt x="10" y="9"/>
                    </a:lnTo>
                    <a:lnTo>
                      <a:pt x="11" y="9"/>
                    </a:lnTo>
                    <a:lnTo>
                      <a:pt x="12" y="8"/>
                    </a:lnTo>
                    <a:lnTo>
                      <a:pt x="13" y="9"/>
                    </a:lnTo>
                    <a:lnTo>
                      <a:pt x="13" y="8"/>
                    </a:lnTo>
                    <a:lnTo>
                      <a:pt x="15" y="7"/>
                    </a:lnTo>
                    <a:lnTo>
                      <a:pt x="14" y="4"/>
                    </a:lnTo>
                    <a:lnTo>
                      <a:pt x="14" y="3"/>
                    </a:lnTo>
                    <a:lnTo>
                      <a:pt x="13"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2" name="Freeform 378"/>
              <p:cNvSpPr>
                <a:spLocks/>
              </p:cNvSpPr>
              <p:nvPr/>
            </p:nvSpPr>
            <p:spPr bwMode="auto">
              <a:xfrm>
                <a:off x="4482" y="2983"/>
                <a:ext cx="11" cy="4"/>
              </a:xfrm>
              <a:custGeom>
                <a:avLst/>
                <a:gdLst/>
                <a:ahLst/>
                <a:cxnLst>
                  <a:cxn ang="0">
                    <a:pos x="2" y="4"/>
                  </a:cxn>
                  <a:cxn ang="0">
                    <a:pos x="2" y="4"/>
                  </a:cxn>
                  <a:cxn ang="0">
                    <a:pos x="4" y="2"/>
                  </a:cxn>
                  <a:cxn ang="0">
                    <a:pos x="5" y="2"/>
                  </a:cxn>
                  <a:cxn ang="0">
                    <a:pos x="4" y="1"/>
                  </a:cxn>
                  <a:cxn ang="0">
                    <a:pos x="5" y="1"/>
                  </a:cxn>
                  <a:cxn ang="0">
                    <a:pos x="6" y="1"/>
                  </a:cxn>
                  <a:cxn ang="0">
                    <a:pos x="7" y="3"/>
                  </a:cxn>
                  <a:cxn ang="0">
                    <a:pos x="9" y="4"/>
                  </a:cxn>
                  <a:cxn ang="0">
                    <a:pos x="9" y="3"/>
                  </a:cxn>
                  <a:cxn ang="0">
                    <a:pos x="11" y="2"/>
                  </a:cxn>
                  <a:cxn ang="0">
                    <a:pos x="11" y="1"/>
                  </a:cxn>
                  <a:cxn ang="0">
                    <a:pos x="10" y="1"/>
                  </a:cxn>
                  <a:cxn ang="0">
                    <a:pos x="9" y="2"/>
                  </a:cxn>
                  <a:cxn ang="0">
                    <a:pos x="8" y="2"/>
                  </a:cxn>
                  <a:cxn ang="0">
                    <a:pos x="7" y="1"/>
                  </a:cxn>
                  <a:cxn ang="0">
                    <a:pos x="7" y="0"/>
                  </a:cxn>
                  <a:cxn ang="0">
                    <a:pos x="6" y="0"/>
                  </a:cxn>
                  <a:cxn ang="0">
                    <a:pos x="5" y="0"/>
                  </a:cxn>
                  <a:cxn ang="0">
                    <a:pos x="4" y="0"/>
                  </a:cxn>
                  <a:cxn ang="0">
                    <a:pos x="4" y="0"/>
                  </a:cxn>
                  <a:cxn ang="0">
                    <a:pos x="4" y="1"/>
                  </a:cxn>
                  <a:cxn ang="0">
                    <a:pos x="3" y="1"/>
                  </a:cxn>
                  <a:cxn ang="0">
                    <a:pos x="2" y="2"/>
                  </a:cxn>
                  <a:cxn ang="0">
                    <a:pos x="2" y="3"/>
                  </a:cxn>
                  <a:cxn ang="0">
                    <a:pos x="0" y="2"/>
                  </a:cxn>
                  <a:cxn ang="0">
                    <a:pos x="0" y="4"/>
                  </a:cxn>
                  <a:cxn ang="0">
                    <a:pos x="2" y="4"/>
                  </a:cxn>
                  <a:cxn ang="0">
                    <a:pos x="2" y="4"/>
                  </a:cxn>
                </a:cxnLst>
                <a:rect l="0" t="0" r="r" b="b"/>
                <a:pathLst>
                  <a:path w="11" h="4">
                    <a:moveTo>
                      <a:pt x="2" y="4"/>
                    </a:moveTo>
                    <a:lnTo>
                      <a:pt x="2" y="4"/>
                    </a:lnTo>
                    <a:lnTo>
                      <a:pt x="4" y="2"/>
                    </a:lnTo>
                    <a:lnTo>
                      <a:pt x="5" y="2"/>
                    </a:lnTo>
                    <a:lnTo>
                      <a:pt x="4" y="1"/>
                    </a:lnTo>
                    <a:lnTo>
                      <a:pt x="5" y="1"/>
                    </a:lnTo>
                    <a:lnTo>
                      <a:pt x="6" y="1"/>
                    </a:lnTo>
                    <a:lnTo>
                      <a:pt x="7" y="3"/>
                    </a:lnTo>
                    <a:lnTo>
                      <a:pt x="9" y="4"/>
                    </a:lnTo>
                    <a:lnTo>
                      <a:pt x="9" y="3"/>
                    </a:lnTo>
                    <a:lnTo>
                      <a:pt x="11" y="2"/>
                    </a:lnTo>
                    <a:lnTo>
                      <a:pt x="11" y="1"/>
                    </a:lnTo>
                    <a:lnTo>
                      <a:pt x="10" y="1"/>
                    </a:lnTo>
                    <a:lnTo>
                      <a:pt x="9" y="2"/>
                    </a:lnTo>
                    <a:lnTo>
                      <a:pt x="8" y="2"/>
                    </a:lnTo>
                    <a:lnTo>
                      <a:pt x="7" y="1"/>
                    </a:lnTo>
                    <a:lnTo>
                      <a:pt x="7" y="0"/>
                    </a:lnTo>
                    <a:lnTo>
                      <a:pt x="6" y="0"/>
                    </a:lnTo>
                    <a:lnTo>
                      <a:pt x="5" y="0"/>
                    </a:lnTo>
                    <a:lnTo>
                      <a:pt x="4" y="0"/>
                    </a:lnTo>
                    <a:lnTo>
                      <a:pt x="4" y="0"/>
                    </a:lnTo>
                    <a:lnTo>
                      <a:pt x="4" y="1"/>
                    </a:lnTo>
                    <a:lnTo>
                      <a:pt x="3" y="1"/>
                    </a:lnTo>
                    <a:lnTo>
                      <a:pt x="2" y="2"/>
                    </a:lnTo>
                    <a:lnTo>
                      <a:pt x="2" y="3"/>
                    </a:lnTo>
                    <a:lnTo>
                      <a:pt x="0" y="2"/>
                    </a:lnTo>
                    <a:lnTo>
                      <a:pt x="0" y="4"/>
                    </a:lnTo>
                    <a:lnTo>
                      <a:pt x="2" y="4"/>
                    </a:lnTo>
                    <a:lnTo>
                      <a:pt x="2"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3" name="Freeform 379"/>
              <p:cNvSpPr>
                <a:spLocks/>
              </p:cNvSpPr>
              <p:nvPr/>
            </p:nvSpPr>
            <p:spPr bwMode="auto">
              <a:xfrm>
                <a:off x="4388" y="2985"/>
                <a:ext cx="8" cy="19"/>
              </a:xfrm>
              <a:custGeom>
                <a:avLst/>
                <a:gdLst/>
                <a:ahLst/>
                <a:cxnLst>
                  <a:cxn ang="0">
                    <a:pos x="0" y="4"/>
                  </a:cxn>
                  <a:cxn ang="0">
                    <a:pos x="3" y="11"/>
                  </a:cxn>
                  <a:cxn ang="0">
                    <a:pos x="3" y="13"/>
                  </a:cxn>
                  <a:cxn ang="0">
                    <a:pos x="4" y="12"/>
                  </a:cxn>
                  <a:cxn ang="0">
                    <a:pos x="6" y="14"/>
                  </a:cxn>
                  <a:cxn ang="0">
                    <a:pos x="6" y="15"/>
                  </a:cxn>
                  <a:cxn ang="0">
                    <a:pos x="7" y="16"/>
                  </a:cxn>
                  <a:cxn ang="0">
                    <a:pos x="7" y="18"/>
                  </a:cxn>
                  <a:cxn ang="0">
                    <a:pos x="8" y="19"/>
                  </a:cxn>
                  <a:cxn ang="0">
                    <a:pos x="8" y="17"/>
                  </a:cxn>
                  <a:cxn ang="0">
                    <a:pos x="8" y="16"/>
                  </a:cxn>
                  <a:cxn ang="0">
                    <a:pos x="7" y="16"/>
                  </a:cxn>
                  <a:cxn ang="0">
                    <a:pos x="7" y="13"/>
                  </a:cxn>
                  <a:cxn ang="0">
                    <a:pos x="7" y="13"/>
                  </a:cxn>
                  <a:cxn ang="0">
                    <a:pos x="7" y="13"/>
                  </a:cxn>
                  <a:cxn ang="0">
                    <a:pos x="7" y="13"/>
                  </a:cxn>
                  <a:cxn ang="0">
                    <a:pos x="4" y="11"/>
                  </a:cxn>
                  <a:cxn ang="0">
                    <a:pos x="4" y="10"/>
                  </a:cxn>
                  <a:cxn ang="0">
                    <a:pos x="3" y="9"/>
                  </a:cxn>
                  <a:cxn ang="0">
                    <a:pos x="4" y="9"/>
                  </a:cxn>
                  <a:cxn ang="0">
                    <a:pos x="3" y="8"/>
                  </a:cxn>
                  <a:cxn ang="0">
                    <a:pos x="3" y="4"/>
                  </a:cxn>
                  <a:cxn ang="0">
                    <a:pos x="1" y="2"/>
                  </a:cxn>
                  <a:cxn ang="0">
                    <a:pos x="1" y="2"/>
                  </a:cxn>
                  <a:cxn ang="0">
                    <a:pos x="1" y="1"/>
                  </a:cxn>
                  <a:cxn ang="0">
                    <a:pos x="0" y="0"/>
                  </a:cxn>
                  <a:cxn ang="0">
                    <a:pos x="0" y="3"/>
                  </a:cxn>
                  <a:cxn ang="0">
                    <a:pos x="0" y="4"/>
                  </a:cxn>
                  <a:cxn ang="0">
                    <a:pos x="0" y="4"/>
                  </a:cxn>
                </a:cxnLst>
                <a:rect l="0" t="0" r="r" b="b"/>
                <a:pathLst>
                  <a:path w="8" h="19">
                    <a:moveTo>
                      <a:pt x="0" y="4"/>
                    </a:moveTo>
                    <a:lnTo>
                      <a:pt x="3" y="11"/>
                    </a:lnTo>
                    <a:lnTo>
                      <a:pt x="3" y="13"/>
                    </a:lnTo>
                    <a:lnTo>
                      <a:pt x="4" y="12"/>
                    </a:lnTo>
                    <a:lnTo>
                      <a:pt x="6" y="14"/>
                    </a:lnTo>
                    <a:lnTo>
                      <a:pt x="6" y="15"/>
                    </a:lnTo>
                    <a:lnTo>
                      <a:pt x="7" y="16"/>
                    </a:lnTo>
                    <a:lnTo>
                      <a:pt x="7" y="18"/>
                    </a:lnTo>
                    <a:lnTo>
                      <a:pt x="8" y="19"/>
                    </a:lnTo>
                    <a:lnTo>
                      <a:pt x="8" y="17"/>
                    </a:lnTo>
                    <a:lnTo>
                      <a:pt x="8" y="16"/>
                    </a:lnTo>
                    <a:lnTo>
                      <a:pt x="7" y="16"/>
                    </a:lnTo>
                    <a:lnTo>
                      <a:pt x="7" y="13"/>
                    </a:lnTo>
                    <a:lnTo>
                      <a:pt x="7" y="13"/>
                    </a:lnTo>
                    <a:lnTo>
                      <a:pt x="7" y="13"/>
                    </a:lnTo>
                    <a:lnTo>
                      <a:pt x="7" y="13"/>
                    </a:lnTo>
                    <a:lnTo>
                      <a:pt x="4" y="11"/>
                    </a:lnTo>
                    <a:lnTo>
                      <a:pt x="4" y="10"/>
                    </a:lnTo>
                    <a:lnTo>
                      <a:pt x="3" y="9"/>
                    </a:lnTo>
                    <a:lnTo>
                      <a:pt x="4" y="9"/>
                    </a:lnTo>
                    <a:lnTo>
                      <a:pt x="3" y="8"/>
                    </a:lnTo>
                    <a:lnTo>
                      <a:pt x="3" y="4"/>
                    </a:lnTo>
                    <a:lnTo>
                      <a:pt x="1" y="2"/>
                    </a:lnTo>
                    <a:lnTo>
                      <a:pt x="1" y="2"/>
                    </a:lnTo>
                    <a:lnTo>
                      <a:pt x="1" y="1"/>
                    </a:lnTo>
                    <a:lnTo>
                      <a:pt x="0" y="0"/>
                    </a:lnTo>
                    <a:lnTo>
                      <a:pt x="0" y="3"/>
                    </a:lnTo>
                    <a:lnTo>
                      <a:pt x="0" y="4"/>
                    </a:lnTo>
                    <a:lnTo>
                      <a:pt x="0"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4" name="Freeform 380"/>
              <p:cNvSpPr>
                <a:spLocks/>
              </p:cNvSpPr>
              <p:nvPr/>
            </p:nvSpPr>
            <p:spPr bwMode="auto">
              <a:xfrm>
                <a:off x="4442" y="3169"/>
                <a:ext cx="2" cy="3"/>
              </a:xfrm>
              <a:custGeom>
                <a:avLst/>
                <a:gdLst/>
                <a:ahLst/>
                <a:cxnLst>
                  <a:cxn ang="0">
                    <a:pos x="2" y="3"/>
                  </a:cxn>
                  <a:cxn ang="0">
                    <a:pos x="2" y="3"/>
                  </a:cxn>
                  <a:cxn ang="0">
                    <a:pos x="2" y="0"/>
                  </a:cxn>
                  <a:cxn ang="0">
                    <a:pos x="2" y="0"/>
                  </a:cxn>
                  <a:cxn ang="0">
                    <a:pos x="1" y="0"/>
                  </a:cxn>
                  <a:cxn ang="0">
                    <a:pos x="0" y="0"/>
                  </a:cxn>
                  <a:cxn ang="0">
                    <a:pos x="0" y="0"/>
                  </a:cxn>
                  <a:cxn ang="0">
                    <a:pos x="0" y="2"/>
                  </a:cxn>
                  <a:cxn ang="0">
                    <a:pos x="1" y="2"/>
                  </a:cxn>
                  <a:cxn ang="0">
                    <a:pos x="1" y="1"/>
                  </a:cxn>
                  <a:cxn ang="0">
                    <a:pos x="1" y="3"/>
                  </a:cxn>
                  <a:cxn ang="0">
                    <a:pos x="2" y="3"/>
                  </a:cxn>
                </a:cxnLst>
                <a:rect l="0" t="0" r="r" b="b"/>
                <a:pathLst>
                  <a:path w="2" h="3">
                    <a:moveTo>
                      <a:pt x="2" y="3"/>
                    </a:moveTo>
                    <a:lnTo>
                      <a:pt x="2" y="3"/>
                    </a:lnTo>
                    <a:lnTo>
                      <a:pt x="2" y="0"/>
                    </a:lnTo>
                    <a:lnTo>
                      <a:pt x="2" y="0"/>
                    </a:lnTo>
                    <a:lnTo>
                      <a:pt x="1" y="0"/>
                    </a:lnTo>
                    <a:lnTo>
                      <a:pt x="0" y="0"/>
                    </a:lnTo>
                    <a:lnTo>
                      <a:pt x="0" y="0"/>
                    </a:lnTo>
                    <a:lnTo>
                      <a:pt x="0" y="2"/>
                    </a:lnTo>
                    <a:lnTo>
                      <a:pt x="1" y="2"/>
                    </a:lnTo>
                    <a:lnTo>
                      <a:pt x="1" y="1"/>
                    </a:lnTo>
                    <a:lnTo>
                      <a:pt x="1" y="3"/>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5" name="Freeform 381"/>
              <p:cNvSpPr>
                <a:spLocks/>
              </p:cNvSpPr>
              <p:nvPr/>
            </p:nvSpPr>
            <p:spPr bwMode="auto">
              <a:xfrm>
                <a:off x="4453" y="3166"/>
                <a:ext cx="3" cy="3"/>
              </a:xfrm>
              <a:custGeom>
                <a:avLst/>
                <a:gdLst/>
                <a:ahLst/>
                <a:cxnLst>
                  <a:cxn ang="0">
                    <a:pos x="0" y="0"/>
                  </a:cxn>
                  <a:cxn ang="0">
                    <a:pos x="0" y="1"/>
                  </a:cxn>
                  <a:cxn ang="0">
                    <a:pos x="0" y="2"/>
                  </a:cxn>
                  <a:cxn ang="0">
                    <a:pos x="2" y="3"/>
                  </a:cxn>
                  <a:cxn ang="0">
                    <a:pos x="3" y="3"/>
                  </a:cxn>
                  <a:cxn ang="0">
                    <a:pos x="3" y="2"/>
                  </a:cxn>
                  <a:cxn ang="0">
                    <a:pos x="2" y="1"/>
                  </a:cxn>
                  <a:cxn ang="0">
                    <a:pos x="0" y="0"/>
                  </a:cxn>
                </a:cxnLst>
                <a:rect l="0" t="0" r="r" b="b"/>
                <a:pathLst>
                  <a:path w="3" h="3">
                    <a:moveTo>
                      <a:pt x="0" y="0"/>
                    </a:moveTo>
                    <a:lnTo>
                      <a:pt x="0" y="1"/>
                    </a:lnTo>
                    <a:lnTo>
                      <a:pt x="0" y="2"/>
                    </a:lnTo>
                    <a:lnTo>
                      <a:pt x="2" y="3"/>
                    </a:lnTo>
                    <a:lnTo>
                      <a:pt x="3" y="3"/>
                    </a:lnTo>
                    <a:lnTo>
                      <a:pt x="3" y="2"/>
                    </a:lnTo>
                    <a:lnTo>
                      <a:pt x="2" y="1"/>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6" name="Freeform 382"/>
              <p:cNvSpPr>
                <a:spLocks/>
              </p:cNvSpPr>
              <p:nvPr/>
            </p:nvSpPr>
            <p:spPr bwMode="auto">
              <a:xfrm>
                <a:off x="4415" y="3183"/>
                <a:ext cx="4" cy="5"/>
              </a:xfrm>
              <a:custGeom>
                <a:avLst/>
                <a:gdLst/>
                <a:ahLst/>
                <a:cxnLst>
                  <a:cxn ang="0">
                    <a:pos x="1" y="5"/>
                  </a:cxn>
                  <a:cxn ang="0">
                    <a:pos x="2" y="4"/>
                  </a:cxn>
                  <a:cxn ang="0">
                    <a:pos x="4" y="0"/>
                  </a:cxn>
                  <a:cxn ang="0">
                    <a:pos x="3" y="0"/>
                  </a:cxn>
                  <a:cxn ang="0">
                    <a:pos x="2" y="0"/>
                  </a:cxn>
                  <a:cxn ang="0">
                    <a:pos x="2" y="2"/>
                  </a:cxn>
                  <a:cxn ang="0">
                    <a:pos x="2" y="2"/>
                  </a:cxn>
                  <a:cxn ang="0">
                    <a:pos x="2" y="2"/>
                  </a:cxn>
                  <a:cxn ang="0">
                    <a:pos x="0" y="3"/>
                  </a:cxn>
                  <a:cxn ang="0">
                    <a:pos x="0" y="4"/>
                  </a:cxn>
                  <a:cxn ang="0">
                    <a:pos x="0" y="5"/>
                  </a:cxn>
                  <a:cxn ang="0">
                    <a:pos x="1" y="5"/>
                  </a:cxn>
                </a:cxnLst>
                <a:rect l="0" t="0" r="r" b="b"/>
                <a:pathLst>
                  <a:path w="4" h="5">
                    <a:moveTo>
                      <a:pt x="1" y="5"/>
                    </a:moveTo>
                    <a:lnTo>
                      <a:pt x="2" y="4"/>
                    </a:lnTo>
                    <a:lnTo>
                      <a:pt x="4" y="0"/>
                    </a:lnTo>
                    <a:lnTo>
                      <a:pt x="3" y="0"/>
                    </a:lnTo>
                    <a:lnTo>
                      <a:pt x="2" y="0"/>
                    </a:lnTo>
                    <a:lnTo>
                      <a:pt x="2" y="2"/>
                    </a:lnTo>
                    <a:lnTo>
                      <a:pt x="2" y="2"/>
                    </a:lnTo>
                    <a:lnTo>
                      <a:pt x="2" y="2"/>
                    </a:lnTo>
                    <a:lnTo>
                      <a:pt x="0" y="3"/>
                    </a:lnTo>
                    <a:lnTo>
                      <a:pt x="0" y="4"/>
                    </a:lnTo>
                    <a:lnTo>
                      <a:pt x="0" y="5"/>
                    </a:lnTo>
                    <a:lnTo>
                      <a:pt x="1"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7" name="Freeform 383"/>
              <p:cNvSpPr>
                <a:spLocks/>
              </p:cNvSpPr>
              <p:nvPr/>
            </p:nvSpPr>
            <p:spPr bwMode="auto">
              <a:xfrm>
                <a:off x="4451" y="3161"/>
                <a:ext cx="6" cy="4"/>
              </a:xfrm>
              <a:custGeom>
                <a:avLst/>
                <a:gdLst/>
                <a:ahLst/>
                <a:cxnLst>
                  <a:cxn ang="0">
                    <a:pos x="6" y="1"/>
                  </a:cxn>
                  <a:cxn ang="0">
                    <a:pos x="6" y="1"/>
                  </a:cxn>
                  <a:cxn ang="0">
                    <a:pos x="6" y="0"/>
                  </a:cxn>
                  <a:cxn ang="0">
                    <a:pos x="6" y="0"/>
                  </a:cxn>
                  <a:cxn ang="0">
                    <a:pos x="5" y="0"/>
                  </a:cxn>
                  <a:cxn ang="0">
                    <a:pos x="5" y="0"/>
                  </a:cxn>
                  <a:cxn ang="0">
                    <a:pos x="4" y="0"/>
                  </a:cxn>
                  <a:cxn ang="0">
                    <a:pos x="4" y="0"/>
                  </a:cxn>
                  <a:cxn ang="0">
                    <a:pos x="3" y="0"/>
                  </a:cxn>
                  <a:cxn ang="0">
                    <a:pos x="3" y="0"/>
                  </a:cxn>
                  <a:cxn ang="0">
                    <a:pos x="2" y="0"/>
                  </a:cxn>
                  <a:cxn ang="0">
                    <a:pos x="2" y="0"/>
                  </a:cxn>
                  <a:cxn ang="0">
                    <a:pos x="2" y="0"/>
                  </a:cxn>
                  <a:cxn ang="0">
                    <a:pos x="2" y="0"/>
                  </a:cxn>
                  <a:cxn ang="0">
                    <a:pos x="2" y="0"/>
                  </a:cxn>
                  <a:cxn ang="0">
                    <a:pos x="2" y="0"/>
                  </a:cxn>
                  <a:cxn ang="0">
                    <a:pos x="1" y="0"/>
                  </a:cxn>
                  <a:cxn ang="0">
                    <a:pos x="0" y="1"/>
                  </a:cxn>
                  <a:cxn ang="0">
                    <a:pos x="1" y="2"/>
                  </a:cxn>
                  <a:cxn ang="0">
                    <a:pos x="1" y="4"/>
                  </a:cxn>
                  <a:cxn ang="0">
                    <a:pos x="2" y="3"/>
                  </a:cxn>
                  <a:cxn ang="0">
                    <a:pos x="2" y="3"/>
                  </a:cxn>
                  <a:cxn ang="0">
                    <a:pos x="2" y="3"/>
                  </a:cxn>
                  <a:cxn ang="0">
                    <a:pos x="3" y="3"/>
                  </a:cxn>
                  <a:cxn ang="0">
                    <a:pos x="3" y="3"/>
                  </a:cxn>
                  <a:cxn ang="0">
                    <a:pos x="4" y="2"/>
                  </a:cxn>
                  <a:cxn ang="0">
                    <a:pos x="5" y="3"/>
                  </a:cxn>
                  <a:cxn ang="0">
                    <a:pos x="5" y="2"/>
                  </a:cxn>
                  <a:cxn ang="0">
                    <a:pos x="6" y="1"/>
                  </a:cxn>
                </a:cxnLst>
                <a:rect l="0" t="0" r="r" b="b"/>
                <a:pathLst>
                  <a:path w="6" h="4">
                    <a:moveTo>
                      <a:pt x="6" y="1"/>
                    </a:moveTo>
                    <a:lnTo>
                      <a:pt x="6" y="1"/>
                    </a:lnTo>
                    <a:lnTo>
                      <a:pt x="6" y="0"/>
                    </a:lnTo>
                    <a:lnTo>
                      <a:pt x="6" y="0"/>
                    </a:lnTo>
                    <a:lnTo>
                      <a:pt x="5" y="0"/>
                    </a:lnTo>
                    <a:lnTo>
                      <a:pt x="5" y="0"/>
                    </a:lnTo>
                    <a:lnTo>
                      <a:pt x="4" y="0"/>
                    </a:lnTo>
                    <a:lnTo>
                      <a:pt x="4" y="0"/>
                    </a:lnTo>
                    <a:lnTo>
                      <a:pt x="3" y="0"/>
                    </a:lnTo>
                    <a:lnTo>
                      <a:pt x="3" y="0"/>
                    </a:lnTo>
                    <a:lnTo>
                      <a:pt x="2" y="0"/>
                    </a:lnTo>
                    <a:lnTo>
                      <a:pt x="2" y="0"/>
                    </a:lnTo>
                    <a:lnTo>
                      <a:pt x="2" y="0"/>
                    </a:lnTo>
                    <a:lnTo>
                      <a:pt x="2" y="0"/>
                    </a:lnTo>
                    <a:lnTo>
                      <a:pt x="2" y="0"/>
                    </a:lnTo>
                    <a:lnTo>
                      <a:pt x="2" y="0"/>
                    </a:lnTo>
                    <a:lnTo>
                      <a:pt x="1" y="0"/>
                    </a:lnTo>
                    <a:lnTo>
                      <a:pt x="0" y="1"/>
                    </a:lnTo>
                    <a:lnTo>
                      <a:pt x="1" y="2"/>
                    </a:lnTo>
                    <a:lnTo>
                      <a:pt x="1" y="4"/>
                    </a:lnTo>
                    <a:lnTo>
                      <a:pt x="2" y="3"/>
                    </a:lnTo>
                    <a:lnTo>
                      <a:pt x="2" y="3"/>
                    </a:lnTo>
                    <a:lnTo>
                      <a:pt x="2" y="3"/>
                    </a:lnTo>
                    <a:lnTo>
                      <a:pt x="3" y="3"/>
                    </a:lnTo>
                    <a:lnTo>
                      <a:pt x="3" y="3"/>
                    </a:lnTo>
                    <a:lnTo>
                      <a:pt x="4" y="2"/>
                    </a:lnTo>
                    <a:lnTo>
                      <a:pt x="5" y="3"/>
                    </a:lnTo>
                    <a:lnTo>
                      <a:pt x="5" y="2"/>
                    </a:lnTo>
                    <a:lnTo>
                      <a:pt x="6"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8" name="Freeform 384"/>
              <p:cNvSpPr>
                <a:spLocks/>
              </p:cNvSpPr>
              <p:nvPr/>
            </p:nvSpPr>
            <p:spPr bwMode="auto">
              <a:xfrm>
                <a:off x="4409" y="3188"/>
                <a:ext cx="5" cy="6"/>
              </a:xfrm>
              <a:custGeom>
                <a:avLst/>
                <a:gdLst/>
                <a:ahLst/>
                <a:cxnLst>
                  <a:cxn ang="0">
                    <a:pos x="0" y="6"/>
                  </a:cxn>
                  <a:cxn ang="0">
                    <a:pos x="1" y="6"/>
                  </a:cxn>
                  <a:cxn ang="0">
                    <a:pos x="2" y="5"/>
                  </a:cxn>
                  <a:cxn ang="0">
                    <a:pos x="3" y="5"/>
                  </a:cxn>
                  <a:cxn ang="0">
                    <a:pos x="4" y="4"/>
                  </a:cxn>
                  <a:cxn ang="0">
                    <a:pos x="3" y="5"/>
                  </a:cxn>
                  <a:cxn ang="0">
                    <a:pos x="2" y="6"/>
                  </a:cxn>
                  <a:cxn ang="0">
                    <a:pos x="3" y="6"/>
                  </a:cxn>
                  <a:cxn ang="0">
                    <a:pos x="4" y="6"/>
                  </a:cxn>
                  <a:cxn ang="0">
                    <a:pos x="4" y="6"/>
                  </a:cxn>
                  <a:cxn ang="0">
                    <a:pos x="5" y="6"/>
                  </a:cxn>
                  <a:cxn ang="0">
                    <a:pos x="4" y="3"/>
                  </a:cxn>
                  <a:cxn ang="0">
                    <a:pos x="4" y="0"/>
                  </a:cxn>
                  <a:cxn ang="0">
                    <a:pos x="4" y="3"/>
                  </a:cxn>
                  <a:cxn ang="0">
                    <a:pos x="3" y="3"/>
                  </a:cxn>
                  <a:cxn ang="0">
                    <a:pos x="2" y="2"/>
                  </a:cxn>
                  <a:cxn ang="0">
                    <a:pos x="2" y="3"/>
                  </a:cxn>
                  <a:cxn ang="0">
                    <a:pos x="2" y="3"/>
                  </a:cxn>
                  <a:cxn ang="0">
                    <a:pos x="1" y="3"/>
                  </a:cxn>
                  <a:cxn ang="0">
                    <a:pos x="1" y="4"/>
                  </a:cxn>
                  <a:cxn ang="0">
                    <a:pos x="1" y="3"/>
                  </a:cxn>
                  <a:cxn ang="0">
                    <a:pos x="1" y="4"/>
                  </a:cxn>
                  <a:cxn ang="0">
                    <a:pos x="1" y="4"/>
                  </a:cxn>
                  <a:cxn ang="0">
                    <a:pos x="1" y="5"/>
                  </a:cxn>
                  <a:cxn ang="0">
                    <a:pos x="0" y="6"/>
                  </a:cxn>
                </a:cxnLst>
                <a:rect l="0" t="0" r="r" b="b"/>
                <a:pathLst>
                  <a:path w="5" h="6">
                    <a:moveTo>
                      <a:pt x="0" y="6"/>
                    </a:moveTo>
                    <a:lnTo>
                      <a:pt x="1" y="6"/>
                    </a:lnTo>
                    <a:lnTo>
                      <a:pt x="2" y="5"/>
                    </a:lnTo>
                    <a:lnTo>
                      <a:pt x="3" y="5"/>
                    </a:lnTo>
                    <a:lnTo>
                      <a:pt x="4" y="4"/>
                    </a:lnTo>
                    <a:lnTo>
                      <a:pt x="3" y="5"/>
                    </a:lnTo>
                    <a:lnTo>
                      <a:pt x="2" y="6"/>
                    </a:lnTo>
                    <a:lnTo>
                      <a:pt x="3" y="6"/>
                    </a:lnTo>
                    <a:lnTo>
                      <a:pt x="4" y="6"/>
                    </a:lnTo>
                    <a:lnTo>
                      <a:pt x="4" y="6"/>
                    </a:lnTo>
                    <a:lnTo>
                      <a:pt x="5" y="6"/>
                    </a:lnTo>
                    <a:lnTo>
                      <a:pt x="4" y="3"/>
                    </a:lnTo>
                    <a:lnTo>
                      <a:pt x="4" y="0"/>
                    </a:lnTo>
                    <a:lnTo>
                      <a:pt x="4" y="3"/>
                    </a:lnTo>
                    <a:lnTo>
                      <a:pt x="3" y="3"/>
                    </a:lnTo>
                    <a:lnTo>
                      <a:pt x="2" y="2"/>
                    </a:lnTo>
                    <a:lnTo>
                      <a:pt x="2" y="3"/>
                    </a:lnTo>
                    <a:lnTo>
                      <a:pt x="2" y="3"/>
                    </a:lnTo>
                    <a:lnTo>
                      <a:pt x="1" y="3"/>
                    </a:lnTo>
                    <a:lnTo>
                      <a:pt x="1" y="4"/>
                    </a:lnTo>
                    <a:lnTo>
                      <a:pt x="1" y="3"/>
                    </a:lnTo>
                    <a:lnTo>
                      <a:pt x="1" y="4"/>
                    </a:lnTo>
                    <a:lnTo>
                      <a:pt x="1" y="4"/>
                    </a:lnTo>
                    <a:lnTo>
                      <a:pt x="1" y="5"/>
                    </a:lnTo>
                    <a:lnTo>
                      <a:pt x="0" y="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9" name="Freeform 385"/>
              <p:cNvSpPr>
                <a:spLocks/>
              </p:cNvSpPr>
              <p:nvPr/>
            </p:nvSpPr>
            <p:spPr bwMode="auto">
              <a:xfrm>
                <a:off x="4460" y="3160"/>
                <a:ext cx="2" cy="4"/>
              </a:xfrm>
              <a:custGeom>
                <a:avLst/>
                <a:gdLst/>
                <a:ahLst/>
                <a:cxnLst>
                  <a:cxn ang="0">
                    <a:pos x="0" y="1"/>
                  </a:cxn>
                  <a:cxn ang="0">
                    <a:pos x="0" y="0"/>
                  </a:cxn>
                  <a:cxn ang="0">
                    <a:pos x="0" y="1"/>
                  </a:cxn>
                  <a:cxn ang="0">
                    <a:pos x="1" y="4"/>
                  </a:cxn>
                  <a:cxn ang="0">
                    <a:pos x="1" y="4"/>
                  </a:cxn>
                  <a:cxn ang="0">
                    <a:pos x="2" y="4"/>
                  </a:cxn>
                  <a:cxn ang="0">
                    <a:pos x="2" y="3"/>
                  </a:cxn>
                  <a:cxn ang="0">
                    <a:pos x="2" y="1"/>
                  </a:cxn>
                  <a:cxn ang="0">
                    <a:pos x="1" y="1"/>
                  </a:cxn>
                  <a:cxn ang="0">
                    <a:pos x="0" y="1"/>
                  </a:cxn>
                </a:cxnLst>
                <a:rect l="0" t="0" r="r" b="b"/>
                <a:pathLst>
                  <a:path w="2" h="4">
                    <a:moveTo>
                      <a:pt x="0" y="1"/>
                    </a:moveTo>
                    <a:lnTo>
                      <a:pt x="0" y="0"/>
                    </a:lnTo>
                    <a:lnTo>
                      <a:pt x="0" y="1"/>
                    </a:lnTo>
                    <a:lnTo>
                      <a:pt x="1" y="4"/>
                    </a:lnTo>
                    <a:lnTo>
                      <a:pt x="1" y="4"/>
                    </a:lnTo>
                    <a:lnTo>
                      <a:pt x="2" y="4"/>
                    </a:lnTo>
                    <a:lnTo>
                      <a:pt x="2" y="3"/>
                    </a:lnTo>
                    <a:lnTo>
                      <a:pt x="2" y="1"/>
                    </a:lnTo>
                    <a:lnTo>
                      <a:pt x="1"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0" name="Freeform 386"/>
              <p:cNvSpPr>
                <a:spLocks/>
              </p:cNvSpPr>
              <p:nvPr/>
            </p:nvSpPr>
            <p:spPr bwMode="auto">
              <a:xfrm>
                <a:off x="4456" y="3163"/>
                <a:ext cx="4" cy="5"/>
              </a:xfrm>
              <a:custGeom>
                <a:avLst/>
                <a:gdLst/>
                <a:ahLst/>
                <a:cxnLst>
                  <a:cxn ang="0">
                    <a:pos x="1" y="4"/>
                  </a:cxn>
                  <a:cxn ang="0">
                    <a:pos x="1" y="4"/>
                  </a:cxn>
                  <a:cxn ang="0">
                    <a:pos x="1" y="5"/>
                  </a:cxn>
                  <a:cxn ang="0">
                    <a:pos x="2" y="4"/>
                  </a:cxn>
                  <a:cxn ang="0">
                    <a:pos x="2" y="3"/>
                  </a:cxn>
                  <a:cxn ang="0">
                    <a:pos x="2" y="4"/>
                  </a:cxn>
                  <a:cxn ang="0">
                    <a:pos x="4" y="2"/>
                  </a:cxn>
                  <a:cxn ang="0">
                    <a:pos x="4" y="1"/>
                  </a:cxn>
                  <a:cxn ang="0">
                    <a:pos x="3" y="0"/>
                  </a:cxn>
                  <a:cxn ang="0">
                    <a:pos x="2" y="1"/>
                  </a:cxn>
                  <a:cxn ang="0">
                    <a:pos x="1" y="0"/>
                  </a:cxn>
                  <a:cxn ang="0">
                    <a:pos x="1" y="2"/>
                  </a:cxn>
                  <a:cxn ang="0">
                    <a:pos x="1" y="1"/>
                  </a:cxn>
                  <a:cxn ang="0">
                    <a:pos x="0" y="2"/>
                  </a:cxn>
                  <a:cxn ang="0">
                    <a:pos x="1" y="2"/>
                  </a:cxn>
                  <a:cxn ang="0">
                    <a:pos x="0" y="3"/>
                  </a:cxn>
                  <a:cxn ang="0">
                    <a:pos x="1" y="4"/>
                  </a:cxn>
                </a:cxnLst>
                <a:rect l="0" t="0" r="r" b="b"/>
                <a:pathLst>
                  <a:path w="4" h="5">
                    <a:moveTo>
                      <a:pt x="1" y="4"/>
                    </a:moveTo>
                    <a:lnTo>
                      <a:pt x="1" y="4"/>
                    </a:lnTo>
                    <a:lnTo>
                      <a:pt x="1" y="5"/>
                    </a:lnTo>
                    <a:lnTo>
                      <a:pt x="2" y="4"/>
                    </a:lnTo>
                    <a:lnTo>
                      <a:pt x="2" y="3"/>
                    </a:lnTo>
                    <a:lnTo>
                      <a:pt x="2" y="4"/>
                    </a:lnTo>
                    <a:lnTo>
                      <a:pt x="4" y="2"/>
                    </a:lnTo>
                    <a:lnTo>
                      <a:pt x="4" y="1"/>
                    </a:lnTo>
                    <a:lnTo>
                      <a:pt x="3" y="0"/>
                    </a:lnTo>
                    <a:lnTo>
                      <a:pt x="2" y="1"/>
                    </a:lnTo>
                    <a:lnTo>
                      <a:pt x="1" y="0"/>
                    </a:lnTo>
                    <a:lnTo>
                      <a:pt x="1" y="2"/>
                    </a:lnTo>
                    <a:lnTo>
                      <a:pt x="1" y="1"/>
                    </a:lnTo>
                    <a:lnTo>
                      <a:pt x="0" y="2"/>
                    </a:lnTo>
                    <a:lnTo>
                      <a:pt x="1" y="2"/>
                    </a:lnTo>
                    <a:lnTo>
                      <a:pt x="0" y="3"/>
                    </a:lnTo>
                    <a:lnTo>
                      <a:pt x="1"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1" name="Freeform 387"/>
              <p:cNvSpPr>
                <a:spLocks/>
              </p:cNvSpPr>
              <p:nvPr/>
            </p:nvSpPr>
            <p:spPr bwMode="auto">
              <a:xfrm>
                <a:off x="4388" y="2946"/>
                <a:ext cx="60" cy="99"/>
              </a:xfrm>
              <a:custGeom>
                <a:avLst/>
                <a:gdLst/>
                <a:ahLst/>
                <a:cxnLst>
                  <a:cxn ang="0">
                    <a:pos x="2" y="29"/>
                  </a:cxn>
                  <a:cxn ang="0">
                    <a:pos x="5" y="32"/>
                  </a:cxn>
                  <a:cxn ang="0">
                    <a:pos x="8" y="27"/>
                  </a:cxn>
                  <a:cxn ang="0">
                    <a:pos x="6" y="34"/>
                  </a:cxn>
                  <a:cxn ang="0">
                    <a:pos x="6" y="37"/>
                  </a:cxn>
                  <a:cxn ang="0">
                    <a:pos x="6" y="43"/>
                  </a:cxn>
                  <a:cxn ang="0">
                    <a:pos x="14" y="48"/>
                  </a:cxn>
                  <a:cxn ang="0">
                    <a:pos x="13" y="54"/>
                  </a:cxn>
                  <a:cxn ang="0">
                    <a:pos x="16" y="57"/>
                  </a:cxn>
                  <a:cxn ang="0">
                    <a:pos x="20" y="55"/>
                  </a:cxn>
                  <a:cxn ang="0">
                    <a:pos x="21" y="51"/>
                  </a:cxn>
                  <a:cxn ang="0">
                    <a:pos x="25" y="45"/>
                  </a:cxn>
                  <a:cxn ang="0">
                    <a:pos x="27" y="50"/>
                  </a:cxn>
                  <a:cxn ang="0">
                    <a:pos x="33" y="44"/>
                  </a:cxn>
                  <a:cxn ang="0">
                    <a:pos x="33" y="49"/>
                  </a:cxn>
                  <a:cxn ang="0">
                    <a:pos x="35" y="52"/>
                  </a:cxn>
                  <a:cxn ang="0">
                    <a:pos x="34" y="54"/>
                  </a:cxn>
                  <a:cxn ang="0">
                    <a:pos x="27" y="57"/>
                  </a:cxn>
                  <a:cxn ang="0">
                    <a:pos x="24" y="61"/>
                  </a:cxn>
                  <a:cxn ang="0">
                    <a:pos x="18" y="62"/>
                  </a:cxn>
                  <a:cxn ang="0">
                    <a:pos x="19" y="70"/>
                  </a:cxn>
                  <a:cxn ang="0">
                    <a:pos x="23" y="70"/>
                  </a:cxn>
                  <a:cxn ang="0">
                    <a:pos x="29" y="68"/>
                  </a:cxn>
                  <a:cxn ang="0">
                    <a:pos x="34" y="66"/>
                  </a:cxn>
                  <a:cxn ang="0">
                    <a:pos x="32" y="70"/>
                  </a:cxn>
                  <a:cxn ang="0">
                    <a:pos x="24" y="73"/>
                  </a:cxn>
                  <a:cxn ang="0">
                    <a:pos x="25" y="76"/>
                  </a:cxn>
                  <a:cxn ang="0">
                    <a:pos x="19" y="76"/>
                  </a:cxn>
                  <a:cxn ang="0">
                    <a:pos x="25" y="86"/>
                  </a:cxn>
                  <a:cxn ang="0">
                    <a:pos x="29" y="88"/>
                  </a:cxn>
                  <a:cxn ang="0">
                    <a:pos x="29" y="90"/>
                  </a:cxn>
                  <a:cxn ang="0">
                    <a:pos x="33" y="99"/>
                  </a:cxn>
                  <a:cxn ang="0">
                    <a:pos x="36" y="93"/>
                  </a:cxn>
                  <a:cxn ang="0">
                    <a:pos x="37" y="88"/>
                  </a:cxn>
                  <a:cxn ang="0">
                    <a:pos x="39" y="78"/>
                  </a:cxn>
                  <a:cxn ang="0">
                    <a:pos x="43" y="71"/>
                  </a:cxn>
                  <a:cxn ang="0">
                    <a:pos x="46" y="62"/>
                  </a:cxn>
                  <a:cxn ang="0">
                    <a:pos x="48" y="51"/>
                  </a:cxn>
                  <a:cxn ang="0">
                    <a:pos x="54" y="45"/>
                  </a:cxn>
                  <a:cxn ang="0">
                    <a:pos x="59" y="39"/>
                  </a:cxn>
                  <a:cxn ang="0">
                    <a:pos x="48" y="30"/>
                  </a:cxn>
                  <a:cxn ang="0">
                    <a:pos x="43" y="19"/>
                  </a:cxn>
                  <a:cxn ang="0">
                    <a:pos x="40" y="23"/>
                  </a:cxn>
                  <a:cxn ang="0">
                    <a:pos x="38" y="20"/>
                  </a:cxn>
                  <a:cxn ang="0">
                    <a:pos x="34" y="8"/>
                  </a:cxn>
                  <a:cxn ang="0">
                    <a:pos x="32" y="2"/>
                  </a:cxn>
                  <a:cxn ang="0">
                    <a:pos x="30" y="9"/>
                  </a:cxn>
                  <a:cxn ang="0">
                    <a:pos x="33" y="37"/>
                  </a:cxn>
                  <a:cxn ang="0">
                    <a:pos x="26" y="31"/>
                  </a:cxn>
                  <a:cxn ang="0">
                    <a:pos x="22" y="11"/>
                  </a:cxn>
                  <a:cxn ang="0">
                    <a:pos x="19" y="28"/>
                  </a:cxn>
                  <a:cxn ang="0">
                    <a:pos x="15" y="24"/>
                  </a:cxn>
                  <a:cxn ang="0">
                    <a:pos x="11" y="20"/>
                  </a:cxn>
                  <a:cxn ang="0">
                    <a:pos x="15" y="15"/>
                  </a:cxn>
                  <a:cxn ang="0">
                    <a:pos x="14" y="11"/>
                  </a:cxn>
                  <a:cxn ang="0">
                    <a:pos x="9" y="15"/>
                  </a:cxn>
                  <a:cxn ang="0">
                    <a:pos x="4" y="14"/>
                  </a:cxn>
                  <a:cxn ang="0">
                    <a:pos x="2" y="15"/>
                  </a:cxn>
                </a:cxnLst>
                <a:rect l="0" t="0" r="r" b="b"/>
                <a:pathLst>
                  <a:path w="60" h="99">
                    <a:moveTo>
                      <a:pt x="1" y="19"/>
                    </a:moveTo>
                    <a:lnTo>
                      <a:pt x="0" y="20"/>
                    </a:lnTo>
                    <a:lnTo>
                      <a:pt x="0" y="21"/>
                    </a:lnTo>
                    <a:lnTo>
                      <a:pt x="1" y="22"/>
                    </a:lnTo>
                    <a:lnTo>
                      <a:pt x="1" y="26"/>
                    </a:lnTo>
                    <a:lnTo>
                      <a:pt x="2" y="26"/>
                    </a:lnTo>
                    <a:lnTo>
                      <a:pt x="2" y="29"/>
                    </a:lnTo>
                    <a:lnTo>
                      <a:pt x="2" y="27"/>
                    </a:lnTo>
                    <a:lnTo>
                      <a:pt x="3" y="29"/>
                    </a:lnTo>
                    <a:lnTo>
                      <a:pt x="3" y="30"/>
                    </a:lnTo>
                    <a:lnTo>
                      <a:pt x="3" y="30"/>
                    </a:lnTo>
                    <a:lnTo>
                      <a:pt x="3" y="32"/>
                    </a:lnTo>
                    <a:lnTo>
                      <a:pt x="3" y="33"/>
                    </a:lnTo>
                    <a:lnTo>
                      <a:pt x="5" y="32"/>
                    </a:lnTo>
                    <a:lnTo>
                      <a:pt x="6" y="30"/>
                    </a:lnTo>
                    <a:lnTo>
                      <a:pt x="4" y="27"/>
                    </a:lnTo>
                    <a:lnTo>
                      <a:pt x="6" y="28"/>
                    </a:lnTo>
                    <a:lnTo>
                      <a:pt x="7" y="29"/>
                    </a:lnTo>
                    <a:lnTo>
                      <a:pt x="7" y="28"/>
                    </a:lnTo>
                    <a:lnTo>
                      <a:pt x="7" y="28"/>
                    </a:lnTo>
                    <a:lnTo>
                      <a:pt x="8" y="27"/>
                    </a:lnTo>
                    <a:lnTo>
                      <a:pt x="7" y="29"/>
                    </a:lnTo>
                    <a:lnTo>
                      <a:pt x="7" y="30"/>
                    </a:lnTo>
                    <a:lnTo>
                      <a:pt x="7" y="30"/>
                    </a:lnTo>
                    <a:lnTo>
                      <a:pt x="7" y="31"/>
                    </a:lnTo>
                    <a:lnTo>
                      <a:pt x="7" y="33"/>
                    </a:lnTo>
                    <a:lnTo>
                      <a:pt x="6" y="33"/>
                    </a:lnTo>
                    <a:lnTo>
                      <a:pt x="6" y="34"/>
                    </a:lnTo>
                    <a:lnTo>
                      <a:pt x="7" y="35"/>
                    </a:lnTo>
                    <a:lnTo>
                      <a:pt x="7" y="37"/>
                    </a:lnTo>
                    <a:lnTo>
                      <a:pt x="8" y="37"/>
                    </a:lnTo>
                    <a:lnTo>
                      <a:pt x="10" y="36"/>
                    </a:lnTo>
                    <a:lnTo>
                      <a:pt x="10" y="37"/>
                    </a:lnTo>
                    <a:lnTo>
                      <a:pt x="10" y="39"/>
                    </a:lnTo>
                    <a:lnTo>
                      <a:pt x="6" y="37"/>
                    </a:lnTo>
                    <a:lnTo>
                      <a:pt x="5" y="37"/>
                    </a:lnTo>
                    <a:lnTo>
                      <a:pt x="4" y="37"/>
                    </a:lnTo>
                    <a:lnTo>
                      <a:pt x="7" y="40"/>
                    </a:lnTo>
                    <a:lnTo>
                      <a:pt x="7" y="41"/>
                    </a:lnTo>
                    <a:lnTo>
                      <a:pt x="7" y="41"/>
                    </a:lnTo>
                    <a:lnTo>
                      <a:pt x="7" y="41"/>
                    </a:lnTo>
                    <a:lnTo>
                      <a:pt x="6" y="43"/>
                    </a:lnTo>
                    <a:lnTo>
                      <a:pt x="7" y="44"/>
                    </a:lnTo>
                    <a:lnTo>
                      <a:pt x="7" y="45"/>
                    </a:lnTo>
                    <a:lnTo>
                      <a:pt x="7" y="46"/>
                    </a:lnTo>
                    <a:lnTo>
                      <a:pt x="8" y="47"/>
                    </a:lnTo>
                    <a:lnTo>
                      <a:pt x="11" y="48"/>
                    </a:lnTo>
                    <a:lnTo>
                      <a:pt x="13" y="48"/>
                    </a:lnTo>
                    <a:lnTo>
                      <a:pt x="14" y="48"/>
                    </a:lnTo>
                    <a:lnTo>
                      <a:pt x="14" y="49"/>
                    </a:lnTo>
                    <a:lnTo>
                      <a:pt x="13" y="50"/>
                    </a:lnTo>
                    <a:lnTo>
                      <a:pt x="11" y="50"/>
                    </a:lnTo>
                    <a:lnTo>
                      <a:pt x="10" y="51"/>
                    </a:lnTo>
                    <a:lnTo>
                      <a:pt x="11" y="52"/>
                    </a:lnTo>
                    <a:lnTo>
                      <a:pt x="11" y="53"/>
                    </a:lnTo>
                    <a:lnTo>
                      <a:pt x="13" y="54"/>
                    </a:lnTo>
                    <a:lnTo>
                      <a:pt x="13" y="53"/>
                    </a:lnTo>
                    <a:lnTo>
                      <a:pt x="14" y="55"/>
                    </a:lnTo>
                    <a:lnTo>
                      <a:pt x="13" y="56"/>
                    </a:lnTo>
                    <a:lnTo>
                      <a:pt x="14" y="57"/>
                    </a:lnTo>
                    <a:lnTo>
                      <a:pt x="14" y="57"/>
                    </a:lnTo>
                    <a:lnTo>
                      <a:pt x="15" y="58"/>
                    </a:lnTo>
                    <a:lnTo>
                      <a:pt x="16" y="57"/>
                    </a:lnTo>
                    <a:lnTo>
                      <a:pt x="16" y="58"/>
                    </a:lnTo>
                    <a:lnTo>
                      <a:pt x="16" y="57"/>
                    </a:lnTo>
                    <a:lnTo>
                      <a:pt x="18" y="58"/>
                    </a:lnTo>
                    <a:lnTo>
                      <a:pt x="18" y="57"/>
                    </a:lnTo>
                    <a:lnTo>
                      <a:pt x="19" y="57"/>
                    </a:lnTo>
                    <a:lnTo>
                      <a:pt x="20" y="55"/>
                    </a:lnTo>
                    <a:lnTo>
                      <a:pt x="20" y="55"/>
                    </a:lnTo>
                    <a:lnTo>
                      <a:pt x="20" y="53"/>
                    </a:lnTo>
                    <a:lnTo>
                      <a:pt x="22" y="53"/>
                    </a:lnTo>
                    <a:lnTo>
                      <a:pt x="22" y="53"/>
                    </a:lnTo>
                    <a:lnTo>
                      <a:pt x="22" y="53"/>
                    </a:lnTo>
                    <a:lnTo>
                      <a:pt x="22" y="52"/>
                    </a:lnTo>
                    <a:lnTo>
                      <a:pt x="22" y="51"/>
                    </a:lnTo>
                    <a:lnTo>
                      <a:pt x="21" y="51"/>
                    </a:lnTo>
                    <a:lnTo>
                      <a:pt x="22" y="44"/>
                    </a:lnTo>
                    <a:lnTo>
                      <a:pt x="23" y="43"/>
                    </a:lnTo>
                    <a:lnTo>
                      <a:pt x="23" y="44"/>
                    </a:lnTo>
                    <a:lnTo>
                      <a:pt x="23" y="45"/>
                    </a:lnTo>
                    <a:lnTo>
                      <a:pt x="24" y="47"/>
                    </a:lnTo>
                    <a:lnTo>
                      <a:pt x="25" y="47"/>
                    </a:lnTo>
                    <a:lnTo>
                      <a:pt x="25" y="45"/>
                    </a:lnTo>
                    <a:lnTo>
                      <a:pt x="25" y="42"/>
                    </a:lnTo>
                    <a:lnTo>
                      <a:pt x="26" y="41"/>
                    </a:lnTo>
                    <a:lnTo>
                      <a:pt x="27" y="41"/>
                    </a:lnTo>
                    <a:lnTo>
                      <a:pt x="27" y="44"/>
                    </a:lnTo>
                    <a:lnTo>
                      <a:pt x="25" y="48"/>
                    </a:lnTo>
                    <a:lnTo>
                      <a:pt x="26" y="50"/>
                    </a:lnTo>
                    <a:lnTo>
                      <a:pt x="27" y="50"/>
                    </a:lnTo>
                    <a:lnTo>
                      <a:pt x="28" y="52"/>
                    </a:lnTo>
                    <a:lnTo>
                      <a:pt x="30" y="50"/>
                    </a:lnTo>
                    <a:lnTo>
                      <a:pt x="30" y="49"/>
                    </a:lnTo>
                    <a:lnTo>
                      <a:pt x="31" y="48"/>
                    </a:lnTo>
                    <a:lnTo>
                      <a:pt x="32" y="48"/>
                    </a:lnTo>
                    <a:lnTo>
                      <a:pt x="32" y="44"/>
                    </a:lnTo>
                    <a:lnTo>
                      <a:pt x="33" y="44"/>
                    </a:lnTo>
                    <a:lnTo>
                      <a:pt x="33" y="43"/>
                    </a:lnTo>
                    <a:lnTo>
                      <a:pt x="33" y="44"/>
                    </a:lnTo>
                    <a:lnTo>
                      <a:pt x="33" y="44"/>
                    </a:lnTo>
                    <a:lnTo>
                      <a:pt x="34" y="45"/>
                    </a:lnTo>
                    <a:lnTo>
                      <a:pt x="33" y="47"/>
                    </a:lnTo>
                    <a:lnTo>
                      <a:pt x="33" y="48"/>
                    </a:lnTo>
                    <a:lnTo>
                      <a:pt x="33" y="49"/>
                    </a:lnTo>
                    <a:lnTo>
                      <a:pt x="32" y="49"/>
                    </a:lnTo>
                    <a:lnTo>
                      <a:pt x="32" y="51"/>
                    </a:lnTo>
                    <a:lnTo>
                      <a:pt x="32" y="52"/>
                    </a:lnTo>
                    <a:lnTo>
                      <a:pt x="33" y="52"/>
                    </a:lnTo>
                    <a:lnTo>
                      <a:pt x="33" y="51"/>
                    </a:lnTo>
                    <a:lnTo>
                      <a:pt x="34" y="52"/>
                    </a:lnTo>
                    <a:lnTo>
                      <a:pt x="35" y="52"/>
                    </a:lnTo>
                    <a:lnTo>
                      <a:pt x="37" y="52"/>
                    </a:lnTo>
                    <a:lnTo>
                      <a:pt x="37" y="52"/>
                    </a:lnTo>
                    <a:lnTo>
                      <a:pt x="37" y="52"/>
                    </a:lnTo>
                    <a:lnTo>
                      <a:pt x="36" y="52"/>
                    </a:lnTo>
                    <a:lnTo>
                      <a:pt x="35" y="53"/>
                    </a:lnTo>
                    <a:lnTo>
                      <a:pt x="34" y="54"/>
                    </a:lnTo>
                    <a:lnTo>
                      <a:pt x="34" y="54"/>
                    </a:lnTo>
                    <a:lnTo>
                      <a:pt x="32" y="54"/>
                    </a:lnTo>
                    <a:lnTo>
                      <a:pt x="31" y="53"/>
                    </a:lnTo>
                    <a:lnTo>
                      <a:pt x="29" y="54"/>
                    </a:lnTo>
                    <a:lnTo>
                      <a:pt x="27" y="55"/>
                    </a:lnTo>
                    <a:lnTo>
                      <a:pt x="28" y="57"/>
                    </a:lnTo>
                    <a:lnTo>
                      <a:pt x="28" y="58"/>
                    </a:lnTo>
                    <a:lnTo>
                      <a:pt x="27" y="57"/>
                    </a:lnTo>
                    <a:lnTo>
                      <a:pt x="26" y="57"/>
                    </a:lnTo>
                    <a:lnTo>
                      <a:pt x="25" y="58"/>
                    </a:lnTo>
                    <a:lnTo>
                      <a:pt x="25" y="58"/>
                    </a:lnTo>
                    <a:lnTo>
                      <a:pt x="25" y="59"/>
                    </a:lnTo>
                    <a:lnTo>
                      <a:pt x="25" y="59"/>
                    </a:lnTo>
                    <a:lnTo>
                      <a:pt x="25" y="61"/>
                    </a:lnTo>
                    <a:lnTo>
                      <a:pt x="24" y="61"/>
                    </a:lnTo>
                    <a:lnTo>
                      <a:pt x="23" y="61"/>
                    </a:lnTo>
                    <a:lnTo>
                      <a:pt x="20" y="62"/>
                    </a:lnTo>
                    <a:lnTo>
                      <a:pt x="20" y="62"/>
                    </a:lnTo>
                    <a:lnTo>
                      <a:pt x="20" y="63"/>
                    </a:lnTo>
                    <a:lnTo>
                      <a:pt x="20" y="64"/>
                    </a:lnTo>
                    <a:lnTo>
                      <a:pt x="19" y="64"/>
                    </a:lnTo>
                    <a:lnTo>
                      <a:pt x="18" y="62"/>
                    </a:lnTo>
                    <a:lnTo>
                      <a:pt x="17" y="62"/>
                    </a:lnTo>
                    <a:lnTo>
                      <a:pt x="17" y="62"/>
                    </a:lnTo>
                    <a:lnTo>
                      <a:pt x="18" y="69"/>
                    </a:lnTo>
                    <a:lnTo>
                      <a:pt x="18" y="70"/>
                    </a:lnTo>
                    <a:lnTo>
                      <a:pt x="18" y="70"/>
                    </a:lnTo>
                    <a:lnTo>
                      <a:pt x="18" y="70"/>
                    </a:lnTo>
                    <a:lnTo>
                      <a:pt x="19" y="70"/>
                    </a:lnTo>
                    <a:lnTo>
                      <a:pt x="20" y="70"/>
                    </a:lnTo>
                    <a:lnTo>
                      <a:pt x="21" y="70"/>
                    </a:lnTo>
                    <a:lnTo>
                      <a:pt x="22" y="70"/>
                    </a:lnTo>
                    <a:lnTo>
                      <a:pt x="22" y="69"/>
                    </a:lnTo>
                    <a:lnTo>
                      <a:pt x="22" y="69"/>
                    </a:lnTo>
                    <a:lnTo>
                      <a:pt x="23" y="70"/>
                    </a:lnTo>
                    <a:lnTo>
                      <a:pt x="23" y="70"/>
                    </a:lnTo>
                    <a:lnTo>
                      <a:pt x="24" y="69"/>
                    </a:lnTo>
                    <a:lnTo>
                      <a:pt x="24" y="70"/>
                    </a:lnTo>
                    <a:lnTo>
                      <a:pt x="25" y="69"/>
                    </a:lnTo>
                    <a:lnTo>
                      <a:pt x="26" y="67"/>
                    </a:lnTo>
                    <a:lnTo>
                      <a:pt x="27" y="67"/>
                    </a:lnTo>
                    <a:lnTo>
                      <a:pt x="28" y="67"/>
                    </a:lnTo>
                    <a:lnTo>
                      <a:pt x="29" y="68"/>
                    </a:lnTo>
                    <a:lnTo>
                      <a:pt x="31" y="67"/>
                    </a:lnTo>
                    <a:lnTo>
                      <a:pt x="32" y="68"/>
                    </a:lnTo>
                    <a:lnTo>
                      <a:pt x="33" y="67"/>
                    </a:lnTo>
                    <a:lnTo>
                      <a:pt x="33" y="66"/>
                    </a:lnTo>
                    <a:lnTo>
                      <a:pt x="34" y="66"/>
                    </a:lnTo>
                    <a:lnTo>
                      <a:pt x="35" y="66"/>
                    </a:lnTo>
                    <a:lnTo>
                      <a:pt x="34" y="66"/>
                    </a:lnTo>
                    <a:lnTo>
                      <a:pt x="35" y="67"/>
                    </a:lnTo>
                    <a:lnTo>
                      <a:pt x="35" y="69"/>
                    </a:lnTo>
                    <a:lnTo>
                      <a:pt x="34" y="69"/>
                    </a:lnTo>
                    <a:lnTo>
                      <a:pt x="33" y="69"/>
                    </a:lnTo>
                    <a:lnTo>
                      <a:pt x="33" y="69"/>
                    </a:lnTo>
                    <a:lnTo>
                      <a:pt x="32" y="68"/>
                    </a:lnTo>
                    <a:lnTo>
                      <a:pt x="32" y="70"/>
                    </a:lnTo>
                    <a:lnTo>
                      <a:pt x="30" y="70"/>
                    </a:lnTo>
                    <a:lnTo>
                      <a:pt x="30" y="70"/>
                    </a:lnTo>
                    <a:lnTo>
                      <a:pt x="29" y="70"/>
                    </a:lnTo>
                    <a:lnTo>
                      <a:pt x="29" y="70"/>
                    </a:lnTo>
                    <a:lnTo>
                      <a:pt x="24" y="72"/>
                    </a:lnTo>
                    <a:lnTo>
                      <a:pt x="23" y="72"/>
                    </a:lnTo>
                    <a:lnTo>
                      <a:pt x="24" y="73"/>
                    </a:lnTo>
                    <a:lnTo>
                      <a:pt x="25" y="73"/>
                    </a:lnTo>
                    <a:lnTo>
                      <a:pt x="29" y="74"/>
                    </a:lnTo>
                    <a:lnTo>
                      <a:pt x="29" y="76"/>
                    </a:lnTo>
                    <a:lnTo>
                      <a:pt x="29" y="77"/>
                    </a:lnTo>
                    <a:lnTo>
                      <a:pt x="26" y="76"/>
                    </a:lnTo>
                    <a:lnTo>
                      <a:pt x="26" y="75"/>
                    </a:lnTo>
                    <a:lnTo>
                      <a:pt x="25" y="76"/>
                    </a:lnTo>
                    <a:lnTo>
                      <a:pt x="24" y="75"/>
                    </a:lnTo>
                    <a:lnTo>
                      <a:pt x="23" y="75"/>
                    </a:lnTo>
                    <a:lnTo>
                      <a:pt x="23" y="77"/>
                    </a:lnTo>
                    <a:lnTo>
                      <a:pt x="22" y="77"/>
                    </a:lnTo>
                    <a:lnTo>
                      <a:pt x="22" y="74"/>
                    </a:lnTo>
                    <a:lnTo>
                      <a:pt x="20" y="74"/>
                    </a:lnTo>
                    <a:lnTo>
                      <a:pt x="19" y="76"/>
                    </a:lnTo>
                    <a:lnTo>
                      <a:pt x="19" y="77"/>
                    </a:lnTo>
                    <a:lnTo>
                      <a:pt x="19" y="79"/>
                    </a:lnTo>
                    <a:lnTo>
                      <a:pt x="20" y="82"/>
                    </a:lnTo>
                    <a:lnTo>
                      <a:pt x="21" y="83"/>
                    </a:lnTo>
                    <a:lnTo>
                      <a:pt x="21" y="84"/>
                    </a:lnTo>
                    <a:lnTo>
                      <a:pt x="24" y="86"/>
                    </a:lnTo>
                    <a:lnTo>
                      <a:pt x="25" y="86"/>
                    </a:lnTo>
                    <a:lnTo>
                      <a:pt x="25" y="87"/>
                    </a:lnTo>
                    <a:lnTo>
                      <a:pt x="25" y="88"/>
                    </a:lnTo>
                    <a:lnTo>
                      <a:pt x="26" y="88"/>
                    </a:lnTo>
                    <a:lnTo>
                      <a:pt x="28" y="88"/>
                    </a:lnTo>
                    <a:lnTo>
                      <a:pt x="29" y="88"/>
                    </a:lnTo>
                    <a:lnTo>
                      <a:pt x="29" y="88"/>
                    </a:lnTo>
                    <a:lnTo>
                      <a:pt x="29" y="88"/>
                    </a:lnTo>
                    <a:lnTo>
                      <a:pt x="30" y="88"/>
                    </a:lnTo>
                    <a:lnTo>
                      <a:pt x="31" y="89"/>
                    </a:lnTo>
                    <a:lnTo>
                      <a:pt x="32" y="88"/>
                    </a:lnTo>
                    <a:lnTo>
                      <a:pt x="32" y="89"/>
                    </a:lnTo>
                    <a:lnTo>
                      <a:pt x="31" y="91"/>
                    </a:lnTo>
                    <a:lnTo>
                      <a:pt x="31" y="90"/>
                    </a:lnTo>
                    <a:lnTo>
                      <a:pt x="29" y="90"/>
                    </a:lnTo>
                    <a:lnTo>
                      <a:pt x="28" y="92"/>
                    </a:lnTo>
                    <a:lnTo>
                      <a:pt x="28" y="92"/>
                    </a:lnTo>
                    <a:lnTo>
                      <a:pt x="32" y="95"/>
                    </a:lnTo>
                    <a:lnTo>
                      <a:pt x="32" y="99"/>
                    </a:lnTo>
                    <a:lnTo>
                      <a:pt x="32" y="99"/>
                    </a:lnTo>
                    <a:lnTo>
                      <a:pt x="33" y="98"/>
                    </a:lnTo>
                    <a:lnTo>
                      <a:pt x="33" y="99"/>
                    </a:lnTo>
                    <a:lnTo>
                      <a:pt x="33" y="99"/>
                    </a:lnTo>
                    <a:lnTo>
                      <a:pt x="34" y="99"/>
                    </a:lnTo>
                    <a:lnTo>
                      <a:pt x="36" y="98"/>
                    </a:lnTo>
                    <a:lnTo>
                      <a:pt x="36" y="96"/>
                    </a:lnTo>
                    <a:lnTo>
                      <a:pt x="36" y="96"/>
                    </a:lnTo>
                    <a:lnTo>
                      <a:pt x="36" y="94"/>
                    </a:lnTo>
                    <a:lnTo>
                      <a:pt x="36" y="93"/>
                    </a:lnTo>
                    <a:lnTo>
                      <a:pt x="36" y="92"/>
                    </a:lnTo>
                    <a:lnTo>
                      <a:pt x="36" y="92"/>
                    </a:lnTo>
                    <a:lnTo>
                      <a:pt x="37" y="91"/>
                    </a:lnTo>
                    <a:lnTo>
                      <a:pt x="37" y="89"/>
                    </a:lnTo>
                    <a:lnTo>
                      <a:pt x="37" y="89"/>
                    </a:lnTo>
                    <a:lnTo>
                      <a:pt x="37" y="88"/>
                    </a:lnTo>
                    <a:lnTo>
                      <a:pt x="37" y="88"/>
                    </a:lnTo>
                    <a:lnTo>
                      <a:pt x="37" y="85"/>
                    </a:lnTo>
                    <a:lnTo>
                      <a:pt x="37" y="82"/>
                    </a:lnTo>
                    <a:lnTo>
                      <a:pt x="37" y="81"/>
                    </a:lnTo>
                    <a:lnTo>
                      <a:pt x="39" y="80"/>
                    </a:lnTo>
                    <a:lnTo>
                      <a:pt x="40" y="79"/>
                    </a:lnTo>
                    <a:lnTo>
                      <a:pt x="40" y="78"/>
                    </a:lnTo>
                    <a:lnTo>
                      <a:pt x="39" y="78"/>
                    </a:lnTo>
                    <a:lnTo>
                      <a:pt x="39" y="77"/>
                    </a:lnTo>
                    <a:lnTo>
                      <a:pt x="41" y="77"/>
                    </a:lnTo>
                    <a:lnTo>
                      <a:pt x="42" y="77"/>
                    </a:lnTo>
                    <a:lnTo>
                      <a:pt x="42" y="77"/>
                    </a:lnTo>
                    <a:lnTo>
                      <a:pt x="42" y="76"/>
                    </a:lnTo>
                    <a:lnTo>
                      <a:pt x="43" y="75"/>
                    </a:lnTo>
                    <a:lnTo>
                      <a:pt x="43" y="71"/>
                    </a:lnTo>
                    <a:lnTo>
                      <a:pt x="43" y="71"/>
                    </a:lnTo>
                    <a:lnTo>
                      <a:pt x="43" y="64"/>
                    </a:lnTo>
                    <a:lnTo>
                      <a:pt x="43" y="63"/>
                    </a:lnTo>
                    <a:lnTo>
                      <a:pt x="43" y="62"/>
                    </a:lnTo>
                    <a:lnTo>
                      <a:pt x="44" y="62"/>
                    </a:lnTo>
                    <a:lnTo>
                      <a:pt x="46" y="62"/>
                    </a:lnTo>
                    <a:lnTo>
                      <a:pt x="46" y="62"/>
                    </a:lnTo>
                    <a:lnTo>
                      <a:pt x="46" y="58"/>
                    </a:lnTo>
                    <a:lnTo>
                      <a:pt x="47" y="57"/>
                    </a:lnTo>
                    <a:lnTo>
                      <a:pt x="47" y="56"/>
                    </a:lnTo>
                    <a:lnTo>
                      <a:pt x="47" y="56"/>
                    </a:lnTo>
                    <a:lnTo>
                      <a:pt x="47" y="52"/>
                    </a:lnTo>
                    <a:lnTo>
                      <a:pt x="48" y="52"/>
                    </a:lnTo>
                    <a:lnTo>
                      <a:pt x="48" y="51"/>
                    </a:lnTo>
                    <a:lnTo>
                      <a:pt x="49" y="51"/>
                    </a:lnTo>
                    <a:lnTo>
                      <a:pt x="50" y="48"/>
                    </a:lnTo>
                    <a:lnTo>
                      <a:pt x="49" y="48"/>
                    </a:lnTo>
                    <a:lnTo>
                      <a:pt x="51" y="47"/>
                    </a:lnTo>
                    <a:lnTo>
                      <a:pt x="51" y="48"/>
                    </a:lnTo>
                    <a:lnTo>
                      <a:pt x="53" y="45"/>
                    </a:lnTo>
                    <a:lnTo>
                      <a:pt x="54" y="45"/>
                    </a:lnTo>
                    <a:lnTo>
                      <a:pt x="56" y="44"/>
                    </a:lnTo>
                    <a:lnTo>
                      <a:pt x="58" y="45"/>
                    </a:lnTo>
                    <a:lnTo>
                      <a:pt x="59" y="44"/>
                    </a:lnTo>
                    <a:lnTo>
                      <a:pt x="59" y="44"/>
                    </a:lnTo>
                    <a:lnTo>
                      <a:pt x="60" y="42"/>
                    </a:lnTo>
                    <a:lnTo>
                      <a:pt x="60" y="40"/>
                    </a:lnTo>
                    <a:lnTo>
                      <a:pt x="59" y="39"/>
                    </a:lnTo>
                    <a:lnTo>
                      <a:pt x="58" y="39"/>
                    </a:lnTo>
                    <a:lnTo>
                      <a:pt x="54" y="37"/>
                    </a:lnTo>
                    <a:lnTo>
                      <a:pt x="53" y="37"/>
                    </a:lnTo>
                    <a:lnTo>
                      <a:pt x="51" y="36"/>
                    </a:lnTo>
                    <a:lnTo>
                      <a:pt x="50" y="32"/>
                    </a:lnTo>
                    <a:lnTo>
                      <a:pt x="49" y="31"/>
                    </a:lnTo>
                    <a:lnTo>
                      <a:pt x="48" y="30"/>
                    </a:lnTo>
                    <a:lnTo>
                      <a:pt x="45" y="30"/>
                    </a:lnTo>
                    <a:lnTo>
                      <a:pt x="45" y="28"/>
                    </a:lnTo>
                    <a:lnTo>
                      <a:pt x="45" y="26"/>
                    </a:lnTo>
                    <a:lnTo>
                      <a:pt x="45" y="26"/>
                    </a:lnTo>
                    <a:lnTo>
                      <a:pt x="45" y="26"/>
                    </a:lnTo>
                    <a:lnTo>
                      <a:pt x="45" y="24"/>
                    </a:lnTo>
                    <a:lnTo>
                      <a:pt x="43" y="19"/>
                    </a:lnTo>
                    <a:lnTo>
                      <a:pt x="42" y="19"/>
                    </a:lnTo>
                    <a:lnTo>
                      <a:pt x="42" y="17"/>
                    </a:lnTo>
                    <a:lnTo>
                      <a:pt x="41" y="18"/>
                    </a:lnTo>
                    <a:lnTo>
                      <a:pt x="40" y="19"/>
                    </a:lnTo>
                    <a:lnTo>
                      <a:pt x="40" y="21"/>
                    </a:lnTo>
                    <a:lnTo>
                      <a:pt x="41" y="22"/>
                    </a:lnTo>
                    <a:lnTo>
                      <a:pt x="40" y="23"/>
                    </a:lnTo>
                    <a:lnTo>
                      <a:pt x="38" y="26"/>
                    </a:lnTo>
                    <a:lnTo>
                      <a:pt x="38" y="25"/>
                    </a:lnTo>
                    <a:lnTo>
                      <a:pt x="39" y="24"/>
                    </a:lnTo>
                    <a:lnTo>
                      <a:pt x="40" y="22"/>
                    </a:lnTo>
                    <a:lnTo>
                      <a:pt x="39" y="20"/>
                    </a:lnTo>
                    <a:lnTo>
                      <a:pt x="39" y="20"/>
                    </a:lnTo>
                    <a:lnTo>
                      <a:pt x="38" y="20"/>
                    </a:lnTo>
                    <a:lnTo>
                      <a:pt x="38" y="19"/>
                    </a:lnTo>
                    <a:lnTo>
                      <a:pt x="39" y="19"/>
                    </a:lnTo>
                    <a:lnTo>
                      <a:pt x="40" y="15"/>
                    </a:lnTo>
                    <a:lnTo>
                      <a:pt x="40" y="15"/>
                    </a:lnTo>
                    <a:lnTo>
                      <a:pt x="40" y="13"/>
                    </a:lnTo>
                    <a:lnTo>
                      <a:pt x="36" y="7"/>
                    </a:lnTo>
                    <a:lnTo>
                      <a:pt x="34" y="8"/>
                    </a:lnTo>
                    <a:lnTo>
                      <a:pt x="35" y="9"/>
                    </a:lnTo>
                    <a:lnTo>
                      <a:pt x="34" y="10"/>
                    </a:lnTo>
                    <a:lnTo>
                      <a:pt x="33" y="9"/>
                    </a:lnTo>
                    <a:lnTo>
                      <a:pt x="33" y="9"/>
                    </a:lnTo>
                    <a:lnTo>
                      <a:pt x="33" y="7"/>
                    </a:lnTo>
                    <a:lnTo>
                      <a:pt x="33" y="4"/>
                    </a:lnTo>
                    <a:lnTo>
                      <a:pt x="32" y="2"/>
                    </a:lnTo>
                    <a:lnTo>
                      <a:pt x="30" y="0"/>
                    </a:lnTo>
                    <a:lnTo>
                      <a:pt x="29" y="1"/>
                    </a:lnTo>
                    <a:lnTo>
                      <a:pt x="29" y="2"/>
                    </a:lnTo>
                    <a:lnTo>
                      <a:pt x="29" y="5"/>
                    </a:lnTo>
                    <a:lnTo>
                      <a:pt x="29" y="7"/>
                    </a:lnTo>
                    <a:lnTo>
                      <a:pt x="29" y="8"/>
                    </a:lnTo>
                    <a:lnTo>
                      <a:pt x="30" y="9"/>
                    </a:lnTo>
                    <a:lnTo>
                      <a:pt x="29" y="9"/>
                    </a:lnTo>
                    <a:lnTo>
                      <a:pt x="28" y="15"/>
                    </a:lnTo>
                    <a:lnTo>
                      <a:pt x="29" y="15"/>
                    </a:lnTo>
                    <a:lnTo>
                      <a:pt x="29" y="28"/>
                    </a:lnTo>
                    <a:lnTo>
                      <a:pt x="29" y="28"/>
                    </a:lnTo>
                    <a:lnTo>
                      <a:pt x="30" y="31"/>
                    </a:lnTo>
                    <a:lnTo>
                      <a:pt x="33" y="37"/>
                    </a:lnTo>
                    <a:lnTo>
                      <a:pt x="33" y="38"/>
                    </a:lnTo>
                    <a:lnTo>
                      <a:pt x="32" y="37"/>
                    </a:lnTo>
                    <a:lnTo>
                      <a:pt x="30" y="37"/>
                    </a:lnTo>
                    <a:lnTo>
                      <a:pt x="28" y="30"/>
                    </a:lnTo>
                    <a:lnTo>
                      <a:pt x="27" y="30"/>
                    </a:lnTo>
                    <a:lnTo>
                      <a:pt x="27" y="31"/>
                    </a:lnTo>
                    <a:lnTo>
                      <a:pt x="26" y="31"/>
                    </a:lnTo>
                    <a:lnTo>
                      <a:pt x="26" y="31"/>
                    </a:lnTo>
                    <a:lnTo>
                      <a:pt x="27" y="30"/>
                    </a:lnTo>
                    <a:lnTo>
                      <a:pt x="25" y="15"/>
                    </a:lnTo>
                    <a:lnTo>
                      <a:pt x="25" y="15"/>
                    </a:lnTo>
                    <a:lnTo>
                      <a:pt x="25" y="14"/>
                    </a:lnTo>
                    <a:lnTo>
                      <a:pt x="23" y="13"/>
                    </a:lnTo>
                    <a:lnTo>
                      <a:pt x="22" y="11"/>
                    </a:lnTo>
                    <a:lnTo>
                      <a:pt x="21" y="14"/>
                    </a:lnTo>
                    <a:lnTo>
                      <a:pt x="20" y="15"/>
                    </a:lnTo>
                    <a:lnTo>
                      <a:pt x="19" y="16"/>
                    </a:lnTo>
                    <a:lnTo>
                      <a:pt x="19" y="17"/>
                    </a:lnTo>
                    <a:lnTo>
                      <a:pt x="18" y="19"/>
                    </a:lnTo>
                    <a:lnTo>
                      <a:pt x="18" y="19"/>
                    </a:lnTo>
                    <a:lnTo>
                      <a:pt x="19" y="28"/>
                    </a:lnTo>
                    <a:lnTo>
                      <a:pt x="20" y="30"/>
                    </a:lnTo>
                    <a:lnTo>
                      <a:pt x="19" y="29"/>
                    </a:lnTo>
                    <a:lnTo>
                      <a:pt x="18" y="26"/>
                    </a:lnTo>
                    <a:lnTo>
                      <a:pt x="17" y="23"/>
                    </a:lnTo>
                    <a:lnTo>
                      <a:pt x="16" y="22"/>
                    </a:lnTo>
                    <a:lnTo>
                      <a:pt x="15" y="23"/>
                    </a:lnTo>
                    <a:lnTo>
                      <a:pt x="15" y="24"/>
                    </a:lnTo>
                    <a:lnTo>
                      <a:pt x="14" y="23"/>
                    </a:lnTo>
                    <a:lnTo>
                      <a:pt x="14" y="22"/>
                    </a:lnTo>
                    <a:lnTo>
                      <a:pt x="14" y="21"/>
                    </a:lnTo>
                    <a:lnTo>
                      <a:pt x="15" y="20"/>
                    </a:lnTo>
                    <a:lnTo>
                      <a:pt x="16" y="19"/>
                    </a:lnTo>
                    <a:lnTo>
                      <a:pt x="14" y="19"/>
                    </a:lnTo>
                    <a:lnTo>
                      <a:pt x="11" y="20"/>
                    </a:lnTo>
                    <a:lnTo>
                      <a:pt x="10" y="19"/>
                    </a:lnTo>
                    <a:lnTo>
                      <a:pt x="10" y="19"/>
                    </a:lnTo>
                    <a:lnTo>
                      <a:pt x="12" y="18"/>
                    </a:lnTo>
                    <a:lnTo>
                      <a:pt x="13" y="16"/>
                    </a:lnTo>
                    <a:lnTo>
                      <a:pt x="14" y="15"/>
                    </a:lnTo>
                    <a:lnTo>
                      <a:pt x="14" y="15"/>
                    </a:lnTo>
                    <a:lnTo>
                      <a:pt x="15" y="15"/>
                    </a:lnTo>
                    <a:lnTo>
                      <a:pt x="16" y="15"/>
                    </a:lnTo>
                    <a:lnTo>
                      <a:pt x="18" y="15"/>
                    </a:lnTo>
                    <a:lnTo>
                      <a:pt x="18" y="14"/>
                    </a:lnTo>
                    <a:lnTo>
                      <a:pt x="18" y="12"/>
                    </a:lnTo>
                    <a:lnTo>
                      <a:pt x="18" y="11"/>
                    </a:lnTo>
                    <a:lnTo>
                      <a:pt x="17" y="10"/>
                    </a:lnTo>
                    <a:lnTo>
                      <a:pt x="14" y="11"/>
                    </a:lnTo>
                    <a:lnTo>
                      <a:pt x="13" y="12"/>
                    </a:lnTo>
                    <a:lnTo>
                      <a:pt x="11" y="13"/>
                    </a:lnTo>
                    <a:lnTo>
                      <a:pt x="11" y="13"/>
                    </a:lnTo>
                    <a:lnTo>
                      <a:pt x="10" y="12"/>
                    </a:lnTo>
                    <a:lnTo>
                      <a:pt x="9" y="11"/>
                    </a:lnTo>
                    <a:lnTo>
                      <a:pt x="8" y="11"/>
                    </a:lnTo>
                    <a:lnTo>
                      <a:pt x="9" y="15"/>
                    </a:lnTo>
                    <a:lnTo>
                      <a:pt x="9" y="15"/>
                    </a:lnTo>
                    <a:lnTo>
                      <a:pt x="8" y="15"/>
                    </a:lnTo>
                    <a:lnTo>
                      <a:pt x="8" y="15"/>
                    </a:lnTo>
                    <a:lnTo>
                      <a:pt x="6" y="11"/>
                    </a:lnTo>
                    <a:lnTo>
                      <a:pt x="5" y="11"/>
                    </a:lnTo>
                    <a:lnTo>
                      <a:pt x="5" y="12"/>
                    </a:lnTo>
                    <a:lnTo>
                      <a:pt x="4" y="14"/>
                    </a:lnTo>
                    <a:lnTo>
                      <a:pt x="3" y="12"/>
                    </a:lnTo>
                    <a:lnTo>
                      <a:pt x="3" y="13"/>
                    </a:lnTo>
                    <a:lnTo>
                      <a:pt x="3" y="14"/>
                    </a:lnTo>
                    <a:lnTo>
                      <a:pt x="4" y="16"/>
                    </a:lnTo>
                    <a:lnTo>
                      <a:pt x="3" y="17"/>
                    </a:lnTo>
                    <a:lnTo>
                      <a:pt x="3" y="17"/>
                    </a:lnTo>
                    <a:lnTo>
                      <a:pt x="2" y="15"/>
                    </a:lnTo>
                    <a:lnTo>
                      <a:pt x="1" y="15"/>
                    </a:lnTo>
                    <a:lnTo>
                      <a:pt x="1" y="17"/>
                    </a:lnTo>
                    <a:lnTo>
                      <a:pt x="2" y="19"/>
                    </a:lnTo>
                    <a:lnTo>
                      <a:pt x="2" y="20"/>
                    </a:lnTo>
                    <a:lnTo>
                      <a:pt x="1" y="19"/>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2" name="Freeform 388"/>
              <p:cNvSpPr>
                <a:spLocks/>
              </p:cNvSpPr>
              <p:nvPr/>
            </p:nvSpPr>
            <p:spPr bwMode="auto">
              <a:xfrm>
                <a:off x="4429" y="3174"/>
                <a:ext cx="5" cy="6"/>
              </a:xfrm>
              <a:custGeom>
                <a:avLst/>
                <a:gdLst/>
                <a:ahLst/>
                <a:cxnLst>
                  <a:cxn ang="0">
                    <a:pos x="0" y="5"/>
                  </a:cxn>
                  <a:cxn ang="0">
                    <a:pos x="0" y="5"/>
                  </a:cxn>
                  <a:cxn ang="0">
                    <a:pos x="2" y="6"/>
                  </a:cxn>
                  <a:cxn ang="0">
                    <a:pos x="4" y="5"/>
                  </a:cxn>
                  <a:cxn ang="0">
                    <a:pos x="4" y="3"/>
                  </a:cxn>
                  <a:cxn ang="0">
                    <a:pos x="5" y="2"/>
                  </a:cxn>
                  <a:cxn ang="0">
                    <a:pos x="5" y="1"/>
                  </a:cxn>
                  <a:cxn ang="0">
                    <a:pos x="4" y="0"/>
                  </a:cxn>
                  <a:cxn ang="0">
                    <a:pos x="4" y="2"/>
                  </a:cxn>
                  <a:cxn ang="0">
                    <a:pos x="3" y="2"/>
                  </a:cxn>
                  <a:cxn ang="0">
                    <a:pos x="3" y="2"/>
                  </a:cxn>
                  <a:cxn ang="0">
                    <a:pos x="2" y="2"/>
                  </a:cxn>
                  <a:cxn ang="0">
                    <a:pos x="2" y="2"/>
                  </a:cxn>
                  <a:cxn ang="0">
                    <a:pos x="2" y="3"/>
                  </a:cxn>
                  <a:cxn ang="0">
                    <a:pos x="1" y="3"/>
                  </a:cxn>
                  <a:cxn ang="0">
                    <a:pos x="1" y="4"/>
                  </a:cxn>
                  <a:cxn ang="0">
                    <a:pos x="1" y="5"/>
                  </a:cxn>
                  <a:cxn ang="0">
                    <a:pos x="0" y="5"/>
                  </a:cxn>
                </a:cxnLst>
                <a:rect l="0" t="0" r="r" b="b"/>
                <a:pathLst>
                  <a:path w="5" h="6">
                    <a:moveTo>
                      <a:pt x="0" y="5"/>
                    </a:moveTo>
                    <a:lnTo>
                      <a:pt x="0" y="5"/>
                    </a:lnTo>
                    <a:lnTo>
                      <a:pt x="2" y="6"/>
                    </a:lnTo>
                    <a:lnTo>
                      <a:pt x="4" y="5"/>
                    </a:lnTo>
                    <a:lnTo>
                      <a:pt x="4" y="3"/>
                    </a:lnTo>
                    <a:lnTo>
                      <a:pt x="5" y="2"/>
                    </a:lnTo>
                    <a:lnTo>
                      <a:pt x="5" y="1"/>
                    </a:lnTo>
                    <a:lnTo>
                      <a:pt x="4" y="0"/>
                    </a:lnTo>
                    <a:lnTo>
                      <a:pt x="4" y="2"/>
                    </a:lnTo>
                    <a:lnTo>
                      <a:pt x="3" y="2"/>
                    </a:lnTo>
                    <a:lnTo>
                      <a:pt x="3" y="2"/>
                    </a:lnTo>
                    <a:lnTo>
                      <a:pt x="2" y="2"/>
                    </a:lnTo>
                    <a:lnTo>
                      <a:pt x="2" y="2"/>
                    </a:lnTo>
                    <a:lnTo>
                      <a:pt x="2" y="3"/>
                    </a:lnTo>
                    <a:lnTo>
                      <a:pt x="1" y="3"/>
                    </a:lnTo>
                    <a:lnTo>
                      <a:pt x="1" y="4"/>
                    </a:lnTo>
                    <a:lnTo>
                      <a:pt x="1" y="5"/>
                    </a:lnTo>
                    <a:lnTo>
                      <a:pt x="0"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3" name="Freeform 389"/>
              <p:cNvSpPr>
                <a:spLocks/>
              </p:cNvSpPr>
              <p:nvPr/>
            </p:nvSpPr>
            <p:spPr bwMode="auto">
              <a:xfrm>
                <a:off x="4410" y="3204"/>
                <a:ext cx="4" cy="4"/>
              </a:xfrm>
              <a:custGeom>
                <a:avLst/>
                <a:gdLst/>
                <a:ahLst/>
                <a:cxnLst>
                  <a:cxn ang="0">
                    <a:pos x="0" y="3"/>
                  </a:cxn>
                  <a:cxn ang="0">
                    <a:pos x="1" y="4"/>
                  </a:cxn>
                  <a:cxn ang="0">
                    <a:pos x="2" y="4"/>
                  </a:cxn>
                  <a:cxn ang="0">
                    <a:pos x="3" y="3"/>
                  </a:cxn>
                  <a:cxn ang="0">
                    <a:pos x="3" y="2"/>
                  </a:cxn>
                  <a:cxn ang="0">
                    <a:pos x="3" y="1"/>
                  </a:cxn>
                  <a:cxn ang="0">
                    <a:pos x="4" y="1"/>
                  </a:cxn>
                  <a:cxn ang="0">
                    <a:pos x="3" y="0"/>
                  </a:cxn>
                  <a:cxn ang="0">
                    <a:pos x="3" y="1"/>
                  </a:cxn>
                  <a:cxn ang="0">
                    <a:pos x="2" y="1"/>
                  </a:cxn>
                  <a:cxn ang="0">
                    <a:pos x="1" y="1"/>
                  </a:cxn>
                  <a:cxn ang="0">
                    <a:pos x="2" y="1"/>
                  </a:cxn>
                  <a:cxn ang="0">
                    <a:pos x="2" y="2"/>
                  </a:cxn>
                  <a:cxn ang="0">
                    <a:pos x="2" y="2"/>
                  </a:cxn>
                  <a:cxn ang="0">
                    <a:pos x="1" y="2"/>
                  </a:cxn>
                  <a:cxn ang="0">
                    <a:pos x="0" y="3"/>
                  </a:cxn>
                </a:cxnLst>
                <a:rect l="0" t="0" r="r" b="b"/>
                <a:pathLst>
                  <a:path w="4" h="4">
                    <a:moveTo>
                      <a:pt x="0" y="3"/>
                    </a:moveTo>
                    <a:lnTo>
                      <a:pt x="1" y="4"/>
                    </a:lnTo>
                    <a:lnTo>
                      <a:pt x="2" y="4"/>
                    </a:lnTo>
                    <a:lnTo>
                      <a:pt x="3" y="3"/>
                    </a:lnTo>
                    <a:lnTo>
                      <a:pt x="3" y="2"/>
                    </a:lnTo>
                    <a:lnTo>
                      <a:pt x="3" y="1"/>
                    </a:lnTo>
                    <a:lnTo>
                      <a:pt x="4" y="1"/>
                    </a:lnTo>
                    <a:lnTo>
                      <a:pt x="3" y="0"/>
                    </a:lnTo>
                    <a:lnTo>
                      <a:pt x="3" y="1"/>
                    </a:lnTo>
                    <a:lnTo>
                      <a:pt x="2" y="1"/>
                    </a:lnTo>
                    <a:lnTo>
                      <a:pt x="1" y="1"/>
                    </a:lnTo>
                    <a:lnTo>
                      <a:pt x="2" y="1"/>
                    </a:lnTo>
                    <a:lnTo>
                      <a:pt x="2" y="2"/>
                    </a:lnTo>
                    <a:lnTo>
                      <a:pt x="2" y="2"/>
                    </a:lnTo>
                    <a:lnTo>
                      <a:pt x="1" y="2"/>
                    </a:lnTo>
                    <a:lnTo>
                      <a:pt x="0"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4" name="Freeform 390"/>
              <p:cNvSpPr>
                <a:spLocks/>
              </p:cNvSpPr>
              <p:nvPr/>
            </p:nvSpPr>
            <p:spPr bwMode="auto">
              <a:xfrm>
                <a:off x="4444" y="3001"/>
                <a:ext cx="23" cy="27"/>
              </a:xfrm>
              <a:custGeom>
                <a:avLst/>
                <a:gdLst/>
                <a:ahLst/>
                <a:cxnLst>
                  <a:cxn ang="0">
                    <a:pos x="21" y="15"/>
                  </a:cxn>
                  <a:cxn ang="0">
                    <a:pos x="23" y="15"/>
                  </a:cxn>
                  <a:cxn ang="0">
                    <a:pos x="21" y="15"/>
                  </a:cxn>
                  <a:cxn ang="0">
                    <a:pos x="20" y="14"/>
                  </a:cxn>
                  <a:cxn ang="0">
                    <a:pos x="20" y="12"/>
                  </a:cxn>
                  <a:cxn ang="0">
                    <a:pos x="19" y="11"/>
                  </a:cxn>
                  <a:cxn ang="0">
                    <a:pos x="18" y="11"/>
                  </a:cxn>
                  <a:cxn ang="0">
                    <a:pos x="16" y="12"/>
                  </a:cxn>
                  <a:cxn ang="0">
                    <a:pos x="14" y="11"/>
                  </a:cxn>
                  <a:cxn ang="0">
                    <a:pos x="13" y="9"/>
                  </a:cxn>
                  <a:cxn ang="0">
                    <a:pos x="13" y="7"/>
                  </a:cxn>
                  <a:cxn ang="0">
                    <a:pos x="14" y="6"/>
                  </a:cxn>
                  <a:cxn ang="0">
                    <a:pos x="14" y="4"/>
                  </a:cxn>
                  <a:cxn ang="0">
                    <a:pos x="13" y="3"/>
                  </a:cxn>
                  <a:cxn ang="0">
                    <a:pos x="12" y="1"/>
                  </a:cxn>
                  <a:cxn ang="0">
                    <a:pos x="12" y="0"/>
                  </a:cxn>
                  <a:cxn ang="0">
                    <a:pos x="9" y="2"/>
                  </a:cxn>
                  <a:cxn ang="0">
                    <a:pos x="7" y="3"/>
                  </a:cxn>
                  <a:cxn ang="0">
                    <a:pos x="1" y="5"/>
                  </a:cxn>
                  <a:cxn ang="0">
                    <a:pos x="0" y="7"/>
                  </a:cxn>
                  <a:cxn ang="0">
                    <a:pos x="2" y="7"/>
                  </a:cxn>
                  <a:cxn ang="0">
                    <a:pos x="2" y="9"/>
                  </a:cxn>
                  <a:cxn ang="0">
                    <a:pos x="4" y="11"/>
                  </a:cxn>
                  <a:cxn ang="0">
                    <a:pos x="3" y="14"/>
                  </a:cxn>
                  <a:cxn ang="0">
                    <a:pos x="2" y="15"/>
                  </a:cxn>
                  <a:cxn ang="0">
                    <a:pos x="2" y="17"/>
                  </a:cxn>
                  <a:cxn ang="0">
                    <a:pos x="2" y="18"/>
                  </a:cxn>
                  <a:cxn ang="0">
                    <a:pos x="1" y="19"/>
                  </a:cxn>
                  <a:cxn ang="0">
                    <a:pos x="0" y="20"/>
                  </a:cxn>
                  <a:cxn ang="0">
                    <a:pos x="1" y="22"/>
                  </a:cxn>
                  <a:cxn ang="0">
                    <a:pos x="2" y="22"/>
                  </a:cxn>
                  <a:cxn ang="0">
                    <a:pos x="4" y="22"/>
                  </a:cxn>
                  <a:cxn ang="0">
                    <a:pos x="7" y="22"/>
                  </a:cxn>
                  <a:cxn ang="0">
                    <a:pos x="9" y="20"/>
                  </a:cxn>
                  <a:cxn ang="0">
                    <a:pos x="10" y="19"/>
                  </a:cxn>
                  <a:cxn ang="0">
                    <a:pos x="10" y="20"/>
                  </a:cxn>
                  <a:cxn ang="0">
                    <a:pos x="10" y="22"/>
                  </a:cxn>
                  <a:cxn ang="0">
                    <a:pos x="12" y="20"/>
                  </a:cxn>
                  <a:cxn ang="0">
                    <a:pos x="11" y="22"/>
                  </a:cxn>
                  <a:cxn ang="0">
                    <a:pos x="10" y="22"/>
                  </a:cxn>
                  <a:cxn ang="0">
                    <a:pos x="10" y="24"/>
                  </a:cxn>
                  <a:cxn ang="0">
                    <a:pos x="9" y="27"/>
                  </a:cxn>
                  <a:cxn ang="0">
                    <a:pos x="10" y="27"/>
                  </a:cxn>
                  <a:cxn ang="0">
                    <a:pos x="12" y="26"/>
                  </a:cxn>
                  <a:cxn ang="0">
                    <a:pos x="13" y="24"/>
                  </a:cxn>
                  <a:cxn ang="0">
                    <a:pos x="13" y="23"/>
                  </a:cxn>
                  <a:cxn ang="0">
                    <a:pos x="14" y="24"/>
                  </a:cxn>
                  <a:cxn ang="0">
                    <a:pos x="15" y="23"/>
                  </a:cxn>
                  <a:cxn ang="0">
                    <a:pos x="16" y="23"/>
                  </a:cxn>
                  <a:cxn ang="0">
                    <a:pos x="16" y="22"/>
                  </a:cxn>
                  <a:cxn ang="0">
                    <a:pos x="17" y="19"/>
                  </a:cxn>
                  <a:cxn ang="0">
                    <a:pos x="19" y="18"/>
                  </a:cxn>
                </a:cxnLst>
                <a:rect l="0" t="0" r="r" b="b"/>
                <a:pathLst>
                  <a:path w="23" h="27">
                    <a:moveTo>
                      <a:pt x="19" y="17"/>
                    </a:moveTo>
                    <a:lnTo>
                      <a:pt x="21" y="15"/>
                    </a:lnTo>
                    <a:lnTo>
                      <a:pt x="23" y="15"/>
                    </a:lnTo>
                    <a:lnTo>
                      <a:pt x="23" y="15"/>
                    </a:lnTo>
                    <a:lnTo>
                      <a:pt x="23" y="15"/>
                    </a:lnTo>
                    <a:lnTo>
                      <a:pt x="21" y="15"/>
                    </a:lnTo>
                    <a:lnTo>
                      <a:pt x="21" y="14"/>
                    </a:lnTo>
                    <a:lnTo>
                      <a:pt x="20" y="14"/>
                    </a:lnTo>
                    <a:lnTo>
                      <a:pt x="20" y="13"/>
                    </a:lnTo>
                    <a:lnTo>
                      <a:pt x="20" y="12"/>
                    </a:lnTo>
                    <a:lnTo>
                      <a:pt x="20" y="12"/>
                    </a:lnTo>
                    <a:lnTo>
                      <a:pt x="19" y="11"/>
                    </a:lnTo>
                    <a:lnTo>
                      <a:pt x="19" y="11"/>
                    </a:lnTo>
                    <a:lnTo>
                      <a:pt x="18" y="11"/>
                    </a:lnTo>
                    <a:lnTo>
                      <a:pt x="16" y="13"/>
                    </a:lnTo>
                    <a:lnTo>
                      <a:pt x="16" y="12"/>
                    </a:lnTo>
                    <a:lnTo>
                      <a:pt x="15" y="11"/>
                    </a:lnTo>
                    <a:lnTo>
                      <a:pt x="14" y="11"/>
                    </a:lnTo>
                    <a:lnTo>
                      <a:pt x="13" y="9"/>
                    </a:lnTo>
                    <a:lnTo>
                      <a:pt x="13" y="9"/>
                    </a:lnTo>
                    <a:lnTo>
                      <a:pt x="13" y="7"/>
                    </a:lnTo>
                    <a:lnTo>
                      <a:pt x="13" y="7"/>
                    </a:lnTo>
                    <a:lnTo>
                      <a:pt x="13" y="5"/>
                    </a:lnTo>
                    <a:lnTo>
                      <a:pt x="14" y="6"/>
                    </a:lnTo>
                    <a:lnTo>
                      <a:pt x="14" y="4"/>
                    </a:lnTo>
                    <a:lnTo>
                      <a:pt x="14" y="4"/>
                    </a:lnTo>
                    <a:lnTo>
                      <a:pt x="13" y="2"/>
                    </a:lnTo>
                    <a:lnTo>
                      <a:pt x="13" y="3"/>
                    </a:lnTo>
                    <a:lnTo>
                      <a:pt x="12" y="2"/>
                    </a:lnTo>
                    <a:lnTo>
                      <a:pt x="12" y="1"/>
                    </a:lnTo>
                    <a:lnTo>
                      <a:pt x="12" y="0"/>
                    </a:lnTo>
                    <a:lnTo>
                      <a:pt x="12" y="0"/>
                    </a:lnTo>
                    <a:lnTo>
                      <a:pt x="11" y="2"/>
                    </a:lnTo>
                    <a:lnTo>
                      <a:pt x="9" y="2"/>
                    </a:lnTo>
                    <a:lnTo>
                      <a:pt x="9" y="3"/>
                    </a:lnTo>
                    <a:lnTo>
                      <a:pt x="7" y="3"/>
                    </a:lnTo>
                    <a:lnTo>
                      <a:pt x="6" y="3"/>
                    </a:lnTo>
                    <a:lnTo>
                      <a:pt x="1" y="5"/>
                    </a:lnTo>
                    <a:lnTo>
                      <a:pt x="1" y="6"/>
                    </a:lnTo>
                    <a:lnTo>
                      <a:pt x="0" y="7"/>
                    </a:lnTo>
                    <a:lnTo>
                      <a:pt x="1" y="7"/>
                    </a:lnTo>
                    <a:lnTo>
                      <a:pt x="2" y="7"/>
                    </a:lnTo>
                    <a:lnTo>
                      <a:pt x="2" y="7"/>
                    </a:lnTo>
                    <a:lnTo>
                      <a:pt x="2" y="9"/>
                    </a:lnTo>
                    <a:lnTo>
                      <a:pt x="5" y="11"/>
                    </a:lnTo>
                    <a:lnTo>
                      <a:pt x="4" y="11"/>
                    </a:lnTo>
                    <a:lnTo>
                      <a:pt x="4" y="12"/>
                    </a:lnTo>
                    <a:lnTo>
                      <a:pt x="3" y="14"/>
                    </a:lnTo>
                    <a:lnTo>
                      <a:pt x="3" y="15"/>
                    </a:lnTo>
                    <a:lnTo>
                      <a:pt x="2" y="15"/>
                    </a:lnTo>
                    <a:lnTo>
                      <a:pt x="2" y="17"/>
                    </a:lnTo>
                    <a:lnTo>
                      <a:pt x="2" y="17"/>
                    </a:lnTo>
                    <a:lnTo>
                      <a:pt x="2" y="18"/>
                    </a:lnTo>
                    <a:lnTo>
                      <a:pt x="2" y="18"/>
                    </a:lnTo>
                    <a:lnTo>
                      <a:pt x="1" y="19"/>
                    </a:lnTo>
                    <a:lnTo>
                      <a:pt x="1" y="19"/>
                    </a:lnTo>
                    <a:lnTo>
                      <a:pt x="1" y="20"/>
                    </a:lnTo>
                    <a:lnTo>
                      <a:pt x="0" y="20"/>
                    </a:lnTo>
                    <a:lnTo>
                      <a:pt x="1" y="21"/>
                    </a:lnTo>
                    <a:lnTo>
                      <a:pt x="1" y="22"/>
                    </a:lnTo>
                    <a:lnTo>
                      <a:pt x="2" y="22"/>
                    </a:lnTo>
                    <a:lnTo>
                      <a:pt x="2" y="22"/>
                    </a:lnTo>
                    <a:lnTo>
                      <a:pt x="3" y="22"/>
                    </a:lnTo>
                    <a:lnTo>
                      <a:pt x="4" y="22"/>
                    </a:lnTo>
                    <a:lnTo>
                      <a:pt x="7" y="22"/>
                    </a:lnTo>
                    <a:lnTo>
                      <a:pt x="7" y="22"/>
                    </a:lnTo>
                    <a:lnTo>
                      <a:pt x="8" y="21"/>
                    </a:lnTo>
                    <a:lnTo>
                      <a:pt x="9" y="20"/>
                    </a:lnTo>
                    <a:lnTo>
                      <a:pt x="9" y="19"/>
                    </a:lnTo>
                    <a:lnTo>
                      <a:pt x="10" y="19"/>
                    </a:lnTo>
                    <a:lnTo>
                      <a:pt x="10" y="20"/>
                    </a:lnTo>
                    <a:lnTo>
                      <a:pt x="10" y="20"/>
                    </a:lnTo>
                    <a:lnTo>
                      <a:pt x="10" y="21"/>
                    </a:lnTo>
                    <a:lnTo>
                      <a:pt x="10" y="22"/>
                    </a:lnTo>
                    <a:lnTo>
                      <a:pt x="11" y="20"/>
                    </a:lnTo>
                    <a:lnTo>
                      <a:pt x="12" y="20"/>
                    </a:lnTo>
                    <a:lnTo>
                      <a:pt x="11" y="21"/>
                    </a:lnTo>
                    <a:lnTo>
                      <a:pt x="11" y="22"/>
                    </a:lnTo>
                    <a:lnTo>
                      <a:pt x="10" y="22"/>
                    </a:lnTo>
                    <a:lnTo>
                      <a:pt x="10" y="22"/>
                    </a:lnTo>
                    <a:lnTo>
                      <a:pt x="10" y="24"/>
                    </a:lnTo>
                    <a:lnTo>
                      <a:pt x="10" y="24"/>
                    </a:lnTo>
                    <a:lnTo>
                      <a:pt x="9" y="26"/>
                    </a:lnTo>
                    <a:lnTo>
                      <a:pt x="9" y="27"/>
                    </a:lnTo>
                    <a:lnTo>
                      <a:pt x="10" y="26"/>
                    </a:lnTo>
                    <a:lnTo>
                      <a:pt x="10" y="27"/>
                    </a:lnTo>
                    <a:lnTo>
                      <a:pt x="12" y="26"/>
                    </a:lnTo>
                    <a:lnTo>
                      <a:pt x="12" y="26"/>
                    </a:lnTo>
                    <a:lnTo>
                      <a:pt x="12" y="26"/>
                    </a:lnTo>
                    <a:lnTo>
                      <a:pt x="13" y="24"/>
                    </a:lnTo>
                    <a:lnTo>
                      <a:pt x="13" y="24"/>
                    </a:lnTo>
                    <a:lnTo>
                      <a:pt x="13" y="23"/>
                    </a:lnTo>
                    <a:lnTo>
                      <a:pt x="13" y="24"/>
                    </a:lnTo>
                    <a:lnTo>
                      <a:pt x="14" y="24"/>
                    </a:lnTo>
                    <a:lnTo>
                      <a:pt x="15" y="24"/>
                    </a:lnTo>
                    <a:lnTo>
                      <a:pt x="15" y="23"/>
                    </a:lnTo>
                    <a:lnTo>
                      <a:pt x="15" y="23"/>
                    </a:lnTo>
                    <a:lnTo>
                      <a:pt x="16" y="23"/>
                    </a:lnTo>
                    <a:lnTo>
                      <a:pt x="16" y="22"/>
                    </a:lnTo>
                    <a:lnTo>
                      <a:pt x="16" y="22"/>
                    </a:lnTo>
                    <a:lnTo>
                      <a:pt x="17" y="21"/>
                    </a:lnTo>
                    <a:lnTo>
                      <a:pt x="17" y="19"/>
                    </a:lnTo>
                    <a:lnTo>
                      <a:pt x="17" y="18"/>
                    </a:lnTo>
                    <a:lnTo>
                      <a:pt x="19" y="18"/>
                    </a:lnTo>
                    <a:lnTo>
                      <a:pt x="19" y="1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5" name="Freeform 391"/>
              <p:cNvSpPr>
                <a:spLocks/>
              </p:cNvSpPr>
              <p:nvPr/>
            </p:nvSpPr>
            <p:spPr bwMode="auto">
              <a:xfrm>
                <a:off x="4432" y="3171"/>
                <a:ext cx="6" cy="5"/>
              </a:xfrm>
              <a:custGeom>
                <a:avLst/>
                <a:gdLst/>
                <a:ahLst/>
                <a:cxnLst>
                  <a:cxn ang="0">
                    <a:pos x="4" y="4"/>
                  </a:cxn>
                  <a:cxn ang="0">
                    <a:pos x="6" y="1"/>
                  </a:cxn>
                  <a:cxn ang="0">
                    <a:pos x="4" y="1"/>
                  </a:cxn>
                  <a:cxn ang="0">
                    <a:pos x="3" y="1"/>
                  </a:cxn>
                  <a:cxn ang="0">
                    <a:pos x="3" y="1"/>
                  </a:cxn>
                  <a:cxn ang="0">
                    <a:pos x="3" y="1"/>
                  </a:cxn>
                  <a:cxn ang="0">
                    <a:pos x="3" y="1"/>
                  </a:cxn>
                  <a:cxn ang="0">
                    <a:pos x="3" y="0"/>
                  </a:cxn>
                  <a:cxn ang="0">
                    <a:pos x="3" y="0"/>
                  </a:cxn>
                  <a:cxn ang="0">
                    <a:pos x="1" y="0"/>
                  </a:cxn>
                  <a:cxn ang="0">
                    <a:pos x="1" y="0"/>
                  </a:cxn>
                  <a:cxn ang="0">
                    <a:pos x="0" y="0"/>
                  </a:cxn>
                  <a:cxn ang="0">
                    <a:pos x="1" y="1"/>
                  </a:cxn>
                  <a:cxn ang="0">
                    <a:pos x="1" y="1"/>
                  </a:cxn>
                  <a:cxn ang="0">
                    <a:pos x="2" y="1"/>
                  </a:cxn>
                  <a:cxn ang="0">
                    <a:pos x="2" y="1"/>
                  </a:cxn>
                  <a:cxn ang="0">
                    <a:pos x="2" y="2"/>
                  </a:cxn>
                  <a:cxn ang="0">
                    <a:pos x="1" y="1"/>
                  </a:cxn>
                  <a:cxn ang="0">
                    <a:pos x="1" y="2"/>
                  </a:cxn>
                  <a:cxn ang="0">
                    <a:pos x="3" y="5"/>
                  </a:cxn>
                  <a:cxn ang="0">
                    <a:pos x="4" y="4"/>
                  </a:cxn>
                </a:cxnLst>
                <a:rect l="0" t="0" r="r" b="b"/>
                <a:pathLst>
                  <a:path w="6" h="5">
                    <a:moveTo>
                      <a:pt x="4" y="4"/>
                    </a:moveTo>
                    <a:lnTo>
                      <a:pt x="6" y="1"/>
                    </a:lnTo>
                    <a:lnTo>
                      <a:pt x="4" y="1"/>
                    </a:lnTo>
                    <a:lnTo>
                      <a:pt x="3" y="1"/>
                    </a:lnTo>
                    <a:lnTo>
                      <a:pt x="3" y="1"/>
                    </a:lnTo>
                    <a:lnTo>
                      <a:pt x="3" y="1"/>
                    </a:lnTo>
                    <a:lnTo>
                      <a:pt x="3" y="1"/>
                    </a:lnTo>
                    <a:lnTo>
                      <a:pt x="3" y="0"/>
                    </a:lnTo>
                    <a:lnTo>
                      <a:pt x="3" y="0"/>
                    </a:lnTo>
                    <a:lnTo>
                      <a:pt x="1" y="0"/>
                    </a:lnTo>
                    <a:lnTo>
                      <a:pt x="1" y="0"/>
                    </a:lnTo>
                    <a:lnTo>
                      <a:pt x="0" y="0"/>
                    </a:lnTo>
                    <a:lnTo>
                      <a:pt x="1" y="1"/>
                    </a:lnTo>
                    <a:lnTo>
                      <a:pt x="1" y="1"/>
                    </a:lnTo>
                    <a:lnTo>
                      <a:pt x="2" y="1"/>
                    </a:lnTo>
                    <a:lnTo>
                      <a:pt x="2" y="1"/>
                    </a:lnTo>
                    <a:lnTo>
                      <a:pt x="2" y="2"/>
                    </a:lnTo>
                    <a:lnTo>
                      <a:pt x="1" y="1"/>
                    </a:lnTo>
                    <a:lnTo>
                      <a:pt x="1" y="2"/>
                    </a:lnTo>
                    <a:lnTo>
                      <a:pt x="3" y="5"/>
                    </a:lnTo>
                    <a:lnTo>
                      <a:pt x="4"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6" name="Freeform 392"/>
              <p:cNvSpPr>
                <a:spLocks/>
              </p:cNvSpPr>
              <p:nvPr/>
            </p:nvSpPr>
            <p:spPr bwMode="auto">
              <a:xfrm>
                <a:off x="4225" y="3041"/>
                <a:ext cx="2" cy="18"/>
              </a:xfrm>
              <a:custGeom>
                <a:avLst/>
                <a:gdLst/>
                <a:ahLst/>
                <a:cxnLst>
                  <a:cxn ang="0">
                    <a:pos x="2" y="18"/>
                  </a:cxn>
                  <a:cxn ang="0">
                    <a:pos x="2" y="5"/>
                  </a:cxn>
                  <a:cxn ang="0">
                    <a:pos x="2" y="4"/>
                  </a:cxn>
                  <a:cxn ang="0">
                    <a:pos x="0" y="0"/>
                  </a:cxn>
                  <a:cxn ang="0">
                    <a:pos x="0" y="3"/>
                  </a:cxn>
                  <a:cxn ang="0">
                    <a:pos x="1" y="4"/>
                  </a:cxn>
                  <a:cxn ang="0">
                    <a:pos x="0" y="4"/>
                  </a:cxn>
                  <a:cxn ang="0">
                    <a:pos x="2" y="18"/>
                  </a:cxn>
                </a:cxnLst>
                <a:rect l="0" t="0" r="r" b="b"/>
                <a:pathLst>
                  <a:path w="2" h="18">
                    <a:moveTo>
                      <a:pt x="2" y="18"/>
                    </a:moveTo>
                    <a:lnTo>
                      <a:pt x="2" y="5"/>
                    </a:lnTo>
                    <a:lnTo>
                      <a:pt x="2" y="4"/>
                    </a:lnTo>
                    <a:lnTo>
                      <a:pt x="0" y="0"/>
                    </a:lnTo>
                    <a:lnTo>
                      <a:pt x="0" y="3"/>
                    </a:lnTo>
                    <a:lnTo>
                      <a:pt x="1" y="4"/>
                    </a:lnTo>
                    <a:lnTo>
                      <a:pt x="0" y="4"/>
                    </a:lnTo>
                    <a:lnTo>
                      <a:pt x="2" y="18"/>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7" name="Freeform 393"/>
              <p:cNvSpPr>
                <a:spLocks/>
              </p:cNvSpPr>
              <p:nvPr/>
            </p:nvSpPr>
            <p:spPr bwMode="auto">
              <a:xfrm>
                <a:off x="4408" y="3189"/>
                <a:ext cx="13" cy="11"/>
              </a:xfrm>
              <a:custGeom>
                <a:avLst/>
                <a:gdLst/>
                <a:ahLst/>
                <a:cxnLst>
                  <a:cxn ang="0">
                    <a:pos x="7" y="9"/>
                  </a:cxn>
                  <a:cxn ang="0">
                    <a:pos x="8" y="9"/>
                  </a:cxn>
                  <a:cxn ang="0">
                    <a:pos x="8" y="9"/>
                  </a:cxn>
                  <a:cxn ang="0">
                    <a:pos x="8" y="8"/>
                  </a:cxn>
                  <a:cxn ang="0">
                    <a:pos x="9" y="6"/>
                  </a:cxn>
                  <a:cxn ang="0">
                    <a:pos x="9" y="8"/>
                  </a:cxn>
                  <a:cxn ang="0">
                    <a:pos x="10" y="6"/>
                  </a:cxn>
                  <a:cxn ang="0">
                    <a:pos x="11" y="5"/>
                  </a:cxn>
                  <a:cxn ang="0">
                    <a:pos x="12" y="5"/>
                  </a:cxn>
                  <a:cxn ang="0">
                    <a:pos x="13" y="5"/>
                  </a:cxn>
                  <a:cxn ang="0">
                    <a:pos x="13" y="4"/>
                  </a:cxn>
                  <a:cxn ang="0">
                    <a:pos x="13" y="2"/>
                  </a:cxn>
                  <a:cxn ang="0">
                    <a:pos x="12" y="2"/>
                  </a:cxn>
                  <a:cxn ang="0">
                    <a:pos x="11" y="1"/>
                  </a:cxn>
                  <a:cxn ang="0">
                    <a:pos x="10" y="2"/>
                  </a:cxn>
                  <a:cxn ang="0">
                    <a:pos x="11" y="2"/>
                  </a:cxn>
                  <a:cxn ang="0">
                    <a:pos x="10" y="3"/>
                  </a:cxn>
                  <a:cxn ang="0">
                    <a:pos x="9" y="5"/>
                  </a:cxn>
                  <a:cxn ang="0">
                    <a:pos x="9" y="5"/>
                  </a:cxn>
                  <a:cxn ang="0">
                    <a:pos x="9" y="5"/>
                  </a:cxn>
                  <a:cxn ang="0">
                    <a:pos x="9" y="3"/>
                  </a:cxn>
                  <a:cxn ang="0">
                    <a:pos x="9" y="2"/>
                  </a:cxn>
                  <a:cxn ang="0">
                    <a:pos x="9" y="2"/>
                  </a:cxn>
                  <a:cxn ang="0">
                    <a:pos x="9" y="2"/>
                  </a:cxn>
                  <a:cxn ang="0">
                    <a:pos x="9" y="0"/>
                  </a:cxn>
                  <a:cxn ang="0">
                    <a:pos x="8" y="0"/>
                  </a:cxn>
                  <a:cxn ang="0">
                    <a:pos x="7" y="1"/>
                  </a:cxn>
                  <a:cxn ang="0">
                    <a:pos x="7" y="3"/>
                  </a:cxn>
                  <a:cxn ang="0">
                    <a:pos x="7" y="3"/>
                  </a:cxn>
                  <a:cxn ang="0">
                    <a:pos x="7" y="5"/>
                  </a:cxn>
                  <a:cxn ang="0">
                    <a:pos x="5" y="6"/>
                  </a:cxn>
                  <a:cxn ang="0">
                    <a:pos x="5" y="6"/>
                  </a:cxn>
                  <a:cxn ang="0">
                    <a:pos x="4" y="7"/>
                  </a:cxn>
                  <a:cxn ang="0">
                    <a:pos x="3" y="8"/>
                  </a:cxn>
                  <a:cxn ang="0">
                    <a:pos x="2" y="8"/>
                  </a:cxn>
                  <a:cxn ang="0">
                    <a:pos x="2" y="9"/>
                  </a:cxn>
                  <a:cxn ang="0">
                    <a:pos x="2" y="9"/>
                  </a:cxn>
                  <a:cxn ang="0">
                    <a:pos x="1" y="9"/>
                  </a:cxn>
                  <a:cxn ang="0">
                    <a:pos x="0" y="9"/>
                  </a:cxn>
                  <a:cxn ang="0">
                    <a:pos x="0" y="11"/>
                  </a:cxn>
                  <a:cxn ang="0">
                    <a:pos x="0" y="11"/>
                  </a:cxn>
                  <a:cxn ang="0">
                    <a:pos x="2" y="11"/>
                  </a:cxn>
                  <a:cxn ang="0">
                    <a:pos x="2" y="9"/>
                  </a:cxn>
                  <a:cxn ang="0">
                    <a:pos x="3" y="9"/>
                  </a:cxn>
                  <a:cxn ang="0">
                    <a:pos x="3" y="11"/>
                  </a:cxn>
                  <a:cxn ang="0">
                    <a:pos x="5" y="9"/>
                  </a:cxn>
                  <a:cxn ang="0">
                    <a:pos x="7" y="7"/>
                  </a:cxn>
                  <a:cxn ang="0">
                    <a:pos x="7" y="8"/>
                  </a:cxn>
                  <a:cxn ang="0">
                    <a:pos x="7" y="9"/>
                  </a:cxn>
                </a:cxnLst>
                <a:rect l="0" t="0" r="r" b="b"/>
                <a:pathLst>
                  <a:path w="13" h="11">
                    <a:moveTo>
                      <a:pt x="7" y="9"/>
                    </a:moveTo>
                    <a:lnTo>
                      <a:pt x="8" y="9"/>
                    </a:lnTo>
                    <a:lnTo>
                      <a:pt x="8" y="9"/>
                    </a:lnTo>
                    <a:lnTo>
                      <a:pt x="8" y="8"/>
                    </a:lnTo>
                    <a:lnTo>
                      <a:pt x="9" y="6"/>
                    </a:lnTo>
                    <a:lnTo>
                      <a:pt x="9" y="8"/>
                    </a:lnTo>
                    <a:lnTo>
                      <a:pt x="10" y="6"/>
                    </a:lnTo>
                    <a:lnTo>
                      <a:pt x="11" y="5"/>
                    </a:lnTo>
                    <a:lnTo>
                      <a:pt x="12" y="5"/>
                    </a:lnTo>
                    <a:lnTo>
                      <a:pt x="13" y="5"/>
                    </a:lnTo>
                    <a:lnTo>
                      <a:pt x="13" y="4"/>
                    </a:lnTo>
                    <a:lnTo>
                      <a:pt x="13" y="2"/>
                    </a:lnTo>
                    <a:lnTo>
                      <a:pt x="12" y="2"/>
                    </a:lnTo>
                    <a:lnTo>
                      <a:pt x="11" y="1"/>
                    </a:lnTo>
                    <a:lnTo>
                      <a:pt x="10" y="2"/>
                    </a:lnTo>
                    <a:lnTo>
                      <a:pt x="11" y="2"/>
                    </a:lnTo>
                    <a:lnTo>
                      <a:pt x="10" y="3"/>
                    </a:lnTo>
                    <a:lnTo>
                      <a:pt x="9" y="5"/>
                    </a:lnTo>
                    <a:lnTo>
                      <a:pt x="9" y="5"/>
                    </a:lnTo>
                    <a:lnTo>
                      <a:pt x="9" y="5"/>
                    </a:lnTo>
                    <a:lnTo>
                      <a:pt x="9" y="3"/>
                    </a:lnTo>
                    <a:lnTo>
                      <a:pt x="9" y="2"/>
                    </a:lnTo>
                    <a:lnTo>
                      <a:pt x="9" y="2"/>
                    </a:lnTo>
                    <a:lnTo>
                      <a:pt x="9" y="2"/>
                    </a:lnTo>
                    <a:lnTo>
                      <a:pt x="9" y="0"/>
                    </a:lnTo>
                    <a:lnTo>
                      <a:pt x="8" y="0"/>
                    </a:lnTo>
                    <a:lnTo>
                      <a:pt x="7" y="1"/>
                    </a:lnTo>
                    <a:lnTo>
                      <a:pt x="7" y="3"/>
                    </a:lnTo>
                    <a:lnTo>
                      <a:pt x="7" y="3"/>
                    </a:lnTo>
                    <a:lnTo>
                      <a:pt x="7" y="5"/>
                    </a:lnTo>
                    <a:lnTo>
                      <a:pt x="5" y="6"/>
                    </a:lnTo>
                    <a:lnTo>
                      <a:pt x="5" y="6"/>
                    </a:lnTo>
                    <a:lnTo>
                      <a:pt x="4" y="7"/>
                    </a:lnTo>
                    <a:lnTo>
                      <a:pt x="3" y="8"/>
                    </a:lnTo>
                    <a:lnTo>
                      <a:pt x="2" y="8"/>
                    </a:lnTo>
                    <a:lnTo>
                      <a:pt x="2" y="9"/>
                    </a:lnTo>
                    <a:lnTo>
                      <a:pt x="2" y="9"/>
                    </a:lnTo>
                    <a:lnTo>
                      <a:pt x="1" y="9"/>
                    </a:lnTo>
                    <a:lnTo>
                      <a:pt x="0" y="9"/>
                    </a:lnTo>
                    <a:lnTo>
                      <a:pt x="0" y="11"/>
                    </a:lnTo>
                    <a:lnTo>
                      <a:pt x="0" y="11"/>
                    </a:lnTo>
                    <a:lnTo>
                      <a:pt x="2" y="11"/>
                    </a:lnTo>
                    <a:lnTo>
                      <a:pt x="2" y="9"/>
                    </a:lnTo>
                    <a:lnTo>
                      <a:pt x="3" y="9"/>
                    </a:lnTo>
                    <a:lnTo>
                      <a:pt x="3" y="11"/>
                    </a:lnTo>
                    <a:lnTo>
                      <a:pt x="5" y="9"/>
                    </a:lnTo>
                    <a:lnTo>
                      <a:pt x="7" y="7"/>
                    </a:lnTo>
                    <a:lnTo>
                      <a:pt x="7" y="8"/>
                    </a:lnTo>
                    <a:lnTo>
                      <a:pt x="7" y="9"/>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8" name="Freeform 394"/>
              <p:cNvSpPr>
                <a:spLocks/>
              </p:cNvSpPr>
              <p:nvPr/>
            </p:nvSpPr>
            <p:spPr bwMode="auto">
              <a:xfrm>
                <a:off x="4422" y="3179"/>
                <a:ext cx="6" cy="8"/>
              </a:xfrm>
              <a:custGeom>
                <a:avLst/>
                <a:gdLst/>
                <a:ahLst/>
                <a:cxnLst>
                  <a:cxn ang="0">
                    <a:pos x="0" y="8"/>
                  </a:cxn>
                  <a:cxn ang="0">
                    <a:pos x="1" y="8"/>
                  </a:cxn>
                  <a:cxn ang="0">
                    <a:pos x="1" y="8"/>
                  </a:cxn>
                  <a:cxn ang="0">
                    <a:pos x="3" y="8"/>
                  </a:cxn>
                  <a:cxn ang="0">
                    <a:pos x="3" y="6"/>
                  </a:cxn>
                  <a:cxn ang="0">
                    <a:pos x="4" y="6"/>
                  </a:cxn>
                  <a:cxn ang="0">
                    <a:pos x="4" y="7"/>
                  </a:cxn>
                  <a:cxn ang="0">
                    <a:pos x="6" y="6"/>
                  </a:cxn>
                  <a:cxn ang="0">
                    <a:pos x="6" y="4"/>
                  </a:cxn>
                  <a:cxn ang="0">
                    <a:pos x="6" y="3"/>
                  </a:cxn>
                  <a:cxn ang="0">
                    <a:pos x="6" y="2"/>
                  </a:cxn>
                  <a:cxn ang="0">
                    <a:pos x="6" y="0"/>
                  </a:cxn>
                  <a:cxn ang="0">
                    <a:pos x="5" y="0"/>
                  </a:cxn>
                  <a:cxn ang="0">
                    <a:pos x="4" y="1"/>
                  </a:cxn>
                  <a:cxn ang="0">
                    <a:pos x="4" y="0"/>
                  </a:cxn>
                  <a:cxn ang="0">
                    <a:pos x="4" y="1"/>
                  </a:cxn>
                  <a:cxn ang="0">
                    <a:pos x="4" y="2"/>
                  </a:cxn>
                  <a:cxn ang="0">
                    <a:pos x="3" y="1"/>
                  </a:cxn>
                  <a:cxn ang="0">
                    <a:pos x="2" y="1"/>
                  </a:cxn>
                  <a:cxn ang="0">
                    <a:pos x="3" y="2"/>
                  </a:cxn>
                  <a:cxn ang="0">
                    <a:pos x="2" y="3"/>
                  </a:cxn>
                  <a:cxn ang="0">
                    <a:pos x="2" y="3"/>
                  </a:cxn>
                  <a:cxn ang="0">
                    <a:pos x="1" y="4"/>
                  </a:cxn>
                  <a:cxn ang="0">
                    <a:pos x="1" y="4"/>
                  </a:cxn>
                  <a:cxn ang="0">
                    <a:pos x="1" y="4"/>
                  </a:cxn>
                  <a:cxn ang="0">
                    <a:pos x="2" y="4"/>
                  </a:cxn>
                  <a:cxn ang="0">
                    <a:pos x="1" y="5"/>
                  </a:cxn>
                  <a:cxn ang="0">
                    <a:pos x="1" y="5"/>
                  </a:cxn>
                  <a:cxn ang="0">
                    <a:pos x="0" y="5"/>
                  </a:cxn>
                  <a:cxn ang="0">
                    <a:pos x="1" y="6"/>
                  </a:cxn>
                  <a:cxn ang="0">
                    <a:pos x="2" y="6"/>
                  </a:cxn>
                  <a:cxn ang="0">
                    <a:pos x="1" y="7"/>
                  </a:cxn>
                  <a:cxn ang="0">
                    <a:pos x="0" y="8"/>
                  </a:cxn>
                </a:cxnLst>
                <a:rect l="0" t="0" r="r" b="b"/>
                <a:pathLst>
                  <a:path w="6" h="8">
                    <a:moveTo>
                      <a:pt x="0" y="8"/>
                    </a:moveTo>
                    <a:lnTo>
                      <a:pt x="1" y="8"/>
                    </a:lnTo>
                    <a:lnTo>
                      <a:pt x="1" y="8"/>
                    </a:lnTo>
                    <a:lnTo>
                      <a:pt x="3" y="8"/>
                    </a:lnTo>
                    <a:lnTo>
                      <a:pt x="3" y="6"/>
                    </a:lnTo>
                    <a:lnTo>
                      <a:pt x="4" y="6"/>
                    </a:lnTo>
                    <a:lnTo>
                      <a:pt x="4" y="7"/>
                    </a:lnTo>
                    <a:lnTo>
                      <a:pt x="6" y="6"/>
                    </a:lnTo>
                    <a:lnTo>
                      <a:pt x="6" y="4"/>
                    </a:lnTo>
                    <a:lnTo>
                      <a:pt x="6" y="3"/>
                    </a:lnTo>
                    <a:lnTo>
                      <a:pt x="6" y="2"/>
                    </a:lnTo>
                    <a:lnTo>
                      <a:pt x="6" y="0"/>
                    </a:lnTo>
                    <a:lnTo>
                      <a:pt x="5" y="0"/>
                    </a:lnTo>
                    <a:lnTo>
                      <a:pt x="4" y="1"/>
                    </a:lnTo>
                    <a:lnTo>
                      <a:pt x="4" y="0"/>
                    </a:lnTo>
                    <a:lnTo>
                      <a:pt x="4" y="1"/>
                    </a:lnTo>
                    <a:lnTo>
                      <a:pt x="4" y="2"/>
                    </a:lnTo>
                    <a:lnTo>
                      <a:pt x="3" y="1"/>
                    </a:lnTo>
                    <a:lnTo>
                      <a:pt x="2" y="1"/>
                    </a:lnTo>
                    <a:lnTo>
                      <a:pt x="3" y="2"/>
                    </a:lnTo>
                    <a:lnTo>
                      <a:pt x="2" y="3"/>
                    </a:lnTo>
                    <a:lnTo>
                      <a:pt x="2" y="3"/>
                    </a:lnTo>
                    <a:lnTo>
                      <a:pt x="1" y="4"/>
                    </a:lnTo>
                    <a:lnTo>
                      <a:pt x="1" y="4"/>
                    </a:lnTo>
                    <a:lnTo>
                      <a:pt x="1" y="4"/>
                    </a:lnTo>
                    <a:lnTo>
                      <a:pt x="2" y="4"/>
                    </a:lnTo>
                    <a:lnTo>
                      <a:pt x="1" y="5"/>
                    </a:lnTo>
                    <a:lnTo>
                      <a:pt x="1" y="5"/>
                    </a:lnTo>
                    <a:lnTo>
                      <a:pt x="0" y="5"/>
                    </a:lnTo>
                    <a:lnTo>
                      <a:pt x="1" y="6"/>
                    </a:lnTo>
                    <a:lnTo>
                      <a:pt x="2" y="6"/>
                    </a:lnTo>
                    <a:lnTo>
                      <a:pt x="1" y="7"/>
                    </a:lnTo>
                    <a:lnTo>
                      <a:pt x="0" y="8"/>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9" name="Freeform 395"/>
              <p:cNvSpPr>
                <a:spLocks/>
              </p:cNvSpPr>
              <p:nvPr/>
            </p:nvSpPr>
            <p:spPr bwMode="auto">
              <a:xfrm>
                <a:off x="4437" y="3169"/>
                <a:ext cx="3" cy="3"/>
              </a:xfrm>
              <a:custGeom>
                <a:avLst/>
                <a:gdLst/>
                <a:ahLst/>
                <a:cxnLst>
                  <a:cxn ang="0">
                    <a:pos x="2" y="3"/>
                  </a:cxn>
                  <a:cxn ang="0">
                    <a:pos x="3" y="2"/>
                  </a:cxn>
                  <a:cxn ang="0">
                    <a:pos x="2" y="1"/>
                  </a:cxn>
                  <a:cxn ang="0">
                    <a:pos x="2" y="1"/>
                  </a:cxn>
                  <a:cxn ang="0">
                    <a:pos x="2" y="0"/>
                  </a:cxn>
                  <a:cxn ang="0">
                    <a:pos x="2" y="0"/>
                  </a:cxn>
                  <a:cxn ang="0">
                    <a:pos x="2" y="1"/>
                  </a:cxn>
                  <a:cxn ang="0">
                    <a:pos x="1" y="0"/>
                  </a:cxn>
                  <a:cxn ang="0">
                    <a:pos x="1" y="0"/>
                  </a:cxn>
                  <a:cxn ang="0">
                    <a:pos x="0" y="0"/>
                  </a:cxn>
                  <a:cxn ang="0">
                    <a:pos x="2" y="2"/>
                  </a:cxn>
                  <a:cxn ang="0">
                    <a:pos x="2" y="3"/>
                  </a:cxn>
                </a:cxnLst>
                <a:rect l="0" t="0" r="r" b="b"/>
                <a:pathLst>
                  <a:path w="3" h="3">
                    <a:moveTo>
                      <a:pt x="2" y="3"/>
                    </a:moveTo>
                    <a:lnTo>
                      <a:pt x="3" y="2"/>
                    </a:lnTo>
                    <a:lnTo>
                      <a:pt x="2" y="1"/>
                    </a:lnTo>
                    <a:lnTo>
                      <a:pt x="2" y="1"/>
                    </a:lnTo>
                    <a:lnTo>
                      <a:pt x="2" y="0"/>
                    </a:lnTo>
                    <a:lnTo>
                      <a:pt x="2" y="0"/>
                    </a:lnTo>
                    <a:lnTo>
                      <a:pt x="2" y="1"/>
                    </a:lnTo>
                    <a:lnTo>
                      <a:pt x="1" y="0"/>
                    </a:lnTo>
                    <a:lnTo>
                      <a:pt x="1" y="0"/>
                    </a:lnTo>
                    <a:lnTo>
                      <a:pt x="0" y="0"/>
                    </a:lnTo>
                    <a:lnTo>
                      <a:pt x="2" y="2"/>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0" name="Freeform 396"/>
              <p:cNvSpPr>
                <a:spLocks/>
              </p:cNvSpPr>
              <p:nvPr/>
            </p:nvSpPr>
            <p:spPr bwMode="auto">
              <a:xfrm>
                <a:off x="4625" y="3036"/>
                <a:ext cx="85" cy="79"/>
              </a:xfrm>
              <a:custGeom>
                <a:avLst/>
                <a:gdLst/>
                <a:ahLst/>
                <a:cxnLst>
                  <a:cxn ang="0">
                    <a:pos x="6" y="71"/>
                  </a:cxn>
                  <a:cxn ang="0">
                    <a:pos x="6" y="72"/>
                  </a:cxn>
                  <a:cxn ang="0">
                    <a:pos x="4" y="77"/>
                  </a:cxn>
                  <a:cxn ang="0">
                    <a:pos x="10" y="78"/>
                  </a:cxn>
                  <a:cxn ang="0">
                    <a:pos x="17" y="79"/>
                  </a:cxn>
                  <a:cxn ang="0">
                    <a:pos x="19" y="75"/>
                  </a:cxn>
                  <a:cxn ang="0">
                    <a:pos x="21" y="74"/>
                  </a:cxn>
                  <a:cxn ang="0">
                    <a:pos x="20" y="69"/>
                  </a:cxn>
                  <a:cxn ang="0">
                    <a:pos x="22" y="70"/>
                  </a:cxn>
                  <a:cxn ang="0">
                    <a:pos x="22" y="66"/>
                  </a:cxn>
                  <a:cxn ang="0">
                    <a:pos x="21" y="62"/>
                  </a:cxn>
                  <a:cxn ang="0">
                    <a:pos x="25" y="65"/>
                  </a:cxn>
                  <a:cxn ang="0">
                    <a:pos x="27" y="63"/>
                  </a:cxn>
                  <a:cxn ang="0">
                    <a:pos x="28" y="60"/>
                  </a:cxn>
                  <a:cxn ang="0">
                    <a:pos x="28" y="56"/>
                  </a:cxn>
                  <a:cxn ang="0">
                    <a:pos x="29" y="54"/>
                  </a:cxn>
                  <a:cxn ang="0">
                    <a:pos x="30" y="52"/>
                  </a:cxn>
                  <a:cxn ang="0">
                    <a:pos x="32" y="49"/>
                  </a:cxn>
                  <a:cxn ang="0">
                    <a:pos x="36" y="49"/>
                  </a:cxn>
                  <a:cxn ang="0">
                    <a:pos x="38" y="43"/>
                  </a:cxn>
                  <a:cxn ang="0">
                    <a:pos x="42" y="43"/>
                  </a:cxn>
                  <a:cxn ang="0">
                    <a:pos x="53" y="31"/>
                  </a:cxn>
                  <a:cxn ang="0">
                    <a:pos x="56" y="31"/>
                  </a:cxn>
                  <a:cxn ang="0">
                    <a:pos x="64" y="26"/>
                  </a:cxn>
                  <a:cxn ang="0">
                    <a:pos x="71" y="23"/>
                  </a:cxn>
                  <a:cxn ang="0">
                    <a:pos x="79" y="18"/>
                  </a:cxn>
                  <a:cxn ang="0">
                    <a:pos x="85" y="11"/>
                  </a:cxn>
                  <a:cxn ang="0">
                    <a:pos x="83" y="5"/>
                  </a:cxn>
                  <a:cxn ang="0">
                    <a:pos x="79" y="0"/>
                  </a:cxn>
                  <a:cxn ang="0">
                    <a:pos x="71" y="2"/>
                  </a:cxn>
                  <a:cxn ang="0">
                    <a:pos x="67" y="6"/>
                  </a:cxn>
                  <a:cxn ang="0">
                    <a:pos x="64" y="12"/>
                  </a:cxn>
                  <a:cxn ang="0">
                    <a:pos x="58" y="15"/>
                  </a:cxn>
                  <a:cxn ang="0">
                    <a:pos x="55" y="15"/>
                  </a:cxn>
                  <a:cxn ang="0">
                    <a:pos x="47" y="16"/>
                  </a:cxn>
                  <a:cxn ang="0">
                    <a:pos x="41" y="16"/>
                  </a:cxn>
                  <a:cxn ang="0">
                    <a:pos x="41" y="21"/>
                  </a:cxn>
                  <a:cxn ang="0">
                    <a:pos x="38" y="20"/>
                  </a:cxn>
                  <a:cxn ang="0">
                    <a:pos x="28" y="27"/>
                  </a:cxn>
                  <a:cxn ang="0">
                    <a:pos x="24" y="32"/>
                  </a:cxn>
                  <a:cxn ang="0">
                    <a:pos x="21" y="38"/>
                  </a:cxn>
                  <a:cxn ang="0">
                    <a:pos x="13" y="43"/>
                  </a:cxn>
                  <a:cxn ang="0">
                    <a:pos x="10" y="42"/>
                  </a:cxn>
                  <a:cxn ang="0">
                    <a:pos x="12" y="45"/>
                  </a:cxn>
                  <a:cxn ang="0">
                    <a:pos x="11" y="49"/>
                  </a:cxn>
                  <a:cxn ang="0">
                    <a:pos x="17" y="51"/>
                  </a:cxn>
                  <a:cxn ang="0">
                    <a:pos x="10" y="52"/>
                  </a:cxn>
                  <a:cxn ang="0">
                    <a:pos x="12" y="56"/>
                  </a:cxn>
                  <a:cxn ang="0">
                    <a:pos x="9" y="60"/>
                  </a:cxn>
                  <a:cxn ang="0">
                    <a:pos x="12" y="64"/>
                  </a:cxn>
                  <a:cxn ang="0">
                    <a:pos x="6" y="65"/>
                  </a:cxn>
                  <a:cxn ang="0">
                    <a:pos x="0" y="69"/>
                  </a:cxn>
                </a:cxnLst>
                <a:rect l="0" t="0" r="r" b="b"/>
                <a:pathLst>
                  <a:path w="85" h="79">
                    <a:moveTo>
                      <a:pt x="2" y="71"/>
                    </a:moveTo>
                    <a:lnTo>
                      <a:pt x="2" y="72"/>
                    </a:lnTo>
                    <a:lnTo>
                      <a:pt x="4" y="73"/>
                    </a:lnTo>
                    <a:lnTo>
                      <a:pt x="6" y="71"/>
                    </a:lnTo>
                    <a:lnTo>
                      <a:pt x="6" y="71"/>
                    </a:lnTo>
                    <a:lnTo>
                      <a:pt x="7" y="71"/>
                    </a:lnTo>
                    <a:lnTo>
                      <a:pt x="8" y="71"/>
                    </a:lnTo>
                    <a:lnTo>
                      <a:pt x="8" y="71"/>
                    </a:lnTo>
                    <a:lnTo>
                      <a:pt x="6" y="72"/>
                    </a:lnTo>
                    <a:lnTo>
                      <a:pt x="6" y="72"/>
                    </a:lnTo>
                    <a:lnTo>
                      <a:pt x="4" y="74"/>
                    </a:lnTo>
                    <a:lnTo>
                      <a:pt x="3" y="74"/>
                    </a:lnTo>
                    <a:lnTo>
                      <a:pt x="3" y="75"/>
                    </a:lnTo>
                    <a:lnTo>
                      <a:pt x="4" y="76"/>
                    </a:lnTo>
                    <a:lnTo>
                      <a:pt x="4" y="77"/>
                    </a:lnTo>
                    <a:lnTo>
                      <a:pt x="2" y="78"/>
                    </a:lnTo>
                    <a:lnTo>
                      <a:pt x="4" y="78"/>
                    </a:lnTo>
                    <a:lnTo>
                      <a:pt x="6" y="76"/>
                    </a:lnTo>
                    <a:lnTo>
                      <a:pt x="8" y="76"/>
                    </a:lnTo>
                    <a:lnTo>
                      <a:pt x="10" y="78"/>
                    </a:lnTo>
                    <a:lnTo>
                      <a:pt x="12" y="78"/>
                    </a:lnTo>
                    <a:lnTo>
                      <a:pt x="13" y="79"/>
                    </a:lnTo>
                    <a:lnTo>
                      <a:pt x="15" y="78"/>
                    </a:lnTo>
                    <a:lnTo>
                      <a:pt x="16" y="79"/>
                    </a:lnTo>
                    <a:lnTo>
                      <a:pt x="17" y="79"/>
                    </a:lnTo>
                    <a:lnTo>
                      <a:pt x="17" y="78"/>
                    </a:lnTo>
                    <a:lnTo>
                      <a:pt x="18" y="78"/>
                    </a:lnTo>
                    <a:lnTo>
                      <a:pt x="19" y="77"/>
                    </a:lnTo>
                    <a:lnTo>
                      <a:pt x="20" y="76"/>
                    </a:lnTo>
                    <a:lnTo>
                      <a:pt x="19" y="75"/>
                    </a:lnTo>
                    <a:lnTo>
                      <a:pt x="18" y="74"/>
                    </a:lnTo>
                    <a:lnTo>
                      <a:pt x="17" y="71"/>
                    </a:lnTo>
                    <a:lnTo>
                      <a:pt x="19" y="72"/>
                    </a:lnTo>
                    <a:lnTo>
                      <a:pt x="19" y="73"/>
                    </a:lnTo>
                    <a:lnTo>
                      <a:pt x="21" y="74"/>
                    </a:lnTo>
                    <a:lnTo>
                      <a:pt x="21" y="73"/>
                    </a:lnTo>
                    <a:lnTo>
                      <a:pt x="21" y="73"/>
                    </a:lnTo>
                    <a:lnTo>
                      <a:pt x="21" y="72"/>
                    </a:lnTo>
                    <a:lnTo>
                      <a:pt x="21" y="71"/>
                    </a:lnTo>
                    <a:lnTo>
                      <a:pt x="20" y="69"/>
                    </a:lnTo>
                    <a:lnTo>
                      <a:pt x="18" y="69"/>
                    </a:lnTo>
                    <a:lnTo>
                      <a:pt x="17" y="68"/>
                    </a:lnTo>
                    <a:lnTo>
                      <a:pt x="18" y="67"/>
                    </a:lnTo>
                    <a:lnTo>
                      <a:pt x="21" y="68"/>
                    </a:lnTo>
                    <a:lnTo>
                      <a:pt x="22" y="70"/>
                    </a:lnTo>
                    <a:lnTo>
                      <a:pt x="23" y="70"/>
                    </a:lnTo>
                    <a:lnTo>
                      <a:pt x="23" y="67"/>
                    </a:lnTo>
                    <a:lnTo>
                      <a:pt x="23" y="67"/>
                    </a:lnTo>
                    <a:lnTo>
                      <a:pt x="24" y="67"/>
                    </a:lnTo>
                    <a:lnTo>
                      <a:pt x="22" y="66"/>
                    </a:lnTo>
                    <a:lnTo>
                      <a:pt x="22" y="65"/>
                    </a:lnTo>
                    <a:lnTo>
                      <a:pt x="21" y="64"/>
                    </a:lnTo>
                    <a:lnTo>
                      <a:pt x="20" y="64"/>
                    </a:lnTo>
                    <a:lnTo>
                      <a:pt x="21" y="64"/>
                    </a:lnTo>
                    <a:lnTo>
                      <a:pt x="21" y="62"/>
                    </a:lnTo>
                    <a:lnTo>
                      <a:pt x="21" y="60"/>
                    </a:lnTo>
                    <a:lnTo>
                      <a:pt x="24" y="64"/>
                    </a:lnTo>
                    <a:lnTo>
                      <a:pt x="24" y="64"/>
                    </a:lnTo>
                    <a:lnTo>
                      <a:pt x="24" y="65"/>
                    </a:lnTo>
                    <a:lnTo>
                      <a:pt x="25" y="65"/>
                    </a:lnTo>
                    <a:lnTo>
                      <a:pt x="25" y="64"/>
                    </a:lnTo>
                    <a:lnTo>
                      <a:pt x="25" y="63"/>
                    </a:lnTo>
                    <a:lnTo>
                      <a:pt x="26" y="64"/>
                    </a:lnTo>
                    <a:lnTo>
                      <a:pt x="27" y="63"/>
                    </a:lnTo>
                    <a:lnTo>
                      <a:pt x="27" y="63"/>
                    </a:lnTo>
                    <a:lnTo>
                      <a:pt x="26" y="61"/>
                    </a:lnTo>
                    <a:lnTo>
                      <a:pt x="27" y="61"/>
                    </a:lnTo>
                    <a:lnTo>
                      <a:pt x="28" y="62"/>
                    </a:lnTo>
                    <a:lnTo>
                      <a:pt x="28" y="60"/>
                    </a:lnTo>
                    <a:lnTo>
                      <a:pt x="28" y="60"/>
                    </a:lnTo>
                    <a:lnTo>
                      <a:pt x="28" y="60"/>
                    </a:lnTo>
                    <a:lnTo>
                      <a:pt x="27" y="56"/>
                    </a:lnTo>
                    <a:lnTo>
                      <a:pt x="25" y="55"/>
                    </a:lnTo>
                    <a:lnTo>
                      <a:pt x="25" y="53"/>
                    </a:lnTo>
                    <a:lnTo>
                      <a:pt x="28" y="56"/>
                    </a:lnTo>
                    <a:lnTo>
                      <a:pt x="28" y="57"/>
                    </a:lnTo>
                    <a:lnTo>
                      <a:pt x="29" y="56"/>
                    </a:lnTo>
                    <a:lnTo>
                      <a:pt x="30" y="56"/>
                    </a:lnTo>
                    <a:lnTo>
                      <a:pt x="29" y="55"/>
                    </a:lnTo>
                    <a:lnTo>
                      <a:pt x="29" y="54"/>
                    </a:lnTo>
                    <a:lnTo>
                      <a:pt x="31" y="55"/>
                    </a:lnTo>
                    <a:lnTo>
                      <a:pt x="30" y="54"/>
                    </a:lnTo>
                    <a:lnTo>
                      <a:pt x="30" y="53"/>
                    </a:lnTo>
                    <a:lnTo>
                      <a:pt x="30" y="53"/>
                    </a:lnTo>
                    <a:lnTo>
                      <a:pt x="30" y="52"/>
                    </a:lnTo>
                    <a:lnTo>
                      <a:pt x="31" y="52"/>
                    </a:lnTo>
                    <a:lnTo>
                      <a:pt x="35" y="54"/>
                    </a:lnTo>
                    <a:lnTo>
                      <a:pt x="33" y="52"/>
                    </a:lnTo>
                    <a:lnTo>
                      <a:pt x="32" y="50"/>
                    </a:lnTo>
                    <a:lnTo>
                      <a:pt x="32" y="49"/>
                    </a:lnTo>
                    <a:lnTo>
                      <a:pt x="33" y="50"/>
                    </a:lnTo>
                    <a:lnTo>
                      <a:pt x="35" y="51"/>
                    </a:lnTo>
                    <a:lnTo>
                      <a:pt x="36" y="51"/>
                    </a:lnTo>
                    <a:lnTo>
                      <a:pt x="36" y="50"/>
                    </a:lnTo>
                    <a:lnTo>
                      <a:pt x="36" y="49"/>
                    </a:lnTo>
                    <a:lnTo>
                      <a:pt x="39" y="46"/>
                    </a:lnTo>
                    <a:lnTo>
                      <a:pt x="39" y="45"/>
                    </a:lnTo>
                    <a:lnTo>
                      <a:pt x="38" y="45"/>
                    </a:lnTo>
                    <a:lnTo>
                      <a:pt x="37" y="45"/>
                    </a:lnTo>
                    <a:lnTo>
                      <a:pt x="38" y="43"/>
                    </a:lnTo>
                    <a:lnTo>
                      <a:pt x="38" y="43"/>
                    </a:lnTo>
                    <a:lnTo>
                      <a:pt x="39" y="43"/>
                    </a:lnTo>
                    <a:lnTo>
                      <a:pt x="39" y="44"/>
                    </a:lnTo>
                    <a:lnTo>
                      <a:pt x="40" y="43"/>
                    </a:lnTo>
                    <a:lnTo>
                      <a:pt x="42" y="43"/>
                    </a:lnTo>
                    <a:lnTo>
                      <a:pt x="47" y="36"/>
                    </a:lnTo>
                    <a:lnTo>
                      <a:pt x="48" y="37"/>
                    </a:lnTo>
                    <a:lnTo>
                      <a:pt x="49" y="35"/>
                    </a:lnTo>
                    <a:lnTo>
                      <a:pt x="51" y="34"/>
                    </a:lnTo>
                    <a:lnTo>
                      <a:pt x="53" y="31"/>
                    </a:lnTo>
                    <a:lnTo>
                      <a:pt x="54" y="31"/>
                    </a:lnTo>
                    <a:lnTo>
                      <a:pt x="54" y="31"/>
                    </a:lnTo>
                    <a:lnTo>
                      <a:pt x="54" y="29"/>
                    </a:lnTo>
                    <a:lnTo>
                      <a:pt x="55" y="29"/>
                    </a:lnTo>
                    <a:lnTo>
                      <a:pt x="56" y="31"/>
                    </a:lnTo>
                    <a:lnTo>
                      <a:pt x="57" y="31"/>
                    </a:lnTo>
                    <a:lnTo>
                      <a:pt x="62" y="27"/>
                    </a:lnTo>
                    <a:lnTo>
                      <a:pt x="63" y="26"/>
                    </a:lnTo>
                    <a:lnTo>
                      <a:pt x="63" y="27"/>
                    </a:lnTo>
                    <a:lnTo>
                      <a:pt x="64" y="26"/>
                    </a:lnTo>
                    <a:lnTo>
                      <a:pt x="64" y="25"/>
                    </a:lnTo>
                    <a:lnTo>
                      <a:pt x="65" y="24"/>
                    </a:lnTo>
                    <a:lnTo>
                      <a:pt x="68" y="23"/>
                    </a:lnTo>
                    <a:lnTo>
                      <a:pt x="68" y="23"/>
                    </a:lnTo>
                    <a:lnTo>
                      <a:pt x="71" y="23"/>
                    </a:lnTo>
                    <a:lnTo>
                      <a:pt x="71" y="23"/>
                    </a:lnTo>
                    <a:lnTo>
                      <a:pt x="74" y="22"/>
                    </a:lnTo>
                    <a:lnTo>
                      <a:pt x="78" y="18"/>
                    </a:lnTo>
                    <a:lnTo>
                      <a:pt x="79" y="18"/>
                    </a:lnTo>
                    <a:lnTo>
                      <a:pt x="79" y="18"/>
                    </a:lnTo>
                    <a:lnTo>
                      <a:pt x="81" y="19"/>
                    </a:lnTo>
                    <a:lnTo>
                      <a:pt x="80" y="17"/>
                    </a:lnTo>
                    <a:lnTo>
                      <a:pt x="83" y="13"/>
                    </a:lnTo>
                    <a:lnTo>
                      <a:pt x="85" y="12"/>
                    </a:lnTo>
                    <a:lnTo>
                      <a:pt x="85" y="11"/>
                    </a:lnTo>
                    <a:lnTo>
                      <a:pt x="83" y="11"/>
                    </a:lnTo>
                    <a:lnTo>
                      <a:pt x="84" y="9"/>
                    </a:lnTo>
                    <a:lnTo>
                      <a:pt x="85" y="9"/>
                    </a:lnTo>
                    <a:lnTo>
                      <a:pt x="85" y="7"/>
                    </a:lnTo>
                    <a:lnTo>
                      <a:pt x="83" y="5"/>
                    </a:lnTo>
                    <a:lnTo>
                      <a:pt x="84" y="3"/>
                    </a:lnTo>
                    <a:lnTo>
                      <a:pt x="83" y="2"/>
                    </a:lnTo>
                    <a:lnTo>
                      <a:pt x="82" y="2"/>
                    </a:lnTo>
                    <a:lnTo>
                      <a:pt x="82" y="1"/>
                    </a:lnTo>
                    <a:lnTo>
                      <a:pt x="79" y="0"/>
                    </a:lnTo>
                    <a:lnTo>
                      <a:pt x="75" y="0"/>
                    </a:lnTo>
                    <a:lnTo>
                      <a:pt x="73" y="2"/>
                    </a:lnTo>
                    <a:lnTo>
                      <a:pt x="71" y="1"/>
                    </a:lnTo>
                    <a:lnTo>
                      <a:pt x="71" y="2"/>
                    </a:lnTo>
                    <a:lnTo>
                      <a:pt x="71" y="2"/>
                    </a:lnTo>
                    <a:lnTo>
                      <a:pt x="70" y="4"/>
                    </a:lnTo>
                    <a:lnTo>
                      <a:pt x="69" y="4"/>
                    </a:lnTo>
                    <a:lnTo>
                      <a:pt x="68" y="5"/>
                    </a:lnTo>
                    <a:lnTo>
                      <a:pt x="68" y="5"/>
                    </a:lnTo>
                    <a:lnTo>
                      <a:pt x="67" y="6"/>
                    </a:lnTo>
                    <a:lnTo>
                      <a:pt x="67" y="9"/>
                    </a:lnTo>
                    <a:lnTo>
                      <a:pt x="67" y="10"/>
                    </a:lnTo>
                    <a:lnTo>
                      <a:pt x="66" y="11"/>
                    </a:lnTo>
                    <a:lnTo>
                      <a:pt x="64" y="10"/>
                    </a:lnTo>
                    <a:lnTo>
                      <a:pt x="64" y="12"/>
                    </a:lnTo>
                    <a:lnTo>
                      <a:pt x="62" y="12"/>
                    </a:lnTo>
                    <a:lnTo>
                      <a:pt x="60" y="14"/>
                    </a:lnTo>
                    <a:lnTo>
                      <a:pt x="59" y="14"/>
                    </a:lnTo>
                    <a:lnTo>
                      <a:pt x="59" y="15"/>
                    </a:lnTo>
                    <a:lnTo>
                      <a:pt x="58" y="15"/>
                    </a:lnTo>
                    <a:lnTo>
                      <a:pt x="57" y="16"/>
                    </a:lnTo>
                    <a:lnTo>
                      <a:pt x="57" y="16"/>
                    </a:lnTo>
                    <a:lnTo>
                      <a:pt x="57" y="16"/>
                    </a:lnTo>
                    <a:lnTo>
                      <a:pt x="56" y="15"/>
                    </a:lnTo>
                    <a:lnTo>
                      <a:pt x="55" y="15"/>
                    </a:lnTo>
                    <a:lnTo>
                      <a:pt x="50" y="18"/>
                    </a:lnTo>
                    <a:lnTo>
                      <a:pt x="50" y="17"/>
                    </a:lnTo>
                    <a:lnTo>
                      <a:pt x="49" y="19"/>
                    </a:lnTo>
                    <a:lnTo>
                      <a:pt x="47" y="18"/>
                    </a:lnTo>
                    <a:lnTo>
                      <a:pt x="47" y="16"/>
                    </a:lnTo>
                    <a:lnTo>
                      <a:pt x="42" y="16"/>
                    </a:lnTo>
                    <a:lnTo>
                      <a:pt x="42" y="15"/>
                    </a:lnTo>
                    <a:lnTo>
                      <a:pt x="41" y="16"/>
                    </a:lnTo>
                    <a:lnTo>
                      <a:pt x="41" y="16"/>
                    </a:lnTo>
                    <a:lnTo>
                      <a:pt x="41" y="16"/>
                    </a:lnTo>
                    <a:lnTo>
                      <a:pt x="40" y="16"/>
                    </a:lnTo>
                    <a:lnTo>
                      <a:pt x="40" y="18"/>
                    </a:lnTo>
                    <a:lnTo>
                      <a:pt x="40" y="20"/>
                    </a:lnTo>
                    <a:lnTo>
                      <a:pt x="41" y="20"/>
                    </a:lnTo>
                    <a:lnTo>
                      <a:pt x="41" y="21"/>
                    </a:lnTo>
                    <a:lnTo>
                      <a:pt x="39" y="22"/>
                    </a:lnTo>
                    <a:lnTo>
                      <a:pt x="39" y="23"/>
                    </a:lnTo>
                    <a:lnTo>
                      <a:pt x="37" y="23"/>
                    </a:lnTo>
                    <a:lnTo>
                      <a:pt x="39" y="20"/>
                    </a:lnTo>
                    <a:lnTo>
                      <a:pt x="38" y="20"/>
                    </a:lnTo>
                    <a:lnTo>
                      <a:pt x="35" y="21"/>
                    </a:lnTo>
                    <a:lnTo>
                      <a:pt x="35" y="23"/>
                    </a:lnTo>
                    <a:lnTo>
                      <a:pt x="34" y="23"/>
                    </a:lnTo>
                    <a:lnTo>
                      <a:pt x="28" y="27"/>
                    </a:lnTo>
                    <a:lnTo>
                      <a:pt x="28" y="27"/>
                    </a:lnTo>
                    <a:lnTo>
                      <a:pt x="27" y="30"/>
                    </a:lnTo>
                    <a:lnTo>
                      <a:pt x="27" y="30"/>
                    </a:lnTo>
                    <a:lnTo>
                      <a:pt x="26" y="31"/>
                    </a:lnTo>
                    <a:lnTo>
                      <a:pt x="25" y="31"/>
                    </a:lnTo>
                    <a:lnTo>
                      <a:pt x="24" y="32"/>
                    </a:lnTo>
                    <a:lnTo>
                      <a:pt x="24" y="33"/>
                    </a:lnTo>
                    <a:lnTo>
                      <a:pt x="23" y="34"/>
                    </a:lnTo>
                    <a:lnTo>
                      <a:pt x="23" y="34"/>
                    </a:lnTo>
                    <a:lnTo>
                      <a:pt x="23" y="36"/>
                    </a:lnTo>
                    <a:lnTo>
                      <a:pt x="21" y="38"/>
                    </a:lnTo>
                    <a:lnTo>
                      <a:pt x="18" y="38"/>
                    </a:lnTo>
                    <a:lnTo>
                      <a:pt x="17" y="38"/>
                    </a:lnTo>
                    <a:lnTo>
                      <a:pt x="17" y="40"/>
                    </a:lnTo>
                    <a:lnTo>
                      <a:pt x="16" y="42"/>
                    </a:lnTo>
                    <a:lnTo>
                      <a:pt x="13" y="43"/>
                    </a:lnTo>
                    <a:lnTo>
                      <a:pt x="13" y="42"/>
                    </a:lnTo>
                    <a:lnTo>
                      <a:pt x="13" y="41"/>
                    </a:lnTo>
                    <a:lnTo>
                      <a:pt x="11" y="41"/>
                    </a:lnTo>
                    <a:lnTo>
                      <a:pt x="10" y="42"/>
                    </a:lnTo>
                    <a:lnTo>
                      <a:pt x="10" y="42"/>
                    </a:lnTo>
                    <a:lnTo>
                      <a:pt x="10" y="43"/>
                    </a:lnTo>
                    <a:lnTo>
                      <a:pt x="10" y="44"/>
                    </a:lnTo>
                    <a:lnTo>
                      <a:pt x="10" y="45"/>
                    </a:lnTo>
                    <a:lnTo>
                      <a:pt x="11" y="44"/>
                    </a:lnTo>
                    <a:lnTo>
                      <a:pt x="12" y="45"/>
                    </a:lnTo>
                    <a:lnTo>
                      <a:pt x="12" y="45"/>
                    </a:lnTo>
                    <a:lnTo>
                      <a:pt x="13" y="45"/>
                    </a:lnTo>
                    <a:lnTo>
                      <a:pt x="11" y="48"/>
                    </a:lnTo>
                    <a:lnTo>
                      <a:pt x="10" y="49"/>
                    </a:lnTo>
                    <a:lnTo>
                      <a:pt x="11" y="49"/>
                    </a:lnTo>
                    <a:lnTo>
                      <a:pt x="13" y="49"/>
                    </a:lnTo>
                    <a:lnTo>
                      <a:pt x="14" y="49"/>
                    </a:lnTo>
                    <a:lnTo>
                      <a:pt x="15" y="51"/>
                    </a:lnTo>
                    <a:lnTo>
                      <a:pt x="15" y="51"/>
                    </a:lnTo>
                    <a:lnTo>
                      <a:pt x="17" y="51"/>
                    </a:lnTo>
                    <a:lnTo>
                      <a:pt x="15" y="52"/>
                    </a:lnTo>
                    <a:lnTo>
                      <a:pt x="13" y="51"/>
                    </a:lnTo>
                    <a:lnTo>
                      <a:pt x="11" y="53"/>
                    </a:lnTo>
                    <a:lnTo>
                      <a:pt x="10" y="52"/>
                    </a:lnTo>
                    <a:lnTo>
                      <a:pt x="10" y="52"/>
                    </a:lnTo>
                    <a:lnTo>
                      <a:pt x="10" y="53"/>
                    </a:lnTo>
                    <a:lnTo>
                      <a:pt x="11" y="55"/>
                    </a:lnTo>
                    <a:lnTo>
                      <a:pt x="12" y="56"/>
                    </a:lnTo>
                    <a:lnTo>
                      <a:pt x="13" y="56"/>
                    </a:lnTo>
                    <a:lnTo>
                      <a:pt x="12" y="56"/>
                    </a:lnTo>
                    <a:lnTo>
                      <a:pt x="9" y="57"/>
                    </a:lnTo>
                    <a:lnTo>
                      <a:pt x="9" y="58"/>
                    </a:lnTo>
                    <a:lnTo>
                      <a:pt x="11" y="60"/>
                    </a:lnTo>
                    <a:lnTo>
                      <a:pt x="10" y="60"/>
                    </a:lnTo>
                    <a:lnTo>
                      <a:pt x="9" y="60"/>
                    </a:lnTo>
                    <a:lnTo>
                      <a:pt x="8" y="60"/>
                    </a:lnTo>
                    <a:lnTo>
                      <a:pt x="9" y="61"/>
                    </a:lnTo>
                    <a:lnTo>
                      <a:pt x="13" y="63"/>
                    </a:lnTo>
                    <a:lnTo>
                      <a:pt x="13" y="64"/>
                    </a:lnTo>
                    <a:lnTo>
                      <a:pt x="12" y="64"/>
                    </a:lnTo>
                    <a:lnTo>
                      <a:pt x="10" y="63"/>
                    </a:lnTo>
                    <a:lnTo>
                      <a:pt x="9" y="63"/>
                    </a:lnTo>
                    <a:lnTo>
                      <a:pt x="8" y="62"/>
                    </a:lnTo>
                    <a:lnTo>
                      <a:pt x="6" y="64"/>
                    </a:lnTo>
                    <a:lnTo>
                      <a:pt x="6" y="65"/>
                    </a:lnTo>
                    <a:lnTo>
                      <a:pt x="6" y="66"/>
                    </a:lnTo>
                    <a:lnTo>
                      <a:pt x="3" y="67"/>
                    </a:lnTo>
                    <a:lnTo>
                      <a:pt x="2" y="69"/>
                    </a:lnTo>
                    <a:lnTo>
                      <a:pt x="1" y="69"/>
                    </a:lnTo>
                    <a:lnTo>
                      <a:pt x="0" y="69"/>
                    </a:lnTo>
                    <a:lnTo>
                      <a:pt x="0" y="69"/>
                    </a:lnTo>
                    <a:lnTo>
                      <a:pt x="1" y="71"/>
                    </a:lnTo>
                    <a:lnTo>
                      <a:pt x="2" y="7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1" name="Freeform 397"/>
              <p:cNvSpPr>
                <a:spLocks/>
              </p:cNvSpPr>
              <p:nvPr/>
            </p:nvSpPr>
            <p:spPr bwMode="auto">
              <a:xfrm>
                <a:off x="4617" y="3150"/>
                <a:ext cx="6" cy="8"/>
              </a:xfrm>
              <a:custGeom>
                <a:avLst/>
                <a:gdLst/>
                <a:ahLst/>
                <a:cxnLst>
                  <a:cxn ang="0">
                    <a:pos x="6" y="2"/>
                  </a:cxn>
                  <a:cxn ang="0">
                    <a:pos x="4" y="1"/>
                  </a:cxn>
                  <a:cxn ang="0">
                    <a:pos x="4" y="1"/>
                  </a:cxn>
                  <a:cxn ang="0">
                    <a:pos x="3" y="0"/>
                  </a:cxn>
                  <a:cxn ang="0">
                    <a:pos x="2" y="0"/>
                  </a:cxn>
                  <a:cxn ang="0">
                    <a:pos x="0" y="1"/>
                  </a:cxn>
                  <a:cxn ang="0">
                    <a:pos x="0" y="1"/>
                  </a:cxn>
                  <a:cxn ang="0">
                    <a:pos x="1" y="1"/>
                  </a:cxn>
                  <a:cxn ang="0">
                    <a:pos x="3" y="2"/>
                  </a:cxn>
                  <a:cxn ang="0">
                    <a:pos x="5" y="8"/>
                  </a:cxn>
                  <a:cxn ang="0">
                    <a:pos x="6" y="8"/>
                  </a:cxn>
                  <a:cxn ang="0">
                    <a:pos x="5" y="5"/>
                  </a:cxn>
                  <a:cxn ang="0">
                    <a:pos x="5" y="4"/>
                  </a:cxn>
                  <a:cxn ang="0">
                    <a:pos x="6" y="2"/>
                  </a:cxn>
                </a:cxnLst>
                <a:rect l="0" t="0" r="r" b="b"/>
                <a:pathLst>
                  <a:path w="6" h="8">
                    <a:moveTo>
                      <a:pt x="6" y="2"/>
                    </a:moveTo>
                    <a:lnTo>
                      <a:pt x="4" y="1"/>
                    </a:lnTo>
                    <a:lnTo>
                      <a:pt x="4" y="1"/>
                    </a:lnTo>
                    <a:lnTo>
                      <a:pt x="3" y="0"/>
                    </a:lnTo>
                    <a:lnTo>
                      <a:pt x="2" y="0"/>
                    </a:lnTo>
                    <a:lnTo>
                      <a:pt x="0" y="1"/>
                    </a:lnTo>
                    <a:lnTo>
                      <a:pt x="0" y="1"/>
                    </a:lnTo>
                    <a:lnTo>
                      <a:pt x="1" y="1"/>
                    </a:lnTo>
                    <a:lnTo>
                      <a:pt x="3" y="2"/>
                    </a:lnTo>
                    <a:lnTo>
                      <a:pt x="5" y="8"/>
                    </a:lnTo>
                    <a:lnTo>
                      <a:pt x="6" y="8"/>
                    </a:lnTo>
                    <a:lnTo>
                      <a:pt x="5" y="5"/>
                    </a:lnTo>
                    <a:lnTo>
                      <a:pt x="5" y="4"/>
                    </a:lnTo>
                    <a:lnTo>
                      <a:pt x="6"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2" name="Freeform 398"/>
              <p:cNvSpPr>
                <a:spLocks/>
              </p:cNvSpPr>
              <p:nvPr/>
            </p:nvSpPr>
            <p:spPr bwMode="auto">
              <a:xfrm>
                <a:off x="4652" y="3165"/>
                <a:ext cx="11" cy="12"/>
              </a:xfrm>
              <a:custGeom>
                <a:avLst/>
                <a:gdLst/>
                <a:ahLst/>
                <a:cxnLst>
                  <a:cxn ang="0">
                    <a:pos x="7" y="12"/>
                  </a:cxn>
                  <a:cxn ang="0">
                    <a:pos x="8" y="12"/>
                  </a:cxn>
                  <a:cxn ang="0">
                    <a:pos x="8" y="11"/>
                  </a:cxn>
                  <a:cxn ang="0">
                    <a:pos x="9" y="12"/>
                  </a:cxn>
                  <a:cxn ang="0">
                    <a:pos x="10" y="12"/>
                  </a:cxn>
                  <a:cxn ang="0">
                    <a:pos x="11" y="11"/>
                  </a:cxn>
                  <a:cxn ang="0">
                    <a:pos x="11" y="10"/>
                  </a:cxn>
                  <a:cxn ang="0">
                    <a:pos x="7" y="4"/>
                  </a:cxn>
                  <a:cxn ang="0">
                    <a:pos x="5" y="4"/>
                  </a:cxn>
                  <a:cxn ang="0">
                    <a:pos x="4" y="2"/>
                  </a:cxn>
                  <a:cxn ang="0">
                    <a:pos x="4" y="2"/>
                  </a:cxn>
                  <a:cxn ang="0">
                    <a:pos x="3" y="0"/>
                  </a:cxn>
                  <a:cxn ang="0">
                    <a:pos x="1" y="0"/>
                  </a:cxn>
                  <a:cxn ang="0">
                    <a:pos x="1" y="3"/>
                  </a:cxn>
                  <a:cxn ang="0">
                    <a:pos x="1" y="3"/>
                  </a:cxn>
                  <a:cxn ang="0">
                    <a:pos x="2" y="4"/>
                  </a:cxn>
                  <a:cxn ang="0">
                    <a:pos x="1" y="4"/>
                  </a:cxn>
                  <a:cxn ang="0">
                    <a:pos x="0" y="4"/>
                  </a:cxn>
                  <a:cxn ang="0">
                    <a:pos x="0" y="4"/>
                  </a:cxn>
                  <a:cxn ang="0">
                    <a:pos x="1" y="5"/>
                  </a:cxn>
                  <a:cxn ang="0">
                    <a:pos x="1" y="6"/>
                  </a:cxn>
                  <a:cxn ang="0">
                    <a:pos x="1" y="7"/>
                  </a:cxn>
                  <a:cxn ang="0">
                    <a:pos x="1" y="7"/>
                  </a:cxn>
                  <a:cxn ang="0">
                    <a:pos x="4" y="11"/>
                  </a:cxn>
                  <a:cxn ang="0">
                    <a:pos x="4" y="11"/>
                  </a:cxn>
                  <a:cxn ang="0">
                    <a:pos x="2" y="8"/>
                  </a:cxn>
                  <a:cxn ang="0">
                    <a:pos x="4" y="10"/>
                  </a:cxn>
                  <a:cxn ang="0">
                    <a:pos x="5" y="10"/>
                  </a:cxn>
                  <a:cxn ang="0">
                    <a:pos x="6" y="11"/>
                  </a:cxn>
                  <a:cxn ang="0">
                    <a:pos x="6" y="11"/>
                  </a:cxn>
                  <a:cxn ang="0">
                    <a:pos x="7" y="12"/>
                  </a:cxn>
                </a:cxnLst>
                <a:rect l="0" t="0" r="r" b="b"/>
                <a:pathLst>
                  <a:path w="11" h="12">
                    <a:moveTo>
                      <a:pt x="7" y="12"/>
                    </a:moveTo>
                    <a:lnTo>
                      <a:pt x="8" y="12"/>
                    </a:lnTo>
                    <a:lnTo>
                      <a:pt x="8" y="11"/>
                    </a:lnTo>
                    <a:lnTo>
                      <a:pt x="9" y="12"/>
                    </a:lnTo>
                    <a:lnTo>
                      <a:pt x="10" y="12"/>
                    </a:lnTo>
                    <a:lnTo>
                      <a:pt x="11" y="11"/>
                    </a:lnTo>
                    <a:lnTo>
                      <a:pt x="11" y="10"/>
                    </a:lnTo>
                    <a:lnTo>
                      <a:pt x="7" y="4"/>
                    </a:lnTo>
                    <a:lnTo>
                      <a:pt x="5" y="4"/>
                    </a:lnTo>
                    <a:lnTo>
                      <a:pt x="4" y="2"/>
                    </a:lnTo>
                    <a:lnTo>
                      <a:pt x="4" y="2"/>
                    </a:lnTo>
                    <a:lnTo>
                      <a:pt x="3" y="0"/>
                    </a:lnTo>
                    <a:lnTo>
                      <a:pt x="1" y="0"/>
                    </a:lnTo>
                    <a:lnTo>
                      <a:pt x="1" y="3"/>
                    </a:lnTo>
                    <a:lnTo>
                      <a:pt x="1" y="3"/>
                    </a:lnTo>
                    <a:lnTo>
                      <a:pt x="2" y="4"/>
                    </a:lnTo>
                    <a:lnTo>
                      <a:pt x="1" y="4"/>
                    </a:lnTo>
                    <a:lnTo>
                      <a:pt x="0" y="4"/>
                    </a:lnTo>
                    <a:lnTo>
                      <a:pt x="0" y="4"/>
                    </a:lnTo>
                    <a:lnTo>
                      <a:pt x="1" y="5"/>
                    </a:lnTo>
                    <a:lnTo>
                      <a:pt x="1" y="6"/>
                    </a:lnTo>
                    <a:lnTo>
                      <a:pt x="1" y="7"/>
                    </a:lnTo>
                    <a:lnTo>
                      <a:pt x="1" y="7"/>
                    </a:lnTo>
                    <a:lnTo>
                      <a:pt x="4" y="11"/>
                    </a:lnTo>
                    <a:lnTo>
                      <a:pt x="4" y="11"/>
                    </a:lnTo>
                    <a:lnTo>
                      <a:pt x="2" y="8"/>
                    </a:lnTo>
                    <a:lnTo>
                      <a:pt x="4" y="10"/>
                    </a:lnTo>
                    <a:lnTo>
                      <a:pt x="5" y="10"/>
                    </a:lnTo>
                    <a:lnTo>
                      <a:pt x="6" y="11"/>
                    </a:lnTo>
                    <a:lnTo>
                      <a:pt x="6" y="11"/>
                    </a:lnTo>
                    <a:lnTo>
                      <a:pt x="7" y="1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3" name="Freeform 399"/>
              <p:cNvSpPr>
                <a:spLocks/>
              </p:cNvSpPr>
              <p:nvPr/>
            </p:nvSpPr>
            <p:spPr bwMode="auto">
              <a:xfrm>
                <a:off x="4613" y="3113"/>
                <a:ext cx="34" cy="51"/>
              </a:xfrm>
              <a:custGeom>
                <a:avLst/>
                <a:gdLst/>
                <a:ahLst/>
                <a:cxnLst>
                  <a:cxn ang="0">
                    <a:pos x="4" y="34"/>
                  </a:cxn>
                  <a:cxn ang="0">
                    <a:pos x="6" y="34"/>
                  </a:cxn>
                  <a:cxn ang="0">
                    <a:pos x="7" y="33"/>
                  </a:cxn>
                  <a:cxn ang="0">
                    <a:pos x="9" y="35"/>
                  </a:cxn>
                  <a:cxn ang="0">
                    <a:pos x="11" y="34"/>
                  </a:cxn>
                  <a:cxn ang="0">
                    <a:pos x="14" y="35"/>
                  </a:cxn>
                  <a:cxn ang="0">
                    <a:pos x="11" y="38"/>
                  </a:cxn>
                  <a:cxn ang="0">
                    <a:pos x="14" y="40"/>
                  </a:cxn>
                  <a:cxn ang="0">
                    <a:pos x="16" y="41"/>
                  </a:cxn>
                  <a:cxn ang="0">
                    <a:pos x="14" y="41"/>
                  </a:cxn>
                  <a:cxn ang="0">
                    <a:pos x="12" y="42"/>
                  </a:cxn>
                  <a:cxn ang="0">
                    <a:pos x="13" y="46"/>
                  </a:cxn>
                  <a:cxn ang="0">
                    <a:pos x="14" y="46"/>
                  </a:cxn>
                  <a:cxn ang="0">
                    <a:pos x="18" y="47"/>
                  </a:cxn>
                  <a:cxn ang="0">
                    <a:pos x="18" y="47"/>
                  </a:cxn>
                  <a:cxn ang="0">
                    <a:pos x="21" y="50"/>
                  </a:cxn>
                  <a:cxn ang="0">
                    <a:pos x="22" y="48"/>
                  </a:cxn>
                  <a:cxn ang="0">
                    <a:pos x="24" y="48"/>
                  </a:cxn>
                  <a:cxn ang="0">
                    <a:pos x="25" y="49"/>
                  </a:cxn>
                  <a:cxn ang="0">
                    <a:pos x="28" y="50"/>
                  </a:cxn>
                  <a:cxn ang="0">
                    <a:pos x="26" y="48"/>
                  </a:cxn>
                  <a:cxn ang="0">
                    <a:pos x="28" y="48"/>
                  </a:cxn>
                  <a:cxn ang="0">
                    <a:pos x="29" y="48"/>
                  </a:cxn>
                  <a:cxn ang="0">
                    <a:pos x="31" y="50"/>
                  </a:cxn>
                  <a:cxn ang="0">
                    <a:pos x="30" y="48"/>
                  </a:cxn>
                  <a:cxn ang="0">
                    <a:pos x="33" y="48"/>
                  </a:cxn>
                  <a:cxn ang="0">
                    <a:pos x="33" y="46"/>
                  </a:cxn>
                  <a:cxn ang="0">
                    <a:pos x="25" y="39"/>
                  </a:cxn>
                  <a:cxn ang="0">
                    <a:pos x="22" y="27"/>
                  </a:cxn>
                  <a:cxn ang="0">
                    <a:pos x="22" y="23"/>
                  </a:cxn>
                  <a:cxn ang="0">
                    <a:pos x="22" y="18"/>
                  </a:cxn>
                  <a:cxn ang="0">
                    <a:pos x="22" y="16"/>
                  </a:cxn>
                  <a:cxn ang="0">
                    <a:pos x="25" y="13"/>
                  </a:cxn>
                  <a:cxn ang="0">
                    <a:pos x="22" y="11"/>
                  </a:cxn>
                  <a:cxn ang="0">
                    <a:pos x="26" y="10"/>
                  </a:cxn>
                  <a:cxn ang="0">
                    <a:pos x="25" y="8"/>
                  </a:cxn>
                  <a:cxn ang="0">
                    <a:pos x="27" y="8"/>
                  </a:cxn>
                  <a:cxn ang="0">
                    <a:pos x="28" y="5"/>
                  </a:cxn>
                  <a:cxn ang="0">
                    <a:pos x="25" y="3"/>
                  </a:cxn>
                  <a:cxn ang="0">
                    <a:pos x="21" y="1"/>
                  </a:cxn>
                  <a:cxn ang="0">
                    <a:pos x="16" y="1"/>
                  </a:cxn>
                  <a:cxn ang="0">
                    <a:pos x="12" y="2"/>
                  </a:cxn>
                  <a:cxn ang="0">
                    <a:pos x="9" y="6"/>
                  </a:cxn>
                  <a:cxn ang="0">
                    <a:pos x="9" y="8"/>
                  </a:cxn>
                  <a:cxn ang="0">
                    <a:pos x="11" y="8"/>
                  </a:cxn>
                  <a:cxn ang="0">
                    <a:pos x="7" y="9"/>
                  </a:cxn>
                  <a:cxn ang="0">
                    <a:pos x="7" y="14"/>
                  </a:cxn>
                  <a:cxn ang="0">
                    <a:pos x="7" y="16"/>
                  </a:cxn>
                  <a:cxn ang="0">
                    <a:pos x="8" y="16"/>
                  </a:cxn>
                  <a:cxn ang="0">
                    <a:pos x="7" y="19"/>
                  </a:cxn>
                  <a:cxn ang="0">
                    <a:pos x="7" y="20"/>
                  </a:cxn>
                  <a:cxn ang="0">
                    <a:pos x="5" y="23"/>
                  </a:cxn>
                  <a:cxn ang="0">
                    <a:pos x="4" y="23"/>
                  </a:cxn>
                  <a:cxn ang="0">
                    <a:pos x="2" y="23"/>
                  </a:cxn>
                  <a:cxn ang="0">
                    <a:pos x="0" y="31"/>
                  </a:cxn>
                </a:cxnLst>
                <a:rect l="0" t="0" r="r" b="b"/>
                <a:pathLst>
                  <a:path w="34" h="51">
                    <a:moveTo>
                      <a:pt x="2" y="34"/>
                    </a:moveTo>
                    <a:lnTo>
                      <a:pt x="3" y="34"/>
                    </a:lnTo>
                    <a:lnTo>
                      <a:pt x="4" y="34"/>
                    </a:lnTo>
                    <a:lnTo>
                      <a:pt x="4" y="34"/>
                    </a:lnTo>
                    <a:lnTo>
                      <a:pt x="5" y="33"/>
                    </a:lnTo>
                    <a:lnTo>
                      <a:pt x="6" y="34"/>
                    </a:lnTo>
                    <a:lnTo>
                      <a:pt x="6" y="34"/>
                    </a:lnTo>
                    <a:lnTo>
                      <a:pt x="7" y="32"/>
                    </a:lnTo>
                    <a:lnTo>
                      <a:pt x="7" y="33"/>
                    </a:lnTo>
                    <a:lnTo>
                      <a:pt x="7" y="35"/>
                    </a:lnTo>
                    <a:lnTo>
                      <a:pt x="8" y="35"/>
                    </a:lnTo>
                    <a:lnTo>
                      <a:pt x="9" y="35"/>
                    </a:lnTo>
                    <a:lnTo>
                      <a:pt x="9" y="34"/>
                    </a:lnTo>
                    <a:lnTo>
                      <a:pt x="10" y="35"/>
                    </a:lnTo>
                    <a:lnTo>
                      <a:pt x="11" y="34"/>
                    </a:lnTo>
                    <a:lnTo>
                      <a:pt x="11" y="38"/>
                    </a:lnTo>
                    <a:lnTo>
                      <a:pt x="12" y="36"/>
                    </a:lnTo>
                    <a:lnTo>
                      <a:pt x="14" y="35"/>
                    </a:lnTo>
                    <a:lnTo>
                      <a:pt x="12" y="38"/>
                    </a:lnTo>
                    <a:lnTo>
                      <a:pt x="12" y="38"/>
                    </a:lnTo>
                    <a:lnTo>
                      <a:pt x="11" y="38"/>
                    </a:lnTo>
                    <a:lnTo>
                      <a:pt x="11" y="39"/>
                    </a:lnTo>
                    <a:lnTo>
                      <a:pt x="12" y="40"/>
                    </a:lnTo>
                    <a:lnTo>
                      <a:pt x="14" y="40"/>
                    </a:lnTo>
                    <a:lnTo>
                      <a:pt x="15" y="41"/>
                    </a:lnTo>
                    <a:lnTo>
                      <a:pt x="14" y="41"/>
                    </a:lnTo>
                    <a:lnTo>
                      <a:pt x="16" y="41"/>
                    </a:lnTo>
                    <a:lnTo>
                      <a:pt x="15" y="41"/>
                    </a:lnTo>
                    <a:lnTo>
                      <a:pt x="14" y="42"/>
                    </a:lnTo>
                    <a:lnTo>
                      <a:pt x="14" y="41"/>
                    </a:lnTo>
                    <a:lnTo>
                      <a:pt x="14" y="42"/>
                    </a:lnTo>
                    <a:lnTo>
                      <a:pt x="14" y="43"/>
                    </a:lnTo>
                    <a:lnTo>
                      <a:pt x="12" y="42"/>
                    </a:lnTo>
                    <a:lnTo>
                      <a:pt x="12" y="42"/>
                    </a:lnTo>
                    <a:lnTo>
                      <a:pt x="13" y="43"/>
                    </a:lnTo>
                    <a:lnTo>
                      <a:pt x="13" y="46"/>
                    </a:lnTo>
                    <a:lnTo>
                      <a:pt x="13" y="46"/>
                    </a:lnTo>
                    <a:lnTo>
                      <a:pt x="14" y="47"/>
                    </a:lnTo>
                    <a:lnTo>
                      <a:pt x="14" y="46"/>
                    </a:lnTo>
                    <a:lnTo>
                      <a:pt x="14" y="47"/>
                    </a:lnTo>
                    <a:lnTo>
                      <a:pt x="15" y="48"/>
                    </a:lnTo>
                    <a:lnTo>
                      <a:pt x="18" y="47"/>
                    </a:lnTo>
                    <a:lnTo>
                      <a:pt x="19" y="47"/>
                    </a:lnTo>
                    <a:lnTo>
                      <a:pt x="19" y="47"/>
                    </a:lnTo>
                    <a:lnTo>
                      <a:pt x="18" y="47"/>
                    </a:lnTo>
                    <a:lnTo>
                      <a:pt x="18" y="48"/>
                    </a:lnTo>
                    <a:lnTo>
                      <a:pt x="21" y="50"/>
                    </a:lnTo>
                    <a:lnTo>
                      <a:pt x="21" y="50"/>
                    </a:lnTo>
                    <a:lnTo>
                      <a:pt x="21" y="49"/>
                    </a:lnTo>
                    <a:lnTo>
                      <a:pt x="22" y="48"/>
                    </a:lnTo>
                    <a:lnTo>
                      <a:pt x="22" y="48"/>
                    </a:lnTo>
                    <a:lnTo>
                      <a:pt x="22" y="48"/>
                    </a:lnTo>
                    <a:lnTo>
                      <a:pt x="23" y="48"/>
                    </a:lnTo>
                    <a:lnTo>
                      <a:pt x="24" y="48"/>
                    </a:lnTo>
                    <a:lnTo>
                      <a:pt x="25" y="49"/>
                    </a:lnTo>
                    <a:lnTo>
                      <a:pt x="25" y="50"/>
                    </a:lnTo>
                    <a:lnTo>
                      <a:pt x="25" y="49"/>
                    </a:lnTo>
                    <a:lnTo>
                      <a:pt x="25" y="49"/>
                    </a:lnTo>
                    <a:lnTo>
                      <a:pt x="26" y="50"/>
                    </a:lnTo>
                    <a:lnTo>
                      <a:pt x="28" y="50"/>
                    </a:lnTo>
                    <a:lnTo>
                      <a:pt x="27" y="48"/>
                    </a:lnTo>
                    <a:lnTo>
                      <a:pt x="27" y="49"/>
                    </a:lnTo>
                    <a:lnTo>
                      <a:pt x="26" y="48"/>
                    </a:lnTo>
                    <a:lnTo>
                      <a:pt x="26" y="48"/>
                    </a:lnTo>
                    <a:lnTo>
                      <a:pt x="26" y="48"/>
                    </a:lnTo>
                    <a:lnTo>
                      <a:pt x="28" y="48"/>
                    </a:lnTo>
                    <a:lnTo>
                      <a:pt x="29" y="47"/>
                    </a:lnTo>
                    <a:lnTo>
                      <a:pt x="29" y="48"/>
                    </a:lnTo>
                    <a:lnTo>
                      <a:pt x="29" y="48"/>
                    </a:lnTo>
                    <a:lnTo>
                      <a:pt x="30" y="50"/>
                    </a:lnTo>
                    <a:lnTo>
                      <a:pt x="31" y="51"/>
                    </a:lnTo>
                    <a:lnTo>
                      <a:pt x="31" y="50"/>
                    </a:lnTo>
                    <a:lnTo>
                      <a:pt x="32" y="50"/>
                    </a:lnTo>
                    <a:lnTo>
                      <a:pt x="29" y="49"/>
                    </a:lnTo>
                    <a:lnTo>
                      <a:pt x="30" y="48"/>
                    </a:lnTo>
                    <a:lnTo>
                      <a:pt x="33" y="49"/>
                    </a:lnTo>
                    <a:lnTo>
                      <a:pt x="33" y="48"/>
                    </a:lnTo>
                    <a:lnTo>
                      <a:pt x="33" y="48"/>
                    </a:lnTo>
                    <a:lnTo>
                      <a:pt x="34" y="48"/>
                    </a:lnTo>
                    <a:lnTo>
                      <a:pt x="33" y="46"/>
                    </a:lnTo>
                    <a:lnTo>
                      <a:pt x="33" y="46"/>
                    </a:lnTo>
                    <a:lnTo>
                      <a:pt x="29" y="44"/>
                    </a:lnTo>
                    <a:lnTo>
                      <a:pt x="29" y="44"/>
                    </a:lnTo>
                    <a:lnTo>
                      <a:pt x="25" y="39"/>
                    </a:lnTo>
                    <a:lnTo>
                      <a:pt x="25" y="38"/>
                    </a:lnTo>
                    <a:lnTo>
                      <a:pt x="23" y="34"/>
                    </a:lnTo>
                    <a:lnTo>
                      <a:pt x="22" y="27"/>
                    </a:lnTo>
                    <a:lnTo>
                      <a:pt x="22" y="27"/>
                    </a:lnTo>
                    <a:lnTo>
                      <a:pt x="22" y="26"/>
                    </a:lnTo>
                    <a:lnTo>
                      <a:pt x="22" y="23"/>
                    </a:lnTo>
                    <a:lnTo>
                      <a:pt x="22" y="21"/>
                    </a:lnTo>
                    <a:lnTo>
                      <a:pt x="22" y="18"/>
                    </a:lnTo>
                    <a:lnTo>
                      <a:pt x="22" y="18"/>
                    </a:lnTo>
                    <a:lnTo>
                      <a:pt x="22" y="16"/>
                    </a:lnTo>
                    <a:lnTo>
                      <a:pt x="22" y="16"/>
                    </a:lnTo>
                    <a:lnTo>
                      <a:pt x="22" y="16"/>
                    </a:lnTo>
                    <a:lnTo>
                      <a:pt x="23" y="16"/>
                    </a:lnTo>
                    <a:lnTo>
                      <a:pt x="24" y="14"/>
                    </a:lnTo>
                    <a:lnTo>
                      <a:pt x="25" y="13"/>
                    </a:lnTo>
                    <a:lnTo>
                      <a:pt x="24" y="12"/>
                    </a:lnTo>
                    <a:lnTo>
                      <a:pt x="22" y="12"/>
                    </a:lnTo>
                    <a:lnTo>
                      <a:pt x="22" y="11"/>
                    </a:lnTo>
                    <a:lnTo>
                      <a:pt x="25" y="12"/>
                    </a:lnTo>
                    <a:lnTo>
                      <a:pt x="25" y="11"/>
                    </a:lnTo>
                    <a:lnTo>
                      <a:pt x="26" y="10"/>
                    </a:lnTo>
                    <a:lnTo>
                      <a:pt x="27" y="9"/>
                    </a:lnTo>
                    <a:lnTo>
                      <a:pt x="26" y="8"/>
                    </a:lnTo>
                    <a:lnTo>
                      <a:pt x="25" y="8"/>
                    </a:lnTo>
                    <a:lnTo>
                      <a:pt x="23" y="8"/>
                    </a:lnTo>
                    <a:lnTo>
                      <a:pt x="25" y="7"/>
                    </a:lnTo>
                    <a:lnTo>
                      <a:pt x="27" y="8"/>
                    </a:lnTo>
                    <a:lnTo>
                      <a:pt x="27" y="7"/>
                    </a:lnTo>
                    <a:lnTo>
                      <a:pt x="25" y="6"/>
                    </a:lnTo>
                    <a:lnTo>
                      <a:pt x="28" y="5"/>
                    </a:lnTo>
                    <a:lnTo>
                      <a:pt x="28" y="5"/>
                    </a:lnTo>
                    <a:lnTo>
                      <a:pt x="27" y="3"/>
                    </a:lnTo>
                    <a:lnTo>
                      <a:pt x="25" y="3"/>
                    </a:lnTo>
                    <a:lnTo>
                      <a:pt x="23" y="1"/>
                    </a:lnTo>
                    <a:lnTo>
                      <a:pt x="22" y="1"/>
                    </a:lnTo>
                    <a:lnTo>
                      <a:pt x="21" y="1"/>
                    </a:lnTo>
                    <a:lnTo>
                      <a:pt x="20" y="0"/>
                    </a:lnTo>
                    <a:lnTo>
                      <a:pt x="18" y="0"/>
                    </a:lnTo>
                    <a:lnTo>
                      <a:pt x="16" y="1"/>
                    </a:lnTo>
                    <a:lnTo>
                      <a:pt x="15" y="2"/>
                    </a:lnTo>
                    <a:lnTo>
                      <a:pt x="13" y="1"/>
                    </a:lnTo>
                    <a:lnTo>
                      <a:pt x="12" y="2"/>
                    </a:lnTo>
                    <a:lnTo>
                      <a:pt x="11" y="3"/>
                    </a:lnTo>
                    <a:lnTo>
                      <a:pt x="9" y="5"/>
                    </a:lnTo>
                    <a:lnTo>
                      <a:pt x="9" y="6"/>
                    </a:lnTo>
                    <a:lnTo>
                      <a:pt x="10" y="6"/>
                    </a:lnTo>
                    <a:lnTo>
                      <a:pt x="10" y="7"/>
                    </a:lnTo>
                    <a:lnTo>
                      <a:pt x="9" y="8"/>
                    </a:lnTo>
                    <a:lnTo>
                      <a:pt x="9" y="8"/>
                    </a:lnTo>
                    <a:lnTo>
                      <a:pt x="10" y="8"/>
                    </a:lnTo>
                    <a:lnTo>
                      <a:pt x="11" y="8"/>
                    </a:lnTo>
                    <a:lnTo>
                      <a:pt x="9" y="9"/>
                    </a:lnTo>
                    <a:lnTo>
                      <a:pt x="8" y="9"/>
                    </a:lnTo>
                    <a:lnTo>
                      <a:pt x="7" y="9"/>
                    </a:lnTo>
                    <a:lnTo>
                      <a:pt x="6" y="11"/>
                    </a:lnTo>
                    <a:lnTo>
                      <a:pt x="5" y="12"/>
                    </a:lnTo>
                    <a:lnTo>
                      <a:pt x="7" y="14"/>
                    </a:lnTo>
                    <a:lnTo>
                      <a:pt x="7" y="14"/>
                    </a:lnTo>
                    <a:lnTo>
                      <a:pt x="7" y="16"/>
                    </a:lnTo>
                    <a:lnTo>
                      <a:pt x="7" y="16"/>
                    </a:lnTo>
                    <a:lnTo>
                      <a:pt x="9" y="15"/>
                    </a:lnTo>
                    <a:lnTo>
                      <a:pt x="8" y="16"/>
                    </a:lnTo>
                    <a:lnTo>
                      <a:pt x="8" y="16"/>
                    </a:lnTo>
                    <a:lnTo>
                      <a:pt x="7" y="17"/>
                    </a:lnTo>
                    <a:lnTo>
                      <a:pt x="7" y="17"/>
                    </a:lnTo>
                    <a:lnTo>
                      <a:pt x="7" y="19"/>
                    </a:lnTo>
                    <a:lnTo>
                      <a:pt x="6" y="19"/>
                    </a:lnTo>
                    <a:lnTo>
                      <a:pt x="7" y="19"/>
                    </a:lnTo>
                    <a:lnTo>
                      <a:pt x="7" y="20"/>
                    </a:lnTo>
                    <a:lnTo>
                      <a:pt x="6" y="20"/>
                    </a:lnTo>
                    <a:lnTo>
                      <a:pt x="6" y="23"/>
                    </a:lnTo>
                    <a:lnTo>
                      <a:pt x="5" y="23"/>
                    </a:lnTo>
                    <a:lnTo>
                      <a:pt x="5" y="25"/>
                    </a:lnTo>
                    <a:lnTo>
                      <a:pt x="4" y="24"/>
                    </a:lnTo>
                    <a:lnTo>
                      <a:pt x="4" y="23"/>
                    </a:lnTo>
                    <a:lnTo>
                      <a:pt x="4" y="23"/>
                    </a:lnTo>
                    <a:lnTo>
                      <a:pt x="3" y="24"/>
                    </a:lnTo>
                    <a:lnTo>
                      <a:pt x="2" y="23"/>
                    </a:lnTo>
                    <a:lnTo>
                      <a:pt x="0" y="25"/>
                    </a:lnTo>
                    <a:lnTo>
                      <a:pt x="0" y="26"/>
                    </a:lnTo>
                    <a:lnTo>
                      <a:pt x="0" y="31"/>
                    </a:lnTo>
                    <a:lnTo>
                      <a:pt x="2" y="34"/>
                    </a:lnTo>
                    <a:lnTo>
                      <a:pt x="2" y="3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4" name="Freeform 400"/>
              <p:cNvSpPr>
                <a:spLocks/>
              </p:cNvSpPr>
              <p:nvPr/>
            </p:nvSpPr>
            <p:spPr bwMode="auto">
              <a:xfrm>
                <a:off x="4279" y="3153"/>
                <a:ext cx="7" cy="5"/>
              </a:xfrm>
              <a:custGeom>
                <a:avLst/>
                <a:gdLst/>
                <a:ahLst/>
                <a:cxnLst>
                  <a:cxn ang="0">
                    <a:pos x="2" y="5"/>
                  </a:cxn>
                  <a:cxn ang="0">
                    <a:pos x="6" y="3"/>
                  </a:cxn>
                  <a:cxn ang="0">
                    <a:pos x="7" y="1"/>
                  </a:cxn>
                  <a:cxn ang="0">
                    <a:pos x="7" y="0"/>
                  </a:cxn>
                  <a:cxn ang="0">
                    <a:pos x="6" y="0"/>
                  </a:cxn>
                  <a:cxn ang="0">
                    <a:pos x="4" y="1"/>
                  </a:cxn>
                  <a:cxn ang="0">
                    <a:pos x="4" y="2"/>
                  </a:cxn>
                  <a:cxn ang="0">
                    <a:pos x="1" y="4"/>
                  </a:cxn>
                  <a:cxn ang="0">
                    <a:pos x="0" y="5"/>
                  </a:cxn>
                  <a:cxn ang="0">
                    <a:pos x="0" y="5"/>
                  </a:cxn>
                  <a:cxn ang="0">
                    <a:pos x="1" y="5"/>
                  </a:cxn>
                  <a:cxn ang="0">
                    <a:pos x="2" y="5"/>
                  </a:cxn>
                </a:cxnLst>
                <a:rect l="0" t="0" r="r" b="b"/>
                <a:pathLst>
                  <a:path w="7" h="5">
                    <a:moveTo>
                      <a:pt x="2" y="5"/>
                    </a:moveTo>
                    <a:lnTo>
                      <a:pt x="6" y="3"/>
                    </a:lnTo>
                    <a:lnTo>
                      <a:pt x="7" y="1"/>
                    </a:lnTo>
                    <a:lnTo>
                      <a:pt x="7" y="0"/>
                    </a:lnTo>
                    <a:lnTo>
                      <a:pt x="6" y="0"/>
                    </a:lnTo>
                    <a:lnTo>
                      <a:pt x="4" y="1"/>
                    </a:lnTo>
                    <a:lnTo>
                      <a:pt x="4" y="2"/>
                    </a:lnTo>
                    <a:lnTo>
                      <a:pt x="1" y="4"/>
                    </a:lnTo>
                    <a:lnTo>
                      <a:pt x="0" y="5"/>
                    </a:lnTo>
                    <a:lnTo>
                      <a:pt x="0" y="5"/>
                    </a:lnTo>
                    <a:lnTo>
                      <a:pt x="1" y="5"/>
                    </a:lnTo>
                    <a:lnTo>
                      <a:pt x="2"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5" name="Freeform 401"/>
              <p:cNvSpPr>
                <a:spLocks/>
              </p:cNvSpPr>
              <p:nvPr/>
            </p:nvSpPr>
            <p:spPr bwMode="auto">
              <a:xfrm>
                <a:off x="3928" y="2842"/>
                <a:ext cx="311" cy="461"/>
              </a:xfrm>
              <a:custGeom>
                <a:avLst/>
                <a:gdLst/>
                <a:ahLst/>
                <a:cxnLst>
                  <a:cxn ang="0">
                    <a:pos x="350" y="422"/>
                  </a:cxn>
                  <a:cxn ang="0">
                    <a:pos x="316" y="419"/>
                  </a:cxn>
                  <a:cxn ang="0">
                    <a:pos x="327" y="389"/>
                  </a:cxn>
                  <a:cxn ang="0">
                    <a:pos x="354" y="404"/>
                  </a:cxn>
                  <a:cxn ang="0">
                    <a:pos x="353" y="394"/>
                  </a:cxn>
                  <a:cxn ang="0">
                    <a:pos x="334" y="373"/>
                  </a:cxn>
                  <a:cxn ang="0">
                    <a:pos x="328" y="350"/>
                  </a:cxn>
                  <a:cxn ang="0">
                    <a:pos x="359" y="345"/>
                  </a:cxn>
                  <a:cxn ang="0">
                    <a:pos x="365" y="318"/>
                  </a:cxn>
                  <a:cxn ang="0">
                    <a:pos x="361" y="292"/>
                  </a:cxn>
                  <a:cxn ang="0">
                    <a:pos x="364" y="267"/>
                  </a:cxn>
                  <a:cxn ang="0">
                    <a:pos x="355" y="253"/>
                  </a:cxn>
                  <a:cxn ang="0">
                    <a:pos x="376" y="235"/>
                  </a:cxn>
                  <a:cxn ang="0">
                    <a:pos x="358" y="221"/>
                  </a:cxn>
                  <a:cxn ang="0">
                    <a:pos x="377" y="170"/>
                  </a:cxn>
                  <a:cxn ang="0">
                    <a:pos x="369" y="140"/>
                  </a:cxn>
                  <a:cxn ang="0">
                    <a:pos x="380" y="86"/>
                  </a:cxn>
                  <a:cxn ang="0">
                    <a:pos x="334" y="63"/>
                  </a:cxn>
                  <a:cxn ang="0">
                    <a:pos x="282" y="76"/>
                  </a:cxn>
                  <a:cxn ang="0">
                    <a:pos x="242" y="40"/>
                  </a:cxn>
                  <a:cxn ang="0">
                    <a:pos x="226" y="14"/>
                  </a:cxn>
                  <a:cxn ang="0">
                    <a:pos x="183" y="16"/>
                  </a:cxn>
                  <a:cxn ang="0">
                    <a:pos x="172" y="27"/>
                  </a:cxn>
                  <a:cxn ang="0">
                    <a:pos x="157" y="43"/>
                  </a:cxn>
                  <a:cxn ang="0">
                    <a:pos x="122" y="50"/>
                  </a:cxn>
                  <a:cxn ang="0">
                    <a:pos x="80" y="87"/>
                  </a:cxn>
                  <a:cxn ang="0">
                    <a:pos x="57" y="147"/>
                  </a:cxn>
                  <a:cxn ang="0">
                    <a:pos x="26" y="182"/>
                  </a:cxn>
                  <a:cxn ang="0">
                    <a:pos x="5" y="212"/>
                  </a:cxn>
                  <a:cxn ang="0">
                    <a:pos x="41" y="227"/>
                  </a:cxn>
                  <a:cxn ang="0">
                    <a:pos x="48" y="241"/>
                  </a:cxn>
                  <a:cxn ang="0">
                    <a:pos x="24" y="264"/>
                  </a:cxn>
                  <a:cxn ang="0">
                    <a:pos x="67" y="270"/>
                  </a:cxn>
                  <a:cxn ang="0">
                    <a:pos x="103" y="288"/>
                  </a:cxn>
                  <a:cxn ang="0">
                    <a:pos x="118" y="323"/>
                  </a:cxn>
                  <a:cxn ang="0">
                    <a:pos x="128" y="361"/>
                  </a:cxn>
                  <a:cxn ang="0">
                    <a:pos x="136" y="381"/>
                  </a:cxn>
                  <a:cxn ang="0">
                    <a:pos x="148" y="398"/>
                  </a:cxn>
                  <a:cxn ang="0">
                    <a:pos x="151" y="420"/>
                  </a:cxn>
                  <a:cxn ang="0">
                    <a:pos x="154" y="443"/>
                  </a:cxn>
                  <a:cxn ang="0">
                    <a:pos x="152" y="456"/>
                  </a:cxn>
                  <a:cxn ang="0">
                    <a:pos x="135" y="470"/>
                  </a:cxn>
                  <a:cxn ang="0">
                    <a:pos x="139" y="498"/>
                  </a:cxn>
                  <a:cxn ang="0">
                    <a:pos x="147" y="517"/>
                  </a:cxn>
                  <a:cxn ang="0">
                    <a:pos x="151" y="535"/>
                  </a:cxn>
                  <a:cxn ang="0">
                    <a:pos x="164" y="558"/>
                  </a:cxn>
                  <a:cxn ang="0">
                    <a:pos x="169" y="569"/>
                  </a:cxn>
                  <a:cxn ang="0">
                    <a:pos x="179" y="575"/>
                  </a:cxn>
                  <a:cxn ang="0">
                    <a:pos x="192" y="579"/>
                  </a:cxn>
                  <a:cxn ang="0">
                    <a:pos x="209" y="585"/>
                  </a:cxn>
                  <a:cxn ang="0">
                    <a:pos x="215" y="553"/>
                  </a:cxn>
                  <a:cxn ang="0">
                    <a:pos x="220" y="541"/>
                  </a:cxn>
                  <a:cxn ang="0">
                    <a:pos x="226" y="526"/>
                  </a:cxn>
                  <a:cxn ang="0">
                    <a:pos x="229" y="511"/>
                  </a:cxn>
                  <a:cxn ang="0">
                    <a:pos x="244" y="501"/>
                  </a:cxn>
                  <a:cxn ang="0">
                    <a:pos x="251" y="490"/>
                  </a:cxn>
                  <a:cxn ang="0">
                    <a:pos x="260" y="494"/>
                  </a:cxn>
                  <a:cxn ang="0">
                    <a:pos x="273" y="482"/>
                  </a:cxn>
                  <a:cxn ang="0">
                    <a:pos x="285" y="462"/>
                  </a:cxn>
                  <a:cxn ang="0">
                    <a:pos x="290" y="458"/>
                  </a:cxn>
                  <a:cxn ang="0">
                    <a:pos x="301" y="453"/>
                  </a:cxn>
                  <a:cxn ang="0">
                    <a:pos x="320" y="449"/>
                  </a:cxn>
                  <a:cxn ang="0">
                    <a:pos x="336" y="439"/>
                  </a:cxn>
                </a:cxnLst>
                <a:rect l="0" t="0" r="r" b="b"/>
                <a:pathLst>
                  <a:path w="397" h="588">
                    <a:moveTo>
                      <a:pt x="341" y="432"/>
                    </a:moveTo>
                    <a:cubicBezTo>
                      <a:pt x="342" y="432"/>
                      <a:pt x="342" y="432"/>
                      <a:pt x="342" y="432"/>
                    </a:cubicBezTo>
                    <a:cubicBezTo>
                      <a:pt x="342" y="431"/>
                      <a:pt x="342" y="431"/>
                      <a:pt x="342" y="431"/>
                    </a:cubicBezTo>
                    <a:cubicBezTo>
                      <a:pt x="343" y="431"/>
                      <a:pt x="343" y="431"/>
                      <a:pt x="343" y="431"/>
                    </a:cubicBezTo>
                    <a:cubicBezTo>
                      <a:pt x="342" y="430"/>
                      <a:pt x="342" y="430"/>
                      <a:pt x="342" y="430"/>
                    </a:cubicBezTo>
                    <a:cubicBezTo>
                      <a:pt x="341" y="430"/>
                      <a:pt x="341" y="430"/>
                      <a:pt x="341" y="430"/>
                    </a:cubicBezTo>
                    <a:cubicBezTo>
                      <a:pt x="342" y="429"/>
                      <a:pt x="342" y="429"/>
                      <a:pt x="342" y="429"/>
                    </a:cubicBezTo>
                    <a:cubicBezTo>
                      <a:pt x="343" y="429"/>
                      <a:pt x="343" y="429"/>
                      <a:pt x="343" y="429"/>
                    </a:cubicBezTo>
                    <a:cubicBezTo>
                      <a:pt x="343" y="428"/>
                      <a:pt x="343" y="428"/>
                      <a:pt x="343" y="428"/>
                    </a:cubicBezTo>
                    <a:cubicBezTo>
                      <a:pt x="344" y="429"/>
                      <a:pt x="344" y="429"/>
                      <a:pt x="344" y="429"/>
                    </a:cubicBezTo>
                    <a:cubicBezTo>
                      <a:pt x="345" y="430"/>
                      <a:pt x="345" y="430"/>
                      <a:pt x="345" y="430"/>
                    </a:cubicBezTo>
                    <a:cubicBezTo>
                      <a:pt x="346" y="429"/>
                      <a:pt x="346" y="429"/>
                      <a:pt x="346" y="429"/>
                    </a:cubicBezTo>
                    <a:cubicBezTo>
                      <a:pt x="345" y="428"/>
                      <a:pt x="345" y="428"/>
                      <a:pt x="345" y="428"/>
                    </a:cubicBezTo>
                    <a:cubicBezTo>
                      <a:pt x="346" y="428"/>
                      <a:pt x="346" y="428"/>
                      <a:pt x="346" y="428"/>
                    </a:cubicBezTo>
                    <a:cubicBezTo>
                      <a:pt x="344" y="426"/>
                      <a:pt x="344" y="426"/>
                      <a:pt x="344" y="426"/>
                    </a:cubicBezTo>
                    <a:cubicBezTo>
                      <a:pt x="346" y="425"/>
                      <a:pt x="346" y="425"/>
                      <a:pt x="346" y="425"/>
                    </a:cubicBezTo>
                    <a:cubicBezTo>
                      <a:pt x="348" y="425"/>
                      <a:pt x="348" y="425"/>
                      <a:pt x="348" y="425"/>
                    </a:cubicBezTo>
                    <a:cubicBezTo>
                      <a:pt x="348" y="424"/>
                      <a:pt x="348" y="424"/>
                      <a:pt x="348" y="424"/>
                    </a:cubicBezTo>
                    <a:cubicBezTo>
                      <a:pt x="351" y="425"/>
                      <a:pt x="351" y="425"/>
                      <a:pt x="351" y="425"/>
                    </a:cubicBezTo>
                    <a:cubicBezTo>
                      <a:pt x="350" y="424"/>
                      <a:pt x="350" y="424"/>
                      <a:pt x="350" y="424"/>
                    </a:cubicBezTo>
                    <a:cubicBezTo>
                      <a:pt x="349" y="424"/>
                      <a:pt x="349" y="424"/>
                      <a:pt x="349" y="424"/>
                    </a:cubicBezTo>
                    <a:cubicBezTo>
                      <a:pt x="349" y="423"/>
                      <a:pt x="349" y="423"/>
                      <a:pt x="349" y="423"/>
                    </a:cubicBezTo>
                    <a:cubicBezTo>
                      <a:pt x="350" y="423"/>
                      <a:pt x="350" y="423"/>
                      <a:pt x="350" y="423"/>
                    </a:cubicBezTo>
                    <a:cubicBezTo>
                      <a:pt x="350" y="422"/>
                      <a:pt x="350" y="422"/>
                      <a:pt x="350" y="422"/>
                    </a:cubicBezTo>
                    <a:cubicBezTo>
                      <a:pt x="351" y="422"/>
                      <a:pt x="351" y="422"/>
                      <a:pt x="351" y="422"/>
                    </a:cubicBezTo>
                    <a:cubicBezTo>
                      <a:pt x="352" y="421"/>
                      <a:pt x="352" y="421"/>
                      <a:pt x="352" y="421"/>
                    </a:cubicBezTo>
                    <a:cubicBezTo>
                      <a:pt x="352" y="422"/>
                      <a:pt x="352" y="422"/>
                      <a:pt x="352" y="422"/>
                    </a:cubicBezTo>
                    <a:cubicBezTo>
                      <a:pt x="353" y="422"/>
                      <a:pt x="353" y="422"/>
                      <a:pt x="353" y="422"/>
                    </a:cubicBezTo>
                    <a:cubicBezTo>
                      <a:pt x="354" y="421"/>
                      <a:pt x="354" y="421"/>
                      <a:pt x="354" y="421"/>
                    </a:cubicBezTo>
                    <a:cubicBezTo>
                      <a:pt x="355" y="422"/>
                      <a:pt x="355" y="422"/>
                      <a:pt x="355" y="422"/>
                    </a:cubicBezTo>
                    <a:cubicBezTo>
                      <a:pt x="356" y="419"/>
                      <a:pt x="356" y="419"/>
                      <a:pt x="356" y="419"/>
                    </a:cubicBezTo>
                    <a:cubicBezTo>
                      <a:pt x="357" y="418"/>
                      <a:pt x="357" y="418"/>
                      <a:pt x="357" y="418"/>
                    </a:cubicBezTo>
                    <a:cubicBezTo>
                      <a:pt x="357" y="418"/>
                      <a:pt x="357" y="418"/>
                      <a:pt x="357" y="418"/>
                    </a:cubicBezTo>
                    <a:cubicBezTo>
                      <a:pt x="354" y="419"/>
                      <a:pt x="354" y="419"/>
                      <a:pt x="354" y="419"/>
                    </a:cubicBezTo>
                    <a:cubicBezTo>
                      <a:pt x="345" y="418"/>
                      <a:pt x="345" y="418"/>
                      <a:pt x="345" y="418"/>
                    </a:cubicBezTo>
                    <a:cubicBezTo>
                      <a:pt x="337" y="415"/>
                      <a:pt x="337" y="415"/>
                      <a:pt x="337" y="415"/>
                    </a:cubicBezTo>
                    <a:cubicBezTo>
                      <a:pt x="337" y="415"/>
                      <a:pt x="337" y="415"/>
                      <a:pt x="337" y="415"/>
                    </a:cubicBezTo>
                    <a:cubicBezTo>
                      <a:pt x="337" y="413"/>
                      <a:pt x="337" y="413"/>
                      <a:pt x="337" y="413"/>
                    </a:cubicBezTo>
                    <a:cubicBezTo>
                      <a:pt x="335" y="414"/>
                      <a:pt x="335" y="414"/>
                      <a:pt x="335" y="414"/>
                    </a:cubicBezTo>
                    <a:cubicBezTo>
                      <a:pt x="334" y="415"/>
                      <a:pt x="334" y="415"/>
                      <a:pt x="334" y="415"/>
                    </a:cubicBezTo>
                    <a:cubicBezTo>
                      <a:pt x="333" y="413"/>
                      <a:pt x="333" y="413"/>
                      <a:pt x="333" y="413"/>
                    </a:cubicBezTo>
                    <a:cubicBezTo>
                      <a:pt x="327" y="417"/>
                      <a:pt x="327" y="417"/>
                      <a:pt x="327" y="417"/>
                    </a:cubicBezTo>
                    <a:cubicBezTo>
                      <a:pt x="324" y="416"/>
                      <a:pt x="324" y="416"/>
                      <a:pt x="324" y="416"/>
                    </a:cubicBezTo>
                    <a:cubicBezTo>
                      <a:pt x="321" y="417"/>
                      <a:pt x="321" y="417"/>
                      <a:pt x="321" y="417"/>
                    </a:cubicBezTo>
                    <a:cubicBezTo>
                      <a:pt x="320" y="420"/>
                      <a:pt x="320" y="420"/>
                      <a:pt x="320" y="420"/>
                    </a:cubicBezTo>
                    <a:cubicBezTo>
                      <a:pt x="311" y="420"/>
                      <a:pt x="311" y="420"/>
                      <a:pt x="311" y="420"/>
                    </a:cubicBezTo>
                    <a:cubicBezTo>
                      <a:pt x="313" y="418"/>
                      <a:pt x="313" y="418"/>
                      <a:pt x="313" y="418"/>
                    </a:cubicBezTo>
                    <a:cubicBezTo>
                      <a:pt x="316" y="419"/>
                      <a:pt x="316" y="419"/>
                      <a:pt x="316" y="419"/>
                    </a:cubicBezTo>
                    <a:cubicBezTo>
                      <a:pt x="321" y="415"/>
                      <a:pt x="321" y="415"/>
                      <a:pt x="321" y="415"/>
                    </a:cubicBezTo>
                    <a:cubicBezTo>
                      <a:pt x="324" y="415"/>
                      <a:pt x="324" y="415"/>
                      <a:pt x="324" y="415"/>
                    </a:cubicBezTo>
                    <a:cubicBezTo>
                      <a:pt x="326" y="414"/>
                      <a:pt x="326" y="414"/>
                      <a:pt x="326" y="414"/>
                    </a:cubicBezTo>
                    <a:cubicBezTo>
                      <a:pt x="325" y="412"/>
                      <a:pt x="325" y="412"/>
                      <a:pt x="325" y="412"/>
                    </a:cubicBezTo>
                    <a:cubicBezTo>
                      <a:pt x="312" y="412"/>
                      <a:pt x="312" y="412"/>
                      <a:pt x="312" y="412"/>
                    </a:cubicBezTo>
                    <a:cubicBezTo>
                      <a:pt x="311" y="411"/>
                      <a:pt x="311" y="411"/>
                      <a:pt x="311" y="411"/>
                    </a:cubicBezTo>
                    <a:cubicBezTo>
                      <a:pt x="309" y="411"/>
                      <a:pt x="309" y="411"/>
                      <a:pt x="309" y="411"/>
                    </a:cubicBezTo>
                    <a:cubicBezTo>
                      <a:pt x="313" y="409"/>
                      <a:pt x="313" y="409"/>
                      <a:pt x="313" y="409"/>
                    </a:cubicBezTo>
                    <a:cubicBezTo>
                      <a:pt x="314" y="407"/>
                      <a:pt x="314" y="407"/>
                      <a:pt x="314" y="407"/>
                    </a:cubicBezTo>
                    <a:cubicBezTo>
                      <a:pt x="315" y="404"/>
                      <a:pt x="315" y="404"/>
                      <a:pt x="315" y="404"/>
                    </a:cubicBezTo>
                    <a:cubicBezTo>
                      <a:pt x="313" y="402"/>
                      <a:pt x="313" y="402"/>
                      <a:pt x="313" y="402"/>
                    </a:cubicBezTo>
                    <a:cubicBezTo>
                      <a:pt x="314" y="401"/>
                      <a:pt x="314" y="401"/>
                      <a:pt x="314" y="401"/>
                    </a:cubicBezTo>
                    <a:cubicBezTo>
                      <a:pt x="316" y="400"/>
                      <a:pt x="316" y="400"/>
                      <a:pt x="316" y="400"/>
                    </a:cubicBezTo>
                    <a:cubicBezTo>
                      <a:pt x="317" y="401"/>
                      <a:pt x="317" y="401"/>
                      <a:pt x="317" y="401"/>
                    </a:cubicBezTo>
                    <a:cubicBezTo>
                      <a:pt x="318" y="398"/>
                      <a:pt x="318" y="398"/>
                      <a:pt x="318" y="398"/>
                    </a:cubicBezTo>
                    <a:cubicBezTo>
                      <a:pt x="320" y="401"/>
                      <a:pt x="320" y="401"/>
                      <a:pt x="320" y="401"/>
                    </a:cubicBezTo>
                    <a:cubicBezTo>
                      <a:pt x="325" y="400"/>
                      <a:pt x="325" y="400"/>
                      <a:pt x="325" y="400"/>
                    </a:cubicBezTo>
                    <a:cubicBezTo>
                      <a:pt x="329" y="398"/>
                      <a:pt x="329" y="398"/>
                      <a:pt x="329" y="398"/>
                    </a:cubicBezTo>
                    <a:cubicBezTo>
                      <a:pt x="331" y="396"/>
                      <a:pt x="331" y="396"/>
                      <a:pt x="331" y="396"/>
                    </a:cubicBezTo>
                    <a:cubicBezTo>
                      <a:pt x="330" y="394"/>
                      <a:pt x="330" y="394"/>
                      <a:pt x="330" y="394"/>
                    </a:cubicBezTo>
                    <a:cubicBezTo>
                      <a:pt x="332" y="395"/>
                      <a:pt x="332" y="395"/>
                      <a:pt x="332" y="395"/>
                    </a:cubicBezTo>
                    <a:cubicBezTo>
                      <a:pt x="332" y="392"/>
                      <a:pt x="332" y="392"/>
                      <a:pt x="332" y="392"/>
                    </a:cubicBezTo>
                    <a:cubicBezTo>
                      <a:pt x="330" y="389"/>
                      <a:pt x="330" y="389"/>
                      <a:pt x="330" y="389"/>
                    </a:cubicBezTo>
                    <a:cubicBezTo>
                      <a:pt x="327" y="389"/>
                      <a:pt x="327" y="389"/>
                      <a:pt x="327" y="389"/>
                    </a:cubicBezTo>
                    <a:cubicBezTo>
                      <a:pt x="325" y="390"/>
                      <a:pt x="325" y="390"/>
                      <a:pt x="325" y="390"/>
                    </a:cubicBezTo>
                    <a:cubicBezTo>
                      <a:pt x="322" y="388"/>
                      <a:pt x="322" y="388"/>
                      <a:pt x="322" y="388"/>
                    </a:cubicBezTo>
                    <a:cubicBezTo>
                      <a:pt x="320" y="389"/>
                      <a:pt x="320" y="389"/>
                      <a:pt x="320" y="389"/>
                    </a:cubicBezTo>
                    <a:cubicBezTo>
                      <a:pt x="320" y="388"/>
                      <a:pt x="320" y="388"/>
                      <a:pt x="320" y="388"/>
                    </a:cubicBezTo>
                    <a:cubicBezTo>
                      <a:pt x="317" y="386"/>
                      <a:pt x="317" y="386"/>
                      <a:pt x="317" y="386"/>
                    </a:cubicBezTo>
                    <a:cubicBezTo>
                      <a:pt x="319" y="385"/>
                      <a:pt x="319" y="385"/>
                      <a:pt x="319" y="385"/>
                    </a:cubicBezTo>
                    <a:cubicBezTo>
                      <a:pt x="318" y="382"/>
                      <a:pt x="318" y="382"/>
                      <a:pt x="318" y="382"/>
                    </a:cubicBezTo>
                    <a:cubicBezTo>
                      <a:pt x="321" y="384"/>
                      <a:pt x="321" y="384"/>
                      <a:pt x="321" y="384"/>
                    </a:cubicBezTo>
                    <a:cubicBezTo>
                      <a:pt x="323" y="387"/>
                      <a:pt x="323" y="387"/>
                      <a:pt x="323" y="387"/>
                    </a:cubicBezTo>
                    <a:cubicBezTo>
                      <a:pt x="325" y="387"/>
                      <a:pt x="325" y="387"/>
                      <a:pt x="325" y="387"/>
                    </a:cubicBezTo>
                    <a:cubicBezTo>
                      <a:pt x="327" y="386"/>
                      <a:pt x="327" y="386"/>
                      <a:pt x="327" y="386"/>
                    </a:cubicBezTo>
                    <a:cubicBezTo>
                      <a:pt x="329" y="387"/>
                      <a:pt x="329" y="387"/>
                      <a:pt x="329" y="387"/>
                    </a:cubicBezTo>
                    <a:cubicBezTo>
                      <a:pt x="331" y="388"/>
                      <a:pt x="331" y="388"/>
                      <a:pt x="331" y="388"/>
                    </a:cubicBezTo>
                    <a:cubicBezTo>
                      <a:pt x="336" y="393"/>
                      <a:pt x="336" y="393"/>
                      <a:pt x="336" y="393"/>
                    </a:cubicBezTo>
                    <a:cubicBezTo>
                      <a:pt x="338" y="392"/>
                      <a:pt x="338" y="392"/>
                      <a:pt x="338" y="392"/>
                    </a:cubicBezTo>
                    <a:cubicBezTo>
                      <a:pt x="339" y="393"/>
                      <a:pt x="339" y="393"/>
                      <a:pt x="339" y="393"/>
                    </a:cubicBezTo>
                    <a:cubicBezTo>
                      <a:pt x="340" y="396"/>
                      <a:pt x="340" y="396"/>
                      <a:pt x="340" y="396"/>
                    </a:cubicBezTo>
                    <a:cubicBezTo>
                      <a:pt x="342" y="398"/>
                      <a:pt x="342" y="398"/>
                      <a:pt x="342" y="398"/>
                    </a:cubicBezTo>
                    <a:cubicBezTo>
                      <a:pt x="343" y="405"/>
                      <a:pt x="343" y="405"/>
                      <a:pt x="343" y="405"/>
                    </a:cubicBezTo>
                    <a:cubicBezTo>
                      <a:pt x="345" y="408"/>
                      <a:pt x="345" y="408"/>
                      <a:pt x="345" y="408"/>
                    </a:cubicBezTo>
                    <a:cubicBezTo>
                      <a:pt x="347" y="411"/>
                      <a:pt x="347" y="411"/>
                      <a:pt x="347" y="411"/>
                    </a:cubicBezTo>
                    <a:cubicBezTo>
                      <a:pt x="350" y="412"/>
                      <a:pt x="350" y="412"/>
                      <a:pt x="350" y="412"/>
                    </a:cubicBezTo>
                    <a:cubicBezTo>
                      <a:pt x="353" y="411"/>
                      <a:pt x="353" y="411"/>
                      <a:pt x="353" y="411"/>
                    </a:cubicBezTo>
                    <a:cubicBezTo>
                      <a:pt x="354" y="404"/>
                      <a:pt x="354" y="404"/>
                      <a:pt x="354" y="404"/>
                    </a:cubicBezTo>
                    <a:cubicBezTo>
                      <a:pt x="354" y="404"/>
                      <a:pt x="354" y="404"/>
                      <a:pt x="354" y="404"/>
                    </a:cubicBezTo>
                    <a:cubicBezTo>
                      <a:pt x="355" y="410"/>
                      <a:pt x="355" y="410"/>
                      <a:pt x="355" y="410"/>
                    </a:cubicBezTo>
                    <a:cubicBezTo>
                      <a:pt x="357" y="410"/>
                      <a:pt x="357" y="410"/>
                      <a:pt x="357" y="410"/>
                    </a:cubicBezTo>
                    <a:cubicBezTo>
                      <a:pt x="358" y="412"/>
                      <a:pt x="358" y="412"/>
                      <a:pt x="358" y="412"/>
                    </a:cubicBezTo>
                    <a:cubicBezTo>
                      <a:pt x="360" y="411"/>
                      <a:pt x="360" y="411"/>
                      <a:pt x="360" y="411"/>
                    </a:cubicBezTo>
                    <a:cubicBezTo>
                      <a:pt x="360" y="409"/>
                      <a:pt x="360" y="409"/>
                      <a:pt x="360" y="409"/>
                    </a:cubicBezTo>
                    <a:cubicBezTo>
                      <a:pt x="359" y="408"/>
                      <a:pt x="359" y="408"/>
                      <a:pt x="359" y="408"/>
                    </a:cubicBezTo>
                    <a:cubicBezTo>
                      <a:pt x="359" y="406"/>
                      <a:pt x="359" y="406"/>
                      <a:pt x="359" y="406"/>
                    </a:cubicBezTo>
                    <a:cubicBezTo>
                      <a:pt x="358" y="404"/>
                      <a:pt x="358" y="404"/>
                      <a:pt x="358" y="404"/>
                    </a:cubicBezTo>
                    <a:cubicBezTo>
                      <a:pt x="359" y="403"/>
                      <a:pt x="359" y="403"/>
                      <a:pt x="359" y="403"/>
                    </a:cubicBezTo>
                    <a:cubicBezTo>
                      <a:pt x="359" y="400"/>
                      <a:pt x="359" y="400"/>
                      <a:pt x="359" y="400"/>
                    </a:cubicBezTo>
                    <a:cubicBezTo>
                      <a:pt x="359" y="400"/>
                      <a:pt x="359" y="400"/>
                      <a:pt x="359" y="400"/>
                    </a:cubicBezTo>
                    <a:cubicBezTo>
                      <a:pt x="358" y="398"/>
                      <a:pt x="358" y="398"/>
                      <a:pt x="358" y="398"/>
                    </a:cubicBezTo>
                    <a:cubicBezTo>
                      <a:pt x="357" y="398"/>
                      <a:pt x="357" y="398"/>
                      <a:pt x="357" y="398"/>
                    </a:cubicBezTo>
                    <a:cubicBezTo>
                      <a:pt x="358" y="397"/>
                      <a:pt x="358" y="397"/>
                      <a:pt x="358" y="397"/>
                    </a:cubicBezTo>
                    <a:cubicBezTo>
                      <a:pt x="359" y="395"/>
                      <a:pt x="359" y="395"/>
                      <a:pt x="359" y="395"/>
                    </a:cubicBezTo>
                    <a:cubicBezTo>
                      <a:pt x="358" y="394"/>
                      <a:pt x="358" y="394"/>
                      <a:pt x="358" y="394"/>
                    </a:cubicBezTo>
                    <a:cubicBezTo>
                      <a:pt x="359" y="393"/>
                      <a:pt x="359" y="393"/>
                      <a:pt x="359" y="393"/>
                    </a:cubicBezTo>
                    <a:cubicBezTo>
                      <a:pt x="359" y="389"/>
                      <a:pt x="359" y="389"/>
                      <a:pt x="359" y="389"/>
                    </a:cubicBezTo>
                    <a:cubicBezTo>
                      <a:pt x="358" y="388"/>
                      <a:pt x="358" y="388"/>
                      <a:pt x="358" y="388"/>
                    </a:cubicBezTo>
                    <a:cubicBezTo>
                      <a:pt x="356" y="390"/>
                      <a:pt x="356" y="390"/>
                      <a:pt x="356" y="390"/>
                    </a:cubicBezTo>
                    <a:cubicBezTo>
                      <a:pt x="355" y="390"/>
                      <a:pt x="355" y="390"/>
                      <a:pt x="355" y="390"/>
                    </a:cubicBezTo>
                    <a:cubicBezTo>
                      <a:pt x="354" y="393"/>
                      <a:pt x="354" y="393"/>
                      <a:pt x="354" y="393"/>
                    </a:cubicBezTo>
                    <a:cubicBezTo>
                      <a:pt x="353" y="394"/>
                      <a:pt x="353" y="394"/>
                      <a:pt x="353" y="394"/>
                    </a:cubicBezTo>
                    <a:cubicBezTo>
                      <a:pt x="354" y="390"/>
                      <a:pt x="354" y="390"/>
                      <a:pt x="354" y="390"/>
                    </a:cubicBezTo>
                    <a:cubicBezTo>
                      <a:pt x="356" y="386"/>
                      <a:pt x="356" y="386"/>
                      <a:pt x="356" y="386"/>
                    </a:cubicBezTo>
                    <a:cubicBezTo>
                      <a:pt x="357" y="384"/>
                      <a:pt x="357" y="384"/>
                      <a:pt x="357" y="384"/>
                    </a:cubicBezTo>
                    <a:cubicBezTo>
                      <a:pt x="356" y="384"/>
                      <a:pt x="356" y="384"/>
                      <a:pt x="356" y="384"/>
                    </a:cubicBezTo>
                    <a:cubicBezTo>
                      <a:pt x="354" y="386"/>
                      <a:pt x="354" y="386"/>
                      <a:pt x="354" y="386"/>
                    </a:cubicBezTo>
                    <a:cubicBezTo>
                      <a:pt x="353" y="387"/>
                      <a:pt x="353" y="387"/>
                      <a:pt x="353" y="387"/>
                    </a:cubicBezTo>
                    <a:cubicBezTo>
                      <a:pt x="354" y="384"/>
                      <a:pt x="354" y="384"/>
                      <a:pt x="354" y="384"/>
                    </a:cubicBezTo>
                    <a:cubicBezTo>
                      <a:pt x="354" y="383"/>
                      <a:pt x="354" y="383"/>
                      <a:pt x="354" y="383"/>
                    </a:cubicBezTo>
                    <a:cubicBezTo>
                      <a:pt x="351" y="384"/>
                      <a:pt x="351" y="384"/>
                      <a:pt x="351" y="384"/>
                    </a:cubicBezTo>
                    <a:cubicBezTo>
                      <a:pt x="350" y="387"/>
                      <a:pt x="350" y="387"/>
                      <a:pt x="350" y="387"/>
                    </a:cubicBezTo>
                    <a:cubicBezTo>
                      <a:pt x="349" y="387"/>
                      <a:pt x="349" y="387"/>
                      <a:pt x="349" y="387"/>
                    </a:cubicBezTo>
                    <a:cubicBezTo>
                      <a:pt x="350" y="384"/>
                      <a:pt x="350" y="384"/>
                      <a:pt x="350" y="384"/>
                    </a:cubicBezTo>
                    <a:cubicBezTo>
                      <a:pt x="352" y="382"/>
                      <a:pt x="352" y="382"/>
                      <a:pt x="352" y="382"/>
                    </a:cubicBezTo>
                    <a:cubicBezTo>
                      <a:pt x="352" y="381"/>
                      <a:pt x="352" y="381"/>
                      <a:pt x="352" y="381"/>
                    </a:cubicBezTo>
                    <a:cubicBezTo>
                      <a:pt x="353" y="380"/>
                      <a:pt x="353" y="380"/>
                      <a:pt x="353" y="380"/>
                    </a:cubicBezTo>
                    <a:cubicBezTo>
                      <a:pt x="349" y="378"/>
                      <a:pt x="349" y="378"/>
                      <a:pt x="349" y="378"/>
                    </a:cubicBezTo>
                    <a:cubicBezTo>
                      <a:pt x="349" y="376"/>
                      <a:pt x="349" y="376"/>
                      <a:pt x="349" y="376"/>
                    </a:cubicBezTo>
                    <a:cubicBezTo>
                      <a:pt x="345" y="375"/>
                      <a:pt x="345" y="375"/>
                      <a:pt x="345" y="375"/>
                    </a:cubicBezTo>
                    <a:cubicBezTo>
                      <a:pt x="345" y="373"/>
                      <a:pt x="345" y="373"/>
                      <a:pt x="345" y="373"/>
                    </a:cubicBezTo>
                    <a:cubicBezTo>
                      <a:pt x="339" y="368"/>
                      <a:pt x="339" y="368"/>
                      <a:pt x="339" y="368"/>
                    </a:cubicBezTo>
                    <a:cubicBezTo>
                      <a:pt x="337" y="368"/>
                      <a:pt x="337" y="368"/>
                      <a:pt x="337" y="368"/>
                    </a:cubicBezTo>
                    <a:cubicBezTo>
                      <a:pt x="335" y="369"/>
                      <a:pt x="335" y="369"/>
                      <a:pt x="335" y="369"/>
                    </a:cubicBezTo>
                    <a:cubicBezTo>
                      <a:pt x="334" y="371"/>
                      <a:pt x="334" y="371"/>
                      <a:pt x="334" y="371"/>
                    </a:cubicBezTo>
                    <a:cubicBezTo>
                      <a:pt x="334" y="373"/>
                      <a:pt x="334" y="373"/>
                      <a:pt x="334" y="373"/>
                    </a:cubicBezTo>
                    <a:cubicBezTo>
                      <a:pt x="333" y="375"/>
                      <a:pt x="333" y="375"/>
                      <a:pt x="333" y="375"/>
                    </a:cubicBezTo>
                    <a:cubicBezTo>
                      <a:pt x="334" y="369"/>
                      <a:pt x="334" y="369"/>
                      <a:pt x="334" y="369"/>
                    </a:cubicBezTo>
                    <a:cubicBezTo>
                      <a:pt x="332" y="369"/>
                      <a:pt x="332" y="369"/>
                      <a:pt x="332" y="369"/>
                    </a:cubicBezTo>
                    <a:cubicBezTo>
                      <a:pt x="332" y="368"/>
                      <a:pt x="332" y="368"/>
                      <a:pt x="332" y="368"/>
                    </a:cubicBezTo>
                    <a:cubicBezTo>
                      <a:pt x="338" y="366"/>
                      <a:pt x="338" y="366"/>
                      <a:pt x="338" y="366"/>
                    </a:cubicBezTo>
                    <a:cubicBezTo>
                      <a:pt x="337" y="362"/>
                      <a:pt x="337" y="362"/>
                      <a:pt x="337" y="362"/>
                    </a:cubicBezTo>
                    <a:cubicBezTo>
                      <a:pt x="333" y="359"/>
                      <a:pt x="333" y="359"/>
                      <a:pt x="333" y="359"/>
                    </a:cubicBezTo>
                    <a:cubicBezTo>
                      <a:pt x="331" y="359"/>
                      <a:pt x="331" y="359"/>
                      <a:pt x="331" y="359"/>
                    </a:cubicBezTo>
                    <a:cubicBezTo>
                      <a:pt x="327" y="363"/>
                      <a:pt x="327" y="363"/>
                      <a:pt x="327" y="363"/>
                    </a:cubicBezTo>
                    <a:cubicBezTo>
                      <a:pt x="326" y="363"/>
                      <a:pt x="326" y="363"/>
                      <a:pt x="326" y="363"/>
                    </a:cubicBezTo>
                    <a:cubicBezTo>
                      <a:pt x="326" y="361"/>
                      <a:pt x="326" y="361"/>
                      <a:pt x="326" y="361"/>
                    </a:cubicBezTo>
                    <a:cubicBezTo>
                      <a:pt x="324" y="361"/>
                      <a:pt x="324" y="361"/>
                      <a:pt x="324" y="361"/>
                    </a:cubicBezTo>
                    <a:cubicBezTo>
                      <a:pt x="325" y="360"/>
                      <a:pt x="325" y="360"/>
                      <a:pt x="325" y="360"/>
                    </a:cubicBezTo>
                    <a:cubicBezTo>
                      <a:pt x="325" y="360"/>
                      <a:pt x="325" y="360"/>
                      <a:pt x="325" y="360"/>
                    </a:cubicBezTo>
                    <a:cubicBezTo>
                      <a:pt x="324" y="359"/>
                      <a:pt x="324" y="359"/>
                      <a:pt x="324" y="359"/>
                    </a:cubicBezTo>
                    <a:cubicBezTo>
                      <a:pt x="328" y="359"/>
                      <a:pt x="328" y="359"/>
                      <a:pt x="328" y="359"/>
                    </a:cubicBezTo>
                    <a:cubicBezTo>
                      <a:pt x="331" y="358"/>
                      <a:pt x="331" y="358"/>
                      <a:pt x="331" y="358"/>
                    </a:cubicBezTo>
                    <a:cubicBezTo>
                      <a:pt x="332" y="357"/>
                      <a:pt x="332" y="357"/>
                      <a:pt x="332" y="357"/>
                    </a:cubicBezTo>
                    <a:cubicBezTo>
                      <a:pt x="335" y="356"/>
                      <a:pt x="335" y="356"/>
                      <a:pt x="335" y="356"/>
                    </a:cubicBezTo>
                    <a:cubicBezTo>
                      <a:pt x="336" y="353"/>
                      <a:pt x="336" y="353"/>
                      <a:pt x="336" y="353"/>
                    </a:cubicBezTo>
                    <a:cubicBezTo>
                      <a:pt x="335" y="353"/>
                      <a:pt x="335" y="353"/>
                      <a:pt x="335" y="353"/>
                    </a:cubicBezTo>
                    <a:cubicBezTo>
                      <a:pt x="332" y="352"/>
                      <a:pt x="332" y="352"/>
                      <a:pt x="332" y="352"/>
                    </a:cubicBezTo>
                    <a:cubicBezTo>
                      <a:pt x="331" y="351"/>
                      <a:pt x="331" y="351"/>
                      <a:pt x="331" y="351"/>
                    </a:cubicBezTo>
                    <a:cubicBezTo>
                      <a:pt x="328" y="350"/>
                      <a:pt x="328" y="350"/>
                      <a:pt x="328" y="350"/>
                    </a:cubicBezTo>
                    <a:cubicBezTo>
                      <a:pt x="325" y="350"/>
                      <a:pt x="325" y="350"/>
                      <a:pt x="325" y="350"/>
                    </a:cubicBezTo>
                    <a:cubicBezTo>
                      <a:pt x="324" y="352"/>
                      <a:pt x="324" y="352"/>
                      <a:pt x="324" y="352"/>
                    </a:cubicBezTo>
                    <a:cubicBezTo>
                      <a:pt x="322" y="351"/>
                      <a:pt x="322" y="351"/>
                      <a:pt x="322" y="351"/>
                    </a:cubicBezTo>
                    <a:cubicBezTo>
                      <a:pt x="325" y="350"/>
                      <a:pt x="325" y="350"/>
                      <a:pt x="325" y="350"/>
                    </a:cubicBezTo>
                    <a:cubicBezTo>
                      <a:pt x="326" y="348"/>
                      <a:pt x="326" y="348"/>
                      <a:pt x="326" y="348"/>
                    </a:cubicBezTo>
                    <a:cubicBezTo>
                      <a:pt x="323" y="347"/>
                      <a:pt x="323" y="347"/>
                      <a:pt x="323" y="347"/>
                    </a:cubicBezTo>
                    <a:cubicBezTo>
                      <a:pt x="326" y="346"/>
                      <a:pt x="326" y="346"/>
                      <a:pt x="326" y="346"/>
                    </a:cubicBezTo>
                    <a:cubicBezTo>
                      <a:pt x="328" y="348"/>
                      <a:pt x="328" y="348"/>
                      <a:pt x="328" y="348"/>
                    </a:cubicBezTo>
                    <a:cubicBezTo>
                      <a:pt x="330" y="349"/>
                      <a:pt x="330" y="349"/>
                      <a:pt x="330" y="349"/>
                    </a:cubicBezTo>
                    <a:cubicBezTo>
                      <a:pt x="333" y="346"/>
                      <a:pt x="333" y="346"/>
                      <a:pt x="333" y="346"/>
                    </a:cubicBezTo>
                    <a:cubicBezTo>
                      <a:pt x="334" y="344"/>
                      <a:pt x="334" y="344"/>
                      <a:pt x="334" y="344"/>
                    </a:cubicBezTo>
                    <a:cubicBezTo>
                      <a:pt x="337" y="342"/>
                      <a:pt x="337" y="342"/>
                      <a:pt x="337" y="342"/>
                    </a:cubicBezTo>
                    <a:cubicBezTo>
                      <a:pt x="336" y="338"/>
                      <a:pt x="336" y="338"/>
                      <a:pt x="336" y="338"/>
                    </a:cubicBezTo>
                    <a:cubicBezTo>
                      <a:pt x="339" y="340"/>
                      <a:pt x="339" y="340"/>
                      <a:pt x="339" y="340"/>
                    </a:cubicBezTo>
                    <a:cubicBezTo>
                      <a:pt x="340" y="341"/>
                      <a:pt x="340" y="341"/>
                      <a:pt x="340" y="341"/>
                    </a:cubicBezTo>
                    <a:cubicBezTo>
                      <a:pt x="341" y="336"/>
                      <a:pt x="341" y="336"/>
                      <a:pt x="341" y="336"/>
                    </a:cubicBezTo>
                    <a:cubicBezTo>
                      <a:pt x="342" y="335"/>
                      <a:pt x="342" y="335"/>
                      <a:pt x="342" y="335"/>
                    </a:cubicBezTo>
                    <a:cubicBezTo>
                      <a:pt x="343" y="335"/>
                      <a:pt x="343" y="335"/>
                      <a:pt x="343" y="335"/>
                    </a:cubicBezTo>
                    <a:cubicBezTo>
                      <a:pt x="343" y="339"/>
                      <a:pt x="343" y="339"/>
                      <a:pt x="343" y="339"/>
                    </a:cubicBezTo>
                    <a:cubicBezTo>
                      <a:pt x="350" y="346"/>
                      <a:pt x="350" y="346"/>
                      <a:pt x="350" y="346"/>
                    </a:cubicBezTo>
                    <a:cubicBezTo>
                      <a:pt x="354" y="348"/>
                      <a:pt x="354" y="348"/>
                      <a:pt x="354" y="348"/>
                    </a:cubicBezTo>
                    <a:cubicBezTo>
                      <a:pt x="356" y="348"/>
                      <a:pt x="356" y="348"/>
                      <a:pt x="356" y="348"/>
                    </a:cubicBezTo>
                    <a:cubicBezTo>
                      <a:pt x="357" y="346"/>
                      <a:pt x="357" y="346"/>
                      <a:pt x="357" y="346"/>
                    </a:cubicBezTo>
                    <a:cubicBezTo>
                      <a:pt x="359" y="345"/>
                      <a:pt x="359" y="345"/>
                      <a:pt x="359" y="345"/>
                    </a:cubicBezTo>
                    <a:cubicBezTo>
                      <a:pt x="361" y="342"/>
                      <a:pt x="361" y="342"/>
                      <a:pt x="361" y="342"/>
                    </a:cubicBezTo>
                    <a:cubicBezTo>
                      <a:pt x="364" y="343"/>
                      <a:pt x="364" y="343"/>
                      <a:pt x="364" y="343"/>
                    </a:cubicBezTo>
                    <a:cubicBezTo>
                      <a:pt x="367" y="343"/>
                      <a:pt x="367" y="343"/>
                      <a:pt x="367" y="343"/>
                    </a:cubicBezTo>
                    <a:cubicBezTo>
                      <a:pt x="368" y="342"/>
                      <a:pt x="368" y="342"/>
                      <a:pt x="368" y="342"/>
                    </a:cubicBezTo>
                    <a:cubicBezTo>
                      <a:pt x="368" y="341"/>
                      <a:pt x="368" y="341"/>
                      <a:pt x="368" y="341"/>
                    </a:cubicBezTo>
                    <a:cubicBezTo>
                      <a:pt x="368" y="337"/>
                      <a:pt x="368" y="337"/>
                      <a:pt x="368" y="337"/>
                    </a:cubicBezTo>
                    <a:cubicBezTo>
                      <a:pt x="369" y="335"/>
                      <a:pt x="369" y="335"/>
                      <a:pt x="369" y="335"/>
                    </a:cubicBezTo>
                    <a:cubicBezTo>
                      <a:pt x="369" y="334"/>
                      <a:pt x="369" y="334"/>
                      <a:pt x="369" y="334"/>
                    </a:cubicBezTo>
                    <a:cubicBezTo>
                      <a:pt x="361" y="330"/>
                      <a:pt x="361" y="330"/>
                      <a:pt x="361" y="330"/>
                    </a:cubicBezTo>
                    <a:cubicBezTo>
                      <a:pt x="360" y="329"/>
                      <a:pt x="360" y="329"/>
                      <a:pt x="360" y="329"/>
                    </a:cubicBezTo>
                    <a:cubicBezTo>
                      <a:pt x="357" y="329"/>
                      <a:pt x="357" y="329"/>
                      <a:pt x="357" y="329"/>
                    </a:cubicBezTo>
                    <a:cubicBezTo>
                      <a:pt x="354" y="329"/>
                      <a:pt x="354" y="329"/>
                      <a:pt x="354" y="329"/>
                    </a:cubicBezTo>
                    <a:cubicBezTo>
                      <a:pt x="355" y="328"/>
                      <a:pt x="355" y="328"/>
                      <a:pt x="355" y="328"/>
                    </a:cubicBezTo>
                    <a:cubicBezTo>
                      <a:pt x="355" y="327"/>
                      <a:pt x="355" y="327"/>
                      <a:pt x="355" y="327"/>
                    </a:cubicBezTo>
                    <a:cubicBezTo>
                      <a:pt x="355" y="326"/>
                      <a:pt x="355" y="326"/>
                      <a:pt x="355" y="326"/>
                    </a:cubicBezTo>
                    <a:cubicBezTo>
                      <a:pt x="357" y="324"/>
                      <a:pt x="357" y="324"/>
                      <a:pt x="357" y="324"/>
                    </a:cubicBezTo>
                    <a:cubicBezTo>
                      <a:pt x="356" y="323"/>
                      <a:pt x="356" y="323"/>
                      <a:pt x="356" y="323"/>
                    </a:cubicBezTo>
                    <a:cubicBezTo>
                      <a:pt x="354" y="322"/>
                      <a:pt x="354" y="322"/>
                      <a:pt x="354" y="322"/>
                    </a:cubicBezTo>
                    <a:cubicBezTo>
                      <a:pt x="358" y="320"/>
                      <a:pt x="358" y="320"/>
                      <a:pt x="358" y="320"/>
                    </a:cubicBezTo>
                    <a:cubicBezTo>
                      <a:pt x="357" y="316"/>
                      <a:pt x="357" y="316"/>
                      <a:pt x="357" y="316"/>
                    </a:cubicBezTo>
                    <a:cubicBezTo>
                      <a:pt x="358" y="316"/>
                      <a:pt x="358" y="316"/>
                      <a:pt x="358" y="316"/>
                    </a:cubicBezTo>
                    <a:cubicBezTo>
                      <a:pt x="360" y="318"/>
                      <a:pt x="360" y="318"/>
                      <a:pt x="360" y="318"/>
                    </a:cubicBezTo>
                    <a:cubicBezTo>
                      <a:pt x="363" y="317"/>
                      <a:pt x="363" y="317"/>
                      <a:pt x="363" y="317"/>
                    </a:cubicBezTo>
                    <a:cubicBezTo>
                      <a:pt x="365" y="318"/>
                      <a:pt x="365" y="318"/>
                      <a:pt x="365" y="318"/>
                    </a:cubicBezTo>
                    <a:cubicBezTo>
                      <a:pt x="367" y="318"/>
                      <a:pt x="367" y="318"/>
                      <a:pt x="367" y="318"/>
                    </a:cubicBezTo>
                    <a:cubicBezTo>
                      <a:pt x="369" y="318"/>
                      <a:pt x="369" y="318"/>
                      <a:pt x="369" y="318"/>
                    </a:cubicBezTo>
                    <a:cubicBezTo>
                      <a:pt x="371" y="323"/>
                      <a:pt x="371" y="323"/>
                      <a:pt x="371" y="323"/>
                    </a:cubicBezTo>
                    <a:cubicBezTo>
                      <a:pt x="374" y="324"/>
                      <a:pt x="374" y="324"/>
                      <a:pt x="374" y="324"/>
                    </a:cubicBezTo>
                    <a:cubicBezTo>
                      <a:pt x="378" y="319"/>
                      <a:pt x="378" y="319"/>
                      <a:pt x="378" y="319"/>
                    </a:cubicBezTo>
                    <a:cubicBezTo>
                      <a:pt x="377" y="317"/>
                      <a:pt x="377" y="317"/>
                      <a:pt x="377" y="317"/>
                    </a:cubicBezTo>
                    <a:cubicBezTo>
                      <a:pt x="376" y="315"/>
                      <a:pt x="376" y="315"/>
                      <a:pt x="376" y="315"/>
                    </a:cubicBezTo>
                    <a:cubicBezTo>
                      <a:pt x="375" y="313"/>
                      <a:pt x="375" y="313"/>
                      <a:pt x="375" y="313"/>
                    </a:cubicBezTo>
                    <a:cubicBezTo>
                      <a:pt x="372" y="314"/>
                      <a:pt x="372" y="314"/>
                      <a:pt x="372" y="314"/>
                    </a:cubicBezTo>
                    <a:cubicBezTo>
                      <a:pt x="370" y="313"/>
                      <a:pt x="370" y="313"/>
                      <a:pt x="370" y="313"/>
                    </a:cubicBezTo>
                    <a:cubicBezTo>
                      <a:pt x="367" y="312"/>
                      <a:pt x="367" y="312"/>
                      <a:pt x="367" y="312"/>
                    </a:cubicBezTo>
                    <a:cubicBezTo>
                      <a:pt x="364" y="313"/>
                      <a:pt x="364" y="313"/>
                      <a:pt x="364" y="313"/>
                    </a:cubicBezTo>
                    <a:cubicBezTo>
                      <a:pt x="364" y="312"/>
                      <a:pt x="364" y="312"/>
                      <a:pt x="364" y="312"/>
                    </a:cubicBezTo>
                    <a:cubicBezTo>
                      <a:pt x="366" y="311"/>
                      <a:pt x="366" y="311"/>
                      <a:pt x="366" y="311"/>
                    </a:cubicBezTo>
                    <a:cubicBezTo>
                      <a:pt x="366" y="303"/>
                      <a:pt x="366" y="303"/>
                      <a:pt x="366" y="303"/>
                    </a:cubicBezTo>
                    <a:cubicBezTo>
                      <a:pt x="365" y="302"/>
                      <a:pt x="365" y="302"/>
                      <a:pt x="365" y="302"/>
                    </a:cubicBezTo>
                    <a:cubicBezTo>
                      <a:pt x="364" y="302"/>
                      <a:pt x="364" y="302"/>
                      <a:pt x="364" y="302"/>
                    </a:cubicBezTo>
                    <a:cubicBezTo>
                      <a:pt x="362" y="303"/>
                      <a:pt x="362" y="303"/>
                      <a:pt x="362" y="303"/>
                    </a:cubicBezTo>
                    <a:cubicBezTo>
                      <a:pt x="360" y="304"/>
                      <a:pt x="360" y="304"/>
                      <a:pt x="360" y="304"/>
                    </a:cubicBezTo>
                    <a:cubicBezTo>
                      <a:pt x="362" y="301"/>
                      <a:pt x="362" y="301"/>
                      <a:pt x="362" y="301"/>
                    </a:cubicBezTo>
                    <a:cubicBezTo>
                      <a:pt x="365" y="300"/>
                      <a:pt x="365" y="300"/>
                      <a:pt x="365" y="300"/>
                    </a:cubicBezTo>
                    <a:cubicBezTo>
                      <a:pt x="367" y="300"/>
                      <a:pt x="367" y="300"/>
                      <a:pt x="367" y="300"/>
                    </a:cubicBezTo>
                    <a:cubicBezTo>
                      <a:pt x="367" y="298"/>
                      <a:pt x="367" y="298"/>
                      <a:pt x="367" y="298"/>
                    </a:cubicBezTo>
                    <a:cubicBezTo>
                      <a:pt x="361" y="292"/>
                      <a:pt x="361" y="292"/>
                      <a:pt x="361" y="292"/>
                    </a:cubicBezTo>
                    <a:cubicBezTo>
                      <a:pt x="358" y="292"/>
                      <a:pt x="358" y="292"/>
                      <a:pt x="358" y="292"/>
                    </a:cubicBezTo>
                    <a:cubicBezTo>
                      <a:pt x="357" y="290"/>
                      <a:pt x="357" y="290"/>
                      <a:pt x="357" y="290"/>
                    </a:cubicBezTo>
                    <a:cubicBezTo>
                      <a:pt x="361" y="290"/>
                      <a:pt x="361" y="290"/>
                      <a:pt x="361" y="290"/>
                    </a:cubicBezTo>
                    <a:cubicBezTo>
                      <a:pt x="358" y="288"/>
                      <a:pt x="358" y="288"/>
                      <a:pt x="358" y="288"/>
                    </a:cubicBezTo>
                    <a:cubicBezTo>
                      <a:pt x="370" y="294"/>
                      <a:pt x="370" y="294"/>
                      <a:pt x="370" y="294"/>
                    </a:cubicBezTo>
                    <a:cubicBezTo>
                      <a:pt x="371" y="296"/>
                      <a:pt x="371" y="296"/>
                      <a:pt x="371" y="296"/>
                    </a:cubicBezTo>
                    <a:cubicBezTo>
                      <a:pt x="372" y="299"/>
                      <a:pt x="372" y="299"/>
                      <a:pt x="372" y="299"/>
                    </a:cubicBezTo>
                    <a:cubicBezTo>
                      <a:pt x="373" y="300"/>
                      <a:pt x="373" y="300"/>
                      <a:pt x="373" y="300"/>
                    </a:cubicBezTo>
                    <a:cubicBezTo>
                      <a:pt x="374" y="299"/>
                      <a:pt x="374" y="299"/>
                      <a:pt x="374" y="299"/>
                    </a:cubicBezTo>
                    <a:cubicBezTo>
                      <a:pt x="375" y="283"/>
                      <a:pt x="375" y="283"/>
                      <a:pt x="375" y="283"/>
                    </a:cubicBezTo>
                    <a:cubicBezTo>
                      <a:pt x="371" y="278"/>
                      <a:pt x="371" y="278"/>
                      <a:pt x="371" y="278"/>
                    </a:cubicBezTo>
                    <a:cubicBezTo>
                      <a:pt x="369" y="279"/>
                      <a:pt x="369" y="279"/>
                      <a:pt x="369" y="279"/>
                    </a:cubicBezTo>
                    <a:cubicBezTo>
                      <a:pt x="368" y="278"/>
                      <a:pt x="368" y="278"/>
                      <a:pt x="368" y="278"/>
                    </a:cubicBezTo>
                    <a:cubicBezTo>
                      <a:pt x="367" y="277"/>
                      <a:pt x="367" y="277"/>
                      <a:pt x="367" y="277"/>
                    </a:cubicBezTo>
                    <a:cubicBezTo>
                      <a:pt x="364" y="277"/>
                      <a:pt x="364" y="277"/>
                      <a:pt x="364" y="277"/>
                    </a:cubicBezTo>
                    <a:cubicBezTo>
                      <a:pt x="364" y="276"/>
                      <a:pt x="364" y="276"/>
                      <a:pt x="364" y="276"/>
                    </a:cubicBezTo>
                    <a:cubicBezTo>
                      <a:pt x="370" y="275"/>
                      <a:pt x="370" y="275"/>
                      <a:pt x="370" y="275"/>
                    </a:cubicBezTo>
                    <a:cubicBezTo>
                      <a:pt x="371" y="274"/>
                      <a:pt x="371" y="274"/>
                      <a:pt x="371" y="274"/>
                    </a:cubicBezTo>
                    <a:cubicBezTo>
                      <a:pt x="373" y="274"/>
                      <a:pt x="373" y="274"/>
                      <a:pt x="373" y="274"/>
                    </a:cubicBezTo>
                    <a:cubicBezTo>
                      <a:pt x="373" y="272"/>
                      <a:pt x="373" y="272"/>
                      <a:pt x="373" y="272"/>
                    </a:cubicBezTo>
                    <a:cubicBezTo>
                      <a:pt x="372" y="269"/>
                      <a:pt x="372" y="269"/>
                      <a:pt x="372" y="269"/>
                    </a:cubicBezTo>
                    <a:cubicBezTo>
                      <a:pt x="370" y="269"/>
                      <a:pt x="370" y="269"/>
                      <a:pt x="370" y="269"/>
                    </a:cubicBezTo>
                    <a:cubicBezTo>
                      <a:pt x="368" y="269"/>
                      <a:pt x="368" y="269"/>
                      <a:pt x="368" y="269"/>
                    </a:cubicBezTo>
                    <a:cubicBezTo>
                      <a:pt x="364" y="267"/>
                      <a:pt x="364" y="267"/>
                      <a:pt x="364" y="267"/>
                    </a:cubicBezTo>
                    <a:cubicBezTo>
                      <a:pt x="367" y="271"/>
                      <a:pt x="367" y="271"/>
                      <a:pt x="367" y="271"/>
                    </a:cubicBezTo>
                    <a:cubicBezTo>
                      <a:pt x="366" y="271"/>
                      <a:pt x="366" y="271"/>
                      <a:pt x="366" y="271"/>
                    </a:cubicBezTo>
                    <a:cubicBezTo>
                      <a:pt x="364" y="269"/>
                      <a:pt x="364" y="269"/>
                      <a:pt x="364" y="269"/>
                    </a:cubicBezTo>
                    <a:cubicBezTo>
                      <a:pt x="363" y="268"/>
                      <a:pt x="363" y="268"/>
                      <a:pt x="363" y="268"/>
                    </a:cubicBezTo>
                    <a:cubicBezTo>
                      <a:pt x="364" y="270"/>
                      <a:pt x="364" y="270"/>
                      <a:pt x="364" y="270"/>
                    </a:cubicBezTo>
                    <a:cubicBezTo>
                      <a:pt x="362" y="270"/>
                      <a:pt x="362" y="270"/>
                      <a:pt x="362" y="270"/>
                    </a:cubicBezTo>
                    <a:cubicBezTo>
                      <a:pt x="361" y="269"/>
                      <a:pt x="361" y="269"/>
                      <a:pt x="361" y="269"/>
                    </a:cubicBezTo>
                    <a:cubicBezTo>
                      <a:pt x="360" y="269"/>
                      <a:pt x="360" y="269"/>
                      <a:pt x="360" y="269"/>
                    </a:cubicBezTo>
                    <a:cubicBezTo>
                      <a:pt x="360" y="265"/>
                      <a:pt x="360" y="265"/>
                      <a:pt x="360" y="265"/>
                    </a:cubicBezTo>
                    <a:cubicBezTo>
                      <a:pt x="360" y="265"/>
                      <a:pt x="360" y="265"/>
                      <a:pt x="360" y="265"/>
                    </a:cubicBezTo>
                    <a:cubicBezTo>
                      <a:pt x="360" y="263"/>
                      <a:pt x="360" y="263"/>
                      <a:pt x="360" y="263"/>
                    </a:cubicBezTo>
                    <a:cubicBezTo>
                      <a:pt x="356" y="264"/>
                      <a:pt x="356" y="264"/>
                      <a:pt x="356" y="264"/>
                    </a:cubicBezTo>
                    <a:cubicBezTo>
                      <a:pt x="353" y="262"/>
                      <a:pt x="353" y="262"/>
                      <a:pt x="353" y="262"/>
                    </a:cubicBezTo>
                    <a:cubicBezTo>
                      <a:pt x="354" y="262"/>
                      <a:pt x="354" y="262"/>
                      <a:pt x="354" y="262"/>
                    </a:cubicBezTo>
                    <a:cubicBezTo>
                      <a:pt x="359" y="263"/>
                      <a:pt x="359" y="263"/>
                      <a:pt x="359" y="263"/>
                    </a:cubicBezTo>
                    <a:cubicBezTo>
                      <a:pt x="358" y="262"/>
                      <a:pt x="358" y="262"/>
                      <a:pt x="358" y="262"/>
                    </a:cubicBezTo>
                    <a:cubicBezTo>
                      <a:pt x="359" y="260"/>
                      <a:pt x="359" y="260"/>
                      <a:pt x="359" y="260"/>
                    </a:cubicBezTo>
                    <a:cubicBezTo>
                      <a:pt x="357" y="260"/>
                      <a:pt x="357" y="260"/>
                      <a:pt x="357" y="260"/>
                    </a:cubicBezTo>
                    <a:cubicBezTo>
                      <a:pt x="356" y="258"/>
                      <a:pt x="356" y="258"/>
                      <a:pt x="356" y="258"/>
                    </a:cubicBezTo>
                    <a:cubicBezTo>
                      <a:pt x="355" y="258"/>
                      <a:pt x="355" y="258"/>
                      <a:pt x="355" y="258"/>
                    </a:cubicBezTo>
                    <a:cubicBezTo>
                      <a:pt x="354" y="260"/>
                      <a:pt x="354" y="260"/>
                      <a:pt x="354" y="260"/>
                    </a:cubicBezTo>
                    <a:cubicBezTo>
                      <a:pt x="354" y="258"/>
                      <a:pt x="354" y="258"/>
                      <a:pt x="354" y="258"/>
                    </a:cubicBezTo>
                    <a:cubicBezTo>
                      <a:pt x="353" y="255"/>
                      <a:pt x="353" y="255"/>
                      <a:pt x="353" y="255"/>
                    </a:cubicBezTo>
                    <a:cubicBezTo>
                      <a:pt x="355" y="253"/>
                      <a:pt x="355" y="253"/>
                      <a:pt x="355" y="253"/>
                    </a:cubicBezTo>
                    <a:cubicBezTo>
                      <a:pt x="355" y="252"/>
                      <a:pt x="355" y="252"/>
                      <a:pt x="355" y="252"/>
                    </a:cubicBezTo>
                    <a:cubicBezTo>
                      <a:pt x="357" y="251"/>
                      <a:pt x="357" y="251"/>
                      <a:pt x="357" y="251"/>
                    </a:cubicBezTo>
                    <a:cubicBezTo>
                      <a:pt x="359" y="256"/>
                      <a:pt x="359" y="256"/>
                      <a:pt x="359" y="256"/>
                    </a:cubicBezTo>
                    <a:cubicBezTo>
                      <a:pt x="362" y="254"/>
                      <a:pt x="362" y="254"/>
                      <a:pt x="362" y="254"/>
                    </a:cubicBezTo>
                    <a:cubicBezTo>
                      <a:pt x="363" y="252"/>
                      <a:pt x="363" y="252"/>
                      <a:pt x="363" y="252"/>
                    </a:cubicBezTo>
                    <a:cubicBezTo>
                      <a:pt x="366" y="251"/>
                      <a:pt x="366" y="251"/>
                      <a:pt x="366" y="251"/>
                    </a:cubicBezTo>
                    <a:cubicBezTo>
                      <a:pt x="360" y="250"/>
                      <a:pt x="360" y="250"/>
                      <a:pt x="360" y="250"/>
                    </a:cubicBezTo>
                    <a:cubicBezTo>
                      <a:pt x="361" y="249"/>
                      <a:pt x="361" y="249"/>
                      <a:pt x="361" y="249"/>
                    </a:cubicBezTo>
                    <a:cubicBezTo>
                      <a:pt x="365" y="250"/>
                      <a:pt x="365" y="250"/>
                      <a:pt x="365" y="250"/>
                    </a:cubicBezTo>
                    <a:cubicBezTo>
                      <a:pt x="367" y="249"/>
                      <a:pt x="367" y="249"/>
                      <a:pt x="367" y="249"/>
                    </a:cubicBezTo>
                    <a:cubicBezTo>
                      <a:pt x="366" y="248"/>
                      <a:pt x="366" y="248"/>
                      <a:pt x="366" y="248"/>
                    </a:cubicBezTo>
                    <a:cubicBezTo>
                      <a:pt x="360" y="246"/>
                      <a:pt x="360" y="246"/>
                      <a:pt x="360" y="246"/>
                    </a:cubicBezTo>
                    <a:cubicBezTo>
                      <a:pt x="373" y="248"/>
                      <a:pt x="373" y="248"/>
                      <a:pt x="373" y="248"/>
                    </a:cubicBezTo>
                    <a:cubicBezTo>
                      <a:pt x="382" y="252"/>
                      <a:pt x="382" y="252"/>
                      <a:pt x="382" y="252"/>
                    </a:cubicBezTo>
                    <a:cubicBezTo>
                      <a:pt x="384" y="249"/>
                      <a:pt x="384" y="249"/>
                      <a:pt x="384" y="249"/>
                    </a:cubicBezTo>
                    <a:cubicBezTo>
                      <a:pt x="384" y="235"/>
                      <a:pt x="384" y="235"/>
                      <a:pt x="384" y="235"/>
                    </a:cubicBezTo>
                    <a:cubicBezTo>
                      <a:pt x="383" y="235"/>
                      <a:pt x="383" y="235"/>
                      <a:pt x="383" y="235"/>
                    </a:cubicBezTo>
                    <a:cubicBezTo>
                      <a:pt x="383" y="236"/>
                      <a:pt x="383" y="236"/>
                      <a:pt x="383" y="236"/>
                    </a:cubicBezTo>
                    <a:cubicBezTo>
                      <a:pt x="380" y="233"/>
                      <a:pt x="380" y="233"/>
                      <a:pt x="380" y="233"/>
                    </a:cubicBezTo>
                    <a:cubicBezTo>
                      <a:pt x="378" y="235"/>
                      <a:pt x="378" y="235"/>
                      <a:pt x="378" y="235"/>
                    </a:cubicBezTo>
                    <a:cubicBezTo>
                      <a:pt x="379" y="238"/>
                      <a:pt x="379" y="238"/>
                      <a:pt x="379" y="238"/>
                    </a:cubicBezTo>
                    <a:cubicBezTo>
                      <a:pt x="378" y="238"/>
                      <a:pt x="378" y="238"/>
                      <a:pt x="378" y="238"/>
                    </a:cubicBezTo>
                    <a:cubicBezTo>
                      <a:pt x="376" y="237"/>
                      <a:pt x="376" y="237"/>
                      <a:pt x="376" y="237"/>
                    </a:cubicBezTo>
                    <a:cubicBezTo>
                      <a:pt x="376" y="235"/>
                      <a:pt x="376" y="235"/>
                      <a:pt x="376" y="235"/>
                    </a:cubicBezTo>
                    <a:cubicBezTo>
                      <a:pt x="373" y="233"/>
                      <a:pt x="373" y="233"/>
                      <a:pt x="373" y="233"/>
                    </a:cubicBezTo>
                    <a:cubicBezTo>
                      <a:pt x="368" y="233"/>
                      <a:pt x="368" y="233"/>
                      <a:pt x="368" y="233"/>
                    </a:cubicBezTo>
                    <a:cubicBezTo>
                      <a:pt x="370" y="232"/>
                      <a:pt x="370" y="232"/>
                      <a:pt x="370" y="232"/>
                    </a:cubicBezTo>
                    <a:cubicBezTo>
                      <a:pt x="370" y="231"/>
                      <a:pt x="370" y="231"/>
                      <a:pt x="370" y="231"/>
                    </a:cubicBezTo>
                    <a:cubicBezTo>
                      <a:pt x="367" y="229"/>
                      <a:pt x="367" y="229"/>
                      <a:pt x="367" y="229"/>
                    </a:cubicBezTo>
                    <a:cubicBezTo>
                      <a:pt x="368" y="229"/>
                      <a:pt x="368" y="229"/>
                      <a:pt x="368" y="229"/>
                    </a:cubicBezTo>
                    <a:cubicBezTo>
                      <a:pt x="368" y="228"/>
                      <a:pt x="368" y="228"/>
                      <a:pt x="368" y="228"/>
                    </a:cubicBezTo>
                    <a:cubicBezTo>
                      <a:pt x="370" y="228"/>
                      <a:pt x="370" y="228"/>
                      <a:pt x="370" y="228"/>
                    </a:cubicBezTo>
                    <a:cubicBezTo>
                      <a:pt x="367" y="225"/>
                      <a:pt x="367" y="225"/>
                      <a:pt x="367" y="225"/>
                    </a:cubicBezTo>
                    <a:cubicBezTo>
                      <a:pt x="366" y="224"/>
                      <a:pt x="366" y="224"/>
                      <a:pt x="366" y="224"/>
                    </a:cubicBezTo>
                    <a:cubicBezTo>
                      <a:pt x="368" y="222"/>
                      <a:pt x="368" y="222"/>
                      <a:pt x="368" y="222"/>
                    </a:cubicBezTo>
                    <a:cubicBezTo>
                      <a:pt x="370" y="223"/>
                      <a:pt x="370" y="223"/>
                      <a:pt x="370" y="223"/>
                    </a:cubicBezTo>
                    <a:cubicBezTo>
                      <a:pt x="373" y="223"/>
                      <a:pt x="373" y="223"/>
                      <a:pt x="373" y="223"/>
                    </a:cubicBezTo>
                    <a:cubicBezTo>
                      <a:pt x="377" y="227"/>
                      <a:pt x="377" y="227"/>
                      <a:pt x="377" y="227"/>
                    </a:cubicBezTo>
                    <a:cubicBezTo>
                      <a:pt x="379" y="226"/>
                      <a:pt x="379" y="226"/>
                      <a:pt x="379" y="226"/>
                    </a:cubicBezTo>
                    <a:cubicBezTo>
                      <a:pt x="378" y="223"/>
                      <a:pt x="378" y="223"/>
                      <a:pt x="378" y="223"/>
                    </a:cubicBezTo>
                    <a:cubicBezTo>
                      <a:pt x="377" y="221"/>
                      <a:pt x="377" y="221"/>
                      <a:pt x="377" y="221"/>
                    </a:cubicBezTo>
                    <a:cubicBezTo>
                      <a:pt x="368" y="216"/>
                      <a:pt x="368" y="216"/>
                      <a:pt x="368" y="216"/>
                    </a:cubicBezTo>
                    <a:cubicBezTo>
                      <a:pt x="367" y="214"/>
                      <a:pt x="367" y="214"/>
                      <a:pt x="367" y="214"/>
                    </a:cubicBezTo>
                    <a:cubicBezTo>
                      <a:pt x="366" y="213"/>
                      <a:pt x="366" y="213"/>
                      <a:pt x="366" y="213"/>
                    </a:cubicBezTo>
                    <a:cubicBezTo>
                      <a:pt x="365" y="215"/>
                      <a:pt x="365" y="215"/>
                      <a:pt x="365" y="215"/>
                    </a:cubicBezTo>
                    <a:cubicBezTo>
                      <a:pt x="361" y="224"/>
                      <a:pt x="361" y="224"/>
                      <a:pt x="361" y="224"/>
                    </a:cubicBezTo>
                    <a:cubicBezTo>
                      <a:pt x="360" y="224"/>
                      <a:pt x="360" y="224"/>
                      <a:pt x="360" y="224"/>
                    </a:cubicBezTo>
                    <a:cubicBezTo>
                      <a:pt x="358" y="221"/>
                      <a:pt x="358" y="221"/>
                      <a:pt x="358" y="221"/>
                    </a:cubicBezTo>
                    <a:cubicBezTo>
                      <a:pt x="360" y="213"/>
                      <a:pt x="360" y="213"/>
                      <a:pt x="360" y="213"/>
                    </a:cubicBezTo>
                    <a:cubicBezTo>
                      <a:pt x="362" y="210"/>
                      <a:pt x="362" y="210"/>
                      <a:pt x="362" y="210"/>
                    </a:cubicBezTo>
                    <a:cubicBezTo>
                      <a:pt x="362" y="209"/>
                      <a:pt x="362" y="209"/>
                      <a:pt x="362" y="209"/>
                    </a:cubicBezTo>
                    <a:cubicBezTo>
                      <a:pt x="362" y="207"/>
                      <a:pt x="362" y="207"/>
                      <a:pt x="362" y="207"/>
                    </a:cubicBezTo>
                    <a:cubicBezTo>
                      <a:pt x="365" y="191"/>
                      <a:pt x="365" y="191"/>
                      <a:pt x="365" y="191"/>
                    </a:cubicBezTo>
                    <a:cubicBezTo>
                      <a:pt x="363" y="191"/>
                      <a:pt x="363" y="191"/>
                      <a:pt x="363" y="191"/>
                    </a:cubicBezTo>
                    <a:cubicBezTo>
                      <a:pt x="362" y="190"/>
                      <a:pt x="362" y="190"/>
                      <a:pt x="362" y="190"/>
                    </a:cubicBezTo>
                    <a:cubicBezTo>
                      <a:pt x="364" y="190"/>
                      <a:pt x="364" y="190"/>
                      <a:pt x="364" y="190"/>
                    </a:cubicBezTo>
                    <a:cubicBezTo>
                      <a:pt x="364" y="187"/>
                      <a:pt x="364" y="187"/>
                      <a:pt x="364" y="187"/>
                    </a:cubicBezTo>
                    <a:cubicBezTo>
                      <a:pt x="364" y="186"/>
                      <a:pt x="364" y="186"/>
                      <a:pt x="364" y="186"/>
                    </a:cubicBezTo>
                    <a:cubicBezTo>
                      <a:pt x="364" y="184"/>
                      <a:pt x="364" y="184"/>
                      <a:pt x="364" y="184"/>
                    </a:cubicBezTo>
                    <a:cubicBezTo>
                      <a:pt x="365" y="185"/>
                      <a:pt x="365" y="185"/>
                      <a:pt x="365" y="185"/>
                    </a:cubicBezTo>
                    <a:cubicBezTo>
                      <a:pt x="368" y="183"/>
                      <a:pt x="368" y="183"/>
                      <a:pt x="368" y="183"/>
                    </a:cubicBezTo>
                    <a:cubicBezTo>
                      <a:pt x="370" y="184"/>
                      <a:pt x="370" y="184"/>
                      <a:pt x="370" y="184"/>
                    </a:cubicBezTo>
                    <a:cubicBezTo>
                      <a:pt x="373" y="181"/>
                      <a:pt x="373" y="181"/>
                      <a:pt x="373" y="181"/>
                    </a:cubicBezTo>
                    <a:cubicBezTo>
                      <a:pt x="372" y="173"/>
                      <a:pt x="372" y="173"/>
                      <a:pt x="372" y="173"/>
                    </a:cubicBezTo>
                    <a:cubicBezTo>
                      <a:pt x="373" y="174"/>
                      <a:pt x="373" y="174"/>
                      <a:pt x="373" y="174"/>
                    </a:cubicBezTo>
                    <a:cubicBezTo>
                      <a:pt x="374" y="173"/>
                      <a:pt x="374" y="173"/>
                      <a:pt x="374" y="173"/>
                    </a:cubicBezTo>
                    <a:cubicBezTo>
                      <a:pt x="374" y="173"/>
                      <a:pt x="374" y="173"/>
                      <a:pt x="374" y="173"/>
                    </a:cubicBezTo>
                    <a:cubicBezTo>
                      <a:pt x="375" y="173"/>
                      <a:pt x="375" y="173"/>
                      <a:pt x="375" y="173"/>
                    </a:cubicBezTo>
                    <a:cubicBezTo>
                      <a:pt x="375" y="170"/>
                      <a:pt x="375" y="170"/>
                      <a:pt x="375" y="170"/>
                    </a:cubicBezTo>
                    <a:cubicBezTo>
                      <a:pt x="376" y="168"/>
                      <a:pt x="376" y="168"/>
                      <a:pt x="376" y="168"/>
                    </a:cubicBezTo>
                    <a:cubicBezTo>
                      <a:pt x="377" y="168"/>
                      <a:pt x="377" y="168"/>
                      <a:pt x="377" y="168"/>
                    </a:cubicBezTo>
                    <a:cubicBezTo>
                      <a:pt x="377" y="170"/>
                      <a:pt x="377" y="170"/>
                      <a:pt x="377" y="170"/>
                    </a:cubicBezTo>
                    <a:cubicBezTo>
                      <a:pt x="378" y="166"/>
                      <a:pt x="378" y="166"/>
                      <a:pt x="378" y="166"/>
                    </a:cubicBezTo>
                    <a:cubicBezTo>
                      <a:pt x="375" y="166"/>
                      <a:pt x="375" y="166"/>
                      <a:pt x="375" y="166"/>
                    </a:cubicBezTo>
                    <a:cubicBezTo>
                      <a:pt x="373" y="172"/>
                      <a:pt x="373" y="172"/>
                      <a:pt x="373" y="172"/>
                    </a:cubicBezTo>
                    <a:cubicBezTo>
                      <a:pt x="374" y="162"/>
                      <a:pt x="374" y="162"/>
                      <a:pt x="374" y="162"/>
                    </a:cubicBezTo>
                    <a:cubicBezTo>
                      <a:pt x="374" y="161"/>
                      <a:pt x="374" y="161"/>
                      <a:pt x="374" y="161"/>
                    </a:cubicBezTo>
                    <a:cubicBezTo>
                      <a:pt x="375" y="152"/>
                      <a:pt x="375" y="152"/>
                      <a:pt x="375" y="152"/>
                    </a:cubicBezTo>
                    <a:cubicBezTo>
                      <a:pt x="376" y="149"/>
                      <a:pt x="376" y="149"/>
                      <a:pt x="376" y="149"/>
                    </a:cubicBezTo>
                    <a:cubicBezTo>
                      <a:pt x="377" y="148"/>
                      <a:pt x="377" y="148"/>
                      <a:pt x="377" y="148"/>
                    </a:cubicBezTo>
                    <a:cubicBezTo>
                      <a:pt x="382" y="150"/>
                      <a:pt x="382" y="150"/>
                      <a:pt x="382" y="150"/>
                    </a:cubicBezTo>
                    <a:cubicBezTo>
                      <a:pt x="385" y="149"/>
                      <a:pt x="385" y="149"/>
                      <a:pt x="385" y="149"/>
                    </a:cubicBezTo>
                    <a:cubicBezTo>
                      <a:pt x="387" y="146"/>
                      <a:pt x="387" y="146"/>
                      <a:pt x="387" y="146"/>
                    </a:cubicBezTo>
                    <a:cubicBezTo>
                      <a:pt x="387" y="144"/>
                      <a:pt x="387" y="144"/>
                      <a:pt x="387" y="144"/>
                    </a:cubicBezTo>
                    <a:cubicBezTo>
                      <a:pt x="388" y="141"/>
                      <a:pt x="388" y="141"/>
                      <a:pt x="388" y="141"/>
                    </a:cubicBezTo>
                    <a:cubicBezTo>
                      <a:pt x="389" y="139"/>
                      <a:pt x="389" y="139"/>
                      <a:pt x="389" y="139"/>
                    </a:cubicBezTo>
                    <a:cubicBezTo>
                      <a:pt x="389" y="139"/>
                      <a:pt x="389" y="139"/>
                      <a:pt x="389" y="139"/>
                    </a:cubicBezTo>
                    <a:cubicBezTo>
                      <a:pt x="374" y="139"/>
                      <a:pt x="374" y="139"/>
                      <a:pt x="374" y="139"/>
                    </a:cubicBezTo>
                    <a:cubicBezTo>
                      <a:pt x="372" y="142"/>
                      <a:pt x="372" y="142"/>
                      <a:pt x="372" y="142"/>
                    </a:cubicBezTo>
                    <a:cubicBezTo>
                      <a:pt x="371" y="145"/>
                      <a:pt x="371" y="145"/>
                      <a:pt x="371" y="145"/>
                    </a:cubicBezTo>
                    <a:cubicBezTo>
                      <a:pt x="371" y="147"/>
                      <a:pt x="371" y="147"/>
                      <a:pt x="371" y="147"/>
                    </a:cubicBezTo>
                    <a:cubicBezTo>
                      <a:pt x="372" y="147"/>
                      <a:pt x="372" y="147"/>
                      <a:pt x="372" y="147"/>
                    </a:cubicBezTo>
                    <a:cubicBezTo>
                      <a:pt x="370" y="149"/>
                      <a:pt x="370" y="149"/>
                      <a:pt x="370" y="149"/>
                    </a:cubicBezTo>
                    <a:cubicBezTo>
                      <a:pt x="369" y="145"/>
                      <a:pt x="369" y="145"/>
                      <a:pt x="369" y="145"/>
                    </a:cubicBezTo>
                    <a:cubicBezTo>
                      <a:pt x="367" y="145"/>
                      <a:pt x="367" y="145"/>
                      <a:pt x="367" y="145"/>
                    </a:cubicBezTo>
                    <a:cubicBezTo>
                      <a:pt x="369" y="140"/>
                      <a:pt x="369" y="140"/>
                      <a:pt x="369" y="140"/>
                    </a:cubicBezTo>
                    <a:cubicBezTo>
                      <a:pt x="368" y="139"/>
                      <a:pt x="368" y="139"/>
                      <a:pt x="368" y="139"/>
                    </a:cubicBezTo>
                    <a:cubicBezTo>
                      <a:pt x="368" y="139"/>
                      <a:pt x="368" y="139"/>
                      <a:pt x="368" y="139"/>
                    </a:cubicBezTo>
                    <a:cubicBezTo>
                      <a:pt x="368" y="137"/>
                      <a:pt x="368" y="136"/>
                      <a:pt x="369" y="136"/>
                    </a:cubicBezTo>
                    <a:cubicBezTo>
                      <a:pt x="370" y="134"/>
                      <a:pt x="371" y="134"/>
                      <a:pt x="371" y="134"/>
                    </a:cubicBezTo>
                    <a:cubicBezTo>
                      <a:pt x="366" y="130"/>
                      <a:pt x="366" y="130"/>
                      <a:pt x="366" y="130"/>
                    </a:cubicBezTo>
                    <a:cubicBezTo>
                      <a:pt x="366" y="130"/>
                      <a:pt x="367" y="128"/>
                      <a:pt x="369" y="127"/>
                    </a:cubicBezTo>
                    <a:cubicBezTo>
                      <a:pt x="370" y="126"/>
                      <a:pt x="370" y="126"/>
                      <a:pt x="371" y="126"/>
                    </a:cubicBezTo>
                    <a:cubicBezTo>
                      <a:pt x="373" y="126"/>
                      <a:pt x="375" y="126"/>
                      <a:pt x="378" y="126"/>
                    </a:cubicBezTo>
                    <a:cubicBezTo>
                      <a:pt x="383" y="126"/>
                      <a:pt x="385" y="127"/>
                      <a:pt x="387" y="127"/>
                    </a:cubicBezTo>
                    <a:cubicBezTo>
                      <a:pt x="388" y="127"/>
                      <a:pt x="390" y="126"/>
                      <a:pt x="392" y="126"/>
                    </a:cubicBezTo>
                    <a:cubicBezTo>
                      <a:pt x="394" y="126"/>
                      <a:pt x="397" y="116"/>
                      <a:pt x="397" y="116"/>
                    </a:cubicBezTo>
                    <a:cubicBezTo>
                      <a:pt x="393" y="107"/>
                      <a:pt x="393" y="107"/>
                      <a:pt x="393" y="107"/>
                    </a:cubicBezTo>
                    <a:cubicBezTo>
                      <a:pt x="393" y="107"/>
                      <a:pt x="391" y="104"/>
                      <a:pt x="388" y="104"/>
                    </a:cubicBezTo>
                    <a:cubicBezTo>
                      <a:pt x="386" y="104"/>
                      <a:pt x="386" y="107"/>
                      <a:pt x="386" y="110"/>
                    </a:cubicBezTo>
                    <a:cubicBezTo>
                      <a:pt x="386" y="112"/>
                      <a:pt x="383" y="112"/>
                      <a:pt x="380" y="112"/>
                    </a:cubicBezTo>
                    <a:cubicBezTo>
                      <a:pt x="377" y="112"/>
                      <a:pt x="372" y="111"/>
                      <a:pt x="369" y="111"/>
                    </a:cubicBezTo>
                    <a:cubicBezTo>
                      <a:pt x="364" y="111"/>
                      <a:pt x="356" y="115"/>
                      <a:pt x="356" y="115"/>
                    </a:cubicBezTo>
                    <a:cubicBezTo>
                      <a:pt x="356" y="115"/>
                      <a:pt x="358" y="111"/>
                      <a:pt x="359" y="109"/>
                    </a:cubicBezTo>
                    <a:cubicBezTo>
                      <a:pt x="361" y="107"/>
                      <a:pt x="364" y="107"/>
                      <a:pt x="368" y="107"/>
                    </a:cubicBezTo>
                    <a:cubicBezTo>
                      <a:pt x="372" y="107"/>
                      <a:pt x="372" y="105"/>
                      <a:pt x="373" y="105"/>
                    </a:cubicBezTo>
                    <a:cubicBezTo>
                      <a:pt x="374" y="105"/>
                      <a:pt x="378" y="99"/>
                      <a:pt x="379" y="97"/>
                    </a:cubicBezTo>
                    <a:cubicBezTo>
                      <a:pt x="379" y="97"/>
                      <a:pt x="374" y="96"/>
                      <a:pt x="374" y="93"/>
                    </a:cubicBezTo>
                    <a:cubicBezTo>
                      <a:pt x="374" y="91"/>
                      <a:pt x="374" y="91"/>
                      <a:pt x="374" y="91"/>
                    </a:cubicBezTo>
                    <a:cubicBezTo>
                      <a:pt x="374" y="91"/>
                      <a:pt x="378" y="88"/>
                      <a:pt x="380" y="86"/>
                    </a:cubicBezTo>
                    <a:cubicBezTo>
                      <a:pt x="383" y="83"/>
                      <a:pt x="378" y="81"/>
                      <a:pt x="377" y="79"/>
                    </a:cubicBezTo>
                    <a:cubicBezTo>
                      <a:pt x="375" y="78"/>
                      <a:pt x="377" y="76"/>
                      <a:pt x="377" y="76"/>
                    </a:cubicBezTo>
                    <a:cubicBezTo>
                      <a:pt x="377" y="76"/>
                      <a:pt x="377" y="72"/>
                      <a:pt x="380" y="72"/>
                    </a:cubicBezTo>
                    <a:cubicBezTo>
                      <a:pt x="384" y="72"/>
                      <a:pt x="382" y="72"/>
                      <a:pt x="382" y="69"/>
                    </a:cubicBezTo>
                    <a:cubicBezTo>
                      <a:pt x="382" y="68"/>
                      <a:pt x="382" y="67"/>
                      <a:pt x="381" y="67"/>
                    </a:cubicBezTo>
                    <a:cubicBezTo>
                      <a:pt x="381" y="67"/>
                      <a:pt x="380" y="69"/>
                      <a:pt x="379" y="69"/>
                    </a:cubicBezTo>
                    <a:cubicBezTo>
                      <a:pt x="377" y="69"/>
                      <a:pt x="378" y="64"/>
                      <a:pt x="380" y="64"/>
                    </a:cubicBezTo>
                    <a:cubicBezTo>
                      <a:pt x="381" y="64"/>
                      <a:pt x="385" y="62"/>
                      <a:pt x="385" y="62"/>
                    </a:cubicBezTo>
                    <a:cubicBezTo>
                      <a:pt x="385" y="62"/>
                      <a:pt x="387" y="57"/>
                      <a:pt x="387" y="55"/>
                    </a:cubicBezTo>
                    <a:cubicBezTo>
                      <a:pt x="387" y="53"/>
                      <a:pt x="390" y="45"/>
                      <a:pt x="390" y="41"/>
                    </a:cubicBezTo>
                    <a:cubicBezTo>
                      <a:pt x="390" y="36"/>
                      <a:pt x="377" y="33"/>
                      <a:pt x="374" y="31"/>
                    </a:cubicBezTo>
                    <a:cubicBezTo>
                      <a:pt x="373" y="30"/>
                      <a:pt x="371" y="30"/>
                      <a:pt x="369" y="30"/>
                    </a:cubicBezTo>
                    <a:cubicBezTo>
                      <a:pt x="365" y="30"/>
                      <a:pt x="361" y="31"/>
                      <a:pt x="361" y="31"/>
                    </a:cubicBezTo>
                    <a:cubicBezTo>
                      <a:pt x="357" y="38"/>
                      <a:pt x="357" y="38"/>
                      <a:pt x="357" y="38"/>
                    </a:cubicBezTo>
                    <a:cubicBezTo>
                      <a:pt x="357" y="38"/>
                      <a:pt x="355" y="45"/>
                      <a:pt x="355" y="46"/>
                    </a:cubicBezTo>
                    <a:cubicBezTo>
                      <a:pt x="355" y="48"/>
                      <a:pt x="351" y="53"/>
                      <a:pt x="353" y="55"/>
                    </a:cubicBezTo>
                    <a:cubicBezTo>
                      <a:pt x="354" y="57"/>
                      <a:pt x="353" y="61"/>
                      <a:pt x="353" y="61"/>
                    </a:cubicBezTo>
                    <a:cubicBezTo>
                      <a:pt x="353" y="61"/>
                      <a:pt x="355" y="67"/>
                      <a:pt x="352" y="70"/>
                    </a:cubicBezTo>
                    <a:cubicBezTo>
                      <a:pt x="351" y="71"/>
                      <a:pt x="351" y="71"/>
                      <a:pt x="350" y="71"/>
                    </a:cubicBezTo>
                    <a:cubicBezTo>
                      <a:pt x="349" y="71"/>
                      <a:pt x="349" y="67"/>
                      <a:pt x="349" y="67"/>
                    </a:cubicBezTo>
                    <a:cubicBezTo>
                      <a:pt x="342" y="66"/>
                      <a:pt x="342" y="66"/>
                      <a:pt x="342" y="66"/>
                    </a:cubicBezTo>
                    <a:cubicBezTo>
                      <a:pt x="339" y="68"/>
                      <a:pt x="339" y="68"/>
                      <a:pt x="339" y="68"/>
                    </a:cubicBezTo>
                    <a:cubicBezTo>
                      <a:pt x="336" y="71"/>
                      <a:pt x="336" y="71"/>
                      <a:pt x="336" y="71"/>
                    </a:cubicBezTo>
                    <a:cubicBezTo>
                      <a:pt x="336" y="71"/>
                      <a:pt x="334" y="65"/>
                      <a:pt x="334" y="63"/>
                    </a:cubicBezTo>
                    <a:cubicBezTo>
                      <a:pt x="334" y="61"/>
                      <a:pt x="332" y="59"/>
                      <a:pt x="331" y="58"/>
                    </a:cubicBezTo>
                    <a:cubicBezTo>
                      <a:pt x="330" y="57"/>
                      <a:pt x="326" y="52"/>
                      <a:pt x="326" y="50"/>
                    </a:cubicBezTo>
                    <a:cubicBezTo>
                      <a:pt x="326" y="49"/>
                      <a:pt x="326" y="49"/>
                      <a:pt x="326" y="49"/>
                    </a:cubicBezTo>
                    <a:cubicBezTo>
                      <a:pt x="326" y="49"/>
                      <a:pt x="324" y="52"/>
                      <a:pt x="324" y="52"/>
                    </a:cubicBezTo>
                    <a:cubicBezTo>
                      <a:pt x="326" y="55"/>
                      <a:pt x="326" y="55"/>
                      <a:pt x="326" y="55"/>
                    </a:cubicBezTo>
                    <a:cubicBezTo>
                      <a:pt x="326" y="55"/>
                      <a:pt x="328" y="58"/>
                      <a:pt x="328" y="60"/>
                    </a:cubicBezTo>
                    <a:cubicBezTo>
                      <a:pt x="328" y="61"/>
                      <a:pt x="326" y="71"/>
                      <a:pt x="326" y="71"/>
                    </a:cubicBezTo>
                    <a:cubicBezTo>
                      <a:pt x="322" y="78"/>
                      <a:pt x="322" y="78"/>
                      <a:pt x="322" y="78"/>
                    </a:cubicBezTo>
                    <a:cubicBezTo>
                      <a:pt x="322" y="78"/>
                      <a:pt x="319" y="81"/>
                      <a:pt x="319" y="84"/>
                    </a:cubicBezTo>
                    <a:cubicBezTo>
                      <a:pt x="319" y="87"/>
                      <a:pt x="319" y="87"/>
                      <a:pt x="319" y="89"/>
                    </a:cubicBezTo>
                    <a:cubicBezTo>
                      <a:pt x="319" y="91"/>
                      <a:pt x="313" y="106"/>
                      <a:pt x="313" y="106"/>
                    </a:cubicBezTo>
                    <a:cubicBezTo>
                      <a:pt x="313" y="106"/>
                      <a:pt x="314" y="99"/>
                      <a:pt x="314" y="97"/>
                    </a:cubicBezTo>
                    <a:cubicBezTo>
                      <a:pt x="314" y="96"/>
                      <a:pt x="313" y="86"/>
                      <a:pt x="313" y="82"/>
                    </a:cubicBezTo>
                    <a:cubicBezTo>
                      <a:pt x="313" y="78"/>
                      <a:pt x="317" y="72"/>
                      <a:pt x="317" y="69"/>
                    </a:cubicBezTo>
                    <a:cubicBezTo>
                      <a:pt x="317" y="66"/>
                      <a:pt x="316" y="62"/>
                      <a:pt x="316" y="62"/>
                    </a:cubicBezTo>
                    <a:cubicBezTo>
                      <a:pt x="312" y="55"/>
                      <a:pt x="312" y="55"/>
                      <a:pt x="312" y="55"/>
                    </a:cubicBezTo>
                    <a:cubicBezTo>
                      <a:pt x="312" y="55"/>
                      <a:pt x="314" y="47"/>
                      <a:pt x="312" y="46"/>
                    </a:cubicBezTo>
                    <a:cubicBezTo>
                      <a:pt x="310" y="44"/>
                      <a:pt x="310" y="41"/>
                      <a:pt x="310" y="41"/>
                    </a:cubicBezTo>
                    <a:cubicBezTo>
                      <a:pt x="303" y="41"/>
                      <a:pt x="303" y="41"/>
                      <a:pt x="303" y="41"/>
                    </a:cubicBezTo>
                    <a:cubicBezTo>
                      <a:pt x="303" y="41"/>
                      <a:pt x="302" y="48"/>
                      <a:pt x="305" y="50"/>
                    </a:cubicBezTo>
                    <a:cubicBezTo>
                      <a:pt x="307" y="52"/>
                      <a:pt x="305" y="55"/>
                      <a:pt x="303" y="59"/>
                    </a:cubicBezTo>
                    <a:cubicBezTo>
                      <a:pt x="302" y="63"/>
                      <a:pt x="302" y="65"/>
                      <a:pt x="299" y="67"/>
                    </a:cubicBezTo>
                    <a:cubicBezTo>
                      <a:pt x="297" y="70"/>
                      <a:pt x="290" y="73"/>
                      <a:pt x="288" y="73"/>
                    </a:cubicBezTo>
                    <a:cubicBezTo>
                      <a:pt x="286" y="73"/>
                      <a:pt x="282" y="76"/>
                      <a:pt x="282" y="76"/>
                    </a:cubicBezTo>
                    <a:cubicBezTo>
                      <a:pt x="282" y="76"/>
                      <a:pt x="283" y="71"/>
                      <a:pt x="283" y="70"/>
                    </a:cubicBezTo>
                    <a:cubicBezTo>
                      <a:pt x="283" y="68"/>
                      <a:pt x="290" y="67"/>
                      <a:pt x="292" y="65"/>
                    </a:cubicBezTo>
                    <a:cubicBezTo>
                      <a:pt x="295" y="63"/>
                      <a:pt x="292" y="63"/>
                      <a:pt x="294" y="62"/>
                    </a:cubicBezTo>
                    <a:cubicBezTo>
                      <a:pt x="295" y="61"/>
                      <a:pt x="294" y="58"/>
                      <a:pt x="294" y="53"/>
                    </a:cubicBezTo>
                    <a:cubicBezTo>
                      <a:pt x="294" y="50"/>
                      <a:pt x="294" y="49"/>
                      <a:pt x="293" y="49"/>
                    </a:cubicBezTo>
                    <a:cubicBezTo>
                      <a:pt x="293" y="49"/>
                      <a:pt x="293" y="49"/>
                      <a:pt x="293" y="49"/>
                    </a:cubicBezTo>
                    <a:cubicBezTo>
                      <a:pt x="293" y="49"/>
                      <a:pt x="286" y="48"/>
                      <a:pt x="283" y="48"/>
                    </a:cubicBezTo>
                    <a:cubicBezTo>
                      <a:pt x="281" y="48"/>
                      <a:pt x="279" y="47"/>
                      <a:pt x="277" y="47"/>
                    </a:cubicBezTo>
                    <a:cubicBezTo>
                      <a:pt x="276" y="47"/>
                      <a:pt x="274" y="48"/>
                      <a:pt x="272" y="49"/>
                    </a:cubicBezTo>
                    <a:cubicBezTo>
                      <a:pt x="269" y="52"/>
                      <a:pt x="268" y="57"/>
                      <a:pt x="267" y="58"/>
                    </a:cubicBezTo>
                    <a:cubicBezTo>
                      <a:pt x="266" y="59"/>
                      <a:pt x="265" y="60"/>
                      <a:pt x="265" y="60"/>
                    </a:cubicBezTo>
                    <a:cubicBezTo>
                      <a:pt x="265" y="60"/>
                      <a:pt x="260" y="62"/>
                      <a:pt x="260" y="64"/>
                    </a:cubicBezTo>
                    <a:cubicBezTo>
                      <a:pt x="260" y="65"/>
                      <a:pt x="258" y="67"/>
                      <a:pt x="258" y="67"/>
                    </a:cubicBezTo>
                    <a:cubicBezTo>
                      <a:pt x="258" y="67"/>
                      <a:pt x="256" y="62"/>
                      <a:pt x="260" y="59"/>
                    </a:cubicBezTo>
                    <a:cubicBezTo>
                      <a:pt x="261" y="57"/>
                      <a:pt x="261" y="57"/>
                      <a:pt x="261" y="57"/>
                    </a:cubicBezTo>
                    <a:cubicBezTo>
                      <a:pt x="261" y="57"/>
                      <a:pt x="261" y="57"/>
                      <a:pt x="261" y="57"/>
                    </a:cubicBezTo>
                    <a:cubicBezTo>
                      <a:pt x="261" y="57"/>
                      <a:pt x="260" y="57"/>
                      <a:pt x="260" y="57"/>
                    </a:cubicBezTo>
                    <a:cubicBezTo>
                      <a:pt x="260" y="57"/>
                      <a:pt x="260" y="57"/>
                      <a:pt x="260" y="56"/>
                    </a:cubicBezTo>
                    <a:cubicBezTo>
                      <a:pt x="260" y="54"/>
                      <a:pt x="264" y="51"/>
                      <a:pt x="265" y="49"/>
                    </a:cubicBezTo>
                    <a:cubicBezTo>
                      <a:pt x="267" y="48"/>
                      <a:pt x="267" y="46"/>
                      <a:pt x="267" y="46"/>
                    </a:cubicBezTo>
                    <a:cubicBezTo>
                      <a:pt x="267" y="46"/>
                      <a:pt x="264" y="44"/>
                      <a:pt x="260" y="44"/>
                    </a:cubicBezTo>
                    <a:cubicBezTo>
                      <a:pt x="255" y="44"/>
                      <a:pt x="244" y="44"/>
                      <a:pt x="241" y="44"/>
                    </a:cubicBezTo>
                    <a:cubicBezTo>
                      <a:pt x="238" y="44"/>
                      <a:pt x="232" y="38"/>
                      <a:pt x="232" y="38"/>
                    </a:cubicBezTo>
                    <a:cubicBezTo>
                      <a:pt x="232" y="38"/>
                      <a:pt x="240" y="40"/>
                      <a:pt x="242" y="40"/>
                    </a:cubicBezTo>
                    <a:cubicBezTo>
                      <a:pt x="243" y="40"/>
                      <a:pt x="255" y="40"/>
                      <a:pt x="260" y="38"/>
                    </a:cubicBezTo>
                    <a:cubicBezTo>
                      <a:pt x="261" y="37"/>
                      <a:pt x="261" y="37"/>
                      <a:pt x="262" y="37"/>
                    </a:cubicBezTo>
                    <a:cubicBezTo>
                      <a:pt x="263" y="37"/>
                      <a:pt x="262" y="40"/>
                      <a:pt x="264" y="40"/>
                    </a:cubicBezTo>
                    <a:cubicBezTo>
                      <a:pt x="267" y="40"/>
                      <a:pt x="264" y="40"/>
                      <a:pt x="269" y="38"/>
                    </a:cubicBezTo>
                    <a:cubicBezTo>
                      <a:pt x="274" y="37"/>
                      <a:pt x="271" y="37"/>
                      <a:pt x="276" y="35"/>
                    </a:cubicBezTo>
                    <a:cubicBezTo>
                      <a:pt x="280" y="33"/>
                      <a:pt x="281" y="33"/>
                      <a:pt x="282" y="33"/>
                    </a:cubicBezTo>
                    <a:cubicBezTo>
                      <a:pt x="282" y="33"/>
                      <a:pt x="282" y="33"/>
                      <a:pt x="282" y="33"/>
                    </a:cubicBezTo>
                    <a:cubicBezTo>
                      <a:pt x="283" y="33"/>
                      <a:pt x="283" y="33"/>
                      <a:pt x="283" y="33"/>
                    </a:cubicBezTo>
                    <a:cubicBezTo>
                      <a:pt x="285" y="33"/>
                      <a:pt x="291" y="30"/>
                      <a:pt x="291" y="30"/>
                    </a:cubicBezTo>
                    <a:cubicBezTo>
                      <a:pt x="291" y="30"/>
                      <a:pt x="294" y="29"/>
                      <a:pt x="296" y="27"/>
                    </a:cubicBezTo>
                    <a:cubicBezTo>
                      <a:pt x="297" y="26"/>
                      <a:pt x="303" y="22"/>
                      <a:pt x="303" y="20"/>
                    </a:cubicBezTo>
                    <a:cubicBezTo>
                      <a:pt x="303" y="18"/>
                      <a:pt x="298" y="15"/>
                      <a:pt x="298" y="15"/>
                    </a:cubicBezTo>
                    <a:cubicBezTo>
                      <a:pt x="298" y="15"/>
                      <a:pt x="292" y="15"/>
                      <a:pt x="289" y="15"/>
                    </a:cubicBezTo>
                    <a:cubicBezTo>
                      <a:pt x="287" y="15"/>
                      <a:pt x="287" y="18"/>
                      <a:pt x="287" y="18"/>
                    </a:cubicBezTo>
                    <a:cubicBezTo>
                      <a:pt x="285" y="18"/>
                      <a:pt x="285" y="18"/>
                      <a:pt x="285" y="18"/>
                    </a:cubicBezTo>
                    <a:cubicBezTo>
                      <a:pt x="284" y="11"/>
                      <a:pt x="284" y="11"/>
                      <a:pt x="284" y="11"/>
                    </a:cubicBezTo>
                    <a:cubicBezTo>
                      <a:pt x="279" y="16"/>
                      <a:pt x="279" y="16"/>
                      <a:pt x="279" y="16"/>
                    </a:cubicBezTo>
                    <a:cubicBezTo>
                      <a:pt x="279" y="16"/>
                      <a:pt x="279" y="16"/>
                      <a:pt x="279" y="16"/>
                    </a:cubicBezTo>
                    <a:cubicBezTo>
                      <a:pt x="277" y="16"/>
                      <a:pt x="272" y="16"/>
                      <a:pt x="271" y="15"/>
                    </a:cubicBezTo>
                    <a:cubicBezTo>
                      <a:pt x="270" y="14"/>
                      <a:pt x="267" y="14"/>
                      <a:pt x="264" y="14"/>
                    </a:cubicBezTo>
                    <a:cubicBezTo>
                      <a:pt x="262" y="14"/>
                      <a:pt x="261" y="14"/>
                      <a:pt x="261" y="14"/>
                    </a:cubicBezTo>
                    <a:cubicBezTo>
                      <a:pt x="261" y="14"/>
                      <a:pt x="249" y="17"/>
                      <a:pt x="242" y="17"/>
                    </a:cubicBezTo>
                    <a:cubicBezTo>
                      <a:pt x="235" y="17"/>
                      <a:pt x="224" y="18"/>
                      <a:pt x="224" y="18"/>
                    </a:cubicBezTo>
                    <a:cubicBezTo>
                      <a:pt x="226" y="14"/>
                      <a:pt x="226" y="14"/>
                      <a:pt x="226" y="14"/>
                    </a:cubicBezTo>
                    <a:cubicBezTo>
                      <a:pt x="233" y="12"/>
                      <a:pt x="233" y="12"/>
                      <a:pt x="233" y="12"/>
                    </a:cubicBezTo>
                    <a:cubicBezTo>
                      <a:pt x="233" y="12"/>
                      <a:pt x="241" y="11"/>
                      <a:pt x="242" y="10"/>
                    </a:cubicBezTo>
                    <a:cubicBezTo>
                      <a:pt x="244" y="8"/>
                      <a:pt x="247" y="8"/>
                      <a:pt x="249" y="8"/>
                    </a:cubicBezTo>
                    <a:cubicBezTo>
                      <a:pt x="250" y="8"/>
                      <a:pt x="252" y="10"/>
                      <a:pt x="256" y="10"/>
                    </a:cubicBezTo>
                    <a:cubicBezTo>
                      <a:pt x="261" y="10"/>
                      <a:pt x="258" y="9"/>
                      <a:pt x="260" y="9"/>
                    </a:cubicBezTo>
                    <a:cubicBezTo>
                      <a:pt x="261" y="9"/>
                      <a:pt x="258" y="8"/>
                      <a:pt x="258" y="7"/>
                    </a:cubicBezTo>
                    <a:cubicBezTo>
                      <a:pt x="258" y="5"/>
                      <a:pt x="255" y="4"/>
                      <a:pt x="255" y="4"/>
                    </a:cubicBezTo>
                    <a:cubicBezTo>
                      <a:pt x="255" y="4"/>
                      <a:pt x="245" y="4"/>
                      <a:pt x="244" y="3"/>
                    </a:cubicBezTo>
                    <a:cubicBezTo>
                      <a:pt x="243" y="2"/>
                      <a:pt x="242" y="1"/>
                      <a:pt x="239" y="1"/>
                    </a:cubicBezTo>
                    <a:cubicBezTo>
                      <a:pt x="237" y="1"/>
                      <a:pt x="226" y="0"/>
                      <a:pt x="223" y="0"/>
                    </a:cubicBezTo>
                    <a:cubicBezTo>
                      <a:pt x="219" y="0"/>
                      <a:pt x="210" y="0"/>
                      <a:pt x="210" y="0"/>
                    </a:cubicBezTo>
                    <a:cubicBezTo>
                      <a:pt x="210" y="0"/>
                      <a:pt x="210" y="2"/>
                      <a:pt x="210" y="8"/>
                    </a:cubicBezTo>
                    <a:cubicBezTo>
                      <a:pt x="210" y="11"/>
                      <a:pt x="211" y="11"/>
                      <a:pt x="211" y="12"/>
                    </a:cubicBezTo>
                    <a:cubicBezTo>
                      <a:pt x="206" y="12"/>
                      <a:pt x="206" y="12"/>
                      <a:pt x="206" y="12"/>
                    </a:cubicBezTo>
                    <a:cubicBezTo>
                      <a:pt x="203" y="12"/>
                      <a:pt x="203" y="12"/>
                      <a:pt x="203" y="12"/>
                    </a:cubicBezTo>
                    <a:cubicBezTo>
                      <a:pt x="201" y="9"/>
                      <a:pt x="201" y="9"/>
                      <a:pt x="201" y="9"/>
                    </a:cubicBezTo>
                    <a:cubicBezTo>
                      <a:pt x="201" y="9"/>
                      <a:pt x="198" y="9"/>
                      <a:pt x="195" y="9"/>
                    </a:cubicBezTo>
                    <a:cubicBezTo>
                      <a:pt x="191" y="9"/>
                      <a:pt x="191" y="9"/>
                      <a:pt x="190" y="8"/>
                    </a:cubicBezTo>
                    <a:cubicBezTo>
                      <a:pt x="189" y="7"/>
                      <a:pt x="187" y="5"/>
                      <a:pt x="187" y="5"/>
                    </a:cubicBezTo>
                    <a:cubicBezTo>
                      <a:pt x="181" y="6"/>
                      <a:pt x="181" y="6"/>
                      <a:pt x="181" y="6"/>
                    </a:cubicBezTo>
                    <a:cubicBezTo>
                      <a:pt x="178" y="9"/>
                      <a:pt x="178" y="9"/>
                      <a:pt x="178" y="9"/>
                    </a:cubicBezTo>
                    <a:cubicBezTo>
                      <a:pt x="179" y="13"/>
                      <a:pt x="179" y="13"/>
                      <a:pt x="179" y="13"/>
                    </a:cubicBezTo>
                    <a:cubicBezTo>
                      <a:pt x="179" y="16"/>
                      <a:pt x="179" y="16"/>
                      <a:pt x="179" y="16"/>
                    </a:cubicBezTo>
                    <a:cubicBezTo>
                      <a:pt x="183" y="16"/>
                      <a:pt x="183" y="16"/>
                      <a:pt x="183" y="16"/>
                    </a:cubicBezTo>
                    <a:cubicBezTo>
                      <a:pt x="189" y="16"/>
                      <a:pt x="189" y="16"/>
                      <a:pt x="189" y="16"/>
                    </a:cubicBezTo>
                    <a:cubicBezTo>
                      <a:pt x="189" y="16"/>
                      <a:pt x="196" y="15"/>
                      <a:pt x="198" y="15"/>
                    </a:cubicBezTo>
                    <a:cubicBezTo>
                      <a:pt x="200" y="15"/>
                      <a:pt x="202" y="19"/>
                      <a:pt x="202" y="19"/>
                    </a:cubicBezTo>
                    <a:cubicBezTo>
                      <a:pt x="202" y="19"/>
                      <a:pt x="199" y="26"/>
                      <a:pt x="199" y="31"/>
                    </a:cubicBezTo>
                    <a:cubicBezTo>
                      <a:pt x="199" y="35"/>
                      <a:pt x="199" y="35"/>
                      <a:pt x="199" y="35"/>
                    </a:cubicBezTo>
                    <a:cubicBezTo>
                      <a:pt x="197" y="31"/>
                      <a:pt x="197" y="31"/>
                      <a:pt x="197" y="31"/>
                    </a:cubicBezTo>
                    <a:cubicBezTo>
                      <a:pt x="197" y="31"/>
                      <a:pt x="195" y="28"/>
                      <a:pt x="195" y="26"/>
                    </a:cubicBezTo>
                    <a:cubicBezTo>
                      <a:pt x="195" y="25"/>
                      <a:pt x="195" y="19"/>
                      <a:pt x="195" y="19"/>
                    </a:cubicBezTo>
                    <a:cubicBezTo>
                      <a:pt x="195" y="19"/>
                      <a:pt x="192" y="28"/>
                      <a:pt x="192" y="29"/>
                    </a:cubicBezTo>
                    <a:cubicBezTo>
                      <a:pt x="192" y="30"/>
                      <a:pt x="192" y="30"/>
                      <a:pt x="192" y="30"/>
                    </a:cubicBezTo>
                    <a:cubicBezTo>
                      <a:pt x="191" y="30"/>
                      <a:pt x="190" y="27"/>
                      <a:pt x="190" y="27"/>
                    </a:cubicBezTo>
                    <a:cubicBezTo>
                      <a:pt x="188" y="22"/>
                      <a:pt x="188" y="22"/>
                      <a:pt x="188" y="22"/>
                    </a:cubicBezTo>
                    <a:cubicBezTo>
                      <a:pt x="181" y="21"/>
                      <a:pt x="181" y="21"/>
                      <a:pt x="181" y="21"/>
                    </a:cubicBezTo>
                    <a:cubicBezTo>
                      <a:pt x="180" y="24"/>
                      <a:pt x="180" y="24"/>
                      <a:pt x="180" y="24"/>
                    </a:cubicBezTo>
                    <a:cubicBezTo>
                      <a:pt x="181" y="29"/>
                      <a:pt x="181" y="29"/>
                      <a:pt x="181" y="29"/>
                    </a:cubicBezTo>
                    <a:cubicBezTo>
                      <a:pt x="181" y="29"/>
                      <a:pt x="182" y="33"/>
                      <a:pt x="184" y="35"/>
                    </a:cubicBezTo>
                    <a:cubicBezTo>
                      <a:pt x="186" y="37"/>
                      <a:pt x="187" y="39"/>
                      <a:pt x="188" y="40"/>
                    </a:cubicBezTo>
                    <a:cubicBezTo>
                      <a:pt x="189" y="41"/>
                      <a:pt x="188" y="44"/>
                      <a:pt x="188" y="44"/>
                    </a:cubicBezTo>
                    <a:cubicBezTo>
                      <a:pt x="185" y="43"/>
                      <a:pt x="185" y="43"/>
                      <a:pt x="185" y="43"/>
                    </a:cubicBezTo>
                    <a:cubicBezTo>
                      <a:pt x="182" y="43"/>
                      <a:pt x="182" y="43"/>
                      <a:pt x="182" y="43"/>
                    </a:cubicBezTo>
                    <a:cubicBezTo>
                      <a:pt x="180" y="39"/>
                      <a:pt x="180" y="39"/>
                      <a:pt x="180" y="39"/>
                    </a:cubicBezTo>
                    <a:cubicBezTo>
                      <a:pt x="177" y="36"/>
                      <a:pt x="177" y="36"/>
                      <a:pt x="177" y="36"/>
                    </a:cubicBezTo>
                    <a:cubicBezTo>
                      <a:pt x="177" y="36"/>
                      <a:pt x="178" y="32"/>
                      <a:pt x="176" y="30"/>
                    </a:cubicBezTo>
                    <a:cubicBezTo>
                      <a:pt x="174" y="28"/>
                      <a:pt x="172" y="27"/>
                      <a:pt x="172" y="27"/>
                    </a:cubicBezTo>
                    <a:cubicBezTo>
                      <a:pt x="169" y="30"/>
                      <a:pt x="169" y="30"/>
                      <a:pt x="169" y="30"/>
                    </a:cubicBezTo>
                    <a:cubicBezTo>
                      <a:pt x="170" y="33"/>
                      <a:pt x="170" y="33"/>
                      <a:pt x="170" y="33"/>
                    </a:cubicBezTo>
                    <a:cubicBezTo>
                      <a:pt x="170" y="35"/>
                      <a:pt x="170" y="35"/>
                      <a:pt x="170" y="35"/>
                    </a:cubicBezTo>
                    <a:cubicBezTo>
                      <a:pt x="174" y="36"/>
                      <a:pt x="174" y="36"/>
                      <a:pt x="174" y="36"/>
                    </a:cubicBezTo>
                    <a:cubicBezTo>
                      <a:pt x="171" y="39"/>
                      <a:pt x="171" y="39"/>
                      <a:pt x="171" y="39"/>
                    </a:cubicBezTo>
                    <a:cubicBezTo>
                      <a:pt x="177" y="43"/>
                      <a:pt x="177" y="43"/>
                      <a:pt x="177" y="43"/>
                    </a:cubicBezTo>
                    <a:cubicBezTo>
                      <a:pt x="180" y="43"/>
                      <a:pt x="180" y="43"/>
                      <a:pt x="180" y="43"/>
                    </a:cubicBezTo>
                    <a:cubicBezTo>
                      <a:pt x="181" y="49"/>
                      <a:pt x="181" y="49"/>
                      <a:pt x="181" y="49"/>
                    </a:cubicBezTo>
                    <a:cubicBezTo>
                      <a:pt x="185" y="49"/>
                      <a:pt x="185" y="49"/>
                      <a:pt x="185" y="49"/>
                    </a:cubicBezTo>
                    <a:cubicBezTo>
                      <a:pt x="185" y="60"/>
                      <a:pt x="185" y="60"/>
                      <a:pt x="185" y="60"/>
                    </a:cubicBezTo>
                    <a:cubicBezTo>
                      <a:pt x="183" y="68"/>
                      <a:pt x="183" y="68"/>
                      <a:pt x="183" y="68"/>
                    </a:cubicBezTo>
                    <a:cubicBezTo>
                      <a:pt x="181" y="65"/>
                      <a:pt x="181" y="65"/>
                      <a:pt x="181" y="65"/>
                    </a:cubicBezTo>
                    <a:cubicBezTo>
                      <a:pt x="181" y="60"/>
                      <a:pt x="181" y="60"/>
                      <a:pt x="181" y="60"/>
                    </a:cubicBezTo>
                    <a:cubicBezTo>
                      <a:pt x="181" y="60"/>
                      <a:pt x="179" y="60"/>
                      <a:pt x="176" y="60"/>
                    </a:cubicBezTo>
                    <a:cubicBezTo>
                      <a:pt x="176" y="60"/>
                      <a:pt x="176" y="56"/>
                      <a:pt x="175" y="55"/>
                    </a:cubicBezTo>
                    <a:cubicBezTo>
                      <a:pt x="174" y="54"/>
                      <a:pt x="172" y="49"/>
                      <a:pt x="172" y="49"/>
                    </a:cubicBezTo>
                    <a:cubicBezTo>
                      <a:pt x="168" y="49"/>
                      <a:pt x="168" y="49"/>
                      <a:pt x="168" y="49"/>
                    </a:cubicBezTo>
                    <a:cubicBezTo>
                      <a:pt x="166" y="47"/>
                      <a:pt x="166" y="47"/>
                      <a:pt x="166" y="47"/>
                    </a:cubicBezTo>
                    <a:cubicBezTo>
                      <a:pt x="166" y="44"/>
                      <a:pt x="166" y="44"/>
                      <a:pt x="166" y="44"/>
                    </a:cubicBezTo>
                    <a:cubicBezTo>
                      <a:pt x="166" y="39"/>
                      <a:pt x="166" y="39"/>
                      <a:pt x="166" y="39"/>
                    </a:cubicBezTo>
                    <a:cubicBezTo>
                      <a:pt x="162" y="36"/>
                      <a:pt x="162" y="36"/>
                      <a:pt x="162" y="36"/>
                    </a:cubicBezTo>
                    <a:cubicBezTo>
                      <a:pt x="160" y="33"/>
                      <a:pt x="160" y="33"/>
                      <a:pt x="160" y="33"/>
                    </a:cubicBezTo>
                    <a:cubicBezTo>
                      <a:pt x="157" y="39"/>
                      <a:pt x="157" y="39"/>
                      <a:pt x="157" y="39"/>
                    </a:cubicBezTo>
                    <a:cubicBezTo>
                      <a:pt x="157" y="43"/>
                      <a:pt x="157" y="43"/>
                      <a:pt x="157" y="43"/>
                    </a:cubicBezTo>
                    <a:cubicBezTo>
                      <a:pt x="161" y="43"/>
                      <a:pt x="161" y="43"/>
                      <a:pt x="161" y="43"/>
                    </a:cubicBezTo>
                    <a:cubicBezTo>
                      <a:pt x="158" y="44"/>
                      <a:pt x="158" y="44"/>
                      <a:pt x="158" y="44"/>
                    </a:cubicBezTo>
                    <a:cubicBezTo>
                      <a:pt x="159" y="47"/>
                      <a:pt x="159" y="47"/>
                      <a:pt x="159" y="47"/>
                    </a:cubicBezTo>
                    <a:cubicBezTo>
                      <a:pt x="163" y="51"/>
                      <a:pt x="163" y="51"/>
                      <a:pt x="163" y="51"/>
                    </a:cubicBezTo>
                    <a:cubicBezTo>
                      <a:pt x="169" y="51"/>
                      <a:pt x="169" y="51"/>
                      <a:pt x="169" y="51"/>
                    </a:cubicBezTo>
                    <a:cubicBezTo>
                      <a:pt x="171" y="61"/>
                      <a:pt x="171" y="61"/>
                      <a:pt x="171" y="61"/>
                    </a:cubicBezTo>
                    <a:cubicBezTo>
                      <a:pt x="171" y="67"/>
                      <a:pt x="171" y="67"/>
                      <a:pt x="171" y="67"/>
                    </a:cubicBezTo>
                    <a:cubicBezTo>
                      <a:pt x="167" y="69"/>
                      <a:pt x="167" y="69"/>
                      <a:pt x="167" y="69"/>
                    </a:cubicBezTo>
                    <a:cubicBezTo>
                      <a:pt x="167" y="65"/>
                      <a:pt x="167" y="65"/>
                      <a:pt x="167" y="65"/>
                    </a:cubicBezTo>
                    <a:cubicBezTo>
                      <a:pt x="162" y="59"/>
                      <a:pt x="162" y="59"/>
                      <a:pt x="162" y="59"/>
                    </a:cubicBezTo>
                    <a:cubicBezTo>
                      <a:pt x="149" y="59"/>
                      <a:pt x="149" y="59"/>
                      <a:pt x="149" y="59"/>
                    </a:cubicBezTo>
                    <a:cubicBezTo>
                      <a:pt x="149" y="47"/>
                      <a:pt x="149" y="47"/>
                      <a:pt x="149" y="47"/>
                    </a:cubicBezTo>
                    <a:cubicBezTo>
                      <a:pt x="140" y="42"/>
                      <a:pt x="140" y="42"/>
                      <a:pt x="140" y="42"/>
                    </a:cubicBezTo>
                    <a:cubicBezTo>
                      <a:pt x="140" y="32"/>
                      <a:pt x="140" y="32"/>
                      <a:pt x="140" y="32"/>
                    </a:cubicBezTo>
                    <a:cubicBezTo>
                      <a:pt x="130" y="37"/>
                      <a:pt x="130" y="37"/>
                      <a:pt x="130" y="37"/>
                    </a:cubicBezTo>
                    <a:cubicBezTo>
                      <a:pt x="138" y="44"/>
                      <a:pt x="138" y="44"/>
                      <a:pt x="138" y="44"/>
                    </a:cubicBezTo>
                    <a:cubicBezTo>
                      <a:pt x="144" y="47"/>
                      <a:pt x="144" y="47"/>
                      <a:pt x="144" y="47"/>
                    </a:cubicBezTo>
                    <a:cubicBezTo>
                      <a:pt x="144" y="47"/>
                      <a:pt x="143" y="55"/>
                      <a:pt x="143" y="58"/>
                    </a:cubicBezTo>
                    <a:cubicBezTo>
                      <a:pt x="143" y="59"/>
                      <a:pt x="142" y="60"/>
                      <a:pt x="141" y="60"/>
                    </a:cubicBezTo>
                    <a:cubicBezTo>
                      <a:pt x="139" y="60"/>
                      <a:pt x="135" y="58"/>
                      <a:pt x="135" y="58"/>
                    </a:cubicBezTo>
                    <a:cubicBezTo>
                      <a:pt x="129" y="58"/>
                      <a:pt x="129" y="58"/>
                      <a:pt x="129" y="58"/>
                    </a:cubicBezTo>
                    <a:cubicBezTo>
                      <a:pt x="124" y="46"/>
                      <a:pt x="124" y="46"/>
                      <a:pt x="124" y="46"/>
                    </a:cubicBezTo>
                    <a:cubicBezTo>
                      <a:pt x="119" y="43"/>
                      <a:pt x="119" y="43"/>
                      <a:pt x="119" y="43"/>
                    </a:cubicBezTo>
                    <a:cubicBezTo>
                      <a:pt x="122" y="50"/>
                      <a:pt x="122" y="50"/>
                      <a:pt x="122" y="50"/>
                    </a:cubicBezTo>
                    <a:cubicBezTo>
                      <a:pt x="121" y="59"/>
                      <a:pt x="121" y="59"/>
                      <a:pt x="121" y="59"/>
                    </a:cubicBezTo>
                    <a:cubicBezTo>
                      <a:pt x="121" y="65"/>
                      <a:pt x="121" y="65"/>
                      <a:pt x="121" y="65"/>
                    </a:cubicBezTo>
                    <a:cubicBezTo>
                      <a:pt x="115" y="59"/>
                      <a:pt x="115" y="59"/>
                      <a:pt x="115" y="59"/>
                    </a:cubicBezTo>
                    <a:cubicBezTo>
                      <a:pt x="115" y="54"/>
                      <a:pt x="115" y="54"/>
                      <a:pt x="115" y="54"/>
                    </a:cubicBezTo>
                    <a:cubicBezTo>
                      <a:pt x="110" y="54"/>
                      <a:pt x="110" y="54"/>
                      <a:pt x="110" y="54"/>
                    </a:cubicBezTo>
                    <a:cubicBezTo>
                      <a:pt x="113" y="60"/>
                      <a:pt x="113" y="60"/>
                      <a:pt x="113" y="60"/>
                    </a:cubicBezTo>
                    <a:cubicBezTo>
                      <a:pt x="110" y="70"/>
                      <a:pt x="110" y="70"/>
                      <a:pt x="110" y="70"/>
                    </a:cubicBezTo>
                    <a:cubicBezTo>
                      <a:pt x="105" y="76"/>
                      <a:pt x="105" y="76"/>
                      <a:pt x="105" y="76"/>
                    </a:cubicBezTo>
                    <a:cubicBezTo>
                      <a:pt x="107" y="60"/>
                      <a:pt x="107" y="60"/>
                      <a:pt x="107" y="60"/>
                    </a:cubicBezTo>
                    <a:cubicBezTo>
                      <a:pt x="107" y="60"/>
                      <a:pt x="98" y="54"/>
                      <a:pt x="94" y="54"/>
                    </a:cubicBezTo>
                    <a:cubicBezTo>
                      <a:pt x="94" y="54"/>
                      <a:pt x="93" y="54"/>
                      <a:pt x="93" y="55"/>
                    </a:cubicBezTo>
                    <a:cubicBezTo>
                      <a:pt x="90" y="57"/>
                      <a:pt x="93" y="55"/>
                      <a:pt x="93" y="58"/>
                    </a:cubicBezTo>
                    <a:cubicBezTo>
                      <a:pt x="93" y="61"/>
                      <a:pt x="95" y="67"/>
                      <a:pt x="95" y="67"/>
                    </a:cubicBezTo>
                    <a:cubicBezTo>
                      <a:pt x="95" y="67"/>
                      <a:pt x="98" y="77"/>
                      <a:pt x="98" y="82"/>
                    </a:cubicBezTo>
                    <a:cubicBezTo>
                      <a:pt x="98" y="83"/>
                      <a:pt x="98" y="83"/>
                      <a:pt x="97" y="83"/>
                    </a:cubicBezTo>
                    <a:cubicBezTo>
                      <a:pt x="96" y="83"/>
                      <a:pt x="90" y="72"/>
                      <a:pt x="90" y="72"/>
                    </a:cubicBezTo>
                    <a:cubicBezTo>
                      <a:pt x="88" y="64"/>
                      <a:pt x="88" y="64"/>
                      <a:pt x="88" y="64"/>
                    </a:cubicBezTo>
                    <a:cubicBezTo>
                      <a:pt x="86" y="62"/>
                      <a:pt x="86" y="62"/>
                      <a:pt x="86" y="62"/>
                    </a:cubicBezTo>
                    <a:cubicBezTo>
                      <a:pt x="85" y="62"/>
                      <a:pt x="85" y="62"/>
                      <a:pt x="85" y="62"/>
                    </a:cubicBezTo>
                    <a:cubicBezTo>
                      <a:pt x="83" y="65"/>
                      <a:pt x="83" y="65"/>
                      <a:pt x="83" y="65"/>
                    </a:cubicBezTo>
                    <a:cubicBezTo>
                      <a:pt x="82" y="72"/>
                      <a:pt x="82" y="72"/>
                      <a:pt x="82" y="72"/>
                    </a:cubicBezTo>
                    <a:cubicBezTo>
                      <a:pt x="83" y="79"/>
                      <a:pt x="83" y="79"/>
                      <a:pt x="83" y="79"/>
                    </a:cubicBezTo>
                    <a:cubicBezTo>
                      <a:pt x="83" y="87"/>
                      <a:pt x="83" y="87"/>
                      <a:pt x="83" y="87"/>
                    </a:cubicBezTo>
                    <a:cubicBezTo>
                      <a:pt x="80" y="87"/>
                      <a:pt x="80" y="87"/>
                      <a:pt x="80" y="87"/>
                    </a:cubicBezTo>
                    <a:cubicBezTo>
                      <a:pt x="76" y="93"/>
                      <a:pt x="76" y="93"/>
                      <a:pt x="76" y="93"/>
                    </a:cubicBezTo>
                    <a:cubicBezTo>
                      <a:pt x="72" y="89"/>
                      <a:pt x="72" y="89"/>
                      <a:pt x="72" y="89"/>
                    </a:cubicBezTo>
                    <a:cubicBezTo>
                      <a:pt x="67" y="95"/>
                      <a:pt x="67" y="95"/>
                      <a:pt x="67" y="95"/>
                    </a:cubicBezTo>
                    <a:cubicBezTo>
                      <a:pt x="71" y="99"/>
                      <a:pt x="71" y="99"/>
                      <a:pt x="71" y="99"/>
                    </a:cubicBezTo>
                    <a:cubicBezTo>
                      <a:pt x="64" y="106"/>
                      <a:pt x="64" y="106"/>
                      <a:pt x="64" y="106"/>
                    </a:cubicBezTo>
                    <a:cubicBezTo>
                      <a:pt x="55" y="109"/>
                      <a:pt x="55" y="109"/>
                      <a:pt x="55" y="109"/>
                    </a:cubicBezTo>
                    <a:cubicBezTo>
                      <a:pt x="51" y="114"/>
                      <a:pt x="51" y="114"/>
                      <a:pt x="51" y="114"/>
                    </a:cubicBezTo>
                    <a:cubicBezTo>
                      <a:pt x="44" y="114"/>
                      <a:pt x="44" y="114"/>
                      <a:pt x="44" y="114"/>
                    </a:cubicBezTo>
                    <a:cubicBezTo>
                      <a:pt x="44" y="124"/>
                      <a:pt x="44" y="124"/>
                      <a:pt x="44" y="124"/>
                    </a:cubicBezTo>
                    <a:cubicBezTo>
                      <a:pt x="46" y="126"/>
                      <a:pt x="46" y="126"/>
                      <a:pt x="46" y="126"/>
                    </a:cubicBezTo>
                    <a:cubicBezTo>
                      <a:pt x="50" y="127"/>
                      <a:pt x="50" y="127"/>
                      <a:pt x="50" y="127"/>
                    </a:cubicBezTo>
                    <a:cubicBezTo>
                      <a:pt x="54" y="131"/>
                      <a:pt x="54" y="131"/>
                      <a:pt x="54" y="131"/>
                    </a:cubicBezTo>
                    <a:cubicBezTo>
                      <a:pt x="54" y="131"/>
                      <a:pt x="58" y="128"/>
                      <a:pt x="61" y="125"/>
                    </a:cubicBezTo>
                    <a:cubicBezTo>
                      <a:pt x="61" y="125"/>
                      <a:pt x="62" y="125"/>
                      <a:pt x="62" y="125"/>
                    </a:cubicBezTo>
                    <a:cubicBezTo>
                      <a:pt x="63" y="125"/>
                      <a:pt x="63" y="128"/>
                      <a:pt x="63" y="128"/>
                    </a:cubicBezTo>
                    <a:cubicBezTo>
                      <a:pt x="63" y="134"/>
                      <a:pt x="63" y="134"/>
                      <a:pt x="63" y="134"/>
                    </a:cubicBezTo>
                    <a:cubicBezTo>
                      <a:pt x="58" y="134"/>
                      <a:pt x="58" y="134"/>
                      <a:pt x="58" y="134"/>
                    </a:cubicBezTo>
                    <a:cubicBezTo>
                      <a:pt x="58" y="139"/>
                      <a:pt x="58" y="139"/>
                      <a:pt x="58" y="139"/>
                    </a:cubicBezTo>
                    <a:cubicBezTo>
                      <a:pt x="55" y="141"/>
                      <a:pt x="55" y="141"/>
                      <a:pt x="55" y="141"/>
                    </a:cubicBezTo>
                    <a:cubicBezTo>
                      <a:pt x="57" y="142"/>
                      <a:pt x="57" y="142"/>
                      <a:pt x="57" y="142"/>
                    </a:cubicBezTo>
                    <a:cubicBezTo>
                      <a:pt x="58" y="142"/>
                      <a:pt x="58" y="142"/>
                      <a:pt x="58" y="142"/>
                    </a:cubicBezTo>
                    <a:cubicBezTo>
                      <a:pt x="60" y="145"/>
                      <a:pt x="60" y="145"/>
                      <a:pt x="60" y="145"/>
                    </a:cubicBezTo>
                    <a:cubicBezTo>
                      <a:pt x="59" y="147"/>
                      <a:pt x="59" y="147"/>
                      <a:pt x="59" y="147"/>
                    </a:cubicBezTo>
                    <a:cubicBezTo>
                      <a:pt x="57" y="147"/>
                      <a:pt x="57" y="147"/>
                      <a:pt x="57" y="147"/>
                    </a:cubicBezTo>
                    <a:cubicBezTo>
                      <a:pt x="55" y="147"/>
                      <a:pt x="55" y="147"/>
                      <a:pt x="55" y="147"/>
                    </a:cubicBezTo>
                    <a:cubicBezTo>
                      <a:pt x="54" y="151"/>
                      <a:pt x="54" y="151"/>
                      <a:pt x="54" y="151"/>
                    </a:cubicBezTo>
                    <a:cubicBezTo>
                      <a:pt x="55" y="152"/>
                      <a:pt x="55" y="152"/>
                      <a:pt x="55" y="152"/>
                    </a:cubicBezTo>
                    <a:cubicBezTo>
                      <a:pt x="57" y="155"/>
                      <a:pt x="57" y="155"/>
                      <a:pt x="57" y="155"/>
                    </a:cubicBezTo>
                    <a:cubicBezTo>
                      <a:pt x="57" y="159"/>
                      <a:pt x="57" y="159"/>
                      <a:pt x="57" y="159"/>
                    </a:cubicBezTo>
                    <a:cubicBezTo>
                      <a:pt x="55" y="162"/>
                      <a:pt x="55" y="162"/>
                      <a:pt x="55" y="162"/>
                    </a:cubicBezTo>
                    <a:cubicBezTo>
                      <a:pt x="54" y="165"/>
                      <a:pt x="54" y="165"/>
                      <a:pt x="54" y="165"/>
                    </a:cubicBezTo>
                    <a:cubicBezTo>
                      <a:pt x="52" y="166"/>
                      <a:pt x="52" y="166"/>
                      <a:pt x="52" y="166"/>
                    </a:cubicBezTo>
                    <a:cubicBezTo>
                      <a:pt x="48" y="174"/>
                      <a:pt x="48" y="174"/>
                      <a:pt x="48" y="174"/>
                    </a:cubicBezTo>
                    <a:cubicBezTo>
                      <a:pt x="47" y="175"/>
                      <a:pt x="47" y="175"/>
                      <a:pt x="47" y="175"/>
                    </a:cubicBezTo>
                    <a:cubicBezTo>
                      <a:pt x="47" y="174"/>
                      <a:pt x="47" y="174"/>
                      <a:pt x="47" y="174"/>
                    </a:cubicBezTo>
                    <a:cubicBezTo>
                      <a:pt x="45" y="174"/>
                      <a:pt x="45" y="174"/>
                      <a:pt x="45" y="174"/>
                    </a:cubicBezTo>
                    <a:cubicBezTo>
                      <a:pt x="43" y="173"/>
                      <a:pt x="43" y="173"/>
                      <a:pt x="43" y="173"/>
                    </a:cubicBezTo>
                    <a:cubicBezTo>
                      <a:pt x="41" y="174"/>
                      <a:pt x="41" y="174"/>
                      <a:pt x="41" y="174"/>
                    </a:cubicBezTo>
                    <a:cubicBezTo>
                      <a:pt x="40" y="172"/>
                      <a:pt x="40" y="172"/>
                      <a:pt x="40" y="172"/>
                    </a:cubicBezTo>
                    <a:cubicBezTo>
                      <a:pt x="35" y="174"/>
                      <a:pt x="35" y="174"/>
                      <a:pt x="35" y="174"/>
                    </a:cubicBezTo>
                    <a:cubicBezTo>
                      <a:pt x="35" y="175"/>
                      <a:pt x="35" y="175"/>
                      <a:pt x="35" y="175"/>
                    </a:cubicBezTo>
                    <a:cubicBezTo>
                      <a:pt x="34" y="174"/>
                      <a:pt x="34" y="174"/>
                      <a:pt x="34" y="174"/>
                    </a:cubicBezTo>
                    <a:cubicBezTo>
                      <a:pt x="30" y="175"/>
                      <a:pt x="30" y="175"/>
                      <a:pt x="30" y="175"/>
                    </a:cubicBezTo>
                    <a:cubicBezTo>
                      <a:pt x="25" y="179"/>
                      <a:pt x="25" y="179"/>
                      <a:pt x="25" y="179"/>
                    </a:cubicBezTo>
                    <a:cubicBezTo>
                      <a:pt x="26" y="180"/>
                      <a:pt x="26" y="180"/>
                      <a:pt x="26" y="180"/>
                    </a:cubicBezTo>
                    <a:cubicBezTo>
                      <a:pt x="28" y="181"/>
                      <a:pt x="28" y="181"/>
                      <a:pt x="28" y="181"/>
                    </a:cubicBezTo>
                    <a:cubicBezTo>
                      <a:pt x="28" y="183"/>
                      <a:pt x="28" y="183"/>
                      <a:pt x="28" y="183"/>
                    </a:cubicBezTo>
                    <a:cubicBezTo>
                      <a:pt x="26" y="182"/>
                      <a:pt x="26" y="182"/>
                      <a:pt x="26" y="182"/>
                    </a:cubicBezTo>
                    <a:cubicBezTo>
                      <a:pt x="25" y="182"/>
                      <a:pt x="25" y="182"/>
                      <a:pt x="25" y="182"/>
                    </a:cubicBezTo>
                    <a:cubicBezTo>
                      <a:pt x="24" y="183"/>
                      <a:pt x="24" y="183"/>
                      <a:pt x="24" y="183"/>
                    </a:cubicBezTo>
                    <a:cubicBezTo>
                      <a:pt x="24" y="184"/>
                      <a:pt x="24" y="184"/>
                      <a:pt x="24" y="184"/>
                    </a:cubicBezTo>
                    <a:cubicBezTo>
                      <a:pt x="20" y="184"/>
                      <a:pt x="20" y="184"/>
                      <a:pt x="20" y="184"/>
                    </a:cubicBezTo>
                    <a:cubicBezTo>
                      <a:pt x="18" y="186"/>
                      <a:pt x="18" y="186"/>
                      <a:pt x="18" y="186"/>
                    </a:cubicBezTo>
                    <a:cubicBezTo>
                      <a:pt x="15" y="187"/>
                      <a:pt x="15" y="187"/>
                      <a:pt x="15" y="187"/>
                    </a:cubicBezTo>
                    <a:cubicBezTo>
                      <a:pt x="14" y="191"/>
                      <a:pt x="14" y="191"/>
                      <a:pt x="14" y="191"/>
                    </a:cubicBezTo>
                    <a:cubicBezTo>
                      <a:pt x="11" y="190"/>
                      <a:pt x="11" y="190"/>
                      <a:pt x="11" y="190"/>
                    </a:cubicBezTo>
                    <a:cubicBezTo>
                      <a:pt x="9" y="191"/>
                      <a:pt x="9" y="191"/>
                      <a:pt x="9" y="191"/>
                    </a:cubicBezTo>
                    <a:cubicBezTo>
                      <a:pt x="7" y="193"/>
                      <a:pt x="7" y="193"/>
                      <a:pt x="7" y="193"/>
                    </a:cubicBezTo>
                    <a:cubicBezTo>
                      <a:pt x="4" y="194"/>
                      <a:pt x="4" y="194"/>
                      <a:pt x="4" y="194"/>
                    </a:cubicBezTo>
                    <a:cubicBezTo>
                      <a:pt x="3" y="195"/>
                      <a:pt x="3" y="195"/>
                      <a:pt x="3" y="195"/>
                    </a:cubicBezTo>
                    <a:cubicBezTo>
                      <a:pt x="2" y="197"/>
                      <a:pt x="2" y="197"/>
                      <a:pt x="2" y="197"/>
                    </a:cubicBezTo>
                    <a:cubicBezTo>
                      <a:pt x="2" y="198"/>
                      <a:pt x="2" y="198"/>
                      <a:pt x="2" y="198"/>
                    </a:cubicBezTo>
                    <a:cubicBezTo>
                      <a:pt x="1" y="201"/>
                      <a:pt x="1" y="201"/>
                      <a:pt x="1" y="201"/>
                    </a:cubicBezTo>
                    <a:cubicBezTo>
                      <a:pt x="1" y="202"/>
                      <a:pt x="1" y="202"/>
                      <a:pt x="1" y="202"/>
                    </a:cubicBezTo>
                    <a:cubicBezTo>
                      <a:pt x="4" y="203"/>
                      <a:pt x="4" y="203"/>
                      <a:pt x="4" y="203"/>
                    </a:cubicBezTo>
                    <a:cubicBezTo>
                      <a:pt x="2" y="203"/>
                      <a:pt x="2" y="203"/>
                      <a:pt x="2" y="203"/>
                    </a:cubicBezTo>
                    <a:cubicBezTo>
                      <a:pt x="1" y="206"/>
                      <a:pt x="1" y="206"/>
                      <a:pt x="1" y="206"/>
                    </a:cubicBezTo>
                    <a:cubicBezTo>
                      <a:pt x="0" y="206"/>
                      <a:pt x="0" y="206"/>
                      <a:pt x="0" y="206"/>
                    </a:cubicBezTo>
                    <a:cubicBezTo>
                      <a:pt x="1" y="208"/>
                      <a:pt x="1" y="208"/>
                      <a:pt x="1" y="208"/>
                    </a:cubicBezTo>
                    <a:cubicBezTo>
                      <a:pt x="3" y="210"/>
                      <a:pt x="3" y="210"/>
                      <a:pt x="3" y="210"/>
                    </a:cubicBezTo>
                    <a:cubicBezTo>
                      <a:pt x="4" y="211"/>
                      <a:pt x="4" y="211"/>
                      <a:pt x="4" y="211"/>
                    </a:cubicBezTo>
                    <a:cubicBezTo>
                      <a:pt x="5" y="212"/>
                      <a:pt x="5" y="212"/>
                      <a:pt x="5" y="212"/>
                    </a:cubicBezTo>
                    <a:cubicBezTo>
                      <a:pt x="5" y="214"/>
                      <a:pt x="5" y="214"/>
                      <a:pt x="5" y="214"/>
                    </a:cubicBezTo>
                    <a:cubicBezTo>
                      <a:pt x="5" y="214"/>
                      <a:pt x="5" y="214"/>
                      <a:pt x="5" y="214"/>
                    </a:cubicBezTo>
                    <a:cubicBezTo>
                      <a:pt x="8" y="216"/>
                      <a:pt x="8" y="216"/>
                      <a:pt x="8" y="216"/>
                    </a:cubicBezTo>
                    <a:cubicBezTo>
                      <a:pt x="8" y="215"/>
                      <a:pt x="8" y="215"/>
                      <a:pt x="8" y="215"/>
                    </a:cubicBezTo>
                    <a:cubicBezTo>
                      <a:pt x="10" y="216"/>
                      <a:pt x="10" y="216"/>
                      <a:pt x="10" y="216"/>
                    </a:cubicBezTo>
                    <a:cubicBezTo>
                      <a:pt x="12" y="216"/>
                      <a:pt x="12" y="216"/>
                      <a:pt x="12" y="216"/>
                    </a:cubicBezTo>
                    <a:cubicBezTo>
                      <a:pt x="11" y="218"/>
                      <a:pt x="11" y="218"/>
                      <a:pt x="11" y="218"/>
                    </a:cubicBezTo>
                    <a:cubicBezTo>
                      <a:pt x="12" y="220"/>
                      <a:pt x="12" y="220"/>
                      <a:pt x="12" y="220"/>
                    </a:cubicBezTo>
                    <a:cubicBezTo>
                      <a:pt x="20" y="217"/>
                      <a:pt x="20" y="217"/>
                      <a:pt x="20" y="217"/>
                    </a:cubicBezTo>
                    <a:cubicBezTo>
                      <a:pt x="17" y="221"/>
                      <a:pt x="17" y="221"/>
                      <a:pt x="17" y="221"/>
                    </a:cubicBezTo>
                    <a:cubicBezTo>
                      <a:pt x="17" y="223"/>
                      <a:pt x="17" y="223"/>
                      <a:pt x="17" y="223"/>
                    </a:cubicBezTo>
                    <a:cubicBezTo>
                      <a:pt x="21" y="223"/>
                      <a:pt x="21" y="223"/>
                      <a:pt x="21" y="223"/>
                    </a:cubicBezTo>
                    <a:cubicBezTo>
                      <a:pt x="23" y="222"/>
                      <a:pt x="23" y="222"/>
                      <a:pt x="23" y="222"/>
                    </a:cubicBezTo>
                    <a:cubicBezTo>
                      <a:pt x="23" y="223"/>
                      <a:pt x="23" y="223"/>
                      <a:pt x="23" y="223"/>
                    </a:cubicBezTo>
                    <a:cubicBezTo>
                      <a:pt x="20" y="225"/>
                      <a:pt x="20" y="225"/>
                      <a:pt x="20" y="225"/>
                    </a:cubicBezTo>
                    <a:cubicBezTo>
                      <a:pt x="20" y="227"/>
                      <a:pt x="20" y="227"/>
                      <a:pt x="20" y="227"/>
                    </a:cubicBezTo>
                    <a:cubicBezTo>
                      <a:pt x="28" y="230"/>
                      <a:pt x="28" y="230"/>
                      <a:pt x="28" y="230"/>
                    </a:cubicBezTo>
                    <a:cubicBezTo>
                      <a:pt x="30" y="228"/>
                      <a:pt x="30" y="228"/>
                      <a:pt x="30" y="228"/>
                    </a:cubicBezTo>
                    <a:cubicBezTo>
                      <a:pt x="31" y="226"/>
                      <a:pt x="31" y="226"/>
                      <a:pt x="31" y="226"/>
                    </a:cubicBezTo>
                    <a:cubicBezTo>
                      <a:pt x="30" y="224"/>
                      <a:pt x="30" y="224"/>
                      <a:pt x="30" y="224"/>
                    </a:cubicBezTo>
                    <a:cubicBezTo>
                      <a:pt x="31" y="223"/>
                      <a:pt x="31" y="223"/>
                      <a:pt x="31" y="223"/>
                    </a:cubicBezTo>
                    <a:cubicBezTo>
                      <a:pt x="33" y="225"/>
                      <a:pt x="33" y="225"/>
                      <a:pt x="33" y="225"/>
                    </a:cubicBezTo>
                    <a:cubicBezTo>
                      <a:pt x="33" y="228"/>
                      <a:pt x="33" y="228"/>
                      <a:pt x="33" y="228"/>
                    </a:cubicBezTo>
                    <a:cubicBezTo>
                      <a:pt x="41" y="227"/>
                      <a:pt x="41" y="227"/>
                      <a:pt x="41" y="227"/>
                    </a:cubicBezTo>
                    <a:cubicBezTo>
                      <a:pt x="42" y="224"/>
                      <a:pt x="42" y="224"/>
                      <a:pt x="42" y="224"/>
                    </a:cubicBezTo>
                    <a:cubicBezTo>
                      <a:pt x="44" y="222"/>
                      <a:pt x="44" y="222"/>
                      <a:pt x="44" y="222"/>
                    </a:cubicBezTo>
                    <a:cubicBezTo>
                      <a:pt x="46" y="221"/>
                      <a:pt x="46" y="221"/>
                      <a:pt x="46" y="221"/>
                    </a:cubicBezTo>
                    <a:cubicBezTo>
                      <a:pt x="46" y="223"/>
                      <a:pt x="46" y="223"/>
                      <a:pt x="46" y="223"/>
                    </a:cubicBezTo>
                    <a:cubicBezTo>
                      <a:pt x="44" y="224"/>
                      <a:pt x="44" y="224"/>
                      <a:pt x="44" y="224"/>
                    </a:cubicBezTo>
                    <a:cubicBezTo>
                      <a:pt x="44" y="225"/>
                      <a:pt x="44" y="225"/>
                      <a:pt x="44" y="225"/>
                    </a:cubicBezTo>
                    <a:cubicBezTo>
                      <a:pt x="45" y="225"/>
                      <a:pt x="45" y="225"/>
                      <a:pt x="45" y="225"/>
                    </a:cubicBezTo>
                    <a:cubicBezTo>
                      <a:pt x="46" y="223"/>
                      <a:pt x="46" y="223"/>
                      <a:pt x="46" y="223"/>
                    </a:cubicBezTo>
                    <a:cubicBezTo>
                      <a:pt x="48" y="222"/>
                      <a:pt x="48" y="222"/>
                      <a:pt x="48" y="222"/>
                    </a:cubicBezTo>
                    <a:cubicBezTo>
                      <a:pt x="49" y="224"/>
                      <a:pt x="49" y="224"/>
                      <a:pt x="49" y="224"/>
                    </a:cubicBezTo>
                    <a:cubicBezTo>
                      <a:pt x="49" y="225"/>
                      <a:pt x="49" y="225"/>
                      <a:pt x="49" y="225"/>
                    </a:cubicBezTo>
                    <a:cubicBezTo>
                      <a:pt x="51" y="227"/>
                      <a:pt x="51" y="227"/>
                      <a:pt x="51" y="227"/>
                    </a:cubicBezTo>
                    <a:cubicBezTo>
                      <a:pt x="50" y="229"/>
                      <a:pt x="50" y="229"/>
                      <a:pt x="50" y="229"/>
                    </a:cubicBezTo>
                    <a:cubicBezTo>
                      <a:pt x="49" y="230"/>
                      <a:pt x="49" y="230"/>
                      <a:pt x="49" y="230"/>
                    </a:cubicBezTo>
                    <a:cubicBezTo>
                      <a:pt x="47" y="230"/>
                      <a:pt x="47" y="230"/>
                      <a:pt x="47" y="230"/>
                    </a:cubicBezTo>
                    <a:cubicBezTo>
                      <a:pt x="46" y="231"/>
                      <a:pt x="46" y="231"/>
                      <a:pt x="46" y="231"/>
                    </a:cubicBezTo>
                    <a:cubicBezTo>
                      <a:pt x="46" y="233"/>
                      <a:pt x="46" y="233"/>
                      <a:pt x="46" y="233"/>
                    </a:cubicBezTo>
                    <a:cubicBezTo>
                      <a:pt x="47" y="234"/>
                      <a:pt x="47" y="234"/>
                      <a:pt x="47" y="234"/>
                    </a:cubicBezTo>
                    <a:cubicBezTo>
                      <a:pt x="51" y="236"/>
                      <a:pt x="51" y="236"/>
                      <a:pt x="51" y="236"/>
                    </a:cubicBezTo>
                    <a:cubicBezTo>
                      <a:pt x="51" y="237"/>
                      <a:pt x="51" y="237"/>
                      <a:pt x="51" y="237"/>
                    </a:cubicBezTo>
                    <a:cubicBezTo>
                      <a:pt x="51" y="238"/>
                      <a:pt x="51" y="238"/>
                      <a:pt x="51" y="238"/>
                    </a:cubicBezTo>
                    <a:cubicBezTo>
                      <a:pt x="50" y="239"/>
                      <a:pt x="50" y="239"/>
                      <a:pt x="50" y="239"/>
                    </a:cubicBezTo>
                    <a:cubicBezTo>
                      <a:pt x="48" y="240"/>
                      <a:pt x="48" y="240"/>
                      <a:pt x="48" y="240"/>
                    </a:cubicBezTo>
                    <a:cubicBezTo>
                      <a:pt x="48" y="241"/>
                      <a:pt x="48" y="241"/>
                      <a:pt x="48" y="241"/>
                    </a:cubicBezTo>
                    <a:cubicBezTo>
                      <a:pt x="46" y="241"/>
                      <a:pt x="46" y="241"/>
                      <a:pt x="46" y="241"/>
                    </a:cubicBezTo>
                    <a:cubicBezTo>
                      <a:pt x="37" y="239"/>
                      <a:pt x="37" y="239"/>
                      <a:pt x="37" y="239"/>
                    </a:cubicBezTo>
                    <a:cubicBezTo>
                      <a:pt x="33" y="240"/>
                      <a:pt x="33" y="240"/>
                      <a:pt x="33" y="240"/>
                    </a:cubicBezTo>
                    <a:cubicBezTo>
                      <a:pt x="19" y="238"/>
                      <a:pt x="19" y="238"/>
                      <a:pt x="19" y="238"/>
                    </a:cubicBezTo>
                    <a:cubicBezTo>
                      <a:pt x="15" y="239"/>
                      <a:pt x="15" y="239"/>
                      <a:pt x="15" y="239"/>
                    </a:cubicBezTo>
                    <a:cubicBezTo>
                      <a:pt x="15" y="241"/>
                      <a:pt x="15" y="241"/>
                      <a:pt x="15" y="241"/>
                    </a:cubicBezTo>
                    <a:cubicBezTo>
                      <a:pt x="14" y="241"/>
                      <a:pt x="14" y="241"/>
                      <a:pt x="14" y="241"/>
                    </a:cubicBezTo>
                    <a:cubicBezTo>
                      <a:pt x="11" y="246"/>
                      <a:pt x="11" y="246"/>
                      <a:pt x="11" y="246"/>
                    </a:cubicBezTo>
                    <a:cubicBezTo>
                      <a:pt x="11" y="246"/>
                      <a:pt x="11" y="246"/>
                      <a:pt x="11" y="246"/>
                    </a:cubicBezTo>
                    <a:cubicBezTo>
                      <a:pt x="14" y="248"/>
                      <a:pt x="14" y="248"/>
                      <a:pt x="14" y="248"/>
                    </a:cubicBezTo>
                    <a:cubicBezTo>
                      <a:pt x="15" y="249"/>
                      <a:pt x="15" y="249"/>
                      <a:pt x="15" y="249"/>
                    </a:cubicBezTo>
                    <a:cubicBezTo>
                      <a:pt x="15" y="250"/>
                      <a:pt x="15" y="250"/>
                      <a:pt x="15" y="250"/>
                    </a:cubicBezTo>
                    <a:cubicBezTo>
                      <a:pt x="17" y="252"/>
                      <a:pt x="17" y="252"/>
                      <a:pt x="17" y="252"/>
                    </a:cubicBezTo>
                    <a:cubicBezTo>
                      <a:pt x="19" y="251"/>
                      <a:pt x="19" y="251"/>
                      <a:pt x="19" y="251"/>
                    </a:cubicBezTo>
                    <a:cubicBezTo>
                      <a:pt x="22" y="245"/>
                      <a:pt x="22" y="245"/>
                      <a:pt x="22" y="245"/>
                    </a:cubicBezTo>
                    <a:cubicBezTo>
                      <a:pt x="23" y="245"/>
                      <a:pt x="23" y="245"/>
                      <a:pt x="23" y="245"/>
                    </a:cubicBezTo>
                    <a:cubicBezTo>
                      <a:pt x="21" y="250"/>
                      <a:pt x="21" y="250"/>
                      <a:pt x="21" y="250"/>
                    </a:cubicBezTo>
                    <a:cubicBezTo>
                      <a:pt x="22" y="253"/>
                      <a:pt x="22" y="253"/>
                      <a:pt x="22" y="253"/>
                    </a:cubicBezTo>
                    <a:cubicBezTo>
                      <a:pt x="30" y="256"/>
                      <a:pt x="30" y="256"/>
                      <a:pt x="30" y="256"/>
                    </a:cubicBezTo>
                    <a:cubicBezTo>
                      <a:pt x="34" y="255"/>
                      <a:pt x="34" y="255"/>
                      <a:pt x="34" y="255"/>
                    </a:cubicBezTo>
                    <a:cubicBezTo>
                      <a:pt x="34" y="257"/>
                      <a:pt x="34" y="257"/>
                      <a:pt x="34" y="257"/>
                    </a:cubicBezTo>
                    <a:cubicBezTo>
                      <a:pt x="31" y="259"/>
                      <a:pt x="31" y="259"/>
                      <a:pt x="31" y="259"/>
                    </a:cubicBezTo>
                    <a:cubicBezTo>
                      <a:pt x="29" y="259"/>
                      <a:pt x="29" y="259"/>
                      <a:pt x="29" y="259"/>
                    </a:cubicBezTo>
                    <a:cubicBezTo>
                      <a:pt x="24" y="264"/>
                      <a:pt x="24" y="264"/>
                      <a:pt x="24" y="264"/>
                    </a:cubicBezTo>
                    <a:cubicBezTo>
                      <a:pt x="34" y="275"/>
                      <a:pt x="34" y="275"/>
                      <a:pt x="34" y="275"/>
                    </a:cubicBezTo>
                    <a:cubicBezTo>
                      <a:pt x="47" y="279"/>
                      <a:pt x="47" y="279"/>
                      <a:pt x="47" y="279"/>
                    </a:cubicBezTo>
                    <a:cubicBezTo>
                      <a:pt x="42" y="273"/>
                      <a:pt x="42" y="273"/>
                      <a:pt x="42" y="273"/>
                    </a:cubicBezTo>
                    <a:cubicBezTo>
                      <a:pt x="40" y="271"/>
                      <a:pt x="40" y="271"/>
                      <a:pt x="40" y="271"/>
                    </a:cubicBezTo>
                    <a:cubicBezTo>
                      <a:pt x="42" y="269"/>
                      <a:pt x="42" y="269"/>
                      <a:pt x="42" y="269"/>
                    </a:cubicBezTo>
                    <a:cubicBezTo>
                      <a:pt x="44" y="269"/>
                      <a:pt x="44" y="269"/>
                      <a:pt x="44" y="269"/>
                    </a:cubicBezTo>
                    <a:cubicBezTo>
                      <a:pt x="46" y="272"/>
                      <a:pt x="46" y="272"/>
                      <a:pt x="46" y="272"/>
                    </a:cubicBezTo>
                    <a:cubicBezTo>
                      <a:pt x="47" y="272"/>
                      <a:pt x="47" y="272"/>
                      <a:pt x="47" y="272"/>
                    </a:cubicBezTo>
                    <a:cubicBezTo>
                      <a:pt x="48" y="270"/>
                      <a:pt x="48" y="270"/>
                      <a:pt x="48" y="270"/>
                    </a:cubicBezTo>
                    <a:cubicBezTo>
                      <a:pt x="49" y="267"/>
                      <a:pt x="49" y="267"/>
                      <a:pt x="49" y="267"/>
                    </a:cubicBezTo>
                    <a:cubicBezTo>
                      <a:pt x="53" y="269"/>
                      <a:pt x="53" y="269"/>
                      <a:pt x="53" y="269"/>
                    </a:cubicBezTo>
                    <a:cubicBezTo>
                      <a:pt x="52" y="270"/>
                      <a:pt x="52" y="270"/>
                      <a:pt x="52" y="270"/>
                    </a:cubicBezTo>
                    <a:cubicBezTo>
                      <a:pt x="52" y="274"/>
                      <a:pt x="52" y="274"/>
                      <a:pt x="52" y="274"/>
                    </a:cubicBezTo>
                    <a:cubicBezTo>
                      <a:pt x="54" y="276"/>
                      <a:pt x="54" y="276"/>
                      <a:pt x="54" y="276"/>
                    </a:cubicBezTo>
                    <a:cubicBezTo>
                      <a:pt x="55" y="275"/>
                      <a:pt x="55" y="275"/>
                      <a:pt x="55" y="275"/>
                    </a:cubicBezTo>
                    <a:cubicBezTo>
                      <a:pt x="57" y="272"/>
                      <a:pt x="57" y="272"/>
                      <a:pt x="57" y="272"/>
                    </a:cubicBezTo>
                    <a:cubicBezTo>
                      <a:pt x="58" y="271"/>
                      <a:pt x="58" y="271"/>
                      <a:pt x="58" y="271"/>
                    </a:cubicBezTo>
                    <a:cubicBezTo>
                      <a:pt x="59" y="272"/>
                      <a:pt x="59" y="272"/>
                      <a:pt x="59" y="272"/>
                    </a:cubicBezTo>
                    <a:cubicBezTo>
                      <a:pt x="60" y="270"/>
                      <a:pt x="60" y="270"/>
                      <a:pt x="60" y="270"/>
                    </a:cubicBezTo>
                    <a:cubicBezTo>
                      <a:pt x="61" y="268"/>
                      <a:pt x="61" y="268"/>
                      <a:pt x="61" y="268"/>
                    </a:cubicBezTo>
                    <a:cubicBezTo>
                      <a:pt x="63" y="267"/>
                      <a:pt x="63" y="267"/>
                      <a:pt x="63" y="267"/>
                    </a:cubicBezTo>
                    <a:cubicBezTo>
                      <a:pt x="63" y="269"/>
                      <a:pt x="63" y="269"/>
                      <a:pt x="63" y="269"/>
                    </a:cubicBezTo>
                    <a:cubicBezTo>
                      <a:pt x="65" y="272"/>
                      <a:pt x="65" y="272"/>
                      <a:pt x="65" y="272"/>
                    </a:cubicBezTo>
                    <a:cubicBezTo>
                      <a:pt x="67" y="270"/>
                      <a:pt x="67" y="270"/>
                      <a:pt x="67" y="270"/>
                    </a:cubicBezTo>
                    <a:cubicBezTo>
                      <a:pt x="69" y="266"/>
                      <a:pt x="69" y="266"/>
                      <a:pt x="69" y="266"/>
                    </a:cubicBezTo>
                    <a:cubicBezTo>
                      <a:pt x="71" y="266"/>
                      <a:pt x="71" y="266"/>
                      <a:pt x="71" y="266"/>
                    </a:cubicBezTo>
                    <a:cubicBezTo>
                      <a:pt x="72" y="269"/>
                      <a:pt x="72" y="269"/>
                      <a:pt x="72" y="269"/>
                    </a:cubicBezTo>
                    <a:cubicBezTo>
                      <a:pt x="74" y="270"/>
                      <a:pt x="74" y="270"/>
                      <a:pt x="74" y="270"/>
                    </a:cubicBezTo>
                    <a:cubicBezTo>
                      <a:pt x="75" y="269"/>
                      <a:pt x="75" y="269"/>
                      <a:pt x="75" y="269"/>
                    </a:cubicBezTo>
                    <a:cubicBezTo>
                      <a:pt x="84" y="272"/>
                      <a:pt x="84" y="272"/>
                      <a:pt x="84" y="272"/>
                    </a:cubicBezTo>
                    <a:cubicBezTo>
                      <a:pt x="85" y="274"/>
                      <a:pt x="85" y="274"/>
                      <a:pt x="85" y="274"/>
                    </a:cubicBezTo>
                    <a:cubicBezTo>
                      <a:pt x="86" y="275"/>
                      <a:pt x="86" y="275"/>
                      <a:pt x="86" y="275"/>
                    </a:cubicBezTo>
                    <a:cubicBezTo>
                      <a:pt x="86" y="275"/>
                      <a:pt x="86" y="275"/>
                      <a:pt x="86" y="275"/>
                    </a:cubicBezTo>
                    <a:cubicBezTo>
                      <a:pt x="86" y="276"/>
                      <a:pt x="86" y="276"/>
                      <a:pt x="86" y="276"/>
                    </a:cubicBezTo>
                    <a:cubicBezTo>
                      <a:pt x="86" y="274"/>
                      <a:pt x="86" y="274"/>
                      <a:pt x="86" y="274"/>
                    </a:cubicBezTo>
                    <a:cubicBezTo>
                      <a:pt x="86" y="274"/>
                      <a:pt x="86" y="274"/>
                      <a:pt x="86" y="274"/>
                    </a:cubicBezTo>
                    <a:cubicBezTo>
                      <a:pt x="92" y="277"/>
                      <a:pt x="92" y="277"/>
                      <a:pt x="92" y="277"/>
                    </a:cubicBezTo>
                    <a:cubicBezTo>
                      <a:pt x="93" y="277"/>
                      <a:pt x="93" y="277"/>
                      <a:pt x="93" y="277"/>
                    </a:cubicBezTo>
                    <a:cubicBezTo>
                      <a:pt x="93" y="278"/>
                      <a:pt x="93" y="278"/>
                      <a:pt x="93" y="278"/>
                    </a:cubicBezTo>
                    <a:cubicBezTo>
                      <a:pt x="93" y="282"/>
                      <a:pt x="93" y="282"/>
                      <a:pt x="93" y="282"/>
                    </a:cubicBezTo>
                    <a:cubicBezTo>
                      <a:pt x="95" y="281"/>
                      <a:pt x="95" y="281"/>
                      <a:pt x="95" y="281"/>
                    </a:cubicBezTo>
                    <a:cubicBezTo>
                      <a:pt x="96" y="279"/>
                      <a:pt x="96" y="279"/>
                      <a:pt x="96" y="279"/>
                    </a:cubicBezTo>
                    <a:cubicBezTo>
                      <a:pt x="97" y="282"/>
                      <a:pt x="97" y="282"/>
                      <a:pt x="97" y="282"/>
                    </a:cubicBezTo>
                    <a:cubicBezTo>
                      <a:pt x="98" y="282"/>
                      <a:pt x="98" y="282"/>
                      <a:pt x="98" y="282"/>
                    </a:cubicBezTo>
                    <a:cubicBezTo>
                      <a:pt x="99" y="284"/>
                      <a:pt x="99" y="284"/>
                      <a:pt x="99" y="284"/>
                    </a:cubicBezTo>
                    <a:cubicBezTo>
                      <a:pt x="101" y="283"/>
                      <a:pt x="101" y="283"/>
                      <a:pt x="101" y="283"/>
                    </a:cubicBezTo>
                    <a:cubicBezTo>
                      <a:pt x="102" y="286"/>
                      <a:pt x="102" y="286"/>
                      <a:pt x="102" y="286"/>
                    </a:cubicBezTo>
                    <a:cubicBezTo>
                      <a:pt x="103" y="288"/>
                      <a:pt x="103" y="288"/>
                      <a:pt x="103" y="288"/>
                    </a:cubicBezTo>
                    <a:cubicBezTo>
                      <a:pt x="103" y="288"/>
                      <a:pt x="103" y="288"/>
                      <a:pt x="103" y="288"/>
                    </a:cubicBezTo>
                    <a:cubicBezTo>
                      <a:pt x="103" y="290"/>
                      <a:pt x="103" y="290"/>
                      <a:pt x="103" y="290"/>
                    </a:cubicBezTo>
                    <a:cubicBezTo>
                      <a:pt x="101" y="294"/>
                      <a:pt x="101" y="294"/>
                      <a:pt x="101" y="294"/>
                    </a:cubicBezTo>
                    <a:cubicBezTo>
                      <a:pt x="103" y="292"/>
                      <a:pt x="103" y="292"/>
                      <a:pt x="103" y="292"/>
                    </a:cubicBezTo>
                    <a:cubicBezTo>
                      <a:pt x="103" y="294"/>
                      <a:pt x="103" y="294"/>
                      <a:pt x="103" y="294"/>
                    </a:cubicBezTo>
                    <a:cubicBezTo>
                      <a:pt x="103" y="295"/>
                      <a:pt x="103" y="295"/>
                      <a:pt x="103" y="295"/>
                    </a:cubicBezTo>
                    <a:cubicBezTo>
                      <a:pt x="104" y="297"/>
                      <a:pt x="104" y="297"/>
                      <a:pt x="104" y="297"/>
                    </a:cubicBezTo>
                    <a:cubicBezTo>
                      <a:pt x="105" y="300"/>
                      <a:pt x="105" y="300"/>
                      <a:pt x="105" y="300"/>
                    </a:cubicBezTo>
                    <a:cubicBezTo>
                      <a:pt x="106" y="302"/>
                      <a:pt x="106" y="302"/>
                      <a:pt x="106" y="302"/>
                    </a:cubicBezTo>
                    <a:cubicBezTo>
                      <a:pt x="113" y="307"/>
                      <a:pt x="113" y="307"/>
                      <a:pt x="113" y="307"/>
                    </a:cubicBezTo>
                    <a:cubicBezTo>
                      <a:pt x="113" y="308"/>
                      <a:pt x="113" y="308"/>
                      <a:pt x="113" y="308"/>
                    </a:cubicBezTo>
                    <a:cubicBezTo>
                      <a:pt x="112" y="309"/>
                      <a:pt x="112" y="309"/>
                      <a:pt x="112" y="309"/>
                    </a:cubicBezTo>
                    <a:cubicBezTo>
                      <a:pt x="111" y="310"/>
                      <a:pt x="111" y="310"/>
                      <a:pt x="111" y="310"/>
                    </a:cubicBezTo>
                    <a:cubicBezTo>
                      <a:pt x="112" y="311"/>
                      <a:pt x="112" y="311"/>
                      <a:pt x="112" y="311"/>
                    </a:cubicBezTo>
                    <a:cubicBezTo>
                      <a:pt x="114" y="312"/>
                      <a:pt x="114" y="312"/>
                      <a:pt x="114" y="312"/>
                    </a:cubicBezTo>
                    <a:cubicBezTo>
                      <a:pt x="117" y="317"/>
                      <a:pt x="117" y="317"/>
                      <a:pt x="117" y="317"/>
                    </a:cubicBezTo>
                    <a:cubicBezTo>
                      <a:pt x="116" y="317"/>
                      <a:pt x="116" y="317"/>
                      <a:pt x="116" y="317"/>
                    </a:cubicBezTo>
                    <a:cubicBezTo>
                      <a:pt x="113" y="318"/>
                      <a:pt x="113" y="318"/>
                      <a:pt x="113" y="318"/>
                    </a:cubicBezTo>
                    <a:cubicBezTo>
                      <a:pt x="116" y="319"/>
                      <a:pt x="116" y="319"/>
                      <a:pt x="116" y="319"/>
                    </a:cubicBezTo>
                    <a:cubicBezTo>
                      <a:pt x="117" y="319"/>
                      <a:pt x="117" y="319"/>
                      <a:pt x="117" y="319"/>
                    </a:cubicBezTo>
                    <a:cubicBezTo>
                      <a:pt x="117" y="321"/>
                      <a:pt x="117" y="321"/>
                      <a:pt x="117" y="321"/>
                    </a:cubicBezTo>
                    <a:cubicBezTo>
                      <a:pt x="114" y="321"/>
                      <a:pt x="114" y="321"/>
                      <a:pt x="114" y="321"/>
                    </a:cubicBezTo>
                    <a:cubicBezTo>
                      <a:pt x="117" y="322"/>
                      <a:pt x="117" y="322"/>
                      <a:pt x="117" y="322"/>
                    </a:cubicBezTo>
                    <a:cubicBezTo>
                      <a:pt x="118" y="323"/>
                      <a:pt x="118" y="323"/>
                      <a:pt x="118" y="323"/>
                    </a:cubicBezTo>
                    <a:cubicBezTo>
                      <a:pt x="117" y="328"/>
                      <a:pt x="117" y="328"/>
                      <a:pt x="117" y="328"/>
                    </a:cubicBezTo>
                    <a:cubicBezTo>
                      <a:pt x="118" y="328"/>
                      <a:pt x="118" y="328"/>
                      <a:pt x="118" y="328"/>
                    </a:cubicBezTo>
                    <a:cubicBezTo>
                      <a:pt x="119" y="329"/>
                      <a:pt x="119" y="329"/>
                      <a:pt x="119" y="329"/>
                    </a:cubicBezTo>
                    <a:cubicBezTo>
                      <a:pt x="118" y="331"/>
                      <a:pt x="118" y="331"/>
                      <a:pt x="118" y="331"/>
                    </a:cubicBezTo>
                    <a:cubicBezTo>
                      <a:pt x="121" y="333"/>
                      <a:pt x="121" y="333"/>
                      <a:pt x="121" y="333"/>
                    </a:cubicBezTo>
                    <a:cubicBezTo>
                      <a:pt x="120" y="336"/>
                      <a:pt x="120" y="336"/>
                      <a:pt x="120" y="336"/>
                    </a:cubicBezTo>
                    <a:cubicBezTo>
                      <a:pt x="120" y="337"/>
                      <a:pt x="120" y="337"/>
                      <a:pt x="120" y="337"/>
                    </a:cubicBezTo>
                    <a:cubicBezTo>
                      <a:pt x="119" y="336"/>
                      <a:pt x="119" y="336"/>
                      <a:pt x="119" y="336"/>
                    </a:cubicBezTo>
                    <a:cubicBezTo>
                      <a:pt x="119" y="339"/>
                      <a:pt x="119" y="339"/>
                      <a:pt x="119" y="339"/>
                    </a:cubicBezTo>
                    <a:cubicBezTo>
                      <a:pt x="122" y="341"/>
                      <a:pt x="122" y="341"/>
                      <a:pt x="122" y="341"/>
                    </a:cubicBezTo>
                    <a:cubicBezTo>
                      <a:pt x="123" y="343"/>
                      <a:pt x="123" y="343"/>
                      <a:pt x="123" y="343"/>
                    </a:cubicBezTo>
                    <a:cubicBezTo>
                      <a:pt x="122" y="346"/>
                      <a:pt x="122" y="346"/>
                      <a:pt x="122" y="346"/>
                    </a:cubicBezTo>
                    <a:cubicBezTo>
                      <a:pt x="123" y="346"/>
                      <a:pt x="123" y="346"/>
                      <a:pt x="123" y="346"/>
                    </a:cubicBezTo>
                    <a:cubicBezTo>
                      <a:pt x="125" y="344"/>
                      <a:pt x="125" y="344"/>
                      <a:pt x="125" y="344"/>
                    </a:cubicBezTo>
                    <a:cubicBezTo>
                      <a:pt x="124" y="345"/>
                      <a:pt x="124" y="345"/>
                      <a:pt x="124" y="345"/>
                    </a:cubicBezTo>
                    <a:cubicBezTo>
                      <a:pt x="123" y="348"/>
                      <a:pt x="123" y="348"/>
                      <a:pt x="123" y="348"/>
                    </a:cubicBezTo>
                    <a:cubicBezTo>
                      <a:pt x="125" y="349"/>
                      <a:pt x="125" y="349"/>
                      <a:pt x="125" y="349"/>
                    </a:cubicBezTo>
                    <a:cubicBezTo>
                      <a:pt x="123" y="350"/>
                      <a:pt x="123" y="350"/>
                      <a:pt x="123" y="350"/>
                    </a:cubicBezTo>
                    <a:cubicBezTo>
                      <a:pt x="123" y="352"/>
                      <a:pt x="123" y="352"/>
                      <a:pt x="123" y="352"/>
                    </a:cubicBezTo>
                    <a:cubicBezTo>
                      <a:pt x="121" y="353"/>
                      <a:pt x="121" y="353"/>
                      <a:pt x="121" y="353"/>
                    </a:cubicBezTo>
                    <a:cubicBezTo>
                      <a:pt x="128" y="355"/>
                      <a:pt x="128" y="355"/>
                      <a:pt x="128" y="355"/>
                    </a:cubicBezTo>
                    <a:cubicBezTo>
                      <a:pt x="129" y="357"/>
                      <a:pt x="129" y="357"/>
                      <a:pt x="129" y="357"/>
                    </a:cubicBezTo>
                    <a:cubicBezTo>
                      <a:pt x="129" y="360"/>
                      <a:pt x="129" y="360"/>
                      <a:pt x="129" y="360"/>
                    </a:cubicBezTo>
                    <a:cubicBezTo>
                      <a:pt x="128" y="361"/>
                      <a:pt x="128" y="361"/>
                      <a:pt x="128" y="361"/>
                    </a:cubicBezTo>
                    <a:cubicBezTo>
                      <a:pt x="129" y="367"/>
                      <a:pt x="129" y="367"/>
                      <a:pt x="129" y="367"/>
                    </a:cubicBezTo>
                    <a:cubicBezTo>
                      <a:pt x="127" y="367"/>
                      <a:pt x="127" y="367"/>
                      <a:pt x="127" y="367"/>
                    </a:cubicBezTo>
                    <a:cubicBezTo>
                      <a:pt x="128" y="369"/>
                      <a:pt x="128" y="369"/>
                      <a:pt x="128" y="369"/>
                    </a:cubicBezTo>
                    <a:cubicBezTo>
                      <a:pt x="127" y="370"/>
                      <a:pt x="127" y="370"/>
                      <a:pt x="127" y="370"/>
                    </a:cubicBezTo>
                    <a:cubicBezTo>
                      <a:pt x="126" y="372"/>
                      <a:pt x="126" y="372"/>
                      <a:pt x="126" y="372"/>
                    </a:cubicBezTo>
                    <a:cubicBezTo>
                      <a:pt x="124" y="376"/>
                      <a:pt x="124" y="376"/>
                      <a:pt x="124" y="376"/>
                    </a:cubicBezTo>
                    <a:cubicBezTo>
                      <a:pt x="122" y="377"/>
                      <a:pt x="122" y="377"/>
                      <a:pt x="122" y="377"/>
                    </a:cubicBezTo>
                    <a:cubicBezTo>
                      <a:pt x="124" y="379"/>
                      <a:pt x="124" y="379"/>
                      <a:pt x="124" y="379"/>
                    </a:cubicBezTo>
                    <a:cubicBezTo>
                      <a:pt x="127" y="378"/>
                      <a:pt x="127" y="378"/>
                      <a:pt x="127" y="378"/>
                    </a:cubicBezTo>
                    <a:cubicBezTo>
                      <a:pt x="124" y="382"/>
                      <a:pt x="124" y="382"/>
                      <a:pt x="124" y="382"/>
                    </a:cubicBezTo>
                    <a:cubicBezTo>
                      <a:pt x="122" y="383"/>
                      <a:pt x="122" y="383"/>
                      <a:pt x="122" y="383"/>
                    </a:cubicBezTo>
                    <a:cubicBezTo>
                      <a:pt x="121" y="385"/>
                      <a:pt x="121" y="385"/>
                      <a:pt x="121" y="385"/>
                    </a:cubicBezTo>
                    <a:cubicBezTo>
                      <a:pt x="123" y="391"/>
                      <a:pt x="123" y="391"/>
                      <a:pt x="123" y="391"/>
                    </a:cubicBezTo>
                    <a:cubicBezTo>
                      <a:pt x="125" y="389"/>
                      <a:pt x="125" y="389"/>
                      <a:pt x="125" y="389"/>
                    </a:cubicBezTo>
                    <a:cubicBezTo>
                      <a:pt x="127" y="391"/>
                      <a:pt x="127" y="391"/>
                      <a:pt x="127" y="391"/>
                    </a:cubicBezTo>
                    <a:cubicBezTo>
                      <a:pt x="129" y="392"/>
                      <a:pt x="129" y="392"/>
                      <a:pt x="129" y="392"/>
                    </a:cubicBezTo>
                    <a:cubicBezTo>
                      <a:pt x="133" y="390"/>
                      <a:pt x="133" y="390"/>
                      <a:pt x="133" y="390"/>
                    </a:cubicBezTo>
                    <a:cubicBezTo>
                      <a:pt x="133" y="387"/>
                      <a:pt x="133" y="387"/>
                      <a:pt x="133" y="387"/>
                    </a:cubicBezTo>
                    <a:cubicBezTo>
                      <a:pt x="132" y="386"/>
                      <a:pt x="132" y="386"/>
                      <a:pt x="132" y="386"/>
                    </a:cubicBezTo>
                    <a:cubicBezTo>
                      <a:pt x="132" y="384"/>
                      <a:pt x="132" y="384"/>
                      <a:pt x="132" y="384"/>
                    </a:cubicBezTo>
                    <a:cubicBezTo>
                      <a:pt x="133" y="385"/>
                      <a:pt x="133" y="385"/>
                      <a:pt x="133" y="385"/>
                    </a:cubicBezTo>
                    <a:cubicBezTo>
                      <a:pt x="134" y="384"/>
                      <a:pt x="134" y="384"/>
                      <a:pt x="134" y="384"/>
                    </a:cubicBezTo>
                    <a:cubicBezTo>
                      <a:pt x="134" y="383"/>
                      <a:pt x="134" y="383"/>
                      <a:pt x="134" y="383"/>
                    </a:cubicBezTo>
                    <a:cubicBezTo>
                      <a:pt x="136" y="381"/>
                      <a:pt x="136" y="381"/>
                      <a:pt x="136" y="381"/>
                    </a:cubicBezTo>
                    <a:cubicBezTo>
                      <a:pt x="136" y="377"/>
                      <a:pt x="136" y="377"/>
                      <a:pt x="136" y="377"/>
                    </a:cubicBezTo>
                    <a:cubicBezTo>
                      <a:pt x="138" y="382"/>
                      <a:pt x="138" y="382"/>
                      <a:pt x="138" y="382"/>
                    </a:cubicBezTo>
                    <a:cubicBezTo>
                      <a:pt x="140" y="380"/>
                      <a:pt x="140" y="380"/>
                      <a:pt x="140" y="380"/>
                    </a:cubicBezTo>
                    <a:cubicBezTo>
                      <a:pt x="139" y="382"/>
                      <a:pt x="139" y="382"/>
                      <a:pt x="139" y="382"/>
                    </a:cubicBezTo>
                    <a:cubicBezTo>
                      <a:pt x="139" y="384"/>
                      <a:pt x="139" y="384"/>
                      <a:pt x="139" y="384"/>
                    </a:cubicBezTo>
                    <a:cubicBezTo>
                      <a:pt x="142" y="385"/>
                      <a:pt x="142" y="385"/>
                      <a:pt x="142" y="385"/>
                    </a:cubicBezTo>
                    <a:cubicBezTo>
                      <a:pt x="142" y="386"/>
                      <a:pt x="142" y="386"/>
                      <a:pt x="142" y="386"/>
                    </a:cubicBezTo>
                    <a:cubicBezTo>
                      <a:pt x="143" y="386"/>
                      <a:pt x="143" y="386"/>
                      <a:pt x="143" y="386"/>
                    </a:cubicBezTo>
                    <a:cubicBezTo>
                      <a:pt x="148" y="385"/>
                      <a:pt x="148" y="385"/>
                      <a:pt x="148" y="385"/>
                    </a:cubicBezTo>
                    <a:cubicBezTo>
                      <a:pt x="146" y="387"/>
                      <a:pt x="146" y="387"/>
                      <a:pt x="146" y="387"/>
                    </a:cubicBezTo>
                    <a:cubicBezTo>
                      <a:pt x="142" y="389"/>
                      <a:pt x="142" y="389"/>
                      <a:pt x="142" y="389"/>
                    </a:cubicBezTo>
                    <a:cubicBezTo>
                      <a:pt x="140" y="391"/>
                      <a:pt x="140" y="391"/>
                      <a:pt x="140" y="391"/>
                    </a:cubicBezTo>
                    <a:cubicBezTo>
                      <a:pt x="144" y="391"/>
                      <a:pt x="144" y="391"/>
                      <a:pt x="144" y="391"/>
                    </a:cubicBezTo>
                    <a:cubicBezTo>
                      <a:pt x="148" y="390"/>
                      <a:pt x="148" y="390"/>
                      <a:pt x="148" y="390"/>
                    </a:cubicBezTo>
                    <a:cubicBezTo>
                      <a:pt x="145" y="391"/>
                      <a:pt x="145" y="391"/>
                      <a:pt x="145" y="391"/>
                    </a:cubicBezTo>
                    <a:cubicBezTo>
                      <a:pt x="145" y="394"/>
                      <a:pt x="145" y="394"/>
                      <a:pt x="145" y="394"/>
                    </a:cubicBezTo>
                    <a:cubicBezTo>
                      <a:pt x="143" y="396"/>
                      <a:pt x="143" y="396"/>
                      <a:pt x="143" y="396"/>
                    </a:cubicBezTo>
                    <a:cubicBezTo>
                      <a:pt x="149" y="392"/>
                      <a:pt x="149" y="392"/>
                      <a:pt x="149" y="392"/>
                    </a:cubicBezTo>
                    <a:cubicBezTo>
                      <a:pt x="146" y="397"/>
                      <a:pt x="146" y="397"/>
                      <a:pt x="146" y="397"/>
                    </a:cubicBezTo>
                    <a:cubicBezTo>
                      <a:pt x="151" y="396"/>
                      <a:pt x="151" y="396"/>
                      <a:pt x="151" y="396"/>
                    </a:cubicBezTo>
                    <a:cubicBezTo>
                      <a:pt x="151" y="398"/>
                      <a:pt x="151" y="398"/>
                      <a:pt x="151" y="398"/>
                    </a:cubicBezTo>
                    <a:cubicBezTo>
                      <a:pt x="152" y="399"/>
                      <a:pt x="152" y="399"/>
                      <a:pt x="152" y="399"/>
                    </a:cubicBezTo>
                    <a:cubicBezTo>
                      <a:pt x="151" y="400"/>
                      <a:pt x="151" y="400"/>
                      <a:pt x="151" y="400"/>
                    </a:cubicBezTo>
                    <a:cubicBezTo>
                      <a:pt x="148" y="398"/>
                      <a:pt x="148" y="398"/>
                      <a:pt x="148" y="398"/>
                    </a:cubicBezTo>
                    <a:cubicBezTo>
                      <a:pt x="150" y="400"/>
                      <a:pt x="150" y="400"/>
                      <a:pt x="150" y="400"/>
                    </a:cubicBezTo>
                    <a:cubicBezTo>
                      <a:pt x="154" y="402"/>
                      <a:pt x="154" y="402"/>
                      <a:pt x="154" y="402"/>
                    </a:cubicBezTo>
                    <a:cubicBezTo>
                      <a:pt x="155" y="404"/>
                      <a:pt x="155" y="404"/>
                      <a:pt x="155" y="404"/>
                    </a:cubicBezTo>
                    <a:cubicBezTo>
                      <a:pt x="156" y="406"/>
                      <a:pt x="156" y="406"/>
                      <a:pt x="156" y="406"/>
                    </a:cubicBezTo>
                    <a:cubicBezTo>
                      <a:pt x="153" y="405"/>
                      <a:pt x="153" y="405"/>
                      <a:pt x="153" y="405"/>
                    </a:cubicBezTo>
                    <a:cubicBezTo>
                      <a:pt x="155" y="407"/>
                      <a:pt x="155" y="407"/>
                      <a:pt x="155" y="407"/>
                    </a:cubicBezTo>
                    <a:cubicBezTo>
                      <a:pt x="155" y="408"/>
                      <a:pt x="155" y="408"/>
                      <a:pt x="155" y="408"/>
                    </a:cubicBezTo>
                    <a:cubicBezTo>
                      <a:pt x="154" y="408"/>
                      <a:pt x="154" y="408"/>
                      <a:pt x="154" y="408"/>
                    </a:cubicBezTo>
                    <a:cubicBezTo>
                      <a:pt x="154" y="409"/>
                      <a:pt x="154" y="409"/>
                      <a:pt x="154" y="409"/>
                    </a:cubicBezTo>
                    <a:cubicBezTo>
                      <a:pt x="152" y="408"/>
                      <a:pt x="152" y="408"/>
                      <a:pt x="152" y="408"/>
                    </a:cubicBezTo>
                    <a:cubicBezTo>
                      <a:pt x="153" y="410"/>
                      <a:pt x="153" y="410"/>
                      <a:pt x="153" y="410"/>
                    </a:cubicBezTo>
                    <a:cubicBezTo>
                      <a:pt x="154" y="412"/>
                      <a:pt x="154" y="412"/>
                      <a:pt x="154" y="412"/>
                    </a:cubicBezTo>
                    <a:cubicBezTo>
                      <a:pt x="156" y="411"/>
                      <a:pt x="156" y="411"/>
                      <a:pt x="156" y="411"/>
                    </a:cubicBezTo>
                    <a:cubicBezTo>
                      <a:pt x="157" y="412"/>
                      <a:pt x="157" y="412"/>
                      <a:pt x="157" y="412"/>
                    </a:cubicBezTo>
                    <a:cubicBezTo>
                      <a:pt x="157" y="414"/>
                      <a:pt x="157" y="414"/>
                      <a:pt x="157" y="414"/>
                    </a:cubicBezTo>
                    <a:cubicBezTo>
                      <a:pt x="149" y="411"/>
                      <a:pt x="149" y="411"/>
                      <a:pt x="149" y="411"/>
                    </a:cubicBezTo>
                    <a:cubicBezTo>
                      <a:pt x="141" y="405"/>
                      <a:pt x="141" y="405"/>
                      <a:pt x="141" y="405"/>
                    </a:cubicBezTo>
                    <a:cubicBezTo>
                      <a:pt x="133" y="404"/>
                      <a:pt x="133" y="404"/>
                      <a:pt x="133" y="404"/>
                    </a:cubicBezTo>
                    <a:cubicBezTo>
                      <a:pt x="131" y="404"/>
                      <a:pt x="131" y="404"/>
                      <a:pt x="131" y="404"/>
                    </a:cubicBezTo>
                    <a:cubicBezTo>
                      <a:pt x="130" y="406"/>
                      <a:pt x="130" y="406"/>
                      <a:pt x="130" y="406"/>
                    </a:cubicBezTo>
                    <a:cubicBezTo>
                      <a:pt x="134" y="412"/>
                      <a:pt x="134" y="412"/>
                      <a:pt x="134" y="412"/>
                    </a:cubicBezTo>
                    <a:cubicBezTo>
                      <a:pt x="141" y="415"/>
                      <a:pt x="141" y="415"/>
                      <a:pt x="141" y="415"/>
                    </a:cubicBezTo>
                    <a:cubicBezTo>
                      <a:pt x="144" y="419"/>
                      <a:pt x="144" y="419"/>
                      <a:pt x="144" y="419"/>
                    </a:cubicBezTo>
                    <a:cubicBezTo>
                      <a:pt x="151" y="420"/>
                      <a:pt x="151" y="420"/>
                      <a:pt x="151" y="420"/>
                    </a:cubicBezTo>
                    <a:cubicBezTo>
                      <a:pt x="152" y="420"/>
                      <a:pt x="152" y="420"/>
                      <a:pt x="152" y="420"/>
                    </a:cubicBezTo>
                    <a:cubicBezTo>
                      <a:pt x="154" y="420"/>
                      <a:pt x="154" y="420"/>
                      <a:pt x="154" y="420"/>
                    </a:cubicBezTo>
                    <a:cubicBezTo>
                      <a:pt x="154" y="421"/>
                      <a:pt x="154" y="421"/>
                      <a:pt x="154" y="421"/>
                    </a:cubicBezTo>
                    <a:cubicBezTo>
                      <a:pt x="158" y="420"/>
                      <a:pt x="158" y="420"/>
                      <a:pt x="158" y="420"/>
                    </a:cubicBezTo>
                    <a:cubicBezTo>
                      <a:pt x="158" y="422"/>
                      <a:pt x="158" y="422"/>
                      <a:pt x="158" y="422"/>
                    </a:cubicBezTo>
                    <a:cubicBezTo>
                      <a:pt x="159" y="424"/>
                      <a:pt x="159" y="424"/>
                      <a:pt x="159" y="424"/>
                    </a:cubicBezTo>
                    <a:cubicBezTo>
                      <a:pt x="157" y="425"/>
                      <a:pt x="157" y="425"/>
                      <a:pt x="157" y="425"/>
                    </a:cubicBezTo>
                    <a:cubicBezTo>
                      <a:pt x="157" y="427"/>
                      <a:pt x="157" y="427"/>
                      <a:pt x="157" y="427"/>
                    </a:cubicBezTo>
                    <a:cubicBezTo>
                      <a:pt x="155" y="428"/>
                      <a:pt x="155" y="428"/>
                      <a:pt x="155" y="428"/>
                    </a:cubicBezTo>
                    <a:cubicBezTo>
                      <a:pt x="156" y="430"/>
                      <a:pt x="156" y="430"/>
                      <a:pt x="156" y="430"/>
                    </a:cubicBezTo>
                    <a:cubicBezTo>
                      <a:pt x="156" y="431"/>
                      <a:pt x="156" y="431"/>
                      <a:pt x="156" y="431"/>
                    </a:cubicBezTo>
                    <a:cubicBezTo>
                      <a:pt x="154" y="432"/>
                      <a:pt x="154" y="432"/>
                      <a:pt x="154" y="432"/>
                    </a:cubicBezTo>
                    <a:cubicBezTo>
                      <a:pt x="154" y="435"/>
                      <a:pt x="154" y="435"/>
                      <a:pt x="154" y="435"/>
                    </a:cubicBezTo>
                    <a:cubicBezTo>
                      <a:pt x="156" y="436"/>
                      <a:pt x="156" y="436"/>
                      <a:pt x="156" y="436"/>
                    </a:cubicBezTo>
                    <a:cubicBezTo>
                      <a:pt x="158" y="435"/>
                      <a:pt x="158" y="435"/>
                      <a:pt x="158" y="435"/>
                    </a:cubicBezTo>
                    <a:cubicBezTo>
                      <a:pt x="159" y="437"/>
                      <a:pt x="159" y="437"/>
                      <a:pt x="159" y="437"/>
                    </a:cubicBezTo>
                    <a:cubicBezTo>
                      <a:pt x="157" y="438"/>
                      <a:pt x="157" y="438"/>
                      <a:pt x="157" y="438"/>
                    </a:cubicBezTo>
                    <a:cubicBezTo>
                      <a:pt x="158" y="439"/>
                      <a:pt x="158" y="439"/>
                      <a:pt x="158" y="439"/>
                    </a:cubicBezTo>
                    <a:cubicBezTo>
                      <a:pt x="157" y="440"/>
                      <a:pt x="157" y="440"/>
                      <a:pt x="157" y="440"/>
                    </a:cubicBezTo>
                    <a:cubicBezTo>
                      <a:pt x="156" y="438"/>
                      <a:pt x="156" y="438"/>
                      <a:pt x="156" y="438"/>
                    </a:cubicBezTo>
                    <a:cubicBezTo>
                      <a:pt x="154" y="437"/>
                      <a:pt x="154" y="437"/>
                      <a:pt x="154" y="437"/>
                    </a:cubicBezTo>
                    <a:cubicBezTo>
                      <a:pt x="153" y="438"/>
                      <a:pt x="153" y="438"/>
                      <a:pt x="153" y="438"/>
                    </a:cubicBezTo>
                    <a:cubicBezTo>
                      <a:pt x="153" y="442"/>
                      <a:pt x="153" y="442"/>
                      <a:pt x="153" y="442"/>
                    </a:cubicBezTo>
                    <a:cubicBezTo>
                      <a:pt x="154" y="443"/>
                      <a:pt x="154" y="443"/>
                      <a:pt x="154" y="443"/>
                    </a:cubicBezTo>
                    <a:cubicBezTo>
                      <a:pt x="152" y="445"/>
                      <a:pt x="152" y="445"/>
                      <a:pt x="152" y="445"/>
                    </a:cubicBezTo>
                    <a:cubicBezTo>
                      <a:pt x="153" y="446"/>
                      <a:pt x="153" y="446"/>
                      <a:pt x="153" y="446"/>
                    </a:cubicBezTo>
                    <a:cubicBezTo>
                      <a:pt x="154" y="445"/>
                      <a:pt x="154" y="445"/>
                      <a:pt x="154" y="445"/>
                    </a:cubicBezTo>
                    <a:cubicBezTo>
                      <a:pt x="154" y="446"/>
                      <a:pt x="154" y="446"/>
                      <a:pt x="154" y="446"/>
                    </a:cubicBezTo>
                    <a:cubicBezTo>
                      <a:pt x="153" y="449"/>
                      <a:pt x="153" y="449"/>
                      <a:pt x="153" y="449"/>
                    </a:cubicBezTo>
                    <a:cubicBezTo>
                      <a:pt x="150" y="450"/>
                      <a:pt x="150" y="450"/>
                      <a:pt x="150" y="450"/>
                    </a:cubicBezTo>
                    <a:cubicBezTo>
                      <a:pt x="148" y="449"/>
                      <a:pt x="148" y="449"/>
                      <a:pt x="148" y="449"/>
                    </a:cubicBezTo>
                    <a:cubicBezTo>
                      <a:pt x="146" y="449"/>
                      <a:pt x="146" y="449"/>
                      <a:pt x="146" y="449"/>
                    </a:cubicBezTo>
                    <a:cubicBezTo>
                      <a:pt x="143" y="449"/>
                      <a:pt x="143" y="449"/>
                      <a:pt x="143" y="449"/>
                    </a:cubicBezTo>
                    <a:cubicBezTo>
                      <a:pt x="143" y="450"/>
                      <a:pt x="143" y="450"/>
                      <a:pt x="143" y="450"/>
                    </a:cubicBezTo>
                    <a:cubicBezTo>
                      <a:pt x="141" y="452"/>
                      <a:pt x="141" y="452"/>
                      <a:pt x="141" y="452"/>
                    </a:cubicBezTo>
                    <a:cubicBezTo>
                      <a:pt x="141" y="454"/>
                      <a:pt x="141" y="454"/>
                      <a:pt x="141" y="454"/>
                    </a:cubicBezTo>
                    <a:cubicBezTo>
                      <a:pt x="141" y="454"/>
                      <a:pt x="141" y="454"/>
                      <a:pt x="141" y="454"/>
                    </a:cubicBezTo>
                    <a:cubicBezTo>
                      <a:pt x="141" y="455"/>
                      <a:pt x="141" y="455"/>
                      <a:pt x="141" y="455"/>
                    </a:cubicBezTo>
                    <a:cubicBezTo>
                      <a:pt x="143" y="455"/>
                      <a:pt x="143" y="455"/>
                      <a:pt x="143" y="455"/>
                    </a:cubicBezTo>
                    <a:cubicBezTo>
                      <a:pt x="145" y="456"/>
                      <a:pt x="145" y="456"/>
                      <a:pt x="145" y="456"/>
                    </a:cubicBezTo>
                    <a:cubicBezTo>
                      <a:pt x="152" y="454"/>
                      <a:pt x="152" y="454"/>
                      <a:pt x="152" y="454"/>
                    </a:cubicBezTo>
                    <a:cubicBezTo>
                      <a:pt x="150" y="451"/>
                      <a:pt x="150" y="451"/>
                      <a:pt x="150" y="451"/>
                    </a:cubicBezTo>
                    <a:cubicBezTo>
                      <a:pt x="153" y="451"/>
                      <a:pt x="153" y="451"/>
                      <a:pt x="153" y="451"/>
                    </a:cubicBezTo>
                    <a:cubicBezTo>
                      <a:pt x="153" y="452"/>
                      <a:pt x="153" y="452"/>
                      <a:pt x="153" y="452"/>
                    </a:cubicBezTo>
                    <a:cubicBezTo>
                      <a:pt x="153" y="453"/>
                      <a:pt x="153" y="453"/>
                      <a:pt x="153" y="453"/>
                    </a:cubicBezTo>
                    <a:cubicBezTo>
                      <a:pt x="151" y="454"/>
                      <a:pt x="151" y="454"/>
                      <a:pt x="151" y="454"/>
                    </a:cubicBezTo>
                    <a:cubicBezTo>
                      <a:pt x="154" y="456"/>
                      <a:pt x="154" y="456"/>
                      <a:pt x="154" y="456"/>
                    </a:cubicBezTo>
                    <a:cubicBezTo>
                      <a:pt x="152" y="456"/>
                      <a:pt x="152" y="456"/>
                      <a:pt x="152" y="456"/>
                    </a:cubicBezTo>
                    <a:cubicBezTo>
                      <a:pt x="152" y="457"/>
                      <a:pt x="152" y="457"/>
                      <a:pt x="152" y="457"/>
                    </a:cubicBezTo>
                    <a:cubicBezTo>
                      <a:pt x="154" y="458"/>
                      <a:pt x="154" y="458"/>
                      <a:pt x="154" y="458"/>
                    </a:cubicBezTo>
                    <a:cubicBezTo>
                      <a:pt x="154" y="459"/>
                      <a:pt x="154" y="459"/>
                      <a:pt x="154" y="459"/>
                    </a:cubicBezTo>
                    <a:cubicBezTo>
                      <a:pt x="152" y="458"/>
                      <a:pt x="152" y="458"/>
                      <a:pt x="152" y="458"/>
                    </a:cubicBezTo>
                    <a:cubicBezTo>
                      <a:pt x="150" y="459"/>
                      <a:pt x="150" y="459"/>
                      <a:pt x="150" y="459"/>
                    </a:cubicBezTo>
                    <a:cubicBezTo>
                      <a:pt x="148" y="459"/>
                      <a:pt x="148" y="459"/>
                      <a:pt x="148" y="459"/>
                    </a:cubicBezTo>
                    <a:cubicBezTo>
                      <a:pt x="143" y="456"/>
                      <a:pt x="143" y="456"/>
                      <a:pt x="143" y="456"/>
                    </a:cubicBezTo>
                    <a:cubicBezTo>
                      <a:pt x="141" y="457"/>
                      <a:pt x="141" y="457"/>
                      <a:pt x="141" y="457"/>
                    </a:cubicBezTo>
                    <a:cubicBezTo>
                      <a:pt x="141" y="458"/>
                      <a:pt x="141" y="458"/>
                      <a:pt x="141" y="458"/>
                    </a:cubicBezTo>
                    <a:cubicBezTo>
                      <a:pt x="138" y="457"/>
                      <a:pt x="138" y="457"/>
                      <a:pt x="138" y="457"/>
                    </a:cubicBezTo>
                    <a:cubicBezTo>
                      <a:pt x="137" y="458"/>
                      <a:pt x="137" y="458"/>
                      <a:pt x="137" y="458"/>
                    </a:cubicBezTo>
                    <a:cubicBezTo>
                      <a:pt x="140" y="458"/>
                      <a:pt x="140" y="458"/>
                      <a:pt x="140" y="458"/>
                    </a:cubicBezTo>
                    <a:cubicBezTo>
                      <a:pt x="142" y="460"/>
                      <a:pt x="142" y="460"/>
                      <a:pt x="142" y="460"/>
                    </a:cubicBezTo>
                    <a:cubicBezTo>
                      <a:pt x="141" y="460"/>
                      <a:pt x="141" y="460"/>
                      <a:pt x="141" y="460"/>
                    </a:cubicBezTo>
                    <a:cubicBezTo>
                      <a:pt x="139" y="459"/>
                      <a:pt x="139" y="459"/>
                      <a:pt x="139" y="459"/>
                    </a:cubicBezTo>
                    <a:cubicBezTo>
                      <a:pt x="140" y="461"/>
                      <a:pt x="140" y="461"/>
                      <a:pt x="140" y="461"/>
                    </a:cubicBezTo>
                    <a:cubicBezTo>
                      <a:pt x="138" y="461"/>
                      <a:pt x="138" y="461"/>
                      <a:pt x="138" y="461"/>
                    </a:cubicBezTo>
                    <a:cubicBezTo>
                      <a:pt x="136" y="462"/>
                      <a:pt x="136" y="462"/>
                      <a:pt x="136" y="462"/>
                    </a:cubicBezTo>
                    <a:cubicBezTo>
                      <a:pt x="137" y="466"/>
                      <a:pt x="137" y="466"/>
                      <a:pt x="137" y="466"/>
                    </a:cubicBezTo>
                    <a:cubicBezTo>
                      <a:pt x="137" y="466"/>
                      <a:pt x="137" y="466"/>
                      <a:pt x="137" y="466"/>
                    </a:cubicBezTo>
                    <a:cubicBezTo>
                      <a:pt x="136" y="468"/>
                      <a:pt x="136" y="468"/>
                      <a:pt x="136" y="468"/>
                    </a:cubicBezTo>
                    <a:cubicBezTo>
                      <a:pt x="137" y="469"/>
                      <a:pt x="137" y="469"/>
                      <a:pt x="137" y="469"/>
                    </a:cubicBezTo>
                    <a:cubicBezTo>
                      <a:pt x="138" y="468"/>
                      <a:pt x="138" y="468"/>
                      <a:pt x="138" y="468"/>
                    </a:cubicBezTo>
                    <a:cubicBezTo>
                      <a:pt x="135" y="470"/>
                      <a:pt x="135" y="470"/>
                      <a:pt x="135" y="470"/>
                    </a:cubicBezTo>
                    <a:cubicBezTo>
                      <a:pt x="135" y="472"/>
                      <a:pt x="135" y="472"/>
                      <a:pt x="135" y="472"/>
                    </a:cubicBezTo>
                    <a:cubicBezTo>
                      <a:pt x="135" y="472"/>
                      <a:pt x="135" y="472"/>
                      <a:pt x="135" y="472"/>
                    </a:cubicBezTo>
                    <a:cubicBezTo>
                      <a:pt x="134" y="473"/>
                      <a:pt x="134" y="473"/>
                      <a:pt x="134" y="473"/>
                    </a:cubicBezTo>
                    <a:cubicBezTo>
                      <a:pt x="134" y="477"/>
                      <a:pt x="134" y="477"/>
                      <a:pt x="134" y="477"/>
                    </a:cubicBezTo>
                    <a:cubicBezTo>
                      <a:pt x="136" y="478"/>
                      <a:pt x="136" y="478"/>
                      <a:pt x="136" y="478"/>
                    </a:cubicBezTo>
                    <a:cubicBezTo>
                      <a:pt x="136" y="480"/>
                      <a:pt x="136" y="480"/>
                      <a:pt x="136" y="480"/>
                    </a:cubicBezTo>
                    <a:cubicBezTo>
                      <a:pt x="138" y="480"/>
                      <a:pt x="138" y="480"/>
                      <a:pt x="138" y="480"/>
                    </a:cubicBezTo>
                    <a:cubicBezTo>
                      <a:pt x="140" y="480"/>
                      <a:pt x="140" y="480"/>
                      <a:pt x="140" y="480"/>
                    </a:cubicBezTo>
                    <a:cubicBezTo>
                      <a:pt x="140" y="482"/>
                      <a:pt x="140" y="482"/>
                      <a:pt x="140" y="482"/>
                    </a:cubicBezTo>
                    <a:cubicBezTo>
                      <a:pt x="139" y="483"/>
                      <a:pt x="139" y="483"/>
                      <a:pt x="139" y="483"/>
                    </a:cubicBezTo>
                    <a:cubicBezTo>
                      <a:pt x="137" y="485"/>
                      <a:pt x="137" y="485"/>
                      <a:pt x="137" y="485"/>
                    </a:cubicBezTo>
                    <a:cubicBezTo>
                      <a:pt x="139" y="487"/>
                      <a:pt x="139" y="487"/>
                      <a:pt x="139" y="487"/>
                    </a:cubicBezTo>
                    <a:cubicBezTo>
                      <a:pt x="137" y="486"/>
                      <a:pt x="137" y="486"/>
                      <a:pt x="137" y="486"/>
                    </a:cubicBezTo>
                    <a:cubicBezTo>
                      <a:pt x="136" y="488"/>
                      <a:pt x="136" y="488"/>
                      <a:pt x="136" y="488"/>
                    </a:cubicBezTo>
                    <a:cubicBezTo>
                      <a:pt x="136" y="491"/>
                      <a:pt x="136" y="491"/>
                      <a:pt x="136" y="491"/>
                    </a:cubicBezTo>
                    <a:cubicBezTo>
                      <a:pt x="138" y="491"/>
                      <a:pt x="138" y="491"/>
                      <a:pt x="138" y="491"/>
                    </a:cubicBezTo>
                    <a:cubicBezTo>
                      <a:pt x="137" y="492"/>
                      <a:pt x="137" y="492"/>
                      <a:pt x="137" y="492"/>
                    </a:cubicBezTo>
                    <a:cubicBezTo>
                      <a:pt x="138" y="493"/>
                      <a:pt x="138" y="493"/>
                      <a:pt x="138" y="493"/>
                    </a:cubicBezTo>
                    <a:cubicBezTo>
                      <a:pt x="139" y="493"/>
                      <a:pt x="139" y="493"/>
                      <a:pt x="139" y="493"/>
                    </a:cubicBezTo>
                    <a:cubicBezTo>
                      <a:pt x="141" y="492"/>
                      <a:pt x="141" y="492"/>
                      <a:pt x="141" y="492"/>
                    </a:cubicBezTo>
                    <a:cubicBezTo>
                      <a:pt x="137" y="495"/>
                      <a:pt x="137" y="495"/>
                      <a:pt x="137" y="495"/>
                    </a:cubicBezTo>
                    <a:cubicBezTo>
                      <a:pt x="137" y="497"/>
                      <a:pt x="137" y="497"/>
                      <a:pt x="137" y="497"/>
                    </a:cubicBezTo>
                    <a:cubicBezTo>
                      <a:pt x="139" y="497"/>
                      <a:pt x="139" y="497"/>
                      <a:pt x="139" y="497"/>
                    </a:cubicBezTo>
                    <a:cubicBezTo>
                      <a:pt x="139" y="498"/>
                      <a:pt x="139" y="498"/>
                      <a:pt x="139" y="498"/>
                    </a:cubicBezTo>
                    <a:cubicBezTo>
                      <a:pt x="141" y="497"/>
                      <a:pt x="141" y="497"/>
                      <a:pt x="141" y="497"/>
                    </a:cubicBezTo>
                    <a:cubicBezTo>
                      <a:pt x="141" y="498"/>
                      <a:pt x="141" y="498"/>
                      <a:pt x="141" y="498"/>
                    </a:cubicBezTo>
                    <a:cubicBezTo>
                      <a:pt x="140" y="499"/>
                      <a:pt x="140" y="499"/>
                      <a:pt x="140" y="499"/>
                    </a:cubicBezTo>
                    <a:cubicBezTo>
                      <a:pt x="140" y="500"/>
                      <a:pt x="140" y="500"/>
                      <a:pt x="140" y="500"/>
                    </a:cubicBezTo>
                    <a:cubicBezTo>
                      <a:pt x="139" y="501"/>
                      <a:pt x="139" y="501"/>
                      <a:pt x="139" y="501"/>
                    </a:cubicBezTo>
                    <a:cubicBezTo>
                      <a:pt x="141" y="501"/>
                      <a:pt x="141" y="501"/>
                      <a:pt x="141" y="501"/>
                    </a:cubicBezTo>
                    <a:cubicBezTo>
                      <a:pt x="142" y="500"/>
                      <a:pt x="142" y="500"/>
                      <a:pt x="142" y="500"/>
                    </a:cubicBezTo>
                    <a:cubicBezTo>
                      <a:pt x="142" y="504"/>
                      <a:pt x="142" y="504"/>
                      <a:pt x="142" y="504"/>
                    </a:cubicBezTo>
                    <a:cubicBezTo>
                      <a:pt x="144" y="504"/>
                      <a:pt x="144" y="504"/>
                      <a:pt x="144" y="504"/>
                    </a:cubicBezTo>
                    <a:cubicBezTo>
                      <a:pt x="144" y="505"/>
                      <a:pt x="144" y="505"/>
                      <a:pt x="144" y="505"/>
                    </a:cubicBezTo>
                    <a:cubicBezTo>
                      <a:pt x="146" y="505"/>
                      <a:pt x="146" y="505"/>
                      <a:pt x="146" y="505"/>
                    </a:cubicBezTo>
                    <a:cubicBezTo>
                      <a:pt x="144" y="508"/>
                      <a:pt x="144" y="508"/>
                      <a:pt x="144" y="508"/>
                    </a:cubicBezTo>
                    <a:cubicBezTo>
                      <a:pt x="144" y="509"/>
                      <a:pt x="144" y="509"/>
                      <a:pt x="144" y="509"/>
                    </a:cubicBezTo>
                    <a:cubicBezTo>
                      <a:pt x="146" y="508"/>
                      <a:pt x="146" y="508"/>
                      <a:pt x="146" y="508"/>
                    </a:cubicBezTo>
                    <a:cubicBezTo>
                      <a:pt x="146" y="509"/>
                      <a:pt x="146" y="509"/>
                      <a:pt x="146" y="509"/>
                    </a:cubicBezTo>
                    <a:cubicBezTo>
                      <a:pt x="145" y="510"/>
                      <a:pt x="145" y="510"/>
                      <a:pt x="145" y="510"/>
                    </a:cubicBezTo>
                    <a:cubicBezTo>
                      <a:pt x="145" y="512"/>
                      <a:pt x="145" y="512"/>
                      <a:pt x="145" y="512"/>
                    </a:cubicBezTo>
                    <a:cubicBezTo>
                      <a:pt x="146" y="513"/>
                      <a:pt x="146" y="513"/>
                      <a:pt x="146" y="513"/>
                    </a:cubicBezTo>
                    <a:cubicBezTo>
                      <a:pt x="146" y="513"/>
                      <a:pt x="146" y="513"/>
                      <a:pt x="146" y="513"/>
                    </a:cubicBezTo>
                    <a:cubicBezTo>
                      <a:pt x="147" y="516"/>
                      <a:pt x="147" y="516"/>
                      <a:pt x="147" y="516"/>
                    </a:cubicBezTo>
                    <a:cubicBezTo>
                      <a:pt x="148" y="515"/>
                      <a:pt x="148" y="515"/>
                      <a:pt x="148" y="515"/>
                    </a:cubicBezTo>
                    <a:cubicBezTo>
                      <a:pt x="148" y="515"/>
                      <a:pt x="148" y="515"/>
                      <a:pt x="148" y="515"/>
                    </a:cubicBezTo>
                    <a:cubicBezTo>
                      <a:pt x="148" y="516"/>
                      <a:pt x="148" y="516"/>
                      <a:pt x="148" y="516"/>
                    </a:cubicBezTo>
                    <a:cubicBezTo>
                      <a:pt x="147" y="517"/>
                      <a:pt x="147" y="517"/>
                      <a:pt x="147" y="517"/>
                    </a:cubicBezTo>
                    <a:cubicBezTo>
                      <a:pt x="147" y="525"/>
                      <a:pt x="147" y="525"/>
                      <a:pt x="147" y="525"/>
                    </a:cubicBezTo>
                    <a:cubicBezTo>
                      <a:pt x="148" y="524"/>
                      <a:pt x="148" y="524"/>
                      <a:pt x="148" y="524"/>
                    </a:cubicBezTo>
                    <a:cubicBezTo>
                      <a:pt x="149" y="524"/>
                      <a:pt x="149" y="524"/>
                      <a:pt x="149" y="524"/>
                    </a:cubicBezTo>
                    <a:cubicBezTo>
                      <a:pt x="153" y="518"/>
                      <a:pt x="153" y="518"/>
                      <a:pt x="153" y="518"/>
                    </a:cubicBezTo>
                    <a:cubicBezTo>
                      <a:pt x="154" y="518"/>
                      <a:pt x="154" y="518"/>
                      <a:pt x="154" y="518"/>
                    </a:cubicBezTo>
                    <a:cubicBezTo>
                      <a:pt x="155" y="518"/>
                      <a:pt x="155" y="518"/>
                      <a:pt x="155" y="518"/>
                    </a:cubicBezTo>
                    <a:cubicBezTo>
                      <a:pt x="156" y="516"/>
                      <a:pt x="156" y="516"/>
                      <a:pt x="156" y="516"/>
                    </a:cubicBezTo>
                    <a:cubicBezTo>
                      <a:pt x="159" y="517"/>
                      <a:pt x="159" y="517"/>
                      <a:pt x="159" y="517"/>
                    </a:cubicBezTo>
                    <a:cubicBezTo>
                      <a:pt x="160" y="517"/>
                      <a:pt x="160" y="517"/>
                      <a:pt x="160" y="517"/>
                    </a:cubicBezTo>
                    <a:cubicBezTo>
                      <a:pt x="161" y="519"/>
                      <a:pt x="161" y="519"/>
                      <a:pt x="161" y="519"/>
                    </a:cubicBezTo>
                    <a:cubicBezTo>
                      <a:pt x="157" y="518"/>
                      <a:pt x="157" y="518"/>
                      <a:pt x="157" y="518"/>
                    </a:cubicBezTo>
                    <a:cubicBezTo>
                      <a:pt x="156" y="519"/>
                      <a:pt x="156" y="519"/>
                      <a:pt x="156" y="519"/>
                    </a:cubicBezTo>
                    <a:cubicBezTo>
                      <a:pt x="156" y="520"/>
                      <a:pt x="156" y="520"/>
                      <a:pt x="156" y="520"/>
                    </a:cubicBezTo>
                    <a:cubicBezTo>
                      <a:pt x="158" y="521"/>
                      <a:pt x="158" y="521"/>
                      <a:pt x="158" y="521"/>
                    </a:cubicBezTo>
                    <a:cubicBezTo>
                      <a:pt x="160" y="521"/>
                      <a:pt x="160" y="521"/>
                      <a:pt x="160" y="521"/>
                    </a:cubicBezTo>
                    <a:cubicBezTo>
                      <a:pt x="155" y="523"/>
                      <a:pt x="155" y="523"/>
                      <a:pt x="155" y="523"/>
                    </a:cubicBezTo>
                    <a:cubicBezTo>
                      <a:pt x="154" y="525"/>
                      <a:pt x="154" y="525"/>
                      <a:pt x="154" y="525"/>
                    </a:cubicBezTo>
                    <a:cubicBezTo>
                      <a:pt x="153" y="526"/>
                      <a:pt x="153" y="526"/>
                      <a:pt x="153" y="526"/>
                    </a:cubicBezTo>
                    <a:cubicBezTo>
                      <a:pt x="151" y="526"/>
                      <a:pt x="151" y="526"/>
                      <a:pt x="151" y="526"/>
                    </a:cubicBezTo>
                    <a:cubicBezTo>
                      <a:pt x="150" y="527"/>
                      <a:pt x="150" y="527"/>
                      <a:pt x="150" y="527"/>
                    </a:cubicBezTo>
                    <a:cubicBezTo>
                      <a:pt x="151" y="530"/>
                      <a:pt x="151" y="530"/>
                      <a:pt x="151" y="530"/>
                    </a:cubicBezTo>
                    <a:cubicBezTo>
                      <a:pt x="151" y="533"/>
                      <a:pt x="151" y="533"/>
                      <a:pt x="151" y="533"/>
                    </a:cubicBezTo>
                    <a:cubicBezTo>
                      <a:pt x="152" y="533"/>
                      <a:pt x="152" y="533"/>
                      <a:pt x="152" y="533"/>
                    </a:cubicBezTo>
                    <a:cubicBezTo>
                      <a:pt x="151" y="535"/>
                      <a:pt x="151" y="535"/>
                      <a:pt x="151" y="535"/>
                    </a:cubicBezTo>
                    <a:cubicBezTo>
                      <a:pt x="153" y="538"/>
                      <a:pt x="153" y="538"/>
                      <a:pt x="153" y="538"/>
                    </a:cubicBezTo>
                    <a:cubicBezTo>
                      <a:pt x="153" y="538"/>
                      <a:pt x="153" y="538"/>
                      <a:pt x="153" y="538"/>
                    </a:cubicBezTo>
                    <a:cubicBezTo>
                      <a:pt x="154" y="540"/>
                      <a:pt x="154" y="540"/>
                      <a:pt x="154" y="540"/>
                    </a:cubicBezTo>
                    <a:cubicBezTo>
                      <a:pt x="155" y="543"/>
                      <a:pt x="155" y="543"/>
                      <a:pt x="155" y="543"/>
                    </a:cubicBezTo>
                    <a:cubicBezTo>
                      <a:pt x="156" y="543"/>
                      <a:pt x="156" y="543"/>
                      <a:pt x="156" y="543"/>
                    </a:cubicBezTo>
                    <a:cubicBezTo>
                      <a:pt x="156" y="544"/>
                      <a:pt x="156" y="544"/>
                      <a:pt x="156" y="544"/>
                    </a:cubicBezTo>
                    <a:cubicBezTo>
                      <a:pt x="156" y="545"/>
                      <a:pt x="156" y="545"/>
                      <a:pt x="156" y="545"/>
                    </a:cubicBezTo>
                    <a:cubicBezTo>
                      <a:pt x="158" y="545"/>
                      <a:pt x="158" y="545"/>
                      <a:pt x="158" y="545"/>
                    </a:cubicBezTo>
                    <a:cubicBezTo>
                      <a:pt x="158" y="547"/>
                      <a:pt x="158" y="547"/>
                      <a:pt x="158" y="547"/>
                    </a:cubicBezTo>
                    <a:cubicBezTo>
                      <a:pt x="159" y="548"/>
                      <a:pt x="159" y="548"/>
                      <a:pt x="159" y="548"/>
                    </a:cubicBezTo>
                    <a:cubicBezTo>
                      <a:pt x="159" y="549"/>
                      <a:pt x="159" y="549"/>
                      <a:pt x="159" y="549"/>
                    </a:cubicBezTo>
                    <a:cubicBezTo>
                      <a:pt x="160" y="548"/>
                      <a:pt x="160" y="548"/>
                      <a:pt x="160" y="548"/>
                    </a:cubicBezTo>
                    <a:cubicBezTo>
                      <a:pt x="161" y="548"/>
                      <a:pt x="161" y="548"/>
                      <a:pt x="161" y="548"/>
                    </a:cubicBezTo>
                    <a:cubicBezTo>
                      <a:pt x="160" y="550"/>
                      <a:pt x="160" y="550"/>
                      <a:pt x="160" y="550"/>
                    </a:cubicBezTo>
                    <a:cubicBezTo>
                      <a:pt x="160" y="552"/>
                      <a:pt x="160" y="552"/>
                      <a:pt x="160" y="552"/>
                    </a:cubicBezTo>
                    <a:cubicBezTo>
                      <a:pt x="160" y="552"/>
                      <a:pt x="160" y="552"/>
                      <a:pt x="160" y="552"/>
                    </a:cubicBezTo>
                    <a:cubicBezTo>
                      <a:pt x="162" y="553"/>
                      <a:pt x="162" y="553"/>
                      <a:pt x="162" y="553"/>
                    </a:cubicBezTo>
                    <a:cubicBezTo>
                      <a:pt x="163" y="553"/>
                      <a:pt x="163" y="553"/>
                      <a:pt x="163" y="553"/>
                    </a:cubicBezTo>
                    <a:cubicBezTo>
                      <a:pt x="162" y="554"/>
                      <a:pt x="162" y="554"/>
                      <a:pt x="162" y="554"/>
                    </a:cubicBezTo>
                    <a:cubicBezTo>
                      <a:pt x="162" y="555"/>
                      <a:pt x="162" y="555"/>
                      <a:pt x="162" y="555"/>
                    </a:cubicBezTo>
                    <a:cubicBezTo>
                      <a:pt x="164" y="556"/>
                      <a:pt x="164" y="556"/>
                      <a:pt x="164" y="556"/>
                    </a:cubicBezTo>
                    <a:cubicBezTo>
                      <a:pt x="165" y="556"/>
                      <a:pt x="165" y="556"/>
                      <a:pt x="165" y="556"/>
                    </a:cubicBezTo>
                    <a:cubicBezTo>
                      <a:pt x="164" y="557"/>
                      <a:pt x="164" y="557"/>
                      <a:pt x="164" y="557"/>
                    </a:cubicBezTo>
                    <a:cubicBezTo>
                      <a:pt x="164" y="558"/>
                      <a:pt x="164" y="558"/>
                      <a:pt x="164" y="558"/>
                    </a:cubicBezTo>
                    <a:cubicBezTo>
                      <a:pt x="165" y="557"/>
                      <a:pt x="165" y="557"/>
                      <a:pt x="165" y="557"/>
                    </a:cubicBezTo>
                    <a:cubicBezTo>
                      <a:pt x="164" y="558"/>
                      <a:pt x="164" y="558"/>
                      <a:pt x="164" y="558"/>
                    </a:cubicBezTo>
                    <a:cubicBezTo>
                      <a:pt x="163" y="558"/>
                      <a:pt x="163" y="558"/>
                      <a:pt x="163" y="558"/>
                    </a:cubicBezTo>
                    <a:cubicBezTo>
                      <a:pt x="164" y="559"/>
                      <a:pt x="164" y="559"/>
                      <a:pt x="164" y="559"/>
                    </a:cubicBezTo>
                    <a:cubicBezTo>
                      <a:pt x="164" y="560"/>
                      <a:pt x="164" y="560"/>
                      <a:pt x="164" y="560"/>
                    </a:cubicBezTo>
                    <a:cubicBezTo>
                      <a:pt x="165" y="559"/>
                      <a:pt x="165" y="559"/>
                      <a:pt x="165" y="559"/>
                    </a:cubicBezTo>
                    <a:cubicBezTo>
                      <a:pt x="168" y="558"/>
                      <a:pt x="168" y="558"/>
                      <a:pt x="168" y="558"/>
                    </a:cubicBezTo>
                    <a:cubicBezTo>
                      <a:pt x="168" y="558"/>
                      <a:pt x="168" y="558"/>
                      <a:pt x="168" y="558"/>
                    </a:cubicBezTo>
                    <a:cubicBezTo>
                      <a:pt x="169" y="559"/>
                      <a:pt x="169" y="559"/>
                      <a:pt x="169" y="559"/>
                    </a:cubicBezTo>
                    <a:cubicBezTo>
                      <a:pt x="166" y="561"/>
                      <a:pt x="166" y="561"/>
                      <a:pt x="166" y="561"/>
                    </a:cubicBezTo>
                    <a:cubicBezTo>
                      <a:pt x="166" y="562"/>
                      <a:pt x="166" y="562"/>
                      <a:pt x="166" y="562"/>
                    </a:cubicBezTo>
                    <a:cubicBezTo>
                      <a:pt x="167" y="563"/>
                      <a:pt x="167" y="563"/>
                      <a:pt x="167" y="563"/>
                    </a:cubicBezTo>
                    <a:cubicBezTo>
                      <a:pt x="168" y="564"/>
                      <a:pt x="168" y="564"/>
                      <a:pt x="168" y="564"/>
                    </a:cubicBezTo>
                    <a:cubicBezTo>
                      <a:pt x="168" y="564"/>
                      <a:pt x="168" y="564"/>
                      <a:pt x="168" y="564"/>
                    </a:cubicBezTo>
                    <a:cubicBezTo>
                      <a:pt x="169" y="564"/>
                      <a:pt x="169" y="564"/>
                      <a:pt x="169" y="564"/>
                    </a:cubicBezTo>
                    <a:cubicBezTo>
                      <a:pt x="168" y="565"/>
                      <a:pt x="168" y="565"/>
                      <a:pt x="168" y="565"/>
                    </a:cubicBezTo>
                    <a:cubicBezTo>
                      <a:pt x="166" y="566"/>
                      <a:pt x="166" y="566"/>
                      <a:pt x="166" y="566"/>
                    </a:cubicBezTo>
                    <a:cubicBezTo>
                      <a:pt x="167" y="567"/>
                      <a:pt x="167" y="567"/>
                      <a:pt x="167" y="567"/>
                    </a:cubicBezTo>
                    <a:cubicBezTo>
                      <a:pt x="168" y="568"/>
                      <a:pt x="168" y="568"/>
                      <a:pt x="168" y="568"/>
                    </a:cubicBezTo>
                    <a:cubicBezTo>
                      <a:pt x="172" y="566"/>
                      <a:pt x="172" y="566"/>
                      <a:pt x="172" y="566"/>
                    </a:cubicBezTo>
                    <a:cubicBezTo>
                      <a:pt x="172" y="566"/>
                      <a:pt x="172" y="566"/>
                      <a:pt x="172" y="566"/>
                    </a:cubicBezTo>
                    <a:cubicBezTo>
                      <a:pt x="174" y="567"/>
                      <a:pt x="174" y="567"/>
                      <a:pt x="174" y="567"/>
                    </a:cubicBezTo>
                    <a:cubicBezTo>
                      <a:pt x="168" y="569"/>
                      <a:pt x="168" y="569"/>
                      <a:pt x="168" y="569"/>
                    </a:cubicBezTo>
                    <a:cubicBezTo>
                      <a:pt x="169" y="569"/>
                      <a:pt x="169" y="569"/>
                      <a:pt x="169" y="569"/>
                    </a:cubicBezTo>
                    <a:cubicBezTo>
                      <a:pt x="169" y="569"/>
                      <a:pt x="169" y="569"/>
                      <a:pt x="169" y="569"/>
                    </a:cubicBezTo>
                    <a:cubicBezTo>
                      <a:pt x="171" y="569"/>
                      <a:pt x="171" y="569"/>
                      <a:pt x="171" y="569"/>
                    </a:cubicBezTo>
                    <a:cubicBezTo>
                      <a:pt x="171" y="569"/>
                      <a:pt x="171" y="569"/>
                      <a:pt x="171" y="569"/>
                    </a:cubicBezTo>
                    <a:cubicBezTo>
                      <a:pt x="171" y="569"/>
                      <a:pt x="171" y="569"/>
                      <a:pt x="171" y="569"/>
                    </a:cubicBezTo>
                    <a:cubicBezTo>
                      <a:pt x="171" y="571"/>
                      <a:pt x="171" y="571"/>
                      <a:pt x="171" y="571"/>
                    </a:cubicBezTo>
                    <a:cubicBezTo>
                      <a:pt x="172" y="571"/>
                      <a:pt x="172" y="571"/>
                      <a:pt x="172" y="571"/>
                    </a:cubicBezTo>
                    <a:cubicBezTo>
                      <a:pt x="172" y="571"/>
                      <a:pt x="172" y="571"/>
                      <a:pt x="172" y="571"/>
                    </a:cubicBezTo>
                    <a:cubicBezTo>
                      <a:pt x="174" y="571"/>
                      <a:pt x="174" y="571"/>
                      <a:pt x="174" y="571"/>
                    </a:cubicBezTo>
                    <a:cubicBezTo>
                      <a:pt x="174" y="571"/>
                      <a:pt x="174" y="571"/>
                      <a:pt x="174" y="571"/>
                    </a:cubicBezTo>
                    <a:cubicBezTo>
                      <a:pt x="175" y="572"/>
                      <a:pt x="175" y="572"/>
                      <a:pt x="175" y="572"/>
                    </a:cubicBezTo>
                    <a:cubicBezTo>
                      <a:pt x="175" y="572"/>
                      <a:pt x="175" y="572"/>
                      <a:pt x="175" y="572"/>
                    </a:cubicBezTo>
                    <a:cubicBezTo>
                      <a:pt x="176" y="573"/>
                      <a:pt x="176" y="573"/>
                      <a:pt x="176" y="573"/>
                    </a:cubicBezTo>
                    <a:cubicBezTo>
                      <a:pt x="177" y="573"/>
                      <a:pt x="177" y="573"/>
                      <a:pt x="177" y="573"/>
                    </a:cubicBezTo>
                    <a:cubicBezTo>
                      <a:pt x="178" y="573"/>
                      <a:pt x="178" y="573"/>
                      <a:pt x="178" y="573"/>
                    </a:cubicBezTo>
                    <a:cubicBezTo>
                      <a:pt x="178" y="574"/>
                      <a:pt x="178" y="574"/>
                      <a:pt x="178" y="574"/>
                    </a:cubicBezTo>
                    <a:cubicBezTo>
                      <a:pt x="178" y="574"/>
                      <a:pt x="178" y="574"/>
                      <a:pt x="178" y="574"/>
                    </a:cubicBezTo>
                    <a:cubicBezTo>
                      <a:pt x="175" y="576"/>
                      <a:pt x="175" y="576"/>
                      <a:pt x="175" y="576"/>
                    </a:cubicBezTo>
                    <a:cubicBezTo>
                      <a:pt x="174" y="577"/>
                      <a:pt x="174" y="577"/>
                      <a:pt x="174" y="577"/>
                    </a:cubicBezTo>
                    <a:cubicBezTo>
                      <a:pt x="176" y="576"/>
                      <a:pt x="176" y="576"/>
                      <a:pt x="176" y="576"/>
                    </a:cubicBezTo>
                    <a:cubicBezTo>
                      <a:pt x="176" y="577"/>
                      <a:pt x="176" y="577"/>
                      <a:pt x="176" y="577"/>
                    </a:cubicBezTo>
                    <a:cubicBezTo>
                      <a:pt x="179" y="576"/>
                      <a:pt x="179" y="576"/>
                      <a:pt x="179" y="576"/>
                    </a:cubicBezTo>
                    <a:cubicBezTo>
                      <a:pt x="179" y="575"/>
                      <a:pt x="179" y="575"/>
                      <a:pt x="179" y="575"/>
                    </a:cubicBezTo>
                    <a:cubicBezTo>
                      <a:pt x="179" y="575"/>
                      <a:pt x="179" y="575"/>
                      <a:pt x="179" y="575"/>
                    </a:cubicBezTo>
                    <a:cubicBezTo>
                      <a:pt x="179" y="575"/>
                      <a:pt x="179" y="575"/>
                      <a:pt x="179" y="575"/>
                    </a:cubicBezTo>
                    <a:cubicBezTo>
                      <a:pt x="181" y="575"/>
                      <a:pt x="181" y="575"/>
                      <a:pt x="181" y="575"/>
                    </a:cubicBezTo>
                    <a:cubicBezTo>
                      <a:pt x="182" y="575"/>
                      <a:pt x="182" y="575"/>
                      <a:pt x="182" y="575"/>
                    </a:cubicBezTo>
                    <a:cubicBezTo>
                      <a:pt x="185" y="575"/>
                      <a:pt x="185" y="575"/>
                      <a:pt x="185" y="575"/>
                    </a:cubicBezTo>
                    <a:cubicBezTo>
                      <a:pt x="187" y="574"/>
                      <a:pt x="187" y="574"/>
                      <a:pt x="187" y="574"/>
                    </a:cubicBezTo>
                    <a:cubicBezTo>
                      <a:pt x="188" y="574"/>
                      <a:pt x="188" y="574"/>
                      <a:pt x="188" y="574"/>
                    </a:cubicBezTo>
                    <a:cubicBezTo>
                      <a:pt x="190" y="573"/>
                      <a:pt x="190" y="573"/>
                      <a:pt x="190" y="573"/>
                    </a:cubicBezTo>
                    <a:cubicBezTo>
                      <a:pt x="189" y="575"/>
                      <a:pt x="189" y="575"/>
                      <a:pt x="189" y="575"/>
                    </a:cubicBezTo>
                    <a:cubicBezTo>
                      <a:pt x="190" y="575"/>
                      <a:pt x="190" y="575"/>
                      <a:pt x="190" y="575"/>
                    </a:cubicBezTo>
                    <a:cubicBezTo>
                      <a:pt x="192" y="575"/>
                      <a:pt x="192" y="575"/>
                      <a:pt x="192" y="575"/>
                    </a:cubicBezTo>
                    <a:cubicBezTo>
                      <a:pt x="192" y="575"/>
                      <a:pt x="192" y="575"/>
                      <a:pt x="192" y="575"/>
                    </a:cubicBezTo>
                    <a:cubicBezTo>
                      <a:pt x="188" y="577"/>
                      <a:pt x="188" y="577"/>
                      <a:pt x="188" y="577"/>
                    </a:cubicBezTo>
                    <a:cubicBezTo>
                      <a:pt x="189" y="577"/>
                      <a:pt x="189" y="577"/>
                      <a:pt x="189" y="577"/>
                    </a:cubicBezTo>
                    <a:cubicBezTo>
                      <a:pt x="188" y="578"/>
                      <a:pt x="188" y="578"/>
                      <a:pt x="188" y="578"/>
                    </a:cubicBezTo>
                    <a:cubicBezTo>
                      <a:pt x="189" y="578"/>
                      <a:pt x="189" y="578"/>
                      <a:pt x="189" y="578"/>
                    </a:cubicBezTo>
                    <a:cubicBezTo>
                      <a:pt x="189" y="578"/>
                      <a:pt x="189" y="578"/>
                      <a:pt x="189" y="578"/>
                    </a:cubicBezTo>
                    <a:cubicBezTo>
                      <a:pt x="190" y="577"/>
                      <a:pt x="190" y="577"/>
                      <a:pt x="190" y="577"/>
                    </a:cubicBezTo>
                    <a:cubicBezTo>
                      <a:pt x="191" y="577"/>
                      <a:pt x="191" y="577"/>
                      <a:pt x="191" y="577"/>
                    </a:cubicBezTo>
                    <a:cubicBezTo>
                      <a:pt x="193" y="576"/>
                      <a:pt x="193" y="576"/>
                      <a:pt x="193" y="576"/>
                    </a:cubicBezTo>
                    <a:cubicBezTo>
                      <a:pt x="193" y="575"/>
                      <a:pt x="193" y="575"/>
                      <a:pt x="193" y="575"/>
                    </a:cubicBezTo>
                    <a:cubicBezTo>
                      <a:pt x="194" y="575"/>
                      <a:pt x="194" y="575"/>
                      <a:pt x="194" y="575"/>
                    </a:cubicBezTo>
                    <a:cubicBezTo>
                      <a:pt x="193" y="577"/>
                      <a:pt x="193" y="577"/>
                      <a:pt x="193" y="577"/>
                    </a:cubicBezTo>
                    <a:cubicBezTo>
                      <a:pt x="192" y="578"/>
                      <a:pt x="192" y="578"/>
                      <a:pt x="192" y="578"/>
                    </a:cubicBezTo>
                    <a:cubicBezTo>
                      <a:pt x="191" y="579"/>
                      <a:pt x="191" y="579"/>
                      <a:pt x="191" y="579"/>
                    </a:cubicBezTo>
                    <a:cubicBezTo>
                      <a:pt x="192" y="579"/>
                      <a:pt x="192" y="579"/>
                      <a:pt x="192" y="579"/>
                    </a:cubicBezTo>
                    <a:cubicBezTo>
                      <a:pt x="192" y="580"/>
                      <a:pt x="192" y="580"/>
                      <a:pt x="192" y="580"/>
                    </a:cubicBezTo>
                    <a:cubicBezTo>
                      <a:pt x="192" y="581"/>
                      <a:pt x="192" y="581"/>
                      <a:pt x="192" y="581"/>
                    </a:cubicBezTo>
                    <a:cubicBezTo>
                      <a:pt x="193" y="582"/>
                      <a:pt x="193" y="582"/>
                      <a:pt x="193" y="582"/>
                    </a:cubicBezTo>
                    <a:cubicBezTo>
                      <a:pt x="194" y="580"/>
                      <a:pt x="194" y="580"/>
                      <a:pt x="194" y="580"/>
                    </a:cubicBezTo>
                    <a:cubicBezTo>
                      <a:pt x="194" y="579"/>
                      <a:pt x="194" y="579"/>
                      <a:pt x="194" y="579"/>
                    </a:cubicBezTo>
                    <a:cubicBezTo>
                      <a:pt x="195" y="579"/>
                      <a:pt x="195" y="579"/>
                      <a:pt x="195" y="579"/>
                    </a:cubicBezTo>
                    <a:cubicBezTo>
                      <a:pt x="194" y="582"/>
                      <a:pt x="194" y="582"/>
                      <a:pt x="194" y="582"/>
                    </a:cubicBezTo>
                    <a:cubicBezTo>
                      <a:pt x="195" y="582"/>
                      <a:pt x="195" y="582"/>
                      <a:pt x="195" y="582"/>
                    </a:cubicBezTo>
                    <a:cubicBezTo>
                      <a:pt x="196" y="582"/>
                      <a:pt x="196" y="582"/>
                      <a:pt x="196" y="582"/>
                    </a:cubicBezTo>
                    <a:cubicBezTo>
                      <a:pt x="197" y="581"/>
                      <a:pt x="197" y="581"/>
                      <a:pt x="197" y="581"/>
                    </a:cubicBezTo>
                    <a:cubicBezTo>
                      <a:pt x="197" y="583"/>
                      <a:pt x="197" y="583"/>
                      <a:pt x="197" y="583"/>
                    </a:cubicBezTo>
                    <a:cubicBezTo>
                      <a:pt x="195" y="585"/>
                      <a:pt x="195" y="585"/>
                      <a:pt x="195" y="585"/>
                    </a:cubicBezTo>
                    <a:cubicBezTo>
                      <a:pt x="195" y="586"/>
                      <a:pt x="195" y="586"/>
                      <a:pt x="195" y="586"/>
                    </a:cubicBezTo>
                    <a:cubicBezTo>
                      <a:pt x="195" y="586"/>
                      <a:pt x="195" y="586"/>
                      <a:pt x="195" y="586"/>
                    </a:cubicBezTo>
                    <a:cubicBezTo>
                      <a:pt x="196" y="587"/>
                      <a:pt x="196" y="587"/>
                      <a:pt x="196" y="587"/>
                    </a:cubicBezTo>
                    <a:cubicBezTo>
                      <a:pt x="196" y="587"/>
                      <a:pt x="196" y="587"/>
                      <a:pt x="196" y="587"/>
                    </a:cubicBezTo>
                    <a:cubicBezTo>
                      <a:pt x="198" y="587"/>
                      <a:pt x="198" y="587"/>
                      <a:pt x="198" y="587"/>
                    </a:cubicBezTo>
                    <a:cubicBezTo>
                      <a:pt x="199" y="588"/>
                      <a:pt x="199" y="588"/>
                      <a:pt x="199" y="588"/>
                    </a:cubicBezTo>
                    <a:cubicBezTo>
                      <a:pt x="200" y="588"/>
                      <a:pt x="200" y="588"/>
                      <a:pt x="200" y="588"/>
                    </a:cubicBezTo>
                    <a:cubicBezTo>
                      <a:pt x="203" y="585"/>
                      <a:pt x="203" y="585"/>
                      <a:pt x="203" y="585"/>
                    </a:cubicBezTo>
                    <a:cubicBezTo>
                      <a:pt x="203" y="586"/>
                      <a:pt x="203" y="586"/>
                      <a:pt x="203" y="586"/>
                    </a:cubicBezTo>
                    <a:cubicBezTo>
                      <a:pt x="210" y="587"/>
                      <a:pt x="210" y="587"/>
                      <a:pt x="210" y="587"/>
                    </a:cubicBezTo>
                    <a:cubicBezTo>
                      <a:pt x="210" y="586"/>
                      <a:pt x="210" y="586"/>
                      <a:pt x="210" y="586"/>
                    </a:cubicBezTo>
                    <a:cubicBezTo>
                      <a:pt x="209" y="585"/>
                      <a:pt x="209" y="585"/>
                      <a:pt x="209" y="585"/>
                    </a:cubicBezTo>
                    <a:cubicBezTo>
                      <a:pt x="210" y="585"/>
                      <a:pt x="210" y="585"/>
                      <a:pt x="210" y="585"/>
                    </a:cubicBezTo>
                    <a:cubicBezTo>
                      <a:pt x="209" y="583"/>
                      <a:pt x="209" y="583"/>
                      <a:pt x="209" y="583"/>
                    </a:cubicBezTo>
                    <a:cubicBezTo>
                      <a:pt x="208" y="582"/>
                      <a:pt x="208" y="582"/>
                      <a:pt x="208" y="582"/>
                    </a:cubicBezTo>
                    <a:cubicBezTo>
                      <a:pt x="206" y="581"/>
                      <a:pt x="206" y="581"/>
                      <a:pt x="206" y="581"/>
                    </a:cubicBezTo>
                    <a:cubicBezTo>
                      <a:pt x="208" y="581"/>
                      <a:pt x="208" y="581"/>
                      <a:pt x="208" y="581"/>
                    </a:cubicBezTo>
                    <a:cubicBezTo>
                      <a:pt x="209" y="581"/>
                      <a:pt x="209" y="581"/>
                      <a:pt x="209" y="581"/>
                    </a:cubicBezTo>
                    <a:cubicBezTo>
                      <a:pt x="210" y="581"/>
                      <a:pt x="210" y="581"/>
                      <a:pt x="210" y="581"/>
                    </a:cubicBezTo>
                    <a:cubicBezTo>
                      <a:pt x="211" y="581"/>
                      <a:pt x="211" y="581"/>
                      <a:pt x="211" y="581"/>
                    </a:cubicBezTo>
                    <a:cubicBezTo>
                      <a:pt x="211" y="580"/>
                      <a:pt x="211" y="580"/>
                      <a:pt x="211" y="580"/>
                    </a:cubicBezTo>
                    <a:cubicBezTo>
                      <a:pt x="212" y="576"/>
                      <a:pt x="212" y="576"/>
                      <a:pt x="212" y="576"/>
                    </a:cubicBezTo>
                    <a:cubicBezTo>
                      <a:pt x="212" y="575"/>
                      <a:pt x="212" y="575"/>
                      <a:pt x="212" y="575"/>
                    </a:cubicBezTo>
                    <a:cubicBezTo>
                      <a:pt x="213" y="571"/>
                      <a:pt x="213" y="571"/>
                      <a:pt x="213" y="571"/>
                    </a:cubicBezTo>
                    <a:cubicBezTo>
                      <a:pt x="213" y="570"/>
                      <a:pt x="213" y="570"/>
                      <a:pt x="213" y="570"/>
                    </a:cubicBezTo>
                    <a:cubicBezTo>
                      <a:pt x="213" y="570"/>
                      <a:pt x="213" y="570"/>
                      <a:pt x="213" y="570"/>
                    </a:cubicBezTo>
                    <a:cubicBezTo>
                      <a:pt x="214" y="569"/>
                      <a:pt x="214" y="569"/>
                      <a:pt x="214" y="569"/>
                    </a:cubicBezTo>
                    <a:cubicBezTo>
                      <a:pt x="215" y="567"/>
                      <a:pt x="215" y="567"/>
                      <a:pt x="215" y="567"/>
                    </a:cubicBezTo>
                    <a:cubicBezTo>
                      <a:pt x="214" y="567"/>
                      <a:pt x="214" y="567"/>
                      <a:pt x="214" y="567"/>
                    </a:cubicBezTo>
                    <a:cubicBezTo>
                      <a:pt x="216" y="563"/>
                      <a:pt x="216" y="563"/>
                      <a:pt x="216" y="563"/>
                    </a:cubicBezTo>
                    <a:cubicBezTo>
                      <a:pt x="217" y="563"/>
                      <a:pt x="217" y="563"/>
                      <a:pt x="217" y="563"/>
                    </a:cubicBezTo>
                    <a:cubicBezTo>
                      <a:pt x="216" y="562"/>
                      <a:pt x="216" y="562"/>
                      <a:pt x="216" y="562"/>
                    </a:cubicBezTo>
                    <a:cubicBezTo>
                      <a:pt x="217" y="561"/>
                      <a:pt x="217" y="561"/>
                      <a:pt x="217" y="561"/>
                    </a:cubicBezTo>
                    <a:cubicBezTo>
                      <a:pt x="216" y="559"/>
                      <a:pt x="216" y="559"/>
                      <a:pt x="216" y="559"/>
                    </a:cubicBezTo>
                    <a:cubicBezTo>
                      <a:pt x="216" y="559"/>
                      <a:pt x="216" y="559"/>
                      <a:pt x="216" y="559"/>
                    </a:cubicBezTo>
                    <a:cubicBezTo>
                      <a:pt x="215" y="553"/>
                      <a:pt x="215" y="553"/>
                      <a:pt x="215" y="553"/>
                    </a:cubicBezTo>
                    <a:cubicBezTo>
                      <a:pt x="214" y="553"/>
                      <a:pt x="214" y="553"/>
                      <a:pt x="214" y="553"/>
                    </a:cubicBezTo>
                    <a:cubicBezTo>
                      <a:pt x="215" y="552"/>
                      <a:pt x="215" y="552"/>
                      <a:pt x="215" y="552"/>
                    </a:cubicBezTo>
                    <a:cubicBezTo>
                      <a:pt x="214" y="550"/>
                      <a:pt x="214" y="550"/>
                      <a:pt x="214" y="550"/>
                    </a:cubicBezTo>
                    <a:cubicBezTo>
                      <a:pt x="212" y="550"/>
                      <a:pt x="212" y="550"/>
                      <a:pt x="212" y="550"/>
                    </a:cubicBezTo>
                    <a:cubicBezTo>
                      <a:pt x="214" y="549"/>
                      <a:pt x="214" y="549"/>
                      <a:pt x="214" y="549"/>
                    </a:cubicBezTo>
                    <a:cubicBezTo>
                      <a:pt x="214" y="548"/>
                      <a:pt x="214" y="548"/>
                      <a:pt x="214" y="548"/>
                    </a:cubicBezTo>
                    <a:cubicBezTo>
                      <a:pt x="214" y="548"/>
                      <a:pt x="214" y="548"/>
                      <a:pt x="214" y="548"/>
                    </a:cubicBezTo>
                    <a:cubicBezTo>
                      <a:pt x="214" y="547"/>
                      <a:pt x="214" y="547"/>
                      <a:pt x="214" y="547"/>
                    </a:cubicBezTo>
                    <a:cubicBezTo>
                      <a:pt x="215" y="547"/>
                      <a:pt x="215" y="547"/>
                      <a:pt x="215" y="547"/>
                    </a:cubicBezTo>
                    <a:cubicBezTo>
                      <a:pt x="216" y="547"/>
                      <a:pt x="216" y="547"/>
                      <a:pt x="216" y="547"/>
                    </a:cubicBezTo>
                    <a:cubicBezTo>
                      <a:pt x="219" y="547"/>
                      <a:pt x="219" y="547"/>
                      <a:pt x="219" y="547"/>
                    </a:cubicBezTo>
                    <a:cubicBezTo>
                      <a:pt x="220" y="546"/>
                      <a:pt x="220" y="546"/>
                      <a:pt x="220" y="546"/>
                    </a:cubicBezTo>
                    <a:cubicBezTo>
                      <a:pt x="221" y="546"/>
                      <a:pt x="221" y="546"/>
                      <a:pt x="221" y="546"/>
                    </a:cubicBezTo>
                    <a:cubicBezTo>
                      <a:pt x="221" y="544"/>
                      <a:pt x="221" y="544"/>
                      <a:pt x="221" y="544"/>
                    </a:cubicBezTo>
                    <a:cubicBezTo>
                      <a:pt x="220" y="545"/>
                      <a:pt x="220" y="545"/>
                      <a:pt x="220" y="545"/>
                    </a:cubicBezTo>
                    <a:cubicBezTo>
                      <a:pt x="217" y="542"/>
                      <a:pt x="217" y="542"/>
                      <a:pt x="217" y="542"/>
                    </a:cubicBezTo>
                    <a:cubicBezTo>
                      <a:pt x="217" y="542"/>
                      <a:pt x="217" y="542"/>
                      <a:pt x="217" y="542"/>
                    </a:cubicBezTo>
                    <a:cubicBezTo>
                      <a:pt x="218" y="543"/>
                      <a:pt x="218" y="543"/>
                      <a:pt x="218" y="543"/>
                    </a:cubicBezTo>
                    <a:cubicBezTo>
                      <a:pt x="219" y="543"/>
                      <a:pt x="219" y="543"/>
                      <a:pt x="219" y="543"/>
                    </a:cubicBezTo>
                    <a:cubicBezTo>
                      <a:pt x="222" y="544"/>
                      <a:pt x="222" y="544"/>
                      <a:pt x="222" y="544"/>
                    </a:cubicBezTo>
                    <a:cubicBezTo>
                      <a:pt x="222" y="543"/>
                      <a:pt x="222" y="543"/>
                      <a:pt x="222" y="543"/>
                    </a:cubicBezTo>
                    <a:cubicBezTo>
                      <a:pt x="220" y="542"/>
                      <a:pt x="220" y="542"/>
                      <a:pt x="220" y="542"/>
                    </a:cubicBezTo>
                    <a:cubicBezTo>
                      <a:pt x="220" y="541"/>
                      <a:pt x="220" y="541"/>
                      <a:pt x="220" y="541"/>
                    </a:cubicBezTo>
                    <a:cubicBezTo>
                      <a:pt x="220" y="541"/>
                      <a:pt x="220" y="541"/>
                      <a:pt x="220" y="541"/>
                    </a:cubicBezTo>
                    <a:cubicBezTo>
                      <a:pt x="221" y="541"/>
                      <a:pt x="221" y="541"/>
                      <a:pt x="221" y="541"/>
                    </a:cubicBezTo>
                    <a:cubicBezTo>
                      <a:pt x="220" y="540"/>
                      <a:pt x="220" y="540"/>
                      <a:pt x="220" y="540"/>
                    </a:cubicBezTo>
                    <a:cubicBezTo>
                      <a:pt x="220" y="539"/>
                      <a:pt x="220" y="539"/>
                      <a:pt x="220" y="539"/>
                    </a:cubicBezTo>
                    <a:cubicBezTo>
                      <a:pt x="222" y="541"/>
                      <a:pt x="222" y="541"/>
                      <a:pt x="222" y="541"/>
                    </a:cubicBezTo>
                    <a:cubicBezTo>
                      <a:pt x="223" y="541"/>
                      <a:pt x="223" y="541"/>
                      <a:pt x="223" y="541"/>
                    </a:cubicBezTo>
                    <a:cubicBezTo>
                      <a:pt x="223" y="540"/>
                      <a:pt x="223" y="540"/>
                      <a:pt x="223" y="540"/>
                    </a:cubicBezTo>
                    <a:cubicBezTo>
                      <a:pt x="224" y="539"/>
                      <a:pt x="224" y="539"/>
                      <a:pt x="224" y="539"/>
                    </a:cubicBezTo>
                    <a:cubicBezTo>
                      <a:pt x="223" y="539"/>
                      <a:pt x="223" y="539"/>
                      <a:pt x="223" y="539"/>
                    </a:cubicBezTo>
                    <a:cubicBezTo>
                      <a:pt x="223" y="538"/>
                      <a:pt x="223" y="538"/>
                      <a:pt x="223" y="538"/>
                    </a:cubicBezTo>
                    <a:cubicBezTo>
                      <a:pt x="224" y="538"/>
                      <a:pt x="224" y="538"/>
                      <a:pt x="224" y="538"/>
                    </a:cubicBezTo>
                    <a:cubicBezTo>
                      <a:pt x="225" y="538"/>
                      <a:pt x="225" y="538"/>
                      <a:pt x="225" y="538"/>
                    </a:cubicBezTo>
                    <a:cubicBezTo>
                      <a:pt x="225" y="537"/>
                      <a:pt x="225" y="537"/>
                      <a:pt x="225" y="537"/>
                    </a:cubicBezTo>
                    <a:cubicBezTo>
                      <a:pt x="225" y="536"/>
                      <a:pt x="225" y="536"/>
                      <a:pt x="225" y="536"/>
                    </a:cubicBezTo>
                    <a:cubicBezTo>
                      <a:pt x="226" y="536"/>
                      <a:pt x="226" y="536"/>
                      <a:pt x="226" y="536"/>
                    </a:cubicBezTo>
                    <a:cubicBezTo>
                      <a:pt x="226" y="534"/>
                      <a:pt x="226" y="534"/>
                      <a:pt x="226" y="534"/>
                    </a:cubicBezTo>
                    <a:cubicBezTo>
                      <a:pt x="226" y="534"/>
                      <a:pt x="226" y="534"/>
                      <a:pt x="226" y="534"/>
                    </a:cubicBezTo>
                    <a:cubicBezTo>
                      <a:pt x="221" y="533"/>
                      <a:pt x="221" y="533"/>
                      <a:pt x="221" y="533"/>
                    </a:cubicBezTo>
                    <a:cubicBezTo>
                      <a:pt x="221" y="532"/>
                      <a:pt x="221" y="532"/>
                      <a:pt x="221" y="532"/>
                    </a:cubicBezTo>
                    <a:cubicBezTo>
                      <a:pt x="225" y="533"/>
                      <a:pt x="225" y="533"/>
                      <a:pt x="225" y="533"/>
                    </a:cubicBezTo>
                    <a:cubicBezTo>
                      <a:pt x="227" y="533"/>
                      <a:pt x="227" y="533"/>
                      <a:pt x="227" y="533"/>
                    </a:cubicBezTo>
                    <a:cubicBezTo>
                      <a:pt x="226" y="529"/>
                      <a:pt x="226" y="529"/>
                      <a:pt x="226" y="529"/>
                    </a:cubicBezTo>
                    <a:cubicBezTo>
                      <a:pt x="227" y="528"/>
                      <a:pt x="227" y="528"/>
                      <a:pt x="227" y="528"/>
                    </a:cubicBezTo>
                    <a:cubicBezTo>
                      <a:pt x="227" y="527"/>
                      <a:pt x="227" y="527"/>
                      <a:pt x="227" y="527"/>
                    </a:cubicBezTo>
                    <a:cubicBezTo>
                      <a:pt x="226" y="526"/>
                      <a:pt x="226" y="526"/>
                      <a:pt x="226" y="526"/>
                    </a:cubicBezTo>
                    <a:cubicBezTo>
                      <a:pt x="221" y="526"/>
                      <a:pt x="221" y="526"/>
                      <a:pt x="221" y="526"/>
                    </a:cubicBezTo>
                    <a:cubicBezTo>
                      <a:pt x="221" y="524"/>
                      <a:pt x="221" y="524"/>
                      <a:pt x="221" y="524"/>
                    </a:cubicBezTo>
                    <a:cubicBezTo>
                      <a:pt x="222" y="524"/>
                      <a:pt x="222" y="524"/>
                      <a:pt x="222" y="524"/>
                    </a:cubicBezTo>
                    <a:cubicBezTo>
                      <a:pt x="225" y="522"/>
                      <a:pt x="225" y="522"/>
                      <a:pt x="225" y="522"/>
                    </a:cubicBezTo>
                    <a:cubicBezTo>
                      <a:pt x="227" y="522"/>
                      <a:pt x="227" y="522"/>
                      <a:pt x="227" y="522"/>
                    </a:cubicBezTo>
                    <a:cubicBezTo>
                      <a:pt x="229" y="523"/>
                      <a:pt x="229" y="523"/>
                      <a:pt x="229" y="523"/>
                    </a:cubicBezTo>
                    <a:cubicBezTo>
                      <a:pt x="229" y="522"/>
                      <a:pt x="229" y="522"/>
                      <a:pt x="229" y="522"/>
                    </a:cubicBezTo>
                    <a:cubicBezTo>
                      <a:pt x="228" y="522"/>
                      <a:pt x="228" y="522"/>
                      <a:pt x="228" y="522"/>
                    </a:cubicBezTo>
                    <a:cubicBezTo>
                      <a:pt x="227" y="521"/>
                      <a:pt x="227" y="521"/>
                      <a:pt x="227" y="521"/>
                    </a:cubicBezTo>
                    <a:cubicBezTo>
                      <a:pt x="226" y="518"/>
                      <a:pt x="226" y="518"/>
                      <a:pt x="226" y="518"/>
                    </a:cubicBezTo>
                    <a:cubicBezTo>
                      <a:pt x="225" y="517"/>
                      <a:pt x="225" y="517"/>
                      <a:pt x="225" y="517"/>
                    </a:cubicBezTo>
                    <a:cubicBezTo>
                      <a:pt x="225" y="516"/>
                      <a:pt x="225" y="516"/>
                      <a:pt x="225" y="516"/>
                    </a:cubicBezTo>
                    <a:cubicBezTo>
                      <a:pt x="224" y="515"/>
                      <a:pt x="224" y="515"/>
                      <a:pt x="224" y="515"/>
                    </a:cubicBezTo>
                    <a:cubicBezTo>
                      <a:pt x="224" y="514"/>
                      <a:pt x="224" y="514"/>
                      <a:pt x="224" y="514"/>
                    </a:cubicBezTo>
                    <a:cubicBezTo>
                      <a:pt x="222" y="514"/>
                      <a:pt x="222" y="514"/>
                      <a:pt x="222" y="514"/>
                    </a:cubicBezTo>
                    <a:cubicBezTo>
                      <a:pt x="222" y="513"/>
                      <a:pt x="222" y="513"/>
                      <a:pt x="222" y="513"/>
                    </a:cubicBezTo>
                    <a:cubicBezTo>
                      <a:pt x="223" y="511"/>
                      <a:pt x="223" y="511"/>
                      <a:pt x="223" y="511"/>
                    </a:cubicBezTo>
                    <a:cubicBezTo>
                      <a:pt x="224" y="512"/>
                      <a:pt x="224" y="512"/>
                      <a:pt x="224" y="512"/>
                    </a:cubicBezTo>
                    <a:cubicBezTo>
                      <a:pt x="226" y="511"/>
                      <a:pt x="226" y="511"/>
                      <a:pt x="226" y="511"/>
                    </a:cubicBezTo>
                    <a:cubicBezTo>
                      <a:pt x="227" y="512"/>
                      <a:pt x="227" y="512"/>
                      <a:pt x="227" y="512"/>
                    </a:cubicBezTo>
                    <a:cubicBezTo>
                      <a:pt x="227" y="511"/>
                      <a:pt x="227" y="511"/>
                      <a:pt x="227" y="511"/>
                    </a:cubicBezTo>
                    <a:cubicBezTo>
                      <a:pt x="228" y="511"/>
                      <a:pt x="228" y="511"/>
                      <a:pt x="228" y="511"/>
                    </a:cubicBezTo>
                    <a:cubicBezTo>
                      <a:pt x="228" y="512"/>
                      <a:pt x="228" y="512"/>
                      <a:pt x="228" y="512"/>
                    </a:cubicBezTo>
                    <a:cubicBezTo>
                      <a:pt x="229" y="511"/>
                      <a:pt x="229" y="511"/>
                      <a:pt x="229" y="511"/>
                    </a:cubicBezTo>
                    <a:cubicBezTo>
                      <a:pt x="230" y="512"/>
                      <a:pt x="230" y="512"/>
                      <a:pt x="230" y="512"/>
                    </a:cubicBezTo>
                    <a:cubicBezTo>
                      <a:pt x="231" y="511"/>
                      <a:pt x="231" y="511"/>
                      <a:pt x="231" y="511"/>
                    </a:cubicBezTo>
                    <a:cubicBezTo>
                      <a:pt x="231" y="510"/>
                      <a:pt x="231" y="510"/>
                      <a:pt x="231" y="510"/>
                    </a:cubicBezTo>
                    <a:cubicBezTo>
                      <a:pt x="232" y="508"/>
                      <a:pt x="232" y="508"/>
                      <a:pt x="232" y="508"/>
                    </a:cubicBezTo>
                    <a:cubicBezTo>
                      <a:pt x="232" y="507"/>
                      <a:pt x="232" y="507"/>
                      <a:pt x="232" y="507"/>
                    </a:cubicBezTo>
                    <a:cubicBezTo>
                      <a:pt x="232" y="506"/>
                      <a:pt x="232" y="506"/>
                      <a:pt x="232" y="506"/>
                    </a:cubicBezTo>
                    <a:cubicBezTo>
                      <a:pt x="232" y="505"/>
                      <a:pt x="232" y="505"/>
                      <a:pt x="232" y="505"/>
                    </a:cubicBezTo>
                    <a:cubicBezTo>
                      <a:pt x="230" y="504"/>
                      <a:pt x="230" y="504"/>
                      <a:pt x="230" y="504"/>
                    </a:cubicBezTo>
                    <a:cubicBezTo>
                      <a:pt x="231" y="504"/>
                      <a:pt x="231" y="504"/>
                      <a:pt x="231" y="504"/>
                    </a:cubicBezTo>
                    <a:cubicBezTo>
                      <a:pt x="231" y="503"/>
                      <a:pt x="231" y="503"/>
                      <a:pt x="231" y="503"/>
                    </a:cubicBezTo>
                    <a:cubicBezTo>
                      <a:pt x="232" y="504"/>
                      <a:pt x="232" y="504"/>
                      <a:pt x="232" y="504"/>
                    </a:cubicBezTo>
                    <a:cubicBezTo>
                      <a:pt x="233" y="501"/>
                      <a:pt x="233" y="501"/>
                      <a:pt x="233" y="501"/>
                    </a:cubicBezTo>
                    <a:cubicBezTo>
                      <a:pt x="234" y="502"/>
                      <a:pt x="234" y="502"/>
                      <a:pt x="234" y="502"/>
                    </a:cubicBezTo>
                    <a:cubicBezTo>
                      <a:pt x="234" y="503"/>
                      <a:pt x="234" y="503"/>
                      <a:pt x="234" y="503"/>
                    </a:cubicBezTo>
                    <a:cubicBezTo>
                      <a:pt x="235" y="503"/>
                      <a:pt x="235" y="503"/>
                      <a:pt x="235" y="503"/>
                    </a:cubicBezTo>
                    <a:cubicBezTo>
                      <a:pt x="236" y="501"/>
                      <a:pt x="236" y="501"/>
                      <a:pt x="236" y="501"/>
                    </a:cubicBezTo>
                    <a:cubicBezTo>
                      <a:pt x="237" y="502"/>
                      <a:pt x="237" y="502"/>
                      <a:pt x="237" y="502"/>
                    </a:cubicBezTo>
                    <a:cubicBezTo>
                      <a:pt x="238" y="503"/>
                      <a:pt x="238" y="503"/>
                      <a:pt x="238" y="503"/>
                    </a:cubicBezTo>
                    <a:cubicBezTo>
                      <a:pt x="241" y="502"/>
                      <a:pt x="241" y="502"/>
                      <a:pt x="241" y="502"/>
                    </a:cubicBezTo>
                    <a:cubicBezTo>
                      <a:pt x="240" y="501"/>
                      <a:pt x="240" y="501"/>
                      <a:pt x="240" y="501"/>
                    </a:cubicBezTo>
                    <a:cubicBezTo>
                      <a:pt x="242" y="501"/>
                      <a:pt x="242" y="501"/>
                      <a:pt x="242" y="501"/>
                    </a:cubicBezTo>
                    <a:cubicBezTo>
                      <a:pt x="243" y="502"/>
                      <a:pt x="243" y="502"/>
                      <a:pt x="243" y="502"/>
                    </a:cubicBezTo>
                    <a:cubicBezTo>
                      <a:pt x="243" y="501"/>
                      <a:pt x="243" y="501"/>
                      <a:pt x="243" y="501"/>
                    </a:cubicBezTo>
                    <a:cubicBezTo>
                      <a:pt x="244" y="501"/>
                      <a:pt x="244" y="501"/>
                      <a:pt x="244" y="501"/>
                    </a:cubicBezTo>
                    <a:cubicBezTo>
                      <a:pt x="244" y="500"/>
                      <a:pt x="244" y="500"/>
                      <a:pt x="244" y="500"/>
                    </a:cubicBezTo>
                    <a:cubicBezTo>
                      <a:pt x="244" y="499"/>
                      <a:pt x="244" y="499"/>
                      <a:pt x="244" y="499"/>
                    </a:cubicBezTo>
                    <a:cubicBezTo>
                      <a:pt x="243" y="499"/>
                      <a:pt x="243" y="499"/>
                      <a:pt x="243" y="499"/>
                    </a:cubicBezTo>
                    <a:cubicBezTo>
                      <a:pt x="243" y="499"/>
                      <a:pt x="243" y="499"/>
                      <a:pt x="243" y="499"/>
                    </a:cubicBezTo>
                    <a:cubicBezTo>
                      <a:pt x="242" y="498"/>
                      <a:pt x="242" y="498"/>
                      <a:pt x="242" y="498"/>
                    </a:cubicBezTo>
                    <a:cubicBezTo>
                      <a:pt x="242" y="496"/>
                      <a:pt x="242" y="496"/>
                      <a:pt x="242" y="496"/>
                    </a:cubicBezTo>
                    <a:cubicBezTo>
                      <a:pt x="244" y="497"/>
                      <a:pt x="244" y="497"/>
                      <a:pt x="244" y="497"/>
                    </a:cubicBezTo>
                    <a:cubicBezTo>
                      <a:pt x="244" y="496"/>
                      <a:pt x="244" y="496"/>
                      <a:pt x="244" y="496"/>
                    </a:cubicBezTo>
                    <a:cubicBezTo>
                      <a:pt x="244" y="497"/>
                      <a:pt x="244" y="497"/>
                      <a:pt x="244" y="497"/>
                    </a:cubicBezTo>
                    <a:cubicBezTo>
                      <a:pt x="245" y="497"/>
                      <a:pt x="245" y="497"/>
                      <a:pt x="245" y="497"/>
                    </a:cubicBezTo>
                    <a:cubicBezTo>
                      <a:pt x="245" y="495"/>
                      <a:pt x="245" y="495"/>
                      <a:pt x="245" y="495"/>
                    </a:cubicBezTo>
                    <a:cubicBezTo>
                      <a:pt x="244" y="494"/>
                      <a:pt x="244" y="494"/>
                      <a:pt x="244" y="494"/>
                    </a:cubicBezTo>
                    <a:cubicBezTo>
                      <a:pt x="246" y="493"/>
                      <a:pt x="246" y="493"/>
                      <a:pt x="246" y="493"/>
                    </a:cubicBezTo>
                    <a:cubicBezTo>
                      <a:pt x="245" y="492"/>
                      <a:pt x="245" y="492"/>
                      <a:pt x="245" y="492"/>
                    </a:cubicBezTo>
                    <a:cubicBezTo>
                      <a:pt x="246" y="491"/>
                      <a:pt x="246" y="491"/>
                      <a:pt x="246" y="491"/>
                    </a:cubicBezTo>
                    <a:cubicBezTo>
                      <a:pt x="247" y="492"/>
                      <a:pt x="247" y="492"/>
                      <a:pt x="247" y="492"/>
                    </a:cubicBezTo>
                    <a:cubicBezTo>
                      <a:pt x="245" y="490"/>
                      <a:pt x="245" y="490"/>
                      <a:pt x="245" y="490"/>
                    </a:cubicBezTo>
                    <a:cubicBezTo>
                      <a:pt x="245" y="489"/>
                      <a:pt x="245" y="489"/>
                      <a:pt x="245" y="489"/>
                    </a:cubicBezTo>
                    <a:cubicBezTo>
                      <a:pt x="246" y="490"/>
                      <a:pt x="246" y="490"/>
                      <a:pt x="246" y="490"/>
                    </a:cubicBezTo>
                    <a:cubicBezTo>
                      <a:pt x="246" y="488"/>
                      <a:pt x="246" y="488"/>
                      <a:pt x="246" y="488"/>
                    </a:cubicBezTo>
                    <a:cubicBezTo>
                      <a:pt x="248" y="490"/>
                      <a:pt x="248" y="490"/>
                      <a:pt x="248" y="490"/>
                    </a:cubicBezTo>
                    <a:cubicBezTo>
                      <a:pt x="249" y="490"/>
                      <a:pt x="249" y="490"/>
                      <a:pt x="249" y="490"/>
                    </a:cubicBezTo>
                    <a:cubicBezTo>
                      <a:pt x="250" y="490"/>
                      <a:pt x="250" y="490"/>
                      <a:pt x="250" y="490"/>
                    </a:cubicBezTo>
                    <a:cubicBezTo>
                      <a:pt x="251" y="490"/>
                      <a:pt x="251" y="490"/>
                      <a:pt x="251" y="490"/>
                    </a:cubicBezTo>
                    <a:cubicBezTo>
                      <a:pt x="248" y="493"/>
                      <a:pt x="248" y="493"/>
                      <a:pt x="248" y="493"/>
                    </a:cubicBezTo>
                    <a:cubicBezTo>
                      <a:pt x="248" y="494"/>
                      <a:pt x="248" y="494"/>
                      <a:pt x="248" y="494"/>
                    </a:cubicBezTo>
                    <a:cubicBezTo>
                      <a:pt x="247" y="495"/>
                      <a:pt x="247" y="495"/>
                      <a:pt x="247" y="495"/>
                    </a:cubicBezTo>
                    <a:cubicBezTo>
                      <a:pt x="247" y="496"/>
                      <a:pt x="247" y="496"/>
                      <a:pt x="247" y="496"/>
                    </a:cubicBezTo>
                    <a:cubicBezTo>
                      <a:pt x="247" y="497"/>
                      <a:pt x="247" y="497"/>
                      <a:pt x="247" y="497"/>
                    </a:cubicBezTo>
                    <a:cubicBezTo>
                      <a:pt x="247" y="497"/>
                      <a:pt x="247" y="497"/>
                      <a:pt x="247" y="497"/>
                    </a:cubicBezTo>
                    <a:cubicBezTo>
                      <a:pt x="248" y="497"/>
                      <a:pt x="248" y="497"/>
                      <a:pt x="248" y="497"/>
                    </a:cubicBezTo>
                    <a:cubicBezTo>
                      <a:pt x="250" y="499"/>
                      <a:pt x="250" y="499"/>
                      <a:pt x="250" y="499"/>
                    </a:cubicBezTo>
                    <a:cubicBezTo>
                      <a:pt x="251" y="498"/>
                      <a:pt x="251" y="498"/>
                      <a:pt x="251" y="498"/>
                    </a:cubicBezTo>
                    <a:cubicBezTo>
                      <a:pt x="250" y="497"/>
                      <a:pt x="250" y="497"/>
                      <a:pt x="250" y="497"/>
                    </a:cubicBezTo>
                    <a:cubicBezTo>
                      <a:pt x="251" y="497"/>
                      <a:pt x="251" y="497"/>
                      <a:pt x="251" y="497"/>
                    </a:cubicBezTo>
                    <a:cubicBezTo>
                      <a:pt x="251" y="494"/>
                      <a:pt x="251" y="494"/>
                      <a:pt x="251" y="494"/>
                    </a:cubicBezTo>
                    <a:cubicBezTo>
                      <a:pt x="252" y="495"/>
                      <a:pt x="252" y="495"/>
                      <a:pt x="252" y="495"/>
                    </a:cubicBezTo>
                    <a:cubicBezTo>
                      <a:pt x="253" y="497"/>
                      <a:pt x="253" y="497"/>
                      <a:pt x="253" y="497"/>
                    </a:cubicBezTo>
                    <a:cubicBezTo>
                      <a:pt x="254" y="497"/>
                      <a:pt x="254" y="497"/>
                      <a:pt x="254" y="497"/>
                    </a:cubicBezTo>
                    <a:cubicBezTo>
                      <a:pt x="255" y="499"/>
                      <a:pt x="255" y="499"/>
                      <a:pt x="255" y="499"/>
                    </a:cubicBezTo>
                    <a:cubicBezTo>
                      <a:pt x="256" y="495"/>
                      <a:pt x="256" y="495"/>
                      <a:pt x="256" y="495"/>
                    </a:cubicBezTo>
                    <a:cubicBezTo>
                      <a:pt x="257" y="495"/>
                      <a:pt x="257" y="495"/>
                      <a:pt x="257" y="495"/>
                    </a:cubicBezTo>
                    <a:cubicBezTo>
                      <a:pt x="257" y="497"/>
                      <a:pt x="257" y="497"/>
                      <a:pt x="257" y="497"/>
                    </a:cubicBezTo>
                    <a:cubicBezTo>
                      <a:pt x="257" y="496"/>
                      <a:pt x="257" y="496"/>
                      <a:pt x="257" y="496"/>
                    </a:cubicBezTo>
                    <a:cubicBezTo>
                      <a:pt x="258" y="497"/>
                      <a:pt x="258" y="497"/>
                      <a:pt x="258" y="497"/>
                    </a:cubicBezTo>
                    <a:cubicBezTo>
                      <a:pt x="258" y="496"/>
                      <a:pt x="258" y="496"/>
                      <a:pt x="258" y="496"/>
                    </a:cubicBezTo>
                    <a:cubicBezTo>
                      <a:pt x="259" y="497"/>
                      <a:pt x="259" y="497"/>
                      <a:pt x="259" y="497"/>
                    </a:cubicBezTo>
                    <a:cubicBezTo>
                      <a:pt x="260" y="494"/>
                      <a:pt x="260" y="494"/>
                      <a:pt x="260" y="494"/>
                    </a:cubicBezTo>
                    <a:cubicBezTo>
                      <a:pt x="261" y="494"/>
                      <a:pt x="261" y="494"/>
                      <a:pt x="261" y="494"/>
                    </a:cubicBezTo>
                    <a:cubicBezTo>
                      <a:pt x="261" y="493"/>
                      <a:pt x="261" y="493"/>
                      <a:pt x="261" y="493"/>
                    </a:cubicBezTo>
                    <a:cubicBezTo>
                      <a:pt x="262" y="492"/>
                      <a:pt x="262" y="492"/>
                      <a:pt x="262" y="492"/>
                    </a:cubicBezTo>
                    <a:cubicBezTo>
                      <a:pt x="260" y="489"/>
                      <a:pt x="260" y="489"/>
                      <a:pt x="260" y="489"/>
                    </a:cubicBezTo>
                    <a:cubicBezTo>
                      <a:pt x="261" y="488"/>
                      <a:pt x="261" y="488"/>
                      <a:pt x="261" y="488"/>
                    </a:cubicBezTo>
                    <a:cubicBezTo>
                      <a:pt x="262" y="490"/>
                      <a:pt x="262" y="490"/>
                      <a:pt x="262" y="490"/>
                    </a:cubicBezTo>
                    <a:cubicBezTo>
                      <a:pt x="265" y="491"/>
                      <a:pt x="265" y="491"/>
                      <a:pt x="265" y="491"/>
                    </a:cubicBezTo>
                    <a:cubicBezTo>
                      <a:pt x="266" y="491"/>
                      <a:pt x="266" y="491"/>
                      <a:pt x="266" y="491"/>
                    </a:cubicBezTo>
                    <a:cubicBezTo>
                      <a:pt x="265" y="490"/>
                      <a:pt x="265" y="490"/>
                      <a:pt x="265" y="490"/>
                    </a:cubicBezTo>
                    <a:cubicBezTo>
                      <a:pt x="266" y="488"/>
                      <a:pt x="266" y="488"/>
                      <a:pt x="266" y="488"/>
                    </a:cubicBezTo>
                    <a:cubicBezTo>
                      <a:pt x="266" y="490"/>
                      <a:pt x="266" y="490"/>
                      <a:pt x="266" y="490"/>
                    </a:cubicBezTo>
                    <a:cubicBezTo>
                      <a:pt x="267" y="490"/>
                      <a:pt x="267" y="490"/>
                      <a:pt x="267" y="490"/>
                    </a:cubicBezTo>
                    <a:cubicBezTo>
                      <a:pt x="267" y="489"/>
                      <a:pt x="267" y="489"/>
                      <a:pt x="267" y="489"/>
                    </a:cubicBezTo>
                    <a:cubicBezTo>
                      <a:pt x="268" y="489"/>
                      <a:pt x="268" y="489"/>
                      <a:pt x="268" y="489"/>
                    </a:cubicBezTo>
                    <a:cubicBezTo>
                      <a:pt x="269" y="489"/>
                      <a:pt x="269" y="489"/>
                      <a:pt x="269" y="489"/>
                    </a:cubicBezTo>
                    <a:cubicBezTo>
                      <a:pt x="269" y="487"/>
                      <a:pt x="269" y="487"/>
                      <a:pt x="269" y="487"/>
                    </a:cubicBezTo>
                    <a:cubicBezTo>
                      <a:pt x="269" y="487"/>
                      <a:pt x="269" y="487"/>
                      <a:pt x="269" y="487"/>
                    </a:cubicBezTo>
                    <a:cubicBezTo>
                      <a:pt x="270" y="482"/>
                      <a:pt x="270" y="482"/>
                      <a:pt x="270" y="482"/>
                    </a:cubicBezTo>
                    <a:cubicBezTo>
                      <a:pt x="271" y="484"/>
                      <a:pt x="271" y="484"/>
                      <a:pt x="271" y="484"/>
                    </a:cubicBezTo>
                    <a:cubicBezTo>
                      <a:pt x="271" y="483"/>
                      <a:pt x="271" y="483"/>
                      <a:pt x="271" y="483"/>
                    </a:cubicBezTo>
                    <a:cubicBezTo>
                      <a:pt x="272" y="485"/>
                      <a:pt x="272" y="485"/>
                      <a:pt x="272" y="485"/>
                    </a:cubicBezTo>
                    <a:cubicBezTo>
                      <a:pt x="273" y="482"/>
                      <a:pt x="273" y="482"/>
                      <a:pt x="273" y="482"/>
                    </a:cubicBezTo>
                    <a:cubicBezTo>
                      <a:pt x="272" y="482"/>
                      <a:pt x="272" y="482"/>
                      <a:pt x="272" y="482"/>
                    </a:cubicBezTo>
                    <a:cubicBezTo>
                      <a:pt x="273" y="482"/>
                      <a:pt x="273" y="482"/>
                      <a:pt x="273" y="482"/>
                    </a:cubicBezTo>
                    <a:cubicBezTo>
                      <a:pt x="273" y="481"/>
                      <a:pt x="273" y="481"/>
                      <a:pt x="273" y="481"/>
                    </a:cubicBezTo>
                    <a:cubicBezTo>
                      <a:pt x="274" y="482"/>
                      <a:pt x="274" y="482"/>
                      <a:pt x="274" y="482"/>
                    </a:cubicBezTo>
                    <a:cubicBezTo>
                      <a:pt x="273" y="480"/>
                      <a:pt x="273" y="480"/>
                      <a:pt x="273" y="480"/>
                    </a:cubicBezTo>
                    <a:cubicBezTo>
                      <a:pt x="273" y="479"/>
                      <a:pt x="273" y="479"/>
                      <a:pt x="273" y="479"/>
                    </a:cubicBezTo>
                    <a:cubicBezTo>
                      <a:pt x="274" y="479"/>
                      <a:pt x="274" y="479"/>
                      <a:pt x="274" y="479"/>
                    </a:cubicBezTo>
                    <a:cubicBezTo>
                      <a:pt x="275" y="478"/>
                      <a:pt x="275" y="478"/>
                      <a:pt x="275" y="478"/>
                    </a:cubicBezTo>
                    <a:cubicBezTo>
                      <a:pt x="276" y="477"/>
                      <a:pt x="276" y="477"/>
                      <a:pt x="276" y="477"/>
                    </a:cubicBezTo>
                    <a:cubicBezTo>
                      <a:pt x="277" y="474"/>
                      <a:pt x="277" y="474"/>
                      <a:pt x="277" y="474"/>
                    </a:cubicBezTo>
                    <a:cubicBezTo>
                      <a:pt x="277" y="474"/>
                      <a:pt x="277" y="474"/>
                      <a:pt x="277" y="474"/>
                    </a:cubicBezTo>
                    <a:cubicBezTo>
                      <a:pt x="277" y="472"/>
                      <a:pt x="277" y="472"/>
                      <a:pt x="277" y="472"/>
                    </a:cubicBezTo>
                    <a:cubicBezTo>
                      <a:pt x="276" y="471"/>
                      <a:pt x="276" y="471"/>
                      <a:pt x="276" y="471"/>
                    </a:cubicBezTo>
                    <a:cubicBezTo>
                      <a:pt x="277" y="471"/>
                      <a:pt x="277" y="471"/>
                      <a:pt x="277" y="471"/>
                    </a:cubicBezTo>
                    <a:cubicBezTo>
                      <a:pt x="277" y="470"/>
                      <a:pt x="277" y="470"/>
                      <a:pt x="277" y="470"/>
                    </a:cubicBezTo>
                    <a:cubicBezTo>
                      <a:pt x="278" y="468"/>
                      <a:pt x="278" y="468"/>
                      <a:pt x="278" y="468"/>
                    </a:cubicBezTo>
                    <a:cubicBezTo>
                      <a:pt x="279" y="468"/>
                      <a:pt x="279" y="468"/>
                      <a:pt x="279" y="468"/>
                    </a:cubicBezTo>
                    <a:cubicBezTo>
                      <a:pt x="279" y="466"/>
                      <a:pt x="279" y="466"/>
                      <a:pt x="279" y="466"/>
                    </a:cubicBezTo>
                    <a:cubicBezTo>
                      <a:pt x="279" y="465"/>
                      <a:pt x="279" y="465"/>
                      <a:pt x="279" y="465"/>
                    </a:cubicBezTo>
                    <a:cubicBezTo>
                      <a:pt x="280" y="466"/>
                      <a:pt x="280" y="466"/>
                      <a:pt x="280" y="466"/>
                    </a:cubicBezTo>
                    <a:cubicBezTo>
                      <a:pt x="281" y="465"/>
                      <a:pt x="281" y="465"/>
                      <a:pt x="281" y="465"/>
                    </a:cubicBezTo>
                    <a:cubicBezTo>
                      <a:pt x="283" y="463"/>
                      <a:pt x="283" y="463"/>
                      <a:pt x="283" y="463"/>
                    </a:cubicBezTo>
                    <a:cubicBezTo>
                      <a:pt x="283" y="462"/>
                      <a:pt x="283" y="462"/>
                      <a:pt x="283" y="462"/>
                    </a:cubicBezTo>
                    <a:cubicBezTo>
                      <a:pt x="284" y="461"/>
                      <a:pt x="284" y="461"/>
                      <a:pt x="284" y="461"/>
                    </a:cubicBezTo>
                    <a:cubicBezTo>
                      <a:pt x="284" y="462"/>
                      <a:pt x="284" y="462"/>
                      <a:pt x="284" y="462"/>
                    </a:cubicBezTo>
                    <a:cubicBezTo>
                      <a:pt x="285" y="462"/>
                      <a:pt x="285" y="462"/>
                      <a:pt x="285" y="462"/>
                    </a:cubicBezTo>
                    <a:cubicBezTo>
                      <a:pt x="286" y="462"/>
                      <a:pt x="286" y="462"/>
                      <a:pt x="286" y="462"/>
                    </a:cubicBezTo>
                    <a:cubicBezTo>
                      <a:pt x="286" y="461"/>
                      <a:pt x="286" y="461"/>
                      <a:pt x="286" y="461"/>
                    </a:cubicBezTo>
                    <a:cubicBezTo>
                      <a:pt x="286" y="461"/>
                      <a:pt x="286" y="461"/>
                      <a:pt x="286" y="461"/>
                    </a:cubicBezTo>
                    <a:cubicBezTo>
                      <a:pt x="286" y="459"/>
                      <a:pt x="286" y="459"/>
                      <a:pt x="286" y="459"/>
                    </a:cubicBezTo>
                    <a:cubicBezTo>
                      <a:pt x="287" y="458"/>
                      <a:pt x="287" y="458"/>
                      <a:pt x="287" y="458"/>
                    </a:cubicBezTo>
                    <a:cubicBezTo>
                      <a:pt x="287" y="457"/>
                      <a:pt x="287" y="457"/>
                      <a:pt x="287" y="457"/>
                    </a:cubicBezTo>
                    <a:cubicBezTo>
                      <a:pt x="284" y="456"/>
                      <a:pt x="284" y="456"/>
                      <a:pt x="284" y="456"/>
                    </a:cubicBezTo>
                    <a:cubicBezTo>
                      <a:pt x="285" y="456"/>
                      <a:pt x="285" y="456"/>
                      <a:pt x="285" y="456"/>
                    </a:cubicBezTo>
                    <a:cubicBezTo>
                      <a:pt x="282" y="450"/>
                      <a:pt x="282" y="450"/>
                      <a:pt x="282" y="450"/>
                    </a:cubicBezTo>
                    <a:cubicBezTo>
                      <a:pt x="282" y="450"/>
                      <a:pt x="282" y="450"/>
                      <a:pt x="282" y="450"/>
                    </a:cubicBezTo>
                    <a:cubicBezTo>
                      <a:pt x="284" y="449"/>
                      <a:pt x="284" y="449"/>
                      <a:pt x="284" y="449"/>
                    </a:cubicBezTo>
                    <a:cubicBezTo>
                      <a:pt x="283" y="448"/>
                      <a:pt x="283" y="448"/>
                      <a:pt x="283" y="448"/>
                    </a:cubicBezTo>
                    <a:cubicBezTo>
                      <a:pt x="285" y="449"/>
                      <a:pt x="285" y="449"/>
                      <a:pt x="285" y="449"/>
                    </a:cubicBezTo>
                    <a:cubicBezTo>
                      <a:pt x="285" y="452"/>
                      <a:pt x="285" y="452"/>
                      <a:pt x="285" y="452"/>
                    </a:cubicBezTo>
                    <a:cubicBezTo>
                      <a:pt x="286" y="450"/>
                      <a:pt x="286" y="450"/>
                      <a:pt x="286" y="450"/>
                    </a:cubicBezTo>
                    <a:cubicBezTo>
                      <a:pt x="286" y="451"/>
                      <a:pt x="286" y="451"/>
                      <a:pt x="286" y="451"/>
                    </a:cubicBezTo>
                    <a:cubicBezTo>
                      <a:pt x="286" y="452"/>
                      <a:pt x="286" y="452"/>
                      <a:pt x="286" y="452"/>
                    </a:cubicBezTo>
                    <a:cubicBezTo>
                      <a:pt x="287" y="453"/>
                      <a:pt x="287" y="453"/>
                      <a:pt x="287" y="453"/>
                    </a:cubicBezTo>
                    <a:cubicBezTo>
                      <a:pt x="287" y="454"/>
                      <a:pt x="287" y="454"/>
                      <a:pt x="287" y="454"/>
                    </a:cubicBezTo>
                    <a:cubicBezTo>
                      <a:pt x="290" y="455"/>
                      <a:pt x="290" y="455"/>
                      <a:pt x="290" y="455"/>
                    </a:cubicBezTo>
                    <a:cubicBezTo>
                      <a:pt x="289" y="456"/>
                      <a:pt x="289" y="456"/>
                      <a:pt x="289" y="456"/>
                    </a:cubicBezTo>
                    <a:cubicBezTo>
                      <a:pt x="288" y="456"/>
                      <a:pt x="288" y="456"/>
                      <a:pt x="288" y="456"/>
                    </a:cubicBezTo>
                    <a:cubicBezTo>
                      <a:pt x="288" y="457"/>
                      <a:pt x="288" y="457"/>
                      <a:pt x="288" y="457"/>
                    </a:cubicBezTo>
                    <a:cubicBezTo>
                      <a:pt x="290" y="458"/>
                      <a:pt x="290" y="458"/>
                      <a:pt x="290" y="458"/>
                    </a:cubicBezTo>
                    <a:cubicBezTo>
                      <a:pt x="290" y="459"/>
                      <a:pt x="290" y="459"/>
                      <a:pt x="290" y="459"/>
                    </a:cubicBezTo>
                    <a:cubicBezTo>
                      <a:pt x="291" y="458"/>
                      <a:pt x="291" y="458"/>
                      <a:pt x="291" y="458"/>
                    </a:cubicBezTo>
                    <a:cubicBezTo>
                      <a:pt x="292" y="458"/>
                      <a:pt x="292" y="458"/>
                      <a:pt x="292" y="458"/>
                    </a:cubicBezTo>
                    <a:cubicBezTo>
                      <a:pt x="294" y="459"/>
                      <a:pt x="294" y="459"/>
                      <a:pt x="294" y="459"/>
                    </a:cubicBezTo>
                    <a:cubicBezTo>
                      <a:pt x="293" y="457"/>
                      <a:pt x="293" y="457"/>
                      <a:pt x="293" y="457"/>
                    </a:cubicBezTo>
                    <a:cubicBezTo>
                      <a:pt x="293" y="457"/>
                      <a:pt x="293" y="457"/>
                      <a:pt x="293" y="457"/>
                    </a:cubicBezTo>
                    <a:cubicBezTo>
                      <a:pt x="293" y="456"/>
                      <a:pt x="293" y="456"/>
                      <a:pt x="293" y="456"/>
                    </a:cubicBezTo>
                    <a:cubicBezTo>
                      <a:pt x="294" y="456"/>
                      <a:pt x="294" y="456"/>
                      <a:pt x="294" y="456"/>
                    </a:cubicBezTo>
                    <a:cubicBezTo>
                      <a:pt x="294" y="457"/>
                      <a:pt x="294" y="457"/>
                      <a:pt x="294" y="457"/>
                    </a:cubicBezTo>
                    <a:cubicBezTo>
                      <a:pt x="297" y="458"/>
                      <a:pt x="297" y="458"/>
                      <a:pt x="297" y="458"/>
                    </a:cubicBezTo>
                    <a:cubicBezTo>
                      <a:pt x="298" y="458"/>
                      <a:pt x="298" y="458"/>
                      <a:pt x="298" y="458"/>
                    </a:cubicBezTo>
                    <a:cubicBezTo>
                      <a:pt x="298" y="457"/>
                      <a:pt x="298" y="457"/>
                      <a:pt x="298" y="457"/>
                    </a:cubicBezTo>
                    <a:cubicBezTo>
                      <a:pt x="296" y="456"/>
                      <a:pt x="296" y="456"/>
                      <a:pt x="296" y="456"/>
                    </a:cubicBezTo>
                    <a:cubicBezTo>
                      <a:pt x="296" y="455"/>
                      <a:pt x="296" y="455"/>
                      <a:pt x="296" y="455"/>
                    </a:cubicBezTo>
                    <a:cubicBezTo>
                      <a:pt x="297" y="455"/>
                      <a:pt x="297" y="455"/>
                      <a:pt x="297" y="455"/>
                    </a:cubicBezTo>
                    <a:cubicBezTo>
                      <a:pt x="299" y="455"/>
                      <a:pt x="299" y="455"/>
                      <a:pt x="299" y="455"/>
                    </a:cubicBezTo>
                    <a:cubicBezTo>
                      <a:pt x="299" y="457"/>
                      <a:pt x="299" y="457"/>
                      <a:pt x="299" y="457"/>
                    </a:cubicBezTo>
                    <a:cubicBezTo>
                      <a:pt x="300" y="458"/>
                      <a:pt x="300" y="458"/>
                      <a:pt x="300" y="458"/>
                    </a:cubicBezTo>
                    <a:cubicBezTo>
                      <a:pt x="301" y="457"/>
                      <a:pt x="301" y="457"/>
                      <a:pt x="301" y="457"/>
                    </a:cubicBezTo>
                    <a:cubicBezTo>
                      <a:pt x="300" y="456"/>
                      <a:pt x="300" y="456"/>
                      <a:pt x="300" y="456"/>
                    </a:cubicBezTo>
                    <a:cubicBezTo>
                      <a:pt x="300" y="455"/>
                      <a:pt x="300" y="455"/>
                      <a:pt x="300" y="455"/>
                    </a:cubicBezTo>
                    <a:cubicBezTo>
                      <a:pt x="301" y="455"/>
                      <a:pt x="301" y="455"/>
                      <a:pt x="301" y="455"/>
                    </a:cubicBezTo>
                    <a:cubicBezTo>
                      <a:pt x="301" y="454"/>
                      <a:pt x="301" y="454"/>
                      <a:pt x="301" y="454"/>
                    </a:cubicBezTo>
                    <a:cubicBezTo>
                      <a:pt x="301" y="453"/>
                      <a:pt x="301" y="453"/>
                      <a:pt x="301" y="453"/>
                    </a:cubicBezTo>
                    <a:cubicBezTo>
                      <a:pt x="302" y="452"/>
                      <a:pt x="302" y="452"/>
                      <a:pt x="302" y="452"/>
                    </a:cubicBezTo>
                    <a:cubicBezTo>
                      <a:pt x="302" y="452"/>
                      <a:pt x="302" y="452"/>
                      <a:pt x="302" y="452"/>
                    </a:cubicBezTo>
                    <a:cubicBezTo>
                      <a:pt x="303" y="454"/>
                      <a:pt x="303" y="454"/>
                      <a:pt x="303" y="454"/>
                    </a:cubicBezTo>
                    <a:cubicBezTo>
                      <a:pt x="305" y="455"/>
                      <a:pt x="305" y="455"/>
                      <a:pt x="305" y="455"/>
                    </a:cubicBezTo>
                    <a:cubicBezTo>
                      <a:pt x="305" y="455"/>
                      <a:pt x="305" y="455"/>
                      <a:pt x="305" y="455"/>
                    </a:cubicBezTo>
                    <a:cubicBezTo>
                      <a:pt x="306" y="454"/>
                      <a:pt x="306" y="454"/>
                      <a:pt x="306" y="454"/>
                    </a:cubicBezTo>
                    <a:cubicBezTo>
                      <a:pt x="306" y="454"/>
                      <a:pt x="306" y="454"/>
                      <a:pt x="306" y="454"/>
                    </a:cubicBezTo>
                    <a:cubicBezTo>
                      <a:pt x="307" y="454"/>
                      <a:pt x="307" y="454"/>
                      <a:pt x="307" y="454"/>
                    </a:cubicBezTo>
                    <a:cubicBezTo>
                      <a:pt x="307" y="453"/>
                      <a:pt x="307" y="453"/>
                      <a:pt x="307" y="453"/>
                    </a:cubicBezTo>
                    <a:cubicBezTo>
                      <a:pt x="311" y="452"/>
                      <a:pt x="311" y="452"/>
                      <a:pt x="311" y="452"/>
                    </a:cubicBezTo>
                    <a:cubicBezTo>
                      <a:pt x="312" y="451"/>
                      <a:pt x="312" y="451"/>
                      <a:pt x="312" y="451"/>
                    </a:cubicBezTo>
                    <a:cubicBezTo>
                      <a:pt x="313" y="452"/>
                      <a:pt x="313" y="452"/>
                      <a:pt x="313" y="452"/>
                    </a:cubicBezTo>
                    <a:cubicBezTo>
                      <a:pt x="313" y="450"/>
                      <a:pt x="313" y="450"/>
                      <a:pt x="313" y="450"/>
                    </a:cubicBezTo>
                    <a:cubicBezTo>
                      <a:pt x="314" y="451"/>
                      <a:pt x="314" y="451"/>
                      <a:pt x="314" y="451"/>
                    </a:cubicBezTo>
                    <a:cubicBezTo>
                      <a:pt x="315" y="451"/>
                      <a:pt x="315" y="451"/>
                      <a:pt x="315" y="451"/>
                    </a:cubicBezTo>
                    <a:cubicBezTo>
                      <a:pt x="315" y="449"/>
                      <a:pt x="315" y="449"/>
                      <a:pt x="315" y="449"/>
                    </a:cubicBezTo>
                    <a:cubicBezTo>
                      <a:pt x="316" y="450"/>
                      <a:pt x="316" y="450"/>
                      <a:pt x="316" y="450"/>
                    </a:cubicBezTo>
                    <a:cubicBezTo>
                      <a:pt x="317" y="451"/>
                      <a:pt x="317" y="451"/>
                      <a:pt x="317" y="451"/>
                    </a:cubicBezTo>
                    <a:cubicBezTo>
                      <a:pt x="317" y="451"/>
                      <a:pt x="317" y="451"/>
                      <a:pt x="317" y="451"/>
                    </a:cubicBezTo>
                    <a:cubicBezTo>
                      <a:pt x="317" y="450"/>
                      <a:pt x="317" y="450"/>
                      <a:pt x="317" y="450"/>
                    </a:cubicBezTo>
                    <a:cubicBezTo>
                      <a:pt x="319" y="449"/>
                      <a:pt x="319" y="449"/>
                      <a:pt x="319" y="449"/>
                    </a:cubicBezTo>
                    <a:cubicBezTo>
                      <a:pt x="320" y="450"/>
                      <a:pt x="320" y="450"/>
                      <a:pt x="320" y="450"/>
                    </a:cubicBezTo>
                    <a:cubicBezTo>
                      <a:pt x="320" y="450"/>
                      <a:pt x="320" y="450"/>
                      <a:pt x="320" y="450"/>
                    </a:cubicBezTo>
                    <a:cubicBezTo>
                      <a:pt x="320" y="449"/>
                      <a:pt x="320" y="449"/>
                      <a:pt x="320" y="449"/>
                    </a:cubicBezTo>
                    <a:cubicBezTo>
                      <a:pt x="321" y="448"/>
                      <a:pt x="321" y="448"/>
                      <a:pt x="321" y="448"/>
                    </a:cubicBezTo>
                    <a:cubicBezTo>
                      <a:pt x="322" y="448"/>
                      <a:pt x="322" y="448"/>
                      <a:pt x="322" y="448"/>
                    </a:cubicBezTo>
                    <a:cubicBezTo>
                      <a:pt x="322" y="449"/>
                      <a:pt x="322" y="449"/>
                      <a:pt x="322" y="449"/>
                    </a:cubicBezTo>
                    <a:cubicBezTo>
                      <a:pt x="323" y="447"/>
                      <a:pt x="323" y="447"/>
                      <a:pt x="323" y="447"/>
                    </a:cubicBezTo>
                    <a:cubicBezTo>
                      <a:pt x="323" y="447"/>
                      <a:pt x="323" y="447"/>
                      <a:pt x="323" y="447"/>
                    </a:cubicBezTo>
                    <a:cubicBezTo>
                      <a:pt x="325" y="446"/>
                      <a:pt x="325" y="446"/>
                      <a:pt x="325" y="446"/>
                    </a:cubicBezTo>
                    <a:cubicBezTo>
                      <a:pt x="325" y="447"/>
                      <a:pt x="325" y="447"/>
                      <a:pt x="325" y="447"/>
                    </a:cubicBezTo>
                    <a:cubicBezTo>
                      <a:pt x="325" y="447"/>
                      <a:pt x="325" y="447"/>
                      <a:pt x="325" y="447"/>
                    </a:cubicBezTo>
                    <a:cubicBezTo>
                      <a:pt x="327" y="447"/>
                      <a:pt x="327" y="447"/>
                      <a:pt x="327" y="447"/>
                    </a:cubicBezTo>
                    <a:cubicBezTo>
                      <a:pt x="327" y="446"/>
                      <a:pt x="327" y="446"/>
                      <a:pt x="327" y="446"/>
                    </a:cubicBezTo>
                    <a:cubicBezTo>
                      <a:pt x="327" y="445"/>
                      <a:pt x="327" y="445"/>
                      <a:pt x="327" y="445"/>
                    </a:cubicBezTo>
                    <a:cubicBezTo>
                      <a:pt x="330" y="445"/>
                      <a:pt x="330" y="445"/>
                      <a:pt x="330" y="445"/>
                    </a:cubicBezTo>
                    <a:cubicBezTo>
                      <a:pt x="330" y="444"/>
                      <a:pt x="330" y="444"/>
                      <a:pt x="330" y="444"/>
                    </a:cubicBezTo>
                    <a:cubicBezTo>
                      <a:pt x="330" y="443"/>
                      <a:pt x="330" y="443"/>
                      <a:pt x="330" y="443"/>
                    </a:cubicBezTo>
                    <a:cubicBezTo>
                      <a:pt x="331" y="443"/>
                      <a:pt x="331" y="443"/>
                      <a:pt x="331" y="443"/>
                    </a:cubicBezTo>
                    <a:cubicBezTo>
                      <a:pt x="332" y="441"/>
                      <a:pt x="332" y="441"/>
                      <a:pt x="332" y="441"/>
                    </a:cubicBezTo>
                    <a:cubicBezTo>
                      <a:pt x="333" y="441"/>
                      <a:pt x="333" y="441"/>
                      <a:pt x="333" y="441"/>
                    </a:cubicBezTo>
                    <a:cubicBezTo>
                      <a:pt x="332" y="441"/>
                      <a:pt x="332" y="441"/>
                      <a:pt x="332" y="441"/>
                    </a:cubicBezTo>
                    <a:cubicBezTo>
                      <a:pt x="332" y="440"/>
                      <a:pt x="332" y="440"/>
                      <a:pt x="332" y="440"/>
                    </a:cubicBezTo>
                    <a:cubicBezTo>
                      <a:pt x="332" y="439"/>
                      <a:pt x="332" y="439"/>
                      <a:pt x="332" y="439"/>
                    </a:cubicBezTo>
                    <a:cubicBezTo>
                      <a:pt x="334" y="440"/>
                      <a:pt x="334" y="440"/>
                      <a:pt x="334" y="440"/>
                    </a:cubicBezTo>
                    <a:cubicBezTo>
                      <a:pt x="334" y="439"/>
                      <a:pt x="334" y="439"/>
                      <a:pt x="334" y="439"/>
                    </a:cubicBezTo>
                    <a:cubicBezTo>
                      <a:pt x="335" y="438"/>
                      <a:pt x="335" y="438"/>
                      <a:pt x="335" y="438"/>
                    </a:cubicBezTo>
                    <a:cubicBezTo>
                      <a:pt x="336" y="439"/>
                      <a:pt x="336" y="439"/>
                      <a:pt x="336" y="439"/>
                    </a:cubicBezTo>
                    <a:cubicBezTo>
                      <a:pt x="336" y="438"/>
                      <a:pt x="336" y="438"/>
                      <a:pt x="336" y="438"/>
                    </a:cubicBezTo>
                    <a:cubicBezTo>
                      <a:pt x="336" y="437"/>
                      <a:pt x="336" y="437"/>
                      <a:pt x="336" y="437"/>
                    </a:cubicBezTo>
                    <a:cubicBezTo>
                      <a:pt x="336" y="437"/>
                      <a:pt x="336" y="437"/>
                      <a:pt x="336" y="437"/>
                    </a:cubicBezTo>
                    <a:cubicBezTo>
                      <a:pt x="334" y="436"/>
                      <a:pt x="334" y="436"/>
                      <a:pt x="334" y="436"/>
                    </a:cubicBezTo>
                    <a:cubicBezTo>
                      <a:pt x="336" y="435"/>
                      <a:pt x="336" y="435"/>
                      <a:pt x="336" y="435"/>
                    </a:cubicBezTo>
                    <a:cubicBezTo>
                      <a:pt x="337" y="435"/>
                      <a:pt x="337" y="435"/>
                      <a:pt x="337" y="435"/>
                    </a:cubicBezTo>
                    <a:cubicBezTo>
                      <a:pt x="338" y="436"/>
                      <a:pt x="338" y="436"/>
                      <a:pt x="338" y="436"/>
                    </a:cubicBezTo>
                    <a:cubicBezTo>
                      <a:pt x="338" y="436"/>
                      <a:pt x="338" y="436"/>
                      <a:pt x="338" y="436"/>
                    </a:cubicBezTo>
                    <a:cubicBezTo>
                      <a:pt x="337" y="436"/>
                      <a:pt x="337" y="436"/>
                      <a:pt x="337" y="436"/>
                    </a:cubicBezTo>
                    <a:cubicBezTo>
                      <a:pt x="338" y="435"/>
                      <a:pt x="338" y="435"/>
                      <a:pt x="338" y="435"/>
                    </a:cubicBezTo>
                    <a:cubicBezTo>
                      <a:pt x="339" y="434"/>
                      <a:pt x="339" y="434"/>
                      <a:pt x="339" y="434"/>
                    </a:cubicBezTo>
                    <a:cubicBezTo>
                      <a:pt x="339" y="433"/>
                      <a:pt x="339" y="433"/>
                      <a:pt x="339" y="433"/>
                    </a:cubicBezTo>
                    <a:cubicBezTo>
                      <a:pt x="341" y="433"/>
                      <a:pt x="341" y="433"/>
                      <a:pt x="341" y="433"/>
                    </a:cubicBezTo>
                    <a:lnTo>
                      <a:pt x="341" y="43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6" name="Freeform 402"/>
              <p:cNvSpPr>
                <a:spLocks/>
              </p:cNvSpPr>
              <p:nvPr/>
            </p:nvSpPr>
            <p:spPr bwMode="auto">
              <a:xfrm>
                <a:off x="4233" y="3016"/>
                <a:ext cx="1141" cy="905"/>
              </a:xfrm>
              <a:custGeom>
                <a:avLst/>
                <a:gdLst/>
                <a:ahLst/>
                <a:cxnLst>
                  <a:cxn ang="0">
                    <a:pos x="1109" y="191"/>
                  </a:cxn>
                  <a:cxn ang="0">
                    <a:pos x="993" y="161"/>
                  </a:cxn>
                  <a:cxn ang="0">
                    <a:pos x="867" y="114"/>
                  </a:cxn>
                  <a:cxn ang="0">
                    <a:pos x="805" y="118"/>
                  </a:cxn>
                  <a:cxn ang="0">
                    <a:pos x="729" y="91"/>
                  </a:cxn>
                  <a:cxn ang="0">
                    <a:pos x="681" y="98"/>
                  </a:cxn>
                  <a:cxn ang="0">
                    <a:pos x="688" y="26"/>
                  </a:cxn>
                  <a:cxn ang="0">
                    <a:pos x="638" y="33"/>
                  </a:cxn>
                  <a:cxn ang="0">
                    <a:pos x="581" y="62"/>
                  </a:cxn>
                  <a:cxn ang="0">
                    <a:pos x="547" y="117"/>
                  </a:cxn>
                  <a:cxn ang="0">
                    <a:pos x="508" y="108"/>
                  </a:cxn>
                  <a:cxn ang="0">
                    <a:pos x="485" y="205"/>
                  </a:cxn>
                  <a:cxn ang="0">
                    <a:pos x="471" y="166"/>
                  </a:cxn>
                  <a:cxn ang="0">
                    <a:pos x="387" y="179"/>
                  </a:cxn>
                  <a:cxn ang="0">
                    <a:pos x="300" y="228"/>
                  </a:cxn>
                  <a:cxn ang="0">
                    <a:pos x="290" y="168"/>
                  </a:cxn>
                  <a:cxn ang="0">
                    <a:pos x="250" y="149"/>
                  </a:cxn>
                  <a:cxn ang="0">
                    <a:pos x="211" y="159"/>
                  </a:cxn>
                  <a:cxn ang="0">
                    <a:pos x="178" y="193"/>
                  </a:cxn>
                  <a:cxn ang="0">
                    <a:pos x="157" y="244"/>
                  </a:cxn>
                  <a:cxn ang="0">
                    <a:pos x="126" y="276"/>
                  </a:cxn>
                  <a:cxn ang="0">
                    <a:pos x="132" y="293"/>
                  </a:cxn>
                  <a:cxn ang="0">
                    <a:pos x="167" y="335"/>
                  </a:cxn>
                  <a:cxn ang="0">
                    <a:pos x="188" y="286"/>
                  </a:cxn>
                  <a:cxn ang="0">
                    <a:pos x="222" y="216"/>
                  </a:cxn>
                  <a:cxn ang="0">
                    <a:pos x="237" y="284"/>
                  </a:cxn>
                  <a:cxn ang="0">
                    <a:pos x="212" y="328"/>
                  </a:cxn>
                  <a:cxn ang="0">
                    <a:pos x="149" y="335"/>
                  </a:cxn>
                  <a:cxn ang="0">
                    <a:pos x="126" y="359"/>
                  </a:cxn>
                  <a:cxn ang="0">
                    <a:pos x="75" y="402"/>
                  </a:cxn>
                  <a:cxn ang="0">
                    <a:pos x="77" y="485"/>
                  </a:cxn>
                  <a:cxn ang="0">
                    <a:pos x="184" y="473"/>
                  </a:cxn>
                  <a:cxn ang="0">
                    <a:pos x="195" y="442"/>
                  </a:cxn>
                  <a:cxn ang="0">
                    <a:pos x="241" y="459"/>
                  </a:cxn>
                  <a:cxn ang="0">
                    <a:pos x="289" y="426"/>
                  </a:cxn>
                  <a:cxn ang="0">
                    <a:pos x="299" y="423"/>
                  </a:cxn>
                  <a:cxn ang="0">
                    <a:pos x="244" y="475"/>
                  </a:cxn>
                  <a:cxn ang="0">
                    <a:pos x="271" y="520"/>
                  </a:cxn>
                  <a:cxn ang="0">
                    <a:pos x="145" y="484"/>
                  </a:cxn>
                  <a:cxn ang="0">
                    <a:pos x="1" y="620"/>
                  </a:cxn>
                  <a:cxn ang="0">
                    <a:pos x="50" y="677"/>
                  </a:cxn>
                  <a:cxn ang="0">
                    <a:pos x="162" y="730"/>
                  </a:cxn>
                  <a:cxn ang="0">
                    <a:pos x="233" y="902"/>
                  </a:cxn>
                  <a:cxn ang="0">
                    <a:pos x="314" y="745"/>
                  </a:cxn>
                  <a:cxn ang="0">
                    <a:pos x="349" y="642"/>
                  </a:cxn>
                  <a:cxn ang="0">
                    <a:pos x="303" y="597"/>
                  </a:cxn>
                  <a:cxn ang="0">
                    <a:pos x="330" y="607"/>
                  </a:cxn>
                  <a:cxn ang="0">
                    <a:pos x="408" y="564"/>
                  </a:cxn>
                  <a:cxn ang="0">
                    <a:pos x="376" y="561"/>
                  </a:cxn>
                  <a:cxn ang="0">
                    <a:pos x="438" y="559"/>
                  </a:cxn>
                  <a:cxn ang="0">
                    <a:pos x="526" y="655"/>
                  </a:cxn>
                  <a:cxn ang="0">
                    <a:pos x="612" y="600"/>
                  </a:cxn>
                  <a:cxn ang="0">
                    <a:pos x="659" y="638"/>
                  </a:cxn>
                  <a:cxn ang="0">
                    <a:pos x="699" y="589"/>
                  </a:cxn>
                  <a:cxn ang="0">
                    <a:pos x="761" y="541"/>
                  </a:cxn>
                  <a:cxn ang="0">
                    <a:pos x="743" y="469"/>
                  </a:cxn>
                  <a:cxn ang="0">
                    <a:pos x="789" y="499"/>
                  </a:cxn>
                  <a:cxn ang="0">
                    <a:pos x="868" y="372"/>
                  </a:cxn>
                  <a:cxn ang="0">
                    <a:pos x="905" y="296"/>
                  </a:cxn>
                  <a:cxn ang="0">
                    <a:pos x="989" y="269"/>
                  </a:cxn>
                  <a:cxn ang="0">
                    <a:pos x="990" y="315"/>
                  </a:cxn>
                  <a:cxn ang="0">
                    <a:pos x="1048" y="269"/>
                  </a:cxn>
                  <a:cxn ang="0">
                    <a:pos x="1090" y="215"/>
                  </a:cxn>
                </a:cxnLst>
                <a:rect l="0" t="0" r="r" b="b"/>
                <a:pathLst>
                  <a:path w="1141" h="905">
                    <a:moveTo>
                      <a:pt x="1125" y="229"/>
                    </a:moveTo>
                    <a:lnTo>
                      <a:pt x="1126" y="229"/>
                    </a:lnTo>
                    <a:lnTo>
                      <a:pt x="1128" y="228"/>
                    </a:lnTo>
                    <a:lnTo>
                      <a:pt x="1126" y="226"/>
                    </a:lnTo>
                    <a:lnTo>
                      <a:pt x="1125" y="226"/>
                    </a:lnTo>
                    <a:lnTo>
                      <a:pt x="1124" y="225"/>
                    </a:lnTo>
                    <a:lnTo>
                      <a:pt x="1127" y="225"/>
                    </a:lnTo>
                    <a:lnTo>
                      <a:pt x="1127" y="224"/>
                    </a:lnTo>
                    <a:lnTo>
                      <a:pt x="1127" y="222"/>
                    </a:lnTo>
                    <a:lnTo>
                      <a:pt x="1128" y="222"/>
                    </a:lnTo>
                    <a:lnTo>
                      <a:pt x="1130" y="222"/>
                    </a:lnTo>
                    <a:lnTo>
                      <a:pt x="1133" y="222"/>
                    </a:lnTo>
                    <a:lnTo>
                      <a:pt x="1133" y="222"/>
                    </a:lnTo>
                    <a:lnTo>
                      <a:pt x="1133" y="221"/>
                    </a:lnTo>
                    <a:lnTo>
                      <a:pt x="1131" y="219"/>
                    </a:lnTo>
                    <a:lnTo>
                      <a:pt x="1131" y="218"/>
                    </a:lnTo>
                    <a:lnTo>
                      <a:pt x="1131" y="217"/>
                    </a:lnTo>
                    <a:lnTo>
                      <a:pt x="1132" y="218"/>
                    </a:lnTo>
                    <a:lnTo>
                      <a:pt x="1134" y="219"/>
                    </a:lnTo>
                    <a:lnTo>
                      <a:pt x="1134" y="220"/>
                    </a:lnTo>
                    <a:lnTo>
                      <a:pt x="1135" y="220"/>
                    </a:lnTo>
                    <a:lnTo>
                      <a:pt x="1135" y="219"/>
                    </a:lnTo>
                    <a:lnTo>
                      <a:pt x="1135" y="218"/>
                    </a:lnTo>
                    <a:lnTo>
                      <a:pt x="1136" y="216"/>
                    </a:lnTo>
                    <a:lnTo>
                      <a:pt x="1137" y="215"/>
                    </a:lnTo>
                    <a:lnTo>
                      <a:pt x="1138" y="215"/>
                    </a:lnTo>
                    <a:lnTo>
                      <a:pt x="1139" y="215"/>
                    </a:lnTo>
                    <a:lnTo>
                      <a:pt x="1140" y="215"/>
                    </a:lnTo>
                    <a:lnTo>
                      <a:pt x="1141" y="214"/>
                    </a:lnTo>
                    <a:lnTo>
                      <a:pt x="1139" y="213"/>
                    </a:lnTo>
                    <a:lnTo>
                      <a:pt x="1139" y="214"/>
                    </a:lnTo>
                    <a:lnTo>
                      <a:pt x="1139" y="213"/>
                    </a:lnTo>
                    <a:lnTo>
                      <a:pt x="1138" y="213"/>
                    </a:lnTo>
                    <a:lnTo>
                      <a:pt x="1138" y="212"/>
                    </a:lnTo>
                    <a:lnTo>
                      <a:pt x="1137" y="211"/>
                    </a:lnTo>
                    <a:lnTo>
                      <a:pt x="1135" y="212"/>
                    </a:lnTo>
                    <a:lnTo>
                      <a:pt x="1135" y="211"/>
                    </a:lnTo>
                    <a:lnTo>
                      <a:pt x="1136" y="211"/>
                    </a:lnTo>
                    <a:lnTo>
                      <a:pt x="1136" y="211"/>
                    </a:lnTo>
                    <a:lnTo>
                      <a:pt x="1134" y="209"/>
                    </a:lnTo>
                    <a:lnTo>
                      <a:pt x="1133" y="207"/>
                    </a:lnTo>
                    <a:lnTo>
                      <a:pt x="1131" y="207"/>
                    </a:lnTo>
                    <a:lnTo>
                      <a:pt x="1131" y="205"/>
                    </a:lnTo>
                    <a:lnTo>
                      <a:pt x="1131" y="204"/>
                    </a:lnTo>
                    <a:lnTo>
                      <a:pt x="1130" y="204"/>
                    </a:lnTo>
                    <a:lnTo>
                      <a:pt x="1129" y="202"/>
                    </a:lnTo>
                    <a:lnTo>
                      <a:pt x="1124" y="201"/>
                    </a:lnTo>
                    <a:lnTo>
                      <a:pt x="1124" y="201"/>
                    </a:lnTo>
                    <a:lnTo>
                      <a:pt x="1125" y="202"/>
                    </a:lnTo>
                    <a:lnTo>
                      <a:pt x="1125" y="203"/>
                    </a:lnTo>
                    <a:lnTo>
                      <a:pt x="1124" y="203"/>
                    </a:lnTo>
                    <a:lnTo>
                      <a:pt x="1123" y="203"/>
                    </a:lnTo>
                    <a:lnTo>
                      <a:pt x="1121" y="201"/>
                    </a:lnTo>
                    <a:lnTo>
                      <a:pt x="1121" y="203"/>
                    </a:lnTo>
                    <a:lnTo>
                      <a:pt x="1121" y="204"/>
                    </a:lnTo>
                    <a:lnTo>
                      <a:pt x="1120" y="204"/>
                    </a:lnTo>
                    <a:lnTo>
                      <a:pt x="1120" y="203"/>
                    </a:lnTo>
                    <a:lnTo>
                      <a:pt x="1120" y="202"/>
                    </a:lnTo>
                    <a:lnTo>
                      <a:pt x="1120" y="201"/>
                    </a:lnTo>
                    <a:lnTo>
                      <a:pt x="1120" y="200"/>
                    </a:lnTo>
                    <a:lnTo>
                      <a:pt x="1120" y="200"/>
                    </a:lnTo>
                    <a:lnTo>
                      <a:pt x="1119" y="200"/>
                    </a:lnTo>
                    <a:lnTo>
                      <a:pt x="1119" y="200"/>
                    </a:lnTo>
                    <a:lnTo>
                      <a:pt x="1118" y="199"/>
                    </a:lnTo>
                    <a:lnTo>
                      <a:pt x="1118" y="200"/>
                    </a:lnTo>
                    <a:lnTo>
                      <a:pt x="1118" y="201"/>
                    </a:lnTo>
                    <a:lnTo>
                      <a:pt x="1117" y="201"/>
                    </a:lnTo>
                    <a:lnTo>
                      <a:pt x="1117" y="200"/>
                    </a:lnTo>
                    <a:lnTo>
                      <a:pt x="1116" y="200"/>
                    </a:lnTo>
                    <a:lnTo>
                      <a:pt x="1115" y="200"/>
                    </a:lnTo>
                    <a:lnTo>
                      <a:pt x="1113" y="200"/>
                    </a:lnTo>
                    <a:lnTo>
                      <a:pt x="1114" y="201"/>
                    </a:lnTo>
                    <a:lnTo>
                      <a:pt x="1114" y="200"/>
                    </a:lnTo>
                    <a:lnTo>
                      <a:pt x="1116" y="200"/>
                    </a:lnTo>
                    <a:lnTo>
                      <a:pt x="1116" y="200"/>
                    </a:lnTo>
                    <a:lnTo>
                      <a:pt x="1115" y="201"/>
                    </a:lnTo>
                    <a:lnTo>
                      <a:pt x="1117" y="201"/>
                    </a:lnTo>
                    <a:lnTo>
                      <a:pt x="1116" y="207"/>
                    </a:lnTo>
                    <a:lnTo>
                      <a:pt x="1117" y="207"/>
                    </a:lnTo>
                    <a:lnTo>
                      <a:pt x="1117" y="206"/>
                    </a:lnTo>
                    <a:lnTo>
                      <a:pt x="1117" y="207"/>
                    </a:lnTo>
                    <a:lnTo>
                      <a:pt x="1118" y="207"/>
                    </a:lnTo>
                    <a:lnTo>
                      <a:pt x="1118" y="210"/>
                    </a:lnTo>
                    <a:lnTo>
                      <a:pt x="1117" y="210"/>
                    </a:lnTo>
                    <a:lnTo>
                      <a:pt x="1117" y="211"/>
                    </a:lnTo>
                    <a:lnTo>
                      <a:pt x="1117" y="210"/>
                    </a:lnTo>
                    <a:lnTo>
                      <a:pt x="1117" y="209"/>
                    </a:lnTo>
                    <a:lnTo>
                      <a:pt x="1117" y="207"/>
                    </a:lnTo>
                    <a:lnTo>
                      <a:pt x="1116" y="207"/>
                    </a:lnTo>
                    <a:lnTo>
                      <a:pt x="1115" y="207"/>
                    </a:lnTo>
                    <a:lnTo>
                      <a:pt x="1114" y="207"/>
                    </a:lnTo>
                    <a:lnTo>
                      <a:pt x="1114" y="206"/>
                    </a:lnTo>
                    <a:lnTo>
                      <a:pt x="1113" y="205"/>
                    </a:lnTo>
                    <a:lnTo>
                      <a:pt x="1113" y="204"/>
                    </a:lnTo>
                    <a:lnTo>
                      <a:pt x="1113" y="203"/>
                    </a:lnTo>
                    <a:lnTo>
                      <a:pt x="1112" y="196"/>
                    </a:lnTo>
                    <a:lnTo>
                      <a:pt x="1111" y="196"/>
                    </a:lnTo>
                    <a:lnTo>
                      <a:pt x="1111" y="195"/>
                    </a:lnTo>
                    <a:lnTo>
                      <a:pt x="1112" y="196"/>
                    </a:lnTo>
                    <a:lnTo>
                      <a:pt x="1112" y="196"/>
                    </a:lnTo>
                    <a:lnTo>
                      <a:pt x="1113" y="196"/>
                    </a:lnTo>
                    <a:lnTo>
                      <a:pt x="1112" y="196"/>
                    </a:lnTo>
                    <a:lnTo>
                      <a:pt x="1109" y="193"/>
                    </a:lnTo>
                    <a:lnTo>
                      <a:pt x="1109" y="193"/>
                    </a:lnTo>
                    <a:lnTo>
                      <a:pt x="1109" y="191"/>
                    </a:lnTo>
                    <a:lnTo>
                      <a:pt x="1106" y="190"/>
                    </a:lnTo>
                    <a:lnTo>
                      <a:pt x="1106" y="190"/>
                    </a:lnTo>
                    <a:lnTo>
                      <a:pt x="1108" y="193"/>
                    </a:lnTo>
                    <a:lnTo>
                      <a:pt x="1108" y="193"/>
                    </a:lnTo>
                    <a:lnTo>
                      <a:pt x="1109" y="194"/>
                    </a:lnTo>
                    <a:lnTo>
                      <a:pt x="1109" y="195"/>
                    </a:lnTo>
                    <a:lnTo>
                      <a:pt x="1105" y="193"/>
                    </a:lnTo>
                    <a:lnTo>
                      <a:pt x="1104" y="192"/>
                    </a:lnTo>
                    <a:lnTo>
                      <a:pt x="1103" y="191"/>
                    </a:lnTo>
                    <a:lnTo>
                      <a:pt x="1104" y="191"/>
                    </a:lnTo>
                    <a:lnTo>
                      <a:pt x="1105" y="190"/>
                    </a:lnTo>
                    <a:lnTo>
                      <a:pt x="1105" y="189"/>
                    </a:lnTo>
                    <a:lnTo>
                      <a:pt x="1105" y="189"/>
                    </a:lnTo>
                    <a:lnTo>
                      <a:pt x="1103" y="189"/>
                    </a:lnTo>
                    <a:lnTo>
                      <a:pt x="1102" y="189"/>
                    </a:lnTo>
                    <a:lnTo>
                      <a:pt x="1101" y="188"/>
                    </a:lnTo>
                    <a:lnTo>
                      <a:pt x="1100" y="188"/>
                    </a:lnTo>
                    <a:lnTo>
                      <a:pt x="1100" y="187"/>
                    </a:lnTo>
                    <a:lnTo>
                      <a:pt x="1101" y="187"/>
                    </a:lnTo>
                    <a:lnTo>
                      <a:pt x="1101" y="186"/>
                    </a:lnTo>
                    <a:lnTo>
                      <a:pt x="1100" y="185"/>
                    </a:lnTo>
                    <a:lnTo>
                      <a:pt x="1099" y="185"/>
                    </a:lnTo>
                    <a:lnTo>
                      <a:pt x="1099" y="185"/>
                    </a:lnTo>
                    <a:lnTo>
                      <a:pt x="1099" y="183"/>
                    </a:lnTo>
                    <a:lnTo>
                      <a:pt x="1098" y="184"/>
                    </a:lnTo>
                    <a:lnTo>
                      <a:pt x="1097" y="183"/>
                    </a:lnTo>
                    <a:lnTo>
                      <a:pt x="1096" y="182"/>
                    </a:lnTo>
                    <a:lnTo>
                      <a:pt x="1095" y="183"/>
                    </a:lnTo>
                    <a:lnTo>
                      <a:pt x="1094" y="182"/>
                    </a:lnTo>
                    <a:lnTo>
                      <a:pt x="1095" y="182"/>
                    </a:lnTo>
                    <a:lnTo>
                      <a:pt x="1095" y="182"/>
                    </a:lnTo>
                    <a:lnTo>
                      <a:pt x="1094" y="180"/>
                    </a:lnTo>
                    <a:lnTo>
                      <a:pt x="1092" y="179"/>
                    </a:lnTo>
                    <a:lnTo>
                      <a:pt x="1094" y="181"/>
                    </a:lnTo>
                    <a:lnTo>
                      <a:pt x="1092" y="180"/>
                    </a:lnTo>
                    <a:lnTo>
                      <a:pt x="1091" y="180"/>
                    </a:lnTo>
                    <a:lnTo>
                      <a:pt x="1091" y="179"/>
                    </a:lnTo>
                    <a:lnTo>
                      <a:pt x="1090" y="175"/>
                    </a:lnTo>
                    <a:lnTo>
                      <a:pt x="1089" y="175"/>
                    </a:lnTo>
                    <a:lnTo>
                      <a:pt x="1087" y="175"/>
                    </a:lnTo>
                    <a:lnTo>
                      <a:pt x="1086" y="174"/>
                    </a:lnTo>
                    <a:lnTo>
                      <a:pt x="1084" y="174"/>
                    </a:lnTo>
                    <a:lnTo>
                      <a:pt x="1084" y="173"/>
                    </a:lnTo>
                    <a:lnTo>
                      <a:pt x="1084" y="173"/>
                    </a:lnTo>
                    <a:lnTo>
                      <a:pt x="1077" y="167"/>
                    </a:lnTo>
                    <a:lnTo>
                      <a:pt x="1075" y="166"/>
                    </a:lnTo>
                    <a:lnTo>
                      <a:pt x="1075" y="165"/>
                    </a:lnTo>
                    <a:lnTo>
                      <a:pt x="1074" y="166"/>
                    </a:lnTo>
                    <a:lnTo>
                      <a:pt x="1070" y="164"/>
                    </a:lnTo>
                    <a:lnTo>
                      <a:pt x="1069" y="162"/>
                    </a:lnTo>
                    <a:lnTo>
                      <a:pt x="1068" y="162"/>
                    </a:lnTo>
                    <a:lnTo>
                      <a:pt x="1065" y="161"/>
                    </a:lnTo>
                    <a:lnTo>
                      <a:pt x="1062" y="158"/>
                    </a:lnTo>
                    <a:lnTo>
                      <a:pt x="1055" y="158"/>
                    </a:lnTo>
                    <a:lnTo>
                      <a:pt x="1055" y="159"/>
                    </a:lnTo>
                    <a:lnTo>
                      <a:pt x="1054" y="159"/>
                    </a:lnTo>
                    <a:lnTo>
                      <a:pt x="1053" y="158"/>
                    </a:lnTo>
                    <a:lnTo>
                      <a:pt x="1051" y="158"/>
                    </a:lnTo>
                    <a:lnTo>
                      <a:pt x="1050" y="158"/>
                    </a:lnTo>
                    <a:lnTo>
                      <a:pt x="1048" y="158"/>
                    </a:lnTo>
                    <a:lnTo>
                      <a:pt x="1046" y="159"/>
                    </a:lnTo>
                    <a:lnTo>
                      <a:pt x="1044" y="158"/>
                    </a:lnTo>
                    <a:lnTo>
                      <a:pt x="1042" y="156"/>
                    </a:lnTo>
                    <a:lnTo>
                      <a:pt x="1041" y="157"/>
                    </a:lnTo>
                    <a:lnTo>
                      <a:pt x="1032" y="155"/>
                    </a:lnTo>
                    <a:lnTo>
                      <a:pt x="1031" y="156"/>
                    </a:lnTo>
                    <a:lnTo>
                      <a:pt x="1031" y="157"/>
                    </a:lnTo>
                    <a:lnTo>
                      <a:pt x="1031" y="158"/>
                    </a:lnTo>
                    <a:lnTo>
                      <a:pt x="1031" y="160"/>
                    </a:lnTo>
                    <a:lnTo>
                      <a:pt x="1030" y="161"/>
                    </a:lnTo>
                    <a:lnTo>
                      <a:pt x="1029" y="162"/>
                    </a:lnTo>
                    <a:lnTo>
                      <a:pt x="1032" y="163"/>
                    </a:lnTo>
                    <a:lnTo>
                      <a:pt x="1033" y="167"/>
                    </a:lnTo>
                    <a:lnTo>
                      <a:pt x="1033" y="167"/>
                    </a:lnTo>
                    <a:lnTo>
                      <a:pt x="1034" y="171"/>
                    </a:lnTo>
                    <a:lnTo>
                      <a:pt x="1031" y="174"/>
                    </a:lnTo>
                    <a:lnTo>
                      <a:pt x="1029" y="175"/>
                    </a:lnTo>
                    <a:lnTo>
                      <a:pt x="1026" y="175"/>
                    </a:lnTo>
                    <a:lnTo>
                      <a:pt x="1026" y="175"/>
                    </a:lnTo>
                    <a:lnTo>
                      <a:pt x="1025" y="171"/>
                    </a:lnTo>
                    <a:lnTo>
                      <a:pt x="1023" y="171"/>
                    </a:lnTo>
                    <a:lnTo>
                      <a:pt x="1023" y="170"/>
                    </a:lnTo>
                    <a:lnTo>
                      <a:pt x="1022" y="169"/>
                    </a:lnTo>
                    <a:lnTo>
                      <a:pt x="1019" y="169"/>
                    </a:lnTo>
                    <a:lnTo>
                      <a:pt x="1019" y="168"/>
                    </a:lnTo>
                    <a:lnTo>
                      <a:pt x="1019" y="163"/>
                    </a:lnTo>
                    <a:lnTo>
                      <a:pt x="1017" y="162"/>
                    </a:lnTo>
                    <a:lnTo>
                      <a:pt x="1017" y="161"/>
                    </a:lnTo>
                    <a:lnTo>
                      <a:pt x="1018" y="161"/>
                    </a:lnTo>
                    <a:lnTo>
                      <a:pt x="1018" y="160"/>
                    </a:lnTo>
                    <a:lnTo>
                      <a:pt x="1016" y="160"/>
                    </a:lnTo>
                    <a:lnTo>
                      <a:pt x="1015" y="160"/>
                    </a:lnTo>
                    <a:lnTo>
                      <a:pt x="1011" y="164"/>
                    </a:lnTo>
                    <a:lnTo>
                      <a:pt x="1011" y="164"/>
                    </a:lnTo>
                    <a:lnTo>
                      <a:pt x="1011" y="164"/>
                    </a:lnTo>
                    <a:lnTo>
                      <a:pt x="1008" y="164"/>
                    </a:lnTo>
                    <a:lnTo>
                      <a:pt x="1006" y="163"/>
                    </a:lnTo>
                    <a:lnTo>
                      <a:pt x="1003" y="163"/>
                    </a:lnTo>
                    <a:lnTo>
                      <a:pt x="1001" y="163"/>
                    </a:lnTo>
                    <a:lnTo>
                      <a:pt x="1001" y="164"/>
                    </a:lnTo>
                    <a:lnTo>
                      <a:pt x="1001" y="163"/>
                    </a:lnTo>
                    <a:lnTo>
                      <a:pt x="999" y="163"/>
                    </a:lnTo>
                    <a:lnTo>
                      <a:pt x="997" y="162"/>
                    </a:lnTo>
                    <a:lnTo>
                      <a:pt x="996" y="160"/>
                    </a:lnTo>
                    <a:lnTo>
                      <a:pt x="993" y="161"/>
                    </a:lnTo>
                    <a:lnTo>
                      <a:pt x="990" y="160"/>
                    </a:lnTo>
                    <a:lnTo>
                      <a:pt x="989" y="161"/>
                    </a:lnTo>
                    <a:lnTo>
                      <a:pt x="987" y="161"/>
                    </a:lnTo>
                    <a:lnTo>
                      <a:pt x="986" y="161"/>
                    </a:lnTo>
                    <a:lnTo>
                      <a:pt x="986" y="161"/>
                    </a:lnTo>
                    <a:lnTo>
                      <a:pt x="986" y="162"/>
                    </a:lnTo>
                    <a:lnTo>
                      <a:pt x="985" y="162"/>
                    </a:lnTo>
                    <a:lnTo>
                      <a:pt x="985" y="164"/>
                    </a:lnTo>
                    <a:lnTo>
                      <a:pt x="983" y="164"/>
                    </a:lnTo>
                    <a:lnTo>
                      <a:pt x="982" y="165"/>
                    </a:lnTo>
                    <a:lnTo>
                      <a:pt x="981" y="166"/>
                    </a:lnTo>
                    <a:lnTo>
                      <a:pt x="980" y="166"/>
                    </a:lnTo>
                    <a:lnTo>
                      <a:pt x="981" y="164"/>
                    </a:lnTo>
                    <a:lnTo>
                      <a:pt x="980" y="163"/>
                    </a:lnTo>
                    <a:lnTo>
                      <a:pt x="979" y="164"/>
                    </a:lnTo>
                    <a:lnTo>
                      <a:pt x="979" y="164"/>
                    </a:lnTo>
                    <a:lnTo>
                      <a:pt x="977" y="161"/>
                    </a:lnTo>
                    <a:lnTo>
                      <a:pt x="976" y="160"/>
                    </a:lnTo>
                    <a:lnTo>
                      <a:pt x="974" y="160"/>
                    </a:lnTo>
                    <a:lnTo>
                      <a:pt x="973" y="160"/>
                    </a:lnTo>
                    <a:lnTo>
                      <a:pt x="972" y="160"/>
                    </a:lnTo>
                    <a:lnTo>
                      <a:pt x="972" y="158"/>
                    </a:lnTo>
                    <a:lnTo>
                      <a:pt x="974" y="153"/>
                    </a:lnTo>
                    <a:lnTo>
                      <a:pt x="974" y="149"/>
                    </a:lnTo>
                    <a:lnTo>
                      <a:pt x="972" y="147"/>
                    </a:lnTo>
                    <a:lnTo>
                      <a:pt x="972" y="147"/>
                    </a:lnTo>
                    <a:lnTo>
                      <a:pt x="969" y="142"/>
                    </a:lnTo>
                    <a:lnTo>
                      <a:pt x="968" y="142"/>
                    </a:lnTo>
                    <a:lnTo>
                      <a:pt x="967" y="141"/>
                    </a:lnTo>
                    <a:lnTo>
                      <a:pt x="952" y="140"/>
                    </a:lnTo>
                    <a:lnTo>
                      <a:pt x="951" y="140"/>
                    </a:lnTo>
                    <a:lnTo>
                      <a:pt x="949" y="140"/>
                    </a:lnTo>
                    <a:lnTo>
                      <a:pt x="948" y="141"/>
                    </a:lnTo>
                    <a:lnTo>
                      <a:pt x="947" y="141"/>
                    </a:lnTo>
                    <a:lnTo>
                      <a:pt x="945" y="140"/>
                    </a:lnTo>
                    <a:lnTo>
                      <a:pt x="944" y="140"/>
                    </a:lnTo>
                    <a:lnTo>
                      <a:pt x="943" y="141"/>
                    </a:lnTo>
                    <a:lnTo>
                      <a:pt x="942" y="142"/>
                    </a:lnTo>
                    <a:lnTo>
                      <a:pt x="941" y="141"/>
                    </a:lnTo>
                    <a:lnTo>
                      <a:pt x="939" y="141"/>
                    </a:lnTo>
                    <a:lnTo>
                      <a:pt x="938" y="142"/>
                    </a:lnTo>
                    <a:lnTo>
                      <a:pt x="937" y="141"/>
                    </a:lnTo>
                    <a:lnTo>
                      <a:pt x="935" y="142"/>
                    </a:lnTo>
                    <a:lnTo>
                      <a:pt x="933" y="142"/>
                    </a:lnTo>
                    <a:lnTo>
                      <a:pt x="933" y="143"/>
                    </a:lnTo>
                    <a:lnTo>
                      <a:pt x="930" y="141"/>
                    </a:lnTo>
                    <a:lnTo>
                      <a:pt x="929" y="141"/>
                    </a:lnTo>
                    <a:lnTo>
                      <a:pt x="928" y="140"/>
                    </a:lnTo>
                    <a:lnTo>
                      <a:pt x="931" y="139"/>
                    </a:lnTo>
                    <a:lnTo>
                      <a:pt x="932" y="138"/>
                    </a:lnTo>
                    <a:lnTo>
                      <a:pt x="932" y="137"/>
                    </a:lnTo>
                    <a:lnTo>
                      <a:pt x="928" y="134"/>
                    </a:lnTo>
                    <a:lnTo>
                      <a:pt x="928" y="133"/>
                    </a:lnTo>
                    <a:lnTo>
                      <a:pt x="928" y="132"/>
                    </a:lnTo>
                    <a:lnTo>
                      <a:pt x="924" y="133"/>
                    </a:lnTo>
                    <a:lnTo>
                      <a:pt x="922" y="133"/>
                    </a:lnTo>
                    <a:lnTo>
                      <a:pt x="922" y="132"/>
                    </a:lnTo>
                    <a:lnTo>
                      <a:pt x="922" y="131"/>
                    </a:lnTo>
                    <a:lnTo>
                      <a:pt x="921" y="130"/>
                    </a:lnTo>
                    <a:lnTo>
                      <a:pt x="920" y="129"/>
                    </a:lnTo>
                    <a:lnTo>
                      <a:pt x="919" y="129"/>
                    </a:lnTo>
                    <a:lnTo>
                      <a:pt x="917" y="127"/>
                    </a:lnTo>
                    <a:lnTo>
                      <a:pt x="917" y="128"/>
                    </a:lnTo>
                    <a:lnTo>
                      <a:pt x="916" y="128"/>
                    </a:lnTo>
                    <a:lnTo>
                      <a:pt x="915" y="128"/>
                    </a:lnTo>
                    <a:lnTo>
                      <a:pt x="913" y="127"/>
                    </a:lnTo>
                    <a:lnTo>
                      <a:pt x="913" y="128"/>
                    </a:lnTo>
                    <a:lnTo>
                      <a:pt x="913" y="127"/>
                    </a:lnTo>
                    <a:lnTo>
                      <a:pt x="915" y="124"/>
                    </a:lnTo>
                    <a:lnTo>
                      <a:pt x="916" y="124"/>
                    </a:lnTo>
                    <a:lnTo>
                      <a:pt x="917" y="125"/>
                    </a:lnTo>
                    <a:lnTo>
                      <a:pt x="917" y="126"/>
                    </a:lnTo>
                    <a:lnTo>
                      <a:pt x="919" y="125"/>
                    </a:lnTo>
                    <a:lnTo>
                      <a:pt x="919" y="123"/>
                    </a:lnTo>
                    <a:lnTo>
                      <a:pt x="917" y="120"/>
                    </a:lnTo>
                    <a:lnTo>
                      <a:pt x="914" y="117"/>
                    </a:lnTo>
                    <a:lnTo>
                      <a:pt x="913" y="117"/>
                    </a:lnTo>
                    <a:lnTo>
                      <a:pt x="912" y="116"/>
                    </a:lnTo>
                    <a:lnTo>
                      <a:pt x="910" y="116"/>
                    </a:lnTo>
                    <a:lnTo>
                      <a:pt x="908" y="116"/>
                    </a:lnTo>
                    <a:lnTo>
                      <a:pt x="908" y="116"/>
                    </a:lnTo>
                    <a:lnTo>
                      <a:pt x="908" y="116"/>
                    </a:lnTo>
                    <a:lnTo>
                      <a:pt x="904" y="116"/>
                    </a:lnTo>
                    <a:lnTo>
                      <a:pt x="903" y="116"/>
                    </a:lnTo>
                    <a:lnTo>
                      <a:pt x="900" y="116"/>
                    </a:lnTo>
                    <a:lnTo>
                      <a:pt x="899" y="114"/>
                    </a:lnTo>
                    <a:lnTo>
                      <a:pt x="898" y="114"/>
                    </a:lnTo>
                    <a:lnTo>
                      <a:pt x="895" y="113"/>
                    </a:lnTo>
                    <a:lnTo>
                      <a:pt x="895" y="113"/>
                    </a:lnTo>
                    <a:lnTo>
                      <a:pt x="891" y="112"/>
                    </a:lnTo>
                    <a:lnTo>
                      <a:pt x="888" y="110"/>
                    </a:lnTo>
                    <a:lnTo>
                      <a:pt x="884" y="110"/>
                    </a:lnTo>
                    <a:lnTo>
                      <a:pt x="883" y="109"/>
                    </a:lnTo>
                    <a:lnTo>
                      <a:pt x="873" y="109"/>
                    </a:lnTo>
                    <a:lnTo>
                      <a:pt x="872" y="109"/>
                    </a:lnTo>
                    <a:lnTo>
                      <a:pt x="871" y="108"/>
                    </a:lnTo>
                    <a:lnTo>
                      <a:pt x="870" y="107"/>
                    </a:lnTo>
                    <a:lnTo>
                      <a:pt x="869" y="107"/>
                    </a:lnTo>
                    <a:lnTo>
                      <a:pt x="868" y="108"/>
                    </a:lnTo>
                    <a:lnTo>
                      <a:pt x="868" y="109"/>
                    </a:lnTo>
                    <a:lnTo>
                      <a:pt x="869" y="109"/>
                    </a:lnTo>
                    <a:lnTo>
                      <a:pt x="869" y="110"/>
                    </a:lnTo>
                    <a:lnTo>
                      <a:pt x="870" y="112"/>
                    </a:lnTo>
                    <a:lnTo>
                      <a:pt x="869" y="112"/>
                    </a:lnTo>
                    <a:lnTo>
                      <a:pt x="867" y="114"/>
                    </a:lnTo>
                    <a:lnTo>
                      <a:pt x="867" y="116"/>
                    </a:lnTo>
                    <a:lnTo>
                      <a:pt x="866" y="119"/>
                    </a:lnTo>
                    <a:lnTo>
                      <a:pt x="864" y="119"/>
                    </a:lnTo>
                    <a:lnTo>
                      <a:pt x="863" y="120"/>
                    </a:lnTo>
                    <a:lnTo>
                      <a:pt x="863" y="122"/>
                    </a:lnTo>
                    <a:lnTo>
                      <a:pt x="862" y="123"/>
                    </a:lnTo>
                    <a:lnTo>
                      <a:pt x="863" y="124"/>
                    </a:lnTo>
                    <a:lnTo>
                      <a:pt x="863" y="125"/>
                    </a:lnTo>
                    <a:lnTo>
                      <a:pt x="862" y="125"/>
                    </a:lnTo>
                    <a:lnTo>
                      <a:pt x="862" y="127"/>
                    </a:lnTo>
                    <a:lnTo>
                      <a:pt x="863" y="128"/>
                    </a:lnTo>
                    <a:lnTo>
                      <a:pt x="863" y="129"/>
                    </a:lnTo>
                    <a:lnTo>
                      <a:pt x="863" y="130"/>
                    </a:lnTo>
                    <a:lnTo>
                      <a:pt x="863" y="131"/>
                    </a:lnTo>
                    <a:lnTo>
                      <a:pt x="863" y="132"/>
                    </a:lnTo>
                    <a:lnTo>
                      <a:pt x="863" y="132"/>
                    </a:lnTo>
                    <a:lnTo>
                      <a:pt x="860" y="131"/>
                    </a:lnTo>
                    <a:lnTo>
                      <a:pt x="859" y="133"/>
                    </a:lnTo>
                    <a:lnTo>
                      <a:pt x="859" y="132"/>
                    </a:lnTo>
                    <a:lnTo>
                      <a:pt x="858" y="133"/>
                    </a:lnTo>
                    <a:lnTo>
                      <a:pt x="858" y="132"/>
                    </a:lnTo>
                    <a:lnTo>
                      <a:pt x="855" y="134"/>
                    </a:lnTo>
                    <a:lnTo>
                      <a:pt x="855" y="135"/>
                    </a:lnTo>
                    <a:lnTo>
                      <a:pt x="854" y="135"/>
                    </a:lnTo>
                    <a:lnTo>
                      <a:pt x="854" y="137"/>
                    </a:lnTo>
                    <a:lnTo>
                      <a:pt x="852" y="136"/>
                    </a:lnTo>
                    <a:lnTo>
                      <a:pt x="852" y="137"/>
                    </a:lnTo>
                    <a:lnTo>
                      <a:pt x="852" y="136"/>
                    </a:lnTo>
                    <a:lnTo>
                      <a:pt x="851" y="136"/>
                    </a:lnTo>
                    <a:lnTo>
                      <a:pt x="851" y="135"/>
                    </a:lnTo>
                    <a:lnTo>
                      <a:pt x="851" y="135"/>
                    </a:lnTo>
                    <a:lnTo>
                      <a:pt x="849" y="135"/>
                    </a:lnTo>
                    <a:lnTo>
                      <a:pt x="849" y="133"/>
                    </a:lnTo>
                    <a:lnTo>
                      <a:pt x="848" y="133"/>
                    </a:lnTo>
                    <a:lnTo>
                      <a:pt x="848" y="133"/>
                    </a:lnTo>
                    <a:lnTo>
                      <a:pt x="845" y="131"/>
                    </a:lnTo>
                    <a:lnTo>
                      <a:pt x="844" y="131"/>
                    </a:lnTo>
                    <a:lnTo>
                      <a:pt x="841" y="130"/>
                    </a:lnTo>
                    <a:lnTo>
                      <a:pt x="841" y="129"/>
                    </a:lnTo>
                    <a:lnTo>
                      <a:pt x="841" y="129"/>
                    </a:lnTo>
                    <a:lnTo>
                      <a:pt x="839" y="128"/>
                    </a:lnTo>
                    <a:lnTo>
                      <a:pt x="836" y="129"/>
                    </a:lnTo>
                    <a:lnTo>
                      <a:pt x="835" y="131"/>
                    </a:lnTo>
                    <a:lnTo>
                      <a:pt x="834" y="132"/>
                    </a:lnTo>
                    <a:lnTo>
                      <a:pt x="835" y="133"/>
                    </a:lnTo>
                    <a:lnTo>
                      <a:pt x="835" y="134"/>
                    </a:lnTo>
                    <a:lnTo>
                      <a:pt x="834" y="132"/>
                    </a:lnTo>
                    <a:lnTo>
                      <a:pt x="834" y="133"/>
                    </a:lnTo>
                    <a:lnTo>
                      <a:pt x="830" y="132"/>
                    </a:lnTo>
                    <a:lnTo>
                      <a:pt x="830" y="133"/>
                    </a:lnTo>
                    <a:lnTo>
                      <a:pt x="829" y="132"/>
                    </a:lnTo>
                    <a:lnTo>
                      <a:pt x="827" y="131"/>
                    </a:lnTo>
                    <a:lnTo>
                      <a:pt x="826" y="130"/>
                    </a:lnTo>
                    <a:lnTo>
                      <a:pt x="826" y="127"/>
                    </a:lnTo>
                    <a:lnTo>
                      <a:pt x="824" y="127"/>
                    </a:lnTo>
                    <a:lnTo>
                      <a:pt x="823" y="123"/>
                    </a:lnTo>
                    <a:lnTo>
                      <a:pt x="823" y="123"/>
                    </a:lnTo>
                    <a:lnTo>
                      <a:pt x="823" y="123"/>
                    </a:lnTo>
                    <a:lnTo>
                      <a:pt x="819" y="131"/>
                    </a:lnTo>
                    <a:lnTo>
                      <a:pt x="819" y="137"/>
                    </a:lnTo>
                    <a:lnTo>
                      <a:pt x="819" y="137"/>
                    </a:lnTo>
                    <a:lnTo>
                      <a:pt x="818" y="139"/>
                    </a:lnTo>
                    <a:lnTo>
                      <a:pt x="817" y="140"/>
                    </a:lnTo>
                    <a:lnTo>
                      <a:pt x="817" y="142"/>
                    </a:lnTo>
                    <a:lnTo>
                      <a:pt x="816" y="143"/>
                    </a:lnTo>
                    <a:lnTo>
                      <a:pt x="815" y="145"/>
                    </a:lnTo>
                    <a:lnTo>
                      <a:pt x="815" y="144"/>
                    </a:lnTo>
                    <a:lnTo>
                      <a:pt x="814" y="141"/>
                    </a:lnTo>
                    <a:lnTo>
                      <a:pt x="813" y="141"/>
                    </a:lnTo>
                    <a:lnTo>
                      <a:pt x="813" y="142"/>
                    </a:lnTo>
                    <a:lnTo>
                      <a:pt x="812" y="142"/>
                    </a:lnTo>
                    <a:lnTo>
                      <a:pt x="812" y="141"/>
                    </a:lnTo>
                    <a:lnTo>
                      <a:pt x="811" y="142"/>
                    </a:lnTo>
                    <a:lnTo>
                      <a:pt x="810" y="141"/>
                    </a:lnTo>
                    <a:lnTo>
                      <a:pt x="810" y="140"/>
                    </a:lnTo>
                    <a:lnTo>
                      <a:pt x="810" y="139"/>
                    </a:lnTo>
                    <a:lnTo>
                      <a:pt x="808" y="138"/>
                    </a:lnTo>
                    <a:lnTo>
                      <a:pt x="808" y="139"/>
                    </a:lnTo>
                    <a:lnTo>
                      <a:pt x="808" y="138"/>
                    </a:lnTo>
                    <a:lnTo>
                      <a:pt x="808" y="138"/>
                    </a:lnTo>
                    <a:lnTo>
                      <a:pt x="807" y="135"/>
                    </a:lnTo>
                    <a:lnTo>
                      <a:pt x="806" y="135"/>
                    </a:lnTo>
                    <a:lnTo>
                      <a:pt x="805" y="135"/>
                    </a:lnTo>
                    <a:lnTo>
                      <a:pt x="805" y="131"/>
                    </a:lnTo>
                    <a:lnTo>
                      <a:pt x="805" y="131"/>
                    </a:lnTo>
                    <a:lnTo>
                      <a:pt x="805" y="130"/>
                    </a:lnTo>
                    <a:lnTo>
                      <a:pt x="804" y="128"/>
                    </a:lnTo>
                    <a:lnTo>
                      <a:pt x="804" y="129"/>
                    </a:lnTo>
                    <a:lnTo>
                      <a:pt x="802" y="129"/>
                    </a:lnTo>
                    <a:lnTo>
                      <a:pt x="802" y="128"/>
                    </a:lnTo>
                    <a:lnTo>
                      <a:pt x="802" y="127"/>
                    </a:lnTo>
                    <a:lnTo>
                      <a:pt x="802" y="127"/>
                    </a:lnTo>
                    <a:lnTo>
                      <a:pt x="801" y="127"/>
                    </a:lnTo>
                    <a:lnTo>
                      <a:pt x="801" y="124"/>
                    </a:lnTo>
                    <a:lnTo>
                      <a:pt x="803" y="121"/>
                    </a:lnTo>
                    <a:lnTo>
                      <a:pt x="804" y="122"/>
                    </a:lnTo>
                    <a:lnTo>
                      <a:pt x="805" y="122"/>
                    </a:lnTo>
                    <a:lnTo>
                      <a:pt x="804" y="121"/>
                    </a:lnTo>
                    <a:lnTo>
                      <a:pt x="804" y="120"/>
                    </a:lnTo>
                    <a:lnTo>
                      <a:pt x="805" y="120"/>
                    </a:lnTo>
                    <a:lnTo>
                      <a:pt x="806" y="120"/>
                    </a:lnTo>
                    <a:lnTo>
                      <a:pt x="805" y="120"/>
                    </a:lnTo>
                    <a:lnTo>
                      <a:pt x="805" y="119"/>
                    </a:lnTo>
                    <a:lnTo>
                      <a:pt x="805" y="119"/>
                    </a:lnTo>
                    <a:lnTo>
                      <a:pt x="805" y="118"/>
                    </a:lnTo>
                    <a:lnTo>
                      <a:pt x="805" y="117"/>
                    </a:lnTo>
                    <a:lnTo>
                      <a:pt x="806" y="116"/>
                    </a:lnTo>
                    <a:lnTo>
                      <a:pt x="804" y="114"/>
                    </a:lnTo>
                    <a:lnTo>
                      <a:pt x="805" y="113"/>
                    </a:lnTo>
                    <a:lnTo>
                      <a:pt x="805" y="113"/>
                    </a:lnTo>
                    <a:lnTo>
                      <a:pt x="804" y="112"/>
                    </a:lnTo>
                    <a:lnTo>
                      <a:pt x="805" y="111"/>
                    </a:lnTo>
                    <a:lnTo>
                      <a:pt x="805" y="110"/>
                    </a:lnTo>
                    <a:lnTo>
                      <a:pt x="805" y="109"/>
                    </a:lnTo>
                    <a:lnTo>
                      <a:pt x="805" y="109"/>
                    </a:lnTo>
                    <a:lnTo>
                      <a:pt x="805" y="109"/>
                    </a:lnTo>
                    <a:lnTo>
                      <a:pt x="805" y="108"/>
                    </a:lnTo>
                    <a:lnTo>
                      <a:pt x="805" y="107"/>
                    </a:lnTo>
                    <a:lnTo>
                      <a:pt x="805" y="106"/>
                    </a:lnTo>
                    <a:lnTo>
                      <a:pt x="805" y="106"/>
                    </a:lnTo>
                    <a:lnTo>
                      <a:pt x="805" y="105"/>
                    </a:lnTo>
                    <a:lnTo>
                      <a:pt x="805" y="105"/>
                    </a:lnTo>
                    <a:lnTo>
                      <a:pt x="806" y="105"/>
                    </a:lnTo>
                    <a:lnTo>
                      <a:pt x="805" y="104"/>
                    </a:lnTo>
                    <a:lnTo>
                      <a:pt x="805" y="103"/>
                    </a:lnTo>
                    <a:lnTo>
                      <a:pt x="804" y="102"/>
                    </a:lnTo>
                    <a:lnTo>
                      <a:pt x="803" y="102"/>
                    </a:lnTo>
                    <a:lnTo>
                      <a:pt x="802" y="100"/>
                    </a:lnTo>
                    <a:lnTo>
                      <a:pt x="802" y="100"/>
                    </a:lnTo>
                    <a:lnTo>
                      <a:pt x="800" y="98"/>
                    </a:lnTo>
                    <a:lnTo>
                      <a:pt x="801" y="98"/>
                    </a:lnTo>
                    <a:lnTo>
                      <a:pt x="800" y="97"/>
                    </a:lnTo>
                    <a:lnTo>
                      <a:pt x="799" y="97"/>
                    </a:lnTo>
                    <a:lnTo>
                      <a:pt x="798" y="96"/>
                    </a:lnTo>
                    <a:lnTo>
                      <a:pt x="799" y="96"/>
                    </a:lnTo>
                    <a:lnTo>
                      <a:pt x="798" y="95"/>
                    </a:lnTo>
                    <a:lnTo>
                      <a:pt x="797" y="94"/>
                    </a:lnTo>
                    <a:lnTo>
                      <a:pt x="795" y="94"/>
                    </a:lnTo>
                    <a:lnTo>
                      <a:pt x="794" y="94"/>
                    </a:lnTo>
                    <a:lnTo>
                      <a:pt x="792" y="94"/>
                    </a:lnTo>
                    <a:lnTo>
                      <a:pt x="792" y="94"/>
                    </a:lnTo>
                    <a:lnTo>
                      <a:pt x="791" y="95"/>
                    </a:lnTo>
                    <a:lnTo>
                      <a:pt x="790" y="95"/>
                    </a:lnTo>
                    <a:lnTo>
                      <a:pt x="790" y="96"/>
                    </a:lnTo>
                    <a:lnTo>
                      <a:pt x="790" y="96"/>
                    </a:lnTo>
                    <a:lnTo>
                      <a:pt x="790" y="95"/>
                    </a:lnTo>
                    <a:lnTo>
                      <a:pt x="787" y="93"/>
                    </a:lnTo>
                    <a:lnTo>
                      <a:pt x="786" y="94"/>
                    </a:lnTo>
                    <a:lnTo>
                      <a:pt x="786" y="93"/>
                    </a:lnTo>
                    <a:lnTo>
                      <a:pt x="785" y="94"/>
                    </a:lnTo>
                    <a:lnTo>
                      <a:pt x="784" y="92"/>
                    </a:lnTo>
                    <a:lnTo>
                      <a:pt x="784" y="93"/>
                    </a:lnTo>
                    <a:lnTo>
                      <a:pt x="783" y="92"/>
                    </a:lnTo>
                    <a:lnTo>
                      <a:pt x="783" y="93"/>
                    </a:lnTo>
                    <a:lnTo>
                      <a:pt x="782" y="92"/>
                    </a:lnTo>
                    <a:lnTo>
                      <a:pt x="782" y="91"/>
                    </a:lnTo>
                    <a:lnTo>
                      <a:pt x="781" y="91"/>
                    </a:lnTo>
                    <a:lnTo>
                      <a:pt x="781" y="91"/>
                    </a:lnTo>
                    <a:lnTo>
                      <a:pt x="780" y="89"/>
                    </a:lnTo>
                    <a:lnTo>
                      <a:pt x="779" y="90"/>
                    </a:lnTo>
                    <a:lnTo>
                      <a:pt x="779" y="89"/>
                    </a:lnTo>
                    <a:lnTo>
                      <a:pt x="776" y="89"/>
                    </a:lnTo>
                    <a:lnTo>
                      <a:pt x="776" y="87"/>
                    </a:lnTo>
                    <a:lnTo>
                      <a:pt x="775" y="87"/>
                    </a:lnTo>
                    <a:lnTo>
                      <a:pt x="775" y="89"/>
                    </a:lnTo>
                    <a:lnTo>
                      <a:pt x="775" y="91"/>
                    </a:lnTo>
                    <a:lnTo>
                      <a:pt x="774" y="91"/>
                    </a:lnTo>
                    <a:lnTo>
                      <a:pt x="772" y="91"/>
                    </a:lnTo>
                    <a:lnTo>
                      <a:pt x="772" y="89"/>
                    </a:lnTo>
                    <a:lnTo>
                      <a:pt x="771" y="95"/>
                    </a:lnTo>
                    <a:lnTo>
                      <a:pt x="771" y="95"/>
                    </a:lnTo>
                    <a:lnTo>
                      <a:pt x="771" y="96"/>
                    </a:lnTo>
                    <a:lnTo>
                      <a:pt x="771" y="97"/>
                    </a:lnTo>
                    <a:lnTo>
                      <a:pt x="772" y="102"/>
                    </a:lnTo>
                    <a:lnTo>
                      <a:pt x="772" y="102"/>
                    </a:lnTo>
                    <a:lnTo>
                      <a:pt x="771" y="103"/>
                    </a:lnTo>
                    <a:lnTo>
                      <a:pt x="768" y="104"/>
                    </a:lnTo>
                    <a:lnTo>
                      <a:pt x="767" y="105"/>
                    </a:lnTo>
                    <a:lnTo>
                      <a:pt x="766" y="105"/>
                    </a:lnTo>
                    <a:lnTo>
                      <a:pt x="766" y="105"/>
                    </a:lnTo>
                    <a:lnTo>
                      <a:pt x="765" y="105"/>
                    </a:lnTo>
                    <a:lnTo>
                      <a:pt x="764" y="105"/>
                    </a:lnTo>
                    <a:lnTo>
                      <a:pt x="763" y="105"/>
                    </a:lnTo>
                    <a:lnTo>
                      <a:pt x="760" y="105"/>
                    </a:lnTo>
                    <a:lnTo>
                      <a:pt x="759" y="105"/>
                    </a:lnTo>
                    <a:lnTo>
                      <a:pt x="754" y="103"/>
                    </a:lnTo>
                    <a:lnTo>
                      <a:pt x="754" y="103"/>
                    </a:lnTo>
                    <a:lnTo>
                      <a:pt x="754" y="104"/>
                    </a:lnTo>
                    <a:lnTo>
                      <a:pt x="753" y="105"/>
                    </a:lnTo>
                    <a:lnTo>
                      <a:pt x="745" y="101"/>
                    </a:lnTo>
                    <a:lnTo>
                      <a:pt x="745" y="100"/>
                    </a:lnTo>
                    <a:lnTo>
                      <a:pt x="745" y="98"/>
                    </a:lnTo>
                    <a:lnTo>
                      <a:pt x="745" y="98"/>
                    </a:lnTo>
                    <a:lnTo>
                      <a:pt x="745" y="97"/>
                    </a:lnTo>
                    <a:lnTo>
                      <a:pt x="745" y="96"/>
                    </a:lnTo>
                    <a:lnTo>
                      <a:pt x="746" y="95"/>
                    </a:lnTo>
                    <a:lnTo>
                      <a:pt x="747" y="95"/>
                    </a:lnTo>
                    <a:lnTo>
                      <a:pt x="747" y="95"/>
                    </a:lnTo>
                    <a:lnTo>
                      <a:pt x="747" y="95"/>
                    </a:lnTo>
                    <a:lnTo>
                      <a:pt x="747" y="94"/>
                    </a:lnTo>
                    <a:lnTo>
                      <a:pt x="747" y="94"/>
                    </a:lnTo>
                    <a:lnTo>
                      <a:pt x="743" y="94"/>
                    </a:lnTo>
                    <a:lnTo>
                      <a:pt x="743" y="93"/>
                    </a:lnTo>
                    <a:lnTo>
                      <a:pt x="741" y="94"/>
                    </a:lnTo>
                    <a:lnTo>
                      <a:pt x="738" y="93"/>
                    </a:lnTo>
                    <a:lnTo>
                      <a:pt x="737" y="92"/>
                    </a:lnTo>
                    <a:lnTo>
                      <a:pt x="736" y="92"/>
                    </a:lnTo>
                    <a:lnTo>
                      <a:pt x="735" y="92"/>
                    </a:lnTo>
                    <a:lnTo>
                      <a:pt x="733" y="92"/>
                    </a:lnTo>
                    <a:lnTo>
                      <a:pt x="729" y="91"/>
                    </a:lnTo>
                    <a:lnTo>
                      <a:pt x="728" y="91"/>
                    </a:lnTo>
                    <a:lnTo>
                      <a:pt x="728" y="92"/>
                    </a:lnTo>
                    <a:lnTo>
                      <a:pt x="724" y="93"/>
                    </a:lnTo>
                    <a:lnTo>
                      <a:pt x="721" y="93"/>
                    </a:lnTo>
                    <a:lnTo>
                      <a:pt x="717" y="94"/>
                    </a:lnTo>
                    <a:lnTo>
                      <a:pt x="719" y="97"/>
                    </a:lnTo>
                    <a:lnTo>
                      <a:pt x="720" y="98"/>
                    </a:lnTo>
                    <a:lnTo>
                      <a:pt x="717" y="100"/>
                    </a:lnTo>
                    <a:lnTo>
                      <a:pt x="715" y="99"/>
                    </a:lnTo>
                    <a:lnTo>
                      <a:pt x="716" y="99"/>
                    </a:lnTo>
                    <a:lnTo>
                      <a:pt x="717" y="99"/>
                    </a:lnTo>
                    <a:lnTo>
                      <a:pt x="717" y="98"/>
                    </a:lnTo>
                    <a:lnTo>
                      <a:pt x="716" y="98"/>
                    </a:lnTo>
                    <a:lnTo>
                      <a:pt x="716" y="97"/>
                    </a:lnTo>
                    <a:lnTo>
                      <a:pt x="716" y="96"/>
                    </a:lnTo>
                    <a:lnTo>
                      <a:pt x="717" y="94"/>
                    </a:lnTo>
                    <a:lnTo>
                      <a:pt x="717" y="92"/>
                    </a:lnTo>
                    <a:lnTo>
                      <a:pt x="716" y="91"/>
                    </a:lnTo>
                    <a:lnTo>
                      <a:pt x="716" y="90"/>
                    </a:lnTo>
                    <a:lnTo>
                      <a:pt x="716" y="88"/>
                    </a:lnTo>
                    <a:lnTo>
                      <a:pt x="714" y="84"/>
                    </a:lnTo>
                    <a:lnTo>
                      <a:pt x="714" y="87"/>
                    </a:lnTo>
                    <a:lnTo>
                      <a:pt x="714" y="89"/>
                    </a:lnTo>
                    <a:lnTo>
                      <a:pt x="714" y="91"/>
                    </a:lnTo>
                    <a:lnTo>
                      <a:pt x="711" y="91"/>
                    </a:lnTo>
                    <a:lnTo>
                      <a:pt x="709" y="91"/>
                    </a:lnTo>
                    <a:lnTo>
                      <a:pt x="707" y="91"/>
                    </a:lnTo>
                    <a:lnTo>
                      <a:pt x="707" y="91"/>
                    </a:lnTo>
                    <a:lnTo>
                      <a:pt x="705" y="88"/>
                    </a:lnTo>
                    <a:lnTo>
                      <a:pt x="705" y="86"/>
                    </a:lnTo>
                    <a:lnTo>
                      <a:pt x="705" y="85"/>
                    </a:lnTo>
                    <a:lnTo>
                      <a:pt x="706" y="86"/>
                    </a:lnTo>
                    <a:lnTo>
                      <a:pt x="707" y="84"/>
                    </a:lnTo>
                    <a:lnTo>
                      <a:pt x="707" y="84"/>
                    </a:lnTo>
                    <a:lnTo>
                      <a:pt x="704" y="84"/>
                    </a:lnTo>
                    <a:lnTo>
                      <a:pt x="703" y="85"/>
                    </a:lnTo>
                    <a:lnTo>
                      <a:pt x="703" y="86"/>
                    </a:lnTo>
                    <a:lnTo>
                      <a:pt x="703" y="87"/>
                    </a:lnTo>
                    <a:lnTo>
                      <a:pt x="702" y="86"/>
                    </a:lnTo>
                    <a:lnTo>
                      <a:pt x="701" y="85"/>
                    </a:lnTo>
                    <a:lnTo>
                      <a:pt x="700" y="84"/>
                    </a:lnTo>
                    <a:lnTo>
                      <a:pt x="697" y="85"/>
                    </a:lnTo>
                    <a:lnTo>
                      <a:pt x="697" y="87"/>
                    </a:lnTo>
                    <a:lnTo>
                      <a:pt x="696" y="88"/>
                    </a:lnTo>
                    <a:lnTo>
                      <a:pt x="696" y="90"/>
                    </a:lnTo>
                    <a:lnTo>
                      <a:pt x="696" y="92"/>
                    </a:lnTo>
                    <a:lnTo>
                      <a:pt x="697" y="92"/>
                    </a:lnTo>
                    <a:lnTo>
                      <a:pt x="696" y="91"/>
                    </a:lnTo>
                    <a:lnTo>
                      <a:pt x="696" y="91"/>
                    </a:lnTo>
                    <a:lnTo>
                      <a:pt x="697" y="91"/>
                    </a:lnTo>
                    <a:lnTo>
                      <a:pt x="699" y="91"/>
                    </a:lnTo>
                    <a:lnTo>
                      <a:pt x="699" y="91"/>
                    </a:lnTo>
                    <a:lnTo>
                      <a:pt x="701" y="90"/>
                    </a:lnTo>
                    <a:lnTo>
                      <a:pt x="701" y="89"/>
                    </a:lnTo>
                    <a:lnTo>
                      <a:pt x="703" y="90"/>
                    </a:lnTo>
                    <a:lnTo>
                      <a:pt x="703" y="91"/>
                    </a:lnTo>
                    <a:lnTo>
                      <a:pt x="700" y="93"/>
                    </a:lnTo>
                    <a:lnTo>
                      <a:pt x="699" y="94"/>
                    </a:lnTo>
                    <a:lnTo>
                      <a:pt x="699" y="94"/>
                    </a:lnTo>
                    <a:lnTo>
                      <a:pt x="696" y="96"/>
                    </a:lnTo>
                    <a:lnTo>
                      <a:pt x="696" y="96"/>
                    </a:lnTo>
                    <a:lnTo>
                      <a:pt x="693" y="94"/>
                    </a:lnTo>
                    <a:lnTo>
                      <a:pt x="695" y="96"/>
                    </a:lnTo>
                    <a:lnTo>
                      <a:pt x="694" y="96"/>
                    </a:lnTo>
                    <a:lnTo>
                      <a:pt x="694" y="95"/>
                    </a:lnTo>
                    <a:lnTo>
                      <a:pt x="694" y="96"/>
                    </a:lnTo>
                    <a:lnTo>
                      <a:pt x="693" y="97"/>
                    </a:lnTo>
                    <a:lnTo>
                      <a:pt x="690" y="98"/>
                    </a:lnTo>
                    <a:lnTo>
                      <a:pt x="688" y="98"/>
                    </a:lnTo>
                    <a:lnTo>
                      <a:pt x="688" y="99"/>
                    </a:lnTo>
                    <a:lnTo>
                      <a:pt x="689" y="100"/>
                    </a:lnTo>
                    <a:lnTo>
                      <a:pt x="687" y="99"/>
                    </a:lnTo>
                    <a:lnTo>
                      <a:pt x="685" y="102"/>
                    </a:lnTo>
                    <a:lnTo>
                      <a:pt x="685" y="101"/>
                    </a:lnTo>
                    <a:lnTo>
                      <a:pt x="681" y="101"/>
                    </a:lnTo>
                    <a:lnTo>
                      <a:pt x="681" y="102"/>
                    </a:lnTo>
                    <a:lnTo>
                      <a:pt x="678" y="101"/>
                    </a:lnTo>
                    <a:lnTo>
                      <a:pt x="677" y="102"/>
                    </a:lnTo>
                    <a:lnTo>
                      <a:pt x="678" y="103"/>
                    </a:lnTo>
                    <a:lnTo>
                      <a:pt x="678" y="105"/>
                    </a:lnTo>
                    <a:lnTo>
                      <a:pt x="681" y="106"/>
                    </a:lnTo>
                    <a:lnTo>
                      <a:pt x="681" y="107"/>
                    </a:lnTo>
                    <a:lnTo>
                      <a:pt x="678" y="105"/>
                    </a:lnTo>
                    <a:lnTo>
                      <a:pt x="677" y="105"/>
                    </a:lnTo>
                    <a:lnTo>
                      <a:pt x="676" y="106"/>
                    </a:lnTo>
                    <a:lnTo>
                      <a:pt x="675" y="106"/>
                    </a:lnTo>
                    <a:lnTo>
                      <a:pt x="674" y="108"/>
                    </a:lnTo>
                    <a:lnTo>
                      <a:pt x="674" y="109"/>
                    </a:lnTo>
                    <a:lnTo>
                      <a:pt x="672" y="109"/>
                    </a:lnTo>
                    <a:lnTo>
                      <a:pt x="668" y="113"/>
                    </a:lnTo>
                    <a:lnTo>
                      <a:pt x="669" y="112"/>
                    </a:lnTo>
                    <a:lnTo>
                      <a:pt x="668" y="112"/>
                    </a:lnTo>
                    <a:lnTo>
                      <a:pt x="667" y="112"/>
                    </a:lnTo>
                    <a:lnTo>
                      <a:pt x="667" y="113"/>
                    </a:lnTo>
                    <a:lnTo>
                      <a:pt x="667" y="113"/>
                    </a:lnTo>
                    <a:lnTo>
                      <a:pt x="666" y="112"/>
                    </a:lnTo>
                    <a:lnTo>
                      <a:pt x="668" y="109"/>
                    </a:lnTo>
                    <a:lnTo>
                      <a:pt x="669" y="109"/>
                    </a:lnTo>
                    <a:lnTo>
                      <a:pt x="670" y="109"/>
                    </a:lnTo>
                    <a:lnTo>
                      <a:pt x="670" y="108"/>
                    </a:lnTo>
                    <a:lnTo>
                      <a:pt x="672" y="108"/>
                    </a:lnTo>
                    <a:lnTo>
                      <a:pt x="674" y="107"/>
                    </a:lnTo>
                    <a:lnTo>
                      <a:pt x="678" y="98"/>
                    </a:lnTo>
                    <a:lnTo>
                      <a:pt x="678" y="98"/>
                    </a:lnTo>
                    <a:lnTo>
                      <a:pt x="681" y="98"/>
                    </a:lnTo>
                    <a:lnTo>
                      <a:pt x="681" y="96"/>
                    </a:lnTo>
                    <a:lnTo>
                      <a:pt x="682" y="94"/>
                    </a:lnTo>
                    <a:lnTo>
                      <a:pt x="682" y="92"/>
                    </a:lnTo>
                    <a:lnTo>
                      <a:pt x="686" y="92"/>
                    </a:lnTo>
                    <a:lnTo>
                      <a:pt x="688" y="92"/>
                    </a:lnTo>
                    <a:lnTo>
                      <a:pt x="688" y="93"/>
                    </a:lnTo>
                    <a:lnTo>
                      <a:pt x="691" y="87"/>
                    </a:lnTo>
                    <a:lnTo>
                      <a:pt x="691" y="86"/>
                    </a:lnTo>
                    <a:lnTo>
                      <a:pt x="694" y="84"/>
                    </a:lnTo>
                    <a:lnTo>
                      <a:pt x="696" y="83"/>
                    </a:lnTo>
                    <a:lnTo>
                      <a:pt x="698" y="80"/>
                    </a:lnTo>
                    <a:lnTo>
                      <a:pt x="698" y="78"/>
                    </a:lnTo>
                    <a:lnTo>
                      <a:pt x="700" y="76"/>
                    </a:lnTo>
                    <a:lnTo>
                      <a:pt x="700" y="76"/>
                    </a:lnTo>
                    <a:lnTo>
                      <a:pt x="700" y="75"/>
                    </a:lnTo>
                    <a:lnTo>
                      <a:pt x="702" y="74"/>
                    </a:lnTo>
                    <a:lnTo>
                      <a:pt x="703" y="74"/>
                    </a:lnTo>
                    <a:lnTo>
                      <a:pt x="702" y="73"/>
                    </a:lnTo>
                    <a:lnTo>
                      <a:pt x="703" y="73"/>
                    </a:lnTo>
                    <a:lnTo>
                      <a:pt x="703" y="73"/>
                    </a:lnTo>
                    <a:lnTo>
                      <a:pt x="704" y="73"/>
                    </a:lnTo>
                    <a:lnTo>
                      <a:pt x="704" y="72"/>
                    </a:lnTo>
                    <a:lnTo>
                      <a:pt x="705" y="72"/>
                    </a:lnTo>
                    <a:lnTo>
                      <a:pt x="707" y="70"/>
                    </a:lnTo>
                    <a:lnTo>
                      <a:pt x="708" y="72"/>
                    </a:lnTo>
                    <a:lnTo>
                      <a:pt x="708" y="70"/>
                    </a:lnTo>
                    <a:lnTo>
                      <a:pt x="709" y="69"/>
                    </a:lnTo>
                    <a:lnTo>
                      <a:pt x="708" y="69"/>
                    </a:lnTo>
                    <a:lnTo>
                      <a:pt x="711" y="68"/>
                    </a:lnTo>
                    <a:lnTo>
                      <a:pt x="710" y="67"/>
                    </a:lnTo>
                    <a:lnTo>
                      <a:pt x="710" y="66"/>
                    </a:lnTo>
                    <a:lnTo>
                      <a:pt x="712" y="65"/>
                    </a:lnTo>
                    <a:lnTo>
                      <a:pt x="712" y="66"/>
                    </a:lnTo>
                    <a:lnTo>
                      <a:pt x="713" y="65"/>
                    </a:lnTo>
                    <a:lnTo>
                      <a:pt x="714" y="65"/>
                    </a:lnTo>
                    <a:lnTo>
                      <a:pt x="714" y="65"/>
                    </a:lnTo>
                    <a:lnTo>
                      <a:pt x="714" y="64"/>
                    </a:lnTo>
                    <a:lnTo>
                      <a:pt x="714" y="63"/>
                    </a:lnTo>
                    <a:lnTo>
                      <a:pt x="715" y="63"/>
                    </a:lnTo>
                    <a:lnTo>
                      <a:pt x="716" y="62"/>
                    </a:lnTo>
                    <a:lnTo>
                      <a:pt x="717" y="61"/>
                    </a:lnTo>
                    <a:lnTo>
                      <a:pt x="717" y="59"/>
                    </a:lnTo>
                    <a:lnTo>
                      <a:pt x="718" y="58"/>
                    </a:lnTo>
                    <a:lnTo>
                      <a:pt x="718" y="58"/>
                    </a:lnTo>
                    <a:lnTo>
                      <a:pt x="718" y="56"/>
                    </a:lnTo>
                    <a:lnTo>
                      <a:pt x="718" y="56"/>
                    </a:lnTo>
                    <a:lnTo>
                      <a:pt x="718" y="54"/>
                    </a:lnTo>
                    <a:lnTo>
                      <a:pt x="719" y="54"/>
                    </a:lnTo>
                    <a:lnTo>
                      <a:pt x="718" y="53"/>
                    </a:lnTo>
                    <a:lnTo>
                      <a:pt x="717" y="53"/>
                    </a:lnTo>
                    <a:lnTo>
                      <a:pt x="716" y="51"/>
                    </a:lnTo>
                    <a:lnTo>
                      <a:pt x="716" y="50"/>
                    </a:lnTo>
                    <a:lnTo>
                      <a:pt x="715" y="51"/>
                    </a:lnTo>
                    <a:lnTo>
                      <a:pt x="714" y="51"/>
                    </a:lnTo>
                    <a:lnTo>
                      <a:pt x="714" y="51"/>
                    </a:lnTo>
                    <a:lnTo>
                      <a:pt x="714" y="51"/>
                    </a:lnTo>
                    <a:lnTo>
                      <a:pt x="714" y="51"/>
                    </a:lnTo>
                    <a:lnTo>
                      <a:pt x="714" y="49"/>
                    </a:lnTo>
                    <a:lnTo>
                      <a:pt x="714" y="48"/>
                    </a:lnTo>
                    <a:lnTo>
                      <a:pt x="712" y="47"/>
                    </a:lnTo>
                    <a:lnTo>
                      <a:pt x="711" y="47"/>
                    </a:lnTo>
                    <a:lnTo>
                      <a:pt x="712" y="46"/>
                    </a:lnTo>
                    <a:lnTo>
                      <a:pt x="713" y="46"/>
                    </a:lnTo>
                    <a:lnTo>
                      <a:pt x="714" y="48"/>
                    </a:lnTo>
                    <a:lnTo>
                      <a:pt x="717" y="50"/>
                    </a:lnTo>
                    <a:lnTo>
                      <a:pt x="717" y="51"/>
                    </a:lnTo>
                    <a:lnTo>
                      <a:pt x="717" y="51"/>
                    </a:lnTo>
                    <a:lnTo>
                      <a:pt x="719" y="47"/>
                    </a:lnTo>
                    <a:lnTo>
                      <a:pt x="719" y="43"/>
                    </a:lnTo>
                    <a:lnTo>
                      <a:pt x="718" y="44"/>
                    </a:lnTo>
                    <a:lnTo>
                      <a:pt x="717" y="43"/>
                    </a:lnTo>
                    <a:lnTo>
                      <a:pt x="717" y="41"/>
                    </a:lnTo>
                    <a:lnTo>
                      <a:pt x="717" y="40"/>
                    </a:lnTo>
                    <a:lnTo>
                      <a:pt x="716" y="37"/>
                    </a:lnTo>
                    <a:lnTo>
                      <a:pt x="714" y="37"/>
                    </a:lnTo>
                    <a:lnTo>
                      <a:pt x="715" y="39"/>
                    </a:lnTo>
                    <a:lnTo>
                      <a:pt x="714" y="40"/>
                    </a:lnTo>
                    <a:lnTo>
                      <a:pt x="714" y="40"/>
                    </a:lnTo>
                    <a:lnTo>
                      <a:pt x="714" y="40"/>
                    </a:lnTo>
                    <a:lnTo>
                      <a:pt x="713" y="38"/>
                    </a:lnTo>
                    <a:lnTo>
                      <a:pt x="712" y="37"/>
                    </a:lnTo>
                    <a:lnTo>
                      <a:pt x="713" y="36"/>
                    </a:lnTo>
                    <a:lnTo>
                      <a:pt x="713" y="35"/>
                    </a:lnTo>
                    <a:lnTo>
                      <a:pt x="710" y="33"/>
                    </a:lnTo>
                    <a:lnTo>
                      <a:pt x="710" y="33"/>
                    </a:lnTo>
                    <a:lnTo>
                      <a:pt x="710" y="32"/>
                    </a:lnTo>
                    <a:lnTo>
                      <a:pt x="708" y="29"/>
                    </a:lnTo>
                    <a:lnTo>
                      <a:pt x="706" y="28"/>
                    </a:lnTo>
                    <a:lnTo>
                      <a:pt x="707" y="27"/>
                    </a:lnTo>
                    <a:lnTo>
                      <a:pt x="706" y="27"/>
                    </a:lnTo>
                    <a:lnTo>
                      <a:pt x="705" y="26"/>
                    </a:lnTo>
                    <a:lnTo>
                      <a:pt x="704" y="27"/>
                    </a:lnTo>
                    <a:lnTo>
                      <a:pt x="704" y="26"/>
                    </a:lnTo>
                    <a:lnTo>
                      <a:pt x="704" y="25"/>
                    </a:lnTo>
                    <a:lnTo>
                      <a:pt x="703" y="25"/>
                    </a:lnTo>
                    <a:lnTo>
                      <a:pt x="699" y="25"/>
                    </a:lnTo>
                    <a:lnTo>
                      <a:pt x="698" y="26"/>
                    </a:lnTo>
                    <a:lnTo>
                      <a:pt x="697" y="26"/>
                    </a:lnTo>
                    <a:lnTo>
                      <a:pt x="696" y="26"/>
                    </a:lnTo>
                    <a:lnTo>
                      <a:pt x="695" y="25"/>
                    </a:lnTo>
                    <a:lnTo>
                      <a:pt x="693" y="25"/>
                    </a:lnTo>
                    <a:lnTo>
                      <a:pt x="692" y="25"/>
                    </a:lnTo>
                    <a:lnTo>
                      <a:pt x="690" y="26"/>
                    </a:lnTo>
                    <a:lnTo>
                      <a:pt x="689" y="25"/>
                    </a:lnTo>
                    <a:lnTo>
                      <a:pt x="688" y="26"/>
                    </a:lnTo>
                    <a:lnTo>
                      <a:pt x="688" y="25"/>
                    </a:lnTo>
                    <a:lnTo>
                      <a:pt x="688" y="25"/>
                    </a:lnTo>
                    <a:lnTo>
                      <a:pt x="688" y="25"/>
                    </a:lnTo>
                    <a:lnTo>
                      <a:pt x="688" y="25"/>
                    </a:lnTo>
                    <a:lnTo>
                      <a:pt x="688" y="25"/>
                    </a:lnTo>
                    <a:lnTo>
                      <a:pt x="687" y="25"/>
                    </a:lnTo>
                    <a:lnTo>
                      <a:pt x="686" y="27"/>
                    </a:lnTo>
                    <a:lnTo>
                      <a:pt x="687" y="27"/>
                    </a:lnTo>
                    <a:lnTo>
                      <a:pt x="687" y="28"/>
                    </a:lnTo>
                    <a:lnTo>
                      <a:pt x="686" y="28"/>
                    </a:lnTo>
                    <a:lnTo>
                      <a:pt x="686" y="29"/>
                    </a:lnTo>
                    <a:lnTo>
                      <a:pt x="685" y="30"/>
                    </a:lnTo>
                    <a:lnTo>
                      <a:pt x="685" y="31"/>
                    </a:lnTo>
                    <a:lnTo>
                      <a:pt x="684" y="30"/>
                    </a:lnTo>
                    <a:lnTo>
                      <a:pt x="684" y="32"/>
                    </a:lnTo>
                    <a:lnTo>
                      <a:pt x="681" y="32"/>
                    </a:lnTo>
                    <a:lnTo>
                      <a:pt x="681" y="32"/>
                    </a:lnTo>
                    <a:lnTo>
                      <a:pt x="679" y="32"/>
                    </a:lnTo>
                    <a:lnTo>
                      <a:pt x="677" y="32"/>
                    </a:lnTo>
                    <a:lnTo>
                      <a:pt x="677" y="31"/>
                    </a:lnTo>
                    <a:lnTo>
                      <a:pt x="677" y="31"/>
                    </a:lnTo>
                    <a:lnTo>
                      <a:pt x="678" y="29"/>
                    </a:lnTo>
                    <a:lnTo>
                      <a:pt x="679" y="30"/>
                    </a:lnTo>
                    <a:lnTo>
                      <a:pt x="680" y="27"/>
                    </a:lnTo>
                    <a:lnTo>
                      <a:pt x="681" y="26"/>
                    </a:lnTo>
                    <a:lnTo>
                      <a:pt x="681" y="25"/>
                    </a:lnTo>
                    <a:lnTo>
                      <a:pt x="682" y="25"/>
                    </a:lnTo>
                    <a:lnTo>
                      <a:pt x="683" y="22"/>
                    </a:lnTo>
                    <a:lnTo>
                      <a:pt x="683" y="22"/>
                    </a:lnTo>
                    <a:lnTo>
                      <a:pt x="682" y="22"/>
                    </a:lnTo>
                    <a:lnTo>
                      <a:pt x="683" y="21"/>
                    </a:lnTo>
                    <a:lnTo>
                      <a:pt x="684" y="22"/>
                    </a:lnTo>
                    <a:lnTo>
                      <a:pt x="684" y="21"/>
                    </a:lnTo>
                    <a:lnTo>
                      <a:pt x="683" y="20"/>
                    </a:lnTo>
                    <a:lnTo>
                      <a:pt x="683" y="19"/>
                    </a:lnTo>
                    <a:lnTo>
                      <a:pt x="683" y="19"/>
                    </a:lnTo>
                    <a:lnTo>
                      <a:pt x="681" y="18"/>
                    </a:lnTo>
                    <a:lnTo>
                      <a:pt x="680" y="18"/>
                    </a:lnTo>
                    <a:lnTo>
                      <a:pt x="679" y="18"/>
                    </a:lnTo>
                    <a:lnTo>
                      <a:pt x="678" y="18"/>
                    </a:lnTo>
                    <a:lnTo>
                      <a:pt x="677" y="18"/>
                    </a:lnTo>
                    <a:lnTo>
                      <a:pt x="676" y="17"/>
                    </a:lnTo>
                    <a:lnTo>
                      <a:pt x="674" y="18"/>
                    </a:lnTo>
                    <a:lnTo>
                      <a:pt x="675" y="17"/>
                    </a:lnTo>
                    <a:lnTo>
                      <a:pt x="675" y="15"/>
                    </a:lnTo>
                    <a:lnTo>
                      <a:pt x="674" y="17"/>
                    </a:lnTo>
                    <a:lnTo>
                      <a:pt x="672" y="17"/>
                    </a:lnTo>
                    <a:lnTo>
                      <a:pt x="667" y="20"/>
                    </a:lnTo>
                    <a:lnTo>
                      <a:pt x="668" y="18"/>
                    </a:lnTo>
                    <a:lnTo>
                      <a:pt x="669" y="18"/>
                    </a:lnTo>
                    <a:lnTo>
                      <a:pt x="671" y="14"/>
                    </a:lnTo>
                    <a:lnTo>
                      <a:pt x="672" y="12"/>
                    </a:lnTo>
                    <a:lnTo>
                      <a:pt x="674" y="12"/>
                    </a:lnTo>
                    <a:lnTo>
                      <a:pt x="674" y="11"/>
                    </a:lnTo>
                    <a:lnTo>
                      <a:pt x="674" y="10"/>
                    </a:lnTo>
                    <a:lnTo>
                      <a:pt x="676" y="10"/>
                    </a:lnTo>
                    <a:lnTo>
                      <a:pt x="677" y="11"/>
                    </a:lnTo>
                    <a:lnTo>
                      <a:pt x="676" y="9"/>
                    </a:lnTo>
                    <a:lnTo>
                      <a:pt x="674" y="5"/>
                    </a:lnTo>
                    <a:lnTo>
                      <a:pt x="674" y="4"/>
                    </a:lnTo>
                    <a:lnTo>
                      <a:pt x="673" y="6"/>
                    </a:lnTo>
                    <a:lnTo>
                      <a:pt x="671" y="5"/>
                    </a:lnTo>
                    <a:lnTo>
                      <a:pt x="670" y="4"/>
                    </a:lnTo>
                    <a:lnTo>
                      <a:pt x="668" y="1"/>
                    </a:lnTo>
                    <a:lnTo>
                      <a:pt x="667" y="3"/>
                    </a:lnTo>
                    <a:lnTo>
                      <a:pt x="667" y="2"/>
                    </a:lnTo>
                    <a:lnTo>
                      <a:pt x="667" y="2"/>
                    </a:lnTo>
                    <a:lnTo>
                      <a:pt x="667" y="1"/>
                    </a:lnTo>
                    <a:lnTo>
                      <a:pt x="666" y="0"/>
                    </a:lnTo>
                    <a:lnTo>
                      <a:pt x="665" y="1"/>
                    </a:lnTo>
                    <a:lnTo>
                      <a:pt x="663" y="2"/>
                    </a:lnTo>
                    <a:lnTo>
                      <a:pt x="663" y="3"/>
                    </a:lnTo>
                    <a:lnTo>
                      <a:pt x="662" y="3"/>
                    </a:lnTo>
                    <a:lnTo>
                      <a:pt x="659" y="3"/>
                    </a:lnTo>
                    <a:lnTo>
                      <a:pt x="659" y="4"/>
                    </a:lnTo>
                    <a:lnTo>
                      <a:pt x="656" y="10"/>
                    </a:lnTo>
                    <a:lnTo>
                      <a:pt x="655" y="11"/>
                    </a:lnTo>
                    <a:lnTo>
                      <a:pt x="652" y="13"/>
                    </a:lnTo>
                    <a:lnTo>
                      <a:pt x="652" y="14"/>
                    </a:lnTo>
                    <a:lnTo>
                      <a:pt x="650" y="18"/>
                    </a:lnTo>
                    <a:lnTo>
                      <a:pt x="649" y="18"/>
                    </a:lnTo>
                    <a:lnTo>
                      <a:pt x="650" y="19"/>
                    </a:lnTo>
                    <a:lnTo>
                      <a:pt x="649" y="20"/>
                    </a:lnTo>
                    <a:lnTo>
                      <a:pt x="649" y="20"/>
                    </a:lnTo>
                    <a:lnTo>
                      <a:pt x="649" y="21"/>
                    </a:lnTo>
                    <a:lnTo>
                      <a:pt x="648" y="23"/>
                    </a:lnTo>
                    <a:lnTo>
                      <a:pt x="648" y="23"/>
                    </a:lnTo>
                    <a:lnTo>
                      <a:pt x="648" y="24"/>
                    </a:lnTo>
                    <a:lnTo>
                      <a:pt x="649" y="25"/>
                    </a:lnTo>
                    <a:lnTo>
                      <a:pt x="650" y="25"/>
                    </a:lnTo>
                    <a:lnTo>
                      <a:pt x="650" y="27"/>
                    </a:lnTo>
                    <a:lnTo>
                      <a:pt x="651" y="27"/>
                    </a:lnTo>
                    <a:lnTo>
                      <a:pt x="651" y="28"/>
                    </a:lnTo>
                    <a:lnTo>
                      <a:pt x="649" y="27"/>
                    </a:lnTo>
                    <a:lnTo>
                      <a:pt x="649" y="26"/>
                    </a:lnTo>
                    <a:lnTo>
                      <a:pt x="649" y="29"/>
                    </a:lnTo>
                    <a:lnTo>
                      <a:pt x="649" y="29"/>
                    </a:lnTo>
                    <a:lnTo>
                      <a:pt x="649" y="29"/>
                    </a:lnTo>
                    <a:lnTo>
                      <a:pt x="645" y="32"/>
                    </a:lnTo>
                    <a:lnTo>
                      <a:pt x="643" y="32"/>
                    </a:lnTo>
                    <a:lnTo>
                      <a:pt x="641" y="32"/>
                    </a:lnTo>
                    <a:lnTo>
                      <a:pt x="637" y="31"/>
                    </a:lnTo>
                    <a:lnTo>
                      <a:pt x="637" y="32"/>
                    </a:lnTo>
                    <a:lnTo>
                      <a:pt x="637" y="33"/>
                    </a:lnTo>
                    <a:lnTo>
                      <a:pt x="638" y="33"/>
                    </a:lnTo>
                    <a:lnTo>
                      <a:pt x="638" y="34"/>
                    </a:lnTo>
                    <a:lnTo>
                      <a:pt x="639" y="34"/>
                    </a:lnTo>
                    <a:lnTo>
                      <a:pt x="640" y="35"/>
                    </a:lnTo>
                    <a:lnTo>
                      <a:pt x="640" y="36"/>
                    </a:lnTo>
                    <a:lnTo>
                      <a:pt x="641" y="36"/>
                    </a:lnTo>
                    <a:lnTo>
                      <a:pt x="642" y="36"/>
                    </a:lnTo>
                    <a:lnTo>
                      <a:pt x="642" y="37"/>
                    </a:lnTo>
                    <a:lnTo>
                      <a:pt x="641" y="39"/>
                    </a:lnTo>
                    <a:lnTo>
                      <a:pt x="641" y="40"/>
                    </a:lnTo>
                    <a:lnTo>
                      <a:pt x="641" y="42"/>
                    </a:lnTo>
                    <a:lnTo>
                      <a:pt x="640" y="41"/>
                    </a:lnTo>
                    <a:lnTo>
                      <a:pt x="640" y="40"/>
                    </a:lnTo>
                    <a:lnTo>
                      <a:pt x="640" y="40"/>
                    </a:lnTo>
                    <a:lnTo>
                      <a:pt x="638" y="39"/>
                    </a:lnTo>
                    <a:lnTo>
                      <a:pt x="638" y="39"/>
                    </a:lnTo>
                    <a:lnTo>
                      <a:pt x="638" y="37"/>
                    </a:lnTo>
                    <a:lnTo>
                      <a:pt x="638" y="37"/>
                    </a:lnTo>
                    <a:lnTo>
                      <a:pt x="636" y="37"/>
                    </a:lnTo>
                    <a:lnTo>
                      <a:pt x="636" y="36"/>
                    </a:lnTo>
                    <a:lnTo>
                      <a:pt x="635" y="36"/>
                    </a:lnTo>
                    <a:lnTo>
                      <a:pt x="632" y="39"/>
                    </a:lnTo>
                    <a:lnTo>
                      <a:pt x="632" y="40"/>
                    </a:lnTo>
                    <a:lnTo>
                      <a:pt x="632" y="40"/>
                    </a:lnTo>
                    <a:lnTo>
                      <a:pt x="632" y="40"/>
                    </a:lnTo>
                    <a:lnTo>
                      <a:pt x="631" y="40"/>
                    </a:lnTo>
                    <a:lnTo>
                      <a:pt x="630" y="40"/>
                    </a:lnTo>
                    <a:lnTo>
                      <a:pt x="630" y="41"/>
                    </a:lnTo>
                    <a:lnTo>
                      <a:pt x="630" y="41"/>
                    </a:lnTo>
                    <a:lnTo>
                      <a:pt x="630" y="42"/>
                    </a:lnTo>
                    <a:lnTo>
                      <a:pt x="631" y="43"/>
                    </a:lnTo>
                    <a:lnTo>
                      <a:pt x="630" y="43"/>
                    </a:lnTo>
                    <a:lnTo>
                      <a:pt x="629" y="43"/>
                    </a:lnTo>
                    <a:lnTo>
                      <a:pt x="627" y="43"/>
                    </a:lnTo>
                    <a:lnTo>
                      <a:pt x="627" y="43"/>
                    </a:lnTo>
                    <a:lnTo>
                      <a:pt x="627" y="42"/>
                    </a:lnTo>
                    <a:lnTo>
                      <a:pt x="627" y="43"/>
                    </a:lnTo>
                    <a:lnTo>
                      <a:pt x="626" y="44"/>
                    </a:lnTo>
                    <a:lnTo>
                      <a:pt x="625" y="44"/>
                    </a:lnTo>
                    <a:lnTo>
                      <a:pt x="623" y="45"/>
                    </a:lnTo>
                    <a:lnTo>
                      <a:pt x="623" y="45"/>
                    </a:lnTo>
                    <a:lnTo>
                      <a:pt x="624" y="43"/>
                    </a:lnTo>
                    <a:lnTo>
                      <a:pt x="624" y="43"/>
                    </a:lnTo>
                    <a:lnTo>
                      <a:pt x="623" y="43"/>
                    </a:lnTo>
                    <a:lnTo>
                      <a:pt x="623" y="42"/>
                    </a:lnTo>
                    <a:lnTo>
                      <a:pt x="623" y="43"/>
                    </a:lnTo>
                    <a:lnTo>
                      <a:pt x="621" y="43"/>
                    </a:lnTo>
                    <a:lnTo>
                      <a:pt x="620" y="45"/>
                    </a:lnTo>
                    <a:lnTo>
                      <a:pt x="619" y="45"/>
                    </a:lnTo>
                    <a:lnTo>
                      <a:pt x="619" y="44"/>
                    </a:lnTo>
                    <a:lnTo>
                      <a:pt x="621" y="42"/>
                    </a:lnTo>
                    <a:lnTo>
                      <a:pt x="621" y="40"/>
                    </a:lnTo>
                    <a:lnTo>
                      <a:pt x="619" y="39"/>
                    </a:lnTo>
                    <a:lnTo>
                      <a:pt x="617" y="39"/>
                    </a:lnTo>
                    <a:lnTo>
                      <a:pt x="616" y="40"/>
                    </a:lnTo>
                    <a:lnTo>
                      <a:pt x="616" y="40"/>
                    </a:lnTo>
                    <a:lnTo>
                      <a:pt x="613" y="40"/>
                    </a:lnTo>
                    <a:lnTo>
                      <a:pt x="613" y="40"/>
                    </a:lnTo>
                    <a:lnTo>
                      <a:pt x="612" y="41"/>
                    </a:lnTo>
                    <a:lnTo>
                      <a:pt x="611" y="40"/>
                    </a:lnTo>
                    <a:lnTo>
                      <a:pt x="609" y="40"/>
                    </a:lnTo>
                    <a:lnTo>
                      <a:pt x="608" y="40"/>
                    </a:lnTo>
                    <a:lnTo>
                      <a:pt x="609" y="41"/>
                    </a:lnTo>
                    <a:lnTo>
                      <a:pt x="609" y="41"/>
                    </a:lnTo>
                    <a:lnTo>
                      <a:pt x="606" y="42"/>
                    </a:lnTo>
                    <a:lnTo>
                      <a:pt x="606" y="41"/>
                    </a:lnTo>
                    <a:lnTo>
                      <a:pt x="606" y="40"/>
                    </a:lnTo>
                    <a:lnTo>
                      <a:pt x="605" y="41"/>
                    </a:lnTo>
                    <a:lnTo>
                      <a:pt x="605" y="42"/>
                    </a:lnTo>
                    <a:lnTo>
                      <a:pt x="604" y="41"/>
                    </a:lnTo>
                    <a:lnTo>
                      <a:pt x="604" y="41"/>
                    </a:lnTo>
                    <a:lnTo>
                      <a:pt x="604" y="43"/>
                    </a:lnTo>
                    <a:lnTo>
                      <a:pt x="604" y="43"/>
                    </a:lnTo>
                    <a:lnTo>
                      <a:pt x="605" y="43"/>
                    </a:lnTo>
                    <a:lnTo>
                      <a:pt x="606" y="43"/>
                    </a:lnTo>
                    <a:lnTo>
                      <a:pt x="606" y="44"/>
                    </a:lnTo>
                    <a:lnTo>
                      <a:pt x="606" y="44"/>
                    </a:lnTo>
                    <a:lnTo>
                      <a:pt x="606" y="43"/>
                    </a:lnTo>
                    <a:lnTo>
                      <a:pt x="607" y="43"/>
                    </a:lnTo>
                    <a:lnTo>
                      <a:pt x="607" y="43"/>
                    </a:lnTo>
                    <a:lnTo>
                      <a:pt x="607" y="44"/>
                    </a:lnTo>
                    <a:lnTo>
                      <a:pt x="607" y="45"/>
                    </a:lnTo>
                    <a:lnTo>
                      <a:pt x="598" y="48"/>
                    </a:lnTo>
                    <a:lnTo>
                      <a:pt x="597" y="48"/>
                    </a:lnTo>
                    <a:lnTo>
                      <a:pt x="597" y="49"/>
                    </a:lnTo>
                    <a:lnTo>
                      <a:pt x="597" y="50"/>
                    </a:lnTo>
                    <a:lnTo>
                      <a:pt x="595" y="50"/>
                    </a:lnTo>
                    <a:lnTo>
                      <a:pt x="594" y="51"/>
                    </a:lnTo>
                    <a:lnTo>
                      <a:pt x="593" y="50"/>
                    </a:lnTo>
                    <a:lnTo>
                      <a:pt x="590" y="51"/>
                    </a:lnTo>
                    <a:lnTo>
                      <a:pt x="589" y="51"/>
                    </a:lnTo>
                    <a:lnTo>
                      <a:pt x="588" y="52"/>
                    </a:lnTo>
                    <a:lnTo>
                      <a:pt x="588" y="54"/>
                    </a:lnTo>
                    <a:lnTo>
                      <a:pt x="587" y="54"/>
                    </a:lnTo>
                    <a:lnTo>
                      <a:pt x="587" y="54"/>
                    </a:lnTo>
                    <a:lnTo>
                      <a:pt x="586" y="55"/>
                    </a:lnTo>
                    <a:lnTo>
                      <a:pt x="586" y="55"/>
                    </a:lnTo>
                    <a:lnTo>
                      <a:pt x="586" y="55"/>
                    </a:lnTo>
                    <a:lnTo>
                      <a:pt x="587" y="56"/>
                    </a:lnTo>
                    <a:lnTo>
                      <a:pt x="585" y="57"/>
                    </a:lnTo>
                    <a:lnTo>
                      <a:pt x="584" y="58"/>
                    </a:lnTo>
                    <a:lnTo>
                      <a:pt x="583" y="58"/>
                    </a:lnTo>
                    <a:lnTo>
                      <a:pt x="583" y="59"/>
                    </a:lnTo>
                    <a:lnTo>
                      <a:pt x="581" y="60"/>
                    </a:lnTo>
                    <a:lnTo>
                      <a:pt x="581" y="61"/>
                    </a:lnTo>
                    <a:lnTo>
                      <a:pt x="581" y="62"/>
                    </a:lnTo>
                    <a:lnTo>
                      <a:pt x="581" y="62"/>
                    </a:lnTo>
                    <a:lnTo>
                      <a:pt x="580" y="62"/>
                    </a:lnTo>
                    <a:lnTo>
                      <a:pt x="579" y="62"/>
                    </a:lnTo>
                    <a:lnTo>
                      <a:pt x="576" y="61"/>
                    </a:lnTo>
                    <a:lnTo>
                      <a:pt x="575" y="62"/>
                    </a:lnTo>
                    <a:lnTo>
                      <a:pt x="577" y="64"/>
                    </a:lnTo>
                    <a:lnTo>
                      <a:pt x="580" y="64"/>
                    </a:lnTo>
                    <a:lnTo>
                      <a:pt x="579" y="65"/>
                    </a:lnTo>
                    <a:lnTo>
                      <a:pt x="578" y="65"/>
                    </a:lnTo>
                    <a:lnTo>
                      <a:pt x="577" y="65"/>
                    </a:lnTo>
                    <a:lnTo>
                      <a:pt x="577" y="65"/>
                    </a:lnTo>
                    <a:lnTo>
                      <a:pt x="576" y="65"/>
                    </a:lnTo>
                    <a:lnTo>
                      <a:pt x="576" y="65"/>
                    </a:lnTo>
                    <a:lnTo>
                      <a:pt x="575" y="69"/>
                    </a:lnTo>
                    <a:lnTo>
                      <a:pt x="574" y="69"/>
                    </a:lnTo>
                    <a:lnTo>
                      <a:pt x="574" y="70"/>
                    </a:lnTo>
                    <a:lnTo>
                      <a:pt x="574" y="71"/>
                    </a:lnTo>
                    <a:lnTo>
                      <a:pt x="573" y="72"/>
                    </a:lnTo>
                    <a:lnTo>
                      <a:pt x="572" y="70"/>
                    </a:lnTo>
                    <a:lnTo>
                      <a:pt x="572" y="69"/>
                    </a:lnTo>
                    <a:lnTo>
                      <a:pt x="571" y="69"/>
                    </a:lnTo>
                    <a:lnTo>
                      <a:pt x="569" y="68"/>
                    </a:lnTo>
                    <a:lnTo>
                      <a:pt x="569" y="68"/>
                    </a:lnTo>
                    <a:lnTo>
                      <a:pt x="570" y="69"/>
                    </a:lnTo>
                    <a:lnTo>
                      <a:pt x="569" y="70"/>
                    </a:lnTo>
                    <a:lnTo>
                      <a:pt x="569" y="71"/>
                    </a:lnTo>
                    <a:lnTo>
                      <a:pt x="569" y="71"/>
                    </a:lnTo>
                    <a:lnTo>
                      <a:pt x="569" y="72"/>
                    </a:lnTo>
                    <a:lnTo>
                      <a:pt x="572" y="72"/>
                    </a:lnTo>
                    <a:lnTo>
                      <a:pt x="572" y="73"/>
                    </a:lnTo>
                    <a:lnTo>
                      <a:pt x="573" y="73"/>
                    </a:lnTo>
                    <a:lnTo>
                      <a:pt x="573" y="74"/>
                    </a:lnTo>
                    <a:lnTo>
                      <a:pt x="573" y="75"/>
                    </a:lnTo>
                    <a:lnTo>
                      <a:pt x="573" y="75"/>
                    </a:lnTo>
                    <a:lnTo>
                      <a:pt x="573" y="76"/>
                    </a:lnTo>
                    <a:lnTo>
                      <a:pt x="572" y="75"/>
                    </a:lnTo>
                    <a:lnTo>
                      <a:pt x="572" y="76"/>
                    </a:lnTo>
                    <a:lnTo>
                      <a:pt x="570" y="76"/>
                    </a:lnTo>
                    <a:lnTo>
                      <a:pt x="570" y="76"/>
                    </a:lnTo>
                    <a:lnTo>
                      <a:pt x="569" y="76"/>
                    </a:lnTo>
                    <a:lnTo>
                      <a:pt x="569" y="77"/>
                    </a:lnTo>
                    <a:lnTo>
                      <a:pt x="569" y="78"/>
                    </a:lnTo>
                    <a:lnTo>
                      <a:pt x="570" y="79"/>
                    </a:lnTo>
                    <a:lnTo>
                      <a:pt x="573" y="80"/>
                    </a:lnTo>
                    <a:lnTo>
                      <a:pt x="574" y="84"/>
                    </a:lnTo>
                    <a:lnTo>
                      <a:pt x="575" y="84"/>
                    </a:lnTo>
                    <a:lnTo>
                      <a:pt x="575" y="84"/>
                    </a:lnTo>
                    <a:lnTo>
                      <a:pt x="573" y="84"/>
                    </a:lnTo>
                    <a:lnTo>
                      <a:pt x="573" y="84"/>
                    </a:lnTo>
                    <a:lnTo>
                      <a:pt x="573" y="85"/>
                    </a:lnTo>
                    <a:lnTo>
                      <a:pt x="573" y="85"/>
                    </a:lnTo>
                    <a:lnTo>
                      <a:pt x="573" y="86"/>
                    </a:lnTo>
                    <a:lnTo>
                      <a:pt x="574" y="86"/>
                    </a:lnTo>
                    <a:lnTo>
                      <a:pt x="574" y="87"/>
                    </a:lnTo>
                    <a:lnTo>
                      <a:pt x="572" y="87"/>
                    </a:lnTo>
                    <a:lnTo>
                      <a:pt x="570" y="87"/>
                    </a:lnTo>
                    <a:lnTo>
                      <a:pt x="569" y="88"/>
                    </a:lnTo>
                    <a:lnTo>
                      <a:pt x="568" y="88"/>
                    </a:lnTo>
                    <a:lnTo>
                      <a:pt x="567" y="88"/>
                    </a:lnTo>
                    <a:lnTo>
                      <a:pt x="567" y="90"/>
                    </a:lnTo>
                    <a:lnTo>
                      <a:pt x="565" y="91"/>
                    </a:lnTo>
                    <a:lnTo>
                      <a:pt x="564" y="90"/>
                    </a:lnTo>
                    <a:lnTo>
                      <a:pt x="564" y="90"/>
                    </a:lnTo>
                    <a:lnTo>
                      <a:pt x="563" y="89"/>
                    </a:lnTo>
                    <a:lnTo>
                      <a:pt x="552" y="91"/>
                    </a:lnTo>
                    <a:lnTo>
                      <a:pt x="551" y="91"/>
                    </a:lnTo>
                    <a:lnTo>
                      <a:pt x="550" y="91"/>
                    </a:lnTo>
                    <a:lnTo>
                      <a:pt x="548" y="91"/>
                    </a:lnTo>
                    <a:lnTo>
                      <a:pt x="544" y="92"/>
                    </a:lnTo>
                    <a:lnTo>
                      <a:pt x="544" y="93"/>
                    </a:lnTo>
                    <a:lnTo>
                      <a:pt x="544" y="93"/>
                    </a:lnTo>
                    <a:lnTo>
                      <a:pt x="543" y="92"/>
                    </a:lnTo>
                    <a:lnTo>
                      <a:pt x="542" y="93"/>
                    </a:lnTo>
                    <a:lnTo>
                      <a:pt x="542" y="94"/>
                    </a:lnTo>
                    <a:lnTo>
                      <a:pt x="540" y="94"/>
                    </a:lnTo>
                    <a:lnTo>
                      <a:pt x="540" y="94"/>
                    </a:lnTo>
                    <a:lnTo>
                      <a:pt x="540" y="95"/>
                    </a:lnTo>
                    <a:lnTo>
                      <a:pt x="541" y="95"/>
                    </a:lnTo>
                    <a:lnTo>
                      <a:pt x="541" y="95"/>
                    </a:lnTo>
                    <a:lnTo>
                      <a:pt x="542" y="95"/>
                    </a:lnTo>
                    <a:lnTo>
                      <a:pt x="541" y="96"/>
                    </a:lnTo>
                    <a:lnTo>
                      <a:pt x="540" y="97"/>
                    </a:lnTo>
                    <a:lnTo>
                      <a:pt x="540" y="98"/>
                    </a:lnTo>
                    <a:lnTo>
                      <a:pt x="540" y="97"/>
                    </a:lnTo>
                    <a:lnTo>
                      <a:pt x="539" y="98"/>
                    </a:lnTo>
                    <a:lnTo>
                      <a:pt x="540" y="98"/>
                    </a:lnTo>
                    <a:lnTo>
                      <a:pt x="540" y="99"/>
                    </a:lnTo>
                    <a:lnTo>
                      <a:pt x="540" y="100"/>
                    </a:lnTo>
                    <a:lnTo>
                      <a:pt x="539" y="101"/>
                    </a:lnTo>
                    <a:lnTo>
                      <a:pt x="540" y="102"/>
                    </a:lnTo>
                    <a:lnTo>
                      <a:pt x="540" y="102"/>
                    </a:lnTo>
                    <a:lnTo>
                      <a:pt x="541" y="103"/>
                    </a:lnTo>
                    <a:lnTo>
                      <a:pt x="542" y="103"/>
                    </a:lnTo>
                    <a:lnTo>
                      <a:pt x="542" y="105"/>
                    </a:lnTo>
                    <a:lnTo>
                      <a:pt x="543" y="105"/>
                    </a:lnTo>
                    <a:lnTo>
                      <a:pt x="543" y="106"/>
                    </a:lnTo>
                    <a:lnTo>
                      <a:pt x="542" y="107"/>
                    </a:lnTo>
                    <a:lnTo>
                      <a:pt x="542" y="108"/>
                    </a:lnTo>
                    <a:lnTo>
                      <a:pt x="541" y="109"/>
                    </a:lnTo>
                    <a:lnTo>
                      <a:pt x="541" y="111"/>
                    </a:lnTo>
                    <a:lnTo>
                      <a:pt x="542" y="112"/>
                    </a:lnTo>
                    <a:lnTo>
                      <a:pt x="542" y="113"/>
                    </a:lnTo>
                    <a:lnTo>
                      <a:pt x="543" y="115"/>
                    </a:lnTo>
                    <a:lnTo>
                      <a:pt x="543" y="116"/>
                    </a:lnTo>
                    <a:lnTo>
                      <a:pt x="547" y="117"/>
                    </a:lnTo>
                    <a:lnTo>
                      <a:pt x="549" y="118"/>
                    </a:lnTo>
                    <a:lnTo>
                      <a:pt x="550" y="118"/>
                    </a:lnTo>
                    <a:lnTo>
                      <a:pt x="551" y="120"/>
                    </a:lnTo>
                    <a:lnTo>
                      <a:pt x="550" y="121"/>
                    </a:lnTo>
                    <a:lnTo>
                      <a:pt x="550" y="121"/>
                    </a:lnTo>
                    <a:lnTo>
                      <a:pt x="551" y="122"/>
                    </a:lnTo>
                    <a:lnTo>
                      <a:pt x="551" y="122"/>
                    </a:lnTo>
                    <a:lnTo>
                      <a:pt x="552" y="124"/>
                    </a:lnTo>
                    <a:lnTo>
                      <a:pt x="553" y="124"/>
                    </a:lnTo>
                    <a:lnTo>
                      <a:pt x="555" y="125"/>
                    </a:lnTo>
                    <a:lnTo>
                      <a:pt x="556" y="126"/>
                    </a:lnTo>
                    <a:lnTo>
                      <a:pt x="556" y="125"/>
                    </a:lnTo>
                    <a:lnTo>
                      <a:pt x="558" y="128"/>
                    </a:lnTo>
                    <a:lnTo>
                      <a:pt x="557" y="131"/>
                    </a:lnTo>
                    <a:lnTo>
                      <a:pt x="556" y="132"/>
                    </a:lnTo>
                    <a:lnTo>
                      <a:pt x="556" y="135"/>
                    </a:lnTo>
                    <a:lnTo>
                      <a:pt x="555" y="135"/>
                    </a:lnTo>
                    <a:lnTo>
                      <a:pt x="555" y="137"/>
                    </a:lnTo>
                    <a:lnTo>
                      <a:pt x="555" y="138"/>
                    </a:lnTo>
                    <a:lnTo>
                      <a:pt x="557" y="141"/>
                    </a:lnTo>
                    <a:lnTo>
                      <a:pt x="558" y="147"/>
                    </a:lnTo>
                    <a:lnTo>
                      <a:pt x="558" y="150"/>
                    </a:lnTo>
                    <a:lnTo>
                      <a:pt x="557" y="152"/>
                    </a:lnTo>
                    <a:lnTo>
                      <a:pt x="555" y="152"/>
                    </a:lnTo>
                    <a:lnTo>
                      <a:pt x="554" y="152"/>
                    </a:lnTo>
                    <a:lnTo>
                      <a:pt x="554" y="153"/>
                    </a:lnTo>
                    <a:lnTo>
                      <a:pt x="555" y="154"/>
                    </a:lnTo>
                    <a:lnTo>
                      <a:pt x="555" y="155"/>
                    </a:lnTo>
                    <a:lnTo>
                      <a:pt x="552" y="154"/>
                    </a:lnTo>
                    <a:lnTo>
                      <a:pt x="551" y="154"/>
                    </a:lnTo>
                    <a:lnTo>
                      <a:pt x="550" y="153"/>
                    </a:lnTo>
                    <a:lnTo>
                      <a:pt x="550" y="147"/>
                    </a:lnTo>
                    <a:lnTo>
                      <a:pt x="551" y="144"/>
                    </a:lnTo>
                    <a:lnTo>
                      <a:pt x="550" y="144"/>
                    </a:lnTo>
                    <a:lnTo>
                      <a:pt x="550" y="137"/>
                    </a:lnTo>
                    <a:lnTo>
                      <a:pt x="551" y="135"/>
                    </a:lnTo>
                    <a:lnTo>
                      <a:pt x="554" y="133"/>
                    </a:lnTo>
                    <a:lnTo>
                      <a:pt x="554" y="130"/>
                    </a:lnTo>
                    <a:lnTo>
                      <a:pt x="555" y="130"/>
                    </a:lnTo>
                    <a:lnTo>
                      <a:pt x="555" y="128"/>
                    </a:lnTo>
                    <a:lnTo>
                      <a:pt x="553" y="127"/>
                    </a:lnTo>
                    <a:lnTo>
                      <a:pt x="547" y="128"/>
                    </a:lnTo>
                    <a:lnTo>
                      <a:pt x="546" y="127"/>
                    </a:lnTo>
                    <a:lnTo>
                      <a:pt x="544" y="126"/>
                    </a:lnTo>
                    <a:lnTo>
                      <a:pt x="544" y="127"/>
                    </a:lnTo>
                    <a:lnTo>
                      <a:pt x="542" y="123"/>
                    </a:lnTo>
                    <a:lnTo>
                      <a:pt x="542" y="122"/>
                    </a:lnTo>
                    <a:lnTo>
                      <a:pt x="537" y="119"/>
                    </a:lnTo>
                    <a:lnTo>
                      <a:pt x="536" y="117"/>
                    </a:lnTo>
                    <a:lnTo>
                      <a:pt x="533" y="116"/>
                    </a:lnTo>
                    <a:lnTo>
                      <a:pt x="526" y="116"/>
                    </a:lnTo>
                    <a:lnTo>
                      <a:pt x="525" y="119"/>
                    </a:lnTo>
                    <a:lnTo>
                      <a:pt x="523" y="120"/>
                    </a:lnTo>
                    <a:lnTo>
                      <a:pt x="522" y="121"/>
                    </a:lnTo>
                    <a:lnTo>
                      <a:pt x="525" y="121"/>
                    </a:lnTo>
                    <a:lnTo>
                      <a:pt x="527" y="123"/>
                    </a:lnTo>
                    <a:lnTo>
                      <a:pt x="526" y="124"/>
                    </a:lnTo>
                    <a:lnTo>
                      <a:pt x="525" y="125"/>
                    </a:lnTo>
                    <a:lnTo>
                      <a:pt x="523" y="126"/>
                    </a:lnTo>
                    <a:lnTo>
                      <a:pt x="521" y="127"/>
                    </a:lnTo>
                    <a:lnTo>
                      <a:pt x="520" y="127"/>
                    </a:lnTo>
                    <a:lnTo>
                      <a:pt x="520" y="126"/>
                    </a:lnTo>
                    <a:lnTo>
                      <a:pt x="517" y="123"/>
                    </a:lnTo>
                    <a:lnTo>
                      <a:pt x="516" y="123"/>
                    </a:lnTo>
                    <a:lnTo>
                      <a:pt x="515" y="124"/>
                    </a:lnTo>
                    <a:lnTo>
                      <a:pt x="516" y="125"/>
                    </a:lnTo>
                    <a:lnTo>
                      <a:pt x="517" y="130"/>
                    </a:lnTo>
                    <a:lnTo>
                      <a:pt x="518" y="131"/>
                    </a:lnTo>
                    <a:lnTo>
                      <a:pt x="520" y="132"/>
                    </a:lnTo>
                    <a:lnTo>
                      <a:pt x="521" y="133"/>
                    </a:lnTo>
                    <a:lnTo>
                      <a:pt x="522" y="134"/>
                    </a:lnTo>
                    <a:lnTo>
                      <a:pt x="523" y="135"/>
                    </a:lnTo>
                    <a:lnTo>
                      <a:pt x="524" y="135"/>
                    </a:lnTo>
                    <a:lnTo>
                      <a:pt x="525" y="135"/>
                    </a:lnTo>
                    <a:lnTo>
                      <a:pt x="525" y="133"/>
                    </a:lnTo>
                    <a:lnTo>
                      <a:pt x="525" y="135"/>
                    </a:lnTo>
                    <a:lnTo>
                      <a:pt x="525" y="135"/>
                    </a:lnTo>
                    <a:lnTo>
                      <a:pt x="527" y="135"/>
                    </a:lnTo>
                    <a:lnTo>
                      <a:pt x="527" y="138"/>
                    </a:lnTo>
                    <a:lnTo>
                      <a:pt x="529" y="139"/>
                    </a:lnTo>
                    <a:lnTo>
                      <a:pt x="529" y="141"/>
                    </a:lnTo>
                    <a:lnTo>
                      <a:pt x="527" y="140"/>
                    </a:lnTo>
                    <a:lnTo>
                      <a:pt x="525" y="140"/>
                    </a:lnTo>
                    <a:lnTo>
                      <a:pt x="525" y="139"/>
                    </a:lnTo>
                    <a:lnTo>
                      <a:pt x="525" y="138"/>
                    </a:lnTo>
                    <a:lnTo>
                      <a:pt x="524" y="137"/>
                    </a:lnTo>
                    <a:lnTo>
                      <a:pt x="512" y="135"/>
                    </a:lnTo>
                    <a:lnTo>
                      <a:pt x="511" y="132"/>
                    </a:lnTo>
                    <a:lnTo>
                      <a:pt x="511" y="132"/>
                    </a:lnTo>
                    <a:lnTo>
                      <a:pt x="512" y="132"/>
                    </a:lnTo>
                    <a:lnTo>
                      <a:pt x="512" y="129"/>
                    </a:lnTo>
                    <a:lnTo>
                      <a:pt x="511" y="127"/>
                    </a:lnTo>
                    <a:lnTo>
                      <a:pt x="511" y="126"/>
                    </a:lnTo>
                    <a:lnTo>
                      <a:pt x="511" y="124"/>
                    </a:lnTo>
                    <a:lnTo>
                      <a:pt x="511" y="122"/>
                    </a:lnTo>
                    <a:lnTo>
                      <a:pt x="511" y="121"/>
                    </a:lnTo>
                    <a:lnTo>
                      <a:pt x="513" y="117"/>
                    </a:lnTo>
                    <a:lnTo>
                      <a:pt x="512" y="113"/>
                    </a:lnTo>
                    <a:lnTo>
                      <a:pt x="513" y="113"/>
                    </a:lnTo>
                    <a:lnTo>
                      <a:pt x="512" y="111"/>
                    </a:lnTo>
                    <a:lnTo>
                      <a:pt x="511" y="110"/>
                    </a:lnTo>
                    <a:lnTo>
                      <a:pt x="512" y="109"/>
                    </a:lnTo>
                    <a:lnTo>
                      <a:pt x="510" y="108"/>
                    </a:lnTo>
                    <a:lnTo>
                      <a:pt x="510" y="107"/>
                    </a:lnTo>
                    <a:lnTo>
                      <a:pt x="508" y="108"/>
                    </a:lnTo>
                    <a:lnTo>
                      <a:pt x="508" y="109"/>
                    </a:lnTo>
                    <a:lnTo>
                      <a:pt x="509" y="111"/>
                    </a:lnTo>
                    <a:lnTo>
                      <a:pt x="510" y="117"/>
                    </a:lnTo>
                    <a:lnTo>
                      <a:pt x="509" y="119"/>
                    </a:lnTo>
                    <a:lnTo>
                      <a:pt x="500" y="125"/>
                    </a:lnTo>
                    <a:lnTo>
                      <a:pt x="500" y="127"/>
                    </a:lnTo>
                    <a:lnTo>
                      <a:pt x="500" y="128"/>
                    </a:lnTo>
                    <a:lnTo>
                      <a:pt x="499" y="131"/>
                    </a:lnTo>
                    <a:lnTo>
                      <a:pt x="499" y="131"/>
                    </a:lnTo>
                    <a:lnTo>
                      <a:pt x="503" y="138"/>
                    </a:lnTo>
                    <a:lnTo>
                      <a:pt x="503" y="141"/>
                    </a:lnTo>
                    <a:lnTo>
                      <a:pt x="506" y="145"/>
                    </a:lnTo>
                    <a:lnTo>
                      <a:pt x="504" y="151"/>
                    </a:lnTo>
                    <a:lnTo>
                      <a:pt x="503" y="153"/>
                    </a:lnTo>
                    <a:lnTo>
                      <a:pt x="503" y="156"/>
                    </a:lnTo>
                    <a:lnTo>
                      <a:pt x="502" y="157"/>
                    </a:lnTo>
                    <a:lnTo>
                      <a:pt x="502" y="160"/>
                    </a:lnTo>
                    <a:lnTo>
                      <a:pt x="503" y="164"/>
                    </a:lnTo>
                    <a:lnTo>
                      <a:pt x="503" y="169"/>
                    </a:lnTo>
                    <a:lnTo>
                      <a:pt x="503" y="171"/>
                    </a:lnTo>
                    <a:lnTo>
                      <a:pt x="504" y="171"/>
                    </a:lnTo>
                    <a:lnTo>
                      <a:pt x="507" y="170"/>
                    </a:lnTo>
                    <a:lnTo>
                      <a:pt x="507" y="170"/>
                    </a:lnTo>
                    <a:lnTo>
                      <a:pt x="511" y="171"/>
                    </a:lnTo>
                    <a:lnTo>
                      <a:pt x="511" y="170"/>
                    </a:lnTo>
                    <a:lnTo>
                      <a:pt x="513" y="168"/>
                    </a:lnTo>
                    <a:lnTo>
                      <a:pt x="515" y="168"/>
                    </a:lnTo>
                    <a:lnTo>
                      <a:pt x="524" y="174"/>
                    </a:lnTo>
                    <a:lnTo>
                      <a:pt x="525" y="175"/>
                    </a:lnTo>
                    <a:lnTo>
                      <a:pt x="525" y="178"/>
                    </a:lnTo>
                    <a:lnTo>
                      <a:pt x="526" y="182"/>
                    </a:lnTo>
                    <a:lnTo>
                      <a:pt x="527" y="182"/>
                    </a:lnTo>
                    <a:lnTo>
                      <a:pt x="527" y="183"/>
                    </a:lnTo>
                    <a:lnTo>
                      <a:pt x="526" y="184"/>
                    </a:lnTo>
                    <a:lnTo>
                      <a:pt x="525" y="184"/>
                    </a:lnTo>
                    <a:lnTo>
                      <a:pt x="524" y="185"/>
                    </a:lnTo>
                    <a:lnTo>
                      <a:pt x="523" y="186"/>
                    </a:lnTo>
                    <a:lnTo>
                      <a:pt x="524" y="190"/>
                    </a:lnTo>
                    <a:lnTo>
                      <a:pt x="524" y="191"/>
                    </a:lnTo>
                    <a:lnTo>
                      <a:pt x="525" y="191"/>
                    </a:lnTo>
                    <a:lnTo>
                      <a:pt x="527" y="192"/>
                    </a:lnTo>
                    <a:lnTo>
                      <a:pt x="529" y="192"/>
                    </a:lnTo>
                    <a:lnTo>
                      <a:pt x="531" y="193"/>
                    </a:lnTo>
                    <a:lnTo>
                      <a:pt x="531" y="193"/>
                    </a:lnTo>
                    <a:lnTo>
                      <a:pt x="528" y="194"/>
                    </a:lnTo>
                    <a:lnTo>
                      <a:pt x="527" y="193"/>
                    </a:lnTo>
                    <a:lnTo>
                      <a:pt x="525" y="193"/>
                    </a:lnTo>
                    <a:lnTo>
                      <a:pt x="524" y="192"/>
                    </a:lnTo>
                    <a:lnTo>
                      <a:pt x="521" y="191"/>
                    </a:lnTo>
                    <a:lnTo>
                      <a:pt x="521" y="190"/>
                    </a:lnTo>
                    <a:lnTo>
                      <a:pt x="521" y="189"/>
                    </a:lnTo>
                    <a:lnTo>
                      <a:pt x="522" y="185"/>
                    </a:lnTo>
                    <a:lnTo>
                      <a:pt x="523" y="184"/>
                    </a:lnTo>
                    <a:lnTo>
                      <a:pt x="522" y="184"/>
                    </a:lnTo>
                    <a:lnTo>
                      <a:pt x="521" y="184"/>
                    </a:lnTo>
                    <a:lnTo>
                      <a:pt x="521" y="183"/>
                    </a:lnTo>
                    <a:lnTo>
                      <a:pt x="522" y="182"/>
                    </a:lnTo>
                    <a:lnTo>
                      <a:pt x="522" y="182"/>
                    </a:lnTo>
                    <a:lnTo>
                      <a:pt x="522" y="181"/>
                    </a:lnTo>
                    <a:lnTo>
                      <a:pt x="522" y="180"/>
                    </a:lnTo>
                    <a:lnTo>
                      <a:pt x="522" y="179"/>
                    </a:lnTo>
                    <a:lnTo>
                      <a:pt x="521" y="178"/>
                    </a:lnTo>
                    <a:lnTo>
                      <a:pt x="521" y="178"/>
                    </a:lnTo>
                    <a:lnTo>
                      <a:pt x="520" y="177"/>
                    </a:lnTo>
                    <a:lnTo>
                      <a:pt x="519" y="176"/>
                    </a:lnTo>
                    <a:lnTo>
                      <a:pt x="518" y="175"/>
                    </a:lnTo>
                    <a:lnTo>
                      <a:pt x="519" y="175"/>
                    </a:lnTo>
                    <a:lnTo>
                      <a:pt x="518" y="172"/>
                    </a:lnTo>
                    <a:lnTo>
                      <a:pt x="511" y="174"/>
                    </a:lnTo>
                    <a:lnTo>
                      <a:pt x="506" y="177"/>
                    </a:lnTo>
                    <a:lnTo>
                      <a:pt x="507" y="178"/>
                    </a:lnTo>
                    <a:lnTo>
                      <a:pt x="506" y="181"/>
                    </a:lnTo>
                    <a:lnTo>
                      <a:pt x="506" y="182"/>
                    </a:lnTo>
                    <a:lnTo>
                      <a:pt x="507" y="182"/>
                    </a:lnTo>
                    <a:lnTo>
                      <a:pt x="507" y="183"/>
                    </a:lnTo>
                    <a:lnTo>
                      <a:pt x="507" y="184"/>
                    </a:lnTo>
                    <a:lnTo>
                      <a:pt x="507" y="185"/>
                    </a:lnTo>
                    <a:lnTo>
                      <a:pt x="507" y="185"/>
                    </a:lnTo>
                    <a:lnTo>
                      <a:pt x="508" y="187"/>
                    </a:lnTo>
                    <a:lnTo>
                      <a:pt x="507" y="192"/>
                    </a:lnTo>
                    <a:lnTo>
                      <a:pt x="503" y="196"/>
                    </a:lnTo>
                    <a:lnTo>
                      <a:pt x="503" y="200"/>
                    </a:lnTo>
                    <a:lnTo>
                      <a:pt x="501" y="203"/>
                    </a:lnTo>
                    <a:lnTo>
                      <a:pt x="499" y="205"/>
                    </a:lnTo>
                    <a:lnTo>
                      <a:pt x="498" y="206"/>
                    </a:lnTo>
                    <a:lnTo>
                      <a:pt x="495" y="207"/>
                    </a:lnTo>
                    <a:lnTo>
                      <a:pt x="495" y="207"/>
                    </a:lnTo>
                    <a:lnTo>
                      <a:pt x="496" y="210"/>
                    </a:lnTo>
                    <a:lnTo>
                      <a:pt x="495" y="211"/>
                    </a:lnTo>
                    <a:lnTo>
                      <a:pt x="493" y="212"/>
                    </a:lnTo>
                    <a:lnTo>
                      <a:pt x="489" y="210"/>
                    </a:lnTo>
                    <a:lnTo>
                      <a:pt x="488" y="210"/>
                    </a:lnTo>
                    <a:lnTo>
                      <a:pt x="486" y="211"/>
                    </a:lnTo>
                    <a:lnTo>
                      <a:pt x="482" y="210"/>
                    </a:lnTo>
                    <a:lnTo>
                      <a:pt x="482" y="210"/>
                    </a:lnTo>
                    <a:lnTo>
                      <a:pt x="482" y="209"/>
                    </a:lnTo>
                    <a:lnTo>
                      <a:pt x="482" y="208"/>
                    </a:lnTo>
                    <a:lnTo>
                      <a:pt x="482" y="206"/>
                    </a:lnTo>
                    <a:lnTo>
                      <a:pt x="481" y="205"/>
                    </a:lnTo>
                    <a:lnTo>
                      <a:pt x="481" y="204"/>
                    </a:lnTo>
                    <a:lnTo>
                      <a:pt x="481" y="204"/>
                    </a:lnTo>
                    <a:lnTo>
                      <a:pt x="482" y="204"/>
                    </a:lnTo>
                    <a:lnTo>
                      <a:pt x="483" y="204"/>
                    </a:lnTo>
                    <a:lnTo>
                      <a:pt x="483" y="205"/>
                    </a:lnTo>
                    <a:lnTo>
                      <a:pt x="485" y="205"/>
                    </a:lnTo>
                    <a:lnTo>
                      <a:pt x="485" y="204"/>
                    </a:lnTo>
                    <a:lnTo>
                      <a:pt x="486" y="204"/>
                    </a:lnTo>
                    <a:lnTo>
                      <a:pt x="487" y="203"/>
                    </a:lnTo>
                    <a:lnTo>
                      <a:pt x="488" y="204"/>
                    </a:lnTo>
                    <a:lnTo>
                      <a:pt x="489" y="203"/>
                    </a:lnTo>
                    <a:lnTo>
                      <a:pt x="489" y="202"/>
                    </a:lnTo>
                    <a:lnTo>
                      <a:pt x="490" y="202"/>
                    </a:lnTo>
                    <a:lnTo>
                      <a:pt x="491" y="202"/>
                    </a:lnTo>
                    <a:lnTo>
                      <a:pt x="492" y="202"/>
                    </a:lnTo>
                    <a:lnTo>
                      <a:pt x="493" y="201"/>
                    </a:lnTo>
                    <a:lnTo>
                      <a:pt x="492" y="200"/>
                    </a:lnTo>
                    <a:lnTo>
                      <a:pt x="491" y="200"/>
                    </a:lnTo>
                    <a:lnTo>
                      <a:pt x="490" y="200"/>
                    </a:lnTo>
                    <a:lnTo>
                      <a:pt x="489" y="200"/>
                    </a:lnTo>
                    <a:lnTo>
                      <a:pt x="489" y="199"/>
                    </a:lnTo>
                    <a:lnTo>
                      <a:pt x="492" y="200"/>
                    </a:lnTo>
                    <a:lnTo>
                      <a:pt x="493" y="200"/>
                    </a:lnTo>
                    <a:lnTo>
                      <a:pt x="494" y="199"/>
                    </a:lnTo>
                    <a:lnTo>
                      <a:pt x="494" y="197"/>
                    </a:lnTo>
                    <a:lnTo>
                      <a:pt x="495" y="197"/>
                    </a:lnTo>
                    <a:lnTo>
                      <a:pt x="496" y="196"/>
                    </a:lnTo>
                    <a:lnTo>
                      <a:pt x="496" y="195"/>
                    </a:lnTo>
                    <a:lnTo>
                      <a:pt x="496" y="193"/>
                    </a:lnTo>
                    <a:lnTo>
                      <a:pt x="498" y="193"/>
                    </a:lnTo>
                    <a:lnTo>
                      <a:pt x="499" y="191"/>
                    </a:lnTo>
                    <a:lnTo>
                      <a:pt x="499" y="190"/>
                    </a:lnTo>
                    <a:lnTo>
                      <a:pt x="500" y="189"/>
                    </a:lnTo>
                    <a:lnTo>
                      <a:pt x="500" y="183"/>
                    </a:lnTo>
                    <a:lnTo>
                      <a:pt x="501" y="181"/>
                    </a:lnTo>
                    <a:lnTo>
                      <a:pt x="501" y="178"/>
                    </a:lnTo>
                    <a:lnTo>
                      <a:pt x="496" y="171"/>
                    </a:lnTo>
                    <a:lnTo>
                      <a:pt x="496" y="167"/>
                    </a:lnTo>
                    <a:lnTo>
                      <a:pt x="496" y="166"/>
                    </a:lnTo>
                    <a:lnTo>
                      <a:pt x="496" y="164"/>
                    </a:lnTo>
                    <a:lnTo>
                      <a:pt x="496" y="162"/>
                    </a:lnTo>
                    <a:lnTo>
                      <a:pt x="496" y="160"/>
                    </a:lnTo>
                    <a:lnTo>
                      <a:pt x="496" y="159"/>
                    </a:lnTo>
                    <a:lnTo>
                      <a:pt x="496" y="158"/>
                    </a:lnTo>
                    <a:lnTo>
                      <a:pt x="496" y="157"/>
                    </a:lnTo>
                    <a:lnTo>
                      <a:pt x="496" y="157"/>
                    </a:lnTo>
                    <a:lnTo>
                      <a:pt x="496" y="156"/>
                    </a:lnTo>
                    <a:lnTo>
                      <a:pt x="496" y="154"/>
                    </a:lnTo>
                    <a:lnTo>
                      <a:pt x="496" y="154"/>
                    </a:lnTo>
                    <a:lnTo>
                      <a:pt x="496" y="153"/>
                    </a:lnTo>
                    <a:lnTo>
                      <a:pt x="496" y="152"/>
                    </a:lnTo>
                    <a:lnTo>
                      <a:pt x="496" y="151"/>
                    </a:lnTo>
                    <a:lnTo>
                      <a:pt x="497" y="149"/>
                    </a:lnTo>
                    <a:lnTo>
                      <a:pt x="496" y="145"/>
                    </a:lnTo>
                    <a:lnTo>
                      <a:pt x="497" y="144"/>
                    </a:lnTo>
                    <a:lnTo>
                      <a:pt x="497" y="142"/>
                    </a:lnTo>
                    <a:lnTo>
                      <a:pt x="496" y="138"/>
                    </a:lnTo>
                    <a:lnTo>
                      <a:pt x="496" y="136"/>
                    </a:lnTo>
                    <a:lnTo>
                      <a:pt x="494" y="135"/>
                    </a:lnTo>
                    <a:lnTo>
                      <a:pt x="492" y="131"/>
                    </a:lnTo>
                    <a:lnTo>
                      <a:pt x="492" y="130"/>
                    </a:lnTo>
                    <a:lnTo>
                      <a:pt x="492" y="129"/>
                    </a:lnTo>
                    <a:lnTo>
                      <a:pt x="493" y="128"/>
                    </a:lnTo>
                    <a:lnTo>
                      <a:pt x="493" y="127"/>
                    </a:lnTo>
                    <a:lnTo>
                      <a:pt x="494" y="127"/>
                    </a:lnTo>
                    <a:lnTo>
                      <a:pt x="494" y="124"/>
                    </a:lnTo>
                    <a:lnTo>
                      <a:pt x="496" y="116"/>
                    </a:lnTo>
                    <a:lnTo>
                      <a:pt x="496" y="110"/>
                    </a:lnTo>
                    <a:lnTo>
                      <a:pt x="496" y="109"/>
                    </a:lnTo>
                    <a:lnTo>
                      <a:pt x="496" y="109"/>
                    </a:lnTo>
                    <a:lnTo>
                      <a:pt x="492" y="107"/>
                    </a:lnTo>
                    <a:lnTo>
                      <a:pt x="491" y="105"/>
                    </a:lnTo>
                    <a:lnTo>
                      <a:pt x="482" y="106"/>
                    </a:lnTo>
                    <a:lnTo>
                      <a:pt x="481" y="105"/>
                    </a:lnTo>
                    <a:lnTo>
                      <a:pt x="482" y="105"/>
                    </a:lnTo>
                    <a:lnTo>
                      <a:pt x="478" y="105"/>
                    </a:lnTo>
                    <a:lnTo>
                      <a:pt x="478" y="106"/>
                    </a:lnTo>
                    <a:lnTo>
                      <a:pt x="473" y="126"/>
                    </a:lnTo>
                    <a:lnTo>
                      <a:pt x="467" y="134"/>
                    </a:lnTo>
                    <a:lnTo>
                      <a:pt x="464" y="135"/>
                    </a:lnTo>
                    <a:lnTo>
                      <a:pt x="463" y="138"/>
                    </a:lnTo>
                    <a:lnTo>
                      <a:pt x="464" y="139"/>
                    </a:lnTo>
                    <a:lnTo>
                      <a:pt x="465" y="137"/>
                    </a:lnTo>
                    <a:lnTo>
                      <a:pt x="466" y="138"/>
                    </a:lnTo>
                    <a:lnTo>
                      <a:pt x="466" y="139"/>
                    </a:lnTo>
                    <a:lnTo>
                      <a:pt x="465" y="140"/>
                    </a:lnTo>
                    <a:lnTo>
                      <a:pt x="463" y="141"/>
                    </a:lnTo>
                    <a:lnTo>
                      <a:pt x="463" y="141"/>
                    </a:lnTo>
                    <a:lnTo>
                      <a:pt x="463" y="143"/>
                    </a:lnTo>
                    <a:lnTo>
                      <a:pt x="463" y="144"/>
                    </a:lnTo>
                    <a:lnTo>
                      <a:pt x="463" y="144"/>
                    </a:lnTo>
                    <a:lnTo>
                      <a:pt x="465" y="144"/>
                    </a:lnTo>
                    <a:lnTo>
                      <a:pt x="466" y="143"/>
                    </a:lnTo>
                    <a:lnTo>
                      <a:pt x="467" y="143"/>
                    </a:lnTo>
                    <a:lnTo>
                      <a:pt x="468" y="145"/>
                    </a:lnTo>
                    <a:lnTo>
                      <a:pt x="467" y="146"/>
                    </a:lnTo>
                    <a:lnTo>
                      <a:pt x="467" y="150"/>
                    </a:lnTo>
                    <a:lnTo>
                      <a:pt x="467" y="152"/>
                    </a:lnTo>
                    <a:lnTo>
                      <a:pt x="467" y="153"/>
                    </a:lnTo>
                    <a:lnTo>
                      <a:pt x="467" y="155"/>
                    </a:lnTo>
                    <a:lnTo>
                      <a:pt x="467" y="156"/>
                    </a:lnTo>
                    <a:lnTo>
                      <a:pt x="466" y="156"/>
                    </a:lnTo>
                    <a:lnTo>
                      <a:pt x="465" y="156"/>
                    </a:lnTo>
                    <a:lnTo>
                      <a:pt x="465" y="162"/>
                    </a:lnTo>
                    <a:lnTo>
                      <a:pt x="465" y="164"/>
                    </a:lnTo>
                    <a:lnTo>
                      <a:pt x="465" y="162"/>
                    </a:lnTo>
                    <a:lnTo>
                      <a:pt x="467" y="161"/>
                    </a:lnTo>
                    <a:lnTo>
                      <a:pt x="471" y="164"/>
                    </a:lnTo>
                    <a:lnTo>
                      <a:pt x="471" y="164"/>
                    </a:lnTo>
                    <a:lnTo>
                      <a:pt x="471" y="164"/>
                    </a:lnTo>
                    <a:lnTo>
                      <a:pt x="471" y="166"/>
                    </a:lnTo>
                    <a:lnTo>
                      <a:pt x="474" y="172"/>
                    </a:lnTo>
                    <a:lnTo>
                      <a:pt x="475" y="173"/>
                    </a:lnTo>
                    <a:lnTo>
                      <a:pt x="477" y="173"/>
                    </a:lnTo>
                    <a:lnTo>
                      <a:pt x="477" y="174"/>
                    </a:lnTo>
                    <a:lnTo>
                      <a:pt x="477" y="175"/>
                    </a:lnTo>
                    <a:lnTo>
                      <a:pt x="476" y="176"/>
                    </a:lnTo>
                    <a:lnTo>
                      <a:pt x="474" y="182"/>
                    </a:lnTo>
                    <a:lnTo>
                      <a:pt x="473" y="184"/>
                    </a:lnTo>
                    <a:lnTo>
                      <a:pt x="472" y="183"/>
                    </a:lnTo>
                    <a:lnTo>
                      <a:pt x="472" y="182"/>
                    </a:lnTo>
                    <a:lnTo>
                      <a:pt x="471" y="180"/>
                    </a:lnTo>
                    <a:lnTo>
                      <a:pt x="469" y="179"/>
                    </a:lnTo>
                    <a:lnTo>
                      <a:pt x="465" y="174"/>
                    </a:lnTo>
                    <a:lnTo>
                      <a:pt x="463" y="174"/>
                    </a:lnTo>
                    <a:lnTo>
                      <a:pt x="463" y="174"/>
                    </a:lnTo>
                    <a:lnTo>
                      <a:pt x="460" y="171"/>
                    </a:lnTo>
                    <a:lnTo>
                      <a:pt x="458" y="171"/>
                    </a:lnTo>
                    <a:lnTo>
                      <a:pt x="458" y="170"/>
                    </a:lnTo>
                    <a:lnTo>
                      <a:pt x="459" y="170"/>
                    </a:lnTo>
                    <a:lnTo>
                      <a:pt x="458" y="169"/>
                    </a:lnTo>
                    <a:lnTo>
                      <a:pt x="456" y="169"/>
                    </a:lnTo>
                    <a:lnTo>
                      <a:pt x="454" y="167"/>
                    </a:lnTo>
                    <a:lnTo>
                      <a:pt x="452" y="167"/>
                    </a:lnTo>
                    <a:lnTo>
                      <a:pt x="449" y="164"/>
                    </a:lnTo>
                    <a:lnTo>
                      <a:pt x="445" y="162"/>
                    </a:lnTo>
                    <a:lnTo>
                      <a:pt x="444" y="162"/>
                    </a:lnTo>
                    <a:lnTo>
                      <a:pt x="442" y="160"/>
                    </a:lnTo>
                    <a:lnTo>
                      <a:pt x="435" y="160"/>
                    </a:lnTo>
                    <a:lnTo>
                      <a:pt x="435" y="160"/>
                    </a:lnTo>
                    <a:lnTo>
                      <a:pt x="433" y="159"/>
                    </a:lnTo>
                    <a:lnTo>
                      <a:pt x="432" y="159"/>
                    </a:lnTo>
                    <a:lnTo>
                      <a:pt x="431" y="159"/>
                    </a:lnTo>
                    <a:lnTo>
                      <a:pt x="431" y="160"/>
                    </a:lnTo>
                    <a:lnTo>
                      <a:pt x="431" y="161"/>
                    </a:lnTo>
                    <a:lnTo>
                      <a:pt x="429" y="162"/>
                    </a:lnTo>
                    <a:lnTo>
                      <a:pt x="429" y="164"/>
                    </a:lnTo>
                    <a:lnTo>
                      <a:pt x="432" y="171"/>
                    </a:lnTo>
                    <a:lnTo>
                      <a:pt x="431" y="170"/>
                    </a:lnTo>
                    <a:lnTo>
                      <a:pt x="432" y="170"/>
                    </a:lnTo>
                    <a:lnTo>
                      <a:pt x="431" y="174"/>
                    </a:lnTo>
                    <a:lnTo>
                      <a:pt x="430" y="176"/>
                    </a:lnTo>
                    <a:lnTo>
                      <a:pt x="427" y="176"/>
                    </a:lnTo>
                    <a:lnTo>
                      <a:pt x="427" y="178"/>
                    </a:lnTo>
                    <a:lnTo>
                      <a:pt x="427" y="179"/>
                    </a:lnTo>
                    <a:lnTo>
                      <a:pt x="427" y="180"/>
                    </a:lnTo>
                    <a:lnTo>
                      <a:pt x="426" y="182"/>
                    </a:lnTo>
                    <a:lnTo>
                      <a:pt x="424" y="182"/>
                    </a:lnTo>
                    <a:lnTo>
                      <a:pt x="423" y="182"/>
                    </a:lnTo>
                    <a:lnTo>
                      <a:pt x="422" y="180"/>
                    </a:lnTo>
                    <a:lnTo>
                      <a:pt x="422" y="178"/>
                    </a:lnTo>
                    <a:lnTo>
                      <a:pt x="423" y="178"/>
                    </a:lnTo>
                    <a:lnTo>
                      <a:pt x="423" y="177"/>
                    </a:lnTo>
                    <a:lnTo>
                      <a:pt x="424" y="176"/>
                    </a:lnTo>
                    <a:lnTo>
                      <a:pt x="422" y="173"/>
                    </a:lnTo>
                    <a:lnTo>
                      <a:pt x="422" y="172"/>
                    </a:lnTo>
                    <a:lnTo>
                      <a:pt x="421" y="172"/>
                    </a:lnTo>
                    <a:lnTo>
                      <a:pt x="417" y="174"/>
                    </a:lnTo>
                    <a:lnTo>
                      <a:pt x="416" y="175"/>
                    </a:lnTo>
                    <a:lnTo>
                      <a:pt x="414" y="176"/>
                    </a:lnTo>
                    <a:lnTo>
                      <a:pt x="413" y="179"/>
                    </a:lnTo>
                    <a:lnTo>
                      <a:pt x="411" y="179"/>
                    </a:lnTo>
                    <a:lnTo>
                      <a:pt x="410" y="178"/>
                    </a:lnTo>
                    <a:lnTo>
                      <a:pt x="409" y="178"/>
                    </a:lnTo>
                    <a:lnTo>
                      <a:pt x="407" y="178"/>
                    </a:lnTo>
                    <a:lnTo>
                      <a:pt x="405" y="178"/>
                    </a:lnTo>
                    <a:lnTo>
                      <a:pt x="403" y="178"/>
                    </a:lnTo>
                    <a:lnTo>
                      <a:pt x="402" y="178"/>
                    </a:lnTo>
                    <a:lnTo>
                      <a:pt x="399" y="181"/>
                    </a:lnTo>
                    <a:lnTo>
                      <a:pt x="399" y="182"/>
                    </a:lnTo>
                    <a:lnTo>
                      <a:pt x="398" y="185"/>
                    </a:lnTo>
                    <a:lnTo>
                      <a:pt x="398" y="185"/>
                    </a:lnTo>
                    <a:lnTo>
                      <a:pt x="397" y="184"/>
                    </a:lnTo>
                    <a:lnTo>
                      <a:pt x="396" y="183"/>
                    </a:lnTo>
                    <a:lnTo>
                      <a:pt x="395" y="184"/>
                    </a:lnTo>
                    <a:lnTo>
                      <a:pt x="394" y="182"/>
                    </a:lnTo>
                    <a:lnTo>
                      <a:pt x="394" y="179"/>
                    </a:lnTo>
                    <a:lnTo>
                      <a:pt x="394" y="179"/>
                    </a:lnTo>
                    <a:lnTo>
                      <a:pt x="394" y="178"/>
                    </a:lnTo>
                    <a:lnTo>
                      <a:pt x="394" y="177"/>
                    </a:lnTo>
                    <a:lnTo>
                      <a:pt x="394" y="175"/>
                    </a:lnTo>
                    <a:lnTo>
                      <a:pt x="394" y="174"/>
                    </a:lnTo>
                    <a:lnTo>
                      <a:pt x="393" y="174"/>
                    </a:lnTo>
                    <a:lnTo>
                      <a:pt x="393" y="175"/>
                    </a:lnTo>
                    <a:lnTo>
                      <a:pt x="393" y="175"/>
                    </a:lnTo>
                    <a:lnTo>
                      <a:pt x="393" y="174"/>
                    </a:lnTo>
                    <a:lnTo>
                      <a:pt x="394" y="173"/>
                    </a:lnTo>
                    <a:lnTo>
                      <a:pt x="396" y="173"/>
                    </a:lnTo>
                    <a:lnTo>
                      <a:pt x="397" y="172"/>
                    </a:lnTo>
                    <a:lnTo>
                      <a:pt x="398" y="172"/>
                    </a:lnTo>
                    <a:lnTo>
                      <a:pt x="395" y="173"/>
                    </a:lnTo>
                    <a:lnTo>
                      <a:pt x="394" y="173"/>
                    </a:lnTo>
                    <a:lnTo>
                      <a:pt x="393" y="173"/>
                    </a:lnTo>
                    <a:lnTo>
                      <a:pt x="391" y="174"/>
                    </a:lnTo>
                    <a:lnTo>
                      <a:pt x="391" y="175"/>
                    </a:lnTo>
                    <a:lnTo>
                      <a:pt x="390" y="175"/>
                    </a:lnTo>
                    <a:lnTo>
                      <a:pt x="390" y="175"/>
                    </a:lnTo>
                    <a:lnTo>
                      <a:pt x="390" y="178"/>
                    </a:lnTo>
                    <a:lnTo>
                      <a:pt x="389" y="178"/>
                    </a:lnTo>
                    <a:lnTo>
                      <a:pt x="388" y="178"/>
                    </a:lnTo>
                    <a:lnTo>
                      <a:pt x="387" y="177"/>
                    </a:lnTo>
                    <a:lnTo>
                      <a:pt x="388" y="176"/>
                    </a:lnTo>
                    <a:lnTo>
                      <a:pt x="387" y="176"/>
                    </a:lnTo>
                    <a:lnTo>
                      <a:pt x="385" y="178"/>
                    </a:lnTo>
                    <a:lnTo>
                      <a:pt x="386" y="178"/>
                    </a:lnTo>
                    <a:lnTo>
                      <a:pt x="387" y="179"/>
                    </a:lnTo>
                    <a:lnTo>
                      <a:pt x="387" y="181"/>
                    </a:lnTo>
                    <a:lnTo>
                      <a:pt x="385" y="182"/>
                    </a:lnTo>
                    <a:lnTo>
                      <a:pt x="385" y="182"/>
                    </a:lnTo>
                    <a:lnTo>
                      <a:pt x="384" y="179"/>
                    </a:lnTo>
                    <a:lnTo>
                      <a:pt x="381" y="180"/>
                    </a:lnTo>
                    <a:lnTo>
                      <a:pt x="381" y="181"/>
                    </a:lnTo>
                    <a:lnTo>
                      <a:pt x="377" y="182"/>
                    </a:lnTo>
                    <a:lnTo>
                      <a:pt x="377" y="182"/>
                    </a:lnTo>
                    <a:lnTo>
                      <a:pt x="366" y="189"/>
                    </a:lnTo>
                    <a:lnTo>
                      <a:pt x="365" y="189"/>
                    </a:lnTo>
                    <a:lnTo>
                      <a:pt x="365" y="191"/>
                    </a:lnTo>
                    <a:lnTo>
                      <a:pt x="365" y="191"/>
                    </a:lnTo>
                    <a:lnTo>
                      <a:pt x="365" y="192"/>
                    </a:lnTo>
                    <a:lnTo>
                      <a:pt x="362" y="193"/>
                    </a:lnTo>
                    <a:lnTo>
                      <a:pt x="362" y="193"/>
                    </a:lnTo>
                    <a:lnTo>
                      <a:pt x="361" y="193"/>
                    </a:lnTo>
                    <a:lnTo>
                      <a:pt x="359" y="199"/>
                    </a:lnTo>
                    <a:lnTo>
                      <a:pt x="359" y="201"/>
                    </a:lnTo>
                    <a:lnTo>
                      <a:pt x="358" y="203"/>
                    </a:lnTo>
                    <a:lnTo>
                      <a:pt x="357" y="204"/>
                    </a:lnTo>
                    <a:lnTo>
                      <a:pt x="356" y="203"/>
                    </a:lnTo>
                    <a:lnTo>
                      <a:pt x="354" y="204"/>
                    </a:lnTo>
                    <a:lnTo>
                      <a:pt x="354" y="206"/>
                    </a:lnTo>
                    <a:lnTo>
                      <a:pt x="353" y="204"/>
                    </a:lnTo>
                    <a:lnTo>
                      <a:pt x="351" y="204"/>
                    </a:lnTo>
                    <a:lnTo>
                      <a:pt x="351" y="204"/>
                    </a:lnTo>
                    <a:lnTo>
                      <a:pt x="350" y="204"/>
                    </a:lnTo>
                    <a:lnTo>
                      <a:pt x="348" y="200"/>
                    </a:lnTo>
                    <a:lnTo>
                      <a:pt x="345" y="196"/>
                    </a:lnTo>
                    <a:lnTo>
                      <a:pt x="344" y="195"/>
                    </a:lnTo>
                    <a:lnTo>
                      <a:pt x="344" y="193"/>
                    </a:lnTo>
                    <a:lnTo>
                      <a:pt x="345" y="193"/>
                    </a:lnTo>
                    <a:lnTo>
                      <a:pt x="346" y="193"/>
                    </a:lnTo>
                    <a:lnTo>
                      <a:pt x="347" y="191"/>
                    </a:lnTo>
                    <a:lnTo>
                      <a:pt x="354" y="189"/>
                    </a:lnTo>
                    <a:lnTo>
                      <a:pt x="353" y="188"/>
                    </a:lnTo>
                    <a:lnTo>
                      <a:pt x="352" y="184"/>
                    </a:lnTo>
                    <a:lnTo>
                      <a:pt x="351" y="185"/>
                    </a:lnTo>
                    <a:lnTo>
                      <a:pt x="351" y="183"/>
                    </a:lnTo>
                    <a:lnTo>
                      <a:pt x="350" y="182"/>
                    </a:lnTo>
                    <a:lnTo>
                      <a:pt x="350" y="181"/>
                    </a:lnTo>
                    <a:lnTo>
                      <a:pt x="348" y="180"/>
                    </a:lnTo>
                    <a:lnTo>
                      <a:pt x="346" y="179"/>
                    </a:lnTo>
                    <a:lnTo>
                      <a:pt x="341" y="179"/>
                    </a:lnTo>
                    <a:lnTo>
                      <a:pt x="340" y="179"/>
                    </a:lnTo>
                    <a:lnTo>
                      <a:pt x="335" y="177"/>
                    </a:lnTo>
                    <a:lnTo>
                      <a:pt x="335" y="178"/>
                    </a:lnTo>
                    <a:lnTo>
                      <a:pt x="340" y="182"/>
                    </a:lnTo>
                    <a:lnTo>
                      <a:pt x="340" y="187"/>
                    </a:lnTo>
                    <a:lnTo>
                      <a:pt x="340" y="189"/>
                    </a:lnTo>
                    <a:lnTo>
                      <a:pt x="340" y="190"/>
                    </a:lnTo>
                    <a:lnTo>
                      <a:pt x="338" y="196"/>
                    </a:lnTo>
                    <a:lnTo>
                      <a:pt x="338" y="199"/>
                    </a:lnTo>
                    <a:lnTo>
                      <a:pt x="339" y="199"/>
                    </a:lnTo>
                    <a:lnTo>
                      <a:pt x="340" y="199"/>
                    </a:lnTo>
                    <a:lnTo>
                      <a:pt x="341" y="200"/>
                    </a:lnTo>
                    <a:lnTo>
                      <a:pt x="342" y="202"/>
                    </a:lnTo>
                    <a:lnTo>
                      <a:pt x="341" y="204"/>
                    </a:lnTo>
                    <a:lnTo>
                      <a:pt x="342" y="205"/>
                    </a:lnTo>
                    <a:lnTo>
                      <a:pt x="341" y="207"/>
                    </a:lnTo>
                    <a:lnTo>
                      <a:pt x="340" y="209"/>
                    </a:lnTo>
                    <a:lnTo>
                      <a:pt x="340" y="211"/>
                    </a:lnTo>
                    <a:lnTo>
                      <a:pt x="340" y="213"/>
                    </a:lnTo>
                    <a:lnTo>
                      <a:pt x="340" y="217"/>
                    </a:lnTo>
                    <a:lnTo>
                      <a:pt x="339" y="215"/>
                    </a:lnTo>
                    <a:lnTo>
                      <a:pt x="339" y="214"/>
                    </a:lnTo>
                    <a:lnTo>
                      <a:pt x="338" y="213"/>
                    </a:lnTo>
                    <a:lnTo>
                      <a:pt x="337" y="213"/>
                    </a:lnTo>
                    <a:lnTo>
                      <a:pt x="336" y="215"/>
                    </a:lnTo>
                    <a:lnTo>
                      <a:pt x="336" y="213"/>
                    </a:lnTo>
                    <a:lnTo>
                      <a:pt x="336" y="211"/>
                    </a:lnTo>
                    <a:lnTo>
                      <a:pt x="334" y="210"/>
                    </a:lnTo>
                    <a:lnTo>
                      <a:pt x="332" y="210"/>
                    </a:lnTo>
                    <a:lnTo>
                      <a:pt x="329" y="207"/>
                    </a:lnTo>
                    <a:lnTo>
                      <a:pt x="329" y="209"/>
                    </a:lnTo>
                    <a:lnTo>
                      <a:pt x="329" y="210"/>
                    </a:lnTo>
                    <a:lnTo>
                      <a:pt x="325" y="215"/>
                    </a:lnTo>
                    <a:lnTo>
                      <a:pt x="322" y="215"/>
                    </a:lnTo>
                    <a:lnTo>
                      <a:pt x="322" y="215"/>
                    </a:lnTo>
                    <a:lnTo>
                      <a:pt x="320" y="216"/>
                    </a:lnTo>
                    <a:lnTo>
                      <a:pt x="320" y="218"/>
                    </a:lnTo>
                    <a:lnTo>
                      <a:pt x="318" y="220"/>
                    </a:lnTo>
                    <a:lnTo>
                      <a:pt x="316" y="220"/>
                    </a:lnTo>
                    <a:lnTo>
                      <a:pt x="316" y="224"/>
                    </a:lnTo>
                    <a:lnTo>
                      <a:pt x="319" y="229"/>
                    </a:lnTo>
                    <a:lnTo>
                      <a:pt x="322" y="235"/>
                    </a:lnTo>
                    <a:lnTo>
                      <a:pt x="322" y="236"/>
                    </a:lnTo>
                    <a:lnTo>
                      <a:pt x="320" y="234"/>
                    </a:lnTo>
                    <a:lnTo>
                      <a:pt x="319" y="234"/>
                    </a:lnTo>
                    <a:lnTo>
                      <a:pt x="317" y="233"/>
                    </a:lnTo>
                    <a:lnTo>
                      <a:pt x="317" y="234"/>
                    </a:lnTo>
                    <a:lnTo>
                      <a:pt x="316" y="234"/>
                    </a:lnTo>
                    <a:lnTo>
                      <a:pt x="315" y="234"/>
                    </a:lnTo>
                    <a:lnTo>
                      <a:pt x="311" y="232"/>
                    </a:lnTo>
                    <a:lnTo>
                      <a:pt x="310" y="232"/>
                    </a:lnTo>
                    <a:lnTo>
                      <a:pt x="309" y="231"/>
                    </a:lnTo>
                    <a:lnTo>
                      <a:pt x="307" y="233"/>
                    </a:lnTo>
                    <a:lnTo>
                      <a:pt x="307" y="233"/>
                    </a:lnTo>
                    <a:lnTo>
                      <a:pt x="307" y="232"/>
                    </a:lnTo>
                    <a:lnTo>
                      <a:pt x="308" y="230"/>
                    </a:lnTo>
                    <a:lnTo>
                      <a:pt x="305" y="229"/>
                    </a:lnTo>
                    <a:lnTo>
                      <a:pt x="305" y="229"/>
                    </a:lnTo>
                    <a:lnTo>
                      <a:pt x="304" y="229"/>
                    </a:lnTo>
                    <a:lnTo>
                      <a:pt x="300" y="226"/>
                    </a:lnTo>
                    <a:lnTo>
                      <a:pt x="300" y="228"/>
                    </a:lnTo>
                    <a:lnTo>
                      <a:pt x="299" y="229"/>
                    </a:lnTo>
                    <a:lnTo>
                      <a:pt x="299" y="229"/>
                    </a:lnTo>
                    <a:lnTo>
                      <a:pt x="298" y="229"/>
                    </a:lnTo>
                    <a:lnTo>
                      <a:pt x="299" y="233"/>
                    </a:lnTo>
                    <a:lnTo>
                      <a:pt x="300" y="233"/>
                    </a:lnTo>
                    <a:lnTo>
                      <a:pt x="300" y="235"/>
                    </a:lnTo>
                    <a:lnTo>
                      <a:pt x="302" y="236"/>
                    </a:lnTo>
                    <a:lnTo>
                      <a:pt x="305" y="236"/>
                    </a:lnTo>
                    <a:lnTo>
                      <a:pt x="307" y="242"/>
                    </a:lnTo>
                    <a:lnTo>
                      <a:pt x="307" y="243"/>
                    </a:lnTo>
                    <a:lnTo>
                      <a:pt x="305" y="242"/>
                    </a:lnTo>
                    <a:lnTo>
                      <a:pt x="304" y="243"/>
                    </a:lnTo>
                    <a:lnTo>
                      <a:pt x="304" y="244"/>
                    </a:lnTo>
                    <a:lnTo>
                      <a:pt x="304" y="244"/>
                    </a:lnTo>
                    <a:lnTo>
                      <a:pt x="296" y="241"/>
                    </a:lnTo>
                    <a:lnTo>
                      <a:pt x="296" y="239"/>
                    </a:lnTo>
                    <a:lnTo>
                      <a:pt x="295" y="238"/>
                    </a:lnTo>
                    <a:lnTo>
                      <a:pt x="294" y="237"/>
                    </a:lnTo>
                    <a:lnTo>
                      <a:pt x="293" y="236"/>
                    </a:lnTo>
                    <a:lnTo>
                      <a:pt x="293" y="237"/>
                    </a:lnTo>
                    <a:lnTo>
                      <a:pt x="291" y="237"/>
                    </a:lnTo>
                    <a:lnTo>
                      <a:pt x="289" y="236"/>
                    </a:lnTo>
                    <a:lnTo>
                      <a:pt x="289" y="235"/>
                    </a:lnTo>
                    <a:lnTo>
                      <a:pt x="288" y="236"/>
                    </a:lnTo>
                    <a:lnTo>
                      <a:pt x="288" y="235"/>
                    </a:lnTo>
                    <a:lnTo>
                      <a:pt x="289" y="233"/>
                    </a:lnTo>
                    <a:lnTo>
                      <a:pt x="289" y="230"/>
                    </a:lnTo>
                    <a:lnTo>
                      <a:pt x="288" y="229"/>
                    </a:lnTo>
                    <a:lnTo>
                      <a:pt x="288" y="229"/>
                    </a:lnTo>
                    <a:lnTo>
                      <a:pt x="288" y="228"/>
                    </a:lnTo>
                    <a:lnTo>
                      <a:pt x="286" y="224"/>
                    </a:lnTo>
                    <a:lnTo>
                      <a:pt x="286" y="223"/>
                    </a:lnTo>
                    <a:lnTo>
                      <a:pt x="288" y="222"/>
                    </a:lnTo>
                    <a:lnTo>
                      <a:pt x="289" y="218"/>
                    </a:lnTo>
                    <a:lnTo>
                      <a:pt x="288" y="217"/>
                    </a:lnTo>
                    <a:lnTo>
                      <a:pt x="287" y="216"/>
                    </a:lnTo>
                    <a:lnTo>
                      <a:pt x="287" y="214"/>
                    </a:lnTo>
                    <a:lnTo>
                      <a:pt x="286" y="214"/>
                    </a:lnTo>
                    <a:lnTo>
                      <a:pt x="285" y="213"/>
                    </a:lnTo>
                    <a:lnTo>
                      <a:pt x="284" y="211"/>
                    </a:lnTo>
                    <a:lnTo>
                      <a:pt x="283" y="211"/>
                    </a:lnTo>
                    <a:lnTo>
                      <a:pt x="282" y="211"/>
                    </a:lnTo>
                    <a:lnTo>
                      <a:pt x="282" y="210"/>
                    </a:lnTo>
                    <a:lnTo>
                      <a:pt x="282" y="209"/>
                    </a:lnTo>
                    <a:lnTo>
                      <a:pt x="280" y="209"/>
                    </a:lnTo>
                    <a:lnTo>
                      <a:pt x="276" y="206"/>
                    </a:lnTo>
                    <a:lnTo>
                      <a:pt x="277" y="205"/>
                    </a:lnTo>
                    <a:lnTo>
                      <a:pt x="275" y="204"/>
                    </a:lnTo>
                    <a:lnTo>
                      <a:pt x="275" y="202"/>
                    </a:lnTo>
                    <a:lnTo>
                      <a:pt x="275" y="201"/>
                    </a:lnTo>
                    <a:lnTo>
                      <a:pt x="273" y="200"/>
                    </a:lnTo>
                    <a:lnTo>
                      <a:pt x="274" y="200"/>
                    </a:lnTo>
                    <a:lnTo>
                      <a:pt x="275" y="199"/>
                    </a:lnTo>
                    <a:lnTo>
                      <a:pt x="278" y="200"/>
                    </a:lnTo>
                    <a:lnTo>
                      <a:pt x="278" y="201"/>
                    </a:lnTo>
                    <a:lnTo>
                      <a:pt x="278" y="203"/>
                    </a:lnTo>
                    <a:lnTo>
                      <a:pt x="282" y="205"/>
                    </a:lnTo>
                    <a:lnTo>
                      <a:pt x="282" y="204"/>
                    </a:lnTo>
                    <a:lnTo>
                      <a:pt x="282" y="204"/>
                    </a:lnTo>
                    <a:lnTo>
                      <a:pt x="283" y="205"/>
                    </a:lnTo>
                    <a:lnTo>
                      <a:pt x="284" y="206"/>
                    </a:lnTo>
                    <a:lnTo>
                      <a:pt x="285" y="205"/>
                    </a:lnTo>
                    <a:lnTo>
                      <a:pt x="285" y="206"/>
                    </a:lnTo>
                    <a:lnTo>
                      <a:pt x="286" y="205"/>
                    </a:lnTo>
                    <a:lnTo>
                      <a:pt x="286" y="205"/>
                    </a:lnTo>
                    <a:lnTo>
                      <a:pt x="286" y="207"/>
                    </a:lnTo>
                    <a:lnTo>
                      <a:pt x="288" y="207"/>
                    </a:lnTo>
                    <a:lnTo>
                      <a:pt x="290" y="207"/>
                    </a:lnTo>
                    <a:lnTo>
                      <a:pt x="290" y="208"/>
                    </a:lnTo>
                    <a:lnTo>
                      <a:pt x="292" y="208"/>
                    </a:lnTo>
                    <a:lnTo>
                      <a:pt x="293" y="210"/>
                    </a:lnTo>
                    <a:lnTo>
                      <a:pt x="297" y="211"/>
                    </a:lnTo>
                    <a:lnTo>
                      <a:pt x="300" y="211"/>
                    </a:lnTo>
                    <a:lnTo>
                      <a:pt x="303" y="212"/>
                    </a:lnTo>
                    <a:lnTo>
                      <a:pt x="304" y="213"/>
                    </a:lnTo>
                    <a:lnTo>
                      <a:pt x="311" y="214"/>
                    </a:lnTo>
                    <a:lnTo>
                      <a:pt x="311" y="214"/>
                    </a:lnTo>
                    <a:lnTo>
                      <a:pt x="313" y="213"/>
                    </a:lnTo>
                    <a:lnTo>
                      <a:pt x="318" y="211"/>
                    </a:lnTo>
                    <a:lnTo>
                      <a:pt x="323" y="204"/>
                    </a:lnTo>
                    <a:lnTo>
                      <a:pt x="325" y="199"/>
                    </a:lnTo>
                    <a:lnTo>
                      <a:pt x="324" y="199"/>
                    </a:lnTo>
                    <a:lnTo>
                      <a:pt x="323" y="198"/>
                    </a:lnTo>
                    <a:lnTo>
                      <a:pt x="322" y="193"/>
                    </a:lnTo>
                    <a:lnTo>
                      <a:pt x="322" y="191"/>
                    </a:lnTo>
                    <a:lnTo>
                      <a:pt x="320" y="190"/>
                    </a:lnTo>
                    <a:lnTo>
                      <a:pt x="320" y="191"/>
                    </a:lnTo>
                    <a:lnTo>
                      <a:pt x="319" y="190"/>
                    </a:lnTo>
                    <a:lnTo>
                      <a:pt x="319" y="189"/>
                    </a:lnTo>
                    <a:lnTo>
                      <a:pt x="318" y="187"/>
                    </a:lnTo>
                    <a:lnTo>
                      <a:pt x="317" y="186"/>
                    </a:lnTo>
                    <a:lnTo>
                      <a:pt x="315" y="185"/>
                    </a:lnTo>
                    <a:lnTo>
                      <a:pt x="316" y="186"/>
                    </a:lnTo>
                    <a:lnTo>
                      <a:pt x="315" y="187"/>
                    </a:lnTo>
                    <a:lnTo>
                      <a:pt x="312" y="184"/>
                    </a:lnTo>
                    <a:lnTo>
                      <a:pt x="312" y="185"/>
                    </a:lnTo>
                    <a:lnTo>
                      <a:pt x="311" y="185"/>
                    </a:lnTo>
                    <a:lnTo>
                      <a:pt x="311" y="183"/>
                    </a:lnTo>
                    <a:lnTo>
                      <a:pt x="310" y="182"/>
                    </a:lnTo>
                    <a:lnTo>
                      <a:pt x="311" y="183"/>
                    </a:lnTo>
                    <a:lnTo>
                      <a:pt x="308" y="182"/>
                    </a:lnTo>
                    <a:lnTo>
                      <a:pt x="307" y="182"/>
                    </a:lnTo>
                    <a:lnTo>
                      <a:pt x="307" y="181"/>
                    </a:lnTo>
                    <a:lnTo>
                      <a:pt x="294" y="169"/>
                    </a:lnTo>
                    <a:lnTo>
                      <a:pt x="290" y="168"/>
                    </a:lnTo>
                    <a:lnTo>
                      <a:pt x="291" y="169"/>
                    </a:lnTo>
                    <a:lnTo>
                      <a:pt x="290" y="170"/>
                    </a:lnTo>
                    <a:lnTo>
                      <a:pt x="290" y="170"/>
                    </a:lnTo>
                    <a:lnTo>
                      <a:pt x="283" y="167"/>
                    </a:lnTo>
                    <a:lnTo>
                      <a:pt x="283" y="167"/>
                    </a:lnTo>
                    <a:lnTo>
                      <a:pt x="281" y="168"/>
                    </a:lnTo>
                    <a:lnTo>
                      <a:pt x="281" y="168"/>
                    </a:lnTo>
                    <a:lnTo>
                      <a:pt x="280" y="167"/>
                    </a:lnTo>
                    <a:lnTo>
                      <a:pt x="280" y="167"/>
                    </a:lnTo>
                    <a:lnTo>
                      <a:pt x="280" y="166"/>
                    </a:lnTo>
                    <a:lnTo>
                      <a:pt x="280" y="166"/>
                    </a:lnTo>
                    <a:lnTo>
                      <a:pt x="278" y="167"/>
                    </a:lnTo>
                    <a:lnTo>
                      <a:pt x="278" y="165"/>
                    </a:lnTo>
                    <a:lnTo>
                      <a:pt x="277" y="166"/>
                    </a:lnTo>
                    <a:lnTo>
                      <a:pt x="278" y="165"/>
                    </a:lnTo>
                    <a:lnTo>
                      <a:pt x="277" y="164"/>
                    </a:lnTo>
                    <a:lnTo>
                      <a:pt x="276" y="164"/>
                    </a:lnTo>
                    <a:lnTo>
                      <a:pt x="275" y="165"/>
                    </a:lnTo>
                    <a:lnTo>
                      <a:pt x="275" y="164"/>
                    </a:lnTo>
                    <a:lnTo>
                      <a:pt x="275" y="164"/>
                    </a:lnTo>
                    <a:lnTo>
                      <a:pt x="273" y="164"/>
                    </a:lnTo>
                    <a:lnTo>
                      <a:pt x="274" y="160"/>
                    </a:lnTo>
                    <a:lnTo>
                      <a:pt x="274" y="162"/>
                    </a:lnTo>
                    <a:lnTo>
                      <a:pt x="275" y="162"/>
                    </a:lnTo>
                    <a:lnTo>
                      <a:pt x="275" y="162"/>
                    </a:lnTo>
                    <a:lnTo>
                      <a:pt x="276" y="163"/>
                    </a:lnTo>
                    <a:lnTo>
                      <a:pt x="277" y="163"/>
                    </a:lnTo>
                    <a:lnTo>
                      <a:pt x="278" y="163"/>
                    </a:lnTo>
                    <a:lnTo>
                      <a:pt x="278" y="161"/>
                    </a:lnTo>
                    <a:lnTo>
                      <a:pt x="278" y="160"/>
                    </a:lnTo>
                    <a:lnTo>
                      <a:pt x="277" y="160"/>
                    </a:lnTo>
                    <a:lnTo>
                      <a:pt x="276" y="160"/>
                    </a:lnTo>
                    <a:lnTo>
                      <a:pt x="275" y="160"/>
                    </a:lnTo>
                    <a:lnTo>
                      <a:pt x="275" y="159"/>
                    </a:lnTo>
                    <a:lnTo>
                      <a:pt x="272" y="157"/>
                    </a:lnTo>
                    <a:lnTo>
                      <a:pt x="273" y="158"/>
                    </a:lnTo>
                    <a:lnTo>
                      <a:pt x="273" y="160"/>
                    </a:lnTo>
                    <a:lnTo>
                      <a:pt x="272" y="160"/>
                    </a:lnTo>
                    <a:lnTo>
                      <a:pt x="271" y="160"/>
                    </a:lnTo>
                    <a:lnTo>
                      <a:pt x="271" y="160"/>
                    </a:lnTo>
                    <a:lnTo>
                      <a:pt x="271" y="161"/>
                    </a:lnTo>
                    <a:lnTo>
                      <a:pt x="271" y="162"/>
                    </a:lnTo>
                    <a:lnTo>
                      <a:pt x="270" y="162"/>
                    </a:lnTo>
                    <a:lnTo>
                      <a:pt x="269" y="160"/>
                    </a:lnTo>
                    <a:lnTo>
                      <a:pt x="267" y="160"/>
                    </a:lnTo>
                    <a:lnTo>
                      <a:pt x="267" y="160"/>
                    </a:lnTo>
                    <a:lnTo>
                      <a:pt x="267" y="160"/>
                    </a:lnTo>
                    <a:lnTo>
                      <a:pt x="267" y="160"/>
                    </a:lnTo>
                    <a:lnTo>
                      <a:pt x="267" y="160"/>
                    </a:lnTo>
                    <a:lnTo>
                      <a:pt x="264" y="160"/>
                    </a:lnTo>
                    <a:lnTo>
                      <a:pt x="264" y="161"/>
                    </a:lnTo>
                    <a:lnTo>
                      <a:pt x="264" y="161"/>
                    </a:lnTo>
                    <a:lnTo>
                      <a:pt x="264" y="161"/>
                    </a:lnTo>
                    <a:lnTo>
                      <a:pt x="263" y="161"/>
                    </a:lnTo>
                    <a:lnTo>
                      <a:pt x="262" y="160"/>
                    </a:lnTo>
                    <a:lnTo>
                      <a:pt x="262" y="161"/>
                    </a:lnTo>
                    <a:lnTo>
                      <a:pt x="262" y="162"/>
                    </a:lnTo>
                    <a:lnTo>
                      <a:pt x="262" y="160"/>
                    </a:lnTo>
                    <a:lnTo>
                      <a:pt x="260" y="161"/>
                    </a:lnTo>
                    <a:lnTo>
                      <a:pt x="260" y="162"/>
                    </a:lnTo>
                    <a:lnTo>
                      <a:pt x="260" y="160"/>
                    </a:lnTo>
                    <a:lnTo>
                      <a:pt x="260" y="160"/>
                    </a:lnTo>
                    <a:lnTo>
                      <a:pt x="261" y="160"/>
                    </a:lnTo>
                    <a:lnTo>
                      <a:pt x="261" y="159"/>
                    </a:lnTo>
                    <a:lnTo>
                      <a:pt x="261" y="158"/>
                    </a:lnTo>
                    <a:lnTo>
                      <a:pt x="261" y="158"/>
                    </a:lnTo>
                    <a:lnTo>
                      <a:pt x="259" y="158"/>
                    </a:lnTo>
                    <a:lnTo>
                      <a:pt x="259" y="157"/>
                    </a:lnTo>
                    <a:lnTo>
                      <a:pt x="256" y="155"/>
                    </a:lnTo>
                    <a:lnTo>
                      <a:pt x="255" y="155"/>
                    </a:lnTo>
                    <a:lnTo>
                      <a:pt x="254" y="154"/>
                    </a:lnTo>
                    <a:lnTo>
                      <a:pt x="254" y="153"/>
                    </a:lnTo>
                    <a:lnTo>
                      <a:pt x="254" y="153"/>
                    </a:lnTo>
                    <a:lnTo>
                      <a:pt x="262" y="155"/>
                    </a:lnTo>
                    <a:lnTo>
                      <a:pt x="265" y="152"/>
                    </a:lnTo>
                    <a:lnTo>
                      <a:pt x="267" y="152"/>
                    </a:lnTo>
                    <a:lnTo>
                      <a:pt x="267" y="151"/>
                    </a:lnTo>
                    <a:lnTo>
                      <a:pt x="267" y="149"/>
                    </a:lnTo>
                    <a:lnTo>
                      <a:pt x="266" y="149"/>
                    </a:lnTo>
                    <a:lnTo>
                      <a:pt x="265" y="148"/>
                    </a:lnTo>
                    <a:lnTo>
                      <a:pt x="264" y="147"/>
                    </a:lnTo>
                    <a:lnTo>
                      <a:pt x="263" y="147"/>
                    </a:lnTo>
                    <a:lnTo>
                      <a:pt x="264" y="146"/>
                    </a:lnTo>
                    <a:lnTo>
                      <a:pt x="262" y="145"/>
                    </a:lnTo>
                    <a:lnTo>
                      <a:pt x="261" y="145"/>
                    </a:lnTo>
                    <a:lnTo>
                      <a:pt x="261" y="145"/>
                    </a:lnTo>
                    <a:lnTo>
                      <a:pt x="260" y="145"/>
                    </a:lnTo>
                    <a:lnTo>
                      <a:pt x="260" y="145"/>
                    </a:lnTo>
                    <a:lnTo>
                      <a:pt x="260" y="145"/>
                    </a:lnTo>
                    <a:lnTo>
                      <a:pt x="258" y="145"/>
                    </a:lnTo>
                    <a:lnTo>
                      <a:pt x="258" y="145"/>
                    </a:lnTo>
                    <a:lnTo>
                      <a:pt x="258" y="145"/>
                    </a:lnTo>
                    <a:lnTo>
                      <a:pt x="258" y="144"/>
                    </a:lnTo>
                    <a:lnTo>
                      <a:pt x="258" y="143"/>
                    </a:lnTo>
                    <a:lnTo>
                      <a:pt x="257" y="143"/>
                    </a:lnTo>
                    <a:lnTo>
                      <a:pt x="257" y="142"/>
                    </a:lnTo>
                    <a:lnTo>
                      <a:pt x="256" y="142"/>
                    </a:lnTo>
                    <a:lnTo>
                      <a:pt x="256" y="142"/>
                    </a:lnTo>
                    <a:lnTo>
                      <a:pt x="255" y="142"/>
                    </a:lnTo>
                    <a:lnTo>
                      <a:pt x="254" y="144"/>
                    </a:lnTo>
                    <a:lnTo>
                      <a:pt x="254" y="149"/>
                    </a:lnTo>
                    <a:lnTo>
                      <a:pt x="253" y="149"/>
                    </a:lnTo>
                    <a:lnTo>
                      <a:pt x="252" y="149"/>
                    </a:lnTo>
                    <a:lnTo>
                      <a:pt x="251" y="149"/>
                    </a:lnTo>
                    <a:lnTo>
                      <a:pt x="250" y="149"/>
                    </a:lnTo>
                    <a:lnTo>
                      <a:pt x="252" y="147"/>
                    </a:lnTo>
                    <a:lnTo>
                      <a:pt x="253" y="146"/>
                    </a:lnTo>
                    <a:lnTo>
                      <a:pt x="252" y="145"/>
                    </a:lnTo>
                    <a:lnTo>
                      <a:pt x="250" y="146"/>
                    </a:lnTo>
                    <a:lnTo>
                      <a:pt x="249" y="146"/>
                    </a:lnTo>
                    <a:lnTo>
                      <a:pt x="251" y="145"/>
                    </a:lnTo>
                    <a:lnTo>
                      <a:pt x="250" y="144"/>
                    </a:lnTo>
                    <a:lnTo>
                      <a:pt x="251" y="143"/>
                    </a:lnTo>
                    <a:lnTo>
                      <a:pt x="253" y="143"/>
                    </a:lnTo>
                    <a:lnTo>
                      <a:pt x="253" y="142"/>
                    </a:lnTo>
                    <a:lnTo>
                      <a:pt x="253" y="140"/>
                    </a:lnTo>
                    <a:lnTo>
                      <a:pt x="252" y="140"/>
                    </a:lnTo>
                    <a:lnTo>
                      <a:pt x="253" y="139"/>
                    </a:lnTo>
                    <a:lnTo>
                      <a:pt x="252" y="138"/>
                    </a:lnTo>
                    <a:lnTo>
                      <a:pt x="251" y="138"/>
                    </a:lnTo>
                    <a:lnTo>
                      <a:pt x="249" y="139"/>
                    </a:lnTo>
                    <a:lnTo>
                      <a:pt x="249" y="138"/>
                    </a:lnTo>
                    <a:lnTo>
                      <a:pt x="247" y="143"/>
                    </a:lnTo>
                    <a:lnTo>
                      <a:pt x="246" y="144"/>
                    </a:lnTo>
                    <a:lnTo>
                      <a:pt x="246" y="145"/>
                    </a:lnTo>
                    <a:lnTo>
                      <a:pt x="246" y="146"/>
                    </a:lnTo>
                    <a:lnTo>
                      <a:pt x="246" y="146"/>
                    </a:lnTo>
                    <a:lnTo>
                      <a:pt x="246" y="147"/>
                    </a:lnTo>
                    <a:lnTo>
                      <a:pt x="246" y="149"/>
                    </a:lnTo>
                    <a:lnTo>
                      <a:pt x="244" y="149"/>
                    </a:lnTo>
                    <a:lnTo>
                      <a:pt x="243" y="150"/>
                    </a:lnTo>
                    <a:lnTo>
                      <a:pt x="243" y="147"/>
                    </a:lnTo>
                    <a:lnTo>
                      <a:pt x="242" y="145"/>
                    </a:lnTo>
                    <a:lnTo>
                      <a:pt x="243" y="145"/>
                    </a:lnTo>
                    <a:lnTo>
                      <a:pt x="243" y="141"/>
                    </a:lnTo>
                    <a:lnTo>
                      <a:pt x="243" y="141"/>
                    </a:lnTo>
                    <a:lnTo>
                      <a:pt x="242" y="142"/>
                    </a:lnTo>
                    <a:lnTo>
                      <a:pt x="236" y="153"/>
                    </a:lnTo>
                    <a:lnTo>
                      <a:pt x="237" y="152"/>
                    </a:lnTo>
                    <a:lnTo>
                      <a:pt x="235" y="155"/>
                    </a:lnTo>
                    <a:lnTo>
                      <a:pt x="234" y="156"/>
                    </a:lnTo>
                    <a:lnTo>
                      <a:pt x="234" y="153"/>
                    </a:lnTo>
                    <a:lnTo>
                      <a:pt x="235" y="153"/>
                    </a:lnTo>
                    <a:lnTo>
                      <a:pt x="235" y="152"/>
                    </a:lnTo>
                    <a:lnTo>
                      <a:pt x="235" y="149"/>
                    </a:lnTo>
                    <a:lnTo>
                      <a:pt x="235" y="149"/>
                    </a:lnTo>
                    <a:lnTo>
                      <a:pt x="238" y="142"/>
                    </a:lnTo>
                    <a:lnTo>
                      <a:pt x="238" y="142"/>
                    </a:lnTo>
                    <a:lnTo>
                      <a:pt x="236" y="143"/>
                    </a:lnTo>
                    <a:lnTo>
                      <a:pt x="235" y="143"/>
                    </a:lnTo>
                    <a:lnTo>
                      <a:pt x="235" y="142"/>
                    </a:lnTo>
                    <a:lnTo>
                      <a:pt x="235" y="142"/>
                    </a:lnTo>
                    <a:lnTo>
                      <a:pt x="235" y="141"/>
                    </a:lnTo>
                    <a:lnTo>
                      <a:pt x="234" y="140"/>
                    </a:lnTo>
                    <a:lnTo>
                      <a:pt x="233" y="142"/>
                    </a:lnTo>
                    <a:lnTo>
                      <a:pt x="233" y="141"/>
                    </a:lnTo>
                    <a:lnTo>
                      <a:pt x="232" y="141"/>
                    </a:lnTo>
                    <a:lnTo>
                      <a:pt x="232" y="143"/>
                    </a:lnTo>
                    <a:lnTo>
                      <a:pt x="231" y="143"/>
                    </a:lnTo>
                    <a:lnTo>
                      <a:pt x="231" y="144"/>
                    </a:lnTo>
                    <a:lnTo>
                      <a:pt x="232" y="145"/>
                    </a:lnTo>
                    <a:lnTo>
                      <a:pt x="232" y="145"/>
                    </a:lnTo>
                    <a:lnTo>
                      <a:pt x="231" y="146"/>
                    </a:lnTo>
                    <a:lnTo>
                      <a:pt x="230" y="147"/>
                    </a:lnTo>
                    <a:lnTo>
                      <a:pt x="231" y="149"/>
                    </a:lnTo>
                    <a:lnTo>
                      <a:pt x="227" y="149"/>
                    </a:lnTo>
                    <a:lnTo>
                      <a:pt x="227" y="150"/>
                    </a:lnTo>
                    <a:lnTo>
                      <a:pt x="226" y="151"/>
                    </a:lnTo>
                    <a:lnTo>
                      <a:pt x="225" y="153"/>
                    </a:lnTo>
                    <a:lnTo>
                      <a:pt x="224" y="153"/>
                    </a:lnTo>
                    <a:lnTo>
                      <a:pt x="225" y="154"/>
                    </a:lnTo>
                    <a:lnTo>
                      <a:pt x="224" y="156"/>
                    </a:lnTo>
                    <a:lnTo>
                      <a:pt x="224" y="156"/>
                    </a:lnTo>
                    <a:lnTo>
                      <a:pt x="224" y="156"/>
                    </a:lnTo>
                    <a:lnTo>
                      <a:pt x="224" y="155"/>
                    </a:lnTo>
                    <a:lnTo>
                      <a:pt x="224" y="155"/>
                    </a:lnTo>
                    <a:lnTo>
                      <a:pt x="223" y="155"/>
                    </a:lnTo>
                    <a:lnTo>
                      <a:pt x="223" y="153"/>
                    </a:lnTo>
                    <a:lnTo>
                      <a:pt x="223" y="153"/>
                    </a:lnTo>
                    <a:lnTo>
                      <a:pt x="220" y="153"/>
                    </a:lnTo>
                    <a:lnTo>
                      <a:pt x="220" y="154"/>
                    </a:lnTo>
                    <a:lnTo>
                      <a:pt x="220" y="154"/>
                    </a:lnTo>
                    <a:lnTo>
                      <a:pt x="219" y="154"/>
                    </a:lnTo>
                    <a:lnTo>
                      <a:pt x="219" y="153"/>
                    </a:lnTo>
                    <a:lnTo>
                      <a:pt x="219" y="153"/>
                    </a:lnTo>
                    <a:lnTo>
                      <a:pt x="218" y="153"/>
                    </a:lnTo>
                    <a:lnTo>
                      <a:pt x="218" y="152"/>
                    </a:lnTo>
                    <a:lnTo>
                      <a:pt x="217" y="152"/>
                    </a:lnTo>
                    <a:lnTo>
                      <a:pt x="217" y="152"/>
                    </a:lnTo>
                    <a:lnTo>
                      <a:pt x="217" y="152"/>
                    </a:lnTo>
                    <a:lnTo>
                      <a:pt x="217" y="154"/>
                    </a:lnTo>
                    <a:lnTo>
                      <a:pt x="216" y="152"/>
                    </a:lnTo>
                    <a:lnTo>
                      <a:pt x="215" y="152"/>
                    </a:lnTo>
                    <a:lnTo>
                      <a:pt x="215" y="154"/>
                    </a:lnTo>
                    <a:lnTo>
                      <a:pt x="217" y="155"/>
                    </a:lnTo>
                    <a:lnTo>
                      <a:pt x="217" y="155"/>
                    </a:lnTo>
                    <a:lnTo>
                      <a:pt x="217" y="158"/>
                    </a:lnTo>
                    <a:lnTo>
                      <a:pt x="218" y="160"/>
                    </a:lnTo>
                    <a:lnTo>
                      <a:pt x="218" y="161"/>
                    </a:lnTo>
                    <a:lnTo>
                      <a:pt x="213" y="156"/>
                    </a:lnTo>
                    <a:lnTo>
                      <a:pt x="214" y="158"/>
                    </a:lnTo>
                    <a:lnTo>
                      <a:pt x="213" y="158"/>
                    </a:lnTo>
                    <a:lnTo>
                      <a:pt x="213" y="159"/>
                    </a:lnTo>
                    <a:lnTo>
                      <a:pt x="213" y="159"/>
                    </a:lnTo>
                    <a:lnTo>
                      <a:pt x="213" y="160"/>
                    </a:lnTo>
                    <a:lnTo>
                      <a:pt x="212" y="159"/>
                    </a:lnTo>
                    <a:lnTo>
                      <a:pt x="212" y="159"/>
                    </a:lnTo>
                    <a:lnTo>
                      <a:pt x="213" y="157"/>
                    </a:lnTo>
                    <a:lnTo>
                      <a:pt x="212" y="158"/>
                    </a:lnTo>
                    <a:lnTo>
                      <a:pt x="211" y="159"/>
                    </a:lnTo>
                    <a:lnTo>
                      <a:pt x="210" y="160"/>
                    </a:lnTo>
                    <a:lnTo>
                      <a:pt x="210" y="160"/>
                    </a:lnTo>
                    <a:lnTo>
                      <a:pt x="210" y="163"/>
                    </a:lnTo>
                    <a:lnTo>
                      <a:pt x="209" y="164"/>
                    </a:lnTo>
                    <a:lnTo>
                      <a:pt x="208" y="166"/>
                    </a:lnTo>
                    <a:lnTo>
                      <a:pt x="207" y="167"/>
                    </a:lnTo>
                    <a:lnTo>
                      <a:pt x="208" y="165"/>
                    </a:lnTo>
                    <a:lnTo>
                      <a:pt x="209" y="157"/>
                    </a:lnTo>
                    <a:lnTo>
                      <a:pt x="207" y="158"/>
                    </a:lnTo>
                    <a:lnTo>
                      <a:pt x="206" y="160"/>
                    </a:lnTo>
                    <a:lnTo>
                      <a:pt x="205" y="165"/>
                    </a:lnTo>
                    <a:lnTo>
                      <a:pt x="205" y="160"/>
                    </a:lnTo>
                    <a:lnTo>
                      <a:pt x="202" y="160"/>
                    </a:lnTo>
                    <a:lnTo>
                      <a:pt x="202" y="162"/>
                    </a:lnTo>
                    <a:lnTo>
                      <a:pt x="202" y="164"/>
                    </a:lnTo>
                    <a:lnTo>
                      <a:pt x="202" y="166"/>
                    </a:lnTo>
                    <a:lnTo>
                      <a:pt x="203" y="166"/>
                    </a:lnTo>
                    <a:lnTo>
                      <a:pt x="204" y="167"/>
                    </a:lnTo>
                    <a:lnTo>
                      <a:pt x="204" y="168"/>
                    </a:lnTo>
                    <a:lnTo>
                      <a:pt x="203" y="168"/>
                    </a:lnTo>
                    <a:lnTo>
                      <a:pt x="202" y="167"/>
                    </a:lnTo>
                    <a:lnTo>
                      <a:pt x="202" y="166"/>
                    </a:lnTo>
                    <a:lnTo>
                      <a:pt x="199" y="164"/>
                    </a:lnTo>
                    <a:lnTo>
                      <a:pt x="198" y="164"/>
                    </a:lnTo>
                    <a:lnTo>
                      <a:pt x="199" y="166"/>
                    </a:lnTo>
                    <a:lnTo>
                      <a:pt x="200" y="167"/>
                    </a:lnTo>
                    <a:lnTo>
                      <a:pt x="199" y="167"/>
                    </a:lnTo>
                    <a:lnTo>
                      <a:pt x="198" y="167"/>
                    </a:lnTo>
                    <a:lnTo>
                      <a:pt x="198" y="167"/>
                    </a:lnTo>
                    <a:lnTo>
                      <a:pt x="198" y="167"/>
                    </a:lnTo>
                    <a:lnTo>
                      <a:pt x="197" y="167"/>
                    </a:lnTo>
                    <a:lnTo>
                      <a:pt x="197" y="167"/>
                    </a:lnTo>
                    <a:lnTo>
                      <a:pt x="198" y="165"/>
                    </a:lnTo>
                    <a:lnTo>
                      <a:pt x="197" y="164"/>
                    </a:lnTo>
                    <a:lnTo>
                      <a:pt x="196" y="167"/>
                    </a:lnTo>
                    <a:lnTo>
                      <a:pt x="196" y="168"/>
                    </a:lnTo>
                    <a:lnTo>
                      <a:pt x="196" y="169"/>
                    </a:lnTo>
                    <a:lnTo>
                      <a:pt x="194" y="171"/>
                    </a:lnTo>
                    <a:lnTo>
                      <a:pt x="193" y="173"/>
                    </a:lnTo>
                    <a:lnTo>
                      <a:pt x="193" y="174"/>
                    </a:lnTo>
                    <a:lnTo>
                      <a:pt x="195" y="173"/>
                    </a:lnTo>
                    <a:lnTo>
                      <a:pt x="195" y="174"/>
                    </a:lnTo>
                    <a:lnTo>
                      <a:pt x="194" y="174"/>
                    </a:lnTo>
                    <a:lnTo>
                      <a:pt x="194" y="176"/>
                    </a:lnTo>
                    <a:lnTo>
                      <a:pt x="193" y="175"/>
                    </a:lnTo>
                    <a:lnTo>
                      <a:pt x="192" y="175"/>
                    </a:lnTo>
                    <a:lnTo>
                      <a:pt x="193" y="176"/>
                    </a:lnTo>
                    <a:lnTo>
                      <a:pt x="192" y="177"/>
                    </a:lnTo>
                    <a:lnTo>
                      <a:pt x="191" y="176"/>
                    </a:lnTo>
                    <a:lnTo>
                      <a:pt x="191" y="177"/>
                    </a:lnTo>
                    <a:lnTo>
                      <a:pt x="191" y="177"/>
                    </a:lnTo>
                    <a:lnTo>
                      <a:pt x="189" y="178"/>
                    </a:lnTo>
                    <a:lnTo>
                      <a:pt x="188" y="178"/>
                    </a:lnTo>
                    <a:lnTo>
                      <a:pt x="188" y="178"/>
                    </a:lnTo>
                    <a:lnTo>
                      <a:pt x="188" y="179"/>
                    </a:lnTo>
                    <a:lnTo>
                      <a:pt x="188" y="180"/>
                    </a:lnTo>
                    <a:lnTo>
                      <a:pt x="190" y="179"/>
                    </a:lnTo>
                    <a:lnTo>
                      <a:pt x="190" y="179"/>
                    </a:lnTo>
                    <a:lnTo>
                      <a:pt x="191" y="180"/>
                    </a:lnTo>
                    <a:lnTo>
                      <a:pt x="193" y="179"/>
                    </a:lnTo>
                    <a:lnTo>
                      <a:pt x="193" y="179"/>
                    </a:lnTo>
                    <a:lnTo>
                      <a:pt x="194" y="180"/>
                    </a:lnTo>
                    <a:lnTo>
                      <a:pt x="192" y="180"/>
                    </a:lnTo>
                    <a:lnTo>
                      <a:pt x="192" y="181"/>
                    </a:lnTo>
                    <a:lnTo>
                      <a:pt x="192" y="182"/>
                    </a:lnTo>
                    <a:lnTo>
                      <a:pt x="191" y="182"/>
                    </a:lnTo>
                    <a:lnTo>
                      <a:pt x="189" y="182"/>
                    </a:lnTo>
                    <a:lnTo>
                      <a:pt x="189" y="181"/>
                    </a:lnTo>
                    <a:lnTo>
                      <a:pt x="188" y="181"/>
                    </a:lnTo>
                    <a:lnTo>
                      <a:pt x="187" y="182"/>
                    </a:lnTo>
                    <a:lnTo>
                      <a:pt x="186" y="182"/>
                    </a:lnTo>
                    <a:lnTo>
                      <a:pt x="187" y="184"/>
                    </a:lnTo>
                    <a:lnTo>
                      <a:pt x="187" y="185"/>
                    </a:lnTo>
                    <a:lnTo>
                      <a:pt x="187" y="185"/>
                    </a:lnTo>
                    <a:lnTo>
                      <a:pt x="187" y="186"/>
                    </a:lnTo>
                    <a:lnTo>
                      <a:pt x="187" y="187"/>
                    </a:lnTo>
                    <a:lnTo>
                      <a:pt x="186" y="187"/>
                    </a:lnTo>
                    <a:lnTo>
                      <a:pt x="186" y="188"/>
                    </a:lnTo>
                    <a:lnTo>
                      <a:pt x="185" y="188"/>
                    </a:lnTo>
                    <a:lnTo>
                      <a:pt x="185" y="184"/>
                    </a:lnTo>
                    <a:lnTo>
                      <a:pt x="184" y="185"/>
                    </a:lnTo>
                    <a:lnTo>
                      <a:pt x="184" y="185"/>
                    </a:lnTo>
                    <a:lnTo>
                      <a:pt x="183" y="185"/>
                    </a:lnTo>
                    <a:lnTo>
                      <a:pt x="183" y="186"/>
                    </a:lnTo>
                    <a:lnTo>
                      <a:pt x="184" y="186"/>
                    </a:lnTo>
                    <a:lnTo>
                      <a:pt x="184" y="187"/>
                    </a:lnTo>
                    <a:lnTo>
                      <a:pt x="183" y="187"/>
                    </a:lnTo>
                    <a:lnTo>
                      <a:pt x="182" y="188"/>
                    </a:lnTo>
                    <a:lnTo>
                      <a:pt x="182" y="189"/>
                    </a:lnTo>
                    <a:lnTo>
                      <a:pt x="182" y="189"/>
                    </a:lnTo>
                    <a:lnTo>
                      <a:pt x="183" y="190"/>
                    </a:lnTo>
                    <a:lnTo>
                      <a:pt x="182" y="190"/>
                    </a:lnTo>
                    <a:lnTo>
                      <a:pt x="183" y="191"/>
                    </a:lnTo>
                    <a:lnTo>
                      <a:pt x="182" y="191"/>
                    </a:lnTo>
                    <a:lnTo>
                      <a:pt x="181" y="193"/>
                    </a:lnTo>
                    <a:lnTo>
                      <a:pt x="181" y="193"/>
                    </a:lnTo>
                    <a:lnTo>
                      <a:pt x="180" y="193"/>
                    </a:lnTo>
                    <a:lnTo>
                      <a:pt x="180" y="193"/>
                    </a:lnTo>
                    <a:lnTo>
                      <a:pt x="181" y="193"/>
                    </a:lnTo>
                    <a:lnTo>
                      <a:pt x="184" y="193"/>
                    </a:lnTo>
                    <a:lnTo>
                      <a:pt x="181" y="195"/>
                    </a:lnTo>
                    <a:lnTo>
                      <a:pt x="180" y="194"/>
                    </a:lnTo>
                    <a:lnTo>
                      <a:pt x="179" y="194"/>
                    </a:lnTo>
                    <a:lnTo>
                      <a:pt x="179" y="193"/>
                    </a:lnTo>
                    <a:lnTo>
                      <a:pt x="178" y="193"/>
                    </a:lnTo>
                    <a:lnTo>
                      <a:pt x="177" y="194"/>
                    </a:lnTo>
                    <a:lnTo>
                      <a:pt x="177" y="196"/>
                    </a:lnTo>
                    <a:lnTo>
                      <a:pt x="176" y="196"/>
                    </a:lnTo>
                    <a:lnTo>
                      <a:pt x="176" y="197"/>
                    </a:lnTo>
                    <a:lnTo>
                      <a:pt x="177" y="197"/>
                    </a:lnTo>
                    <a:lnTo>
                      <a:pt x="176" y="199"/>
                    </a:lnTo>
                    <a:lnTo>
                      <a:pt x="175" y="200"/>
                    </a:lnTo>
                    <a:lnTo>
                      <a:pt x="175" y="201"/>
                    </a:lnTo>
                    <a:lnTo>
                      <a:pt x="174" y="201"/>
                    </a:lnTo>
                    <a:lnTo>
                      <a:pt x="173" y="201"/>
                    </a:lnTo>
                    <a:lnTo>
                      <a:pt x="173" y="201"/>
                    </a:lnTo>
                    <a:lnTo>
                      <a:pt x="172" y="203"/>
                    </a:lnTo>
                    <a:lnTo>
                      <a:pt x="173" y="204"/>
                    </a:lnTo>
                    <a:lnTo>
                      <a:pt x="172" y="204"/>
                    </a:lnTo>
                    <a:lnTo>
                      <a:pt x="171" y="204"/>
                    </a:lnTo>
                    <a:lnTo>
                      <a:pt x="171" y="205"/>
                    </a:lnTo>
                    <a:lnTo>
                      <a:pt x="170" y="205"/>
                    </a:lnTo>
                    <a:lnTo>
                      <a:pt x="170" y="206"/>
                    </a:lnTo>
                    <a:lnTo>
                      <a:pt x="169" y="206"/>
                    </a:lnTo>
                    <a:lnTo>
                      <a:pt x="169" y="207"/>
                    </a:lnTo>
                    <a:lnTo>
                      <a:pt x="171" y="207"/>
                    </a:lnTo>
                    <a:lnTo>
                      <a:pt x="170" y="208"/>
                    </a:lnTo>
                    <a:lnTo>
                      <a:pt x="169" y="208"/>
                    </a:lnTo>
                    <a:lnTo>
                      <a:pt x="169" y="208"/>
                    </a:lnTo>
                    <a:lnTo>
                      <a:pt x="169" y="208"/>
                    </a:lnTo>
                    <a:lnTo>
                      <a:pt x="169" y="210"/>
                    </a:lnTo>
                    <a:lnTo>
                      <a:pt x="169" y="211"/>
                    </a:lnTo>
                    <a:lnTo>
                      <a:pt x="170" y="210"/>
                    </a:lnTo>
                    <a:lnTo>
                      <a:pt x="171" y="211"/>
                    </a:lnTo>
                    <a:lnTo>
                      <a:pt x="170" y="211"/>
                    </a:lnTo>
                    <a:lnTo>
                      <a:pt x="169" y="211"/>
                    </a:lnTo>
                    <a:lnTo>
                      <a:pt x="168" y="212"/>
                    </a:lnTo>
                    <a:lnTo>
                      <a:pt x="168" y="214"/>
                    </a:lnTo>
                    <a:lnTo>
                      <a:pt x="167" y="214"/>
                    </a:lnTo>
                    <a:lnTo>
                      <a:pt x="166" y="215"/>
                    </a:lnTo>
                    <a:lnTo>
                      <a:pt x="166" y="216"/>
                    </a:lnTo>
                    <a:lnTo>
                      <a:pt x="166" y="215"/>
                    </a:lnTo>
                    <a:lnTo>
                      <a:pt x="167" y="215"/>
                    </a:lnTo>
                    <a:lnTo>
                      <a:pt x="169" y="215"/>
                    </a:lnTo>
                    <a:lnTo>
                      <a:pt x="169" y="215"/>
                    </a:lnTo>
                    <a:lnTo>
                      <a:pt x="169" y="217"/>
                    </a:lnTo>
                    <a:lnTo>
                      <a:pt x="167" y="216"/>
                    </a:lnTo>
                    <a:lnTo>
                      <a:pt x="167" y="217"/>
                    </a:lnTo>
                    <a:lnTo>
                      <a:pt x="167" y="217"/>
                    </a:lnTo>
                    <a:lnTo>
                      <a:pt x="166" y="218"/>
                    </a:lnTo>
                    <a:lnTo>
                      <a:pt x="166" y="218"/>
                    </a:lnTo>
                    <a:lnTo>
                      <a:pt x="166" y="219"/>
                    </a:lnTo>
                    <a:lnTo>
                      <a:pt x="166" y="219"/>
                    </a:lnTo>
                    <a:lnTo>
                      <a:pt x="166" y="219"/>
                    </a:lnTo>
                    <a:lnTo>
                      <a:pt x="166" y="220"/>
                    </a:lnTo>
                    <a:lnTo>
                      <a:pt x="166" y="221"/>
                    </a:lnTo>
                    <a:lnTo>
                      <a:pt x="166" y="221"/>
                    </a:lnTo>
                    <a:lnTo>
                      <a:pt x="166" y="223"/>
                    </a:lnTo>
                    <a:lnTo>
                      <a:pt x="166" y="222"/>
                    </a:lnTo>
                    <a:lnTo>
                      <a:pt x="165" y="222"/>
                    </a:lnTo>
                    <a:lnTo>
                      <a:pt x="164" y="221"/>
                    </a:lnTo>
                    <a:lnTo>
                      <a:pt x="165" y="222"/>
                    </a:lnTo>
                    <a:lnTo>
                      <a:pt x="164" y="223"/>
                    </a:lnTo>
                    <a:lnTo>
                      <a:pt x="163" y="223"/>
                    </a:lnTo>
                    <a:lnTo>
                      <a:pt x="163" y="224"/>
                    </a:lnTo>
                    <a:lnTo>
                      <a:pt x="164" y="225"/>
                    </a:lnTo>
                    <a:lnTo>
                      <a:pt x="164" y="224"/>
                    </a:lnTo>
                    <a:lnTo>
                      <a:pt x="165" y="223"/>
                    </a:lnTo>
                    <a:lnTo>
                      <a:pt x="165" y="224"/>
                    </a:lnTo>
                    <a:lnTo>
                      <a:pt x="165" y="224"/>
                    </a:lnTo>
                    <a:lnTo>
                      <a:pt x="165" y="226"/>
                    </a:lnTo>
                    <a:lnTo>
                      <a:pt x="164" y="226"/>
                    </a:lnTo>
                    <a:lnTo>
                      <a:pt x="163" y="226"/>
                    </a:lnTo>
                    <a:lnTo>
                      <a:pt x="162" y="226"/>
                    </a:lnTo>
                    <a:lnTo>
                      <a:pt x="162" y="226"/>
                    </a:lnTo>
                    <a:lnTo>
                      <a:pt x="161" y="227"/>
                    </a:lnTo>
                    <a:lnTo>
                      <a:pt x="161" y="228"/>
                    </a:lnTo>
                    <a:lnTo>
                      <a:pt x="160" y="229"/>
                    </a:lnTo>
                    <a:lnTo>
                      <a:pt x="160" y="229"/>
                    </a:lnTo>
                    <a:lnTo>
                      <a:pt x="159" y="229"/>
                    </a:lnTo>
                    <a:lnTo>
                      <a:pt x="159" y="231"/>
                    </a:lnTo>
                    <a:lnTo>
                      <a:pt x="160" y="231"/>
                    </a:lnTo>
                    <a:lnTo>
                      <a:pt x="161" y="230"/>
                    </a:lnTo>
                    <a:lnTo>
                      <a:pt x="162" y="231"/>
                    </a:lnTo>
                    <a:lnTo>
                      <a:pt x="159" y="231"/>
                    </a:lnTo>
                    <a:lnTo>
                      <a:pt x="159" y="233"/>
                    </a:lnTo>
                    <a:lnTo>
                      <a:pt x="160" y="233"/>
                    </a:lnTo>
                    <a:lnTo>
                      <a:pt x="159" y="234"/>
                    </a:lnTo>
                    <a:lnTo>
                      <a:pt x="158" y="235"/>
                    </a:lnTo>
                    <a:lnTo>
                      <a:pt x="157" y="233"/>
                    </a:lnTo>
                    <a:lnTo>
                      <a:pt x="157" y="233"/>
                    </a:lnTo>
                    <a:lnTo>
                      <a:pt x="156" y="235"/>
                    </a:lnTo>
                    <a:lnTo>
                      <a:pt x="155" y="236"/>
                    </a:lnTo>
                    <a:lnTo>
                      <a:pt x="155" y="236"/>
                    </a:lnTo>
                    <a:lnTo>
                      <a:pt x="152" y="240"/>
                    </a:lnTo>
                    <a:lnTo>
                      <a:pt x="152" y="241"/>
                    </a:lnTo>
                    <a:lnTo>
                      <a:pt x="152" y="241"/>
                    </a:lnTo>
                    <a:lnTo>
                      <a:pt x="150" y="243"/>
                    </a:lnTo>
                    <a:lnTo>
                      <a:pt x="150" y="244"/>
                    </a:lnTo>
                    <a:lnTo>
                      <a:pt x="151" y="244"/>
                    </a:lnTo>
                    <a:lnTo>
                      <a:pt x="151" y="244"/>
                    </a:lnTo>
                    <a:lnTo>
                      <a:pt x="151" y="245"/>
                    </a:lnTo>
                    <a:lnTo>
                      <a:pt x="152" y="247"/>
                    </a:lnTo>
                    <a:lnTo>
                      <a:pt x="152" y="247"/>
                    </a:lnTo>
                    <a:lnTo>
                      <a:pt x="158" y="243"/>
                    </a:lnTo>
                    <a:lnTo>
                      <a:pt x="159" y="242"/>
                    </a:lnTo>
                    <a:lnTo>
                      <a:pt x="159" y="243"/>
                    </a:lnTo>
                    <a:lnTo>
                      <a:pt x="159" y="243"/>
                    </a:lnTo>
                    <a:lnTo>
                      <a:pt x="158" y="244"/>
                    </a:lnTo>
                    <a:lnTo>
                      <a:pt x="157" y="244"/>
                    </a:lnTo>
                    <a:lnTo>
                      <a:pt x="155" y="246"/>
                    </a:lnTo>
                    <a:lnTo>
                      <a:pt x="155" y="247"/>
                    </a:lnTo>
                    <a:lnTo>
                      <a:pt x="155" y="247"/>
                    </a:lnTo>
                    <a:lnTo>
                      <a:pt x="154" y="247"/>
                    </a:lnTo>
                    <a:lnTo>
                      <a:pt x="153" y="247"/>
                    </a:lnTo>
                    <a:lnTo>
                      <a:pt x="152" y="247"/>
                    </a:lnTo>
                    <a:lnTo>
                      <a:pt x="153" y="248"/>
                    </a:lnTo>
                    <a:lnTo>
                      <a:pt x="152" y="248"/>
                    </a:lnTo>
                    <a:lnTo>
                      <a:pt x="151" y="248"/>
                    </a:lnTo>
                    <a:lnTo>
                      <a:pt x="151" y="247"/>
                    </a:lnTo>
                    <a:lnTo>
                      <a:pt x="150" y="245"/>
                    </a:lnTo>
                    <a:lnTo>
                      <a:pt x="150" y="245"/>
                    </a:lnTo>
                    <a:lnTo>
                      <a:pt x="149" y="246"/>
                    </a:lnTo>
                    <a:lnTo>
                      <a:pt x="148" y="246"/>
                    </a:lnTo>
                    <a:lnTo>
                      <a:pt x="148" y="247"/>
                    </a:lnTo>
                    <a:lnTo>
                      <a:pt x="148" y="247"/>
                    </a:lnTo>
                    <a:lnTo>
                      <a:pt x="148" y="248"/>
                    </a:lnTo>
                    <a:lnTo>
                      <a:pt x="148" y="248"/>
                    </a:lnTo>
                    <a:lnTo>
                      <a:pt x="148" y="249"/>
                    </a:lnTo>
                    <a:lnTo>
                      <a:pt x="147" y="248"/>
                    </a:lnTo>
                    <a:lnTo>
                      <a:pt x="147" y="247"/>
                    </a:lnTo>
                    <a:lnTo>
                      <a:pt x="147" y="247"/>
                    </a:lnTo>
                    <a:lnTo>
                      <a:pt x="144" y="248"/>
                    </a:lnTo>
                    <a:lnTo>
                      <a:pt x="144" y="248"/>
                    </a:lnTo>
                    <a:lnTo>
                      <a:pt x="144" y="250"/>
                    </a:lnTo>
                    <a:lnTo>
                      <a:pt x="143" y="250"/>
                    </a:lnTo>
                    <a:lnTo>
                      <a:pt x="143" y="251"/>
                    </a:lnTo>
                    <a:lnTo>
                      <a:pt x="143" y="251"/>
                    </a:lnTo>
                    <a:lnTo>
                      <a:pt x="142" y="251"/>
                    </a:lnTo>
                    <a:lnTo>
                      <a:pt x="142" y="251"/>
                    </a:lnTo>
                    <a:lnTo>
                      <a:pt x="141" y="250"/>
                    </a:lnTo>
                    <a:lnTo>
                      <a:pt x="141" y="250"/>
                    </a:lnTo>
                    <a:lnTo>
                      <a:pt x="141" y="251"/>
                    </a:lnTo>
                    <a:lnTo>
                      <a:pt x="141" y="251"/>
                    </a:lnTo>
                    <a:lnTo>
                      <a:pt x="140" y="251"/>
                    </a:lnTo>
                    <a:lnTo>
                      <a:pt x="140" y="251"/>
                    </a:lnTo>
                    <a:lnTo>
                      <a:pt x="138" y="252"/>
                    </a:lnTo>
                    <a:lnTo>
                      <a:pt x="138" y="255"/>
                    </a:lnTo>
                    <a:lnTo>
                      <a:pt x="137" y="254"/>
                    </a:lnTo>
                    <a:lnTo>
                      <a:pt x="136" y="254"/>
                    </a:lnTo>
                    <a:lnTo>
                      <a:pt x="135" y="255"/>
                    </a:lnTo>
                    <a:lnTo>
                      <a:pt x="135" y="255"/>
                    </a:lnTo>
                    <a:lnTo>
                      <a:pt x="136" y="256"/>
                    </a:lnTo>
                    <a:lnTo>
                      <a:pt x="136" y="256"/>
                    </a:lnTo>
                    <a:lnTo>
                      <a:pt x="137" y="257"/>
                    </a:lnTo>
                    <a:lnTo>
                      <a:pt x="137" y="256"/>
                    </a:lnTo>
                    <a:lnTo>
                      <a:pt x="138" y="257"/>
                    </a:lnTo>
                    <a:lnTo>
                      <a:pt x="138" y="257"/>
                    </a:lnTo>
                    <a:lnTo>
                      <a:pt x="138" y="258"/>
                    </a:lnTo>
                    <a:lnTo>
                      <a:pt x="138" y="258"/>
                    </a:lnTo>
                    <a:lnTo>
                      <a:pt x="137" y="258"/>
                    </a:lnTo>
                    <a:lnTo>
                      <a:pt x="133" y="258"/>
                    </a:lnTo>
                    <a:lnTo>
                      <a:pt x="133" y="258"/>
                    </a:lnTo>
                    <a:lnTo>
                      <a:pt x="132" y="258"/>
                    </a:lnTo>
                    <a:lnTo>
                      <a:pt x="132" y="259"/>
                    </a:lnTo>
                    <a:lnTo>
                      <a:pt x="132" y="259"/>
                    </a:lnTo>
                    <a:lnTo>
                      <a:pt x="133" y="259"/>
                    </a:lnTo>
                    <a:lnTo>
                      <a:pt x="132" y="259"/>
                    </a:lnTo>
                    <a:lnTo>
                      <a:pt x="132" y="260"/>
                    </a:lnTo>
                    <a:lnTo>
                      <a:pt x="133" y="260"/>
                    </a:lnTo>
                    <a:lnTo>
                      <a:pt x="133" y="260"/>
                    </a:lnTo>
                    <a:lnTo>
                      <a:pt x="133" y="261"/>
                    </a:lnTo>
                    <a:lnTo>
                      <a:pt x="133" y="263"/>
                    </a:lnTo>
                    <a:lnTo>
                      <a:pt x="133" y="263"/>
                    </a:lnTo>
                    <a:lnTo>
                      <a:pt x="132" y="262"/>
                    </a:lnTo>
                    <a:lnTo>
                      <a:pt x="132" y="262"/>
                    </a:lnTo>
                    <a:lnTo>
                      <a:pt x="130" y="262"/>
                    </a:lnTo>
                    <a:lnTo>
                      <a:pt x="129" y="264"/>
                    </a:lnTo>
                    <a:lnTo>
                      <a:pt x="130" y="264"/>
                    </a:lnTo>
                    <a:lnTo>
                      <a:pt x="130" y="265"/>
                    </a:lnTo>
                    <a:lnTo>
                      <a:pt x="129" y="264"/>
                    </a:lnTo>
                    <a:lnTo>
                      <a:pt x="129" y="263"/>
                    </a:lnTo>
                    <a:lnTo>
                      <a:pt x="129" y="264"/>
                    </a:lnTo>
                    <a:lnTo>
                      <a:pt x="127" y="264"/>
                    </a:lnTo>
                    <a:lnTo>
                      <a:pt x="127" y="264"/>
                    </a:lnTo>
                    <a:lnTo>
                      <a:pt x="127" y="265"/>
                    </a:lnTo>
                    <a:lnTo>
                      <a:pt x="126" y="263"/>
                    </a:lnTo>
                    <a:lnTo>
                      <a:pt x="125" y="264"/>
                    </a:lnTo>
                    <a:lnTo>
                      <a:pt x="126" y="266"/>
                    </a:lnTo>
                    <a:lnTo>
                      <a:pt x="126" y="266"/>
                    </a:lnTo>
                    <a:lnTo>
                      <a:pt x="126" y="266"/>
                    </a:lnTo>
                    <a:lnTo>
                      <a:pt x="131" y="266"/>
                    </a:lnTo>
                    <a:lnTo>
                      <a:pt x="129" y="266"/>
                    </a:lnTo>
                    <a:lnTo>
                      <a:pt x="129" y="267"/>
                    </a:lnTo>
                    <a:lnTo>
                      <a:pt x="132" y="266"/>
                    </a:lnTo>
                    <a:lnTo>
                      <a:pt x="132" y="266"/>
                    </a:lnTo>
                    <a:lnTo>
                      <a:pt x="131" y="267"/>
                    </a:lnTo>
                    <a:lnTo>
                      <a:pt x="128" y="267"/>
                    </a:lnTo>
                    <a:lnTo>
                      <a:pt x="127" y="267"/>
                    </a:lnTo>
                    <a:lnTo>
                      <a:pt x="126" y="267"/>
                    </a:lnTo>
                    <a:lnTo>
                      <a:pt x="126" y="268"/>
                    </a:lnTo>
                    <a:lnTo>
                      <a:pt x="126" y="269"/>
                    </a:lnTo>
                    <a:lnTo>
                      <a:pt x="125" y="269"/>
                    </a:lnTo>
                    <a:lnTo>
                      <a:pt x="124" y="269"/>
                    </a:lnTo>
                    <a:lnTo>
                      <a:pt x="124" y="269"/>
                    </a:lnTo>
                    <a:lnTo>
                      <a:pt x="126" y="269"/>
                    </a:lnTo>
                    <a:lnTo>
                      <a:pt x="126" y="270"/>
                    </a:lnTo>
                    <a:lnTo>
                      <a:pt x="126" y="271"/>
                    </a:lnTo>
                    <a:lnTo>
                      <a:pt x="125" y="273"/>
                    </a:lnTo>
                    <a:lnTo>
                      <a:pt x="125" y="273"/>
                    </a:lnTo>
                    <a:lnTo>
                      <a:pt x="125" y="273"/>
                    </a:lnTo>
                    <a:lnTo>
                      <a:pt x="125" y="274"/>
                    </a:lnTo>
                    <a:lnTo>
                      <a:pt x="125" y="275"/>
                    </a:lnTo>
                    <a:lnTo>
                      <a:pt x="125" y="276"/>
                    </a:lnTo>
                    <a:lnTo>
                      <a:pt x="126" y="276"/>
                    </a:lnTo>
                    <a:lnTo>
                      <a:pt x="129" y="274"/>
                    </a:lnTo>
                    <a:lnTo>
                      <a:pt x="130" y="275"/>
                    </a:lnTo>
                    <a:lnTo>
                      <a:pt x="131" y="275"/>
                    </a:lnTo>
                    <a:lnTo>
                      <a:pt x="133" y="272"/>
                    </a:lnTo>
                    <a:lnTo>
                      <a:pt x="133" y="273"/>
                    </a:lnTo>
                    <a:lnTo>
                      <a:pt x="133" y="274"/>
                    </a:lnTo>
                    <a:lnTo>
                      <a:pt x="133" y="275"/>
                    </a:lnTo>
                    <a:lnTo>
                      <a:pt x="134" y="275"/>
                    </a:lnTo>
                    <a:lnTo>
                      <a:pt x="135" y="274"/>
                    </a:lnTo>
                    <a:lnTo>
                      <a:pt x="135" y="275"/>
                    </a:lnTo>
                    <a:lnTo>
                      <a:pt x="137" y="273"/>
                    </a:lnTo>
                    <a:lnTo>
                      <a:pt x="137" y="271"/>
                    </a:lnTo>
                    <a:lnTo>
                      <a:pt x="138" y="271"/>
                    </a:lnTo>
                    <a:lnTo>
                      <a:pt x="138" y="271"/>
                    </a:lnTo>
                    <a:lnTo>
                      <a:pt x="137" y="273"/>
                    </a:lnTo>
                    <a:lnTo>
                      <a:pt x="137" y="274"/>
                    </a:lnTo>
                    <a:lnTo>
                      <a:pt x="137" y="274"/>
                    </a:lnTo>
                    <a:lnTo>
                      <a:pt x="138" y="273"/>
                    </a:lnTo>
                    <a:lnTo>
                      <a:pt x="139" y="274"/>
                    </a:lnTo>
                    <a:lnTo>
                      <a:pt x="137" y="275"/>
                    </a:lnTo>
                    <a:lnTo>
                      <a:pt x="136" y="276"/>
                    </a:lnTo>
                    <a:lnTo>
                      <a:pt x="136" y="277"/>
                    </a:lnTo>
                    <a:lnTo>
                      <a:pt x="136" y="277"/>
                    </a:lnTo>
                    <a:lnTo>
                      <a:pt x="135" y="278"/>
                    </a:lnTo>
                    <a:lnTo>
                      <a:pt x="135" y="277"/>
                    </a:lnTo>
                    <a:lnTo>
                      <a:pt x="134" y="277"/>
                    </a:lnTo>
                    <a:lnTo>
                      <a:pt x="133" y="276"/>
                    </a:lnTo>
                    <a:lnTo>
                      <a:pt x="133" y="276"/>
                    </a:lnTo>
                    <a:lnTo>
                      <a:pt x="131" y="276"/>
                    </a:lnTo>
                    <a:lnTo>
                      <a:pt x="130" y="276"/>
                    </a:lnTo>
                    <a:lnTo>
                      <a:pt x="129" y="276"/>
                    </a:lnTo>
                    <a:lnTo>
                      <a:pt x="128" y="276"/>
                    </a:lnTo>
                    <a:lnTo>
                      <a:pt x="127" y="277"/>
                    </a:lnTo>
                    <a:lnTo>
                      <a:pt x="126" y="277"/>
                    </a:lnTo>
                    <a:lnTo>
                      <a:pt x="125" y="277"/>
                    </a:lnTo>
                    <a:lnTo>
                      <a:pt x="125" y="279"/>
                    </a:lnTo>
                    <a:lnTo>
                      <a:pt x="126" y="279"/>
                    </a:lnTo>
                    <a:lnTo>
                      <a:pt x="126" y="278"/>
                    </a:lnTo>
                    <a:lnTo>
                      <a:pt x="126" y="280"/>
                    </a:lnTo>
                    <a:lnTo>
                      <a:pt x="125" y="280"/>
                    </a:lnTo>
                    <a:lnTo>
                      <a:pt x="125" y="279"/>
                    </a:lnTo>
                    <a:lnTo>
                      <a:pt x="124" y="279"/>
                    </a:lnTo>
                    <a:lnTo>
                      <a:pt x="124" y="279"/>
                    </a:lnTo>
                    <a:lnTo>
                      <a:pt x="124" y="280"/>
                    </a:lnTo>
                    <a:lnTo>
                      <a:pt x="126" y="281"/>
                    </a:lnTo>
                    <a:lnTo>
                      <a:pt x="126" y="281"/>
                    </a:lnTo>
                    <a:lnTo>
                      <a:pt x="127" y="280"/>
                    </a:lnTo>
                    <a:lnTo>
                      <a:pt x="128" y="280"/>
                    </a:lnTo>
                    <a:lnTo>
                      <a:pt x="126" y="283"/>
                    </a:lnTo>
                    <a:lnTo>
                      <a:pt x="126" y="283"/>
                    </a:lnTo>
                    <a:lnTo>
                      <a:pt x="126" y="284"/>
                    </a:lnTo>
                    <a:lnTo>
                      <a:pt x="125" y="284"/>
                    </a:lnTo>
                    <a:lnTo>
                      <a:pt x="126" y="285"/>
                    </a:lnTo>
                    <a:lnTo>
                      <a:pt x="126" y="285"/>
                    </a:lnTo>
                    <a:lnTo>
                      <a:pt x="126" y="286"/>
                    </a:lnTo>
                    <a:lnTo>
                      <a:pt x="127" y="285"/>
                    </a:lnTo>
                    <a:lnTo>
                      <a:pt x="127" y="286"/>
                    </a:lnTo>
                    <a:lnTo>
                      <a:pt x="128" y="287"/>
                    </a:lnTo>
                    <a:lnTo>
                      <a:pt x="127" y="287"/>
                    </a:lnTo>
                    <a:lnTo>
                      <a:pt x="126" y="288"/>
                    </a:lnTo>
                    <a:lnTo>
                      <a:pt x="126" y="288"/>
                    </a:lnTo>
                    <a:lnTo>
                      <a:pt x="127" y="289"/>
                    </a:lnTo>
                    <a:lnTo>
                      <a:pt x="128" y="288"/>
                    </a:lnTo>
                    <a:lnTo>
                      <a:pt x="129" y="287"/>
                    </a:lnTo>
                    <a:lnTo>
                      <a:pt x="129" y="286"/>
                    </a:lnTo>
                    <a:lnTo>
                      <a:pt x="129" y="285"/>
                    </a:lnTo>
                    <a:lnTo>
                      <a:pt x="132" y="282"/>
                    </a:lnTo>
                    <a:lnTo>
                      <a:pt x="133" y="281"/>
                    </a:lnTo>
                    <a:lnTo>
                      <a:pt x="133" y="282"/>
                    </a:lnTo>
                    <a:lnTo>
                      <a:pt x="133" y="282"/>
                    </a:lnTo>
                    <a:lnTo>
                      <a:pt x="134" y="282"/>
                    </a:lnTo>
                    <a:lnTo>
                      <a:pt x="135" y="282"/>
                    </a:lnTo>
                    <a:lnTo>
                      <a:pt x="133" y="283"/>
                    </a:lnTo>
                    <a:lnTo>
                      <a:pt x="133" y="284"/>
                    </a:lnTo>
                    <a:lnTo>
                      <a:pt x="133" y="284"/>
                    </a:lnTo>
                    <a:lnTo>
                      <a:pt x="133" y="283"/>
                    </a:lnTo>
                    <a:lnTo>
                      <a:pt x="130" y="286"/>
                    </a:lnTo>
                    <a:lnTo>
                      <a:pt x="131" y="286"/>
                    </a:lnTo>
                    <a:lnTo>
                      <a:pt x="131" y="287"/>
                    </a:lnTo>
                    <a:lnTo>
                      <a:pt x="130" y="287"/>
                    </a:lnTo>
                    <a:lnTo>
                      <a:pt x="128" y="290"/>
                    </a:lnTo>
                    <a:lnTo>
                      <a:pt x="129" y="290"/>
                    </a:lnTo>
                    <a:lnTo>
                      <a:pt x="131" y="290"/>
                    </a:lnTo>
                    <a:lnTo>
                      <a:pt x="131" y="290"/>
                    </a:lnTo>
                    <a:lnTo>
                      <a:pt x="132" y="290"/>
                    </a:lnTo>
                    <a:lnTo>
                      <a:pt x="129" y="291"/>
                    </a:lnTo>
                    <a:lnTo>
                      <a:pt x="129" y="291"/>
                    </a:lnTo>
                    <a:lnTo>
                      <a:pt x="129" y="291"/>
                    </a:lnTo>
                    <a:lnTo>
                      <a:pt x="128" y="291"/>
                    </a:lnTo>
                    <a:lnTo>
                      <a:pt x="127" y="292"/>
                    </a:lnTo>
                    <a:lnTo>
                      <a:pt x="127" y="291"/>
                    </a:lnTo>
                    <a:lnTo>
                      <a:pt x="126" y="294"/>
                    </a:lnTo>
                    <a:lnTo>
                      <a:pt x="126" y="295"/>
                    </a:lnTo>
                    <a:lnTo>
                      <a:pt x="126" y="295"/>
                    </a:lnTo>
                    <a:lnTo>
                      <a:pt x="126" y="295"/>
                    </a:lnTo>
                    <a:lnTo>
                      <a:pt x="127" y="295"/>
                    </a:lnTo>
                    <a:lnTo>
                      <a:pt x="127" y="295"/>
                    </a:lnTo>
                    <a:lnTo>
                      <a:pt x="127" y="295"/>
                    </a:lnTo>
                    <a:lnTo>
                      <a:pt x="128" y="295"/>
                    </a:lnTo>
                    <a:lnTo>
                      <a:pt x="129" y="295"/>
                    </a:lnTo>
                    <a:lnTo>
                      <a:pt x="128" y="294"/>
                    </a:lnTo>
                    <a:lnTo>
                      <a:pt x="129" y="295"/>
                    </a:lnTo>
                    <a:lnTo>
                      <a:pt x="130" y="294"/>
                    </a:lnTo>
                    <a:lnTo>
                      <a:pt x="131" y="293"/>
                    </a:lnTo>
                    <a:lnTo>
                      <a:pt x="132" y="293"/>
                    </a:lnTo>
                    <a:lnTo>
                      <a:pt x="130" y="295"/>
                    </a:lnTo>
                    <a:lnTo>
                      <a:pt x="130" y="295"/>
                    </a:lnTo>
                    <a:lnTo>
                      <a:pt x="130" y="296"/>
                    </a:lnTo>
                    <a:lnTo>
                      <a:pt x="129" y="298"/>
                    </a:lnTo>
                    <a:lnTo>
                      <a:pt x="129" y="298"/>
                    </a:lnTo>
                    <a:lnTo>
                      <a:pt x="129" y="299"/>
                    </a:lnTo>
                    <a:lnTo>
                      <a:pt x="129" y="299"/>
                    </a:lnTo>
                    <a:lnTo>
                      <a:pt x="129" y="299"/>
                    </a:lnTo>
                    <a:lnTo>
                      <a:pt x="128" y="299"/>
                    </a:lnTo>
                    <a:lnTo>
                      <a:pt x="128" y="298"/>
                    </a:lnTo>
                    <a:lnTo>
                      <a:pt x="127" y="298"/>
                    </a:lnTo>
                    <a:lnTo>
                      <a:pt x="126" y="302"/>
                    </a:lnTo>
                    <a:lnTo>
                      <a:pt x="132" y="306"/>
                    </a:lnTo>
                    <a:lnTo>
                      <a:pt x="133" y="306"/>
                    </a:lnTo>
                    <a:lnTo>
                      <a:pt x="133" y="306"/>
                    </a:lnTo>
                    <a:lnTo>
                      <a:pt x="133" y="309"/>
                    </a:lnTo>
                    <a:lnTo>
                      <a:pt x="134" y="308"/>
                    </a:lnTo>
                    <a:lnTo>
                      <a:pt x="135" y="309"/>
                    </a:lnTo>
                    <a:lnTo>
                      <a:pt x="135" y="308"/>
                    </a:lnTo>
                    <a:lnTo>
                      <a:pt x="137" y="308"/>
                    </a:lnTo>
                    <a:lnTo>
                      <a:pt x="136" y="309"/>
                    </a:lnTo>
                    <a:lnTo>
                      <a:pt x="137" y="309"/>
                    </a:lnTo>
                    <a:lnTo>
                      <a:pt x="139" y="309"/>
                    </a:lnTo>
                    <a:lnTo>
                      <a:pt x="140" y="308"/>
                    </a:lnTo>
                    <a:lnTo>
                      <a:pt x="140" y="306"/>
                    </a:lnTo>
                    <a:lnTo>
                      <a:pt x="141" y="307"/>
                    </a:lnTo>
                    <a:lnTo>
                      <a:pt x="144" y="306"/>
                    </a:lnTo>
                    <a:lnTo>
                      <a:pt x="145" y="303"/>
                    </a:lnTo>
                    <a:lnTo>
                      <a:pt x="147" y="302"/>
                    </a:lnTo>
                    <a:lnTo>
                      <a:pt x="147" y="302"/>
                    </a:lnTo>
                    <a:lnTo>
                      <a:pt x="148" y="301"/>
                    </a:lnTo>
                    <a:lnTo>
                      <a:pt x="148" y="301"/>
                    </a:lnTo>
                    <a:lnTo>
                      <a:pt x="149" y="298"/>
                    </a:lnTo>
                    <a:lnTo>
                      <a:pt x="149" y="298"/>
                    </a:lnTo>
                    <a:lnTo>
                      <a:pt x="151" y="298"/>
                    </a:lnTo>
                    <a:lnTo>
                      <a:pt x="151" y="298"/>
                    </a:lnTo>
                    <a:lnTo>
                      <a:pt x="152" y="298"/>
                    </a:lnTo>
                    <a:lnTo>
                      <a:pt x="153" y="296"/>
                    </a:lnTo>
                    <a:lnTo>
                      <a:pt x="154" y="295"/>
                    </a:lnTo>
                    <a:lnTo>
                      <a:pt x="154" y="295"/>
                    </a:lnTo>
                    <a:lnTo>
                      <a:pt x="153" y="294"/>
                    </a:lnTo>
                    <a:lnTo>
                      <a:pt x="152" y="293"/>
                    </a:lnTo>
                    <a:lnTo>
                      <a:pt x="153" y="293"/>
                    </a:lnTo>
                    <a:lnTo>
                      <a:pt x="153" y="292"/>
                    </a:lnTo>
                    <a:lnTo>
                      <a:pt x="153" y="291"/>
                    </a:lnTo>
                    <a:lnTo>
                      <a:pt x="153" y="291"/>
                    </a:lnTo>
                    <a:lnTo>
                      <a:pt x="154" y="292"/>
                    </a:lnTo>
                    <a:lnTo>
                      <a:pt x="154" y="293"/>
                    </a:lnTo>
                    <a:lnTo>
                      <a:pt x="155" y="293"/>
                    </a:lnTo>
                    <a:lnTo>
                      <a:pt x="155" y="292"/>
                    </a:lnTo>
                    <a:lnTo>
                      <a:pt x="154" y="291"/>
                    </a:lnTo>
                    <a:lnTo>
                      <a:pt x="154" y="290"/>
                    </a:lnTo>
                    <a:lnTo>
                      <a:pt x="154" y="290"/>
                    </a:lnTo>
                    <a:lnTo>
                      <a:pt x="155" y="290"/>
                    </a:lnTo>
                    <a:lnTo>
                      <a:pt x="155" y="289"/>
                    </a:lnTo>
                    <a:lnTo>
                      <a:pt x="155" y="290"/>
                    </a:lnTo>
                    <a:lnTo>
                      <a:pt x="155" y="290"/>
                    </a:lnTo>
                    <a:lnTo>
                      <a:pt x="155" y="291"/>
                    </a:lnTo>
                    <a:lnTo>
                      <a:pt x="155" y="296"/>
                    </a:lnTo>
                    <a:lnTo>
                      <a:pt x="156" y="296"/>
                    </a:lnTo>
                    <a:lnTo>
                      <a:pt x="157" y="297"/>
                    </a:lnTo>
                    <a:lnTo>
                      <a:pt x="158" y="297"/>
                    </a:lnTo>
                    <a:lnTo>
                      <a:pt x="158" y="298"/>
                    </a:lnTo>
                    <a:lnTo>
                      <a:pt x="158" y="298"/>
                    </a:lnTo>
                    <a:lnTo>
                      <a:pt x="158" y="299"/>
                    </a:lnTo>
                    <a:lnTo>
                      <a:pt x="158" y="305"/>
                    </a:lnTo>
                    <a:lnTo>
                      <a:pt x="158" y="305"/>
                    </a:lnTo>
                    <a:lnTo>
                      <a:pt x="158" y="306"/>
                    </a:lnTo>
                    <a:lnTo>
                      <a:pt x="158" y="306"/>
                    </a:lnTo>
                    <a:lnTo>
                      <a:pt x="158" y="306"/>
                    </a:lnTo>
                    <a:lnTo>
                      <a:pt x="159" y="306"/>
                    </a:lnTo>
                    <a:lnTo>
                      <a:pt x="159" y="305"/>
                    </a:lnTo>
                    <a:lnTo>
                      <a:pt x="160" y="306"/>
                    </a:lnTo>
                    <a:lnTo>
                      <a:pt x="159" y="306"/>
                    </a:lnTo>
                    <a:lnTo>
                      <a:pt x="160" y="306"/>
                    </a:lnTo>
                    <a:lnTo>
                      <a:pt x="160" y="306"/>
                    </a:lnTo>
                    <a:lnTo>
                      <a:pt x="160" y="307"/>
                    </a:lnTo>
                    <a:lnTo>
                      <a:pt x="159" y="308"/>
                    </a:lnTo>
                    <a:lnTo>
                      <a:pt x="161" y="309"/>
                    </a:lnTo>
                    <a:lnTo>
                      <a:pt x="161" y="309"/>
                    </a:lnTo>
                    <a:lnTo>
                      <a:pt x="161" y="311"/>
                    </a:lnTo>
                    <a:lnTo>
                      <a:pt x="162" y="311"/>
                    </a:lnTo>
                    <a:lnTo>
                      <a:pt x="162" y="312"/>
                    </a:lnTo>
                    <a:lnTo>
                      <a:pt x="162" y="313"/>
                    </a:lnTo>
                    <a:lnTo>
                      <a:pt x="162" y="314"/>
                    </a:lnTo>
                    <a:lnTo>
                      <a:pt x="162" y="316"/>
                    </a:lnTo>
                    <a:lnTo>
                      <a:pt x="162" y="316"/>
                    </a:lnTo>
                    <a:lnTo>
                      <a:pt x="164" y="320"/>
                    </a:lnTo>
                    <a:lnTo>
                      <a:pt x="165" y="321"/>
                    </a:lnTo>
                    <a:lnTo>
                      <a:pt x="166" y="322"/>
                    </a:lnTo>
                    <a:lnTo>
                      <a:pt x="166" y="323"/>
                    </a:lnTo>
                    <a:lnTo>
                      <a:pt x="167" y="324"/>
                    </a:lnTo>
                    <a:lnTo>
                      <a:pt x="167" y="325"/>
                    </a:lnTo>
                    <a:lnTo>
                      <a:pt x="166" y="325"/>
                    </a:lnTo>
                    <a:lnTo>
                      <a:pt x="166" y="325"/>
                    </a:lnTo>
                    <a:lnTo>
                      <a:pt x="166" y="325"/>
                    </a:lnTo>
                    <a:lnTo>
                      <a:pt x="166" y="327"/>
                    </a:lnTo>
                    <a:lnTo>
                      <a:pt x="166" y="327"/>
                    </a:lnTo>
                    <a:lnTo>
                      <a:pt x="165" y="327"/>
                    </a:lnTo>
                    <a:lnTo>
                      <a:pt x="165" y="328"/>
                    </a:lnTo>
                    <a:lnTo>
                      <a:pt x="168" y="333"/>
                    </a:lnTo>
                    <a:lnTo>
                      <a:pt x="167" y="334"/>
                    </a:lnTo>
                    <a:lnTo>
                      <a:pt x="167" y="335"/>
                    </a:lnTo>
                    <a:lnTo>
                      <a:pt x="167" y="335"/>
                    </a:lnTo>
                    <a:lnTo>
                      <a:pt x="167" y="335"/>
                    </a:lnTo>
                    <a:lnTo>
                      <a:pt x="168" y="335"/>
                    </a:lnTo>
                    <a:lnTo>
                      <a:pt x="169" y="335"/>
                    </a:lnTo>
                    <a:lnTo>
                      <a:pt x="171" y="335"/>
                    </a:lnTo>
                    <a:lnTo>
                      <a:pt x="173" y="335"/>
                    </a:lnTo>
                    <a:lnTo>
                      <a:pt x="173" y="335"/>
                    </a:lnTo>
                    <a:lnTo>
                      <a:pt x="174" y="335"/>
                    </a:lnTo>
                    <a:lnTo>
                      <a:pt x="175" y="334"/>
                    </a:lnTo>
                    <a:lnTo>
                      <a:pt x="174" y="331"/>
                    </a:lnTo>
                    <a:lnTo>
                      <a:pt x="176" y="329"/>
                    </a:lnTo>
                    <a:lnTo>
                      <a:pt x="177" y="329"/>
                    </a:lnTo>
                    <a:lnTo>
                      <a:pt x="177" y="328"/>
                    </a:lnTo>
                    <a:lnTo>
                      <a:pt x="178" y="328"/>
                    </a:lnTo>
                    <a:lnTo>
                      <a:pt x="180" y="328"/>
                    </a:lnTo>
                    <a:lnTo>
                      <a:pt x="180" y="328"/>
                    </a:lnTo>
                    <a:lnTo>
                      <a:pt x="181" y="328"/>
                    </a:lnTo>
                    <a:lnTo>
                      <a:pt x="183" y="328"/>
                    </a:lnTo>
                    <a:lnTo>
                      <a:pt x="184" y="328"/>
                    </a:lnTo>
                    <a:lnTo>
                      <a:pt x="186" y="322"/>
                    </a:lnTo>
                    <a:lnTo>
                      <a:pt x="186" y="320"/>
                    </a:lnTo>
                    <a:lnTo>
                      <a:pt x="187" y="319"/>
                    </a:lnTo>
                    <a:lnTo>
                      <a:pt x="187" y="317"/>
                    </a:lnTo>
                    <a:lnTo>
                      <a:pt x="188" y="315"/>
                    </a:lnTo>
                    <a:lnTo>
                      <a:pt x="188" y="314"/>
                    </a:lnTo>
                    <a:lnTo>
                      <a:pt x="187" y="313"/>
                    </a:lnTo>
                    <a:lnTo>
                      <a:pt x="188" y="312"/>
                    </a:lnTo>
                    <a:lnTo>
                      <a:pt x="188" y="311"/>
                    </a:lnTo>
                    <a:lnTo>
                      <a:pt x="187" y="310"/>
                    </a:lnTo>
                    <a:lnTo>
                      <a:pt x="187" y="310"/>
                    </a:lnTo>
                    <a:lnTo>
                      <a:pt x="187" y="309"/>
                    </a:lnTo>
                    <a:lnTo>
                      <a:pt x="188" y="310"/>
                    </a:lnTo>
                    <a:lnTo>
                      <a:pt x="188" y="309"/>
                    </a:lnTo>
                    <a:lnTo>
                      <a:pt x="188" y="309"/>
                    </a:lnTo>
                    <a:lnTo>
                      <a:pt x="188" y="309"/>
                    </a:lnTo>
                    <a:lnTo>
                      <a:pt x="188" y="308"/>
                    </a:lnTo>
                    <a:lnTo>
                      <a:pt x="188" y="308"/>
                    </a:lnTo>
                    <a:lnTo>
                      <a:pt x="188" y="306"/>
                    </a:lnTo>
                    <a:lnTo>
                      <a:pt x="188" y="306"/>
                    </a:lnTo>
                    <a:lnTo>
                      <a:pt x="187" y="304"/>
                    </a:lnTo>
                    <a:lnTo>
                      <a:pt x="187" y="304"/>
                    </a:lnTo>
                    <a:lnTo>
                      <a:pt x="188" y="305"/>
                    </a:lnTo>
                    <a:lnTo>
                      <a:pt x="188" y="304"/>
                    </a:lnTo>
                    <a:lnTo>
                      <a:pt x="189" y="304"/>
                    </a:lnTo>
                    <a:lnTo>
                      <a:pt x="188" y="303"/>
                    </a:lnTo>
                    <a:lnTo>
                      <a:pt x="185" y="302"/>
                    </a:lnTo>
                    <a:lnTo>
                      <a:pt x="185" y="302"/>
                    </a:lnTo>
                    <a:lnTo>
                      <a:pt x="188" y="302"/>
                    </a:lnTo>
                    <a:lnTo>
                      <a:pt x="188" y="302"/>
                    </a:lnTo>
                    <a:lnTo>
                      <a:pt x="189" y="302"/>
                    </a:lnTo>
                    <a:lnTo>
                      <a:pt x="190" y="301"/>
                    </a:lnTo>
                    <a:lnTo>
                      <a:pt x="191" y="301"/>
                    </a:lnTo>
                    <a:lnTo>
                      <a:pt x="193" y="299"/>
                    </a:lnTo>
                    <a:lnTo>
                      <a:pt x="193" y="298"/>
                    </a:lnTo>
                    <a:lnTo>
                      <a:pt x="193" y="298"/>
                    </a:lnTo>
                    <a:lnTo>
                      <a:pt x="193" y="299"/>
                    </a:lnTo>
                    <a:lnTo>
                      <a:pt x="195" y="299"/>
                    </a:lnTo>
                    <a:lnTo>
                      <a:pt x="195" y="298"/>
                    </a:lnTo>
                    <a:lnTo>
                      <a:pt x="197" y="297"/>
                    </a:lnTo>
                    <a:lnTo>
                      <a:pt x="196" y="295"/>
                    </a:lnTo>
                    <a:lnTo>
                      <a:pt x="197" y="296"/>
                    </a:lnTo>
                    <a:lnTo>
                      <a:pt x="198" y="296"/>
                    </a:lnTo>
                    <a:lnTo>
                      <a:pt x="198" y="295"/>
                    </a:lnTo>
                    <a:lnTo>
                      <a:pt x="198" y="295"/>
                    </a:lnTo>
                    <a:lnTo>
                      <a:pt x="198" y="295"/>
                    </a:lnTo>
                    <a:lnTo>
                      <a:pt x="193" y="295"/>
                    </a:lnTo>
                    <a:lnTo>
                      <a:pt x="191" y="295"/>
                    </a:lnTo>
                    <a:lnTo>
                      <a:pt x="191" y="296"/>
                    </a:lnTo>
                    <a:lnTo>
                      <a:pt x="191" y="295"/>
                    </a:lnTo>
                    <a:lnTo>
                      <a:pt x="191" y="295"/>
                    </a:lnTo>
                    <a:lnTo>
                      <a:pt x="188" y="294"/>
                    </a:lnTo>
                    <a:lnTo>
                      <a:pt x="187" y="294"/>
                    </a:lnTo>
                    <a:lnTo>
                      <a:pt x="186" y="294"/>
                    </a:lnTo>
                    <a:lnTo>
                      <a:pt x="187" y="293"/>
                    </a:lnTo>
                    <a:lnTo>
                      <a:pt x="187" y="292"/>
                    </a:lnTo>
                    <a:lnTo>
                      <a:pt x="188" y="293"/>
                    </a:lnTo>
                    <a:lnTo>
                      <a:pt x="188" y="292"/>
                    </a:lnTo>
                    <a:lnTo>
                      <a:pt x="190" y="292"/>
                    </a:lnTo>
                    <a:lnTo>
                      <a:pt x="190" y="292"/>
                    </a:lnTo>
                    <a:lnTo>
                      <a:pt x="191" y="294"/>
                    </a:lnTo>
                    <a:lnTo>
                      <a:pt x="191" y="293"/>
                    </a:lnTo>
                    <a:lnTo>
                      <a:pt x="191" y="293"/>
                    </a:lnTo>
                    <a:lnTo>
                      <a:pt x="192" y="293"/>
                    </a:lnTo>
                    <a:lnTo>
                      <a:pt x="193" y="294"/>
                    </a:lnTo>
                    <a:lnTo>
                      <a:pt x="193" y="293"/>
                    </a:lnTo>
                    <a:lnTo>
                      <a:pt x="194" y="293"/>
                    </a:lnTo>
                    <a:lnTo>
                      <a:pt x="194" y="295"/>
                    </a:lnTo>
                    <a:lnTo>
                      <a:pt x="195" y="295"/>
                    </a:lnTo>
                    <a:lnTo>
                      <a:pt x="198" y="293"/>
                    </a:lnTo>
                    <a:lnTo>
                      <a:pt x="199" y="291"/>
                    </a:lnTo>
                    <a:lnTo>
                      <a:pt x="199" y="291"/>
                    </a:lnTo>
                    <a:lnTo>
                      <a:pt x="200" y="289"/>
                    </a:lnTo>
                    <a:lnTo>
                      <a:pt x="199" y="287"/>
                    </a:lnTo>
                    <a:lnTo>
                      <a:pt x="198" y="287"/>
                    </a:lnTo>
                    <a:lnTo>
                      <a:pt x="197" y="285"/>
                    </a:lnTo>
                    <a:lnTo>
                      <a:pt x="198" y="285"/>
                    </a:lnTo>
                    <a:lnTo>
                      <a:pt x="198" y="284"/>
                    </a:lnTo>
                    <a:lnTo>
                      <a:pt x="195" y="284"/>
                    </a:lnTo>
                    <a:lnTo>
                      <a:pt x="195" y="283"/>
                    </a:lnTo>
                    <a:lnTo>
                      <a:pt x="195" y="281"/>
                    </a:lnTo>
                    <a:lnTo>
                      <a:pt x="193" y="282"/>
                    </a:lnTo>
                    <a:lnTo>
                      <a:pt x="193" y="281"/>
                    </a:lnTo>
                    <a:lnTo>
                      <a:pt x="193" y="280"/>
                    </a:lnTo>
                    <a:lnTo>
                      <a:pt x="192" y="280"/>
                    </a:lnTo>
                    <a:lnTo>
                      <a:pt x="192" y="281"/>
                    </a:lnTo>
                    <a:lnTo>
                      <a:pt x="191" y="283"/>
                    </a:lnTo>
                    <a:lnTo>
                      <a:pt x="188" y="286"/>
                    </a:lnTo>
                    <a:lnTo>
                      <a:pt x="188" y="286"/>
                    </a:lnTo>
                    <a:lnTo>
                      <a:pt x="186" y="287"/>
                    </a:lnTo>
                    <a:lnTo>
                      <a:pt x="185" y="286"/>
                    </a:lnTo>
                    <a:lnTo>
                      <a:pt x="187" y="286"/>
                    </a:lnTo>
                    <a:lnTo>
                      <a:pt x="188" y="285"/>
                    </a:lnTo>
                    <a:lnTo>
                      <a:pt x="188" y="284"/>
                    </a:lnTo>
                    <a:lnTo>
                      <a:pt x="189" y="284"/>
                    </a:lnTo>
                    <a:lnTo>
                      <a:pt x="191" y="282"/>
                    </a:lnTo>
                    <a:lnTo>
                      <a:pt x="191" y="281"/>
                    </a:lnTo>
                    <a:lnTo>
                      <a:pt x="191" y="280"/>
                    </a:lnTo>
                    <a:lnTo>
                      <a:pt x="191" y="280"/>
                    </a:lnTo>
                    <a:lnTo>
                      <a:pt x="191" y="279"/>
                    </a:lnTo>
                    <a:lnTo>
                      <a:pt x="191" y="278"/>
                    </a:lnTo>
                    <a:lnTo>
                      <a:pt x="191" y="277"/>
                    </a:lnTo>
                    <a:lnTo>
                      <a:pt x="190" y="270"/>
                    </a:lnTo>
                    <a:lnTo>
                      <a:pt x="191" y="269"/>
                    </a:lnTo>
                    <a:lnTo>
                      <a:pt x="191" y="268"/>
                    </a:lnTo>
                    <a:lnTo>
                      <a:pt x="192" y="269"/>
                    </a:lnTo>
                    <a:lnTo>
                      <a:pt x="192" y="268"/>
                    </a:lnTo>
                    <a:lnTo>
                      <a:pt x="191" y="266"/>
                    </a:lnTo>
                    <a:lnTo>
                      <a:pt x="192" y="262"/>
                    </a:lnTo>
                    <a:lnTo>
                      <a:pt x="191" y="262"/>
                    </a:lnTo>
                    <a:lnTo>
                      <a:pt x="191" y="260"/>
                    </a:lnTo>
                    <a:lnTo>
                      <a:pt x="191" y="259"/>
                    </a:lnTo>
                    <a:lnTo>
                      <a:pt x="193" y="260"/>
                    </a:lnTo>
                    <a:lnTo>
                      <a:pt x="193" y="259"/>
                    </a:lnTo>
                    <a:lnTo>
                      <a:pt x="194" y="259"/>
                    </a:lnTo>
                    <a:lnTo>
                      <a:pt x="195" y="258"/>
                    </a:lnTo>
                    <a:lnTo>
                      <a:pt x="195" y="258"/>
                    </a:lnTo>
                    <a:lnTo>
                      <a:pt x="195" y="258"/>
                    </a:lnTo>
                    <a:lnTo>
                      <a:pt x="195" y="256"/>
                    </a:lnTo>
                    <a:lnTo>
                      <a:pt x="194" y="255"/>
                    </a:lnTo>
                    <a:lnTo>
                      <a:pt x="194" y="255"/>
                    </a:lnTo>
                    <a:lnTo>
                      <a:pt x="195" y="255"/>
                    </a:lnTo>
                    <a:lnTo>
                      <a:pt x="195" y="256"/>
                    </a:lnTo>
                    <a:lnTo>
                      <a:pt x="195" y="256"/>
                    </a:lnTo>
                    <a:lnTo>
                      <a:pt x="196" y="255"/>
                    </a:lnTo>
                    <a:lnTo>
                      <a:pt x="197" y="255"/>
                    </a:lnTo>
                    <a:lnTo>
                      <a:pt x="197" y="255"/>
                    </a:lnTo>
                    <a:lnTo>
                      <a:pt x="198" y="254"/>
                    </a:lnTo>
                    <a:lnTo>
                      <a:pt x="196" y="253"/>
                    </a:lnTo>
                    <a:lnTo>
                      <a:pt x="197" y="253"/>
                    </a:lnTo>
                    <a:lnTo>
                      <a:pt x="198" y="253"/>
                    </a:lnTo>
                    <a:lnTo>
                      <a:pt x="198" y="252"/>
                    </a:lnTo>
                    <a:lnTo>
                      <a:pt x="198" y="252"/>
                    </a:lnTo>
                    <a:lnTo>
                      <a:pt x="198" y="251"/>
                    </a:lnTo>
                    <a:lnTo>
                      <a:pt x="199" y="251"/>
                    </a:lnTo>
                    <a:lnTo>
                      <a:pt x="199" y="250"/>
                    </a:lnTo>
                    <a:lnTo>
                      <a:pt x="200" y="249"/>
                    </a:lnTo>
                    <a:lnTo>
                      <a:pt x="201" y="250"/>
                    </a:lnTo>
                    <a:lnTo>
                      <a:pt x="202" y="249"/>
                    </a:lnTo>
                    <a:lnTo>
                      <a:pt x="202" y="247"/>
                    </a:lnTo>
                    <a:lnTo>
                      <a:pt x="204" y="247"/>
                    </a:lnTo>
                    <a:lnTo>
                      <a:pt x="205" y="247"/>
                    </a:lnTo>
                    <a:lnTo>
                      <a:pt x="206" y="247"/>
                    </a:lnTo>
                    <a:lnTo>
                      <a:pt x="206" y="245"/>
                    </a:lnTo>
                    <a:lnTo>
                      <a:pt x="207" y="244"/>
                    </a:lnTo>
                    <a:lnTo>
                      <a:pt x="208" y="245"/>
                    </a:lnTo>
                    <a:lnTo>
                      <a:pt x="208" y="244"/>
                    </a:lnTo>
                    <a:lnTo>
                      <a:pt x="209" y="244"/>
                    </a:lnTo>
                    <a:lnTo>
                      <a:pt x="209" y="243"/>
                    </a:lnTo>
                    <a:lnTo>
                      <a:pt x="210" y="243"/>
                    </a:lnTo>
                    <a:lnTo>
                      <a:pt x="214" y="236"/>
                    </a:lnTo>
                    <a:lnTo>
                      <a:pt x="214" y="236"/>
                    </a:lnTo>
                    <a:lnTo>
                      <a:pt x="214" y="237"/>
                    </a:lnTo>
                    <a:lnTo>
                      <a:pt x="216" y="236"/>
                    </a:lnTo>
                    <a:lnTo>
                      <a:pt x="215" y="235"/>
                    </a:lnTo>
                    <a:lnTo>
                      <a:pt x="215" y="234"/>
                    </a:lnTo>
                    <a:lnTo>
                      <a:pt x="213" y="233"/>
                    </a:lnTo>
                    <a:lnTo>
                      <a:pt x="213" y="232"/>
                    </a:lnTo>
                    <a:lnTo>
                      <a:pt x="213" y="232"/>
                    </a:lnTo>
                    <a:lnTo>
                      <a:pt x="213" y="231"/>
                    </a:lnTo>
                    <a:lnTo>
                      <a:pt x="213" y="231"/>
                    </a:lnTo>
                    <a:lnTo>
                      <a:pt x="213" y="230"/>
                    </a:lnTo>
                    <a:lnTo>
                      <a:pt x="213" y="230"/>
                    </a:lnTo>
                    <a:lnTo>
                      <a:pt x="213" y="229"/>
                    </a:lnTo>
                    <a:lnTo>
                      <a:pt x="214" y="229"/>
                    </a:lnTo>
                    <a:lnTo>
                      <a:pt x="214" y="229"/>
                    </a:lnTo>
                    <a:lnTo>
                      <a:pt x="216" y="226"/>
                    </a:lnTo>
                    <a:lnTo>
                      <a:pt x="214" y="224"/>
                    </a:lnTo>
                    <a:lnTo>
                      <a:pt x="214" y="224"/>
                    </a:lnTo>
                    <a:lnTo>
                      <a:pt x="216" y="223"/>
                    </a:lnTo>
                    <a:lnTo>
                      <a:pt x="216" y="222"/>
                    </a:lnTo>
                    <a:lnTo>
                      <a:pt x="216" y="222"/>
                    </a:lnTo>
                    <a:lnTo>
                      <a:pt x="217" y="222"/>
                    </a:lnTo>
                    <a:lnTo>
                      <a:pt x="217" y="222"/>
                    </a:lnTo>
                    <a:lnTo>
                      <a:pt x="217" y="222"/>
                    </a:lnTo>
                    <a:lnTo>
                      <a:pt x="217" y="221"/>
                    </a:lnTo>
                    <a:lnTo>
                      <a:pt x="218" y="221"/>
                    </a:lnTo>
                    <a:lnTo>
                      <a:pt x="218" y="221"/>
                    </a:lnTo>
                    <a:lnTo>
                      <a:pt x="217" y="219"/>
                    </a:lnTo>
                    <a:lnTo>
                      <a:pt x="217" y="218"/>
                    </a:lnTo>
                    <a:lnTo>
                      <a:pt x="218" y="219"/>
                    </a:lnTo>
                    <a:lnTo>
                      <a:pt x="219" y="220"/>
                    </a:lnTo>
                    <a:lnTo>
                      <a:pt x="219" y="220"/>
                    </a:lnTo>
                    <a:lnTo>
                      <a:pt x="219" y="218"/>
                    </a:lnTo>
                    <a:lnTo>
                      <a:pt x="219" y="218"/>
                    </a:lnTo>
                    <a:lnTo>
                      <a:pt x="220" y="218"/>
                    </a:lnTo>
                    <a:lnTo>
                      <a:pt x="220" y="216"/>
                    </a:lnTo>
                    <a:lnTo>
                      <a:pt x="220" y="216"/>
                    </a:lnTo>
                    <a:lnTo>
                      <a:pt x="220" y="216"/>
                    </a:lnTo>
                    <a:lnTo>
                      <a:pt x="220" y="217"/>
                    </a:lnTo>
                    <a:lnTo>
                      <a:pt x="220" y="218"/>
                    </a:lnTo>
                    <a:lnTo>
                      <a:pt x="221" y="218"/>
                    </a:lnTo>
                    <a:lnTo>
                      <a:pt x="222" y="216"/>
                    </a:lnTo>
                    <a:lnTo>
                      <a:pt x="222" y="217"/>
                    </a:lnTo>
                    <a:lnTo>
                      <a:pt x="223" y="218"/>
                    </a:lnTo>
                    <a:lnTo>
                      <a:pt x="223" y="218"/>
                    </a:lnTo>
                    <a:lnTo>
                      <a:pt x="224" y="218"/>
                    </a:lnTo>
                    <a:lnTo>
                      <a:pt x="224" y="217"/>
                    </a:lnTo>
                    <a:lnTo>
                      <a:pt x="227" y="217"/>
                    </a:lnTo>
                    <a:lnTo>
                      <a:pt x="227" y="218"/>
                    </a:lnTo>
                    <a:lnTo>
                      <a:pt x="228" y="218"/>
                    </a:lnTo>
                    <a:lnTo>
                      <a:pt x="229" y="218"/>
                    </a:lnTo>
                    <a:lnTo>
                      <a:pt x="229" y="217"/>
                    </a:lnTo>
                    <a:lnTo>
                      <a:pt x="227" y="211"/>
                    </a:lnTo>
                    <a:lnTo>
                      <a:pt x="229" y="216"/>
                    </a:lnTo>
                    <a:lnTo>
                      <a:pt x="230" y="217"/>
                    </a:lnTo>
                    <a:lnTo>
                      <a:pt x="230" y="217"/>
                    </a:lnTo>
                    <a:lnTo>
                      <a:pt x="231" y="218"/>
                    </a:lnTo>
                    <a:lnTo>
                      <a:pt x="231" y="218"/>
                    </a:lnTo>
                    <a:lnTo>
                      <a:pt x="231" y="218"/>
                    </a:lnTo>
                    <a:lnTo>
                      <a:pt x="232" y="218"/>
                    </a:lnTo>
                    <a:lnTo>
                      <a:pt x="232" y="219"/>
                    </a:lnTo>
                    <a:lnTo>
                      <a:pt x="234" y="220"/>
                    </a:lnTo>
                    <a:lnTo>
                      <a:pt x="235" y="222"/>
                    </a:lnTo>
                    <a:lnTo>
                      <a:pt x="236" y="224"/>
                    </a:lnTo>
                    <a:lnTo>
                      <a:pt x="236" y="227"/>
                    </a:lnTo>
                    <a:lnTo>
                      <a:pt x="237" y="229"/>
                    </a:lnTo>
                    <a:lnTo>
                      <a:pt x="236" y="229"/>
                    </a:lnTo>
                    <a:lnTo>
                      <a:pt x="236" y="229"/>
                    </a:lnTo>
                    <a:lnTo>
                      <a:pt x="236" y="229"/>
                    </a:lnTo>
                    <a:lnTo>
                      <a:pt x="236" y="230"/>
                    </a:lnTo>
                    <a:lnTo>
                      <a:pt x="235" y="229"/>
                    </a:lnTo>
                    <a:lnTo>
                      <a:pt x="234" y="230"/>
                    </a:lnTo>
                    <a:lnTo>
                      <a:pt x="232" y="231"/>
                    </a:lnTo>
                    <a:lnTo>
                      <a:pt x="231" y="234"/>
                    </a:lnTo>
                    <a:lnTo>
                      <a:pt x="222" y="247"/>
                    </a:lnTo>
                    <a:lnTo>
                      <a:pt x="220" y="248"/>
                    </a:lnTo>
                    <a:lnTo>
                      <a:pt x="220" y="249"/>
                    </a:lnTo>
                    <a:lnTo>
                      <a:pt x="220" y="249"/>
                    </a:lnTo>
                    <a:lnTo>
                      <a:pt x="219" y="251"/>
                    </a:lnTo>
                    <a:lnTo>
                      <a:pt x="217" y="251"/>
                    </a:lnTo>
                    <a:lnTo>
                      <a:pt x="216" y="251"/>
                    </a:lnTo>
                    <a:lnTo>
                      <a:pt x="216" y="251"/>
                    </a:lnTo>
                    <a:lnTo>
                      <a:pt x="217" y="253"/>
                    </a:lnTo>
                    <a:lnTo>
                      <a:pt x="216" y="253"/>
                    </a:lnTo>
                    <a:lnTo>
                      <a:pt x="214" y="253"/>
                    </a:lnTo>
                    <a:lnTo>
                      <a:pt x="214" y="254"/>
                    </a:lnTo>
                    <a:lnTo>
                      <a:pt x="214" y="255"/>
                    </a:lnTo>
                    <a:lnTo>
                      <a:pt x="213" y="255"/>
                    </a:lnTo>
                    <a:lnTo>
                      <a:pt x="213" y="255"/>
                    </a:lnTo>
                    <a:lnTo>
                      <a:pt x="212" y="258"/>
                    </a:lnTo>
                    <a:lnTo>
                      <a:pt x="213" y="260"/>
                    </a:lnTo>
                    <a:lnTo>
                      <a:pt x="213" y="261"/>
                    </a:lnTo>
                    <a:lnTo>
                      <a:pt x="213" y="262"/>
                    </a:lnTo>
                    <a:lnTo>
                      <a:pt x="213" y="265"/>
                    </a:lnTo>
                    <a:lnTo>
                      <a:pt x="213" y="266"/>
                    </a:lnTo>
                    <a:lnTo>
                      <a:pt x="214" y="266"/>
                    </a:lnTo>
                    <a:lnTo>
                      <a:pt x="215" y="269"/>
                    </a:lnTo>
                    <a:lnTo>
                      <a:pt x="215" y="270"/>
                    </a:lnTo>
                    <a:lnTo>
                      <a:pt x="216" y="270"/>
                    </a:lnTo>
                    <a:lnTo>
                      <a:pt x="216" y="271"/>
                    </a:lnTo>
                    <a:lnTo>
                      <a:pt x="215" y="270"/>
                    </a:lnTo>
                    <a:lnTo>
                      <a:pt x="215" y="270"/>
                    </a:lnTo>
                    <a:lnTo>
                      <a:pt x="214" y="271"/>
                    </a:lnTo>
                    <a:lnTo>
                      <a:pt x="214" y="274"/>
                    </a:lnTo>
                    <a:lnTo>
                      <a:pt x="214" y="276"/>
                    </a:lnTo>
                    <a:lnTo>
                      <a:pt x="213" y="276"/>
                    </a:lnTo>
                    <a:lnTo>
                      <a:pt x="213" y="277"/>
                    </a:lnTo>
                    <a:lnTo>
                      <a:pt x="213" y="277"/>
                    </a:lnTo>
                    <a:lnTo>
                      <a:pt x="213" y="278"/>
                    </a:lnTo>
                    <a:lnTo>
                      <a:pt x="213" y="278"/>
                    </a:lnTo>
                    <a:lnTo>
                      <a:pt x="213" y="279"/>
                    </a:lnTo>
                    <a:lnTo>
                      <a:pt x="214" y="280"/>
                    </a:lnTo>
                    <a:lnTo>
                      <a:pt x="214" y="280"/>
                    </a:lnTo>
                    <a:lnTo>
                      <a:pt x="213" y="280"/>
                    </a:lnTo>
                    <a:lnTo>
                      <a:pt x="214" y="280"/>
                    </a:lnTo>
                    <a:lnTo>
                      <a:pt x="215" y="280"/>
                    </a:lnTo>
                    <a:lnTo>
                      <a:pt x="217" y="282"/>
                    </a:lnTo>
                    <a:lnTo>
                      <a:pt x="220" y="283"/>
                    </a:lnTo>
                    <a:lnTo>
                      <a:pt x="220" y="284"/>
                    </a:lnTo>
                    <a:lnTo>
                      <a:pt x="220" y="284"/>
                    </a:lnTo>
                    <a:lnTo>
                      <a:pt x="220" y="285"/>
                    </a:lnTo>
                    <a:lnTo>
                      <a:pt x="222" y="284"/>
                    </a:lnTo>
                    <a:lnTo>
                      <a:pt x="222" y="284"/>
                    </a:lnTo>
                    <a:lnTo>
                      <a:pt x="222" y="286"/>
                    </a:lnTo>
                    <a:lnTo>
                      <a:pt x="223" y="287"/>
                    </a:lnTo>
                    <a:lnTo>
                      <a:pt x="223" y="287"/>
                    </a:lnTo>
                    <a:lnTo>
                      <a:pt x="224" y="288"/>
                    </a:lnTo>
                    <a:lnTo>
                      <a:pt x="224" y="289"/>
                    </a:lnTo>
                    <a:lnTo>
                      <a:pt x="223" y="289"/>
                    </a:lnTo>
                    <a:lnTo>
                      <a:pt x="223" y="290"/>
                    </a:lnTo>
                    <a:lnTo>
                      <a:pt x="224" y="289"/>
                    </a:lnTo>
                    <a:lnTo>
                      <a:pt x="225" y="287"/>
                    </a:lnTo>
                    <a:lnTo>
                      <a:pt x="225" y="287"/>
                    </a:lnTo>
                    <a:lnTo>
                      <a:pt x="225" y="288"/>
                    </a:lnTo>
                    <a:lnTo>
                      <a:pt x="226" y="288"/>
                    </a:lnTo>
                    <a:lnTo>
                      <a:pt x="228" y="287"/>
                    </a:lnTo>
                    <a:lnTo>
                      <a:pt x="229" y="287"/>
                    </a:lnTo>
                    <a:lnTo>
                      <a:pt x="230" y="287"/>
                    </a:lnTo>
                    <a:lnTo>
                      <a:pt x="230" y="287"/>
                    </a:lnTo>
                    <a:lnTo>
                      <a:pt x="231" y="287"/>
                    </a:lnTo>
                    <a:lnTo>
                      <a:pt x="232" y="286"/>
                    </a:lnTo>
                    <a:lnTo>
                      <a:pt x="233" y="285"/>
                    </a:lnTo>
                    <a:lnTo>
                      <a:pt x="234" y="286"/>
                    </a:lnTo>
                    <a:lnTo>
                      <a:pt x="235" y="285"/>
                    </a:lnTo>
                    <a:lnTo>
                      <a:pt x="236" y="284"/>
                    </a:lnTo>
                    <a:lnTo>
                      <a:pt x="237" y="284"/>
                    </a:lnTo>
                    <a:lnTo>
                      <a:pt x="237" y="284"/>
                    </a:lnTo>
                    <a:lnTo>
                      <a:pt x="239" y="284"/>
                    </a:lnTo>
                    <a:lnTo>
                      <a:pt x="238" y="283"/>
                    </a:lnTo>
                    <a:lnTo>
                      <a:pt x="239" y="283"/>
                    </a:lnTo>
                    <a:lnTo>
                      <a:pt x="240" y="283"/>
                    </a:lnTo>
                    <a:lnTo>
                      <a:pt x="241" y="283"/>
                    </a:lnTo>
                    <a:lnTo>
                      <a:pt x="241" y="283"/>
                    </a:lnTo>
                    <a:lnTo>
                      <a:pt x="243" y="283"/>
                    </a:lnTo>
                    <a:lnTo>
                      <a:pt x="246" y="281"/>
                    </a:lnTo>
                    <a:lnTo>
                      <a:pt x="246" y="282"/>
                    </a:lnTo>
                    <a:lnTo>
                      <a:pt x="248" y="282"/>
                    </a:lnTo>
                    <a:lnTo>
                      <a:pt x="249" y="282"/>
                    </a:lnTo>
                    <a:lnTo>
                      <a:pt x="249" y="281"/>
                    </a:lnTo>
                    <a:lnTo>
                      <a:pt x="249" y="281"/>
                    </a:lnTo>
                    <a:lnTo>
                      <a:pt x="251" y="282"/>
                    </a:lnTo>
                    <a:lnTo>
                      <a:pt x="253" y="280"/>
                    </a:lnTo>
                    <a:lnTo>
                      <a:pt x="254" y="280"/>
                    </a:lnTo>
                    <a:lnTo>
                      <a:pt x="254" y="280"/>
                    </a:lnTo>
                    <a:lnTo>
                      <a:pt x="254" y="280"/>
                    </a:lnTo>
                    <a:lnTo>
                      <a:pt x="254" y="283"/>
                    </a:lnTo>
                    <a:lnTo>
                      <a:pt x="253" y="282"/>
                    </a:lnTo>
                    <a:lnTo>
                      <a:pt x="253" y="282"/>
                    </a:lnTo>
                    <a:lnTo>
                      <a:pt x="253" y="283"/>
                    </a:lnTo>
                    <a:lnTo>
                      <a:pt x="253" y="284"/>
                    </a:lnTo>
                    <a:lnTo>
                      <a:pt x="254" y="284"/>
                    </a:lnTo>
                    <a:lnTo>
                      <a:pt x="256" y="286"/>
                    </a:lnTo>
                    <a:lnTo>
                      <a:pt x="260" y="285"/>
                    </a:lnTo>
                    <a:lnTo>
                      <a:pt x="260" y="286"/>
                    </a:lnTo>
                    <a:lnTo>
                      <a:pt x="261" y="287"/>
                    </a:lnTo>
                    <a:lnTo>
                      <a:pt x="261" y="287"/>
                    </a:lnTo>
                    <a:lnTo>
                      <a:pt x="262" y="287"/>
                    </a:lnTo>
                    <a:lnTo>
                      <a:pt x="263" y="288"/>
                    </a:lnTo>
                    <a:lnTo>
                      <a:pt x="263" y="288"/>
                    </a:lnTo>
                    <a:lnTo>
                      <a:pt x="262" y="289"/>
                    </a:lnTo>
                    <a:lnTo>
                      <a:pt x="256" y="288"/>
                    </a:lnTo>
                    <a:lnTo>
                      <a:pt x="256" y="288"/>
                    </a:lnTo>
                    <a:lnTo>
                      <a:pt x="256" y="289"/>
                    </a:lnTo>
                    <a:lnTo>
                      <a:pt x="255" y="290"/>
                    </a:lnTo>
                    <a:lnTo>
                      <a:pt x="254" y="290"/>
                    </a:lnTo>
                    <a:lnTo>
                      <a:pt x="253" y="290"/>
                    </a:lnTo>
                    <a:lnTo>
                      <a:pt x="253" y="291"/>
                    </a:lnTo>
                    <a:lnTo>
                      <a:pt x="252" y="291"/>
                    </a:lnTo>
                    <a:lnTo>
                      <a:pt x="252" y="291"/>
                    </a:lnTo>
                    <a:lnTo>
                      <a:pt x="251" y="291"/>
                    </a:lnTo>
                    <a:lnTo>
                      <a:pt x="250" y="291"/>
                    </a:lnTo>
                    <a:lnTo>
                      <a:pt x="251" y="293"/>
                    </a:lnTo>
                    <a:lnTo>
                      <a:pt x="250" y="294"/>
                    </a:lnTo>
                    <a:lnTo>
                      <a:pt x="249" y="294"/>
                    </a:lnTo>
                    <a:lnTo>
                      <a:pt x="245" y="294"/>
                    </a:lnTo>
                    <a:lnTo>
                      <a:pt x="244" y="294"/>
                    </a:lnTo>
                    <a:lnTo>
                      <a:pt x="243" y="293"/>
                    </a:lnTo>
                    <a:lnTo>
                      <a:pt x="239" y="292"/>
                    </a:lnTo>
                    <a:lnTo>
                      <a:pt x="238" y="292"/>
                    </a:lnTo>
                    <a:lnTo>
                      <a:pt x="238" y="291"/>
                    </a:lnTo>
                    <a:lnTo>
                      <a:pt x="238" y="292"/>
                    </a:lnTo>
                    <a:lnTo>
                      <a:pt x="237" y="292"/>
                    </a:lnTo>
                    <a:lnTo>
                      <a:pt x="237" y="292"/>
                    </a:lnTo>
                    <a:lnTo>
                      <a:pt x="236" y="293"/>
                    </a:lnTo>
                    <a:lnTo>
                      <a:pt x="234" y="293"/>
                    </a:lnTo>
                    <a:lnTo>
                      <a:pt x="233" y="292"/>
                    </a:lnTo>
                    <a:lnTo>
                      <a:pt x="233" y="294"/>
                    </a:lnTo>
                    <a:lnTo>
                      <a:pt x="231" y="294"/>
                    </a:lnTo>
                    <a:lnTo>
                      <a:pt x="230" y="294"/>
                    </a:lnTo>
                    <a:lnTo>
                      <a:pt x="229" y="295"/>
                    </a:lnTo>
                    <a:lnTo>
                      <a:pt x="229" y="295"/>
                    </a:lnTo>
                    <a:lnTo>
                      <a:pt x="229" y="295"/>
                    </a:lnTo>
                    <a:lnTo>
                      <a:pt x="226" y="296"/>
                    </a:lnTo>
                    <a:lnTo>
                      <a:pt x="226" y="296"/>
                    </a:lnTo>
                    <a:lnTo>
                      <a:pt x="225" y="298"/>
                    </a:lnTo>
                    <a:lnTo>
                      <a:pt x="226" y="298"/>
                    </a:lnTo>
                    <a:lnTo>
                      <a:pt x="226" y="299"/>
                    </a:lnTo>
                    <a:lnTo>
                      <a:pt x="226" y="299"/>
                    </a:lnTo>
                    <a:lnTo>
                      <a:pt x="226" y="301"/>
                    </a:lnTo>
                    <a:lnTo>
                      <a:pt x="227" y="301"/>
                    </a:lnTo>
                    <a:lnTo>
                      <a:pt x="227" y="301"/>
                    </a:lnTo>
                    <a:lnTo>
                      <a:pt x="226" y="302"/>
                    </a:lnTo>
                    <a:lnTo>
                      <a:pt x="226" y="302"/>
                    </a:lnTo>
                    <a:lnTo>
                      <a:pt x="226" y="303"/>
                    </a:lnTo>
                    <a:lnTo>
                      <a:pt x="227" y="304"/>
                    </a:lnTo>
                    <a:lnTo>
                      <a:pt x="227" y="306"/>
                    </a:lnTo>
                    <a:lnTo>
                      <a:pt x="227" y="306"/>
                    </a:lnTo>
                    <a:lnTo>
                      <a:pt x="228" y="306"/>
                    </a:lnTo>
                    <a:lnTo>
                      <a:pt x="229" y="306"/>
                    </a:lnTo>
                    <a:lnTo>
                      <a:pt x="230" y="306"/>
                    </a:lnTo>
                    <a:lnTo>
                      <a:pt x="230" y="305"/>
                    </a:lnTo>
                    <a:lnTo>
                      <a:pt x="231" y="306"/>
                    </a:lnTo>
                    <a:lnTo>
                      <a:pt x="231" y="306"/>
                    </a:lnTo>
                    <a:lnTo>
                      <a:pt x="231" y="310"/>
                    </a:lnTo>
                    <a:lnTo>
                      <a:pt x="231" y="317"/>
                    </a:lnTo>
                    <a:lnTo>
                      <a:pt x="230" y="318"/>
                    </a:lnTo>
                    <a:lnTo>
                      <a:pt x="229" y="320"/>
                    </a:lnTo>
                    <a:lnTo>
                      <a:pt x="229" y="319"/>
                    </a:lnTo>
                    <a:lnTo>
                      <a:pt x="229" y="319"/>
                    </a:lnTo>
                    <a:lnTo>
                      <a:pt x="227" y="320"/>
                    </a:lnTo>
                    <a:lnTo>
                      <a:pt x="227" y="320"/>
                    </a:lnTo>
                    <a:lnTo>
                      <a:pt x="225" y="318"/>
                    </a:lnTo>
                    <a:lnTo>
                      <a:pt x="224" y="317"/>
                    </a:lnTo>
                    <a:lnTo>
                      <a:pt x="224" y="316"/>
                    </a:lnTo>
                    <a:lnTo>
                      <a:pt x="224" y="317"/>
                    </a:lnTo>
                    <a:lnTo>
                      <a:pt x="224" y="315"/>
                    </a:lnTo>
                    <a:lnTo>
                      <a:pt x="220" y="312"/>
                    </a:lnTo>
                    <a:lnTo>
                      <a:pt x="217" y="313"/>
                    </a:lnTo>
                    <a:lnTo>
                      <a:pt x="215" y="315"/>
                    </a:lnTo>
                    <a:lnTo>
                      <a:pt x="213" y="322"/>
                    </a:lnTo>
                    <a:lnTo>
                      <a:pt x="212" y="327"/>
                    </a:lnTo>
                    <a:lnTo>
                      <a:pt x="212" y="328"/>
                    </a:lnTo>
                    <a:lnTo>
                      <a:pt x="213" y="332"/>
                    </a:lnTo>
                    <a:lnTo>
                      <a:pt x="213" y="330"/>
                    </a:lnTo>
                    <a:lnTo>
                      <a:pt x="213" y="335"/>
                    </a:lnTo>
                    <a:lnTo>
                      <a:pt x="213" y="335"/>
                    </a:lnTo>
                    <a:lnTo>
                      <a:pt x="213" y="336"/>
                    </a:lnTo>
                    <a:lnTo>
                      <a:pt x="213" y="337"/>
                    </a:lnTo>
                    <a:lnTo>
                      <a:pt x="213" y="337"/>
                    </a:lnTo>
                    <a:lnTo>
                      <a:pt x="213" y="340"/>
                    </a:lnTo>
                    <a:lnTo>
                      <a:pt x="212" y="340"/>
                    </a:lnTo>
                    <a:lnTo>
                      <a:pt x="211" y="339"/>
                    </a:lnTo>
                    <a:lnTo>
                      <a:pt x="210" y="339"/>
                    </a:lnTo>
                    <a:lnTo>
                      <a:pt x="210" y="338"/>
                    </a:lnTo>
                    <a:lnTo>
                      <a:pt x="212" y="336"/>
                    </a:lnTo>
                    <a:lnTo>
                      <a:pt x="209" y="339"/>
                    </a:lnTo>
                    <a:lnTo>
                      <a:pt x="207" y="339"/>
                    </a:lnTo>
                    <a:lnTo>
                      <a:pt x="206" y="340"/>
                    </a:lnTo>
                    <a:lnTo>
                      <a:pt x="206" y="341"/>
                    </a:lnTo>
                    <a:lnTo>
                      <a:pt x="206" y="343"/>
                    </a:lnTo>
                    <a:lnTo>
                      <a:pt x="205" y="344"/>
                    </a:lnTo>
                    <a:lnTo>
                      <a:pt x="204" y="344"/>
                    </a:lnTo>
                    <a:lnTo>
                      <a:pt x="203" y="345"/>
                    </a:lnTo>
                    <a:lnTo>
                      <a:pt x="201" y="346"/>
                    </a:lnTo>
                    <a:lnTo>
                      <a:pt x="201" y="345"/>
                    </a:lnTo>
                    <a:lnTo>
                      <a:pt x="200" y="346"/>
                    </a:lnTo>
                    <a:lnTo>
                      <a:pt x="200" y="346"/>
                    </a:lnTo>
                    <a:lnTo>
                      <a:pt x="199" y="346"/>
                    </a:lnTo>
                    <a:lnTo>
                      <a:pt x="198" y="342"/>
                    </a:lnTo>
                    <a:lnTo>
                      <a:pt x="200" y="342"/>
                    </a:lnTo>
                    <a:lnTo>
                      <a:pt x="200" y="342"/>
                    </a:lnTo>
                    <a:lnTo>
                      <a:pt x="199" y="341"/>
                    </a:lnTo>
                    <a:lnTo>
                      <a:pt x="197" y="341"/>
                    </a:lnTo>
                    <a:lnTo>
                      <a:pt x="191" y="342"/>
                    </a:lnTo>
                    <a:lnTo>
                      <a:pt x="188" y="343"/>
                    </a:lnTo>
                    <a:lnTo>
                      <a:pt x="184" y="346"/>
                    </a:lnTo>
                    <a:lnTo>
                      <a:pt x="178" y="348"/>
                    </a:lnTo>
                    <a:lnTo>
                      <a:pt x="177" y="349"/>
                    </a:lnTo>
                    <a:lnTo>
                      <a:pt x="177" y="349"/>
                    </a:lnTo>
                    <a:lnTo>
                      <a:pt x="176" y="349"/>
                    </a:lnTo>
                    <a:lnTo>
                      <a:pt x="175" y="349"/>
                    </a:lnTo>
                    <a:lnTo>
                      <a:pt x="177" y="350"/>
                    </a:lnTo>
                    <a:lnTo>
                      <a:pt x="177" y="351"/>
                    </a:lnTo>
                    <a:lnTo>
                      <a:pt x="176" y="352"/>
                    </a:lnTo>
                    <a:lnTo>
                      <a:pt x="174" y="351"/>
                    </a:lnTo>
                    <a:lnTo>
                      <a:pt x="172" y="350"/>
                    </a:lnTo>
                    <a:lnTo>
                      <a:pt x="172" y="349"/>
                    </a:lnTo>
                    <a:lnTo>
                      <a:pt x="171" y="347"/>
                    </a:lnTo>
                    <a:lnTo>
                      <a:pt x="170" y="347"/>
                    </a:lnTo>
                    <a:lnTo>
                      <a:pt x="169" y="347"/>
                    </a:lnTo>
                    <a:lnTo>
                      <a:pt x="169" y="347"/>
                    </a:lnTo>
                    <a:lnTo>
                      <a:pt x="169" y="346"/>
                    </a:lnTo>
                    <a:lnTo>
                      <a:pt x="168" y="346"/>
                    </a:lnTo>
                    <a:lnTo>
                      <a:pt x="168" y="345"/>
                    </a:lnTo>
                    <a:lnTo>
                      <a:pt x="165" y="346"/>
                    </a:lnTo>
                    <a:lnTo>
                      <a:pt x="165" y="346"/>
                    </a:lnTo>
                    <a:lnTo>
                      <a:pt x="165" y="346"/>
                    </a:lnTo>
                    <a:lnTo>
                      <a:pt x="166" y="344"/>
                    </a:lnTo>
                    <a:lnTo>
                      <a:pt x="166" y="344"/>
                    </a:lnTo>
                    <a:lnTo>
                      <a:pt x="165" y="345"/>
                    </a:lnTo>
                    <a:lnTo>
                      <a:pt x="163" y="346"/>
                    </a:lnTo>
                    <a:lnTo>
                      <a:pt x="163" y="347"/>
                    </a:lnTo>
                    <a:lnTo>
                      <a:pt x="162" y="347"/>
                    </a:lnTo>
                    <a:lnTo>
                      <a:pt x="162" y="346"/>
                    </a:lnTo>
                    <a:lnTo>
                      <a:pt x="161" y="347"/>
                    </a:lnTo>
                    <a:lnTo>
                      <a:pt x="159" y="349"/>
                    </a:lnTo>
                    <a:lnTo>
                      <a:pt x="159" y="349"/>
                    </a:lnTo>
                    <a:lnTo>
                      <a:pt x="158" y="349"/>
                    </a:lnTo>
                    <a:lnTo>
                      <a:pt x="157" y="349"/>
                    </a:lnTo>
                    <a:lnTo>
                      <a:pt x="156" y="349"/>
                    </a:lnTo>
                    <a:lnTo>
                      <a:pt x="155" y="349"/>
                    </a:lnTo>
                    <a:lnTo>
                      <a:pt x="155" y="349"/>
                    </a:lnTo>
                    <a:lnTo>
                      <a:pt x="156" y="348"/>
                    </a:lnTo>
                    <a:lnTo>
                      <a:pt x="157" y="346"/>
                    </a:lnTo>
                    <a:lnTo>
                      <a:pt x="157" y="346"/>
                    </a:lnTo>
                    <a:lnTo>
                      <a:pt x="157" y="345"/>
                    </a:lnTo>
                    <a:lnTo>
                      <a:pt x="155" y="346"/>
                    </a:lnTo>
                    <a:lnTo>
                      <a:pt x="155" y="346"/>
                    </a:lnTo>
                    <a:lnTo>
                      <a:pt x="154" y="345"/>
                    </a:lnTo>
                    <a:lnTo>
                      <a:pt x="153" y="345"/>
                    </a:lnTo>
                    <a:lnTo>
                      <a:pt x="152" y="345"/>
                    </a:lnTo>
                    <a:lnTo>
                      <a:pt x="151" y="345"/>
                    </a:lnTo>
                    <a:lnTo>
                      <a:pt x="151" y="344"/>
                    </a:lnTo>
                    <a:lnTo>
                      <a:pt x="151" y="344"/>
                    </a:lnTo>
                    <a:lnTo>
                      <a:pt x="151" y="344"/>
                    </a:lnTo>
                    <a:lnTo>
                      <a:pt x="151" y="343"/>
                    </a:lnTo>
                    <a:lnTo>
                      <a:pt x="151" y="342"/>
                    </a:lnTo>
                    <a:lnTo>
                      <a:pt x="151" y="341"/>
                    </a:lnTo>
                    <a:lnTo>
                      <a:pt x="149" y="341"/>
                    </a:lnTo>
                    <a:lnTo>
                      <a:pt x="148" y="341"/>
                    </a:lnTo>
                    <a:lnTo>
                      <a:pt x="148" y="340"/>
                    </a:lnTo>
                    <a:lnTo>
                      <a:pt x="149" y="340"/>
                    </a:lnTo>
                    <a:lnTo>
                      <a:pt x="149" y="340"/>
                    </a:lnTo>
                    <a:lnTo>
                      <a:pt x="149" y="340"/>
                    </a:lnTo>
                    <a:lnTo>
                      <a:pt x="149" y="340"/>
                    </a:lnTo>
                    <a:lnTo>
                      <a:pt x="150" y="340"/>
                    </a:lnTo>
                    <a:lnTo>
                      <a:pt x="150" y="340"/>
                    </a:lnTo>
                    <a:lnTo>
                      <a:pt x="150" y="339"/>
                    </a:lnTo>
                    <a:lnTo>
                      <a:pt x="149" y="339"/>
                    </a:lnTo>
                    <a:lnTo>
                      <a:pt x="148" y="339"/>
                    </a:lnTo>
                    <a:lnTo>
                      <a:pt x="148" y="338"/>
                    </a:lnTo>
                    <a:lnTo>
                      <a:pt x="149" y="337"/>
                    </a:lnTo>
                    <a:lnTo>
                      <a:pt x="149" y="337"/>
                    </a:lnTo>
                    <a:lnTo>
                      <a:pt x="149" y="337"/>
                    </a:lnTo>
                    <a:lnTo>
                      <a:pt x="149" y="336"/>
                    </a:lnTo>
                    <a:lnTo>
                      <a:pt x="149" y="335"/>
                    </a:lnTo>
                    <a:lnTo>
                      <a:pt x="149" y="335"/>
                    </a:lnTo>
                    <a:lnTo>
                      <a:pt x="150" y="333"/>
                    </a:lnTo>
                    <a:lnTo>
                      <a:pt x="150" y="333"/>
                    </a:lnTo>
                    <a:lnTo>
                      <a:pt x="149" y="332"/>
                    </a:lnTo>
                    <a:lnTo>
                      <a:pt x="150" y="332"/>
                    </a:lnTo>
                    <a:lnTo>
                      <a:pt x="151" y="332"/>
                    </a:lnTo>
                    <a:lnTo>
                      <a:pt x="151" y="331"/>
                    </a:lnTo>
                    <a:lnTo>
                      <a:pt x="151" y="331"/>
                    </a:lnTo>
                    <a:lnTo>
                      <a:pt x="151" y="331"/>
                    </a:lnTo>
                    <a:lnTo>
                      <a:pt x="152" y="331"/>
                    </a:lnTo>
                    <a:lnTo>
                      <a:pt x="153" y="330"/>
                    </a:lnTo>
                    <a:lnTo>
                      <a:pt x="153" y="328"/>
                    </a:lnTo>
                    <a:lnTo>
                      <a:pt x="153" y="328"/>
                    </a:lnTo>
                    <a:lnTo>
                      <a:pt x="154" y="328"/>
                    </a:lnTo>
                    <a:lnTo>
                      <a:pt x="154" y="328"/>
                    </a:lnTo>
                    <a:lnTo>
                      <a:pt x="154" y="328"/>
                    </a:lnTo>
                    <a:lnTo>
                      <a:pt x="155" y="328"/>
                    </a:lnTo>
                    <a:lnTo>
                      <a:pt x="155" y="328"/>
                    </a:lnTo>
                    <a:lnTo>
                      <a:pt x="156" y="327"/>
                    </a:lnTo>
                    <a:lnTo>
                      <a:pt x="156" y="325"/>
                    </a:lnTo>
                    <a:lnTo>
                      <a:pt x="156" y="324"/>
                    </a:lnTo>
                    <a:lnTo>
                      <a:pt x="155" y="324"/>
                    </a:lnTo>
                    <a:lnTo>
                      <a:pt x="155" y="324"/>
                    </a:lnTo>
                    <a:lnTo>
                      <a:pt x="154" y="325"/>
                    </a:lnTo>
                    <a:lnTo>
                      <a:pt x="154" y="324"/>
                    </a:lnTo>
                    <a:lnTo>
                      <a:pt x="153" y="324"/>
                    </a:lnTo>
                    <a:lnTo>
                      <a:pt x="152" y="325"/>
                    </a:lnTo>
                    <a:lnTo>
                      <a:pt x="152" y="324"/>
                    </a:lnTo>
                    <a:lnTo>
                      <a:pt x="152" y="324"/>
                    </a:lnTo>
                    <a:lnTo>
                      <a:pt x="153" y="323"/>
                    </a:lnTo>
                    <a:lnTo>
                      <a:pt x="153" y="323"/>
                    </a:lnTo>
                    <a:lnTo>
                      <a:pt x="151" y="324"/>
                    </a:lnTo>
                    <a:lnTo>
                      <a:pt x="151" y="323"/>
                    </a:lnTo>
                    <a:lnTo>
                      <a:pt x="152" y="322"/>
                    </a:lnTo>
                    <a:lnTo>
                      <a:pt x="152" y="321"/>
                    </a:lnTo>
                    <a:lnTo>
                      <a:pt x="153" y="321"/>
                    </a:lnTo>
                    <a:lnTo>
                      <a:pt x="153" y="320"/>
                    </a:lnTo>
                    <a:lnTo>
                      <a:pt x="154" y="317"/>
                    </a:lnTo>
                    <a:lnTo>
                      <a:pt x="154" y="316"/>
                    </a:lnTo>
                    <a:lnTo>
                      <a:pt x="154" y="314"/>
                    </a:lnTo>
                    <a:lnTo>
                      <a:pt x="154" y="313"/>
                    </a:lnTo>
                    <a:lnTo>
                      <a:pt x="154" y="313"/>
                    </a:lnTo>
                    <a:lnTo>
                      <a:pt x="151" y="314"/>
                    </a:lnTo>
                    <a:lnTo>
                      <a:pt x="149" y="316"/>
                    </a:lnTo>
                    <a:lnTo>
                      <a:pt x="149" y="317"/>
                    </a:lnTo>
                    <a:lnTo>
                      <a:pt x="148" y="317"/>
                    </a:lnTo>
                    <a:lnTo>
                      <a:pt x="144" y="318"/>
                    </a:lnTo>
                    <a:lnTo>
                      <a:pt x="143" y="320"/>
                    </a:lnTo>
                    <a:lnTo>
                      <a:pt x="141" y="326"/>
                    </a:lnTo>
                    <a:lnTo>
                      <a:pt x="141" y="330"/>
                    </a:lnTo>
                    <a:lnTo>
                      <a:pt x="141" y="331"/>
                    </a:lnTo>
                    <a:lnTo>
                      <a:pt x="141" y="334"/>
                    </a:lnTo>
                    <a:lnTo>
                      <a:pt x="142" y="334"/>
                    </a:lnTo>
                    <a:lnTo>
                      <a:pt x="142" y="334"/>
                    </a:lnTo>
                    <a:lnTo>
                      <a:pt x="143" y="334"/>
                    </a:lnTo>
                    <a:lnTo>
                      <a:pt x="144" y="335"/>
                    </a:lnTo>
                    <a:lnTo>
                      <a:pt x="144" y="336"/>
                    </a:lnTo>
                    <a:lnTo>
                      <a:pt x="144" y="340"/>
                    </a:lnTo>
                    <a:lnTo>
                      <a:pt x="144" y="341"/>
                    </a:lnTo>
                    <a:lnTo>
                      <a:pt x="146" y="344"/>
                    </a:lnTo>
                    <a:lnTo>
                      <a:pt x="144" y="345"/>
                    </a:lnTo>
                    <a:lnTo>
                      <a:pt x="144" y="345"/>
                    </a:lnTo>
                    <a:lnTo>
                      <a:pt x="144" y="346"/>
                    </a:lnTo>
                    <a:lnTo>
                      <a:pt x="145" y="346"/>
                    </a:lnTo>
                    <a:lnTo>
                      <a:pt x="145" y="346"/>
                    </a:lnTo>
                    <a:lnTo>
                      <a:pt x="145" y="346"/>
                    </a:lnTo>
                    <a:lnTo>
                      <a:pt x="145" y="347"/>
                    </a:lnTo>
                    <a:lnTo>
                      <a:pt x="146" y="348"/>
                    </a:lnTo>
                    <a:lnTo>
                      <a:pt x="146" y="348"/>
                    </a:lnTo>
                    <a:lnTo>
                      <a:pt x="145" y="348"/>
                    </a:lnTo>
                    <a:lnTo>
                      <a:pt x="145" y="349"/>
                    </a:lnTo>
                    <a:lnTo>
                      <a:pt x="147" y="349"/>
                    </a:lnTo>
                    <a:lnTo>
                      <a:pt x="147" y="350"/>
                    </a:lnTo>
                    <a:lnTo>
                      <a:pt x="144" y="350"/>
                    </a:lnTo>
                    <a:lnTo>
                      <a:pt x="144" y="351"/>
                    </a:lnTo>
                    <a:lnTo>
                      <a:pt x="144" y="353"/>
                    </a:lnTo>
                    <a:lnTo>
                      <a:pt x="144" y="355"/>
                    </a:lnTo>
                    <a:lnTo>
                      <a:pt x="143" y="353"/>
                    </a:lnTo>
                    <a:lnTo>
                      <a:pt x="142" y="353"/>
                    </a:lnTo>
                    <a:lnTo>
                      <a:pt x="142" y="354"/>
                    </a:lnTo>
                    <a:lnTo>
                      <a:pt x="141" y="354"/>
                    </a:lnTo>
                    <a:lnTo>
                      <a:pt x="141" y="353"/>
                    </a:lnTo>
                    <a:lnTo>
                      <a:pt x="140" y="352"/>
                    </a:lnTo>
                    <a:lnTo>
                      <a:pt x="139" y="351"/>
                    </a:lnTo>
                    <a:lnTo>
                      <a:pt x="137" y="352"/>
                    </a:lnTo>
                    <a:lnTo>
                      <a:pt x="137" y="353"/>
                    </a:lnTo>
                    <a:lnTo>
                      <a:pt x="136" y="353"/>
                    </a:lnTo>
                    <a:lnTo>
                      <a:pt x="136" y="354"/>
                    </a:lnTo>
                    <a:lnTo>
                      <a:pt x="136" y="354"/>
                    </a:lnTo>
                    <a:lnTo>
                      <a:pt x="137" y="354"/>
                    </a:lnTo>
                    <a:lnTo>
                      <a:pt x="137" y="355"/>
                    </a:lnTo>
                    <a:lnTo>
                      <a:pt x="138" y="357"/>
                    </a:lnTo>
                    <a:lnTo>
                      <a:pt x="137" y="356"/>
                    </a:lnTo>
                    <a:lnTo>
                      <a:pt x="137" y="355"/>
                    </a:lnTo>
                    <a:lnTo>
                      <a:pt x="136" y="356"/>
                    </a:lnTo>
                    <a:lnTo>
                      <a:pt x="134" y="354"/>
                    </a:lnTo>
                    <a:lnTo>
                      <a:pt x="133" y="354"/>
                    </a:lnTo>
                    <a:lnTo>
                      <a:pt x="133" y="354"/>
                    </a:lnTo>
                    <a:lnTo>
                      <a:pt x="131" y="355"/>
                    </a:lnTo>
                    <a:lnTo>
                      <a:pt x="130" y="354"/>
                    </a:lnTo>
                    <a:lnTo>
                      <a:pt x="129" y="354"/>
                    </a:lnTo>
                    <a:lnTo>
                      <a:pt x="127" y="356"/>
                    </a:lnTo>
                    <a:lnTo>
                      <a:pt x="126" y="357"/>
                    </a:lnTo>
                    <a:lnTo>
                      <a:pt x="126" y="357"/>
                    </a:lnTo>
                    <a:lnTo>
                      <a:pt x="126" y="359"/>
                    </a:lnTo>
                    <a:lnTo>
                      <a:pt x="126" y="359"/>
                    </a:lnTo>
                    <a:lnTo>
                      <a:pt x="127" y="359"/>
                    </a:lnTo>
                    <a:lnTo>
                      <a:pt x="128" y="359"/>
                    </a:lnTo>
                    <a:lnTo>
                      <a:pt x="127" y="362"/>
                    </a:lnTo>
                    <a:lnTo>
                      <a:pt x="126" y="362"/>
                    </a:lnTo>
                    <a:lnTo>
                      <a:pt x="126" y="362"/>
                    </a:lnTo>
                    <a:lnTo>
                      <a:pt x="126" y="363"/>
                    </a:lnTo>
                    <a:lnTo>
                      <a:pt x="126" y="364"/>
                    </a:lnTo>
                    <a:lnTo>
                      <a:pt x="126" y="364"/>
                    </a:lnTo>
                    <a:lnTo>
                      <a:pt x="126" y="364"/>
                    </a:lnTo>
                    <a:lnTo>
                      <a:pt x="126" y="364"/>
                    </a:lnTo>
                    <a:lnTo>
                      <a:pt x="125" y="364"/>
                    </a:lnTo>
                    <a:lnTo>
                      <a:pt x="125" y="364"/>
                    </a:lnTo>
                    <a:lnTo>
                      <a:pt x="125" y="363"/>
                    </a:lnTo>
                    <a:lnTo>
                      <a:pt x="124" y="362"/>
                    </a:lnTo>
                    <a:lnTo>
                      <a:pt x="125" y="361"/>
                    </a:lnTo>
                    <a:lnTo>
                      <a:pt x="125" y="361"/>
                    </a:lnTo>
                    <a:lnTo>
                      <a:pt x="126" y="360"/>
                    </a:lnTo>
                    <a:lnTo>
                      <a:pt x="126" y="360"/>
                    </a:lnTo>
                    <a:lnTo>
                      <a:pt x="126" y="360"/>
                    </a:lnTo>
                    <a:lnTo>
                      <a:pt x="125" y="360"/>
                    </a:lnTo>
                    <a:lnTo>
                      <a:pt x="125" y="359"/>
                    </a:lnTo>
                    <a:lnTo>
                      <a:pt x="123" y="359"/>
                    </a:lnTo>
                    <a:lnTo>
                      <a:pt x="122" y="364"/>
                    </a:lnTo>
                    <a:lnTo>
                      <a:pt x="120" y="368"/>
                    </a:lnTo>
                    <a:lnTo>
                      <a:pt x="120" y="369"/>
                    </a:lnTo>
                    <a:lnTo>
                      <a:pt x="121" y="369"/>
                    </a:lnTo>
                    <a:lnTo>
                      <a:pt x="122" y="370"/>
                    </a:lnTo>
                    <a:lnTo>
                      <a:pt x="122" y="370"/>
                    </a:lnTo>
                    <a:lnTo>
                      <a:pt x="123" y="369"/>
                    </a:lnTo>
                    <a:lnTo>
                      <a:pt x="124" y="370"/>
                    </a:lnTo>
                    <a:lnTo>
                      <a:pt x="123" y="370"/>
                    </a:lnTo>
                    <a:lnTo>
                      <a:pt x="122" y="371"/>
                    </a:lnTo>
                    <a:lnTo>
                      <a:pt x="120" y="371"/>
                    </a:lnTo>
                    <a:lnTo>
                      <a:pt x="119" y="371"/>
                    </a:lnTo>
                    <a:lnTo>
                      <a:pt x="118" y="372"/>
                    </a:lnTo>
                    <a:lnTo>
                      <a:pt x="119" y="372"/>
                    </a:lnTo>
                    <a:lnTo>
                      <a:pt x="119" y="372"/>
                    </a:lnTo>
                    <a:lnTo>
                      <a:pt x="120" y="372"/>
                    </a:lnTo>
                    <a:lnTo>
                      <a:pt x="120" y="373"/>
                    </a:lnTo>
                    <a:lnTo>
                      <a:pt x="119" y="373"/>
                    </a:lnTo>
                    <a:lnTo>
                      <a:pt x="119" y="373"/>
                    </a:lnTo>
                    <a:lnTo>
                      <a:pt x="117" y="372"/>
                    </a:lnTo>
                    <a:lnTo>
                      <a:pt x="116" y="372"/>
                    </a:lnTo>
                    <a:lnTo>
                      <a:pt x="116" y="373"/>
                    </a:lnTo>
                    <a:lnTo>
                      <a:pt x="116" y="373"/>
                    </a:lnTo>
                    <a:lnTo>
                      <a:pt x="115" y="373"/>
                    </a:lnTo>
                    <a:lnTo>
                      <a:pt x="112" y="375"/>
                    </a:lnTo>
                    <a:lnTo>
                      <a:pt x="112" y="378"/>
                    </a:lnTo>
                    <a:lnTo>
                      <a:pt x="112" y="377"/>
                    </a:lnTo>
                    <a:lnTo>
                      <a:pt x="112" y="375"/>
                    </a:lnTo>
                    <a:lnTo>
                      <a:pt x="111" y="375"/>
                    </a:lnTo>
                    <a:lnTo>
                      <a:pt x="107" y="377"/>
                    </a:lnTo>
                    <a:lnTo>
                      <a:pt x="106" y="382"/>
                    </a:lnTo>
                    <a:lnTo>
                      <a:pt x="106" y="382"/>
                    </a:lnTo>
                    <a:lnTo>
                      <a:pt x="106" y="382"/>
                    </a:lnTo>
                    <a:lnTo>
                      <a:pt x="104" y="385"/>
                    </a:lnTo>
                    <a:lnTo>
                      <a:pt x="99" y="387"/>
                    </a:lnTo>
                    <a:lnTo>
                      <a:pt x="98" y="388"/>
                    </a:lnTo>
                    <a:lnTo>
                      <a:pt x="98" y="389"/>
                    </a:lnTo>
                    <a:lnTo>
                      <a:pt x="100" y="389"/>
                    </a:lnTo>
                    <a:lnTo>
                      <a:pt x="100" y="389"/>
                    </a:lnTo>
                    <a:lnTo>
                      <a:pt x="100" y="389"/>
                    </a:lnTo>
                    <a:lnTo>
                      <a:pt x="98" y="389"/>
                    </a:lnTo>
                    <a:lnTo>
                      <a:pt x="97" y="390"/>
                    </a:lnTo>
                    <a:lnTo>
                      <a:pt x="95" y="390"/>
                    </a:lnTo>
                    <a:lnTo>
                      <a:pt x="92" y="389"/>
                    </a:lnTo>
                    <a:lnTo>
                      <a:pt x="92" y="390"/>
                    </a:lnTo>
                    <a:lnTo>
                      <a:pt x="90" y="388"/>
                    </a:lnTo>
                    <a:lnTo>
                      <a:pt x="90" y="387"/>
                    </a:lnTo>
                    <a:lnTo>
                      <a:pt x="90" y="387"/>
                    </a:lnTo>
                    <a:lnTo>
                      <a:pt x="88" y="387"/>
                    </a:lnTo>
                    <a:lnTo>
                      <a:pt x="87" y="387"/>
                    </a:lnTo>
                    <a:lnTo>
                      <a:pt x="87" y="390"/>
                    </a:lnTo>
                    <a:lnTo>
                      <a:pt x="88" y="390"/>
                    </a:lnTo>
                    <a:lnTo>
                      <a:pt x="89" y="395"/>
                    </a:lnTo>
                    <a:lnTo>
                      <a:pt x="90" y="396"/>
                    </a:lnTo>
                    <a:lnTo>
                      <a:pt x="90" y="396"/>
                    </a:lnTo>
                    <a:lnTo>
                      <a:pt x="88" y="397"/>
                    </a:lnTo>
                    <a:lnTo>
                      <a:pt x="88" y="396"/>
                    </a:lnTo>
                    <a:lnTo>
                      <a:pt x="87" y="396"/>
                    </a:lnTo>
                    <a:lnTo>
                      <a:pt x="86" y="396"/>
                    </a:lnTo>
                    <a:lnTo>
                      <a:pt x="85" y="396"/>
                    </a:lnTo>
                    <a:lnTo>
                      <a:pt x="83" y="397"/>
                    </a:lnTo>
                    <a:lnTo>
                      <a:pt x="81" y="394"/>
                    </a:lnTo>
                    <a:lnTo>
                      <a:pt x="79" y="394"/>
                    </a:lnTo>
                    <a:lnTo>
                      <a:pt x="79" y="394"/>
                    </a:lnTo>
                    <a:lnTo>
                      <a:pt x="78" y="395"/>
                    </a:lnTo>
                    <a:lnTo>
                      <a:pt x="78" y="395"/>
                    </a:lnTo>
                    <a:lnTo>
                      <a:pt x="71" y="397"/>
                    </a:lnTo>
                    <a:lnTo>
                      <a:pt x="71" y="398"/>
                    </a:lnTo>
                    <a:lnTo>
                      <a:pt x="71" y="398"/>
                    </a:lnTo>
                    <a:lnTo>
                      <a:pt x="73" y="398"/>
                    </a:lnTo>
                    <a:lnTo>
                      <a:pt x="73" y="399"/>
                    </a:lnTo>
                    <a:lnTo>
                      <a:pt x="72" y="399"/>
                    </a:lnTo>
                    <a:lnTo>
                      <a:pt x="72" y="400"/>
                    </a:lnTo>
                    <a:lnTo>
                      <a:pt x="72" y="400"/>
                    </a:lnTo>
                    <a:lnTo>
                      <a:pt x="74" y="400"/>
                    </a:lnTo>
                    <a:lnTo>
                      <a:pt x="74" y="400"/>
                    </a:lnTo>
                    <a:lnTo>
                      <a:pt x="71" y="401"/>
                    </a:lnTo>
                    <a:lnTo>
                      <a:pt x="72" y="401"/>
                    </a:lnTo>
                    <a:lnTo>
                      <a:pt x="74" y="402"/>
                    </a:lnTo>
                    <a:lnTo>
                      <a:pt x="74" y="403"/>
                    </a:lnTo>
                    <a:lnTo>
                      <a:pt x="75" y="403"/>
                    </a:lnTo>
                    <a:lnTo>
                      <a:pt x="75" y="403"/>
                    </a:lnTo>
                    <a:lnTo>
                      <a:pt x="75" y="402"/>
                    </a:lnTo>
                    <a:lnTo>
                      <a:pt x="79" y="404"/>
                    </a:lnTo>
                    <a:lnTo>
                      <a:pt x="80" y="404"/>
                    </a:lnTo>
                    <a:lnTo>
                      <a:pt x="80" y="405"/>
                    </a:lnTo>
                    <a:lnTo>
                      <a:pt x="82" y="404"/>
                    </a:lnTo>
                    <a:lnTo>
                      <a:pt x="82" y="404"/>
                    </a:lnTo>
                    <a:lnTo>
                      <a:pt x="82" y="405"/>
                    </a:lnTo>
                    <a:lnTo>
                      <a:pt x="83" y="405"/>
                    </a:lnTo>
                    <a:lnTo>
                      <a:pt x="84" y="405"/>
                    </a:lnTo>
                    <a:lnTo>
                      <a:pt x="84" y="405"/>
                    </a:lnTo>
                    <a:lnTo>
                      <a:pt x="84" y="407"/>
                    </a:lnTo>
                    <a:lnTo>
                      <a:pt x="86" y="408"/>
                    </a:lnTo>
                    <a:lnTo>
                      <a:pt x="86" y="407"/>
                    </a:lnTo>
                    <a:lnTo>
                      <a:pt x="88" y="408"/>
                    </a:lnTo>
                    <a:lnTo>
                      <a:pt x="86" y="408"/>
                    </a:lnTo>
                    <a:lnTo>
                      <a:pt x="86" y="408"/>
                    </a:lnTo>
                    <a:lnTo>
                      <a:pt x="86" y="409"/>
                    </a:lnTo>
                    <a:lnTo>
                      <a:pt x="86" y="410"/>
                    </a:lnTo>
                    <a:lnTo>
                      <a:pt x="86" y="409"/>
                    </a:lnTo>
                    <a:lnTo>
                      <a:pt x="86" y="410"/>
                    </a:lnTo>
                    <a:lnTo>
                      <a:pt x="87" y="412"/>
                    </a:lnTo>
                    <a:lnTo>
                      <a:pt x="88" y="413"/>
                    </a:lnTo>
                    <a:lnTo>
                      <a:pt x="90" y="415"/>
                    </a:lnTo>
                    <a:lnTo>
                      <a:pt x="92" y="415"/>
                    </a:lnTo>
                    <a:lnTo>
                      <a:pt x="91" y="416"/>
                    </a:lnTo>
                    <a:lnTo>
                      <a:pt x="92" y="417"/>
                    </a:lnTo>
                    <a:lnTo>
                      <a:pt x="92" y="418"/>
                    </a:lnTo>
                    <a:lnTo>
                      <a:pt x="91" y="419"/>
                    </a:lnTo>
                    <a:lnTo>
                      <a:pt x="92" y="420"/>
                    </a:lnTo>
                    <a:lnTo>
                      <a:pt x="93" y="421"/>
                    </a:lnTo>
                    <a:lnTo>
                      <a:pt x="93" y="422"/>
                    </a:lnTo>
                    <a:lnTo>
                      <a:pt x="93" y="423"/>
                    </a:lnTo>
                    <a:lnTo>
                      <a:pt x="92" y="421"/>
                    </a:lnTo>
                    <a:lnTo>
                      <a:pt x="92" y="422"/>
                    </a:lnTo>
                    <a:lnTo>
                      <a:pt x="91" y="428"/>
                    </a:lnTo>
                    <a:lnTo>
                      <a:pt x="92" y="427"/>
                    </a:lnTo>
                    <a:lnTo>
                      <a:pt x="92" y="428"/>
                    </a:lnTo>
                    <a:lnTo>
                      <a:pt x="91" y="429"/>
                    </a:lnTo>
                    <a:lnTo>
                      <a:pt x="90" y="437"/>
                    </a:lnTo>
                    <a:lnTo>
                      <a:pt x="89" y="437"/>
                    </a:lnTo>
                    <a:lnTo>
                      <a:pt x="87" y="437"/>
                    </a:lnTo>
                    <a:lnTo>
                      <a:pt x="87" y="438"/>
                    </a:lnTo>
                    <a:lnTo>
                      <a:pt x="87" y="437"/>
                    </a:lnTo>
                    <a:lnTo>
                      <a:pt x="86" y="438"/>
                    </a:lnTo>
                    <a:lnTo>
                      <a:pt x="64" y="436"/>
                    </a:lnTo>
                    <a:lnTo>
                      <a:pt x="64" y="437"/>
                    </a:lnTo>
                    <a:lnTo>
                      <a:pt x="57" y="436"/>
                    </a:lnTo>
                    <a:lnTo>
                      <a:pt x="55" y="435"/>
                    </a:lnTo>
                    <a:lnTo>
                      <a:pt x="53" y="436"/>
                    </a:lnTo>
                    <a:lnTo>
                      <a:pt x="52" y="437"/>
                    </a:lnTo>
                    <a:lnTo>
                      <a:pt x="52" y="437"/>
                    </a:lnTo>
                    <a:lnTo>
                      <a:pt x="51" y="438"/>
                    </a:lnTo>
                    <a:lnTo>
                      <a:pt x="50" y="438"/>
                    </a:lnTo>
                    <a:lnTo>
                      <a:pt x="48" y="438"/>
                    </a:lnTo>
                    <a:lnTo>
                      <a:pt x="47" y="439"/>
                    </a:lnTo>
                    <a:lnTo>
                      <a:pt x="46" y="440"/>
                    </a:lnTo>
                    <a:lnTo>
                      <a:pt x="48" y="442"/>
                    </a:lnTo>
                    <a:lnTo>
                      <a:pt x="48" y="443"/>
                    </a:lnTo>
                    <a:lnTo>
                      <a:pt x="49" y="444"/>
                    </a:lnTo>
                    <a:lnTo>
                      <a:pt x="49" y="443"/>
                    </a:lnTo>
                    <a:lnTo>
                      <a:pt x="49" y="444"/>
                    </a:lnTo>
                    <a:lnTo>
                      <a:pt x="50" y="445"/>
                    </a:lnTo>
                    <a:lnTo>
                      <a:pt x="49" y="446"/>
                    </a:lnTo>
                    <a:lnTo>
                      <a:pt x="50" y="446"/>
                    </a:lnTo>
                    <a:lnTo>
                      <a:pt x="50" y="447"/>
                    </a:lnTo>
                    <a:lnTo>
                      <a:pt x="49" y="448"/>
                    </a:lnTo>
                    <a:lnTo>
                      <a:pt x="49" y="448"/>
                    </a:lnTo>
                    <a:lnTo>
                      <a:pt x="49" y="449"/>
                    </a:lnTo>
                    <a:lnTo>
                      <a:pt x="50" y="455"/>
                    </a:lnTo>
                    <a:lnTo>
                      <a:pt x="48" y="465"/>
                    </a:lnTo>
                    <a:lnTo>
                      <a:pt x="46" y="468"/>
                    </a:lnTo>
                    <a:lnTo>
                      <a:pt x="46" y="470"/>
                    </a:lnTo>
                    <a:lnTo>
                      <a:pt x="46" y="471"/>
                    </a:lnTo>
                    <a:lnTo>
                      <a:pt x="46" y="471"/>
                    </a:lnTo>
                    <a:lnTo>
                      <a:pt x="46" y="472"/>
                    </a:lnTo>
                    <a:lnTo>
                      <a:pt x="47" y="473"/>
                    </a:lnTo>
                    <a:lnTo>
                      <a:pt x="50" y="473"/>
                    </a:lnTo>
                    <a:lnTo>
                      <a:pt x="50" y="473"/>
                    </a:lnTo>
                    <a:lnTo>
                      <a:pt x="50" y="473"/>
                    </a:lnTo>
                    <a:lnTo>
                      <a:pt x="50" y="479"/>
                    </a:lnTo>
                    <a:lnTo>
                      <a:pt x="49" y="481"/>
                    </a:lnTo>
                    <a:lnTo>
                      <a:pt x="49" y="483"/>
                    </a:lnTo>
                    <a:lnTo>
                      <a:pt x="49" y="483"/>
                    </a:lnTo>
                    <a:lnTo>
                      <a:pt x="50" y="483"/>
                    </a:lnTo>
                    <a:lnTo>
                      <a:pt x="53" y="483"/>
                    </a:lnTo>
                    <a:lnTo>
                      <a:pt x="53" y="483"/>
                    </a:lnTo>
                    <a:lnTo>
                      <a:pt x="54" y="483"/>
                    </a:lnTo>
                    <a:lnTo>
                      <a:pt x="57" y="482"/>
                    </a:lnTo>
                    <a:lnTo>
                      <a:pt x="57" y="482"/>
                    </a:lnTo>
                    <a:lnTo>
                      <a:pt x="59" y="482"/>
                    </a:lnTo>
                    <a:lnTo>
                      <a:pt x="61" y="483"/>
                    </a:lnTo>
                    <a:lnTo>
                      <a:pt x="62" y="484"/>
                    </a:lnTo>
                    <a:lnTo>
                      <a:pt x="63" y="485"/>
                    </a:lnTo>
                    <a:lnTo>
                      <a:pt x="64" y="486"/>
                    </a:lnTo>
                    <a:lnTo>
                      <a:pt x="64" y="487"/>
                    </a:lnTo>
                    <a:lnTo>
                      <a:pt x="64" y="488"/>
                    </a:lnTo>
                    <a:lnTo>
                      <a:pt x="66" y="489"/>
                    </a:lnTo>
                    <a:lnTo>
                      <a:pt x="68" y="490"/>
                    </a:lnTo>
                    <a:lnTo>
                      <a:pt x="68" y="489"/>
                    </a:lnTo>
                    <a:lnTo>
                      <a:pt x="69" y="489"/>
                    </a:lnTo>
                    <a:lnTo>
                      <a:pt x="69" y="488"/>
                    </a:lnTo>
                    <a:lnTo>
                      <a:pt x="70" y="488"/>
                    </a:lnTo>
                    <a:lnTo>
                      <a:pt x="71" y="487"/>
                    </a:lnTo>
                    <a:lnTo>
                      <a:pt x="72" y="487"/>
                    </a:lnTo>
                    <a:lnTo>
                      <a:pt x="74" y="485"/>
                    </a:lnTo>
                    <a:lnTo>
                      <a:pt x="77" y="485"/>
                    </a:lnTo>
                    <a:lnTo>
                      <a:pt x="79" y="485"/>
                    </a:lnTo>
                    <a:lnTo>
                      <a:pt x="80" y="485"/>
                    </a:lnTo>
                    <a:lnTo>
                      <a:pt x="83" y="485"/>
                    </a:lnTo>
                    <a:lnTo>
                      <a:pt x="84" y="484"/>
                    </a:lnTo>
                    <a:lnTo>
                      <a:pt x="86" y="485"/>
                    </a:lnTo>
                    <a:lnTo>
                      <a:pt x="86" y="485"/>
                    </a:lnTo>
                    <a:lnTo>
                      <a:pt x="87" y="484"/>
                    </a:lnTo>
                    <a:lnTo>
                      <a:pt x="88" y="481"/>
                    </a:lnTo>
                    <a:lnTo>
                      <a:pt x="90" y="480"/>
                    </a:lnTo>
                    <a:lnTo>
                      <a:pt x="93" y="479"/>
                    </a:lnTo>
                    <a:lnTo>
                      <a:pt x="93" y="479"/>
                    </a:lnTo>
                    <a:lnTo>
                      <a:pt x="93" y="477"/>
                    </a:lnTo>
                    <a:lnTo>
                      <a:pt x="93" y="477"/>
                    </a:lnTo>
                    <a:lnTo>
                      <a:pt x="94" y="476"/>
                    </a:lnTo>
                    <a:lnTo>
                      <a:pt x="96" y="473"/>
                    </a:lnTo>
                    <a:lnTo>
                      <a:pt x="98" y="472"/>
                    </a:lnTo>
                    <a:lnTo>
                      <a:pt x="98" y="471"/>
                    </a:lnTo>
                    <a:lnTo>
                      <a:pt x="98" y="470"/>
                    </a:lnTo>
                    <a:lnTo>
                      <a:pt x="97" y="470"/>
                    </a:lnTo>
                    <a:lnTo>
                      <a:pt x="97" y="470"/>
                    </a:lnTo>
                    <a:lnTo>
                      <a:pt x="97" y="470"/>
                    </a:lnTo>
                    <a:lnTo>
                      <a:pt x="96" y="468"/>
                    </a:lnTo>
                    <a:lnTo>
                      <a:pt x="96" y="467"/>
                    </a:lnTo>
                    <a:lnTo>
                      <a:pt x="96" y="467"/>
                    </a:lnTo>
                    <a:lnTo>
                      <a:pt x="96" y="465"/>
                    </a:lnTo>
                    <a:lnTo>
                      <a:pt x="102" y="458"/>
                    </a:lnTo>
                    <a:lnTo>
                      <a:pt x="102" y="457"/>
                    </a:lnTo>
                    <a:lnTo>
                      <a:pt x="103" y="455"/>
                    </a:lnTo>
                    <a:lnTo>
                      <a:pt x="114" y="449"/>
                    </a:lnTo>
                    <a:lnTo>
                      <a:pt x="115" y="448"/>
                    </a:lnTo>
                    <a:lnTo>
                      <a:pt x="115" y="448"/>
                    </a:lnTo>
                    <a:lnTo>
                      <a:pt x="115" y="447"/>
                    </a:lnTo>
                    <a:lnTo>
                      <a:pt x="115" y="446"/>
                    </a:lnTo>
                    <a:lnTo>
                      <a:pt x="115" y="445"/>
                    </a:lnTo>
                    <a:lnTo>
                      <a:pt x="115" y="445"/>
                    </a:lnTo>
                    <a:lnTo>
                      <a:pt x="115" y="445"/>
                    </a:lnTo>
                    <a:lnTo>
                      <a:pt x="114" y="442"/>
                    </a:lnTo>
                    <a:lnTo>
                      <a:pt x="114" y="441"/>
                    </a:lnTo>
                    <a:lnTo>
                      <a:pt x="114" y="440"/>
                    </a:lnTo>
                    <a:lnTo>
                      <a:pt x="115" y="439"/>
                    </a:lnTo>
                    <a:lnTo>
                      <a:pt x="118" y="437"/>
                    </a:lnTo>
                    <a:lnTo>
                      <a:pt x="119" y="437"/>
                    </a:lnTo>
                    <a:lnTo>
                      <a:pt x="119" y="437"/>
                    </a:lnTo>
                    <a:lnTo>
                      <a:pt x="120" y="437"/>
                    </a:lnTo>
                    <a:lnTo>
                      <a:pt x="120" y="437"/>
                    </a:lnTo>
                    <a:lnTo>
                      <a:pt x="122" y="437"/>
                    </a:lnTo>
                    <a:lnTo>
                      <a:pt x="122" y="437"/>
                    </a:lnTo>
                    <a:lnTo>
                      <a:pt x="122" y="437"/>
                    </a:lnTo>
                    <a:lnTo>
                      <a:pt x="124" y="438"/>
                    </a:lnTo>
                    <a:lnTo>
                      <a:pt x="124" y="437"/>
                    </a:lnTo>
                    <a:lnTo>
                      <a:pt x="125" y="437"/>
                    </a:lnTo>
                    <a:lnTo>
                      <a:pt x="126" y="437"/>
                    </a:lnTo>
                    <a:lnTo>
                      <a:pt x="126" y="438"/>
                    </a:lnTo>
                    <a:lnTo>
                      <a:pt x="126" y="438"/>
                    </a:lnTo>
                    <a:lnTo>
                      <a:pt x="126" y="438"/>
                    </a:lnTo>
                    <a:lnTo>
                      <a:pt x="127" y="439"/>
                    </a:lnTo>
                    <a:lnTo>
                      <a:pt x="128" y="439"/>
                    </a:lnTo>
                    <a:lnTo>
                      <a:pt x="129" y="440"/>
                    </a:lnTo>
                    <a:lnTo>
                      <a:pt x="131" y="440"/>
                    </a:lnTo>
                    <a:lnTo>
                      <a:pt x="133" y="439"/>
                    </a:lnTo>
                    <a:lnTo>
                      <a:pt x="133" y="438"/>
                    </a:lnTo>
                    <a:lnTo>
                      <a:pt x="133" y="438"/>
                    </a:lnTo>
                    <a:lnTo>
                      <a:pt x="136" y="436"/>
                    </a:lnTo>
                    <a:lnTo>
                      <a:pt x="137" y="435"/>
                    </a:lnTo>
                    <a:lnTo>
                      <a:pt x="138" y="434"/>
                    </a:lnTo>
                    <a:lnTo>
                      <a:pt x="138" y="434"/>
                    </a:lnTo>
                    <a:lnTo>
                      <a:pt x="140" y="434"/>
                    </a:lnTo>
                    <a:lnTo>
                      <a:pt x="141" y="433"/>
                    </a:lnTo>
                    <a:lnTo>
                      <a:pt x="142" y="433"/>
                    </a:lnTo>
                    <a:lnTo>
                      <a:pt x="143" y="431"/>
                    </a:lnTo>
                    <a:lnTo>
                      <a:pt x="143" y="431"/>
                    </a:lnTo>
                    <a:lnTo>
                      <a:pt x="144" y="430"/>
                    </a:lnTo>
                    <a:lnTo>
                      <a:pt x="145" y="430"/>
                    </a:lnTo>
                    <a:lnTo>
                      <a:pt x="147" y="430"/>
                    </a:lnTo>
                    <a:lnTo>
                      <a:pt x="153" y="433"/>
                    </a:lnTo>
                    <a:lnTo>
                      <a:pt x="155" y="439"/>
                    </a:lnTo>
                    <a:lnTo>
                      <a:pt x="155" y="440"/>
                    </a:lnTo>
                    <a:lnTo>
                      <a:pt x="158" y="444"/>
                    </a:lnTo>
                    <a:lnTo>
                      <a:pt x="158" y="444"/>
                    </a:lnTo>
                    <a:lnTo>
                      <a:pt x="159" y="444"/>
                    </a:lnTo>
                    <a:lnTo>
                      <a:pt x="159" y="444"/>
                    </a:lnTo>
                    <a:lnTo>
                      <a:pt x="161" y="445"/>
                    </a:lnTo>
                    <a:lnTo>
                      <a:pt x="162" y="448"/>
                    </a:lnTo>
                    <a:lnTo>
                      <a:pt x="163" y="448"/>
                    </a:lnTo>
                    <a:lnTo>
                      <a:pt x="169" y="453"/>
                    </a:lnTo>
                    <a:lnTo>
                      <a:pt x="169" y="453"/>
                    </a:lnTo>
                    <a:lnTo>
                      <a:pt x="173" y="453"/>
                    </a:lnTo>
                    <a:lnTo>
                      <a:pt x="173" y="455"/>
                    </a:lnTo>
                    <a:lnTo>
                      <a:pt x="174" y="456"/>
                    </a:lnTo>
                    <a:lnTo>
                      <a:pt x="176" y="457"/>
                    </a:lnTo>
                    <a:lnTo>
                      <a:pt x="176" y="457"/>
                    </a:lnTo>
                    <a:lnTo>
                      <a:pt x="176" y="458"/>
                    </a:lnTo>
                    <a:lnTo>
                      <a:pt x="178" y="458"/>
                    </a:lnTo>
                    <a:lnTo>
                      <a:pt x="178" y="458"/>
                    </a:lnTo>
                    <a:lnTo>
                      <a:pt x="179" y="459"/>
                    </a:lnTo>
                    <a:lnTo>
                      <a:pt x="179" y="459"/>
                    </a:lnTo>
                    <a:lnTo>
                      <a:pt x="179" y="460"/>
                    </a:lnTo>
                    <a:lnTo>
                      <a:pt x="180" y="461"/>
                    </a:lnTo>
                    <a:lnTo>
                      <a:pt x="180" y="461"/>
                    </a:lnTo>
                    <a:lnTo>
                      <a:pt x="181" y="462"/>
                    </a:lnTo>
                    <a:lnTo>
                      <a:pt x="182" y="462"/>
                    </a:lnTo>
                    <a:lnTo>
                      <a:pt x="183" y="462"/>
                    </a:lnTo>
                    <a:lnTo>
                      <a:pt x="186" y="470"/>
                    </a:lnTo>
                    <a:lnTo>
                      <a:pt x="184" y="472"/>
                    </a:lnTo>
                    <a:lnTo>
                      <a:pt x="184" y="473"/>
                    </a:lnTo>
                    <a:lnTo>
                      <a:pt x="183" y="475"/>
                    </a:lnTo>
                    <a:lnTo>
                      <a:pt x="183" y="476"/>
                    </a:lnTo>
                    <a:lnTo>
                      <a:pt x="184" y="477"/>
                    </a:lnTo>
                    <a:lnTo>
                      <a:pt x="184" y="477"/>
                    </a:lnTo>
                    <a:lnTo>
                      <a:pt x="184" y="477"/>
                    </a:lnTo>
                    <a:lnTo>
                      <a:pt x="185" y="477"/>
                    </a:lnTo>
                    <a:lnTo>
                      <a:pt x="185" y="477"/>
                    </a:lnTo>
                    <a:lnTo>
                      <a:pt x="187" y="474"/>
                    </a:lnTo>
                    <a:lnTo>
                      <a:pt x="187" y="474"/>
                    </a:lnTo>
                    <a:lnTo>
                      <a:pt x="188" y="473"/>
                    </a:lnTo>
                    <a:lnTo>
                      <a:pt x="188" y="473"/>
                    </a:lnTo>
                    <a:lnTo>
                      <a:pt x="188" y="471"/>
                    </a:lnTo>
                    <a:lnTo>
                      <a:pt x="188" y="470"/>
                    </a:lnTo>
                    <a:lnTo>
                      <a:pt x="190" y="470"/>
                    </a:lnTo>
                    <a:lnTo>
                      <a:pt x="191" y="470"/>
                    </a:lnTo>
                    <a:lnTo>
                      <a:pt x="191" y="470"/>
                    </a:lnTo>
                    <a:lnTo>
                      <a:pt x="191" y="466"/>
                    </a:lnTo>
                    <a:lnTo>
                      <a:pt x="190" y="466"/>
                    </a:lnTo>
                    <a:lnTo>
                      <a:pt x="189" y="465"/>
                    </a:lnTo>
                    <a:lnTo>
                      <a:pt x="189" y="465"/>
                    </a:lnTo>
                    <a:lnTo>
                      <a:pt x="188" y="464"/>
                    </a:lnTo>
                    <a:lnTo>
                      <a:pt x="188" y="461"/>
                    </a:lnTo>
                    <a:lnTo>
                      <a:pt x="190" y="459"/>
                    </a:lnTo>
                    <a:lnTo>
                      <a:pt x="191" y="459"/>
                    </a:lnTo>
                    <a:lnTo>
                      <a:pt x="193" y="459"/>
                    </a:lnTo>
                    <a:lnTo>
                      <a:pt x="195" y="461"/>
                    </a:lnTo>
                    <a:lnTo>
                      <a:pt x="196" y="462"/>
                    </a:lnTo>
                    <a:lnTo>
                      <a:pt x="198" y="463"/>
                    </a:lnTo>
                    <a:lnTo>
                      <a:pt x="198" y="463"/>
                    </a:lnTo>
                    <a:lnTo>
                      <a:pt x="198" y="462"/>
                    </a:lnTo>
                    <a:lnTo>
                      <a:pt x="195" y="457"/>
                    </a:lnTo>
                    <a:lnTo>
                      <a:pt x="191" y="455"/>
                    </a:lnTo>
                    <a:lnTo>
                      <a:pt x="191" y="455"/>
                    </a:lnTo>
                    <a:lnTo>
                      <a:pt x="185" y="451"/>
                    </a:lnTo>
                    <a:lnTo>
                      <a:pt x="184" y="451"/>
                    </a:lnTo>
                    <a:lnTo>
                      <a:pt x="184" y="451"/>
                    </a:lnTo>
                    <a:lnTo>
                      <a:pt x="184" y="451"/>
                    </a:lnTo>
                    <a:lnTo>
                      <a:pt x="185" y="450"/>
                    </a:lnTo>
                    <a:lnTo>
                      <a:pt x="185" y="448"/>
                    </a:lnTo>
                    <a:lnTo>
                      <a:pt x="185" y="448"/>
                    </a:lnTo>
                    <a:lnTo>
                      <a:pt x="184" y="448"/>
                    </a:lnTo>
                    <a:lnTo>
                      <a:pt x="184" y="448"/>
                    </a:lnTo>
                    <a:lnTo>
                      <a:pt x="180" y="448"/>
                    </a:lnTo>
                    <a:lnTo>
                      <a:pt x="180" y="449"/>
                    </a:lnTo>
                    <a:lnTo>
                      <a:pt x="178" y="447"/>
                    </a:lnTo>
                    <a:lnTo>
                      <a:pt x="177" y="447"/>
                    </a:lnTo>
                    <a:lnTo>
                      <a:pt x="177" y="446"/>
                    </a:lnTo>
                    <a:lnTo>
                      <a:pt x="177" y="446"/>
                    </a:lnTo>
                    <a:lnTo>
                      <a:pt x="174" y="444"/>
                    </a:lnTo>
                    <a:lnTo>
                      <a:pt x="173" y="440"/>
                    </a:lnTo>
                    <a:lnTo>
                      <a:pt x="173" y="440"/>
                    </a:lnTo>
                    <a:lnTo>
                      <a:pt x="171" y="436"/>
                    </a:lnTo>
                    <a:lnTo>
                      <a:pt x="171" y="435"/>
                    </a:lnTo>
                    <a:lnTo>
                      <a:pt x="170" y="435"/>
                    </a:lnTo>
                    <a:lnTo>
                      <a:pt x="170" y="435"/>
                    </a:lnTo>
                    <a:lnTo>
                      <a:pt x="166" y="433"/>
                    </a:lnTo>
                    <a:lnTo>
                      <a:pt x="165" y="430"/>
                    </a:lnTo>
                    <a:lnTo>
                      <a:pt x="164" y="430"/>
                    </a:lnTo>
                    <a:lnTo>
                      <a:pt x="165" y="426"/>
                    </a:lnTo>
                    <a:lnTo>
                      <a:pt x="165" y="426"/>
                    </a:lnTo>
                    <a:lnTo>
                      <a:pt x="166" y="425"/>
                    </a:lnTo>
                    <a:lnTo>
                      <a:pt x="165" y="425"/>
                    </a:lnTo>
                    <a:lnTo>
                      <a:pt x="164" y="424"/>
                    </a:lnTo>
                    <a:lnTo>
                      <a:pt x="164" y="422"/>
                    </a:lnTo>
                    <a:lnTo>
                      <a:pt x="164" y="422"/>
                    </a:lnTo>
                    <a:lnTo>
                      <a:pt x="166" y="421"/>
                    </a:lnTo>
                    <a:lnTo>
                      <a:pt x="166" y="421"/>
                    </a:lnTo>
                    <a:lnTo>
                      <a:pt x="166" y="422"/>
                    </a:lnTo>
                    <a:lnTo>
                      <a:pt x="169" y="419"/>
                    </a:lnTo>
                    <a:lnTo>
                      <a:pt x="170" y="419"/>
                    </a:lnTo>
                    <a:lnTo>
                      <a:pt x="171" y="419"/>
                    </a:lnTo>
                    <a:lnTo>
                      <a:pt x="172" y="419"/>
                    </a:lnTo>
                    <a:lnTo>
                      <a:pt x="172" y="420"/>
                    </a:lnTo>
                    <a:lnTo>
                      <a:pt x="172" y="421"/>
                    </a:lnTo>
                    <a:lnTo>
                      <a:pt x="172" y="421"/>
                    </a:lnTo>
                    <a:lnTo>
                      <a:pt x="171" y="421"/>
                    </a:lnTo>
                    <a:lnTo>
                      <a:pt x="171" y="423"/>
                    </a:lnTo>
                    <a:lnTo>
                      <a:pt x="173" y="426"/>
                    </a:lnTo>
                    <a:lnTo>
                      <a:pt x="173" y="426"/>
                    </a:lnTo>
                    <a:lnTo>
                      <a:pt x="173" y="426"/>
                    </a:lnTo>
                    <a:lnTo>
                      <a:pt x="176" y="422"/>
                    </a:lnTo>
                    <a:lnTo>
                      <a:pt x="177" y="423"/>
                    </a:lnTo>
                    <a:lnTo>
                      <a:pt x="177" y="424"/>
                    </a:lnTo>
                    <a:lnTo>
                      <a:pt x="178" y="424"/>
                    </a:lnTo>
                    <a:lnTo>
                      <a:pt x="178" y="425"/>
                    </a:lnTo>
                    <a:lnTo>
                      <a:pt x="179" y="426"/>
                    </a:lnTo>
                    <a:lnTo>
                      <a:pt x="179" y="427"/>
                    </a:lnTo>
                    <a:lnTo>
                      <a:pt x="180" y="429"/>
                    </a:lnTo>
                    <a:lnTo>
                      <a:pt x="181" y="430"/>
                    </a:lnTo>
                    <a:lnTo>
                      <a:pt x="180" y="430"/>
                    </a:lnTo>
                    <a:lnTo>
                      <a:pt x="180" y="431"/>
                    </a:lnTo>
                    <a:lnTo>
                      <a:pt x="180" y="431"/>
                    </a:lnTo>
                    <a:lnTo>
                      <a:pt x="181" y="433"/>
                    </a:lnTo>
                    <a:lnTo>
                      <a:pt x="184" y="435"/>
                    </a:lnTo>
                    <a:lnTo>
                      <a:pt x="184" y="437"/>
                    </a:lnTo>
                    <a:lnTo>
                      <a:pt x="188" y="437"/>
                    </a:lnTo>
                    <a:lnTo>
                      <a:pt x="193" y="440"/>
                    </a:lnTo>
                    <a:lnTo>
                      <a:pt x="193" y="440"/>
                    </a:lnTo>
                    <a:lnTo>
                      <a:pt x="193" y="440"/>
                    </a:lnTo>
                    <a:lnTo>
                      <a:pt x="192" y="440"/>
                    </a:lnTo>
                    <a:lnTo>
                      <a:pt x="191" y="440"/>
                    </a:lnTo>
                    <a:lnTo>
                      <a:pt x="191" y="440"/>
                    </a:lnTo>
                    <a:lnTo>
                      <a:pt x="192" y="440"/>
                    </a:lnTo>
                    <a:lnTo>
                      <a:pt x="194" y="441"/>
                    </a:lnTo>
                    <a:lnTo>
                      <a:pt x="195" y="442"/>
                    </a:lnTo>
                    <a:lnTo>
                      <a:pt x="198" y="444"/>
                    </a:lnTo>
                    <a:lnTo>
                      <a:pt x="202" y="447"/>
                    </a:lnTo>
                    <a:lnTo>
                      <a:pt x="202" y="448"/>
                    </a:lnTo>
                    <a:lnTo>
                      <a:pt x="203" y="448"/>
                    </a:lnTo>
                    <a:lnTo>
                      <a:pt x="204" y="449"/>
                    </a:lnTo>
                    <a:lnTo>
                      <a:pt x="204" y="449"/>
                    </a:lnTo>
                    <a:lnTo>
                      <a:pt x="203" y="452"/>
                    </a:lnTo>
                    <a:lnTo>
                      <a:pt x="204" y="454"/>
                    </a:lnTo>
                    <a:lnTo>
                      <a:pt x="204" y="455"/>
                    </a:lnTo>
                    <a:lnTo>
                      <a:pt x="204" y="455"/>
                    </a:lnTo>
                    <a:lnTo>
                      <a:pt x="203" y="455"/>
                    </a:lnTo>
                    <a:lnTo>
                      <a:pt x="203" y="457"/>
                    </a:lnTo>
                    <a:lnTo>
                      <a:pt x="203" y="459"/>
                    </a:lnTo>
                    <a:lnTo>
                      <a:pt x="202" y="459"/>
                    </a:lnTo>
                    <a:lnTo>
                      <a:pt x="204" y="462"/>
                    </a:lnTo>
                    <a:lnTo>
                      <a:pt x="206" y="462"/>
                    </a:lnTo>
                    <a:lnTo>
                      <a:pt x="206" y="463"/>
                    </a:lnTo>
                    <a:lnTo>
                      <a:pt x="207" y="464"/>
                    </a:lnTo>
                    <a:lnTo>
                      <a:pt x="208" y="465"/>
                    </a:lnTo>
                    <a:lnTo>
                      <a:pt x="208" y="465"/>
                    </a:lnTo>
                    <a:lnTo>
                      <a:pt x="208" y="465"/>
                    </a:lnTo>
                    <a:lnTo>
                      <a:pt x="208" y="465"/>
                    </a:lnTo>
                    <a:lnTo>
                      <a:pt x="209" y="466"/>
                    </a:lnTo>
                    <a:lnTo>
                      <a:pt x="209" y="467"/>
                    </a:lnTo>
                    <a:lnTo>
                      <a:pt x="211" y="470"/>
                    </a:lnTo>
                    <a:lnTo>
                      <a:pt x="211" y="469"/>
                    </a:lnTo>
                    <a:lnTo>
                      <a:pt x="213" y="470"/>
                    </a:lnTo>
                    <a:lnTo>
                      <a:pt x="213" y="470"/>
                    </a:lnTo>
                    <a:lnTo>
                      <a:pt x="212" y="470"/>
                    </a:lnTo>
                    <a:lnTo>
                      <a:pt x="211" y="470"/>
                    </a:lnTo>
                    <a:lnTo>
                      <a:pt x="213" y="474"/>
                    </a:lnTo>
                    <a:lnTo>
                      <a:pt x="213" y="474"/>
                    </a:lnTo>
                    <a:lnTo>
                      <a:pt x="214" y="473"/>
                    </a:lnTo>
                    <a:lnTo>
                      <a:pt x="214" y="473"/>
                    </a:lnTo>
                    <a:lnTo>
                      <a:pt x="216" y="474"/>
                    </a:lnTo>
                    <a:lnTo>
                      <a:pt x="217" y="474"/>
                    </a:lnTo>
                    <a:lnTo>
                      <a:pt x="219" y="474"/>
                    </a:lnTo>
                    <a:lnTo>
                      <a:pt x="220" y="474"/>
                    </a:lnTo>
                    <a:lnTo>
                      <a:pt x="221" y="474"/>
                    </a:lnTo>
                    <a:lnTo>
                      <a:pt x="221" y="473"/>
                    </a:lnTo>
                    <a:lnTo>
                      <a:pt x="223" y="475"/>
                    </a:lnTo>
                    <a:lnTo>
                      <a:pt x="224" y="475"/>
                    </a:lnTo>
                    <a:lnTo>
                      <a:pt x="224" y="476"/>
                    </a:lnTo>
                    <a:lnTo>
                      <a:pt x="223" y="477"/>
                    </a:lnTo>
                    <a:lnTo>
                      <a:pt x="224" y="477"/>
                    </a:lnTo>
                    <a:lnTo>
                      <a:pt x="227" y="477"/>
                    </a:lnTo>
                    <a:lnTo>
                      <a:pt x="227" y="478"/>
                    </a:lnTo>
                    <a:lnTo>
                      <a:pt x="229" y="479"/>
                    </a:lnTo>
                    <a:lnTo>
                      <a:pt x="229" y="475"/>
                    </a:lnTo>
                    <a:lnTo>
                      <a:pt x="228" y="474"/>
                    </a:lnTo>
                    <a:lnTo>
                      <a:pt x="227" y="474"/>
                    </a:lnTo>
                    <a:lnTo>
                      <a:pt x="226" y="473"/>
                    </a:lnTo>
                    <a:lnTo>
                      <a:pt x="225" y="473"/>
                    </a:lnTo>
                    <a:lnTo>
                      <a:pt x="225" y="472"/>
                    </a:lnTo>
                    <a:lnTo>
                      <a:pt x="224" y="472"/>
                    </a:lnTo>
                    <a:lnTo>
                      <a:pt x="221" y="470"/>
                    </a:lnTo>
                    <a:lnTo>
                      <a:pt x="220" y="470"/>
                    </a:lnTo>
                    <a:lnTo>
                      <a:pt x="223" y="470"/>
                    </a:lnTo>
                    <a:lnTo>
                      <a:pt x="223" y="470"/>
                    </a:lnTo>
                    <a:lnTo>
                      <a:pt x="223" y="468"/>
                    </a:lnTo>
                    <a:lnTo>
                      <a:pt x="223" y="467"/>
                    </a:lnTo>
                    <a:lnTo>
                      <a:pt x="224" y="467"/>
                    </a:lnTo>
                    <a:lnTo>
                      <a:pt x="224" y="468"/>
                    </a:lnTo>
                    <a:lnTo>
                      <a:pt x="224" y="469"/>
                    </a:lnTo>
                    <a:lnTo>
                      <a:pt x="224" y="469"/>
                    </a:lnTo>
                    <a:lnTo>
                      <a:pt x="225" y="469"/>
                    </a:lnTo>
                    <a:lnTo>
                      <a:pt x="224" y="466"/>
                    </a:lnTo>
                    <a:lnTo>
                      <a:pt x="223" y="465"/>
                    </a:lnTo>
                    <a:lnTo>
                      <a:pt x="222" y="463"/>
                    </a:lnTo>
                    <a:lnTo>
                      <a:pt x="221" y="462"/>
                    </a:lnTo>
                    <a:lnTo>
                      <a:pt x="221" y="459"/>
                    </a:lnTo>
                    <a:lnTo>
                      <a:pt x="223" y="458"/>
                    </a:lnTo>
                    <a:lnTo>
                      <a:pt x="223" y="459"/>
                    </a:lnTo>
                    <a:lnTo>
                      <a:pt x="223" y="459"/>
                    </a:lnTo>
                    <a:lnTo>
                      <a:pt x="225" y="461"/>
                    </a:lnTo>
                    <a:lnTo>
                      <a:pt x="225" y="462"/>
                    </a:lnTo>
                    <a:lnTo>
                      <a:pt x="227" y="462"/>
                    </a:lnTo>
                    <a:lnTo>
                      <a:pt x="227" y="462"/>
                    </a:lnTo>
                    <a:lnTo>
                      <a:pt x="226" y="462"/>
                    </a:lnTo>
                    <a:lnTo>
                      <a:pt x="226" y="461"/>
                    </a:lnTo>
                    <a:lnTo>
                      <a:pt x="226" y="461"/>
                    </a:lnTo>
                    <a:lnTo>
                      <a:pt x="227" y="461"/>
                    </a:lnTo>
                    <a:lnTo>
                      <a:pt x="228" y="462"/>
                    </a:lnTo>
                    <a:lnTo>
                      <a:pt x="228" y="462"/>
                    </a:lnTo>
                    <a:lnTo>
                      <a:pt x="227" y="461"/>
                    </a:lnTo>
                    <a:lnTo>
                      <a:pt x="227" y="459"/>
                    </a:lnTo>
                    <a:lnTo>
                      <a:pt x="229" y="460"/>
                    </a:lnTo>
                    <a:lnTo>
                      <a:pt x="231" y="461"/>
                    </a:lnTo>
                    <a:lnTo>
                      <a:pt x="230" y="460"/>
                    </a:lnTo>
                    <a:lnTo>
                      <a:pt x="229" y="459"/>
                    </a:lnTo>
                    <a:lnTo>
                      <a:pt x="227" y="459"/>
                    </a:lnTo>
                    <a:lnTo>
                      <a:pt x="227" y="458"/>
                    </a:lnTo>
                    <a:lnTo>
                      <a:pt x="228" y="457"/>
                    </a:lnTo>
                    <a:lnTo>
                      <a:pt x="230" y="457"/>
                    </a:lnTo>
                    <a:lnTo>
                      <a:pt x="231" y="455"/>
                    </a:lnTo>
                    <a:lnTo>
                      <a:pt x="232" y="456"/>
                    </a:lnTo>
                    <a:lnTo>
                      <a:pt x="233" y="456"/>
                    </a:lnTo>
                    <a:lnTo>
                      <a:pt x="235" y="455"/>
                    </a:lnTo>
                    <a:lnTo>
                      <a:pt x="239" y="456"/>
                    </a:lnTo>
                    <a:lnTo>
                      <a:pt x="240" y="457"/>
                    </a:lnTo>
                    <a:lnTo>
                      <a:pt x="240" y="458"/>
                    </a:lnTo>
                    <a:lnTo>
                      <a:pt x="241" y="458"/>
                    </a:lnTo>
                    <a:lnTo>
                      <a:pt x="245" y="458"/>
                    </a:lnTo>
                    <a:lnTo>
                      <a:pt x="244" y="459"/>
                    </a:lnTo>
                    <a:lnTo>
                      <a:pt x="241" y="459"/>
                    </a:lnTo>
                    <a:lnTo>
                      <a:pt x="241" y="462"/>
                    </a:lnTo>
                    <a:lnTo>
                      <a:pt x="242" y="461"/>
                    </a:lnTo>
                    <a:lnTo>
                      <a:pt x="242" y="460"/>
                    </a:lnTo>
                    <a:lnTo>
                      <a:pt x="249" y="455"/>
                    </a:lnTo>
                    <a:lnTo>
                      <a:pt x="254" y="455"/>
                    </a:lnTo>
                    <a:lnTo>
                      <a:pt x="255" y="455"/>
                    </a:lnTo>
                    <a:lnTo>
                      <a:pt x="256" y="455"/>
                    </a:lnTo>
                    <a:lnTo>
                      <a:pt x="256" y="454"/>
                    </a:lnTo>
                    <a:lnTo>
                      <a:pt x="256" y="453"/>
                    </a:lnTo>
                    <a:lnTo>
                      <a:pt x="256" y="453"/>
                    </a:lnTo>
                    <a:lnTo>
                      <a:pt x="253" y="451"/>
                    </a:lnTo>
                    <a:lnTo>
                      <a:pt x="251" y="450"/>
                    </a:lnTo>
                    <a:lnTo>
                      <a:pt x="251" y="449"/>
                    </a:lnTo>
                    <a:lnTo>
                      <a:pt x="251" y="448"/>
                    </a:lnTo>
                    <a:lnTo>
                      <a:pt x="251" y="448"/>
                    </a:lnTo>
                    <a:lnTo>
                      <a:pt x="249" y="444"/>
                    </a:lnTo>
                    <a:lnTo>
                      <a:pt x="249" y="444"/>
                    </a:lnTo>
                    <a:lnTo>
                      <a:pt x="248" y="444"/>
                    </a:lnTo>
                    <a:lnTo>
                      <a:pt x="249" y="443"/>
                    </a:lnTo>
                    <a:lnTo>
                      <a:pt x="249" y="442"/>
                    </a:lnTo>
                    <a:lnTo>
                      <a:pt x="250" y="442"/>
                    </a:lnTo>
                    <a:lnTo>
                      <a:pt x="250" y="439"/>
                    </a:lnTo>
                    <a:lnTo>
                      <a:pt x="252" y="437"/>
                    </a:lnTo>
                    <a:lnTo>
                      <a:pt x="253" y="437"/>
                    </a:lnTo>
                    <a:lnTo>
                      <a:pt x="254" y="436"/>
                    </a:lnTo>
                    <a:lnTo>
                      <a:pt x="254" y="434"/>
                    </a:lnTo>
                    <a:lnTo>
                      <a:pt x="255" y="429"/>
                    </a:lnTo>
                    <a:lnTo>
                      <a:pt x="256" y="430"/>
                    </a:lnTo>
                    <a:lnTo>
                      <a:pt x="258" y="426"/>
                    </a:lnTo>
                    <a:lnTo>
                      <a:pt x="259" y="426"/>
                    </a:lnTo>
                    <a:lnTo>
                      <a:pt x="260" y="426"/>
                    </a:lnTo>
                    <a:lnTo>
                      <a:pt x="260" y="422"/>
                    </a:lnTo>
                    <a:lnTo>
                      <a:pt x="260" y="422"/>
                    </a:lnTo>
                    <a:lnTo>
                      <a:pt x="260" y="422"/>
                    </a:lnTo>
                    <a:lnTo>
                      <a:pt x="260" y="419"/>
                    </a:lnTo>
                    <a:lnTo>
                      <a:pt x="260" y="419"/>
                    </a:lnTo>
                    <a:lnTo>
                      <a:pt x="260" y="419"/>
                    </a:lnTo>
                    <a:lnTo>
                      <a:pt x="260" y="420"/>
                    </a:lnTo>
                    <a:lnTo>
                      <a:pt x="260" y="419"/>
                    </a:lnTo>
                    <a:lnTo>
                      <a:pt x="261" y="419"/>
                    </a:lnTo>
                    <a:lnTo>
                      <a:pt x="262" y="419"/>
                    </a:lnTo>
                    <a:lnTo>
                      <a:pt x="263" y="419"/>
                    </a:lnTo>
                    <a:lnTo>
                      <a:pt x="264" y="417"/>
                    </a:lnTo>
                    <a:lnTo>
                      <a:pt x="264" y="415"/>
                    </a:lnTo>
                    <a:lnTo>
                      <a:pt x="263" y="415"/>
                    </a:lnTo>
                    <a:lnTo>
                      <a:pt x="263" y="414"/>
                    </a:lnTo>
                    <a:lnTo>
                      <a:pt x="263" y="415"/>
                    </a:lnTo>
                    <a:lnTo>
                      <a:pt x="264" y="415"/>
                    </a:lnTo>
                    <a:lnTo>
                      <a:pt x="264" y="415"/>
                    </a:lnTo>
                    <a:lnTo>
                      <a:pt x="265" y="415"/>
                    </a:lnTo>
                    <a:lnTo>
                      <a:pt x="266" y="414"/>
                    </a:lnTo>
                    <a:lnTo>
                      <a:pt x="266" y="413"/>
                    </a:lnTo>
                    <a:lnTo>
                      <a:pt x="269" y="412"/>
                    </a:lnTo>
                    <a:lnTo>
                      <a:pt x="271" y="411"/>
                    </a:lnTo>
                    <a:lnTo>
                      <a:pt x="271" y="412"/>
                    </a:lnTo>
                    <a:lnTo>
                      <a:pt x="272" y="411"/>
                    </a:lnTo>
                    <a:lnTo>
                      <a:pt x="272" y="411"/>
                    </a:lnTo>
                    <a:lnTo>
                      <a:pt x="274" y="412"/>
                    </a:lnTo>
                    <a:lnTo>
                      <a:pt x="275" y="413"/>
                    </a:lnTo>
                    <a:lnTo>
                      <a:pt x="275" y="413"/>
                    </a:lnTo>
                    <a:lnTo>
                      <a:pt x="275" y="413"/>
                    </a:lnTo>
                    <a:lnTo>
                      <a:pt x="272" y="413"/>
                    </a:lnTo>
                    <a:lnTo>
                      <a:pt x="271" y="413"/>
                    </a:lnTo>
                    <a:lnTo>
                      <a:pt x="271" y="414"/>
                    </a:lnTo>
                    <a:lnTo>
                      <a:pt x="273" y="414"/>
                    </a:lnTo>
                    <a:lnTo>
                      <a:pt x="274" y="414"/>
                    </a:lnTo>
                    <a:lnTo>
                      <a:pt x="272" y="415"/>
                    </a:lnTo>
                    <a:lnTo>
                      <a:pt x="272" y="415"/>
                    </a:lnTo>
                    <a:lnTo>
                      <a:pt x="273" y="415"/>
                    </a:lnTo>
                    <a:lnTo>
                      <a:pt x="274" y="415"/>
                    </a:lnTo>
                    <a:lnTo>
                      <a:pt x="275" y="416"/>
                    </a:lnTo>
                    <a:lnTo>
                      <a:pt x="276" y="417"/>
                    </a:lnTo>
                    <a:lnTo>
                      <a:pt x="279" y="416"/>
                    </a:lnTo>
                    <a:lnTo>
                      <a:pt x="279" y="416"/>
                    </a:lnTo>
                    <a:lnTo>
                      <a:pt x="280" y="415"/>
                    </a:lnTo>
                    <a:lnTo>
                      <a:pt x="280" y="416"/>
                    </a:lnTo>
                    <a:lnTo>
                      <a:pt x="281" y="417"/>
                    </a:lnTo>
                    <a:lnTo>
                      <a:pt x="282" y="416"/>
                    </a:lnTo>
                    <a:lnTo>
                      <a:pt x="282" y="416"/>
                    </a:lnTo>
                    <a:lnTo>
                      <a:pt x="282" y="417"/>
                    </a:lnTo>
                    <a:lnTo>
                      <a:pt x="283" y="418"/>
                    </a:lnTo>
                    <a:lnTo>
                      <a:pt x="282" y="418"/>
                    </a:lnTo>
                    <a:lnTo>
                      <a:pt x="279" y="419"/>
                    </a:lnTo>
                    <a:lnTo>
                      <a:pt x="276" y="421"/>
                    </a:lnTo>
                    <a:lnTo>
                      <a:pt x="276" y="422"/>
                    </a:lnTo>
                    <a:lnTo>
                      <a:pt x="276" y="422"/>
                    </a:lnTo>
                    <a:lnTo>
                      <a:pt x="278" y="422"/>
                    </a:lnTo>
                    <a:lnTo>
                      <a:pt x="280" y="423"/>
                    </a:lnTo>
                    <a:lnTo>
                      <a:pt x="280" y="423"/>
                    </a:lnTo>
                    <a:lnTo>
                      <a:pt x="281" y="424"/>
                    </a:lnTo>
                    <a:lnTo>
                      <a:pt x="282" y="425"/>
                    </a:lnTo>
                    <a:lnTo>
                      <a:pt x="282" y="427"/>
                    </a:lnTo>
                    <a:lnTo>
                      <a:pt x="281" y="428"/>
                    </a:lnTo>
                    <a:lnTo>
                      <a:pt x="282" y="430"/>
                    </a:lnTo>
                    <a:lnTo>
                      <a:pt x="282" y="430"/>
                    </a:lnTo>
                    <a:lnTo>
                      <a:pt x="284" y="430"/>
                    </a:lnTo>
                    <a:lnTo>
                      <a:pt x="286" y="429"/>
                    </a:lnTo>
                    <a:lnTo>
                      <a:pt x="286" y="429"/>
                    </a:lnTo>
                    <a:lnTo>
                      <a:pt x="286" y="428"/>
                    </a:lnTo>
                    <a:lnTo>
                      <a:pt x="286" y="428"/>
                    </a:lnTo>
                    <a:lnTo>
                      <a:pt x="287" y="427"/>
                    </a:lnTo>
                    <a:lnTo>
                      <a:pt x="288" y="427"/>
                    </a:lnTo>
                    <a:lnTo>
                      <a:pt x="287" y="426"/>
                    </a:lnTo>
                    <a:lnTo>
                      <a:pt x="289" y="426"/>
                    </a:lnTo>
                    <a:lnTo>
                      <a:pt x="289" y="426"/>
                    </a:lnTo>
                    <a:lnTo>
                      <a:pt x="293" y="424"/>
                    </a:lnTo>
                    <a:lnTo>
                      <a:pt x="296" y="425"/>
                    </a:lnTo>
                    <a:lnTo>
                      <a:pt x="296" y="425"/>
                    </a:lnTo>
                    <a:lnTo>
                      <a:pt x="298" y="424"/>
                    </a:lnTo>
                    <a:lnTo>
                      <a:pt x="298" y="422"/>
                    </a:lnTo>
                    <a:lnTo>
                      <a:pt x="298" y="422"/>
                    </a:lnTo>
                    <a:lnTo>
                      <a:pt x="298" y="422"/>
                    </a:lnTo>
                    <a:lnTo>
                      <a:pt x="297" y="421"/>
                    </a:lnTo>
                    <a:lnTo>
                      <a:pt x="295" y="422"/>
                    </a:lnTo>
                    <a:lnTo>
                      <a:pt x="295" y="422"/>
                    </a:lnTo>
                    <a:lnTo>
                      <a:pt x="294" y="422"/>
                    </a:lnTo>
                    <a:lnTo>
                      <a:pt x="293" y="422"/>
                    </a:lnTo>
                    <a:lnTo>
                      <a:pt x="293" y="422"/>
                    </a:lnTo>
                    <a:lnTo>
                      <a:pt x="292" y="422"/>
                    </a:lnTo>
                    <a:lnTo>
                      <a:pt x="290" y="422"/>
                    </a:lnTo>
                    <a:lnTo>
                      <a:pt x="290" y="422"/>
                    </a:lnTo>
                    <a:lnTo>
                      <a:pt x="289" y="420"/>
                    </a:lnTo>
                    <a:lnTo>
                      <a:pt x="289" y="419"/>
                    </a:lnTo>
                    <a:lnTo>
                      <a:pt x="288" y="419"/>
                    </a:lnTo>
                    <a:lnTo>
                      <a:pt x="288" y="419"/>
                    </a:lnTo>
                    <a:lnTo>
                      <a:pt x="288" y="419"/>
                    </a:lnTo>
                    <a:lnTo>
                      <a:pt x="287" y="419"/>
                    </a:lnTo>
                    <a:lnTo>
                      <a:pt x="287" y="419"/>
                    </a:lnTo>
                    <a:lnTo>
                      <a:pt x="287" y="418"/>
                    </a:lnTo>
                    <a:lnTo>
                      <a:pt x="287" y="418"/>
                    </a:lnTo>
                    <a:lnTo>
                      <a:pt x="286" y="417"/>
                    </a:lnTo>
                    <a:lnTo>
                      <a:pt x="286" y="417"/>
                    </a:lnTo>
                    <a:lnTo>
                      <a:pt x="286" y="418"/>
                    </a:lnTo>
                    <a:lnTo>
                      <a:pt x="285" y="418"/>
                    </a:lnTo>
                    <a:lnTo>
                      <a:pt x="285" y="418"/>
                    </a:lnTo>
                    <a:lnTo>
                      <a:pt x="285" y="417"/>
                    </a:lnTo>
                    <a:lnTo>
                      <a:pt x="285" y="416"/>
                    </a:lnTo>
                    <a:lnTo>
                      <a:pt x="284" y="416"/>
                    </a:lnTo>
                    <a:lnTo>
                      <a:pt x="284" y="416"/>
                    </a:lnTo>
                    <a:lnTo>
                      <a:pt x="283" y="415"/>
                    </a:lnTo>
                    <a:lnTo>
                      <a:pt x="282" y="415"/>
                    </a:lnTo>
                    <a:lnTo>
                      <a:pt x="285" y="416"/>
                    </a:lnTo>
                    <a:lnTo>
                      <a:pt x="285" y="415"/>
                    </a:lnTo>
                    <a:lnTo>
                      <a:pt x="285" y="415"/>
                    </a:lnTo>
                    <a:lnTo>
                      <a:pt x="286" y="415"/>
                    </a:lnTo>
                    <a:lnTo>
                      <a:pt x="286" y="415"/>
                    </a:lnTo>
                    <a:lnTo>
                      <a:pt x="286" y="416"/>
                    </a:lnTo>
                    <a:lnTo>
                      <a:pt x="287" y="416"/>
                    </a:lnTo>
                    <a:lnTo>
                      <a:pt x="287" y="416"/>
                    </a:lnTo>
                    <a:lnTo>
                      <a:pt x="287" y="417"/>
                    </a:lnTo>
                    <a:lnTo>
                      <a:pt x="287" y="417"/>
                    </a:lnTo>
                    <a:lnTo>
                      <a:pt x="287" y="416"/>
                    </a:lnTo>
                    <a:lnTo>
                      <a:pt x="288" y="416"/>
                    </a:lnTo>
                    <a:lnTo>
                      <a:pt x="289" y="416"/>
                    </a:lnTo>
                    <a:lnTo>
                      <a:pt x="288" y="417"/>
                    </a:lnTo>
                    <a:lnTo>
                      <a:pt x="289" y="418"/>
                    </a:lnTo>
                    <a:lnTo>
                      <a:pt x="289" y="419"/>
                    </a:lnTo>
                    <a:lnTo>
                      <a:pt x="289" y="419"/>
                    </a:lnTo>
                    <a:lnTo>
                      <a:pt x="289" y="416"/>
                    </a:lnTo>
                    <a:lnTo>
                      <a:pt x="290" y="415"/>
                    </a:lnTo>
                    <a:lnTo>
                      <a:pt x="290" y="413"/>
                    </a:lnTo>
                    <a:lnTo>
                      <a:pt x="291" y="413"/>
                    </a:lnTo>
                    <a:lnTo>
                      <a:pt x="291" y="415"/>
                    </a:lnTo>
                    <a:lnTo>
                      <a:pt x="291" y="415"/>
                    </a:lnTo>
                    <a:lnTo>
                      <a:pt x="290" y="415"/>
                    </a:lnTo>
                    <a:lnTo>
                      <a:pt x="290" y="416"/>
                    </a:lnTo>
                    <a:lnTo>
                      <a:pt x="291" y="416"/>
                    </a:lnTo>
                    <a:lnTo>
                      <a:pt x="292" y="414"/>
                    </a:lnTo>
                    <a:lnTo>
                      <a:pt x="293" y="414"/>
                    </a:lnTo>
                    <a:lnTo>
                      <a:pt x="294" y="412"/>
                    </a:lnTo>
                    <a:lnTo>
                      <a:pt x="295" y="412"/>
                    </a:lnTo>
                    <a:lnTo>
                      <a:pt x="296" y="411"/>
                    </a:lnTo>
                    <a:lnTo>
                      <a:pt x="296" y="412"/>
                    </a:lnTo>
                    <a:lnTo>
                      <a:pt x="296" y="411"/>
                    </a:lnTo>
                    <a:lnTo>
                      <a:pt x="299" y="411"/>
                    </a:lnTo>
                    <a:lnTo>
                      <a:pt x="300" y="411"/>
                    </a:lnTo>
                    <a:lnTo>
                      <a:pt x="300" y="410"/>
                    </a:lnTo>
                    <a:lnTo>
                      <a:pt x="302" y="409"/>
                    </a:lnTo>
                    <a:lnTo>
                      <a:pt x="303" y="409"/>
                    </a:lnTo>
                    <a:lnTo>
                      <a:pt x="304" y="408"/>
                    </a:lnTo>
                    <a:lnTo>
                      <a:pt x="307" y="408"/>
                    </a:lnTo>
                    <a:lnTo>
                      <a:pt x="309" y="408"/>
                    </a:lnTo>
                    <a:lnTo>
                      <a:pt x="310" y="408"/>
                    </a:lnTo>
                    <a:lnTo>
                      <a:pt x="311" y="407"/>
                    </a:lnTo>
                    <a:lnTo>
                      <a:pt x="312" y="407"/>
                    </a:lnTo>
                    <a:lnTo>
                      <a:pt x="312" y="407"/>
                    </a:lnTo>
                    <a:lnTo>
                      <a:pt x="312" y="408"/>
                    </a:lnTo>
                    <a:lnTo>
                      <a:pt x="313" y="408"/>
                    </a:lnTo>
                    <a:lnTo>
                      <a:pt x="314" y="408"/>
                    </a:lnTo>
                    <a:lnTo>
                      <a:pt x="314" y="408"/>
                    </a:lnTo>
                    <a:lnTo>
                      <a:pt x="312" y="408"/>
                    </a:lnTo>
                    <a:lnTo>
                      <a:pt x="308" y="410"/>
                    </a:lnTo>
                    <a:lnTo>
                      <a:pt x="308" y="411"/>
                    </a:lnTo>
                    <a:lnTo>
                      <a:pt x="309" y="411"/>
                    </a:lnTo>
                    <a:lnTo>
                      <a:pt x="308" y="411"/>
                    </a:lnTo>
                    <a:lnTo>
                      <a:pt x="307" y="411"/>
                    </a:lnTo>
                    <a:lnTo>
                      <a:pt x="305" y="411"/>
                    </a:lnTo>
                    <a:lnTo>
                      <a:pt x="304" y="412"/>
                    </a:lnTo>
                    <a:lnTo>
                      <a:pt x="306" y="413"/>
                    </a:lnTo>
                    <a:lnTo>
                      <a:pt x="307" y="414"/>
                    </a:lnTo>
                    <a:lnTo>
                      <a:pt x="309" y="416"/>
                    </a:lnTo>
                    <a:lnTo>
                      <a:pt x="308" y="416"/>
                    </a:lnTo>
                    <a:lnTo>
                      <a:pt x="307" y="416"/>
                    </a:lnTo>
                    <a:lnTo>
                      <a:pt x="307" y="417"/>
                    </a:lnTo>
                    <a:lnTo>
                      <a:pt x="306" y="417"/>
                    </a:lnTo>
                    <a:lnTo>
                      <a:pt x="303" y="422"/>
                    </a:lnTo>
                    <a:lnTo>
                      <a:pt x="300" y="422"/>
                    </a:lnTo>
                    <a:lnTo>
                      <a:pt x="300" y="422"/>
                    </a:lnTo>
                    <a:lnTo>
                      <a:pt x="300" y="422"/>
                    </a:lnTo>
                    <a:lnTo>
                      <a:pt x="299" y="423"/>
                    </a:lnTo>
                    <a:lnTo>
                      <a:pt x="301" y="425"/>
                    </a:lnTo>
                    <a:lnTo>
                      <a:pt x="302" y="426"/>
                    </a:lnTo>
                    <a:lnTo>
                      <a:pt x="303" y="427"/>
                    </a:lnTo>
                    <a:lnTo>
                      <a:pt x="304" y="427"/>
                    </a:lnTo>
                    <a:lnTo>
                      <a:pt x="304" y="427"/>
                    </a:lnTo>
                    <a:lnTo>
                      <a:pt x="306" y="429"/>
                    </a:lnTo>
                    <a:lnTo>
                      <a:pt x="311" y="431"/>
                    </a:lnTo>
                    <a:lnTo>
                      <a:pt x="313" y="433"/>
                    </a:lnTo>
                    <a:lnTo>
                      <a:pt x="315" y="435"/>
                    </a:lnTo>
                    <a:lnTo>
                      <a:pt x="315" y="435"/>
                    </a:lnTo>
                    <a:lnTo>
                      <a:pt x="316" y="437"/>
                    </a:lnTo>
                    <a:lnTo>
                      <a:pt x="318" y="438"/>
                    </a:lnTo>
                    <a:lnTo>
                      <a:pt x="322" y="440"/>
                    </a:lnTo>
                    <a:lnTo>
                      <a:pt x="324" y="441"/>
                    </a:lnTo>
                    <a:lnTo>
                      <a:pt x="325" y="442"/>
                    </a:lnTo>
                    <a:lnTo>
                      <a:pt x="325" y="446"/>
                    </a:lnTo>
                    <a:lnTo>
                      <a:pt x="326" y="447"/>
                    </a:lnTo>
                    <a:lnTo>
                      <a:pt x="326" y="450"/>
                    </a:lnTo>
                    <a:lnTo>
                      <a:pt x="325" y="450"/>
                    </a:lnTo>
                    <a:lnTo>
                      <a:pt x="325" y="451"/>
                    </a:lnTo>
                    <a:lnTo>
                      <a:pt x="325" y="451"/>
                    </a:lnTo>
                    <a:lnTo>
                      <a:pt x="319" y="455"/>
                    </a:lnTo>
                    <a:lnTo>
                      <a:pt x="317" y="455"/>
                    </a:lnTo>
                    <a:lnTo>
                      <a:pt x="314" y="455"/>
                    </a:lnTo>
                    <a:lnTo>
                      <a:pt x="307" y="455"/>
                    </a:lnTo>
                    <a:lnTo>
                      <a:pt x="304" y="455"/>
                    </a:lnTo>
                    <a:lnTo>
                      <a:pt x="304" y="455"/>
                    </a:lnTo>
                    <a:lnTo>
                      <a:pt x="300" y="453"/>
                    </a:lnTo>
                    <a:lnTo>
                      <a:pt x="297" y="453"/>
                    </a:lnTo>
                    <a:lnTo>
                      <a:pt x="296" y="450"/>
                    </a:lnTo>
                    <a:lnTo>
                      <a:pt x="294" y="451"/>
                    </a:lnTo>
                    <a:lnTo>
                      <a:pt x="292" y="449"/>
                    </a:lnTo>
                    <a:lnTo>
                      <a:pt x="291" y="448"/>
                    </a:lnTo>
                    <a:lnTo>
                      <a:pt x="291" y="448"/>
                    </a:lnTo>
                    <a:lnTo>
                      <a:pt x="290" y="447"/>
                    </a:lnTo>
                    <a:lnTo>
                      <a:pt x="289" y="447"/>
                    </a:lnTo>
                    <a:lnTo>
                      <a:pt x="289" y="448"/>
                    </a:lnTo>
                    <a:lnTo>
                      <a:pt x="281" y="448"/>
                    </a:lnTo>
                    <a:lnTo>
                      <a:pt x="276" y="449"/>
                    </a:lnTo>
                    <a:lnTo>
                      <a:pt x="274" y="451"/>
                    </a:lnTo>
                    <a:lnTo>
                      <a:pt x="273" y="451"/>
                    </a:lnTo>
                    <a:lnTo>
                      <a:pt x="271" y="453"/>
                    </a:lnTo>
                    <a:lnTo>
                      <a:pt x="270" y="454"/>
                    </a:lnTo>
                    <a:lnTo>
                      <a:pt x="268" y="455"/>
                    </a:lnTo>
                    <a:lnTo>
                      <a:pt x="266" y="455"/>
                    </a:lnTo>
                    <a:lnTo>
                      <a:pt x="266" y="455"/>
                    </a:lnTo>
                    <a:lnTo>
                      <a:pt x="264" y="454"/>
                    </a:lnTo>
                    <a:lnTo>
                      <a:pt x="260" y="454"/>
                    </a:lnTo>
                    <a:lnTo>
                      <a:pt x="259" y="454"/>
                    </a:lnTo>
                    <a:lnTo>
                      <a:pt x="258" y="454"/>
                    </a:lnTo>
                    <a:lnTo>
                      <a:pt x="258" y="453"/>
                    </a:lnTo>
                    <a:lnTo>
                      <a:pt x="257" y="455"/>
                    </a:lnTo>
                    <a:lnTo>
                      <a:pt x="257" y="455"/>
                    </a:lnTo>
                    <a:lnTo>
                      <a:pt x="258" y="456"/>
                    </a:lnTo>
                    <a:lnTo>
                      <a:pt x="258" y="456"/>
                    </a:lnTo>
                    <a:lnTo>
                      <a:pt x="258" y="456"/>
                    </a:lnTo>
                    <a:lnTo>
                      <a:pt x="260" y="457"/>
                    </a:lnTo>
                    <a:lnTo>
                      <a:pt x="260" y="456"/>
                    </a:lnTo>
                    <a:lnTo>
                      <a:pt x="261" y="457"/>
                    </a:lnTo>
                    <a:lnTo>
                      <a:pt x="261" y="457"/>
                    </a:lnTo>
                    <a:lnTo>
                      <a:pt x="256" y="458"/>
                    </a:lnTo>
                    <a:lnTo>
                      <a:pt x="256" y="458"/>
                    </a:lnTo>
                    <a:lnTo>
                      <a:pt x="256" y="459"/>
                    </a:lnTo>
                    <a:lnTo>
                      <a:pt x="256" y="459"/>
                    </a:lnTo>
                    <a:lnTo>
                      <a:pt x="257" y="459"/>
                    </a:lnTo>
                    <a:lnTo>
                      <a:pt x="251" y="459"/>
                    </a:lnTo>
                    <a:lnTo>
                      <a:pt x="251" y="459"/>
                    </a:lnTo>
                    <a:lnTo>
                      <a:pt x="250" y="459"/>
                    </a:lnTo>
                    <a:lnTo>
                      <a:pt x="249" y="459"/>
                    </a:lnTo>
                    <a:lnTo>
                      <a:pt x="250" y="459"/>
                    </a:lnTo>
                    <a:lnTo>
                      <a:pt x="249" y="460"/>
                    </a:lnTo>
                    <a:lnTo>
                      <a:pt x="248" y="459"/>
                    </a:lnTo>
                    <a:lnTo>
                      <a:pt x="247" y="459"/>
                    </a:lnTo>
                    <a:lnTo>
                      <a:pt x="246" y="459"/>
                    </a:lnTo>
                    <a:lnTo>
                      <a:pt x="244" y="459"/>
                    </a:lnTo>
                    <a:lnTo>
                      <a:pt x="242" y="462"/>
                    </a:lnTo>
                    <a:lnTo>
                      <a:pt x="242" y="462"/>
                    </a:lnTo>
                    <a:lnTo>
                      <a:pt x="241" y="463"/>
                    </a:lnTo>
                    <a:lnTo>
                      <a:pt x="241" y="465"/>
                    </a:lnTo>
                    <a:lnTo>
                      <a:pt x="241" y="466"/>
                    </a:lnTo>
                    <a:lnTo>
                      <a:pt x="245" y="466"/>
                    </a:lnTo>
                    <a:lnTo>
                      <a:pt x="245" y="466"/>
                    </a:lnTo>
                    <a:lnTo>
                      <a:pt x="244" y="466"/>
                    </a:lnTo>
                    <a:lnTo>
                      <a:pt x="244" y="468"/>
                    </a:lnTo>
                    <a:lnTo>
                      <a:pt x="245" y="469"/>
                    </a:lnTo>
                    <a:lnTo>
                      <a:pt x="245" y="469"/>
                    </a:lnTo>
                    <a:lnTo>
                      <a:pt x="246" y="470"/>
                    </a:lnTo>
                    <a:lnTo>
                      <a:pt x="246" y="470"/>
                    </a:lnTo>
                    <a:lnTo>
                      <a:pt x="245" y="471"/>
                    </a:lnTo>
                    <a:lnTo>
                      <a:pt x="245" y="472"/>
                    </a:lnTo>
                    <a:lnTo>
                      <a:pt x="245" y="473"/>
                    </a:lnTo>
                    <a:lnTo>
                      <a:pt x="246" y="473"/>
                    </a:lnTo>
                    <a:lnTo>
                      <a:pt x="246" y="473"/>
                    </a:lnTo>
                    <a:lnTo>
                      <a:pt x="244" y="473"/>
                    </a:lnTo>
                    <a:lnTo>
                      <a:pt x="244" y="473"/>
                    </a:lnTo>
                    <a:lnTo>
                      <a:pt x="243" y="472"/>
                    </a:lnTo>
                    <a:lnTo>
                      <a:pt x="242" y="472"/>
                    </a:lnTo>
                    <a:lnTo>
                      <a:pt x="242" y="472"/>
                    </a:lnTo>
                    <a:lnTo>
                      <a:pt x="242" y="473"/>
                    </a:lnTo>
                    <a:lnTo>
                      <a:pt x="242" y="473"/>
                    </a:lnTo>
                    <a:lnTo>
                      <a:pt x="242" y="474"/>
                    </a:lnTo>
                    <a:lnTo>
                      <a:pt x="242" y="474"/>
                    </a:lnTo>
                    <a:lnTo>
                      <a:pt x="242" y="475"/>
                    </a:lnTo>
                    <a:lnTo>
                      <a:pt x="243" y="475"/>
                    </a:lnTo>
                    <a:lnTo>
                      <a:pt x="244" y="475"/>
                    </a:lnTo>
                    <a:lnTo>
                      <a:pt x="245" y="476"/>
                    </a:lnTo>
                    <a:lnTo>
                      <a:pt x="246" y="476"/>
                    </a:lnTo>
                    <a:lnTo>
                      <a:pt x="246" y="477"/>
                    </a:lnTo>
                    <a:lnTo>
                      <a:pt x="247" y="477"/>
                    </a:lnTo>
                    <a:lnTo>
                      <a:pt x="246" y="478"/>
                    </a:lnTo>
                    <a:lnTo>
                      <a:pt x="246" y="478"/>
                    </a:lnTo>
                    <a:lnTo>
                      <a:pt x="246" y="479"/>
                    </a:lnTo>
                    <a:lnTo>
                      <a:pt x="247" y="479"/>
                    </a:lnTo>
                    <a:lnTo>
                      <a:pt x="248" y="479"/>
                    </a:lnTo>
                    <a:lnTo>
                      <a:pt x="248" y="479"/>
                    </a:lnTo>
                    <a:lnTo>
                      <a:pt x="247" y="480"/>
                    </a:lnTo>
                    <a:lnTo>
                      <a:pt x="247" y="480"/>
                    </a:lnTo>
                    <a:lnTo>
                      <a:pt x="248" y="480"/>
                    </a:lnTo>
                    <a:lnTo>
                      <a:pt x="249" y="481"/>
                    </a:lnTo>
                    <a:lnTo>
                      <a:pt x="247" y="483"/>
                    </a:lnTo>
                    <a:lnTo>
                      <a:pt x="248" y="483"/>
                    </a:lnTo>
                    <a:lnTo>
                      <a:pt x="253" y="483"/>
                    </a:lnTo>
                    <a:lnTo>
                      <a:pt x="253" y="484"/>
                    </a:lnTo>
                    <a:lnTo>
                      <a:pt x="252" y="484"/>
                    </a:lnTo>
                    <a:lnTo>
                      <a:pt x="252" y="484"/>
                    </a:lnTo>
                    <a:lnTo>
                      <a:pt x="251" y="484"/>
                    </a:lnTo>
                    <a:lnTo>
                      <a:pt x="249" y="484"/>
                    </a:lnTo>
                    <a:lnTo>
                      <a:pt x="249" y="485"/>
                    </a:lnTo>
                    <a:lnTo>
                      <a:pt x="248" y="486"/>
                    </a:lnTo>
                    <a:lnTo>
                      <a:pt x="252" y="484"/>
                    </a:lnTo>
                    <a:lnTo>
                      <a:pt x="252" y="485"/>
                    </a:lnTo>
                    <a:lnTo>
                      <a:pt x="251" y="486"/>
                    </a:lnTo>
                    <a:lnTo>
                      <a:pt x="252" y="486"/>
                    </a:lnTo>
                    <a:lnTo>
                      <a:pt x="253" y="485"/>
                    </a:lnTo>
                    <a:lnTo>
                      <a:pt x="253" y="484"/>
                    </a:lnTo>
                    <a:lnTo>
                      <a:pt x="254" y="484"/>
                    </a:lnTo>
                    <a:lnTo>
                      <a:pt x="254" y="484"/>
                    </a:lnTo>
                    <a:lnTo>
                      <a:pt x="255" y="485"/>
                    </a:lnTo>
                    <a:lnTo>
                      <a:pt x="256" y="486"/>
                    </a:lnTo>
                    <a:lnTo>
                      <a:pt x="256" y="486"/>
                    </a:lnTo>
                    <a:lnTo>
                      <a:pt x="256" y="485"/>
                    </a:lnTo>
                    <a:lnTo>
                      <a:pt x="256" y="485"/>
                    </a:lnTo>
                    <a:lnTo>
                      <a:pt x="257" y="485"/>
                    </a:lnTo>
                    <a:lnTo>
                      <a:pt x="257" y="488"/>
                    </a:lnTo>
                    <a:lnTo>
                      <a:pt x="258" y="488"/>
                    </a:lnTo>
                    <a:lnTo>
                      <a:pt x="260" y="488"/>
                    </a:lnTo>
                    <a:lnTo>
                      <a:pt x="261" y="489"/>
                    </a:lnTo>
                    <a:lnTo>
                      <a:pt x="265" y="488"/>
                    </a:lnTo>
                    <a:lnTo>
                      <a:pt x="265" y="487"/>
                    </a:lnTo>
                    <a:lnTo>
                      <a:pt x="265" y="486"/>
                    </a:lnTo>
                    <a:lnTo>
                      <a:pt x="265" y="485"/>
                    </a:lnTo>
                    <a:lnTo>
                      <a:pt x="266" y="484"/>
                    </a:lnTo>
                    <a:lnTo>
                      <a:pt x="269" y="484"/>
                    </a:lnTo>
                    <a:lnTo>
                      <a:pt x="275" y="488"/>
                    </a:lnTo>
                    <a:lnTo>
                      <a:pt x="275" y="488"/>
                    </a:lnTo>
                    <a:lnTo>
                      <a:pt x="276" y="489"/>
                    </a:lnTo>
                    <a:lnTo>
                      <a:pt x="278" y="490"/>
                    </a:lnTo>
                    <a:lnTo>
                      <a:pt x="281" y="489"/>
                    </a:lnTo>
                    <a:lnTo>
                      <a:pt x="282" y="489"/>
                    </a:lnTo>
                    <a:lnTo>
                      <a:pt x="283" y="488"/>
                    </a:lnTo>
                    <a:lnTo>
                      <a:pt x="284" y="488"/>
                    </a:lnTo>
                    <a:lnTo>
                      <a:pt x="285" y="488"/>
                    </a:lnTo>
                    <a:lnTo>
                      <a:pt x="285" y="487"/>
                    </a:lnTo>
                    <a:lnTo>
                      <a:pt x="287" y="485"/>
                    </a:lnTo>
                    <a:lnTo>
                      <a:pt x="288" y="484"/>
                    </a:lnTo>
                    <a:lnTo>
                      <a:pt x="289" y="484"/>
                    </a:lnTo>
                    <a:lnTo>
                      <a:pt x="289" y="484"/>
                    </a:lnTo>
                    <a:lnTo>
                      <a:pt x="291" y="486"/>
                    </a:lnTo>
                    <a:lnTo>
                      <a:pt x="293" y="486"/>
                    </a:lnTo>
                    <a:lnTo>
                      <a:pt x="293" y="486"/>
                    </a:lnTo>
                    <a:lnTo>
                      <a:pt x="293" y="485"/>
                    </a:lnTo>
                    <a:lnTo>
                      <a:pt x="295" y="484"/>
                    </a:lnTo>
                    <a:lnTo>
                      <a:pt x="296" y="485"/>
                    </a:lnTo>
                    <a:lnTo>
                      <a:pt x="296" y="486"/>
                    </a:lnTo>
                    <a:lnTo>
                      <a:pt x="295" y="487"/>
                    </a:lnTo>
                    <a:lnTo>
                      <a:pt x="294" y="488"/>
                    </a:lnTo>
                    <a:lnTo>
                      <a:pt x="295" y="490"/>
                    </a:lnTo>
                    <a:lnTo>
                      <a:pt x="295" y="490"/>
                    </a:lnTo>
                    <a:lnTo>
                      <a:pt x="294" y="491"/>
                    </a:lnTo>
                    <a:lnTo>
                      <a:pt x="294" y="493"/>
                    </a:lnTo>
                    <a:lnTo>
                      <a:pt x="294" y="493"/>
                    </a:lnTo>
                    <a:lnTo>
                      <a:pt x="295" y="495"/>
                    </a:lnTo>
                    <a:lnTo>
                      <a:pt x="295" y="496"/>
                    </a:lnTo>
                    <a:lnTo>
                      <a:pt x="295" y="498"/>
                    </a:lnTo>
                    <a:lnTo>
                      <a:pt x="295" y="499"/>
                    </a:lnTo>
                    <a:lnTo>
                      <a:pt x="295" y="500"/>
                    </a:lnTo>
                    <a:lnTo>
                      <a:pt x="293" y="501"/>
                    </a:lnTo>
                    <a:lnTo>
                      <a:pt x="293" y="504"/>
                    </a:lnTo>
                    <a:lnTo>
                      <a:pt x="292" y="504"/>
                    </a:lnTo>
                    <a:lnTo>
                      <a:pt x="292" y="504"/>
                    </a:lnTo>
                    <a:lnTo>
                      <a:pt x="292" y="504"/>
                    </a:lnTo>
                    <a:lnTo>
                      <a:pt x="291" y="506"/>
                    </a:lnTo>
                    <a:lnTo>
                      <a:pt x="291" y="506"/>
                    </a:lnTo>
                    <a:lnTo>
                      <a:pt x="289" y="510"/>
                    </a:lnTo>
                    <a:lnTo>
                      <a:pt x="286" y="519"/>
                    </a:lnTo>
                    <a:lnTo>
                      <a:pt x="286" y="520"/>
                    </a:lnTo>
                    <a:lnTo>
                      <a:pt x="284" y="521"/>
                    </a:lnTo>
                    <a:lnTo>
                      <a:pt x="281" y="523"/>
                    </a:lnTo>
                    <a:lnTo>
                      <a:pt x="279" y="523"/>
                    </a:lnTo>
                    <a:lnTo>
                      <a:pt x="278" y="522"/>
                    </a:lnTo>
                    <a:lnTo>
                      <a:pt x="278" y="523"/>
                    </a:lnTo>
                    <a:lnTo>
                      <a:pt x="278" y="523"/>
                    </a:lnTo>
                    <a:lnTo>
                      <a:pt x="275" y="523"/>
                    </a:lnTo>
                    <a:lnTo>
                      <a:pt x="275" y="522"/>
                    </a:lnTo>
                    <a:lnTo>
                      <a:pt x="274" y="521"/>
                    </a:lnTo>
                    <a:lnTo>
                      <a:pt x="273" y="521"/>
                    </a:lnTo>
                    <a:lnTo>
                      <a:pt x="272" y="521"/>
                    </a:lnTo>
                    <a:lnTo>
                      <a:pt x="272" y="520"/>
                    </a:lnTo>
                    <a:lnTo>
                      <a:pt x="272" y="520"/>
                    </a:lnTo>
                    <a:lnTo>
                      <a:pt x="271" y="520"/>
                    </a:lnTo>
                    <a:lnTo>
                      <a:pt x="268" y="520"/>
                    </a:lnTo>
                    <a:lnTo>
                      <a:pt x="267" y="520"/>
                    </a:lnTo>
                    <a:lnTo>
                      <a:pt x="267" y="521"/>
                    </a:lnTo>
                    <a:lnTo>
                      <a:pt x="267" y="521"/>
                    </a:lnTo>
                    <a:lnTo>
                      <a:pt x="264" y="521"/>
                    </a:lnTo>
                    <a:lnTo>
                      <a:pt x="264" y="521"/>
                    </a:lnTo>
                    <a:lnTo>
                      <a:pt x="264" y="521"/>
                    </a:lnTo>
                    <a:lnTo>
                      <a:pt x="266" y="521"/>
                    </a:lnTo>
                    <a:lnTo>
                      <a:pt x="266" y="520"/>
                    </a:lnTo>
                    <a:lnTo>
                      <a:pt x="265" y="520"/>
                    </a:lnTo>
                    <a:lnTo>
                      <a:pt x="263" y="521"/>
                    </a:lnTo>
                    <a:lnTo>
                      <a:pt x="256" y="524"/>
                    </a:lnTo>
                    <a:lnTo>
                      <a:pt x="253" y="523"/>
                    </a:lnTo>
                    <a:lnTo>
                      <a:pt x="250" y="523"/>
                    </a:lnTo>
                    <a:lnTo>
                      <a:pt x="249" y="522"/>
                    </a:lnTo>
                    <a:lnTo>
                      <a:pt x="247" y="522"/>
                    </a:lnTo>
                    <a:lnTo>
                      <a:pt x="244" y="521"/>
                    </a:lnTo>
                    <a:lnTo>
                      <a:pt x="238" y="519"/>
                    </a:lnTo>
                    <a:lnTo>
                      <a:pt x="235" y="520"/>
                    </a:lnTo>
                    <a:lnTo>
                      <a:pt x="235" y="520"/>
                    </a:lnTo>
                    <a:lnTo>
                      <a:pt x="235" y="519"/>
                    </a:lnTo>
                    <a:lnTo>
                      <a:pt x="235" y="519"/>
                    </a:lnTo>
                    <a:lnTo>
                      <a:pt x="234" y="517"/>
                    </a:lnTo>
                    <a:lnTo>
                      <a:pt x="233" y="517"/>
                    </a:lnTo>
                    <a:lnTo>
                      <a:pt x="224" y="516"/>
                    </a:lnTo>
                    <a:lnTo>
                      <a:pt x="224" y="516"/>
                    </a:lnTo>
                    <a:lnTo>
                      <a:pt x="224" y="516"/>
                    </a:lnTo>
                    <a:lnTo>
                      <a:pt x="223" y="515"/>
                    </a:lnTo>
                    <a:lnTo>
                      <a:pt x="223" y="514"/>
                    </a:lnTo>
                    <a:lnTo>
                      <a:pt x="223" y="514"/>
                    </a:lnTo>
                    <a:lnTo>
                      <a:pt x="223" y="513"/>
                    </a:lnTo>
                    <a:lnTo>
                      <a:pt x="223" y="513"/>
                    </a:lnTo>
                    <a:lnTo>
                      <a:pt x="222" y="513"/>
                    </a:lnTo>
                    <a:lnTo>
                      <a:pt x="221" y="512"/>
                    </a:lnTo>
                    <a:lnTo>
                      <a:pt x="217" y="511"/>
                    </a:lnTo>
                    <a:lnTo>
                      <a:pt x="212" y="512"/>
                    </a:lnTo>
                    <a:lnTo>
                      <a:pt x="206" y="517"/>
                    </a:lnTo>
                    <a:lnTo>
                      <a:pt x="206" y="517"/>
                    </a:lnTo>
                    <a:lnTo>
                      <a:pt x="206" y="519"/>
                    </a:lnTo>
                    <a:lnTo>
                      <a:pt x="206" y="520"/>
                    </a:lnTo>
                    <a:lnTo>
                      <a:pt x="206" y="521"/>
                    </a:lnTo>
                    <a:lnTo>
                      <a:pt x="206" y="522"/>
                    </a:lnTo>
                    <a:lnTo>
                      <a:pt x="206" y="523"/>
                    </a:lnTo>
                    <a:lnTo>
                      <a:pt x="204" y="526"/>
                    </a:lnTo>
                    <a:lnTo>
                      <a:pt x="202" y="528"/>
                    </a:lnTo>
                    <a:lnTo>
                      <a:pt x="200" y="528"/>
                    </a:lnTo>
                    <a:lnTo>
                      <a:pt x="198" y="527"/>
                    </a:lnTo>
                    <a:lnTo>
                      <a:pt x="196" y="524"/>
                    </a:lnTo>
                    <a:lnTo>
                      <a:pt x="183" y="521"/>
                    </a:lnTo>
                    <a:lnTo>
                      <a:pt x="180" y="517"/>
                    </a:lnTo>
                    <a:lnTo>
                      <a:pt x="180" y="515"/>
                    </a:lnTo>
                    <a:lnTo>
                      <a:pt x="180" y="514"/>
                    </a:lnTo>
                    <a:lnTo>
                      <a:pt x="172" y="512"/>
                    </a:lnTo>
                    <a:lnTo>
                      <a:pt x="171" y="512"/>
                    </a:lnTo>
                    <a:lnTo>
                      <a:pt x="169" y="511"/>
                    </a:lnTo>
                    <a:lnTo>
                      <a:pt x="168" y="511"/>
                    </a:lnTo>
                    <a:lnTo>
                      <a:pt x="166" y="512"/>
                    </a:lnTo>
                    <a:lnTo>
                      <a:pt x="164" y="511"/>
                    </a:lnTo>
                    <a:lnTo>
                      <a:pt x="159" y="510"/>
                    </a:lnTo>
                    <a:lnTo>
                      <a:pt x="158" y="509"/>
                    </a:lnTo>
                    <a:lnTo>
                      <a:pt x="158" y="509"/>
                    </a:lnTo>
                    <a:lnTo>
                      <a:pt x="158" y="509"/>
                    </a:lnTo>
                    <a:lnTo>
                      <a:pt x="157" y="509"/>
                    </a:lnTo>
                    <a:lnTo>
                      <a:pt x="157" y="508"/>
                    </a:lnTo>
                    <a:lnTo>
                      <a:pt x="156" y="506"/>
                    </a:lnTo>
                    <a:lnTo>
                      <a:pt x="156" y="506"/>
                    </a:lnTo>
                    <a:lnTo>
                      <a:pt x="155" y="507"/>
                    </a:lnTo>
                    <a:lnTo>
                      <a:pt x="155" y="506"/>
                    </a:lnTo>
                    <a:lnTo>
                      <a:pt x="155" y="506"/>
                    </a:lnTo>
                    <a:lnTo>
                      <a:pt x="154" y="506"/>
                    </a:lnTo>
                    <a:lnTo>
                      <a:pt x="153" y="506"/>
                    </a:lnTo>
                    <a:lnTo>
                      <a:pt x="151" y="505"/>
                    </a:lnTo>
                    <a:lnTo>
                      <a:pt x="151" y="504"/>
                    </a:lnTo>
                    <a:lnTo>
                      <a:pt x="151" y="502"/>
                    </a:lnTo>
                    <a:lnTo>
                      <a:pt x="152" y="503"/>
                    </a:lnTo>
                    <a:lnTo>
                      <a:pt x="152" y="502"/>
                    </a:lnTo>
                    <a:lnTo>
                      <a:pt x="153" y="501"/>
                    </a:lnTo>
                    <a:lnTo>
                      <a:pt x="154" y="501"/>
                    </a:lnTo>
                    <a:lnTo>
                      <a:pt x="155" y="500"/>
                    </a:lnTo>
                    <a:lnTo>
                      <a:pt x="156" y="499"/>
                    </a:lnTo>
                    <a:lnTo>
                      <a:pt x="158" y="495"/>
                    </a:lnTo>
                    <a:lnTo>
                      <a:pt x="158" y="493"/>
                    </a:lnTo>
                    <a:lnTo>
                      <a:pt x="157" y="492"/>
                    </a:lnTo>
                    <a:lnTo>
                      <a:pt x="156" y="491"/>
                    </a:lnTo>
                    <a:lnTo>
                      <a:pt x="155" y="491"/>
                    </a:lnTo>
                    <a:lnTo>
                      <a:pt x="155" y="491"/>
                    </a:lnTo>
                    <a:lnTo>
                      <a:pt x="155" y="489"/>
                    </a:lnTo>
                    <a:lnTo>
                      <a:pt x="155" y="488"/>
                    </a:lnTo>
                    <a:lnTo>
                      <a:pt x="155" y="487"/>
                    </a:lnTo>
                    <a:lnTo>
                      <a:pt x="157" y="487"/>
                    </a:lnTo>
                    <a:lnTo>
                      <a:pt x="158" y="484"/>
                    </a:lnTo>
                    <a:lnTo>
                      <a:pt x="157" y="483"/>
                    </a:lnTo>
                    <a:lnTo>
                      <a:pt x="157" y="483"/>
                    </a:lnTo>
                    <a:lnTo>
                      <a:pt x="156" y="484"/>
                    </a:lnTo>
                    <a:lnTo>
                      <a:pt x="155" y="484"/>
                    </a:lnTo>
                    <a:lnTo>
                      <a:pt x="155" y="484"/>
                    </a:lnTo>
                    <a:lnTo>
                      <a:pt x="155" y="485"/>
                    </a:lnTo>
                    <a:lnTo>
                      <a:pt x="153" y="484"/>
                    </a:lnTo>
                    <a:lnTo>
                      <a:pt x="153" y="484"/>
                    </a:lnTo>
                    <a:lnTo>
                      <a:pt x="153" y="482"/>
                    </a:lnTo>
                    <a:lnTo>
                      <a:pt x="153" y="482"/>
                    </a:lnTo>
                    <a:lnTo>
                      <a:pt x="151" y="481"/>
                    </a:lnTo>
                    <a:lnTo>
                      <a:pt x="148" y="481"/>
                    </a:lnTo>
                    <a:lnTo>
                      <a:pt x="145" y="483"/>
                    </a:lnTo>
                    <a:lnTo>
                      <a:pt x="145" y="484"/>
                    </a:lnTo>
                    <a:lnTo>
                      <a:pt x="144" y="484"/>
                    </a:lnTo>
                    <a:lnTo>
                      <a:pt x="144" y="484"/>
                    </a:lnTo>
                    <a:lnTo>
                      <a:pt x="142" y="484"/>
                    </a:lnTo>
                    <a:lnTo>
                      <a:pt x="141" y="484"/>
                    </a:lnTo>
                    <a:lnTo>
                      <a:pt x="140" y="484"/>
                    </a:lnTo>
                    <a:lnTo>
                      <a:pt x="139" y="484"/>
                    </a:lnTo>
                    <a:lnTo>
                      <a:pt x="137" y="483"/>
                    </a:lnTo>
                    <a:lnTo>
                      <a:pt x="137" y="484"/>
                    </a:lnTo>
                    <a:lnTo>
                      <a:pt x="135" y="484"/>
                    </a:lnTo>
                    <a:lnTo>
                      <a:pt x="134" y="484"/>
                    </a:lnTo>
                    <a:lnTo>
                      <a:pt x="134" y="484"/>
                    </a:lnTo>
                    <a:lnTo>
                      <a:pt x="132" y="483"/>
                    </a:lnTo>
                    <a:lnTo>
                      <a:pt x="131" y="484"/>
                    </a:lnTo>
                    <a:lnTo>
                      <a:pt x="126" y="485"/>
                    </a:lnTo>
                    <a:lnTo>
                      <a:pt x="125" y="485"/>
                    </a:lnTo>
                    <a:lnTo>
                      <a:pt x="124" y="484"/>
                    </a:lnTo>
                    <a:lnTo>
                      <a:pt x="119" y="484"/>
                    </a:lnTo>
                    <a:lnTo>
                      <a:pt x="117" y="484"/>
                    </a:lnTo>
                    <a:lnTo>
                      <a:pt x="116" y="485"/>
                    </a:lnTo>
                    <a:lnTo>
                      <a:pt x="115" y="484"/>
                    </a:lnTo>
                    <a:lnTo>
                      <a:pt x="115" y="484"/>
                    </a:lnTo>
                    <a:lnTo>
                      <a:pt x="114" y="484"/>
                    </a:lnTo>
                    <a:lnTo>
                      <a:pt x="111" y="486"/>
                    </a:lnTo>
                    <a:lnTo>
                      <a:pt x="105" y="486"/>
                    </a:lnTo>
                    <a:lnTo>
                      <a:pt x="101" y="488"/>
                    </a:lnTo>
                    <a:lnTo>
                      <a:pt x="100" y="488"/>
                    </a:lnTo>
                    <a:lnTo>
                      <a:pt x="99" y="489"/>
                    </a:lnTo>
                    <a:lnTo>
                      <a:pt x="97" y="491"/>
                    </a:lnTo>
                    <a:lnTo>
                      <a:pt x="97" y="491"/>
                    </a:lnTo>
                    <a:lnTo>
                      <a:pt x="95" y="491"/>
                    </a:lnTo>
                    <a:lnTo>
                      <a:pt x="94" y="491"/>
                    </a:lnTo>
                    <a:lnTo>
                      <a:pt x="93" y="491"/>
                    </a:lnTo>
                    <a:lnTo>
                      <a:pt x="93" y="491"/>
                    </a:lnTo>
                    <a:lnTo>
                      <a:pt x="91" y="492"/>
                    </a:lnTo>
                    <a:lnTo>
                      <a:pt x="90" y="495"/>
                    </a:lnTo>
                    <a:lnTo>
                      <a:pt x="86" y="496"/>
                    </a:lnTo>
                    <a:lnTo>
                      <a:pt x="86" y="496"/>
                    </a:lnTo>
                    <a:lnTo>
                      <a:pt x="84" y="496"/>
                    </a:lnTo>
                    <a:lnTo>
                      <a:pt x="83" y="496"/>
                    </a:lnTo>
                    <a:lnTo>
                      <a:pt x="82" y="496"/>
                    </a:lnTo>
                    <a:lnTo>
                      <a:pt x="80" y="495"/>
                    </a:lnTo>
                    <a:lnTo>
                      <a:pt x="80" y="495"/>
                    </a:lnTo>
                    <a:lnTo>
                      <a:pt x="75" y="495"/>
                    </a:lnTo>
                    <a:lnTo>
                      <a:pt x="73" y="496"/>
                    </a:lnTo>
                    <a:lnTo>
                      <a:pt x="72" y="495"/>
                    </a:lnTo>
                    <a:lnTo>
                      <a:pt x="68" y="492"/>
                    </a:lnTo>
                    <a:lnTo>
                      <a:pt x="68" y="491"/>
                    </a:lnTo>
                    <a:lnTo>
                      <a:pt x="65" y="491"/>
                    </a:lnTo>
                    <a:lnTo>
                      <a:pt x="65" y="492"/>
                    </a:lnTo>
                    <a:lnTo>
                      <a:pt x="59" y="504"/>
                    </a:lnTo>
                    <a:lnTo>
                      <a:pt x="51" y="508"/>
                    </a:lnTo>
                    <a:lnTo>
                      <a:pt x="46" y="513"/>
                    </a:lnTo>
                    <a:lnTo>
                      <a:pt x="47" y="514"/>
                    </a:lnTo>
                    <a:lnTo>
                      <a:pt x="46" y="517"/>
                    </a:lnTo>
                    <a:lnTo>
                      <a:pt x="45" y="517"/>
                    </a:lnTo>
                    <a:lnTo>
                      <a:pt x="45" y="517"/>
                    </a:lnTo>
                    <a:lnTo>
                      <a:pt x="43" y="521"/>
                    </a:lnTo>
                    <a:lnTo>
                      <a:pt x="42" y="525"/>
                    </a:lnTo>
                    <a:lnTo>
                      <a:pt x="44" y="527"/>
                    </a:lnTo>
                    <a:lnTo>
                      <a:pt x="44" y="529"/>
                    </a:lnTo>
                    <a:lnTo>
                      <a:pt x="41" y="534"/>
                    </a:lnTo>
                    <a:lnTo>
                      <a:pt x="40" y="535"/>
                    </a:lnTo>
                    <a:lnTo>
                      <a:pt x="39" y="535"/>
                    </a:lnTo>
                    <a:lnTo>
                      <a:pt x="39" y="537"/>
                    </a:lnTo>
                    <a:lnTo>
                      <a:pt x="37" y="537"/>
                    </a:lnTo>
                    <a:lnTo>
                      <a:pt x="33" y="541"/>
                    </a:lnTo>
                    <a:lnTo>
                      <a:pt x="26" y="542"/>
                    </a:lnTo>
                    <a:lnTo>
                      <a:pt x="25" y="544"/>
                    </a:lnTo>
                    <a:lnTo>
                      <a:pt x="25" y="544"/>
                    </a:lnTo>
                    <a:lnTo>
                      <a:pt x="23" y="550"/>
                    </a:lnTo>
                    <a:lnTo>
                      <a:pt x="19" y="552"/>
                    </a:lnTo>
                    <a:lnTo>
                      <a:pt x="17" y="553"/>
                    </a:lnTo>
                    <a:lnTo>
                      <a:pt x="16" y="560"/>
                    </a:lnTo>
                    <a:lnTo>
                      <a:pt x="11" y="567"/>
                    </a:lnTo>
                    <a:lnTo>
                      <a:pt x="10" y="568"/>
                    </a:lnTo>
                    <a:lnTo>
                      <a:pt x="8" y="572"/>
                    </a:lnTo>
                    <a:lnTo>
                      <a:pt x="8" y="572"/>
                    </a:lnTo>
                    <a:lnTo>
                      <a:pt x="6" y="576"/>
                    </a:lnTo>
                    <a:lnTo>
                      <a:pt x="5" y="577"/>
                    </a:lnTo>
                    <a:lnTo>
                      <a:pt x="4" y="579"/>
                    </a:lnTo>
                    <a:lnTo>
                      <a:pt x="3" y="584"/>
                    </a:lnTo>
                    <a:lnTo>
                      <a:pt x="3" y="584"/>
                    </a:lnTo>
                    <a:lnTo>
                      <a:pt x="3" y="584"/>
                    </a:lnTo>
                    <a:lnTo>
                      <a:pt x="5" y="583"/>
                    </a:lnTo>
                    <a:lnTo>
                      <a:pt x="6" y="586"/>
                    </a:lnTo>
                    <a:lnTo>
                      <a:pt x="6" y="586"/>
                    </a:lnTo>
                    <a:lnTo>
                      <a:pt x="6" y="586"/>
                    </a:lnTo>
                    <a:lnTo>
                      <a:pt x="8" y="589"/>
                    </a:lnTo>
                    <a:lnTo>
                      <a:pt x="8" y="591"/>
                    </a:lnTo>
                    <a:lnTo>
                      <a:pt x="7" y="593"/>
                    </a:lnTo>
                    <a:lnTo>
                      <a:pt x="7" y="593"/>
                    </a:lnTo>
                    <a:lnTo>
                      <a:pt x="6" y="593"/>
                    </a:lnTo>
                    <a:lnTo>
                      <a:pt x="6" y="593"/>
                    </a:lnTo>
                    <a:lnTo>
                      <a:pt x="8" y="596"/>
                    </a:lnTo>
                    <a:lnTo>
                      <a:pt x="9" y="604"/>
                    </a:lnTo>
                    <a:lnTo>
                      <a:pt x="6" y="612"/>
                    </a:lnTo>
                    <a:lnTo>
                      <a:pt x="6" y="615"/>
                    </a:lnTo>
                    <a:lnTo>
                      <a:pt x="4" y="618"/>
                    </a:lnTo>
                    <a:lnTo>
                      <a:pt x="2" y="619"/>
                    </a:lnTo>
                    <a:lnTo>
                      <a:pt x="1" y="619"/>
                    </a:lnTo>
                    <a:lnTo>
                      <a:pt x="0" y="619"/>
                    </a:lnTo>
                    <a:lnTo>
                      <a:pt x="0" y="620"/>
                    </a:lnTo>
                    <a:lnTo>
                      <a:pt x="0" y="620"/>
                    </a:lnTo>
                    <a:lnTo>
                      <a:pt x="1" y="621"/>
                    </a:lnTo>
                    <a:lnTo>
                      <a:pt x="1" y="620"/>
                    </a:lnTo>
                    <a:lnTo>
                      <a:pt x="1" y="620"/>
                    </a:lnTo>
                    <a:lnTo>
                      <a:pt x="2" y="620"/>
                    </a:lnTo>
                    <a:lnTo>
                      <a:pt x="2" y="621"/>
                    </a:lnTo>
                    <a:lnTo>
                      <a:pt x="3" y="622"/>
                    </a:lnTo>
                    <a:lnTo>
                      <a:pt x="3" y="623"/>
                    </a:lnTo>
                    <a:lnTo>
                      <a:pt x="4" y="623"/>
                    </a:lnTo>
                    <a:lnTo>
                      <a:pt x="4" y="624"/>
                    </a:lnTo>
                    <a:lnTo>
                      <a:pt x="5" y="625"/>
                    </a:lnTo>
                    <a:lnTo>
                      <a:pt x="6" y="626"/>
                    </a:lnTo>
                    <a:lnTo>
                      <a:pt x="6" y="627"/>
                    </a:lnTo>
                    <a:lnTo>
                      <a:pt x="6" y="627"/>
                    </a:lnTo>
                    <a:lnTo>
                      <a:pt x="5" y="627"/>
                    </a:lnTo>
                    <a:lnTo>
                      <a:pt x="5" y="627"/>
                    </a:lnTo>
                    <a:lnTo>
                      <a:pt x="5" y="628"/>
                    </a:lnTo>
                    <a:lnTo>
                      <a:pt x="4" y="628"/>
                    </a:lnTo>
                    <a:lnTo>
                      <a:pt x="4" y="630"/>
                    </a:lnTo>
                    <a:lnTo>
                      <a:pt x="4" y="630"/>
                    </a:lnTo>
                    <a:lnTo>
                      <a:pt x="5" y="630"/>
                    </a:lnTo>
                    <a:lnTo>
                      <a:pt x="4" y="633"/>
                    </a:lnTo>
                    <a:lnTo>
                      <a:pt x="5" y="633"/>
                    </a:lnTo>
                    <a:lnTo>
                      <a:pt x="5" y="633"/>
                    </a:lnTo>
                    <a:lnTo>
                      <a:pt x="5" y="633"/>
                    </a:lnTo>
                    <a:lnTo>
                      <a:pt x="4" y="633"/>
                    </a:lnTo>
                    <a:lnTo>
                      <a:pt x="5" y="634"/>
                    </a:lnTo>
                    <a:lnTo>
                      <a:pt x="7" y="635"/>
                    </a:lnTo>
                    <a:lnTo>
                      <a:pt x="7" y="636"/>
                    </a:lnTo>
                    <a:lnTo>
                      <a:pt x="8" y="637"/>
                    </a:lnTo>
                    <a:lnTo>
                      <a:pt x="9" y="637"/>
                    </a:lnTo>
                    <a:lnTo>
                      <a:pt x="10" y="637"/>
                    </a:lnTo>
                    <a:lnTo>
                      <a:pt x="10" y="637"/>
                    </a:lnTo>
                    <a:lnTo>
                      <a:pt x="10" y="637"/>
                    </a:lnTo>
                    <a:lnTo>
                      <a:pt x="10" y="637"/>
                    </a:lnTo>
                    <a:lnTo>
                      <a:pt x="12" y="637"/>
                    </a:lnTo>
                    <a:lnTo>
                      <a:pt x="15" y="636"/>
                    </a:lnTo>
                    <a:lnTo>
                      <a:pt x="15" y="637"/>
                    </a:lnTo>
                    <a:lnTo>
                      <a:pt x="13" y="637"/>
                    </a:lnTo>
                    <a:lnTo>
                      <a:pt x="12" y="637"/>
                    </a:lnTo>
                    <a:lnTo>
                      <a:pt x="13" y="638"/>
                    </a:lnTo>
                    <a:lnTo>
                      <a:pt x="12" y="640"/>
                    </a:lnTo>
                    <a:lnTo>
                      <a:pt x="12" y="640"/>
                    </a:lnTo>
                    <a:lnTo>
                      <a:pt x="13" y="641"/>
                    </a:lnTo>
                    <a:lnTo>
                      <a:pt x="13" y="641"/>
                    </a:lnTo>
                    <a:lnTo>
                      <a:pt x="14" y="641"/>
                    </a:lnTo>
                    <a:lnTo>
                      <a:pt x="13" y="641"/>
                    </a:lnTo>
                    <a:lnTo>
                      <a:pt x="14" y="641"/>
                    </a:lnTo>
                    <a:lnTo>
                      <a:pt x="14" y="642"/>
                    </a:lnTo>
                    <a:lnTo>
                      <a:pt x="14" y="642"/>
                    </a:lnTo>
                    <a:lnTo>
                      <a:pt x="14" y="642"/>
                    </a:lnTo>
                    <a:lnTo>
                      <a:pt x="15" y="642"/>
                    </a:lnTo>
                    <a:lnTo>
                      <a:pt x="15" y="641"/>
                    </a:lnTo>
                    <a:lnTo>
                      <a:pt x="16" y="641"/>
                    </a:lnTo>
                    <a:lnTo>
                      <a:pt x="16" y="641"/>
                    </a:lnTo>
                    <a:lnTo>
                      <a:pt x="16" y="643"/>
                    </a:lnTo>
                    <a:lnTo>
                      <a:pt x="17" y="643"/>
                    </a:lnTo>
                    <a:lnTo>
                      <a:pt x="17" y="643"/>
                    </a:lnTo>
                    <a:lnTo>
                      <a:pt x="17" y="644"/>
                    </a:lnTo>
                    <a:lnTo>
                      <a:pt x="17" y="645"/>
                    </a:lnTo>
                    <a:lnTo>
                      <a:pt x="18" y="646"/>
                    </a:lnTo>
                    <a:lnTo>
                      <a:pt x="21" y="648"/>
                    </a:lnTo>
                    <a:lnTo>
                      <a:pt x="21" y="648"/>
                    </a:lnTo>
                    <a:lnTo>
                      <a:pt x="21" y="649"/>
                    </a:lnTo>
                    <a:lnTo>
                      <a:pt x="22" y="650"/>
                    </a:lnTo>
                    <a:lnTo>
                      <a:pt x="23" y="650"/>
                    </a:lnTo>
                    <a:lnTo>
                      <a:pt x="23" y="651"/>
                    </a:lnTo>
                    <a:lnTo>
                      <a:pt x="23" y="651"/>
                    </a:lnTo>
                    <a:lnTo>
                      <a:pt x="23" y="651"/>
                    </a:lnTo>
                    <a:lnTo>
                      <a:pt x="23" y="651"/>
                    </a:lnTo>
                    <a:lnTo>
                      <a:pt x="24" y="652"/>
                    </a:lnTo>
                    <a:lnTo>
                      <a:pt x="24" y="652"/>
                    </a:lnTo>
                    <a:lnTo>
                      <a:pt x="24" y="652"/>
                    </a:lnTo>
                    <a:lnTo>
                      <a:pt x="24" y="652"/>
                    </a:lnTo>
                    <a:lnTo>
                      <a:pt x="24" y="653"/>
                    </a:lnTo>
                    <a:lnTo>
                      <a:pt x="24" y="653"/>
                    </a:lnTo>
                    <a:lnTo>
                      <a:pt x="24" y="654"/>
                    </a:lnTo>
                    <a:lnTo>
                      <a:pt x="24" y="655"/>
                    </a:lnTo>
                    <a:lnTo>
                      <a:pt x="24" y="655"/>
                    </a:lnTo>
                    <a:lnTo>
                      <a:pt x="24" y="655"/>
                    </a:lnTo>
                    <a:lnTo>
                      <a:pt x="24" y="655"/>
                    </a:lnTo>
                    <a:lnTo>
                      <a:pt x="24" y="655"/>
                    </a:lnTo>
                    <a:lnTo>
                      <a:pt x="24" y="655"/>
                    </a:lnTo>
                    <a:lnTo>
                      <a:pt x="24" y="655"/>
                    </a:lnTo>
                    <a:lnTo>
                      <a:pt x="24" y="655"/>
                    </a:lnTo>
                    <a:lnTo>
                      <a:pt x="24" y="656"/>
                    </a:lnTo>
                    <a:lnTo>
                      <a:pt x="24" y="657"/>
                    </a:lnTo>
                    <a:lnTo>
                      <a:pt x="25" y="657"/>
                    </a:lnTo>
                    <a:lnTo>
                      <a:pt x="26" y="657"/>
                    </a:lnTo>
                    <a:lnTo>
                      <a:pt x="26" y="658"/>
                    </a:lnTo>
                    <a:lnTo>
                      <a:pt x="26" y="658"/>
                    </a:lnTo>
                    <a:lnTo>
                      <a:pt x="26" y="659"/>
                    </a:lnTo>
                    <a:lnTo>
                      <a:pt x="28" y="660"/>
                    </a:lnTo>
                    <a:lnTo>
                      <a:pt x="28" y="661"/>
                    </a:lnTo>
                    <a:lnTo>
                      <a:pt x="28" y="661"/>
                    </a:lnTo>
                    <a:lnTo>
                      <a:pt x="34" y="663"/>
                    </a:lnTo>
                    <a:lnTo>
                      <a:pt x="34" y="663"/>
                    </a:lnTo>
                    <a:lnTo>
                      <a:pt x="33" y="663"/>
                    </a:lnTo>
                    <a:lnTo>
                      <a:pt x="34" y="663"/>
                    </a:lnTo>
                    <a:lnTo>
                      <a:pt x="34" y="664"/>
                    </a:lnTo>
                    <a:lnTo>
                      <a:pt x="35" y="664"/>
                    </a:lnTo>
                    <a:lnTo>
                      <a:pt x="35" y="665"/>
                    </a:lnTo>
                    <a:lnTo>
                      <a:pt x="35" y="665"/>
                    </a:lnTo>
                    <a:lnTo>
                      <a:pt x="35" y="666"/>
                    </a:lnTo>
                    <a:lnTo>
                      <a:pt x="36" y="666"/>
                    </a:lnTo>
                    <a:lnTo>
                      <a:pt x="37" y="667"/>
                    </a:lnTo>
                    <a:lnTo>
                      <a:pt x="39" y="668"/>
                    </a:lnTo>
                    <a:lnTo>
                      <a:pt x="50" y="677"/>
                    </a:lnTo>
                    <a:lnTo>
                      <a:pt x="52" y="677"/>
                    </a:lnTo>
                    <a:lnTo>
                      <a:pt x="53" y="677"/>
                    </a:lnTo>
                    <a:lnTo>
                      <a:pt x="55" y="677"/>
                    </a:lnTo>
                    <a:lnTo>
                      <a:pt x="55" y="678"/>
                    </a:lnTo>
                    <a:lnTo>
                      <a:pt x="57" y="678"/>
                    </a:lnTo>
                    <a:lnTo>
                      <a:pt x="74" y="674"/>
                    </a:lnTo>
                    <a:lnTo>
                      <a:pt x="79" y="674"/>
                    </a:lnTo>
                    <a:lnTo>
                      <a:pt x="80" y="674"/>
                    </a:lnTo>
                    <a:lnTo>
                      <a:pt x="80" y="674"/>
                    </a:lnTo>
                    <a:lnTo>
                      <a:pt x="86" y="676"/>
                    </a:lnTo>
                    <a:lnTo>
                      <a:pt x="88" y="675"/>
                    </a:lnTo>
                    <a:lnTo>
                      <a:pt x="89" y="674"/>
                    </a:lnTo>
                    <a:lnTo>
                      <a:pt x="98" y="670"/>
                    </a:lnTo>
                    <a:lnTo>
                      <a:pt x="101" y="670"/>
                    </a:lnTo>
                    <a:lnTo>
                      <a:pt x="101" y="670"/>
                    </a:lnTo>
                    <a:lnTo>
                      <a:pt x="102" y="670"/>
                    </a:lnTo>
                    <a:lnTo>
                      <a:pt x="104" y="669"/>
                    </a:lnTo>
                    <a:lnTo>
                      <a:pt x="104" y="669"/>
                    </a:lnTo>
                    <a:lnTo>
                      <a:pt x="108" y="667"/>
                    </a:lnTo>
                    <a:lnTo>
                      <a:pt x="107" y="667"/>
                    </a:lnTo>
                    <a:lnTo>
                      <a:pt x="112" y="667"/>
                    </a:lnTo>
                    <a:lnTo>
                      <a:pt x="120" y="667"/>
                    </a:lnTo>
                    <a:lnTo>
                      <a:pt x="123" y="668"/>
                    </a:lnTo>
                    <a:lnTo>
                      <a:pt x="124" y="670"/>
                    </a:lnTo>
                    <a:lnTo>
                      <a:pt x="124" y="670"/>
                    </a:lnTo>
                    <a:lnTo>
                      <a:pt x="125" y="670"/>
                    </a:lnTo>
                    <a:lnTo>
                      <a:pt x="125" y="670"/>
                    </a:lnTo>
                    <a:lnTo>
                      <a:pt x="126" y="671"/>
                    </a:lnTo>
                    <a:lnTo>
                      <a:pt x="126" y="672"/>
                    </a:lnTo>
                    <a:lnTo>
                      <a:pt x="126" y="672"/>
                    </a:lnTo>
                    <a:lnTo>
                      <a:pt x="126" y="672"/>
                    </a:lnTo>
                    <a:lnTo>
                      <a:pt x="126" y="673"/>
                    </a:lnTo>
                    <a:lnTo>
                      <a:pt x="126" y="676"/>
                    </a:lnTo>
                    <a:lnTo>
                      <a:pt x="128" y="677"/>
                    </a:lnTo>
                    <a:lnTo>
                      <a:pt x="129" y="677"/>
                    </a:lnTo>
                    <a:lnTo>
                      <a:pt x="129" y="678"/>
                    </a:lnTo>
                    <a:lnTo>
                      <a:pt x="129" y="678"/>
                    </a:lnTo>
                    <a:lnTo>
                      <a:pt x="130" y="678"/>
                    </a:lnTo>
                    <a:lnTo>
                      <a:pt x="131" y="679"/>
                    </a:lnTo>
                    <a:lnTo>
                      <a:pt x="133" y="678"/>
                    </a:lnTo>
                    <a:lnTo>
                      <a:pt x="133" y="678"/>
                    </a:lnTo>
                    <a:lnTo>
                      <a:pt x="133" y="677"/>
                    </a:lnTo>
                    <a:lnTo>
                      <a:pt x="133" y="678"/>
                    </a:lnTo>
                    <a:lnTo>
                      <a:pt x="134" y="678"/>
                    </a:lnTo>
                    <a:lnTo>
                      <a:pt x="134" y="678"/>
                    </a:lnTo>
                    <a:lnTo>
                      <a:pt x="135" y="677"/>
                    </a:lnTo>
                    <a:lnTo>
                      <a:pt x="135" y="677"/>
                    </a:lnTo>
                    <a:lnTo>
                      <a:pt x="136" y="677"/>
                    </a:lnTo>
                    <a:lnTo>
                      <a:pt x="136" y="677"/>
                    </a:lnTo>
                    <a:lnTo>
                      <a:pt x="138" y="677"/>
                    </a:lnTo>
                    <a:lnTo>
                      <a:pt x="141" y="677"/>
                    </a:lnTo>
                    <a:lnTo>
                      <a:pt x="142" y="676"/>
                    </a:lnTo>
                    <a:lnTo>
                      <a:pt x="142" y="675"/>
                    </a:lnTo>
                    <a:lnTo>
                      <a:pt x="143" y="675"/>
                    </a:lnTo>
                    <a:lnTo>
                      <a:pt x="143" y="676"/>
                    </a:lnTo>
                    <a:lnTo>
                      <a:pt x="143" y="676"/>
                    </a:lnTo>
                    <a:lnTo>
                      <a:pt x="143" y="677"/>
                    </a:lnTo>
                    <a:lnTo>
                      <a:pt x="144" y="677"/>
                    </a:lnTo>
                    <a:lnTo>
                      <a:pt x="144" y="677"/>
                    </a:lnTo>
                    <a:lnTo>
                      <a:pt x="145" y="677"/>
                    </a:lnTo>
                    <a:lnTo>
                      <a:pt x="146" y="680"/>
                    </a:lnTo>
                    <a:lnTo>
                      <a:pt x="148" y="681"/>
                    </a:lnTo>
                    <a:lnTo>
                      <a:pt x="148" y="680"/>
                    </a:lnTo>
                    <a:lnTo>
                      <a:pt x="149" y="680"/>
                    </a:lnTo>
                    <a:lnTo>
                      <a:pt x="149" y="680"/>
                    </a:lnTo>
                    <a:lnTo>
                      <a:pt x="150" y="680"/>
                    </a:lnTo>
                    <a:lnTo>
                      <a:pt x="150" y="681"/>
                    </a:lnTo>
                    <a:lnTo>
                      <a:pt x="150" y="681"/>
                    </a:lnTo>
                    <a:lnTo>
                      <a:pt x="149" y="681"/>
                    </a:lnTo>
                    <a:lnTo>
                      <a:pt x="149" y="681"/>
                    </a:lnTo>
                    <a:lnTo>
                      <a:pt x="150" y="682"/>
                    </a:lnTo>
                    <a:lnTo>
                      <a:pt x="150" y="683"/>
                    </a:lnTo>
                    <a:lnTo>
                      <a:pt x="151" y="684"/>
                    </a:lnTo>
                    <a:lnTo>
                      <a:pt x="151" y="684"/>
                    </a:lnTo>
                    <a:lnTo>
                      <a:pt x="150" y="690"/>
                    </a:lnTo>
                    <a:lnTo>
                      <a:pt x="150" y="691"/>
                    </a:lnTo>
                    <a:lnTo>
                      <a:pt x="149" y="692"/>
                    </a:lnTo>
                    <a:lnTo>
                      <a:pt x="149" y="693"/>
                    </a:lnTo>
                    <a:lnTo>
                      <a:pt x="148" y="695"/>
                    </a:lnTo>
                    <a:lnTo>
                      <a:pt x="149" y="696"/>
                    </a:lnTo>
                    <a:lnTo>
                      <a:pt x="149" y="696"/>
                    </a:lnTo>
                    <a:lnTo>
                      <a:pt x="149" y="696"/>
                    </a:lnTo>
                    <a:lnTo>
                      <a:pt x="149" y="696"/>
                    </a:lnTo>
                    <a:lnTo>
                      <a:pt x="149" y="698"/>
                    </a:lnTo>
                    <a:lnTo>
                      <a:pt x="149" y="699"/>
                    </a:lnTo>
                    <a:lnTo>
                      <a:pt x="148" y="699"/>
                    </a:lnTo>
                    <a:lnTo>
                      <a:pt x="148" y="699"/>
                    </a:lnTo>
                    <a:lnTo>
                      <a:pt x="148" y="699"/>
                    </a:lnTo>
                    <a:lnTo>
                      <a:pt x="150" y="701"/>
                    </a:lnTo>
                    <a:lnTo>
                      <a:pt x="151" y="701"/>
                    </a:lnTo>
                    <a:lnTo>
                      <a:pt x="151" y="701"/>
                    </a:lnTo>
                    <a:lnTo>
                      <a:pt x="151" y="702"/>
                    </a:lnTo>
                    <a:lnTo>
                      <a:pt x="149" y="702"/>
                    </a:lnTo>
                    <a:lnTo>
                      <a:pt x="148" y="701"/>
                    </a:lnTo>
                    <a:lnTo>
                      <a:pt x="148" y="700"/>
                    </a:lnTo>
                    <a:lnTo>
                      <a:pt x="148" y="700"/>
                    </a:lnTo>
                    <a:lnTo>
                      <a:pt x="148" y="704"/>
                    </a:lnTo>
                    <a:lnTo>
                      <a:pt x="146" y="706"/>
                    </a:lnTo>
                    <a:lnTo>
                      <a:pt x="145" y="706"/>
                    </a:lnTo>
                    <a:lnTo>
                      <a:pt x="148" y="713"/>
                    </a:lnTo>
                    <a:lnTo>
                      <a:pt x="157" y="722"/>
                    </a:lnTo>
                    <a:lnTo>
                      <a:pt x="158" y="724"/>
                    </a:lnTo>
                    <a:lnTo>
                      <a:pt x="158" y="724"/>
                    </a:lnTo>
                    <a:lnTo>
                      <a:pt x="162" y="728"/>
                    </a:lnTo>
                    <a:lnTo>
                      <a:pt x="162" y="730"/>
                    </a:lnTo>
                    <a:lnTo>
                      <a:pt x="163" y="730"/>
                    </a:lnTo>
                    <a:lnTo>
                      <a:pt x="163" y="733"/>
                    </a:lnTo>
                    <a:lnTo>
                      <a:pt x="164" y="734"/>
                    </a:lnTo>
                    <a:lnTo>
                      <a:pt x="165" y="735"/>
                    </a:lnTo>
                    <a:lnTo>
                      <a:pt x="164" y="735"/>
                    </a:lnTo>
                    <a:lnTo>
                      <a:pt x="164" y="736"/>
                    </a:lnTo>
                    <a:lnTo>
                      <a:pt x="164" y="736"/>
                    </a:lnTo>
                    <a:lnTo>
                      <a:pt x="167" y="740"/>
                    </a:lnTo>
                    <a:lnTo>
                      <a:pt x="169" y="746"/>
                    </a:lnTo>
                    <a:lnTo>
                      <a:pt x="169" y="747"/>
                    </a:lnTo>
                    <a:lnTo>
                      <a:pt x="169" y="750"/>
                    </a:lnTo>
                    <a:lnTo>
                      <a:pt x="169" y="752"/>
                    </a:lnTo>
                    <a:lnTo>
                      <a:pt x="169" y="753"/>
                    </a:lnTo>
                    <a:lnTo>
                      <a:pt x="169" y="757"/>
                    </a:lnTo>
                    <a:lnTo>
                      <a:pt x="170" y="757"/>
                    </a:lnTo>
                    <a:lnTo>
                      <a:pt x="171" y="759"/>
                    </a:lnTo>
                    <a:lnTo>
                      <a:pt x="172" y="760"/>
                    </a:lnTo>
                    <a:lnTo>
                      <a:pt x="173" y="762"/>
                    </a:lnTo>
                    <a:lnTo>
                      <a:pt x="172" y="763"/>
                    </a:lnTo>
                    <a:lnTo>
                      <a:pt x="172" y="765"/>
                    </a:lnTo>
                    <a:lnTo>
                      <a:pt x="172" y="765"/>
                    </a:lnTo>
                    <a:lnTo>
                      <a:pt x="172" y="767"/>
                    </a:lnTo>
                    <a:lnTo>
                      <a:pt x="171" y="769"/>
                    </a:lnTo>
                    <a:lnTo>
                      <a:pt x="169" y="772"/>
                    </a:lnTo>
                    <a:lnTo>
                      <a:pt x="167" y="772"/>
                    </a:lnTo>
                    <a:lnTo>
                      <a:pt x="167" y="774"/>
                    </a:lnTo>
                    <a:lnTo>
                      <a:pt x="166" y="775"/>
                    </a:lnTo>
                    <a:lnTo>
                      <a:pt x="165" y="777"/>
                    </a:lnTo>
                    <a:lnTo>
                      <a:pt x="165" y="778"/>
                    </a:lnTo>
                    <a:lnTo>
                      <a:pt x="165" y="778"/>
                    </a:lnTo>
                    <a:lnTo>
                      <a:pt x="165" y="779"/>
                    </a:lnTo>
                    <a:lnTo>
                      <a:pt x="162" y="790"/>
                    </a:lnTo>
                    <a:lnTo>
                      <a:pt x="161" y="790"/>
                    </a:lnTo>
                    <a:lnTo>
                      <a:pt x="161" y="794"/>
                    </a:lnTo>
                    <a:lnTo>
                      <a:pt x="161" y="794"/>
                    </a:lnTo>
                    <a:lnTo>
                      <a:pt x="160" y="794"/>
                    </a:lnTo>
                    <a:lnTo>
                      <a:pt x="161" y="798"/>
                    </a:lnTo>
                    <a:lnTo>
                      <a:pt x="161" y="801"/>
                    </a:lnTo>
                    <a:lnTo>
                      <a:pt x="161" y="802"/>
                    </a:lnTo>
                    <a:lnTo>
                      <a:pt x="161" y="803"/>
                    </a:lnTo>
                    <a:lnTo>
                      <a:pt x="162" y="806"/>
                    </a:lnTo>
                    <a:lnTo>
                      <a:pt x="163" y="806"/>
                    </a:lnTo>
                    <a:lnTo>
                      <a:pt x="173" y="823"/>
                    </a:lnTo>
                    <a:lnTo>
                      <a:pt x="173" y="823"/>
                    </a:lnTo>
                    <a:lnTo>
                      <a:pt x="176" y="829"/>
                    </a:lnTo>
                    <a:lnTo>
                      <a:pt x="176" y="839"/>
                    </a:lnTo>
                    <a:lnTo>
                      <a:pt x="178" y="844"/>
                    </a:lnTo>
                    <a:lnTo>
                      <a:pt x="178" y="848"/>
                    </a:lnTo>
                    <a:lnTo>
                      <a:pt x="179" y="850"/>
                    </a:lnTo>
                    <a:lnTo>
                      <a:pt x="179" y="852"/>
                    </a:lnTo>
                    <a:lnTo>
                      <a:pt x="180" y="858"/>
                    </a:lnTo>
                    <a:lnTo>
                      <a:pt x="187" y="866"/>
                    </a:lnTo>
                    <a:lnTo>
                      <a:pt x="187" y="866"/>
                    </a:lnTo>
                    <a:lnTo>
                      <a:pt x="188" y="866"/>
                    </a:lnTo>
                    <a:lnTo>
                      <a:pt x="188" y="867"/>
                    </a:lnTo>
                    <a:lnTo>
                      <a:pt x="188" y="867"/>
                    </a:lnTo>
                    <a:lnTo>
                      <a:pt x="188" y="868"/>
                    </a:lnTo>
                    <a:lnTo>
                      <a:pt x="197" y="887"/>
                    </a:lnTo>
                    <a:lnTo>
                      <a:pt x="197" y="891"/>
                    </a:lnTo>
                    <a:lnTo>
                      <a:pt x="196" y="892"/>
                    </a:lnTo>
                    <a:lnTo>
                      <a:pt x="195" y="892"/>
                    </a:lnTo>
                    <a:lnTo>
                      <a:pt x="195" y="892"/>
                    </a:lnTo>
                    <a:lnTo>
                      <a:pt x="195" y="894"/>
                    </a:lnTo>
                    <a:lnTo>
                      <a:pt x="195" y="894"/>
                    </a:lnTo>
                    <a:lnTo>
                      <a:pt x="195" y="894"/>
                    </a:lnTo>
                    <a:lnTo>
                      <a:pt x="196" y="895"/>
                    </a:lnTo>
                    <a:lnTo>
                      <a:pt x="195" y="895"/>
                    </a:lnTo>
                    <a:lnTo>
                      <a:pt x="196" y="896"/>
                    </a:lnTo>
                    <a:lnTo>
                      <a:pt x="196" y="896"/>
                    </a:lnTo>
                    <a:lnTo>
                      <a:pt x="198" y="899"/>
                    </a:lnTo>
                    <a:lnTo>
                      <a:pt x="198" y="899"/>
                    </a:lnTo>
                    <a:lnTo>
                      <a:pt x="198" y="900"/>
                    </a:lnTo>
                    <a:lnTo>
                      <a:pt x="198" y="902"/>
                    </a:lnTo>
                    <a:lnTo>
                      <a:pt x="198" y="903"/>
                    </a:lnTo>
                    <a:lnTo>
                      <a:pt x="198" y="903"/>
                    </a:lnTo>
                    <a:lnTo>
                      <a:pt x="198" y="901"/>
                    </a:lnTo>
                    <a:lnTo>
                      <a:pt x="198" y="901"/>
                    </a:lnTo>
                    <a:lnTo>
                      <a:pt x="200" y="901"/>
                    </a:lnTo>
                    <a:lnTo>
                      <a:pt x="200" y="903"/>
                    </a:lnTo>
                    <a:lnTo>
                      <a:pt x="200" y="903"/>
                    </a:lnTo>
                    <a:lnTo>
                      <a:pt x="202" y="903"/>
                    </a:lnTo>
                    <a:lnTo>
                      <a:pt x="202" y="903"/>
                    </a:lnTo>
                    <a:lnTo>
                      <a:pt x="202" y="904"/>
                    </a:lnTo>
                    <a:lnTo>
                      <a:pt x="204" y="905"/>
                    </a:lnTo>
                    <a:lnTo>
                      <a:pt x="205" y="905"/>
                    </a:lnTo>
                    <a:lnTo>
                      <a:pt x="206" y="905"/>
                    </a:lnTo>
                    <a:lnTo>
                      <a:pt x="206" y="905"/>
                    </a:lnTo>
                    <a:lnTo>
                      <a:pt x="208" y="905"/>
                    </a:lnTo>
                    <a:lnTo>
                      <a:pt x="209" y="903"/>
                    </a:lnTo>
                    <a:lnTo>
                      <a:pt x="210" y="903"/>
                    </a:lnTo>
                    <a:lnTo>
                      <a:pt x="211" y="903"/>
                    </a:lnTo>
                    <a:lnTo>
                      <a:pt x="212" y="903"/>
                    </a:lnTo>
                    <a:lnTo>
                      <a:pt x="213" y="903"/>
                    </a:lnTo>
                    <a:lnTo>
                      <a:pt x="214" y="903"/>
                    </a:lnTo>
                    <a:lnTo>
                      <a:pt x="216" y="903"/>
                    </a:lnTo>
                    <a:lnTo>
                      <a:pt x="217" y="903"/>
                    </a:lnTo>
                    <a:lnTo>
                      <a:pt x="217" y="902"/>
                    </a:lnTo>
                    <a:lnTo>
                      <a:pt x="218" y="901"/>
                    </a:lnTo>
                    <a:lnTo>
                      <a:pt x="219" y="901"/>
                    </a:lnTo>
                    <a:lnTo>
                      <a:pt x="221" y="900"/>
                    </a:lnTo>
                    <a:lnTo>
                      <a:pt x="224" y="901"/>
                    </a:lnTo>
                    <a:lnTo>
                      <a:pt x="224" y="901"/>
                    </a:lnTo>
                    <a:lnTo>
                      <a:pt x="225" y="900"/>
                    </a:lnTo>
                    <a:lnTo>
                      <a:pt x="227" y="900"/>
                    </a:lnTo>
                    <a:lnTo>
                      <a:pt x="233" y="902"/>
                    </a:lnTo>
                    <a:lnTo>
                      <a:pt x="234" y="900"/>
                    </a:lnTo>
                    <a:lnTo>
                      <a:pt x="235" y="900"/>
                    </a:lnTo>
                    <a:lnTo>
                      <a:pt x="238" y="901"/>
                    </a:lnTo>
                    <a:lnTo>
                      <a:pt x="238" y="900"/>
                    </a:lnTo>
                    <a:lnTo>
                      <a:pt x="238" y="899"/>
                    </a:lnTo>
                    <a:lnTo>
                      <a:pt x="238" y="899"/>
                    </a:lnTo>
                    <a:lnTo>
                      <a:pt x="244" y="899"/>
                    </a:lnTo>
                    <a:lnTo>
                      <a:pt x="271" y="868"/>
                    </a:lnTo>
                    <a:lnTo>
                      <a:pt x="272" y="867"/>
                    </a:lnTo>
                    <a:lnTo>
                      <a:pt x="274" y="866"/>
                    </a:lnTo>
                    <a:lnTo>
                      <a:pt x="275" y="864"/>
                    </a:lnTo>
                    <a:lnTo>
                      <a:pt x="278" y="854"/>
                    </a:lnTo>
                    <a:lnTo>
                      <a:pt x="273" y="854"/>
                    </a:lnTo>
                    <a:lnTo>
                      <a:pt x="278" y="854"/>
                    </a:lnTo>
                    <a:lnTo>
                      <a:pt x="278" y="850"/>
                    </a:lnTo>
                    <a:lnTo>
                      <a:pt x="278" y="851"/>
                    </a:lnTo>
                    <a:lnTo>
                      <a:pt x="277" y="851"/>
                    </a:lnTo>
                    <a:lnTo>
                      <a:pt x="275" y="849"/>
                    </a:lnTo>
                    <a:lnTo>
                      <a:pt x="275" y="849"/>
                    </a:lnTo>
                    <a:lnTo>
                      <a:pt x="278" y="846"/>
                    </a:lnTo>
                    <a:lnTo>
                      <a:pt x="289" y="841"/>
                    </a:lnTo>
                    <a:lnTo>
                      <a:pt x="291" y="838"/>
                    </a:lnTo>
                    <a:lnTo>
                      <a:pt x="292" y="837"/>
                    </a:lnTo>
                    <a:lnTo>
                      <a:pt x="291" y="837"/>
                    </a:lnTo>
                    <a:lnTo>
                      <a:pt x="290" y="838"/>
                    </a:lnTo>
                    <a:lnTo>
                      <a:pt x="290" y="837"/>
                    </a:lnTo>
                    <a:lnTo>
                      <a:pt x="292" y="826"/>
                    </a:lnTo>
                    <a:lnTo>
                      <a:pt x="292" y="826"/>
                    </a:lnTo>
                    <a:lnTo>
                      <a:pt x="291" y="826"/>
                    </a:lnTo>
                    <a:lnTo>
                      <a:pt x="289" y="820"/>
                    </a:lnTo>
                    <a:lnTo>
                      <a:pt x="289" y="819"/>
                    </a:lnTo>
                    <a:lnTo>
                      <a:pt x="289" y="819"/>
                    </a:lnTo>
                    <a:lnTo>
                      <a:pt x="289" y="819"/>
                    </a:lnTo>
                    <a:lnTo>
                      <a:pt x="287" y="817"/>
                    </a:lnTo>
                    <a:lnTo>
                      <a:pt x="287" y="816"/>
                    </a:lnTo>
                    <a:lnTo>
                      <a:pt x="287" y="813"/>
                    </a:lnTo>
                    <a:lnTo>
                      <a:pt x="289" y="813"/>
                    </a:lnTo>
                    <a:lnTo>
                      <a:pt x="293" y="808"/>
                    </a:lnTo>
                    <a:lnTo>
                      <a:pt x="294" y="808"/>
                    </a:lnTo>
                    <a:lnTo>
                      <a:pt x="295" y="806"/>
                    </a:lnTo>
                    <a:lnTo>
                      <a:pt x="295" y="807"/>
                    </a:lnTo>
                    <a:lnTo>
                      <a:pt x="296" y="807"/>
                    </a:lnTo>
                    <a:lnTo>
                      <a:pt x="298" y="804"/>
                    </a:lnTo>
                    <a:lnTo>
                      <a:pt x="297" y="804"/>
                    </a:lnTo>
                    <a:lnTo>
                      <a:pt x="298" y="804"/>
                    </a:lnTo>
                    <a:lnTo>
                      <a:pt x="299" y="803"/>
                    </a:lnTo>
                    <a:lnTo>
                      <a:pt x="300" y="803"/>
                    </a:lnTo>
                    <a:lnTo>
                      <a:pt x="300" y="802"/>
                    </a:lnTo>
                    <a:lnTo>
                      <a:pt x="308" y="797"/>
                    </a:lnTo>
                    <a:lnTo>
                      <a:pt x="310" y="797"/>
                    </a:lnTo>
                    <a:lnTo>
                      <a:pt x="311" y="797"/>
                    </a:lnTo>
                    <a:lnTo>
                      <a:pt x="311" y="795"/>
                    </a:lnTo>
                    <a:lnTo>
                      <a:pt x="315" y="794"/>
                    </a:lnTo>
                    <a:lnTo>
                      <a:pt x="315" y="793"/>
                    </a:lnTo>
                    <a:lnTo>
                      <a:pt x="315" y="792"/>
                    </a:lnTo>
                    <a:lnTo>
                      <a:pt x="316" y="791"/>
                    </a:lnTo>
                    <a:lnTo>
                      <a:pt x="317" y="790"/>
                    </a:lnTo>
                    <a:lnTo>
                      <a:pt x="318" y="788"/>
                    </a:lnTo>
                    <a:lnTo>
                      <a:pt x="319" y="788"/>
                    </a:lnTo>
                    <a:lnTo>
                      <a:pt x="319" y="786"/>
                    </a:lnTo>
                    <a:lnTo>
                      <a:pt x="318" y="786"/>
                    </a:lnTo>
                    <a:lnTo>
                      <a:pt x="320" y="785"/>
                    </a:lnTo>
                    <a:lnTo>
                      <a:pt x="321" y="783"/>
                    </a:lnTo>
                    <a:lnTo>
                      <a:pt x="321" y="783"/>
                    </a:lnTo>
                    <a:lnTo>
                      <a:pt x="320" y="782"/>
                    </a:lnTo>
                    <a:lnTo>
                      <a:pt x="319" y="782"/>
                    </a:lnTo>
                    <a:lnTo>
                      <a:pt x="320" y="781"/>
                    </a:lnTo>
                    <a:lnTo>
                      <a:pt x="320" y="780"/>
                    </a:lnTo>
                    <a:lnTo>
                      <a:pt x="319" y="781"/>
                    </a:lnTo>
                    <a:lnTo>
                      <a:pt x="319" y="780"/>
                    </a:lnTo>
                    <a:lnTo>
                      <a:pt x="319" y="779"/>
                    </a:lnTo>
                    <a:lnTo>
                      <a:pt x="319" y="774"/>
                    </a:lnTo>
                    <a:lnTo>
                      <a:pt x="318" y="774"/>
                    </a:lnTo>
                    <a:lnTo>
                      <a:pt x="318" y="773"/>
                    </a:lnTo>
                    <a:lnTo>
                      <a:pt x="319" y="772"/>
                    </a:lnTo>
                    <a:lnTo>
                      <a:pt x="318" y="767"/>
                    </a:lnTo>
                    <a:lnTo>
                      <a:pt x="321" y="762"/>
                    </a:lnTo>
                    <a:lnTo>
                      <a:pt x="321" y="761"/>
                    </a:lnTo>
                    <a:lnTo>
                      <a:pt x="321" y="761"/>
                    </a:lnTo>
                    <a:lnTo>
                      <a:pt x="321" y="760"/>
                    </a:lnTo>
                    <a:lnTo>
                      <a:pt x="320" y="760"/>
                    </a:lnTo>
                    <a:lnTo>
                      <a:pt x="318" y="761"/>
                    </a:lnTo>
                    <a:lnTo>
                      <a:pt x="320" y="760"/>
                    </a:lnTo>
                    <a:lnTo>
                      <a:pt x="320" y="759"/>
                    </a:lnTo>
                    <a:lnTo>
                      <a:pt x="319" y="759"/>
                    </a:lnTo>
                    <a:lnTo>
                      <a:pt x="319" y="759"/>
                    </a:lnTo>
                    <a:lnTo>
                      <a:pt x="318" y="758"/>
                    </a:lnTo>
                    <a:lnTo>
                      <a:pt x="318" y="757"/>
                    </a:lnTo>
                    <a:lnTo>
                      <a:pt x="316" y="757"/>
                    </a:lnTo>
                    <a:lnTo>
                      <a:pt x="316" y="756"/>
                    </a:lnTo>
                    <a:lnTo>
                      <a:pt x="316" y="756"/>
                    </a:lnTo>
                    <a:lnTo>
                      <a:pt x="316" y="755"/>
                    </a:lnTo>
                    <a:lnTo>
                      <a:pt x="316" y="754"/>
                    </a:lnTo>
                    <a:lnTo>
                      <a:pt x="315" y="754"/>
                    </a:lnTo>
                    <a:lnTo>
                      <a:pt x="315" y="754"/>
                    </a:lnTo>
                    <a:lnTo>
                      <a:pt x="315" y="753"/>
                    </a:lnTo>
                    <a:lnTo>
                      <a:pt x="314" y="750"/>
                    </a:lnTo>
                    <a:lnTo>
                      <a:pt x="315" y="750"/>
                    </a:lnTo>
                    <a:lnTo>
                      <a:pt x="315" y="750"/>
                    </a:lnTo>
                    <a:lnTo>
                      <a:pt x="314" y="750"/>
                    </a:lnTo>
                    <a:lnTo>
                      <a:pt x="313" y="747"/>
                    </a:lnTo>
                    <a:lnTo>
                      <a:pt x="314" y="746"/>
                    </a:lnTo>
                    <a:lnTo>
                      <a:pt x="314" y="746"/>
                    </a:lnTo>
                    <a:lnTo>
                      <a:pt x="314" y="746"/>
                    </a:lnTo>
                    <a:lnTo>
                      <a:pt x="314" y="745"/>
                    </a:lnTo>
                    <a:lnTo>
                      <a:pt x="314" y="745"/>
                    </a:lnTo>
                    <a:lnTo>
                      <a:pt x="314" y="744"/>
                    </a:lnTo>
                    <a:lnTo>
                      <a:pt x="314" y="742"/>
                    </a:lnTo>
                    <a:lnTo>
                      <a:pt x="315" y="742"/>
                    </a:lnTo>
                    <a:lnTo>
                      <a:pt x="315" y="741"/>
                    </a:lnTo>
                    <a:lnTo>
                      <a:pt x="315" y="741"/>
                    </a:lnTo>
                    <a:lnTo>
                      <a:pt x="314" y="739"/>
                    </a:lnTo>
                    <a:lnTo>
                      <a:pt x="311" y="737"/>
                    </a:lnTo>
                    <a:lnTo>
                      <a:pt x="311" y="735"/>
                    </a:lnTo>
                    <a:lnTo>
                      <a:pt x="313" y="727"/>
                    </a:lnTo>
                    <a:lnTo>
                      <a:pt x="315" y="727"/>
                    </a:lnTo>
                    <a:lnTo>
                      <a:pt x="319" y="716"/>
                    </a:lnTo>
                    <a:lnTo>
                      <a:pt x="322" y="715"/>
                    </a:lnTo>
                    <a:lnTo>
                      <a:pt x="322" y="714"/>
                    </a:lnTo>
                    <a:lnTo>
                      <a:pt x="322" y="713"/>
                    </a:lnTo>
                    <a:lnTo>
                      <a:pt x="323" y="713"/>
                    </a:lnTo>
                    <a:lnTo>
                      <a:pt x="324" y="713"/>
                    </a:lnTo>
                    <a:lnTo>
                      <a:pt x="325" y="711"/>
                    </a:lnTo>
                    <a:lnTo>
                      <a:pt x="325" y="711"/>
                    </a:lnTo>
                    <a:lnTo>
                      <a:pt x="331" y="705"/>
                    </a:lnTo>
                    <a:lnTo>
                      <a:pt x="331" y="704"/>
                    </a:lnTo>
                    <a:lnTo>
                      <a:pt x="331" y="704"/>
                    </a:lnTo>
                    <a:lnTo>
                      <a:pt x="332" y="703"/>
                    </a:lnTo>
                    <a:lnTo>
                      <a:pt x="331" y="703"/>
                    </a:lnTo>
                    <a:lnTo>
                      <a:pt x="331" y="703"/>
                    </a:lnTo>
                    <a:lnTo>
                      <a:pt x="331" y="703"/>
                    </a:lnTo>
                    <a:lnTo>
                      <a:pt x="332" y="703"/>
                    </a:lnTo>
                    <a:lnTo>
                      <a:pt x="333" y="703"/>
                    </a:lnTo>
                    <a:lnTo>
                      <a:pt x="345" y="692"/>
                    </a:lnTo>
                    <a:lnTo>
                      <a:pt x="347" y="691"/>
                    </a:lnTo>
                    <a:lnTo>
                      <a:pt x="351" y="688"/>
                    </a:lnTo>
                    <a:lnTo>
                      <a:pt x="352" y="686"/>
                    </a:lnTo>
                    <a:lnTo>
                      <a:pt x="352" y="686"/>
                    </a:lnTo>
                    <a:lnTo>
                      <a:pt x="359" y="680"/>
                    </a:lnTo>
                    <a:lnTo>
                      <a:pt x="359" y="680"/>
                    </a:lnTo>
                    <a:lnTo>
                      <a:pt x="362" y="676"/>
                    </a:lnTo>
                    <a:lnTo>
                      <a:pt x="362" y="675"/>
                    </a:lnTo>
                    <a:lnTo>
                      <a:pt x="362" y="674"/>
                    </a:lnTo>
                    <a:lnTo>
                      <a:pt x="364" y="673"/>
                    </a:lnTo>
                    <a:lnTo>
                      <a:pt x="365" y="672"/>
                    </a:lnTo>
                    <a:lnTo>
                      <a:pt x="365" y="672"/>
                    </a:lnTo>
                    <a:lnTo>
                      <a:pt x="365" y="672"/>
                    </a:lnTo>
                    <a:lnTo>
                      <a:pt x="365" y="671"/>
                    </a:lnTo>
                    <a:lnTo>
                      <a:pt x="371" y="660"/>
                    </a:lnTo>
                    <a:lnTo>
                      <a:pt x="371" y="659"/>
                    </a:lnTo>
                    <a:lnTo>
                      <a:pt x="371" y="658"/>
                    </a:lnTo>
                    <a:lnTo>
                      <a:pt x="373" y="657"/>
                    </a:lnTo>
                    <a:lnTo>
                      <a:pt x="373" y="657"/>
                    </a:lnTo>
                    <a:lnTo>
                      <a:pt x="375" y="653"/>
                    </a:lnTo>
                    <a:lnTo>
                      <a:pt x="376" y="652"/>
                    </a:lnTo>
                    <a:lnTo>
                      <a:pt x="376" y="651"/>
                    </a:lnTo>
                    <a:lnTo>
                      <a:pt x="376" y="651"/>
                    </a:lnTo>
                    <a:lnTo>
                      <a:pt x="376" y="651"/>
                    </a:lnTo>
                    <a:lnTo>
                      <a:pt x="376" y="645"/>
                    </a:lnTo>
                    <a:lnTo>
                      <a:pt x="376" y="645"/>
                    </a:lnTo>
                    <a:lnTo>
                      <a:pt x="377" y="645"/>
                    </a:lnTo>
                    <a:lnTo>
                      <a:pt x="378" y="645"/>
                    </a:lnTo>
                    <a:lnTo>
                      <a:pt x="379" y="645"/>
                    </a:lnTo>
                    <a:lnTo>
                      <a:pt x="379" y="645"/>
                    </a:lnTo>
                    <a:lnTo>
                      <a:pt x="379" y="645"/>
                    </a:lnTo>
                    <a:lnTo>
                      <a:pt x="379" y="645"/>
                    </a:lnTo>
                    <a:lnTo>
                      <a:pt x="378" y="644"/>
                    </a:lnTo>
                    <a:lnTo>
                      <a:pt x="378" y="644"/>
                    </a:lnTo>
                    <a:lnTo>
                      <a:pt x="378" y="644"/>
                    </a:lnTo>
                    <a:lnTo>
                      <a:pt x="378" y="645"/>
                    </a:lnTo>
                    <a:lnTo>
                      <a:pt x="377" y="645"/>
                    </a:lnTo>
                    <a:lnTo>
                      <a:pt x="377" y="644"/>
                    </a:lnTo>
                    <a:lnTo>
                      <a:pt x="378" y="644"/>
                    </a:lnTo>
                    <a:lnTo>
                      <a:pt x="378" y="644"/>
                    </a:lnTo>
                    <a:lnTo>
                      <a:pt x="378" y="643"/>
                    </a:lnTo>
                    <a:lnTo>
                      <a:pt x="378" y="642"/>
                    </a:lnTo>
                    <a:lnTo>
                      <a:pt x="378" y="641"/>
                    </a:lnTo>
                    <a:lnTo>
                      <a:pt x="378" y="641"/>
                    </a:lnTo>
                    <a:lnTo>
                      <a:pt x="377" y="641"/>
                    </a:lnTo>
                    <a:lnTo>
                      <a:pt x="377" y="640"/>
                    </a:lnTo>
                    <a:lnTo>
                      <a:pt x="378" y="639"/>
                    </a:lnTo>
                    <a:lnTo>
                      <a:pt x="378" y="638"/>
                    </a:lnTo>
                    <a:lnTo>
                      <a:pt x="378" y="637"/>
                    </a:lnTo>
                    <a:lnTo>
                      <a:pt x="379" y="637"/>
                    </a:lnTo>
                    <a:lnTo>
                      <a:pt x="378" y="637"/>
                    </a:lnTo>
                    <a:lnTo>
                      <a:pt x="377" y="637"/>
                    </a:lnTo>
                    <a:lnTo>
                      <a:pt x="376" y="637"/>
                    </a:lnTo>
                    <a:lnTo>
                      <a:pt x="376" y="637"/>
                    </a:lnTo>
                    <a:lnTo>
                      <a:pt x="375" y="637"/>
                    </a:lnTo>
                    <a:lnTo>
                      <a:pt x="374" y="637"/>
                    </a:lnTo>
                    <a:lnTo>
                      <a:pt x="373" y="638"/>
                    </a:lnTo>
                    <a:lnTo>
                      <a:pt x="369" y="639"/>
                    </a:lnTo>
                    <a:lnTo>
                      <a:pt x="369" y="639"/>
                    </a:lnTo>
                    <a:lnTo>
                      <a:pt x="368" y="639"/>
                    </a:lnTo>
                    <a:lnTo>
                      <a:pt x="365" y="640"/>
                    </a:lnTo>
                    <a:lnTo>
                      <a:pt x="364" y="640"/>
                    </a:lnTo>
                    <a:lnTo>
                      <a:pt x="362" y="641"/>
                    </a:lnTo>
                    <a:lnTo>
                      <a:pt x="359" y="641"/>
                    </a:lnTo>
                    <a:lnTo>
                      <a:pt x="358" y="641"/>
                    </a:lnTo>
                    <a:lnTo>
                      <a:pt x="357" y="641"/>
                    </a:lnTo>
                    <a:lnTo>
                      <a:pt x="356" y="641"/>
                    </a:lnTo>
                    <a:lnTo>
                      <a:pt x="356" y="642"/>
                    </a:lnTo>
                    <a:lnTo>
                      <a:pt x="354" y="642"/>
                    </a:lnTo>
                    <a:lnTo>
                      <a:pt x="354" y="643"/>
                    </a:lnTo>
                    <a:lnTo>
                      <a:pt x="352" y="643"/>
                    </a:lnTo>
                    <a:lnTo>
                      <a:pt x="351" y="643"/>
                    </a:lnTo>
                    <a:lnTo>
                      <a:pt x="350" y="643"/>
                    </a:lnTo>
                    <a:lnTo>
                      <a:pt x="350" y="642"/>
                    </a:lnTo>
                    <a:lnTo>
                      <a:pt x="349" y="642"/>
                    </a:lnTo>
                    <a:lnTo>
                      <a:pt x="349" y="642"/>
                    </a:lnTo>
                    <a:lnTo>
                      <a:pt x="348" y="642"/>
                    </a:lnTo>
                    <a:lnTo>
                      <a:pt x="348" y="642"/>
                    </a:lnTo>
                    <a:lnTo>
                      <a:pt x="348" y="643"/>
                    </a:lnTo>
                    <a:lnTo>
                      <a:pt x="344" y="644"/>
                    </a:lnTo>
                    <a:lnTo>
                      <a:pt x="342" y="644"/>
                    </a:lnTo>
                    <a:lnTo>
                      <a:pt x="341" y="644"/>
                    </a:lnTo>
                    <a:lnTo>
                      <a:pt x="340" y="644"/>
                    </a:lnTo>
                    <a:lnTo>
                      <a:pt x="340" y="644"/>
                    </a:lnTo>
                    <a:lnTo>
                      <a:pt x="336" y="639"/>
                    </a:lnTo>
                    <a:lnTo>
                      <a:pt x="335" y="639"/>
                    </a:lnTo>
                    <a:lnTo>
                      <a:pt x="335" y="639"/>
                    </a:lnTo>
                    <a:lnTo>
                      <a:pt x="335" y="638"/>
                    </a:lnTo>
                    <a:lnTo>
                      <a:pt x="334" y="638"/>
                    </a:lnTo>
                    <a:lnTo>
                      <a:pt x="334" y="638"/>
                    </a:lnTo>
                    <a:lnTo>
                      <a:pt x="333" y="638"/>
                    </a:lnTo>
                    <a:lnTo>
                      <a:pt x="333" y="638"/>
                    </a:lnTo>
                    <a:lnTo>
                      <a:pt x="332" y="638"/>
                    </a:lnTo>
                    <a:lnTo>
                      <a:pt x="332" y="639"/>
                    </a:lnTo>
                    <a:lnTo>
                      <a:pt x="332" y="639"/>
                    </a:lnTo>
                    <a:lnTo>
                      <a:pt x="331" y="639"/>
                    </a:lnTo>
                    <a:lnTo>
                      <a:pt x="331" y="638"/>
                    </a:lnTo>
                    <a:lnTo>
                      <a:pt x="331" y="638"/>
                    </a:lnTo>
                    <a:lnTo>
                      <a:pt x="332" y="638"/>
                    </a:lnTo>
                    <a:lnTo>
                      <a:pt x="332" y="638"/>
                    </a:lnTo>
                    <a:lnTo>
                      <a:pt x="332" y="638"/>
                    </a:lnTo>
                    <a:lnTo>
                      <a:pt x="333" y="637"/>
                    </a:lnTo>
                    <a:lnTo>
                      <a:pt x="333" y="637"/>
                    </a:lnTo>
                    <a:lnTo>
                      <a:pt x="333" y="637"/>
                    </a:lnTo>
                    <a:lnTo>
                      <a:pt x="333" y="637"/>
                    </a:lnTo>
                    <a:lnTo>
                      <a:pt x="335" y="636"/>
                    </a:lnTo>
                    <a:lnTo>
                      <a:pt x="336" y="636"/>
                    </a:lnTo>
                    <a:lnTo>
                      <a:pt x="336" y="635"/>
                    </a:lnTo>
                    <a:lnTo>
                      <a:pt x="335" y="633"/>
                    </a:lnTo>
                    <a:lnTo>
                      <a:pt x="335" y="633"/>
                    </a:lnTo>
                    <a:lnTo>
                      <a:pt x="334" y="632"/>
                    </a:lnTo>
                    <a:lnTo>
                      <a:pt x="333" y="632"/>
                    </a:lnTo>
                    <a:lnTo>
                      <a:pt x="333" y="631"/>
                    </a:lnTo>
                    <a:lnTo>
                      <a:pt x="333" y="630"/>
                    </a:lnTo>
                    <a:lnTo>
                      <a:pt x="333" y="631"/>
                    </a:lnTo>
                    <a:lnTo>
                      <a:pt x="332" y="630"/>
                    </a:lnTo>
                    <a:lnTo>
                      <a:pt x="332" y="630"/>
                    </a:lnTo>
                    <a:lnTo>
                      <a:pt x="332" y="630"/>
                    </a:lnTo>
                    <a:lnTo>
                      <a:pt x="332" y="630"/>
                    </a:lnTo>
                    <a:lnTo>
                      <a:pt x="330" y="630"/>
                    </a:lnTo>
                    <a:lnTo>
                      <a:pt x="330" y="629"/>
                    </a:lnTo>
                    <a:lnTo>
                      <a:pt x="329" y="628"/>
                    </a:lnTo>
                    <a:lnTo>
                      <a:pt x="329" y="627"/>
                    </a:lnTo>
                    <a:lnTo>
                      <a:pt x="329" y="627"/>
                    </a:lnTo>
                    <a:lnTo>
                      <a:pt x="329" y="627"/>
                    </a:lnTo>
                    <a:lnTo>
                      <a:pt x="328" y="626"/>
                    </a:lnTo>
                    <a:lnTo>
                      <a:pt x="328" y="626"/>
                    </a:lnTo>
                    <a:lnTo>
                      <a:pt x="328" y="626"/>
                    </a:lnTo>
                    <a:lnTo>
                      <a:pt x="327" y="626"/>
                    </a:lnTo>
                    <a:lnTo>
                      <a:pt x="326" y="625"/>
                    </a:lnTo>
                    <a:lnTo>
                      <a:pt x="326" y="625"/>
                    </a:lnTo>
                    <a:lnTo>
                      <a:pt x="326" y="625"/>
                    </a:lnTo>
                    <a:lnTo>
                      <a:pt x="326" y="625"/>
                    </a:lnTo>
                    <a:lnTo>
                      <a:pt x="324" y="622"/>
                    </a:lnTo>
                    <a:lnTo>
                      <a:pt x="323" y="621"/>
                    </a:lnTo>
                    <a:lnTo>
                      <a:pt x="322" y="621"/>
                    </a:lnTo>
                    <a:lnTo>
                      <a:pt x="322" y="621"/>
                    </a:lnTo>
                    <a:lnTo>
                      <a:pt x="321" y="620"/>
                    </a:lnTo>
                    <a:lnTo>
                      <a:pt x="321" y="620"/>
                    </a:lnTo>
                    <a:lnTo>
                      <a:pt x="320" y="619"/>
                    </a:lnTo>
                    <a:lnTo>
                      <a:pt x="320" y="619"/>
                    </a:lnTo>
                    <a:lnTo>
                      <a:pt x="319" y="619"/>
                    </a:lnTo>
                    <a:lnTo>
                      <a:pt x="319" y="619"/>
                    </a:lnTo>
                    <a:lnTo>
                      <a:pt x="318" y="619"/>
                    </a:lnTo>
                    <a:lnTo>
                      <a:pt x="318" y="619"/>
                    </a:lnTo>
                    <a:lnTo>
                      <a:pt x="318" y="619"/>
                    </a:lnTo>
                    <a:lnTo>
                      <a:pt x="318" y="619"/>
                    </a:lnTo>
                    <a:lnTo>
                      <a:pt x="317" y="618"/>
                    </a:lnTo>
                    <a:lnTo>
                      <a:pt x="317" y="618"/>
                    </a:lnTo>
                    <a:lnTo>
                      <a:pt x="317" y="617"/>
                    </a:lnTo>
                    <a:lnTo>
                      <a:pt x="317" y="617"/>
                    </a:lnTo>
                    <a:lnTo>
                      <a:pt x="317" y="616"/>
                    </a:lnTo>
                    <a:lnTo>
                      <a:pt x="316" y="616"/>
                    </a:lnTo>
                    <a:lnTo>
                      <a:pt x="316" y="616"/>
                    </a:lnTo>
                    <a:lnTo>
                      <a:pt x="315" y="616"/>
                    </a:lnTo>
                    <a:lnTo>
                      <a:pt x="315" y="617"/>
                    </a:lnTo>
                    <a:lnTo>
                      <a:pt x="316" y="618"/>
                    </a:lnTo>
                    <a:lnTo>
                      <a:pt x="316" y="618"/>
                    </a:lnTo>
                    <a:lnTo>
                      <a:pt x="315" y="618"/>
                    </a:lnTo>
                    <a:lnTo>
                      <a:pt x="315" y="618"/>
                    </a:lnTo>
                    <a:lnTo>
                      <a:pt x="315" y="618"/>
                    </a:lnTo>
                    <a:lnTo>
                      <a:pt x="315" y="617"/>
                    </a:lnTo>
                    <a:lnTo>
                      <a:pt x="315" y="617"/>
                    </a:lnTo>
                    <a:lnTo>
                      <a:pt x="315" y="615"/>
                    </a:lnTo>
                    <a:lnTo>
                      <a:pt x="315" y="615"/>
                    </a:lnTo>
                    <a:lnTo>
                      <a:pt x="314" y="615"/>
                    </a:lnTo>
                    <a:lnTo>
                      <a:pt x="314" y="615"/>
                    </a:lnTo>
                    <a:lnTo>
                      <a:pt x="314" y="615"/>
                    </a:lnTo>
                    <a:lnTo>
                      <a:pt x="314" y="615"/>
                    </a:lnTo>
                    <a:lnTo>
                      <a:pt x="314" y="614"/>
                    </a:lnTo>
                    <a:lnTo>
                      <a:pt x="312" y="613"/>
                    </a:lnTo>
                    <a:lnTo>
                      <a:pt x="311" y="604"/>
                    </a:lnTo>
                    <a:lnTo>
                      <a:pt x="309" y="601"/>
                    </a:lnTo>
                    <a:lnTo>
                      <a:pt x="308" y="601"/>
                    </a:lnTo>
                    <a:lnTo>
                      <a:pt x="308" y="601"/>
                    </a:lnTo>
                    <a:lnTo>
                      <a:pt x="307" y="601"/>
                    </a:lnTo>
                    <a:lnTo>
                      <a:pt x="307" y="600"/>
                    </a:lnTo>
                    <a:lnTo>
                      <a:pt x="307" y="600"/>
                    </a:lnTo>
                    <a:lnTo>
                      <a:pt x="306" y="599"/>
                    </a:lnTo>
                    <a:lnTo>
                      <a:pt x="306" y="598"/>
                    </a:lnTo>
                    <a:lnTo>
                      <a:pt x="303" y="597"/>
                    </a:lnTo>
                    <a:lnTo>
                      <a:pt x="302" y="597"/>
                    </a:lnTo>
                    <a:lnTo>
                      <a:pt x="301" y="583"/>
                    </a:lnTo>
                    <a:lnTo>
                      <a:pt x="301" y="583"/>
                    </a:lnTo>
                    <a:lnTo>
                      <a:pt x="301" y="583"/>
                    </a:lnTo>
                    <a:lnTo>
                      <a:pt x="300" y="581"/>
                    </a:lnTo>
                    <a:lnTo>
                      <a:pt x="300" y="579"/>
                    </a:lnTo>
                    <a:lnTo>
                      <a:pt x="298" y="577"/>
                    </a:lnTo>
                    <a:lnTo>
                      <a:pt x="297" y="576"/>
                    </a:lnTo>
                    <a:lnTo>
                      <a:pt x="296" y="575"/>
                    </a:lnTo>
                    <a:lnTo>
                      <a:pt x="293" y="574"/>
                    </a:lnTo>
                    <a:lnTo>
                      <a:pt x="293" y="572"/>
                    </a:lnTo>
                    <a:lnTo>
                      <a:pt x="292" y="571"/>
                    </a:lnTo>
                    <a:lnTo>
                      <a:pt x="292" y="568"/>
                    </a:lnTo>
                    <a:lnTo>
                      <a:pt x="292" y="567"/>
                    </a:lnTo>
                    <a:lnTo>
                      <a:pt x="292" y="567"/>
                    </a:lnTo>
                    <a:lnTo>
                      <a:pt x="292" y="567"/>
                    </a:lnTo>
                    <a:lnTo>
                      <a:pt x="293" y="567"/>
                    </a:lnTo>
                    <a:lnTo>
                      <a:pt x="293" y="567"/>
                    </a:lnTo>
                    <a:lnTo>
                      <a:pt x="293" y="566"/>
                    </a:lnTo>
                    <a:lnTo>
                      <a:pt x="293" y="566"/>
                    </a:lnTo>
                    <a:lnTo>
                      <a:pt x="290" y="564"/>
                    </a:lnTo>
                    <a:lnTo>
                      <a:pt x="281" y="545"/>
                    </a:lnTo>
                    <a:lnTo>
                      <a:pt x="281" y="542"/>
                    </a:lnTo>
                    <a:lnTo>
                      <a:pt x="280" y="542"/>
                    </a:lnTo>
                    <a:lnTo>
                      <a:pt x="278" y="539"/>
                    </a:lnTo>
                    <a:lnTo>
                      <a:pt x="276" y="535"/>
                    </a:lnTo>
                    <a:lnTo>
                      <a:pt x="276" y="535"/>
                    </a:lnTo>
                    <a:lnTo>
                      <a:pt x="276" y="533"/>
                    </a:lnTo>
                    <a:lnTo>
                      <a:pt x="275" y="532"/>
                    </a:lnTo>
                    <a:lnTo>
                      <a:pt x="275" y="532"/>
                    </a:lnTo>
                    <a:lnTo>
                      <a:pt x="275" y="531"/>
                    </a:lnTo>
                    <a:lnTo>
                      <a:pt x="275" y="531"/>
                    </a:lnTo>
                    <a:lnTo>
                      <a:pt x="275" y="530"/>
                    </a:lnTo>
                    <a:lnTo>
                      <a:pt x="276" y="529"/>
                    </a:lnTo>
                    <a:lnTo>
                      <a:pt x="276" y="530"/>
                    </a:lnTo>
                    <a:lnTo>
                      <a:pt x="276" y="530"/>
                    </a:lnTo>
                    <a:lnTo>
                      <a:pt x="276" y="531"/>
                    </a:lnTo>
                    <a:lnTo>
                      <a:pt x="277" y="532"/>
                    </a:lnTo>
                    <a:lnTo>
                      <a:pt x="279" y="537"/>
                    </a:lnTo>
                    <a:lnTo>
                      <a:pt x="279" y="538"/>
                    </a:lnTo>
                    <a:lnTo>
                      <a:pt x="284" y="543"/>
                    </a:lnTo>
                    <a:lnTo>
                      <a:pt x="285" y="543"/>
                    </a:lnTo>
                    <a:lnTo>
                      <a:pt x="286" y="543"/>
                    </a:lnTo>
                    <a:lnTo>
                      <a:pt x="286" y="542"/>
                    </a:lnTo>
                    <a:lnTo>
                      <a:pt x="286" y="542"/>
                    </a:lnTo>
                    <a:lnTo>
                      <a:pt x="286" y="541"/>
                    </a:lnTo>
                    <a:lnTo>
                      <a:pt x="289" y="534"/>
                    </a:lnTo>
                    <a:lnTo>
                      <a:pt x="289" y="534"/>
                    </a:lnTo>
                    <a:lnTo>
                      <a:pt x="289" y="533"/>
                    </a:lnTo>
                    <a:lnTo>
                      <a:pt x="289" y="534"/>
                    </a:lnTo>
                    <a:lnTo>
                      <a:pt x="295" y="535"/>
                    </a:lnTo>
                    <a:lnTo>
                      <a:pt x="289" y="534"/>
                    </a:lnTo>
                    <a:lnTo>
                      <a:pt x="289" y="533"/>
                    </a:lnTo>
                    <a:lnTo>
                      <a:pt x="289" y="535"/>
                    </a:lnTo>
                    <a:lnTo>
                      <a:pt x="289" y="535"/>
                    </a:lnTo>
                    <a:lnTo>
                      <a:pt x="288" y="539"/>
                    </a:lnTo>
                    <a:lnTo>
                      <a:pt x="287" y="542"/>
                    </a:lnTo>
                    <a:lnTo>
                      <a:pt x="287" y="541"/>
                    </a:lnTo>
                    <a:lnTo>
                      <a:pt x="288" y="541"/>
                    </a:lnTo>
                    <a:lnTo>
                      <a:pt x="288" y="541"/>
                    </a:lnTo>
                    <a:lnTo>
                      <a:pt x="289" y="541"/>
                    </a:lnTo>
                    <a:lnTo>
                      <a:pt x="290" y="542"/>
                    </a:lnTo>
                    <a:lnTo>
                      <a:pt x="293" y="547"/>
                    </a:lnTo>
                    <a:lnTo>
                      <a:pt x="293" y="547"/>
                    </a:lnTo>
                    <a:lnTo>
                      <a:pt x="294" y="549"/>
                    </a:lnTo>
                    <a:lnTo>
                      <a:pt x="295" y="550"/>
                    </a:lnTo>
                    <a:lnTo>
                      <a:pt x="296" y="550"/>
                    </a:lnTo>
                    <a:lnTo>
                      <a:pt x="296" y="553"/>
                    </a:lnTo>
                    <a:lnTo>
                      <a:pt x="298" y="554"/>
                    </a:lnTo>
                    <a:lnTo>
                      <a:pt x="298" y="555"/>
                    </a:lnTo>
                    <a:lnTo>
                      <a:pt x="298" y="556"/>
                    </a:lnTo>
                    <a:lnTo>
                      <a:pt x="299" y="556"/>
                    </a:lnTo>
                    <a:lnTo>
                      <a:pt x="301" y="561"/>
                    </a:lnTo>
                    <a:lnTo>
                      <a:pt x="301" y="561"/>
                    </a:lnTo>
                    <a:lnTo>
                      <a:pt x="301" y="562"/>
                    </a:lnTo>
                    <a:lnTo>
                      <a:pt x="302" y="564"/>
                    </a:lnTo>
                    <a:lnTo>
                      <a:pt x="303" y="564"/>
                    </a:lnTo>
                    <a:lnTo>
                      <a:pt x="303" y="564"/>
                    </a:lnTo>
                    <a:lnTo>
                      <a:pt x="304" y="564"/>
                    </a:lnTo>
                    <a:lnTo>
                      <a:pt x="304" y="564"/>
                    </a:lnTo>
                    <a:lnTo>
                      <a:pt x="305" y="564"/>
                    </a:lnTo>
                    <a:lnTo>
                      <a:pt x="305" y="565"/>
                    </a:lnTo>
                    <a:lnTo>
                      <a:pt x="305" y="565"/>
                    </a:lnTo>
                    <a:lnTo>
                      <a:pt x="307" y="568"/>
                    </a:lnTo>
                    <a:lnTo>
                      <a:pt x="311" y="573"/>
                    </a:lnTo>
                    <a:lnTo>
                      <a:pt x="311" y="574"/>
                    </a:lnTo>
                    <a:lnTo>
                      <a:pt x="311" y="576"/>
                    </a:lnTo>
                    <a:lnTo>
                      <a:pt x="311" y="578"/>
                    </a:lnTo>
                    <a:lnTo>
                      <a:pt x="311" y="579"/>
                    </a:lnTo>
                    <a:lnTo>
                      <a:pt x="311" y="579"/>
                    </a:lnTo>
                    <a:lnTo>
                      <a:pt x="311" y="579"/>
                    </a:lnTo>
                    <a:lnTo>
                      <a:pt x="313" y="586"/>
                    </a:lnTo>
                    <a:lnTo>
                      <a:pt x="315" y="587"/>
                    </a:lnTo>
                    <a:lnTo>
                      <a:pt x="316" y="588"/>
                    </a:lnTo>
                    <a:lnTo>
                      <a:pt x="317" y="588"/>
                    </a:lnTo>
                    <a:lnTo>
                      <a:pt x="319" y="590"/>
                    </a:lnTo>
                    <a:lnTo>
                      <a:pt x="322" y="595"/>
                    </a:lnTo>
                    <a:lnTo>
                      <a:pt x="322" y="596"/>
                    </a:lnTo>
                    <a:lnTo>
                      <a:pt x="323" y="597"/>
                    </a:lnTo>
                    <a:lnTo>
                      <a:pt x="324" y="598"/>
                    </a:lnTo>
                    <a:lnTo>
                      <a:pt x="326" y="602"/>
                    </a:lnTo>
                    <a:lnTo>
                      <a:pt x="327" y="603"/>
                    </a:lnTo>
                    <a:lnTo>
                      <a:pt x="329" y="604"/>
                    </a:lnTo>
                    <a:lnTo>
                      <a:pt x="329" y="606"/>
                    </a:lnTo>
                    <a:lnTo>
                      <a:pt x="330" y="607"/>
                    </a:lnTo>
                    <a:lnTo>
                      <a:pt x="330" y="607"/>
                    </a:lnTo>
                    <a:lnTo>
                      <a:pt x="332" y="609"/>
                    </a:lnTo>
                    <a:lnTo>
                      <a:pt x="332" y="610"/>
                    </a:lnTo>
                    <a:lnTo>
                      <a:pt x="332" y="611"/>
                    </a:lnTo>
                    <a:lnTo>
                      <a:pt x="332" y="611"/>
                    </a:lnTo>
                    <a:lnTo>
                      <a:pt x="332" y="611"/>
                    </a:lnTo>
                    <a:lnTo>
                      <a:pt x="332" y="614"/>
                    </a:lnTo>
                    <a:lnTo>
                      <a:pt x="332" y="614"/>
                    </a:lnTo>
                    <a:lnTo>
                      <a:pt x="332" y="615"/>
                    </a:lnTo>
                    <a:lnTo>
                      <a:pt x="332" y="615"/>
                    </a:lnTo>
                    <a:lnTo>
                      <a:pt x="332" y="616"/>
                    </a:lnTo>
                    <a:lnTo>
                      <a:pt x="332" y="616"/>
                    </a:lnTo>
                    <a:lnTo>
                      <a:pt x="332" y="617"/>
                    </a:lnTo>
                    <a:lnTo>
                      <a:pt x="332" y="617"/>
                    </a:lnTo>
                    <a:lnTo>
                      <a:pt x="331" y="617"/>
                    </a:lnTo>
                    <a:lnTo>
                      <a:pt x="332" y="617"/>
                    </a:lnTo>
                    <a:lnTo>
                      <a:pt x="333" y="619"/>
                    </a:lnTo>
                    <a:lnTo>
                      <a:pt x="334" y="625"/>
                    </a:lnTo>
                    <a:lnTo>
                      <a:pt x="334" y="626"/>
                    </a:lnTo>
                    <a:lnTo>
                      <a:pt x="335" y="629"/>
                    </a:lnTo>
                    <a:lnTo>
                      <a:pt x="336" y="630"/>
                    </a:lnTo>
                    <a:lnTo>
                      <a:pt x="336" y="632"/>
                    </a:lnTo>
                    <a:lnTo>
                      <a:pt x="337" y="632"/>
                    </a:lnTo>
                    <a:lnTo>
                      <a:pt x="338" y="632"/>
                    </a:lnTo>
                    <a:lnTo>
                      <a:pt x="339" y="632"/>
                    </a:lnTo>
                    <a:lnTo>
                      <a:pt x="340" y="632"/>
                    </a:lnTo>
                    <a:lnTo>
                      <a:pt x="341" y="632"/>
                    </a:lnTo>
                    <a:lnTo>
                      <a:pt x="344" y="632"/>
                    </a:lnTo>
                    <a:lnTo>
                      <a:pt x="347" y="630"/>
                    </a:lnTo>
                    <a:lnTo>
                      <a:pt x="347" y="629"/>
                    </a:lnTo>
                    <a:lnTo>
                      <a:pt x="349" y="628"/>
                    </a:lnTo>
                    <a:lnTo>
                      <a:pt x="352" y="628"/>
                    </a:lnTo>
                    <a:lnTo>
                      <a:pt x="353" y="628"/>
                    </a:lnTo>
                    <a:lnTo>
                      <a:pt x="354" y="628"/>
                    </a:lnTo>
                    <a:lnTo>
                      <a:pt x="358" y="626"/>
                    </a:lnTo>
                    <a:lnTo>
                      <a:pt x="358" y="626"/>
                    </a:lnTo>
                    <a:lnTo>
                      <a:pt x="360" y="625"/>
                    </a:lnTo>
                    <a:lnTo>
                      <a:pt x="364" y="625"/>
                    </a:lnTo>
                    <a:lnTo>
                      <a:pt x="364" y="625"/>
                    </a:lnTo>
                    <a:lnTo>
                      <a:pt x="366" y="623"/>
                    </a:lnTo>
                    <a:lnTo>
                      <a:pt x="367" y="622"/>
                    </a:lnTo>
                    <a:lnTo>
                      <a:pt x="380" y="617"/>
                    </a:lnTo>
                    <a:lnTo>
                      <a:pt x="381" y="616"/>
                    </a:lnTo>
                    <a:lnTo>
                      <a:pt x="383" y="615"/>
                    </a:lnTo>
                    <a:lnTo>
                      <a:pt x="384" y="615"/>
                    </a:lnTo>
                    <a:lnTo>
                      <a:pt x="384" y="615"/>
                    </a:lnTo>
                    <a:lnTo>
                      <a:pt x="384" y="615"/>
                    </a:lnTo>
                    <a:lnTo>
                      <a:pt x="384" y="615"/>
                    </a:lnTo>
                    <a:lnTo>
                      <a:pt x="384" y="614"/>
                    </a:lnTo>
                    <a:lnTo>
                      <a:pt x="385" y="612"/>
                    </a:lnTo>
                    <a:lnTo>
                      <a:pt x="386" y="612"/>
                    </a:lnTo>
                    <a:lnTo>
                      <a:pt x="388" y="610"/>
                    </a:lnTo>
                    <a:lnTo>
                      <a:pt x="394" y="608"/>
                    </a:lnTo>
                    <a:lnTo>
                      <a:pt x="398" y="608"/>
                    </a:lnTo>
                    <a:lnTo>
                      <a:pt x="398" y="608"/>
                    </a:lnTo>
                    <a:lnTo>
                      <a:pt x="399" y="608"/>
                    </a:lnTo>
                    <a:lnTo>
                      <a:pt x="400" y="607"/>
                    </a:lnTo>
                    <a:lnTo>
                      <a:pt x="401" y="606"/>
                    </a:lnTo>
                    <a:lnTo>
                      <a:pt x="401" y="604"/>
                    </a:lnTo>
                    <a:lnTo>
                      <a:pt x="402" y="603"/>
                    </a:lnTo>
                    <a:lnTo>
                      <a:pt x="406" y="602"/>
                    </a:lnTo>
                    <a:lnTo>
                      <a:pt x="407" y="602"/>
                    </a:lnTo>
                    <a:lnTo>
                      <a:pt x="408" y="601"/>
                    </a:lnTo>
                    <a:lnTo>
                      <a:pt x="409" y="598"/>
                    </a:lnTo>
                    <a:lnTo>
                      <a:pt x="409" y="597"/>
                    </a:lnTo>
                    <a:lnTo>
                      <a:pt x="410" y="597"/>
                    </a:lnTo>
                    <a:lnTo>
                      <a:pt x="411" y="597"/>
                    </a:lnTo>
                    <a:lnTo>
                      <a:pt x="411" y="596"/>
                    </a:lnTo>
                    <a:lnTo>
                      <a:pt x="412" y="596"/>
                    </a:lnTo>
                    <a:lnTo>
                      <a:pt x="414" y="596"/>
                    </a:lnTo>
                    <a:lnTo>
                      <a:pt x="415" y="596"/>
                    </a:lnTo>
                    <a:lnTo>
                      <a:pt x="415" y="595"/>
                    </a:lnTo>
                    <a:lnTo>
                      <a:pt x="415" y="594"/>
                    </a:lnTo>
                    <a:lnTo>
                      <a:pt x="414" y="593"/>
                    </a:lnTo>
                    <a:lnTo>
                      <a:pt x="414" y="592"/>
                    </a:lnTo>
                    <a:lnTo>
                      <a:pt x="414" y="590"/>
                    </a:lnTo>
                    <a:lnTo>
                      <a:pt x="414" y="590"/>
                    </a:lnTo>
                    <a:lnTo>
                      <a:pt x="416" y="587"/>
                    </a:lnTo>
                    <a:lnTo>
                      <a:pt x="417" y="586"/>
                    </a:lnTo>
                    <a:lnTo>
                      <a:pt x="417" y="587"/>
                    </a:lnTo>
                    <a:lnTo>
                      <a:pt x="417" y="587"/>
                    </a:lnTo>
                    <a:lnTo>
                      <a:pt x="417" y="588"/>
                    </a:lnTo>
                    <a:lnTo>
                      <a:pt x="418" y="588"/>
                    </a:lnTo>
                    <a:lnTo>
                      <a:pt x="419" y="587"/>
                    </a:lnTo>
                    <a:lnTo>
                      <a:pt x="421" y="583"/>
                    </a:lnTo>
                    <a:lnTo>
                      <a:pt x="423" y="582"/>
                    </a:lnTo>
                    <a:lnTo>
                      <a:pt x="425" y="578"/>
                    </a:lnTo>
                    <a:lnTo>
                      <a:pt x="426" y="575"/>
                    </a:lnTo>
                    <a:lnTo>
                      <a:pt x="425" y="575"/>
                    </a:lnTo>
                    <a:lnTo>
                      <a:pt x="425" y="575"/>
                    </a:lnTo>
                    <a:lnTo>
                      <a:pt x="425" y="575"/>
                    </a:lnTo>
                    <a:lnTo>
                      <a:pt x="423" y="575"/>
                    </a:lnTo>
                    <a:lnTo>
                      <a:pt x="423" y="574"/>
                    </a:lnTo>
                    <a:lnTo>
                      <a:pt x="422" y="572"/>
                    </a:lnTo>
                    <a:lnTo>
                      <a:pt x="421" y="572"/>
                    </a:lnTo>
                    <a:lnTo>
                      <a:pt x="421" y="571"/>
                    </a:lnTo>
                    <a:lnTo>
                      <a:pt x="420" y="569"/>
                    </a:lnTo>
                    <a:lnTo>
                      <a:pt x="419" y="568"/>
                    </a:lnTo>
                    <a:lnTo>
                      <a:pt x="418" y="568"/>
                    </a:lnTo>
                    <a:lnTo>
                      <a:pt x="416" y="568"/>
                    </a:lnTo>
                    <a:lnTo>
                      <a:pt x="414" y="568"/>
                    </a:lnTo>
                    <a:lnTo>
                      <a:pt x="412" y="567"/>
                    </a:lnTo>
                    <a:lnTo>
                      <a:pt x="410" y="565"/>
                    </a:lnTo>
                    <a:lnTo>
                      <a:pt x="409" y="565"/>
                    </a:lnTo>
                    <a:lnTo>
                      <a:pt x="408" y="564"/>
                    </a:lnTo>
                    <a:lnTo>
                      <a:pt x="408" y="563"/>
                    </a:lnTo>
                    <a:lnTo>
                      <a:pt x="407" y="562"/>
                    </a:lnTo>
                    <a:lnTo>
                      <a:pt x="406" y="561"/>
                    </a:lnTo>
                    <a:lnTo>
                      <a:pt x="406" y="557"/>
                    </a:lnTo>
                    <a:lnTo>
                      <a:pt x="406" y="557"/>
                    </a:lnTo>
                    <a:lnTo>
                      <a:pt x="406" y="556"/>
                    </a:lnTo>
                    <a:lnTo>
                      <a:pt x="407" y="555"/>
                    </a:lnTo>
                    <a:lnTo>
                      <a:pt x="407" y="554"/>
                    </a:lnTo>
                    <a:lnTo>
                      <a:pt x="407" y="554"/>
                    </a:lnTo>
                    <a:lnTo>
                      <a:pt x="406" y="553"/>
                    </a:lnTo>
                    <a:lnTo>
                      <a:pt x="407" y="553"/>
                    </a:lnTo>
                    <a:lnTo>
                      <a:pt x="407" y="553"/>
                    </a:lnTo>
                    <a:lnTo>
                      <a:pt x="407" y="553"/>
                    </a:lnTo>
                    <a:lnTo>
                      <a:pt x="406" y="553"/>
                    </a:lnTo>
                    <a:lnTo>
                      <a:pt x="405" y="553"/>
                    </a:lnTo>
                    <a:lnTo>
                      <a:pt x="405" y="554"/>
                    </a:lnTo>
                    <a:lnTo>
                      <a:pt x="405" y="555"/>
                    </a:lnTo>
                    <a:lnTo>
                      <a:pt x="404" y="556"/>
                    </a:lnTo>
                    <a:lnTo>
                      <a:pt x="402" y="557"/>
                    </a:lnTo>
                    <a:lnTo>
                      <a:pt x="402" y="557"/>
                    </a:lnTo>
                    <a:lnTo>
                      <a:pt x="402" y="557"/>
                    </a:lnTo>
                    <a:lnTo>
                      <a:pt x="402" y="557"/>
                    </a:lnTo>
                    <a:lnTo>
                      <a:pt x="402" y="558"/>
                    </a:lnTo>
                    <a:lnTo>
                      <a:pt x="402" y="558"/>
                    </a:lnTo>
                    <a:lnTo>
                      <a:pt x="402" y="558"/>
                    </a:lnTo>
                    <a:lnTo>
                      <a:pt x="402" y="558"/>
                    </a:lnTo>
                    <a:lnTo>
                      <a:pt x="401" y="559"/>
                    </a:lnTo>
                    <a:lnTo>
                      <a:pt x="401" y="559"/>
                    </a:lnTo>
                    <a:lnTo>
                      <a:pt x="400" y="560"/>
                    </a:lnTo>
                    <a:lnTo>
                      <a:pt x="399" y="561"/>
                    </a:lnTo>
                    <a:lnTo>
                      <a:pt x="399" y="561"/>
                    </a:lnTo>
                    <a:lnTo>
                      <a:pt x="398" y="561"/>
                    </a:lnTo>
                    <a:lnTo>
                      <a:pt x="398" y="561"/>
                    </a:lnTo>
                    <a:lnTo>
                      <a:pt x="398" y="562"/>
                    </a:lnTo>
                    <a:lnTo>
                      <a:pt x="398" y="562"/>
                    </a:lnTo>
                    <a:lnTo>
                      <a:pt x="397" y="563"/>
                    </a:lnTo>
                    <a:lnTo>
                      <a:pt x="397" y="563"/>
                    </a:lnTo>
                    <a:lnTo>
                      <a:pt x="397" y="563"/>
                    </a:lnTo>
                    <a:lnTo>
                      <a:pt x="397" y="564"/>
                    </a:lnTo>
                    <a:lnTo>
                      <a:pt x="396" y="564"/>
                    </a:lnTo>
                    <a:lnTo>
                      <a:pt x="396" y="564"/>
                    </a:lnTo>
                    <a:lnTo>
                      <a:pt x="396" y="564"/>
                    </a:lnTo>
                    <a:lnTo>
                      <a:pt x="396" y="564"/>
                    </a:lnTo>
                    <a:lnTo>
                      <a:pt x="396" y="564"/>
                    </a:lnTo>
                    <a:lnTo>
                      <a:pt x="395" y="564"/>
                    </a:lnTo>
                    <a:lnTo>
                      <a:pt x="395" y="564"/>
                    </a:lnTo>
                    <a:lnTo>
                      <a:pt x="394" y="565"/>
                    </a:lnTo>
                    <a:lnTo>
                      <a:pt x="394" y="565"/>
                    </a:lnTo>
                    <a:lnTo>
                      <a:pt x="394" y="566"/>
                    </a:lnTo>
                    <a:lnTo>
                      <a:pt x="391" y="566"/>
                    </a:lnTo>
                    <a:lnTo>
                      <a:pt x="390" y="566"/>
                    </a:lnTo>
                    <a:lnTo>
                      <a:pt x="390" y="566"/>
                    </a:lnTo>
                    <a:lnTo>
                      <a:pt x="389" y="565"/>
                    </a:lnTo>
                    <a:lnTo>
                      <a:pt x="387" y="565"/>
                    </a:lnTo>
                    <a:lnTo>
                      <a:pt x="386" y="566"/>
                    </a:lnTo>
                    <a:lnTo>
                      <a:pt x="385" y="566"/>
                    </a:lnTo>
                    <a:lnTo>
                      <a:pt x="384" y="566"/>
                    </a:lnTo>
                    <a:lnTo>
                      <a:pt x="382" y="566"/>
                    </a:lnTo>
                    <a:lnTo>
                      <a:pt x="381" y="566"/>
                    </a:lnTo>
                    <a:lnTo>
                      <a:pt x="381" y="564"/>
                    </a:lnTo>
                    <a:lnTo>
                      <a:pt x="381" y="564"/>
                    </a:lnTo>
                    <a:lnTo>
                      <a:pt x="380" y="565"/>
                    </a:lnTo>
                    <a:lnTo>
                      <a:pt x="380" y="565"/>
                    </a:lnTo>
                    <a:lnTo>
                      <a:pt x="380" y="564"/>
                    </a:lnTo>
                    <a:lnTo>
                      <a:pt x="380" y="564"/>
                    </a:lnTo>
                    <a:lnTo>
                      <a:pt x="380" y="564"/>
                    </a:lnTo>
                    <a:lnTo>
                      <a:pt x="380" y="564"/>
                    </a:lnTo>
                    <a:lnTo>
                      <a:pt x="380" y="563"/>
                    </a:lnTo>
                    <a:lnTo>
                      <a:pt x="380" y="563"/>
                    </a:lnTo>
                    <a:lnTo>
                      <a:pt x="380" y="562"/>
                    </a:lnTo>
                    <a:lnTo>
                      <a:pt x="377" y="563"/>
                    </a:lnTo>
                    <a:lnTo>
                      <a:pt x="380" y="562"/>
                    </a:lnTo>
                    <a:lnTo>
                      <a:pt x="380" y="562"/>
                    </a:lnTo>
                    <a:lnTo>
                      <a:pt x="380" y="561"/>
                    </a:lnTo>
                    <a:lnTo>
                      <a:pt x="380" y="561"/>
                    </a:lnTo>
                    <a:lnTo>
                      <a:pt x="380" y="561"/>
                    </a:lnTo>
                    <a:lnTo>
                      <a:pt x="380" y="559"/>
                    </a:lnTo>
                    <a:lnTo>
                      <a:pt x="380" y="558"/>
                    </a:lnTo>
                    <a:lnTo>
                      <a:pt x="380" y="557"/>
                    </a:lnTo>
                    <a:lnTo>
                      <a:pt x="380" y="557"/>
                    </a:lnTo>
                    <a:lnTo>
                      <a:pt x="380" y="557"/>
                    </a:lnTo>
                    <a:lnTo>
                      <a:pt x="380" y="556"/>
                    </a:lnTo>
                    <a:lnTo>
                      <a:pt x="380" y="555"/>
                    </a:lnTo>
                    <a:lnTo>
                      <a:pt x="380" y="555"/>
                    </a:lnTo>
                    <a:lnTo>
                      <a:pt x="380" y="555"/>
                    </a:lnTo>
                    <a:lnTo>
                      <a:pt x="380" y="554"/>
                    </a:lnTo>
                    <a:lnTo>
                      <a:pt x="380" y="554"/>
                    </a:lnTo>
                    <a:lnTo>
                      <a:pt x="380" y="554"/>
                    </a:lnTo>
                    <a:lnTo>
                      <a:pt x="379" y="553"/>
                    </a:lnTo>
                    <a:lnTo>
                      <a:pt x="378" y="553"/>
                    </a:lnTo>
                    <a:lnTo>
                      <a:pt x="378" y="553"/>
                    </a:lnTo>
                    <a:lnTo>
                      <a:pt x="377" y="554"/>
                    </a:lnTo>
                    <a:lnTo>
                      <a:pt x="376" y="557"/>
                    </a:lnTo>
                    <a:lnTo>
                      <a:pt x="376" y="557"/>
                    </a:lnTo>
                    <a:lnTo>
                      <a:pt x="376" y="558"/>
                    </a:lnTo>
                    <a:lnTo>
                      <a:pt x="376" y="559"/>
                    </a:lnTo>
                    <a:lnTo>
                      <a:pt x="376" y="559"/>
                    </a:lnTo>
                    <a:lnTo>
                      <a:pt x="376" y="560"/>
                    </a:lnTo>
                    <a:lnTo>
                      <a:pt x="376" y="561"/>
                    </a:lnTo>
                    <a:lnTo>
                      <a:pt x="376" y="561"/>
                    </a:lnTo>
                    <a:lnTo>
                      <a:pt x="376" y="561"/>
                    </a:lnTo>
                    <a:lnTo>
                      <a:pt x="376" y="561"/>
                    </a:lnTo>
                    <a:lnTo>
                      <a:pt x="376" y="562"/>
                    </a:lnTo>
                    <a:lnTo>
                      <a:pt x="376" y="562"/>
                    </a:lnTo>
                    <a:lnTo>
                      <a:pt x="376" y="561"/>
                    </a:lnTo>
                    <a:lnTo>
                      <a:pt x="376" y="561"/>
                    </a:lnTo>
                    <a:lnTo>
                      <a:pt x="376" y="561"/>
                    </a:lnTo>
                    <a:lnTo>
                      <a:pt x="375" y="560"/>
                    </a:lnTo>
                    <a:lnTo>
                      <a:pt x="375" y="558"/>
                    </a:lnTo>
                    <a:lnTo>
                      <a:pt x="373" y="555"/>
                    </a:lnTo>
                    <a:lnTo>
                      <a:pt x="373" y="554"/>
                    </a:lnTo>
                    <a:lnTo>
                      <a:pt x="373" y="553"/>
                    </a:lnTo>
                    <a:lnTo>
                      <a:pt x="373" y="553"/>
                    </a:lnTo>
                    <a:lnTo>
                      <a:pt x="373" y="553"/>
                    </a:lnTo>
                    <a:lnTo>
                      <a:pt x="372" y="551"/>
                    </a:lnTo>
                    <a:lnTo>
                      <a:pt x="372" y="550"/>
                    </a:lnTo>
                    <a:lnTo>
                      <a:pt x="372" y="550"/>
                    </a:lnTo>
                    <a:lnTo>
                      <a:pt x="369" y="547"/>
                    </a:lnTo>
                    <a:lnTo>
                      <a:pt x="368" y="547"/>
                    </a:lnTo>
                    <a:lnTo>
                      <a:pt x="368" y="546"/>
                    </a:lnTo>
                    <a:lnTo>
                      <a:pt x="368" y="546"/>
                    </a:lnTo>
                    <a:lnTo>
                      <a:pt x="368" y="546"/>
                    </a:lnTo>
                    <a:lnTo>
                      <a:pt x="368" y="546"/>
                    </a:lnTo>
                    <a:lnTo>
                      <a:pt x="366" y="544"/>
                    </a:lnTo>
                    <a:lnTo>
                      <a:pt x="365" y="543"/>
                    </a:lnTo>
                    <a:lnTo>
                      <a:pt x="365" y="543"/>
                    </a:lnTo>
                    <a:lnTo>
                      <a:pt x="362" y="539"/>
                    </a:lnTo>
                    <a:lnTo>
                      <a:pt x="362" y="537"/>
                    </a:lnTo>
                    <a:lnTo>
                      <a:pt x="362" y="537"/>
                    </a:lnTo>
                    <a:lnTo>
                      <a:pt x="362" y="534"/>
                    </a:lnTo>
                    <a:lnTo>
                      <a:pt x="361" y="534"/>
                    </a:lnTo>
                    <a:lnTo>
                      <a:pt x="359" y="534"/>
                    </a:lnTo>
                    <a:lnTo>
                      <a:pt x="359" y="533"/>
                    </a:lnTo>
                    <a:lnTo>
                      <a:pt x="361" y="532"/>
                    </a:lnTo>
                    <a:lnTo>
                      <a:pt x="362" y="532"/>
                    </a:lnTo>
                    <a:lnTo>
                      <a:pt x="362" y="531"/>
                    </a:lnTo>
                    <a:lnTo>
                      <a:pt x="362" y="531"/>
                    </a:lnTo>
                    <a:lnTo>
                      <a:pt x="362" y="531"/>
                    </a:lnTo>
                    <a:lnTo>
                      <a:pt x="361" y="530"/>
                    </a:lnTo>
                    <a:lnTo>
                      <a:pt x="361" y="530"/>
                    </a:lnTo>
                    <a:lnTo>
                      <a:pt x="361" y="529"/>
                    </a:lnTo>
                    <a:lnTo>
                      <a:pt x="361" y="529"/>
                    </a:lnTo>
                    <a:lnTo>
                      <a:pt x="362" y="529"/>
                    </a:lnTo>
                    <a:lnTo>
                      <a:pt x="362" y="529"/>
                    </a:lnTo>
                    <a:lnTo>
                      <a:pt x="363" y="530"/>
                    </a:lnTo>
                    <a:lnTo>
                      <a:pt x="364" y="529"/>
                    </a:lnTo>
                    <a:lnTo>
                      <a:pt x="364" y="529"/>
                    </a:lnTo>
                    <a:lnTo>
                      <a:pt x="365" y="528"/>
                    </a:lnTo>
                    <a:lnTo>
                      <a:pt x="365" y="528"/>
                    </a:lnTo>
                    <a:lnTo>
                      <a:pt x="365" y="528"/>
                    </a:lnTo>
                    <a:lnTo>
                      <a:pt x="365" y="527"/>
                    </a:lnTo>
                    <a:lnTo>
                      <a:pt x="365" y="526"/>
                    </a:lnTo>
                    <a:lnTo>
                      <a:pt x="365" y="526"/>
                    </a:lnTo>
                    <a:lnTo>
                      <a:pt x="366" y="526"/>
                    </a:lnTo>
                    <a:lnTo>
                      <a:pt x="367" y="527"/>
                    </a:lnTo>
                    <a:lnTo>
                      <a:pt x="367" y="528"/>
                    </a:lnTo>
                    <a:lnTo>
                      <a:pt x="368" y="528"/>
                    </a:lnTo>
                    <a:lnTo>
                      <a:pt x="369" y="529"/>
                    </a:lnTo>
                    <a:lnTo>
                      <a:pt x="369" y="529"/>
                    </a:lnTo>
                    <a:lnTo>
                      <a:pt x="369" y="530"/>
                    </a:lnTo>
                    <a:lnTo>
                      <a:pt x="369" y="530"/>
                    </a:lnTo>
                    <a:lnTo>
                      <a:pt x="370" y="529"/>
                    </a:lnTo>
                    <a:lnTo>
                      <a:pt x="371" y="528"/>
                    </a:lnTo>
                    <a:lnTo>
                      <a:pt x="372" y="529"/>
                    </a:lnTo>
                    <a:lnTo>
                      <a:pt x="373" y="530"/>
                    </a:lnTo>
                    <a:lnTo>
                      <a:pt x="373" y="531"/>
                    </a:lnTo>
                    <a:lnTo>
                      <a:pt x="373" y="532"/>
                    </a:lnTo>
                    <a:lnTo>
                      <a:pt x="374" y="532"/>
                    </a:lnTo>
                    <a:lnTo>
                      <a:pt x="375" y="535"/>
                    </a:lnTo>
                    <a:lnTo>
                      <a:pt x="377" y="536"/>
                    </a:lnTo>
                    <a:lnTo>
                      <a:pt x="379" y="542"/>
                    </a:lnTo>
                    <a:lnTo>
                      <a:pt x="380" y="543"/>
                    </a:lnTo>
                    <a:lnTo>
                      <a:pt x="381" y="543"/>
                    </a:lnTo>
                    <a:lnTo>
                      <a:pt x="383" y="543"/>
                    </a:lnTo>
                    <a:lnTo>
                      <a:pt x="385" y="545"/>
                    </a:lnTo>
                    <a:lnTo>
                      <a:pt x="386" y="546"/>
                    </a:lnTo>
                    <a:lnTo>
                      <a:pt x="386" y="546"/>
                    </a:lnTo>
                    <a:lnTo>
                      <a:pt x="387" y="547"/>
                    </a:lnTo>
                    <a:lnTo>
                      <a:pt x="391" y="549"/>
                    </a:lnTo>
                    <a:lnTo>
                      <a:pt x="391" y="550"/>
                    </a:lnTo>
                    <a:lnTo>
                      <a:pt x="391" y="550"/>
                    </a:lnTo>
                    <a:lnTo>
                      <a:pt x="391" y="550"/>
                    </a:lnTo>
                    <a:lnTo>
                      <a:pt x="394" y="550"/>
                    </a:lnTo>
                    <a:lnTo>
                      <a:pt x="395" y="550"/>
                    </a:lnTo>
                    <a:lnTo>
                      <a:pt x="396" y="551"/>
                    </a:lnTo>
                    <a:lnTo>
                      <a:pt x="398" y="551"/>
                    </a:lnTo>
                    <a:lnTo>
                      <a:pt x="398" y="551"/>
                    </a:lnTo>
                    <a:lnTo>
                      <a:pt x="400" y="550"/>
                    </a:lnTo>
                    <a:lnTo>
                      <a:pt x="401" y="550"/>
                    </a:lnTo>
                    <a:lnTo>
                      <a:pt x="402" y="550"/>
                    </a:lnTo>
                    <a:lnTo>
                      <a:pt x="402" y="549"/>
                    </a:lnTo>
                    <a:lnTo>
                      <a:pt x="406" y="547"/>
                    </a:lnTo>
                    <a:lnTo>
                      <a:pt x="407" y="547"/>
                    </a:lnTo>
                    <a:lnTo>
                      <a:pt x="410" y="549"/>
                    </a:lnTo>
                    <a:lnTo>
                      <a:pt x="413" y="556"/>
                    </a:lnTo>
                    <a:lnTo>
                      <a:pt x="420" y="557"/>
                    </a:lnTo>
                    <a:lnTo>
                      <a:pt x="422" y="558"/>
                    </a:lnTo>
                    <a:lnTo>
                      <a:pt x="422" y="557"/>
                    </a:lnTo>
                    <a:lnTo>
                      <a:pt x="423" y="557"/>
                    </a:lnTo>
                    <a:lnTo>
                      <a:pt x="429" y="558"/>
                    </a:lnTo>
                    <a:lnTo>
                      <a:pt x="430" y="558"/>
                    </a:lnTo>
                    <a:lnTo>
                      <a:pt x="431" y="559"/>
                    </a:lnTo>
                    <a:lnTo>
                      <a:pt x="435" y="560"/>
                    </a:lnTo>
                    <a:lnTo>
                      <a:pt x="435" y="560"/>
                    </a:lnTo>
                    <a:lnTo>
                      <a:pt x="436" y="560"/>
                    </a:lnTo>
                    <a:lnTo>
                      <a:pt x="436" y="560"/>
                    </a:lnTo>
                    <a:lnTo>
                      <a:pt x="437" y="561"/>
                    </a:lnTo>
                    <a:lnTo>
                      <a:pt x="437" y="560"/>
                    </a:lnTo>
                    <a:lnTo>
                      <a:pt x="438" y="560"/>
                    </a:lnTo>
                    <a:lnTo>
                      <a:pt x="438" y="559"/>
                    </a:lnTo>
                    <a:lnTo>
                      <a:pt x="439" y="560"/>
                    </a:lnTo>
                    <a:lnTo>
                      <a:pt x="441" y="559"/>
                    </a:lnTo>
                    <a:lnTo>
                      <a:pt x="446" y="559"/>
                    </a:lnTo>
                    <a:lnTo>
                      <a:pt x="447" y="558"/>
                    </a:lnTo>
                    <a:lnTo>
                      <a:pt x="449" y="558"/>
                    </a:lnTo>
                    <a:lnTo>
                      <a:pt x="450" y="559"/>
                    </a:lnTo>
                    <a:lnTo>
                      <a:pt x="452" y="559"/>
                    </a:lnTo>
                    <a:lnTo>
                      <a:pt x="452" y="560"/>
                    </a:lnTo>
                    <a:lnTo>
                      <a:pt x="453" y="558"/>
                    </a:lnTo>
                    <a:lnTo>
                      <a:pt x="456" y="559"/>
                    </a:lnTo>
                    <a:lnTo>
                      <a:pt x="457" y="558"/>
                    </a:lnTo>
                    <a:lnTo>
                      <a:pt x="462" y="558"/>
                    </a:lnTo>
                    <a:lnTo>
                      <a:pt x="463" y="559"/>
                    </a:lnTo>
                    <a:lnTo>
                      <a:pt x="463" y="559"/>
                    </a:lnTo>
                    <a:lnTo>
                      <a:pt x="463" y="559"/>
                    </a:lnTo>
                    <a:lnTo>
                      <a:pt x="464" y="561"/>
                    </a:lnTo>
                    <a:lnTo>
                      <a:pt x="466" y="562"/>
                    </a:lnTo>
                    <a:lnTo>
                      <a:pt x="466" y="562"/>
                    </a:lnTo>
                    <a:lnTo>
                      <a:pt x="467" y="563"/>
                    </a:lnTo>
                    <a:lnTo>
                      <a:pt x="467" y="566"/>
                    </a:lnTo>
                    <a:lnTo>
                      <a:pt x="468" y="566"/>
                    </a:lnTo>
                    <a:lnTo>
                      <a:pt x="468" y="567"/>
                    </a:lnTo>
                    <a:lnTo>
                      <a:pt x="468" y="568"/>
                    </a:lnTo>
                    <a:lnTo>
                      <a:pt x="470" y="568"/>
                    </a:lnTo>
                    <a:lnTo>
                      <a:pt x="471" y="568"/>
                    </a:lnTo>
                    <a:lnTo>
                      <a:pt x="471" y="568"/>
                    </a:lnTo>
                    <a:lnTo>
                      <a:pt x="471" y="569"/>
                    </a:lnTo>
                    <a:lnTo>
                      <a:pt x="472" y="569"/>
                    </a:lnTo>
                    <a:lnTo>
                      <a:pt x="473" y="570"/>
                    </a:lnTo>
                    <a:lnTo>
                      <a:pt x="475" y="573"/>
                    </a:lnTo>
                    <a:lnTo>
                      <a:pt x="476" y="573"/>
                    </a:lnTo>
                    <a:lnTo>
                      <a:pt x="480" y="573"/>
                    </a:lnTo>
                    <a:lnTo>
                      <a:pt x="483" y="572"/>
                    </a:lnTo>
                    <a:lnTo>
                      <a:pt x="483" y="572"/>
                    </a:lnTo>
                    <a:lnTo>
                      <a:pt x="484" y="572"/>
                    </a:lnTo>
                    <a:lnTo>
                      <a:pt x="484" y="572"/>
                    </a:lnTo>
                    <a:lnTo>
                      <a:pt x="483" y="574"/>
                    </a:lnTo>
                    <a:lnTo>
                      <a:pt x="481" y="575"/>
                    </a:lnTo>
                    <a:lnTo>
                      <a:pt x="478" y="576"/>
                    </a:lnTo>
                    <a:lnTo>
                      <a:pt x="477" y="575"/>
                    </a:lnTo>
                    <a:lnTo>
                      <a:pt x="476" y="576"/>
                    </a:lnTo>
                    <a:lnTo>
                      <a:pt x="476" y="578"/>
                    </a:lnTo>
                    <a:lnTo>
                      <a:pt x="484" y="586"/>
                    </a:lnTo>
                    <a:lnTo>
                      <a:pt x="487" y="586"/>
                    </a:lnTo>
                    <a:lnTo>
                      <a:pt x="489" y="585"/>
                    </a:lnTo>
                    <a:lnTo>
                      <a:pt x="490" y="584"/>
                    </a:lnTo>
                    <a:lnTo>
                      <a:pt x="490" y="584"/>
                    </a:lnTo>
                    <a:lnTo>
                      <a:pt x="492" y="583"/>
                    </a:lnTo>
                    <a:lnTo>
                      <a:pt x="493" y="582"/>
                    </a:lnTo>
                    <a:lnTo>
                      <a:pt x="494" y="576"/>
                    </a:lnTo>
                    <a:lnTo>
                      <a:pt x="494" y="576"/>
                    </a:lnTo>
                    <a:lnTo>
                      <a:pt x="494" y="576"/>
                    </a:lnTo>
                    <a:lnTo>
                      <a:pt x="497" y="576"/>
                    </a:lnTo>
                    <a:lnTo>
                      <a:pt x="497" y="577"/>
                    </a:lnTo>
                    <a:lnTo>
                      <a:pt x="497" y="578"/>
                    </a:lnTo>
                    <a:lnTo>
                      <a:pt x="496" y="578"/>
                    </a:lnTo>
                    <a:lnTo>
                      <a:pt x="496" y="579"/>
                    </a:lnTo>
                    <a:lnTo>
                      <a:pt x="496" y="579"/>
                    </a:lnTo>
                    <a:lnTo>
                      <a:pt x="496" y="580"/>
                    </a:lnTo>
                    <a:lnTo>
                      <a:pt x="496" y="580"/>
                    </a:lnTo>
                    <a:lnTo>
                      <a:pt x="496" y="581"/>
                    </a:lnTo>
                    <a:lnTo>
                      <a:pt x="496" y="582"/>
                    </a:lnTo>
                    <a:lnTo>
                      <a:pt x="496" y="583"/>
                    </a:lnTo>
                    <a:lnTo>
                      <a:pt x="496" y="583"/>
                    </a:lnTo>
                    <a:lnTo>
                      <a:pt x="496" y="583"/>
                    </a:lnTo>
                    <a:lnTo>
                      <a:pt x="496" y="584"/>
                    </a:lnTo>
                    <a:lnTo>
                      <a:pt x="497" y="588"/>
                    </a:lnTo>
                    <a:lnTo>
                      <a:pt x="496" y="590"/>
                    </a:lnTo>
                    <a:lnTo>
                      <a:pt x="496" y="593"/>
                    </a:lnTo>
                    <a:lnTo>
                      <a:pt x="496" y="594"/>
                    </a:lnTo>
                    <a:lnTo>
                      <a:pt x="497" y="596"/>
                    </a:lnTo>
                    <a:lnTo>
                      <a:pt x="497" y="595"/>
                    </a:lnTo>
                    <a:lnTo>
                      <a:pt x="497" y="595"/>
                    </a:lnTo>
                    <a:lnTo>
                      <a:pt x="498" y="595"/>
                    </a:lnTo>
                    <a:lnTo>
                      <a:pt x="498" y="596"/>
                    </a:lnTo>
                    <a:lnTo>
                      <a:pt x="497" y="597"/>
                    </a:lnTo>
                    <a:lnTo>
                      <a:pt x="497" y="599"/>
                    </a:lnTo>
                    <a:lnTo>
                      <a:pt x="498" y="601"/>
                    </a:lnTo>
                    <a:lnTo>
                      <a:pt x="498" y="601"/>
                    </a:lnTo>
                    <a:lnTo>
                      <a:pt x="498" y="602"/>
                    </a:lnTo>
                    <a:lnTo>
                      <a:pt x="498" y="602"/>
                    </a:lnTo>
                    <a:lnTo>
                      <a:pt x="500" y="612"/>
                    </a:lnTo>
                    <a:lnTo>
                      <a:pt x="500" y="612"/>
                    </a:lnTo>
                    <a:lnTo>
                      <a:pt x="501" y="614"/>
                    </a:lnTo>
                    <a:lnTo>
                      <a:pt x="502" y="615"/>
                    </a:lnTo>
                    <a:lnTo>
                      <a:pt x="503" y="616"/>
                    </a:lnTo>
                    <a:lnTo>
                      <a:pt x="503" y="616"/>
                    </a:lnTo>
                    <a:lnTo>
                      <a:pt x="503" y="616"/>
                    </a:lnTo>
                    <a:lnTo>
                      <a:pt x="503" y="616"/>
                    </a:lnTo>
                    <a:lnTo>
                      <a:pt x="503" y="616"/>
                    </a:lnTo>
                    <a:lnTo>
                      <a:pt x="503" y="617"/>
                    </a:lnTo>
                    <a:lnTo>
                      <a:pt x="503" y="619"/>
                    </a:lnTo>
                    <a:lnTo>
                      <a:pt x="504" y="620"/>
                    </a:lnTo>
                    <a:lnTo>
                      <a:pt x="505" y="621"/>
                    </a:lnTo>
                    <a:lnTo>
                      <a:pt x="510" y="634"/>
                    </a:lnTo>
                    <a:lnTo>
                      <a:pt x="514" y="638"/>
                    </a:lnTo>
                    <a:lnTo>
                      <a:pt x="518" y="651"/>
                    </a:lnTo>
                    <a:lnTo>
                      <a:pt x="518" y="651"/>
                    </a:lnTo>
                    <a:lnTo>
                      <a:pt x="522" y="657"/>
                    </a:lnTo>
                    <a:lnTo>
                      <a:pt x="524" y="657"/>
                    </a:lnTo>
                    <a:lnTo>
                      <a:pt x="525" y="656"/>
                    </a:lnTo>
                    <a:lnTo>
                      <a:pt x="525" y="656"/>
                    </a:lnTo>
                    <a:lnTo>
                      <a:pt x="525" y="656"/>
                    </a:lnTo>
                    <a:lnTo>
                      <a:pt x="526" y="655"/>
                    </a:lnTo>
                    <a:lnTo>
                      <a:pt x="526" y="655"/>
                    </a:lnTo>
                    <a:lnTo>
                      <a:pt x="526" y="654"/>
                    </a:lnTo>
                    <a:lnTo>
                      <a:pt x="527" y="652"/>
                    </a:lnTo>
                    <a:lnTo>
                      <a:pt x="529" y="652"/>
                    </a:lnTo>
                    <a:lnTo>
                      <a:pt x="531" y="651"/>
                    </a:lnTo>
                    <a:lnTo>
                      <a:pt x="531" y="649"/>
                    </a:lnTo>
                    <a:lnTo>
                      <a:pt x="533" y="645"/>
                    </a:lnTo>
                    <a:lnTo>
                      <a:pt x="534" y="645"/>
                    </a:lnTo>
                    <a:lnTo>
                      <a:pt x="535" y="645"/>
                    </a:lnTo>
                    <a:lnTo>
                      <a:pt x="536" y="645"/>
                    </a:lnTo>
                    <a:lnTo>
                      <a:pt x="536" y="637"/>
                    </a:lnTo>
                    <a:lnTo>
                      <a:pt x="539" y="630"/>
                    </a:lnTo>
                    <a:lnTo>
                      <a:pt x="538" y="628"/>
                    </a:lnTo>
                    <a:lnTo>
                      <a:pt x="538" y="627"/>
                    </a:lnTo>
                    <a:lnTo>
                      <a:pt x="538" y="627"/>
                    </a:lnTo>
                    <a:lnTo>
                      <a:pt x="537" y="626"/>
                    </a:lnTo>
                    <a:lnTo>
                      <a:pt x="538" y="626"/>
                    </a:lnTo>
                    <a:lnTo>
                      <a:pt x="538" y="626"/>
                    </a:lnTo>
                    <a:lnTo>
                      <a:pt x="537" y="623"/>
                    </a:lnTo>
                    <a:lnTo>
                      <a:pt x="537" y="623"/>
                    </a:lnTo>
                    <a:lnTo>
                      <a:pt x="537" y="621"/>
                    </a:lnTo>
                    <a:lnTo>
                      <a:pt x="537" y="621"/>
                    </a:lnTo>
                    <a:lnTo>
                      <a:pt x="537" y="617"/>
                    </a:lnTo>
                    <a:lnTo>
                      <a:pt x="539" y="615"/>
                    </a:lnTo>
                    <a:lnTo>
                      <a:pt x="540" y="614"/>
                    </a:lnTo>
                    <a:lnTo>
                      <a:pt x="540" y="614"/>
                    </a:lnTo>
                    <a:lnTo>
                      <a:pt x="541" y="615"/>
                    </a:lnTo>
                    <a:lnTo>
                      <a:pt x="542" y="615"/>
                    </a:lnTo>
                    <a:lnTo>
                      <a:pt x="543" y="612"/>
                    </a:lnTo>
                    <a:lnTo>
                      <a:pt x="549" y="610"/>
                    </a:lnTo>
                    <a:lnTo>
                      <a:pt x="549" y="609"/>
                    </a:lnTo>
                    <a:lnTo>
                      <a:pt x="549" y="608"/>
                    </a:lnTo>
                    <a:lnTo>
                      <a:pt x="550" y="608"/>
                    </a:lnTo>
                    <a:lnTo>
                      <a:pt x="559" y="600"/>
                    </a:lnTo>
                    <a:lnTo>
                      <a:pt x="559" y="600"/>
                    </a:lnTo>
                    <a:lnTo>
                      <a:pt x="560" y="600"/>
                    </a:lnTo>
                    <a:lnTo>
                      <a:pt x="564" y="594"/>
                    </a:lnTo>
                    <a:lnTo>
                      <a:pt x="572" y="590"/>
                    </a:lnTo>
                    <a:lnTo>
                      <a:pt x="572" y="590"/>
                    </a:lnTo>
                    <a:lnTo>
                      <a:pt x="574" y="588"/>
                    </a:lnTo>
                    <a:lnTo>
                      <a:pt x="574" y="587"/>
                    </a:lnTo>
                    <a:lnTo>
                      <a:pt x="576" y="586"/>
                    </a:lnTo>
                    <a:lnTo>
                      <a:pt x="575" y="584"/>
                    </a:lnTo>
                    <a:lnTo>
                      <a:pt x="576" y="582"/>
                    </a:lnTo>
                    <a:lnTo>
                      <a:pt x="580" y="579"/>
                    </a:lnTo>
                    <a:lnTo>
                      <a:pt x="581" y="579"/>
                    </a:lnTo>
                    <a:lnTo>
                      <a:pt x="581" y="578"/>
                    </a:lnTo>
                    <a:lnTo>
                      <a:pt x="582" y="578"/>
                    </a:lnTo>
                    <a:lnTo>
                      <a:pt x="582" y="580"/>
                    </a:lnTo>
                    <a:lnTo>
                      <a:pt x="582" y="580"/>
                    </a:lnTo>
                    <a:lnTo>
                      <a:pt x="582" y="580"/>
                    </a:lnTo>
                    <a:lnTo>
                      <a:pt x="582" y="580"/>
                    </a:lnTo>
                    <a:lnTo>
                      <a:pt x="583" y="581"/>
                    </a:lnTo>
                    <a:lnTo>
                      <a:pt x="583" y="581"/>
                    </a:lnTo>
                    <a:lnTo>
                      <a:pt x="584" y="581"/>
                    </a:lnTo>
                    <a:lnTo>
                      <a:pt x="584" y="581"/>
                    </a:lnTo>
                    <a:lnTo>
                      <a:pt x="584" y="580"/>
                    </a:lnTo>
                    <a:lnTo>
                      <a:pt x="584" y="579"/>
                    </a:lnTo>
                    <a:lnTo>
                      <a:pt x="585" y="580"/>
                    </a:lnTo>
                    <a:lnTo>
                      <a:pt x="585" y="581"/>
                    </a:lnTo>
                    <a:lnTo>
                      <a:pt x="586" y="581"/>
                    </a:lnTo>
                    <a:lnTo>
                      <a:pt x="587" y="581"/>
                    </a:lnTo>
                    <a:lnTo>
                      <a:pt x="587" y="580"/>
                    </a:lnTo>
                    <a:lnTo>
                      <a:pt x="587" y="580"/>
                    </a:lnTo>
                    <a:lnTo>
                      <a:pt x="587" y="580"/>
                    </a:lnTo>
                    <a:lnTo>
                      <a:pt x="588" y="580"/>
                    </a:lnTo>
                    <a:lnTo>
                      <a:pt x="588" y="579"/>
                    </a:lnTo>
                    <a:lnTo>
                      <a:pt x="589" y="580"/>
                    </a:lnTo>
                    <a:lnTo>
                      <a:pt x="590" y="579"/>
                    </a:lnTo>
                    <a:lnTo>
                      <a:pt x="590" y="580"/>
                    </a:lnTo>
                    <a:lnTo>
                      <a:pt x="591" y="579"/>
                    </a:lnTo>
                    <a:lnTo>
                      <a:pt x="591" y="579"/>
                    </a:lnTo>
                    <a:lnTo>
                      <a:pt x="592" y="578"/>
                    </a:lnTo>
                    <a:lnTo>
                      <a:pt x="592" y="579"/>
                    </a:lnTo>
                    <a:lnTo>
                      <a:pt x="592" y="576"/>
                    </a:lnTo>
                    <a:lnTo>
                      <a:pt x="592" y="577"/>
                    </a:lnTo>
                    <a:lnTo>
                      <a:pt x="593" y="576"/>
                    </a:lnTo>
                    <a:lnTo>
                      <a:pt x="593" y="575"/>
                    </a:lnTo>
                    <a:lnTo>
                      <a:pt x="592" y="574"/>
                    </a:lnTo>
                    <a:lnTo>
                      <a:pt x="592" y="574"/>
                    </a:lnTo>
                    <a:lnTo>
                      <a:pt x="592" y="573"/>
                    </a:lnTo>
                    <a:lnTo>
                      <a:pt x="592" y="573"/>
                    </a:lnTo>
                    <a:lnTo>
                      <a:pt x="593" y="574"/>
                    </a:lnTo>
                    <a:lnTo>
                      <a:pt x="594" y="574"/>
                    </a:lnTo>
                    <a:lnTo>
                      <a:pt x="596" y="574"/>
                    </a:lnTo>
                    <a:lnTo>
                      <a:pt x="597" y="574"/>
                    </a:lnTo>
                    <a:lnTo>
                      <a:pt x="598" y="577"/>
                    </a:lnTo>
                    <a:lnTo>
                      <a:pt x="601" y="585"/>
                    </a:lnTo>
                    <a:lnTo>
                      <a:pt x="601" y="585"/>
                    </a:lnTo>
                    <a:lnTo>
                      <a:pt x="602" y="587"/>
                    </a:lnTo>
                    <a:lnTo>
                      <a:pt x="603" y="588"/>
                    </a:lnTo>
                    <a:lnTo>
                      <a:pt x="603" y="588"/>
                    </a:lnTo>
                    <a:lnTo>
                      <a:pt x="604" y="589"/>
                    </a:lnTo>
                    <a:lnTo>
                      <a:pt x="605" y="589"/>
                    </a:lnTo>
                    <a:lnTo>
                      <a:pt x="605" y="590"/>
                    </a:lnTo>
                    <a:lnTo>
                      <a:pt x="609" y="592"/>
                    </a:lnTo>
                    <a:lnTo>
                      <a:pt x="609" y="593"/>
                    </a:lnTo>
                    <a:lnTo>
                      <a:pt x="609" y="593"/>
                    </a:lnTo>
                    <a:lnTo>
                      <a:pt x="609" y="593"/>
                    </a:lnTo>
                    <a:lnTo>
                      <a:pt x="609" y="594"/>
                    </a:lnTo>
                    <a:lnTo>
                      <a:pt x="608" y="593"/>
                    </a:lnTo>
                    <a:lnTo>
                      <a:pt x="608" y="594"/>
                    </a:lnTo>
                    <a:lnTo>
                      <a:pt x="609" y="596"/>
                    </a:lnTo>
                    <a:lnTo>
                      <a:pt x="609" y="597"/>
                    </a:lnTo>
                    <a:lnTo>
                      <a:pt x="610" y="595"/>
                    </a:lnTo>
                    <a:lnTo>
                      <a:pt x="612" y="600"/>
                    </a:lnTo>
                    <a:lnTo>
                      <a:pt x="612" y="601"/>
                    </a:lnTo>
                    <a:lnTo>
                      <a:pt x="612" y="601"/>
                    </a:lnTo>
                    <a:lnTo>
                      <a:pt x="613" y="606"/>
                    </a:lnTo>
                    <a:lnTo>
                      <a:pt x="612" y="611"/>
                    </a:lnTo>
                    <a:lnTo>
                      <a:pt x="612" y="613"/>
                    </a:lnTo>
                    <a:lnTo>
                      <a:pt x="612" y="613"/>
                    </a:lnTo>
                    <a:lnTo>
                      <a:pt x="613" y="612"/>
                    </a:lnTo>
                    <a:lnTo>
                      <a:pt x="613" y="613"/>
                    </a:lnTo>
                    <a:lnTo>
                      <a:pt x="613" y="614"/>
                    </a:lnTo>
                    <a:lnTo>
                      <a:pt x="616" y="615"/>
                    </a:lnTo>
                    <a:lnTo>
                      <a:pt x="616" y="614"/>
                    </a:lnTo>
                    <a:lnTo>
                      <a:pt x="616" y="614"/>
                    </a:lnTo>
                    <a:lnTo>
                      <a:pt x="617" y="614"/>
                    </a:lnTo>
                    <a:lnTo>
                      <a:pt x="618" y="615"/>
                    </a:lnTo>
                    <a:lnTo>
                      <a:pt x="625" y="609"/>
                    </a:lnTo>
                    <a:lnTo>
                      <a:pt x="625" y="605"/>
                    </a:lnTo>
                    <a:lnTo>
                      <a:pt x="627" y="608"/>
                    </a:lnTo>
                    <a:lnTo>
                      <a:pt x="627" y="608"/>
                    </a:lnTo>
                    <a:lnTo>
                      <a:pt x="627" y="608"/>
                    </a:lnTo>
                    <a:lnTo>
                      <a:pt x="630" y="610"/>
                    </a:lnTo>
                    <a:lnTo>
                      <a:pt x="630" y="610"/>
                    </a:lnTo>
                    <a:lnTo>
                      <a:pt x="634" y="626"/>
                    </a:lnTo>
                    <a:lnTo>
                      <a:pt x="634" y="626"/>
                    </a:lnTo>
                    <a:lnTo>
                      <a:pt x="634" y="626"/>
                    </a:lnTo>
                    <a:lnTo>
                      <a:pt x="636" y="633"/>
                    </a:lnTo>
                    <a:lnTo>
                      <a:pt x="636" y="634"/>
                    </a:lnTo>
                    <a:lnTo>
                      <a:pt x="636" y="636"/>
                    </a:lnTo>
                    <a:lnTo>
                      <a:pt x="635" y="635"/>
                    </a:lnTo>
                    <a:lnTo>
                      <a:pt x="635" y="636"/>
                    </a:lnTo>
                    <a:lnTo>
                      <a:pt x="637" y="637"/>
                    </a:lnTo>
                    <a:lnTo>
                      <a:pt x="635" y="645"/>
                    </a:lnTo>
                    <a:lnTo>
                      <a:pt x="636" y="646"/>
                    </a:lnTo>
                    <a:lnTo>
                      <a:pt x="636" y="645"/>
                    </a:lnTo>
                    <a:lnTo>
                      <a:pt x="637" y="644"/>
                    </a:lnTo>
                    <a:lnTo>
                      <a:pt x="638" y="642"/>
                    </a:lnTo>
                    <a:lnTo>
                      <a:pt x="638" y="641"/>
                    </a:lnTo>
                    <a:lnTo>
                      <a:pt x="634" y="655"/>
                    </a:lnTo>
                    <a:lnTo>
                      <a:pt x="634" y="657"/>
                    </a:lnTo>
                    <a:lnTo>
                      <a:pt x="636" y="656"/>
                    </a:lnTo>
                    <a:lnTo>
                      <a:pt x="638" y="659"/>
                    </a:lnTo>
                    <a:lnTo>
                      <a:pt x="639" y="659"/>
                    </a:lnTo>
                    <a:lnTo>
                      <a:pt x="641" y="663"/>
                    </a:lnTo>
                    <a:lnTo>
                      <a:pt x="642" y="663"/>
                    </a:lnTo>
                    <a:lnTo>
                      <a:pt x="645" y="666"/>
                    </a:lnTo>
                    <a:lnTo>
                      <a:pt x="645" y="666"/>
                    </a:lnTo>
                    <a:lnTo>
                      <a:pt x="646" y="675"/>
                    </a:lnTo>
                    <a:lnTo>
                      <a:pt x="647" y="675"/>
                    </a:lnTo>
                    <a:lnTo>
                      <a:pt x="647" y="678"/>
                    </a:lnTo>
                    <a:lnTo>
                      <a:pt x="648" y="679"/>
                    </a:lnTo>
                    <a:lnTo>
                      <a:pt x="648" y="680"/>
                    </a:lnTo>
                    <a:lnTo>
                      <a:pt x="651" y="684"/>
                    </a:lnTo>
                    <a:lnTo>
                      <a:pt x="651" y="686"/>
                    </a:lnTo>
                    <a:lnTo>
                      <a:pt x="662" y="694"/>
                    </a:lnTo>
                    <a:lnTo>
                      <a:pt x="663" y="694"/>
                    </a:lnTo>
                    <a:lnTo>
                      <a:pt x="663" y="694"/>
                    </a:lnTo>
                    <a:lnTo>
                      <a:pt x="663" y="694"/>
                    </a:lnTo>
                    <a:lnTo>
                      <a:pt x="663" y="693"/>
                    </a:lnTo>
                    <a:lnTo>
                      <a:pt x="664" y="693"/>
                    </a:lnTo>
                    <a:lnTo>
                      <a:pt x="666" y="693"/>
                    </a:lnTo>
                    <a:lnTo>
                      <a:pt x="667" y="694"/>
                    </a:lnTo>
                    <a:lnTo>
                      <a:pt x="667" y="693"/>
                    </a:lnTo>
                    <a:lnTo>
                      <a:pt x="667" y="692"/>
                    </a:lnTo>
                    <a:lnTo>
                      <a:pt x="665" y="688"/>
                    </a:lnTo>
                    <a:lnTo>
                      <a:pt x="663" y="686"/>
                    </a:lnTo>
                    <a:lnTo>
                      <a:pt x="663" y="674"/>
                    </a:lnTo>
                    <a:lnTo>
                      <a:pt x="660" y="671"/>
                    </a:lnTo>
                    <a:lnTo>
                      <a:pt x="656" y="668"/>
                    </a:lnTo>
                    <a:lnTo>
                      <a:pt x="656" y="668"/>
                    </a:lnTo>
                    <a:lnTo>
                      <a:pt x="652" y="664"/>
                    </a:lnTo>
                    <a:lnTo>
                      <a:pt x="649" y="663"/>
                    </a:lnTo>
                    <a:lnTo>
                      <a:pt x="647" y="662"/>
                    </a:lnTo>
                    <a:lnTo>
                      <a:pt x="647" y="662"/>
                    </a:lnTo>
                    <a:lnTo>
                      <a:pt x="645" y="657"/>
                    </a:lnTo>
                    <a:lnTo>
                      <a:pt x="644" y="655"/>
                    </a:lnTo>
                    <a:lnTo>
                      <a:pt x="643" y="652"/>
                    </a:lnTo>
                    <a:lnTo>
                      <a:pt x="643" y="651"/>
                    </a:lnTo>
                    <a:lnTo>
                      <a:pt x="641" y="651"/>
                    </a:lnTo>
                    <a:lnTo>
                      <a:pt x="641" y="652"/>
                    </a:lnTo>
                    <a:lnTo>
                      <a:pt x="640" y="651"/>
                    </a:lnTo>
                    <a:lnTo>
                      <a:pt x="639" y="651"/>
                    </a:lnTo>
                    <a:lnTo>
                      <a:pt x="639" y="645"/>
                    </a:lnTo>
                    <a:lnTo>
                      <a:pt x="640" y="644"/>
                    </a:lnTo>
                    <a:lnTo>
                      <a:pt x="640" y="643"/>
                    </a:lnTo>
                    <a:lnTo>
                      <a:pt x="640" y="642"/>
                    </a:lnTo>
                    <a:lnTo>
                      <a:pt x="641" y="641"/>
                    </a:lnTo>
                    <a:lnTo>
                      <a:pt x="641" y="641"/>
                    </a:lnTo>
                    <a:lnTo>
                      <a:pt x="643" y="635"/>
                    </a:lnTo>
                    <a:lnTo>
                      <a:pt x="644" y="630"/>
                    </a:lnTo>
                    <a:lnTo>
                      <a:pt x="643" y="627"/>
                    </a:lnTo>
                    <a:lnTo>
                      <a:pt x="645" y="627"/>
                    </a:lnTo>
                    <a:lnTo>
                      <a:pt x="646" y="627"/>
                    </a:lnTo>
                    <a:lnTo>
                      <a:pt x="649" y="627"/>
                    </a:lnTo>
                    <a:lnTo>
                      <a:pt x="649" y="628"/>
                    </a:lnTo>
                    <a:lnTo>
                      <a:pt x="649" y="631"/>
                    </a:lnTo>
                    <a:lnTo>
                      <a:pt x="649" y="632"/>
                    </a:lnTo>
                    <a:lnTo>
                      <a:pt x="649" y="632"/>
                    </a:lnTo>
                    <a:lnTo>
                      <a:pt x="649" y="632"/>
                    </a:lnTo>
                    <a:lnTo>
                      <a:pt x="654" y="632"/>
                    </a:lnTo>
                    <a:lnTo>
                      <a:pt x="656" y="634"/>
                    </a:lnTo>
                    <a:lnTo>
                      <a:pt x="657" y="635"/>
                    </a:lnTo>
                    <a:lnTo>
                      <a:pt x="658" y="635"/>
                    </a:lnTo>
                    <a:lnTo>
                      <a:pt x="658" y="635"/>
                    </a:lnTo>
                    <a:lnTo>
                      <a:pt x="659" y="637"/>
                    </a:lnTo>
                    <a:lnTo>
                      <a:pt x="659" y="637"/>
                    </a:lnTo>
                    <a:lnTo>
                      <a:pt x="659" y="638"/>
                    </a:lnTo>
                    <a:lnTo>
                      <a:pt x="660" y="639"/>
                    </a:lnTo>
                    <a:lnTo>
                      <a:pt x="660" y="640"/>
                    </a:lnTo>
                    <a:lnTo>
                      <a:pt x="660" y="639"/>
                    </a:lnTo>
                    <a:lnTo>
                      <a:pt x="660" y="639"/>
                    </a:lnTo>
                    <a:lnTo>
                      <a:pt x="661" y="642"/>
                    </a:lnTo>
                    <a:lnTo>
                      <a:pt x="662" y="641"/>
                    </a:lnTo>
                    <a:lnTo>
                      <a:pt x="663" y="641"/>
                    </a:lnTo>
                    <a:lnTo>
                      <a:pt x="663" y="641"/>
                    </a:lnTo>
                    <a:lnTo>
                      <a:pt x="663" y="641"/>
                    </a:lnTo>
                    <a:lnTo>
                      <a:pt x="663" y="642"/>
                    </a:lnTo>
                    <a:lnTo>
                      <a:pt x="663" y="643"/>
                    </a:lnTo>
                    <a:lnTo>
                      <a:pt x="663" y="644"/>
                    </a:lnTo>
                    <a:lnTo>
                      <a:pt x="664" y="644"/>
                    </a:lnTo>
                    <a:lnTo>
                      <a:pt x="665" y="644"/>
                    </a:lnTo>
                    <a:lnTo>
                      <a:pt x="667" y="644"/>
                    </a:lnTo>
                    <a:lnTo>
                      <a:pt x="667" y="644"/>
                    </a:lnTo>
                    <a:lnTo>
                      <a:pt x="667" y="644"/>
                    </a:lnTo>
                    <a:lnTo>
                      <a:pt x="668" y="644"/>
                    </a:lnTo>
                    <a:lnTo>
                      <a:pt x="669" y="645"/>
                    </a:lnTo>
                    <a:lnTo>
                      <a:pt x="670" y="646"/>
                    </a:lnTo>
                    <a:lnTo>
                      <a:pt x="671" y="647"/>
                    </a:lnTo>
                    <a:lnTo>
                      <a:pt x="670" y="648"/>
                    </a:lnTo>
                    <a:lnTo>
                      <a:pt x="670" y="651"/>
                    </a:lnTo>
                    <a:lnTo>
                      <a:pt x="670" y="652"/>
                    </a:lnTo>
                    <a:lnTo>
                      <a:pt x="670" y="654"/>
                    </a:lnTo>
                    <a:lnTo>
                      <a:pt x="670" y="654"/>
                    </a:lnTo>
                    <a:lnTo>
                      <a:pt x="670" y="655"/>
                    </a:lnTo>
                    <a:lnTo>
                      <a:pt x="671" y="655"/>
                    </a:lnTo>
                    <a:lnTo>
                      <a:pt x="674" y="652"/>
                    </a:lnTo>
                    <a:lnTo>
                      <a:pt x="676" y="651"/>
                    </a:lnTo>
                    <a:lnTo>
                      <a:pt x="677" y="651"/>
                    </a:lnTo>
                    <a:lnTo>
                      <a:pt x="677" y="650"/>
                    </a:lnTo>
                    <a:lnTo>
                      <a:pt x="677" y="649"/>
                    </a:lnTo>
                    <a:lnTo>
                      <a:pt x="678" y="649"/>
                    </a:lnTo>
                    <a:lnTo>
                      <a:pt x="679" y="649"/>
                    </a:lnTo>
                    <a:lnTo>
                      <a:pt x="679" y="648"/>
                    </a:lnTo>
                    <a:lnTo>
                      <a:pt x="679" y="648"/>
                    </a:lnTo>
                    <a:lnTo>
                      <a:pt x="679" y="647"/>
                    </a:lnTo>
                    <a:lnTo>
                      <a:pt x="680" y="647"/>
                    </a:lnTo>
                    <a:lnTo>
                      <a:pt x="680" y="646"/>
                    </a:lnTo>
                    <a:lnTo>
                      <a:pt x="680" y="646"/>
                    </a:lnTo>
                    <a:lnTo>
                      <a:pt x="680" y="645"/>
                    </a:lnTo>
                    <a:lnTo>
                      <a:pt x="681" y="645"/>
                    </a:lnTo>
                    <a:lnTo>
                      <a:pt x="681" y="644"/>
                    </a:lnTo>
                    <a:lnTo>
                      <a:pt x="682" y="644"/>
                    </a:lnTo>
                    <a:lnTo>
                      <a:pt x="683" y="644"/>
                    </a:lnTo>
                    <a:lnTo>
                      <a:pt x="684" y="644"/>
                    </a:lnTo>
                    <a:lnTo>
                      <a:pt x="687" y="643"/>
                    </a:lnTo>
                    <a:lnTo>
                      <a:pt x="688" y="641"/>
                    </a:lnTo>
                    <a:lnTo>
                      <a:pt x="691" y="641"/>
                    </a:lnTo>
                    <a:lnTo>
                      <a:pt x="692" y="640"/>
                    </a:lnTo>
                    <a:lnTo>
                      <a:pt x="692" y="640"/>
                    </a:lnTo>
                    <a:lnTo>
                      <a:pt x="693" y="638"/>
                    </a:lnTo>
                    <a:lnTo>
                      <a:pt x="694" y="637"/>
                    </a:lnTo>
                    <a:lnTo>
                      <a:pt x="694" y="637"/>
                    </a:lnTo>
                    <a:lnTo>
                      <a:pt x="693" y="637"/>
                    </a:lnTo>
                    <a:lnTo>
                      <a:pt x="694" y="636"/>
                    </a:lnTo>
                    <a:lnTo>
                      <a:pt x="694" y="636"/>
                    </a:lnTo>
                    <a:lnTo>
                      <a:pt x="693" y="633"/>
                    </a:lnTo>
                    <a:lnTo>
                      <a:pt x="693" y="633"/>
                    </a:lnTo>
                    <a:lnTo>
                      <a:pt x="694" y="633"/>
                    </a:lnTo>
                    <a:lnTo>
                      <a:pt x="694" y="632"/>
                    </a:lnTo>
                    <a:lnTo>
                      <a:pt x="694" y="632"/>
                    </a:lnTo>
                    <a:lnTo>
                      <a:pt x="695" y="632"/>
                    </a:lnTo>
                    <a:lnTo>
                      <a:pt x="695" y="630"/>
                    </a:lnTo>
                    <a:lnTo>
                      <a:pt x="694" y="630"/>
                    </a:lnTo>
                    <a:lnTo>
                      <a:pt x="692" y="617"/>
                    </a:lnTo>
                    <a:lnTo>
                      <a:pt x="688" y="614"/>
                    </a:lnTo>
                    <a:lnTo>
                      <a:pt x="688" y="612"/>
                    </a:lnTo>
                    <a:lnTo>
                      <a:pt x="688" y="613"/>
                    </a:lnTo>
                    <a:lnTo>
                      <a:pt x="688" y="613"/>
                    </a:lnTo>
                    <a:lnTo>
                      <a:pt x="688" y="612"/>
                    </a:lnTo>
                    <a:lnTo>
                      <a:pt x="688" y="612"/>
                    </a:lnTo>
                    <a:lnTo>
                      <a:pt x="685" y="611"/>
                    </a:lnTo>
                    <a:lnTo>
                      <a:pt x="678" y="604"/>
                    </a:lnTo>
                    <a:lnTo>
                      <a:pt x="678" y="601"/>
                    </a:lnTo>
                    <a:lnTo>
                      <a:pt x="674" y="598"/>
                    </a:lnTo>
                    <a:lnTo>
                      <a:pt x="674" y="597"/>
                    </a:lnTo>
                    <a:lnTo>
                      <a:pt x="676" y="591"/>
                    </a:lnTo>
                    <a:lnTo>
                      <a:pt x="679" y="588"/>
                    </a:lnTo>
                    <a:lnTo>
                      <a:pt x="679" y="588"/>
                    </a:lnTo>
                    <a:lnTo>
                      <a:pt x="680" y="586"/>
                    </a:lnTo>
                    <a:lnTo>
                      <a:pt x="681" y="585"/>
                    </a:lnTo>
                    <a:lnTo>
                      <a:pt x="683" y="584"/>
                    </a:lnTo>
                    <a:lnTo>
                      <a:pt x="684" y="583"/>
                    </a:lnTo>
                    <a:lnTo>
                      <a:pt x="684" y="582"/>
                    </a:lnTo>
                    <a:lnTo>
                      <a:pt x="686" y="582"/>
                    </a:lnTo>
                    <a:lnTo>
                      <a:pt x="687" y="582"/>
                    </a:lnTo>
                    <a:lnTo>
                      <a:pt x="687" y="582"/>
                    </a:lnTo>
                    <a:lnTo>
                      <a:pt x="687" y="582"/>
                    </a:lnTo>
                    <a:lnTo>
                      <a:pt x="688" y="581"/>
                    </a:lnTo>
                    <a:lnTo>
                      <a:pt x="688" y="582"/>
                    </a:lnTo>
                    <a:lnTo>
                      <a:pt x="688" y="581"/>
                    </a:lnTo>
                    <a:lnTo>
                      <a:pt x="689" y="581"/>
                    </a:lnTo>
                    <a:lnTo>
                      <a:pt x="690" y="580"/>
                    </a:lnTo>
                    <a:lnTo>
                      <a:pt x="690" y="580"/>
                    </a:lnTo>
                    <a:lnTo>
                      <a:pt x="693" y="581"/>
                    </a:lnTo>
                    <a:lnTo>
                      <a:pt x="693" y="582"/>
                    </a:lnTo>
                    <a:lnTo>
                      <a:pt x="694" y="582"/>
                    </a:lnTo>
                    <a:lnTo>
                      <a:pt x="695" y="582"/>
                    </a:lnTo>
                    <a:lnTo>
                      <a:pt x="696" y="581"/>
                    </a:lnTo>
                    <a:lnTo>
                      <a:pt x="697" y="582"/>
                    </a:lnTo>
                    <a:lnTo>
                      <a:pt x="696" y="584"/>
                    </a:lnTo>
                    <a:lnTo>
                      <a:pt x="698" y="588"/>
                    </a:lnTo>
                    <a:lnTo>
                      <a:pt x="699" y="589"/>
                    </a:lnTo>
                    <a:lnTo>
                      <a:pt x="700" y="588"/>
                    </a:lnTo>
                    <a:lnTo>
                      <a:pt x="700" y="586"/>
                    </a:lnTo>
                    <a:lnTo>
                      <a:pt x="699" y="585"/>
                    </a:lnTo>
                    <a:lnTo>
                      <a:pt x="700" y="582"/>
                    </a:lnTo>
                    <a:lnTo>
                      <a:pt x="701" y="582"/>
                    </a:lnTo>
                    <a:lnTo>
                      <a:pt x="703" y="582"/>
                    </a:lnTo>
                    <a:lnTo>
                      <a:pt x="704" y="581"/>
                    </a:lnTo>
                    <a:lnTo>
                      <a:pt x="707" y="581"/>
                    </a:lnTo>
                    <a:lnTo>
                      <a:pt x="708" y="580"/>
                    </a:lnTo>
                    <a:lnTo>
                      <a:pt x="710" y="579"/>
                    </a:lnTo>
                    <a:lnTo>
                      <a:pt x="710" y="580"/>
                    </a:lnTo>
                    <a:lnTo>
                      <a:pt x="710" y="580"/>
                    </a:lnTo>
                    <a:lnTo>
                      <a:pt x="711" y="579"/>
                    </a:lnTo>
                    <a:lnTo>
                      <a:pt x="712" y="579"/>
                    </a:lnTo>
                    <a:lnTo>
                      <a:pt x="714" y="579"/>
                    </a:lnTo>
                    <a:lnTo>
                      <a:pt x="714" y="579"/>
                    </a:lnTo>
                    <a:lnTo>
                      <a:pt x="714" y="579"/>
                    </a:lnTo>
                    <a:lnTo>
                      <a:pt x="714" y="577"/>
                    </a:lnTo>
                    <a:lnTo>
                      <a:pt x="715" y="575"/>
                    </a:lnTo>
                    <a:lnTo>
                      <a:pt x="715" y="575"/>
                    </a:lnTo>
                    <a:lnTo>
                      <a:pt x="717" y="577"/>
                    </a:lnTo>
                    <a:lnTo>
                      <a:pt x="717" y="577"/>
                    </a:lnTo>
                    <a:lnTo>
                      <a:pt x="717" y="577"/>
                    </a:lnTo>
                    <a:lnTo>
                      <a:pt x="717" y="573"/>
                    </a:lnTo>
                    <a:lnTo>
                      <a:pt x="718" y="574"/>
                    </a:lnTo>
                    <a:lnTo>
                      <a:pt x="719" y="575"/>
                    </a:lnTo>
                    <a:lnTo>
                      <a:pt x="720" y="575"/>
                    </a:lnTo>
                    <a:lnTo>
                      <a:pt x="720" y="575"/>
                    </a:lnTo>
                    <a:lnTo>
                      <a:pt x="720" y="575"/>
                    </a:lnTo>
                    <a:lnTo>
                      <a:pt x="720" y="576"/>
                    </a:lnTo>
                    <a:lnTo>
                      <a:pt x="722" y="576"/>
                    </a:lnTo>
                    <a:lnTo>
                      <a:pt x="721" y="575"/>
                    </a:lnTo>
                    <a:lnTo>
                      <a:pt x="721" y="575"/>
                    </a:lnTo>
                    <a:lnTo>
                      <a:pt x="722" y="575"/>
                    </a:lnTo>
                    <a:lnTo>
                      <a:pt x="723" y="575"/>
                    </a:lnTo>
                    <a:lnTo>
                      <a:pt x="723" y="575"/>
                    </a:lnTo>
                    <a:lnTo>
                      <a:pt x="723" y="575"/>
                    </a:lnTo>
                    <a:lnTo>
                      <a:pt x="724" y="575"/>
                    </a:lnTo>
                    <a:lnTo>
                      <a:pt x="724" y="575"/>
                    </a:lnTo>
                    <a:lnTo>
                      <a:pt x="724" y="574"/>
                    </a:lnTo>
                    <a:lnTo>
                      <a:pt x="725" y="574"/>
                    </a:lnTo>
                    <a:lnTo>
                      <a:pt x="725" y="574"/>
                    </a:lnTo>
                    <a:lnTo>
                      <a:pt x="725" y="575"/>
                    </a:lnTo>
                    <a:lnTo>
                      <a:pt x="725" y="575"/>
                    </a:lnTo>
                    <a:lnTo>
                      <a:pt x="726" y="574"/>
                    </a:lnTo>
                    <a:lnTo>
                      <a:pt x="727" y="573"/>
                    </a:lnTo>
                    <a:lnTo>
                      <a:pt x="728" y="574"/>
                    </a:lnTo>
                    <a:lnTo>
                      <a:pt x="728" y="574"/>
                    </a:lnTo>
                    <a:lnTo>
                      <a:pt x="728" y="575"/>
                    </a:lnTo>
                    <a:lnTo>
                      <a:pt x="728" y="574"/>
                    </a:lnTo>
                    <a:lnTo>
                      <a:pt x="729" y="574"/>
                    </a:lnTo>
                    <a:lnTo>
                      <a:pt x="729" y="573"/>
                    </a:lnTo>
                    <a:lnTo>
                      <a:pt x="731" y="574"/>
                    </a:lnTo>
                    <a:lnTo>
                      <a:pt x="735" y="572"/>
                    </a:lnTo>
                    <a:lnTo>
                      <a:pt x="736" y="569"/>
                    </a:lnTo>
                    <a:lnTo>
                      <a:pt x="737" y="569"/>
                    </a:lnTo>
                    <a:lnTo>
                      <a:pt x="738" y="569"/>
                    </a:lnTo>
                    <a:lnTo>
                      <a:pt x="739" y="568"/>
                    </a:lnTo>
                    <a:lnTo>
                      <a:pt x="739" y="568"/>
                    </a:lnTo>
                    <a:lnTo>
                      <a:pt x="739" y="568"/>
                    </a:lnTo>
                    <a:lnTo>
                      <a:pt x="739" y="568"/>
                    </a:lnTo>
                    <a:lnTo>
                      <a:pt x="740" y="567"/>
                    </a:lnTo>
                    <a:lnTo>
                      <a:pt x="740" y="568"/>
                    </a:lnTo>
                    <a:lnTo>
                      <a:pt x="740" y="567"/>
                    </a:lnTo>
                    <a:lnTo>
                      <a:pt x="741" y="567"/>
                    </a:lnTo>
                    <a:lnTo>
                      <a:pt x="743" y="565"/>
                    </a:lnTo>
                    <a:lnTo>
                      <a:pt x="743" y="564"/>
                    </a:lnTo>
                    <a:lnTo>
                      <a:pt x="743" y="564"/>
                    </a:lnTo>
                    <a:lnTo>
                      <a:pt x="743" y="564"/>
                    </a:lnTo>
                    <a:lnTo>
                      <a:pt x="743" y="563"/>
                    </a:lnTo>
                    <a:lnTo>
                      <a:pt x="744" y="563"/>
                    </a:lnTo>
                    <a:lnTo>
                      <a:pt x="746" y="563"/>
                    </a:lnTo>
                    <a:lnTo>
                      <a:pt x="746" y="562"/>
                    </a:lnTo>
                    <a:lnTo>
                      <a:pt x="747" y="561"/>
                    </a:lnTo>
                    <a:lnTo>
                      <a:pt x="747" y="561"/>
                    </a:lnTo>
                    <a:lnTo>
                      <a:pt x="747" y="559"/>
                    </a:lnTo>
                    <a:lnTo>
                      <a:pt x="748" y="559"/>
                    </a:lnTo>
                    <a:lnTo>
                      <a:pt x="749" y="560"/>
                    </a:lnTo>
                    <a:lnTo>
                      <a:pt x="749" y="559"/>
                    </a:lnTo>
                    <a:lnTo>
                      <a:pt x="749" y="558"/>
                    </a:lnTo>
                    <a:lnTo>
                      <a:pt x="749" y="557"/>
                    </a:lnTo>
                    <a:lnTo>
                      <a:pt x="750" y="557"/>
                    </a:lnTo>
                    <a:lnTo>
                      <a:pt x="750" y="558"/>
                    </a:lnTo>
                    <a:lnTo>
                      <a:pt x="750" y="557"/>
                    </a:lnTo>
                    <a:lnTo>
                      <a:pt x="750" y="557"/>
                    </a:lnTo>
                    <a:lnTo>
                      <a:pt x="750" y="556"/>
                    </a:lnTo>
                    <a:lnTo>
                      <a:pt x="750" y="556"/>
                    </a:lnTo>
                    <a:lnTo>
                      <a:pt x="751" y="555"/>
                    </a:lnTo>
                    <a:lnTo>
                      <a:pt x="751" y="554"/>
                    </a:lnTo>
                    <a:lnTo>
                      <a:pt x="751" y="554"/>
                    </a:lnTo>
                    <a:lnTo>
                      <a:pt x="752" y="553"/>
                    </a:lnTo>
                    <a:lnTo>
                      <a:pt x="752" y="552"/>
                    </a:lnTo>
                    <a:lnTo>
                      <a:pt x="751" y="550"/>
                    </a:lnTo>
                    <a:lnTo>
                      <a:pt x="752" y="550"/>
                    </a:lnTo>
                    <a:lnTo>
                      <a:pt x="753" y="550"/>
                    </a:lnTo>
                    <a:lnTo>
                      <a:pt x="753" y="551"/>
                    </a:lnTo>
                    <a:lnTo>
                      <a:pt x="753" y="551"/>
                    </a:lnTo>
                    <a:lnTo>
                      <a:pt x="754" y="550"/>
                    </a:lnTo>
                    <a:lnTo>
                      <a:pt x="754" y="549"/>
                    </a:lnTo>
                    <a:lnTo>
                      <a:pt x="755" y="548"/>
                    </a:lnTo>
                    <a:lnTo>
                      <a:pt x="756" y="546"/>
                    </a:lnTo>
                    <a:lnTo>
                      <a:pt x="757" y="544"/>
                    </a:lnTo>
                    <a:lnTo>
                      <a:pt x="759" y="541"/>
                    </a:lnTo>
                    <a:lnTo>
                      <a:pt x="760" y="540"/>
                    </a:lnTo>
                    <a:lnTo>
                      <a:pt x="761" y="541"/>
                    </a:lnTo>
                    <a:lnTo>
                      <a:pt x="761" y="541"/>
                    </a:lnTo>
                    <a:lnTo>
                      <a:pt x="761" y="540"/>
                    </a:lnTo>
                    <a:lnTo>
                      <a:pt x="761" y="538"/>
                    </a:lnTo>
                    <a:lnTo>
                      <a:pt x="761" y="538"/>
                    </a:lnTo>
                    <a:lnTo>
                      <a:pt x="762" y="536"/>
                    </a:lnTo>
                    <a:lnTo>
                      <a:pt x="761" y="535"/>
                    </a:lnTo>
                    <a:lnTo>
                      <a:pt x="761" y="535"/>
                    </a:lnTo>
                    <a:lnTo>
                      <a:pt x="763" y="535"/>
                    </a:lnTo>
                    <a:lnTo>
                      <a:pt x="763" y="534"/>
                    </a:lnTo>
                    <a:lnTo>
                      <a:pt x="764" y="535"/>
                    </a:lnTo>
                    <a:lnTo>
                      <a:pt x="764" y="532"/>
                    </a:lnTo>
                    <a:lnTo>
                      <a:pt x="762" y="533"/>
                    </a:lnTo>
                    <a:lnTo>
                      <a:pt x="761" y="533"/>
                    </a:lnTo>
                    <a:lnTo>
                      <a:pt x="762" y="532"/>
                    </a:lnTo>
                    <a:lnTo>
                      <a:pt x="765" y="531"/>
                    </a:lnTo>
                    <a:lnTo>
                      <a:pt x="764" y="530"/>
                    </a:lnTo>
                    <a:lnTo>
                      <a:pt x="763" y="530"/>
                    </a:lnTo>
                    <a:lnTo>
                      <a:pt x="762" y="530"/>
                    </a:lnTo>
                    <a:lnTo>
                      <a:pt x="761" y="529"/>
                    </a:lnTo>
                    <a:lnTo>
                      <a:pt x="761" y="528"/>
                    </a:lnTo>
                    <a:lnTo>
                      <a:pt x="760" y="528"/>
                    </a:lnTo>
                    <a:lnTo>
                      <a:pt x="757" y="529"/>
                    </a:lnTo>
                    <a:lnTo>
                      <a:pt x="755" y="528"/>
                    </a:lnTo>
                    <a:lnTo>
                      <a:pt x="754" y="528"/>
                    </a:lnTo>
                    <a:lnTo>
                      <a:pt x="755" y="528"/>
                    </a:lnTo>
                    <a:lnTo>
                      <a:pt x="758" y="528"/>
                    </a:lnTo>
                    <a:lnTo>
                      <a:pt x="759" y="527"/>
                    </a:lnTo>
                    <a:lnTo>
                      <a:pt x="760" y="526"/>
                    </a:lnTo>
                    <a:lnTo>
                      <a:pt x="761" y="525"/>
                    </a:lnTo>
                    <a:lnTo>
                      <a:pt x="762" y="524"/>
                    </a:lnTo>
                    <a:lnTo>
                      <a:pt x="764" y="524"/>
                    </a:lnTo>
                    <a:lnTo>
                      <a:pt x="764" y="524"/>
                    </a:lnTo>
                    <a:lnTo>
                      <a:pt x="762" y="521"/>
                    </a:lnTo>
                    <a:lnTo>
                      <a:pt x="761" y="521"/>
                    </a:lnTo>
                    <a:lnTo>
                      <a:pt x="760" y="519"/>
                    </a:lnTo>
                    <a:lnTo>
                      <a:pt x="759" y="518"/>
                    </a:lnTo>
                    <a:lnTo>
                      <a:pt x="757" y="518"/>
                    </a:lnTo>
                    <a:lnTo>
                      <a:pt x="757" y="517"/>
                    </a:lnTo>
                    <a:lnTo>
                      <a:pt x="757" y="517"/>
                    </a:lnTo>
                    <a:lnTo>
                      <a:pt x="754" y="517"/>
                    </a:lnTo>
                    <a:lnTo>
                      <a:pt x="754" y="517"/>
                    </a:lnTo>
                    <a:lnTo>
                      <a:pt x="757" y="517"/>
                    </a:lnTo>
                    <a:lnTo>
                      <a:pt x="764" y="519"/>
                    </a:lnTo>
                    <a:lnTo>
                      <a:pt x="764" y="519"/>
                    </a:lnTo>
                    <a:lnTo>
                      <a:pt x="761" y="516"/>
                    </a:lnTo>
                    <a:lnTo>
                      <a:pt x="761" y="514"/>
                    </a:lnTo>
                    <a:lnTo>
                      <a:pt x="760" y="513"/>
                    </a:lnTo>
                    <a:lnTo>
                      <a:pt x="758" y="513"/>
                    </a:lnTo>
                    <a:lnTo>
                      <a:pt x="757" y="506"/>
                    </a:lnTo>
                    <a:lnTo>
                      <a:pt x="756" y="504"/>
                    </a:lnTo>
                    <a:lnTo>
                      <a:pt x="755" y="502"/>
                    </a:lnTo>
                    <a:lnTo>
                      <a:pt x="754" y="502"/>
                    </a:lnTo>
                    <a:lnTo>
                      <a:pt x="750" y="499"/>
                    </a:lnTo>
                    <a:lnTo>
                      <a:pt x="749" y="499"/>
                    </a:lnTo>
                    <a:lnTo>
                      <a:pt x="752" y="494"/>
                    </a:lnTo>
                    <a:lnTo>
                      <a:pt x="754" y="492"/>
                    </a:lnTo>
                    <a:lnTo>
                      <a:pt x="754" y="491"/>
                    </a:lnTo>
                    <a:lnTo>
                      <a:pt x="754" y="490"/>
                    </a:lnTo>
                    <a:lnTo>
                      <a:pt x="754" y="489"/>
                    </a:lnTo>
                    <a:lnTo>
                      <a:pt x="756" y="489"/>
                    </a:lnTo>
                    <a:lnTo>
                      <a:pt x="756" y="490"/>
                    </a:lnTo>
                    <a:lnTo>
                      <a:pt x="757" y="490"/>
                    </a:lnTo>
                    <a:lnTo>
                      <a:pt x="757" y="488"/>
                    </a:lnTo>
                    <a:lnTo>
                      <a:pt x="758" y="488"/>
                    </a:lnTo>
                    <a:lnTo>
                      <a:pt x="758" y="488"/>
                    </a:lnTo>
                    <a:lnTo>
                      <a:pt x="758" y="487"/>
                    </a:lnTo>
                    <a:lnTo>
                      <a:pt x="759" y="487"/>
                    </a:lnTo>
                    <a:lnTo>
                      <a:pt x="761" y="486"/>
                    </a:lnTo>
                    <a:lnTo>
                      <a:pt x="763" y="485"/>
                    </a:lnTo>
                    <a:lnTo>
                      <a:pt x="764" y="484"/>
                    </a:lnTo>
                    <a:lnTo>
                      <a:pt x="765" y="484"/>
                    </a:lnTo>
                    <a:lnTo>
                      <a:pt x="765" y="484"/>
                    </a:lnTo>
                    <a:lnTo>
                      <a:pt x="765" y="484"/>
                    </a:lnTo>
                    <a:lnTo>
                      <a:pt x="766" y="484"/>
                    </a:lnTo>
                    <a:lnTo>
                      <a:pt x="766" y="485"/>
                    </a:lnTo>
                    <a:lnTo>
                      <a:pt x="767" y="484"/>
                    </a:lnTo>
                    <a:lnTo>
                      <a:pt x="767" y="484"/>
                    </a:lnTo>
                    <a:lnTo>
                      <a:pt x="768" y="483"/>
                    </a:lnTo>
                    <a:lnTo>
                      <a:pt x="768" y="481"/>
                    </a:lnTo>
                    <a:lnTo>
                      <a:pt x="768" y="481"/>
                    </a:lnTo>
                    <a:lnTo>
                      <a:pt x="766" y="480"/>
                    </a:lnTo>
                    <a:lnTo>
                      <a:pt x="765" y="480"/>
                    </a:lnTo>
                    <a:lnTo>
                      <a:pt x="764" y="480"/>
                    </a:lnTo>
                    <a:lnTo>
                      <a:pt x="762" y="480"/>
                    </a:lnTo>
                    <a:lnTo>
                      <a:pt x="761" y="480"/>
                    </a:lnTo>
                    <a:lnTo>
                      <a:pt x="761" y="480"/>
                    </a:lnTo>
                    <a:lnTo>
                      <a:pt x="758" y="478"/>
                    </a:lnTo>
                    <a:lnTo>
                      <a:pt x="757" y="478"/>
                    </a:lnTo>
                    <a:lnTo>
                      <a:pt x="755" y="480"/>
                    </a:lnTo>
                    <a:lnTo>
                      <a:pt x="754" y="480"/>
                    </a:lnTo>
                    <a:lnTo>
                      <a:pt x="754" y="481"/>
                    </a:lnTo>
                    <a:lnTo>
                      <a:pt x="752" y="483"/>
                    </a:lnTo>
                    <a:lnTo>
                      <a:pt x="751" y="483"/>
                    </a:lnTo>
                    <a:lnTo>
                      <a:pt x="748" y="482"/>
                    </a:lnTo>
                    <a:lnTo>
                      <a:pt x="747" y="481"/>
                    </a:lnTo>
                    <a:lnTo>
                      <a:pt x="747" y="479"/>
                    </a:lnTo>
                    <a:lnTo>
                      <a:pt x="746" y="478"/>
                    </a:lnTo>
                    <a:lnTo>
                      <a:pt x="746" y="477"/>
                    </a:lnTo>
                    <a:lnTo>
                      <a:pt x="745" y="477"/>
                    </a:lnTo>
                    <a:lnTo>
                      <a:pt x="744" y="477"/>
                    </a:lnTo>
                    <a:lnTo>
                      <a:pt x="743" y="477"/>
                    </a:lnTo>
                    <a:lnTo>
                      <a:pt x="743" y="476"/>
                    </a:lnTo>
                    <a:lnTo>
                      <a:pt x="740" y="473"/>
                    </a:lnTo>
                    <a:lnTo>
                      <a:pt x="742" y="470"/>
                    </a:lnTo>
                    <a:lnTo>
                      <a:pt x="743" y="469"/>
                    </a:lnTo>
                    <a:lnTo>
                      <a:pt x="743" y="469"/>
                    </a:lnTo>
                    <a:lnTo>
                      <a:pt x="744" y="470"/>
                    </a:lnTo>
                    <a:lnTo>
                      <a:pt x="748" y="469"/>
                    </a:lnTo>
                    <a:lnTo>
                      <a:pt x="750" y="467"/>
                    </a:lnTo>
                    <a:lnTo>
                      <a:pt x="750" y="464"/>
                    </a:lnTo>
                    <a:lnTo>
                      <a:pt x="756" y="462"/>
                    </a:lnTo>
                    <a:lnTo>
                      <a:pt x="760" y="456"/>
                    </a:lnTo>
                    <a:lnTo>
                      <a:pt x="761" y="456"/>
                    </a:lnTo>
                    <a:lnTo>
                      <a:pt x="763" y="456"/>
                    </a:lnTo>
                    <a:lnTo>
                      <a:pt x="764" y="455"/>
                    </a:lnTo>
                    <a:lnTo>
                      <a:pt x="764" y="456"/>
                    </a:lnTo>
                    <a:lnTo>
                      <a:pt x="765" y="457"/>
                    </a:lnTo>
                    <a:lnTo>
                      <a:pt x="765" y="459"/>
                    </a:lnTo>
                    <a:lnTo>
                      <a:pt x="766" y="459"/>
                    </a:lnTo>
                    <a:lnTo>
                      <a:pt x="763" y="463"/>
                    </a:lnTo>
                    <a:lnTo>
                      <a:pt x="762" y="464"/>
                    </a:lnTo>
                    <a:lnTo>
                      <a:pt x="761" y="466"/>
                    </a:lnTo>
                    <a:lnTo>
                      <a:pt x="761" y="466"/>
                    </a:lnTo>
                    <a:lnTo>
                      <a:pt x="763" y="467"/>
                    </a:lnTo>
                    <a:lnTo>
                      <a:pt x="762" y="470"/>
                    </a:lnTo>
                    <a:lnTo>
                      <a:pt x="761" y="470"/>
                    </a:lnTo>
                    <a:lnTo>
                      <a:pt x="760" y="471"/>
                    </a:lnTo>
                    <a:lnTo>
                      <a:pt x="761" y="472"/>
                    </a:lnTo>
                    <a:lnTo>
                      <a:pt x="762" y="470"/>
                    </a:lnTo>
                    <a:lnTo>
                      <a:pt x="763" y="470"/>
                    </a:lnTo>
                    <a:lnTo>
                      <a:pt x="764" y="470"/>
                    </a:lnTo>
                    <a:lnTo>
                      <a:pt x="765" y="470"/>
                    </a:lnTo>
                    <a:lnTo>
                      <a:pt x="765" y="468"/>
                    </a:lnTo>
                    <a:lnTo>
                      <a:pt x="767" y="467"/>
                    </a:lnTo>
                    <a:lnTo>
                      <a:pt x="772" y="465"/>
                    </a:lnTo>
                    <a:lnTo>
                      <a:pt x="772" y="464"/>
                    </a:lnTo>
                    <a:lnTo>
                      <a:pt x="772" y="465"/>
                    </a:lnTo>
                    <a:lnTo>
                      <a:pt x="777" y="463"/>
                    </a:lnTo>
                    <a:lnTo>
                      <a:pt x="779" y="465"/>
                    </a:lnTo>
                    <a:lnTo>
                      <a:pt x="779" y="466"/>
                    </a:lnTo>
                    <a:lnTo>
                      <a:pt x="780" y="465"/>
                    </a:lnTo>
                    <a:lnTo>
                      <a:pt x="783" y="466"/>
                    </a:lnTo>
                    <a:lnTo>
                      <a:pt x="783" y="466"/>
                    </a:lnTo>
                    <a:lnTo>
                      <a:pt x="783" y="471"/>
                    </a:lnTo>
                    <a:lnTo>
                      <a:pt x="783" y="472"/>
                    </a:lnTo>
                    <a:lnTo>
                      <a:pt x="783" y="472"/>
                    </a:lnTo>
                    <a:lnTo>
                      <a:pt x="782" y="473"/>
                    </a:lnTo>
                    <a:lnTo>
                      <a:pt x="782" y="473"/>
                    </a:lnTo>
                    <a:lnTo>
                      <a:pt x="781" y="473"/>
                    </a:lnTo>
                    <a:lnTo>
                      <a:pt x="779" y="477"/>
                    </a:lnTo>
                    <a:lnTo>
                      <a:pt x="781" y="477"/>
                    </a:lnTo>
                    <a:lnTo>
                      <a:pt x="783" y="476"/>
                    </a:lnTo>
                    <a:lnTo>
                      <a:pt x="783" y="477"/>
                    </a:lnTo>
                    <a:lnTo>
                      <a:pt x="782" y="477"/>
                    </a:lnTo>
                    <a:lnTo>
                      <a:pt x="781" y="477"/>
                    </a:lnTo>
                    <a:lnTo>
                      <a:pt x="782" y="478"/>
                    </a:lnTo>
                    <a:lnTo>
                      <a:pt x="782" y="477"/>
                    </a:lnTo>
                    <a:lnTo>
                      <a:pt x="783" y="479"/>
                    </a:lnTo>
                    <a:lnTo>
                      <a:pt x="783" y="479"/>
                    </a:lnTo>
                    <a:lnTo>
                      <a:pt x="783" y="479"/>
                    </a:lnTo>
                    <a:lnTo>
                      <a:pt x="784" y="478"/>
                    </a:lnTo>
                    <a:lnTo>
                      <a:pt x="784" y="478"/>
                    </a:lnTo>
                    <a:lnTo>
                      <a:pt x="785" y="477"/>
                    </a:lnTo>
                    <a:lnTo>
                      <a:pt x="784" y="477"/>
                    </a:lnTo>
                    <a:lnTo>
                      <a:pt x="785" y="477"/>
                    </a:lnTo>
                    <a:lnTo>
                      <a:pt x="786" y="477"/>
                    </a:lnTo>
                    <a:lnTo>
                      <a:pt x="786" y="478"/>
                    </a:lnTo>
                    <a:lnTo>
                      <a:pt x="787" y="478"/>
                    </a:lnTo>
                    <a:lnTo>
                      <a:pt x="788" y="478"/>
                    </a:lnTo>
                    <a:lnTo>
                      <a:pt x="789" y="477"/>
                    </a:lnTo>
                    <a:lnTo>
                      <a:pt x="790" y="478"/>
                    </a:lnTo>
                    <a:lnTo>
                      <a:pt x="789" y="478"/>
                    </a:lnTo>
                    <a:lnTo>
                      <a:pt x="789" y="479"/>
                    </a:lnTo>
                    <a:lnTo>
                      <a:pt x="790" y="480"/>
                    </a:lnTo>
                    <a:lnTo>
                      <a:pt x="790" y="480"/>
                    </a:lnTo>
                    <a:lnTo>
                      <a:pt x="790" y="480"/>
                    </a:lnTo>
                    <a:lnTo>
                      <a:pt x="790" y="480"/>
                    </a:lnTo>
                    <a:lnTo>
                      <a:pt x="790" y="481"/>
                    </a:lnTo>
                    <a:lnTo>
                      <a:pt x="790" y="481"/>
                    </a:lnTo>
                    <a:lnTo>
                      <a:pt x="791" y="481"/>
                    </a:lnTo>
                    <a:lnTo>
                      <a:pt x="790" y="482"/>
                    </a:lnTo>
                    <a:lnTo>
                      <a:pt x="790" y="482"/>
                    </a:lnTo>
                    <a:lnTo>
                      <a:pt x="791" y="483"/>
                    </a:lnTo>
                    <a:lnTo>
                      <a:pt x="791" y="484"/>
                    </a:lnTo>
                    <a:lnTo>
                      <a:pt x="791" y="484"/>
                    </a:lnTo>
                    <a:lnTo>
                      <a:pt x="791" y="484"/>
                    </a:lnTo>
                    <a:lnTo>
                      <a:pt x="790" y="484"/>
                    </a:lnTo>
                    <a:lnTo>
                      <a:pt x="789" y="484"/>
                    </a:lnTo>
                    <a:lnTo>
                      <a:pt x="788" y="484"/>
                    </a:lnTo>
                    <a:lnTo>
                      <a:pt x="787" y="485"/>
                    </a:lnTo>
                    <a:lnTo>
                      <a:pt x="787" y="486"/>
                    </a:lnTo>
                    <a:lnTo>
                      <a:pt x="788" y="486"/>
                    </a:lnTo>
                    <a:lnTo>
                      <a:pt x="788" y="488"/>
                    </a:lnTo>
                    <a:lnTo>
                      <a:pt x="789" y="487"/>
                    </a:lnTo>
                    <a:lnTo>
                      <a:pt x="788" y="486"/>
                    </a:lnTo>
                    <a:lnTo>
                      <a:pt x="789" y="486"/>
                    </a:lnTo>
                    <a:lnTo>
                      <a:pt x="790" y="490"/>
                    </a:lnTo>
                    <a:lnTo>
                      <a:pt x="790" y="491"/>
                    </a:lnTo>
                    <a:lnTo>
                      <a:pt x="790" y="491"/>
                    </a:lnTo>
                    <a:lnTo>
                      <a:pt x="790" y="491"/>
                    </a:lnTo>
                    <a:lnTo>
                      <a:pt x="790" y="492"/>
                    </a:lnTo>
                    <a:lnTo>
                      <a:pt x="790" y="493"/>
                    </a:lnTo>
                    <a:lnTo>
                      <a:pt x="790" y="493"/>
                    </a:lnTo>
                    <a:lnTo>
                      <a:pt x="789" y="495"/>
                    </a:lnTo>
                    <a:lnTo>
                      <a:pt x="789" y="496"/>
                    </a:lnTo>
                    <a:lnTo>
                      <a:pt x="788" y="498"/>
                    </a:lnTo>
                    <a:lnTo>
                      <a:pt x="789" y="499"/>
                    </a:lnTo>
                    <a:lnTo>
                      <a:pt x="789" y="498"/>
                    </a:lnTo>
                    <a:lnTo>
                      <a:pt x="790" y="499"/>
                    </a:lnTo>
                    <a:lnTo>
                      <a:pt x="789" y="499"/>
                    </a:lnTo>
                    <a:lnTo>
                      <a:pt x="790" y="500"/>
                    </a:lnTo>
                    <a:lnTo>
                      <a:pt x="788" y="499"/>
                    </a:lnTo>
                    <a:lnTo>
                      <a:pt x="788" y="500"/>
                    </a:lnTo>
                    <a:lnTo>
                      <a:pt x="788" y="501"/>
                    </a:lnTo>
                    <a:lnTo>
                      <a:pt x="788" y="502"/>
                    </a:lnTo>
                    <a:lnTo>
                      <a:pt x="788" y="501"/>
                    </a:lnTo>
                    <a:lnTo>
                      <a:pt x="789" y="501"/>
                    </a:lnTo>
                    <a:lnTo>
                      <a:pt x="790" y="502"/>
                    </a:lnTo>
                    <a:lnTo>
                      <a:pt x="790" y="500"/>
                    </a:lnTo>
                    <a:lnTo>
                      <a:pt x="791" y="501"/>
                    </a:lnTo>
                    <a:lnTo>
                      <a:pt x="791" y="501"/>
                    </a:lnTo>
                    <a:lnTo>
                      <a:pt x="792" y="499"/>
                    </a:lnTo>
                    <a:lnTo>
                      <a:pt x="793" y="499"/>
                    </a:lnTo>
                    <a:lnTo>
                      <a:pt x="794" y="499"/>
                    </a:lnTo>
                    <a:lnTo>
                      <a:pt x="794" y="499"/>
                    </a:lnTo>
                    <a:lnTo>
                      <a:pt x="793" y="500"/>
                    </a:lnTo>
                    <a:lnTo>
                      <a:pt x="794" y="500"/>
                    </a:lnTo>
                    <a:lnTo>
                      <a:pt x="794" y="500"/>
                    </a:lnTo>
                    <a:lnTo>
                      <a:pt x="794" y="500"/>
                    </a:lnTo>
                    <a:lnTo>
                      <a:pt x="794" y="499"/>
                    </a:lnTo>
                    <a:lnTo>
                      <a:pt x="795" y="499"/>
                    </a:lnTo>
                    <a:lnTo>
                      <a:pt x="795" y="499"/>
                    </a:lnTo>
                    <a:lnTo>
                      <a:pt x="796" y="499"/>
                    </a:lnTo>
                    <a:lnTo>
                      <a:pt x="796" y="499"/>
                    </a:lnTo>
                    <a:lnTo>
                      <a:pt x="796" y="498"/>
                    </a:lnTo>
                    <a:lnTo>
                      <a:pt x="797" y="497"/>
                    </a:lnTo>
                    <a:lnTo>
                      <a:pt x="798" y="498"/>
                    </a:lnTo>
                    <a:lnTo>
                      <a:pt x="799" y="498"/>
                    </a:lnTo>
                    <a:lnTo>
                      <a:pt x="799" y="499"/>
                    </a:lnTo>
                    <a:lnTo>
                      <a:pt x="801" y="496"/>
                    </a:lnTo>
                    <a:lnTo>
                      <a:pt x="801" y="496"/>
                    </a:lnTo>
                    <a:lnTo>
                      <a:pt x="804" y="495"/>
                    </a:lnTo>
                    <a:lnTo>
                      <a:pt x="805" y="495"/>
                    </a:lnTo>
                    <a:lnTo>
                      <a:pt x="806" y="490"/>
                    </a:lnTo>
                    <a:lnTo>
                      <a:pt x="805" y="490"/>
                    </a:lnTo>
                    <a:lnTo>
                      <a:pt x="805" y="482"/>
                    </a:lnTo>
                    <a:lnTo>
                      <a:pt x="800" y="473"/>
                    </a:lnTo>
                    <a:lnTo>
                      <a:pt x="800" y="472"/>
                    </a:lnTo>
                    <a:lnTo>
                      <a:pt x="796" y="469"/>
                    </a:lnTo>
                    <a:lnTo>
                      <a:pt x="794" y="468"/>
                    </a:lnTo>
                    <a:lnTo>
                      <a:pt x="794" y="468"/>
                    </a:lnTo>
                    <a:lnTo>
                      <a:pt x="795" y="466"/>
                    </a:lnTo>
                    <a:lnTo>
                      <a:pt x="795" y="467"/>
                    </a:lnTo>
                    <a:lnTo>
                      <a:pt x="795" y="464"/>
                    </a:lnTo>
                    <a:lnTo>
                      <a:pt x="797" y="463"/>
                    </a:lnTo>
                    <a:lnTo>
                      <a:pt x="797" y="462"/>
                    </a:lnTo>
                    <a:lnTo>
                      <a:pt x="800" y="462"/>
                    </a:lnTo>
                    <a:lnTo>
                      <a:pt x="801" y="461"/>
                    </a:lnTo>
                    <a:lnTo>
                      <a:pt x="801" y="461"/>
                    </a:lnTo>
                    <a:lnTo>
                      <a:pt x="805" y="457"/>
                    </a:lnTo>
                    <a:lnTo>
                      <a:pt x="806" y="456"/>
                    </a:lnTo>
                    <a:lnTo>
                      <a:pt x="807" y="456"/>
                    </a:lnTo>
                    <a:lnTo>
                      <a:pt x="807" y="453"/>
                    </a:lnTo>
                    <a:lnTo>
                      <a:pt x="807" y="452"/>
                    </a:lnTo>
                    <a:lnTo>
                      <a:pt x="807" y="451"/>
                    </a:lnTo>
                    <a:lnTo>
                      <a:pt x="811" y="446"/>
                    </a:lnTo>
                    <a:lnTo>
                      <a:pt x="812" y="446"/>
                    </a:lnTo>
                    <a:lnTo>
                      <a:pt x="812" y="446"/>
                    </a:lnTo>
                    <a:lnTo>
                      <a:pt x="812" y="445"/>
                    </a:lnTo>
                    <a:lnTo>
                      <a:pt x="812" y="445"/>
                    </a:lnTo>
                    <a:lnTo>
                      <a:pt x="813" y="444"/>
                    </a:lnTo>
                    <a:lnTo>
                      <a:pt x="813" y="444"/>
                    </a:lnTo>
                    <a:lnTo>
                      <a:pt x="812" y="444"/>
                    </a:lnTo>
                    <a:lnTo>
                      <a:pt x="815" y="444"/>
                    </a:lnTo>
                    <a:lnTo>
                      <a:pt x="816" y="442"/>
                    </a:lnTo>
                    <a:lnTo>
                      <a:pt x="816" y="442"/>
                    </a:lnTo>
                    <a:lnTo>
                      <a:pt x="817" y="441"/>
                    </a:lnTo>
                    <a:lnTo>
                      <a:pt x="818" y="440"/>
                    </a:lnTo>
                    <a:lnTo>
                      <a:pt x="819" y="437"/>
                    </a:lnTo>
                    <a:lnTo>
                      <a:pt x="819" y="438"/>
                    </a:lnTo>
                    <a:lnTo>
                      <a:pt x="820" y="438"/>
                    </a:lnTo>
                    <a:lnTo>
                      <a:pt x="819" y="440"/>
                    </a:lnTo>
                    <a:lnTo>
                      <a:pt x="819" y="440"/>
                    </a:lnTo>
                    <a:lnTo>
                      <a:pt x="822" y="439"/>
                    </a:lnTo>
                    <a:lnTo>
                      <a:pt x="822" y="441"/>
                    </a:lnTo>
                    <a:lnTo>
                      <a:pt x="822" y="441"/>
                    </a:lnTo>
                    <a:lnTo>
                      <a:pt x="823" y="442"/>
                    </a:lnTo>
                    <a:lnTo>
                      <a:pt x="824" y="442"/>
                    </a:lnTo>
                    <a:lnTo>
                      <a:pt x="825" y="442"/>
                    </a:lnTo>
                    <a:lnTo>
                      <a:pt x="826" y="443"/>
                    </a:lnTo>
                    <a:lnTo>
                      <a:pt x="826" y="443"/>
                    </a:lnTo>
                    <a:lnTo>
                      <a:pt x="829" y="442"/>
                    </a:lnTo>
                    <a:lnTo>
                      <a:pt x="830" y="442"/>
                    </a:lnTo>
                    <a:lnTo>
                      <a:pt x="837" y="436"/>
                    </a:lnTo>
                    <a:lnTo>
                      <a:pt x="840" y="433"/>
                    </a:lnTo>
                    <a:lnTo>
                      <a:pt x="840" y="432"/>
                    </a:lnTo>
                    <a:lnTo>
                      <a:pt x="842" y="430"/>
                    </a:lnTo>
                    <a:lnTo>
                      <a:pt x="843" y="429"/>
                    </a:lnTo>
                    <a:lnTo>
                      <a:pt x="863" y="399"/>
                    </a:lnTo>
                    <a:lnTo>
                      <a:pt x="864" y="398"/>
                    </a:lnTo>
                    <a:lnTo>
                      <a:pt x="865" y="397"/>
                    </a:lnTo>
                    <a:lnTo>
                      <a:pt x="866" y="393"/>
                    </a:lnTo>
                    <a:lnTo>
                      <a:pt x="866" y="393"/>
                    </a:lnTo>
                    <a:lnTo>
                      <a:pt x="866" y="389"/>
                    </a:lnTo>
                    <a:lnTo>
                      <a:pt x="866" y="386"/>
                    </a:lnTo>
                    <a:lnTo>
                      <a:pt x="867" y="384"/>
                    </a:lnTo>
                    <a:lnTo>
                      <a:pt x="867" y="383"/>
                    </a:lnTo>
                    <a:lnTo>
                      <a:pt x="866" y="383"/>
                    </a:lnTo>
                    <a:lnTo>
                      <a:pt x="866" y="379"/>
                    </a:lnTo>
                    <a:lnTo>
                      <a:pt x="866" y="377"/>
                    </a:lnTo>
                    <a:lnTo>
                      <a:pt x="867" y="374"/>
                    </a:lnTo>
                    <a:lnTo>
                      <a:pt x="867" y="374"/>
                    </a:lnTo>
                    <a:lnTo>
                      <a:pt x="868" y="373"/>
                    </a:lnTo>
                    <a:lnTo>
                      <a:pt x="868" y="373"/>
                    </a:lnTo>
                    <a:lnTo>
                      <a:pt x="868" y="372"/>
                    </a:lnTo>
                    <a:lnTo>
                      <a:pt x="870" y="370"/>
                    </a:lnTo>
                    <a:lnTo>
                      <a:pt x="870" y="370"/>
                    </a:lnTo>
                    <a:lnTo>
                      <a:pt x="871" y="368"/>
                    </a:lnTo>
                    <a:lnTo>
                      <a:pt x="871" y="367"/>
                    </a:lnTo>
                    <a:lnTo>
                      <a:pt x="872" y="365"/>
                    </a:lnTo>
                    <a:lnTo>
                      <a:pt x="870" y="364"/>
                    </a:lnTo>
                    <a:lnTo>
                      <a:pt x="870" y="361"/>
                    </a:lnTo>
                    <a:lnTo>
                      <a:pt x="870" y="359"/>
                    </a:lnTo>
                    <a:lnTo>
                      <a:pt x="868" y="357"/>
                    </a:lnTo>
                    <a:lnTo>
                      <a:pt x="866" y="357"/>
                    </a:lnTo>
                    <a:lnTo>
                      <a:pt x="865" y="357"/>
                    </a:lnTo>
                    <a:lnTo>
                      <a:pt x="864" y="356"/>
                    </a:lnTo>
                    <a:lnTo>
                      <a:pt x="863" y="357"/>
                    </a:lnTo>
                    <a:lnTo>
                      <a:pt x="863" y="356"/>
                    </a:lnTo>
                    <a:lnTo>
                      <a:pt x="865" y="356"/>
                    </a:lnTo>
                    <a:lnTo>
                      <a:pt x="866" y="357"/>
                    </a:lnTo>
                    <a:lnTo>
                      <a:pt x="867" y="357"/>
                    </a:lnTo>
                    <a:lnTo>
                      <a:pt x="868" y="357"/>
                    </a:lnTo>
                    <a:lnTo>
                      <a:pt x="870" y="358"/>
                    </a:lnTo>
                    <a:lnTo>
                      <a:pt x="870" y="357"/>
                    </a:lnTo>
                    <a:lnTo>
                      <a:pt x="871" y="357"/>
                    </a:lnTo>
                    <a:lnTo>
                      <a:pt x="871" y="355"/>
                    </a:lnTo>
                    <a:lnTo>
                      <a:pt x="870" y="355"/>
                    </a:lnTo>
                    <a:lnTo>
                      <a:pt x="866" y="351"/>
                    </a:lnTo>
                    <a:lnTo>
                      <a:pt x="865" y="350"/>
                    </a:lnTo>
                    <a:lnTo>
                      <a:pt x="865" y="349"/>
                    </a:lnTo>
                    <a:lnTo>
                      <a:pt x="863" y="348"/>
                    </a:lnTo>
                    <a:lnTo>
                      <a:pt x="863" y="347"/>
                    </a:lnTo>
                    <a:lnTo>
                      <a:pt x="863" y="347"/>
                    </a:lnTo>
                    <a:lnTo>
                      <a:pt x="863" y="346"/>
                    </a:lnTo>
                    <a:lnTo>
                      <a:pt x="861" y="346"/>
                    </a:lnTo>
                    <a:lnTo>
                      <a:pt x="859" y="347"/>
                    </a:lnTo>
                    <a:lnTo>
                      <a:pt x="859" y="347"/>
                    </a:lnTo>
                    <a:lnTo>
                      <a:pt x="856" y="346"/>
                    </a:lnTo>
                    <a:lnTo>
                      <a:pt x="856" y="348"/>
                    </a:lnTo>
                    <a:lnTo>
                      <a:pt x="857" y="348"/>
                    </a:lnTo>
                    <a:lnTo>
                      <a:pt x="855" y="353"/>
                    </a:lnTo>
                    <a:lnTo>
                      <a:pt x="855" y="353"/>
                    </a:lnTo>
                    <a:lnTo>
                      <a:pt x="855" y="352"/>
                    </a:lnTo>
                    <a:lnTo>
                      <a:pt x="855" y="350"/>
                    </a:lnTo>
                    <a:lnTo>
                      <a:pt x="855" y="349"/>
                    </a:lnTo>
                    <a:lnTo>
                      <a:pt x="853" y="352"/>
                    </a:lnTo>
                    <a:lnTo>
                      <a:pt x="850" y="353"/>
                    </a:lnTo>
                    <a:lnTo>
                      <a:pt x="848" y="353"/>
                    </a:lnTo>
                    <a:lnTo>
                      <a:pt x="848" y="353"/>
                    </a:lnTo>
                    <a:lnTo>
                      <a:pt x="849" y="352"/>
                    </a:lnTo>
                    <a:lnTo>
                      <a:pt x="851" y="350"/>
                    </a:lnTo>
                    <a:lnTo>
                      <a:pt x="851" y="349"/>
                    </a:lnTo>
                    <a:lnTo>
                      <a:pt x="849" y="349"/>
                    </a:lnTo>
                    <a:lnTo>
                      <a:pt x="849" y="348"/>
                    </a:lnTo>
                    <a:lnTo>
                      <a:pt x="850" y="348"/>
                    </a:lnTo>
                    <a:lnTo>
                      <a:pt x="851" y="346"/>
                    </a:lnTo>
                    <a:lnTo>
                      <a:pt x="851" y="346"/>
                    </a:lnTo>
                    <a:lnTo>
                      <a:pt x="849" y="346"/>
                    </a:lnTo>
                    <a:lnTo>
                      <a:pt x="848" y="347"/>
                    </a:lnTo>
                    <a:lnTo>
                      <a:pt x="848" y="348"/>
                    </a:lnTo>
                    <a:lnTo>
                      <a:pt x="848" y="349"/>
                    </a:lnTo>
                    <a:lnTo>
                      <a:pt x="848" y="349"/>
                    </a:lnTo>
                    <a:lnTo>
                      <a:pt x="847" y="350"/>
                    </a:lnTo>
                    <a:lnTo>
                      <a:pt x="846" y="350"/>
                    </a:lnTo>
                    <a:lnTo>
                      <a:pt x="846" y="351"/>
                    </a:lnTo>
                    <a:lnTo>
                      <a:pt x="845" y="351"/>
                    </a:lnTo>
                    <a:lnTo>
                      <a:pt x="846" y="346"/>
                    </a:lnTo>
                    <a:lnTo>
                      <a:pt x="846" y="346"/>
                    </a:lnTo>
                    <a:lnTo>
                      <a:pt x="846" y="344"/>
                    </a:lnTo>
                    <a:lnTo>
                      <a:pt x="846" y="343"/>
                    </a:lnTo>
                    <a:lnTo>
                      <a:pt x="845" y="343"/>
                    </a:lnTo>
                    <a:lnTo>
                      <a:pt x="840" y="344"/>
                    </a:lnTo>
                    <a:lnTo>
                      <a:pt x="839" y="342"/>
                    </a:lnTo>
                    <a:lnTo>
                      <a:pt x="837" y="342"/>
                    </a:lnTo>
                    <a:lnTo>
                      <a:pt x="837" y="340"/>
                    </a:lnTo>
                    <a:lnTo>
                      <a:pt x="841" y="338"/>
                    </a:lnTo>
                    <a:lnTo>
                      <a:pt x="841" y="338"/>
                    </a:lnTo>
                    <a:lnTo>
                      <a:pt x="843" y="336"/>
                    </a:lnTo>
                    <a:lnTo>
                      <a:pt x="844" y="335"/>
                    </a:lnTo>
                    <a:lnTo>
                      <a:pt x="845" y="334"/>
                    </a:lnTo>
                    <a:lnTo>
                      <a:pt x="845" y="334"/>
                    </a:lnTo>
                    <a:lnTo>
                      <a:pt x="846" y="333"/>
                    </a:lnTo>
                    <a:lnTo>
                      <a:pt x="851" y="328"/>
                    </a:lnTo>
                    <a:lnTo>
                      <a:pt x="852" y="327"/>
                    </a:lnTo>
                    <a:lnTo>
                      <a:pt x="852" y="326"/>
                    </a:lnTo>
                    <a:lnTo>
                      <a:pt x="853" y="325"/>
                    </a:lnTo>
                    <a:lnTo>
                      <a:pt x="853" y="324"/>
                    </a:lnTo>
                    <a:lnTo>
                      <a:pt x="855" y="323"/>
                    </a:lnTo>
                    <a:lnTo>
                      <a:pt x="855" y="321"/>
                    </a:lnTo>
                    <a:lnTo>
                      <a:pt x="855" y="322"/>
                    </a:lnTo>
                    <a:lnTo>
                      <a:pt x="856" y="320"/>
                    </a:lnTo>
                    <a:lnTo>
                      <a:pt x="859" y="317"/>
                    </a:lnTo>
                    <a:lnTo>
                      <a:pt x="860" y="317"/>
                    </a:lnTo>
                    <a:lnTo>
                      <a:pt x="863" y="315"/>
                    </a:lnTo>
                    <a:lnTo>
                      <a:pt x="863" y="313"/>
                    </a:lnTo>
                    <a:lnTo>
                      <a:pt x="863" y="313"/>
                    </a:lnTo>
                    <a:lnTo>
                      <a:pt x="866" y="312"/>
                    </a:lnTo>
                    <a:lnTo>
                      <a:pt x="866" y="310"/>
                    </a:lnTo>
                    <a:lnTo>
                      <a:pt x="866" y="309"/>
                    </a:lnTo>
                    <a:lnTo>
                      <a:pt x="881" y="295"/>
                    </a:lnTo>
                    <a:lnTo>
                      <a:pt x="896" y="295"/>
                    </a:lnTo>
                    <a:lnTo>
                      <a:pt x="896" y="296"/>
                    </a:lnTo>
                    <a:lnTo>
                      <a:pt x="896" y="297"/>
                    </a:lnTo>
                    <a:lnTo>
                      <a:pt x="897" y="297"/>
                    </a:lnTo>
                    <a:lnTo>
                      <a:pt x="898" y="297"/>
                    </a:lnTo>
                    <a:lnTo>
                      <a:pt x="899" y="296"/>
                    </a:lnTo>
                    <a:lnTo>
                      <a:pt x="899" y="295"/>
                    </a:lnTo>
                    <a:lnTo>
                      <a:pt x="899" y="294"/>
                    </a:lnTo>
                    <a:lnTo>
                      <a:pt x="905" y="296"/>
                    </a:lnTo>
                    <a:lnTo>
                      <a:pt x="906" y="296"/>
                    </a:lnTo>
                    <a:lnTo>
                      <a:pt x="906" y="295"/>
                    </a:lnTo>
                    <a:lnTo>
                      <a:pt x="907" y="295"/>
                    </a:lnTo>
                    <a:lnTo>
                      <a:pt x="910" y="295"/>
                    </a:lnTo>
                    <a:lnTo>
                      <a:pt x="910" y="296"/>
                    </a:lnTo>
                    <a:lnTo>
                      <a:pt x="911" y="297"/>
                    </a:lnTo>
                    <a:lnTo>
                      <a:pt x="913" y="296"/>
                    </a:lnTo>
                    <a:lnTo>
                      <a:pt x="913" y="295"/>
                    </a:lnTo>
                    <a:lnTo>
                      <a:pt x="912" y="295"/>
                    </a:lnTo>
                    <a:lnTo>
                      <a:pt x="912" y="295"/>
                    </a:lnTo>
                    <a:lnTo>
                      <a:pt x="913" y="294"/>
                    </a:lnTo>
                    <a:lnTo>
                      <a:pt x="913" y="294"/>
                    </a:lnTo>
                    <a:lnTo>
                      <a:pt x="913" y="293"/>
                    </a:lnTo>
                    <a:lnTo>
                      <a:pt x="913" y="292"/>
                    </a:lnTo>
                    <a:lnTo>
                      <a:pt x="913" y="292"/>
                    </a:lnTo>
                    <a:lnTo>
                      <a:pt x="914" y="291"/>
                    </a:lnTo>
                    <a:lnTo>
                      <a:pt x="916" y="291"/>
                    </a:lnTo>
                    <a:lnTo>
                      <a:pt x="921" y="292"/>
                    </a:lnTo>
                    <a:lnTo>
                      <a:pt x="921" y="292"/>
                    </a:lnTo>
                    <a:lnTo>
                      <a:pt x="923" y="294"/>
                    </a:lnTo>
                    <a:lnTo>
                      <a:pt x="923" y="294"/>
                    </a:lnTo>
                    <a:lnTo>
                      <a:pt x="924" y="294"/>
                    </a:lnTo>
                    <a:lnTo>
                      <a:pt x="924" y="293"/>
                    </a:lnTo>
                    <a:lnTo>
                      <a:pt x="925" y="293"/>
                    </a:lnTo>
                    <a:lnTo>
                      <a:pt x="926" y="293"/>
                    </a:lnTo>
                    <a:lnTo>
                      <a:pt x="928" y="295"/>
                    </a:lnTo>
                    <a:lnTo>
                      <a:pt x="928" y="295"/>
                    </a:lnTo>
                    <a:lnTo>
                      <a:pt x="931" y="296"/>
                    </a:lnTo>
                    <a:lnTo>
                      <a:pt x="931" y="297"/>
                    </a:lnTo>
                    <a:lnTo>
                      <a:pt x="930" y="298"/>
                    </a:lnTo>
                    <a:lnTo>
                      <a:pt x="926" y="298"/>
                    </a:lnTo>
                    <a:lnTo>
                      <a:pt x="925" y="298"/>
                    </a:lnTo>
                    <a:lnTo>
                      <a:pt x="925" y="298"/>
                    </a:lnTo>
                    <a:lnTo>
                      <a:pt x="927" y="301"/>
                    </a:lnTo>
                    <a:lnTo>
                      <a:pt x="929" y="301"/>
                    </a:lnTo>
                    <a:lnTo>
                      <a:pt x="931" y="300"/>
                    </a:lnTo>
                    <a:lnTo>
                      <a:pt x="932" y="299"/>
                    </a:lnTo>
                    <a:lnTo>
                      <a:pt x="932" y="298"/>
                    </a:lnTo>
                    <a:lnTo>
                      <a:pt x="933" y="299"/>
                    </a:lnTo>
                    <a:lnTo>
                      <a:pt x="935" y="300"/>
                    </a:lnTo>
                    <a:lnTo>
                      <a:pt x="935" y="299"/>
                    </a:lnTo>
                    <a:lnTo>
                      <a:pt x="935" y="298"/>
                    </a:lnTo>
                    <a:lnTo>
                      <a:pt x="937" y="298"/>
                    </a:lnTo>
                    <a:lnTo>
                      <a:pt x="937" y="298"/>
                    </a:lnTo>
                    <a:lnTo>
                      <a:pt x="939" y="297"/>
                    </a:lnTo>
                    <a:lnTo>
                      <a:pt x="940" y="297"/>
                    </a:lnTo>
                    <a:lnTo>
                      <a:pt x="941" y="298"/>
                    </a:lnTo>
                    <a:lnTo>
                      <a:pt x="942" y="298"/>
                    </a:lnTo>
                    <a:lnTo>
                      <a:pt x="943" y="298"/>
                    </a:lnTo>
                    <a:lnTo>
                      <a:pt x="943" y="297"/>
                    </a:lnTo>
                    <a:lnTo>
                      <a:pt x="945" y="297"/>
                    </a:lnTo>
                    <a:lnTo>
                      <a:pt x="946" y="298"/>
                    </a:lnTo>
                    <a:lnTo>
                      <a:pt x="946" y="297"/>
                    </a:lnTo>
                    <a:lnTo>
                      <a:pt x="946" y="297"/>
                    </a:lnTo>
                    <a:lnTo>
                      <a:pt x="947" y="296"/>
                    </a:lnTo>
                    <a:lnTo>
                      <a:pt x="946" y="295"/>
                    </a:lnTo>
                    <a:lnTo>
                      <a:pt x="946" y="295"/>
                    </a:lnTo>
                    <a:lnTo>
                      <a:pt x="944" y="294"/>
                    </a:lnTo>
                    <a:lnTo>
                      <a:pt x="942" y="294"/>
                    </a:lnTo>
                    <a:lnTo>
                      <a:pt x="942" y="293"/>
                    </a:lnTo>
                    <a:lnTo>
                      <a:pt x="943" y="292"/>
                    </a:lnTo>
                    <a:lnTo>
                      <a:pt x="942" y="290"/>
                    </a:lnTo>
                    <a:lnTo>
                      <a:pt x="942" y="290"/>
                    </a:lnTo>
                    <a:lnTo>
                      <a:pt x="943" y="290"/>
                    </a:lnTo>
                    <a:lnTo>
                      <a:pt x="943" y="290"/>
                    </a:lnTo>
                    <a:lnTo>
                      <a:pt x="945" y="285"/>
                    </a:lnTo>
                    <a:lnTo>
                      <a:pt x="946" y="284"/>
                    </a:lnTo>
                    <a:lnTo>
                      <a:pt x="948" y="283"/>
                    </a:lnTo>
                    <a:lnTo>
                      <a:pt x="951" y="280"/>
                    </a:lnTo>
                    <a:lnTo>
                      <a:pt x="951" y="279"/>
                    </a:lnTo>
                    <a:lnTo>
                      <a:pt x="952" y="278"/>
                    </a:lnTo>
                    <a:lnTo>
                      <a:pt x="955" y="274"/>
                    </a:lnTo>
                    <a:lnTo>
                      <a:pt x="956" y="272"/>
                    </a:lnTo>
                    <a:lnTo>
                      <a:pt x="958" y="269"/>
                    </a:lnTo>
                    <a:lnTo>
                      <a:pt x="960" y="269"/>
                    </a:lnTo>
                    <a:lnTo>
                      <a:pt x="961" y="268"/>
                    </a:lnTo>
                    <a:lnTo>
                      <a:pt x="963" y="268"/>
                    </a:lnTo>
                    <a:lnTo>
                      <a:pt x="967" y="267"/>
                    </a:lnTo>
                    <a:lnTo>
                      <a:pt x="968" y="267"/>
                    </a:lnTo>
                    <a:lnTo>
                      <a:pt x="968" y="266"/>
                    </a:lnTo>
                    <a:lnTo>
                      <a:pt x="969" y="266"/>
                    </a:lnTo>
                    <a:lnTo>
                      <a:pt x="970" y="267"/>
                    </a:lnTo>
                    <a:lnTo>
                      <a:pt x="971" y="268"/>
                    </a:lnTo>
                    <a:lnTo>
                      <a:pt x="972" y="269"/>
                    </a:lnTo>
                    <a:lnTo>
                      <a:pt x="972" y="269"/>
                    </a:lnTo>
                    <a:lnTo>
                      <a:pt x="975" y="266"/>
                    </a:lnTo>
                    <a:lnTo>
                      <a:pt x="975" y="270"/>
                    </a:lnTo>
                    <a:lnTo>
                      <a:pt x="974" y="271"/>
                    </a:lnTo>
                    <a:lnTo>
                      <a:pt x="973" y="273"/>
                    </a:lnTo>
                    <a:lnTo>
                      <a:pt x="973" y="274"/>
                    </a:lnTo>
                    <a:lnTo>
                      <a:pt x="974" y="275"/>
                    </a:lnTo>
                    <a:lnTo>
                      <a:pt x="973" y="276"/>
                    </a:lnTo>
                    <a:lnTo>
                      <a:pt x="973" y="277"/>
                    </a:lnTo>
                    <a:lnTo>
                      <a:pt x="973" y="277"/>
                    </a:lnTo>
                    <a:lnTo>
                      <a:pt x="973" y="277"/>
                    </a:lnTo>
                    <a:lnTo>
                      <a:pt x="976" y="277"/>
                    </a:lnTo>
                    <a:lnTo>
                      <a:pt x="975" y="280"/>
                    </a:lnTo>
                    <a:lnTo>
                      <a:pt x="975" y="282"/>
                    </a:lnTo>
                    <a:lnTo>
                      <a:pt x="975" y="281"/>
                    </a:lnTo>
                    <a:lnTo>
                      <a:pt x="977" y="280"/>
                    </a:lnTo>
                    <a:lnTo>
                      <a:pt x="978" y="280"/>
                    </a:lnTo>
                    <a:lnTo>
                      <a:pt x="986" y="270"/>
                    </a:lnTo>
                    <a:lnTo>
                      <a:pt x="988" y="269"/>
                    </a:lnTo>
                    <a:lnTo>
                      <a:pt x="989" y="269"/>
                    </a:lnTo>
                    <a:lnTo>
                      <a:pt x="989" y="269"/>
                    </a:lnTo>
                    <a:lnTo>
                      <a:pt x="990" y="269"/>
                    </a:lnTo>
                    <a:lnTo>
                      <a:pt x="990" y="270"/>
                    </a:lnTo>
                    <a:lnTo>
                      <a:pt x="990" y="271"/>
                    </a:lnTo>
                    <a:lnTo>
                      <a:pt x="990" y="271"/>
                    </a:lnTo>
                    <a:lnTo>
                      <a:pt x="991" y="269"/>
                    </a:lnTo>
                    <a:lnTo>
                      <a:pt x="990" y="269"/>
                    </a:lnTo>
                    <a:lnTo>
                      <a:pt x="990" y="268"/>
                    </a:lnTo>
                    <a:lnTo>
                      <a:pt x="990" y="265"/>
                    </a:lnTo>
                    <a:lnTo>
                      <a:pt x="990" y="264"/>
                    </a:lnTo>
                    <a:lnTo>
                      <a:pt x="992" y="262"/>
                    </a:lnTo>
                    <a:lnTo>
                      <a:pt x="992" y="261"/>
                    </a:lnTo>
                    <a:lnTo>
                      <a:pt x="992" y="260"/>
                    </a:lnTo>
                    <a:lnTo>
                      <a:pt x="993" y="258"/>
                    </a:lnTo>
                    <a:lnTo>
                      <a:pt x="998" y="257"/>
                    </a:lnTo>
                    <a:lnTo>
                      <a:pt x="1000" y="258"/>
                    </a:lnTo>
                    <a:lnTo>
                      <a:pt x="1001" y="259"/>
                    </a:lnTo>
                    <a:lnTo>
                      <a:pt x="1001" y="260"/>
                    </a:lnTo>
                    <a:lnTo>
                      <a:pt x="999" y="260"/>
                    </a:lnTo>
                    <a:lnTo>
                      <a:pt x="997" y="262"/>
                    </a:lnTo>
                    <a:lnTo>
                      <a:pt x="996" y="269"/>
                    </a:lnTo>
                    <a:lnTo>
                      <a:pt x="994" y="270"/>
                    </a:lnTo>
                    <a:lnTo>
                      <a:pt x="994" y="272"/>
                    </a:lnTo>
                    <a:lnTo>
                      <a:pt x="995" y="273"/>
                    </a:lnTo>
                    <a:lnTo>
                      <a:pt x="995" y="274"/>
                    </a:lnTo>
                    <a:lnTo>
                      <a:pt x="994" y="275"/>
                    </a:lnTo>
                    <a:lnTo>
                      <a:pt x="993" y="275"/>
                    </a:lnTo>
                    <a:lnTo>
                      <a:pt x="993" y="277"/>
                    </a:lnTo>
                    <a:lnTo>
                      <a:pt x="994" y="277"/>
                    </a:lnTo>
                    <a:lnTo>
                      <a:pt x="994" y="278"/>
                    </a:lnTo>
                    <a:lnTo>
                      <a:pt x="992" y="280"/>
                    </a:lnTo>
                    <a:lnTo>
                      <a:pt x="990" y="280"/>
                    </a:lnTo>
                    <a:lnTo>
                      <a:pt x="990" y="280"/>
                    </a:lnTo>
                    <a:lnTo>
                      <a:pt x="988" y="282"/>
                    </a:lnTo>
                    <a:lnTo>
                      <a:pt x="987" y="282"/>
                    </a:lnTo>
                    <a:lnTo>
                      <a:pt x="984" y="283"/>
                    </a:lnTo>
                    <a:lnTo>
                      <a:pt x="984" y="284"/>
                    </a:lnTo>
                    <a:lnTo>
                      <a:pt x="984" y="284"/>
                    </a:lnTo>
                    <a:lnTo>
                      <a:pt x="983" y="286"/>
                    </a:lnTo>
                    <a:lnTo>
                      <a:pt x="979" y="291"/>
                    </a:lnTo>
                    <a:lnTo>
                      <a:pt x="976" y="293"/>
                    </a:lnTo>
                    <a:lnTo>
                      <a:pt x="975" y="295"/>
                    </a:lnTo>
                    <a:lnTo>
                      <a:pt x="975" y="295"/>
                    </a:lnTo>
                    <a:lnTo>
                      <a:pt x="972" y="298"/>
                    </a:lnTo>
                    <a:lnTo>
                      <a:pt x="972" y="300"/>
                    </a:lnTo>
                    <a:lnTo>
                      <a:pt x="964" y="309"/>
                    </a:lnTo>
                    <a:lnTo>
                      <a:pt x="963" y="309"/>
                    </a:lnTo>
                    <a:lnTo>
                      <a:pt x="961" y="309"/>
                    </a:lnTo>
                    <a:lnTo>
                      <a:pt x="960" y="312"/>
                    </a:lnTo>
                    <a:lnTo>
                      <a:pt x="957" y="311"/>
                    </a:lnTo>
                    <a:lnTo>
                      <a:pt x="957" y="311"/>
                    </a:lnTo>
                    <a:lnTo>
                      <a:pt x="957" y="314"/>
                    </a:lnTo>
                    <a:lnTo>
                      <a:pt x="956" y="319"/>
                    </a:lnTo>
                    <a:lnTo>
                      <a:pt x="952" y="321"/>
                    </a:lnTo>
                    <a:lnTo>
                      <a:pt x="950" y="330"/>
                    </a:lnTo>
                    <a:lnTo>
                      <a:pt x="951" y="349"/>
                    </a:lnTo>
                    <a:lnTo>
                      <a:pt x="951" y="349"/>
                    </a:lnTo>
                    <a:lnTo>
                      <a:pt x="956" y="377"/>
                    </a:lnTo>
                    <a:lnTo>
                      <a:pt x="964" y="368"/>
                    </a:lnTo>
                    <a:lnTo>
                      <a:pt x="965" y="364"/>
                    </a:lnTo>
                    <a:lnTo>
                      <a:pt x="965" y="362"/>
                    </a:lnTo>
                    <a:lnTo>
                      <a:pt x="965" y="361"/>
                    </a:lnTo>
                    <a:lnTo>
                      <a:pt x="966" y="360"/>
                    </a:lnTo>
                    <a:lnTo>
                      <a:pt x="965" y="360"/>
                    </a:lnTo>
                    <a:lnTo>
                      <a:pt x="966" y="359"/>
                    </a:lnTo>
                    <a:lnTo>
                      <a:pt x="966" y="359"/>
                    </a:lnTo>
                    <a:lnTo>
                      <a:pt x="967" y="359"/>
                    </a:lnTo>
                    <a:lnTo>
                      <a:pt x="969" y="357"/>
                    </a:lnTo>
                    <a:lnTo>
                      <a:pt x="972" y="356"/>
                    </a:lnTo>
                    <a:lnTo>
                      <a:pt x="974" y="357"/>
                    </a:lnTo>
                    <a:lnTo>
                      <a:pt x="973" y="356"/>
                    </a:lnTo>
                    <a:lnTo>
                      <a:pt x="973" y="355"/>
                    </a:lnTo>
                    <a:lnTo>
                      <a:pt x="973" y="349"/>
                    </a:lnTo>
                    <a:lnTo>
                      <a:pt x="977" y="345"/>
                    </a:lnTo>
                    <a:lnTo>
                      <a:pt x="979" y="343"/>
                    </a:lnTo>
                    <a:lnTo>
                      <a:pt x="980" y="343"/>
                    </a:lnTo>
                    <a:lnTo>
                      <a:pt x="981" y="344"/>
                    </a:lnTo>
                    <a:lnTo>
                      <a:pt x="982" y="344"/>
                    </a:lnTo>
                    <a:lnTo>
                      <a:pt x="983" y="344"/>
                    </a:lnTo>
                    <a:lnTo>
                      <a:pt x="985" y="342"/>
                    </a:lnTo>
                    <a:lnTo>
                      <a:pt x="985" y="342"/>
                    </a:lnTo>
                    <a:lnTo>
                      <a:pt x="983" y="338"/>
                    </a:lnTo>
                    <a:lnTo>
                      <a:pt x="982" y="335"/>
                    </a:lnTo>
                    <a:lnTo>
                      <a:pt x="984" y="330"/>
                    </a:lnTo>
                    <a:lnTo>
                      <a:pt x="985" y="329"/>
                    </a:lnTo>
                    <a:lnTo>
                      <a:pt x="986" y="328"/>
                    </a:lnTo>
                    <a:lnTo>
                      <a:pt x="986" y="327"/>
                    </a:lnTo>
                    <a:lnTo>
                      <a:pt x="986" y="326"/>
                    </a:lnTo>
                    <a:lnTo>
                      <a:pt x="989" y="325"/>
                    </a:lnTo>
                    <a:lnTo>
                      <a:pt x="990" y="324"/>
                    </a:lnTo>
                    <a:lnTo>
                      <a:pt x="990" y="325"/>
                    </a:lnTo>
                    <a:lnTo>
                      <a:pt x="990" y="326"/>
                    </a:lnTo>
                    <a:lnTo>
                      <a:pt x="989" y="327"/>
                    </a:lnTo>
                    <a:lnTo>
                      <a:pt x="988" y="328"/>
                    </a:lnTo>
                    <a:lnTo>
                      <a:pt x="989" y="329"/>
                    </a:lnTo>
                    <a:lnTo>
                      <a:pt x="990" y="330"/>
                    </a:lnTo>
                    <a:lnTo>
                      <a:pt x="990" y="330"/>
                    </a:lnTo>
                    <a:lnTo>
                      <a:pt x="991" y="328"/>
                    </a:lnTo>
                    <a:lnTo>
                      <a:pt x="991" y="327"/>
                    </a:lnTo>
                    <a:lnTo>
                      <a:pt x="991" y="324"/>
                    </a:lnTo>
                    <a:lnTo>
                      <a:pt x="990" y="323"/>
                    </a:lnTo>
                    <a:lnTo>
                      <a:pt x="989" y="323"/>
                    </a:lnTo>
                    <a:lnTo>
                      <a:pt x="989" y="323"/>
                    </a:lnTo>
                    <a:lnTo>
                      <a:pt x="989" y="317"/>
                    </a:lnTo>
                    <a:lnTo>
                      <a:pt x="989" y="316"/>
                    </a:lnTo>
                    <a:lnTo>
                      <a:pt x="990" y="315"/>
                    </a:lnTo>
                    <a:lnTo>
                      <a:pt x="991" y="313"/>
                    </a:lnTo>
                    <a:lnTo>
                      <a:pt x="991" y="312"/>
                    </a:lnTo>
                    <a:lnTo>
                      <a:pt x="988" y="310"/>
                    </a:lnTo>
                    <a:lnTo>
                      <a:pt x="987" y="310"/>
                    </a:lnTo>
                    <a:lnTo>
                      <a:pt x="986" y="312"/>
                    </a:lnTo>
                    <a:lnTo>
                      <a:pt x="986" y="313"/>
                    </a:lnTo>
                    <a:lnTo>
                      <a:pt x="986" y="312"/>
                    </a:lnTo>
                    <a:lnTo>
                      <a:pt x="985" y="311"/>
                    </a:lnTo>
                    <a:lnTo>
                      <a:pt x="984" y="310"/>
                    </a:lnTo>
                    <a:lnTo>
                      <a:pt x="984" y="309"/>
                    </a:lnTo>
                    <a:lnTo>
                      <a:pt x="990" y="299"/>
                    </a:lnTo>
                    <a:lnTo>
                      <a:pt x="990" y="298"/>
                    </a:lnTo>
                    <a:lnTo>
                      <a:pt x="990" y="298"/>
                    </a:lnTo>
                    <a:lnTo>
                      <a:pt x="990" y="298"/>
                    </a:lnTo>
                    <a:lnTo>
                      <a:pt x="990" y="297"/>
                    </a:lnTo>
                    <a:lnTo>
                      <a:pt x="990" y="296"/>
                    </a:lnTo>
                    <a:lnTo>
                      <a:pt x="991" y="296"/>
                    </a:lnTo>
                    <a:lnTo>
                      <a:pt x="992" y="295"/>
                    </a:lnTo>
                    <a:lnTo>
                      <a:pt x="991" y="294"/>
                    </a:lnTo>
                    <a:lnTo>
                      <a:pt x="991" y="292"/>
                    </a:lnTo>
                    <a:lnTo>
                      <a:pt x="992" y="291"/>
                    </a:lnTo>
                    <a:lnTo>
                      <a:pt x="993" y="290"/>
                    </a:lnTo>
                    <a:lnTo>
                      <a:pt x="993" y="290"/>
                    </a:lnTo>
                    <a:lnTo>
                      <a:pt x="994" y="289"/>
                    </a:lnTo>
                    <a:lnTo>
                      <a:pt x="995" y="288"/>
                    </a:lnTo>
                    <a:lnTo>
                      <a:pt x="996" y="289"/>
                    </a:lnTo>
                    <a:lnTo>
                      <a:pt x="997" y="290"/>
                    </a:lnTo>
                    <a:lnTo>
                      <a:pt x="997" y="288"/>
                    </a:lnTo>
                    <a:lnTo>
                      <a:pt x="999" y="287"/>
                    </a:lnTo>
                    <a:lnTo>
                      <a:pt x="1000" y="288"/>
                    </a:lnTo>
                    <a:lnTo>
                      <a:pt x="1000" y="290"/>
                    </a:lnTo>
                    <a:lnTo>
                      <a:pt x="1001" y="290"/>
                    </a:lnTo>
                    <a:lnTo>
                      <a:pt x="1001" y="288"/>
                    </a:lnTo>
                    <a:lnTo>
                      <a:pt x="1001" y="287"/>
                    </a:lnTo>
                    <a:lnTo>
                      <a:pt x="1002" y="286"/>
                    </a:lnTo>
                    <a:lnTo>
                      <a:pt x="1003" y="286"/>
                    </a:lnTo>
                    <a:lnTo>
                      <a:pt x="1005" y="285"/>
                    </a:lnTo>
                    <a:lnTo>
                      <a:pt x="1006" y="284"/>
                    </a:lnTo>
                    <a:lnTo>
                      <a:pt x="1008" y="282"/>
                    </a:lnTo>
                    <a:lnTo>
                      <a:pt x="1008" y="283"/>
                    </a:lnTo>
                    <a:lnTo>
                      <a:pt x="1008" y="284"/>
                    </a:lnTo>
                    <a:lnTo>
                      <a:pt x="1008" y="284"/>
                    </a:lnTo>
                    <a:lnTo>
                      <a:pt x="1008" y="286"/>
                    </a:lnTo>
                    <a:lnTo>
                      <a:pt x="1008" y="289"/>
                    </a:lnTo>
                    <a:lnTo>
                      <a:pt x="1007" y="290"/>
                    </a:lnTo>
                    <a:lnTo>
                      <a:pt x="1007" y="290"/>
                    </a:lnTo>
                    <a:lnTo>
                      <a:pt x="1008" y="290"/>
                    </a:lnTo>
                    <a:lnTo>
                      <a:pt x="1011" y="285"/>
                    </a:lnTo>
                    <a:lnTo>
                      <a:pt x="1011" y="285"/>
                    </a:lnTo>
                    <a:lnTo>
                      <a:pt x="1011" y="284"/>
                    </a:lnTo>
                    <a:lnTo>
                      <a:pt x="1011" y="284"/>
                    </a:lnTo>
                    <a:lnTo>
                      <a:pt x="1013" y="284"/>
                    </a:lnTo>
                    <a:lnTo>
                      <a:pt x="1014" y="284"/>
                    </a:lnTo>
                    <a:lnTo>
                      <a:pt x="1015" y="284"/>
                    </a:lnTo>
                    <a:lnTo>
                      <a:pt x="1016" y="282"/>
                    </a:lnTo>
                    <a:lnTo>
                      <a:pt x="1018" y="282"/>
                    </a:lnTo>
                    <a:lnTo>
                      <a:pt x="1019" y="281"/>
                    </a:lnTo>
                    <a:lnTo>
                      <a:pt x="1019" y="281"/>
                    </a:lnTo>
                    <a:lnTo>
                      <a:pt x="1022" y="281"/>
                    </a:lnTo>
                    <a:lnTo>
                      <a:pt x="1025" y="283"/>
                    </a:lnTo>
                    <a:lnTo>
                      <a:pt x="1026" y="284"/>
                    </a:lnTo>
                    <a:lnTo>
                      <a:pt x="1027" y="284"/>
                    </a:lnTo>
                    <a:lnTo>
                      <a:pt x="1029" y="287"/>
                    </a:lnTo>
                    <a:lnTo>
                      <a:pt x="1029" y="288"/>
                    </a:lnTo>
                    <a:lnTo>
                      <a:pt x="1030" y="288"/>
                    </a:lnTo>
                    <a:lnTo>
                      <a:pt x="1030" y="288"/>
                    </a:lnTo>
                    <a:lnTo>
                      <a:pt x="1030" y="287"/>
                    </a:lnTo>
                    <a:lnTo>
                      <a:pt x="1032" y="284"/>
                    </a:lnTo>
                    <a:lnTo>
                      <a:pt x="1032" y="284"/>
                    </a:lnTo>
                    <a:lnTo>
                      <a:pt x="1031" y="284"/>
                    </a:lnTo>
                    <a:lnTo>
                      <a:pt x="1033" y="282"/>
                    </a:lnTo>
                    <a:lnTo>
                      <a:pt x="1034" y="282"/>
                    </a:lnTo>
                    <a:lnTo>
                      <a:pt x="1034" y="281"/>
                    </a:lnTo>
                    <a:lnTo>
                      <a:pt x="1035" y="281"/>
                    </a:lnTo>
                    <a:lnTo>
                      <a:pt x="1036" y="281"/>
                    </a:lnTo>
                    <a:lnTo>
                      <a:pt x="1037" y="280"/>
                    </a:lnTo>
                    <a:lnTo>
                      <a:pt x="1037" y="280"/>
                    </a:lnTo>
                    <a:lnTo>
                      <a:pt x="1037" y="279"/>
                    </a:lnTo>
                    <a:lnTo>
                      <a:pt x="1038" y="279"/>
                    </a:lnTo>
                    <a:lnTo>
                      <a:pt x="1039" y="278"/>
                    </a:lnTo>
                    <a:lnTo>
                      <a:pt x="1040" y="278"/>
                    </a:lnTo>
                    <a:lnTo>
                      <a:pt x="1040" y="278"/>
                    </a:lnTo>
                    <a:lnTo>
                      <a:pt x="1041" y="277"/>
                    </a:lnTo>
                    <a:lnTo>
                      <a:pt x="1040" y="277"/>
                    </a:lnTo>
                    <a:lnTo>
                      <a:pt x="1040" y="277"/>
                    </a:lnTo>
                    <a:lnTo>
                      <a:pt x="1040" y="276"/>
                    </a:lnTo>
                    <a:lnTo>
                      <a:pt x="1041" y="277"/>
                    </a:lnTo>
                    <a:lnTo>
                      <a:pt x="1041" y="277"/>
                    </a:lnTo>
                    <a:lnTo>
                      <a:pt x="1041" y="277"/>
                    </a:lnTo>
                    <a:lnTo>
                      <a:pt x="1042" y="275"/>
                    </a:lnTo>
                    <a:lnTo>
                      <a:pt x="1041" y="275"/>
                    </a:lnTo>
                    <a:lnTo>
                      <a:pt x="1043" y="275"/>
                    </a:lnTo>
                    <a:lnTo>
                      <a:pt x="1044" y="274"/>
                    </a:lnTo>
                    <a:lnTo>
                      <a:pt x="1044" y="274"/>
                    </a:lnTo>
                    <a:lnTo>
                      <a:pt x="1044" y="273"/>
                    </a:lnTo>
                    <a:lnTo>
                      <a:pt x="1044" y="273"/>
                    </a:lnTo>
                    <a:lnTo>
                      <a:pt x="1044" y="272"/>
                    </a:lnTo>
                    <a:lnTo>
                      <a:pt x="1044" y="273"/>
                    </a:lnTo>
                    <a:lnTo>
                      <a:pt x="1045" y="273"/>
                    </a:lnTo>
                    <a:lnTo>
                      <a:pt x="1046" y="272"/>
                    </a:lnTo>
                    <a:lnTo>
                      <a:pt x="1046" y="272"/>
                    </a:lnTo>
                    <a:lnTo>
                      <a:pt x="1047" y="271"/>
                    </a:lnTo>
                    <a:lnTo>
                      <a:pt x="1047" y="271"/>
                    </a:lnTo>
                    <a:lnTo>
                      <a:pt x="1048" y="270"/>
                    </a:lnTo>
                    <a:lnTo>
                      <a:pt x="1048" y="269"/>
                    </a:lnTo>
                    <a:lnTo>
                      <a:pt x="1048" y="269"/>
                    </a:lnTo>
                    <a:lnTo>
                      <a:pt x="1048" y="269"/>
                    </a:lnTo>
                    <a:lnTo>
                      <a:pt x="1048" y="269"/>
                    </a:lnTo>
                    <a:lnTo>
                      <a:pt x="1049" y="269"/>
                    </a:lnTo>
                    <a:lnTo>
                      <a:pt x="1050" y="269"/>
                    </a:lnTo>
                    <a:lnTo>
                      <a:pt x="1051" y="268"/>
                    </a:lnTo>
                    <a:lnTo>
                      <a:pt x="1054" y="267"/>
                    </a:lnTo>
                    <a:lnTo>
                      <a:pt x="1055" y="266"/>
                    </a:lnTo>
                    <a:lnTo>
                      <a:pt x="1056" y="266"/>
                    </a:lnTo>
                    <a:lnTo>
                      <a:pt x="1056" y="265"/>
                    </a:lnTo>
                    <a:lnTo>
                      <a:pt x="1056" y="264"/>
                    </a:lnTo>
                    <a:lnTo>
                      <a:pt x="1056" y="263"/>
                    </a:lnTo>
                    <a:lnTo>
                      <a:pt x="1057" y="263"/>
                    </a:lnTo>
                    <a:lnTo>
                      <a:pt x="1057" y="265"/>
                    </a:lnTo>
                    <a:lnTo>
                      <a:pt x="1057" y="265"/>
                    </a:lnTo>
                    <a:lnTo>
                      <a:pt x="1060" y="263"/>
                    </a:lnTo>
                    <a:lnTo>
                      <a:pt x="1060" y="263"/>
                    </a:lnTo>
                    <a:lnTo>
                      <a:pt x="1065" y="260"/>
                    </a:lnTo>
                    <a:lnTo>
                      <a:pt x="1068" y="259"/>
                    </a:lnTo>
                    <a:lnTo>
                      <a:pt x="1068" y="258"/>
                    </a:lnTo>
                    <a:lnTo>
                      <a:pt x="1068" y="258"/>
                    </a:lnTo>
                    <a:lnTo>
                      <a:pt x="1068" y="258"/>
                    </a:lnTo>
                    <a:lnTo>
                      <a:pt x="1066" y="255"/>
                    </a:lnTo>
                    <a:lnTo>
                      <a:pt x="1067" y="255"/>
                    </a:lnTo>
                    <a:lnTo>
                      <a:pt x="1069" y="258"/>
                    </a:lnTo>
                    <a:lnTo>
                      <a:pt x="1069" y="258"/>
                    </a:lnTo>
                    <a:lnTo>
                      <a:pt x="1069" y="258"/>
                    </a:lnTo>
                    <a:lnTo>
                      <a:pt x="1070" y="258"/>
                    </a:lnTo>
                    <a:lnTo>
                      <a:pt x="1070" y="258"/>
                    </a:lnTo>
                    <a:lnTo>
                      <a:pt x="1070" y="258"/>
                    </a:lnTo>
                    <a:lnTo>
                      <a:pt x="1070" y="257"/>
                    </a:lnTo>
                    <a:lnTo>
                      <a:pt x="1070" y="257"/>
                    </a:lnTo>
                    <a:lnTo>
                      <a:pt x="1071" y="258"/>
                    </a:lnTo>
                    <a:lnTo>
                      <a:pt x="1071" y="258"/>
                    </a:lnTo>
                    <a:lnTo>
                      <a:pt x="1073" y="259"/>
                    </a:lnTo>
                    <a:lnTo>
                      <a:pt x="1076" y="261"/>
                    </a:lnTo>
                    <a:lnTo>
                      <a:pt x="1077" y="262"/>
                    </a:lnTo>
                    <a:lnTo>
                      <a:pt x="1078" y="262"/>
                    </a:lnTo>
                    <a:lnTo>
                      <a:pt x="1078" y="260"/>
                    </a:lnTo>
                    <a:lnTo>
                      <a:pt x="1079" y="260"/>
                    </a:lnTo>
                    <a:lnTo>
                      <a:pt x="1080" y="258"/>
                    </a:lnTo>
                    <a:lnTo>
                      <a:pt x="1080" y="256"/>
                    </a:lnTo>
                    <a:lnTo>
                      <a:pt x="1080" y="255"/>
                    </a:lnTo>
                    <a:lnTo>
                      <a:pt x="1080" y="255"/>
                    </a:lnTo>
                    <a:lnTo>
                      <a:pt x="1078" y="254"/>
                    </a:lnTo>
                    <a:lnTo>
                      <a:pt x="1078" y="254"/>
                    </a:lnTo>
                    <a:lnTo>
                      <a:pt x="1078" y="253"/>
                    </a:lnTo>
                    <a:lnTo>
                      <a:pt x="1078" y="253"/>
                    </a:lnTo>
                    <a:lnTo>
                      <a:pt x="1079" y="253"/>
                    </a:lnTo>
                    <a:lnTo>
                      <a:pt x="1080" y="253"/>
                    </a:lnTo>
                    <a:lnTo>
                      <a:pt x="1080" y="252"/>
                    </a:lnTo>
                    <a:lnTo>
                      <a:pt x="1080" y="251"/>
                    </a:lnTo>
                    <a:lnTo>
                      <a:pt x="1079" y="251"/>
                    </a:lnTo>
                    <a:lnTo>
                      <a:pt x="1077" y="248"/>
                    </a:lnTo>
                    <a:lnTo>
                      <a:pt x="1077" y="241"/>
                    </a:lnTo>
                    <a:lnTo>
                      <a:pt x="1075" y="242"/>
                    </a:lnTo>
                    <a:lnTo>
                      <a:pt x="1074" y="241"/>
                    </a:lnTo>
                    <a:lnTo>
                      <a:pt x="1074" y="240"/>
                    </a:lnTo>
                    <a:lnTo>
                      <a:pt x="1075" y="240"/>
                    </a:lnTo>
                    <a:lnTo>
                      <a:pt x="1076" y="240"/>
                    </a:lnTo>
                    <a:lnTo>
                      <a:pt x="1074" y="236"/>
                    </a:lnTo>
                    <a:lnTo>
                      <a:pt x="1073" y="238"/>
                    </a:lnTo>
                    <a:lnTo>
                      <a:pt x="1073" y="238"/>
                    </a:lnTo>
                    <a:lnTo>
                      <a:pt x="1072" y="237"/>
                    </a:lnTo>
                    <a:lnTo>
                      <a:pt x="1071" y="236"/>
                    </a:lnTo>
                    <a:lnTo>
                      <a:pt x="1070" y="236"/>
                    </a:lnTo>
                    <a:lnTo>
                      <a:pt x="1070" y="235"/>
                    </a:lnTo>
                    <a:lnTo>
                      <a:pt x="1070" y="232"/>
                    </a:lnTo>
                    <a:lnTo>
                      <a:pt x="1070" y="231"/>
                    </a:lnTo>
                    <a:lnTo>
                      <a:pt x="1071" y="232"/>
                    </a:lnTo>
                    <a:lnTo>
                      <a:pt x="1073" y="233"/>
                    </a:lnTo>
                    <a:lnTo>
                      <a:pt x="1073" y="232"/>
                    </a:lnTo>
                    <a:lnTo>
                      <a:pt x="1073" y="232"/>
                    </a:lnTo>
                    <a:lnTo>
                      <a:pt x="1074" y="233"/>
                    </a:lnTo>
                    <a:lnTo>
                      <a:pt x="1076" y="233"/>
                    </a:lnTo>
                    <a:lnTo>
                      <a:pt x="1076" y="233"/>
                    </a:lnTo>
                    <a:lnTo>
                      <a:pt x="1076" y="233"/>
                    </a:lnTo>
                    <a:lnTo>
                      <a:pt x="1077" y="233"/>
                    </a:lnTo>
                    <a:lnTo>
                      <a:pt x="1077" y="232"/>
                    </a:lnTo>
                    <a:lnTo>
                      <a:pt x="1080" y="231"/>
                    </a:lnTo>
                    <a:lnTo>
                      <a:pt x="1082" y="229"/>
                    </a:lnTo>
                    <a:lnTo>
                      <a:pt x="1084" y="227"/>
                    </a:lnTo>
                    <a:lnTo>
                      <a:pt x="1084" y="227"/>
                    </a:lnTo>
                    <a:lnTo>
                      <a:pt x="1087" y="224"/>
                    </a:lnTo>
                    <a:lnTo>
                      <a:pt x="1087" y="222"/>
                    </a:lnTo>
                    <a:lnTo>
                      <a:pt x="1088" y="222"/>
                    </a:lnTo>
                    <a:lnTo>
                      <a:pt x="1088" y="220"/>
                    </a:lnTo>
                    <a:lnTo>
                      <a:pt x="1084" y="217"/>
                    </a:lnTo>
                    <a:lnTo>
                      <a:pt x="1084" y="213"/>
                    </a:lnTo>
                    <a:lnTo>
                      <a:pt x="1085" y="213"/>
                    </a:lnTo>
                    <a:lnTo>
                      <a:pt x="1085" y="213"/>
                    </a:lnTo>
                    <a:lnTo>
                      <a:pt x="1086" y="214"/>
                    </a:lnTo>
                    <a:lnTo>
                      <a:pt x="1088" y="213"/>
                    </a:lnTo>
                    <a:lnTo>
                      <a:pt x="1088" y="211"/>
                    </a:lnTo>
                    <a:lnTo>
                      <a:pt x="1088" y="211"/>
                    </a:lnTo>
                    <a:lnTo>
                      <a:pt x="1088" y="211"/>
                    </a:lnTo>
                    <a:lnTo>
                      <a:pt x="1088" y="211"/>
                    </a:lnTo>
                    <a:lnTo>
                      <a:pt x="1090" y="213"/>
                    </a:lnTo>
                    <a:lnTo>
                      <a:pt x="1091" y="212"/>
                    </a:lnTo>
                    <a:lnTo>
                      <a:pt x="1091" y="211"/>
                    </a:lnTo>
                    <a:lnTo>
                      <a:pt x="1091" y="210"/>
                    </a:lnTo>
                    <a:lnTo>
                      <a:pt x="1092" y="211"/>
                    </a:lnTo>
                    <a:lnTo>
                      <a:pt x="1091" y="214"/>
                    </a:lnTo>
                    <a:lnTo>
                      <a:pt x="1091" y="215"/>
                    </a:lnTo>
                    <a:lnTo>
                      <a:pt x="1090" y="215"/>
                    </a:lnTo>
                    <a:lnTo>
                      <a:pt x="1089" y="214"/>
                    </a:lnTo>
                    <a:lnTo>
                      <a:pt x="1091" y="218"/>
                    </a:lnTo>
                    <a:lnTo>
                      <a:pt x="1091" y="218"/>
                    </a:lnTo>
                    <a:lnTo>
                      <a:pt x="1092" y="219"/>
                    </a:lnTo>
                    <a:lnTo>
                      <a:pt x="1092" y="221"/>
                    </a:lnTo>
                    <a:lnTo>
                      <a:pt x="1093" y="222"/>
                    </a:lnTo>
                    <a:lnTo>
                      <a:pt x="1096" y="222"/>
                    </a:lnTo>
                    <a:lnTo>
                      <a:pt x="1099" y="222"/>
                    </a:lnTo>
                    <a:lnTo>
                      <a:pt x="1099" y="220"/>
                    </a:lnTo>
                    <a:lnTo>
                      <a:pt x="1100" y="220"/>
                    </a:lnTo>
                    <a:lnTo>
                      <a:pt x="1102" y="221"/>
                    </a:lnTo>
                    <a:lnTo>
                      <a:pt x="1103" y="220"/>
                    </a:lnTo>
                    <a:lnTo>
                      <a:pt x="1104" y="222"/>
                    </a:lnTo>
                    <a:lnTo>
                      <a:pt x="1105" y="222"/>
                    </a:lnTo>
                    <a:lnTo>
                      <a:pt x="1106" y="222"/>
                    </a:lnTo>
                    <a:lnTo>
                      <a:pt x="1106" y="224"/>
                    </a:lnTo>
                    <a:lnTo>
                      <a:pt x="1106" y="226"/>
                    </a:lnTo>
                    <a:lnTo>
                      <a:pt x="1106" y="228"/>
                    </a:lnTo>
                    <a:lnTo>
                      <a:pt x="1108" y="229"/>
                    </a:lnTo>
                    <a:lnTo>
                      <a:pt x="1109" y="229"/>
                    </a:lnTo>
                    <a:lnTo>
                      <a:pt x="1109" y="230"/>
                    </a:lnTo>
                    <a:lnTo>
                      <a:pt x="1109" y="231"/>
                    </a:lnTo>
                    <a:lnTo>
                      <a:pt x="1110" y="231"/>
                    </a:lnTo>
                    <a:lnTo>
                      <a:pt x="1111" y="232"/>
                    </a:lnTo>
                    <a:lnTo>
                      <a:pt x="1112" y="232"/>
                    </a:lnTo>
                    <a:lnTo>
                      <a:pt x="1111" y="231"/>
                    </a:lnTo>
                    <a:lnTo>
                      <a:pt x="1112" y="230"/>
                    </a:lnTo>
                    <a:lnTo>
                      <a:pt x="1112" y="230"/>
                    </a:lnTo>
                    <a:lnTo>
                      <a:pt x="1113" y="231"/>
                    </a:lnTo>
                    <a:lnTo>
                      <a:pt x="1113" y="229"/>
                    </a:lnTo>
                    <a:lnTo>
                      <a:pt x="1113" y="229"/>
                    </a:lnTo>
                    <a:lnTo>
                      <a:pt x="1113" y="229"/>
                    </a:lnTo>
                    <a:lnTo>
                      <a:pt x="1113" y="229"/>
                    </a:lnTo>
                    <a:lnTo>
                      <a:pt x="1113" y="230"/>
                    </a:lnTo>
                    <a:lnTo>
                      <a:pt x="1113" y="232"/>
                    </a:lnTo>
                    <a:lnTo>
                      <a:pt x="1114" y="233"/>
                    </a:lnTo>
                    <a:lnTo>
                      <a:pt x="1115" y="233"/>
                    </a:lnTo>
                    <a:lnTo>
                      <a:pt x="1116" y="233"/>
                    </a:lnTo>
                    <a:lnTo>
                      <a:pt x="1116" y="233"/>
                    </a:lnTo>
                    <a:lnTo>
                      <a:pt x="1117" y="235"/>
                    </a:lnTo>
                    <a:lnTo>
                      <a:pt x="1117" y="236"/>
                    </a:lnTo>
                    <a:lnTo>
                      <a:pt x="1118" y="236"/>
                    </a:lnTo>
                    <a:lnTo>
                      <a:pt x="1118" y="235"/>
                    </a:lnTo>
                    <a:lnTo>
                      <a:pt x="1118" y="236"/>
                    </a:lnTo>
                    <a:lnTo>
                      <a:pt x="1119" y="236"/>
                    </a:lnTo>
                    <a:lnTo>
                      <a:pt x="1120" y="236"/>
                    </a:lnTo>
                    <a:lnTo>
                      <a:pt x="1120" y="235"/>
                    </a:lnTo>
                    <a:lnTo>
                      <a:pt x="1120" y="233"/>
                    </a:lnTo>
                    <a:lnTo>
                      <a:pt x="1121" y="234"/>
                    </a:lnTo>
                    <a:lnTo>
                      <a:pt x="1120" y="237"/>
                    </a:lnTo>
                    <a:lnTo>
                      <a:pt x="1121" y="238"/>
                    </a:lnTo>
                    <a:lnTo>
                      <a:pt x="1122" y="238"/>
                    </a:lnTo>
                    <a:lnTo>
                      <a:pt x="1122" y="238"/>
                    </a:lnTo>
                    <a:lnTo>
                      <a:pt x="1123" y="237"/>
                    </a:lnTo>
                    <a:lnTo>
                      <a:pt x="1123" y="236"/>
                    </a:lnTo>
                    <a:lnTo>
                      <a:pt x="1122" y="235"/>
                    </a:lnTo>
                    <a:lnTo>
                      <a:pt x="1122" y="235"/>
                    </a:lnTo>
                    <a:lnTo>
                      <a:pt x="1123" y="235"/>
                    </a:lnTo>
                    <a:lnTo>
                      <a:pt x="1124" y="235"/>
                    </a:lnTo>
                    <a:lnTo>
                      <a:pt x="1124" y="236"/>
                    </a:lnTo>
                    <a:lnTo>
                      <a:pt x="1126" y="236"/>
                    </a:lnTo>
                    <a:lnTo>
                      <a:pt x="1125" y="233"/>
                    </a:lnTo>
                    <a:lnTo>
                      <a:pt x="1125" y="233"/>
                    </a:lnTo>
                    <a:lnTo>
                      <a:pt x="1124" y="233"/>
                    </a:lnTo>
                    <a:lnTo>
                      <a:pt x="1123" y="233"/>
                    </a:lnTo>
                    <a:lnTo>
                      <a:pt x="1123" y="233"/>
                    </a:lnTo>
                    <a:lnTo>
                      <a:pt x="1123" y="233"/>
                    </a:lnTo>
                    <a:lnTo>
                      <a:pt x="1123" y="232"/>
                    </a:lnTo>
                    <a:lnTo>
                      <a:pt x="1124" y="232"/>
                    </a:lnTo>
                    <a:lnTo>
                      <a:pt x="1124" y="231"/>
                    </a:lnTo>
                    <a:lnTo>
                      <a:pt x="1123" y="230"/>
                    </a:lnTo>
                    <a:lnTo>
                      <a:pt x="1122" y="231"/>
                    </a:lnTo>
                    <a:lnTo>
                      <a:pt x="1123" y="230"/>
                    </a:lnTo>
                    <a:lnTo>
                      <a:pt x="1124" y="230"/>
                    </a:lnTo>
                    <a:lnTo>
                      <a:pt x="1124" y="229"/>
                    </a:lnTo>
                    <a:lnTo>
                      <a:pt x="1124" y="229"/>
                    </a:lnTo>
                    <a:lnTo>
                      <a:pt x="1124" y="229"/>
                    </a:lnTo>
                    <a:lnTo>
                      <a:pt x="1124" y="229"/>
                    </a:lnTo>
                    <a:lnTo>
                      <a:pt x="1125" y="229"/>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7" name="Freeform 403"/>
              <p:cNvSpPr>
                <a:spLocks/>
              </p:cNvSpPr>
              <p:nvPr/>
            </p:nvSpPr>
            <p:spPr bwMode="auto">
              <a:xfrm>
                <a:off x="4441" y="2992"/>
                <a:ext cx="12" cy="12"/>
              </a:xfrm>
              <a:custGeom>
                <a:avLst/>
                <a:gdLst/>
                <a:ahLst/>
                <a:cxnLst>
                  <a:cxn ang="0">
                    <a:pos x="4" y="12"/>
                  </a:cxn>
                  <a:cxn ang="0">
                    <a:pos x="5" y="12"/>
                  </a:cxn>
                  <a:cxn ang="0">
                    <a:pos x="5" y="11"/>
                  </a:cxn>
                  <a:cxn ang="0">
                    <a:pos x="6" y="11"/>
                  </a:cxn>
                  <a:cxn ang="0">
                    <a:pos x="8" y="10"/>
                  </a:cxn>
                  <a:cxn ang="0">
                    <a:pos x="10" y="10"/>
                  </a:cxn>
                  <a:cxn ang="0">
                    <a:pos x="11" y="6"/>
                  </a:cxn>
                  <a:cxn ang="0">
                    <a:pos x="12" y="4"/>
                  </a:cxn>
                  <a:cxn ang="0">
                    <a:pos x="11" y="2"/>
                  </a:cxn>
                  <a:cxn ang="0">
                    <a:pos x="11" y="2"/>
                  </a:cxn>
                  <a:cxn ang="0">
                    <a:pos x="10" y="1"/>
                  </a:cxn>
                  <a:cxn ang="0">
                    <a:pos x="6" y="2"/>
                  </a:cxn>
                  <a:cxn ang="0">
                    <a:pos x="6" y="2"/>
                  </a:cxn>
                  <a:cxn ang="0">
                    <a:pos x="6" y="1"/>
                  </a:cxn>
                  <a:cxn ang="0">
                    <a:pos x="7" y="0"/>
                  </a:cxn>
                  <a:cxn ang="0">
                    <a:pos x="6" y="0"/>
                  </a:cxn>
                  <a:cxn ang="0">
                    <a:pos x="5" y="1"/>
                  </a:cxn>
                  <a:cxn ang="0">
                    <a:pos x="5" y="2"/>
                  </a:cxn>
                  <a:cxn ang="0">
                    <a:pos x="4" y="2"/>
                  </a:cxn>
                  <a:cxn ang="0">
                    <a:pos x="3" y="2"/>
                  </a:cxn>
                  <a:cxn ang="0">
                    <a:pos x="2" y="3"/>
                  </a:cxn>
                  <a:cxn ang="0">
                    <a:pos x="0" y="4"/>
                  </a:cxn>
                  <a:cxn ang="0">
                    <a:pos x="1" y="6"/>
                  </a:cxn>
                  <a:cxn ang="0">
                    <a:pos x="2" y="6"/>
                  </a:cxn>
                  <a:cxn ang="0">
                    <a:pos x="2" y="9"/>
                  </a:cxn>
                  <a:cxn ang="0">
                    <a:pos x="3" y="10"/>
                  </a:cxn>
                  <a:cxn ang="0">
                    <a:pos x="3" y="11"/>
                  </a:cxn>
                  <a:cxn ang="0">
                    <a:pos x="4" y="12"/>
                  </a:cxn>
                </a:cxnLst>
                <a:rect l="0" t="0" r="r" b="b"/>
                <a:pathLst>
                  <a:path w="12" h="12">
                    <a:moveTo>
                      <a:pt x="4" y="12"/>
                    </a:moveTo>
                    <a:lnTo>
                      <a:pt x="5" y="12"/>
                    </a:lnTo>
                    <a:lnTo>
                      <a:pt x="5" y="11"/>
                    </a:lnTo>
                    <a:lnTo>
                      <a:pt x="6" y="11"/>
                    </a:lnTo>
                    <a:lnTo>
                      <a:pt x="8" y="10"/>
                    </a:lnTo>
                    <a:lnTo>
                      <a:pt x="10" y="10"/>
                    </a:lnTo>
                    <a:lnTo>
                      <a:pt x="11" y="6"/>
                    </a:lnTo>
                    <a:lnTo>
                      <a:pt x="12" y="4"/>
                    </a:lnTo>
                    <a:lnTo>
                      <a:pt x="11" y="2"/>
                    </a:lnTo>
                    <a:lnTo>
                      <a:pt x="11" y="2"/>
                    </a:lnTo>
                    <a:lnTo>
                      <a:pt x="10" y="1"/>
                    </a:lnTo>
                    <a:lnTo>
                      <a:pt x="6" y="2"/>
                    </a:lnTo>
                    <a:lnTo>
                      <a:pt x="6" y="2"/>
                    </a:lnTo>
                    <a:lnTo>
                      <a:pt x="6" y="1"/>
                    </a:lnTo>
                    <a:lnTo>
                      <a:pt x="7" y="0"/>
                    </a:lnTo>
                    <a:lnTo>
                      <a:pt x="6" y="0"/>
                    </a:lnTo>
                    <a:lnTo>
                      <a:pt x="5" y="1"/>
                    </a:lnTo>
                    <a:lnTo>
                      <a:pt x="5" y="2"/>
                    </a:lnTo>
                    <a:lnTo>
                      <a:pt x="4" y="2"/>
                    </a:lnTo>
                    <a:lnTo>
                      <a:pt x="3" y="2"/>
                    </a:lnTo>
                    <a:lnTo>
                      <a:pt x="2" y="3"/>
                    </a:lnTo>
                    <a:lnTo>
                      <a:pt x="0" y="4"/>
                    </a:lnTo>
                    <a:lnTo>
                      <a:pt x="1" y="6"/>
                    </a:lnTo>
                    <a:lnTo>
                      <a:pt x="2" y="6"/>
                    </a:lnTo>
                    <a:lnTo>
                      <a:pt x="2" y="9"/>
                    </a:lnTo>
                    <a:lnTo>
                      <a:pt x="3" y="10"/>
                    </a:lnTo>
                    <a:lnTo>
                      <a:pt x="3" y="11"/>
                    </a:lnTo>
                    <a:lnTo>
                      <a:pt x="4" y="1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8" name="Freeform 404"/>
              <p:cNvSpPr>
                <a:spLocks/>
              </p:cNvSpPr>
              <p:nvPr/>
            </p:nvSpPr>
            <p:spPr bwMode="auto">
              <a:xfrm>
                <a:off x="4595" y="3180"/>
                <a:ext cx="11" cy="13"/>
              </a:xfrm>
              <a:custGeom>
                <a:avLst/>
                <a:gdLst/>
                <a:ahLst/>
                <a:cxnLst>
                  <a:cxn ang="0">
                    <a:pos x="0" y="13"/>
                  </a:cxn>
                  <a:cxn ang="0">
                    <a:pos x="0" y="12"/>
                  </a:cxn>
                  <a:cxn ang="0">
                    <a:pos x="0" y="11"/>
                  </a:cxn>
                  <a:cxn ang="0">
                    <a:pos x="1" y="11"/>
                  </a:cxn>
                  <a:cxn ang="0">
                    <a:pos x="2" y="12"/>
                  </a:cxn>
                  <a:cxn ang="0">
                    <a:pos x="3" y="13"/>
                  </a:cxn>
                  <a:cxn ang="0">
                    <a:pos x="3" y="12"/>
                  </a:cxn>
                  <a:cxn ang="0">
                    <a:pos x="3" y="13"/>
                  </a:cxn>
                  <a:cxn ang="0">
                    <a:pos x="4" y="12"/>
                  </a:cxn>
                  <a:cxn ang="0">
                    <a:pos x="5" y="11"/>
                  </a:cxn>
                  <a:cxn ang="0">
                    <a:pos x="7" y="11"/>
                  </a:cxn>
                  <a:cxn ang="0">
                    <a:pos x="7" y="11"/>
                  </a:cxn>
                  <a:cxn ang="0">
                    <a:pos x="11" y="7"/>
                  </a:cxn>
                  <a:cxn ang="0">
                    <a:pos x="11" y="8"/>
                  </a:cxn>
                  <a:cxn ang="0">
                    <a:pos x="11" y="7"/>
                  </a:cxn>
                  <a:cxn ang="0">
                    <a:pos x="11" y="3"/>
                  </a:cxn>
                  <a:cxn ang="0">
                    <a:pos x="11" y="5"/>
                  </a:cxn>
                  <a:cxn ang="0">
                    <a:pos x="10" y="5"/>
                  </a:cxn>
                  <a:cxn ang="0">
                    <a:pos x="9" y="3"/>
                  </a:cxn>
                  <a:cxn ang="0">
                    <a:pos x="5" y="0"/>
                  </a:cxn>
                  <a:cxn ang="0">
                    <a:pos x="5" y="0"/>
                  </a:cxn>
                  <a:cxn ang="0">
                    <a:pos x="3" y="1"/>
                  </a:cxn>
                  <a:cxn ang="0">
                    <a:pos x="3" y="0"/>
                  </a:cxn>
                  <a:cxn ang="0">
                    <a:pos x="3" y="0"/>
                  </a:cxn>
                  <a:cxn ang="0">
                    <a:pos x="3" y="1"/>
                  </a:cxn>
                  <a:cxn ang="0">
                    <a:pos x="2" y="2"/>
                  </a:cxn>
                  <a:cxn ang="0">
                    <a:pos x="0" y="6"/>
                  </a:cxn>
                  <a:cxn ang="0">
                    <a:pos x="0" y="11"/>
                  </a:cxn>
                  <a:cxn ang="0">
                    <a:pos x="0" y="11"/>
                  </a:cxn>
                  <a:cxn ang="0">
                    <a:pos x="0" y="13"/>
                  </a:cxn>
                </a:cxnLst>
                <a:rect l="0" t="0" r="r" b="b"/>
                <a:pathLst>
                  <a:path w="11" h="13">
                    <a:moveTo>
                      <a:pt x="0" y="13"/>
                    </a:moveTo>
                    <a:lnTo>
                      <a:pt x="0" y="12"/>
                    </a:lnTo>
                    <a:lnTo>
                      <a:pt x="0" y="11"/>
                    </a:lnTo>
                    <a:lnTo>
                      <a:pt x="1" y="11"/>
                    </a:lnTo>
                    <a:lnTo>
                      <a:pt x="2" y="12"/>
                    </a:lnTo>
                    <a:lnTo>
                      <a:pt x="3" y="13"/>
                    </a:lnTo>
                    <a:lnTo>
                      <a:pt x="3" y="12"/>
                    </a:lnTo>
                    <a:lnTo>
                      <a:pt x="3" y="13"/>
                    </a:lnTo>
                    <a:lnTo>
                      <a:pt x="4" y="12"/>
                    </a:lnTo>
                    <a:lnTo>
                      <a:pt x="5" y="11"/>
                    </a:lnTo>
                    <a:lnTo>
                      <a:pt x="7" y="11"/>
                    </a:lnTo>
                    <a:lnTo>
                      <a:pt x="7" y="11"/>
                    </a:lnTo>
                    <a:lnTo>
                      <a:pt x="11" y="7"/>
                    </a:lnTo>
                    <a:lnTo>
                      <a:pt x="11" y="8"/>
                    </a:lnTo>
                    <a:lnTo>
                      <a:pt x="11" y="7"/>
                    </a:lnTo>
                    <a:lnTo>
                      <a:pt x="11" y="3"/>
                    </a:lnTo>
                    <a:lnTo>
                      <a:pt x="11" y="5"/>
                    </a:lnTo>
                    <a:lnTo>
                      <a:pt x="10" y="5"/>
                    </a:lnTo>
                    <a:lnTo>
                      <a:pt x="9" y="3"/>
                    </a:lnTo>
                    <a:lnTo>
                      <a:pt x="5" y="0"/>
                    </a:lnTo>
                    <a:lnTo>
                      <a:pt x="5" y="0"/>
                    </a:lnTo>
                    <a:lnTo>
                      <a:pt x="3" y="1"/>
                    </a:lnTo>
                    <a:lnTo>
                      <a:pt x="3" y="0"/>
                    </a:lnTo>
                    <a:lnTo>
                      <a:pt x="3" y="0"/>
                    </a:lnTo>
                    <a:lnTo>
                      <a:pt x="3" y="1"/>
                    </a:lnTo>
                    <a:lnTo>
                      <a:pt x="2" y="2"/>
                    </a:lnTo>
                    <a:lnTo>
                      <a:pt x="0" y="6"/>
                    </a:lnTo>
                    <a:lnTo>
                      <a:pt x="0" y="11"/>
                    </a:lnTo>
                    <a:lnTo>
                      <a:pt x="0" y="11"/>
                    </a:lnTo>
                    <a:lnTo>
                      <a:pt x="0" y="1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9" name="Freeform 405"/>
              <p:cNvSpPr>
                <a:spLocks/>
              </p:cNvSpPr>
              <p:nvPr/>
            </p:nvSpPr>
            <p:spPr bwMode="auto">
              <a:xfrm>
                <a:off x="4475" y="2987"/>
                <a:ext cx="3" cy="5"/>
              </a:xfrm>
              <a:custGeom>
                <a:avLst/>
                <a:gdLst/>
                <a:ahLst/>
                <a:cxnLst>
                  <a:cxn ang="0">
                    <a:pos x="1" y="2"/>
                  </a:cxn>
                  <a:cxn ang="0">
                    <a:pos x="1" y="0"/>
                  </a:cxn>
                  <a:cxn ang="0">
                    <a:pos x="0" y="0"/>
                  </a:cxn>
                  <a:cxn ang="0">
                    <a:pos x="0" y="0"/>
                  </a:cxn>
                  <a:cxn ang="0">
                    <a:pos x="0" y="0"/>
                  </a:cxn>
                  <a:cxn ang="0">
                    <a:pos x="0" y="1"/>
                  </a:cxn>
                  <a:cxn ang="0">
                    <a:pos x="0" y="3"/>
                  </a:cxn>
                  <a:cxn ang="0">
                    <a:pos x="0" y="3"/>
                  </a:cxn>
                  <a:cxn ang="0">
                    <a:pos x="0" y="4"/>
                  </a:cxn>
                  <a:cxn ang="0">
                    <a:pos x="1" y="5"/>
                  </a:cxn>
                  <a:cxn ang="0">
                    <a:pos x="3" y="4"/>
                  </a:cxn>
                  <a:cxn ang="0">
                    <a:pos x="3" y="3"/>
                  </a:cxn>
                  <a:cxn ang="0">
                    <a:pos x="3" y="3"/>
                  </a:cxn>
                  <a:cxn ang="0">
                    <a:pos x="2" y="2"/>
                  </a:cxn>
                  <a:cxn ang="0">
                    <a:pos x="1" y="2"/>
                  </a:cxn>
                </a:cxnLst>
                <a:rect l="0" t="0" r="r" b="b"/>
                <a:pathLst>
                  <a:path w="3" h="5">
                    <a:moveTo>
                      <a:pt x="1" y="2"/>
                    </a:moveTo>
                    <a:lnTo>
                      <a:pt x="1" y="0"/>
                    </a:lnTo>
                    <a:lnTo>
                      <a:pt x="0" y="0"/>
                    </a:lnTo>
                    <a:lnTo>
                      <a:pt x="0" y="0"/>
                    </a:lnTo>
                    <a:lnTo>
                      <a:pt x="0" y="0"/>
                    </a:lnTo>
                    <a:lnTo>
                      <a:pt x="0" y="1"/>
                    </a:lnTo>
                    <a:lnTo>
                      <a:pt x="0" y="3"/>
                    </a:lnTo>
                    <a:lnTo>
                      <a:pt x="0" y="3"/>
                    </a:lnTo>
                    <a:lnTo>
                      <a:pt x="0" y="4"/>
                    </a:lnTo>
                    <a:lnTo>
                      <a:pt x="1" y="5"/>
                    </a:lnTo>
                    <a:lnTo>
                      <a:pt x="3" y="4"/>
                    </a:lnTo>
                    <a:lnTo>
                      <a:pt x="3" y="3"/>
                    </a:lnTo>
                    <a:lnTo>
                      <a:pt x="3" y="3"/>
                    </a:lnTo>
                    <a:lnTo>
                      <a:pt x="2"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0" name="Freeform 406"/>
              <p:cNvSpPr>
                <a:spLocks/>
              </p:cNvSpPr>
              <p:nvPr/>
            </p:nvSpPr>
            <p:spPr bwMode="auto">
              <a:xfrm>
                <a:off x="4469" y="3154"/>
                <a:ext cx="4" cy="3"/>
              </a:xfrm>
              <a:custGeom>
                <a:avLst/>
                <a:gdLst/>
                <a:ahLst/>
                <a:cxnLst>
                  <a:cxn ang="0">
                    <a:pos x="0" y="2"/>
                  </a:cxn>
                  <a:cxn ang="0">
                    <a:pos x="1" y="3"/>
                  </a:cxn>
                  <a:cxn ang="0">
                    <a:pos x="2" y="3"/>
                  </a:cxn>
                  <a:cxn ang="0">
                    <a:pos x="2" y="3"/>
                  </a:cxn>
                  <a:cxn ang="0">
                    <a:pos x="3" y="2"/>
                  </a:cxn>
                  <a:cxn ang="0">
                    <a:pos x="4" y="3"/>
                  </a:cxn>
                  <a:cxn ang="0">
                    <a:pos x="4" y="2"/>
                  </a:cxn>
                  <a:cxn ang="0">
                    <a:pos x="3" y="0"/>
                  </a:cxn>
                  <a:cxn ang="0">
                    <a:pos x="2" y="0"/>
                  </a:cxn>
                  <a:cxn ang="0">
                    <a:pos x="2" y="0"/>
                  </a:cxn>
                  <a:cxn ang="0">
                    <a:pos x="2" y="1"/>
                  </a:cxn>
                  <a:cxn ang="0">
                    <a:pos x="1" y="0"/>
                  </a:cxn>
                  <a:cxn ang="0">
                    <a:pos x="0" y="0"/>
                  </a:cxn>
                  <a:cxn ang="0">
                    <a:pos x="0" y="1"/>
                  </a:cxn>
                  <a:cxn ang="0">
                    <a:pos x="2" y="1"/>
                  </a:cxn>
                  <a:cxn ang="0">
                    <a:pos x="1" y="2"/>
                  </a:cxn>
                  <a:cxn ang="0">
                    <a:pos x="0" y="2"/>
                  </a:cxn>
                </a:cxnLst>
                <a:rect l="0" t="0" r="r" b="b"/>
                <a:pathLst>
                  <a:path w="4" h="3">
                    <a:moveTo>
                      <a:pt x="0" y="2"/>
                    </a:moveTo>
                    <a:lnTo>
                      <a:pt x="1" y="3"/>
                    </a:lnTo>
                    <a:lnTo>
                      <a:pt x="2" y="3"/>
                    </a:lnTo>
                    <a:lnTo>
                      <a:pt x="2" y="3"/>
                    </a:lnTo>
                    <a:lnTo>
                      <a:pt x="3" y="2"/>
                    </a:lnTo>
                    <a:lnTo>
                      <a:pt x="4" y="3"/>
                    </a:lnTo>
                    <a:lnTo>
                      <a:pt x="4" y="2"/>
                    </a:lnTo>
                    <a:lnTo>
                      <a:pt x="3" y="0"/>
                    </a:lnTo>
                    <a:lnTo>
                      <a:pt x="2" y="0"/>
                    </a:lnTo>
                    <a:lnTo>
                      <a:pt x="2" y="0"/>
                    </a:lnTo>
                    <a:lnTo>
                      <a:pt x="2" y="1"/>
                    </a:lnTo>
                    <a:lnTo>
                      <a:pt x="1" y="0"/>
                    </a:lnTo>
                    <a:lnTo>
                      <a:pt x="0" y="0"/>
                    </a:lnTo>
                    <a:lnTo>
                      <a:pt x="0" y="1"/>
                    </a:lnTo>
                    <a:lnTo>
                      <a:pt x="2" y="1"/>
                    </a:lnTo>
                    <a:lnTo>
                      <a:pt x="1" y="2"/>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1" name="Rectangle 407"/>
              <p:cNvSpPr>
                <a:spLocks noChangeArrowheads="1"/>
              </p:cNvSpPr>
              <p:nvPr/>
            </p:nvSpPr>
            <p:spPr bwMode="auto">
              <a:xfrm>
                <a:off x="4458" y="3006"/>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2" name="Freeform 408"/>
              <p:cNvSpPr>
                <a:spLocks/>
              </p:cNvSpPr>
              <p:nvPr/>
            </p:nvSpPr>
            <p:spPr bwMode="auto">
              <a:xfrm>
                <a:off x="4429" y="2928"/>
                <a:ext cx="51" cy="49"/>
              </a:xfrm>
              <a:custGeom>
                <a:avLst/>
                <a:gdLst/>
                <a:ahLst/>
                <a:cxnLst>
                  <a:cxn ang="0">
                    <a:pos x="4" y="25"/>
                  </a:cxn>
                  <a:cxn ang="0">
                    <a:pos x="5" y="30"/>
                  </a:cxn>
                  <a:cxn ang="0">
                    <a:pos x="3" y="31"/>
                  </a:cxn>
                  <a:cxn ang="0">
                    <a:pos x="2" y="32"/>
                  </a:cxn>
                  <a:cxn ang="0">
                    <a:pos x="2" y="37"/>
                  </a:cxn>
                  <a:cxn ang="0">
                    <a:pos x="3" y="39"/>
                  </a:cxn>
                  <a:cxn ang="0">
                    <a:pos x="5" y="39"/>
                  </a:cxn>
                  <a:cxn ang="0">
                    <a:pos x="10" y="41"/>
                  </a:cxn>
                  <a:cxn ang="0">
                    <a:pos x="12" y="41"/>
                  </a:cxn>
                  <a:cxn ang="0">
                    <a:pos x="16" y="39"/>
                  </a:cxn>
                  <a:cxn ang="0">
                    <a:pos x="25" y="38"/>
                  </a:cxn>
                  <a:cxn ang="0">
                    <a:pos x="26" y="39"/>
                  </a:cxn>
                  <a:cxn ang="0">
                    <a:pos x="26" y="41"/>
                  </a:cxn>
                  <a:cxn ang="0">
                    <a:pos x="21" y="42"/>
                  </a:cxn>
                  <a:cxn ang="0">
                    <a:pos x="18" y="43"/>
                  </a:cxn>
                  <a:cxn ang="0">
                    <a:pos x="19" y="46"/>
                  </a:cxn>
                  <a:cxn ang="0">
                    <a:pos x="21" y="48"/>
                  </a:cxn>
                  <a:cxn ang="0">
                    <a:pos x="16" y="46"/>
                  </a:cxn>
                  <a:cxn ang="0">
                    <a:pos x="11" y="46"/>
                  </a:cxn>
                  <a:cxn ang="0">
                    <a:pos x="13" y="49"/>
                  </a:cxn>
                  <a:cxn ang="0">
                    <a:pos x="19" y="53"/>
                  </a:cxn>
                  <a:cxn ang="0">
                    <a:pos x="21" y="55"/>
                  </a:cxn>
                  <a:cxn ang="0">
                    <a:pos x="24" y="53"/>
                  </a:cxn>
                  <a:cxn ang="0">
                    <a:pos x="28" y="53"/>
                  </a:cxn>
                  <a:cxn ang="0">
                    <a:pos x="33" y="54"/>
                  </a:cxn>
                  <a:cxn ang="0">
                    <a:pos x="33" y="59"/>
                  </a:cxn>
                  <a:cxn ang="0">
                    <a:pos x="34" y="61"/>
                  </a:cxn>
                  <a:cxn ang="0">
                    <a:pos x="37" y="63"/>
                  </a:cxn>
                  <a:cxn ang="0">
                    <a:pos x="43" y="61"/>
                  </a:cxn>
                  <a:cxn ang="0">
                    <a:pos x="46" y="57"/>
                  </a:cxn>
                  <a:cxn ang="0">
                    <a:pos x="49" y="57"/>
                  </a:cxn>
                  <a:cxn ang="0">
                    <a:pos x="54" y="54"/>
                  </a:cxn>
                  <a:cxn ang="0">
                    <a:pos x="55" y="51"/>
                  </a:cxn>
                  <a:cxn ang="0">
                    <a:pos x="55" y="48"/>
                  </a:cxn>
                  <a:cxn ang="0">
                    <a:pos x="56" y="44"/>
                  </a:cxn>
                  <a:cxn ang="0">
                    <a:pos x="59" y="41"/>
                  </a:cxn>
                  <a:cxn ang="0">
                    <a:pos x="61" y="38"/>
                  </a:cxn>
                  <a:cxn ang="0">
                    <a:pos x="63" y="33"/>
                  </a:cxn>
                  <a:cxn ang="0">
                    <a:pos x="63" y="30"/>
                  </a:cxn>
                  <a:cxn ang="0">
                    <a:pos x="64" y="25"/>
                  </a:cxn>
                  <a:cxn ang="0">
                    <a:pos x="62" y="14"/>
                  </a:cxn>
                  <a:cxn ang="0">
                    <a:pos x="54" y="11"/>
                  </a:cxn>
                  <a:cxn ang="0">
                    <a:pos x="49" y="10"/>
                  </a:cxn>
                  <a:cxn ang="0">
                    <a:pos x="44" y="9"/>
                  </a:cxn>
                  <a:cxn ang="0">
                    <a:pos x="41" y="8"/>
                  </a:cxn>
                  <a:cxn ang="0">
                    <a:pos x="38" y="0"/>
                  </a:cxn>
                  <a:cxn ang="0">
                    <a:pos x="30" y="9"/>
                  </a:cxn>
                  <a:cxn ang="0">
                    <a:pos x="20" y="2"/>
                  </a:cxn>
                  <a:cxn ang="0">
                    <a:pos x="18" y="5"/>
                  </a:cxn>
                  <a:cxn ang="0">
                    <a:pos x="17" y="11"/>
                  </a:cxn>
                  <a:cxn ang="0">
                    <a:pos x="4" y="13"/>
                  </a:cxn>
                  <a:cxn ang="0">
                    <a:pos x="1" y="22"/>
                  </a:cxn>
                </a:cxnLst>
                <a:rect l="0" t="0" r="r" b="b"/>
                <a:pathLst>
                  <a:path w="65" h="63">
                    <a:moveTo>
                      <a:pt x="1" y="22"/>
                    </a:moveTo>
                    <a:cubicBezTo>
                      <a:pt x="3" y="22"/>
                      <a:pt x="6" y="23"/>
                      <a:pt x="6" y="23"/>
                    </a:cubicBezTo>
                    <a:cubicBezTo>
                      <a:pt x="5" y="24"/>
                      <a:pt x="6" y="26"/>
                      <a:pt x="5" y="26"/>
                    </a:cubicBezTo>
                    <a:cubicBezTo>
                      <a:pt x="4" y="26"/>
                      <a:pt x="4" y="25"/>
                      <a:pt x="4" y="25"/>
                    </a:cubicBezTo>
                    <a:cubicBezTo>
                      <a:pt x="4" y="25"/>
                      <a:pt x="4" y="25"/>
                      <a:pt x="4" y="26"/>
                    </a:cubicBezTo>
                    <a:cubicBezTo>
                      <a:pt x="4" y="27"/>
                      <a:pt x="5" y="28"/>
                      <a:pt x="5" y="28"/>
                    </a:cubicBezTo>
                    <a:cubicBezTo>
                      <a:pt x="5" y="30"/>
                      <a:pt x="5" y="30"/>
                      <a:pt x="5" y="30"/>
                    </a:cubicBezTo>
                    <a:cubicBezTo>
                      <a:pt x="5" y="30"/>
                      <a:pt x="5" y="30"/>
                      <a:pt x="5" y="30"/>
                    </a:cubicBezTo>
                    <a:cubicBezTo>
                      <a:pt x="4" y="30"/>
                      <a:pt x="4" y="30"/>
                      <a:pt x="4" y="30"/>
                    </a:cubicBezTo>
                    <a:cubicBezTo>
                      <a:pt x="5" y="31"/>
                      <a:pt x="5" y="31"/>
                      <a:pt x="5" y="31"/>
                    </a:cubicBezTo>
                    <a:cubicBezTo>
                      <a:pt x="4" y="32"/>
                      <a:pt x="4" y="32"/>
                      <a:pt x="4" y="32"/>
                    </a:cubicBezTo>
                    <a:cubicBezTo>
                      <a:pt x="3" y="31"/>
                      <a:pt x="3" y="31"/>
                      <a:pt x="3" y="31"/>
                    </a:cubicBezTo>
                    <a:cubicBezTo>
                      <a:pt x="3" y="31"/>
                      <a:pt x="3" y="31"/>
                      <a:pt x="3" y="31"/>
                    </a:cubicBezTo>
                    <a:cubicBezTo>
                      <a:pt x="4" y="32"/>
                      <a:pt x="4" y="32"/>
                      <a:pt x="4" y="32"/>
                    </a:cubicBezTo>
                    <a:cubicBezTo>
                      <a:pt x="3" y="32"/>
                      <a:pt x="3" y="32"/>
                      <a:pt x="3" y="32"/>
                    </a:cubicBezTo>
                    <a:cubicBezTo>
                      <a:pt x="2" y="32"/>
                      <a:pt x="2" y="32"/>
                      <a:pt x="2" y="32"/>
                    </a:cubicBezTo>
                    <a:cubicBezTo>
                      <a:pt x="1" y="34"/>
                      <a:pt x="1" y="34"/>
                      <a:pt x="1" y="34"/>
                    </a:cubicBezTo>
                    <a:cubicBezTo>
                      <a:pt x="1" y="35"/>
                      <a:pt x="1" y="35"/>
                      <a:pt x="1" y="35"/>
                    </a:cubicBezTo>
                    <a:cubicBezTo>
                      <a:pt x="2" y="35"/>
                      <a:pt x="2" y="35"/>
                      <a:pt x="2" y="35"/>
                    </a:cubicBezTo>
                    <a:cubicBezTo>
                      <a:pt x="2" y="37"/>
                      <a:pt x="2" y="37"/>
                      <a:pt x="2" y="37"/>
                    </a:cubicBezTo>
                    <a:cubicBezTo>
                      <a:pt x="3" y="37"/>
                      <a:pt x="3" y="37"/>
                      <a:pt x="3" y="37"/>
                    </a:cubicBezTo>
                    <a:cubicBezTo>
                      <a:pt x="3" y="38"/>
                      <a:pt x="3" y="38"/>
                      <a:pt x="3" y="38"/>
                    </a:cubicBezTo>
                    <a:cubicBezTo>
                      <a:pt x="3" y="40"/>
                      <a:pt x="3" y="40"/>
                      <a:pt x="3" y="40"/>
                    </a:cubicBezTo>
                    <a:cubicBezTo>
                      <a:pt x="3" y="39"/>
                      <a:pt x="3" y="39"/>
                      <a:pt x="3" y="39"/>
                    </a:cubicBezTo>
                    <a:cubicBezTo>
                      <a:pt x="4" y="38"/>
                      <a:pt x="4" y="38"/>
                      <a:pt x="4" y="38"/>
                    </a:cubicBezTo>
                    <a:cubicBezTo>
                      <a:pt x="4" y="39"/>
                      <a:pt x="4" y="39"/>
                      <a:pt x="4" y="39"/>
                    </a:cubicBezTo>
                    <a:cubicBezTo>
                      <a:pt x="4" y="39"/>
                      <a:pt x="4" y="39"/>
                      <a:pt x="4" y="39"/>
                    </a:cubicBezTo>
                    <a:cubicBezTo>
                      <a:pt x="5" y="39"/>
                      <a:pt x="5" y="39"/>
                      <a:pt x="5" y="39"/>
                    </a:cubicBezTo>
                    <a:cubicBezTo>
                      <a:pt x="4" y="40"/>
                      <a:pt x="4" y="40"/>
                      <a:pt x="4" y="40"/>
                    </a:cubicBezTo>
                    <a:cubicBezTo>
                      <a:pt x="5" y="41"/>
                      <a:pt x="5" y="41"/>
                      <a:pt x="5" y="41"/>
                    </a:cubicBezTo>
                    <a:cubicBezTo>
                      <a:pt x="9" y="41"/>
                      <a:pt x="9" y="41"/>
                      <a:pt x="9" y="41"/>
                    </a:cubicBezTo>
                    <a:cubicBezTo>
                      <a:pt x="10" y="41"/>
                      <a:pt x="10" y="41"/>
                      <a:pt x="10" y="41"/>
                    </a:cubicBezTo>
                    <a:cubicBezTo>
                      <a:pt x="10" y="42"/>
                      <a:pt x="10" y="42"/>
                      <a:pt x="10" y="42"/>
                    </a:cubicBezTo>
                    <a:cubicBezTo>
                      <a:pt x="10" y="42"/>
                      <a:pt x="10" y="42"/>
                      <a:pt x="10" y="42"/>
                    </a:cubicBezTo>
                    <a:cubicBezTo>
                      <a:pt x="12" y="41"/>
                      <a:pt x="12" y="41"/>
                      <a:pt x="12" y="41"/>
                    </a:cubicBezTo>
                    <a:cubicBezTo>
                      <a:pt x="12" y="41"/>
                      <a:pt x="12" y="41"/>
                      <a:pt x="12" y="41"/>
                    </a:cubicBezTo>
                    <a:cubicBezTo>
                      <a:pt x="14" y="41"/>
                      <a:pt x="14" y="41"/>
                      <a:pt x="14" y="41"/>
                    </a:cubicBezTo>
                    <a:cubicBezTo>
                      <a:pt x="14" y="40"/>
                      <a:pt x="14" y="40"/>
                      <a:pt x="14" y="40"/>
                    </a:cubicBezTo>
                    <a:cubicBezTo>
                      <a:pt x="16" y="40"/>
                      <a:pt x="16" y="40"/>
                      <a:pt x="16" y="40"/>
                    </a:cubicBezTo>
                    <a:cubicBezTo>
                      <a:pt x="16" y="39"/>
                      <a:pt x="16" y="39"/>
                      <a:pt x="16" y="39"/>
                    </a:cubicBezTo>
                    <a:cubicBezTo>
                      <a:pt x="19" y="39"/>
                      <a:pt x="19" y="39"/>
                      <a:pt x="19" y="39"/>
                    </a:cubicBezTo>
                    <a:cubicBezTo>
                      <a:pt x="19" y="38"/>
                      <a:pt x="19" y="38"/>
                      <a:pt x="19" y="38"/>
                    </a:cubicBezTo>
                    <a:cubicBezTo>
                      <a:pt x="24" y="39"/>
                      <a:pt x="24" y="39"/>
                      <a:pt x="24" y="39"/>
                    </a:cubicBezTo>
                    <a:cubicBezTo>
                      <a:pt x="25" y="38"/>
                      <a:pt x="25" y="38"/>
                      <a:pt x="25" y="38"/>
                    </a:cubicBezTo>
                    <a:cubicBezTo>
                      <a:pt x="26" y="38"/>
                      <a:pt x="26" y="38"/>
                      <a:pt x="26" y="38"/>
                    </a:cubicBezTo>
                    <a:cubicBezTo>
                      <a:pt x="27" y="37"/>
                      <a:pt x="27" y="37"/>
                      <a:pt x="27" y="37"/>
                    </a:cubicBezTo>
                    <a:cubicBezTo>
                      <a:pt x="27" y="39"/>
                      <a:pt x="27" y="39"/>
                      <a:pt x="27" y="39"/>
                    </a:cubicBezTo>
                    <a:cubicBezTo>
                      <a:pt x="26" y="39"/>
                      <a:pt x="26" y="39"/>
                      <a:pt x="26" y="39"/>
                    </a:cubicBezTo>
                    <a:cubicBezTo>
                      <a:pt x="28" y="40"/>
                      <a:pt x="28" y="40"/>
                      <a:pt x="28" y="40"/>
                    </a:cubicBezTo>
                    <a:cubicBezTo>
                      <a:pt x="27" y="40"/>
                      <a:pt x="27" y="40"/>
                      <a:pt x="27" y="40"/>
                    </a:cubicBezTo>
                    <a:cubicBezTo>
                      <a:pt x="27" y="41"/>
                      <a:pt x="27" y="41"/>
                      <a:pt x="27" y="41"/>
                    </a:cubicBezTo>
                    <a:cubicBezTo>
                      <a:pt x="26" y="41"/>
                      <a:pt x="26" y="41"/>
                      <a:pt x="26" y="41"/>
                    </a:cubicBezTo>
                    <a:cubicBezTo>
                      <a:pt x="26" y="42"/>
                      <a:pt x="26" y="42"/>
                      <a:pt x="26" y="42"/>
                    </a:cubicBezTo>
                    <a:cubicBezTo>
                      <a:pt x="26" y="42"/>
                      <a:pt x="26" y="42"/>
                      <a:pt x="26" y="42"/>
                    </a:cubicBezTo>
                    <a:cubicBezTo>
                      <a:pt x="26" y="42"/>
                      <a:pt x="26" y="42"/>
                      <a:pt x="26" y="42"/>
                    </a:cubicBezTo>
                    <a:cubicBezTo>
                      <a:pt x="21" y="42"/>
                      <a:pt x="21" y="42"/>
                      <a:pt x="21" y="42"/>
                    </a:cubicBezTo>
                    <a:cubicBezTo>
                      <a:pt x="20" y="43"/>
                      <a:pt x="20" y="43"/>
                      <a:pt x="20" y="43"/>
                    </a:cubicBezTo>
                    <a:cubicBezTo>
                      <a:pt x="20" y="43"/>
                      <a:pt x="20" y="43"/>
                      <a:pt x="20" y="43"/>
                    </a:cubicBezTo>
                    <a:cubicBezTo>
                      <a:pt x="20" y="42"/>
                      <a:pt x="20" y="42"/>
                      <a:pt x="20" y="42"/>
                    </a:cubicBezTo>
                    <a:cubicBezTo>
                      <a:pt x="18" y="43"/>
                      <a:pt x="18" y="43"/>
                      <a:pt x="18" y="43"/>
                    </a:cubicBezTo>
                    <a:cubicBezTo>
                      <a:pt x="18" y="44"/>
                      <a:pt x="18" y="44"/>
                      <a:pt x="18" y="44"/>
                    </a:cubicBezTo>
                    <a:cubicBezTo>
                      <a:pt x="17" y="45"/>
                      <a:pt x="17" y="45"/>
                      <a:pt x="17" y="45"/>
                    </a:cubicBezTo>
                    <a:cubicBezTo>
                      <a:pt x="19" y="45"/>
                      <a:pt x="19" y="45"/>
                      <a:pt x="19" y="45"/>
                    </a:cubicBezTo>
                    <a:cubicBezTo>
                      <a:pt x="19" y="46"/>
                      <a:pt x="19" y="46"/>
                      <a:pt x="19" y="46"/>
                    </a:cubicBezTo>
                    <a:cubicBezTo>
                      <a:pt x="21" y="46"/>
                      <a:pt x="21" y="46"/>
                      <a:pt x="21" y="46"/>
                    </a:cubicBezTo>
                    <a:cubicBezTo>
                      <a:pt x="21" y="46"/>
                      <a:pt x="21" y="46"/>
                      <a:pt x="21" y="46"/>
                    </a:cubicBezTo>
                    <a:cubicBezTo>
                      <a:pt x="21" y="47"/>
                      <a:pt x="21" y="47"/>
                      <a:pt x="21" y="47"/>
                    </a:cubicBezTo>
                    <a:cubicBezTo>
                      <a:pt x="21" y="48"/>
                      <a:pt x="21" y="48"/>
                      <a:pt x="21" y="48"/>
                    </a:cubicBezTo>
                    <a:cubicBezTo>
                      <a:pt x="20" y="48"/>
                      <a:pt x="20" y="48"/>
                      <a:pt x="20" y="48"/>
                    </a:cubicBezTo>
                    <a:cubicBezTo>
                      <a:pt x="19" y="47"/>
                      <a:pt x="19" y="47"/>
                      <a:pt x="19" y="47"/>
                    </a:cubicBezTo>
                    <a:cubicBezTo>
                      <a:pt x="16" y="47"/>
                      <a:pt x="16" y="47"/>
                      <a:pt x="16" y="47"/>
                    </a:cubicBezTo>
                    <a:cubicBezTo>
                      <a:pt x="16" y="46"/>
                      <a:pt x="16" y="46"/>
                      <a:pt x="16" y="46"/>
                    </a:cubicBezTo>
                    <a:cubicBezTo>
                      <a:pt x="15" y="46"/>
                      <a:pt x="15" y="46"/>
                      <a:pt x="15" y="46"/>
                    </a:cubicBezTo>
                    <a:cubicBezTo>
                      <a:pt x="15" y="46"/>
                      <a:pt x="15" y="46"/>
                      <a:pt x="15" y="46"/>
                    </a:cubicBezTo>
                    <a:cubicBezTo>
                      <a:pt x="13" y="45"/>
                      <a:pt x="13" y="45"/>
                      <a:pt x="13" y="45"/>
                    </a:cubicBezTo>
                    <a:cubicBezTo>
                      <a:pt x="11" y="46"/>
                      <a:pt x="11" y="46"/>
                      <a:pt x="11" y="46"/>
                    </a:cubicBezTo>
                    <a:cubicBezTo>
                      <a:pt x="11" y="46"/>
                      <a:pt x="11" y="46"/>
                      <a:pt x="11" y="46"/>
                    </a:cubicBezTo>
                    <a:cubicBezTo>
                      <a:pt x="12" y="47"/>
                      <a:pt x="12" y="47"/>
                      <a:pt x="12" y="47"/>
                    </a:cubicBezTo>
                    <a:cubicBezTo>
                      <a:pt x="13" y="48"/>
                      <a:pt x="13" y="48"/>
                      <a:pt x="13" y="48"/>
                    </a:cubicBezTo>
                    <a:cubicBezTo>
                      <a:pt x="13" y="49"/>
                      <a:pt x="13" y="49"/>
                      <a:pt x="13" y="49"/>
                    </a:cubicBezTo>
                    <a:cubicBezTo>
                      <a:pt x="14" y="50"/>
                      <a:pt x="14" y="50"/>
                      <a:pt x="14" y="50"/>
                    </a:cubicBezTo>
                    <a:cubicBezTo>
                      <a:pt x="15" y="52"/>
                      <a:pt x="15" y="52"/>
                      <a:pt x="15" y="52"/>
                    </a:cubicBezTo>
                    <a:cubicBezTo>
                      <a:pt x="18" y="52"/>
                      <a:pt x="18" y="52"/>
                      <a:pt x="18" y="52"/>
                    </a:cubicBezTo>
                    <a:cubicBezTo>
                      <a:pt x="19" y="53"/>
                      <a:pt x="19" y="53"/>
                      <a:pt x="19" y="53"/>
                    </a:cubicBezTo>
                    <a:cubicBezTo>
                      <a:pt x="19" y="54"/>
                      <a:pt x="19" y="54"/>
                      <a:pt x="19" y="54"/>
                    </a:cubicBezTo>
                    <a:cubicBezTo>
                      <a:pt x="20" y="55"/>
                      <a:pt x="20" y="55"/>
                      <a:pt x="20" y="55"/>
                    </a:cubicBezTo>
                    <a:cubicBezTo>
                      <a:pt x="21" y="55"/>
                      <a:pt x="21" y="55"/>
                      <a:pt x="21" y="55"/>
                    </a:cubicBezTo>
                    <a:cubicBezTo>
                      <a:pt x="21" y="55"/>
                      <a:pt x="21" y="55"/>
                      <a:pt x="21" y="55"/>
                    </a:cubicBezTo>
                    <a:cubicBezTo>
                      <a:pt x="21" y="54"/>
                      <a:pt x="21" y="54"/>
                      <a:pt x="21" y="54"/>
                    </a:cubicBezTo>
                    <a:cubicBezTo>
                      <a:pt x="23" y="54"/>
                      <a:pt x="23" y="54"/>
                      <a:pt x="23" y="54"/>
                    </a:cubicBezTo>
                    <a:cubicBezTo>
                      <a:pt x="24" y="55"/>
                      <a:pt x="24" y="55"/>
                      <a:pt x="24" y="55"/>
                    </a:cubicBezTo>
                    <a:cubicBezTo>
                      <a:pt x="24" y="53"/>
                      <a:pt x="24" y="53"/>
                      <a:pt x="24" y="53"/>
                    </a:cubicBezTo>
                    <a:cubicBezTo>
                      <a:pt x="24" y="53"/>
                      <a:pt x="24" y="53"/>
                      <a:pt x="24" y="53"/>
                    </a:cubicBezTo>
                    <a:cubicBezTo>
                      <a:pt x="25" y="54"/>
                      <a:pt x="25" y="54"/>
                      <a:pt x="25" y="54"/>
                    </a:cubicBezTo>
                    <a:cubicBezTo>
                      <a:pt x="27" y="55"/>
                      <a:pt x="27" y="55"/>
                      <a:pt x="27" y="55"/>
                    </a:cubicBezTo>
                    <a:cubicBezTo>
                      <a:pt x="28" y="53"/>
                      <a:pt x="28" y="53"/>
                      <a:pt x="28" y="53"/>
                    </a:cubicBezTo>
                    <a:cubicBezTo>
                      <a:pt x="31" y="55"/>
                      <a:pt x="31" y="55"/>
                      <a:pt x="31" y="55"/>
                    </a:cubicBezTo>
                    <a:cubicBezTo>
                      <a:pt x="32" y="54"/>
                      <a:pt x="32" y="54"/>
                      <a:pt x="32" y="54"/>
                    </a:cubicBezTo>
                    <a:cubicBezTo>
                      <a:pt x="32" y="53"/>
                      <a:pt x="32" y="53"/>
                      <a:pt x="32" y="53"/>
                    </a:cubicBezTo>
                    <a:cubicBezTo>
                      <a:pt x="33" y="54"/>
                      <a:pt x="33" y="54"/>
                      <a:pt x="33" y="54"/>
                    </a:cubicBezTo>
                    <a:cubicBezTo>
                      <a:pt x="32" y="55"/>
                      <a:pt x="32" y="55"/>
                      <a:pt x="32" y="55"/>
                    </a:cubicBezTo>
                    <a:cubicBezTo>
                      <a:pt x="32" y="56"/>
                      <a:pt x="32" y="56"/>
                      <a:pt x="32" y="56"/>
                    </a:cubicBezTo>
                    <a:cubicBezTo>
                      <a:pt x="32" y="58"/>
                      <a:pt x="32" y="58"/>
                      <a:pt x="32" y="58"/>
                    </a:cubicBezTo>
                    <a:cubicBezTo>
                      <a:pt x="33" y="59"/>
                      <a:pt x="33" y="59"/>
                      <a:pt x="33" y="59"/>
                    </a:cubicBezTo>
                    <a:cubicBezTo>
                      <a:pt x="33" y="59"/>
                      <a:pt x="33" y="59"/>
                      <a:pt x="33" y="59"/>
                    </a:cubicBezTo>
                    <a:cubicBezTo>
                      <a:pt x="33" y="60"/>
                      <a:pt x="33" y="60"/>
                      <a:pt x="33" y="60"/>
                    </a:cubicBezTo>
                    <a:cubicBezTo>
                      <a:pt x="34" y="61"/>
                      <a:pt x="34" y="61"/>
                      <a:pt x="34" y="61"/>
                    </a:cubicBezTo>
                    <a:cubicBezTo>
                      <a:pt x="34" y="61"/>
                      <a:pt x="34" y="61"/>
                      <a:pt x="34" y="61"/>
                    </a:cubicBezTo>
                    <a:cubicBezTo>
                      <a:pt x="34" y="62"/>
                      <a:pt x="34" y="62"/>
                      <a:pt x="34" y="62"/>
                    </a:cubicBezTo>
                    <a:cubicBezTo>
                      <a:pt x="36" y="62"/>
                      <a:pt x="36" y="62"/>
                      <a:pt x="36" y="62"/>
                    </a:cubicBezTo>
                    <a:cubicBezTo>
                      <a:pt x="36" y="63"/>
                      <a:pt x="36" y="63"/>
                      <a:pt x="36" y="63"/>
                    </a:cubicBezTo>
                    <a:cubicBezTo>
                      <a:pt x="37" y="63"/>
                      <a:pt x="37" y="63"/>
                      <a:pt x="37" y="63"/>
                    </a:cubicBezTo>
                    <a:cubicBezTo>
                      <a:pt x="37" y="62"/>
                      <a:pt x="37" y="62"/>
                      <a:pt x="37" y="62"/>
                    </a:cubicBezTo>
                    <a:cubicBezTo>
                      <a:pt x="37" y="63"/>
                      <a:pt x="37" y="63"/>
                      <a:pt x="37" y="63"/>
                    </a:cubicBezTo>
                    <a:cubicBezTo>
                      <a:pt x="41" y="62"/>
                      <a:pt x="41" y="62"/>
                      <a:pt x="41" y="62"/>
                    </a:cubicBezTo>
                    <a:cubicBezTo>
                      <a:pt x="43" y="61"/>
                      <a:pt x="43" y="61"/>
                      <a:pt x="43" y="61"/>
                    </a:cubicBezTo>
                    <a:cubicBezTo>
                      <a:pt x="43" y="60"/>
                      <a:pt x="43" y="60"/>
                      <a:pt x="43" y="60"/>
                    </a:cubicBezTo>
                    <a:cubicBezTo>
                      <a:pt x="43" y="58"/>
                      <a:pt x="43" y="58"/>
                      <a:pt x="43" y="58"/>
                    </a:cubicBezTo>
                    <a:cubicBezTo>
                      <a:pt x="44" y="57"/>
                      <a:pt x="44" y="57"/>
                      <a:pt x="44" y="57"/>
                    </a:cubicBezTo>
                    <a:cubicBezTo>
                      <a:pt x="46" y="57"/>
                      <a:pt x="46" y="57"/>
                      <a:pt x="46" y="57"/>
                    </a:cubicBezTo>
                    <a:cubicBezTo>
                      <a:pt x="48" y="55"/>
                      <a:pt x="48" y="55"/>
                      <a:pt x="48" y="55"/>
                    </a:cubicBezTo>
                    <a:cubicBezTo>
                      <a:pt x="49" y="56"/>
                      <a:pt x="49" y="56"/>
                      <a:pt x="49" y="56"/>
                    </a:cubicBezTo>
                    <a:cubicBezTo>
                      <a:pt x="49" y="56"/>
                      <a:pt x="49" y="56"/>
                      <a:pt x="49" y="56"/>
                    </a:cubicBezTo>
                    <a:cubicBezTo>
                      <a:pt x="49" y="57"/>
                      <a:pt x="49" y="57"/>
                      <a:pt x="49" y="57"/>
                    </a:cubicBezTo>
                    <a:cubicBezTo>
                      <a:pt x="50" y="56"/>
                      <a:pt x="50" y="56"/>
                      <a:pt x="50" y="56"/>
                    </a:cubicBezTo>
                    <a:cubicBezTo>
                      <a:pt x="51" y="56"/>
                      <a:pt x="51" y="56"/>
                      <a:pt x="51" y="56"/>
                    </a:cubicBezTo>
                    <a:cubicBezTo>
                      <a:pt x="52" y="54"/>
                      <a:pt x="52" y="54"/>
                      <a:pt x="52" y="54"/>
                    </a:cubicBezTo>
                    <a:cubicBezTo>
                      <a:pt x="54" y="54"/>
                      <a:pt x="54" y="54"/>
                      <a:pt x="54" y="54"/>
                    </a:cubicBezTo>
                    <a:cubicBezTo>
                      <a:pt x="53" y="53"/>
                      <a:pt x="53" y="53"/>
                      <a:pt x="53" y="53"/>
                    </a:cubicBezTo>
                    <a:cubicBezTo>
                      <a:pt x="54" y="52"/>
                      <a:pt x="54" y="52"/>
                      <a:pt x="54" y="52"/>
                    </a:cubicBezTo>
                    <a:cubicBezTo>
                      <a:pt x="54" y="51"/>
                      <a:pt x="54" y="51"/>
                      <a:pt x="54" y="51"/>
                    </a:cubicBezTo>
                    <a:cubicBezTo>
                      <a:pt x="55" y="51"/>
                      <a:pt x="55" y="51"/>
                      <a:pt x="55" y="51"/>
                    </a:cubicBezTo>
                    <a:cubicBezTo>
                      <a:pt x="55" y="50"/>
                      <a:pt x="55" y="50"/>
                      <a:pt x="55" y="50"/>
                    </a:cubicBezTo>
                    <a:cubicBezTo>
                      <a:pt x="55" y="49"/>
                      <a:pt x="55" y="49"/>
                      <a:pt x="55" y="49"/>
                    </a:cubicBezTo>
                    <a:cubicBezTo>
                      <a:pt x="55" y="49"/>
                      <a:pt x="55" y="49"/>
                      <a:pt x="55" y="49"/>
                    </a:cubicBezTo>
                    <a:cubicBezTo>
                      <a:pt x="55" y="48"/>
                      <a:pt x="55" y="48"/>
                      <a:pt x="55" y="48"/>
                    </a:cubicBezTo>
                    <a:cubicBezTo>
                      <a:pt x="55" y="48"/>
                      <a:pt x="55" y="48"/>
                      <a:pt x="55" y="48"/>
                    </a:cubicBezTo>
                    <a:cubicBezTo>
                      <a:pt x="54" y="46"/>
                      <a:pt x="54" y="46"/>
                      <a:pt x="54" y="46"/>
                    </a:cubicBezTo>
                    <a:cubicBezTo>
                      <a:pt x="56" y="44"/>
                      <a:pt x="56" y="44"/>
                      <a:pt x="56" y="44"/>
                    </a:cubicBezTo>
                    <a:cubicBezTo>
                      <a:pt x="56" y="44"/>
                      <a:pt x="56" y="44"/>
                      <a:pt x="56" y="44"/>
                    </a:cubicBezTo>
                    <a:cubicBezTo>
                      <a:pt x="57" y="44"/>
                      <a:pt x="57" y="44"/>
                      <a:pt x="57" y="44"/>
                    </a:cubicBezTo>
                    <a:cubicBezTo>
                      <a:pt x="58" y="42"/>
                      <a:pt x="58" y="42"/>
                      <a:pt x="58" y="42"/>
                    </a:cubicBezTo>
                    <a:cubicBezTo>
                      <a:pt x="59" y="42"/>
                      <a:pt x="59" y="42"/>
                      <a:pt x="59" y="42"/>
                    </a:cubicBezTo>
                    <a:cubicBezTo>
                      <a:pt x="59" y="41"/>
                      <a:pt x="59" y="41"/>
                      <a:pt x="59" y="41"/>
                    </a:cubicBezTo>
                    <a:cubicBezTo>
                      <a:pt x="60" y="41"/>
                      <a:pt x="60" y="41"/>
                      <a:pt x="60" y="41"/>
                    </a:cubicBezTo>
                    <a:cubicBezTo>
                      <a:pt x="60" y="40"/>
                      <a:pt x="60" y="40"/>
                      <a:pt x="60" y="40"/>
                    </a:cubicBezTo>
                    <a:cubicBezTo>
                      <a:pt x="60" y="40"/>
                      <a:pt x="60" y="40"/>
                      <a:pt x="60" y="40"/>
                    </a:cubicBezTo>
                    <a:cubicBezTo>
                      <a:pt x="61" y="38"/>
                      <a:pt x="61" y="38"/>
                      <a:pt x="61" y="38"/>
                    </a:cubicBezTo>
                    <a:cubicBezTo>
                      <a:pt x="61" y="37"/>
                      <a:pt x="61" y="37"/>
                      <a:pt x="61" y="37"/>
                    </a:cubicBezTo>
                    <a:cubicBezTo>
                      <a:pt x="63" y="37"/>
                      <a:pt x="63" y="37"/>
                      <a:pt x="63" y="37"/>
                    </a:cubicBezTo>
                    <a:cubicBezTo>
                      <a:pt x="64" y="34"/>
                      <a:pt x="64" y="34"/>
                      <a:pt x="64" y="34"/>
                    </a:cubicBezTo>
                    <a:cubicBezTo>
                      <a:pt x="63" y="33"/>
                      <a:pt x="63" y="33"/>
                      <a:pt x="63" y="33"/>
                    </a:cubicBezTo>
                    <a:cubicBezTo>
                      <a:pt x="63" y="33"/>
                      <a:pt x="63" y="33"/>
                      <a:pt x="63" y="33"/>
                    </a:cubicBezTo>
                    <a:cubicBezTo>
                      <a:pt x="63" y="32"/>
                      <a:pt x="63" y="32"/>
                      <a:pt x="63" y="32"/>
                    </a:cubicBezTo>
                    <a:cubicBezTo>
                      <a:pt x="64" y="31"/>
                      <a:pt x="64" y="31"/>
                      <a:pt x="64" y="31"/>
                    </a:cubicBezTo>
                    <a:cubicBezTo>
                      <a:pt x="63" y="30"/>
                      <a:pt x="63" y="30"/>
                      <a:pt x="63" y="30"/>
                    </a:cubicBezTo>
                    <a:cubicBezTo>
                      <a:pt x="63" y="30"/>
                      <a:pt x="63" y="30"/>
                      <a:pt x="63" y="30"/>
                    </a:cubicBezTo>
                    <a:cubicBezTo>
                      <a:pt x="63" y="30"/>
                      <a:pt x="63" y="30"/>
                      <a:pt x="63" y="30"/>
                    </a:cubicBezTo>
                    <a:cubicBezTo>
                      <a:pt x="64" y="26"/>
                      <a:pt x="64" y="26"/>
                      <a:pt x="64" y="26"/>
                    </a:cubicBezTo>
                    <a:cubicBezTo>
                      <a:pt x="64" y="26"/>
                      <a:pt x="65" y="26"/>
                      <a:pt x="64" y="25"/>
                    </a:cubicBezTo>
                    <a:cubicBezTo>
                      <a:pt x="62" y="24"/>
                      <a:pt x="62" y="23"/>
                      <a:pt x="62" y="23"/>
                    </a:cubicBezTo>
                    <a:cubicBezTo>
                      <a:pt x="64" y="20"/>
                      <a:pt x="64" y="20"/>
                      <a:pt x="64" y="20"/>
                    </a:cubicBezTo>
                    <a:cubicBezTo>
                      <a:pt x="63" y="18"/>
                      <a:pt x="63" y="18"/>
                      <a:pt x="63" y="18"/>
                    </a:cubicBezTo>
                    <a:cubicBezTo>
                      <a:pt x="63" y="18"/>
                      <a:pt x="63" y="14"/>
                      <a:pt x="62" y="14"/>
                    </a:cubicBezTo>
                    <a:cubicBezTo>
                      <a:pt x="61" y="14"/>
                      <a:pt x="60" y="14"/>
                      <a:pt x="60" y="14"/>
                    </a:cubicBezTo>
                    <a:cubicBezTo>
                      <a:pt x="60" y="14"/>
                      <a:pt x="60" y="14"/>
                      <a:pt x="60" y="14"/>
                    </a:cubicBezTo>
                    <a:cubicBezTo>
                      <a:pt x="59" y="14"/>
                      <a:pt x="57" y="14"/>
                      <a:pt x="57" y="14"/>
                    </a:cubicBezTo>
                    <a:cubicBezTo>
                      <a:pt x="56" y="13"/>
                      <a:pt x="54" y="11"/>
                      <a:pt x="54" y="11"/>
                    </a:cubicBezTo>
                    <a:cubicBezTo>
                      <a:pt x="53" y="9"/>
                      <a:pt x="53" y="9"/>
                      <a:pt x="53" y="9"/>
                    </a:cubicBezTo>
                    <a:cubicBezTo>
                      <a:pt x="53" y="9"/>
                      <a:pt x="53" y="10"/>
                      <a:pt x="52" y="10"/>
                    </a:cubicBezTo>
                    <a:cubicBezTo>
                      <a:pt x="51" y="10"/>
                      <a:pt x="51" y="10"/>
                      <a:pt x="50" y="10"/>
                    </a:cubicBezTo>
                    <a:cubicBezTo>
                      <a:pt x="50" y="10"/>
                      <a:pt x="50" y="10"/>
                      <a:pt x="49" y="10"/>
                    </a:cubicBezTo>
                    <a:cubicBezTo>
                      <a:pt x="48" y="9"/>
                      <a:pt x="48" y="7"/>
                      <a:pt x="48" y="7"/>
                    </a:cubicBezTo>
                    <a:cubicBezTo>
                      <a:pt x="48" y="7"/>
                      <a:pt x="47" y="7"/>
                      <a:pt x="47" y="7"/>
                    </a:cubicBezTo>
                    <a:cubicBezTo>
                      <a:pt x="46" y="7"/>
                      <a:pt x="46" y="7"/>
                      <a:pt x="46" y="7"/>
                    </a:cubicBezTo>
                    <a:cubicBezTo>
                      <a:pt x="45" y="8"/>
                      <a:pt x="44" y="9"/>
                      <a:pt x="44" y="9"/>
                    </a:cubicBezTo>
                    <a:cubicBezTo>
                      <a:pt x="44" y="9"/>
                      <a:pt x="45" y="10"/>
                      <a:pt x="45" y="10"/>
                    </a:cubicBezTo>
                    <a:cubicBezTo>
                      <a:pt x="44" y="11"/>
                      <a:pt x="43" y="12"/>
                      <a:pt x="43" y="12"/>
                    </a:cubicBezTo>
                    <a:cubicBezTo>
                      <a:pt x="43" y="12"/>
                      <a:pt x="42" y="12"/>
                      <a:pt x="41" y="11"/>
                    </a:cubicBezTo>
                    <a:cubicBezTo>
                      <a:pt x="40" y="10"/>
                      <a:pt x="41" y="9"/>
                      <a:pt x="41" y="8"/>
                    </a:cubicBezTo>
                    <a:cubicBezTo>
                      <a:pt x="41" y="7"/>
                      <a:pt x="41" y="8"/>
                      <a:pt x="41" y="6"/>
                    </a:cubicBezTo>
                    <a:cubicBezTo>
                      <a:pt x="41" y="4"/>
                      <a:pt x="42" y="2"/>
                      <a:pt x="42" y="2"/>
                    </a:cubicBezTo>
                    <a:cubicBezTo>
                      <a:pt x="42" y="2"/>
                      <a:pt x="41" y="0"/>
                      <a:pt x="39" y="0"/>
                    </a:cubicBezTo>
                    <a:cubicBezTo>
                      <a:pt x="39" y="0"/>
                      <a:pt x="39" y="0"/>
                      <a:pt x="38" y="0"/>
                    </a:cubicBezTo>
                    <a:cubicBezTo>
                      <a:pt x="35" y="1"/>
                      <a:pt x="34" y="0"/>
                      <a:pt x="34" y="2"/>
                    </a:cubicBezTo>
                    <a:cubicBezTo>
                      <a:pt x="34" y="4"/>
                      <a:pt x="33" y="6"/>
                      <a:pt x="33" y="6"/>
                    </a:cubicBezTo>
                    <a:cubicBezTo>
                      <a:pt x="33" y="6"/>
                      <a:pt x="34" y="6"/>
                      <a:pt x="33" y="7"/>
                    </a:cubicBezTo>
                    <a:cubicBezTo>
                      <a:pt x="32" y="9"/>
                      <a:pt x="30" y="9"/>
                      <a:pt x="30" y="9"/>
                    </a:cubicBezTo>
                    <a:cubicBezTo>
                      <a:pt x="28" y="5"/>
                      <a:pt x="28" y="5"/>
                      <a:pt x="28" y="5"/>
                    </a:cubicBezTo>
                    <a:cubicBezTo>
                      <a:pt x="28" y="5"/>
                      <a:pt x="27" y="3"/>
                      <a:pt x="25" y="3"/>
                    </a:cubicBezTo>
                    <a:cubicBezTo>
                      <a:pt x="23" y="3"/>
                      <a:pt x="21" y="2"/>
                      <a:pt x="21" y="2"/>
                    </a:cubicBezTo>
                    <a:cubicBezTo>
                      <a:pt x="21" y="2"/>
                      <a:pt x="21" y="2"/>
                      <a:pt x="20" y="2"/>
                    </a:cubicBezTo>
                    <a:cubicBezTo>
                      <a:pt x="19" y="2"/>
                      <a:pt x="18" y="2"/>
                      <a:pt x="17" y="3"/>
                    </a:cubicBezTo>
                    <a:cubicBezTo>
                      <a:pt x="16" y="4"/>
                      <a:pt x="15" y="5"/>
                      <a:pt x="15" y="5"/>
                    </a:cubicBezTo>
                    <a:cubicBezTo>
                      <a:pt x="16" y="7"/>
                      <a:pt x="16" y="7"/>
                      <a:pt x="16" y="7"/>
                    </a:cubicBezTo>
                    <a:cubicBezTo>
                      <a:pt x="18" y="5"/>
                      <a:pt x="18" y="5"/>
                      <a:pt x="18" y="5"/>
                    </a:cubicBezTo>
                    <a:cubicBezTo>
                      <a:pt x="23" y="7"/>
                      <a:pt x="23" y="7"/>
                      <a:pt x="23" y="7"/>
                    </a:cubicBezTo>
                    <a:cubicBezTo>
                      <a:pt x="23" y="7"/>
                      <a:pt x="25" y="10"/>
                      <a:pt x="23" y="10"/>
                    </a:cubicBezTo>
                    <a:cubicBezTo>
                      <a:pt x="21" y="10"/>
                      <a:pt x="19" y="11"/>
                      <a:pt x="18" y="11"/>
                    </a:cubicBezTo>
                    <a:cubicBezTo>
                      <a:pt x="17" y="11"/>
                      <a:pt x="18" y="11"/>
                      <a:pt x="17" y="11"/>
                    </a:cubicBezTo>
                    <a:cubicBezTo>
                      <a:pt x="17" y="11"/>
                      <a:pt x="16" y="11"/>
                      <a:pt x="15" y="11"/>
                    </a:cubicBezTo>
                    <a:cubicBezTo>
                      <a:pt x="11" y="9"/>
                      <a:pt x="10" y="7"/>
                      <a:pt x="10" y="7"/>
                    </a:cubicBezTo>
                    <a:cubicBezTo>
                      <a:pt x="10" y="7"/>
                      <a:pt x="8" y="11"/>
                      <a:pt x="7" y="11"/>
                    </a:cubicBezTo>
                    <a:cubicBezTo>
                      <a:pt x="6" y="12"/>
                      <a:pt x="4" y="13"/>
                      <a:pt x="4" y="13"/>
                    </a:cubicBezTo>
                    <a:cubicBezTo>
                      <a:pt x="6" y="16"/>
                      <a:pt x="6" y="16"/>
                      <a:pt x="6" y="16"/>
                    </a:cubicBezTo>
                    <a:cubicBezTo>
                      <a:pt x="3" y="17"/>
                      <a:pt x="3" y="17"/>
                      <a:pt x="3" y="17"/>
                    </a:cubicBezTo>
                    <a:cubicBezTo>
                      <a:pt x="3" y="17"/>
                      <a:pt x="2" y="18"/>
                      <a:pt x="1" y="19"/>
                    </a:cubicBezTo>
                    <a:cubicBezTo>
                      <a:pt x="0" y="20"/>
                      <a:pt x="0" y="22"/>
                      <a:pt x="1" y="22"/>
                    </a:cubicBez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grpSp>
        <p:grpSp>
          <p:nvGrpSpPr>
            <p:cNvPr id="5" name="Group 610"/>
            <p:cNvGrpSpPr>
              <a:grpSpLocks/>
            </p:cNvGrpSpPr>
            <p:nvPr/>
          </p:nvGrpSpPr>
          <p:grpSpPr bwMode="auto">
            <a:xfrm>
              <a:off x="1998140" y="1282436"/>
              <a:ext cx="7153909" cy="3078191"/>
              <a:chOff x="3296" y="2951"/>
              <a:chExt cx="2100" cy="1060"/>
            </a:xfrm>
            <a:solidFill>
              <a:schemeClr val="accent3">
                <a:lumMod val="75000"/>
              </a:schemeClr>
            </a:solidFill>
          </p:grpSpPr>
          <p:sp>
            <p:nvSpPr>
              <p:cNvPr id="743" name="Freeform 410"/>
              <p:cNvSpPr>
                <a:spLocks/>
              </p:cNvSpPr>
              <p:nvPr/>
            </p:nvSpPr>
            <p:spPr bwMode="auto">
              <a:xfrm>
                <a:off x="4592" y="2951"/>
                <a:ext cx="2" cy="1"/>
              </a:xfrm>
              <a:custGeom>
                <a:avLst/>
                <a:gdLst/>
                <a:ahLst/>
                <a:cxnLst>
                  <a:cxn ang="0">
                    <a:pos x="2" y="0"/>
                  </a:cxn>
                  <a:cxn ang="0">
                    <a:pos x="2" y="0"/>
                  </a:cxn>
                  <a:cxn ang="0">
                    <a:pos x="0" y="0"/>
                  </a:cxn>
                  <a:cxn ang="0">
                    <a:pos x="0" y="1"/>
                  </a:cxn>
                  <a:cxn ang="0">
                    <a:pos x="2" y="0"/>
                  </a:cxn>
                </a:cxnLst>
                <a:rect l="0" t="0" r="r" b="b"/>
                <a:pathLst>
                  <a:path w="2" h="1">
                    <a:moveTo>
                      <a:pt x="2" y="0"/>
                    </a:moveTo>
                    <a:lnTo>
                      <a:pt x="2" y="0"/>
                    </a:lnTo>
                    <a:lnTo>
                      <a:pt x="0" y="0"/>
                    </a:lnTo>
                    <a:lnTo>
                      <a:pt x="0"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4" name="Freeform 411"/>
              <p:cNvSpPr>
                <a:spLocks/>
              </p:cNvSpPr>
              <p:nvPr/>
            </p:nvSpPr>
            <p:spPr bwMode="auto">
              <a:xfrm>
                <a:off x="5361" y="3260"/>
                <a:ext cx="18" cy="9"/>
              </a:xfrm>
              <a:custGeom>
                <a:avLst/>
                <a:gdLst/>
                <a:ahLst/>
                <a:cxnLst>
                  <a:cxn ang="0">
                    <a:pos x="17" y="6"/>
                  </a:cxn>
                  <a:cxn ang="0">
                    <a:pos x="16" y="5"/>
                  </a:cxn>
                  <a:cxn ang="0">
                    <a:pos x="15" y="5"/>
                  </a:cxn>
                  <a:cxn ang="0">
                    <a:pos x="14" y="6"/>
                  </a:cxn>
                  <a:cxn ang="0">
                    <a:pos x="13" y="5"/>
                  </a:cxn>
                  <a:cxn ang="0">
                    <a:pos x="13" y="4"/>
                  </a:cxn>
                  <a:cxn ang="0">
                    <a:pos x="11" y="3"/>
                  </a:cxn>
                  <a:cxn ang="0">
                    <a:pos x="11" y="3"/>
                  </a:cxn>
                  <a:cxn ang="0">
                    <a:pos x="10" y="2"/>
                  </a:cxn>
                  <a:cxn ang="0">
                    <a:pos x="10" y="2"/>
                  </a:cxn>
                  <a:cxn ang="0">
                    <a:pos x="9" y="1"/>
                  </a:cxn>
                  <a:cxn ang="0">
                    <a:pos x="8" y="1"/>
                  </a:cxn>
                  <a:cxn ang="0">
                    <a:pos x="7" y="1"/>
                  </a:cxn>
                  <a:cxn ang="0">
                    <a:pos x="7" y="1"/>
                  </a:cxn>
                  <a:cxn ang="0">
                    <a:pos x="7" y="1"/>
                  </a:cxn>
                  <a:cxn ang="0">
                    <a:pos x="6" y="2"/>
                  </a:cxn>
                  <a:cxn ang="0">
                    <a:pos x="5" y="2"/>
                  </a:cxn>
                  <a:cxn ang="0">
                    <a:pos x="4" y="1"/>
                  </a:cxn>
                  <a:cxn ang="0">
                    <a:pos x="2" y="1"/>
                  </a:cxn>
                  <a:cxn ang="0">
                    <a:pos x="1" y="0"/>
                  </a:cxn>
                  <a:cxn ang="0">
                    <a:pos x="1" y="0"/>
                  </a:cxn>
                  <a:cxn ang="0">
                    <a:pos x="0" y="3"/>
                  </a:cxn>
                  <a:cxn ang="0">
                    <a:pos x="1" y="5"/>
                  </a:cxn>
                  <a:cxn ang="0">
                    <a:pos x="2" y="5"/>
                  </a:cxn>
                  <a:cxn ang="0">
                    <a:pos x="3" y="6"/>
                  </a:cxn>
                  <a:cxn ang="0">
                    <a:pos x="3" y="5"/>
                  </a:cxn>
                  <a:cxn ang="0">
                    <a:pos x="4" y="5"/>
                  </a:cxn>
                  <a:cxn ang="0">
                    <a:pos x="6" y="5"/>
                  </a:cxn>
                  <a:cxn ang="0">
                    <a:pos x="7" y="5"/>
                  </a:cxn>
                  <a:cxn ang="0">
                    <a:pos x="9" y="7"/>
                  </a:cxn>
                  <a:cxn ang="0">
                    <a:pos x="11" y="8"/>
                  </a:cxn>
                  <a:cxn ang="0">
                    <a:pos x="12" y="8"/>
                  </a:cxn>
                  <a:cxn ang="0">
                    <a:pos x="12" y="9"/>
                  </a:cxn>
                  <a:cxn ang="0">
                    <a:pos x="13" y="9"/>
                  </a:cxn>
                  <a:cxn ang="0">
                    <a:pos x="14" y="8"/>
                  </a:cxn>
                  <a:cxn ang="0">
                    <a:pos x="14" y="7"/>
                  </a:cxn>
                  <a:cxn ang="0">
                    <a:pos x="15" y="7"/>
                  </a:cxn>
                  <a:cxn ang="0">
                    <a:pos x="17" y="7"/>
                  </a:cxn>
                  <a:cxn ang="0">
                    <a:pos x="18" y="7"/>
                  </a:cxn>
                  <a:cxn ang="0">
                    <a:pos x="18" y="7"/>
                  </a:cxn>
                  <a:cxn ang="0">
                    <a:pos x="18" y="6"/>
                  </a:cxn>
                  <a:cxn ang="0">
                    <a:pos x="18" y="6"/>
                  </a:cxn>
                  <a:cxn ang="0">
                    <a:pos x="17" y="6"/>
                  </a:cxn>
                </a:cxnLst>
                <a:rect l="0" t="0" r="r" b="b"/>
                <a:pathLst>
                  <a:path w="18" h="9">
                    <a:moveTo>
                      <a:pt x="17" y="6"/>
                    </a:moveTo>
                    <a:lnTo>
                      <a:pt x="16" y="5"/>
                    </a:lnTo>
                    <a:lnTo>
                      <a:pt x="15" y="5"/>
                    </a:lnTo>
                    <a:lnTo>
                      <a:pt x="14" y="6"/>
                    </a:lnTo>
                    <a:lnTo>
                      <a:pt x="13" y="5"/>
                    </a:lnTo>
                    <a:lnTo>
                      <a:pt x="13" y="4"/>
                    </a:lnTo>
                    <a:lnTo>
                      <a:pt x="11" y="3"/>
                    </a:lnTo>
                    <a:lnTo>
                      <a:pt x="11" y="3"/>
                    </a:lnTo>
                    <a:lnTo>
                      <a:pt x="10" y="2"/>
                    </a:lnTo>
                    <a:lnTo>
                      <a:pt x="10" y="2"/>
                    </a:lnTo>
                    <a:lnTo>
                      <a:pt x="9" y="1"/>
                    </a:lnTo>
                    <a:lnTo>
                      <a:pt x="8" y="1"/>
                    </a:lnTo>
                    <a:lnTo>
                      <a:pt x="7" y="1"/>
                    </a:lnTo>
                    <a:lnTo>
                      <a:pt x="7" y="1"/>
                    </a:lnTo>
                    <a:lnTo>
                      <a:pt x="7" y="1"/>
                    </a:lnTo>
                    <a:lnTo>
                      <a:pt x="6" y="2"/>
                    </a:lnTo>
                    <a:lnTo>
                      <a:pt x="5" y="2"/>
                    </a:lnTo>
                    <a:lnTo>
                      <a:pt x="4" y="1"/>
                    </a:lnTo>
                    <a:lnTo>
                      <a:pt x="2" y="1"/>
                    </a:lnTo>
                    <a:lnTo>
                      <a:pt x="1" y="0"/>
                    </a:lnTo>
                    <a:lnTo>
                      <a:pt x="1" y="0"/>
                    </a:lnTo>
                    <a:lnTo>
                      <a:pt x="0" y="3"/>
                    </a:lnTo>
                    <a:lnTo>
                      <a:pt x="1" y="5"/>
                    </a:lnTo>
                    <a:lnTo>
                      <a:pt x="2" y="5"/>
                    </a:lnTo>
                    <a:lnTo>
                      <a:pt x="3" y="6"/>
                    </a:lnTo>
                    <a:lnTo>
                      <a:pt x="3" y="5"/>
                    </a:lnTo>
                    <a:lnTo>
                      <a:pt x="4" y="5"/>
                    </a:lnTo>
                    <a:lnTo>
                      <a:pt x="6" y="5"/>
                    </a:lnTo>
                    <a:lnTo>
                      <a:pt x="7" y="5"/>
                    </a:lnTo>
                    <a:lnTo>
                      <a:pt x="9" y="7"/>
                    </a:lnTo>
                    <a:lnTo>
                      <a:pt x="11" y="8"/>
                    </a:lnTo>
                    <a:lnTo>
                      <a:pt x="12" y="8"/>
                    </a:lnTo>
                    <a:lnTo>
                      <a:pt x="12" y="9"/>
                    </a:lnTo>
                    <a:lnTo>
                      <a:pt x="13" y="9"/>
                    </a:lnTo>
                    <a:lnTo>
                      <a:pt x="14" y="8"/>
                    </a:lnTo>
                    <a:lnTo>
                      <a:pt x="14" y="7"/>
                    </a:lnTo>
                    <a:lnTo>
                      <a:pt x="15" y="7"/>
                    </a:lnTo>
                    <a:lnTo>
                      <a:pt x="17" y="7"/>
                    </a:lnTo>
                    <a:lnTo>
                      <a:pt x="18" y="7"/>
                    </a:lnTo>
                    <a:lnTo>
                      <a:pt x="18" y="7"/>
                    </a:lnTo>
                    <a:lnTo>
                      <a:pt x="18" y="6"/>
                    </a:lnTo>
                    <a:lnTo>
                      <a:pt x="18" y="6"/>
                    </a:lnTo>
                    <a:lnTo>
                      <a:pt x="17" y="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5" name="Freeform 412"/>
              <p:cNvSpPr>
                <a:spLocks/>
              </p:cNvSpPr>
              <p:nvPr/>
            </p:nvSpPr>
            <p:spPr bwMode="auto">
              <a:xfrm>
                <a:off x="5386" y="3300"/>
                <a:ext cx="10" cy="6"/>
              </a:xfrm>
              <a:custGeom>
                <a:avLst/>
                <a:gdLst/>
                <a:ahLst/>
                <a:cxnLst>
                  <a:cxn ang="0">
                    <a:pos x="10" y="3"/>
                  </a:cxn>
                  <a:cxn ang="0">
                    <a:pos x="9" y="3"/>
                  </a:cxn>
                  <a:cxn ang="0">
                    <a:pos x="9" y="0"/>
                  </a:cxn>
                  <a:cxn ang="0">
                    <a:pos x="9" y="0"/>
                  </a:cxn>
                  <a:cxn ang="0">
                    <a:pos x="7" y="0"/>
                  </a:cxn>
                  <a:cxn ang="0">
                    <a:pos x="6" y="0"/>
                  </a:cxn>
                  <a:cxn ang="0">
                    <a:pos x="5" y="0"/>
                  </a:cxn>
                  <a:cxn ang="0">
                    <a:pos x="3" y="1"/>
                  </a:cxn>
                  <a:cxn ang="0">
                    <a:pos x="0" y="1"/>
                  </a:cxn>
                  <a:cxn ang="0">
                    <a:pos x="0" y="1"/>
                  </a:cxn>
                  <a:cxn ang="0">
                    <a:pos x="0" y="2"/>
                  </a:cxn>
                  <a:cxn ang="0">
                    <a:pos x="0" y="3"/>
                  </a:cxn>
                  <a:cxn ang="0">
                    <a:pos x="1" y="4"/>
                  </a:cxn>
                  <a:cxn ang="0">
                    <a:pos x="2" y="4"/>
                  </a:cxn>
                  <a:cxn ang="0">
                    <a:pos x="3" y="4"/>
                  </a:cxn>
                  <a:cxn ang="0">
                    <a:pos x="7" y="6"/>
                  </a:cxn>
                  <a:cxn ang="0">
                    <a:pos x="7" y="5"/>
                  </a:cxn>
                  <a:cxn ang="0">
                    <a:pos x="7" y="5"/>
                  </a:cxn>
                  <a:cxn ang="0">
                    <a:pos x="8" y="4"/>
                  </a:cxn>
                  <a:cxn ang="0">
                    <a:pos x="8" y="4"/>
                  </a:cxn>
                  <a:cxn ang="0">
                    <a:pos x="9" y="4"/>
                  </a:cxn>
                  <a:cxn ang="0">
                    <a:pos x="10" y="3"/>
                  </a:cxn>
                  <a:cxn ang="0">
                    <a:pos x="10" y="3"/>
                  </a:cxn>
                </a:cxnLst>
                <a:rect l="0" t="0" r="r" b="b"/>
                <a:pathLst>
                  <a:path w="10" h="6">
                    <a:moveTo>
                      <a:pt x="10" y="3"/>
                    </a:moveTo>
                    <a:lnTo>
                      <a:pt x="9" y="3"/>
                    </a:lnTo>
                    <a:lnTo>
                      <a:pt x="9" y="0"/>
                    </a:lnTo>
                    <a:lnTo>
                      <a:pt x="9" y="0"/>
                    </a:lnTo>
                    <a:lnTo>
                      <a:pt x="7" y="0"/>
                    </a:lnTo>
                    <a:lnTo>
                      <a:pt x="6" y="0"/>
                    </a:lnTo>
                    <a:lnTo>
                      <a:pt x="5" y="0"/>
                    </a:lnTo>
                    <a:lnTo>
                      <a:pt x="3" y="1"/>
                    </a:lnTo>
                    <a:lnTo>
                      <a:pt x="0" y="1"/>
                    </a:lnTo>
                    <a:lnTo>
                      <a:pt x="0" y="1"/>
                    </a:lnTo>
                    <a:lnTo>
                      <a:pt x="0" y="2"/>
                    </a:lnTo>
                    <a:lnTo>
                      <a:pt x="0" y="3"/>
                    </a:lnTo>
                    <a:lnTo>
                      <a:pt x="1" y="4"/>
                    </a:lnTo>
                    <a:lnTo>
                      <a:pt x="2" y="4"/>
                    </a:lnTo>
                    <a:lnTo>
                      <a:pt x="3" y="4"/>
                    </a:lnTo>
                    <a:lnTo>
                      <a:pt x="7" y="6"/>
                    </a:lnTo>
                    <a:lnTo>
                      <a:pt x="7" y="5"/>
                    </a:lnTo>
                    <a:lnTo>
                      <a:pt x="7" y="5"/>
                    </a:lnTo>
                    <a:lnTo>
                      <a:pt x="8" y="4"/>
                    </a:lnTo>
                    <a:lnTo>
                      <a:pt x="8" y="4"/>
                    </a:lnTo>
                    <a:lnTo>
                      <a:pt x="9" y="4"/>
                    </a:lnTo>
                    <a:lnTo>
                      <a:pt x="10" y="3"/>
                    </a:lnTo>
                    <a:lnTo>
                      <a:pt x="10"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6" name="Freeform 413"/>
              <p:cNvSpPr>
                <a:spLocks/>
              </p:cNvSpPr>
              <p:nvPr/>
            </p:nvSpPr>
            <p:spPr bwMode="auto">
              <a:xfrm>
                <a:off x="3383" y="3260"/>
                <a:ext cx="18" cy="9"/>
              </a:xfrm>
              <a:custGeom>
                <a:avLst/>
                <a:gdLst/>
                <a:ahLst/>
                <a:cxnLst>
                  <a:cxn ang="0">
                    <a:pos x="17" y="7"/>
                  </a:cxn>
                  <a:cxn ang="0">
                    <a:pos x="18" y="7"/>
                  </a:cxn>
                  <a:cxn ang="0">
                    <a:pos x="18" y="7"/>
                  </a:cxn>
                  <a:cxn ang="0">
                    <a:pos x="18" y="6"/>
                  </a:cxn>
                  <a:cxn ang="0">
                    <a:pos x="18" y="6"/>
                  </a:cxn>
                  <a:cxn ang="0">
                    <a:pos x="17" y="6"/>
                  </a:cxn>
                  <a:cxn ang="0">
                    <a:pos x="16" y="5"/>
                  </a:cxn>
                  <a:cxn ang="0">
                    <a:pos x="15" y="5"/>
                  </a:cxn>
                  <a:cxn ang="0">
                    <a:pos x="15" y="6"/>
                  </a:cxn>
                  <a:cxn ang="0">
                    <a:pos x="14" y="5"/>
                  </a:cxn>
                  <a:cxn ang="0">
                    <a:pos x="13" y="4"/>
                  </a:cxn>
                  <a:cxn ang="0">
                    <a:pos x="10" y="3"/>
                  </a:cxn>
                  <a:cxn ang="0">
                    <a:pos x="10" y="3"/>
                  </a:cxn>
                  <a:cxn ang="0">
                    <a:pos x="10" y="2"/>
                  </a:cxn>
                  <a:cxn ang="0">
                    <a:pos x="10" y="2"/>
                  </a:cxn>
                  <a:cxn ang="0">
                    <a:pos x="9" y="1"/>
                  </a:cxn>
                  <a:cxn ang="0">
                    <a:pos x="8" y="1"/>
                  </a:cxn>
                  <a:cxn ang="0">
                    <a:pos x="7" y="1"/>
                  </a:cxn>
                  <a:cxn ang="0">
                    <a:pos x="7" y="1"/>
                  </a:cxn>
                  <a:cxn ang="0">
                    <a:pos x="7" y="1"/>
                  </a:cxn>
                  <a:cxn ang="0">
                    <a:pos x="6" y="2"/>
                  </a:cxn>
                  <a:cxn ang="0">
                    <a:pos x="5" y="2"/>
                  </a:cxn>
                  <a:cxn ang="0">
                    <a:pos x="4" y="1"/>
                  </a:cxn>
                  <a:cxn ang="0">
                    <a:pos x="2" y="1"/>
                  </a:cxn>
                  <a:cxn ang="0">
                    <a:pos x="1" y="0"/>
                  </a:cxn>
                  <a:cxn ang="0">
                    <a:pos x="1" y="0"/>
                  </a:cxn>
                  <a:cxn ang="0">
                    <a:pos x="0" y="3"/>
                  </a:cxn>
                  <a:cxn ang="0">
                    <a:pos x="1" y="5"/>
                  </a:cxn>
                  <a:cxn ang="0">
                    <a:pos x="2" y="5"/>
                  </a:cxn>
                  <a:cxn ang="0">
                    <a:pos x="3" y="6"/>
                  </a:cxn>
                  <a:cxn ang="0">
                    <a:pos x="3" y="5"/>
                  </a:cxn>
                  <a:cxn ang="0">
                    <a:pos x="4" y="5"/>
                  </a:cxn>
                  <a:cxn ang="0">
                    <a:pos x="6" y="5"/>
                  </a:cxn>
                  <a:cxn ang="0">
                    <a:pos x="7" y="5"/>
                  </a:cxn>
                  <a:cxn ang="0">
                    <a:pos x="9" y="7"/>
                  </a:cxn>
                  <a:cxn ang="0">
                    <a:pos x="11" y="8"/>
                  </a:cxn>
                  <a:cxn ang="0">
                    <a:pos x="12" y="8"/>
                  </a:cxn>
                  <a:cxn ang="0">
                    <a:pos x="12" y="9"/>
                  </a:cxn>
                  <a:cxn ang="0">
                    <a:pos x="14" y="9"/>
                  </a:cxn>
                  <a:cxn ang="0">
                    <a:pos x="14" y="8"/>
                  </a:cxn>
                  <a:cxn ang="0">
                    <a:pos x="14" y="7"/>
                  </a:cxn>
                  <a:cxn ang="0">
                    <a:pos x="15" y="7"/>
                  </a:cxn>
                  <a:cxn ang="0">
                    <a:pos x="17" y="7"/>
                  </a:cxn>
                </a:cxnLst>
                <a:rect l="0" t="0" r="r" b="b"/>
                <a:pathLst>
                  <a:path w="18" h="9">
                    <a:moveTo>
                      <a:pt x="17" y="7"/>
                    </a:moveTo>
                    <a:lnTo>
                      <a:pt x="18" y="7"/>
                    </a:lnTo>
                    <a:lnTo>
                      <a:pt x="18" y="7"/>
                    </a:lnTo>
                    <a:lnTo>
                      <a:pt x="18" y="6"/>
                    </a:lnTo>
                    <a:lnTo>
                      <a:pt x="18" y="6"/>
                    </a:lnTo>
                    <a:lnTo>
                      <a:pt x="17" y="6"/>
                    </a:lnTo>
                    <a:lnTo>
                      <a:pt x="16" y="5"/>
                    </a:lnTo>
                    <a:lnTo>
                      <a:pt x="15" y="5"/>
                    </a:lnTo>
                    <a:lnTo>
                      <a:pt x="15" y="6"/>
                    </a:lnTo>
                    <a:lnTo>
                      <a:pt x="14" y="5"/>
                    </a:lnTo>
                    <a:lnTo>
                      <a:pt x="13" y="4"/>
                    </a:lnTo>
                    <a:lnTo>
                      <a:pt x="10" y="3"/>
                    </a:lnTo>
                    <a:lnTo>
                      <a:pt x="10" y="3"/>
                    </a:lnTo>
                    <a:lnTo>
                      <a:pt x="10" y="2"/>
                    </a:lnTo>
                    <a:lnTo>
                      <a:pt x="10" y="2"/>
                    </a:lnTo>
                    <a:lnTo>
                      <a:pt x="9" y="1"/>
                    </a:lnTo>
                    <a:lnTo>
                      <a:pt x="8" y="1"/>
                    </a:lnTo>
                    <a:lnTo>
                      <a:pt x="7" y="1"/>
                    </a:lnTo>
                    <a:lnTo>
                      <a:pt x="7" y="1"/>
                    </a:lnTo>
                    <a:lnTo>
                      <a:pt x="7" y="1"/>
                    </a:lnTo>
                    <a:lnTo>
                      <a:pt x="6" y="2"/>
                    </a:lnTo>
                    <a:lnTo>
                      <a:pt x="5" y="2"/>
                    </a:lnTo>
                    <a:lnTo>
                      <a:pt x="4" y="1"/>
                    </a:lnTo>
                    <a:lnTo>
                      <a:pt x="2" y="1"/>
                    </a:lnTo>
                    <a:lnTo>
                      <a:pt x="1" y="0"/>
                    </a:lnTo>
                    <a:lnTo>
                      <a:pt x="1" y="0"/>
                    </a:lnTo>
                    <a:lnTo>
                      <a:pt x="0" y="3"/>
                    </a:lnTo>
                    <a:lnTo>
                      <a:pt x="1" y="5"/>
                    </a:lnTo>
                    <a:lnTo>
                      <a:pt x="2" y="5"/>
                    </a:lnTo>
                    <a:lnTo>
                      <a:pt x="3" y="6"/>
                    </a:lnTo>
                    <a:lnTo>
                      <a:pt x="3" y="5"/>
                    </a:lnTo>
                    <a:lnTo>
                      <a:pt x="4" y="5"/>
                    </a:lnTo>
                    <a:lnTo>
                      <a:pt x="6" y="5"/>
                    </a:lnTo>
                    <a:lnTo>
                      <a:pt x="7" y="5"/>
                    </a:lnTo>
                    <a:lnTo>
                      <a:pt x="9" y="7"/>
                    </a:lnTo>
                    <a:lnTo>
                      <a:pt x="11" y="8"/>
                    </a:lnTo>
                    <a:lnTo>
                      <a:pt x="12" y="8"/>
                    </a:lnTo>
                    <a:lnTo>
                      <a:pt x="12" y="9"/>
                    </a:lnTo>
                    <a:lnTo>
                      <a:pt x="14" y="9"/>
                    </a:lnTo>
                    <a:lnTo>
                      <a:pt x="14" y="8"/>
                    </a:lnTo>
                    <a:lnTo>
                      <a:pt x="14" y="7"/>
                    </a:lnTo>
                    <a:lnTo>
                      <a:pt x="15" y="7"/>
                    </a:lnTo>
                    <a:lnTo>
                      <a:pt x="17" y="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7" name="Freeform 414"/>
              <p:cNvSpPr>
                <a:spLocks/>
              </p:cNvSpPr>
              <p:nvPr/>
            </p:nvSpPr>
            <p:spPr bwMode="auto">
              <a:xfrm>
                <a:off x="3408" y="3300"/>
                <a:ext cx="10" cy="6"/>
              </a:xfrm>
              <a:custGeom>
                <a:avLst/>
                <a:gdLst/>
                <a:ahLst/>
                <a:cxnLst>
                  <a:cxn ang="0">
                    <a:pos x="10" y="3"/>
                  </a:cxn>
                  <a:cxn ang="0">
                    <a:pos x="10" y="0"/>
                  </a:cxn>
                  <a:cxn ang="0">
                    <a:pos x="9" y="0"/>
                  </a:cxn>
                  <a:cxn ang="0">
                    <a:pos x="7" y="0"/>
                  </a:cxn>
                  <a:cxn ang="0">
                    <a:pos x="7" y="0"/>
                  </a:cxn>
                  <a:cxn ang="0">
                    <a:pos x="5" y="0"/>
                  </a:cxn>
                  <a:cxn ang="0">
                    <a:pos x="3" y="1"/>
                  </a:cxn>
                  <a:cxn ang="0">
                    <a:pos x="0" y="1"/>
                  </a:cxn>
                  <a:cxn ang="0">
                    <a:pos x="0" y="1"/>
                  </a:cxn>
                  <a:cxn ang="0">
                    <a:pos x="0" y="2"/>
                  </a:cxn>
                  <a:cxn ang="0">
                    <a:pos x="0" y="3"/>
                  </a:cxn>
                  <a:cxn ang="0">
                    <a:pos x="1" y="4"/>
                  </a:cxn>
                  <a:cxn ang="0">
                    <a:pos x="2" y="4"/>
                  </a:cxn>
                  <a:cxn ang="0">
                    <a:pos x="3" y="4"/>
                  </a:cxn>
                  <a:cxn ang="0">
                    <a:pos x="7" y="6"/>
                  </a:cxn>
                  <a:cxn ang="0">
                    <a:pos x="7" y="5"/>
                  </a:cxn>
                  <a:cxn ang="0">
                    <a:pos x="7" y="5"/>
                  </a:cxn>
                  <a:cxn ang="0">
                    <a:pos x="8" y="4"/>
                  </a:cxn>
                  <a:cxn ang="0">
                    <a:pos x="8" y="4"/>
                  </a:cxn>
                  <a:cxn ang="0">
                    <a:pos x="10" y="4"/>
                  </a:cxn>
                  <a:cxn ang="0">
                    <a:pos x="10" y="3"/>
                  </a:cxn>
                  <a:cxn ang="0">
                    <a:pos x="10" y="3"/>
                  </a:cxn>
                  <a:cxn ang="0">
                    <a:pos x="10" y="3"/>
                  </a:cxn>
                </a:cxnLst>
                <a:rect l="0" t="0" r="r" b="b"/>
                <a:pathLst>
                  <a:path w="10" h="6">
                    <a:moveTo>
                      <a:pt x="10" y="3"/>
                    </a:moveTo>
                    <a:lnTo>
                      <a:pt x="10" y="0"/>
                    </a:lnTo>
                    <a:lnTo>
                      <a:pt x="9" y="0"/>
                    </a:lnTo>
                    <a:lnTo>
                      <a:pt x="7" y="0"/>
                    </a:lnTo>
                    <a:lnTo>
                      <a:pt x="7" y="0"/>
                    </a:lnTo>
                    <a:lnTo>
                      <a:pt x="5" y="0"/>
                    </a:lnTo>
                    <a:lnTo>
                      <a:pt x="3" y="1"/>
                    </a:lnTo>
                    <a:lnTo>
                      <a:pt x="0" y="1"/>
                    </a:lnTo>
                    <a:lnTo>
                      <a:pt x="0" y="1"/>
                    </a:lnTo>
                    <a:lnTo>
                      <a:pt x="0" y="2"/>
                    </a:lnTo>
                    <a:lnTo>
                      <a:pt x="0" y="3"/>
                    </a:lnTo>
                    <a:lnTo>
                      <a:pt x="1" y="4"/>
                    </a:lnTo>
                    <a:lnTo>
                      <a:pt x="2" y="4"/>
                    </a:lnTo>
                    <a:lnTo>
                      <a:pt x="3" y="4"/>
                    </a:lnTo>
                    <a:lnTo>
                      <a:pt x="7" y="6"/>
                    </a:lnTo>
                    <a:lnTo>
                      <a:pt x="7" y="5"/>
                    </a:lnTo>
                    <a:lnTo>
                      <a:pt x="7" y="5"/>
                    </a:lnTo>
                    <a:lnTo>
                      <a:pt x="8" y="4"/>
                    </a:lnTo>
                    <a:lnTo>
                      <a:pt x="8" y="4"/>
                    </a:lnTo>
                    <a:lnTo>
                      <a:pt x="10" y="4"/>
                    </a:lnTo>
                    <a:lnTo>
                      <a:pt x="10" y="3"/>
                    </a:lnTo>
                    <a:lnTo>
                      <a:pt x="10" y="3"/>
                    </a:lnTo>
                    <a:lnTo>
                      <a:pt x="10"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8" name="Freeform 415"/>
              <p:cNvSpPr>
                <a:spLocks/>
              </p:cNvSpPr>
              <p:nvPr/>
            </p:nvSpPr>
            <p:spPr bwMode="auto">
              <a:xfrm>
                <a:off x="3419" y="3294"/>
                <a:ext cx="7" cy="6"/>
              </a:xfrm>
              <a:custGeom>
                <a:avLst/>
                <a:gdLst/>
                <a:ahLst/>
                <a:cxnLst>
                  <a:cxn ang="0">
                    <a:pos x="4" y="6"/>
                  </a:cxn>
                  <a:cxn ang="0">
                    <a:pos x="7" y="3"/>
                  </a:cxn>
                  <a:cxn ang="0">
                    <a:pos x="7" y="2"/>
                  </a:cxn>
                  <a:cxn ang="0">
                    <a:pos x="6" y="2"/>
                  </a:cxn>
                  <a:cxn ang="0">
                    <a:pos x="3" y="0"/>
                  </a:cxn>
                  <a:cxn ang="0">
                    <a:pos x="2" y="1"/>
                  </a:cxn>
                  <a:cxn ang="0">
                    <a:pos x="0" y="2"/>
                  </a:cxn>
                  <a:cxn ang="0">
                    <a:pos x="0" y="2"/>
                  </a:cxn>
                  <a:cxn ang="0">
                    <a:pos x="1" y="2"/>
                  </a:cxn>
                  <a:cxn ang="0">
                    <a:pos x="3" y="3"/>
                  </a:cxn>
                  <a:cxn ang="0">
                    <a:pos x="4" y="6"/>
                  </a:cxn>
                </a:cxnLst>
                <a:rect l="0" t="0" r="r" b="b"/>
                <a:pathLst>
                  <a:path w="7" h="6">
                    <a:moveTo>
                      <a:pt x="4" y="6"/>
                    </a:moveTo>
                    <a:lnTo>
                      <a:pt x="7" y="3"/>
                    </a:lnTo>
                    <a:lnTo>
                      <a:pt x="7" y="2"/>
                    </a:lnTo>
                    <a:lnTo>
                      <a:pt x="6" y="2"/>
                    </a:lnTo>
                    <a:lnTo>
                      <a:pt x="3" y="0"/>
                    </a:lnTo>
                    <a:lnTo>
                      <a:pt x="2" y="1"/>
                    </a:lnTo>
                    <a:lnTo>
                      <a:pt x="0" y="2"/>
                    </a:lnTo>
                    <a:lnTo>
                      <a:pt x="0" y="2"/>
                    </a:lnTo>
                    <a:lnTo>
                      <a:pt x="1" y="2"/>
                    </a:lnTo>
                    <a:lnTo>
                      <a:pt x="3" y="3"/>
                    </a:lnTo>
                    <a:lnTo>
                      <a:pt x="4" y="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9" name="Freeform 416"/>
              <p:cNvSpPr>
                <a:spLocks/>
              </p:cNvSpPr>
              <p:nvPr/>
            </p:nvSpPr>
            <p:spPr bwMode="auto">
              <a:xfrm>
                <a:off x="3903" y="3261"/>
                <a:ext cx="5" cy="3"/>
              </a:xfrm>
              <a:custGeom>
                <a:avLst/>
                <a:gdLst/>
                <a:ahLst/>
                <a:cxnLst>
                  <a:cxn ang="0">
                    <a:pos x="0" y="0"/>
                  </a:cxn>
                  <a:cxn ang="0">
                    <a:pos x="1" y="2"/>
                  </a:cxn>
                  <a:cxn ang="0">
                    <a:pos x="3" y="3"/>
                  </a:cxn>
                  <a:cxn ang="0">
                    <a:pos x="5" y="3"/>
                  </a:cxn>
                  <a:cxn ang="0">
                    <a:pos x="4" y="2"/>
                  </a:cxn>
                  <a:cxn ang="0">
                    <a:pos x="4" y="2"/>
                  </a:cxn>
                  <a:cxn ang="0">
                    <a:pos x="0" y="0"/>
                  </a:cxn>
                </a:cxnLst>
                <a:rect l="0" t="0" r="r" b="b"/>
                <a:pathLst>
                  <a:path w="5" h="3">
                    <a:moveTo>
                      <a:pt x="0" y="0"/>
                    </a:moveTo>
                    <a:lnTo>
                      <a:pt x="1" y="2"/>
                    </a:lnTo>
                    <a:lnTo>
                      <a:pt x="3" y="3"/>
                    </a:lnTo>
                    <a:lnTo>
                      <a:pt x="5" y="3"/>
                    </a:lnTo>
                    <a:lnTo>
                      <a:pt x="4" y="2"/>
                    </a:lnTo>
                    <a:lnTo>
                      <a:pt x="4" y="2"/>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0" name="Freeform 417"/>
              <p:cNvSpPr>
                <a:spLocks/>
              </p:cNvSpPr>
              <p:nvPr/>
            </p:nvSpPr>
            <p:spPr bwMode="auto">
              <a:xfrm>
                <a:off x="3868" y="3270"/>
                <a:ext cx="10" cy="10"/>
              </a:xfrm>
              <a:custGeom>
                <a:avLst/>
                <a:gdLst/>
                <a:ahLst/>
                <a:cxnLst>
                  <a:cxn ang="0">
                    <a:pos x="7" y="5"/>
                  </a:cxn>
                  <a:cxn ang="0">
                    <a:pos x="9" y="3"/>
                  </a:cxn>
                  <a:cxn ang="0">
                    <a:pos x="10" y="2"/>
                  </a:cxn>
                  <a:cxn ang="0">
                    <a:pos x="10" y="1"/>
                  </a:cxn>
                  <a:cxn ang="0">
                    <a:pos x="10" y="1"/>
                  </a:cxn>
                  <a:cxn ang="0">
                    <a:pos x="8" y="0"/>
                  </a:cxn>
                  <a:cxn ang="0">
                    <a:pos x="8" y="1"/>
                  </a:cxn>
                  <a:cxn ang="0">
                    <a:pos x="4" y="1"/>
                  </a:cxn>
                  <a:cxn ang="0">
                    <a:pos x="3" y="3"/>
                  </a:cxn>
                  <a:cxn ang="0">
                    <a:pos x="1" y="8"/>
                  </a:cxn>
                  <a:cxn ang="0">
                    <a:pos x="0" y="10"/>
                  </a:cxn>
                  <a:cxn ang="0">
                    <a:pos x="1" y="10"/>
                  </a:cxn>
                  <a:cxn ang="0">
                    <a:pos x="2" y="9"/>
                  </a:cxn>
                  <a:cxn ang="0">
                    <a:pos x="4" y="9"/>
                  </a:cxn>
                  <a:cxn ang="0">
                    <a:pos x="4" y="8"/>
                  </a:cxn>
                  <a:cxn ang="0">
                    <a:pos x="6" y="8"/>
                  </a:cxn>
                  <a:cxn ang="0">
                    <a:pos x="5" y="6"/>
                  </a:cxn>
                  <a:cxn ang="0">
                    <a:pos x="6" y="5"/>
                  </a:cxn>
                  <a:cxn ang="0">
                    <a:pos x="7" y="5"/>
                  </a:cxn>
                </a:cxnLst>
                <a:rect l="0" t="0" r="r" b="b"/>
                <a:pathLst>
                  <a:path w="10" h="10">
                    <a:moveTo>
                      <a:pt x="7" y="5"/>
                    </a:moveTo>
                    <a:lnTo>
                      <a:pt x="9" y="3"/>
                    </a:lnTo>
                    <a:lnTo>
                      <a:pt x="10" y="2"/>
                    </a:lnTo>
                    <a:lnTo>
                      <a:pt x="10" y="1"/>
                    </a:lnTo>
                    <a:lnTo>
                      <a:pt x="10" y="1"/>
                    </a:lnTo>
                    <a:lnTo>
                      <a:pt x="8" y="0"/>
                    </a:lnTo>
                    <a:lnTo>
                      <a:pt x="8" y="1"/>
                    </a:lnTo>
                    <a:lnTo>
                      <a:pt x="4" y="1"/>
                    </a:lnTo>
                    <a:lnTo>
                      <a:pt x="3" y="3"/>
                    </a:lnTo>
                    <a:lnTo>
                      <a:pt x="1" y="8"/>
                    </a:lnTo>
                    <a:lnTo>
                      <a:pt x="0" y="10"/>
                    </a:lnTo>
                    <a:lnTo>
                      <a:pt x="1" y="10"/>
                    </a:lnTo>
                    <a:lnTo>
                      <a:pt x="2" y="9"/>
                    </a:lnTo>
                    <a:lnTo>
                      <a:pt x="4" y="9"/>
                    </a:lnTo>
                    <a:lnTo>
                      <a:pt x="4" y="8"/>
                    </a:lnTo>
                    <a:lnTo>
                      <a:pt x="6" y="8"/>
                    </a:lnTo>
                    <a:lnTo>
                      <a:pt x="5" y="6"/>
                    </a:lnTo>
                    <a:lnTo>
                      <a:pt x="6" y="5"/>
                    </a:lnTo>
                    <a:lnTo>
                      <a:pt x="7"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1" name="Freeform 418"/>
              <p:cNvSpPr>
                <a:spLocks/>
              </p:cNvSpPr>
              <p:nvPr/>
            </p:nvSpPr>
            <p:spPr bwMode="auto">
              <a:xfrm>
                <a:off x="3486" y="3320"/>
                <a:ext cx="6" cy="5"/>
              </a:xfrm>
              <a:custGeom>
                <a:avLst/>
                <a:gdLst/>
                <a:ahLst/>
                <a:cxnLst>
                  <a:cxn ang="0">
                    <a:pos x="5" y="2"/>
                  </a:cxn>
                  <a:cxn ang="0">
                    <a:pos x="5" y="1"/>
                  </a:cxn>
                  <a:cxn ang="0">
                    <a:pos x="5" y="2"/>
                  </a:cxn>
                  <a:cxn ang="0">
                    <a:pos x="5" y="2"/>
                  </a:cxn>
                  <a:cxn ang="0">
                    <a:pos x="5" y="2"/>
                  </a:cxn>
                  <a:cxn ang="0">
                    <a:pos x="5" y="1"/>
                  </a:cxn>
                  <a:cxn ang="0">
                    <a:pos x="5" y="1"/>
                  </a:cxn>
                  <a:cxn ang="0">
                    <a:pos x="3" y="0"/>
                  </a:cxn>
                  <a:cxn ang="0">
                    <a:pos x="2" y="1"/>
                  </a:cxn>
                  <a:cxn ang="0">
                    <a:pos x="2" y="1"/>
                  </a:cxn>
                  <a:cxn ang="0">
                    <a:pos x="2" y="2"/>
                  </a:cxn>
                  <a:cxn ang="0">
                    <a:pos x="2" y="2"/>
                  </a:cxn>
                  <a:cxn ang="0">
                    <a:pos x="2" y="2"/>
                  </a:cxn>
                  <a:cxn ang="0">
                    <a:pos x="3" y="2"/>
                  </a:cxn>
                  <a:cxn ang="0">
                    <a:pos x="3" y="2"/>
                  </a:cxn>
                  <a:cxn ang="0">
                    <a:pos x="2" y="2"/>
                  </a:cxn>
                  <a:cxn ang="0">
                    <a:pos x="2" y="2"/>
                  </a:cxn>
                  <a:cxn ang="0">
                    <a:pos x="1" y="2"/>
                  </a:cxn>
                  <a:cxn ang="0">
                    <a:pos x="1" y="2"/>
                  </a:cxn>
                  <a:cxn ang="0">
                    <a:pos x="1" y="3"/>
                  </a:cxn>
                  <a:cxn ang="0">
                    <a:pos x="0" y="3"/>
                  </a:cxn>
                  <a:cxn ang="0">
                    <a:pos x="1" y="4"/>
                  </a:cxn>
                  <a:cxn ang="0">
                    <a:pos x="2" y="5"/>
                  </a:cxn>
                  <a:cxn ang="0">
                    <a:pos x="2" y="5"/>
                  </a:cxn>
                  <a:cxn ang="0">
                    <a:pos x="2" y="5"/>
                  </a:cxn>
                  <a:cxn ang="0">
                    <a:pos x="2" y="5"/>
                  </a:cxn>
                  <a:cxn ang="0">
                    <a:pos x="3" y="4"/>
                  </a:cxn>
                  <a:cxn ang="0">
                    <a:pos x="3" y="4"/>
                  </a:cxn>
                  <a:cxn ang="0">
                    <a:pos x="4" y="4"/>
                  </a:cxn>
                  <a:cxn ang="0">
                    <a:pos x="5" y="4"/>
                  </a:cxn>
                  <a:cxn ang="0">
                    <a:pos x="5" y="3"/>
                  </a:cxn>
                  <a:cxn ang="0">
                    <a:pos x="6" y="3"/>
                  </a:cxn>
                  <a:cxn ang="0">
                    <a:pos x="6" y="2"/>
                  </a:cxn>
                  <a:cxn ang="0">
                    <a:pos x="5" y="2"/>
                  </a:cxn>
                </a:cxnLst>
                <a:rect l="0" t="0" r="r" b="b"/>
                <a:pathLst>
                  <a:path w="6" h="5">
                    <a:moveTo>
                      <a:pt x="5" y="2"/>
                    </a:moveTo>
                    <a:lnTo>
                      <a:pt x="5" y="1"/>
                    </a:lnTo>
                    <a:lnTo>
                      <a:pt x="5" y="2"/>
                    </a:lnTo>
                    <a:lnTo>
                      <a:pt x="5" y="2"/>
                    </a:lnTo>
                    <a:lnTo>
                      <a:pt x="5" y="2"/>
                    </a:lnTo>
                    <a:lnTo>
                      <a:pt x="5" y="1"/>
                    </a:lnTo>
                    <a:lnTo>
                      <a:pt x="5" y="1"/>
                    </a:lnTo>
                    <a:lnTo>
                      <a:pt x="3" y="0"/>
                    </a:lnTo>
                    <a:lnTo>
                      <a:pt x="2" y="1"/>
                    </a:lnTo>
                    <a:lnTo>
                      <a:pt x="2" y="1"/>
                    </a:lnTo>
                    <a:lnTo>
                      <a:pt x="2" y="2"/>
                    </a:lnTo>
                    <a:lnTo>
                      <a:pt x="2" y="2"/>
                    </a:lnTo>
                    <a:lnTo>
                      <a:pt x="2" y="2"/>
                    </a:lnTo>
                    <a:lnTo>
                      <a:pt x="3" y="2"/>
                    </a:lnTo>
                    <a:lnTo>
                      <a:pt x="3" y="2"/>
                    </a:lnTo>
                    <a:lnTo>
                      <a:pt x="2" y="2"/>
                    </a:lnTo>
                    <a:lnTo>
                      <a:pt x="2" y="2"/>
                    </a:lnTo>
                    <a:lnTo>
                      <a:pt x="1" y="2"/>
                    </a:lnTo>
                    <a:lnTo>
                      <a:pt x="1" y="2"/>
                    </a:lnTo>
                    <a:lnTo>
                      <a:pt x="1" y="3"/>
                    </a:lnTo>
                    <a:lnTo>
                      <a:pt x="0" y="3"/>
                    </a:lnTo>
                    <a:lnTo>
                      <a:pt x="1" y="4"/>
                    </a:lnTo>
                    <a:lnTo>
                      <a:pt x="2" y="5"/>
                    </a:lnTo>
                    <a:lnTo>
                      <a:pt x="2" y="5"/>
                    </a:lnTo>
                    <a:lnTo>
                      <a:pt x="2" y="5"/>
                    </a:lnTo>
                    <a:lnTo>
                      <a:pt x="2" y="5"/>
                    </a:lnTo>
                    <a:lnTo>
                      <a:pt x="3" y="4"/>
                    </a:lnTo>
                    <a:lnTo>
                      <a:pt x="3" y="4"/>
                    </a:lnTo>
                    <a:lnTo>
                      <a:pt x="4" y="4"/>
                    </a:lnTo>
                    <a:lnTo>
                      <a:pt x="5" y="4"/>
                    </a:lnTo>
                    <a:lnTo>
                      <a:pt x="5" y="3"/>
                    </a:lnTo>
                    <a:lnTo>
                      <a:pt x="6" y="3"/>
                    </a:lnTo>
                    <a:lnTo>
                      <a:pt x="6" y="2"/>
                    </a:lnTo>
                    <a:lnTo>
                      <a:pt x="5"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2" name="Freeform 419"/>
              <p:cNvSpPr>
                <a:spLocks/>
              </p:cNvSpPr>
              <p:nvPr/>
            </p:nvSpPr>
            <p:spPr bwMode="auto">
              <a:xfrm>
                <a:off x="3489" y="3318"/>
                <a:ext cx="2" cy="2"/>
              </a:xfrm>
              <a:custGeom>
                <a:avLst/>
                <a:gdLst/>
                <a:ahLst/>
                <a:cxnLst>
                  <a:cxn ang="0">
                    <a:pos x="2" y="2"/>
                  </a:cxn>
                  <a:cxn ang="0">
                    <a:pos x="2" y="1"/>
                  </a:cxn>
                  <a:cxn ang="0">
                    <a:pos x="2" y="1"/>
                  </a:cxn>
                  <a:cxn ang="0">
                    <a:pos x="1" y="0"/>
                  </a:cxn>
                  <a:cxn ang="0">
                    <a:pos x="1" y="1"/>
                  </a:cxn>
                  <a:cxn ang="0">
                    <a:pos x="0" y="0"/>
                  </a:cxn>
                  <a:cxn ang="0">
                    <a:pos x="0" y="1"/>
                  </a:cxn>
                  <a:cxn ang="0">
                    <a:pos x="1" y="2"/>
                  </a:cxn>
                  <a:cxn ang="0">
                    <a:pos x="2" y="2"/>
                  </a:cxn>
                </a:cxnLst>
                <a:rect l="0" t="0" r="r" b="b"/>
                <a:pathLst>
                  <a:path w="2" h="2">
                    <a:moveTo>
                      <a:pt x="2" y="2"/>
                    </a:moveTo>
                    <a:lnTo>
                      <a:pt x="2" y="1"/>
                    </a:lnTo>
                    <a:lnTo>
                      <a:pt x="2" y="1"/>
                    </a:lnTo>
                    <a:lnTo>
                      <a:pt x="1" y="0"/>
                    </a:lnTo>
                    <a:lnTo>
                      <a:pt x="1" y="1"/>
                    </a:lnTo>
                    <a:lnTo>
                      <a:pt x="0" y="0"/>
                    </a:lnTo>
                    <a:lnTo>
                      <a:pt x="0" y="1"/>
                    </a:lnTo>
                    <a:lnTo>
                      <a:pt x="1" y="2"/>
                    </a:lnTo>
                    <a:lnTo>
                      <a:pt x="2"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3" name="Freeform 420"/>
              <p:cNvSpPr>
                <a:spLocks/>
              </p:cNvSpPr>
              <p:nvPr/>
            </p:nvSpPr>
            <p:spPr bwMode="auto">
              <a:xfrm>
                <a:off x="3378" y="3298"/>
                <a:ext cx="2" cy="2"/>
              </a:xfrm>
              <a:custGeom>
                <a:avLst/>
                <a:gdLst/>
                <a:ahLst/>
                <a:cxnLst>
                  <a:cxn ang="0">
                    <a:pos x="2" y="2"/>
                  </a:cxn>
                  <a:cxn ang="0">
                    <a:pos x="1" y="2"/>
                  </a:cxn>
                  <a:cxn ang="0">
                    <a:pos x="1" y="2"/>
                  </a:cxn>
                  <a:cxn ang="0">
                    <a:pos x="0" y="1"/>
                  </a:cxn>
                  <a:cxn ang="0">
                    <a:pos x="0" y="0"/>
                  </a:cxn>
                  <a:cxn ang="0">
                    <a:pos x="0" y="0"/>
                  </a:cxn>
                  <a:cxn ang="0">
                    <a:pos x="0" y="0"/>
                  </a:cxn>
                  <a:cxn ang="0">
                    <a:pos x="0" y="1"/>
                  </a:cxn>
                  <a:cxn ang="0">
                    <a:pos x="1" y="2"/>
                  </a:cxn>
                  <a:cxn ang="0">
                    <a:pos x="2" y="2"/>
                  </a:cxn>
                </a:cxnLst>
                <a:rect l="0" t="0" r="r" b="b"/>
                <a:pathLst>
                  <a:path w="2" h="2">
                    <a:moveTo>
                      <a:pt x="2" y="2"/>
                    </a:moveTo>
                    <a:lnTo>
                      <a:pt x="1" y="2"/>
                    </a:lnTo>
                    <a:lnTo>
                      <a:pt x="1" y="2"/>
                    </a:lnTo>
                    <a:lnTo>
                      <a:pt x="0" y="1"/>
                    </a:lnTo>
                    <a:lnTo>
                      <a:pt x="0" y="0"/>
                    </a:lnTo>
                    <a:lnTo>
                      <a:pt x="0" y="0"/>
                    </a:lnTo>
                    <a:lnTo>
                      <a:pt x="0" y="0"/>
                    </a:lnTo>
                    <a:lnTo>
                      <a:pt x="0" y="1"/>
                    </a:lnTo>
                    <a:lnTo>
                      <a:pt x="1" y="2"/>
                    </a:lnTo>
                    <a:lnTo>
                      <a:pt x="2"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4" name="Freeform 421"/>
              <p:cNvSpPr>
                <a:spLocks/>
              </p:cNvSpPr>
              <p:nvPr/>
            </p:nvSpPr>
            <p:spPr bwMode="auto">
              <a:xfrm>
                <a:off x="3938" y="3272"/>
                <a:ext cx="4" cy="2"/>
              </a:xfrm>
              <a:custGeom>
                <a:avLst/>
                <a:gdLst/>
                <a:ahLst/>
                <a:cxnLst>
                  <a:cxn ang="0">
                    <a:pos x="2" y="0"/>
                  </a:cxn>
                  <a:cxn ang="0">
                    <a:pos x="1" y="0"/>
                  </a:cxn>
                  <a:cxn ang="0">
                    <a:pos x="0" y="0"/>
                  </a:cxn>
                  <a:cxn ang="0">
                    <a:pos x="0" y="0"/>
                  </a:cxn>
                  <a:cxn ang="0">
                    <a:pos x="2" y="2"/>
                  </a:cxn>
                  <a:cxn ang="0">
                    <a:pos x="3" y="2"/>
                  </a:cxn>
                  <a:cxn ang="0">
                    <a:pos x="4" y="2"/>
                  </a:cxn>
                  <a:cxn ang="0">
                    <a:pos x="4" y="2"/>
                  </a:cxn>
                  <a:cxn ang="0">
                    <a:pos x="3" y="1"/>
                  </a:cxn>
                  <a:cxn ang="0">
                    <a:pos x="2" y="0"/>
                  </a:cxn>
                </a:cxnLst>
                <a:rect l="0" t="0" r="r" b="b"/>
                <a:pathLst>
                  <a:path w="4" h="2">
                    <a:moveTo>
                      <a:pt x="2" y="0"/>
                    </a:moveTo>
                    <a:lnTo>
                      <a:pt x="1" y="0"/>
                    </a:lnTo>
                    <a:lnTo>
                      <a:pt x="0" y="0"/>
                    </a:lnTo>
                    <a:lnTo>
                      <a:pt x="0" y="0"/>
                    </a:lnTo>
                    <a:lnTo>
                      <a:pt x="2" y="2"/>
                    </a:lnTo>
                    <a:lnTo>
                      <a:pt x="3" y="2"/>
                    </a:lnTo>
                    <a:lnTo>
                      <a:pt x="4" y="2"/>
                    </a:lnTo>
                    <a:lnTo>
                      <a:pt x="4" y="2"/>
                    </a:lnTo>
                    <a:lnTo>
                      <a:pt x="3"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5" name="Freeform 422"/>
              <p:cNvSpPr>
                <a:spLocks/>
              </p:cNvSpPr>
              <p:nvPr/>
            </p:nvSpPr>
            <p:spPr bwMode="auto">
              <a:xfrm>
                <a:off x="3918" y="3272"/>
                <a:ext cx="5" cy="2"/>
              </a:xfrm>
              <a:custGeom>
                <a:avLst/>
                <a:gdLst/>
                <a:ahLst/>
                <a:cxnLst>
                  <a:cxn ang="0">
                    <a:pos x="2" y="1"/>
                  </a:cxn>
                  <a:cxn ang="0">
                    <a:pos x="1" y="1"/>
                  </a:cxn>
                  <a:cxn ang="0">
                    <a:pos x="0" y="1"/>
                  </a:cxn>
                  <a:cxn ang="0">
                    <a:pos x="1" y="2"/>
                  </a:cxn>
                  <a:cxn ang="0">
                    <a:pos x="3" y="2"/>
                  </a:cxn>
                  <a:cxn ang="0">
                    <a:pos x="4" y="2"/>
                  </a:cxn>
                  <a:cxn ang="0">
                    <a:pos x="5" y="1"/>
                  </a:cxn>
                  <a:cxn ang="0">
                    <a:pos x="4" y="1"/>
                  </a:cxn>
                  <a:cxn ang="0">
                    <a:pos x="4" y="0"/>
                  </a:cxn>
                  <a:cxn ang="0">
                    <a:pos x="4" y="1"/>
                  </a:cxn>
                  <a:cxn ang="0">
                    <a:pos x="4" y="1"/>
                  </a:cxn>
                  <a:cxn ang="0">
                    <a:pos x="2" y="1"/>
                  </a:cxn>
                </a:cxnLst>
                <a:rect l="0" t="0" r="r" b="b"/>
                <a:pathLst>
                  <a:path w="5" h="2">
                    <a:moveTo>
                      <a:pt x="2" y="1"/>
                    </a:moveTo>
                    <a:lnTo>
                      <a:pt x="1" y="1"/>
                    </a:lnTo>
                    <a:lnTo>
                      <a:pt x="0" y="1"/>
                    </a:lnTo>
                    <a:lnTo>
                      <a:pt x="1" y="2"/>
                    </a:lnTo>
                    <a:lnTo>
                      <a:pt x="3" y="2"/>
                    </a:lnTo>
                    <a:lnTo>
                      <a:pt x="4" y="2"/>
                    </a:lnTo>
                    <a:lnTo>
                      <a:pt x="5" y="1"/>
                    </a:lnTo>
                    <a:lnTo>
                      <a:pt x="4" y="1"/>
                    </a:lnTo>
                    <a:lnTo>
                      <a:pt x="4" y="0"/>
                    </a:lnTo>
                    <a:lnTo>
                      <a:pt x="4" y="1"/>
                    </a:lnTo>
                    <a:lnTo>
                      <a:pt x="4" y="1"/>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6" name="Freeform 423"/>
              <p:cNvSpPr>
                <a:spLocks/>
              </p:cNvSpPr>
              <p:nvPr/>
            </p:nvSpPr>
            <p:spPr bwMode="auto">
              <a:xfrm>
                <a:off x="3477" y="3325"/>
                <a:ext cx="14" cy="13"/>
              </a:xfrm>
              <a:custGeom>
                <a:avLst/>
                <a:gdLst/>
                <a:ahLst/>
                <a:cxnLst>
                  <a:cxn ang="0">
                    <a:pos x="13" y="4"/>
                  </a:cxn>
                  <a:cxn ang="0">
                    <a:pos x="13" y="3"/>
                  </a:cxn>
                  <a:cxn ang="0">
                    <a:pos x="13" y="1"/>
                  </a:cxn>
                  <a:cxn ang="0">
                    <a:pos x="11" y="3"/>
                  </a:cxn>
                  <a:cxn ang="0">
                    <a:pos x="11" y="1"/>
                  </a:cxn>
                  <a:cxn ang="0">
                    <a:pos x="10" y="1"/>
                  </a:cxn>
                  <a:cxn ang="0">
                    <a:pos x="10" y="1"/>
                  </a:cxn>
                  <a:cxn ang="0">
                    <a:pos x="9" y="2"/>
                  </a:cxn>
                  <a:cxn ang="0">
                    <a:pos x="7" y="3"/>
                  </a:cxn>
                  <a:cxn ang="0">
                    <a:pos x="7" y="4"/>
                  </a:cxn>
                  <a:cxn ang="0">
                    <a:pos x="6" y="1"/>
                  </a:cxn>
                  <a:cxn ang="0">
                    <a:pos x="5" y="2"/>
                  </a:cxn>
                  <a:cxn ang="0">
                    <a:pos x="7" y="4"/>
                  </a:cxn>
                  <a:cxn ang="0">
                    <a:pos x="6" y="5"/>
                  </a:cxn>
                  <a:cxn ang="0">
                    <a:pos x="6" y="6"/>
                  </a:cxn>
                  <a:cxn ang="0">
                    <a:pos x="4" y="5"/>
                  </a:cxn>
                  <a:cxn ang="0">
                    <a:pos x="4" y="4"/>
                  </a:cxn>
                  <a:cxn ang="0">
                    <a:pos x="3" y="4"/>
                  </a:cxn>
                  <a:cxn ang="0">
                    <a:pos x="1" y="5"/>
                  </a:cxn>
                  <a:cxn ang="0">
                    <a:pos x="0" y="7"/>
                  </a:cxn>
                  <a:cxn ang="0">
                    <a:pos x="0" y="7"/>
                  </a:cxn>
                  <a:cxn ang="0">
                    <a:pos x="1" y="8"/>
                  </a:cxn>
                  <a:cxn ang="0">
                    <a:pos x="3" y="11"/>
                  </a:cxn>
                  <a:cxn ang="0">
                    <a:pos x="3" y="9"/>
                  </a:cxn>
                  <a:cxn ang="0">
                    <a:pos x="3" y="9"/>
                  </a:cxn>
                  <a:cxn ang="0">
                    <a:pos x="4" y="9"/>
                  </a:cxn>
                  <a:cxn ang="0">
                    <a:pos x="4" y="10"/>
                  </a:cxn>
                  <a:cxn ang="0">
                    <a:pos x="5" y="11"/>
                  </a:cxn>
                  <a:cxn ang="0">
                    <a:pos x="5" y="11"/>
                  </a:cxn>
                  <a:cxn ang="0">
                    <a:pos x="7" y="11"/>
                  </a:cxn>
                  <a:cxn ang="0">
                    <a:pos x="7" y="11"/>
                  </a:cxn>
                  <a:cxn ang="0">
                    <a:pos x="7" y="10"/>
                  </a:cxn>
                  <a:cxn ang="0">
                    <a:pos x="8" y="8"/>
                  </a:cxn>
                  <a:cxn ang="0">
                    <a:pos x="10" y="8"/>
                  </a:cxn>
                  <a:cxn ang="0">
                    <a:pos x="10" y="8"/>
                  </a:cxn>
                  <a:cxn ang="0">
                    <a:pos x="11" y="7"/>
                  </a:cxn>
                  <a:cxn ang="0">
                    <a:pos x="11" y="8"/>
                  </a:cxn>
                  <a:cxn ang="0">
                    <a:pos x="12" y="7"/>
                  </a:cxn>
                  <a:cxn ang="0">
                    <a:pos x="11" y="6"/>
                  </a:cxn>
                  <a:cxn ang="0">
                    <a:pos x="11" y="5"/>
                  </a:cxn>
                  <a:cxn ang="0">
                    <a:pos x="14" y="6"/>
                  </a:cxn>
                  <a:cxn ang="0">
                    <a:pos x="13" y="4"/>
                  </a:cxn>
                </a:cxnLst>
                <a:rect l="0" t="0" r="r" b="b"/>
                <a:pathLst>
                  <a:path w="14" h="13">
                    <a:moveTo>
                      <a:pt x="13" y="4"/>
                    </a:moveTo>
                    <a:lnTo>
                      <a:pt x="13" y="4"/>
                    </a:lnTo>
                    <a:lnTo>
                      <a:pt x="13" y="3"/>
                    </a:lnTo>
                    <a:lnTo>
                      <a:pt x="13" y="3"/>
                    </a:lnTo>
                    <a:lnTo>
                      <a:pt x="13" y="1"/>
                    </a:lnTo>
                    <a:lnTo>
                      <a:pt x="13" y="1"/>
                    </a:lnTo>
                    <a:lnTo>
                      <a:pt x="12" y="1"/>
                    </a:lnTo>
                    <a:lnTo>
                      <a:pt x="11" y="3"/>
                    </a:lnTo>
                    <a:lnTo>
                      <a:pt x="11" y="2"/>
                    </a:lnTo>
                    <a:lnTo>
                      <a:pt x="11" y="1"/>
                    </a:lnTo>
                    <a:lnTo>
                      <a:pt x="10" y="1"/>
                    </a:lnTo>
                    <a:lnTo>
                      <a:pt x="10" y="1"/>
                    </a:lnTo>
                    <a:lnTo>
                      <a:pt x="9" y="0"/>
                    </a:lnTo>
                    <a:lnTo>
                      <a:pt x="10" y="1"/>
                    </a:lnTo>
                    <a:lnTo>
                      <a:pt x="10" y="2"/>
                    </a:lnTo>
                    <a:lnTo>
                      <a:pt x="9" y="2"/>
                    </a:lnTo>
                    <a:lnTo>
                      <a:pt x="8" y="2"/>
                    </a:lnTo>
                    <a:lnTo>
                      <a:pt x="7" y="3"/>
                    </a:lnTo>
                    <a:lnTo>
                      <a:pt x="7" y="4"/>
                    </a:lnTo>
                    <a:lnTo>
                      <a:pt x="7" y="4"/>
                    </a:lnTo>
                    <a:lnTo>
                      <a:pt x="7" y="2"/>
                    </a:lnTo>
                    <a:lnTo>
                      <a:pt x="6" y="1"/>
                    </a:lnTo>
                    <a:lnTo>
                      <a:pt x="5" y="1"/>
                    </a:lnTo>
                    <a:lnTo>
                      <a:pt x="5" y="2"/>
                    </a:lnTo>
                    <a:lnTo>
                      <a:pt x="5" y="2"/>
                    </a:lnTo>
                    <a:lnTo>
                      <a:pt x="7" y="4"/>
                    </a:lnTo>
                    <a:lnTo>
                      <a:pt x="6" y="4"/>
                    </a:lnTo>
                    <a:lnTo>
                      <a:pt x="6" y="5"/>
                    </a:lnTo>
                    <a:lnTo>
                      <a:pt x="6" y="5"/>
                    </a:lnTo>
                    <a:lnTo>
                      <a:pt x="6" y="6"/>
                    </a:lnTo>
                    <a:lnTo>
                      <a:pt x="5" y="6"/>
                    </a:lnTo>
                    <a:lnTo>
                      <a:pt x="4" y="5"/>
                    </a:lnTo>
                    <a:lnTo>
                      <a:pt x="4" y="4"/>
                    </a:lnTo>
                    <a:lnTo>
                      <a:pt x="4" y="4"/>
                    </a:lnTo>
                    <a:lnTo>
                      <a:pt x="3" y="4"/>
                    </a:lnTo>
                    <a:lnTo>
                      <a:pt x="3" y="4"/>
                    </a:lnTo>
                    <a:lnTo>
                      <a:pt x="2" y="4"/>
                    </a:lnTo>
                    <a:lnTo>
                      <a:pt x="1" y="5"/>
                    </a:lnTo>
                    <a:lnTo>
                      <a:pt x="1" y="7"/>
                    </a:lnTo>
                    <a:lnTo>
                      <a:pt x="0" y="7"/>
                    </a:lnTo>
                    <a:lnTo>
                      <a:pt x="0" y="7"/>
                    </a:lnTo>
                    <a:lnTo>
                      <a:pt x="0" y="7"/>
                    </a:lnTo>
                    <a:lnTo>
                      <a:pt x="1" y="8"/>
                    </a:lnTo>
                    <a:lnTo>
                      <a:pt x="1" y="8"/>
                    </a:lnTo>
                    <a:lnTo>
                      <a:pt x="2" y="11"/>
                    </a:lnTo>
                    <a:lnTo>
                      <a:pt x="3" y="11"/>
                    </a:lnTo>
                    <a:lnTo>
                      <a:pt x="3" y="11"/>
                    </a:lnTo>
                    <a:lnTo>
                      <a:pt x="3" y="9"/>
                    </a:lnTo>
                    <a:lnTo>
                      <a:pt x="3" y="9"/>
                    </a:lnTo>
                    <a:lnTo>
                      <a:pt x="3" y="9"/>
                    </a:lnTo>
                    <a:lnTo>
                      <a:pt x="3" y="8"/>
                    </a:lnTo>
                    <a:lnTo>
                      <a:pt x="4" y="9"/>
                    </a:lnTo>
                    <a:lnTo>
                      <a:pt x="4" y="9"/>
                    </a:lnTo>
                    <a:lnTo>
                      <a:pt x="4" y="10"/>
                    </a:lnTo>
                    <a:lnTo>
                      <a:pt x="4" y="10"/>
                    </a:lnTo>
                    <a:lnTo>
                      <a:pt x="5" y="11"/>
                    </a:lnTo>
                    <a:lnTo>
                      <a:pt x="5" y="11"/>
                    </a:lnTo>
                    <a:lnTo>
                      <a:pt x="5" y="11"/>
                    </a:lnTo>
                    <a:lnTo>
                      <a:pt x="4" y="13"/>
                    </a:lnTo>
                    <a:lnTo>
                      <a:pt x="7" y="11"/>
                    </a:lnTo>
                    <a:lnTo>
                      <a:pt x="7" y="11"/>
                    </a:lnTo>
                    <a:lnTo>
                      <a:pt x="7" y="11"/>
                    </a:lnTo>
                    <a:lnTo>
                      <a:pt x="7" y="10"/>
                    </a:lnTo>
                    <a:lnTo>
                      <a:pt x="7" y="10"/>
                    </a:lnTo>
                    <a:lnTo>
                      <a:pt x="7" y="9"/>
                    </a:lnTo>
                    <a:lnTo>
                      <a:pt x="8" y="8"/>
                    </a:lnTo>
                    <a:lnTo>
                      <a:pt x="10" y="8"/>
                    </a:lnTo>
                    <a:lnTo>
                      <a:pt x="10" y="8"/>
                    </a:lnTo>
                    <a:lnTo>
                      <a:pt x="10" y="8"/>
                    </a:lnTo>
                    <a:lnTo>
                      <a:pt x="10" y="8"/>
                    </a:lnTo>
                    <a:lnTo>
                      <a:pt x="11" y="7"/>
                    </a:lnTo>
                    <a:lnTo>
                      <a:pt x="11" y="7"/>
                    </a:lnTo>
                    <a:lnTo>
                      <a:pt x="11" y="7"/>
                    </a:lnTo>
                    <a:lnTo>
                      <a:pt x="11" y="8"/>
                    </a:lnTo>
                    <a:lnTo>
                      <a:pt x="12" y="8"/>
                    </a:lnTo>
                    <a:lnTo>
                      <a:pt x="12" y="7"/>
                    </a:lnTo>
                    <a:lnTo>
                      <a:pt x="12" y="6"/>
                    </a:lnTo>
                    <a:lnTo>
                      <a:pt x="11" y="6"/>
                    </a:lnTo>
                    <a:lnTo>
                      <a:pt x="11" y="5"/>
                    </a:lnTo>
                    <a:lnTo>
                      <a:pt x="11" y="5"/>
                    </a:lnTo>
                    <a:lnTo>
                      <a:pt x="13" y="6"/>
                    </a:lnTo>
                    <a:lnTo>
                      <a:pt x="14" y="6"/>
                    </a:lnTo>
                    <a:lnTo>
                      <a:pt x="14" y="4"/>
                    </a:lnTo>
                    <a:lnTo>
                      <a:pt x="13" y="4"/>
                    </a:lnTo>
                    <a:lnTo>
                      <a:pt x="13"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7" name="Freeform 424"/>
              <p:cNvSpPr>
                <a:spLocks/>
              </p:cNvSpPr>
              <p:nvPr/>
            </p:nvSpPr>
            <p:spPr bwMode="auto">
              <a:xfrm>
                <a:off x="3422" y="3269"/>
                <a:ext cx="4" cy="4"/>
              </a:xfrm>
              <a:custGeom>
                <a:avLst/>
                <a:gdLst/>
                <a:ahLst/>
                <a:cxnLst>
                  <a:cxn ang="0">
                    <a:pos x="1" y="3"/>
                  </a:cxn>
                  <a:cxn ang="0">
                    <a:pos x="3" y="3"/>
                  </a:cxn>
                  <a:cxn ang="0">
                    <a:pos x="4" y="1"/>
                  </a:cxn>
                  <a:cxn ang="0">
                    <a:pos x="3" y="0"/>
                  </a:cxn>
                  <a:cxn ang="0">
                    <a:pos x="2" y="0"/>
                  </a:cxn>
                  <a:cxn ang="0">
                    <a:pos x="0" y="2"/>
                  </a:cxn>
                  <a:cxn ang="0">
                    <a:pos x="0" y="4"/>
                  </a:cxn>
                  <a:cxn ang="0">
                    <a:pos x="0" y="4"/>
                  </a:cxn>
                  <a:cxn ang="0">
                    <a:pos x="1" y="3"/>
                  </a:cxn>
                </a:cxnLst>
                <a:rect l="0" t="0" r="r" b="b"/>
                <a:pathLst>
                  <a:path w="4" h="4">
                    <a:moveTo>
                      <a:pt x="1" y="3"/>
                    </a:moveTo>
                    <a:lnTo>
                      <a:pt x="3" y="3"/>
                    </a:lnTo>
                    <a:lnTo>
                      <a:pt x="4" y="1"/>
                    </a:lnTo>
                    <a:lnTo>
                      <a:pt x="3" y="0"/>
                    </a:lnTo>
                    <a:lnTo>
                      <a:pt x="2" y="0"/>
                    </a:lnTo>
                    <a:lnTo>
                      <a:pt x="0" y="2"/>
                    </a:lnTo>
                    <a:lnTo>
                      <a:pt x="0" y="4"/>
                    </a:lnTo>
                    <a:lnTo>
                      <a:pt x="0" y="4"/>
                    </a:lnTo>
                    <a:lnTo>
                      <a:pt x="1"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8" name="Freeform 425"/>
              <p:cNvSpPr>
                <a:spLocks/>
              </p:cNvSpPr>
              <p:nvPr/>
            </p:nvSpPr>
            <p:spPr bwMode="auto">
              <a:xfrm>
                <a:off x="3442" y="3316"/>
                <a:ext cx="2" cy="3"/>
              </a:xfrm>
              <a:custGeom>
                <a:avLst/>
                <a:gdLst/>
                <a:ahLst/>
                <a:cxnLst>
                  <a:cxn ang="0">
                    <a:pos x="2" y="3"/>
                  </a:cxn>
                  <a:cxn ang="0">
                    <a:pos x="2" y="1"/>
                  </a:cxn>
                  <a:cxn ang="0">
                    <a:pos x="2" y="0"/>
                  </a:cxn>
                  <a:cxn ang="0">
                    <a:pos x="2" y="0"/>
                  </a:cxn>
                  <a:cxn ang="0">
                    <a:pos x="1" y="2"/>
                  </a:cxn>
                  <a:cxn ang="0">
                    <a:pos x="1" y="2"/>
                  </a:cxn>
                  <a:cxn ang="0">
                    <a:pos x="0" y="2"/>
                  </a:cxn>
                  <a:cxn ang="0">
                    <a:pos x="1" y="3"/>
                  </a:cxn>
                  <a:cxn ang="0">
                    <a:pos x="1" y="3"/>
                  </a:cxn>
                  <a:cxn ang="0">
                    <a:pos x="2" y="3"/>
                  </a:cxn>
                </a:cxnLst>
                <a:rect l="0" t="0" r="r" b="b"/>
                <a:pathLst>
                  <a:path w="2" h="3">
                    <a:moveTo>
                      <a:pt x="2" y="3"/>
                    </a:moveTo>
                    <a:lnTo>
                      <a:pt x="2" y="1"/>
                    </a:lnTo>
                    <a:lnTo>
                      <a:pt x="2" y="0"/>
                    </a:lnTo>
                    <a:lnTo>
                      <a:pt x="2" y="0"/>
                    </a:lnTo>
                    <a:lnTo>
                      <a:pt x="1" y="2"/>
                    </a:lnTo>
                    <a:lnTo>
                      <a:pt x="1" y="2"/>
                    </a:lnTo>
                    <a:lnTo>
                      <a:pt x="0" y="2"/>
                    </a:lnTo>
                    <a:lnTo>
                      <a:pt x="1" y="3"/>
                    </a:lnTo>
                    <a:lnTo>
                      <a:pt x="1" y="3"/>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9" name="Freeform 426"/>
              <p:cNvSpPr>
                <a:spLocks/>
              </p:cNvSpPr>
              <p:nvPr/>
            </p:nvSpPr>
            <p:spPr bwMode="auto">
              <a:xfrm>
                <a:off x="3969" y="3285"/>
                <a:ext cx="5" cy="4"/>
              </a:xfrm>
              <a:custGeom>
                <a:avLst/>
                <a:gdLst/>
                <a:ahLst/>
                <a:cxnLst>
                  <a:cxn ang="0">
                    <a:pos x="4" y="0"/>
                  </a:cxn>
                  <a:cxn ang="0">
                    <a:pos x="3" y="0"/>
                  </a:cxn>
                  <a:cxn ang="0">
                    <a:pos x="2" y="0"/>
                  </a:cxn>
                  <a:cxn ang="0">
                    <a:pos x="2" y="0"/>
                  </a:cxn>
                  <a:cxn ang="0">
                    <a:pos x="1" y="0"/>
                  </a:cxn>
                  <a:cxn ang="0">
                    <a:pos x="0" y="0"/>
                  </a:cxn>
                  <a:cxn ang="0">
                    <a:pos x="0" y="1"/>
                  </a:cxn>
                  <a:cxn ang="0">
                    <a:pos x="1" y="1"/>
                  </a:cxn>
                  <a:cxn ang="0">
                    <a:pos x="1" y="3"/>
                  </a:cxn>
                  <a:cxn ang="0">
                    <a:pos x="2" y="2"/>
                  </a:cxn>
                  <a:cxn ang="0">
                    <a:pos x="2" y="4"/>
                  </a:cxn>
                  <a:cxn ang="0">
                    <a:pos x="4" y="4"/>
                  </a:cxn>
                  <a:cxn ang="0">
                    <a:pos x="4" y="4"/>
                  </a:cxn>
                  <a:cxn ang="0">
                    <a:pos x="5" y="1"/>
                  </a:cxn>
                  <a:cxn ang="0">
                    <a:pos x="4" y="0"/>
                  </a:cxn>
                  <a:cxn ang="0">
                    <a:pos x="4" y="0"/>
                  </a:cxn>
                </a:cxnLst>
                <a:rect l="0" t="0" r="r" b="b"/>
                <a:pathLst>
                  <a:path w="5" h="4">
                    <a:moveTo>
                      <a:pt x="4" y="0"/>
                    </a:moveTo>
                    <a:lnTo>
                      <a:pt x="3" y="0"/>
                    </a:lnTo>
                    <a:lnTo>
                      <a:pt x="2" y="0"/>
                    </a:lnTo>
                    <a:lnTo>
                      <a:pt x="2" y="0"/>
                    </a:lnTo>
                    <a:lnTo>
                      <a:pt x="1" y="0"/>
                    </a:lnTo>
                    <a:lnTo>
                      <a:pt x="0" y="0"/>
                    </a:lnTo>
                    <a:lnTo>
                      <a:pt x="0" y="1"/>
                    </a:lnTo>
                    <a:lnTo>
                      <a:pt x="1" y="1"/>
                    </a:lnTo>
                    <a:lnTo>
                      <a:pt x="1" y="3"/>
                    </a:lnTo>
                    <a:lnTo>
                      <a:pt x="2" y="2"/>
                    </a:lnTo>
                    <a:lnTo>
                      <a:pt x="2" y="4"/>
                    </a:lnTo>
                    <a:lnTo>
                      <a:pt x="4" y="4"/>
                    </a:lnTo>
                    <a:lnTo>
                      <a:pt x="4" y="4"/>
                    </a:lnTo>
                    <a:lnTo>
                      <a:pt x="5" y="1"/>
                    </a:lnTo>
                    <a:lnTo>
                      <a:pt x="4" y="0"/>
                    </a:lnTo>
                    <a:lnTo>
                      <a:pt x="4"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0" name="Freeform 427"/>
              <p:cNvSpPr>
                <a:spLocks/>
              </p:cNvSpPr>
              <p:nvPr/>
            </p:nvSpPr>
            <p:spPr bwMode="auto">
              <a:xfrm>
                <a:off x="3953" y="3297"/>
                <a:ext cx="3" cy="4"/>
              </a:xfrm>
              <a:custGeom>
                <a:avLst/>
                <a:gdLst/>
                <a:ahLst/>
                <a:cxnLst>
                  <a:cxn ang="0">
                    <a:pos x="2" y="1"/>
                  </a:cxn>
                  <a:cxn ang="0">
                    <a:pos x="1" y="2"/>
                  </a:cxn>
                  <a:cxn ang="0">
                    <a:pos x="1" y="1"/>
                  </a:cxn>
                  <a:cxn ang="0">
                    <a:pos x="0" y="3"/>
                  </a:cxn>
                  <a:cxn ang="0">
                    <a:pos x="1" y="4"/>
                  </a:cxn>
                  <a:cxn ang="0">
                    <a:pos x="2" y="3"/>
                  </a:cxn>
                  <a:cxn ang="0">
                    <a:pos x="3" y="3"/>
                  </a:cxn>
                  <a:cxn ang="0">
                    <a:pos x="3" y="2"/>
                  </a:cxn>
                  <a:cxn ang="0">
                    <a:pos x="3" y="0"/>
                  </a:cxn>
                  <a:cxn ang="0">
                    <a:pos x="2" y="0"/>
                  </a:cxn>
                  <a:cxn ang="0">
                    <a:pos x="2" y="1"/>
                  </a:cxn>
                </a:cxnLst>
                <a:rect l="0" t="0" r="r" b="b"/>
                <a:pathLst>
                  <a:path w="3" h="4">
                    <a:moveTo>
                      <a:pt x="2" y="1"/>
                    </a:moveTo>
                    <a:lnTo>
                      <a:pt x="1" y="2"/>
                    </a:lnTo>
                    <a:lnTo>
                      <a:pt x="1" y="1"/>
                    </a:lnTo>
                    <a:lnTo>
                      <a:pt x="0" y="3"/>
                    </a:lnTo>
                    <a:lnTo>
                      <a:pt x="1" y="4"/>
                    </a:lnTo>
                    <a:lnTo>
                      <a:pt x="2" y="3"/>
                    </a:lnTo>
                    <a:lnTo>
                      <a:pt x="3" y="3"/>
                    </a:lnTo>
                    <a:lnTo>
                      <a:pt x="3" y="2"/>
                    </a:lnTo>
                    <a:lnTo>
                      <a:pt x="3" y="0"/>
                    </a:lnTo>
                    <a:lnTo>
                      <a:pt x="2" y="0"/>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1" name="Freeform 428"/>
              <p:cNvSpPr>
                <a:spLocks/>
              </p:cNvSpPr>
              <p:nvPr/>
            </p:nvSpPr>
            <p:spPr bwMode="auto">
              <a:xfrm>
                <a:off x="3484" y="3324"/>
                <a:ext cx="3" cy="1"/>
              </a:xfrm>
              <a:custGeom>
                <a:avLst/>
                <a:gdLst/>
                <a:ahLst/>
                <a:cxnLst>
                  <a:cxn ang="0">
                    <a:pos x="2" y="0"/>
                  </a:cxn>
                  <a:cxn ang="0">
                    <a:pos x="3" y="1"/>
                  </a:cxn>
                  <a:cxn ang="0">
                    <a:pos x="3" y="0"/>
                  </a:cxn>
                  <a:cxn ang="0">
                    <a:pos x="1" y="0"/>
                  </a:cxn>
                  <a:cxn ang="0">
                    <a:pos x="1" y="0"/>
                  </a:cxn>
                  <a:cxn ang="0">
                    <a:pos x="0" y="0"/>
                  </a:cxn>
                  <a:cxn ang="0">
                    <a:pos x="1" y="0"/>
                  </a:cxn>
                  <a:cxn ang="0">
                    <a:pos x="1" y="1"/>
                  </a:cxn>
                  <a:cxn ang="0">
                    <a:pos x="2" y="0"/>
                  </a:cxn>
                </a:cxnLst>
                <a:rect l="0" t="0" r="r" b="b"/>
                <a:pathLst>
                  <a:path w="3" h="1">
                    <a:moveTo>
                      <a:pt x="2" y="0"/>
                    </a:moveTo>
                    <a:lnTo>
                      <a:pt x="3" y="1"/>
                    </a:lnTo>
                    <a:lnTo>
                      <a:pt x="3" y="0"/>
                    </a:lnTo>
                    <a:lnTo>
                      <a:pt x="1" y="0"/>
                    </a:lnTo>
                    <a:lnTo>
                      <a:pt x="1" y="0"/>
                    </a:lnTo>
                    <a:lnTo>
                      <a:pt x="0" y="0"/>
                    </a:lnTo>
                    <a:lnTo>
                      <a:pt x="1" y="0"/>
                    </a:lnTo>
                    <a:lnTo>
                      <a:pt x="1"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2" name="Freeform 429"/>
              <p:cNvSpPr>
                <a:spLocks/>
              </p:cNvSpPr>
              <p:nvPr/>
            </p:nvSpPr>
            <p:spPr bwMode="auto">
              <a:xfrm>
                <a:off x="3898" y="3263"/>
                <a:ext cx="5" cy="5"/>
              </a:xfrm>
              <a:custGeom>
                <a:avLst/>
                <a:gdLst/>
                <a:ahLst/>
                <a:cxnLst>
                  <a:cxn ang="0">
                    <a:pos x="3" y="5"/>
                  </a:cxn>
                  <a:cxn ang="0">
                    <a:pos x="5" y="4"/>
                  </a:cxn>
                  <a:cxn ang="0">
                    <a:pos x="4" y="2"/>
                  </a:cxn>
                  <a:cxn ang="0">
                    <a:pos x="3" y="1"/>
                  </a:cxn>
                  <a:cxn ang="0">
                    <a:pos x="3" y="1"/>
                  </a:cxn>
                  <a:cxn ang="0">
                    <a:pos x="2" y="0"/>
                  </a:cxn>
                  <a:cxn ang="0">
                    <a:pos x="1" y="0"/>
                  </a:cxn>
                  <a:cxn ang="0">
                    <a:pos x="0" y="1"/>
                  </a:cxn>
                  <a:cxn ang="0">
                    <a:pos x="0" y="1"/>
                  </a:cxn>
                  <a:cxn ang="0">
                    <a:pos x="0" y="1"/>
                  </a:cxn>
                  <a:cxn ang="0">
                    <a:pos x="3" y="5"/>
                  </a:cxn>
                </a:cxnLst>
                <a:rect l="0" t="0" r="r" b="b"/>
                <a:pathLst>
                  <a:path w="5" h="5">
                    <a:moveTo>
                      <a:pt x="3" y="5"/>
                    </a:moveTo>
                    <a:lnTo>
                      <a:pt x="5" y="4"/>
                    </a:lnTo>
                    <a:lnTo>
                      <a:pt x="4" y="2"/>
                    </a:lnTo>
                    <a:lnTo>
                      <a:pt x="3" y="1"/>
                    </a:lnTo>
                    <a:lnTo>
                      <a:pt x="3" y="1"/>
                    </a:lnTo>
                    <a:lnTo>
                      <a:pt x="2" y="0"/>
                    </a:lnTo>
                    <a:lnTo>
                      <a:pt x="1" y="0"/>
                    </a:lnTo>
                    <a:lnTo>
                      <a:pt x="0" y="1"/>
                    </a:lnTo>
                    <a:lnTo>
                      <a:pt x="0" y="1"/>
                    </a:lnTo>
                    <a:lnTo>
                      <a:pt x="0" y="1"/>
                    </a:lnTo>
                    <a:lnTo>
                      <a:pt x="3"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3" name="Freeform 430"/>
              <p:cNvSpPr>
                <a:spLocks/>
              </p:cNvSpPr>
              <p:nvPr/>
            </p:nvSpPr>
            <p:spPr bwMode="auto">
              <a:xfrm>
                <a:off x="3578" y="3322"/>
                <a:ext cx="8" cy="9"/>
              </a:xfrm>
              <a:custGeom>
                <a:avLst/>
                <a:gdLst/>
                <a:ahLst/>
                <a:cxnLst>
                  <a:cxn ang="0">
                    <a:pos x="4" y="6"/>
                  </a:cxn>
                  <a:cxn ang="0">
                    <a:pos x="5" y="7"/>
                  </a:cxn>
                  <a:cxn ang="0">
                    <a:pos x="8" y="9"/>
                  </a:cxn>
                  <a:cxn ang="0">
                    <a:pos x="8" y="8"/>
                  </a:cxn>
                  <a:cxn ang="0">
                    <a:pos x="8" y="8"/>
                  </a:cxn>
                  <a:cxn ang="0">
                    <a:pos x="8" y="6"/>
                  </a:cxn>
                  <a:cxn ang="0">
                    <a:pos x="8" y="6"/>
                  </a:cxn>
                  <a:cxn ang="0">
                    <a:pos x="7" y="6"/>
                  </a:cxn>
                  <a:cxn ang="0">
                    <a:pos x="6" y="6"/>
                  </a:cxn>
                  <a:cxn ang="0">
                    <a:pos x="4" y="4"/>
                  </a:cxn>
                  <a:cxn ang="0">
                    <a:pos x="5" y="4"/>
                  </a:cxn>
                  <a:cxn ang="0">
                    <a:pos x="8" y="5"/>
                  </a:cxn>
                  <a:cxn ang="0">
                    <a:pos x="8" y="5"/>
                  </a:cxn>
                  <a:cxn ang="0">
                    <a:pos x="8" y="4"/>
                  </a:cxn>
                  <a:cxn ang="0">
                    <a:pos x="8" y="3"/>
                  </a:cxn>
                  <a:cxn ang="0">
                    <a:pos x="8" y="4"/>
                  </a:cxn>
                  <a:cxn ang="0">
                    <a:pos x="8" y="3"/>
                  </a:cxn>
                  <a:cxn ang="0">
                    <a:pos x="8" y="3"/>
                  </a:cxn>
                  <a:cxn ang="0">
                    <a:pos x="8" y="3"/>
                  </a:cxn>
                  <a:cxn ang="0">
                    <a:pos x="8" y="2"/>
                  </a:cxn>
                  <a:cxn ang="0">
                    <a:pos x="6" y="2"/>
                  </a:cxn>
                  <a:cxn ang="0">
                    <a:pos x="6" y="2"/>
                  </a:cxn>
                  <a:cxn ang="0">
                    <a:pos x="5" y="2"/>
                  </a:cxn>
                  <a:cxn ang="0">
                    <a:pos x="5" y="1"/>
                  </a:cxn>
                  <a:cxn ang="0">
                    <a:pos x="4" y="0"/>
                  </a:cxn>
                  <a:cxn ang="0">
                    <a:pos x="3" y="1"/>
                  </a:cxn>
                  <a:cxn ang="0">
                    <a:pos x="2" y="1"/>
                  </a:cxn>
                  <a:cxn ang="0">
                    <a:pos x="2" y="2"/>
                  </a:cxn>
                  <a:cxn ang="0">
                    <a:pos x="1" y="2"/>
                  </a:cxn>
                  <a:cxn ang="0">
                    <a:pos x="1" y="1"/>
                  </a:cxn>
                  <a:cxn ang="0">
                    <a:pos x="0" y="2"/>
                  </a:cxn>
                  <a:cxn ang="0">
                    <a:pos x="0" y="2"/>
                  </a:cxn>
                  <a:cxn ang="0">
                    <a:pos x="2" y="3"/>
                  </a:cxn>
                  <a:cxn ang="0">
                    <a:pos x="1" y="4"/>
                  </a:cxn>
                  <a:cxn ang="0">
                    <a:pos x="1" y="3"/>
                  </a:cxn>
                  <a:cxn ang="0">
                    <a:pos x="1" y="4"/>
                  </a:cxn>
                  <a:cxn ang="0">
                    <a:pos x="1" y="5"/>
                  </a:cxn>
                  <a:cxn ang="0">
                    <a:pos x="1" y="6"/>
                  </a:cxn>
                  <a:cxn ang="0">
                    <a:pos x="2" y="6"/>
                  </a:cxn>
                  <a:cxn ang="0">
                    <a:pos x="2" y="7"/>
                  </a:cxn>
                  <a:cxn ang="0">
                    <a:pos x="2" y="7"/>
                  </a:cxn>
                  <a:cxn ang="0">
                    <a:pos x="3" y="7"/>
                  </a:cxn>
                  <a:cxn ang="0">
                    <a:pos x="4" y="8"/>
                  </a:cxn>
                  <a:cxn ang="0">
                    <a:pos x="3" y="8"/>
                  </a:cxn>
                  <a:cxn ang="0">
                    <a:pos x="3" y="9"/>
                  </a:cxn>
                  <a:cxn ang="0">
                    <a:pos x="4" y="9"/>
                  </a:cxn>
                  <a:cxn ang="0">
                    <a:pos x="4" y="9"/>
                  </a:cxn>
                  <a:cxn ang="0">
                    <a:pos x="4" y="9"/>
                  </a:cxn>
                  <a:cxn ang="0">
                    <a:pos x="4" y="8"/>
                  </a:cxn>
                  <a:cxn ang="0">
                    <a:pos x="4" y="7"/>
                  </a:cxn>
                  <a:cxn ang="0">
                    <a:pos x="4" y="7"/>
                  </a:cxn>
                  <a:cxn ang="0">
                    <a:pos x="4" y="6"/>
                  </a:cxn>
                  <a:cxn ang="0">
                    <a:pos x="4" y="6"/>
                  </a:cxn>
                </a:cxnLst>
                <a:rect l="0" t="0" r="r" b="b"/>
                <a:pathLst>
                  <a:path w="8" h="9">
                    <a:moveTo>
                      <a:pt x="4" y="6"/>
                    </a:moveTo>
                    <a:lnTo>
                      <a:pt x="5" y="7"/>
                    </a:lnTo>
                    <a:lnTo>
                      <a:pt x="8" y="9"/>
                    </a:lnTo>
                    <a:lnTo>
                      <a:pt x="8" y="8"/>
                    </a:lnTo>
                    <a:lnTo>
                      <a:pt x="8" y="8"/>
                    </a:lnTo>
                    <a:lnTo>
                      <a:pt x="8" y="6"/>
                    </a:lnTo>
                    <a:lnTo>
                      <a:pt x="8" y="6"/>
                    </a:lnTo>
                    <a:lnTo>
                      <a:pt x="7" y="6"/>
                    </a:lnTo>
                    <a:lnTo>
                      <a:pt x="6" y="6"/>
                    </a:lnTo>
                    <a:lnTo>
                      <a:pt x="4" y="4"/>
                    </a:lnTo>
                    <a:lnTo>
                      <a:pt x="5" y="4"/>
                    </a:lnTo>
                    <a:lnTo>
                      <a:pt x="8" y="5"/>
                    </a:lnTo>
                    <a:lnTo>
                      <a:pt x="8" y="5"/>
                    </a:lnTo>
                    <a:lnTo>
                      <a:pt x="8" y="4"/>
                    </a:lnTo>
                    <a:lnTo>
                      <a:pt x="8" y="3"/>
                    </a:lnTo>
                    <a:lnTo>
                      <a:pt x="8" y="4"/>
                    </a:lnTo>
                    <a:lnTo>
                      <a:pt x="8" y="3"/>
                    </a:lnTo>
                    <a:lnTo>
                      <a:pt x="8" y="3"/>
                    </a:lnTo>
                    <a:lnTo>
                      <a:pt x="8" y="3"/>
                    </a:lnTo>
                    <a:lnTo>
                      <a:pt x="8" y="2"/>
                    </a:lnTo>
                    <a:lnTo>
                      <a:pt x="6" y="2"/>
                    </a:lnTo>
                    <a:lnTo>
                      <a:pt x="6" y="2"/>
                    </a:lnTo>
                    <a:lnTo>
                      <a:pt x="5" y="2"/>
                    </a:lnTo>
                    <a:lnTo>
                      <a:pt x="5" y="1"/>
                    </a:lnTo>
                    <a:lnTo>
                      <a:pt x="4" y="0"/>
                    </a:lnTo>
                    <a:lnTo>
                      <a:pt x="3" y="1"/>
                    </a:lnTo>
                    <a:lnTo>
                      <a:pt x="2" y="1"/>
                    </a:lnTo>
                    <a:lnTo>
                      <a:pt x="2" y="2"/>
                    </a:lnTo>
                    <a:lnTo>
                      <a:pt x="1" y="2"/>
                    </a:lnTo>
                    <a:lnTo>
                      <a:pt x="1" y="1"/>
                    </a:lnTo>
                    <a:lnTo>
                      <a:pt x="0" y="2"/>
                    </a:lnTo>
                    <a:lnTo>
                      <a:pt x="0" y="2"/>
                    </a:lnTo>
                    <a:lnTo>
                      <a:pt x="2" y="3"/>
                    </a:lnTo>
                    <a:lnTo>
                      <a:pt x="1" y="4"/>
                    </a:lnTo>
                    <a:lnTo>
                      <a:pt x="1" y="3"/>
                    </a:lnTo>
                    <a:lnTo>
                      <a:pt x="1" y="4"/>
                    </a:lnTo>
                    <a:lnTo>
                      <a:pt x="1" y="5"/>
                    </a:lnTo>
                    <a:lnTo>
                      <a:pt x="1" y="6"/>
                    </a:lnTo>
                    <a:lnTo>
                      <a:pt x="2" y="6"/>
                    </a:lnTo>
                    <a:lnTo>
                      <a:pt x="2" y="7"/>
                    </a:lnTo>
                    <a:lnTo>
                      <a:pt x="2" y="7"/>
                    </a:lnTo>
                    <a:lnTo>
                      <a:pt x="3" y="7"/>
                    </a:lnTo>
                    <a:lnTo>
                      <a:pt x="4" y="8"/>
                    </a:lnTo>
                    <a:lnTo>
                      <a:pt x="3" y="8"/>
                    </a:lnTo>
                    <a:lnTo>
                      <a:pt x="3" y="9"/>
                    </a:lnTo>
                    <a:lnTo>
                      <a:pt x="4" y="9"/>
                    </a:lnTo>
                    <a:lnTo>
                      <a:pt x="4" y="9"/>
                    </a:lnTo>
                    <a:lnTo>
                      <a:pt x="4" y="9"/>
                    </a:lnTo>
                    <a:lnTo>
                      <a:pt x="4" y="8"/>
                    </a:lnTo>
                    <a:lnTo>
                      <a:pt x="4" y="7"/>
                    </a:lnTo>
                    <a:lnTo>
                      <a:pt x="4" y="7"/>
                    </a:lnTo>
                    <a:lnTo>
                      <a:pt x="4" y="6"/>
                    </a:lnTo>
                    <a:lnTo>
                      <a:pt x="4" y="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4" name="Freeform 431"/>
              <p:cNvSpPr>
                <a:spLocks/>
              </p:cNvSpPr>
              <p:nvPr/>
            </p:nvSpPr>
            <p:spPr bwMode="auto">
              <a:xfrm>
                <a:off x="3919" y="3250"/>
                <a:ext cx="1" cy="1"/>
              </a:xfrm>
              <a:custGeom>
                <a:avLst/>
                <a:gdLst/>
                <a:ahLst/>
                <a:cxnLst>
                  <a:cxn ang="0">
                    <a:pos x="1" y="0"/>
                  </a:cxn>
                  <a:cxn ang="0">
                    <a:pos x="0" y="0"/>
                  </a:cxn>
                  <a:cxn ang="0">
                    <a:pos x="1" y="1"/>
                  </a:cxn>
                  <a:cxn ang="0">
                    <a:pos x="1" y="0"/>
                  </a:cxn>
                </a:cxnLst>
                <a:rect l="0" t="0" r="r" b="b"/>
                <a:pathLst>
                  <a:path w="1" h="1">
                    <a:moveTo>
                      <a:pt x="1" y="0"/>
                    </a:moveTo>
                    <a:lnTo>
                      <a:pt x="0" y="0"/>
                    </a:lnTo>
                    <a:lnTo>
                      <a:pt x="1"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5" name="Freeform 432"/>
              <p:cNvSpPr>
                <a:spLocks/>
              </p:cNvSpPr>
              <p:nvPr/>
            </p:nvSpPr>
            <p:spPr bwMode="auto">
              <a:xfrm>
                <a:off x="3588" y="3324"/>
                <a:ext cx="5" cy="11"/>
              </a:xfrm>
              <a:custGeom>
                <a:avLst/>
                <a:gdLst/>
                <a:ahLst/>
                <a:cxnLst>
                  <a:cxn ang="0">
                    <a:pos x="2" y="9"/>
                  </a:cxn>
                  <a:cxn ang="0">
                    <a:pos x="3" y="9"/>
                  </a:cxn>
                  <a:cxn ang="0">
                    <a:pos x="3" y="9"/>
                  </a:cxn>
                  <a:cxn ang="0">
                    <a:pos x="3" y="8"/>
                  </a:cxn>
                  <a:cxn ang="0">
                    <a:pos x="4" y="8"/>
                  </a:cxn>
                  <a:cxn ang="0">
                    <a:pos x="5" y="8"/>
                  </a:cxn>
                  <a:cxn ang="0">
                    <a:pos x="5" y="7"/>
                  </a:cxn>
                  <a:cxn ang="0">
                    <a:pos x="4" y="7"/>
                  </a:cxn>
                  <a:cxn ang="0">
                    <a:pos x="4" y="6"/>
                  </a:cxn>
                  <a:cxn ang="0">
                    <a:pos x="4" y="6"/>
                  </a:cxn>
                  <a:cxn ang="0">
                    <a:pos x="5" y="6"/>
                  </a:cxn>
                  <a:cxn ang="0">
                    <a:pos x="4" y="5"/>
                  </a:cxn>
                  <a:cxn ang="0">
                    <a:pos x="3" y="5"/>
                  </a:cxn>
                  <a:cxn ang="0">
                    <a:pos x="3" y="4"/>
                  </a:cxn>
                  <a:cxn ang="0">
                    <a:pos x="3" y="4"/>
                  </a:cxn>
                  <a:cxn ang="0">
                    <a:pos x="2" y="1"/>
                  </a:cxn>
                  <a:cxn ang="0">
                    <a:pos x="2" y="1"/>
                  </a:cxn>
                  <a:cxn ang="0">
                    <a:pos x="2" y="1"/>
                  </a:cxn>
                  <a:cxn ang="0">
                    <a:pos x="3" y="1"/>
                  </a:cxn>
                  <a:cxn ang="0">
                    <a:pos x="5" y="5"/>
                  </a:cxn>
                  <a:cxn ang="0">
                    <a:pos x="5" y="5"/>
                  </a:cxn>
                  <a:cxn ang="0">
                    <a:pos x="5" y="4"/>
                  </a:cxn>
                  <a:cxn ang="0">
                    <a:pos x="4" y="2"/>
                  </a:cxn>
                  <a:cxn ang="0">
                    <a:pos x="2" y="0"/>
                  </a:cxn>
                  <a:cxn ang="0">
                    <a:pos x="0" y="0"/>
                  </a:cxn>
                  <a:cxn ang="0">
                    <a:pos x="0" y="0"/>
                  </a:cxn>
                  <a:cxn ang="0">
                    <a:pos x="0" y="1"/>
                  </a:cxn>
                  <a:cxn ang="0">
                    <a:pos x="1" y="5"/>
                  </a:cxn>
                  <a:cxn ang="0">
                    <a:pos x="1" y="5"/>
                  </a:cxn>
                  <a:cxn ang="0">
                    <a:pos x="1" y="6"/>
                  </a:cxn>
                  <a:cxn ang="0">
                    <a:pos x="1" y="5"/>
                  </a:cxn>
                  <a:cxn ang="0">
                    <a:pos x="2" y="5"/>
                  </a:cxn>
                  <a:cxn ang="0">
                    <a:pos x="1" y="6"/>
                  </a:cxn>
                  <a:cxn ang="0">
                    <a:pos x="1" y="6"/>
                  </a:cxn>
                  <a:cxn ang="0">
                    <a:pos x="1" y="7"/>
                  </a:cxn>
                  <a:cxn ang="0">
                    <a:pos x="1" y="7"/>
                  </a:cxn>
                  <a:cxn ang="0">
                    <a:pos x="1" y="8"/>
                  </a:cxn>
                  <a:cxn ang="0">
                    <a:pos x="1" y="8"/>
                  </a:cxn>
                  <a:cxn ang="0">
                    <a:pos x="1" y="8"/>
                  </a:cxn>
                  <a:cxn ang="0">
                    <a:pos x="1" y="10"/>
                  </a:cxn>
                  <a:cxn ang="0">
                    <a:pos x="1" y="11"/>
                  </a:cxn>
                  <a:cxn ang="0">
                    <a:pos x="1" y="11"/>
                  </a:cxn>
                  <a:cxn ang="0">
                    <a:pos x="1" y="11"/>
                  </a:cxn>
                  <a:cxn ang="0">
                    <a:pos x="2" y="9"/>
                  </a:cxn>
                </a:cxnLst>
                <a:rect l="0" t="0" r="r" b="b"/>
                <a:pathLst>
                  <a:path w="5" h="11">
                    <a:moveTo>
                      <a:pt x="2" y="9"/>
                    </a:moveTo>
                    <a:lnTo>
                      <a:pt x="3" y="9"/>
                    </a:lnTo>
                    <a:lnTo>
                      <a:pt x="3" y="9"/>
                    </a:lnTo>
                    <a:lnTo>
                      <a:pt x="3" y="8"/>
                    </a:lnTo>
                    <a:lnTo>
                      <a:pt x="4" y="8"/>
                    </a:lnTo>
                    <a:lnTo>
                      <a:pt x="5" y="8"/>
                    </a:lnTo>
                    <a:lnTo>
                      <a:pt x="5" y="7"/>
                    </a:lnTo>
                    <a:lnTo>
                      <a:pt x="4" y="7"/>
                    </a:lnTo>
                    <a:lnTo>
                      <a:pt x="4" y="6"/>
                    </a:lnTo>
                    <a:lnTo>
                      <a:pt x="4" y="6"/>
                    </a:lnTo>
                    <a:lnTo>
                      <a:pt x="5" y="6"/>
                    </a:lnTo>
                    <a:lnTo>
                      <a:pt x="4" y="5"/>
                    </a:lnTo>
                    <a:lnTo>
                      <a:pt x="3" y="5"/>
                    </a:lnTo>
                    <a:lnTo>
                      <a:pt x="3" y="4"/>
                    </a:lnTo>
                    <a:lnTo>
                      <a:pt x="3" y="4"/>
                    </a:lnTo>
                    <a:lnTo>
                      <a:pt x="2" y="1"/>
                    </a:lnTo>
                    <a:lnTo>
                      <a:pt x="2" y="1"/>
                    </a:lnTo>
                    <a:lnTo>
                      <a:pt x="2" y="1"/>
                    </a:lnTo>
                    <a:lnTo>
                      <a:pt x="3" y="1"/>
                    </a:lnTo>
                    <a:lnTo>
                      <a:pt x="5" y="5"/>
                    </a:lnTo>
                    <a:lnTo>
                      <a:pt x="5" y="5"/>
                    </a:lnTo>
                    <a:lnTo>
                      <a:pt x="5" y="4"/>
                    </a:lnTo>
                    <a:lnTo>
                      <a:pt x="4" y="2"/>
                    </a:lnTo>
                    <a:lnTo>
                      <a:pt x="2" y="0"/>
                    </a:lnTo>
                    <a:lnTo>
                      <a:pt x="0" y="0"/>
                    </a:lnTo>
                    <a:lnTo>
                      <a:pt x="0" y="0"/>
                    </a:lnTo>
                    <a:lnTo>
                      <a:pt x="0" y="1"/>
                    </a:lnTo>
                    <a:lnTo>
                      <a:pt x="1" y="5"/>
                    </a:lnTo>
                    <a:lnTo>
                      <a:pt x="1" y="5"/>
                    </a:lnTo>
                    <a:lnTo>
                      <a:pt x="1" y="6"/>
                    </a:lnTo>
                    <a:lnTo>
                      <a:pt x="1" y="5"/>
                    </a:lnTo>
                    <a:lnTo>
                      <a:pt x="2" y="5"/>
                    </a:lnTo>
                    <a:lnTo>
                      <a:pt x="1" y="6"/>
                    </a:lnTo>
                    <a:lnTo>
                      <a:pt x="1" y="6"/>
                    </a:lnTo>
                    <a:lnTo>
                      <a:pt x="1" y="7"/>
                    </a:lnTo>
                    <a:lnTo>
                      <a:pt x="1" y="7"/>
                    </a:lnTo>
                    <a:lnTo>
                      <a:pt x="1" y="8"/>
                    </a:lnTo>
                    <a:lnTo>
                      <a:pt x="1" y="8"/>
                    </a:lnTo>
                    <a:lnTo>
                      <a:pt x="1" y="8"/>
                    </a:lnTo>
                    <a:lnTo>
                      <a:pt x="1" y="10"/>
                    </a:lnTo>
                    <a:lnTo>
                      <a:pt x="1" y="11"/>
                    </a:lnTo>
                    <a:lnTo>
                      <a:pt x="1" y="11"/>
                    </a:lnTo>
                    <a:lnTo>
                      <a:pt x="1" y="11"/>
                    </a:lnTo>
                    <a:lnTo>
                      <a:pt x="2" y="9"/>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6" name="Freeform 433"/>
              <p:cNvSpPr>
                <a:spLocks/>
              </p:cNvSpPr>
              <p:nvPr/>
            </p:nvSpPr>
            <p:spPr bwMode="auto">
              <a:xfrm>
                <a:off x="5225" y="3313"/>
                <a:ext cx="7" cy="8"/>
              </a:xfrm>
              <a:custGeom>
                <a:avLst/>
                <a:gdLst/>
                <a:ahLst/>
                <a:cxnLst>
                  <a:cxn ang="0">
                    <a:pos x="4" y="5"/>
                  </a:cxn>
                  <a:cxn ang="0">
                    <a:pos x="6" y="4"/>
                  </a:cxn>
                  <a:cxn ang="0">
                    <a:pos x="7" y="2"/>
                  </a:cxn>
                  <a:cxn ang="0">
                    <a:pos x="7" y="1"/>
                  </a:cxn>
                  <a:cxn ang="0">
                    <a:pos x="6" y="0"/>
                  </a:cxn>
                  <a:cxn ang="0">
                    <a:pos x="5" y="0"/>
                  </a:cxn>
                  <a:cxn ang="0">
                    <a:pos x="5" y="1"/>
                  </a:cxn>
                  <a:cxn ang="0">
                    <a:pos x="2" y="1"/>
                  </a:cxn>
                  <a:cxn ang="0">
                    <a:pos x="1" y="2"/>
                  </a:cxn>
                  <a:cxn ang="0">
                    <a:pos x="2" y="2"/>
                  </a:cxn>
                  <a:cxn ang="0">
                    <a:pos x="0" y="8"/>
                  </a:cxn>
                  <a:cxn ang="0">
                    <a:pos x="4" y="5"/>
                  </a:cxn>
                </a:cxnLst>
                <a:rect l="0" t="0" r="r" b="b"/>
                <a:pathLst>
                  <a:path w="7" h="8">
                    <a:moveTo>
                      <a:pt x="4" y="5"/>
                    </a:moveTo>
                    <a:lnTo>
                      <a:pt x="6" y="4"/>
                    </a:lnTo>
                    <a:lnTo>
                      <a:pt x="7" y="2"/>
                    </a:lnTo>
                    <a:lnTo>
                      <a:pt x="7" y="1"/>
                    </a:lnTo>
                    <a:lnTo>
                      <a:pt x="6" y="0"/>
                    </a:lnTo>
                    <a:lnTo>
                      <a:pt x="5" y="0"/>
                    </a:lnTo>
                    <a:lnTo>
                      <a:pt x="5" y="1"/>
                    </a:lnTo>
                    <a:lnTo>
                      <a:pt x="2" y="1"/>
                    </a:lnTo>
                    <a:lnTo>
                      <a:pt x="1" y="2"/>
                    </a:lnTo>
                    <a:lnTo>
                      <a:pt x="2" y="2"/>
                    </a:lnTo>
                    <a:lnTo>
                      <a:pt x="0" y="8"/>
                    </a:lnTo>
                    <a:lnTo>
                      <a:pt x="4"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7" name="Freeform 434"/>
              <p:cNvSpPr>
                <a:spLocks/>
              </p:cNvSpPr>
              <p:nvPr/>
            </p:nvSpPr>
            <p:spPr bwMode="auto">
              <a:xfrm>
                <a:off x="3887" y="3277"/>
                <a:ext cx="6" cy="9"/>
              </a:xfrm>
              <a:custGeom>
                <a:avLst/>
                <a:gdLst/>
                <a:ahLst/>
                <a:cxnLst>
                  <a:cxn ang="0">
                    <a:pos x="2" y="8"/>
                  </a:cxn>
                  <a:cxn ang="0">
                    <a:pos x="3" y="9"/>
                  </a:cxn>
                  <a:cxn ang="0">
                    <a:pos x="3" y="9"/>
                  </a:cxn>
                  <a:cxn ang="0">
                    <a:pos x="4" y="8"/>
                  </a:cxn>
                  <a:cxn ang="0">
                    <a:pos x="4" y="8"/>
                  </a:cxn>
                  <a:cxn ang="0">
                    <a:pos x="6" y="1"/>
                  </a:cxn>
                  <a:cxn ang="0">
                    <a:pos x="5" y="1"/>
                  </a:cxn>
                  <a:cxn ang="0">
                    <a:pos x="2" y="0"/>
                  </a:cxn>
                  <a:cxn ang="0">
                    <a:pos x="2" y="1"/>
                  </a:cxn>
                  <a:cxn ang="0">
                    <a:pos x="2" y="1"/>
                  </a:cxn>
                  <a:cxn ang="0">
                    <a:pos x="1" y="1"/>
                  </a:cxn>
                  <a:cxn ang="0">
                    <a:pos x="1" y="1"/>
                  </a:cxn>
                  <a:cxn ang="0">
                    <a:pos x="0" y="7"/>
                  </a:cxn>
                  <a:cxn ang="0">
                    <a:pos x="1" y="8"/>
                  </a:cxn>
                  <a:cxn ang="0">
                    <a:pos x="2" y="8"/>
                  </a:cxn>
                </a:cxnLst>
                <a:rect l="0" t="0" r="r" b="b"/>
                <a:pathLst>
                  <a:path w="6" h="9">
                    <a:moveTo>
                      <a:pt x="2" y="8"/>
                    </a:moveTo>
                    <a:lnTo>
                      <a:pt x="3" y="9"/>
                    </a:lnTo>
                    <a:lnTo>
                      <a:pt x="3" y="9"/>
                    </a:lnTo>
                    <a:lnTo>
                      <a:pt x="4" y="8"/>
                    </a:lnTo>
                    <a:lnTo>
                      <a:pt x="4" y="8"/>
                    </a:lnTo>
                    <a:lnTo>
                      <a:pt x="6" y="1"/>
                    </a:lnTo>
                    <a:lnTo>
                      <a:pt x="5" y="1"/>
                    </a:lnTo>
                    <a:lnTo>
                      <a:pt x="2" y="0"/>
                    </a:lnTo>
                    <a:lnTo>
                      <a:pt x="2" y="1"/>
                    </a:lnTo>
                    <a:lnTo>
                      <a:pt x="2" y="1"/>
                    </a:lnTo>
                    <a:lnTo>
                      <a:pt x="1" y="1"/>
                    </a:lnTo>
                    <a:lnTo>
                      <a:pt x="1" y="1"/>
                    </a:lnTo>
                    <a:lnTo>
                      <a:pt x="0" y="7"/>
                    </a:lnTo>
                    <a:lnTo>
                      <a:pt x="1" y="8"/>
                    </a:lnTo>
                    <a:lnTo>
                      <a:pt x="2" y="8"/>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8" name="Freeform 435"/>
              <p:cNvSpPr>
                <a:spLocks/>
              </p:cNvSpPr>
              <p:nvPr/>
            </p:nvSpPr>
            <p:spPr bwMode="auto">
              <a:xfrm>
                <a:off x="3521" y="3298"/>
                <a:ext cx="3" cy="2"/>
              </a:xfrm>
              <a:custGeom>
                <a:avLst/>
                <a:gdLst/>
                <a:ahLst/>
                <a:cxnLst>
                  <a:cxn ang="0">
                    <a:pos x="3" y="1"/>
                  </a:cxn>
                  <a:cxn ang="0">
                    <a:pos x="2" y="1"/>
                  </a:cxn>
                  <a:cxn ang="0">
                    <a:pos x="2" y="1"/>
                  </a:cxn>
                  <a:cxn ang="0">
                    <a:pos x="1" y="0"/>
                  </a:cxn>
                  <a:cxn ang="0">
                    <a:pos x="1" y="1"/>
                  </a:cxn>
                  <a:cxn ang="0">
                    <a:pos x="0" y="1"/>
                  </a:cxn>
                  <a:cxn ang="0">
                    <a:pos x="0" y="2"/>
                  </a:cxn>
                  <a:cxn ang="0">
                    <a:pos x="0" y="2"/>
                  </a:cxn>
                  <a:cxn ang="0">
                    <a:pos x="0" y="2"/>
                  </a:cxn>
                  <a:cxn ang="0">
                    <a:pos x="1" y="2"/>
                  </a:cxn>
                  <a:cxn ang="0">
                    <a:pos x="1" y="2"/>
                  </a:cxn>
                  <a:cxn ang="0">
                    <a:pos x="2" y="2"/>
                  </a:cxn>
                  <a:cxn ang="0">
                    <a:pos x="1" y="2"/>
                  </a:cxn>
                  <a:cxn ang="0">
                    <a:pos x="3" y="2"/>
                  </a:cxn>
                  <a:cxn ang="0">
                    <a:pos x="3" y="2"/>
                  </a:cxn>
                  <a:cxn ang="0">
                    <a:pos x="3" y="1"/>
                  </a:cxn>
                  <a:cxn ang="0">
                    <a:pos x="3" y="1"/>
                  </a:cxn>
                </a:cxnLst>
                <a:rect l="0" t="0" r="r" b="b"/>
                <a:pathLst>
                  <a:path w="3" h="2">
                    <a:moveTo>
                      <a:pt x="3" y="1"/>
                    </a:moveTo>
                    <a:lnTo>
                      <a:pt x="2" y="1"/>
                    </a:lnTo>
                    <a:lnTo>
                      <a:pt x="2" y="1"/>
                    </a:lnTo>
                    <a:lnTo>
                      <a:pt x="1" y="0"/>
                    </a:lnTo>
                    <a:lnTo>
                      <a:pt x="1" y="1"/>
                    </a:lnTo>
                    <a:lnTo>
                      <a:pt x="0" y="1"/>
                    </a:lnTo>
                    <a:lnTo>
                      <a:pt x="0" y="2"/>
                    </a:lnTo>
                    <a:lnTo>
                      <a:pt x="0" y="2"/>
                    </a:lnTo>
                    <a:lnTo>
                      <a:pt x="0" y="2"/>
                    </a:lnTo>
                    <a:lnTo>
                      <a:pt x="1" y="2"/>
                    </a:lnTo>
                    <a:lnTo>
                      <a:pt x="1" y="2"/>
                    </a:lnTo>
                    <a:lnTo>
                      <a:pt x="2" y="2"/>
                    </a:lnTo>
                    <a:lnTo>
                      <a:pt x="1" y="2"/>
                    </a:lnTo>
                    <a:lnTo>
                      <a:pt x="3" y="2"/>
                    </a:lnTo>
                    <a:lnTo>
                      <a:pt x="3" y="2"/>
                    </a:lnTo>
                    <a:lnTo>
                      <a:pt x="3" y="1"/>
                    </a:lnTo>
                    <a:lnTo>
                      <a:pt x="3"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9" name="Freeform 436"/>
              <p:cNvSpPr>
                <a:spLocks/>
              </p:cNvSpPr>
              <p:nvPr/>
            </p:nvSpPr>
            <p:spPr bwMode="auto">
              <a:xfrm>
                <a:off x="3515" y="3300"/>
                <a:ext cx="5" cy="6"/>
              </a:xfrm>
              <a:custGeom>
                <a:avLst/>
                <a:gdLst/>
                <a:ahLst/>
                <a:cxnLst>
                  <a:cxn ang="0">
                    <a:pos x="5" y="0"/>
                  </a:cxn>
                  <a:cxn ang="0">
                    <a:pos x="5" y="0"/>
                  </a:cxn>
                  <a:cxn ang="0">
                    <a:pos x="4" y="0"/>
                  </a:cxn>
                  <a:cxn ang="0">
                    <a:pos x="4" y="1"/>
                  </a:cxn>
                  <a:cxn ang="0">
                    <a:pos x="2" y="3"/>
                  </a:cxn>
                  <a:cxn ang="0">
                    <a:pos x="2" y="3"/>
                  </a:cxn>
                  <a:cxn ang="0">
                    <a:pos x="1" y="3"/>
                  </a:cxn>
                  <a:cxn ang="0">
                    <a:pos x="1" y="4"/>
                  </a:cxn>
                  <a:cxn ang="0">
                    <a:pos x="1" y="4"/>
                  </a:cxn>
                  <a:cxn ang="0">
                    <a:pos x="0" y="5"/>
                  </a:cxn>
                  <a:cxn ang="0">
                    <a:pos x="0" y="6"/>
                  </a:cxn>
                  <a:cxn ang="0">
                    <a:pos x="1" y="6"/>
                  </a:cxn>
                  <a:cxn ang="0">
                    <a:pos x="2" y="5"/>
                  </a:cxn>
                  <a:cxn ang="0">
                    <a:pos x="2" y="5"/>
                  </a:cxn>
                  <a:cxn ang="0">
                    <a:pos x="3" y="4"/>
                  </a:cxn>
                  <a:cxn ang="0">
                    <a:pos x="3" y="3"/>
                  </a:cxn>
                  <a:cxn ang="0">
                    <a:pos x="5" y="0"/>
                  </a:cxn>
                  <a:cxn ang="0">
                    <a:pos x="5" y="0"/>
                  </a:cxn>
                  <a:cxn ang="0">
                    <a:pos x="5" y="0"/>
                  </a:cxn>
                </a:cxnLst>
                <a:rect l="0" t="0" r="r" b="b"/>
                <a:pathLst>
                  <a:path w="5" h="6">
                    <a:moveTo>
                      <a:pt x="5" y="0"/>
                    </a:moveTo>
                    <a:lnTo>
                      <a:pt x="5" y="0"/>
                    </a:lnTo>
                    <a:lnTo>
                      <a:pt x="4" y="0"/>
                    </a:lnTo>
                    <a:lnTo>
                      <a:pt x="4" y="1"/>
                    </a:lnTo>
                    <a:lnTo>
                      <a:pt x="2" y="3"/>
                    </a:lnTo>
                    <a:lnTo>
                      <a:pt x="2" y="3"/>
                    </a:lnTo>
                    <a:lnTo>
                      <a:pt x="1" y="3"/>
                    </a:lnTo>
                    <a:lnTo>
                      <a:pt x="1" y="4"/>
                    </a:lnTo>
                    <a:lnTo>
                      <a:pt x="1" y="4"/>
                    </a:lnTo>
                    <a:lnTo>
                      <a:pt x="0" y="5"/>
                    </a:lnTo>
                    <a:lnTo>
                      <a:pt x="0" y="6"/>
                    </a:lnTo>
                    <a:lnTo>
                      <a:pt x="1" y="6"/>
                    </a:lnTo>
                    <a:lnTo>
                      <a:pt x="2" y="5"/>
                    </a:lnTo>
                    <a:lnTo>
                      <a:pt x="2" y="5"/>
                    </a:lnTo>
                    <a:lnTo>
                      <a:pt x="3" y="4"/>
                    </a:lnTo>
                    <a:lnTo>
                      <a:pt x="3" y="3"/>
                    </a:lnTo>
                    <a:lnTo>
                      <a:pt x="5" y="0"/>
                    </a:lnTo>
                    <a:lnTo>
                      <a:pt x="5" y="0"/>
                    </a:lnTo>
                    <a:lnTo>
                      <a:pt x="5"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0" name="Freeform 437"/>
              <p:cNvSpPr>
                <a:spLocks/>
              </p:cNvSpPr>
              <p:nvPr/>
            </p:nvSpPr>
            <p:spPr bwMode="auto">
              <a:xfrm>
                <a:off x="3850" y="3232"/>
                <a:ext cx="38" cy="35"/>
              </a:xfrm>
              <a:custGeom>
                <a:avLst/>
                <a:gdLst/>
                <a:ahLst/>
                <a:cxnLst>
                  <a:cxn ang="0">
                    <a:pos x="38" y="27"/>
                  </a:cxn>
                  <a:cxn ang="0">
                    <a:pos x="36" y="26"/>
                  </a:cxn>
                  <a:cxn ang="0">
                    <a:pos x="35" y="24"/>
                  </a:cxn>
                  <a:cxn ang="0">
                    <a:pos x="34" y="23"/>
                  </a:cxn>
                  <a:cxn ang="0">
                    <a:pos x="33" y="24"/>
                  </a:cxn>
                  <a:cxn ang="0">
                    <a:pos x="30" y="24"/>
                  </a:cxn>
                  <a:cxn ang="0">
                    <a:pos x="30" y="23"/>
                  </a:cxn>
                  <a:cxn ang="0">
                    <a:pos x="30" y="19"/>
                  </a:cxn>
                  <a:cxn ang="0">
                    <a:pos x="26" y="15"/>
                  </a:cxn>
                  <a:cxn ang="0">
                    <a:pos x="24" y="15"/>
                  </a:cxn>
                  <a:cxn ang="0">
                    <a:pos x="22" y="13"/>
                  </a:cxn>
                  <a:cxn ang="0">
                    <a:pos x="21" y="12"/>
                  </a:cxn>
                  <a:cxn ang="0">
                    <a:pos x="18" y="10"/>
                  </a:cxn>
                  <a:cxn ang="0">
                    <a:pos x="16" y="8"/>
                  </a:cxn>
                  <a:cxn ang="0">
                    <a:pos x="15" y="6"/>
                  </a:cxn>
                  <a:cxn ang="0">
                    <a:pos x="13" y="7"/>
                  </a:cxn>
                  <a:cxn ang="0">
                    <a:pos x="12" y="9"/>
                  </a:cxn>
                  <a:cxn ang="0">
                    <a:pos x="12" y="4"/>
                  </a:cxn>
                  <a:cxn ang="0">
                    <a:pos x="10" y="2"/>
                  </a:cxn>
                  <a:cxn ang="0">
                    <a:pos x="8" y="0"/>
                  </a:cxn>
                  <a:cxn ang="0">
                    <a:pos x="8" y="2"/>
                  </a:cxn>
                  <a:cxn ang="0">
                    <a:pos x="5" y="13"/>
                  </a:cxn>
                  <a:cxn ang="0">
                    <a:pos x="4" y="21"/>
                  </a:cxn>
                  <a:cxn ang="0">
                    <a:pos x="3" y="25"/>
                  </a:cxn>
                  <a:cxn ang="0">
                    <a:pos x="1" y="26"/>
                  </a:cxn>
                  <a:cxn ang="0">
                    <a:pos x="0" y="30"/>
                  </a:cxn>
                  <a:cxn ang="0">
                    <a:pos x="2" y="30"/>
                  </a:cxn>
                  <a:cxn ang="0">
                    <a:pos x="4" y="29"/>
                  </a:cxn>
                  <a:cxn ang="0">
                    <a:pos x="6" y="29"/>
                  </a:cxn>
                  <a:cxn ang="0">
                    <a:pos x="7" y="28"/>
                  </a:cxn>
                  <a:cxn ang="0">
                    <a:pos x="8" y="27"/>
                  </a:cxn>
                  <a:cxn ang="0">
                    <a:pos x="8" y="29"/>
                  </a:cxn>
                  <a:cxn ang="0">
                    <a:pos x="9" y="35"/>
                  </a:cxn>
                  <a:cxn ang="0">
                    <a:pos x="10" y="35"/>
                  </a:cxn>
                  <a:cxn ang="0">
                    <a:pos x="14" y="33"/>
                  </a:cxn>
                  <a:cxn ang="0">
                    <a:pos x="15" y="32"/>
                  </a:cxn>
                  <a:cxn ang="0">
                    <a:pos x="15" y="30"/>
                  </a:cxn>
                  <a:cxn ang="0">
                    <a:pos x="17" y="30"/>
                  </a:cxn>
                  <a:cxn ang="0">
                    <a:pos x="18" y="28"/>
                  </a:cxn>
                  <a:cxn ang="0">
                    <a:pos x="19" y="28"/>
                  </a:cxn>
                  <a:cxn ang="0">
                    <a:pos x="19" y="26"/>
                  </a:cxn>
                  <a:cxn ang="0">
                    <a:pos x="23" y="23"/>
                  </a:cxn>
                  <a:cxn ang="0">
                    <a:pos x="22" y="24"/>
                  </a:cxn>
                  <a:cxn ang="0">
                    <a:pos x="23" y="25"/>
                  </a:cxn>
                  <a:cxn ang="0">
                    <a:pos x="23" y="25"/>
                  </a:cxn>
                  <a:cxn ang="0">
                    <a:pos x="26" y="26"/>
                  </a:cxn>
                  <a:cxn ang="0">
                    <a:pos x="26" y="28"/>
                  </a:cxn>
                  <a:cxn ang="0">
                    <a:pos x="27" y="29"/>
                  </a:cxn>
                  <a:cxn ang="0">
                    <a:pos x="28" y="29"/>
                  </a:cxn>
                  <a:cxn ang="0">
                    <a:pos x="30" y="29"/>
                  </a:cxn>
                  <a:cxn ang="0">
                    <a:pos x="31" y="30"/>
                  </a:cxn>
                  <a:cxn ang="0">
                    <a:pos x="32" y="31"/>
                  </a:cxn>
                  <a:cxn ang="0">
                    <a:pos x="34" y="31"/>
                  </a:cxn>
                  <a:cxn ang="0">
                    <a:pos x="38" y="28"/>
                  </a:cxn>
                </a:cxnLst>
                <a:rect l="0" t="0" r="r" b="b"/>
                <a:pathLst>
                  <a:path w="38" h="35">
                    <a:moveTo>
                      <a:pt x="38" y="28"/>
                    </a:moveTo>
                    <a:lnTo>
                      <a:pt x="38" y="27"/>
                    </a:lnTo>
                    <a:lnTo>
                      <a:pt x="36" y="27"/>
                    </a:lnTo>
                    <a:lnTo>
                      <a:pt x="36" y="26"/>
                    </a:lnTo>
                    <a:lnTo>
                      <a:pt x="36" y="25"/>
                    </a:lnTo>
                    <a:lnTo>
                      <a:pt x="35" y="24"/>
                    </a:lnTo>
                    <a:lnTo>
                      <a:pt x="35" y="24"/>
                    </a:lnTo>
                    <a:lnTo>
                      <a:pt x="34" y="23"/>
                    </a:lnTo>
                    <a:lnTo>
                      <a:pt x="33" y="24"/>
                    </a:lnTo>
                    <a:lnTo>
                      <a:pt x="33" y="24"/>
                    </a:lnTo>
                    <a:lnTo>
                      <a:pt x="32" y="24"/>
                    </a:lnTo>
                    <a:lnTo>
                      <a:pt x="30" y="24"/>
                    </a:lnTo>
                    <a:lnTo>
                      <a:pt x="30" y="24"/>
                    </a:lnTo>
                    <a:lnTo>
                      <a:pt x="30" y="23"/>
                    </a:lnTo>
                    <a:lnTo>
                      <a:pt x="30" y="22"/>
                    </a:lnTo>
                    <a:lnTo>
                      <a:pt x="30" y="19"/>
                    </a:lnTo>
                    <a:lnTo>
                      <a:pt x="28" y="17"/>
                    </a:lnTo>
                    <a:lnTo>
                      <a:pt x="26" y="15"/>
                    </a:lnTo>
                    <a:lnTo>
                      <a:pt x="25" y="16"/>
                    </a:lnTo>
                    <a:lnTo>
                      <a:pt x="24" y="15"/>
                    </a:lnTo>
                    <a:lnTo>
                      <a:pt x="23" y="13"/>
                    </a:lnTo>
                    <a:lnTo>
                      <a:pt x="22" y="13"/>
                    </a:lnTo>
                    <a:lnTo>
                      <a:pt x="22" y="13"/>
                    </a:lnTo>
                    <a:lnTo>
                      <a:pt x="21" y="12"/>
                    </a:lnTo>
                    <a:lnTo>
                      <a:pt x="20" y="10"/>
                    </a:lnTo>
                    <a:lnTo>
                      <a:pt x="18" y="10"/>
                    </a:lnTo>
                    <a:lnTo>
                      <a:pt x="16" y="10"/>
                    </a:lnTo>
                    <a:lnTo>
                      <a:pt x="16" y="8"/>
                    </a:lnTo>
                    <a:lnTo>
                      <a:pt x="15" y="7"/>
                    </a:lnTo>
                    <a:lnTo>
                      <a:pt x="15" y="6"/>
                    </a:lnTo>
                    <a:lnTo>
                      <a:pt x="14" y="6"/>
                    </a:lnTo>
                    <a:lnTo>
                      <a:pt x="13" y="7"/>
                    </a:lnTo>
                    <a:lnTo>
                      <a:pt x="12" y="9"/>
                    </a:lnTo>
                    <a:lnTo>
                      <a:pt x="12" y="9"/>
                    </a:lnTo>
                    <a:lnTo>
                      <a:pt x="11" y="6"/>
                    </a:lnTo>
                    <a:lnTo>
                      <a:pt x="12" y="4"/>
                    </a:lnTo>
                    <a:lnTo>
                      <a:pt x="11" y="3"/>
                    </a:lnTo>
                    <a:lnTo>
                      <a:pt x="10" y="2"/>
                    </a:lnTo>
                    <a:lnTo>
                      <a:pt x="9" y="2"/>
                    </a:lnTo>
                    <a:lnTo>
                      <a:pt x="8" y="0"/>
                    </a:lnTo>
                    <a:lnTo>
                      <a:pt x="8" y="1"/>
                    </a:lnTo>
                    <a:lnTo>
                      <a:pt x="8" y="2"/>
                    </a:lnTo>
                    <a:lnTo>
                      <a:pt x="6" y="3"/>
                    </a:lnTo>
                    <a:lnTo>
                      <a:pt x="5" y="13"/>
                    </a:lnTo>
                    <a:lnTo>
                      <a:pt x="4" y="21"/>
                    </a:lnTo>
                    <a:lnTo>
                      <a:pt x="4" y="21"/>
                    </a:lnTo>
                    <a:lnTo>
                      <a:pt x="4" y="23"/>
                    </a:lnTo>
                    <a:lnTo>
                      <a:pt x="3" y="25"/>
                    </a:lnTo>
                    <a:lnTo>
                      <a:pt x="1" y="25"/>
                    </a:lnTo>
                    <a:lnTo>
                      <a:pt x="1" y="26"/>
                    </a:lnTo>
                    <a:lnTo>
                      <a:pt x="0" y="29"/>
                    </a:lnTo>
                    <a:lnTo>
                      <a:pt x="0" y="30"/>
                    </a:lnTo>
                    <a:lnTo>
                      <a:pt x="1" y="31"/>
                    </a:lnTo>
                    <a:lnTo>
                      <a:pt x="2" y="30"/>
                    </a:lnTo>
                    <a:lnTo>
                      <a:pt x="3" y="29"/>
                    </a:lnTo>
                    <a:lnTo>
                      <a:pt x="4" y="29"/>
                    </a:lnTo>
                    <a:lnTo>
                      <a:pt x="4" y="29"/>
                    </a:lnTo>
                    <a:lnTo>
                      <a:pt x="6" y="29"/>
                    </a:lnTo>
                    <a:lnTo>
                      <a:pt x="7" y="28"/>
                    </a:lnTo>
                    <a:lnTo>
                      <a:pt x="7" y="28"/>
                    </a:lnTo>
                    <a:lnTo>
                      <a:pt x="8" y="27"/>
                    </a:lnTo>
                    <a:lnTo>
                      <a:pt x="8" y="27"/>
                    </a:lnTo>
                    <a:lnTo>
                      <a:pt x="8" y="29"/>
                    </a:lnTo>
                    <a:lnTo>
                      <a:pt x="8" y="29"/>
                    </a:lnTo>
                    <a:lnTo>
                      <a:pt x="8" y="34"/>
                    </a:lnTo>
                    <a:lnTo>
                      <a:pt x="9" y="35"/>
                    </a:lnTo>
                    <a:lnTo>
                      <a:pt x="10" y="35"/>
                    </a:lnTo>
                    <a:lnTo>
                      <a:pt x="10" y="35"/>
                    </a:lnTo>
                    <a:lnTo>
                      <a:pt x="13" y="34"/>
                    </a:lnTo>
                    <a:lnTo>
                      <a:pt x="14" y="33"/>
                    </a:lnTo>
                    <a:lnTo>
                      <a:pt x="15" y="32"/>
                    </a:lnTo>
                    <a:lnTo>
                      <a:pt x="15" y="32"/>
                    </a:lnTo>
                    <a:lnTo>
                      <a:pt x="15" y="32"/>
                    </a:lnTo>
                    <a:lnTo>
                      <a:pt x="15" y="30"/>
                    </a:lnTo>
                    <a:lnTo>
                      <a:pt x="17" y="30"/>
                    </a:lnTo>
                    <a:lnTo>
                      <a:pt x="17" y="30"/>
                    </a:lnTo>
                    <a:lnTo>
                      <a:pt x="18" y="29"/>
                    </a:lnTo>
                    <a:lnTo>
                      <a:pt x="18" y="28"/>
                    </a:lnTo>
                    <a:lnTo>
                      <a:pt x="19" y="28"/>
                    </a:lnTo>
                    <a:lnTo>
                      <a:pt x="19" y="28"/>
                    </a:lnTo>
                    <a:lnTo>
                      <a:pt x="19" y="27"/>
                    </a:lnTo>
                    <a:lnTo>
                      <a:pt x="19" y="26"/>
                    </a:lnTo>
                    <a:lnTo>
                      <a:pt x="19" y="24"/>
                    </a:lnTo>
                    <a:lnTo>
                      <a:pt x="23" y="23"/>
                    </a:lnTo>
                    <a:lnTo>
                      <a:pt x="23" y="23"/>
                    </a:lnTo>
                    <a:lnTo>
                      <a:pt x="22" y="24"/>
                    </a:lnTo>
                    <a:lnTo>
                      <a:pt x="22" y="25"/>
                    </a:lnTo>
                    <a:lnTo>
                      <a:pt x="23" y="25"/>
                    </a:lnTo>
                    <a:lnTo>
                      <a:pt x="23" y="25"/>
                    </a:lnTo>
                    <a:lnTo>
                      <a:pt x="23" y="25"/>
                    </a:lnTo>
                    <a:lnTo>
                      <a:pt x="25" y="25"/>
                    </a:lnTo>
                    <a:lnTo>
                      <a:pt x="26" y="26"/>
                    </a:lnTo>
                    <a:lnTo>
                      <a:pt x="26" y="27"/>
                    </a:lnTo>
                    <a:lnTo>
                      <a:pt x="26" y="28"/>
                    </a:lnTo>
                    <a:lnTo>
                      <a:pt x="26" y="29"/>
                    </a:lnTo>
                    <a:lnTo>
                      <a:pt x="27" y="29"/>
                    </a:lnTo>
                    <a:lnTo>
                      <a:pt x="28" y="28"/>
                    </a:lnTo>
                    <a:lnTo>
                      <a:pt x="28" y="29"/>
                    </a:lnTo>
                    <a:lnTo>
                      <a:pt x="29" y="29"/>
                    </a:lnTo>
                    <a:lnTo>
                      <a:pt x="30" y="29"/>
                    </a:lnTo>
                    <a:lnTo>
                      <a:pt x="30" y="31"/>
                    </a:lnTo>
                    <a:lnTo>
                      <a:pt x="31" y="30"/>
                    </a:lnTo>
                    <a:lnTo>
                      <a:pt x="31" y="31"/>
                    </a:lnTo>
                    <a:lnTo>
                      <a:pt x="32" y="31"/>
                    </a:lnTo>
                    <a:lnTo>
                      <a:pt x="33" y="31"/>
                    </a:lnTo>
                    <a:lnTo>
                      <a:pt x="34" y="31"/>
                    </a:lnTo>
                    <a:lnTo>
                      <a:pt x="37" y="28"/>
                    </a:lnTo>
                    <a:lnTo>
                      <a:pt x="38" y="28"/>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1" name="Freeform 438"/>
              <p:cNvSpPr>
                <a:spLocks/>
              </p:cNvSpPr>
              <p:nvPr/>
            </p:nvSpPr>
            <p:spPr bwMode="auto">
              <a:xfrm>
                <a:off x="3371" y="3382"/>
                <a:ext cx="5" cy="1"/>
              </a:xfrm>
              <a:custGeom>
                <a:avLst/>
                <a:gdLst/>
                <a:ahLst/>
                <a:cxnLst>
                  <a:cxn ang="0">
                    <a:pos x="4" y="0"/>
                  </a:cxn>
                  <a:cxn ang="0">
                    <a:pos x="4" y="0"/>
                  </a:cxn>
                  <a:cxn ang="0">
                    <a:pos x="2" y="0"/>
                  </a:cxn>
                  <a:cxn ang="0">
                    <a:pos x="0" y="0"/>
                  </a:cxn>
                  <a:cxn ang="0">
                    <a:pos x="1" y="1"/>
                  </a:cxn>
                  <a:cxn ang="0">
                    <a:pos x="4" y="1"/>
                  </a:cxn>
                  <a:cxn ang="0">
                    <a:pos x="5" y="0"/>
                  </a:cxn>
                  <a:cxn ang="0">
                    <a:pos x="5" y="0"/>
                  </a:cxn>
                  <a:cxn ang="0">
                    <a:pos x="4" y="0"/>
                  </a:cxn>
                </a:cxnLst>
                <a:rect l="0" t="0" r="r" b="b"/>
                <a:pathLst>
                  <a:path w="5" h="1">
                    <a:moveTo>
                      <a:pt x="4" y="0"/>
                    </a:moveTo>
                    <a:lnTo>
                      <a:pt x="4" y="0"/>
                    </a:lnTo>
                    <a:lnTo>
                      <a:pt x="2" y="0"/>
                    </a:lnTo>
                    <a:lnTo>
                      <a:pt x="0" y="0"/>
                    </a:lnTo>
                    <a:lnTo>
                      <a:pt x="1" y="1"/>
                    </a:lnTo>
                    <a:lnTo>
                      <a:pt x="4" y="1"/>
                    </a:lnTo>
                    <a:lnTo>
                      <a:pt x="5" y="0"/>
                    </a:lnTo>
                    <a:lnTo>
                      <a:pt x="5" y="0"/>
                    </a:lnTo>
                    <a:lnTo>
                      <a:pt x="4"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2" name="Freeform 439"/>
              <p:cNvSpPr>
                <a:spLocks/>
              </p:cNvSpPr>
              <p:nvPr/>
            </p:nvSpPr>
            <p:spPr bwMode="auto">
              <a:xfrm>
                <a:off x="3368" y="3379"/>
                <a:ext cx="3" cy="4"/>
              </a:xfrm>
              <a:custGeom>
                <a:avLst/>
                <a:gdLst/>
                <a:ahLst/>
                <a:cxnLst>
                  <a:cxn ang="0">
                    <a:pos x="1" y="1"/>
                  </a:cxn>
                  <a:cxn ang="0">
                    <a:pos x="1" y="1"/>
                  </a:cxn>
                  <a:cxn ang="0">
                    <a:pos x="1" y="1"/>
                  </a:cxn>
                  <a:cxn ang="0">
                    <a:pos x="1" y="1"/>
                  </a:cxn>
                  <a:cxn ang="0">
                    <a:pos x="0" y="3"/>
                  </a:cxn>
                  <a:cxn ang="0">
                    <a:pos x="0" y="3"/>
                  </a:cxn>
                  <a:cxn ang="0">
                    <a:pos x="0" y="4"/>
                  </a:cxn>
                  <a:cxn ang="0">
                    <a:pos x="0" y="4"/>
                  </a:cxn>
                  <a:cxn ang="0">
                    <a:pos x="1" y="3"/>
                  </a:cxn>
                  <a:cxn ang="0">
                    <a:pos x="1" y="3"/>
                  </a:cxn>
                  <a:cxn ang="0">
                    <a:pos x="2" y="3"/>
                  </a:cxn>
                  <a:cxn ang="0">
                    <a:pos x="2" y="1"/>
                  </a:cxn>
                  <a:cxn ang="0">
                    <a:pos x="3" y="1"/>
                  </a:cxn>
                  <a:cxn ang="0">
                    <a:pos x="3" y="1"/>
                  </a:cxn>
                  <a:cxn ang="0">
                    <a:pos x="2" y="0"/>
                  </a:cxn>
                  <a:cxn ang="0">
                    <a:pos x="1" y="1"/>
                  </a:cxn>
                </a:cxnLst>
                <a:rect l="0" t="0" r="r" b="b"/>
                <a:pathLst>
                  <a:path w="3" h="4">
                    <a:moveTo>
                      <a:pt x="1" y="1"/>
                    </a:moveTo>
                    <a:lnTo>
                      <a:pt x="1" y="1"/>
                    </a:lnTo>
                    <a:lnTo>
                      <a:pt x="1" y="1"/>
                    </a:lnTo>
                    <a:lnTo>
                      <a:pt x="1" y="1"/>
                    </a:lnTo>
                    <a:lnTo>
                      <a:pt x="0" y="3"/>
                    </a:lnTo>
                    <a:lnTo>
                      <a:pt x="0" y="3"/>
                    </a:lnTo>
                    <a:lnTo>
                      <a:pt x="0" y="4"/>
                    </a:lnTo>
                    <a:lnTo>
                      <a:pt x="0" y="4"/>
                    </a:lnTo>
                    <a:lnTo>
                      <a:pt x="1" y="3"/>
                    </a:lnTo>
                    <a:lnTo>
                      <a:pt x="1" y="3"/>
                    </a:lnTo>
                    <a:lnTo>
                      <a:pt x="2" y="3"/>
                    </a:lnTo>
                    <a:lnTo>
                      <a:pt x="2" y="1"/>
                    </a:lnTo>
                    <a:lnTo>
                      <a:pt x="3" y="1"/>
                    </a:lnTo>
                    <a:lnTo>
                      <a:pt x="3" y="1"/>
                    </a:lnTo>
                    <a:lnTo>
                      <a:pt x="2" y="0"/>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3" name="Freeform 440"/>
              <p:cNvSpPr>
                <a:spLocks/>
              </p:cNvSpPr>
              <p:nvPr/>
            </p:nvSpPr>
            <p:spPr bwMode="auto">
              <a:xfrm>
                <a:off x="5161" y="3424"/>
                <a:ext cx="3" cy="3"/>
              </a:xfrm>
              <a:custGeom>
                <a:avLst/>
                <a:gdLst/>
                <a:ahLst/>
                <a:cxnLst>
                  <a:cxn ang="0">
                    <a:pos x="3" y="0"/>
                  </a:cxn>
                  <a:cxn ang="0">
                    <a:pos x="3" y="0"/>
                  </a:cxn>
                  <a:cxn ang="0">
                    <a:pos x="2" y="1"/>
                  </a:cxn>
                  <a:cxn ang="0">
                    <a:pos x="1" y="2"/>
                  </a:cxn>
                  <a:cxn ang="0">
                    <a:pos x="0" y="3"/>
                  </a:cxn>
                  <a:cxn ang="0">
                    <a:pos x="1" y="3"/>
                  </a:cxn>
                  <a:cxn ang="0">
                    <a:pos x="3" y="1"/>
                  </a:cxn>
                  <a:cxn ang="0">
                    <a:pos x="3" y="0"/>
                  </a:cxn>
                </a:cxnLst>
                <a:rect l="0" t="0" r="r" b="b"/>
                <a:pathLst>
                  <a:path w="3" h="3">
                    <a:moveTo>
                      <a:pt x="3" y="0"/>
                    </a:moveTo>
                    <a:lnTo>
                      <a:pt x="3" y="0"/>
                    </a:lnTo>
                    <a:lnTo>
                      <a:pt x="2" y="1"/>
                    </a:lnTo>
                    <a:lnTo>
                      <a:pt x="1" y="2"/>
                    </a:lnTo>
                    <a:lnTo>
                      <a:pt x="0" y="3"/>
                    </a:lnTo>
                    <a:lnTo>
                      <a:pt x="1" y="3"/>
                    </a:lnTo>
                    <a:lnTo>
                      <a:pt x="3" y="1"/>
                    </a:lnTo>
                    <a:lnTo>
                      <a:pt x="3"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4" name="Freeform 441"/>
              <p:cNvSpPr>
                <a:spLocks/>
              </p:cNvSpPr>
              <p:nvPr/>
            </p:nvSpPr>
            <p:spPr bwMode="auto">
              <a:xfrm>
                <a:off x="3394" y="3339"/>
                <a:ext cx="1" cy="1"/>
              </a:xfrm>
              <a:custGeom>
                <a:avLst/>
                <a:gdLst/>
                <a:ahLst/>
                <a:cxnLst>
                  <a:cxn ang="0">
                    <a:pos x="0" y="1"/>
                  </a:cxn>
                  <a:cxn ang="0">
                    <a:pos x="1" y="1"/>
                  </a:cxn>
                  <a:cxn ang="0">
                    <a:pos x="1" y="0"/>
                  </a:cxn>
                  <a:cxn ang="0">
                    <a:pos x="0" y="1"/>
                  </a:cxn>
                </a:cxnLst>
                <a:rect l="0" t="0" r="r" b="b"/>
                <a:pathLst>
                  <a:path w="1" h="1">
                    <a:moveTo>
                      <a:pt x="0" y="1"/>
                    </a:moveTo>
                    <a:lnTo>
                      <a:pt x="1" y="1"/>
                    </a:lnTo>
                    <a:lnTo>
                      <a:pt x="1"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5" name="Freeform 442"/>
              <p:cNvSpPr>
                <a:spLocks/>
              </p:cNvSpPr>
              <p:nvPr/>
            </p:nvSpPr>
            <p:spPr bwMode="auto">
              <a:xfrm>
                <a:off x="3355" y="3383"/>
                <a:ext cx="3" cy="3"/>
              </a:xfrm>
              <a:custGeom>
                <a:avLst/>
                <a:gdLst/>
                <a:ahLst/>
                <a:cxnLst>
                  <a:cxn ang="0">
                    <a:pos x="2" y="1"/>
                  </a:cxn>
                  <a:cxn ang="0">
                    <a:pos x="2" y="1"/>
                  </a:cxn>
                  <a:cxn ang="0">
                    <a:pos x="2" y="1"/>
                  </a:cxn>
                  <a:cxn ang="0">
                    <a:pos x="2" y="1"/>
                  </a:cxn>
                  <a:cxn ang="0">
                    <a:pos x="2" y="0"/>
                  </a:cxn>
                  <a:cxn ang="0">
                    <a:pos x="1" y="1"/>
                  </a:cxn>
                  <a:cxn ang="0">
                    <a:pos x="1" y="1"/>
                  </a:cxn>
                  <a:cxn ang="0">
                    <a:pos x="1" y="1"/>
                  </a:cxn>
                  <a:cxn ang="0">
                    <a:pos x="0" y="2"/>
                  </a:cxn>
                  <a:cxn ang="0">
                    <a:pos x="0" y="3"/>
                  </a:cxn>
                  <a:cxn ang="0">
                    <a:pos x="1" y="3"/>
                  </a:cxn>
                  <a:cxn ang="0">
                    <a:pos x="1" y="3"/>
                  </a:cxn>
                  <a:cxn ang="0">
                    <a:pos x="1" y="3"/>
                  </a:cxn>
                  <a:cxn ang="0">
                    <a:pos x="2" y="3"/>
                  </a:cxn>
                  <a:cxn ang="0">
                    <a:pos x="3" y="2"/>
                  </a:cxn>
                  <a:cxn ang="0">
                    <a:pos x="3" y="1"/>
                  </a:cxn>
                  <a:cxn ang="0">
                    <a:pos x="2" y="1"/>
                  </a:cxn>
                </a:cxnLst>
                <a:rect l="0" t="0" r="r" b="b"/>
                <a:pathLst>
                  <a:path w="3" h="3">
                    <a:moveTo>
                      <a:pt x="2" y="1"/>
                    </a:moveTo>
                    <a:lnTo>
                      <a:pt x="2" y="1"/>
                    </a:lnTo>
                    <a:lnTo>
                      <a:pt x="2" y="1"/>
                    </a:lnTo>
                    <a:lnTo>
                      <a:pt x="2" y="1"/>
                    </a:lnTo>
                    <a:lnTo>
                      <a:pt x="2" y="0"/>
                    </a:lnTo>
                    <a:lnTo>
                      <a:pt x="1" y="1"/>
                    </a:lnTo>
                    <a:lnTo>
                      <a:pt x="1" y="1"/>
                    </a:lnTo>
                    <a:lnTo>
                      <a:pt x="1" y="1"/>
                    </a:lnTo>
                    <a:lnTo>
                      <a:pt x="0" y="2"/>
                    </a:lnTo>
                    <a:lnTo>
                      <a:pt x="0" y="3"/>
                    </a:lnTo>
                    <a:lnTo>
                      <a:pt x="1" y="3"/>
                    </a:lnTo>
                    <a:lnTo>
                      <a:pt x="1" y="3"/>
                    </a:lnTo>
                    <a:lnTo>
                      <a:pt x="1" y="3"/>
                    </a:lnTo>
                    <a:lnTo>
                      <a:pt x="2" y="3"/>
                    </a:lnTo>
                    <a:lnTo>
                      <a:pt x="3" y="2"/>
                    </a:lnTo>
                    <a:lnTo>
                      <a:pt x="3" y="1"/>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6" name="Freeform 443"/>
              <p:cNvSpPr>
                <a:spLocks/>
              </p:cNvSpPr>
              <p:nvPr/>
            </p:nvSpPr>
            <p:spPr bwMode="auto">
              <a:xfrm>
                <a:off x="3391" y="3333"/>
                <a:ext cx="1" cy="1"/>
              </a:xfrm>
              <a:custGeom>
                <a:avLst/>
                <a:gdLst/>
                <a:ahLst/>
                <a:cxnLst>
                  <a:cxn ang="0">
                    <a:pos x="0" y="0"/>
                  </a:cxn>
                  <a:cxn ang="0">
                    <a:pos x="0" y="0"/>
                  </a:cxn>
                  <a:cxn ang="0">
                    <a:pos x="0" y="0"/>
                  </a:cxn>
                  <a:cxn ang="0">
                    <a:pos x="0" y="1"/>
                  </a:cxn>
                  <a:cxn ang="0">
                    <a:pos x="1" y="1"/>
                  </a:cxn>
                  <a:cxn ang="0">
                    <a:pos x="0" y="0"/>
                  </a:cxn>
                  <a:cxn ang="0">
                    <a:pos x="0" y="0"/>
                  </a:cxn>
                </a:cxnLst>
                <a:rect l="0" t="0" r="r" b="b"/>
                <a:pathLst>
                  <a:path w="1" h="1">
                    <a:moveTo>
                      <a:pt x="0" y="0"/>
                    </a:moveTo>
                    <a:lnTo>
                      <a:pt x="0" y="0"/>
                    </a:lnTo>
                    <a:lnTo>
                      <a:pt x="0" y="0"/>
                    </a:lnTo>
                    <a:lnTo>
                      <a:pt x="0" y="1"/>
                    </a:lnTo>
                    <a:lnTo>
                      <a:pt x="1" y="1"/>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7" name="Freeform 444"/>
              <p:cNvSpPr>
                <a:spLocks/>
              </p:cNvSpPr>
              <p:nvPr/>
            </p:nvSpPr>
            <p:spPr bwMode="auto">
              <a:xfrm>
                <a:off x="3379" y="3379"/>
                <a:ext cx="1" cy="1"/>
              </a:xfrm>
              <a:custGeom>
                <a:avLst/>
                <a:gdLst/>
                <a:ahLst/>
                <a:cxnLst>
                  <a:cxn ang="0">
                    <a:pos x="0" y="1"/>
                  </a:cxn>
                  <a:cxn ang="0">
                    <a:pos x="0" y="0"/>
                  </a:cxn>
                  <a:cxn ang="0">
                    <a:pos x="0" y="1"/>
                  </a:cxn>
                  <a:cxn ang="0">
                    <a:pos x="0" y="1"/>
                  </a:cxn>
                  <a:cxn ang="0">
                    <a:pos x="0" y="1"/>
                  </a:cxn>
                  <a:cxn ang="0">
                    <a:pos x="1" y="1"/>
                  </a:cxn>
                  <a:cxn ang="0">
                    <a:pos x="1" y="1"/>
                  </a:cxn>
                  <a:cxn ang="0">
                    <a:pos x="0" y="1"/>
                  </a:cxn>
                </a:cxnLst>
                <a:rect l="0" t="0" r="r" b="b"/>
                <a:pathLst>
                  <a:path w="1" h="1">
                    <a:moveTo>
                      <a:pt x="0" y="1"/>
                    </a:moveTo>
                    <a:lnTo>
                      <a:pt x="0" y="0"/>
                    </a:lnTo>
                    <a:lnTo>
                      <a:pt x="0" y="1"/>
                    </a:lnTo>
                    <a:lnTo>
                      <a:pt x="0" y="1"/>
                    </a:lnTo>
                    <a:lnTo>
                      <a:pt x="0" y="1"/>
                    </a:lnTo>
                    <a:lnTo>
                      <a:pt x="1" y="1"/>
                    </a:lnTo>
                    <a:lnTo>
                      <a:pt x="1"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8" name="Freeform 445"/>
              <p:cNvSpPr>
                <a:spLocks/>
              </p:cNvSpPr>
              <p:nvPr/>
            </p:nvSpPr>
            <p:spPr bwMode="auto">
              <a:xfrm>
                <a:off x="3335" y="3383"/>
                <a:ext cx="1" cy="1"/>
              </a:xfrm>
              <a:custGeom>
                <a:avLst/>
                <a:gdLst/>
                <a:ahLst/>
                <a:cxnLst>
                  <a:cxn ang="0">
                    <a:pos x="0" y="0"/>
                  </a:cxn>
                  <a:cxn ang="0">
                    <a:pos x="0" y="1"/>
                  </a:cxn>
                  <a:cxn ang="0">
                    <a:pos x="0" y="1"/>
                  </a:cxn>
                  <a:cxn ang="0">
                    <a:pos x="1" y="1"/>
                  </a:cxn>
                  <a:cxn ang="0">
                    <a:pos x="1" y="1"/>
                  </a:cxn>
                  <a:cxn ang="0">
                    <a:pos x="1" y="0"/>
                  </a:cxn>
                  <a:cxn ang="0">
                    <a:pos x="0" y="0"/>
                  </a:cxn>
                </a:cxnLst>
                <a:rect l="0" t="0" r="r" b="b"/>
                <a:pathLst>
                  <a:path w="1" h="1">
                    <a:moveTo>
                      <a:pt x="0" y="0"/>
                    </a:moveTo>
                    <a:lnTo>
                      <a:pt x="0" y="1"/>
                    </a:lnTo>
                    <a:lnTo>
                      <a:pt x="0" y="1"/>
                    </a:lnTo>
                    <a:lnTo>
                      <a:pt x="1" y="1"/>
                    </a:lnTo>
                    <a:lnTo>
                      <a:pt x="1" y="1"/>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9" name="Freeform 446"/>
              <p:cNvSpPr>
                <a:spLocks/>
              </p:cNvSpPr>
              <p:nvPr/>
            </p:nvSpPr>
            <p:spPr bwMode="auto">
              <a:xfrm>
                <a:off x="3323" y="3381"/>
                <a:ext cx="2" cy="3"/>
              </a:xfrm>
              <a:custGeom>
                <a:avLst/>
                <a:gdLst/>
                <a:ahLst/>
                <a:cxnLst>
                  <a:cxn ang="0">
                    <a:pos x="2" y="0"/>
                  </a:cxn>
                  <a:cxn ang="0">
                    <a:pos x="1" y="1"/>
                  </a:cxn>
                  <a:cxn ang="0">
                    <a:pos x="1" y="2"/>
                  </a:cxn>
                  <a:cxn ang="0">
                    <a:pos x="0" y="3"/>
                  </a:cxn>
                  <a:cxn ang="0">
                    <a:pos x="0" y="3"/>
                  </a:cxn>
                  <a:cxn ang="0">
                    <a:pos x="1" y="3"/>
                  </a:cxn>
                  <a:cxn ang="0">
                    <a:pos x="1" y="3"/>
                  </a:cxn>
                  <a:cxn ang="0">
                    <a:pos x="1" y="2"/>
                  </a:cxn>
                  <a:cxn ang="0">
                    <a:pos x="2" y="1"/>
                  </a:cxn>
                  <a:cxn ang="0">
                    <a:pos x="2" y="0"/>
                  </a:cxn>
                </a:cxnLst>
                <a:rect l="0" t="0" r="r" b="b"/>
                <a:pathLst>
                  <a:path w="2" h="3">
                    <a:moveTo>
                      <a:pt x="2" y="0"/>
                    </a:moveTo>
                    <a:lnTo>
                      <a:pt x="1" y="1"/>
                    </a:lnTo>
                    <a:lnTo>
                      <a:pt x="1" y="2"/>
                    </a:lnTo>
                    <a:lnTo>
                      <a:pt x="0" y="3"/>
                    </a:lnTo>
                    <a:lnTo>
                      <a:pt x="0" y="3"/>
                    </a:lnTo>
                    <a:lnTo>
                      <a:pt x="1" y="3"/>
                    </a:lnTo>
                    <a:lnTo>
                      <a:pt x="1" y="3"/>
                    </a:lnTo>
                    <a:lnTo>
                      <a:pt x="1" y="2"/>
                    </a:lnTo>
                    <a:lnTo>
                      <a:pt x="2"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0" name="Freeform 447"/>
              <p:cNvSpPr>
                <a:spLocks/>
              </p:cNvSpPr>
              <p:nvPr/>
            </p:nvSpPr>
            <p:spPr bwMode="auto">
              <a:xfrm>
                <a:off x="3351" y="3384"/>
                <a:ext cx="3" cy="2"/>
              </a:xfrm>
              <a:custGeom>
                <a:avLst/>
                <a:gdLst/>
                <a:ahLst/>
                <a:cxnLst>
                  <a:cxn ang="0">
                    <a:pos x="2" y="1"/>
                  </a:cxn>
                  <a:cxn ang="0">
                    <a:pos x="0" y="1"/>
                  </a:cxn>
                  <a:cxn ang="0">
                    <a:pos x="0" y="2"/>
                  </a:cxn>
                  <a:cxn ang="0">
                    <a:pos x="2" y="1"/>
                  </a:cxn>
                  <a:cxn ang="0">
                    <a:pos x="3" y="0"/>
                  </a:cxn>
                  <a:cxn ang="0">
                    <a:pos x="3" y="0"/>
                  </a:cxn>
                  <a:cxn ang="0">
                    <a:pos x="2" y="0"/>
                  </a:cxn>
                  <a:cxn ang="0">
                    <a:pos x="2" y="1"/>
                  </a:cxn>
                </a:cxnLst>
                <a:rect l="0" t="0" r="r" b="b"/>
                <a:pathLst>
                  <a:path w="3" h="2">
                    <a:moveTo>
                      <a:pt x="2" y="1"/>
                    </a:moveTo>
                    <a:lnTo>
                      <a:pt x="0" y="1"/>
                    </a:lnTo>
                    <a:lnTo>
                      <a:pt x="0" y="2"/>
                    </a:lnTo>
                    <a:lnTo>
                      <a:pt x="2" y="1"/>
                    </a:lnTo>
                    <a:lnTo>
                      <a:pt x="3" y="0"/>
                    </a:lnTo>
                    <a:lnTo>
                      <a:pt x="3" y="0"/>
                    </a:lnTo>
                    <a:lnTo>
                      <a:pt x="2" y="0"/>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1" name="Freeform 448"/>
              <p:cNvSpPr>
                <a:spLocks/>
              </p:cNvSpPr>
              <p:nvPr/>
            </p:nvSpPr>
            <p:spPr bwMode="auto">
              <a:xfrm>
                <a:off x="3331" y="3386"/>
                <a:ext cx="4" cy="2"/>
              </a:xfrm>
              <a:custGeom>
                <a:avLst/>
                <a:gdLst/>
                <a:ahLst/>
                <a:cxnLst>
                  <a:cxn ang="0">
                    <a:pos x="2" y="1"/>
                  </a:cxn>
                  <a:cxn ang="0">
                    <a:pos x="0" y="0"/>
                  </a:cxn>
                  <a:cxn ang="0">
                    <a:pos x="0" y="0"/>
                  </a:cxn>
                  <a:cxn ang="0">
                    <a:pos x="0" y="0"/>
                  </a:cxn>
                  <a:cxn ang="0">
                    <a:pos x="0" y="0"/>
                  </a:cxn>
                  <a:cxn ang="0">
                    <a:pos x="2" y="2"/>
                  </a:cxn>
                  <a:cxn ang="0">
                    <a:pos x="3" y="2"/>
                  </a:cxn>
                  <a:cxn ang="0">
                    <a:pos x="4" y="2"/>
                  </a:cxn>
                  <a:cxn ang="0">
                    <a:pos x="4" y="2"/>
                  </a:cxn>
                  <a:cxn ang="0">
                    <a:pos x="2" y="1"/>
                  </a:cxn>
                </a:cxnLst>
                <a:rect l="0" t="0" r="r" b="b"/>
                <a:pathLst>
                  <a:path w="4" h="2">
                    <a:moveTo>
                      <a:pt x="2" y="1"/>
                    </a:moveTo>
                    <a:lnTo>
                      <a:pt x="0" y="0"/>
                    </a:lnTo>
                    <a:lnTo>
                      <a:pt x="0" y="0"/>
                    </a:lnTo>
                    <a:lnTo>
                      <a:pt x="0" y="0"/>
                    </a:lnTo>
                    <a:lnTo>
                      <a:pt x="0" y="0"/>
                    </a:lnTo>
                    <a:lnTo>
                      <a:pt x="2" y="2"/>
                    </a:lnTo>
                    <a:lnTo>
                      <a:pt x="3" y="2"/>
                    </a:lnTo>
                    <a:lnTo>
                      <a:pt x="4" y="2"/>
                    </a:lnTo>
                    <a:lnTo>
                      <a:pt x="4" y="2"/>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2" name="Freeform 449"/>
              <p:cNvSpPr>
                <a:spLocks/>
              </p:cNvSpPr>
              <p:nvPr/>
            </p:nvSpPr>
            <p:spPr bwMode="auto">
              <a:xfrm>
                <a:off x="3347" y="3384"/>
                <a:ext cx="4" cy="2"/>
              </a:xfrm>
              <a:custGeom>
                <a:avLst/>
                <a:gdLst/>
                <a:ahLst/>
                <a:cxnLst>
                  <a:cxn ang="0">
                    <a:pos x="2" y="0"/>
                  </a:cxn>
                  <a:cxn ang="0">
                    <a:pos x="2" y="0"/>
                  </a:cxn>
                  <a:cxn ang="0">
                    <a:pos x="0" y="0"/>
                  </a:cxn>
                  <a:cxn ang="0">
                    <a:pos x="0" y="0"/>
                  </a:cxn>
                  <a:cxn ang="0">
                    <a:pos x="0" y="0"/>
                  </a:cxn>
                  <a:cxn ang="0">
                    <a:pos x="1" y="0"/>
                  </a:cxn>
                  <a:cxn ang="0">
                    <a:pos x="1" y="0"/>
                  </a:cxn>
                  <a:cxn ang="0">
                    <a:pos x="2" y="1"/>
                  </a:cxn>
                  <a:cxn ang="0">
                    <a:pos x="2" y="2"/>
                  </a:cxn>
                  <a:cxn ang="0">
                    <a:pos x="3" y="2"/>
                  </a:cxn>
                  <a:cxn ang="0">
                    <a:pos x="3" y="2"/>
                  </a:cxn>
                  <a:cxn ang="0">
                    <a:pos x="3" y="1"/>
                  </a:cxn>
                  <a:cxn ang="0">
                    <a:pos x="3" y="0"/>
                  </a:cxn>
                  <a:cxn ang="0">
                    <a:pos x="4" y="0"/>
                  </a:cxn>
                  <a:cxn ang="0">
                    <a:pos x="3" y="0"/>
                  </a:cxn>
                  <a:cxn ang="0">
                    <a:pos x="2" y="0"/>
                  </a:cxn>
                </a:cxnLst>
                <a:rect l="0" t="0" r="r" b="b"/>
                <a:pathLst>
                  <a:path w="4" h="2">
                    <a:moveTo>
                      <a:pt x="2" y="0"/>
                    </a:moveTo>
                    <a:lnTo>
                      <a:pt x="2" y="0"/>
                    </a:lnTo>
                    <a:lnTo>
                      <a:pt x="0" y="0"/>
                    </a:lnTo>
                    <a:lnTo>
                      <a:pt x="0" y="0"/>
                    </a:lnTo>
                    <a:lnTo>
                      <a:pt x="0" y="0"/>
                    </a:lnTo>
                    <a:lnTo>
                      <a:pt x="1" y="0"/>
                    </a:lnTo>
                    <a:lnTo>
                      <a:pt x="1" y="0"/>
                    </a:lnTo>
                    <a:lnTo>
                      <a:pt x="2" y="1"/>
                    </a:lnTo>
                    <a:lnTo>
                      <a:pt x="2" y="2"/>
                    </a:lnTo>
                    <a:lnTo>
                      <a:pt x="3" y="2"/>
                    </a:lnTo>
                    <a:lnTo>
                      <a:pt x="3" y="2"/>
                    </a:lnTo>
                    <a:lnTo>
                      <a:pt x="3" y="1"/>
                    </a:lnTo>
                    <a:lnTo>
                      <a:pt x="3" y="0"/>
                    </a:lnTo>
                    <a:lnTo>
                      <a:pt x="4" y="0"/>
                    </a:lnTo>
                    <a:lnTo>
                      <a:pt x="3" y="0"/>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3" name="Freeform 450"/>
              <p:cNvSpPr>
                <a:spLocks/>
              </p:cNvSpPr>
              <p:nvPr/>
            </p:nvSpPr>
            <p:spPr bwMode="auto">
              <a:xfrm>
                <a:off x="3395" y="3340"/>
                <a:ext cx="1" cy="1"/>
              </a:xfrm>
              <a:custGeom>
                <a:avLst/>
                <a:gdLst/>
                <a:ahLst/>
                <a:cxnLst>
                  <a:cxn ang="0">
                    <a:pos x="0" y="0"/>
                  </a:cxn>
                  <a:cxn ang="0">
                    <a:pos x="0" y="0"/>
                  </a:cxn>
                  <a:cxn ang="0">
                    <a:pos x="1" y="0"/>
                  </a:cxn>
                  <a:cxn ang="0">
                    <a:pos x="1" y="0"/>
                  </a:cxn>
                  <a:cxn ang="0">
                    <a:pos x="0" y="0"/>
                  </a:cxn>
                  <a:cxn ang="0">
                    <a:pos x="0" y="0"/>
                  </a:cxn>
                </a:cxnLst>
                <a:rect l="0" t="0" r="r" b="b"/>
                <a:pathLst>
                  <a:path w="1">
                    <a:moveTo>
                      <a:pt x="0" y="0"/>
                    </a:moveTo>
                    <a:lnTo>
                      <a:pt x="0" y="0"/>
                    </a:lnTo>
                    <a:lnTo>
                      <a:pt x="1" y="0"/>
                    </a:lnTo>
                    <a:lnTo>
                      <a:pt x="1"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4" name="Freeform 451"/>
              <p:cNvSpPr>
                <a:spLocks/>
              </p:cNvSpPr>
              <p:nvPr/>
            </p:nvSpPr>
            <p:spPr bwMode="auto">
              <a:xfrm>
                <a:off x="3415" y="3362"/>
                <a:ext cx="1" cy="2"/>
              </a:xfrm>
              <a:custGeom>
                <a:avLst/>
                <a:gdLst/>
                <a:ahLst/>
                <a:cxnLst>
                  <a:cxn ang="0">
                    <a:pos x="0" y="0"/>
                  </a:cxn>
                  <a:cxn ang="0">
                    <a:pos x="0" y="0"/>
                  </a:cxn>
                  <a:cxn ang="0">
                    <a:pos x="0" y="0"/>
                  </a:cxn>
                  <a:cxn ang="0">
                    <a:pos x="0" y="1"/>
                  </a:cxn>
                  <a:cxn ang="0">
                    <a:pos x="0" y="2"/>
                  </a:cxn>
                  <a:cxn ang="0">
                    <a:pos x="1" y="2"/>
                  </a:cxn>
                  <a:cxn ang="0">
                    <a:pos x="1" y="1"/>
                  </a:cxn>
                  <a:cxn ang="0">
                    <a:pos x="1" y="0"/>
                  </a:cxn>
                  <a:cxn ang="0">
                    <a:pos x="0" y="0"/>
                  </a:cxn>
                </a:cxnLst>
                <a:rect l="0" t="0" r="r" b="b"/>
                <a:pathLst>
                  <a:path w="1" h="2">
                    <a:moveTo>
                      <a:pt x="0" y="0"/>
                    </a:moveTo>
                    <a:lnTo>
                      <a:pt x="0" y="0"/>
                    </a:lnTo>
                    <a:lnTo>
                      <a:pt x="0" y="0"/>
                    </a:lnTo>
                    <a:lnTo>
                      <a:pt x="0" y="1"/>
                    </a:lnTo>
                    <a:lnTo>
                      <a:pt x="0" y="2"/>
                    </a:lnTo>
                    <a:lnTo>
                      <a:pt x="1" y="2"/>
                    </a:lnTo>
                    <a:lnTo>
                      <a:pt x="1" y="1"/>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5" name="Freeform 452"/>
              <p:cNvSpPr>
                <a:spLocks/>
              </p:cNvSpPr>
              <p:nvPr/>
            </p:nvSpPr>
            <p:spPr bwMode="auto">
              <a:xfrm>
                <a:off x="3397" y="3369"/>
                <a:ext cx="7" cy="7"/>
              </a:xfrm>
              <a:custGeom>
                <a:avLst/>
                <a:gdLst/>
                <a:ahLst/>
                <a:cxnLst>
                  <a:cxn ang="0">
                    <a:pos x="7" y="0"/>
                  </a:cxn>
                  <a:cxn ang="0">
                    <a:pos x="5" y="0"/>
                  </a:cxn>
                  <a:cxn ang="0">
                    <a:pos x="5" y="2"/>
                  </a:cxn>
                  <a:cxn ang="0">
                    <a:pos x="4" y="2"/>
                  </a:cxn>
                  <a:cxn ang="0">
                    <a:pos x="3" y="2"/>
                  </a:cxn>
                  <a:cxn ang="0">
                    <a:pos x="1" y="5"/>
                  </a:cxn>
                  <a:cxn ang="0">
                    <a:pos x="0" y="6"/>
                  </a:cxn>
                  <a:cxn ang="0">
                    <a:pos x="0" y="7"/>
                  </a:cxn>
                  <a:cxn ang="0">
                    <a:pos x="1" y="7"/>
                  </a:cxn>
                  <a:cxn ang="0">
                    <a:pos x="1" y="7"/>
                  </a:cxn>
                  <a:cxn ang="0">
                    <a:pos x="2" y="6"/>
                  </a:cxn>
                  <a:cxn ang="0">
                    <a:pos x="6" y="3"/>
                  </a:cxn>
                  <a:cxn ang="0">
                    <a:pos x="7" y="1"/>
                  </a:cxn>
                  <a:cxn ang="0">
                    <a:pos x="7" y="0"/>
                  </a:cxn>
                  <a:cxn ang="0">
                    <a:pos x="7" y="0"/>
                  </a:cxn>
                  <a:cxn ang="0">
                    <a:pos x="7" y="0"/>
                  </a:cxn>
                </a:cxnLst>
                <a:rect l="0" t="0" r="r" b="b"/>
                <a:pathLst>
                  <a:path w="7" h="7">
                    <a:moveTo>
                      <a:pt x="7" y="0"/>
                    </a:moveTo>
                    <a:lnTo>
                      <a:pt x="5" y="0"/>
                    </a:lnTo>
                    <a:lnTo>
                      <a:pt x="5" y="2"/>
                    </a:lnTo>
                    <a:lnTo>
                      <a:pt x="4" y="2"/>
                    </a:lnTo>
                    <a:lnTo>
                      <a:pt x="3" y="2"/>
                    </a:lnTo>
                    <a:lnTo>
                      <a:pt x="1" y="5"/>
                    </a:lnTo>
                    <a:lnTo>
                      <a:pt x="0" y="6"/>
                    </a:lnTo>
                    <a:lnTo>
                      <a:pt x="0" y="7"/>
                    </a:lnTo>
                    <a:lnTo>
                      <a:pt x="1" y="7"/>
                    </a:lnTo>
                    <a:lnTo>
                      <a:pt x="1" y="7"/>
                    </a:lnTo>
                    <a:lnTo>
                      <a:pt x="2" y="6"/>
                    </a:lnTo>
                    <a:lnTo>
                      <a:pt x="6" y="3"/>
                    </a:lnTo>
                    <a:lnTo>
                      <a:pt x="7" y="1"/>
                    </a:lnTo>
                    <a:lnTo>
                      <a:pt x="7" y="0"/>
                    </a:lnTo>
                    <a:lnTo>
                      <a:pt x="7" y="0"/>
                    </a:lnTo>
                    <a:lnTo>
                      <a:pt x="7"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6" name="Freeform 453"/>
              <p:cNvSpPr>
                <a:spLocks/>
              </p:cNvSpPr>
              <p:nvPr/>
            </p:nvSpPr>
            <p:spPr bwMode="auto">
              <a:xfrm>
                <a:off x="3296" y="3374"/>
                <a:ext cx="5" cy="2"/>
              </a:xfrm>
              <a:custGeom>
                <a:avLst/>
                <a:gdLst/>
                <a:ahLst/>
                <a:cxnLst>
                  <a:cxn ang="0">
                    <a:pos x="4" y="1"/>
                  </a:cxn>
                  <a:cxn ang="0">
                    <a:pos x="4" y="0"/>
                  </a:cxn>
                  <a:cxn ang="0">
                    <a:pos x="3" y="0"/>
                  </a:cxn>
                  <a:cxn ang="0">
                    <a:pos x="3" y="0"/>
                  </a:cxn>
                  <a:cxn ang="0">
                    <a:pos x="1" y="0"/>
                  </a:cxn>
                  <a:cxn ang="0">
                    <a:pos x="1" y="0"/>
                  </a:cxn>
                  <a:cxn ang="0">
                    <a:pos x="0" y="1"/>
                  </a:cxn>
                  <a:cxn ang="0">
                    <a:pos x="0" y="1"/>
                  </a:cxn>
                  <a:cxn ang="0">
                    <a:pos x="0" y="1"/>
                  </a:cxn>
                  <a:cxn ang="0">
                    <a:pos x="2" y="1"/>
                  </a:cxn>
                  <a:cxn ang="0">
                    <a:pos x="2" y="1"/>
                  </a:cxn>
                  <a:cxn ang="0">
                    <a:pos x="2" y="2"/>
                  </a:cxn>
                  <a:cxn ang="0">
                    <a:pos x="3" y="2"/>
                  </a:cxn>
                  <a:cxn ang="0">
                    <a:pos x="3" y="2"/>
                  </a:cxn>
                  <a:cxn ang="0">
                    <a:pos x="3" y="2"/>
                  </a:cxn>
                  <a:cxn ang="0">
                    <a:pos x="4" y="2"/>
                  </a:cxn>
                  <a:cxn ang="0">
                    <a:pos x="5" y="1"/>
                  </a:cxn>
                  <a:cxn ang="0">
                    <a:pos x="4" y="1"/>
                  </a:cxn>
                  <a:cxn ang="0">
                    <a:pos x="4" y="1"/>
                  </a:cxn>
                </a:cxnLst>
                <a:rect l="0" t="0" r="r" b="b"/>
                <a:pathLst>
                  <a:path w="5" h="2">
                    <a:moveTo>
                      <a:pt x="4" y="1"/>
                    </a:moveTo>
                    <a:lnTo>
                      <a:pt x="4" y="0"/>
                    </a:lnTo>
                    <a:lnTo>
                      <a:pt x="3" y="0"/>
                    </a:lnTo>
                    <a:lnTo>
                      <a:pt x="3" y="0"/>
                    </a:lnTo>
                    <a:lnTo>
                      <a:pt x="1" y="0"/>
                    </a:lnTo>
                    <a:lnTo>
                      <a:pt x="1" y="0"/>
                    </a:lnTo>
                    <a:lnTo>
                      <a:pt x="0" y="1"/>
                    </a:lnTo>
                    <a:lnTo>
                      <a:pt x="0" y="1"/>
                    </a:lnTo>
                    <a:lnTo>
                      <a:pt x="0" y="1"/>
                    </a:lnTo>
                    <a:lnTo>
                      <a:pt x="2" y="1"/>
                    </a:lnTo>
                    <a:lnTo>
                      <a:pt x="2" y="1"/>
                    </a:lnTo>
                    <a:lnTo>
                      <a:pt x="2" y="2"/>
                    </a:lnTo>
                    <a:lnTo>
                      <a:pt x="3" y="2"/>
                    </a:lnTo>
                    <a:lnTo>
                      <a:pt x="3" y="2"/>
                    </a:lnTo>
                    <a:lnTo>
                      <a:pt x="3" y="2"/>
                    </a:lnTo>
                    <a:lnTo>
                      <a:pt x="4" y="2"/>
                    </a:lnTo>
                    <a:lnTo>
                      <a:pt x="5" y="1"/>
                    </a:lnTo>
                    <a:lnTo>
                      <a:pt x="4" y="1"/>
                    </a:lnTo>
                    <a:lnTo>
                      <a:pt x="4"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7" name="Freeform 454"/>
              <p:cNvSpPr>
                <a:spLocks/>
              </p:cNvSpPr>
              <p:nvPr/>
            </p:nvSpPr>
            <p:spPr bwMode="auto">
              <a:xfrm>
                <a:off x="3405" y="3365"/>
                <a:ext cx="8" cy="6"/>
              </a:xfrm>
              <a:custGeom>
                <a:avLst/>
                <a:gdLst/>
                <a:ahLst/>
                <a:cxnLst>
                  <a:cxn ang="0">
                    <a:pos x="7" y="0"/>
                  </a:cxn>
                  <a:cxn ang="0">
                    <a:pos x="6" y="0"/>
                  </a:cxn>
                  <a:cxn ang="0">
                    <a:pos x="6" y="0"/>
                  </a:cxn>
                  <a:cxn ang="0">
                    <a:pos x="6" y="0"/>
                  </a:cxn>
                  <a:cxn ang="0">
                    <a:pos x="5" y="0"/>
                  </a:cxn>
                  <a:cxn ang="0">
                    <a:pos x="4" y="0"/>
                  </a:cxn>
                  <a:cxn ang="0">
                    <a:pos x="4" y="0"/>
                  </a:cxn>
                  <a:cxn ang="0">
                    <a:pos x="4" y="2"/>
                  </a:cxn>
                  <a:cxn ang="0">
                    <a:pos x="5" y="2"/>
                  </a:cxn>
                  <a:cxn ang="0">
                    <a:pos x="6" y="2"/>
                  </a:cxn>
                  <a:cxn ang="0">
                    <a:pos x="5" y="3"/>
                  </a:cxn>
                  <a:cxn ang="0">
                    <a:pos x="4" y="2"/>
                  </a:cxn>
                  <a:cxn ang="0">
                    <a:pos x="4" y="3"/>
                  </a:cxn>
                  <a:cxn ang="0">
                    <a:pos x="3" y="4"/>
                  </a:cxn>
                  <a:cxn ang="0">
                    <a:pos x="3" y="4"/>
                  </a:cxn>
                  <a:cxn ang="0">
                    <a:pos x="0" y="5"/>
                  </a:cxn>
                  <a:cxn ang="0">
                    <a:pos x="0" y="5"/>
                  </a:cxn>
                  <a:cxn ang="0">
                    <a:pos x="1" y="6"/>
                  </a:cxn>
                  <a:cxn ang="0">
                    <a:pos x="3" y="6"/>
                  </a:cxn>
                  <a:cxn ang="0">
                    <a:pos x="5" y="4"/>
                  </a:cxn>
                  <a:cxn ang="0">
                    <a:pos x="6" y="4"/>
                  </a:cxn>
                  <a:cxn ang="0">
                    <a:pos x="6" y="4"/>
                  </a:cxn>
                  <a:cxn ang="0">
                    <a:pos x="7" y="3"/>
                  </a:cxn>
                  <a:cxn ang="0">
                    <a:pos x="8" y="3"/>
                  </a:cxn>
                  <a:cxn ang="0">
                    <a:pos x="7" y="2"/>
                  </a:cxn>
                  <a:cxn ang="0">
                    <a:pos x="7" y="2"/>
                  </a:cxn>
                  <a:cxn ang="0">
                    <a:pos x="7" y="1"/>
                  </a:cxn>
                  <a:cxn ang="0">
                    <a:pos x="8" y="0"/>
                  </a:cxn>
                  <a:cxn ang="0">
                    <a:pos x="8" y="0"/>
                  </a:cxn>
                  <a:cxn ang="0">
                    <a:pos x="8" y="0"/>
                  </a:cxn>
                  <a:cxn ang="0">
                    <a:pos x="7" y="0"/>
                  </a:cxn>
                </a:cxnLst>
                <a:rect l="0" t="0" r="r" b="b"/>
                <a:pathLst>
                  <a:path w="8" h="6">
                    <a:moveTo>
                      <a:pt x="7" y="0"/>
                    </a:moveTo>
                    <a:lnTo>
                      <a:pt x="6" y="0"/>
                    </a:lnTo>
                    <a:lnTo>
                      <a:pt x="6" y="0"/>
                    </a:lnTo>
                    <a:lnTo>
                      <a:pt x="6" y="0"/>
                    </a:lnTo>
                    <a:lnTo>
                      <a:pt x="5" y="0"/>
                    </a:lnTo>
                    <a:lnTo>
                      <a:pt x="4" y="0"/>
                    </a:lnTo>
                    <a:lnTo>
                      <a:pt x="4" y="0"/>
                    </a:lnTo>
                    <a:lnTo>
                      <a:pt x="4" y="2"/>
                    </a:lnTo>
                    <a:lnTo>
                      <a:pt x="5" y="2"/>
                    </a:lnTo>
                    <a:lnTo>
                      <a:pt x="6" y="2"/>
                    </a:lnTo>
                    <a:lnTo>
                      <a:pt x="5" y="3"/>
                    </a:lnTo>
                    <a:lnTo>
                      <a:pt x="4" y="2"/>
                    </a:lnTo>
                    <a:lnTo>
                      <a:pt x="4" y="3"/>
                    </a:lnTo>
                    <a:lnTo>
                      <a:pt x="3" y="4"/>
                    </a:lnTo>
                    <a:lnTo>
                      <a:pt x="3" y="4"/>
                    </a:lnTo>
                    <a:lnTo>
                      <a:pt x="0" y="5"/>
                    </a:lnTo>
                    <a:lnTo>
                      <a:pt x="0" y="5"/>
                    </a:lnTo>
                    <a:lnTo>
                      <a:pt x="1" y="6"/>
                    </a:lnTo>
                    <a:lnTo>
                      <a:pt x="3" y="6"/>
                    </a:lnTo>
                    <a:lnTo>
                      <a:pt x="5" y="4"/>
                    </a:lnTo>
                    <a:lnTo>
                      <a:pt x="6" y="4"/>
                    </a:lnTo>
                    <a:lnTo>
                      <a:pt x="6" y="4"/>
                    </a:lnTo>
                    <a:lnTo>
                      <a:pt x="7" y="3"/>
                    </a:lnTo>
                    <a:lnTo>
                      <a:pt x="8" y="3"/>
                    </a:lnTo>
                    <a:lnTo>
                      <a:pt x="7" y="2"/>
                    </a:lnTo>
                    <a:lnTo>
                      <a:pt x="7" y="2"/>
                    </a:lnTo>
                    <a:lnTo>
                      <a:pt x="7" y="1"/>
                    </a:lnTo>
                    <a:lnTo>
                      <a:pt x="8" y="0"/>
                    </a:lnTo>
                    <a:lnTo>
                      <a:pt x="8" y="0"/>
                    </a:lnTo>
                    <a:lnTo>
                      <a:pt x="8" y="0"/>
                    </a:lnTo>
                    <a:lnTo>
                      <a:pt x="7"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8" name="Freeform 455"/>
              <p:cNvSpPr>
                <a:spLocks/>
              </p:cNvSpPr>
              <p:nvPr/>
            </p:nvSpPr>
            <p:spPr bwMode="auto">
              <a:xfrm>
                <a:off x="5180" y="3395"/>
                <a:ext cx="6" cy="5"/>
              </a:xfrm>
              <a:custGeom>
                <a:avLst/>
                <a:gdLst/>
                <a:ahLst/>
                <a:cxnLst>
                  <a:cxn ang="0">
                    <a:pos x="5" y="0"/>
                  </a:cxn>
                  <a:cxn ang="0">
                    <a:pos x="3" y="3"/>
                  </a:cxn>
                  <a:cxn ang="0">
                    <a:pos x="2" y="3"/>
                  </a:cxn>
                  <a:cxn ang="0">
                    <a:pos x="2" y="3"/>
                  </a:cxn>
                  <a:cxn ang="0">
                    <a:pos x="1" y="3"/>
                  </a:cxn>
                  <a:cxn ang="0">
                    <a:pos x="0" y="3"/>
                  </a:cxn>
                  <a:cxn ang="0">
                    <a:pos x="0" y="5"/>
                  </a:cxn>
                  <a:cxn ang="0">
                    <a:pos x="1" y="5"/>
                  </a:cxn>
                  <a:cxn ang="0">
                    <a:pos x="3" y="4"/>
                  </a:cxn>
                  <a:cxn ang="0">
                    <a:pos x="4" y="3"/>
                  </a:cxn>
                  <a:cxn ang="0">
                    <a:pos x="6" y="1"/>
                  </a:cxn>
                  <a:cxn ang="0">
                    <a:pos x="6" y="0"/>
                  </a:cxn>
                  <a:cxn ang="0">
                    <a:pos x="6" y="0"/>
                  </a:cxn>
                  <a:cxn ang="0">
                    <a:pos x="5" y="0"/>
                  </a:cxn>
                </a:cxnLst>
                <a:rect l="0" t="0" r="r" b="b"/>
                <a:pathLst>
                  <a:path w="6" h="5">
                    <a:moveTo>
                      <a:pt x="5" y="0"/>
                    </a:moveTo>
                    <a:lnTo>
                      <a:pt x="3" y="3"/>
                    </a:lnTo>
                    <a:lnTo>
                      <a:pt x="2" y="3"/>
                    </a:lnTo>
                    <a:lnTo>
                      <a:pt x="2" y="3"/>
                    </a:lnTo>
                    <a:lnTo>
                      <a:pt x="1" y="3"/>
                    </a:lnTo>
                    <a:lnTo>
                      <a:pt x="0" y="3"/>
                    </a:lnTo>
                    <a:lnTo>
                      <a:pt x="0" y="5"/>
                    </a:lnTo>
                    <a:lnTo>
                      <a:pt x="1" y="5"/>
                    </a:lnTo>
                    <a:lnTo>
                      <a:pt x="3" y="4"/>
                    </a:lnTo>
                    <a:lnTo>
                      <a:pt x="4" y="3"/>
                    </a:lnTo>
                    <a:lnTo>
                      <a:pt x="6" y="1"/>
                    </a:lnTo>
                    <a:lnTo>
                      <a:pt x="6" y="0"/>
                    </a:lnTo>
                    <a:lnTo>
                      <a:pt x="6" y="0"/>
                    </a:lnTo>
                    <a:lnTo>
                      <a:pt x="5"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9" name="Freeform 456"/>
              <p:cNvSpPr>
                <a:spLocks/>
              </p:cNvSpPr>
              <p:nvPr/>
            </p:nvSpPr>
            <p:spPr bwMode="auto">
              <a:xfrm>
                <a:off x="5177" y="3403"/>
                <a:ext cx="1" cy="3"/>
              </a:xfrm>
              <a:custGeom>
                <a:avLst/>
                <a:gdLst/>
                <a:ahLst/>
                <a:cxnLst>
                  <a:cxn ang="0">
                    <a:pos x="1" y="0"/>
                  </a:cxn>
                  <a:cxn ang="0">
                    <a:pos x="0" y="3"/>
                  </a:cxn>
                  <a:cxn ang="0">
                    <a:pos x="1" y="3"/>
                  </a:cxn>
                  <a:cxn ang="0">
                    <a:pos x="1" y="0"/>
                  </a:cxn>
                </a:cxnLst>
                <a:rect l="0" t="0" r="r" b="b"/>
                <a:pathLst>
                  <a:path w="1" h="3">
                    <a:moveTo>
                      <a:pt x="1" y="0"/>
                    </a:moveTo>
                    <a:lnTo>
                      <a:pt x="0" y="3"/>
                    </a:lnTo>
                    <a:lnTo>
                      <a:pt x="1" y="3"/>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0" name="Freeform 457"/>
              <p:cNvSpPr>
                <a:spLocks/>
              </p:cNvSpPr>
              <p:nvPr/>
            </p:nvSpPr>
            <p:spPr bwMode="auto">
              <a:xfrm>
                <a:off x="5174" y="3409"/>
                <a:ext cx="1" cy="2"/>
              </a:xfrm>
              <a:custGeom>
                <a:avLst/>
                <a:gdLst/>
                <a:ahLst/>
                <a:cxnLst>
                  <a:cxn ang="0">
                    <a:pos x="0" y="2"/>
                  </a:cxn>
                  <a:cxn ang="0">
                    <a:pos x="1" y="1"/>
                  </a:cxn>
                  <a:cxn ang="0">
                    <a:pos x="1" y="1"/>
                  </a:cxn>
                  <a:cxn ang="0">
                    <a:pos x="1" y="0"/>
                  </a:cxn>
                  <a:cxn ang="0">
                    <a:pos x="0" y="2"/>
                  </a:cxn>
                </a:cxnLst>
                <a:rect l="0" t="0" r="r" b="b"/>
                <a:pathLst>
                  <a:path w="1" h="2">
                    <a:moveTo>
                      <a:pt x="0" y="2"/>
                    </a:moveTo>
                    <a:lnTo>
                      <a:pt x="1" y="1"/>
                    </a:lnTo>
                    <a:lnTo>
                      <a:pt x="1" y="1"/>
                    </a:lnTo>
                    <a:lnTo>
                      <a:pt x="1" y="0"/>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1" name="Freeform 458"/>
              <p:cNvSpPr>
                <a:spLocks/>
              </p:cNvSpPr>
              <p:nvPr/>
            </p:nvSpPr>
            <p:spPr bwMode="auto">
              <a:xfrm>
                <a:off x="5186" y="3393"/>
                <a:ext cx="1" cy="2"/>
              </a:xfrm>
              <a:custGeom>
                <a:avLst/>
                <a:gdLst/>
                <a:ahLst/>
                <a:cxnLst>
                  <a:cxn ang="0">
                    <a:pos x="0" y="2"/>
                  </a:cxn>
                  <a:cxn ang="0">
                    <a:pos x="0" y="2"/>
                  </a:cxn>
                  <a:cxn ang="0">
                    <a:pos x="1" y="0"/>
                  </a:cxn>
                  <a:cxn ang="0">
                    <a:pos x="1" y="0"/>
                  </a:cxn>
                  <a:cxn ang="0">
                    <a:pos x="0" y="2"/>
                  </a:cxn>
                  <a:cxn ang="0">
                    <a:pos x="0" y="2"/>
                  </a:cxn>
                </a:cxnLst>
                <a:rect l="0" t="0" r="r" b="b"/>
                <a:pathLst>
                  <a:path w="1" h="2">
                    <a:moveTo>
                      <a:pt x="0" y="2"/>
                    </a:moveTo>
                    <a:lnTo>
                      <a:pt x="0" y="2"/>
                    </a:lnTo>
                    <a:lnTo>
                      <a:pt x="1" y="0"/>
                    </a:lnTo>
                    <a:lnTo>
                      <a:pt x="1" y="0"/>
                    </a:lnTo>
                    <a:lnTo>
                      <a:pt x="0" y="2"/>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2" name="Freeform 459"/>
              <p:cNvSpPr>
                <a:spLocks/>
              </p:cNvSpPr>
              <p:nvPr/>
            </p:nvSpPr>
            <p:spPr bwMode="auto">
              <a:xfrm>
                <a:off x="5034" y="3528"/>
                <a:ext cx="1" cy="1"/>
              </a:xfrm>
              <a:custGeom>
                <a:avLst/>
                <a:gdLst/>
                <a:ahLst/>
                <a:cxnLst>
                  <a:cxn ang="0">
                    <a:pos x="0" y="1"/>
                  </a:cxn>
                  <a:cxn ang="0">
                    <a:pos x="0" y="1"/>
                  </a:cxn>
                  <a:cxn ang="0">
                    <a:pos x="1" y="1"/>
                  </a:cxn>
                  <a:cxn ang="0">
                    <a:pos x="1" y="0"/>
                  </a:cxn>
                  <a:cxn ang="0">
                    <a:pos x="0" y="1"/>
                  </a:cxn>
                </a:cxnLst>
                <a:rect l="0" t="0" r="r" b="b"/>
                <a:pathLst>
                  <a:path w="1" h="1">
                    <a:moveTo>
                      <a:pt x="0" y="1"/>
                    </a:moveTo>
                    <a:lnTo>
                      <a:pt x="0" y="1"/>
                    </a:lnTo>
                    <a:lnTo>
                      <a:pt x="1" y="1"/>
                    </a:lnTo>
                    <a:lnTo>
                      <a:pt x="1"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3" name="Freeform 460"/>
              <p:cNvSpPr>
                <a:spLocks/>
              </p:cNvSpPr>
              <p:nvPr/>
            </p:nvSpPr>
            <p:spPr bwMode="auto">
              <a:xfrm>
                <a:off x="5035" y="3558"/>
                <a:ext cx="1" cy="2"/>
              </a:xfrm>
              <a:custGeom>
                <a:avLst/>
                <a:gdLst/>
                <a:ahLst/>
                <a:cxnLst>
                  <a:cxn ang="0">
                    <a:pos x="0" y="1"/>
                  </a:cxn>
                  <a:cxn ang="0">
                    <a:pos x="0" y="0"/>
                  </a:cxn>
                  <a:cxn ang="0">
                    <a:pos x="0" y="1"/>
                  </a:cxn>
                  <a:cxn ang="0">
                    <a:pos x="0" y="1"/>
                  </a:cxn>
                  <a:cxn ang="0">
                    <a:pos x="0" y="2"/>
                  </a:cxn>
                  <a:cxn ang="0">
                    <a:pos x="1" y="2"/>
                  </a:cxn>
                  <a:cxn ang="0">
                    <a:pos x="0" y="1"/>
                  </a:cxn>
                  <a:cxn ang="0">
                    <a:pos x="0" y="1"/>
                  </a:cxn>
                </a:cxnLst>
                <a:rect l="0" t="0" r="r" b="b"/>
                <a:pathLst>
                  <a:path w="1" h="2">
                    <a:moveTo>
                      <a:pt x="0" y="1"/>
                    </a:moveTo>
                    <a:lnTo>
                      <a:pt x="0" y="0"/>
                    </a:lnTo>
                    <a:lnTo>
                      <a:pt x="0" y="1"/>
                    </a:lnTo>
                    <a:lnTo>
                      <a:pt x="0" y="1"/>
                    </a:lnTo>
                    <a:lnTo>
                      <a:pt x="0" y="2"/>
                    </a:lnTo>
                    <a:lnTo>
                      <a:pt x="1" y="2"/>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4" name="Freeform 461"/>
              <p:cNvSpPr>
                <a:spLocks/>
              </p:cNvSpPr>
              <p:nvPr/>
            </p:nvSpPr>
            <p:spPr bwMode="auto">
              <a:xfrm>
                <a:off x="5238" y="3352"/>
                <a:ext cx="5" cy="6"/>
              </a:xfrm>
              <a:custGeom>
                <a:avLst/>
                <a:gdLst/>
                <a:ahLst/>
                <a:cxnLst>
                  <a:cxn ang="0">
                    <a:pos x="3" y="0"/>
                  </a:cxn>
                  <a:cxn ang="0">
                    <a:pos x="2" y="0"/>
                  </a:cxn>
                  <a:cxn ang="0">
                    <a:pos x="0" y="0"/>
                  </a:cxn>
                  <a:cxn ang="0">
                    <a:pos x="0" y="1"/>
                  </a:cxn>
                  <a:cxn ang="0">
                    <a:pos x="3" y="5"/>
                  </a:cxn>
                  <a:cxn ang="0">
                    <a:pos x="4" y="6"/>
                  </a:cxn>
                  <a:cxn ang="0">
                    <a:pos x="5" y="6"/>
                  </a:cxn>
                  <a:cxn ang="0">
                    <a:pos x="4" y="4"/>
                  </a:cxn>
                  <a:cxn ang="0">
                    <a:pos x="3" y="3"/>
                  </a:cxn>
                  <a:cxn ang="0">
                    <a:pos x="3" y="2"/>
                  </a:cxn>
                  <a:cxn ang="0">
                    <a:pos x="3" y="2"/>
                  </a:cxn>
                  <a:cxn ang="0">
                    <a:pos x="3" y="2"/>
                  </a:cxn>
                  <a:cxn ang="0">
                    <a:pos x="3" y="2"/>
                  </a:cxn>
                  <a:cxn ang="0">
                    <a:pos x="3" y="1"/>
                  </a:cxn>
                  <a:cxn ang="0">
                    <a:pos x="3" y="0"/>
                  </a:cxn>
                </a:cxnLst>
                <a:rect l="0" t="0" r="r" b="b"/>
                <a:pathLst>
                  <a:path w="5" h="6">
                    <a:moveTo>
                      <a:pt x="3" y="0"/>
                    </a:moveTo>
                    <a:lnTo>
                      <a:pt x="2" y="0"/>
                    </a:lnTo>
                    <a:lnTo>
                      <a:pt x="0" y="0"/>
                    </a:lnTo>
                    <a:lnTo>
                      <a:pt x="0" y="1"/>
                    </a:lnTo>
                    <a:lnTo>
                      <a:pt x="3" y="5"/>
                    </a:lnTo>
                    <a:lnTo>
                      <a:pt x="4" y="6"/>
                    </a:lnTo>
                    <a:lnTo>
                      <a:pt x="5" y="6"/>
                    </a:lnTo>
                    <a:lnTo>
                      <a:pt x="4" y="4"/>
                    </a:lnTo>
                    <a:lnTo>
                      <a:pt x="3" y="3"/>
                    </a:lnTo>
                    <a:lnTo>
                      <a:pt x="3" y="2"/>
                    </a:lnTo>
                    <a:lnTo>
                      <a:pt x="3" y="2"/>
                    </a:lnTo>
                    <a:lnTo>
                      <a:pt x="3" y="2"/>
                    </a:lnTo>
                    <a:lnTo>
                      <a:pt x="3" y="2"/>
                    </a:lnTo>
                    <a:lnTo>
                      <a:pt x="3" y="1"/>
                    </a:lnTo>
                    <a:lnTo>
                      <a:pt x="3"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5" name="Freeform 462"/>
              <p:cNvSpPr>
                <a:spLocks/>
              </p:cNvSpPr>
              <p:nvPr/>
            </p:nvSpPr>
            <p:spPr bwMode="auto">
              <a:xfrm>
                <a:off x="5172" y="3580"/>
                <a:ext cx="1" cy="1"/>
              </a:xfrm>
              <a:custGeom>
                <a:avLst/>
                <a:gdLst/>
                <a:ahLst/>
                <a:cxnLst>
                  <a:cxn ang="0">
                    <a:pos x="1" y="0"/>
                  </a:cxn>
                  <a:cxn ang="0">
                    <a:pos x="1" y="0"/>
                  </a:cxn>
                  <a:cxn ang="0">
                    <a:pos x="1" y="0"/>
                  </a:cxn>
                  <a:cxn ang="0">
                    <a:pos x="1" y="0"/>
                  </a:cxn>
                  <a:cxn ang="0">
                    <a:pos x="0" y="0"/>
                  </a:cxn>
                  <a:cxn ang="0">
                    <a:pos x="1" y="0"/>
                  </a:cxn>
                  <a:cxn ang="0">
                    <a:pos x="1" y="0"/>
                  </a:cxn>
                  <a:cxn ang="0">
                    <a:pos x="1" y="0"/>
                  </a:cxn>
                  <a:cxn ang="0">
                    <a:pos x="1" y="0"/>
                  </a:cxn>
                  <a:cxn ang="0">
                    <a:pos x="1" y="0"/>
                  </a:cxn>
                  <a:cxn ang="0">
                    <a:pos x="1" y="0"/>
                  </a:cxn>
                  <a:cxn ang="0">
                    <a:pos x="1" y="0"/>
                  </a:cxn>
                </a:cxnLst>
                <a:rect l="0" t="0" r="r" b="b"/>
                <a:pathLst>
                  <a:path w="1">
                    <a:moveTo>
                      <a:pt x="1" y="0"/>
                    </a:moveTo>
                    <a:lnTo>
                      <a:pt x="1" y="0"/>
                    </a:lnTo>
                    <a:lnTo>
                      <a:pt x="1" y="0"/>
                    </a:lnTo>
                    <a:lnTo>
                      <a:pt x="1" y="0"/>
                    </a:lnTo>
                    <a:lnTo>
                      <a:pt x="0" y="0"/>
                    </a:lnTo>
                    <a:lnTo>
                      <a:pt x="1" y="0"/>
                    </a:lnTo>
                    <a:lnTo>
                      <a:pt x="1" y="0"/>
                    </a:lnTo>
                    <a:lnTo>
                      <a:pt x="1" y="0"/>
                    </a:lnTo>
                    <a:lnTo>
                      <a:pt x="1" y="0"/>
                    </a:lnTo>
                    <a:lnTo>
                      <a:pt x="1" y="0"/>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6" name="Freeform 463"/>
              <p:cNvSpPr>
                <a:spLocks/>
              </p:cNvSpPr>
              <p:nvPr/>
            </p:nvSpPr>
            <p:spPr bwMode="auto">
              <a:xfrm>
                <a:off x="4548" y="3744"/>
                <a:ext cx="2" cy="4"/>
              </a:xfrm>
              <a:custGeom>
                <a:avLst/>
                <a:gdLst/>
                <a:ahLst/>
                <a:cxnLst>
                  <a:cxn ang="0">
                    <a:pos x="1" y="0"/>
                  </a:cxn>
                  <a:cxn ang="0">
                    <a:pos x="1" y="1"/>
                  </a:cxn>
                  <a:cxn ang="0">
                    <a:pos x="0" y="0"/>
                  </a:cxn>
                  <a:cxn ang="0">
                    <a:pos x="0" y="3"/>
                  </a:cxn>
                  <a:cxn ang="0">
                    <a:pos x="1" y="4"/>
                  </a:cxn>
                  <a:cxn ang="0">
                    <a:pos x="2" y="3"/>
                  </a:cxn>
                  <a:cxn ang="0">
                    <a:pos x="1" y="1"/>
                  </a:cxn>
                  <a:cxn ang="0">
                    <a:pos x="1" y="2"/>
                  </a:cxn>
                  <a:cxn ang="0">
                    <a:pos x="1" y="0"/>
                  </a:cxn>
                </a:cxnLst>
                <a:rect l="0" t="0" r="r" b="b"/>
                <a:pathLst>
                  <a:path w="2" h="4">
                    <a:moveTo>
                      <a:pt x="1" y="0"/>
                    </a:moveTo>
                    <a:lnTo>
                      <a:pt x="1" y="1"/>
                    </a:lnTo>
                    <a:lnTo>
                      <a:pt x="0" y="0"/>
                    </a:lnTo>
                    <a:lnTo>
                      <a:pt x="0" y="3"/>
                    </a:lnTo>
                    <a:lnTo>
                      <a:pt x="1" y="4"/>
                    </a:lnTo>
                    <a:lnTo>
                      <a:pt x="2" y="3"/>
                    </a:lnTo>
                    <a:lnTo>
                      <a:pt x="1" y="1"/>
                    </a:lnTo>
                    <a:lnTo>
                      <a:pt x="1" y="2"/>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7" name="Freeform 464"/>
              <p:cNvSpPr>
                <a:spLocks/>
              </p:cNvSpPr>
              <p:nvPr/>
            </p:nvSpPr>
            <p:spPr bwMode="auto">
              <a:xfrm>
                <a:off x="3895" y="3341"/>
                <a:ext cx="2" cy="3"/>
              </a:xfrm>
              <a:custGeom>
                <a:avLst/>
                <a:gdLst/>
                <a:ahLst/>
                <a:cxnLst>
                  <a:cxn ang="0">
                    <a:pos x="2" y="0"/>
                  </a:cxn>
                  <a:cxn ang="0">
                    <a:pos x="1" y="0"/>
                  </a:cxn>
                  <a:cxn ang="0">
                    <a:pos x="1" y="0"/>
                  </a:cxn>
                  <a:cxn ang="0">
                    <a:pos x="1" y="0"/>
                  </a:cxn>
                  <a:cxn ang="0">
                    <a:pos x="1" y="1"/>
                  </a:cxn>
                  <a:cxn ang="0">
                    <a:pos x="1" y="1"/>
                  </a:cxn>
                  <a:cxn ang="0">
                    <a:pos x="0" y="1"/>
                  </a:cxn>
                  <a:cxn ang="0">
                    <a:pos x="1" y="1"/>
                  </a:cxn>
                  <a:cxn ang="0">
                    <a:pos x="1" y="2"/>
                  </a:cxn>
                  <a:cxn ang="0">
                    <a:pos x="1" y="2"/>
                  </a:cxn>
                  <a:cxn ang="0">
                    <a:pos x="0" y="2"/>
                  </a:cxn>
                  <a:cxn ang="0">
                    <a:pos x="1" y="2"/>
                  </a:cxn>
                  <a:cxn ang="0">
                    <a:pos x="0" y="3"/>
                  </a:cxn>
                  <a:cxn ang="0">
                    <a:pos x="0" y="3"/>
                  </a:cxn>
                  <a:cxn ang="0">
                    <a:pos x="0" y="3"/>
                  </a:cxn>
                  <a:cxn ang="0">
                    <a:pos x="0" y="3"/>
                  </a:cxn>
                  <a:cxn ang="0">
                    <a:pos x="1" y="3"/>
                  </a:cxn>
                  <a:cxn ang="0">
                    <a:pos x="1" y="3"/>
                  </a:cxn>
                  <a:cxn ang="0">
                    <a:pos x="1" y="3"/>
                  </a:cxn>
                  <a:cxn ang="0">
                    <a:pos x="1" y="3"/>
                  </a:cxn>
                  <a:cxn ang="0">
                    <a:pos x="1" y="3"/>
                  </a:cxn>
                  <a:cxn ang="0">
                    <a:pos x="1" y="3"/>
                  </a:cxn>
                  <a:cxn ang="0">
                    <a:pos x="1" y="3"/>
                  </a:cxn>
                  <a:cxn ang="0">
                    <a:pos x="2" y="3"/>
                  </a:cxn>
                  <a:cxn ang="0">
                    <a:pos x="2" y="3"/>
                  </a:cxn>
                  <a:cxn ang="0">
                    <a:pos x="2" y="3"/>
                  </a:cxn>
                  <a:cxn ang="0">
                    <a:pos x="2" y="2"/>
                  </a:cxn>
                  <a:cxn ang="0">
                    <a:pos x="2" y="2"/>
                  </a:cxn>
                  <a:cxn ang="0">
                    <a:pos x="2" y="2"/>
                  </a:cxn>
                  <a:cxn ang="0">
                    <a:pos x="2" y="0"/>
                  </a:cxn>
                </a:cxnLst>
                <a:rect l="0" t="0" r="r" b="b"/>
                <a:pathLst>
                  <a:path w="2" h="3">
                    <a:moveTo>
                      <a:pt x="2" y="0"/>
                    </a:moveTo>
                    <a:lnTo>
                      <a:pt x="1" y="0"/>
                    </a:lnTo>
                    <a:lnTo>
                      <a:pt x="1" y="0"/>
                    </a:lnTo>
                    <a:lnTo>
                      <a:pt x="1" y="0"/>
                    </a:lnTo>
                    <a:lnTo>
                      <a:pt x="1" y="1"/>
                    </a:lnTo>
                    <a:lnTo>
                      <a:pt x="1" y="1"/>
                    </a:lnTo>
                    <a:lnTo>
                      <a:pt x="0" y="1"/>
                    </a:lnTo>
                    <a:lnTo>
                      <a:pt x="1" y="1"/>
                    </a:lnTo>
                    <a:lnTo>
                      <a:pt x="1" y="2"/>
                    </a:lnTo>
                    <a:lnTo>
                      <a:pt x="1" y="2"/>
                    </a:lnTo>
                    <a:lnTo>
                      <a:pt x="0" y="2"/>
                    </a:lnTo>
                    <a:lnTo>
                      <a:pt x="1" y="2"/>
                    </a:lnTo>
                    <a:lnTo>
                      <a:pt x="0" y="3"/>
                    </a:lnTo>
                    <a:lnTo>
                      <a:pt x="0" y="3"/>
                    </a:lnTo>
                    <a:lnTo>
                      <a:pt x="0" y="3"/>
                    </a:lnTo>
                    <a:lnTo>
                      <a:pt x="0" y="3"/>
                    </a:lnTo>
                    <a:lnTo>
                      <a:pt x="1" y="3"/>
                    </a:lnTo>
                    <a:lnTo>
                      <a:pt x="1" y="3"/>
                    </a:lnTo>
                    <a:lnTo>
                      <a:pt x="1" y="3"/>
                    </a:lnTo>
                    <a:lnTo>
                      <a:pt x="1" y="3"/>
                    </a:lnTo>
                    <a:lnTo>
                      <a:pt x="1" y="3"/>
                    </a:lnTo>
                    <a:lnTo>
                      <a:pt x="1" y="3"/>
                    </a:lnTo>
                    <a:lnTo>
                      <a:pt x="1" y="3"/>
                    </a:lnTo>
                    <a:lnTo>
                      <a:pt x="2" y="3"/>
                    </a:lnTo>
                    <a:lnTo>
                      <a:pt x="2" y="3"/>
                    </a:lnTo>
                    <a:lnTo>
                      <a:pt x="2" y="3"/>
                    </a:lnTo>
                    <a:lnTo>
                      <a:pt x="2" y="2"/>
                    </a:lnTo>
                    <a:lnTo>
                      <a:pt x="2" y="2"/>
                    </a:lnTo>
                    <a:lnTo>
                      <a:pt x="2" y="2"/>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8" name="Freeform 465"/>
              <p:cNvSpPr>
                <a:spLocks/>
              </p:cNvSpPr>
              <p:nvPr/>
            </p:nvSpPr>
            <p:spPr bwMode="auto">
              <a:xfrm>
                <a:off x="4546" y="3749"/>
                <a:ext cx="2" cy="4"/>
              </a:xfrm>
              <a:custGeom>
                <a:avLst/>
                <a:gdLst/>
                <a:ahLst/>
                <a:cxnLst>
                  <a:cxn ang="0">
                    <a:pos x="1" y="2"/>
                  </a:cxn>
                  <a:cxn ang="0">
                    <a:pos x="1" y="0"/>
                  </a:cxn>
                  <a:cxn ang="0">
                    <a:pos x="1" y="0"/>
                  </a:cxn>
                  <a:cxn ang="0">
                    <a:pos x="0" y="1"/>
                  </a:cxn>
                  <a:cxn ang="0">
                    <a:pos x="1" y="3"/>
                  </a:cxn>
                  <a:cxn ang="0">
                    <a:pos x="2" y="4"/>
                  </a:cxn>
                  <a:cxn ang="0">
                    <a:pos x="2" y="3"/>
                  </a:cxn>
                  <a:cxn ang="0">
                    <a:pos x="2" y="2"/>
                  </a:cxn>
                  <a:cxn ang="0">
                    <a:pos x="1" y="2"/>
                  </a:cxn>
                </a:cxnLst>
                <a:rect l="0" t="0" r="r" b="b"/>
                <a:pathLst>
                  <a:path w="2" h="4">
                    <a:moveTo>
                      <a:pt x="1" y="2"/>
                    </a:moveTo>
                    <a:lnTo>
                      <a:pt x="1" y="0"/>
                    </a:lnTo>
                    <a:lnTo>
                      <a:pt x="1" y="0"/>
                    </a:lnTo>
                    <a:lnTo>
                      <a:pt x="0" y="1"/>
                    </a:lnTo>
                    <a:lnTo>
                      <a:pt x="1" y="3"/>
                    </a:lnTo>
                    <a:lnTo>
                      <a:pt x="2" y="4"/>
                    </a:lnTo>
                    <a:lnTo>
                      <a:pt x="2" y="3"/>
                    </a:lnTo>
                    <a:lnTo>
                      <a:pt x="2"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9" name="Freeform 466"/>
              <p:cNvSpPr>
                <a:spLocks/>
              </p:cNvSpPr>
              <p:nvPr/>
            </p:nvSpPr>
            <p:spPr bwMode="auto">
              <a:xfrm>
                <a:off x="4898" y="3660"/>
                <a:ext cx="1" cy="2"/>
              </a:xfrm>
              <a:custGeom>
                <a:avLst/>
                <a:gdLst/>
                <a:ahLst/>
                <a:cxnLst>
                  <a:cxn ang="0">
                    <a:pos x="0" y="0"/>
                  </a:cxn>
                  <a:cxn ang="0">
                    <a:pos x="0" y="1"/>
                  </a:cxn>
                  <a:cxn ang="0">
                    <a:pos x="0" y="1"/>
                  </a:cxn>
                  <a:cxn ang="0">
                    <a:pos x="1" y="2"/>
                  </a:cxn>
                  <a:cxn ang="0">
                    <a:pos x="1" y="2"/>
                  </a:cxn>
                  <a:cxn ang="0">
                    <a:pos x="1" y="1"/>
                  </a:cxn>
                  <a:cxn ang="0">
                    <a:pos x="0" y="0"/>
                  </a:cxn>
                  <a:cxn ang="0">
                    <a:pos x="0" y="0"/>
                  </a:cxn>
                </a:cxnLst>
                <a:rect l="0" t="0" r="r" b="b"/>
                <a:pathLst>
                  <a:path w="1" h="2">
                    <a:moveTo>
                      <a:pt x="0" y="0"/>
                    </a:moveTo>
                    <a:lnTo>
                      <a:pt x="0" y="1"/>
                    </a:lnTo>
                    <a:lnTo>
                      <a:pt x="0" y="1"/>
                    </a:lnTo>
                    <a:lnTo>
                      <a:pt x="1" y="2"/>
                    </a:lnTo>
                    <a:lnTo>
                      <a:pt x="1" y="2"/>
                    </a:lnTo>
                    <a:lnTo>
                      <a:pt x="1" y="1"/>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0" name="Freeform 467"/>
              <p:cNvSpPr>
                <a:spLocks/>
              </p:cNvSpPr>
              <p:nvPr/>
            </p:nvSpPr>
            <p:spPr bwMode="auto">
              <a:xfrm>
                <a:off x="5136" y="3437"/>
                <a:ext cx="10" cy="9"/>
              </a:xfrm>
              <a:custGeom>
                <a:avLst/>
                <a:gdLst/>
                <a:ahLst/>
                <a:cxnLst>
                  <a:cxn ang="0">
                    <a:pos x="10" y="1"/>
                  </a:cxn>
                  <a:cxn ang="0">
                    <a:pos x="9" y="0"/>
                  </a:cxn>
                  <a:cxn ang="0">
                    <a:pos x="8" y="0"/>
                  </a:cxn>
                  <a:cxn ang="0">
                    <a:pos x="7" y="2"/>
                  </a:cxn>
                  <a:cxn ang="0">
                    <a:pos x="6" y="2"/>
                  </a:cxn>
                  <a:cxn ang="0">
                    <a:pos x="5" y="1"/>
                  </a:cxn>
                  <a:cxn ang="0">
                    <a:pos x="5" y="1"/>
                  </a:cxn>
                  <a:cxn ang="0">
                    <a:pos x="4" y="2"/>
                  </a:cxn>
                  <a:cxn ang="0">
                    <a:pos x="3" y="3"/>
                  </a:cxn>
                  <a:cxn ang="0">
                    <a:pos x="3" y="3"/>
                  </a:cxn>
                  <a:cxn ang="0">
                    <a:pos x="1" y="5"/>
                  </a:cxn>
                  <a:cxn ang="0">
                    <a:pos x="0" y="6"/>
                  </a:cxn>
                  <a:cxn ang="0">
                    <a:pos x="0" y="7"/>
                  </a:cxn>
                  <a:cxn ang="0">
                    <a:pos x="0" y="9"/>
                  </a:cxn>
                  <a:cxn ang="0">
                    <a:pos x="0" y="9"/>
                  </a:cxn>
                  <a:cxn ang="0">
                    <a:pos x="3" y="6"/>
                  </a:cxn>
                  <a:cxn ang="0">
                    <a:pos x="3" y="5"/>
                  </a:cxn>
                  <a:cxn ang="0">
                    <a:pos x="4" y="5"/>
                  </a:cxn>
                  <a:cxn ang="0">
                    <a:pos x="5" y="5"/>
                  </a:cxn>
                  <a:cxn ang="0">
                    <a:pos x="10" y="1"/>
                  </a:cxn>
                  <a:cxn ang="0">
                    <a:pos x="10" y="1"/>
                  </a:cxn>
                  <a:cxn ang="0">
                    <a:pos x="10" y="1"/>
                  </a:cxn>
                  <a:cxn ang="0">
                    <a:pos x="10" y="1"/>
                  </a:cxn>
                </a:cxnLst>
                <a:rect l="0" t="0" r="r" b="b"/>
                <a:pathLst>
                  <a:path w="10" h="9">
                    <a:moveTo>
                      <a:pt x="10" y="1"/>
                    </a:moveTo>
                    <a:lnTo>
                      <a:pt x="9" y="0"/>
                    </a:lnTo>
                    <a:lnTo>
                      <a:pt x="8" y="0"/>
                    </a:lnTo>
                    <a:lnTo>
                      <a:pt x="7" y="2"/>
                    </a:lnTo>
                    <a:lnTo>
                      <a:pt x="6" y="2"/>
                    </a:lnTo>
                    <a:lnTo>
                      <a:pt x="5" y="1"/>
                    </a:lnTo>
                    <a:lnTo>
                      <a:pt x="5" y="1"/>
                    </a:lnTo>
                    <a:lnTo>
                      <a:pt x="4" y="2"/>
                    </a:lnTo>
                    <a:lnTo>
                      <a:pt x="3" y="3"/>
                    </a:lnTo>
                    <a:lnTo>
                      <a:pt x="3" y="3"/>
                    </a:lnTo>
                    <a:lnTo>
                      <a:pt x="1" y="5"/>
                    </a:lnTo>
                    <a:lnTo>
                      <a:pt x="0" y="6"/>
                    </a:lnTo>
                    <a:lnTo>
                      <a:pt x="0" y="7"/>
                    </a:lnTo>
                    <a:lnTo>
                      <a:pt x="0" y="9"/>
                    </a:lnTo>
                    <a:lnTo>
                      <a:pt x="0" y="9"/>
                    </a:lnTo>
                    <a:lnTo>
                      <a:pt x="3" y="6"/>
                    </a:lnTo>
                    <a:lnTo>
                      <a:pt x="3" y="5"/>
                    </a:lnTo>
                    <a:lnTo>
                      <a:pt x="4" y="5"/>
                    </a:lnTo>
                    <a:lnTo>
                      <a:pt x="5" y="5"/>
                    </a:lnTo>
                    <a:lnTo>
                      <a:pt x="10" y="1"/>
                    </a:lnTo>
                    <a:lnTo>
                      <a:pt x="10" y="1"/>
                    </a:lnTo>
                    <a:lnTo>
                      <a:pt x="10" y="1"/>
                    </a:lnTo>
                    <a:lnTo>
                      <a:pt x="1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1" name="Freeform 468"/>
              <p:cNvSpPr>
                <a:spLocks/>
              </p:cNvSpPr>
              <p:nvPr/>
            </p:nvSpPr>
            <p:spPr bwMode="auto">
              <a:xfrm>
                <a:off x="5248" y="3358"/>
                <a:ext cx="2" cy="2"/>
              </a:xfrm>
              <a:custGeom>
                <a:avLst/>
                <a:gdLst/>
                <a:ahLst/>
                <a:cxnLst>
                  <a:cxn ang="0">
                    <a:pos x="0" y="0"/>
                  </a:cxn>
                  <a:cxn ang="0">
                    <a:pos x="0" y="0"/>
                  </a:cxn>
                  <a:cxn ang="0">
                    <a:pos x="0" y="0"/>
                  </a:cxn>
                  <a:cxn ang="0">
                    <a:pos x="1" y="2"/>
                  </a:cxn>
                  <a:cxn ang="0">
                    <a:pos x="2" y="2"/>
                  </a:cxn>
                  <a:cxn ang="0">
                    <a:pos x="0" y="0"/>
                  </a:cxn>
                  <a:cxn ang="0">
                    <a:pos x="0" y="0"/>
                  </a:cxn>
                </a:cxnLst>
                <a:rect l="0" t="0" r="r" b="b"/>
                <a:pathLst>
                  <a:path w="2" h="2">
                    <a:moveTo>
                      <a:pt x="0" y="0"/>
                    </a:moveTo>
                    <a:lnTo>
                      <a:pt x="0" y="0"/>
                    </a:lnTo>
                    <a:lnTo>
                      <a:pt x="0" y="0"/>
                    </a:lnTo>
                    <a:lnTo>
                      <a:pt x="1" y="2"/>
                    </a:lnTo>
                    <a:lnTo>
                      <a:pt x="2" y="2"/>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2" name="Freeform 469"/>
              <p:cNvSpPr>
                <a:spLocks/>
              </p:cNvSpPr>
              <p:nvPr/>
            </p:nvSpPr>
            <p:spPr bwMode="auto">
              <a:xfrm>
                <a:off x="4924" y="3605"/>
                <a:ext cx="12" cy="12"/>
              </a:xfrm>
              <a:custGeom>
                <a:avLst/>
                <a:gdLst/>
                <a:ahLst/>
                <a:cxnLst>
                  <a:cxn ang="0">
                    <a:pos x="8" y="1"/>
                  </a:cxn>
                  <a:cxn ang="0">
                    <a:pos x="5" y="1"/>
                  </a:cxn>
                  <a:cxn ang="0">
                    <a:pos x="3" y="2"/>
                  </a:cxn>
                  <a:cxn ang="0">
                    <a:pos x="3" y="3"/>
                  </a:cxn>
                  <a:cxn ang="0">
                    <a:pos x="0" y="5"/>
                  </a:cxn>
                  <a:cxn ang="0">
                    <a:pos x="0" y="8"/>
                  </a:cxn>
                  <a:cxn ang="0">
                    <a:pos x="1" y="10"/>
                  </a:cxn>
                  <a:cxn ang="0">
                    <a:pos x="5" y="11"/>
                  </a:cxn>
                  <a:cxn ang="0">
                    <a:pos x="5" y="12"/>
                  </a:cxn>
                  <a:cxn ang="0">
                    <a:pos x="5" y="12"/>
                  </a:cxn>
                  <a:cxn ang="0">
                    <a:pos x="6" y="10"/>
                  </a:cxn>
                  <a:cxn ang="0">
                    <a:pos x="8" y="10"/>
                  </a:cxn>
                  <a:cxn ang="0">
                    <a:pos x="10" y="8"/>
                  </a:cxn>
                  <a:cxn ang="0">
                    <a:pos x="12" y="4"/>
                  </a:cxn>
                  <a:cxn ang="0">
                    <a:pos x="12" y="3"/>
                  </a:cxn>
                  <a:cxn ang="0">
                    <a:pos x="12" y="1"/>
                  </a:cxn>
                  <a:cxn ang="0">
                    <a:pos x="11" y="1"/>
                  </a:cxn>
                  <a:cxn ang="0">
                    <a:pos x="10" y="0"/>
                  </a:cxn>
                  <a:cxn ang="0">
                    <a:pos x="10" y="1"/>
                  </a:cxn>
                  <a:cxn ang="0">
                    <a:pos x="10" y="1"/>
                  </a:cxn>
                  <a:cxn ang="0">
                    <a:pos x="8" y="1"/>
                  </a:cxn>
                  <a:cxn ang="0">
                    <a:pos x="8" y="1"/>
                  </a:cxn>
                </a:cxnLst>
                <a:rect l="0" t="0" r="r" b="b"/>
                <a:pathLst>
                  <a:path w="12" h="12">
                    <a:moveTo>
                      <a:pt x="8" y="1"/>
                    </a:moveTo>
                    <a:lnTo>
                      <a:pt x="5" y="1"/>
                    </a:lnTo>
                    <a:lnTo>
                      <a:pt x="3" y="2"/>
                    </a:lnTo>
                    <a:lnTo>
                      <a:pt x="3" y="3"/>
                    </a:lnTo>
                    <a:lnTo>
                      <a:pt x="0" y="5"/>
                    </a:lnTo>
                    <a:lnTo>
                      <a:pt x="0" y="8"/>
                    </a:lnTo>
                    <a:lnTo>
                      <a:pt x="1" y="10"/>
                    </a:lnTo>
                    <a:lnTo>
                      <a:pt x="5" y="11"/>
                    </a:lnTo>
                    <a:lnTo>
                      <a:pt x="5" y="12"/>
                    </a:lnTo>
                    <a:lnTo>
                      <a:pt x="5" y="12"/>
                    </a:lnTo>
                    <a:lnTo>
                      <a:pt x="6" y="10"/>
                    </a:lnTo>
                    <a:lnTo>
                      <a:pt x="8" y="10"/>
                    </a:lnTo>
                    <a:lnTo>
                      <a:pt x="10" y="8"/>
                    </a:lnTo>
                    <a:lnTo>
                      <a:pt x="12" y="4"/>
                    </a:lnTo>
                    <a:lnTo>
                      <a:pt x="12" y="3"/>
                    </a:lnTo>
                    <a:lnTo>
                      <a:pt x="12" y="1"/>
                    </a:lnTo>
                    <a:lnTo>
                      <a:pt x="11" y="1"/>
                    </a:lnTo>
                    <a:lnTo>
                      <a:pt x="10" y="0"/>
                    </a:lnTo>
                    <a:lnTo>
                      <a:pt x="10" y="1"/>
                    </a:lnTo>
                    <a:lnTo>
                      <a:pt x="10" y="1"/>
                    </a:lnTo>
                    <a:lnTo>
                      <a:pt x="8" y="1"/>
                    </a:lnTo>
                    <a:lnTo>
                      <a:pt x="8"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3" name="Freeform 470"/>
              <p:cNvSpPr>
                <a:spLocks/>
              </p:cNvSpPr>
              <p:nvPr/>
            </p:nvSpPr>
            <p:spPr bwMode="auto">
              <a:xfrm>
                <a:off x="5081" y="3354"/>
                <a:ext cx="5" cy="5"/>
              </a:xfrm>
              <a:custGeom>
                <a:avLst/>
                <a:gdLst/>
                <a:ahLst/>
                <a:cxnLst>
                  <a:cxn ang="0">
                    <a:pos x="3" y="0"/>
                  </a:cxn>
                  <a:cxn ang="0">
                    <a:pos x="2" y="2"/>
                  </a:cxn>
                  <a:cxn ang="0">
                    <a:pos x="0" y="3"/>
                  </a:cxn>
                  <a:cxn ang="0">
                    <a:pos x="0" y="4"/>
                  </a:cxn>
                  <a:cxn ang="0">
                    <a:pos x="1" y="3"/>
                  </a:cxn>
                  <a:cxn ang="0">
                    <a:pos x="2" y="4"/>
                  </a:cxn>
                  <a:cxn ang="0">
                    <a:pos x="2" y="4"/>
                  </a:cxn>
                  <a:cxn ang="0">
                    <a:pos x="3" y="5"/>
                  </a:cxn>
                  <a:cxn ang="0">
                    <a:pos x="4" y="3"/>
                  </a:cxn>
                  <a:cxn ang="0">
                    <a:pos x="5" y="2"/>
                  </a:cxn>
                  <a:cxn ang="0">
                    <a:pos x="5" y="1"/>
                  </a:cxn>
                  <a:cxn ang="0">
                    <a:pos x="4" y="0"/>
                  </a:cxn>
                  <a:cxn ang="0">
                    <a:pos x="3" y="0"/>
                  </a:cxn>
                </a:cxnLst>
                <a:rect l="0" t="0" r="r" b="b"/>
                <a:pathLst>
                  <a:path w="5" h="5">
                    <a:moveTo>
                      <a:pt x="3" y="0"/>
                    </a:moveTo>
                    <a:lnTo>
                      <a:pt x="2" y="2"/>
                    </a:lnTo>
                    <a:lnTo>
                      <a:pt x="0" y="3"/>
                    </a:lnTo>
                    <a:lnTo>
                      <a:pt x="0" y="4"/>
                    </a:lnTo>
                    <a:lnTo>
                      <a:pt x="1" y="3"/>
                    </a:lnTo>
                    <a:lnTo>
                      <a:pt x="2" y="4"/>
                    </a:lnTo>
                    <a:lnTo>
                      <a:pt x="2" y="4"/>
                    </a:lnTo>
                    <a:lnTo>
                      <a:pt x="3" y="5"/>
                    </a:lnTo>
                    <a:lnTo>
                      <a:pt x="4" y="3"/>
                    </a:lnTo>
                    <a:lnTo>
                      <a:pt x="5" y="2"/>
                    </a:lnTo>
                    <a:lnTo>
                      <a:pt x="5" y="1"/>
                    </a:lnTo>
                    <a:lnTo>
                      <a:pt x="4" y="0"/>
                    </a:lnTo>
                    <a:lnTo>
                      <a:pt x="3"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4" name="Rectangle 471"/>
              <p:cNvSpPr>
                <a:spLocks noChangeArrowheads="1"/>
              </p:cNvSpPr>
              <p:nvPr/>
            </p:nvSpPr>
            <p:spPr bwMode="auto">
              <a:xfrm>
                <a:off x="4928" y="3648"/>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5" name="Freeform 472"/>
              <p:cNvSpPr>
                <a:spLocks/>
              </p:cNvSpPr>
              <p:nvPr/>
            </p:nvSpPr>
            <p:spPr bwMode="auto">
              <a:xfrm>
                <a:off x="5054" y="3518"/>
                <a:ext cx="13" cy="10"/>
              </a:xfrm>
              <a:custGeom>
                <a:avLst/>
                <a:gdLst/>
                <a:ahLst/>
                <a:cxnLst>
                  <a:cxn ang="0">
                    <a:pos x="13" y="0"/>
                  </a:cxn>
                  <a:cxn ang="0">
                    <a:pos x="12" y="0"/>
                  </a:cxn>
                  <a:cxn ang="0">
                    <a:pos x="11" y="0"/>
                  </a:cxn>
                  <a:cxn ang="0">
                    <a:pos x="9" y="0"/>
                  </a:cxn>
                  <a:cxn ang="0">
                    <a:pos x="9" y="0"/>
                  </a:cxn>
                  <a:cxn ang="0">
                    <a:pos x="8" y="0"/>
                  </a:cxn>
                  <a:cxn ang="0">
                    <a:pos x="7" y="1"/>
                  </a:cxn>
                  <a:cxn ang="0">
                    <a:pos x="5" y="2"/>
                  </a:cxn>
                  <a:cxn ang="0">
                    <a:pos x="5" y="2"/>
                  </a:cxn>
                  <a:cxn ang="0">
                    <a:pos x="3" y="2"/>
                  </a:cxn>
                  <a:cxn ang="0">
                    <a:pos x="0" y="6"/>
                  </a:cxn>
                  <a:cxn ang="0">
                    <a:pos x="1" y="6"/>
                  </a:cxn>
                  <a:cxn ang="0">
                    <a:pos x="2" y="7"/>
                  </a:cxn>
                  <a:cxn ang="0">
                    <a:pos x="2" y="7"/>
                  </a:cxn>
                  <a:cxn ang="0">
                    <a:pos x="2" y="8"/>
                  </a:cxn>
                  <a:cxn ang="0">
                    <a:pos x="2" y="9"/>
                  </a:cxn>
                  <a:cxn ang="0">
                    <a:pos x="3" y="10"/>
                  </a:cxn>
                  <a:cxn ang="0">
                    <a:pos x="5" y="10"/>
                  </a:cxn>
                  <a:cxn ang="0">
                    <a:pos x="5" y="9"/>
                  </a:cxn>
                  <a:cxn ang="0">
                    <a:pos x="6" y="6"/>
                  </a:cxn>
                  <a:cxn ang="0">
                    <a:pos x="7" y="6"/>
                  </a:cxn>
                  <a:cxn ang="0">
                    <a:pos x="9" y="5"/>
                  </a:cxn>
                  <a:cxn ang="0">
                    <a:pos x="11" y="7"/>
                  </a:cxn>
                  <a:cxn ang="0">
                    <a:pos x="13" y="4"/>
                  </a:cxn>
                  <a:cxn ang="0">
                    <a:pos x="13" y="4"/>
                  </a:cxn>
                  <a:cxn ang="0">
                    <a:pos x="13" y="3"/>
                  </a:cxn>
                  <a:cxn ang="0">
                    <a:pos x="13" y="3"/>
                  </a:cxn>
                  <a:cxn ang="0">
                    <a:pos x="13" y="0"/>
                  </a:cxn>
                </a:cxnLst>
                <a:rect l="0" t="0" r="r" b="b"/>
                <a:pathLst>
                  <a:path w="13" h="10">
                    <a:moveTo>
                      <a:pt x="13" y="0"/>
                    </a:moveTo>
                    <a:lnTo>
                      <a:pt x="12" y="0"/>
                    </a:lnTo>
                    <a:lnTo>
                      <a:pt x="11" y="0"/>
                    </a:lnTo>
                    <a:lnTo>
                      <a:pt x="9" y="0"/>
                    </a:lnTo>
                    <a:lnTo>
                      <a:pt x="9" y="0"/>
                    </a:lnTo>
                    <a:lnTo>
                      <a:pt x="8" y="0"/>
                    </a:lnTo>
                    <a:lnTo>
                      <a:pt x="7" y="1"/>
                    </a:lnTo>
                    <a:lnTo>
                      <a:pt x="5" y="2"/>
                    </a:lnTo>
                    <a:lnTo>
                      <a:pt x="5" y="2"/>
                    </a:lnTo>
                    <a:lnTo>
                      <a:pt x="3" y="2"/>
                    </a:lnTo>
                    <a:lnTo>
                      <a:pt x="0" y="6"/>
                    </a:lnTo>
                    <a:lnTo>
                      <a:pt x="1" y="6"/>
                    </a:lnTo>
                    <a:lnTo>
                      <a:pt x="2" y="7"/>
                    </a:lnTo>
                    <a:lnTo>
                      <a:pt x="2" y="7"/>
                    </a:lnTo>
                    <a:lnTo>
                      <a:pt x="2" y="8"/>
                    </a:lnTo>
                    <a:lnTo>
                      <a:pt x="2" y="9"/>
                    </a:lnTo>
                    <a:lnTo>
                      <a:pt x="3" y="10"/>
                    </a:lnTo>
                    <a:lnTo>
                      <a:pt x="5" y="10"/>
                    </a:lnTo>
                    <a:lnTo>
                      <a:pt x="5" y="9"/>
                    </a:lnTo>
                    <a:lnTo>
                      <a:pt x="6" y="6"/>
                    </a:lnTo>
                    <a:lnTo>
                      <a:pt x="7" y="6"/>
                    </a:lnTo>
                    <a:lnTo>
                      <a:pt x="9" y="5"/>
                    </a:lnTo>
                    <a:lnTo>
                      <a:pt x="11" y="7"/>
                    </a:lnTo>
                    <a:lnTo>
                      <a:pt x="13" y="4"/>
                    </a:lnTo>
                    <a:lnTo>
                      <a:pt x="13" y="4"/>
                    </a:lnTo>
                    <a:lnTo>
                      <a:pt x="13" y="3"/>
                    </a:lnTo>
                    <a:lnTo>
                      <a:pt x="13" y="3"/>
                    </a:lnTo>
                    <a:lnTo>
                      <a:pt x="13"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6" name="Freeform 473"/>
              <p:cNvSpPr>
                <a:spLocks/>
              </p:cNvSpPr>
              <p:nvPr/>
            </p:nvSpPr>
            <p:spPr bwMode="auto">
              <a:xfrm>
                <a:off x="5047" y="3540"/>
                <a:ext cx="1" cy="4"/>
              </a:xfrm>
              <a:custGeom>
                <a:avLst/>
                <a:gdLst/>
                <a:ahLst/>
                <a:cxnLst>
                  <a:cxn ang="0">
                    <a:pos x="1" y="0"/>
                  </a:cxn>
                  <a:cxn ang="0">
                    <a:pos x="0" y="3"/>
                  </a:cxn>
                  <a:cxn ang="0">
                    <a:pos x="0" y="4"/>
                  </a:cxn>
                  <a:cxn ang="0">
                    <a:pos x="1" y="1"/>
                  </a:cxn>
                  <a:cxn ang="0">
                    <a:pos x="1" y="0"/>
                  </a:cxn>
                </a:cxnLst>
                <a:rect l="0" t="0" r="r" b="b"/>
                <a:pathLst>
                  <a:path w="1" h="4">
                    <a:moveTo>
                      <a:pt x="1" y="0"/>
                    </a:moveTo>
                    <a:lnTo>
                      <a:pt x="0" y="3"/>
                    </a:lnTo>
                    <a:lnTo>
                      <a:pt x="0" y="4"/>
                    </a:lnTo>
                    <a:lnTo>
                      <a:pt x="1"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7" name="Freeform 474"/>
              <p:cNvSpPr>
                <a:spLocks/>
              </p:cNvSpPr>
              <p:nvPr/>
            </p:nvSpPr>
            <p:spPr bwMode="auto">
              <a:xfrm>
                <a:off x="5067" y="3516"/>
                <a:ext cx="2" cy="2"/>
              </a:xfrm>
              <a:custGeom>
                <a:avLst/>
                <a:gdLst/>
                <a:ahLst/>
                <a:cxnLst>
                  <a:cxn ang="0">
                    <a:pos x="2" y="2"/>
                  </a:cxn>
                  <a:cxn ang="0">
                    <a:pos x="2" y="0"/>
                  </a:cxn>
                  <a:cxn ang="0">
                    <a:pos x="0" y="2"/>
                  </a:cxn>
                  <a:cxn ang="0">
                    <a:pos x="1" y="2"/>
                  </a:cxn>
                  <a:cxn ang="0">
                    <a:pos x="2" y="2"/>
                  </a:cxn>
                </a:cxnLst>
                <a:rect l="0" t="0" r="r" b="b"/>
                <a:pathLst>
                  <a:path w="2" h="2">
                    <a:moveTo>
                      <a:pt x="2" y="2"/>
                    </a:moveTo>
                    <a:lnTo>
                      <a:pt x="2" y="0"/>
                    </a:lnTo>
                    <a:lnTo>
                      <a:pt x="0" y="2"/>
                    </a:lnTo>
                    <a:lnTo>
                      <a:pt x="1" y="2"/>
                    </a:lnTo>
                    <a:lnTo>
                      <a:pt x="2"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8" name="Freeform 475"/>
              <p:cNvSpPr>
                <a:spLocks/>
              </p:cNvSpPr>
              <p:nvPr/>
            </p:nvSpPr>
            <p:spPr bwMode="auto">
              <a:xfrm>
                <a:off x="5087" y="3665"/>
                <a:ext cx="1" cy="1"/>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9" name="Freeform 476"/>
              <p:cNvSpPr>
                <a:spLocks/>
              </p:cNvSpPr>
              <p:nvPr/>
            </p:nvSpPr>
            <p:spPr bwMode="auto">
              <a:xfrm>
                <a:off x="5041" y="3529"/>
                <a:ext cx="2" cy="3"/>
              </a:xfrm>
              <a:custGeom>
                <a:avLst/>
                <a:gdLst/>
                <a:ahLst/>
                <a:cxnLst>
                  <a:cxn ang="0">
                    <a:pos x="1" y="0"/>
                  </a:cxn>
                  <a:cxn ang="0">
                    <a:pos x="1" y="1"/>
                  </a:cxn>
                  <a:cxn ang="0">
                    <a:pos x="0" y="2"/>
                  </a:cxn>
                  <a:cxn ang="0">
                    <a:pos x="1" y="3"/>
                  </a:cxn>
                  <a:cxn ang="0">
                    <a:pos x="2" y="1"/>
                  </a:cxn>
                  <a:cxn ang="0">
                    <a:pos x="1" y="0"/>
                  </a:cxn>
                </a:cxnLst>
                <a:rect l="0" t="0" r="r" b="b"/>
                <a:pathLst>
                  <a:path w="2" h="3">
                    <a:moveTo>
                      <a:pt x="1" y="0"/>
                    </a:moveTo>
                    <a:lnTo>
                      <a:pt x="1" y="1"/>
                    </a:lnTo>
                    <a:lnTo>
                      <a:pt x="0" y="2"/>
                    </a:lnTo>
                    <a:lnTo>
                      <a:pt x="1" y="3"/>
                    </a:lnTo>
                    <a:lnTo>
                      <a:pt x="2"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0" name="Freeform 477"/>
              <p:cNvSpPr>
                <a:spLocks/>
              </p:cNvSpPr>
              <p:nvPr/>
            </p:nvSpPr>
            <p:spPr bwMode="auto">
              <a:xfrm>
                <a:off x="5133" y="3450"/>
                <a:ext cx="2" cy="1"/>
              </a:xfrm>
              <a:custGeom>
                <a:avLst/>
                <a:gdLst/>
                <a:ahLst/>
                <a:cxnLst>
                  <a:cxn ang="0">
                    <a:pos x="1" y="0"/>
                  </a:cxn>
                  <a:cxn ang="0">
                    <a:pos x="0" y="1"/>
                  </a:cxn>
                  <a:cxn ang="0">
                    <a:pos x="1" y="1"/>
                  </a:cxn>
                  <a:cxn ang="0">
                    <a:pos x="2" y="1"/>
                  </a:cxn>
                  <a:cxn ang="0">
                    <a:pos x="2" y="0"/>
                  </a:cxn>
                  <a:cxn ang="0">
                    <a:pos x="2" y="0"/>
                  </a:cxn>
                  <a:cxn ang="0">
                    <a:pos x="1" y="0"/>
                  </a:cxn>
                </a:cxnLst>
                <a:rect l="0" t="0" r="r" b="b"/>
                <a:pathLst>
                  <a:path w="2" h="1">
                    <a:moveTo>
                      <a:pt x="1" y="0"/>
                    </a:moveTo>
                    <a:lnTo>
                      <a:pt x="0" y="1"/>
                    </a:lnTo>
                    <a:lnTo>
                      <a:pt x="1" y="1"/>
                    </a:lnTo>
                    <a:lnTo>
                      <a:pt x="2" y="1"/>
                    </a:lnTo>
                    <a:lnTo>
                      <a:pt x="2" y="0"/>
                    </a:lnTo>
                    <a:lnTo>
                      <a:pt x="2"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1" name="Freeform 478"/>
              <p:cNvSpPr>
                <a:spLocks/>
              </p:cNvSpPr>
              <p:nvPr/>
            </p:nvSpPr>
            <p:spPr bwMode="auto">
              <a:xfrm>
                <a:off x="5122" y="3643"/>
                <a:ext cx="2" cy="2"/>
              </a:xfrm>
              <a:custGeom>
                <a:avLst/>
                <a:gdLst/>
                <a:ahLst/>
                <a:cxnLst>
                  <a:cxn ang="0">
                    <a:pos x="1" y="2"/>
                  </a:cxn>
                  <a:cxn ang="0">
                    <a:pos x="2" y="1"/>
                  </a:cxn>
                  <a:cxn ang="0">
                    <a:pos x="2" y="0"/>
                  </a:cxn>
                  <a:cxn ang="0">
                    <a:pos x="2" y="0"/>
                  </a:cxn>
                  <a:cxn ang="0">
                    <a:pos x="2" y="0"/>
                  </a:cxn>
                  <a:cxn ang="0">
                    <a:pos x="1" y="1"/>
                  </a:cxn>
                  <a:cxn ang="0">
                    <a:pos x="1" y="1"/>
                  </a:cxn>
                  <a:cxn ang="0">
                    <a:pos x="0" y="1"/>
                  </a:cxn>
                  <a:cxn ang="0">
                    <a:pos x="1" y="2"/>
                  </a:cxn>
                  <a:cxn ang="0">
                    <a:pos x="1" y="2"/>
                  </a:cxn>
                </a:cxnLst>
                <a:rect l="0" t="0" r="r" b="b"/>
                <a:pathLst>
                  <a:path w="2" h="2">
                    <a:moveTo>
                      <a:pt x="1" y="2"/>
                    </a:moveTo>
                    <a:lnTo>
                      <a:pt x="2" y="1"/>
                    </a:lnTo>
                    <a:lnTo>
                      <a:pt x="2" y="0"/>
                    </a:lnTo>
                    <a:lnTo>
                      <a:pt x="2" y="0"/>
                    </a:lnTo>
                    <a:lnTo>
                      <a:pt x="2" y="0"/>
                    </a:lnTo>
                    <a:lnTo>
                      <a:pt x="1" y="1"/>
                    </a:lnTo>
                    <a:lnTo>
                      <a:pt x="1" y="1"/>
                    </a:lnTo>
                    <a:lnTo>
                      <a:pt x="0" y="1"/>
                    </a:lnTo>
                    <a:lnTo>
                      <a:pt x="1"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2" name="Freeform 479"/>
              <p:cNvSpPr>
                <a:spLocks/>
              </p:cNvSpPr>
              <p:nvPr/>
            </p:nvSpPr>
            <p:spPr bwMode="auto">
              <a:xfrm>
                <a:off x="5044" y="3543"/>
                <a:ext cx="1" cy="1"/>
              </a:xfrm>
              <a:custGeom>
                <a:avLst/>
                <a:gdLst/>
                <a:ahLst/>
                <a:cxnLst>
                  <a:cxn ang="0">
                    <a:pos x="1" y="1"/>
                  </a:cxn>
                  <a:cxn ang="0">
                    <a:pos x="1" y="1"/>
                  </a:cxn>
                  <a:cxn ang="0">
                    <a:pos x="1" y="1"/>
                  </a:cxn>
                  <a:cxn ang="0">
                    <a:pos x="0" y="0"/>
                  </a:cxn>
                  <a:cxn ang="0">
                    <a:pos x="0" y="1"/>
                  </a:cxn>
                  <a:cxn ang="0">
                    <a:pos x="0" y="1"/>
                  </a:cxn>
                  <a:cxn ang="0">
                    <a:pos x="1" y="1"/>
                  </a:cxn>
                </a:cxnLst>
                <a:rect l="0" t="0" r="r" b="b"/>
                <a:pathLst>
                  <a:path w="1" h="1">
                    <a:moveTo>
                      <a:pt x="1" y="1"/>
                    </a:moveTo>
                    <a:lnTo>
                      <a:pt x="1" y="1"/>
                    </a:lnTo>
                    <a:lnTo>
                      <a:pt x="1" y="1"/>
                    </a:lnTo>
                    <a:lnTo>
                      <a:pt x="0" y="0"/>
                    </a:lnTo>
                    <a:lnTo>
                      <a:pt x="0" y="1"/>
                    </a:lnTo>
                    <a:lnTo>
                      <a:pt x="0" y="1"/>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3" name="Freeform 480"/>
              <p:cNvSpPr>
                <a:spLocks/>
              </p:cNvSpPr>
              <p:nvPr/>
            </p:nvSpPr>
            <p:spPr bwMode="auto">
              <a:xfrm>
                <a:off x="3878" y="3373"/>
                <a:ext cx="7" cy="4"/>
              </a:xfrm>
              <a:custGeom>
                <a:avLst/>
                <a:gdLst/>
                <a:ahLst/>
                <a:cxnLst>
                  <a:cxn ang="0">
                    <a:pos x="3" y="2"/>
                  </a:cxn>
                  <a:cxn ang="0">
                    <a:pos x="5" y="3"/>
                  </a:cxn>
                  <a:cxn ang="0">
                    <a:pos x="6" y="3"/>
                  </a:cxn>
                  <a:cxn ang="0">
                    <a:pos x="7" y="4"/>
                  </a:cxn>
                  <a:cxn ang="0">
                    <a:pos x="7" y="3"/>
                  </a:cxn>
                  <a:cxn ang="0">
                    <a:pos x="6" y="0"/>
                  </a:cxn>
                  <a:cxn ang="0">
                    <a:pos x="5" y="0"/>
                  </a:cxn>
                  <a:cxn ang="0">
                    <a:pos x="4" y="0"/>
                  </a:cxn>
                  <a:cxn ang="0">
                    <a:pos x="3" y="0"/>
                  </a:cxn>
                  <a:cxn ang="0">
                    <a:pos x="0" y="0"/>
                  </a:cxn>
                  <a:cxn ang="0">
                    <a:pos x="0" y="1"/>
                  </a:cxn>
                  <a:cxn ang="0">
                    <a:pos x="1" y="2"/>
                  </a:cxn>
                  <a:cxn ang="0">
                    <a:pos x="3" y="2"/>
                  </a:cxn>
                </a:cxnLst>
                <a:rect l="0" t="0" r="r" b="b"/>
                <a:pathLst>
                  <a:path w="7" h="4">
                    <a:moveTo>
                      <a:pt x="3" y="2"/>
                    </a:moveTo>
                    <a:lnTo>
                      <a:pt x="5" y="3"/>
                    </a:lnTo>
                    <a:lnTo>
                      <a:pt x="6" y="3"/>
                    </a:lnTo>
                    <a:lnTo>
                      <a:pt x="7" y="4"/>
                    </a:lnTo>
                    <a:lnTo>
                      <a:pt x="7" y="3"/>
                    </a:lnTo>
                    <a:lnTo>
                      <a:pt x="6" y="0"/>
                    </a:lnTo>
                    <a:lnTo>
                      <a:pt x="5" y="0"/>
                    </a:lnTo>
                    <a:lnTo>
                      <a:pt x="4" y="0"/>
                    </a:lnTo>
                    <a:lnTo>
                      <a:pt x="3" y="0"/>
                    </a:lnTo>
                    <a:lnTo>
                      <a:pt x="0" y="0"/>
                    </a:lnTo>
                    <a:lnTo>
                      <a:pt x="0" y="1"/>
                    </a:lnTo>
                    <a:lnTo>
                      <a:pt x="1" y="2"/>
                    </a:lnTo>
                    <a:lnTo>
                      <a:pt x="3"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4" name="Freeform 481"/>
              <p:cNvSpPr>
                <a:spLocks/>
              </p:cNvSpPr>
              <p:nvPr/>
            </p:nvSpPr>
            <p:spPr bwMode="auto">
              <a:xfrm>
                <a:off x="3889" y="3340"/>
                <a:ext cx="2" cy="4"/>
              </a:xfrm>
              <a:custGeom>
                <a:avLst/>
                <a:gdLst/>
                <a:ahLst/>
                <a:cxnLst>
                  <a:cxn ang="0">
                    <a:pos x="0" y="4"/>
                  </a:cxn>
                  <a:cxn ang="0">
                    <a:pos x="2" y="3"/>
                  </a:cxn>
                  <a:cxn ang="0">
                    <a:pos x="2" y="0"/>
                  </a:cxn>
                  <a:cxn ang="0">
                    <a:pos x="2" y="0"/>
                  </a:cxn>
                  <a:cxn ang="0">
                    <a:pos x="2" y="0"/>
                  </a:cxn>
                  <a:cxn ang="0">
                    <a:pos x="2" y="1"/>
                  </a:cxn>
                  <a:cxn ang="0">
                    <a:pos x="2" y="2"/>
                  </a:cxn>
                  <a:cxn ang="0">
                    <a:pos x="2" y="2"/>
                  </a:cxn>
                  <a:cxn ang="0">
                    <a:pos x="2" y="2"/>
                  </a:cxn>
                  <a:cxn ang="0">
                    <a:pos x="1" y="2"/>
                  </a:cxn>
                  <a:cxn ang="0">
                    <a:pos x="1" y="2"/>
                  </a:cxn>
                  <a:cxn ang="0">
                    <a:pos x="1" y="2"/>
                  </a:cxn>
                  <a:cxn ang="0">
                    <a:pos x="1" y="2"/>
                  </a:cxn>
                  <a:cxn ang="0">
                    <a:pos x="1" y="2"/>
                  </a:cxn>
                  <a:cxn ang="0">
                    <a:pos x="1" y="3"/>
                  </a:cxn>
                  <a:cxn ang="0">
                    <a:pos x="0" y="2"/>
                  </a:cxn>
                  <a:cxn ang="0">
                    <a:pos x="0" y="3"/>
                  </a:cxn>
                  <a:cxn ang="0">
                    <a:pos x="0" y="3"/>
                  </a:cxn>
                  <a:cxn ang="0">
                    <a:pos x="0" y="3"/>
                  </a:cxn>
                  <a:cxn ang="0">
                    <a:pos x="0" y="3"/>
                  </a:cxn>
                  <a:cxn ang="0">
                    <a:pos x="0" y="3"/>
                  </a:cxn>
                  <a:cxn ang="0">
                    <a:pos x="0" y="4"/>
                  </a:cxn>
                  <a:cxn ang="0">
                    <a:pos x="0" y="4"/>
                  </a:cxn>
                  <a:cxn ang="0">
                    <a:pos x="0" y="4"/>
                  </a:cxn>
                  <a:cxn ang="0">
                    <a:pos x="0" y="4"/>
                  </a:cxn>
                </a:cxnLst>
                <a:rect l="0" t="0" r="r" b="b"/>
                <a:pathLst>
                  <a:path w="2" h="4">
                    <a:moveTo>
                      <a:pt x="0" y="4"/>
                    </a:moveTo>
                    <a:lnTo>
                      <a:pt x="2" y="3"/>
                    </a:lnTo>
                    <a:lnTo>
                      <a:pt x="2" y="0"/>
                    </a:lnTo>
                    <a:lnTo>
                      <a:pt x="2" y="0"/>
                    </a:lnTo>
                    <a:lnTo>
                      <a:pt x="2" y="0"/>
                    </a:lnTo>
                    <a:lnTo>
                      <a:pt x="2" y="1"/>
                    </a:lnTo>
                    <a:lnTo>
                      <a:pt x="2" y="2"/>
                    </a:lnTo>
                    <a:lnTo>
                      <a:pt x="2" y="2"/>
                    </a:lnTo>
                    <a:lnTo>
                      <a:pt x="2" y="2"/>
                    </a:lnTo>
                    <a:lnTo>
                      <a:pt x="1" y="2"/>
                    </a:lnTo>
                    <a:lnTo>
                      <a:pt x="1" y="2"/>
                    </a:lnTo>
                    <a:lnTo>
                      <a:pt x="1" y="2"/>
                    </a:lnTo>
                    <a:lnTo>
                      <a:pt x="1" y="2"/>
                    </a:lnTo>
                    <a:lnTo>
                      <a:pt x="1" y="2"/>
                    </a:lnTo>
                    <a:lnTo>
                      <a:pt x="1" y="3"/>
                    </a:lnTo>
                    <a:lnTo>
                      <a:pt x="0" y="2"/>
                    </a:lnTo>
                    <a:lnTo>
                      <a:pt x="0" y="3"/>
                    </a:lnTo>
                    <a:lnTo>
                      <a:pt x="0" y="3"/>
                    </a:lnTo>
                    <a:lnTo>
                      <a:pt x="0" y="3"/>
                    </a:lnTo>
                    <a:lnTo>
                      <a:pt x="0" y="3"/>
                    </a:lnTo>
                    <a:lnTo>
                      <a:pt x="0" y="3"/>
                    </a:lnTo>
                    <a:lnTo>
                      <a:pt x="0" y="4"/>
                    </a:lnTo>
                    <a:lnTo>
                      <a:pt x="0" y="4"/>
                    </a:lnTo>
                    <a:lnTo>
                      <a:pt x="0" y="4"/>
                    </a:lnTo>
                    <a:lnTo>
                      <a:pt x="0"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5" name="Freeform 482"/>
              <p:cNvSpPr>
                <a:spLocks/>
              </p:cNvSpPr>
              <p:nvPr/>
            </p:nvSpPr>
            <p:spPr bwMode="auto">
              <a:xfrm>
                <a:off x="3894" y="3345"/>
                <a:ext cx="1" cy="2"/>
              </a:xfrm>
              <a:custGeom>
                <a:avLst/>
                <a:gdLst/>
                <a:ahLst/>
                <a:cxnLst>
                  <a:cxn ang="0">
                    <a:pos x="1" y="0"/>
                  </a:cxn>
                  <a:cxn ang="0">
                    <a:pos x="1" y="0"/>
                  </a:cxn>
                  <a:cxn ang="0">
                    <a:pos x="1" y="0"/>
                  </a:cxn>
                  <a:cxn ang="0">
                    <a:pos x="0" y="0"/>
                  </a:cxn>
                  <a:cxn ang="0">
                    <a:pos x="0" y="0"/>
                  </a:cxn>
                  <a:cxn ang="0">
                    <a:pos x="0" y="2"/>
                  </a:cxn>
                  <a:cxn ang="0">
                    <a:pos x="0" y="2"/>
                  </a:cxn>
                  <a:cxn ang="0">
                    <a:pos x="0" y="1"/>
                  </a:cxn>
                  <a:cxn ang="0">
                    <a:pos x="1" y="0"/>
                  </a:cxn>
                  <a:cxn ang="0">
                    <a:pos x="1" y="0"/>
                  </a:cxn>
                  <a:cxn ang="0">
                    <a:pos x="1" y="0"/>
                  </a:cxn>
                  <a:cxn ang="0">
                    <a:pos x="0" y="0"/>
                  </a:cxn>
                  <a:cxn ang="0">
                    <a:pos x="0" y="0"/>
                  </a:cxn>
                  <a:cxn ang="0">
                    <a:pos x="1" y="0"/>
                  </a:cxn>
                </a:cxnLst>
                <a:rect l="0" t="0" r="r" b="b"/>
                <a:pathLst>
                  <a:path w="1" h="2">
                    <a:moveTo>
                      <a:pt x="1" y="0"/>
                    </a:moveTo>
                    <a:lnTo>
                      <a:pt x="1" y="0"/>
                    </a:lnTo>
                    <a:lnTo>
                      <a:pt x="1" y="0"/>
                    </a:lnTo>
                    <a:lnTo>
                      <a:pt x="0" y="0"/>
                    </a:lnTo>
                    <a:lnTo>
                      <a:pt x="0" y="0"/>
                    </a:lnTo>
                    <a:lnTo>
                      <a:pt x="0" y="2"/>
                    </a:lnTo>
                    <a:lnTo>
                      <a:pt x="0" y="2"/>
                    </a:lnTo>
                    <a:lnTo>
                      <a:pt x="0" y="1"/>
                    </a:lnTo>
                    <a:lnTo>
                      <a:pt x="1" y="0"/>
                    </a:lnTo>
                    <a:lnTo>
                      <a:pt x="1" y="0"/>
                    </a:lnTo>
                    <a:lnTo>
                      <a:pt x="1" y="0"/>
                    </a:lnTo>
                    <a:lnTo>
                      <a:pt x="0" y="0"/>
                    </a:lnTo>
                    <a:lnTo>
                      <a:pt x="0"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6" name="Freeform 483"/>
              <p:cNvSpPr>
                <a:spLocks/>
              </p:cNvSpPr>
              <p:nvPr/>
            </p:nvSpPr>
            <p:spPr bwMode="auto">
              <a:xfrm>
                <a:off x="3889" y="3340"/>
                <a:ext cx="6" cy="7"/>
              </a:xfrm>
              <a:custGeom>
                <a:avLst/>
                <a:gdLst/>
                <a:ahLst/>
                <a:cxnLst>
                  <a:cxn ang="0">
                    <a:pos x="6" y="3"/>
                  </a:cxn>
                  <a:cxn ang="0">
                    <a:pos x="6" y="2"/>
                  </a:cxn>
                  <a:cxn ang="0">
                    <a:pos x="6" y="2"/>
                  </a:cxn>
                  <a:cxn ang="0">
                    <a:pos x="6" y="1"/>
                  </a:cxn>
                  <a:cxn ang="0">
                    <a:pos x="5" y="1"/>
                  </a:cxn>
                  <a:cxn ang="0">
                    <a:pos x="5" y="1"/>
                  </a:cxn>
                  <a:cxn ang="0">
                    <a:pos x="5" y="0"/>
                  </a:cxn>
                  <a:cxn ang="0">
                    <a:pos x="5" y="0"/>
                  </a:cxn>
                  <a:cxn ang="0">
                    <a:pos x="5" y="0"/>
                  </a:cxn>
                  <a:cxn ang="0">
                    <a:pos x="5" y="0"/>
                  </a:cxn>
                  <a:cxn ang="0">
                    <a:pos x="4" y="0"/>
                  </a:cxn>
                  <a:cxn ang="0">
                    <a:pos x="3" y="4"/>
                  </a:cxn>
                  <a:cxn ang="0">
                    <a:pos x="3" y="4"/>
                  </a:cxn>
                  <a:cxn ang="0">
                    <a:pos x="2" y="4"/>
                  </a:cxn>
                  <a:cxn ang="0">
                    <a:pos x="2" y="4"/>
                  </a:cxn>
                  <a:cxn ang="0">
                    <a:pos x="2" y="4"/>
                  </a:cxn>
                  <a:cxn ang="0">
                    <a:pos x="3" y="3"/>
                  </a:cxn>
                  <a:cxn ang="0">
                    <a:pos x="3" y="1"/>
                  </a:cxn>
                  <a:cxn ang="0">
                    <a:pos x="3" y="0"/>
                  </a:cxn>
                  <a:cxn ang="0">
                    <a:pos x="3" y="0"/>
                  </a:cxn>
                  <a:cxn ang="0">
                    <a:pos x="3" y="1"/>
                  </a:cxn>
                  <a:cxn ang="0">
                    <a:pos x="3" y="2"/>
                  </a:cxn>
                  <a:cxn ang="0">
                    <a:pos x="2" y="3"/>
                  </a:cxn>
                  <a:cxn ang="0">
                    <a:pos x="2" y="4"/>
                  </a:cxn>
                  <a:cxn ang="0">
                    <a:pos x="0" y="7"/>
                  </a:cxn>
                  <a:cxn ang="0">
                    <a:pos x="0" y="7"/>
                  </a:cxn>
                  <a:cxn ang="0">
                    <a:pos x="1" y="7"/>
                  </a:cxn>
                  <a:cxn ang="0">
                    <a:pos x="1" y="7"/>
                  </a:cxn>
                  <a:cxn ang="0">
                    <a:pos x="1" y="7"/>
                  </a:cxn>
                  <a:cxn ang="0">
                    <a:pos x="3" y="4"/>
                  </a:cxn>
                  <a:cxn ang="0">
                    <a:pos x="3" y="4"/>
                  </a:cxn>
                  <a:cxn ang="0">
                    <a:pos x="2" y="7"/>
                  </a:cxn>
                  <a:cxn ang="0">
                    <a:pos x="2" y="7"/>
                  </a:cxn>
                  <a:cxn ang="0">
                    <a:pos x="3" y="7"/>
                  </a:cxn>
                  <a:cxn ang="0">
                    <a:pos x="3" y="7"/>
                  </a:cxn>
                  <a:cxn ang="0">
                    <a:pos x="5" y="4"/>
                  </a:cxn>
                  <a:cxn ang="0">
                    <a:pos x="5" y="4"/>
                  </a:cxn>
                  <a:cxn ang="0">
                    <a:pos x="5" y="4"/>
                  </a:cxn>
                  <a:cxn ang="0">
                    <a:pos x="5" y="4"/>
                  </a:cxn>
                  <a:cxn ang="0">
                    <a:pos x="5" y="4"/>
                  </a:cxn>
                  <a:cxn ang="0">
                    <a:pos x="5" y="2"/>
                  </a:cxn>
                  <a:cxn ang="0">
                    <a:pos x="5" y="2"/>
                  </a:cxn>
                  <a:cxn ang="0">
                    <a:pos x="5" y="2"/>
                  </a:cxn>
                  <a:cxn ang="0">
                    <a:pos x="5" y="6"/>
                  </a:cxn>
                  <a:cxn ang="0">
                    <a:pos x="5" y="7"/>
                  </a:cxn>
                  <a:cxn ang="0">
                    <a:pos x="5" y="6"/>
                  </a:cxn>
                  <a:cxn ang="0">
                    <a:pos x="6" y="3"/>
                  </a:cxn>
                </a:cxnLst>
                <a:rect l="0" t="0" r="r" b="b"/>
                <a:pathLst>
                  <a:path w="6" h="7">
                    <a:moveTo>
                      <a:pt x="6" y="3"/>
                    </a:moveTo>
                    <a:lnTo>
                      <a:pt x="6" y="3"/>
                    </a:lnTo>
                    <a:lnTo>
                      <a:pt x="6" y="3"/>
                    </a:lnTo>
                    <a:lnTo>
                      <a:pt x="6" y="2"/>
                    </a:lnTo>
                    <a:lnTo>
                      <a:pt x="6" y="2"/>
                    </a:lnTo>
                    <a:lnTo>
                      <a:pt x="6" y="2"/>
                    </a:lnTo>
                    <a:lnTo>
                      <a:pt x="6" y="2"/>
                    </a:lnTo>
                    <a:lnTo>
                      <a:pt x="6" y="1"/>
                    </a:lnTo>
                    <a:lnTo>
                      <a:pt x="6" y="1"/>
                    </a:lnTo>
                    <a:lnTo>
                      <a:pt x="5" y="1"/>
                    </a:lnTo>
                    <a:lnTo>
                      <a:pt x="5" y="1"/>
                    </a:lnTo>
                    <a:lnTo>
                      <a:pt x="5" y="1"/>
                    </a:lnTo>
                    <a:lnTo>
                      <a:pt x="5" y="1"/>
                    </a:lnTo>
                    <a:lnTo>
                      <a:pt x="5" y="0"/>
                    </a:lnTo>
                    <a:lnTo>
                      <a:pt x="5" y="0"/>
                    </a:lnTo>
                    <a:lnTo>
                      <a:pt x="5" y="0"/>
                    </a:lnTo>
                    <a:lnTo>
                      <a:pt x="5" y="0"/>
                    </a:lnTo>
                    <a:lnTo>
                      <a:pt x="5" y="0"/>
                    </a:lnTo>
                    <a:lnTo>
                      <a:pt x="4" y="0"/>
                    </a:lnTo>
                    <a:lnTo>
                      <a:pt x="5" y="0"/>
                    </a:lnTo>
                    <a:lnTo>
                      <a:pt x="4" y="0"/>
                    </a:lnTo>
                    <a:lnTo>
                      <a:pt x="4" y="0"/>
                    </a:lnTo>
                    <a:lnTo>
                      <a:pt x="3" y="4"/>
                    </a:lnTo>
                    <a:lnTo>
                      <a:pt x="3" y="4"/>
                    </a:lnTo>
                    <a:lnTo>
                      <a:pt x="3" y="4"/>
                    </a:lnTo>
                    <a:lnTo>
                      <a:pt x="3" y="4"/>
                    </a:lnTo>
                    <a:lnTo>
                      <a:pt x="3" y="4"/>
                    </a:lnTo>
                    <a:lnTo>
                      <a:pt x="2" y="4"/>
                    </a:lnTo>
                    <a:lnTo>
                      <a:pt x="2" y="4"/>
                    </a:lnTo>
                    <a:lnTo>
                      <a:pt x="2" y="4"/>
                    </a:lnTo>
                    <a:lnTo>
                      <a:pt x="2" y="4"/>
                    </a:lnTo>
                    <a:lnTo>
                      <a:pt x="2" y="4"/>
                    </a:lnTo>
                    <a:lnTo>
                      <a:pt x="2" y="4"/>
                    </a:lnTo>
                    <a:lnTo>
                      <a:pt x="3" y="3"/>
                    </a:lnTo>
                    <a:lnTo>
                      <a:pt x="3" y="2"/>
                    </a:lnTo>
                    <a:lnTo>
                      <a:pt x="3" y="1"/>
                    </a:lnTo>
                    <a:lnTo>
                      <a:pt x="3" y="1"/>
                    </a:lnTo>
                    <a:lnTo>
                      <a:pt x="3" y="0"/>
                    </a:lnTo>
                    <a:lnTo>
                      <a:pt x="3" y="0"/>
                    </a:lnTo>
                    <a:lnTo>
                      <a:pt x="3" y="0"/>
                    </a:lnTo>
                    <a:lnTo>
                      <a:pt x="3" y="0"/>
                    </a:lnTo>
                    <a:lnTo>
                      <a:pt x="3" y="1"/>
                    </a:lnTo>
                    <a:lnTo>
                      <a:pt x="3" y="2"/>
                    </a:lnTo>
                    <a:lnTo>
                      <a:pt x="3" y="2"/>
                    </a:lnTo>
                    <a:lnTo>
                      <a:pt x="3" y="3"/>
                    </a:lnTo>
                    <a:lnTo>
                      <a:pt x="2" y="3"/>
                    </a:lnTo>
                    <a:lnTo>
                      <a:pt x="2" y="4"/>
                    </a:lnTo>
                    <a:lnTo>
                      <a:pt x="2" y="4"/>
                    </a:lnTo>
                    <a:lnTo>
                      <a:pt x="0" y="6"/>
                    </a:lnTo>
                    <a:lnTo>
                      <a:pt x="0" y="7"/>
                    </a:lnTo>
                    <a:lnTo>
                      <a:pt x="0" y="7"/>
                    </a:lnTo>
                    <a:lnTo>
                      <a:pt x="0" y="7"/>
                    </a:lnTo>
                    <a:lnTo>
                      <a:pt x="0" y="7"/>
                    </a:lnTo>
                    <a:lnTo>
                      <a:pt x="1" y="7"/>
                    </a:lnTo>
                    <a:lnTo>
                      <a:pt x="1" y="7"/>
                    </a:lnTo>
                    <a:lnTo>
                      <a:pt x="1" y="7"/>
                    </a:lnTo>
                    <a:lnTo>
                      <a:pt x="1" y="7"/>
                    </a:lnTo>
                    <a:lnTo>
                      <a:pt x="1" y="7"/>
                    </a:lnTo>
                    <a:lnTo>
                      <a:pt x="3" y="4"/>
                    </a:lnTo>
                    <a:lnTo>
                      <a:pt x="3" y="4"/>
                    </a:lnTo>
                    <a:lnTo>
                      <a:pt x="3" y="4"/>
                    </a:lnTo>
                    <a:lnTo>
                      <a:pt x="3" y="4"/>
                    </a:lnTo>
                    <a:lnTo>
                      <a:pt x="2" y="7"/>
                    </a:lnTo>
                    <a:lnTo>
                      <a:pt x="2" y="7"/>
                    </a:lnTo>
                    <a:lnTo>
                      <a:pt x="2" y="7"/>
                    </a:lnTo>
                    <a:lnTo>
                      <a:pt x="2" y="7"/>
                    </a:lnTo>
                    <a:lnTo>
                      <a:pt x="2" y="7"/>
                    </a:lnTo>
                    <a:lnTo>
                      <a:pt x="3" y="7"/>
                    </a:lnTo>
                    <a:lnTo>
                      <a:pt x="3" y="7"/>
                    </a:lnTo>
                    <a:lnTo>
                      <a:pt x="3" y="7"/>
                    </a:lnTo>
                    <a:lnTo>
                      <a:pt x="3" y="7"/>
                    </a:lnTo>
                    <a:lnTo>
                      <a:pt x="5" y="4"/>
                    </a:lnTo>
                    <a:lnTo>
                      <a:pt x="5" y="4"/>
                    </a:lnTo>
                    <a:lnTo>
                      <a:pt x="5" y="4"/>
                    </a:lnTo>
                    <a:lnTo>
                      <a:pt x="4" y="7"/>
                    </a:lnTo>
                    <a:lnTo>
                      <a:pt x="5" y="4"/>
                    </a:lnTo>
                    <a:lnTo>
                      <a:pt x="5" y="4"/>
                    </a:lnTo>
                    <a:lnTo>
                      <a:pt x="5" y="4"/>
                    </a:lnTo>
                    <a:lnTo>
                      <a:pt x="5" y="4"/>
                    </a:lnTo>
                    <a:lnTo>
                      <a:pt x="5" y="4"/>
                    </a:lnTo>
                    <a:lnTo>
                      <a:pt x="5" y="2"/>
                    </a:lnTo>
                    <a:lnTo>
                      <a:pt x="5" y="2"/>
                    </a:lnTo>
                    <a:lnTo>
                      <a:pt x="5" y="2"/>
                    </a:lnTo>
                    <a:lnTo>
                      <a:pt x="5" y="2"/>
                    </a:lnTo>
                    <a:lnTo>
                      <a:pt x="5" y="2"/>
                    </a:lnTo>
                    <a:lnTo>
                      <a:pt x="5" y="2"/>
                    </a:lnTo>
                    <a:lnTo>
                      <a:pt x="6" y="2"/>
                    </a:lnTo>
                    <a:lnTo>
                      <a:pt x="5" y="6"/>
                    </a:lnTo>
                    <a:lnTo>
                      <a:pt x="5" y="7"/>
                    </a:lnTo>
                    <a:lnTo>
                      <a:pt x="5" y="7"/>
                    </a:lnTo>
                    <a:lnTo>
                      <a:pt x="5" y="7"/>
                    </a:lnTo>
                    <a:lnTo>
                      <a:pt x="5" y="6"/>
                    </a:lnTo>
                    <a:lnTo>
                      <a:pt x="6" y="3"/>
                    </a:lnTo>
                    <a:lnTo>
                      <a:pt x="6" y="3"/>
                    </a:lnTo>
                    <a:lnTo>
                      <a:pt x="6"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7" name="Freeform 484"/>
              <p:cNvSpPr>
                <a:spLocks/>
              </p:cNvSpPr>
              <p:nvPr/>
            </p:nvSpPr>
            <p:spPr bwMode="auto">
              <a:xfrm>
                <a:off x="5128" y="3635"/>
                <a:ext cx="1" cy="1"/>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8" name="Freeform 485"/>
              <p:cNvSpPr>
                <a:spLocks/>
              </p:cNvSpPr>
              <p:nvPr/>
            </p:nvSpPr>
            <p:spPr bwMode="auto">
              <a:xfrm>
                <a:off x="5125" y="3606"/>
                <a:ext cx="1" cy="1"/>
              </a:xfrm>
              <a:custGeom>
                <a:avLst/>
                <a:gdLst/>
                <a:ahLst/>
                <a:cxnLst>
                  <a:cxn ang="0">
                    <a:pos x="1" y="0"/>
                  </a:cxn>
                  <a:cxn ang="0">
                    <a:pos x="0" y="0"/>
                  </a:cxn>
                  <a:cxn ang="0">
                    <a:pos x="0" y="0"/>
                  </a:cxn>
                  <a:cxn ang="0">
                    <a:pos x="0" y="0"/>
                  </a:cxn>
                  <a:cxn ang="0">
                    <a:pos x="1" y="0"/>
                  </a:cxn>
                  <a:cxn ang="0">
                    <a:pos x="1" y="0"/>
                  </a:cxn>
                </a:cxnLst>
                <a:rect l="0" t="0" r="r" b="b"/>
                <a:pathLst>
                  <a:path w="1">
                    <a:moveTo>
                      <a:pt x="1" y="0"/>
                    </a:moveTo>
                    <a:lnTo>
                      <a:pt x="0" y="0"/>
                    </a:lnTo>
                    <a:lnTo>
                      <a:pt x="0" y="0"/>
                    </a:lnTo>
                    <a:lnTo>
                      <a:pt x="0" y="0"/>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9" name="Freeform 486"/>
              <p:cNvSpPr>
                <a:spLocks/>
              </p:cNvSpPr>
              <p:nvPr/>
            </p:nvSpPr>
            <p:spPr bwMode="auto">
              <a:xfrm>
                <a:off x="5127" y="3446"/>
                <a:ext cx="5" cy="5"/>
              </a:xfrm>
              <a:custGeom>
                <a:avLst/>
                <a:gdLst/>
                <a:ahLst/>
                <a:cxnLst>
                  <a:cxn ang="0">
                    <a:pos x="4" y="0"/>
                  </a:cxn>
                  <a:cxn ang="0">
                    <a:pos x="4" y="0"/>
                  </a:cxn>
                  <a:cxn ang="0">
                    <a:pos x="3" y="0"/>
                  </a:cxn>
                  <a:cxn ang="0">
                    <a:pos x="3" y="1"/>
                  </a:cxn>
                  <a:cxn ang="0">
                    <a:pos x="0" y="4"/>
                  </a:cxn>
                  <a:cxn ang="0">
                    <a:pos x="1" y="5"/>
                  </a:cxn>
                  <a:cxn ang="0">
                    <a:pos x="5" y="0"/>
                  </a:cxn>
                  <a:cxn ang="0">
                    <a:pos x="5" y="0"/>
                  </a:cxn>
                  <a:cxn ang="0">
                    <a:pos x="4" y="0"/>
                  </a:cxn>
                </a:cxnLst>
                <a:rect l="0" t="0" r="r" b="b"/>
                <a:pathLst>
                  <a:path w="5" h="5">
                    <a:moveTo>
                      <a:pt x="4" y="0"/>
                    </a:moveTo>
                    <a:lnTo>
                      <a:pt x="4" y="0"/>
                    </a:lnTo>
                    <a:lnTo>
                      <a:pt x="3" y="0"/>
                    </a:lnTo>
                    <a:lnTo>
                      <a:pt x="3" y="1"/>
                    </a:lnTo>
                    <a:lnTo>
                      <a:pt x="0" y="4"/>
                    </a:lnTo>
                    <a:lnTo>
                      <a:pt x="1" y="5"/>
                    </a:lnTo>
                    <a:lnTo>
                      <a:pt x="5" y="0"/>
                    </a:lnTo>
                    <a:lnTo>
                      <a:pt x="5" y="0"/>
                    </a:lnTo>
                    <a:lnTo>
                      <a:pt x="4"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0" name="Freeform 487"/>
              <p:cNvSpPr>
                <a:spLocks/>
              </p:cNvSpPr>
              <p:nvPr/>
            </p:nvSpPr>
            <p:spPr bwMode="auto">
              <a:xfrm>
                <a:off x="5128" y="3617"/>
                <a:ext cx="1" cy="1"/>
              </a:xfrm>
              <a:custGeom>
                <a:avLst/>
                <a:gdLst/>
                <a:ahLst/>
                <a:cxnLst>
                  <a:cxn ang="0">
                    <a:pos x="0" y="0"/>
                  </a:cxn>
                  <a:cxn ang="0">
                    <a:pos x="1" y="0"/>
                  </a:cxn>
                  <a:cxn ang="0">
                    <a:pos x="1" y="0"/>
                  </a:cxn>
                  <a:cxn ang="0">
                    <a:pos x="0" y="0"/>
                  </a:cxn>
                  <a:cxn ang="0">
                    <a:pos x="0" y="0"/>
                  </a:cxn>
                  <a:cxn ang="0">
                    <a:pos x="0" y="0"/>
                  </a:cxn>
                </a:cxnLst>
                <a:rect l="0" t="0" r="r" b="b"/>
                <a:pathLst>
                  <a:path w="1">
                    <a:moveTo>
                      <a:pt x="0" y="0"/>
                    </a:moveTo>
                    <a:lnTo>
                      <a:pt x="1" y="0"/>
                    </a:lnTo>
                    <a:lnTo>
                      <a:pt x="1" y="0"/>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1" name="Freeform 488"/>
              <p:cNvSpPr>
                <a:spLocks/>
              </p:cNvSpPr>
              <p:nvPr/>
            </p:nvSpPr>
            <p:spPr bwMode="auto">
              <a:xfrm>
                <a:off x="5247" y="3357"/>
                <a:ext cx="1" cy="1"/>
              </a:xfrm>
              <a:custGeom>
                <a:avLst/>
                <a:gdLst/>
                <a:ahLst/>
                <a:cxnLst>
                  <a:cxn ang="0">
                    <a:pos x="0" y="0"/>
                  </a:cxn>
                  <a:cxn ang="0">
                    <a:pos x="1" y="1"/>
                  </a:cxn>
                  <a:cxn ang="0">
                    <a:pos x="1" y="1"/>
                  </a:cxn>
                  <a:cxn ang="0">
                    <a:pos x="0" y="0"/>
                  </a:cxn>
                  <a:cxn ang="0">
                    <a:pos x="0" y="0"/>
                  </a:cxn>
                </a:cxnLst>
                <a:rect l="0" t="0" r="r" b="b"/>
                <a:pathLst>
                  <a:path w="1" h="1">
                    <a:moveTo>
                      <a:pt x="0" y="0"/>
                    </a:moveTo>
                    <a:lnTo>
                      <a:pt x="1" y="1"/>
                    </a:lnTo>
                    <a:lnTo>
                      <a:pt x="1" y="1"/>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2" name="Freeform 489"/>
              <p:cNvSpPr>
                <a:spLocks/>
              </p:cNvSpPr>
              <p:nvPr/>
            </p:nvSpPr>
            <p:spPr bwMode="auto">
              <a:xfrm>
                <a:off x="3912" y="3578"/>
                <a:ext cx="3" cy="3"/>
              </a:xfrm>
              <a:custGeom>
                <a:avLst/>
                <a:gdLst/>
                <a:ahLst/>
                <a:cxnLst>
                  <a:cxn ang="0">
                    <a:pos x="2" y="2"/>
                  </a:cxn>
                  <a:cxn ang="0">
                    <a:pos x="2" y="3"/>
                  </a:cxn>
                  <a:cxn ang="0">
                    <a:pos x="3" y="3"/>
                  </a:cxn>
                  <a:cxn ang="0">
                    <a:pos x="3" y="3"/>
                  </a:cxn>
                  <a:cxn ang="0">
                    <a:pos x="3" y="2"/>
                  </a:cxn>
                  <a:cxn ang="0">
                    <a:pos x="3" y="2"/>
                  </a:cxn>
                  <a:cxn ang="0">
                    <a:pos x="0" y="0"/>
                  </a:cxn>
                  <a:cxn ang="0">
                    <a:pos x="0" y="0"/>
                  </a:cxn>
                  <a:cxn ang="0">
                    <a:pos x="2" y="2"/>
                  </a:cxn>
                </a:cxnLst>
                <a:rect l="0" t="0" r="r" b="b"/>
                <a:pathLst>
                  <a:path w="3" h="3">
                    <a:moveTo>
                      <a:pt x="2" y="2"/>
                    </a:moveTo>
                    <a:lnTo>
                      <a:pt x="2" y="3"/>
                    </a:lnTo>
                    <a:lnTo>
                      <a:pt x="3" y="3"/>
                    </a:lnTo>
                    <a:lnTo>
                      <a:pt x="3" y="3"/>
                    </a:lnTo>
                    <a:lnTo>
                      <a:pt x="3" y="2"/>
                    </a:lnTo>
                    <a:lnTo>
                      <a:pt x="3" y="2"/>
                    </a:lnTo>
                    <a:lnTo>
                      <a:pt x="0" y="0"/>
                    </a:lnTo>
                    <a:lnTo>
                      <a:pt x="0" y="0"/>
                    </a:lnTo>
                    <a:lnTo>
                      <a:pt x="2"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3" name="Freeform 490"/>
              <p:cNvSpPr>
                <a:spLocks/>
              </p:cNvSpPr>
              <p:nvPr/>
            </p:nvSpPr>
            <p:spPr bwMode="auto">
              <a:xfrm>
                <a:off x="3910" y="3512"/>
                <a:ext cx="2" cy="1"/>
              </a:xfrm>
              <a:custGeom>
                <a:avLst/>
                <a:gdLst/>
                <a:ahLst/>
                <a:cxnLst>
                  <a:cxn ang="0">
                    <a:pos x="2" y="0"/>
                  </a:cxn>
                  <a:cxn ang="0">
                    <a:pos x="2" y="0"/>
                  </a:cxn>
                  <a:cxn ang="0">
                    <a:pos x="0" y="1"/>
                  </a:cxn>
                  <a:cxn ang="0">
                    <a:pos x="0" y="1"/>
                  </a:cxn>
                  <a:cxn ang="0">
                    <a:pos x="2" y="0"/>
                  </a:cxn>
                </a:cxnLst>
                <a:rect l="0" t="0" r="r" b="b"/>
                <a:pathLst>
                  <a:path w="2" h="1">
                    <a:moveTo>
                      <a:pt x="2" y="0"/>
                    </a:moveTo>
                    <a:lnTo>
                      <a:pt x="2" y="0"/>
                    </a:lnTo>
                    <a:lnTo>
                      <a:pt x="0" y="1"/>
                    </a:lnTo>
                    <a:lnTo>
                      <a:pt x="0"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4" name="Freeform 491"/>
              <p:cNvSpPr>
                <a:spLocks/>
              </p:cNvSpPr>
              <p:nvPr/>
            </p:nvSpPr>
            <p:spPr bwMode="auto">
              <a:xfrm>
                <a:off x="3912" y="3506"/>
                <a:ext cx="2" cy="5"/>
              </a:xfrm>
              <a:custGeom>
                <a:avLst/>
                <a:gdLst/>
                <a:ahLst/>
                <a:cxnLst>
                  <a:cxn ang="0">
                    <a:pos x="0" y="5"/>
                  </a:cxn>
                  <a:cxn ang="0">
                    <a:pos x="0" y="5"/>
                  </a:cxn>
                  <a:cxn ang="0">
                    <a:pos x="2" y="5"/>
                  </a:cxn>
                  <a:cxn ang="0">
                    <a:pos x="2" y="3"/>
                  </a:cxn>
                  <a:cxn ang="0">
                    <a:pos x="1" y="0"/>
                  </a:cxn>
                  <a:cxn ang="0">
                    <a:pos x="0" y="0"/>
                  </a:cxn>
                  <a:cxn ang="0">
                    <a:pos x="2" y="3"/>
                  </a:cxn>
                  <a:cxn ang="0">
                    <a:pos x="1" y="5"/>
                  </a:cxn>
                  <a:cxn ang="0">
                    <a:pos x="0" y="5"/>
                  </a:cxn>
                </a:cxnLst>
                <a:rect l="0" t="0" r="r" b="b"/>
                <a:pathLst>
                  <a:path w="2" h="5">
                    <a:moveTo>
                      <a:pt x="0" y="5"/>
                    </a:moveTo>
                    <a:lnTo>
                      <a:pt x="0" y="5"/>
                    </a:lnTo>
                    <a:lnTo>
                      <a:pt x="2" y="5"/>
                    </a:lnTo>
                    <a:lnTo>
                      <a:pt x="2" y="3"/>
                    </a:lnTo>
                    <a:lnTo>
                      <a:pt x="1" y="0"/>
                    </a:lnTo>
                    <a:lnTo>
                      <a:pt x="0" y="0"/>
                    </a:lnTo>
                    <a:lnTo>
                      <a:pt x="2" y="3"/>
                    </a:lnTo>
                    <a:lnTo>
                      <a:pt x="1" y="5"/>
                    </a:lnTo>
                    <a:lnTo>
                      <a:pt x="0"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5" name="Freeform 492"/>
              <p:cNvSpPr>
                <a:spLocks/>
              </p:cNvSpPr>
              <p:nvPr/>
            </p:nvSpPr>
            <p:spPr bwMode="auto">
              <a:xfrm>
                <a:off x="3916" y="3586"/>
                <a:ext cx="1" cy="3"/>
              </a:xfrm>
              <a:custGeom>
                <a:avLst/>
                <a:gdLst/>
                <a:ahLst/>
                <a:cxnLst>
                  <a:cxn ang="0">
                    <a:pos x="1" y="2"/>
                  </a:cxn>
                  <a:cxn ang="0">
                    <a:pos x="1" y="3"/>
                  </a:cxn>
                  <a:cxn ang="0">
                    <a:pos x="1" y="2"/>
                  </a:cxn>
                  <a:cxn ang="0">
                    <a:pos x="1" y="2"/>
                  </a:cxn>
                  <a:cxn ang="0">
                    <a:pos x="0" y="2"/>
                  </a:cxn>
                  <a:cxn ang="0">
                    <a:pos x="0" y="0"/>
                  </a:cxn>
                  <a:cxn ang="0">
                    <a:pos x="0" y="2"/>
                  </a:cxn>
                  <a:cxn ang="0">
                    <a:pos x="1" y="2"/>
                  </a:cxn>
                </a:cxnLst>
                <a:rect l="0" t="0" r="r" b="b"/>
                <a:pathLst>
                  <a:path w="1" h="3">
                    <a:moveTo>
                      <a:pt x="1" y="2"/>
                    </a:moveTo>
                    <a:lnTo>
                      <a:pt x="1" y="3"/>
                    </a:lnTo>
                    <a:lnTo>
                      <a:pt x="1" y="2"/>
                    </a:lnTo>
                    <a:lnTo>
                      <a:pt x="1" y="2"/>
                    </a:lnTo>
                    <a:lnTo>
                      <a:pt x="0" y="2"/>
                    </a:lnTo>
                    <a:lnTo>
                      <a:pt x="0" y="0"/>
                    </a:lnTo>
                    <a:lnTo>
                      <a:pt x="0"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6" name="Rectangle 493"/>
              <p:cNvSpPr>
                <a:spLocks noChangeArrowheads="1"/>
              </p:cNvSpPr>
              <p:nvPr/>
            </p:nvSpPr>
            <p:spPr bwMode="auto">
              <a:xfrm>
                <a:off x="3916" y="3585"/>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7" name="Freeform 494"/>
              <p:cNvSpPr>
                <a:spLocks/>
              </p:cNvSpPr>
              <p:nvPr/>
            </p:nvSpPr>
            <p:spPr bwMode="auto">
              <a:xfrm>
                <a:off x="3898" y="3575"/>
                <a:ext cx="3" cy="5"/>
              </a:xfrm>
              <a:custGeom>
                <a:avLst/>
                <a:gdLst/>
                <a:ahLst/>
                <a:cxnLst>
                  <a:cxn ang="0">
                    <a:pos x="2" y="1"/>
                  </a:cxn>
                  <a:cxn ang="0">
                    <a:pos x="2" y="1"/>
                  </a:cxn>
                  <a:cxn ang="0">
                    <a:pos x="1" y="0"/>
                  </a:cxn>
                  <a:cxn ang="0">
                    <a:pos x="0" y="0"/>
                  </a:cxn>
                  <a:cxn ang="0">
                    <a:pos x="1" y="1"/>
                  </a:cxn>
                  <a:cxn ang="0">
                    <a:pos x="0" y="3"/>
                  </a:cxn>
                  <a:cxn ang="0">
                    <a:pos x="0" y="4"/>
                  </a:cxn>
                  <a:cxn ang="0">
                    <a:pos x="1" y="5"/>
                  </a:cxn>
                  <a:cxn ang="0">
                    <a:pos x="2" y="5"/>
                  </a:cxn>
                  <a:cxn ang="0">
                    <a:pos x="3" y="5"/>
                  </a:cxn>
                  <a:cxn ang="0">
                    <a:pos x="3" y="5"/>
                  </a:cxn>
                  <a:cxn ang="0">
                    <a:pos x="3" y="5"/>
                  </a:cxn>
                  <a:cxn ang="0">
                    <a:pos x="3" y="3"/>
                  </a:cxn>
                  <a:cxn ang="0">
                    <a:pos x="2" y="2"/>
                  </a:cxn>
                  <a:cxn ang="0">
                    <a:pos x="2" y="1"/>
                  </a:cxn>
                </a:cxnLst>
                <a:rect l="0" t="0" r="r" b="b"/>
                <a:pathLst>
                  <a:path w="3" h="5">
                    <a:moveTo>
                      <a:pt x="2" y="1"/>
                    </a:moveTo>
                    <a:lnTo>
                      <a:pt x="2" y="1"/>
                    </a:lnTo>
                    <a:lnTo>
                      <a:pt x="1" y="0"/>
                    </a:lnTo>
                    <a:lnTo>
                      <a:pt x="0" y="0"/>
                    </a:lnTo>
                    <a:lnTo>
                      <a:pt x="1" y="1"/>
                    </a:lnTo>
                    <a:lnTo>
                      <a:pt x="0" y="3"/>
                    </a:lnTo>
                    <a:lnTo>
                      <a:pt x="0" y="4"/>
                    </a:lnTo>
                    <a:lnTo>
                      <a:pt x="1" y="5"/>
                    </a:lnTo>
                    <a:lnTo>
                      <a:pt x="2" y="5"/>
                    </a:lnTo>
                    <a:lnTo>
                      <a:pt x="3" y="5"/>
                    </a:lnTo>
                    <a:lnTo>
                      <a:pt x="3" y="5"/>
                    </a:lnTo>
                    <a:lnTo>
                      <a:pt x="3" y="5"/>
                    </a:lnTo>
                    <a:lnTo>
                      <a:pt x="3" y="3"/>
                    </a:lnTo>
                    <a:lnTo>
                      <a:pt x="2" y="2"/>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8" name="Freeform 495"/>
              <p:cNvSpPr>
                <a:spLocks/>
              </p:cNvSpPr>
              <p:nvPr/>
            </p:nvSpPr>
            <p:spPr bwMode="auto">
              <a:xfrm>
                <a:off x="3904" y="3567"/>
                <a:ext cx="1" cy="4"/>
              </a:xfrm>
              <a:custGeom>
                <a:avLst/>
                <a:gdLst/>
                <a:ahLst/>
                <a:cxnLst>
                  <a:cxn ang="0">
                    <a:pos x="0" y="2"/>
                  </a:cxn>
                  <a:cxn ang="0">
                    <a:pos x="1" y="4"/>
                  </a:cxn>
                  <a:cxn ang="0">
                    <a:pos x="1" y="1"/>
                  </a:cxn>
                  <a:cxn ang="0">
                    <a:pos x="1" y="0"/>
                  </a:cxn>
                  <a:cxn ang="0">
                    <a:pos x="1" y="1"/>
                  </a:cxn>
                  <a:cxn ang="0">
                    <a:pos x="1" y="1"/>
                  </a:cxn>
                  <a:cxn ang="0">
                    <a:pos x="1" y="0"/>
                  </a:cxn>
                  <a:cxn ang="0">
                    <a:pos x="1" y="0"/>
                  </a:cxn>
                  <a:cxn ang="0">
                    <a:pos x="0" y="2"/>
                  </a:cxn>
                  <a:cxn ang="0">
                    <a:pos x="0" y="2"/>
                  </a:cxn>
                  <a:cxn ang="0">
                    <a:pos x="0" y="2"/>
                  </a:cxn>
                  <a:cxn ang="0">
                    <a:pos x="0" y="2"/>
                  </a:cxn>
                </a:cxnLst>
                <a:rect l="0" t="0" r="r" b="b"/>
                <a:pathLst>
                  <a:path w="1" h="4">
                    <a:moveTo>
                      <a:pt x="0" y="2"/>
                    </a:moveTo>
                    <a:lnTo>
                      <a:pt x="1" y="4"/>
                    </a:lnTo>
                    <a:lnTo>
                      <a:pt x="1" y="1"/>
                    </a:lnTo>
                    <a:lnTo>
                      <a:pt x="1" y="0"/>
                    </a:lnTo>
                    <a:lnTo>
                      <a:pt x="1" y="1"/>
                    </a:lnTo>
                    <a:lnTo>
                      <a:pt x="1" y="1"/>
                    </a:lnTo>
                    <a:lnTo>
                      <a:pt x="1" y="0"/>
                    </a:lnTo>
                    <a:lnTo>
                      <a:pt x="1" y="0"/>
                    </a:lnTo>
                    <a:lnTo>
                      <a:pt x="0" y="2"/>
                    </a:lnTo>
                    <a:lnTo>
                      <a:pt x="0" y="2"/>
                    </a:lnTo>
                    <a:lnTo>
                      <a:pt x="0" y="2"/>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9" name="Freeform 496"/>
              <p:cNvSpPr>
                <a:spLocks/>
              </p:cNvSpPr>
              <p:nvPr/>
            </p:nvSpPr>
            <p:spPr bwMode="auto">
              <a:xfrm>
                <a:off x="3919" y="3581"/>
                <a:ext cx="1" cy="2"/>
              </a:xfrm>
              <a:custGeom>
                <a:avLst/>
                <a:gdLst/>
                <a:ahLst/>
                <a:cxnLst>
                  <a:cxn ang="0">
                    <a:pos x="1" y="0"/>
                  </a:cxn>
                  <a:cxn ang="0">
                    <a:pos x="1" y="0"/>
                  </a:cxn>
                  <a:cxn ang="0">
                    <a:pos x="1" y="1"/>
                  </a:cxn>
                  <a:cxn ang="0">
                    <a:pos x="0" y="2"/>
                  </a:cxn>
                  <a:cxn ang="0">
                    <a:pos x="1" y="1"/>
                  </a:cxn>
                  <a:cxn ang="0">
                    <a:pos x="1" y="0"/>
                  </a:cxn>
                </a:cxnLst>
                <a:rect l="0" t="0" r="r" b="b"/>
                <a:pathLst>
                  <a:path w="1" h="2">
                    <a:moveTo>
                      <a:pt x="1" y="0"/>
                    </a:moveTo>
                    <a:lnTo>
                      <a:pt x="1" y="0"/>
                    </a:lnTo>
                    <a:lnTo>
                      <a:pt x="1" y="1"/>
                    </a:lnTo>
                    <a:lnTo>
                      <a:pt x="0" y="2"/>
                    </a:lnTo>
                    <a:lnTo>
                      <a:pt x="1"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0" name="Freeform 497"/>
              <p:cNvSpPr>
                <a:spLocks/>
              </p:cNvSpPr>
              <p:nvPr/>
            </p:nvSpPr>
            <p:spPr bwMode="auto">
              <a:xfrm>
                <a:off x="3903" y="3576"/>
                <a:ext cx="1" cy="1"/>
              </a:xfrm>
              <a:custGeom>
                <a:avLst/>
                <a:gdLst/>
                <a:ahLst/>
                <a:cxnLst>
                  <a:cxn ang="0">
                    <a:pos x="0" y="1"/>
                  </a:cxn>
                  <a:cxn ang="0">
                    <a:pos x="1" y="1"/>
                  </a:cxn>
                  <a:cxn ang="0">
                    <a:pos x="1" y="0"/>
                  </a:cxn>
                  <a:cxn ang="0">
                    <a:pos x="1" y="0"/>
                  </a:cxn>
                  <a:cxn ang="0">
                    <a:pos x="0" y="0"/>
                  </a:cxn>
                  <a:cxn ang="0">
                    <a:pos x="0" y="1"/>
                  </a:cxn>
                </a:cxnLst>
                <a:rect l="0" t="0" r="r" b="b"/>
                <a:pathLst>
                  <a:path w="1" h="1">
                    <a:moveTo>
                      <a:pt x="0" y="1"/>
                    </a:moveTo>
                    <a:lnTo>
                      <a:pt x="1" y="1"/>
                    </a:lnTo>
                    <a:lnTo>
                      <a:pt x="1" y="0"/>
                    </a:lnTo>
                    <a:lnTo>
                      <a:pt x="1" y="0"/>
                    </a:lnTo>
                    <a:lnTo>
                      <a:pt x="0"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1" name="Freeform 498"/>
              <p:cNvSpPr>
                <a:spLocks/>
              </p:cNvSpPr>
              <p:nvPr/>
            </p:nvSpPr>
            <p:spPr bwMode="auto">
              <a:xfrm>
                <a:off x="3909" y="3575"/>
                <a:ext cx="1" cy="3"/>
              </a:xfrm>
              <a:custGeom>
                <a:avLst/>
                <a:gdLst/>
                <a:ahLst/>
                <a:cxnLst>
                  <a:cxn ang="0">
                    <a:pos x="1" y="3"/>
                  </a:cxn>
                  <a:cxn ang="0">
                    <a:pos x="1" y="1"/>
                  </a:cxn>
                  <a:cxn ang="0">
                    <a:pos x="1" y="0"/>
                  </a:cxn>
                  <a:cxn ang="0">
                    <a:pos x="1" y="0"/>
                  </a:cxn>
                  <a:cxn ang="0">
                    <a:pos x="0" y="2"/>
                  </a:cxn>
                  <a:cxn ang="0">
                    <a:pos x="0" y="2"/>
                  </a:cxn>
                  <a:cxn ang="0">
                    <a:pos x="0" y="2"/>
                  </a:cxn>
                  <a:cxn ang="0">
                    <a:pos x="1" y="3"/>
                  </a:cxn>
                </a:cxnLst>
                <a:rect l="0" t="0" r="r" b="b"/>
                <a:pathLst>
                  <a:path w="1" h="3">
                    <a:moveTo>
                      <a:pt x="1" y="3"/>
                    </a:moveTo>
                    <a:lnTo>
                      <a:pt x="1" y="1"/>
                    </a:lnTo>
                    <a:lnTo>
                      <a:pt x="1" y="0"/>
                    </a:lnTo>
                    <a:lnTo>
                      <a:pt x="1" y="0"/>
                    </a:lnTo>
                    <a:lnTo>
                      <a:pt x="0" y="2"/>
                    </a:lnTo>
                    <a:lnTo>
                      <a:pt x="0" y="2"/>
                    </a:lnTo>
                    <a:lnTo>
                      <a:pt x="0" y="2"/>
                    </a:lnTo>
                    <a:lnTo>
                      <a:pt x="1"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2" name="Freeform 499"/>
              <p:cNvSpPr>
                <a:spLocks/>
              </p:cNvSpPr>
              <p:nvPr/>
            </p:nvSpPr>
            <p:spPr bwMode="auto">
              <a:xfrm>
                <a:off x="3940" y="3467"/>
                <a:ext cx="1" cy="2"/>
              </a:xfrm>
              <a:custGeom>
                <a:avLst/>
                <a:gdLst/>
                <a:ahLst/>
                <a:cxnLst>
                  <a:cxn ang="0">
                    <a:pos x="1" y="1"/>
                  </a:cxn>
                  <a:cxn ang="0">
                    <a:pos x="1" y="2"/>
                  </a:cxn>
                  <a:cxn ang="0">
                    <a:pos x="1" y="1"/>
                  </a:cxn>
                  <a:cxn ang="0">
                    <a:pos x="1" y="1"/>
                  </a:cxn>
                  <a:cxn ang="0">
                    <a:pos x="1" y="0"/>
                  </a:cxn>
                  <a:cxn ang="0">
                    <a:pos x="1" y="0"/>
                  </a:cxn>
                  <a:cxn ang="0">
                    <a:pos x="0" y="1"/>
                  </a:cxn>
                  <a:cxn ang="0">
                    <a:pos x="0" y="1"/>
                  </a:cxn>
                  <a:cxn ang="0">
                    <a:pos x="0" y="2"/>
                  </a:cxn>
                  <a:cxn ang="0">
                    <a:pos x="1" y="1"/>
                  </a:cxn>
                  <a:cxn ang="0">
                    <a:pos x="1" y="1"/>
                  </a:cxn>
                </a:cxnLst>
                <a:rect l="0" t="0" r="r" b="b"/>
                <a:pathLst>
                  <a:path w="1" h="2">
                    <a:moveTo>
                      <a:pt x="1" y="1"/>
                    </a:moveTo>
                    <a:lnTo>
                      <a:pt x="1" y="2"/>
                    </a:lnTo>
                    <a:lnTo>
                      <a:pt x="1" y="1"/>
                    </a:lnTo>
                    <a:lnTo>
                      <a:pt x="1" y="1"/>
                    </a:lnTo>
                    <a:lnTo>
                      <a:pt x="1" y="0"/>
                    </a:lnTo>
                    <a:lnTo>
                      <a:pt x="1" y="0"/>
                    </a:lnTo>
                    <a:lnTo>
                      <a:pt x="0" y="1"/>
                    </a:lnTo>
                    <a:lnTo>
                      <a:pt x="0" y="1"/>
                    </a:lnTo>
                    <a:lnTo>
                      <a:pt x="0" y="2"/>
                    </a:lnTo>
                    <a:lnTo>
                      <a:pt x="1" y="1"/>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3" name="Freeform 500"/>
              <p:cNvSpPr>
                <a:spLocks/>
              </p:cNvSpPr>
              <p:nvPr/>
            </p:nvSpPr>
            <p:spPr bwMode="auto">
              <a:xfrm>
                <a:off x="3928" y="3606"/>
                <a:ext cx="2" cy="1"/>
              </a:xfrm>
              <a:custGeom>
                <a:avLst/>
                <a:gdLst/>
                <a:ahLst/>
                <a:cxnLst>
                  <a:cxn ang="0">
                    <a:pos x="1" y="0"/>
                  </a:cxn>
                  <a:cxn ang="0">
                    <a:pos x="2" y="0"/>
                  </a:cxn>
                  <a:cxn ang="0">
                    <a:pos x="2" y="0"/>
                  </a:cxn>
                  <a:cxn ang="0">
                    <a:pos x="1" y="0"/>
                  </a:cxn>
                  <a:cxn ang="0">
                    <a:pos x="1" y="0"/>
                  </a:cxn>
                  <a:cxn ang="0">
                    <a:pos x="1" y="0"/>
                  </a:cxn>
                  <a:cxn ang="0">
                    <a:pos x="0" y="0"/>
                  </a:cxn>
                  <a:cxn ang="0">
                    <a:pos x="0" y="0"/>
                  </a:cxn>
                  <a:cxn ang="0">
                    <a:pos x="0" y="0"/>
                  </a:cxn>
                  <a:cxn ang="0">
                    <a:pos x="1" y="0"/>
                  </a:cxn>
                </a:cxnLst>
                <a:rect l="0" t="0" r="r" b="b"/>
                <a:pathLst>
                  <a:path w="2">
                    <a:moveTo>
                      <a:pt x="1" y="0"/>
                    </a:moveTo>
                    <a:lnTo>
                      <a:pt x="2" y="0"/>
                    </a:lnTo>
                    <a:lnTo>
                      <a:pt x="2" y="0"/>
                    </a:lnTo>
                    <a:lnTo>
                      <a:pt x="1" y="0"/>
                    </a:lnTo>
                    <a:lnTo>
                      <a:pt x="1" y="0"/>
                    </a:lnTo>
                    <a:lnTo>
                      <a:pt x="1" y="0"/>
                    </a:lnTo>
                    <a:lnTo>
                      <a:pt x="0" y="0"/>
                    </a:lnTo>
                    <a:lnTo>
                      <a:pt x="0" y="0"/>
                    </a:lnTo>
                    <a:lnTo>
                      <a:pt x="0"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4" name="Freeform 501"/>
              <p:cNvSpPr>
                <a:spLocks/>
              </p:cNvSpPr>
              <p:nvPr/>
            </p:nvSpPr>
            <p:spPr bwMode="auto">
              <a:xfrm>
                <a:off x="3926" y="3612"/>
                <a:ext cx="3" cy="1"/>
              </a:xfrm>
              <a:custGeom>
                <a:avLst/>
                <a:gdLst/>
                <a:ahLst/>
                <a:cxnLst>
                  <a:cxn ang="0">
                    <a:pos x="3" y="1"/>
                  </a:cxn>
                  <a:cxn ang="0">
                    <a:pos x="2" y="1"/>
                  </a:cxn>
                  <a:cxn ang="0">
                    <a:pos x="1" y="0"/>
                  </a:cxn>
                  <a:cxn ang="0">
                    <a:pos x="1" y="0"/>
                  </a:cxn>
                  <a:cxn ang="0">
                    <a:pos x="0" y="1"/>
                  </a:cxn>
                  <a:cxn ang="0">
                    <a:pos x="1" y="1"/>
                  </a:cxn>
                  <a:cxn ang="0">
                    <a:pos x="2" y="1"/>
                  </a:cxn>
                  <a:cxn ang="0">
                    <a:pos x="3" y="1"/>
                  </a:cxn>
                </a:cxnLst>
                <a:rect l="0" t="0" r="r" b="b"/>
                <a:pathLst>
                  <a:path w="3" h="1">
                    <a:moveTo>
                      <a:pt x="3" y="1"/>
                    </a:moveTo>
                    <a:lnTo>
                      <a:pt x="2" y="1"/>
                    </a:lnTo>
                    <a:lnTo>
                      <a:pt x="1" y="0"/>
                    </a:lnTo>
                    <a:lnTo>
                      <a:pt x="1" y="0"/>
                    </a:lnTo>
                    <a:lnTo>
                      <a:pt x="0" y="1"/>
                    </a:lnTo>
                    <a:lnTo>
                      <a:pt x="1" y="1"/>
                    </a:lnTo>
                    <a:lnTo>
                      <a:pt x="2" y="1"/>
                    </a:lnTo>
                    <a:lnTo>
                      <a:pt x="3"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5" name="Freeform 502"/>
              <p:cNvSpPr>
                <a:spLocks/>
              </p:cNvSpPr>
              <p:nvPr/>
            </p:nvSpPr>
            <p:spPr bwMode="auto">
              <a:xfrm>
                <a:off x="3924" y="3598"/>
                <a:ext cx="3" cy="3"/>
              </a:xfrm>
              <a:custGeom>
                <a:avLst/>
                <a:gdLst/>
                <a:ahLst/>
                <a:cxnLst>
                  <a:cxn ang="0">
                    <a:pos x="1" y="0"/>
                  </a:cxn>
                  <a:cxn ang="0">
                    <a:pos x="0" y="1"/>
                  </a:cxn>
                  <a:cxn ang="0">
                    <a:pos x="0" y="3"/>
                  </a:cxn>
                  <a:cxn ang="0">
                    <a:pos x="3" y="2"/>
                  </a:cxn>
                  <a:cxn ang="0">
                    <a:pos x="3" y="2"/>
                  </a:cxn>
                  <a:cxn ang="0">
                    <a:pos x="3" y="0"/>
                  </a:cxn>
                  <a:cxn ang="0">
                    <a:pos x="3" y="1"/>
                  </a:cxn>
                  <a:cxn ang="0">
                    <a:pos x="1" y="0"/>
                  </a:cxn>
                </a:cxnLst>
                <a:rect l="0" t="0" r="r" b="b"/>
                <a:pathLst>
                  <a:path w="3" h="3">
                    <a:moveTo>
                      <a:pt x="1" y="0"/>
                    </a:moveTo>
                    <a:lnTo>
                      <a:pt x="0" y="1"/>
                    </a:lnTo>
                    <a:lnTo>
                      <a:pt x="0" y="3"/>
                    </a:lnTo>
                    <a:lnTo>
                      <a:pt x="3" y="2"/>
                    </a:lnTo>
                    <a:lnTo>
                      <a:pt x="3" y="2"/>
                    </a:lnTo>
                    <a:lnTo>
                      <a:pt x="3" y="0"/>
                    </a:lnTo>
                    <a:lnTo>
                      <a:pt x="3"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6" name="Freeform 503"/>
              <p:cNvSpPr>
                <a:spLocks/>
              </p:cNvSpPr>
              <p:nvPr/>
            </p:nvSpPr>
            <p:spPr bwMode="auto">
              <a:xfrm>
                <a:off x="3943" y="3468"/>
                <a:ext cx="2" cy="2"/>
              </a:xfrm>
              <a:custGeom>
                <a:avLst/>
                <a:gdLst/>
                <a:ahLst/>
                <a:cxnLst>
                  <a:cxn ang="0">
                    <a:pos x="1" y="2"/>
                  </a:cxn>
                  <a:cxn ang="0">
                    <a:pos x="2" y="1"/>
                  </a:cxn>
                  <a:cxn ang="0">
                    <a:pos x="1" y="0"/>
                  </a:cxn>
                  <a:cxn ang="0">
                    <a:pos x="1" y="1"/>
                  </a:cxn>
                  <a:cxn ang="0">
                    <a:pos x="1" y="1"/>
                  </a:cxn>
                  <a:cxn ang="0">
                    <a:pos x="0" y="1"/>
                  </a:cxn>
                  <a:cxn ang="0">
                    <a:pos x="0" y="1"/>
                  </a:cxn>
                  <a:cxn ang="0">
                    <a:pos x="1" y="2"/>
                  </a:cxn>
                  <a:cxn ang="0">
                    <a:pos x="1" y="2"/>
                  </a:cxn>
                </a:cxnLst>
                <a:rect l="0" t="0" r="r" b="b"/>
                <a:pathLst>
                  <a:path w="2" h="2">
                    <a:moveTo>
                      <a:pt x="1" y="2"/>
                    </a:moveTo>
                    <a:lnTo>
                      <a:pt x="2" y="1"/>
                    </a:lnTo>
                    <a:lnTo>
                      <a:pt x="1" y="0"/>
                    </a:lnTo>
                    <a:lnTo>
                      <a:pt x="1" y="1"/>
                    </a:lnTo>
                    <a:lnTo>
                      <a:pt x="1" y="1"/>
                    </a:lnTo>
                    <a:lnTo>
                      <a:pt x="0" y="1"/>
                    </a:lnTo>
                    <a:lnTo>
                      <a:pt x="0" y="1"/>
                    </a:lnTo>
                    <a:lnTo>
                      <a:pt x="1"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7" name="Freeform 504"/>
              <p:cNvSpPr>
                <a:spLocks/>
              </p:cNvSpPr>
              <p:nvPr/>
            </p:nvSpPr>
            <p:spPr bwMode="auto">
              <a:xfrm>
                <a:off x="3920" y="3589"/>
                <a:ext cx="3" cy="4"/>
              </a:xfrm>
              <a:custGeom>
                <a:avLst/>
                <a:gdLst/>
                <a:ahLst/>
                <a:cxnLst>
                  <a:cxn ang="0">
                    <a:pos x="1" y="4"/>
                  </a:cxn>
                  <a:cxn ang="0">
                    <a:pos x="3" y="2"/>
                  </a:cxn>
                  <a:cxn ang="0">
                    <a:pos x="3" y="2"/>
                  </a:cxn>
                  <a:cxn ang="0">
                    <a:pos x="2" y="1"/>
                  </a:cxn>
                  <a:cxn ang="0">
                    <a:pos x="2" y="1"/>
                  </a:cxn>
                  <a:cxn ang="0">
                    <a:pos x="1" y="0"/>
                  </a:cxn>
                  <a:cxn ang="0">
                    <a:pos x="0" y="0"/>
                  </a:cxn>
                  <a:cxn ang="0">
                    <a:pos x="0" y="0"/>
                  </a:cxn>
                  <a:cxn ang="0">
                    <a:pos x="0" y="1"/>
                  </a:cxn>
                  <a:cxn ang="0">
                    <a:pos x="0" y="1"/>
                  </a:cxn>
                  <a:cxn ang="0">
                    <a:pos x="2" y="1"/>
                  </a:cxn>
                  <a:cxn ang="0">
                    <a:pos x="2" y="1"/>
                  </a:cxn>
                  <a:cxn ang="0">
                    <a:pos x="2" y="2"/>
                  </a:cxn>
                  <a:cxn ang="0">
                    <a:pos x="2" y="2"/>
                  </a:cxn>
                  <a:cxn ang="0">
                    <a:pos x="0" y="3"/>
                  </a:cxn>
                  <a:cxn ang="0">
                    <a:pos x="1" y="4"/>
                  </a:cxn>
                </a:cxnLst>
                <a:rect l="0" t="0" r="r" b="b"/>
                <a:pathLst>
                  <a:path w="3" h="4">
                    <a:moveTo>
                      <a:pt x="1" y="4"/>
                    </a:moveTo>
                    <a:lnTo>
                      <a:pt x="3" y="2"/>
                    </a:lnTo>
                    <a:lnTo>
                      <a:pt x="3" y="2"/>
                    </a:lnTo>
                    <a:lnTo>
                      <a:pt x="2" y="1"/>
                    </a:lnTo>
                    <a:lnTo>
                      <a:pt x="2" y="1"/>
                    </a:lnTo>
                    <a:lnTo>
                      <a:pt x="1" y="0"/>
                    </a:lnTo>
                    <a:lnTo>
                      <a:pt x="0" y="0"/>
                    </a:lnTo>
                    <a:lnTo>
                      <a:pt x="0" y="0"/>
                    </a:lnTo>
                    <a:lnTo>
                      <a:pt x="0" y="1"/>
                    </a:lnTo>
                    <a:lnTo>
                      <a:pt x="0" y="1"/>
                    </a:lnTo>
                    <a:lnTo>
                      <a:pt x="2" y="1"/>
                    </a:lnTo>
                    <a:lnTo>
                      <a:pt x="2" y="1"/>
                    </a:lnTo>
                    <a:lnTo>
                      <a:pt x="2" y="2"/>
                    </a:lnTo>
                    <a:lnTo>
                      <a:pt x="2" y="2"/>
                    </a:lnTo>
                    <a:lnTo>
                      <a:pt x="0" y="3"/>
                    </a:lnTo>
                    <a:lnTo>
                      <a:pt x="1"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8" name="Freeform 505"/>
              <p:cNvSpPr>
                <a:spLocks/>
              </p:cNvSpPr>
              <p:nvPr/>
            </p:nvSpPr>
            <p:spPr bwMode="auto">
              <a:xfrm>
                <a:off x="3901" y="3580"/>
                <a:ext cx="1" cy="2"/>
              </a:xfrm>
              <a:custGeom>
                <a:avLst/>
                <a:gdLst/>
                <a:ahLst/>
                <a:cxnLst>
                  <a:cxn ang="0">
                    <a:pos x="0" y="1"/>
                  </a:cxn>
                  <a:cxn ang="0">
                    <a:pos x="0" y="2"/>
                  </a:cxn>
                  <a:cxn ang="0">
                    <a:pos x="0" y="1"/>
                  </a:cxn>
                  <a:cxn ang="0">
                    <a:pos x="1" y="0"/>
                  </a:cxn>
                  <a:cxn ang="0">
                    <a:pos x="0" y="0"/>
                  </a:cxn>
                  <a:cxn ang="0">
                    <a:pos x="0" y="1"/>
                  </a:cxn>
                </a:cxnLst>
                <a:rect l="0" t="0" r="r" b="b"/>
                <a:pathLst>
                  <a:path w="1" h="2">
                    <a:moveTo>
                      <a:pt x="0" y="1"/>
                    </a:moveTo>
                    <a:lnTo>
                      <a:pt x="0" y="2"/>
                    </a:lnTo>
                    <a:lnTo>
                      <a:pt x="0" y="1"/>
                    </a:lnTo>
                    <a:lnTo>
                      <a:pt x="1" y="0"/>
                    </a:lnTo>
                    <a:lnTo>
                      <a:pt x="0"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9" name="Freeform 506"/>
              <p:cNvSpPr>
                <a:spLocks/>
              </p:cNvSpPr>
              <p:nvPr/>
            </p:nvSpPr>
            <p:spPr bwMode="auto">
              <a:xfrm>
                <a:off x="3931" y="3594"/>
                <a:ext cx="5" cy="2"/>
              </a:xfrm>
              <a:custGeom>
                <a:avLst/>
                <a:gdLst/>
                <a:ahLst/>
                <a:cxnLst>
                  <a:cxn ang="0">
                    <a:pos x="0" y="1"/>
                  </a:cxn>
                  <a:cxn ang="0">
                    <a:pos x="0" y="1"/>
                  </a:cxn>
                  <a:cxn ang="0">
                    <a:pos x="1" y="1"/>
                  </a:cxn>
                  <a:cxn ang="0">
                    <a:pos x="2" y="1"/>
                  </a:cxn>
                  <a:cxn ang="0">
                    <a:pos x="4" y="2"/>
                  </a:cxn>
                  <a:cxn ang="0">
                    <a:pos x="5" y="2"/>
                  </a:cxn>
                  <a:cxn ang="0">
                    <a:pos x="4" y="2"/>
                  </a:cxn>
                  <a:cxn ang="0">
                    <a:pos x="2" y="0"/>
                  </a:cxn>
                  <a:cxn ang="0">
                    <a:pos x="1" y="1"/>
                  </a:cxn>
                  <a:cxn ang="0">
                    <a:pos x="0" y="1"/>
                  </a:cxn>
                </a:cxnLst>
                <a:rect l="0" t="0" r="r" b="b"/>
                <a:pathLst>
                  <a:path w="5" h="2">
                    <a:moveTo>
                      <a:pt x="0" y="1"/>
                    </a:moveTo>
                    <a:lnTo>
                      <a:pt x="0" y="1"/>
                    </a:lnTo>
                    <a:lnTo>
                      <a:pt x="1" y="1"/>
                    </a:lnTo>
                    <a:lnTo>
                      <a:pt x="2" y="1"/>
                    </a:lnTo>
                    <a:lnTo>
                      <a:pt x="4" y="2"/>
                    </a:lnTo>
                    <a:lnTo>
                      <a:pt x="5" y="2"/>
                    </a:lnTo>
                    <a:lnTo>
                      <a:pt x="4" y="2"/>
                    </a:lnTo>
                    <a:lnTo>
                      <a:pt x="2" y="0"/>
                    </a:lnTo>
                    <a:lnTo>
                      <a:pt x="1"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0" name="Rectangle 507"/>
              <p:cNvSpPr>
                <a:spLocks noChangeArrowheads="1"/>
              </p:cNvSpPr>
              <p:nvPr/>
            </p:nvSpPr>
            <p:spPr bwMode="auto">
              <a:xfrm>
                <a:off x="3927" y="3598"/>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1" name="Freeform 508"/>
              <p:cNvSpPr>
                <a:spLocks/>
              </p:cNvSpPr>
              <p:nvPr/>
            </p:nvSpPr>
            <p:spPr bwMode="auto">
              <a:xfrm>
                <a:off x="3923" y="3470"/>
                <a:ext cx="11" cy="5"/>
              </a:xfrm>
              <a:custGeom>
                <a:avLst/>
                <a:gdLst/>
                <a:ahLst/>
                <a:cxnLst>
                  <a:cxn ang="0">
                    <a:pos x="9" y="1"/>
                  </a:cxn>
                  <a:cxn ang="0">
                    <a:pos x="9" y="0"/>
                  </a:cxn>
                  <a:cxn ang="0">
                    <a:pos x="8" y="1"/>
                  </a:cxn>
                  <a:cxn ang="0">
                    <a:pos x="2" y="2"/>
                  </a:cxn>
                  <a:cxn ang="0">
                    <a:pos x="0" y="2"/>
                  </a:cxn>
                  <a:cxn ang="0">
                    <a:pos x="0" y="3"/>
                  </a:cxn>
                  <a:cxn ang="0">
                    <a:pos x="0" y="3"/>
                  </a:cxn>
                  <a:cxn ang="0">
                    <a:pos x="0" y="4"/>
                  </a:cxn>
                  <a:cxn ang="0">
                    <a:pos x="0" y="4"/>
                  </a:cxn>
                  <a:cxn ang="0">
                    <a:pos x="0" y="4"/>
                  </a:cxn>
                  <a:cxn ang="0">
                    <a:pos x="0" y="4"/>
                  </a:cxn>
                  <a:cxn ang="0">
                    <a:pos x="0" y="4"/>
                  </a:cxn>
                  <a:cxn ang="0">
                    <a:pos x="0" y="5"/>
                  </a:cxn>
                  <a:cxn ang="0">
                    <a:pos x="11" y="1"/>
                  </a:cxn>
                  <a:cxn ang="0">
                    <a:pos x="10" y="1"/>
                  </a:cxn>
                  <a:cxn ang="0">
                    <a:pos x="9" y="1"/>
                  </a:cxn>
                  <a:cxn ang="0">
                    <a:pos x="8" y="1"/>
                  </a:cxn>
                  <a:cxn ang="0">
                    <a:pos x="8" y="1"/>
                  </a:cxn>
                  <a:cxn ang="0">
                    <a:pos x="8" y="1"/>
                  </a:cxn>
                  <a:cxn ang="0">
                    <a:pos x="9" y="1"/>
                  </a:cxn>
                </a:cxnLst>
                <a:rect l="0" t="0" r="r" b="b"/>
                <a:pathLst>
                  <a:path w="11" h="5">
                    <a:moveTo>
                      <a:pt x="9" y="1"/>
                    </a:moveTo>
                    <a:lnTo>
                      <a:pt x="9" y="0"/>
                    </a:lnTo>
                    <a:lnTo>
                      <a:pt x="8" y="1"/>
                    </a:lnTo>
                    <a:lnTo>
                      <a:pt x="2" y="2"/>
                    </a:lnTo>
                    <a:lnTo>
                      <a:pt x="0" y="2"/>
                    </a:lnTo>
                    <a:lnTo>
                      <a:pt x="0" y="3"/>
                    </a:lnTo>
                    <a:lnTo>
                      <a:pt x="0" y="3"/>
                    </a:lnTo>
                    <a:lnTo>
                      <a:pt x="0" y="4"/>
                    </a:lnTo>
                    <a:lnTo>
                      <a:pt x="0" y="4"/>
                    </a:lnTo>
                    <a:lnTo>
                      <a:pt x="0" y="4"/>
                    </a:lnTo>
                    <a:lnTo>
                      <a:pt x="0" y="4"/>
                    </a:lnTo>
                    <a:lnTo>
                      <a:pt x="0" y="4"/>
                    </a:lnTo>
                    <a:lnTo>
                      <a:pt x="0" y="5"/>
                    </a:lnTo>
                    <a:lnTo>
                      <a:pt x="11" y="1"/>
                    </a:lnTo>
                    <a:lnTo>
                      <a:pt x="10" y="1"/>
                    </a:lnTo>
                    <a:lnTo>
                      <a:pt x="9" y="1"/>
                    </a:lnTo>
                    <a:lnTo>
                      <a:pt x="8" y="1"/>
                    </a:lnTo>
                    <a:lnTo>
                      <a:pt x="8" y="1"/>
                    </a:lnTo>
                    <a:lnTo>
                      <a:pt x="8" y="1"/>
                    </a:lnTo>
                    <a:lnTo>
                      <a:pt x="9"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2" name="Freeform 509"/>
              <p:cNvSpPr>
                <a:spLocks/>
              </p:cNvSpPr>
              <p:nvPr/>
            </p:nvSpPr>
            <p:spPr bwMode="auto">
              <a:xfrm>
                <a:off x="3927" y="3591"/>
                <a:ext cx="2" cy="1"/>
              </a:xfrm>
              <a:custGeom>
                <a:avLst/>
                <a:gdLst/>
                <a:ahLst/>
                <a:cxnLst>
                  <a:cxn ang="0">
                    <a:pos x="2" y="1"/>
                  </a:cxn>
                  <a:cxn ang="0">
                    <a:pos x="2" y="1"/>
                  </a:cxn>
                  <a:cxn ang="0">
                    <a:pos x="2" y="0"/>
                  </a:cxn>
                  <a:cxn ang="0">
                    <a:pos x="1" y="0"/>
                  </a:cxn>
                  <a:cxn ang="0">
                    <a:pos x="0" y="1"/>
                  </a:cxn>
                  <a:cxn ang="0">
                    <a:pos x="1" y="1"/>
                  </a:cxn>
                  <a:cxn ang="0">
                    <a:pos x="2" y="1"/>
                  </a:cxn>
                </a:cxnLst>
                <a:rect l="0" t="0" r="r" b="b"/>
                <a:pathLst>
                  <a:path w="2" h="1">
                    <a:moveTo>
                      <a:pt x="2" y="1"/>
                    </a:moveTo>
                    <a:lnTo>
                      <a:pt x="2" y="1"/>
                    </a:lnTo>
                    <a:lnTo>
                      <a:pt x="2" y="0"/>
                    </a:lnTo>
                    <a:lnTo>
                      <a:pt x="1" y="0"/>
                    </a:lnTo>
                    <a:lnTo>
                      <a:pt x="0" y="1"/>
                    </a:lnTo>
                    <a:lnTo>
                      <a:pt x="1" y="1"/>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3" name="Freeform 510"/>
              <p:cNvSpPr>
                <a:spLocks/>
              </p:cNvSpPr>
              <p:nvPr/>
            </p:nvSpPr>
            <p:spPr bwMode="auto">
              <a:xfrm>
                <a:off x="3949" y="3649"/>
                <a:ext cx="2" cy="2"/>
              </a:xfrm>
              <a:custGeom>
                <a:avLst/>
                <a:gdLst/>
                <a:ahLst/>
                <a:cxnLst>
                  <a:cxn ang="0">
                    <a:pos x="0" y="1"/>
                  </a:cxn>
                  <a:cxn ang="0">
                    <a:pos x="0" y="0"/>
                  </a:cxn>
                  <a:cxn ang="0">
                    <a:pos x="0" y="1"/>
                  </a:cxn>
                  <a:cxn ang="0">
                    <a:pos x="0" y="1"/>
                  </a:cxn>
                  <a:cxn ang="0">
                    <a:pos x="2" y="2"/>
                  </a:cxn>
                  <a:cxn ang="0">
                    <a:pos x="2" y="2"/>
                  </a:cxn>
                  <a:cxn ang="0">
                    <a:pos x="1" y="1"/>
                  </a:cxn>
                  <a:cxn ang="0">
                    <a:pos x="0" y="1"/>
                  </a:cxn>
                </a:cxnLst>
                <a:rect l="0" t="0" r="r" b="b"/>
                <a:pathLst>
                  <a:path w="2" h="2">
                    <a:moveTo>
                      <a:pt x="0" y="1"/>
                    </a:moveTo>
                    <a:lnTo>
                      <a:pt x="0" y="0"/>
                    </a:lnTo>
                    <a:lnTo>
                      <a:pt x="0" y="1"/>
                    </a:lnTo>
                    <a:lnTo>
                      <a:pt x="0" y="1"/>
                    </a:lnTo>
                    <a:lnTo>
                      <a:pt x="2" y="2"/>
                    </a:lnTo>
                    <a:lnTo>
                      <a:pt x="2" y="2"/>
                    </a:lnTo>
                    <a:lnTo>
                      <a:pt x="1"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4" name="Freeform 511"/>
              <p:cNvSpPr>
                <a:spLocks/>
              </p:cNvSpPr>
              <p:nvPr/>
            </p:nvSpPr>
            <p:spPr bwMode="auto">
              <a:xfrm>
                <a:off x="3992" y="3635"/>
                <a:ext cx="3" cy="3"/>
              </a:xfrm>
              <a:custGeom>
                <a:avLst/>
                <a:gdLst/>
                <a:ahLst/>
                <a:cxnLst>
                  <a:cxn ang="0">
                    <a:pos x="2" y="1"/>
                  </a:cxn>
                  <a:cxn ang="0">
                    <a:pos x="1" y="0"/>
                  </a:cxn>
                  <a:cxn ang="0">
                    <a:pos x="1" y="0"/>
                  </a:cxn>
                  <a:cxn ang="0">
                    <a:pos x="0" y="0"/>
                  </a:cxn>
                  <a:cxn ang="0">
                    <a:pos x="2" y="3"/>
                  </a:cxn>
                  <a:cxn ang="0">
                    <a:pos x="2" y="3"/>
                  </a:cxn>
                  <a:cxn ang="0">
                    <a:pos x="3" y="3"/>
                  </a:cxn>
                  <a:cxn ang="0">
                    <a:pos x="3" y="3"/>
                  </a:cxn>
                  <a:cxn ang="0">
                    <a:pos x="2" y="1"/>
                  </a:cxn>
                </a:cxnLst>
                <a:rect l="0" t="0" r="r" b="b"/>
                <a:pathLst>
                  <a:path w="3" h="3">
                    <a:moveTo>
                      <a:pt x="2" y="1"/>
                    </a:moveTo>
                    <a:lnTo>
                      <a:pt x="1" y="0"/>
                    </a:lnTo>
                    <a:lnTo>
                      <a:pt x="1" y="0"/>
                    </a:lnTo>
                    <a:lnTo>
                      <a:pt x="0" y="0"/>
                    </a:lnTo>
                    <a:lnTo>
                      <a:pt x="2" y="3"/>
                    </a:lnTo>
                    <a:lnTo>
                      <a:pt x="2" y="3"/>
                    </a:lnTo>
                    <a:lnTo>
                      <a:pt x="3" y="3"/>
                    </a:lnTo>
                    <a:lnTo>
                      <a:pt x="3" y="3"/>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5" name="Freeform 512"/>
              <p:cNvSpPr>
                <a:spLocks/>
              </p:cNvSpPr>
              <p:nvPr/>
            </p:nvSpPr>
            <p:spPr bwMode="auto">
              <a:xfrm>
                <a:off x="3972" y="3615"/>
                <a:ext cx="1" cy="1"/>
              </a:xfrm>
              <a:custGeom>
                <a:avLst/>
                <a:gdLst/>
                <a:ahLst/>
                <a:cxnLst>
                  <a:cxn ang="0">
                    <a:pos x="0" y="1"/>
                  </a:cxn>
                  <a:cxn ang="0">
                    <a:pos x="0" y="1"/>
                  </a:cxn>
                  <a:cxn ang="0">
                    <a:pos x="0" y="0"/>
                  </a:cxn>
                  <a:cxn ang="0">
                    <a:pos x="0" y="1"/>
                  </a:cxn>
                  <a:cxn ang="0">
                    <a:pos x="0" y="1"/>
                  </a:cxn>
                </a:cxnLst>
                <a:rect l="0" t="0" r="r" b="b"/>
                <a:pathLst>
                  <a:path h="1">
                    <a:moveTo>
                      <a:pt x="0" y="1"/>
                    </a:moveTo>
                    <a:lnTo>
                      <a:pt x="0" y="1"/>
                    </a:lnTo>
                    <a:lnTo>
                      <a:pt x="0" y="0"/>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6" name="Freeform 513"/>
              <p:cNvSpPr>
                <a:spLocks/>
              </p:cNvSpPr>
              <p:nvPr/>
            </p:nvSpPr>
            <p:spPr bwMode="auto">
              <a:xfrm>
                <a:off x="3961" y="3442"/>
                <a:ext cx="1" cy="2"/>
              </a:xfrm>
              <a:custGeom>
                <a:avLst/>
                <a:gdLst/>
                <a:ahLst/>
                <a:cxnLst>
                  <a:cxn ang="0">
                    <a:pos x="1" y="1"/>
                  </a:cxn>
                  <a:cxn ang="0">
                    <a:pos x="1" y="0"/>
                  </a:cxn>
                  <a:cxn ang="0">
                    <a:pos x="1" y="1"/>
                  </a:cxn>
                  <a:cxn ang="0">
                    <a:pos x="0" y="2"/>
                  </a:cxn>
                  <a:cxn ang="0">
                    <a:pos x="1" y="2"/>
                  </a:cxn>
                  <a:cxn ang="0">
                    <a:pos x="1" y="2"/>
                  </a:cxn>
                  <a:cxn ang="0">
                    <a:pos x="1" y="1"/>
                  </a:cxn>
                </a:cxnLst>
                <a:rect l="0" t="0" r="r" b="b"/>
                <a:pathLst>
                  <a:path w="1" h="2">
                    <a:moveTo>
                      <a:pt x="1" y="1"/>
                    </a:moveTo>
                    <a:lnTo>
                      <a:pt x="1" y="0"/>
                    </a:lnTo>
                    <a:lnTo>
                      <a:pt x="1" y="1"/>
                    </a:lnTo>
                    <a:lnTo>
                      <a:pt x="0" y="2"/>
                    </a:lnTo>
                    <a:lnTo>
                      <a:pt x="1" y="2"/>
                    </a:lnTo>
                    <a:lnTo>
                      <a:pt x="1" y="2"/>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7" name="Freeform 514"/>
              <p:cNvSpPr>
                <a:spLocks/>
              </p:cNvSpPr>
              <p:nvPr/>
            </p:nvSpPr>
            <p:spPr bwMode="auto">
              <a:xfrm>
                <a:off x="3920" y="3606"/>
                <a:ext cx="33" cy="14"/>
              </a:xfrm>
              <a:custGeom>
                <a:avLst/>
                <a:gdLst/>
                <a:ahLst/>
                <a:cxnLst>
                  <a:cxn ang="0">
                    <a:pos x="32" y="10"/>
                  </a:cxn>
                  <a:cxn ang="0">
                    <a:pos x="33" y="8"/>
                  </a:cxn>
                  <a:cxn ang="0">
                    <a:pos x="32" y="7"/>
                  </a:cxn>
                  <a:cxn ang="0">
                    <a:pos x="28" y="6"/>
                  </a:cxn>
                  <a:cxn ang="0">
                    <a:pos x="27" y="5"/>
                  </a:cxn>
                  <a:cxn ang="0">
                    <a:pos x="29" y="4"/>
                  </a:cxn>
                  <a:cxn ang="0">
                    <a:pos x="29" y="4"/>
                  </a:cxn>
                  <a:cxn ang="0">
                    <a:pos x="25" y="3"/>
                  </a:cxn>
                  <a:cxn ang="0">
                    <a:pos x="25" y="2"/>
                  </a:cxn>
                  <a:cxn ang="0">
                    <a:pos x="20" y="0"/>
                  </a:cxn>
                  <a:cxn ang="0">
                    <a:pos x="14" y="1"/>
                  </a:cxn>
                  <a:cxn ang="0">
                    <a:pos x="14" y="1"/>
                  </a:cxn>
                  <a:cxn ang="0">
                    <a:pos x="11" y="2"/>
                  </a:cxn>
                  <a:cxn ang="0">
                    <a:pos x="9" y="0"/>
                  </a:cxn>
                  <a:cxn ang="0">
                    <a:pos x="7" y="0"/>
                  </a:cxn>
                  <a:cxn ang="0">
                    <a:pos x="6" y="2"/>
                  </a:cxn>
                  <a:cxn ang="0">
                    <a:pos x="6" y="3"/>
                  </a:cxn>
                  <a:cxn ang="0">
                    <a:pos x="9" y="3"/>
                  </a:cxn>
                  <a:cxn ang="0">
                    <a:pos x="9" y="6"/>
                  </a:cxn>
                  <a:cxn ang="0">
                    <a:pos x="11" y="7"/>
                  </a:cxn>
                  <a:cxn ang="0">
                    <a:pos x="11" y="8"/>
                  </a:cxn>
                  <a:cxn ang="0">
                    <a:pos x="3" y="8"/>
                  </a:cxn>
                  <a:cxn ang="0">
                    <a:pos x="0" y="8"/>
                  </a:cxn>
                  <a:cxn ang="0">
                    <a:pos x="1" y="10"/>
                  </a:cxn>
                  <a:cxn ang="0">
                    <a:pos x="3" y="11"/>
                  </a:cxn>
                  <a:cxn ang="0">
                    <a:pos x="3" y="11"/>
                  </a:cxn>
                  <a:cxn ang="0">
                    <a:pos x="4" y="10"/>
                  </a:cxn>
                  <a:cxn ang="0">
                    <a:pos x="11" y="11"/>
                  </a:cxn>
                  <a:cxn ang="0">
                    <a:pos x="14" y="11"/>
                  </a:cxn>
                  <a:cxn ang="0">
                    <a:pos x="14" y="11"/>
                  </a:cxn>
                  <a:cxn ang="0">
                    <a:pos x="15" y="13"/>
                  </a:cxn>
                  <a:cxn ang="0">
                    <a:pos x="16" y="14"/>
                  </a:cxn>
                  <a:cxn ang="0">
                    <a:pos x="16" y="14"/>
                  </a:cxn>
                  <a:cxn ang="0">
                    <a:pos x="18" y="12"/>
                  </a:cxn>
                  <a:cxn ang="0">
                    <a:pos x="20" y="10"/>
                  </a:cxn>
                  <a:cxn ang="0">
                    <a:pos x="21" y="10"/>
                  </a:cxn>
                  <a:cxn ang="0">
                    <a:pos x="22" y="11"/>
                  </a:cxn>
                  <a:cxn ang="0">
                    <a:pos x="24" y="10"/>
                  </a:cxn>
                  <a:cxn ang="0">
                    <a:pos x="29" y="9"/>
                  </a:cxn>
                  <a:cxn ang="0">
                    <a:pos x="31" y="10"/>
                  </a:cxn>
                </a:cxnLst>
                <a:rect l="0" t="0" r="r" b="b"/>
                <a:pathLst>
                  <a:path w="33" h="14">
                    <a:moveTo>
                      <a:pt x="32" y="10"/>
                    </a:moveTo>
                    <a:lnTo>
                      <a:pt x="32" y="10"/>
                    </a:lnTo>
                    <a:lnTo>
                      <a:pt x="33" y="9"/>
                    </a:lnTo>
                    <a:lnTo>
                      <a:pt x="33" y="8"/>
                    </a:lnTo>
                    <a:lnTo>
                      <a:pt x="33" y="7"/>
                    </a:lnTo>
                    <a:lnTo>
                      <a:pt x="32" y="7"/>
                    </a:lnTo>
                    <a:lnTo>
                      <a:pt x="31" y="6"/>
                    </a:lnTo>
                    <a:lnTo>
                      <a:pt x="28" y="6"/>
                    </a:lnTo>
                    <a:lnTo>
                      <a:pt x="27" y="5"/>
                    </a:lnTo>
                    <a:lnTo>
                      <a:pt x="27" y="5"/>
                    </a:lnTo>
                    <a:lnTo>
                      <a:pt x="28" y="5"/>
                    </a:lnTo>
                    <a:lnTo>
                      <a:pt x="29" y="4"/>
                    </a:lnTo>
                    <a:lnTo>
                      <a:pt x="29" y="4"/>
                    </a:lnTo>
                    <a:lnTo>
                      <a:pt x="29" y="4"/>
                    </a:lnTo>
                    <a:lnTo>
                      <a:pt x="25" y="3"/>
                    </a:lnTo>
                    <a:lnTo>
                      <a:pt x="25" y="3"/>
                    </a:lnTo>
                    <a:lnTo>
                      <a:pt x="25" y="3"/>
                    </a:lnTo>
                    <a:lnTo>
                      <a:pt x="25" y="2"/>
                    </a:lnTo>
                    <a:lnTo>
                      <a:pt x="23" y="2"/>
                    </a:lnTo>
                    <a:lnTo>
                      <a:pt x="20" y="0"/>
                    </a:lnTo>
                    <a:lnTo>
                      <a:pt x="15" y="0"/>
                    </a:lnTo>
                    <a:lnTo>
                      <a:pt x="14" y="1"/>
                    </a:lnTo>
                    <a:lnTo>
                      <a:pt x="14" y="1"/>
                    </a:lnTo>
                    <a:lnTo>
                      <a:pt x="14" y="1"/>
                    </a:lnTo>
                    <a:lnTo>
                      <a:pt x="14" y="2"/>
                    </a:lnTo>
                    <a:lnTo>
                      <a:pt x="11" y="2"/>
                    </a:lnTo>
                    <a:lnTo>
                      <a:pt x="11" y="1"/>
                    </a:lnTo>
                    <a:lnTo>
                      <a:pt x="9" y="0"/>
                    </a:lnTo>
                    <a:lnTo>
                      <a:pt x="8" y="0"/>
                    </a:lnTo>
                    <a:lnTo>
                      <a:pt x="7" y="0"/>
                    </a:lnTo>
                    <a:lnTo>
                      <a:pt x="6" y="1"/>
                    </a:lnTo>
                    <a:lnTo>
                      <a:pt x="6" y="2"/>
                    </a:lnTo>
                    <a:lnTo>
                      <a:pt x="6" y="2"/>
                    </a:lnTo>
                    <a:lnTo>
                      <a:pt x="6" y="3"/>
                    </a:lnTo>
                    <a:lnTo>
                      <a:pt x="8" y="3"/>
                    </a:lnTo>
                    <a:lnTo>
                      <a:pt x="9" y="3"/>
                    </a:lnTo>
                    <a:lnTo>
                      <a:pt x="9" y="3"/>
                    </a:lnTo>
                    <a:lnTo>
                      <a:pt x="9" y="6"/>
                    </a:lnTo>
                    <a:lnTo>
                      <a:pt x="9" y="6"/>
                    </a:lnTo>
                    <a:lnTo>
                      <a:pt x="11" y="7"/>
                    </a:lnTo>
                    <a:lnTo>
                      <a:pt x="11" y="8"/>
                    </a:lnTo>
                    <a:lnTo>
                      <a:pt x="11" y="8"/>
                    </a:lnTo>
                    <a:lnTo>
                      <a:pt x="5" y="9"/>
                    </a:lnTo>
                    <a:lnTo>
                      <a:pt x="3" y="8"/>
                    </a:lnTo>
                    <a:lnTo>
                      <a:pt x="0" y="8"/>
                    </a:lnTo>
                    <a:lnTo>
                      <a:pt x="0" y="8"/>
                    </a:lnTo>
                    <a:lnTo>
                      <a:pt x="0" y="9"/>
                    </a:lnTo>
                    <a:lnTo>
                      <a:pt x="1" y="10"/>
                    </a:lnTo>
                    <a:lnTo>
                      <a:pt x="3" y="11"/>
                    </a:lnTo>
                    <a:lnTo>
                      <a:pt x="3" y="11"/>
                    </a:lnTo>
                    <a:lnTo>
                      <a:pt x="3" y="11"/>
                    </a:lnTo>
                    <a:lnTo>
                      <a:pt x="3" y="11"/>
                    </a:lnTo>
                    <a:lnTo>
                      <a:pt x="3" y="11"/>
                    </a:lnTo>
                    <a:lnTo>
                      <a:pt x="4" y="10"/>
                    </a:lnTo>
                    <a:lnTo>
                      <a:pt x="9" y="11"/>
                    </a:lnTo>
                    <a:lnTo>
                      <a:pt x="11" y="11"/>
                    </a:lnTo>
                    <a:lnTo>
                      <a:pt x="13" y="11"/>
                    </a:lnTo>
                    <a:lnTo>
                      <a:pt x="14" y="11"/>
                    </a:lnTo>
                    <a:lnTo>
                      <a:pt x="14" y="11"/>
                    </a:lnTo>
                    <a:lnTo>
                      <a:pt x="14" y="11"/>
                    </a:lnTo>
                    <a:lnTo>
                      <a:pt x="15" y="12"/>
                    </a:lnTo>
                    <a:lnTo>
                      <a:pt x="15" y="13"/>
                    </a:lnTo>
                    <a:lnTo>
                      <a:pt x="15" y="13"/>
                    </a:lnTo>
                    <a:lnTo>
                      <a:pt x="16" y="14"/>
                    </a:lnTo>
                    <a:lnTo>
                      <a:pt x="16" y="14"/>
                    </a:lnTo>
                    <a:lnTo>
                      <a:pt x="16" y="14"/>
                    </a:lnTo>
                    <a:lnTo>
                      <a:pt x="17" y="13"/>
                    </a:lnTo>
                    <a:lnTo>
                      <a:pt x="18" y="12"/>
                    </a:lnTo>
                    <a:lnTo>
                      <a:pt x="19" y="10"/>
                    </a:lnTo>
                    <a:lnTo>
                      <a:pt x="20" y="10"/>
                    </a:lnTo>
                    <a:lnTo>
                      <a:pt x="21" y="10"/>
                    </a:lnTo>
                    <a:lnTo>
                      <a:pt x="21" y="10"/>
                    </a:lnTo>
                    <a:lnTo>
                      <a:pt x="21" y="11"/>
                    </a:lnTo>
                    <a:lnTo>
                      <a:pt x="22" y="11"/>
                    </a:lnTo>
                    <a:lnTo>
                      <a:pt x="24" y="10"/>
                    </a:lnTo>
                    <a:lnTo>
                      <a:pt x="24" y="10"/>
                    </a:lnTo>
                    <a:lnTo>
                      <a:pt x="25" y="9"/>
                    </a:lnTo>
                    <a:lnTo>
                      <a:pt x="29" y="9"/>
                    </a:lnTo>
                    <a:lnTo>
                      <a:pt x="31" y="10"/>
                    </a:lnTo>
                    <a:lnTo>
                      <a:pt x="31" y="10"/>
                    </a:lnTo>
                    <a:lnTo>
                      <a:pt x="32" y="1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8" name="Freeform 515"/>
              <p:cNvSpPr>
                <a:spLocks/>
              </p:cNvSpPr>
              <p:nvPr/>
            </p:nvSpPr>
            <p:spPr bwMode="auto">
              <a:xfrm>
                <a:off x="3897" y="3591"/>
                <a:ext cx="5" cy="4"/>
              </a:xfrm>
              <a:custGeom>
                <a:avLst/>
                <a:gdLst/>
                <a:ahLst/>
                <a:cxnLst>
                  <a:cxn ang="0">
                    <a:pos x="3" y="1"/>
                  </a:cxn>
                  <a:cxn ang="0">
                    <a:pos x="1" y="0"/>
                  </a:cxn>
                  <a:cxn ang="0">
                    <a:pos x="0" y="0"/>
                  </a:cxn>
                  <a:cxn ang="0">
                    <a:pos x="0" y="0"/>
                  </a:cxn>
                  <a:cxn ang="0">
                    <a:pos x="0" y="0"/>
                  </a:cxn>
                  <a:cxn ang="0">
                    <a:pos x="1" y="1"/>
                  </a:cxn>
                  <a:cxn ang="0">
                    <a:pos x="2" y="1"/>
                  </a:cxn>
                  <a:cxn ang="0">
                    <a:pos x="2" y="2"/>
                  </a:cxn>
                  <a:cxn ang="0">
                    <a:pos x="3" y="3"/>
                  </a:cxn>
                  <a:cxn ang="0">
                    <a:pos x="4" y="4"/>
                  </a:cxn>
                  <a:cxn ang="0">
                    <a:pos x="5" y="4"/>
                  </a:cxn>
                  <a:cxn ang="0">
                    <a:pos x="4" y="3"/>
                  </a:cxn>
                  <a:cxn ang="0">
                    <a:pos x="4" y="2"/>
                  </a:cxn>
                  <a:cxn ang="0">
                    <a:pos x="3" y="1"/>
                  </a:cxn>
                </a:cxnLst>
                <a:rect l="0" t="0" r="r" b="b"/>
                <a:pathLst>
                  <a:path w="5" h="4">
                    <a:moveTo>
                      <a:pt x="3" y="1"/>
                    </a:moveTo>
                    <a:lnTo>
                      <a:pt x="1" y="0"/>
                    </a:lnTo>
                    <a:lnTo>
                      <a:pt x="0" y="0"/>
                    </a:lnTo>
                    <a:lnTo>
                      <a:pt x="0" y="0"/>
                    </a:lnTo>
                    <a:lnTo>
                      <a:pt x="0" y="0"/>
                    </a:lnTo>
                    <a:lnTo>
                      <a:pt x="1" y="1"/>
                    </a:lnTo>
                    <a:lnTo>
                      <a:pt x="2" y="1"/>
                    </a:lnTo>
                    <a:lnTo>
                      <a:pt x="2" y="2"/>
                    </a:lnTo>
                    <a:lnTo>
                      <a:pt x="3" y="3"/>
                    </a:lnTo>
                    <a:lnTo>
                      <a:pt x="4" y="4"/>
                    </a:lnTo>
                    <a:lnTo>
                      <a:pt x="5" y="4"/>
                    </a:lnTo>
                    <a:lnTo>
                      <a:pt x="4" y="3"/>
                    </a:lnTo>
                    <a:lnTo>
                      <a:pt x="4" y="2"/>
                    </a:lnTo>
                    <a:lnTo>
                      <a:pt x="3"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9" name="Freeform 516"/>
              <p:cNvSpPr>
                <a:spLocks/>
              </p:cNvSpPr>
              <p:nvPr/>
            </p:nvSpPr>
            <p:spPr bwMode="auto">
              <a:xfrm>
                <a:off x="3960" y="3615"/>
                <a:ext cx="7" cy="3"/>
              </a:xfrm>
              <a:custGeom>
                <a:avLst/>
                <a:gdLst/>
                <a:ahLst/>
                <a:cxnLst>
                  <a:cxn ang="0">
                    <a:pos x="0" y="0"/>
                  </a:cxn>
                  <a:cxn ang="0">
                    <a:pos x="0" y="1"/>
                  </a:cxn>
                  <a:cxn ang="0">
                    <a:pos x="0" y="2"/>
                  </a:cxn>
                  <a:cxn ang="0">
                    <a:pos x="0" y="3"/>
                  </a:cxn>
                  <a:cxn ang="0">
                    <a:pos x="0" y="3"/>
                  </a:cxn>
                  <a:cxn ang="0">
                    <a:pos x="7" y="2"/>
                  </a:cxn>
                  <a:cxn ang="0">
                    <a:pos x="7" y="2"/>
                  </a:cxn>
                  <a:cxn ang="0">
                    <a:pos x="7" y="1"/>
                  </a:cxn>
                  <a:cxn ang="0">
                    <a:pos x="7" y="0"/>
                  </a:cxn>
                  <a:cxn ang="0">
                    <a:pos x="7" y="0"/>
                  </a:cxn>
                  <a:cxn ang="0">
                    <a:pos x="7" y="0"/>
                  </a:cxn>
                  <a:cxn ang="0">
                    <a:pos x="0" y="0"/>
                  </a:cxn>
                  <a:cxn ang="0">
                    <a:pos x="0" y="0"/>
                  </a:cxn>
                </a:cxnLst>
                <a:rect l="0" t="0" r="r" b="b"/>
                <a:pathLst>
                  <a:path w="7" h="3">
                    <a:moveTo>
                      <a:pt x="0" y="0"/>
                    </a:moveTo>
                    <a:lnTo>
                      <a:pt x="0" y="1"/>
                    </a:lnTo>
                    <a:lnTo>
                      <a:pt x="0" y="2"/>
                    </a:lnTo>
                    <a:lnTo>
                      <a:pt x="0" y="3"/>
                    </a:lnTo>
                    <a:lnTo>
                      <a:pt x="0" y="3"/>
                    </a:lnTo>
                    <a:lnTo>
                      <a:pt x="7" y="2"/>
                    </a:lnTo>
                    <a:lnTo>
                      <a:pt x="7" y="2"/>
                    </a:lnTo>
                    <a:lnTo>
                      <a:pt x="7" y="1"/>
                    </a:lnTo>
                    <a:lnTo>
                      <a:pt x="7" y="0"/>
                    </a:lnTo>
                    <a:lnTo>
                      <a:pt x="7" y="0"/>
                    </a:lnTo>
                    <a:lnTo>
                      <a:pt x="7"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0" name="Freeform 517"/>
              <p:cNvSpPr>
                <a:spLocks/>
              </p:cNvSpPr>
              <p:nvPr/>
            </p:nvSpPr>
            <p:spPr bwMode="auto">
              <a:xfrm>
                <a:off x="3976" y="3424"/>
                <a:ext cx="13" cy="9"/>
              </a:xfrm>
              <a:custGeom>
                <a:avLst/>
                <a:gdLst/>
                <a:ahLst/>
                <a:cxnLst>
                  <a:cxn ang="0">
                    <a:pos x="11" y="7"/>
                  </a:cxn>
                  <a:cxn ang="0">
                    <a:pos x="11" y="7"/>
                  </a:cxn>
                  <a:cxn ang="0">
                    <a:pos x="13" y="6"/>
                  </a:cxn>
                  <a:cxn ang="0">
                    <a:pos x="13" y="6"/>
                  </a:cxn>
                  <a:cxn ang="0">
                    <a:pos x="10" y="5"/>
                  </a:cxn>
                  <a:cxn ang="0">
                    <a:pos x="8" y="6"/>
                  </a:cxn>
                  <a:cxn ang="0">
                    <a:pos x="4" y="5"/>
                  </a:cxn>
                  <a:cxn ang="0">
                    <a:pos x="3" y="5"/>
                  </a:cxn>
                  <a:cxn ang="0">
                    <a:pos x="2" y="5"/>
                  </a:cxn>
                  <a:cxn ang="0">
                    <a:pos x="2" y="3"/>
                  </a:cxn>
                  <a:cxn ang="0">
                    <a:pos x="2" y="2"/>
                  </a:cxn>
                  <a:cxn ang="0">
                    <a:pos x="2" y="0"/>
                  </a:cxn>
                  <a:cxn ang="0">
                    <a:pos x="0" y="3"/>
                  </a:cxn>
                  <a:cxn ang="0">
                    <a:pos x="0" y="3"/>
                  </a:cxn>
                  <a:cxn ang="0">
                    <a:pos x="2" y="4"/>
                  </a:cxn>
                  <a:cxn ang="0">
                    <a:pos x="1" y="5"/>
                  </a:cxn>
                  <a:cxn ang="0">
                    <a:pos x="2" y="6"/>
                  </a:cxn>
                  <a:cxn ang="0">
                    <a:pos x="3" y="6"/>
                  </a:cxn>
                  <a:cxn ang="0">
                    <a:pos x="3" y="7"/>
                  </a:cxn>
                  <a:cxn ang="0">
                    <a:pos x="5" y="7"/>
                  </a:cxn>
                  <a:cxn ang="0">
                    <a:pos x="6" y="7"/>
                  </a:cxn>
                  <a:cxn ang="0">
                    <a:pos x="6" y="7"/>
                  </a:cxn>
                  <a:cxn ang="0">
                    <a:pos x="7" y="7"/>
                  </a:cxn>
                  <a:cxn ang="0">
                    <a:pos x="8" y="7"/>
                  </a:cxn>
                  <a:cxn ang="0">
                    <a:pos x="8" y="8"/>
                  </a:cxn>
                  <a:cxn ang="0">
                    <a:pos x="8" y="9"/>
                  </a:cxn>
                  <a:cxn ang="0">
                    <a:pos x="9" y="9"/>
                  </a:cxn>
                  <a:cxn ang="0">
                    <a:pos x="10" y="9"/>
                  </a:cxn>
                  <a:cxn ang="0">
                    <a:pos x="10" y="9"/>
                  </a:cxn>
                  <a:cxn ang="0">
                    <a:pos x="10" y="7"/>
                  </a:cxn>
                  <a:cxn ang="0">
                    <a:pos x="11" y="7"/>
                  </a:cxn>
                </a:cxnLst>
                <a:rect l="0" t="0" r="r" b="b"/>
                <a:pathLst>
                  <a:path w="13" h="9">
                    <a:moveTo>
                      <a:pt x="11" y="7"/>
                    </a:moveTo>
                    <a:lnTo>
                      <a:pt x="11" y="7"/>
                    </a:lnTo>
                    <a:lnTo>
                      <a:pt x="13" y="6"/>
                    </a:lnTo>
                    <a:lnTo>
                      <a:pt x="13" y="6"/>
                    </a:lnTo>
                    <a:lnTo>
                      <a:pt x="10" y="5"/>
                    </a:lnTo>
                    <a:lnTo>
                      <a:pt x="8" y="6"/>
                    </a:lnTo>
                    <a:lnTo>
                      <a:pt x="4" y="5"/>
                    </a:lnTo>
                    <a:lnTo>
                      <a:pt x="3" y="5"/>
                    </a:lnTo>
                    <a:lnTo>
                      <a:pt x="2" y="5"/>
                    </a:lnTo>
                    <a:lnTo>
                      <a:pt x="2" y="3"/>
                    </a:lnTo>
                    <a:lnTo>
                      <a:pt x="2" y="2"/>
                    </a:lnTo>
                    <a:lnTo>
                      <a:pt x="2" y="0"/>
                    </a:lnTo>
                    <a:lnTo>
                      <a:pt x="0" y="3"/>
                    </a:lnTo>
                    <a:lnTo>
                      <a:pt x="0" y="3"/>
                    </a:lnTo>
                    <a:lnTo>
                      <a:pt x="2" y="4"/>
                    </a:lnTo>
                    <a:lnTo>
                      <a:pt x="1" y="5"/>
                    </a:lnTo>
                    <a:lnTo>
                      <a:pt x="2" y="6"/>
                    </a:lnTo>
                    <a:lnTo>
                      <a:pt x="3" y="6"/>
                    </a:lnTo>
                    <a:lnTo>
                      <a:pt x="3" y="7"/>
                    </a:lnTo>
                    <a:lnTo>
                      <a:pt x="5" y="7"/>
                    </a:lnTo>
                    <a:lnTo>
                      <a:pt x="6" y="7"/>
                    </a:lnTo>
                    <a:lnTo>
                      <a:pt x="6" y="7"/>
                    </a:lnTo>
                    <a:lnTo>
                      <a:pt x="7" y="7"/>
                    </a:lnTo>
                    <a:lnTo>
                      <a:pt x="8" y="7"/>
                    </a:lnTo>
                    <a:lnTo>
                      <a:pt x="8" y="8"/>
                    </a:lnTo>
                    <a:lnTo>
                      <a:pt x="8" y="9"/>
                    </a:lnTo>
                    <a:lnTo>
                      <a:pt x="9" y="9"/>
                    </a:lnTo>
                    <a:lnTo>
                      <a:pt x="10" y="9"/>
                    </a:lnTo>
                    <a:lnTo>
                      <a:pt x="10" y="9"/>
                    </a:lnTo>
                    <a:lnTo>
                      <a:pt x="10" y="7"/>
                    </a:lnTo>
                    <a:lnTo>
                      <a:pt x="11" y="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1" name="Freeform 518"/>
              <p:cNvSpPr>
                <a:spLocks/>
              </p:cNvSpPr>
              <p:nvPr/>
            </p:nvSpPr>
            <p:spPr bwMode="auto">
              <a:xfrm>
                <a:off x="3975" y="3657"/>
                <a:ext cx="3" cy="1"/>
              </a:xfrm>
              <a:custGeom>
                <a:avLst/>
                <a:gdLst/>
                <a:ahLst/>
                <a:cxnLst>
                  <a:cxn ang="0">
                    <a:pos x="2" y="0"/>
                  </a:cxn>
                  <a:cxn ang="0">
                    <a:pos x="1" y="0"/>
                  </a:cxn>
                  <a:cxn ang="0">
                    <a:pos x="1" y="0"/>
                  </a:cxn>
                  <a:cxn ang="0">
                    <a:pos x="0" y="0"/>
                  </a:cxn>
                  <a:cxn ang="0">
                    <a:pos x="1" y="0"/>
                  </a:cxn>
                  <a:cxn ang="0">
                    <a:pos x="2" y="0"/>
                  </a:cxn>
                  <a:cxn ang="0">
                    <a:pos x="2" y="1"/>
                  </a:cxn>
                  <a:cxn ang="0">
                    <a:pos x="3" y="1"/>
                  </a:cxn>
                  <a:cxn ang="0">
                    <a:pos x="3" y="0"/>
                  </a:cxn>
                  <a:cxn ang="0">
                    <a:pos x="3" y="0"/>
                  </a:cxn>
                  <a:cxn ang="0">
                    <a:pos x="3" y="0"/>
                  </a:cxn>
                  <a:cxn ang="0">
                    <a:pos x="2" y="0"/>
                  </a:cxn>
                </a:cxnLst>
                <a:rect l="0" t="0" r="r" b="b"/>
                <a:pathLst>
                  <a:path w="3" h="1">
                    <a:moveTo>
                      <a:pt x="2" y="0"/>
                    </a:moveTo>
                    <a:lnTo>
                      <a:pt x="1" y="0"/>
                    </a:lnTo>
                    <a:lnTo>
                      <a:pt x="1" y="0"/>
                    </a:lnTo>
                    <a:lnTo>
                      <a:pt x="0" y="0"/>
                    </a:lnTo>
                    <a:lnTo>
                      <a:pt x="1" y="0"/>
                    </a:lnTo>
                    <a:lnTo>
                      <a:pt x="2" y="0"/>
                    </a:lnTo>
                    <a:lnTo>
                      <a:pt x="2" y="1"/>
                    </a:lnTo>
                    <a:lnTo>
                      <a:pt x="3" y="1"/>
                    </a:lnTo>
                    <a:lnTo>
                      <a:pt x="3" y="0"/>
                    </a:lnTo>
                    <a:lnTo>
                      <a:pt x="3" y="0"/>
                    </a:lnTo>
                    <a:lnTo>
                      <a:pt x="3" y="0"/>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2" name="Freeform 519"/>
              <p:cNvSpPr>
                <a:spLocks/>
              </p:cNvSpPr>
              <p:nvPr/>
            </p:nvSpPr>
            <p:spPr bwMode="auto">
              <a:xfrm>
                <a:off x="3975" y="3401"/>
                <a:ext cx="15" cy="7"/>
              </a:xfrm>
              <a:custGeom>
                <a:avLst/>
                <a:gdLst/>
                <a:ahLst/>
                <a:cxnLst>
                  <a:cxn ang="0">
                    <a:pos x="15" y="7"/>
                  </a:cxn>
                  <a:cxn ang="0">
                    <a:pos x="15" y="6"/>
                  </a:cxn>
                  <a:cxn ang="0">
                    <a:pos x="14" y="5"/>
                  </a:cxn>
                  <a:cxn ang="0">
                    <a:pos x="14" y="5"/>
                  </a:cxn>
                  <a:cxn ang="0">
                    <a:pos x="14" y="4"/>
                  </a:cxn>
                  <a:cxn ang="0">
                    <a:pos x="14" y="4"/>
                  </a:cxn>
                  <a:cxn ang="0">
                    <a:pos x="14" y="4"/>
                  </a:cxn>
                  <a:cxn ang="0">
                    <a:pos x="12" y="4"/>
                  </a:cxn>
                  <a:cxn ang="0">
                    <a:pos x="10" y="2"/>
                  </a:cxn>
                  <a:cxn ang="0">
                    <a:pos x="3" y="0"/>
                  </a:cxn>
                  <a:cxn ang="0">
                    <a:pos x="1" y="0"/>
                  </a:cxn>
                  <a:cxn ang="0">
                    <a:pos x="0" y="0"/>
                  </a:cxn>
                  <a:cxn ang="0">
                    <a:pos x="0" y="1"/>
                  </a:cxn>
                  <a:cxn ang="0">
                    <a:pos x="5" y="3"/>
                  </a:cxn>
                  <a:cxn ang="0">
                    <a:pos x="5" y="4"/>
                  </a:cxn>
                  <a:cxn ang="0">
                    <a:pos x="6" y="5"/>
                  </a:cxn>
                  <a:cxn ang="0">
                    <a:pos x="9" y="6"/>
                  </a:cxn>
                  <a:cxn ang="0">
                    <a:pos x="14" y="7"/>
                  </a:cxn>
                  <a:cxn ang="0">
                    <a:pos x="15" y="7"/>
                  </a:cxn>
                </a:cxnLst>
                <a:rect l="0" t="0" r="r" b="b"/>
                <a:pathLst>
                  <a:path w="15" h="7">
                    <a:moveTo>
                      <a:pt x="15" y="7"/>
                    </a:moveTo>
                    <a:lnTo>
                      <a:pt x="15" y="6"/>
                    </a:lnTo>
                    <a:lnTo>
                      <a:pt x="14" y="5"/>
                    </a:lnTo>
                    <a:lnTo>
                      <a:pt x="14" y="5"/>
                    </a:lnTo>
                    <a:lnTo>
                      <a:pt x="14" y="4"/>
                    </a:lnTo>
                    <a:lnTo>
                      <a:pt x="14" y="4"/>
                    </a:lnTo>
                    <a:lnTo>
                      <a:pt x="14" y="4"/>
                    </a:lnTo>
                    <a:lnTo>
                      <a:pt x="12" y="4"/>
                    </a:lnTo>
                    <a:lnTo>
                      <a:pt x="10" y="2"/>
                    </a:lnTo>
                    <a:lnTo>
                      <a:pt x="3" y="0"/>
                    </a:lnTo>
                    <a:lnTo>
                      <a:pt x="1" y="0"/>
                    </a:lnTo>
                    <a:lnTo>
                      <a:pt x="0" y="0"/>
                    </a:lnTo>
                    <a:lnTo>
                      <a:pt x="0" y="1"/>
                    </a:lnTo>
                    <a:lnTo>
                      <a:pt x="5" y="3"/>
                    </a:lnTo>
                    <a:lnTo>
                      <a:pt x="5" y="4"/>
                    </a:lnTo>
                    <a:lnTo>
                      <a:pt x="6" y="5"/>
                    </a:lnTo>
                    <a:lnTo>
                      <a:pt x="9" y="6"/>
                    </a:lnTo>
                    <a:lnTo>
                      <a:pt x="14" y="7"/>
                    </a:lnTo>
                    <a:lnTo>
                      <a:pt x="15" y="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3" name="Freeform 520"/>
              <p:cNvSpPr>
                <a:spLocks/>
              </p:cNvSpPr>
              <p:nvPr/>
            </p:nvSpPr>
            <p:spPr bwMode="auto">
              <a:xfrm>
                <a:off x="3984" y="3621"/>
                <a:ext cx="1" cy="1"/>
              </a:xfrm>
              <a:custGeom>
                <a:avLst/>
                <a:gdLst/>
                <a:ahLst/>
                <a:cxnLst>
                  <a:cxn ang="0">
                    <a:pos x="0" y="0"/>
                  </a:cxn>
                  <a:cxn ang="0">
                    <a:pos x="0" y="1"/>
                  </a:cxn>
                  <a:cxn ang="0">
                    <a:pos x="1" y="1"/>
                  </a:cxn>
                  <a:cxn ang="0">
                    <a:pos x="1" y="0"/>
                  </a:cxn>
                  <a:cxn ang="0">
                    <a:pos x="0" y="0"/>
                  </a:cxn>
                  <a:cxn ang="0">
                    <a:pos x="0" y="0"/>
                  </a:cxn>
                  <a:cxn ang="0">
                    <a:pos x="0" y="0"/>
                  </a:cxn>
                </a:cxnLst>
                <a:rect l="0" t="0" r="r" b="b"/>
                <a:pathLst>
                  <a:path w="1" h="1">
                    <a:moveTo>
                      <a:pt x="0" y="0"/>
                    </a:moveTo>
                    <a:lnTo>
                      <a:pt x="0" y="1"/>
                    </a:lnTo>
                    <a:lnTo>
                      <a:pt x="1" y="1"/>
                    </a:lnTo>
                    <a:lnTo>
                      <a:pt x="1" y="0"/>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4" name="Freeform 521"/>
              <p:cNvSpPr>
                <a:spLocks/>
              </p:cNvSpPr>
              <p:nvPr/>
            </p:nvSpPr>
            <p:spPr bwMode="auto">
              <a:xfrm>
                <a:off x="3974" y="3530"/>
                <a:ext cx="1" cy="1"/>
              </a:xfrm>
              <a:custGeom>
                <a:avLst/>
                <a:gdLst/>
                <a:ahLst/>
                <a:cxnLst>
                  <a:cxn ang="0">
                    <a:pos x="0" y="1"/>
                  </a:cxn>
                  <a:cxn ang="0">
                    <a:pos x="0" y="1"/>
                  </a:cxn>
                  <a:cxn ang="0">
                    <a:pos x="0" y="0"/>
                  </a:cxn>
                  <a:cxn ang="0">
                    <a:pos x="0" y="0"/>
                  </a:cxn>
                  <a:cxn ang="0">
                    <a:pos x="0" y="0"/>
                  </a:cxn>
                  <a:cxn ang="0">
                    <a:pos x="0" y="1"/>
                  </a:cxn>
                  <a:cxn ang="0">
                    <a:pos x="0" y="1"/>
                  </a:cxn>
                </a:cxnLst>
                <a:rect l="0" t="0" r="r" b="b"/>
                <a:pathLst>
                  <a:path h="1">
                    <a:moveTo>
                      <a:pt x="0" y="1"/>
                    </a:moveTo>
                    <a:lnTo>
                      <a:pt x="0" y="1"/>
                    </a:lnTo>
                    <a:lnTo>
                      <a:pt x="0" y="0"/>
                    </a:lnTo>
                    <a:lnTo>
                      <a:pt x="0" y="0"/>
                    </a:lnTo>
                    <a:lnTo>
                      <a:pt x="0" y="0"/>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5" name="Freeform 522"/>
              <p:cNvSpPr>
                <a:spLocks/>
              </p:cNvSpPr>
              <p:nvPr/>
            </p:nvSpPr>
            <p:spPr bwMode="auto">
              <a:xfrm>
                <a:off x="3886" y="3575"/>
                <a:ext cx="1" cy="2"/>
              </a:xfrm>
              <a:custGeom>
                <a:avLst/>
                <a:gdLst/>
                <a:ahLst/>
                <a:cxnLst>
                  <a:cxn ang="0">
                    <a:pos x="1" y="0"/>
                  </a:cxn>
                  <a:cxn ang="0">
                    <a:pos x="0" y="2"/>
                  </a:cxn>
                  <a:cxn ang="0">
                    <a:pos x="0" y="2"/>
                  </a:cxn>
                  <a:cxn ang="0">
                    <a:pos x="1" y="0"/>
                  </a:cxn>
                  <a:cxn ang="0">
                    <a:pos x="1" y="0"/>
                  </a:cxn>
                </a:cxnLst>
                <a:rect l="0" t="0" r="r" b="b"/>
                <a:pathLst>
                  <a:path w="1" h="2">
                    <a:moveTo>
                      <a:pt x="1" y="0"/>
                    </a:moveTo>
                    <a:lnTo>
                      <a:pt x="0" y="2"/>
                    </a:lnTo>
                    <a:lnTo>
                      <a:pt x="0" y="2"/>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6" name="Freeform 523"/>
              <p:cNvSpPr>
                <a:spLocks/>
              </p:cNvSpPr>
              <p:nvPr/>
            </p:nvSpPr>
            <p:spPr bwMode="auto">
              <a:xfrm>
                <a:off x="3884" y="3577"/>
                <a:ext cx="1" cy="1"/>
              </a:xfrm>
              <a:custGeom>
                <a:avLst/>
                <a:gdLst/>
                <a:ahLst/>
                <a:cxnLst>
                  <a:cxn ang="0">
                    <a:pos x="1" y="0"/>
                  </a:cxn>
                  <a:cxn ang="0">
                    <a:pos x="0" y="0"/>
                  </a:cxn>
                  <a:cxn ang="0">
                    <a:pos x="0" y="1"/>
                  </a:cxn>
                  <a:cxn ang="0">
                    <a:pos x="1" y="0"/>
                  </a:cxn>
                  <a:cxn ang="0">
                    <a:pos x="1" y="0"/>
                  </a:cxn>
                </a:cxnLst>
                <a:rect l="0" t="0" r="r" b="b"/>
                <a:pathLst>
                  <a:path w="1" h="1">
                    <a:moveTo>
                      <a:pt x="1" y="0"/>
                    </a:moveTo>
                    <a:lnTo>
                      <a:pt x="0" y="0"/>
                    </a:lnTo>
                    <a:lnTo>
                      <a:pt x="0" y="1"/>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7" name="Freeform 524"/>
              <p:cNvSpPr>
                <a:spLocks/>
              </p:cNvSpPr>
              <p:nvPr/>
            </p:nvSpPr>
            <p:spPr bwMode="auto">
              <a:xfrm>
                <a:off x="3895" y="3566"/>
                <a:ext cx="6" cy="1"/>
              </a:xfrm>
              <a:custGeom>
                <a:avLst/>
                <a:gdLst/>
                <a:ahLst/>
                <a:cxnLst>
                  <a:cxn ang="0">
                    <a:pos x="3" y="0"/>
                  </a:cxn>
                  <a:cxn ang="0">
                    <a:pos x="1" y="0"/>
                  </a:cxn>
                  <a:cxn ang="0">
                    <a:pos x="0" y="0"/>
                  </a:cxn>
                  <a:cxn ang="0">
                    <a:pos x="0" y="1"/>
                  </a:cxn>
                  <a:cxn ang="0">
                    <a:pos x="2" y="1"/>
                  </a:cxn>
                  <a:cxn ang="0">
                    <a:pos x="5" y="0"/>
                  </a:cxn>
                  <a:cxn ang="0">
                    <a:pos x="5" y="0"/>
                  </a:cxn>
                  <a:cxn ang="0">
                    <a:pos x="6" y="1"/>
                  </a:cxn>
                  <a:cxn ang="0">
                    <a:pos x="6" y="0"/>
                  </a:cxn>
                  <a:cxn ang="0">
                    <a:pos x="5" y="0"/>
                  </a:cxn>
                  <a:cxn ang="0">
                    <a:pos x="5" y="0"/>
                  </a:cxn>
                  <a:cxn ang="0">
                    <a:pos x="5" y="0"/>
                  </a:cxn>
                  <a:cxn ang="0">
                    <a:pos x="4" y="0"/>
                  </a:cxn>
                  <a:cxn ang="0">
                    <a:pos x="3" y="0"/>
                  </a:cxn>
                </a:cxnLst>
                <a:rect l="0" t="0" r="r" b="b"/>
                <a:pathLst>
                  <a:path w="6" h="1">
                    <a:moveTo>
                      <a:pt x="3" y="0"/>
                    </a:moveTo>
                    <a:lnTo>
                      <a:pt x="1" y="0"/>
                    </a:lnTo>
                    <a:lnTo>
                      <a:pt x="0" y="0"/>
                    </a:lnTo>
                    <a:lnTo>
                      <a:pt x="0" y="1"/>
                    </a:lnTo>
                    <a:lnTo>
                      <a:pt x="2" y="1"/>
                    </a:lnTo>
                    <a:lnTo>
                      <a:pt x="5" y="0"/>
                    </a:lnTo>
                    <a:lnTo>
                      <a:pt x="5" y="0"/>
                    </a:lnTo>
                    <a:lnTo>
                      <a:pt x="6" y="1"/>
                    </a:lnTo>
                    <a:lnTo>
                      <a:pt x="6" y="0"/>
                    </a:lnTo>
                    <a:lnTo>
                      <a:pt x="5" y="0"/>
                    </a:lnTo>
                    <a:lnTo>
                      <a:pt x="5" y="0"/>
                    </a:lnTo>
                    <a:lnTo>
                      <a:pt x="5" y="0"/>
                    </a:lnTo>
                    <a:lnTo>
                      <a:pt x="4" y="0"/>
                    </a:lnTo>
                    <a:lnTo>
                      <a:pt x="3"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8" name="Freeform 525"/>
              <p:cNvSpPr>
                <a:spLocks/>
              </p:cNvSpPr>
              <p:nvPr/>
            </p:nvSpPr>
            <p:spPr bwMode="auto">
              <a:xfrm>
                <a:off x="3901" y="3581"/>
                <a:ext cx="1" cy="3"/>
              </a:xfrm>
              <a:custGeom>
                <a:avLst/>
                <a:gdLst/>
                <a:ahLst/>
                <a:cxnLst>
                  <a:cxn ang="0">
                    <a:pos x="1" y="3"/>
                  </a:cxn>
                  <a:cxn ang="0">
                    <a:pos x="1" y="0"/>
                  </a:cxn>
                  <a:cxn ang="0">
                    <a:pos x="0" y="1"/>
                  </a:cxn>
                  <a:cxn ang="0">
                    <a:pos x="0" y="3"/>
                  </a:cxn>
                  <a:cxn ang="0">
                    <a:pos x="1" y="3"/>
                  </a:cxn>
                  <a:cxn ang="0">
                    <a:pos x="1" y="3"/>
                  </a:cxn>
                </a:cxnLst>
                <a:rect l="0" t="0" r="r" b="b"/>
                <a:pathLst>
                  <a:path w="1" h="3">
                    <a:moveTo>
                      <a:pt x="1" y="3"/>
                    </a:moveTo>
                    <a:lnTo>
                      <a:pt x="1" y="0"/>
                    </a:lnTo>
                    <a:lnTo>
                      <a:pt x="0" y="1"/>
                    </a:lnTo>
                    <a:lnTo>
                      <a:pt x="0" y="3"/>
                    </a:lnTo>
                    <a:lnTo>
                      <a:pt x="1" y="3"/>
                    </a:lnTo>
                    <a:lnTo>
                      <a:pt x="1"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9" name="Rectangle 526"/>
              <p:cNvSpPr>
                <a:spLocks noChangeArrowheads="1"/>
              </p:cNvSpPr>
              <p:nvPr/>
            </p:nvSpPr>
            <p:spPr bwMode="auto">
              <a:xfrm>
                <a:off x="3900" y="3566"/>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0" name="Freeform 527"/>
              <p:cNvSpPr>
                <a:spLocks/>
              </p:cNvSpPr>
              <p:nvPr/>
            </p:nvSpPr>
            <p:spPr bwMode="auto">
              <a:xfrm>
                <a:off x="3872" y="3595"/>
                <a:ext cx="2" cy="3"/>
              </a:xfrm>
              <a:custGeom>
                <a:avLst/>
                <a:gdLst/>
                <a:ahLst/>
                <a:cxnLst>
                  <a:cxn ang="0">
                    <a:pos x="0" y="2"/>
                  </a:cxn>
                  <a:cxn ang="0">
                    <a:pos x="0" y="2"/>
                  </a:cxn>
                  <a:cxn ang="0">
                    <a:pos x="0" y="3"/>
                  </a:cxn>
                  <a:cxn ang="0">
                    <a:pos x="0" y="3"/>
                  </a:cxn>
                  <a:cxn ang="0">
                    <a:pos x="2" y="2"/>
                  </a:cxn>
                  <a:cxn ang="0">
                    <a:pos x="2" y="1"/>
                  </a:cxn>
                  <a:cxn ang="0">
                    <a:pos x="2" y="0"/>
                  </a:cxn>
                  <a:cxn ang="0">
                    <a:pos x="2" y="0"/>
                  </a:cxn>
                  <a:cxn ang="0">
                    <a:pos x="2" y="0"/>
                  </a:cxn>
                  <a:cxn ang="0">
                    <a:pos x="1" y="0"/>
                  </a:cxn>
                  <a:cxn ang="0">
                    <a:pos x="1" y="0"/>
                  </a:cxn>
                  <a:cxn ang="0">
                    <a:pos x="0" y="0"/>
                  </a:cxn>
                  <a:cxn ang="0">
                    <a:pos x="0" y="0"/>
                  </a:cxn>
                  <a:cxn ang="0">
                    <a:pos x="0" y="1"/>
                  </a:cxn>
                  <a:cxn ang="0">
                    <a:pos x="0" y="1"/>
                  </a:cxn>
                  <a:cxn ang="0">
                    <a:pos x="0" y="2"/>
                  </a:cxn>
                  <a:cxn ang="0">
                    <a:pos x="0" y="2"/>
                  </a:cxn>
                </a:cxnLst>
                <a:rect l="0" t="0" r="r" b="b"/>
                <a:pathLst>
                  <a:path w="2" h="3">
                    <a:moveTo>
                      <a:pt x="0" y="2"/>
                    </a:moveTo>
                    <a:lnTo>
                      <a:pt x="0" y="2"/>
                    </a:lnTo>
                    <a:lnTo>
                      <a:pt x="0" y="3"/>
                    </a:lnTo>
                    <a:lnTo>
                      <a:pt x="0" y="3"/>
                    </a:lnTo>
                    <a:lnTo>
                      <a:pt x="2" y="2"/>
                    </a:lnTo>
                    <a:lnTo>
                      <a:pt x="2" y="1"/>
                    </a:lnTo>
                    <a:lnTo>
                      <a:pt x="2" y="0"/>
                    </a:lnTo>
                    <a:lnTo>
                      <a:pt x="2" y="0"/>
                    </a:lnTo>
                    <a:lnTo>
                      <a:pt x="2" y="0"/>
                    </a:lnTo>
                    <a:lnTo>
                      <a:pt x="1" y="0"/>
                    </a:lnTo>
                    <a:lnTo>
                      <a:pt x="1" y="0"/>
                    </a:lnTo>
                    <a:lnTo>
                      <a:pt x="0" y="0"/>
                    </a:lnTo>
                    <a:lnTo>
                      <a:pt x="0" y="0"/>
                    </a:lnTo>
                    <a:lnTo>
                      <a:pt x="0" y="1"/>
                    </a:lnTo>
                    <a:lnTo>
                      <a:pt x="0" y="1"/>
                    </a:lnTo>
                    <a:lnTo>
                      <a:pt x="0" y="2"/>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1" name="Freeform 528"/>
              <p:cNvSpPr>
                <a:spLocks/>
              </p:cNvSpPr>
              <p:nvPr/>
            </p:nvSpPr>
            <p:spPr bwMode="auto">
              <a:xfrm>
                <a:off x="3880" y="3578"/>
                <a:ext cx="2" cy="1"/>
              </a:xfrm>
              <a:custGeom>
                <a:avLst/>
                <a:gdLst/>
                <a:ahLst/>
                <a:cxnLst>
                  <a:cxn ang="0">
                    <a:pos x="2" y="1"/>
                  </a:cxn>
                  <a:cxn ang="0">
                    <a:pos x="2" y="0"/>
                  </a:cxn>
                  <a:cxn ang="0">
                    <a:pos x="1" y="0"/>
                  </a:cxn>
                  <a:cxn ang="0">
                    <a:pos x="0" y="0"/>
                  </a:cxn>
                  <a:cxn ang="0">
                    <a:pos x="0" y="1"/>
                  </a:cxn>
                  <a:cxn ang="0">
                    <a:pos x="0" y="1"/>
                  </a:cxn>
                  <a:cxn ang="0">
                    <a:pos x="0" y="1"/>
                  </a:cxn>
                  <a:cxn ang="0">
                    <a:pos x="1" y="0"/>
                  </a:cxn>
                  <a:cxn ang="0">
                    <a:pos x="2" y="1"/>
                  </a:cxn>
                </a:cxnLst>
                <a:rect l="0" t="0" r="r" b="b"/>
                <a:pathLst>
                  <a:path w="2" h="1">
                    <a:moveTo>
                      <a:pt x="2" y="1"/>
                    </a:moveTo>
                    <a:lnTo>
                      <a:pt x="2" y="0"/>
                    </a:lnTo>
                    <a:lnTo>
                      <a:pt x="1" y="0"/>
                    </a:lnTo>
                    <a:lnTo>
                      <a:pt x="0" y="0"/>
                    </a:lnTo>
                    <a:lnTo>
                      <a:pt x="0" y="1"/>
                    </a:lnTo>
                    <a:lnTo>
                      <a:pt x="0" y="1"/>
                    </a:lnTo>
                    <a:lnTo>
                      <a:pt x="0" y="1"/>
                    </a:lnTo>
                    <a:lnTo>
                      <a:pt x="1" y="0"/>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2" name="Freeform 529"/>
              <p:cNvSpPr>
                <a:spLocks/>
              </p:cNvSpPr>
              <p:nvPr/>
            </p:nvSpPr>
            <p:spPr bwMode="auto">
              <a:xfrm>
                <a:off x="3898" y="3614"/>
                <a:ext cx="12" cy="5"/>
              </a:xfrm>
              <a:custGeom>
                <a:avLst/>
                <a:gdLst/>
                <a:ahLst/>
                <a:cxnLst>
                  <a:cxn ang="0">
                    <a:pos x="8" y="2"/>
                  </a:cxn>
                  <a:cxn ang="0">
                    <a:pos x="7" y="1"/>
                  </a:cxn>
                  <a:cxn ang="0">
                    <a:pos x="7" y="1"/>
                  </a:cxn>
                  <a:cxn ang="0">
                    <a:pos x="3" y="0"/>
                  </a:cxn>
                  <a:cxn ang="0">
                    <a:pos x="0" y="1"/>
                  </a:cxn>
                  <a:cxn ang="0">
                    <a:pos x="0" y="2"/>
                  </a:cxn>
                  <a:cxn ang="0">
                    <a:pos x="1" y="3"/>
                  </a:cxn>
                  <a:cxn ang="0">
                    <a:pos x="2" y="3"/>
                  </a:cxn>
                  <a:cxn ang="0">
                    <a:pos x="4" y="4"/>
                  </a:cxn>
                  <a:cxn ang="0">
                    <a:pos x="5" y="4"/>
                  </a:cxn>
                  <a:cxn ang="0">
                    <a:pos x="6" y="5"/>
                  </a:cxn>
                  <a:cxn ang="0">
                    <a:pos x="7" y="5"/>
                  </a:cxn>
                  <a:cxn ang="0">
                    <a:pos x="7" y="4"/>
                  </a:cxn>
                  <a:cxn ang="0">
                    <a:pos x="8" y="4"/>
                  </a:cxn>
                  <a:cxn ang="0">
                    <a:pos x="9" y="4"/>
                  </a:cxn>
                  <a:cxn ang="0">
                    <a:pos x="11" y="4"/>
                  </a:cxn>
                  <a:cxn ang="0">
                    <a:pos x="12" y="4"/>
                  </a:cxn>
                  <a:cxn ang="0">
                    <a:pos x="11" y="3"/>
                  </a:cxn>
                  <a:cxn ang="0">
                    <a:pos x="9" y="3"/>
                  </a:cxn>
                  <a:cxn ang="0">
                    <a:pos x="8" y="2"/>
                  </a:cxn>
                </a:cxnLst>
                <a:rect l="0" t="0" r="r" b="b"/>
                <a:pathLst>
                  <a:path w="12" h="5">
                    <a:moveTo>
                      <a:pt x="8" y="2"/>
                    </a:moveTo>
                    <a:lnTo>
                      <a:pt x="7" y="1"/>
                    </a:lnTo>
                    <a:lnTo>
                      <a:pt x="7" y="1"/>
                    </a:lnTo>
                    <a:lnTo>
                      <a:pt x="3" y="0"/>
                    </a:lnTo>
                    <a:lnTo>
                      <a:pt x="0" y="1"/>
                    </a:lnTo>
                    <a:lnTo>
                      <a:pt x="0" y="2"/>
                    </a:lnTo>
                    <a:lnTo>
                      <a:pt x="1" y="3"/>
                    </a:lnTo>
                    <a:lnTo>
                      <a:pt x="2" y="3"/>
                    </a:lnTo>
                    <a:lnTo>
                      <a:pt x="4" y="4"/>
                    </a:lnTo>
                    <a:lnTo>
                      <a:pt x="5" y="4"/>
                    </a:lnTo>
                    <a:lnTo>
                      <a:pt x="6" y="5"/>
                    </a:lnTo>
                    <a:lnTo>
                      <a:pt x="7" y="5"/>
                    </a:lnTo>
                    <a:lnTo>
                      <a:pt x="7" y="4"/>
                    </a:lnTo>
                    <a:lnTo>
                      <a:pt x="8" y="4"/>
                    </a:lnTo>
                    <a:lnTo>
                      <a:pt x="9" y="4"/>
                    </a:lnTo>
                    <a:lnTo>
                      <a:pt x="11" y="4"/>
                    </a:lnTo>
                    <a:lnTo>
                      <a:pt x="12" y="4"/>
                    </a:lnTo>
                    <a:lnTo>
                      <a:pt x="11" y="3"/>
                    </a:lnTo>
                    <a:lnTo>
                      <a:pt x="9" y="3"/>
                    </a:lnTo>
                    <a:lnTo>
                      <a:pt x="8"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3" name="Freeform 530"/>
              <p:cNvSpPr>
                <a:spLocks/>
              </p:cNvSpPr>
              <p:nvPr/>
            </p:nvSpPr>
            <p:spPr bwMode="auto">
              <a:xfrm>
                <a:off x="3862" y="3588"/>
                <a:ext cx="59" cy="19"/>
              </a:xfrm>
              <a:custGeom>
                <a:avLst/>
                <a:gdLst/>
                <a:ahLst/>
                <a:cxnLst>
                  <a:cxn ang="0">
                    <a:pos x="59" y="16"/>
                  </a:cxn>
                  <a:cxn ang="0">
                    <a:pos x="56" y="15"/>
                  </a:cxn>
                  <a:cxn ang="0">
                    <a:pos x="55" y="14"/>
                  </a:cxn>
                  <a:cxn ang="0">
                    <a:pos x="50" y="14"/>
                  </a:cxn>
                  <a:cxn ang="0">
                    <a:pos x="50" y="13"/>
                  </a:cxn>
                  <a:cxn ang="0">
                    <a:pos x="51" y="12"/>
                  </a:cxn>
                  <a:cxn ang="0">
                    <a:pos x="50" y="11"/>
                  </a:cxn>
                  <a:cxn ang="0">
                    <a:pos x="47" y="11"/>
                  </a:cxn>
                  <a:cxn ang="0">
                    <a:pos x="47" y="10"/>
                  </a:cxn>
                  <a:cxn ang="0">
                    <a:pos x="43" y="8"/>
                  </a:cxn>
                  <a:cxn ang="0">
                    <a:pos x="38" y="7"/>
                  </a:cxn>
                  <a:cxn ang="0">
                    <a:pos x="36" y="5"/>
                  </a:cxn>
                  <a:cxn ang="0">
                    <a:pos x="35" y="5"/>
                  </a:cxn>
                  <a:cxn ang="0">
                    <a:pos x="35" y="4"/>
                  </a:cxn>
                  <a:cxn ang="0">
                    <a:pos x="34" y="4"/>
                  </a:cxn>
                  <a:cxn ang="0">
                    <a:pos x="31" y="4"/>
                  </a:cxn>
                  <a:cxn ang="0">
                    <a:pos x="29" y="3"/>
                  </a:cxn>
                  <a:cxn ang="0">
                    <a:pos x="26" y="0"/>
                  </a:cxn>
                  <a:cxn ang="0">
                    <a:pos x="24" y="0"/>
                  </a:cxn>
                  <a:cxn ang="0">
                    <a:pos x="14" y="0"/>
                  </a:cxn>
                  <a:cxn ang="0">
                    <a:pos x="3" y="4"/>
                  </a:cxn>
                  <a:cxn ang="0">
                    <a:pos x="3" y="6"/>
                  </a:cxn>
                  <a:cxn ang="0">
                    <a:pos x="2" y="7"/>
                  </a:cxn>
                  <a:cxn ang="0">
                    <a:pos x="0" y="7"/>
                  </a:cxn>
                  <a:cxn ang="0">
                    <a:pos x="3" y="7"/>
                  </a:cxn>
                  <a:cxn ang="0">
                    <a:pos x="3" y="8"/>
                  </a:cxn>
                  <a:cxn ang="0">
                    <a:pos x="5" y="7"/>
                  </a:cxn>
                  <a:cxn ang="0">
                    <a:pos x="10" y="5"/>
                  </a:cxn>
                  <a:cxn ang="0">
                    <a:pos x="12" y="3"/>
                  </a:cxn>
                  <a:cxn ang="0">
                    <a:pos x="17" y="3"/>
                  </a:cxn>
                  <a:cxn ang="0">
                    <a:pos x="18" y="3"/>
                  </a:cxn>
                  <a:cxn ang="0">
                    <a:pos x="15" y="4"/>
                  </a:cxn>
                  <a:cxn ang="0">
                    <a:pos x="16" y="5"/>
                  </a:cxn>
                  <a:cxn ang="0">
                    <a:pos x="18" y="6"/>
                  </a:cxn>
                  <a:cxn ang="0">
                    <a:pos x="19" y="6"/>
                  </a:cxn>
                  <a:cxn ang="0">
                    <a:pos x="21" y="6"/>
                  </a:cxn>
                  <a:cxn ang="0">
                    <a:pos x="21" y="6"/>
                  </a:cxn>
                  <a:cxn ang="0">
                    <a:pos x="25" y="7"/>
                  </a:cxn>
                  <a:cxn ang="0">
                    <a:pos x="30" y="9"/>
                  </a:cxn>
                  <a:cxn ang="0">
                    <a:pos x="35" y="10"/>
                  </a:cxn>
                  <a:cxn ang="0">
                    <a:pos x="38" y="14"/>
                  </a:cxn>
                  <a:cxn ang="0">
                    <a:pos x="43" y="15"/>
                  </a:cxn>
                  <a:cxn ang="0">
                    <a:pos x="43" y="16"/>
                  </a:cxn>
                  <a:cxn ang="0">
                    <a:pos x="39" y="18"/>
                  </a:cxn>
                  <a:cxn ang="0">
                    <a:pos x="40" y="19"/>
                  </a:cxn>
                  <a:cxn ang="0">
                    <a:pos x="59" y="17"/>
                  </a:cxn>
                </a:cxnLst>
                <a:rect l="0" t="0" r="r" b="b"/>
                <a:pathLst>
                  <a:path w="59" h="19">
                    <a:moveTo>
                      <a:pt x="59" y="17"/>
                    </a:moveTo>
                    <a:lnTo>
                      <a:pt x="59" y="16"/>
                    </a:lnTo>
                    <a:lnTo>
                      <a:pt x="58" y="16"/>
                    </a:lnTo>
                    <a:lnTo>
                      <a:pt x="56" y="15"/>
                    </a:lnTo>
                    <a:lnTo>
                      <a:pt x="56" y="14"/>
                    </a:lnTo>
                    <a:lnTo>
                      <a:pt x="55" y="14"/>
                    </a:lnTo>
                    <a:lnTo>
                      <a:pt x="54" y="14"/>
                    </a:lnTo>
                    <a:lnTo>
                      <a:pt x="50" y="14"/>
                    </a:lnTo>
                    <a:lnTo>
                      <a:pt x="50" y="14"/>
                    </a:lnTo>
                    <a:lnTo>
                      <a:pt x="50" y="13"/>
                    </a:lnTo>
                    <a:lnTo>
                      <a:pt x="51" y="12"/>
                    </a:lnTo>
                    <a:lnTo>
                      <a:pt x="51" y="12"/>
                    </a:lnTo>
                    <a:lnTo>
                      <a:pt x="50" y="11"/>
                    </a:lnTo>
                    <a:lnTo>
                      <a:pt x="50" y="11"/>
                    </a:lnTo>
                    <a:lnTo>
                      <a:pt x="48" y="11"/>
                    </a:lnTo>
                    <a:lnTo>
                      <a:pt x="47" y="11"/>
                    </a:lnTo>
                    <a:lnTo>
                      <a:pt x="47" y="10"/>
                    </a:lnTo>
                    <a:lnTo>
                      <a:pt x="47" y="10"/>
                    </a:lnTo>
                    <a:lnTo>
                      <a:pt x="46" y="10"/>
                    </a:lnTo>
                    <a:lnTo>
                      <a:pt x="43" y="8"/>
                    </a:lnTo>
                    <a:lnTo>
                      <a:pt x="43" y="8"/>
                    </a:lnTo>
                    <a:lnTo>
                      <a:pt x="38" y="7"/>
                    </a:lnTo>
                    <a:lnTo>
                      <a:pt x="37" y="6"/>
                    </a:lnTo>
                    <a:lnTo>
                      <a:pt x="36" y="5"/>
                    </a:lnTo>
                    <a:lnTo>
                      <a:pt x="35" y="5"/>
                    </a:lnTo>
                    <a:lnTo>
                      <a:pt x="35" y="5"/>
                    </a:lnTo>
                    <a:lnTo>
                      <a:pt x="35" y="4"/>
                    </a:lnTo>
                    <a:lnTo>
                      <a:pt x="35" y="4"/>
                    </a:lnTo>
                    <a:lnTo>
                      <a:pt x="35" y="4"/>
                    </a:lnTo>
                    <a:lnTo>
                      <a:pt x="34" y="4"/>
                    </a:lnTo>
                    <a:lnTo>
                      <a:pt x="33" y="3"/>
                    </a:lnTo>
                    <a:lnTo>
                      <a:pt x="31" y="4"/>
                    </a:lnTo>
                    <a:lnTo>
                      <a:pt x="30" y="3"/>
                    </a:lnTo>
                    <a:lnTo>
                      <a:pt x="29" y="3"/>
                    </a:lnTo>
                    <a:lnTo>
                      <a:pt x="29" y="2"/>
                    </a:lnTo>
                    <a:lnTo>
                      <a:pt x="26" y="0"/>
                    </a:lnTo>
                    <a:lnTo>
                      <a:pt x="25" y="0"/>
                    </a:lnTo>
                    <a:lnTo>
                      <a:pt x="24" y="0"/>
                    </a:lnTo>
                    <a:lnTo>
                      <a:pt x="23" y="0"/>
                    </a:lnTo>
                    <a:lnTo>
                      <a:pt x="14" y="0"/>
                    </a:lnTo>
                    <a:lnTo>
                      <a:pt x="3" y="3"/>
                    </a:lnTo>
                    <a:lnTo>
                      <a:pt x="3" y="4"/>
                    </a:lnTo>
                    <a:lnTo>
                      <a:pt x="3" y="6"/>
                    </a:lnTo>
                    <a:lnTo>
                      <a:pt x="3" y="6"/>
                    </a:lnTo>
                    <a:lnTo>
                      <a:pt x="3" y="7"/>
                    </a:lnTo>
                    <a:lnTo>
                      <a:pt x="2" y="7"/>
                    </a:lnTo>
                    <a:lnTo>
                      <a:pt x="0" y="7"/>
                    </a:lnTo>
                    <a:lnTo>
                      <a:pt x="0" y="7"/>
                    </a:lnTo>
                    <a:lnTo>
                      <a:pt x="2" y="7"/>
                    </a:lnTo>
                    <a:lnTo>
                      <a:pt x="3" y="7"/>
                    </a:lnTo>
                    <a:lnTo>
                      <a:pt x="3" y="8"/>
                    </a:lnTo>
                    <a:lnTo>
                      <a:pt x="3" y="8"/>
                    </a:lnTo>
                    <a:lnTo>
                      <a:pt x="4" y="7"/>
                    </a:lnTo>
                    <a:lnTo>
                      <a:pt x="5" y="7"/>
                    </a:lnTo>
                    <a:lnTo>
                      <a:pt x="6" y="6"/>
                    </a:lnTo>
                    <a:lnTo>
                      <a:pt x="10" y="5"/>
                    </a:lnTo>
                    <a:lnTo>
                      <a:pt x="10" y="3"/>
                    </a:lnTo>
                    <a:lnTo>
                      <a:pt x="12" y="3"/>
                    </a:lnTo>
                    <a:lnTo>
                      <a:pt x="17" y="3"/>
                    </a:lnTo>
                    <a:lnTo>
                      <a:pt x="17" y="3"/>
                    </a:lnTo>
                    <a:lnTo>
                      <a:pt x="18" y="3"/>
                    </a:lnTo>
                    <a:lnTo>
                      <a:pt x="18" y="3"/>
                    </a:lnTo>
                    <a:lnTo>
                      <a:pt x="18" y="3"/>
                    </a:lnTo>
                    <a:lnTo>
                      <a:pt x="15" y="4"/>
                    </a:lnTo>
                    <a:lnTo>
                      <a:pt x="15" y="4"/>
                    </a:lnTo>
                    <a:lnTo>
                      <a:pt x="16" y="5"/>
                    </a:lnTo>
                    <a:lnTo>
                      <a:pt x="16" y="5"/>
                    </a:lnTo>
                    <a:lnTo>
                      <a:pt x="18" y="6"/>
                    </a:lnTo>
                    <a:lnTo>
                      <a:pt x="18" y="6"/>
                    </a:lnTo>
                    <a:lnTo>
                      <a:pt x="19" y="6"/>
                    </a:lnTo>
                    <a:lnTo>
                      <a:pt x="20" y="6"/>
                    </a:lnTo>
                    <a:lnTo>
                      <a:pt x="21" y="6"/>
                    </a:lnTo>
                    <a:lnTo>
                      <a:pt x="21" y="6"/>
                    </a:lnTo>
                    <a:lnTo>
                      <a:pt x="21" y="6"/>
                    </a:lnTo>
                    <a:lnTo>
                      <a:pt x="24" y="6"/>
                    </a:lnTo>
                    <a:lnTo>
                      <a:pt x="25" y="7"/>
                    </a:lnTo>
                    <a:lnTo>
                      <a:pt x="26" y="7"/>
                    </a:lnTo>
                    <a:lnTo>
                      <a:pt x="30" y="9"/>
                    </a:lnTo>
                    <a:lnTo>
                      <a:pt x="34" y="9"/>
                    </a:lnTo>
                    <a:lnTo>
                      <a:pt x="35" y="10"/>
                    </a:lnTo>
                    <a:lnTo>
                      <a:pt x="36" y="12"/>
                    </a:lnTo>
                    <a:lnTo>
                      <a:pt x="38" y="14"/>
                    </a:lnTo>
                    <a:lnTo>
                      <a:pt x="41" y="14"/>
                    </a:lnTo>
                    <a:lnTo>
                      <a:pt x="43" y="15"/>
                    </a:lnTo>
                    <a:lnTo>
                      <a:pt x="43" y="15"/>
                    </a:lnTo>
                    <a:lnTo>
                      <a:pt x="43" y="16"/>
                    </a:lnTo>
                    <a:lnTo>
                      <a:pt x="41" y="18"/>
                    </a:lnTo>
                    <a:lnTo>
                      <a:pt x="39" y="18"/>
                    </a:lnTo>
                    <a:lnTo>
                      <a:pt x="39" y="19"/>
                    </a:lnTo>
                    <a:lnTo>
                      <a:pt x="40" y="19"/>
                    </a:lnTo>
                    <a:lnTo>
                      <a:pt x="54" y="18"/>
                    </a:lnTo>
                    <a:lnTo>
                      <a:pt x="59" y="1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4" name="Freeform 531"/>
              <p:cNvSpPr>
                <a:spLocks/>
              </p:cNvSpPr>
              <p:nvPr/>
            </p:nvSpPr>
            <p:spPr bwMode="auto">
              <a:xfrm>
                <a:off x="3950" y="3447"/>
                <a:ext cx="1" cy="2"/>
              </a:xfrm>
              <a:custGeom>
                <a:avLst/>
                <a:gdLst/>
                <a:ahLst/>
                <a:cxnLst>
                  <a:cxn ang="0">
                    <a:pos x="0" y="0"/>
                  </a:cxn>
                  <a:cxn ang="0">
                    <a:pos x="0" y="1"/>
                  </a:cxn>
                  <a:cxn ang="0">
                    <a:pos x="0" y="2"/>
                  </a:cxn>
                  <a:cxn ang="0">
                    <a:pos x="1" y="2"/>
                  </a:cxn>
                  <a:cxn ang="0">
                    <a:pos x="1" y="1"/>
                  </a:cxn>
                  <a:cxn ang="0">
                    <a:pos x="1" y="1"/>
                  </a:cxn>
                  <a:cxn ang="0">
                    <a:pos x="1" y="0"/>
                  </a:cxn>
                  <a:cxn ang="0">
                    <a:pos x="0" y="0"/>
                  </a:cxn>
                </a:cxnLst>
                <a:rect l="0" t="0" r="r" b="b"/>
                <a:pathLst>
                  <a:path w="1" h="2">
                    <a:moveTo>
                      <a:pt x="0" y="0"/>
                    </a:moveTo>
                    <a:lnTo>
                      <a:pt x="0" y="1"/>
                    </a:lnTo>
                    <a:lnTo>
                      <a:pt x="0" y="2"/>
                    </a:lnTo>
                    <a:lnTo>
                      <a:pt x="1" y="2"/>
                    </a:lnTo>
                    <a:lnTo>
                      <a:pt x="1" y="1"/>
                    </a:lnTo>
                    <a:lnTo>
                      <a:pt x="1" y="1"/>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5" name="Freeform 532"/>
              <p:cNvSpPr>
                <a:spLocks/>
              </p:cNvSpPr>
              <p:nvPr/>
            </p:nvSpPr>
            <p:spPr bwMode="auto">
              <a:xfrm>
                <a:off x="3973" y="3619"/>
                <a:ext cx="1" cy="1"/>
              </a:xfrm>
              <a:custGeom>
                <a:avLst/>
                <a:gdLst/>
                <a:ahLst/>
                <a:cxnLst>
                  <a:cxn ang="0">
                    <a:pos x="0" y="1"/>
                  </a:cxn>
                  <a:cxn ang="0">
                    <a:pos x="1" y="0"/>
                  </a:cxn>
                  <a:cxn ang="0">
                    <a:pos x="0" y="0"/>
                  </a:cxn>
                  <a:cxn ang="0">
                    <a:pos x="0" y="0"/>
                  </a:cxn>
                  <a:cxn ang="0">
                    <a:pos x="0" y="1"/>
                  </a:cxn>
                </a:cxnLst>
                <a:rect l="0" t="0" r="r" b="b"/>
                <a:pathLst>
                  <a:path w="1" h="1">
                    <a:moveTo>
                      <a:pt x="0" y="1"/>
                    </a:moveTo>
                    <a:lnTo>
                      <a:pt x="1" y="0"/>
                    </a:lnTo>
                    <a:lnTo>
                      <a:pt x="0" y="0"/>
                    </a:lnTo>
                    <a:lnTo>
                      <a:pt x="0"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6" name="Freeform 533"/>
              <p:cNvSpPr>
                <a:spLocks/>
              </p:cNvSpPr>
              <p:nvPr/>
            </p:nvSpPr>
            <p:spPr bwMode="auto">
              <a:xfrm>
                <a:off x="4997" y="3664"/>
                <a:ext cx="26" cy="23"/>
              </a:xfrm>
              <a:custGeom>
                <a:avLst/>
                <a:gdLst/>
                <a:ahLst/>
                <a:cxnLst>
                  <a:cxn ang="0">
                    <a:pos x="20" y="0"/>
                  </a:cxn>
                  <a:cxn ang="0">
                    <a:pos x="19" y="0"/>
                  </a:cxn>
                  <a:cxn ang="0">
                    <a:pos x="19" y="4"/>
                  </a:cxn>
                  <a:cxn ang="0">
                    <a:pos x="19" y="4"/>
                  </a:cxn>
                  <a:cxn ang="0">
                    <a:pos x="15" y="4"/>
                  </a:cxn>
                  <a:cxn ang="0">
                    <a:pos x="15" y="6"/>
                  </a:cxn>
                  <a:cxn ang="0">
                    <a:pos x="14" y="7"/>
                  </a:cxn>
                  <a:cxn ang="0">
                    <a:pos x="12" y="9"/>
                  </a:cxn>
                  <a:cxn ang="0">
                    <a:pos x="11" y="8"/>
                  </a:cxn>
                  <a:cxn ang="0">
                    <a:pos x="8" y="6"/>
                  </a:cxn>
                  <a:cxn ang="0">
                    <a:pos x="6" y="7"/>
                  </a:cxn>
                  <a:cxn ang="0">
                    <a:pos x="5" y="9"/>
                  </a:cxn>
                  <a:cxn ang="0">
                    <a:pos x="1" y="11"/>
                  </a:cxn>
                  <a:cxn ang="0">
                    <a:pos x="1" y="16"/>
                  </a:cxn>
                  <a:cxn ang="0">
                    <a:pos x="1" y="16"/>
                  </a:cxn>
                  <a:cxn ang="0">
                    <a:pos x="4" y="11"/>
                  </a:cxn>
                  <a:cxn ang="0">
                    <a:pos x="5" y="14"/>
                  </a:cxn>
                  <a:cxn ang="0">
                    <a:pos x="7" y="12"/>
                  </a:cxn>
                  <a:cxn ang="0">
                    <a:pos x="8" y="12"/>
                  </a:cxn>
                  <a:cxn ang="0">
                    <a:pos x="8" y="12"/>
                  </a:cxn>
                  <a:cxn ang="0">
                    <a:pos x="10" y="11"/>
                  </a:cxn>
                  <a:cxn ang="0">
                    <a:pos x="12" y="13"/>
                  </a:cxn>
                  <a:cxn ang="0">
                    <a:pos x="12" y="15"/>
                  </a:cxn>
                  <a:cxn ang="0">
                    <a:pos x="13" y="20"/>
                  </a:cxn>
                  <a:cxn ang="0">
                    <a:pos x="18" y="22"/>
                  </a:cxn>
                  <a:cxn ang="0">
                    <a:pos x="19" y="22"/>
                  </a:cxn>
                  <a:cxn ang="0">
                    <a:pos x="21" y="21"/>
                  </a:cxn>
                  <a:cxn ang="0">
                    <a:pos x="20" y="18"/>
                  </a:cxn>
                  <a:cxn ang="0">
                    <a:pos x="19" y="16"/>
                  </a:cxn>
                  <a:cxn ang="0">
                    <a:pos x="22" y="14"/>
                  </a:cxn>
                  <a:cxn ang="0">
                    <a:pos x="23" y="18"/>
                  </a:cxn>
                  <a:cxn ang="0">
                    <a:pos x="24" y="16"/>
                  </a:cxn>
                  <a:cxn ang="0">
                    <a:pos x="25" y="15"/>
                  </a:cxn>
                  <a:cxn ang="0">
                    <a:pos x="26" y="13"/>
                  </a:cxn>
                  <a:cxn ang="0">
                    <a:pos x="25" y="9"/>
                  </a:cxn>
                  <a:cxn ang="0">
                    <a:pos x="24" y="7"/>
                  </a:cxn>
                  <a:cxn ang="0">
                    <a:pos x="24" y="6"/>
                  </a:cxn>
                  <a:cxn ang="0">
                    <a:pos x="23" y="3"/>
                  </a:cxn>
                  <a:cxn ang="0">
                    <a:pos x="22" y="3"/>
                  </a:cxn>
                  <a:cxn ang="0">
                    <a:pos x="21" y="1"/>
                  </a:cxn>
                </a:cxnLst>
                <a:rect l="0" t="0" r="r" b="b"/>
                <a:pathLst>
                  <a:path w="26" h="23">
                    <a:moveTo>
                      <a:pt x="21" y="1"/>
                    </a:moveTo>
                    <a:lnTo>
                      <a:pt x="20" y="0"/>
                    </a:lnTo>
                    <a:lnTo>
                      <a:pt x="19" y="0"/>
                    </a:lnTo>
                    <a:lnTo>
                      <a:pt x="19" y="0"/>
                    </a:lnTo>
                    <a:lnTo>
                      <a:pt x="19" y="3"/>
                    </a:lnTo>
                    <a:lnTo>
                      <a:pt x="19" y="4"/>
                    </a:lnTo>
                    <a:lnTo>
                      <a:pt x="19" y="4"/>
                    </a:lnTo>
                    <a:lnTo>
                      <a:pt x="19" y="4"/>
                    </a:lnTo>
                    <a:lnTo>
                      <a:pt x="17" y="5"/>
                    </a:lnTo>
                    <a:lnTo>
                      <a:pt x="15" y="4"/>
                    </a:lnTo>
                    <a:lnTo>
                      <a:pt x="15" y="5"/>
                    </a:lnTo>
                    <a:lnTo>
                      <a:pt x="15" y="6"/>
                    </a:lnTo>
                    <a:lnTo>
                      <a:pt x="15" y="7"/>
                    </a:lnTo>
                    <a:lnTo>
                      <a:pt x="14" y="7"/>
                    </a:lnTo>
                    <a:lnTo>
                      <a:pt x="13" y="7"/>
                    </a:lnTo>
                    <a:lnTo>
                      <a:pt x="12" y="9"/>
                    </a:lnTo>
                    <a:lnTo>
                      <a:pt x="10" y="10"/>
                    </a:lnTo>
                    <a:lnTo>
                      <a:pt x="11" y="8"/>
                    </a:lnTo>
                    <a:lnTo>
                      <a:pt x="10" y="7"/>
                    </a:lnTo>
                    <a:lnTo>
                      <a:pt x="8" y="6"/>
                    </a:lnTo>
                    <a:lnTo>
                      <a:pt x="8" y="7"/>
                    </a:lnTo>
                    <a:lnTo>
                      <a:pt x="6" y="7"/>
                    </a:lnTo>
                    <a:lnTo>
                      <a:pt x="5" y="8"/>
                    </a:lnTo>
                    <a:lnTo>
                      <a:pt x="5" y="9"/>
                    </a:lnTo>
                    <a:lnTo>
                      <a:pt x="2" y="10"/>
                    </a:lnTo>
                    <a:lnTo>
                      <a:pt x="1" y="11"/>
                    </a:lnTo>
                    <a:lnTo>
                      <a:pt x="0" y="15"/>
                    </a:lnTo>
                    <a:lnTo>
                      <a:pt x="1" y="16"/>
                    </a:lnTo>
                    <a:lnTo>
                      <a:pt x="1" y="16"/>
                    </a:lnTo>
                    <a:lnTo>
                      <a:pt x="1" y="16"/>
                    </a:lnTo>
                    <a:lnTo>
                      <a:pt x="3" y="13"/>
                    </a:lnTo>
                    <a:lnTo>
                      <a:pt x="4" y="11"/>
                    </a:lnTo>
                    <a:lnTo>
                      <a:pt x="4" y="11"/>
                    </a:lnTo>
                    <a:lnTo>
                      <a:pt x="5" y="14"/>
                    </a:lnTo>
                    <a:lnTo>
                      <a:pt x="5" y="13"/>
                    </a:lnTo>
                    <a:lnTo>
                      <a:pt x="7" y="12"/>
                    </a:lnTo>
                    <a:lnTo>
                      <a:pt x="7" y="12"/>
                    </a:lnTo>
                    <a:lnTo>
                      <a:pt x="8" y="12"/>
                    </a:lnTo>
                    <a:lnTo>
                      <a:pt x="8" y="13"/>
                    </a:lnTo>
                    <a:lnTo>
                      <a:pt x="8" y="12"/>
                    </a:lnTo>
                    <a:lnTo>
                      <a:pt x="9" y="11"/>
                    </a:lnTo>
                    <a:lnTo>
                      <a:pt x="10" y="11"/>
                    </a:lnTo>
                    <a:lnTo>
                      <a:pt x="11" y="11"/>
                    </a:lnTo>
                    <a:lnTo>
                      <a:pt x="12" y="13"/>
                    </a:lnTo>
                    <a:lnTo>
                      <a:pt x="12" y="14"/>
                    </a:lnTo>
                    <a:lnTo>
                      <a:pt x="12" y="15"/>
                    </a:lnTo>
                    <a:lnTo>
                      <a:pt x="12" y="18"/>
                    </a:lnTo>
                    <a:lnTo>
                      <a:pt x="13" y="20"/>
                    </a:lnTo>
                    <a:lnTo>
                      <a:pt x="16" y="22"/>
                    </a:lnTo>
                    <a:lnTo>
                      <a:pt x="18" y="22"/>
                    </a:lnTo>
                    <a:lnTo>
                      <a:pt x="19" y="21"/>
                    </a:lnTo>
                    <a:lnTo>
                      <a:pt x="19" y="22"/>
                    </a:lnTo>
                    <a:lnTo>
                      <a:pt x="19" y="23"/>
                    </a:lnTo>
                    <a:lnTo>
                      <a:pt x="21" y="21"/>
                    </a:lnTo>
                    <a:lnTo>
                      <a:pt x="21" y="21"/>
                    </a:lnTo>
                    <a:lnTo>
                      <a:pt x="20" y="18"/>
                    </a:lnTo>
                    <a:lnTo>
                      <a:pt x="19" y="18"/>
                    </a:lnTo>
                    <a:lnTo>
                      <a:pt x="19" y="16"/>
                    </a:lnTo>
                    <a:lnTo>
                      <a:pt x="22" y="14"/>
                    </a:lnTo>
                    <a:lnTo>
                      <a:pt x="22" y="14"/>
                    </a:lnTo>
                    <a:lnTo>
                      <a:pt x="22" y="15"/>
                    </a:lnTo>
                    <a:lnTo>
                      <a:pt x="23" y="18"/>
                    </a:lnTo>
                    <a:lnTo>
                      <a:pt x="24" y="19"/>
                    </a:lnTo>
                    <a:lnTo>
                      <a:pt x="24" y="16"/>
                    </a:lnTo>
                    <a:lnTo>
                      <a:pt x="24" y="15"/>
                    </a:lnTo>
                    <a:lnTo>
                      <a:pt x="25" y="15"/>
                    </a:lnTo>
                    <a:lnTo>
                      <a:pt x="26" y="15"/>
                    </a:lnTo>
                    <a:lnTo>
                      <a:pt x="26" y="13"/>
                    </a:lnTo>
                    <a:lnTo>
                      <a:pt x="25" y="11"/>
                    </a:lnTo>
                    <a:lnTo>
                      <a:pt x="25" y="9"/>
                    </a:lnTo>
                    <a:lnTo>
                      <a:pt x="24" y="8"/>
                    </a:lnTo>
                    <a:lnTo>
                      <a:pt x="24" y="7"/>
                    </a:lnTo>
                    <a:lnTo>
                      <a:pt x="23" y="7"/>
                    </a:lnTo>
                    <a:lnTo>
                      <a:pt x="24" y="6"/>
                    </a:lnTo>
                    <a:lnTo>
                      <a:pt x="24" y="5"/>
                    </a:lnTo>
                    <a:lnTo>
                      <a:pt x="23" y="3"/>
                    </a:lnTo>
                    <a:lnTo>
                      <a:pt x="22" y="3"/>
                    </a:lnTo>
                    <a:lnTo>
                      <a:pt x="22" y="3"/>
                    </a:lnTo>
                    <a:lnTo>
                      <a:pt x="22" y="2"/>
                    </a:lnTo>
                    <a:lnTo>
                      <a:pt x="2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7" name="Freeform 534"/>
              <p:cNvSpPr>
                <a:spLocks/>
              </p:cNvSpPr>
              <p:nvPr/>
            </p:nvSpPr>
            <p:spPr bwMode="auto">
              <a:xfrm>
                <a:off x="5019" y="3663"/>
                <a:ext cx="1" cy="1"/>
              </a:xfrm>
              <a:custGeom>
                <a:avLst/>
                <a:gdLst/>
                <a:ahLst/>
                <a:cxnLst>
                  <a:cxn ang="0">
                    <a:pos x="1" y="1"/>
                  </a:cxn>
                  <a:cxn ang="0">
                    <a:pos x="1" y="1"/>
                  </a:cxn>
                  <a:cxn ang="0">
                    <a:pos x="0" y="0"/>
                  </a:cxn>
                  <a:cxn ang="0">
                    <a:pos x="0" y="1"/>
                  </a:cxn>
                  <a:cxn ang="0">
                    <a:pos x="0" y="1"/>
                  </a:cxn>
                  <a:cxn ang="0">
                    <a:pos x="1" y="1"/>
                  </a:cxn>
                </a:cxnLst>
                <a:rect l="0" t="0" r="r" b="b"/>
                <a:pathLst>
                  <a:path w="1" h="1">
                    <a:moveTo>
                      <a:pt x="1" y="1"/>
                    </a:moveTo>
                    <a:lnTo>
                      <a:pt x="1" y="1"/>
                    </a:lnTo>
                    <a:lnTo>
                      <a:pt x="0" y="0"/>
                    </a:lnTo>
                    <a:lnTo>
                      <a:pt x="0" y="1"/>
                    </a:lnTo>
                    <a:lnTo>
                      <a:pt x="0" y="1"/>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8" name="Freeform 535"/>
              <p:cNvSpPr>
                <a:spLocks/>
              </p:cNvSpPr>
              <p:nvPr/>
            </p:nvSpPr>
            <p:spPr bwMode="auto">
              <a:xfrm>
                <a:off x="4835" y="3643"/>
                <a:ext cx="3" cy="11"/>
              </a:xfrm>
              <a:custGeom>
                <a:avLst/>
                <a:gdLst/>
                <a:ahLst/>
                <a:cxnLst>
                  <a:cxn ang="0">
                    <a:pos x="1" y="7"/>
                  </a:cxn>
                  <a:cxn ang="0">
                    <a:pos x="0" y="10"/>
                  </a:cxn>
                  <a:cxn ang="0">
                    <a:pos x="0" y="10"/>
                  </a:cxn>
                  <a:cxn ang="0">
                    <a:pos x="1" y="11"/>
                  </a:cxn>
                  <a:cxn ang="0">
                    <a:pos x="1" y="11"/>
                  </a:cxn>
                  <a:cxn ang="0">
                    <a:pos x="1" y="10"/>
                  </a:cxn>
                  <a:cxn ang="0">
                    <a:pos x="3" y="4"/>
                  </a:cxn>
                  <a:cxn ang="0">
                    <a:pos x="2" y="3"/>
                  </a:cxn>
                  <a:cxn ang="0">
                    <a:pos x="2" y="3"/>
                  </a:cxn>
                  <a:cxn ang="0">
                    <a:pos x="3" y="3"/>
                  </a:cxn>
                  <a:cxn ang="0">
                    <a:pos x="3" y="0"/>
                  </a:cxn>
                  <a:cxn ang="0">
                    <a:pos x="3" y="0"/>
                  </a:cxn>
                  <a:cxn ang="0">
                    <a:pos x="1" y="7"/>
                  </a:cxn>
                </a:cxnLst>
                <a:rect l="0" t="0" r="r" b="b"/>
                <a:pathLst>
                  <a:path w="3" h="11">
                    <a:moveTo>
                      <a:pt x="1" y="7"/>
                    </a:moveTo>
                    <a:lnTo>
                      <a:pt x="0" y="10"/>
                    </a:lnTo>
                    <a:lnTo>
                      <a:pt x="0" y="10"/>
                    </a:lnTo>
                    <a:lnTo>
                      <a:pt x="1" y="11"/>
                    </a:lnTo>
                    <a:lnTo>
                      <a:pt x="1" y="11"/>
                    </a:lnTo>
                    <a:lnTo>
                      <a:pt x="1" y="10"/>
                    </a:lnTo>
                    <a:lnTo>
                      <a:pt x="3" y="4"/>
                    </a:lnTo>
                    <a:lnTo>
                      <a:pt x="2" y="3"/>
                    </a:lnTo>
                    <a:lnTo>
                      <a:pt x="2" y="3"/>
                    </a:lnTo>
                    <a:lnTo>
                      <a:pt x="3" y="3"/>
                    </a:lnTo>
                    <a:lnTo>
                      <a:pt x="3" y="0"/>
                    </a:lnTo>
                    <a:lnTo>
                      <a:pt x="3" y="0"/>
                    </a:lnTo>
                    <a:lnTo>
                      <a:pt x="1" y="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9" name="Freeform 536"/>
              <p:cNvSpPr>
                <a:spLocks/>
              </p:cNvSpPr>
              <p:nvPr/>
            </p:nvSpPr>
            <p:spPr bwMode="auto">
              <a:xfrm>
                <a:off x="5010" y="3649"/>
                <a:ext cx="8" cy="8"/>
              </a:xfrm>
              <a:custGeom>
                <a:avLst/>
                <a:gdLst/>
                <a:ahLst/>
                <a:cxnLst>
                  <a:cxn ang="0">
                    <a:pos x="5" y="0"/>
                  </a:cxn>
                  <a:cxn ang="0">
                    <a:pos x="4" y="0"/>
                  </a:cxn>
                  <a:cxn ang="0">
                    <a:pos x="2" y="0"/>
                  </a:cxn>
                  <a:cxn ang="0">
                    <a:pos x="0" y="0"/>
                  </a:cxn>
                  <a:cxn ang="0">
                    <a:pos x="0" y="0"/>
                  </a:cxn>
                  <a:cxn ang="0">
                    <a:pos x="0" y="0"/>
                  </a:cxn>
                  <a:cxn ang="0">
                    <a:pos x="1" y="1"/>
                  </a:cxn>
                  <a:cxn ang="0">
                    <a:pos x="2" y="2"/>
                  </a:cxn>
                  <a:cxn ang="0">
                    <a:pos x="2" y="3"/>
                  </a:cxn>
                  <a:cxn ang="0">
                    <a:pos x="4" y="4"/>
                  </a:cxn>
                  <a:cxn ang="0">
                    <a:pos x="3" y="5"/>
                  </a:cxn>
                  <a:cxn ang="0">
                    <a:pos x="3" y="6"/>
                  </a:cxn>
                  <a:cxn ang="0">
                    <a:pos x="4" y="7"/>
                  </a:cxn>
                  <a:cxn ang="0">
                    <a:pos x="5" y="7"/>
                  </a:cxn>
                  <a:cxn ang="0">
                    <a:pos x="6" y="8"/>
                  </a:cxn>
                  <a:cxn ang="0">
                    <a:pos x="6" y="8"/>
                  </a:cxn>
                  <a:cxn ang="0">
                    <a:pos x="8" y="8"/>
                  </a:cxn>
                  <a:cxn ang="0">
                    <a:pos x="7" y="7"/>
                  </a:cxn>
                  <a:cxn ang="0">
                    <a:pos x="6" y="4"/>
                  </a:cxn>
                  <a:cxn ang="0">
                    <a:pos x="6" y="1"/>
                  </a:cxn>
                  <a:cxn ang="0">
                    <a:pos x="6" y="0"/>
                  </a:cxn>
                  <a:cxn ang="0">
                    <a:pos x="6" y="0"/>
                  </a:cxn>
                  <a:cxn ang="0">
                    <a:pos x="5" y="0"/>
                  </a:cxn>
                </a:cxnLst>
                <a:rect l="0" t="0" r="r" b="b"/>
                <a:pathLst>
                  <a:path w="8" h="8">
                    <a:moveTo>
                      <a:pt x="5" y="0"/>
                    </a:moveTo>
                    <a:lnTo>
                      <a:pt x="4" y="0"/>
                    </a:lnTo>
                    <a:lnTo>
                      <a:pt x="2" y="0"/>
                    </a:lnTo>
                    <a:lnTo>
                      <a:pt x="0" y="0"/>
                    </a:lnTo>
                    <a:lnTo>
                      <a:pt x="0" y="0"/>
                    </a:lnTo>
                    <a:lnTo>
                      <a:pt x="0" y="0"/>
                    </a:lnTo>
                    <a:lnTo>
                      <a:pt x="1" y="1"/>
                    </a:lnTo>
                    <a:lnTo>
                      <a:pt x="2" y="2"/>
                    </a:lnTo>
                    <a:lnTo>
                      <a:pt x="2" y="3"/>
                    </a:lnTo>
                    <a:lnTo>
                      <a:pt x="4" y="4"/>
                    </a:lnTo>
                    <a:lnTo>
                      <a:pt x="3" y="5"/>
                    </a:lnTo>
                    <a:lnTo>
                      <a:pt x="3" y="6"/>
                    </a:lnTo>
                    <a:lnTo>
                      <a:pt x="4" y="7"/>
                    </a:lnTo>
                    <a:lnTo>
                      <a:pt x="5" y="7"/>
                    </a:lnTo>
                    <a:lnTo>
                      <a:pt x="6" y="8"/>
                    </a:lnTo>
                    <a:lnTo>
                      <a:pt x="6" y="8"/>
                    </a:lnTo>
                    <a:lnTo>
                      <a:pt x="8" y="8"/>
                    </a:lnTo>
                    <a:lnTo>
                      <a:pt x="7" y="7"/>
                    </a:lnTo>
                    <a:lnTo>
                      <a:pt x="6" y="4"/>
                    </a:lnTo>
                    <a:lnTo>
                      <a:pt x="6" y="1"/>
                    </a:lnTo>
                    <a:lnTo>
                      <a:pt x="6" y="0"/>
                    </a:lnTo>
                    <a:lnTo>
                      <a:pt x="6" y="0"/>
                    </a:lnTo>
                    <a:lnTo>
                      <a:pt x="5"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0" name="Freeform 537"/>
              <p:cNvSpPr>
                <a:spLocks/>
              </p:cNvSpPr>
              <p:nvPr/>
            </p:nvSpPr>
            <p:spPr bwMode="auto">
              <a:xfrm>
                <a:off x="5016" y="3577"/>
                <a:ext cx="1" cy="1"/>
              </a:xfrm>
              <a:custGeom>
                <a:avLst/>
                <a:gdLst/>
                <a:ahLst/>
                <a:cxnLst>
                  <a:cxn ang="0">
                    <a:pos x="0" y="1"/>
                  </a:cxn>
                  <a:cxn ang="0">
                    <a:pos x="0" y="1"/>
                  </a:cxn>
                  <a:cxn ang="0">
                    <a:pos x="0" y="1"/>
                  </a:cxn>
                  <a:cxn ang="0">
                    <a:pos x="0" y="0"/>
                  </a:cxn>
                  <a:cxn ang="0">
                    <a:pos x="0" y="0"/>
                  </a:cxn>
                  <a:cxn ang="0">
                    <a:pos x="0" y="1"/>
                  </a:cxn>
                  <a:cxn ang="0">
                    <a:pos x="0" y="1"/>
                  </a:cxn>
                </a:cxnLst>
                <a:rect l="0" t="0" r="r" b="b"/>
                <a:pathLst>
                  <a:path h="1">
                    <a:moveTo>
                      <a:pt x="0" y="1"/>
                    </a:moveTo>
                    <a:lnTo>
                      <a:pt x="0" y="1"/>
                    </a:lnTo>
                    <a:lnTo>
                      <a:pt x="0" y="1"/>
                    </a:lnTo>
                    <a:lnTo>
                      <a:pt x="0" y="0"/>
                    </a:lnTo>
                    <a:lnTo>
                      <a:pt x="0" y="0"/>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1" name="Freeform 538"/>
              <p:cNvSpPr>
                <a:spLocks/>
              </p:cNvSpPr>
              <p:nvPr/>
            </p:nvSpPr>
            <p:spPr bwMode="auto">
              <a:xfrm>
                <a:off x="4573" y="3784"/>
                <a:ext cx="2" cy="2"/>
              </a:xfrm>
              <a:custGeom>
                <a:avLst/>
                <a:gdLst/>
                <a:ahLst/>
                <a:cxnLst>
                  <a:cxn ang="0">
                    <a:pos x="2" y="0"/>
                  </a:cxn>
                  <a:cxn ang="0">
                    <a:pos x="1" y="0"/>
                  </a:cxn>
                  <a:cxn ang="0">
                    <a:pos x="1" y="1"/>
                  </a:cxn>
                  <a:cxn ang="0">
                    <a:pos x="0" y="1"/>
                  </a:cxn>
                  <a:cxn ang="0">
                    <a:pos x="0" y="1"/>
                  </a:cxn>
                  <a:cxn ang="0">
                    <a:pos x="1" y="1"/>
                  </a:cxn>
                  <a:cxn ang="0">
                    <a:pos x="1" y="2"/>
                  </a:cxn>
                  <a:cxn ang="0">
                    <a:pos x="1" y="2"/>
                  </a:cxn>
                  <a:cxn ang="0">
                    <a:pos x="2" y="2"/>
                  </a:cxn>
                  <a:cxn ang="0">
                    <a:pos x="2" y="2"/>
                  </a:cxn>
                  <a:cxn ang="0">
                    <a:pos x="2" y="1"/>
                  </a:cxn>
                  <a:cxn ang="0">
                    <a:pos x="2" y="1"/>
                  </a:cxn>
                  <a:cxn ang="0">
                    <a:pos x="2" y="0"/>
                  </a:cxn>
                </a:cxnLst>
                <a:rect l="0" t="0" r="r" b="b"/>
                <a:pathLst>
                  <a:path w="2" h="2">
                    <a:moveTo>
                      <a:pt x="2" y="0"/>
                    </a:moveTo>
                    <a:lnTo>
                      <a:pt x="1" y="0"/>
                    </a:lnTo>
                    <a:lnTo>
                      <a:pt x="1" y="1"/>
                    </a:lnTo>
                    <a:lnTo>
                      <a:pt x="0" y="1"/>
                    </a:lnTo>
                    <a:lnTo>
                      <a:pt x="0" y="1"/>
                    </a:lnTo>
                    <a:lnTo>
                      <a:pt x="1" y="1"/>
                    </a:lnTo>
                    <a:lnTo>
                      <a:pt x="1" y="2"/>
                    </a:lnTo>
                    <a:lnTo>
                      <a:pt x="1" y="2"/>
                    </a:lnTo>
                    <a:lnTo>
                      <a:pt x="2" y="2"/>
                    </a:lnTo>
                    <a:lnTo>
                      <a:pt x="2" y="2"/>
                    </a:lnTo>
                    <a:lnTo>
                      <a:pt x="2" y="1"/>
                    </a:lnTo>
                    <a:lnTo>
                      <a:pt x="2"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2" name="Freeform 539"/>
              <p:cNvSpPr>
                <a:spLocks/>
              </p:cNvSpPr>
              <p:nvPr/>
            </p:nvSpPr>
            <p:spPr bwMode="auto">
              <a:xfrm>
                <a:off x="4645" y="3829"/>
                <a:ext cx="2" cy="3"/>
              </a:xfrm>
              <a:custGeom>
                <a:avLst/>
                <a:gdLst/>
                <a:ahLst/>
                <a:cxnLst>
                  <a:cxn ang="0">
                    <a:pos x="1" y="0"/>
                  </a:cxn>
                  <a:cxn ang="0">
                    <a:pos x="1" y="1"/>
                  </a:cxn>
                  <a:cxn ang="0">
                    <a:pos x="1" y="1"/>
                  </a:cxn>
                  <a:cxn ang="0">
                    <a:pos x="1" y="2"/>
                  </a:cxn>
                  <a:cxn ang="0">
                    <a:pos x="0" y="3"/>
                  </a:cxn>
                  <a:cxn ang="0">
                    <a:pos x="0" y="3"/>
                  </a:cxn>
                  <a:cxn ang="0">
                    <a:pos x="1" y="3"/>
                  </a:cxn>
                  <a:cxn ang="0">
                    <a:pos x="2" y="3"/>
                  </a:cxn>
                  <a:cxn ang="0">
                    <a:pos x="2" y="3"/>
                  </a:cxn>
                  <a:cxn ang="0">
                    <a:pos x="1" y="2"/>
                  </a:cxn>
                  <a:cxn ang="0">
                    <a:pos x="1" y="0"/>
                  </a:cxn>
                </a:cxnLst>
                <a:rect l="0" t="0" r="r" b="b"/>
                <a:pathLst>
                  <a:path w="2" h="3">
                    <a:moveTo>
                      <a:pt x="1" y="0"/>
                    </a:moveTo>
                    <a:lnTo>
                      <a:pt x="1" y="1"/>
                    </a:lnTo>
                    <a:lnTo>
                      <a:pt x="1" y="1"/>
                    </a:lnTo>
                    <a:lnTo>
                      <a:pt x="1" y="2"/>
                    </a:lnTo>
                    <a:lnTo>
                      <a:pt x="0" y="3"/>
                    </a:lnTo>
                    <a:lnTo>
                      <a:pt x="0" y="3"/>
                    </a:lnTo>
                    <a:lnTo>
                      <a:pt x="1" y="3"/>
                    </a:lnTo>
                    <a:lnTo>
                      <a:pt x="2" y="3"/>
                    </a:lnTo>
                    <a:lnTo>
                      <a:pt x="2" y="3"/>
                    </a:lnTo>
                    <a:lnTo>
                      <a:pt x="1" y="2"/>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3" name="Freeform 540"/>
              <p:cNvSpPr>
                <a:spLocks/>
              </p:cNvSpPr>
              <p:nvPr/>
            </p:nvSpPr>
            <p:spPr bwMode="auto">
              <a:xfrm>
                <a:off x="4584" y="3770"/>
                <a:ext cx="2" cy="1"/>
              </a:xfrm>
              <a:custGeom>
                <a:avLst/>
                <a:gdLst/>
                <a:ahLst/>
                <a:cxnLst>
                  <a:cxn ang="0">
                    <a:pos x="1" y="0"/>
                  </a:cxn>
                  <a:cxn ang="0">
                    <a:pos x="0" y="0"/>
                  </a:cxn>
                  <a:cxn ang="0">
                    <a:pos x="1" y="0"/>
                  </a:cxn>
                  <a:cxn ang="0">
                    <a:pos x="2" y="0"/>
                  </a:cxn>
                  <a:cxn ang="0">
                    <a:pos x="1" y="0"/>
                  </a:cxn>
                  <a:cxn ang="0">
                    <a:pos x="2" y="0"/>
                  </a:cxn>
                  <a:cxn ang="0">
                    <a:pos x="1" y="0"/>
                  </a:cxn>
                </a:cxnLst>
                <a:rect l="0" t="0" r="r" b="b"/>
                <a:pathLst>
                  <a:path w="2">
                    <a:moveTo>
                      <a:pt x="1" y="0"/>
                    </a:moveTo>
                    <a:lnTo>
                      <a:pt x="0" y="0"/>
                    </a:lnTo>
                    <a:lnTo>
                      <a:pt x="1" y="0"/>
                    </a:lnTo>
                    <a:lnTo>
                      <a:pt x="2" y="0"/>
                    </a:lnTo>
                    <a:lnTo>
                      <a:pt x="1" y="0"/>
                    </a:lnTo>
                    <a:lnTo>
                      <a:pt x="2"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4" name="Freeform 541"/>
              <p:cNvSpPr>
                <a:spLocks/>
              </p:cNvSpPr>
              <p:nvPr/>
            </p:nvSpPr>
            <p:spPr bwMode="auto">
              <a:xfrm>
                <a:off x="4578" y="3788"/>
                <a:ext cx="1" cy="2"/>
              </a:xfrm>
              <a:custGeom>
                <a:avLst/>
                <a:gdLst/>
                <a:ahLst/>
                <a:cxnLst>
                  <a:cxn ang="0">
                    <a:pos x="0" y="0"/>
                  </a:cxn>
                  <a:cxn ang="0">
                    <a:pos x="0" y="0"/>
                  </a:cxn>
                  <a:cxn ang="0">
                    <a:pos x="0" y="0"/>
                  </a:cxn>
                  <a:cxn ang="0">
                    <a:pos x="0" y="0"/>
                  </a:cxn>
                  <a:cxn ang="0">
                    <a:pos x="0" y="1"/>
                  </a:cxn>
                  <a:cxn ang="0">
                    <a:pos x="0" y="2"/>
                  </a:cxn>
                  <a:cxn ang="0">
                    <a:pos x="0" y="2"/>
                  </a:cxn>
                  <a:cxn ang="0">
                    <a:pos x="1" y="2"/>
                  </a:cxn>
                  <a:cxn ang="0">
                    <a:pos x="1" y="1"/>
                  </a:cxn>
                  <a:cxn ang="0">
                    <a:pos x="1" y="1"/>
                  </a:cxn>
                  <a:cxn ang="0">
                    <a:pos x="1" y="0"/>
                  </a:cxn>
                  <a:cxn ang="0">
                    <a:pos x="0" y="0"/>
                  </a:cxn>
                </a:cxnLst>
                <a:rect l="0" t="0" r="r" b="b"/>
                <a:pathLst>
                  <a:path w="1" h="2">
                    <a:moveTo>
                      <a:pt x="0" y="0"/>
                    </a:moveTo>
                    <a:lnTo>
                      <a:pt x="0" y="0"/>
                    </a:lnTo>
                    <a:lnTo>
                      <a:pt x="0" y="0"/>
                    </a:lnTo>
                    <a:lnTo>
                      <a:pt x="0" y="0"/>
                    </a:lnTo>
                    <a:lnTo>
                      <a:pt x="0" y="1"/>
                    </a:lnTo>
                    <a:lnTo>
                      <a:pt x="0" y="2"/>
                    </a:lnTo>
                    <a:lnTo>
                      <a:pt x="0" y="2"/>
                    </a:lnTo>
                    <a:lnTo>
                      <a:pt x="1" y="2"/>
                    </a:lnTo>
                    <a:lnTo>
                      <a:pt x="1" y="1"/>
                    </a:lnTo>
                    <a:lnTo>
                      <a:pt x="1" y="1"/>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5" name="Freeform 542"/>
              <p:cNvSpPr>
                <a:spLocks/>
              </p:cNvSpPr>
              <p:nvPr/>
            </p:nvSpPr>
            <p:spPr bwMode="auto">
              <a:xfrm>
                <a:off x="4633" y="3835"/>
                <a:ext cx="3" cy="3"/>
              </a:xfrm>
              <a:custGeom>
                <a:avLst/>
                <a:gdLst/>
                <a:ahLst/>
                <a:cxnLst>
                  <a:cxn ang="0">
                    <a:pos x="2" y="0"/>
                  </a:cxn>
                  <a:cxn ang="0">
                    <a:pos x="0" y="0"/>
                  </a:cxn>
                  <a:cxn ang="0">
                    <a:pos x="0" y="0"/>
                  </a:cxn>
                  <a:cxn ang="0">
                    <a:pos x="1" y="1"/>
                  </a:cxn>
                  <a:cxn ang="0">
                    <a:pos x="2" y="2"/>
                  </a:cxn>
                  <a:cxn ang="0">
                    <a:pos x="2" y="3"/>
                  </a:cxn>
                  <a:cxn ang="0">
                    <a:pos x="3" y="3"/>
                  </a:cxn>
                  <a:cxn ang="0">
                    <a:pos x="3" y="1"/>
                  </a:cxn>
                  <a:cxn ang="0">
                    <a:pos x="2" y="0"/>
                  </a:cxn>
                  <a:cxn ang="0">
                    <a:pos x="2" y="0"/>
                  </a:cxn>
                </a:cxnLst>
                <a:rect l="0" t="0" r="r" b="b"/>
                <a:pathLst>
                  <a:path w="3" h="3">
                    <a:moveTo>
                      <a:pt x="2" y="0"/>
                    </a:moveTo>
                    <a:lnTo>
                      <a:pt x="0" y="0"/>
                    </a:lnTo>
                    <a:lnTo>
                      <a:pt x="0" y="0"/>
                    </a:lnTo>
                    <a:lnTo>
                      <a:pt x="1" y="1"/>
                    </a:lnTo>
                    <a:lnTo>
                      <a:pt x="2" y="2"/>
                    </a:lnTo>
                    <a:lnTo>
                      <a:pt x="2" y="3"/>
                    </a:lnTo>
                    <a:lnTo>
                      <a:pt x="3" y="3"/>
                    </a:lnTo>
                    <a:lnTo>
                      <a:pt x="3" y="1"/>
                    </a:lnTo>
                    <a:lnTo>
                      <a:pt x="2" y="0"/>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6" name="Rectangle 543"/>
              <p:cNvSpPr>
                <a:spLocks noChangeArrowheads="1"/>
              </p:cNvSpPr>
              <p:nvPr/>
            </p:nvSpPr>
            <p:spPr bwMode="auto">
              <a:xfrm>
                <a:off x="5016" y="3577"/>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7" name="Freeform 544"/>
              <p:cNvSpPr>
                <a:spLocks/>
              </p:cNvSpPr>
              <p:nvPr/>
            </p:nvSpPr>
            <p:spPr bwMode="auto">
              <a:xfrm>
                <a:off x="4971" y="3655"/>
                <a:ext cx="13" cy="16"/>
              </a:xfrm>
              <a:custGeom>
                <a:avLst/>
                <a:gdLst/>
                <a:ahLst/>
                <a:cxnLst>
                  <a:cxn ang="0">
                    <a:pos x="10" y="5"/>
                  </a:cxn>
                  <a:cxn ang="0">
                    <a:pos x="9" y="6"/>
                  </a:cxn>
                  <a:cxn ang="0">
                    <a:pos x="9" y="7"/>
                  </a:cxn>
                  <a:cxn ang="0">
                    <a:pos x="8" y="8"/>
                  </a:cxn>
                  <a:cxn ang="0">
                    <a:pos x="4" y="12"/>
                  </a:cxn>
                  <a:cxn ang="0">
                    <a:pos x="4" y="12"/>
                  </a:cxn>
                  <a:cxn ang="0">
                    <a:pos x="3" y="13"/>
                  </a:cxn>
                  <a:cxn ang="0">
                    <a:pos x="1" y="14"/>
                  </a:cxn>
                  <a:cxn ang="0">
                    <a:pos x="1" y="15"/>
                  </a:cxn>
                  <a:cxn ang="0">
                    <a:pos x="0" y="16"/>
                  </a:cxn>
                  <a:cxn ang="0">
                    <a:pos x="1" y="16"/>
                  </a:cxn>
                  <a:cxn ang="0">
                    <a:pos x="2" y="16"/>
                  </a:cxn>
                  <a:cxn ang="0">
                    <a:pos x="3" y="15"/>
                  </a:cxn>
                  <a:cxn ang="0">
                    <a:pos x="7" y="12"/>
                  </a:cxn>
                  <a:cxn ang="0">
                    <a:pos x="9" y="10"/>
                  </a:cxn>
                  <a:cxn ang="0">
                    <a:pos x="9" y="9"/>
                  </a:cxn>
                  <a:cxn ang="0">
                    <a:pos x="11" y="8"/>
                  </a:cxn>
                  <a:cxn ang="0">
                    <a:pos x="12" y="6"/>
                  </a:cxn>
                  <a:cxn ang="0">
                    <a:pos x="13" y="5"/>
                  </a:cxn>
                  <a:cxn ang="0">
                    <a:pos x="13" y="5"/>
                  </a:cxn>
                  <a:cxn ang="0">
                    <a:pos x="12" y="2"/>
                  </a:cxn>
                  <a:cxn ang="0">
                    <a:pos x="13" y="2"/>
                  </a:cxn>
                  <a:cxn ang="0">
                    <a:pos x="12" y="2"/>
                  </a:cxn>
                  <a:cxn ang="0">
                    <a:pos x="12" y="0"/>
                  </a:cxn>
                  <a:cxn ang="0">
                    <a:pos x="12" y="0"/>
                  </a:cxn>
                  <a:cxn ang="0">
                    <a:pos x="12" y="1"/>
                  </a:cxn>
                  <a:cxn ang="0">
                    <a:pos x="12" y="1"/>
                  </a:cxn>
                  <a:cxn ang="0">
                    <a:pos x="12" y="2"/>
                  </a:cxn>
                  <a:cxn ang="0">
                    <a:pos x="12" y="2"/>
                  </a:cxn>
                  <a:cxn ang="0">
                    <a:pos x="12" y="3"/>
                  </a:cxn>
                  <a:cxn ang="0">
                    <a:pos x="12" y="3"/>
                  </a:cxn>
                  <a:cxn ang="0">
                    <a:pos x="12" y="4"/>
                  </a:cxn>
                  <a:cxn ang="0">
                    <a:pos x="12" y="3"/>
                  </a:cxn>
                  <a:cxn ang="0">
                    <a:pos x="12" y="4"/>
                  </a:cxn>
                  <a:cxn ang="0">
                    <a:pos x="11" y="5"/>
                  </a:cxn>
                  <a:cxn ang="0">
                    <a:pos x="10" y="5"/>
                  </a:cxn>
                </a:cxnLst>
                <a:rect l="0" t="0" r="r" b="b"/>
                <a:pathLst>
                  <a:path w="13" h="16">
                    <a:moveTo>
                      <a:pt x="10" y="5"/>
                    </a:moveTo>
                    <a:lnTo>
                      <a:pt x="9" y="6"/>
                    </a:lnTo>
                    <a:lnTo>
                      <a:pt x="9" y="7"/>
                    </a:lnTo>
                    <a:lnTo>
                      <a:pt x="8" y="8"/>
                    </a:lnTo>
                    <a:lnTo>
                      <a:pt x="4" y="12"/>
                    </a:lnTo>
                    <a:lnTo>
                      <a:pt x="4" y="12"/>
                    </a:lnTo>
                    <a:lnTo>
                      <a:pt x="3" y="13"/>
                    </a:lnTo>
                    <a:lnTo>
                      <a:pt x="1" y="14"/>
                    </a:lnTo>
                    <a:lnTo>
                      <a:pt x="1" y="15"/>
                    </a:lnTo>
                    <a:lnTo>
                      <a:pt x="0" y="16"/>
                    </a:lnTo>
                    <a:lnTo>
                      <a:pt x="1" y="16"/>
                    </a:lnTo>
                    <a:lnTo>
                      <a:pt x="2" y="16"/>
                    </a:lnTo>
                    <a:lnTo>
                      <a:pt x="3" y="15"/>
                    </a:lnTo>
                    <a:lnTo>
                      <a:pt x="7" y="12"/>
                    </a:lnTo>
                    <a:lnTo>
                      <a:pt x="9" y="10"/>
                    </a:lnTo>
                    <a:lnTo>
                      <a:pt x="9" y="9"/>
                    </a:lnTo>
                    <a:lnTo>
                      <a:pt x="11" y="8"/>
                    </a:lnTo>
                    <a:lnTo>
                      <a:pt x="12" y="6"/>
                    </a:lnTo>
                    <a:lnTo>
                      <a:pt x="13" y="5"/>
                    </a:lnTo>
                    <a:lnTo>
                      <a:pt x="13" y="5"/>
                    </a:lnTo>
                    <a:lnTo>
                      <a:pt x="12" y="2"/>
                    </a:lnTo>
                    <a:lnTo>
                      <a:pt x="13" y="2"/>
                    </a:lnTo>
                    <a:lnTo>
                      <a:pt x="12" y="2"/>
                    </a:lnTo>
                    <a:lnTo>
                      <a:pt x="12" y="0"/>
                    </a:lnTo>
                    <a:lnTo>
                      <a:pt x="12" y="0"/>
                    </a:lnTo>
                    <a:lnTo>
                      <a:pt x="12" y="1"/>
                    </a:lnTo>
                    <a:lnTo>
                      <a:pt x="12" y="1"/>
                    </a:lnTo>
                    <a:lnTo>
                      <a:pt x="12" y="2"/>
                    </a:lnTo>
                    <a:lnTo>
                      <a:pt x="12" y="2"/>
                    </a:lnTo>
                    <a:lnTo>
                      <a:pt x="12" y="3"/>
                    </a:lnTo>
                    <a:lnTo>
                      <a:pt x="12" y="3"/>
                    </a:lnTo>
                    <a:lnTo>
                      <a:pt x="12" y="4"/>
                    </a:lnTo>
                    <a:lnTo>
                      <a:pt x="12" y="3"/>
                    </a:lnTo>
                    <a:lnTo>
                      <a:pt x="12" y="4"/>
                    </a:lnTo>
                    <a:lnTo>
                      <a:pt x="11" y="5"/>
                    </a:lnTo>
                    <a:lnTo>
                      <a:pt x="10"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8" name="Freeform 545"/>
              <p:cNvSpPr>
                <a:spLocks/>
              </p:cNvSpPr>
              <p:nvPr/>
            </p:nvSpPr>
            <p:spPr bwMode="auto">
              <a:xfrm>
                <a:off x="4987" y="3575"/>
                <a:ext cx="10" cy="20"/>
              </a:xfrm>
              <a:custGeom>
                <a:avLst/>
                <a:gdLst/>
                <a:ahLst/>
                <a:cxnLst>
                  <a:cxn ang="0">
                    <a:pos x="9" y="1"/>
                  </a:cxn>
                  <a:cxn ang="0">
                    <a:pos x="9" y="1"/>
                  </a:cxn>
                  <a:cxn ang="0">
                    <a:pos x="8" y="1"/>
                  </a:cxn>
                  <a:cxn ang="0">
                    <a:pos x="8" y="0"/>
                  </a:cxn>
                  <a:cxn ang="0">
                    <a:pos x="7" y="0"/>
                  </a:cxn>
                  <a:cxn ang="0">
                    <a:pos x="7" y="0"/>
                  </a:cxn>
                  <a:cxn ang="0">
                    <a:pos x="7" y="1"/>
                  </a:cxn>
                  <a:cxn ang="0">
                    <a:pos x="4" y="2"/>
                  </a:cxn>
                  <a:cxn ang="0">
                    <a:pos x="0" y="9"/>
                  </a:cxn>
                  <a:cxn ang="0">
                    <a:pos x="0" y="10"/>
                  </a:cxn>
                  <a:cxn ang="0">
                    <a:pos x="0" y="15"/>
                  </a:cxn>
                  <a:cxn ang="0">
                    <a:pos x="1" y="16"/>
                  </a:cxn>
                  <a:cxn ang="0">
                    <a:pos x="3" y="16"/>
                  </a:cxn>
                  <a:cxn ang="0">
                    <a:pos x="3" y="20"/>
                  </a:cxn>
                  <a:cxn ang="0">
                    <a:pos x="3" y="20"/>
                  </a:cxn>
                  <a:cxn ang="0">
                    <a:pos x="9" y="4"/>
                  </a:cxn>
                  <a:cxn ang="0">
                    <a:pos x="9" y="2"/>
                  </a:cxn>
                  <a:cxn ang="0">
                    <a:pos x="10" y="2"/>
                  </a:cxn>
                  <a:cxn ang="0">
                    <a:pos x="9" y="1"/>
                  </a:cxn>
                </a:cxnLst>
                <a:rect l="0" t="0" r="r" b="b"/>
                <a:pathLst>
                  <a:path w="10" h="20">
                    <a:moveTo>
                      <a:pt x="9" y="1"/>
                    </a:moveTo>
                    <a:lnTo>
                      <a:pt x="9" y="1"/>
                    </a:lnTo>
                    <a:lnTo>
                      <a:pt x="8" y="1"/>
                    </a:lnTo>
                    <a:lnTo>
                      <a:pt x="8" y="0"/>
                    </a:lnTo>
                    <a:lnTo>
                      <a:pt x="7" y="0"/>
                    </a:lnTo>
                    <a:lnTo>
                      <a:pt x="7" y="0"/>
                    </a:lnTo>
                    <a:lnTo>
                      <a:pt x="7" y="1"/>
                    </a:lnTo>
                    <a:lnTo>
                      <a:pt x="4" y="2"/>
                    </a:lnTo>
                    <a:lnTo>
                      <a:pt x="0" y="9"/>
                    </a:lnTo>
                    <a:lnTo>
                      <a:pt x="0" y="10"/>
                    </a:lnTo>
                    <a:lnTo>
                      <a:pt x="0" y="15"/>
                    </a:lnTo>
                    <a:lnTo>
                      <a:pt x="1" y="16"/>
                    </a:lnTo>
                    <a:lnTo>
                      <a:pt x="3" y="16"/>
                    </a:lnTo>
                    <a:lnTo>
                      <a:pt x="3" y="20"/>
                    </a:lnTo>
                    <a:lnTo>
                      <a:pt x="3" y="20"/>
                    </a:lnTo>
                    <a:lnTo>
                      <a:pt x="9" y="4"/>
                    </a:lnTo>
                    <a:lnTo>
                      <a:pt x="9" y="2"/>
                    </a:lnTo>
                    <a:lnTo>
                      <a:pt x="10" y="2"/>
                    </a:lnTo>
                    <a:lnTo>
                      <a:pt x="9"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9" name="Freeform 546"/>
              <p:cNvSpPr>
                <a:spLocks/>
              </p:cNvSpPr>
              <p:nvPr/>
            </p:nvSpPr>
            <p:spPr bwMode="auto">
              <a:xfrm>
                <a:off x="4954" y="3593"/>
                <a:ext cx="1" cy="1"/>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0" name="Freeform 547"/>
              <p:cNvSpPr>
                <a:spLocks/>
              </p:cNvSpPr>
              <p:nvPr/>
            </p:nvSpPr>
            <p:spPr bwMode="auto">
              <a:xfrm>
                <a:off x="4985" y="3614"/>
                <a:ext cx="24" cy="35"/>
              </a:xfrm>
              <a:custGeom>
                <a:avLst/>
                <a:gdLst/>
                <a:ahLst/>
                <a:cxnLst>
                  <a:cxn ang="0">
                    <a:pos x="0" y="14"/>
                  </a:cxn>
                  <a:cxn ang="0">
                    <a:pos x="3" y="22"/>
                  </a:cxn>
                  <a:cxn ang="0">
                    <a:pos x="5" y="24"/>
                  </a:cxn>
                  <a:cxn ang="0">
                    <a:pos x="5" y="22"/>
                  </a:cxn>
                  <a:cxn ang="0">
                    <a:pos x="6" y="24"/>
                  </a:cxn>
                  <a:cxn ang="0">
                    <a:pos x="5" y="26"/>
                  </a:cxn>
                  <a:cxn ang="0">
                    <a:pos x="5" y="28"/>
                  </a:cxn>
                  <a:cxn ang="0">
                    <a:pos x="7" y="28"/>
                  </a:cxn>
                  <a:cxn ang="0">
                    <a:pos x="9" y="28"/>
                  </a:cxn>
                  <a:cxn ang="0">
                    <a:pos x="10" y="27"/>
                  </a:cxn>
                  <a:cxn ang="0">
                    <a:pos x="13" y="28"/>
                  </a:cxn>
                  <a:cxn ang="0">
                    <a:pos x="16" y="31"/>
                  </a:cxn>
                  <a:cxn ang="0">
                    <a:pos x="16" y="31"/>
                  </a:cxn>
                  <a:cxn ang="0">
                    <a:pos x="15" y="27"/>
                  </a:cxn>
                  <a:cxn ang="0">
                    <a:pos x="17" y="28"/>
                  </a:cxn>
                  <a:cxn ang="0">
                    <a:pos x="18" y="29"/>
                  </a:cxn>
                  <a:cxn ang="0">
                    <a:pos x="20" y="31"/>
                  </a:cxn>
                  <a:cxn ang="0">
                    <a:pos x="20" y="32"/>
                  </a:cxn>
                  <a:cxn ang="0">
                    <a:pos x="23" y="32"/>
                  </a:cxn>
                  <a:cxn ang="0">
                    <a:pos x="23" y="33"/>
                  </a:cxn>
                  <a:cxn ang="0">
                    <a:pos x="24" y="35"/>
                  </a:cxn>
                  <a:cxn ang="0">
                    <a:pos x="24" y="32"/>
                  </a:cxn>
                  <a:cxn ang="0">
                    <a:pos x="23" y="32"/>
                  </a:cxn>
                  <a:cxn ang="0">
                    <a:pos x="22" y="32"/>
                  </a:cxn>
                  <a:cxn ang="0">
                    <a:pos x="23" y="31"/>
                  </a:cxn>
                  <a:cxn ang="0">
                    <a:pos x="21" y="30"/>
                  </a:cxn>
                  <a:cxn ang="0">
                    <a:pos x="22" y="28"/>
                  </a:cxn>
                  <a:cxn ang="0">
                    <a:pos x="23" y="28"/>
                  </a:cxn>
                  <a:cxn ang="0">
                    <a:pos x="20" y="27"/>
                  </a:cxn>
                  <a:cxn ang="0">
                    <a:pos x="20" y="28"/>
                  </a:cxn>
                  <a:cxn ang="0">
                    <a:pos x="18" y="28"/>
                  </a:cxn>
                  <a:cxn ang="0">
                    <a:pos x="17" y="25"/>
                  </a:cxn>
                  <a:cxn ang="0">
                    <a:pos x="16" y="25"/>
                  </a:cxn>
                  <a:cxn ang="0">
                    <a:pos x="14" y="25"/>
                  </a:cxn>
                  <a:cxn ang="0">
                    <a:pos x="13" y="26"/>
                  </a:cxn>
                  <a:cxn ang="0">
                    <a:pos x="13" y="27"/>
                  </a:cxn>
                  <a:cxn ang="0">
                    <a:pos x="11" y="26"/>
                  </a:cxn>
                  <a:cxn ang="0">
                    <a:pos x="10" y="24"/>
                  </a:cxn>
                  <a:cxn ang="0">
                    <a:pos x="10" y="22"/>
                  </a:cxn>
                  <a:cxn ang="0">
                    <a:pos x="9" y="19"/>
                  </a:cxn>
                  <a:cxn ang="0">
                    <a:pos x="10" y="17"/>
                  </a:cxn>
                  <a:cxn ang="0">
                    <a:pos x="11" y="16"/>
                  </a:cxn>
                  <a:cxn ang="0">
                    <a:pos x="13" y="15"/>
                  </a:cxn>
                  <a:cxn ang="0">
                    <a:pos x="15" y="10"/>
                  </a:cxn>
                  <a:cxn ang="0">
                    <a:pos x="14" y="8"/>
                  </a:cxn>
                  <a:cxn ang="0">
                    <a:pos x="13" y="7"/>
                  </a:cxn>
                  <a:cxn ang="0">
                    <a:pos x="13" y="3"/>
                  </a:cxn>
                  <a:cxn ang="0">
                    <a:pos x="14" y="2"/>
                  </a:cxn>
                  <a:cxn ang="0">
                    <a:pos x="13" y="1"/>
                  </a:cxn>
                  <a:cxn ang="0">
                    <a:pos x="13" y="2"/>
                  </a:cxn>
                  <a:cxn ang="0">
                    <a:pos x="10" y="2"/>
                  </a:cxn>
                  <a:cxn ang="0">
                    <a:pos x="5" y="0"/>
                  </a:cxn>
                  <a:cxn ang="0">
                    <a:pos x="3" y="14"/>
                  </a:cxn>
                  <a:cxn ang="0">
                    <a:pos x="1" y="14"/>
                  </a:cxn>
                </a:cxnLst>
                <a:rect l="0" t="0" r="r" b="b"/>
                <a:pathLst>
                  <a:path w="24" h="35">
                    <a:moveTo>
                      <a:pt x="0" y="14"/>
                    </a:moveTo>
                    <a:lnTo>
                      <a:pt x="0" y="14"/>
                    </a:lnTo>
                    <a:lnTo>
                      <a:pt x="2" y="22"/>
                    </a:lnTo>
                    <a:lnTo>
                      <a:pt x="3" y="22"/>
                    </a:lnTo>
                    <a:lnTo>
                      <a:pt x="5" y="25"/>
                    </a:lnTo>
                    <a:lnTo>
                      <a:pt x="5" y="24"/>
                    </a:lnTo>
                    <a:lnTo>
                      <a:pt x="5" y="22"/>
                    </a:lnTo>
                    <a:lnTo>
                      <a:pt x="5" y="22"/>
                    </a:lnTo>
                    <a:lnTo>
                      <a:pt x="6" y="23"/>
                    </a:lnTo>
                    <a:lnTo>
                      <a:pt x="6" y="24"/>
                    </a:lnTo>
                    <a:lnTo>
                      <a:pt x="5" y="25"/>
                    </a:lnTo>
                    <a:lnTo>
                      <a:pt x="5" y="26"/>
                    </a:lnTo>
                    <a:lnTo>
                      <a:pt x="5" y="28"/>
                    </a:lnTo>
                    <a:lnTo>
                      <a:pt x="5" y="28"/>
                    </a:lnTo>
                    <a:lnTo>
                      <a:pt x="6" y="28"/>
                    </a:lnTo>
                    <a:lnTo>
                      <a:pt x="7" y="28"/>
                    </a:lnTo>
                    <a:lnTo>
                      <a:pt x="8" y="28"/>
                    </a:lnTo>
                    <a:lnTo>
                      <a:pt x="9" y="28"/>
                    </a:lnTo>
                    <a:lnTo>
                      <a:pt x="9" y="28"/>
                    </a:lnTo>
                    <a:lnTo>
                      <a:pt x="10" y="27"/>
                    </a:lnTo>
                    <a:lnTo>
                      <a:pt x="11" y="27"/>
                    </a:lnTo>
                    <a:lnTo>
                      <a:pt x="13" y="28"/>
                    </a:lnTo>
                    <a:lnTo>
                      <a:pt x="15" y="30"/>
                    </a:lnTo>
                    <a:lnTo>
                      <a:pt x="16" y="31"/>
                    </a:lnTo>
                    <a:lnTo>
                      <a:pt x="16" y="31"/>
                    </a:lnTo>
                    <a:lnTo>
                      <a:pt x="16" y="31"/>
                    </a:lnTo>
                    <a:lnTo>
                      <a:pt x="15" y="28"/>
                    </a:lnTo>
                    <a:lnTo>
                      <a:pt x="15" y="27"/>
                    </a:lnTo>
                    <a:lnTo>
                      <a:pt x="16" y="28"/>
                    </a:lnTo>
                    <a:lnTo>
                      <a:pt x="17" y="28"/>
                    </a:lnTo>
                    <a:lnTo>
                      <a:pt x="17" y="28"/>
                    </a:lnTo>
                    <a:lnTo>
                      <a:pt x="18" y="29"/>
                    </a:lnTo>
                    <a:lnTo>
                      <a:pt x="19" y="30"/>
                    </a:lnTo>
                    <a:lnTo>
                      <a:pt x="20" y="31"/>
                    </a:lnTo>
                    <a:lnTo>
                      <a:pt x="20" y="32"/>
                    </a:lnTo>
                    <a:lnTo>
                      <a:pt x="20" y="32"/>
                    </a:lnTo>
                    <a:lnTo>
                      <a:pt x="21" y="33"/>
                    </a:lnTo>
                    <a:lnTo>
                      <a:pt x="23" y="32"/>
                    </a:lnTo>
                    <a:lnTo>
                      <a:pt x="23" y="33"/>
                    </a:lnTo>
                    <a:lnTo>
                      <a:pt x="23" y="33"/>
                    </a:lnTo>
                    <a:lnTo>
                      <a:pt x="23" y="34"/>
                    </a:lnTo>
                    <a:lnTo>
                      <a:pt x="24" y="35"/>
                    </a:lnTo>
                    <a:lnTo>
                      <a:pt x="24" y="34"/>
                    </a:lnTo>
                    <a:lnTo>
                      <a:pt x="24" y="32"/>
                    </a:lnTo>
                    <a:lnTo>
                      <a:pt x="24" y="32"/>
                    </a:lnTo>
                    <a:lnTo>
                      <a:pt x="23" y="32"/>
                    </a:lnTo>
                    <a:lnTo>
                      <a:pt x="23" y="32"/>
                    </a:lnTo>
                    <a:lnTo>
                      <a:pt x="22" y="32"/>
                    </a:lnTo>
                    <a:lnTo>
                      <a:pt x="22" y="32"/>
                    </a:lnTo>
                    <a:lnTo>
                      <a:pt x="23" y="31"/>
                    </a:lnTo>
                    <a:lnTo>
                      <a:pt x="22" y="30"/>
                    </a:lnTo>
                    <a:lnTo>
                      <a:pt x="21" y="30"/>
                    </a:lnTo>
                    <a:lnTo>
                      <a:pt x="21" y="29"/>
                    </a:lnTo>
                    <a:lnTo>
                      <a:pt x="22" y="28"/>
                    </a:lnTo>
                    <a:lnTo>
                      <a:pt x="23" y="28"/>
                    </a:lnTo>
                    <a:lnTo>
                      <a:pt x="23" y="28"/>
                    </a:lnTo>
                    <a:lnTo>
                      <a:pt x="20" y="27"/>
                    </a:lnTo>
                    <a:lnTo>
                      <a:pt x="20" y="27"/>
                    </a:lnTo>
                    <a:lnTo>
                      <a:pt x="20" y="26"/>
                    </a:lnTo>
                    <a:lnTo>
                      <a:pt x="20" y="28"/>
                    </a:lnTo>
                    <a:lnTo>
                      <a:pt x="19" y="28"/>
                    </a:lnTo>
                    <a:lnTo>
                      <a:pt x="18" y="28"/>
                    </a:lnTo>
                    <a:lnTo>
                      <a:pt x="18" y="25"/>
                    </a:lnTo>
                    <a:lnTo>
                      <a:pt x="17" y="25"/>
                    </a:lnTo>
                    <a:lnTo>
                      <a:pt x="16" y="25"/>
                    </a:lnTo>
                    <a:lnTo>
                      <a:pt x="16" y="25"/>
                    </a:lnTo>
                    <a:lnTo>
                      <a:pt x="15" y="25"/>
                    </a:lnTo>
                    <a:lnTo>
                      <a:pt x="14" y="25"/>
                    </a:lnTo>
                    <a:lnTo>
                      <a:pt x="13" y="25"/>
                    </a:lnTo>
                    <a:lnTo>
                      <a:pt x="13" y="26"/>
                    </a:lnTo>
                    <a:lnTo>
                      <a:pt x="13" y="27"/>
                    </a:lnTo>
                    <a:lnTo>
                      <a:pt x="13" y="27"/>
                    </a:lnTo>
                    <a:lnTo>
                      <a:pt x="13" y="27"/>
                    </a:lnTo>
                    <a:lnTo>
                      <a:pt x="11" y="26"/>
                    </a:lnTo>
                    <a:lnTo>
                      <a:pt x="11" y="25"/>
                    </a:lnTo>
                    <a:lnTo>
                      <a:pt x="10" y="24"/>
                    </a:lnTo>
                    <a:lnTo>
                      <a:pt x="10" y="23"/>
                    </a:lnTo>
                    <a:lnTo>
                      <a:pt x="10" y="22"/>
                    </a:lnTo>
                    <a:lnTo>
                      <a:pt x="9" y="21"/>
                    </a:lnTo>
                    <a:lnTo>
                      <a:pt x="9" y="19"/>
                    </a:lnTo>
                    <a:lnTo>
                      <a:pt x="9" y="19"/>
                    </a:lnTo>
                    <a:lnTo>
                      <a:pt x="10" y="17"/>
                    </a:lnTo>
                    <a:lnTo>
                      <a:pt x="10" y="17"/>
                    </a:lnTo>
                    <a:lnTo>
                      <a:pt x="11" y="16"/>
                    </a:lnTo>
                    <a:lnTo>
                      <a:pt x="13" y="15"/>
                    </a:lnTo>
                    <a:lnTo>
                      <a:pt x="13" y="15"/>
                    </a:lnTo>
                    <a:lnTo>
                      <a:pt x="13" y="14"/>
                    </a:lnTo>
                    <a:lnTo>
                      <a:pt x="15" y="10"/>
                    </a:lnTo>
                    <a:lnTo>
                      <a:pt x="15" y="9"/>
                    </a:lnTo>
                    <a:lnTo>
                      <a:pt x="14" y="8"/>
                    </a:lnTo>
                    <a:lnTo>
                      <a:pt x="14" y="8"/>
                    </a:lnTo>
                    <a:lnTo>
                      <a:pt x="13" y="7"/>
                    </a:lnTo>
                    <a:lnTo>
                      <a:pt x="13" y="7"/>
                    </a:lnTo>
                    <a:lnTo>
                      <a:pt x="13" y="3"/>
                    </a:lnTo>
                    <a:lnTo>
                      <a:pt x="14" y="2"/>
                    </a:lnTo>
                    <a:lnTo>
                      <a:pt x="14" y="2"/>
                    </a:lnTo>
                    <a:lnTo>
                      <a:pt x="13" y="1"/>
                    </a:lnTo>
                    <a:lnTo>
                      <a:pt x="13" y="1"/>
                    </a:lnTo>
                    <a:lnTo>
                      <a:pt x="13" y="1"/>
                    </a:lnTo>
                    <a:lnTo>
                      <a:pt x="13" y="2"/>
                    </a:lnTo>
                    <a:lnTo>
                      <a:pt x="12" y="2"/>
                    </a:lnTo>
                    <a:lnTo>
                      <a:pt x="10" y="2"/>
                    </a:lnTo>
                    <a:lnTo>
                      <a:pt x="9" y="1"/>
                    </a:lnTo>
                    <a:lnTo>
                      <a:pt x="5" y="0"/>
                    </a:lnTo>
                    <a:lnTo>
                      <a:pt x="4" y="2"/>
                    </a:lnTo>
                    <a:lnTo>
                      <a:pt x="3" y="14"/>
                    </a:lnTo>
                    <a:lnTo>
                      <a:pt x="2" y="15"/>
                    </a:lnTo>
                    <a:lnTo>
                      <a:pt x="1" y="14"/>
                    </a:lnTo>
                    <a:lnTo>
                      <a:pt x="0" y="1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1" name="Freeform 548"/>
              <p:cNvSpPr>
                <a:spLocks/>
              </p:cNvSpPr>
              <p:nvPr/>
            </p:nvSpPr>
            <p:spPr bwMode="auto">
              <a:xfrm>
                <a:off x="4952" y="3592"/>
                <a:ext cx="2" cy="2"/>
              </a:xfrm>
              <a:custGeom>
                <a:avLst/>
                <a:gdLst/>
                <a:ahLst/>
                <a:cxnLst>
                  <a:cxn ang="0">
                    <a:pos x="2" y="0"/>
                  </a:cxn>
                  <a:cxn ang="0">
                    <a:pos x="2" y="0"/>
                  </a:cxn>
                  <a:cxn ang="0">
                    <a:pos x="2" y="0"/>
                  </a:cxn>
                  <a:cxn ang="0">
                    <a:pos x="1" y="1"/>
                  </a:cxn>
                  <a:cxn ang="0">
                    <a:pos x="1" y="1"/>
                  </a:cxn>
                  <a:cxn ang="0">
                    <a:pos x="0" y="1"/>
                  </a:cxn>
                  <a:cxn ang="0">
                    <a:pos x="0" y="1"/>
                  </a:cxn>
                  <a:cxn ang="0">
                    <a:pos x="1" y="1"/>
                  </a:cxn>
                  <a:cxn ang="0">
                    <a:pos x="1" y="1"/>
                  </a:cxn>
                  <a:cxn ang="0">
                    <a:pos x="1" y="1"/>
                  </a:cxn>
                  <a:cxn ang="0">
                    <a:pos x="1" y="1"/>
                  </a:cxn>
                  <a:cxn ang="0">
                    <a:pos x="1" y="2"/>
                  </a:cxn>
                  <a:cxn ang="0">
                    <a:pos x="2" y="1"/>
                  </a:cxn>
                  <a:cxn ang="0">
                    <a:pos x="2" y="1"/>
                  </a:cxn>
                  <a:cxn ang="0">
                    <a:pos x="2" y="1"/>
                  </a:cxn>
                  <a:cxn ang="0">
                    <a:pos x="2" y="0"/>
                  </a:cxn>
                </a:cxnLst>
                <a:rect l="0" t="0" r="r" b="b"/>
                <a:pathLst>
                  <a:path w="2" h="2">
                    <a:moveTo>
                      <a:pt x="2" y="0"/>
                    </a:moveTo>
                    <a:lnTo>
                      <a:pt x="2" y="0"/>
                    </a:lnTo>
                    <a:lnTo>
                      <a:pt x="2" y="0"/>
                    </a:lnTo>
                    <a:lnTo>
                      <a:pt x="1" y="1"/>
                    </a:lnTo>
                    <a:lnTo>
                      <a:pt x="1" y="1"/>
                    </a:lnTo>
                    <a:lnTo>
                      <a:pt x="0" y="1"/>
                    </a:lnTo>
                    <a:lnTo>
                      <a:pt x="0" y="1"/>
                    </a:lnTo>
                    <a:lnTo>
                      <a:pt x="1" y="1"/>
                    </a:lnTo>
                    <a:lnTo>
                      <a:pt x="1" y="1"/>
                    </a:lnTo>
                    <a:lnTo>
                      <a:pt x="1" y="1"/>
                    </a:lnTo>
                    <a:lnTo>
                      <a:pt x="1" y="1"/>
                    </a:lnTo>
                    <a:lnTo>
                      <a:pt x="1" y="2"/>
                    </a:lnTo>
                    <a:lnTo>
                      <a:pt x="2" y="1"/>
                    </a:lnTo>
                    <a:lnTo>
                      <a:pt x="2" y="1"/>
                    </a:lnTo>
                    <a:lnTo>
                      <a:pt x="2"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2" name="Freeform 549"/>
              <p:cNvSpPr>
                <a:spLocks/>
              </p:cNvSpPr>
              <p:nvPr/>
            </p:nvSpPr>
            <p:spPr bwMode="auto">
              <a:xfrm>
                <a:off x="4867" y="3653"/>
                <a:ext cx="1" cy="1"/>
              </a:xfrm>
              <a:custGeom>
                <a:avLst/>
                <a:gdLst/>
                <a:ahLst/>
                <a:cxnLst>
                  <a:cxn ang="0">
                    <a:pos x="0" y="0"/>
                  </a:cxn>
                  <a:cxn ang="0">
                    <a:pos x="0" y="1"/>
                  </a:cxn>
                  <a:cxn ang="0">
                    <a:pos x="0" y="1"/>
                  </a:cxn>
                  <a:cxn ang="0">
                    <a:pos x="0" y="0"/>
                  </a:cxn>
                  <a:cxn ang="0">
                    <a:pos x="0" y="0"/>
                  </a:cxn>
                  <a:cxn ang="0">
                    <a:pos x="0" y="0"/>
                  </a:cxn>
                </a:cxnLst>
                <a:rect l="0" t="0" r="r" b="b"/>
                <a:pathLst>
                  <a:path h="1">
                    <a:moveTo>
                      <a:pt x="0" y="0"/>
                    </a:moveTo>
                    <a:lnTo>
                      <a:pt x="0" y="1"/>
                    </a:lnTo>
                    <a:lnTo>
                      <a:pt x="0" y="1"/>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3" name="Freeform 550"/>
              <p:cNvSpPr>
                <a:spLocks/>
              </p:cNvSpPr>
              <p:nvPr/>
            </p:nvSpPr>
            <p:spPr bwMode="auto">
              <a:xfrm>
                <a:off x="3421" y="3354"/>
                <a:ext cx="10" cy="7"/>
              </a:xfrm>
              <a:custGeom>
                <a:avLst/>
                <a:gdLst/>
                <a:ahLst/>
                <a:cxnLst>
                  <a:cxn ang="0">
                    <a:pos x="9" y="3"/>
                  </a:cxn>
                  <a:cxn ang="0">
                    <a:pos x="9" y="3"/>
                  </a:cxn>
                  <a:cxn ang="0">
                    <a:pos x="9" y="2"/>
                  </a:cxn>
                  <a:cxn ang="0">
                    <a:pos x="8" y="0"/>
                  </a:cxn>
                  <a:cxn ang="0">
                    <a:pos x="7" y="0"/>
                  </a:cxn>
                  <a:cxn ang="0">
                    <a:pos x="5" y="1"/>
                  </a:cxn>
                  <a:cxn ang="0">
                    <a:pos x="4" y="1"/>
                  </a:cxn>
                  <a:cxn ang="0">
                    <a:pos x="3" y="1"/>
                  </a:cxn>
                  <a:cxn ang="0">
                    <a:pos x="2" y="3"/>
                  </a:cxn>
                  <a:cxn ang="0">
                    <a:pos x="0" y="4"/>
                  </a:cxn>
                  <a:cxn ang="0">
                    <a:pos x="1" y="6"/>
                  </a:cxn>
                  <a:cxn ang="0">
                    <a:pos x="2" y="7"/>
                  </a:cxn>
                  <a:cxn ang="0">
                    <a:pos x="5" y="4"/>
                  </a:cxn>
                  <a:cxn ang="0">
                    <a:pos x="7" y="4"/>
                  </a:cxn>
                  <a:cxn ang="0">
                    <a:pos x="9" y="4"/>
                  </a:cxn>
                  <a:cxn ang="0">
                    <a:pos x="9" y="4"/>
                  </a:cxn>
                  <a:cxn ang="0">
                    <a:pos x="10" y="4"/>
                  </a:cxn>
                  <a:cxn ang="0">
                    <a:pos x="10" y="4"/>
                  </a:cxn>
                  <a:cxn ang="0">
                    <a:pos x="10" y="4"/>
                  </a:cxn>
                  <a:cxn ang="0">
                    <a:pos x="9" y="3"/>
                  </a:cxn>
                </a:cxnLst>
                <a:rect l="0" t="0" r="r" b="b"/>
                <a:pathLst>
                  <a:path w="10" h="7">
                    <a:moveTo>
                      <a:pt x="9" y="3"/>
                    </a:moveTo>
                    <a:lnTo>
                      <a:pt x="9" y="3"/>
                    </a:lnTo>
                    <a:lnTo>
                      <a:pt x="9" y="2"/>
                    </a:lnTo>
                    <a:lnTo>
                      <a:pt x="8" y="0"/>
                    </a:lnTo>
                    <a:lnTo>
                      <a:pt x="7" y="0"/>
                    </a:lnTo>
                    <a:lnTo>
                      <a:pt x="5" y="1"/>
                    </a:lnTo>
                    <a:lnTo>
                      <a:pt x="4" y="1"/>
                    </a:lnTo>
                    <a:lnTo>
                      <a:pt x="3" y="1"/>
                    </a:lnTo>
                    <a:lnTo>
                      <a:pt x="2" y="3"/>
                    </a:lnTo>
                    <a:lnTo>
                      <a:pt x="0" y="4"/>
                    </a:lnTo>
                    <a:lnTo>
                      <a:pt x="1" y="6"/>
                    </a:lnTo>
                    <a:lnTo>
                      <a:pt x="2" y="7"/>
                    </a:lnTo>
                    <a:lnTo>
                      <a:pt x="5" y="4"/>
                    </a:lnTo>
                    <a:lnTo>
                      <a:pt x="7" y="4"/>
                    </a:lnTo>
                    <a:lnTo>
                      <a:pt x="9" y="4"/>
                    </a:lnTo>
                    <a:lnTo>
                      <a:pt x="9" y="4"/>
                    </a:lnTo>
                    <a:lnTo>
                      <a:pt x="10" y="4"/>
                    </a:lnTo>
                    <a:lnTo>
                      <a:pt x="10" y="4"/>
                    </a:lnTo>
                    <a:lnTo>
                      <a:pt x="10" y="4"/>
                    </a:lnTo>
                    <a:lnTo>
                      <a:pt x="9"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4" name="Freeform 551"/>
              <p:cNvSpPr>
                <a:spLocks/>
              </p:cNvSpPr>
              <p:nvPr/>
            </p:nvSpPr>
            <p:spPr bwMode="auto">
              <a:xfrm>
                <a:off x="4867" y="3648"/>
                <a:ext cx="1" cy="1"/>
              </a:xfrm>
              <a:custGeom>
                <a:avLst/>
                <a:gdLst/>
                <a:ahLst/>
                <a:cxnLst>
                  <a:cxn ang="0">
                    <a:pos x="0" y="1"/>
                  </a:cxn>
                  <a:cxn ang="0">
                    <a:pos x="0" y="0"/>
                  </a:cxn>
                  <a:cxn ang="0">
                    <a:pos x="0" y="1"/>
                  </a:cxn>
                  <a:cxn ang="0">
                    <a:pos x="0" y="1"/>
                  </a:cxn>
                  <a:cxn ang="0">
                    <a:pos x="0" y="1"/>
                  </a:cxn>
                </a:cxnLst>
                <a:rect l="0" t="0" r="r" b="b"/>
                <a:pathLst>
                  <a:path h="1">
                    <a:moveTo>
                      <a:pt x="0" y="1"/>
                    </a:moveTo>
                    <a:lnTo>
                      <a:pt x="0" y="0"/>
                    </a:lnTo>
                    <a:lnTo>
                      <a:pt x="0" y="1"/>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5" name="Freeform 552"/>
              <p:cNvSpPr>
                <a:spLocks/>
              </p:cNvSpPr>
              <p:nvPr/>
            </p:nvSpPr>
            <p:spPr bwMode="auto">
              <a:xfrm>
                <a:off x="4867" y="3653"/>
                <a:ext cx="1" cy="1"/>
              </a:xfrm>
              <a:custGeom>
                <a:avLst/>
                <a:gdLst/>
                <a:ahLst/>
                <a:cxnLst>
                  <a:cxn ang="0">
                    <a:pos x="1" y="1"/>
                  </a:cxn>
                  <a:cxn ang="0">
                    <a:pos x="1" y="0"/>
                  </a:cxn>
                  <a:cxn ang="0">
                    <a:pos x="1" y="0"/>
                  </a:cxn>
                  <a:cxn ang="0">
                    <a:pos x="1" y="0"/>
                  </a:cxn>
                  <a:cxn ang="0">
                    <a:pos x="0" y="1"/>
                  </a:cxn>
                  <a:cxn ang="0">
                    <a:pos x="1" y="1"/>
                  </a:cxn>
                  <a:cxn ang="0">
                    <a:pos x="1" y="1"/>
                  </a:cxn>
                </a:cxnLst>
                <a:rect l="0" t="0" r="r" b="b"/>
                <a:pathLst>
                  <a:path w="1" h="1">
                    <a:moveTo>
                      <a:pt x="1" y="1"/>
                    </a:moveTo>
                    <a:lnTo>
                      <a:pt x="1" y="0"/>
                    </a:lnTo>
                    <a:lnTo>
                      <a:pt x="1" y="0"/>
                    </a:lnTo>
                    <a:lnTo>
                      <a:pt x="1" y="0"/>
                    </a:lnTo>
                    <a:lnTo>
                      <a:pt x="0" y="1"/>
                    </a:lnTo>
                    <a:lnTo>
                      <a:pt x="1" y="1"/>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6" name="Freeform 553"/>
              <p:cNvSpPr>
                <a:spLocks/>
              </p:cNvSpPr>
              <p:nvPr/>
            </p:nvSpPr>
            <p:spPr bwMode="auto">
              <a:xfrm>
                <a:off x="5007" y="3580"/>
                <a:ext cx="1" cy="1"/>
              </a:xfrm>
              <a:custGeom>
                <a:avLst/>
                <a:gdLst/>
                <a:ahLst/>
                <a:cxnLst>
                  <a:cxn ang="0">
                    <a:pos x="1" y="0"/>
                  </a:cxn>
                  <a:cxn ang="0">
                    <a:pos x="1" y="0"/>
                  </a:cxn>
                  <a:cxn ang="0">
                    <a:pos x="0" y="0"/>
                  </a:cxn>
                  <a:cxn ang="0">
                    <a:pos x="0" y="0"/>
                  </a:cxn>
                  <a:cxn ang="0">
                    <a:pos x="0" y="0"/>
                  </a:cxn>
                  <a:cxn ang="0">
                    <a:pos x="0" y="0"/>
                  </a:cxn>
                  <a:cxn ang="0">
                    <a:pos x="1" y="0"/>
                  </a:cxn>
                  <a:cxn ang="0">
                    <a:pos x="1" y="0"/>
                  </a:cxn>
                </a:cxnLst>
                <a:rect l="0" t="0" r="r" b="b"/>
                <a:pathLst>
                  <a:path w="1">
                    <a:moveTo>
                      <a:pt x="1" y="0"/>
                    </a:moveTo>
                    <a:lnTo>
                      <a:pt x="1" y="0"/>
                    </a:lnTo>
                    <a:lnTo>
                      <a:pt x="0" y="0"/>
                    </a:lnTo>
                    <a:lnTo>
                      <a:pt x="0" y="0"/>
                    </a:lnTo>
                    <a:lnTo>
                      <a:pt x="0" y="0"/>
                    </a:lnTo>
                    <a:lnTo>
                      <a:pt x="0" y="0"/>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7" name="Freeform 554"/>
              <p:cNvSpPr>
                <a:spLocks/>
              </p:cNvSpPr>
              <p:nvPr/>
            </p:nvSpPr>
            <p:spPr bwMode="auto">
              <a:xfrm>
                <a:off x="4570" y="3785"/>
                <a:ext cx="1" cy="1"/>
              </a:xfrm>
              <a:custGeom>
                <a:avLst/>
                <a:gdLst/>
                <a:ahLst/>
                <a:cxnLst>
                  <a:cxn ang="0">
                    <a:pos x="0" y="1"/>
                  </a:cxn>
                  <a:cxn ang="0">
                    <a:pos x="1" y="1"/>
                  </a:cxn>
                  <a:cxn ang="0">
                    <a:pos x="1" y="1"/>
                  </a:cxn>
                  <a:cxn ang="0">
                    <a:pos x="1" y="1"/>
                  </a:cxn>
                  <a:cxn ang="0">
                    <a:pos x="0" y="0"/>
                  </a:cxn>
                  <a:cxn ang="0">
                    <a:pos x="0" y="0"/>
                  </a:cxn>
                  <a:cxn ang="0">
                    <a:pos x="0" y="1"/>
                  </a:cxn>
                  <a:cxn ang="0">
                    <a:pos x="0" y="1"/>
                  </a:cxn>
                  <a:cxn ang="0">
                    <a:pos x="0" y="1"/>
                  </a:cxn>
                </a:cxnLst>
                <a:rect l="0" t="0" r="r" b="b"/>
                <a:pathLst>
                  <a:path w="1" h="1">
                    <a:moveTo>
                      <a:pt x="0" y="1"/>
                    </a:moveTo>
                    <a:lnTo>
                      <a:pt x="1" y="1"/>
                    </a:lnTo>
                    <a:lnTo>
                      <a:pt x="1" y="1"/>
                    </a:lnTo>
                    <a:lnTo>
                      <a:pt x="1" y="1"/>
                    </a:lnTo>
                    <a:lnTo>
                      <a:pt x="0" y="0"/>
                    </a:lnTo>
                    <a:lnTo>
                      <a:pt x="0" y="0"/>
                    </a:lnTo>
                    <a:lnTo>
                      <a:pt x="0" y="1"/>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8" name="Freeform 555"/>
              <p:cNvSpPr>
                <a:spLocks/>
              </p:cNvSpPr>
              <p:nvPr/>
            </p:nvSpPr>
            <p:spPr bwMode="auto">
              <a:xfrm>
                <a:off x="4056" y="3718"/>
                <a:ext cx="2" cy="1"/>
              </a:xfrm>
              <a:custGeom>
                <a:avLst/>
                <a:gdLst/>
                <a:ahLst/>
                <a:cxnLst>
                  <a:cxn ang="0">
                    <a:pos x="2" y="1"/>
                  </a:cxn>
                  <a:cxn ang="0">
                    <a:pos x="2" y="1"/>
                  </a:cxn>
                  <a:cxn ang="0">
                    <a:pos x="2" y="0"/>
                  </a:cxn>
                  <a:cxn ang="0">
                    <a:pos x="2" y="0"/>
                  </a:cxn>
                  <a:cxn ang="0">
                    <a:pos x="2" y="0"/>
                  </a:cxn>
                  <a:cxn ang="0">
                    <a:pos x="1" y="0"/>
                  </a:cxn>
                  <a:cxn ang="0">
                    <a:pos x="1" y="1"/>
                  </a:cxn>
                  <a:cxn ang="0">
                    <a:pos x="0" y="1"/>
                  </a:cxn>
                  <a:cxn ang="0">
                    <a:pos x="0" y="1"/>
                  </a:cxn>
                  <a:cxn ang="0">
                    <a:pos x="0" y="1"/>
                  </a:cxn>
                  <a:cxn ang="0">
                    <a:pos x="0" y="1"/>
                  </a:cxn>
                  <a:cxn ang="0">
                    <a:pos x="2" y="1"/>
                  </a:cxn>
                  <a:cxn ang="0">
                    <a:pos x="2" y="1"/>
                  </a:cxn>
                </a:cxnLst>
                <a:rect l="0" t="0" r="r" b="b"/>
                <a:pathLst>
                  <a:path w="2" h="1">
                    <a:moveTo>
                      <a:pt x="2" y="1"/>
                    </a:moveTo>
                    <a:lnTo>
                      <a:pt x="2" y="1"/>
                    </a:lnTo>
                    <a:lnTo>
                      <a:pt x="2" y="0"/>
                    </a:lnTo>
                    <a:lnTo>
                      <a:pt x="2" y="0"/>
                    </a:lnTo>
                    <a:lnTo>
                      <a:pt x="2" y="0"/>
                    </a:lnTo>
                    <a:lnTo>
                      <a:pt x="1" y="0"/>
                    </a:lnTo>
                    <a:lnTo>
                      <a:pt x="1" y="1"/>
                    </a:lnTo>
                    <a:lnTo>
                      <a:pt x="0" y="1"/>
                    </a:lnTo>
                    <a:lnTo>
                      <a:pt x="0" y="1"/>
                    </a:lnTo>
                    <a:lnTo>
                      <a:pt x="0" y="1"/>
                    </a:lnTo>
                    <a:lnTo>
                      <a:pt x="0" y="1"/>
                    </a:lnTo>
                    <a:lnTo>
                      <a:pt x="2" y="1"/>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9" name="Freeform 556"/>
              <p:cNvSpPr>
                <a:spLocks/>
              </p:cNvSpPr>
              <p:nvPr/>
            </p:nvSpPr>
            <p:spPr bwMode="auto">
              <a:xfrm>
                <a:off x="4051" y="3719"/>
                <a:ext cx="12" cy="9"/>
              </a:xfrm>
              <a:custGeom>
                <a:avLst/>
                <a:gdLst/>
                <a:ahLst/>
                <a:cxnLst>
                  <a:cxn ang="0">
                    <a:pos x="2" y="0"/>
                  </a:cxn>
                  <a:cxn ang="0">
                    <a:pos x="2" y="0"/>
                  </a:cxn>
                  <a:cxn ang="0">
                    <a:pos x="1" y="1"/>
                  </a:cxn>
                  <a:cxn ang="0">
                    <a:pos x="0" y="2"/>
                  </a:cxn>
                  <a:cxn ang="0">
                    <a:pos x="1" y="7"/>
                  </a:cxn>
                  <a:cxn ang="0">
                    <a:pos x="1" y="8"/>
                  </a:cxn>
                  <a:cxn ang="0">
                    <a:pos x="2" y="9"/>
                  </a:cxn>
                  <a:cxn ang="0">
                    <a:pos x="4" y="9"/>
                  </a:cxn>
                  <a:cxn ang="0">
                    <a:pos x="5" y="9"/>
                  </a:cxn>
                  <a:cxn ang="0">
                    <a:pos x="7" y="8"/>
                  </a:cxn>
                  <a:cxn ang="0">
                    <a:pos x="10" y="7"/>
                  </a:cxn>
                  <a:cxn ang="0">
                    <a:pos x="12" y="3"/>
                  </a:cxn>
                  <a:cxn ang="0">
                    <a:pos x="12" y="1"/>
                  </a:cxn>
                  <a:cxn ang="0">
                    <a:pos x="12" y="1"/>
                  </a:cxn>
                  <a:cxn ang="0">
                    <a:pos x="12" y="0"/>
                  </a:cxn>
                  <a:cxn ang="0">
                    <a:pos x="12" y="0"/>
                  </a:cxn>
                  <a:cxn ang="0">
                    <a:pos x="11" y="0"/>
                  </a:cxn>
                  <a:cxn ang="0">
                    <a:pos x="10" y="0"/>
                  </a:cxn>
                  <a:cxn ang="0">
                    <a:pos x="6" y="0"/>
                  </a:cxn>
                  <a:cxn ang="0">
                    <a:pos x="3" y="0"/>
                  </a:cxn>
                  <a:cxn ang="0">
                    <a:pos x="2" y="0"/>
                  </a:cxn>
                </a:cxnLst>
                <a:rect l="0" t="0" r="r" b="b"/>
                <a:pathLst>
                  <a:path w="12" h="9">
                    <a:moveTo>
                      <a:pt x="2" y="0"/>
                    </a:moveTo>
                    <a:lnTo>
                      <a:pt x="2" y="0"/>
                    </a:lnTo>
                    <a:lnTo>
                      <a:pt x="1" y="1"/>
                    </a:lnTo>
                    <a:lnTo>
                      <a:pt x="0" y="2"/>
                    </a:lnTo>
                    <a:lnTo>
                      <a:pt x="1" y="7"/>
                    </a:lnTo>
                    <a:lnTo>
                      <a:pt x="1" y="8"/>
                    </a:lnTo>
                    <a:lnTo>
                      <a:pt x="2" y="9"/>
                    </a:lnTo>
                    <a:lnTo>
                      <a:pt x="4" y="9"/>
                    </a:lnTo>
                    <a:lnTo>
                      <a:pt x="5" y="9"/>
                    </a:lnTo>
                    <a:lnTo>
                      <a:pt x="7" y="8"/>
                    </a:lnTo>
                    <a:lnTo>
                      <a:pt x="10" y="7"/>
                    </a:lnTo>
                    <a:lnTo>
                      <a:pt x="12" y="3"/>
                    </a:lnTo>
                    <a:lnTo>
                      <a:pt x="12" y="1"/>
                    </a:lnTo>
                    <a:lnTo>
                      <a:pt x="12" y="1"/>
                    </a:lnTo>
                    <a:lnTo>
                      <a:pt x="12" y="0"/>
                    </a:lnTo>
                    <a:lnTo>
                      <a:pt x="12" y="0"/>
                    </a:lnTo>
                    <a:lnTo>
                      <a:pt x="11" y="0"/>
                    </a:lnTo>
                    <a:lnTo>
                      <a:pt x="10" y="0"/>
                    </a:lnTo>
                    <a:lnTo>
                      <a:pt x="6" y="0"/>
                    </a:lnTo>
                    <a:lnTo>
                      <a:pt x="3" y="0"/>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0" name="Freeform 557"/>
              <p:cNvSpPr>
                <a:spLocks/>
              </p:cNvSpPr>
              <p:nvPr/>
            </p:nvSpPr>
            <p:spPr bwMode="auto">
              <a:xfrm>
                <a:off x="4048" y="3718"/>
                <a:ext cx="3" cy="4"/>
              </a:xfrm>
              <a:custGeom>
                <a:avLst/>
                <a:gdLst/>
                <a:ahLst/>
                <a:cxnLst>
                  <a:cxn ang="0">
                    <a:pos x="2" y="4"/>
                  </a:cxn>
                  <a:cxn ang="0">
                    <a:pos x="2" y="3"/>
                  </a:cxn>
                  <a:cxn ang="0">
                    <a:pos x="2" y="3"/>
                  </a:cxn>
                  <a:cxn ang="0">
                    <a:pos x="3" y="2"/>
                  </a:cxn>
                  <a:cxn ang="0">
                    <a:pos x="3" y="1"/>
                  </a:cxn>
                  <a:cxn ang="0">
                    <a:pos x="3" y="1"/>
                  </a:cxn>
                  <a:cxn ang="0">
                    <a:pos x="3" y="1"/>
                  </a:cxn>
                  <a:cxn ang="0">
                    <a:pos x="2" y="1"/>
                  </a:cxn>
                  <a:cxn ang="0">
                    <a:pos x="2" y="1"/>
                  </a:cxn>
                  <a:cxn ang="0">
                    <a:pos x="2" y="1"/>
                  </a:cxn>
                  <a:cxn ang="0">
                    <a:pos x="3" y="1"/>
                  </a:cxn>
                  <a:cxn ang="0">
                    <a:pos x="3" y="0"/>
                  </a:cxn>
                  <a:cxn ang="0">
                    <a:pos x="2" y="1"/>
                  </a:cxn>
                  <a:cxn ang="0">
                    <a:pos x="2" y="1"/>
                  </a:cxn>
                  <a:cxn ang="0">
                    <a:pos x="2" y="1"/>
                  </a:cxn>
                  <a:cxn ang="0">
                    <a:pos x="2" y="1"/>
                  </a:cxn>
                  <a:cxn ang="0">
                    <a:pos x="2" y="1"/>
                  </a:cxn>
                  <a:cxn ang="0">
                    <a:pos x="1" y="2"/>
                  </a:cxn>
                  <a:cxn ang="0">
                    <a:pos x="0" y="3"/>
                  </a:cxn>
                  <a:cxn ang="0">
                    <a:pos x="0" y="3"/>
                  </a:cxn>
                  <a:cxn ang="0">
                    <a:pos x="1" y="4"/>
                  </a:cxn>
                  <a:cxn ang="0">
                    <a:pos x="1" y="4"/>
                  </a:cxn>
                  <a:cxn ang="0">
                    <a:pos x="2" y="4"/>
                  </a:cxn>
                </a:cxnLst>
                <a:rect l="0" t="0" r="r" b="b"/>
                <a:pathLst>
                  <a:path w="3" h="4">
                    <a:moveTo>
                      <a:pt x="2" y="4"/>
                    </a:moveTo>
                    <a:lnTo>
                      <a:pt x="2" y="3"/>
                    </a:lnTo>
                    <a:lnTo>
                      <a:pt x="2" y="3"/>
                    </a:lnTo>
                    <a:lnTo>
                      <a:pt x="3" y="2"/>
                    </a:lnTo>
                    <a:lnTo>
                      <a:pt x="3" y="1"/>
                    </a:lnTo>
                    <a:lnTo>
                      <a:pt x="3" y="1"/>
                    </a:lnTo>
                    <a:lnTo>
                      <a:pt x="3" y="1"/>
                    </a:lnTo>
                    <a:lnTo>
                      <a:pt x="2" y="1"/>
                    </a:lnTo>
                    <a:lnTo>
                      <a:pt x="2" y="1"/>
                    </a:lnTo>
                    <a:lnTo>
                      <a:pt x="2" y="1"/>
                    </a:lnTo>
                    <a:lnTo>
                      <a:pt x="3" y="1"/>
                    </a:lnTo>
                    <a:lnTo>
                      <a:pt x="3" y="0"/>
                    </a:lnTo>
                    <a:lnTo>
                      <a:pt x="2" y="1"/>
                    </a:lnTo>
                    <a:lnTo>
                      <a:pt x="2" y="1"/>
                    </a:lnTo>
                    <a:lnTo>
                      <a:pt x="2" y="1"/>
                    </a:lnTo>
                    <a:lnTo>
                      <a:pt x="2" y="1"/>
                    </a:lnTo>
                    <a:lnTo>
                      <a:pt x="2" y="1"/>
                    </a:lnTo>
                    <a:lnTo>
                      <a:pt x="1" y="2"/>
                    </a:lnTo>
                    <a:lnTo>
                      <a:pt x="0" y="3"/>
                    </a:lnTo>
                    <a:lnTo>
                      <a:pt x="0" y="3"/>
                    </a:lnTo>
                    <a:lnTo>
                      <a:pt x="1" y="4"/>
                    </a:lnTo>
                    <a:lnTo>
                      <a:pt x="1" y="4"/>
                    </a:lnTo>
                    <a:lnTo>
                      <a:pt x="2"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1" name="Freeform 558"/>
              <p:cNvSpPr>
                <a:spLocks/>
              </p:cNvSpPr>
              <p:nvPr/>
            </p:nvSpPr>
            <p:spPr bwMode="auto">
              <a:xfrm>
                <a:off x="3851" y="3602"/>
                <a:ext cx="1" cy="2"/>
              </a:xfrm>
              <a:custGeom>
                <a:avLst/>
                <a:gdLst/>
                <a:ahLst/>
                <a:cxnLst>
                  <a:cxn ang="0">
                    <a:pos x="0" y="2"/>
                  </a:cxn>
                  <a:cxn ang="0">
                    <a:pos x="0" y="2"/>
                  </a:cxn>
                  <a:cxn ang="0">
                    <a:pos x="0" y="1"/>
                  </a:cxn>
                  <a:cxn ang="0">
                    <a:pos x="1" y="0"/>
                  </a:cxn>
                  <a:cxn ang="0">
                    <a:pos x="0" y="0"/>
                  </a:cxn>
                  <a:cxn ang="0">
                    <a:pos x="0" y="2"/>
                  </a:cxn>
                </a:cxnLst>
                <a:rect l="0" t="0" r="r" b="b"/>
                <a:pathLst>
                  <a:path w="1" h="2">
                    <a:moveTo>
                      <a:pt x="0" y="2"/>
                    </a:moveTo>
                    <a:lnTo>
                      <a:pt x="0" y="2"/>
                    </a:lnTo>
                    <a:lnTo>
                      <a:pt x="0" y="1"/>
                    </a:lnTo>
                    <a:lnTo>
                      <a:pt x="1" y="0"/>
                    </a:lnTo>
                    <a:lnTo>
                      <a:pt x="0" y="0"/>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2" name="Freeform 559"/>
              <p:cNvSpPr>
                <a:spLocks/>
              </p:cNvSpPr>
              <p:nvPr/>
            </p:nvSpPr>
            <p:spPr bwMode="auto">
              <a:xfrm>
                <a:off x="4052" y="3718"/>
                <a:ext cx="1" cy="1"/>
              </a:xfrm>
              <a:custGeom>
                <a:avLst/>
                <a:gdLst/>
                <a:ahLst/>
                <a:cxnLst>
                  <a:cxn ang="0">
                    <a:pos x="1" y="0"/>
                  </a:cxn>
                  <a:cxn ang="0">
                    <a:pos x="1" y="0"/>
                  </a:cxn>
                  <a:cxn ang="0">
                    <a:pos x="0" y="0"/>
                  </a:cxn>
                  <a:cxn ang="0">
                    <a:pos x="1" y="1"/>
                  </a:cxn>
                  <a:cxn ang="0">
                    <a:pos x="1" y="1"/>
                  </a:cxn>
                  <a:cxn ang="0">
                    <a:pos x="1" y="0"/>
                  </a:cxn>
                </a:cxnLst>
                <a:rect l="0" t="0" r="r" b="b"/>
                <a:pathLst>
                  <a:path w="1" h="1">
                    <a:moveTo>
                      <a:pt x="1" y="0"/>
                    </a:moveTo>
                    <a:lnTo>
                      <a:pt x="1" y="0"/>
                    </a:lnTo>
                    <a:lnTo>
                      <a:pt x="0" y="0"/>
                    </a:lnTo>
                    <a:lnTo>
                      <a:pt x="1" y="1"/>
                    </a:lnTo>
                    <a:lnTo>
                      <a:pt x="1"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3" name="Freeform 560"/>
              <p:cNvSpPr>
                <a:spLocks/>
              </p:cNvSpPr>
              <p:nvPr/>
            </p:nvSpPr>
            <p:spPr bwMode="auto">
              <a:xfrm>
                <a:off x="3951" y="3446"/>
                <a:ext cx="1" cy="2"/>
              </a:xfrm>
              <a:custGeom>
                <a:avLst/>
                <a:gdLst/>
                <a:ahLst/>
                <a:cxnLst>
                  <a:cxn ang="0">
                    <a:pos x="1" y="0"/>
                  </a:cxn>
                  <a:cxn ang="0">
                    <a:pos x="0" y="1"/>
                  </a:cxn>
                  <a:cxn ang="0">
                    <a:pos x="0" y="1"/>
                  </a:cxn>
                  <a:cxn ang="0">
                    <a:pos x="1" y="2"/>
                  </a:cxn>
                  <a:cxn ang="0">
                    <a:pos x="1" y="1"/>
                  </a:cxn>
                  <a:cxn ang="0">
                    <a:pos x="1" y="0"/>
                  </a:cxn>
                  <a:cxn ang="0">
                    <a:pos x="1" y="0"/>
                  </a:cxn>
                </a:cxnLst>
                <a:rect l="0" t="0" r="r" b="b"/>
                <a:pathLst>
                  <a:path w="1" h="2">
                    <a:moveTo>
                      <a:pt x="1" y="0"/>
                    </a:moveTo>
                    <a:lnTo>
                      <a:pt x="0" y="1"/>
                    </a:lnTo>
                    <a:lnTo>
                      <a:pt x="0" y="1"/>
                    </a:lnTo>
                    <a:lnTo>
                      <a:pt x="1" y="2"/>
                    </a:lnTo>
                    <a:lnTo>
                      <a:pt x="1" y="1"/>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4" name="Freeform 561"/>
              <p:cNvSpPr>
                <a:spLocks/>
              </p:cNvSpPr>
              <p:nvPr/>
            </p:nvSpPr>
            <p:spPr bwMode="auto">
              <a:xfrm>
                <a:off x="3952" y="3448"/>
                <a:ext cx="1" cy="1"/>
              </a:xfrm>
              <a:custGeom>
                <a:avLst/>
                <a:gdLst/>
                <a:ahLst/>
                <a:cxnLst>
                  <a:cxn ang="0">
                    <a:pos x="0" y="1"/>
                  </a:cxn>
                  <a:cxn ang="0">
                    <a:pos x="0" y="1"/>
                  </a:cxn>
                  <a:cxn ang="0">
                    <a:pos x="0" y="0"/>
                  </a:cxn>
                  <a:cxn ang="0">
                    <a:pos x="0" y="0"/>
                  </a:cxn>
                  <a:cxn ang="0">
                    <a:pos x="0" y="0"/>
                  </a:cxn>
                  <a:cxn ang="0">
                    <a:pos x="0" y="1"/>
                  </a:cxn>
                </a:cxnLst>
                <a:rect l="0" t="0" r="r" b="b"/>
                <a:pathLst>
                  <a:path h="1">
                    <a:moveTo>
                      <a:pt x="0" y="1"/>
                    </a:moveTo>
                    <a:lnTo>
                      <a:pt x="0" y="1"/>
                    </a:lnTo>
                    <a:lnTo>
                      <a:pt x="0" y="0"/>
                    </a:lnTo>
                    <a:lnTo>
                      <a:pt x="0" y="0"/>
                    </a:lnTo>
                    <a:lnTo>
                      <a:pt x="0"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5" name="Freeform 562"/>
              <p:cNvSpPr>
                <a:spLocks/>
              </p:cNvSpPr>
              <p:nvPr/>
            </p:nvSpPr>
            <p:spPr bwMode="auto">
              <a:xfrm>
                <a:off x="3953" y="3649"/>
                <a:ext cx="1" cy="2"/>
              </a:xfrm>
              <a:custGeom>
                <a:avLst/>
                <a:gdLst/>
                <a:ahLst/>
                <a:cxnLst>
                  <a:cxn ang="0">
                    <a:pos x="1" y="2"/>
                  </a:cxn>
                  <a:cxn ang="0">
                    <a:pos x="1" y="2"/>
                  </a:cxn>
                  <a:cxn ang="0">
                    <a:pos x="1" y="2"/>
                  </a:cxn>
                  <a:cxn ang="0">
                    <a:pos x="1" y="1"/>
                  </a:cxn>
                  <a:cxn ang="0">
                    <a:pos x="1" y="1"/>
                  </a:cxn>
                  <a:cxn ang="0">
                    <a:pos x="0" y="1"/>
                  </a:cxn>
                  <a:cxn ang="0">
                    <a:pos x="0" y="0"/>
                  </a:cxn>
                  <a:cxn ang="0">
                    <a:pos x="0" y="1"/>
                  </a:cxn>
                  <a:cxn ang="0">
                    <a:pos x="1" y="2"/>
                  </a:cxn>
                </a:cxnLst>
                <a:rect l="0" t="0" r="r" b="b"/>
                <a:pathLst>
                  <a:path w="1" h="2">
                    <a:moveTo>
                      <a:pt x="1" y="2"/>
                    </a:moveTo>
                    <a:lnTo>
                      <a:pt x="1" y="2"/>
                    </a:lnTo>
                    <a:lnTo>
                      <a:pt x="1" y="2"/>
                    </a:lnTo>
                    <a:lnTo>
                      <a:pt x="1" y="1"/>
                    </a:lnTo>
                    <a:lnTo>
                      <a:pt x="1" y="1"/>
                    </a:lnTo>
                    <a:lnTo>
                      <a:pt x="0" y="1"/>
                    </a:lnTo>
                    <a:lnTo>
                      <a:pt x="0" y="0"/>
                    </a:lnTo>
                    <a:lnTo>
                      <a:pt x="0" y="1"/>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6" name="Freeform 563"/>
              <p:cNvSpPr>
                <a:spLocks/>
              </p:cNvSpPr>
              <p:nvPr/>
            </p:nvSpPr>
            <p:spPr bwMode="auto">
              <a:xfrm>
                <a:off x="3793" y="3575"/>
                <a:ext cx="1" cy="2"/>
              </a:xfrm>
              <a:custGeom>
                <a:avLst/>
                <a:gdLst/>
                <a:ahLst/>
                <a:cxnLst>
                  <a:cxn ang="0">
                    <a:pos x="1" y="0"/>
                  </a:cxn>
                  <a:cxn ang="0">
                    <a:pos x="0" y="0"/>
                  </a:cxn>
                  <a:cxn ang="0">
                    <a:pos x="0" y="1"/>
                  </a:cxn>
                  <a:cxn ang="0">
                    <a:pos x="0" y="1"/>
                  </a:cxn>
                  <a:cxn ang="0">
                    <a:pos x="1" y="2"/>
                  </a:cxn>
                  <a:cxn ang="0">
                    <a:pos x="1" y="1"/>
                  </a:cxn>
                  <a:cxn ang="0">
                    <a:pos x="1" y="1"/>
                  </a:cxn>
                  <a:cxn ang="0">
                    <a:pos x="1" y="0"/>
                  </a:cxn>
                  <a:cxn ang="0">
                    <a:pos x="1" y="0"/>
                  </a:cxn>
                </a:cxnLst>
                <a:rect l="0" t="0" r="r" b="b"/>
                <a:pathLst>
                  <a:path w="1" h="2">
                    <a:moveTo>
                      <a:pt x="1" y="0"/>
                    </a:moveTo>
                    <a:lnTo>
                      <a:pt x="0" y="0"/>
                    </a:lnTo>
                    <a:lnTo>
                      <a:pt x="0" y="1"/>
                    </a:lnTo>
                    <a:lnTo>
                      <a:pt x="0" y="1"/>
                    </a:lnTo>
                    <a:lnTo>
                      <a:pt x="1" y="2"/>
                    </a:lnTo>
                    <a:lnTo>
                      <a:pt x="1" y="1"/>
                    </a:lnTo>
                    <a:lnTo>
                      <a:pt x="1" y="1"/>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7" name="Freeform 564"/>
              <p:cNvSpPr>
                <a:spLocks/>
              </p:cNvSpPr>
              <p:nvPr/>
            </p:nvSpPr>
            <p:spPr bwMode="auto">
              <a:xfrm>
                <a:off x="3796" y="3556"/>
                <a:ext cx="3" cy="4"/>
              </a:xfrm>
              <a:custGeom>
                <a:avLst/>
                <a:gdLst/>
                <a:ahLst/>
                <a:cxnLst>
                  <a:cxn ang="0">
                    <a:pos x="2" y="1"/>
                  </a:cxn>
                  <a:cxn ang="0">
                    <a:pos x="2" y="1"/>
                  </a:cxn>
                  <a:cxn ang="0">
                    <a:pos x="1" y="1"/>
                  </a:cxn>
                  <a:cxn ang="0">
                    <a:pos x="0" y="2"/>
                  </a:cxn>
                  <a:cxn ang="0">
                    <a:pos x="0" y="2"/>
                  </a:cxn>
                  <a:cxn ang="0">
                    <a:pos x="0" y="2"/>
                  </a:cxn>
                  <a:cxn ang="0">
                    <a:pos x="0" y="2"/>
                  </a:cxn>
                  <a:cxn ang="0">
                    <a:pos x="0" y="4"/>
                  </a:cxn>
                  <a:cxn ang="0">
                    <a:pos x="0" y="4"/>
                  </a:cxn>
                  <a:cxn ang="0">
                    <a:pos x="0" y="4"/>
                  </a:cxn>
                  <a:cxn ang="0">
                    <a:pos x="3" y="1"/>
                  </a:cxn>
                  <a:cxn ang="0">
                    <a:pos x="3" y="0"/>
                  </a:cxn>
                  <a:cxn ang="0">
                    <a:pos x="3" y="0"/>
                  </a:cxn>
                  <a:cxn ang="0">
                    <a:pos x="3" y="1"/>
                  </a:cxn>
                  <a:cxn ang="0">
                    <a:pos x="2" y="1"/>
                  </a:cxn>
                </a:cxnLst>
                <a:rect l="0" t="0" r="r" b="b"/>
                <a:pathLst>
                  <a:path w="3" h="4">
                    <a:moveTo>
                      <a:pt x="2" y="1"/>
                    </a:moveTo>
                    <a:lnTo>
                      <a:pt x="2" y="1"/>
                    </a:lnTo>
                    <a:lnTo>
                      <a:pt x="1" y="1"/>
                    </a:lnTo>
                    <a:lnTo>
                      <a:pt x="0" y="2"/>
                    </a:lnTo>
                    <a:lnTo>
                      <a:pt x="0" y="2"/>
                    </a:lnTo>
                    <a:lnTo>
                      <a:pt x="0" y="2"/>
                    </a:lnTo>
                    <a:lnTo>
                      <a:pt x="0" y="2"/>
                    </a:lnTo>
                    <a:lnTo>
                      <a:pt x="0" y="4"/>
                    </a:lnTo>
                    <a:lnTo>
                      <a:pt x="0" y="4"/>
                    </a:lnTo>
                    <a:lnTo>
                      <a:pt x="0" y="4"/>
                    </a:lnTo>
                    <a:lnTo>
                      <a:pt x="3" y="1"/>
                    </a:lnTo>
                    <a:lnTo>
                      <a:pt x="3" y="0"/>
                    </a:lnTo>
                    <a:lnTo>
                      <a:pt x="3" y="0"/>
                    </a:lnTo>
                    <a:lnTo>
                      <a:pt x="3" y="1"/>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8" name="Freeform 565"/>
              <p:cNvSpPr>
                <a:spLocks/>
              </p:cNvSpPr>
              <p:nvPr/>
            </p:nvSpPr>
            <p:spPr bwMode="auto">
              <a:xfrm>
                <a:off x="4053" y="3715"/>
                <a:ext cx="3" cy="3"/>
              </a:xfrm>
              <a:custGeom>
                <a:avLst/>
                <a:gdLst/>
                <a:ahLst/>
                <a:cxnLst>
                  <a:cxn ang="0">
                    <a:pos x="1" y="1"/>
                  </a:cxn>
                  <a:cxn ang="0">
                    <a:pos x="1" y="1"/>
                  </a:cxn>
                  <a:cxn ang="0">
                    <a:pos x="1" y="0"/>
                  </a:cxn>
                  <a:cxn ang="0">
                    <a:pos x="0" y="1"/>
                  </a:cxn>
                  <a:cxn ang="0">
                    <a:pos x="0" y="2"/>
                  </a:cxn>
                  <a:cxn ang="0">
                    <a:pos x="1" y="3"/>
                  </a:cxn>
                  <a:cxn ang="0">
                    <a:pos x="2" y="3"/>
                  </a:cxn>
                  <a:cxn ang="0">
                    <a:pos x="3" y="3"/>
                  </a:cxn>
                  <a:cxn ang="0">
                    <a:pos x="3" y="2"/>
                  </a:cxn>
                  <a:cxn ang="0">
                    <a:pos x="2" y="2"/>
                  </a:cxn>
                  <a:cxn ang="0">
                    <a:pos x="1" y="1"/>
                  </a:cxn>
                </a:cxnLst>
                <a:rect l="0" t="0" r="r" b="b"/>
                <a:pathLst>
                  <a:path w="3" h="3">
                    <a:moveTo>
                      <a:pt x="1" y="1"/>
                    </a:moveTo>
                    <a:lnTo>
                      <a:pt x="1" y="1"/>
                    </a:lnTo>
                    <a:lnTo>
                      <a:pt x="1" y="0"/>
                    </a:lnTo>
                    <a:lnTo>
                      <a:pt x="0" y="1"/>
                    </a:lnTo>
                    <a:lnTo>
                      <a:pt x="0" y="2"/>
                    </a:lnTo>
                    <a:lnTo>
                      <a:pt x="1" y="3"/>
                    </a:lnTo>
                    <a:lnTo>
                      <a:pt x="2" y="3"/>
                    </a:lnTo>
                    <a:lnTo>
                      <a:pt x="3" y="3"/>
                    </a:lnTo>
                    <a:lnTo>
                      <a:pt x="3" y="2"/>
                    </a:lnTo>
                    <a:lnTo>
                      <a:pt x="2" y="2"/>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9" name="Freeform 566"/>
              <p:cNvSpPr>
                <a:spLocks/>
              </p:cNvSpPr>
              <p:nvPr/>
            </p:nvSpPr>
            <p:spPr bwMode="auto">
              <a:xfrm>
                <a:off x="4537" y="4010"/>
                <a:ext cx="1" cy="1"/>
              </a:xfrm>
              <a:custGeom>
                <a:avLst/>
                <a:gdLst/>
                <a:ahLst/>
                <a:cxnLst>
                  <a:cxn ang="0">
                    <a:pos x="0" y="0"/>
                  </a:cxn>
                  <a:cxn ang="0">
                    <a:pos x="0" y="0"/>
                  </a:cxn>
                  <a:cxn ang="0">
                    <a:pos x="0" y="0"/>
                  </a:cxn>
                  <a:cxn ang="0">
                    <a:pos x="0" y="0"/>
                  </a:cxn>
                  <a:cxn ang="0">
                    <a:pos x="1" y="0"/>
                  </a:cxn>
                  <a:cxn ang="0">
                    <a:pos x="1" y="0"/>
                  </a:cxn>
                  <a:cxn ang="0">
                    <a:pos x="1" y="0"/>
                  </a:cxn>
                  <a:cxn ang="0">
                    <a:pos x="0" y="0"/>
                  </a:cxn>
                </a:cxnLst>
                <a:rect l="0" t="0" r="r" b="b"/>
                <a:pathLst>
                  <a:path w="1">
                    <a:moveTo>
                      <a:pt x="0" y="0"/>
                    </a:moveTo>
                    <a:lnTo>
                      <a:pt x="0" y="0"/>
                    </a:lnTo>
                    <a:lnTo>
                      <a:pt x="0" y="0"/>
                    </a:lnTo>
                    <a:lnTo>
                      <a:pt x="0" y="0"/>
                    </a:lnTo>
                    <a:lnTo>
                      <a:pt x="1" y="0"/>
                    </a:lnTo>
                    <a:lnTo>
                      <a:pt x="1" y="0"/>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0" name="Freeform 567"/>
              <p:cNvSpPr>
                <a:spLocks/>
              </p:cNvSpPr>
              <p:nvPr/>
            </p:nvSpPr>
            <p:spPr bwMode="auto">
              <a:xfrm>
                <a:off x="4376" y="3697"/>
                <a:ext cx="3" cy="3"/>
              </a:xfrm>
              <a:custGeom>
                <a:avLst/>
                <a:gdLst/>
                <a:ahLst/>
                <a:cxnLst>
                  <a:cxn ang="0">
                    <a:pos x="2" y="3"/>
                  </a:cxn>
                  <a:cxn ang="0">
                    <a:pos x="3" y="1"/>
                  </a:cxn>
                  <a:cxn ang="0">
                    <a:pos x="3" y="0"/>
                  </a:cxn>
                  <a:cxn ang="0">
                    <a:pos x="2" y="0"/>
                  </a:cxn>
                  <a:cxn ang="0">
                    <a:pos x="1" y="0"/>
                  </a:cxn>
                  <a:cxn ang="0">
                    <a:pos x="0" y="2"/>
                  </a:cxn>
                  <a:cxn ang="0">
                    <a:pos x="0" y="3"/>
                  </a:cxn>
                  <a:cxn ang="0">
                    <a:pos x="0" y="3"/>
                  </a:cxn>
                  <a:cxn ang="0">
                    <a:pos x="1" y="3"/>
                  </a:cxn>
                  <a:cxn ang="0">
                    <a:pos x="1" y="3"/>
                  </a:cxn>
                  <a:cxn ang="0">
                    <a:pos x="2" y="3"/>
                  </a:cxn>
                  <a:cxn ang="0">
                    <a:pos x="2" y="3"/>
                  </a:cxn>
                </a:cxnLst>
                <a:rect l="0" t="0" r="r" b="b"/>
                <a:pathLst>
                  <a:path w="3" h="3">
                    <a:moveTo>
                      <a:pt x="2" y="3"/>
                    </a:moveTo>
                    <a:lnTo>
                      <a:pt x="3" y="1"/>
                    </a:lnTo>
                    <a:lnTo>
                      <a:pt x="3" y="0"/>
                    </a:lnTo>
                    <a:lnTo>
                      <a:pt x="2" y="0"/>
                    </a:lnTo>
                    <a:lnTo>
                      <a:pt x="1" y="0"/>
                    </a:lnTo>
                    <a:lnTo>
                      <a:pt x="0" y="2"/>
                    </a:lnTo>
                    <a:lnTo>
                      <a:pt x="0" y="3"/>
                    </a:lnTo>
                    <a:lnTo>
                      <a:pt x="0" y="3"/>
                    </a:lnTo>
                    <a:lnTo>
                      <a:pt x="1" y="3"/>
                    </a:lnTo>
                    <a:lnTo>
                      <a:pt x="1" y="3"/>
                    </a:lnTo>
                    <a:lnTo>
                      <a:pt x="2" y="3"/>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1" name="Freeform 568"/>
              <p:cNvSpPr>
                <a:spLocks/>
              </p:cNvSpPr>
              <p:nvPr/>
            </p:nvSpPr>
            <p:spPr bwMode="auto">
              <a:xfrm>
                <a:off x="4567" y="3785"/>
                <a:ext cx="39" cy="78"/>
              </a:xfrm>
              <a:custGeom>
                <a:avLst/>
                <a:gdLst/>
                <a:ahLst/>
                <a:cxnLst>
                  <a:cxn ang="0">
                    <a:pos x="31" y="0"/>
                  </a:cxn>
                  <a:cxn ang="0">
                    <a:pos x="31" y="2"/>
                  </a:cxn>
                  <a:cxn ang="0">
                    <a:pos x="31" y="5"/>
                  </a:cxn>
                  <a:cxn ang="0">
                    <a:pos x="29" y="6"/>
                  </a:cxn>
                  <a:cxn ang="0">
                    <a:pos x="28" y="7"/>
                  </a:cxn>
                  <a:cxn ang="0">
                    <a:pos x="27" y="8"/>
                  </a:cxn>
                  <a:cxn ang="0">
                    <a:pos x="25" y="8"/>
                  </a:cxn>
                  <a:cxn ang="0">
                    <a:pos x="26" y="11"/>
                  </a:cxn>
                  <a:cxn ang="0">
                    <a:pos x="24" y="13"/>
                  </a:cxn>
                  <a:cxn ang="0">
                    <a:pos x="26" y="14"/>
                  </a:cxn>
                  <a:cxn ang="0">
                    <a:pos x="25" y="14"/>
                  </a:cxn>
                  <a:cxn ang="0">
                    <a:pos x="23" y="16"/>
                  </a:cxn>
                  <a:cxn ang="0">
                    <a:pos x="23" y="14"/>
                  </a:cxn>
                  <a:cxn ang="0">
                    <a:pos x="23" y="15"/>
                  </a:cxn>
                  <a:cxn ang="0">
                    <a:pos x="22" y="19"/>
                  </a:cxn>
                  <a:cxn ang="0">
                    <a:pos x="20" y="19"/>
                  </a:cxn>
                  <a:cxn ang="0">
                    <a:pos x="20" y="17"/>
                  </a:cxn>
                  <a:cxn ang="0">
                    <a:pos x="17" y="19"/>
                  </a:cxn>
                  <a:cxn ang="0">
                    <a:pos x="18" y="21"/>
                  </a:cxn>
                  <a:cxn ang="0">
                    <a:pos x="18" y="22"/>
                  </a:cxn>
                  <a:cxn ang="0">
                    <a:pos x="17" y="21"/>
                  </a:cxn>
                  <a:cxn ang="0">
                    <a:pos x="16" y="20"/>
                  </a:cxn>
                  <a:cxn ang="0">
                    <a:pos x="14" y="21"/>
                  </a:cxn>
                  <a:cxn ang="0">
                    <a:pos x="13" y="21"/>
                  </a:cxn>
                  <a:cxn ang="0">
                    <a:pos x="12" y="21"/>
                  </a:cxn>
                  <a:cxn ang="0">
                    <a:pos x="11" y="22"/>
                  </a:cxn>
                  <a:cxn ang="0">
                    <a:pos x="10" y="22"/>
                  </a:cxn>
                  <a:cxn ang="0">
                    <a:pos x="8" y="23"/>
                  </a:cxn>
                  <a:cxn ang="0">
                    <a:pos x="6" y="23"/>
                  </a:cxn>
                  <a:cxn ang="0">
                    <a:pos x="4" y="30"/>
                  </a:cxn>
                  <a:cxn ang="0">
                    <a:pos x="5" y="35"/>
                  </a:cxn>
                  <a:cxn ang="0">
                    <a:pos x="7" y="43"/>
                  </a:cxn>
                  <a:cxn ang="0">
                    <a:pos x="6" y="45"/>
                  </a:cxn>
                  <a:cxn ang="0">
                    <a:pos x="3" y="52"/>
                  </a:cxn>
                  <a:cxn ang="0">
                    <a:pos x="0" y="56"/>
                  </a:cxn>
                  <a:cxn ang="0">
                    <a:pos x="1" y="62"/>
                  </a:cxn>
                  <a:cxn ang="0">
                    <a:pos x="3" y="65"/>
                  </a:cxn>
                  <a:cxn ang="0">
                    <a:pos x="3" y="72"/>
                  </a:cxn>
                  <a:cxn ang="0">
                    <a:pos x="10" y="78"/>
                  </a:cxn>
                  <a:cxn ang="0">
                    <a:pos x="15" y="76"/>
                  </a:cxn>
                  <a:cxn ang="0">
                    <a:pos x="20" y="76"/>
                  </a:cxn>
                  <a:cxn ang="0">
                    <a:pos x="21" y="74"/>
                  </a:cxn>
                  <a:cxn ang="0">
                    <a:pos x="32" y="39"/>
                  </a:cxn>
                  <a:cxn ang="0">
                    <a:pos x="36" y="25"/>
                  </a:cxn>
                  <a:cxn ang="0">
                    <a:pos x="35" y="22"/>
                  </a:cxn>
                  <a:cxn ang="0">
                    <a:pos x="37" y="18"/>
                  </a:cxn>
                  <a:cxn ang="0">
                    <a:pos x="39" y="21"/>
                  </a:cxn>
                  <a:cxn ang="0">
                    <a:pos x="35" y="3"/>
                  </a:cxn>
                </a:cxnLst>
                <a:rect l="0" t="0" r="r" b="b"/>
                <a:pathLst>
                  <a:path w="39" h="78">
                    <a:moveTo>
                      <a:pt x="32" y="0"/>
                    </a:moveTo>
                    <a:lnTo>
                      <a:pt x="31" y="0"/>
                    </a:lnTo>
                    <a:lnTo>
                      <a:pt x="31" y="2"/>
                    </a:lnTo>
                    <a:lnTo>
                      <a:pt x="31" y="2"/>
                    </a:lnTo>
                    <a:lnTo>
                      <a:pt x="31" y="3"/>
                    </a:lnTo>
                    <a:lnTo>
                      <a:pt x="31" y="5"/>
                    </a:lnTo>
                    <a:lnTo>
                      <a:pt x="31" y="6"/>
                    </a:lnTo>
                    <a:lnTo>
                      <a:pt x="29" y="6"/>
                    </a:lnTo>
                    <a:lnTo>
                      <a:pt x="28" y="6"/>
                    </a:lnTo>
                    <a:lnTo>
                      <a:pt x="28" y="7"/>
                    </a:lnTo>
                    <a:lnTo>
                      <a:pt x="28" y="9"/>
                    </a:lnTo>
                    <a:lnTo>
                      <a:pt x="27" y="8"/>
                    </a:lnTo>
                    <a:lnTo>
                      <a:pt x="26" y="8"/>
                    </a:lnTo>
                    <a:lnTo>
                      <a:pt x="25" y="8"/>
                    </a:lnTo>
                    <a:lnTo>
                      <a:pt x="26" y="10"/>
                    </a:lnTo>
                    <a:lnTo>
                      <a:pt x="26" y="11"/>
                    </a:lnTo>
                    <a:lnTo>
                      <a:pt x="25" y="10"/>
                    </a:lnTo>
                    <a:lnTo>
                      <a:pt x="24" y="13"/>
                    </a:lnTo>
                    <a:lnTo>
                      <a:pt x="25" y="14"/>
                    </a:lnTo>
                    <a:lnTo>
                      <a:pt x="26" y="14"/>
                    </a:lnTo>
                    <a:lnTo>
                      <a:pt x="26" y="14"/>
                    </a:lnTo>
                    <a:lnTo>
                      <a:pt x="25" y="14"/>
                    </a:lnTo>
                    <a:lnTo>
                      <a:pt x="24" y="14"/>
                    </a:lnTo>
                    <a:lnTo>
                      <a:pt x="23" y="16"/>
                    </a:lnTo>
                    <a:lnTo>
                      <a:pt x="24" y="15"/>
                    </a:lnTo>
                    <a:lnTo>
                      <a:pt x="23" y="14"/>
                    </a:lnTo>
                    <a:lnTo>
                      <a:pt x="22" y="15"/>
                    </a:lnTo>
                    <a:lnTo>
                      <a:pt x="23" y="15"/>
                    </a:lnTo>
                    <a:lnTo>
                      <a:pt x="21" y="17"/>
                    </a:lnTo>
                    <a:lnTo>
                      <a:pt x="22" y="19"/>
                    </a:lnTo>
                    <a:lnTo>
                      <a:pt x="21" y="19"/>
                    </a:lnTo>
                    <a:lnTo>
                      <a:pt x="20" y="19"/>
                    </a:lnTo>
                    <a:lnTo>
                      <a:pt x="20" y="17"/>
                    </a:lnTo>
                    <a:lnTo>
                      <a:pt x="20" y="17"/>
                    </a:lnTo>
                    <a:lnTo>
                      <a:pt x="18" y="18"/>
                    </a:lnTo>
                    <a:lnTo>
                      <a:pt x="17" y="19"/>
                    </a:lnTo>
                    <a:lnTo>
                      <a:pt x="17" y="20"/>
                    </a:lnTo>
                    <a:lnTo>
                      <a:pt x="18" y="21"/>
                    </a:lnTo>
                    <a:lnTo>
                      <a:pt x="19" y="22"/>
                    </a:lnTo>
                    <a:lnTo>
                      <a:pt x="18" y="22"/>
                    </a:lnTo>
                    <a:lnTo>
                      <a:pt x="17" y="22"/>
                    </a:lnTo>
                    <a:lnTo>
                      <a:pt x="17" y="21"/>
                    </a:lnTo>
                    <a:lnTo>
                      <a:pt x="16" y="20"/>
                    </a:lnTo>
                    <a:lnTo>
                      <a:pt x="16" y="20"/>
                    </a:lnTo>
                    <a:lnTo>
                      <a:pt x="15" y="21"/>
                    </a:lnTo>
                    <a:lnTo>
                      <a:pt x="14" y="21"/>
                    </a:lnTo>
                    <a:lnTo>
                      <a:pt x="13" y="21"/>
                    </a:lnTo>
                    <a:lnTo>
                      <a:pt x="13" y="21"/>
                    </a:lnTo>
                    <a:lnTo>
                      <a:pt x="13" y="22"/>
                    </a:lnTo>
                    <a:lnTo>
                      <a:pt x="12" y="21"/>
                    </a:lnTo>
                    <a:lnTo>
                      <a:pt x="11" y="22"/>
                    </a:lnTo>
                    <a:lnTo>
                      <a:pt x="11" y="22"/>
                    </a:lnTo>
                    <a:lnTo>
                      <a:pt x="11" y="21"/>
                    </a:lnTo>
                    <a:lnTo>
                      <a:pt x="10" y="22"/>
                    </a:lnTo>
                    <a:lnTo>
                      <a:pt x="10" y="23"/>
                    </a:lnTo>
                    <a:lnTo>
                      <a:pt x="8" y="23"/>
                    </a:lnTo>
                    <a:lnTo>
                      <a:pt x="7" y="22"/>
                    </a:lnTo>
                    <a:lnTo>
                      <a:pt x="6" y="23"/>
                    </a:lnTo>
                    <a:lnTo>
                      <a:pt x="6" y="25"/>
                    </a:lnTo>
                    <a:lnTo>
                      <a:pt x="4" y="30"/>
                    </a:lnTo>
                    <a:lnTo>
                      <a:pt x="5" y="32"/>
                    </a:lnTo>
                    <a:lnTo>
                      <a:pt x="5" y="35"/>
                    </a:lnTo>
                    <a:lnTo>
                      <a:pt x="7" y="42"/>
                    </a:lnTo>
                    <a:lnTo>
                      <a:pt x="7" y="43"/>
                    </a:lnTo>
                    <a:lnTo>
                      <a:pt x="7" y="43"/>
                    </a:lnTo>
                    <a:lnTo>
                      <a:pt x="6" y="45"/>
                    </a:lnTo>
                    <a:lnTo>
                      <a:pt x="6" y="46"/>
                    </a:lnTo>
                    <a:lnTo>
                      <a:pt x="3" y="52"/>
                    </a:lnTo>
                    <a:lnTo>
                      <a:pt x="2" y="52"/>
                    </a:lnTo>
                    <a:lnTo>
                      <a:pt x="0" y="56"/>
                    </a:lnTo>
                    <a:lnTo>
                      <a:pt x="0" y="61"/>
                    </a:lnTo>
                    <a:lnTo>
                      <a:pt x="1" y="62"/>
                    </a:lnTo>
                    <a:lnTo>
                      <a:pt x="2" y="63"/>
                    </a:lnTo>
                    <a:lnTo>
                      <a:pt x="3" y="65"/>
                    </a:lnTo>
                    <a:lnTo>
                      <a:pt x="2" y="67"/>
                    </a:lnTo>
                    <a:lnTo>
                      <a:pt x="3" y="72"/>
                    </a:lnTo>
                    <a:lnTo>
                      <a:pt x="5" y="74"/>
                    </a:lnTo>
                    <a:lnTo>
                      <a:pt x="10" y="78"/>
                    </a:lnTo>
                    <a:lnTo>
                      <a:pt x="12" y="78"/>
                    </a:lnTo>
                    <a:lnTo>
                      <a:pt x="15" y="76"/>
                    </a:lnTo>
                    <a:lnTo>
                      <a:pt x="18" y="75"/>
                    </a:lnTo>
                    <a:lnTo>
                      <a:pt x="20" y="76"/>
                    </a:lnTo>
                    <a:lnTo>
                      <a:pt x="20" y="75"/>
                    </a:lnTo>
                    <a:lnTo>
                      <a:pt x="21" y="74"/>
                    </a:lnTo>
                    <a:lnTo>
                      <a:pt x="32" y="40"/>
                    </a:lnTo>
                    <a:lnTo>
                      <a:pt x="32" y="39"/>
                    </a:lnTo>
                    <a:lnTo>
                      <a:pt x="35" y="28"/>
                    </a:lnTo>
                    <a:lnTo>
                      <a:pt x="36" y="25"/>
                    </a:lnTo>
                    <a:lnTo>
                      <a:pt x="36" y="24"/>
                    </a:lnTo>
                    <a:lnTo>
                      <a:pt x="35" y="22"/>
                    </a:lnTo>
                    <a:lnTo>
                      <a:pt x="36" y="18"/>
                    </a:lnTo>
                    <a:lnTo>
                      <a:pt x="37" y="18"/>
                    </a:lnTo>
                    <a:lnTo>
                      <a:pt x="38" y="21"/>
                    </a:lnTo>
                    <a:lnTo>
                      <a:pt x="39" y="21"/>
                    </a:lnTo>
                    <a:lnTo>
                      <a:pt x="39" y="20"/>
                    </a:lnTo>
                    <a:lnTo>
                      <a:pt x="35" y="3"/>
                    </a:lnTo>
                    <a:lnTo>
                      <a:pt x="3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2" name="Freeform 569"/>
              <p:cNvSpPr>
                <a:spLocks/>
              </p:cNvSpPr>
              <p:nvPr/>
            </p:nvSpPr>
            <p:spPr bwMode="auto">
              <a:xfrm>
                <a:off x="4568" y="3781"/>
                <a:ext cx="1" cy="3"/>
              </a:xfrm>
              <a:custGeom>
                <a:avLst/>
                <a:gdLst/>
                <a:ahLst/>
                <a:cxnLst>
                  <a:cxn ang="0">
                    <a:pos x="0" y="2"/>
                  </a:cxn>
                  <a:cxn ang="0">
                    <a:pos x="0" y="2"/>
                  </a:cxn>
                  <a:cxn ang="0">
                    <a:pos x="1" y="3"/>
                  </a:cxn>
                  <a:cxn ang="0">
                    <a:pos x="1" y="3"/>
                  </a:cxn>
                  <a:cxn ang="0">
                    <a:pos x="1" y="3"/>
                  </a:cxn>
                  <a:cxn ang="0">
                    <a:pos x="1" y="2"/>
                  </a:cxn>
                  <a:cxn ang="0">
                    <a:pos x="1" y="1"/>
                  </a:cxn>
                  <a:cxn ang="0">
                    <a:pos x="1" y="0"/>
                  </a:cxn>
                  <a:cxn ang="0">
                    <a:pos x="1" y="0"/>
                  </a:cxn>
                  <a:cxn ang="0">
                    <a:pos x="1" y="0"/>
                  </a:cxn>
                  <a:cxn ang="0">
                    <a:pos x="0" y="0"/>
                  </a:cxn>
                  <a:cxn ang="0">
                    <a:pos x="0" y="0"/>
                  </a:cxn>
                  <a:cxn ang="0">
                    <a:pos x="0" y="1"/>
                  </a:cxn>
                  <a:cxn ang="0">
                    <a:pos x="0" y="1"/>
                  </a:cxn>
                  <a:cxn ang="0">
                    <a:pos x="0" y="2"/>
                  </a:cxn>
                </a:cxnLst>
                <a:rect l="0" t="0" r="r" b="b"/>
                <a:pathLst>
                  <a:path w="1" h="3">
                    <a:moveTo>
                      <a:pt x="0" y="2"/>
                    </a:moveTo>
                    <a:lnTo>
                      <a:pt x="0" y="2"/>
                    </a:lnTo>
                    <a:lnTo>
                      <a:pt x="1" y="3"/>
                    </a:lnTo>
                    <a:lnTo>
                      <a:pt x="1" y="3"/>
                    </a:lnTo>
                    <a:lnTo>
                      <a:pt x="1" y="3"/>
                    </a:lnTo>
                    <a:lnTo>
                      <a:pt x="1" y="2"/>
                    </a:lnTo>
                    <a:lnTo>
                      <a:pt x="1" y="1"/>
                    </a:lnTo>
                    <a:lnTo>
                      <a:pt x="1" y="0"/>
                    </a:lnTo>
                    <a:lnTo>
                      <a:pt x="1" y="0"/>
                    </a:lnTo>
                    <a:lnTo>
                      <a:pt x="1" y="0"/>
                    </a:lnTo>
                    <a:lnTo>
                      <a:pt x="0" y="0"/>
                    </a:lnTo>
                    <a:lnTo>
                      <a:pt x="0" y="0"/>
                    </a:lnTo>
                    <a:lnTo>
                      <a:pt x="0" y="1"/>
                    </a:lnTo>
                    <a:lnTo>
                      <a:pt x="0" y="1"/>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3" name="Freeform 570"/>
              <p:cNvSpPr>
                <a:spLocks/>
              </p:cNvSpPr>
              <p:nvPr/>
            </p:nvSpPr>
            <p:spPr bwMode="auto">
              <a:xfrm>
                <a:off x="4365" y="3715"/>
                <a:ext cx="1" cy="2"/>
              </a:xfrm>
              <a:custGeom>
                <a:avLst/>
                <a:gdLst/>
                <a:ahLst/>
                <a:cxnLst>
                  <a:cxn ang="0">
                    <a:pos x="1" y="0"/>
                  </a:cxn>
                  <a:cxn ang="0">
                    <a:pos x="1" y="0"/>
                  </a:cxn>
                  <a:cxn ang="0">
                    <a:pos x="1" y="0"/>
                  </a:cxn>
                  <a:cxn ang="0">
                    <a:pos x="0" y="0"/>
                  </a:cxn>
                  <a:cxn ang="0">
                    <a:pos x="0" y="1"/>
                  </a:cxn>
                  <a:cxn ang="0">
                    <a:pos x="0" y="2"/>
                  </a:cxn>
                  <a:cxn ang="0">
                    <a:pos x="1" y="2"/>
                  </a:cxn>
                  <a:cxn ang="0">
                    <a:pos x="1" y="2"/>
                  </a:cxn>
                  <a:cxn ang="0">
                    <a:pos x="1" y="1"/>
                  </a:cxn>
                  <a:cxn ang="0">
                    <a:pos x="1" y="0"/>
                  </a:cxn>
                  <a:cxn ang="0">
                    <a:pos x="1" y="0"/>
                  </a:cxn>
                </a:cxnLst>
                <a:rect l="0" t="0" r="r" b="b"/>
                <a:pathLst>
                  <a:path w="1" h="2">
                    <a:moveTo>
                      <a:pt x="1" y="0"/>
                    </a:moveTo>
                    <a:lnTo>
                      <a:pt x="1" y="0"/>
                    </a:lnTo>
                    <a:lnTo>
                      <a:pt x="1" y="0"/>
                    </a:lnTo>
                    <a:lnTo>
                      <a:pt x="0" y="0"/>
                    </a:lnTo>
                    <a:lnTo>
                      <a:pt x="0" y="1"/>
                    </a:lnTo>
                    <a:lnTo>
                      <a:pt x="0" y="2"/>
                    </a:lnTo>
                    <a:lnTo>
                      <a:pt x="1" y="2"/>
                    </a:lnTo>
                    <a:lnTo>
                      <a:pt x="1" y="2"/>
                    </a:lnTo>
                    <a:lnTo>
                      <a:pt x="1" y="1"/>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4" name="Freeform 571"/>
              <p:cNvSpPr>
                <a:spLocks/>
              </p:cNvSpPr>
              <p:nvPr/>
            </p:nvSpPr>
            <p:spPr bwMode="auto">
              <a:xfrm>
                <a:off x="4260" y="3676"/>
                <a:ext cx="1" cy="2"/>
              </a:xfrm>
              <a:custGeom>
                <a:avLst/>
                <a:gdLst/>
                <a:ahLst/>
                <a:cxnLst>
                  <a:cxn ang="0">
                    <a:pos x="1" y="0"/>
                  </a:cxn>
                  <a:cxn ang="0">
                    <a:pos x="0" y="1"/>
                  </a:cxn>
                  <a:cxn ang="0">
                    <a:pos x="0" y="1"/>
                  </a:cxn>
                  <a:cxn ang="0">
                    <a:pos x="0" y="1"/>
                  </a:cxn>
                  <a:cxn ang="0">
                    <a:pos x="1" y="2"/>
                  </a:cxn>
                  <a:cxn ang="0">
                    <a:pos x="1" y="2"/>
                  </a:cxn>
                  <a:cxn ang="0">
                    <a:pos x="1" y="1"/>
                  </a:cxn>
                  <a:cxn ang="0">
                    <a:pos x="1" y="1"/>
                  </a:cxn>
                  <a:cxn ang="0">
                    <a:pos x="1" y="0"/>
                  </a:cxn>
                </a:cxnLst>
                <a:rect l="0" t="0" r="r" b="b"/>
                <a:pathLst>
                  <a:path w="1" h="2">
                    <a:moveTo>
                      <a:pt x="1" y="0"/>
                    </a:moveTo>
                    <a:lnTo>
                      <a:pt x="0" y="1"/>
                    </a:lnTo>
                    <a:lnTo>
                      <a:pt x="0" y="1"/>
                    </a:lnTo>
                    <a:lnTo>
                      <a:pt x="0" y="1"/>
                    </a:lnTo>
                    <a:lnTo>
                      <a:pt x="1" y="2"/>
                    </a:lnTo>
                    <a:lnTo>
                      <a:pt x="1" y="2"/>
                    </a:lnTo>
                    <a:lnTo>
                      <a:pt x="1" y="1"/>
                    </a:lnTo>
                    <a:lnTo>
                      <a:pt x="1"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5" name="Freeform 572"/>
              <p:cNvSpPr>
                <a:spLocks/>
              </p:cNvSpPr>
              <p:nvPr/>
            </p:nvSpPr>
            <p:spPr bwMode="auto">
              <a:xfrm>
                <a:off x="4360" y="3726"/>
                <a:ext cx="1" cy="1"/>
              </a:xfrm>
              <a:custGeom>
                <a:avLst/>
                <a:gdLst/>
                <a:ahLst/>
                <a:cxnLst>
                  <a:cxn ang="0">
                    <a:pos x="1" y="0"/>
                  </a:cxn>
                  <a:cxn ang="0">
                    <a:pos x="0" y="0"/>
                  </a:cxn>
                  <a:cxn ang="0">
                    <a:pos x="1" y="0"/>
                  </a:cxn>
                  <a:cxn ang="0">
                    <a:pos x="1" y="0"/>
                  </a:cxn>
                  <a:cxn ang="0">
                    <a:pos x="1" y="0"/>
                  </a:cxn>
                  <a:cxn ang="0">
                    <a:pos x="1" y="0"/>
                  </a:cxn>
                </a:cxnLst>
                <a:rect l="0" t="0" r="r" b="b"/>
                <a:pathLst>
                  <a:path w="1">
                    <a:moveTo>
                      <a:pt x="1" y="0"/>
                    </a:moveTo>
                    <a:lnTo>
                      <a:pt x="0" y="0"/>
                    </a:lnTo>
                    <a:lnTo>
                      <a:pt x="1" y="0"/>
                    </a:lnTo>
                    <a:lnTo>
                      <a:pt x="1" y="0"/>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6" name="Freeform 573"/>
              <p:cNvSpPr>
                <a:spLocks/>
              </p:cNvSpPr>
              <p:nvPr/>
            </p:nvSpPr>
            <p:spPr bwMode="auto">
              <a:xfrm>
                <a:off x="4370" y="3708"/>
                <a:ext cx="1" cy="1"/>
              </a:xfrm>
              <a:custGeom>
                <a:avLst/>
                <a:gdLst/>
                <a:ahLst/>
                <a:cxnLst>
                  <a:cxn ang="0">
                    <a:pos x="0" y="0"/>
                  </a:cxn>
                  <a:cxn ang="0">
                    <a:pos x="0" y="0"/>
                  </a:cxn>
                  <a:cxn ang="0">
                    <a:pos x="0" y="0"/>
                  </a:cxn>
                  <a:cxn ang="0">
                    <a:pos x="0" y="1"/>
                  </a:cxn>
                  <a:cxn ang="0">
                    <a:pos x="0" y="1"/>
                  </a:cxn>
                  <a:cxn ang="0">
                    <a:pos x="0" y="0"/>
                  </a:cxn>
                  <a:cxn ang="0">
                    <a:pos x="0" y="0"/>
                  </a:cxn>
                  <a:cxn ang="0">
                    <a:pos x="0" y="0"/>
                  </a:cxn>
                </a:cxnLst>
                <a:rect l="0" t="0" r="r" b="b"/>
                <a:pathLst>
                  <a:path h="1">
                    <a:moveTo>
                      <a:pt x="0" y="0"/>
                    </a:moveTo>
                    <a:lnTo>
                      <a:pt x="0" y="0"/>
                    </a:lnTo>
                    <a:lnTo>
                      <a:pt x="0" y="0"/>
                    </a:lnTo>
                    <a:lnTo>
                      <a:pt x="0" y="1"/>
                    </a:lnTo>
                    <a:lnTo>
                      <a:pt x="0" y="1"/>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7" name="Freeform 574"/>
              <p:cNvSpPr>
                <a:spLocks/>
              </p:cNvSpPr>
              <p:nvPr/>
            </p:nvSpPr>
            <p:spPr bwMode="auto">
              <a:xfrm>
                <a:off x="4054" y="3715"/>
                <a:ext cx="1" cy="1"/>
              </a:xfrm>
              <a:custGeom>
                <a:avLst/>
                <a:gdLst/>
                <a:ahLst/>
                <a:cxnLst>
                  <a:cxn ang="0">
                    <a:pos x="0" y="1"/>
                  </a:cxn>
                  <a:cxn ang="0">
                    <a:pos x="1" y="1"/>
                  </a:cxn>
                  <a:cxn ang="0">
                    <a:pos x="0" y="0"/>
                  </a:cxn>
                  <a:cxn ang="0">
                    <a:pos x="0" y="0"/>
                  </a:cxn>
                  <a:cxn ang="0">
                    <a:pos x="0" y="0"/>
                  </a:cxn>
                  <a:cxn ang="0">
                    <a:pos x="0" y="1"/>
                  </a:cxn>
                  <a:cxn ang="0">
                    <a:pos x="0" y="1"/>
                  </a:cxn>
                  <a:cxn ang="0">
                    <a:pos x="0" y="1"/>
                  </a:cxn>
                </a:cxnLst>
                <a:rect l="0" t="0" r="r" b="b"/>
                <a:pathLst>
                  <a:path w="1" h="1">
                    <a:moveTo>
                      <a:pt x="0" y="1"/>
                    </a:moveTo>
                    <a:lnTo>
                      <a:pt x="1" y="1"/>
                    </a:lnTo>
                    <a:lnTo>
                      <a:pt x="0" y="0"/>
                    </a:lnTo>
                    <a:lnTo>
                      <a:pt x="0" y="0"/>
                    </a:lnTo>
                    <a:lnTo>
                      <a:pt x="0" y="0"/>
                    </a:lnTo>
                    <a:lnTo>
                      <a:pt x="0" y="1"/>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8" name="Freeform 575"/>
              <p:cNvSpPr>
                <a:spLocks/>
              </p:cNvSpPr>
              <p:nvPr/>
            </p:nvSpPr>
            <p:spPr bwMode="auto">
              <a:xfrm>
                <a:off x="4997" y="3635"/>
                <a:ext cx="1" cy="2"/>
              </a:xfrm>
              <a:custGeom>
                <a:avLst/>
                <a:gdLst/>
                <a:ahLst/>
                <a:cxnLst>
                  <a:cxn ang="0">
                    <a:pos x="0" y="0"/>
                  </a:cxn>
                  <a:cxn ang="0">
                    <a:pos x="0" y="0"/>
                  </a:cxn>
                  <a:cxn ang="0">
                    <a:pos x="0" y="2"/>
                  </a:cxn>
                  <a:cxn ang="0">
                    <a:pos x="1" y="2"/>
                  </a:cxn>
                  <a:cxn ang="0">
                    <a:pos x="1" y="0"/>
                  </a:cxn>
                  <a:cxn ang="0">
                    <a:pos x="0" y="0"/>
                  </a:cxn>
                </a:cxnLst>
                <a:rect l="0" t="0" r="r" b="b"/>
                <a:pathLst>
                  <a:path w="1" h="2">
                    <a:moveTo>
                      <a:pt x="0" y="0"/>
                    </a:moveTo>
                    <a:lnTo>
                      <a:pt x="0" y="0"/>
                    </a:lnTo>
                    <a:lnTo>
                      <a:pt x="0" y="2"/>
                    </a:lnTo>
                    <a:lnTo>
                      <a:pt x="1" y="2"/>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9" name="Freeform 576"/>
              <p:cNvSpPr>
                <a:spLocks/>
              </p:cNvSpPr>
              <p:nvPr/>
            </p:nvSpPr>
            <p:spPr bwMode="auto">
              <a:xfrm>
                <a:off x="3611" y="3364"/>
                <a:ext cx="1" cy="2"/>
              </a:xfrm>
              <a:custGeom>
                <a:avLst/>
                <a:gdLst/>
                <a:ahLst/>
                <a:cxnLst>
                  <a:cxn ang="0">
                    <a:pos x="1" y="1"/>
                  </a:cxn>
                  <a:cxn ang="0">
                    <a:pos x="1" y="1"/>
                  </a:cxn>
                  <a:cxn ang="0">
                    <a:pos x="0" y="0"/>
                  </a:cxn>
                  <a:cxn ang="0">
                    <a:pos x="0" y="0"/>
                  </a:cxn>
                  <a:cxn ang="0">
                    <a:pos x="0" y="1"/>
                  </a:cxn>
                  <a:cxn ang="0">
                    <a:pos x="0" y="1"/>
                  </a:cxn>
                  <a:cxn ang="0">
                    <a:pos x="1" y="2"/>
                  </a:cxn>
                  <a:cxn ang="0">
                    <a:pos x="1" y="1"/>
                  </a:cxn>
                </a:cxnLst>
                <a:rect l="0" t="0" r="r" b="b"/>
                <a:pathLst>
                  <a:path w="1" h="2">
                    <a:moveTo>
                      <a:pt x="1" y="1"/>
                    </a:moveTo>
                    <a:lnTo>
                      <a:pt x="1" y="1"/>
                    </a:lnTo>
                    <a:lnTo>
                      <a:pt x="0" y="0"/>
                    </a:lnTo>
                    <a:lnTo>
                      <a:pt x="0" y="0"/>
                    </a:lnTo>
                    <a:lnTo>
                      <a:pt x="0" y="1"/>
                    </a:lnTo>
                    <a:lnTo>
                      <a:pt x="0" y="1"/>
                    </a:lnTo>
                    <a:lnTo>
                      <a:pt x="1" y="2"/>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0" name="Freeform 577"/>
              <p:cNvSpPr>
                <a:spLocks/>
              </p:cNvSpPr>
              <p:nvPr/>
            </p:nvSpPr>
            <p:spPr bwMode="auto">
              <a:xfrm>
                <a:off x="3611" y="3368"/>
                <a:ext cx="4" cy="4"/>
              </a:xfrm>
              <a:custGeom>
                <a:avLst/>
                <a:gdLst/>
                <a:ahLst/>
                <a:cxnLst>
                  <a:cxn ang="0">
                    <a:pos x="4" y="1"/>
                  </a:cxn>
                  <a:cxn ang="0">
                    <a:pos x="3" y="1"/>
                  </a:cxn>
                  <a:cxn ang="0">
                    <a:pos x="0" y="0"/>
                  </a:cxn>
                  <a:cxn ang="0">
                    <a:pos x="0" y="1"/>
                  </a:cxn>
                  <a:cxn ang="0">
                    <a:pos x="1" y="1"/>
                  </a:cxn>
                  <a:cxn ang="0">
                    <a:pos x="2" y="2"/>
                  </a:cxn>
                  <a:cxn ang="0">
                    <a:pos x="3" y="3"/>
                  </a:cxn>
                  <a:cxn ang="0">
                    <a:pos x="4" y="4"/>
                  </a:cxn>
                  <a:cxn ang="0">
                    <a:pos x="4" y="4"/>
                  </a:cxn>
                  <a:cxn ang="0">
                    <a:pos x="4" y="4"/>
                  </a:cxn>
                  <a:cxn ang="0">
                    <a:pos x="4" y="1"/>
                  </a:cxn>
                </a:cxnLst>
                <a:rect l="0" t="0" r="r" b="b"/>
                <a:pathLst>
                  <a:path w="4" h="4">
                    <a:moveTo>
                      <a:pt x="4" y="1"/>
                    </a:moveTo>
                    <a:lnTo>
                      <a:pt x="3" y="1"/>
                    </a:lnTo>
                    <a:lnTo>
                      <a:pt x="0" y="0"/>
                    </a:lnTo>
                    <a:lnTo>
                      <a:pt x="0" y="1"/>
                    </a:lnTo>
                    <a:lnTo>
                      <a:pt x="1" y="1"/>
                    </a:lnTo>
                    <a:lnTo>
                      <a:pt x="2" y="2"/>
                    </a:lnTo>
                    <a:lnTo>
                      <a:pt x="3" y="3"/>
                    </a:lnTo>
                    <a:lnTo>
                      <a:pt x="4" y="4"/>
                    </a:lnTo>
                    <a:lnTo>
                      <a:pt x="4" y="4"/>
                    </a:lnTo>
                    <a:lnTo>
                      <a:pt x="4" y="4"/>
                    </a:lnTo>
                    <a:lnTo>
                      <a:pt x="4"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1" name="Freeform 578"/>
              <p:cNvSpPr>
                <a:spLocks/>
              </p:cNvSpPr>
              <p:nvPr/>
            </p:nvSpPr>
            <p:spPr bwMode="auto">
              <a:xfrm>
                <a:off x="3613" y="3365"/>
                <a:ext cx="4" cy="7"/>
              </a:xfrm>
              <a:custGeom>
                <a:avLst/>
                <a:gdLst/>
                <a:ahLst/>
                <a:cxnLst>
                  <a:cxn ang="0">
                    <a:pos x="2" y="3"/>
                  </a:cxn>
                  <a:cxn ang="0">
                    <a:pos x="2" y="3"/>
                  </a:cxn>
                  <a:cxn ang="0">
                    <a:pos x="2" y="1"/>
                  </a:cxn>
                  <a:cxn ang="0">
                    <a:pos x="0" y="0"/>
                  </a:cxn>
                  <a:cxn ang="0">
                    <a:pos x="0" y="0"/>
                  </a:cxn>
                  <a:cxn ang="0">
                    <a:pos x="0" y="1"/>
                  </a:cxn>
                  <a:cxn ang="0">
                    <a:pos x="0" y="2"/>
                  </a:cxn>
                  <a:cxn ang="0">
                    <a:pos x="1" y="2"/>
                  </a:cxn>
                  <a:cxn ang="0">
                    <a:pos x="1" y="3"/>
                  </a:cxn>
                  <a:cxn ang="0">
                    <a:pos x="3" y="7"/>
                  </a:cxn>
                  <a:cxn ang="0">
                    <a:pos x="4" y="6"/>
                  </a:cxn>
                  <a:cxn ang="0">
                    <a:pos x="4" y="4"/>
                  </a:cxn>
                  <a:cxn ang="0">
                    <a:pos x="2" y="4"/>
                  </a:cxn>
                  <a:cxn ang="0">
                    <a:pos x="2" y="3"/>
                  </a:cxn>
                </a:cxnLst>
                <a:rect l="0" t="0" r="r" b="b"/>
                <a:pathLst>
                  <a:path w="4" h="7">
                    <a:moveTo>
                      <a:pt x="2" y="3"/>
                    </a:moveTo>
                    <a:lnTo>
                      <a:pt x="2" y="3"/>
                    </a:lnTo>
                    <a:lnTo>
                      <a:pt x="2" y="1"/>
                    </a:lnTo>
                    <a:lnTo>
                      <a:pt x="0" y="0"/>
                    </a:lnTo>
                    <a:lnTo>
                      <a:pt x="0" y="0"/>
                    </a:lnTo>
                    <a:lnTo>
                      <a:pt x="0" y="1"/>
                    </a:lnTo>
                    <a:lnTo>
                      <a:pt x="0" y="2"/>
                    </a:lnTo>
                    <a:lnTo>
                      <a:pt x="1" y="2"/>
                    </a:lnTo>
                    <a:lnTo>
                      <a:pt x="1" y="3"/>
                    </a:lnTo>
                    <a:lnTo>
                      <a:pt x="3" y="7"/>
                    </a:lnTo>
                    <a:lnTo>
                      <a:pt x="4" y="6"/>
                    </a:lnTo>
                    <a:lnTo>
                      <a:pt x="4" y="4"/>
                    </a:lnTo>
                    <a:lnTo>
                      <a:pt x="2" y="4"/>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2" name="Freeform 579"/>
              <p:cNvSpPr>
                <a:spLocks/>
              </p:cNvSpPr>
              <p:nvPr/>
            </p:nvSpPr>
            <p:spPr bwMode="auto">
              <a:xfrm>
                <a:off x="3618" y="3375"/>
                <a:ext cx="1" cy="3"/>
              </a:xfrm>
              <a:custGeom>
                <a:avLst/>
                <a:gdLst/>
                <a:ahLst/>
                <a:cxnLst>
                  <a:cxn ang="0">
                    <a:pos x="0" y="0"/>
                  </a:cxn>
                  <a:cxn ang="0">
                    <a:pos x="0" y="0"/>
                  </a:cxn>
                  <a:cxn ang="0">
                    <a:pos x="0" y="1"/>
                  </a:cxn>
                  <a:cxn ang="0">
                    <a:pos x="1" y="3"/>
                  </a:cxn>
                  <a:cxn ang="0">
                    <a:pos x="1" y="3"/>
                  </a:cxn>
                  <a:cxn ang="0">
                    <a:pos x="1" y="2"/>
                  </a:cxn>
                  <a:cxn ang="0">
                    <a:pos x="0" y="0"/>
                  </a:cxn>
                </a:cxnLst>
                <a:rect l="0" t="0" r="r" b="b"/>
                <a:pathLst>
                  <a:path w="1" h="3">
                    <a:moveTo>
                      <a:pt x="0" y="0"/>
                    </a:moveTo>
                    <a:lnTo>
                      <a:pt x="0" y="0"/>
                    </a:lnTo>
                    <a:lnTo>
                      <a:pt x="0" y="1"/>
                    </a:lnTo>
                    <a:lnTo>
                      <a:pt x="1" y="3"/>
                    </a:lnTo>
                    <a:lnTo>
                      <a:pt x="1" y="3"/>
                    </a:lnTo>
                    <a:lnTo>
                      <a:pt x="1" y="2"/>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3" name="Freeform 580"/>
              <p:cNvSpPr>
                <a:spLocks/>
              </p:cNvSpPr>
              <p:nvPr/>
            </p:nvSpPr>
            <p:spPr bwMode="auto">
              <a:xfrm>
                <a:off x="3604" y="3346"/>
                <a:ext cx="5" cy="8"/>
              </a:xfrm>
              <a:custGeom>
                <a:avLst/>
                <a:gdLst/>
                <a:ahLst/>
                <a:cxnLst>
                  <a:cxn ang="0">
                    <a:pos x="5" y="7"/>
                  </a:cxn>
                  <a:cxn ang="0">
                    <a:pos x="4" y="6"/>
                  </a:cxn>
                  <a:cxn ang="0">
                    <a:pos x="4" y="3"/>
                  </a:cxn>
                  <a:cxn ang="0">
                    <a:pos x="4" y="1"/>
                  </a:cxn>
                  <a:cxn ang="0">
                    <a:pos x="3" y="0"/>
                  </a:cxn>
                  <a:cxn ang="0">
                    <a:pos x="3" y="0"/>
                  </a:cxn>
                  <a:cxn ang="0">
                    <a:pos x="2" y="1"/>
                  </a:cxn>
                  <a:cxn ang="0">
                    <a:pos x="2" y="1"/>
                  </a:cxn>
                  <a:cxn ang="0">
                    <a:pos x="1" y="1"/>
                  </a:cxn>
                  <a:cxn ang="0">
                    <a:pos x="1" y="1"/>
                  </a:cxn>
                  <a:cxn ang="0">
                    <a:pos x="1" y="2"/>
                  </a:cxn>
                  <a:cxn ang="0">
                    <a:pos x="1" y="2"/>
                  </a:cxn>
                  <a:cxn ang="0">
                    <a:pos x="1" y="2"/>
                  </a:cxn>
                  <a:cxn ang="0">
                    <a:pos x="0" y="4"/>
                  </a:cxn>
                  <a:cxn ang="0">
                    <a:pos x="1" y="4"/>
                  </a:cxn>
                  <a:cxn ang="0">
                    <a:pos x="0" y="4"/>
                  </a:cxn>
                  <a:cxn ang="0">
                    <a:pos x="0" y="5"/>
                  </a:cxn>
                  <a:cxn ang="0">
                    <a:pos x="0" y="5"/>
                  </a:cxn>
                  <a:cxn ang="0">
                    <a:pos x="1" y="6"/>
                  </a:cxn>
                  <a:cxn ang="0">
                    <a:pos x="2" y="5"/>
                  </a:cxn>
                  <a:cxn ang="0">
                    <a:pos x="2" y="5"/>
                  </a:cxn>
                  <a:cxn ang="0">
                    <a:pos x="2" y="5"/>
                  </a:cxn>
                  <a:cxn ang="0">
                    <a:pos x="3" y="5"/>
                  </a:cxn>
                  <a:cxn ang="0">
                    <a:pos x="3" y="3"/>
                  </a:cxn>
                  <a:cxn ang="0">
                    <a:pos x="3" y="5"/>
                  </a:cxn>
                  <a:cxn ang="0">
                    <a:pos x="3" y="5"/>
                  </a:cxn>
                  <a:cxn ang="0">
                    <a:pos x="2" y="6"/>
                  </a:cxn>
                  <a:cxn ang="0">
                    <a:pos x="3" y="6"/>
                  </a:cxn>
                  <a:cxn ang="0">
                    <a:pos x="3" y="6"/>
                  </a:cxn>
                  <a:cxn ang="0">
                    <a:pos x="3" y="5"/>
                  </a:cxn>
                  <a:cxn ang="0">
                    <a:pos x="3" y="6"/>
                  </a:cxn>
                  <a:cxn ang="0">
                    <a:pos x="3" y="7"/>
                  </a:cxn>
                  <a:cxn ang="0">
                    <a:pos x="3" y="7"/>
                  </a:cxn>
                  <a:cxn ang="0">
                    <a:pos x="4" y="8"/>
                  </a:cxn>
                  <a:cxn ang="0">
                    <a:pos x="5" y="8"/>
                  </a:cxn>
                  <a:cxn ang="0">
                    <a:pos x="5" y="8"/>
                  </a:cxn>
                  <a:cxn ang="0">
                    <a:pos x="5" y="7"/>
                  </a:cxn>
                </a:cxnLst>
                <a:rect l="0" t="0" r="r" b="b"/>
                <a:pathLst>
                  <a:path w="5" h="8">
                    <a:moveTo>
                      <a:pt x="5" y="7"/>
                    </a:moveTo>
                    <a:lnTo>
                      <a:pt x="4" y="6"/>
                    </a:lnTo>
                    <a:lnTo>
                      <a:pt x="4" y="3"/>
                    </a:lnTo>
                    <a:lnTo>
                      <a:pt x="4" y="1"/>
                    </a:lnTo>
                    <a:lnTo>
                      <a:pt x="3" y="0"/>
                    </a:lnTo>
                    <a:lnTo>
                      <a:pt x="3" y="0"/>
                    </a:lnTo>
                    <a:lnTo>
                      <a:pt x="2" y="1"/>
                    </a:lnTo>
                    <a:lnTo>
                      <a:pt x="2" y="1"/>
                    </a:lnTo>
                    <a:lnTo>
                      <a:pt x="1" y="1"/>
                    </a:lnTo>
                    <a:lnTo>
                      <a:pt x="1" y="1"/>
                    </a:lnTo>
                    <a:lnTo>
                      <a:pt x="1" y="2"/>
                    </a:lnTo>
                    <a:lnTo>
                      <a:pt x="1" y="2"/>
                    </a:lnTo>
                    <a:lnTo>
                      <a:pt x="1" y="2"/>
                    </a:lnTo>
                    <a:lnTo>
                      <a:pt x="0" y="4"/>
                    </a:lnTo>
                    <a:lnTo>
                      <a:pt x="1" y="4"/>
                    </a:lnTo>
                    <a:lnTo>
                      <a:pt x="0" y="4"/>
                    </a:lnTo>
                    <a:lnTo>
                      <a:pt x="0" y="5"/>
                    </a:lnTo>
                    <a:lnTo>
                      <a:pt x="0" y="5"/>
                    </a:lnTo>
                    <a:lnTo>
                      <a:pt x="1" y="6"/>
                    </a:lnTo>
                    <a:lnTo>
                      <a:pt x="2" y="5"/>
                    </a:lnTo>
                    <a:lnTo>
                      <a:pt x="2" y="5"/>
                    </a:lnTo>
                    <a:lnTo>
                      <a:pt x="2" y="5"/>
                    </a:lnTo>
                    <a:lnTo>
                      <a:pt x="3" y="5"/>
                    </a:lnTo>
                    <a:lnTo>
                      <a:pt x="3" y="3"/>
                    </a:lnTo>
                    <a:lnTo>
                      <a:pt x="3" y="5"/>
                    </a:lnTo>
                    <a:lnTo>
                      <a:pt x="3" y="5"/>
                    </a:lnTo>
                    <a:lnTo>
                      <a:pt x="2" y="6"/>
                    </a:lnTo>
                    <a:lnTo>
                      <a:pt x="3" y="6"/>
                    </a:lnTo>
                    <a:lnTo>
                      <a:pt x="3" y="6"/>
                    </a:lnTo>
                    <a:lnTo>
                      <a:pt x="3" y="5"/>
                    </a:lnTo>
                    <a:lnTo>
                      <a:pt x="3" y="6"/>
                    </a:lnTo>
                    <a:lnTo>
                      <a:pt x="3" y="7"/>
                    </a:lnTo>
                    <a:lnTo>
                      <a:pt x="3" y="7"/>
                    </a:lnTo>
                    <a:lnTo>
                      <a:pt x="4" y="8"/>
                    </a:lnTo>
                    <a:lnTo>
                      <a:pt x="5" y="8"/>
                    </a:lnTo>
                    <a:lnTo>
                      <a:pt x="5" y="8"/>
                    </a:lnTo>
                    <a:lnTo>
                      <a:pt x="5" y="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4" name="Freeform 581"/>
              <p:cNvSpPr>
                <a:spLocks/>
              </p:cNvSpPr>
              <p:nvPr/>
            </p:nvSpPr>
            <p:spPr bwMode="auto">
              <a:xfrm>
                <a:off x="3600" y="3371"/>
                <a:ext cx="7" cy="11"/>
              </a:xfrm>
              <a:custGeom>
                <a:avLst/>
                <a:gdLst/>
                <a:ahLst/>
                <a:cxnLst>
                  <a:cxn ang="0">
                    <a:pos x="5" y="8"/>
                  </a:cxn>
                  <a:cxn ang="0">
                    <a:pos x="5" y="7"/>
                  </a:cxn>
                  <a:cxn ang="0">
                    <a:pos x="4" y="6"/>
                  </a:cxn>
                  <a:cxn ang="0">
                    <a:pos x="4" y="5"/>
                  </a:cxn>
                  <a:cxn ang="0">
                    <a:pos x="4" y="5"/>
                  </a:cxn>
                  <a:cxn ang="0">
                    <a:pos x="4" y="4"/>
                  </a:cxn>
                  <a:cxn ang="0">
                    <a:pos x="4" y="4"/>
                  </a:cxn>
                  <a:cxn ang="0">
                    <a:pos x="4" y="4"/>
                  </a:cxn>
                  <a:cxn ang="0">
                    <a:pos x="5" y="3"/>
                  </a:cxn>
                  <a:cxn ang="0">
                    <a:pos x="4" y="2"/>
                  </a:cxn>
                  <a:cxn ang="0">
                    <a:pos x="4" y="2"/>
                  </a:cxn>
                  <a:cxn ang="0">
                    <a:pos x="4" y="2"/>
                  </a:cxn>
                  <a:cxn ang="0">
                    <a:pos x="4" y="2"/>
                  </a:cxn>
                  <a:cxn ang="0">
                    <a:pos x="4" y="1"/>
                  </a:cxn>
                  <a:cxn ang="0">
                    <a:pos x="4" y="0"/>
                  </a:cxn>
                  <a:cxn ang="0">
                    <a:pos x="0" y="2"/>
                  </a:cxn>
                  <a:cxn ang="0">
                    <a:pos x="2" y="2"/>
                  </a:cxn>
                  <a:cxn ang="0">
                    <a:pos x="1" y="3"/>
                  </a:cxn>
                  <a:cxn ang="0">
                    <a:pos x="1" y="4"/>
                  </a:cxn>
                  <a:cxn ang="0">
                    <a:pos x="2" y="4"/>
                  </a:cxn>
                  <a:cxn ang="0">
                    <a:pos x="2" y="3"/>
                  </a:cxn>
                  <a:cxn ang="0">
                    <a:pos x="2" y="5"/>
                  </a:cxn>
                  <a:cxn ang="0">
                    <a:pos x="2" y="5"/>
                  </a:cxn>
                  <a:cxn ang="0">
                    <a:pos x="3" y="5"/>
                  </a:cxn>
                  <a:cxn ang="0">
                    <a:pos x="4" y="7"/>
                  </a:cxn>
                  <a:cxn ang="0">
                    <a:pos x="4" y="8"/>
                  </a:cxn>
                  <a:cxn ang="0">
                    <a:pos x="4" y="8"/>
                  </a:cxn>
                  <a:cxn ang="0">
                    <a:pos x="4" y="8"/>
                  </a:cxn>
                  <a:cxn ang="0">
                    <a:pos x="4" y="9"/>
                  </a:cxn>
                  <a:cxn ang="0">
                    <a:pos x="7" y="11"/>
                  </a:cxn>
                  <a:cxn ang="0">
                    <a:pos x="7" y="10"/>
                  </a:cxn>
                  <a:cxn ang="0">
                    <a:pos x="7" y="10"/>
                  </a:cxn>
                  <a:cxn ang="0">
                    <a:pos x="6" y="8"/>
                  </a:cxn>
                  <a:cxn ang="0">
                    <a:pos x="5" y="8"/>
                  </a:cxn>
                </a:cxnLst>
                <a:rect l="0" t="0" r="r" b="b"/>
                <a:pathLst>
                  <a:path w="7" h="11">
                    <a:moveTo>
                      <a:pt x="5" y="8"/>
                    </a:moveTo>
                    <a:lnTo>
                      <a:pt x="5" y="7"/>
                    </a:lnTo>
                    <a:lnTo>
                      <a:pt x="4" y="6"/>
                    </a:lnTo>
                    <a:lnTo>
                      <a:pt x="4" y="5"/>
                    </a:lnTo>
                    <a:lnTo>
                      <a:pt x="4" y="5"/>
                    </a:lnTo>
                    <a:lnTo>
                      <a:pt x="4" y="4"/>
                    </a:lnTo>
                    <a:lnTo>
                      <a:pt x="4" y="4"/>
                    </a:lnTo>
                    <a:lnTo>
                      <a:pt x="4" y="4"/>
                    </a:lnTo>
                    <a:lnTo>
                      <a:pt x="5" y="3"/>
                    </a:lnTo>
                    <a:lnTo>
                      <a:pt x="4" y="2"/>
                    </a:lnTo>
                    <a:lnTo>
                      <a:pt x="4" y="2"/>
                    </a:lnTo>
                    <a:lnTo>
                      <a:pt x="4" y="2"/>
                    </a:lnTo>
                    <a:lnTo>
                      <a:pt x="4" y="2"/>
                    </a:lnTo>
                    <a:lnTo>
                      <a:pt x="4" y="1"/>
                    </a:lnTo>
                    <a:lnTo>
                      <a:pt x="4" y="0"/>
                    </a:lnTo>
                    <a:lnTo>
                      <a:pt x="0" y="2"/>
                    </a:lnTo>
                    <a:lnTo>
                      <a:pt x="2" y="2"/>
                    </a:lnTo>
                    <a:lnTo>
                      <a:pt x="1" y="3"/>
                    </a:lnTo>
                    <a:lnTo>
                      <a:pt x="1" y="4"/>
                    </a:lnTo>
                    <a:lnTo>
                      <a:pt x="2" y="4"/>
                    </a:lnTo>
                    <a:lnTo>
                      <a:pt x="2" y="3"/>
                    </a:lnTo>
                    <a:lnTo>
                      <a:pt x="2" y="5"/>
                    </a:lnTo>
                    <a:lnTo>
                      <a:pt x="2" y="5"/>
                    </a:lnTo>
                    <a:lnTo>
                      <a:pt x="3" y="5"/>
                    </a:lnTo>
                    <a:lnTo>
                      <a:pt x="4" y="7"/>
                    </a:lnTo>
                    <a:lnTo>
                      <a:pt x="4" y="8"/>
                    </a:lnTo>
                    <a:lnTo>
                      <a:pt x="4" y="8"/>
                    </a:lnTo>
                    <a:lnTo>
                      <a:pt x="4" y="8"/>
                    </a:lnTo>
                    <a:lnTo>
                      <a:pt x="4" y="9"/>
                    </a:lnTo>
                    <a:lnTo>
                      <a:pt x="7" y="11"/>
                    </a:lnTo>
                    <a:lnTo>
                      <a:pt x="7" y="10"/>
                    </a:lnTo>
                    <a:lnTo>
                      <a:pt x="7" y="10"/>
                    </a:lnTo>
                    <a:lnTo>
                      <a:pt x="6" y="8"/>
                    </a:lnTo>
                    <a:lnTo>
                      <a:pt x="5" y="8"/>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5" name="Freeform 582"/>
              <p:cNvSpPr>
                <a:spLocks/>
              </p:cNvSpPr>
              <p:nvPr/>
            </p:nvSpPr>
            <p:spPr bwMode="auto">
              <a:xfrm>
                <a:off x="3596" y="3353"/>
                <a:ext cx="3" cy="5"/>
              </a:xfrm>
              <a:custGeom>
                <a:avLst/>
                <a:gdLst/>
                <a:ahLst/>
                <a:cxnLst>
                  <a:cxn ang="0">
                    <a:pos x="2" y="5"/>
                  </a:cxn>
                  <a:cxn ang="0">
                    <a:pos x="3" y="5"/>
                  </a:cxn>
                  <a:cxn ang="0">
                    <a:pos x="1" y="2"/>
                  </a:cxn>
                  <a:cxn ang="0">
                    <a:pos x="1" y="1"/>
                  </a:cxn>
                  <a:cxn ang="0">
                    <a:pos x="1" y="1"/>
                  </a:cxn>
                  <a:cxn ang="0">
                    <a:pos x="1" y="1"/>
                  </a:cxn>
                  <a:cxn ang="0">
                    <a:pos x="1" y="0"/>
                  </a:cxn>
                  <a:cxn ang="0">
                    <a:pos x="0" y="0"/>
                  </a:cxn>
                  <a:cxn ang="0">
                    <a:pos x="1" y="1"/>
                  </a:cxn>
                  <a:cxn ang="0">
                    <a:pos x="1" y="4"/>
                  </a:cxn>
                  <a:cxn ang="0">
                    <a:pos x="2" y="5"/>
                  </a:cxn>
                </a:cxnLst>
                <a:rect l="0" t="0" r="r" b="b"/>
                <a:pathLst>
                  <a:path w="3" h="5">
                    <a:moveTo>
                      <a:pt x="2" y="5"/>
                    </a:moveTo>
                    <a:lnTo>
                      <a:pt x="3" y="5"/>
                    </a:lnTo>
                    <a:lnTo>
                      <a:pt x="1" y="2"/>
                    </a:lnTo>
                    <a:lnTo>
                      <a:pt x="1" y="1"/>
                    </a:lnTo>
                    <a:lnTo>
                      <a:pt x="1" y="1"/>
                    </a:lnTo>
                    <a:lnTo>
                      <a:pt x="1" y="1"/>
                    </a:lnTo>
                    <a:lnTo>
                      <a:pt x="1" y="0"/>
                    </a:lnTo>
                    <a:lnTo>
                      <a:pt x="0" y="0"/>
                    </a:lnTo>
                    <a:lnTo>
                      <a:pt x="1" y="1"/>
                    </a:lnTo>
                    <a:lnTo>
                      <a:pt x="1" y="4"/>
                    </a:lnTo>
                    <a:lnTo>
                      <a:pt x="2"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6" name="Freeform 583"/>
              <p:cNvSpPr>
                <a:spLocks/>
              </p:cNvSpPr>
              <p:nvPr/>
            </p:nvSpPr>
            <p:spPr bwMode="auto">
              <a:xfrm>
                <a:off x="3605" y="3352"/>
                <a:ext cx="2" cy="2"/>
              </a:xfrm>
              <a:custGeom>
                <a:avLst/>
                <a:gdLst/>
                <a:ahLst/>
                <a:cxnLst>
                  <a:cxn ang="0">
                    <a:pos x="1" y="2"/>
                  </a:cxn>
                  <a:cxn ang="0">
                    <a:pos x="2" y="2"/>
                  </a:cxn>
                  <a:cxn ang="0">
                    <a:pos x="1" y="1"/>
                  </a:cxn>
                  <a:cxn ang="0">
                    <a:pos x="0" y="0"/>
                  </a:cxn>
                  <a:cxn ang="0">
                    <a:pos x="0" y="2"/>
                  </a:cxn>
                  <a:cxn ang="0">
                    <a:pos x="0" y="2"/>
                  </a:cxn>
                  <a:cxn ang="0">
                    <a:pos x="1" y="2"/>
                  </a:cxn>
                </a:cxnLst>
                <a:rect l="0" t="0" r="r" b="b"/>
                <a:pathLst>
                  <a:path w="2" h="2">
                    <a:moveTo>
                      <a:pt x="1" y="2"/>
                    </a:moveTo>
                    <a:lnTo>
                      <a:pt x="2" y="2"/>
                    </a:lnTo>
                    <a:lnTo>
                      <a:pt x="1" y="1"/>
                    </a:lnTo>
                    <a:lnTo>
                      <a:pt x="0" y="0"/>
                    </a:lnTo>
                    <a:lnTo>
                      <a:pt x="0" y="2"/>
                    </a:lnTo>
                    <a:lnTo>
                      <a:pt x="0"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7" name="Freeform 584"/>
              <p:cNvSpPr>
                <a:spLocks/>
              </p:cNvSpPr>
              <p:nvPr/>
            </p:nvSpPr>
            <p:spPr bwMode="auto">
              <a:xfrm>
                <a:off x="3597" y="3363"/>
                <a:ext cx="7" cy="10"/>
              </a:xfrm>
              <a:custGeom>
                <a:avLst/>
                <a:gdLst/>
                <a:ahLst/>
                <a:cxnLst>
                  <a:cxn ang="0">
                    <a:pos x="4" y="8"/>
                  </a:cxn>
                  <a:cxn ang="0">
                    <a:pos x="4" y="8"/>
                  </a:cxn>
                  <a:cxn ang="0">
                    <a:pos x="5" y="8"/>
                  </a:cxn>
                  <a:cxn ang="0">
                    <a:pos x="6" y="9"/>
                  </a:cxn>
                  <a:cxn ang="0">
                    <a:pos x="7" y="7"/>
                  </a:cxn>
                  <a:cxn ang="0">
                    <a:pos x="7" y="2"/>
                  </a:cxn>
                  <a:cxn ang="0">
                    <a:pos x="7" y="0"/>
                  </a:cxn>
                  <a:cxn ang="0">
                    <a:pos x="7" y="0"/>
                  </a:cxn>
                  <a:cxn ang="0">
                    <a:pos x="7" y="1"/>
                  </a:cxn>
                  <a:cxn ang="0">
                    <a:pos x="6" y="1"/>
                  </a:cxn>
                  <a:cxn ang="0">
                    <a:pos x="6" y="1"/>
                  </a:cxn>
                  <a:cxn ang="0">
                    <a:pos x="6" y="2"/>
                  </a:cxn>
                  <a:cxn ang="0">
                    <a:pos x="4" y="5"/>
                  </a:cxn>
                  <a:cxn ang="0">
                    <a:pos x="3" y="5"/>
                  </a:cxn>
                  <a:cxn ang="0">
                    <a:pos x="3" y="5"/>
                  </a:cxn>
                  <a:cxn ang="0">
                    <a:pos x="3" y="5"/>
                  </a:cxn>
                  <a:cxn ang="0">
                    <a:pos x="4" y="3"/>
                  </a:cxn>
                  <a:cxn ang="0">
                    <a:pos x="5" y="3"/>
                  </a:cxn>
                  <a:cxn ang="0">
                    <a:pos x="4" y="2"/>
                  </a:cxn>
                  <a:cxn ang="0">
                    <a:pos x="4" y="0"/>
                  </a:cxn>
                  <a:cxn ang="0">
                    <a:pos x="3" y="1"/>
                  </a:cxn>
                  <a:cxn ang="0">
                    <a:pos x="3" y="1"/>
                  </a:cxn>
                  <a:cxn ang="0">
                    <a:pos x="3" y="2"/>
                  </a:cxn>
                  <a:cxn ang="0">
                    <a:pos x="3" y="0"/>
                  </a:cxn>
                  <a:cxn ang="0">
                    <a:pos x="3" y="0"/>
                  </a:cxn>
                  <a:cxn ang="0">
                    <a:pos x="0" y="0"/>
                  </a:cxn>
                  <a:cxn ang="0">
                    <a:pos x="0" y="2"/>
                  </a:cxn>
                  <a:cxn ang="0">
                    <a:pos x="0" y="2"/>
                  </a:cxn>
                  <a:cxn ang="0">
                    <a:pos x="1" y="5"/>
                  </a:cxn>
                  <a:cxn ang="0">
                    <a:pos x="3" y="6"/>
                  </a:cxn>
                  <a:cxn ang="0">
                    <a:pos x="3" y="6"/>
                  </a:cxn>
                  <a:cxn ang="0">
                    <a:pos x="3" y="7"/>
                  </a:cxn>
                  <a:cxn ang="0">
                    <a:pos x="3" y="8"/>
                  </a:cxn>
                  <a:cxn ang="0">
                    <a:pos x="3" y="7"/>
                  </a:cxn>
                  <a:cxn ang="0">
                    <a:pos x="3" y="9"/>
                  </a:cxn>
                  <a:cxn ang="0">
                    <a:pos x="3" y="9"/>
                  </a:cxn>
                  <a:cxn ang="0">
                    <a:pos x="4" y="10"/>
                  </a:cxn>
                  <a:cxn ang="0">
                    <a:pos x="4" y="8"/>
                  </a:cxn>
                </a:cxnLst>
                <a:rect l="0" t="0" r="r" b="b"/>
                <a:pathLst>
                  <a:path w="7" h="10">
                    <a:moveTo>
                      <a:pt x="4" y="8"/>
                    </a:moveTo>
                    <a:lnTo>
                      <a:pt x="4" y="8"/>
                    </a:lnTo>
                    <a:lnTo>
                      <a:pt x="5" y="8"/>
                    </a:lnTo>
                    <a:lnTo>
                      <a:pt x="6" y="9"/>
                    </a:lnTo>
                    <a:lnTo>
                      <a:pt x="7" y="7"/>
                    </a:lnTo>
                    <a:lnTo>
                      <a:pt x="7" y="2"/>
                    </a:lnTo>
                    <a:lnTo>
                      <a:pt x="7" y="0"/>
                    </a:lnTo>
                    <a:lnTo>
                      <a:pt x="7" y="0"/>
                    </a:lnTo>
                    <a:lnTo>
                      <a:pt x="7" y="1"/>
                    </a:lnTo>
                    <a:lnTo>
                      <a:pt x="6" y="1"/>
                    </a:lnTo>
                    <a:lnTo>
                      <a:pt x="6" y="1"/>
                    </a:lnTo>
                    <a:lnTo>
                      <a:pt x="6" y="2"/>
                    </a:lnTo>
                    <a:lnTo>
                      <a:pt x="4" y="5"/>
                    </a:lnTo>
                    <a:lnTo>
                      <a:pt x="3" y="5"/>
                    </a:lnTo>
                    <a:lnTo>
                      <a:pt x="3" y="5"/>
                    </a:lnTo>
                    <a:lnTo>
                      <a:pt x="3" y="5"/>
                    </a:lnTo>
                    <a:lnTo>
                      <a:pt x="4" y="3"/>
                    </a:lnTo>
                    <a:lnTo>
                      <a:pt x="5" y="3"/>
                    </a:lnTo>
                    <a:lnTo>
                      <a:pt x="4" y="2"/>
                    </a:lnTo>
                    <a:lnTo>
                      <a:pt x="4" y="0"/>
                    </a:lnTo>
                    <a:lnTo>
                      <a:pt x="3" y="1"/>
                    </a:lnTo>
                    <a:lnTo>
                      <a:pt x="3" y="1"/>
                    </a:lnTo>
                    <a:lnTo>
                      <a:pt x="3" y="2"/>
                    </a:lnTo>
                    <a:lnTo>
                      <a:pt x="3" y="0"/>
                    </a:lnTo>
                    <a:lnTo>
                      <a:pt x="3" y="0"/>
                    </a:lnTo>
                    <a:lnTo>
                      <a:pt x="0" y="0"/>
                    </a:lnTo>
                    <a:lnTo>
                      <a:pt x="0" y="2"/>
                    </a:lnTo>
                    <a:lnTo>
                      <a:pt x="0" y="2"/>
                    </a:lnTo>
                    <a:lnTo>
                      <a:pt x="1" y="5"/>
                    </a:lnTo>
                    <a:lnTo>
                      <a:pt x="3" y="6"/>
                    </a:lnTo>
                    <a:lnTo>
                      <a:pt x="3" y="6"/>
                    </a:lnTo>
                    <a:lnTo>
                      <a:pt x="3" y="7"/>
                    </a:lnTo>
                    <a:lnTo>
                      <a:pt x="3" y="8"/>
                    </a:lnTo>
                    <a:lnTo>
                      <a:pt x="3" y="7"/>
                    </a:lnTo>
                    <a:lnTo>
                      <a:pt x="3" y="9"/>
                    </a:lnTo>
                    <a:lnTo>
                      <a:pt x="3" y="9"/>
                    </a:lnTo>
                    <a:lnTo>
                      <a:pt x="4" y="10"/>
                    </a:lnTo>
                    <a:lnTo>
                      <a:pt x="4" y="8"/>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8" name="Freeform 585"/>
              <p:cNvSpPr>
                <a:spLocks/>
              </p:cNvSpPr>
              <p:nvPr/>
            </p:nvSpPr>
            <p:spPr bwMode="auto">
              <a:xfrm>
                <a:off x="3623" y="3393"/>
                <a:ext cx="28" cy="21"/>
              </a:xfrm>
              <a:custGeom>
                <a:avLst/>
                <a:gdLst/>
                <a:ahLst/>
                <a:cxnLst>
                  <a:cxn ang="0">
                    <a:pos x="20" y="19"/>
                  </a:cxn>
                  <a:cxn ang="0">
                    <a:pos x="22" y="19"/>
                  </a:cxn>
                  <a:cxn ang="0">
                    <a:pos x="23" y="20"/>
                  </a:cxn>
                  <a:cxn ang="0">
                    <a:pos x="28" y="20"/>
                  </a:cxn>
                  <a:cxn ang="0">
                    <a:pos x="28" y="20"/>
                  </a:cxn>
                  <a:cxn ang="0">
                    <a:pos x="27" y="19"/>
                  </a:cxn>
                  <a:cxn ang="0">
                    <a:pos x="24" y="13"/>
                  </a:cxn>
                  <a:cxn ang="0">
                    <a:pos x="23" y="12"/>
                  </a:cxn>
                  <a:cxn ang="0">
                    <a:pos x="21" y="12"/>
                  </a:cxn>
                  <a:cxn ang="0">
                    <a:pos x="19" y="10"/>
                  </a:cxn>
                  <a:cxn ang="0">
                    <a:pos x="19" y="9"/>
                  </a:cxn>
                  <a:cxn ang="0">
                    <a:pos x="16" y="5"/>
                  </a:cxn>
                  <a:cxn ang="0">
                    <a:pos x="15" y="5"/>
                  </a:cxn>
                  <a:cxn ang="0">
                    <a:pos x="5" y="1"/>
                  </a:cxn>
                  <a:cxn ang="0">
                    <a:pos x="1" y="0"/>
                  </a:cxn>
                  <a:cxn ang="0">
                    <a:pos x="0" y="1"/>
                  </a:cxn>
                  <a:cxn ang="0">
                    <a:pos x="1" y="2"/>
                  </a:cxn>
                  <a:cxn ang="0">
                    <a:pos x="3" y="2"/>
                  </a:cxn>
                  <a:cxn ang="0">
                    <a:pos x="5" y="2"/>
                  </a:cxn>
                  <a:cxn ang="0">
                    <a:pos x="5" y="4"/>
                  </a:cxn>
                  <a:cxn ang="0">
                    <a:pos x="5" y="4"/>
                  </a:cxn>
                  <a:cxn ang="0">
                    <a:pos x="3" y="3"/>
                  </a:cxn>
                  <a:cxn ang="0">
                    <a:pos x="3" y="4"/>
                  </a:cxn>
                  <a:cxn ang="0">
                    <a:pos x="3" y="5"/>
                  </a:cxn>
                  <a:cxn ang="0">
                    <a:pos x="3" y="6"/>
                  </a:cxn>
                  <a:cxn ang="0">
                    <a:pos x="4" y="5"/>
                  </a:cxn>
                  <a:cxn ang="0">
                    <a:pos x="5" y="5"/>
                  </a:cxn>
                  <a:cxn ang="0">
                    <a:pos x="6" y="5"/>
                  </a:cxn>
                  <a:cxn ang="0">
                    <a:pos x="7" y="6"/>
                  </a:cxn>
                  <a:cxn ang="0">
                    <a:pos x="6" y="8"/>
                  </a:cxn>
                  <a:cxn ang="0">
                    <a:pos x="8" y="8"/>
                  </a:cxn>
                  <a:cxn ang="0">
                    <a:pos x="9" y="8"/>
                  </a:cxn>
                  <a:cxn ang="0">
                    <a:pos x="10" y="9"/>
                  </a:cxn>
                  <a:cxn ang="0">
                    <a:pos x="11" y="9"/>
                  </a:cxn>
                  <a:cxn ang="0">
                    <a:pos x="12" y="9"/>
                  </a:cxn>
                  <a:cxn ang="0">
                    <a:pos x="12" y="11"/>
                  </a:cxn>
                  <a:cxn ang="0">
                    <a:pos x="10" y="11"/>
                  </a:cxn>
                  <a:cxn ang="0">
                    <a:pos x="11" y="12"/>
                  </a:cxn>
                  <a:cxn ang="0">
                    <a:pos x="13" y="12"/>
                  </a:cxn>
                  <a:cxn ang="0">
                    <a:pos x="14" y="13"/>
                  </a:cxn>
                  <a:cxn ang="0">
                    <a:pos x="16" y="15"/>
                  </a:cxn>
                  <a:cxn ang="0">
                    <a:pos x="14" y="15"/>
                  </a:cxn>
                  <a:cxn ang="0">
                    <a:pos x="17" y="16"/>
                  </a:cxn>
                  <a:cxn ang="0">
                    <a:pos x="18" y="16"/>
                  </a:cxn>
                  <a:cxn ang="0">
                    <a:pos x="19" y="16"/>
                  </a:cxn>
                  <a:cxn ang="0">
                    <a:pos x="18" y="16"/>
                  </a:cxn>
                  <a:cxn ang="0">
                    <a:pos x="18" y="17"/>
                  </a:cxn>
                  <a:cxn ang="0">
                    <a:pos x="20" y="18"/>
                  </a:cxn>
                  <a:cxn ang="0">
                    <a:pos x="21" y="17"/>
                  </a:cxn>
                  <a:cxn ang="0">
                    <a:pos x="20" y="18"/>
                  </a:cxn>
                </a:cxnLst>
                <a:rect l="0" t="0" r="r" b="b"/>
                <a:pathLst>
                  <a:path w="28" h="21">
                    <a:moveTo>
                      <a:pt x="20" y="18"/>
                    </a:moveTo>
                    <a:lnTo>
                      <a:pt x="20" y="19"/>
                    </a:lnTo>
                    <a:lnTo>
                      <a:pt x="21" y="20"/>
                    </a:lnTo>
                    <a:lnTo>
                      <a:pt x="22" y="19"/>
                    </a:lnTo>
                    <a:lnTo>
                      <a:pt x="23" y="20"/>
                    </a:lnTo>
                    <a:lnTo>
                      <a:pt x="23" y="20"/>
                    </a:lnTo>
                    <a:lnTo>
                      <a:pt x="27" y="21"/>
                    </a:lnTo>
                    <a:lnTo>
                      <a:pt x="28" y="20"/>
                    </a:lnTo>
                    <a:lnTo>
                      <a:pt x="28" y="20"/>
                    </a:lnTo>
                    <a:lnTo>
                      <a:pt x="28" y="20"/>
                    </a:lnTo>
                    <a:lnTo>
                      <a:pt x="28" y="19"/>
                    </a:lnTo>
                    <a:lnTo>
                      <a:pt x="27" y="19"/>
                    </a:lnTo>
                    <a:lnTo>
                      <a:pt x="25" y="15"/>
                    </a:lnTo>
                    <a:lnTo>
                      <a:pt x="24" y="13"/>
                    </a:lnTo>
                    <a:lnTo>
                      <a:pt x="23" y="13"/>
                    </a:lnTo>
                    <a:lnTo>
                      <a:pt x="23" y="12"/>
                    </a:lnTo>
                    <a:lnTo>
                      <a:pt x="22" y="12"/>
                    </a:lnTo>
                    <a:lnTo>
                      <a:pt x="21" y="12"/>
                    </a:lnTo>
                    <a:lnTo>
                      <a:pt x="19" y="11"/>
                    </a:lnTo>
                    <a:lnTo>
                      <a:pt x="19" y="10"/>
                    </a:lnTo>
                    <a:lnTo>
                      <a:pt x="19" y="10"/>
                    </a:lnTo>
                    <a:lnTo>
                      <a:pt x="19" y="9"/>
                    </a:lnTo>
                    <a:lnTo>
                      <a:pt x="16" y="6"/>
                    </a:lnTo>
                    <a:lnTo>
                      <a:pt x="16" y="5"/>
                    </a:lnTo>
                    <a:lnTo>
                      <a:pt x="16" y="5"/>
                    </a:lnTo>
                    <a:lnTo>
                      <a:pt x="15" y="5"/>
                    </a:lnTo>
                    <a:lnTo>
                      <a:pt x="6" y="2"/>
                    </a:lnTo>
                    <a:lnTo>
                      <a:pt x="5" y="1"/>
                    </a:lnTo>
                    <a:lnTo>
                      <a:pt x="2" y="0"/>
                    </a:lnTo>
                    <a:lnTo>
                      <a:pt x="1" y="0"/>
                    </a:lnTo>
                    <a:lnTo>
                      <a:pt x="0" y="1"/>
                    </a:lnTo>
                    <a:lnTo>
                      <a:pt x="0" y="1"/>
                    </a:lnTo>
                    <a:lnTo>
                      <a:pt x="0" y="2"/>
                    </a:lnTo>
                    <a:lnTo>
                      <a:pt x="1" y="2"/>
                    </a:lnTo>
                    <a:lnTo>
                      <a:pt x="2" y="2"/>
                    </a:lnTo>
                    <a:lnTo>
                      <a:pt x="3" y="2"/>
                    </a:lnTo>
                    <a:lnTo>
                      <a:pt x="3" y="2"/>
                    </a:lnTo>
                    <a:lnTo>
                      <a:pt x="5" y="2"/>
                    </a:lnTo>
                    <a:lnTo>
                      <a:pt x="5" y="4"/>
                    </a:lnTo>
                    <a:lnTo>
                      <a:pt x="5" y="4"/>
                    </a:lnTo>
                    <a:lnTo>
                      <a:pt x="5" y="4"/>
                    </a:lnTo>
                    <a:lnTo>
                      <a:pt x="5" y="4"/>
                    </a:lnTo>
                    <a:lnTo>
                      <a:pt x="4" y="3"/>
                    </a:lnTo>
                    <a:lnTo>
                      <a:pt x="3" y="3"/>
                    </a:lnTo>
                    <a:lnTo>
                      <a:pt x="3" y="3"/>
                    </a:lnTo>
                    <a:lnTo>
                      <a:pt x="3" y="4"/>
                    </a:lnTo>
                    <a:lnTo>
                      <a:pt x="3" y="5"/>
                    </a:lnTo>
                    <a:lnTo>
                      <a:pt x="3" y="5"/>
                    </a:lnTo>
                    <a:lnTo>
                      <a:pt x="3" y="6"/>
                    </a:lnTo>
                    <a:lnTo>
                      <a:pt x="3" y="6"/>
                    </a:lnTo>
                    <a:lnTo>
                      <a:pt x="4" y="6"/>
                    </a:lnTo>
                    <a:lnTo>
                      <a:pt x="4" y="5"/>
                    </a:lnTo>
                    <a:lnTo>
                      <a:pt x="5" y="6"/>
                    </a:lnTo>
                    <a:lnTo>
                      <a:pt x="5" y="5"/>
                    </a:lnTo>
                    <a:lnTo>
                      <a:pt x="6" y="7"/>
                    </a:lnTo>
                    <a:lnTo>
                      <a:pt x="6" y="5"/>
                    </a:lnTo>
                    <a:lnTo>
                      <a:pt x="7" y="6"/>
                    </a:lnTo>
                    <a:lnTo>
                      <a:pt x="7" y="6"/>
                    </a:lnTo>
                    <a:lnTo>
                      <a:pt x="7" y="7"/>
                    </a:lnTo>
                    <a:lnTo>
                      <a:pt x="6" y="8"/>
                    </a:lnTo>
                    <a:lnTo>
                      <a:pt x="7" y="9"/>
                    </a:lnTo>
                    <a:lnTo>
                      <a:pt x="8" y="8"/>
                    </a:lnTo>
                    <a:lnTo>
                      <a:pt x="9" y="8"/>
                    </a:lnTo>
                    <a:lnTo>
                      <a:pt x="9" y="8"/>
                    </a:lnTo>
                    <a:lnTo>
                      <a:pt x="10" y="9"/>
                    </a:lnTo>
                    <a:lnTo>
                      <a:pt x="10" y="9"/>
                    </a:lnTo>
                    <a:lnTo>
                      <a:pt x="11" y="9"/>
                    </a:lnTo>
                    <a:lnTo>
                      <a:pt x="11" y="9"/>
                    </a:lnTo>
                    <a:lnTo>
                      <a:pt x="11" y="10"/>
                    </a:lnTo>
                    <a:lnTo>
                      <a:pt x="12" y="9"/>
                    </a:lnTo>
                    <a:lnTo>
                      <a:pt x="13" y="10"/>
                    </a:lnTo>
                    <a:lnTo>
                      <a:pt x="12" y="11"/>
                    </a:lnTo>
                    <a:lnTo>
                      <a:pt x="11" y="11"/>
                    </a:lnTo>
                    <a:lnTo>
                      <a:pt x="10" y="11"/>
                    </a:lnTo>
                    <a:lnTo>
                      <a:pt x="10" y="12"/>
                    </a:lnTo>
                    <a:lnTo>
                      <a:pt x="11" y="12"/>
                    </a:lnTo>
                    <a:lnTo>
                      <a:pt x="12" y="12"/>
                    </a:lnTo>
                    <a:lnTo>
                      <a:pt x="13" y="12"/>
                    </a:lnTo>
                    <a:lnTo>
                      <a:pt x="13" y="13"/>
                    </a:lnTo>
                    <a:lnTo>
                      <a:pt x="14" y="13"/>
                    </a:lnTo>
                    <a:lnTo>
                      <a:pt x="16" y="14"/>
                    </a:lnTo>
                    <a:lnTo>
                      <a:pt x="16" y="15"/>
                    </a:lnTo>
                    <a:lnTo>
                      <a:pt x="15" y="15"/>
                    </a:lnTo>
                    <a:lnTo>
                      <a:pt x="14" y="15"/>
                    </a:lnTo>
                    <a:lnTo>
                      <a:pt x="16" y="16"/>
                    </a:lnTo>
                    <a:lnTo>
                      <a:pt x="17" y="16"/>
                    </a:lnTo>
                    <a:lnTo>
                      <a:pt x="17" y="16"/>
                    </a:lnTo>
                    <a:lnTo>
                      <a:pt x="18" y="16"/>
                    </a:lnTo>
                    <a:lnTo>
                      <a:pt x="19" y="16"/>
                    </a:lnTo>
                    <a:lnTo>
                      <a:pt x="19" y="16"/>
                    </a:lnTo>
                    <a:lnTo>
                      <a:pt x="19" y="16"/>
                    </a:lnTo>
                    <a:lnTo>
                      <a:pt x="18" y="16"/>
                    </a:lnTo>
                    <a:lnTo>
                      <a:pt x="18" y="17"/>
                    </a:lnTo>
                    <a:lnTo>
                      <a:pt x="18" y="17"/>
                    </a:lnTo>
                    <a:lnTo>
                      <a:pt x="20" y="18"/>
                    </a:lnTo>
                    <a:lnTo>
                      <a:pt x="20" y="18"/>
                    </a:lnTo>
                    <a:lnTo>
                      <a:pt x="21" y="17"/>
                    </a:lnTo>
                    <a:lnTo>
                      <a:pt x="21" y="17"/>
                    </a:lnTo>
                    <a:lnTo>
                      <a:pt x="21" y="18"/>
                    </a:lnTo>
                    <a:lnTo>
                      <a:pt x="20" y="18"/>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9" name="Freeform 586"/>
              <p:cNvSpPr>
                <a:spLocks/>
              </p:cNvSpPr>
              <p:nvPr/>
            </p:nvSpPr>
            <p:spPr bwMode="auto">
              <a:xfrm>
                <a:off x="3679" y="3551"/>
                <a:ext cx="1" cy="2"/>
              </a:xfrm>
              <a:custGeom>
                <a:avLst/>
                <a:gdLst/>
                <a:ahLst/>
                <a:cxnLst>
                  <a:cxn ang="0">
                    <a:pos x="0" y="0"/>
                  </a:cxn>
                  <a:cxn ang="0">
                    <a:pos x="0" y="0"/>
                  </a:cxn>
                  <a:cxn ang="0">
                    <a:pos x="0" y="1"/>
                  </a:cxn>
                  <a:cxn ang="0">
                    <a:pos x="0" y="1"/>
                  </a:cxn>
                  <a:cxn ang="0">
                    <a:pos x="1" y="2"/>
                  </a:cxn>
                  <a:cxn ang="0">
                    <a:pos x="1" y="0"/>
                  </a:cxn>
                  <a:cxn ang="0">
                    <a:pos x="0" y="0"/>
                  </a:cxn>
                </a:cxnLst>
                <a:rect l="0" t="0" r="r" b="b"/>
                <a:pathLst>
                  <a:path w="1" h="2">
                    <a:moveTo>
                      <a:pt x="0" y="0"/>
                    </a:moveTo>
                    <a:lnTo>
                      <a:pt x="0" y="0"/>
                    </a:lnTo>
                    <a:lnTo>
                      <a:pt x="0" y="1"/>
                    </a:lnTo>
                    <a:lnTo>
                      <a:pt x="0" y="1"/>
                    </a:lnTo>
                    <a:lnTo>
                      <a:pt x="1" y="2"/>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0" name="Freeform 587"/>
              <p:cNvSpPr>
                <a:spLocks/>
              </p:cNvSpPr>
              <p:nvPr/>
            </p:nvSpPr>
            <p:spPr bwMode="auto">
              <a:xfrm>
                <a:off x="3601" y="3341"/>
                <a:ext cx="2" cy="3"/>
              </a:xfrm>
              <a:custGeom>
                <a:avLst/>
                <a:gdLst/>
                <a:ahLst/>
                <a:cxnLst>
                  <a:cxn ang="0">
                    <a:pos x="2" y="1"/>
                  </a:cxn>
                  <a:cxn ang="0">
                    <a:pos x="1" y="1"/>
                  </a:cxn>
                  <a:cxn ang="0">
                    <a:pos x="1" y="1"/>
                  </a:cxn>
                  <a:cxn ang="0">
                    <a:pos x="0" y="0"/>
                  </a:cxn>
                  <a:cxn ang="0">
                    <a:pos x="0" y="1"/>
                  </a:cxn>
                  <a:cxn ang="0">
                    <a:pos x="0" y="2"/>
                  </a:cxn>
                  <a:cxn ang="0">
                    <a:pos x="2" y="3"/>
                  </a:cxn>
                  <a:cxn ang="0">
                    <a:pos x="2" y="3"/>
                  </a:cxn>
                  <a:cxn ang="0">
                    <a:pos x="2" y="3"/>
                  </a:cxn>
                  <a:cxn ang="0">
                    <a:pos x="2" y="2"/>
                  </a:cxn>
                  <a:cxn ang="0">
                    <a:pos x="2" y="1"/>
                  </a:cxn>
                </a:cxnLst>
                <a:rect l="0" t="0" r="r" b="b"/>
                <a:pathLst>
                  <a:path w="2" h="3">
                    <a:moveTo>
                      <a:pt x="2" y="1"/>
                    </a:moveTo>
                    <a:lnTo>
                      <a:pt x="1" y="1"/>
                    </a:lnTo>
                    <a:lnTo>
                      <a:pt x="1" y="1"/>
                    </a:lnTo>
                    <a:lnTo>
                      <a:pt x="0" y="0"/>
                    </a:lnTo>
                    <a:lnTo>
                      <a:pt x="0" y="1"/>
                    </a:lnTo>
                    <a:lnTo>
                      <a:pt x="0" y="2"/>
                    </a:lnTo>
                    <a:lnTo>
                      <a:pt x="2" y="3"/>
                    </a:lnTo>
                    <a:lnTo>
                      <a:pt x="2" y="3"/>
                    </a:lnTo>
                    <a:lnTo>
                      <a:pt x="2" y="3"/>
                    </a:lnTo>
                    <a:lnTo>
                      <a:pt x="2" y="2"/>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1" name="Freeform 588"/>
              <p:cNvSpPr>
                <a:spLocks/>
              </p:cNvSpPr>
              <p:nvPr/>
            </p:nvSpPr>
            <p:spPr bwMode="auto">
              <a:xfrm>
                <a:off x="5150" y="3431"/>
                <a:ext cx="4" cy="6"/>
              </a:xfrm>
              <a:custGeom>
                <a:avLst/>
                <a:gdLst/>
                <a:ahLst/>
                <a:cxnLst>
                  <a:cxn ang="0">
                    <a:pos x="4" y="1"/>
                  </a:cxn>
                  <a:cxn ang="0">
                    <a:pos x="4" y="0"/>
                  </a:cxn>
                  <a:cxn ang="0">
                    <a:pos x="4" y="0"/>
                  </a:cxn>
                  <a:cxn ang="0">
                    <a:pos x="0" y="4"/>
                  </a:cxn>
                  <a:cxn ang="0">
                    <a:pos x="0" y="6"/>
                  </a:cxn>
                  <a:cxn ang="0">
                    <a:pos x="0" y="5"/>
                  </a:cxn>
                  <a:cxn ang="0">
                    <a:pos x="4" y="1"/>
                  </a:cxn>
                  <a:cxn ang="0">
                    <a:pos x="4" y="1"/>
                  </a:cxn>
                </a:cxnLst>
                <a:rect l="0" t="0" r="r" b="b"/>
                <a:pathLst>
                  <a:path w="4" h="6">
                    <a:moveTo>
                      <a:pt x="4" y="1"/>
                    </a:moveTo>
                    <a:lnTo>
                      <a:pt x="4" y="0"/>
                    </a:lnTo>
                    <a:lnTo>
                      <a:pt x="4" y="0"/>
                    </a:lnTo>
                    <a:lnTo>
                      <a:pt x="0" y="4"/>
                    </a:lnTo>
                    <a:lnTo>
                      <a:pt x="0" y="6"/>
                    </a:lnTo>
                    <a:lnTo>
                      <a:pt x="0" y="5"/>
                    </a:lnTo>
                    <a:lnTo>
                      <a:pt x="4" y="1"/>
                    </a:lnTo>
                    <a:lnTo>
                      <a:pt x="4"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2" name="Freeform 589"/>
              <p:cNvSpPr>
                <a:spLocks/>
              </p:cNvSpPr>
              <p:nvPr/>
            </p:nvSpPr>
            <p:spPr bwMode="auto">
              <a:xfrm>
                <a:off x="3695" y="3556"/>
                <a:ext cx="2" cy="2"/>
              </a:xfrm>
              <a:custGeom>
                <a:avLst/>
                <a:gdLst/>
                <a:ahLst/>
                <a:cxnLst>
                  <a:cxn ang="0">
                    <a:pos x="1" y="0"/>
                  </a:cxn>
                  <a:cxn ang="0">
                    <a:pos x="1" y="1"/>
                  </a:cxn>
                  <a:cxn ang="0">
                    <a:pos x="0" y="2"/>
                  </a:cxn>
                  <a:cxn ang="0">
                    <a:pos x="1" y="2"/>
                  </a:cxn>
                  <a:cxn ang="0">
                    <a:pos x="1" y="2"/>
                  </a:cxn>
                  <a:cxn ang="0">
                    <a:pos x="1" y="2"/>
                  </a:cxn>
                  <a:cxn ang="0">
                    <a:pos x="1" y="2"/>
                  </a:cxn>
                  <a:cxn ang="0">
                    <a:pos x="1" y="2"/>
                  </a:cxn>
                  <a:cxn ang="0">
                    <a:pos x="2" y="2"/>
                  </a:cxn>
                  <a:cxn ang="0">
                    <a:pos x="1" y="0"/>
                  </a:cxn>
                  <a:cxn ang="0">
                    <a:pos x="1" y="0"/>
                  </a:cxn>
                </a:cxnLst>
                <a:rect l="0" t="0" r="r" b="b"/>
                <a:pathLst>
                  <a:path w="2" h="2">
                    <a:moveTo>
                      <a:pt x="1" y="0"/>
                    </a:moveTo>
                    <a:lnTo>
                      <a:pt x="1" y="1"/>
                    </a:lnTo>
                    <a:lnTo>
                      <a:pt x="0" y="2"/>
                    </a:lnTo>
                    <a:lnTo>
                      <a:pt x="1" y="2"/>
                    </a:lnTo>
                    <a:lnTo>
                      <a:pt x="1" y="2"/>
                    </a:lnTo>
                    <a:lnTo>
                      <a:pt x="1" y="2"/>
                    </a:lnTo>
                    <a:lnTo>
                      <a:pt x="1" y="2"/>
                    </a:lnTo>
                    <a:lnTo>
                      <a:pt x="1" y="2"/>
                    </a:lnTo>
                    <a:lnTo>
                      <a:pt x="2" y="2"/>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3" name="Freeform 590"/>
              <p:cNvSpPr>
                <a:spLocks/>
              </p:cNvSpPr>
              <p:nvPr/>
            </p:nvSpPr>
            <p:spPr bwMode="auto">
              <a:xfrm>
                <a:off x="5103" y="3439"/>
                <a:ext cx="1" cy="2"/>
              </a:xfrm>
              <a:custGeom>
                <a:avLst/>
                <a:gdLst/>
                <a:ahLst/>
                <a:cxnLst>
                  <a:cxn ang="0">
                    <a:pos x="1" y="0"/>
                  </a:cxn>
                  <a:cxn ang="0">
                    <a:pos x="0" y="0"/>
                  </a:cxn>
                  <a:cxn ang="0">
                    <a:pos x="0" y="1"/>
                  </a:cxn>
                  <a:cxn ang="0">
                    <a:pos x="0" y="1"/>
                  </a:cxn>
                  <a:cxn ang="0">
                    <a:pos x="0" y="2"/>
                  </a:cxn>
                  <a:cxn ang="0">
                    <a:pos x="1" y="0"/>
                  </a:cxn>
                </a:cxnLst>
                <a:rect l="0" t="0" r="r" b="b"/>
                <a:pathLst>
                  <a:path w="1" h="2">
                    <a:moveTo>
                      <a:pt x="1" y="0"/>
                    </a:moveTo>
                    <a:lnTo>
                      <a:pt x="0" y="0"/>
                    </a:lnTo>
                    <a:lnTo>
                      <a:pt x="0" y="1"/>
                    </a:lnTo>
                    <a:lnTo>
                      <a:pt x="0" y="1"/>
                    </a:lnTo>
                    <a:lnTo>
                      <a:pt x="0" y="2"/>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4" name="Freeform 591"/>
              <p:cNvSpPr>
                <a:spLocks/>
              </p:cNvSpPr>
              <p:nvPr/>
            </p:nvSpPr>
            <p:spPr bwMode="auto">
              <a:xfrm>
                <a:off x="5106" y="3362"/>
                <a:ext cx="17" cy="72"/>
              </a:xfrm>
              <a:custGeom>
                <a:avLst/>
                <a:gdLst/>
                <a:ahLst/>
                <a:cxnLst>
                  <a:cxn ang="0">
                    <a:pos x="1" y="23"/>
                  </a:cxn>
                  <a:cxn ang="0">
                    <a:pos x="1" y="24"/>
                  </a:cxn>
                  <a:cxn ang="0">
                    <a:pos x="2" y="25"/>
                  </a:cxn>
                  <a:cxn ang="0">
                    <a:pos x="3" y="28"/>
                  </a:cxn>
                  <a:cxn ang="0">
                    <a:pos x="2" y="34"/>
                  </a:cxn>
                  <a:cxn ang="0">
                    <a:pos x="3" y="36"/>
                  </a:cxn>
                  <a:cxn ang="0">
                    <a:pos x="3" y="38"/>
                  </a:cxn>
                  <a:cxn ang="0">
                    <a:pos x="3" y="39"/>
                  </a:cxn>
                  <a:cxn ang="0">
                    <a:pos x="3" y="39"/>
                  </a:cxn>
                  <a:cxn ang="0">
                    <a:pos x="1" y="49"/>
                  </a:cxn>
                  <a:cxn ang="0">
                    <a:pos x="3" y="55"/>
                  </a:cxn>
                  <a:cxn ang="0">
                    <a:pos x="2" y="56"/>
                  </a:cxn>
                  <a:cxn ang="0">
                    <a:pos x="1" y="71"/>
                  </a:cxn>
                  <a:cxn ang="0">
                    <a:pos x="3" y="72"/>
                  </a:cxn>
                  <a:cxn ang="0">
                    <a:pos x="4" y="67"/>
                  </a:cxn>
                  <a:cxn ang="0">
                    <a:pos x="5" y="65"/>
                  </a:cxn>
                  <a:cxn ang="0">
                    <a:pos x="7" y="65"/>
                  </a:cxn>
                  <a:cxn ang="0">
                    <a:pos x="9" y="67"/>
                  </a:cxn>
                  <a:cxn ang="0">
                    <a:pos x="10" y="71"/>
                  </a:cxn>
                  <a:cxn ang="0">
                    <a:pos x="11" y="69"/>
                  </a:cxn>
                  <a:cxn ang="0">
                    <a:pos x="11" y="68"/>
                  </a:cxn>
                  <a:cxn ang="0">
                    <a:pos x="10" y="65"/>
                  </a:cxn>
                  <a:cxn ang="0">
                    <a:pos x="10" y="65"/>
                  </a:cxn>
                  <a:cxn ang="0">
                    <a:pos x="9" y="65"/>
                  </a:cxn>
                  <a:cxn ang="0">
                    <a:pos x="8" y="65"/>
                  </a:cxn>
                  <a:cxn ang="0">
                    <a:pos x="8" y="64"/>
                  </a:cxn>
                  <a:cxn ang="0">
                    <a:pos x="8" y="62"/>
                  </a:cxn>
                  <a:cxn ang="0">
                    <a:pos x="5" y="58"/>
                  </a:cxn>
                  <a:cxn ang="0">
                    <a:pos x="8" y="45"/>
                  </a:cxn>
                  <a:cxn ang="0">
                    <a:pos x="9" y="44"/>
                  </a:cxn>
                  <a:cxn ang="0">
                    <a:pos x="10" y="44"/>
                  </a:cxn>
                  <a:cxn ang="0">
                    <a:pos x="11" y="44"/>
                  </a:cxn>
                  <a:cxn ang="0">
                    <a:pos x="15" y="46"/>
                  </a:cxn>
                  <a:cxn ang="0">
                    <a:pos x="17" y="49"/>
                  </a:cxn>
                  <a:cxn ang="0">
                    <a:pos x="17" y="48"/>
                  </a:cxn>
                  <a:cxn ang="0">
                    <a:pos x="15" y="47"/>
                  </a:cxn>
                  <a:cxn ang="0">
                    <a:pos x="9" y="25"/>
                  </a:cxn>
                  <a:cxn ang="0">
                    <a:pos x="8" y="25"/>
                  </a:cxn>
                  <a:cxn ang="0">
                    <a:pos x="8" y="18"/>
                  </a:cxn>
                  <a:cxn ang="0">
                    <a:pos x="8" y="18"/>
                  </a:cxn>
                  <a:cxn ang="0">
                    <a:pos x="9" y="14"/>
                  </a:cxn>
                  <a:cxn ang="0">
                    <a:pos x="6" y="0"/>
                  </a:cxn>
                  <a:cxn ang="0">
                    <a:pos x="5" y="0"/>
                  </a:cxn>
                  <a:cxn ang="0">
                    <a:pos x="5" y="0"/>
                  </a:cxn>
                  <a:cxn ang="0">
                    <a:pos x="4" y="0"/>
                  </a:cxn>
                  <a:cxn ang="0">
                    <a:pos x="4" y="0"/>
                  </a:cxn>
                  <a:cxn ang="0">
                    <a:pos x="4" y="0"/>
                  </a:cxn>
                  <a:cxn ang="0">
                    <a:pos x="6" y="6"/>
                  </a:cxn>
                  <a:cxn ang="0">
                    <a:pos x="5" y="6"/>
                  </a:cxn>
                  <a:cxn ang="0">
                    <a:pos x="5" y="6"/>
                  </a:cxn>
                  <a:cxn ang="0">
                    <a:pos x="4" y="7"/>
                  </a:cxn>
                  <a:cxn ang="0">
                    <a:pos x="5" y="7"/>
                  </a:cxn>
                  <a:cxn ang="0">
                    <a:pos x="4" y="8"/>
                  </a:cxn>
                  <a:cxn ang="0">
                    <a:pos x="4" y="8"/>
                  </a:cxn>
                  <a:cxn ang="0">
                    <a:pos x="3" y="7"/>
                  </a:cxn>
                  <a:cxn ang="0">
                    <a:pos x="2" y="7"/>
                  </a:cxn>
                  <a:cxn ang="0">
                    <a:pos x="1" y="7"/>
                  </a:cxn>
                  <a:cxn ang="0">
                    <a:pos x="1" y="9"/>
                  </a:cxn>
                  <a:cxn ang="0">
                    <a:pos x="1" y="12"/>
                  </a:cxn>
                  <a:cxn ang="0">
                    <a:pos x="0" y="18"/>
                  </a:cxn>
                  <a:cxn ang="0">
                    <a:pos x="1" y="23"/>
                  </a:cxn>
                </a:cxnLst>
                <a:rect l="0" t="0" r="r" b="b"/>
                <a:pathLst>
                  <a:path w="17" h="72">
                    <a:moveTo>
                      <a:pt x="1" y="23"/>
                    </a:moveTo>
                    <a:lnTo>
                      <a:pt x="1" y="24"/>
                    </a:lnTo>
                    <a:lnTo>
                      <a:pt x="2" y="25"/>
                    </a:lnTo>
                    <a:lnTo>
                      <a:pt x="3" y="28"/>
                    </a:lnTo>
                    <a:lnTo>
                      <a:pt x="2" y="34"/>
                    </a:lnTo>
                    <a:lnTo>
                      <a:pt x="3" y="36"/>
                    </a:lnTo>
                    <a:lnTo>
                      <a:pt x="3" y="38"/>
                    </a:lnTo>
                    <a:lnTo>
                      <a:pt x="3" y="39"/>
                    </a:lnTo>
                    <a:lnTo>
                      <a:pt x="3" y="39"/>
                    </a:lnTo>
                    <a:lnTo>
                      <a:pt x="1" y="49"/>
                    </a:lnTo>
                    <a:lnTo>
                      <a:pt x="3" y="55"/>
                    </a:lnTo>
                    <a:lnTo>
                      <a:pt x="2" y="56"/>
                    </a:lnTo>
                    <a:lnTo>
                      <a:pt x="1" y="71"/>
                    </a:lnTo>
                    <a:lnTo>
                      <a:pt x="3" y="72"/>
                    </a:lnTo>
                    <a:lnTo>
                      <a:pt x="4" y="67"/>
                    </a:lnTo>
                    <a:lnTo>
                      <a:pt x="5" y="65"/>
                    </a:lnTo>
                    <a:lnTo>
                      <a:pt x="7" y="65"/>
                    </a:lnTo>
                    <a:lnTo>
                      <a:pt x="9" y="67"/>
                    </a:lnTo>
                    <a:lnTo>
                      <a:pt x="10" y="71"/>
                    </a:lnTo>
                    <a:lnTo>
                      <a:pt x="11" y="69"/>
                    </a:lnTo>
                    <a:lnTo>
                      <a:pt x="11" y="68"/>
                    </a:lnTo>
                    <a:lnTo>
                      <a:pt x="10" y="65"/>
                    </a:lnTo>
                    <a:lnTo>
                      <a:pt x="10" y="65"/>
                    </a:lnTo>
                    <a:lnTo>
                      <a:pt x="9" y="65"/>
                    </a:lnTo>
                    <a:lnTo>
                      <a:pt x="8" y="65"/>
                    </a:lnTo>
                    <a:lnTo>
                      <a:pt x="8" y="64"/>
                    </a:lnTo>
                    <a:lnTo>
                      <a:pt x="8" y="62"/>
                    </a:lnTo>
                    <a:lnTo>
                      <a:pt x="5" y="58"/>
                    </a:lnTo>
                    <a:lnTo>
                      <a:pt x="8" y="45"/>
                    </a:lnTo>
                    <a:lnTo>
                      <a:pt x="9" y="44"/>
                    </a:lnTo>
                    <a:lnTo>
                      <a:pt x="10" y="44"/>
                    </a:lnTo>
                    <a:lnTo>
                      <a:pt x="11" y="44"/>
                    </a:lnTo>
                    <a:lnTo>
                      <a:pt x="15" y="46"/>
                    </a:lnTo>
                    <a:lnTo>
                      <a:pt x="17" y="49"/>
                    </a:lnTo>
                    <a:lnTo>
                      <a:pt x="17" y="48"/>
                    </a:lnTo>
                    <a:lnTo>
                      <a:pt x="15" y="47"/>
                    </a:lnTo>
                    <a:lnTo>
                      <a:pt x="9" y="25"/>
                    </a:lnTo>
                    <a:lnTo>
                      <a:pt x="8" y="25"/>
                    </a:lnTo>
                    <a:lnTo>
                      <a:pt x="8" y="18"/>
                    </a:lnTo>
                    <a:lnTo>
                      <a:pt x="8" y="18"/>
                    </a:lnTo>
                    <a:lnTo>
                      <a:pt x="9" y="14"/>
                    </a:lnTo>
                    <a:lnTo>
                      <a:pt x="6" y="0"/>
                    </a:lnTo>
                    <a:lnTo>
                      <a:pt x="5" y="0"/>
                    </a:lnTo>
                    <a:lnTo>
                      <a:pt x="5" y="0"/>
                    </a:lnTo>
                    <a:lnTo>
                      <a:pt x="4" y="0"/>
                    </a:lnTo>
                    <a:lnTo>
                      <a:pt x="4" y="0"/>
                    </a:lnTo>
                    <a:lnTo>
                      <a:pt x="4" y="0"/>
                    </a:lnTo>
                    <a:lnTo>
                      <a:pt x="6" y="6"/>
                    </a:lnTo>
                    <a:lnTo>
                      <a:pt x="5" y="6"/>
                    </a:lnTo>
                    <a:lnTo>
                      <a:pt x="5" y="6"/>
                    </a:lnTo>
                    <a:lnTo>
                      <a:pt x="4" y="7"/>
                    </a:lnTo>
                    <a:lnTo>
                      <a:pt x="5" y="7"/>
                    </a:lnTo>
                    <a:lnTo>
                      <a:pt x="4" y="8"/>
                    </a:lnTo>
                    <a:lnTo>
                      <a:pt x="4" y="8"/>
                    </a:lnTo>
                    <a:lnTo>
                      <a:pt x="3" y="7"/>
                    </a:lnTo>
                    <a:lnTo>
                      <a:pt x="2" y="7"/>
                    </a:lnTo>
                    <a:lnTo>
                      <a:pt x="1" y="7"/>
                    </a:lnTo>
                    <a:lnTo>
                      <a:pt x="1" y="9"/>
                    </a:lnTo>
                    <a:lnTo>
                      <a:pt x="1" y="12"/>
                    </a:lnTo>
                    <a:lnTo>
                      <a:pt x="0" y="18"/>
                    </a:lnTo>
                    <a:lnTo>
                      <a:pt x="1" y="2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5" name="Rectangle 592"/>
              <p:cNvSpPr>
                <a:spLocks noChangeArrowheads="1"/>
              </p:cNvSpPr>
              <p:nvPr/>
            </p:nvSpPr>
            <p:spPr bwMode="auto">
              <a:xfrm>
                <a:off x="3678" y="3523"/>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6" name="Freeform 593"/>
              <p:cNvSpPr>
                <a:spLocks/>
              </p:cNvSpPr>
              <p:nvPr/>
            </p:nvSpPr>
            <p:spPr bwMode="auto">
              <a:xfrm>
                <a:off x="3670" y="3519"/>
                <a:ext cx="3" cy="1"/>
              </a:xfrm>
              <a:custGeom>
                <a:avLst/>
                <a:gdLst/>
                <a:ahLst/>
                <a:cxnLst>
                  <a:cxn ang="0">
                    <a:pos x="0" y="0"/>
                  </a:cxn>
                  <a:cxn ang="0">
                    <a:pos x="0" y="1"/>
                  </a:cxn>
                  <a:cxn ang="0">
                    <a:pos x="1" y="1"/>
                  </a:cxn>
                  <a:cxn ang="0">
                    <a:pos x="3" y="1"/>
                  </a:cxn>
                  <a:cxn ang="0">
                    <a:pos x="3" y="0"/>
                  </a:cxn>
                  <a:cxn ang="0">
                    <a:pos x="1" y="1"/>
                  </a:cxn>
                  <a:cxn ang="0">
                    <a:pos x="0" y="0"/>
                  </a:cxn>
                </a:cxnLst>
                <a:rect l="0" t="0" r="r" b="b"/>
                <a:pathLst>
                  <a:path w="3" h="1">
                    <a:moveTo>
                      <a:pt x="0" y="0"/>
                    </a:moveTo>
                    <a:lnTo>
                      <a:pt x="0" y="1"/>
                    </a:lnTo>
                    <a:lnTo>
                      <a:pt x="1" y="1"/>
                    </a:lnTo>
                    <a:lnTo>
                      <a:pt x="3" y="1"/>
                    </a:lnTo>
                    <a:lnTo>
                      <a:pt x="3" y="0"/>
                    </a:lnTo>
                    <a:lnTo>
                      <a:pt x="1" y="1"/>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7" name="Freeform 594"/>
              <p:cNvSpPr>
                <a:spLocks/>
              </p:cNvSpPr>
              <p:nvPr/>
            </p:nvSpPr>
            <p:spPr bwMode="auto">
              <a:xfrm>
                <a:off x="3678" y="3523"/>
                <a:ext cx="1" cy="2"/>
              </a:xfrm>
              <a:custGeom>
                <a:avLst/>
                <a:gdLst/>
                <a:ahLst/>
                <a:cxnLst>
                  <a:cxn ang="0">
                    <a:pos x="0" y="1"/>
                  </a:cxn>
                  <a:cxn ang="0">
                    <a:pos x="1" y="2"/>
                  </a:cxn>
                  <a:cxn ang="0">
                    <a:pos x="1" y="2"/>
                  </a:cxn>
                  <a:cxn ang="0">
                    <a:pos x="1" y="1"/>
                  </a:cxn>
                  <a:cxn ang="0">
                    <a:pos x="1" y="1"/>
                  </a:cxn>
                  <a:cxn ang="0">
                    <a:pos x="0" y="1"/>
                  </a:cxn>
                  <a:cxn ang="0">
                    <a:pos x="0" y="0"/>
                  </a:cxn>
                  <a:cxn ang="0">
                    <a:pos x="0" y="1"/>
                  </a:cxn>
                  <a:cxn ang="0">
                    <a:pos x="0" y="1"/>
                  </a:cxn>
                </a:cxnLst>
                <a:rect l="0" t="0" r="r" b="b"/>
                <a:pathLst>
                  <a:path w="1" h="2">
                    <a:moveTo>
                      <a:pt x="0" y="1"/>
                    </a:moveTo>
                    <a:lnTo>
                      <a:pt x="1" y="2"/>
                    </a:lnTo>
                    <a:lnTo>
                      <a:pt x="1" y="2"/>
                    </a:lnTo>
                    <a:lnTo>
                      <a:pt x="1" y="1"/>
                    </a:lnTo>
                    <a:lnTo>
                      <a:pt x="1" y="1"/>
                    </a:lnTo>
                    <a:lnTo>
                      <a:pt x="0" y="1"/>
                    </a:lnTo>
                    <a:lnTo>
                      <a:pt x="0" y="0"/>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8" name="Freeform 595"/>
              <p:cNvSpPr>
                <a:spLocks/>
              </p:cNvSpPr>
              <p:nvPr/>
            </p:nvSpPr>
            <p:spPr bwMode="auto">
              <a:xfrm>
                <a:off x="3677" y="3526"/>
                <a:ext cx="2" cy="2"/>
              </a:xfrm>
              <a:custGeom>
                <a:avLst/>
                <a:gdLst/>
                <a:ahLst/>
                <a:cxnLst>
                  <a:cxn ang="0">
                    <a:pos x="1" y="1"/>
                  </a:cxn>
                  <a:cxn ang="0">
                    <a:pos x="0" y="0"/>
                  </a:cxn>
                  <a:cxn ang="0">
                    <a:pos x="0" y="0"/>
                  </a:cxn>
                  <a:cxn ang="0">
                    <a:pos x="0" y="0"/>
                  </a:cxn>
                  <a:cxn ang="0">
                    <a:pos x="0" y="0"/>
                  </a:cxn>
                  <a:cxn ang="0">
                    <a:pos x="1" y="2"/>
                  </a:cxn>
                  <a:cxn ang="0">
                    <a:pos x="2" y="2"/>
                  </a:cxn>
                  <a:cxn ang="0">
                    <a:pos x="1" y="1"/>
                  </a:cxn>
                  <a:cxn ang="0">
                    <a:pos x="1" y="1"/>
                  </a:cxn>
                </a:cxnLst>
                <a:rect l="0" t="0" r="r" b="b"/>
                <a:pathLst>
                  <a:path w="2" h="2">
                    <a:moveTo>
                      <a:pt x="1" y="1"/>
                    </a:moveTo>
                    <a:lnTo>
                      <a:pt x="0" y="0"/>
                    </a:lnTo>
                    <a:lnTo>
                      <a:pt x="0" y="0"/>
                    </a:lnTo>
                    <a:lnTo>
                      <a:pt x="0" y="0"/>
                    </a:lnTo>
                    <a:lnTo>
                      <a:pt x="0" y="0"/>
                    </a:lnTo>
                    <a:lnTo>
                      <a:pt x="1" y="2"/>
                    </a:lnTo>
                    <a:lnTo>
                      <a:pt x="2" y="2"/>
                    </a:lnTo>
                    <a:lnTo>
                      <a:pt x="1" y="1"/>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9" name="Freeform 596"/>
              <p:cNvSpPr>
                <a:spLocks/>
              </p:cNvSpPr>
              <p:nvPr/>
            </p:nvSpPr>
            <p:spPr bwMode="auto">
              <a:xfrm>
                <a:off x="5096" y="3438"/>
                <a:ext cx="33" cy="30"/>
              </a:xfrm>
              <a:custGeom>
                <a:avLst/>
                <a:gdLst/>
                <a:ahLst/>
                <a:cxnLst>
                  <a:cxn ang="0">
                    <a:pos x="1" y="21"/>
                  </a:cxn>
                  <a:cxn ang="0">
                    <a:pos x="0" y="24"/>
                  </a:cxn>
                  <a:cxn ang="0">
                    <a:pos x="1" y="29"/>
                  </a:cxn>
                  <a:cxn ang="0">
                    <a:pos x="2" y="30"/>
                  </a:cxn>
                  <a:cxn ang="0">
                    <a:pos x="3" y="29"/>
                  </a:cxn>
                  <a:cxn ang="0">
                    <a:pos x="7" y="28"/>
                  </a:cxn>
                  <a:cxn ang="0">
                    <a:pos x="6" y="26"/>
                  </a:cxn>
                  <a:cxn ang="0">
                    <a:pos x="3" y="23"/>
                  </a:cxn>
                  <a:cxn ang="0">
                    <a:pos x="5" y="22"/>
                  </a:cxn>
                  <a:cxn ang="0">
                    <a:pos x="7" y="23"/>
                  </a:cxn>
                  <a:cxn ang="0">
                    <a:pos x="10" y="22"/>
                  </a:cxn>
                  <a:cxn ang="0">
                    <a:pos x="18" y="26"/>
                  </a:cxn>
                  <a:cxn ang="0">
                    <a:pos x="20" y="24"/>
                  </a:cxn>
                  <a:cxn ang="0">
                    <a:pos x="24" y="19"/>
                  </a:cxn>
                  <a:cxn ang="0">
                    <a:pos x="27" y="19"/>
                  </a:cxn>
                  <a:cxn ang="0">
                    <a:pos x="29" y="18"/>
                  </a:cxn>
                  <a:cxn ang="0">
                    <a:pos x="32" y="16"/>
                  </a:cxn>
                  <a:cxn ang="0">
                    <a:pos x="32" y="16"/>
                  </a:cxn>
                  <a:cxn ang="0">
                    <a:pos x="30" y="15"/>
                  </a:cxn>
                  <a:cxn ang="0">
                    <a:pos x="29" y="12"/>
                  </a:cxn>
                  <a:cxn ang="0">
                    <a:pos x="30" y="9"/>
                  </a:cxn>
                  <a:cxn ang="0">
                    <a:pos x="27" y="11"/>
                  </a:cxn>
                  <a:cxn ang="0">
                    <a:pos x="25" y="11"/>
                  </a:cxn>
                  <a:cxn ang="0">
                    <a:pos x="22" y="10"/>
                  </a:cxn>
                  <a:cxn ang="0">
                    <a:pos x="12" y="1"/>
                  </a:cxn>
                  <a:cxn ang="0">
                    <a:pos x="11" y="0"/>
                  </a:cxn>
                  <a:cxn ang="0">
                    <a:pos x="10" y="1"/>
                  </a:cxn>
                  <a:cxn ang="0">
                    <a:pos x="11" y="5"/>
                  </a:cxn>
                  <a:cxn ang="0">
                    <a:pos x="8" y="13"/>
                  </a:cxn>
                  <a:cxn ang="0">
                    <a:pos x="8" y="17"/>
                  </a:cxn>
                  <a:cxn ang="0">
                    <a:pos x="3" y="16"/>
                  </a:cxn>
                  <a:cxn ang="0">
                    <a:pos x="3" y="18"/>
                  </a:cxn>
                  <a:cxn ang="0">
                    <a:pos x="2" y="20"/>
                  </a:cxn>
                </a:cxnLst>
                <a:rect l="0" t="0" r="r" b="b"/>
                <a:pathLst>
                  <a:path w="33" h="30">
                    <a:moveTo>
                      <a:pt x="2" y="20"/>
                    </a:moveTo>
                    <a:lnTo>
                      <a:pt x="1" y="21"/>
                    </a:lnTo>
                    <a:lnTo>
                      <a:pt x="0" y="22"/>
                    </a:lnTo>
                    <a:lnTo>
                      <a:pt x="0" y="24"/>
                    </a:lnTo>
                    <a:lnTo>
                      <a:pt x="2" y="26"/>
                    </a:lnTo>
                    <a:lnTo>
                      <a:pt x="1" y="29"/>
                    </a:lnTo>
                    <a:lnTo>
                      <a:pt x="1" y="30"/>
                    </a:lnTo>
                    <a:lnTo>
                      <a:pt x="2" y="30"/>
                    </a:lnTo>
                    <a:lnTo>
                      <a:pt x="3" y="29"/>
                    </a:lnTo>
                    <a:lnTo>
                      <a:pt x="3" y="29"/>
                    </a:lnTo>
                    <a:lnTo>
                      <a:pt x="5" y="28"/>
                    </a:lnTo>
                    <a:lnTo>
                      <a:pt x="7" y="28"/>
                    </a:lnTo>
                    <a:lnTo>
                      <a:pt x="7" y="27"/>
                    </a:lnTo>
                    <a:lnTo>
                      <a:pt x="6" y="26"/>
                    </a:lnTo>
                    <a:lnTo>
                      <a:pt x="3" y="25"/>
                    </a:lnTo>
                    <a:lnTo>
                      <a:pt x="3" y="23"/>
                    </a:lnTo>
                    <a:lnTo>
                      <a:pt x="3" y="22"/>
                    </a:lnTo>
                    <a:lnTo>
                      <a:pt x="5" y="22"/>
                    </a:lnTo>
                    <a:lnTo>
                      <a:pt x="7" y="23"/>
                    </a:lnTo>
                    <a:lnTo>
                      <a:pt x="7" y="23"/>
                    </a:lnTo>
                    <a:lnTo>
                      <a:pt x="8" y="22"/>
                    </a:lnTo>
                    <a:lnTo>
                      <a:pt x="10" y="22"/>
                    </a:lnTo>
                    <a:lnTo>
                      <a:pt x="11" y="22"/>
                    </a:lnTo>
                    <a:lnTo>
                      <a:pt x="18" y="26"/>
                    </a:lnTo>
                    <a:lnTo>
                      <a:pt x="19" y="26"/>
                    </a:lnTo>
                    <a:lnTo>
                      <a:pt x="20" y="24"/>
                    </a:lnTo>
                    <a:lnTo>
                      <a:pt x="22" y="20"/>
                    </a:lnTo>
                    <a:lnTo>
                      <a:pt x="24" y="19"/>
                    </a:lnTo>
                    <a:lnTo>
                      <a:pt x="25" y="18"/>
                    </a:lnTo>
                    <a:lnTo>
                      <a:pt x="27" y="19"/>
                    </a:lnTo>
                    <a:lnTo>
                      <a:pt x="28" y="18"/>
                    </a:lnTo>
                    <a:lnTo>
                      <a:pt x="29" y="18"/>
                    </a:lnTo>
                    <a:lnTo>
                      <a:pt x="29" y="18"/>
                    </a:lnTo>
                    <a:lnTo>
                      <a:pt x="32" y="16"/>
                    </a:lnTo>
                    <a:lnTo>
                      <a:pt x="33" y="15"/>
                    </a:lnTo>
                    <a:lnTo>
                      <a:pt x="32" y="16"/>
                    </a:lnTo>
                    <a:lnTo>
                      <a:pt x="30" y="16"/>
                    </a:lnTo>
                    <a:lnTo>
                      <a:pt x="30" y="15"/>
                    </a:lnTo>
                    <a:lnTo>
                      <a:pt x="29" y="14"/>
                    </a:lnTo>
                    <a:lnTo>
                      <a:pt x="29" y="12"/>
                    </a:lnTo>
                    <a:lnTo>
                      <a:pt x="30" y="9"/>
                    </a:lnTo>
                    <a:lnTo>
                      <a:pt x="30" y="9"/>
                    </a:lnTo>
                    <a:lnTo>
                      <a:pt x="29" y="11"/>
                    </a:lnTo>
                    <a:lnTo>
                      <a:pt x="27" y="11"/>
                    </a:lnTo>
                    <a:lnTo>
                      <a:pt x="26" y="11"/>
                    </a:lnTo>
                    <a:lnTo>
                      <a:pt x="25" y="11"/>
                    </a:lnTo>
                    <a:lnTo>
                      <a:pt x="25" y="11"/>
                    </a:lnTo>
                    <a:lnTo>
                      <a:pt x="22" y="10"/>
                    </a:lnTo>
                    <a:lnTo>
                      <a:pt x="18" y="7"/>
                    </a:lnTo>
                    <a:lnTo>
                      <a:pt x="12" y="1"/>
                    </a:lnTo>
                    <a:lnTo>
                      <a:pt x="12" y="0"/>
                    </a:lnTo>
                    <a:lnTo>
                      <a:pt x="11" y="0"/>
                    </a:lnTo>
                    <a:lnTo>
                      <a:pt x="11" y="0"/>
                    </a:lnTo>
                    <a:lnTo>
                      <a:pt x="10" y="1"/>
                    </a:lnTo>
                    <a:lnTo>
                      <a:pt x="10" y="2"/>
                    </a:lnTo>
                    <a:lnTo>
                      <a:pt x="11" y="5"/>
                    </a:lnTo>
                    <a:lnTo>
                      <a:pt x="9" y="12"/>
                    </a:lnTo>
                    <a:lnTo>
                      <a:pt x="8" y="13"/>
                    </a:lnTo>
                    <a:lnTo>
                      <a:pt x="9" y="15"/>
                    </a:lnTo>
                    <a:lnTo>
                      <a:pt x="8" y="17"/>
                    </a:lnTo>
                    <a:lnTo>
                      <a:pt x="6" y="17"/>
                    </a:lnTo>
                    <a:lnTo>
                      <a:pt x="3" y="16"/>
                    </a:lnTo>
                    <a:lnTo>
                      <a:pt x="3" y="17"/>
                    </a:lnTo>
                    <a:lnTo>
                      <a:pt x="3" y="18"/>
                    </a:lnTo>
                    <a:lnTo>
                      <a:pt x="3" y="19"/>
                    </a:lnTo>
                    <a:lnTo>
                      <a:pt x="2" y="2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0" name="Freeform 597"/>
              <p:cNvSpPr>
                <a:spLocks/>
              </p:cNvSpPr>
              <p:nvPr/>
            </p:nvSpPr>
            <p:spPr bwMode="auto">
              <a:xfrm>
                <a:off x="3669" y="3519"/>
                <a:ext cx="1" cy="1"/>
              </a:xfrm>
              <a:custGeom>
                <a:avLst/>
                <a:gdLst/>
                <a:ahLst/>
                <a:cxnLst>
                  <a:cxn ang="0">
                    <a:pos x="0" y="0"/>
                  </a:cxn>
                  <a:cxn ang="0">
                    <a:pos x="0" y="1"/>
                  </a:cxn>
                  <a:cxn ang="0">
                    <a:pos x="0" y="1"/>
                  </a:cxn>
                  <a:cxn ang="0">
                    <a:pos x="0" y="1"/>
                  </a:cxn>
                  <a:cxn ang="0">
                    <a:pos x="0" y="1"/>
                  </a:cxn>
                  <a:cxn ang="0">
                    <a:pos x="0" y="1"/>
                  </a:cxn>
                  <a:cxn ang="0">
                    <a:pos x="0" y="1"/>
                  </a:cxn>
                  <a:cxn ang="0">
                    <a:pos x="0" y="0"/>
                  </a:cxn>
                </a:cxnLst>
                <a:rect l="0" t="0" r="r" b="b"/>
                <a:pathLst>
                  <a:path h="1">
                    <a:moveTo>
                      <a:pt x="0" y="0"/>
                    </a:moveTo>
                    <a:lnTo>
                      <a:pt x="0" y="1"/>
                    </a:lnTo>
                    <a:lnTo>
                      <a:pt x="0" y="1"/>
                    </a:lnTo>
                    <a:lnTo>
                      <a:pt x="0" y="1"/>
                    </a:lnTo>
                    <a:lnTo>
                      <a:pt x="0" y="1"/>
                    </a:lnTo>
                    <a:lnTo>
                      <a:pt x="0" y="1"/>
                    </a:lnTo>
                    <a:lnTo>
                      <a:pt x="0" y="1"/>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1" name="Freeform 598"/>
              <p:cNvSpPr>
                <a:spLocks/>
              </p:cNvSpPr>
              <p:nvPr/>
            </p:nvSpPr>
            <p:spPr bwMode="auto">
              <a:xfrm>
                <a:off x="3457" y="3342"/>
                <a:ext cx="1" cy="3"/>
              </a:xfrm>
              <a:custGeom>
                <a:avLst/>
                <a:gdLst/>
                <a:ahLst/>
                <a:cxnLst>
                  <a:cxn ang="0">
                    <a:pos x="1" y="0"/>
                  </a:cxn>
                  <a:cxn ang="0">
                    <a:pos x="0" y="0"/>
                  </a:cxn>
                  <a:cxn ang="0">
                    <a:pos x="0" y="1"/>
                  </a:cxn>
                  <a:cxn ang="0">
                    <a:pos x="0" y="1"/>
                  </a:cxn>
                  <a:cxn ang="0">
                    <a:pos x="0" y="3"/>
                  </a:cxn>
                  <a:cxn ang="0">
                    <a:pos x="0" y="3"/>
                  </a:cxn>
                  <a:cxn ang="0">
                    <a:pos x="1" y="2"/>
                  </a:cxn>
                  <a:cxn ang="0">
                    <a:pos x="1" y="1"/>
                  </a:cxn>
                  <a:cxn ang="0">
                    <a:pos x="1" y="1"/>
                  </a:cxn>
                  <a:cxn ang="0">
                    <a:pos x="1" y="0"/>
                  </a:cxn>
                </a:cxnLst>
                <a:rect l="0" t="0" r="r" b="b"/>
                <a:pathLst>
                  <a:path w="1" h="3">
                    <a:moveTo>
                      <a:pt x="1" y="0"/>
                    </a:moveTo>
                    <a:lnTo>
                      <a:pt x="0" y="0"/>
                    </a:lnTo>
                    <a:lnTo>
                      <a:pt x="0" y="1"/>
                    </a:lnTo>
                    <a:lnTo>
                      <a:pt x="0" y="1"/>
                    </a:lnTo>
                    <a:lnTo>
                      <a:pt x="0" y="3"/>
                    </a:lnTo>
                    <a:lnTo>
                      <a:pt x="0" y="3"/>
                    </a:lnTo>
                    <a:lnTo>
                      <a:pt x="1" y="2"/>
                    </a:lnTo>
                    <a:lnTo>
                      <a:pt x="1" y="1"/>
                    </a:lnTo>
                    <a:lnTo>
                      <a:pt x="1"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2" name="Freeform 599"/>
              <p:cNvSpPr>
                <a:spLocks/>
              </p:cNvSpPr>
              <p:nvPr/>
            </p:nvSpPr>
            <p:spPr bwMode="auto">
              <a:xfrm>
                <a:off x="3459" y="3598"/>
                <a:ext cx="3" cy="1"/>
              </a:xfrm>
              <a:custGeom>
                <a:avLst/>
                <a:gdLst/>
                <a:ahLst/>
                <a:cxnLst>
                  <a:cxn ang="0">
                    <a:pos x="0" y="0"/>
                  </a:cxn>
                  <a:cxn ang="0">
                    <a:pos x="0" y="0"/>
                  </a:cxn>
                  <a:cxn ang="0">
                    <a:pos x="0" y="0"/>
                  </a:cxn>
                  <a:cxn ang="0">
                    <a:pos x="0" y="0"/>
                  </a:cxn>
                  <a:cxn ang="0">
                    <a:pos x="0" y="0"/>
                  </a:cxn>
                  <a:cxn ang="0">
                    <a:pos x="1" y="1"/>
                  </a:cxn>
                  <a:cxn ang="0">
                    <a:pos x="3" y="1"/>
                  </a:cxn>
                  <a:cxn ang="0">
                    <a:pos x="3" y="1"/>
                  </a:cxn>
                  <a:cxn ang="0">
                    <a:pos x="1" y="0"/>
                  </a:cxn>
                  <a:cxn ang="0">
                    <a:pos x="0" y="0"/>
                  </a:cxn>
                </a:cxnLst>
                <a:rect l="0" t="0" r="r" b="b"/>
                <a:pathLst>
                  <a:path w="3" h="1">
                    <a:moveTo>
                      <a:pt x="0" y="0"/>
                    </a:moveTo>
                    <a:lnTo>
                      <a:pt x="0" y="0"/>
                    </a:lnTo>
                    <a:lnTo>
                      <a:pt x="0" y="0"/>
                    </a:lnTo>
                    <a:lnTo>
                      <a:pt x="0" y="0"/>
                    </a:lnTo>
                    <a:lnTo>
                      <a:pt x="0" y="0"/>
                    </a:lnTo>
                    <a:lnTo>
                      <a:pt x="1" y="1"/>
                    </a:lnTo>
                    <a:lnTo>
                      <a:pt x="3" y="1"/>
                    </a:lnTo>
                    <a:lnTo>
                      <a:pt x="3" y="1"/>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3" name="Freeform 600"/>
              <p:cNvSpPr>
                <a:spLocks/>
              </p:cNvSpPr>
              <p:nvPr/>
            </p:nvSpPr>
            <p:spPr bwMode="auto">
              <a:xfrm>
                <a:off x="3466" y="3602"/>
                <a:ext cx="1" cy="1"/>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4" name="Freeform 601"/>
              <p:cNvSpPr>
                <a:spLocks/>
              </p:cNvSpPr>
              <p:nvPr/>
            </p:nvSpPr>
            <p:spPr bwMode="auto">
              <a:xfrm>
                <a:off x="3464" y="3600"/>
                <a:ext cx="3" cy="1"/>
              </a:xfrm>
              <a:custGeom>
                <a:avLst/>
                <a:gdLst/>
                <a:ahLst/>
                <a:cxnLst>
                  <a:cxn ang="0">
                    <a:pos x="0" y="0"/>
                  </a:cxn>
                  <a:cxn ang="0">
                    <a:pos x="0" y="0"/>
                  </a:cxn>
                  <a:cxn ang="0">
                    <a:pos x="0" y="0"/>
                  </a:cxn>
                  <a:cxn ang="0">
                    <a:pos x="0" y="0"/>
                  </a:cxn>
                  <a:cxn ang="0">
                    <a:pos x="0" y="0"/>
                  </a:cxn>
                  <a:cxn ang="0">
                    <a:pos x="0" y="1"/>
                  </a:cxn>
                  <a:cxn ang="0">
                    <a:pos x="1" y="0"/>
                  </a:cxn>
                  <a:cxn ang="0">
                    <a:pos x="2" y="1"/>
                  </a:cxn>
                  <a:cxn ang="0">
                    <a:pos x="3" y="1"/>
                  </a:cxn>
                  <a:cxn ang="0">
                    <a:pos x="3" y="0"/>
                  </a:cxn>
                  <a:cxn ang="0">
                    <a:pos x="3" y="0"/>
                  </a:cxn>
                  <a:cxn ang="0">
                    <a:pos x="0" y="0"/>
                  </a:cxn>
                </a:cxnLst>
                <a:rect l="0" t="0" r="r" b="b"/>
                <a:pathLst>
                  <a:path w="3" h="1">
                    <a:moveTo>
                      <a:pt x="0" y="0"/>
                    </a:moveTo>
                    <a:lnTo>
                      <a:pt x="0" y="0"/>
                    </a:lnTo>
                    <a:lnTo>
                      <a:pt x="0" y="0"/>
                    </a:lnTo>
                    <a:lnTo>
                      <a:pt x="0" y="0"/>
                    </a:lnTo>
                    <a:lnTo>
                      <a:pt x="0" y="0"/>
                    </a:lnTo>
                    <a:lnTo>
                      <a:pt x="0" y="1"/>
                    </a:lnTo>
                    <a:lnTo>
                      <a:pt x="1" y="0"/>
                    </a:lnTo>
                    <a:lnTo>
                      <a:pt x="2" y="1"/>
                    </a:lnTo>
                    <a:lnTo>
                      <a:pt x="3" y="1"/>
                    </a:lnTo>
                    <a:lnTo>
                      <a:pt x="3" y="0"/>
                    </a:lnTo>
                    <a:lnTo>
                      <a:pt x="3"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5" name="Freeform 602"/>
              <p:cNvSpPr>
                <a:spLocks/>
              </p:cNvSpPr>
              <p:nvPr/>
            </p:nvSpPr>
            <p:spPr bwMode="auto">
              <a:xfrm>
                <a:off x="3593" y="3342"/>
                <a:ext cx="10" cy="16"/>
              </a:xfrm>
              <a:custGeom>
                <a:avLst/>
                <a:gdLst/>
                <a:ahLst/>
                <a:cxnLst>
                  <a:cxn ang="0">
                    <a:pos x="4" y="7"/>
                  </a:cxn>
                  <a:cxn ang="0">
                    <a:pos x="4" y="8"/>
                  </a:cxn>
                  <a:cxn ang="0">
                    <a:pos x="4" y="9"/>
                  </a:cxn>
                  <a:cxn ang="0">
                    <a:pos x="5" y="11"/>
                  </a:cxn>
                  <a:cxn ang="0">
                    <a:pos x="7" y="11"/>
                  </a:cxn>
                  <a:cxn ang="0">
                    <a:pos x="7" y="13"/>
                  </a:cxn>
                  <a:cxn ang="0">
                    <a:pos x="8" y="13"/>
                  </a:cxn>
                  <a:cxn ang="0">
                    <a:pos x="10" y="16"/>
                  </a:cxn>
                  <a:cxn ang="0">
                    <a:pos x="10" y="14"/>
                  </a:cxn>
                  <a:cxn ang="0">
                    <a:pos x="10" y="13"/>
                  </a:cxn>
                  <a:cxn ang="0">
                    <a:pos x="9" y="13"/>
                  </a:cxn>
                  <a:cxn ang="0">
                    <a:pos x="10" y="12"/>
                  </a:cxn>
                  <a:cxn ang="0">
                    <a:pos x="10" y="11"/>
                  </a:cxn>
                  <a:cxn ang="0">
                    <a:pos x="9" y="10"/>
                  </a:cxn>
                  <a:cxn ang="0">
                    <a:pos x="9" y="10"/>
                  </a:cxn>
                  <a:cxn ang="0">
                    <a:pos x="8" y="9"/>
                  </a:cxn>
                  <a:cxn ang="0">
                    <a:pos x="7" y="9"/>
                  </a:cxn>
                  <a:cxn ang="0">
                    <a:pos x="7" y="7"/>
                  </a:cxn>
                  <a:cxn ang="0">
                    <a:pos x="7" y="6"/>
                  </a:cxn>
                  <a:cxn ang="0">
                    <a:pos x="7" y="6"/>
                  </a:cxn>
                  <a:cxn ang="0">
                    <a:pos x="7" y="6"/>
                  </a:cxn>
                  <a:cxn ang="0">
                    <a:pos x="7" y="5"/>
                  </a:cxn>
                  <a:cxn ang="0">
                    <a:pos x="6" y="3"/>
                  </a:cxn>
                  <a:cxn ang="0">
                    <a:pos x="4" y="3"/>
                  </a:cxn>
                  <a:cxn ang="0">
                    <a:pos x="4" y="2"/>
                  </a:cxn>
                  <a:cxn ang="0">
                    <a:pos x="4" y="0"/>
                  </a:cxn>
                  <a:cxn ang="0">
                    <a:pos x="2" y="1"/>
                  </a:cxn>
                  <a:cxn ang="0">
                    <a:pos x="1" y="0"/>
                  </a:cxn>
                  <a:cxn ang="0">
                    <a:pos x="1" y="1"/>
                  </a:cxn>
                  <a:cxn ang="0">
                    <a:pos x="0" y="3"/>
                  </a:cxn>
                  <a:cxn ang="0">
                    <a:pos x="1" y="4"/>
                  </a:cxn>
                  <a:cxn ang="0">
                    <a:pos x="3" y="3"/>
                  </a:cxn>
                  <a:cxn ang="0">
                    <a:pos x="3" y="2"/>
                  </a:cxn>
                  <a:cxn ang="0">
                    <a:pos x="3" y="6"/>
                  </a:cxn>
                  <a:cxn ang="0">
                    <a:pos x="3" y="7"/>
                  </a:cxn>
                  <a:cxn ang="0">
                    <a:pos x="4" y="7"/>
                  </a:cxn>
                </a:cxnLst>
                <a:rect l="0" t="0" r="r" b="b"/>
                <a:pathLst>
                  <a:path w="10" h="16">
                    <a:moveTo>
                      <a:pt x="4" y="7"/>
                    </a:moveTo>
                    <a:lnTo>
                      <a:pt x="4" y="7"/>
                    </a:lnTo>
                    <a:lnTo>
                      <a:pt x="5" y="8"/>
                    </a:lnTo>
                    <a:lnTo>
                      <a:pt x="4" y="8"/>
                    </a:lnTo>
                    <a:lnTo>
                      <a:pt x="4" y="9"/>
                    </a:lnTo>
                    <a:lnTo>
                      <a:pt x="4" y="9"/>
                    </a:lnTo>
                    <a:lnTo>
                      <a:pt x="4" y="10"/>
                    </a:lnTo>
                    <a:lnTo>
                      <a:pt x="5" y="11"/>
                    </a:lnTo>
                    <a:lnTo>
                      <a:pt x="5" y="10"/>
                    </a:lnTo>
                    <a:lnTo>
                      <a:pt x="7" y="11"/>
                    </a:lnTo>
                    <a:lnTo>
                      <a:pt x="7" y="12"/>
                    </a:lnTo>
                    <a:lnTo>
                      <a:pt x="7" y="13"/>
                    </a:lnTo>
                    <a:lnTo>
                      <a:pt x="7" y="13"/>
                    </a:lnTo>
                    <a:lnTo>
                      <a:pt x="8" y="13"/>
                    </a:lnTo>
                    <a:lnTo>
                      <a:pt x="8" y="16"/>
                    </a:lnTo>
                    <a:lnTo>
                      <a:pt x="10" y="16"/>
                    </a:lnTo>
                    <a:lnTo>
                      <a:pt x="10" y="16"/>
                    </a:lnTo>
                    <a:lnTo>
                      <a:pt x="10" y="14"/>
                    </a:lnTo>
                    <a:lnTo>
                      <a:pt x="10" y="14"/>
                    </a:lnTo>
                    <a:lnTo>
                      <a:pt x="10" y="13"/>
                    </a:lnTo>
                    <a:lnTo>
                      <a:pt x="10" y="13"/>
                    </a:lnTo>
                    <a:lnTo>
                      <a:pt x="9" y="13"/>
                    </a:lnTo>
                    <a:lnTo>
                      <a:pt x="10" y="12"/>
                    </a:lnTo>
                    <a:lnTo>
                      <a:pt x="10" y="12"/>
                    </a:lnTo>
                    <a:lnTo>
                      <a:pt x="10" y="11"/>
                    </a:lnTo>
                    <a:lnTo>
                      <a:pt x="10" y="11"/>
                    </a:lnTo>
                    <a:lnTo>
                      <a:pt x="9" y="11"/>
                    </a:lnTo>
                    <a:lnTo>
                      <a:pt x="9" y="10"/>
                    </a:lnTo>
                    <a:lnTo>
                      <a:pt x="9" y="10"/>
                    </a:lnTo>
                    <a:lnTo>
                      <a:pt x="9" y="10"/>
                    </a:lnTo>
                    <a:lnTo>
                      <a:pt x="8" y="9"/>
                    </a:lnTo>
                    <a:lnTo>
                      <a:pt x="8" y="9"/>
                    </a:lnTo>
                    <a:lnTo>
                      <a:pt x="7" y="9"/>
                    </a:lnTo>
                    <a:lnTo>
                      <a:pt x="7" y="9"/>
                    </a:lnTo>
                    <a:lnTo>
                      <a:pt x="7" y="8"/>
                    </a:lnTo>
                    <a:lnTo>
                      <a:pt x="7" y="7"/>
                    </a:lnTo>
                    <a:lnTo>
                      <a:pt x="9" y="9"/>
                    </a:lnTo>
                    <a:lnTo>
                      <a:pt x="7" y="6"/>
                    </a:lnTo>
                    <a:lnTo>
                      <a:pt x="7" y="7"/>
                    </a:lnTo>
                    <a:lnTo>
                      <a:pt x="7" y="6"/>
                    </a:lnTo>
                    <a:lnTo>
                      <a:pt x="7" y="6"/>
                    </a:lnTo>
                    <a:lnTo>
                      <a:pt x="7" y="6"/>
                    </a:lnTo>
                    <a:lnTo>
                      <a:pt x="7" y="5"/>
                    </a:lnTo>
                    <a:lnTo>
                      <a:pt x="7" y="5"/>
                    </a:lnTo>
                    <a:lnTo>
                      <a:pt x="6" y="4"/>
                    </a:lnTo>
                    <a:lnTo>
                      <a:pt x="6" y="3"/>
                    </a:lnTo>
                    <a:lnTo>
                      <a:pt x="5" y="3"/>
                    </a:lnTo>
                    <a:lnTo>
                      <a:pt x="4" y="3"/>
                    </a:lnTo>
                    <a:lnTo>
                      <a:pt x="4" y="2"/>
                    </a:lnTo>
                    <a:lnTo>
                      <a:pt x="4" y="2"/>
                    </a:lnTo>
                    <a:lnTo>
                      <a:pt x="4" y="1"/>
                    </a:lnTo>
                    <a:lnTo>
                      <a:pt x="4" y="0"/>
                    </a:lnTo>
                    <a:lnTo>
                      <a:pt x="3" y="0"/>
                    </a:lnTo>
                    <a:lnTo>
                      <a:pt x="2" y="1"/>
                    </a:lnTo>
                    <a:lnTo>
                      <a:pt x="2" y="0"/>
                    </a:lnTo>
                    <a:lnTo>
                      <a:pt x="1" y="0"/>
                    </a:lnTo>
                    <a:lnTo>
                      <a:pt x="1" y="0"/>
                    </a:lnTo>
                    <a:lnTo>
                      <a:pt x="1" y="1"/>
                    </a:lnTo>
                    <a:lnTo>
                      <a:pt x="2" y="2"/>
                    </a:lnTo>
                    <a:lnTo>
                      <a:pt x="0" y="3"/>
                    </a:lnTo>
                    <a:lnTo>
                      <a:pt x="0" y="4"/>
                    </a:lnTo>
                    <a:lnTo>
                      <a:pt x="1" y="4"/>
                    </a:lnTo>
                    <a:lnTo>
                      <a:pt x="2" y="3"/>
                    </a:lnTo>
                    <a:lnTo>
                      <a:pt x="3" y="3"/>
                    </a:lnTo>
                    <a:lnTo>
                      <a:pt x="3" y="2"/>
                    </a:lnTo>
                    <a:lnTo>
                      <a:pt x="3" y="2"/>
                    </a:lnTo>
                    <a:lnTo>
                      <a:pt x="4" y="5"/>
                    </a:lnTo>
                    <a:lnTo>
                      <a:pt x="3" y="6"/>
                    </a:lnTo>
                    <a:lnTo>
                      <a:pt x="2" y="7"/>
                    </a:lnTo>
                    <a:lnTo>
                      <a:pt x="3" y="7"/>
                    </a:lnTo>
                    <a:lnTo>
                      <a:pt x="4" y="7"/>
                    </a:lnTo>
                    <a:lnTo>
                      <a:pt x="4" y="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6" name="Rectangle 603"/>
              <p:cNvSpPr>
                <a:spLocks noChangeArrowheads="1"/>
              </p:cNvSpPr>
              <p:nvPr/>
            </p:nvSpPr>
            <p:spPr bwMode="auto">
              <a:xfrm>
                <a:off x="3444" y="3351"/>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7" name="Freeform 604"/>
              <p:cNvSpPr>
                <a:spLocks/>
              </p:cNvSpPr>
              <p:nvPr/>
            </p:nvSpPr>
            <p:spPr bwMode="auto">
              <a:xfrm>
                <a:off x="3467" y="3601"/>
                <a:ext cx="4" cy="3"/>
              </a:xfrm>
              <a:custGeom>
                <a:avLst/>
                <a:gdLst/>
                <a:ahLst/>
                <a:cxnLst>
                  <a:cxn ang="0">
                    <a:pos x="2" y="1"/>
                  </a:cxn>
                  <a:cxn ang="0">
                    <a:pos x="2" y="1"/>
                  </a:cxn>
                  <a:cxn ang="0">
                    <a:pos x="1" y="0"/>
                  </a:cxn>
                  <a:cxn ang="0">
                    <a:pos x="1" y="0"/>
                  </a:cxn>
                  <a:cxn ang="0">
                    <a:pos x="0" y="1"/>
                  </a:cxn>
                  <a:cxn ang="0">
                    <a:pos x="1" y="1"/>
                  </a:cxn>
                  <a:cxn ang="0">
                    <a:pos x="2" y="1"/>
                  </a:cxn>
                  <a:cxn ang="0">
                    <a:pos x="3" y="2"/>
                  </a:cxn>
                  <a:cxn ang="0">
                    <a:pos x="3" y="3"/>
                  </a:cxn>
                  <a:cxn ang="0">
                    <a:pos x="3" y="3"/>
                  </a:cxn>
                  <a:cxn ang="0">
                    <a:pos x="4" y="2"/>
                  </a:cxn>
                  <a:cxn ang="0">
                    <a:pos x="4" y="1"/>
                  </a:cxn>
                  <a:cxn ang="0">
                    <a:pos x="3" y="1"/>
                  </a:cxn>
                  <a:cxn ang="0">
                    <a:pos x="2" y="1"/>
                  </a:cxn>
                </a:cxnLst>
                <a:rect l="0" t="0" r="r" b="b"/>
                <a:pathLst>
                  <a:path w="4" h="3">
                    <a:moveTo>
                      <a:pt x="2" y="1"/>
                    </a:moveTo>
                    <a:lnTo>
                      <a:pt x="2" y="1"/>
                    </a:lnTo>
                    <a:lnTo>
                      <a:pt x="1" y="0"/>
                    </a:lnTo>
                    <a:lnTo>
                      <a:pt x="1" y="0"/>
                    </a:lnTo>
                    <a:lnTo>
                      <a:pt x="0" y="1"/>
                    </a:lnTo>
                    <a:lnTo>
                      <a:pt x="1" y="1"/>
                    </a:lnTo>
                    <a:lnTo>
                      <a:pt x="2" y="1"/>
                    </a:lnTo>
                    <a:lnTo>
                      <a:pt x="3" y="2"/>
                    </a:lnTo>
                    <a:lnTo>
                      <a:pt x="3" y="3"/>
                    </a:lnTo>
                    <a:lnTo>
                      <a:pt x="3" y="3"/>
                    </a:lnTo>
                    <a:lnTo>
                      <a:pt x="4" y="2"/>
                    </a:lnTo>
                    <a:lnTo>
                      <a:pt x="4" y="1"/>
                    </a:lnTo>
                    <a:lnTo>
                      <a:pt x="3" y="1"/>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8" name="Freeform 605"/>
              <p:cNvSpPr>
                <a:spLocks/>
              </p:cNvSpPr>
              <p:nvPr/>
            </p:nvSpPr>
            <p:spPr bwMode="auto">
              <a:xfrm>
                <a:off x="3433" y="3360"/>
                <a:ext cx="1" cy="1"/>
              </a:xfrm>
              <a:custGeom>
                <a:avLst/>
                <a:gdLst/>
                <a:ahLst/>
                <a:cxnLst>
                  <a:cxn ang="0">
                    <a:pos x="0" y="0"/>
                  </a:cxn>
                  <a:cxn ang="0">
                    <a:pos x="0" y="0"/>
                  </a:cxn>
                  <a:cxn ang="0">
                    <a:pos x="0" y="1"/>
                  </a:cxn>
                  <a:cxn ang="0">
                    <a:pos x="1" y="1"/>
                  </a:cxn>
                  <a:cxn ang="0">
                    <a:pos x="1" y="1"/>
                  </a:cxn>
                  <a:cxn ang="0">
                    <a:pos x="1" y="0"/>
                  </a:cxn>
                  <a:cxn ang="0">
                    <a:pos x="0" y="0"/>
                  </a:cxn>
                </a:cxnLst>
                <a:rect l="0" t="0" r="r" b="b"/>
                <a:pathLst>
                  <a:path w="1" h="1">
                    <a:moveTo>
                      <a:pt x="0" y="0"/>
                    </a:moveTo>
                    <a:lnTo>
                      <a:pt x="0" y="0"/>
                    </a:lnTo>
                    <a:lnTo>
                      <a:pt x="0" y="1"/>
                    </a:lnTo>
                    <a:lnTo>
                      <a:pt x="1" y="1"/>
                    </a:lnTo>
                    <a:lnTo>
                      <a:pt x="1" y="1"/>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9" name="Freeform 606"/>
              <p:cNvSpPr>
                <a:spLocks/>
              </p:cNvSpPr>
              <p:nvPr/>
            </p:nvSpPr>
            <p:spPr bwMode="auto">
              <a:xfrm>
                <a:off x="3444" y="3351"/>
                <a:ext cx="2" cy="2"/>
              </a:xfrm>
              <a:custGeom>
                <a:avLst/>
                <a:gdLst/>
                <a:ahLst/>
                <a:cxnLst>
                  <a:cxn ang="0">
                    <a:pos x="1" y="0"/>
                  </a:cxn>
                  <a:cxn ang="0">
                    <a:pos x="1" y="0"/>
                  </a:cxn>
                  <a:cxn ang="0">
                    <a:pos x="1" y="0"/>
                  </a:cxn>
                  <a:cxn ang="0">
                    <a:pos x="1" y="0"/>
                  </a:cxn>
                  <a:cxn ang="0">
                    <a:pos x="1" y="0"/>
                  </a:cxn>
                  <a:cxn ang="0">
                    <a:pos x="0" y="1"/>
                  </a:cxn>
                  <a:cxn ang="0">
                    <a:pos x="0" y="0"/>
                  </a:cxn>
                  <a:cxn ang="0">
                    <a:pos x="0" y="0"/>
                  </a:cxn>
                  <a:cxn ang="0">
                    <a:pos x="0" y="0"/>
                  </a:cxn>
                  <a:cxn ang="0">
                    <a:pos x="0" y="2"/>
                  </a:cxn>
                  <a:cxn ang="0">
                    <a:pos x="1" y="2"/>
                  </a:cxn>
                  <a:cxn ang="0">
                    <a:pos x="1" y="2"/>
                  </a:cxn>
                  <a:cxn ang="0">
                    <a:pos x="2" y="2"/>
                  </a:cxn>
                  <a:cxn ang="0">
                    <a:pos x="1" y="1"/>
                  </a:cxn>
                  <a:cxn ang="0">
                    <a:pos x="1" y="0"/>
                  </a:cxn>
                </a:cxnLst>
                <a:rect l="0" t="0" r="r" b="b"/>
                <a:pathLst>
                  <a:path w="2" h="2">
                    <a:moveTo>
                      <a:pt x="1" y="0"/>
                    </a:moveTo>
                    <a:lnTo>
                      <a:pt x="1" y="0"/>
                    </a:lnTo>
                    <a:lnTo>
                      <a:pt x="1" y="0"/>
                    </a:lnTo>
                    <a:lnTo>
                      <a:pt x="1" y="0"/>
                    </a:lnTo>
                    <a:lnTo>
                      <a:pt x="1" y="0"/>
                    </a:lnTo>
                    <a:lnTo>
                      <a:pt x="0" y="1"/>
                    </a:lnTo>
                    <a:lnTo>
                      <a:pt x="0" y="0"/>
                    </a:lnTo>
                    <a:lnTo>
                      <a:pt x="0" y="0"/>
                    </a:lnTo>
                    <a:lnTo>
                      <a:pt x="0" y="0"/>
                    </a:lnTo>
                    <a:lnTo>
                      <a:pt x="0" y="2"/>
                    </a:lnTo>
                    <a:lnTo>
                      <a:pt x="1" y="2"/>
                    </a:lnTo>
                    <a:lnTo>
                      <a:pt x="1" y="2"/>
                    </a:lnTo>
                    <a:lnTo>
                      <a:pt x="2" y="2"/>
                    </a:lnTo>
                    <a:lnTo>
                      <a:pt x="1"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0" name="Freeform 607"/>
              <p:cNvSpPr>
                <a:spLocks/>
              </p:cNvSpPr>
              <p:nvPr/>
            </p:nvSpPr>
            <p:spPr bwMode="auto">
              <a:xfrm>
                <a:off x="3451" y="3594"/>
                <a:ext cx="2" cy="2"/>
              </a:xfrm>
              <a:custGeom>
                <a:avLst/>
                <a:gdLst/>
                <a:ahLst/>
                <a:cxnLst>
                  <a:cxn ang="0">
                    <a:pos x="1" y="0"/>
                  </a:cxn>
                  <a:cxn ang="0">
                    <a:pos x="0" y="0"/>
                  </a:cxn>
                  <a:cxn ang="0">
                    <a:pos x="0" y="1"/>
                  </a:cxn>
                  <a:cxn ang="0">
                    <a:pos x="0" y="1"/>
                  </a:cxn>
                  <a:cxn ang="0">
                    <a:pos x="0" y="1"/>
                  </a:cxn>
                  <a:cxn ang="0">
                    <a:pos x="0" y="2"/>
                  </a:cxn>
                  <a:cxn ang="0">
                    <a:pos x="0" y="2"/>
                  </a:cxn>
                  <a:cxn ang="0">
                    <a:pos x="2" y="1"/>
                  </a:cxn>
                  <a:cxn ang="0">
                    <a:pos x="2" y="1"/>
                  </a:cxn>
                  <a:cxn ang="0">
                    <a:pos x="1" y="0"/>
                  </a:cxn>
                  <a:cxn ang="0">
                    <a:pos x="1" y="0"/>
                  </a:cxn>
                </a:cxnLst>
                <a:rect l="0" t="0" r="r" b="b"/>
                <a:pathLst>
                  <a:path w="2" h="2">
                    <a:moveTo>
                      <a:pt x="1" y="0"/>
                    </a:moveTo>
                    <a:lnTo>
                      <a:pt x="0" y="0"/>
                    </a:lnTo>
                    <a:lnTo>
                      <a:pt x="0" y="1"/>
                    </a:lnTo>
                    <a:lnTo>
                      <a:pt x="0" y="1"/>
                    </a:lnTo>
                    <a:lnTo>
                      <a:pt x="0" y="1"/>
                    </a:lnTo>
                    <a:lnTo>
                      <a:pt x="0" y="2"/>
                    </a:lnTo>
                    <a:lnTo>
                      <a:pt x="0" y="2"/>
                    </a:lnTo>
                    <a:lnTo>
                      <a:pt x="2" y="1"/>
                    </a:lnTo>
                    <a:lnTo>
                      <a:pt x="2" y="1"/>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1" name="Rectangle 608"/>
              <p:cNvSpPr>
                <a:spLocks noChangeArrowheads="1"/>
              </p:cNvSpPr>
              <p:nvPr/>
            </p:nvSpPr>
            <p:spPr bwMode="auto">
              <a:xfrm>
                <a:off x="3457" y="3342"/>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2" name="Freeform 609"/>
              <p:cNvSpPr>
                <a:spLocks/>
              </p:cNvSpPr>
              <p:nvPr/>
            </p:nvSpPr>
            <p:spPr bwMode="auto">
              <a:xfrm>
                <a:off x="3592" y="3334"/>
                <a:ext cx="5" cy="7"/>
              </a:xfrm>
              <a:custGeom>
                <a:avLst/>
                <a:gdLst/>
                <a:ahLst/>
                <a:cxnLst>
                  <a:cxn ang="0">
                    <a:pos x="1" y="2"/>
                  </a:cxn>
                  <a:cxn ang="0">
                    <a:pos x="1" y="2"/>
                  </a:cxn>
                  <a:cxn ang="0">
                    <a:pos x="2" y="7"/>
                  </a:cxn>
                  <a:cxn ang="0">
                    <a:pos x="3" y="6"/>
                  </a:cxn>
                  <a:cxn ang="0">
                    <a:pos x="4" y="6"/>
                  </a:cxn>
                  <a:cxn ang="0">
                    <a:pos x="5" y="6"/>
                  </a:cxn>
                  <a:cxn ang="0">
                    <a:pos x="5" y="6"/>
                  </a:cxn>
                  <a:cxn ang="0">
                    <a:pos x="5" y="6"/>
                  </a:cxn>
                  <a:cxn ang="0">
                    <a:pos x="4" y="4"/>
                  </a:cxn>
                  <a:cxn ang="0">
                    <a:pos x="4" y="3"/>
                  </a:cxn>
                  <a:cxn ang="0">
                    <a:pos x="4" y="3"/>
                  </a:cxn>
                  <a:cxn ang="0">
                    <a:pos x="5" y="3"/>
                  </a:cxn>
                  <a:cxn ang="0">
                    <a:pos x="5" y="5"/>
                  </a:cxn>
                  <a:cxn ang="0">
                    <a:pos x="5" y="5"/>
                  </a:cxn>
                  <a:cxn ang="0">
                    <a:pos x="5" y="2"/>
                  </a:cxn>
                  <a:cxn ang="0">
                    <a:pos x="5" y="2"/>
                  </a:cxn>
                  <a:cxn ang="0">
                    <a:pos x="5" y="2"/>
                  </a:cxn>
                  <a:cxn ang="0">
                    <a:pos x="1" y="0"/>
                  </a:cxn>
                  <a:cxn ang="0">
                    <a:pos x="0" y="1"/>
                  </a:cxn>
                  <a:cxn ang="0">
                    <a:pos x="0" y="1"/>
                  </a:cxn>
                  <a:cxn ang="0">
                    <a:pos x="1" y="2"/>
                  </a:cxn>
                  <a:cxn ang="0">
                    <a:pos x="1" y="2"/>
                  </a:cxn>
                  <a:cxn ang="0">
                    <a:pos x="1" y="2"/>
                  </a:cxn>
                  <a:cxn ang="0">
                    <a:pos x="1" y="2"/>
                  </a:cxn>
                  <a:cxn ang="0">
                    <a:pos x="1" y="2"/>
                  </a:cxn>
                  <a:cxn ang="0">
                    <a:pos x="1" y="2"/>
                  </a:cxn>
                  <a:cxn ang="0">
                    <a:pos x="1" y="2"/>
                  </a:cxn>
                  <a:cxn ang="0">
                    <a:pos x="1" y="2"/>
                  </a:cxn>
                </a:cxnLst>
                <a:rect l="0" t="0" r="r" b="b"/>
                <a:pathLst>
                  <a:path w="5" h="7">
                    <a:moveTo>
                      <a:pt x="1" y="2"/>
                    </a:moveTo>
                    <a:lnTo>
                      <a:pt x="1" y="2"/>
                    </a:lnTo>
                    <a:lnTo>
                      <a:pt x="2" y="7"/>
                    </a:lnTo>
                    <a:lnTo>
                      <a:pt x="3" y="6"/>
                    </a:lnTo>
                    <a:lnTo>
                      <a:pt x="4" y="6"/>
                    </a:lnTo>
                    <a:lnTo>
                      <a:pt x="5" y="6"/>
                    </a:lnTo>
                    <a:lnTo>
                      <a:pt x="5" y="6"/>
                    </a:lnTo>
                    <a:lnTo>
                      <a:pt x="5" y="6"/>
                    </a:lnTo>
                    <a:lnTo>
                      <a:pt x="4" y="4"/>
                    </a:lnTo>
                    <a:lnTo>
                      <a:pt x="4" y="3"/>
                    </a:lnTo>
                    <a:lnTo>
                      <a:pt x="4" y="3"/>
                    </a:lnTo>
                    <a:lnTo>
                      <a:pt x="5" y="3"/>
                    </a:lnTo>
                    <a:lnTo>
                      <a:pt x="5" y="5"/>
                    </a:lnTo>
                    <a:lnTo>
                      <a:pt x="5" y="5"/>
                    </a:lnTo>
                    <a:lnTo>
                      <a:pt x="5" y="2"/>
                    </a:lnTo>
                    <a:lnTo>
                      <a:pt x="5" y="2"/>
                    </a:lnTo>
                    <a:lnTo>
                      <a:pt x="5" y="2"/>
                    </a:lnTo>
                    <a:lnTo>
                      <a:pt x="1" y="0"/>
                    </a:lnTo>
                    <a:lnTo>
                      <a:pt x="0" y="1"/>
                    </a:lnTo>
                    <a:lnTo>
                      <a:pt x="0" y="1"/>
                    </a:lnTo>
                    <a:lnTo>
                      <a:pt x="1" y="2"/>
                    </a:lnTo>
                    <a:lnTo>
                      <a:pt x="1" y="2"/>
                    </a:lnTo>
                    <a:lnTo>
                      <a:pt x="1" y="2"/>
                    </a:lnTo>
                    <a:lnTo>
                      <a:pt x="1" y="2"/>
                    </a:lnTo>
                    <a:lnTo>
                      <a:pt x="1" y="2"/>
                    </a:lnTo>
                    <a:lnTo>
                      <a:pt x="1" y="2"/>
                    </a:lnTo>
                    <a:lnTo>
                      <a:pt x="1"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grpSp>
        <p:sp>
          <p:nvSpPr>
            <p:cNvPr id="689" name="Freeform 611"/>
            <p:cNvSpPr>
              <a:spLocks/>
            </p:cNvSpPr>
            <p:nvPr/>
          </p:nvSpPr>
          <p:spPr bwMode="auto">
            <a:xfrm>
              <a:off x="3023522" y="2411922"/>
              <a:ext cx="6813" cy="5806"/>
            </a:xfrm>
            <a:custGeom>
              <a:avLst/>
              <a:gdLst/>
              <a:ahLst/>
              <a:cxnLst>
                <a:cxn ang="0">
                  <a:pos x="0" y="1"/>
                </a:cxn>
                <a:cxn ang="0">
                  <a:pos x="0" y="1"/>
                </a:cxn>
                <a:cxn ang="0">
                  <a:pos x="1" y="2"/>
                </a:cxn>
                <a:cxn ang="0">
                  <a:pos x="2" y="2"/>
                </a:cxn>
                <a:cxn ang="0">
                  <a:pos x="2" y="2"/>
                </a:cxn>
                <a:cxn ang="0">
                  <a:pos x="2" y="0"/>
                </a:cxn>
                <a:cxn ang="0">
                  <a:pos x="2" y="0"/>
                </a:cxn>
                <a:cxn ang="0">
                  <a:pos x="2" y="0"/>
                </a:cxn>
                <a:cxn ang="0">
                  <a:pos x="1" y="0"/>
                </a:cxn>
                <a:cxn ang="0">
                  <a:pos x="0" y="0"/>
                </a:cxn>
                <a:cxn ang="0">
                  <a:pos x="0" y="1"/>
                </a:cxn>
              </a:cxnLst>
              <a:rect l="0" t="0" r="r" b="b"/>
              <a:pathLst>
                <a:path w="2" h="2">
                  <a:moveTo>
                    <a:pt x="0" y="1"/>
                  </a:moveTo>
                  <a:lnTo>
                    <a:pt x="0" y="1"/>
                  </a:lnTo>
                  <a:lnTo>
                    <a:pt x="1" y="2"/>
                  </a:lnTo>
                  <a:lnTo>
                    <a:pt x="2" y="2"/>
                  </a:lnTo>
                  <a:lnTo>
                    <a:pt x="2" y="2"/>
                  </a:lnTo>
                  <a:lnTo>
                    <a:pt x="2" y="0"/>
                  </a:lnTo>
                  <a:lnTo>
                    <a:pt x="2" y="0"/>
                  </a:lnTo>
                  <a:lnTo>
                    <a:pt x="2" y="0"/>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90" name="Freeform 612"/>
            <p:cNvSpPr>
              <a:spLocks/>
            </p:cNvSpPr>
            <p:nvPr/>
          </p:nvSpPr>
          <p:spPr bwMode="auto">
            <a:xfrm>
              <a:off x="3026930" y="2400310"/>
              <a:ext cx="6813" cy="8710"/>
            </a:xfrm>
            <a:custGeom>
              <a:avLst/>
              <a:gdLst/>
              <a:ahLst/>
              <a:cxnLst>
                <a:cxn ang="0">
                  <a:pos x="1" y="3"/>
                </a:cxn>
                <a:cxn ang="0">
                  <a:pos x="1" y="3"/>
                </a:cxn>
                <a:cxn ang="0">
                  <a:pos x="1" y="3"/>
                </a:cxn>
                <a:cxn ang="0">
                  <a:pos x="2" y="3"/>
                </a:cxn>
                <a:cxn ang="0">
                  <a:pos x="2" y="3"/>
                </a:cxn>
                <a:cxn ang="0">
                  <a:pos x="0" y="0"/>
                </a:cxn>
                <a:cxn ang="0">
                  <a:pos x="0" y="0"/>
                </a:cxn>
                <a:cxn ang="0">
                  <a:pos x="0" y="0"/>
                </a:cxn>
                <a:cxn ang="0">
                  <a:pos x="0" y="3"/>
                </a:cxn>
                <a:cxn ang="0">
                  <a:pos x="0" y="3"/>
                </a:cxn>
                <a:cxn ang="0">
                  <a:pos x="1" y="3"/>
                </a:cxn>
              </a:cxnLst>
              <a:rect l="0" t="0" r="r" b="b"/>
              <a:pathLst>
                <a:path w="2" h="3">
                  <a:moveTo>
                    <a:pt x="1" y="3"/>
                  </a:moveTo>
                  <a:lnTo>
                    <a:pt x="1" y="3"/>
                  </a:lnTo>
                  <a:lnTo>
                    <a:pt x="1" y="3"/>
                  </a:lnTo>
                  <a:lnTo>
                    <a:pt x="2" y="3"/>
                  </a:lnTo>
                  <a:lnTo>
                    <a:pt x="2" y="3"/>
                  </a:lnTo>
                  <a:lnTo>
                    <a:pt x="0" y="0"/>
                  </a:lnTo>
                  <a:lnTo>
                    <a:pt x="0" y="0"/>
                  </a:lnTo>
                  <a:lnTo>
                    <a:pt x="0" y="0"/>
                  </a:lnTo>
                  <a:lnTo>
                    <a:pt x="0" y="3"/>
                  </a:lnTo>
                  <a:lnTo>
                    <a:pt x="0"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91" name="Freeform 613"/>
            <p:cNvSpPr>
              <a:spLocks/>
            </p:cNvSpPr>
            <p:nvPr/>
          </p:nvSpPr>
          <p:spPr bwMode="auto">
            <a:xfrm>
              <a:off x="2996269" y="2397406"/>
              <a:ext cx="13626" cy="23224"/>
            </a:xfrm>
            <a:custGeom>
              <a:avLst/>
              <a:gdLst/>
              <a:ahLst/>
              <a:cxnLst>
                <a:cxn ang="0">
                  <a:pos x="4" y="1"/>
                </a:cxn>
                <a:cxn ang="0">
                  <a:pos x="3" y="2"/>
                </a:cxn>
                <a:cxn ang="0">
                  <a:pos x="2" y="0"/>
                </a:cxn>
                <a:cxn ang="0">
                  <a:pos x="1" y="0"/>
                </a:cxn>
                <a:cxn ang="0">
                  <a:pos x="0" y="0"/>
                </a:cxn>
                <a:cxn ang="0">
                  <a:pos x="0" y="1"/>
                </a:cxn>
                <a:cxn ang="0">
                  <a:pos x="0" y="2"/>
                </a:cxn>
                <a:cxn ang="0">
                  <a:pos x="1" y="2"/>
                </a:cxn>
                <a:cxn ang="0">
                  <a:pos x="1" y="3"/>
                </a:cxn>
                <a:cxn ang="0">
                  <a:pos x="2" y="3"/>
                </a:cxn>
                <a:cxn ang="0">
                  <a:pos x="2" y="3"/>
                </a:cxn>
                <a:cxn ang="0">
                  <a:pos x="1" y="4"/>
                </a:cxn>
                <a:cxn ang="0">
                  <a:pos x="2" y="4"/>
                </a:cxn>
                <a:cxn ang="0">
                  <a:pos x="2" y="4"/>
                </a:cxn>
                <a:cxn ang="0">
                  <a:pos x="3" y="4"/>
                </a:cxn>
                <a:cxn ang="0">
                  <a:pos x="3" y="4"/>
                </a:cxn>
                <a:cxn ang="0">
                  <a:pos x="2" y="5"/>
                </a:cxn>
                <a:cxn ang="0">
                  <a:pos x="1" y="5"/>
                </a:cxn>
                <a:cxn ang="0">
                  <a:pos x="2" y="7"/>
                </a:cxn>
                <a:cxn ang="0">
                  <a:pos x="2" y="8"/>
                </a:cxn>
                <a:cxn ang="0">
                  <a:pos x="2" y="7"/>
                </a:cxn>
                <a:cxn ang="0">
                  <a:pos x="3" y="7"/>
                </a:cxn>
                <a:cxn ang="0">
                  <a:pos x="3" y="8"/>
                </a:cxn>
                <a:cxn ang="0">
                  <a:pos x="3" y="3"/>
                </a:cxn>
                <a:cxn ang="0">
                  <a:pos x="4" y="3"/>
                </a:cxn>
                <a:cxn ang="0">
                  <a:pos x="4" y="1"/>
                </a:cxn>
              </a:cxnLst>
              <a:rect l="0" t="0" r="r" b="b"/>
              <a:pathLst>
                <a:path w="4" h="8">
                  <a:moveTo>
                    <a:pt x="4" y="1"/>
                  </a:moveTo>
                  <a:lnTo>
                    <a:pt x="3" y="2"/>
                  </a:lnTo>
                  <a:lnTo>
                    <a:pt x="2" y="0"/>
                  </a:lnTo>
                  <a:lnTo>
                    <a:pt x="1" y="0"/>
                  </a:lnTo>
                  <a:lnTo>
                    <a:pt x="0" y="0"/>
                  </a:lnTo>
                  <a:lnTo>
                    <a:pt x="0" y="1"/>
                  </a:lnTo>
                  <a:lnTo>
                    <a:pt x="0" y="2"/>
                  </a:lnTo>
                  <a:lnTo>
                    <a:pt x="1" y="2"/>
                  </a:lnTo>
                  <a:lnTo>
                    <a:pt x="1" y="3"/>
                  </a:lnTo>
                  <a:lnTo>
                    <a:pt x="2" y="3"/>
                  </a:lnTo>
                  <a:lnTo>
                    <a:pt x="2" y="3"/>
                  </a:lnTo>
                  <a:lnTo>
                    <a:pt x="1" y="4"/>
                  </a:lnTo>
                  <a:lnTo>
                    <a:pt x="2" y="4"/>
                  </a:lnTo>
                  <a:lnTo>
                    <a:pt x="2" y="4"/>
                  </a:lnTo>
                  <a:lnTo>
                    <a:pt x="3" y="4"/>
                  </a:lnTo>
                  <a:lnTo>
                    <a:pt x="3" y="4"/>
                  </a:lnTo>
                  <a:lnTo>
                    <a:pt x="2" y="5"/>
                  </a:lnTo>
                  <a:lnTo>
                    <a:pt x="1" y="5"/>
                  </a:lnTo>
                  <a:lnTo>
                    <a:pt x="2" y="7"/>
                  </a:lnTo>
                  <a:lnTo>
                    <a:pt x="2" y="8"/>
                  </a:lnTo>
                  <a:lnTo>
                    <a:pt x="2" y="7"/>
                  </a:lnTo>
                  <a:lnTo>
                    <a:pt x="3" y="7"/>
                  </a:lnTo>
                  <a:lnTo>
                    <a:pt x="3" y="8"/>
                  </a:lnTo>
                  <a:lnTo>
                    <a:pt x="3" y="3"/>
                  </a:lnTo>
                  <a:lnTo>
                    <a:pt x="4" y="3"/>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92" name="Freeform 614"/>
            <p:cNvSpPr>
              <a:spLocks/>
            </p:cNvSpPr>
            <p:nvPr/>
          </p:nvSpPr>
          <p:spPr bwMode="auto">
            <a:xfrm>
              <a:off x="2614728" y="2409018"/>
              <a:ext cx="6813" cy="2904"/>
            </a:xfrm>
            <a:custGeom>
              <a:avLst/>
              <a:gdLst/>
              <a:ahLst/>
              <a:cxnLst>
                <a:cxn ang="0">
                  <a:pos x="1" y="0"/>
                </a:cxn>
                <a:cxn ang="0">
                  <a:pos x="0" y="1"/>
                </a:cxn>
                <a:cxn ang="0">
                  <a:pos x="1" y="1"/>
                </a:cxn>
                <a:cxn ang="0">
                  <a:pos x="2" y="0"/>
                </a:cxn>
                <a:cxn ang="0">
                  <a:pos x="2" y="0"/>
                </a:cxn>
                <a:cxn ang="0">
                  <a:pos x="2" y="0"/>
                </a:cxn>
                <a:cxn ang="0">
                  <a:pos x="1" y="0"/>
                </a:cxn>
              </a:cxnLst>
              <a:rect l="0" t="0" r="r" b="b"/>
              <a:pathLst>
                <a:path w="2" h="1">
                  <a:moveTo>
                    <a:pt x="1" y="0"/>
                  </a:moveTo>
                  <a:lnTo>
                    <a:pt x="0" y="1"/>
                  </a:lnTo>
                  <a:lnTo>
                    <a:pt x="1" y="1"/>
                  </a:lnTo>
                  <a:lnTo>
                    <a:pt x="2" y="0"/>
                  </a:lnTo>
                  <a:lnTo>
                    <a:pt x="2" y="0"/>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93" name="Freeform 615"/>
            <p:cNvSpPr>
              <a:spLocks/>
            </p:cNvSpPr>
            <p:nvPr/>
          </p:nvSpPr>
          <p:spPr bwMode="auto">
            <a:xfrm>
              <a:off x="2975829" y="2379988"/>
              <a:ext cx="17034" cy="40643"/>
            </a:xfrm>
            <a:custGeom>
              <a:avLst/>
              <a:gdLst/>
              <a:ahLst/>
              <a:cxnLst>
                <a:cxn ang="0">
                  <a:pos x="5" y="8"/>
                </a:cxn>
                <a:cxn ang="0">
                  <a:pos x="5" y="6"/>
                </a:cxn>
                <a:cxn ang="0">
                  <a:pos x="5" y="6"/>
                </a:cxn>
                <a:cxn ang="0">
                  <a:pos x="5" y="6"/>
                </a:cxn>
                <a:cxn ang="0">
                  <a:pos x="5" y="5"/>
                </a:cxn>
                <a:cxn ang="0">
                  <a:pos x="4" y="5"/>
                </a:cxn>
                <a:cxn ang="0">
                  <a:pos x="4" y="6"/>
                </a:cxn>
                <a:cxn ang="0">
                  <a:pos x="4" y="4"/>
                </a:cxn>
                <a:cxn ang="0">
                  <a:pos x="4" y="3"/>
                </a:cxn>
                <a:cxn ang="0">
                  <a:pos x="4" y="3"/>
                </a:cxn>
                <a:cxn ang="0">
                  <a:pos x="3" y="3"/>
                </a:cxn>
                <a:cxn ang="0">
                  <a:pos x="3" y="2"/>
                </a:cxn>
                <a:cxn ang="0">
                  <a:pos x="3" y="2"/>
                </a:cxn>
                <a:cxn ang="0">
                  <a:pos x="2" y="1"/>
                </a:cxn>
                <a:cxn ang="0">
                  <a:pos x="1" y="1"/>
                </a:cxn>
                <a:cxn ang="0">
                  <a:pos x="1" y="0"/>
                </a:cxn>
                <a:cxn ang="0">
                  <a:pos x="0" y="0"/>
                </a:cxn>
                <a:cxn ang="0">
                  <a:pos x="0" y="1"/>
                </a:cxn>
                <a:cxn ang="0">
                  <a:pos x="0" y="2"/>
                </a:cxn>
                <a:cxn ang="0">
                  <a:pos x="0" y="2"/>
                </a:cxn>
                <a:cxn ang="0">
                  <a:pos x="0" y="3"/>
                </a:cxn>
                <a:cxn ang="0">
                  <a:pos x="1" y="3"/>
                </a:cxn>
                <a:cxn ang="0">
                  <a:pos x="2" y="4"/>
                </a:cxn>
                <a:cxn ang="0">
                  <a:pos x="2" y="5"/>
                </a:cxn>
                <a:cxn ang="0">
                  <a:pos x="2" y="6"/>
                </a:cxn>
                <a:cxn ang="0">
                  <a:pos x="2" y="6"/>
                </a:cxn>
                <a:cxn ang="0">
                  <a:pos x="2" y="6"/>
                </a:cxn>
                <a:cxn ang="0">
                  <a:pos x="2" y="6"/>
                </a:cxn>
                <a:cxn ang="0">
                  <a:pos x="2" y="6"/>
                </a:cxn>
                <a:cxn ang="0">
                  <a:pos x="2" y="7"/>
                </a:cxn>
                <a:cxn ang="0">
                  <a:pos x="3" y="7"/>
                </a:cxn>
                <a:cxn ang="0">
                  <a:pos x="3" y="8"/>
                </a:cxn>
                <a:cxn ang="0">
                  <a:pos x="3" y="8"/>
                </a:cxn>
                <a:cxn ang="0">
                  <a:pos x="3" y="8"/>
                </a:cxn>
                <a:cxn ang="0">
                  <a:pos x="3" y="8"/>
                </a:cxn>
                <a:cxn ang="0">
                  <a:pos x="4" y="7"/>
                </a:cxn>
                <a:cxn ang="0">
                  <a:pos x="4" y="8"/>
                </a:cxn>
                <a:cxn ang="0">
                  <a:pos x="3" y="9"/>
                </a:cxn>
                <a:cxn ang="0">
                  <a:pos x="3" y="10"/>
                </a:cxn>
                <a:cxn ang="0">
                  <a:pos x="4" y="12"/>
                </a:cxn>
                <a:cxn ang="0">
                  <a:pos x="4" y="12"/>
                </a:cxn>
                <a:cxn ang="0">
                  <a:pos x="4" y="14"/>
                </a:cxn>
                <a:cxn ang="0">
                  <a:pos x="5" y="14"/>
                </a:cxn>
                <a:cxn ang="0">
                  <a:pos x="5" y="13"/>
                </a:cxn>
                <a:cxn ang="0">
                  <a:pos x="5" y="8"/>
                </a:cxn>
                <a:cxn ang="0">
                  <a:pos x="5" y="8"/>
                </a:cxn>
              </a:cxnLst>
              <a:rect l="0" t="0" r="r" b="b"/>
              <a:pathLst>
                <a:path w="5" h="14">
                  <a:moveTo>
                    <a:pt x="5" y="8"/>
                  </a:moveTo>
                  <a:lnTo>
                    <a:pt x="5" y="6"/>
                  </a:lnTo>
                  <a:lnTo>
                    <a:pt x="5" y="6"/>
                  </a:lnTo>
                  <a:lnTo>
                    <a:pt x="5" y="6"/>
                  </a:lnTo>
                  <a:lnTo>
                    <a:pt x="5" y="5"/>
                  </a:lnTo>
                  <a:lnTo>
                    <a:pt x="4" y="5"/>
                  </a:lnTo>
                  <a:lnTo>
                    <a:pt x="4" y="6"/>
                  </a:lnTo>
                  <a:lnTo>
                    <a:pt x="4" y="4"/>
                  </a:lnTo>
                  <a:lnTo>
                    <a:pt x="4" y="3"/>
                  </a:lnTo>
                  <a:lnTo>
                    <a:pt x="4" y="3"/>
                  </a:lnTo>
                  <a:lnTo>
                    <a:pt x="3" y="3"/>
                  </a:lnTo>
                  <a:lnTo>
                    <a:pt x="3" y="2"/>
                  </a:lnTo>
                  <a:lnTo>
                    <a:pt x="3" y="2"/>
                  </a:lnTo>
                  <a:lnTo>
                    <a:pt x="2" y="1"/>
                  </a:lnTo>
                  <a:lnTo>
                    <a:pt x="1" y="1"/>
                  </a:lnTo>
                  <a:lnTo>
                    <a:pt x="1" y="0"/>
                  </a:lnTo>
                  <a:lnTo>
                    <a:pt x="0" y="0"/>
                  </a:lnTo>
                  <a:lnTo>
                    <a:pt x="0" y="1"/>
                  </a:lnTo>
                  <a:lnTo>
                    <a:pt x="0" y="2"/>
                  </a:lnTo>
                  <a:lnTo>
                    <a:pt x="0" y="2"/>
                  </a:lnTo>
                  <a:lnTo>
                    <a:pt x="0" y="3"/>
                  </a:lnTo>
                  <a:lnTo>
                    <a:pt x="1" y="3"/>
                  </a:lnTo>
                  <a:lnTo>
                    <a:pt x="2" y="4"/>
                  </a:lnTo>
                  <a:lnTo>
                    <a:pt x="2" y="5"/>
                  </a:lnTo>
                  <a:lnTo>
                    <a:pt x="2" y="6"/>
                  </a:lnTo>
                  <a:lnTo>
                    <a:pt x="2" y="6"/>
                  </a:lnTo>
                  <a:lnTo>
                    <a:pt x="2" y="6"/>
                  </a:lnTo>
                  <a:lnTo>
                    <a:pt x="2" y="6"/>
                  </a:lnTo>
                  <a:lnTo>
                    <a:pt x="2" y="6"/>
                  </a:lnTo>
                  <a:lnTo>
                    <a:pt x="2" y="7"/>
                  </a:lnTo>
                  <a:lnTo>
                    <a:pt x="3" y="7"/>
                  </a:lnTo>
                  <a:lnTo>
                    <a:pt x="3" y="8"/>
                  </a:lnTo>
                  <a:lnTo>
                    <a:pt x="3" y="8"/>
                  </a:lnTo>
                  <a:lnTo>
                    <a:pt x="3" y="8"/>
                  </a:lnTo>
                  <a:lnTo>
                    <a:pt x="3" y="8"/>
                  </a:lnTo>
                  <a:lnTo>
                    <a:pt x="4" y="7"/>
                  </a:lnTo>
                  <a:lnTo>
                    <a:pt x="4" y="8"/>
                  </a:lnTo>
                  <a:lnTo>
                    <a:pt x="3" y="9"/>
                  </a:lnTo>
                  <a:lnTo>
                    <a:pt x="3" y="10"/>
                  </a:lnTo>
                  <a:lnTo>
                    <a:pt x="4" y="12"/>
                  </a:lnTo>
                  <a:lnTo>
                    <a:pt x="4" y="12"/>
                  </a:lnTo>
                  <a:lnTo>
                    <a:pt x="4" y="14"/>
                  </a:lnTo>
                  <a:lnTo>
                    <a:pt x="5" y="14"/>
                  </a:lnTo>
                  <a:lnTo>
                    <a:pt x="5" y="13"/>
                  </a:lnTo>
                  <a:lnTo>
                    <a:pt x="5" y="8"/>
                  </a:lnTo>
                  <a:lnTo>
                    <a:pt x="5"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94" name="Freeform 616"/>
            <p:cNvSpPr>
              <a:spLocks/>
            </p:cNvSpPr>
            <p:nvPr/>
          </p:nvSpPr>
          <p:spPr bwMode="auto">
            <a:xfrm>
              <a:off x="2624949" y="2409018"/>
              <a:ext cx="3408" cy="2904"/>
            </a:xfrm>
            <a:custGeom>
              <a:avLst/>
              <a:gdLst/>
              <a:ahLst/>
              <a:cxnLst>
                <a:cxn ang="0">
                  <a:pos x="0" y="0"/>
                </a:cxn>
                <a:cxn ang="0">
                  <a:pos x="0" y="0"/>
                </a:cxn>
                <a:cxn ang="0">
                  <a:pos x="0" y="0"/>
                </a:cxn>
                <a:cxn ang="0">
                  <a:pos x="1" y="0"/>
                </a:cxn>
                <a:cxn ang="0">
                  <a:pos x="1" y="0"/>
                </a:cxn>
                <a:cxn ang="0">
                  <a:pos x="0" y="0"/>
                </a:cxn>
                <a:cxn ang="0">
                  <a:pos x="0" y="0"/>
                </a:cxn>
              </a:cxnLst>
              <a:rect l="0" t="0" r="r" b="b"/>
              <a:pathLst>
                <a:path w="1">
                  <a:moveTo>
                    <a:pt x="0" y="0"/>
                  </a:moveTo>
                  <a:lnTo>
                    <a:pt x="0" y="0"/>
                  </a:lnTo>
                  <a:lnTo>
                    <a:pt x="0" y="0"/>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95" name="Freeform 617"/>
            <p:cNvSpPr>
              <a:spLocks/>
            </p:cNvSpPr>
            <p:nvPr/>
          </p:nvSpPr>
          <p:spPr bwMode="auto">
            <a:xfrm>
              <a:off x="2594288" y="3181227"/>
              <a:ext cx="20440" cy="20322"/>
            </a:xfrm>
            <a:custGeom>
              <a:avLst/>
              <a:gdLst/>
              <a:ahLst/>
              <a:cxnLst>
                <a:cxn ang="0">
                  <a:pos x="6" y="3"/>
                </a:cxn>
                <a:cxn ang="0">
                  <a:pos x="6" y="3"/>
                </a:cxn>
                <a:cxn ang="0">
                  <a:pos x="5" y="2"/>
                </a:cxn>
                <a:cxn ang="0">
                  <a:pos x="5" y="1"/>
                </a:cxn>
                <a:cxn ang="0">
                  <a:pos x="2" y="0"/>
                </a:cxn>
                <a:cxn ang="0">
                  <a:pos x="2" y="0"/>
                </a:cxn>
                <a:cxn ang="0">
                  <a:pos x="2" y="0"/>
                </a:cxn>
                <a:cxn ang="0">
                  <a:pos x="1" y="0"/>
                </a:cxn>
                <a:cxn ang="0">
                  <a:pos x="1" y="0"/>
                </a:cxn>
                <a:cxn ang="0">
                  <a:pos x="1" y="0"/>
                </a:cxn>
                <a:cxn ang="0">
                  <a:pos x="1" y="0"/>
                </a:cxn>
                <a:cxn ang="0">
                  <a:pos x="1" y="1"/>
                </a:cxn>
                <a:cxn ang="0">
                  <a:pos x="0" y="3"/>
                </a:cxn>
                <a:cxn ang="0">
                  <a:pos x="1" y="6"/>
                </a:cxn>
                <a:cxn ang="0">
                  <a:pos x="2" y="7"/>
                </a:cxn>
                <a:cxn ang="0">
                  <a:pos x="2" y="7"/>
                </a:cxn>
                <a:cxn ang="0">
                  <a:pos x="2" y="7"/>
                </a:cxn>
                <a:cxn ang="0">
                  <a:pos x="3" y="7"/>
                </a:cxn>
                <a:cxn ang="0">
                  <a:pos x="4" y="5"/>
                </a:cxn>
                <a:cxn ang="0">
                  <a:pos x="5" y="5"/>
                </a:cxn>
                <a:cxn ang="0">
                  <a:pos x="6" y="5"/>
                </a:cxn>
                <a:cxn ang="0">
                  <a:pos x="6" y="4"/>
                </a:cxn>
                <a:cxn ang="0">
                  <a:pos x="6" y="3"/>
                </a:cxn>
                <a:cxn ang="0">
                  <a:pos x="6" y="3"/>
                </a:cxn>
              </a:cxnLst>
              <a:rect l="0" t="0" r="r" b="b"/>
              <a:pathLst>
                <a:path w="6" h="7">
                  <a:moveTo>
                    <a:pt x="6" y="3"/>
                  </a:moveTo>
                  <a:lnTo>
                    <a:pt x="6" y="3"/>
                  </a:lnTo>
                  <a:lnTo>
                    <a:pt x="5" y="2"/>
                  </a:lnTo>
                  <a:lnTo>
                    <a:pt x="5" y="1"/>
                  </a:lnTo>
                  <a:lnTo>
                    <a:pt x="2" y="0"/>
                  </a:lnTo>
                  <a:lnTo>
                    <a:pt x="2" y="0"/>
                  </a:lnTo>
                  <a:lnTo>
                    <a:pt x="2" y="0"/>
                  </a:lnTo>
                  <a:lnTo>
                    <a:pt x="1" y="0"/>
                  </a:lnTo>
                  <a:lnTo>
                    <a:pt x="1" y="0"/>
                  </a:lnTo>
                  <a:lnTo>
                    <a:pt x="1" y="0"/>
                  </a:lnTo>
                  <a:lnTo>
                    <a:pt x="1" y="0"/>
                  </a:lnTo>
                  <a:lnTo>
                    <a:pt x="1" y="1"/>
                  </a:lnTo>
                  <a:lnTo>
                    <a:pt x="0" y="3"/>
                  </a:lnTo>
                  <a:lnTo>
                    <a:pt x="1" y="6"/>
                  </a:lnTo>
                  <a:lnTo>
                    <a:pt x="2" y="7"/>
                  </a:lnTo>
                  <a:lnTo>
                    <a:pt x="2" y="7"/>
                  </a:lnTo>
                  <a:lnTo>
                    <a:pt x="2" y="7"/>
                  </a:lnTo>
                  <a:lnTo>
                    <a:pt x="3" y="7"/>
                  </a:lnTo>
                  <a:lnTo>
                    <a:pt x="4" y="5"/>
                  </a:lnTo>
                  <a:lnTo>
                    <a:pt x="5" y="5"/>
                  </a:lnTo>
                  <a:lnTo>
                    <a:pt x="6" y="5"/>
                  </a:lnTo>
                  <a:lnTo>
                    <a:pt x="6" y="4"/>
                  </a:lnTo>
                  <a:lnTo>
                    <a:pt x="6" y="3"/>
                  </a:lnTo>
                  <a:lnTo>
                    <a:pt x="6"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96" name="Freeform 618"/>
            <p:cNvSpPr>
              <a:spLocks/>
            </p:cNvSpPr>
            <p:nvPr/>
          </p:nvSpPr>
          <p:spPr bwMode="auto">
            <a:xfrm>
              <a:off x="2641981" y="2388698"/>
              <a:ext cx="10221" cy="5806"/>
            </a:xfrm>
            <a:custGeom>
              <a:avLst/>
              <a:gdLst/>
              <a:ahLst/>
              <a:cxnLst>
                <a:cxn ang="0">
                  <a:pos x="2" y="0"/>
                </a:cxn>
                <a:cxn ang="0">
                  <a:pos x="1" y="0"/>
                </a:cxn>
                <a:cxn ang="0">
                  <a:pos x="1" y="0"/>
                </a:cxn>
                <a:cxn ang="0">
                  <a:pos x="0" y="1"/>
                </a:cxn>
                <a:cxn ang="0">
                  <a:pos x="1" y="2"/>
                </a:cxn>
                <a:cxn ang="0">
                  <a:pos x="2" y="1"/>
                </a:cxn>
                <a:cxn ang="0">
                  <a:pos x="3" y="0"/>
                </a:cxn>
                <a:cxn ang="0">
                  <a:pos x="3" y="0"/>
                </a:cxn>
                <a:cxn ang="0">
                  <a:pos x="2" y="0"/>
                </a:cxn>
              </a:cxnLst>
              <a:rect l="0" t="0" r="r" b="b"/>
              <a:pathLst>
                <a:path w="3" h="2">
                  <a:moveTo>
                    <a:pt x="2" y="0"/>
                  </a:moveTo>
                  <a:lnTo>
                    <a:pt x="1" y="0"/>
                  </a:lnTo>
                  <a:lnTo>
                    <a:pt x="1" y="0"/>
                  </a:lnTo>
                  <a:lnTo>
                    <a:pt x="0" y="1"/>
                  </a:lnTo>
                  <a:lnTo>
                    <a:pt x="1" y="2"/>
                  </a:lnTo>
                  <a:lnTo>
                    <a:pt x="2" y="1"/>
                  </a:lnTo>
                  <a:lnTo>
                    <a:pt x="3" y="0"/>
                  </a:lnTo>
                  <a:lnTo>
                    <a:pt x="3"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97" name="Freeform 619"/>
            <p:cNvSpPr>
              <a:spLocks/>
            </p:cNvSpPr>
            <p:nvPr/>
          </p:nvSpPr>
          <p:spPr bwMode="auto">
            <a:xfrm>
              <a:off x="4358916" y="3332185"/>
              <a:ext cx="17034" cy="14516"/>
            </a:xfrm>
            <a:custGeom>
              <a:avLst/>
              <a:gdLst/>
              <a:ahLst/>
              <a:cxnLst>
                <a:cxn ang="0">
                  <a:pos x="5" y="1"/>
                </a:cxn>
                <a:cxn ang="0">
                  <a:pos x="5" y="0"/>
                </a:cxn>
                <a:cxn ang="0">
                  <a:pos x="2" y="1"/>
                </a:cxn>
                <a:cxn ang="0">
                  <a:pos x="2" y="1"/>
                </a:cxn>
                <a:cxn ang="0">
                  <a:pos x="1" y="1"/>
                </a:cxn>
                <a:cxn ang="0">
                  <a:pos x="1" y="2"/>
                </a:cxn>
                <a:cxn ang="0">
                  <a:pos x="2" y="2"/>
                </a:cxn>
                <a:cxn ang="0">
                  <a:pos x="2" y="2"/>
                </a:cxn>
                <a:cxn ang="0">
                  <a:pos x="3" y="2"/>
                </a:cxn>
                <a:cxn ang="0">
                  <a:pos x="2" y="3"/>
                </a:cxn>
                <a:cxn ang="0">
                  <a:pos x="2" y="4"/>
                </a:cxn>
                <a:cxn ang="0">
                  <a:pos x="0" y="4"/>
                </a:cxn>
                <a:cxn ang="0">
                  <a:pos x="0" y="5"/>
                </a:cxn>
                <a:cxn ang="0">
                  <a:pos x="4" y="4"/>
                </a:cxn>
                <a:cxn ang="0">
                  <a:pos x="5" y="4"/>
                </a:cxn>
                <a:cxn ang="0">
                  <a:pos x="5" y="3"/>
                </a:cxn>
                <a:cxn ang="0">
                  <a:pos x="5" y="2"/>
                </a:cxn>
                <a:cxn ang="0">
                  <a:pos x="5" y="2"/>
                </a:cxn>
                <a:cxn ang="0">
                  <a:pos x="5" y="1"/>
                </a:cxn>
                <a:cxn ang="0">
                  <a:pos x="5" y="1"/>
                </a:cxn>
              </a:cxnLst>
              <a:rect l="0" t="0" r="r" b="b"/>
              <a:pathLst>
                <a:path w="5" h="5">
                  <a:moveTo>
                    <a:pt x="5" y="1"/>
                  </a:moveTo>
                  <a:lnTo>
                    <a:pt x="5" y="0"/>
                  </a:lnTo>
                  <a:lnTo>
                    <a:pt x="2" y="1"/>
                  </a:lnTo>
                  <a:lnTo>
                    <a:pt x="2" y="1"/>
                  </a:lnTo>
                  <a:lnTo>
                    <a:pt x="1" y="1"/>
                  </a:lnTo>
                  <a:lnTo>
                    <a:pt x="1" y="2"/>
                  </a:lnTo>
                  <a:lnTo>
                    <a:pt x="2" y="2"/>
                  </a:lnTo>
                  <a:lnTo>
                    <a:pt x="2" y="2"/>
                  </a:lnTo>
                  <a:lnTo>
                    <a:pt x="3" y="2"/>
                  </a:lnTo>
                  <a:lnTo>
                    <a:pt x="2" y="3"/>
                  </a:lnTo>
                  <a:lnTo>
                    <a:pt x="2" y="4"/>
                  </a:lnTo>
                  <a:lnTo>
                    <a:pt x="0" y="4"/>
                  </a:lnTo>
                  <a:lnTo>
                    <a:pt x="0" y="5"/>
                  </a:lnTo>
                  <a:lnTo>
                    <a:pt x="4" y="4"/>
                  </a:lnTo>
                  <a:lnTo>
                    <a:pt x="5" y="4"/>
                  </a:lnTo>
                  <a:lnTo>
                    <a:pt x="5" y="3"/>
                  </a:lnTo>
                  <a:lnTo>
                    <a:pt x="5" y="2"/>
                  </a:lnTo>
                  <a:lnTo>
                    <a:pt x="5" y="2"/>
                  </a:lnTo>
                  <a:lnTo>
                    <a:pt x="5" y="1"/>
                  </a:lnTo>
                  <a:lnTo>
                    <a:pt x="5"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98" name="Freeform 620"/>
            <p:cNvSpPr>
              <a:spLocks/>
            </p:cNvSpPr>
            <p:nvPr/>
          </p:nvSpPr>
          <p:spPr bwMode="auto">
            <a:xfrm>
              <a:off x="2366046" y="1825508"/>
              <a:ext cx="2497052" cy="2702731"/>
            </a:xfrm>
            <a:custGeom>
              <a:avLst/>
              <a:gdLst/>
              <a:ahLst/>
              <a:cxnLst>
                <a:cxn ang="0">
                  <a:pos x="647" y="588"/>
                </a:cxn>
                <a:cxn ang="0">
                  <a:pos x="591" y="529"/>
                </a:cxn>
                <a:cxn ang="0">
                  <a:pos x="531" y="518"/>
                </a:cxn>
                <a:cxn ang="0">
                  <a:pos x="465" y="515"/>
                </a:cxn>
                <a:cxn ang="0">
                  <a:pos x="423" y="473"/>
                </a:cxn>
                <a:cxn ang="0">
                  <a:pos x="395" y="416"/>
                </a:cxn>
                <a:cxn ang="0">
                  <a:pos x="436" y="404"/>
                </a:cxn>
                <a:cxn ang="0">
                  <a:pos x="481" y="390"/>
                </a:cxn>
                <a:cxn ang="0">
                  <a:pos x="506" y="358"/>
                </a:cxn>
                <a:cxn ang="0">
                  <a:pos x="517" y="342"/>
                </a:cxn>
                <a:cxn ang="0">
                  <a:pos x="549" y="307"/>
                </a:cxn>
                <a:cxn ang="0">
                  <a:pos x="582" y="303"/>
                </a:cxn>
                <a:cxn ang="0">
                  <a:pos x="559" y="261"/>
                </a:cxn>
                <a:cxn ang="0">
                  <a:pos x="597" y="230"/>
                </a:cxn>
                <a:cxn ang="0">
                  <a:pos x="585" y="200"/>
                </a:cxn>
                <a:cxn ang="0">
                  <a:pos x="570" y="161"/>
                </a:cxn>
                <a:cxn ang="0">
                  <a:pos x="535" y="164"/>
                </a:cxn>
                <a:cxn ang="0">
                  <a:pos x="495" y="143"/>
                </a:cxn>
                <a:cxn ang="0">
                  <a:pos x="493" y="240"/>
                </a:cxn>
                <a:cxn ang="0">
                  <a:pos x="443" y="206"/>
                </a:cxn>
                <a:cxn ang="0">
                  <a:pos x="424" y="124"/>
                </a:cxn>
                <a:cxn ang="0">
                  <a:pos x="430" y="93"/>
                </a:cxn>
                <a:cxn ang="0">
                  <a:pos x="474" y="56"/>
                </a:cxn>
                <a:cxn ang="0">
                  <a:pos x="439" y="58"/>
                </a:cxn>
                <a:cxn ang="0">
                  <a:pos x="410" y="4"/>
                </a:cxn>
                <a:cxn ang="0">
                  <a:pos x="409" y="50"/>
                </a:cxn>
                <a:cxn ang="0">
                  <a:pos x="385" y="66"/>
                </a:cxn>
                <a:cxn ang="0">
                  <a:pos x="341" y="49"/>
                </a:cxn>
                <a:cxn ang="0">
                  <a:pos x="335" y="76"/>
                </a:cxn>
                <a:cxn ang="0">
                  <a:pos x="291" y="61"/>
                </a:cxn>
                <a:cxn ang="0">
                  <a:pos x="240" y="33"/>
                </a:cxn>
                <a:cxn ang="0">
                  <a:pos x="196" y="45"/>
                </a:cxn>
                <a:cxn ang="0">
                  <a:pos x="174" y="50"/>
                </a:cxn>
                <a:cxn ang="0">
                  <a:pos x="84" y="20"/>
                </a:cxn>
                <a:cxn ang="0">
                  <a:pos x="45" y="26"/>
                </a:cxn>
                <a:cxn ang="0">
                  <a:pos x="32" y="76"/>
                </a:cxn>
                <a:cxn ang="0">
                  <a:pos x="24" y="89"/>
                </a:cxn>
                <a:cxn ang="0">
                  <a:pos x="41" y="108"/>
                </a:cxn>
                <a:cxn ang="0">
                  <a:pos x="18" y="154"/>
                </a:cxn>
                <a:cxn ang="0">
                  <a:pos x="44" y="177"/>
                </a:cxn>
                <a:cxn ang="0">
                  <a:pos x="26" y="215"/>
                </a:cxn>
                <a:cxn ang="0">
                  <a:pos x="62" y="196"/>
                </a:cxn>
                <a:cxn ang="0">
                  <a:pos x="101" y="149"/>
                </a:cxn>
                <a:cxn ang="0">
                  <a:pos x="109" y="161"/>
                </a:cxn>
                <a:cxn ang="0">
                  <a:pos x="138" y="164"/>
                </a:cxn>
                <a:cxn ang="0">
                  <a:pos x="174" y="179"/>
                </a:cxn>
                <a:cxn ang="0">
                  <a:pos x="190" y="190"/>
                </a:cxn>
                <a:cxn ang="0">
                  <a:pos x="207" y="215"/>
                </a:cxn>
                <a:cxn ang="0">
                  <a:pos x="222" y="249"/>
                </a:cxn>
                <a:cxn ang="0">
                  <a:pos x="251" y="268"/>
                </a:cxn>
                <a:cxn ang="0">
                  <a:pos x="243" y="314"/>
                </a:cxn>
                <a:cxn ang="0">
                  <a:pos x="287" y="401"/>
                </a:cxn>
                <a:cxn ang="0">
                  <a:pos x="316" y="438"/>
                </a:cxn>
                <a:cxn ang="0">
                  <a:pos x="320" y="425"/>
                </a:cxn>
                <a:cxn ang="0">
                  <a:pos x="386" y="490"/>
                </a:cxn>
                <a:cxn ang="0">
                  <a:pos x="476" y="534"/>
                </a:cxn>
                <a:cxn ang="0">
                  <a:pos x="486" y="592"/>
                </a:cxn>
                <a:cxn ang="0">
                  <a:pos x="521" y="817"/>
                </a:cxn>
                <a:cxn ang="0">
                  <a:pos x="522" y="865"/>
                </a:cxn>
                <a:cxn ang="0">
                  <a:pos x="518" y="890"/>
                </a:cxn>
                <a:cxn ang="0">
                  <a:pos x="534" y="931"/>
                </a:cxn>
                <a:cxn ang="0">
                  <a:pos x="572" y="841"/>
                </a:cxn>
                <a:cxn ang="0">
                  <a:pos x="639" y="765"/>
                </a:cxn>
              </a:cxnLst>
              <a:rect l="0" t="0" r="r" b="b"/>
              <a:pathLst>
                <a:path w="733" h="931">
                  <a:moveTo>
                    <a:pt x="730" y="608"/>
                  </a:moveTo>
                  <a:lnTo>
                    <a:pt x="730" y="607"/>
                  </a:lnTo>
                  <a:lnTo>
                    <a:pt x="724" y="607"/>
                  </a:lnTo>
                  <a:lnTo>
                    <a:pt x="723" y="607"/>
                  </a:lnTo>
                  <a:lnTo>
                    <a:pt x="723" y="607"/>
                  </a:lnTo>
                  <a:lnTo>
                    <a:pt x="723" y="606"/>
                  </a:lnTo>
                  <a:lnTo>
                    <a:pt x="722" y="606"/>
                  </a:lnTo>
                  <a:lnTo>
                    <a:pt x="706" y="595"/>
                  </a:lnTo>
                  <a:lnTo>
                    <a:pt x="696" y="595"/>
                  </a:lnTo>
                  <a:lnTo>
                    <a:pt x="688" y="593"/>
                  </a:lnTo>
                  <a:lnTo>
                    <a:pt x="687" y="593"/>
                  </a:lnTo>
                  <a:lnTo>
                    <a:pt x="686" y="593"/>
                  </a:lnTo>
                  <a:lnTo>
                    <a:pt x="686" y="592"/>
                  </a:lnTo>
                  <a:lnTo>
                    <a:pt x="682" y="594"/>
                  </a:lnTo>
                  <a:lnTo>
                    <a:pt x="681" y="594"/>
                  </a:lnTo>
                  <a:lnTo>
                    <a:pt x="681" y="594"/>
                  </a:lnTo>
                  <a:lnTo>
                    <a:pt x="681" y="593"/>
                  </a:lnTo>
                  <a:lnTo>
                    <a:pt x="682" y="592"/>
                  </a:lnTo>
                  <a:lnTo>
                    <a:pt x="682" y="591"/>
                  </a:lnTo>
                  <a:lnTo>
                    <a:pt x="682" y="591"/>
                  </a:lnTo>
                  <a:lnTo>
                    <a:pt x="681" y="591"/>
                  </a:lnTo>
                  <a:lnTo>
                    <a:pt x="680" y="591"/>
                  </a:lnTo>
                  <a:lnTo>
                    <a:pt x="680" y="591"/>
                  </a:lnTo>
                  <a:lnTo>
                    <a:pt x="680" y="591"/>
                  </a:lnTo>
                  <a:lnTo>
                    <a:pt x="680" y="591"/>
                  </a:lnTo>
                  <a:lnTo>
                    <a:pt x="680" y="591"/>
                  </a:lnTo>
                  <a:lnTo>
                    <a:pt x="681" y="589"/>
                  </a:lnTo>
                  <a:lnTo>
                    <a:pt x="680" y="588"/>
                  </a:lnTo>
                  <a:lnTo>
                    <a:pt x="679" y="587"/>
                  </a:lnTo>
                  <a:lnTo>
                    <a:pt x="678" y="587"/>
                  </a:lnTo>
                  <a:lnTo>
                    <a:pt x="678" y="587"/>
                  </a:lnTo>
                  <a:lnTo>
                    <a:pt x="677" y="588"/>
                  </a:lnTo>
                  <a:lnTo>
                    <a:pt x="676" y="588"/>
                  </a:lnTo>
                  <a:lnTo>
                    <a:pt x="676" y="587"/>
                  </a:lnTo>
                  <a:lnTo>
                    <a:pt x="676" y="587"/>
                  </a:lnTo>
                  <a:lnTo>
                    <a:pt x="675" y="586"/>
                  </a:lnTo>
                  <a:lnTo>
                    <a:pt x="674" y="586"/>
                  </a:lnTo>
                  <a:lnTo>
                    <a:pt x="673" y="585"/>
                  </a:lnTo>
                  <a:lnTo>
                    <a:pt x="672" y="585"/>
                  </a:lnTo>
                  <a:lnTo>
                    <a:pt x="672" y="584"/>
                  </a:lnTo>
                  <a:lnTo>
                    <a:pt x="670" y="584"/>
                  </a:lnTo>
                  <a:lnTo>
                    <a:pt x="665" y="583"/>
                  </a:lnTo>
                  <a:lnTo>
                    <a:pt x="662" y="583"/>
                  </a:lnTo>
                  <a:lnTo>
                    <a:pt x="661" y="583"/>
                  </a:lnTo>
                  <a:lnTo>
                    <a:pt x="661" y="584"/>
                  </a:lnTo>
                  <a:lnTo>
                    <a:pt x="661" y="585"/>
                  </a:lnTo>
                  <a:lnTo>
                    <a:pt x="659" y="587"/>
                  </a:lnTo>
                  <a:lnTo>
                    <a:pt x="657" y="587"/>
                  </a:lnTo>
                  <a:lnTo>
                    <a:pt x="657" y="588"/>
                  </a:lnTo>
                  <a:lnTo>
                    <a:pt x="655" y="591"/>
                  </a:lnTo>
                  <a:lnTo>
                    <a:pt x="655" y="591"/>
                  </a:lnTo>
                  <a:lnTo>
                    <a:pt x="655" y="591"/>
                  </a:lnTo>
                  <a:lnTo>
                    <a:pt x="655" y="592"/>
                  </a:lnTo>
                  <a:lnTo>
                    <a:pt x="654" y="592"/>
                  </a:lnTo>
                  <a:lnTo>
                    <a:pt x="654" y="592"/>
                  </a:lnTo>
                  <a:lnTo>
                    <a:pt x="654" y="591"/>
                  </a:lnTo>
                  <a:lnTo>
                    <a:pt x="654" y="589"/>
                  </a:lnTo>
                  <a:lnTo>
                    <a:pt x="654" y="589"/>
                  </a:lnTo>
                  <a:lnTo>
                    <a:pt x="654" y="589"/>
                  </a:lnTo>
                  <a:lnTo>
                    <a:pt x="653" y="590"/>
                  </a:lnTo>
                  <a:lnTo>
                    <a:pt x="649" y="589"/>
                  </a:lnTo>
                  <a:lnTo>
                    <a:pt x="649" y="590"/>
                  </a:lnTo>
                  <a:lnTo>
                    <a:pt x="648" y="590"/>
                  </a:lnTo>
                  <a:lnTo>
                    <a:pt x="648" y="589"/>
                  </a:lnTo>
                  <a:lnTo>
                    <a:pt x="647" y="589"/>
                  </a:lnTo>
                  <a:lnTo>
                    <a:pt x="646" y="590"/>
                  </a:lnTo>
                  <a:lnTo>
                    <a:pt x="645" y="590"/>
                  </a:lnTo>
                  <a:lnTo>
                    <a:pt x="643" y="589"/>
                  </a:lnTo>
                  <a:lnTo>
                    <a:pt x="643" y="589"/>
                  </a:lnTo>
                  <a:lnTo>
                    <a:pt x="643" y="590"/>
                  </a:lnTo>
                  <a:lnTo>
                    <a:pt x="643" y="591"/>
                  </a:lnTo>
                  <a:lnTo>
                    <a:pt x="643" y="591"/>
                  </a:lnTo>
                  <a:lnTo>
                    <a:pt x="643" y="591"/>
                  </a:lnTo>
                  <a:lnTo>
                    <a:pt x="643" y="590"/>
                  </a:lnTo>
                  <a:lnTo>
                    <a:pt x="643" y="589"/>
                  </a:lnTo>
                  <a:lnTo>
                    <a:pt x="643" y="589"/>
                  </a:lnTo>
                  <a:lnTo>
                    <a:pt x="644" y="589"/>
                  </a:lnTo>
                  <a:lnTo>
                    <a:pt x="645" y="589"/>
                  </a:lnTo>
                  <a:lnTo>
                    <a:pt x="646" y="589"/>
                  </a:lnTo>
                  <a:lnTo>
                    <a:pt x="646" y="589"/>
                  </a:lnTo>
                  <a:lnTo>
                    <a:pt x="647" y="588"/>
                  </a:lnTo>
                  <a:lnTo>
                    <a:pt x="647" y="588"/>
                  </a:lnTo>
                  <a:lnTo>
                    <a:pt x="647" y="586"/>
                  </a:lnTo>
                  <a:lnTo>
                    <a:pt x="647" y="586"/>
                  </a:lnTo>
                  <a:lnTo>
                    <a:pt x="646" y="586"/>
                  </a:lnTo>
                  <a:lnTo>
                    <a:pt x="646" y="586"/>
                  </a:lnTo>
                  <a:lnTo>
                    <a:pt x="646" y="585"/>
                  </a:lnTo>
                  <a:lnTo>
                    <a:pt x="646" y="585"/>
                  </a:lnTo>
                  <a:lnTo>
                    <a:pt x="646" y="584"/>
                  </a:lnTo>
                  <a:lnTo>
                    <a:pt x="646" y="584"/>
                  </a:lnTo>
                  <a:lnTo>
                    <a:pt x="646" y="584"/>
                  </a:lnTo>
                  <a:lnTo>
                    <a:pt x="646" y="583"/>
                  </a:lnTo>
                  <a:lnTo>
                    <a:pt x="646" y="583"/>
                  </a:lnTo>
                  <a:lnTo>
                    <a:pt x="646" y="583"/>
                  </a:lnTo>
                  <a:lnTo>
                    <a:pt x="646" y="583"/>
                  </a:lnTo>
                  <a:lnTo>
                    <a:pt x="645" y="584"/>
                  </a:lnTo>
                  <a:lnTo>
                    <a:pt x="645" y="585"/>
                  </a:lnTo>
                  <a:lnTo>
                    <a:pt x="643" y="585"/>
                  </a:lnTo>
                  <a:lnTo>
                    <a:pt x="643" y="585"/>
                  </a:lnTo>
                  <a:lnTo>
                    <a:pt x="643" y="583"/>
                  </a:lnTo>
                  <a:lnTo>
                    <a:pt x="643" y="582"/>
                  </a:lnTo>
                  <a:lnTo>
                    <a:pt x="643" y="581"/>
                  </a:lnTo>
                  <a:lnTo>
                    <a:pt x="649" y="575"/>
                  </a:lnTo>
                  <a:lnTo>
                    <a:pt x="650" y="574"/>
                  </a:lnTo>
                  <a:lnTo>
                    <a:pt x="650" y="573"/>
                  </a:lnTo>
                  <a:lnTo>
                    <a:pt x="651" y="570"/>
                  </a:lnTo>
                  <a:lnTo>
                    <a:pt x="651" y="570"/>
                  </a:lnTo>
                  <a:lnTo>
                    <a:pt x="650" y="569"/>
                  </a:lnTo>
                  <a:lnTo>
                    <a:pt x="650" y="569"/>
                  </a:lnTo>
                  <a:lnTo>
                    <a:pt x="648" y="569"/>
                  </a:lnTo>
                  <a:lnTo>
                    <a:pt x="647" y="565"/>
                  </a:lnTo>
                  <a:lnTo>
                    <a:pt x="647" y="565"/>
                  </a:lnTo>
                  <a:lnTo>
                    <a:pt x="645" y="558"/>
                  </a:lnTo>
                  <a:lnTo>
                    <a:pt x="643" y="556"/>
                  </a:lnTo>
                  <a:lnTo>
                    <a:pt x="643" y="556"/>
                  </a:lnTo>
                  <a:lnTo>
                    <a:pt x="643" y="556"/>
                  </a:lnTo>
                  <a:lnTo>
                    <a:pt x="643" y="557"/>
                  </a:lnTo>
                  <a:lnTo>
                    <a:pt x="642" y="557"/>
                  </a:lnTo>
                  <a:lnTo>
                    <a:pt x="638" y="562"/>
                  </a:lnTo>
                  <a:lnTo>
                    <a:pt x="642" y="557"/>
                  </a:lnTo>
                  <a:lnTo>
                    <a:pt x="642" y="557"/>
                  </a:lnTo>
                  <a:lnTo>
                    <a:pt x="642" y="555"/>
                  </a:lnTo>
                  <a:lnTo>
                    <a:pt x="638" y="552"/>
                  </a:lnTo>
                  <a:lnTo>
                    <a:pt x="630" y="548"/>
                  </a:lnTo>
                  <a:lnTo>
                    <a:pt x="629" y="548"/>
                  </a:lnTo>
                  <a:lnTo>
                    <a:pt x="629" y="548"/>
                  </a:lnTo>
                  <a:lnTo>
                    <a:pt x="628" y="549"/>
                  </a:lnTo>
                  <a:lnTo>
                    <a:pt x="628" y="547"/>
                  </a:lnTo>
                  <a:lnTo>
                    <a:pt x="628" y="547"/>
                  </a:lnTo>
                  <a:lnTo>
                    <a:pt x="623" y="547"/>
                  </a:lnTo>
                  <a:lnTo>
                    <a:pt x="623" y="547"/>
                  </a:lnTo>
                  <a:lnTo>
                    <a:pt x="615" y="547"/>
                  </a:lnTo>
                  <a:lnTo>
                    <a:pt x="613" y="547"/>
                  </a:lnTo>
                  <a:lnTo>
                    <a:pt x="613" y="547"/>
                  </a:lnTo>
                  <a:lnTo>
                    <a:pt x="612" y="547"/>
                  </a:lnTo>
                  <a:lnTo>
                    <a:pt x="612" y="547"/>
                  </a:lnTo>
                  <a:lnTo>
                    <a:pt x="611" y="547"/>
                  </a:lnTo>
                  <a:lnTo>
                    <a:pt x="610" y="545"/>
                  </a:lnTo>
                  <a:lnTo>
                    <a:pt x="610" y="544"/>
                  </a:lnTo>
                  <a:lnTo>
                    <a:pt x="608" y="543"/>
                  </a:lnTo>
                  <a:lnTo>
                    <a:pt x="607" y="542"/>
                  </a:lnTo>
                  <a:lnTo>
                    <a:pt x="606" y="542"/>
                  </a:lnTo>
                  <a:lnTo>
                    <a:pt x="604" y="542"/>
                  </a:lnTo>
                  <a:lnTo>
                    <a:pt x="603" y="541"/>
                  </a:lnTo>
                  <a:lnTo>
                    <a:pt x="603" y="539"/>
                  </a:lnTo>
                  <a:lnTo>
                    <a:pt x="598" y="533"/>
                  </a:lnTo>
                  <a:lnTo>
                    <a:pt x="597" y="533"/>
                  </a:lnTo>
                  <a:lnTo>
                    <a:pt x="597" y="533"/>
                  </a:lnTo>
                  <a:lnTo>
                    <a:pt x="596" y="533"/>
                  </a:lnTo>
                  <a:lnTo>
                    <a:pt x="596" y="533"/>
                  </a:lnTo>
                  <a:lnTo>
                    <a:pt x="595" y="532"/>
                  </a:lnTo>
                  <a:lnTo>
                    <a:pt x="593" y="532"/>
                  </a:lnTo>
                  <a:lnTo>
                    <a:pt x="592" y="532"/>
                  </a:lnTo>
                  <a:lnTo>
                    <a:pt x="592" y="532"/>
                  </a:lnTo>
                  <a:lnTo>
                    <a:pt x="592" y="532"/>
                  </a:lnTo>
                  <a:lnTo>
                    <a:pt x="590" y="532"/>
                  </a:lnTo>
                  <a:lnTo>
                    <a:pt x="590" y="532"/>
                  </a:lnTo>
                  <a:lnTo>
                    <a:pt x="590" y="532"/>
                  </a:lnTo>
                  <a:lnTo>
                    <a:pt x="591" y="532"/>
                  </a:lnTo>
                  <a:lnTo>
                    <a:pt x="591" y="532"/>
                  </a:lnTo>
                  <a:lnTo>
                    <a:pt x="592" y="531"/>
                  </a:lnTo>
                  <a:lnTo>
                    <a:pt x="592" y="531"/>
                  </a:lnTo>
                  <a:lnTo>
                    <a:pt x="592" y="531"/>
                  </a:lnTo>
                  <a:lnTo>
                    <a:pt x="591" y="529"/>
                  </a:lnTo>
                  <a:lnTo>
                    <a:pt x="590" y="528"/>
                  </a:lnTo>
                  <a:lnTo>
                    <a:pt x="590" y="528"/>
                  </a:lnTo>
                  <a:lnTo>
                    <a:pt x="589" y="527"/>
                  </a:lnTo>
                  <a:lnTo>
                    <a:pt x="585" y="525"/>
                  </a:lnTo>
                  <a:lnTo>
                    <a:pt x="583" y="525"/>
                  </a:lnTo>
                  <a:lnTo>
                    <a:pt x="582" y="525"/>
                  </a:lnTo>
                  <a:lnTo>
                    <a:pt x="582" y="524"/>
                  </a:lnTo>
                  <a:lnTo>
                    <a:pt x="581" y="523"/>
                  </a:lnTo>
                  <a:lnTo>
                    <a:pt x="581" y="523"/>
                  </a:lnTo>
                  <a:lnTo>
                    <a:pt x="581" y="522"/>
                  </a:lnTo>
                  <a:lnTo>
                    <a:pt x="579" y="522"/>
                  </a:lnTo>
                  <a:lnTo>
                    <a:pt x="579" y="521"/>
                  </a:lnTo>
                  <a:lnTo>
                    <a:pt x="580" y="521"/>
                  </a:lnTo>
                  <a:lnTo>
                    <a:pt x="581" y="521"/>
                  </a:lnTo>
                  <a:lnTo>
                    <a:pt x="582" y="521"/>
                  </a:lnTo>
                  <a:lnTo>
                    <a:pt x="583" y="521"/>
                  </a:lnTo>
                  <a:lnTo>
                    <a:pt x="583" y="521"/>
                  </a:lnTo>
                  <a:lnTo>
                    <a:pt x="584" y="521"/>
                  </a:lnTo>
                  <a:lnTo>
                    <a:pt x="585" y="520"/>
                  </a:lnTo>
                  <a:lnTo>
                    <a:pt x="585" y="520"/>
                  </a:lnTo>
                  <a:lnTo>
                    <a:pt x="573" y="520"/>
                  </a:lnTo>
                  <a:lnTo>
                    <a:pt x="572" y="521"/>
                  </a:lnTo>
                  <a:lnTo>
                    <a:pt x="572" y="521"/>
                  </a:lnTo>
                  <a:lnTo>
                    <a:pt x="573" y="521"/>
                  </a:lnTo>
                  <a:lnTo>
                    <a:pt x="575" y="521"/>
                  </a:lnTo>
                  <a:lnTo>
                    <a:pt x="575" y="521"/>
                  </a:lnTo>
                  <a:lnTo>
                    <a:pt x="574" y="521"/>
                  </a:lnTo>
                  <a:lnTo>
                    <a:pt x="572" y="521"/>
                  </a:lnTo>
                  <a:lnTo>
                    <a:pt x="570" y="522"/>
                  </a:lnTo>
                  <a:lnTo>
                    <a:pt x="566" y="523"/>
                  </a:lnTo>
                  <a:lnTo>
                    <a:pt x="563" y="522"/>
                  </a:lnTo>
                  <a:lnTo>
                    <a:pt x="563" y="521"/>
                  </a:lnTo>
                  <a:lnTo>
                    <a:pt x="563" y="521"/>
                  </a:lnTo>
                  <a:lnTo>
                    <a:pt x="563" y="521"/>
                  </a:lnTo>
                  <a:lnTo>
                    <a:pt x="562" y="521"/>
                  </a:lnTo>
                  <a:lnTo>
                    <a:pt x="552" y="521"/>
                  </a:lnTo>
                  <a:lnTo>
                    <a:pt x="551" y="521"/>
                  </a:lnTo>
                  <a:lnTo>
                    <a:pt x="550" y="518"/>
                  </a:lnTo>
                  <a:lnTo>
                    <a:pt x="549" y="517"/>
                  </a:lnTo>
                  <a:lnTo>
                    <a:pt x="543" y="516"/>
                  </a:lnTo>
                  <a:lnTo>
                    <a:pt x="542" y="514"/>
                  </a:lnTo>
                  <a:lnTo>
                    <a:pt x="542" y="514"/>
                  </a:lnTo>
                  <a:lnTo>
                    <a:pt x="541" y="512"/>
                  </a:lnTo>
                  <a:lnTo>
                    <a:pt x="541" y="512"/>
                  </a:lnTo>
                  <a:lnTo>
                    <a:pt x="541" y="511"/>
                  </a:lnTo>
                  <a:lnTo>
                    <a:pt x="541" y="511"/>
                  </a:lnTo>
                  <a:lnTo>
                    <a:pt x="540" y="512"/>
                  </a:lnTo>
                  <a:lnTo>
                    <a:pt x="539" y="514"/>
                  </a:lnTo>
                  <a:lnTo>
                    <a:pt x="539" y="514"/>
                  </a:lnTo>
                  <a:lnTo>
                    <a:pt x="539" y="514"/>
                  </a:lnTo>
                  <a:lnTo>
                    <a:pt x="540" y="514"/>
                  </a:lnTo>
                  <a:lnTo>
                    <a:pt x="541" y="514"/>
                  </a:lnTo>
                  <a:lnTo>
                    <a:pt x="541" y="515"/>
                  </a:lnTo>
                  <a:lnTo>
                    <a:pt x="541" y="515"/>
                  </a:lnTo>
                  <a:lnTo>
                    <a:pt x="541" y="516"/>
                  </a:lnTo>
                  <a:lnTo>
                    <a:pt x="536" y="517"/>
                  </a:lnTo>
                  <a:lnTo>
                    <a:pt x="534" y="518"/>
                  </a:lnTo>
                  <a:lnTo>
                    <a:pt x="534" y="518"/>
                  </a:lnTo>
                  <a:lnTo>
                    <a:pt x="533" y="518"/>
                  </a:lnTo>
                  <a:lnTo>
                    <a:pt x="533" y="519"/>
                  </a:lnTo>
                  <a:lnTo>
                    <a:pt x="533" y="519"/>
                  </a:lnTo>
                  <a:lnTo>
                    <a:pt x="533" y="521"/>
                  </a:lnTo>
                  <a:lnTo>
                    <a:pt x="534" y="525"/>
                  </a:lnTo>
                  <a:lnTo>
                    <a:pt x="534" y="528"/>
                  </a:lnTo>
                  <a:lnTo>
                    <a:pt x="534" y="528"/>
                  </a:lnTo>
                  <a:lnTo>
                    <a:pt x="534" y="528"/>
                  </a:lnTo>
                  <a:lnTo>
                    <a:pt x="534" y="529"/>
                  </a:lnTo>
                  <a:lnTo>
                    <a:pt x="533" y="529"/>
                  </a:lnTo>
                  <a:lnTo>
                    <a:pt x="532" y="529"/>
                  </a:lnTo>
                  <a:lnTo>
                    <a:pt x="531" y="529"/>
                  </a:lnTo>
                  <a:lnTo>
                    <a:pt x="531" y="528"/>
                  </a:lnTo>
                  <a:lnTo>
                    <a:pt x="530" y="527"/>
                  </a:lnTo>
                  <a:lnTo>
                    <a:pt x="530" y="526"/>
                  </a:lnTo>
                  <a:lnTo>
                    <a:pt x="530" y="525"/>
                  </a:lnTo>
                  <a:lnTo>
                    <a:pt x="530" y="524"/>
                  </a:lnTo>
                  <a:lnTo>
                    <a:pt x="530" y="523"/>
                  </a:lnTo>
                  <a:lnTo>
                    <a:pt x="531" y="521"/>
                  </a:lnTo>
                  <a:lnTo>
                    <a:pt x="532" y="519"/>
                  </a:lnTo>
                  <a:lnTo>
                    <a:pt x="531" y="519"/>
                  </a:lnTo>
                  <a:lnTo>
                    <a:pt x="531" y="519"/>
                  </a:lnTo>
                  <a:lnTo>
                    <a:pt x="531" y="518"/>
                  </a:lnTo>
                  <a:lnTo>
                    <a:pt x="531" y="518"/>
                  </a:lnTo>
                  <a:lnTo>
                    <a:pt x="530" y="517"/>
                  </a:lnTo>
                  <a:lnTo>
                    <a:pt x="530" y="515"/>
                  </a:lnTo>
                  <a:lnTo>
                    <a:pt x="532" y="514"/>
                  </a:lnTo>
                  <a:lnTo>
                    <a:pt x="533" y="514"/>
                  </a:lnTo>
                  <a:lnTo>
                    <a:pt x="534" y="513"/>
                  </a:lnTo>
                  <a:lnTo>
                    <a:pt x="534" y="513"/>
                  </a:lnTo>
                  <a:lnTo>
                    <a:pt x="534" y="511"/>
                  </a:lnTo>
                  <a:lnTo>
                    <a:pt x="533" y="511"/>
                  </a:lnTo>
                  <a:lnTo>
                    <a:pt x="531" y="510"/>
                  </a:lnTo>
                  <a:lnTo>
                    <a:pt x="530" y="511"/>
                  </a:lnTo>
                  <a:lnTo>
                    <a:pt x="530" y="510"/>
                  </a:lnTo>
                  <a:lnTo>
                    <a:pt x="530" y="511"/>
                  </a:lnTo>
                  <a:lnTo>
                    <a:pt x="530" y="512"/>
                  </a:lnTo>
                  <a:lnTo>
                    <a:pt x="530" y="512"/>
                  </a:lnTo>
                  <a:lnTo>
                    <a:pt x="529" y="511"/>
                  </a:lnTo>
                  <a:lnTo>
                    <a:pt x="529" y="512"/>
                  </a:lnTo>
                  <a:lnTo>
                    <a:pt x="529" y="513"/>
                  </a:lnTo>
                  <a:lnTo>
                    <a:pt x="528" y="514"/>
                  </a:lnTo>
                  <a:lnTo>
                    <a:pt x="520" y="517"/>
                  </a:lnTo>
                  <a:lnTo>
                    <a:pt x="517" y="517"/>
                  </a:lnTo>
                  <a:lnTo>
                    <a:pt x="517" y="517"/>
                  </a:lnTo>
                  <a:lnTo>
                    <a:pt x="516" y="519"/>
                  </a:lnTo>
                  <a:lnTo>
                    <a:pt x="516" y="520"/>
                  </a:lnTo>
                  <a:lnTo>
                    <a:pt x="516" y="520"/>
                  </a:lnTo>
                  <a:lnTo>
                    <a:pt x="516" y="518"/>
                  </a:lnTo>
                  <a:lnTo>
                    <a:pt x="516" y="518"/>
                  </a:lnTo>
                  <a:lnTo>
                    <a:pt x="513" y="518"/>
                  </a:lnTo>
                  <a:lnTo>
                    <a:pt x="512" y="518"/>
                  </a:lnTo>
                  <a:lnTo>
                    <a:pt x="510" y="521"/>
                  </a:lnTo>
                  <a:lnTo>
                    <a:pt x="509" y="521"/>
                  </a:lnTo>
                  <a:lnTo>
                    <a:pt x="509" y="526"/>
                  </a:lnTo>
                  <a:lnTo>
                    <a:pt x="508" y="527"/>
                  </a:lnTo>
                  <a:lnTo>
                    <a:pt x="507" y="527"/>
                  </a:lnTo>
                  <a:lnTo>
                    <a:pt x="506" y="528"/>
                  </a:lnTo>
                  <a:lnTo>
                    <a:pt x="505" y="530"/>
                  </a:lnTo>
                  <a:lnTo>
                    <a:pt x="503" y="532"/>
                  </a:lnTo>
                  <a:lnTo>
                    <a:pt x="502" y="532"/>
                  </a:lnTo>
                  <a:lnTo>
                    <a:pt x="502" y="532"/>
                  </a:lnTo>
                  <a:lnTo>
                    <a:pt x="503" y="532"/>
                  </a:lnTo>
                  <a:lnTo>
                    <a:pt x="503" y="534"/>
                  </a:lnTo>
                  <a:lnTo>
                    <a:pt x="503" y="535"/>
                  </a:lnTo>
                  <a:lnTo>
                    <a:pt x="503" y="535"/>
                  </a:lnTo>
                  <a:lnTo>
                    <a:pt x="502" y="535"/>
                  </a:lnTo>
                  <a:lnTo>
                    <a:pt x="500" y="532"/>
                  </a:lnTo>
                  <a:lnTo>
                    <a:pt x="495" y="528"/>
                  </a:lnTo>
                  <a:lnTo>
                    <a:pt x="495" y="528"/>
                  </a:lnTo>
                  <a:lnTo>
                    <a:pt x="488" y="526"/>
                  </a:lnTo>
                  <a:lnTo>
                    <a:pt x="487" y="526"/>
                  </a:lnTo>
                  <a:lnTo>
                    <a:pt x="487" y="526"/>
                  </a:lnTo>
                  <a:lnTo>
                    <a:pt x="487" y="527"/>
                  </a:lnTo>
                  <a:lnTo>
                    <a:pt x="487" y="528"/>
                  </a:lnTo>
                  <a:lnTo>
                    <a:pt x="487" y="529"/>
                  </a:lnTo>
                  <a:lnTo>
                    <a:pt x="486" y="529"/>
                  </a:lnTo>
                  <a:lnTo>
                    <a:pt x="485" y="529"/>
                  </a:lnTo>
                  <a:lnTo>
                    <a:pt x="485" y="528"/>
                  </a:lnTo>
                  <a:lnTo>
                    <a:pt x="485" y="528"/>
                  </a:lnTo>
                  <a:lnTo>
                    <a:pt x="484" y="528"/>
                  </a:lnTo>
                  <a:lnTo>
                    <a:pt x="483" y="529"/>
                  </a:lnTo>
                  <a:lnTo>
                    <a:pt x="481" y="529"/>
                  </a:lnTo>
                  <a:lnTo>
                    <a:pt x="480" y="529"/>
                  </a:lnTo>
                  <a:lnTo>
                    <a:pt x="479" y="530"/>
                  </a:lnTo>
                  <a:lnTo>
                    <a:pt x="479" y="530"/>
                  </a:lnTo>
                  <a:lnTo>
                    <a:pt x="478" y="530"/>
                  </a:lnTo>
                  <a:lnTo>
                    <a:pt x="476" y="529"/>
                  </a:lnTo>
                  <a:lnTo>
                    <a:pt x="473" y="529"/>
                  </a:lnTo>
                  <a:lnTo>
                    <a:pt x="473" y="529"/>
                  </a:lnTo>
                  <a:lnTo>
                    <a:pt x="473" y="529"/>
                  </a:lnTo>
                  <a:lnTo>
                    <a:pt x="472" y="528"/>
                  </a:lnTo>
                  <a:lnTo>
                    <a:pt x="472" y="527"/>
                  </a:lnTo>
                  <a:lnTo>
                    <a:pt x="472" y="527"/>
                  </a:lnTo>
                  <a:lnTo>
                    <a:pt x="472" y="526"/>
                  </a:lnTo>
                  <a:lnTo>
                    <a:pt x="471" y="526"/>
                  </a:lnTo>
                  <a:lnTo>
                    <a:pt x="471" y="526"/>
                  </a:lnTo>
                  <a:lnTo>
                    <a:pt x="466" y="521"/>
                  </a:lnTo>
                  <a:lnTo>
                    <a:pt x="465" y="519"/>
                  </a:lnTo>
                  <a:lnTo>
                    <a:pt x="465" y="519"/>
                  </a:lnTo>
                  <a:lnTo>
                    <a:pt x="462" y="519"/>
                  </a:lnTo>
                  <a:lnTo>
                    <a:pt x="465" y="519"/>
                  </a:lnTo>
                  <a:lnTo>
                    <a:pt x="465" y="518"/>
                  </a:lnTo>
                  <a:lnTo>
                    <a:pt x="465" y="517"/>
                  </a:lnTo>
                  <a:lnTo>
                    <a:pt x="464" y="516"/>
                  </a:lnTo>
                  <a:lnTo>
                    <a:pt x="465" y="515"/>
                  </a:lnTo>
                  <a:lnTo>
                    <a:pt x="467" y="496"/>
                  </a:lnTo>
                  <a:lnTo>
                    <a:pt x="466" y="496"/>
                  </a:lnTo>
                  <a:lnTo>
                    <a:pt x="467" y="496"/>
                  </a:lnTo>
                  <a:lnTo>
                    <a:pt x="467" y="496"/>
                  </a:lnTo>
                  <a:lnTo>
                    <a:pt x="467" y="495"/>
                  </a:lnTo>
                  <a:lnTo>
                    <a:pt x="466" y="494"/>
                  </a:lnTo>
                  <a:lnTo>
                    <a:pt x="464" y="493"/>
                  </a:lnTo>
                  <a:lnTo>
                    <a:pt x="463" y="492"/>
                  </a:lnTo>
                  <a:lnTo>
                    <a:pt x="461" y="492"/>
                  </a:lnTo>
                  <a:lnTo>
                    <a:pt x="459" y="491"/>
                  </a:lnTo>
                  <a:lnTo>
                    <a:pt x="458" y="491"/>
                  </a:lnTo>
                  <a:lnTo>
                    <a:pt x="457" y="490"/>
                  </a:lnTo>
                  <a:lnTo>
                    <a:pt x="456" y="491"/>
                  </a:lnTo>
                  <a:lnTo>
                    <a:pt x="454" y="491"/>
                  </a:lnTo>
                  <a:lnTo>
                    <a:pt x="454" y="491"/>
                  </a:lnTo>
                  <a:lnTo>
                    <a:pt x="454" y="490"/>
                  </a:lnTo>
                  <a:lnTo>
                    <a:pt x="452" y="490"/>
                  </a:lnTo>
                  <a:lnTo>
                    <a:pt x="452" y="491"/>
                  </a:lnTo>
                  <a:lnTo>
                    <a:pt x="439" y="492"/>
                  </a:lnTo>
                  <a:lnTo>
                    <a:pt x="439" y="492"/>
                  </a:lnTo>
                  <a:lnTo>
                    <a:pt x="436" y="495"/>
                  </a:lnTo>
                  <a:lnTo>
                    <a:pt x="439" y="492"/>
                  </a:lnTo>
                  <a:lnTo>
                    <a:pt x="439" y="492"/>
                  </a:lnTo>
                  <a:lnTo>
                    <a:pt x="439" y="492"/>
                  </a:lnTo>
                  <a:lnTo>
                    <a:pt x="439" y="492"/>
                  </a:lnTo>
                  <a:lnTo>
                    <a:pt x="439" y="492"/>
                  </a:lnTo>
                  <a:lnTo>
                    <a:pt x="439" y="491"/>
                  </a:lnTo>
                  <a:lnTo>
                    <a:pt x="439" y="491"/>
                  </a:lnTo>
                  <a:lnTo>
                    <a:pt x="438" y="492"/>
                  </a:lnTo>
                  <a:lnTo>
                    <a:pt x="437" y="492"/>
                  </a:lnTo>
                  <a:lnTo>
                    <a:pt x="436" y="491"/>
                  </a:lnTo>
                  <a:lnTo>
                    <a:pt x="436" y="491"/>
                  </a:lnTo>
                  <a:lnTo>
                    <a:pt x="436" y="491"/>
                  </a:lnTo>
                  <a:lnTo>
                    <a:pt x="436" y="491"/>
                  </a:lnTo>
                  <a:lnTo>
                    <a:pt x="436" y="491"/>
                  </a:lnTo>
                  <a:lnTo>
                    <a:pt x="436" y="490"/>
                  </a:lnTo>
                  <a:lnTo>
                    <a:pt x="436" y="489"/>
                  </a:lnTo>
                  <a:lnTo>
                    <a:pt x="436" y="489"/>
                  </a:lnTo>
                  <a:lnTo>
                    <a:pt x="439" y="487"/>
                  </a:lnTo>
                  <a:lnTo>
                    <a:pt x="439" y="486"/>
                  </a:lnTo>
                  <a:lnTo>
                    <a:pt x="439" y="486"/>
                  </a:lnTo>
                  <a:lnTo>
                    <a:pt x="439" y="480"/>
                  </a:lnTo>
                  <a:lnTo>
                    <a:pt x="440" y="478"/>
                  </a:lnTo>
                  <a:lnTo>
                    <a:pt x="440" y="478"/>
                  </a:lnTo>
                  <a:lnTo>
                    <a:pt x="440" y="477"/>
                  </a:lnTo>
                  <a:lnTo>
                    <a:pt x="439" y="476"/>
                  </a:lnTo>
                  <a:lnTo>
                    <a:pt x="439" y="476"/>
                  </a:lnTo>
                  <a:lnTo>
                    <a:pt x="439" y="475"/>
                  </a:lnTo>
                  <a:lnTo>
                    <a:pt x="440" y="474"/>
                  </a:lnTo>
                  <a:lnTo>
                    <a:pt x="441" y="474"/>
                  </a:lnTo>
                  <a:lnTo>
                    <a:pt x="440" y="475"/>
                  </a:lnTo>
                  <a:lnTo>
                    <a:pt x="441" y="476"/>
                  </a:lnTo>
                  <a:lnTo>
                    <a:pt x="442" y="476"/>
                  </a:lnTo>
                  <a:lnTo>
                    <a:pt x="441" y="478"/>
                  </a:lnTo>
                  <a:lnTo>
                    <a:pt x="442" y="478"/>
                  </a:lnTo>
                  <a:lnTo>
                    <a:pt x="442" y="478"/>
                  </a:lnTo>
                  <a:lnTo>
                    <a:pt x="443" y="471"/>
                  </a:lnTo>
                  <a:lnTo>
                    <a:pt x="443" y="470"/>
                  </a:lnTo>
                  <a:lnTo>
                    <a:pt x="443" y="470"/>
                  </a:lnTo>
                  <a:lnTo>
                    <a:pt x="444" y="470"/>
                  </a:lnTo>
                  <a:lnTo>
                    <a:pt x="444" y="469"/>
                  </a:lnTo>
                  <a:lnTo>
                    <a:pt x="443" y="469"/>
                  </a:lnTo>
                  <a:lnTo>
                    <a:pt x="444" y="467"/>
                  </a:lnTo>
                  <a:lnTo>
                    <a:pt x="444" y="466"/>
                  </a:lnTo>
                  <a:lnTo>
                    <a:pt x="445" y="464"/>
                  </a:lnTo>
                  <a:lnTo>
                    <a:pt x="447" y="462"/>
                  </a:lnTo>
                  <a:lnTo>
                    <a:pt x="447" y="460"/>
                  </a:lnTo>
                  <a:lnTo>
                    <a:pt x="447" y="459"/>
                  </a:lnTo>
                  <a:lnTo>
                    <a:pt x="447" y="458"/>
                  </a:lnTo>
                  <a:lnTo>
                    <a:pt x="443" y="458"/>
                  </a:lnTo>
                  <a:lnTo>
                    <a:pt x="443" y="459"/>
                  </a:lnTo>
                  <a:lnTo>
                    <a:pt x="443" y="458"/>
                  </a:lnTo>
                  <a:lnTo>
                    <a:pt x="440" y="457"/>
                  </a:lnTo>
                  <a:lnTo>
                    <a:pt x="437" y="458"/>
                  </a:lnTo>
                  <a:lnTo>
                    <a:pt x="436" y="459"/>
                  </a:lnTo>
                  <a:lnTo>
                    <a:pt x="429" y="459"/>
                  </a:lnTo>
                  <a:lnTo>
                    <a:pt x="429" y="460"/>
                  </a:lnTo>
                  <a:lnTo>
                    <a:pt x="427" y="467"/>
                  </a:lnTo>
                  <a:lnTo>
                    <a:pt x="426" y="469"/>
                  </a:lnTo>
                  <a:lnTo>
                    <a:pt x="425" y="471"/>
                  </a:lnTo>
                  <a:lnTo>
                    <a:pt x="425" y="472"/>
                  </a:lnTo>
                  <a:lnTo>
                    <a:pt x="423" y="473"/>
                  </a:lnTo>
                  <a:lnTo>
                    <a:pt x="423" y="474"/>
                  </a:lnTo>
                  <a:lnTo>
                    <a:pt x="421" y="476"/>
                  </a:lnTo>
                  <a:lnTo>
                    <a:pt x="421" y="476"/>
                  </a:lnTo>
                  <a:lnTo>
                    <a:pt x="420" y="476"/>
                  </a:lnTo>
                  <a:lnTo>
                    <a:pt x="420" y="475"/>
                  </a:lnTo>
                  <a:lnTo>
                    <a:pt x="419" y="474"/>
                  </a:lnTo>
                  <a:lnTo>
                    <a:pt x="418" y="474"/>
                  </a:lnTo>
                  <a:lnTo>
                    <a:pt x="417" y="474"/>
                  </a:lnTo>
                  <a:lnTo>
                    <a:pt x="413" y="476"/>
                  </a:lnTo>
                  <a:lnTo>
                    <a:pt x="412" y="476"/>
                  </a:lnTo>
                  <a:lnTo>
                    <a:pt x="409" y="476"/>
                  </a:lnTo>
                  <a:lnTo>
                    <a:pt x="407" y="478"/>
                  </a:lnTo>
                  <a:lnTo>
                    <a:pt x="406" y="478"/>
                  </a:lnTo>
                  <a:lnTo>
                    <a:pt x="404" y="477"/>
                  </a:lnTo>
                  <a:lnTo>
                    <a:pt x="403" y="475"/>
                  </a:lnTo>
                  <a:lnTo>
                    <a:pt x="403" y="474"/>
                  </a:lnTo>
                  <a:lnTo>
                    <a:pt x="403" y="475"/>
                  </a:lnTo>
                  <a:lnTo>
                    <a:pt x="401" y="475"/>
                  </a:lnTo>
                  <a:lnTo>
                    <a:pt x="399" y="474"/>
                  </a:lnTo>
                  <a:lnTo>
                    <a:pt x="397" y="472"/>
                  </a:lnTo>
                  <a:lnTo>
                    <a:pt x="396" y="472"/>
                  </a:lnTo>
                  <a:lnTo>
                    <a:pt x="396" y="471"/>
                  </a:lnTo>
                  <a:lnTo>
                    <a:pt x="394" y="467"/>
                  </a:lnTo>
                  <a:lnTo>
                    <a:pt x="392" y="464"/>
                  </a:lnTo>
                  <a:lnTo>
                    <a:pt x="390" y="460"/>
                  </a:lnTo>
                  <a:lnTo>
                    <a:pt x="391" y="459"/>
                  </a:lnTo>
                  <a:lnTo>
                    <a:pt x="391" y="459"/>
                  </a:lnTo>
                  <a:lnTo>
                    <a:pt x="391" y="458"/>
                  </a:lnTo>
                  <a:lnTo>
                    <a:pt x="389" y="456"/>
                  </a:lnTo>
                  <a:lnTo>
                    <a:pt x="388" y="454"/>
                  </a:lnTo>
                  <a:lnTo>
                    <a:pt x="389" y="446"/>
                  </a:lnTo>
                  <a:lnTo>
                    <a:pt x="389" y="445"/>
                  </a:lnTo>
                  <a:lnTo>
                    <a:pt x="388" y="445"/>
                  </a:lnTo>
                  <a:lnTo>
                    <a:pt x="388" y="440"/>
                  </a:lnTo>
                  <a:lnTo>
                    <a:pt x="388" y="440"/>
                  </a:lnTo>
                  <a:lnTo>
                    <a:pt x="388" y="439"/>
                  </a:lnTo>
                  <a:lnTo>
                    <a:pt x="388" y="438"/>
                  </a:lnTo>
                  <a:lnTo>
                    <a:pt x="389" y="438"/>
                  </a:lnTo>
                  <a:lnTo>
                    <a:pt x="389" y="435"/>
                  </a:lnTo>
                  <a:lnTo>
                    <a:pt x="389" y="435"/>
                  </a:lnTo>
                  <a:lnTo>
                    <a:pt x="390" y="435"/>
                  </a:lnTo>
                  <a:lnTo>
                    <a:pt x="391" y="435"/>
                  </a:lnTo>
                  <a:lnTo>
                    <a:pt x="392" y="434"/>
                  </a:lnTo>
                  <a:lnTo>
                    <a:pt x="392" y="433"/>
                  </a:lnTo>
                  <a:lnTo>
                    <a:pt x="392" y="433"/>
                  </a:lnTo>
                  <a:lnTo>
                    <a:pt x="392" y="434"/>
                  </a:lnTo>
                  <a:lnTo>
                    <a:pt x="391" y="434"/>
                  </a:lnTo>
                  <a:lnTo>
                    <a:pt x="391" y="434"/>
                  </a:lnTo>
                  <a:lnTo>
                    <a:pt x="391" y="434"/>
                  </a:lnTo>
                  <a:lnTo>
                    <a:pt x="391" y="434"/>
                  </a:lnTo>
                  <a:lnTo>
                    <a:pt x="392" y="432"/>
                  </a:lnTo>
                  <a:lnTo>
                    <a:pt x="392" y="432"/>
                  </a:lnTo>
                  <a:lnTo>
                    <a:pt x="391" y="431"/>
                  </a:lnTo>
                  <a:lnTo>
                    <a:pt x="390" y="430"/>
                  </a:lnTo>
                  <a:lnTo>
                    <a:pt x="390" y="430"/>
                  </a:lnTo>
                  <a:lnTo>
                    <a:pt x="389" y="426"/>
                  </a:lnTo>
                  <a:lnTo>
                    <a:pt x="390" y="426"/>
                  </a:lnTo>
                  <a:lnTo>
                    <a:pt x="390" y="424"/>
                  </a:lnTo>
                  <a:lnTo>
                    <a:pt x="390" y="424"/>
                  </a:lnTo>
                  <a:lnTo>
                    <a:pt x="389" y="424"/>
                  </a:lnTo>
                  <a:lnTo>
                    <a:pt x="389" y="424"/>
                  </a:lnTo>
                  <a:lnTo>
                    <a:pt x="389" y="423"/>
                  </a:lnTo>
                  <a:lnTo>
                    <a:pt x="390" y="423"/>
                  </a:lnTo>
                  <a:lnTo>
                    <a:pt x="390" y="424"/>
                  </a:lnTo>
                  <a:lnTo>
                    <a:pt x="391" y="423"/>
                  </a:lnTo>
                  <a:lnTo>
                    <a:pt x="391" y="422"/>
                  </a:lnTo>
                  <a:lnTo>
                    <a:pt x="390" y="420"/>
                  </a:lnTo>
                  <a:lnTo>
                    <a:pt x="392" y="420"/>
                  </a:lnTo>
                  <a:lnTo>
                    <a:pt x="392" y="419"/>
                  </a:lnTo>
                  <a:lnTo>
                    <a:pt x="392" y="419"/>
                  </a:lnTo>
                  <a:lnTo>
                    <a:pt x="392" y="419"/>
                  </a:lnTo>
                  <a:lnTo>
                    <a:pt x="392" y="419"/>
                  </a:lnTo>
                  <a:lnTo>
                    <a:pt x="392" y="418"/>
                  </a:lnTo>
                  <a:lnTo>
                    <a:pt x="392" y="418"/>
                  </a:lnTo>
                  <a:lnTo>
                    <a:pt x="393" y="417"/>
                  </a:lnTo>
                  <a:lnTo>
                    <a:pt x="393" y="417"/>
                  </a:lnTo>
                  <a:lnTo>
                    <a:pt x="394" y="417"/>
                  </a:lnTo>
                  <a:lnTo>
                    <a:pt x="395" y="417"/>
                  </a:lnTo>
                  <a:lnTo>
                    <a:pt x="395" y="416"/>
                  </a:lnTo>
                  <a:lnTo>
                    <a:pt x="395" y="416"/>
                  </a:lnTo>
                  <a:lnTo>
                    <a:pt x="395" y="416"/>
                  </a:lnTo>
                  <a:lnTo>
                    <a:pt x="395" y="416"/>
                  </a:lnTo>
                  <a:lnTo>
                    <a:pt x="395" y="415"/>
                  </a:lnTo>
                  <a:lnTo>
                    <a:pt x="396" y="415"/>
                  </a:lnTo>
                  <a:lnTo>
                    <a:pt x="396" y="416"/>
                  </a:lnTo>
                  <a:lnTo>
                    <a:pt x="396" y="416"/>
                  </a:lnTo>
                  <a:lnTo>
                    <a:pt x="396" y="415"/>
                  </a:lnTo>
                  <a:lnTo>
                    <a:pt x="396" y="415"/>
                  </a:lnTo>
                  <a:lnTo>
                    <a:pt x="396" y="415"/>
                  </a:lnTo>
                  <a:lnTo>
                    <a:pt x="396" y="416"/>
                  </a:lnTo>
                  <a:lnTo>
                    <a:pt x="396" y="416"/>
                  </a:lnTo>
                  <a:lnTo>
                    <a:pt x="396" y="415"/>
                  </a:lnTo>
                  <a:lnTo>
                    <a:pt x="397" y="415"/>
                  </a:lnTo>
                  <a:lnTo>
                    <a:pt x="397" y="415"/>
                  </a:lnTo>
                  <a:lnTo>
                    <a:pt x="397" y="416"/>
                  </a:lnTo>
                  <a:lnTo>
                    <a:pt x="399" y="415"/>
                  </a:lnTo>
                  <a:lnTo>
                    <a:pt x="399" y="415"/>
                  </a:lnTo>
                  <a:lnTo>
                    <a:pt x="399" y="415"/>
                  </a:lnTo>
                  <a:lnTo>
                    <a:pt x="396" y="416"/>
                  </a:lnTo>
                  <a:lnTo>
                    <a:pt x="396" y="416"/>
                  </a:lnTo>
                  <a:lnTo>
                    <a:pt x="397" y="416"/>
                  </a:lnTo>
                  <a:lnTo>
                    <a:pt x="402" y="413"/>
                  </a:lnTo>
                  <a:lnTo>
                    <a:pt x="403" y="412"/>
                  </a:lnTo>
                  <a:lnTo>
                    <a:pt x="403" y="408"/>
                  </a:lnTo>
                  <a:lnTo>
                    <a:pt x="403" y="408"/>
                  </a:lnTo>
                  <a:lnTo>
                    <a:pt x="403" y="408"/>
                  </a:lnTo>
                  <a:lnTo>
                    <a:pt x="403" y="408"/>
                  </a:lnTo>
                  <a:lnTo>
                    <a:pt x="404" y="409"/>
                  </a:lnTo>
                  <a:lnTo>
                    <a:pt x="404" y="409"/>
                  </a:lnTo>
                  <a:lnTo>
                    <a:pt x="404" y="409"/>
                  </a:lnTo>
                  <a:lnTo>
                    <a:pt x="403" y="410"/>
                  </a:lnTo>
                  <a:lnTo>
                    <a:pt x="404" y="410"/>
                  </a:lnTo>
                  <a:lnTo>
                    <a:pt x="407" y="408"/>
                  </a:lnTo>
                  <a:lnTo>
                    <a:pt x="412" y="408"/>
                  </a:lnTo>
                  <a:lnTo>
                    <a:pt x="418" y="409"/>
                  </a:lnTo>
                  <a:lnTo>
                    <a:pt x="418" y="408"/>
                  </a:lnTo>
                  <a:lnTo>
                    <a:pt x="418" y="408"/>
                  </a:lnTo>
                  <a:lnTo>
                    <a:pt x="418" y="408"/>
                  </a:lnTo>
                  <a:lnTo>
                    <a:pt x="419" y="408"/>
                  </a:lnTo>
                  <a:lnTo>
                    <a:pt x="421" y="408"/>
                  </a:lnTo>
                  <a:lnTo>
                    <a:pt x="421" y="409"/>
                  </a:lnTo>
                  <a:lnTo>
                    <a:pt x="422" y="409"/>
                  </a:lnTo>
                  <a:lnTo>
                    <a:pt x="424" y="411"/>
                  </a:lnTo>
                  <a:lnTo>
                    <a:pt x="425" y="411"/>
                  </a:lnTo>
                  <a:lnTo>
                    <a:pt x="425" y="412"/>
                  </a:lnTo>
                  <a:lnTo>
                    <a:pt x="425" y="412"/>
                  </a:lnTo>
                  <a:lnTo>
                    <a:pt x="427" y="412"/>
                  </a:lnTo>
                  <a:lnTo>
                    <a:pt x="427" y="412"/>
                  </a:lnTo>
                  <a:lnTo>
                    <a:pt x="428" y="412"/>
                  </a:lnTo>
                  <a:lnTo>
                    <a:pt x="429" y="412"/>
                  </a:lnTo>
                  <a:lnTo>
                    <a:pt x="430" y="411"/>
                  </a:lnTo>
                  <a:lnTo>
                    <a:pt x="430" y="411"/>
                  </a:lnTo>
                  <a:lnTo>
                    <a:pt x="430" y="410"/>
                  </a:lnTo>
                  <a:lnTo>
                    <a:pt x="430" y="410"/>
                  </a:lnTo>
                  <a:lnTo>
                    <a:pt x="431" y="410"/>
                  </a:lnTo>
                  <a:lnTo>
                    <a:pt x="432" y="411"/>
                  </a:lnTo>
                  <a:lnTo>
                    <a:pt x="432" y="411"/>
                  </a:lnTo>
                  <a:lnTo>
                    <a:pt x="433" y="412"/>
                  </a:lnTo>
                  <a:lnTo>
                    <a:pt x="435" y="412"/>
                  </a:lnTo>
                  <a:lnTo>
                    <a:pt x="435" y="412"/>
                  </a:lnTo>
                  <a:lnTo>
                    <a:pt x="434" y="411"/>
                  </a:lnTo>
                  <a:lnTo>
                    <a:pt x="432" y="410"/>
                  </a:lnTo>
                  <a:lnTo>
                    <a:pt x="432" y="409"/>
                  </a:lnTo>
                  <a:lnTo>
                    <a:pt x="432" y="409"/>
                  </a:lnTo>
                  <a:lnTo>
                    <a:pt x="432" y="408"/>
                  </a:lnTo>
                  <a:lnTo>
                    <a:pt x="433" y="408"/>
                  </a:lnTo>
                  <a:lnTo>
                    <a:pt x="434" y="406"/>
                  </a:lnTo>
                  <a:lnTo>
                    <a:pt x="433" y="405"/>
                  </a:lnTo>
                  <a:lnTo>
                    <a:pt x="433" y="405"/>
                  </a:lnTo>
                  <a:lnTo>
                    <a:pt x="432" y="406"/>
                  </a:lnTo>
                  <a:lnTo>
                    <a:pt x="432" y="407"/>
                  </a:lnTo>
                  <a:lnTo>
                    <a:pt x="431" y="407"/>
                  </a:lnTo>
                  <a:lnTo>
                    <a:pt x="431" y="405"/>
                  </a:lnTo>
                  <a:lnTo>
                    <a:pt x="431" y="405"/>
                  </a:lnTo>
                  <a:lnTo>
                    <a:pt x="430" y="405"/>
                  </a:lnTo>
                  <a:lnTo>
                    <a:pt x="429" y="406"/>
                  </a:lnTo>
                  <a:lnTo>
                    <a:pt x="429" y="406"/>
                  </a:lnTo>
                  <a:lnTo>
                    <a:pt x="428" y="405"/>
                  </a:lnTo>
                  <a:lnTo>
                    <a:pt x="428" y="405"/>
                  </a:lnTo>
                  <a:lnTo>
                    <a:pt x="429" y="404"/>
                  </a:lnTo>
                  <a:lnTo>
                    <a:pt x="432" y="405"/>
                  </a:lnTo>
                  <a:lnTo>
                    <a:pt x="433" y="405"/>
                  </a:lnTo>
                  <a:lnTo>
                    <a:pt x="435" y="405"/>
                  </a:lnTo>
                  <a:lnTo>
                    <a:pt x="436" y="404"/>
                  </a:lnTo>
                  <a:lnTo>
                    <a:pt x="439" y="404"/>
                  </a:lnTo>
                  <a:lnTo>
                    <a:pt x="440" y="404"/>
                  </a:lnTo>
                  <a:lnTo>
                    <a:pt x="441" y="401"/>
                  </a:lnTo>
                  <a:lnTo>
                    <a:pt x="441" y="404"/>
                  </a:lnTo>
                  <a:lnTo>
                    <a:pt x="441" y="405"/>
                  </a:lnTo>
                  <a:lnTo>
                    <a:pt x="441" y="405"/>
                  </a:lnTo>
                  <a:lnTo>
                    <a:pt x="444" y="404"/>
                  </a:lnTo>
                  <a:lnTo>
                    <a:pt x="445" y="403"/>
                  </a:lnTo>
                  <a:lnTo>
                    <a:pt x="446" y="403"/>
                  </a:lnTo>
                  <a:lnTo>
                    <a:pt x="447" y="403"/>
                  </a:lnTo>
                  <a:lnTo>
                    <a:pt x="447" y="403"/>
                  </a:lnTo>
                  <a:lnTo>
                    <a:pt x="447" y="403"/>
                  </a:lnTo>
                  <a:lnTo>
                    <a:pt x="446" y="404"/>
                  </a:lnTo>
                  <a:lnTo>
                    <a:pt x="450" y="403"/>
                  </a:lnTo>
                  <a:lnTo>
                    <a:pt x="450" y="404"/>
                  </a:lnTo>
                  <a:lnTo>
                    <a:pt x="450" y="404"/>
                  </a:lnTo>
                  <a:lnTo>
                    <a:pt x="450" y="404"/>
                  </a:lnTo>
                  <a:lnTo>
                    <a:pt x="450" y="404"/>
                  </a:lnTo>
                  <a:lnTo>
                    <a:pt x="454" y="406"/>
                  </a:lnTo>
                  <a:lnTo>
                    <a:pt x="456" y="408"/>
                  </a:lnTo>
                  <a:lnTo>
                    <a:pt x="456" y="408"/>
                  </a:lnTo>
                  <a:lnTo>
                    <a:pt x="459" y="408"/>
                  </a:lnTo>
                  <a:lnTo>
                    <a:pt x="460" y="407"/>
                  </a:lnTo>
                  <a:lnTo>
                    <a:pt x="461" y="407"/>
                  </a:lnTo>
                  <a:lnTo>
                    <a:pt x="461" y="407"/>
                  </a:lnTo>
                  <a:lnTo>
                    <a:pt x="461" y="406"/>
                  </a:lnTo>
                  <a:lnTo>
                    <a:pt x="461" y="406"/>
                  </a:lnTo>
                  <a:lnTo>
                    <a:pt x="463" y="406"/>
                  </a:lnTo>
                  <a:lnTo>
                    <a:pt x="464" y="406"/>
                  </a:lnTo>
                  <a:lnTo>
                    <a:pt x="465" y="408"/>
                  </a:lnTo>
                  <a:lnTo>
                    <a:pt x="466" y="408"/>
                  </a:lnTo>
                  <a:lnTo>
                    <a:pt x="466" y="409"/>
                  </a:lnTo>
                  <a:lnTo>
                    <a:pt x="467" y="409"/>
                  </a:lnTo>
                  <a:lnTo>
                    <a:pt x="468" y="411"/>
                  </a:lnTo>
                  <a:lnTo>
                    <a:pt x="469" y="412"/>
                  </a:lnTo>
                  <a:lnTo>
                    <a:pt x="470" y="412"/>
                  </a:lnTo>
                  <a:lnTo>
                    <a:pt x="470" y="420"/>
                  </a:lnTo>
                  <a:lnTo>
                    <a:pt x="470" y="420"/>
                  </a:lnTo>
                  <a:lnTo>
                    <a:pt x="470" y="420"/>
                  </a:lnTo>
                  <a:lnTo>
                    <a:pt x="470" y="419"/>
                  </a:lnTo>
                  <a:lnTo>
                    <a:pt x="471" y="419"/>
                  </a:lnTo>
                  <a:lnTo>
                    <a:pt x="471" y="419"/>
                  </a:lnTo>
                  <a:lnTo>
                    <a:pt x="471" y="422"/>
                  </a:lnTo>
                  <a:lnTo>
                    <a:pt x="471" y="423"/>
                  </a:lnTo>
                  <a:lnTo>
                    <a:pt x="472" y="426"/>
                  </a:lnTo>
                  <a:lnTo>
                    <a:pt x="473" y="426"/>
                  </a:lnTo>
                  <a:lnTo>
                    <a:pt x="474" y="426"/>
                  </a:lnTo>
                  <a:lnTo>
                    <a:pt x="474" y="427"/>
                  </a:lnTo>
                  <a:lnTo>
                    <a:pt x="474" y="427"/>
                  </a:lnTo>
                  <a:lnTo>
                    <a:pt x="475" y="427"/>
                  </a:lnTo>
                  <a:lnTo>
                    <a:pt x="474" y="428"/>
                  </a:lnTo>
                  <a:lnTo>
                    <a:pt x="474" y="428"/>
                  </a:lnTo>
                  <a:lnTo>
                    <a:pt x="476" y="431"/>
                  </a:lnTo>
                  <a:lnTo>
                    <a:pt x="476" y="432"/>
                  </a:lnTo>
                  <a:lnTo>
                    <a:pt x="477" y="432"/>
                  </a:lnTo>
                  <a:lnTo>
                    <a:pt x="477" y="433"/>
                  </a:lnTo>
                  <a:lnTo>
                    <a:pt x="479" y="435"/>
                  </a:lnTo>
                  <a:lnTo>
                    <a:pt x="479" y="436"/>
                  </a:lnTo>
                  <a:lnTo>
                    <a:pt x="479" y="436"/>
                  </a:lnTo>
                  <a:lnTo>
                    <a:pt x="479" y="437"/>
                  </a:lnTo>
                  <a:lnTo>
                    <a:pt x="481" y="437"/>
                  </a:lnTo>
                  <a:lnTo>
                    <a:pt x="483" y="436"/>
                  </a:lnTo>
                  <a:lnTo>
                    <a:pt x="483" y="436"/>
                  </a:lnTo>
                  <a:lnTo>
                    <a:pt x="483" y="435"/>
                  </a:lnTo>
                  <a:lnTo>
                    <a:pt x="483" y="435"/>
                  </a:lnTo>
                  <a:lnTo>
                    <a:pt x="484" y="431"/>
                  </a:lnTo>
                  <a:lnTo>
                    <a:pt x="484" y="426"/>
                  </a:lnTo>
                  <a:lnTo>
                    <a:pt x="482" y="418"/>
                  </a:lnTo>
                  <a:lnTo>
                    <a:pt x="482" y="416"/>
                  </a:lnTo>
                  <a:lnTo>
                    <a:pt x="476" y="402"/>
                  </a:lnTo>
                  <a:lnTo>
                    <a:pt x="477" y="402"/>
                  </a:lnTo>
                  <a:lnTo>
                    <a:pt x="477" y="401"/>
                  </a:lnTo>
                  <a:lnTo>
                    <a:pt x="480" y="394"/>
                  </a:lnTo>
                  <a:lnTo>
                    <a:pt x="480" y="394"/>
                  </a:lnTo>
                  <a:lnTo>
                    <a:pt x="480" y="393"/>
                  </a:lnTo>
                  <a:lnTo>
                    <a:pt x="480" y="393"/>
                  </a:lnTo>
                  <a:lnTo>
                    <a:pt x="481" y="392"/>
                  </a:lnTo>
                  <a:lnTo>
                    <a:pt x="482" y="392"/>
                  </a:lnTo>
                  <a:lnTo>
                    <a:pt x="482" y="392"/>
                  </a:lnTo>
                  <a:lnTo>
                    <a:pt x="481" y="390"/>
                  </a:lnTo>
                  <a:lnTo>
                    <a:pt x="481" y="390"/>
                  </a:lnTo>
                  <a:lnTo>
                    <a:pt x="481" y="390"/>
                  </a:lnTo>
                  <a:lnTo>
                    <a:pt x="484" y="390"/>
                  </a:lnTo>
                  <a:lnTo>
                    <a:pt x="485" y="390"/>
                  </a:lnTo>
                  <a:lnTo>
                    <a:pt x="487" y="388"/>
                  </a:lnTo>
                  <a:lnTo>
                    <a:pt x="487" y="388"/>
                  </a:lnTo>
                  <a:lnTo>
                    <a:pt x="488" y="388"/>
                  </a:lnTo>
                  <a:lnTo>
                    <a:pt x="488" y="387"/>
                  </a:lnTo>
                  <a:lnTo>
                    <a:pt x="489" y="387"/>
                  </a:lnTo>
                  <a:lnTo>
                    <a:pt x="490" y="387"/>
                  </a:lnTo>
                  <a:lnTo>
                    <a:pt x="490" y="386"/>
                  </a:lnTo>
                  <a:lnTo>
                    <a:pt x="490" y="385"/>
                  </a:lnTo>
                  <a:lnTo>
                    <a:pt x="490" y="384"/>
                  </a:lnTo>
                  <a:lnTo>
                    <a:pt x="492" y="383"/>
                  </a:lnTo>
                  <a:lnTo>
                    <a:pt x="493" y="382"/>
                  </a:lnTo>
                  <a:lnTo>
                    <a:pt x="493" y="382"/>
                  </a:lnTo>
                  <a:lnTo>
                    <a:pt x="495" y="381"/>
                  </a:lnTo>
                  <a:lnTo>
                    <a:pt x="497" y="380"/>
                  </a:lnTo>
                  <a:lnTo>
                    <a:pt x="497" y="379"/>
                  </a:lnTo>
                  <a:lnTo>
                    <a:pt x="499" y="378"/>
                  </a:lnTo>
                  <a:lnTo>
                    <a:pt x="501" y="376"/>
                  </a:lnTo>
                  <a:lnTo>
                    <a:pt x="504" y="376"/>
                  </a:lnTo>
                  <a:lnTo>
                    <a:pt x="505" y="376"/>
                  </a:lnTo>
                  <a:lnTo>
                    <a:pt x="505" y="375"/>
                  </a:lnTo>
                  <a:lnTo>
                    <a:pt x="505" y="374"/>
                  </a:lnTo>
                  <a:lnTo>
                    <a:pt x="505" y="374"/>
                  </a:lnTo>
                  <a:lnTo>
                    <a:pt x="504" y="374"/>
                  </a:lnTo>
                  <a:lnTo>
                    <a:pt x="504" y="375"/>
                  </a:lnTo>
                  <a:lnTo>
                    <a:pt x="504" y="374"/>
                  </a:lnTo>
                  <a:lnTo>
                    <a:pt x="504" y="374"/>
                  </a:lnTo>
                  <a:lnTo>
                    <a:pt x="505" y="373"/>
                  </a:lnTo>
                  <a:lnTo>
                    <a:pt x="505" y="372"/>
                  </a:lnTo>
                  <a:lnTo>
                    <a:pt x="505" y="372"/>
                  </a:lnTo>
                  <a:lnTo>
                    <a:pt x="505" y="372"/>
                  </a:lnTo>
                  <a:lnTo>
                    <a:pt x="503" y="371"/>
                  </a:lnTo>
                  <a:lnTo>
                    <a:pt x="505" y="371"/>
                  </a:lnTo>
                  <a:lnTo>
                    <a:pt x="505" y="371"/>
                  </a:lnTo>
                  <a:lnTo>
                    <a:pt x="505" y="372"/>
                  </a:lnTo>
                  <a:lnTo>
                    <a:pt x="505" y="372"/>
                  </a:lnTo>
                  <a:lnTo>
                    <a:pt x="506" y="372"/>
                  </a:lnTo>
                  <a:lnTo>
                    <a:pt x="507" y="372"/>
                  </a:lnTo>
                  <a:lnTo>
                    <a:pt x="508" y="372"/>
                  </a:lnTo>
                  <a:lnTo>
                    <a:pt x="508" y="370"/>
                  </a:lnTo>
                  <a:lnTo>
                    <a:pt x="509" y="370"/>
                  </a:lnTo>
                  <a:lnTo>
                    <a:pt x="509" y="368"/>
                  </a:lnTo>
                  <a:lnTo>
                    <a:pt x="508" y="368"/>
                  </a:lnTo>
                  <a:lnTo>
                    <a:pt x="508" y="368"/>
                  </a:lnTo>
                  <a:lnTo>
                    <a:pt x="508" y="369"/>
                  </a:lnTo>
                  <a:lnTo>
                    <a:pt x="508" y="369"/>
                  </a:lnTo>
                  <a:lnTo>
                    <a:pt x="507" y="368"/>
                  </a:lnTo>
                  <a:lnTo>
                    <a:pt x="507" y="368"/>
                  </a:lnTo>
                  <a:lnTo>
                    <a:pt x="505" y="368"/>
                  </a:lnTo>
                  <a:lnTo>
                    <a:pt x="504" y="368"/>
                  </a:lnTo>
                  <a:lnTo>
                    <a:pt x="504" y="365"/>
                  </a:lnTo>
                  <a:lnTo>
                    <a:pt x="504" y="365"/>
                  </a:lnTo>
                  <a:lnTo>
                    <a:pt x="505" y="367"/>
                  </a:lnTo>
                  <a:lnTo>
                    <a:pt x="505" y="367"/>
                  </a:lnTo>
                  <a:lnTo>
                    <a:pt x="505" y="367"/>
                  </a:lnTo>
                  <a:lnTo>
                    <a:pt x="507" y="366"/>
                  </a:lnTo>
                  <a:lnTo>
                    <a:pt x="507" y="366"/>
                  </a:lnTo>
                  <a:lnTo>
                    <a:pt x="507" y="366"/>
                  </a:lnTo>
                  <a:lnTo>
                    <a:pt x="508" y="366"/>
                  </a:lnTo>
                  <a:lnTo>
                    <a:pt x="508" y="366"/>
                  </a:lnTo>
                  <a:lnTo>
                    <a:pt x="508" y="367"/>
                  </a:lnTo>
                  <a:lnTo>
                    <a:pt x="508" y="367"/>
                  </a:lnTo>
                  <a:lnTo>
                    <a:pt x="508" y="366"/>
                  </a:lnTo>
                  <a:lnTo>
                    <a:pt x="508" y="365"/>
                  </a:lnTo>
                  <a:lnTo>
                    <a:pt x="508" y="365"/>
                  </a:lnTo>
                  <a:lnTo>
                    <a:pt x="508" y="365"/>
                  </a:lnTo>
                  <a:lnTo>
                    <a:pt x="508" y="363"/>
                  </a:lnTo>
                  <a:lnTo>
                    <a:pt x="508" y="361"/>
                  </a:lnTo>
                  <a:lnTo>
                    <a:pt x="506" y="361"/>
                  </a:lnTo>
                  <a:lnTo>
                    <a:pt x="506" y="361"/>
                  </a:lnTo>
                  <a:lnTo>
                    <a:pt x="506" y="361"/>
                  </a:lnTo>
                  <a:lnTo>
                    <a:pt x="505" y="361"/>
                  </a:lnTo>
                  <a:lnTo>
                    <a:pt x="505" y="360"/>
                  </a:lnTo>
                  <a:lnTo>
                    <a:pt x="506" y="360"/>
                  </a:lnTo>
                  <a:lnTo>
                    <a:pt x="506" y="360"/>
                  </a:lnTo>
                  <a:lnTo>
                    <a:pt x="506" y="359"/>
                  </a:lnTo>
                  <a:lnTo>
                    <a:pt x="505" y="359"/>
                  </a:lnTo>
                  <a:lnTo>
                    <a:pt x="505" y="358"/>
                  </a:lnTo>
                  <a:lnTo>
                    <a:pt x="505" y="358"/>
                  </a:lnTo>
                  <a:lnTo>
                    <a:pt x="506" y="358"/>
                  </a:lnTo>
                  <a:lnTo>
                    <a:pt x="506" y="358"/>
                  </a:lnTo>
                  <a:lnTo>
                    <a:pt x="506" y="357"/>
                  </a:lnTo>
                  <a:lnTo>
                    <a:pt x="505" y="357"/>
                  </a:lnTo>
                  <a:lnTo>
                    <a:pt x="505" y="356"/>
                  </a:lnTo>
                  <a:lnTo>
                    <a:pt x="505" y="356"/>
                  </a:lnTo>
                  <a:lnTo>
                    <a:pt x="506" y="354"/>
                  </a:lnTo>
                  <a:lnTo>
                    <a:pt x="506" y="354"/>
                  </a:lnTo>
                  <a:lnTo>
                    <a:pt x="505" y="354"/>
                  </a:lnTo>
                  <a:lnTo>
                    <a:pt x="503" y="352"/>
                  </a:lnTo>
                  <a:lnTo>
                    <a:pt x="502" y="351"/>
                  </a:lnTo>
                  <a:lnTo>
                    <a:pt x="501" y="350"/>
                  </a:lnTo>
                  <a:lnTo>
                    <a:pt x="500" y="350"/>
                  </a:lnTo>
                  <a:lnTo>
                    <a:pt x="500" y="350"/>
                  </a:lnTo>
                  <a:lnTo>
                    <a:pt x="501" y="350"/>
                  </a:lnTo>
                  <a:lnTo>
                    <a:pt x="501" y="350"/>
                  </a:lnTo>
                  <a:lnTo>
                    <a:pt x="501" y="350"/>
                  </a:lnTo>
                  <a:lnTo>
                    <a:pt x="501" y="350"/>
                  </a:lnTo>
                  <a:lnTo>
                    <a:pt x="501" y="350"/>
                  </a:lnTo>
                  <a:lnTo>
                    <a:pt x="503" y="351"/>
                  </a:lnTo>
                  <a:lnTo>
                    <a:pt x="503" y="351"/>
                  </a:lnTo>
                  <a:lnTo>
                    <a:pt x="504" y="351"/>
                  </a:lnTo>
                  <a:lnTo>
                    <a:pt x="505" y="352"/>
                  </a:lnTo>
                  <a:lnTo>
                    <a:pt x="505" y="352"/>
                  </a:lnTo>
                  <a:lnTo>
                    <a:pt x="505" y="353"/>
                  </a:lnTo>
                  <a:lnTo>
                    <a:pt x="505" y="351"/>
                  </a:lnTo>
                  <a:lnTo>
                    <a:pt x="505" y="350"/>
                  </a:lnTo>
                  <a:lnTo>
                    <a:pt x="505" y="350"/>
                  </a:lnTo>
                  <a:lnTo>
                    <a:pt x="505" y="350"/>
                  </a:lnTo>
                  <a:lnTo>
                    <a:pt x="505" y="349"/>
                  </a:lnTo>
                  <a:lnTo>
                    <a:pt x="505" y="346"/>
                  </a:lnTo>
                  <a:lnTo>
                    <a:pt x="505" y="345"/>
                  </a:lnTo>
                  <a:lnTo>
                    <a:pt x="507" y="343"/>
                  </a:lnTo>
                  <a:lnTo>
                    <a:pt x="508" y="343"/>
                  </a:lnTo>
                  <a:lnTo>
                    <a:pt x="508" y="343"/>
                  </a:lnTo>
                  <a:lnTo>
                    <a:pt x="508" y="343"/>
                  </a:lnTo>
                  <a:lnTo>
                    <a:pt x="508" y="343"/>
                  </a:lnTo>
                  <a:lnTo>
                    <a:pt x="508" y="343"/>
                  </a:lnTo>
                  <a:lnTo>
                    <a:pt x="508" y="344"/>
                  </a:lnTo>
                  <a:lnTo>
                    <a:pt x="507" y="344"/>
                  </a:lnTo>
                  <a:lnTo>
                    <a:pt x="507" y="345"/>
                  </a:lnTo>
                  <a:lnTo>
                    <a:pt x="507" y="345"/>
                  </a:lnTo>
                  <a:lnTo>
                    <a:pt x="507" y="346"/>
                  </a:lnTo>
                  <a:lnTo>
                    <a:pt x="507" y="347"/>
                  </a:lnTo>
                  <a:lnTo>
                    <a:pt x="506" y="347"/>
                  </a:lnTo>
                  <a:lnTo>
                    <a:pt x="506" y="347"/>
                  </a:lnTo>
                  <a:lnTo>
                    <a:pt x="507" y="347"/>
                  </a:lnTo>
                  <a:lnTo>
                    <a:pt x="507" y="347"/>
                  </a:lnTo>
                  <a:lnTo>
                    <a:pt x="507" y="349"/>
                  </a:lnTo>
                  <a:lnTo>
                    <a:pt x="506" y="350"/>
                  </a:lnTo>
                  <a:lnTo>
                    <a:pt x="506" y="350"/>
                  </a:lnTo>
                  <a:lnTo>
                    <a:pt x="506" y="350"/>
                  </a:lnTo>
                  <a:lnTo>
                    <a:pt x="506" y="350"/>
                  </a:lnTo>
                  <a:lnTo>
                    <a:pt x="507" y="351"/>
                  </a:lnTo>
                  <a:lnTo>
                    <a:pt x="508" y="351"/>
                  </a:lnTo>
                  <a:lnTo>
                    <a:pt x="508" y="352"/>
                  </a:lnTo>
                  <a:lnTo>
                    <a:pt x="508" y="353"/>
                  </a:lnTo>
                  <a:lnTo>
                    <a:pt x="508" y="354"/>
                  </a:lnTo>
                  <a:lnTo>
                    <a:pt x="508" y="354"/>
                  </a:lnTo>
                  <a:lnTo>
                    <a:pt x="509" y="354"/>
                  </a:lnTo>
                  <a:lnTo>
                    <a:pt x="509" y="354"/>
                  </a:lnTo>
                  <a:lnTo>
                    <a:pt x="508" y="354"/>
                  </a:lnTo>
                  <a:lnTo>
                    <a:pt x="508" y="357"/>
                  </a:lnTo>
                  <a:lnTo>
                    <a:pt x="508" y="359"/>
                  </a:lnTo>
                  <a:lnTo>
                    <a:pt x="508" y="359"/>
                  </a:lnTo>
                  <a:lnTo>
                    <a:pt x="508" y="359"/>
                  </a:lnTo>
                  <a:lnTo>
                    <a:pt x="508" y="359"/>
                  </a:lnTo>
                  <a:lnTo>
                    <a:pt x="512" y="354"/>
                  </a:lnTo>
                  <a:lnTo>
                    <a:pt x="512" y="352"/>
                  </a:lnTo>
                  <a:lnTo>
                    <a:pt x="512" y="351"/>
                  </a:lnTo>
                  <a:lnTo>
                    <a:pt x="512" y="350"/>
                  </a:lnTo>
                  <a:lnTo>
                    <a:pt x="513" y="350"/>
                  </a:lnTo>
                  <a:lnTo>
                    <a:pt x="510" y="343"/>
                  </a:lnTo>
                  <a:lnTo>
                    <a:pt x="510" y="343"/>
                  </a:lnTo>
                  <a:lnTo>
                    <a:pt x="511" y="344"/>
                  </a:lnTo>
                  <a:lnTo>
                    <a:pt x="512" y="344"/>
                  </a:lnTo>
                  <a:lnTo>
                    <a:pt x="512" y="345"/>
                  </a:lnTo>
                  <a:lnTo>
                    <a:pt x="514" y="345"/>
                  </a:lnTo>
                  <a:lnTo>
                    <a:pt x="514" y="347"/>
                  </a:lnTo>
                  <a:lnTo>
                    <a:pt x="514" y="347"/>
                  </a:lnTo>
                  <a:lnTo>
                    <a:pt x="516" y="343"/>
                  </a:lnTo>
                  <a:lnTo>
                    <a:pt x="516" y="343"/>
                  </a:lnTo>
                  <a:lnTo>
                    <a:pt x="517" y="342"/>
                  </a:lnTo>
                  <a:lnTo>
                    <a:pt x="517" y="342"/>
                  </a:lnTo>
                  <a:lnTo>
                    <a:pt x="518" y="340"/>
                  </a:lnTo>
                  <a:lnTo>
                    <a:pt x="518" y="339"/>
                  </a:lnTo>
                  <a:lnTo>
                    <a:pt x="518" y="339"/>
                  </a:lnTo>
                  <a:lnTo>
                    <a:pt x="519" y="339"/>
                  </a:lnTo>
                  <a:lnTo>
                    <a:pt x="519" y="338"/>
                  </a:lnTo>
                  <a:lnTo>
                    <a:pt x="519" y="337"/>
                  </a:lnTo>
                  <a:lnTo>
                    <a:pt x="518" y="336"/>
                  </a:lnTo>
                  <a:lnTo>
                    <a:pt x="517" y="336"/>
                  </a:lnTo>
                  <a:lnTo>
                    <a:pt x="517" y="336"/>
                  </a:lnTo>
                  <a:lnTo>
                    <a:pt x="517" y="336"/>
                  </a:lnTo>
                  <a:lnTo>
                    <a:pt x="519" y="333"/>
                  </a:lnTo>
                  <a:lnTo>
                    <a:pt x="519" y="333"/>
                  </a:lnTo>
                  <a:lnTo>
                    <a:pt x="520" y="332"/>
                  </a:lnTo>
                  <a:lnTo>
                    <a:pt x="523" y="331"/>
                  </a:lnTo>
                  <a:lnTo>
                    <a:pt x="524" y="330"/>
                  </a:lnTo>
                  <a:lnTo>
                    <a:pt x="525" y="330"/>
                  </a:lnTo>
                  <a:lnTo>
                    <a:pt x="527" y="330"/>
                  </a:lnTo>
                  <a:lnTo>
                    <a:pt x="532" y="329"/>
                  </a:lnTo>
                  <a:lnTo>
                    <a:pt x="533" y="328"/>
                  </a:lnTo>
                  <a:lnTo>
                    <a:pt x="534" y="327"/>
                  </a:lnTo>
                  <a:lnTo>
                    <a:pt x="534" y="327"/>
                  </a:lnTo>
                  <a:lnTo>
                    <a:pt x="534" y="327"/>
                  </a:lnTo>
                  <a:lnTo>
                    <a:pt x="534" y="328"/>
                  </a:lnTo>
                  <a:lnTo>
                    <a:pt x="534" y="328"/>
                  </a:lnTo>
                  <a:lnTo>
                    <a:pt x="535" y="328"/>
                  </a:lnTo>
                  <a:lnTo>
                    <a:pt x="537" y="327"/>
                  </a:lnTo>
                  <a:lnTo>
                    <a:pt x="537" y="328"/>
                  </a:lnTo>
                  <a:lnTo>
                    <a:pt x="537" y="328"/>
                  </a:lnTo>
                  <a:lnTo>
                    <a:pt x="538" y="328"/>
                  </a:lnTo>
                  <a:lnTo>
                    <a:pt x="539" y="328"/>
                  </a:lnTo>
                  <a:lnTo>
                    <a:pt x="540" y="328"/>
                  </a:lnTo>
                  <a:lnTo>
                    <a:pt x="541" y="327"/>
                  </a:lnTo>
                  <a:lnTo>
                    <a:pt x="541" y="327"/>
                  </a:lnTo>
                  <a:lnTo>
                    <a:pt x="541" y="325"/>
                  </a:lnTo>
                  <a:lnTo>
                    <a:pt x="541" y="325"/>
                  </a:lnTo>
                  <a:lnTo>
                    <a:pt x="541" y="325"/>
                  </a:lnTo>
                  <a:lnTo>
                    <a:pt x="541" y="326"/>
                  </a:lnTo>
                  <a:lnTo>
                    <a:pt x="541" y="327"/>
                  </a:lnTo>
                  <a:lnTo>
                    <a:pt x="540" y="327"/>
                  </a:lnTo>
                  <a:lnTo>
                    <a:pt x="537" y="326"/>
                  </a:lnTo>
                  <a:lnTo>
                    <a:pt x="537" y="325"/>
                  </a:lnTo>
                  <a:lnTo>
                    <a:pt x="537" y="325"/>
                  </a:lnTo>
                  <a:lnTo>
                    <a:pt x="537" y="324"/>
                  </a:lnTo>
                  <a:lnTo>
                    <a:pt x="537" y="323"/>
                  </a:lnTo>
                  <a:lnTo>
                    <a:pt x="535" y="323"/>
                  </a:lnTo>
                  <a:lnTo>
                    <a:pt x="535" y="322"/>
                  </a:lnTo>
                  <a:lnTo>
                    <a:pt x="535" y="322"/>
                  </a:lnTo>
                  <a:lnTo>
                    <a:pt x="536" y="321"/>
                  </a:lnTo>
                  <a:lnTo>
                    <a:pt x="536" y="321"/>
                  </a:lnTo>
                  <a:lnTo>
                    <a:pt x="536" y="321"/>
                  </a:lnTo>
                  <a:lnTo>
                    <a:pt x="537" y="321"/>
                  </a:lnTo>
                  <a:lnTo>
                    <a:pt x="536" y="318"/>
                  </a:lnTo>
                  <a:lnTo>
                    <a:pt x="536" y="317"/>
                  </a:lnTo>
                  <a:lnTo>
                    <a:pt x="537" y="315"/>
                  </a:lnTo>
                  <a:lnTo>
                    <a:pt x="539" y="314"/>
                  </a:lnTo>
                  <a:lnTo>
                    <a:pt x="540" y="312"/>
                  </a:lnTo>
                  <a:lnTo>
                    <a:pt x="541" y="311"/>
                  </a:lnTo>
                  <a:lnTo>
                    <a:pt x="541" y="311"/>
                  </a:lnTo>
                  <a:lnTo>
                    <a:pt x="541" y="311"/>
                  </a:lnTo>
                  <a:lnTo>
                    <a:pt x="541" y="312"/>
                  </a:lnTo>
                  <a:lnTo>
                    <a:pt x="542" y="312"/>
                  </a:lnTo>
                  <a:lnTo>
                    <a:pt x="542" y="311"/>
                  </a:lnTo>
                  <a:lnTo>
                    <a:pt x="542" y="310"/>
                  </a:lnTo>
                  <a:lnTo>
                    <a:pt x="543" y="310"/>
                  </a:lnTo>
                  <a:lnTo>
                    <a:pt x="543" y="311"/>
                  </a:lnTo>
                  <a:lnTo>
                    <a:pt x="543" y="311"/>
                  </a:lnTo>
                  <a:lnTo>
                    <a:pt x="544" y="310"/>
                  </a:lnTo>
                  <a:lnTo>
                    <a:pt x="545" y="310"/>
                  </a:lnTo>
                  <a:lnTo>
                    <a:pt x="545" y="310"/>
                  </a:lnTo>
                  <a:lnTo>
                    <a:pt x="545" y="310"/>
                  </a:lnTo>
                  <a:lnTo>
                    <a:pt x="545" y="310"/>
                  </a:lnTo>
                  <a:lnTo>
                    <a:pt x="546" y="309"/>
                  </a:lnTo>
                  <a:lnTo>
                    <a:pt x="546" y="308"/>
                  </a:lnTo>
                  <a:lnTo>
                    <a:pt x="546" y="307"/>
                  </a:lnTo>
                  <a:lnTo>
                    <a:pt x="547" y="307"/>
                  </a:lnTo>
                  <a:lnTo>
                    <a:pt x="547" y="306"/>
                  </a:lnTo>
                  <a:lnTo>
                    <a:pt x="548" y="306"/>
                  </a:lnTo>
                  <a:lnTo>
                    <a:pt x="548" y="306"/>
                  </a:lnTo>
                  <a:lnTo>
                    <a:pt x="548" y="307"/>
                  </a:lnTo>
                  <a:lnTo>
                    <a:pt x="548" y="307"/>
                  </a:lnTo>
                  <a:lnTo>
                    <a:pt x="548" y="307"/>
                  </a:lnTo>
                  <a:lnTo>
                    <a:pt x="549" y="307"/>
                  </a:lnTo>
                  <a:lnTo>
                    <a:pt x="550" y="308"/>
                  </a:lnTo>
                  <a:lnTo>
                    <a:pt x="550" y="308"/>
                  </a:lnTo>
                  <a:lnTo>
                    <a:pt x="551" y="307"/>
                  </a:lnTo>
                  <a:lnTo>
                    <a:pt x="552" y="307"/>
                  </a:lnTo>
                  <a:lnTo>
                    <a:pt x="552" y="307"/>
                  </a:lnTo>
                  <a:lnTo>
                    <a:pt x="552" y="307"/>
                  </a:lnTo>
                  <a:lnTo>
                    <a:pt x="552" y="306"/>
                  </a:lnTo>
                  <a:lnTo>
                    <a:pt x="555" y="306"/>
                  </a:lnTo>
                  <a:lnTo>
                    <a:pt x="555" y="305"/>
                  </a:lnTo>
                  <a:lnTo>
                    <a:pt x="556" y="305"/>
                  </a:lnTo>
                  <a:lnTo>
                    <a:pt x="556" y="305"/>
                  </a:lnTo>
                  <a:lnTo>
                    <a:pt x="556" y="305"/>
                  </a:lnTo>
                  <a:lnTo>
                    <a:pt x="557" y="304"/>
                  </a:lnTo>
                  <a:lnTo>
                    <a:pt x="557" y="303"/>
                  </a:lnTo>
                  <a:lnTo>
                    <a:pt x="557" y="303"/>
                  </a:lnTo>
                  <a:lnTo>
                    <a:pt x="556" y="303"/>
                  </a:lnTo>
                  <a:lnTo>
                    <a:pt x="556" y="303"/>
                  </a:lnTo>
                  <a:lnTo>
                    <a:pt x="557" y="303"/>
                  </a:lnTo>
                  <a:lnTo>
                    <a:pt x="557" y="301"/>
                  </a:lnTo>
                  <a:lnTo>
                    <a:pt x="558" y="301"/>
                  </a:lnTo>
                  <a:lnTo>
                    <a:pt x="559" y="301"/>
                  </a:lnTo>
                  <a:lnTo>
                    <a:pt x="561" y="301"/>
                  </a:lnTo>
                  <a:lnTo>
                    <a:pt x="563" y="299"/>
                  </a:lnTo>
                  <a:lnTo>
                    <a:pt x="563" y="300"/>
                  </a:lnTo>
                  <a:lnTo>
                    <a:pt x="564" y="300"/>
                  </a:lnTo>
                  <a:lnTo>
                    <a:pt x="569" y="297"/>
                  </a:lnTo>
                  <a:lnTo>
                    <a:pt x="570" y="296"/>
                  </a:lnTo>
                  <a:lnTo>
                    <a:pt x="570" y="295"/>
                  </a:lnTo>
                  <a:lnTo>
                    <a:pt x="571" y="296"/>
                  </a:lnTo>
                  <a:lnTo>
                    <a:pt x="572" y="296"/>
                  </a:lnTo>
                  <a:lnTo>
                    <a:pt x="569" y="298"/>
                  </a:lnTo>
                  <a:lnTo>
                    <a:pt x="570" y="299"/>
                  </a:lnTo>
                  <a:lnTo>
                    <a:pt x="570" y="299"/>
                  </a:lnTo>
                  <a:lnTo>
                    <a:pt x="572" y="299"/>
                  </a:lnTo>
                  <a:lnTo>
                    <a:pt x="574" y="299"/>
                  </a:lnTo>
                  <a:lnTo>
                    <a:pt x="577" y="299"/>
                  </a:lnTo>
                  <a:lnTo>
                    <a:pt x="577" y="299"/>
                  </a:lnTo>
                  <a:lnTo>
                    <a:pt x="575" y="299"/>
                  </a:lnTo>
                  <a:lnTo>
                    <a:pt x="574" y="300"/>
                  </a:lnTo>
                  <a:lnTo>
                    <a:pt x="573" y="301"/>
                  </a:lnTo>
                  <a:lnTo>
                    <a:pt x="572" y="301"/>
                  </a:lnTo>
                  <a:lnTo>
                    <a:pt x="572" y="300"/>
                  </a:lnTo>
                  <a:lnTo>
                    <a:pt x="571" y="299"/>
                  </a:lnTo>
                  <a:lnTo>
                    <a:pt x="565" y="303"/>
                  </a:lnTo>
                  <a:lnTo>
                    <a:pt x="565" y="304"/>
                  </a:lnTo>
                  <a:lnTo>
                    <a:pt x="564" y="305"/>
                  </a:lnTo>
                  <a:lnTo>
                    <a:pt x="563" y="304"/>
                  </a:lnTo>
                  <a:lnTo>
                    <a:pt x="562" y="306"/>
                  </a:lnTo>
                  <a:lnTo>
                    <a:pt x="562" y="307"/>
                  </a:lnTo>
                  <a:lnTo>
                    <a:pt x="563" y="306"/>
                  </a:lnTo>
                  <a:lnTo>
                    <a:pt x="563" y="305"/>
                  </a:lnTo>
                  <a:lnTo>
                    <a:pt x="563" y="307"/>
                  </a:lnTo>
                  <a:lnTo>
                    <a:pt x="562" y="308"/>
                  </a:lnTo>
                  <a:lnTo>
                    <a:pt x="563" y="311"/>
                  </a:lnTo>
                  <a:lnTo>
                    <a:pt x="563" y="311"/>
                  </a:lnTo>
                  <a:lnTo>
                    <a:pt x="564" y="312"/>
                  </a:lnTo>
                  <a:lnTo>
                    <a:pt x="564" y="314"/>
                  </a:lnTo>
                  <a:lnTo>
                    <a:pt x="566" y="314"/>
                  </a:lnTo>
                  <a:lnTo>
                    <a:pt x="566" y="314"/>
                  </a:lnTo>
                  <a:lnTo>
                    <a:pt x="566" y="313"/>
                  </a:lnTo>
                  <a:lnTo>
                    <a:pt x="566" y="312"/>
                  </a:lnTo>
                  <a:lnTo>
                    <a:pt x="567" y="312"/>
                  </a:lnTo>
                  <a:lnTo>
                    <a:pt x="568" y="312"/>
                  </a:lnTo>
                  <a:lnTo>
                    <a:pt x="569" y="311"/>
                  </a:lnTo>
                  <a:lnTo>
                    <a:pt x="570" y="310"/>
                  </a:lnTo>
                  <a:lnTo>
                    <a:pt x="571" y="308"/>
                  </a:lnTo>
                  <a:lnTo>
                    <a:pt x="572" y="307"/>
                  </a:lnTo>
                  <a:lnTo>
                    <a:pt x="573" y="306"/>
                  </a:lnTo>
                  <a:lnTo>
                    <a:pt x="573" y="305"/>
                  </a:lnTo>
                  <a:lnTo>
                    <a:pt x="574" y="306"/>
                  </a:lnTo>
                  <a:lnTo>
                    <a:pt x="574" y="305"/>
                  </a:lnTo>
                  <a:lnTo>
                    <a:pt x="574" y="305"/>
                  </a:lnTo>
                  <a:lnTo>
                    <a:pt x="575" y="306"/>
                  </a:lnTo>
                  <a:lnTo>
                    <a:pt x="576" y="306"/>
                  </a:lnTo>
                  <a:lnTo>
                    <a:pt x="576" y="306"/>
                  </a:lnTo>
                  <a:lnTo>
                    <a:pt x="576" y="304"/>
                  </a:lnTo>
                  <a:lnTo>
                    <a:pt x="577" y="305"/>
                  </a:lnTo>
                  <a:lnTo>
                    <a:pt x="579" y="304"/>
                  </a:lnTo>
                  <a:lnTo>
                    <a:pt x="579" y="304"/>
                  </a:lnTo>
                  <a:lnTo>
                    <a:pt x="580" y="304"/>
                  </a:lnTo>
                  <a:lnTo>
                    <a:pt x="581" y="303"/>
                  </a:lnTo>
                  <a:lnTo>
                    <a:pt x="582" y="303"/>
                  </a:lnTo>
                  <a:lnTo>
                    <a:pt x="582" y="303"/>
                  </a:lnTo>
                  <a:lnTo>
                    <a:pt x="583" y="303"/>
                  </a:lnTo>
                  <a:lnTo>
                    <a:pt x="587" y="300"/>
                  </a:lnTo>
                  <a:lnTo>
                    <a:pt x="588" y="300"/>
                  </a:lnTo>
                  <a:lnTo>
                    <a:pt x="588" y="300"/>
                  </a:lnTo>
                  <a:lnTo>
                    <a:pt x="589" y="300"/>
                  </a:lnTo>
                  <a:lnTo>
                    <a:pt x="590" y="299"/>
                  </a:lnTo>
                  <a:lnTo>
                    <a:pt x="590" y="299"/>
                  </a:lnTo>
                  <a:lnTo>
                    <a:pt x="588" y="299"/>
                  </a:lnTo>
                  <a:lnTo>
                    <a:pt x="588" y="299"/>
                  </a:lnTo>
                  <a:lnTo>
                    <a:pt x="589" y="298"/>
                  </a:lnTo>
                  <a:lnTo>
                    <a:pt x="588" y="297"/>
                  </a:lnTo>
                  <a:lnTo>
                    <a:pt x="587" y="297"/>
                  </a:lnTo>
                  <a:lnTo>
                    <a:pt x="586" y="297"/>
                  </a:lnTo>
                  <a:lnTo>
                    <a:pt x="585" y="297"/>
                  </a:lnTo>
                  <a:lnTo>
                    <a:pt x="585" y="296"/>
                  </a:lnTo>
                  <a:lnTo>
                    <a:pt x="585" y="295"/>
                  </a:lnTo>
                  <a:lnTo>
                    <a:pt x="583" y="296"/>
                  </a:lnTo>
                  <a:lnTo>
                    <a:pt x="581" y="297"/>
                  </a:lnTo>
                  <a:lnTo>
                    <a:pt x="581" y="296"/>
                  </a:lnTo>
                  <a:lnTo>
                    <a:pt x="574" y="295"/>
                  </a:lnTo>
                  <a:lnTo>
                    <a:pt x="574" y="294"/>
                  </a:lnTo>
                  <a:lnTo>
                    <a:pt x="575" y="293"/>
                  </a:lnTo>
                  <a:lnTo>
                    <a:pt x="574" y="293"/>
                  </a:lnTo>
                  <a:lnTo>
                    <a:pt x="573" y="292"/>
                  </a:lnTo>
                  <a:lnTo>
                    <a:pt x="571" y="292"/>
                  </a:lnTo>
                  <a:lnTo>
                    <a:pt x="571" y="292"/>
                  </a:lnTo>
                  <a:lnTo>
                    <a:pt x="570" y="291"/>
                  </a:lnTo>
                  <a:lnTo>
                    <a:pt x="569" y="288"/>
                  </a:lnTo>
                  <a:lnTo>
                    <a:pt x="569" y="285"/>
                  </a:lnTo>
                  <a:lnTo>
                    <a:pt x="567" y="285"/>
                  </a:lnTo>
                  <a:lnTo>
                    <a:pt x="566" y="285"/>
                  </a:lnTo>
                  <a:lnTo>
                    <a:pt x="566" y="285"/>
                  </a:lnTo>
                  <a:lnTo>
                    <a:pt x="568" y="284"/>
                  </a:lnTo>
                  <a:lnTo>
                    <a:pt x="570" y="281"/>
                  </a:lnTo>
                  <a:lnTo>
                    <a:pt x="570" y="280"/>
                  </a:lnTo>
                  <a:lnTo>
                    <a:pt x="569" y="280"/>
                  </a:lnTo>
                  <a:lnTo>
                    <a:pt x="568" y="280"/>
                  </a:lnTo>
                  <a:lnTo>
                    <a:pt x="568" y="279"/>
                  </a:lnTo>
                  <a:lnTo>
                    <a:pt x="567" y="279"/>
                  </a:lnTo>
                  <a:lnTo>
                    <a:pt x="565" y="281"/>
                  </a:lnTo>
                  <a:lnTo>
                    <a:pt x="564" y="280"/>
                  </a:lnTo>
                  <a:lnTo>
                    <a:pt x="563" y="279"/>
                  </a:lnTo>
                  <a:lnTo>
                    <a:pt x="561" y="277"/>
                  </a:lnTo>
                  <a:lnTo>
                    <a:pt x="559" y="277"/>
                  </a:lnTo>
                  <a:lnTo>
                    <a:pt x="560" y="277"/>
                  </a:lnTo>
                  <a:lnTo>
                    <a:pt x="563" y="277"/>
                  </a:lnTo>
                  <a:lnTo>
                    <a:pt x="565" y="277"/>
                  </a:lnTo>
                  <a:lnTo>
                    <a:pt x="567" y="277"/>
                  </a:lnTo>
                  <a:lnTo>
                    <a:pt x="572" y="274"/>
                  </a:lnTo>
                  <a:lnTo>
                    <a:pt x="572" y="272"/>
                  </a:lnTo>
                  <a:lnTo>
                    <a:pt x="571" y="271"/>
                  </a:lnTo>
                  <a:lnTo>
                    <a:pt x="572" y="271"/>
                  </a:lnTo>
                  <a:lnTo>
                    <a:pt x="573" y="271"/>
                  </a:lnTo>
                  <a:lnTo>
                    <a:pt x="572" y="270"/>
                  </a:lnTo>
                  <a:lnTo>
                    <a:pt x="568" y="268"/>
                  </a:lnTo>
                  <a:lnTo>
                    <a:pt x="563" y="267"/>
                  </a:lnTo>
                  <a:lnTo>
                    <a:pt x="549" y="273"/>
                  </a:lnTo>
                  <a:lnTo>
                    <a:pt x="548" y="274"/>
                  </a:lnTo>
                  <a:lnTo>
                    <a:pt x="547" y="275"/>
                  </a:lnTo>
                  <a:lnTo>
                    <a:pt x="537" y="286"/>
                  </a:lnTo>
                  <a:lnTo>
                    <a:pt x="537" y="286"/>
                  </a:lnTo>
                  <a:lnTo>
                    <a:pt x="537" y="286"/>
                  </a:lnTo>
                  <a:lnTo>
                    <a:pt x="536" y="287"/>
                  </a:lnTo>
                  <a:lnTo>
                    <a:pt x="534" y="288"/>
                  </a:lnTo>
                  <a:lnTo>
                    <a:pt x="534" y="287"/>
                  </a:lnTo>
                  <a:lnTo>
                    <a:pt x="539" y="282"/>
                  </a:lnTo>
                  <a:lnTo>
                    <a:pt x="540" y="282"/>
                  </a:lnTo>
                  <a:lnTo>
                    <a:pt x="542" y="278"/>
                  </a:lnTo>
                  <a:lnTo>
                    <a:pt x="541" y="277"/>
                  </a:lnTo>
                  <a:lnTo>
                    <a:pt x="543" y="277"/>
                  </a:lnTo>
                  <a:lnTo>
                    <a:pt x="544" y="275"/>
                  </a:lnTo>
                  <a:lnTo>
                    <a:pt x="547" y="271"/>
                  </a:lnTo>
                  <a:lnTo>
                    <a:pt x="548" y="270"/>
                  </a:lnTo>
                  <a:lnTo>
                    <a:pt x="549" y="269"/>
                  </a:lnTo>
                  <a:lnTo>
                    <a:pt x="549" y="268"/>
                  </a:lnTo>
                  <a:lnTo>
                    <a:pt x="550" y="268"/>
                  </a:lnTo>
                  <a:lnTo>
                    <a:pt x="552" y="267"/>
                  </a:lnTo>
                  <a:lnTo>
                    <a:pt x="556" y="267"/>
                  </a:lnTo>
                  <a:lnTo>
                    <a:pt x="556" y="266"/>
                  </a:lnTo>
                  <a:lnTo>
                    <a:pt x="557" y="263"/>
                  </a:lnTo>
                  <a:lnTo>
                    <a:pt x="559" y="261"/>
                  </a:lnTo>
                  <a:lnTo>
                    <a:pt x="559" y="260"/>
                  </a:lnTo>
                  <a:lnTo>
                    <a:pt x="560" y="260"/>
                  </a:lnTo>
                  <a:lnTo>
                    <a:pt x="560" y="259"/>
                  </a:lnTo>
                  <a:lnTo>
                    <a:pt x="561" y="259"/>
                  </a:lnTo>
                  <a:lnTo>
                    <a:pt x="563" y="259"/>
                  </a:lnTo>
                  <a:lnTo>
                    <a:pt x="563" y="259"/>
                  </a:lnTo>
                  <a:lnTo>
                    <a:pt x="568" y="259"/>
                  </a:lnTo>
                  <a:lnTo>
                    <a:pt x="571" y="259"/>
                  </a:lnTo>
                  <a:lnTo>
                    <a:pt x="577" y="259"/>
                  </a:lnTo>
                  <a:lnTo>
                    <a:pt x="579" y="259"/>
                  </a:lnTo>
                  <a:lnTo>
                    <a:pt x="585" y="259"/>
                  </a:lnTo>
                  <a:lnTo>
                    <a:pt x="586" y="259"/>
                  </a:lnTo>
                  <a:lnTo>
                    <a:pt x="586" y="260"/>
                  </a:lnTo>
                  <a:lnTo>
                    <a:pt x="587" y="260"/>
                  </a:lnTo>
                  <a:lnTo>
                    <a:pt x="592" y="259"/>
                  </a:lnTo>
                  <a:lnTo>
                    <a:pt x="594" y="259"/>
                  </a:lnTo>
                  <a:lnTo>
                    <a:pt x="594" y="258"/>
                  </a:lnTo>
                  <a:lnTo>
                    <a:pt x="595" y="258"/>
                  </a:lnTo>
                  <a:lnTo>
                    <a:pt x="595" y="259"/>
                  </a:lnTo>
                  <a:lnTo>
                    <a:pt x="595" y="259"/>
                  </a:lnTo>
                  <a:lnTo>
                    <a:pt x="595" y="259"/>
                  </a:lnTo>
                  <a:lnTo>
                    <a:pt x="596" y="259"/>
                  </a:lnTo>
                  <a:lnTo>
                    <a:pt x="598" y="257"/>
                  </a:lnTo>
                  <a:lnTo>
                    <a:pt x="599" y="256"/>
                  </a:lnTo>
                  <a:lnTo>
                    <a:pt x="602" y="252"/>
                  </a:lnTo>
                  <a:lnTo>
                    <a:pt x="603" y="252"/>
                  </a:lnTo>
                  <a:lnTo>
                    <a:pt x="603" y="251"/>
                  </a:lnTo>
                  <a:lnTo>
                    <a:pt x="604" y="250"/>
                  </a:lnTo>
                  <a:lnTo>
                    <a:pt x="607" y="249"/>
                  </a:lnTo>
                  <a:lnTo>
                    <a:pt x="609" y="248"/>
                  </a:lnTo>
                  <a:lnTo>
                    <a:pt x="613" y="248"/>
                  </a:lnTo>
                  <a:lnTo>
                    <a:pt x="613" y="248"/>
                  </a:lnTo>
                  <a:lnTo>
                    <a:pt x="614" y="248"/>
                  </a:lnTo>
                  <a:lnTo>
                    <a:pt x="616" y="246"/>
                  </a:lnTo>
                  <a:lnTo>
                    <a:pt x="617" y="245"/>
                  </a:lnTo>
                  <a:lnTo>
                    <a:pt x="620" y="242"/>
                  </a:lnTo>
                  <a:lnTo>
                    <a:pt x="617" y="240"/>
                  </a:lnTo>
                  <a:lnTo>
                    <a:pt x="620" y="241"/>
                  </a:lnTo>
                  <a:lnTo>
                    <a:pt x="619" y="239"/>
                  </a:lnTo>
                  <a:lnTo>
                    <a:pt x="617" y="239"/>
                  </a:lnTo>
                  <a:lnTo>
                    <a:pt x="618" y="238"/>
                  </a:lnTo>
                  <a:lnTo>
                    <a:pt x="619" y="238"/>
                  </a:lnTo>
                  <a:lnTo>
                    <a:pt x="618" y="237"/>
                  </a:lnTo>
                  <a:lnTo>
                    <a:pt x="618" y="237"/>
                  </a:lnTo>
                  <a:lnTo>
                    <a:pt x="618" y="236"/>
                  </a:lnTo>
                  <a:lnTo>
                    <a:pt x="618" y="234"/>
                  </a:lnTo>
                  <a:lnTo>
                    <a:pt x="617" y="234"/>
                  </a:lnTo>
                  <a:lnTo>
                    <a:pt x="617" y="234"/>
                  </a:lnTo>
                  <a:lnTo>
                    <a:pt x="616" y="234"/>
                  </a:lnTo>
                  <a:lnTo>
                    <a:pt x="618" y="234"/>
                  </a:lnTo>
                  <a:lnTo>
                    <a:pt x="619" y="234"/>
                  </a:lnTo>
                  <a:lnTo>
                    <a:pt x="619" y="234"/>
                  </a:lnTo>
                  <a:lnTo>
                    <a:pt x="619" y="233"/>
                  </a:lnTo>
                  <a:lnTo>
                    <a:pt x="619" y="233"/>
                  </a:lnTo>
                  <a:lnTo>
                    <a:pt x="619" y="232"/>
                  </a:lnTo>
                  <a:lnTo>
                    <a:pt x="618" y="231"/>
                  </a:lnTo>
                  <a:lnTo>
                    <a:pt x="617" y="230"/>
                  </a:lnTo>
                  <a:lnTo>
                    <a:pt x="618" y="230"/>
                  </a:lnTo>
                  <a:lnTo>
                    <a:pt x="618" y="230"/>
                  </a:lnTo>
                  <a:lnTo>
                    <a:pt x="614" y="228"/>
                  </a:lnTo>
                  <a:lnTo>
                    <a:pt x="615" y="228"/>
                  </a:lnTo>
                  <a:lnTo>
                    <a:pt x="614" y="227"/>
                  </a:lnTo>
                  <a:lnTo>
                    <a:pt x="613" y="228"/>
                  </a:lnTo>
                  <a:lnTo>
                    <a:pt x="612" y="228"/>
                  </a:lnTo>
                  <a:lnTo>
                    <a:pt x="610" y="231"/>
                  </a:lnTo>
                  <a:lnTo>
                    <a:pt x="610" y="231"/>
                  </a:lnTo>
                  <a:lnTo>
                    <a:pt x="610" y="229"/>
                  </a:lnTo>
                  <a:lnTo>
                    <a:pt x="611" y="227"/>
                  </a:lnTo>
                  <a:lnTo>
                    <a:pt x="610" y="226"/>
                  </a:lnTo>
                  <a:lnTo>
                    <a:pt x="611" y="224"/>
                  </a:lnTo>
                  <a:lnTo>
                    <a:pt x="610" y="224"/>
                  </a:lnTo>
                  <a:lnTo>
                    <a:pt x="606" y="223"/>
                  </a:lnTo>
                  <a:lnTo>
                    <a:pt x="604" y="224"/>
                  </a:lnTo>
                  <a:lnTo>
                    <a:pt x="606" y="224"/>
                  </a:lnTo>
                  <a:lnTo>
                    <a:pt x="608" y="225"/>
                  </a:lnTo>
                  <a:lnTo>
                    <a:pt x="607" y="225"/>
                  </a:lnTo>
                  <a:lnTo>
                    <a:pt x="606" y="225"/>
                  </a:lnTo>
                  <a:lnTo>
                    <a:pt x="603" y="226"/>
                  </a:lnTo>
                  <a:lnTo>
                    <a:pt x="602" y="226"/>
                  </a:lnTo>
                  <a:lnTo>
                    <a:pt x="601" y="227"/>
                  </a:lnTo>
                  <a:lnTo>
                    <a:pt x="599" y="228"/>
                  </a:lnTo>
                  <a:lnTo>
                    <a:pt x="597" y="230"/>
                  </a:lnTo>
                  <a:lnTo>
                    <a:pt x="596" y="231"/>
                  </a:lnTo>
                  <a:lnTo>
                    <a:pt x="594" y="233"/>
                  </a:lnTo>
                  <a:lnTo>
                    <a:pt x="594" y="230"/>
                  </a:lnTo>
                  <a:lnTo>
                    <a:pt x="592" y="229"/>
                  </a:lnTo>
                  <a:lnTo>
                    <a:pt x="592" y="229"/>
                  </a:lnTo>
                  <a:lnTo>
                    <a:pt x="590" y="228"/>
                  </a:lnTo>
                  <a:lnTo>
                    <a:pt x="590" y="227"/>
                  </a:lnTo>
                  <a:lnTo>
                    <a:pt x="591" y="227"/>
                  </a:lnTo>
                  <a:lnTo>
                    <a:pt x="592" y="227"/>
                  </a:lnTo>
                  <a:lnTo>
                    <a:pt x="592" y="228"/>
                  </a:lnTo>
                  <a:lnTo>
                    <a:pt x="593" y="229"/>
                  </a:lnTo>
                  <a:lnTo>
                    <a:pt x="595" y="229"/>
                  </a:lnTo>
                  <a:lnTo>
                    <a:pt x="596" y="226"/>
                  </a:lnTo>
                  <a:lnTo>
                    <a:pt x="598" y="226"/>
                  </a:lnTo>
                  <a:lnTo>
                    <a:pt x="603" y="225"/>
                  </a:lnTo>
                  <a:lnTo>
                    <a:pt x="602" y="224"/>
                  </a:lnTo>
                  <a:lnTo>
                    <a:pt x="599" y="226"/>
                  </a:lnTo>
                  <a:lnTo>
                    <a:pt x="598" y="226"/>
                  </a:lnTo>
                  <a:lnTo>
                    <a:pt x="599" y="225"/>
                  </a:lnTo>
                  <a:lnTo>
                    <a:pt x="603" y="224"/>
                  </a:lnTo>
                  <a:lnTo>
                    <a:pt x="605" y="223"/>
                  </a:lnTo>
                  <a:lnTo>
                    <a:pt x="605" y="223"/>
                  </a:lnTo>
                  <a:lnTo>
                    <a:pt x="607" y="222"/>
                  </a:lnTo>
                  <a:lnTo>
                    <a:pt x="607" y="222"/>
                  </a:lnTo>
                  <a:lnTo>
                    <a:pt x="608" y="222"/>
                  </a:lnTo>
                  <a:lnTo>
                    <a:pt x="609" y="222"/>
                  </a:lnTo>
                  <a:lnTo>
                    <a:pt x="610" y="222"/>
                  </a:lnTo>
                  <a:lnTo>
                    <a:pt x="610" y="221"/>
                  </a:lnTo>
                  <a:lnTo>
                    <a:pt x="610" y="220"/>
                  </a:lnTo>
                  <a:lnTo>
                    <a:pt x="610" y="219"/>
                  </a:lnTo>
                  <a:lnTo>
                    <a:pt x="609" y="219"/>
                  </a:lnTo>
                  <a:lnTo>
                    <a:pt x="608" y="219"/>
                  </a:lnTo>
                  <a:lnTo>
                    <a:pt x="607" y="219"/>
                  </a:lnTo>
                  <a:lnTo>
                    <a:pt x="607" y="218"/>
                  </a:lnTo>
                  <a:lnTo>
                    <a:pt x="606" y="216"/>
                  </a:lnTo>
                  <a:lnTo>
                    <a:pt x="606" y="217"/>
                  </a:lnTo>
                  <a:lnTo>
                    <a:pt x="606" y="218"/>
                  </a:lnTo>
                  <a:lnTo>
                    <a:pt x="605" y="219"/>
                  </a:lnTo>
                  <a:lnTo>
                    <a:pt x="603" y="217"/>
                  </a:lnTo>
                  <a:lnTo>
                    <a:pt x="602" y="217"/>
                  </a:lnTo>
                  <a:lnTo>
                    <a:pt x="601" y="215"/>
                  </a:lnTo>
                  <a:lnTo>
                    <a:pt x="600" y="215"/>
                  </a:lnTo>
                  <a:lnTo>
                    <a:pt x="600" y="215"/>
                  </a:lnTo>
                  <a:lnTo>
                    <a:pt x="600" y="214"/>
                  </a:lnTo>
                  <a:lnTo>
                    <a:pt x="597" y="217"/>
                  </a:lnTo>
                  <a:lnTo>
                    <a:pt x="599" y="214"/>
                  </a:lnTo>
                  <a:lnTo>
                    <a:pt x="597" y="214"/>
                  </a:lnTo>
                  <a:lnTo>
                    <a:pt x="597" y="213"/>
                  </a:lnTo>
                  <a:lnTo>
                    <a:pt x="596" y="213"/>
                  </a:lnTo>
                  <a:lnTo>
                    <a:pt x="595" y="214"/>
                  </a:lnTo>
                  <a:lnTo>
                    <a:pt x="595" y="213"/>
                  </a:lnTo>
                  <a:lnTo>
                    <a:pt x="593" y="214"/>
                  </a:lnTo>
                  <a:lnTo>
                    <a:pt x="593" y="213"/>
                  </a:lnTo>
                  <a:lnTo>
                    <a:pt x="594" y="212"/>
                  </a:lnTo>
                  <a:lnTo>
                    <a:pt x="594" y="211"/>
                  </a:lnTo>
                  <a:lnTo>
                    <a:pt x="593" y="211"/>
                  </a:lnTo>
                  <a:lnTo>
                    <a:pt x="594" y="210"/>
                  </a:lnTo>
                  <a:lnTo>
                    <a:pt x="594" y="209"/>
                  </a:lnTo>
                  <a:lnTo>
                    <a:pt x="593" y="209"/>
                  </a:lnTo>
                  <a:lnTo>
                    <a:pt x="592" y="209"/>
                  </a:lnTo>
                  <a:lnTo>
                    <a:pt x="592" y="208"/>
                  </a:lnTo>
                  <a:lnTo>
                    <a:pt x="592" y="208"/>
                  </a:lnTo>
                  <a:lnTo>
                    <a:pt x="592" y="208"/>
                  </a:lnTo>
                  <a:lnTo>
                    <a:pt x="588" y="208"/>
                  </a:lnTo>
                  <a:lnTo>
                    <a:pt x="589" y="207"/>
                  </a:lnTo>
                  <a:lnTo>
                    <a:pt x="588" y="206"/>
                  </a:lnTo>
                  <a:lnTo>
                    <a:pt x="588" y="205"/>
                  </a:lnTo>
                  <a:lnTo>
                    <a:pt x="585" y="205"/>
                  </a:lnTo>
                  <a:lnTo>
                    <a:pt x="585" y="204"/>
                  </a:lnTo>
                  <a:lnTo>
                    <a:pt x="586" y="204"/>
                  </a:lnTo>
                  <a:lnTo>
                    <a:pt x="586" y="203"/>
                  </a:lnTo>
                  <a:lnTo>
                    <a:pt x="585" y="202"/>
                  </a:lnTo>
                  <a:lnTo>
                    <a:pt x="585" y="202"/>
                  </a:lnTo>
                  <a:lnTo>
                    <a:pt x="585" y="201"/>
                  </a:lnTo>
                  <a:lnTo>
                    <a:pt x="586" y="201"/>
                  </a:lnTo>
                  <a:lnTo>
                    <a:pt x="586" y="201"/>
                  </a:lnTo>
                  <a:lnTo>
                    <a:pt x="580" y="200"/>
                  </a:lnTo>
                  <a:lnTo>
                    <a:pt x="584" y="200"/>
                  </a:lnTo>
                  <a:lnTo>
                    <a:pt x="584" y="199"/>
                  </a:lnTo>
                  <a:lnTo>
                    <a:pt x="582" y="199"/>
                  </a:lnTo>
                  <a:lnTo>
                    <a:pt x="582" y="198"/>
                  </a:lnTo>
                  <a:lnTo>
                    <a:pt x="585" y="200"/>
                  </a:lnTo>
                  <a:lnTo>
                    <a:pt x="586" y="200"/>
                  </a:lnTo>
                  <a:lnTo>
                    <a:pt x="586" y="198"/>
                  </a:lnTo>
                  <a:lnTo>
                    <a:pt x="588" y="196"/>
                  </a:lnTo>
                  <a:lnTo>
                    <a:pt x="588" y="195"/>
                  </a:lnTo>
                  <a:lnTo>
                    <a:pt x="585" y="194"/>
                  </a:lnTo>
                  <a:lnTo>
                    <a:pt x="586" y="194"/>
                  </a:lnTo>
                  <a:lnTo>
                    <a:pt x="585" y="192"/>
                  </a:lnTo>
                  <a:lnTo>
                    <a:pt x="582" y="192"/>
                  </a:lnTo>
                  <a:lnTo>
                    <a:pt x="582" y="192"/>
                  </a:lnTo>
                  <a:lnTo>
                    <a:pt x="584" y="192"/>
                  </a:lnTo>
                  <a:lnTo>
                    <a:pt x="585" y="190"/>
                  </a:lnTo>
                  <a:lnTo>
                    <a:pt x="585" y="190"/>
                  </a:lnTo>
                  <a:lnTo>
                    <a:pt x="585" y="189"/>
                  </a:lnTo>
                  <a:lnTo>
                    <a:pt x="583" y="187"/>
                  </a:lnTo>
                  <a:lnTo>
                    <a:pt x="583" y="187"/>
                  </a:lnTo>
                  <a:lnTo>
                    <a:pt x="582" y="187"/>
                  </a:lnTo>
                  <a:lnTo>
                    <a:pt x="581" y="187"/>
                  </a:lnTo>
                  <a:lnTo>
                    <a:pt x="581" y="186"/>
                  </a:lnTo>
                  <a:lnTo>
                    <a:pt x="582" y="186"/>
                  </a:lnTo>
                  <a:lnTo>
                    <a:pt x="582" y="186"/>
                  </a:lnTo>
                  <a:lnTo>
                    <a:pt x="581" y="185"/>
                  </a:lnTo>
                  <a:lnTo>
                    <a:pt x="581" y="185"/>
                  </a:lnTo>
                  <a:lnTo>
                    <a:pt x="580" y="185"/>
                  </a:lnTo>
                  <a:lnTo>
                    <a:pt x="579" y="186"/>
                  </a:lnTo>
                  <a:lnTo>
                    <a:pt x="578" y="186"/>
                  </a:lnTo>
                  <a:lnTo>
                    <a:pt x="579" y="184"/>
                  </a:lnTo>
                  <a:lnTo>
                    <a:pt x="581" y="184"/>
                  </a:lnTo>
                  <a:lnTo>
                    <a:pt x="581" y="183"/>
                  </a:lnTo>
                  <a:lnTo>
                    <a:pt x="581" y="183"/>
                  </a:lnTo>
                  <a:lnTo>
                    <a:pt x="581" y="183"/>
                  </a:lnTo>
                  <a:lnTo>
                    <a:pt x="581" y="183"/>
                  </a:lnTo>
                  <a:lnTo>
                    <a:pt x="581" y="181"/>
                  </a:lnTo>
                  <a:lnTo>
                    <a:pt x="577" y="181"/>
                  </a:lnTo>
                  <a:lnTo>
                    <a:pt x="576" y="181"/>
                  </a:lnTo>
                  <a:lnTo>
                    <a:pt x="576" y="180"/>
                  </a:lnTo>
                  <a:lnTo>
                    <a:pt x="577" y="180"/>
                  </a:lnTo>
                  <a:lnTo>
                    <a:pt x="577" y="181"/>
                  </a:lnTo>
                  <a:lnTo>
                    <a:pt x="580" y="180"/>
                  </a:lnTo>
                  <a:lnTo>
                    <a:pt x="580" y="179"/>
                  </a:lnTo>
                  <a:lnTo>
                    <a:pt x="579" y="179"/>
                  </a:lnTo>
                  <a:lnTo>
                    <a:pt x="579" y="179"/>
                  </a:lnTo>
                  <a:lnTo>
                    <a:pt x="579" y="178"/>
                  </a:lnTo>
                  <a:lnTo>
                    <a:pt x="578" y="178"/>
                  </a:lnTo>
                  <a:lnTo>
                    <a:pt x="577" y="178"/>
                  </a:lnTo>
                  <a:lnTo>
                    <a:pt x="577" y="177"/>
                  </a:lnTo>
                  <a:lnTo>
                    <a:pt x="577" y="176"/>
                  </a:lnTo>
                  <a:lnTo>
                    <a:pt x="577" y="176"/>
                  </a:lnTo>
                  <a:lnTo>
                    <a:pt x="578" y="175"/>
                  </a:lnTo>
                  <a:lnTo>
                    <a:pt x="577" y="175"/>
                  </a:lnTo>
                  <a:lnTo>
                    <a:pt x="576" y="175"/>
                  </a:lnTo>
                  <a:lnTo>
                    <a:pt x="574" y="175"/>
                  </a:lnTo>
                  <a:lnTo>
                    <a:pt x="574" y="175"/>
                  </a:lnTo>
                  <a:lnTo>
                    <a:pt x="573" y="175"/>
                  </a:lnTo>
                  <a:lnTo>
                    <a:pt x="572" y="176"/>
                  </a:lnTo>
                  <a:lnTo>
                    <a:pt x="573" y="175"/>
                  </a:lnTo>
                  <a:lnTo>
                    <a:pt x="574" y="175"/>
                  </a:lnTo>
                  <a:lnTo>
                    <a:pt x="576" y="175"/>
                  </a:lnTo>
                  <a:lnTo>
                    <a:pt x="577" y="174"/>
                  </a:lnTo>
                  <a:lnTo>
                    <a:pt x="577" y="173"/>
                  </a:lnTo>
                  <a:lnTo>
                    <a:pt x="577" y="173"/>
                  </a:lnTo>
                  <a:lnTo>
                    <a:pt x="576" y="173"/>
                  </a:lnTo>
                  <a:lnTo>
                    <a:pt x="576" y="172"/>
                  </a:lnTo>
                  <a:lnTo>
                    <a:pt x="575" y="172"/>
                  </a:lnTo>
                  <a:lnTo>
                    <a:pt x="575" y="172"/>
                  </a:lnTo>
                  <a:lnTo>
                    <a:pt x="574" y="172"/>
                  </a:lnTo>
                  <a:lnTo>
                    <a:pt x="574" y="172"/>
                  </a:lnTo>
                  <a:lnTo>
                    <a:pt x="575" y="170"/>
                  </a:lnTo>
                  <a:lnTo>
                    <a:pt x="574" y="169"/>
                  </a:lnTo>
                  <a:lnTo>
                    <a:pt x="573" y="170"/>
                  </a:lnTo>
                  <a:lnTo>
                    <a:pt x="573" y="169"/>
                  </a:lnTo>
                  <a:lnTo>
                    <a:pt x="574" y="168"/>
                  </a:lnTo>
                  <a:lnTo>
                    <a:pt x="572" y="168"/>
                  </a:lnTo>
                  <a:lnTo>
                    <a:pt x="572" y="166"/>
                  </a:lnTo>
                  <a:lnTo>
                    <a:pt x="572" y="166"/>
                  </a:lnTo>
                  <a:lnTo>
                    <a:pt x="571" y="166"/>
                  </a:lnTo>
                  <a:lnTo>
                    <a:pt x="571" y="166"/>
                  </a:lnTo>
                  <a:lnTo>
                    <a:pt x="571" y="164"/>
                  </a:lnTo>
                  <a:lnTo>
                    <a:pt x="571" y="164"/>
                  </a:lnTo>
                  <a:lnTo>
                    <a:pt x="571" y="163"/>
                  </a:lnTo>
                  <a:lnTo>
                    <a:pt x="570" y="163"/>
                  </a:lnTo>
                  <a:lnTo>
                    <a:pt x="571" y="162"/>
                  </a:lnTo>
                  <a:lnTo>
                    <a:pt x="570" y="161"/>
                  </a:lnTo>
                  <a:lnTo>
                    <a:pt x="570" y="161"/>
                  </a:lnTo>
                  <a:lnTo>
                    <a:pt x="569" y="161"/>
                  </a:lnTo>
                  <a:lnTo>
                    <a:pt x="568" y="163"/>
                  </a:lnTo>
                  <a:lnTo>
                    <a:pt x="568" y="163"/>
                  </a:lnTo>
                  <a:lnTo>
                    <a:pt x="567" y="164"/>
                  </a:lnTo>
                  <a:lnTo>
                    <a:pt x="566" y="164"/>
                  </a:lnTo>
                  <a:lnTo>
                    <a:pt x="565" y="168"/>
                  </a:lnTo>
                  <a:lnTo>
                    <a:pt x="566" y="171"/>
                  </a:lnTo>
                  <a:lnTo>
                    <a:pt x="566" y="171"/>
                  </a:lnTo>
                  <a:lnTo>
                    <a:pt x="566" y="172"/>
                  </a:lnTo>
                  <a:lnTo>
                    <a:pt x="565" y="172"/>
                  </a:lnTo>
                  <a:lnTo>
                    <a:pt x="565" y="173"/>
                  </a:lnTo>
                  <a:lnTo>
                    <a:pt x="564" y="172"/>
                  </a:lnTo>
                  <a:lnTo>
                    <a:pt x="565" y="174"/>
                  </a:lnTo>
                  <a:lnTo>
                    <a:pt x="564" y="175"/>
                  </a:lnTo>
                  <a:lnTo>
                    <a:pt x="563" y="175"/>
                  </a:lnTo>
                  <a:lnTo>
                    <a:pt x="563" y="176"/>
                  </a:lnTo>
                  <a:lnTo>
                    <a:pt x="563" y="176"/>
                  </a:lnTo>
                  <a:lnTo>
                    <a:pt x="563" y="177"/>
                  </a:lnTo>
                  <a:lnTo>
                    <a:pt x="563" y="177"/>
                  </a:lnTo>
                  <a:lnTo>
                    <a:pt x="562" y="176"/>
                  </a:lnTo>
                  <a:lnTo>
                    <a:pt x="563" y="179"/>
                  </a:lnTo>
                  <a:lnTo>
                    <a:pt x="562" y="182"/>
                  </a:lnTo>
                  <a:lnTo>
                    <a:pt x="563" y="180"/>
                  </a:lnTo>
                  <a:lnTo>
                    <a:pt x="562" y="179"/>
                  </a:lnTo>
                  <a:lnTo>
                    <a:pt x="561" y="179"/>
                  </a:lnTo>
                  <a:lnTo>
                    <a:pt x="560" y="177"/>
                  </a:lnTo>
                  <a:lnTo>
                    <a:pt x="559" y="179"/>
                  </a:lnTo>
                  <a:lnTo>
                    <a:pt x="559" y="181"/>
                  </a:lnTo>
                  <a:lnTo>
                    <a:pt x="556" y="182"/>
                  </a:lnTo>
                  <a:lnTo>
                    <a:pt x="553" y="183"/>
                  </a:lnTo>
                  <a:lnTo>
                    <a:pt x="553" y="185"/>
                  </a:lnTo>
                  <a:lnTo>
                    <a:pt x="552" y="185"/>
                  </a:lnTo>
                  <a:lnTo>
                    <a:pt x="552" y="183"/>
                  </a:lnTo>
                  <a:lnTo>
                    <a:pt x="552" y="183"/>
                  </a:lnTo>
                  <a:lnTo>
                    <a:pt x="552" y="182"/>
                  </a:lnTo>
                  <a:lnTo>
                    <a:pt x="552" y="183"/>
                  </a:lnTo>
                  <a:lnTo>
                    <a:pt x="552" y="180"/>
                  </a:lnTo>
                  <a:lnTo>
                    <a:pt x="551" y="181"/>
                  </a:lnTo>
                  <a:lnTo>
                    <a:pt x="549" y="185"/>
                  </a:lnTo>
                  <a:lnTo>
                    <a:pt x="545" y="188"/>
                  </a:lnTo>
                  <a:lnTo>
                    <a:pt x="549" y="185"/>
                  </a:lnTo>
                  <a:lnTo>
                    <a:pt x="550" y="182"/>
                  </a:lnTo>
                  <a:lnTo>
                    <a:pt x="550" y="180"/>
                  </a:lnTo>
                  <a:lnTo>
                    <a:pt x="549" y="179"/>
                  </a:lnTo>
                  <a:lnTo>
                    <a:pt x="548" y="177"/>
                  </a:lnTo>
                  <a:lnTo>
                    <a:pt x="548" y="177"/>
                  </a:lnTo>
                  <a:lnTo>
                    <a:pt x="544" y="177"/>
                  </a:lnTo>
                  <a:lnTo>
                    <a:pt x="541" y="179"/>
                  </a:lnTo>
                  <a:lnTo>
                    <a:pt x="541" y="179"/>
                  </a:lnTo>
                  <a:lnTo>
                    <a:pt x="539" y="179"/>
                  </a:lnTo>
                  <a:lnTo>
                    <a:pt x="539" y="178"/>
                  </a:lnTo>
                  <a:lnTo>
                    <a:pt x="541" y="178"/>
                  </a:lnTo>
                  <a:lnTo>
                    <a:pt x="541" y="177"/>
                  </a:lnTo>
                  <a:lnTo>
                    <a:pt x="541" y="175"/>
                  </a:lnTo>
                  <a:lnTo>
                    <a:pt x="541" y="175"/>
                  </a:lnTo>
                  <a:lnTo>
                    <a:pt x="542" y="176"/>
                  </a:lnTo>
                  <a:lnTo>
                    <a:pt x="542" y="177"/>
                  </a:lnTo>
                  <a:lnTo>
                    <a:pt x="544" y="175"/>
                  </a:lnTo>
                  <a:lnTo>
                    <a:pt x="544" y="175"/>
                  </a:lnTo>
                  <a:lnTo>
                    <a:pt x="545" y="176"/>
                  </a:lnTo>
                  <a:lnTo>
                    <a:pt x="545" y="175"/>
                  </a:lnTo>
                  <a:lnTo>
                    <a:pt x="545" y="175"/>
                  </a:lnTo>
                  <a:lnTo>
                    <a:pt x="545" y="175"/>
                  </a:lnTo>
                  <a:lnTo>
                    <a:pt x="543" y="175"/>
                  </a:lnTo>
                  <a:lnTo>
                    <a:pt x="543" y="174"/>
                  </a:lnTo>
                  <a:lnTo>
                    <a:pt x="545" y="173"/>
                  </a:lnTo>
                  <a:lnTo>
                    <a:pt x="545" y="172"/>
                  </a:lnTo>
                  <a:lnTo>
                    <a:pt x="544" y="172"/>
                  </a:lnTo>
                  <a:lnTo>
                    <a:pt x="542" y="172"/>
                  </a:lnTo>
                  <a:lnTo>
                    <a:pt x="542" y="172"/>
                  </a:lnTo>
                  <a:lnTo>
                    <a:pt x="544" y="169"/>
                  </a:lnTo>
                  <a:lnTo>
                    <a:pt x="543" y="168"/>
                  </a:lnTo>
                  <a:lnTo>
                    <a:pt x="544" y="168"/>
                  </a:lnTo>
                  <a:lnTo>
                    <a:pt x="543" y="167"/>
                  </a:lnTo>
                  <a:lnTo>
                    <a:pt x="542" y="166"/>
                  </a:lnTo>
                  <a:lnTo>
                    <a:pt x="541" y="165"/>
                  </a:lnTo>
                  <a:lnTo>
                    <a:pt x="537" y="166"/>
                  </a:lnTo>
                  <a:lnTo>
                    <a:pt x="535" y="164"/>
                  </a:lnTo>
                  <a:lnTo>
                    <a:pt x="534" y="164"/>
                  </a:lnTo>
                  <a:lnTo>
                    <a:pt x="534" y="164"/>
                  </a:lnTo>
                  <a:lnTo>
                    <a:pt x="535" y="164"/>
                  </a:lnTo>
                  <a:lnTo>
                    <a:pt x="536" y="164"/>
                  </a:lnTo>
                  <a:lnTo>
                    <a:pt x="541" y="165"/>
                  </a:lnTo>
                  <a:lnTo>
                    <a:pt x="542" y="164"/>
                  </a:lnTo>
                  <a:lnTo>
                    <a:pt x="542" y="164"/>
                  </a:lnTo>
                  <a:lnTo>
                    <a:pt x="544" y="164"/>
                  </a:lnTo>
                  <a:lnTo>
                    <a:pt x="543" y="162"/>
                  </a:lnTo>
                  <a:lnTo>
                    <a:pt x="542" y="161"/>
                  </a:lnTo>
                  <a:lnTo>
                    <a:pt x="542" y="161"/>
                  </a:lnTo>
                  <a:lnTo>
                    <a:pt x="542" y="160"/>
                  </a:lnTo>
                  <a:lnTo>
                    <a:pt x="542" y="159"/>
                  </a:lnTo>
                  <a:lnTo>
                    <a:pt x="542" y="157"/>
                  </a:lnTo>
                  <a:lnTo>
                    <a:pt x="543" y="157"/>
                  </a:lnTo>
                  <a:lnTo>
                    <a:pt x="544" y="156"/>
                  </a:lnTo>
                  <a:lnTo>
                    <a:pt x="544" y="156"/>
                  </a:lnTo>
                  <a:lnTo>
                    <a:pt x="544" y="155"/>
                  </a:lnTo>
                  <a:lnTo>
                    <a:pt x="542" y="153"/>
                  </a:lnTo>
                  <a:lnTo>
                    <a:pt x="541" y="154"/>
                  </a:lnTo>
                  <a:lnTo>
                    <a:pt x="541" y="154"/>
                  </a:lnTo>
                  <a:lnTo>
                    <a:pt x="540" y="155"/>
                  </a:lnTo>
                  <a:lnTo>
                    <a:pt x="539" y="155"/>
                  </a:lnTo>
                  <a:lnTo>
                    <a:pt x="539" y="154"/>
                  </a:lnTo>
                  <a:lnTo>
                    <a:pt x="539" y="154"/>
                  </a:lnTo>
                  <a:lnTo>
                    <a:pt x="538" y="153"/>
                  </a:lnTo>
                  <a:lnTo>
                    <a:pt x="537" y="154"/>
                  </a:lnTo>
                  <a:lnTo>
                    <a:pt x="536" y="153"/>
                  </a:lnTo>
                  <a:lnTo>
                    <a:pt x="535" y="154"/>
                  </a:lnTo>
                  <a:lnTo>
                    <a:pt x="534" y="153"/>
                  </a:lnTo>
                  <a:lnTo>
                    <a:pt x="534" y="152"/>
                  </a:lnTo>
                  <a:lnTo>
                    <a:pt x="534" y="152"/>
                  </a:lnTo>
                  <a:lnTo>
                    <a:pt x="531" y="152"/>
                  </a:lnTo>
                  <a:lnTo>
                    <a:pt x="531" y="152"/>
                  </a:lnTo>
                  <a:lnTo>
                    <a:pt x="532" y="151"/>
                  </a:lnTo>
                  <a:lnTo>
                    <a:pt x="530" y="151"/>
                  </a:lnTo>
                  <a:lnTo>
                    <a:pt x="530" y="150"/>
                  </a:lnTo>
                  <a:lnTo>
                    <a:pt x="530" y="149"/>
                  </a:lnTo>
                  <a:lnTo>
                    <a:pt x="530" y="148"/>
                  </a:lnTo>
                  <a:lnTo>
                    <a:pt x="531" y="148"/>
                  </a:lnTo>
                  <a:lnTo>
                    <a:pt x="531" y="147"/>
                  </a:lnTo>
                  <a:lnTo>
                    <a:pt x="531" y="146"/>
                  </a:lnTo>
                  <a:lnTo>
                    <a:pt x="530" y="146"/>
                  </a:lnTo>
                  <a:lnTo>
                    <a:pt x="530" y="146"/>
                  </a:lnTo>
                  <a:lnTo>
                    <a:pt x="529" y="147"/>
                  </a:lnTo>
                  <a:lnTo>
                    <a:pt x="528" y="147"/>
                  </a:lnTo>
                  <a:lnTo>
                    <a:pt x="528" y="146"/>
                  </a:lnTo>
                  <a:lnTo>
                    <a:pt x="529" y="146"/>
                  </a:lnTo>
                  <a:lnTo>
                    <a:pt x="528" y="146"/>
                  </a:lnTo>
                  <a:lnTo>
                    <a:pt x="528" y="145"/>
                  </a:lnTo>
                  <a:lnTo>
                    <a:pt x="528" y="143"/>
                  </a:lnTo>
                  <a:lnTo>
                    <a:pt x="527" y="143"/>
                  </a:lnTo>
                  <a:lnTo>
                    <a:pt x="527" y="143"/>
                  </a:lnTo>
                  <a:lnTo>
                    <a:pt x="527" y="144"/>
                  </a:lnTo>
                  <a:lnTo>
                    <a:pt x="526" y="144"/>
                  </a:lnTo>
                  <a:lnTo>
                    <a:pt x="525" y="144"/>
                  </a:lnTo>
                  <a:lnTo>
                    <a:pt x="525" y="144"/>
                  </a:lnTo>
                  <a:lnTo>
                    <a:pt x="526" y="142"/>
                  </a:lnTo>
                  <a:lnTo>
                    <a:pt x="526" y="141"/>
                  </a:lnTo>
                  <a:lnTo>
                    <a:pt x="526" y="140"/>
                  </a:lnTo>
                  <a:lnTo>
                    <a:pt x="525" y="140"/>
                  </a:lnTo>
                  <a:lnTo>
                    <a:pt x="523" y="139"/>
                  </a:lnTo>
                  <a:lnTo>
                    <a:pt x="523" y="139"/>
                  </a:lnTo>
                  <a:lnTo>
                    <a:pt x="519" y="137"/>
                  </a:lnTo>
                  <a:lnTo>
                    <a:pt x="518" y="138"/>
                  </a:lnTo>
                  <a:lnTo>
                    <a:pt x="515" y="139"/>
                  </a:lnTo>
                  <a:lnTo>
                    <a:pt x="514" y="139"/>
                  </a:lnTo>
                  <a:lnTo>
                    <a:pt x="514" y="140"/>
                  </a:lnTo>
                  <a:lnTo>
                    <a:pt x="512" y="140"/>
                  </a:lnTo>
                  <a:lnTo>
                    <a:pt x="512" y="139"/>
                  </a:lnTo>
                  <a:lnTo>
                    <a:pt x="512" y="139"/>
                  </a:lnTo>
                  <a:lnTo>
                    <a:pt x="510" y="139"/>
                  </a:lnTo>
                  <a:lnTo>
                    <a:pt x="509" y="139"/>
                  </a:lnTo>
                  <a:lnTo>
                    <a:pt x="509" y="139"/>
                  </a:lnTo>
                  <a:lnTo>
                    <a:pt x="509" y="139"/>
                  </a:lnTo>
                  <a:lnTo>
                    <a:pt x="506" y="138"/>
                  </a:lnTo>
                  <a:lnTo>
                    <a:pt x="506" y="137"/>
                  </a:lnTo>
                  <a:lnTo>
                    <a:pt x="505" y="137"/>
                  </a:lnTo>
                  <a:lnTo>
                    <a:pt x="500" y="136"/>
                  </a:lnTo>
                  <a:lnTo>
                    <a:pt x="499" y="136"/>
                  </a:lnTo>
                  <a:lnTo>
                    <a:pt x="499" y="135"/>
                  </a:lnTo>
                  <a:lnTo>
                    <a:pt x="498" y="135"/>
                  </a:lnTo>
                  <a:lnTo>
                    <a:pt x="496" y="139"/>
                  </a:lnTo>
                  <a:lnTo>
                    <a:pt x="495" y="139"/>
                  </a:lnTo>
                  <a:lnTo>
                    <a:pt x="495" y="143"/>
                  </a:lnTo>
                  <a:lnTo>
                    <a:pt x="495" y="143"/>
                  </a:lnTo>
                  <a:lnTo>
                    <a:pt x="496" y="145"/>
                  </a:lnTo>
                  <a:lnTo>
                    <a:pt x="497" y="146"/>
                  </a:lnTo>
                  <a:lnTo>
                    <a:pt x="497" y="146"/>
                  </a:lnTo>
                  <a:lnTo>
                    <a:pt x="498" y="146"/>
                  </a:lnTo>
                  <a:lnTo>
                    <a:pt x="499" y="146"/>
                  </a:lnTo>
                  <a:lnTo>
                    <a:pt x="499" y="146"/>
                  </a:lnTo>
                  <a:lnTo>
                    <a:pt x="499" y="147"/>
                  </a:lnTo>
                  <a:lnTo>
                    <a:pt x="498" y="147"/>
                  </a:lnTo>
                  <a:lnTo>
                    <a:pt x="498" y="148"/>
                  </a:lnTo>
                  <a:lnTo>
                    <a:pt x="497" y="149"/>
                  </a:lnTo>
                  <a:lnTo>
                    <a:pt x="497" y="150"/>
                  </a:lnTo>
                  <a:lnTo>
                    <a:pt x="497" y="150"/>
                  </a:lnTo>
                  <a:lnTo>
                    <a:pt x="497" y="151"/>
                  </a:lnTo>
                  <a:lnTo>
                    <a:pt x="496" y="153"/>
                  </a:lnTo>
                  <a:lnTo>
                    <a:pt x="495" y="154"/>
                  </a:lnTo>
                  <a:lnTo>
                    <a:pt x="495" y="156"/>
                  </a:lnTo>
                  <a:lnTo>
                    <a:pt x="496" y="157"/>
                  </a:lnTo>
                  <a:lnTo>
                    <a:pt x="497" y="157"/>
                  </a:lnTo>
                  <a:lnTo>
                    <a:pt x="497" y="157"/>
                  </a:lnTo>
                  <a:lnTo>
                    <a:pt x="498" y="157"/>
                  </a:lnTo>
                  <a:lnTo>
                    <a:pt x="499" y="157"/>
                  </a:lnTo>
                  <a:lnTo>
                    <a:pt x="499" y="157"/>
                  </a:lnTo>
                  <a:lnTo>
                    <a:pt x="497" y="157"/>
                  </a:lnTo>
                  <a:lnTo>
                    <a:pt x="497" y="158"/>
                  </a:lnTo>
                  <a:lnTo>
                    <a:pt x="497" y="158"/>
                  </a:lnTo>
                  <a:lnTo>
                    <a:pt x="497" y="161"/>
                  </a:lnTo>
                  <a:lnTo>
                    <a:pt x="498" y="162"/>
                  </a:lnTo>
                  <a:lnTo>
                    <a:pt x="498" y="162"/>
                  </a:lnTo>
                  <a:lnTo>
                    <a:pt x="499" y="163"/>
                  </a:lnTo>
                  <a:lnTo>
                    <a:pt x="499" y="164"/>
                  </a:lnTo>
                  <a:lnTo>
                    <a:pt x="498" y="164"/>
                  </a:lnTo>
                  <a:lnTo>
                    <a:pt x="497" y="164"/>
                  </a:lnTo>
                  <a:lnTo>
                    <a:pt x="497" y="165"/>
                  </a:lnTo>
                  <a:lnTo>
                    <a:pt x="500" y="165"/>
                  </a:lnTo>
                  <a:lnTo>
                    <a:pt x="501" y="165"/>
                  </a:lnTo>
                  <a:lnTo>
                    <a:pt x="500" y="167"/>
                  </a:lnTo>
                  <a:lnTo>
                    <a:pt x="500" y="167"/>
                  </a:lnTo>
                  <a:lnTo>
                    <a:pt x="499" y="168"/>
                  </a:lnTo>
                  <a:lnTo>
                    <a:pt x="500" y="169"/>
                  </a:lnTo>
                  <a:lnTo>
                    <a:pt x="501" y="169"/>
                  </a:lnTo>
                  <a:lnTo>
                    <a:pt x="499" y="170"/>
                  </a:lnTo>
                  <a:lnTo>
                    <a:pt x="499" y="169"/>
                  </a:lnTo>
                  <a:lnTo>
                    <a:pt x="497" y="169"/>
                  </a:lnTo>
                  <a:lnTo>
                    <a:pt x="497" y="170"/>
                  </a:lnTo>
                  <a:lnTo>
                    <a:pt x="497" y="172"/>
                  </a:lnTo>
                  <a:lnTo>
                    <a:pt x="497" y="172"/>
                  </a:lnTo>
                  <a:lnTo>
                    <a:pt x="497" y="173"/>
                  </a:lnTo>
                  <a:lnTo>
                    <a:pt x="496" y="173"/>
                  </a:lnTo>
                  <a:lnTo>
                    <a:pt x="496" y="174"/>
                  </a:lnTo>
                  <a:lnTo>
                    <a:pt x="494" y="174"/>
                  </a:lnTo>
                  <a:lnTo>
                    <a:pt x="493" y="175"/>
                  </a:lnTo>
                  <a:lnTo>
                    <a:pt x="492" y="175"/>
                  </a:lnTo>
                  <a:lnTo>
                    <a:pt x="492" y="175"/>
                  </a:lnTo>
                  <a:lnTo>
                    <a:pt x="492" y="178"/>
                  </a:lnTo>
                  <a:lnTo>
                    <a:pt x="492" y="178"/>
                  </a:lnTo>
                  <a:lnTo>
                    <a:pt x="492" y="179"/>
                  </a:lnTo>
                  <a:lnTo>
                    <a:pt x="498" y="183"/>
                  </a:lnTo>
                  <a:lnTo>
                    <a:pt x="499" y="183"/>
                  </a:lnTo>
                  <a:lnTo>
                    <a:pt x="502" y="196"/>
                  </a:lnTo>
                  <a:lnTo>
                    <a:pt x="502" y="197"/>
                  </a:lnTo>
                  <a:lnTo>
                    <a:pt x="503" y="204"/>
                  </a:lnTo>
                  <a:lnTo>
                    <a:pt x="504" y="204"/>
                  </a:lnTo>
                  <a:lnTo>
                    <a:pt x="505" y="201"/>
                  </a:lnTo>
                  <a:lnTo>
                    <a:pt x="505" y="201"/>
                  </a:lnTo>
                  <a:lnTo>
                    <a:pt x="505" y="204"/>
                  </a:lnTo>
                  <a:lnTo>
                    <a:pt x="506" y="204"/>
                  </a:lnTo>
                  <a:lnTo>
                    <a:pt x="506" y="205"/>
                  </a:lnTo>
                  <a:lnTo>
                    <a:pt x="505" y="205"/>
                  </a:lnTo>
                  <a:lnTo>
                    <a:pt x="504" y="205"/>
                  </a:lnTo>
                  <a:lnTo>
                    <a:pt x="503" y="205"/>
                  </a:lnTo>
                  <a:lnTo>
                    <a:pt x="503" y="205"/>
                  </a:lnTo>
                  <a:lnTo>
                    <a:pt x="498" y="212"/>
                  </a:lnTo>
                  <a:lnTo>
                    <a:pt x="487" y="220"/>
                  </a:lnTo>
                  <a:lnTo>
                    <a:pt x="488" y="221"/>
                  </a:lnTo>
                  <a:lnTo>
                    <a:pt x="491" y="227"/>
                  </a:lnTo>
                  <a:lnTo>
                    <a:pt x="492" y="237"/>
                  </a:lnTo>
                  <a:lnTo>
                    <a:pt x="492" y="237"/>
                  </a:lnTo>
                  <a:lnTo>
                    <a:pt x="492" y="237"/>
                  </a:lnTo>
                  <a:lnTo>
                    <a:pt x="492" y="237"/>
                  </a:lnTo>
                  <a:lnTo>
                    <a:pt x="493" y="239"/>
                  </a:lnTo>
                  <a:lnTo>
                    <a:pt x="493" y="240"/>
                  </a:lnTo>
                  <a:lnTo>
                    <a:pt x="494" y="241"/>
                  </a:lnTo>
                  <a:lnTo>
                    <a:pt x="494" y="241"/>
                  </a:lnTo>
                  <a:lnTo>
                    <a:pt x="495" y="242"/>
                  </a:lnTo>
                  <a:lnTo>
                    <a:pt x="497" y="241"/>
                  </a:lnTo>
                  <a:lnTo>
                    <a:pt x="497" y="242"/>
                  </a:lnTo>
                  <a:lnTo>
                    <a:pt x="496" y="242"/>
                  </a:lnTo>
                  <a:lnTo>
                    <a:pt x="494" y="242"/>
                  </a:lnTo>
                  <a:lnTo>
                    <a:pt x="494" y="243"/>
                  </a:lnTo>
                  <a:lnTo>
                    <a:pt x="493" y="245"/>
                  </a:lnTo>
                  <a:lnTo>
                    <a:pt x="492" y="245"/>
                  </a:lnTo>
                  <a:lnTo>
                    <a:pt x="492" y="245"/>
                  </a:lnTo>
                  <a:lnTo>
                    <a:pt x="490" y="245"/>
                  </a:lnTo>
                  <a:lnTo>
                    <a:pt x="490" y="246"/>
                  </a:lnTo>
                  <a:lnTo>
                    <a:pt x="492" y="248"/>
                  </a:lnTo>
                  <a:lnTo>
                    <a:pt x="493" y="248"/>
                  </a:lnTo>
                  <a:lnTo>
                    <a:pt x="493" y="249"/>
                  </a:lnTo>
                  <a:lnTo>
                    <a:pt x="492" y="249"/>
                  </a:lnTo>
                  <a:lnTo>
                    <a:pt x="492" y="250"/>
                  </a:lnTo>
                  <a:lnTo>
                    <a:pt x="491" y="251"/>
                  </a:lnTo>
                  <a:lnTo>
                    <a:pt x="491" y="251"/>
                  </a:lnTo>
                  <a:lnTo>
                    <a:pt x="490" y="248"/>
                  </a:lnTo>
                  <a:lnTo>
                    <a:pt x="490" y="248"/>
                  </a:lnTo>
                  <a:lnTo>
                    <a:pt x="490" y="248"/>
                  </a:lnTo>
                  <a:lnTo>
                    <a:pt x="489" y="247"/>
                  </a:lnTo>
                  <a:lnTo>
                    <a:pt x="488" y="248"/>
                  </a:lnTo>
                  <a:lnTo>
                    <a:pt x="488" y="248"/>
                  </a:lnTo>
                  <a:lnTo>
                    <a:pt x="487" y="248"/>
                  </a:lnTo>
                  <a:lnTo>
                    <a:pt x="487" y="249"/>
                  </a:lnTo>
                  <a:lnTo>
                    <a:pt x="487" y="252"/>
                  </a:lnTo>
                  <a:lnTo>
                    <a:pt x="487" y="252"/>
                  </a:lnTo>
                  <a:lnTo>
                    <a:pt x="485" y="251"/>
                  </a:lnTo>
                  <a:lnTo>
                    <a:pt x="484" y="251"/>
                  </a:lnTo>
                  <a:lnTo>
                    <a:pt x="483" y="250"/>
                  </a:lnTo>
                  <a:lnTo>
                    <a:pt x="483" y="250"/>
                  </a:lnTo>
                  <a:lnTo>
                    <a:pt x="479" y="252"/>
                  </a:lnTo>
                  <a:lnTo>
                    <a:pt x="482" y="250"/>
                  </a:lnTo>
                  <a:lnTo>
                    <a:pt x="483" y="249"/>
                  </a:lnTo>
                  <a:lnTo>
                    <a:pt x="482" y="246"/>
                  </a:lnTo>
                  <a:lnTo>
                    <a:pt x="478" y="243"/>
                  </a:lnTo>
                  <a:lnTo>
                    <a:pt x="477" y="243"/>
                  </a:lnTo>
                  <a:lnTo>
                    <a:pt x="473" y="244"/>
                  </a:lnTo>
                  <a:lnTo>
                    <a:pt x="473" y="244"/>
                  </a:lnTo>
                  <a:lnTo>
                    <a:pt x="476" y="241"/>
                  </a:lnTo>
                  <a:lnTo>
                    <a:pt x="477" y="241"/>
                  </a:lnTo>
                  <a:lnTo>
                    <a:pt x="477" y="241"/>
                  </a:lnTo>
                  <a:lnTo>
                    <a:pt x="476" y="239"/>
                  </a:lnTo>
                  <a:lnTo>
                    <a:pt x="476" y="238"/>
                  </a:lnTo>
                  <a:lnTo>
                    <a:pt x="475" y="238"/>
                  </a:lnTo>
                  <a:lnTo>
                    <a:pt x="474" y="237"/>
                  </a:lnTo>
                  <a:lnTo>
                    <a:pt x="473" y="236"/>
                  </a:lnTo>
                  <a:lnTo>
                    <a:pt x="473" y="236"/>
                  </a:lnTo>
                  <a:lnTo>
                    <a:pt x="472" y="235"/>
                  </a:lnTo>
                  <a:lnTo>
                    <a:pt x="472" y="234"/>
                  </a:lnTo>
                  <a:lnTo>
                    <a:pt x="473" y="233"/>
                  </a:lnTo>
                  <a:lnTo>
                    <a:pt x="473" y="226"/>
                  </a:lnTo>
                  <a:lnTo>
                    <a:pt x="472" y="225"/>
                  </a:lnTo>
                  <a:lnTo>
                    <a:pt x="472" y="218"/>
                  </a:lnTo>
                  <a:lnTo>
                    <a:pt x="472" y="215"/>
                  </a:lnTo>
                  <a:lnTo>
                    <a:pt x="472" y="215"/>
                  </a:lnTo>
                  <a:lnTo>
                    <a:pt x="471" y="215"/>
                  </a:lnTo>
                  <a:lnTo>
                    <a:pt x="470" y="215"/>
                  </a:lnTo>
                  <a:lnTo>
                    <a:pt x="469" y="215"/>
                  </a:lnTo>
                  <a:lnTo>
                    <a:pt x="468" y="214"/>
                  </a:lnTo>
                  <a:lnTo>
                    <a:pt x="468" y="214"/>
                  </a:lnTo>
                  <a:lnTo>
                    <a:pt x="467" y="214"/>
                  </a:lnTo>
                  <a:lnTo>
                    <a:pt x="456" y="214"/>
                  </a:lnTo>
                  <a:lnTo>
                    <a:pt x="454" y="218"/>
                  </a:lnTo>
                  <a:lnTo>
                    <a:pt x="456" y="213"/>
                  </a:lnTo>
                  <a:lnTo>
                    <a:pt x="456" y="212"/>
                  </a:lnTo>
                  <a:lnTo>
                    <a:pt x="454" y="212"/>
                  </a:lnTo>
                  <a:lnTo>
                    <a:pt x="454" y="211"/>
                  </a:lnTo>
                  <a:lnTo>
                    <a:pt x="453" y="210"/>
                  </a:lnTo>
                  <a:lnTo>
                    <a:pt x="448" y="208"/>
                  </a:lnTo>
                  <a:lnTo>
                    <a:pt x="447" y="208"/>
                  </a:lnTo>
                  <a:lnTo>
                    <a:pt x="447" y="208"/>
                  </a:lnTo>
                  <a:lnTo>
                    <a:pt x="446" y="208"/>
                  </a:lnTo>
                  <a:lnTo>
                    <a:pt x="445" y="208"/>
                  </a:lnTo>
                  <a:lnTo>
                    <a:pt x="444" y="207"/>
                  </a:lnTo>
                  <a:lnTo>
                    <a:pt x="444" y="207"/>
                  </a:lnTo>
                  <a:lnTo>
                    <a:pt x="443" y="207"/>
                  </a:lnTo>
                  <a:lnTo>
                    <a:pt x="443" y="207"/>
                  </a:lnTo>
                  <a:lnTo>
                    <a:pt x="443" y="206"/>
                  </a:lnTo>
                  <a:lnTo>
                    <a:pt x="440" y="202"/>
                  </a:lnTo>
                  <a:lnTo>
                    <a:pt x="435" y="198"/>
                  </a:lnTo>
                  <a:lnTo>
                    <a:pt x="432" y="198"/>
                  </a:lnTo>
                  <a:lnTo>
                    <a:pt x="429" y="197"/>
                  </a:lnTo>
                  <a:lnTo>
                    <a:pt x="428" y="196"/>
                  </a:lnTo>
                  <a:lnTo>
                    <a:pt x="426" y="194"/>
                  </a:lnTo>
                  <a:lnTo>
                    <a:pt x="424" y="194"/>
                  </a:lnTo>
                  <a:lnTo>
                    <a:pt x="418" y="197"/>
                  </a:lnTo>
                  <a:lnTo>
                    <a:pt x="417" y="197"/>
                  </a:lnTo>
                  <a:lnTo>
                    <a:pt x="417" y="197"/>
                  </a:lnTo>
                  <a:lnTo>
                    <a:pt x="415" y="197"/>
                  </a:lnTo>
                  <a:lnTo>
                    <a:pt x="415" y="197"/>
                  </a:lnTo>
                  <a:lnTo>
                    <a:pt x="416" y="196"/>
                  </a:lnTo>
                  <a:lnTo>
                    <a:pt x="417" y="195"/>
                  </a:lnTo>
                  <a:lnTo>
                    <a:pt x="417" y="192"/>
                  </a:lnTo>
                  <a:lnTo>
                    <a:pt x="415" y="190"/>
                  </a:lnTo>
                  <a:lnTo>
                    <a:pt x="415" y="186"/>
                  </a:lnTo>
                  <a:lnTo>
                    <a:pt x="414" y="182"/>
                  </a:lnTo>
                  <a:lnTo>
                    <a:pt x="413" y="179"/>
                  </a:lnTo>
                  <a:lnTo>
                    <a:pt x="413" y="179"/>
                  </a:lnTo>
                  <a:lnTo>
                    <a:pt x="412" y="178"/>
                  </a:lnTo>
                  <a:lnTo>
                    <a:pt x="411" y="179"/>
                  </a:lnTo>
                  <a:lnTo>
                    <a:pt x="410" y="179"/>
                  </a:lnTo>
                  <a:lnTo>
                    <a:pt x="410" y="178"/>
                  </a:lnTo>
                  <a:lnTo>
                    <a:pt x="407" y="178"/>
                  </a:lnTo>
                  <a:lnTo>
                    <a:pt x="407" y="179"/>
                  </a:lnTo>
                  <a:lnTo>
                    <a:pt x="407" y="180"/>
                  </a:lnTo>
                  <a:lnTo>
                    <a:pt x="407" y="181"/>
                  </a:lnTo>
                  <a:lnTo>
                    <a:pt x="407" y="178"/>
                  </a:lnTo>
                  <a:lnTo>
                    <a:pt x="406" y="179"/>
                  </a:lnTo>
                  <a:lnTo>
                    <a:pt x="406" y="179"/>
                  </a:lnTo>
                  <a:lnTo>
                    <a:pt x="405" y="178"/>
                  </a:lnTo>
                  <a:lnTo>
                    <a:pt x="403" y="175"/>
                  </a:lnTo>
                  <a:lnTo>
                    <a:pt x="403" y="175"/>
                  </a:lnTo>
                  <a:lnTo>
                    <a:pt x="403" y="174"/>
                  </a:lnTo>
                  <a:lnTo>
                    <a:pt x="404" y="160"/>
                  </a:lnTo>
                  <a:lnTo>
                    <a:pt x="404" y="159"/>
                  </a:lnTo>
                  <a:lnTo>
                    <a:pt x="405" y="159"/>
                  </a:lnTo>
                  <a:lnTo>
                    <a:pt x="406" y="158"/>
                  </a:lnTo>
                  <a:lnTo>
                    <a:pt x="405" y="156"/>
                  </a:lnTo>
                  <a:lnTo>
                    <a:pt x="407" y="155"/>
                  </a:lnTo>
                  <a:lnTo>
                    <a:pt x="407" y="152"/>
                  </a:lnTo>
                  <a:lnTo>
                    <a:pt x="407" y="151"/>
                  </a:lnTo>
                  <a:lnTo>
                    <a:pt x="405" y="150"/>
                  </a:lnTo>
                  <a:lnTo>
                    <a:pt x="406" y="149"/>
                  </a:lnTo>
                  <a:lnTo>
                    <a:pt x="408" y="149"/>
                  </a:lnTo>
                  <a:lnTo>
                    <a:pt x="410" y="146"/>
                  </a:lnTo>
                  <a:lnTo>
                    <a:pt x="412" y="145"/>
                  </a:lnTo>
                  <a:lnTo>
                    <a:pt x="411" y="144"/>
                  </a:lnTo>
                  <a:lnTo>
                    <a:pt x="411" y="143"/>
                  </a:lnTo>
                  <a:lnTo>
                    <a:pt x="413" y="143"/>
                  </a:lnTo>
                  <a:lnTo>
                    <a:pt x="413" y="143"/>
                  </a:lnTo>
                  <a:lnTo>
                    <a:pt x="413" y="142"/>
                  </a:lnTo>
                  <a:lnTo>
                    <a:pt x="413" y="141"/>
                  </a:lnTo>
                  <a:lnTo>
                    <a:pt x="414" y="141"/>
                  </a:lnTo>
                  <a:lnTo>
                    <a:pt x="414" y="140"/>
                  </a:lnTo>
                  <a:lnTo>
                    <a:pt x="414" y="139"/>
                  </a:lnTo>
                  <a:lnTo>
                    <a:pt x="416" y="142"/>
                  </a:lnTo>
                  <a:lnTo>
                    <a:pt x="415" y="138"/>
                  </a:lnTo>
                  <a:lnTo>
                    <a:pt x="416" y="135"/>
                  </a:lnTo>
                  <a:lnTo>
                    <a:pt x="417" y="135"/>
                  </a:lnTo>
                  <a:lnTo>
                    <a:pt x="418" y="135"/>
                  </a:lnTo>
                  <a:lnTo>
                    <a:pt x="419" y="135"/>
                  </a:lnTo>
                  <a:lnTo>
                    <a:pt x="419" y="135"/>
                  </a:lnTo>
                  <a:lnTo>
                    <a:pt x="418" y="135"/>
                  </a:lnTo>
                  <a:lnTo>
                    <a:pt x="417" y="133"/>
                  </a:lnTo>
                  <a:lnTo>
                    <a:pt x="417" y="132"/>
                  </a:lnTo>
                  <a:lnTo>
                    <a:pt x="418" y="133"/>
                  </a:lnTo>
                  <a:lnTo>
                    <a:pt x="419" y="132"/>
                  </a:lnTo>
                  <a:lnTo>
                    <a:pt x="422" y="133"/>
                  </a:lnTo>
                  <a:lnTo>
                    <a:pt x="423" y="132"/>
                  </a:lnTo>
                  <a:lnTo>
                    <a:pt x="424" y="132"/>
                  </a:lnTo>
                  <a:lnTo>
                    <a:pt x="426" y="132"/>
                  </a:lnTo>
                  <a:lnTo>
                    <a:pt x="427" y="131"/>
                  </a:lnTo>
                  <a:lnTo>
                    <a:pt x="427" y="130"/>
                  </a:lnTo>
                  <a:lnTo>
                    <a:pt x="427" y="129"/>
                  </a:lnTo>
                  <a:lnTo>
                    <a:pt x="426" y="126"/>
                  </a:lnTo>
                  <a:lnTo>
                    <a:pt x="425" y="125"/>
                  </a:lnTo>
                  <a:lnTo>
                    <a:pt x="425" y="124"/>
                  </a:lnTo>
                  <a:lnTo>
                    <a:pt x="425" y="124"/>
                  </a:lnTo>
                  <a:lnTo>
                    <a:pt x="425" y="124"/>
                  </a:lnTo>
                  <a:lnTo>
                    <a:pt x="424" y="124"/>
                  </a:lnTo>
                  <a:lnTo>
                    <a:pt x="423" y="124"/>
                  </a:lnTo>
                  <a:lnTo>
                    <a:pt x="421" y="123"/>
                  </a:lnTo>
                  <a:lnTo>
                    <a:pt x="421" y="122"/>
                  </a:lnTo>
                  <a:lnTo>
                    <a:pt x="421" y="121"/>
                  </a:lnTo>
                  <a:lnTo>
                    <a:pt x="419" y="122"/>
                  </a:lnTo>
                  <a:lnTo>
                    <a:pt x="418" y="122"/>
                  </a:lnTo>
                  <a:lnTo>
                    <a:pt x="418" y="124"/>
                  </a:lnTo>
                  <a:lnTo>
                    <a:pt x="418" y="123"/>
                  </a:lnTo>
                  <a:lnTo>
                    <a:pt x="418" y="122"/>
                  </a:lnTo>
                  <a:lnTo>
                    <a:pt x="419" y="122"/>
                  </a:lnTo>
                  <a:lnTo>
                    <a:pt x="418" y="121"/>
                  </a:lnTo>
                  <a:lnTo>
                    <a:pt x="417" y="121"/>
                  </a:lnTo>
                  <a:lnTo>
                    <a:pt x="416" y="121"/>
                  </a:lnTo>
                  <a:lnTo>
                    <a:pt x="416" y="121"/>
                  </a:lnTo>
                  <a:lnTo>
                    <a:pt x="416" y="121"/>
                  </a:lnTo>
                  <a:lnTo>
                    <a:pt x="413" y="120"/>
                  </a:lnTo>
                  <a:lnTo>
                    <a:pt x="412" y="119"/>
                  </a:lnTo>
                  <a:lnTo>
                    <a:pt x="412" y="119"/>
                  </a:lnTo>
                  <a:lnTo>
                    <a:pt x="412" y="120"/>
                  </a:lnTo>
                  <a:lnTo>
                    <a:pt x="411" y="120"/>
                  </a:lnTo>
                  <a:lnTo>
                    <a:pt x="410" y="120"/>
                  </a:lnTo>
                  <a:lnTo>
                    <a:pt x="410" y="119"/>
                  </a:lnTo>
                  <a:lnTo>
                    <a:pt x="411" y="117"/>
                  </a:lnTo>
                  <a:lnTo>
                    <a:pt x="416" y="120"/>
                  </a:lnTo>
                  <a:lnTo>
                    <a:pt x="416" y="120"/>
                  </a:lnTo>
                  <a:lnTo>
                    <a:pt x="418" y="121"/>
                  </a:lnTo>
                  <a:lnTo>
                    <a:pt x="419" y="121"/>
                  </a:lnTo>
                  <a:lnTo>
                    <a:pt x="420" y="121"/>
                  </a:lnTo>
                  <a:lnTo>
                    <a:pt x="420" y="121"/>
                  </a:lnTo>
                  <a:lnTo>
                    <a:pt x="421" y="121"/>
                  </a:lnTo>
                  <a:lnTo>
                    <a:pt x="421" y="120"/>
                  </a:lnTo>
                  <a:lnTo>
                    <a:pt x="422" y="121"/>
                  </a:lnTo>
                  <a:lnTo>
                    <a:pt x="422" y="121"/>
                  </a:lnTo>
                  <a:lnTo>
                    <a:pt x="424" y="122"/>
                  </a:lnTo>
                  <a:lnTo>
                    <a:pt x="425" y="123"/>
                  </a:lnTo>
                  <a:lnTo>
                    <a:pt x="425" y="123"/>
                  </a:lnTo>
                  <a:lnTo>
                    <a:pt x="426" y="124"/>
                  </a:lnTo>
                  <a:lnTo>
                    <a:pt x="427" y="124"/>
                  </a:lnTo>
                  <a:lnTo>
                    <a:pt x="427" y="124"/>
                  </a:lnTo>
                  <a:lnTo>
                    <a:pt x="428" y="124"/>
                  </a:lnTo>
                  <a:lnTo>
                    <a:pt x="429" y="124"/>
                  </a:lnTo>
                  <a:lnTo>
                    <a:pt x="429" y="123"/>
                  </a:lnTo>
                  <a:lnTo>
                    <a:pt x="429" y="123"/>
                  </a:lnTo>
                  <a:lnTo>
                    <a:pt x="431" y="120"/>
                  </a:lnTo>
                  <a:lnTo>
                    <a:pt x="430" y="120"/>
                  </a:lnTo>
                  <a:lnTo>
                    <a:pt x="430" y="118"/>
                  </a:lnTo>
                  <a:lnTo>
                    <a:pt x="431" y="119"/>
                  </a:lnTo>
                  <a:lnTo>
                    <a:pt x="432" y="119"/>
                  </a:lnTo>
                  <a:lnTo>
                    <a:pt x="432" y="118"/>
                  </a:lnTo>
                  <a:lnTo>
                    <a:pt x="431" y="117"/>
                  </a:lnTo>
                  <a:lnTo>
                    <a:pt x="431" y="117"/>
                  </a:lnTo>
                  <a:lnTo>
                    <a:pt x="431" y="116"/>
                  </a:lnTo>
                  <a:lnTo>
                    <a:pt x="432" y="116"/>
                  </a:lnTo>
                  <a:lnTo>
                    <a:pt x="432" y="117"/>
                  </a:lnTo>
                  <a:lnTo>
                    <a:pt x="432" y="117"/>
                  </a:lnTo>
                  <a:lnTo>
                    <a:pt x="433" y="117"/>
                  </a:lnTo>
                  <a:lnTo>
                    <a:pt x="433" y="117"/>
                  </a:lnTo>
                  <a:lnTo>
                    <a:pt x="433" y="117"/>
                  </a:lnTo>
                  <a:lnTo>
                    <a:pt x="436" y="118"/>
                  </a:lnTo>
                  <a:lnTo>
                    <a:pt x="436" y="117"/>
                  </a:lnTo>
                  <a:lnTo>
                    <a:pt x="438" y="118"/>
                  </a:lnTo>
                  <a:lnTo>
                    <a:pt x="439" y="117"/>
                  </a:lnTo>
                  <a:lnTo>
                    <a:pt x="440" y="116"/>
                  </a:lnTo>
                  <a:lnTo>
                    <a:pt x="441" y="116"/>
                  </a:lnTo>
                  <a:lnTo>
                    <a:pt x="443" y="113"/>
                  </a:lnTo>
                  <a:lnTo>
                    <a:pt x="443" y="111"/>
                  </a:lnTo>
                  <a:lnTo>
                    <a:pt x="443" y="111"/>
                  </a:lnTo>
                  <a:lnTo>
                    <a:pt x="444" y="109"/>
                  </a:lnTo>
                  <a:lnTo>
                    <a:pt x="445" y="109"/>
                  </a:lnTo>
                  <a:lnTo>
                    <a:pt x="446" y="106"/>
                  </a:lnTo>
                  <a:lnTo>
                    <a:pt x="447" y="106"/>
                  </a:lnTo>
                  <a:lnTo>
                    <a:pt x="447" y="106"/>
                  </a:lnTo>
                  <a:lnTo>
                    <a:pt x="447" y="105"/>
                  </a:lnTo>
                  <a:lnTo>
                    <a:pt x="447" y="103"/>
                  </a:lnTo>
                  <a:lnTo>
                    <a:pt x="447" y="103"/>
                  </a:lnTo>
                  <a:lnTo>
                    <a:pt x="447" y="102"/>
                  </a:lnTo>
                  <a:lnTo>
                    <a:pt x="442" y="102"/>
                  </a:lnTo>
                  <a:lnTo>
                    <a:pt x="441" y="102"/>
                  </a:lnTo>
                  <a:lnTo>
                    <a:pt x="436" y="101"/>
                  </a:lnTo>
                  <a:lnTo>
                    <a:pt x="432" y="95"/>
                  </a:lnTo>
                  <a:lnTo>
                    <a:pt x="429" y="95"/>
                  </a:lnTo>
                  <a:lnTo>
                    <a:pt x="430" y="93"/>
                  </a:lnTo>
                  <a:lnTo>
                    <a:pt x="432" y="94"/>
                  </a:lnTo>
                  <a:lnTo>
                    <a:pt x="432" y="93"/>
                  </a:lnTo>
                  <a:lnTo>
                    <a:pt x="433" y="93"/>
                  </a:lnTo>
                  <a:lnTo>
                    <a:pt x="436" y="95"/>
                  </a:lnTo>
                  <a:lnTo>
                    <a:pt x="437" y="96"/>
                  </a:lnTo>
                  <a:lnTo>
                    <a:pt x="437" y="96"/>
                  </a:lnTo>
                  <a:lnTo>
                    <a:pt x="440" y="99"/>
                  </a:lnTo>
                  <a:lnTo>
                    <a:pt x="441" y="101"/>
                  </a:lnTo>
                  <a:lnTo>
                    <a:pt x="446" y="100"/>
                  </a:lnTo>
                  <a:lnTo>
                    <a:pt x="447" y="99"/>
                  </a:lnTo>
                  <a:lnTo>
                    <a:pt x="447" y="98"/>
                  </a:lnTo>
                  <a:lnTo>
                    <a:pt x="448" y="97"/>
                  </a:lnTo>
                  <a:lnTo>
                    <a:pt x="449" y="96"/>
                  </a:lnTo>
                  <a:lnTo>
                    <a:pt x="450" y="95"/>
                  </a:lnTo>
                  <a:lnTo>
                    <a:pt x="450" y="93"/>
                  </a:lnTo>
                  <a:lnTo>
                    <a:pt x="451" y="92"/>
                  </a:lnTo>
                  <a:lnTo>
                    <a:pt x="452" y="92"/>
                  </a:lnTo>
                  <a:lnTo>
                    <a:pt x="452" y="92"/>
                  </a:lnTo>
                  <a:lnTo>
                    <a:pt x="452" y="91"/>
                  </a:lnTo>
                  <a:lnTo>
                    <a:pt x="452" y="89"/>
                  </a:lnTo>
                  <a:lnTo>
                    <a:pt x="452" y="88"/>
                  </a:lnTo>
                  <a:lnTo>
                    <a:pt x="450" y="88"/>
                  </a:lnTo>
                  <a:lnTo>
                    <a:pt x="449" y="87"/>
                  </a:lnTo>
                  <a:lnTo>
                    <a:pt x="448" y="86"/>
                  </a:lnTo>
                  <a:lnTo>
                    <a:pt x="449" y="86"/>
                  </a:lnTo>
                  <a:lnTo>
                    <a:pt x="449" y="85"/>
                  </a:lnTo>
                  <a:lnTo>
                    <a:pt x="450" y="84"/>
                  </a:lnTo>
                  <a:lnTo>
                    <a:pt x="452" y="85"/>
                  </a:lnTo>
                  <a:lnTo>
                    <a:pt x="453" y="85"/>
                  </a:lnTo>
                  <a:lnTo>
                    <a:pt x="453" y="85"/>
                  </a:lnTo>
                  <a:lnTo>
                    <a:pt x="455" y="84"/>
                  </a:lnTo>
                  <a:lnTo>
                    <a:pt x="456" y="84"/>
                  </a:lnTo>
                  <a:lnTo>
                    <a:pt x="457" y="88"/>
                  </a:lnTo>
                  <a:lnTo>
                    <a:pt x="458" y="88"/>
                  </a:lnTo>
                  <a:lnTo>
                    <a:pt x="458" y="88"/>
                  </a:lnTo>
                  <a:lnTo>
                    <a:pt x="459" y="88"/>
                  </a:lnTo>
                  <a:lnTo>
                    <a:pt x="461" y="89"/>
                  </a:lnTo>
                  <a:lnTo>
                    <a:pt x="461" y="87"/>
                  </a:lnTo>
                  <a:lnTo>
                    <a:pt x="461" y="87"/>
                  </a:lnTo>
                  <a:lnTo>
                    <a:pt x="461" y="87"/>
                  </a:lnTo>
                  <a:lnTo>
                    <a:pt x="462" y="88"/>
                  </a:lnTo>
                  <a:lnTo>
                    <a:pt x="463" y="89"/>
                  </a:lnTo>
                  <a:lnTo>
                    <a:pt x="465" y="89"/>
                  </a:lnTo>
                  <a:lnTo>
                    <a:pt x="465" y="89"/>
                  </a:lnTo>
                  <a:lnTo>
                    <a:pt x="465" y="89"/>
                  </a:lnTo>
                  <a:lnTo>
                    <a:pt x="464" y="87"/>
                  </a:lnTo>
                  <a:lnTo>
                    <a:pt x="464" y="86"/>
                  </a:lnTo>
                  <a:lnTo>
                    <a:pt x="463" y="84"/>
                  </a:lnTo>
                  <a:lnTo>
                    <a:pt x="462" y="83"/>
                  </a:lnTo>
                  <a:lnTo>
                    <a:pt x="463" y="82"/>
                  </a:lnTo>
                  <a:lnTo>
                    <a:pt x="464" y="84"/>
                  </a:lnTo>
                  <a:lnTo>
                    <a:pt x="466" y="85"/>
                  </a:lnTo>
                  <a:lnTo>
                    <a:pt x="466" y="86"/>
                  </a:lnTo>
                  <a:lnTo>
                    <a:pt x="467" y="87"/>
                  </a:lnTo>
                  <a:lnTo>
                    <a:pt x="468" y="87"/>
                  </a:lnTo>
                  <a:lnTo>
                    <a:pt x="468" y="85"/>
                  </a:lnTo>
                  <a:lnTo>
                    <a:pt x="469" y="84"/>
                  </a:lnTo>
                  <a:lnTo>
                    <a:pt x="471" y="84"/>
                  </a:lnTo>
                  <a:lnTo>
                    <a:pt x="474" y="81"/>
                  </a:lnTo>
                  <a:lnTo>
                    <a:pt x="474" y="80"/>
                  </a:lnTo>
                  <a:lnTo>
                    <a:pt x="474" y="79"/>
                  </a:lnTo>
                  <a:lnTo>
                    <a:pt x="476" y="77"/>
                  </a:lnTo>
                  <a:lnTo>
                    <a:pt x="478" y="77"/>
                  </a:lnTo>
                  <a:lnTo>
                    <a:pt x="478" y="76"/>
                  </a:lnTo>
                  <a:lnTo>
                    <a:pt x="478" y="75"/>
                  </a:lnTo>
                  <a:lnTo>
                    <a:pt x="478" y="74"/>
                  </a:lnTo>
                  <a:lnTo>
                    <a:pt x="478" y="73"/>
                  </a:lnTo>
                  <a:lnTo>
                    <a:pt x="478" y="72"/>
                  </a:lnTo>
                  <a:lnTo>
                    <a:pt x="478" y="71"/>
                  </a:lnTo>
                  <a:lnTo>
                    <a:pt x="474" y="66"/>
                  </a:lnTo>
                  <a:lnTo>
                    <a:pt x="474" y="62"/>
                  </a:lnTo>
                  <a:lnTo>
                    <a:pt x="475" y="61"/>
                  </a:lnTo>
                  <a:lnTo>
                    <a:pt x="472" y="62"/>
                  </a:lnTo>
                  <a:lnTo>
                    <a:pt x="472" y="60"/>
                  </a:lnTo>
                  <a:lnTo>
                    <a:pt x="472" y="60"/>
                  </a:lnTo>
                  <a:lnTo>
                    <a:pt x="472" y="59"/>
                  </a:lnTo>
                  <a:lnTo>
                    <a:pt x="472" y="59"/>
                  </a:lnTo>
                  <a:lnTo>
                    <a:pt x="471" y="57"/>
                  </a:lnTo>
                  <a:lnTo>
                    <a:pt x="472" y="56"/>
                  </a:lnTo>
                  <a:lnTo>
                    <a:pt x="473" y="57"/>
                  </a:lnTo>
                  <a:lnTo>
                    <a:pt x="473" y="56"/>
                  </a:lnTo>
                  <a:lnTo>
                    <a:pt x="474" y="56"/>
                  </a:lnTo>
                  <a:lnTo>
                    <a:pt x="474" y="57"/>
                  </a:lnTo>
                  <a:lnTo>
                    <a:pt x="475" y="58"/>
                  </a:lnTo>
                  <a:lnTo>
                    <a:pt x="476" y="56"/>
                  </a:lnTo>
                  <a:lnTo>
                    <a:pt x="476" y="56"/>
                  </a:lnTo>
                  <a:lnTo>
                    <a:pt x="478" y="55"/>
                  </a:lnTo>
                  <a:lnTo>
                    <a:pt x="478" y="55"/>
                  </a:lnTo>
                  <a:lnTo>
                    <a:pt x="479" y="53"/>
                  </a:lnTo>
                  <a:lnTo>
                    <a:pt x="478" y="52"/>
                  </a:lnTo>
                  <a:lnTo>
                    <a:pt x="475" y="51"/>
                  </a:lnTo>
                  <a:lnTo>
                    <a:pt x="476" y="50"/>
                  </a:lnTo>
                  <a:lnTo>
                    <a:pt x="477" y="48"/>
                  </a:lnTo>
                  <a:lnTo>
                    <a:pt x="478" y="48"/>
                  </a:lnTo>
                  <a:lnTo>
                    <a:pt x="478" y="46"/>
                  </a:lnTo>
                  <a:lnTo>
                    <a:pt x="476" y="46"/>
                  </a:lnTo>
                  <a:lnTo>
                    <a:pt x="476" y="45"/>
                  </a:lnTo>
                  <a:lnTo>
                    <a:pt x="473" y="45"/>
                  </a:lnTo>
                  <a:lnTo>
                    <a:pt x="472" y="45"/>
                  </a:lnTo>
                  <a:lnTo>
                    <a:pt x="473" y="44"/>
                  </a:lnTo>
                  <a:lnTo>
                    <a:pt x="471" y="42"/>
                  </a:lnTo>
                  <a:lnTo>
                    <a:pt x="470" y="41"/>
                  </a:lnTo>
                  <a:lnTo>
                    <a:pt x="472" y="41"/>
                  </a:lnTo>
                  <a:lnTo>
                    <a:pt x="471" y="39"/>
                  </a:lnTo>
                  <a:lnTo>
                    <a:pt x="471" y="38"/>
                  </a:lnTo>
                  <a:lnTo>
                    <a:pt x="470" y="38"/>
                  </a:lnTo>
                  <a:lnTo>
                    <a:pt x="468" y="39"/>
                  </a:lnTo>
                  <a:lnTo>
                    <a:pt x="468" y="38"/>
                  </a:lnTo>
                  <a:lnTo>
                    <a:pt x="465" y="38"/>
                  </a:lnTo>
                  <a:lnTo>
                    <a:pt x="463" y="37"/>
                  </a:lnTo>
                  <a:lnTo>
                    <a:pt x="462" y="36"/>
                  </a:lnTo>
                  <a:lnTo>
                    <a:pt x="461" y="36"/>
                  </a:lnTo>
                  <a:lnTo>
                    <a:pt x="458" y="36"/>
                  </a:lnTo>
                  <a:lnTo>
                    <a:pt x="458" y="37"/>
                  </a:lnTo>
                  <a:lnTo>
                    <a:pt x="455" y="36"/>
                  </a:lnTo>
                  <a:lnTo>
                    <a:pt x="455" y="38"/>
                  </a:lnTo>
                  <a:lnTo>
                    <a:pt x="455" y="39"/>
                  </a:lnTo>
                  <a:lnTo>
                    <a:pt x="455" y="41"/>
                  </a:lnTo>
                  <a:lnTo>
                    <a:pt x="455" y="41"/>
                  </a:lnTo>
                  <a:lnTo>
                    <a:pt x="455" y="43"/>
                  </a:lnTo>
                  <a:lnTo>
                    <a:pt x="455" y="44"/>
                  </a:lnTo>
                  <a:lnTo>
                    <a:pt x="455" y="44"/>
                  </a:lnTo>
                  <a:lnTo>
                    <a:pt x="456" y="46"/>
                  </a:lnTo>
                  <a:lnTo>
                    <a:pt x="457" y="47"/>
                  </a:lnTo>
                  <a:lnTo>
                    <a:pt x="458" y="47"/>
                  </a:lnTo>
                  <a:lnTo>
                    <a:pt x="458" y="48"/>
                  </a:lnTo>
                  <a:lnTo>
                    <a:pt x="459" y="48"/>
                  </a:lnTo>
                  <a:lnTo>
                    <a:pt x="460" y="49"/>
                  </a:lnTo>
                  <a:lnTo>
                    <a:pt x="458" y="49"/>
                  </a:lnTo>
                  <a:lnTo>
                    <a:pt x="458" y="49"/>
                  </a:lnTo>
                  <a:lnTo>
                    <a:pt x="458" y="50"/>
                  </a:lnTo>
                  <a:lnTo>
                    <a:pt x="458" y="50"/>
                  </a:lnTo>
                  <a:lnTo>
                    <a:pt x="458" y="50"/>
                  </a:lnTo>
                  <a:lnTo>
                    <a:pt x="457" y="51"/>
                  </a:lnTo>
                  <a:lnTo>
                    <a:pt x="458" y="52"/>
                  </a:lnTo>
                  <a:lnTo>
                    <a:pt x="459" y="52"/>
                  </a:lnTo>
                  <a:lnTo>
                    <a:pt x="459" y="52"/>
                  </a:lnTo>
                  <a:lnTo>
                    <a:pt x="458" y="52"/>
                  </a:lnTo>
                  <a:lnTo>
                    <a:pt x="457" y="52"/>
                  </a:lnTo>
                  <a:lnTo>
                    <a:pt x="456" y="53"/>
                  </a:lnTo>
                  <a:lnTo>
                    <a:pt x="455" y="52"/>
                  </a:lnTo>
                  <a:lnTo>
                    <a:pt x="455" y="53"/>
                  </a:lnTo>
                  <a:lnTo>
                    <a:pt x="454" y="53"/>
                  </a:lnTo>
                  <a:lnTo>
                    <a:pt x="454" y="54"/>
                  </a:lnTo>
                  <a:lnTo>
                    <a:pt x="454" y="59"/>
                  </a:lnTo>
                  <a:lnTo>
                    <a:pt x="453" y="59"/>
                  </a:lnTo>
                  <a:lnTo>
                    <a:pt x="453" y="61"/>
                  </a:lnTo>
                  <a:lnTo>
                    <a:pt x="451" y="64"/>
                  </a:lnTo>
                  <a:lnTo>
                    <a:pt x="450" y="66"/>
                  </a:lnTo>
                  <a:lnTo>
                    <a:pt x="449" y="68"/>
                  </a:lnTo>
                  <a:lnTo>
                    <a:pt x="449" y="73"/>
                  </a:lnTo>
                  <a:lnTo>
                    <a:pt x="448" y="72"/>
                  </a:lnTo>
                  <a:lnTo>
                    <a:pt x="448" y="72"/>
                  </a:lnTo>
                  <a:lnTo>
                    <a:pt x="447" y="73"/>
                  </a:lnTo>
                  <a:lnTo>
                    <a:pt x="447" y="72"/>
                  </a:lnTo>
                  <a:lnTo>
                    <a:pt x="447" y="73"/>
                  </a:lnTo>
                  <a:lnTo>
                    <a:pt x="446" y="74"/>
                  </a:lnTo>
                  <a:lnTo>
                    <a:pt x="445" y="75"/>
                  </a:lnTo>
                  <a:lnTo>
                    <a:pt x="444" y="74"/>
                  </a:lnTo>
                  <a:lnTo>
                    <a:pt x="443" y="73"/>
                  </a:lnTo>
                  <a:lnTo>
                    <a:pt x="439" y="64"/>
                  </a:lnTo>
                  <a:lnTo>
                    <a:pt x="439" y="62"/>
                  </a:lnTo>
                  <a:lnTo>
                    <a:pt x="439" y="60"/>
                  </a:lnTo>
                  <a:lnTo>
                    <a:pt x="439" y="58"/>
                  </a:lnTo>
                  <a:lnTo>
                    <a:pt x="439" y="59"/>
                  </a:lnTo>
                  <a:lnTo>
                    <a:pt x="440" y="60"/>
                  </a:lnTo>
                  <a:lnTo>
                    <a:pt x="441" y="60"/>
                  </a:lnTo>
                  <a:lnTo>
                    <a:pt x="442" y="59"/>
                  </a:lnTo>
                  <a:lnTo>
                    <a:pt x="440" y="51"/>
                  </a:lnTo>
                  <a:lnTo>
                    <a:pt x="437" y="48"/>
                  </a:lnTo>
                  <a:lnTo>
                    <a:pt x="436" y="47"/>
                  </a:lnTo>
                  <a:lnTo>
                    <a:pt x="436" y="44"/>
                  </a:lnTo>
                  <a:lnTo>
                    <a:pt x="434" y="44"/>
                  </a:lnTo>
                  <a:lnTo>
                    <a:pt x="433" y="45"/>
                  </a:lnTo>
                  <a:lnTo>
                    <a:pt x="432" y="47"/>
                  </a:lnTo>
                  <a:lnTo>
                    <a:pt x="431" y="48"/>
                  </a:lnTo>
                  <a:lnTo>
                    <a:pt x="431" y="53"/>
                  </a:lnTo>
                  <a:lnTo>
                    <a:pt x="431" y="53"/>
                  </a:lnTo>
                  <a:lnTo>
                    <a:pt x="430" y="55"/>
                  </a:lnTo>
                  <a:lnTo>
                    <a:pt x="430" y="56"/>
                  </a:lnTo>
                  <a:lnTo>
                    <a:pt x="429" y="59"/>
                  </a:lnTo>
                  <a:lnTo>
                    <a:pt x="427" y="56"/>
                  </a:lnTo>
                  <a:lnTo>
                    <a:pt x="428" y="52"/>
                  </a:lnTo>
                  <a:lnTo>
                    <a:pt x="427" y="50"/>
                  </a:lnTo>
                  <a:lnTo>
                    <a:pt x="427" y="50"/>
                  </a:lnTo>
                  <a:lnTo>
                    <a:pt x="426" y="48"/>
                  </a:lnTo>
                  <a:lnTo>
                    <a:pt x="426" y="47"/>
                  </a:lnTo>
                  <a:lnTo>
                    <a:pt x="425" y="47"/>
                  </a:lnTo>
                  <a:lnTo>
                    <a:pt x="422" y="44"/>
                  </a:lnTo>
                  <a:lnTo>
                    <a:pt x="423" y="44"/>
                  </a:lnTo>
                  <a:lnTo>
                    <a:pt x="424" y="43"/>
                  </a:lnTo>
                  <a:lnTo>
                    <a:pt x="425" y="44"/>
                  </a:lnTo>
                  <a:lnTo>
                    <a:pt x="425" y="44"/>
                  </a:lnTo>
                  <a:lnTo>
                    <a:pt x="425" y="42"/>
                  </a:lnTo>
                  <a:lnTo>
                    <a:pt x="425" y="41"/>
                  </a:lnTo>
                  <a:lnTo>
                    <a:pt x="425" y="41"/>
                  </a:lnTo>
                  <a:lnTo>
                    <a:pt x="424" y="41"/>
                  </a:lnTo>
                  <a:lnTo>
                    <a:pt x="424" y="41"/>
                  </a:lnTo>
                  <a:lnTo>
                    <a:pt x="423" y="41"/>
                  </a:lnTo>
                  <a:lnTo>
                    <a:pt x="422" y="41"/>
                  </a:lnTo>
                  <a:lnTo>
                    <a:pt x="423" y="40"/>
                  </a:lnTo>
                  <a:lnTo>
                    <a:pt x="423" y="39"/>
                  </a:lnTo>
                  <a:lnTo>
                    <a:pt x="422" y="39"/>
                  </a:lnTo>
                  <a:lnTo>
                    <a:pt x="421" y="41"/>
                  </a:lnTo>
                  <a:lnTo>
                    <a:pt x="420" y="41"/>
                  </a:lnTo>
                  <a:lnTo>
                    <a:pt x="418" y="41"/>
                  </a:lnTo>
                  <a:lnTo>
                    <a:pt x="418" y="38"/>
                  </a:lnTo>
                  <a:lnTo>
                    <a:pt x="415" y="38"/>
                  </a:lnTo>
                  <a:lnTo>
                    <a:pt x="415" y="38"/>
                  </a:lnTo>
                  <a:lnTo>
                    <a:pt x="415" y="37"/>
                  </a:lnTo>
                  <a:lnTo>
                    <a:pt x="416" y="37"/>
                  </a:lnTo>
                  <a:lnTo>
                    <a:pt x="416" y="36"/>
                  </a:lnTo>
                  <a:lnTo>
                    <a:pt x="417" y="36"/>
                  </a:lnTo>
                  <a:lnTo>
                    <a:pt x="418" y="35"/>
                  </a:lnTo>
                  <a:lnTo>
                    <a:pt x="418" y="35"/>
                  </a:lnTo>
                  <a:lnTo>
                    <a:pt x="419" y="33"/>
                  </a:lnTo>
                  <a:lnTo>
                    <a:pt x="418" y="32"/>
                  </a:lnTo>
                  <a:lnTo>
                    <a:pt x="417" y="32"/>
                  </a:lnTo>
                  <a:lnTo>
                    <a:pt x="417" y="32"/>
                  </a:lnTo>
                  <a:lnTo>
                    <a:pt x="417" y="31"/>
                  </a:lnTo>
                  <a:lnTo>
                    <a:pt x="417" y="30"/>
                  </a:lnTo>
                  <a:lnTo>
                    <a:pt x="417" y="30"/>
                  </a:lnTo>
                  <a:lnTo>
                    <a:pt x="418" y="30"/>
                  </a:lnTo>
                  <a:lnTo>
                    <a:pt x="420" y="31"/>
                  </a:lnTo>
                  <a:lnTo>
                    <a:pt x="421" y="31"/>
                  </a:lnTo>
                  <a:lnTo>
                    <a:pt x="421" y="30"/>
                  </a:lnTo>
                  <a:lnTo>
                    <a:pt x="421" y="30"/>
                  </a:lnTo>
                  <a:lnTo>
                    <a:pt x="421" y="28"/>
                  </a:lnTo>
                  <a:lnTo>
                    <a:pt x="420" y="27"/>
                  </a:lnTo>
                  <a:lnTo>
                    <a:pt x="420" y="28"/>
                  </a:lnTo>
                  <a:lnTo>
                    <a:pt x="419" y="29"/>
                  </a:lnTo>
                  <a:lnTo>
                    <a:pt x="419" y="29"/>
                  </a:lnTo>
                  <a:lnTo>
                    <a:pt x="418" y="26"/>
                  </a:lnTo>
                  <a:lnTo>
                    <a:pt x="418" y="25"/>
                  </a:lnTo>
                  <a:lnTo>
                    <a:pt x="418" y="23"/>
                  </a:lnTo>
                  <a:lnTo>
                    <a:pt x="417" y="22"/>
                  </a:lnTo>
                  <a:lnTo>
                    <a:pt x="415" y="22"/>
                  </a:lnTo>
                  <a:lnTo>
                    <a:pt x="415" y="20"/>
                  </a:lnTo>
                  <a:lnTo>
                    <a:pt x="414" y="20"/>
                  </a:lnTo>
                  <a:lnTo>
                    <a:pt x="414" y="19"/>
                  </a:lnTo>
                  <a:lnTo>
                    <a:pt x="414" y="19"/>
                  </a:lnTo>
                  <a:lnTo>
                    <a:pt x="414" y="12"/>
                  </a:lnTo>
                  <a:lnTo>
                    <a:pt x="411" y="8"/>
                  </a:lnTo>
                  <a:lnTo>
                    <a:pt x="410" y="8"/>
                  </a:lnTo>
                  <a:lnTo>
                    <a:pt x="410" y="6"/>
                  </a:lnTo>
                  <a:lnTo>
                    <a:pt x="410" y="4"/>
                  </a:lnTo>
                  <a:lnTo>
                    <a:pt x="408" y="4"/>
                  </a:lnTo>
                  <a:lnTo>
                    <a:pt x="407" y="3"/>
                  </a:lnTo>
                  <a:lnTo>
                    <a:pt x="407" y="4"/>
                  </a:lnTo>
                  <a:lnTo>
                    <a:pt x="406" y="5"/>
                  </a:lnTo>
                  <a:lnTo>
                    <a:pt x="406" y="3"/>
                  </a:lnTo>
                  <a:lnTo>
                    <a:pt x="405" y="4"/>
                  </a:lnTo>
                  <a:lnTo>
                    <a:pt x="405" y="3"/>
                  </a:lnTo>
                  <a:lnTo>
                    <a:pt x="405" y="2"/>
                  </a:lnTo>
                  <a:lnTo>
                    <a:pt x="405" y="2"/>
                  </a:lnTo>
                  <a:lnTo>
                    <a:pt x="406" y="1"/>
                  </a:lnTo>
                  <a:lnTo>
                    <a:pt x="404" y="0"/>
                  </a:lnTo>
                  <a:lnTo>
                    <a:pt x="403" y="1"/>
                  </a:lnTo>
                  <a:lnTo>
                    <a:pt x="403" y="0"/>
                  </a:lnTo>
                  <a:lnTo>
                    <a:pt x="402" y="1"/>
                  </a:lnTo>
                  <a:lnTo>
                    <a:pt x="400" y="4"/>
                  </a:lnTo>
                  <a:lnTo>
                    <a:pt x="398" y="7"/>
                  </a:lnTo>
                  <a:lnTo>
                    <a:pt x="399" y="8"/>
                  </a:lnTo>
                  <a:lnTo>
                    <a:pt x="399" y="8"/>
                  </a:lnTo>
                  <a:lnTo>
                    <a:pt x="399" y="8"/>
                  </a:lnTo>
                  <a:lnTo>
                    <a:pt x="400" y="11"/>
                  </a:lnTo>
                  <a:lnTo>
                    <a:pt x="399" y="12"/>
                  </a:lnTo>
                  <a:lnTo>
                    <a:pt x="399" y="12"/>
                  </a:lnTo>
                  <a:lnTo>
                    <a:pt x="397" y="10"/>
                  </a:lnTo>
                  <a:lnTo>
                    <a:pt x="396" y="11"/>
                  </a:lnTo>
                  <a:lnTo>
                    <a:pt x="396" y="12"/>
                  </a:lnTo>
                  <a:lnTo>
                    <a:pt x="396" y="12"/>
                  </a:lnTo>
                  <a:lnTo>
                    <a:pt x="396" y="12"/>
                  </a:lnTo>
                  <a:lnTo>
                    <a:pt x="396" y="12"/>
                  </a:lnTo>
                  <a:lnTo>
                    <a:pt x="396" y="15"/>
                  </a:lnTo>
                  <a:lnTo>
                    <a:pt x="396" y="15"/>
                  </a:lnTo>
                  <a:lnTo>
                    <a:pt x="395" y="17"/>
                  </a:lnTo>
                  <a:lnTo>
                    <a:pt x="395" y="19"/>
                  </a:lnTo>
                  <a:lnTo>
                    <a:pt x="396" y="20"/>
                  </a:lnTo>
                  <a:lnTo>
                    <a:pt x="396" y="22"/>
                  </a:lnTo>
                  <a:lnTo>
                    <a:pt x="397" y="22"/>
                  </a:lnTo>
                  <a:lnTo>
                    <a:pt x="397" y="24"/>
                  </a:lnTo>
                  <a:lnTo>
                    <a:pt x="396" y="24"/>
                  </a:lnTo>
                  <a:lnTo>
                    <a:pt x="396" y="24"/>
                  </a:lnTo>
                  <a:lnTo>
                    <a:pt x="396" y="24"/>
                  </a:lnTo>
                  <a:lnTo>
                    <a:pt x="395" y="26"/>
                  </a:lnTo>
                  <a:lnTo>
                    <a:pt x="395" y="26"/>
                  </a:lnTo>
                  <a:lnTo>
                    <a:pt x="394" y="26"/>
                  </a:lnTo>
                  <a:lnTo>
                    <a:pt x="394" y="32"/>
                  </a:lnTo>
                  <a:lnTo>
                    <a:pt x="395" y="33"/>
                  </a:lnTo>
                  <a:lnTo>
                    <a:pt x="395" y="33"/>
                  </a:lnTo>
                  <a:lnTo>
                    <a:pt x="397" y="35"/>
                  </a:lnTo>
                  <a:lnTo>
                    <a:pt x="396" y="35"/>
                  </a:lnTo>
                  <a:lnTo>
                    <a:pt x="397" y="36"/>
                  </a:lnTo>
                  <a:lnTo>
                    <a:pt x="398" y="37"/>
                  </a:lnTo>
                  <a:lnTo>
                    <a:pt x="401" y="37"/>
                  </a:lnTo>
                  <a:lnTo>
                    <a:pt x="401" y="37"/>
                  </a:lnTo>
                  <a:lnTo>
                    <a:pt x="401" y="38"/>
                  </a:lnTo>
                  <a:lnTo>
                    <a:pt x="403" y="39"/>
                  </a:lnTo>
                  <a:lnTo>
                    <a:pt x="403" y="40"/>
                  </a:lnTo>
                  <a:lnTo>
                    <a:pt x="403" y="40"/>
                  </a:lnTo>
                  <a:lnTo>
                    <a:pt x="404" y="40"/>
                  </a:lnTo>
                  <a:lnTo>
                    <a:pt x="404" y="39"/>
                  </a:lnTo>
                  <a:lnTo>
                    <a:pt x="404" y="39"/>
                  </a:lnTo>
                  <a:lnTo>
                    <a:pt x="406" y="42"/>
                  </a:lnTo>
                  <a:lnTo>
                    <a:pt x="407" y="42"/>
                  </a:lnTo>
                  <a:lnTo>
                    <a:pt x="409" y="41"/>
                  </a:lnTo>
                  <a:lnTo>
                    <a:pt x="410" y="41"/>
                  </a:lnTo>
                  <a:lnTo>
                    <a:pt x="410" y="43"/>
                  </a:lnTo>
                  <a:lnTo>
                    <a:pt x="410" y="44"/>
                  </a:lnTo>
                  <a:lnTo>
                    <a:pt x="409" y="46"/>
                  </a:lnTo>
                  <a:lnTo>
                    <a:pt x="409" y="45"/>
                  </a:lnTo>
                  <a:lnTo>
                    <a:pt x="409" y="44"/>
                  </a:lnTo>
                  <a:lnTo>
                    <a:pt x="409" y="42"/>
                  </a:lnTo>
                  <a:lnTo>
                    <a:pt x="409" y="43"/>
                  </a:lnTo>
                  <a:lnTo>
                    <a:pt x="407" y="44"/>
                  </a:lnTo>
                  <a:lnTo>
                    <a:pt x="407" y="45"/>
                  </a:lnTo>
                  <a:lnTo>
                    <a:pt x="406" y="47"/>
                  </a:lnTo>
                  <a:lnTo>
                    <a:pt x="407" y="46"/>
                  </a:lnTo>
                  <a:lnTo>
                    <a:pt x="407" y="48"/>
                  </a:lnTo>
                  <a:lnTo>
                    <a:pt x="406" y="49"/>
                  </a:lnTo>
                  <a:lnTo>
                    <a:pt x="405" y="49"/>
                  </a:lnTo>
                  <a:lnTo>
                    <a:pt x="405" y="50"/>
                  </a:lnTo>
                  <a:lnTo>
                    <a:pt x="404" y="52"/>
                  </a:lnTo>
                  <a:lnTo>
                    <a:pt x="404" y="53"/>
                  </a:lnTo>
                  <a:lnTo>
                    <a:pt x="406" y="53"/>
                  </a:lnTo>
                  <a:lnTo>
                    <a:pt x="407" y="52"/>
                  </a:lnTo>
                  <a:lnTo>
                    <a:pt x="409" y="50"/>
                  </a:lnTo>
                  <a:lnTo>
                    <a:pt x="408" y="51"/>
                  </a:lnTo>
                  <a:lnTo>
                    <a:pt x="407" y="51"/>
                  </a:lnTo>
                  <a:lnTo>
                    <a:pt x="407" y="50"/>
                  </a:lnTo>
                  <a:lnTo>
                    <a:pt x="408" y="49"/>
                  </a:lnTo>
                  <a:lnTo>
                    <a:pt x="408" y="48"/>
                  </a:lnTo>
                  <a:lnTo>
                    <a:pt x="409" y="49"/>
                  </a:lnTo>
                  <a:lnTo>
                    <a:pt x="410" y="55"/>
                  </a:lnTo>
                  <a:lnTo>
                    <a:pt x="410" y="55"/>
                  </a:lnTo>
                  <a:lnTo>
                    <a:pt x="410" y="55"/>
                  </a:lnTo>
                  <a:lnTo>
                    <a:pt x="407" y="58"/>
                  </a:lnTo>
                  <a:lnTo>
                    <a:pt x="407" y="59"/>
                  </a:lnTo>
                  <a:lnTo>
                    <a:pt x="407" y="60"/>
                  </a:lnTo>
                  <a:lnTo>
                    <a:pt x="405" y="61"/>
                  </a:lnTo>
                  <a:lnTo>
                    <a:pt x="404" y="62"/>
                  </a:lnTo>
                  <a:lnTo>
                    <a:pt x="403" y="63"/>
                  </a:lnTo>
                  <a:lnTo>
                    <a:pt x="403" y="62"/>
                  </a:lnTo>
                  <a:lnTo>
                    <a:pt x="401" y="62"/>
                  </a:lnTo>
                  <a:lnTo>
                    <a:pt x="401" y="62"/>
                  </a:lnTo>
                  <a:lnTo>
                    <a:pt x="401" y="62"/>
                  </a:lnTo>
                  <a:lnTo>
                    <a:pt x="400" y="62"/>
                  </a:lnTo>
                  <a:lnTo>
                    <a:pt x="399" y="62"/>
                  </a:lnTo>
                  <a:lnTo>
                    <a:pt x="399" y="62"/>
                  </a:lnTo>
                  <a:lnTo>
                    <a:pt x="399" y="63"/>
                  </a:lnTo>
                  <a:lnTo>
                    <a:pt x="399" y="64"/>
                  </a:lnTo>
                  <a:lnTo>
                    <a:pt x="399" y="67"/>
                  </a:lnTo>
                  <a:lnTo>
                    <a:pt x="400" y="69"/>
                  </a:lnTo>
                  <a:lnTo>
                    <a:pt x="401" y="70"/>
                  </a:lnTo>
                  <a:lnTo>
                    <a:pt x="401" y="71"/>
                  </a:lnTo>
                  <a:lnTo>
                    <a:pt x="401" y="73"/>
                  </a:lnTo>
                  <a:lnTo>
                    <a:pt x="401" y="75"/>
                  </a:lnTo>
                  <a:lnTo>
                    <a:pt x="399" y="74"/>
                  </a:lnTo>
                  <a:lnTo>
                    <a:pt x="399" y="73"/>
                  </a:lnTo>
                  <a:lnTo>
                    <a:pt x="399" y="73"/>
                  </a:lnTo>
                  <a:lnTo>
                    <a:pt x="399" y="72"/>
                  </a:lnTo>
                  <a:lnTo>
                    <a:pt x="399" y="73"/>
                  </a:lnTo>
                  <a:lnTo>
                    <a:pt x="399" y="72"/>
                  </a:lnTo>
                  <a:lnTo>
                    <a:pt x="397" y="73"/>
                  </a:lnTo>
                  <a:lnTo>
                    <a:pt x="397" y="71"/>
                  </a:lnTo>
                  <a:lnTo>
                    <a:pt x="396" y="71"/>
                  </a:lnTo>
                  <a:lnTo>
                    <a:pt x="395" y="70"/>
                  </a:lnTo>
                  <a:lnTo>
                    <a:pt x="397" y="69"/>
                  </a:lnTo>
                  <a:lnTo>
                    <a:pt x="396" y="67"/>
                  </a:lnTo>
                  <a:lnTo>
                    <a:pt x="396" y="65"/>
                  </a:lnTo>
                  <a:lnTo>
                    <a:pt x="397" y="64"/>
                  </a:lnTo>
                  <a:lnTo>
                    <a:pt x="397" y="60"/>
                  </a:lnTo>
                  <a:lnTo>
                    <a:pt x="397" y="60"/>
                  </a:lnTo>
                  <a:lnTo>
                    <a:pt x="395" y="62"/>
                  </a:lnTo>
                  <a:lnTo>
                    <a:pt x="395" y="63"/>
                  </a:lnTo>
                  <a:lnTo>
                    <a:pt x="394" y="62"/>
                  </a:lnTo>
                  <a:lnTo>
                    <a:pt x="393" y="63"/>
                  </a:lnTo>
                  <a:lnTo>
                    <a:pt x="393" y="62"/>
                  </a:lnTo>
                  <a:lnTo>
                    <a:pt x="393" y="62"/>
                  </a:lnTo>
                  <a:lnTo>
                    <a:pt x="394" y="61"/>
                  </a:lnTo>
                  <a:lnTo>
                    <a:pt x="394" y="59"/>
                  </a:lnTo>
                  <a:lnTo>
                    <a:pt x="394" y="59"/>
                  </a:lnTo>
                  <a:lnTo>
                    <a:pt x="392" y="59"/>
                  </a:lnTo>
                  <a:lnTo>
                    <a:pt x="392" y="59"/>
                  </a:lnTo>
                  <a:lnTo>
                    <a:pt x="392" y="59"/>
                  </a:lnTo>
                  <a:lnTo>
                    <a:pt x="391" y="58"/>
                  </a:lnTo>
                  <a:lnTo>
                    <a:pt x="390" y="56"/>
                  </a:lnTo>
                  <a:lnTo>
                    <a:pt x="389" y="56"/>
                  </a:lnTo>
                  <a:lnTo>
                    <a:pt x="389" y="58"/>
                  </a:lnTo>
                  <a:lnTo>
                    <a:pt x="389" y="56"/>
                  </a:lnTo>
                  <a:lnTo>
                    <a:pt x="388" y="55"/>
                  </a:lnTo>
                  <a:lnTo>
                    <a:pt x="387" y="55"/>
                  </a:lnTo>
                  <a:lnTo>
                    <a:pt x="386" y="55"/>
                  </a:lnTo>
                  <a:lnTo>
                    <a:pt x="388" y="58"/>
                  </a:lnTo>
                  <a:lnTo>
                    <a:pt x="388" y="58"/>
                  </a:lnTo>
                  <a:lnTo>
                    <a:pt x="385" y="59"/>
                  </a:lnTo>
                  <a:lnTo>
                    <a:pt x="385" y="58"/>
                  </a:lnTo>
                  <a:lnTo>
                    <a:pt x="384" y="58"/>
                  </a:lnTo>
                  <a:lnTo>
                    <a:pt x="384" y="58"/>
                  </a:lnTo>
                  <a:lnTo>
                    <a:pt x="384" y="59"/>
                  </a:lnTo>
                  <a:lnTo>
                    <a:pt x="383" y="58"/>
                  </a:lnTo>
                  <a:lnTo>
                    <a:pt x="382" y="58"/>
                  </a:lnTo>
                  <a:lnTo>
                    <a:pt x="383" y="59"/>
                  </a:lnTo>
                  <a:lnTo>
                    <a:pt x="383" y="60"/>
                  </a:lnTo>
                  <a:lnTo>
                    <a:pt x="385" y="61"/>
                  </a:lnTo>
                  <a:lnTo>
                    <a:pt x="385" y="62"/>
                  </a:lnTo>
                  <a:lnTo>
                    <a:pt x="384" y="62"/>
                  </a:lnTo>
                  <a:lnTo>
                    <a:pt x="385" y="64"/>
                  </a:lnTo>
                  <a:lnTo>
                    <a:pt x="385" y="66"/>
                  </a:lnTo>
                  <a:lnTo>
                    <a:pt x="386" y="66"/>
                  </a:lnTo>
                  <a:lnTo>
                    <a:pt x="386" y="65"/>
                  </a:lnTo>
                  <a:lnTo>
                    <a:pt x="387" y="64"/>
                  </a:lnTo>
                  <a:lnTo>
                    <a:pt x="389" y="64"/>
                  </a:lnTo>
                  <a:lnTo>
                    <a:pt x="389" y="64"/>
                  </a:lnTo>
                  <a:lnTo>
                    <a:pt x="389" y="65"/>
                  </a:lnTo>
                  <a:lnTo>
                    <a:pt x="390" y="65"/>
                  </a:lnTo>
                  <a:lnTo>
                    <a:pt x="390" y="64"/>
                  </a:lnTo>
                  <a:lnTo>
                    <a:pt x="391" y="64"/>
                  </a:lnTo>
                  <a:lnTo>
                    <a:pt x="391" y="68"/>
                  </a:lnTo>
                  <a:lnTo>
                    <a:pt x="390" y="69"/>
                  </a:lnTo>
                  <a:lnTo>
                    <a:pt x="389" y="70"/>
                  </a:lnTo>
                  <a:lnTo>
                    <a:pt x="388" y="69"/>
                  </a:lnTo>
                  <a:lnTo>
                    <a:pt x="387" y="68"/>
                  </a:lnTo>
                  <a:lnTo>
                    <a:pt x="386" y="67"/>
                  </a:lnTo>
                  <a:lnTo>
                    <a:pt x="385" y="67"/>
                  </a:lnTo>
                  <a:lnTo>
                    <a:pt x="385" y="66"/>
                  </a:lnTo>
                  <a:lnTo>
                    <a:pt x="385" y="64"/>
                  </a:lnTo>
                  <a:lnTo>
                    <a:pt x="384" y="64"/>
                  </a:lnTo>
                  <a:lnTo>
                    <a:pt x="383" y="62"/>
                  </a:lnTo>
                  <a:lnTo>
                    <a:pt x="383" y="62"/>
                  </a:lnTo>
                  <a:lnTo>
                    <a:pt x="382" y="62"/>
                  </a:lnTo>
                  <a:lnTo>
                    <a:pt x="382" y="63"/>
                  </a:lnTo>
                  <a:lnTo>
                    <a:pt x="382" y="64"/>
                  </a:lnTo>
                  <a:lnTo>
                    <a:pt x="383" y="65"/>
                  </a:lnTo>
                  <a:lnTo>
                    <a:pt x="383" y="66"/>
                  </a:lnTo>
                  <a:lnTo>
                    <a:pt x="384" y="67"/>
                  </a:lnTo>
                  <a:lnTo>
                    <a:pt x="382" y="67"/>
                  </a:lnTo>
                  <a:lnTo>
                    <a:pt x="381" y="67"/>
                  </a:lnTo>
                  <a:lnTo>
                    <a:pt x="381" y="67"/>
                  </a:lnTo>
                  <a:lnTo>
                    <a:pt x="380" y="67"/>
                  </a:lnTo>
                  <a:lnTo>
                    <a:pt x="379" y="67"/>
                  </a:lnTo>
                  <a:lnTo>
                    <a:pt x="378" y="66"/>
                  </a:lnTo>
                  <a:lnTo>
                    <a:pt x="377" y="66"/>
                  </a:lnTo>
                  <a:lnTo>
                    <a:pt x="374" y="66"/>
                  </a:lnTo>
                  <a:lnTo>
                    <a:pt x="372" y="67"/>
                  </a:lnTo>
                  <a:lnTo>
                    <a:pt x="370" y="67"/>
                  </a:lnTo>
                  <a:lnTo>
                    <a:pt x="368" y="67"/>
                  </a:lnTo>
                  <a:lnTo>
                    <a:pt x="367" y="68"/>
                  </a:lnTo>
                  <a:lnTo>
                    <a:pt x="365" y="67"/>
                  </a:lnTo>
                  <a:lnTo>
                    <a:pt x="365" y="67"/>
                  </a:lnTo>
                  <a:lnTo>
                    <a:pt x="364" y="67"/>
                  </a:lnTo>
                  <a:lnTo>
                    <a:pt x="364" y="67"/>
                  </a:lnTo>
                  <a:lnTo>
                    <a:pt x="363" y="67"/>
                  </a:lnTo>
                  <a:lnTo>
                    <a:pt x="363" y="68"/>
                  </a:lnTo>
                  <a:lnTo>
                    <a:pt x="363" y="68"/>
                  </a:lnTo>
                  <a:lnTo>
                    <a:pt x="361" y="67"/>
                  </a:lnTo>
                  <a:lnTo>
                    <a:pt x="360" y="67"/>
                  </a:lnTo>
                  <a:lnTo>
                    <a:pt x="360" y="65"/>
                  </a:lnTo>
                  <a:lnTo>
                    <a:pt x="357" y="63"/>
                  </a:lnTo>
                  <a:lnTo>
                    <a:pt x="357" y="62"/>
                  </a:lnTo>
                  <a:lnTo>
                    <a:pt x="356" y="61"/>
                  </a:lnTo>
                  <a:lnTo>
                    <a:pt x="356" y="62"/>
                  </a:lnTo>
                  <a:lnTo>
                    <a:pt x="355" y="62"/>
                  </a:lnTo>
                  <a:lnTo>
                    <a:pt x="354" y="62"/>
                  </a:lnTo>
                  <a:lnTo>
                    <a:pt x="354" y="63"/>
                  </a:lnTo>
                  <a:lnTo>
                    <a:pt x="353" y="62"/>
                  </a:lnTo>
                  <a:lnTo>
                    <a:pt x="352" y="63"/>
                  </a:lnTo>
                  <a:lnTo>
                    <a:pt x="351" y="62"/>
                  </a:lnTo>
                  <a:lnTo>
                    <a:pt x="350" y="62"/>
                  </a:lnTo>
                  <a:lnTo>
                    <a:pt x="349" y="62"/>
                  </a:lnTo>
                  <a:lnTo>
                    <a:pt x="349" y="60"/>
                  </a:lnTo>
                  <a:lnTo>
                    <a:pt x="349" y="60"/>
                  </a:lnTo>
                  <a:lnTo>
                    <a:pt x="347" y="59"/>
                  </a:lnTo>
                  <a:lnTo>
                    <a:pt x="346" y="59"/>
                  </a:lnTo>
                  <a:lnTo>
                    <a:pt x="346" y="58"/>
                  </a:lnTo>
                  <a:lnTo>
                    <a:pt x="345" y="58"/>
                  </a:lnTo>
                  <a:lnTo>
                    <a:pt x="345" y="57"/>
                  </a:lnTo>
                  <a:lnTo>
                    <a:pt x="344" y="57"/>
                  </a:lnTo>
                  <a:lnTo>
                    <a:pt x="344" y="56"/>
                  </a:lnTo>
                  <a:lnTo>
                    <a:pt x="345" y="56"/>
                  </a:lnTo>
                  <a:lnTo>
                    <a:pt x="345" y="56"/>
                  </a:lnTo>
                  <a:lnTo>
                    <a:pt x="345" y="55"/>
                  </a:lnTo>
                  <a:lnTo>
                    <a:pt x="345" y="55"/>
                  </a:lnTo>
                  <a:lnTo>
                    <a:pt x="345" y="54"/>
                  </a:lnTo>
                  <a:lnTo>
                    <a:pt x="344" y="53"/>
                  </a:lnTo>
                  <a:lnTo>
                    <a:pt x="345" y="52"/>
                  </a:lnTo>
                  <a:lnTo>
                    <a:pt x="343" y="52"/>
                  </a:lnTo>
                  <a:lnTo>
                    <a:pt x="343" y="50"/>
                  </a:lnTo>
                  <a:lnTo>
                    <a:pt x="342" y="50"/>
                  </a:lnTo>
                  <a:lnTo>
                    <a:pt x="341" y="49"/>
                  </a:lnTo>
                  <a:lnTo>
                    <a:pt x="341" y="49"/>
                  </a:lnTo>
                  <a:lnTo>
                    <a:pt x="340" y="50"/>
                  </a:lnTo>
                  <a:lnTo>
                    <a:pt x="338" y="49"/>
                  </a:lnTo>
                  <a:lnTo>
                    <a:pt x="338" y="51"/>
                  </a:lnTo>
                  <a:lnTo>
                    <a:pt x="337" y="51"/>
                  </a:lnTo>
                  <a:lnTo>
                    <a:pt x="336" y="52"/>
                  </a:lnTo>
                  <a:lnTo>
                    <a:pt x="332" y="53"/>
                  </a:lnTo>
                  <a:lnTo>
                    <a:pt x="329" y="54"/>
                  </a:lnTo>
                  <a:lnTo>
                    <a:pt x="328" y="55"/>
                  </a:lnTo>
                  <a:lnTo>
                    <a:pt x="327" y="56"/>
                  </a:lnTo>
                  <a:lnTo>
                    <a:pt x="327" y="57"/>
                  </a:lnTo>
                  <a:lnTo>
                    <a:pt x="327" y="58"/>
                  </a:lnTo>
                  <a:lnTo>
                    <a:pt x="327" y="59"/>
                  </a:lnTo>
                  <a:lnTo>
                    <a:pt x="327" y="59"/>
                  </a:lnTo>
                  <a:lnTo>
                    <a:pt x="328" y="59"/>
                  </a:lnTo>
                  <a:lnTo>
                    <a:pt x="327" y="60"/>
                  </a:lnTo>
                  <a:lnTo>
                    <a:pt x="329" y="60"/>
                  </a:lnTo>
                  <a:lnTo>
                    <a:pt x="328" y="61"/>
                  </a:lnTo>
                  <a:lnTo>
                    <a:pt x="329" y="60"/>
                  </a:lnTo>
                  <a:lnTo>
                    <a:pt x="329" y="61"/>
                  </a:lnTo>
                  <a:lnTo>
                    <a:pt x="331" y="61"/>
                  </a:lnTo>
                  <a:lnTo>
                    <a:pt x="331" y="61"/>
                  </a:lnTo>
                  <a:lnTo>
                    <a:pt x="331" y="62"/>
                  </a:lnTo>
                  <a:lnTo>
                    <a:pt x="332" y="61"/>
                  </a:lnTo>
                  <a:lnTo>
                    <a:pt x="333" y="61"/>
                  </a:lnTo>
                  <a:lnTo>
                    <a:pt x="332" y="60"/>
                  </a:lnTo>
                  <a:lnTo>
                    <a:pt x="332" y="60"/>
                  </a:lnTo>
                  <a:lnTo>
                    <a:pt x="331" y="59"/>
                  </a:lnTo>
                  <a:lnTo>
                    <a:pt x="331" y="59"/>
                  </a:lnTo>
                  <a:lnTo>
                    <a:pt x="332" y="59"/>
                  </a:lnTo>
                  <a:lnTo>
                    <a:pt x="334" y="58"/>
                  </a:lnTo>
                  <a:lnTo>
                    <a:pt x="334" y="59"/>
                  </a:lnTo>
                  <a:lnTo>
                    <a:pt x="335" y="59"/>
                  </a:lnTo>
                  <a:lnTo>
                    <a:pt x="335" y="59"/>
                  </a:lnTo>
                  <a:lnTo>
                    <a:pt x="336" y="58"/>
                  </a:lnTo>
                  <a:lnTo>
                    <a:pt x="336" y="58"/>
                  </a:lnTo>
                  <a:lnTo>
                    <a:pt x="338" y="58"/>
                  </a:lnTo>
                  <a:lnTo>
                    <a:pt x="338" y="59"/>
                  </a:lnTo>
                  <a:lnTo>
                    <a:pt x="338" y="58"/>
                  </a:lnTo>
                  <a:lnTo>
                    <a:pt x="338" y="59"/>
                  </a:lnTo>
                  <a:lnTo>
                    <a:pt x="338" y="59"/>
                  </a:lnTo>
                  <a:lnTo>
                    <a:pt x="338" y="59"/>
                  </a:lnTo>
                  <a:lnTo>
                    <a:pt x="338" y="57"/>
                  </a:lnTo>
                  <a:lnTo>
                    <a:pt x="338" y="58"/>
                  </a:lnTo>
                  <a:lnTo>
                    <a:pt x="338" y="56"/>
                  </a:lnTo>
                  <a:lnTo>
                    <a:pt x="339" y="55"/>
                  </a:lnTo>
                  <a:lnTo>
                    <a:pt x="338" y="55"/>
                  </a:lnTo>
                  <a:lnTo>
                    <a:pt x="341" y="53"/>
                  </a:lnTo>
                  <a:lnTo>
                    <a:pt x="341" y="54"/>
                  </a:lnTo>
                  <a:lnTo>
                    <a:pt x="342" y="53"/>
                  </a:lnTo>
                  <a:lnTo>
                    <a:pt x="342" y="55"/>
                  </a:lnTo>
                  <a:lnTo>
                    <a:pt x="341" y="55"/>
                  </a:lnTo>
                  <a:lnTo>
                    <a:pt x="342" y="55"/>
                  </a:lnTo>
                  <a:lnTo>
                    <a:pt x="341" y="56"/>
                  </a:lnTo>
                  <a:lnTo>
                    <a:pt x="341" y="57"/>
                  </a:lnTo>
                  <a:lnTo>
                    <a:pt x="341" y="58"/>
                  </a:lnTo>
                  <a:lnTo>
                    <a:pt x="340" y="59"/>
                  </a:lnTo>
                  <a:lnTo>
                    <a:pt x="340" y="58"/>
                  </a:lnTo>
                  <a:lnTo>
                    <a:pt x="339" y="59"/>
                  </a:lnTo>
                  <a:lnTo>
                    <a:pt x="340" y="60"/>
                  </a:lnTo>
                  <a:lnTo>
                    <a:pt x="338" y="60"/>
                  </a:lnTo>
                  <a:lnTo>
                    <a:pt x="338" y="60"/>
                  </a:lnTo>
                  <a:lnTo>
                    <a:pt x="338" y="62"/>
                  </a:lnTo>
                  <a:lnTo>
                    <a:pt x="335" y="62"/>
                  </a:lnTo>
                  <a:lnTo>
                    <a:pt x="335" y="61"/>
                  </a:lnTo>
                  <a:lnTo>
                    <a:pt x="335" y="62"/>
                  </a:lnTo>
                  <a:lnTo>
                    <a:pt x="334" y="62"/>
                  </a:lnTo>
                  <a:lnTo>
                    <a:pt x="333" y="62"/>
                  </a:lnTo>
                  <a:lnTo>
                    <a:pt x="332" y="64"/>
                  </a:lnTo>
                  <a:lnTo>
                    <a:pt x="333" y="64"/>
                  </a:lnTo>
                  <a:lnTo>
                    <a:pt x="332" y="65"/>
                  </a:lnTo>
                  <a:lnTo>
                    <a:pt x="332" y="66"/>
                  </a:lnTo>
                  <a:lnTo>
                    <a:pt x="331" y="65"/>
                  </a:lnTo>
                  <a:lnTo>
                    <a:pt x="331" y="67"/>
                  </a:lnTo>
                  <a:lnTo>
                    <a:pt x="331" y="68"/>
                  </a:lnTo>
                  <a:lnTo>
                    <a:pt x="332" y="69"/>
                  </a:lnTo>
                  <a:lnTo>
                    <a:pt x="332" y="70"/>
                  </a:lnTo>
                  <a:lnTo>
                    <a:pt x="333" y="70"/>
                  </a:lnTo>
                  <a:lnTo>
                    <a:pt x="333" y="71"/>
                  </a:lnTo>
                  <a:lnTo>
                    <a:pt x="332" y="72"/>
                  </a:lnTo>
                  <a:lnTo>
                    <a:pt x="334" y="76"/>
                  </a:lnTo>
                  <a:lnTo>
                    <a:pt x="335" y="76"/>
                  </a:lnTo>
                  <a:lnTo>
                    <a:pt x="335" y="76"/>
                  </a:lnTo>
                  <a:lnTo>
                    <a:pt x="334" y="77"/>
                  </a:lnTo>
                  <a:lnTo>
                    <a:pt x="335" y="79"/>
                  </a:lnTo>
                  <a:lnTo>
                    <a:pt x="334" y="79"/>
                  </a:lnTo>
                  <a:lnTo>
                    <a:pt x="334" y="80"/>
                  </a:lnTo>
                  <a:lnTo>
                    <a:pt x="333" y="79"/>
                  </a:lnTo>
                  <a:lnTo>
                    <a:pt x="332" y="79"/>
                  </a:lnTo>
                  <a:lnTo>
                    <a:pt x="332" y="81"/>
                  </a:lnTo>
                  <a:lnTo>
                    <a:pt x="331" y="81"/>
                  </a:lnTo>
                  <a:lnTo>
                    <a:pt x="329" y="77"/>
                  </a:lnTo>
                  <a:lnTo>
                    <a:pt x="329" y="77"/>
                  </a:lnTo>
                  <a:lnTo>
                    <a:pt x="329" y="77"/>
                  </a:lnTo>
                  <a:lnTo>
                    <a:pt x="331" y="77"/>
                  </a:lnTo>
                  <a:lnTo>
                    <a:pt x="331" y="77"/>
                  </a:lnTo>
                  <a:lnTo>
                    <a:pt x="332" y="76"/>
                  </a:lnTo>
                  <a:lnTo>
                    <a:pt x="331" y="73"/>
                  </a:lnTo>
                  <a:lnTo>
                    <a:pt x="330" y="73"/>
                  </a:lnTo>
                  <a:lnTo>
                    <a:pt x="329" y="71"/>
                  </a:lnTo>
                  <a:lnTo>
                    <a:pt x="328" y="72"/>
                  </a:lnTo>
                  <a:lnTo>
                    <a:pt x="327" y="72"/>
                  </a:lnTo>
                  <a:lnTo>
                    <a:pt x="327" y="71"/>
                  </a:lnTo>
                  <a:lnTo>
                    <a:pt x="328" y="70"/>
                  </a:lnTo>
                  <a:lnTo>
                    <a:pt x="327" y="70"/>
                  </a:lnTo>
                  <a:lnTo>
                    <a:pt x="327" y="69"/>
                  </a:lnTo>
                  <a:lnTo>
                    <a:pt x="327" y="69"/>
                  </a:lnTo>
                  <a:lnTo>
                    <a:pt x="327" y="70"/>
                  </a:lnTo>
                  <a:lnTo>
                    <a:pt x="327" y="72"/>
                  </a:lnTo>
                  <a:lnTo>
                    <a:pt x="327" y="71"/>
                  </a:lnTo>
                  <a:lnTo>
                    <a:pt x="327" y="72"/>
                  </a:lnTo>
                  <a:lnTo>
                    <a:pt x="326" y="71"/>
                  </a:lnTo>
                  <a:lnTo>
                    <a:pt x="326" y="70"/>
                  </a:lnTo>
                  <a:lnTo>
                    <a:pt x="326" y="69"/>
                  </a:lnTo>
                  <a:lnTo>
                    <a:pt x="326" y="69"/>
                  </a:lnTo>
                  <a:lnTo>
                    <a:pt x="326" y="68"/>
                  </a:lnTo>
                  <a:lnTo>
                    <a:pt x="326" y="67"/>
                  </a:lnTo>
                  <a:lnTo>
                    <a:pt x="323" y="67"/>
                  </a:lnTo>
                  <a:lnTo>
                    <a:pt x="323" y="67"/>
                  </a:lnTo>
                  <a:lnTo>
                    <a:pt x="321" y="67"/>
                  </a:lnTo>
                  <a:lnTo>
                    <a:pt x="322" y="67"/>
                  </a:lnTo>
                  <a:lnTo>
                    <a:pt x="322" y="66"/>
                  </a:lnTo>
                  <a:lnTo>
                    <a:pt x="321" y="65"/>
                  </a:lnTo>
                  <a:lnTo>
                    <a:pt x="320" y="65"/>
                  </a:lnTo>
                  <a:lnTo>
                    <a:pt x="320" y="65"/>
                  </a:lnTo>
                  <a:lnTo>
                    <a:pt x="320" y="64"/>
                  </a:lnTo>
                  <a:lnTo>
                    <a:pt x="320" y="63"/>
                  </a:lnTo>
                  <a:lnTo>
                    <a:pt x="319" y="64"/>
                  </a:lnTo>
                  <a:lnTo>
                    <a:pt x="318" y="64"/>
                  </a:lnTo>
                  <a:lnTo>
                    <a:pt x="317" y="65"/>
                  </a:lnTo>
                  <a:lnTo>
                    <a:pt x="316" y="66"/>
                  </a:lnTo>
                  <a:lnTo>
                    <a:pt x="315" y="67"/>
                  </a:lnTo>
                  <a:lnTo>
                    <a:pt x="314" y="67"/>
                  </a:lnTo>
                  <a:lnTo>
                    <a:pt x="314" y="65"/>
                  </a:lnTo>
                  <a:lnTo>
                    <a:pt x="312" y="66"/>
                  </a:lnTo>
                  <a:lnTo>
                    <a:pt x="312" y="67"/>
                  </a:lnTo>
                  <a:lnTo>
                    <a:pt x="312" y="67"/>
                  </a:lnTo>
                  <a:lnTo>
                    <a:pt x="312" y="67"/>
                  </a:lnTo>
                  <a:lnTo>
                    <a:pt x="310" y="67"/>
                  </a:lnTo>
                  <a:lnTo>
                    <a:pt x="310" y="66"/>
                  </a:lnTo>
                  <a:lnTo>
                    <a:pt x="309" y="67"/>
                  </a:lnTo>
                  <a:lnTo>
                    <a:pt x="310" y="68"/>
                  </a:lnTo>
                  <a:lnTo>
                    <a:pt x="309" y="68"/>
                  </a:lnTo>
                  <a:lnTo>
                    <a:pt x="309" y="67"/>
                  </a:lnTo>
                  <a:lnTo>
                    <a:pt x="307" y="67"/>
                  </a:lnTo>
                  <a:lnTo>
                    <a:pt x="307" y="68"/>
                  </a:lnTo>
                  <a:lnTo>
                    <a:pt x="305" y="68"/>
                  </a:lnTo>
                  <a:lnTo>
                    <a:pt x="303" y="67"/>
                  </a:lnTo>
                  <a:lnTo>
                    <a:pt x="304" y="67"/>
                  </a:lnTo>
                  <a:lnTo>
                    <a:pt x="301" y="68"/>
                  </a:lnTo>
                  <a:lnTo>
                    <a:pt x="300" y="67"/>
                  </a:lnTo>
                  <a:lnTo>
                    <a:pt x="298" y="67"/>
                  </a:lnTo>
                  <a:lnTo>
                    <a:pt x="297" y="67"/>
                  </a:lnTo>
                  <a:lnTo>
                    <a:pt x="296" y="67"/>
                  </a:lnTo>
                  <a:lnTo>
                    <a:pt x="295" y="66"/>
                  </a:lnTo>
                  <a:lnTo>
                    <a:pt x="294" y="66"/>
                  </a:lnTo>
                  <a:lnTo>
                    <a:pt x="294" y="67"/>
                  </a:lnTo>
                  <a:lnTo>
                    <a:pt x="291" y="65"/>
                  </a:lnTo>
                  <a:lnTo>
                    <a:pt x="291" y="65"/>
                  </a:lnTo>
                  <a:lnTo>
                    <a:pt x="291" y="65"/>
                  </a:lnTo>
                  <a:lnTo>
                    <a:pt x="290" y="65"/>
                  </a:lnTo>
                  <a:lnTo>
                    <a:pt x="289" y="64"/>
                  </a:lnTo>
                  <a:lnTo>
                    <a:pt x="291" y="63"/>
                  </a:lnTo>
                  <a:lnTo>
                    <a:pt x="291" y="62"/>
                  </a:lnTo>
                  <a:lnTo>
                    <a:pt x="291" y="61"/>
                  </a:lnTo>
                  <a:lnTo>
                    <a:pt x="291" y="61"/>
                  </a:lnTo>
                  <a:lnTo>
                    <a:pt x="293" y="61"/>
                  </a:lnTo>
                  <a:lnTo>
                    <a:pt x="294" y="60"/>
                  </a:lnTo>
                  <a:lnTo>
                    <a:pt x="292" y="59"/>
                  </a:lnTo>
                  <a:lnTo>
                    <a:pt x="294" y="59"/>
                  </a:lnTo>
                  <a:lnTo>
                    <a:pt x="295" y="59"/>
                  </a:lnTo>
                  <a:lnTo>
                    <a:pt x="296" y="60"/>
                  </a:lnTo>
                  <a:lnTo>
                    <a:pt x="297" y="60"/>
                  </a:lnTo>
                  <a:lnTo>
                    <a:pt x="297" y="59"/>
                  </a:lnTo>
                  <a:lnTo>
                    <a:pt x="298" y="59"/>
                  </a:lnTo>
                  <a:lnTo>
                    <a:pt x="298" y="59"/>
                  </a:lnTo>
                  <a:lnTo>
                    <a:pt x="298" y="58"/>
                  </a:lnTo>
                  <a:lnTo>
                    <a:pt x="298" y="57"/>
                  </a:lnTo>
                  <a:lnTo>
                    <a:pt x="297" y="58"/>
                  </a:lnTo>
                  <a:lnTo>
                    <a:pt x="297" y="55"/>
                  </a:lnTo>
                  <a:lnTo>
                    <a:pt x="295" y="53"/>
                  </a:lnTo>
                  <a:lnTo>
                    <a:pt x="294" y="52"/>
                  </a:lnTo>
                  <a:lnTo>
                    <a:pt x="294" y="51"/>
                  </a:lnTo>
                  <a:lnTo>
                    <a:pt x="292" y="52"/>
                  </a:lnTo>
                  <a:lnTo>
                    <a:pt x="292" y="51"/>
                  </a:lnTo>
                  <a:lnTo>
                    <a:pt x="291" y="50"/>
                  </a:lnTo>
                  <a:lnTo>
                    <a:pt x="291" y="49"/>
                  </a:lnTo>
                  <a:lnTo>
                    <a:pt x="288" y="48"/>
                  </a:lnTo>
                  <a:lnTo>
                    <a:pt x="288" y="49"/>
                  </a:lnTo>
                  <a:lnTo>
                    <a:pt x="287" y="49"/>
                  </a:lnTo>
                  <a:lnTo>
                    <a:pt x="287" y="48"/>
                  </a:lnTo>
                  <a:lnTo>
                    <a:pt x="286" y="49"/>
                  </a:lnTo>
                  <a:lnTo>
                    <a:pt x="287" y="51"/>
                  </a:lnTo>
                  <a:lnTo>
                    <a:pt x="287" y="52"/>
                  </a:lnTo>
                  <a:lnTo>
                    <a:pt x="286" y="50"/>
                  </a:lnTo>
                  <a:lnTo>
                    <a:pt x="285" y="51"/>
                  </a:lnTo>
                  <a:lnTo>
                    <a:pt x="282" y="50"/>
                  </a:lnTo>
                  <a:lnTo>
                    <a:pt x="282" y="50"/>
                  </a:lnTo>
                  <a:lnTo>
                    <a:pt x="280" y="50"/>
                  </a:lnTo>
                  <a:lnTo>
                    <a:pt x="280" y="49"/>
                  </a:lnTo>
                  <a:lnTo>
                    <a:pt x="278" y="49"/>
                  </a:lnTo>
                  <a:lnTo>
                    <a:pt x="276" y="48"/>
                  </a:lnTo>
                  <a:lnTo>
                    <a:pt x="274" y="48"/>
                  </a:lnTo>
                  <a:lnTo>
                    <a:pt x="272" y="46"/>
                  </a:lnTo>
                  <a:lnTo>
                    <a:pt x="272" y="45"/>
                  </a:lnTo>
                  <a:lnTo>
                    <a:pt x="271" y="44"/>
                  </a:lnTo>
                  <a:lnTo>
                    <a:pt x="270" y="45"/>
                  </a:lnTo>
                  <a:lnTo>
                    <a:pt x="269" y="44"/>
                  </a:lnTo>
                  <a:lnTo>
                    <a:pt x="267" y="44"/>
                  </a:lnTo>
                  <a:lnTo>
                    <a:pt x="266" y="44"/>
                  </a:lnTo>
                  <a:lnTo>
                    <a:pt x="265" y="43"/>
                  </a:lnTo>
                  <a:lnTo>
                    <a:pt x="262" y="42"/>
                  </a:lnTo>
                  <a:lnTo>
                    <a:pt x="261" y="39"/>
                  </a:lnTo>
                  <a:lnTo>
                    <a:pt x="258" y="37"/>
                  </a:lnTo>
                  <a:lnTo>
                    <a:pt x="255" y="36"/>
                  </a:lnTo>
                  <a:lnTo>
                    <a:pt x="253" y="37"/>
                  </a:lnTo>
                  <a:lnTo>
                    <a:pt x="253" y="36"/>
                  </a:lnTo>
                  <a:lnTo>
                    <a:pt x="252" y="36"/>
                  </a:lnTo>
                  <a:lnTo>
                    <a:pt x="251" y="36"/>
                  </a:lnTo>
                  <a:lnTo>
                    <a:pt x="251" y="36"/>
                  </a:lnTo>
                  <a:lnTo>
                    <a:pt x="249" y="36"/>
                  </a:lnTo>
                  <a:lnTo>
                    <a:pt x="248" y="36"/>
                  </a:lnTo>
                  <a:lnTo>
                    <a:pt x="247" y="41"/>
                  </a:lnTo>
                  <a:lnTo>
                    <a:pt x="247" y="41"/>
                  </a:lnTo>
                  <a:lnTo>
                    <a:pt x="246" y="43"/>
                  </a:lnTo>
                  <a:lnTo>
                    <a:pt x="245" y="43"/>
                  </a:lnTo>
                  <a:lnTo>
                    <a:pt x="243" y="43"/>
                  </a:lnTo>
                  <a:lnTo>
                    <a:pt x="243" y="43"/>
                  </a:lnTo>
                  <a:lnTo>
                    <a:pt x="242" y="44"/>
                  </a:lnTo>
                  <a:lnTo>
                    <a:pt x="240" y="43"/>
                  </a:lnTo>
                  <a:lnTo>
                    <a:pt x="240" y="43"/>
                  </a:lnTo>
                  <a:lnTo>
                    <a:pt x="240" y="41"/>
                  </a:lnTo>
                  <a:lnTo>
                    <a:pt x="240" y="43"/>
                  </a:lnTo>
                  <a:lnTo>
                    <a:pt x="243" y="37"/>
                  </a:lnTo>
                  <a:lnTo>
                    <a:pt x="242" y="37"/>
                  </a:lnTo>
                  <a:lnTo>
                    <a:pt x="241" y="38"/>
                  </a:lnTo>
                  <a:lnTo>
                    <a:pt x="240" y="37"/>
                  </a:lnTo>
                  <a:lnTo>
                    <a:pt x="240" y="37"/>
                  </a:lnTo>
                  <a:lnTo>
                    <a:pt x="241" y="32"/>
                  </a:lnTo>
                  <a:lnTo>
                    <a:pt x="240" y="31"/>
                  </a:lnTo>
                  <a:lnTo>
                    <a:pt x="240" y="31"/>
                  </a:lnTo>
                  <a:lnTo>
                    <a:pt x="239" y="31"/>
                  </a:lnTo>
                  <a:lnTo>
                    <a:pt x="240" y="32"/>
                  </a:lnTo>
                  <a:lnTo>
                    <a:pt x="240" y="32"/>
                  </a:lnTo>
                  <a:lnTo>
                    <a:pt x="240" y="33"/>
                  </a:lnTo>
                  <a:lnTo>
                    <a:pt x="240" y="33"/>
                  </a:lnTo>
                  <a:lnTo>
                    <a:pt x="240" y="33"/>
                  </a:lnTo>
                  <a:lnTo>
                    <a:pt x="239" y="33"/>
                  </a:lnTo>
                  <a:lnTo>
                    <a:pt x="239" y="32"/>
                  </a:lnTo>
                  <a:lnTo>
                    <a:pt x="237" y="33"/>
                  </a:lnTo>
                  <a:lnTo>
                    <a:pt x="237" y="32"/>
                  </a:lnTo>
                  <a:lnTo>
                    <a:pt x="236" y="33"/>
                  </a:lnTo>
                  <a:lnTo>
                    <a:pt x="236" y="34"/>
                  </a:lnTo>
                  <a:lnTo>
                    <a:pt x="237" y="34"/>
                  </a:lnTo>
                  <a:lnTo>
                    <a:pt x="237" y="33"/>
                  </a:lnTo>
                  <a:lnTo>
                    <a:pt x="238" y="33"/>
                  </a:lnTo>
                  <a:lnTo>
                    <a:pt x="239" y="33"/>
                  </a:lnTo>
                  <a:lnTo>
                    <a:pt x="238" y="34"/>
                  </a:lnTo>
                  <a:lnTo>
                    <a:pt x="236" y="37"/>
                  </a:lnTo>
                  <a:lnTo>
                    <a:pt x="236" y="36"/>
                  </a:lnTo>
                  <a:lnTo>
                    <a:pt x="236" y="37"/>
                  </a:lnTo>
                  <a:lnTo>
                    <a:pt x="237" y="37"/>
                  </a:lnTo>
                  <a:lnTo>
                    <a:pt x="237" y="37"/>
                  </a:lnTo>
                  <a:lnTo>
                    <a:pt x="236" y="38"/>
                  </a:lnTo>
                  <a:lnTo>
                    <a:pt x="235" y="39"/>
                  </a:lnTo>
                  <a:lnTo>
                    <a:pt x="236" y="41"/>
                  </a:lnTo>
                  <a:lnTo>
                    <a:pt x="236" y="41"/>
                  </a:lnTo>
                  <a:lnTo>
                    <a:pt x="236" y="41"/>
                  </a:lnTo>
                  <a:lnTo>
                    <a:pt x="234" y="41"/>
                  </a:lnTo>
                  <a:lnTo>
                    <a:pt x="234" y="42"/>
                  </a:lnTo>
                  <a:lnTo>
                    <a:pt x="236" y="41"/>
                  </a:lnTo>
                  <a:lnTo>
                    <a:pt x="236" y="42"/>
                  </a:lnTo>
                  <a:lnTo>
                    <a:pt x="236" y="43"/>
                  </a:lnTo>
                  <a:lnTo>
                    <a:pt x="236" y="43"/>
                  </a:lnTo>
                  <a:lnTo>
                    <a:pt x="235" y="43"/>
                  </a:lnTo>
                  <a:lnTo>
                    <a:pt x="235" y="43"/>
                  </a:lnTo>
                  <a:lnTo>
                    <a:pt x="232" y="43"/>
                  </a:lnTo>
                  <a:lnTo>
                    <a:pt x="232" y="43"/>
                  </a:lnTo>
                  <a:lnTo>
                    <a:pt x="230" y="41"/>
                  </a:lnTo>
                  <a:lnTo>
                    <a:pt x="230" y="41"/>
                  </a:lnTo>
                  <a:lnTo>
                    <a:pt x="229" y="40"/>
                  </a:lnTo>
                  <a:lnTo>
                    <a:pt x="229" y="39"/>
                  </a:lnTo>
                  <a:lnTo>
                    <a:pt x="225" y="33"/>
                  </a:lnTo>
                  <a:lnTo>
                    <a:pt x="225" y="30"/>
                  </a:lnTo>
                  <a:lnTo>
                    <a:pt x="225" y="28"/>
                  </a:lnTo>
                  <a:lnTo>
                    <a:pt x="222" y="25"/>
                  </a:lnTo>
                  <a:lnTo>
                    <a:pt x="221" y="24"/>
                  </a:lnTo>
                  <a:lnTo>
                    <a:pt x="220" y="26"/>
                  </a:lnTo>
                  <a:lnTo>
                    <a:pt x="220" y="26"/>
                  </a:lnTo>
                  <a:lnTo>
                    <a:pt x="221" y="26"/>
                  </a:lnTo>
                  <a:lnTo>
                    <a:pt x="221" y="26"/>
                  </a:lnTo>
                  <a:lnTo>
                    <a:pt x="221" y="28"/>
                  </a:lnTo>
                  <a:lnTo>
                    <a:pt x="221" y="28"/>
                  </a:lnTo>
                  <a:lnTo>
                    <a:pt x="222" y="29"/>
                  </a:lnTo>
                  <a:lnTo>
                    <a:pt x="223" y="30"/>
                  </a:lnTo>
                  <a:lnTo>
                    <a:pt x="222" y="30"/>
                  </a:lnTo>
                  <a:lnTo>
                    <a:pt x="219" y="31"/>
                  </a:lnTo>
                  <a:lnTo>
                    <a:pt x="219" y="32"/>
                  </a:lnTo>
                  <a:lnTo>
                    <a:pt x="219" y="33"/>
                  </a:lnTo>
                  <a:lnTo>
                    <a:pt x="219" y="33"/>
                  </a:lnTo>
                  <a:lnTo>
                    <a:pt x="217" y="37"/>
                  </a:lnTo>
                  <a:lnTo>
                    <a:pt x="214" y="37"/>
                  </a:lnTo>
                  <a:lnTo>
                    <a:pt x="215" y="35"/>
                  </a:lnTo>
                  <a:lnTo>
                    <a:pt x="216" y="36"/>
                  </a:lnTo>
                  <a:lnTo>
                    <a:pt x="216" y="33"/>
                  </a:lnTo>
                  <a:lnTo>
                    <a:pt x="214" y="35"/>
                  </a:lnTo>
                  <a:lnTo>
                    <a:pt x="211" y="36"/>
                  </a:lnTo>
                  <a:lnTo>
                    <a:pt x="211" y="37"/>
                  </a:lnTo>
                  <a:lnTo>
                    <a:pt x="208" y="38"/>
                  </a:lnTo>
                  <a:lnTo>
                    <a:pt x="207" y="39"/>
                  </a:lnTo>
                  <a:lnTo>
                    <a:pt x="204" y="46"/>
                  </a:lnTo>
                  <a:lnTo>
                    <a:pt x="204" y="42"/>
                  </a:lnTo>
                  <a:lnTo>
                    <a:pt x="204" y="41"/>
                  </a:lnTo>
                  <a:lnTo>
                    <a:pt x="203" y="41"/>
                  </a:lnTo>
                  <a:lnTo>
                    <a:pt x="202" y="44"/>
                  </a:lnTo>
                  <a:lnTo>
                    <a:pt x="202" y="42"/>
                  </a:lnTo>
                  <a:lnTo>
                    <a:pt x="201" y="44"/>
                  </a:lnTo>
                  <a:lnTo>
                    <a:pt x="201" y="42"/>
                  </a:lnTo>
                  <a:lnTo>
                    <a:pt x="201" y="42"/>
                  </a:lnTo>
                  <a:lnTo>
                    <a:pt x="200" y="43"/>
                  </a:lnTo>
                  <a:lnTo>
                    <a:pt x="200" y="43"/>
                  </a:lnTo>
                  <a:lnTo>
                    <a:pt x="200" y="44"/>
                  </a:lnTo>
                  <a:lnTo>
                    <a:pt x="198" y="46"/>
                  </a:lnTo>
                  <a:lnTo>
                    <a:pt x="196" y="47"/>
                  </a:lnTo>
                  <a:lnTo>
                    <a:pt x="194" y="48"/>
                  </a:lnTo>
                  <a:lnTo>
                    <a:pt x="193" y="48"/>
                  </a:lnTo>
                  <a:lnTo>
                    <a:pt x="194" y="47"/>
                  </a:lnTo>
                  <a:lnTo>
                    <a:pt x="195" y="45"/>
                  </a:lnTo>
                  <a:lnTo>
                    <a:pt x="196" y="45"/>
                  </a:lnTo>
                  <a:lnTo>
                    <a:pt x="196" y="46"/>
                  </a:lnTo>
                  <a:lnTo>
                    <a:pt x="196" y="44"/>
                  </a:lnTo>
                  <a:lnTo>
                    <a:pt x="197" y="44"/>
                  </a:lnTo>
                  <a:lnTo>
                    <a:pt x="197" y="44"/>
                  </a:lnTo>
                  <a:lnTo>
                    <a:pt x="199" y="42"/>
                  </a:lnTo>
                  <a:lnTo>
                    <a:pt x="198" y="43"/>
                  </a:lnTo>
                  <a:lnTo>
                    <a:pt x="199" y="41"/>
                  </a:lnTo>
                  <a:lnTo>
                    <a:pt x="200" y="41"/>
                  </a:lnTo>
                  <a:lnTo>
                    <a:pt x="203" y="40"/>
                  </a:lnTo>
                  <a:lnTo>
                    <a:pt x="204" y="40"/>
                  </a:lnTo>
                  <a:lnTo>
                    <a:pt x="206" y="38"/>
                  </a:lnTo>
                  <a:lnTo>
                    <a:pt x="207" y="37"/>
                  </a:lnTo>
                  <a:lnTo>
                    <a:pt x="208" y="36"/>
                  </a:lnTo>
                  <a:lnTo>
                    <a:pt x="212" y="33"/>
                  </a:lnTo>
                  <a:lnTo>
                    <a:pt x="213" y="32"/>
                  </a:lnTo>
                  <a:lnTo>
                    <a:pt x="213" y="32"/>
                  </a:lnTo>
                  <a:lnTo>
                    <a:pt x="213" y="30"/>
                  </a:lnTo>
                  <a:lnTo>
                    <a:pt x="212" y="30"/>
                  </a:lnTo>
                  <a:lnTo>
                    <a:pt x="211" y="29"/>
                  </a:lnTo>
                  <a:lnTo>
                    <a:pt x="211" y="30"/>
                  </a:lnTo>
                  <a:lnTo>
                    <a:pt x="211" y="30"/>
                  </a:lnTo>
                  <a:lnTo>
                    <a:pt x="211" y="31"/>
                  </a:lnTo>
                  <a:lnTo>
                    <a:pt x="209" y="32"/>
                  </a:lnTo>
                  <a:lnTo>
                    <a:pt x="209" y="31"/>
                  </a:lnTo>
                  <a:lnTo>
                    <a:pt x="208" y="31"/>
                  </a:lnTo>
                  <a:lnTo>
                    <a:pt x="207" y="30"/>
                  </a:lnTo>
                  <a:lnTo>
                    <a:pt x="207" y="31"/>
                  </a:lnTo>
                  <a:lnTo>
                    <a:pt x="205" y="32"/>
                  </a:lnTo>
                  <a:lnTo>
                    <a:pt x="205" y="33"/>
                  </a:lnTo>
                  <a:lnTo>
                    <a:pt x="204" y="33"/>
                  </a:lnTo>
                  <a:lnTo>
                    <a:pt x="203" y="34"/>
                  </a:lnTo>
                  <a:lnTo>
                    <a:pt x="202" y="33"/>
                  </a:lnTo>
                  <a:lnTo>
                    <a:pt x="202" y="35"/>
                  </a:lnTo>
                  <a:lnTo>
                    <a:pt x="200" y="37"/>
                  </a:lnTo>
                  <a:lnTo>
                    <a:pt x="199" y="37"/>
                  </a:lnTo>
                  <a:lnTo>
                    <a:pt x="199" y="37"/>
                  </a:lnTo>
                  <a:lnTo>
                    <a:pt x="198" y="37"/>
                  </a:lnTo>
                  <a:lnTo>
                    <a:pt x="196" y="37"/>
                  </a:lnTo>
                  <a:lnTo>
                    <a:pt x="196" y="37"/>
                  </a:lnTo>
                  <a:lnTo>
                    <a:pt x="196" y="37"/>
                  </a:lnTo>
                  <a:lnTo>
                    <a:pt x="195" y="38"/>
                  </a:lnTo>
                  <a:lnTo>
                    <a:pt x="195" y="39"/>
                  </a:lnTo>
                  <a:lnTo>
                    <a:pt x="195" y="39"/>
                  </a:lnTo>
                  <a:lnTo>
                    <a:pt x="194" y="38"/>
                  </a:lnTo>
                  <a:lnTo>
                    <a:pt x="193" y="39"/>
                  </a:lnTo>
                  <a:lnTo>
                    <a:pt x="193" y="41"/>
                  </a:lnTo>
                  <a:lnTo>
                    <a:pt x="193" y="42"/>
                  </a:lnTo>
                  <a:lnTo>
                    <a:pt x="192" y="43"/>
                  </a:lnTo>
                  <a:lnTo>
                    <a:pt x="189" y="43"/>
                  </a:lnTo>
                  <a:lnTo>
                    <a:pt x="189" y="44"/>
                  </a:lnTo>
                  <a:lnTo>
                    <a:pt x="189" y="44"/>
                  </a:lnTo>
                  <a:lnTo>
                    <a:pt x="188" y="44"/>
                  </a:lnTo>
                  <a:lnTo>
                    <a:pt x="186" y="46"/>
                  </a:lnTo>
                  <a:lnTo>
                    <a:pt x="185" y="47"/>
                  </a:lnTo>
                  <a:lnTo>
                    <a:pt x="185" y="48"/>
                  </a:lnTo>
                  <a:lnTo>
                    <a:pt x="185" y="48"/>
                  </a:lnTo>
                  <a:lnTo>
                    <a:pt x="186" y="52"/>
                  </a:lnTo>
                  <a:lnTo>
                    <a:pt x="187" y="53"/>
                  </a:lnTo>
                  <a:lnTo>
                    <a:pt x="187" y="55"/>
                  </a:lnTo>
                  <a:lnTo>
                    <a:pt x="187" y="55"/>
                  </a:lnTo>
                  <a:lnTo>
                    <a:pt x="186" y="55"/>
                  </a:lnTo>
                  <a:lnTo>
                    <a:pt x="185" y="53"/>
                  </a:lnTo>
                  <a:lnTo>
                    <a:pt x="185" y="52"/>
                  </a:lnTo>
                  <a:lnTo>
                    <a:pt x="184" y="52"/>
                  </a:lnTo>
                  <a:lnTo>
                    <a:pt x="184" y="51"/>
                  </a:lnTo>
                  <a:lnTo>
                    <a:pt x="182" y="51"/>
                  </a:lnTo>
                  <a:lnTo>
                    <a:pt x="182" y="51"/>
                  </a:lnTo>
                  <a:lnTo>
                    <a:pt x="180" y="50"/>
                  </a:lnTo>
                  <a:lnTo>
                    <a:pt x="179" y="50"/>
                  </a:lnTo>
                  <a:lnTo>
                    <a:pt x="180" y="51"/>
                  </a:lnTo>
                  <a:lnTo>
                    <a:pt x="180" y="52"/>
                  </a:lnTo>
                  <a:lnTo>
                    <a:pt x="182" y="53"/>
                  </a:lnTo>
                  <a:lnTo>
                    <a:pt x="182" y="54"/>
                  </a:lnTo>
                  <a:lnTo>
                    <a:pt x="181" y="54"/>
                  </a:lnTo>
                  <a:lnTo>
                    <a:pt x="181" y="54"/>
                  </a:lnTo>
                  <a:lnTo>
                    <a:pt x="177" y="51"/>
                  </a:lnTo>
                  <a:lnTo>
                    <a:pt x="177" y="51"/>
                  </a:lnTo>
                  <a:lnTo>
                    <a:pt x="176" y="50"/>
                  </a:lnTo>
                  <a:lnTo>
                    <a:pt x="174" y="49"/>
                  </a:lnTo>
                  <a:lnTo>
                    <a:pt x="174" y="50"/>
                  </a:lnTo>
                  <a:lnTo>
                    <a:pt x="174" y="51"/>
                  </a:lnTo>
                  <a:lnTo>
                    <a:pt x="174" y="50"/>
                  </a:lnTo>
                  <a:lnTo>
                    <a:pt x="173" y="51"/>
                  </a:lnTo>
                  <a:lnTo>
                    <a:pt x="172" y="51"/>
                  </a:lnTo>
                  <a:lnTo>
                    <a:pt x="169" y="49"/>
                  </a:lnTo>
                  <a:lnTo>
                    <a:pt x="168" y="49"/>
                  </a:lnTo>
                  <a:lnTo>
                    <a:pt x="167" y="48"/>
                  </a:lnTo>
                  <a:lnTo>
                    <a:pt x="167" y="48"/>
                  </a:lnTo>
                  <a:lnTo>
                    <a:pt x="164" y="46"/>
                  </a:lnTo>
                  <a:lnTo>
                    <a:pt x="164" y="44"/>
                  </a:lnTo>
                  <a:lnTo>
                    <a:pt x="164" y="45"/>
                  </a:lnTo>
                  <a:lnTo>
                    <a:pt x="164" y="45"/>
                  </a:lnTo>
                  <a:lnTo>
                    <a:pt x="163" y="45"/>
                  </a:lnTo>
                  <a:lnTo>
                    <a:pt x="159" y="40"/>
                  </a:lnTo>
                  <a:lnTo>
                    <a:pt x="156" y="40"/>
                  </a:lnTo>
                  <a:lnTo>
                    <a:pt x="156" y="39"/>
                  </a:lnTo>
                  <a:lnTo>
                    <a:pt x="152" y="38"/>
                  </a:lnTo>
                  <a:lnTo>
                    <a:pt x="149" y="37"/>
                  </a:lnTo>
                  <a:lnTo>
                    <a:pt x="149" y="37"/>
                  </a:lnTo>
                  <a:lnTo>
                    <a:pt x="149" y="37"/>
                  </a:lnTo>
                  <a:lnTo>
                    <a:pt x="149" y="37"/>
                  </a:lnTo>
                  <a:lnTo>
                    <a:pt x="149" y="38"/>
                  </a:lnTo>
                  <a:lnTo>
                    <a:pt x="148" y="39"/>
                  </a:lnTo>
                  <a:lnTo>
                    <a:pt x="147" y="38"/>
                  </a:lnTo>
                  <a:lnTo>
                    <a:pt x="146" y="37"/>
                  </a:lnTo>
                  <a:lnTo>
                    <a:pt x="144" y="36"/>
                  </a:lnTo>
                  <a:lnTo>
                    <a:pt x="143" y="35"/>
                  </a:lnTo>
                  <a:lnTo>
                    <a:pt x="142" y="34"/>
                  </a:lnTo>
                  <a:lnTo>
                    <a:pt x="142" y="33"/>
                  </a:lnTo>
                  <a:lnTo>
                    <a:pt x="141" y="33"/>
                  </a:lnTo>
                  <a:lnTo>
                    <a:pt x="138" y="31"/>
                  </a:lnTo>
                  <a:lnTo>
                    <a:pt x="137" y="31"/>
                  </a:lnTo>
                  <a:lnTo>
                    <a:pt x="136" y="31"/>
                  </a:lnTo>
                  <a:lnTo>
                    <a:pt x="136" y="31"/>
                  </a:lnTo>
                  <a:lnTo>
                    <a:pt x="136" y="32"/>
                  </a:lnTo>
                  <a:lnTo>
                    <a:pt x="135" y="33"/>
                  </a:lnTo>
                  <a:lnTo>
                    <a:pt x="134" y="32"/>
                  </a:lnTo>
                  <a:lnTo>
                    <a:pt x="134" y="31"/>
                  </a:lnTo>
                  <a:lnTo>
                    <a:pt x="134" y="32"/>
                  </a:lnTo>
                  <a:lnTo>
                    <a:pt x="131" y="32"/>
                  </a:lnTo>
                  <a:lnTo>
                    <a:pt x="131" y="33"/>
                  </a:lnTo>
                  <a:lnTo>
                    <a:pt x="130" y="33"/>
                  </a:lnTo>
                  <a:lnTo>
                    <a:pt x="129" y="33"/>
                  </a:lnTo>
                  <a:lnTo>
                    <a:pt x="128" y="33"/>
                  </a:lnTo>
                  <a:lnTo>
                    <a:pt x="127" y="33"/>
                  </a:lnTo>
                  <a:lnTo>
                    <a:pt x="126" y="33"/>
                  </a:lnTo>
                  <a:lnTo>
                    <a:pt x="126" y="33"/>
                  </a:lnTo>
                  <a:lnTo>
                    <a:pt x="126" y="32"/>
                  </a:lnTo>
                  <a:lnTo>
                    <a:pt x="124" y="32"/>
                  </a:lnTo>
                  <a:lnTo>
                    <a:pt x="123" y="31"/>
                  </a:lnTo>
                  <a:lnTo>
                    <a:pt x="122" y="30"/>
                  </a:lnTo>
                  <a:lnTo>
                    <a:pt x="116" y="30"/>
                  </a:lnTo>
                  <a:lnTo>
                    <a:pt x="113" y="29"/>
                  </a:lnTo>
                  <a:lnTo>
                    <a:pt x="112" y="29"/>
                  </a:lnTo>
                  <a:lnTo>
                    <a:pt x="111" y="28"/>
                  </a:lnTo>
                  <a:lnTo>
                    <a:pt x="109" y="27"/>
                  </a:lnTo>
                  <a:lnTo>
                    <a:pt x="108" y="27"/>
                  </a:lnTo>
                  <a:lnTo>
                    <a:pt x="108" y="26"/>
                  </a:lnTo>
                  <a:lnTo>
                    <a:pt x="104" y="25"/>
                  </a:lnTo>
                  <a:lnTo>
                    <a:pt x="102" y="25"/>
                  </a:lnTo>
                  <a:lnTo>
                    <a:pt x="101" y="26"/>
                  </a:lnTo>
                  <a:lnTo>
                    <a:pt x="98" y="26"/>
                  </a:lnTo>
                  <a:lnTo>
                    <a:pt x="98" y="26"/>
                  </a:lnTo>
                  <a:lnTo>
                    <a:pt x="99" y="26"/>
                  </a:lnTo>
                  <a:lnTo>
                    <a:pt x="98" y="25"/>
                  </a:lnTo>
                  <a:lnTo>
                    <a:pt x="98" y="25"/>
                  </a:lnTo>
                  <a:lnTo>
                    <a:pt x="97" y="25"/>
                  </a:lnTo>
                  <a:lnTo>
                    <a:pt x="94" y="26"/>
                  </a:lnTo>
                  <a:lnTo>
                    <a:pt x="91" y="26"/>
                  </a:lnTo>
                  <a:lnTo>
                    <a:pt x="91" y="25"/>
                  </a:lnTo>
                  <a:lnTo>
                    <a:pt x="91" y="24"/>
                  </a:lnTo>
                  <a:lnTo>
                    <a:pt x="87" y="24"/>
                  </a:lnTo>
                  <a:lnTo>
                    <a:pt x="87" y="24"/>
                  </a:lnTo>
                  <a:lnTo>
                    <a:pt x="89" y="23"/>
                  </a:lnTo>
                  <a:lnTo>
                    <a:pt x="89" y="22"/>
                  </a:lnTo>
                  <a:lnTo>
                    <a:pt x="87" y="22"/>
                  </a:lnTo>
                  <a:lnTo>
                    <a:pt x="87" y="22"/>
                  </a:lnTo>
                  <a:lnTo>
                    <a:pt x="88" y="21"/>
                  </a:lnTo>
                  <a:lnTo>
                    <a:pt x="88" y="19"/>
                  </a:lnTo>
                  <a:lnTo>
                    <a:pt x="87" y="19"/>
                  </a:lnTo>
                  <a:lnTo>
                    <a:pt x="85" y="19"/>
                  </a:lnTo>
                  <a:lnTo>
                    <a:pt x="85" y="20"/>
                  </a:lnTo>
                  <a:lnTo>
                    <a:pt x="85" y="20"/>
                  </a:lnTo>
                  <a:lnTo>
                    <a:pt x="84" y="20"/>
                  </a:lnTo>
                  <a:lnTo>
                    <a:pt x="84" y="19"/>
                  </a:lnTo>
                  <a:lnTo>
                    <a:pt x="83" y="18"/>
                  </a:lnTo>
                  <a:lnTo>
                    <a:pt x="82" y="18"/>
                  </a:lnTo>
                  <a:lnTo>
                    <a:pt x="81" y="18"/>
                  </a:lnTo>
                  <a:lnTo>
                    <a:pt x="80" y="19"/>
                  </a:lnTo>
                  <a:lnTo>
                    <a:pt x="79" y="19"/>
                  </a:lnTo>
                  <a:lnTo>
                    <a:pt x="78" y="19"/>
                  </a:lnTo>
                  <a:lnTo>
                    <a:pt x="77" y="20"/>
                  </a:lnTo>
                  <a:lnTo>
                    <a:pt x="76" y="20"/>
                  </a:lnTo>
                  <a:lnTo>
                    <a:pt x="76" y="19"/>
                  </a:lnTo>
                  <a:lnTo>
                    <a:pt x="75" y="19"/>
                  </a:lnTo>
                  <a:lnTo>
                    <a:pt x="74" y="19"/>
                  </a:lnTo>
                  <a:lnTo>
                    <a:pt x="75" y="18"/>
                  </a:lnTo>
                  <a:lnTo>
                    <a:pt x="74" y="15"/>
                  </a:lnTo>
                  <a:lnTo>
                    <a:pt x="72" y="15"/>
                  </a:lnTo>
                  <a:lnTo>
                    <a:pt x="72" y="15"/>
                  </a:lnTo>
                  <a:lnTo>
                    <a:pt x="72" y="15"/>
                  </a:lnTo>
                  <a:lnTo>
                    <a:pt x="72" y="16"/>
                  </a:lnTo>
                  <a:lnTo>
                    <a:pt x="71" y="16"/>
                  </a:lnTo>
                  <a:lnTo>
                    <a:pt x="70" y="16"/>
                  </a:lnTo>
                  <a:lnTo>
                    <a:pt x="70" y="18"/>
                  </a:lnTo>
                  <a:lnTo>
                    <a:pt x="71" y="19"/>
                  </a:lnTo>
                  <a:lnTo>
                    <a:pt x="71" y="21"/>
                  </a:lnTo>
                  <a:lnTo>
                    <a:pt x="70" y="21"/>
                  </a:lnTo>
                  <a:lnTo>
                    <a:pt x="70" y="20"/>
                  </a:lnTo>
                  <a:lnTo>
                    <a:pt x="69" y="19"/>
                  </a:lnTo>
                  <a:lnTo>
                    <a:pt x="69" y="20"/>
                  </a:lnTo>
                  <a:lnTo>
                    <a:pt x="69" y="19"/>
                  </a:lnTo>
                  <a:lnTo>
                    <a:pt x="68" y="20"/>
                  </a:lnTo>
                  <a:lnTo>
                    <a:pt x="66" y="19"/>
                  </a:lnTo>
                  <a:lnTo>
                    <a:pt x="66" y="19"/>
                  </a:lnTo>
                  <a:lnTo>
                    <a:pt x="65" y="19"/>
                  </a:lnTo>
                  <a:lnTo>
                    <a:pt x="66" y="17"/>
                  </a:lnTo>
                  <a:lnTo>
                    <a:pt x="66" y="18"/>
                  </a:lnTo>
                  <a:lnTo>
                    <a:pt x="68" y="17"/>
                  </a:lnTo>
                  <a:lnTo>
                    <a:pt x="69" y="15"/>
                  </a:lnTo>
                  <a:lnTo>
                    <a:pt x="69" y="15"/>
                  </a:lnTo>
                  <a:lnTo>
                    <a:pt x="69" y="14"/>
                  </a:lnTo>
                  <a:lnTo>
                    <a:pt x="69" y="13"/>
                  </a:lnTo>
                  <a:lnTo>
                    <a:pt x="66" y="14"/>
                  </a:lnTo>
                  <a:lnTo>
                    <a:pt x="66" y="14"/>
                  </a:lnTo>
                  <a:lnTo>
                    <a:pt x="66" y="12"/>
                  </a:lnTo>
                  <a:lnTo>
                    <a:pt x="66" y="12"/>
                  </a:lnTo>
                  <a:lnTo>
                    <a:pt x="65" y="12"/>
                  </a:lnTo>
                  <a:lnTo>
                    <a:pt x="64" y="12"/>
                  </a:lnTo>
                  <a:lnTo>
                    <a:pt x="63" y="11"/>
                  </a:lnTo>
                  <a:lnTo>
                    <a:pt x="62" y="12"/>
                  </a:lnTo>
                  <a:lnTo>
                    <a:pt x="62" y="12"/>
                  </a:lnTo>
                  <a:lnTo>
                    <a:pt x="62" y="12"/>
                  </a:lnTo>
                  <a:lnTo>
                    <a:pt x="62" y="13"/>
                  </a:lnTo>
                  <a:lnTo>
                    <a:pt x="62" y="13"/>
                  </a:lnTo>
                  <a:lnTo>
                    <a:pt x="62" y="14"/>
                  </a:lnTo>
                  <a:lnTo>
                    <a:pt x="62" y="15"/>
                  </a:lnTo>
                  <a:lnTo>
                    <a:pt x="61" y="14"/>
                  </a:lnTo>
                  <a:lnTo>
                    <a:pt x="60" y="15"/>
                  </a:lnTo>
                  <a:lnTo>
                    <a:pt x="58" y="17"/>
                  </a:lnTo>
                  <a:lnTo>
                    <a:pt x="56" y="19"/>
                  </a:lnTo>
                  <a:lnTo>
                    <a:pt x="54" y="19"/>
                  </a:lnTo>
                  <a:lnTo>
                    <a:pt x="54" y="20"/>
                  </a:lnTo>
                  <a:lnTo>
                    <a:pt x="51" y="20"/>
                  </a:lnTo>
                  <a:lnTo>
                    <a:pt x="50" y="20"/>
                  </a:lnTo>
                  <a:lnTo>
                    <a:pt x="50" y="20"/>
                  </a:lnTo>
                  <a:lnTo>
                    <a:pt x="49" y="21"/>
                  </a:lnTo>
                  <a:lnTo>
                    <a:pt x="49" y="22"/>
                  </a:lnTo>
                  <a:lnTo>
                    <a:pt x="47" y="21"/>
                  </a:lnTo>
                  <a:lnTo>
                    <a:pt x="48" y="20"/>
                  </a:lnTo>
                  <a:lnTo>
                    <a:pt x="48" y="19"/>
                  </a:lnTo>
                  <a:lnTo>
                    <a:pt x="50" y="19"/>
                  </a:lnTo>
                  <a:lnTo>
                    <a:pt x="51" y="18"/>
                  </a:lnTo>
                  <a:lnTo>
                    <a:pt x="47" y="19"/>
                  </a:lnTo>
                  <a:lnTo>
                    <a:pt x="46" y="21"/>
                  </a:lnTo>
                  <a:lnTo>
                    <a:pt x="45" y="22"/>
                  </a:lnTo>
                  <a:lnTo>
                    <a:pt x="45" y="22"/>
                  </a:lnTo>
                  <a:lnTo>
                    <a:pt x="44" y="22"/>
                  </a:lnTo>
                  <a:lnTo>
                    <a:pt x="45" y="23"/>
                  </a:lnTo>
                  <a:lnTo>
                    <a:pt x="46" y="23"/>
                  </a:lnTo>
                  <a:lnTo>
                    <a:pt x="46" y="25"/>
                  </a:lnTo>
                  <a:lnTo>
                    <a:pt x="47" y="25"/>
                  </a:lnTo>
                  <a:lnTo>
                    <a:pt x="47" y="25"/>
                  </a:lnTo>
                  <a:lnTo>
                    <a:pt x="47" y="26"/>
                  </a:lnTo>
                  <a:lnTo>
                    <a:pt x="46" y="25"/>
                  </a:lnTo>
                  <a:lnTo>
                    <a:pt x="45" y="26"/>
                  </a:lnTo>
                  <a:lnTo>
                    <a:pt x="46" y="27"/>
                  </a:lnTo>
                  <a:lnTo>
                    <a:pt x="46" y="28"/>
                  </a:lnTo>
                  <a:lnTo>
                    <a:pt x="45" y="29"/>
                  </a:lnTo>
                  <a:lnTo>
                    <a:pt x="44" y="28"/>
                  </a:lnTo>
                  <a:lnTo>
                    <a:pt x="44" y="27"/>
                  </a:lnTo>
                  <a:lnTo>
                    <a:pt x="44" y="28"/>
                  </a:lnTo>
                  <a:lnTo>
                    <a:pt x="44" y="26"/>
                  </a:lnTo>
                  <a:lnTo>
                    <a:pt x="44" y="26"/>
                  </a:lnTo>
                  <a:lnTo>
                    <a:pt x="45" y="25"/>
                  </a:lnTo>
                  <a:lnTo>
                    <a:pt x="44" y="24"/>
                  </a:lnTo>
                  <a:lnTo>
                    <a:pt x="44" y="23"/>
                  </a:lnTo>
                  <a:lnTo>
                    <a:pt x="41" y="26"/>
                  </a:lnTo>
                  <a:lnTo>
                    <a:pt x="41" y="26"/>
                  </a:lnTo>
                  <a:lnTo>
                    <a:pt x="42" y="26"/>
                  </a:lnTo>
                  <a:lnTo>
                    <a:pt x="41" y="26"/>
                  </a:lnTo>
                  <a:lnTo>
                    <a:pt x="37" y="30"/>
                  </a:lnTo>
                  <a:lnTo>
                    <a:pt x="35" y="30"/>
                  </a:lnTo>
                  <a:lnTo>
                    <a:pt x="34" y="31"/>
                  </a:lnTo>
                  <a:lnTo>
                    <a:pt x="34" y="30"/>
                  </a:lnTo>
                  <a:lnTo>
                    <a:pt x="34" y="29"/>
                  </a:lnTo>
                  <a:lnTo>
                    <a:pt x="35" y="29"/>
                  </a:lnTo>
                  <a:lnTo>
                    <a:pt x="34" y="28"/>
                  </a:lnTo>
                  <a:lnTo>
                    <a:pt x="33" y="31"/>
                  </a:lnTo>
                  <a:lnTo>
                    <a:pt x="33" y="32"/>
                  </a:lnTo>
                  <a:lnTo>
                    <a:pt x="34" y="33"/>
                  </a:lnTo>
                  <a:lnTo>
                    <a:pt x="36" y="34"/>
                  </a:lnTo>
                  <a:lnTo>
                    <a:pt x="36" y="35"/>
                  </a:lnTo>
                  <a:lnTo>
                    <a:pt x="33" y="33"/>
                  </a:lnTo>
                  <a:lnTo>
                    <a:pt x="33" y="33"/>
                  </a:lnTo>
                  <a:lnTo>
                    <a:pt x="32" y="33"/>
                  </a:lnTo>
                  <a:lnTo>
                    <a:pt x="29" y="36"/>
                  </a:lnTo>
                  <a:lnTo>
                    <a:pt x="29" y="37"/>
                  </a:lnTo>
                  <a:lnTo>
                    <a:pt x="32" y="37"/>
                  </a:lnTo>
                  <a:lnTo>
                    <a:pt x="32" y="37"/>
                  </a:lnTo>
                  <a:lnTo>
                    <a:pt x="29" y="37"/>
                  </a:lnTo>
                  <a:lnTo>
                    <a:pt x="29" y="37"/>
                  </a:lnTo>
                  <a:lnTo>
                    <a:pt x="28" y="37"/>
                  </a:lnTo>
                  <a:lnTo>
                    <a:pt x="29" y="39"/>
                  </a:lnTo>
                  <a:lnTo>
                    <a:pt x="30" y="40"/>
                  </a:lnTo>
                  <a:lnTo>
                    <a:pt x="30" y="41"/>
                  </a:lnTo>
                  <a:lnTo>
                    <a:pt x="28" y="39"/>
                  </a:lnTo>
                  <a:lnTo>
                    <a:pt x="29" y="40"/>
                  </a:lnTo>
                  <a:lnTo>
                    <a:pt x="28" y="43"/>
                  </a:lnTo>
                  <a:lnTo>
                    <a:pt x="27" y="43"/>
                  </a:lnTo>
                  <a:lnTo>
                    <a:pt x="27" y="41"/>
                  </a:lnTo>
                  <a:lnTo>
                    <a:pt x="26" y="47"/>
                  </a:lnTo>
                  <a:lnTo>
                    <a:pt x="23" y="49"/>
                  </a:lnTo>
                  <a:lnTo>
                    <a:pt x="13" y="51"/>
                  </a:lnTo>
                  <a:lnTo>
                    <a:pt x="12" y="51"/>
                  </a:lnTo>
                  <a:lnTo>
                    <a:pt x="13" y="51"/>
                  </a:lnTo>
                  <a:lnTo>
                    <a:pt x="13" y="50"/>
                  </a:lnTo>
                  <a:lnTo>
                    <a:pt x="11" y="51"/>
                  </a:lnTo>
                  <a:lnTo>
                    <a:pt x="10" y="56"/>
                  </a:lnTo>
                  <a:lnTo>
                    <a:pt x="11" y="56"/>
                  </a:lnTo>
                  <a:lnTo>
                    <a:pt x="11" y="56"/>
                  </a:lnTo>
                  <a:lnTo>
                    <a:pt x="11" y="57"/>
                  </a:lnTo>
                  <a:lnTo>
                    <a:pt x="9" y="58"/>
                  </a:lnTo>
                  <a:lnTo>
                    <a:pt x="9" y="58"/>
                  </a:lnTo>
                  <a:lnTo>
                    <a:pt x="8" y="58"/>
                  </a:lnTo>
                  <a:lnTo>
                    <a:pt x="9" y="58"/>
                  </a:lnTo>
                  <a:lnTo>
                    <a:pt x="9" y="56"/>
                  </a:lnTo>
                  <a:lnTo>
                    <a:pt x="7" y="58"/>
                  </a:lnTo>
                  <a:lnTo>
                    <a:pt x="7" y="59"/>
                  </a:lnTo>
                  <a:lnTo>
                    <a:pt x="11" y="60"/>
                  </a:lnTo>
                  <a:lnTo>
                    <a:pt x="12" y="62"/>
                  </a:lnTo>
                  <a:lnTo>
                    <a:pt x="15" y="63"/>
                  </a:lnTo>
                  <a:lnTo>
                    <a:pt x="15" y="64"/>
                  </a:lnTo>
                  <a:lnTo>
                    <a:pt x="22" y="70"/>
                  </a:lnTo>
                  <a:lnTo>
                    <a:pt x="22" y="70"/>
                  </a:lnTo>
                  <a:lnTo>
                    <a:pt x="23" y="71"/>
                  </a:lnTo>
                  <a:lnTo>
                    <a:pt x="24" y="73"/>
                  </a:lnTo>
                  <a:lnTo>
                    <a:pt x="25" y="73"/>
                  </a:lnTo>
                  <a:lnTo>
                    <a:pt x="24" y="74"/>
                  </a:lnTo>
                  <a:lnTo>
                    <a:pt x="25" y="77"/>
                  </a:lnTo>
                  <a:lnTo>
                    <a:pt x="29" y="79"/>
                  </a:lnTo>
                  <a:lnTo>
                    <a:pt x="29" y="78"/>
                  </a:lnTo>
                  <a:lnTo>
                    <a:pt x="29" y="77"/>
                  </a:lnTo>
                  <a:lnTo>
                    <a:pt x="29" y="77"/>
                  </a:lnTo>
                  <a:lnTo>
                    <a:pt x="31" y="77"/>
                  </a:lnTo>
                  <a:lnTo>
                    <a:pt x="31" y="77"/>
                  </a:lnTo>
                  <a:lnTo>
                    <a:pt x="31" y="76"/>
                  </a:lnTo>
                  <a:lnTo>
                    <a:pt x="32" y="76"/>
                  </a:lnTo>
                  <a:lnTo>
                    <a:pt x="32" y="76"/>
                  </a:lnTo>
                  <a:lnTo>
                    <a:pt x="31" y="78"/>
                  </a:lnTo>
                  <a:lnTo>
                    <a:pt x="31" y="79"/>
                  </a:lnTo>
                  <a:lnTo>
                    <a:pt x="33" y="78"/>
                  </a:lnTo>
                  <a:lnTo>
                    <a:pt x="34" y="77"/>
                  </a:lnTo>
                  <a:lnTo>
                    <a:pt x="35" y="77"/>
                  </a:lnTo>
                  <a:lnTo>
                    <a:pt x="36" y="78"/>
                  </a:lnTo>
                  <a:lnTo>
                    <a:pt x="36" y="79"/>
                  </a:lnTo>
                  <a:lnTo>
                    <a:pt x="36" y="79"/>
                  </a:lnTo>
                  <a:lnTo>
                    <a:pt x="35" y="80"/>
                  </a:lnTo>
                  <a:lnTo>
                    <a:pt x="35" y="81"/>
                  </a:lnTo>
                  <a:lnTo>
                    <a:pt x="36" y="84"/>
                  </a:lnTo>
                  <a:lnTo>
                    <a:pt x="37" y="84"/>
                  </a:lnTo>
                  <a:lnTo>
                    <a:pt x="38" y="84"/>
                  </a:lnTo>
                  <a:lnTo>
                    <a:pt x="38" y="83"/>
                  </a:lnTo>
                  <a:lnTo>
                    <a:pt x="38" y="82"/>
                  </a:lnTo>
                  <a:lnTo>
                    <a:pt x="38" y="84"/>
                  </a:lnTo>
                  <a:lnTo>
                    <a:pt x="38" y="84"/>
                  </a:lnTo>
                  <a:lnTo>
                    <a:pt x="39" y="83"/>
                  </a:lnTo>
                  <a:lnTo>
                    <a:pt x="40" y="83"/>
                  </a:lnTo>
                  <a:lnTo>
                    <a:pt x="42" y="84"/>
                  </a:lnTo>
                  <a:lnTo>
                    <a:pt x="43" y="84"/>
                  </a:lnTo>
                  <a:lnTo>
                    <a:pt x="44" y="83"/>
                  </a:lnTo>
                  <a:lnTo>
                    <a:pt x="45" y="83"/>
                  </a:lnTo>
                  <a:lnTo>
                    <a:pt x="46" y="82"/>
                  </a:lnTo>
                  <a:lnTo>
                    <a:pt x="47" y="83"/>
                  </a:lnTo>
                  <a:lnTo>
                    <a:pt x="47" y="83"/>
                  </a:lnTo>
                  <a:lnTo>
                    <a:pt x="44" y="84"/>
                  </a:lnTo>
                  <a:lnTo>
                    <a:pt x="44" y="85"/>
                  </a:lnTo>
                  <a:lnTo>
                    <a:pt x="44" y="85"/>
                  </a:lnTo>
                  <a:lnTo>
                    <a:pt x="44" y="84"/>
                  </a:lnTo>
                  <a:lnTo>
                    <a:pt x="47" y="84"/>
                  </a:lnTo>
                  <a:lnTo>
                    <a:pt x="47" y="84"/>
                  </a:lnTo>
                  <a:lnTo>
                    <a:pt x="47" y="85"/>
                  </a:lnTo>
                  <a:lnTo>
                    <a:pt x="47" y="85"/>
                  </a:lnTo>
                  <a:lnTo>
                    <a:pt x="44" y="86"/>
                  </a:lnTo>
                  <a:lnTo>
                    <a:pt x="44" y="86"/>
                  </a:lnTo>
                  <a:lnTo>
                    <a:pt x="44" y="87"/>
                  </a:lnTo>
                  <a:lnTo>
                    <a:pt x="41" y="87"/>
                  </a:lnTo>
                  <a:lnTo>
                    <a:pt x="40" y="87"/>
                  </a:lnTo>
                  <a:lnTo>
                    <a:pt x="40" y="86"/>
                  </a:lnTo>
                  <a:lnTo>
                    <a:pt x="40" y="86"/>
                  </a:lnTo>
                  <a:lnTo>
                    <a:pt x="40" y="85"/>
                  </a:lnTo>
                  <a:lnTo>
                    <a:pt x="39" y="85"/>
                  </a:lnTo>
                  <a:lnTo>
                    <a:pt x="38" y="84"/>
                  </a:lnTo>
                  <a:lnTo>
                    <a:pt x="38" y="84"/>
                  </a:lnTo>
                  <a:lnTo>
                    <a:pt x="37" y="85"/>
                  </a:lnTo>
                  <a:lnTo>
                    <a:pt x="36" y="85"/>
                  </a:lnTo>
                  <a:lnTo>
                    <a:pt x="34" y="84"/>
                  </a:lnTo>
                  <a:lnTo>
                    <a:pt x="33" y="83"/>
                  </a:lnTo>
                  <a:lnTo>
                    <a:pt x="35" y="85"/>
                  </a:lnTo>
                  <a:lnTo>
                    <a:pt x="34" y="87"/>
                  </a:lnTo>
                  <a:lnTo>
                    <a:pt x="34" y="88"/>
                  </a:lnTo>
                  <a:lnTo>
                    <a:pt x="35" y="88"/>
                  </a:lnTo>
                  <a:lnTo>
                    <a:pt x="35" y="88"/>
                  </a:lnTo>
                  <a:lnTo>
                    <a:pt x="35" y="86"/>
                  </a:lnTo>
                  <a:lnTo>
                    <a:pt x="39" y="88"/>
                  </a:lnTo>
                  <a:lnTo>
                    <a:pt x="40" y="88"/>
                  </a:lnTo>
                  <a:lnTo>
                    <a:pt x="40" y="89"/>
                  </a:lnTo>
                  <a:lnTo>
                    <a:pt x="39" y="90"/>
                  </a:lnTo>
                  <a:lnTo>
                    <a:pt x="39" y="90"/>
                  </a:lnTo>
                  <a:lnTo>
                    <a:pt x="39" y="89"/>
                  </a:lnTo>
                  <a:lnTo>
                    <a:pt x="36" y="88"/>
                  </a:lnTo>
                  <a:lnTo>
                    <a:pt x="36" y="92"/>
                  </a:lnTo>
                  <a:lnTo>
                    <a:pt x="36" y="92"/>
                  </a:lnTo>
                  <a:lnTo>
                    <a:pt x="35" y="92"/>
                  </a:lnTo>
                  <a:lnTo>
                    <a:pt x="34" y="92"/>
                  </a:lnTo>
                  <a:lnTo>
                    <a:pt x="34" y="92"/>
                  </a:lnTo>
                  <a:lnTo>
                    <a:pt x="33" y="91"/>
                  </a:lnTo>
                  <a:lnTo>
                    <a:pt x="33" y="92"/>
                  </a:lnTo>
                  <a:lnTo>
                    <a:pt x="33" y="92"/>
                  </a:lnTo>
                  <a:lnTo>
                    <a:pt x="32" y="91"/>
                  </a:lnTo>
                  <a:lnTo>
                    <a:pt x="30" y="92"/>
                  </a:lnTo>
                  <a:lnTo>
                    <a:pt x="30" y="91"/>
                  </a:lnTo>
                  <a:lnTo>
                    <a:pt x="30" y="92"/>
                  </a:lnTo>
                  <a:lnTo>
                    <a:pt x="30" y="91"/>
                  </a:lnTo>
                  <a:lnTo>
                    <a:pt x="29" y="91"/>
                  </a:lnTo>
                  <a:lnTo>
                    <a:pt x="29" y="92"/>
                  </a:lnTo>
                  <a:lnTo>
                    <a:pt x="29" y="91"/>
                  </a:lnTo>
                  <a:lnTo>
                    <a:pt x="25" y="91"/>
                  </a:lnTo>
                  <a:lnTo>
                    <a:pt x="24" y="90"/>
                  </a:lnTo>
                  <a:lnTo>
                    <a:pt x="24" y="89"/>
                  </a:lnTo>
                  <a:lnTo>
                    <a:pt x="22" y="89"/>
                  </a:lnTo>
                  <a:lnTo>
                    <a:pt x="24" y="88"/>
                  </a:lnTo>
                  <a:lnTo>
                    <a:pt x="24" y="87"/>
                  </a:lnTo>
                  <a:lnTo>
                    <a:pt x="24" y="85"/>
                  </a:lnTo>
                  <a:lnTo>
                    <a:pt x="24" y="84"/>
                  </a:lnTo>
                  <a:lnTo>
                    <a:pt x="23" y="84"/>
                  </a:lnTo>
                  <a:lnTo>
                    <a:pt x="23" y="84"/>
                  </a:lnTo>
                  <a:lnTo>
                    <a:pt x="25" y="84"/>
                  </a:lnTo>
                  <a:lnTo>
                    <a:pt x="19" y="84"/>
                  </a:lnTo>
                  <a:lnTo>
                    <a:pt x="18" y="86"/>
                  </a:lnTo>
                  <a:lnTo>
                    <a:pt x="16" y="86"/>
                  </a:lnTo>
                  <a:lnTo>
                    <a:pt x="15" y="86"/>
                  </a:lnTo>
                  <a:lnTo>
                    <a:pt x="15" y="86"/>
                  </a:lnTo>
                  <a:lnTo>
                    <a:pt x="13" y="88"/>
                  </a:lnTo>
                  <a:lnTo>
                    <a:pt x="14" y="89"/>
                  </a:lnTo>
                  <a:lnTo>
                    <a:pt x="15" y="90"/>
                  </a:lnTo>
                  <a:lnTo>
                    <a:pt x="14" y="90"/>
                  </a:lnTo>
                  <a:lnTo>
                    <a:pt x="11" y="91"/>
                  </a:lnTo>
                  <a:lnTo>
                    <a:pt x="11" y="90"/>
                  </a:lnTo>
                  <a:lnTo>
                    <a:pt x="11" y="89"/>
                  </a:lnTo>
                  <a:lnTo>
                    <a:pt x="8" y="92"/>
                  </a:lnTo>
                  <a:lnTo>
                    <a:pt x="7" y="92"/>
                  </a:lnTo>
                  <a:lnTo>
                    <a:pt x="7" y="92"/>
                  </a:lnTo>
                  <a:lnTo>
                    <a:pt x="7" y="92"/>
                  </a:lnTo>
                  <a:lnTo>
                    <a:pt x="7" y="93"/>
                  </a:lnTo>
                  <a:lnTo>
                    <a:pt x="5" y="94"/>
                  </a:lnTo>
                  <a:lnTo>
                    <a:pt x="5" y="93"/>
                  </a:lnTo>
                  <a:lnTo>
                    <a:pt x="4" y="94"/>
                  </a:lnTo>
                  <a:lnTo>
                    <a:pt x="4" y="95"/>
                  </a:lnTo>
                  <a:lnTo>
                    <a:pt x="4" y="95"/>
                  </a:lnTo>
                  <a:lnTo>
                    <a:pt x="4" y="95"/>
                  </a:lnTo>
                  <a:lnTo>
                    <a:pt x="1" y="97"/>
                  </a:lnTo>
                  <a:lnTo>
                    <a:pt x="0" y="97"/>
                  </a:lnTo>
                  <a:lnTo>
                    <a:pt x="1" y="95"/>
                  </a:lnTo>
                  <a:lnTo>
                    <a:pt x="0" y="96"/>
                  </a:lnTo>
                  <a:lnTo>
                    <a:pt x="0" y="97"/>
                  </a:lnTo>
                  <a:lnTo>
                    <a:pt x="4" y="100"/>
                  </a:lnTo>
                  <a:lnTo>
                    <a:pt x="7" y="101"/>
                  </a:lnTo>
                  <a:lnTo>
                    <a:pt x="7" y="101"/>
                  </a:lnTo>
                  <a:lnTo>
                    <a:pt x="7" y="100"/>
                  </a:lnTo>
                  <a:lnTo>
                    <a:pt x="11" y="102"/>
                  </a:lnTo>
                  <a:lnTo>
                    <a:pt x="9" y="102"/>
                  </a:lnTo>
                  <a:lnTo>
                    <a:pt x="8" y="103"/>
                  </a:lnTo>
                  <a:lnTo>
                    <a:pt x="7" y="103"/>
                  </a:lnTo>
                  <a:lnTo>
                    <a:pt x="7" y="103"/>
                  </a:lnTo>
                  <a:lnTo>
                    <a:pt x="7" y="102"/>
                  </a:lnTo>
                  <a:lnTo>
                    <a:pt x="7" y="103"/>
                  </a:lnTo>
                  <a:lnTo>
                    <a:pt x="8" y="105"/>
                  </a:lnTo>
                  <a:lnTo>
                    <a:pt x="9" y="106"/>
                  </a:lnTo>
                  <a:lnTo>
                    <a:pt x="9" y="106"/>
                  </a:lnTo>
                  <a:lnTo>
                    <a:pt x="9" y="109"/>
                  </a:lnTo>
                  <a:lnTo>
                    <a:pt x="10" y="110"/>
                  </a:lnTo>
                  <a:lnTo>
                    <a:pt x="11" y="110"/>
                  </a:lnTo>
                  <a:lnTo>
                    <a:pt x="11" y="111"/>
                  </a:lnTo>
                  <a:lnTo>
                    <a:pt x="15" y="112"/>
                  </a:lnTo>
                  <a:lnTo>
                    <a:pt x="16" y="112"/>
                  </a:lnTo>
                  <a:lnTo>
                    <a:pt x="18" y="113"/>
                  </a:lnTo>
                  <a:lnTo>
                    <a:pt x="22" y="111"/>
                  </a:lnTo>
                  <a:lnTo>
                    <a:pt x="23" y="111"/>
                  </a:lnTo>
                  <a:lnTo>
                    <a:pt x="25" y="110"/>
                  </a:lnTo>
                  <a:lnTo>
                    <a:pt x="26" y="112"/>
                  </a:lnTo>
                  <a:lnTo>
                    <a:pt x="28" y="113"/>
                  </a:lnTo>
                  <a:lnTo>
                    <a:pt x="28" y="113"/>
                  </a:lnTo>
                  <a:lnTo>
                    <a:pt x="28" y="112"/>
                  </a:lnTo>
                  <a:lnTo>
                    <a:pt x="27" y="111"/>
                  </a:lnTo>
                  <a:lnTo>
                    <a:pt x="26" y="110"/>
                  </a:lnTo>
                  <a:lnTo>
                    <a:pt x="26" y="110"/>
                  </a:lnTo>
                  <a:lnTo>
                    <a:pt x="28" y="110"/>
                  </a:lnTo>
                  <a:lnTo>
                    <a:pt x="29" y="111"/>
                  </a:lnTo>
                  <a:lnTo>
                    <a:pt x="29" y="112"/>
                  </a:lnTo>
                  <a:lnTo>
                    <a:pt x="29" y="114"/>
                  </a:lnTo>
                  <a:lnTo>
                    <a:pt x="30" y="114"/>
                  </a:lnTo>
                  <a:lnTo>
                    <a:pt x="32" y="111"/>
                  </a:lnTo>
                  <a:lnTo>
                    <a:pt x="33" y="110"/>
                  </a:lnTo>
                  <a:lnTo>
                    <a:pt x="36" y="108"/>
                  </a:lnTo>
                  <a:lnTo>
                    <a:pt x="36" y="108"/>
                  </a:lnTo>
                  <a:lnTo>
                    <a:pt x="36" y="108"/>
                  </a:lnTo>
                  <a:lnTo>
                    <a:pt x="37" y="108"/>
                  </a:lnTo>
                  <a:lnTo>
                    <a:pt x="38" y="107"/>
                  </a:lnTo>
                  <a:lnTo>
                    <a:pt x="40" y="106"/>
                  </a:lnTo>
                  <a:lnTo>
                    <a:pt x="40" y="108"/>
                  </a:lnTo>
                  <a:lnTo>
                    <a:pt x="41" y="108"/>
                  </a:lnTo>
                  <a:lnTo>
                    <a:pt x="41" y="110"/>
                  </a:lnTo>
                  <a:lnTo>
                    <a:pt x="40" y="112"/>
                  </a:lnTo>
                  <a:lnTo>
                    <a:pt x="39" y="112"/>
                  </a:lnTo>
                  <a:lnTo>
                    <a:pt x="38" y="111"/>
                  </a:lnTo>
                  <a:lnTo>
                    <a:pt x="36" y="111"/>
                  </a:lnTo>
                  <a:lnTo>
                    <a:pt x="36" y="113"/>
                  </a:lnTo>
                  <a:lnTo>
                    <a:pt x="37" y="113"/>
                  </a:lnTo>
                  <a:lnTo>
                    <a:pt x="37" y="113"/>
                  </a:lnTo>
                  <a:lnTo>
                    <a:pt x="39" y="113"/>
                  </a:lnTo>
                  <a:lnTo>
                    <a:pt x="40" y="117"/>
                  </a:lnTo>
                  <a:lnTo>
                    <a:pt x="40" y="117"/>
                  </a:lnTo>
                  <a:lnTo>
                    <a:pt x="40" y="117"/>
                  </a:lnTo>
                  <a:lnTo>
                    <a:pt x="40" y="118"/>
                  </a:lnTo>
                  <a:lnTo>
                    <a:pt x="40" y="120"/>
                  </a:lnTo>
                  <a:lnTo>
                    <a:pt x="40" y="121"/>
                  </a:lnTo>
                  <a:lnTo>
                    <a:pt x="39" y="124"/>
                  </a:lnTo>
                  <a:lnTo>
                    <a:pt x="38" y="124"/>
                  </a:lnTo>
                  <a:lnTo>
                    <a:pt x="37" y="124"/>
                  </a:lnTo>
                  <a:lnTo>
                    <a:pt x="36" y="124"/>
                  </a:lnTo>
                  <a:lnTo>
                    <a:pt x="36" y="125"/>
                  </a:lnTo>
                  <a:lnTo>
                    <a:pt x="35" y="125"/>
                  </a:lnTo>
                  <a:lnTo>
                    <a:pt x="33" y="126"/>
                  </a:lnTo>
                  <a:lnTo>
                    <a:pt x="33" y="126"/>
                  </a:lnTo>
                  <a:lnTo>
                    <a:pt x="33" y="124"/>
                  </a:lnTo>
                  <a:lnTo>
                    <a:pt x="33" y="124"/>
                  </a:lnTo>
                  <a:lnTo>
                    <a:pt x="33" y="124"/>
                  </a:lnTo>
                  <a:lnTo>
                    <a:pt x="29" y="130"/>
                  </a:lnTo>
                  <a:lnTo>
                    <a:pt x="27" y="130"/>
                  </a:lnTo>
                  <a:lnTo>
                    <a:pt x="26" y="130"/>
                  </a:lnTo>
                  <a:lnTo>
                    <a:pt x="26" y="129"/>
                  </a:lnTo>
                  <a:lnTo>
                    <a:pt x="24" y="130"/>
                  </a:lnTo>
                  <a:lnTo>
                    <a:pt x="22" y="131"/>
                  </a:lnTo>
                  <a:lnTo>
                    <a:pt x="22" y="132"/>
                  </a:lnTo>
                  <a:lnTo>
                    <a:pt x="22" y="132"/>
                  </a:lnTo>
                  <a:lnTo>
                    <a:pt x="22" y="132"/>
                  </a:lnTo>
                  <a:lnTo>
                    <a:pt x="22" y="133"/>
                  </a:lnTo>
                  <a:lnTo>
                    <a:pt x="22" y="134"/>
                  </a:lnTo>
                  <a:lnTo>
                    <a:pt x="20" y="133"/>
                  </a:lnTo>
                  <a:lnTo>
                    <a:pt x="19" y="134"/>
                  </a:lnTo>
                  <a:lnTo>
                    <a:pt x="18" y="135"/>
                  </a:lnTo>
                  <a:lnTo>
                    <a:pt x="18" y="136"/>
                  </a:lnTo>
                  <a:lnTo>
                    <a:pt x="17" y="135"/>
                  </a:lnTo>
                  <a:lnTo>
                    <a:pt x="17" y="135"/>
                  </a:lnTo>
                  <a:lnTo>
                    <a:pt x="15" y="138"/>
                  </a:lnTo>
                  <a:lnTo>
                    <a:pt x="15" y="138"/>
                  </a:lnTo>
                  <a:lnTo>
                    <a:pt x="14" y="139"/>
                  </a:lnTo>
                  <a:lnTo>
                    <a:pt x="13" y="142"/>
                  </a:lnTo>
                  <a:lnTo>
                    <a:pt x="13" y="143"/>
                  </a:lnTo>
                  <a:lnTo>
                    <a:pt x="13" y="144"/>
                  </a:lnTo>
                  <a:lnTo>
                    <a:pt x="12" y="144"/>
                  </a:lnTo>
                  <a:lnTo>
                    <a:pt x="11" y="144"/>
                  </a:lnTo>
                  <a:lnTo>
                    <a:pt x="11" y="144"/>
                  </a:lnTo>
                  <a:lnTo>
                    <a:pt x="11" y="145"/>
                  </a:lnTo>
                  <a:lnTo>
                    <a:pt x="12" y="146"/>
                  </a:lnTo>
                  <a:lnTo>
                    <a:pt x="11" y="146"/>
                  </a:lnTo>
                  <a:lnTo>
                    <a:pt x="11" y="146"/>
                  </a:lnTo>
                  <a:lnTo>
                    <a:pt x="11" y="148"/>
                  </a:lnTo>
                  <a:lnTo>
                    <a:pt x="11" y="148"/>
                  </a:lnTo>
                  <a:lnTo>
                    <a:pt x="13" y="147"/>
                  </a:lnTo>
                  <a:lnTo>
                    <a:pt x="14" y="147"/>
                  </a:lnTo>
                  <a:lnTo>
                    <a:pt x="14" y="146"/>
                  </a:lnTo>
                  <a:lnTo>
                    <a:pt x="16" y="146"/>
                  </a:lnTo>
                  <a:lnTo>
                    <a:pt x="16" y="146"/>
                  </a:lnTo>
                  <a:lnTo>
                    <a:pt x="15" y="147"/>
                  </a:lnTo>
                  <a:lnTo>
                    <a:pt x="16" y="147"/>
                  </a:lnTo>
                  <a:lnTo>
                    <a:pt x="14" y="147"/>
                  </a:lnTo>
                  <a:lnTo>
                    <a:pt x="13" y="148"/>
                  </a:lnTo>
                  <a:lnTo>
                    <a:pt x="12" y="149"/>
                  </a:lnTo>
                  <a:lnTo>
                    <a:pt x="12" y="150"/>
                  </a:lnTo>
                  <a:lnTo>
                    <a:pt x="14" y="150"/>
                  </a:lnTo>
                  <a:lnTo>
                    <a:pt x="15" y="149"/>
                  </a:lnTo>
                  <a:lnTo>
                    <a:pt x="15" y="150"/>
                  </a:lnTo>
                  <a:lnTo>
                    <a:pt x="15" y="150"/>
                  </a:lnTo>
                  <a:lnTo>
                    <a:pt x="15" y="150"/>
                  </a:lnTo>
                  <a:lnTo>
                    <a:pt x="15" y="152"/>
                  </a:lnTo>
                  <a:lnTo>
                    <a:pt x="15" y="153"/>
                  </a:lnTo>
                  <a:lnTo>
                    <a:pt x="15" y="154"/>
                  </a:lnTo>
                  <a:lnTo>
                    <a:pt x="16" y="154"/>
                  </a:lnTo>
                  <a:lnTo>
                    <a:pt x="16" y="154"/>
                  </a:lnTo>
                  <a:lnTo>
                    <a:pt x="17" y="154"/>
                  </a:lnTo>
                  <a:lnTo>
                    <a:pt x="18" y="153"/>
                  </a:lnTo>
                  <a:lnTo>
                    <a:pt x="18" y="154"/>
                  </a:lnTo>
                  <a:lnTo>
                    <a:pt x="18" y="154"/>
                  </a:lnTo>
                  <a:lnTo>
                    <a:pt x="19" y="154"/>
                  </a:lnTo>
                  <a:lnTo>
                    <a:pt x="18" y="155"/>
                  </a:lnTo>
                  <a:lnTo>
                    <a:pt x="22" y="156"/>
                  </a:lnTo>
                  <a:lnTo>
                    <a:pt x="23" y="155"/>
                  </a:lnTo>
                  <a:lnTo>
                    <a:pt x="24" y="155"/>
                  </a:lnTo>
                  <a:lnTo>
                    <a:pt x="25" y="157"/>
                  </a:lnTo>
                  <a:lnTo>
                    <a:pt x="24" y="157"/>
                  </a:lnTo>
                  <a:lnTo>
                    <a:pt x="22" y="157"/>
                  </a:lnTo>
                  <a:lnTo>
                    <a:pt x="20" y="161"/>
                  </a:lnTo>
                  <a:lnTo>
                    <a:pt x="20" y="162"/>
                  </a:lnTo>
                  <a:lnTo>
                    <a:pt x="20" y="163"/>
                  </a:lnTo>
                  <a:lnTo>
                    <a:pt x="21" y="164"/>
                  </a:lnTo>
                  <a:lnTo>
                    <a:pt x="21" y="164"/>
                  </a:lnTo>
                  <a:lnTo>
                    <a:pt x="22" y="164"/>
                  </a:lnTo>
                  <a:lnTo>
                    <a:pt x="22" y="164"/>
                  </a:lnTo>
                  <a:lnTo>
                    <a:pt x="23" y="164"/>
                  </a:lnTo>
                  <a:lnTo>
                    <a:pt x="22" y="165"/>
                  </a:lnTo>
                  <a:lnTo>
                    <a:pt x="22" y="165"/>
                  </a:lnTo>
                  <a:lnTo>
                    <a:pt x="24" y="165"/>
                  </a:lnTo>
                  <a:lnTo>
                    <a:pt x="24" y="165"/>
                  </a:lnTo>
                  <a:lnTo>
                    <a:pt x="22" y="165"/>
                  </a:lnTo>
                  <a:lnTo>
                    <a:pt x="22" y="166"/>
                  </a:lnTo>
                  <a:lnTo>
                    <a:pt x="22" y="167"/>
                  </a:lnTo>
                  <a:lnTo>
                    <a:pt x="23" y="168"/>
                  </a:lnTo>
                  <a:lnTo>
                    <a:pt x="24" y="168"/>
                  </a:lnTo>
                  <a:lnTo>
                    <a:pt x="25" y="168"/>
                  </a:lnTo>
                  <a:lnTo>
                    <a:pt x="25" y="168"/>
                  </a:lnTo>
                  <a:lnTo>
                    <a:pt x="26" y="168"/>
                  </a:lnTo>
                  <a:lnTo>
                    <a:pt x="26" y="168"/>
                  </a:lnTo>
                  <a:lnTo>
                    <a:pt x="27" y="168"/>
                  </a:lnTo>
                  <a:lnTo>
                    <a:pt x="28" y="168"/>
                  </a:lnTo>
                  <a:lnTo>
                    <a:pt x="28" y="168"/>
                  </a:lnTo>
                  <a:lnTo>
                    <a:pt x="30" y="165"/>
                  </a:lnTo>
                  <a:lnTo>
                    <a:pt x="31" y="164"/>
                  </a:lnTo>
                  <a:lnTo>
                    <a:pt x="32" y="163"/>
                  </a:lnTo>
                  <a:lnTo>
                    <a:pt x="32" y="163"/>
                  </a:lnTo>
                  <a:lnTo>
                    <a:pt x="31" y="162"/>
                  </a:lnTo>
                  <a:lnTo>
                    <a:pt x="30" y="161"/>
                  </a:lnTo>
                  <a:lnTo>
                    <a:pt x="32" y="158"/>
                  </a:lnTo>
                  <a:lnTo>
                    <a:pt x="33" y="157"/>
                  </a:lnTo>
                  <a:lnTo>
                    <a:pt x="34" y="156"/>
                  </a:lnTo>
                  <a:lnTo>
                    <a:pt x="35" y="156"/>
                  </a:lnTo>
                  <a:lnTo>
                    <a:pt x="36" y="156"/>
                  </a:lnTo>
                  <a:lnTo>
                    <a:pt x="32" y="161"/>
                  </a:lnTo>
                  <a:lnTo>
                    <a:pt x="31" y="161"/>
                  </a:lnTo>
                  <a:lnTo>
                    <a:pt x="32" y="162"/>
                  </a:lnTo>
                  <a:lnTo>
                    <a:pt x="32" y="162"/>
                  </a:lnTo>
                  <a:lnTo>
                    <a:pt x="33" y="164"/>
                  </a:lnTo>
                  <a:lnTo>
                    <a:pt x="35" y="170"/>
                  </a:lnTo>
                  <a:lnTo>
                    <a:pt x="35" y="171"/>
                  </a:lnTo>
                  <a:lnTo>
                    <a:pt x="34" y="172"/>
                  </a:lnTo>
                  <a:lnTo>
                    <a:pt x="34" y="172"/>
                  </a:lnTo>
                  <a:lnTo>
                    <a:pt x="33" y="172"/>
                  </a:lnTo>
                  <a:lnTo>
                    <a:pt x="33" y="173"/>
                  </a:lnTo>
                  <a:lnTo>
                    <a:pt x="34" y="175"/>
                  </a:lnTo>
                  <a:lnTo>
                    <a:pt x="35" y="174"/>
                  </a:lnTo>
                  <a:lnTo>
                    <a:pt x="36" y="174"/>
                  </a:lnTo>
                  <a:lnTo>
                    <a:pt x="36" y="175"/>
                  </a:lnTo>
                  <a:lnTo>
                    <a:pt x="36" y="175"/>
                  </a:lnTo>
                  <a:lnTo>
                    <a:pt x="35" y="175"/>
                  </a:lnTo>
                  <a:lnTo>
                    <a:pt x="35" y="177"/>
                  </a:lnTo>
                  <a:lnTo>
                    <a:pt x="36" y="177"/>
                  </a:lnTo>
                  <a:lnTo>
                    <a:pt x="36" y="178"/>
                  </a:lnTo>
                  <a:lnTo>
                    <a:pt x="36" y="178"/>
                  </a:lnTo>
                  <a:lnTo>
                    <a:pt x="34" y="179"/>
                  </a:lnTo>
                  <a:lnTo>
                    <a:pt x="33" y="179"/>
                  </a:lnTo>
                  <a:lnTo>
                    <a:pt x="33" y="179"/>
                  </a:lnTo>
                  <a:lnTo>
                    <a:pt x="35" y="179"/>
                  </a:lnTo>
                  <a:lnTo>
                    <a:pt x="36" y="179"/>
                  </a:lnTo>
                  <a:lnTo>
                    <a:pt x="37" y="178"/>
                  </a:lnTo>
                  <a:lnTo>
                    <a:pt x="38" y="178"/>
                  </a:lnTo>
                  <a:lnTo>
                    <a:pt x="39" y="176"/>
                  </a:lnTo>
                  <a:lnTo>
                    <a:pt x="40" y="176"/>
                  </a:lnTo>
                  <a:lnTo>
                    <a:pt x="42" y="175"/>
                  </a:lnTo>
                  <a:lnTo>
                    <a:pt x="43" y="172"/>
                  </a:lnTo>
                  <a:lnTo>
                    <a:pt x="44" y="175"/>
                  </a:lnTo>
                  <a:lnTo>
                    <a:pt x="43" y="175"/>
                  </a:lnTo>
                  <a:lnTo>
                    <a:pt x="43" y="175"/>
                  </a:lnTo>
                  <a:lnTo>
                    <a:pt x="43" y="176"/>
                  </a:lnTo>
                  <a:lnTo>
                    <a:pt x="44" y="177"/>
                  </a:lnTo>
                  <a:lnTo>
                    <a:pt x="44" y="177"/>
                  </a:lnTo>
                  <a:lnTo>
                    <a:pt x="44" y="177"/>
                  </a:lnTo>
                  <a:lnTo>
                    <a:pt x="45" y="178"/>
                  </a:lnTo>
                  <a:lnTo>
                    <a:pt x="46" y="177"/>
                  </a:lnTo>
                  <a:lnTo>
                    <a:pt x="46" y="176"/>
                  </a:lnTo>
                  <a:lnTo>
                    <a:pt x="47" y="176"/>
                  </a:lnTo>
                  <a:lnTo>
                    <a:pt x="47" y="177"/>
                  </a:lnTo>
                  <a:lnTo>
                    <a:pt x="47" y="177"/>
                  </a:lnTo>
                  <a:lnTo>
                    <a:pt x="47" y="178"/>
                  </a:lnTo>
                  <a:lnTo>
                    <a:pt x="50" y="182"/>
                  </a:lnTo>
                  <a:lnTo>
                    <a:pt x="50" y="182"/>
                  </a:lnTo>
                  <a:lnTo>
                    <a:pt x="51" y="182"/>
                  </a:lnTo>
                  <a:lnTo>
                    <a:pt x="51" y="181"/>
                  </a:lnTo>
                  <a:lnTo>
                    <a:pt x="51" y="179"/>
                  </a:lnTo>
                  <a:lnTo>
                    <a:pt x="51" y="179"/>
                  </a:lnTo>
                  <a:lnTo>
                    <a:pt x="51" y="177"/>
                  </a:lnTo>
                  <a:lnTo>
                    <a:pt x="52" y="176"/>
                  </a:lnTo>
                  <a:lnTo>
                    <a:pt x="53" y="175"/>
                  </a:lnTo>
                  <a:lnTo>
                    <a:pt x="53" y="175"/>
                  </a:lnTo>
                  <a:lnTo>
                    <a:pt x="53" y="176"/>
                  </a:lnTo>
                  <a:lnTo>
                    <a:pt x="53" y="178"/>
                  </a:lnTo>
                  <a:lnTo>
                    <a:pt x="55" y="179"/>
                  </a:lnTo>
                  <a:lnTo>
                    <a:pt x="55" y="179"/>
                  </a:lnTo>
                  <a:lnTo>
                    <a:pt x="59" y="177"/>
                  </a:lnTo>
                  <a:lnTo>
                    <a:pt x="61" y="175"/>
                  </a:lnTo>
                  <a:lnTo>
                    <a:pt x="62" y="175"/>
                  </a:lnTo>
                  <a:lnTo>
                    <a:pt x="62" y="175"/>
                  </a:lnTo>
                  <a:lnTo>
                    <a:pt x="61" y="177"/>
                  </a:lnTo>
                  <a:lnTo>
                    <a:pt x="60" y="178"/>
                  </a:lnTo>
                  <a:lnTo>
                    <a:pt x="61" y="178"/>
                  </a:lnTo>
                  <a:lnTo>
                    <a:pt x="61" y="178"/>
                  </a:lnTo>
                  <a:lnTo>
                    <a:pt x="60" y="179"/>
                  </a:lnTo>
                  <a:lnTo>
                    <a:pt x="58" y="180"/>
                  </a:lnTo>
                  <a:lnTo>
                    <a:pt x="58" y="183"/>
                  </a:lnTo>
                  <a:lnTo>
                    <a:pt x="59" y="183"/>
                  </a:lnTo>
                  <a:lnTo>
                    <a:pt x="58" y="185"/>
                  </a:lnTo>
                  <a:lnTo>
                    <a:pt x="57" y="190"/>
                  </a:lnTo>
                  <a:lnTo>
                    <a:pt x="55" y="193"/>
                  </a:lnTo>
                  <a:lnTo>
                    <a:pt x="55" y="193"/>
                  </a:lnTo>
                  <a:lnTo>
                    <a:pt x="55" y="193"/>
                  </a:lnTo>
                  <a:lnTo>
                    <a:pt x="55" y="194"/>
                  </a:lnTo>
                  <a:lnTo>
                    <a:pt x="53" y="195"/>
                  </a:lnTo>
                  <a:lnTo>
                    <a:pt x="53" y="195"/>
                  </a:lnTo>
                  <a:lnTo>
                    <a:pt x="51" y="198"/>
                  </a:lnTo>
                  <a:lnTo>
                    <a:pt x="51" y="198"/>
                  </a:lnTo>
                  <a:lnTo>
                    <a:pt x="51" y="198"/>
                  </a:lnTo>
                  <a:lnTo>
                    <a:pt x="50" y="198"/>
                  </a:lnTo>
                  <a:lnTo>
                    <a:pt x="49" y="199"/>
                  </a:lnTo>
                  <a:lnTo>
                    <a:pt x="47" y="200"/>
                  </a:lnTo>
                  <a:lnTo>
                    <a:pt x="46" y="201"/>
                  </a:lnTo>
                  <a:lnTo>
                    <a:pt x="45" y="201"/>
                  </a:lnTo>
                  <a:lnTo>
                    <a:pt x="42" y="205"/>
                  </a:lnTo>
                  <a:lnTo>
                    <a:pt x="41" y="207"/>
                  </a:lnTo>
                  <a:lnTo>
                    <a:pt x="41" y="207"/>
                  </a:lnTo>
                  <a:lnTo>
                    <a:pt x="43" y="208"/>
                  </a:lnTo>
                  <a:lnTo>
                    <a:pt x="43" y="208"/>
                  </a:lnTo>
                  <a:lnTo>
                    <a:pt x="42" y="208"/>
                  </a:lnTo>
                  <a:lnTo>
                    <a:pt x="41" y="208"/>
                  </a:lnTo>
                  <a:lnTo>
                    <a:pt x="40" y="207"/>
                  </a:lnTo>
                  <a:lnTo>
                    <a:pt x="40" y="208"/>
                  </a:lnTo>
                  <a:lnTo>
                    <a:pt x="40" y="208"/>
                  </a:lnTo>
                  <a:lnTo>
                    <a:pt x="40" y="208"/>
                  </a:lnTo>
                  <a:lnTo>
                    <a:pt x="40" y="207"/>
                  </a:lnTo>
                  <a:lnTo>
                    <a:pt x="40" y="206"/>
                  </a:lnTo>
                  <a:lnTo>
                    <a:pt x="40" y="206"/>
                  </a:lnTo>
                  <a:lnTo>
                    <a:pt x="39" y="206"/>
                  </a:lnTo>
                  <a:lnTo>
                    <a:pt x="38" y="206"/>
                  </a:lnTo>
                  <a:lnTo>
                    <a:pt x="37" y="206"/>
                  </a:lnTo>
                  <a:lnTo>
                    <a:pt x="31" y="210"/>
                  </a:lnTo>
                  <a:lnTo>
                    <a:pt x="31" y="211"/>
                  </a:lnTo>
                  <a:lnTo>
                    <a:pt x="30" y="211"/>
                  </a:lnTo>
                  <a:lnTo>
                    <a:pt x="30" y="212"/>
                  </a:lnTo>
                  <a:lnTo>
                    <a:pt x="30" y="212"/>
                  </a:lnTo>
                  <a:lnTo>
                    <a:pt x="29" y="213"/>
                  </a:lnTo>
                  <a:lnTo>
                    <a:pt x="29" y="213"/>
                  </a:lnTo>
                  <a:lnTo>
                    <a:pt x="29" y="214"/>
                  </a:lnTo>
                  <a:lnTo>
                    <a:pt x="28" y="213"/>
                  </a:lnTo>
                  <a:lnTo>
                    <a:pt x="28" y="213"/>
                  </a:lnTo>
                  <a:lnTo>
                    <a:pt x="27" y="214"/>
                  </a:lnTo>
                  <a:lnTo>
                    <a:pt x="26" y="215"/>
                  </a:lnTo>
                  <a:lnTo>
                    <a:pt x="26" y="215"/>
                  </a:lnTo>
                  <a:lnTo>
                    <a:pt x="26" y="215"/>
                  </a:lnTo>
                  <a:lnTo>
                    <a:pt x="26" y="215"/>
                  </a:lnTo>
                  <a:lnTo>
                    <a:pt x="26" y="215"/>
                  </a:lnTo>
                  <a:lnTo>
                    <a:pt x="26" y="216"/>
                  </a:lnTo>
                  <a:lnTo>
                    <a:pt x="26" y="217"/>
                  </a:lnTo>
                  <a:lnTo>
                    <a:pt x="26" y="217"/>
                  </a:lnTo>
                  <a:lnTo>
                    <a:pt x="27" y="217"/>
                  </a:lnTo>
                  <a:lnTo>
                    <a:pt x="27" y="216"/>
                  </a:lnTo>
                  <a:lnTo>
                    <a:pt x="27" y="215"/>
                  </a:lnTo>
                  <a:lnTo>
                    <a:pt x="28" y="215"/>
                  </a:lnTo>
                  <a:lnTo>
                    <a:pt x="28" y="215"/>
                  </a:lnTo>
                  <a:lnTo>
                    <a:pt x="29" y="216"/>
                  </a:lnTo>
                  <a:lnTo>
                    <a:pt x="30" y="215"/>
                  </a:lnTo>
                  <a:lnTo>
                    <a:pt x="30" y="214"/>
                  </a:lnTo>
                  <a:lnTo>
                    <a:pt x="30" y="213"/>
                  </a:lnTo>
                  <a:lnTo>
                    <a:pt x="31" y="214"/>
                  </a:lnTo>
                  <a:lnTo>
                    <a:pt x="31" y="215"/>
                  </a:lnTo>
                  <a:lnTo>
                    <a:pt x="31" y="215"/>
                  </a:lnTo>
                  <a:lnTo>
                    <a:pt x="32" y="215"/>
                  </a:lnTo>
                  <a:lnTo>
                    <a:pt x="32" y="215"/>
                  </a:lnTo>
                  <a:lnTo>
                    <a:pt x="33" y="215"/>
                  </a:lnTo>
                  <a:lnTo>
                    <a:pt x="33" y="215"/>
                  </a:lnTo>
                  <a:lnTo>
                    <a:pt x="33" y="215"/>
                  </a:lnTo>
                  <a:lnTo>
                    <a:pt x="33" y="215"/>
                  </a:lnTo>
                  <a:lnTo>
                    <a:pt x="34" y="214"/>
                  </a:lnTo>
                  <a:lnTo>
                    <a:pt x="34" y="213"/>
                  </a:lnTo>
                  <a:lnTo>
                    <a:pt x="35" y="210"/>
                  </a:lnTo>
                  <a:lnTo>
                    <a:pt x="36" y="210"/>
                  </a:lnTo>
                  <a:lnTo>
                    <a:pt x="36" y="210"/>
                  </a:lnTo>
                  <a:lnTo>
                    <a:pt x="36" y="211"/>
                  </a:lnTo>
                  <a:lnTo>
                    <a:pt x="36" y="212"/>
                  </a:lnTo>
                  <a:lnTo>
                    <a:pt x="36" y="212"/>
                  </a:lnTo>
                  <a:lnTo>
                    <a:pt x="38" y="212"/>
                  </a:lnTo>
                  <a:lnTo>
                    <a:pt x="39" y="211"/>
                  </a:lnTo>
                  <a:lnTo>
                    <a:pt x="40" y="212"/>
                  </a:lnTo>
                  <a:lnTo>
                    <a:pt x="40" y="211"/>
                  </a:lnTo>
                  <a:lnTo>
                    <a:pt x="40" y="211"/>
                  </a:lnTo>
                  <a:lnTo>
                    <a:pt x="41" y="210"/>
                  </a:lnTo>
                  <a:lnTo>
                    <a:pt x="42" y="211"/>
                  </a:lnTo>
                  <a:lnTo>
                    <a:pt x="42" y="210"/>
                  </a:lnTo>
                  <a:lnTo>
                    <a:pt x="42" y="209"/>
                  </a:lnTo>
                  <a:lnTo>
                    <a:pt x="43" y="209"/>
                  </a:lnTo>
                  <a:lnTo>
                    <a:pt x="44" y="209"/>
                  </a:lnTo>
                  <a:lnTo>
                    <a:pt x="44" y="208"/>
                  </a:lnTo>
                  <a:lnTo>
                    <a:pt x="44" y="208"/>
                  </a:lnTo>
                  <a:lnTo>
                    <a:pt x="45" y="208"/>
                  </a:lnTo>
                  <a:lnTo>
                    <a:pt x="45" y="208"/>
                  </a:lnTo>
                  <a:lnTo>
                    <a:pt x="46" y="208"/>
                  </a:lnTo>
                  <a:lnTo>
                    <a:pt x="47" y="208"/>
                  </a:lnTo>
                  <a:lnTo>
                    <a:pt x="46" y="210"/>
                  </a:lnTo>
                  <a:lnTo>
                    <a:pt x="47" y="211"/>
                  </a:lnTo>
                  <a:lnTo>
                    <a:pt x="47" y="207"/>
                  </a:lnTo>
                  <a:lnTo>
                    <a:pt x="47" y="208"/>
                  </a:lnTo>
                  <a:lnTo>
                    <a:pt x="50" y="207"/>
                  </a:lnTo>
                  <a:lnTo>
                    <a:pt x="51" y="206"/>
                  </a:lnTo>
                  <a:lnTo>
                    <a:pt x="51" y="206"/>
                  </a:lnTo>
                  <a:lnTo>
                    <a:pt x="52" y="206"/>
                  </a:lnTo>
                  <a:lnTo>
                    <a:pt x="52" y="204"/>
                  </a:lnTo>
                  <a:lnTo>
                    <a:pt x="51" y="204"/>
                  </a:lnTo>
                  <a:lnTo>
                    <a:pt x="50" y="203"/>
                  </a:lnTo>
                  <a:lnTo>
                    <a:pt x="50" y="202"/>
                  </a:lnTo>
                  <a:lnTo>
                    <a:pt x="49" y="201"/>
                  </a:lnTo>
                  <a:lnTo>
                    <a:pt x="50" y="201"/>
                  </a:lnTo>
                  <a:lnTo>
                    <a:pt x="51" y="203"/>
                  </a:lnTo>
                  <a:lnTo>
                    <a:pt x="51" y="203"/>
                  </a:lnTo>
                  <a:lnTo>
                    <a:pt x="53" y="202"/>
                  </a:lnTo>
                  <a:lnTo>
                    <a:pt x="55" y="201"/>
                  </a:lnTo>
                  <a:lnTo>
                    <a:pt x="56" y="201"/>
                  </a:lnTo>
                  <a:lnTo>
                    <a:pt x="56" y="201"/>
                  </a:lnTo>
                  <a:lnTo>
                    <a:pt x="56" y="201"/>
                  </a:lnTo>
                  <a:lnTo>
                    <a:pt x="55" y="201"/>
                  </a:lnTo>
                  <a:lnTo>
                    <a:pt x="55" y="201"/>
                  </a:lnTo>
                  <a:lnTo>
                    <a:pt x="57" y="200"/>
                  </a:lnTo>
                  <a:lnTo>
                    <a:pt x="58" y="200"/>
                  </a:lnTo>
                  <a:lnTo>
                    <a:pt x="58" y="200"/>
                  </a:lnTo>
                  <a:lnTo>
                    <a:pt x="58" y="199"/>
                  </a:lnTo>
                  <a:lnTo>
                    <a:pt x="58" y="198"/>
                  </a:lnTo>
                  <a:lnTo>
                    <a:pt x="58" y="197"/>
                  </a:lnTo>
                  <a:lnTo>
                    <a:pt x="60" y="198"/>
                  </a:lnTo>
                  <a:lnTo>
                    <a:pt x="62" y="197"/>
                  </a:lnTo>
                  <a:lnTo>
                    <a:pt x="62" y="197"/>
                  </a:lnTo>
                  <a:lnTo>
                    <a:pt x="62" y="197"/>
                  </a:lnTo>
                  <a:lnTo>
                    <a:pt x="62" y="197"/>
                  </a:lnTo>
                  <a:lnTo>
                    <a:pt x="62" y="196"/>
                  </a:lnTo>
                  <a:lnTo>
                    <a:pt x="63" y="197"/>
                  </a:lnTo>
                  <a:lnTo>
                    <a:pt x="63" y="196"/>
                  </a:lnTo>
                  <a:lnTo>
                    <a:pt x="64" y="196"/>
                  </a:lnTo>
                  <a:lnTo>
                    <a:pt x="64" y="194"/>
                  </a:lnTo>
                  <a:lnTo>
                    <a:pt x="65" y="194"/>
                  </a:lnTo>
                  <a:lnTo>
                    <a:pt x="64" y="194"/>
                  </a:lnTo>
                  <a:lnTo>
                    <a:pt x="63" y="193"/>
                  </a:lnTo>
                  <a:lnTo>
                    <a:pt x="64" y="193"/>
                  </a:lnTo>
                  <a:lnTo>
                    <a:pt x="66" y="191"/>
                  </a:lnTo>
                  <a:lnTo>
                    <a:pt x="66" y="192"/>
                  </a:lnTo>
                  <a:lnTo>
                    <a:pt x="66" y="190"/>
                  </a:lnTo>
                  <a:lnTo>
                    <a:pt x="68" y="190"/>
                  </a:lnTo>
                  <a:lnTo>
                    <a:pt x="68" y="190"/>
                  </a:lnTo>
                  <a:lnTo>
                    <a:pt x="68" y="190"/>
                  </a:lnTo>
                  <a:lnTo>
                    <a:pt x="68" y="189"/>
                  </a:lnTo>
                  <a:lnTo>
                    <a:pt x="69" y="189"/>
                  </a:lnTo>
                  <a:lnTo>
                    <a:pt x="69" y="189"/>
                  </a:lnTo>
                  <a:lnTo>
                    <a:pt x="70" y="188"/>
                  </a:lnTo>
                  <a:lnTo>
                    <a:pt x="71" y="188"/>
                  </a:lnTo>
                  <a:lnTo>
                    <a:pt x="72" y="186"/>
                  </a:lnTo>
                  <a:lnTo>
                    <a:pt x="72" y="186"/>
                  </a:lnTo>
                  <a:lnTo>
                    <a:pt x="74" y="186"/>
                  </a:lnTo>
                  <a:lnTo>
                    <a:pt x="75" y="185"/>
                  </a:lnTo>
                  <a:lnTo>
                    <a:pt x="76" y="185"/>
                  </a:lnTo>
                  <a:lnTo>
                    <a:pt x="76" y="184"/>
                  </a:lnTo>
                  <a:lnTo>
                    <a:pt x="76" y="183"/>
                  </a:lnTo>
                  <a:lnTo>
                    <a:pt x="76" y="183"/>
                  </a:lnTo>
                  <a:lnTo>
                    <a:pt x="77" y="183"/>
                  </a:lnTo>
                  <a:lnTo>
                    <a:pt x="77" y="182"/>
                  </a:lnTo>
                  <a:lnTo>
                    <a:pt x="77" y="181"/>
                  </a:lnTo>
                  <a:lnTo>
                    <a:pt x="77" y="181"/>
                  </a:lnTo>
                  <a:lnTo>
                    <a:pt x="78" y="181"/>
                  </a:lnTo>
                  <a:lnTo>
                    <a:pt x="78" y="179"/>
                  </a:lnTo>
                  <a:lnTo>
                    <a:pt x="80" y="179"/>
                  </a:lnTo>
                  <a:lnTo>
                    <a:pt x="81" y="179"/>
                  </a:lnTo>
                  <a:lnTo>
                    <a:pt x="81" y="177"/>
                  </a:lnTo>
                  <a:lnTo>
                    <a:pt x="80" y="176"/>
                  </a:lnTo>
                  <a:lnTo>
                    <a:pt x="79" y="175"/>
                  </a:lnTo>
                  <a:lnTo>
                    <a:pt x="79" y="175"/>
                  </a:lnTo>
                  <a:lnTo>
                    <a:pt x="78" y="175"/>
                  </a:lnTo>
                  <a:lnTo>
                    <a:pt x="76" y="175"/>
                  </a:lnTo>
                  <a:lnTo>
                    <a:pt x="76" y="175"/>
                  </a:lnTo>
                  <a:lnTo>
                    <a:pt x="77" y="172"/>
                  </a:lnTo>
                  <a:lnTo>
                    <a:pt x="78" y="172"/>
                  </a:lnTo>
                  <a:lnTo>
                    <a:pt x="79" y="171"/>
                  </a:lnTo>
                  <a:lnTo>
                    <a:pt x="79" y="170"/>
                  </a:lnTo>
                  <a:lnTo>
                    <a:pt x="80" y="170"/>
                  </a:lnTo>
                  <a:lnTo>
                    <a:pt x="80" y="169"/>
                  </a:lnTo>
                  <a:lnTo>
                    <a:pt x="80" y="168"/>
                  </a:lnTo>
                  <a:lnTo>
                    <a:pt x="80" y="168"/>
                  </a:lnTo>
                  <a:lnTo>
                    <a:pt x="80" y="168"/>
                  </a:lnTo>
                  <a:lnTo>
                    <a:pt x="81" y="168"/>
                  </a:lnTo>
                  <a:lnTo>
                    <a:pt x="81" y="168"/>
                  </a:lnTo>
                  <a:lnTo>
                    <a:pt x="82" y="168"/>
                  </a:lnTo>
                  <a:lnTo>
                    <a:pt x="83" y="168"/>
                  </a:lnTo>
                  <a:lnTo>
                    <a:pt x="83" y="167"/>
                  </a:lnTo>
                  <a:lnTo>
                    <a:pt x="82" y="166"/>
                  </a:lnTo>
                  <a:lnTo>
                    <a:pt x="83" y="166"/>
                  </a:lnTo>
                  <a:lnTo>
                    <a:pt x="84" y="166"/>
                  </a:lnTo>
                  <a:lnTo>
                    <a:pt x="85" y="164"/>
                  </a:lnTo>
                  <a:lnTo>
                    <a:pt x="85" y="164"/>
                  </a:lnTo>
                  <a:lnTo>
                    <a:pt x="84" y="164"/>
                  </a:lnTo>
                  <a:lnTo>
                    <a:pt x="83" y="161"/>
                  </a:lnTo>
                  <a:lnTo>
                    <a:pt x="84" y="161"/>
                  </a:lnTo>
                  <a:lnTo>
                    <a:pt x="84" y="162"/>
                  </a:lnTo>
                  <a:lnTo>
                    <a:pt x="85" y="162"/>
                  </a:lnTo>
                  <a:lnTo>
                    <a:pt x="87" y="161"/>
                  </a:lnTo>
                  <a:lnTo>
                    <a:pt x="87" y="158"/>
                  </a:lnTo>
                  <a:lnTo>
                    <a:pt x="90" y="156"/>
                  </a:lnTo>
                  <a:lnTo>
                    <a:pt x="90" y="154"/>
                  </a:lnTo>
                  <a:lnTo>
                    <a:pt x="93" y="153"/>
                  </a:lnTo>
                  <a:lnTo>
                    <a:pt x="95" y="150"/>
                  </a:lnTo>
                  <a:lnTo>
                    <a:pt x="95" y="150"/>
                  </a:lnTo>
                  <a:lnTo>
                    <a:pt x="95" y="149"/>
                  </a:lnTo>
                  <a:lnTo>
                    <a:pt x="98" y="139"/>
                  </a:lnTo>
                  <a:lnTo>
                    <a:pt x="98" y="139"/>
                  </a:lnTo>
                  <a:lnTo>
                    <a:pt x="98" y="144"/>
                  </a:lnTo>
                  <a:lnTo>
                    <a:pt x="97" y="148"/>
                  </a:lnTo>
                  <a:lnTo>
                    <a:pt x="96" y="150"/>
                  </a:lnTo>
                  <a:lnTo>
                    <a:pt x="97" y="151"/>
                  </a:lnTo>
                  <a:lnTo>
                    <a:pt x="99" y="151"/>
                  </a:lnTo>
                  <a:lnTo>
                    <a:pt x="101" y="149"/>
                  </a:lnTo>
                  <a:lnTo>
                    <a:pt x="102" y="148"/>
                  </a:lnTo>
                  <a:lnTo>
                    <a:pt x="103" y="148"/>
                  </a:lnTo>
                  <a:lnTo>
                    <a:pt x="102" y="149"/>
                  </a:lnTo>
                  <a:lnTo>
                    <a:pt x="102" y="149"/>
                  </a:lnTo>
                  <a:lnTo>
                    <a:pt x="101" y="150"/>
                  </a:lnTo>
                  <a:lnTo>
                    <a:pt x="100" y="151"/>
                  </a:lnTo>
                  <a:lnTo>
                    <a:pt x="99" y="151"/>
                  </a:lnTo>
                  <a:lnTo>
                    <a:pt x="99" y="153"/>
                  </a:lnTo>
                  <a:lnTo>
                    <a:pt x="100" y="154"/>
                  </a:lnTo>
                  <a:lnTo>
                    <a:pt x="105" y="155"/>
                  </a:lnTo>
                  <a:lnTo>
                    <a:pt x="101" y="154"/>
                  </a:lnTo>
                  <a:lnTo>
                    <a:pt x="99" y="155"/>
                  </a:lnTo>
                  <a:lnTo>
                    <a:pt x="98" y="155"/>
                  </a:lnTo>
                  <a:lnTo>
                    <a:pt x="98" y="154"/>
                  </a:lnTo>
                  <a:lnTo>
                    <a:pt x="97" y="154"/>
                  </a:lnTo>
                  <a:lnTo>
                    <a:pt x="92" y="157"/>
                  </a:lnTo>
                  <a:lnTo>
                    <a:pt x="92" y="157"/>
                  </a:lnTo>
                  <a:lnTo>
                    <a:pt x="92" y="160"/>
                  </a:lnTo>
                  <a:lnTo>
                    <a:pt x="92" y="162"/>
                  </a:lnTo>
                  <a:lnTo>
                    <a:pt x="91" y="163"/>
                  </a:lnTo>
                  <a:lnTo>
                    <a:pt x="91" y="164"/>
                  </a:lnTo>
                  <a:lnTo>
                    <a:pt x="91" y="164"/>
                  </a:lnTo>
                  <a:lnTo>
                    <a:pt x="90" y="165"/>
                  </a:lnTo>
                  <a:lnTo>
                    <a:pt x="90" y="167"/>
                  </a:lnTo>
                  <a:lnTo>
                    <a:pt x="89" y="168"/>
                  </a:lnTo>
                  <a:lnTo>
                    <a:pt x="90" y="168"/>
                  </a:lnTo>
                  <a:lnTo>
                    <a:pt x="91" y="169"/>
                  </a:lnTo>
                  <a:lnTo>
                    <a:pt x="94" y="167"/>
                  </a:lnTo>
                  <a:lnTo>
                    <a:pt x="95" y="168"/>
                  </a:lnTo>
                  <a:lnTo>
                    <a:pt x="93" y="169"/>
                  </a:lnTo>
                  <a:lnTo>
                    <a:pt x="92" y="170"/>
                  </a:lnTo>
                  <a:lnTo>
                    <a:pt x="92" y="170"/>
                  </a:lnTo>
                  <a:lnTo>
                    <a:pt x="92" y="171"/>
                  </a:lnTo>
                  <a:lnTo>
                    <a:pt x="92" y="171"/>
                  </a:lnTo>
                  <a:lnTo>
                    <a:pt x="91" y="171"/>
                  </a:lnTo>
                  <a:lnTo>
                    <a:pt x="91" y="171"/>
                  </a:lnTo>
                  <a:lnTo>
                    <a:pt x="91" y="171"/>
                  </a:lnTo>
                  <a:lnTo>
                    <a:pt x="91" y="172"/>
                  </a:lnTo>
                  <a:lnTo>
                    <a:pt x="90" y="171"/>
                  </a:lnTo>
                  <a:lnTo>
                    <a:pt x="89" y="172"/>
                  </a:lnTo>
                  <a:lnTo>
                    <a:pt x="90" y="172"/>
                  </a:lnTo>
                  <a:lnTo>
                    <a:pt x="89" y="172"/>
                  </a:lnTo>
                  <a:lnTo>
                    <a:pt x="89" y="173"/>
                  </a:lnTo>
                  <a:lnTo>
                    <a:pt x="90" y="173"/>
                  </a:lnTo>
                  <a:lnTo>
                    <a:pt x="90" y="174"/>
                  </a:lnTo>
                  <a:lnTo>
                    <a:pt x="91" y="173"/>
                  </a:lnTo>
                  <a:lnTo>
                    <a:pt x="93" y="173"/>
                  </a:lnTo>
                  <a:lnTo>
                    <a:pt x="93" y="172"/>
                  </a:lnTo>
                  <a:lnTo>
                    <a:pt x="93" y="172"/>
                  </a:lnTo>
                  <a:lnTo>
                    <a:pt x="94" y="172"/>
                  </a:lnTo>
                  <a:lnTo>
                    <a:pt x="95" y="173"/>
                  </a:lnTo>
                  <a:lnTo>
                    <a:pt x="96" y="170"/>
                  </a:lnTo>
                  <a:lnTo>
                    <a:pt x="97" y="170"/>
                  </a:lnTo>
                  <a:lnTo>
                    <a:pt x="98" y="169"/>
                  </a:lnTo>
                  <a:lnTo>
                    <a:pt x="98" y="172"/>
                  </a:lnTo>
                  <a:lnTo>
                    <a:pt x="98" y="170"/>
                  </a:lnTo>
                  <a:lnTo>
                    <a:pt x="98" y="168"/>
                  </a:lnTo>
                  <a:lnTo>
                    <a:pt x="100" y="168"/>
                  </a:lnTo>
                  <a:lnTo>
                    <a:pt x="101" y="168"/>
                  </a:lnTo>
                  <a:lnTo>
                    <a:pt x="101" y="168"/>
                  </a:lnTo>
                  <a:lnTo>
                    <a:pt x="101" y="166"/>
                  </a:lnTo>
                  <a:lnTo>
                    <a:pt x="101" y="166"/>
                  </a:lnTo>
                  <a:lnTo>
                    <a:pt x="101" y="165"/>
                  </a:lnTo>
                  <a:lnTo>
                    <a:pt x="102" y="168"/>
                  </a:lnTo>
                  <a:lnTo>
                    <a:pt x="102" y="165"/>
                  </a:lnTo>
                  <a:lnTo>
                    <a:pt x="102" y="164"/>
                  </a:lnTo>
                  <a:lnTo>
                    <a:pt x="102" y="164"/>
                  </a:lnTo>
                  <a:lnTo>
                    <a:pt x="103" y="165"/>
                  </a:lnTo>
                  <a:lnTo>
                    <a:pt x="103" y="164"/>
                  </a:lnTo>
                  <a:lnTo>
                    <a:pt x="104" y="164"/>
                  </a:lnTo>
                  <a:lnTo>
                    <a:pt x="105" y="165"/>
                  </a:lnTo>
                  <a:lnTo>
                    <a:pt x="106" y="165"/>
                  </a:lnTo>
                  <a:lnTo>
                    <a:pt x="107" y="164"/>
                  </a:lnTo>
                  <a:lnTo>
                    <a:pt x="108" y="164"/>
                  </a:lnTo>
                  <a:lnTo>
                    <a:pt x="108" y="163"/>
                  </a:lnTo>
                  <a:lnTo>
                    <a:pt x="109" y="164"/>
                  </a:lnTo>
                  <a:lnTo>
                    <a:pt x="109" y="163"/>
                  </a:lnTo>
                  <a:lnTo>
                    <a:pt x="109" y="162"/>
                  </a:lnTo>
                  <a:lnTo>
                    <a:pt x="109" y="162"/>
                  </a:lnTo>
                  <a:lnTo>
                    <a:pt x="109" y="162"/>
                  </a:lnTo>
                  <a:lnTo>
                    <a:pt x="108" y="162"/>
                  </a:lnTo>
                  <a:lnTo>
                    <a:pt x="109" y="161"/>
                  </a:lnTo>
                  <a:lnTo>
                    <a:pt x="109" y="160"/>
                  </a:lnTo>
                  <a:lnTo>
                    <a:pt x="110" y="160"/>
                  </a:lnTo>
                  <a:lnTo>
                    <a:pt x="110" y="159"/>
                  </a:lnTo>
                  <a:lnTo>
                    <a:pt x="109" y="158"/>
                  </a:lnTo>
                  <a:lnTo>
                    <a:pt x="109" y="159"/>
                  </a:lnTo>
                  <a:lnTo>
                    <a:pt x="108" y="159"/>
                  </a:lnTo>
                  <a:lnTo>
                    <a:pt x="107" y="160"/>
                  </a:lnTo>
                  <a:lnTo>
                    <a:pt x="107" y="159"/>
                  </a:lnTo>
                  <a:lnTo>
                    <a:pt x="108" y="158"/>
                  </a:lnTo>
                  <a:lnTo>
                    <a:pt x="109" y="157"/>
                  </a:lnTo>
                  <a:lnTo>
                    <a:pt x="109" y="157"/>
                  </a:lnTo>
                  <a:lnTo>
                    <a:pt x="108" y="157"/>
                  </a:lnTo>
                  <a:lnTo>
                    <a:pt x="108" y="157"/>
                  </a:lnTo>
                  <a:lnTo>
                    <a:pt x="107" y="157"/>
                  </a:lnTo>
                  <a:lnTo>
                    <a:pt x="107" y="156"/>
                  </a:lnTo>
                  <a:lnTo>
                    <a:pt x="107" y="156"/>
                  </a:lnTo>
                  <a:lnTo>
                    <a:pt x="107" y="155"/>
                  </a:lnTo>
                  <a:lnTo>
                    <a:pt x="109" y="155"/>
                  </a:lnTo>
                  <a:lnTo>
                    <a:pt x="109" y="154"/>
                  </a:lnTo>
                  <a:lnTo>
                    <a:pt x="108" y="154"/>
                  </a:lnTo>
                  <a:lnTo>
                    <a:pt x="109" y="153"/>
                  </a:lnTo>
                  <a:lnTo>
                    <a:pt x="109" y="152"/>
                  </a:lnTo>
                  <a:lnTo>
                    <a:pt x="109" y="153"/>
                  </a:lnTo>
                  <a:lnTo>
                    <a:pt x="110" y="153"/>
                  </a:lnTo>
                  <a:lnTo>
                    <a:pt x="110" y="152"/>
                  </a:lnTo>
                  <a:lnTo>
                    <a:pt x="112" y="150"/>
                  </a:lnTo>
                  <a:lnTo>
                    <a:pt x="112" y="152"/>
                  </a:lnTo>
                  <a:lnTo>
                    <a:pt x="110" y="154"/>
                  </a:lnTo>
                  <a:lnTo>
                    <a:pt x="111" y="155"/>
                  </a:lnTo>
                  <a:lnTo>
                    <a:pt x="112" y="155"/>
                  </a:lnTo>
                  <a:lnTo>
                    <a:pt x="112" y="154"/>
                  </a:lnTo>
                  <a:lnTo>
                    <a:pt x="113" y="152"/>
                  </a:lnTo>
                  <a:lnTo>
                    <a:pt x="113" y="154"/>
                  </a:lnTo>
                  <a:lnTo>
                    <a:pt x="113" y="154"/>
                  </a:lnTo>
                  <a:lnTo>
                    <a:pt x="115" y="154"/>
                  </a:lnTo>
                  <a:lnTo>
                    <a:pt x="116" y="154"/>
                  </a:lnTo>
                  <a:lnTo>
                    <a:pt x="116" y="154"/>
                  </a:lnTo>
                  <a:lnTo>
                    <a:pt x="117" y="153"/>
                  </a:lnTo>
                  <a:lnTo>
                    <a:pt x="119" y="152"/>
                  </a:lnTo>
                  <a:lnTo>
                    <a:pt x="120" y="152"/>
                  </a:lnTo>
                  <a:lnTo>
                    <a:pt x="120" y="153"/>
                  </a:lnTo>
                  <a:lnTo>
                    <a:pt x="118" y="153"/>
                  </a:lnTo>
                  <a:lnTo>
                    <a:pt x="118" y="155"/>
                  </a:lnTo>
                  <a:lnTo>
                    <a:pt x="118" y="156"/>
                  </a:lnTo>
                  <a:lnTo>
                    <a:pt x="120" y="155"/>
                  </a:lnTo>
                  <a:lnTo>
                    <a:pt x="120" y="156"/>
                  </a:lnTo>
                  <a:lnTo>
                    <a:pt x="117" y="157"/>
                  </a:lnTo>
                  <a:lnTo>
                    <a:pt x="119" y="157"/>
                  </a:lnTo>
                  <a:lnTo>
                    <a:pt x="120" y="156"/>
                  </a:lnTo>
                  <a:lnTo>
                    <a:pt x="121" y="156"/>
                  </a:lnTo>
                  <a:lnTo>
                    <a:pt x="120" y="157"/>
                  </a:lnTo>
                  <a:lnTo>
                    <a:pt x="121" y="157"/>
                  </a:lnTo>
                  <a:lnTo>
                    <a:pt x="122" y="157"/>
                  </a:lnTo>
                  <a:lnTo>
                    <a:pt x="123" y="157"/>
                  </a:lnTo>
                  <a:lnTo>
                    <a:pt x="123" y="157"/>
                  </a:lnTo>
                  <a:lnTo>
                    <a:pt x="122" y="159"/>
                  </a:lnTo>
                  <a:lnTo>
                    <a:pt x="123" y="159"/>
                  </a:lnTo>
                  <a:lnTo>
                    <a:pt x="124" y="161"/>
                  </a:lnTo>
                  <a:lnTo>
                    <a:pt x="125" y="161"/>
                  </a:lnTo>
                  <a:lnTo>
                    <a:pt x="126" y="161"/>
                  </a:lnTo>
                  <a:lnTo>
                    <a:pt x="126" y="161"/>
                  </a:lnTo>
                  <a:lnTo>
                    <a:pt x="126" y="161"/>
                  </a:lnTo>
                  <a:lnTo>
                    <a:pt x="126" y="160"/>
                  </a:lnTo>
                  <a:lnTo>
                    <a:pt x="127" y="160"/>
                  </a:lnTo>
                  <a:lnTo>
                    <a:pt x="127" y="160"/>
                  </a:lnTo>
                  <a:lnTo>
                    <a:pt x="127" y="160"/>
                  </a:lnTo>
                  <a:lnTo>
                    <a:pt x="127" y="161"/>
                  </a:lnTo>
                  <a:lnTo>
                    <a:pt x="127" y="161"/>
                  </a:lnTo>
                  <a:lnTo>
                    <a:pt x="129" y="162"/>
                  </a:lnTo>
                  <a:lnTo>
                    <a:pt x="129" y="163"/>
                  </a:lnTo>
                  <a:lnTo>
                    <a:pt x="130" y="163"/>
                  </a:lnTo>
                  <a:lnTo>
                    <a:pt x="130" y="162"/>
                  </a:lnTo>
                  <a:lnTo>
                    <a:pt x="131" y="163"/>
                  </a:lnTo>
                  <a:lnTo>
                    <a:pt x="131" y="163"/>
                  </a:lnTo>
                  <a:lnTo>
                    <a:pt x="131" y="163"/>
                  </a:lnTo>
                  <a:lnTo>
                    <a:pt x="132" y="164"/>
                  </a:lnTo>
                  <a:lnTo>
                    <a:pt x="132" y="164"/>
                  </a:lnTo>
                  <a:lnTo>
                    <a:pt x="132" y="164"/>
                  </a:lnTo>
                  <a:lnTo>
                    <a:pt x="133" y="165"/>
                  </a:lnTo>
                  <a:lnTo>
                    <a:pt x="134" y="164"/>
                  </a:lnTo>
                  <a:lnTo>
                    <a:pt x="138" y="164"/>
                  </a:lnTo>
                  <a:lnTo>
                    <a:pt x="138" y="164"/>
                  </a:lnTo>
                  <a:lnTo>
                    <a:pt x="139" y="164"/>
                  </a:lnTo>
                  <a:lnTo>
                    <a:pt x="139" y="164"/>
                  </a:lnTo>
                  <a:lnTo>
                    <a:pt x="141" y="164"/>
                  </a:lnTo>
                  <a:lnTo>
                    <a:pt x="142" y="164"/>
                  </a:lnTo>
                  <a:lnTo>
                    <a:pt x="145" y="165"/>
                  </a:lnTo>
                  <a:lnTo>
                    <a:pt x="147" y="164"/>
                  </a:lnTo>
                  <a:lnTo>
                    <a:pt x="147" y="165"/>
                  </a:lnTo>
                  <a:lnTo>
                    <a:pt x="147" y="165"/>
                  </a:lnTo>
                  <a:lnTo>
                    <a:pt x="147" y="165"/>
                  </a:lnTo>
                  <a:lnTo>
                    <a:pt x="146" y="166"/>
                  </a:lnTo>
                  <a:lnTo>
                    <a:pt x="149" y="167"/>
                  </a:lnTo>
                  <a:lnTo>
                    <a:pt x="153" y="168"/>
                  </a:lnTo>
                  <a:lnTo>
                    <a:pt x="155" y="167"/>
                  </a:lnTo>
                  <a:lnTo>
                    <a:pt x="156" y="165"/>
                  </a:lnTo>
                  <a:lnTo>
                    <a:pt x="156" y="164"/>
                  </a:lnTo>
                  <a:lnTo>
                    <a:pt x="157" y="164"/>
                  </a:lnTo>
                  <a:lnTo>
                    <a:pt x="159" y="166"/>
                  </a:lnTo>
                  <a:lnTo>
                    <a:pt x="160" y="166"/>
                  </a:lnTo>
                  <a:lnTo>
                    <a:pt x="160" y="167"/>
                  </a:lnTo>
                  <a:lnTo>
                    <a:pt x="159" y="167"/>
                  </a:lnTo>
                  <a:lnTo>
                    <a:pt x="159" y="169"/>
                  </a:lnTo>
                  <a:lnTo>
                    <a:pt x="159" y="170"/>
                  </a:lnTo>
                  <a:lnTo>
                    <a:pt x="158" y="169"/>
                  </a:lnTo>
                  <a:lnTo>
                    <a:pt x="158" y="167"/>
                  </a:lnTo>
                  <a:lnTo>
                    <a:pt x="158" y="167"/>
                  </a:lnTo>
                  <a:lnTo>
                    <a:pt x="158" y="166"/>
                  </a:lnTo>
                  <a:lnTo>
                    <a:pt x="158" y="165"/>
                  </a:lnTo>
                  <a:lnTo>
                    <a:pt x="157" y="165"/>
                  </a:lnTo>
                  <a:lnTo>
                    <a:pt x="157" y="165"/>
                  </a:lnTo>
                  <a:lnTo>
                    <a:pt x="157" y="166"/>
                  </a:lnTo>
                  <a:lnTo>
                    <a:pt x="157" y="168"/>
                  </a:lnTo>
                  <a:lnTo>
                    <a:pt x="157" y="168"/>
                  </a:lnTo>
                  <a:lnTo>
                    <a:pt x="157" y="168"/>
                  </a:lnTo>
                  <a:lnTo>
                    <a:pt x="156" y="169"/>
                  </a:lnTo>
                  <a:lnTo>
                    <a:pt x="156" y="169"/>
                  </a:lnTo>
                  <a:lnTo>
                    <a:pt x="156" y="170"/>
                  </a:lnTo>
                  <a:lnTo>
                    <a:pt x="156" y="171"/>
                  </a:lnTo>
                  <a:lnTo>
                    <a:pt x="157" y="171"/>
                  </a:lnTo>
                  <a:lnTo>
                    <a:pt x="157" y="172"/>
                  </a:lnTo>
                  <a:lnTo>
                    <a:pt x="158" y="172"/>
                  </a:lnTo>
                  <a:lnTo>
                    <a:pt x="159" y="172"/>
                  </a:lnTo>
                  <a:lnTo>
                    <a:pt x="159" y="172"/>
                  </a:lnTo>
                  <a:lnTo>
                    <a:pt x="159" y="172"/>
                  </a:lnTo>
                  <a:lnTo>
                    <a:pt x="160" y="173"/>
                  </a:lnTo>
                  <a:lnTo>
                    <a:pt x="162" y="174"/>
                  </a:lnTo>
                  <a:lnTo>
                    <a:pt x="162" y="174"/>
                  </a:lnTo>
                  <a:lnTo>
                    <a:pt x="163" y="173"/>
                  </a:lnTo>
                  <a:lnTo>
                    <a:pt x="164" y="174"/>
                  </a:lnTo>
                  <a:lnTo>
                    <a:pt x="164" y="173"/>
                  </a:lnTo>
                  <a:lnTo>
                    <a:pt x="164" y="172"/>
                  </a:lnTo>
                  <a:lnTo>
                    <a:pt x="164" y="172"/>
                  </a:lnTo>
                  <a:lnTo>
                    <a:pt x="164" y="172"/>
                  </a:lnTo>
                  <a:lnTo>
                    <a:pt x="164" y="172"/>
                  </a:lnTo>
                  <a:lnTo>
                    <a:pt x="164" y="171"/>
                  </a:lnTo>
                  <a:lnTo>
                    <a:pt x="165" y="170"/>
                  </a:lnTo>
                  <a:lnTo>
                    <a:pt x="166" y="171"/>
                  </a:lnTo>
                  <a:lnTo>
                    <a:pt x="167" y="170"/>
                  </a:lnTo>
                  <a:lnTo>
                    <a:pt x="165" y="169"/>
                  </a:lnTo>
                  <a:lnTo>
                    <a:pt x="167" y="170"/>
                  </a:lnTo>
                  <a:lnTo>
                    <a:pt x="167" y="170"/>
                  </a:lnTo>
                  <a:lnTo>
                    <a:pt x="165" y="172"/>
                  </a:lnTo>
                  <a:lnTo>
                    <a:pt x="165" y="172"/>
                  </a:lnTo>
                  <a:lnTo>
                    <a:pt x="164" y="175"/>
                  </a:lnTo>
                  <a:lnTo>
                    <a:pt x="164" y="175"/>
                  </a:lnTo>
                  <a:lnTo>
                    <a:pt x="167" y="179"/>
                  </a:lnTo>
                  <a:lnTo>
                    <a:pt x="167" y="179"/>
                  </a:lnTo>
                  <a:lnTo>
                    <a:pt x="168" y="179"/>
                  </a:lnTo>
                  <a:lnTo>
                    <a:pt x="167" y="180"/>
                  </a:lnTo>
                  <a:lnTo>
                    <a:pt x="169" y="181"/>
                  </a:lnTo>
                  <a:lnTo>
                    <a:pt x="170" y="182"/>
                  </a:lnTo>
                  <a:lnTo>
                    <a:pt x="171" y="182"/>
                  </a:lnTo>
                  <a:lnTo>
                    <a:pt x="173" y="183"/>
                  </a:lnTo>
                  <a:lnTo>
                    <a:pt x="174" y="183"/>
                  </a:lnTo>
                  <a:lnTo>
                    <a:pt x="174" y="183"/>
                  </a:lnTo>
                  <a:lnTo>
                    <a:pt x="174" y="183"/>
                  </a:lnTo>
                  <a:lnTo>
                    <a:pt x="175" y="183"/>
                  </a:lnTo>
                  <a:lnTo>
                    <a:pt x="176" y="183"/>
                  </a:lnTo>
                  <a:lnTo>
                    <a:pt x="176" y="181"/>
                  </a:lnTo>
                  <a:lnTo>
                    <a:pt x="175" y="179"/>
                  </a:lnTo>
                  <a:lnTo>
                    <a:pt x="174" y="179"/>
                  </a:lnTo>
                  <a:lnTo>
                    <a:pt x="174" y="179"/>
                  </a:lnTo>
                  <a:lnTo>
                    <a:pt x="174" y="179"/>
                  </a:lnTo>
                  <a:lnTo>
                    <a:pt x="174" y="179"/>
                  </a:lnTo>
                  <a:lnTo>
                    <a:pt x="173" y="178"/>
                  </a:lnTo>
                  <a:lnTo>
                    <a:pt x="173" y="178"/>
                  </a:lnTo>
                  <a:lnTo>
                    <a:pt x="173" y="178"/>
                  </a:lnTo>
                  <a:lnTo>
                    <a:pt x="172" y="177"/>
                  </a:lnTo>
                  <a:lnTo>
                    <a:pt x="171" y="177"/>
                  </a:lnTo>
                  <a:lnTo>
                    <a:pt x="171" y="176"/>
                  </a:lnTo>
                  <a:lnTo>
                    <a:pt x="171" y="176"/>
                  </a:lnTo>
                  <a:lnTo>
                    <a:pt x="172" y="176"/>
                  </a:lnTo>
                  <a:lnTo>
                    <a:pt x="171" y="175"/>
                  </a:lnTo>
                  <a:lnTo>
                    <a:pt x="173" y="176"/>
                  </a:lnTo>
                  <a:lnTo>
                    <a:pt x="173" y="176"/>
                  </a:lnTo>
                  <a:lnTo>
                    <a:pt x="173" y="175"/>
                  </a:lnTo>
                  <a:lnTo>
                    <a:pt x="174" y="176"/>
                  </a:lnTo>
                  <a:lnTo>
                    <a:pt x="174" y="177"/>
                  </a:lnTo>
                  <a:lnTo>
                    <a:pt x="175" y="178"/>
                  </a:lnTo>
                  <a:lnTo>
                    <a:pt x="175" y="178"/>
                  </a:lnTo>
                  <a:lnTo>
                    <a:pt x="176" y="176"/>
                  </a:lnTo>
                  <a:lnTo>
                    <a:pt x="176" y="176"/>
                  </a:lnTo>
                  <a:lnTo>
                    <a:pt x="177" y="177"/>
                  </a:lnTo>
                  <a:lnTo>
                    <a:pt x="176" y="177"/>
                  </a:lnTo>
                  <a:lnTo>
                    <a:pt x="177" y="179"/>
                  </a:lnTo>
                  <a:lnTo>
                    <a:pt x="177" y="179"/>
                  </a:lnTo>
                  <a:lnTo>
                    <a:pt x="178" y="180"/>
                  </a:lnTo>
                  <a:lnTo>
                    <a:pt x="178" y="180"/>
                  </a:lnTo>
                  <a:lnTo>
                    <a:pt x="178" y="182"/>
                  </a:lnTo>
                  <a:lnTo>
                    <a:pt x="179" y="182"/>
                  </a:lnTo>
                  <a:lnTo>
                    <a:pt x="179" y="181"/>
                  </a:lnTo>
                  <a:lnTo>
                    <a:pt x="180" y="182"/>
                  </a:lnTo>
                  <a:lnTo>
                    <a:pt x="180" y="184"/>
                  </a:lnTo>
                  <a:lnTo>
                    <a:pt x="181" y="184"/>
                  </a:lnTo>
                  <a:lnTo>
                    <a:pt x="182" y="183"/>
                  </a:lnTo>
                  <a:lnTo>
                    <a:pt x="180" y="176"/>
                  </a:lnTo>
                  <a:lnTo>
                    <a:pt x="180" y="175"/>
                  </a:lnTo>
                  <a:lnTo>
                    <a:pt x="179" y="174"/>
                  </a:lnTo>
                  <a:lnTo>
                    <a:pt x="180" y="174"/>
                  </a:lnTo>
                  <a:lnTo>
                    <a:pt x="180" y="174"/>
                  </a:lnTo>
                  <a:lnTo>
                    <a:pt x="179" y="172"/>
                  </a:lnTo>
                  <a:lnTo>
                    <a:pt x="180" y="172"/>
                  </a:lnTo>
                  <a:lnTo>
                    <a:pt x="182" y="178"/>
                  </a:lnTo>
                  <a:lnTo>
                    <a:pt x="182" y="178"/>
                  </a:lnTo>
                  <a:lnTo>
                    <a:pt x="182" y="179"/>
                  </a:lnTo>
                  <a:lnTo>
                    <a:pt x="182" y="179"/>
                  </a:lnTo>
                  <a:lnTo>
                    <a:pt x="183" y="182"/>
                  </a:lnTo>
                  <a:lnTo>
                    <a:pt x="185" y="183"/>
                  </a:lnTo>
                  <a:lnTo>
                    <a:pt x="186" y="184"/>
                  </a:lnTo>
                  <a:lnTo>
                    <a:pt x="187" y="183"/>
                  </a:lnTo>
                  <a:lnTo>
                    <a:pt x="187" y="183"/>
                  </a:lnTo>
                  <a:lnTo>
                    <a:pt x="187" y="184"/>
                  </a:lnTo>
                  <a:lnTo>
                    <a:pt x="187" y="185"/>
                  </a:lnTo>
                  <a:lnTo>
                    <a:pt x="188" y="186"/>
                  </a:lnTo>
                  <a:lnTo>
                    <a:pt x="189" y="186"/>
                  </a:lnTo>
                  <a:lnTo>
                    <a:pt x="189" y="186"/>
                  </a:lnTo>
                  <a:lnTo>
                    <a:pt x="189" y="185"/>
                  </a:lnTo>
                  <a:lnTo>
                    <a:pt x="189" y="184"/>
                  </a:lnTo>
                  <a:lnTo>
                    <a:pt x="190" y="184"/>
                  </a:lnTo>
                  <a:lnTo>
                    <a:pt x="189" y="186"/>
                  </a:lnTo>
                  <a:lnTo>
                    <a:pt x="189" y="186"/>
                  </a:lnTo>
                  <a:lnTo>
                    <a:pt x="190" y="185"/>
                  </a:lnTo>
                  <a:lnTo>
                    <a:pt x="191" y="186"/>
                  </a:lnTo>
                  <a:lnTo>
                    <a:pt x="189" y="186"/>
                  </a:lnTo>
                  <a:lnTo>
                    <a:pt x="189" y="186"/>
                  </a:lnTo>
                  <a:lnTo>
                    <a:pt x="189" y="187"/>
                  </a:lnTo>
                  <a:lnTo>
                    <a:pt x="189" y="188"/>
                  </a:lnTo>
                  <a:lnTo>
                    <a:pt x="190" y="188"/>
                  </a:lnTo>
                  <a:lnTo>
                    <a:pt x="190" y="187"/>
                  </a:lnTo>
                  <a:lnTo>
                    <a:pt x="192" y="187"/>
                  </a:lnTo>
                  <a:lnTo>
                    <a:pt x="193" y="187"/>
                  </a:lnTo>
                  <a:lnTo>
                    <a:pt x="192" y="187"/>
                  </a:lnTo>
                  <a:lnTo>
                    <a:pt x="191" y="187"/>
                  </a:lnTo>
                  <a:lnTo>
                    <a:pt x="190" y="188"/>
                  </a:lnTo>
                  <a:lnTo>
                    <a:pt x="191" y="188"/>
                  </a:lnTo>
                  <a:lnTo>
                    <a:pt x="192" y="190"/>
                  </a:lnTo>
                  <a:lnTo>
                    <a:pt x="192" y="190"/>
                  </a:lnTo>
                  <a:lnTo>
                    <a:pt x="192" y="190"/>
                  </a:lnTo>
                  <a:lnTo>
                    <a:pt x="193" y="190"/>
                  </a:lnTo>
                  <a:lnTo>
                    <a:pt x="193" y="190"/>
                  </a:lnTo>
                  <a:lnTo>
                    <a:pt x="193" y="191"/>
                  </a:lnTo>
                  <a:lnTo>
                    <a:pt x="193" y="191"/>
                  </a:lnTo>
                  <a:lnTo>
                    <a:pt x="193" y="191"/>
                  </a:lnTo>
                  <a:lnTo>
                    <a:pt x="193" y="190"/>
                  </a:lnTo>
                  <a:lnTo>
                    <a:pt x="190" y="190"/>
                  </a:lnTo>
                  <a:lnTo>
                    <a:pt x="190" y="190"/>
                  </a:lnTo>
                  <a:lnTo>
                    <a:pt x="190" y="190"/>
                  </a:lnTo>
                  <a:lnTo>
                    <a:pt x="191" y="190"/>
                  </a:lnTo>
                  <a:lnTo>
                    <a:pt x="191" y="190"/>
                  </a:lnTo>
                  <a:lnTo>
                    <a:pt x="191" y="191"/>
                  </a:lnTo>
                  <a:lnTo>
                    <a:pt x="191" y="192"/>
                  </a:lnTo>
                  <a:lnTo>
                    <a:pt x="191" y="192"/>
                  </a:lnTo>
                  <a:lnTo>
                    <a:pt x="191" y="192"/>
                  </a:lnTo>
                  <a:lnTo>
                    <a:pt x="191" y="193"/>
                  </a:lnTo>
                  <a:lnTo>
                    <a:pt x="191" y="193"/>
                  </a:lnTo>
                  <a:lnTo>
                    <a:pt x="192" y="193"/>
                  </a:lnTo>
                  <a:lnTo>
                    <a:pt x="193" y="193"/>
                  </a:lnTo>
                  <a:lnTo>
                    <a:pt x="193" y="194"/>
                  </a:lnTo>
                  <a:lnTo>
                    <a:pt x="191" y="194"/>
                  </a:lnTo>
                  <a:lnTo>
                    <a:pt x="191" y="194"/>
                  </a:lnTo>
                  <a:lnTo>
                    <a:pt x="191" y="194"/>
                  </a:lnTo>
                  <a:lnTo>
                    <a:pt x="192" y="195"/>
                  </a:lnTo>
                  <a:lnTo>
                    <a:pt x="192" y="195"/>
                  </a:lnTo>
                  <a:lnTo>
                    <a:pt x="192" y="195"/>
                  </a:lnTo>
                  <a:lnTo>
                    <a:pt x="193" y="195"/>
                  </a:lnTo>
                  <a:lnTo>
                    <a:pt x="193" y="195"/>
                  </a:lnTo>
                  <a:lnTo>
                    <a:pt x="193" y="195"/>
                  </a:lnTo>
                  <a:lnTo>
                    <a:pt x="193" y="196"/>
                  </a:lnTo>
                  <a:lnTo>
                    <a:pt x="193" y="196"/>
                  </a:lnTo>
                  <a:lnTo>
                    <a:pt x="194" y="195"/>
                  </a:lnTo>
                  <a:lnTo>
                    <a:pt x="194" y="195"/>
                  </a:lnTo>
                  <a:lnTo>
                    <a:pt x="194" y="196"/>
                  </a:lnTo>
                  <a:lnTo>
                    <a:pt x="195" y="197"/>
                  </a:lnTo>
                  <a:lnTo>
                    <a:pt x="193" y="196"/>
                  </a:lnTo>
                  <a:lnTo>
                    <a:pt x="193" y="197"/>
                  </a:lnTo>
                  <a:lnTo>
                    <a:pt x="195" y="198"/>
                  </a:lnTo>
                  <a:lnTo>
                    <a:pt x="196" y="198"/>
                  </a:lnTo>
                  <a:lnTo>
                    <a:pt x="196" y="198"/>
                  </a:lnTo>
                  <a:lnTo>
                    <a:pt x="196" y="199"/>
                  </a:lnTo>
                  <a:lnTo>
                    <a:pt x="196" y="199"/>
                  </a:lnTo>
                  <a:lnTo>
                    <a:pt x="197" y="200"/>
                  </a:lnTo>
                  <a:lnTo>
                    <a:pt x="197" y="201"/>
                  </a:lnTo>
                  <a:lnTo>
                    <a:pt x="198" y="202"/>
                  </a:lnTo>
                  <a:lnTo>
                    <a:pt x="199" y="203"/>
                  </a:lnTo>
                  <a:lnTo>
                    <a:pt x="200" y="204"/>
                  </a:lnTo>
                  <a:lnTo>
                    <a:pt x="201" y="205"/>
                  </a:lnTo>
                  <a:lnTo>
                    <a:pt x="201" y="205"/>
                  </a:lnTo>
                  <a:lnTo>
                    <a:pt x="200" y="205"/>
                  </a:lnTo>
                  <a:lnTo>
                    <a:pt x="199" y="205"/>
                  </a:lnTo>
                  <a:lnTo>
                    <a:pt x="199" y="206"/>
                  </a:lnTo>
                  <a:lnTo>
                    <a:pt x="199" y="208"/>
                  </a:lnTo>
                  <a:lnTo>
                    <a:pt x="198" y="208"/>
                  </a:lnTo>
                  <a:lnTo>
                    <a:pt x="198" y="208"/>
                  </a:lnTo>
                  <a:lnTo>
                    <a:pt x="197" y="209"/>
                  </a:lnTo>
                  <a:lnTo>
                    <a:pt x="198" y="210"/>
                  </a:lnTo>
                  <a:lnTo>
                    <a:pt x="199" y="211"/>
                  </a:lnTo>
                  <a:lnTo>
                    <a:pt x="199" y="211"/>
                  </a:lnTo>
                  <a:lnTo>
                    <a:pt x="199" y="210"/>
                  </a:lnTo>
                  <a:lnTo>
                    <a:pt x="200" y="210"/>
                  </a:lnTo>
                  <a:lnTo>
                    <a:pt x="200" y="209"/>
                  </a:lnTo>
                  <a:lnTo>
                    <a:pt x="200" y="209"/>
                  </a:lnTo>
                  <a:lnTo>
                    <a:pt x="200" y="208"/>
                  </a:lnTo>
                  <a:lnTo>
                    <a:pt x="200" y="208"/>
                  </a:lnTo>
                  <a:lnTo>
                    <a:pt x="200" y="208"/>
                  </a:lnTo>
                  <a:lnTo>
                    <a:pt x="200" y="207"/>
                  </a:lnTo>
                  <a:lnTo>
                    <a:pt x="201" y="207"/>
                  </a:lnTo>
                  <a:lnTo>
                    <a:pt x="202" y="207"/>
                  </a:lnTo>
                  <a:lnTo>
                    <a:pt x="202" y="207"/>
                  </a:lnTo>
                  <a:lnTo>
                    <a:pt x="203" y="206"/>
                  </a:lnTo>
                  <a:lnTo>
                    <a:pt x="203" y="205"/>
                  </a:lnTo>
                  <a:lnTo>
                    <a:pt x="203" y="205"/>
                  </a:lnTo>
                  <a:lnTo>
                    <a:pt x="204" y="206"/>
                  </a:lnTo>
                  <a:lnTo>
                    <a:pt x="203" y="206"/>
                  </a:lnTo>
                  <a:lnTo>
                    <a:pt x="203" y="207"/>
                  </a:lnTo>
                  <a:lnTo>
                    <a:pt x="203" y="207"/>
                  </a:lnTo>
                  <a:lnTo>
                    <a:pt x="204" y="208"/>
                  </a:lnTo>
                  <a:lnTo>
                    <a:pt x="205" y="209"/>
                  </a:lnTo>
                  <a:lnTo>
                    <a:pt x="205" y="210"/>
                  </a:lnTo>
                  <a:lnTo>
                    <a:pt x="205" y="211"/>
                  </a:lnTo>
                  <a:lnTo>
                    <a:pt x="205" y="213"/>
                  </a:lnTo>
                  <a:lnTo>
                    <a:pt x="206" y="213"/>
                  </a:lnTo>
                  <a:lnTo>
                    <a:pt x="206" y="213"/>
                  </a:lnTo>
                  <a:lnTo>
                    <a:pt x="206" y="213"/>
                  </a:lnTo>
                  <a:lnTo>
                    <a:pt x="207" y="213"/>
                  </a:lnTo>
                  <a:lnTo>
                    <a:pt x="207" y="215"/>
                  </a:lnTo>
                  <a:lnTo>
                    <a:pt x="207" y="215"/>
                  </a:lnTo>
                  <a:lnTo>
                    <a:pt x="207" y="215"/>
                  </a:lnTo>
                  <a:lnTo>
                    <a:pt x="206" y="215"/>
                  </a:lnTo>
                  <a:lnTo>
                    <a:pt x="206" y="215"/>
                  </a:lnTo>
                  <a:lnTo>
                    <a:pt x="205" y="215"/>
                  </a:lnTo>
                  <a:lnTo>
                    <a:pt x="205" y="215"/>
                  </a:lnTo>
                  <a:lnTo>
                    <a:pt x="205" y="218"/>
                  </a:lnTo>
                  <a:lnTo>
                    <a:pt x="205" y="219"/>
                  </a:lnTo>
                  <a:lnTo>
                    <a:pt x="206" y="217"/>
                  </a:lnTo>
                  <a:lnTo>
                    <a:pt x="206" y="218"/>
                  </a:lnTo>
                  <a:lnTo>
                    <a:pt x="207" y="218"/>
                  </a:lnTo>
                  <a:lnTo>
                    <a:pt x="207" y="218"/>
                  </a:lnTo>
                  <a:lnTo>
                    <a:pt x="207" y="217"/>
                  </a:lnTo>
                  <a:lnTo>
                    <a:pt x="209" y="215"/>
                  </a:lnTo>
                  <a:lnTo>
                    <a:pt x="210" y="215"/>
                  </a:lnTo>
                  <a:lnTo>
                    <a:pt x="210" y="215"/>
                  </a:lnTo>
                  <a:lnTo>
                    <a:pt x="210" y="216"/>
                  </a:lnTo>
                  <a:lnTo>
                    <a:pt x="210" y="217"/>
                  </a:lnTo>
                  <a:lnTo>
                    <a:pt x="210" y="217"/>
                  </a:lnTo>
                  <a:lnTo>
                    <a:pt x="209" y="218"/>
                  </a:lnTo>
                  <a:lnTo>
                    <a:pt x="209" y="219"/>
                  </a:lnTo>
                  <a:lnTo>
                    <a:pt x="210" y="219"/>
                  </a:lnTo>
                  <a:lnTo>
                    <a:pt x="210" y="219"/>
                  </a:lnTo>
                  <a:lnTo>
                    <a:pt x="209" y="219"/>
                  </a:lnTo>
                  <a:lnTo>
                    <a:pt x="208" y="219"/>
                  </a:lnTo>
                  <a:lnTo>
                    <a:pt x="208" y="220"/>
                  </a:lnTo>
                  <a:lnTo>
                    <a:pt x="207" y="220"/>
                  </a:lnTo>
                  <a:lnTo>
                    <a:pt x="207" y="222"/>
                  </a:lnTo>
                  <a:lnTo>
                    <a:pt x="208" y="222"/>
                  </a:lnTo>
                  <a:lnTo>
                    <a:pt x="209" y="223"/>
                  </a:lnTo>
                  <a:lnTo>
                    <a:pt x="209" y="223"/>
                  </a:lnTo>
                  <a:lnTo>
                    <a:pt x="211" y="223"/>
                  </a:lnTo>
                  <a:lnTo>
                    <a:pt x="211" y="224"/>
                  </a:lnTo>
                  <a:lnTo>
                    <a:pt x="210" y="224"/>
                  </a:lnTo>
                  <a:lnTo>
                    <a:pt x="210" y="225"/>
                  </a:lnTo>
                  <a:lnTo>
                    <a:pt x="210" y="226"/>
                  </a:lnTo>
                  <a:lnTo>
                    <a:pt x="210" y="226"/>
                  </a:lnTo>
                  <a:lnTo>
                    <a:pt x="211" y="228"/>
                  </a:lnTo>
                  <a:lnTo>
                    <a:pt x="212" y="229"/>
                  </a:lnTo>
                  <a:lnTo>
                    <a:pt x="214" y="230"/>
                  </a:lnTo>
                  <a:lnTo>
                    <a:pt x="214" y="230"/>
                  </a:lnTo>
                  <a:lnTo>
                    <a:pt x="214" y="231"/>
                  </a:lnTo>
                  <a:lnTo>
                    <a:pt x="214" y="231"/>
                  </a:lnTo>
                  <a:lnTo>
                    <a:pt x="214" y="230"/>
                  </a:lnTo>
                  <a:lnTo>
                    <a:pt x="215" y="230"/>
                  </a:lnTo>
                  <a:lnTo>
                    <a:pt x="215" y="230"/>
                  </a:lnTo>
                  <a:lnTo>
                    <a:pt x="215" y="231"/>
                  </a:lnTo>
                  <a:lnTo>
                    <a:pt x="215" y="234"/>
                  </a:lnTo>
                  <a:lnTo>
                    <a:pt x="214" y="235"/>
                  </a:lnTo>
                  <a:lnTo>
                    <a:pt x="215" y="236"/>
                  </a:lnTo>
                  <a:lnTo>
                    <a:pt x="215" y="236"/>
                  </a:lnTo>
                  <a:lnTo>
                    <a:pt x="216" y="237"/>
                  </a:lnTo>
                  <a:lnTo>
                    <a:pt x="217" y="237"/>
                  </a:lnTo>
                  <a:lnTo>
                    <a:pt x="217" y="239"/>
                  </a:lnTo>
                  <a:lnTo>
                    <a:pt x="217" y="239"/>
                  </a:lnTo>
                  <a:lnTo>
                    <a:pt x="218" y="239"/>
                  </a:lnTo>
                  <a:lnTo>
                    <a:pt x="219" y="239"/>
                  </a:lnTo>
                  <a:lnTo>
                    <a:pt x="220" y="239"/>
                  </a:lnTo>
                  <a:lnTo>
                    <a:pt x="220" y="240"/>
                  </a:lnTo>
                  <a:lnTo>
                    <a:pt x="220" y="240"/>
                  </a:lnTo>
                  <a:lnTo>
                    <a:pt x="220" y="240"/>
                  </a:lnTo>
                  <a:lnTo>
                    <a:pt x="219" y="241"/>
                  </a:lnTo>
                  <a:lnTo>
                    <a:pt x="221" y="241"/>
                  </a:lnTo>
                  <a:lnTo>
                    <a:pt x="222" y="240"/>
                  </a:lnTo>
                  <a:lnTo>
                    <a:pt x="222" y="241"/>
                  </a:lnTo>
                  <a:lnTo>
                    <a:pt x="222" y="241"/>
                  </a:lnTo>
                  <a:lnTo>
                    <a:pt x="222" y="241"/>
                  </a:lnTo>
                  <a:lnTo>
                    <a:pt x="222" y="242"/>
                  </a:lnTo>
                  <a:lnTo>
                    <a:pt x="222" y="244"/>
                  </a:lnTo>
                  <a:lnTo>
                    <a:pt x="222" y="244"/>
                  </a:lnTo>
                  <a:lnTo>
                    <a:pt x="222" y="244"/>
                  </a:lnTo>
                  <a:lnTo>
                    <a:pt x="222" y="247"/>
                  </a:lnTo>
                  <a:lnTo>
                    <a:pt x="222" y="247"/>
                  </a:lnTo>
                  <a:lnTo>
                    <a:pt x="222" y="248"/>
                  </a:lnTo>
                  <a:lnTo>
                    <a:pt x="223" y="247"/>
                  </a:lnTo>
                  <a:lnTo>
                    <a:pt x="224" y="246"/>
                  </a:lnTo>
                  <a:lnTo>
                    <a:pt x="225" y="247"/>
                  </a:lnTo>
                  <a:lnTo>
                    <a:pt x="224" y="248"/>
                  </a:lnTo>
                  <a:lnTo>
                    <a:pt x="224" y="248"/>
                  </a:lnTo>
                  <a:lnTo>
                    <a:pt x="225" y="248"/>
                  </a:lnTo>
                  <a:lnTo>
                    <a:pt x="225" y="248"/>
                  </a:lnTo>
                  <a:lnTo>
                    <a:pt x="224" y="248"/>
                  </a:lnTo>
                  <a:lnTo>
                    <a:pt x="223" y="249"/>
                  </a:lnTo>
                  <a:lnTo>
                    <a:pt x="222" y="249"/>
                  </a:lnTo>
                  <a:lnTo>
                    <a:pt x="224" y="249"/>
                  </a:lnTo>
                  <a:lnTo>
                    <a:pt x="224" y="249"/>
                  </a:lnTo>
                  <a:lnTo>
                    <a:pt x="225" y="250"/>
                  </a:lnTo>
                  <a:lnTo>
                    <a:pt x="224" y="250"/>
                  </a:lnTo>
                  <a:lnTo>
                    <a:pt x="223" y="250"/>
                  </a:lnTo>
                  <a:lnTo>
                    <a:pt x="222" y="251"/>
                  </a:lnTo>
                  <a:lnTo>
                    <a:pt x="222" y="251"/>
                  </a:lnTo>
                  <a:lnTo>
                    <a:pt x="223" y="252"/>
                  </a:lnTo>
                  <a:lnTo>
                    <a:pt x="224" y="252"/>
                  </a:lnTo>
                  <a:lnTo>
                    <a:pt x="226" y="254"/>
                  </a:lnTo>
                  <a:lnTo>
                    <a:pt x="226" y="254"/>
                  </a:lnTo>
                  <a:lnTo>
                    <a:pt x="226" y="253"/>
                  </a:lnTo>
                  <a:lnTo>
                    <a:pt x="226" y="253"/>
                  </a:lnTo>
                  <a:lnTo>
                    <a:pt x="228" y="253"/>
                  </a:lnTo>
                  <a:lnTo>
                    <a:pt x="229" y="253"/>
                  </a:lnTo>
                  <a:lnTo>
                    <a:pt x="229" y="252"/>
                  </a:lnTo>
                  <a:lnTo>
                    <a:pt x="231" y="253"/>
                  </a:lnTo>
                  <a:lnTo>
                    <a:pt x="231" y="253"/>
                  </a:lnTo>
                  <a:lnTo>
                    <a:pt x="231" y="254"/>
                  </a:lnTo>
                  <a:lnTo>
                    <a:pt x="230" y="254"/>
                  </a:lnTo>
                  <a:lnTo>
                    <a:pt x="230" y="254"/>
                  </a:lnTo>
                  <a:lnTo>
                    <a:pt x="231" y="254"/>
                  </a:lnTo>
                  <a:lnTo>
                    <a:pt x="232" y="255"/>
                  </a:lnTo>
                  <a:lnTo>
                    <a:pt x="231" y="256"/>
                  </a:lnTo>
                  <a:lnTo>
                    <a:pt x="232" y="256"/>
                  </a:lnTo>
                  <a:lnTo>
                    <a:pt x="232" y="256"/>
                  </a:lnTo>
                  <a:lnTo>
                    <a:pt x="229" y="256"/>
                  </a:lnTo>
                  <a:lnTo>
                    <a:pt x="230" y="257"/>
                  </a:lnTo>
                  <a:lnTo>
                    <a:pt x="233" y="257"/>
                  </a:lnTo>
                  <a:lnTo>
                    <a:pt x="233" y="257"/>
                  </a:lnTo>
                  <a:lnTo>
                    <a:pt x="234" y="257"/>
                  </a:lnTo>
                  <a:lnTo>
                    <a:pt x="234" y="256"/>
                  </a:lnTo>
                  <a:lnTo>
                    <a:pt x="235" y="257"/>
                  </a:lnTo>
                  <a:lnTo>
                    <a:pt x="235" y="257"/>
                  </a:lnTo>
                  <a:lnTo>
                    <a:pt x="236" y="257"/>
                  </a:lnTo>
                  <a:lnTo>
                    <a:pt x="237" y="256"/>
                  </a:lnTo>
                  <a:lnTo>
                    <a:pt x="237" y="256"/>
                  </a:lnTo>
                  <a:lnTo>
                    <a:pt x="238" y="258"/>
                  </a:lnTo>
                  <a:lnTo>
                    <a:pt x="238" y="258"/>
                  </a:lnTo>
                  <a:lnTo>
                    <a:pt x="239" y="258"/>
                  </a:lnTo>
                  <a:lnTo>
                    <a:pt x="240" y="258"/>
                  </a:lnTo>
                  <a:lnTo>
                    <a:pt x="240" y="258"/>
                  </a:lnTo>
                  <a:lnTo>
                    <a:pt x="240" y="259"/>
                  </a:lnTo>
                  <a:lnTo>
                    <a:pt x="240" y="259"/>
                  </a:lnTo>
                  <a:lnTo>
                    <a:pt x="240" y="259"/>
                  </a:lnTo>
                  <a:lnTo>
                    <a:pt x="240" y="260"/>
                  </a:lnTo>
                  <a:lnTo>
                    <a:pt x="239" y="261"/>
                  </a:lnTo>
                  <a:lnTo>
                    <a:pt x="239" y="261"/>
                  </a:lnTo>
                  <a:lnTo>
                    <a:pt x="241" y="263"/>
                  </a:lnTo>
                  <a:lnTo>
                    <a:pt x="242" y="263"/>
                  </a:lnTo>
                  <a:lnTo>
                    <a:pt x="243" y="263"/>
                  </a:lnTo>
                  <a:lnTo>
                    <a:pt x="243" y="262"/>
                  </a:lnTo>
                  <a:lnTo>
                    <a:pt x="243" y="263"/>
                  </a:lnTo>
                  <a:lnTo>
                    <a:pt x="243" y="262"/>
                  </a:lnTo>
                  <a:lnTo>
                    <a:pt x="243" y="261"/>
                  </a:lnTo>
                  <a:lnTo>
                    <a:pt x="243" y="261"/>
                  </a:lnTo>
                  <a:lnTo>
                    <a:pt x="243" y="262"/>
                  </a:lnTo>
                  <a:lnTo>
                    <a:pt x="244" y="263"/>
                  </a:lnTo>
                  <a:lnTo>
                    <a:pt x="244" y="263"/>
                  </a:lnTo>
                  <a:lnTo>
                    <a:pt x="244" y="263"/>
                  </a:lnTo>
                  <a:lnTo>
                    <a:pt x="244" y="263"/>
                  </a:lnTo>
                  <a:lnTo>
                    <a:pt x="244" y="264"/>
                  </a:lnTo>
                  <a:lnTo>
                    <a:pt x="245" y="264"/>
                  </a:lnTo>
                  <a:lnTo>
                    <a:pt x="245" y="265"/>
                  </a:lnTo>
                  <a:lnTo>
                    <a:pt x="245" y="265"/>
                  </a:lnTo>
                  <a:lnTo>
                    <a:pt x="245" y="266"/>
                  </a:lnTo>
                  <a:lnTo>
                    <a:pt x="246" y="266"/>
                  </a:lnTo>
                  <a:lnTo>
                    <a:pt x="247" y="265"/>
                  </a:lnTo>
                  <a:lnTo>
                    <a:pt x="247" y="264"/>
                  </a:lnTo>
                  <a:lnTo>
                    <a:pt x="247" y="263"/>
                  </a:lnTo>
                  <a:lnTo>
                    <a:pt x="248" y="264"/>
                  </a:lnTo>
                  <a:lnTo>
                    <a:pt x="247" y="266"/>
                  </a:lnTo>
                  <a:lnTo>
                    <a:pt x="247" y="266"/>
                  </a:lnTo>
                  <a:lnTo>
                    <a:pt x="247" y="266"/>
                  </a:lnTo>
                  <a:lnTo>
                    <a:pt x="247" y="267"/>
                  </a:lnTo>
                  <a:lnTo>
                    <a:pt x="247" y="267"/>
                  </a:lnTo>
                  <a:lnTo>
                    <a:pt x="248" y="267"/>
                  </a:lnTo>
                  <a:lnTo>
                    <a:pt x="249" y="268"/>
                  </a:lnTo>
                  <a:lnTo>
                    <a:pt x="251" y="267"/>
                  </a:lnTo>
                  <a:lnTo>
                    <a:pt x="251" y="267"/>
                  </a:lnTo>
                  <a:lnTo>
                    <a:pt x="251" y="268"/>
                  </a:lnTo>
                  <a:lnTo>
                    <a:pt x="251" y="268"/>
                  </a:lnTo>
                  <a:lnTo>
                    <a:pt x="251" y="268"/>
                  </a:lnTo>
                  <a:lnTo>
                    <a:pt x="250" y="268"/>
                  </a:lnTo>
                  <a:lnTo>
                    <a:pt x="249" y="269"/>
                  </a:lnTo>
                  <a:lnTo>
                    <a:pt x="248" y="269"/>
                  </a:lnTo>
                  <a:lnTo>
                    <a:pt x="249" y="270"/>
                  </a:lnTo>
                  <a:lnTo>
                    <a:pt x="249" y="269"/>
                  </a:lnTo>
                  <a:lnTo>
                    <a:pt x="250" y="270"/>
                  </a:lnTo>
                  <a:lnTo>
                    <a:pt x="250" y="270"/>
                  </a:lnTo>
                  <a:lnTo>
                    <a:pt x="251" y="271"/>
                  </a:lnTo>
                  <a:lnTo>
                    <a:pt x="251" y="271"/>
                  </a:lnTo>
                  <a:lnTo>
                    <a:pt x="251" y="271"/>
                  </a:lnTo>
                  <a:lnTo>
                    <a:pt x="252" y="272"/>
                  </a:lnTo>
                  <a:lnTo>
                    <a:pt x="253" y="272"/>
                  </a:lnTo>
                  <a:lnTo>
                    <a:pt x="253" y="273"/>
                  </a:lnTo>
                  <a:lnTo>
                    <a:pt x="252" y="272"/>
                  </a:lnTo>
                  <a:lnTo>
                    <a:pt x="252" y="272"/>
                  </a:lnTo>
                  <a:lnTo>
                    <a:pt x="252" y="274"/>
                  </a:lnTo>
                  <a:lnTo>
                    <a:pt x="251" y="274"/>
                  </a:lnTo>
                  <a:lnTo>
                    <a:pt x="251" y="274"/>
                  </a:lnTo>
                  <a:lnTo>
                    <a:pt x="251" y="274"/>
                  </a:lnTo>
                  <a:lnTo>
                    <a:pt x="252" y="275"/>
                  </a:lnTo>
                  <a:lnTo>
                    <a:pt x="253" y="277"/>
                  </a:lnTo>
                  <a:lnTo>
                    <a:pt x="253" y="280"/>
                  </a:lnTo>
                  <a:lnTo>
                    <a:pt x="252" y="280"/>
                  </a:lnTo>
                  <a:lnTo>
                    <a:pt x="252" y="279"/>
                  </a:lnTo>
                  <a:lnTo>
                    <a:pt x="252" y="279"/>
                  </a:lnTo>
                  <a:lnTo>
                    <a:pt x="251" y="279"/>
                  </a:lnTo>
                  <a:lnTo>
                    <a:pt x="251" y="281"/>
                  </a:lnTo>
                  <a:lnTo>
                    <a:pt x="250" y="281"/>
                  </a:lnTo>
                  <a:lnTo>
                    <a:pt x="249" y="282"/>
                  </a:lnTo>
                  <a:lnTo>
                    <a:pt x="250" y="282"/>
                  </a:lnTo>
                  <a:lnTo>
                    <a:pt x="250" y="283"/>
                  </a:lnTo>
                  <a:lnTo>
                    <a:pt x="249" y="283"/>
                  </a:lnTo>
                  <a:lnTo>
                    <a:pt x="249" y="281"/>
                  </a:lnTo>
                  <a:lnTo>
                    <a:pt x="250" y="279"/>
                  </a:lnTo>
                  <a:lnTo>
                    <a:pt x="251" y="279"/>
                  </a:lnTo>
                  <a:lnTo>
                    <a:pt x="251" y="279"/>
                  </a:lnTo>
                  <a:lnTo>
                    <a:pt x="251" y="277"/>
                  </a:lnTo>
                  <a:lnTo>
                    <a:pt x="251" y="277"/>
                  </a:lnTo>
                  <a:lnTo>
                    <a:pt x="249" y="277"/>
                  </a:lnTo>
                  <a:lnTo>
                    <a:pt x="248" y="277"/>
                  </a:lnTo>
                  <a:lnTo>
                    <a:pt x="244" y="277"/>
                  </a:lnTo>
                  <a:lnTo>
                    <a:pt x="240" y="274"/>
                  </a:lnTo>
                  <a:lnTo>
                    <a:pt x="240" y="275"/>
                  </a:lnTo>
                  <a:lnTo>
                    <a:pt x="240" y="276"/>
                  </a:lnTo>
                  <a:lnTo>
                    <a:pt x="240" y="277"/>
                  </a:lnTo>
                  <a:lnTo>
                    <a:pt x="240" y="279"/>
                  </a:lnTo>
                  <a:lnTo>
                    <a:pt x="241" y="280"/>
                  </a:lnTo>
                  <a:lnTo>
                    <a:pt x="243" y="286"/>
                  </a:lnTo>
                  <a:lnTo>
                    <a:pt x="243" y="286"/>
                  </a:lnTo>
                  <a:lnTo>
                    <a:pt x="243" y="285"/>
                  </a:lnTo>
                  <a:lnTo>
                    <a:pt x="243" y="286"/>
                  </a:lnTo>
                  <a:lnTo>
                    <a:pt x="243" y="287"/>
                  </a:lnTo>
                  <a:lnTo>
                    <a:pt x="243" y="287"/>
                  </a:lnTo>
                  <a:lnTo>
                    <a:pt x="243" y="288"/>
                  </a:lnTo>
                  <a:lnTo>
                    <a:pt x="243" y="288"/>
                  </a:lnTo>
                  <a:lnTo>
                    <a:pt x="243" y="288"/>
                  </a:lnTo>
                  <a:lnTo>
                    <a:pt x="244" y="288"/>
                  </a:lnTo>
                  <a:lnTo>
                    <a:pt x="244" y="288"/>
                  </a:lnTo>
                  <a:lnTo>
                    <a:pt x="244" y="290"/>
                  </a:lnTo>
                  <a:lnTo>
                    <a:pt x="244" y="291"/>
                  </a:lnTo>
                  <a:lnTo>
                    <a:pt x="243" y="291"/>
                  </a:lnTo>
                  <a:lnTo>
                    <a:pt x="243" y="289"/>
                  </a:lnTo>
                  <a:lnTo>
                    <a:pt x="243" y="289"/>
                  </a:lnTo>
                  <a:lnTo>
                    <a:pt x="243" y="291"/>
                  </a:lnTo>
                  <a:lnTo>
                    <a:pt x="243" y="292"/>
                  </a:lnTo>
                  <a:lnTo>
                    <a:pt x="244" y="292"/>
                  </a:lnTo>
                  <a:lnTo>
                    <a:pt x="247" y="292"/>
                  </a:lnTo>
                  <a:lnTo>
                    <a:pt x="247" y="292"/>
                  </a:lnTo>
                  <a:lnTo>
                    <a:pt x="247" y="293"/>
                  </a:lnTo>
                  <a:lnTo>
                    <a:pt x="247" y="292"/>
                  </a:lnTo>
                  <a:lnTo>
                    <a:pt x="244" y="293"/>
                  </a:lnTo>
                  <a:lnTo>
                    <a:pt x="244" y="293"/>
                  </a:lnTo>
                  <a:lnTo>
                    <a:pt x="243" y="296"/>
                  </a:lnTo>
                  <a:lnTo>
                    <a:pt x="244" y="296"/>
                  </a:lnTo>
                  <a:lnTo>
                    <a:pt x="244" y="297"/>
                  </a:lnTo>
                  <a:lnTo>
                    <a:pt x="244" y="298"/>
                  </a:lnTo>
                  <a:lnTo>
                    <a:pt x="243" y="299"/>
                  </a:lnTo>
                  <a:lnTo>
                    <a:pt x="243" y="314"/>
                  </a:lnTo>
                  <a:lnTo>
                    <a:pt x="243" y="314"/>
                  </a:lnTo>
                  <a:lnTo>
                    <a:pt x="243" y="314"/>
                  </a:lnTo>
                  <a:lnTo>
                    <a:pt x="243" y="314"/>
                  </a:lnTo>
                  <a:lnTo>
                    <a:pt x="242" y="314"/>
                  </a:lnTo>
                  <a:lnTo>
                    <a:pt x="241" y="316"/>
                  </a:lnTo>
                  <a:lnTo>
                    <a:pt x="241" y="318"/>
                  </a:lnTo>
                  <a:lnTo>
                    <a:pt x="243" y="329"/>
                  </a:lnTo>
                  <a:lnTo>
                    <a:pt x="243" y="333"/>
                  </a:lnTo>
                  <a:lnTo>
                    <a:pt x="242" y="336"/>
                  </a:lnTo>
                  <a:lnTo>
                    <a:pt x="242" y="337"/>
                  </a:lnTo>
                  <a:lnTo>
                    <a:pt x="243" y="338"/>
                  </a:lnTo>
                  <a:lnTo>
                    <a:pt x="245" y="342"/>
                  </a:lnTo>
                  <a:lnTo>
                    <a:pt x="245" y="342"/>
                  </a:lnTo>
                  <a:lnTo>
                    <a:pt x="245" y="343"/>
                  </a:lnTo>
                  <a:lnTo>
                    <a:pt x="246" y="347"/>
                  </a:lnTo>
                  <a:lnTo>
                    <a:pt x="249" y="351"/>
                  </a:lnTo>
                  <a:lnTo>
                    <a:pt x="249" y="352"/>
                  </a:lnTo>
                  <a:lnTo>
                    <a:pt x="249" y="353"/>
                  </a:lnTo>
                  <a:lnTo>
                    <a:pt x="250" y="353"/>
                  </a:lnTo>
                  <a:lnTo>
                    <a:pt x="251" y="354"/>
                  </a:lnTo>
                  <a:lnTo>
                    <a:pt x="251" y="354"/>
                  </a:lnTo>
                  <a:lnTo>
                    <a:pt x="251" y="354"/>
                  </a:lnTo>
                  <a:lnTo>
                    <a:pt x="251" y="354"/>
                  </a:lnTo>
                  <a:lnTo>
                    <a:pt x="252" y="354"/>
                  </a:lnTo>
                  <a:lnTo>
                    <a:pt x="252" y="354"/>
                  </a:lnTo>
                  <a:lnTo>
                    <a:pt x="252" y="352"/>
                  </a:lnTo>
                  <a:lnTo>
                    <a:pt x="253" y="352"/>
                  </a:lnTo>
                  <a:lnTo>
                    <a:pt x="254" y="353"/>
                  </a:lnTo>
                  <a:lnTo>
                    <a:pt x="254" y="354"/>
                  </a:lnTo>
                  <a:lnTo>
                    <a:pt x="253" y="354"/>
                  </a:lnTo>
                  <a:lnTo>
                    <a:pt x="253" y="354"/>
                  </a:lnTo>
                  <a:lnTo>
                    <a:pt x="253" y="354"/>
                  </a:lnTo>
                  <a:lnTo>
                    <a:pt x="254" y="357"/>
                  </a:lnTo>
                  <a:lnTo>
                    <a:pt x="254" y="357"/>
                  </a:lnTo>
                  <a:lnTo>
                    <a:pt x="253" y="356"/>
                  </a:lnTo>
                  <a:lnTo>
                    <a:pt x="252" y="355"/>
                  </a:lnTo>
                  <a:lnTo>
                    <a:pt x="252" y="355"/>
                  </a:lnTo>
                  <a:lnTo>
                    <a:pt x="252" y="356"/>
                  </a:lnTo>
                  <a:lnTo>
                    <a:pt x="253" y="359"/>
                  </a:lnTo>
                  <a:lnTo>
                    <a:pt x="254" y="361"/>
                  </a:lnTo>
                  <a:lnTo>
                    <a:pt x="255" y="361"/>
                  </a:lnTo>
                  <a:lnTo>
                    <a:pt x="255" y="361"/>
                  </a:lnTo>
                  <a:lnTo>
                    <a:pt x="255" y="363"/>
                  </a:lnTo>
                  <a:lnTo>
                    <a:pt x="255" y="363"/>
                  </a:lnTo>
                  <a:lnTo>
                    <a:pt x="255" y="365"/>
                  </a:lnTo>
                  <a:lnTo>
                    <a:pt x="260" y="371"/>
                  </a:lnTo>
                  <a:lnTo>
                    <a:pt x="261" y="371"/>
                  </a:lnTo>
                  <a:lnTo>
                    <a:pt x="261" y="372"/>
                  </a:lnTo>
                  <a:lnTo>
                    <a:pt x="262" y="372"/>
                  </a:lnTo>
                  <a:lnTo>
                    <a:pt x="262" y="373"/>
                  </a:lnTo>
                  <a:lnTo>
                    <a:pt x="262" y="374"/>
                  </a:lnTo>
                  <a:lnTo>
                    <a:pt x="262" y="374"/>
                  </a:lnTo>
                  <a:lnTo>
                    <a:pt x="262" y="376"/>
                  </a:lnTo>
                  <a:lnTo>
                    <a:pt x="262" y="377"/>
                  </a:lnTo>
                  <a:lnTo>
                    <a:pt x="265" y="378"/>
                  </a:lnTo>
                  <a:lnTo>
                    <a:pt x="266" y="378"/>
                  </a:lnTo>
                  <a:lnTo>
                    <a:pt x="267" y="378"/>
                  </a:lnTo>
                  <a:lnTo>
                    <a:pt x="268" y="378"/>
                  </a:lnTo>
                  <a:lnTo>
                    <a:pt x="269" y="379"/>
                  </a:lnTo>
                  <a:lnTo>
                    <a:pt x="270" y="379"/>
                  </a:lnTo>
                  <a:lnTo>
                    <a:pt x="272" y="380"/>
                  </a:lnTo>
                  <a:lnTo>
                    <a:pt x="272" y="381"/>
                  </a:lnTo>
                  <a:lnTo>
                    <a:pt x="272" y="380"/>
                  </a:lnTo>
                  <a:lnTo>
                    <a:pt x="273" y="380"/>
                  </a:lnTo>
                  <a:lnTo>
                    <a:pt x="274" y="381"/>
                  </a:lnTo>
                  <a:lnTo>
                    <a:pt x="275" y="382"/>
                  </a:lnTo>
                  <a:lnTo>
                    <a:pt x="275" y="383"/>
                  </a:lnTo>
                  <a:lnTo>
                    <a:pt x="276" y="383"/>
                  </a:lnTo>
                  <a:lnTo>
                    <a:pt x="280" y="387"/>
                  </a:lnTo>
                  <a:lnTo>
                    <a:pt x="281" y="387"/>
                  </a:lnTo>
                  <a:lnTo>
                    <a:pt x="281" y="390"/>
                  </a:lnTo>
                  <a:lnTo>
                    <a:pt x="282" y="391"/>
                  </a:lnTo>
                  <a:lnTo>
                    <a:pt x="282" y="392"/>
                  </a:lnTo>
                  <a:lnTo>
                    <a:pt x="283" y="393"/>
                  </a:lnTo>
                  <a:lnTo>
                    <a:pt x="283" y="394"/>
                  </a:lnTo>
                  <a:lnTo>
                    <a:pt x="283" y="394"/>
                  </a:lnTo>
                  <a:lnTo>
                    <a:pt x="283" y="394"/>
                  </a:lnTo>
                  <a:lnTo>
                    <a:pt x="284" y="394"/>
                  </a:lnTo>
                  <a:lnTo>
                    <a:pt x="284" y="395"/>
                  </a:lnTo>
                  <a:lnTo>
                    <a:pt x="284" y="397"/>
                  </a:lnTo>
                  <a:lnTo>
                    <a:pt x="287" y="400"/>
                  </a:lnTo>
                  <a:lnTo>
                    <a:pt x="287" y="401"/>
                  </a:lnTo>
                  <a:lnTo>
                    <a:pt x="287" y="401"/>
                  </a:lnTo>
                  <a:lnTo>
                    <a:pt x="287" y="401"/>
                  </a:lnTo>
                  <a:lnTo>
                    <a:pt x="287" y="401"/>
                  </a:lnTo>
                  <a:lnTo>
                    <a:pt x="287" y="403"/>
                  </a:lnTo>
                  <a:lnTo>
                    <a:pt x="287" y="404"/>
                  </a:lnTo>
                  <a:lnTo>
                    <a:pt x="288" y="405"/>
                  </a:lnTo>
                  <a:lnTo>
                    <a:pt x="288" y="404"/>
                  </a:lnTo>
                  <a:lnTo>
                    <a:pt x="288" y="404"/>
                  </a:lnTo>
                  <a:lnTo>
                    <a:pt x="290" y="408"/>
                  </a:lnTo>
                  <a:lnTo>
                    <a:pt x="290" y="408"/>
                  </a:lnTo>
                  <a:lnTo>
                    <a:pt x="291" y="408"/>
                  </a:lnTo>
                  <a:lnTo>
                    <a:pt x="291" y="409"/>
                  </a:lnTo>
                  <a:lnTo>
                    <a:pt x="292" y="409"/>
                  </a:lnTo>
                  <a:lnTo>
                    <a:pt x="293" y="410"/>
                  </a:lnTo>
                  <a:lnTo>
                    <a:pt x="294" y="410"/>
                  </a:lnTo>
                  <a:lnTo>
                    <a:pt x="294" y="412"/>
                  </a:lnTo>
                  <a:lnTo>
                    <a:pt x="295" y="412"/>
                  </a:lnTo>
                  <a:lnTo>
                    <a:pt x="296" y="414"/>
                  </a:lnTo>
                  <a:lnTo>
                    <a:pt x="296" y="414"/>
                  </a:lnTo>
                  <a:lnTo>
                    <a:pt x="298" y="416"/>
                  </a:lnTo>
                  <a:lnTo>
                    <a:pt x="298" y="418"/>
                  </a:lnTo>
                  <a:lnTo>
                    <a:pt x="298" y="418"/>
                  </a:lnTo>
                  <a:lnTo>
                    <a:pt x="298" y="419"/>
                  </a:lnTo>
                  <a:lnTo>
                    <a:pt x="298" y="419"/>
                  </a:lnTo>
                  <a:lnTo>
                    <a:pt x="298" y="419"/>
                  </a:lnTo>
                  <a:lnTo>
                    <a:pt x="298" y="419"/>
                  </a:lnTo>
                  <a:lnTo>
                    <a:pt x="298" y="420"/>
                  </a:lnTo>
                  <a:lnTo>
                    <a:pt x="298" y="420"/>
                  </a:lnTo>
                  <a:lnTo>
                    <a:pt x="298" y="420"/>
                  </a:lnTo>
                  <a:lnTo>
                    <a:pt x="298" y="420"/>
                  </a:lnTo>
                  <a:lnTo>
                    <a:pt x="295" y="421"/>
                  </a:lnTo>
                  <a:lnTo>
                    <a:pt x="294" y="420"/>
                  </a:lnTo>
                  <a:lnTo>
                    <a:pt x="294" y="421"/>
                  </a:lnTo>
                  <a:lnTo>
                    <a:pt x="294" y="421"/>
                  </a:lnTo>
                  <a:lnTo>
                    <a:pt x="294" y="421"/>
                  </a:lnTo>
                  <a:lnTo>
                    <a:pt x="295" y="422"/>
                  </a:lnTo>
                  <a:lnTo>
                    <a:pt x="296" y="423"/>
                  </a:lnTo>
                  <a:lnTo>
                    <a:pt x="296" y="423"/>
                  </a:lnTo>
                  <a:lnTo>
                    <a:pt x="297" y="424"/>
                  </a:lnTo>
                  <a:lnTo>
                    <a:pt x="297" y="424"/>
                  </a:lnTo>
                  <a:lnTo>
                    <a:pt x="298" y="424"/>
                  </a:lnTo>
                  <a:lnTo>
                    <a:pt x="298" y="425"/>
                  </a:lnTo>
                  <a:lnTo>
                    <a:pt x="298" y="425"/>
                  </a:lnTo>
                  <a:lnTo>
                    <a:pt x="300" y="426"/>
                  </a:lnTo>
                  <a:lnTo>
                    <a:pt x="301" y="427"/>
                  </a:lnTo>
                  <a:lnTo>
                    <a:pt x="301" y="427"/>
                  </a:lnTo>
                  <a:lnTo>
                    <a:pt x="302" y="427"/>
                  </a:lnTo>
                  <a:lnTo>
                    <a:pt x="304" y="426"/>
                  </a:lnTo>
                  <a:lnTo>
                    <a:pt x="304" y="427"/>
                  </a:lnTo>
                  <a:lnTo>
                    <a:pt x="304" y="427"/>
                  </a:lnTo>
                  <a:lnTo>
                    <a:pt x="305" y="429"/>
                  </a:lnTo>
                  <a:lnTo>
                    <a:pt x="307" y="430"/>
                  </a:lnTo>
                  <a:lnTo>
                    <a:pt x="308" y="430"/>
                  </a:lnTo>
                  <a:lnTo>
                    <a:pt x="309" y="433"/>
                  </a:lnTo>
                  <a:lnTo>
                    <a:pt x="309" y="436"/>
                  </a:lnTo>
                  <a:lnTo>
                    <a:pt x="309" y="438"/>
                  </a:lnTo>
                  <a:lnTo>
                    <a:pt x="309" y="439"/>
                  </a:lnTo>
                  <a:lnTo>
                    <a:pt x="309" y="439"/>
                  </a:lnTo>
                  <a:lnTo>
                    <a:pt x="309" y="438"/>
                  </a:lnTo>
                  <a:lnTo>
                    <a:pt x="309" y="439"/>
                  </a:lnTo>
                  <a:lnTo>
                    <a:pt x="310" y="439"/>
                  </a:lnTo>
                  <a:lnTo>
                    <a:pt x="311" y="439"/>
                  </a:lnTo>
                  <a:lnTo>
                    <a:pt x="311" y="440"/>
                  </a:lnTo>
                  <a:lnTo>
                    <a:pt x="311" y="441"/>
                  </a:lnTo>
                  <a:lnTo>
                    <a:pt x="312" y="441"/>
                  </a:lnTo>
                  <a:lnTo>
                    <a:pt x="312" y="441"/>
                  </a:lnTo>
                  <a:lnTo>
                    <a:pt x="317" y="445"/>
                  </a:lnTo>
                  <a:lnTo>
                    <a:pt x="318" y="446"/>
                  </a:lnTo>
                  <a:lnTo>
                    <a:pt x="320" y="447"/>
                  </a:lnTo>
                  <a:lnTo>
                    <a:pt x="320" y="449"/>
                  </a:lnTo>
                  <a:lnTo>
                    <a:pt x="321" y="450"/>
                  </a:lnTo>
                  <a:lnTo>
                    <a:pt x="321" y="450"/>
                  </a:lnTo>
                  <a:lnTo>
                    <a:pt x="322" y="450"/>
                  </a:lnTo>
                  <a:lnTo>
                    <a:pt x="323" y="449"/>
                  </a:lnTo>
                  <a:lnTo>
                    <a:pt x="323" y="448"/>
                  </a:lnTo>
                  <a:lnTo>
                    <a:pt x="323" y="447"/>
                  </a:lnTo>
                  <a:lnTo>
                    <a:pt x="323" y="447"/>
                  </a:lnTo>
                  <a:lnTo>
                    <a:pt x="322" y="445"/>
                  </a:lnTo>
                  <a:lnTo>
                    <a:pt x="322" y="444"/>
                  </a:lnTo>
                  <a:lnTo>
                    <a:pt x="320" y="442"/>
                  </a:lnTo>
                  <a:lnTo>
                    <a:pt x="319" y="443"/>
                  </a:lnTo>
                  <a:lnTo>
                    <a:pt x="318" y="442"/>
                  </a:lnTo>
                  <a:lnTo>
                    <a:pt x="317" y="441"/>
                  </a:lnTo>
                  <a:lnTo>
                    <a:pt x="316" y="441"/>
                  </a:lnTo>
                  <a:lnTo>
                    <a:pt x="316" y="438"/>
                  </a:lnTo>
                  <a:lnTo>
                    <a:pt x="316" y="437"/>
                  </a:lnTo>
                  <a:lnTo>
                    <a:pt x="316" y="437"/>
                  </a:lnTo>
                  <a:lnTo>
                    <a:pt x="316" y="434"/>
                  </a:lnTo>
                  <a:lnTo>
                    <a:pt x="315" y="434"/>
                  </a:lnTo>
                  <a:lnTo>
                    <a:pt x="314" y="433"/>
                  </a:lnTo>
                  <a:lnTo>
                    <a:pt x="313" y="430"/>
                  </a:lnTo>
                  <a:lnTo>
                    <a:pt x="313" y="430"/>
                  </a:lnTo>
                  <a:lnTo>
                    <a:pt x="312" y="427"/>
                  </a:lnTo>
                  <a:lnTo>
                    <a:pt x="312" y="427"/>
                  </a:lnTo>
                  <a:lnTo>
                    <a:pt x="311" y="427"/>
                  </a:lnTo>
                  <a:lnTo>
                    <a:pt x="311" y="428"/>
                  </a:lnTo>
                  <a:lnTo>
                    <a:pt x="312" y="428"/>
                  </a:lnTo>
                  <a:lnTo>
                    <a:pt x="311" y="428"/>
                  </a:lnTo>
                  <a:lnTo>
                    <a:pt x="311" y="427"/>
                  </a:lnTo>
                  <a:lnTo>
                    <a:pt x="311" y="427"/>
                  </a:lnTo>
                  <a:lnTo>
                    <a:pt x="310" y="426"/>
                  </a:lnTo>
                  <a:lnTo>
                    <a:pt x="310" y="425"/>
                  </a:lnTo>
                  <a:lnTo>
                    <a:pt x="309" y="425"/>
                  </a:lnTo>
                  <a:lnTo>
                    <a:pt x="309" y="424"/>
                  </a:lnTo>
                  <a:lnTo>
                    <a:pt x="309" y="423"/>
                  </a:lnTo>
                  <a:lnTo>
                    <a:pt x="308" y="423"/>
                  </a:lnTo>
                  <a:lnTo>
                    <a:pt x="306" y="420"/>
                  </a:lnTo>
                  <a:lnTo>
                    <a:pt x="305" y="417"/>
                  </a:lnTo>
                  <a:lnTo>
                    <a:pt x="305" y="417"/>
                  </a:lnTo>
                  <a:lnTo>
                    <a:pt x="305" y="416"/>
                  </a:lnTo>
                  <a:lnTo>
                    <a:pt x="305" y="416"/>
                  </a:lnTo>
                  <a:lnTo>
                    <a:pt x="305" y="416"/>
                  </a:lnTo>
                  <a:lnTo>
                    <a:pt x="304" y="416"/>
                  </a:lnTo>
                  <a:lnTo>
                    <a:pt x="303" y="414"/>
                  </a:lnTo>
                  <a:lnTo>
                    <a:pt x="303" y="414"/>
                  </a:lnTo>
                  <a:lnTo>
                    <a:pt x="303" y="414"/>
                  </a:lnTo>
                  <a:lnTo>
                    <a:pt x="302" y="414"/>
                  </a:lnTo>
                  <a:lnTo>
                    <a:pt x="301" y="414"/>
                  </a:lnTo>
                  <a:lnTo>
                    <a:pt x="301" y="412"/>
                  </a:lnTo>
                  <a:lnTo>
                    <a:pt x="301" y="412"/>
                  </a:lnTo>
                  <a:lnTo>
                    <a:pt x="298" y="409"/>
                  </a:lnTo>
                  <a:lnTo>
                    <a:pt x="298" y="408"/>
                  </a:lnTo>
                  <a:lnTo>
                    <a:pt x="298" y="408"/>
                  </a:lnTo>
                  <a:lnTo>
                    <a:pt x="297" y="408"/>
                  </a:lnTo>
                  <a:lnTo>
                    <a:pt x="296" y="406"/>
                  </a:lnTo>
                  <a:lnTo>
                    <a:pt x="295" y="401"/>
                  </a:lnTo>
                  <a:lnTo>
                    <a:pt x="294" y="400"/>
                  </a:lnTo>
                  <a:lnTo>
                    <a:pt x="294" y="397"/>
                  </a:lnTo>
                  <a:lnTo>
                    <a:pt x="294" y="396"/>
                  </a:lnTo>
                  <a:lnTo>
                    <a:pt x="294" y="395"/>
                  </a:lnTo>
                  <a:lnTo>
                    <a:pt x="295" y="395"/>
                  </a:lnTo>
                  <a:lnTo>
                    <a:pt x="296" y="396"/>
                  </a:lnTo>
                  <a:lnTo>
                    <a:pt x="297" y="396"/>
                  </a:lnTo>
                  <a:lnTo>
                    <a:pt x="297" y="397"/>
                  </a:lnTo>
                  <a:lnTo>
                    <a:pt x="298" y="398"/>
                  </a:lnTo>
                  <a:lnTo>
                    <a:pt x="300" y="397"/>
                  </a:lnTo>
                  <a:lnTo>
                    <a:pt x="301" y="398"/>
                  </a:lnTo>
                  <a:lnTo>
                    <a:pt x="301" y="398"/>
                  </a:lnTo>
                  <a:lnTo>
                    <a:pt x="303" y="399"/>
                  </a:lnTo>
                  <a:lnTo>
                    <a:pt x="303" y="399"/>
                  </a:lnTo>
                  <a:lnTo>
                    <a:pt x="304" y="400"/>
                  </a:lnTo>
                  <a:lnTo>
                    <a:pt x="304" y="402"/>
                  </a:lnTo>
                  <a:lnTo>
                    <a:pt x="305" y="404"/>
                  </a:lnTo>
                  <a:lnTo>
                    <a:pt x="305" y="405"/>
                  </a:lnTo>
                  <a:lnTo>
                    <a:pt x="305" y="405"/>
                  </a:lnTo>
                  <a:lnTo>
                    <a:pt x="305" y="407"/>
                  </a:lnTo>
                  <a:lnTo>
                    <a:pt x="306" y="408"/>
                  </a:lnTo>
                  <a:lnTo>
                    <a:pt x="306" y="408"/>
                  </a:lnTo>
                  <a:lnTo>
                    <a:pt x="307" y="408"/>
                  </a:lnTo>
                  <a:lnTo>
                    <a:pt x="307" y="410"/>
                  </a:lnTo>
                  <a:lnTo>
                    <a:pt x="308" y="411"/>
                  </a:lnTo>
                  <a:lnTo>
                    <a:pt x="309" y="412"/>
                  </a:lnTo>
                  <a:lnTo>
                    <a:pt x="309" y="413"/>
                  </a:lnTo>
                  <a:lnTo>
                    <a:pt x="310" y="414"/>
                  </a:lnTo>
                  <a:lnTo>
                    <a:pt x="310" y="416"/>
                  </a:lnTo>
                  <a:lnTo>
                    <a:pt x="312" y="416"/>
                  </a:lnTo>
                  <a:lnTo>
                    <a:pt x="312" y="417"/>
                  </a:lnTo>
                  <a:lnTo>
                    <a:pt x="314" y="419"/>
                  </a:lnTo>
                  <a:lnTo>
                    <a:pt x="315" y="419"/>
                  </a:lnTo>
                  <a:lnTo>
                    <a:pt x="317" y="420"/>
                  </a:lnTo>
                  <a:lnTo>
                    <a:pt x="317" y="420"/>
                  </a:lnTo>
                  <a:lnTo>
                    <a:pt x="317" y="422"/>
                  </a:lnTo>
                  <a:lnTo>
                    <a:pt x="317" y="422"/>
                  </a:lnTo>
                  <a:lnTo>
                    <a:pt x="317" y="423"/>
                  </a:lnTo>
                  <a:lnTo>
                    <a:pt x="317" y="423"/>
                  </a:lnTo>
                  <a:lnTo>
                    <a:pt x="319" y="424"/>
                  </a:lnTo>
                  <a:lnTo>
                    <a:pt x="320" y="425"/>
                  </a:lnTo>
                  <a:lnTo>
                    <a:pt x="322" y="427"/>
                  </a:lnTo>
                  <a:lnTo>
                    <a:pt x="322" y="427"/>
                  </a:lnTo>
                  <a:lnTo>
                    <a:pt x="322" y="427"/>
                  </a:lnTo>
                  <a:lnTo>
                    <a:pt x="323" y="427"/>
                  </a:lnTo>
                  <a:lnTo>
                    <a:pt x="324" y="428"/>
                  </a:lnTo>
                  <a:lnTo>
                    <a:pt x="325" y="429"/>
                  </a:lnTo>
                  <a:lnTo>
                    <a:pt x="325" y="430"/>
                  </a:lnTo>
                  <a:lnTo>
                    <a:pt x="325" y="430"/>
                  </a:lnTo>
                  <a:lnTo>
                    <a:pt x="325" y="430"/>
                  </a:lnTo>
                  <a:lnTo>
                    <a:pt x="324" y="431"/>
                  </a:lnTo>
                  <a:lnTo>
                    <a:pt x="324" y="433"/>
                  </a:lnTo>
                  <a:lnTo>
                    <a:pt x="324" y="434"/>
                  </a:lnTo>
                  <a:lnTo>
                    <a:pt x="325" y="434"/>
                  </a:lnTo>
                  <a:lnTo>
                    <a:pt x="326" y="434"/>
                  </a:lnTo>
                  <a:lnTo>
                    <a:pt x="327" y="434"/>
                  </a:lnTo>
                  <a:lnTo>
                    <a:pt x="327" y="434"/>
                  </a:lnTo>
                  <a:lnTo>
                    <a:pt x="327" y="435"/>
                  </a:lnTo>
                  <a:lnTo>
                    <a:pt x="327" y="435"/>
                  </a:lnTo>
                  <a:lnTo>
                    <a:pt x="329" y="437"/>
                  </a:lnTo>
                  <a:lnTo>
                    <a:pt x="330" y="437"/>
                  </a:lnTo>
                  <a:lnTo>
                    <a:pt x="331" y="436"/>
                  </a:lnTo>
                  <a:lnTo>
                    <a:pt x="332" y="438"/>
                  </a:lnTo>
                  <a:lnTo>
                    <a:pt x="332" y="440"/>
                  </a:lnTo>
                  <a:lnTo>
                    <a:pt x="332" y="441"/>
                  </a:lnTo>
                  <a:lnTo>
                    <a:pt x="338" y="445"/>
                  </a:lnTo>
                  <a:lnTo>
                    <a:pt x="338" y="445"/>
                  </a:lnTo>
                  <a:lnTo>
                    <a:pt x="338" y="446"/>
                  </a:lnTo>
                  <a:lnTo>
                    <a:pt x="338" y="446"/>
                  </a:lnTo>
                  <a:lnTo>
                    <a:pt x="339" y="446"/>
                  </a:lnTo>
                  <a:lnTo>
                    <a:pt x="340" y="449"/>
                  </a:lnTo>
                  <a:lnTo>
                    <a:pt x="345" y="452"/>
                  </a:lnTo>
                  <a:lnTo>
                    <a:pt x="345" y="453"/>
                  </a:lnTo>
                  <a:lnTo>
                    <a:pt x="345" y="453"/>
                  </a:lnTo>
                  <a:lnTo>
                    <a:pt x="345" y="454"/>
                  </a:lnTo>
                  <a:lnTo>
                    <a:pt x="345" y="456"/>
                  </a:lnTo>
                  <a:lnTo>
                    <a:pt x="346" y="457"/>
                  </a:lnTo>
                  <a:lnTo>
                    <a:pt x="346" y="458"/>
                  </a:lnTo>
                  <a:lnTo>
                    <a:pt x="347" y="459"/>
                  </a:lnTo>
                  <a:lnTo>
                    <a:pt x="347" y="460"/>
                  </a:lnTo>
                  <a:lnTo>
                    <a:pt x="347" y="461"/>
                  </a:lnTo>
                  <a:lnTo>
                    <a:pt x="347" y="461"/>
                  </a:lnTo>
                  <a:lnTo>
                    <a:pt x="346" y="463"/>
                  </a:lnTo>
                  <a:lnTo>
                    <a:pt x="346" y="463"/>
                  </a:lnTo>
                  <a:lnTo>
                    <a:pt x="346" y="463"/>
                  </a:lnTo>
                  <a:lnTo>
                    <a:pt x="347" y="463"/>
                  </a:lnTo>
                  <a:lnTo>
                    <a:pt x="347" y="464"/>
                  </a:lnTo>
                  <a:lnTo>
                    <a:pt x="345" y="465"/>
                  </a:lnTo>
                  <a:lnTo>
                    <a:pt x="345" y="465"/>
                  </a:lnTo>
                  <a:lnTo>
                    <a:pt x="345" y="466"/>
                  </a:lnTo>
                  <a:lnTo>
                    <a:pt x="346" y="469"/>
                  </a:lnTo>
                  <a:lnTo>
                    <a:pt x="350" y="472"/>
                  </a:lnTo>
                  <a:lnTo>
                    <a:pt x="352" y="473"/>
                  </a:lnTo>
                  <a:lnTo>
                    <a:pt x="352" y="473"/>
                  </a:lnTo>
                  <a:lnTo>
                    <a:pt x="354" y="474"/>
                  </a:lnTo>
                  <a:lnTo>
                    <a:pt x="355" y="474"/>
                  </a:lnTo>
                  <a:lnTo>
                    <a:pt x="356" y="475"/>
                  </a:lnTo>
                  <a:lnTo>
                    <a:pt x="356" y="475"/>
                  </a:lnTo>
                  <a:lnTo>
                    <a:pt x="356" y="476"/>
                  </a:lnTo>
                  <a:lnTo>
                    <a:pt x="356" y="476"/>
                  </a:lnTo>
                  <a:lnTo>
                    <a:pt x="356" y="476"/>
                  </a:lnTo>
                  <a:lnTo>
                    <a:pt x="356" y="476"/>
                  </a:lnTo>
                  <a:lnTo>
                    <a:pt x="356" y="477"/>
                  </a:lnTo>
                  <a:lnTo>
                    <a:pt x="357" y="477"/>
                  </a:lnTo>
                  <a:lnTo>
                    <a:pt x="359" y="478"/>
                  </a:lnTo>
                  <a:lnTo>
                    <a:pt x="359" y="478"/>
                  </a:lnTo>
                  <a:lnTo>
                    <a:pt x="360" y="478"/>
                  </a:lnTo>
                  <a:lnTo>
                    <a:pt x="360" y="478"/>
                  </a:lnTo>
                  <a:lnTo>
                    <a:pt x="364" y="479"/>
                  </a:lnTo>
                  <a:lnTo>
                    <a:pt x="365" y="479"/>
                  </a:lnTo>
                  <a:lnTo>
                    <a:pt x="367" y="480"/>
                  </a:lnTo>
                  <a:lnTo>
                    <a:pt x="367" y="481"/>
                  </a:lnTo>
                  <a:lnTo>
                    <a:pt x="367" y="481"/>
                  </a:lnTo>
                  <a:lnTo>
                    <a:pt x="367" y="481"/>
                  </a:lnTo>
                  <a:lnTo>
                    <a:pt x="368" y="481"/>
                  </a:lnTo>
                  <a:lnTo>
                    <a:pt x="370" y="482"/>
                  </a:lnTo>
                  <a:lnTo>
                    <a:pt x="370" y="483"/>
                  </a:lnTo>
                  <a:lnTo>
                    <a:pt x="370" y="484"/>
                  </a:lnTo>
                  <a:lnTo>
                    <a:pt x="371" y="483"/>
                  </a:lnTo>
                  <a:lnTo>
                    <a:pt x="381" y="487"/>
                  </a:lnTo>
                  <a:lnTo>
                    <a:pt x="382" y="487"/>
                  </a:lnTo>
                  <a:lnTo>
                    <a:pt x="386" y="489"/>
                  </a:lnTo>
                  <a:lnTo>
                    <a:pt x="386" y="490"/>
                  </a:lnTo>
                  <a:lnTo>
                    <a:pt x="387" y="490"/>
                  </a:lnTo>
                  <a:lnTo>
                    <a:pt x="388" y="490"/>
                  </a:lnTo>
                  <a:lnTo>
                    <a:pt x="394" y="492"/>
                  </a:lnTo>
                  <a:lnTo>
                    <a:pt x="394" y="492"/>
                  </a:lnTo>
                  <a:lnTo>
                    <a:pt x="395" y="492"/>
                  </a:lnTo>
                  <a:lnTo>
                    <a:pt x="397" y="492"/>
                  </a:lnTo>
                  <a:lnTo>
                    <a:pt x="397" y="492"/>
                  </a:lnTo>
                  <a:lnTo>
                    <a:pt x="398" y="492"/>
                  </a:lnTo>
                  <a:lnTo>
                    <a:pt x="400" y="491"/>
                  </a:lnTo>
                  <a:lnTo>
                    <a:pt x="402" y="489"/>
                  </a:lnTo>
                  <a:lnTo>
                    <a:pt x="403" y="489"/>
                  </a:lnTo>
                  <a:lnTo>
                    <a:pt x="405" y="489"/>
                  </a:lnTo>
                  <a:lnTo>
                    <a:pt x="410" y="492"/>
                  </a:lnTo>
                  <a:lnTo>
                    <a:pt x="418" y="498"/>
                  </a:lnTo>
                  <a:lnTo>
                    <a:pt x="418" y="499"/>
                  </a:lnTo>
                  <a:lnTo>
                    <a:pt x="419" y="499"/>
                  </a:lnTo>
                  <a:lnTo>
                    <a:pt x="419" y="499"/>
                  </a:lnTo>
                  <a:lnTo>
                    <a:pt x="420" y="500"/>
                  </a:lnTo>
                  <a:lnTo>
                    <a:pt x="420" y="500"/>
                  </a:lnTo>
                  <a:lnTo>
                    <a:pt x="423" y="502"/>
                  </a:lnTo>
                  <a:lnTo>
                    <a:pt x="429" y="503"/>
                  </a:lnTo>
                  <a:lnTo>
                    <a:pt x="430" y="503"/>
                  </a:lnTo>
                  <a:lnTo>
                    <a:pt x="438" y="506"/>
                  </a:lnTo>
                  <a:lnTo>
                    <a:pt x="440" y="506"/>
                  </a:lnTo>
                  <a:lnTo>
                    <a:pt x="442" y="505"/>
                  </a:lnTo>
                  <a:lnTo>
                    <a:pt x="443" y="505"/>
                  </a:lnTo>
                  <a:lnTo>
                    <a:pt x="443" y="505"/>
                  </a:lnTo>
                  <a:lnTo>
                    <a:pt x="444" y="505"/>
                  </a:lnTo>
                  <a:lnTo>
                    <a:pt x="444" y="506"/>
                  </a:lnTo>
                  <a:lnTo>
                    <a:pt x="444" y="506"/>
                  </a:lnTo>
                  <a:lnTo>
                    <a:pt x="445" y="507"/>
                  </a:lnTo>
                  <a:lnTo>
                    <a:pt x="445" y="507"/>
                  </a:lnTo>
                  <a:lnTo>
                    <a:pt x="443" y="507"/>
                  </a:lnTo>
                  <a:lnTo>
                    <a:pt x="443" y="507"/>
                  </a:lnTo>
                  <a:lnTo>
                    <a:pt x="443" y="508"/>
                  </a:lnTo>
                  <a:lnTo>
                    <a:pt x="453" y="517"/>
                  </a:lnTo>
                  <a:lnTo>
                    <a:pt x="454" y="518"/>
                  </a:lnTo>
                  <a:lnTo>
                    <a:pt x="454" y="518"/>
                  </a:lnTo>
                  <a:lnTo>
                    <a:pt x="454" y="518"/>
                  </a:lnTo>
                  <a:lnTo>
                    <a:pt x="454" y="518"/>
                  </a:lnTo>
                  <a:lnTo>
                    <a:pt x="454" y="518"/>
                  </a:lnTo>
                  <a:lnTo>
                    <a:pt x="454" y="518"/>
                  </a:lnTo>
                  <a:lnTo>
                    <a:pt x="453" y="518"/>
                  </a:lnTo>
                  <a:lnTo>
                    <a:pt x="453" y="519"/>
                  </a:lnTo>
                  <a:lnTo>
                    <a:pt x="454" y="519"/>
                  </a:lnTo>
                  <a:lnTo>
                    <a:pt x="454" y="521"/>
                  </a:lnTo>
                  <a:lnTo>
                    <a:pt x="453" y="521"/>
                  </a:lnTo>
                  <a:lnTo>
                    <a:pt x="453" y="521"/>
                  </a:lnTo>
                  <a:lnTo>
                    <a:pt x="454" y="523"/>
                  </a:lnTo>
                  <a:lnTo>
                    <a:pt x="454" y="525"/>
                  </a:lnTo>
                  <a:lnTo>
                    <a:pt x="455" y="525"/>
                  </a:lnTo>
                  <a:lnTo>
                    <a:pt x="458" y="526"/>
                  </a:lnTo>
                  <a:lnTo>
                    <a:pt x="458" y="526"/>
                  </a:lnTo>
                  <a:lnTo>
                    <a:pt x="458" y="525"/>
                  </a:lnTo>
                  <a:lnTo>
                    <a:pt x="458" y="525"/>
                  </a:lnTo>
                  <a:lnTo>
                    <a:pt x="457" y="524"/>
                  </a:lnTo>
                  <a:lnTo>
                    <a:pt x="457" y="524"/>
                  </a:lnTo>
                  <a:lnTo>
                    <a:pt x="458" y="523"/>
                  </a:lnTo>
                  <a:lnTo>
                    <a:pt x="458" y="523"/>
                  </a:lnTo>
                  <a:lnTo>
                    <a:pt x="459" y="524"/>
                  </a:lnTo>
                  <a:lnTo>
                    <a:pt x="460" y="525"/>
                  </a:lnTo>
                  <a:lnTo>
                    <a:pt x="461" y="526"/>
                  </a:lnTo>
                  <a:lnTo>
                    <a:pt x="461" y="526"/>
                  </a:lnTo>
                  <a:lnTo>
                    <a:pt x="463" y="528"/>
                  </a:lnTo>
                  <a:lnTo>
                    <a:pt x="465" y="529"/>
                  </a:lnTo>
                  <a:lnTo>
                    <a:pt x="465" y="532"/>
                  </a:lnTo>
                  <a:lnTo>
                    <a:pt x="465" y="532"/>
                  </a:lnTo>
                  <a:lnTo>
                    <a:pt x="466" y="532"/>
                  </a:lnTo>
                  <a:lnTo>
                    <a:pt x="467" y="532"/>
                  </a:lnTo>
                  <a:lnTo>
                    <a:pt x="467" y="532"/>
                  </a:lnTo>
                  <a:lnTo>
                    <a:pt x="467" y="531"/>
                  </a:lnTo>
                  <a:lnTo>
                    <a:pt x="467" y="531"/>
                  </a:lnTo>
                  <a:lnTo>
                    <a:pt x="468" y="531"/>
                  </a:lnTo>
                  <a:lnTo>
                    <a:pt x="468" y="532"/>
                  </a:lnTo>
                  <a:lnTo>
                    <a:pt x="468" y="533"/>
                  </a:lnTo>
                  <a:lnTo>
                    <a:pt x="468" y="533"/>
                  </a:lnTo>
                  <a:lnTo>
                    <a:pt x="468" y="533"/>
                  </a:lnTo>
                  <a:lnTo>
                    <a:pt x="469" y="534"/>
                  </a:lnTo>
                  <a:lnTo>
                    <a:pt x="469" y="534"/>
                  </a:lnTo>
                  <a:lnTo>
                    <a:pt x="470" y="533"/>
                  </a:lnTo>
                  <a:lnTo>
                    <a:pt x="470" y="533"/>
                  </a:lnTo>
                  <a:lnTo>
                    <a:pt x="476" y="534"/>
                  </a:lnTo>
                  <a:lnTo>
                    <a:pt x="476" y="534"/>
                  </a:lnTo>
                  <a:lnTo>
                    <a:pt x="478" y="537"/>
                  </a:lnTo>
                  <a:lnTo>
                    <a:pt x="479" y="537"/>
                  </a:lnTo>
                  <a:lnTo>
                    <a:pt x="479" y="536"/>
                  </a:lnTo>
                  <a:lnTo>
                    <a:pt x="479" y="536"/>
                  </a:lnTo>
                  <a:lnTo>
                    <a:pt x="480" y="540"/>
                  </a:lnTo>
                  <a:lnTo>
                    <a:pt x="480" y="540"/>
                  </a:lnTo>
                  <a:lnTo>
                    <a:pt x="483" y="540"/>
                  </a:lnTo>
                  <a:lnTo>
                    <a:pt x="485" y="538"/>
                  </a:lnTo>
                  <a:lnTo>
                    <a:pt x="484" y="537"/>
                  </a:lnTo>
                  <a:lnTo>
                    <a:pt x="483" y="536"/>
                  </a:lnTo>
                  <a:lnTo>
                    <a:pt x="483" y="535"/>
                  </a:lnTo>
                  <a:lnTo>
                    <a:pt x="483" y="535"/>
                  </a:lnTo>
                  <a:lnTo>
                    <a:pt x="483" y="534"/>
                  </a:lnTo>
                  <a:lnTo>
                    <a:pt x="484" y="533"/>
                  </a:lnTo>
                  <a:lnTo>
                    <a:pt x="485" y="533"/>
                  </a:lnTo>
                  <a:lnTo>
                    <a:pt x="486" y="532"/>
                  </a:lnTo>
                  <a:lnTo>
                    <a:pt x="488" y="530"/>
                  </a:lnTo>
                  <a:lnTo>
                    <a:pt x="489" y="529"/>
                  </a:lnTo>
                  <a:lnTo>
                    <a:pt x="490" y="529"/>
                  </a:lnTo>
                  <a:lnTo>
                    <a:pt x="493" y="532"/>
                  </a:lnTo>
                  <a:lnTo>
                    <a:pt x="494" y="532"/>
                  </a:lnTo>
                  <a:lnTo>
                    <a:pt x="495" y="532"/>
                  </a:lnTo>
                  <a:lnTo>
                    <a:pt x="495" y="532"/>
                  </a:lnTo>
                  <a:lnTo>
                    <a:pt x="496" y="532"/>
                  </a:lnTo>
                  <a:lnTo>
                    <a:pt x="496" y="533"/>
                  </a:lnTo>
                  <a:lnTo>
                    <a:pt x="496" y="533"/>
                  </a:lnTo>
                  <a:lnTo>
                    <a:pt x="494" y="534"/>
                  </a:lnTo>
                  <a:lnTo>
                    <a:pt x="494" y="536"/>
                  </a:lnTo>
                  <a:lnTo>
                    <a:pt x="494" y="536"/>
                  </a:lnTo>
                  <a:lnTo>
                    <a:pt x="496" y="538"/>
                  </a:lnTo>
                  <a:lnTo>
                    <a:pt x="497" y="539"/>
                  </a:lnTo>
                  <a:lnTo>
                    <a:pt x="498" y="542"/>
                  </a:lnTo>
                  <a:lnTo>
                    <a:pt x="499" y="543"/>
                  </a:lnTo>
                  <a:lnTo>
                    <a:pt x="500" y="543"/>
                  </a:lnTo>
                  <a:lnTo>
                    <a:pt x="500" y="547"/>
                  </a:lnTo>
                  <a:lnTo>
                    <a:pt x="499" y="548"/>
                  </a:lnTo>
                  <a:lnTo>
                    <a:pt x="499" y="549"/>
                  </a:lnTo>
                  <a:lnTo>
                    <a:pt x="500" y="554"/>
                  </a:lnTo>
                  <a:lnTo>
                    <a:pt x="499" y="557"/>
                  </a:lnTo>
                  <a:lnTo>
                    <a:pt x="499" y="558"/>
                  </a:lnTo>
                  <a:lnTo>
                    <a:pt x="500" y="558"/>
                  </a:lnTo>
                  <a:lnTo>
                    <a:pt x="501" y="558"/>
                  </a:lnTo>
                  <a:lnTo>
                    <a:pt x="502" y="558"/>
                  </a:lnTo>
                  <a:lnTo>
                    <a:pt x="502" y="558"/>
                  </a:lnTo>
                  <a:lnTo>
                    <a:pt x="502" y="558"/>
                  </a:lnTo>
                  <a:lnTo>
                    <a:pt x="499" y="561"/>
                  </a:lnTo>
                  <a:lnTo>
                    <a:pt x="498" y="564"/>
                  </a:lnTo>
                  <a:lnTo>
                    <a:pt x="497" y="564"/>
                  </a:lnTo>
                  <a:lnTo>
                    <a:pt x="497" y="565"/>
                  </a:lnTo>
                  <a:lnTo>
                    <a:pt x="495" y="565"/>
                  </a:lnTo>
                  <a:lnTo>
                    <a:pt x="494" y="565"/>
                  </a:lnTo>
                  <a:lnTo>
                    <a:pt x="493" y="568"/>
                  </a:lnTo>
                  <a:lnTo>
                    <a:pt x="493" y="569"/>
                  </a:lnTo>
                  <a:lnTo>
                    <a:pt x="493" y="569"/>
                  </a:lnTo>
                  <a:lnTo>
                    <a:pt x="492" y="569"/>
                  </a:lnTo>
                  <a:lnTo>
                    <a:pt x="491" y="569"/>
                  </a:lnTo>
                  <a:lnTo>
                    <a:pt x="491" y="570"/>
                  </a:lnTo>
                  <a:lnTo>
                    <a:pt x="491" y="571"/>
                  </a:lnTo>
                  <a:lnTo>
                    <a:pt x="491" y="572"/>
                  </a:lnTo>
                  <a:lnTo>
                    <a:pt x="491" y="572"/>
                  </a:lnTo>
                  <a:lnTo>
                    <a:pt x="491" y="572"/>
                  </a:lnTo>
                  <a:lnTo>
                    <a:pt x="491" y="572"/>
                  </a:lnTo>
                  <a:lnTo>
                    <a:pt x="490" y="572"/>
                  </a:lnTo>
                  <a:lnTo>
                    <a:pt x="489" y="573"/>
                  </a:lnTo>
                  <a:lnTo>
                    <a:pt x="488" y="574"/>
                  </a:lnTo>
                  <a:lnTo>
                    <a:pt x="487" y="575"/>
                  </a:lnTo>
                  <a:lnTo>
                    <a:pt x="485" y="575"/>
                  </a:lnTo>
                  <a:lnTo>
                    <a:pt x="485" y="575"/>
                  </a:lnTo>
                  <a:lnTo>
                    <a:pt x="485" y="578"/>
                  </a:lnTo>
                  <a:lnTo>
                    <a:pt x="483" y="580"/>
                  </a:lnTo>
                  <a:lnTo>
                    <a:pt x="483" y="583"/>
                  </a:lnTo>
                  <a:lnTo>
                    <a:pt x="483" y="583"/>
                  </a:lnTo>
                  <a:lnTo>
                    <a:pt x="481" y="584"/>
                  </a:lnTo>
                  <a:lnTo>
                    <a:pt x="481" y="585"/>
                  </a:lnTo>
                  <a:lnTo>
                    <a:pt x="481" y="591"/>
                  </a:lnTo>
                  <a:lnTo>
                    <a:pt x="482" y="592"/>
                  </a:lnTo>
                  <a:lnTo>
                    <a:pt x="483" y="593"/>
                  </a:lnTo>
                  <a:lnTo>
                    <a:pt x="483" y="594"/>
                  </a:lnTo>
                  <a:lnTo>
                    <a:pt x="483" y="594"/>
                  </a:lnTo>
                  <a:lnTo>
                    <a:pt x="486" y="591"/>
                  </a:lnTo>
                  <a:lnTo>
                    <a:pt x="486" y="592"/>
                  </a:lnTo>
                  <a:lnTo>
                    <a:pt x="487" y="593"/>
                  </a:lnTo>
                  <a:lnTo>
                    <a:pt x="487" y="593"/>
                  </a:lnTo>
                  <a:lnTo>
                    <a:pt x="486" y="596"/>
                  </a:lnTo>
                  <a:lnTo>
                    <a:pt x="485" y="597"/>
                  </a:lnTo>
                  <a:lnTo>
                    <a:pt x="483" y="598"/>
                  </a:lnTo>
                  <a:lnTo>
                    <a:pt x="479" y="602"/>
                  </a:lnTo>
                  <a:lnTo>
                    <a:pt x="478" y="604"/>
                  </a:lnTo>
                  <a:lnTo>
                    <a:pt x="479" y="605"/>
                  </a:lnTo>
                  <a:lnTo>
                    <a:pt x="479" y="606"/>
                  </a:lnTo>
                  <a:lnTo>
                    <a:pt x="479" y="608"/>
                  </a:lnTo>
                  <a:lnTo>
                    <a:pt x="480" y="609"/>
                  </a:lnTo>
                  <a:lnTo>
                    <a:pt x="480" y="609"/>
                  </a:lnTo>
                  <a:lnTo>
                    <a:pt x="480" y="610"/>
                  </a:lnTo>
                  <a:lnTo>
                    <a:pt x="479" y="611"/>
                  </a:lnTo>
                  <a:lnTo>
                    <a:pt x="479" y="612"/>
                  </a:lnTo>
                  <a:lnTo>
                    <a:pt x="486" y="616"/>
                  </a:lnTo>
                  <a:lnTo>
                    <a:pt x="487" y="617"/>
                  </a:lnTo>
                  <a:lnTo>
                    <a:pt x="487" y="617"/>
                  </a:lnTo>
                  <a:lnTo>
                    <a:pt x="487" y="618"/>
                  </a:lnTo>
                  <a:lnTo>
                    <a:pt x="488" y="622"/>
                  </a:lnTo>
                  <a:lnTo>
                    <a:pt x="491" y="625"/>
                  </a:lnTo>
                  <a:lnTo>
                    <a:pt x="498" y="642"/>
                  </a:lnTo>
                  <a:lnTo>
                    <a:pt x="499" y="643"/>
                  </a:lnTo>
                  <a:lnTo>
                    <a:pt x="505" y="652"/>
                  </a:lnTo>
                  <a:lnTo>
                    <a:pt x="506" y="655"/>
                  </a:lnTo>
                  <a:lnTo>
                    <a:pt x="505" y="656"/>
                  </a:lnTo>
                  <a:lnTo>
                    <a:pt x="505" y="656"/>
                  </a:lnTo>
                  <a:lnTo>
                    <a:pt x="505" y="657"/>
                  </a:lnTo>
                  <a:lnTo>
                    <a:pt x="512" y="664"/>
                  </a:lnTo>
                  <a:lnTo>
                    <a:pt x="527" y="672"/>
                  </a:lnTo>
                  <a:lnTo>
                    <a:pt x="527" y="672"/>
                  </a:lnTo>
                  <a:lnTo>
                    <a:pt x="527" y="672"/>
                  </a:lnTo>
                  <a:lnTo>
                    <a:pt x="537" y="680"/>
                  </a:lnTo>
                  <a:lnTo>
                    <a:pt x="537" y="680"/>
                  </a:lnTo>
                  <a:lnTo>
                    <a:pt x="537" y="680"/>
                  </a:lnTo>
                  <a:lnTo>
                    <a:pt x="540" y="699"/>
                  </a:lnTo>
                  <a:lnTo>
                    <a:pt x="538" y="707"/>
                  </a:lnTo>
                  <a:lnTo>
                    <a:pt x="538" y="708"/>
                  </a:lnTo>
                  <a:lnTo>
                    <a:pt x="537" y="708"/>
                  </a:lnTo>
                  <a:lnTo>
                    <a:pt x="537" y="709"/>
                  </a:lnTo>
                  <a:lnTo>
                    <a:pt x="537" y="711"/>
                  </a:lnTo>
                  <a:lnTo>
                    <a:pt x="537" y="711"/>
                  </a:lnTo>
                  <a:lnTo>
                    <a:pt x="537" y="711"/>
                  </a:lnTo>
                  <a:lnTo>
                    <a:pt x="537" y="723"/>
                  </a:lnTo>
                  <a:lnTo>
                    <a:pt x="537" y="723"/>
                  </a:lnTo>
                  <a:lnTo>
                    <a:pt x="536" y="725"/>
                  </a:lnTo>
                  <a:lnTo>
                    <a:pt x="537" y="728"/>
                  </a:lnTo>
                  <a:lnTo>
                    <a:pt x="536" y="733"/>
                  </a:lnTo>
                  <a:lnTo>
                    <a:pt x="535" y="734"/>
                  </a:lnTo>
                  <a:lnTo>
                    <a:pt x="535" y="736"/>
                  </a:lnTo>
                  <a:lnTo>
                    <a:pt x="534" y="737"/>
                  </a:lnTo>
                  <a:lnTo>
                    <a:pt x="533" y="743"/>
                  </a:lnTo>
                  <a:lnTo>
                    <a:pt x="531" y="745"/>
                  </a:lnTo>
                  <a:lnTo>
                    <a:pt x="531" y="746"/>
                  </a:lnTo>
                  <a:lnTo>
                    <a:pt x="533" y="751"/>
                  </a:lnTo>
                  <a:lnTo>
                    <a:pt x="532" y="752"/>
                  </a:lnTo>
                  <a:lnTo>
                    <a:pt x="531" y="753"/>
                  </a:lnTo>
                  <a:lnTo>
                    <a:pt x="532" y="769"/>
                  </a:lnTo>
                  <a:lnTo>
                    <a:pt x="531" y="772"/>
                  </a:lnTo>
                  <a:lnTo>
                    <a:pt x="531" y="776"/>
                  </a:lnTo>
                  <a:lnTo>
                    <a:pt x="530" y="776"/>
                  </a:lnTo>
                  <a:lnTo>
                    <a:pt x="530" y="780"/>
                  </a:lnTo>
                  <a:lnTo>
                    <a:pt x="530" y="780"/>
                  </a:lnTo>
                  <a:lnTo>
                    <a:pt x="530" y="780"/>
                  </a:lnTo>
                  <a:lnTo>
                    <a:pt x="524" y="795"/>
                  </a:lnTo>
                  <a:lnTo>
                    <a:pt x="523" y="795"/>
                  </a:lnTo>
                  <a:lnTo>
                    <a:pt x="523" y="795"/>
                  </a:lnTo>
                  <a:lnTo>
                    <a:pt x="523" y="795"/>
                  </a:lnTo>
                  <a:lnTo>
                    <a:pt x="523" y="798"/>
                  </a:lnTo>
                  <a:lnTo>
                    <a:pt x="522" y="799"/>
                  </a:lnTo>
                  <a:lnTo>
                    <a:pt x="521" y="798"/>
                  </a:lnTo>
                  <a:lnTo>
                    <a:pt x="520" y="799"/>
                  </a:lnTo>
                  <a:lnTo>
                    <a:pt x="520" y="803"/>
                  </a:lnTo>
                  <a:lnTo>
                    <a:pt x="521" y="805"/>
                  </a:lnTo>
                  <a:lnTo>
                    <a:pt x="521" y="808"/>
                  </a:lnTo>
                  <a:lnTo>
                    <a:pt x="521" y="808"/>
                  </a:lnTo>
                  <a:lnTo>
                    <a:pt x="520" y="809"/>
                  </a:lnTo>
                  <a:lnTo>
                    <a:pt x="521" y="810"/>
                  </a:lnTo>
                  <a:lnTo>
                    <a:pt x="522" y="815"/>
                  </a:lnTo>
                  <a:lnTo>
                    <a:pt x="522" y="816"/>
                  </a:lnTo>
                  <a:lnTo>
                    <a:pt x="521" y="816"/>
                  </a:lnTo>
                  <a:lnTo>
                    <a:pt x="521" y="817"/>
                  </a:lnTo>
                  <a:lnTo>
                    <a:pt x="520" y="818"/>
                  </a:lnTo>
                  <a:lnTo>
                    <a:pt x="519" y="829"/>
                  </a:lnTo>
                  <a:lnTo>
                    <a:pt x="519" y="830"/>
                  </a:lnTo>
                  <a:lnTo>
                    <a:pt x="520" y="830"/>
                  </a:lnTo>
                  <a:lnTo>
                    <a:pt x="520" y="831"/>
                  </a:lnTo>
                  <a:lnTo>
                    <a:pt x="520" y="831"/>
                  </a:lnTo>
                  <a:lnTo>
                    <a:pt x="522" y="831"/>
                  </a:lnTo>
                  <a:lnTo>
                    <a:pt x="523" y="831"/>
                  </a:lnTo>
                  <a:lnTo>
                    <a:pt x="523" y="831"/>
                  </a:lnTo>
                  <a:lnTo>
                    <a:pt x="523" y="830"/>
                  </a:lnTo>
                  <a:lnTo>
                    <a:pt x="524" y="830"/>
                  </a:lnTo>
                  <a:lnTo>
                    <a:pt x="525" y="830"/>
                  </a:lnTo>
                  <a:lnTo>
                    <a:pt x="526" y="831"/>
                  </a:lnTo>
                  <a:lnTo>
                    <a:pt x="527" y="831"/>
                  </a:lnTo>
                  <a:lnTo>
                    <a:pt x="527" y="831"/>
                  </a:lnTo>
                  <a:lnTo>
                    <a:pt x="527" y="831"/>
                  </a:lnTo>
                  <a:lnTo>
                    <a:pt x="527" y="831"/>
                  </a:lnTo>
                  <a:lnTo>
                    <a:pt x="527" y="831"/>
                  </a:lnTo>
                  <a:lnTo>
                    <a:pt x="527" y="831"/>
                  </a:lnTo>
                  <a:lnTo>
                    <a:pt x="526" y="832"/>
                  </a:lnTo>
                  <a:lnTo>
                    <a:pt x="525" y="833"/>
                  </a:lnTo>
                  <a:lnTo>
                    <a:pt x="526" y="833"/>
                  </a:lnTo>
                  <a:lnTo>
                    <a:pt x="527" y="833"/>
                  </a:lnTo>
                  <a:lnTo>
                    <a:pt x="527" y="837"/>
                  </a:lnTo>
                  <a:lnTo>
                    <a:pt x="527" y="835"/>
                  </a:lnTo>
                  <a:lnTo>
                    <a:pt x="526" y="835"/>
                  </a:lnTo>
                  <a:lnTo>
                    <a:pt x="526" y="836"/>
                  </a:lnTo>
                  <a:lnTo>
                    <a:pt x="526" y="837"/>
                  </a:lnTo>
                  <a:lnTo>
                    <a:pt x="527" y="838"/>
                  </a:lnTo>
                  <a:lnTo>
                    <a:pt x="526" y="838"/>
                  </a:lnTo>
                  <a:lnTo>
                    <a:pt x="525" y="838"/>
                  </a:lnTo>
                  <a:lnTo>
                    <a:pt x="525" y="841"/>
                  </a:lnTo>
                  <a:lnTo>
                    <a:pt x="525" y="842"/>
                  </a:lnTo>
                  <a:lnTo>
                    <a:pt x="524" y="843"/>
                  </a:lnTo>
                  <a:lnTo>
                    <a:pt x="524" y="843"/>
                  </a:lnTo>
                  <a:lnTo>
                    <a:pt x="524" y="844"/>
                  </a:lnTo>
                  <a:lnTo>
                    <a:pt x="524" y="845"/>
                  </a:lnTo>
                  <a:lnTo>
                    <a:pt x="524" y="845"/>
                  </a:lnTo>
                  <a:lnTo>
                    <a:pt x="524" y="846"/>
                  </a:lnTo>
                  <a:lnTo>
                    <a:pt x="524" y="846"/>
                  </a:lnTo>
                  <a:lnTo>
                    <a:pt x="524" y="847"/>
                  </a:lnTo>
                  <a:lnTo>
                    <a:pt x="523" y="849"/>
                  </a:lnTo>
                  <a:lnTo>
                    <a:pt x="523" y="849"/>
                  </a:lnTo>
                  <a:lnTo>
                    <a:pt x="523" y="849"/>
                  </a:lnTo>
                  <a:lnTo>
                    <a:pt x="523" y="849"/>
                  </a:lnTo>
                  <a:lnTo>
                    <a:pt x="523" y="849"/>
                  </a:lnTo>
                  <a:lnTo>
                    <a:pt x="523" y="850"/>
                  </a:lnTo>
                  <a:lnTo>
                    <a:pt x="523" y="850"/>
                  </a:lnTo>
                  <a:lnTo>
                    <a:pt x="525" y="851"/>
                  </a:lnTo>
                  <a:lnTo>
                    <a:pt x="525" y="852"/>
                  </a:lnTo>
                  <a:lnTo>
                    <a:pt x="526" y="852"/>
                  </a:lnTo>
                  <a:lnTo>
                    <a:pt x="526" y="854"/>
                  </a:lnTo>
                  <a:lnTo>
                    <a:pt x="526" y="855"/>
                  </a:lnTo>
                  <a:lnTo>
                    <a:pt x="524" y="856"/>
                  </a:lnTo>
                  <a:lnTo>
                    <a:pt x="523" y="856"/>
                  </a:lnTo>
                  <a:lnTo>
                    <a:pt x="523" y="856"/>
                  </a:lnTo>
                  <a:lnTo>
                    <a:pt x="522" y="856"/>
                  </a:lnTo>
                  <a:lnTo>
                    <a:pt x="522" y="858"/>
                  </a:lnTo>
                  <a:lnTo>
                    <a:pt x="523" y="858"/>
                  </a:lnTo>
                  <a:lnTo>
                    <a:pt x="524" y="859"/>
                  </a:lnTo>
                  <a:lnTo>
                    <a:pt x="525" y="859"/>
                  </a:lnTo>
                  <a:lnTo>
                    <a:pt x="525" y="860"/>
                  </a:lnTo>
                  <a:lnTo>
                    <a:pt x="524" y="860"/>
                  </a:lnTo>
                  <a:lnTo>
                    <a:pt x="523" y="859"/>
                  </a:lnTo>
                  <a:lnTo>
                    <a:pt x="522" y="859"/>
                  </a:lnTo>
                  <a:lnTo>
                    <a:pt x="521" y="860"/>
                  </a:lnTo>
                  <a:lnTo>
                    <a:pt x="521" y="860"/>
                  </a:lnTo>
                  <a:lnTo>
                    <a:pt x="523" y="860"/>
                  </a:lnTo>
                  <a:lnTo>
                    <a:pt x="523" y="860"/>
                  </a:lnTo>
                  <a:lnTo>
                    <a:pt x="523" y="860"/>
                  </a:lnTo>
                  <a:lnTo>
                    <a:pt x="523" y="860"/>
                  </a:lnTo>
                  <a:lnTo>
                    <a:pt x="522" y="861"/>
                  </a:lnTo>
                  <a:lnTo>
                    <a:pt x="522" y="862"/>
                  </a:lnTo>
                  <a:lnTo>
                    <a:pt x="523" y="862"/>
                  </a:lnTo>
                  <a:lnTo>
                    <a:pt x="521" y="862"/>
                  </a:lnTo>
                  <a:lnTo>
                    <a:pt x="521" y="862"/>
                  </a:lnTo>
                  <a:lnTo>
                    <a:pt x="521" y="863"/>
                  </a:lnTo>
                  <a:lnTo>
                    <a:pt x="520" y="865"/>
                  </a:lnTo>
                  <a:lnTo>
                    <a:pt x="522" y="863"/>
                  </a:lnTo>
                  <a:lnTo>
                    <a:pt x="523" y="863"/>
                  </a:lnTo>
                  <a:lnTo>
                    <a:pt x="523" y="864"/>
                  </a:lnTo>
                  <a:lnTo>
                    <a:pt x="522" y="865"/>
                  </a:lnTo>
                  <a:lnTo>
                    <a:pt x="522" y="866"/>
                  </a:lnTo>
                  <a:lnTo>
                    <a:pt x="521" y="866"/>
                  </a:lnTo>
                  <a:lnTo>
                    <a:pt x="520" y="867"/>
                  </a:lnTo>
                  <a:lnTo>
                    <a:pt x="519" y="867"/>
                  </a:lnTo>
                  <a:lnTo>
                    <a:pt x="519" y="868"/>
                  </a:lnTo>
                  <a:lnTo>
                    <a:pt x="519" y="866"/>
                  </a:lnTo>
                  <a:lnTo>
                    <a:pt x="519" y="866"/>
                  </a:lnTo>
                  <a:lnTo>
                    <a:pt x="519" y="867"/>
                  </a:lnTo>
                  <a:lnTo>
                    <a:pt x="518" y="867"/>
                  </a:lnTo>
                  <a:lnTo>
                    <a:pt x="517" y="866"/>
                  </a:lnTo>
                  <a:lnTo>
                    <a:pt x="518" y="865"/>
                  </a:lnTo>
                  <a:lnTo>
                    <a:pt x="518" y="864"/>
                  </a:lnTo>
                  <a:lnTo>
                    <a:pt x="518" y="864"/>
                  </a:lnTo>
                  <a:lnTo>
                    <a:pt x="517" y="864"/>
                  </a:lnTo>
                  <a:lnTo>
                    <a:pt x="518" y="864"/>
                  </a:lnTo>
                  <a:lnTo>
                    <a:pt x="516" y="863"/>
                  </a:lnTo>
                  <a:lnTo>
                    <a:pt x="516" y="863"/>
                  </a:lnTo>
                  <a:lnTo>
                    <a:pt x="516" y="863"/>
                  </a:lnTo>
                  <a:lnTo>
                    <a:pt x="515" y="863"/>
                  </a:lnTo>
                  <a:lnTo>
                    <a:pt x="512" y="863"/>
                  </a:lnTo>
                  <a:lnTo>
                    <a:pt x="512" y="864"/>
                  </a:lnTo>
                  <a:lnTo>
                    <a:pt x="513" y="864"/>
                  </a:lnTo>
                  <a:lnTo>
                    <a:pt x="513" y="864"/>
                  </a:lnTo>
                  <a:lnTo>
                    <a:pt x="514" y="864"/>
                  </a:lnTo>
                  <a:lnTo>
                    <a:pt x="514" y="864"/>
                  </a:lnTo>
                  <a:lnTo>
                    <a:pt x="514" y="865"/>
                  </a:lnTo>
                  <a:lnTo>
                    <a:pt x="513" y="866"/>
                  </a:lnTo>
                  <a:lnTo>
                    <a:pt x="512" y="866"/>
                  </a:lnTo>
                  <a:lnTo>
                    <a:pt x="512" y="867"/>
                  </a:lnTo>
                  <a:lnTo>
                    <a:pt x="510" y="868"/>
                  </a:lnTo>
                  <a:lnTo>
                    <a:pt x="510" y="870"/>
                  </a:lnTo>
                  <a:lnTo>
                    <a:pt x="510" y="871"/>
                  </a:lnTo>
                  <a:lnTo>
                    <a:pt x="511" y="871"/>
                  </a:lnTo>
                  <a:lnTo>
                    <a:pt x="511" y="871"/>
                  </a:lnTo>
                  <a:lnTo>
                    <a:pt x="511" y="870"/>
                  </a:lnTo>
                  <a:lnTo>
                    <a:pt x="511" y="869"/>
                  </a:lnTo>
                  <a:lnTo>
                    <a:pt x="512" y="868"/>
                  </a:lnTo>
                  <a:lnTo>
                    <a:pt x="513" y="870"/>
                  </a:lnTo>
                  <a:lnTo>
                    <a:pt x="515" y="870"/>
                  </a:lnTo>
                  <a:lnTo>
                    <a:pt x="516" y="870"/>
                  </a:lnTo>
                  <a:lnTo>
                    <a:pt x="516" y="869"/>
                  </a:lnTo>
                  <a:lnTo>
                    <a:pt x="516" y="869"/>
                  </a:lnTo>
                  <a:lnTo>
                    <a:pt x="518" y="871"/>
                  </a:lnTo>
                  <a:lnTo>
                    <a:pt x="518" y="871"/>
                  </a:lnTo>
                  <a:lnTo>
                    <a:pt x="519" y="871"/>
                  </a:lnTo>
                  <a:lnTo>
                    <a:pt x="518" y="872"/>
                  </a:lnTo>
                  <a:lnTo>
                    <a:pt x="518" y="873"/>
                  </a:lnTo>
                  <a:lnTo>
                    <a:pt x="516" y="874"/>
                  </a:lnTo>
                  <a:lnTo>
                    <a:pt x="516" y="875"/>
                  </a:lnTo>
                  <a:lnTo>
                    <a:pt x="516" y="875"/>
                  </a:lnTo>
                  <a:lnTo>
                    <a:pt x="518" y="876"/>
                  </a:lnTo>
                  <a:lnTo>
                    <a:pt x="518" y="877"/>
                  </a:lnTo>
                  <a:lnTo>
                    <a:pt x="517" y="878"/>
                  </a:lnTo>
                  <a:lnTo>
                    <a:pt x="518" y="878"/>
                  </a:lnTo>
                  <a:lnTo>
                    <a:pt x="519" y="878"/>
                  </a:lnTo>
                  <a:lnTo>
                    <a:pt x="519" y="877"/>
                  </a:lnTo>
                  <a:lnTo>
                    <a:pt x="521" y="881"/>
                  </a:lnTo>
                  <a:lnTo>
                    <a:pt x="522" y="882"/>
                  </a:lnTo>
                  <a:lnTo>
                    <a:pt x="521" y="882"/>
                  </a:lnTo>
                  <a:lnTo>
                    <a:pt x="519" y="880"/>
                  </a:lnTo>
                  <a:lnTo>
                    <a:pt x="518" y="880"/>
                  </a:lnTo>
                  <a:lnTo>
                    <a:pt x="517" y="880"/>
                  </a:lnTo>
                  <a:lnTo>
                    <a:pt x="517" y="882"/>
                  </a:lnTo>
                  <a:lnTo>
                    <a:pt x="516" y="879"/>
                  </a:lnTo>
                  <a:lnTo>
                    <a:pt x="516" y="879"/>
                  </a:lnTo>
                  <a:lnTo>
                    <a:pt x="516" y="882"/>
                  </a:lnTo>
                  <a:lnTo>
                    <a:pt x="516" y="882"/>
                  </a:lnTo>
                  <a:lnTo>
                    <a:pt x="516" y="883"/>
                  </a:lnTo>
                  <a:lnTo>
                    <a:pt x="516" y="884"/>
                  </a:lnTo>
                  <a:lnTo>
                    <a:pt x="519" y="883"/>
                  </a:lnTo>
                  <a:lnTo>
                    <a:pt x="519" y="882"/>
                  </a:lnTo>
                  <a:lnTo>
                    <a:pt x="519" y="885"/>
                  </a:lnTo>
                  <a:lnTo>
                    <a:pt x="519" y="884"/>
                  </a:lnTo>
                  <a:lnTo>
                    <a:pt x="517" y="884"/>
                  </a:lnTo>
                  <a:lnTo>
                    <a:pt x="517" y="885"/>
                  </a:lnTo>
                  <a:lnTo>
                    <a:pt x="518" y="886"/>
                  </a:lnTo>
                  <a:lnTo>
                    <a:pt x="517" y="886"/>
                  </a:lnTo>
                  <a:lnTo>
                    <a:pt x="517" y="886"/>
                  </a:lnTo>
                  <a:lnTo>
                    <a:pt x="517" y="892"/>
                  </a:lnTo>
                  <a:lnTo>
                    <a:pt x="518" y="892"/>
                  </a:lnTo>
                  <a:lnTo>
                    <a:pt x="518" y="891"/>
                  </a:lnTo>
                  <a:lnTo>
                    <a:pt x="518" y="890"/>
                  </a:lnTo>
                  <a:lnTo>
                    <a:pt x="519" y="889"/>
                  </a:lnTo>
                  <a:lnTo>
                    <a:pt x="519" y="889"/>
                  </a:lnTo>
                  <a:lnTo>
                    <a:pt x="519" y="892"/>
                  </a:lnTo>
                  <a:lnTo>
                    <a:pt x="519" y="893"/>
                  </a:lnTo>
                  <a:lnTo>
                    <a:pt x="519" y="893"/>
                  </a:lnTo>
                  <a:lnTo>
                    <a:pt x="519" y="893"/>
                  </a:lnTo>
                  <a:lnTo>
                    <a:pt x="519" y="893"/>
                  </a:lnTo>
                  <a:lnTo>
                    <a:pt x="519" y="893"/>
                  </a:lnTo>
                  <a:lnTo>
                    <a:pt x="517" y="894"/>
                  </a:lnTo>
                  <a:lnTo>
                    <a:pt x="517" y="894"/>
                  </a:lnTo>
                  <a:lnTo>
                    <a:pt x="517" y="895"/>
                  </a:lnTo>
                  <a:lnTo>
                    <a:pt x="516" y="896"/>
                  </a:lnTo>
                  <a:lnTo>
                    <a:pt x="516" y="898"/>
                  </a:lnTo>
                  <a:lnTo>
                    <a:pt x="516" y="900"/>
                  </a:lnTo>
                  <a:lnTo>
                    <a:pt x="517" y="900"/>
                  </a:lnTo>
                  <a:lnTo>
                    <a:pt x="519" y="900"/>
                  </a:lnTo>
                  <a:lnTo>
                    <a:pt x="519" y="901"/>
                  </a:lnTo>
                  <a:lnTo>
                    <a:pt x="519" y="901"/>
                  </a:lnTo>
                  <a:lnTo>
                    <a:pt x="518" y="901"/>
                  </a:lnTo>
                  <a:lnTo>
                    <a:pt x="518" y="901"/>
                  </a:lnTo>
                  <a:lnTo>
                    <a:pt x="518" y="903"/>
                  </a:lnTo>
                  <a:lnTo>
                    <a:pt x="519" y="903"/>
                  </a:lnTo>
                  <a:lnTo>
                    <a:pt x="519" y="903"/>
                  </a:lnTo>
                  <a:lnTo>
                    <a:pt x="519" y="903"/>
                  </a:lnTo>
                  <a:lnTo>
                    <a:pt x="520" y="903"/>
                  </a:lnTo>
                  <a:lnTo>
                    <a:pt x="520" y="904"/>
                  </a:lnTo>
                  <a:lnTo>
                    <a:pt x="519" y="904"/>
                  </a:lnTo>
                  <a:lnTo>
                    <a:pt x="518" y="904"/>
                  </a:lnTo>
                  <a:lnTo>
                    <a:pt x="518" y="905"/>
                  </a:lnTo>
                  <a:lnTo>
                    <a:pt x="518" y="906"/>
                  </a:lnTo>
                  <a:lnTo>
                    <a:pt x="520" y="909"/>
                  </a:lnTo>
                  <a:lnTo>
                    <a:pt x="521" y="911"/>
                  </a:lnTo>
                  <a:lnTo>
                    <a:pt x="521" y="913"/>
                  </a:lnTo>
                  <a:lnTo>
                    <a:pt x="521" y="915"/>
                  </a:lnTo>
                  <a:lnTo>
                    <a:pt x="522" y="915"/>
                  </a:lnTo>
                  <a:lnTo>
                    <a:pt x="523" y="915"/>
                  </a:lnTo>
                  <a:lnTo>
                    <a:pt x="523" y="912"/>
                  </a:lnTo>
                  <a:lnTo>
                    <a:pt x="523" y="914"/>
                  </a:lnTo>
                  <a:lnTo>
                    <a:pt x="523" y="914"/>
                  </a:lnTo>
                  <a:lnTo>
                    <a:pt x="524" y="913"/>
                  </a:lnTo>
                  <a:lnTo>
                    <a:pt x="523" y="911"/>
                  </a:lnTo>
                  <a:lnTo>
                    <a:pt x="523" y="911"/>
                  </a:lnTo>
                  <a:lnTo>
                    <a:pt x="524" y="912"/>
                  </a:lnTo>
                  <a:lnTo>
                    <a:pt x="525" y="912"/>
                  </a:lnTo>
                  <a:lnTo>
                    <a:pt x="526" y="912"/>
                  </a:lnTo>
                  <a:lnTo>
                    <a:pt x="526" y="911"/>
                  </a:lnTo>
                  <a:lnTo>
                    <a:pt x="523" y="909"/>
                  </a:lnTo>
                  <a:lnTo>
                    <a:pt x="523" y="909"/>
                  </a:lnTo>
                  <a:lnTo>
                    <a:pt x="524" y="910"/>
                  </a:lnTo>
                  <a:lnTo>
                    <a:pt x="527" y="912"/>
                  </a:lnTo>
                  <a:lnTo>
                    <a:pt x="527" y="914"/>
                  </a:lnTo>
                  <a:lnTo>
                    <a:pt x="526" y="914"/>
                  </a:lnTo>
                  <a:lnTo>
                    <a:pt x="527" y="915"/>
                  </a:lnTo>
                  <a:lnTo>
                    <a:pt x="527" y="916"/>
                  </a:lnTo>
                  <a:lnTo>
                    <a:pt x="527" y="918"/>
                  </a:lnTo>
                  <a:lnTo>
                    <a:pt x="526" y="918"/>
                  </a:lnTo>
                  <a:lnTo>
                    <a:pt x="525" y="918"/>
                  </a:lnTo>
                  <a:lnTo>
                    <a:pt x="525" y="919"/>
                  </a:lnTo>
                  <a:lnTo>
                    <a:pt x="527" y="918"/>
                  </a:lnTo>
                  <a:lnTo>
                    <a:pt x="527" y="919"/>
                  </a:lnTo>
                  <a:lnTo>
                    <a:pt x="527" y="920"/>
                  </a:lnTo>
                  <a:lnTo>
                    <a:pt x="527" y="919"/>
                  </a:lnTo>
                  <a:lnTo>
                    <a:pt x="529" y="918"/>
                  </a:lnTo>
                  <a:lnTo>
                    <a:pt x="532" y="919"/>
                  </a:lnTo>
                  <a:lnTo>
                    <a:pt x="534" y="921"/>
                  </a:lnTo>
                  <a:lnTo>
                    <a:pt x="534" y="922"/>
                  </a:lnTo>
                  <a:lnTo>
                    <a:pt x="534" y="924"/>
                  </a:lnTo>
                  <a:lnTo>
                    <a:pt x="532" y="925"/>
                  </a:lnTo>
                  <a:lnTo>
                    <a:pt x="530" y="926"/>
                  </a:lnTo>
                  <a:lnTo>
                    <a:pt x="530" y="926"/>
                  </a:lnTo>
                  <a:lnTo>
                    <a:pt x="530" y="926"/>
                  </a:lnTo>
                  <a:lnTo>
                    <a:pt x="529" y="927"/>
                  </a:lnTo>
                  <a:lnTo>
                    <a:pt x="529" y="926"/>
                  </a:lnTo>
                  <a:lnTo>
                    <a:pt x="529" y="926"/>
                  </a:lnTo>
                  <a:lnTo>
                    <a:pt x="528" y="926"/>
                  </a:lnTo>
                  <a:lnTo>
                    <a:pt x="528" y="927"/>
                  </a:lnTo>
                  <a:lnTo>
                    <a:pt x="528" y="928"/>
                  </a:lnTo>
                  <a:lnTo>
                    <a:pt x="530" y="929"/>
                  </a:lnTo>
                  <a:lnTo>
                    <a:pt x="531" y="930"/>
                  </a:lnTo>
                  <a:lnTo>
                    <a:pt x="532" y="930"/>
                  </a:lnTo>
                  <a:lnTo>
                    <a:pt x="534" y="931"/>
                  </a:lnTo>
                  <a:lnTo>
                    <a:pt x="534" y="931"/>
                  </a:lnTo>
                  <a:lnTo>
                    <a:pt x="534" y="930"/>
                  </a:lnTo>
                  <a:lnTo>
                    <a:pt x="535" y="929"/>
                  </a:lnTo>
                  <a:lnTo>
                    <a:pt x="536" y="921"/>
                  </a:lnTo>
                  <a:lnTo>
                    <a:pt x="537" y="920"/>
                  </a:lnTo>
                  <a:lnTo>
                    <a:pt x="538" y="920"/>
                  </a:lnTo>
                  <a:lnTo>
                    <a:pt x="539" y="920"/>
                  </a:lnTo>
                  <a:lnTo>
                    <a:pt x="541" y="918"/>
                  </a:lnTo>
                  <a:lnTo>
                    <a:pt x="542" y="918"/>
                  </a:lnTo>
                  <a:lnTo>
                    <a:pt x="543" y="918"/>
                  </a:lnTo>
                  <a:lnTo>
                    <a:pt x="543" y="917"/>
                  </a:lnTo>
                  <a:lnTo>
                    <a:pt x="545" y="916"/>
                  </a:lnTo>
                  <a:lnTo>
                    <a:pt x="545" y="916"/>
                  </a:lnTo>
                  <a:lnTo>
                    <a:pt x="547" y="917"/>
                  </a:lnTo>
                  <a:lnTo>
                    <a:pt x="549" y="917"/>
                  </a:lnTo>
                  <a:lnTo>
                    <a:pt x="549" y="917"/>
                  </a:lnTo>
                  <a:lnTo>
                    <a:pt x="549" y="917"/>
                  </a:lnTo>
                  <a:lnTo>
                    <a:pt x="548" y="917"/>
                  </a:lnTo>
                  <a:lnTo>
                    <a:pt x="548" y="916"/>
                  </a:lnTo>
                  <a:lnTo>
                    <a:pt x="541" y="915"/>
                  </a:lnTo>
                  <a:lnTo>
                    <a:pt x="536" y="915"/>
                  </a:lnTo>
                  <a:lnTo>
                    <a:pt x="541" y="915"/>
                  </a:lnTo>
                  <a:lnTo>
                    <a:pt x="548" y="916"/>
                  </a:lnTo>
                  <a:lnTo>
                    <a:pt x="548" y="917"/>
                  </a:lnTo>
                  <a:lnTo>
                    <a:pt x="549" y="917"/>
                  </a:lnTo>
                  <a:lnTo>
                    <a:pt x="549" y="917"/>
                  </a:lnTo>
                  <a:lnTo>
                    <a:pt x="546" y="911"/>
                  </a:lnTo>
                  <a:lnTo>
                    <a:pt x="545" y="911"/>
                  </a:lnTo>
                  <a:lnTo>
                    <a:pt x="545" y="911"/>
                  </a:lnTo>
                  <a:lnTo>
                    <a:pt x="544" y="911"/>
                  </a:lnTo>
                  <a:lnTo>
                    <a:pt x="545" y="910"/>
                  </a:lnTo>
                  <a:lnTo>
                    <a:pt x="545" y="910"/>
                  </a:lnTo>
                  <a:lnTo>
                    <a:pt x="546" y="910"/>
                  </a:lnTo>
                  <a:lnTo>
                    <a:pt x="545" y="905"/>
                  </a:lnTo>
                  <a:lnTo>
                    <a:pt x="545" y="906"/>
                  </a:lnTo>
                  <a:lnTo>
                    <a:pt x="544" y="906"/>
                  </a:lnTo>
                  <a:lnTo>
                    <a:pt x="545" y="904"/>
                  </a:lnTo>
                  <a:lnTo>
                    <a:pt x="545" y="900"/>
                  </a:lnTo>
                  <a:lnTo>
                    <a:pt x="549" y="898"/>
                  </a:lnTo>
                  <a:lnTo>
                    <a:pt x="549" y="897"/>
                  </a:lnTo>
                  <a:lnTo>
                    <a:pt x="548" y="897"/>
                  </a:lnTo>
                  <a:lnTo>
                    <a:pt x="548" y="896"/>
                  </a:lnTo>
                  <a:lnTo>
                    <a:pt x="548" y="894"/>
                  </a:lnTo>
                  <a:lnTo>
                    <a:pt x="548" y="896"/>
                  </a:lnTo>
                  <a:lnTo>
                    <a:pt x="549" y="897"/>
                  </a:lnTo>
                  <a:lnTo>
                    <a:pt x="551" y="897"/>
                  </a:lnTo>
                  <a:lnTo>
                    <a:pt x="552" y="897"/>
                  </a:lnTo>
                  <a:lnTo>
                    <a:pt x="552" y="896"/>
                  </a:lnTo>
                  <a:lnTo>
                    <a:pt x="554" y="891"/>
                  </a:lnTo>
                  <a:lnTo>
                    <a:pt x="552" y="891"/>
                  </a:lnTo>
                  <a:lnTo>
                    <a:pt x="554" y="888"/>
                  </a:lnTo>
                  <a:lnTo>
                    <a:pt x="562" y="881"/>
                  </a:lnTo>
                  <a:lnTo>
                    <a:pt x="563" y="881"/>
                  </a:lnTo>
                  <a:lnTo>
                    <a:pt x="563" y="880"/>
                  </a:lnTo>
                  <a:lnTo>
                    <a:pt x="563" y="879"/>
                  </a:lnTo>
                  <a:lnTo>
                    <a:pt x="563" y="878"/>
                  </a:lnTo>
                  <a:lnTo>
                    <a:pt x="563" y="877"/>
                  </a:lnTo>
                  <a:lnTo>
                    <a:pt x="564" y="876"/>
                  </a:lnTo>
                  <a:lnTo>
                    <a:pt x="564" y="873"/>
                  </a:lnTo>
                  <a:lnTo>
                    <a:pt x="563" y="872"/>
                  </a:lnTo>
                  <a:lnTo>
                    <a:pt x="561" y="873"/>
                  </a:lnTo>
                  <a:lnTo>
                    <a:pt x="559" y="871"/>
                  </a:lnTo>
                  <a:lnTo>
                    <a:pt x="556" y="868"/>
                  </a:lnTo>
                  <a:lnTo>
                    <a:pt x="554" y="865"/>
                  </a:lnTo>
                  <a:lnTo>
                    <a:pt x="554" y="864"/>
                  </a:lnTo>
                  <a:lnTo>
                    <a:pt x="558" y="858"/>
                  </a:lnTo>
                  <a:lnTo>
                    <a:pt x="559" y="857"/>
                  </a:lnTo>
                  <a:lnTo>
                    <a:pt x="559" y="857"/>
                  </a:lnTo>
                  <a:lnTo>
                    <a:pt x="560" y="856"/>
                  </a:lnTo>
                  <a:lnTo>
                    <a:pt x="562" y="856"/>
                  </a:lnTo>
                  <a:lnTo>
                    <a:pt x="565" y="856"/>
                  </a:lnTo>
                  <a:lnTo>
                    <a:pt x="565" y="856"/>
                  </a:lnTo>
                  <a:lnTo>
                    <a:pt x="564" y="854"/>
                  </a:lnTo>
                  <a:lnTo>
                    <a:pt x="565" y="853"/>
                  </a:lnTo>
                  <a:lnTo>
                    <a:pt x="566" y="853"/>
                  </a:lnTo>
                  <a:lnTo>
                    <a:pt x="566" y="852"/>
                  </a:lnTo>
                  <a:lnTo>
                    <a:pt x="566" y="851"/>
                  </a:lnTo>
                  <a:lnTo>
                    <a:pt x="567" y="848"/>
                  </a:lnTo>
                  <a:lnTo>
                    <a:pt x="566" y="846"/>
                  </a:lnTo>
                  <a:lnTo>
                    <a:pt x="566" y="845"/>
                  </a:lnTo>
                  <a:lnTo>
                    <a:pt x="568" y="842"/>
                  </a:lnTo>
                  <a:lnTo>
                    <a:pt x="572" y="841"/>
                  </a:lnTo>
                  <a:lnTo>
                    <a:pt x="572" y="841"/>
                  </a:lnTo>
                  <a:lnTo>
                    <a:pt x="568" y="839"/>
                  </a:lnTo>
                  <a:lnTo>
                    <a:pt x="568" y="838"/>
                  </a:lnTo>
                  <a:lnTo>
                    <a:pt x="568" y="838"/>
                  </a:lnTo>
                  <a:lnTo>
                    <a:pt x="569" y="838"/>
                  </a:lnTo>
                  <a:lnTo>
                    <a:pt x="570" y="837"/>
                  </a:lnTo>
                  <a:lnTo>
                    <a:pt x="570" y="837"/>
                  </a:lnTo>
                  <a:lnTo>
                    <a:pt x="571" y="837"/>
                  </a:lnTo>
                  <a:lnTo>
                    <a:pt x="572" y="838"/>
                  </a:lnTo>
                  <a:lnTo>
                    <a:pt x="572" y="839"/>
                  </a:lnTo>
                  <a:lnTo>
                    <a:pt x="573" y="839"/>
                  </a:lnTo>
                  <a:lnTo>
                    <a:pt x="574" y="839"/>
                  </a:lnTo>
                  <a:lnTo>
                    <a:pt x="575" y="839"/>
                  </a:lnTo>
                  <a:lnTo>
                    <a:pt x="576" y="838"/>
                  </a:lnTo>
                  <a:lnTo>
                    <a:pt x="576" y="838"/>
                  </a:lnTo>
                  <a:lnTo>
                    <a:pt x="575" y="835"/>
                  </a:lnTo>
                  <a:lnTo>
                    <a:pt x="574" y="834"/>
                  </a:lnTo>
                  <a:lnTo>
                    <a:pt x="574" y="835"/>
                  </a:lnTo>
                  <a:lnTo>
                    <a:pt x="572" y="835"/>
                  </a:lnTo>
                  <a:lnTo>
                    <a:pt x="573" y="835"/>
                  </a:lnTo>
                  <a:lnTo>
                    <a:pt x="573" y="836"/>
                  </a:lnTo>
                  <a:lnTo>
                    <a:pt x="570" y="836"/>
                  </a:lnTo>
                  <a:lnTo>
                    <a:pt x="570" y="836"/>
                  </a:lnTo>
                  <a:lnTo>
                    <a:pt x="570" y="835"/>
                  </a:lnTo>
                  <a:lnTo>
                    <a:pt x="569" y="835"/>
                  </a:lnTo>
                  <a:lnTo>
                    <a:pt x="568" y="834"/>
                  </a:lnTo>
                  <a:lnTo>
                    <a:pt x="567" y="829"/>
                  </a:lnTo>
                  <a:lnTo>
                    <a:pt x="567" y="827"/>
                  </a:lnTo>
                  <a:lnTo>
                    <a:pt x="567" y="824"/>
                  </a:lnTo>
                  <a:lnTo>
                    <a:pt x="568" y="824"/>
                  </a:lnTo>
                  <a:lnTo>
                    <a:pt x="569" y="824"/>
                  </a:lnTo>
                  <a:lnTo>
                    <a:pt x="574" y="827"/>
                  </a:lnTo>
                  <a:lnTo>
                    <a:pt x="578" y="827"/>
                  </a:lnTo>
                  <a:lnTo>
                    <a:pt x="580" y="826"/>
                  </a:lnTo>
                  <a:lnTo>
                    <a:pt x="581" y="825"/>
                  </a:lnTo>
                  <a:lnTo>
                    <a:pt x="582" y="824"/>
                  </a:lnTo>
                  <a:lnTo>
                    <a:pt x="583" y="823"/>
                  </a:lnTo>
                  <a:lnTo>
                    <a:pt x="582" y="820"/>
                  </a:lnTo>
                  <a:lnTo>
                    <a:pt x="583" y="817"/>
                  </a:lnTo>
                  <a:lnTo>
                    <a:pt x="583" y="817"/>
                  </a:lnTo>
                  <a:lnTo>
                    <a:pt x="584" y="817"/>
                  </a:lnTo>
                  <a:lnTo>
                    <a:pt x="584" y="815"/>
                  </a:lnTo>
                  <a:lnTo>
                    <a:pt x="584" y="814"/>
                  </a:lnTo>
                  <a:lnTo>
                    <a:pt x="583" y="813"/>
                  </a:lnTo>
                  <a:lnTo>
                    <a:pt x="582" y="810"/>
                  </a:lnTo>
                  <a:lnTo>
                    <a:pt x="583" y="809"/>
                  </a:lnTo>
                  <a:lnTo>
                    <a:pt x="584" y="811"/>
                  </a:lnTo>
                  <a:lnTo>
                    <a:pt x="590" y="811"/>
                  </a:lnTo>
                  <a:lnTo>
                    <a:pt x="592" y="811"/>
                  </a:lnTo>
                  <a:lnTo>
                    <a:pt x="607" y="806"/>
                  </a:lnTo>
                  <a:lnTo>
                    <a:pt x="609" y="805"/>
                  </a:lnTo>
                  <a:lnTo>
                    <a:pt x="609" y="803"/>
                  </a:lnTo>
                  <a:lnTo>
                    <a:pt x="614" y="797"/>
                  </a:lnTo>
                  <a:lnTo>
                    <a:pt x="614" y="793"/>
                  </a:lnTo>
                  <a:lnTo>
                    <a:pt x="613" y="793"/>
                  </a:lnTo>
                  <a:lnTo>
                    <a:pt x="611" y="792"/>
                  </a:lnTo>
                  <a:lnTo>
                    <a:pt x="610" y="791"/>
                  </a:lnTo>
                  <a:lnTo>
                    <a:pt x="610" y="790"/>
                  </a:lnTo>
                  <a:lnTo>
                    <a:pt x="610" y="787"/>
                  </a:lnTo>
                  <a:lnTo>
                    <a:pt x="610" y="786"/>
                  </a:lnTo>
                  <a:lnTo>
                    <a:pt x="604" y="781"/>
                  </a:lnTo>
                  <a:lnTo>
                    <a:pt x="603" y="779"/>
                  </a:lnTo>
                  <a:lnTo>
                    <a:pt x="603" y="779"/>
                  </a:lnTo>
                  <a:lnTo>
                    <a:pt x="604" y="777"/>
                  </a:lnTo>
                  <a:lnTo>
                    <a:pt x="605" y="777"/>
                  </a:lnTo>
                  <a:lnTo>
                    <a:pt x="606" y="779"/>
                  </a:lnTo>
                  <a:lnTo>
                    <a:pt x="606" y="780"/>
                  </a:lnTo>
                  <a:lnTo>
                    <a:pt x="610" y="780"/>
                  </a:lnTo>
                  <a:lnTo>
                    <a:pt x="616" y="783"/>
                  </a:lnTo>
                  <a:lnTo>
                    <a:pt x="620" y="783"/>
                  </a:lnTo>
                  <a:lnTo>
                    <a:pt x="624" y="784"/>
                  </a:lnTo>
                  <a:lnTo>
                    <a:pt x="626" y="782"/>
                  </a:lnTo>
                  <a:lnTo>
                    <a:pt x="629" y="780"/>
                  </a:lnTo>
                  <a:lnTo>
                    <a:pt x="629" y="779"/>
                  </a:lnTo>
                  <a:lnTo>
                    <a:pt x="631" y="777"/>
                  </a:lnTo>
                  <a:lnTo>
                    <a:pt x="631" y="776"/>
                  </a:lnTo>
                  <a:lnTo>
                    <a:pt x="632" y="776"/>
                  </a:lnTo>
                  <a:lnTo>
                    <a:pt x="632" y="775"/>
                  </a:lnTo>
                  <a:lnTo>
                    <a:pt x="632" y="775"/>
                  </a:lnTo>
                  <a:lnTo>
                    <a:pt x="634" y="773"/>
                  </a:lnTo>
                  <a:lnTo>
                    <a:pt x="636" y="769"/>
                  </a:lnTo>
                  <a:lnTo>
                    <a:pt x="637" y="767"/>
                  </a:lnTo>
                  <a:lnTo>
                    <a:pt x="639" y="765"/>
                  </a:lnTo>
                  <a:lnTo>
                    <a:pt x="644" y="762"/>
                  </a:lnTo>
                  <a:lnTo>
                    <a:pt x="654" y="744"/>
                  </a:lnTo>
                  <a:lnTo>
                    <a:pt x="657" y="743"/>
                  </a:lnTo>
                  <a:lnTo>
                    <a:pt x="657" y="741"/>
                  </a:lnTo>
                  <a:lnTo>
                    <a:pt x="657" y="740"/>
                  </a:lnTo>
                  <a:lnTo>
                    <a:pt x="658" y="735"/>
                  </a:lnTo>
                  <a:lnTo>
                    <a:pt x="658" y="734"/>
                  </a:lnTo>
                  <a:lnTo>
                    <a:pt x="659" y="734"/>
                  </a:lnTo>
                  <a:lnTo>
                    <a:pt x="659" y="734"/>
                  </a:lnTo>
                  <a:lnTo>
                    <a:pt x="659" y="733"/>
                  </a:lnTo>
                  <a:lnTo>
                    <a:pt x="658" y="733"/>
                  </a:lnTo>
                  <a:lnTo>
                    <a:pt x="658" y="731"/>
                  </a:lnTo>
                  <a:lnTo>
                    <a:pt x="657" y="730"/>
                  </a:lnTo>
                  <a:lnTo>
                    <a:pt x="657" y="729"/>
                  </a:lnTo>
                  <a:lnTo>
                    <a:pt x="657" y="728"/>
                  </a:lnTo>
                  <a:lnTo>
                    <a:pt x="657" y="727"/>
                  </a:lnTo>
                  <a:lnTo>
                    <a:pt x="657" y="727"/>
                  </a:lnTo>
                  <a:lnTo>
                    <a:pt x="658" y="725"/>
                  </a:lnTo>
                  <a:lnTo>
                    <a:pt x="663" y="719"/>
                  </a:lnTo>
                  <a:lnTo>
                    <a:pt x="663" y="719"/>
                  </a:lnTo>
                  <a:lnTo>
                    <a:pt x="670" y="714"/>
                  </a:lnTo>
                  <a:lnTo>
                    <a:pt x="671" y="714"/>
                  </a:lnTo>
                  <a:lnTo>
                    <a:pt x="672" y="714"/>
                  </a:lnTo>
                  <a:lnTo>
                    <a:pt x="672" y="713"/>
                  </a:lnTo>
                  <a:lnTo>
                    <a:pt x="675" y="712"/>
                  </a:lnTo>
                  <a:lnTo>
                    <a:pt x="676" y="711"/>
                  </a:lnTo>
                  <a:lnTo>
                    <a:pt x="676" y="711"/>
                  </a:lnTo>
                  <a:lnTo>
                    <a:pt x="677" y="711"/>
                  </a:lnTo>
                  <a:lnTo>
                    <a:pt x="679" y="710"/>
                  </a:lnTo>
                  <a:lnTo>
                    <a:pt x="680" y="710"/>
                  </a:lnTo>
                  <a:lnTo>
                    <a:pt x="680" y="710"/>
                  </a:lnTo>
                  <a:lnTo>
                    <a:pt x="680" y="709"/>
                  </a:lnTo>
                  <a:lnTo>
                    <a:pt x="679" y="709"/>
                  </a:lnTo>
                  <a:lnTo>
                    <a:pt x="679" y="709"/>
                  </a:lnTo>
                  <a:lnTo>
                    <a:pt x="680" y="708"/>
                  </a:lnTo>
                  <a:lnTo>
                    <a:pt x="681" y="708"/>
                  </a:lnTo>
                  <a:lnTo>
                    <a:pt x="681" y="708"/>
                  </a:lnTo>
                  <a:lnTo>
                    <a:pt x="681" y="708"/>
                  </a:lnTo>
                  <a:lnTo>
                    <a:pt x="682" y="708"/>
                  </a:lnTo>
                  <a:lnTo>
                    <a:pt x="684" y="707"/>
                  </a:lnTo>
                  <a:lnTo>
                    <a:pt x="684" y="707"/>
                  </a:lnTo>
                  <a:lnTo>
                    <a:pt x="685" y="708"/>
                  </a:lnTo>
                  <a:lnTo>
                    <a:pt x="686" y="708"/>
                  </a:lnTo>
                  <a:lnTo>
                    <a:pt x="687" y="707"/>
                  </a:lnTo>
                  <a:lnTo>
                    <a:pt x="688" y="707"/>
                  </a:lnTo>
                  <a:lnTo>
                    <a:pt x="689" y="707"/>
                  </a:lnTo>
                  <a:lnTo>
                    <a:pt x="693" y="707"/>
                  </a:lnTo>
                  <a:lnTo>
                    <a:pt x="694" y="705"/>
                  </a:lnTo>
                  <a:lnTo>
                    <a:pt x="699" y="702"/>
                  </a:lnTo>
                  <a:lnTo>
                    <a:pt x="700" y="698"/>
                  </a:lnTo>
                  <a:lnTo>
                    <a:pt x="707" y="688"/>
                  </a:lnTo>
                  <a:lnTo>
                    <a:pt x="708" y="680"/>
                  </a:lnTo>
                  <a:lnTo>
                    <a:pt x="709" y="678"/>
                  </a:lnTo>
                  <a:lnTo>
                    <a:pt x="712" y="652"/>
                  </a:lnTo>
                  <a:lnTo>
                    <a:pt x="712" y="652"/>
                  </a:lnTo>
                  <a:lnTo>
                    <a:pt x="712" y="650"/>
                  </a:lnTo>
                  <a:lnTo>
                    <a:pt x="713" y="650"/>
                  </a:lnTo>
                  <a:lnTo>
                    <a:pt x="714" y="651"/>
                  </a:lnTo>
                  <a:lnTo>
                    <a:pt x="714" y="650"/>
                  </a:lnTo>
                  <a:lnTo>
                    <a:pt x="716" y="648"/>
                  </a:lnTo>
                  <a:lnTo>
                    <a:pt x="720" y="641"/>
                  </a:lnTo>
                  <a:lnTo>
                    <a:pt x="732" y="627"/>
                  </a:lnTo>
                  <a:lnTo>
                    <a:pt x="732" y="627"/>
                  </a:lnTo>
                  <a:lnTo>
                    <a:pt x="733" y="616"/>
                  </a:lnTo>
                  <a:lnTo>
                    <a:pt x="732" y="610"/>
                  </a:lnTo>
                  <a:lnTo>
                    <a:pt x="730" y="60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99" name="Freeform 621"/>
            <p:cNvSpPr>
              <a:spLocks/>
            </p:cNvSpPr>
            <p:nvPr/>
          </p:nvSpPr>
          <p:spPr bwMode="auto">
            <a:xfrm>
              <a:off x="3834297" y="3277028"/>
              <a:ext cx="6813" cy="5806"/>
            </a:xfrm>
            <a:custGeom>
              <a:avLst/>
              <a:gdLst/>
              <a:ahLst/>
              <a:cxnLst>
                <a:cxn ang="0">
                  <a:pos x="1" y="0"/>
                </a:cxn>
                <a:cxn ang="0">
                  <a:pos x="1" y="1"/>
                </a:cxn>
                <a:cxn ang="0">
                  <a:pos x="1" y="1"/>
                </a:cxn>
                <a:cxn ang="0">
                  <a:pos x="0" y="2"/>
                </a:cxn>
                <a:cxn ang="0">
                  <a:pos x="1" y="1"/>
                </a:cxn>
                <a:cxn ang="0">
                  <a:pos x="1" y="1"/>
                </a:cxn>
                <a:cxn ang="0">
                  <a:pos x="1" y="0"/>
                </a:cxn>
                <a:cxn ang="0">
                  <a:pos x="2" y="0"/>
                </a:cxn>
                <a:cxn ang="0">
                  <a:pos x="1" y="0"/>
                </a:cxn>
              </a:cxnLst>
              <a:rect l="0" t="0" r="r" b="b"/>
              <a:pathLst>
                <a:path w="2" h="2">
                  <a:moveTo>
                    <a:pt x="1" y="0"/>
                  </a:moveTo>
                  <a:lnTo>
                    <a:pt x="1" y="1"/>
                  </a:lnTo>
                  <a:lnTo>
                    <a:pt x="1" y="1"/>
                  </a:lnTo>
                  <a:lnTo>
                    <a:pt x="0" y="2"/>
                  </a:lnTo>
                  <a:lnTo>
                    <a:pt x="1" y="1"/>
                  </a:lnTo>
                  <a:lnTo>
                    <a:pt x="1" y="1"/>
                  </a:lnTo>
                  <a:lnTo>
                    <a:pt x="1" y="0"/>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0" name="Freeform 622"/>
            <p:cNvSpPr>
              <a:spLocks/>
            </p:cNvSpPr>
            <p:nvPr/>
          </p:nvSpPr>
          <p:spPr bwMode="auto">
            <a:xfrm>
              <a:off x="3841110" y="3268318"/>
              <a:ext cx="6813" cy="8710"/>
            </a:xfrm>
            <a:custGeom>
              <a:avLst/>
              <a:gdLst/>
              <a:ahLst/>
              <a:cxnLst>
                <a:cxn ang="0">
                  <a:pos x="2" y="1"/>
                </a:cxn>
                <a:cxn ang="0">
                  <a:pos x="1" y="2"/>
                </a:cxn>
                <a:cxn ang="0">
                  <a:pos x="0" y="2"/>
                </a:cxn>
                <a:cxn ang="0">
                  <a:pos x="0" y="2"/>
                </a:cxn>
                <a:cxn ang="0">
                  <a:pos x="0" y="3"/>
                </a:cxn>
                <a:cxn ang="0">
                  <a:pos x="0" y="2"/>
                </a:cxn>
                <a:cxn ang="0">
                  <a:pos x="0" y="2"/>
                </a:cxn>
                <a:cxn ang="0">
                  <a:pos x="1" y="2"/>
                </a:cxn>
                <a:cxn ang="0">
                  <a:pos x="2" y="1"/>
                </a:cxn>
                <a:cxn ang="0">
                  <a:pos x="2" y="0"/>
                </a:cxn>
                <a:cxn ang="0">
                  <a:pos x="2" y="0"/>
                </a:cxn>
                <a:cxn ang="0">
                  <a:pos x="2" y="0"/>
                </a:cxn>
                <a:cxn ang="0">
                  <a:pos x="2" y="1"/>
                </a:cxn>
              </a:cxnLst>
              <a:rect l="0" t="0" r="r" b="b"/>
              <a:pathLst>
                <a:path w="2" h="3">
                  <a:moveTo>
                    <a:pt x="2" y="1"/>
                  </a:moveTo>
                  <a:lnTo>
                    <a:pt x="1" y="2"/>
                  </a:lnTo>
                  <a:lnTo>
                    <a:pt x="0" y="2"/>
                  </a:lnTo>
                  <a:lnTo>
                    <a:pt x="0" y="2"/>
                  </a:lnTo>
                  <a:lnTo>
                    <a:pt x="0" y="3"/>
                  </a:lnTo>
                  <a:lnTo>
                    <a:pt x="0" y="2"/>
                  </a:lnTo>
                  <a:lnTo>
                    <a:pt x="0" y="2"/>
                  </a:lnTo>
                  <a:lnTo>
                    <a:pt x="1" y="2"/>
                  </a:lnTo>
                  <a:lnTo>
                    <a:pt x="2" y="1"/>
                  </a:lnTo>
                  <a:lnTo>
                    <a:pt x="2" y="0"/>
                  </a:lnTo>
                  <a:lnTo>
                    <a:pt x="2" y="0"/>
                  </a:lnTo>
                  <a:lnTo>
                    <a:pt x="2" y="0"/>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1" name="Freeform 623"/>
            <p:cNvSpPr>
              <a:spLocks/>
            </p:cNvSpPr>
            <p:nvPr/>
          </p:nvSpPr>
          <p:spPr bwMode="auto">
            <a:xfrm>
              <a:off x="3847924" y="3262512"/>
              <a:ext cx="3408" cy="2904"/>
            </a:xfrm>
            <a:custGeom>
              <a:avLst/>
              <a:gdLst/>
              <a:ahLst/>
              <a:cxnLst>
                <a:cxn ang="0">
                  <a:pos x="1" y="1"/>
                </a:cxn>
                <a:cxn ang="0">
                  <a:pos x="0" y="1"/>
                </a:cxn>
                <a:cxn ang="0">
                  <a:pos x="1" y="1"/>
                </a:cxn>
                <a:cxn ang="0">
                  <a:pos x="1" y="0"/>
                </a:cxn>
                <a:cxn ang="0">
                  <a:pos x="1" y="1"/>
                </a:cxn>
              </a:cxnLst>
              <a:rect l="0" t="0" r="r" b="b"/>
              <a:pathLst>
                <a:path w="1" h="1">
                  <a:moveTo>
                    <a:pt x="1" y="1"/>
                  </a:moveTo>
                  <a:lnTo>
                    <a:pt x="0" y="1"/>
                  </a:lnTo>
                  <a:lnTo>
                    <a:pt x="1" y="1"/>
                  </a:lnTo>
                  <a:lnTo>
                    <a:pt x="1" y="0"/>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2" name="Freeform 624"/>
            <p:cNvSpPr>
              <a:spLocks/>
            </p:cNvSpPr>
            <p:nvPr/>
          </p:nvSpPr>
          <p:spPr bwMode="auto">
            <a:xfrm>
              <a:off x="7823448" y="3303155"/>
              <a:ext cx="3408" cy="2904"/>
            </a:xfrm>
            <a:custGeom>
              <a:avLst/>
              <a:gdLst/>
              <a:ahLst/>
              <a:cxnLst>
                <a:cxn ang="0">
                  <a:pos x="1" y="1"/>
                </a:cxn>
                <a:cxn ang="0">
                  <a:pos x="1" y="0"/>
                </a:cxn>
                <a:cxn ang="0">
                  <a:pos x="0" y="0"/>
                </a:cxn>
                <a:cxn ang="0">
                  <a:pos x="1" y="1"/>
                </a:cxn>
                <a:cxn ang="0">
                  <a:pos x="1" y="1"/>
                </a:cxn>
                <a:cxn ang="0">
                  <a:pos x="1" y="1"/>
                </a:cxn>
              </a:cxnLst>
              <a:rect l="0" t="0" r="r" b="b"/>
              <a:pathLst>
                <a:path w="1" h="1">
                  <a:moveTo>
                    <a:pt x="1" y="1"/>
                  </a:moveTo>
                  <a:lnTo>
                    <a:pt x="1" y="0"/>
                  </a:lnTo>
                  <a:lnTo>
                    <a:pt x="0" y="0"/>
                  </a:lnTo>
                  <a:lnTo>
                    <a:pt x="1" y="1"/>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3" name="Freeform 625"/>
            <p:cNvSpPr>
              <a:spLocks/>
            </p:cNvSpPr>
            <p:nvPr/>
          </p:nvSpPr>
          <p:spPr bwMode="auto">
            <a:xfrm>
              <a:off x="7803008" y="3306059"/>
              <a:ext cx="3408" cy="2904"/>
            </a:xfrm>
            <a:custGeom>
              <a:avLst/>
              <a:gdLst/>
              <a:ahLst/>
              <a:cxnLst>
                <a:cxn ang="0">
                  <a:pos x="1" y="0"/>
                </a:cxn>
                <a:cxn ang="0">
                  <a:pos x="1" y="0"/>
                </a:cxn>
                <a:cxn ang="0">
                  <a:pos x="1" y="0"/>
                </a:cxn>
                <a:cxn ang="0">
                  <a:pos x="0" y="0"/>
                </a:cxn>
                <a:cxn ang="0">
                  <a:pos x="0" y="0"/>
                </a:cxn>
                <a:cxn ang="0">
                  <a:pos x="0" y="0"/>
                </a:cxn>
                <a:cxn ang="0">
                  <a:pos x="1" y="1"/>
                </a:cxn>
                <a:cxn ang="0">
                  <a:pos x="1" y="0"/>
                </a:cxn>
              </a:cxnLst>
              <a:rect l="0" t="0" r="r" b="b"/>
              <a:pathLst>
                <a:path w="1" h="1">
                  <a:moveTo>
                    <a:pt x="1" y="0"/>
                  </a:moveTo>
                  <a:lnTo>
                    <a:pt x="1" y="0"/>
                  </a:lnTo>
                  <a:lnTo>
                    <a:pt x="1" y="0"/>
                  </a:lnTo>
                  <a:lnTo>
                    <a:pt x="0" y="0"/>
                  </a:lnTo>
                  <a:lnTo>
                    <a:pt x="0" y="0"/>
                  </a:lnTo>
                  <a:lnTo>
                    <a:pt x="0" y="0"/>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4" name="Freeform 626"/>
            <p:cNvSpPr>
              <a:spLocks/>
            </p:cNvSpPr>
            <p:nvPr/>
          </p:nvSpPr>
          <p:spPr bwMode="auto">
            <a:xfrm>
              <a:off x="7816635" y="3306059"/>
              <a:ext cx="17034" cy="11612"/>
            </a:xfrm>
            <a:custGeom>
              <a:avLst/>
              <a:gdLst/>
              <a:ahLst/>
              <a:cxnLst>
                <a:cxn ang="0">
                  <a:pos x="1" y="0"/>
                </a:cxn>
                <a:cxn ang="0">
                  <a:pos x="1" y="0"/>
                </a:cxn>
                <a:cxn ang="0">
                  <a:pos x="1" y="0"/>
                </a:cxn>
                <a:cxn ang="0">
                  <a:pos x="1" y="0"/>
                </a:cxn>
                <a:cxn ang="0">
                  <a:pos x="0" y="3"/>
                </a:cxn>
                <a:cxn ang="0">
                  <a:pos x="1" y="3"/>
                </a:cxn>
                <a:cxn ang="0">
                  <a:pos x="1" y="2"/>
                </a:cxn>
                <a:cxn ang="0">
                  <a:pos x="1" y="2"/>
                </a:cxn>
                <a:cxn ang="0">
                  <a:pos x="2" y="2"/>
                </a:cxn>
                <a:cxn ang="0">
                  <a:pos x="3" y="3"/>
                </a:cxn>
                <a:cxn ang="0">
                  <a:pos x="4" y="4"/>
                </a:cxn>
                <a:cxn ang="0">
                  <a:pos x="5" y="4"/>
                </a:cxn>
                <a:cxn ang="0">
                  <a:pos x="5" y="3"/>
                </a:cxn>
                <a:cxn ang="0">
                  <a:pos x="5" y="3"/>
                </a:cxn>
                <a:cxn ang="0">
                  <a:pos x="1" y="0"/>
                </a:cxn>
                <a:cxn ang="0">
                  <a:pos x="1" y="0"/>
                </a:cxn>
              </a:cxnLst>
              <a:rect l="0" t="0" r="r" b="b"/>
              <a:pathLst>
                <a:path w="5" h="4">
                  <a:moveTo>
                    <a:pt x="1" y="0"/>
                  </a:moveTo>
                  <a:lnTo>
                    <a:pt x="1" y="0"/>
                  </a:lnTo>
                  <a:lnTo>
                    <a:pt x="1" y="0"/>
                  </a:lnTo>
                  <a:lnTo>
                    <a:pt x="1" y="0"/>
                  </a:lnTo>
                  <a:lnTo>
                    <a:pt x="0" y="3"/>
                  </a:lnTo>
                  <a:lnTo>
                    <a:pt x="1" y="3"/>
                  </a:lnTo>
                  <a:lnTo>
                    <a:pt x="1" y="2"/>
                  </a:lnTo>
                  <a:lnTo>
                    <a:pt x="1" y="2"/>
                  </a:lnTo>
                  <a:lnTo>
                    <a:pt x="2" y="2"/>
                  </a:lnTo>
                  <a:lnTo>
                    <a:pt x="3" y="3"/>
                  </a:lnTo>
                  <a:lnTo>
                    <a:pt x="4" y="4"/>
                  </a:lnTo>
                  <a:lnTo>
                    <a:pt x="5" y="4"/>
                  </a:lnTo>
                  <a:lnTo>
                    <a:pt x="5" y="3"/>
                  </a:lnTo>
                  <a:lnTo>
                    <a:pt x="5" y="3"/>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5" name="Freeform 627"/>
            <p:cNvSpPr>
              <a:spLocks/>
            </p:cNvSpPr>
            <p:nvPr/>
          </p:nvSpPr>
          <p:spPr bwMode="auto">
            <a:xfrm>
              <a:off x="7792787" y="3317671"/>
              <a:ext cx="20440" cy="20322"/>
            </a:xfrm>
            <a:custGeom>
              <a:avLst/>
              <a:gdLst/>
              <a:ahLst/>
              <a:cxnLst>
                <a:cxn ang="0">
                  <a:pos x="2" y="0"/>
                </a:cxn>
                <a:cxn ang="0">
                  <a:pos x="1" y="0"/>
                </a:cxn>
                <a:cxn ang="0">
                  <a:pos x="1" y="0"/>
                </a:cxn>
                <a:cxn ang="0">
                  <a:pos x="0" y="0"/>
                </a:cxn>
                <a:cxn ang="0">
                  <a:pos x="0" y="0"/>
                </a:cxn>
                <a:cxn ang="0">
                  <a:pos x="1" y="0"/>
                </a:cxn>
                <a:cxn ang="0">
                  <a:pos x="1" y="7"/>
                </a:cxn>
                <a:cxn ang="0">
                  <a:pos x="1" y="7"/>
                </a:cxn>
                <a:cxn ang="0">
                  <a:pos x="4" y="6"/>
                </a:cxn>
                <a:cxn ang="0">
                  <a:pos x="6" y="4"/>
                </a:cxn>
                <a:cxn ang="0">
                  <a:pos x="6" y="3"/>
                </a:cxn>
                <a:cxn ang="0">
                  <a:pos x="6" y="1"/>
                </a:cxn>
                <a:cxn ang="0">
                  <a:pos x="6" y="1"/>
                </a:cxn>
                <a:cxn ang="0">
                  <a:pos x="5" y="2"/>
                </a:cxn>
                <a:cxn ang="0">
                  <a:pos x="4" y="1"/>
                </a:cxn>
                <a:cxn ang="0">
                  <a:pos x="3" y="1"/>
                </a:cxn>
                <a:cxn ang="0">
                  <a:pos x="2" y="0"/>
                </a:cxn>
              </a:cxnLst>
              <a:rect l="0" t="0" r="r" b="b"/>
              <a:pathLst>
                <a:path w="6" h="7">
                  <a:moveTo>
                    <a:pt x="2" y="0"/>
                  </a:moveTo>
                  <a:lnTo>
                    <a:pt x="1" y="0"/>
                  </a:lnTo>
                  <a:lnTo>
                    <a:pt x="1" y="0"/>
                  </a:lnTo>
                  <a:lnTo>
                    <a:pt x="0" y="0"/>
                  </a:lnTo>
                  <a:lnTo>
                    <a:pt x="0" y="0"/>
                  </a:lnTo>
                  <a:lnTo>
                    <a:pt x="1" y="0"/>
                  </a:lnTo>
                  <a:lnTo>
                    <a:pt x="1" y="7"/>
                  </a:lnTo>
                  <a:lnTo>
                    <a:pt x="1" y="7"/>
                  </a:lnTo>
                  <a:lnTo>
                    <a:pt x="4" y="6"/>
                  </a:lnTo>
                  <a:lnTo>
                    <a:pt x="6" y="4"/>
                  </a:lnTo>
                  <a:lnTo>
                    <a:pt x="6" y="3"/>
                  </a:lnTo>
                  <a:lnTo>
                    <a:pt x="6" y="1"/>
                  </a:lnTo>
                  <a:lnTo>
                    <a:pt x="6" y="1"/>
                  </a:lnTo>
                  <a:lnTo>
                    <a:pt x="5" y="2"/>
                  </a:lnTo>
                  <a:lnTo>
                    <a:pt x="4" y="1"/>
                  </a:lnTo>
                  <a:lnTo>
                    <a:pt x="3"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6" name="Freeform 628"/>
            <p:cNvSpPr>
              <a:spLocks/>
            </p:cNvSpPr>
            <p:nvPr/>
          </p:nvSpPr>
          <p:spPr bwMode="auto">
            <a:xfrm>
              <a:off x="7803008" y="3329283"/>
              <a:ext cx="17034" cy="31934"/>
            </a:xfrm>
            <a:custGeom>
              <a:avLst/>
              <a:gdLst/>
              <a:ahLst/>
              <a:cxnLst>
                <a:cxn ang="0">
                  <a:pos x="5" y="4"/>
                </a:cxn>
                <a:cxn ang="0">
                  <a:pos x="5" y="3"/>
                </a:cxn>
                <a:cxn ang="0">
                  <a:pos x="5" y="3"/>
                </a:cxn>
                <a:cxn ang="0">
                  <a:pos x="5" y="1"/>
                </a:cxn>
                <a:cxn ang="0">
                  <a:pos x="4" y="0"/>
                </a:cxn>
                <a:cxn ang="0">
                  <a:pos x="2" y="1"/>
                </a:cxn>
                <a:cxn ang="0">
                  <a:pos x="2" y="1"/>
                </a:cxn>
                <a:cxn ang="0">
                  <a:pos x="1" y="3"/>
                </a:cxn>
                <a:cxn ang="0">
                  <a:pos x="1" y="5"/>
                </a:cxn>
                <a:cxn ang="0">
                  <a:pos x="1" y="6"/>
                </a:cxn>
                <a:cxn ang="0">
                  <a:pos x="0" y="6"/>
                </a:cxn>
                <a:cxn ang="0">
                  <a:pos x="0" y="7"/>
                </a:cxn>
                <a:cxn ang="0">
                  <a:pos x="0" y="8"/>
                </a:cxn>
                <a:cxn ang="0">
                  <a:pos x="1" y="9"/>
                </a:cxn>
                <a:cxn ang="0">
                  <a:pos x="1" y="10"/>
                </a:cxn>
                <a:cxn ang="0">
                  <a:pos x="2" y="10"/>
                </a:cxn>
                <a:cxn ang="0">
                  <a:pos x="3" y="11"/>
                </a:cxn>
                <a:cxn ang="0">
                  <a:pos x="4" y="11"/>
                </a:cxn>
                <a:cxn ang="0">
                  <a:pos x="4" y="10"/>
                </a:cxn>
                <a:cxn ang="0">
                  <a:pos x="4" y="10"/>
                </a:cxn>
                <a:cxn ang="0">
                  <a:pos x="4" y="9"/>
                </a:cxn>
                <a:cxn ang="0">
                  <a:pos x="4" y="7"/>
                </a:cxn>
                <a:cxn ang="0">
                  <a:pos x="5" y="4"/>
                </a:cxn>
              </a:cxnLst>
              <a:rect l="0" t="0" r="r" b="b"/>
              <a:pathLst>
                <a:path w="5" h="11">
                  <a:moveTo>
                    <a:pt x="5" y="4"/>
                  </a:moveTo>
                  <a:lnTo>
                    <a:pt x="5" y="3"/>
                  </a:lnTo>
                  <a:lnTo>
                    <a:pt x="5" y="3"/>
                  </a:lnTo>
                  <a:lnTo>
                    <a:pt x="5" y="1"/>
                  </a:lnTo>
                  <a:lnTo>
                    <a:pt x="4" y="0"/>
                  </a:lnTo>
                  <a:lnTo>
                    <a:pt x="2" y="1"/>
                  </a:lnTo>
                  <a:lnTo>
                    <a:pt x="2" y="1"/>
                  </a:lnTo>
                  <a:lnTo>
                    <a:pt x="1" y="3"/>
                  </a:lnTo>
                  <a:lnTo>
                    <a:pt x="1" y="5"/>
                  </a:lnTo>
                  <a:lnTo>
                    <a:pt x="1" y="6"/>
                  </a:lnTo>
                  <a:lnTo>
                    <a:pt x="0" y="6"/>
                  </a:lnTo>
                  <a:lnTo>
                    <a:pt x="0" y="7"/>
                  </a:lnTo>
                  <a:lnTo>
                    <a:pt x="0" y="8"/>
                  </a:lnTo>
                  <a:lnTo>
                    <a:pt x="1" y="9"/>
                  </a:lnTo>
                  <a:lnTo>
                    <a:pt x="1" y="10"/>
                  </a:lnTo>
                  <a:lnTo>
                    <a:pt x="2" y="10"/>
                  </a:lnTo>
                  <a:lnTo>
                    <a:pt x="3" y="11"/>
                  </a:lnTo>
                  <a:lnTo>
                    <a:pt x="4" y="11"/>
                  </a:lnTo>
                  <a:lnTo>
                    <a:pt x="4" y="10"/>
                  </a:lnTo>
                  <a:lnTo>
                    <a:pt x="4" y="10"/>
                  </a:lnTo>
                  <a:lnTo>
                    <a:pt x="4" y="9"/>
                  </a:lnTo>
                  <a:lnTo>
                    <a:pt x="4" y="7"/>
                  </a:lnTo>
                  <a:lnTo>
                    <a:pt x="5"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7" name="Freeform 629"/>
            <p:cNvSpPr>
              <a:spLocks/>
            </p:cNvSpPr>
            <p:nvPr/>
          </p:nvSpPr>
          <p:spPr bwMode="auto">
            <a:xfrm>
              <a:off x="7796195" y="3303155"/>
              <a:ext cx="3408" cy="8710"/>
            </a:xfrm>
            <a:custGeom>
              <a:avLst/>
              <a:gdLst/>
              <a:ahLst/>
              <a:cxnLst>
                <a:cxn ang="0">
                  <a:pos x="0" y="0"/>
                </a:cxn>
                <a:cxn ang="0">
                  <a:pos x="0" y="0"/>
                </a:cxn>
                <a:cxn ang="0">
                  <a:pos x="0" y="1"/>
                </a:cxn>
                <a:cxn ang="0">
                  <a:pos x="0" y="2"/>
                </a:cxn>
                <a:cxn ang="0">
                  <a:pos x="0" y="3"/>
                </a:cxn>
                <a:cxn ang="0">
                  <a:pos x="0" y="2"/>
                </a:cxn>
                <a:cxn ang="0">
                  <a:pos x="0" y="0"/>
                </a:cxn>
              </a:cxnLst>
              <a:rect l="0" t="0" r="r" b="b"/>
              <a:pathLst>
                <a:path h="3">
                  <a:moveTo>
                    <a:pt x="0" y="0"/>
                  </a:moveTo>
                  <a:lnTo>
                    <a:pt x="0" y="0"/>
                  </a:lnTo>
                  <a:lnTo>
                    <a:pt x="0" y="1"/>
                  </a:lnTo>
                  <a:lnTo>
                    <a:pt x="0" y="2"/>
                  </a:lnTo>
                  <a:lnTo>
                    <a:pt x="0" y="3"/>
                  </a:lnTo>
                  <a:lnTo>
                    <a:pt x="0" y="2"/>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8" name="Freeform 630"/>
            <p:cNvSpPr>
              <a:spLocks/>
            </p:cNvSpPr>
            <p:nvPr/>
          </p:nvSpPr>
          <p:spPr bwMode="auto">
            <a:xfrm>
              <a:off x="8099383" y="2847378"/>
              <a:ext cx="3408" cy="8710"/>
            </a:xfrm>
            <a:custGeom>
              <a:avLst/>
              <a:gdLst/>
              <a:ahLst/>
              <a:cxnLst>
                <a:cxn ang="0">
                  <a:pos x="1" y="0"/>
                </a:cxn>
                <a:cxn ang="0">
                  <a:pos x="0" y="2"/>
                </a:cxn>
                <a:cxn ang="0">
                  <a:pos x="1" y="3"/>
                </a:cxn>
                <a:cxn ang="0">
                  <a:pos x="1" y="3"/>
                </a:cxn>
                <a:cxn ang="0">
                  <a:pos x="1" y="1"/>
                </a:cxn>
                <a:cxn ang="0">
                  <a:pos x="1" y="1"/>
                </a:cxn>
                <a:cxn ang="0">
                  <a:pos x="1" y="0"/>
                </a:cxn>
                <a:cxn ang="0">
                  <a:pos x="1" y="0"/>
                </a:cxn>
              </a:cxnLst>
              <a:rect l="0" t="0" r="r" b="b"/>
              <a:pathLst>
                <a:path w="1" h="3">
                  <a:moveTo>
                    <a:pt x="1" y="0"/>
                  </a:moveTo>
                  <a:lnTo>
                    <a:pt x="0" y="2"/>
                  </a:lnTo>
                  <a:lnTo>
                    <a:pt x="1" y="3"/>
                  </a:lnTo>
                  <a:lnTo>
                    <a:pt x="1" y="3"/>
                  </a:lnTo>
                  <a:lnTo>
                    <a:pt x="1" y="1"/>
                  </a:lnTo>
                  <a:lnTo>
                    <a:pt x="1"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9" name="Freeform 631"/>
            <p:cNvSpPr>
              <a:spLocks/>
            </p:cNvSpPr>
            <p:nvPr/>
          </p:nvSpPr>
          <p:spPr bwMode="auto">
            <a:xfrm>
              <a:off x="7813227" y="3297349"/>
              <a:ext cx="6813" cy="5806"/>
            </a:xfrm>
            <a:custGeom>
              <a:avLst/>
              <a:gdLst/>
              <a:ahLst/>
              <a:cxnLst>
                <a:cxn ang="0">
                  <a:pos x="2" y="0"/>
                </a:cxn>
                <a:cxn ang="0">
                  <a:pos x="1" y="0"/>
                </a:cxn>
                <a:cxn ang="0">
                  <a:pos x="0" y="0"/>
                </a:cxn>
                <a:cxn ang="0">
                  <a:pos x="0" y="0"/>
                </a:cxn>
                <a:cxn ang="0">
                  <a:pos x="0" y="0"/>
                </a:cxn>
                <a:cxn ang="0">
                  <a:pos x="0" y="0"/>
                </a:cxn>
                <a:cxn ang="0">
                  <a:pos x="1" y="1"/>
                </a:cxn>
                <a:cxn ang="0">
                  <a:pos x="2" y="1"/>
                </a:cxn>
                <a:cxn ang="0">
                  <a:pos x="2" y="2"/>
                </a:cxn>
                <a:cxn ang="0">
                  <a:pos x="2" y="1"/>
                </a:cxn>
                <a:cxn ang="0">
                  <a:pos x="2" y="0"/>
                </a:cxn>
              </a:cxnLst>
              <a:rect l="0" t="0" r="r" b="b"/>
              <a:pathLst>
                <a:path w="2" h="2">
                  <a:moveTo>
                    <a:pt x="2" y="0"/>
                  </a:moveTo>
                  <a:lnTo>
                    <a:pt x="1" y="0"/>
                  </a:lnTo>
                  <a:lnTo>
                    <a:pt x="0" y="0"/>
                  </a:lnTo>
                  <a:lnTo>
                    <a:pt x="0" y="0"/>
                  </a:lnTo>
                  <a:lnTo>
                    <a:pt x="0" y="0"/>
                  </a:lnTo>
                  <a:lnTo>
                    <a:pt x="0" y="0"/>
                  </a:lnTo>
                  <a:lnTo>
                    <a:pt x="1" y="1"/>
                  </a:lnTo>
                  <a:lnTo>
                    <a:pt x="2" y="1"/>
                  </a:lnTo>
                  <a:lnTo>
                    <a:pt x="2" y="2"/>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0" name="Freeform 632"/>
            <p:cNvSpPr>
              <a:spLocks/>
            </p:cNvSpPr>
            <p:nvPr/>
          </p:nvSpPr>
          <p:spPr bwMode="auto">
            <a:xfrm>
              <a:off x="7820040" y="3326379"/>
              <a:ext cx="13626" cy="29030"/>
            </a:xfrm>
            <a:custGeom>
              <a:avLst/>
              <a:gdLst/>
              <a:ahLst/>
              <a:cxnLst>
                <a:cxn ang="0">
                  <a:pos x="0" y="9"/>
                </a:cxn>
                <a:cxn ang="0">
                  <a:pos x="2" y="6"/>
                </a:cxn>
                <a:cxn ang="0">
                  <a:pos x="4" y="4"/>
                </a:cxn>
                <a:cxn ang="0">
                  <a:pos x="4" y="0"/>
                </a:cxn>
                <a:cxn ang="0">
                  <a:pos x="4" y="0"/>
                </a:cxn>
                <a:cxn ang="0">
                  <a:pos x="3" y="1"/>
                </a:cxn>
                <a:cxn ang="0">
                  <a:pos x="0" y="8"/>
                </a:cxn>
                <a:cxn ang="0">
                  <a:pos x="0" y="10"/>
                </a:cxn>
                <a:cxn ang="0">
                  <a:pos x="0" y="9"/>
                </a:cxn>
              </a:cxnLst>
              <a:rect l="0" t="0" r="r" b="b"/>
              <a:pathLst>
                <a:path w="4" h="10">
                  <a:moveTo>
                    <a:pt x="0" y="9"/>
                  </a:moveTo>
                  <a:lnTo>
                    <a:pt x="2" y="6"/>
                  </a:lnTo>
                  <a:lnTo>
                    <a:pt x="4" y="4"/>
                  </a:lnTo>
                  <a:lnTo>
                    <a:pt x="4" y="0"/>
                  </a:lnTo>
                  <a:lnTo>
                    <a:pt x="4" y="0"/>
                  </a:lnTo>
                  <a:lnTo>
                    <a:pt x="3" y="1"/>
                  </a:lnTo>
                  <a:lnTo>
                    <a:pt x="0" y="8"/>
                  </a:lnTo>
                  <a:lnTo>
                    <a:pt x="0" y="10"/>
                  </a:lnTo>
                  <a:lnTo>
                    <a:pt x="0"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1" name="Freeform 633"/>
            <p:cNvSpPr>
              <a:spLocks/>
            </p:cNvSpPr>
            <p:nvPr/>
          </p:nvSpPr>
          <p:spPr bwMode="auto">
            <a:xfrm>
              <a:off x="7789382" y="3288640"/>
              <a:ext cx="6813" cy="5806"/>
            </a:xfrm>
            <a:custGeom>
              <a:avLst/>
              <a:gdLst/>
              <a:ahLst/>
              <a:cxnLst>
                <a:cxn ang="0">
                  <a:pos x="2" y="0"/>
                </a:cxn>
                <a:cxn ang="0">
                  <a:pos x="1" y="0"/>
                </a:cxn>
                <a:cxn ang="0">
                  <a:pos x="0" y="1"/>
                </a:cxn>
                <a:cxn ang="0">
                  <a:pos x="1" y="1"/>
                </a:cxn>
                <a:cxn ang="0">
                  <a:pos x="1" y="2"/>
                </a:cxn>
                <a:cxn ang="0">
                  <a:pos x="2" y="2"/>
                </a:cxn>
                <a:cxn ang="0">
                  <a:pos x="2" y="1"/>
                </a:cxn>
                <a:cxn ang="0">
                  <a:pos x="2" y="0"/>
                </a:cxn>
                <a:cxn ang="0">
                  <a:pos x="2" y="0"/>
                </a:cxn>
              </a:cxnLst>
              <a:rect l="0" t="0" r="r" b="b"/>
              <a:pathLst>
                <a:path w="2" h="2">
                  <a:moveTo>
                    <a:pt x="2" y="0"/>
                  </a:moveTo>
                  <a:lnTo>
                    <a:pt x="1" y="0"/>
                  </a:lnTo>
                  <a:lnTo>
                    <a:pt x="0" y="1"/>
                  </a:lnTo>
                  <a:lnTo>
                    <a:pt x="1" y="1"/>
                  </a:lnTo>
                  <a:lnTo>
                    <a:pt x="1" y="2"/>
                  </a:lnTo>
                  <a:lnTo>
                    <a:pt x="2" y="2"/>
                  </a:lnTo>
                  <a:lnTo>
                    <a:pt x="2" y="1"/>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2" name="Freeform 634"/>
            <p:cNvSpPr>
              <a:spLocks/>
            </p:cNvSpPr>
            <p:nvPr/>
          </p:nvSpPr>
          <p:spPr bwMode="auto">
            <a:xfrm>
              <a:off x="7871141" y="2940276"/>
              <a:ext cx="13626" cy="8710"/>
            </a:xfrm>
            <a:custGeom>
              <a:avLst/>
              <a:gdLst/>
              <a:ahLst/>
              <a:cxnLst>
                <a:cxn ang="0">
                  <a:pos x="3" y="0"/>
                </a:cxn>
                <a:cxn ang="0">
                  <a:pos x="1" y="1"/>
                </a:cxn>
                <a:cxn ang="0">
                  <a:pos x="0" y="2"/>
                </a:cxn>
                <a:cxn ang="0">
                  <a:pos x="0" y="3"/>
                </a:cxn>
                <a:cxn ang="0">
                  <a:pos x="3" y="2"/>
                </a:cxn>
                <a:cxn ang="0">
                  <a:pos x="4" y="1"/>
                </a:cxn>
                <a:cxn ang="0">
                  <a:pos x="4" y="0"/>
                </a:cxn>
                <a:cxn ang="0">
                  <a:pos x="3" y="0"/>
                </a:cxn>
              </a:cxnLst>
              <a:rect l="0" t="0" r="r" b="b"/>
              <a:pathLst>
                <a:path w="4" h="3">
                  <a:moveTo>
                    <a:pt x="3" y="0"/>
                  </a:moveTo>
                  <a:lnTo>
                    <a:pt x="1" y="1"/>
                  </a:lnTo>
                  <a:lnTo>
                    <a:pt x="0" y="2"/>
                  </a:lnTo>
                  <a:lnTo>
                    <a:pt x="0" y="3"/>
                  </a:lnTo>
                  <a:lnTo>
                    <a:pt x="3" y="2"/>
                  </a:lnTo>
                  <a:lnTo>
                    <a:pt x="4" y="1"/>
                  </a:lnTo>
                  <a:lnTo>
                    <a:pt x="4" y="0"/>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3" name="Freeform 635"/>
            <p:cNvSpPr>
              <a:spLocks/>
            </p:cNvSpPr>
            <p:nvPr/>
          </p:nvSpPr>
          <p:spPr bwMode="auto">
            <a:xfrm>
              <a:off x="4362324" y="3311865"/>
              <a:ext cx="3408" cy="2904"/>
            </a:xfrm>
            <a:custGeom>
              <a:avLst/>
              <a:gdLst/>
              <a:ahLst/>
              <a:cxnLst>
                <a:cxn ang="0">
                  <a:pos x="0" y="1"/>
                </a:cxn>
                <a:cxn ang="0">
                  <a:pos x="1" y="0"/>
                </a:cxn>
                <a:cxn ang="0">
                  <a:pos x="1" y="0"/>
                </a:cxn>
                <a:cxn ang="0">
                  <a:pos x="0" y="0"/>
                </a:cxn>
                <a:cxn ang="0">
                  <a:pos x="0" y="1"/>
                </a:cxn>
              </a:cxnLst>
              <a:rect l="0" t="0" r="r" b="b"/>
              <a:pathLst>
                <a:path w="1" h="1">
                  <a:moveTo>
                    <a:pt x="0" y="1"/>
                  </a:moveTo>
                  <a:lnTo>
                    <a:pt x="1" y="0"/>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4" name="Freeform 636"/>
            <p:cNvSpPr>
              <a:spLocks/>
            </p:cNvSpPr>
            <p:nvPr/>
          </p:nvSpPr>
          <p:spPr bwMode="auto">
            <a:xfrm>
              <a:off x="4369137" y="3253804"/>
              <a:ext cx="3408" cy="8710"/>
            </a:xfrm>
            <a:custGeom>
              <a:avLst/>
              <a:gdLst/>
              <a:ahLst/>
              <a:cxnLst>
                <a:cxn ang="0">
                  <a:pos x="0" y="2"/>
                </a:cxn>
                <a:cxn ang="0">
                  <a:pos x="0" y="3"/>
                </a:cxn>
                <a:cxn ang="0">
                  <a:pos x="0" y="3"/>
                </a:cxn>
                <a:cxn ang="0">
                  <a:pos x="0" y="2"/>
                </a:cxn>
                <a:cxn ang="0">
                  <a:pos x="0" y="0"/>
                </a:cxn>
                <a:cxn ang="0">
                  <a:pos x="0" y="0"/>
                </a:cxn>
                <a:cxn ang="0">
                  <a:pos x="0" y="0"/>
                </a:cxn>
                <a:cxn ang="0">
                  <a:pos x="0" y="2"/>
                </a:cxn>
              </a:cxnLst>
              <a:rect l="0" t="0" r="r" b="b"/>
              <a:pathLst>
                <a:path h="3">
                  <a:moveTo>
                    <a:pt x="0" y="2"/>
                  </a:moveTo>
                  <a:lnTo>
                    <a:pt x="0" y="3"/>
                  </a:lnTo>
                  <a:lnTo>
                    <a:pt x="0" y="3"/>
                  </a:lnTo>
                  <a:lnTo>
                    <a:pt x="0" y="2"/>
                  </a:lnTo>
                  <a:lnTo>
                    <a:pt x="0" y="0"/>
                  </a:lnTo>
                  <a:lnTo>
                    <a:pt x="0" y="0"/>
                  </a:lnTo>
                  <a:lnTo>
                    <a:pt x="0"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5" name="Freeform 637"/>
            <p:cNvSpPr>
              <a:spLocks/>
            </p:cNvSpPr>
            <p:nvPr/>
          </p:nvSpPr>
          <p:spPr bwMode="auto">
            <a:xfrm>
              <a:off x="4372543" y="3291543"/>
              <a:ext cx="3408" cy="5806"/>
            </a:xfrm>
            <a:custGeom>
              <a:avLst/>
              <a:gdLst/>
              <a:ahLst/>
              <a:cxnLst>
                <a:cxn ang="0">
                  <a:pos x="0" y="1"/>
                </a:cxn>
                <a:cxn ang="0">
                  <a:pos x="0" y="2"/>
                </a:cxn>
                <a:cxn ang="0">
                  <a:pos x="1" y="2"/>
                </a:cxn>
                <a:cxn ang="0">
                  <a:pos x="1" y="0"/>
                </a:cxn>
                <a:cxn ang="0">
                  <a:pos x="0" y="1"/>
                </a:cxn>
              </a:cxnLst>
              <a:rect l="0" t="0" r="r" b="b"/>
              <a:pathLst>
                <a:path w="1" h="2">
                  <a:moveTo>
                    <a:pt x="0" y="1"/>
                  </a:moveTo>
                  <a:lnTo>
                    <a:pt x="0" y="2"/>
                  </a:lnTo>
                  <a:lnTo>
                    <a:pt x="1" y="2"/>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6" name="Freeform 638"/>
            <p:cNvSpPr>
              <a:spLocks/>
            </p:cNvSpPr>
            <p:nvPr/>
          </p:nvSpPr>
          <p:spPr bwMode="auto">
            <a:xfrm>
              <a:off x="4358916" y="3230580"/>
              <a:ext cx="3408" cy="2904"/>
            </a:xfrm>
            <a:custGeom>
              <a:avLst/>
              <a:gdLst/>
              <a:ahLst/>
              <a:cxnLst>
                <a:cxn ang="0">
                  <a:pos x="0" y="0"/>
                </a:cxn>
                <a:cxn ang="0">
                  <a:pos x="0" y="0"/>
                </a:cxn>
                <a:cxn ang="0">
                  <a:pos x="0" y="1"/>
                </a:cxn>
                <a:cxn ang="0">
                  <a:pos x="0" y="1"/>
                </a:cxn>
                <a:cxn ang="0">
                  <a:pos x="1" y="0"/>
                </a:cxn>
                <a:cxn ang="0">
                  <a:pos x="1" y="0"/>
                </a:cxn>
                <a:cxn ang="0">
                  <a:pos x="0" y="0"/>
                </a:cxn>
                <a:cxn ang="0">
                  <a:pos x="0" y="0"/>
                </a:cxn>
              </a:cxnLst>
              <a:rect l="0" t="0" r="r" b="b"/>
              <a:pathLst>
                <a:path w="1" h="1">
                  <a:moveTo>
                    <a:pt x="0" y="0"/>
                  </a:moveTo>
                  <a:lnTo>
                    <a:pt x="0" y="0"/>
                  </a:lnTo>
                  <a:lnTo>
                    <a:pt x="0" y="1"/>
                  </a:lnTo>
                  <a:lnTo>
                    <a:pt x="0" y="1"/>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7" name="Freeform 639"/>
            <p:cNvSpPr>
              <a:spLocks/>
            </p:cNvSpPr>
            <p:nvPr/>
          </p:nvSpPr>
          <p:spPr bwMode="auto">
            <a:xfrm>
              <a:off x="4358916" y="3239288"/>
              <a:ext cx="10221" cy="8710"/>
            </a:xfrm>
            <a:custGeom>
              <a:avLst/>
              <a:gdLst/>
              <a:ahLst/>
              <a:cxnLst>
                <a:cxn ang="0">
                  <a:pos x="3" y="1"/>
                </a:cxn>
                <a:cxn ang="0">
                  <a:pos x="3" y="0"/>
                </a:cxn>
                <a:cxn ang="0">
                  <a:pos x="2" y="0"/>
                </a:cxn>
                <a:cxn ang="0">
                  <a:pos x="2" y="2"/>
                </a:cxn>
                <a:cxn ang="0">
                  <a:pos x="1" y="1"/>
                </a:cxn>
                <a:cxn ang="0">
                  <a:pos x="0" y="2"/>
                </a:cxn>
                <a:cxn ang="0">
                  <a:pos x="0" y="3"/>
                </a:cxn>
                <a:cxn ang="0">
                  <a:pos x="1" y="3"/>
                </a:cxn>
                <a:cxn ang="0">
                  <a:pos x="2" y="2"/>
                </a:cxn>
                <a:cxn ang="0">
                  <a:pos x="2" y="2"/>
                </a:cxn>
                <a:cxn ang="0">
                  <a:pos x="3" y="2"/>
                </a:cxn>
                <a:cxn ang="0">
                  <a:pos x="3" y="2"/>
                </a:cxn>
                <a:cxn ang="0">
                  <a:pos x="3" y="2"/>
                </a:cxn>
                <a:cxn ang="0">
                  <a:pos x="3" y="1"/>
                </a:cxn>
              </a:cxnLst>
              <a:rect l="0" t="0" r="r" b="b"/>
              <a:pathLst>
                <a:path w="3" h="3">
                  <a:moveTo>
                    <a:pt x="3" y="1"/>
                  </a:moveTo>
                  <a:lnTo>
                    <a:pt x="3" y="0"/>
                  </a:lnTo>
                  <a:lnTo>
                    <a:pt x="2" y="0"/>
                  </a:lnTo>
                  <a:lnTo>
                    <a:pt x="2" y="2"/>
                  </a:lnTo>
                  <a:lnTo>
                    <a:pt x="1" y="1"/>
                  </a:lnTo>
                  <a:lnTo>
                    <a:pt x="0" y="2"/>
                  </a:lnTo>
                  <a:lnTo>
                    <a:pt x="0" y="3"/>
                  </a:lnTo>
                  <a:lnTo>
                    <a:pt x="1" y="3"/>
                  </a:lnTo>
                  <a:lnTo>
                    <a:pt x="2" y="2"/>
                  </a:lnTo>
                  <a:lnTo>
                    <a:pt x="2" y="2"/>
                  </a:lnTo>
                  <a:lnTo>
                    <a:pt x="3" y="2"/>
                  </a:lnTo>
                  <a:lnTo>
                    <a:pt x="3" y="2"/>
                  </a:lnTo>
                  <a:lnTo>
                    <a:pt x="3" y="2"/>
                  </a:lnTo>
                  <a:lnTo>
                    <a:pt x="3"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8" name="Freeform 640"/>
            <p:cNvSpPr>
              <a:spLocks/>
            </p:cNvSpPr>
            <p:nvPr/>
          </p:nvSpPr>
          <p:spPr bwMode="auto">
            <a:xfrm>
              <a:off x="3391437" y="3015755"/>
              <a:ext cx="10221" cy="8710"/>
            </a:xfrm>
            <a:custGeom>
              <a:avLst/>
              <a:gdLst/>
              <a:ahLst/>
              <a:cxnLst>
                <a:cxn ang="0">
                  <a:pos x="2" y="2"/>
                </a:cxn>
                <a:cxn ang="0">
                  <a:pos x="2" y="2"/>
                </a:cxn>
                <a:cxn ang="0">
                  <a:pos x="0" y="0"/>
                </a:cxn>
                <a:cxn ang="0">
                  <a:pos x="0" y="0"/>
                </a:cxn>
                <a:cxn ang="0">
                  <a:pos x="0" y="0"/>
                </a:cxn>
                <a:cxn ang="0">
                  <a:pos x="2" y="3"/>
                </a:cxn>
                <a:cxn ang="0">
                  <a:pos x="3" y="3"/>
                </a:cxn>
                <a:cxn ang="0">
                  <a:pos x="3" y="2"/>
                </a:cxn>
                <a:cxn ang="0">
                  <a:pos x="2" y="2"/>
                </a:cxn>
                <a:cxn ang="0">
                  <a:pos x="2" y="2"/>
                </a:cxn>
              </a:cxnLst>
              <a:rect l="0" t="0" r="r" b="b"/>
              <a:pathLst>
                <a:path w="3" h="3">
                  <a:moveTo>
                    <a:pt x="2" y="2"/>
                  </a:moveTo>
                  <a:lnTo>
                    <a:pt x="2" y="2"/>
                  </a:lnTo>
                  <a:lnTo>
                    <a:pt x="0" y="0"/>
                  </a:lnTo>
                  <a:lnTo>
                    <a:pt x="0" y="0"/>
                  </a:lnTo>
                  <a:lnTo>
                    <a:pt x="0" y="0"/>
                  </a:lnTo>
                  <a:lnTo>
                    <a:pt x="2" y="3"/>
                  </a:lnTo>
                  <a:lnTo>
                    <a:pt x="3" y="3"/>
                  </a:lnTo>
                  <a:lnTo>
                    <a:pt x="3" y="2"/>
                  </a:lnTo>
                  <a:lnTo>
                    <a:pt x="2"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9" name="Freeform 641"/>
            <p:cNvSpPr>
              <a:spLocks/>
            </p:cNvSpPr>
            <p:nvPr/>
          </p:nvSpPr>
          <p:spPr bwMode="auto">
            <a:xfrm>
              <a:off x="3411876" y="3021561"/>
              <a:ext cx="6813" cy="8710"/>
            </a:xfrm>
            <a:custGeom>
              <a:avLst/>
              <a:gdLst/>
              <a:ahLst/>
              <a:cxnLst>
                <a:cxn ang="0">
                  <a:pos x="1" y="0"/>
                </a:cxn>
                <a:cxn ang="0">
                  <a:pos x="0" y="0"/>
                </a:cxn>
                <a:cxn ang="0">
                  <a:pos x="0" y="1"/>
                </a:cxn>
                <a:cxn ang="0">
                  <a:pos x="0" y="2"/>
                </a:cxn>
                <a:cxn ang="0">
                  <a:pos x="0" y="2"/>
                </a:cxn>
                <a:cxn ang="0">
                  <a:pos x="1" y="3"/>
                </a:cxn>
                <a:cxn ang="0">
                  <a:pos x="2" y="3"/>
                </a:cxn>
                <a:cxn ang="0">
                  <a:pos x="2" y="1"/>
                </a:cxn>
                <a:cxn ang="0">
                  <a:pos x="1" y="0"/>
                </a:cxn>
                <a:cxn ang="0">
                  <a:pos x="1" y="0"/>
                </a:cxn>
              </a:cxnLst>
              <a:rect l="0" t="0" r="r" b="b"/>
              <a:pathLst>
                <a:path w="2" h="3">
                  <a:moveTo>
                    <a:pt x="1" y="0"/>
                  </a:moveTo>
                  <a:lnTo>
                    <a:pt x="0" y="0"/>
                  </a:lnTo>
                  <a:lnTo>
                    <a:pt x="0" y="1"/>
                  </a:lnTo>
                  <a:lnTo>
                    <a:pt x="0" y="2"/>
                  </a:lnTo>
                  <a:lnTo>
                    <a:pt x="0" y="2"/>
                  </a:lnTo>
                  <a:lnTo>
                    <a:pt x="1" y="3"/>
                  </a:lnTo>
                  <a:lnTo>
                    <a:pt x="2" y="3"/>
                  </a:lnTo>
                  <a:lnTo>
                    <a:pt x="2"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0" name="Freeform 642"/>
            <p:cNvSpPr>
              <a:spLocks/>
            </p:cNvSpPr>
            <p:nvPr/>
          </p:nvSpPr>
          <p:spPr bwMode="auto">
            <a:xfrm>
              <a:off x="4379356" y="3323477"/>
              <a:ext cx="3408" cy="5806"/>
            </a:xfrm>
            <a:custGeom>
              <a:avLst/>
              <a:gdLst/>
              <a:ahLst/>
              <a:cxnLst>
                <a:cxn ang="0">
                  <a:pos x="0" y="2"/>
                </a:cxn>
                <a:cxn ang="0">
                  <a:pos x="1" y="2"/>
                </a:cxn>
                <a:cxn ang="0">
                  <a:pos x="1" y="2"/>
                </a:cxn>
                <a:cxn ang="0">
                  <a:pos x="1" y="1"/>
                </a:cxn>
                <a:cxn ang="0">
                  <a:pos x="1" y="0"/>
                </a:cxn>
                <a:cxn ang="0">
                  <a:pos x="1" y="1"/>
                </a:cxn>
                <a:cxn ang="0">
                  <a:pos x="1" y="1"/>
                </a:cxn>
                <a:cxn ang="0">
                  <a:pos x="0" y="2"/>
                </a:cxn>
              </a:cxnLst>
              <a:rect l="0" t="0" r="r" b="b"/>
              <a:pathLst>
                <a:path w="1" h="2">
                  <a:moveTo>
                    <a:pt x="0" y="2"/>
                  </a:moveTo>
                  <a:lnTo>
                    <a:pt x="1" y="2"/>
                  </a:lnTo>
                  <a:lnTo>
                    <a:pt x="1" y="2"/>
                  </a:lnTo>
                  <a:lnTo>
                    <a:pt x="1" y="1"/>
                  </a:lnTo>
                  <a:lnTo>
                    <a:pt x="1" y="0"/>
                  </a:lnTo>
                  <a:lnTo>
                    <a:pt x="1" y="1"/>
                  </a:lnTo>
                  <a:lnTo>
                    <a:pt x="1"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1" name="Freeform 643"/>
            <p:cNvSpPr>
              <a:spLocks/>
            </p:cNvSpPr>
            <p:nvPr/>
          </p:nvSpPr>
          <p:spPr bwMode="auto">
            <a:xfrm>
              <a:off x="4375950" y="3279930"/>
              <a:ext cx="3408" cy="5806"/>
            </a:xfrm>
            <a:custGeom>
              <a:avLst/>
              <a:gdLst/>
              <a:ahLst/>
              <a:cxnLst>
                <a:cxn ang="0">
                  <a:pos x="1" y="2"/>
                </a:cxn>
                <a:cxn ang="0">
                  <a:pos x="1" y="1"/>
                </a:cxn>
                <a:cxn ang="0">
                  <a:pos x="0" y="0"/>
                </a:cxn>
                <a:cxn ang="0">
                  <a:pos x="0" y="2"/>
                </a:cxn>
                <a:cxn ang="0">
                  <a:pos x="0" y="2"/>
                </a:cxn>
                <a:cxn ang="0">
                  <a:pos x="1" y="2"/>
                </a:cxn>
              </a:cxnLst>
              <a:rect l="0" t="0" r="r" b="b"/>
              <a:pathLst>
                <a:path w="1" h="2">
                  <a:moveTo>
                    <a:pt x="1" y="2"/>
                  </a:moveTo>
                  <a:lnTo>
                    <a:pt x="1" y="1"/>
                  </a:lnTo>
                  <a:lnTo>
                    <a:pt x="0" y="0"/>
                  </a:lnTo>
                  <a:lnTo>
                    <a:pt x="0" y="2"/>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2" name="Freeform 644"/>
            <p:cNvSpPr>
              <a:spLocks/>
            </p:cNvSpPr>
            <p:nvPr/>
          </p:nvSpPr>
          <p:spPr bwMode="auto">
            <a:xfrm>
              <a:off x="7806414" y="3335089"/>
              <a:ext cx="3408" cy="2904"/>
            </a:xfrm>
            <a:custGeom>
              <a:avLst/>
              <a:gdLst/>
              <a:ahLst/>
              <a:cxnLst>
                <a:cxn ang="0">
                  <a:pos x="0" y="0"/>
                </a:cxn>
                <a:cxn ang="0">
                  <a:pos x="0" y="0"/>
                </a:cxn>
                <a:cxn ang="0">
                  <a:pos x="0" y="1"/>
                </a:cxn>
                <a:cxn ang="0">
                  <a:pos x="0" y="1"/>
                </a:cxn>
                <a:cxn ang="0">
                  <a:pos x="0" y="1"/>
                </a:cxn>
                <a:cxn ang="0">
                  <a:pos x="0" y="1"/>
                </a:cxn>
                <a:cxn ang="0">
                  <a:pos x="0" y="1"/>
                </a:cxn>
                <a:cxn ang="0">
                  <a:pos x="0" y="0"/>
                </a:cxn>
              </a:cxnLst>
              <a:rect l="0" t="0" r="r" b="b"/>
              <a:pathLst>
                <a:path h="1">
                  <a:moveTo>
                    <a:pt x="0" y="0"/>
                  </a:moveTo>
                  <a:lnTo>
                    <a:pt x="0" y="0"/>
                  </a:lnTo>
                  <a:lnTo>
                    <a:pt x="0" y="1"/>
                  </a:lnTo>
                  <a:lnTo>
                    <a:pt x="0" y="1"/>
                  </a:lnTo>
                  <a:lnTo>
                    <a:pt x="0" y="1"/>
                  </a:lnTo>
                  <a:lnTo>
                    <a:pt x="0" y="1"/>
                  </a:lnTo>
                  <a:lnTo>
                    <a:pt x="0"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3" name="Freeform 645"/>
            <p:cNvSpPr>
              <a:spLocks/>
            </p:cNvSpPr>
            <p:nvPr/>
          </p:nvSpPr>
          <p:spPr bwMode="auto">
            <a:xfrm>
              <a:off x="7925646" y="2948984"/>
              <a:ext cx="3408" cy="5806"/>
            </a:xfrm>
            <a:custGeom>
              <a:avLst/>
              <a:gdLst/>
              <a:ahLst/>
              <a:cxnLst>
                <a:cxn ang="0">
                  <a:pos x="1" y="0"/>
                </a:cxn>
                <a:cxn ang="0">
                  <a:pos x="0" y="1"/>
                </a:cxn>
                <a:cxn ang="0">
                  <a:pos x="1" y="2"/>
                </a:cxn>
                <a:cxn ang="0">
                  <a:pos x="1" y="1"/>
                </a:cxn>
                <a:cxn ang="0">
                  <a:pos x="1" y="0"/>
                </a:cxn>
                <a:cxn ang="0">
                  <a:pos x="1" y="0"/>
                </a:cxn>
                <a:cxn ang="0">
                  <a:pos x="1" y="0"/>
                </a:cxn>
              </a:cxnLst>
              <a:rect l="0" t="0" r="r" b="b"/>
              <a:pathLst>
                <a:path w="1" h="2">
                  <a:moveTo>
                    <a:pt x="1" y="0"/>
                  </a:moveTo>
                  <a:lnTo>
                    <a:pt x="0" y="1"/>
                  </a:lnTo>
                  <a:lnTo>
                    <a:pt x="1" y="2"/>
                  </a:lnTo>
                  <a:lnTo>
                    <a:pt x="1" y="1"/>
                  </a:lnTo>
                  <a:lnTo>
                    <a:pt x="1"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4" name="Freeform 646"/>
            <p:cNvSpPr>
              <a:spLocks/>
            </p:cNvSpPr>
            <p:nvPr/>
          </p:nvSpPr>
          <p:spPr bwMode="auto">
            <a:xfrm>
              <a:off x="7932460" y="2917051"/>
              <a:ext cx="3408" cy="8710"/>
            </a:xfrm>
            <a:custGeom>
              <a:avLst/>
              <a:gdLst/>
              <a:ahLst/>
              <a:cxnLst>
                <a:cxn ang="0">
                  <a:pos x="0" y="2"/>
                </a:cxn>
                <a:cxn ang="0">
                  <a:pos x="0" y="1"/>
                </a:cxn>
                <a:cxn ang="0">
                  <a:pos x="0" y="0"/>
                </a:cxn>
                <a:cxn ang="0">
                  <a:pos x="0" y="1"/>
                </a:cxn>
                <a:cxn ang="0">
                  <a:pos x="0" y="2"/>
                </a:cxn>
                <a:cxn ang="0">
                  <a:pos x="0" y="3"/>
                </a:cxn>
                <a:cxn ang="0">
                  <a:pos x="0" y="2"/>
                </a:cxn>
              </a:cxnLst>
              <a:rect l="0" t="0" r="r" b="b"/>
              <a:pathLst>
                <a:path h="3">
                  <a:moveTo>
                    <a:pt x="0" y="2"/>
                  </a:moveTo>
                  <a:lnTo>
                    <a:pt x="0" y="1"/>
                  </a:lnTo>
                  <a:lnTo>
                    <a:pt x="0" y="0"/>
                  </a:lnTo>
                  <a:lnTo>
                    <a:pt x="0" y="1"/>
                  </a:lnTo>
                  <a:lnTo>
                    <a:pt x="0" y="2"/>
                  </a:lnTo>
                  <a:lnTo>
                    <a:pt x="0" y="3"/>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5" name="Freeform 647"/>
            <p:cNvSpPr>
              <a:spLocks/>
            </p:cNvSpPr>
            <p:nvPr/>
          </p:nvSpPr>
          <p:spPr bwMode="auto">
            <a:xfrm>
              <a:off x="7929052" y="2925760"/>
              <a:ext cx="3408" cy="2904"/>
            </a:xfrm>
            <a:custGeom>
              <a:avLst/>
              <a:gdLst/>
              <a:ahLst/>
              <a:cxnLst>
                <a:cxn ang="0">
                  <a:pos x="0" y="0"/>
                </a:cxn>
                <a:cxn ang="0">
                  <a:pos x="0" y="1"/>
                </a:cxn>
                <a:cxn ang="0">
                  <a:pos x="1" y="0"/>
                </a:cxn>
                <a:cxn ang="0">
                  <a:pos x="1" y="0"/>
                </a:cxn>
                <a:cxn ang="0">
                  <a:pos x="0" y="0"/>
                </a:cxn>
              </a:cxnLst>
              <a:rect l="0" t="0" r="r" b="b"/>
              <a:pathLst>
                <a:path w="1" h="1">
                  <a:moveTo>
                    <a:pt x="0" y="0"/>
                  </a:moveTo>
                  <a:lnTo>
                    <a:pt x="0" y="1"/>
                  </a:lnTo>
                  <a:lnTo>
                    <a:pt x="1"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6" name="Freeform 648"/>
            <p:cNvSpPr>
              <a:spLocks/>
            </p:cNvSpPr>
            <p:nvPr/>
          </p:nvSpPr>
          <p:spPr bwMode="auto">
            <a:xfrm>
              <a:off x="7755316" y="3308961"/>
              <a:ext cx="3408" cy="5806"/>
            </a:xfrm>
            <a:custGeom>
              <a:avLst/>
              <a:gdLst/>
              <a:ahLst/>
              <a:cxnLst>
                <a:cxn ang="0">
                  <a:pos x="1" y="1"/>
                </a:cxn>
                <a:cxn ang="0">
                  <a:pos x="1" y="1"/>
                </a:cxn>
                <a:cxn ang="0">
                  <a:pos x="1" y="1"/>
                </a:cxn>
                <a:cxn ang="0">
                  <a:pos x="0" y="0"/>
                </a:cxn>
                <a:cxn ang="0">
                  <a:pos x="1" y="1"/>
                </a:cxn>
                <a:cxn ang="0">
                  <a:pos x="1" y="2"/>
                </a:cxn>
                <a:cxn ang="0">
                  <a:pos x="1" y="2"/>
                </a:cxn>
                <a:cxn ang="0">
                  <a:pos x="1" y="1"/>
                </a:cxn>
              </a:cxnLst>
              <a:rect l="0" t="0" r="r" b="b"/>
              <a:pathLst>
                <a:path w="1" h="2">
                  <a:moveTo>
                    <a:pt x="1" y="1"/>
                  </a:moveTo>
                  <a:lnTo>
                    <a:pt x="1" y="1"/>
                  </a:lnTo>
                  <a:lnTo>
                    <a:pt x="1" y="1"/>
                  </a:lnTo>
                  <a:lnTo>
                    <a:pt x="0" y="0"/>
                  </a:lnTo>
                  <a:lnTo>
                    <a:pt x="1" y="1"/>
                  </a:lnTo>
                  <a:lnTo>
                    <a:pt x="1" y="2"/>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7" name="Freeform 649"/>
            <p:cNvSpPr>
              <a:spLocks/>
            </p:cNvSpPr>
            <p:nvPr/>
          </p:nvSpPr>
          <p:spPr bwMode="auto">
            <a:xfrm>
              <a:off x="7932460" y="3033173"/>
              <a:ext cx="3408" cy="5806"/>
            </a:xfrm>
            <a:custGeom>
              <a:avLst/>
              <a:gdLst/>
              <a:ahLst/>
              <a:cxnLst>
                <a:cxn ang="0">
                  <a:pos x="0" y="1"/>
                </a:cxn>
                <a:cxn ang="0">
                  <a:pos x="0" y="2"/>
                </a:cxn>
                <a:cxn ang="0">
                  <a:pos x="0" y="2"/>
                </a:cxn>
                <a:cxn ang="0">
                  <a:pos x="0" y="2"/>
                </a:cxn>
                <a:cxn ang="0">
                  <a:pos x="0" y="2"/>
                </a:cxn>
                <a:cxn ang="0">
                  <a:pos x="0" y="1"/>
                </a:cxn>
                <a:cxn ang="0">
                  <a:pos x="1" y="0"/>
                </a:cxn>
                <a:cxn ang="0">
                  <a:pos x="1" y="0"/>
                </a:cxn>
                <a:cxn ang="0">
                  <a:pos x="1" y="0"/>
                </a:cxn>
                <a:cxn ang="0">
                  <a:pos x="0" y="0"/>
                </a:cxn>
                <a:cxn ang="0">
                  <a:pos x="0" y="0"/>
                </a:cxn>
                <a:cxn ang="0">
                  <a:pos x="0" y="1"/>
                </a:cxn>
              </a:cxnLst>
              <a:rect l="0" t="0" r="r" b="b"/>
              <a:pathLst>
                <a:path w="1" h="2">
                  <a:moveTo>
                    <a:pt x="0" y="1"/>
                  </a:moveTo>
                  <a:lnTo>
                    <a:pt x="0" y="2"/>
                  </a:lnTo>
                  <a:lnTo>
                    <a:pt x="0" y="2"/>
                  </a:lnTo>
                  <a:lnTo>
                    <a:pt x="0" y="2"/>
                  </a:lnTo>
                  <a:lnTo>
                    <a:pt x="0" y="2"/>
                  </a:lnTo>
                  <a:lnTo>
                    <a:pt x="0" y="1"/>
                  </a:lnTo>
                  <a:lnTo>
                    <a:pt x="1" y="0"/>
                  </a:lnTo>
                  <a:lnTo>
                    <a:pt x="1" y="0"/>
                  </a:lnTo>
                  <a:lnTo>
                    <a:pt x="1" y="0"/>
                  </a:lnTo>
                  <a:lnTo>
                    <a:pt x="0"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8" name="Freeform 650"/>
            <p:cNvSpPr>
              <a:spLocks/>
            </p:cNvSpPr>
            <p:nvPr/>
          </p:nvSpPr>
          <p:spPr bwMode="auto">
            <a:xfrm>
              <a:off x="7901799" y="3062203"/>
              <a:ext cx="6813" cy="11612"/>
            </a:xfrm>
            <a:custGeom>
              <a:avLst/>
              <a:gdLst/>
              <a:ahLst/>
              <a:cxnLst>
                <a:cxn ang="0">
                  <a:pos x="0" y="4"/>
                </a:cxn>
                <a:cxn ang="0">
                  <a:pos x="1" y="3"/>
                </a:cxn>
                <a:cxn ang="0">
                  <a:pos x="1" y="3"/>
                </a:cxn>
                <a:cxn ang="0">
                  <a:pos x="1" y="2"/>
                </a:cxn>
                <a:cxn ang="0">
                  <a:pos x="2" y="2"/>
                </a:cxn>
                <a:cxn ang="0">
                  <a:pos x="2" y="1"/>
                </a:cxn>
                <a:cxn ang="0">
                  <a:pos x="2" y="0"/>
                </a:cxn>
                <a:cxn ang="0">
                  <a:pos x="2" y="1"/>
                </a:cxn>
                <a:cxn ang="0">
                  <a:pos x="1" y="1"/>
                </a:cxn>
                <a:cxn ang="0">
                  <a:pos x="1" y="1"/>
                </a:cxn>
                <a:cxn ang="0">
                  <a:pos x="1" y="2"/>
                </a:cxn>
                <a:cxn ang="0">
                  <a:pos x="0" y="2"/>
                </a:cxn>
                <a:cxn ang="0">
                  <a:pos x="0" y="3"/>
                </a:cxn>
                <a:cxn ang="0">
                  <a:pos x="0" y="4"/>
                </a:cxn>
                <a:cxn ang="0">
                  <a:pos x="0" y="4"/>
                </a:cxn>
                <a:cxn ang="0">
                  <a:pos x="0" y="4"/>
                </a:cxn>
                <a:cxn ang="0">
                  <a:pos x="0" y="4"/>
                </a:cxn>
              </a:cxnLst>
              <a:rect l="0" t="0" r="r" b="b"/>
              <a:pathLst>
                <a:path w="2" h="4">
                  <a:moveTo>
                    <a:pt x="0" y="4"/>
                  </a:moveTo>
                  <a:lnTo>
                    <a:pt x="1" y="3"/>
                  </a:lnTo>
                  <a:lnTo>
                    <a:pt x="1" y="3"/>
                  </a:lnTo>
                  <a:lnTo>
                    <a:pt x="1" y="2"/>
                  </a:lnTo>
                  <a:lnTo>
                    <a:pt x="2" y="2"/>
                  </a:lnTo>
                  <a:lnTo>
                    <a:pt x="2" y="1"/>
                  </a:lnTo>
                  <a:lnTo>
                    <a:pt x="2" y="0"/>
                  </a:lnTo>
                  <a:lnTo>
                    <a:pt x="2" y="1"/>
                  </a:lnTo>
                  <a:lnTo>
                    <a:pt x="1" y="1"/>
                  </a:lnTo>
                  <a:lnTo>
                    <a:pt x="1" y="1"/>
                  </a:lnTo>
                  <a:lnTo>
                    <a:pt x="1" y="2"/>
                  </a:lnTo>
                  <a:lnTo>
                    <a:pt x="0" y="2"/>
                  </a:lnTo>
                  <a:lnTo>
                    <a:pt x="0" y="3"/>
                  </a:lnTo>
                  <a:lnTo>
                    <a:pt x="0" y="4"/>
                  </a:lnTo>
                  <a:lnTo>
                    <a:pt x="0" y="4"/>
                  </a:lnTo>
                  <a:lnTo>
                    <a:pt x="0" y="4"/>
                  </a:lnTo>
                  <a:lnTo>
                    <a:pt x="0"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9" name="Freeform 651"/>
            <p:cNvSpPr>
              <a:spLocks/>
            </p:cNvSpPr>
            <p:nvPr/>
          </p:nvSpPr>
          <p:spPr bwMode="auto">
            <a:xfrm>
              <a:off x="7959713" y="2861893"/>
              <a:ext cx="3408" cy="2904"/>
            </a:xfrm>
            <a:custGeom>
              <a:avLst/>
              <a:gdLst/>
              <a:ahLst/>
              <a:cxnLst>
                <a:cxn ang="0">
                  <a:pos x="0" y="0"/>
                </a:cxn>
                <a:cxn ang="0">
                  <a:pos x="0" y="0"/>
                </a:cxn>
                <a:cxn ang="0">
                  <a:pos x="0" y="0"/>
                </a:cxn>
                <a:cxn ang="0">
                  <a:pos x="0" y="0"/>
                </a:cxn>
                <a:cxn ang="0">
                  <a:pos x="1" y="0"/>
                </a:cxn>
                <a:cxn ang="0">
                  <a:pos x="0" y="0"/>
                </a:cxn>
              </a:cxnLst>
              <a:rect l="0" t="0" r="r" b="b"/>
              <a:pathLst>
                <a:path w="1">
                  <a:moveTo>
                    <a:pt x="0" y="0"/>
                  </a:moveTo>
                  <a:lnTo>
                    <a:pt x="0" y="0"/>
                  </a:lnTo>
                  <a:lnTo>
                    <a:pt x="0" y="0"/>
                  </a:lnTo>
                  <a:lnTo>
                    <a:pt x="0"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0" name="Freeform 652"/>
            <p:cNvSpPr>
              <a:spLocks/>
            </p:cNvSpPr>
            <p:nvPr/>
          </p:nvSpPr>
          <p:spPr bwMode="auto">
            <a:xfrm>
              <a:off x="7963118" y="2780608"/>
              <a:ext cx="207805" cy="159668"/>
            </a:xfrm>
            <a:custGeom>
              <a:avLst/>
              <a:gdLst/>
              <a:ahLst/>
              <a:cxnLst>
                <a:cxn ang="0">
                  <a:pos x="9" y="43"/>
                </a:cxn>
                <a:cxn ang="0">
                  <a:pos x="6" y="47"/>
                </a:cxn>
                <a:cxn ang="0">
                  <a:pos x="0" y="52"/>
                </a:cxn>
                <a:cxn ang="0">
                  <a:pos x="3" y="52"/>
                </a:cxn>
                <a:cxn ang="0">
                  <a:pos x="7" y="52"/>
                </a:cxn>
                <a:cxn ang="0">
                  <a:pos x="9" y="50"/>
                </a:cxn>
                <a:cxn ang="0">
                  <a:pos x="19" y="47"/>
                </a:cxn>
                <a:cxn ang="0">
                  <a:pos x="24" y="47"/>
                </a:cxn>
                <a:cxn ang="0">
                  <a:pos x="23" y="50"/>
                </a:cxn>
                <a:cxn ang="0">
                  <a:pos x="24" y="54"/>
                </a:cxn>
                <a:cxn ang="0">
                  <a:pos x="27" y="54"/>
                </a:cxn>
                <a:cxn ang="0">
                  <a:pos x="31" y="50"/>
                </a:cxn>
                <a:cxn ang="0">
                  <a:pos x="33" y="49"/>
                </a:cxn>
                <a:cxn ang="0">
                  <a:pos x="33" y="45"/>
                </a:cxn>
                <a:cxn ang="0">
                  <a:pos x="34" y="47"/>
                </a:cxn>
                <a:cxn ang="0">
                  <a:pos x="34" y="47"/>
                </a:cxn>
                <a:cxn ang="0">
                  <a:pos x="40" y="48"/>
                </a:cxn>
                <a:cxn ang="0">
                  <a:pos x="43" y="46"/>
                </a:cxn>
                <a:cxn ang="0">
                  <a:pos x="45" y="47"/>
                </a:cxn>
                <a:cxn ang="0">
                  <a:pos x="48" y="43"/>
                </a:cxn>
                <a:cxn ang="0">
                  <a:pos x="50" y="41"/>
                </a:cxn>
                <a:cxn ang="0">
                  <a:pos x="49" y="45"/>
                </a:cxn>
                <a:cxn ang="0">
                  <a:pos x="53" y="41"/>
                </a:cxn>
                <a:cxn ang="0">
                  <a:pos x="53" y="39"/>
                </a:cxn>
                <a:cxn ang="0">
                  <a:pos x="56" y="32"/>
                </a:cxn>
                <a:cxn ang="0">
                  <a:pos x="57" y="22"/>
                </a:cxn>
                <a:cxn ang="0">
                  <a:pos x="60" y="18"/>
                </a:cxn>
                <a:cxn ang="0">
                  <a:pos x="61" y="16"/>
                </a:cxn>
                <a:cxn ang="0">
                  <a:pos x="58" y="5"/>
                </a:cxn>
                <a:cxn ang="0">
                  <a:pos x="56" y="0"/>
                </a:cxn>
                <a:cxn ang="0">
                  <a:pos x="54" y="1"/>
                </a:cxn>
                <a:cxn ang="0">
                  <a:pos x="56" y="1"/>
                </a:cxn>
                <a:cxn ang="0">
                  <a:pos x="56" y="4"/>
                </a:cxn>
                <a:cxn ang="0">
                  <a:pos x="53" y="4"/>
                </a:cxn>
                <a:cxn ang="0">
                  <a:pos x="52" y="3"/>
                </a:cxn>
                <a:cxn ang="0">
                  <a:pos x="50" y="5"/>
                </a:cxn>
                <a:cxn ang="0">
                  <a:pos x="49" y="11"/>
                </a:cxn>
                <a:cxn ang="0">
                  <a:pos x="46" y="25"/>
                </a:cxn>
                <a:cxn ang="0">
                  <a:pos x="42" y="28"/>
                </a:cxn>
                <a:cxn ang="0">
                  <a:pos x="35" y="33"/>
                </a:cxn>
                <a:cxn ang="0">
                  <a:pos x="34" y="32"/>
                </a:cxn>
                <a:cxn ang="0">
                  <a:pos x="34" y="30"/>
                </a:cxn>
                <a:cxn ang="0">
                  <a:pos x="34" y="28"/>
                </a:cxn>
                <a:cxn ang="0">
                  <a:pos x="31" y="34"/>
                </a:cxn>
                <a:cxn ang="0">
                  <a:pos x="27" y="42"/>
                </a:cxn>
                <a:cxn ang="0">
                  <a:pos x="23" y="40"/>
                </a:cxn>
              </a:cxnLst>
              <a:rect l="0" t="0" r="r" b="b"/>
              <a:pathLst>
                <a:path w="61" h="55">
                  <a:moveTo>
                    <a:pt x="13" y="42"/>
                  </a:moveTo>
                  <a:lnTo>
                    <a:pt x="12" y="41"/>
                  </a:lnTo>
                  <a:lnTo>
                    <a:pt x="9" y="43"/>
                  </a:lnTo>
                  <a:lnTo>
                    <a:pt x="9" y="44"/>
                  </a:lnTo>
                  <a:lnTo>
                    <a:pt x="7" y="45"/>
                  </a:lnTo>
                  <a:lnTo>
                    <a:pt x="6" y="47"/>
                  </a:lnTo>
                  <a:lnTo>
                    <a:pt x="2" y="49"/>
                  </a:lnTo>
                  <a:lnTo>
                    <a:pt x="0" y="50"/>
                  </a:lnTo>
                  <a:lnTo>
                    <a:pt x="0" y="52"/>
                  </a:lnTo>
                  <a:lnTo>
                    <a:pt x="1" y="52"/>
                  </a:lnTo>
                  <a:lnTo>
                    <a:pt x="2" y="52"/>
                  </a:lnTo>
                  <a:lnTo>
                    <a:pt x="3" y="52"/>
                  </a:lnTo>
                  <a:lnTo>
                    <a:pt x="4" y="51"/>
                  </a:lnTo>
                  <a:lnTo>
                    <a:pt x="6" y="53"/>
                  </a:lnTo>
                  <a:lnTo>
                    <a:pt x="7" y="52"/>
                  </a:lnTo>
                  <a:lnTo>
                    <a:pt x="8" y="50"/>
                  </a:lnTo>
                  <a:lnTo>
                    <a:pt x="9" y="50"/>
                  </a:lnTo>
                  <a:lnTo>
                    <a:pt x="9" y="50"/>
                  </a:lnTo>
                  <a:lnTo>
                    <a:pt x="16" y="48"/>
                  </a:lnTo>
                  <a:lnTo>
                    <a:pt x="16" y="49"/>
                  </a:lnTo>
                  <a:lnTo>
                    <a:pt x="19" y="47"/>
                  </a:lnTo>
                  <a:lnTo>
                    <a:pt x="20" y="47"/>
                  </a:lnTo>
                  <a:lnTo>
                    <a:pt x="23" y="47"/>
                  </a:lnTo>
                  <a:lnTo>
                    <a:pt x="24" y="47"/>
                  </a:lnTo>
                  <a:lnTo>
                    <a:pt x="25" y="47"/>
                  </a:lnTo>
                  <a:lnTo>
                    <a:pt x="25" y="48"/>
                  </a:lnTo>
                  <a:lnTo>
                    <a:pt x="23" y="50"/>
                  </a:lnTo>
                  <a:lnTo>
                    <a:pt x="23" y="52"/>
                  </a:lnTo>
                  <a:lnTo>
                    <a:pt x="23" y="53"/>
                  </a:lnTo>
                  <a:lnTo>
                    <a:pt x="24" y="54"/>
                  </a:lnTo>
                  <a:lnTo>
                    <a:pt x="25" y="54"/>
                  </a:lnTo>
                  <a:lnTo>
                    <a:pt x="27" y="55"/>
                  </a:lnTo>
                  <a:lnTo>
                    <a:pt x="27" y="54"/>
                  </a:lnTo>
                  <a:lnTo>
                    <a:pt x="30" y="50"/>
                  </a:lnTo>
                  <a:lnTo>
                    <a:pt x="31" y="50"/>
                  </a:lnTo>
                  <a:lnTo>
                    <a:pt x="31" y="50"/>
                  </a:lnTo>
                  <a:lnTo>
                    <a:pt x="32" y="50"/>
                  </a:lnTo>
                  <a:lnTo>
                    <a:pt x="33" y="50"/>
                  </a:lnTo>
                  <a:lnTo>
                    <a:pt x="33" y="49"/>
                  </a:lnTo>
                  <a:lnTo>
                    <a:pt x="31" y="47"/>
                  </a:lnTo>
                  <a:lnTo>
                    <a:pt x="32" y="45"/>
                  </a:lnTo>
                  <a:lnTo>
                    <a:pt x="33" y="45"/>
                  </a:lnTo>
                  <a:lnTo>
                    <a:pt x="33" y="47"/>
                  </a:lnTo>
                  <a:lnTo>
                    <a:pt x="33" y="47"/>
                  </a:lnTo>
                  <a:lnTo>
                    <a:pt x="34" y="47"/>
                  </a:lnTo>
                  <a:lnTo>
                    <a:pt x="34" y="47"/>
                  </a:lnTo>
                  <a:lnTo>
                    <a:pt x="35" y="47"/>
                  </a:lnTo>
                  <a:lnTo>
                    <a:pt x="34" y="47"/>
                  </a:lnTo>
                  <a:lnTo>
                    <a:pt x="34" y="48"/>
                  </a:lnTo>
                  <a:lnTo>
                    <a:pt x="35" y="47"/>
                  </a:lnTo>
                  <a:lnTo>
                    <a:pt x="40" y="48"/>
                  </a:lnTo>
                  <a:lnTo>
                    <a:pt x="43" y="45"/>
                  </a:lnTo>
                  <a:lnTo>
                    <a:pt x="44" y="45"/>
                  </a:lnTo>
                  <a:lnTo>
                    <a:pt x="43" y="46"/>
                  </a:lnTo>
                  <a:lnTo>
                    <a:pt x="44" y="47"/>
                  </a:lnTo>
                  <a:lnTo>
                    <a:pt x="45" y="47"/>
                  </a:lnTo>
                  <a:lnTo>
                    <a:pt x="45" y="47"/>
                  </a:lnTo>
                  <a:lnTo>
                    <a:pt x="45" y="44"/>
                  </a:lnTo>
                  <a:lnTo>
                    <a:pt x="46" y="43"/>
                  </a:lnTo>
                  <a:lnTo>
                    <a:pt x="48" y="43"/>
                  </a:lnTo>
                  <a:lnTo>
                    <a:pt x="49" y="44"/>
                  </a:lnTo>
                  <a:lnTo>
                    <a:pt x="49" y="41"/>
                  </a:lnTo>
                  <a:lnTo>
                    <a:pt x="50" y="41"/>
                  </a:lnTo>
                  <a:lnTo>
                    <a:pt x="50" y="42"/>
                  </a:lnTo>
                  <a:lnTo>
                    <a:pt x="49" y="43"/>
                  </a:lnTo>
                  <a:lnTo>
                    <a:pt x="49" y="45"/>
                  </a:lnTo>
                  <a:lnTo>
                    <a:pt x="49" y="46"/>
                  </a:lnTo>
                  <a:lnTo>
                    <a:pt x="52" y="44"/>
                  </a:lnTo>
                  <a:lnTo>
                    <a:pt x="53" y="41"/>
                  </a:lnTo>
                  <a:lnTo>
                    <a:pt x="55" y="40"/>
                  </a:lnTo>
                  <a:lnTo>
                    <a:pt x="54" y="39"/>
                  </a:lnTo>
                  <a:lnTo>
                    <a:pt x="53" y="39"/>
                  </a:lnTo>
                  <a:lnTo>
                    <a:pt x="54" y="35"/>
                  </a:lnTo>
                  <a:lnTo>
                    <a:pt x="55" y="32"/>
                  </a:lnTo>
                  <a:lnTo>
                    <a:pt x="56" y="32"/>
                  </a:lnTo>
                  <a:lnTo>
                    <a:pt x="56" y="25"/>
                  </a:lnTo>
                  <a:lnTo>
                    <a:pt x="56" y="23"/>
                  </a:lnTo>
                  <a:lnTo>
                    <a:pt x="57" y="22"/>
                  </a:lnTo>
                  <a:lnTo>
                    <a:pt x="59" y="22"/>
                  </a:lnTo>
                  <a:lnTo>
                    <a:pt x="59" y="21"/>
                  </a:lnTo>
                  <a:lnTo>
                    <a:pt x="60" y="18"/>
                  </a:lnTo>
                  <a:lnTo>
                    <a:pt x="60" y="18"/>
                  </a:lnTo>
                  <a:lnTo>
                    <a:pt x="60" y="17"/>
                  </a:lnTo>
                  <a:lnTo>
                    <a:pt x="61" y="16"/>
                  </a:lnTo>
                  <a:lnTo>
                    <a:pt x="61" y="15"/>
                  </a:lnTo>
                  <a:lnTo>
                    <a:pt x="61" y="14"/>
                  </a:lnTo>
                  <a:lnTo>
                    <a:pt x="58" y="5"/>
                  </a:lnTo>
                  <a:lnTo>
                    <a:pt x="58" y="1"/>
                  </a:lnTo>
                  <a:lnTo>
                    <a:pt x="58" y="0"/>
                  </a:lnTo>
                  <a:lnTo>
                    <a:pt x="56" y="0"/>
                  </a:lnTo>
                  <a:lnTo>
                    <a:pt x="55" y="0"/>
                  </a:lnTo>
                  <a:lnTo>
                    <a:pt x="55" y="0"/>
                  </a:lnTo>
                  <a:lnTo>
                    <a:pt x="54" y="1"/>
                  </a:lnTo>
                  <a:lnTo>
                    <a:pt x="55" y="3"/>
                  </a:lnTo>
                  <a:lnTo>
                    <a:pt x="56" y="2"/>
                  </a:lnTo>
                  <a:lnTo>
                    <a:pt x="56" y="1"/>
                  </a:lnTo>
                  <a:lnTo>
                    <a:pt x="56" y="3"/>
                  </a:lnTo>
                  <a:lnTo>
                    <a:pt x="56" y="4"/>
                  </a:lnTo>
                  <a:lnTo>
                    <a:pt x="56" y="4"/>
                  </a:lnTo>
                  <a:lnTo>
                    <a:pt x="55" y="3"/>
                  </a:lnTo>
                  <a:lnTo>
                    <a:pt x="54" y="5"/>
                  </a:lnTo>
                  <a:lnTo>
                    <a:pt x="53" y="4"/>
                  </a:lnTo>
                  <a:lnTo>
                    <a:pt x="53" y="3"/>
                  </a:lnTo>
                  <a:lnTo>
                    <a:pt x="52" y="2"/>
                  </a:lnTo>
                  <a:lnTo>
                    <a:pt x="52" y="3"/>
                  </a:lnTo>
                  <a:lnTo>
                    <a:pt x="52" y="3"/>
                  </a:lnTo>
                  <a:lnTo>
                    <a:pt x="51" y="5"/>
                  </a:lnTo>
                  <a:lnTo>
                    <a:pt x="50" y="5"/>
                  </a:lnTo>
                  <a:lnTo>
                    <a:pt x="50" y="6"/>
                  </a:lnTo>
                  <a:lnTo>
                    <a:pt x="50" y="9"/>
                  </a:lnTo>
                  <a:lnTo>
                    <a:pt x="49" y="11"/>
                  </a:lnTo>
                  <a:lnTo>
                    <a:pt x="49" y="11"/>
                  </a:lnTo>
                  <a:lnTo>
                    <a:pt x="50" y="12"/>
                  </a:lnTo>
                  <a:lnTo>
                    <a:pt x="46" y="25"/>
                  </a:lnTo>
                  <a:lnTo>
                    <a:pt x="45" y="25"/>
                  </a:lnTo>
                  <a:lnTo>
                    <a:pt x="44" y="25"/>
                  </a:lnTo>
                  <a:lnTo>
                    <a:pt x="42" y="28"/>
                  </a:lnTo>
                  <a:lnTo>
                    <a:pt x="39" y="31"/>
                  </a:lnTo>
                  <a:lnTo>
                    <a:pt x="36" y="32"/>
                  </a:lnTo>
                  <a:lnTo>
                    <a:pt x="35" y="33"/>
                  </a:lnTo>
                  <a:lnTo>
                    <a:pt x="34" y="33"/>
                  </a:lnTo>
                  <a:lnTo>
                    <a:pt x="34" y="33"/>
                  </a:lnTo>
                  <a:lnTo>
                    <a:pt x="34" y="32"/>
                  </a:lnTo>
                  <a:lnTo>
                    <a:pt x="33" y="31"/>
                  </a:lnTo>
                  <a:lnTo>
                    <a:pt x="33" y="31"/>
                  </a:lnTo>
                  <a:lnTo>
                    <a:pt x="34" y="30"/>
                  </a:lnTo>
                  <a:lnTo>
                    <a:pt x="35" y="29"/>
                  </a:lnTo>
                  <a:lnTo>
                    <a:pt x="35" y="28"/>
                  </a:lnTo>
                  <a:lnTo>
                    <a:pt x="34" y="28"/>
                  </a:lnTo>
                  <a:lnTo>
                    <a:pt x="32" y="29"/>
                  </a:lnTo>
                  <a:lnTo>
                    <a:pt x="32" y="32"/>
                  </a:lnTo>
                  <a:lnTo>
                    <a:pt x="31" y="34"/>
                  </a:lnTo>
                  <a:lnTo>
                    <a:pt x="28" y="37"/>
                  </a:lnTo>
                  <a:lnTo>
                    <a:pt x="28" y="40"/>
                  </a:lnTo>
                  <a:lnTo>
                    <a:pt x="27" y="42"/>
                  </a:lnTo>
                  <a:lnTo>
                    <a:pt x="26" y="42"/>
                  </a:lnTo>
                  <a:lnTo>
                    <a:pt x="23" y="41"/>
                  </a:lnTo>
                  <a:lnTo>
                    <a:pt x="23" y="40"/>
                  </a:lnTo>
                  <a:lnTo>
                    <a:pt x="13" y="4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1" name="Freeform 653"/>
            <p:cNvSpPr>
              <a:spLocks/>
            </p:cNvSpPr>
            <p:nvPr/>
          </p:nvSpPr>
          <p:spPr bwMode="auto">
            <a:xfrm>
              <a:off x="7939273" y="2934470"/>
              <a:ext cx="3408" cy="2904"/>
            </a:xfrm>
            <a:custGeom>
              <a:avLst/>
              <a:gdLst/>
              <a:ahLst/>
              <a:cxnLst>
                <a:cxn ang="0">
                  <a:pos x="0" y="0"/>
                </a:cxn>
                <a:cxn ang="0">
                  <a:pos x="0" y="0"/>
                </a:cxn>
                <a:cxn ang="0">
                  <a:pos x="0" y="1"/>
                </a:cxn>
                <a:cxn ang="0">
                  <a:pos x="1" y="1"/>
                </a:cxn>
                <a:cxn ang="0">
                  <a:pos x="0" y="0"/>
                </a:cxn>
              </a:cxnLst>
              <a:rect l="0" t="0" r="r" b="b"/>
              <a:pathLst>
                <a:path w="1" h="1">
                  <a:moveTo>
                    <a:pt x="0" y="0"/>
                  </a:moveTo>
                  <a:lnTo>
                    <a:pt x="0" y="0"/>
                  </a:lnTo>
                  <a:lnTo>
                    <a:pt x="0" y="1"/>
                  </a:lnTo>
                  <a:lnTo>
                    <a:pt x="1"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2" name="Freeform 654"/>
            <p:cNvSpPr>
              <a:spLocks/>
            </p:cNvSpPr>
            <p:nvPr/>
          </p:nvSpPr>
          <p:spPr bwMode="auto">
            <a:xfrm>
              <a:off x="7939273" y="2931566"/>
              <a:ext cx="40879" cy="55159"/>
            </a:xfrm>
            <a:custGeom>
              <a:avLst/>
              <a:gdLst/>
              <a:ahLst/>
              <a:cxnLst>
                <a:cxn ang="0">
                  <a:pos x="1" y="6"/>
                </a:cxn>
                <a:cxn ang="0">
                  <a:pos x="1" y="7"/>
                </a:cxn>
                <a:cxn ang="0">
                  <a:pos x="1" y="6"/>
                </a:cxn>
                <a:cxn ang="0">
                  <a:pos x="0" y="6"/>
                </a:cxn>
                <a:cxn ang="0">
                  <a:pos x="1" y="9"/>
                </a:cxn>
                <a:cxn ang="0">
                  <a:pos x="1" y="9"/>
                </a:cxn>
                <a:cxn ang="0">
                  <a:pos x="2" y="8"/>
                </a:cxn>
                <a:cxn ang="0">
                  <a:pos x="3" y="9"/>
                </a:cxn>
                <a:cxn ang="0">
                  <a:pos x="4" y="8"/>
                </a:cxn>
                <a:cxn ang="0">
                  <a:pos x="3" y="7"/>
                </a:cxn>
                <a:cxn ang="0">
                  <a:pos x="3" y="7"/>
                </a:cxn>
                <a:cxn ang="0">
                  <a:pos x="3" y="6"/>
                </a:cxn>
                <a:cxn ang="0">
                  <a:pos x="3" y="6"/>
                </a:cxn>
                <a:cxn ang="0">
                  <a:pos x="5" y="8"/>
                </a:cxn>
                <a:cxn ang="0">
                  <a:pos x="5" y="9"/>
                </a:cxn>
                <a:cxn ang="0">
                  <a:pos x="5" y="9"/>
                </a:cxn>
                <a:cxn ang="0">
                  <a:pos x="5" y="10"/>
                </a:cxn>
                <a:cxn ang="0">
                  <a:pos x="5" y="12"/>
                </a:cxn>
                <a:cxn ang="0">
                  <a:pos x="4" y="12"/>
                </a:cxn>
                <a:cxn ang="0">
                  <a:pos x="3" y="13"/>
                </a:cxn>
                <a:cxn ang="0">
                  <a:pos x="3" y="17"/>
                </a:cxn>
                <a:cxn ang="0">
                  <a:pos x="3" y="17"/>
                </a:cxn>
                <a:cxn ang="0">
                  <a:pos x="4" y="18"/>
                </a:cxn>
                <a:cxn ang="0">
                  <a:pos x="5" y="18"/>
                </a:cxn>
                <a:cxn ang="0">
                  <a:pos x="5" y="17"/>
                </a:cxn>
                <a:cxn ang="0">
                  <a:pos x="5" y="16"/>
                </a:cxn>
                <a:cxn ang="0">
                  <a:pos x="5" y="15"/>
                </a:cxn>
                <a:cxn ang="0">
                  <a:pos x="6" y="15"/>
                </a:cxn>
                <a:cxn ang="0">
                  <a:pos x="5" y="16"/>
                </a:cxn>
                <a:cxn ang="0">
                  <a:pos x="6" y="19"/>
                </a:cxn>
                <a:cxn ang="0">
                  <a:pos x="7" y="19"/>
                </a:cxn>
                <a:cxn ang="0">
                  <a:pos x="8" y="18"/>
                </a:cxn>
                <a:cxn ang="0">
                  <a:pos x="8" y="17"/>
                </a:cxn>
                <a:cxn ang="0">
                  <a:pos x="8" y="17"/>
                </a:cxn>
                <a:cxn ang="0">
                  <a:pos x="8" y="17"/>
                </a:cxn>
                <a:cxn ang="0">
                  <a:pos x="12" y="7"/>
                </a:cxn>
                <a:cxn ang="0">
                  <a:pos x="12" y="6"/>
                </a:cxn>
                <a:cxn ang="0">
                  <a:pos x="12" y="5"/>
                </a:cxn>
                <a:cxn ang="0">
                  <a:pos x="11" y="5"/>
                </a:cxn>
                <a:cxn ang="0">
                  <a:pos x="10" y="4"/>
                </a:cxn>
                <a:cxn ang="0">
                  <a:pos x="11" y="3"/>
                </a:cxn>
                <a:cxn ang="0">
                  <a:pos x="11" y="2"/>
                </a:cxn>
                <a:cxn ang="0">
                  <a:pos x="10" y="2"/>
                </a:cxn>
                <a:cxn ang="0">
                  <a:pos x="8" y="2"/>
                </a:cxn>
                <a:cxn ang="0">
                  <a:pos x="7" y="1"/>
                </a:cxn>
                <a:cxn ang="0">
                  <a:pos x="7" y="1"/>
                </a:cxn>
                <a:cxn ang="0">
                  <a:pos x="6" y="1"/>
                </a:cxn>
                <a:cxn ang="0">
                  <a:pos x="6" y="0"/>
                </a:cxn>
                <a:cxn ang="0">
                  <a:pos x="6" y="0"/>
                </a:cxn>
                <a:cxn ang="0">
                  <a:pos x="5" y="1"/>
                </a:cxn>
                <a:cxn ang="0">
                  <a:pos x="5" y="2"/>
                </a:cxn>
                <a:cxn ang="0">
                  <a:pos x="4" y="2"/>
                </a:cxn>
                <a:cxn ang="0">
                  <a:pos x="3" y="2"/>
                </a:cxn>
                <a:cxn ang="0">
                  <a:pos x="2" y="3"/>
                </a:cxn>
                <a:cxn ang="0">
                  <a:pos x="1" y="3"/>
                </a:cxn>
                <a:cxn ang="0">
                  <a:pos x="1" y="3"/>
                </a:cxn>
                <a:cxn ang="0">
                  <a:pos x="1" y="4"/>
                </a:cxn>
                <a:cxn ang="0">
                  <a:pos x="0" y="5"/>
                </a:cxn>
                <a:cxn ang="0">
                  <a:pos x="1" y="6"/>
                </a:cxn>
              </a:cxnLst>
              <a:rect l="0" t="0" r="r" b="b"/>
              <a:pathLst>
                <a:path w="12" h="19">
                  <a:moveTo>
                    <a:pt x="1" y="6"/>
                  </a:moveTo>
                  <a:lnTo>
                    <a:pt x="1" y="7"/>
                  </a:lnTo>
                  <a:lnTo>
                    <a:pt x="1" y="6"/>
                  </a:lnTo>
                  <a:lnTo>
                    <a:pt x="0" y="6"/>
                  </a:lnTo>
                  <a:lnTo>
                    <a:pt x="1" y="9"/>
                  </a:lnTo>
                  <a:lnTo>
                    <a:pt x="1" y="9"/>
                  </a:lnTo>
                  <a:lnTo>
                    <a:pt x="2" y="8"/>
                  </a:lnTo>
                  <a:lnTo>
                    <a:pt x="3" y="9"/>
                  </a:lnTo>
                  <a:lnTo>
                    <a:pt x="4" y="8"/>
                  </a:lnTo>
                  <a:lnTo>
                    <a:pt x="3" y="7"/>
                  </a:lnTo>
                  <a:lnTo>
                    <a:pt x="3" y="7"/>
                  </a:lnTo>
                  <a:lnTo>
                    <a:pt x="3" y="6"/>
                  </a:lnTo>
                  <a:lnTo>
                    <a:pt x="3" y="6"/>
                  </a:lnTo>
                  <a:lnTo>
                    <a:pt x="5" y="8"/>
                  </a:lnTo>
                  <a:lnTo>
                    <a:pt x="5" y="9"/>
                  </a:lnTo>
                  <a:lnTo>
                    <a:pt x="5" y="9"/>
                  </a:lnTo>
                  <a:lnTo>
                    <a:pt x="5" y="10"/>
                  </a:lnTo>
                  <a:lnTo>
                    <a:pt x="5" y="12"/>
                  </a:lnTo>
                  <a:lnTo>
                    <a:pt x="4" y="12"/>
                  </a:lnTo>
                  <a:lnTo>
                    <a:pt x="3" y="13"/>
                  </a:lnTo>
                  <a:lnTo>
                    <a:pt x="3" y="17"/>
                  </a:lnTo>
                  <a:lnTo>
                    <a:pt x="3" y="17"/>
                  </a:lnTo>
                  <a:lnTo>
                    <a:pt x="4" y="18"/>
                  </a:lnTo>
                  <a:lnTo>
                    <a:pt x="5" y="18"/>
                  </a:lnTo>
                  <a:lnTo>
                    <a:pt x="5" y="17"/>
                  </a:lnTo>
                  <a:lnTo>
                    <a:pt x="5" y="16"/>
                  </a:lnTo>
                  <a:lnTo>
                    <a:pt x="5" y="15"/>
                  </a:lnTo>
                  <a:lnTo>
                    <a:pt x="6" y="15"/>
                  </a:lnTo>
                  <a:lnTo>
                    <a:pt x="5" y="16"/>
                  </a:lnTo>
                  <a:lnTo>
                    <a:pt x="6" y="19"/>
                  </a:lnTo>
                  <a:lnTo>
                    <a:pt x="7" y="19"/>
                  </a:lnTo>
                  <a:lnTo>
                    <a:pt x="8" y="18"/>
                  </a:lnTo>
                  <a:lnTo>
                    <a:pt x="8" y="17"/>
                  </a:lnTo>
                  <a:lnTo>
                    <a:pt x="8" y="17"/>
                  </a:lnTo>
                  <a:lnTo>
                    <a:pt x="8" y="17"/>
                  </a:lnTo>
                  <a:lnTo>
                    <a:pt x="12" y="7"/>
                  </a:lnTo>
                  <a:lnTo>
                    <a:pt x="12" y="6"/>
                  </a:lnTo>
                  <a:lnTo>
                    <a:pt x="12" y="5"/>
                  </a:lnTo>
                  <a:lnTo>
                    <a:pt x="11" y="5"/>
                  </a:lnTo>
                  <a:lnTo>
                    <a:pt x="10" y="4"/>
                  </a:lnTo>
                  <a:lnTo>
                    <a:pt x="11" y="3"/>
                  </a:lnTo>
                  <a:lnTo>
                    <a:pt x="11" y="2"/>
                  </a:lnTo>
                  <a:lnTo>
                    <a:pt x="10" y="2"/>
                  </a:lnTo>
                  <a:lnTo>
                    <a:pt x="8" y="2"/>
                  </a:lnTo>
                  <a:lnTo>
                    <a:pt x="7" y="1"/>
                  </a:lnTo>
                  <a:lnTo>
                    <a:pt x="7" y="1"/>
                  </a:lnTo>
                  <a:lnTo>
                    <a:pt x="6" y="1"/>
                  </a:lnTo>
                  <a:lnTo>
                    <a:pt x="6" y="0"/>
                  </a:lnTo>
                  <a:lnTo>
                    <a:pt x="6" y="0"/>
                  </a:lnTo>
                  <a:lnTo>
                    <a:pt x="5" y="1"/>
                  </a:lnTo>
                  <a:lnTo>
                    <a:pt x="5" y="2"/>
                  </a:lnTo>
                  <a:lnTo>
                    <a:pt x="4" y="2"/>
                  </a:lnTo>
                  <a:lnTo>
                    <a:pt x="3" y="2"/>
                  </a:lnTo>
                  <a:lnTo>
                    <a:pt x="2" y="3"/>
                  </a:lnTo>
                  <a:lnTo>
                    <a:pt x="1" y="3"/>
                  </a:lnTo>
                  <a:lnTo>
                    <a:pt x="1" y="3"/>
                  </a:lnTo>
                  <a:lnTo>
                    <a:pt x="1" y="4"/>
                  </a:lnTo>
                  <a:lnTo>
                    <a:pt x="0" y="5"/>
                  </a:lnTo>
                  <a:lnTo>
                    <a:pt x="1"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3" name="Freeform 655"/>
            <p:cNvSpPr>
              <a:spLocks/>
            </p:cNvSpPr>
            <p:nvPr/>
          </p:nvSpPr>
          <p:spPr bwMode="auto">
            <a:xfrm>
              <a:off x="4379356" y="4461468"/>
              <a:ext cx="30661" cy="23224"/>
            </a:xfrm>
            <a:custGeom>
              <a:avLst/>
              <a:gdLst/>
              <a:ahLst/>
              <a:cxnLst>
                <a:cxn ang="0">
                  <a:pos x="8" y="3"/>
                </a:cxn>
                <a:cxn ang="0">
                  <a:pos x="8" y="3"/>
                </a:cxn>
                <a:cxn ang="0">
                  <a:pos x="9" y="2"/>
                </a:cxn>
                <a:cxn ang="0">
                  <a:pos x="9" y="1"/>
                </a:cxn>
                <a:cxn ang="0">
                  <a:pos x="9" y="1"/>
                </a:cxn>
                <a:cxn ang="0">
                  <a:pos x="8" y="0"/>
                </a:cxn>
                <a:cxn ang="0">
                  <a:pos x="8" y="0"/>
                </a:cxn>
                <a:cxn ang="0">
                  <a:pos x="8" y="1"/>
                </a:cxn>
                <a:cxn ang="0">
                  <a:pos x="8" y="1"/>
                </a:cxn>
                <a:cxn ang="0">
                  <a:pos x="5" y="1"/>
                </a:cxn>
                <a:cxn ang="0">
                  <a:pos x="4" y="1"/>
                </a:cxn>
                <a:cxn ang="0">
                  <a:pos x="3" y="1"/>
                </a:cxn>
                <a:cxn ang="0">
                  <a:pos x="1" y="0"/>
                </a:cxn>
                <a:cxn ang="0">
                  <a:pos x="2" y="1"/>
                </a:cxn>
                <a:cxn ang="0">
                  <a:pos x="2" y="1"/>
                </a:cxn>
                <a:cxn ang="0">
                  <a:pos x="3" y="1"/>
                </a:cxn>
                <a:cxn ang="0">
                  <a:pos x="3" y="2"/>
                </a:cxn>
                <a:cxn ang="0">
                  <a:pos x="2" y="2"/>
                </a:cxn>
                <a:cxn ang="0">
                  <a:pos x="2" y="2"/>
                </a:cxn>
                <a:cxn ang="0">
                  <a:pos x="3" y="2"/>
                </a:cxn>
                <a:cxn ang="0">
                  <a:pos x="4" y="3"/>
                </a:cxn>
                <a:cxn ang="0">
                  <a:pos x="4" y="3"/>
                </a:cxn>
                <a:cxn ang="0">
                  <a:pos x="3" y="4"/>
                </a:cxn>
                <a:cxn ang="0">
                  <a:pos x="2" y="4"/>
                </a:cxn>
                <a:cxn ang="0">
                  <a:pos x="2" y="5"/>
                </a:cxn>
                <a:cxn ang="0">
                  <a:pos x="2" y="6"/>
                </a:cxn>
                <a:cxn ang="0">
                  <a:pos x="3" y="6"/>
                </a:cxn>
                <a:cxn ang="0">
                  <a:pos x="2" y="6"/>
                </a:cxn>
                <a:cxn ang="0">
                  <a:pos x="1" y="6"/>
                </a:cxn>
                <a:cxn ang="0">
                  <a:pos x="1" y="6"/>
                </a:cxn>
                <a:cxn ang="0">
                  <a:pos x="1" y="7"/>
                </a:cxn>
                <a:cxn ang="0">
                  <a:pos x="0" y="7"/>
                </a:cxn>
                <a:cxn ang="0">
                  <a:pos x="0" y="7"/>
                </a:cxn>
                <a:cxn ang="0">
                  <a:pos x="1" y="7"/>
                </a:cxn>
                <a:cxn ang="0">
                  <a:pos x="1" y="7"/>
                </a:cxn>
                <a:cxn ang="0">
                  <a:pos x="1" y="7"/>
                </a:cxn>
                <a:cxn ang="0">
                  <a:pos x="1" y="7"/>
                </a:cxn>
                <a:cxn ang="0">
                  <a:pos x="1" y="7"/>
                </a:cxn>
                <a:cxn ang="0">
                  <a:pos x="1" y="8"/>
                </a:cxn>
                <a:cxn ang="0">
                  <a:pos x="3" y="7"/>
                </a:cxn>
                <a:cxn ang="0">
                  <a:pos x="3" y="7"/>
                </a:cxn>
                <a:cxn ang="0">
                  <a:pos x="4" y="7"/>
                </a:cxn>
                <a:cxn ang="0">
                  <a:pos x="4" y="6"/>
                </a:cxn>
                <a:cxn ang="0">
                  <a:pos x="4" y="6"/>
                </a:cxn>
                <a:cxn ang="0">
                  <a:pos x="4" y="7"/>
                </a:cxn>
                <a:cxn ang="0">
                  <a:pos x="4" y="6"/>
                </a:cxn>
                <a:cxn ang="0">
                  <a:pos x="5" y="6"/>
                </a:cxn>
                <a:cxn ang="0">
                  <a:pos x="6" y="6"/>
                </a:cxn>
                <a:cxn ang="0">
                  <a:pos x="6" y="5"/>
                </a:cxn>
                <a:cxn ang="0">
                  <a:pos x="7" y="4"/>
                </a:cxn>
                <a:cxn ang="0">
                  <a:pos x="8" y="3"/>
                </a:cxn>
              </a:cxnLst>
              <a:rect l="0" t="0" r="r" b="b"/>
              <a:pathLst>
                <a:path w="9" h="8">
                  <a:moveTo>
                    <a:pt x="8" y="3"/>
                  </a:moveTo>
                  <a:lnTo>
                    <a:pt x="8" y="3"/>
                  </a:lnTo>
                  <a:lnTo>
                    <a:pt x="9" y="2"/>
                  </a:lnTo>
                  <a:lnTo>
                    <a:pt x="9" y="1"/>
                  </a:lnTo>
                  <a:lnTo>
                    <a:pt x="9" y="1"/>
                  </a:lnTo>
                  <a:lnTo>
                    <a:pt x="8" y="0"/>
                  </a:lnTo>
                  <a:lnTo>
                    <a:pt x="8" y="0"/>
                  </a:lnTo>
                  <a:lnTo>
                    <a:pt x="8" y="1"/>
                  </a:lnTo>
                  <a:lnTo>
                    <a:pt x="8" y="1"/>
                  </a:lnTo>
                  <a:lnTo>
                    <a:pt x="5" y="1"/>
                  </a:lnTo>
                  <a:lnTo>
                    <a:pt x="4" y="1"/>
                  </a:lnTo>
                  <a:lnTo>
                    <a:pt x="3" y="1"/>
                  </a:lnTo>
                  <a:lnTo>
                    <a:pt x="1" y="0"/>
                  </a:lnTo>
                  <a:lnTo>
                    <a:pt x="2" y="1"/>
                  </a:lnTo>
                  <a:lnTo>
                    <a:pt x="2" y="1"/>
                  </a:lnTo>
                  <a:lnTo>
                    <a:pt x="3" y="1"/>
                  </a:lnTo>
                  <a:lnTo>
                    <a:pt x="3" y="2"/>
                  </a:lnTo>
                  <a:lnTo>
                    <a:pt x="2" y="2"/>
                  </a:lnTo>
                  <a:lnTo>
                    <a:pt x="2" y="2"/>
                  </a:lnTo>
                  <a:lnTo>
                    <a:pt x="3" y="2"/>
                  </a:lnTo>
                  <a:lnTo>
                    <a:pt x="4" y="3"/>
                  </a:lnTo>
                  <a:lnTo>
                    <a:pt x="4" y="3"/>
                  </a:lnTo>
                  <a:lnTo>
                    <a:pt x="3" y="4"/>
                  </a:lnTo>
                  <a:lnTo>
                    <a:pt x="2" y="4"/>
                  </a:lnTo>
                  <a:lnTo>
                    <a:pt x="2" y="5"/>
                  </a:lnTo>
                  <a:lnTo>
                    <a:pt x="2" y="6"/>
                  </a:lnTo>
                  <a:lnTo>
                    <a:pt x="3" y="6"/>
                  </a:lnTo>
                  <a:lnTo>
                    <a:pt x="2" y="6"/>
                  </a:lnTo>
                  <a:lnTo>
                    <a:pt x="1" y="6"/>
                  </a:lnTo>
                  <a:lnTo>
                    <a:pt x="1" y="6"/>
                  </a:lnTo>
                  <a:lnTo>
                    <a:pt x="1" y="7"/>
                  </a:lnTo>
                  <a:lnTo>
                    <a:pt x="0" y="7"/>
                  </a:lnTo>
                  <a:lnTo>
                    <a:pt x="0" y="7"/>
                  </a:lnTo>
                  <a:lnTo>
                    <a:pt x="1" y="7"/>
                  </a:lnTo>
                  <a:lnTo>
                    <a:pt x="1" y="7"/>
                  </a:lnTo>
                  <a:lnTo>
                    <a:pt x="1" y="7"/>
                  </a:lnTo>
                  <a:lnTo>
                    <a:pt x="1" y="7"/>
                  </a:lnTo>
                  <a:lnTo>
                    <a:pt x="1" y="7"/>
                  </a:lnTo>
                  <a:lnTo>
                    <a:pt x="1" y="8"/>
                  </a:lnTo>
                  <a:lnTo>
                    <a:pt x="3" y="7"/>
                  </a:lnTo>
                  <a:lnTo>
                    <a:pt x="3" y="7"/>
                  </a:lnTo>
                  <a:lnTo>
                    <a:pt x="4" y="7"/>
                  </a:lnTo>
                  <a:lnTo>
                    <a:pt x="4" y="6"/>
                  </a:lnTo>
                  <a:lnTo>
                    <a:pt x="4" y="6"/>
                  </a:lnTo>
                  <a:lnTo>
                    <a:pt x="4" y="7"/>
                  </a:lnTo>
                  <a:lnTo>
                    <a:pt x="4" y="6"/>
                  </a:lnTo>
                  <a:lnTo>
                    <a:pt x="5" y="6"/>
                  </a:lnTo>
                  <a:lnTo>
                    <a:pt x="6" y="6"/>
                  </a:lnTo>
                  <a:lnTo>
                    <a:pt x="6" y="5"/>
                  </a:lnTo>
                  <a:lnTo>
                    <a:pt x="7" y="4"/>
                  </a:lnTo>
                  <a:lnTo>
                    <a:pt x="8"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4" name="Freeform 656"/>
            <p:cNvSpPr>
              <a:spLocks/>
            </p:cNvSpPr>
            <p:nvPr/>
          </p:nvSpPr>
          <p:spPr bwMode="auto">
            <a:xfrm>
              <a:off x="7860920" y="3337991"/>
              <a:ext cx="3408" cy="11612"/>
            </a:xfrm>
            <a:custGeom>
              <a:avLst/>
              <a:gdLst/>
              <a:ahLst/>
              <a:cxnLst>
                <a:cxn ang="0">
                  <a:pos x="0" y="3"/>
                </a:cxn>
                <a:cxn ang="0">
                  <a:pos x="1" y="4"/>
                </a:cxn>
                <a:cxn ang="0">
                  <a:pos x="1" y="4"/>
                </a:cxn>
                <a:cxn ang="0">
                  <a:pos x="1" y="0"/>
                </a:cxn>
                <a:cxn ang="0">
                  <a:pos x="0" y="0"/>
                </a:cxn>
                <a:cxn ang="0">
                  <a:pos x="0" y="1"/>
                </a:cxn>
                <a:cxn ang="0">
                  <a:pos x="0" y="2"/>
                </a:cxn>
                <a:cxn ang="0">
                  <a:pos x="0" y="3"/>
                </a:cxn>
                <a:cxn ang="0">
                  <a:pos x="0" y="3"/>
                </a:cxn>
              </a:cxnLst>
              <a:rect l="0" t="0" r="r" b="b"/>
              <a:pathLst>
                <a:path w="1" h="4">
                  <a:moveTo>
                    <a:pt x="0" y="3"/>
                  </a:moveTo>
                  <a:lnTo>
                    <a:pt x="1" y="4"/>
                  </a:lnTo>
                  <a:lnTo>
                    <a:pt x="1" y="4"/>
                  </a:lnTo>
                  <a:lnTo>
                    <a:pt x="1" y="0"/>
                  </a:lnTo>
                  <a:lnTo>
                    <a:pt x="0" y="0"/>
                  </a:lnTo>
                  <a:lnTo>
                    <a:pt x="0" y="1"/>
                  </a:lnTo>
                  <a:lnTo>
                    <a:pt x="0" y="2"/>
                  </a:lnTo>
                  <a:lnTo>
                    <a:pt x="0" y="3"/>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5" name="Freeform 657"/>
            <p:cNvSpPr>
              <a:spLocks/>
            </p:cNvSpPr>
            <p:nvPr/>
          </p:nvSpPr>
          <p:spPr bwMode="auto">
            <a:xfrm>
              <a:off x="4403203" y="4458564"/>
              <a:ext cx="34066" cy="29030"/>
            </a:xfrm>
            <a:custGeom>
              <a:avLst/>
              <a:gdLst/>
              <a:ahLst/>
              <a:cxnLst>
                <a:cxn ang="0">
                  <a:pos x="9" y="3"/>
                </a:cxn>
                <a:cxn ang="0">
                  <a:pos x="9" y="3"/>
                </a:cxn>
                <a:cxn ang="0">
                  <a:pos x="10" y="3"/>
                </a:cxn>
                <a:cxn ang="0">
                  <a:pos x="10" y="3"/>
                </a:cxn>
                <a:cxn ang="0">
                  <a:pos x="9" y="2"/>
                </a:cxn>
                <a:cxn ang="0">
                  <a:pos x="8" y="2"/>
                </a:cxn>
                <a:cxn ang="0">
                  <a:pos x="7" y="2"/>
                </a:cxn>
                <a:cxn ang="0">
                  <a:pos x="6" y="0"/>
                </a:cxn>
                <a:cxn ang="0">
                  <a:pos x="5" y="1"/>
                </a:cxn>
                <a:cxn ang="0">
                  <a:pos x="5" y="0"/>
                </a:cxn>
                <a:cxn ang="0">
                  <a:pos x="4" y="1"/>
                </a:cxn>
                <a:cxn ang="0">
                  <a:pos x="4" y="2"/>
                </a:cxn>
                <a:cxn ang="0">
                  <a:pos x="3" y="2"/>
                </a:cxn>
                <a:cxn ang="0">
                  <a:pos x="3" y="2"/>
                </a:cxn>
                <a:cxn ang="0">
                  <a:pos x="3" y="5"/>
                </a:cxn>
                <a:cxn ang="0">
                  <a:pos x="3" y="5"/>
                </a:cxn>
                <a:cxn ang="0">
                  <a:pos x="3" y="4"/>
                </a:cxn>
                <a:cxn ang="0">
                  <a:pos x="2" y="4"/>
                </a:cxn>
                <a:cxn ang="0">
                  <a:pos x="1" y="5"/>
                </a:cxn>
                <a:cxn ang="0">
                  <a:pos x="1" y="5"/>
                </a:cxn>
                <a:cxn ang="0">
                  <a:pos x="1" y="5"/>
                </a:cxn>
                <a:cxn ang="0">
                  <a:pos x="0" y="5"/>
                </a:cxn>
                <a:cxn ang="0">
                  <a:pos x="0" y="8"/>
                </a:cxn>
                <a:cxn ang="0">
                  <a:pos x="0" y="8"/>
                </a:cxn>
                <a:cxn ang="0">
                  <a:pos x="1" y="10"/>
                </a:cxn>
                <a:cxn ang="0">
                  <a:pos x="1" y="10"/>
                </a:cxn>
                <a:cxn ang="0">
                  <a:pos x="1" y="8"/>
                </a:cxn>
                <a:cxn ang="0">
                  <a:pos x="2" y="9"/>
                </a:cxn>
                <a:cxn ang="0">
                  <a:pos x="4" y="9"/>
                </a:cxn>
                <a:cxn ang="0">
                  <a:pos x="3" y="8"/>
                </a:cxn>
                <a:cxn ang="0">
                  <a:pos x="3" y="8"/>
                </a:cxn>
                <a:cxn ang="0">
                  <a:pos x="3" y="8"/>
                </a:cxn>
                <a:cxn ang="0">
                  <a:pos x="3" y="8"/>
                </a:cxn>
                <a:cxn ang="0">
                  <a:pos x="4" y="8"/>
                </a:cxn>
                <a:cxn ang="0">
                  <a:pos x="5" y="8"/>
                </a:cxn>
                <a:cxn ang="0">
                  <a:pos x="5" y="8"/>
                </a:cxn>
                <a:cxn ang="0">
                  <a:pos x="5" y="8"/>
                </a:cxn>
                <a:cxn ang="0">
                  <a:pos x="4" y="6"/>
                </a:cxn>
                <a:cxn ang="0">
                  <a:pos x="4" y="6"/>
                </a:cxn>
                <a:cxn ang="0">
                  <a:pos x="7" y="6"/>
                </a:cxn>
                <a:cxn ang="0">
                  <a:pos x="8" y="5"/>
                </a:cxn>
                <a:cxn ang="0">
                  <a:pos x="8" y="4"/>
                </a:cxn>
                <a:cxn ang="0">
                  <a:pos x="9" y="4"/>
                </a:cxn>
                <a:cxn ang="0">
                  <a:pos x="10" y="4"/>
                </a:cxn>
                <a:cxn ang="0">
                  <a:pos x="10" y="4"/>
                </a:cxn>
                <a:cxn ang="0">
                  <a:pos x="10" y="4"/>
                </a:cxn>
                <a:cxn ang="0">
                  <a:pos x="9" y="3"/>
                </a:cxn>
              </a:cxnLst>
              <a:rect l="0" t="0" r="r" b="b"/>
              <a:pathLst>
                <a:path w="10" h="10">
                  <a:moveTo>
                    <a:pt x="9" y="3"/>
                  </a:moveTo>
                  <a:lnTo>
                    <a:pt x="9" y="3"/>
                  </a:lnTo>
                  <a:lnTo>
                    <a:pt x="10" y="3"/>
                  </a:lnTo>
                  <a:lnTo>
                    <a:pt x="10" y="3"/>
                  </a:lnTo>
                  <a:lnTo>
                    <a:pt x="9" y="2"/>
                  </a:lnTo>
                  <a:lnTo>
                    <a:pt x="8" y="2"/>
                  </a:lnTo>
                  <a:lnTo>
                    <a:pt x="7" y="2"/>
                  </a:lnTo>
                  <a:lnTo>
                    <a:pt x="6" y="0"/>
                  </a:lnTo>
                  <a:lnTo>
                    <a:pt x="5" y="1"/>
                  </a:lnTo>
                  <a:lnTo>
                    <a:pt x="5" y="0"/>
                  </a:lnTo>
                  <a:lnTo>
                    <a:pt x="4" y="1"/>
                  </a:lnTo>
                  <a:lnTo>
                    <a:pt x="4" y="2"/>
                  </a:lnTo>
                  <a:lnTo>
                    <a:pt x="3" y="2"/>
                  </a:lnTo>
                  <a:lnTo>
                    <a:pt x="3" y="2"/>
                  </a:lnTo>
                  <a:lnTo>
                    <a:pt x="3" y="5"/>
                  </a:lnTo>
                  <a:lnTo>
                    <a:pt x="3" y="5"/>
                  </a:lnTo>
                  <a:lnTo>
                    <a:pt x="3" y="4"/>
                  </a:lnTo>
                  <a:lnTo>
                    <a:pt x="2" y="4"/>
                  </a:lnTo>
                  <a:lnTo>
                    <a:pt x="1" y="5"/>
                  </a:lnTo>
                  <a:lnTo>
                    <a:pt x="1" y="5"/>
                  </a:lnTo>
                  <a:lnTo>
                    <a:pt x="1" y="5"/>
                  </a:lnTo>
                  <a:lnTo>
                    <a:pt x="0" y="5"/>
                  </a:lnTo>
                  <a:lnTo>
                    <a:pt x="0" y="8"/>
                  </a:lnTo>
                  <a:lnTo>
                    <a:pt x="0" y="8"/>
                  </a:lnTo>
                  <a:lnTo>
                    <a:pt x="1" y="10"/>
                  </a:lnTo>
                  <a:lnTo>
                    <a:pt x="1" y="10"/>
                  </a:lnTo>
                  <a:lnTo>
                    <a:pt x="1" y="8"/>
                  </a:lnTo>
                  <a:lnTo>
                    <a:pt x="2" y="9"/>
                  </a:lnTo>
                  <a:lnTo>
                    <a:pt x="4" y="9"/>
                  </a:lnTo>
                  <a:lnTo>
                    <a:pt x="3" y="8"/>
                  </a:lnTo>
                  <a:lnTo>
                    <a:pt x="3" y="8"/>
                  </a:lnTo>
                  <a:lnTo>
                    <a:pt x="3" y="8"/>
                  </a:lnTo>
                  <a:lnTo>
                    <a:pt x="3" y="8"/>
                  </a:lnTo>
                  <a:lnTo>
                    <a:pt x="4" y="8"/>
                  </a:lnTo>
                  <a:lnTo>
                    <a:pt x="5" y="8"/>
                  </a:lnTo>
                  <a:lnTo>
                    <a:pt x="5" y="8"/>
                  </a:lnTo>
                  <a:lnTo>
                    <a:pt x="5" y="8"/>
                  </a:lnTo>
                  <a:lnTo>
                    <a:pt x="4" y="6"/>
                  </a:lnTo>
                  <a:lnTo>
                    <a:pt x="4" y="6"/>
                  </a:lnTo>
                  <a:lnTo>
                    <a:pt x="7" y="6"/>
                  </a:lnTo>
                  <a:lnTo>
                    <a:pt x="8" y="5"/>
                  </a:lnTo>
                  <a:lnTo>
                    <a:pt x="8" y="4"/>
                  </a:lnTo>
                  <a:lnTo>
                    <a:pt x="9" y="4"/>
                  </a:lnTo>
                  <a:lnTo>
                    <a:pt x="10" y="4"/>
                  </a:lnTo>
                  <a:lnTo>
                    <a:pt x="10" y="4"/>
                  </a:lnTo>
                  <a:lnTo>
                    <a:pt x="10" y="4"/>
                  </a:lnTo>
                  <a:lnTo>
                    <a:pt x="9"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6" name="Freeform 658"/>
            <p:cNvSpPr>
              <a:spLocks/>
            </p:cNvSpPr>
            <p:nvPr/>
          </p:nvSpPr>
          <p:spPr bwMode="auto">
            <a:xfrm>
              <a:off x="7840480" y="3317671"/>
              <a:ext cx="3408" cy="2904"/>
            </a:xfrm>
            <a:custGeom>
              <a:avLst/>
              <a:gdLst/>
              <a:ahLst/>
              <a:cxnLst>
                <a:cxn ang="0">
                  <a:pos x="0" y="0"/>
                </a:cxn>
                <a:cxn ang="0">
                  <a:pos x="0" y="0"/>
                </a:cxn>
                <a:cxn ang="0">
                  <a:pos x="0" y="0"/>
                </a:cxn>
                <a:cxn ang="0">
                  <a:pos x="0" y="1"/>
                </a:cxn>
                <a:cxn ang="0">
                  <a:pos x="0" y="1"/>
                </a:cxn>
                <a:cxn ang="0">
                  <a:pos x="1" y="1"/>
                </a:cxn>
                <a:cxn ang="0">
                  <a:pos x="1" y="1"/>
                </a:cxn>
                <a:cxn ang="0">
                  <a:pos x="0" y="0"/>
                </a:cxn>
              </a:cxnLst>
              <a:rect l="0" t="0" r="r" b="b"/>
              <a:pathLst>
                <a:path w="1" h="1">
                  <a:moveTo>
                    <a:pt x="0" y="0"/>
                  </a:moveTo>
                  <a:lnTo>
                    <a:pt x="0" y="0"/>
                  </a:lnTo>
                  <a:lnTo>
                    <a:pt x="0" y="0"/>
                  </a:lnTo>
                  <a:lnTo>
                    <a:pt x="0" y="1"/>
                  </a:lnTo>
                  <a:lnTo>
                    <a:pt x="0" y="1"/>
                  </a:lnTo>
                  <a:lnTo>
                    <a:pt x="1" y="1"/>
                  </a:lnTo>
                  <a:lnTo>
                    <a:pt x="1"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7" name="Freeform 659"/>
            <p:cNvSpPr>
              <a:spLocks/>
            </p:cNvSpPr>
            <p:nvPr/>
          </p:nvSpPr>
          <p:spPr bwMode="auto">
            <a:xfrm>
              <a:off x="7837074" y="3320573"/>
              <a:ext cx="20440" cy="26128"/>
            </a:xfrm>
            <a:custGeom>
              <a:avLst/>
              <a:gdLst/>
              <a:ahLst/>
              <a:cxnLst>
                <a:cxn ang="0">
                  <a:pos x="0" y="1"/>
                </a:cxn>
                <a:cxn ang="0">
                  <a:pos x="0" y="2"/>
                </a:cxn>
                <a:cxn ang="0">
                  <a:pos x="1" y="4"/>
                </a:cxn>
                <a:cxn ang="0">
                  <a:pos x="2" y="3"/>
                </a:cxn>
                <a:cxn ang="0">
                  <a:pos x="2" y="5"/>
                </a:cxn>
                <a:cxn ang="0">
                  <a:pos x="2" y="7"/>
                </a:cxn>
                <a:cxn ang="0">
                  <a:pos x="3" y="8"/>
                </a:cxn>
                <a:cxn ang="0">
                  <a:pos x="4" y="9"/>
                </a:cxn>
                <a:cxn ang="0">
                  <a:pos x="4" y="7"/>
                </a:cxn>
                <a:cxn ang="0">
                  <a:pos x="5" y="8"/>
                </a:cxn>
                <a:cxn ang="0">
                  <a:pos x="6" y="7"/>
                </a:cxn>
                <a:cxn ang="0">
                  <a:pos x="4" y="5"/>
                </a:cxn>
                <a:cxn ang="0">
                  <a:pos x="4" y="3"/>
                </a:cxn>
                <a:cxn ang="0">
                  <a:pos x="3" y="1"/>
                </a:cxn>
                <a:cxn ang="0">
                  <a:pos x="2" y="2"/>
                </a:cxn>
                <a:cxn ang="0">
                  <a:pos x="1" y="1"/>
                </a:cxn>
                <a:cxn ang="0">
                  <a:pos x="1" y="2"/>
                </a:cxn>
                <a:cxn ang="0">
                  <a:pos x="0" y="1"/>
                </a:cxn>
                <a:cxn ang="0">
                  <a:pos x="0" y="0"/>
                </a:cxn>
                <a:cxn ang="0">
                  <a:pos x="0" y="1"/>
                </a:cxn>
              </a:cxnLst>
              <a:rect l="0" t="0" r="r" b="b"/>
              <a:pathLst>
                <a:path w="6" h="9">
                  <a:moveTo>
                    <a:pt x="0" y="1"/>
                  </a:moveTo>
                  <a:lnTo>
                    <a:pt x="0" y="2"/>
                  </a:lnTo>
                  <a:lnTo>
                    <a:pt x="1" y="4"/>
                  </a:lnTo>
                  <a:lnTo>
                    <a:pt x="2" y="3"/>
                  </a:lnTo>
                  <a:lnTo>
                    <a:pt x="2" y="5"/>
                  </a:lnTo>
                  <a:lnTo>
                    <a:pt x="2" y="7"/>
                  </a:lnTo>
                  <a:lnTo>
                    <a:pt x="3" y="8"/>
                  </a:lnTo>
                  <a:lnTo>
                    <a:pt x="4" y="9"/>
                  </a:lnTo>
                  <a:lnTo>
                    <a:pt x="4" y="7"/>
                  </a:lnTo>
                  <a:lnTo>
                    <a:pt x="5" y="8"/>
                  </a:lnTo>
                  <a:lnTo>
                    <a:pt x="6" y="7"/>
                  </a:lnTo>
                  <a:lnTo>
                    <a:pt x="4" y="5"/>
                  </a:lnTo>
                  <a:lnTo>
                    <a:pt x="4" y="3"/>
                  </a:lnTo>
                  <a:lnTo>
                    <a:pt x="3" y="1"/>
                  </a:lnTo>
                  <a:lnTo>
                    <a:pt x="2" y="2"/>
                  </a:lnTo>
                  <a:lnTo>
                    <a:pt x="1" y="1"/>
                  </a:lnTo>
                  <a:lnTo>
                    <a:pt x="1" y="2"/>
                  </a:lnTo>
                  <a:lnTo>
                    <a:pt x="0" y="1"/>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8" name="Freeform 660"/>
            <p:cNvSpPr>
              <a:spLocks/>
            </p:cNvSpPr>
            <p:nvPr/>
          </p:nvSpPr>
          <p:spPr bwMode="auto">
            <a:xfrm>
              <a:off x="7830261" y="3343797"/>
              <a:ext cx="13626" cy="8710"/>
            </a:xfrm>
            <a:custGeom>
              <a:avLst/>
              <a:gdLst/>
              <a:ahLst/>
              <a:cxnLst>
                <a:cxn ang="0">
                  <a:pos x="0" y="2"/>
                </a:cxn>
                <a:cxn ang="0">
                  <a:pos x="0" y="2"/>
                </a:cxn>
                <a:cxn ang="0">
                  <a:pos x="0" y="2"/>
                </a:cxn>
                <a:cxn ang="0">
                  <a:pos x="0" y="2"/>
                </a:cxn>
                <a:cxn ang="0">
                  <a:pos x="1" y="3"/>
                </a:cxn>
                <a:cxn ang="0">
                  <a:pos x="2" y="3"/>
                </a:cxn>
                <a:cxn ang="0">
                  <a:pos x="3" y="2"/>
                </a:cxn>
                <a:cxn ang="0">
                  <a:pos x="4" y="2"/>
                </a:cxn>
                <a:cxn ang="0">
                  <a:pos x="4" y="2"/>
                </a:cxn>
                <a:cxn ang="0">
                  <a:pos x="4" y="2"/>
                </a:cxn>
                <a:cxn ang="0">
                  <a:pos x="4" y="0"/>
                </a:cxn>
                <a:cxn ang="0">
                  <a:pos x="3" y="0"/>
                </a:cxn>
                <a:cxn ang="0">
                  <a:pos x="1" y="0"/>
                </a:cxn>
                <a:cxn ang="0">
                  <a:pos x="0" y="2"/>
                </a:cxn>
              </a:cxnLst>
              <a:rect l="0" t="0" r="r" b="b"/>
              <a:pathLst>
                <a:path w="4" h="3">
                  <a:moveTo>
                    <a:pt x="0" y="2"/>
                  </a:moveTo>
                  <a:lnTo>
                    <a:pt x="0" y="2"/>
                  </a:lnTo>
                  <a:lnTo>
                    <a:pt x="0" y="2"/>
                  </a:lnTo>
                  <a:lnTo>
                    <a:pt x="0" y="2"/>
                  </a:lnTo>
                  <a:lnTo>
                    <a:pt x="1" y="3"/>
                  </a:lnTo>
                  <a:lnTo>
                    <a:pt x="2" y="3"/>
                  </a:lnTo>
                  <a:lnTo>
                    <a:pt x="3" y="2"/>
                  </a:lnTo>
                  <a:lnTo>
                    <a:pt x="4" y="2"/>
                  </a:lnTo>
                  <a:lnTo>
                    <a:pt x="4" y="2"/>
                  </a:lnTo>
                  <a:lnTo>
                    <a:pt x="4" y="2"/>
                  </a:lnTo>
                  <a:lnTo>
                    <a:pt x="4" y="0"/>
                  </a:lnTo>
                  <a:lnTo>
                    <a:pt x="3" y="0"/>
                  </a:lnTo>
                  <a:lnTo>
                    <a:pt x="1"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9" name="Freeform 661"/>
            <p:cNvSpPr>
              <a:spLocks/>
            </p:cNvSpPr>
            <p:nvPr/>
          </p:nvSpPr>
          <p:spPr bwMode="auto">
            <a:xfrm>
              <a:off x="7755316" y="3314767"/>
              <a:ext cx="3408" cy="2904"/>
            </a:xfrm>
            <a:custGeom>
              <a:avLst/>
              <a:gdLst/>
              <a:ahLst/>
              <a:cxnLst>
                <a:cxn ang="0">
                  <a:pos x="1" y="1"/>
                </a:cxn>
                <a:cxn ang="0">
                  <a:pos x="1" y="1"/>
                </a:cxn>
                <a:cxn ang="0">
                  <a:pos x="1" y="1"/>
                </a:cxn>
                <a:cxn ang="0">
                  <a:pos x="1" y="1"/>
                </a:cxn>
                <a:cxn ang="0">
                  <a:pos x="0" y="0"/>
                </a:cxn>
                <a:cxn ang="0">
                  <a:pos x="0" y="1"/>
                </a:cxn>
                <a:cxn ang="0">
                  <a:pos x="0" y="1"/>
                </a:cxn>
                <a:cxn ang="0">
                  <a:pos x="1" y="1"/>
                </a:cxn>
              </a:cxnLst>
              <a:rect l="0" t="0" r="r" b="b"/>
              <a:pathLst>
                <a:path w="1" h="1">
                  <a:moveTo>
                    <a:pt x="1" y="1"/>
                  </a:moveTo>
                  <a:lnTo>
                    <a:pt x="1" y="1"/>
                  </a:lnTo>
                  <a:lnTo>
                    <a:pt x="1" y="1"/>
                  </a:lnTo>
                  <a:lnTo>
                    <a:pt x="1" y="1"/>
                  </a:lnTo>
                  <a:lnTo>
                    <a:pt x="0" y="0"/>
                  </a:lnTo>
                  <a:lnTo>
                    <a:pt x="0" y="1"/>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0" name="Rectangle 662"/>
            <p:cNvSpPr>
              <a:spLocks noChangeArrowheads="1"/>
            </p:cNvSpPr>
            <p:nvPr/>
          </p:nvSpPr>
          <p:spPr bwMode="auto">
            <a:xfrm>
              <a:off x="7755316" y="3308961"/>
              <a:ext cx="3408"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1" name="Freeform 663"/>
            <p:cNvSpPr>
              <a:spLocks/>
            </p:cNvSpPr>
            <p:nvPr/>
          </p:nvSpPr>
          <p:spPr bwMode="auto">
            <a:xfrm>
              <a:off x="7762129" y="3288640"/>
              <a:ext cx="23847" cy="20322"/>
            </a:xfrm>
            <a:custGeom>
              <a:avLst/>
              <a:gdLst/>
              <a:ahLst/>
              <a:cxnLst>
                <a:cxn ang="0">
                  <a:pos x="6" y="6"/>
                </a:cxn>
                <a:cxn ang="0">
                  <a:pos x="7" y="6"/>
                </a:cxn>
                <a:cxn ang="0">
                  <a:pos x="6" y="2"/>
                </a:cxn>
                <a:cxn ang="0">
                  <a:pos x="6" y="2"/>
                </a:cxn>
                <a:cxn ang="0">
                  <a:pos x="5" y="1"/>
                </a:cxn>
                <a:cxn ang="0">
                  <a:pos x="0" y="0"/>
                </a:cxn>
                <a:cxn ang="0">
                  <a:pos x="0" y="1"/>
                </a:cxn>
                <a:cxn ang="0">
                  <a:pos x="1" y="1"/>
                </a:cxn>
                <a:cxn ang="0">
                  <a:pos x="1" y="1"/>
                </a:cxn>
                <a:cxn ang="0">
                  <a:pos x="2" y="2"/>
                </a:cxn>
                <a:cxn ang="0">
                  <a:pos x="2" y="2"/>
                </a:cxn>
                <a:cxn ang="0">
                  <a:pos x="2" y="3"/>
                </a:cxn>
                <a:cxn ang="0">
                  <a:pos x="2" y="4"/>
                </a:cxn>
                <a:cxn ang="0">
                  <a:pos x="4" y="6"/>
                </a:cxn>
                <a:cxn ang="0">
                  <a:pos x="5" y="6"/>
                </a:cxn>
                <a:cxn ang="0">
                  <a:pos x="5" y="7"/>
                </a:cxn>
                <a:cxn ang="0">
                  <a:pos x="6" y="6"/>
                </a:cxn>
                <a:cxn ang="0">
                  <a:pos x="6" y="6"/>
                </a:cxn>
              </a:cxnLst>
              <a:rect l="0" t="0" r="r" b="b"/>
              <a:pathLst>
                <a:path w="7" h="7">
                  <a:moveTo>
                    <a:pt x="6" y="6"/>
                  </a:moveTo>
                  <a:lnTo>
                    <a:pt x="7" y="6"/>
                  </a:lnTo>
                  <a:lnTo>
                    <a:pt x="6" y="2"/>
                  </a:lnTo>
                  <a:lnTo>
                    <a:pt x="6" y="2"/>
                  </a:lnTo>
                  <a:lnTo>
                    <a:pt x="5" y="1"/>
                  </a:lnTo>
                  <a:lnTo>
                    <a:pt x="0" y="0"/>
                  </a:lnTo>
                  <a:lnTo>
                    <a:pt x="0" y="1"/>
                  </a:lnTo>
                  <a:lnTo>
                    <a:pt x="1" y="1"/>
                  </a:lnTo>
                  <a:lnTo>
                    <a:pt x="1" y="1"/>
                  </a:lnTo>
                  <a:lnTo>
                    <a:pt x="2" y="2"/>
                  </a:lnTo>
                  <a:lnTo>
                    <a:pt x="2" y="2"/>
                  </a:lnTo>
                  <a:lnTo>
                    <a:pt x="2" y="3"/>
                  </a:lnTo>
                  <a:lnTo>
                    <a:pt x="2" y="4"/>
                  </a:lnTo>
                  <a:lnTo>
                    <a:pt x="4" y="6"/>
                  </a:lnTo>
                  <a:lnTo>
                    <a:pt x="5" y="6"/>
                  </a:lnTo>
                  <a:lnTo>
                    <a:pt x="5" y="7"/>
                  </a:lnTo>
                  <a:lnTo>
                    <a:pt x="6" y="6"/>
                  </a:lnTo>
                  <a:lnTo>
                    <a:pt x="6"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2" name="Freeform 664"/>
            <p:cNvSpPr>
              <a:spLocks/>
            </p:cNvSpPr>
            <p:nvPr/>
          </p:nvSpPr>
          <p:spPr bwMode="auto">
            <a:xfrm>
              <a:off x="7833667" y="3105748"/>
              <a:ext cx="3408" cy="2904"/>
            </a:xfrm>
            <a:custGeom>
              <a:avLst/>
              <a:gdLst/>
              <a:ahLst/>
              <a:cxnLst>
                <a:cxn ang="0">
                  <a:pos x="0" y="0"/>
                </a:cxn>
                <a:cxn ang="0">
                  <a:pos x="0" y="0"/>
                </a:cxn>
                <a:cxn ang="0">
                  <a:pos x="0" y="0"/>
                </a:cxn>
                <a:cxn ang="0">
                  <a:pos x="0" y="0"/>
                </a:cxn>
                <a:cxn ang="0">
                  <a:pos x="0" y="0"/>
                </a:cxn>
                <a:cxn ang="0">
                  <a:pos x="1" y="0"/>
                </a:cxn>
                <a:cxn ang="0">
                  <a:pos x="0" y="0"/>
                </a:cxn>
                <a:cxn ang="0">
                  <a:pos x="0" y="0"/>
                </a:cxn>
              </a:cxnLst>
              <a:rect l="0" t="0" r="r" b="b"/>
              <a:pathLst>
                <a:path w="1">
                  <a:moveTo>
                    <a:pt x="0" y="0"/>
                  </a:moveTo>
                  <a:lnTo>
                    <a:pt x="0" y="0"/>
                  </a:lnTo>
                  <a:lnTo>
                    <a:pt x="0" y="0"/>
                  </a:lnTo>
                  <a:lnTo>
                    <a:pt x="0" y="0"/>
                  </a:lnTo>
                  <a:lnTo>
                    <a:pt x="0"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grpSp>
      <p:sp>
        <p:nvSpPr>
          <p:cNvPr id="667" name="Title 666"/>
          <p:cNvSpPr>
            <a:spLocks noGrp="1"/>
          </p:cNvSpPr>
          <p:nvPr>
            <p:ph type="title"/>
          </p:nvPr>
        </p:nvSpPr>
        <p:spPr/>
        <p:txBody>
          <a:bodyPr/>
          <a:lstStyle/>
          <a:p>
            <a:r>
              <a:rPr lang="en-US" dirty="0" smtClean="0"/>
              <a:t>Cisco’s ERO Operating Model</a:t>
            </a:r>
            <a:endParaRPr lang="en-US" dirty="0"/>
          </a:p>
        </p:txBody>
      </p:sp>
      <p:sp>
        <p:nvSpPr>
          <p:cNvPr id="2672" name="Rectangle 2671"/>
          <p:cNvSpPr/>
          <p:nvPr/>
        </p:nvSpPr>
        <p:spPr>
          <a:xfrm>
            <a:off x="502356" y="4701822"/>
            <a:ext cx="8500533" cy="12417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pic>
        <p:nvPicPr>
          <p:cNvPr id="2673" name="Picture 14" descr="segue texture.jpg"/>
          <p:cNvPicPr>
            <a:picLocks noChangeAspect="1"/>
          </p:cNvPicPr>
          <p:nvPr/>
        </p:nvPicPr>
        <p:blipFill>
          <a:blip r:embed="rId3" cstate="email">
            <a:extLst>
              <a:ext uri="{28A0092B-C50C-407E-A947-70E740481C1C}">
                <a14:useLocalDpi xmlns:a14="http://schemas.microsoft.com/office/drawing/2010/main"/>
              </a:ext>
            </a:extLst>
          </a:blip>
          <a:srcRect r="-1149" b="-5316"/>
          <a:stretch>
            <a:fillRect/>
          </a:stretch>
        </p:blipFill>
        <p:spPr bwMode="auto">
          <a:xfrm>
            <a:off x="246981" y="4742544"/>
            <a:ext cx="8660833" cy="1300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74" name="Rounded Rectangle 2673"/>
          <p:cNvSpPr/>
          <p:nvPr/>
        </p:nvSpPr>
        <p:spPr>
          <a:xfrm>
            <a:off x="259970" y="904186"/>
            <a:ext cx="8849740" cy="3640137"/>
          </a:xfrm>
          <a:prstGeom prst="roundRect">
            <a:avLst>
              <a:gd name="adj" fmla="val 2626"/>
            </a:avLst>
          </a:prstGeom>
          <a:gradFill flip="none" rotWithShape="1">
            <a:gsLst>
              <a:gs pos="0">
                <a:srgbClr val="166983"/>
              </a:gs>
              <a:gs pos="59000">
                <a:srgbClr val="0F899E">
                  <a:alpha val="40000"/>
                </a:srgbClr>
              </a:gs>
              <a:gs pos="100000">
                <a:schemeClr val="bg1"/>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a:defRPr/>
            </a:pPr>
            <a:endParaRPr lang="en-US" dirty="0"/>
          </a:p>
        </p:txBody>
      </p:sp>
      <p:sp>
        <p:nvSpPr>
          <p:cNvPr id="3348" name="Rectangle 3347"/>
          <p:cNvSpPr/>
          <p:nvPr/>
        </p:nvSpPr>
        <p:spPr>
          <a:xfrm>
            <a:off x="349956" y="4549708"/>
            <a:ext cx="8500533" cy="12417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pic>
        <p:nvPicPr>
          <p:cNvPr id="670" name="Picture 669" descr="Picture 4.png"/>
          <p:cNvPicPr>
            <a:picLocks noChangeAspect="1"/>
          </p:cNvPicPr>
          <p:nvPr/>
        </p:nvPicPr>
        <p:blipFill>
          <a:blip r:embed="rId4" cstate="print"/>
          <a:srcRect/>
          <a:stretch>
            <a:fillRect/>
          </a:stretch>
        </p:blipFill>
        <p:spPr>
          <a:xfrm>
            <a:off x="482764" y="2166434"/>
            <a:ext cx="841064" cy="636541"/>
          </a:xfrm>
          <a:prstGeom prst="roundRect">
            <a:avLst>
              <a:gd name="adj" fmla="val 7244"/>
            </a:avLst>
          </a:prstGeom>
          <a:effectLst>
            <a:outerShdw blurRad="50800" dist="38100" dir="2700000" algn="tl" rotWithShape="0">
              <a:prstClr val="black">
                <a:alpha val="40000"/>
              </a:prstClr>
            </a:outerShdw>
          </a:effectLst>
        </p:spPr>
      </p:pic>
      <p:pic>
        <p:nvPicPr>
          <p:cNvPr id="672" name="Picture 671" descr="Picture 6.png"/>
          <p:cNvPicPr>
            <a:picLocks noChangeAspect="1"/>
          </p:cNvPicPr>
          <p:nvPr/>
        </p:nvPicPr>
        <p:blipFill>
          <a:blip r:embed="rId5" cstate="print"/>
          <a:srcRect/>
          <a:stretch>
            <a:fillRect/>
          </a:stretch>
        </p:blipFill>
        <p:spPr>
          <a:xfrm>
            <a:off x="2738653" y="1123950"/>
            <a:ext cx="1770202" cy="996488"/>
          </a:xfrm>
          <a:prstGeom prst="roundRect">
            <a:avLst>
              <a:gd name="adj" fmla="val 7728"/>
            </a:avLst>
          </a:prstGeom>
          <a:effectLst>
            <a:outerShdw blurRad="50800" dist="38100" dir="2700000" algn="tl" rotWithShape="0">
              <a:prstClr val="black">
                <a:alpha val="40000"/>
              </a:prstClr>
            </a:outerShdw>
          </a:effectLst>
        </p:spPr>
      </p:pic>
      <p:pic>
        <p:nvPicPr>
          <p:cNvPr id="675" name="Picture 674" descr="Picture 8.png"/>
          <p:cNvPicPr>
            <a:picLocks noChangeAspect="1"/>
          </p:cNvPicPr>
          <p:nvPr/>
        </p:nvPicPr>
        <p:blipFill>
          <a:blip r:embed="rId6" cstate="print"/>
          <a:srcRect/>
          <a:stretch>
            <a:fillRect/>
          </a:stretch>
        </p:blipFill>
        <p:spPr>
          <a:xfrm>
            <a:off x="463933" y="2842663"/>
            <a:ext cx="1745868" cy="778332"/>
          </a:xfrm>
          <a:prstGeom prst="roundRect">
            <a:avLst>
              <a:gd name="adj" fmla="val 12325"/>
            </a:avLst>
          </a:prstGeom>
          <a:effectLst>
            <a:outerShdw blurRad="50800" dist="38100" dir="2700000" algn="tl" rotWithShape="0">
              <a:prstClr val="black">
                <a:alpha val="40000"/>
              </a:prstClr>
            </a:outerShdw>
          </a:effectLst>
        </p:spPr>
      </p:pic>
      <p:pic>
        <p:nvPicPr>
          <p:cNvPr id="679" name="Picture 678" descr="YQcszH2l_zlPv0awYrKjWkc1NBEkSLNHtHIJ-EqGBvw,W35G3PxkbzFUaiqoeYni_lZ9yxzKQeJuHWmC8_zZHtw.jpeg"/>
          <p:cNvPicPr>
            <a:picLocks noChangeAspect="1"/>
          </p:cNvPicPr>
          <p:nvPr/>
        </p:nvPicPr>
        <p:blipFill>
          <a:blip r:embed="rId7" cstate="print"/>
          <a:srcRect r="46255"/>
          <a:stretch>
            <a:fillRect/>
          </a:stretch>
        </p:blipFill>
        <p:spPr>
          <a:xfrm>
            <a:off x="3215220" y="2867025"/>
            <a:ext cx="1328205" cy="1495425"/>
          </a:xfrm>
          <a:prstGeom prst="roundRect">
            <a:avLst>
              <a:gd name="adj" fmla="val 5345"/>
            </a:avLst>
          </a:prstGeom>
          <a:effectLst>
            <a:outerShdw blurRad="50800" dist="38100" dir="2700000" algn="tl" rotWithShape="0">
              <a:prstClr val="black">
                <a:alpha val="40000"/>
              </a:prstClr>
            </a:outerShdw>
          </a:effectLst>
        </p:spPr>
      </p:pic>
      <p:pic>
        <p:nvPicPr>
          <p:cNvPr id="680" name="Picture 679" descr="Home.SouthAsianFemale.jpg"/>
          <p:cNvPicPr>
            <a:picLocks noChangeAspect="1"/>
          </p:cNvPicPr>
          <p:nvPr/>
        </p:nvPicPr>
        <p:blipFill>
          <a:blip r:embed="rId8" cstate="print"/>
          <a:srcRect/>
          <a:stretch>
            <a:fillRect/>
          </a:stretch>
        </p:blipFill>
        <p:spPr>
          <a:xfrm>
            <a:off x="2253728" y="2152650"/>
            <a:ext cx="946672" cy="704850"/>
          </a:xfrm>
          <a:prstGeom prst="roundRect">
            <a:avLst>
              <a:gd name="adj" fmla="val 6750"/>
            </a:avLst>
          </a:prstGeom>
          <a:effectLst>
            <a:outerShdw blurRad="50800" dist="38100" dir="2700000" algn="tl" rotWithShape="0">
              <a:prstClr val="black">
                <a:alpha val="40000"/>
              </a:prstClr>
            </a:outerShdw>
          </a:effectLst>
        </p:spPr>
      </p:pic>
      <p:pic>
        <p:nvPicPr>
          <p:cNvPr id="682" name="Picture 681" descr="mV7pVaX0f6odfaQA8vnREHbJdYUf_FULzUie1GdQbRo,WGdlkz6mVqoqRWZSqbVSCFGVkLYpBBW5qN7ewNNWA5s.jpeg"/>
          <p:cNvPicPr>
            <a:picLocks noChangeAspect="1"/>
          </p:cNvPicPr>
          <p:nvPr/>
        </p:nvPicPr>
        <p:blipFill>
          <a:blip r:embed="rId9" cstate="print"/>
          <a:srcRect/>
          <a:stretch>
            <a:fillRect/>
          </a:stretch>
        </p:blipFill>
        <p:spPr>
          <a:xfrm>
            <a:off x="479822" y="3648075"/>
            <a:ext cx="812006" cy="723900"/>
          </a:xfrm>
          <a:prstGeom prst="roundRect">
            <a:avLst>
              <a:gd name="adj" fmla="val 8360"/>
            </a:avLst>
          </a:prstGeom>
          <a:effectLst>
            <a:outerShdw blurRad="50800" dist="38100" dir="2700000" algn="tl" rotWithShape="0">
              <a:prstClr val="black">
                <a:alpha val="40000"/>
              </a:prstClr>
            </a:outerShdw>
          </a:effectLst>
        </p:spPr>
      </p:pic>
      <p:sp>
        <p:nvSpPr>
          <p:cNvPr id="686" name="Rounded Rectangle 685"/>
          <p:cNvSpPr/>
          <p:nvPr/>
        </p:nvSpPr>
        <p:spPr>
          <a:xfrm>
            <a:off x="4704433" y="1111604"/>
            <a:ext cx="4144292" cy="3269896"/>
          </a:xfrm>
          <a:prstGeom prst="roundRect">
            <a:avLst>
              <a:gd name="adj" fmla="val 3171"/>
            </a:avLst>
          </a:prstGeom>
          <a:solidFill>
            <a:srgbClr val="F2F2F2">
              <a:alpha val="40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687" name="Rectangle 686"/>
          <p:cNvSpPr/>
          <p:nvPr/>
        </p:nvSpPr>
        <p:spPr>
          <a:xfrm>
            <a:off x="4876691" y="1406689"/>
            <a:ext cx="3781534" cy="2323713"/>
          </a:xfrm>
          <a:prstGeom prst="rect">
            <a:avLst/>
          </a:prstGeom>
          <a:effectLst/>
        </p:spPr>
        <p:txBody>
          <a:bodyPr wrap="square">
            <a:spAutoFit/>
          </a:bodyPr>
          <a:lstStyle/>
          <a:p>
            <a:pPr marL="173038" indent="-173038">
              <a:spcBef>
                <a:spcPts val="300"/>
              </a:spcBef>
              <a:spcAft>
                <a:spcPts val="600"/>
              </a:spcAft>
              <a:buFont typeface="Arial" pitchFamily="34" charset="0"/>
              <a:buChar char="•"/>
            </a:pPr>
            <a:r>
              <a:rPr lang="en-US" sz="2000" dirty="0" smtClean="0">
                <a:solidFill>
                  <a:srgbClr val="08505C"/>
                </a:solidFill>
              </a:rPr>
              <a:t>Align diverse communities to corporate strategy</a:t>
            </a:r>
          </a:p>
          <a:p>
            <a:pPr marL="173038" indent="-173038">
              <a:spcBef>
                <a:spcPts val="300"/>
              </a:spcBef>
              <a:spcAft>
                <a:spcPts val="600"/>
              </a:spcAft>
              <a:buFont typeface="Arial" pitchFamily="34" charset="0"/>
              <a:buChar char="•"/>
            </a:pPr>
            <a:r>
              <a:rPr lang="en-US" sz="2000" dirty="0" smtClean="0">
                <a:solidFill>
                  <a:srgbClr val="08505C"/>
                </a:solidFill>
              </a:rPr>
              <a:t>Connect on a personal level</a:t>
            </a:r>
          </a:p>
          <a:p>
            <a:pPr marL="173038" indent="-173038">
              <a:spcBef>
                <a:spcPts val="300"/>
              </a:spcBef>
              <a:spcAft>
                <a:spcPts val="600"/>
              </a:spcAft>
              <a:buFont typeface="Arial" pitchFamily="34" charset="0"/>
              <a:buChar char="•"/>
            </a:pPr>
            <a:r>
              <a:rPr lang="en-US" sz="2000" dirty="0" smtClean="0">
                <a:solidFill>
                  <a:srgbClr val="08505C"/>
                </a:solidFill>
              </a:rPr>
              <a:t>Foster employee engagement</a:t>
            </a:r>
          </a:p>
          <a:p>
            <a:pPr marL="173038" indent="-173038">
              <a:spcBef>
                <a:spcPts val="300"/>
              </a:spcBef>
              <a:spcAft>
                <a:spcPts val="600"/>
              </a:spcAft>
              <a:buFont typeface="Arial" pitchFamily="34" charset="0"/>
              <a:buChar char="•"/>
            </a:pPr>
            <a:r>
              <a:rPr lang="en-US" sz="2000" dirty="0" smtClean="0">
                <a:solidFill>
                  <a:srgbClr val="08505C"/>
                </a:solidFill>
              </a:rPr>
              <a:t>Add value to business</a:t>
            </a:r>
          </a:p>
          <a:p>
            <a:pPr marL="168275" indent="-168275">
              <a:lnSpc>
                <a:spcPts val="1800"/>
              </a:lnSpc>
              <a:spcBef>
                <a:spcPts val="300"/>
              </a:spcBef>
              <a:spcAft>
                <a:spcPts val="1200"/>
              </a:spcAft>
            </a:pPr>
            <a:endParaRPr lang="en-US" sz="2000" dirty="0">
              <a:solidFill>
                <a:srgbClr val="08505C"/>
              </a:solidFill>
            </a:endParaRPr>
          </a:p>
        </p:txBody>
      </p:sp>
      <p:pic>
        <p:nvPicPr>
          <p:cNvPr id="678" name="Picture 677" descr="Campus.AfricanMale.Studyoutside.jpg"/>
          <p:cNvPicPr>
            <a:picLocks noChangeAspect="1"/>
          </p:cNvPicPr>
          <p:nvPr/>
        </p:nvPicPr>
        <p:blipFill>
          <a:blip r:embed="rId10"/>
          <a:srcRect t="5539" r="10235" b="34208"/>
          <a:stretch>
            <a:fillRect/>
          </a:stretch>
        </p:blipFill>
        <p:spPr>
          <a:xfrm>
            <a:off x="492125" y="1130300"/>
            <a:ext cx="2200275" cy="984250"/>
          </a:xfrm>
          <a:prstGeom prst="roundRect">
            <a:avLst>
              <a:gd name="adj" fmla="val 7635"/>
            </a:avLst>
          </a:prstGeom>
          <a:effectLst>
            <a:outerShdw blurRad="50800" dist="38100" dir="2700000">
              <a:srgbClr val="000000">
                <a:alpha val="40000"/>
              </a:srgbClr>
            </a:outerShdw>
          </a:effectLst>
        </p:spPr>
      </p:pic>
      <p:pic>
        <p:nvPicPr>
          <p:cNvPr id="681" name="Picture 680" descr="Campus.StudentsStudyHall.jpg"/>
          <p:cNvPicPr>
            <a:picLocks noChangeAspect="1"/>
          </p:cNvPicPr>
          <p:nvPr/>
        </p:nvPicPr>
        <p:blipFill>
          <a:blip r:embed="rId11"/>
          <a:srcRect l="37957" t="48178" r="34489" b="16384"/>
          <a:stretch>
            <a:fillRect/>
          </a:stretch>
        </p:blipFill>
        <p:spPr>
          <a:xfrm>
            <a:off x="2247900" y="3549650"/>
            <a:ext cx="933450" cy="800100"/>
          </a:xfrm>
          <a:prstGeom prst="roundRect">
            <a:avLst>
              <a:gd name="adj" fmla="val 5556"/>
            </a:avLst>
          </a:prstGeom>
          <a:effectLst>
            <a:outerShdw blurRad="50800" dist="38100" dir="2700000">
              <a:srgbClr val="000000">
                <a:alpha val="40000"/>
              </a:srgbClr>
            </a:outerShdw>
          </a:effectLst>
        </p:spPr>
      </p:pic>
    </p:spTree>
  </p:cSld>
  <p:clrMapOvr>
    <a:masterClrMapping/>
  </p:clrMapOvr>
  <p:transition>
    <p:fade/>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3" name="Freeform 8"/>
          <p:cNvSpPr>
            <a:spLocks/>
          </p:cNvSpPr>
          <p:nvPr/>
        </p:nvSpPr>
        <p:spPr bwMode="auto">
          <a:xfrm>
            <a:off x="3708291" y="1610836"/>
            <a:ext cx="54506" cy="66771"/>
          </a:xfrm>
          <a:custGeom>
            <a:avLst/>
            <a:gdLst/>
            <a:ahLst/>
            <a:cxnLst>
              <a:cxn ang="0">
                <a:pos x="4" y="18"/>
              </a:cxn>
              <a:cxn ang="0">
                <a:pos x="5" y="17"/>
              </a:cxn>
              <a:cxn ang="0">
                <a:pos x="5" y="18"/>
              </a:cxn>
              <a:cxn ang="0">
                <a:pos x="6" y="20"/>
              </a:cxn>
              <a:cxn ang="0">
                <a:pos x="6" y="19"/>
              </a:cxn>
              <a:cxn ang="0">
                <a:pos x="7" y="19"/>
              </a:cxn>
              <a:cxn ang="0">
                <a:pos x="8" y="20"/>
              </a:cxn>
              <a:cxn ang="0">
                <a:pos x="9" y="22"/>
              </a:cxn>
              <a:cxn ang="0">
                <a:pos x="12" y="23"/>
              </a:cxn>
              <a:cxn ang="0">
                <a:pos x="14" y="23"/>
              </a:cxn>
              <a:cxn ang="0">
                <a:pos x="16" y="22"/>
              </a:cxn>
              <a:cxn ang="0">
                <a:pos x="16" y="11"/>
              </a:cxn>
              <a:cxn ang="0">
                <a:pos x="15" y="8"/>
              </a:cxn>
              <a:cxn ang="0">
                <a:pos x="15" y="6"/>
              </a:cxn>
              <a:cxn ang="0">
                <a:pos x="14" y="5"/>
              </a:cxn>
              <a:cxn ang="0">
                <a:pos x="13" y="5"/>
              </a:cxn>
              <a:cxn ang="0">
                <a:pos x="12" y="3"/>
              </a:cxn>
              <a:cxn ang="0">
                <a:pos x="9" y="1"/>
              </a:cxn>
              <a:cxn ang="0">
                <a:pos x="8" y="0"/>
              </a:cxn>
              <a:cxn ang="0">
                <a:pos x="5" y="2"/>
              </a:cxn>
              <a:cxn ang="0">
                <a:pos x="3" y="5"/>
              </a:cxn>
              <a:cxn ang="0">
                <a:pos x="2" y="5"/>
              </a:cxn>
              <a:cxn ang="0">
                <a:pos x="5" y="5"/>
              </a:cxn>
              <a:cxn ang="0">
                <a:pos x="4" y="6"/>
              </a:cxn>
              <a:cxn ang="0">
                <a:pos x="3" y="6"/>
              </a:cxn>
              <a:cxn ang="0">
                <a:pos x="4" y="7"/>
              </a:cxn>
              <a:cxn ang="0">
                <a:pos x="1" y="9"/>
              </a:cxn>
              <a:cxn ang="0">
                <a:pos x="1" y="10"/>
              </a:cxn>
              <a:cxn ang="0">
                <a:pos x="0" y="11"/>
              </a:cxn>
              <a:cxn ang="0">
                <a:pos x="2" y="14"/>
              </a:cxn>
              <a:cxn ang="0">
                <a:pos x="2" y="16"/>
              </a:cxn>
              <a:cxn ang="0">
                <a:pos x="3" y="15"/>
              </a:cxn>
              <a:cxn ang="0">
                <a:pos x="3" y="15"/>
              </a:cxn>
            </a:cxnLst>
            <a:rect l="0" t="0" r="r" b="b"/>
            <a:pathLst>
              <a:path w="16" h="23">
                <a:moveTo>
                  <a:pt x="3" y="16"/>
                </a:moveTo>
                <a:lnTo>
                  <a:pt x="4" y="18"/>
                </a:lnTo>
                <a:lnTo>
                  <a:pt x="5" y="18"/>
                </a:lnTo>
                <a:lnTo>
                  <a:pt x="5" y="17"/>
                </a:lnTo>
                <a:lnTo>
                  <a:pt x="5" y="18"/>
                </a:lnTo>
                <a:lnTo>
                  <a:pt x="5" y="18"/>
                </a:lnTo>
                <a:lnTo>
                  <a:pt x="5" y="19"/>
                </a:lnTo>
                <a:lnTo>
                  <a:pt x="6" y="20"/>
                </a:lnTo>
                <a:lnTo>
                  <a:pt x="6" y="20"/>
                </a:lnTo>
                <a:lnTo>
                  <a:pt x="6" y="19"/>
                </a:lnTo>
                <a:lnTo>
                  <a:pt x="6" y="18"/>
                </a:lnTo>
                <a:lnTo>
                  <a:pt x="7" y="19"/>
                </a:lnTo>
                <a:lnTo>
                  <a:pt x="8" y="20"/>
                </a:lnTo>
                <a:lnTo>
                  <a:pt x="8" y="20"/>
                </a:lnTo>
                <a:lnTo>
                  <a:pt x="9" y="21"/>
                </a:lnTo>
                <a:lnTo>
                  <a:pt x="9" y="22"/>
                </a:lnTo>
                <a:lnTo>
                  <a:pt x="10" y="23"/>
                </a:lnTo>
                <a:lnTo>
                  <a:pt x="12" y="23"/>
                </a:lnTo>
                <a:lnTo>
                  <a:pt x="13" y="23"/>
                </a:lnTo>
                <a:lnTo>
                  <a:pt x="14" y="23"/>
                </a:lnTo>
                <a:lnTo>
                  <a:pt x="16" y="23"/>
                </a:lnTo>
                <a:lnTo>
                  <a:pt x="16" y="22"/>
                </a:lnTo>
                <a:lnTo>
                  <a:pt x="16" y="21"/>
                </a:lnTo>
                <a:lnTo>
                  <a:pt x="16" y="11"/>
                </a:lnTo>
                <a:lnTo>
                  <a:pt x="16" y="10"/>
                </a:lnTo>
                <a:lnTo>
                  <a:pt x="15" y="8"/>
                </a:lnTo>
                <a:lnTo>
                  <a:pt x="15" y="8"/>
                </a:lnTo>
                <a:lnTo>
                  <a:pt x="15" y="6"/>
                </a:lnTo>
                <a:lnTo>
                  <a:pt x="13" y="8"/>
                </a:lnTo>
                <a:lnTo>
                  <a:pt x="14" y="5"/>
                </a:lnTo>
                <a:lnTo>
                  <a:pt x="13" y="5"/>
                </a:lnTo>
                <a:lnTo>
                  <a:pt x="13" y="5"/>
                </a:lnTo>
                <a:lnTo>
                  <a:pt x="13" y="4"/>
                </a:lnTo>
                <a:lnTo>
                  <a:pt x="12" y="3"/>
                </a:lnTo>
                <a:lnTo>
                  <a:pt x="11" y="2"/>
                </a:lnTo>
                <a:lnTo>
                  <a:pt x="9" y="1"/>
                </a:lnTo>
                <a:lnTo>
                  <a:pt x="9" y="1"/>
                </a:lnTo>
                <a:lnTo>
                  <a:pt x="8" y="0"/>
                </a:lnTo>
                <a:lnTo>
                  <a:pt x="7" y="0"/>
                </a:lnTo>
                <a:lnTo>
                  <a:pt x="5" y="2"/>
                </a:lnTo>
                <a:lnTo>
                  <a:pt x="5" y="5"/>
                </a:lnTo>
                <a:lnTo>
                  <a:pt x="3" y="5"/>
                </a:lnTo>
                <a:lnTo>
                  <a:pt x="2" y="5"/>
                </a:lnTo>
                <a:lnTo>
                  <a:pt x="2" y="5"/>
                </a:lnTo>
                <a:lnTo>
                  <a:pt x="3" y="5"/>
                </a:lnTo>
                <a:lnTo>
                  <a:pt x="5" y="5"/>
                </a:lnTo>
                <a:lnTo>
                  <a:pt x="5" y="6"/>
                </a:lnTo>
                <a:lnTo>
                  <a:pt x="4" y="6"/>
                </a:lnTo>
                <a:lnTo>
                  <a:pt x="3" y="5"/>
                </a:lnTo>
                <a:lnTo>
                  <a:pt x="3" y="6"/>
                </a:lnTo>
                <a:lnTo>
                  <a:pt x="3" y="7"/>
                </a:lnTo>
                <a:lnTo>
                  <a:pt x="4" y="7"/>
                </a:lnTo>
                <a:lnTo>
                  <a:pt x="4" y="8"/>
                </a:lnTo>
                <a:lnTo>
                  <a:pt x="1" y="9"/>
                </a:lnTo>
                <a:lnTo>
                  <a:pt x="2" y="9"/>
                </a:lnTo>
                <a:lnTo>
                  <a:pt x="1" y="10"/>
                </a:lnTo>
                <a:lnTo>
                  <a:pt x="0" y="10"/>
                </a:lnTo>
                <a:lnTo>
                  <a:pt x="0" y="11"/>
                </a:lnTo>
                <a:lnTo>
                  <a:pt x="1" y="14"/>
                </a:lnTo>
                <a:lnTo>
                  <a:pt x="2" y="14"/>
                </a:lnTo>
                <a:lnTo>
                  <a:pt x="2" y="16"/>
                </a:lnTo>
                <a:lnTo>
                  <a:pt x="2" y="16"/>
                </a:lnTo>
                <a:lnTo>
                  <a:pt x="3" y="13"/>
                </a:lnTo>
                <a:lnTo>
                  <a:pt x="3" y="15"/>
                </a:lnTo>
                <a:lnTo>
                  <a:pt x="3" y="14"/>
                </a:lnTo>
                <a:lnTo>
                  <a:pt x="3" y="15"/>
                </a:lnTo>
                <a:lnTo>
                  <a:pt x="3" y="1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4" name="Freeform 9"/>
          <p:cNvSpPr>
            <a:spLocks/>
          </p:cNvSpPr>
          <p:nvPr/>
        </p:nvSpPr>
        <p:spPr bwMode="auto">
          <a:xfrm>
            <a:off x="3357408" y="1445359"/>
            <a:ext cx="27253" cy="26128"/>
          </a:xfrm>
          <a:custGeom>
            <a:avLst/>
            <a:gdLst/>
            <a:ahLst/>
            <a:cxnLst>
              <a:cxn ang="0">
                <a:pos x="2" y="5"/>
              </a:cxn>
              <a:cxn ang="0">
                <a:pos x="3" y="4"/>
              </a:cxn>
              <a:cxn ang="0">
                <a:pos x="3" y="8"/>
              </a:cxn>
              <a:cxn ang="0">
                <a:pos x="5" y="9"/>
              </a:cxn>
              <a:cxn ang="0">
                <a:pos x="8" y="8"/>
              </a:cxn>
              <a:cxn ang="0">
                <a:pos x="8" y="7"/>
              </a:cxn>
              <a:cxn ang="0">
                <a:pos x="8" y="5"/>
              </a:cxn>
              <a:cxn ang="0">
                <a:pos x="5" y="2"/>
              </a:cxn>
              <a:cxn ang="0">
                <a:pos x="4" y="0"/>
              </a:cxn>
              <a:cxn ang="0">
                <a:pos x="4" y="0"/>
              </a:cxn>
              <a:cxn ang="0">
                <a:pos x="4" y="0"/>
              </a:cxn>
              <a:cxn ang="0">
                <a:pos x="3" y="0"/>
              </a:cxn>
              <a:cxn ang="0">
                <a:pos x="3" y="1"/>
              </a:cxn>
              <a:cxn ang="0">
                <a:pos x="3" y="2"/>
              </a:cxn>
              <a:cxn ang="0">
                <a:pos x="2" y="2"/>
              </a:cxn>
              <a:cxn ang="0">
                <a:pos x="1" y="2"/>
              </a:cxn>
              <a:cxn ang="0">
                <a:pos x="0" y="3"/>
              </a:cxn>
              <a:cxn ang="0">
                <a:pos x="1" y="4"/>
              </a:cxn>
              <a:cxn ang="0">
                <a:pos x="2" y="5"/>
              </a:cxn>
            </a:cxnLst>
            <a:rect l="0" t="0" r="r" b="b"/>
            <a:pathLst>
              <a:path w="8" h="9">
                <a:moveTo>
                  <a:pt x="2" y="5"/>
                </a:moveTo>
                <a:lnTo>
                  <a:pt x="3" y="4"/>
                </a:lnTo>
                <a:lnTo>
                  <a:pt x="3" y="8"/>
                </a:lnTo>
                <a:lnTo>
                  <a:pt x="5" y="9"/>
                </a:lnTo>
                <a:lnTo>
                  <a:pt x="8" y="8"/>
                </a:lnTo>
                <a:lnTo>
                  <a:pt x="8" y="7"/>
                </a:lnTo>
                <a:lnTo>
                  <a:pt x="8" y="5"/>
                </a:lnTo>
                <a:lnTo>
                  <a:pt x="5" y="2"/>
                </a:lnTo>
                <a:lnTo>
                  <a:pt x="4" y="0"/>
                </a:lnTo>
                <a:lnTo>
                  <a:pt x="4" y="0"/>
                </a:lnTo>
                <a:lnTo>
                  <a:pt x="4" y="0"/>
                </a:lnTo>
                <a:lnTo>
                  <a:pt x="3" y="0"/>
                </a:lnTo>
                <a:lnTo>
                  <a:pt x="3" y="1"/>
                </a:lnTo>
                <a:lnTo>
                  <a:pt x="3" y="2"/>
                </a:lnTo>
                <a:lnTo>
                  <a:pt x="2" y="2"/>
                </a:lnTo>
                <a:lnTo>
                  <a:pt x="1" y="2"/>
                </a:lnTo>
                <a:lnTo>
                  <a:pt x="0" y="3"/>
                </a:lnTo>
                <a:lnTo>
                  <a:pt x="1" y="4"/>
                </a:lnTo>
                <a:lnTo>
                  <a:pt x="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5" name="Freeform 10"/>
          <p:cNvSpPr>
            <a:spLocks/>
          </p:cNvSpPr>
          <p:nvPr/>
        </p:nvSpPr>
        <p:spPr bwMode="auto">
          <a:xfrm>
            <a:off x="3554993" y="1544064"/>
            <a:ext cx="30660" cy="26128"/>
          </a:xfrm>
          <a:custGeom>
            <a:avLst/>
            <a:gdLst/>
            <a:ahLst/>
            <a:cxnLst>
              <a:cxn ang="0">
                <a:pos x="4" y="0"/>
              </a:cxn>
              <a:cxn ang="0">
                <a:pos x="3" y="0"/>
              </a:cxn>
              <a:cxn ang="0">
                <a:pos x="1" y="1"/>
              </a:cxn>
              <a:cxn ang="0">
                <a:pos x="0" y="3"/>
              </a:cxn>
              <a:cxn ang="0">
                <a:pos x="0" y="3"/>
              </a:cxn>
              <a:cxn ang="0">
                <a:pos x="1" y="3"/>
              </a:cxn>
              <a:cxn ang="0">
                <a:pos x="1" y="4"/>
              </a:cxn>
              <a:cxn ang="0">
                <a:pos x="1" y="4"/>
              </a:cxn>
              <a:cxn ang="0">
                <a:pos x="2" y="3"/>
              </a:cxn>
              <a:cxn ang="0">
                <a:pos x="2" y="6"/>
              </a:cxn>
              <a:cxn ang="0">
                <a:pos x="2" y="6"/>
              </a:cxn>
              <a:cxn ang="0">
                <a:pos x="3" y="8"/>
              </a:cxn>
              <a:cxn ang="0">
                <a:pos x="6" y="9"/>
              </a:cxn>
              <a:cxn ang="0">
                <a:pos x="9" y="7"/>
              </a:cxn>
              <a:cxn ang="0">
                <a:pos x="9" y="7"/>
              </a:cxn>
              <a:cxn ang="0">
                <a:pos x="8" y="4"/>
              </a:cxn>
              <a:cxn ang="0">
                <a:pos x="7" y="3"/>
              </a:cxn>
              <a:cxn ang="0">
                <a:pos x="7" y="3"/>
              </a:cxn>
              <a:cxn ang="0">
                <a:pos x="5" y="1"/>
              </a:cxn>
              <a:cxn ang="0">
                <a:pos x="4" y="2"/>
              </a:cxn>
              <a:cxn ang="0">
                <a:pos x="4" y="2"/>
              </a:cxn>
              <a:cxn ang="0">
                <a:pos x="4" y="1"/>
              </a:cxn>
              <a:cxn ang="0">
                <a:pos x="4" y="0"/>
              </a:cxn>
            </a:cxnLst>
            <a:rect l="0" t="0" r="r" b="b"/>
            <a:pathLst>
              <a:path w="9" h="9">
                <a:moveTo>
                  <a:pt x="4" y="0"/>
                </a:moveTo>
                <a:lnTo>
                  <a:pt x="3" y="0"/>
                </a:lnTo>
                <a:lnTo>
                  <a:pt x="1" y="1"/>
                </a:lnTo>
                <a:lnTo>
                  <a:pt x="0" y="3"/>
                </a:lnTo>
                <a:lnTo>
                  <a:pt x="0" y="3"/>
                </a:lnTo>
                <a:lnTo>
                  <a:pt x="1" y="3"/>
                </a:lnTo>
                <a:lnTo>
                  <a:pt x="1" y="4"/>
                </a:lnTo>
                <a:lnTo>
                  <a:pt x="1" y="4"/>
                </a:lnTo>
                <a:lnTo>
                  <a:pt x="2" y="3"/>
                </a:lnTo>
                <a:lnTo>
                  <a:pt x="2" y="6"/>
                </a:lnTo>
                <a:lnTo>
                  <a:pt x="2" y="6"/>
                </a:lnTo>
                <a:lnTo>
                  <a:pt x="3" y="8"/>
                </a:lnTo>
                <a:lnTo>
                  <a:pt x="6" y="9"/>
                </a:lnTo>
                <a:lnTo>
                  <a:pt x="9" y="7"/>
                </a:lnTo>
                <a:lnTo>
                  <a:pt x="9" y="7"/>
                </a:lnTo>
                <a:lnTo>
                  <a:pt x="8" y="4"/>
                </a:lnTo>
                <a:lnTo>
                  <a:pt x="7" y="3"/>
                </a:lnTo>
                <a:lnTo>
                  <a:pt x="7" y="3"/>
                </a:lnTo>
                <a:lnTo>
                  <a:pt x="5" y="1"/>
                </a:lnTo>
                <a:lnTo>
                  <a:pt x="4" y="2"/>
                </a:lnTo>
                <a:lnTo>
                  <a:pt x="4" y="2"/>
                </a:lnTo>
                <a:lnTo>
                  <a:pt x="4" y="1"/>
                </a:lnTo>
                <a:lnTo>
                  <a:pt x="4"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6" name="Rectangle 11"/>
          <p:cNvSpPr>
            <a:spLocks noChangeArrowheads="1"/>
          </p:cNvSpPr>
          <p:nvPr/>
        </p:nvSpPr>
        <p:spPr bwMode="auto">
          <a:xfrm>
            <a:off x="3738950" y="1610836"/>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7" name="Freeform 12"/>
          <p:cNvSpPr>
            <a:spLocks/>
          </p:cNvSpPr>
          <p:nvPr/>
        </p:nvSpPr>
        <p:spPr bwMode="auto">
          <a:xfrm>
            <a:off x="3755983" y="911191"/>
            <a:ext cx="643852" cy="670614"/>
          </a:xfrm>
          <a:custGeom>
            <a:avLst/>
            <a:gdLst/>
            <a:ahLst/>
            <a:cxnLst>
              <a:cxn ang="0">
                <a:pos x="39" y="65"/>
              </a:cxn>
              <a:cxn ang="0">
                <a:pos x="39" y="91"/>
              </a:cxn>
              <a:cxn ang="0">
                <a:pos x="77" y="121"/>
              </a:cxn>
              <a:cxn ang="0">
                <a:pos x="105" y="147"/>
              </a:cxn>
              <a:cxn ang="0">
                <a:pos x="54" y="162"/>
              </a:cxn>
              <a:cxn ang="0">
                <a:pos x="57" y="173"/>
              </a:cxn>
              <a:cxn ang="0">
                <a:pos x="69" y="195"/>
              </a:cxn>
              <a:cxn ang="0">
                <a:pos x="66" y="196"/>
              </a:cxn>
              <a:cxn ang="0">
                <a:pos x="84" y="204"/>
              </a:cxn>
              <a:cxn ang="0">
                <a:pos x="83" y="207"/>
              </a:cxn>
              <a:cxn ang="0">
                <a:pos x="82" y="217"/>
              </a:cxn>
              <a:cxn ang="0">
                <a:pos x="59" y="207"/>
              </a:cxn>
              <a:cxn ang="0">
                <a:pos x="46" y="227"/>
              </a:cxn>
              <a:cxn ang="0">
                <a:pos x="54" y="229"/>
              </a:cxn>
              <a:cxn ang="0">
                <a:pos x="60" y="233"/>
              </a:cxn>
              <a:cxn ang="0">
                <a:pos x="64" y="230"/>
              </a:cxn>
              <a:cxn ang="0">
                <a:pos x="62" y="235"/>
              </a:cxn>
              <a:cxn ang="0">
                <a:pos x="64" y="239"/>
              </a:cxn>
              <a:cxn ang="0">
                <a:pos x="61" y="243"/>
              </a:cxn>
              <a:cxn ang="0">
                <a:pos x="68" y="251"/>
              </a:cxn>
              <a:cxn ang="0">
                <a:pos x="80" y="237"/>
              </a:cxn>
              <a:cxn ang="0">
                <a:pos x="70" y="255"/>
              </a:cxn>
              <a:cxn ang="0">
                <a:pos x="56" y="247"/>
              </a:cxn>
              <a:cxn ang="0">
                <a:pos x="40" y="245"/>
              </a:cxn>
              <a:cxn ang="0">
                <a:pos x="47" y="260"/>
              </a:cxn>
              <a:cxn ang="0">
                <a:pos x="48" y="264"/>
              </a:cxn>
              <a:cxn ang="0">
                <a:pos x="39" y="266"/>
              </a:cxn>
              <a:cxn ang="0">
                <a:pos x="36" y="282"/>
              </a:cxn>
              <a:cxn ang="0">
                <a:pos x="44" y="285"/>
              </a:cxn>
              <a:cxn ang="0">
                <a:pos x="62" y="285"/>
              </a:cxn>
              <a:cxn ang="0">
                <a:pos x="76" y="286"/>
              </a:cxn>
              <a:cxn ang="0">
                <a:pos x="90" y="285"/>
              </a:cxn>
              <a:cxn ang="0">
                <a:pos x="111" y="281"/>
              </a:cxn>
              <a:cxn ang="0">
                <a:pos x="104" y="263"/>
              </a:cxn>
              <a:cxn ang="0">
                <a:pos x="84" y="261"/>
              </a:cxn>
              <a:cxn ang="0">
                <a:pos x="106" y="259"/>
              </a:cxn>
              <a:cxn ang="0">
                <a:pos x="112" y="245"/>
              </a:cxn>
              <a:cxn ang="0">
                <a:pos x="124" y="236"/>
              </a:cxn>
              <a:cxn ang="0">
                <a:pos x="132" y="226"/>
              </a:cxn>
              <a:cxn ang="0">
                <a:pos x="136" y="215"/>
              </a:cxn>
              <a:cxn ang="0">
                <a:pos x="127" y="202"/>
              </a:cxn>
              <a:cxn ang="0">
                <a:pos x="125" y="198"/>
              </a:cxn>
              <a:cxn ang="0">
                <a:pos x="128" y="199"/>
              </a:cxn>
              <a:cxn ang="0">
                <a:pos x="115" y="193"/>
              </a:cxn>
              <a:cxn ang="0">
                <a:pos x="119" y="187"/>
              </a:cxn>
              <a:cxn ang="0">
                <a:pos x="132" y="186"/>
              </a:cxn>
              <a:cxn ang="0">
                <a:pos x="143" y="180"/>
              </a:cxn>
              <a:cxn ang="0">
                <a:pos x="148" y="176"/>
              </a:cxn>
              <a:cxn ang="0">
                <a:pos x="160" y="163"/>
              </a:cxn>
              <a:cxn ang="0">
                <a:pos x="161" y="142"/>
              </a:cxn>
              <a:cxn ang="0">
                <a:pos x="179" y="121"/>
              </a:cxn>
              <a:cxn ang="0">
                <a:pos x="206" y="93"/>
              </a:cxn>
              <a:cxn ang="0">
                <a:pos x="194" y="84"/>
              </a:cxn>
              <a:cxn ang="0">
                <a:pos x="237" y="52"/>
              </a:cxn>
              <a:cxn ang="0">
                <a:pos x="197" y="31"/>
              </a:cxn>
              <a:cxn ang="0">
                <a:pos x="133" y="11"/>
              </a:cxn>
              <a:cxn ang="0">
                <a:pos x="92" y="7"/>
              </a:cxn>
              <a:cxn ang="0">
                <a:pos x="40" y="6"/>
              </a:cxn>
              <a:cxn ang="0">
                <a:pos x="1" y="22"/>
              </a:cxn>
            </a:cxnLst>
            <a:rect l="0" t="0" r="r" b="b"/>
            <a:pathLst>
              <a:path w="241" h="294">
                <a:moveTo>
                  <a:pt x="8" y="39"/>
                </a:moveTo>
                <a:cubicBezTo>
                  <a:pt x="16" y="52"/>
                  <a:pt x="16" y="52"/>
                  <a:pt x="16" y="52"/>
                </a:cubicBezTo>
                <a:cubicBezTo>
                  <a:pt x="19" y="54"/>
                  <a:pt x="23" y="55"/>
                  <a:pt x="25" y="55"/>
                </a:cubicBezTo>
                <a:cubicBezTo>
                  <a:pt x="25" y="55"/>
                  <a:pt x="26" y="55"/>
                  <a:pt x="26" y="55"/>
                </a:cubicBezTo>
                <a:cubicBezTo>
                  <a:pt x="26" y="54"/>
                  <a:pt x="27" y="54"/>
                  <a:pt x="29" y="54"/>
                </a:cubicBezTo>
                <a:cubicBezTo>
                  <a:pt x="31" y="54"/>
                  <a:pt x="34" y="55"/>
                  <a:pt x="34" y="55"/>
                </a:cubicBezTo>
                <a:cubicBezTo>
                  <a:pt x="39" y="60"/>
                  <a:pt x="39" y="60"/>
                  <a:pt x="39" y="60"/>
                </a:cubicBezTo>
                <a:cubicBezTo>
                  <a:pt x="23" y="60"/>
                  <a:pt x="23" y="60"/>
                  <a:pt x="23" y="60"/>
                </a:cubicBezTo>
                <a:cubicBezTo>
                  <a:pt x="23" y="65"/>
                  <a:pt x="23" y="65"/>
                  <a:pt x="23" y="65"/>
                </a:cubicBezTo>
                <a:cubicBezTo>
                  <a:pt x="23" y="65"/>
                  <a:pt x="23" y="65"/>
                  <a:pt x="28" y="65"/>
                </a:cubicBezTo>
                <a:cubicBezTo>
                  <a:pt x="33" y="65"/>
                  <a:pt x="39" y="65"/>
                  <a:pt x="39" y="65"/>
                </a:cubicBezTo>
                <a:cubicBezTo>
                  <a:pt x="35" y="70"/>
                  <a:pt x="35" y="70"/>
                  <a:pt x="35" y="70"/>
                </a:cubicBezTo>
                <a:cubicBezTo>
                  <a:pt x="35" y="70"/>
                  <a:pt x="32" y="70"/>
                  <a:pt x="27" y="70"/>
                </a:cubicBezTo>
                <a:cubicBezTo>
                  <a:pt x="22" y="70"/>
                  <a:pt x="19" y="83"/>
                  <a:pt x="19" y="83"/>
                </a:cubicBezTo>
                <a:cubicBezTo>
                  <a:pt x="27" y="83"/>
                  <a:pt x="27" y="83"/>
                  <a:pt x="27" y="83"/>
                </a:cubicBezTo>
                <a:cubicBezTo>
                  <a:pt x="27" y="83"/>
                  <a:pt x="27" y="83"/>
                  <a:pt x="31" y="83"/>
                </a:cubicBezTo>
                <a:cubicBezTo>
                  <a:pt x="33" y="83"/>
                  <a:pt x="35" y="84"/>
                  <a:pt x="37" y="84"/>
                </a:cubicBezTo>
                <a:cubicBezTo>
                  <a:pt x="39" y="84"/>
                  <a:pt x="41" y="83"/>
                  <a:pt x="43" y="81"/>
                </a:cubicBezTo>
                <a:cubicBezTo>
                  <a:pt x="45" y="80"/>
                  <a:pt x="46" y="79"/>
                  <a:pt x="46" y="79"/>
                </a:cubicBezTo>
                <a:cubicBezTo>
                  <a:pt x="47" y="79"/>
                  <a:pt x="47" y="81"/>
                  <a:pt x="47" y="81"/>
                </a:cubicBezTo>
                <a:cubicBezTo>
                  <a:pt x="47" y="81"/>
                  <a:pt x="45" y="86"/>
                  <a:pt x="42" y="89"/>
                </a:cubicBezTo>
                <a:cubicBezTo>
                  <a:pt x="41" y="90"/>
                  <a:pt x="40" y="91"/>
                  <a:pt x="39" y="91"/>
                </a:cubicBezTo>
                <a:cubicBezTo>
                  <a:pt x="37" y="91"/>
                  <a:pt x="35" y="89"/>
                  <a:pt x="33" y="89"/>
                </a:cubicBezTo>
                <a:cubicBezTo>
                  <a:pt x="30" y="89"/>
                  <a:pt x="33" y="92"/>
                  <a:pt x="33" y="96"/>
                </a:cubicBezTo>
                <a:cubicBezTo>
                  <a:pt x="33" y="100"/>
                  <a:pt x="39" y="109"/>
                  <a:pt x="39" y="109"/>
                </a:cubicBezTo>
                <a:cubicBezTo>
                  <a:pt x="39" y="109"/>
                  <a:pt x="39" y="103"/>
                  <a:pt x="41" y="100"/>
                </a:cubicBezTo>
                <a:cubicBezTo>
                  <a:pt x="43" y="99"/>
                  <a:pt x="48" y="98"/>
                  <a:pt x="51" y="98"/>
                </a:cubicBezTo>
                <a:cubicBezTo>
                  <a:pt x="54" y="98"/>
                  <a:pt x="55" y="99"/>
                  <a:pt x="54" y="100"/>
                </a:cubicBezTo>
                <a:cubicBezTo>
                  <a:pt x="51" y="103"/>
                  <a:pt x="43" y="104"/>
                  <a:pt x="43" y="112"/>
                </a:cubicBezTo>
                <a:cubicBezTo>
                  <a:pt x="43" y="119"/>
                  <a:pt x="49" y="130"/>
                  <a:pt x="49" y="130"/>
                </a:cubicBezTo>
                <a:cubicBezTo>
                  <a:pt x="49" y="130"/>
                  <a:pt x="56" y="130"/>
                  <a:pt x="61" y="130"/>
                </a:cubicBezTo>
                <a:cubicBezTo>
                  <a:pt x="67" y="130"/>
                  <a:pt x="65" y="127"/>
                  <a:pt x="72" y="127"/>
                </a:cubicBezTo>
                <a:cubicBezTo>
                  <a:pt x="78" y="127"/>
                  <a:pt x="77" y="121"/>
                  <a:pt x="77" y="121"/>
                </a:cubicBezTo>
                <a:cubicBezTo>
                  <a:pt x="77" y="121"/>
                  <a:pt x="80" y="118"/>
                  <a:pt x="88" y="118"/>
                </a:cubicBezTo>
                <a:cubicBezTo>
                  <a:pt x="95" y="118"/>
                  <a:pt x="93" y="112"/>
                  <a:pt x="93" y="112"/>
                </a:cubicBezTo>
                <a:cubicBezTo>
                  <a:pt x="93" y="112"/>
                  <a:pt x="100" y="105"/>
                  <a:pt x="105" y="105"/>
                </a:cubicBezTo>
                <a:cubicBezTo>
                  <a:pt x="111" y="105"/>
                  <a:pt x="105" y="105"/>
                  <a:pt x="105" y="110"/>
                </a:cubicBezTo>
                <a:cubicBezTo>
                  <a:pt x="105" y="115"/>
                  <a:pt x="105" y="118"/>
                  <a:pt x="113" y="118"/>
                </a:cubicBezTo>
                <a:cubicBezTo>
                  <a:pt x="120" y="118"/>
                  <a:pt x="123" y="118"/>
                  <a:pt x="123" y="118"/>
                </a:cubicBezTo>
                <a:cubicBezTo>
                  <a:pt x="123" y="118"/>
                  <a:pt x="119" y="122"/>
                  <a:pt x="113" y="122"/>
                </a:cubicBezTo>
                <a:cubicBezTo>
                  <a:pt x="108" y="122"/>
                  <a:pt x="107" y="127"/>
                  <a:pt x="102" y="131"/>
                </a:cubicBezTo>
                <a:cubicBezTo>
                  <a:pt x="99" y="134"/>
                  <a:pt x="99" y="134"/>
                  <a:pt x="99" y="134"/>
                </a:cubicBezTo>
                <a:cubicBezTo>
                  <a:pt x="96" y="137"/>
                  <a:pt x="97" y="139"/>
                  <a:pt x="97" y="139"/>
                </a:cubicBezTo>
                <a:cubicBezTo>
                  <a:pt x="97" y="139"/>
                  <a:pt x="102" y="144"/>
                  <a:pt x="105" y="147"/>
                </a:cubicBezTo>
                <a:cubicBezTo>
                  <a:pt x="108" y="150"/>
                  <a:pt x="110" y="152"/>
                  <a:pt x="110" y="152"/>
                </a:cubicBezTo>
                <a:cubicBezTo>
                  <a:pt x="110" y="152"/>
                  <a:pt x="107" y="153"/>
                  <a:pt x="103" y="153"/>
                </a:cubicBezTo>
                <a:cubicBezTo>
                  <a:pt x="101" y="153"/>
                  <a:pt x="99" y="153"/>
                  <a:pt x="98" y="152"/>
                </a:cubicBezTo>
                <a:cubicBezTo>
                  <a:pt x="90" y="144"/>
                  <a:pt x="90" y="144"/>
                  <a:pt x="90" y="144"/>
                </a:cubicBezTo>
                <a:cubicBezTo>
                  <a:pt x="87" y="141"/>
                  <a:pt x="80" y="139"/>
                  <a:pt x="80" y="139"/>
                </a:cubicBezTo>
                <a:cubicBezTo>
                  <a:pt x="80" y="139"/>
                  <a:pt x="65" y="138"/>
                  <a:pt x="57" y="138"/>
                </a:cubicBezTo>
                <a:cubicBezTo>
                  <a:pt x="50" y="138"/>
                  <a:pt x="50" y="146"/>
                  <a:pt x="50" y="150"/>
                </a:cubicBezTo>
                <a:cubicBezTo>
                  <a:pt x="50" y="152"/>
                  <a:pt x="50" y="156"/>
                  <a:pt x="51" y="159"/>
                </a:cubicBezTo>
                <a:cubicBezTo>
                  <a:pt x="60" y="159"/>
                  <a:pt x="60" y="159"/>
                  <a:pt x="60" y="159"/>
                </a:cubicBezTo>
                <a:cubicBezTo>
                  <a:pt x="60" y="159"/>
                  <a:pt x="60" y="160"/>
                  <a:pt x="60" y="162"/>
                </a:cubicBezTo>
                <a:cubicBezTo>
                  <a:pt x="54" y="162"/>
                  <a:pt x="54" y="162"/>
                  <a:pt x="54" y="162"/>
                </a:cubicBezTo>
                <a:cubicBezTo>
                  <a:pt x="59" y="163"/>
                  <a:pt x="59" y="163"/>
                  <a:pt x="59" y="163"/>
                </a:cubicBezTo>
                <a:cubicBezTo>
                  <a:pt x="60" y="165"/>
                  <a:pt x="60" y="165"/>
                  <a:pt x="60" y="165"/>
                </a:cubicBezTo>
                <a:cubicBezTo>
                  <a:pt x="60" y="165"/>
                  <a:pt x="60" y="165"/>
                  <a:pt x="60" y="165"/>
                </a:cubicBezTo>
                <a:cubicBezTo>
                  <a:pt x="60" y="166"/>
                  <a:pt x="60" y="166"/>
                  <a:pt x="60" y="166"/>
                </a:cubicBezTo>
                <a:cubicBezTo>
                  <a:pt x="55" y="164"/>
                  <a:pt x="55" y="164"/>
                  <a:pt x="55" y="164"/>
                </a:cubicBezTo>
                <a:cubicBezTo>
                  <a:pt x="54" y="163"/>
                  <a:pt x="54" y="163"/>
                  <a:pt x="54" y="163"/>
                </a:cubicBezTo>
                <a:cubicBezTo>
                  <a:pt x="53" y="163"/>
                  <a:pt x="53" y="163"/>
                  <a:pt x="53" y="163"/>
                </a:cubicBezTo>
                <a:cubicBezTo>
                  <a:pt x="52" y="163"/>
                  <a:pt x="52" y="163"/>
                  <a:pt x="52" y="163"/>
                </a:cubicBezTo>
                <a:cubicBezTo>
                  <a:pt x="52" y="169"/>
                  <a:pt x="52" y="169"/>
                  <a:pt x="52" y="169"/>
                </a:cubicBezTo>
                <a:cubicBezTo>
                  <a:pt x="54" y="171"/>
                  <a:pt x="54" y="171"/>
                  <a:pt x="54" y="171"/>
                </a:cubicBezTo>
                <a:cubicBezTo>
                  <a:pt x="57" y="173"/>
                  <a:pt x="57" y="173"/>
                  <a:pt x="57" y="173"/>
                </a:cubicBezTo>
                <a:cubicBezTo>
                  <a:pt x="58" y="173"/>
                  <a:pt x="58" y="173"/>
                  <a:pt x="58" y="173"/>
                </a:cubicBezTo>
                <a:cubicBezTo>
                  <a:pt x="62" y="176"/>
                  <a:pt x="62" y="176"/>
                  <a:pt x="62" y="176"/>
                </a:cubicBezTo>
                <a:cubicBezTo>
                  <a:pt x="63" y="180"/>
                  <a:pt x="63" y="180"/>
                  <a:pt x="63" y="180"/>
                </a:cubicBezTo>
                <a:cubicBezTo>
                  <a:pt x="66" y="185"/>
                  <a:pt x="66" y="185"/>
                  <a:pt x="66" y="185"/>
                </a:cubicBezTo>
                <a:cubicBezTo>
                  <a:pt x="67" y="190"/>
                  <a:pt x="67" y="190"/>
                  <a:pt x="67" y="190"/>
                </a:cubicBezTo>
                <a:cubicBezTo>
                  <a:pt x="67" y="191"/>
                  <a:pt x="67" y="191"/>
                  <a:pt x="67" y="191"/>
                </a:cubicBezTo>
                <a:cubicBezTo>
                  <a:pt x="68" y="194"/>
                  <a:pt x="68" y="194"/>
                  <a:pt x="68" y="194"/>
                </a:cubicBezTo>
                <a:cubicBezTo>
                  <a:pt x="69" y="194"/>
                  <a:pt x="69" y="194"/>
                  <a:pt x="69" y="194"/>
                </a:cubicBezTo>
                <a:cubicBezTo>
                  <a:pt x="70" y="192"/>
                  <a:pt x="70" y="192"/>
                  <a:pt x="70" y="192"/>
                </a:cubicBezTo>
                <a:cubicBezTo>
                  <a:pt x="70" y="194"/>
                  <a:pt x="70" y="194"/>
                  <a:pt x="70" y="194"/>
                </a:cubicBezTo>
                <a:cubicBezTo>
                  <a:pt x="69" y="195"/>
                  <a:pt x="69" y="195"/>
                  <a:pt x="69" y="195"/>
                </a:cubicBezTo>
                <a:cubicBezTo>
                  <a:pt x="71" y="197"/>
                  <a:pt x="71" y="197"/>
                  <a:pt x="71" y="197"/>
                </a:cubicBezTo>
                <a:cubicBezTo>
                  <a:pt x="72" y="197"/>
                  <a:pt x="72" y="197"/>
                  <a:pt x="72" y="197"/>
                </a:cubicBezTo>
                <a:cubicBezTo>
                  <a:pt x="72" y="199"/>
                  <a:pt x="72" y="199"/>
                  <a:pt x="72" y="199"/>
                </a:cubicBezTo>
                <a:cubicBezTo>
                  <a:pt x="73" y="200"/>
                  <a:pt x="73" y="200"/>
                  <a:pt x="73" y="200"/>
                </a:cubicBezTo>
                <a:cubicBezTo>
                  <a:pt x="75" y="200"/>
                  <a:pt x="75" y="200"/>
                  <a:pt x="75" y="200"/>
                </a:cubicBezTo>
                <a:cubicBezTo>
                  <a:pt x="74" y="201"/>
                  <a:pt x="74" y="201"/>
                  <a:pt x="74" y="201"/>
                </a:cubicBezTo>
                <a:cubicBezTo>
                  <a:pt x="71" y="201"/>
                  <a:pt x="71" y="201"/>
                  <a:pt x="71" y="201"/>
                </a:cubicBezTo>
                <a:cubicBezTo>
                  <a:pt x="70" y="200"/>
                  <a:pt x="70" y="200"/>
                  <a:pt x="70" y="200"/>
                </a:cubicBezTo>
                <a:cubicBezTo>
                  <a:pt x="68" y="198"/>
                  <a:pt x="68" y="198"/>
                  <a:pt x="68" y="198"/>
                </a:cubicBezTo>
                <a:cubicBezTo>
                  <a:pt x="67" y="197"/>
                  <a:pt x="67" y="197"/>
                  <a:pt x="67" y="197"/>
                </a:cubicBezTo>
                <a:cubicBezTo>
                  <a:pt x="66" y="196"/>
                  <a:pt x="66" y="196"/>
                  <a:pt x="66" y="196"/>
                </a:cubicBezTo>
                <a:cubicBezTo>
                  <a:pt x="65" y="196"/>
                  <a:pt x="65" y="196"/>
                  <a:pt x="65" y="196"/>
                </a:cubicBezTo>
                <a:cubicBezTo>
                  <a:pt x="64" y="198"/>
                  <a:pt x="64" y="198"/>
                  <a:pt x="64" y="198"/>
                </a:cubicBezTo>
                <a:cubicBezTo>
                  <a:pt x="65" y="200"/>
                  <a:pt x="65" y="200"/>
                  <a:pt x="65" y="200"/>
                </a:cubicBezTo>
                <a:cubicBezTo>
                  <a:pt x="66" y="201"/>
                  <a:pt x="66" y="201"/>
                  <a:pt x="66" y="201"/>
                </a:cubicBezTo>
                <a:cubicBezTo>
                  <a:pt x="68" y="204"/>
                  <a:pt x="68" y="204"/>
                  <a:pt x="68" y="204"/>
                </a:cubicBezTo>
                <a:cubicBezTo>
                  <a:pt x="76" y="204"/>
                  <a:pt x="76" y="204"/>
                  <a:pt x="76" y="204"/>
                </a:cubicBezTo>
                <a:cubicBezTo>
                  <a:pt x="79" y="206"/>
                  <a:pt x="79" y="206"/>
                  <a:pt x="79" y="206"/>
                </a:cubicBezTo>
                <a:cubicBezTo>
                  <a:pt x="83" y="206"/>
                  <a:pt x="83" y="206"/>
                  <a:pt x="83" y="206"/>
                </a:cubicBezTo>
                <a:cubicBezTo>
                  <a:pt x="83" y="205"/>
                  <a:pt x="83" y="205"/>
                  <a:pt x="83" y="205"/>
                </a:cubicBezTo>
                <a:cubicBezTo>
                  <a:pt x="83" y="205"/>
                  <a:pt x="83" y="205"/>
                  <a:pt x="83" y="205"/>
                </a:cubicBezTo>
                <a:cubicBezTo>
                  <a:pt x="84" y="204"/>
                  <a:pt x="84" y="204"/>
                  <a:pt x="84" y="204"/>
                </a:cubicBezTo>
                <a:cubicBezTo>
                  <a:pt x="86" y="202"/>
                  <a:pt x="86" y="202"/>
                  <a:pt x="86" y="202"/>
                </a:cubicBezTo>
                <a:cubicBezTo>
                  <a:pt x="87" y="202"/>
                  <a:pt x="87" y="202"/>
                  <a:pt x="87" y="202"/>
                </a:cubicBezTo>
                <a:cubicBezTo>
                  <a:pt x="87" y="202"/>
                  <a:pt x="87" y="202"/>
                  <a:pt x="87" y="202"/>
                </a:cubicBezTo>
                <a:cubicBezTo>
                  <a:pt x="86" y="204"/>
                  <a:pt x="86" y="204"/>
                  <a:pt x="86" y="204"/>
                </a:cubicBezTo>
                <a:cubicBezTo>
                  <a:pt x="86" y="206"/>
                  <a:pt x="86" y="206"/>
                  <a:pt x="86" y="206"/>
                </a:cubicBezTo>
                <a:cubicBezTo>
                  <a:pt x="86" y="207"/>
                  <a:pt x="86" y="207"/>
                  <a:pt x="86" y="207"/>
                </a:cubicBezTo>
                <a:cubicBezTo>
                  <a:pt x="85" y="208"/>
                  <a:pt x="85" y="208"/>
                  <a:pt x="85" y="208"/>
                </a:cubicBezTo>
                <a:cubicBezTo>
                  <a:pt x="85" y="208"/>
                  <a:pt x="85" y="208"/>
                  <a:pt x="85" y="208"/>
                </a:cubicBezTo>
                <a:cubicBezTo>
                  <a:pt x="84" y="209"/>
                  <a:pt x="84" y="209"/>
                  <a:pt x="84" y="209"/>
                </a:cubicBezTo>
                <a:cubicBezTo>
                  <a:pt x="84" y="209"/>
                  <a:pt x="84" y="209"/>
                  <a:pt x="84" y="209"/>
                </a:cubicBezTo>
                <a:cubicBezTo>
                  <a:pt x="83" y="207"/>
                  <a:pt x="83" y="207"/>
                  <a:pt x="83" y="207"/>
                </a:cubicBezTo>
                <a:cubicBezTo>
                  <a:pt x="82" y="208"/>
                  <a:pt x="82" y="208"/>
                  <a:pt x="82" y="208"/>
                </a:cubicBezTo>
                <a:cubicBezTo>
                  <a:pt x="76" y="207"/>
                  <a:pt x="76" y="207"/>
                  <a:pt x="76" y="207"/>
                </a:cubicBezTo>
                <a:cubicBezTo>
                  <a:pt x="75" y="208"/>
                  <a:pt x="75" y="208"/>
                  <a:pt x="75" y="208"/>
                </a:cubicBezTo>
                <a:cubicBezTo>
                  <a:pt x="76" y="210"/>
                  <a:pt x="76" y="210"/>
                  <a:pt x="76" y="210"/>
                </a:cubicBezTo>
                <a:cubicBezTo>
                  <a:pt x="77" y="211"/>
                  <a:pt x="77" y="211"/>
                  <a:pt x="77" y="211"/>
                </a:cubicBezTo>
                <a:cubicBezTo>
                  <a:pt x="78" y="211"/>
                  <a:pt x="78" y="211"/>
                  <a:pt x="78" y="211"/>
                </a:cubicBezTo>
                <a:cubicBezTo>
                  <a:pt x="79" y="212"/>
                  <a:pt x="79" y="212"/>
                  <a:pt x="79" y="212"/>
                </a:cubicBezTo>
                <a:cubicBezTo>
                  <a:pt x="82" y="212"/>
                  <a:pt x="82" y="212"/>
                  <a:pt x="82" y="212"/>
                </a:cubicBezTo>
                <a:cubicBezTo>
                  <a:pt x="82" y="213"/>
                  <a:pt x="82" y="213"/>
                  <a:pt x="82" y="213"/>
                </a:cubicBezTo>
                <a:cubicBezTo>
                  <a:pt x="80" y="213"/>
                  <a:pt x="80" y="213"/>
                  <a:pt x="80" y="213"/>
                </a:cubicBezTo>
                <a:cubicBezTo>
                  <a:pt x="82" y="217"/>
                  <a:pt x="82" y="217"/>
                  <a:pt x="82" y="217"/>
                </a:cubicBezTo>
                <a:cubicBezTo>
                  <a:pt x="82" y="218"/>
                  <a:pt x="82" y="218"/>
                  <a:pt x="82" y="218"/>
                </a:cubicBezTo>
                <a:cubicBezTo>
                  <a:pt x="79" y="216"/>
                  <a:pt x="79" y="216"/>
                  <a:pt x="79" y="216"/>
                </a:cubicBezTo>
                <a:cubicBezTo>
                  <a:pt x="79" y="215"/>
                  <a:pt x="79" y="215"/>
                  <a:pt x="79" y="215"/>
                </a:cubicBezTo>
                <a:cubicBezTo>
                  <a:pt x="78" y="213"/>
                  <a:pt x="78" y="213"/>
                  <a:pt x="78" y="213"/>
                </a:cubicBezTo>
                <a:cubicBezTo>
                  <a:pt x="76" y="213"/>
                  <a:pt x="76" y="213"/>
                  <a:pt x="76" y="213"/>
                </a:cubicBezTo>
                <a:cubicBezTo>
                  <a:pt x="71" y="207"/>
                  <a:pt x="71" y="207"/>
                  <a:pt x="71" y="207"/>
                </a:cubicBezTo>
                <a:cubicBezTo>
                  <a:pt x="65" y="206"/>
                  <a:pt x="65" y="206"/>
                  <a:pt x="65" y="206"/>
                </a:cubicBezTo>
                <a:cubicBezTo>
                  <a:pt x="62" y="204"/>
                  <a:pt x="62" y="204"/>
                  <a:pt x="62" y="204"/>
                </a:cubicBezTo>
                <a:cubicBezTo>
                  <a:pt x="60" y="204"/>
                  <a:pt x="60" y="204"/>
                  <a:pt x="60" y="204"/>
                </a:cubicBezTo>
                <a:cubicBezTo>
                  <a:pt x="60" y="205"/>
                  <a:pt x="60" y="205"/>
                  <a:pt x="60" y="205"/>
                </a:cubicBezTo>
                <a:cubicBezTo>
                  <a:pt x="59" y="207"/>
                  <a:pt x="59" y="207"/>
                  <a:pt x="59" y="207"/>
                </a:cubicBezTo>
                <a:cubicBezTo>
                  <a:pt x="51" y="209"/>
                  <a:pt x="51" y="209"/>
                  <a:pt x="51" y="209"/>
                </a:cubicBezTo>
                <a:cubicBezTo>
                  <a:pt x="50" y="209"/>
                  <a:pt x="50" y="209"/>
                  <a:pt x="50" y="209"/>
                </a:cubicBezTo>
                <a:cubicBezTo>
                  <a:pt x="48" y="216"/>
                  <a:pt x="48" y="216"/>
                  <a:pt x="48" y="216"/>
                </a:cubicBezTo>
                <a:cubicBezTo>
                  <a:pt x="49" y="217"/>
                  <a:pt x="49" y="217"/>
                  <a:pt x="49" y="217"/>
                </a:cubicBezTo>
                <a:cubicBezTo>
                  <a:pt x="49" y="217"/>
                  <a:pt x="49" y="217"/>
                  <a:pt x="49" y="217"/>
                </a:cubicBezTo>
                <a:cubicBezTo>
                  <a:pt x="47" y="218"/>
                  <a:pt x="47" y="218"/>
                  <a:pt x="47" y="218"/>
                </a:cubicBezTo>
                <a:cubicBezTo>
                  <a:pt x="46" y="220"/>
                  <a:pt x="46" y="220"/>
                  <a:pt x="46" y="220"/>
                </a:cubicBezTo>
                <a:cubicBezTo>
                  <a:pt x="44" y="222"/>
                  <a:pt x="44" y="222"/>
                  <a:pt x="44" y="222"/>
                </a:cubicBezTo>
                <a:cubicBezTo>
                  <a:pt x="45" y="224"/>
                  <a:pt x="45" y="224"/>
                  <a:pt x="45" y="224"/>
                </a:cubicBezTo>
                <a:cubicBezTo>
                  <a:pt x="45" y="226"/>
                  <a:pt x="45" y="226"/>
                  <a:pt x="45" y="226"/>
                </a:cubicBezTo>
                <a:cubicBezTo>
                  <a:pt x="46" y="227"/>
                  <a:pt x="46" y="227"/>
                  <a:pt x="46" y="227"/>
                </a:cubicBezTo>
                <a:cubicBezTo>
                  <a:pt x="45" y="229"/>
                  <a:pt x="45" y="229"/>
                  <a:pt x="45" y="229"/>
                </a:cubicBezTo>
                <a:cubicBezTo>
                  <a:pt x="47" y="229"/>
                  <a:pt x="47" y="229"/>
                  <a:pt x="47" y="229"/>
                </a:cubicBezTo>
                <a:cubicBezTo>
                  <a:pt x="48" y="230"/>
                  <a:pt x="48" y="230"/>
                  <a:pt x="48" y="230"/>
                </a:cubicBezTo>
                <a:cubicBezTo>
                  <a:pt x="47" y="230"/>
                  <a:pt x="47" y="230"/>
                  <a:pt x="47" y="230"/>
                </a:cubicBezTo>
                <a:cubicBezTo>
                  <a:pt x="46" y="231"/>
                  <a:pt x="46" y="231"/>
                  <a:pt x="46" y="231"/>
                </a:cubicBezTo>
                <a:cubicBezTo>
                  <a:pt x="45" y="232"/>
                  <a:pt x="45" y="232"/>
                  <a:pt x="45" y="232"/>
                </a:cubicBezTo>
                <a:cubicBezTo>
                  <a:pt x="46" y="232"/>
                  <a:pt x="46" y="232"/>
                  <a:pt x="46" y="232"/>
                </a:cubicBezTo>
                <a:cubicBezTo>
                  <a:pt x="49" y="233"/>
                  <a:pt x="49" y="233"/>
                  <a:pt x="49" y="233"/>
                </a:cubicBezTo>
                <a:cubicBezTo>
                  <a:pt x="52" y="231"/>
                  <a:pt x="52" y="231"/>
                  <a:pt x="52" y="231"/>
                </a:cubicBezTo>
                <a:cubicBezTo>
                  <a:pt x="53" y="229"/>
                  <a:pt x="53" y="229"/>
                  <a:pt x="53" y="229"/>
                </a:cubicBezTo>
                <a:cubicBezTo>
                  <a:pt x="54" y="229"/>
                  <a:pt x="54" y="229"/>
                  <a:pt x="54" y="229"/>
                </a:cubicBezTo>
                <a:cubicBezTo>
                  <a:pt x="55" y="229"/>
                  <a:pt x="55" y="229"/>
                  <a:pt x="55" y="229"/>
                </a:cubicBezTo>
                <a:cubicBezTo>
                  <a:pt x="55" y="226"/>
                  <a:pt x="55" y="226"/>
                  <a:pt x="55" y="226"/>
                </a:cubicBezTo>
                <a:cubicBezTo>
                  <a:pt x="57" y="224"/>
                  <a:pt x="57" y="224"/>
                  <a:pt x="57" y="224"/>
                </a:cubicBezTo>
                <a:cubicBezTo>
                  <a:pt x="56" y="228"/>
                  <a:pt x="56" y="228"/>
                  <a:pt x="56" y="228"/>
                </a:cubicBezTo>
                <a:cubicBezTo>
                  <a:pt x="54" y="231"/>
                  <a:pt x="54" y="231"/>
                  <a:pt x="54" y="231"/>
                </a:cubicBezTo>
                <a:cubicBezTo>
                  <a:pt x="54" y="232"/>
                  <a:pt x="54" y="232"/>
                  <a:pt x="54" y="232"/>
                </a:cubicBezTo>
                <a:cubicBezTo>
                  <a:pt x="54" y="233"/>
                  <a:pt x="54" y="233"/>
                  <a:pt x="54" y="233"/>
                </a:cubicBezTo>
                <a:cubicBezTo>
                  <a:pt x="55" y="233"/>
                  <a:pt x="55" y="233"/>
                  <a:pt x="55" y="233"/>
                </a:cubicBezTo>
                <a:cubicBezTo>
                  <a:pt x="56" y="234"/>
                  <a:pt x="56" y="234"/>
                  <a:pt x="56" y="234"/>
                </a:cubicBezTo>
                <a:cubicBezTo>
                  <a:pt x="59" y="232"/>
                  <a:pt x="59" y="232"/>
                  <a:pt x="59" y="232"/>
                </a:cubicBezTo>
                <a:cubicBezTo>
                  <a:pt x="60" y="233"/>
                  <a:pt x="60" y="233"/>
                  <a:pt x="60" y="233"/>
                </a:cubicBezTo>
                <a:cubicBezTo>
                  <a:pt x="60" y="232"/>
                  <a:pt x="60" y="232"/>
                  <a:pt x="60" y="232"/>
                </a:cubicBezTo>
                <a:cubicBezTo>
                  <a:pt x="65" y="216"/>
                  <a:pt x="65" y="216"/>
                  <a:pt x="65" y="216"/>
                </a:cubicBezTo>
                <a:cubicBezTo>
                  <a:pt x="64" y="223"/>
                  <a:pt x="64" y="223"/>
                  <a:pt x="64" y="223"/>
                </a:cubicBezTo>
                <a:cubicBezTo>
                  <a:pt x="64" y="224"/>
                  <a:pt x="64" y="224"/>
                  <a:pt x="64" y="224"/>
                </a:cubicBezTo>
                <a:cubicBezTo>
                  <a:pt x="65" y="225"/>
                  <a:pt x="65" y="225"/>
                  <a:pt x="65" y="225"/>
                </a:cubicBezTo>
                <a:cubicBezTo>
                  <a:pt x="66" y="224"/>
                  <a:pt x="66" y="224"/>
                  <a:pt x="66" y="224"/>
                </a:cubicBezTo>
                <a:cubicBezTo>
                  <a:pt x="66" y="225"/>
                  <a:pt x="66" y="225"/>
                  <a:pt x="66" y="225"/>
                </a:cubicBezTo>
                <a:cubicBezTo>
                  <a:pt x="64" y="226"/>
                  <a:pt x="64" y="226"/>
                  <a:pt x="64" y="226"/>
                </a:cubicBezTo>
                <a:cubicBezTo>
                  <a:pt x="64" y="227"/>
                  <a:pt x="64" y="227"/>
                  <a:pt x="64" y="227"/>
                </a:cubicBezTo>
                <a:cubicBezTo>
                  <a:pt x="64" y="230"/>
                  <a:pt x="64" y="230"/>
                  <a:pt x="64" y="230"/>
                </a:cubicBezTo>
                <a:cubicBezTo>
                  <a:pt x="64" y="230"/>
                  <a:pt x="64" y="230"/>
                  <a:pt x="64" y="230"/>
                </a:cubicBezTo>
                <a:cubicBezTo>
                  <a:pt x="66" y="229"/>
                  <a:pt x="66" y="229"/>
                  <a:pt x="66" y="229"/>
                </a:cubicBezTo>
                <a:cubicBezTo>
                  <a:pt x="68" y="230"/>
                  <a:pt x="68" y="230"/>
                  <a:pt x="68" y="230"/>
                </a:cubicBezTo>
                <a:cubicBezTo>
                  <a:pt x="69" y="231"/>
                  <a:pt x="69" y="231"/>
                  <a:pt x="69" y="231"/>
                </a:cubicBezTo>
                <a:cubicBezTo>
                  <a:pt x="69" y="230"/>
                  <a:pt x="69" y="230"/>
                  <a:pt x="69" y="230"/>
                </a:cubicBezTo>
                <a:cubicBezTo>
                  <a:pt x="69" y="231"/>
                  <a:pt x="69" y="231"/>
                  <a:pt x="69" y="231"/>
                </a:cubicBezTo>
                <a:cubicBezTo>
                  <a:pt x="69" y="232"/>
                  <a:pt x="69" y="232"/>
                  <a:pt x="69" y="232"/>
                </a:cubicBezTo>
                <a:cubicBezTo>
                  <a:pt x="66" y="231"/>
                  <a:pt x="66" y="231"/>
                  <a:pt x="66" y="231"/>
                </a:cubicBezTo>
                <a:cubicBezTo>
                  <a:pt x="63" y="232"/>
                  <a:pt x="63" y="232"/>
                  <a:pt x="63" y="232"/>
                </a:cubicBezTo>
                <a:cubicBezTo>
                  <a:pt x="62" y="233"/>
                  <a:pt x="62" y="233"/>
                  <a:pt x="62" y="233"/>
                </a:cubicBezTo>
                <a:cubicBezTo>
                  <a:pt x="62" y="233"/>
                  <a:pt x="62" y="233"/>
                  <a:pt x="62" y="233"/>
                </a:cubicBezTo>
                <a:cubicBezTo>
                  <a:pt x="62" y="235"/>
                  <a:pt x="62" y="235"/>
                  <a:pt x="62" y="235"/>
                </a:cubicBezTo>
                <a:cubicBezTo>
                  <a:pt x="63" y="235"/>
                  <a:pt x="63" y="235"/>
                  <a:pt x="63" y="235"/>
                </a:cubicBezTo>
                <a:cubicBezTo>
                  <a:pt x="62" y="236"/>
                  <a:pt x="62" y="236"/>
                  <a:pt x="62" y="236"/>
                </a:cubicBezTo>
                <a:cubicBezTo>
                  <a:pt x="60" y="235"/>
                  <a:pt x="60" y="235"/>
                  <a:pt x="60" y="235"/>
                </a:cubicBezTo>
                <a:cubicBezTo>
                  <a:pt x="60" y="236"/>
                  <a:pt x="60" y="236"/>
                  <a:pt x="60" y="236"/>
                </a:cubicBezTo>
                <a:cubicBezTo>
                  <a:pt x="57" y="239"/>
                  <a:pt x="57" y="239"/>
                  <a:pt x="57" y="239"/>
                </a:cubicBezTo>
                <a:cubicBezTo>
                  <a:pt x="57" y="239"/>
                  <a:pt x="57" y="239"/>
                  <a:pt x="57" y="239"/>
                </a:cubicBezTo>
                <a:cubicBezTo>
                  <a:pt x="58" y="239"/>
                  <a:pt x="58" y="239"/>
                  <a:pt x="58" y="239"/>
                </a:cubicBezTo>
                <a:cubicBezTo>
                  <a:pt x="59" y="241"/>
                  <a:pt x="59" y="241"/>
                  <a:pt x="59" y="241"/>
                </a:cubicBezTo>
                <a:cubicBezTo>
                  <a:pt x="60" y="240"/>
                  <a:pt x="60" y="240"/>
                  <a:pt x="60" y="240"/>
                </a:cubicBezTo>
                <a:cubicBezTo>
                  <a:pt x="63" y="239"/>
                  <a:pt x="63" y="239"/>
                  <a:pt x="63" y="239"/>
                </a:cubicBezTo>
                <a:cubicBezTo>
                  <a:pt x="64" y="239"/>
                  <a:pt x="64" y="239"/>
                  <a:pt x="64" y="239"/>
                </a:cubicBezTo>
                <a:cubicBezTo>
                  <a:pt x="64" y="239"/>
                  <a:pt x="64" y="239"/>
                  <a:pt x="64" y="239"/>
                </a:cubicBezTo>
                <a:cubicBezTo>
                  <a:pt x="64" y="240"/>
                  <a:pt x="64" y="240"/>
                  <a:pt x="64" y="240"/>
                </a:cubicBezTo>
                <a:cubicBezTo>
                  <a:pt x="64" y="240"/>
                  <a:pt x="64" y="240"/>
                  <a:pt x="64" y="240"/>
                </a:cubicBezTo>
                <a:cubicBezTo>
                  <a:pt x="63" y="241"/>
                  <a:pt x="63" y="241"/>
                  <a:pt x="63" y="241"/>
                </a:cubicBezTo>
                <a:cubicBezTo>
                  <a:pt x="63" y="241"/>
                  <a:pt x="63" y="241"/>
                  <a:pt x="63" y="241"/>
                </a:cubicBezTo>
                <a:cubicBezTo>
                  <a:pt x="62" y="240"/>
                  <a:pt x="62" y="240"/>
                  <a:pt x="62" y="240"/>
                </a:cubicBezTo>
                <a:cubicBezTo>
                  <a:pt x="60" y="241"/>
                  <a:pt x="60" y="241"/>
                  <a:pt x="60" y="241"/>
                </a:cubicBezTo>
                <a:cubicBezTo>
                  <a:pt x="60" y="241"/>
                  <a:pt x="60" y="241"/>
                  <a:pt x="60" y="241"/>
                </a:cubicBezTo>
                <a:cubicBezTo>
                  <a:pt x="60" y="242"/>
                  <a:pt x="60" y="242"/>
                  <a:pt x="60" y="242"/>
                </a:cubicBezTo>
                <a:cubicBezTo>
                  <a:pt x="62" y="242"/>
                  <a:pt x="62" y="242"/>
                  <a:pt x="62" y="242"/>
                </a:cubicBezTo>
                <a:cubicBezTo>
                  <a:pt x="61" y="243"/>
                  <a:pt x="61" y="243"/>
                  <a:pt x="61" y="243"/>
                </a:cubicBezTo>
                <a:cubicBezTo>
                  <a:pt x="61" y="245"/>
                  <a:pt x="61" y="245"/>
                  <a:pt x="61" y="245"/>
                </a:cubicBezTo>
                <a:cubicBezTo>
                  <a:pt x="61" y="247"/>
                  <a:pt x="61" y="247"/>
                  <a:pt x="61" y="247"/>
                </a:cubicBezTo>
                <a:cubicBezTo>
                  <a:pt x="63" y="249"/>
                  <a:pt x="63" y="249"/>
                  <a:pt x="63" y="249"/>
                </a:cubicBezTo>
                <a:cubicBezTo>
                  <a:pt x="65" y="247"/>
                  <a:pt x="65" y="247"/>
                  <a:pt x="65" y="247"/>
                </a:cubicBezTo>
                <a:cubicBezTo>
                  <a:pt x="65" y="245"/>
                  <a:pt x="65" y="245"/>
                  <a:pt x="65" y="245"/>
                </a:cubicBezTo>
                <a:cubicBezTo>
                  <a:pt x="65" y="244"/>
                  <a:pt x="65" y="244"/>
                  <a:pt x="65" y="244"/>
                </a:cubicBezTo>
                <a:cubicBezTo>
                  <a:pt x="65" y="246"/>
                  <a:pt x="65" y="246"/>
                  <a:pt x="65" y="246"/>
                </a:cubicBezTo>
                <a:cubicBezTo>
                  <a:pt x="64" y="249"/>
                  <a:pt x="64" y="249"/>
                  <a:pt x="64" y="249"/>
                </a:cubicBezTo>
                <a:cubicBezTo>
                  <a:pt x="64" y="251"/>
                  <a:pt x="64" y="251"/>
                  <a:pt x="64" y="251"/>
                </a:cubicBezTo>
                <a:cubicBezTo>
                  <a:pt x="66" y="252"/>
                  <a:pt x="66" y="252"/>
                  <a:pt x="66" y="252"/>
                </a:cubicBezTo>
                <a:cubicBezTo>
                  <a:pt x="68" y="251"/>
                  <a:pt x="68" y="251"/>
                  <a:pt x="68" y="251"/>
                </a:cubicBezTo>
                <a:cubicBezTo>
                  <a:pt x="71" y="252"/>
                  <a:pt x="71" y="252"/>
                  <a:pt x="71" y="252"/>
                </a:cubicBezTo>
                <a:cubicBezTo>
                  <a:pt x="73" y="251"/>
                  <a:pt x="73" y="251"/>
                  <a:pt x="73" y="251"/>
                </a:cubicBezTo>
                <a:cubicBezTo>
                  <a:pt x="75" y="249"/>
                  <a:pt x="75" y="249"/>
                  <a:pt x="75" y="249"/>
                </a:cubicBezTo>
                <a:cubicBezTo>
                  <a:pt x="76" y="243"/>
                  <a:pt x="76" y="243"/>
                  <a:pt x="76" y="243"/>
                </a:cubicBezTo>
                <a:cubicBezTo>
                  <a:pt x="77" y="242"/>
                  <a:pt x="77" y="242"/>
                  <a:pt x="77" y="242"/>
                </a:cubicBezTo>
                <a:cubicBezTo>
                  <a:pt x="78" y="238"/>
                  <a:pt x="78" y="238"/>
                  <a:pt x="78" y="238"/>
                </a:cubicBezTo>
                <a:cubicBezTo>
                  <a:pt x="78" y="237"/>
                  <a:pt x="78" y="237"/>
                  <a:pt x="78" y="237"/>
                </a:cubicBezTo>
                <a:cubicBezTo>
                  <a:pt x="79" y="236"/>
                  <a:pt x="79" y="236"/>
                  <a:pt x="79" y="236"/>
                </a:cubicBezTo>
                <a:cubicBezTo>
                  <a:pt x="80" y="235"/>
                  <a:pt x="80" y="235"/>
                  <a:pt x="80" y="235"/>
                </a:cubicBezTo>
                <a:cubicBezTo>
                  <a:pt x="81" y="235"/>
                  <a:pt x="81" y="235"/>
                  <a:pt x="81" y="235"/>
                </a:cubicBezTo>
                <a:cubicBezTo>
                  <a:pt x="80" y="237"/>
                  <a:pt x="80" y="237"/>
                  <a:pt x="80" y="237"/>
                </a:cubicBezTo>
                <a:cubicBezTo>
                  <a:pt x="80" y="239"/>
                  <a:pt x="80" y="239"/>
                  <a:pt x="80" y="239"/>
                </a:cubicBezTo>
                <a:cubicBezTo>
                  <a:pt x="74" y="251"/>
                  <a:pt x="74" y="251"/>
                  <a:pt x="74" y="251"/>
                </a:cubicBezTo>
                <a:cubicBezTo>
                  <a:pt x="74" y="251"/>
                  <a:pt x="74" y="251"/>
                  <a:pt x="74" y="251"/>
                </a:cubicBezTo>
                <a:cubicBezTo>
                  <a:pt x="72" y="254"/>
                  <a:pt x="72" y="254"/>
                  <a:pt x="72" y="254"/>
                </a:cubicBezTo>
                <a:cubicBezTo>
                  <a:pt x="72" y="254"/>
                  <a:pt x="72" y="254"/>
                  <a:pt x="72" y="254"/>
                </a:cubicBezTo>
                <a:cubicBezTo>
                  <a:pt x="72" y="255"/>
                  <a:pt x="72" y="255"/>
                  <a:pt x="72" y="255"/>
                </a:cubicBezTo>
                <a:cubicBezTo>
                  <a:pt x="74" y="255"/>
                  <a:pt x="74" y="255"/>
                  <a:pt x="74" y="255"/>
                </a:cubicBezTo>
                <a:cubicBezTo>
                  <a:pt x="74" y="256"/>
                  <a:pt x="74" y="256"/>
                  <a:pt x="74" y="256"/>
                </a:cubicBezTo>
                <a:cubicBezTo>
                  <a:pt x="73" y="257"/>
                  <a:pt x="73" y="257"/>
                  <a:pt x="73" y="257"/>
                </a:cubicBezTo>
                <a:cubicBezTo>
                  <a:pt x="71" y="256"/>
                  <a:pt x="71" y="256"/>
                  <a:pt x="71" y="256"/>
                </a:cubicBezTo>
                <a:cubicBezTo>
                  <a:pt x="70" y="255"/>
                  <a:pt x="70" y="255"/>
                  <a:pt x="70" y="255"/>
                </a:cubicBezTo>
                <a:cubicBezTo>
                  <a:pt x="66" y="256"/>
                  <a:pt x="66" y="256"/>
                  <a:pt x="66" y="256"/>
                </a:cubicBezTo>
                <a:cubicBezTo>
                  <a:pt x="67" y="257"/>
                  <a:pt x="67" y="257"/>
                  <a:pt x="67" y="257"/>
                </a:cubicBezTo>
                <a:cubicBezTo>
                  <a:pt x="67" y="258"/>
                  <a:pt x="67" y="258"/>
                  <a:pt x="67" y="258"/>
                </a:cubicBezTo>
                <a:cubicBezTo>
                  <a:pt x="67" y="259"/>
                  <a:pt x="67" y="259"/>
                  <a:pt x="67" y="259"/>
                </a:cubicBezTo>
                <a:cubicBezTo>
                  <a:pt x="66" y="259"/>
                  <a:pt x="66" y="259"/>
                  <a:pt x="66" y="259"/>
                </a:cubicBezTo>
                <a:cubicBezTo>
                  <a:pt x="63" y="256"/>
                  <a:pt x="63" y="256"/>
                  <a:pt x="63" y="256"/>
                </a:cubicBezTo>
                <a:cubicBezTo>
                  <a:pt x="60" y="256"/>
                  <a:pt x="60" y="256"/>
                  <a:pt x="60" y="256"/>
                </a:cubicBezTo>
                <a:cubicBezTo>
                  <a:pt x="58" y="254"/>
                  <a:pt x="58" y="254"/>
                  <a:pt x="58" y="254"/>
                </a:cubicBezTo>
                <a:cubicBezTo>
                  <a:pt x="58" y="254"/>
                  <a:pt x="58" y="254"/>
                  <a:pt x="58" y="254"/>
                </a:cubicBezTo>
                <a:cubicBezTo>
                  <a:pt x="58" y="253"/>
                  <a:pt x="58" y="253"/>
                  <a:pt x="58" y="253"/>
                </a:cubicBezTo>
                <a:cubicBezTo>
                  <a:pt x="56" y="247"/>
                  <a:pt x="56" y="247"/>
                  <a:pt x="56" y="247"/>
                </a:cubicBezTo>
                <a:cubicBezTo>
                  <a:pt x="55" y="246"/>
                  <a:pt x="55" y="246"/>
                  <a:pt x="55" y="246"/>
                </a:cubicBezTo>
                <a:cubicBezTo>
                  <a:pt x="54" y="244"/>
                  <a:pt x="54" y="244"/>
                  <a:pt x="54" y="244"/>
                </a:cubicBezTo>
                <a:cubicBezTo>
                  <a:pt x="52" y="241"/>
                  <a:pt x="52" y="241"/>
                  <a:pt x="52" y="241"/>
                </a:cubicBezTo>
                <a:cubicBezTo>
                  <a:pt x="46" y="240"/>
                  <a:pt x="46" y="240"/>
                  <a:pt x="46" y="240"/>
                </a:cubicBezTo>
                <a:cubicBezTo>
                  <a:pt x="42" y="242"/>
                  <a:pt x="42" y="242"/>
                  <a:pt x="42" y="242"/>
                </a:cubicBezTo>
                <a:cubicBezTo>
                  <a:pt x="41" y="242"/>
                  <a:pt x="41" y="242"/>
                  <a:pt x="41" y="242"/>
                </a:cubicBezTo>
                <a:cubicBezTo>
                  <a:pt x="40" y="243"/>
                  <a:pt x="40" y="243"/>
                  <a:pt x="40" y="243"/>
                </a:cubicBezTo>
                <a:cubicBezTo>
                  <a:pt x="39" y="243"/>
                  <a:pt x="39" y="243"/>
                  <a:pt x="39" y="243"/>
                </a:cubicBezTo>
                <a:cubicBezTo>
                  <a:pt x="40" y="245"/>
                  <a:pt x="40" y="245"/>
                  <a:pt x="40" y="245"/>
                </a:cubicBezTo>
                <a:cubicBezTo>
                  <a:pt x="39" y="245"/>
                  <a:pt x="39" y="245"/>
                  <a:pt x="39" y="245"/>
                </a:cubicBezTo>
                <a:cubicBezTo>
                  <a:pt x="40" y="245"/>
                  <a:pt x="40" y="245"/>
                  <a:pt x="40" y="245"/>
                </a:cubicBezTo>
                <a:cubicBezTo>
                  <a:pt x="40" y="249"/>
                  <a:pt x="40" y="249"/>
                  <a:pt x="40" y="249"/>
                </a:cubicBezTo>
                <a:cubicBezTo>
                  <a:pt x="42" y="250"/>
                  <a:pt x="42" y="250"/>
                  <a:pt x="42" y="250"/>
                </a:cubicBezTo>
                <a:cubicBezTo>
                  <a:pt x="42" y="251"/>
                  <a:pt x="42" y="251"/>
                  <a:pt x="42" y="251"/>
                </a:cubicBezTo>
                <a:cubicBezTo>
                  <a:pt x="43" y="253"/>
                  <a:pt x="43" y="253"/>
                  <a:pt x="43" y="253"/>
                </a:cubicBezTo>
                <a:cubicBezTo>
                  <a:pt x="43" y="256"/>
                  <a:pt x="43" y="256"/>
                  <a:pt x="43" y="256"/>
                </a:cubicBezTo>
                <a:cubicBezTo>
                  <a:pt x="44" y="258"/>
                  <a:pt x="44" y="258"/>
                  <a:pt x="44" y="258"/>
                </a:cubicBezTo>
                <a:cubicBezTo>
                  <a:pt x="46" y="259"/>
                  <a:pt x="46" y="259"/>
                  <a:pt x="46" y="259"/>
                </a:cubicBezTo>
                <a:cubicBezTo>
                  <a:pt x="47" y="257"/>
                  <a:pt x="47" y="257"/>
                  <a:pt x="47" y="257"/>
                </a:cubicBezTo>
                <a:cubicBezTo>
                  <a:pt x="49" y="257"/>
                  <a:pt x="49" y="257"/>
                  <a:pt x="49" y="257"/>
                </a:cubicBezTo>
                <a:cubicBezTo>
                  <a:pt x="49" y="258"/>
                  <a:pt x="49" y="258"/>
                  <a:pt x="49" y="258"/>
                </a:cubicBezTo>
                <a:cubicBezTo>
                  <a:pt x="47" y="260"/>
                  <a:pt x="47" y="260"/>
                  <a:pt x="47" y="260"/>
                </a:cubicBezTo>
                <a:cubicBezTo>
                  <a:pt x="47" y="260"/>
                  <a:pt x="47" y="260"/>
                  <a:pt x="47" y="260"/>
                </a:cubicBezTo>
                <a:cubicBezTo>
                  <a:pt x="48" y="260"/>
                  <a:pt x="48" y="260"/>
                  <a:pt x="48" y="260"/>
                </a:cubicBezTo>
                <a:cubicBezTo>
                  <a:pt x="48" y="261"/>
                  <a:pt x="48" y="261"/>
                  <a:pt x="48" y="261"/>
                </a:cubicBezTo>
                <a:cubicBezTo>
                  <a:pt x="47" y="262"/>
                  <a:pt x="47" y="262"/>
                  <a:pt x="47" y="262"/>
                </a:cubicBezTo>
                <a:cubicBezTo>
                  <a:pt x="47" y="263"/>
                  <a:pt x="47" y="263"/>
                  <a:pt x="47" y="263"/>
                </a:cubicBezTo>
                <a:cubicBezTo>
                  <a:pt x="47" y="263"/>
                  <a:pt x="47" y="263"/>
                  <a:pt x="47" y="263"/>
                </a:cubicBezTo>
                <a:cubicBezTo>
                  <a:pt x="48" y="263"/>
                  <a:pt x="48" y="263"/>
                  <a:pt x="48" y="263"/>
                </a:cubicBezTo>
                <a:cubicBezTo>
                  <a:pt x="50" y="263"/>
                  <a:pt x="50" y="263"/>
                  <a:pt x="50" y="263"/>
                </a:cubicBezTo>
                <a:cubicBezTo>
                  <a:pt x="49" y="264"/>
                  <a:pt x="49" y="264"/>
                  <a:pt x="49" y="264"/>
                </a:cubicBezTo>
                <a:cubicBezTo>
                  <a:pt x="49" y="265"/>
                  <a:pt x="49" y="265"/>
                  <a:pt x="49" y="265"/>
                </a:cubicBezTo>
                <a:cubicBezTo>
                  <a:pt x="48" y="264"/>
                  <a:pt x="48" y="264"/>
                  <a:pt x="48" y="264"/>
                </a:cubicBezTo>
                <a:cubicBezTo>
                  <a:pt x="48" y="263"/>
                  <a:pt x="48" y="263"/>
                  <a:pt x="48" y="263"/>
                </a:cubicBezTo>
                <a:cubicBezTo>
                  <a:pt x="46" y="264"/>
                  <a:pt x="46" y="264"/>
                  <a:pt x="46" y="264"/>
                </a:cubicBezTo>
                <a:cubicBezTo>
                  <a:pt x="45" y="265"/>
                  <a:pt x="45" y="265"/>
                  <a:pt x="45" y="265"/>
                </a:cubicBezTo>
                <a:cubicBezTo>
                  <a:pt x="46" y="266"/>
                  <a:pt x="46" y="266"/>
                  <a:pt x="46" y="266"/>
                </a:cubicBezTo>
                <a:cubicBezTo>
                  <a:pt x="44" y="266"/>
                  <a:pt x="44" y="266"/>
                  <a:pt x="44" y="266"/>
                </a:cubicBezTo>
                <a:cubicBezTo>
                  <a:pt x="44" y="265"/>
                  <a:pt x="44" y="265"/>
                  <a:pt x="44" y="265"/>
                </a:cubicBezTo>
                <a:cubicBezTo>
                  <a:pt x="44" y="265"/>
                  <a:pt x="44" y="265"/>
                  <a:pt x="44" y="265"/>
                </a:cubicBezTo>
                <a:cubicBezTo>
                  <a:pt x="42" y="266"/>
                  <a:pt x="42" y="266"/>
                  <a:pt x="42" y="266"/>
                </a:cubicBezTo>
                <a:cubicBezTo>
                  <a:pt x="41" y="266"/>
                  <a:pt x="41" y="266"/>
                  <a:pt x="41" y="266"/>
                </a:cubicBezTo>
                <a:cubicBezTo>
                  <a:pt x="40" y="265"/>
                  <a:pt x="40" y="265"/>
                  <a:pt x="40" y="265"/>
                </a:cubicBezTo>
                <a:cubicBezTo>
                  <a:pt x="39" y="266"/>
                  <a:pt x="39" y="266"/>
                  <a:pt x="39" y="266"/>
                </a:cubicBezTo>
                <a:cubicBezTo>
                  <a:pt x="39" y="267"/>
                  <a:pt x="39" y="267"/>
                  <a:pt x="39" y="267"/>
                </a:cubicBezTo>
                <a:cubicBezTo>
                  <a:pt x="37" y="269"/>
                  <a:pt x="37" y="269"/>
                  <a:pt x="37" y="269"/>
                </a:cubicBezTo>
                <a:cubicBezTo>
                  <a:pt x="36" y="270"/>
                  <a:pt x="36" y="270"/>
                  <a:pt x="36" y="270"/>
                </a:cubicBezTo>
                <a:cubicBezTo>
                  <a:pt x="32" y="273"/>
                  <a:pt x="32" y="273"/>
                  <a:pt x="32" y="273"/>
                </a:cubicBezTo>
                <a:cubicBezTo>
                  <a:pt x="31" y="276"/>
                  <a:pt x="31" y="276"/>
                  <a:pt x="31" y="276"/>
                </a:cubicBezTo>
                <a:cubicBezTo>
                  <a:pt x="31" y="279"/>
                  <a:pt x="31" y="279"/>
                  <a:pt x="31" y="279"/>
                </a:cubicBezTo>
                <a:cubicBezTo>
                  <a:pt x="31" y="282"/>
                  <a:pt x="31" y="282"/>
                  <a:pt x="31" y="282"/>
                </a:cubicBezTo>
                <a:cubicBezTo>
                  <a:pt x="33" y="286"/>
                  <a:pt x="33" y="286"/>
                  <a:pt x="33" y="286"/>
                </a:cubicBezTo>
                <a:cubicBezTo>
                  <a:pt x="34" y="287"/>
                  <a:pt x="34" y="287"/>
                  <a:pt x="34" y="287"/>
                </a:cubicBezTo>
                <a:cubicBezTo>
                  <a:pt x="36" y="284"/>
                  <a:pt x="36" y="284"/>
                  <a:pt x="36" y="284"/>
                </a:cubicBezTo>
                <a:cubicBezTo>
                  <a:pt x="36" y="282"/>
                  <a:pt x="36" y="282"/>
                  <a:pt x="36" y="282"/>
                </a:cubicBezTo>
                <a:cubicBezTo>
                  <a:pt x="36" y="286"/>
                  <a:pt x="36" y="286"/>
                  <a:pt x="36" y="286"/>
                </a:cubicBezTo>
                <a:cubicBezTo>
                  <a:pt x="37" y="283"/>
                  <a:pt x="37" y="283"/>
                  <a:pt x="37" y="283"/>
                </a:cubicBezTo>
                <a:cubicBezTo>
                  <a:pt x="36" y="276"/>
                  <a:pt x="36" y="276"/>
                  <a:pt x="36" y="276"/>
                </a:cubicBezTo>
                <a:cubicBezTo>
                  <a:pt x="37" y="275"/>
                  <a:pt x="37" y="275"/>
                  <a:pt x="37" y="275"/>
                </a:cubicBezTo>
                <a:cubicBezTo>
                  <a:pt x="38" y="287"/>
                  <a:pt x="38" y="287"/>
                  <a:pt x="38" y="287"/>
                </a:cubicBezTo>
                <a:cubicBezTo>
                  <a:pt x="41" y="287"/>
                  <a:pt x="41" y="287"/>
                  <a:pt x="41" y="287"/>
                </a:cubicBezTo>
                <a:cubicBezTo>
                  <a:pt x="41" y="288"/>
                  <a:pt x="41" y="288"/>
                  <a:pt x="41" y="288"/>
                </a:cubicBezTo>
                <a:cubicBezTo>
                  <a:pt x="43" y="288"/>
                  <a:pt x="43" y="288"/>
                  <a:pt x="43" y="288"/>
                </a:cubicBezTo>
                <a:cubicBezTo>
                  <a:pt x="44" y="285"/>
                  <a:pt x="44" y="285"/>
                  <a:pt x="44" y="285"/>
                </a:cubicBezTo>
                <a:cubicBezTo>
                  <a:pt x="44" y="283"/>
                  <a:pt x="44" y="283"/>
                  <a:pt x="44" y="283"/>
                </a:cubicBezTo>
                <a:cubicBezTo>
                  <a:pt x="44" y="285"/>
                  <a:pt x="44" y="285"/>
                  <a:pt x="44" y="285"/>
                </a:cubicBezTo>
                <a:cubicBezTo>
                  <a:pt x="46" y="286"/>
                  <a:pt x="46" y="286"/>
                  <a:pt x="46" y="286"/>
                </a:cubicBezTo>
                <a:cubicBezTo>
                  <a:pt x="47" y="288"/>
                  <a:pt x="47" y="288"/>
                  <a:pt x="47" y="288"/>
                </a:cubicBezTo>
                <a:cubicBezTo>
                  <a:pt x="49" y="288"/>
                  <a:pt x="49" y="288"/>
                  <a:pt x="49" y="288"/>
                </a:cubicBezTo>
                <a:cubicBezTo>
                  <a:pt x="49" y="286"/>
                  <a:pt x="49" y="286"/>
                  <a:pt x="49" y="286"/>
                </a:cubicBezTo>
                <a:cubicBezTo>
                  <a:pt x="51" y="284"/>
                  <a:pt x="51" y="284"/>
                  <a:pt x="51" y="284"/>
                </a:cubicBezTo>
                <a:cubicBezTo>
                  <a:pt x="52" y="285"/>
                  <a:pt x="52" y="285"/>
                  <a:pt x="52" y="285"/>
                </a:cubicBezTo>
                <a:cubicBezTo>
                  <a:pt x="56" y="290"/>
                  <a:pt x="56" y="290"/>
                  <a:pt x="56" y="290"/>
                </a:cubicBezTo>
                <a:cubicBezTo>
                  <a:pt x="59" y="290"/>
                  <a:pt x="59" y="290"/>
                  <a:pt x="59" y="290"/>
                </a:cubicBezTo>
                <a:cubicBezTo>
                  <a:pt x="60" y="292"/>
                  <a:pt x="60" y="292"/>
                  <a:pt x="60" y="292"/>
                </a:cubicBezTo>
                <a:cubicBezTo>
                  <a:pt x="66" y="291"/>
                  <a:pt x="66" y="291"/>
                  <a:pt x="66" y="291"/>
                </a:cubicBezTo>
                <a:cubicBezTo>
                  <a:pt x="62" y="285"/>
                  <a:pt x="62" y="285"/>
                  <a:pt x="62" y="285"/>
                </a:cubicBezTo>
                <a:cubicBezTo>
                  <a:pt x="61" y="282"/>
                  <a:pt x="61" y="282"/>
                  <a:pt x="61" y="282"/>
                </a:cubicBezTo>
                <a:cubicBezTo>
                  <a:pt x="63" y="286"/>
                  <a:pt x="63" y="286"/>
                  <a:pt x="63" y="286"/>
                </a:cubicBezTo>
                <a:cubicBezTo>
                  <a:pt x="65" y="286"/>
                  <a:pt x="65" y="286"/>
                  <a:pt x="65" y="286"/>
                </a:cubicBezTo>
                <a:cubicBezTo>
                  <a:pt x="67" y="284"/>
                  <a:pt x="67" y="284"/>
                  <a:pt x="67" y="284"/>
                </a:cubicBezTo>
                <a:cubicBezTo>
                  <a:pt x="67" y="280"/>
                  <a:pt x="67" y="280"/>
                  <a:pt x="67" y="280"/>
                </a:cubicBezTo>
                <a:cubicBezTo>
                  <a:pt x="70" y="285"/>
                  <a:pt x="70" y="285"/>
                  <a:pt x="70" y="285"/>
                </a:cubicBezTo>
                <a:cubicBezTo>
                  <a:pt x="73" y="287"/>
                  <a:pt x="73" y="287"/>
                  <a:pt x="73" y="287"/>
                </a:cubicBezTo>
                <a:cubicBezTo>
                  <a:pt x="75" y="286"/>
                  <a:pt x="75" y="286"/>
                  <a:pt x="75" y="286"/>
                </a:cubicBezTo>
                <a:cubicBezTo>
                  <a:pt x="75" y="282"/>
                  <a:pt x="75" y="282"/>
                  <a:pt x="75" y="282"/>
                </a:cubicBezTo>
                <a:cubicBezTo>
                  <a:pt x="73" y="276"/>
                  <a:pt x="73" y="276"/>
                  <a:pt x="73" y="276"/>
                </a:cubicBezTo>
                <a:cubicBezTo>
                  <a:pt x="76" y="286"/>
                  <a:pt x="76" y="286"/>
                  <a:pt x="76" y="286"/>
                </a:cubicBezTo>
                <a:cubicBezTo>
                  <a:pt x="78" y="288"/>
                  <a:pt x="78" y="288"/>
                  <a:pt x="78" y="288"/>
                </a:cubicBezTo>
                <a:cubicBezTo>
                  <a:pt x="82" y="287"/>
                  <a:pt x="82" y="287"/>
                  <a:pt x="82" y="287"/>
                </a:cubicBezTo>
                <a:cubicBezTo>
                  <a:pt x="83" y="284"/>
                  <a:pt x="83" y="284"/>
                  <a:pt x="83" y="284"/>
                </a:cubicBezTo>
                <a:cubicBezTo>
                  <a:pt x="80" y="279"/>
                  <a:pt x="80" y="279"/>
                  <a:pt x="80" y="279"/>
                </a:cubicBezTo>
                <a:cubicBezTo>
                  <a:pt x="81" y="280"/>
                  <a:pt x="81" y="280"/>
                  <a:pt x="81" y="280"/>
                </a:cubicBezTo>
                <a:cubicBezTo>
                  <a:pt x="83" y="280"/>
                  <a:pt x="83" y="280"/>
                  <a:pt x="83" y="280"/>
                </a:cubicBezTo>
                <a:cubicBezTo>
                  <a:pt x="83" y="283"/>
                  <a:pt x="83" y="283"/>
                  <a:pt x="83" y="283"/>
                </a:cubicBezTo>
                <a:cubicBezTo>
                  <a:pt x="84" y="285"/>
                  <a:pt x="84" y="285"/>
                  <a:pt x="84" y="285"/>
                </a:cubicBezTo>
                <a:cubicBezTo>
                  <a:pt x="87" y="285"/>
                  <a:pt x="87" y="285"/>
                  <a:pt x="87" y="285"/>
                </a:cubicBezTo>
                <a:cubicBezTo>
                  <a:pt x="89" y="284"/>
                  <a:pt x="89" y="284"/>
                  <a:pt x="89" y="284"/>
                </a:cubicBezTo>
                <a:cubicBezTo>
                  <a:pt x="90" y="285"/>
                  <a:pt x="90" y="285"/>
                  <a:pt x="90" y="285"/>
                </a:cubicBezTo>
                <a:cubicBezTo>
                  <a:pt x="91" y="286"/>
                  <a:pt x="91" y="286"/>
                  <a:pt x="91" y="286"/>
                </a:cubicBezTo>
                <a:cubicBezTo>
                  <a:pt x="91" y="288"/>
                  <a:pt x="91" y="288"/>
                  <a:pt x="91" y="288"/>
                </a:cubicBezTo>
                <a:cubicBezTo>
                  <a:pt x="91" y="291"/>
                  <a:pt x="91" y="291"/>
                  <a:pt x="91" y="291"/>
                </a:cubicBezTo>
                <a:cubicBezTo>
                  <a:pt x="90" y="293"/>
                  <a:pt x="90" y="293"/>
                  <a:pt x="90" y="293"/>
                </a:cubicBezTo>
                <a:cubicBezTo>
                  <a:pt x="91" y="294"/>
                  <a:pt x="91" y="294"/>
                  <a:pt x="91" y="294"/>
                </a:cubicBezTo>
                <a:cubicBezTo>
                  <a:pt x="100" y="290"/>
                  <a:pt x="100" y="290"/>
                  <a:pt x="100" y="290"/>
                </a:cubicBezTo>
                <a:cubicBezTo>
                  <a:pt x="105" y="282"/>
                  <a:pt x="105" y="282"/>
                  <a:pt x="105" y="282"/>
                </a:cubicBezTo>
                <a:cubicBezTo>
                  <a:pt x="106" y="286"/>
                  <a:pt x="106" y="286"/>
                  <a:pt x="106" y="286"/>
                </a:cubicBezTo>
                <a:cubicBezTo>
                  <a:pt x="108" y="284"/>
                  <a:pt x="108" y="284"/>
                  <a:pt x="108" y="284"/>
                </a:cubicBezTo>
                <a:cubicBezTo>
                  <a:pt x="109" y="282"/>
                  <a:pt x="109" y="282"/>
                  <a:pt x="109" y="282"/>
                </a:cubicBezTo>
                <a:cubicBezTo>
                  <a:pt x="111" y="281"/>
                  <a:pt x="111" y="281"/>
                  <a:pt x="111" y="281"/>
                </a:cubicBezTo>
                <a:cubicBezTo>
                  <a:pt x="112" y="272"/>
                  <a:pt x="112" y="272"/>
                  <a:pt x="112" y="272"/>
                </a:cubicBezTo>
                <a:cubicBezTo>
                  <a:pt x="111" y="270"/>
                  <a:pt x="111" y="270"/>
                  <a:pt x="111" y="270"/>
                </a:cubicBezTo>
                <a:cubicBezTo>
                  <a:pt x="108" y="270"/>
                  <a:pt x="108" y="270"/>
                  <a:pt x="108" y="270"/>
                </a:cubicBezTo>
                <a:cubicBezTo>
                  <a:pt x="106" y="274"/>
                  <a:pt x="106" y="274"/>
                  <a:pt x="106" y="274"/>
                </a:cubicBezTo>
                <a:cubicBezTo>
                  <a:pt x="104" y="274"/>
                  <a:pt x="104" y="274"/>
                  <a:pt x="104" y="274"/>
                </a:cubicBezTo>
                <a:cubicBezTo>
                  <a:pt x="104" y="272"/>
                  <a:pt x="104" y="272"/>
                  <a:pt x="104" y="272"/>
                </a:cubicBezTo>
                <a:cubicBezTo>
                  <a:pt x="102" y="270"/>
                  <a:pt x="102" y="270"/>
                  <a:pt x="102" y="270"/>
                </a:cubicBezTo>
                <a:cubicBezTo>
                  <a:pt x="102" y="269"/>
                  <a:pt x="102" y="269"/>
                  <a:pt x="102" y="269"/>
                </a:cubicBezTo>
                <a:cubicBezTo>
                  <a:pt x="104" y="268"/>
                  <a:pt x="104" y="268"/>
                  <a:pt x="104" y="268"/>
                </a:cubicBezTo>
                <a:cubicBezTo>
                  <a:pt x="105" y="266"/>
                  <a:pt x="105" y="266"/>
                  <a:pt x="105" y="266"/>
                </a:cubicBezTo>
                <a:cubicBezTo>
                  <a:pt x="104" y="263"/>
                  <a:pt x="104" y="263"/>
                  <a:pt x="104" y="263"/>
                </a:cubicBezTo>
                <a:cubicBezTo>
                  <a:pt x="102" y="263"/>
                  <a:pt x="102" y="263"/>
                  <a:pt x="102" y="263"/>
                </a:cubicBezTo>
                <a:cubicBezTo>
                  <a:pt x="100" y="263"/>
                  <a:pt x="100" y="263"/>
                  <a:pt x="100" y="263"/>
                </a:cubicBezTo>
                <a:cubicBezTo>
                  <a:pt x="96" y="267"/>
                  <a:pt x="96" y="267"/>
                  <a:pt x="96" y="267"/>
                </a:cubicBezTo>
                <a:cubicBezTo>
                  <a:pt x="95" y="267"/>
                  <a:pt x="95" y="267"/>
                  <a:pt x="95" y="267"/>
                </a:cubicBezTo>
                <a:cubicBezTo>
                  <a:pt x="97" y="264"/>
                  <a:pt x="97" y="264"/>
                  <a:pt x="97" y="264"/>
                </a:cubicBezTo>
                <a:cubicBezTo>
                  <a:pt x="97" y="263"/>
                  <a:pt x="97" y="263"/>
                  <a:pt x="97" y="263"/>
                </a:cubicBezTo>
                <a:cubicBezTo>
                  <a:pt x="91" y="262"/>
                  <a:pt x="91" y="262"/>
                  <a:pt x="91" y="262"/>
                </a:cubicBezTo>
                <a:cubicBezTo>
                  <a:pt x="88" y="262"/>
                  <a:pt x="88" y="262"/>
                  <a:pt x="88" y="262"/>
                </a:cubicBezTo>
                <a:cubicBezTo>
                  <a:pt x="85" y="266"/>
                  <a:pt x="85" y="266"/>
                  <a:pt x="85" y="266"/>
                </a:cubicBezTo>
                <a:cubicBezTo>
                  <a:pt x="84" y="262"/>
                  <a:pt x="84" y="262"/>
                  <a:pt x="84" y="262"/>
                </a:cubicBezTo>
                <a:cubicBezTo>
                  <a:pt x="84" y="261"/>
                  <a:pt x="84" y="261"/>
                  <a:pt x="84" y="261"/>
                </a:cubicBezTo>
                <a:cubicBezTo>
                  <a:pt x="85" y="261"/>
                  <a:pt x="85" y="261"/>
                  <a:pt x="85" y="261"/>
                </a:cubicBezTo>
                <a:cubicBezTo>
                  <a:pt x="89" y="260"/>
                  <a:pt x="89" y="260"/>
                  <a:pt x="89" y="260"/>
                </a:cubicBezTo>
                <a:cubicBezTo>
                  <a:pt x="89" y="259"/>
                  <a:pt x="89" y="259"/>
                  <a:pt x="89" y="259"/>
                </a:cubicBezTo>
                <a:cubicBezTo>
                  <a:pt x="87" y="257"/>
                  <a:pt x="87" y="257"/>
                  <a:pt x="87" y="257"/>
                </a:cubicBezTo>
                <a:cubicBezTo>
                  <a:pt x="87" y="255"/>
                  <a:pt x="87" y="255"/>
                  <a:pt x="87" y="255"/>
                </a:cubicBezTo>
                <a:cubicBezTo>
                  <a:pt x="87" y="254"/>
                  <a:pt x="87" y="254"/>
                  <a:pt x="87" y="254"/>
                </a:cubicBezTo>
                <a:cubicBezTo>
                  <a:pt x="90" y="258"/>
                  <a:pt x="90" y="258"/>
                  <a:pt x="90" y="258"/>
                </a:cubicBezTo>
                <a:cubicBezTo>
                  <a:pt x="94" y="261"/>
                  <a:pt x="94" y="261"/>
                  <a:pt x="94" y="261"/>
                </a:cubicBezTo>
                <a:cubicBezTo>
                  <a:pt x="105" y="260"/>
                  <a:pt x="105" y="260"/>
                  <a:pt x="105" y="260"/>
                </a:cubicBezTo>
                <a:cubicBezTo>
                  <a:pt x="105" y="259"/>
                  <a:pt x="105" y="259"/>
                  <a:pt x="105" y="259"/>
                </a:cubicBezTo>
                <a:cubicBezTo>
                  <a:pt x="106" y="259"/>
                  <a:pt x="106" y="259"/>
                  <a:pt x="106" y="259"/>
                </a:cubicBezTo>
                <a:cubicBezTo>
                  <a:pt x="106" y="260"/>
                  <a:pt x="106" y="260"/>
                  <a:pt x="106" y="260"/>
                </a:cubicBezTo>
                <a:cubicBezTo>
                  <a:pt x="106" y="260"/>
                  <a:pt x="106" y="260"/>
                  <a:pt x="106" y="260"/>
                </a:cubicBezTo>
                <a:cubicBezTo>
                  <a:pt x="110" y="258"/>
                  <a:pt x="110" y="258"/>
                  <a:pt x="110" y="258"/>
                </a:cubicBezTo>
                <a:cubicBezTo>
                  <a:pt x="112" y="254"/>
                  <a:pt x="112" y="254"/>
                  <a:pt x="112" y="254"/>
                </a:cubicBezTo>
                <a:cubicBezTo>
                  <a:pt x="112" y="252"/>
                  <a:pt x="112" y="252"/>
                  <a:pt x="112" y="252"/>
                </a:cubicBezTo>
                <a:cubicBezTo>
                  <a:pt x="112" y="251"/>
                  <a:pt x="112" y="251"/>
                  <a:pt x="112" y="251"/>
                </a:cubicBezTo>
                <a:cubicBezTo>
                  <a:pt x="114" y="250"/>
                  <a:pt x="114" y="250"/>
                  <a:pt x="114" y="250"/>
                </a:cubicBezTo>
                <a:cubicBezTo>
                  <a:pt x="114" y="250"/>
                  <a:pt x="114" y="250"/>
                  <a:pt x="114" y="250"/>
                </a:cubicBezTo>
                <a:cubicBezTo>
                  <a:pt x="112" y="247"/>
                  <a:pt x="112" y="247"/>
                  <a:pt x="112" y="247"/>
                </a:cubicBezTo>
                <a:cubicBezTo>
                  <a:pt x="112" y="246"/>
                  <a:pt x="112" y="246"/>
                  <a:pt x="112" y="246"/>
                </a:cubicBezTo>
                <a:cubicBezTo>
                  <a:pt x="112" y="245"/>
                  <a:pt x="112" y="245"/>
                  <a:pt x="112" y="245"/>
                </a:cubicBezTo>
                <a:cubicBezTo>
                  <a:pt x="111" y="243"/>
                  <a:pt x="111" y="243"/>
                  <a:pt x="111" y="243"/>
                </a:cubicBezTo>
                <a:cubicBezTo>
                  <a:pt x="110" y="242"/>
                  <a:pt x="110" y="242"/>
                  <a:pt x="110" y="242"/>
                </a:cubicBezTo>
                <a:cubicBezTo>
                  <a:pt x="111" y="242"/>
                  <a:pt x="111" y="242"/>
                  <a:pt x="111" y="242"/>
                </a:cubicBezTo>
                <a:cubicBezTo>
                  <a:pt x="111" y="240"/>
                  <a:pt x="111" y="240"/>
                  <a:pt x="111" y="240"/>
                </a:cubicBezTo>
                <a:cubicBezTo>
                  <a:pt x="110" y="239"/>
                  <a:pt x="110" y="239"/>
                  <a:pt x="110" y="239"/>
                </a:cubicBezTo>
                <a:cubicBezTo>
                  <a:pt x="110" y="238"/>
                  <a:pt x="110" y="238"/>
                  <a:pt x="110" y="238"/>
                </a:cubicBezTo>
                <a:cubicBezTo>
                  <a:pt x="112" y="239"/>
                  <a:pt x="112" y="239"/>
                  <a:pt x="112" y="239"/>
                </a:cubicBezTo>
                <a:cubicBezTo>
                  <a:pt x="118" y="239"/>
                  <a:pt x="118" y="239"/>
                  <a:pt x="118" y="239"/>
                </a:cubicBezTo>
                <a:cubicBezTo>
                  <a:pt x="118" y="240"/>
                  <a:pt x="118" y="240"/>
                  <a:pt x="118" y="240"/>
                </a:cubicBezTo>
                <a:cubicBezTo>
                  <a:pt x="121" y="239"/>
                  <a:pt x="121" y="239"/>
                  <a:pt x="121" y="239"/>
                </a:cubicBezTo>
                <a:cubicBezTo>
                  <a:pt x="124" y="236"/>
                  <a:pt x="124" y="236"/>
                  <a:pt x="124" y="236"/>
                </a:cubicBezTo>
                <a:cubicBezTo>
                  <a:pt x="126" y="237"/>
                  <a:pt x="126" y="237"/>
                  <a:pt x="126" y="237"/>
                </a:cubicBezTo>
                <a:cubicBezTo>
                  <a:pt x="126" y="238"/>
                  <a:pt x="126" y="238"/>
                  <a:pt x="126" y="238"/>
                </a:cubicBezTo>
                <a:cubicBezTo>
                  <a:pt x="128" y="235"/>
                  <a:pt x="128" y="235"/>
                  <a:pt x="128" y="235"/>
                </a:cubicBezTo>
                <a:cubicBezTo>
                  <a:pt x="128" y="235"/>
                  <a:pt x="128" y="235"/>
                  <a:pt x="128" y="235"/>
                </a:cubicBezTo>
                <a:cubicBezTo>
                  <a:pt x="129" y="233"/>
                  <a:pt x="129" y="233"/>
                  <a:pt x="129" y="233"/>
                </a:cubicBezTo>
                <a:cubicBezTo>
                  <a:pt x="119" y="230"/>
                  <a:pt x="119" y="230"/>
                  <a:pt x="119" y="230"/>
                </a:cubicBezTo>
                <a:cubicBezTo>
                  <a:pt x="121" y="228"/>
                  <a:pt x="121" y="228"/>
                  <a:pt x="121" y="228"/>
                </a:cubicBezTo>
                <a:cubicBezTo>
                  <a:pt x="124" y="229"/>
                  <a:pt x="124" y="229"/>
                  <a:pt x="124" y="229"/>
                </a:cubicBezTo>
                <a:cubicBezTo>
                  <a:pt x="128" y="231"/>
                  <a:pt x="128" y="231"/>
                  <a:pt x="128" y="231"/>
                </a:cubicBezTo>
                <a:cubicBezTo>
                  <a:pt x="130" y="227"/>
                  <a:pt x="130" y="227"/>
                  <a:pt x="130" y="227"/>
                </a:cubicBezTo>
                <a:cubicBezTo>
                  <a:pt x="132" y="226"/>
                  <a:pt x="132" y="226"/>
                  <a:pt x="132" y="226"/>
                </a:cubicBezTo>
                <a:cubicBezTo>
                  <a:pt x="133" y="225"/>
                  <a:pt x="133" y="225"/>
                  <a:pt x="133" y="225"/>
                </a:cubicBezTo>
                <a:cubicBezTo>
                  <a:pt x="131" y="223"/>
                  <a:pt x="131" y="223"/>
                  <a:pt x="131" y="223"/>
                </a:cubicBezTo>
                <a:cubicBezTo>
                  <a:pt x="130" y="221"/>
                  <a:pt x="130" y="221"/>
                  <a:pt x="130" y="221"/>
                </a:cubicBezTo>
                <a:cubicBezTo>
                  <a:pt x="127" y="221"/>
                  <a:pt x="127" y="221"/>
                  <a:pt x="127" y="221"/>
                </a:cubicBezTo>
                <a:cubicBezTo>
                  <a:pt x="125" y="220"/>
                  <a:pt x="125" y="220"/>
                  <a:pt x="125" y="220"/>
                </a:cubicBezTo>
                <a:cubicBezTo>
                  <a:pt x="123" y="219"/>
                  <a:pt x="123" y="219"/>
                  <a:pt x="123" y="219"/>
                </a:cubicBezTo>
                <a:cubicBezTo>
                  <a:pt x="124" y="218"/>
                  <a:pt x="124" y="218"/>
                  <a:pt x="124" y="218"/>
                </a:cubicBezTo>
                <a:cubicBezTo>
                  <a:pt x="131" y="218"/>
                  <a:pt x="131" y="218"/>
                  <a:pt x="131" y="218"/>
                </a:cubicBezTo>
                <a:cubicBezTo>
                  <a:pt x="133" y="218"/>
                  <a:pt x="133" y="218"/>
                  <a:pt x="133" y="218"/>
                </a:cubicBezTo>
                <a:cubicBezTo>
                  <a:pt x="134" y="217"/>
                  <a:pt x="134" y="217"/>
                  <a:pt x="134" y="217"/>
                </a:cubicBezTo>
                <a:cubicBezTo>
                  <a:pt x="136" y="215"/>
                  <a:pt x="136" y="215"/>
                  <a:pt x="136" y="215"/>
                </a:cubicBezTo>
                <a:cubicBezTo>
                  <a:pt x="135" y="214"/>
                  <a:pt x="135" y="214"/>
                  <a:pt x="135" y="214"/>
                </a:cubicBezTo>
                <a:cubicBezTo>
                  <a:pt x="135" y="213"/>
                  <a:pt x="135" y="213"/>
                  <a:pt x="135" y="213"/>
                </a:cubicBezTo>
                <a:cubicBezTo>
                  <a:pt x="135" y="212"/>
                  <a:pt x="135" y="212"/>
                  <a:pt x="135" y="212"/>
                </a:cubicBezTo>
                <a:cubicBezTo>
                  <a:pt x="135" y="207"/>
                  <a:pt x="135" y="207"/>
                  <a:pt x="135" y="207"/>
                </a:cubicBezTo>
                <a:cubicBezTo>
                  <a:pt x="133" y="206"/>
                  <a:pt x="133" y="206"/>
                  <a:pt x="133" y="206"/>
                </a:cubicBezTo>
                <a:cubicBezTo>
                  <a:pt x="130" y="204"/>
                  <a:pt x="130" y="204"/>
                  <a:pt x="130" y="204"/>
                </a:cubicBezTo>
                <a:cubicBezTo>
                  <a:pt x="124" y="205"/>
                  <a:pt x="124" y="205"/>
                  <a:pt x="124" y="205"/>
                </a:cubicBezTo>
                <a:cubicBezTo>
                  <a:pt x="124" y="204"/>
                  <a:pt x="124" y="204"/>
                  <a:pt x="124" y="204"/>
                </a:cubicBezTo>
                <a:cubicBezTo>
                  <a:pt x="126" y="204"/>
                  <a:pt x="126" y="204"/>
                  <a:pt x="126" y="204"/>
                </a:cubicBezTo>
                <a:cubicBezTo>
                  <a:pt x="127" y="202"/>
                  <a:pt x="127" y="202"/>
                  <a:pt x="127" y="202"/>
                </a:cubicBezTo>
                <a:cubicBezTo>
                  <a:pt x="127" y="202"/>
                  <a:pt x="127" y="202"/>
                  <a:pt x="127" y="202"/>
                </a:cubicBezTo>
                <a:cubicBezTo>
                  <a:pt x="127" y="200"/>
                  <a:pt x="127" y="200"/>
                  <a:pt x="127" y="200"/>
                </a:cubicBezTo>
                <a:cubicBezTo>
                  <a:pt x="117" y="201"/>
                  <a:pt x="117" y="201"/>
                  <a:pt x="117" y="201"/>
                </a:cubicBezTo>
                <a:cubicBezTo>
                  <a:pt x="116" y="202"/>
                  <a:pt x="116" y="202"/>
                  <a:pt x="116" y="202"/>
                </a:cubicBezTo>
                <a:cubicBezTo>
                  <a:pt x="114" y="204"/>
                  <a:pt x="114" y="204"/>
                  <a:pt x="114" y="204"/>
                </a:cubicBezTo>
                <a:cubicBezTo>
                  <a:pt x="114" y="204"/>
                  <a:pt x="114" y="204"/>
                  <a:pt x="114" y="204"/>
                </a:cubicBezTo>
                <a:cubicBezTo>
                  <a:pt x="115" y="200"/>
                  <a:pt x="115" y="200"/>
                  <a:pt x="115" y="200"/>
                </a:cubicBezTo>
                <a:cubicBezTo>
                  <a:pt x="113" y="200"/>
                  <a:pt x="113" y="200"/>
                  <a:pt x="113" y="200"/>
                </a:cubicBezTo>
                <a:cubicBezTo>
                  <a:pt x="113" y="199"/>
                  <a:pt x="113" y="199"/>
                  <a:pt x="113" y="199"/>
                </a:cubicBezTo>
                <a:cubicBezTo>
                  <a:pt x="116" y="200"/>
                  <a:pt x="116" y="200"/>
                  <a:pt x="116" y="200"/>
                </a:cubicBezTo>
                <a:cubicBezTo>
                  <a:pt x="122" y="198"/>
                  <a:pt x="122" y="198"/>
                  <a:pt x="122" y="198"/>
                </a:cubicBezTo>
                <a:cubicBezTo>
                  <a:pt x="125" y="198"/>
                  <a:pt x="125" y="198"/>
                  <a:pt x="125" y="198"/>
                </a:cubicBezTo>
                <a:cubicBezTo>
                  <a:pt x="125" y="197"/>
                  <a:pt x="125" y="197"/>
                  <a:pt x="125" y="197"/>
                </a:cubicBezTo>
                <a:cubicBezTo>
                  <a:pt x="122" y="196"/>
                  <a:pt x="122" y="196"/>
                  <a:pt x="122" y="196"/>
                </a:cubicBezTo>
                <a:cubicBezTo>
                  <a:pt x="114" y="196"/>
                  <a:pt x="114" y="196"/>
                  <a:pt x="114" y="196"/>
                </a:cubicBezTo>
                <a:cubicBezTo>
                  <a:pt x="113" y="195"/>
                  <a:pt x="113" y="195"/>
                  <a:pt x="113" y="195"/>
                </a:cubicBezTo>
                <a:cubicBezTo>
                  <a:pt x="115" y="194"/>
                  <a:pt x="115" y="194"/>
                  <a:pt x="115" y="194"/>
                </a:cubicBezTo>
                <a:cubicBezTo>
                  <a:pt x="121" y="194"/>
                  <a:pt x="121" y="194"/>
                  <a:pt x="121" y="194"/>
                </a:cubicBezTo>
                <a:cubicBezTo>
                  <a:pt x="122" y="193"/>
                  <a:pt x="122" y="193"/>
                  <a:pt x="122" y="193"/>
                </a:cubicBezTo>
                <a:cubicBezTo>
                  <a:pt x="126" y="194"/>
                  <a:pt x="126" y="194"/>
                  <a:pt x="126" y="194"/>
                </a:cubicBezTo>
                <a:cubicBezTo>
                  <a:pt x="127" y="195"/>
                  <a:pt x="127" y="195"/>
                  <a:pt x="127" y="195"/>
                </a:cubicBezTo>
                <a:cubicBezTo>
                  <a:pt x="127" y="197"/>
                  <a:pt x="127" y="197"/>
                  <a:pt x="127" y="197"/>
                </a:cubicBezTo>
                <a:cubicBezTo>
                  <a:pt x="128" y="199"/>
                  <a:pt x="128" y="199"/>
                  <a:pt x="128" y="199"/>
                </a:cubicBezTo>
                <a:cubicBezTo>
                  <a:pt x="129" y="199"/>
                  <a:pt x="129" y="199"/>
                  <a:pt x="129" y="199"/>
                </a:cubicBezTo>
                <a:cubicBezTo>
                  <a:pt x="135" y="200"/>
                  <a:pt x="135" y="200"/>
                  <a:pt x="135" y="200"/>
                </a:cubicBezTo>
                <a:cubicBezTo>
                  <a:pt x="137" y="200"/>
                  <a:pt x="137" y="200"/>
                  <a:pt x="137" y="200"/>
                </a:cubicBezTo>
                <a:cubicBezTo>
                  <a:pt x="137" y="198"/>
                  <a:pt x="137" y="198"/>
                  <a:pt x="137" y="198"/>
                </a:cubicBezTo>
                <a:cubicBezTo>
                  <a:pt x="137" y="197"/>
                  <a:pt x="137" y="197"/>
                  <a:pt x="137" y="197"/>
                </a:cubicBezTo>
                <a:cubicBezTo>
                  <a:pt x="135" y="194"/>
                  <a:pt x="135" y="194"/>
                  <a:pt x="135" y="194"/>
                </a:cubicBezTo>
                <a:cubicBezTo>
                  <a:pt x="136" y="192"/>
                  <a:pt x="136" y="192"/>
                  <a:pt x="136" y="192"/>
                </a:cubicBezTo>
                <a:cubicBezTo>
                  <a:pt x="135" y="191"/>
                  <a:pt x="135" y="191"/>
                  <a:pt x="135" y="191"/>
                </a:cubicBezTo>
                <a:cubicBezTo>
                  <a:pt x="127" y="192"/>
                  <a:pt x="127" y="192"/>
                  <a:pt x="127" y="192"/>
                </a:cubicBezTo>
                <a:cubicBezTo>
                  <a:pt x="126" y="191"/>
                  <a:pt x="126" y="191"/>
                  <a:pt x="126" y="191"/>
                </a:cubicBezTo>
                <a:cubicBezTo>
                  <a:pt x="115" y="193"/>
                  <a:pt x="115" y="193"/>
                  <a:pt x="115" y="193"/>
                </a:cubicBezTo>
                <a:cubicBezTo>
                  <a:pt x="116" y="192"/>
                  <a:pt x="116" y="192"/>
                  <a:pt x="116" y="192"/>
                </a:cubicBezTo>
                <a:cubicBezTo>
                  <a:pt x="117" y="191"/>
                  <a:pt x="117" y="191"/>
                  <a:pt x="117" y="191"/>
                </a:cubicBezTo>
                <a:cubicBezTo>
                  <a:pt x="114" y="190"/>
                  <a:pt x="114" y="190"/>
                  <a:pt x="114" y="190"/>
                </a:cubicBezTo>
                <a:cubicBezTo>
                  <a:pt x="113" y="189"/>
                  <a:pt x="113" y="189"/>
                  <a:pt x="113" y="189"/>
                </a:cubicBezTo>
                <a:cubicBezTo>
                  <a:pt x="115" y="188"/>
                  <a:pt x="115" y="188"/>
                  <a:pt x="115" y="188"/>
                </a:cubicBezTo>
                <a:cubicBezTo>
                  <a:pt x="118" y="189"/>
                  <a:pt x="118" y="189"/>
                  <a:pt x="118" y="189"/>
                </a:cubicBezTo>
                <a:cubicBezTo>
                  <a:pt x="117" y="186"/>
                  <a:pt x="117" y="186"/>
                  <a:pt x="117" y="186"/>
                </a:cubicBezTo>
                <a:cubicBezTo>
                  <a:pt x="117" y="185"/>
                  <a:pt x="117" y="185"/>
                  <a:pt x="117" y="185"/>
                </a:cubicBezTo>
                <a:cubicBezTo>
                  <a:pt x="117" y="184"/>
                  <a:pt x="117" y="184"/>
                  <a:pt x="117" y="184"/>
                </a:cubicBezTo>
                <a:cubicBezTo>
                  <a:pt x="118" y="185"/>
                  <a:pt x="118" y="185"/>
                  <a:pt x="118" y="185"/>
                </a:cubicBezTo>
                <a:cubicBezTo>
                  <a:pt x="119" y="187"/>
                  <a:pt x="119" y="187"/>
                  <a:pt x="119" y="187"/>
                </a:cubicBezTo>
                <a:cubicBezTo>
                  <a:pt x="120" y="188"/>
                  <a:pt x="120" y="188"/>
                  <a:pt x="120" y="188"/>
                </a:cubicBezTo>
                <a:cubicBezTo>
                  <a:pt x="126" y="188"/>
                  <a:pt x="126" y="188"/>
                  <a:pt x="126" y="188"/>
                </a:cubicBezTo>
                <a:cubicBezTo>
                  <a:pt x="127" y="187"/>
                  <a:pt x="127" y="187"/>
                  <a:pt x="127" y="187"/>
                </a:cubicBezTo>
                <a:cubicBezTo>
                  <a:pt x="125" y="186"/>
                  <a:pt x="125" y="186"/>
                  <a:pt x="125" y="186"/>
                </a:cubicBezTo>
                <a:cubicBezTo>
                  <a:pt x="125" y="185"/>
                  <a:pt x="125" y="185"/>
                  <a:pt x="125" y="185"/>
                </a:cubicBezTo>
                <a:cubicBezTo>
                  <a:pt x="119" y="183"/>
                  <a:pt x="119" y="183"/>
                  <a:pt x="119" y="183"/>
                </a:cubicBezTo>
                <a:cubicBezTo>
                  <a:pt x="118" y="182"/>
                  <a:pt x="118" y="182"/>
                  <a:pt x="118" y="182"/>
                </a:cubicBezTo>
                <a:cubicBezTo>
                  <a:pt x="119" y="182"/>
                  <a:pt x="119" y="182"/>
                  <a:pt x="119" y="182"/>
                </a:cubicBezTo>
                <a:cubicBezTo>
                  <a:pt x="123" y="182"/>
                  <a:pt x="123" y="182"/>
                  <a:pt x="123" y="182"/>
                </a:cubicBezTo>
                <a:cubicBezTo>
                  <a:pt x="128" y="186"/>
                  <a:pt x="128" y="186"/>
                  <a:pt x="128" y="186"/>
                </a:cubicBezTo>
                <a:cubicBezTo>
                  <a:pt x="132" y="186"/>
                  <a:pt x="132" y="186"/>
                  <a:pt x="132" y="186"/>
                </a:cubicBezTo>
                <a:cubicBezTo>
                  <a:pt x="133" y="185"/>
                  <a:pt x="133" y="185"/>
                  <a:pt x="133" y="185"/>
                </a:cubicBezTo>
                <a:cubicBezTo>
                  <a:pt x="133" y="183"/>
                  <a:pt x="133" y="183"/>
                  <a:pt x="133" y="183"/>
                </a:cubicBezTo>
                <a:cubicBezTo>
                  <a:pt x="134" y="184"/>
                  <a:pt x="134" y="184"/>
                  <a:pt x="134" y="184"/>
                </a:cubicBezTo>
                <a:cubicBezTo>
                  <a:pt x="138" y="184"/>
                  <a:pt x="138" y="184"/>
                  <a:pt x="138" y="184"/>
                </a:cubicBezTo>
                <a:cubicBezTo>
                  <a:pt x="139" y="183"/>
                  <a:pt x="139" y="183"/>
                  <a:pt x="139" y="183"/>
                </a:cubicBezTo>
                <a:cubicBezTo>
                  <a:pt x="139" y="181"/>
                  <a:pt x="139" y="181"/>
                  <a:pt x="139" y="181"/>
                </a:cubicBezTo>
                <a:cubicBezTo>
                  <a:pt x="139" y="182"/>
                  <a:pt x="139" y="182"/>
                  <a:pt x="139" y="182"/>
                </a:cubicBezTo>
                <a:cubicBezTo>
                  <a:pt x="140" y="180"/>
                  <a:pt x="140" y="180"/>
                  <a:pt x="140" y="180"/>
                </a:cubicBezTo>
                <a:cubicBezTo>
                  <a:pt x="141" y="182"/>
                  <a:pt x="141" y="182"/>
                  <a:pt x="141" y="182"/>
                </a:cubicBezTo>
                <a:cubicBezTo>
                  <a:pt x="143" y="182"/>
                  <a:pt x="143" y="182"/>
                  <a:pt x="143" y="182"/>
                </a:cubicBezTo>
                <a:cubicBezTo>
                  <a:pt x="143" y="180"/>
                  <a:pt x="143" y="180"/>
                  <a:pt x="143" y="180"/>
                </a:cubicBezTo>
                <a:cubicBezTo>
                  <a:pt x="142" y="173"/>
                  <a:pt x="142" y="173"/>
                  <a:pt x="142" y="173"/>
                </a:cubicBezTo>
                <a:cubicBezTo>
                  <a:pt x="135" y="172"/>
                  <a:pt x="135" y="172"/>
                  <a:pt x="135" y="172"/>
                </a:cubicBezTo>
                <a:cubicBezTo>
                  <a:pt x="135" y="170"/>
                  <a:pt x="135" y="170"/>
                  <a:pt x="135" y="170"/>
                </a:cubicBezTo>
                <a:cubicBezTo>
                  <a:pt x="137" y="169"/>
                  <a:pt x="137" y="169"/>
                  <a:pt x="137" y="169"/>
                </a:cubicBezTo>
                <a:cubicBezTo>
                  <a:pt x="140" y="171"/>
                  <a:pt x="140" y="171"/>
                  <a:pt x="140" y="171"/>
                </a:cubicBezTo>
                <a:cubicBezTo>
                  <a:pt x="144" y="172"/>
                  <a:pt x="144" y="172"/>
                  <a:pt x="144" y="172"/>
                </a:cubicBezTo>
                <a:cubicBezTo>
                  <a:pt x="144" y="173"/>
                  <a:pt x="144" y="173"/>
                  <a:pt x="144" y="173"/>
                </a:cubicBezTo>
                <a:cubicBezTo>
                  <a:pt x="144" y="175"/>
                  <a:pt x="144" y="175"/>
                  <a:pt x="144" y="175"/>
                </a:cubicBezTo>
                <a:cubicBezTo>
                  <a:pt x="146" y="176"/>
                  <a:pt x="146" y="176"/>
                  <a:pt x="146" y="176"/>
                </a:cubicBezTo>
                <a:cubicBezTo>
                  <a:pt x="148" y="176"/>
                  <a:pt x="148" y="176"/>
                  <a:pt x="148" y="176"/>
                </a:cubicBezTo>
                <a:cubicBezTo>
                  <a:pt x="148" y="176"/>
                  <a:pt x="148" y="176"/>
                  <a:pt x="148" y="176"/>
                </a:cubicBezTo>
                <a:cubicBezTo>
                  <a:pt x="151" y="175"/>
                  <a:pt x="151" y="175"/>
                  <a:pt x="151" y="175"/>
                </a:cubicBezTo>
                <a:cubicBezTo>
                  <a:pt x="154" y="176"/>
                  <a:pt x="154" y="176"/>
                  <a:pt x="154" y="176"/>
                </a:cubicBezTo>
                <a:cubicBezTo>
                  <a:pt x="155" y="174"/>
                  <a:pt x="155" y="174"/>
                  <a:pt x="155" y="174"/>
                </a:cubicBezTo>
                <a:cubicBezTo>
                  <a:pt x="156" y="174"/>
                  <a:pt x="156" y="174"/>
                  <a:pt x="156" y="174"/>
                </a:cubicBezTo>
                <a:cubicBezTo>
                  <a:pt x="159" y="169"/>
                  <a:pt x="159" y="169"/>
                  <a:pt x="159" y="169"/>
                </a:cubicBezTo>
                <a:cubicBezTo>
                  <a:pt x="158" y="169"/>
                  <a:pt x="158" y="169"/>
                  <a:pt x="158" y="169"/>
                </a:cubicBezTo>
                <a:cubicBezTo>
                  <a:pt x="156" y="169"/>
                  <a:pt x="156" y="169"/>
                  <a:pt x="156" y="169"/>
                </a:cubicBezTo>
                <a:cubicBezTo>
                  <a:pt x="156" y="167"/>
                  <a:pt x="156" y="167"/>
                  <a:pt x="156" y="167"/>
                </a:cubicBezTo>
                <a:cubicBezTo>
                  <a:pt x="157" y="165"/>
                  <a:pt x="157" y="165"/>
                  <a:pt x="157" y="165"/>
                </a:cubicBezTo>
                <a:cubicBezTo>
                  <a:pt x="160" y="164"/>
                  <a:pt x="160" y="164"/>
                  <a:pt x="160" y="164"/>
                </a:cubicBezTo>
                <a:cubicBezTo>
                  <a:pt x="160" y="163"/>
                  <a:pt x="160" y="163"/>
                  <a:pt x="160" y="163"/>
                </a:cubicBezTo>
                <a:cubicBezTo>
                  <a:pt x="162" y="162"/>
                  <a:pt x="162" y="162"/>
                  <a:pt x="162" y="162"/>
                </a:cubicBezTo>
                <a:cubicBezTo>
                  <a:pt x="156" y="162"/>
                  <a:pt x="156" y="162"/>
                  <a:pt x="156" y="162"/>
                </a:cubicBezTo>
                <a:cubicBezTo>
                  <a:pt x="157" y="160"/>
                  <a:pt x="159" y="159"/>
                  <a:pt x="160" y="159"/>
                </a:cubicBezTo>
                <a:cubicBezTo>
                  <a:pt x="162" y="159"/>
                  <a:pt x="162" y="157"/>
                  <a:pt x="162" y="157"/>
                </a:cubicBezTo>
                <a:cubicBezTo>
                  <a:pt x="160" y="155"/>
                  <a:pt x="160" y="155"/>
                  <a:pt x="160" y="155"/>
                </a:cubicBezTo>
                <a:cubicBezTo>
                  <a:pt x="165" y="150"/>
                  <a:pt x="165" y="150"/>
                  <a:pt x="165" y="150"/>
                </a:cubicBezTo>
                <a:cubicBezTo>
                  <a:pt x="165" y="150"/>
                  <a:pt x="167" y="147"/>
                  <a:pt x="165" y="147"/>
                </a:cubicBezTo>
                <a:cubicBezTo>
                  <a:pt x="163" y="147"/>
                  <a:pt x="162" y="146"/>
                  <a:pt x="161" y="145"/>
                </a:cubicBezTo>
                <a:cubicBezTo>
                  <a:pt x="160" y="144"/>
                  <a:pt x="160" y="144"/>
                  <a:pt x="159" y="142"/>
                </a:cubicBezTo>
                <a:cubicBezTo>
                  <a:pt x="158" y="142"/>
                  <a:pt x="158" y="141"/>
                  <a:pt x="157" y="140"/>
                </a:cubicBezTo>
                <a:cubicBezTo>
                  <a:pt x="158" y="141"/>
                  <a:pt x="161" y="142"/>
                  <a:pt x="161" y="142"/>
                </a:cubicBezTo>
                <a:cubicBezTo>
                  <a:pt x="161" y="142"/>
                  <a:pt x="162" y="144"/>
                  <a:pt x="163" y="144"/>
                </a:cubicBezTo>
                <a:cubicBezTo>
                  <a:pt x="164" y="144"/>
                  <a:pt x="165" y="145"/>
                  <a:pt x="166" y="145"/>
                </a:cubicBezTo>
                <a:cubicBezTo>
                  <a:pt x="167" y="145"/>
                  <a:pt x="167" y="144"/>
                  <a:pt x="167" y="144"/>
                </a:cubicBezTo>
                <a:cubicBezTo>
                  <a:pt x="168" y="143"/>
                  <a:pt x="169" y="139"/>
                  <a:pt x="169" y="139"/>
                </a:cubicBezTo>
                <a:cubicBezTo>
                  <a:pt x="172" y="137"/>
                  <a:pt x="172" y="137"/>
                  <a:pt x="172" y="137"/>
                </a:cubicBezTo>
                <a:cubicBezTo>
                  <a:pt x="172" y="137"/>
                  <a:pt x="174" y="136"/>
                  <a:pt x="172" y="134"/>
                </a:cubicBezTo>
                <a:cubicBezTo>
                  <a:pt x="170" y="133"/>
                  <a:pt x="170" y="131"/>
                  <a:pt x="170" y="131"/>
                </a:cubicBezTo>
                <a:cubicBezTo>
                  <a:pt x="174" y="131"/>
                  <a:pt x="174" y="131"/>
                  <a:pt x="174" y="131"/>
                </a:cubicBezTo>
                <a:cubicBezTo>
                  <a:pt x="174" y="131"/>
                  <a:pt x="176" y="131"/>
                  <a:pt x="176" y="128"/>
                </a:cubicBezTo>
                <a:cubicBezTo>
                  <a:pt x="176" y="126"/>
                  <a:pt x="179" y="123"/>
                  <a:pt x="179" y="123"/>
                </a:cubicBezTo>
                <a:cubicBezTo>
                  <a:pt x="179" y="121"/>
                  <a:pt x="179" y="121"/>
                  <a:pt x="179" y="121"/>
                </a:cubicBezTo>
                <a:cubicBezTo>
                  <a:pt x="179" y="121"/>
                  <a:pt x="179" y="119"/>
                  <a:pt x="181" y="117"/>
                </a:cubicBezTo>
                <a:cubicBezTo>
                  <a:pt x="182" y="116"/>
                  <a:pt x="185" y="113"/>
                  <a:pt x="186" y="111"/>
                </a:cubicBezTo>
                <a:cubicBezTo>
                  <a:pt x="187" y="110"/>
                  <a:pt x="187" y="109"/>
                  <a:pt x="189" y="107"/>
                </a:cubicBezTo>
                <a:cubicBezTo>
                  <a:pt x="191" y="105"/>
                  <a:pt x="192" y="103"/>
                  <a:pt x="193" y="102"/>
                </a:cubicBezTo>
                <a:cubicBezTo>
                  <a:pt x="194" y="102"/>
                  <a:pt x="198" y="101"/>
                  <a:pt x="198" y="100"/>
                </a:cubicBezTo>
                <a:cubicBezTo>
                  <a:pt x="199" y="100"/>
                  <a:pt x="204" y="97"/>
                  <a:pt x="205" y="97"/>
                </a:cubicBezTo>
                <a:cubicBezTo>
                  <a:pt x="207" y="97"/>
                  <a:pt x="207" y="96"/>
                  <a:pt x="207" y="94"/>
                </a:cubicBezTo>
                <a:cubicBezTo>
                  <a:pt x="207" y="94"/>
                  <a:pt x="207" y="94"/>
                  <a:pt x="207" y="94"/>
                </a:cubicBezTo>
                <a:cubicBezTo>
                  <a:pt x="207" y="94"/>
                  <a:pt x="206" y="94"/>
                  <a:pt x="206" y="94"/>
                </a:cubicBezTo>
                <a:cubicBezTo>
                  <a:pt x="206" y="94"/>
                  <a:pt x="206" y="94"/>
                  <a:pt x="206" y="94"/>
                </a:cubicBezTo>
                <a:cubicBezTo>
                  <a:pt x="206" y="94"/>
                  <a:pt x="206" y="94"/>
                  <a:pt x="206" y="93"/>
                </a:cubicBezTo>
                <a:cubicBezTo>
                  <a:pt x="206" y="90"/>
                  <a:pt x="205" y="89"/>
                  <a:pt x="205" y="89"/>
                </a:cubicBezTo>
                <a:cubicBezTo>
                  <a:pt x="205" y="89"/>
                  <a:pt x="204" y="88"/>
                  <a:pt x="203" y="88"/>
                </a:cubicBezTo>
                <a:cubicBezTo>
                  <a:pt x="202" y="88"/>
                  <a:pt x="202" y="88"/>
                  <a:pt x="201" y="89"/>
                </a:cubicBezTo>
                <a:cubicBezTo>
                  <a:pt x="200" y="90"/>
                  <a:pt x="200" y="95"/>
                  <a:pt x="195" y="95"/>
                </a:cubicBezTo>
                <a:cubicBezTo>
                  <a:pt x="189" y="95"/>
                  <a:pt x="182" y="97"/>
                  <a:pt x="180" y="97"/>
                </a:cubicBezTo>
                <a:cubicBezTo>
                  <a:pt x="178" y="97"/>
                  <a:pt x="173" y="99"/>
                  <a:pt x="173" y="99"/>
                </a:cubicBezTo>
                <a:cubicBezTo>
                  <a:pt x="168" y="99"/>
                  <a:pt x="168" y="99"/>
                  <a:pt x="168" y="99"/>
                </a:cubicBezTo>
                <a:cubicBezTo>
                  <a:pt x="168" y="99"/>
                  <a:pt x="167" y="95"/>
                  <a:pt x="170" y="95"/>
                </a:cubicBezTo>
                <a:cubicBezTo>
                  <a:pt x="173" y="95"/>
                  <a:pt x="180" y="91"/>
                  <a:pt x="183" y="91"/>
                </a:cubicBezTo>
                <a:cubicBezTo>
                  <a:pt x="186" y="91"/>
                  <a:pt x="184" y="90"/>
                  <a:pt x="188" y="89"/>
                </a:cubicBezTo>
                <a:cubicBezTo>
                  <a:pt x="192" y="88"/>
                  <a:pt x="194" y="86"/>
                  <a:pt x="194" y="84"/>
                </a:cubicBezTo>
                <a:cubicBezTo>
                  <a:pt x="194" y="83"/>
                  <a:pt x="194" y="82"/>
                  <a:pt x="191" y="82"/>
                </a:cubicBezTo>
                <a:cubicBezTo>
                  <a:pt x="189" y="82"/>
                  <a:pt x="186" y="80"/>
                  <a:pt x="186" y="80"/>
                </a:cubicBezTo>
                <a:cubicBezTo>
                  <a:pt x="186" y="80"/>
                  <a:pt x="190" y="80"/>
                  <a:pt x="193" y="80"/>
                </a:cubicBezTo>
                <a:cubicBezTo>
                  <a:pt x="194" y="80"/>
                  <a:pt x="195" y="80"/>
                  <a:pt x="196" y="80"/>
                </a:cubicBezTo>
                <a:cubicBezTo>
                  <a:pt x="198" y="80"/>
                  <a:pt x="200" y="80"/>
                  <a:pt x="201" y="79"/>
                </a:cubicBezTo>
                <a:cubicBezTo>
                  <a:pt x="202" y="77"/>
                  <a:pt x="205" y="76"/>
                  <a:pt x="208" y="72"/>
                </a:cubicBezTo>
                <a:cubicBezTo>
                  <a:pt x="210" y="68"/>
                  <a:pt x="214" y="67"/>
                  <a:pt x="215" y="66"/>
                </a:cubicBezTo>
                <a:cubicBezTo>
                  <a:pt x="215" y="66"/>
                  <a:pt x="225" y="62"/>
                  <a:pt x="225" y="62"/>
                </a:cubicBezTo>
                <a:cubicBezTo>
                  <a:pt x="225" y="62"/>
                  <a:pt x="228" y="58"/>
                  <a:pt x="229" y="57"/>
                </a:cubicBezTo>
                <a:cubicBezTo>
                  <a:pt x="230" y="56"/>
                  <a:pt x="232" y="55"/>
                  <a:pt x="234" y="54"/>
                </a:cubicBezTo>
                <a:cubicBezTo>
                  <a:pt x="235" y="53"/>
                  <a:pt x="236" y="52"/>
                  <a:pt x="237" y="52"/>
                </a:cubicBezTo>
                <a:cubicBezTo>
                  <a:pt x="238" y="50"/>
                  <a:pt x="241" y="48"/>
                  <a:pt x="240" y="47"/>
                </a:cubicBezTo>
                <a:cubicBezTo>
                  <a:pt x="239" y="46"/>
                  <a:pt x="236" y="44"/>
                  <a:pt x="234" y="43"/>
                </a:cubicBezTo>
                <a:cubicBezTo>
                  <a:pt x="232" y="43"/>
                  <a:pt x="230" y="42"/>
                  <a:pt x="229" y="42"/>
                </a:cubicBezTo>
                <a:cubicBezTo>
                  <a:pt x="225" y="42"/>
                  <a:pt x="221" y="41"/>
                  <a:pt x="220" y="40"/>
                </a:cubicBezTo>
                <a:cubicBezTo>
                  <a:pt x="219" y="39"/>
                  <a:pt x="219" y="37"/>
                  <a:pt x="217" y="37"/>
                </a:cubicBezTo>
                <a:cubicBezTo>
                  <a:pt x="214" y="37"/>
                  <a:pt x="213" y="36"/>
                  <a:pt x="212" y="36"/>
                </a:cubicBezTo>
                <a:cubicBezTo>
                  <a:pt x="211" y="36"/>
                  <a:pt x="207" y="31"/>
                  <a:pt x="206" y="31"/>
                </a:cubicBezTo>
                <a:cubicBezTo>
                  <a:pt x="206" y="31"/>
                  <a:pt x="205" y="31"/>
                  <a:pt x="205" y="31"/>
                </a:cubicBezTo>
                <a:cubicBezTo>
                  <a:pt x="204" y="32"/>
                  <a:pt x="203" y="33"/>
                  <a:pt x="201" y="35"/>
                </a:cubicBezTo>
                <a:cubicBezTo>
                  <a:pt x="199" y="36"/>
                  <a:pt x="193" y="37"/>
                  <a:pt x="193" y="37"/>
                </a:cubicBezTo>
                <a:cubicBezTo>
                  <a:pt x="193" y="37"/>
                  <a:pt x="194" y="34"/>
                  <a:pt x="197" y="31"/>
                </a:cubicBezTo>
                <a:cubicBezTo>
                  <a:pt x="199" y="29"/>
                  <a:pt x="202" y="28"/>
                  <a:pt x="195" y="25"/>
                </a:cubicBezTo>
                <a:cubicBezTo>
                  <a:pt x="187" y="23"/>
                  <a:pt x="186" y="21"/>
                  <a:pt x="184" y="19"/>
                </a:cubicBezTo>
                <a:cubicBezTo>
                  <a:pt x="182" y="18"/>
                  <a:pt x="174" y="17"/>
                  <a:pt x="174" y="17"/>
                </a:cubicBezTo>
                <a:cubicBezTo>
                  <a:pt x="174" y="14"/>
                  <a:pt x="174" y="14"/>
                  <a:pt x="174" y="14"/>
                </a:cubicBezTo>
                <a:cubicBezTo>
                  <a:pt x="162" y="11"/>
                  <a:pt x="162" y="11"/>
                  <a:pt x="162" y="11"/>
                </a:cubicBezTo>
                <a:cubicBezTo>
                  <a:pt x="147" y="8"/>
                  <a:pt x="147" y="8"/>
                  <a:pt x="147" y="8"/>
                </a:cubicBezTo>
                <a:cubicBezTo>
                  <a:pt x="147" y="8"/>
                  <a:pt x="147" y="11"/>
                  <a:pt x="144" y="11"/>
                </a:cubicBezTo>
                <a:cubicBezTo>
                  <a:pt x="142" y="11"/>
                  <a:pt x="142" y="10"/>
                  <a:pt x="142" y="10"/>
                </a:cubicBezTo>
                <a:cubicBezTo>
                  <a:pt x="142" y="10"/>
                  <a:pt x="142" y="11"/>
                  <a:pt x="141" y="11"/>
                </a:cubicBezTo>
                <a:cubicBezTo>
                  <a:pt x="140" y="12"/>
                  <a:pt x="139" y="12"/>
                  <a:pt x="138" y="12"/>
                </a:cubicBezTo>
                <a:cubicBezTo>
                  <a:pt x="136" y="12"/>
                  <a:pt x="133" y="11"/>
                  <a:pt x="133" y="11"/>
                </a:cubicBezTo>
                <a:cubicBezTo>
                  <a:pt x="131" y="9"/>
                  <a:pt x="131" y="9"/>
                  <a:pt x="131" y="9"/>
                </a:cubicBezTo>
                <a:cubicBezTo>
                  <a:pt x="128" y="9"/>
                  <a:pt x="128" y="9"/>
                  <a:pt x="128" y="9"/>
                </a:cubicBezTo>
                <a:cubicBezTo>
                  <a:pt x="128" y="9"/>
                  <a:pt x="124" y="6"/>
                  <a:pt x="122" y="6"/>
                </a:cubicBezTo>
                <a:cubicBezTo>
                  <a:pt x="122" y="6"/>
                  <a:pt x="121" y="6"/>
                  <a:pt x="121" y="6"/>
                </a:cubicBezTo>
                <a:cubicBezTo>
                  <a:pt x="119" y="8"/>
                  <a:pt x="114" y="10"/>
                  <a:pt x="114" y="10"/>
                </a:cubicBezTo>
                <a:cubicBezTo>
                  <a:pt x="110" y="10"/>
                  <a:pt x="107" y="7"/>
                  <a:pt x="107" y="7"/>
                </a:cubicBezTo>
                <a:cubicBezTo>
                  <a:pt x="107" y="7"/>
                  <a:pt x="106" y="5"/>
                  <a:pt x="105" y="5"/>
                </a:cubicBezTo>
                <a:cubicBezTo>
                  <a:pt x="105" y="5"/>
                  <a:pt x="104" y="6"/>
                  <a:pt x="103" y="7"/>
                </a:cubicBezTo>
                <a:cubicBezTo>
                  <a:pt x="99" y="10"/>
                  <a:pt x="99" y="10"/>
                  <a:pt x="99" y="10"/>
                </a:cubicBezTo>
                <a:cubicBezTo>
                  <a:pt x="95" y="7"/>
                  <a:pt x="95" y="7"/>
                  <a:pt x="95" y="7"/>
                </a:cubicBezTo>
                <a:cubicBezTo>
                  <a:pt x="92" y="7"/>
                  <a:pt x="92" y="7"/>
                  <a:pt x="92" y="7"/>
                </a:cubicBezTo>
                <a:cubicBezTo>
                  <a:pt x="92" y="7"/>
                  <a:pt x="91" y="7"/>
                  <a:pt x="89" y="7"/>
                </a:cubicBezTo>
                <a:cubicBezTo>
                  <a:pt x="88" y="7"/>
                  <a:pt x="86" y="7"/>
                  <a:pt x="83" y="4"/>
                </a:cubicBezTo>
                <a:cubicBezTo>
                  <a:pt x="79" y="0"/>
                  <a:pt x="79" y="0"/>
                  <a:pt x="79" y="0"/>
                </a:cubicBezTo>
                <a:cubicBezTo>
                  <a:pt x="79" y="0"/>
                  <a:pt x="72" y="2"/>
                  <a:pt x="69" y="4"/>
                </a:cubicBezTo>
                <a:cubicBezTo>
                  <a:pt x="66" y="7"/>
                  <a:pt x="64" y="5"/>
                  <a:pt x="66" y="7"/>
                </a:cubicBezTo>
                <a:cubicBezTo>
                  <a:pt x="69" y="9"/>
                  <a:pt x="75" y="13"/>
                  <a:pt x="72" y="13"/>
                </a:cubicBezTo>
                <a:cubicBezTo>
                  <a:pt x="68" y="13"/>
                  <a:pt x="65" y="13"/>
                  <a:pt x="65" y="13"/>
                </a:cubicBezTo>
                <a:cubicBezTo>
                  <a:pt x="59" y="7"/>
                  <a:pt x="59" y="7"/>
                  <a:pt x="59" y="7"/>
                </a:cubicBezTo>
                <a:cubicBezTo>
                  <a:pt x="49" y="6"/>
                  <a:pt x="49" y="6"/>
                  <a:pt x="49" y="6"/>
                </a:cubicBezTo>
                <a:cubicBezTo>
                  <a:pt x="47" y="9"/>
                  <a:pt x="47" y="9"/>
                  <a:pt x="47" y="9"/>
                </a:cubicBezTo>
                <a:cubicBezTo>
                  <a:pt x="47" y="9"/>
                  <a:pt x="43" y="6"/>
                  <a:pt x="40" y="6"/>
                </a:cubicBezTo>
                <a:cubicBezTo>
                  <a:pt x="39" y="6"/>
                  <a:pt x="38" y="6"/>
                  <a:pt x="38" y="8"/>
                </a:cubicBezTo>
                <a:cubicBezTo>
                  <a:pt x="38" y="14"/>
                  <a:pt x="41" y="11"/>
                  <a:pt x="38" y="14"/>
                </a:cubicBezTo>
                <a:cubicBezTo>
                  <a:pt x="36" y="16"/>
                  <a:pt x="34" y="18"/>
                  <a:pt x="31" y="18"/>
                </a:cubicBezTo>
                <a:cubicBezTo>
                  <a:pt x="31" y="18"/>
                  <a:pt x="30" y="18"/>
                  <a:pt x="29" y="17"/>
                </a:cubicBezTo>
                <a:cubicBezTo>
                  <a:pt x="26" y="14"/>
                  <a:pt x="24" y="9"/>
                  <a:pt x="24" y="9"/>
                </a:cubicBezTo>
                <a:cubicBezTo>
                  <a:pt x="16" y="3"/>
                  <a:pt x="16" y="3"/>
                  <a:pt x="16" y="3"/>
                </a:cubicBezTo>
                <a:cubicBezTo>
                  <a:pt x="16" y="3"/>
                  <a:pt x="12" y="13"/>
                  <a:pt x="12" y="17"/>
                </a:cubicBezTo>
                <a:cubicBezTo>
                  <a:pt x="12" y="21"/>
                  <a:pt x="18" y="27"/>
                  <a:pt x="18" y="27"/>
                </a:cubicBezTo>
                <a:cubicBezTo>
                  <a:pt x="19" y="36"/>
                  <a:pt x="19" y="36"/>
                  <a:pt x="19" y="36"/>
                </a:cubicBezTo>
                <a:cubicBezTo>
                  <a:pt x="19" y="36"/>
                  <a:pt x="13" y="33"/>
                  <a:pt x="8" y="28"/>
                </a:cubicBezTo>
                <a:cubicBezTo>
                  <a:pt x="4" y="25"/>
                  <a:pt x="2" y="22"/>
                  <a:pt x="1" y="22"/>
                </a:cubicBezTo>
                <a:cubicBezTo>
                  <a:pt x="0" y="22"/>
                  <a:pt x="0" y="23"/>
                  <a:pt x="1" y="25"/>
                </a:cubicBezTo>
                <a:cubicBezTo>
                  <a:pt x="3" y="31"/>
                  <a:pt x="8" y="39"/>
                  <a:pt x="8" y="39"/>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8" name="Freeform 13"/>
          <p:cNvSpPr>
            <a:spLocks/>
          </p:cNvSpPr>
          <p:nvPr/>
        </p:nvSpPr>
        <p:spPr bwMode="auto">
          <a:xfrm>
            <a:off x="3391475" y="1439553"/>
            <a:ext cx="68132" cy="58062"/>
          </a:xfrm>
          <a:custGeom>
            <a:avLst/>
            <a:gdLst/>
            <a:ahLst/>
            <a:cxnLst>
              <a:cxn ang="0">
                <a:pos x="0" y="13"/>
              </a:cxn>
              <a:cxn ang="0">
                <a:pos x="0" y="15"/>
              </a:cxn>
              <a:cxn ang="0">
                <a:pos x="1" y="16"/>
              </a:cxn>
              <a:cxn ang="0">
                <a:pos x="4" y="17"/>
              </a:cxn>
              <a:cxn ang="0">
                <a:pos x="4" y="18"/>
              </a:cxn>
              <a:cxn ang="0">
                <a:pos x="5" y="19"/>
              </a:cxn>
              <a:cxn ang="0">
                <a:pos x="7" y="20"/>
              </a:cxn>
              <a:cxn ang="0">
                <a:pos x="8" y="20"/>
              </a:cxn>
              <a:cxn ang="0">
                <a:pos x="11" y="17"/>
              </a:cxn>
              <a:cxn ang="0">
                <a:pos x="12" y="17"/>
              </a:cxn>
              <a:cxn ang="0">
                <a:pos x="16" y="17"/>
              </a:cxn>
              <a:cxn ang="0">
                <a:pos x="18" y="15"/>
              </a:cxn>
              <a:cxn ang="0">
                <a:pos x="18" y="9"/>
              </a:cxn>
              <a:cxn ang="0">
                <a:pos x="15" y="10"/>
              </a:cxn>
              <a:cxn ang="0">
                <a:pos x="15" y="9"/>
              </a:cxn>
              <a:cxn ang="0">
                <a:pos x="14" y="8"/>
              </a:cxn>
              <a:cxn ang="0">
                <a:pos x="14" y="9"/>
              </a:cxn>
              <a:cxn ang="0">
                <a:pos x="13" y="10"/>
              </a:cxn>
              <a:cxn ang="0">
                <a:pos x="13" y="10"/>
              </a:cxn>
              <a:cxn ang="0">
                <a:pos x="13" y="10"/>
              </a:cxn>
              <a:cxn ang="0">
                <a:pos x="12" y="10"/>
              </a:cxn>
              <a:cxn ang="0">
                <a:pos x="11" y="10"/>
              </a:cxn>
              <a:cxn ang="0">
                <a:pos x="11" y="10"/>
              </a:cxn>
              <a:cxn ang="0">
                <a:pos x="11" y="9"/>
              </a:cxn>
              <a:cxn ang="0">
                <a:pos x="11" y="10"/>
              </a:cxn>
              <a:cxn ang="0">
                <a:pos x="11" y="9"/>
              </a:cxn>
              <a:cxn ang="0">
                <a:pos x="11" y="8"/>
              </a:cxn>
              <a:cxn ang="0">
                <a:pos x="13" y="8"/>
              </a:cxn>
              <a:cxn ang="0">
                <a:pos x="13" y="7"/>
              </a:cxn>
              <a:cxn ang="0">
                <a:pos x="13" y="7"/>
              </a:cxn>
              <a:cxn ang="0">
                <a:pos x="13" y="6"/>
              </a:cxn>
              <a:cxn ang="0">
                <a:pos x="14" y="6"/>
              </a:cxn>
              <a:cxn ang="0">
                <a:pos x="15" y="6"/>
              </a:cxn>
              <a:cxn ang="0">
                <a:pos x="19" y="5"/>
              </a:cxn>
              <a:cxn ang="0">
                <a:pos x="20" y="3"/>
              </a:cxn>
              <a:cxn ang="0">
                <a:pos x="20" y="2"/>
              </a:cxn>
              <a:cxn ang="0">
                <a:pos x="20" y="1"/>
              </a:cxn>
              <a:cxn ang="0">
                <a:pos x="17" y="0"/>
              </a:cxn>
              <a:cxn ang="0">
                <a:pos x="15" y="0"/>
              </a:cxn>
              <a:cxn ang="0">
                <a:pos x="14" y="2"/>
              </a:cxn>
              <a:cxn ang="0">
                <a:pos x="13" y="2"/>
              </a:cxn>
              <a:cxn ang="0">
                <a:pos x="13" y="1"/>
              </a:cxn>
              <a:cxn ang="0">
                <a:pos x="9" y="2"/>
              </a:cxn>
              <a:cxn ang="0">
                <a:pos x="8" y="2"/>
              </a:cxn>
              <a:cxn ang="0">
                <a:pos x="8" y="2"/>
              </a:cxn>
              <a:cxn ang="0">
                <a:pos x="8" y="2"/>
              </a:cxn>
              <a:cxn ang="0">
                <a:pos x="8" y="2"/>
              </a:cxn>
              <a:cxn ang="0">
                <a:pos x="6" y="2"/>
              </a:cxn>
              <a:cxn ang="0">
                <a:pos x="5" y="3"/>
              </a:cxn>
              <a:cxn ang="0">
                <a:pos x="4" y="3"/>
              </a:cxn>
              <a:cxn ang="0">
                <a:pos x="4" y="4"/>
              </a:cxn>
              <a:cxn ang="0">
                <a:pos x="3" y="5"/>
              </a:cxn>
              <a:cxn ang="0">
                <a:pos x="0" y="6"/>
              </a:cxn>
              <a:cxn ang="0">
                <a:pos x="0" y="6"/>
              </a:cxn>
              <a:cxn ang="0">
                <a:pos x="0" y="8"/>
              </a:cxn>
              <a:cxn ang="0">
                <a:pos x="0" y="13"/>
              </a:cxn>
              <a:cxn ang="0">
                <a:pos x="0" y="13"/>
              </a:cxn>
            </a:cxnLst>
            <a:rect l="0" t="0" r="r" b="b"/>
            <a:pathLst>
              <a:path w="20" h="20">
                <a:moveTo>
                  <a:pt x="0" y="13"/>
                </a:moveTo>
                <a:lnTo>
                  <a:pt x="0" y="15"/>
                </a:lnTo>
                <a:lnTo>
                  <a:pt x="1" y="16"/>
                </a:lnTo>
                <a:lnTo>
                  <a:pt x="4" y="17"/>
                </a:lnTo>
                <a:lnTo>
                  <a:pt x="4" y="18"/>
                </a:lnTo>
                <a:lnTo>
                  <a:pt x="5" y="19"/>
                </a:lnTo>
                <a:lnTo>
                  <a:pt x="7" y="20"/>
                </a:lnTo>
                <a:lnTo>
                  <a:pt x="8" y="20"/>
                </a:lnTo>
                <a:lnTo>
                  <a:pt x="11" y="17"/>
                </a:lnTo>
                <a:lnTo>
                  <a:pt x="12" y="17"/>
                </a:lnTo>
                <a:lnTo>
                  <a:pt x="16" y="17"/>
                </a:lnTo>
                <a:lnTo>
                  <a:pt x="18" y="15"/>
                </a:lnTo>
                <a:lnTo>
                  <a:pt x="18" y="9"/>
                </a:lnTo>
                <a:lnTo>
                  <a:pt x="15" y="10"/>
                </a:lnTo>
                <a:lnTo>
                  <a:pt x="15" y="9"/>
                </a:lnTo>
                <a:lnTo>
                  <a:pt x="14" y="8"/>
                </a:lnTo>
                <a:lnTo>
                  <a:pt x="14" y="9"/>
                </a:lnTo>
                <a:lnTo>
                  <a:pt x="13" y="10"/>
                </a:lnTo>
                <a:lnTo>
                  <a:pt x="13" y="10"/>
                </a:lnTo>
                <a:lnTo>
                  <a:pt x="13" y="10"/>
                </a:lnTo>
                <a:lnTo>
                  <a:pt x="12" y="10"/>
                </a:lnTo>
                <a:lnTo>
                  <a:pt x="11" y="10"/>
                </a:lnTo>
                <a:lnTo>
                  <a:pt x="11" y="10"/>
                </a:lnTo>
                <a:lnTo>
                  <a:pt x="11" y="9"/>
                </a:lnTo>
                <a:lnTo>
                  <a:pt x="11" y="10"/>
                </a:lnTo>
                <a:lnTo>
                  <a:pt x="11" y="9"/>
                </a:lnTo>
                <a:lnTo>
                  <a:pt x="11" y="8"/>
                </a:lnTo>
                <a:lnTo>
                  <a:pt x="13" y="8"/>
                </a:lnTo>
                <a:lnTo>
                  <a:pt x="13" y="7"/>
                </a:lnTo>
                <a:lnTo>
                  <a:pt x="13" y="7"/>
                </a:lnTo>
                <a:lnTo>
                  <a:pt x="13" y="6"/>
                </a:lnTo>
                <a:lnTo>
                  <a:pt x="14" y="6"/>
                </a:lnTo>
                <a:lnTo>
                  <a:pt x="15" y="6"/>
                </a:lnTo>
                <a:lnTo>
                  <a:pt x="19" y="5"/>
                </a:lnTo>
                <a:lnTo>
                  <a:pt x="20" y="3"/>
                </a:lnTo>
                <a:lnTo>
                  <a:pt x="20" y="2"/>
                </a:lnTo>
                <a:lnTo>
                  <a:pt x="20" y="1"/>
                </a:lnTo>
                <a:lnTo>
                  <a:pt x="17" y="0"/>
                </a:lnTo>
                <a:lnTo>
                  <a:pt x="15" y="0"/>
                </a:lnTo>
                <a:lnTo>
                  <a:pt x="14" y="2"/>
                </a:lnTo>
                <a:lnTo>
                  <a:pt x="13" y="2"/>
                </a:lnTo>
                <a:lnTo>
                  <a:pt x="13" y="1"/>
                </a:lnTo>
                <a:lnTo>
                  <a:pt x="9" y="2"/>
                </a:lnTo>
                <a:lnTo>
                  <a:pt x="8" y="2"/>
                </a:lnTo>
                <a:lnTo>
                  <a:pt x="8" y="2"/>
                </a:lnTo>
                <a:lnTo>
                  <a:pt x="8" y="2"/>
                </a:lnTo>
                <a:lnTo>
                  <a:pt x="8" y="2"/>
                </a:lnTo>
                <a:lnTo>
                  <a:pt x="6" y="2"/>
                </a:lnTo>
                <a:lnTo>
                  <a:pt x="5" y="3"/>
                </a:lnTo>
                <a:lnTo>
                  <a:pt x="4" y="3"/>
                </a:lnTo>
                <a:lnTo>
                  <a:pt x="4" y="4"/>
                </a:lnTo>
                <a:lnTo>
                  <a:pt x="3" y="5"/>
                </a:lnTo>
                <a:lnTo>
                  <a:pt x="0" y="6"/>
                </a:lnTo>
                <a:lnTo>
                  <a:pt x="0" y="6"/>
                </a:lnTo>
                <a:lnTo>
                  <a:pt x="0" y="8"/>
                </a:lnTo>
                <a:lnTo>
                  <a:pt x="0" y="13"/>
                </a:lnTo>
                <a:lnTo>
                  <a:pt x="0" y="1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9" name="Freeform 14"/>
          <p:cNvSpPr>
            <a:spLocks/>
          </p:cNvSpPr>
          <p:nvPr/>
        </p:nvSpPr>
        <p:spPr bwMode="auto">
          <a:xfrm>
            <a:off x="3592465" y="1541161"/>
            <a:ext cx="98792" cy="113220"/>
          </a:xfrm>
          <a:custGeom>
            <a:avLst/>
            <a:gdLst/>
            <a:ahLst/>
            <a:cxnLst>
              <a:cxn ang="0">
                <a:pos x="13" y="1"/>
              </a:cxn>
              <a:cxn ang="0">
                <a:pos x="10" y="5"/>
              </a:cxn>
              <a:cxn ang="0">
                <a:pos x="14" y="9"/>
              </a:cxn>
              <a:cxn ang="0">
                <a:pos x="12" y="10"/>
              </a:cxn>
              <a:cxn ang="0">
                <a:pos x="16" y="12"/>
              </a:cxn>
              <a:cxn ang="0">
                <a:pos x="17" y="17"/>
              </a:cxn>
              <a:cxn ang="0">
                <a:pos x="13" y="14"/>
              </a:cxn>
              <a:cxn ang="0">
                <a:pos x="10" y="13"/>
              </a:cxn>
              <a:cxn ang="0">
                <a:pos x="8" y="8"/>
              </a:cxn>
              <a:cxn ang="0">
                <a:pos x="5" y="6"/>
              </a:cxn>
              <a:cxn ang="0">
                <a:pos x="3" y="9"/>
              </a:cxn>
              <a:cxn ang="0">
                <a:pos x="4" y="15"/>
              </a:cxn>
              <a:cxn ang="0">
                <a:pos x="7" y="16"/>
              </a:cxn>
              <a:cxn ang="0">
                <a:pos x="8" y="22"/>
              </a:cxn>
              <a:cxn ang="0">
                <a:pos x="4" y="19"/>
              </a:cxn>
              <a:cxn ang="0">
                <a:pos x="3" y="22"/>
              </a:cxn>
              <a:cxn ang="0">
                <a:pos x="1" y="23"/>
              </a:cxn>
              <a:cxn ang="0">
                <a:pos x="0" y="26"/>
              </a:cxn>
              <a:cxn ang="0">
                <a:pos x="6" y="25"/>
              </a:cxn>
              <a:cxn ang="0">
                <a:pos x="13" y="23"/>
              </a:cxn>
              <a:cxn ang="0">
                <a:pos x="17" y="22"/>
              </a:cxn>
              <a:cxn ang="0">
                <a:pos x="21" y="22"/>
              </a:cxn>
              <a:cxn ang="0">
                <a:pos x="17" y="25"/>
              </a:cxn>
              <a:cxn ang="0">
                <a:pos x="15" y="26"/>
              </a:cxn>
              <a:cxn ang="0">
                <a:pos x="14" y="28"/>
              </a:cxn>
              <a:cxn ang="0">
                <a:pos x="11" y="29"/>
              </a:cxn>
              <a:cxn ang="0">
                <a:pos x="14" y="31"/>
              </a:cxn>
              <a:cxn ang="0">
                <a:pos x="12" y="33"/>
              </a:cxn>
              <a:cxn ang="0">
                <a:pos x="13" y="38"/>
              </a:cxn>
              <a:cxn ang="0">
                <a:pos x="18" y="37"/>
              </a:cxn>
              <a:cxn ang="0">
                <a:pos x="19" y="38"/>
              </a:cxn>
              <a:cxn ang="0">
                <a:pos x="21" y="38"/>
              </a:cxn>
              <a:cxn ang="0">
                <a:pos x="23" y="38"/>
              </a:cxn>
              <a:cxn ang="0">
                <a:pos x="25" y="36"/>
              </a:cxn>
              <a:cxn ang="0">
                <a:pos x="25" y="34"/>
              </a:cxn>
              <a:cxn ang="0">
                <a:pos x="25" y="32"/>
              </a:cxn>
              <a:cxn ang="0">
                <a:pos x="25" y="30"/>
              </a:cxn>
              <a:cxn ang="0">
                <a:pos x="26" y="29"/>
              </a:cxn>
              <a:cxn ang="0">
                <a:pos x="27" y="28"/>
              </a:cxn>
              <a:cxn ang="0">
                <a:pos x="26" y="25"/>
              </a:cxn>
              <a:cxn ang="0">
                <a:pos x="29" y="29"/>
              </a:cxn>
              <a:cxn ang="0">
                <a:pos x="27" y="21"/>
              </a:cxn>
              <a:cxn ang="0">
                <a:pos x="28" y="17"/>
              </a:cxn>
              <a:cxn ang="0">
                <a:pos x="27" y="10"/>
              </a:cxn>
              <a:cxn ang="0">
                <a:pos x="24" y="3"/>
              </a:cxn>
              <a:cxn ang="0">
                <a:pos x="21" y="0"/>
              </a:cxn>
              <a:cxn ang="0">
                <a:pos x="21" y="3"/>
              </a:cxn>
              <a:cxn ang="0">
                <a:pos x="20" y="6"/>
              </a:cxn>
            </a:cxnLst>
            <a:rect l="0" t="0" r="r" b="b"/>
            <a:pathLst>
              <a:path w="29" h="39">
                <a:moveTo>
                  <a:pt x="18" y="4"/>
                </a:moveTo>
                <a:lnTo>
                  <a:pt x="17" y="1"/>
                </a:lnTo>
                <a:lnTo>
                  <a:pt x="15" y="2"/>
                </a:lnTo>
                <a:lnTo>
                  <a:pt x="13" y="1"/>
                </a:lnTo>
                <a:lnTo>
                  <a:pt x="11" y="3"/>
                </a:lnTo>
                <a:lnTo>
                  <a:pt x="10" y="4"/>
                </a:lnTo>
                <a:lnTo>
                  <a:pt x="10" y="4"/>
                </a:lnTo>
                <a:lnTo>
                  <a:pt x="10" y="5"/>
                </a:lnTo>
                <a:lnTo>
                  <a:pt x="10" y="7"/>
                </a:lnTo>
                <a:lnTo>
                  <a:pt x="11" y="8"/>
                </a:lnTo>
                <a:lnTo>
                  <a:pt x="13" y="8"/>
                </a:lnTo>
                <a:lnTo>
                  <a:pt x="14" y="9"/>
                </a:lnTo>
                <a:lnTo>
                  <a:pt x="14" y="9"/>
                </a:lnTo>
                <a:lnTo>
                  <a:pt x="14" y="9"/>
                </a:lnTo>
                <a:lnTo>
                  <a:pt x="14" y="10"/>
                </a:lnTo>
                <a:lnTo>
                  <a:pt x="12" y="10"/>
                </a:lnTo>
                <a:lnTo>
                  <a:pt x="12" y="11"/>
                </a:lnTo>
                <a:lnTo>
                  <a:pt x="13" y="11"/>
                </a:lnTo>
                <a:lnTo>
                  <a:pt x="15" y="11"/>
                </a:lnTo>
                <a:lnTo>
                  <a:pt x="16" y="12"/>
                </a:lnTo>
                <a:lnTo>
                  <a:pt x="14" y="12"/>
                </a:lnTo>
                <a:lnTo>
                  <a:pt x="16" y="17"/>
                </a:lnTo>
                <a:lnTo>
                  <a:pt x="17" y="16"/>
                </a:lnTo>
                <a:lnTo>
                  <a:pt x="17" y="17"/>
                </a:lnTo>
                <a:lnTo>
                  <a:pt x="16" y="18"/>
                </a:lnTo>
                <a:lnTo>
                  <a:pt x="14" y="17"/>
                </a:lnTo>
                <a:lnTo>
                  <a:pt x="12" y="15"/>
                </a:lnTo>
                <a:lnTo>
                  <a:pt x="13" y="14"/>
                </a:lnTo>
                <a:lnTo>
                  <a:pt x="12" y="14"/>
                </a:lnTo>
                <a:lnTo>
                  <a:pt x="11" y="14"/>
                </a:lnTo>
                <a:lnTo>
                  <a:pt x="10" y="14"/>
                </a:lnTo>
                <a:lnTo>
                  <a:pt x="10" y="13"/>
                </a:lnTo>
                <a:lnTo>
                  <a:pt x="9" y="10"/>
                </a:lnTo>
                <a:lnTo>
                  <a:pt x="10" y="9"/>
                </a:lnTo>
                <a:lnTo>
                  <a:pt x="8" y="8"/>
                </a:lnTo>
                <a:lnTo>
                  <a:pt x="8" y="8"/>
                </a:lnTo>
                <a:lnTo>
                  <a:pt x="8" y="7"/>
                </a:lnTo>
                <a:lnTo>
                  <a:pt x="7" y="7"/>
                </a:lnTo>
                <a:lnTo>
                  <a:pt x="7" y="7"/>
                </a:lnTo>
                <a:lnTo>
                  <a:pt x="5" y="6"/>
                </a:lnTo>
                <a:lnTo>
                  <a:pt x="4" y="6"/>
                </a:lnTo>
                <a:lnTo>
                  <a:pt x="4" y="8"/>
                </a:lnTo>
                <a:lnTo>
                  <a:pt x="4" y="8"/>
                </a:lnTo>
                <a:lnTo>
                  <a:pt x="3" y="9"/>
                </a:lnTo>
                <a:lnTo>
                  <a:pt x="3" y="11"/>
                </a:lnTo>
                <a:lnTo>
                  <a:pt x="4" y="11"/>
                </a:lnTo>
                <a:lnTo>
                  <a:pt x="4" y="13"/>
                </a:lnTo>
                <a:lnTo>
                  <a:pt x="4" y="15"/>
                </a:lnTo>
                <a:lnTo>
                  <a:pt x="5" y="15"/>
                </a:lnTo>
                <a:lnTo>
                  <a:pt x="5" y="17"/>
                </a:lnTo>
                <a:lnTo>
                  <a:pt x="7" y="16"/>
                </a:lnTo>
                <a:lnTo>
                  <a:pt x="7" y="16"/>
                </a:lnTo>
                <a:lnTo>
                  <a:pt x="7" y="18"/>
                </a:lnTo>
                <a:lnTo>
                  <a:pt x="7" y="18"/>
                </a:lnTo>
                <a:lnTo>
                  <a:pt x="8" y="19"/>
                </a:lnTo>
                <a:lnTo>
                  <a:pt x="8" y="22"/>
                </a:lnTo>
                <a:lnTo>
                  <a:pt x="7" y="22"/>
                </a:lnTo>
                <a:lnTo>
                  <a:pt x="7" y="21"/>
                </a:lnTo>
                <a:lnTo>
                  <a:pt x="4" y="19"/>
                </a:lnTo>
                <a:lnTo>
                  <a:pt x="4" y="19"/>
                </a:lnTo>
                <a:lnTo>
                  <a:pt x="3" y="20"/>
                </a:lnTo>
                <a:lnTo>
                  <a:pt x="3" y="22"/>
                </a:lnTo>
                <a:lnTo>
                  <a:pt x="3" y="22"/>
                </a:lnTo>
                <a:lnTo>
                  <a:pt x="3" y="22"/>
                </a:lnTo>
                <a:lnTo>
                  <a:pt x="3" y="22"/>
                </a:lnTo>
                <a:lnTo>
                  <a:pt x="3" y="23"/>
                </a:lnTo>
                <a:lnTo>
                  <a:pt x="2" y="23"/>
                </a:lnTo>
                <a:lnTo>
                  <a:pt x="1" y="23"/>
                </a:lnTo>
                <a:lnTo>
                  <a:pt x="0" y="24"/>
                </a:lnTo>
                <a:lnTo>
                  <a:pt x="0" y="25"/>
                </a:lnTo>
                <a:lnTo>
                  <a:pt x="0" y="25"/>
                </a:lnTo>
                <a:lnTo>
                  <a:pt x="0" y="26"/>
                </a:lnTo>
                <a:lnTo>
                  <a:pt x="1" y="27"/>
                </a:lnTo>
                <a:lnTo>
                  <a:pt x="3" y="26"/>
                </a:lnTo>
                <a:lnTo>
                  <a:pt x="5" y="26"/>
                </a:lnTo>
                <a:lnTo>
                  <a:pt x="6" y="25"/>
                </a:lnTo>
                <a:lnTo>
                  <a:pt x="7" y="26"/>
                </a:lnTo>
                <a:lnTo>
                  <a:pt x="7" y="25"/>
                </a:lnTo>
                <a:lnTo>
                  <a:pt x="9" y="25"/>
                </a:lnTo>
                <a:lnTo>
                  <a:pt x="13" y="23"/>
                </a:lnTo>
                <a:lnTo>
                  <a:pt x="14" y="23"/>
                </a:lnTo>
                <a:lnTo>
                  <a:pt x="15" y="22"/>
                </a:lnTo>
                <a:lnTo>
                  <a:pt x="16" y="23"/>
                </a:lnTo>
                <a:lnTo>
                  <a:pt x="17" y="22"/>
                </a:lnTo>
                <a:lnTo>
                  <a:pt x="18" y="22"/>
                </a:lnTo>
                <a:lnTo>
                  <a:pt x="20" y="22"/>
                </a:lnTo>
                <a:lnTo>
                  <a:pt x="21" y="22"/>
                </a:lnTo>
                <a:lnTo>
                  <a:pt x="21" y="22"/>
                </a:lnTo>
                <a:lnTo>
                  <a:pt x="20" y="22"/>
                </a:lnTo>
                <a:lnTo>
                  <a:pt x="16" y="23"/>
                </a:lnTo>
                <a:lnTo>
                  <a:pt x="16" y="24"/>
                </a:lnTo>
                <a:lnTo>
                  <a:pt x="17" y="25"/>
                </a:lnTo>
                <a:lnTo>
                  <a:pt x="17" y="25"/>
                </a:lnTo>
                <a:lnTo>
                  <a:pt x="15" y="26"/>
                </a:lnTo>
                <a:lnTo>
                  <a:pt x="15" y="26"/>
                </a:lnTo>
                <a:lnTo>
                  <a:pt x="15" y="26"/>
                </a:lnTo>
                <a:lnTo>
                  <a:pt x="14" y="27"/>
                </a:lnTo>
                <a:lnTo>
                  <a:pt x="16" y="27"/>
                </a:lnTo>
                <a:lnTo>
                  <a:pt x="16" y="28"/>
                </a:lnTo>
                <a:lnTo>
                  <a:pt x="14" y="28"/>
                </a:lnTo>
                <a:lnTo>
                  <a:pt x="14" y="28"/>
                </a:lnTo>
                <a:lnTo>
                  <a:pt x="14" y="29"/>
                </a:lnTo>
                <a:lnTo>
                  <a:pt x="13" y="29"/>
                </a:lnTo>
                <a:lnTo>
                  <a:pt x="11" y="29"/>
                </a:lnTo>
                <a:lnTo>
                  <a:pt x="13" y="30"/>
                </a:lnTo>
                <a:lnTo>
                  <a:pt x="11" y="31"/>
                </a:lnTo>
                <a:lnTo>
                  <a:pt x="11" y="32"/>
                </a:lnTo>
                <a:lnTo>
                  <a:pt x="14" y="31"/>
                </a:lnTo>
                <a:lnTo>
                  <a:pt x="13" y="33"/>
                </a:lnTo>
                <a:lnTo>
                  <a:pt x="14" y="33"/>
                </a:lnTo>
                <a:lnTo>
                  <a:pt x="14" y="33"/>
                </a:lnTo>
                <a:lnTo>
                  <a:pt x="12" y="33"/>
                </a:lnTo>
                <a:lnTo>
                  <a:pt x="11" y="34"/>
                </a:lnTo>
                <a:lnTo>
                  <a:pt x="12" y="35"/>
                </a:lnTo>
                <a:lnTo>
                  <a:pt x="12" y="37"/>
                </a:lnTo>
                <a:lnTo>
                  <a:pt x="13" y="38"/>
                </a:lnTo>
                <a:lnTo>
                  <a:pt x="14" y="39"/>
                </a:lnTo>
                <a:lnTo>
                  <a:pt x="17" y="39"/>
                </a:lnTo>
                <a:lnTo>
                  <a:pt x="18" y="37"/>
                </a:lnTo>
                <a:lnTo>
                  <a:pt x="18" y="37"/>
                </a:lnTo>
                <a:lnTo>
                  <a:pt x="18" y="38"/>
                </a:lnTo>
                <a:lnTo>
                  <a:pt x="18" y="37"/>
                </a:lnTo>
                <a:lnTo>
                  <a:pt x="19" y="37"/>
                </a:lnTo>
                <a:lnTo>
                  <a:pt x="19" y="38"/>
                </a:lnTo>
                <a:lnTo>
                  <a:pt x="20" y="38"/>
                </a:lnTo>
                <a:lnTo>
                  <a:pt x="20" y="37"/>
                </a:lnTo>
                <a:lnTo>
                  <a:pt x="21" y="37"/>
                </a:lnTo>
                <a:lnTo>
                  <a:pt x="21" y="38"/>
                </a:lnTo>
                <a:lnTo>
                  <a:pt x="21" y="38"/>
                </a:lnTo>
                <a:lnTo>
                  <a:pt x="21" y="38"/>
                </a:lnTo>
                <a:lnTo>
                  <a:pt x="22" y="37"/>
                </a:lnTo>
                <a:lnTo>
                  <a:pt x="23" y="38"/>
                </a:lnTo>
                <a:lnTo>
                  <a:pt x="25" y="38"/>
                </a:lnTo>
                <a:lnTo>
                  <a:pt x="25" y="37"/>
                </a:lnTo>
                <a:lnTo>
                  <a:pt x="25" y="36"/>
                </a:lnTo>
                <a:lnTo>
                  <a:pt x="25" y="36"/>
                </a:lnTo>
                <a:lnTo>
                  <a:pt x="25" y="35"/>
                </a:lnTo>
                <a:lnTo>
                  <a:pt x="25" y="34"/>
                </a:lnTo>
                <a:lnTo>
                  <a:pt x="25" y="34"/>
                </a:lnTo>
                <a:lnTo>
                  <a:pt x="25" y="34"/>
                </a:lnTo>
                <a:lnTo>
                  <a:pt x="26" y="36"/>
                </a:lnTo>
                <a:lnTo>
                  <a:pt x="27" y="36"/>
                </a:lnTo>
                <a:lnTo>
                  <a:pt x="27" y="36"/>
                </a:lnTo>
                <a:lnTo>
                  <a:pt x="25" y="32"/>
                </a:lnTo>
                <a:lnTo>
                  <a:pt x="25" y="32"/>
                </a:lnTo>
                <a:lnTo>
                  <a:pt x="25" y="31"/>
                </a:lnTo>
                <a:lnTo>
                  <a:pt x="25" y="29"/>
                </a:lnTo>
                <a:lnTo>
                  <a:pt x="25" y="30"/>
                </a:lnTo>
                <a:lnTo>
                  <a:pt x="26" y="30"/>
                </a:lnTo>
                <a:lnTo>
                  <a:pt x="25" y="29"/>
                </a:lnTo>
                <a:lnTo>
                  <a:pt x="25" y="29"/>
                </a:lnTo>
                <a:lnTo>
                  <a:pt x="26" y="29"/>
                </a:lnTo>
                <a:lnTo>
                  <a:pt x="25" y="28"/>
                </a:lnTo>
                <a:lnTo>
                  <a:pt x="25" y="27"/>
                </a:lnTo>
                <a:lnTo>
                  <a:pt x="26" y="27"/>
                </a:lnTo>
                <a:lnTo>
                  <a:pt x="27" y="28"/>
                </a:lnTo>
                <a:lnTo>
                  <a:pt x="27" y="27"/>
                </a:lnTo>
                <a:lnTo>
                  <a:pt x="27" y="26"/>
                </a:lnTo>
                <a:lnTo>
                  <a:pt x="26" y="26"/>
                </a:lnTo>
                <a:lnTo>
                  <a:pt x="26" y="25"/>
                </a:lnTo>
                <a:lnTo>
                  <a:pt x="27" y="26"/>
                </a:lnTo>
                <a:lnTo>
                  <a:pt x="27" y="25"/>
                </a:lnTo>
                <a:lnTo>
                  <a:pt x="28" y="26"/>
                </a:lnTo>
                <a:lnTo>
                  <a:pt x="29" y="29"/>
                </a:lnTo>
                <a:lnTo>
                  <a:pt x="29" y="22"/>
                </a:lnTo>
                <a:lnTo>
                  <a:pt x="29" y="22"/>
                </a:lnTo>
                <a:lnTo>
                  <a:pt x="26" y="22"/>
                </a:lnTo>
                <a:lnTo>
                  <a:pt x="27" y="21"/>
                </a:lnTo>
                <a:lnTo>
                  <a:pt x="28" y="19"/>
                </a:lnTo>
                <a:lnTo>
                  <a:pt x="28" y="17"/>
                </a:lnTo>
                <a:lnTo>
                  <a:pt x="28" y="17"/>
                </a:lnTo>
                <a:lnTo>
                  <a:pt x="28" y="17"/>
                </a:lnTo>
                <a:lnTo>
                  <a:pt x="28" y="15"/>
                </a:lnTo>
                <a:lnTo>
                  <a:pt x="29" y="13"/>
                </a:lnTo>
                <a:lnTo>
                  <a:pt x="28" y="11"/>
                </a:lnTo>
                <a:lnTo>
                  <a:pt x="27" y="10"/>
                </a:lnTo>
                <a:lnTo>
                  <a:pt x="28" y="6"/>
                </a:lnTo>
                <a:lnTo>
                  <a:pt x="26" y="4"/>
                </a:lnTo>
                <a:lnTo>
                  <a:pt x="25" y="4"/>
                </a:lnTo>
                <a:lnTo>
                  <a:pt x="24" y="3"/>
                </a:lnTo>
                <a:lnTo>
                  <a:pt x="25" y="3"/>
                </a:lnTo>
                <a:lnTo>
                  <a:pt x="24" y="2"/>
                </a:lnTo>
                <a:lnTo>
                  <a:pt x="24" y="0"/>
                </a:lnTo>
                <a:lnTo>
                  <a:pt x="21" y="0"/>
                </a:lnTo>
                <a:lnTo>
                  <a:pt x="23" y="1"/>
                </a:lnTo>
                <a:lnTo>
                  <a:pt x="23" y="3"/>
                </a:lnTo>
                <a:lnTo>
                  <a:pt x="21" y="2"/>
                </a:lnTo>
                <a:lnTo>
                  <a:pt x="21" y="3"/>
                </a:lnTo>
                <a:lnTo>
                  <a:pt x="21" y="4"/>
                </a:lnTo>
                <a:lnTo>
                  <a:pt x="21" y="6"/>
                </a:lnTo>
                <a:lnTo>
                  <a:pt x="20" y="5"/>
                </a:lnTo>
                <a:lnTo>
                  <a:pt x="20" y="6"/>
                </a:lnTo>
                <a:lnTo>
                  <a:pt x="20" y="5"/>
                </a:lnTo>
                <a:lnTo>
                  <a:pt x="20" y="4"/>
                </a:lnTo>
                <a:lnTo>
                  <a:pt x="18"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0" name="Freeform 15"/>
          <p:cNvSpPr>
            <a:spLocks/>
          </p:cNvSpPr>
          <p:nvPr/>
        </p:nvSpPr>
        <p:spPr bwMode="auto">
          <a:xfrm>
            <a:off x="3701477" y="1515034"/>
            <a:ext cx="323629" cy="174185"/>
          </a:xfrm>
          <a:custGeom>
            <a:avLst/>
            <a:gdLst/>
            <a:ahLst/>
            <a:cxnLst>
              <a:cxn ang="0">
                <a:pos x="41" y="53"/>
              </a:cxn>
              <a:cxn ang="0">
                <a:pos x="44" y="52"/>
              </a:cxn>
              <a:cxn ang="0">
                <a:pos x="47" y="59"/>
              </a:cxn>
              <a:cxn ang="0">
                <a:pos x="51" y="58"/>
              </a:cxn>
              <a:cxn ang="0">
                <a:pos x="55" y="58"/>
              </a:cxn>
              <a:cxn ang="0">
                <a:pos x="62" y="59"/>
              </a:cxn>
              <a:cxn ang="0">
                <a:pos x="64" y="58"/>
              </a:cxn>
              <a:cxn ang="0">
                <a:pos x="73" y="57"/>
              </a:cxn>
              <a:cxn ang="0">
                <a:pos x="75" y="52"/>
              </a:cxn>
              <a:cxn ang="0">
                <a:pos x="79" y="57"/>
              </a:cxn>
              <a:cxn ang="0">
                <a:pos x="86" y="57"/>
              </a:cxn>
              <a:cxn ang="0">
                <a:pos x="91" y="53"/>
              </a:cxn>
              <a:cxn ang="0">
                <a:pos x="91" y="46"/>
              </a:cxn>
              <a:cxn ang="0">
                <a:pos x="95" y="38"/>
              </a:cxn>
              <a:cxn ang="0">
                <a:pos x="91" y="37"/>
              </a:cxn>
              <a:cxn ang="0">
                <a:pos x="89" y="33"/>
              </a:cxn>
              <a:cxn ang="0">
                <a:pos x="85" y="31"/>
              </a:cxn>
              <a:cxn ang="0">
                <a:pos x="74" y="31"/>
              </a:cxn>
              <a:cxn ang="0">
                <a:pos x="68" y="32"/>
              </a:cxn>
              <a:cxn ang="0">
                <a:pos x="65" y="34"/>
              </a:cxn>
              <a:cxn ang="0">
                <a:pos x="62" y="36"/>
              </a:cxn>
              <a:cxn ang="0">
                <a:pos x="58" y="38"/>
              </a:cxn>
              <a:cxn ang="0">
                <a:pos x="58" y="39"/>
              </a:cxn>
              <a:cxn ang="0">
                <a:pos x="54" y="38"/>
              </a:cxn>
              <a:cxn ang="0">
                <a:pos x="50" y="38"/>
              </a:cxn>
              <a:cxn ang="0">
                <a:pos x="47" y="38"/>
              </a:cxn>
              <a:cxn ang="0">
                <a:pos x="46" y="35"/>
              </a:cxn>
              <a:cxn ang="0">
                <a:pos x="43" y="40"/>
              </a:cxn>
              <a:cxn ang="0">
                <a:pos x="40" y="37"/>
              </a:cxn>
              <a:cxn ang="0">
                <a:pos x="41" y="35"/>
              </a:cxn>
              <a:cxn ang="0">
                <a:pos x="38" y="31"/>
              </a:cxn>
              <a:cxn ang="0">
                <a:pos x="37" y="29"/>
              </a:cxn>
              <a:cxn ang="0">
                <a:pos x="33" y="28"/>
              </a:cxn>
              <a:cxn ang="0">
                <a:pos x="32" y="29"/>
              </a:cxn>
              <a:cxn ang="0">
                <a:pos x="33" y="26"/>
              </a:cxn>
              <a:cxn ang="0">
                <a:pos x="32" y="24"/>
              </a:cxn>
              <a:cxn ang="0">
                <a:pos x="29" y="20"/>
              </a:cxn>
              <a:cxn ang="0">
                <a:pos x="36" y="24"/>
              </a:cxn>
              <a:cxn ang="0">
                <a:pos x="41" y="22"/>
              </a:cxn>
              <a:cxn ang="0">
                <a:pos x="36" y="17"/>
              </a:cxn>
              <a:cxn ang="0">
                <a:pos x="29" y="16"/>
              </a:cxn>
              <a:cxn ang="0">
                <a:pos x="33" y="15"/>
              </a:cxn>
              <a:cxn ang="0">
                <a:pos x="35" y="14"/>
              </a:cxn>
              <a:cxn ang="0">
                <a:pos x="30" y="9"/>
              </a:cxn>
              <a:cxn ang="0">
                <a:pos x="25" y="13"/>
              </a:cxn>
              <a:cxn ang="0">
                <a:pos x="18" y="17"/>
              </a:cxn>
              <a:cxn ang="0">
                <a:pos x="19" y="9"/>
              </a:cxn>
              <a:cxn ang="0">
                <a:pos x="16" y="4"/>
              </a:cxn>
              <a:cxn ang="0">
                <a:pos x="11" y="2"/>
              </a:cxn>
              <a:cxn ang="0">
                <a:pos x="2" y="2"/>
              </a:cxn>
              <a:cxn ang="0">
                <a:pos x="0" y="5"/>
              </a:cxn>
              <a:cxn ang="0">
                <a:pos x="0" y="6"/>
              </a:cxn>
              <a:cxn ang="0">
                <a:pos x="2" y="10"/>
              </a:cxn>
              <a:cxn ang="0">
                <a:pos x="7" y="17"/>
              </a:cxn>
              <a:cxn ang="0">
                <a:pos x="11" y="20"/>
              </a:cxn>
              <a:cxn ang="0">
                <a:pos x="18" y="20"/>
              </a:cxn>
              <a:cxn ang="0">
                <a:pos x="20" y="18"/>
              </a:cxn>
              <a:cxn ang="0">
                <a:pos x="26" y="35"/>
              </a:cxn>
              <a:cxn ang="0">
                <a:pos x="26" y="45"/>
              </a:cxn>
              <a:cxn ang="0">
                <a:pos x="28" y="54"/>
              </a:cxn>
              <a:cxn ang="0">
                <a:pos x="33" y="52"/>
              </a:cxn>
              <a:cxn ang="0">
                <a:pos x="36" y="56"/>
              </a:cxn>
              <a:cxn ang="0">
                <a:pos x="40" y="58"/>
              </a:cxn>
            </a:cxnLst>
            <a:rect l="0" t="0" r="r" b="b"/>
            <a:pathLst>
              <a:path w="95" h="60">
                <a:moveTo>
                  <a:pt x="41" y="56"/>
                </a:moveTo>
                <a:lnTo>
                  <a:pt x="41" y="56"/>
                </a:lnTo>
                <a:lnTo>
                  <a:pt x="40" y="54"/>
                </a:lnTo>
                <a:lnTo>
                  <a:pt x="40" y="53"/>
                </a:lnTo>
                <a:lnTo>
                  <a:pt x="41" y="53"/>
                </a:lnTo>
                <a:lnTo>
                  <a:pt x="42" y="53"/>
                </a:lnTo>
                <a:lnTo>
                  <a:pt x="42" y="52"/>
                </a:lnTo>
                <a:lnTo>
                  <a:pt x="43" y="55"/>
                </a:lnTo>
                <a:lnTo>
                  <a:pt x="44" y="53"/>
                </a:lnTo>
                <a:lnTo>
                  <a:pt x="44" y="52"/>
                </a:lnTo>
                <a:lnTo>
                  <a:pt x="44" y="52"/>
                </a:lnTo>
                <a:lnTo>
                  <a:pt x="46" y="53"/>
                </a:lnTo>
                <a:lnTo>
                  <a:pt x="45" y="59"/>
                </a:lnTo>
                <a:lnTo>
                  <a:pt x="47" y="60"/>
                </a:lnTo>
                <a:lnTo>
                  <a:pt x="47" y="59"/>
                </a:lnTo>
                <a:lnTo>
                  <a:pt x="48" y="60"/>
                </a:lnTo>
                <a:lnTo>
                  <a:pt x="49" y="59"/>
                </a:lnTo>
                <a:lnTo>
                  <a:pt x="50" y="60"/>
                </a:lnTo>
                <a:lnTo>
                  <a:pt x="51" y="59"/>
                </a:lnTo>
                <a:lnTo>
                  <a:pt x="51" y="58"/>
                </a:lnTo>
                <a:lnTo>
                  <a:pt x="52" y="58"/>
                </a:lnTo>
                <a:lnTo>
                  <a:pt x="52" y="59"/>
                </a:lnTo>
                <a:lnTo>
                  <a:pt x="55" y="60"/>
                </a:lnTo>
                <a:lnTo>
                  <a:pt x="56" y="59"/>
                </a:lnTo>
                <a:lnTo>
                  <a:pt x="55" y="58"/>
                </a:lnTo>
                <a:lnTo>
                  <a:pt x="57" y="59"/>
                </a:lnTo>
                <a:lnTo>
                  <a:pt x="58" y="58"/>
                </a:lnTo>
                <a:lnTo>
                  <a:pt x="58" y="57"/>
                </a:lnTo>
                <a:lnTo>
                  <a:pt x="59" y="60"/>
                </a:lnTo>
                <a:lnTo>
                  <a:pt x="62" y="59"/>
                </a:lnTo>
                <a:lnTo>
                  <a:pt x="62" y="58"/>
                </a:lnTo>
                <a:lnTo>
                  <a:pt x="62" y="55"/>
                </a:lnTo>
                <a:lnTo>
                  <a:pt x="63" y="58"/>
                </a:lnTo>
                <a:lnTo>
                  <a:pt x="64" y="59"/>
                </a:lnTo>
                <a:lnTo>
                  <a:pt x="64" y="58"/>
                </a:lnTo>
                <a:lnTo>
                  <a:pt x="66" y="57"/>
                </a:lnTo>
                <a:lnTo>
                  <a:pt x="65" y="56"/>
                </a:lnTo>
                <a:lnTo>
                  <a:pt x="65" y="54"/>
                </a:lnTo>
                <a:lnTo>
                  <a:pt x="66" y="58"/>
                </a:lnTo>
                <a:lnTo>
                  <a:pt x="73" y="57"/>
                </a:lnTo>
                <a:lnTo>
                  <a:pt x="75" y="53"/>
                </a:lnTo>
                <a:lnTo>
                  <a:pt x="73" y="53"/>
                </a:lnTo>
                <a:lnTo>
                  <a:pt x="73" y="50"/>
                </a:lnTo>
                <a:lnTo>
                  <a:pt x="74" y="50"/>
                </a:lnTo>
                <a:lnTo>
                  <a:pt x="75" y="52"/>
                </a:lnTo>
                <a:lnTo>
                  <a:pt x="76" y="52"/>
                </a:lnTo>
                <a:lnTo>
                  <a:pt x="76" y="57"/>
                </a:lnTo>
                <a:lnTo>
                  <a:pt x="77" y="58"/>
                </a:lnTo>
                <a:lnTo>
                  <a:pt x="79" y="58"/>
                </a:lnTo>
                <a:lnTo>
                  <a:pt x="79" y="57"/>
                </a:lnTo>
                <a:lnTo>
                  <a:pt x="80" y="58"/>
                </a:lnTo>
                <a:lnTo>
                  <a:pt x="81" y="59"/>
                </a:lnTo>
                <a:lnTo>
                  <a:pt x="83" y="60"/>
                </a:lnTo>
                <a:lnTo>
                  <a:pt x="84" y="58"/>
                </a:lnTo>
                <a:lnTo>
                  <a:pt x="86" y="57"/>
                </a:lnTo>
                <a:lnTo>
                  <a:pt x="89" y="57"/>
                </a:lnTo>
                <a:lnTo>
                  <a:pt x="91" y="57"/>
                </a:lnTo>
                <a:lnTo>
                  <a:pt x="91" y="57"/>
                </a:lnTo>
                <a:lnTo>
                  <a:pt x="91" y="53"/>
                </a:lnTo>
                <a:lnTo>
                  <a:pt x="91" y="53"/>
                </a:lnTo>
                <a:lnTo>
                  <a:pt x="91" y="53"/>
                </a:lnTo>
                <a:lnTo>
                  <a:pt x="91" y="51"/>
                </a:lnTo>
                <a:lnTo>
                  <a:pt x="90" y="49"/>
                </a:lnTo>
                <a:lnTo>
                  <a:pt x="90" y="47"/>
                </a:lnTo>
                <a:lnTo>
                  <a:pt x="91" y="46"/>
                </a:lnTo>
                <a:lnTo>
                  <a:pt x="91" y="46"/>
                </a:lnTo>
                <a:lnTo>
                  <a:pt x="92" y="44"/>
                </a:lnTo>
                <a:lnTo>
                  <a:pt x="94" y="43"/>
                </a:lnTo>
                <a:lnTo>
                  <a:pt x="95" y="42"/>
                </a:lnTo>
                <a:lnTo>
                  <a:pt x="95" y="38"/>
                </a:lnTo>
                <a:lnTo>
                  <a:pt x="95" y="38"/>
                </a:lnTo>
                <a:lnTo>
                  <a:pt x="94" y="38"/>
                </a:lnTo>
                <a:lnTo>
                  <a:pt x="94" y="37"/>
                </a:lnTo>
                <a:lnTo>
                  <a:pt x="94" y="36"/>
                </a:lnTo>
                <a:lnTo>
                  <a:pt x="91" y="37"/>
                </a:lnTo>
                <a:lnTo>
                  <a:pt x="91" y="36"/>
                </a:lnTo>
                <a:lnTo>
                  <a:pt x="91" y="35"/>
                </a:lnTo>
                <a:lnTo>
                  <a:pt x="91" y="35"/>
                </a:lnTo>
                <a:lnTo>
                  <a:pt x="91" y="35"/>
                </a:lnTo>
                <a:lnTo>
                  <a:pt x="89" y="33"/>
                </a:lnTo>
                <a:lnTo>
                  <a:pt x="88" y="34"/>
                </a:lnTo>
                <a:lnTo>
                  <a:pt x="86" y="33"/>
                </a:lnTo>
                <a:lnTo>
                  <a:pt x="87" y="31"/>
                </a:lnTo>
                <a:lnTo>
                  <a:pt x="86" y="31"/>
                </a:lnTo>
                <a:lnTo>
                  <a:pt x="85" y="31"/>
                </a:lnTo>
                <a:lnTo>
                  <a:pt x="80" y="29"/>
                </a:lnTo>
                <a:lnTo>
                  <a:pt x="78" y="30"/>
                </a:lnTo>
                <a:lnTo>
                  <a:pt x="76" y="31"/>
                </a:lnTo>
                <a:lnTo>
                  <a:pt x="74" y="31"/>
                </a:lnTo>
                <a:lnTo>
                  <a:pt x="74" y="31"/>
                </a:lnTo>
                <a:lnTo>
                  <a:pt x="73" y="31"/>
                </a:lnTo>
                <a:lnTo>
                  <a:pt x="72" y="30"/>
                </a:lnTo>
                <a:lnTo>
                  <a:pt x="71" y="30"/>
                </a:lnTo>
                <a:lnTo>
                  <a:pt x="70" y="31"/>
                </a:lnTo>
                <a:lnTo>
                  <a:pt x="68" y="32"/>
                </a:lnTo>
                <a:lnTo>
                  <a:pt x="67" y="33"/>
                </a:lnTo>
                <a:lnTo>
                  <a:pt x="67" y="34"/>
                </a:lnTo>
                <a:lnTo>
                  <a:pt x="67" y="35"/>
                </a:lnTo>
                <a:lnTo>
                  <a:pt x="66" y="34"/>
                </a:lnTo>
                <a:lnTo>
                  <a:pt x="65" y="34"/>
                </a:lnTo>
                <a:lnTo>
                  <a:pt x="64" y="35"/>
                </a:lnTo>
                <a:lnTo>
                  <a:pt x="63" y="35"/>
                </a:lnTo>
                <a:lnTo>
                  <a:pt x="64" y="37"/>
                </a:lnTo>
                <a:lnTo>
                  <a:pt x="63" y="36"/>
                </a:lnTo>
                <a:lnTo>
                  <a:pt x="62" y="36"/>
                </a:lnTo>
                <a:lnTo>
                  <a:pt x="62" y="35"/>
                </a:lnTo>
                <a:lnTo>
                  <a:pt x="61" y="36"/>
                </a:lnTo>
                <a:lnTo>
                  <a:pt x="60" y="36"/>
                </a:lnTo>
                <a:lnTo>
                  <a:pt x="58" y="37"/>
                </a:lnTo>
                <a:lnTo>
                  <a:pt x="58" y="38"/>
                </a:lnTo>
                <a:lnTo>
                  <a:pt x="59" y="38"/>
                </a:lnTo>
                <a:lnTo>
                  <a:pt x="62" y="39"/>
                </a:lnTo>
                <a:lnTo>
                  <a:pt x="62" y="40"/>
                </a:lnTo>
                <a:lnTo>
                  <a:pt x="61" y="39"/>
                </a:lnTo>
                <a:lnTo>
                  <a:pt x="58" y="39"/>
                </a:lnTo>
                <a:lnTo>
                  <a:pt x="55" y="41"/>
                </a:lnTo>
                <a:lnTo>
                  <a:pt x="55" y="41"/>
                </a:lnTo>
                <a:lnTo>
                  <a:pt x="57" y="39"/>
                </a:lnTo>
                <a:lnTo>
                  <a:pt x="56" y="38"/>
                </a:lnTo>
                <a:lnTo>
                  <a:pt x="54" y="38"/>
                </a:lnTo>
                <a:lnTo>
                  <a:pt x="53" y="36"/>
                </a:lnTo>
                <a:lnTo>
                  <a:pt x="51" y="35"/>
                </a:lnTo>
                <a:lnTo>
                  <a:pt x="51" y="37"/>
                </a:lnTo>
                <a:lnTo>
                  <a:pt x="51" y="38"/>
                </a:lnTo>
                <a:lnTo>
                  <a:pt x="50" y="38"/>
                </a:lnTo>
                <a:lnTo>
                  <a:pt x="50" y="37"/>
                </a:lnTo>
                <a:lnTo>
                  <a:pt x="49" y="36"/>
                </a:lnTo>
                <a:lnTo>
                  <a:pt x="48" y="37"/>
                </a:lnTo>
                <a:lnTo>
                  <a:pt x="47" y="38"/>
                </a:lnTo>
                <a:lnTo>
                  <a:pt x="47" y="38"/>
                </a:lnTo>
                <a:lnTo>
                  <a:pt x="47" y="38"/>
                </a:lnTo>
                <a:lnTo>
                  <a:pt x="47" y="37"/>
                </a:lnTo>
                <a:lnTo>
                  <a:pt x="47" y="37"/>
                </a:lnTo>
                <a:lnTo>
                  <a:pt x="46" y="36"/>
                </a:lnTo>
                <a:lnTo>
                  <a:pt x="46" y="35"/>
                </a:lnTo>
                <a:lnTo>
                  <a:pt x="44" y="34"/>
                </a:lnTo>
                <a:lnTo>
                  <a:pt x="44" y="35"/>
                </a:lnTo>
                <a:lnTo>
                  <a:pt x="44" y="36"/>
                </a:lnTo>
                <a:lnTo>
                  <a:pt x="44" y="38"/>
                </a:lnTo>
                <a:lnTo>
                  <a:pt x="43" y="40"/>
                </a:lnTo>
                <a:lnTo>
                  <a:pt x="43" y="39"/>
                </a:lnTo>
                <a:lnTo>
                  <a:pt x="42" y="37"/>
                </a:lnTo>
                <a:lnTo>
                  <a:pt x="40" y="36"/>
                </a:lnTo>
                <a:lnTo>
                  <a:pt x="40" y="37"/>
                </a:lnTo>
                <a:lnTo>
                  <a:pt x="40" y="37"/>
                </a:lnTo>
                <a:lnTo>
                  <a:pt x="40" y="36"/>
                </a:lnTo>
                <a:lnTo>
                  <a:pt x="40" y="36"/>
                </a:lnTo>
                <a:lnTo>
                  <a:pt x="39" y="36"/>
                </a:lnTo>
                <a:lnTo>
                  <a:pt x="39" y="35"/>
                </a:lnTo>
                <a:lnTo>
                  <a:pt x="41" y="35"/>
                </a:lnTo>
                <a:lnTo>
                  <a:pt x="41" y="32"/>
                </a:lnTo>
                <a:lnTo>
                  <a:pt x="41" y="31"/>
                </a:lnTo>
                <a:lnTo>
                  <a:pt x="40" y="31"/>
                </a:lnTo>
                <a:lnTo>
                  <a:pt x="39" y="31"/>
                </a:lnTo>
                <a:lnTo>
                  <a:pt x="38" y="31"/>
                </a:lnTo>
                <a:lnTo>
                  <a:pt x="39" y="30"/>
                </a:lnTo>
                <a:lnTo>
                  <a:pt x="38" y="28"/>
                </a:lnTo>
                <a:lnTo>
                  <a:pt x="37" y="27"/>
                </a:lnTo>
                <a:lnTo>
                  <a:pt x="37" y="28"/>
                </a:lnTo>
                <a:lnTo>
                  <a:pt x="37" y="29"/>
                </a:lnTo>
                <a:lnTo>
                  <a:pt x="36" y="28"/>
                </a:lnTo>
                <a:lnTo>
                  <a:pt x="34" y="29"/>
                </a:lnTo>
                <a:lnTo>
                  <a:pt x="35" y="27"/>
                </a:lnTo>
                <a:lnTo>
                  <a:pt x="34" y="28"/>
                </a:lnTo>
                <a:lnTo>
                  <a:pt x="33" y="28"/>
                </a:lnTo>
                <a:lnTo>
                  <a:pt x="33" y="27"/>
                </a:lnTo>
                <a:lnTo>
                  <a:pt x="33" y="29"/>
                </a:lnTo>
                <a:lnTo>
                  <a:pt x="30" y="31"/>
                </a:lnTo>
                <a:lnTo>
                  <a:pt x="31" y="29"/>
                </a:lnTo>
                <a:lnTo>
                  <a:pt x="32" y="29"/>
                </a:lnTo>
                <a:lnTo>
                  <a:pt x="32" y="28"/>
                </a:lnTo>
                <a:lnTo>
                  <a:pt x="31" y="27"/>
                </a:lnTo>
                <a:lnTo>
                  <a:pt x="36" y="27"/>
                </a:lnTo>
                <a:lnTo>
                  <a:pt x="34" y="26"/>
                </a:lnTo>
                <a:lnTo>
                  <a:pt x="33" y="26"/>
                </a:lnTo>
                <a:lnTo>
                  <a:pt x="33" y="25"/>
                </a:lnTo>
                <a:lnTo>
                  <a:pt x="33" y="25"/>
                </a:lnTo>
                <a:lnTo>
                  <a:pt x="33" y="24"/>
                </a:lnTo>
                <a:lnTo>
                  <a:pt x="33" y="24"/>
                </a:lnTo>
                <a:lnTo>
                  <a:pt x="32" y="24"/>
                </a:lnTo>
                <a:lnTo>
                  <a:pt x="30" y="24"/>
                </a:lnTo>
                <a:lnTo>
                  <a:pt x="29" y="23"/>
                </a:lnTo>
                <a:lnTo>
                  <a:pt x="30" y="22"/>
                </a:lnTo>
                <a:lnTo>
                  <a:pt x="29" y="21"/>
                </a:lnTo>
                <a:lnTo>
                  <a:pt x="29" y="20"/>
                </a:lnTo>
                <a:lnTo>
                  <a:pt x="31" y="23"/>
                </a:lnTo>
                <a:lnTo>
                  <a:pt x="33" y="23"/>
                </a:lnTo>
                <a:lnTo>
                  <a:pt x="33" y="23"/>
                </a:lnTo>
                <a:lnTo>
                  <a:pt x="35" y="24"/>
                </a:lnTo>
                <a:lnTo>
                  <a:pt x="36" y="24"/>
                </a:lnTo>
                <a:lnTo>
                  <a:pt x="35" y="24"/>
                </a:lnTo>
                <a:lnTo>
                  <a:pt x="36" y="24"/>
                </a:lnTo>
                <a:lnTo>
                  <a:pt x="39" y="24"/>
                </a:lnTo>
                <a:lnTo>
                  <a:pt x="40" y="24"/>
                </a:lnTo>
                <a:lnTo>
                  <a:pt x="41" y="22"/>
                </a:lnTo>
                <a:lnTo>
                  <a:pt x="42" y="20"/>
                </a:lnTo>
                <a:lnTo>
                  <a:pt x="42" y="20"/>
                </a:lnTo>
                <a:lnTo>
                  <a:pt x="40" y="20"/>
                </a:lnTo>
                <a:lnTo>
                  <a:pt x="39" y="20"/>
                </a:lnTo>
                <a:lnTo>
                  <a:pt x="36" y="17"/>
                </a:lnTo>
                <a:lnTo>
                  <a:pt x="35" y="17"/>
                </a:lnTo>
                <a:lnTo>
                  <a:pt x="35" y="18"/>
                </a:lnTo>
                <a:lnTo>
                  <a:pt x="34" y="17"/>
                </a:lnTo>
                <a:lnTo>
                  <a:pt x="33" y="16"/>
                </a:lnTo>
                <a:lnTo>
                  <a:pt x="29" y="16"/>
                </a:lnTo>
                <a:lnTo>
                  <a:pt x="29" y="15"/>
                </a:lnTo>
                <a:lnTo>
                  <a:pt x="29" y="15"/>
                </a:lnTo>
                <a:lnTo>
                  <a:pt x="32" y="15"/>
                </a:lnTo>
                <a:lnTo>
                  <a:pt x="33" y="14"/>
                </a:lnTo>
                <a:lnTo>
                  <a:pt x="33" y="15"/>
                </a:lnTo>
                <a:lnTo>
                  <a:pt x="33" y="16"/>
                </a:lnTo>
                <a:lnTo>
                  <a:pt x="34" y="16"/>
                </a:lnTo>
                <a:lnTo>
                  <a:pt x="35" y="16"/>
                </a:lnTo>
                <a:lnTo>
                  <a:pt x="35" y="15"/>
                </a:lnTo>
                <a:lnTo>
                  <a:pt x="35" y="14"/>
                </a:lnTo>
                <a:lnTo>
                  <a:pt x="34" y="13"/>
                </a:lnTo>
                <a:lnTo>
                  <a:pt x="32" y="11"/>
                </a:lnTo>
                <a:lnTo>
                  <a:pt x="31" y="11"/>
                </a:lnTo>
                <a:lnTo>
                  <a:pt x="30" y="10"/>
                </a:lnTo>
                <a:lnTo>
                  <a:pt x="30" y="9"/>
                </a:lnTo>
                <a:lnTo>
                  <a:pt x="29" y="9"/>
                </a:lnTo>
                <a:lnTo>
                  <a:pt x="29" y="10"/>
                </a:lnTo>
                <a:lnTo>
                  <a:pt x="27" y="11"/>
                </a:lnTo>
                <a:lnTo>
                  <a:pt x="26" y="12"/>
                </a:lnTo>
                <a:lnTo>
                  <a:pt x="25" y="13"/>
                </a:lnTo>
                <a:lnTo>
                  <a:pt x="24" y="12"/>
                </a:lnTo>
                <a:lnTo>
                  <a:pt x="23" y="13"/>
                </a:lnTo>
                <a:lnTo>
                  <a:pt x="21" y="12"/>
                </a:lnTo>
                <a:lnTo>
                  <a:pt x="19" y="15"/>
                </a:lnTo>
                <a:lnTo>
                  <a:pt x="18" y="17"/>
                </a:lnTo>
                <a:lnTo>
                  <a:pt x="18" y="16"/>
                </a:lnTo>
                <a:lnTo>
                  <a:pt x="18" y="15"/>
                </a:lnTo>
                <a:lnTo>
                  <a:pt x="19" y="13"/>
                </a:lnTo>
                <a:lnTo>
                  <a:pt x="19" y="11"/>
                </a:lnTo>
                <a:lnTo>
                  <a:pt x="19" y="9"/>
                </a:lnTo>
                <a:lnTo>
                  <a:pt x="19" y="9"/>
                </a:lnTo>
                <a:lnTo>
                  <a:pt x="19" y="7"/>
                </a:lnTo>
                <a:lnTo>
                  <a:pt x="18" y="6"/>
                </a:lnTo>
                <a:lnTo>
                  <a:pt x="18" y="4"/>
                </a:lnTo>
                <a:lnTo>
                  <a:pt x="16" y="4"/>
                </a:lnTo>
                <a:lnTo>
                  <a:pt x="16" y="3"/>
                </a:lnTo>
                <a:lnTo>
                  <a:pt x="15" y="4"/>
                </a:lnTo>
                <a:lnTo>
                  <a:pt x="14" y="5"/>
                </a:lnTo>
                <a:lnTo>
                  <a:pt x="14" y="3"/>
                </a:lnTo>
                <a:lnTo>
                  <a:pt x="11" y="2"/>
                </a:lnTo>
                <a:lnTo>
                  <a:pt x="10" y="2"/>
                </a:lnTo>
                <a:lnTo>
                  <a:pt x="7" y="0"/>
                </a:lnTo>
                <a:lnTo>
                  <a:pt x="6" y="0"/>
                </a:lnTo>
                <a:lnTo>
                  <a:pt x="3" y="1"/>
                </a:lnTo>
                <a:lnTo>
                  <a:pt x="2" y="2"/>
                </a:lnTo>
                <a:lnTo>
                  <a:pt x="2" y="2"/>
                </a:lnTo>
                <a:lnTo>
                  <a:pt x="0" y="2"/>
                </a:lnTo>
                <a:lnTo>
                  <a:pt x="0" y="3"/>
                </a:lnTo>
                <a:lnTo>
                  <a:pt x="0" y="4"/>
                </a:lnTo>
                <a:lnTo>
                  <a:pt x="0" y="5"/>
                </a:lnTo>
                <a:lnTo>
                  <a:pt x="1" y="5"/>
                </a:lnTo>
                <a:lnTo>
                  <a:pt x="4" y="7"/>
                </a:lnTo>
                <a:lnTo>
                  <a:pt x="4" y="8"/>
                </a:lnTo>
                <a:lnTo>
                  <a:pt x="2" y="8"/>
                </a:lnTo>
                <a:lnTo>
                  <a:pt x="0" y="6"/>
                </a:lnTo>
                <a:lnTo>
                  <a:pt x="0" y="7"/>
                </a:lnTo>
                <a:lnTo>
                  <a:pt x="0" y="9"/>
                </a:lnTo>
                <a:lnTo>
                  <a:pt x="0" y="9"/>
                </a:lnTo>
                <a:lnTo>
                  <a:pt x="2" y="9"/>
                </a:lnTo>
                <a:lnTo>
                  <a:pt x="2" y="10"/>
                </a:lnTo>
                <a:lnTo>
                  <a:pt x="4" y="11"/>
                </a:lnTo>
                <a:lnTo>
                  <a:pt x="4" y="10"/>
                </a:lnTo>
                <a:lnTo>
                  <a:pt x="4" y="13"/>
                </a:lnTo>
                <a:lnTo>
                  <a:pt x="5" y="12"/>
                </a:lnTo>
                <a:lnTo>
                  <a:pt x="7" y="17"/>
                </a:lnTo>
                <a:lnTo>
                  <a:pt x="9" y="17"/>
                </a:lnTo>
                <a:lnTo>
                  <a:pt x="10" y="18"/>
                </a:lnTo>
                <a:lnTo>
                  <a:pt x="11" y="21"/>
                </a:lnTo>
                <a:lnTo>
                  <a:pt x="11" y="20"/>
                </a:lnTo>
                <a:lnTo>
                  <a:pt x="11" y="20"/>
                </a:lnTo>
                <a:lnTo>
                  <a:pt x="17" y="21"/>
                </a:lnTo>
                <a:lnTo>
                  <a:pt x="17" y="21"/>
                </a:lnTo>
                <a:lnTo>
                  <a:pt x="17" y="20"/>
                </a:lnTo>
                <a:lnTo>
                  <a:pt x="17" y="20"/>
                </a:lnTo>
                <a:lnTo>
                  <a:pt x="18" y="20"/>
                </a:lnTo>
                <a:lnTo>
                  <a:pt x="18" y="20"/>
                </a:lnTo>
                <a:lnTo>
                  <a:pt x="19" y="19"/>
                </a:lnTo>
                <a:lnTo>
                  <a:pt x="19" y="18"/>
                </a:lnTo>
                <a:lnTo>
                  <a:pt x="19" y="17"/>
                </a:lnTo>
                <a:lnTo>
                  <a:pt x="20" y="18"/>
                </a:lnTo>
                <a:lnTo>
                  <a:pt x="22" y="27"/>
                </a:lnTo>
                <a:lnTo>
                  <a:pt x="23" y="27"/>
                </a:lnTo>
                <a:lnTo>
                  <a:pt x="26" y="31"/>
                </a:lnTo>
                <a:lnTo>
                  <a:pt x="26" y="35"/>
                </a:lnTo>
                <a:lnTo>
                  <a:pt x="26" y="35"/>
                </a:lnTo>
                <a:lnTo>
                  <a:pt x="24" y="40"/>
                </a:lnTo>
                <a:lnTo>
                  <a:pt x="24" y="40"/>
                </a:lnTo>
                <a:lnTo>
                  <a:pt x="24" y="44"/>
                </a:lnTo>
                <a:lnTo>
                  <a:pt x="24" y="46"/>
                </a:lnTo>
                <a:lnTo>
                  <a:pt x="26" y="45"/>
                </a:lnTo>
                <a:lnTo>
                  <a:pt x="26" y="49"/>
                </a:lnTo>
                <a:lnTo>
                  <a:pt x="26" y="52"/>
                </a:lnTo>
                <a:lnTo>
                  <a:pt x="27" y="53"/>
                </a:lnTo>
                <a:lnTo>
                  <a:pt x="29" y="54"/>
                </a:lnTo>
                <a:lnTo>
                  <a:pt x="28" y="54"/>
                </a:lnTo>
                <a:lnTo>
                  <a:pt x="28" y="56"/>
                </a:lnTo>
                <a:lnTo>
                  <a:pt x="29" y="56"/>
                </a:lnTo>
                <a:lnTo>
                  <a:pt x="30" y="56"/>
                </a:lnTo>
                <a:lnTo>
                  <a:pt x="30" y="54"/>
                </a:lnTo>
                <a:lnTo>
                  <a:pt x="33" y="52"/>
                </a:lnTo>
                <a:lnTo>
                  <a:pt x="32" y="54"/>
                </a:lnTo>
                <a:lnTo>
                  <a:pt x="33" y="57"/>
                </a:lnTo>
                <a:lnTo>
                  <a:pt x="33" y="53"/>
                </a:lnTo>
                <a:lnTo>
                  <a:pt x="34" y="56"/>
                </a:lnTo>
                <a:lnTo>
                  <a:pt x="36" y="56"/>
                </a:lnTo>
                <a:lnTo>
                  <a:pt x="35" y="57"/>
                </a:lnTo>
                <a:lnTo>
                  <a:pt x="37" y="57"/>
                </a:lnTo>
                <a:lnTo>
                  <a:pt x="37" y="57"/>
                </a:lnTo>
                <a:lnTo>
                  <a:pt x="37" y="58"/>
                </a:lnTo>
                <a:lnTo>
                  <a:pt x="40" y="58"/>
                </a:lnTo>
                <a:lnTo>
                  <a:pt x="41" y="5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1" name="Freeform 16"/>
          <p:cNvSpPr>
            <a:spLocks/>
          </p:cNvSpPr>
          <p:nvPr/>
        </p:nvSpPr>
        <p:spPr bwMode="auto">
          <a:xfrm>
            <a:off x="3558399" y="1567289"/>
            <a:ext cx="37473" cy="17419"/>
          </a:xfrm>
          <a:custGeom>
            <a:avLst/>
            <a:gdLst/>
            <a:ahLst/>
            <a:cxnLst>
              <a:cxn ang="0">
                <a:pos x="10" y="0"/>
              </a:cxn>
              <a:cxn ang="0">
                <a:pos x="9" y="0"/>
              </a:cxn>
              <a:cxn ang="0">
                <a:pos x="8" y="0"/>
              </a:cxn>
              <a:cxn ang="0">
                <a:pos x="3" y="2"/>
              </a:cxn>
              <a:cxn ang="0">
                <a:pos x="1" y="2"/>
              </a:cxn>
              <a:cxn ang="0">
                <a:pos x="1" y="3"/>
              </a:cxn>
              <a:cxn ang="0">
                <a:pos x="0" y="4"/>
              </a:cxn>
              <a:cxn ang="0">
                <a:pos x="1" y="6"/>
              </a:cxn>
              <a:cxn ang="0">
                <a:pos x="2" y="6"/>
              </a:cxn>
              <a:cxn ang="0">
                <a:pos x="2" y="6"/>
              </a:cxn>
              <a:cxn ang="0">
                <a:pos x="3" y="6"/>
              </a:cxn>
              <a:cxn ang="0">
                <a:pos x="3" y="6"/>
              </a:cxn>
              <a:cxn ang="0">
                <a:pos x="3" y="6"/>
              </a:cxn>
              <a:cxn ang="0">
                <a:pos x="7" y="6"/>
              </a:cxn>
              <a:cxn ang="0">
                <a:pos x="10" y="5"/>
              </a:cxn>
              <a:cxn ang="0">
                <a:pos x="11" y="4"/>
              </a:cxn>
              <a:cxn ang="0">
                <a:pos x="11" y="2"/>
              </a:cxn>
              <a:cxn ang="0">
                <a:pos x="10" y="2"/>
              </a:cxn>
              <a:cxn ang="0">
                <a:pos x="10" y="0"/>
              </a:cxn>
            </a:cxnLst>
            <a:rect l="0" t="0" r="r" b="b"/>
            <a:pathLst>
              <a:path w="11" h="6">
                <a:moveTo>
                  <a:pt x="10" y="0"/>
                </a:moveTo>
                <a:lnTo>
                  <a:pt x="9" y="0"/>
                </a:lnTo>
                <a:lnTo>
                  <a:pt x="8" y="0"/>
                </a:lnTo>
                <a:lnTo>
                  <a:pt x="3" y="2"/>
                </a:lnTo>
                <a:lnTo>
                  <a:pt x="1" y="2"/>
                </a:lnTo>
                <a:lnTo>
                  <a:pt x="1" y="3"/>
                </a:lnTo>
                <a:lnTo>
                  <a:pt x="0" y="4"/>
                </a:lnTo>
                <a:lnTo>
                  <a:pt x="1" y="6"/>
                </a:lnTo>
                <a:lnTo>
                  <a:pt x="2" y="6"/>
                </a:lnTo>
                <a:lnTo>
                  <a:pt x="2" y="6"/>
                </a:lnTo>
                <a:lnTo>
                  <a:pt x="3" y="6"/>
                </a:lnTo>
                <a:lnTo>
                  <a:pt x="3" y="6"/>
                </a:lnTo>
                <a:lnTo>
                  <a:pt x="3" y="6"/>
                </a:lnTo>
                <a:lnTo>
                  <a:pt x="7" y="6"/>
                </a:lnTo>
                <a:lnTo>
                  <a:pt x="10" y="5"/>
                </a:lnTo>
                <a:lnTo>
                  <a:pt x="11" y="4"/>
                </a:lnTo>
                <a:lnTo>
                  <a:pt x="11" y="2"/>
                </a:lnTo>
                <a:lnTo>
                  <a:pt x="10" y="2"/>
                </a:lnTo>
                <a:lnTo>
                  <a:pt x="1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2" name="Freeform 17"/>
          <p:cNvSpPr>
            <a:spLocks/>
          </p:cNvSpPr>
          <p:nvPr/>
        </p:nvSpPr>
        <p:spPr bwMode="auto">
          <a:xfrm>
            <a:off x="3537959" y="1337945"/>
            <a:ext cx="126045" cy="124833"/>
          </a:xfrm>
          <a:custGeom>
            <a:avLst/>
            <a:gdLst/>
            <a:ahLst/>
            <a:cxnLst>
              <a:cxn ang="0">
                <a:pos x="4" y="9"/>
              </a:cxn>
              <a:cxn ang="0">
                <a:pos x="5" y="12"/>
              </a:cxn>
              <a:cxn ang="0">
                <a:pos x="3" y="15"/>
              </a:cxn>
              <a:cxn ang="0">
                <a:pos x="5" y="16"/>
              </a:cxn>
              <a:cxn ang="0">
                <a:pos x="7" y="12"/>
              </a:cxn>
              <a:cxn ang="0">
                <a:pos x="8" y="11"/>
              </a:cxn>
              <a:cxn ang="0">
                <a:pos x="9" y="13"/>
              </a:cxn>
              <a:cxn ang="0">
                <a:pos x="8" y="15"/>
              </a:cxn>
              <a:cxn ang="0">
                <a:pos x="8" y="17"/>
              </a:cxn>
              <a:cxn ang="0">
                <a:pos x="9" y="16"/>
              </a:cxn>
              <a:cxn ang="0">
                <a:pos x="10" y="18"/>
              </a:cxn>
              <a:cxn ang="0">
                <a:pos x="12" y="18"/>
              </a:cxn>
              <a:cxn ang="0">
                <a:pos x="9" y="20"/>
              </a:cxn>
              <a:cxn ang="0">
                <a:pos x="12" y="22"/>
              </a:cxn>
              <a:cxn ang="0">
                <a:pos x="9" y="24"/>
              </a:cxn>
              <a:cxn ang="0">
                <a:pos x="5" y="23"/>
              </a:cxn>
              <a:cxn ang="0">
                <a:pos x="4" y="27"/>
              </a:cxn>
              <a:cxn ang="0">
                <a:pos x="8" y="30"/>
              </a:cxn>
              <a:cxn ang="0">
                <a:pos x="11" y="30"/>
              </a:cxn>
              <a:cxn ang="0">
                <a:pos x="12" y="29"/>
              </a:cxn>
              <a:cxn ang="0">
                <a:pos x="16" y="28"/>
              </a:cxn>
              <a:cxn ang="0">
                <a:pos x="17" y="30"/>
              </a:cxn>
              <a:cxn ang="0">
                <a:pos x="19" y="30"/>
              </a:cxn>
              <a:cxn ang="0">
                <a:pos x="23" y="31"/>
              </a:cxn>
              <a:cxn ang="0">
                <a:pos x="25" y="32"/>
              </a:cxn>
              <a:cxn ang="0">
                <a:pos x="26" y="32"/>
              </a:cxn>
              <a:cxn ang="0">
                <a:pos x="26" y="34"/>
              </a:cxn>
              <a:cxn ang="0">
                <a:pos x="27" y="39"/>
              </a:cxn>
              <a:cxn ang="0">
                <a:pos x="29" y="42"/>
              </a:cxn>
              <a:cxn ang="0">
                <a:pos x="31" y="43"/>
              </a:cxn>
              <a:cxn ang="0">
                <a:pos x="32" y="41"/>
              </a:cxn>
              <a:cxn ang="0">
                <a:pos x="35" y="41"/>
              </a:cxn>
              <a:cxn ang="0">
                <a:pos x="36" y="38"/>
              </a:cxn>
              <a:cxn ang="0">
                <a:pos x="34" y="30"/>
              </a:cxn>
              <a:cxn ang="0">
                <a:pos x="32" y="28"/>
              </a:cxn>
              <a:cxn ang="0">
                <a:pos x="31" y="24"/>
              </a:cxn>
              <a:cxn ang="0">
                <a:pos x="33" y="21"/>
              </a:cxn>
              <a:cxn ang="0">
                <a:pos x="33" y="19"/>
              </a:cxn>
              <a:cxn ang="0">
                <a:pos x="32" y="19"/>
              </a:cxn>
              <a:cxn ang="0">
                <a:pos x="31" y="18"/>
              </a:cxn>
              <a:cxn ang="0">
                <a:pos x="30" y="18"/>
              </a:cxn>
              <a:cxn ang="0">
                <a:pos x="30" y="16"/>
              </a:cxn>
              <a:cxn ang="0">
                <a:pos x="26" y="12"/>
              </a:cxn>
              <a:cxn ang="0">
                <a:pos x="24" y="13"/>
              </a:cxn>
              <a:cxn ang="0">
                <a:pos x="23" y="14"/>
              </a:cxn>
              <a:cxn ang="0">
                <a:pos x="23" y="12"/>
              </a:cxn>
              <a:cxn ang="0">
                <a:pos x="23" y="8"/>
              </a:cxn>
              <a:cxn ang="0">
                <a:pos x="22" y="8"/>
              </a:cxn>
              <a:cxn ang="0">
                <a:pos x="21" y="8"/>
              </a:cxn>
              <a:cxn ang="0">
                <a:pos x="19" y="7"/>
              </a:cxn>
              <a:cxn ang="0">
                <a:pos x="17" y="5"/>
              </a:cxn>
              <a:cxn ang="0">
                <a:pos x="15" y="8"/>
              </a:cxn>
              <a:cxn ang="0">
                <a:pos x="14" y="12"/>
              </a:cxn>
              <a:cxn ang="0">
                <a:pos x="13" y="3"/>
              </a:cxn>
              <a:cxn ang="0">
                <a:pos x="12" y="2"/>
              </a:cxn>
              <a:cxn ang="0">
                <a:pos x="11" y="1"/>
              </a:cxn>
              <a:cxn ang="0">
                <a:pos x="8" y="0"/>
              </a:cxn>
              <a:cxn ang="0">
                <a:pos x="2" y="2"/>
              </a:cxn>
              <a:cxn ang="0">
                <a:pos x="0" y="5"/>
              </a:cxn>
              <a:cxn ang="0">
                <a:pos x="1" y="11"/>
              </a:cxn>
            </a:cxnLst>
            <a:rect l="0" t="0" r="r" b="b"/>
            <a:pathLst>
              <a:path w="37" h="43">
                <a:moveTo>
                  <a:pt x="1" y="11"/>
                </a:moveTo>
                <a:lnTo>
                  <a:pt x="4" y="9"/>
                </a:lnTo>
                <a:lnTo>
                  <a:pt x="5" y="10"/>
                </a:lnTo>
                <a:lnTo>
                  <a:pt x="5" y="12"/>
                </a:lnTo>
                <a:lnTo>
                  <a:pt x="4" y="15"/>
                </a:lnTo>
                <a:lnTo>
                  <a:pt x="3" y="15"/>
                </a:lnTo>
                <a:lnTo>
                  <a:pt x="4" y="16"/>
                </a:lnTo>
                <a:lnTo>
                  <a:pt x="5" y="16"/>
                </a:lnTo>
                <a:lnTo>
                  <a:pt x="6" y="12"/>
                </a:lnTo>
                <a:lnTo>
                  <a:pt x="7" y="12"/>
                </a:lnTo>
                <a:lnTo>
                  <a:pt x="8" y="11"/>
                </a:lnTo>
                <a:lnTo>
                  <a:pt x="8" y="11"/>
                </a:lnTo>
                <a:lnTo>
                  <a:pt x="9" y="12"/>
                </a:lnTo>
                <a:lnTo>
                  <a:pt x="9" y="13"/>
                </a:lnTo>
                <a:lnTo>
                  <a:pt x="9" y="14"/>
                </a:lnTo>
                <a:lnTo>
                  <a:pt x="8" y="15"/>
                </a:lnTo>
                <a:lnTo>
                  <a:pt x="8" y="16"/>
                </a:lnTo>
                <a:lnTo>
                  <a:pt x="8" y="17"/>
                </a:lnTo>
                <a:lnTo>
                  <a:pt x="9" y="17"/>
                </a:lnTo>
                <a:lnTo>
                  <a:pt x="9" y="16"/>
                </a:lnTo>
                <a:lnTo>
                  <a:pt x="10" y="16"/>
                </a:lnTo>
                <a:lnTo>
                  <a:pt x="10" y="18"/>
                </a:lnTo>
                <a:lnTo>
                  <a:pt x="12" y="17"/>
                </a:lnTo>
                <a:lnTo>
                  <a:pt x="12" y="18"/>
                </a:lnTo>
                <a:lnTo>
                  <a:pt x="12" y="19"/>
                </a:lnTo>
                <a:lnTo>
                  <a:pt x="9" y="20"/>
                </a:lnTo>
                <a:lnTo>
                  <a:pt x="9" y="21"/>
                </a:lnTo>
                <a:lnTo>
                  <a:pt x="12" y="22"/>
                </a:lnTo>
                <a:lnTo>
                  <a:pt x="12" y="24"/>
                </a:lnTo>
                <a:lnTo>
                  <a:pt x="9" y="24"/>
                </a:lnTo>
                <a:lnTo>
                  <a:pt x="6" y="23"/>
                </a:lnTo>
                <a:lnTo>
                  <a:pt x="5" y="23"/>
                </a:lnTo>
                <a:lnTo>
                  <a:pt x="4" y="23"/>
                </a:lnTo>
                <a:lnTo>
                  <a:pt x="4" y="27"/>
                </a:lnTo>
                <a:lnTo>
                  <a:pt x="5" y="29"/>
                </a:lnTo>
                <a:lnTo>
                  <a:pt x="8" y="30"/>
                </a:lnTo>
                <a:lnTo>
                  <a:pt x="10" y="31"/>
                </a:lnTo>
                <a:lnTo>
                  <a:pt x="11" y="30"/>
                </a:lnTo>
                <a:lnTo>
                  <a:pt x="12" y="29"/>
                </a:lnTo>
                <a:lnTo>
                  <a:pt x="12" y="29"/>
                </a:lnTo>
                <a:lnTo>
                  <a:pt x="16" y="27"/>
                </a:lnTo>
                <a:lnTo>
                  <a:pt x="16" y="28"/>
                </a:lnTo>
                <a:lnTo>
                  <a:pt x="16" y="30"/>
                </a:lnTo>
                <a:lnTo>
                  <a:pt x="17" y="30"/>
                </a:lnTo>
                <a:lnTo>
                  <a:pt x="18" y="30"/>
                </a:lnTo>
                <a:lnTo>
                  <a:pt x="19" y="30"/>
                </a:lnTo>
                <a:lnTo>
                  <a:pt x="23" y="30"/>
                </a:lnTo>
                <a:lnTo>
                  <a:pt x="23" y="31"/>
                </a:lnTo>
                <a:lnTo>
                  <a:pt x="23" y="32"/>
                </a:lnTo>
                <a:lnTo>
                  <a:pt x="25" y="32"/>
                </a:lnTo>
                <a:lnTo>
                  <a:pt x="25" y="31"/>
                </a:lnTo>
                <a:lnTo>
                  <a:pt x="26" y="32"/>
                </a:lnTo>
                <a:lnTo>
                  <a:pt x="26" y="33"/>
                </a:lnTo>
                <a:lnTo>
                  <a:pt x="26" y="34"/>
                </a:lnTo>
                <a:lnTo>
                  <a:pt x="26" y="37"/>
                </a:lnTo>
                <a:lnTo>
                  <a:pt x="27" y="39"/>
                </a:lnTo>
                <a:lnTo>
                  <a:pt x="27" y="40"/>
                </a:lnTo>
                <a:lnTo>
                  <a:pt x="29" y="42"/>
                </a:lnTo>
                <a:lnTo>
                  <a:pt x="30" y="41"/>
                </a:lnTo>
                <a:lnTo>
                  <a:pt x="31" y="43"/>
                </a:lnTo>
                <a:lnTo>
                  <a:pt x="32" y="42"/>
                </a:lnTo>
                <a:lnTo>
                  <a:pt x="32" y="41"/>
                </a:lnTo>
                <a:lnTo>
                  <a:pt x="34" y="41"/>
                </a:lnTo>
                <a:lnTo>
                  <a:pt x="35" y="41"/>
                </a:lnTo>
                <a:lnTo>
                  <a:pt x="36" y="40"/>
                </a:lnTo>
                <a:lnTo>
                  <a:pt x="36" y="38"/>
                </a:lnTo>
                <a:lnTo>
                  <a:pt x="37" y="36"/>
                </a:lnTo>
                <a:lnTo>
                  <a:pt x="34" y="30"/>
                </a:lnTo>
                <a:lnTo>
                  <a:pt x="33" y="28"/>
                </a:lnTo>
                <a:lnTo>
                  <a:pt x="32" y="28"/>
                </a:lnTo>
                <a:lnTo>
                  <a:pt x="32" y="26"/>
                </a:lnTo>
                <a:lnTo>
                  <a:pt x="31" y="24"/>
                </a:lnTo>
                <a:lnTo>
                  <a:pt x="33" y="23"/>
                </a:lnTo>
                <a:lnTo>
                  <a:pt x="33" y="21"/>
                </a:lnTo>
                <a:lnTo>
                  <a:pt x="33" y="20"/>
                </a:lnTo>
                <a:lnTo>
                  <a:pt x="33" y="19"/>
                </a:lnTo>
                <a:lnTo>
                  <a:pt x="33" y="19"/>
                </a:lnTo>
                <a:lnTo>
                  <a:pt x="32" y="19"/>
                </a:lnTo>
                <a:lnTo>
                  <a:pt x="32" y="19"/>
                </a:lnTo>
                <a:lnTo>
                  <a:pt x="31" y="18"/>
                </a:lnTo>
                <a:lnTo>
                  <a:pt x="31" y="18"/>
                </a:lnTo>
                <a:lnTo>
                  <a:pt x="30" y="18"/>
                </a:lnTo>
                <a:lnTo>
                  <a:pt x="30" y="17"/>
                </a:lnTo>
                <a:lnTo>
                  <a:pt x="30" y="16"/>
                </a:lnTo>
                <a:lnTo>
                  <a:pt x="30" y="14"/>
                </a:lnTo>
                <a:lnTo>
                  <a:pt x="26" y="12"/>
                </a:lnTo>
                <a:lnTo>
                  <a:pt x="26" y="12"/>
                </a:lnTo>
                <a:lnTo>
                  <a:pt x="24" y="13"/>
                </a:lnTo>
                <a:lnTo>
                  <a:pt x="23" y="14"/>
                </a:lnTo>
                <a:lnTo>
                  <a:pt x="23" y="14"/>
                </a:lnTo>
                <a:lnTo>
                  <a:pt x="23" y="13"/>
                </a:lnTo>
                <a:lnTo>
                  <a:pt x="23" y="12"/>
                </a:lnTo>
                <a:lnTo>
                  <a:pt x="23" y="10"/>
                </a:lnTo>
                <a:lnTo>
                  <a:pt x="23" y="8"/>
                </a:lnTo>
                <a:lnTo>
                  <a:pt x="22" y="8"/>
                </a:lnTo>
                <a:lnTo>
                  <a:pt x="22" y="8"/>
                </a:lnTo>
                <a:lnTo>
                  <a:pt x="21" y="9"/>
                </a:lnTo>
                <a:lnTo>
                  <a:pt x="21" y="8"/>
                </a:lnTo>
                <a:lnTo>
                  <a:pt x="21" y="8"/>
                </a:lnTo>
                <a:lnTo>
                  <a:pt x="19" y="7"/>
                </a:lnTo>
                <a:lnTo>
                  <a:pt x="19" y="5"/>
                </a:lnTo>
                <a:lnTo>
                  <a:pt x="17" y="5"/>
                </a:lnTo>
                <a:lnTo>
                  <a:pt x="16" y="5"/>
                </a:lnTo>
                <a:lnTo>
                  <a:pt x="15" y="8"/>
                </a:lnTo>
                <a:lnTo>
                  <a:pt x="14" y="10"/>
                </a:lnTo>
                <a:lnTo>
                  <a:pt x="14" y="12"/>
                </a:lnTo>
                <a:lnTo>
                  <a:pt x="12" y="9"/>
                </a:lnTo>
                <a:lnTo>
                  <a:pt x="13" y="3"/>
                </a:lnTo>
                <a:lnTo>
                  <a:pt x="12" y="2"/>
                </a:lnTo>
                <a:lnTo>
                  <a:pt x="12" y="2"/>
                </a:lnTo>
                <a:lnTo>
                  <a:pt x="10" y="3"/>
                </a:lnTo>
                <a:lnTo>
                  <a:pt x="11" y="1"/>
                </a:lnTo>
                <a:lnTo>
                  <a:pt x="10" y="1"/>
                </a:lnTo>
                <a:lnTo>
                  <a:pt x="8" y="0"/>
                </a:lnTo>
                <a:lnTo>
                  <a:pt x="6" y="1"/>
                </a:lnTo>
                <a:lnTo>
                  <a:pt x="2" y="2"/>
                </a:lnTo>
                <a:lnTo>
                  <a:pt x="1" y="1"/>
                </a:lnTo>
                <a:lnTo>
                  <a:pt x="0" y="5"/>
                </a:lnTo>
                <a:lnTo>
                  <a:pt x="1" y="10"/>
                </a:lnTo>
                <a:lnTo>
                  <a:pt x="1" y="1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3" name="Freeform 18"/>
          <p:cNvSpPr>
            <a:spLocks/>
          </p:cNvSpPr>
          <p:nvPr/>
        </p:nvSpPr>
        <p:spPr bwMode="auto">
          <a:xfrm>
            <a:off x="3531146" y="1465681"/>
            <a:ext cx="34066" cy="46449"/>
          </a:xfrm>
          <a:custGeom>
            <a:avLst/>
            <a:gdLst/>
            <a:ahLst/>
            <a:cxnLst>
              <a:cxn ang="0">
                <a:pos x="2" y="7"/>
              </a:cxn>
              <a:cxn ang="0">
                <a:pos x="5" y="15"/>
              </a:cxn>
              <a:cxn ang="0">
                <a:pos x="6" y="15"/>
              </a:cxn>
              <a:cxn ang="0">
                <a:pos x="8" y="16"/>
              </a:cxn>
              <a:cxn ang="0">
                <a:pos x="9" y="15"/>
              </a:cxn>
              <a:cxn ang="0">
                <a:pos x="9" y="15"/>
              </a:cxn>
              <a:cxn ang="0">
                <a:pos x="10" y="15"/>
              </a:cxn>
              <a:cxn ang="0">
                <a:pos x="10" y="13"/>
              </a:cxn>
              <a:cxn ang="0">
                <a:pos x="9" y="12"/>
              </a:cxn>
              <a:cxn ang="0">
                <a:pos x="9" y="12"/>
              </a:cxn>
              <a:cxn ang="0">
                <a:pos x="7" y="9"/>
              </a:cxn>
              <a:cxn ang="0">
                <a:pos x="7" y="9"/>
              </a:cxn>
              <a:cxn ang="0">
                <a:pos x="6" y="8"/>
              </a:cxn>
              <a:cxn ang="0">
                <a:pos x="6" y="8"/>
              </a:cxn>
              <a:cxn ang="0">
                <a:pos x="6" y="6"/>
              </a:cxn>
              <a:cxn ang="0">
                <a:pos x="6" y="5"/>
              </a:cxn>
              <a:cxn ang="0">
                <a:pos x="5" y="5"/>
              </a:cxn>
              <a:cxn ang="0">
                <a:pos x="5" y="4"/>
              </a:cxn>
              <a:cxn ang="0">
                <a:pos x="5" y="4"/>
              </a:cxn>
              <a:cxn ang="0">
                <a:pos x="4" y="3"/>
              </a:cxn>
              <a:cxn ang="0">
                <a:pos x="3" y="1"/>
              </a:cxn>
              <a:cxn ang="0">
                <a:pos x="3" y="1"/>
              </a:cxn>
              <a:cxn ang="0">
                <a:pos x="1" y="1"/>
              </a:cxn>
              <a:cxn ang="0">
                <a:pos x="0" y="0"/>
              </a:cxn>
              <a:cxn ang="0">
                <a:pos x="0" y="1"/>
              </a:cxn>
              <a:cxn ang="0">
                <a:pos x="2" y="6"/>
              </a:cxn>
              <a:cxn ang="0">
                <a:pos x="2" y="7"/>
              </a:cxn>
            </a:cxnLst>
            <a:rect l="0" t="0" r="r" b="b"/>
            <a:pathLst>
              <a:path w="10" h="16">
                <a:moveTo>
                  <a:pt x="2" y="7"/>
                </a:moveTo>
                <a:lnTo>
                  <a:pt x="5" y="15"/>
                </a:lnTo>
                <a:lnTo>
                  <a:pt x="6" y="15"/>
                </a:lnTo>
                <a:lnTo>
                  <a:pt x="8" y="16"/>
                </a:lnTo>
                <a:lnTo>
                  <a:pt x="9" y="15"/>
                </a:lnTo>
                <a:lnTo>
                  <a:pt x="9" y="15"/>
                </a:lnTo>
                <a:lnTo>
                  <a:pt x="10" y="15"/>
                </a:lnTo>
                <a:lnTo>
                  <a:pt x="10" y="13"/>
                </a:lnTo>
                <a:lnTo>
                  <a:pt x="9" y="12"/>
                </a:lnTo>
                <a:lnTo>
                  <a:pt x="9" y="12"/>
                </a:lnTo>
                <a:lnTo>
                  <a:pt x="7" y="9"/>
                </a:lnTo>
                <a:lnTo>
                  <a:pt x="7" y="9"/>
                </a:lnTo>
                <a:lnTo>
                  <a:pt x="6" y="8"/>
                </a:lnTo>
                <a:lnTo>
                  <a:pt x="6" y="8"/>
                </a:lnTo>
                <a:lnTo>
                  <a:pt x="6" y="6"/>
                </a:lnTo>
                <a:lnTo>
                  <a:pt x="6" y="5"/>
                </a:lnTo>
                <a:lnTo>
                  <a:pt x="5" y="5"/>
                </a:lnTo>
                <a:lnTo>
                  <a:pt x="5" y="4"/>
                </a:lnTo>
                <a:lnTo>
                  <a:pt x="5" y="4"/>
                </a:lnTo>
                <a:lnTo>
                  <a:pt x="4" y="3"/>
                </a:lnTo>
                <a:lnTo>
                  <a:pt x="3" y="1"/>
                </a:lnTo>
                <a:lnTo>
                  <a:pt x="3" y="1"/>
                </a:lnTo>
                <a:lnTo>
                  <a:pt x="1" y="1"/>
                </a:lnTo>
                <a:lnTo>
                  <a:pt x="0" y="0"/>
                </a:lnTo>
                <a:lnTo>
                  <a:pt x="0" y="1"/>
                </a:lnTo>
                <a:lnTo>
                  <a:pt x="2" y="6"/>
                </a:lnTo>
                <a:lnTo>
                  <a:pt x="2"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4" name="Freeform 19"/>
          <p:cNvSpPr>
            <a:spLocks/>
          </p:cNvSpPr>
          <p:nvPr/>
        </p:nvSpPr>
        <p:spPr bwMode="auto">
          <a:xfrm>
            <a:off x="3572026" y="986671"/>
            <a:ext cx="354289" cy="455785"/>
          </a:xfrm>
          <a:custGeom>
            <a:avLst/>
            <a:gdLst/>
            <a:ahLst/>
            <a:cxnLst>
              <a:cxn ang="0">
                <a:pos x="14" y="54"/>
              </a:cxn>
              <a:cxn ang="0">
                <a:pos x="25" y="75"/>
              </a:cxn>
              <a:cxn ang="0">
                <a:pos x="46" y="110"/>
              </a:cxn>
              <a:cxn ang="0">
                <a:pos x="55" y="130"/>
              </a:cxn>
              <a:cxn ang="0">
                <a:pos x="57" y="134"/>
              </a:cxn>
              <a:cxn ang="0">
                <a:pos x="57" y="137"/>
              </a:cxn>
              <a:cxn ang="0">
                <a:pos x="66" y="144"/>
              </a:cxn>
              <a:cxn ang="0">
                <a:pos x="68" y="147"/>
              </a:cxn>
              <a:cxn ang="0">
                <a:pos x="60" y="147"/>
              </a:cxn>
              <a:cxn ang="0">
                <a:pos x="60" y="151"/>
              </a:cxn>
              <a:cxn ang="0">
                <a:pos x="64" y="153"/>
              </a:cxn>
              <a:cxn ang="0">
                <a:pos x="65" y="158"/>
              </a:cxn>
              <a:cxn ang="0">
                <a:pos x="69" y="154"/>
              </a:cxn>
              <a:cxn ang="0">
                <a:pos x="73" y="153"/>
              </a:cxn>
              <a:cxn ang="0">
                <a:pos x="72" y="157"/>
              </a:cxn>
              <a:cxn ang="0">
                <a:pos x="75" y="155"/>
              </a:cxn>
              <a:cxn ang="0">
                <a:pos x="76" y="155"/>
              </a:cxn>
              <a:cxn ang="0">
                <a:pos x="79" y="153"/>
              </a:cxn>
              <a:cxn ang="0">
                <a:pos x="90" y="155"/>
              </a:cxn>
              <a:cxn ang="0">
                <a:pos x="83" y="156"/>
              </a:cxn>
              <a:cxn ang="0">
                <a:pos x="82" y="159"/>
              </a:cxn>
              <a:cxn ang="0">
                <a:pos x="94" y="158"/>
              </a:cxn>
              <a:cxn ang="0">
                <a:pos x="77" y="163"/>
              </a:cxn>
              <a:cxn ang="0">
                <a:pos x="73" y="175"/>
              </a:cxn>
              <a:cxn ang="0">
                <a:pos x="76" y="177"/>
              </a:cxn>
              <a:cxn ang="0">
                <a:pos x="75" y="180"/>
              </a:cxn>
              <a:cxn ang="0">
                <a:pos x="77" y="183"/>
              </a:cxn>
              <a:cxn ang="0">
                <a:pos x="85" y="186"/>
              </a:cxn>
              <a:cxn ang="0">
                <a:pos x="79" y="192"/>
              </a:cxn>
              <a:cxn ang="0">
                <a:pos x="82" y="192"/>
              </a:cxn>
              <a:cxn ang="0">
                <a:pos x="83" y="196"/>
              </a:cxn>
              <a:cxn ang="0">
                <a:pos x="92" y="200"/>
              </a:cxn>
              <a:cxn ang="0">
                <a:pos x="94" y="196"/>
              </a:cxn>
              <a:cxn ang="0">
                <a:pos x="99" y="197"/>
              </a:cxn>
              <a:cxn ang="0">
                <a:pos x="96" y="186"/>
              </a:cxn>
              <a:cxn ang="0">
                <a:pos x="102" y="191"/>
              </a:cxn>
              <a:cxn ang="0">
                <a:pos x="107" y="190"/>
              </a:cxn>
              <a:cxn ang="0">
                <a:pos x="106" y="183"/>
              </a:cxn>
              <a:cxn ang="0">
                <a:pos x="111" y="184"/>
              </a:cxn>
              <a:cxn ang="0">
                <a:pos x="110" y="165"/>
              </a:cxn>
              <a:cxn ang="0">
                <a:pos x="117" y="173"/>
              </a:cxn>
              <a:cxn ang="0">
                <a:pos x="120" y="168"/>
              </a:cxn>
              <a:cxn ang="0">
                <a:pos x="132" y="158"/>
              </a:cxn>
              <a:cxn ang="0">
                <a:pos x="130" y="150"/>
              </a:cxn>
              <a:cxn ang="0">
                <a:pos x="125" y="147"/>
              </a:cxn>
              <a:cxn ang="0">
                <a:pos x="123" y="150"/>
              </a:cxn>
              <a:cxn ang="0">
                <a:pos x="121" y="142"/>
              </a:cxn>
              <a:cxn ang="0">
                <a:pos x="116" y="142"/>
              </a:cxn>
              <a:cxn ang="0">
                <a:pos x="115" y="142"/>
              </a:cxn>
              <a:cxn ang="0">
                <a:pos x="116" y="132"/>
              </a:cxn>
              <a:cxn ang="0">
                <a:pos x="111" y="127"/>
              </a:cxn>
              <a:cxn ang="0">
                <a:pos x="102" y="123"/>
              </a:cxn>
              <a:cxn ang="0">
                <a:pos x="109" y="92"/>
              </a:cxn>
              <a:cxn ang="0">
                <a:pos x="94" y="69"/>
              </a:cxn>
              <a:cxn ang="0">
                <a:pos x="88" y="56"/>
              </a:cxn>
              <a:cxn ang="0">
                <a:pos x="87" y="26"/>
              </a:cxn>
              <a:cxn ang="0">
                <a:pos x="63" y="2"/>
              </a:cxn>
              <a:cxn ang="0">
                <a:pos x="51" y="10"/>
              </a:cxn>
              <a:cxn ang="0">
                <a:pos x="59" y="18"/>
              </a:cxn>
              <a:cxn ang="0">
                <a:pos x="45" y="19"/>
              </a:cxn>
              <a:cxn ang="0">
                <a:pos x="27" y="20"/>
              </a:cxn>
              <a:cxn ang="0">
                <a:pos x="16" y="13"/>
              </a:cxn>
              <a:cxn ang="0">
                <a:pos x="13" y="26"/>
              </a:cxn>
            </a:cxnLst>
            <a:rect l="0" t="0" r="r" b="b"/>
            <a:pathLst>
              <a:path w="132" h="200">
                <a:moveTo>
                  <a:pt x="13" y="26"/>
                </a:moveTo>
                <a:cubicBezTo>
                  <a:pt x="22" y="32"/>
                  <a:pt x="22" y="32"/>
                  <a:pt x="22" y="32"/>
                </a:cubicBezTo>
                <a:cubicBezTo>
                  <a:pt x="22" y="32"/>
                  <a:pt x="23" y="37"/>
                  <a:pt x="16" y="43"/>
                </a:cubicBezTo>
                <a:cubicBezTo>
                  <a:pt x="10" y="49"/>
                  <a:pt x="8" y="54"/>
                  <a:pt x="14" y="54"/>
                </a:cubicBezTo>
                <a:cubicBezTo>
                  <a:pt x="21" y="54"/>
                  <a:pt x="29" y="56"/>
                  <a:pt x="29" y="56"/>
                </a:cubicBezTo>
                <a:cubicBezTo>
                  <a:pt x="29" y="56"/>
                  <a:pt x="33" y="57"/>
                  <a:pt x="28" y="62"/>
                </a:cubicBezTo>
                <a:cubicBezTo>
                  <a:pt x="22" y="68"/>
                  <a:pt x="20" y="70"/>
                  <a:pt x="20" y="70"/>
                </a:cubicBezTo>
                <a:cubicBezTo>
                  <a:pt x="20" y="70"/>
                  <a:pt x="12" y="75"/>
                  <a:pt x="25" y="75"/>
                </a:cubicBezTo>
                <a:cubicBezTo>
                  <a:pt x="37" y="75"/>
                  <a:pt x="37" y="81"/>
                  <a:pt x="37" y="81"/>
                </a:cubicBezTo>
                <a:cubicBezTo>
                  <a:pt x="37" y="81"/>
                  <a:pt x="40" y="91"/>
                  <a:pt x="43" y="94"/>
                </a:cubicBezTo>
                <a:cubicBezTo>
                  <a:pt x="45" y="96"/>
                  <a:pt x="45" y="106"/>
                  <a:pt x="45" y="106"/>
                </a:cubicBezTo>
                <a:cubicBezTo>
                  <a:pt x="45" y="106"/>
                  <a:pt x="49" y="107"/>
                  <a:pt x="46" y="110"/>
                </a:cubicBezTo>
                <a:cubicBezTo>
                  <a:pt x="43" y="113"/>
                  <a:pt x="44" y="119"/>
                  <a:pt x="47" y="119"/>
                </a:cubicBezTo>
                <a:cubicBezTo>
                  <a:pt x="50" y="119"/>
                  <a:pt x="52" y="122"/>
                  <a:pt x="52" y="122"/>
                </a:cubicBezTo>
                <a:cubicBezTo>
                  <a:pt x="55" y="129"/>
                  <a:pt x="55" y="129"/>
                  <a:pt x="55" y="129"/>
                </a:cubicBezTo>
                <a:cubicBezTo>
                  <a:pt x="55" y="130"/>
                  <a:pt x="55" y="130"/>
                  <a:pt x="55" y="130"/>
                </a:cubicBezTo>
                <a:cubicBezTo>
                  <a:pt x="55" y="131"/>
                  <a:pt x="55" y="131"/>
                  <a:pt x="55" y="131"/>
                </a:cubicBezTo>
                <a:cubicBezTo>
                  <a:pt x="58" y="132"/>
                  <a:pt x="58" y="132"/>
                  <a:pt x="58" y="132"/>
                </a:cubicBezTo>
                <a:cubicBezTo>
                  <a:pt x="58" y="133"/>
                  <a:pt x="58" y="133"/>
                  <a:pt x="58" y="133"/>
                </a:cubicBezTo>
                <a:cubicBezTo>
                  <a:pt x="57" y="134"/>
                  <a:pt x="57" y="134"/>
                  <a:pt x="57" y="134"/>
                </a:cubicBezTo>
                <a:cubicBezTo>
                  <a:pt x="55" y="134"/>
                  <a:pt x="55" y="134"/>
                  <a:pt x="55" y="134"/>
                </a:cubicBezTo>
                <a:cubicBezTo>
                  <a:pt x="56" y="135"/>
                  <a:pt x="56" y="135"/>
                  <a:pt x="56" y="135"/>
                </a:cubicBezTo>
                <a:cubicBezTo>
                  <a:pt x="56" y="136"/>
                  <a:pt x="56" y="136"/>
                  <a:pt x="56" y="136"/>
                </a:cubicBezTo>
                <a:cubicBezTo>
                  <a:pt x="57" y="137"/>
                  <a:pt x="57" y="137"/>
                  <a:pt x="57" y="137"/>
                </a:cubicBezTo>
                <a:cubicBezTo>
                  <a:pt x="59" y="142"/>
                  <a:pt x="59" y="142"/>
                  <a:pt x="59" y="142"/>
                </a:cubicBezTo>
                <a:cubicBezTo>
                  <a:pt x="62" y="144"/>
                  <a:pt x="62" y="144"/>
                  <a:pt x="62" y="144"/>
                </a:cubicBezTo>
                <a:cubicBezTo>
                  <a:pt x="62" y="145"/>
                  <a:pt x="62" y="145"/>
                  <a:pt x="62" y="145"/>
                </a:cubicBezTo>
                <a:cubicBezTo>
                  <a:pt x="66" y="144"/>
                  <a:pt x="66" y="144"/>
                  <a:pt x="66" y="144"/>
                </a:cubicBezTo>
                <a:cubicBezTo>
                  <a:pt x="68" y="145"/>
                  <a:pt x="68" y="145"/>
                  <a:pt x="68" y="145"/>
                </a:cubicBezTo>
                <a:cubicBezTo>
                  <a:pt x="71" y="142"/>
                  <a:pt x="71" y="142"/>
                  <a:pt x="71" y="142"/>
                </a:cubicBezTo>
                <a:cubicBezTo>
                  <a:pt x="70" y="145"/>
                  <a:pt x="70" y="145"/>
                  <a:pt x="70" y="145"/>
                </a:cubicBezTo>
                <a:cubicBezTo>
                  <a:pt x="68" y="147"/>
                  <a:pt x="68" y="147"/>
                  <a:pt x="68" y="147"/>
                </a:cubicBezTo>
                <a:cubicBezTo>
                  <a:pt x="65" y="147"/>
                  <a:pt x="65" y="147"/>
                  <a:pt x="65" y="147"/>
                </a:cubicBezTo>
                <a:cubicBezTo>
                  <a:pt x="65" y="148"/>
                  <a:pt x="65" y="148"/>
                  <a:pt x="65" y="148"/>
                </a:cubicBezTo>
                <a:cubicBezTo>
                  <a:pt x="63" y="148"/>
                  <a:pt x="63" y="148"/>
                  <a:pt x="63" y="148"/>
                </a:cubicBezTo>
                <a:cubicBezTo>
                  <a:pt x="60" y="147"/>
                  <a:pt x="60" y="147"/>
                  <a:pt x="60" y="147"/>
                </a:cubicBezTo>
                <a:cubicBezTo>
                  <a:pt x="60" y="148"/>
                  <a:pt x="60" y="148"/>
                  <a:pt x="60" y="148"/>
                </a:cubicBezTo>
                <a:cubicBezTo>
                  <a:pt x="59" y="149"/>
                  <a:pt x="59" y="149"/>
                  <a:pt x="59" y="149"/>
                </a:cubicBezTo>
                <a:cubicBezTo>
                  <a:pt x="60" y="150"/>
                  <a:pt x="60" y="150"/>
                  <a:pt x="60" y="150"/>
                </a:cubicBezTo>
                <a:cubicBezTo>
                  <a:pt x="60" y="151"/>
                  <a:pt x="60" y="151"/>
                  <a:pt x="60" y="151"/>
                </a:cubicBezTo>
                <a:cubicBezTo>
                  <a:pt x="61" y="153"/>
                  <a:pt x="61" y="153"/>
                  <a:pt x="61" y="153"/>
                </a:cubicBezTo>
                <a:cubicBezTo>
                  <a:pt x="62" y="153"/>
                  <a:pt x="62" y="153"/>
                  <a:pt x="62" y="153"/>
                </a:cubicBezTo>
                <a:cubicBezTo>
                  <a:pt x="62" y="154"/>
                  <a:pt x="62" y="154"/>
                  <a:pt x="62" y="154"/>
                </a:cubicBezTo>
                <a:cubicBezTo>
                  <a:pt x="64" y="153"/>
                  <a:pt x="64" y="153"/>
                  <a:pt x="64" y="153"/>
                </a:cubicBezTo>
                <a:cubicBezTo>
                  <a:pt x="64" y="154"/>
                  <a:pt x="64" y="154"/>
                  <a:pt x="64" y="154"/>
                </a:cubicBezTo>
                <a:cubicBezTo>
                  <a:pt x="64" y="155"/>
                  <a:pt x="64" y="155"/>
                  <a:pt x="64" y="155"/>
                </a:cubicBezTo>
                <a:cubicBezTo>
                  <a:pt x="64" y="156"/>
                  <a:pt x="64" y="156"/>
                  <a:pt x="64" y="156"/>
                </a:cubicBezTo>
                <a:cubicBezTo>
                  <a:pt x="65" y="158"/>
                  <a:pt x="65" y="158"/>
                  <a:pt x="65" y="158"/>
                </a:cubicBezTo>
                <a:cubicBezTo>
                  <a:pt x="66" y="157"/>
                  <a:pt x="66" y="157"/>
                  <a:pt x="66" y="157"/>
                </a:cubicBezTo>
                <a:cubicBezTo>
                  <a:pt x="67" y="156"/>
                  <a:pt x="67" y="156"/>
                  <a:pt x="67" y="156"/>
                </a:cubicBezTo>
                <a:cubicBezTo>
                  <a:pt x="68" y="155"/>
                  <a:pt x="68" y="155"/>
                  <a:pt x="68" y="155"/>
                </a:cubicBezTo>
                <a:cubicBezTo>
                  <a:pt x="69" y="154"/>
                  <a:pt x="69" y="154"/>
                  <a:pt x="69" y="154"/>
                </a:cubicBezTo>
                <a:cubicBezTo>
                  <a:pt x="69" y="153"/>
                  <a:pt x="69" y="153"/>
                  <a:pt x="69" y="153"/>
                </a:cubicBezTo>
                <a:cubicBezTo>
                  <a:pt x="69" y="152"/>
                  <a:pt x="69" y="152"/>
                  <a:pt x="69" y="152"/>
                </a:cubicBezTo>
                <a:cubicBezTo>
                  <a:pt x="72" y="153"/>
                  <a:pt x="72" y="153"/>
                  <a:pt x="72" y="153"/>
                </a:cubicBezTo>
                <a:cubicBezTo>
                  <a:pt x="73" y="153"/>
                  <a:pt x="73" y="153"/>
                  <a:pt x="73" y="153"/>
                </a:cubicBezTo>
                <a:cubicBezTo>
                  <a:pt x="71" y="155"/>
                  <a:pt x="71" y="155"/>
                  <a:pt x="71" y="155"/>
                </a:cubicBezTo>
                <a:cubicBezTo>
                  <a:pt x="71" y="155"/>
                  <a:pt x="71" y="155"/>
                  <a:pt x="71" y="155"/>
                </a:cubicBezTo>
                <a:cubicBezTo>
                  <a:pt x="71" y="157"/>
                  <a:pt x="71" y="157"/>
                  <a:pt x="71" y="157"/>
                </a:cubicBezTo>
                <a:cubicBezTo>
                  <a:pt x="72" y="157"/>
                  <a:pt x="72" y="157"/>
                  <a:pt x="72" y="157"/>
                </a:cubicBezTo>
                <a:cubicBezTo>
                  <a:pt x="72" y="159"/>
                  <a:pt x="72" y="159"/>
                  <a:pt x="72" y="159"/>
                </a:cubicBezTo>
                <a:cubicBezTo>
                  <a:pt x="73" y="158"/>
                  <a:pt x="73" y="158"/>
                  <a:pt x="73" y="158"/>
                </a:cubicBezTo>
                <a:cubicBezTo>
                  <a:pt x="74" y="157"/>
                  <a:pt x="74" y="157"/>
                  <a:pt x="74" y="157"/>
                </a:cubicBezTo>
                <a:cubicBezTo>
                  <a:pt x="75" y="155"/>
                  <a:pt x="75" y="155"/>
                  <a:pt x="75" y="155"/>
                </a:cubicBezTo>
                <a:cubicBezTo>
                  <a:pt x="76" y="154"/>
                  <a:pt x="76" y="154"/>
                  <a:pt x="76" y="154"/>
                </a:cubicBezTo>
                <a:cubicBezTo>
                  <a:pt x="77" y="151"/>
                  <a:pt x="77" y="151"/>
                  <a:pt x="77" y="151"/>
                </a:cubicBezTo>
                <a:cubicBezTo>
                  <a:pt x="77" y="152"/>
                  <a:pt x="77" y="152"/>
                  <a:pt x="77" y="152"/>
                </a:cubicBezTo>
                <a:cubicBezTo>
                  <a:pt x="76" y="155"/>
                  <a:pt x="76" y="155"/>
                  <a:pt x="76" y="155"/>
                </a:cubicBezTo>
                <a:cubicBezTo>
                  <a:pt x="77" y="156"/>
                  <a:pt x="77" y="156"/>
                  <a:pt x="77" y="156"/>
                </a:cubicBezTo>
                <a:cubicBezTo>
                  <a:pt x="79" y="155"/>
                  <a:pt x="79" y="155"/>
                  <a:pt x="79" y="155"/>
                </a:cubicBezTo>
                <a:cubicBezTo>
                  <a:pt x="79" y="153"/>
                  <a:pt x="79" y="153"/>
                  <a:pt x="79" y="153"/>
                </a:cubicBezTo>
                <a:cubicBezTo>
                  <a:pt x="79" y="153"/>
                  <a:pt x="79" y="153"/>
                  <a:pt x="79" y="153"/>
                </a:cubicBezTo>
                <a:cubicBezTo>
                  <a:pt x="83" y="152"/>
                  <a:pt x="83" y="152"/>
                  <a:pt x="83" y="152"/>
                </a:cubicBezTo>
                <a:cubicBezTo>
                  <a:pt x="82" y="154"/>
                  <a:pt x="82" y="154"/>
                  <a:pt x="82" y="154"/>
                </a:cubicBezTo>
                <a:cubicBezTo>
                  <a:pt x="84" y="155"/>
                  <a:pt x="84" y="155"/>
                  <a:pt x="84" y="155"/>
                </a:cubicBezTo>
                <a:cubicBezTo>
                  <a:pt x="90" y="155"/>
                  <a:pt x="90" y="155"/>
                  <a:pt x="90" y="155"/>
                </a:cubicBezTo>
                <a:cubicBezTo>
                  <a:pt x="90" y="155"/>
                  <a:pt x="90" y="155"/>
                  <a:pt x="90" y="155"/>
                </a:cubicBezTo>
                <a:cubicBezTo>
                  <a:pt x="90" y="156"/>
                  <a:pt x="90" y="156"/>
                  <a:pt x="90" y="156"/>
                </a:cubicBezTo>
                <a:cubicBezTo>
                  <a:pt x="88" y="156"/>
                  <a:pt x="88" y="156"/>
                  <a:pt x="88" y="156"/>
                </a:cubicBezTo>
                <a:cubicBezTo>
                  <a:pt x="83" y="156"/>
                  <a:pt x="83" y="156"/>
                  <a:pt x="83" y="156"/>
                </a:cubicBezTo>
                <a:cubicBezTo>
                  <a:pt x="83" y="157"/>
                  <a:pt x="83" y="157"/>
                  <a:pt x="83" y="157"/>
                </a:cubicBezTo>
                <a:cubicBezTo>
                  <a:pt x="81" y="157"/>
                  <a:pt x="81" y="157"/>
                  <a:pt x="81" y="157"/>
                </a:cubicBezTo>
                <a:cubicBezTo>
                  <a:pt x="81" y="158"/>
                  <a:pt x="81" y="158"/>
                  <a:pt x="81" y="158"/>
                </a:cubicBezTo>
                <a:cubicBezTo>
                  <a:pt x="82" y="159"/>
                  <a:pt x="82" y="159"/>
                  <a:pt x="82" y="159"/>
                </a:cubicBezTo>
                <a:cubicBezTo>
                  <a:pt x="84" y="160"/>
                  <a:pt x="84" y="160"/>
                  <a:pt x="84" y="160"/>
                </a:cubicBezTo>
                <a:cubicBezTo>
                  <a:pt x="88" y="160"/>
                  <a:pt x="88" y="160"/>
                  <a:pt x="88" y="160"/>
                </a:cubicBezTo>
                <a:cubicBezTo>
                  <a:pt x="89" y="159"/>
                  <a:pt x="89" y="159"/>
                  <a:pt x="89" y="159"/>
                </a:cubicBezTo>
                <a:cubicBezTo>
                  <a:pt x="94" y="158"/>
                  <a:pt x="94" y="158"/>
                  <a:pt x="94" y="158"/>
                </a:cubicBezTo>
                <a:cubicBezTo>
                  <a:pt x="96" y="157"/>
                  <a:pt x="96" y="157"/>
                  <a:pt x="96" y="157"/>
                </a:cubicBezTo>
                <a:cubicBezTo>
                  <a:pt x="95" y="159"/>
                  <a:pt x="95" y="159"/>
                  <a:pt x="95" y="159"/>
                </a:cubicBezTo>
                <a:cubicBezTo>
                  <a:pt x="95" y="160"/>
                  <a:pt x="95" y="160"/>
                  <a:pt x="95" y="160"/>
                </a:cubicBezTo>
                <a:cubicBezTo>
                  <a:pt x="77" y="163"/>
                  <a:pt x="77" y="163"/>
                  <a:pt x="77" y="163"/>
                </a:cubicBezTo>
                <a:cubicBezTo>
                  <a:pt x="74" y="166"/>
                  <a:pt x="74" y="166"/>
                  <a:pt x="74" y="166"/>
                </a:cubicBezTo>
                <a:cubicBezTo>
                  <a:pt x="72" y="167"/>
                  <a:pt x="72" y="167"/>
                  <a:pt x="72" y="167"/>
                </a:cubicBezTo>
                <a:cubicBezTo>
                  <a:pt x="71" y="169"/>
                  <a:pt x="71" y="169"/>
                  <a:pt x="71" y="169"/>
                </a:cubicBezTo>
                <a:cubicBezTo>
                  <a:pt x="73" y="175"/>
                  <a:pt x="73" y="175"/>
                  <a:pt x="73" y="175"/>
                </a:cubicBezTo>
                <a:cubicBezTo>
                  <a:pt x="75" y="174"/>
                  <a:pt x="75" y="174"/>
                  <a:pt x="75" y="174"/>
                </a:cubicBezTo>
                <a:cubicBezTo>
                  <a:pt x="78" y="176"/>
                  <a:pt x="78" y="176"/>
                  <a:pt x="78" y="176"/>
                </a:cubicBezTo>
                <a:cubicBezTo>
                  <a:pt x="78" y="178"/>
                  <a:pt x="78" y="178"/>
                  <a:pt x="78" y="178"/>
                </a:cubicBezTo>
                <a:cubicBezTo>
                  <a:pt x="76" y="177"/>
                  <a:pt x="76" y="177"/>
                  <a:pt x="76" y="177"/>
                </a:cubicBezTo>
                <a:cubicBezTo>
                  <a:pt x="75" y="176"/>
                  <a:pt x="75" y="176"/>
                  <a:pt x="75" y="176"/>
                </a:cubicBezTo>
                <a:cubicBezTo>
                  <a:pt x="74" y="177"/>
                  <a:pt x="74" y="177"/>
                  <a:pt x="74" y="177"/>
                </a:cubicBezTo>
                <a:cubicBezTo>
                  <a:pt x="74" y="179"/>
                  <a:pt x="74" y="179"/>
                  <a:pt x="74" y="179"/>
                </a:cubicBezTo>
                <a:cubicBezTo>
                  <a:pt x="75" y="180"/>
                  <a:pt x="75" y="180"/>
                  <a:pt x="75" y="180"/>
                </a:cubicBezTo>
                <a:cubicBezTo>
                  <a:pt x="76" y="180"/>
                  <a:pt x="76" y="180"/>
                  <a:pt x="76" y="180"/>
                </a:cubicBezTo>
                <a:cubicBezTo>
                  <a:pt x="76" y="181"/>
                  <a:pt x="76" y="181"/>
                  <a:pt x="76" y="181"/>
                </a:cubicBezTo>
                <a:cubicBezTo>
                  <a:pt x="76" y="182"/>
                  <a:pt x="76" y="182"/>
                  <a:pt x="76" y="182"/>
                </a:cubicBezTo>
                <a:cubicBezTo>
                  <a:pt x="77" y="183"/>
                  <a:pt x="77" y="183"/>
                  <a:pt x="77" y="183"/>
                </a:cubicBezTo>
                <a:cubicBezTo>
                  <a:pt x="79" y="182"/>
                  <a:pt x="79" y="182"/>
                  <a:pt x="79" y="182"/>
                </a:cubicBezTo>
                <a:cubicBezTo>
                  <a:pt x="80" y="183"/>
                  <a:pt x="80" y="183"/>
                  <a:pt x="80" y="183"/>
                </a:cubicBezTo>
                <a:cubicBezTo>
                  <a:pt x="86" y="185"/>
                  <a:pt x="86" y="185"/>
                  <a:pt x="86" y="185"/>
                </a:cubicBezTo>
                <a:cubicBezTo>
                  <a:pt x="85" y="186"/>
                  <a:pt x="85" y="186"/>
                  <a:pt x="85" y="186"/>
                </a:cubicBezTo>
                <a:cubicBezTo>
                  <a:pt x="77" y="187"/>
                  <a:pt x="77" y="187"/>
                  <a:pt x="77" y="187"/>
                </a:cubicBezTo>
                <a:cubicBezTo>
                  <a:pt x="77" y="189"/>
                  <a:pt x="77" y="189"/>
                  <a:pt x="77" y="189"/>
                </a:cubicBezTo>
                <a:cubicBezTo>
                  <a:pt x="78" y="191"/>
                  <a:pt x="78" y="191"/>
                  <a:pt x="78" y="191"/>
                </a:cubicBezTo>
                <a:cubicBezTo>
                  <a:pt x="79" y="192"/>
                  <a:pt x="79" y="192"/>
                  <a:pt x="79" y="192"/>
                </a:cubicBezTo>
                <a:cubicBezTo>
                  <a:pt x="80" y="193"/>
                  <a:pt x="80" y="193"/>
                  <a:pt x="80" y="193"/>
                </a:cubicBezTo>
                <a:cubicBezTo>
                  <a:pt x="81" y="194"/>
                  <a:pt x="81" y="194"/>
                  <a:pt x="81" y="194"/>
                </a:cubicBezTo>
                <a:cubicBezTo>
                  <a:pt x="82" y="193"/>
                  <a:pt x="82" y="193"/>
                  <a:pt x="82" y="193"/>
                </a:cubicBezTo>
                <a:cubicBezTo>
                  <a:pt x="82" y="192"/>
                  <a:pt x="82" y="192"/>
                  <a:pt x="82" y="192"/>
                </a:cubicBezTo>
                <a:cubicBezTo>
                  <a:pt x="82" y="193"/>
                  <a:pt x="82" y="193"/>
                  <a:pt x="82" y="193"/>
                </a:cubicBezTo>
                <a:cubicBezTo>
                  <a:pt x="82" y="193"/>
                  <a:pt x="82" y="193"/>
                  <a:pt x="82" y="193"/>
                </a:cubicBezTo>
                <a:cubicBezTo>
                  <a:pt x="82" y="194"/>
                  <a:pt x="82" y="194"/>
                  <a:pt x="82" y="194"/>
                </a:cubicBezTo>
                <a:cubicBezTo>
                  <a:pt x="83" y="196"/>
                  <a:pt x="83" y="196"/>
                  <a:pt x="83" y="196"/>
                </a:cubicBezTo>
                <a:cubicBezTo>
                  <a:pt x="83" y="197"/>
                  <a:pt x="83" y="197"/>
                  <a:pt x="83" y="197"/>
                </a:cubicBezTo>
                <a:cubicBezTo>
                  <a:pt x="86" y="197"/>
                  <a:pt x="86" y="197"/>
                  <a:pt x="86" y="197"/>
                </a:cubicBezTo>
                <a:cubicBezTo>
                  <a:pt x="87" y="199"/>
                  <a:pt x="87" y="199"/>
                  <a:pt x="87" y="199"/>
                </a:cubicBezTo>
                <a:cubicBezTo>
                  <a:pt x="92" y="200"/>
                  <a:pt x="92" y="200"/>
                  <a:pt x="92" y="200"/>
                </a:cubicBezTo>
                <a:cubicBezTo>
                  <a:pt x="96" y="200"/>
                  <a:pt x="96" y="200"/>
                  <a:pt x="96" y="200"/>
                </a:cubicBezTo>
                <a:cubicBezTo>
                  <a:pt x="96" y="199"/>
                  <a:pt x="96" y="199"/>
                  <a:pt x="96" y="199"/>
                </a:cubicBezTo>
                <a:cubicBezTo>
                  <a:pt x="96" y="197"/>
                  <a:pt x="96" y="197"/>
                  <a:pt x="96" y="197"/>
                </a:cubicBezTo>
                <a:cubicBezTo>
                  <a:pt x="94" y="196"/>
                  <a:pt x="94" y="196"/>
                  <a:pt x="94" y="196"/>
                </a:cubicBezTo>
                <a:cubicBezTo>
                  <a:pt x="93" y="194"/>
                  <a:pt x="93" y="194"/>
                  <a:pt x="93" y="194"/>
                </a:cubicBezTo>
                <a:cubicBezTo>
                  <a:pt x="96" y="194"/>
                  <a:pt x="96" y="194"/>
                  <a:pt x="96" y="194"/>
                </a:cubicBezTo>
                <a:cubicBezTo>
                  <a:pt x="98" y="195"/>
                  <a:pt x="98" y="195"/>
                  <a:pt x="98" y="195"/>
                </a:cubicBezTo>
                <a:cubicBezTo>
                  <a:pt x="99" y="197"/>
                  <a:pt x="99" y="197"/>
                  <a:pt x="99" y="197"/>
                </a:cubicBezTo>
                <a:cubicBezTo>
                  <a:pt x="101" y="198"/>
                  <a:pt x="101" y="198"/>
                  <a:pt x="101" y="198"/>
                </a:cubicBezTo>
                <a:cubicBezTo>
                  <a:pt x="101" y="199"/>
                  <a:pt x="101" y="199"/>
                  <a:pt x="101" y="199"/>
                </a:cubicBezTo>
                <a:cubicBezTo>
                  <a:pt x="102" y="198"/>
                  <a:pt x="102" y="198"/>
                  <a:pt x="102" y="198"/>
                </a:cubicBezTo>
                <a:cubicBezTo>
                  <a:pt x="96" y="186"/>
                  <a:pt x="96" y="186"/>
                  <a:pt x="96" y="186"/>
                </a:cubicBezTo>
                <a:cubicBezTo>
                  <a:pt x="96" y="183"/>
                  <a:pt x="96" y="183"/>
                  <a:pt x="96" y="183"/>
                </a:cubicBezTo>
                <a:cubicBezTo>
                  <a:pt x="96" y="183"/>
                  <a:pt x="96" y="183"/>
                  <a:pt x="96" y="183"/>
                </a:cubicBezTo>
                <a:cubicBezTo>
                  <a:pt x="99" y="189"/>
                  <a:pt x="99" y="189"/>
                  <a:pt x="99" y="189"/>
                </a:cubicBezTo>
                <a:cubicBezTo>
                  <a:pt x="102" y="191"/>
                  <a:pt x="102" y="191"/>
                  <a:pt x="102" y="191"/>
                </a:cubicBezTo>
                <a:cubicBezTo>
                  <a:pt x="104" y="197"/>
                  <a:pt x="104" y="197"/>
                  <a:pt x="104" y="197"/>
                </a:cubicBezTo>
                <a:cubicBezTo>
                  <a:pt x="105" y="198"/>
                  <a:pt x="105" y="198"/>
                  <a:pt x="105" y="198"/>
                </a:cubicBezTo>
                <a:cubicBezTo>
                  <a:pt x="106" y="198"/>
                  <a:pt x="106" y="198"/>
                  <a:pt x="106" y="198"/>
                </a:cubicBezTo>
                <a:cubicBezTo>
                  <a:pt x="107" y="190"/>
                  <a:pt x="107" y="190"/>
                  <a:pt x="107" y="190"/>
                </a:cubicBezTo>
                <a:cubicBezTo>
                  <a:pt x="105" y="186"/>
                  <a:pt x="105" y="186"/>
                  <a:pt x="105" y="186"/>
                </a:cubicBezTo>
                <a:cubicBezTo>
                  <a:pt x="106" y="182"/>
                  <a:pt x="106" y="182"/>
                  <a:pt x="106" y="182"/>
                </a:cubicBezTo>
                <a:cubicBezTo>
                  <a:pt x="106" y="182"/>
                  <a:pt x="106" y="182"/>
                  <a:pt x="106" y="182"/>
                </a:cubicBezTo>
                <a:cubicBezTo>
                  <a:pt x="106" y="183"/>
                  <a:pt x="106" y="183"/>
                  <a:pt x="106" y="183"/>
                </a:cubicBezTo>
                <a:cubicBezTo>
                  <a:pt x="108" y="186"/>
                  <a:pt x="108" y="186"/>
                  <a:pt x="108" y="186"/>
                </a:cubicBezTo>
                <a:cubicBezTo>
                  <a:pt x="109" y="188"/>
                  <a:pt x="109" y="188"/>
                  <a:pt x="109" y="188"/>
                </a:cubicBezTo>
                <a:cubicBezTo>
                  <a:pt x="110" y="188"/>
                  <a:pt x="110" y="188"/>
                  <a:pt x="110" y="188"/>
                </a:cubicBezTo>
                <a:cubicBezTo>
                  <a:pt x="111" y="184"/>
                  <a:pt x="111" y="184"/>
                  <a:pt x="111" y="184"/>
                </a:cubicBezTo>
                <a:cubicBezTo>
                  <a:pt x="110" y="182"/>
                  <a:pt x="110" y="182"/>
                  <a:pt x="110" y="182"/>
                </a:cubicBezTo>
                <a:cubicBezTo>
                  <a:pt x="109" y="181"/>
                  <a:pt x="109" y="181"/>
                  <a:pt x="109" y="181"/>
                </a:cubicBezTo>
                <a:cubicBezTo>
                  <a:pt x="110" y="165"/>
                  <a:pt x="110" y="165"/>
                  <a:pt x="110" y="165"/>
                </a:cubicBezTo>
                <a:cubicBezTo>
                  <a:pt x="110" y="165"/>
                  <a:pt x="110" y="165"/>
                  <a:pt x="110" y="165"/>
                </a:cubicBezTo>
                <a:cubicBezTo>
                  <a:pt x="111" y="177"/>
                  <a:pt x="111" y="177"/>
                  <a:pt x="111" y="177"/>
                </a:cubicBezTo>
                <a:cubicBezTo>
                  <a:pt x="113" y="181"/>
                  <a:pt x="113" y="181"/>
                  <a:pt x="113" y="181"/>
                </a:cubicBezTo>
                <a:cubicBezTo>
                  <a:pt x="114" y="180"/>
                  <a:pt x="114" y="180"/>
                  <a:pt x="114" y="180"/>
                </a:cubicBezTo>
                <a:cubicBezTo>
                  <a:pt x="117" y="173"/>
                  <a:pt x="117" y="173"/>
                  <a:pt x="117" y="173"/>
                </a:cubicBezTo>
                <a:cubicBezTo>
                  <a:pt x="117" y="166"/>
                  <a:pt x="117" y="166"/>
                  <a:pt x="117" y="166"/>
                </a:cubicBezTo>
                <a:cubicBezTo>
                  <a:pt x="118" y="167"/>
                  <a:pt x="118" y="167"/>
                  <a:pt x="118" y="167"/>
                </a:cubicBezTo>
                <a:cubicBezTo>
                  <a:pt x="118" y="171"/>
                  <a:pt x="118" y="171"/>
                  <a:pt x="118" y="171"/>
                </a:cubicBezTo>
                <a:cubicBezTo>
                  <a:pt x="120" y="168"/>
                  <a:pt x="120" y="168"/>
                  <a:pt x="120" y="168"/>
                </a:cubicBezTo>
                <a:cubicBezTo>
                  <a:pt x="120" y="168"/>
                  <a:pt x="120" y="168"/>
                  <a:pt x="120" y="168"/>
                </a:cubicBezTo>
                <a:cubicBezTo>
                  <a:pt x="120" y="166"/>
                  <a:pt x="120" y="166"/>
                  <a:pt x="120" y="166"/>
                </a:cubicBezTo>
                <a:cubicBezTo>
                  <a:pt x="127" y="163"/>
                  <a:pt x="127" y="163"/>
                  <a:pt x="127" y="163"/>
                </a:cubicBezTo>
                <a:cubicBezTo>
                  <a:pt x="132" y="158"/>
                  <a:pt x="132" y="158"/>
                  <a:pt x="132" y="158"/>
                </a:cubicBezTo>
                <a:cubicBezTo>
                  <a:pt x="132" y="155"/>
                  <a:pt x="132" y="155"/>
                  <a:pt x="132" y="155"/>
                </a:cubicBezTo>
                <a:cubicBezTo>
                  <a:pt x="132" y="154"/>
                  <a:pt x="132" y="154"/>
                  <a:pt x="132" y="154"/>
                </a:cubicBezTo>
                <a:cubicBezTo>
                  <a:pt x="130" y="152"/>
                  <a:pt x="130" y="152"/>
                  <a:pt x="130" y="152"/>
                </a:cubicBezTo>
                <a:cubicBezTo>
                  <a:pt x="130" y="150"/>
                  <a:pt x="130" y="150"/>
                  <a:pt x="130" y="150"/>
                </a:cubicBezTo>
                <a:cubicBezTo>
                  <a:pt x="126" y="144"/>
                  <a:pt x="126" y="144"/>
                  <a:pt x="126" y="144"/>
                </a:cubicBezTo>
                <a:cubicBezTo>
                  <a:pt x="125" y="145"/>
                  <a:pt x="125" y="145"/>
                  <a:pt x="125" y="145"/>
                </a:cubicBezTo>
                <a:cubicBezTo>
                  <a:pt x="125" y="146"/>
                  <a:pt x="125" y="146"/>
                  <a:pt x="125" y="146"/>
                </a:cubicBezTo>
                <a:cubicBezTo>
                  <a:pt x="125" y="147"/>
                  <a:pt x="125" y="147"/>
                  <a:pt x="125" y="147"/>
                </a:cubicBezTo>
                <a:cubicBezTo>
                  <a:pt x="125" y="149"/>
                  <a:pt x="125" y="149"/>
                  <a:pt x="125" y="149"/>
                </a:cubicBezTo>
                <a:cubicBezTo>
                  <a:pt x="124" y="150"/>
                  <a:pt x="124" y="150"/>
                  <a:pt x="124" y="150"/>
                </a:cubicBezTo>
                <a:cubicBezTo>
                  <a:pt x="123" y="151"/>
                  <a:pt x="123" y="151"/>
                  <a:pt x="123" y="151"/>
                </a:cubicBezTo>
                <a:cubicBezTo>
                  <a:pt x="123" y="150"/>
                  <a:pt x="123" y="150"/>
                  <a:pt x="123" y="150"/>
                </a:cubicBezTo>
                <a:cubicBezTo>
                  <a:pt x="124" y="149"/>
                  <a:pt x="124" y="149"/>
                  <a:pt x="124" y="149"/>
                </a:cubicBezTo>
                <a:cubicBezTo>
                  <a:pt x="123" y="145"/>
                  <a:pt x="123" y="145"/>
                  <a:pt x="123" y="145"/>
                </a:cubicBezTo>
                <a:cubicBezTo>
                  <a:pt x="122" y="144"/>
                  <a:pt x="122" y="144"/>
                  <a:pt x="122" y="144"/>
                </a:cubicBezTo>
                <a:cubicBezTo>
                  <a:pt x="121" y="142"/>
                  <a:pt x="121" y="142"/>
                  <a:pt x="121" y="142"/>
                </a:cubicBezTo>
                <a:cubicBezTo>
                  <a:pt x="120" y="141"/>
                  <a:pt x="120" y="141"/>
                  <a:pt x="120" y="141"/>
                </a:cubicBezTo>
                <a:cubicBezTo>
                  <a:pt x="119" y="140"/>
                  <a:pt x="119" y="140"/>
                  <a:pt x="119" y="140"/>
                </a:cubicBezTo>
                <a:cubicBezTo>
                  <a:pt x="117" y="142"/>
                  <a:pt x="117" y="142"/>
                  <a:pt x="117" y="142"/>
                </a:cubicBezTo>
                <a:cubicBezTo>
                  <a:pt x="116" y="142"/>
                  <a:pt x="116" y="142"/>
                  <a:pt x="116" y="142"/>
                </a:cubicBezTo>
                <a:cubicBezTo>
                  <a:pt x="115" y="145"/>
                  <a:pt x="115" y="145"/>
                  <a:pt x="115" y="145"/>
                </a:cubicBezTo>
                <a:cubicBezTo>
                  <a:pt x="114" y="145"/>
                  <a:pt x="114" y="145"/>
                  <a:pt x="114" y="145"/>
                </a:cubicBezTo>
                <a:cubicBezTo>
                  <a:pt x="114" y="143"/>
                  <a:pt x="114" y="143"/>
                  <a:pt x="114" y="143"/>
                </a:cubicBezTo>
                <a:cubicBezTo>
                  <a:pt x="115" y="142"/>
                  <a:pt x="115" y="142"/>
                  <a:pt x="115" y="142"/>
                </a:cubicBezTo>
                <a:cubicBezTo>
                  <a:pt x="116" y="141"/>
                  <a:pt x="116" y="141"/>
                  <a:pt x="116" y="141"/>
                </a:cubicBezTo>
                <a:cubicBezTo>
                  <a:pt x="118" y="132"/>
                  <a:pt x="118" y="132"/>
                  <a:pt x="118" y="132"/>
                </a:cubicBezTo>
                <a:cubicBezTo>
                  <a:pt x="116" y="133"/>
                  <a:pt x="116" y="133"/>
                  <a:pt x="116" y="133"/>
                </a:cubicBezTo>
                <a:cubicBezTo>
                  <a:pt x="116" y="132"/>
                  <a:pt x="116" y="132"/>
                  <a:pt x="116" y="132"/>
                </a:cubicBezTo>
                <a:cubicBezTo>
                  <a:pt x="118" y="131"/>
                  <a:pt x="118" y="131"/>
                  <a:pt x="118" y="131"/>
                </a:cubicBezTo>
                <a:cubicBezTo>
                  <a:pt x="117" y="129"/>
                  <a:pt x="117" y="129"/>
                  <a:pt x="117" y="129"/>
                </a:cubicBezTo>
                <a:cubicBezTo>
                  <a:pt x="108" y="129"/>
                  <a:pt x="108" y="129"/>
                  <a:pt x="108" y="129"/>
                </a:cubicBezTo>
                <a:cubicBezTo>
                  <a:pt x="109" y="128"/>
                  <a:pt x="110" y="127"/>
                  <a:pt x="111" y="127"/>
                </a:cubicBezTo>
                <a:cubicBezTo>
                  <a:pt x="111" y="127"/>
                  <a:pt x="111" y="127"/>
                  <a:pt x="111" y="127"/>
                </a:cubicBezTo>
                <a:cubicBezTo>
                  <a:pt x="107" y="122"/>
                  <a:pt x="107" y="122"/>
                  <a:pt x="107" y="122"/>
                </a:cubicBezTo>
                <a:cubicBezTo>
                  <a:pt x="107" y="122"/>
                  <a:pt x="105" y="123"/>
                  <a:pt x="104" y="123"/>
                </a:cubicBezTo>
                <a:cubicBezTo>
                  <a:pt x="103" y="123"/>
                  <a:pt x="102" y="123"/>
                  <a:pt x="102" y="123"/>
                </a:cubicBezTo>
                <a:cubicBezTo>
                  <a:pt x="100" y="120"/>
                  <a:pt x="102" y="116"/>
                  <a:pt x="104" y="114"/>
                </a:cubicBezTo>
                <a:cubicBezTo>
                  <a:pt x="107" y="111"/>
                  <a:pt x="106" y="112"/>
                  <a:pt x="109" y="109"/>
                </a:cubicBezTo>
                <a:cubicBezTo>
                  <a:pt x="113" y="105"/>
                  <a:pt x="109" y="106"/>
                  <a:pt x="109" y="101"/>
                </a:cubicBezTo>
                <a:cubicBezTo>
                  <a:pt x="109" y="96"/>
                  <a:pt x="109" y="96"/>
                  <a:pt x="109" y="92"/>
                </a:cubicBezTo>
                <a:cubicBezTo>
                  <a:pt x="109" y="91"/>
                  <a:pt x="109" y="90"/>
                  <a:pt x="108" y="89"/>
                </a:cubicBezTo>
                <a:cubicBezTo>
                  <a:pt x="106" y="86"/>
                  <a:pt x="102" y="84"/>
                  <a:pt x="102" y="84"/>
                </a:cubicBezTo>
                <a:cubicBezTo>
                  <a:pt x="102" y="84"/>
                  <a:pt x="89" y="79"/>
                  <a:pt x="89" y="73"/>
                </a:cubicBezTo>
                <a:cubicBezTo>
                  <a:pt x="89" y="69"/>
                  <a:pt x="93" y="69"/>
                  <a:pt x="94" y="69"/>
                </a:cubicBezTo>
                <a:cubicBezTo>
                  <a:pt x="94" y="69"/>
                  <a:pt x="94" y="69"/>
                  <a:pt x="94" y="69"/>
                </a:cubicBezTo>
                <a:cubicBezTo>
                  <a:pt x="94" y="69"/>
                  <a:pt x="94" y="69"/>
                  <a:pt x="94" y="69"/>
                </a:cubicBezTo>
                <a:cubicBezTo>
                  <a:pt x="94" y="69"/>
                  <a:pt x="94" y="63"/>
                  <a:pt x="92" y="61"/>
                </a:cubicBezTo>
                <a:cubicBezTo>
                  <a:pt x="90" y="59"/>
                  <a:pt x="88" y="56"/>
                  <a:pt x="88" y="56"/>
                </a:cubicBezTo>
                <a:cubicBezTo>
                  <a:pt x="88" y="56"/>
                  <a:pt x="88" y="56"/>
                  <a:pt x="84" y="53"/>
                </a:cubicBezTo>
                <a:cubicBezTo>
                  <a:pt x="81" y="50"/>
                  <a:pt x="83" y="44"/>
                  <a:pt x="83" y="44"/>
                </a:cubicBezTo>
                <a:cubicBezTo>
                  <a:pt x="84" y="34"/>
                  <a:pt x="84" y="34"/>
                  <a:pt x="84" y="34"/>
                </a:cubicBezTo>
                <a:cubicBezTo>
                  <a:pt x="84" y="34"/>
                  <a:pt x="84" y="28"/>
                  <a:pt x="87" y="26"/>
                </a:cubicBezTo>
                <a:cubicBezTo>
                  <a:pt x="87" y="25"/>
                  <a:pt x="87" y="24"/>
                  <a:pt x="87" y="23"/>
                </a:cubicBezTo>
                <a:cubicBezTo>
                  <a:pt x="79" y="23"/>
                  <a:pt x="72" y="18"/>
                  <a:pt x="72" y="15"/>
                </a:cubicBezTo>
                <a:cubicBezTo>
                  <a:pt x="72" y="11"/>
                  <a:pt x="72" y="11"/>
                  <a:pt x="72" y="11"/>
                </a:cubicBezTo>
                <a:cubicBezTo>
                  <a:pt x="63" y="2"/>
                  <a:pt x="63" y="2"/>
                  <a:pt x="63" y="2"/>
                </a:cubicBezTo>
                <a:cubicBezTo>
                  <a:pt x="60" y="0"/>
                  <a:pt x="60" y="0"/>
                  <a:pt x="60" y="0"/>
                </a:cubicBezTo>
                <a:cubicBezTo>
                  <a:pt x="60" y="0"/>
                  <a:pt x="60" y="0"/>
                  <a:pt x="56" y="3"/>
                </a:cubicBezTo>
                <a:cubicBezTo>
                  <a:pt x="53" y="7"/>
                  <a:pt x="57" y="7"/>
                  <a:pt x="53" y="7"/>
                </a:cubicBezTo>
                <a:cubicBezTo>
                  <a:pt x="48" y="7"/>
                  <a:pt x="46" y="10"/>
                  <a:pt x="51" y="10"/>
                </a:cubicBezTo>
                <a:cubicBezTo>
                  <a:pt x="54" y="10"/>
                  <a:pt x="57" y="10"/>
                  <a:pt x="59" y="10"/>
                </a:cubicBezTo>
                <a:cubicBezTo>
                  <a:pt x="61" y="10"/>
                  <a:pt x="62" y="10"/>
                  <a:pt x="62" y="13"/>
                </a:cubicBezTo>
                <a:cubicBezTo>
                  <a:pt x="62" y="18"/>
                  <a:pt x="65" y="18"/>
                  <a:pt x="62" y="18"/>
                </a:cubicBezTo>
                <a:cubicBezTo>
                  <a:pt x="61" y="18"/>
                  <a:pt x="60" y="18"/>
                  <a:pt x="59" y="18"/>
                </a:cubicBezTo>
                <a:cubicBezTo>
                  <a:pt x="57" y="18"/>
                  <a:pt x="54" y="18"/>
                  <a:pt x="53" y="16"/>
                </a:cubicBezTo>
                <a:cubicBezTo>
                  <a:pt x="50" y="13"/>
                  <a:pt x="50" y="13"/>
                  <a:pt x="50" y="13"/>
                </a:cubicBezTo>
                <a:cubicBezTo>
                  <a:pt x="50" y="13"/>
                  <a:pt x="50" y="20"/>
                  <a:pt x="48" y="20"/>
                </a:cubicBezTo>
                <a:cubicBezTo>
                  <a:pt x="47" y="20"/>
                  <a:pt x="46" y="20"/>
                  <a:pt x="45" y="19"/>
                </a:cubicBezTo>
                <a:cubicBezTo>
                  <a:pt x="40" y="13"/>
                  <a:pt x="40" y="10"/>
                  <a:pt x="40" y="10"/>
                </a:cubicBezTo>
                <a:cubicBezTo>
                  <a:pt x="32" y="12"/>
                  <a:pt x="32" y="12"/>
                  <a:pt x="32" y="12"/>
                </a:cubicBezTo>
                <a:cubicBezTo>
                  <a:pt x="33" y="15"/>
                  <a:pt x="33" y="15"/>
                  <a:pt x="33" y="15"/>
                </a:cubicBezTo>
                <a:cubicBezTo>
                  <a:pt x="33" y="15"/>
                  <a:pt x="30" y="20"/>
                  <a:pt x="27" y="20"/>
                </a:cubicBezTo>
                <a:cubicBezTo>
                  <a:pt x="25" y="20"/>
                  <a:pt x="24" y="20"/>
                  <a:pt x="23" y="18"/>
                </a:cubicBezTo>
                <a:cubicBezTo>
                  <a:pt x="19" y="14"/>
                  <a:pt x="21" y="10"/>
                  <a:pt x="21" y="10"/>
                </a:cubicBezTo>
                <a:cubicBezTo>
                  <a:pt x="21" y="10"/>
                  <a:pt x="20" y="10"/>
                  <a:pt x="20" y="10"/>
                </a:cubicBezTo>
                <a:cubicBezTo>
                  <a:pt x="18" y="13"/>
                  <a:pt x="16" y="13"/>
                  <a:pt x="16" y="13"/>
                </a:cubicBezTo>
                <a:cubicBezTo>
                  <a:pt x="16" y="20"/>
                  <a:pt x="16" y="20"/>
                  <a:pt x="16" y="20"/>
                </a:cubicBezTo>
                <a:cubicBezTo>
                  <a:pt x="6" y="13"/>
                  <a:pt x="6" y="13"/>
                  <a:pt x="6" y="13"/>
                </a:cubicBezTo>
                <a:cubicBezTo>
                  <a:pt x="6" y="13"/>
                  <a:pt x="0" y="18"/>
                  <a:pt x="4" y="22"/>
                </a:cubicBezTo>
                <a:cubicBezTo>
                  <a:pt x="8" y="26"/>
                  <a:pt x="13" y="26"/>
                  <a:pt x="13" y="26"/>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5" name="Freeform 20"/>
          <p:cNvSpPr>
            <a:spLocks/>
          </p:cNvSpPr>
          <p:nvPr/>
        </p:nvSpPr>
        <p:spPr bwMode="auto">
          <a:xfrm>
            <a:off x="3391475" y="1387298"/>
            <a:ext cx="74946" cy="37740"/>
          </a:xfrm>
          <a:custGeom>
            <a:avLst/>
            <a:gdLst/>
            <a:ahLst/>
            <a:cxnLst>
              <a:cxn ang="0">
                <a:pos x="0" y="13"/>
              </a:cxn>
              <a:cxn ang="0">
                <a:pos x="1" y="13"/>
              </a:cxn>
              <a:cxn ang="0">
                <a:pos x="3" y="13"/>
              </a:cxn>
              <a:cxn ang="0">
                <a:pos x="3" y="13"/>
              </a:cxn>
              <a:cxn ang="0">
                <a:pos x="3" y="13"/>
              </a:cxn>
              <a:cxn ang="0">
                <a:pos x="3" y="12"/>
              </a:cxn>
              <a:cxn ang="0">
                <a:pos x="4" y="11"/>
              </a:cxn>
              <a:cxn ang="0">
                <a:pos x="5" y="11"/>
              </a:cxn>
              <a:cxn ang="0">
                <a:pos x="5" y="11"/>
              </a:cxn>
              <a:cxn ang="0">
                <a:pos x="5" y="10"/>
              </a:cxn>
              <a:cxn ang="0">
                <a:pos x="6" y="10"/>
              </a:cxn>
              <a:cxn ang="0">
                <a:pos x="6" y="11"/>
              </a:cxn>
              <a:cxn ang="0">
                <a:pos x="8" y="12"/>
              </a:cxn>
              <a:cxn ang="0">
                <a:pos x="8" y="13"/>
              </a:cxn>
              <a:cxn ang="0">
                <a:pos x="11" y="13"/>
              </a:cxn>
              <a:cxn ang="0">
                <a:pos x="11" y="13"/>
              </a:cxn>
              <a:cxn ang="0">
                <a:pos x="11" y="12"/>
              </a:cxn>
              <a:cxn ang="0">
                <a:pos x="11" y="11"/>
              </a:cxn>
              <a:cxn ang="0">
                <a:pos x="11" y="10"/>
              </a:cxn>
              <a:cxn ang="0">
                <a:pos x="11" y="10"/>
              </a:cxn>
              <a:cxn ang="0">
                <a:pos x="11" y="10"/>
              </a:cxn>
              <a:cxn ang="0">
                <a:pos x="12" y="11"/>
              </a:cxn>
              <a:cxn ang="0">
                <a:pos x="13" y="11"/>
              </a:cxn>
              <a:cxn ang="0">
                <a:pos x="15" y="13"/>
              </a:cxn>
              <a:cxn ang="0">
                <a:pos x="16" y="13"/>
              </a:cxn>
              <a:cxn ang="0">
                <a:pos x="19" y="13"/>
              </a:cxn>
              <a:cxn ang="0">
                <a:pos x="19" y="13"/>
              </a:cxn>
              <a:cxn ang="0">
                <a:pos x="21" y="13"/>
              </a:cxn>
              <a:cxn ang="0">
                <a:pos x="22" y="12"/>
              </a:cxn>
              <a:cxn ang="0">
                <a:pos x="22" y="7"/>
              </a:cxn>
              <a:cxn ang="0">
                <a:pos x="21" y="6"/>
              </a:cxn>
              <a:cxn ang="0">
                <a:pos x="21" y="5"/>
              </a:cxn>
              <a:cxn ang="0">
                <a:pos x="19" y="5"/>
              </a:cxn>
              <a:cxn ang="0">
                <a:pos x="19" y="3"/>
              </a:cxn>
              <a:cxn ang="0">
                <a:pos x="19" y="3"/>
              </a:cxn>
              <a:cxn ang="0">
                <a:pos x="19" y="3"/>
              </a:cxn>
              <a:cxn ang="0">
                <a:pos x="17" y="2"/>
              </a:cxn>
              <a:cxn ang="0">
                <a:pos x="17" y="2"/>
              </a:cxn>
              <a:cxn ang="0">
                <a:pos x="16" y="2"/>
              </a:cxn>
              <a:cxn ang="0">
                <a:pos x="16" y="1"/>
              </a:cxn>
              <a:cxn ang="0">
                <a:pos x="16" y="0"/>
              </a:cxn>
              <a:cxn ang="0">
                <a:pos x="14" y="1"/>
              </a:cxn>
              <a:cxn ang="0">
                <a:pos x="12" y="3"/>
              </a:cxn>
              <a:cxn ang="0">
                <a:pos x="11" y="2"/>
              </a:cxn>
              <a:cxn ang="0">
                <a:pos x="11" y="5"/>
              </a:cxn>
              <a:cxn ang="0">
                <a:pos x="5" y="6"/>
              </a:cxn>
              <a:cxn ang="0">
                <a:pos x="4" y="8"/>
              </a:cxn>
              <a:cxn ang="0">
                <a:pos x="4" y="9"/>
              </a:cxn>
              <a:cxn ang="0">
                <a:pos x="3" y="9"/>
              </a:cxn>
              <a:cxn ang="0">
                <a:pos x="2" y="9"/>
              </a:cxn>
              <a:cxn ang="0">
                <a:pos x="0" y="10"/>
              </a:cxn>
              <a:cxn ang="0">
                <a:pos x="0" y="13"/>
              </a:cxn>
              <a:cxn ang="0">
                <a:pos x="0" y="13"/>
              </a:cxn>
              <a:cxn ang="0">
                <a:pos x="0" y="13"/>
              </a:cxn>
            </a:cxnLst>
            <a:rect l="0" t="0" r="r" b="b"/>
            <a:pathLst>
              <a:path w="22" h="13">
                <a:moveTo>
                  <a:pt x="0" y="13"/>
                </a:moveTo>
                <a:lnTo>
                  <a:pt x="1" y="13"/>
                </a:lnTo>
                <a:lnTo>
                  <a:pt x="3" y="13"/>
                </a:lnTo>
                <a:lnTo>
                  <a:pt x="3" y="13"/>
                </a:lnTo>
                <a:lnTo>
                  <a:pt x="3" y="13"/>
                </a:lnTo>
                <a:lnTo>
                  <a:pt x="3" y="12"/>
                </a:lnTo>
                <a:lnTo>
                  <a:pt x="4" y="11"/>
                </a:lnTo>
                <a:lnTo>
                  <a:pt x="5" y="11"/>
                </a:lnTo>
                <a:lnTo>
                  <a:pt x="5" y="11"/>
                </a:lnTo>
                <a:lnTo>
                  <a:pt x="5" y="10"/>
                </a:lnTo>
                <a:lnTo>
                  <a:pt x="6" y="10"/>
                </a:lnTo>
                <a:lnTo>
                  <a:pt x="6" y="11"/>
                </a:lnTo>
                <a:lnTo>
                  <a:pt x="8" y="12"/>
                </a:lnTo>
                <a:lnTo>
                  <a:pt x="8" y="13"/>
                </a:lnTo>
                <a:lnTo>
                  <a:pt x="11" y="13"/>
                </a:lnTo>
                <a:lnTo>
                  <a:pt x="11" y="13"/>
                </a:lnTo>
                <a:lnTo>
                  <a:pt x="11" y="12"/>
                </a:lnTo>
                <a:lnTo>
                  <a:pt x="11" y="11"/>
                </a:lnTo>
                <a:lnTo>
                  <a:pt x="11" y="10"/>
                </a:lnTo>
                <a:lnTo>
                  <a:pt x="11" y="10"/>
                </a:lnTo>
                <a:lnTo>
                  <a:pt x="11" y="10"/>
                </a:lnTo>
                <a:lnTo>
                  <a:pt x="12" y="11"/>
                </a:lnTo>
                <a:lnTo>
                  <a:pt x="13" y="11"/>
                </a:lnTo>
                <a:lnTo>
                  <a:pt x="15" y="13"/>
                </a:lnTo>
                <a:lnTo>
                  <a:pt x="16" y="13"/>
                </a:lnTo>
                <a:lnTo>
                  <a:pt x="19" y="13"/>
                </a:lnTo>
                <a:lnTo>
                  <a:pt x="19" y="13"/>
                </a:lnTo>
                <a:lnTo>
                  <a:pt x="21" y="13"/>
                </a:lnTo>
                <a:lnTo>
                  <a:pt x="22" y="12"/>
                </a:lnTo>
                <a:lnTo>
                  <a:pt x="22" y="7"/>
                </a:lnTo>
                <a:lnTo>
                  <a:pt x="21" y="6"/>
                </a:lnTo>
                <a:lnTo>
                  <a:pt x="21" y="5"/>
                </a:lnTo>
                <a:lnTo>
                  <a:pt x="19" y="5"/>
                </a:lnTo>
                <a:lnTo>
                  <a:pt x="19" y="3"/>
                </a:lnTo>
                <a:lnTo>
                  <a:pt x="19" y="3"/>
                </a:lnTo>
                <a:lnTo>
                  <a:pt x="19" y="3"/>
                </a:lnTo>
                <a:lnTo>
                  <a:pt x="17" y="2"/>
                </a:lnTo>
                <a:lnTo>
                  <a:pt x="17" y="2"/>
                </a:lnTo>
                <a:lnTo>
                  <a:pt x="16" y="2"/>
                </a:lnTo>
                <a:lnTo>
                  <a:pt x="16" y="1"/>
                </a:lnTo>
                <a:lnTo>
                  <a:pt x="16" y="0"/>
                </a:lnTo>
                <a:lnTo>
                  <a:pt x="14" y="1"/>
                </a:lnTo>
                <a:lnTo>
                  <a:pt x="12" y="3"/>
                </a:lnTo>
                <a:lnTo>
                  <a:pt x="11" y="2"/>
                </a:lnTo>
                <a:lnTo>
                  <a:pt x="11" y="5"/>
                </a:lnTo>
                <a:lnTo>
                  <a:pt x="5" y="6"/>
                </a:lnTo>
                <a:lnTo>
                  <a:pt x="4" y="8"/>
                </a:lnTo>
                <a:lnTo>
                  <a:pt x="4" y="9"/>
                </a:lnTo>
                <a:lnTo>
                  <a:pt x="3" y="9"/>
                </a:lnTo>
                <a:lnTo>
                  <a:pt x="2" y="9"/>
                </a:lnTo>
                <a:lnTo>
                  <a:pt x="0" y="10"/>
                </a:lnTo>
                <a:lnTo>
                  <a:pt x="0" y="13"/>
                </a:lnTo>
                <a:lnTo>
                  <a:pt x="0" y="13"/>
                </a:lnTo>
                <a:lnTo>
                  <a:pt x="0" y="1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6" name="Freeform 21"/>
          <p:cNvSpPr>
            <a:spLocks/>
          </p:cNvSpPr>
          <p:nvPr/>
        </p:nvSpPr>
        <p:spPr bwMode="auto">
          <a:xfrm>
            <a:off x="8068770" y="1575998"/>
            <a:ext cx="122638" cy="95802"/>
          </a:xfrm>
          <a:custGeom>
            <a:avLst/>
            <a:gdLst/>
            <a:ahLst/>
            <a:cxnLst>
              <a:cxn ang="0">
                <a:pos x="0" y="20"/>
              </a:cxn>
              <a:cxn ang="0">
                <a:pos x="4" y="26"/>
              </a:cxn>
              <a:cxn ang="0">
                <a:pos x="7" y="31"/>
              </a:cxn>
              <a:cxn ang="0">
                <a:pos x="11" y="32"/>
              </a:cxn>
              <a:cxn ang="0">
                <a:pos x="14" y="33"/>
              </a:cxn>
              <a:cxn ang="0">
                <a:pos x="16" y="28"/>
              </a:cxn>
              <a:cxn ang="0">
                <a:pos x="15" y="26"/>
              </a:cxn>
              <a:cxn ang="0">
                <a:pos x="17" y="28"/>
              </a:cxn>
              <a:cxn ang="0">
                <a:pos x="18" y="29"/>
              </a:cxn>
              <a:cxn ang="0">
                <a:pos x="17" y="30"/>
              </a:cxn>
              <a:cxn ang="0">
                <a:pos x="18" y="31"/>
              </a:cxn>
              <a:cxn ang="0">
                <a:pos x="23" y="28"/>
              </a:cxn>
              <a:cxn ang="0">
                <a:pos x="29" y="25"/>
              </a:cxn>
              <a:cxn ang="0">
                <a:pos x="29" y="27"/>
              </a:cxn>
              <a:cxn ang="0">
                <a:pos x="31" y="30"/>
              </a:cxn>
              <a:cxn ang="0">
                <a:pos x="32" y="28"/>
              </a:cxn>
              <a:cxn ang="0">
                <a:pos x="36" y="28"/>
              </a:cxn>
              <a:cxn ang="0">
                <a:pos x="36" y="27"/>
              </a:cxn>
              <a:cxn ang="0">
                <a:pos x="32" y="25"/>
              </a:cxn>
              <a:cxn ang="0">
                <a:pos x="30" y="18"/>
              </a:cxn>
              <a:cxn ang="0">
                <a:pos x="32" y="11"/>
              </a:cxn>
              <a:cxn ang="0">
                <a:pos x="30" y="11"/>
              </a:cxn>
              <a:cxn ang="0">
                <a:pos x="27" y="5"/>
              </a:cxn>
              <a:cxn ang="0">
                <a:pos x="24" y="3"/>
              </a:cxn>
              <a:cxn ang="0">
                <a:pos x="23" y="9"/>
              </a:cxn>
              <a:cxn ang="0">
                <a:pos x="23" y="11"/>
              </a:cxn>
              <a:cxn ang="0">
                <a:pos x="23" y="14"/>
              </a:cxn>
              <a:cxn ang="0">
                <a:pos x="21" y="14"/>
              </a:cxn>
              <a:cxn ang="0">
                <a:pos x="20" y="14"/>
              </a:cxn>
              <a:cxn ang="0">
                <a:pos x="20" y="12"/>
              </a:cxn>
              <a:cxn ang="0">
                <a:pos x="20" y="10"/>
              </a:cxn>
              <a:cxn ang="0">
                <a:pos x="20" y="10"/>
              </a:cxn>
              <a:cxn ang="0">
                <a:pos x="18" y="10"/>
              </a:cxn>
              <a:cxn ang="0">
                <a:pos x="18" y="9"/>
              </a:cxn>
              <a:cxn ang="0">
                <a:pos x="17" y="8"/>
              </a:cxn>
              <a:cxn ang="0">
                <a:pos x="17" y="6"/>
              </a:cxn>
              <a:cxn ang="0">
                <a:pos x="15" y="6"/>
              </a:cxn>
              <a:cxn ang="0">
                <a:pos x="12" y="3"/>
              </a:cxn>
              <a:cxn ang="0">
                <a:pos x="12" y="0"/>
              </a:cxn>
              <a:cxn ang="0">
                <a:pos x="10" y="0"/>
              </a:cxn>
              <a:cxn ang="0">
                <a:pos x="8" y="2"/>
              </a:cxn>
              <a:cxn ang="0">
                <a:pos x="4" y="6"/>
              </a:cxn>
              <a:cxn ang="0">
                <a:pos x="3" y="6"/>
              </a:cxn>
              <a:cxn ang="0">
                <a:pos x="4" y="8"/>
              </a:cxn>
              <a:cxn ang="0">
                <a:pos x="4" y="10"/>
              </a:cxn>
              <a:cxn ang="0">
                <a:pos x="2" y="10"/>
              </a:cxn>
              <a:cxn ang="0">
                <a:pos x="3" y="13"/>
              </a:cxn>
              <a:cxn ang="0">
                <a:pos x="2" y="15"/>
              </a:cxn>
              <a:cxn ang="0">
                <a:pos x="1" y="14"/>
              </a:cxn>
              <a:cxn ang="0">
                <a:pos x="3" y="16"/>
              </a:cxn>
              <a:cxn ang="0">
                <a:pos x="2" y="17"/>
              </a:cxn>
              <a:cxn ang="0">
                <a:pos x="2" y="18"/>
              </a:cxn>
              <a:cxn ang="0">
                <a:pos x="3" y="19"/>
              </a:cxn>
              <a:cxn ang="0">
                <a:pos x="1" y="19"/>
              </a:cxn>
            </a:cxnLst>
            <a:rect l="0" t="0" r="r" b="b"/>
            <a:pathLst>
              <a:path w="36" h="33">
                <a:moveTo>
                  <a:pt x="1" y="19"/>
                </a:moveTo>
                <a:lnTo>
                  <a:pt x="0" y="20"/>
                </a:lnTo>
                <a:lnTo>
                  <a:pt x="2" y="24"/>
                </a:lnTo>
                <a:lnTo>
                  <a:pt x="4" y="26"/>
                </a:lnTo>
                <a:lnTo>
                  <a:pt x="6" y="26"/>
                </a:lnTo>
                <a:lnTo>
                  <a:pt x="7" y="31"/>
                </a:lnTo>
                <a:lnTo>
                  <a:pt x="9" y="32"/>
                </a:lnTo>
                <a:lnTo>
                  <a:pt x="11" y="32"/>
                </a:lnTo>
                <a:lnTo>
                  <a:pt x="13" y="33"/>
                </a:lnTo>
                <a:lnTo>
                  <a:pt x="14" y="33"/>
                </a:lnTo>
                <a:lnTo>
                  <a:pt x="14" y="32"/>
                </a:lnTo>
                <a:lnTo>
                  <a:pt x="16" y="28"/>
                </a:lnTo>
                <a:lnTo>
                  <a:pt x="14" y="29"/>
                </a:lnTo>
                <a:lnTo>
                  <a:pt x="15" y="26"/>
                </a:lnTo>
                <a:lnTo>
                  <a:pt x="17" y="25"/>
                </a:lnTo>
                <a:lnTo>
                  <a:pt x="17" y="28"/>
                </a:lnTo>
                <a:lnTo>
                  <a:pt x="18" y="29"/>
                </a:lnTo>
                <a:lnTo>
                  <a:pt x="18" y="29"/>
                </a:lnTo>
                <a:lnTo>
                  <a:pt x="18" y="30"/>
                </a:lnTo>
                <a:lnTo>
                  <a:pt x="17" y="30"/>
                </a:lnTo>
                <a:lnTo>
                  <a:pt x="18" y="31"/>
                </a:lnTo>
                <a:lnTo>
                  <a:pt x="18" y="31"/>
                </a:lnTo>
                <a:lnTo>
                  <a:pt x="21" y="30"/>
                </a:lnTo>
                <a:lnTo>
                  <a:pt x="23" y="28"/>
                </a:lnTo>
                <a:lnTo>
                  <a:pt x="27" y="27"/>
                </a:lnTo>
                <a:lnTo>
                  <a:pt x="29" y="25"/>
                </a:lnTo>
                <a:lnTo>
                  <a:pt x="29" y="26"/>
                </a:lnTo>
                <a:lnTo>
                  <a:pt x="29" y="27"/>
                </a:lnTo>
                <a:lnTo>
                  <a:pt x="29" y="28"/>
                </a:lnTo>
                <a:lnTo>
                  <a:pt x="31" y="30"/>
                </a:lnTo>
                <a:lnTo>
                  <a:pt x="32" y="29"/>
                </a:lnTo>
                <a:lnTo>
                  <a:pt x="32" y="28"/>
                </a:lnTo>
                <a:lnTo>
                  <a:pt x="35" y="29"/>
                </a:lnTo>
                <a:lnTo>
                  <a:pt x="36" y="28"/>
                </a:lnTo>
                <a:lnTo>
                  <a:pt x="36" y="28"/>
                </a:lnTo>
                <a:lnTo>
                  <a:pt x="36" y="27"/>
                </a:lnTo>
                <a:lnTo>
                  <a:pt x="35" y="26"/>
                </a:lnTo>
                <a:lnTo>
                  <a:pt x="32" y="25"/>
                </a:lnTo>
                <a:lnTo>
                  <a:pt x="31" y="24"/>
                </a:lnTo>
                <a:lnTo>
                  <a:pt x="30" y="18"/>
                </a:lnTo>
                <a:lnTo>
                  <a:pt x="32" y="13"/>
                </a:lnTo>
                <a:lnTo>
                  <a:pt x="32" y="11"/>
                </a:lnTo>
                <a:lnTo>
                  <a:pt x="31" y="11"/>
                </a:lnTo>
                <a:lnTo>
                  <a:pt x="30" y="11"/>
                </a:lnTo>
                <a:lnTo>
                  <a:pt x="29" y="8"/>
                </a:lnTo>
                <a:lnTo>
                  <a:pt x="27" y="5"/>
                </a:lnTo>
                <a:lnTo>
                  <a:pt x="25" y="3"/>
                </a:lnTo>
                <a:lnTo>
                  <a:pt x="24" y="3"/>
                </a:lnTo>
                <a:lnTo>
                  <a:pt x="23" y="5"/>
                </a:lnTo>
                <a:lnTo>
                  <a:pt x="23" y="9"/>
                </a:lnTo>
                <a:lnTo>
                  <a:pt x="24" y="10"/>
                </a:lnTo>
                <a:lnTo>
                  <a:pt x="23" y="11"/>
                </a:lnTo>
                <a:lnTo>
                  <a:pt x="23" y="14"/>
                </a:lnTo>
                <a:lnTo>
                  <a:pt x="23" y="14"/>
                </a:lnTo>
                <a:lnTo>
                  <a:pt x="21" y="14"/>
                </a:lnTo>
                <a:lnTo>
                  <a:pt x="21" y="14"/>
                </a:lnTo>
                <a:lnTo>
                  <a:pt x="21" y="14"/>
                </a:lnTo>
                <a:lnTo>
                  <a:pt x="20" y="14"/>
                </a:lnTo>
                <a:lnTo>
                  <a:pt x="20" y="13"/>
                </a:lnTo>
                <a:lnTo>
                  <a:pt x="20" y="12"/>
                </a:lnTo>
                <a:lnTo>
                  <a:pt x="20" y="12"/>
                </a:lnTo>
                <a:lnTo>
                  <a:pt x="20" y="10"/>
                </a:lnTo>
                <a:lnTo>
                  <a:pt x="20" y="10"/>
                </a:lnTo>
                <a:lnTo>
                  <a:pt x="20" y="10"/>
                </a:lnTo>
                <a:lnTo>
                  <a:pt x="18" y="9"/>
                </a:lnTo>
                <a:lnTo>
                  <a:pt x="18" y="10"/>
                </a:lnTo>
                <a:lnTo>
                  <a:pt x="18" y="9"/>
                </a:lnTo>
                <a:lnTo>
                  <a:pt x="18" y="9"/>
                </a:lnTo>
                <a:lnTo>
                  <a:pt x="17" y="9"/>
                </a:lnTo>
                <a:lnTo>
                  <a:pt x="17" y="8"/>
                </a:lnTo>
                <a:lnTo>
                  <a:pt x="18" y="6"/>
                </a:lnTo>
                <a:lnTo>
                  <a:pt x="17" y="6"/>
                </a:lnTo>
                <a:lnTo>
                  <a:pt x="16" y="5"/>
                </a:lnTo>
                <a:lnTo>
                  <a:pt x="15" y="6"/>
                </a:lnTo>
                <a:lnTo>
                  <a:pt x="14" y="5"/>
                </a:lnTo>
                <a:lnTo>
                  <a:pt x="12" y="3"/>
                </a:lnTo>
                <a:lnTo>
                  <a:pt x="12" y="1"/>
                </a:lnTo>
                <a:lnTo>
                  <a:pt x="12" y="0"/>
                </a:lnTo>
                <a:lnTo>
                  <a:pt x="12" y="0"/>
                </a:lnTo>
                <a:lnTo>
                  <a:pt x="10" y="0"/>
                </a:lnTo>
                <a:lnTo>
                  <a:pt x="8" y="2"/>
                </a:lnTo>
                <a:lnTo>
                  <a:pt x="8" y="2"/>
                </a:lnTo>
                <a:lnTo>
                  <a:pt x="7" y="4"/>
                </a:lnTo>
                <a:lnTo>
                  <a:pt x="4" y="6"/>
                </a:lnTo>
                <a:lnTo>
                  <a:pt x="3" y="5"/>
                </a:lnTo>
                <a:lnTo>
                  <a:pt x="3" y="6"/>
                </a:lnTo>
                <a:lnTo>
                  <a:pt x="3" y="9"/>
                </a:lnTo>
                <a:lnTo>
                  <a:pt x="4" y="8"/>
                </a:lnTo>
                <a:lnTo>
                  <a:pt x="4" y="10"/>
                </a:lnTo>
                <a:lnTo>
                  <a:pt x="4" y="10"/>
                </a:lnTo>
                <a:lnTo>
                  <a:pt x="3" y="10"/>
                </a:lnTo>
                <a:lnTo>
                  <a:pt x="2" y="10"/>
                </a:lnTo>
                <a:lnTo>
                  <a:pt x="2" y="12"/>
                </a:lnTo>
                <a:lnTo>
                  <a:pt x="3" y="13"/>
                </a:lnTo>
                <a:lnTo>
                  <a:pt x="2" y="14"/>
                </a:lnTo>
                <a:lnTo>
                  <a:pt x="2" y="15"/>
                </a:lnTo>
                <a:lnTo>
                  <a:pt x="1" y="14"/>
                </a:lnTo>
                <a:lnTo>
                  <a:pt x="1" y="14"/>
                </a:lnTo>
                <a:lnTo>
                  <a:pt x="1" y="15"/>
                </a:lnTo>
                <a:lnTo>
                  <a:pt x="3" y="16"/>
                </a:lnTo>
                <a:lnTo>
                  <a:pt x="3" y="17"/>
                </a:lnTo>
                <a:lnTo>
                  <a:pt x="2" y="17"/>
                </a:lnTo>
                <a:lnTo>
                  <a:pt x="2" y="17"/>
                </a:lnTo>
                <a:lnTo>
                  <a:pt x="2" y="18"/>
                </a:lnTo>
                <a:lnTo>
                  <a:pt x="3" y="17"/>
                </a:lnTo>
                <a:lnTo>
                  <a:pt x="3" y="19"/>
                </a:lnTo>
                <a:lnTo>
                  <a:pt x="2" y="20"/>
                </a:lnTo>
                <a:lnTo>
                  <a:pt x="1" y="1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7" name="Freeform 22"/>
          <p:cNvSpPr>
            <a:spLocks/>
          </p:cNvSpPr>
          <p:nvPr/>
        </p:nvSpPr>
        <p:spPr bwMode="auto">
          <a:xfrm>
            <a:off x="3595872" y="1448263"/>
            <a:ext cx="30660" cy="20322"/>
          </a:xfrm>
          <a:custGeom>
            <a:avLst/>
            <a:gdLst/>
            <a:ahLst/>
            <a:cxnLst>
              <a:cxn ang="0">
                <a:pos x="5" y="0"/>
              </a:cxn>
              <a:cxn ang="0">
                <a:pos x="3" y="1"/>
              </a:cxn>
              <a:cxn ang="0">
                <a:pos x="2" y="1"/>
              </a:cxn>
              <a:cxn ang="0">
                <a:pos x="0" y="2"/>
              </a:cxn>
              <a:cxn ang="0">
                <a:pos x="0" y="3"/>
              </a:cxn>
              <a:cxn ang="0">
                <a:pos x="2" y="7"/>
              </a:cxn>
              <a:cxn ang="0">
                <a:pos x="5" y="6"/>
              </a:cxn>
              <a:cxn ang="0">
                <a:pos x="6" y="5"/>
              </a:cxn>
              <a:cxn ang="0">
                <a:pos x="7" y="5"/>
              </a:cxn>
              <a:cxn ang="0">
                <a:pos x="9" y="5"/>
              </a:cxn>
              <a:cxn ang="0">
                <a:pos x="9" y="4"/>
              </a:cxn>
              <a:cxn ang="0">
                <a:pos x="5" y="0"/>
              </a:cxn>
            </a:cxnLst>
            <a:rect l="0" t="0" r="r" b="b"/>
            <a:pathLst>
              <a:path w="9" h="7">
                <a:moveTo>
                  <a:pt x="5" y="0"/>
                </a:moveTo>
                <a:lnTo>
                  <a:pt x="3" y="1"/>
                </a:lnTo>
                <a:lnTo>
                  <a:pt x="2" y="1"/>
                </a:lnTo>
                <a:lnTo>
                  <a:pt x="0" y="2"/>
                </a:lnTo>
                <a:lnTo>
                  <a:pt x="0" y="3"/>
                </a:lnTo>
                <a:lnTo>
                  <a:pt x="2" y="7"/>
                </a:lnTo>
                <a:lnTo>
                  <a:pt x="5" y="6"/>
                </a:lnTo>
                <a:lnTo>
                  <a:pt x="6" y="5"/>
                </a:lnTo>
                <a:lnTo>
                  <a:pt x="7" y="5"/>
                </a:lnTo>
                <a:lnTo>
                  <a:pt x="9" y="5"/>
                </a:lnTo>
                <a:lnTo>
                  <a:pt x="9" y="4"/>
                </a:lnTo>
                <a:lnTo>
                  <a:pt x="5"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8" name="Freeform 23"/>
          <p:cNvSpPr>
            <a:spLocks/>
          </p:cNvSpPr>
          <p:nvPr/>
        </p:nvSpPr>
        <p:spPr bwMode="auto">
          <a:xfrm>
            <a:off x="3892248" y="1561483"/>
            <a:ext cx="10220" cy="8709"/>
          </a:xfrm>
          <a:custGeom>
            <a:avLst/>
            <a:gdLst/>
            <a:ahLst/>
            <a:cxnLst>
              <a:cxn ang="0">
                <a:pos x="0" y="2"/>
              </a:cxn>
              <a:cxn ang="0">
                <a:pos x="3" y="3"/>
              </a:cxn>
              <a:cxn ang="0">
                <a:pos x="1" y="0"/>
              </a:cxn>
              <a:cxn ang="0">
                <a:pos x="0" y="1"/>
              </a:cxn>
              <a:cxn ang="0">
                <a:pos x="0" y="2"/>
              </a:cxn>
            </a:cxnLst>
            <a:rect l="0" t="0" r="r" b="b"/>
            <a:pathLst>
              <a:path w="3" h="3">
                <a:moveTo>
                  <a:pt x="0" y="2"/>
                </a:moveTo>
                <a:lnTo>
                  <a:pt x="3" y="3"/>
                </a:lnTo>
                <a:lnTo>
                  <a:pt x="1" y="0"/>
                </a:lnTo>
                <a:lnTo>
                  <a:pt x="0"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9" name="Freeform 24"/>
          <p:cNvSpPr>
            <a:spLocks/>
          </p:cNvSpPr>
          <p:nvPr/>
        </p:nvSpPr>
        <p:spPr bwMode="auto">
          <a:xfrm>
            <a:off x="4021700" y="1584708"/>
            <a:ext cx="13626" cy="20322"/>
          </a:xfrm>
          <a:custGeom>
            <a:avLst/>
            <a:gdLst/>
            <a:ahLst/>
            <a:cxnLst>
              <a:cxn ang="0">
                <a:pos x="4" y="1"/>
              </a:cxn>
              <a:cxn ang="0">
                <a:pos x="2" y="0"/>
              </a:cxn>
              <a:cxn ang="0">
                <a:pos x="2" y="0"/>
              </a:cxn>
              <a:cxn ang="0">
                <a:pos x="2" y="0"/>
              </a:cxn>
              <a:cxn ang="0">
                <a:pos x="1" y="1"/>
              </a:cxn>
              <a:cxn ang="0">
                <a:pos x="1" y="2"/>
              </a:cxn>
              <a:cxn ang="0">
                <a:pos x="1" y="4"/>
              </a:cxn>
              <a:cxn ang="0">
                <a:pos x="1" y="5"/>
              </a:cxn>
              <a:cxn ang="0">
                <a:pos x="0" y="6"/>
              </a:cxn>
              <a:cxn ang="0">
                <a:pos x="2" y="7"/>
              </a:cxn>
              <a:cxn ang="0">
                <a:pos x="2" y="7"/>
              </a:cxn>
              <a:cxn ang="0">
                <a:pos x="2" y="6"/>
              </a:cxn>
              <a:cxn ang="0">
                <a:pos x="4" y="6"/>
              </a:cxn>
              <a:cxn ang="0">
                <a:pos x="4" y="5"/>
              </a:cxn>
              <a:cxn ang="0">
                <a:pos x="3" y="4"/>
              </a:cxn>
              <a:cxn ang="0">
                <a:pos x="4" y="1"/>
              </a:cxn>
              <a:cxn ang="0">
                <a:pos x="4" y="1"/>
              </a:cxn>
            </a:cxnLst>
            <a:rect l="0" t="0" r="r" b="b"/>
            <a:pathLst>
              <a:path w="4" h="7">
                <a:moveTo>
                  <a:pt x="4" y="1"/>
                </a:moveTo>
                <a:lnTo>
                  <a:pt x="2" y="0"/>
                </a:lnTo>
                <a:lnTo>
                  <a:pt x="2" y="0"/>
                </a:lnTo>
                <a:lnTo>
                  <a:pt x="2" y="0"/>
                </a:lnTo>
                <a:lnTo>
                  <a:pt x="1" y="1"/>
                </a:lnTo>
                <a:lnTo>
                  <a:pt x="1" y="2"/>
                </a:lnTo>
                <a:lnTo>
                  <a:pt x="1" y="4"/>
                </a:lnTo>
                <a:lnTo>
                  <a:pt x="1" y="5"/>
                </a:lnTo>
                <a:lnTo>
                  <a:pt x="0" y="6"/>
                </a:lnTo>
                <a:lnTo>
                  <a:pt x="2" y="7"/>
                </a:lnTo>
                <a:lnTo>
                  <a:pt x="2" y="7"/>
                </a:lnTo>
                <a:lnTo>
                  <a:pt x="2" y="6"/>
                </a:lnTo>
                <a:lnTo>
                  <a:pt x="4" y="6"/>
                </a:lnTo>
                <a:lnTo>
                  <a:pt x="4" y="5"/>
                </a:lnTo>
                <a:lnTo>
                  <a:pt x="3" y="4"/>
                </a:lnTo>
                <a:lnTo>
                  <a:pt x="4" y="1"/>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0" name="Freeform 25"/>
          <p:cNvSpPr>
            <a:spLocks/>
          </p:cNvSpPr>
          <p:nvPr/>
        </p:nvSpPr>
        <p:spPr bwMode="auto">
          <a:xfrm>
            <a:off x="7210300" y="1224725"/>
            <a:ext cx="17033" cy="11612"/>
          </a:xfrm>
          <a:custGeom>
            <a:avLst/>
            <a:gdLst/>
            <a:ahLst/>
            <a:cxnLst>
              <a:cxn ang="0">
                <a:pos x="1" y="5"/>
              </a:cxn>
              <a:cxn ang="0">
                <a:pos x="3" y="4"/>
              </a:cxn>
              <a:cxn ang="0">
                <a:pos x="5" y="4"/>
              </a:cxn>
              <a:cxn ang="0">
                <a:pos x="7" y="3"/>
              </a:cxn>
              <a:cxn ang="0">
                <a:pos x="7" y="0"/>
              </a:cxn>
              <a:cxn ang="0">
                <a:pos x="6" y="0"/>
              </a:cxn>
              <a:cxn ang="0">
                <a:pos x="3" y="0"/>
              </a:cxn>
              <a:cxn ang="0">
                <a:pos x="2" y="1"/>
              </a:cxn>
              <a:cxn ang="0">
                <a:pos x="1" y="5"/>
              </a:cxn>
              <a:cxn ang="0">
                <a:pos x="1" y="5"/>
              </a:cxn>
            </a:cxnLst>
            <a:rect l="0" t="0" r="r" b="b"/>
            <a:pathLst>
              <a:path w="7" h="5">
                <a:moveTo>
                  <a:pt x="1" y="5"/>
                </a:moveTo>
                <a:cubicBezTo>
                  <a:pt x="2" y="5"/>
                  <a:pt x="2" y="4"/>
                  <a:pt x="3" y="4"/>
                </a:cubicBezTo>
                <a:cubicBezTo>
                  <a:pt x="4" y="4"/>
                  <a:pt x="4" y="4"/>
                  <a:pt x="5" y="4"/>
                </a:cubicBezTo>
                <a:cubicBezTo>
                  <a:pt x="6" y="4"/>
                  <a:pt x="7" y="4"/>
                  <a:pt x="7" y="3"/>
                </a:cubicBezTo>
                <a:cubicBezTo>
                  <a:pt x="7" y="2"/>
                  <a:pt x="7" y="0"/>
                  <a:pt x="7" y="0"/>
                </a:cubicBezTo>
                <a:cubicBezTo>
                  <a:pt x="6" y="0"/>
                  <a:pt x="6" y="0"/>
                  <a:pt x="6" y="0"/>
                </a:cubicBezTo>
                <a:cubicBezTo>
                  <a:pt x="5" y="0"/>
                  <a:pt x="4" y="0"/>
                  <a:pt x="3" y="0"/>
                </a:cubicBezTo>
                <a:cubicBezTo>
                  <a:pt x="2" y="0"/>
                  <a:pt x="2" y="0"/>
                  <a:pt x="2" y="1"/>
                </a:cubicBezTo>
                <a:cubicBezTo>
                  <a:pt x="2" y="3"/>
                  <a:pt x="0" y="4"/>
                  <a:pt x="1" y="5"/>
                </a:cubicBezTo>
                <a:cubicBezTo>
                  <a:pt x="1" y="5"/>
                  <a:pt x="1" y="5"/>
                  <a:pt x="1" y="5"/>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1" name="Rectangle 26"/>
          <p:cNvSpPr>
            <a:spLocks noChangeArrowheads="1"/>
          </p:cNvSpPr>
          <p:nvPr/>
        </p:nvSpPr>
        <p:spPr bwMode="auto">
          <a:xfrm>
            <a:off x="7264806" y="1279883"/>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2" name="Freeform 27"/>
          <p:cNvSpPr>
            <a:spLocks/>
          </p:cNvSpPr>
          <p:nvPr/>
        </p:nvSpPr>
        <p:spPr bwMode="auto">
          <a:xfrm>
            <a:off x="7217114" y="1175372"/>
            <a:ext cx="85166" cy="104511"/>
          </a:xfrm>
          <a:custGeom>
            <a:avLst/>
            <a:gdLst/>
            <a:ahLst/>
            <a:cxnLst>
              <a:cxn ang="0">
                <a:pos x="8" y="17"/>
              </a:cxn>
              <a:cxn ang="0">
                <a:pos x="5" y="19"/>
              </a:cxn>
              <a:cxn ang="0">
                <a:pos x="12" y="20"/>
              </a:cxn>
              <a:cxn ang="0">
                <a:pos x="12" y="24"/>
              </a:cxn>
              <a:cxn ang="0">
                <a:pos x="14" y="27"/>
              </a:cxn>
              <a:cxn ang="0">
                <a:pos x="13" y="31"/>
              </a:cxn>
              <a:cxn ang="0">
                <a:pos x="12" y="32"/>
              </a:cxn>
              <a:cxn ang="0">
                <a:pos x="11" y="32"/>
              </a:cxn>
              <a:cxn ang="0">
                <a:pos x="10" y="28"/>
              </a:cxn>
              <a:cxn ang="0">
                <a:pos x="10" y="28"/>
              </a:cxn>
              <a:cxn ang="0">
                <a:pos x="8" y="28"/>
              </a:cxn>
              <a:cxn ang="0">
                <a:pos x="7" y="28"/>
              </a:cxn>
              <a:cxn ang="0">
                <a:pos x="3" y="29"/>
              </a:cxn>
              <a:cxn ang="0">
                <a:pos x="1" y="33"/>
              </a:cxn>
              <a:cxn ang="0">
                <a:pos x="0" y="39"/>
              </a:cxn>
              <a:cxn ang="0">
                <a:pos x="1" y="41"/>
              </a:cxn>
              <a:cxn ang="0">
                <a:pos x="2" y="40"/>
              </a:cxn>
              <a:cxn ang="0">
                <a:pos x="9" y="44"/>
              </a:cxn>
              <a:cxn ang="0">
                <a:pos x="14" y="46"/>
              </a:cxn>
              <a:cxn ang="0">
                <a:pos x="16" y="44"/>
              </a:cxn>
              <a:cxn ang="0">
                <a:pos x="17" y="43"/>
              </a:cxn>
              <a:cxn ang="0">
                <a:pos x="18" y="43"/>
              </a:cxn>
              <a:cxn ang="0">
                <a:pos x="18" y="43"/>
              </a:cxn>
              <a:cxn ang="0">
                <a:pos x="21" y="43"/>
              </a:cxn>
              <a:cxn ang="0">
                <a:pos x="21" y="41"/>
              </a:cxn>
              <a:cxn ang="0">
                <a:pos x="22" y="38"/>
              </a:cxn>
              <a:cxn ang="0">
                <a:pos x="24" y="35"/>
              </a:cxn>
              <a:cxn ang="0">
                <a:pos x="27" y="33"/>
              </a:cxn>
              <a:cxn ang="0">
                <a:pos x="29" y="32"/>
              </a:cxn>
              <a:cxn ang="0">
                <a:pos x="31" y="33"/>
              </a:cxn>
              <a:cxn ang="0">
                <a:pos x="31" y="31"/>
              </a:cxn>
              <a:cxn ang="0">
                <a:pos x="32" y="29"/>
              </a:cxn>
              <a:cxn ang="0">
                <a:pos x="32" y="26"/>
              </a:cxn>
              <a:cxn ang="0">
                <a:pos x="31" y="23"/>
              </a:cxn>
              <a:cxn ang="0">
                <a:pos x="31" y="18"/>
              </a:cxn>
              <a:cxn ang="0">
                <a:pos x="30" y="16"/>
              </a:cxn>
              <a:cxn ang="0">
                <a:pos x="29" y="13"/>
              </a:cxn>
              <a:cxn ang="0">
                <a:pos x="31" y="10"/>
              </a:cxn>
              <a:cxn ang="0">
                <a:pos x="31" y="7"/>
              </a:cxn>
              <a:cxn ang="0">
                <a:pos x="30" y="5"/>
              </a:cxn>
              <a:cxn ang="0">
                <a:pos x="26" y="2"/>
              </a:cxn>
              <a:cxn ang="0">
                <a:pos x="24" y="0"/>
              </a:cxn>
              <a:cxn ang="0">
                <a:pos x="21" y="3"/>
              </a:cxn>
              <a:cxn ang="0">
                <a:pos x="20" y="5"/>
              </a:cxn>
              <a:cxn ang="0">
                <a:pos x="19" y="6"/>
              </a:cxn>
              <a:cxn ang="0">
                <a:pos x="19" y="9"/>
              </a:cxn>
              <a:cxn ang="0">
                <a:pos x="18" y="10"/>
              </a:cxn>
              <a:cxn ang="0">
                <a:pos x="17" y="10"/>
              </a:cxn>
              <a:cxn ang="0">
                <a:pos x="14" y="9"/>
              </a:cxn>
              <a:cxn ang="0">
                <a:pos x="11" y="11"/>
              </a:cxn>
              <a:cxn ang="0">
                <a:pos x="8" y="12"/>
              </a:cxn>
              <a:cxn ang="0">
                <a:pos x="8" y="14"/>
              </a:cxn>
              <a:cxn ang="0">
                <a:pos x="8" y="17"/>
              </a:cxn>
            </a:cxnLst>
            <a:rect l="0" t="0" r="r" b="b"/>
            <a:pathLst>
              <a:path w="32" h="46">
                <a:moveTo>
                  <a:pt x="8" y="17"/>
                </a:moveTo>
                <a:cubicBezTo>
                  <a:pt x="8" y="18"/>
                  <a:pt x="5" y="18"/>
                  <a:pt x="5" y="19"/>
                </a:cubicBezTo>
                <a:cubicBezTo>
                  <a:pt x="4" y="19"/>
                  <a:pt x="12" y="20"/>
                  <a:pt x="12" y="20"/>
                </a:cubicBezTo>
                <a:cubicBezTo>
                  <a:pt x="12" y="24"/>
                  <a:pt x="12" y="24"/>
                  <a:pt x="12" y="24"/>
                </a:cubicBezTo>
                <a:cubicBezTo>
                  <a:pt x="12" y="24"/>
                  <a:pt x="13" y="26"/>
                  <a:pt x="14" y="27"/>
                </a:cubicBezTo>
                <a:cubicBezTo>
                  <a:pt x="15" y="28"/>
                  <a:pt x="13" y="29"/>
                  <a:pt x="13" y="31"/>
                </a:cubicBezTo>
                <a:cubicBezTo>
                  <a:pt x="13" y="32"/>
                  <a:pt x="12" y="32"/>
                  <a:pt x="12" y="32"/>
                </a:cubicBezTo>
                <a:cubicBezTo>
                  <a:pt x="11" y="32"/>
                  <a:pt x="11" y="32"/>
                  <a:pt x="11" y="32"/>
                </a:cubicBezTo>
                <a:cubicBezTo>
                  <a:pt x="11" y="32"/>
                  <a:pt x="10" y="29"/>
                  <a:pt x="10" y="28"/>
                </a:cubicBezTo>
                <a:cubicBezTo>
                  <a:pt x="10" y="28"/>
                  <a:pt x="10" y="28"/>
                  <a:pt x="10" y="28"/>
                </a:cubicBezTo>
                <a:cubicBezTo>
                  <a:pt x="10" y="28"/>
                  <a:pt x="8" y="28"/>
                  <a:pt x="8" y="28"/>
                </a:cubicBezTo>
                <a:cubicBezTo>
                  <a:pt x="7" y="28"/>
                  <a:pt x="7" y="28"/>
                  <a:pt x="7" y="28"/>
                </a:cubicBezTo>
                <a:cubicBezTo>
                  <a:pt x="7" y="28"/>
                  <a:pt x="4" y="29"/>
                  <a:pt x="3" y="29"/>
                </a:cubicBezTo>
                <a:cubicBezTo>
                  <a:pt x="2" y="29"/>
                  <a:pt x="1" y="32"/>
                  <a:pt x="1" y="33"/>
                </a:cubicBezTo>
                <a:cubicBezTo>
                  <a:pt x="0" y="34"/>
                  <a:pt x="0" y="36"/>
                  <a:pt x="0" y="39"/>
                </a:cubicBezTo>
                <a:cubicBezTo>
                  <a:pt x="0" y="40"/>
                  <a:pt x="0" y="41"/>
                  <a:pt x="1" y="41"/>
                </a:cubicBezTo>
                <a:cubicBezTo>
                  <a:pt x="1" y="41"/>
                  <a:pt x="2" y="40"/>
                  <a:pt x="2" y="40"/>
                </a:cubicBezTo>
                <a:cubicBezTo>
                  <a:pt x="2" y="40"/>
                  <a:pt x="9" y="43"/>
                  <a:pt x="9" y="44"/>
                </a:cubicBezTo>
                <a:cubicBezTo>
                  <a:pt x="14" y="46"/>
                  <a:pt x="14" y="46"/>
                  <a:pt x="14" y="46"/>
                </a:cubicBezTo>
                <a:cubicBezTo>
                  <a:pt x="14" y="46"/>
                  <a:pt x="15" y="45"/>
                  <a:pt x="16" y="44"/>
                </a:cubicBezTo>
                <a:cubicBezTo>
                  <a:pt x="16" y="43"/>
                  <a:pt x="17" y="43"/>
                  <a:pt x="17" y="43"/>
                </a:cubicBezTo>
                <a:cubicBezTo>
                  <a:pt x="18" y="43"/>
                  <a:pt x="18" y="43"/>
                  <a:pt x="18" y="43"/>
                </a:cubicBezTo>
                <a:cubicBezTo>
                  <a:pt x="18" y="43"/>
                  <a:pt x="18" y="43"/>
                  <a:pt x="18" y="43"/>
                </a:cubicBezTo>
                <a:cubicBezTo>
                  <a:pt x="18" y="43"/>
                  <a:pt x="20" y="43"/>
                  <a:pt x="21" y="43"/>
                </a:cubicBezTo>
                <a:cubicBezTo>
                  <a:pt x="22" y="43"/>
                  <a:pt x="21" y="41"/>
                  <a:pt x="21" y="41"/>
                </a:cubicBezTo>
                <a:cubicBezTo>
                  <a:pt x="22" y="38"/>
                  <a:pt x="22" y="38"/>
                  <a:pt x="22" y="38"/>
                </a:cubicBezTo>
                <a:cubicBezTo>
                  <a:pt x="22" y="38"/>
                  <a:pt x="23" y="36"/>
                  <a:pt x="24" y="35"/>
                </a:cubicBezTo>
                <a:cubicBezTo>
                  <a:pt x="25" y="34"/>
                  <a:pt x="26" y="34"/>
                  <a:pt x="27" y="33"/>
                </a:cubicBezTo>
                <a:cubicBezTo>
                  <a:pt x="28" y="32"/>
                  <a:pt x="29" y="32"/>
                  <a:pt x="29" y="32"/>
                </a:cubicBezTo>
                <a:cubicBezTo>
                  <a:pt x="30" y="32"/>
                  <a:pt x="31" y="33"/>
                  <a:pt x="31" y="33"/>
                </a:cubicBezTo>
                <a:cubicBezTo>
                  <a:pt x="31" y="33"/>
                  <a:pt x="31" y="32"/>
                  <a:pt x="31" y="31"/>
                </a:cubicBezTo>
                <a:cubicBezTo>
                  <a:pt x="31" y="30"/>
                  <a:pt x="32" y="29"/>
                  <a:pt x="32" y="29"/>
                </a:cubicBezTo>
                <a:cubicBezTo>
                  <a:pt x="32" y="29"/>
                  <a:pt x="32" y="27"/>
                  <a:pt x="32" y="26"/>
                </a:cubicBezTo>
                <a:cubicBezTo>
                  <a:pt x="32" y="25"/>
                  <a:pt x="31" y="24"/>
                  <a:pt x="31" y="23"/>
                </a:cubicBezTo>
                <a:cubicBezTo>
                  <a:pt x="30" y="22"/>
                  <a:pt x="31" y="20"/>
                  <a:pt x="31" y="18"/>
                </a:cubicBezTo>
                <a:cubicBezTo>
                  <a:pt x="31" y="17"/>
                  <a:pt x="30" y="16"/>
                  <a:pt x="30" y="16"/>
                </a:cubicBezTo>
                <a:cubicBezTo>
                  <a:pt x="29" y="13"/>
                  <a:pt x="29" y="13"/>
                  <a:pt x="29" y="13"/>
                </a:cubicBezTo>
                <a:cubicBezTo>
                  <a:pt x="29" y="13"/>
                  <a:pt x="29" y="12"/>
                  <a:pt x="31" y="10"/>
                </a:cubicBezTo>
                <a:cubicBezTo>
                  <a:pt x="32" y="9"/>
                  <a:pt x="31" y="9"/>
                  <a:pt x="31" y="7"/>
                </a:cubicBezTo>
                <a:cubicBezTo>
                  <a:pt x="31" y="6"/>
                  <a:pt x="30" y="5"/>
                  <a:pt x="30" y="5"/>
                </a:cubicBezTo>
                <a:cubicBezTo>
                  <a:pt x="26" y="2"/>
                  <a:pt x="26" y="2"/>
                  <a:pt x="26" y="2"/>
                </a:cubicBezTo>
                <a:cubicBezTo>
                  <a:pt x="24" y="0"/>
                  <a:pt x="24" y="0"/>
                  <a:pt x="24" y="0"/>
                </a:cubicBezTo>
                <a:cubicBezTo>
                  <a:pt x="24" y="0"/>
                  <a:pt x="22" y="1"/>
                  <a:pt x="21" y="3"/>
                </a:cubicBezTo>
                <a:cubicBezTo>
                  <a:pt x="19" y="5"/>
                  <a:pt x="20" y="4"/>
                  <a:pt x="20" y="5"/>
                </a:cubicBezTo>
                <a:cubicBezTo>
                  <a:pt x="20" y="6"/>
                  <a:pt x="19" y="6"/>
                  <a:pt x="19" y="6"/>
                </a:cubicBezTo>
                <a:cubicBezTo>
                  <a:pt x="19" y="6"/>
                  <a:pt x="19" y="7"/>
                  <a:pt x="19" y="9"/>
                </a:cubicBezTo>
                <a:cubicBezTo>
                  <a:pt x="19" y="10"/>
                  <a:pt x="19" y="10"/>
                  <a:pt x="18" y="10"/>
                </a:cubicBezTo>
                <a:cubicBezTo>
                  <a:pt x="18" y="10"/>
                  <a:pt x="17" y="10"/>
                  <a:pt x="17" y="10"/>
                </a:cubicBezTo>
                <a:cubicBezTo>
                  <a:pt x="14" y="9"/>
                  <a:pt x="14" y="9"/>
                  <a:pt x="14" y="9"/>
                </a:cubicBezTo>
                <a:cubicBezTo>
                  <a:pt x="14" y="9"/>
                  <a:pt x="12" y="10"/>
                  <a:pt x="11" y="11"/>
                </a:cubicBezTo>
                <a:cubicBezTo>
                  <a:pt x="10" y="12"/>
                  <a:pt x="8" y="12"/>
                  <a:pt x="8" y="12"/>
                </a:cubicBezTo>
                <a:cubicBezTo>
                  <a:pt x="8" y="14"/>
                  <a:pt x="8" y="14"/>
                  <a:pt x="8" y="14"/>
                </a:cubicBezTo>
                <a:cubicBezTo>
                  <a:pt x="8" y="14"/>
                  <a:pt x="8" y="16"/>
                  <a:pt x="8" y="17"/>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3" name="Freeform 28"/>
          <p:cNvSpPr>
            <a:spLocks/>
          </p:cNvSpPr>
          <p:nvPr/>
        </p:nvSpPr>
        <p:spPr bwMode="auto">
          <a:xfrm>
            <a:off x="7213707" y="1279883"/>
            <a:ext cx="51099" cy="31934"/>
          </a:xfrm>
          <a:custGeom>
            <a:avLst/>
            <a:gdLst/>
            <a:ahLst/>
            <a:cxnLst>
              <a:cxn ang="0">
                <a:pos x="5" y="9"/>
              </a:cxn>
              <a:cxn ang="0">
                <a:pos x="4" y="10"/>
              </a:cxn>
              <a:cxn ang="0">
                <a:pos x="3" y="8"/>
              </a:cxn>
              <a:cxn ang="0">
                <a:pos x="1" y="8"/>
              </a:cxn>
              <a:cxn ang="0">
                <a:pos x="1" y="9"/>
              </a:cxn>
              <a:cxn ang="0">
                <a:pos x="4" y="11"/>
              </a:cxn>
              <a:cxn ang="0">
                <a:pos x="6" y="10"/>
              </a:cxn>
              <a:cxn ang="0">
                <a:pos x="7" y="10"/>
              </a:cxn>
              <a:cxn ang="0">
                <a:pos x="8" y="10"/>
              </a:cxn>
              <a:cxn ang="0">
                <a:pos x="10" y="9"/>
              </a:cxn>
              <a:cxn ang="0">
                <a:pos x="13" y="6"/>
              </a:cxn>
              <a:cxn ang="0">
                <a:pos x="14" y="5"/>
              </a:cxn>
              <a:cxn ang="0">
                <a:pos x="15" y="3"/>
              </a:cxn>
              <a:cxn ang="0">
                <a:pos x="15" y="3"/>
              </a:cxn>
              <a:cxn ang="0">
                <a:pos x="11" y="0"/>
              </a:cxn>
              <a:cxn ang="0">
                <a:pos x="1" y="0"/>
              </a:cxn>
              <a:cxn ang="0">
                <a:pos x="0" y="1"/>
              </a:cxn>
              <a:cxn ang="0">
                <a:pos x="0" y="3"/>
              </a:cxn>
              <a:cxn ang="0">
                <a:pos x="2" y="3"/>
              </a:cxn>
              <a:cxn ang="0">
                <a:pos x="2" y="5"/>
              </a:cxn>
              <a:cxn ang="0">
                <a:pos x="1" y="5"/>
              </a:cxn>
              <a:cxn ang="0">
                <a:pos x="5" y="6"/>
              </a:cxn>
              <a:cxn ang="0">
                <a:pos x="7" y="8"/>
              </a:cxn>
              <a:cxn ang="0">
                <a:pos x="7" y="9"/>
              </a:cxn>
              <a:cxn ang="0">
                <a:pos x="5" y="9"/>
              </a:cxn>
            </a:cxnLst>
            <a:rect l="0" t="0" r="r" b="b"/>
            <a:pathLst>
              <a:path w="15" h="11">
                <a:moveTo>
                  <a:pt x="5" y="9"/>
                </a:moveTo>
                <a:lnTo>
                  <a:pt x="4" y="10"/>
                </a:lnTo>
                <a:lnTo>
                  <a:pt x="3" y="8"/>
                </a:lnTo>
                <a:lnTo>
                  <a:pt x="1" y="8"/>
                </a:lnTo>
                <a:lnTo>
                  <a:pt x="1" y="9"/>
                </a:lnTo>
                <a:lnTo>
                  <a:pt x="4" y="11"/>
                </a:lnTo>
                <a:lnTo>
                  <a:pt x="6" y="10"/>
                </a:lnTo>
                <a:lnTo>
                  <a:pt x="7" y="10"/>
                </a:lnTo>
                <a:lnTo>
                  <a:pt x="8" y="10"/>
                </a:lnTo>
                <a:lnTo>
                  <a:pt x="10" y="9"/>
                </a:lnTo>
                <a:lnTo>
                  <a:pt x="13" y="6"/>
                </a:lnTo>
                <a:lnTo>
                  <a:pt x="14" y="5"/>
                </a:lnTo>
                <a:lnTo>
                  <a:pt x="15" y="3"/>
                </a:lnTo>
                <a:lnTo>
                  <a:pt x="15" y="3"/>
                </a:lnTo>
                <a:lnTo>
                  <a:pt x="11" y="0"/>
                </a:lnTo>
                <a:lnTo>
                  <a:pt x="1" y="0"/>
                </a:lnTo>
                <a:lnTo>
                  <a:pt x="0" y="1"/>
                </a:lnTo>
                <a:lnTo>
                  <a:pt x="0" y="3"/>
                </a:lnTo>
                <a:lnTo>
                  <a:pt x="2" y="3"/>
                </a:lnTo>
                <a:lnTo>
                  <a:pt x="2" y="5"/>
                </a:lnTo>
                <a:lnTo>
                  <a:pt x="1" y="5"/>
                </a:lnTo>
                <a:lnTo>
                  <a:pt x="5" y="6"/>
                </a:lnTo>
                <a:lnTo>
                  <a:pt x="7" y="8"/>
                </a:lnTo>
                <a:lnTo>
                  <a:pt x="7" y="9"/>
                </a:lnTo>
                <a:lnTo>
                  <a:pt x="5"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4" name="Freeform 29"/>
          <p:cNvSpPr>
            <a:spLocks/>
          </p:cNvSpPr>
          <p:nvPr/>
        </p:nvSpPr>
        <p:spPr bwMode="auto">
          <a:xfrm>
            <a:off x="7288653" y="1509227"/>
            <a:ext cx="23846" cy="23225"/>
          </a:xfrm>
          <a:custGeom>
            <a:avLst/>
            <a:gdLst/>
            <a:ahLst/>
            <a:cxnLst>
              <a:cxn ang="0">
                <a:pos x="3" y="7"/>
              </a:cxn>
              <a:cxn ang="0">
                <a:pos x="3" y="8"/>
              </a:cxn>
              <a:cxn ang="0">
                <a:pos x="3" y="8"/>
              </a:cxn>
              <a:cxn ang="0">
                <a:pos x="5" y="7"/>
              </a:cxn>
              <a:cxn ang="0">
                <a:pos x="7" y="4"/>
              </a:cxn>
              <a:cxn ang="0">
                <a:pos x="7" y="4"/>
              </a:cxn>
              <a:cxn ang="0">
                <a:pos x="7" y="4"/>
              </a:cxn>
              <a:cxn ang="0">
                <a:pos x="7" y="4"/>
              </a:cxn>
              <a:cxn ang="0">
                <a:pos x="7" y="2"/>
              </a:cxn>
              <a:cxn ang="0">
                <a:pos x="7" y="0"/>
              </a:cxn>
              <a:cxn ang="0">
                <a:pos x="5" y="3"/>
              </a:cxn>
              <a:cxn ang="0">
                <a:pos x="3" y="4"/>
              </a:cxn>
              <a:cxn ang="0">
                <a:pos x="3" y="4"/>
              </a:cxn>
              <a:cxn ang="0">
                <a:pos x="0" y="6"/>
              </a:cxn>
              <a:cxn ang="0">
                <a:pos x="1" y="7"/>
              </a:cxn>
              <a:cxn ang="0">
                <a:pos x="3" y="7"/>
              </a:cxn>
              <a:cxn ang="0">
                <a:pos x="4" y="5"/>
              </a:cxn>
              <a:cxn ang="0">
                <a:pos x="4" y="6"/>
              </a:cxn>
              <a:cxn ang="0">
                <a:pos x="4" y="7"/>
              </a:cxn>
              <a:cxn ang="0">
                <a:pos x="3" y="7"/>
              </a:cxn>
            </a:cxnLst>
            <a:rect l="0" t="0" r="r" b="b"/>
            <a:pathLst>
              <a:path w="7" h="8">
                <a:moveTo>
                  <a:pt x="3" y="7"/>
                </a:moveTo>
                <a:lnTo>
                  <a:pt x="3" y="8"/>
                </a:lnTo>
                <a:lnTo>
                  <a:pt x="3" y="8"/>
                </a:lnTo>
                <a:lnTo>
                  <a:pt x="5" y="7"/>
                </a:lnTo>
                <a:lnTo>
                  <a:pt x="7" y="4"/>
                </a:lnTo>
                <a:lnTo>
                  <a:pt x="7" y="4"/>
                </a:lnTo>
                <a:lnTo>
                  <a:pt x="7" y="4"/>
                </a:lnTo>
                <a:lnTo>
                  <a:pt x="7" y="4"/>
                </a:lnTo>
                <a:lnTo>
                  <a:pt x="7" y="2"/>
                </a:lnTo>
                <a:lnTo>
                  <a:pt x="7" y="0"/>
                </a:lnTo>
                <a:lnTo>
                  <a:pt x="5" y="3"/>
                </a:lnTo>
                <a:lnTo>
                  <a:pt x="3" y="4"/>
                </a:lnTo>
                <a:lnTo>
                  <a:pt x="3" y="4"/>
                </a:lnTo>
                <a:lnTo>
                  <a:pt x="0" y="6"/>
                </a:lnTo>
                <a:lnTo>
                  <a:pt x="1" y="7"/>
                </a:lnTo>
                <a:lnTo>
                  <a:pt x="3" y="7"/>
                </a:lnTo>
                <a:lnTo>
                  <a:pt x="4" y="5"/>
                </a:lnTo>
                <a:lnTo>
                  <a:pt x="4" y="6"/>
                </a:lnTo>
                <a:lnTo>
                  <a:pt x="4" y="7"/>
                </a:lnTo>
                <a:lnTo>
                  <a:pt x="3"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5" name="Freeform 30"/>
          <p:cNvSpPr>
            <a:spLocks/>
          </p:cNvSpPr>
          <p:nvPr/>
        </p:nvSpPr>
        <p:spPr bwMode="auto">
          <a:xfrm>
            <a:off x="7189861" y="1500518"/>
            <a:ext cx="10220" cy="11612"/>
          </a:xfrm>
          <a:custGeom>
            <a:avLst/>
            <a:gdLst/>
            <a:ahLst/>
            <a:cxnLst>
              <a:cxn ang="0">
                <a:pos x="1" y="4"/>
              </a:cxn>
              <a:cxn ang="0">
                <a:pos x="1" y="3"/>
              </a:cxn>
              <a:cxn ang="0">
                <a:pos x="2" y="4"/>
              </a:cxn>
              <a:cxn ang="0">
                <a:pos x="3" y="3"/>
              </a:cxn>
              <a:cxn ang="0">
                <a:pos x="3" y="2"/>
              </a:cxn>
              <a:cxn ang="0">
                <a:pos x="3" y="2"/>
              </a:cxn>
              <a:cxn ang="0">
                <a:pos x="3" y="1"/>
              </a:cxn>
              <a:cxn ang="0">
                <a:pos x="2" y="1"/>
              </a:cxn>
              <a:cxn ang="0">
                <a:pos x="2" y="0"/>
              </a:cxn>
              <a:cxn ang="0">
                <a:pos x="1" y="0"/>
              </a:cxn>
              <a:cxn ang="0">
                <a:pos x="0" y="1"/>
              </a:cxn>
              <a:cxn ang="0">
                <a:pos x="0" y="2"/>
              </a:cxn>
              <a:cxn ang="0">
                <a:pos x="0" y="3"/>
              </a:cxn>
              <a:cxn ang="0">
                <a:pos x="1" y="4"/>
              </a:cxn>
            </a:cxnLst>
            <a:rect l="0" t="0" r="r" b="b"/>
            <a:pathLst>
              <a:path w="3" h="4">
                <a:moveTo>
                  <a:pt x="1" y="4"/>
                </a:moveTo>
                <a:lnTo>
                  <a:pt x="1" y="3"/>
                </a:lnTo>
                <a:lnTo>
                  <a:pt x="2" y="4"/>
                </a:lnTo>
                <a:lnTo>
                  <a:pt x="3" y="3"/>
                </a:lnTo>
                <a:lnTo>
                  <a:pt x="3" y="2"/>
                </a:lnTo>
                <a:lnTo>
                  <a:pt x="3" y="2"/>
                </a:lnTo>
                <a:lnTo>
                  <a:pt x="3" y="1"/>
                </a:lnTo>
                <a:lnTo>
                  <a:pt x="2" y="1"/>
                </a:lnTo>
                <a:lnTo>
                  <a:pt x="2" y="0"/>
                </a:lnTo>
                <a:lnTo>
                  <a:pt x="1" y="0"/>
                </a:lnTo>
                <a:lnTo>
                  <a:pt x="0" y="1"/>
                </a:lnTo>
                <a:lnTo>
                  <a:pt x="0" y="2"/>
                </a:lnTo>
                <a:lnTo>
                  <a:pt x="0" y="3"/>
                </a:lnTo>
                <a:lnTo>
                  <a:pt x="1"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6" name="Freeform 31"/>
          <p:cNvSpPr>
            <a:spLocks/>
          </p:cNvSpPr>
          <p:nvPr/>
        </p:nvSpPr>
        <p:spPr bwMode="auto">
          <a:xfrm>
            <a:off x="7292059" y="1570192"/>
            <a:ext cx="23846" cy="11612"/>
          </a:xfrm>
          <a:custGeom>
            <a:avLst/>
            <a:gdLst/>
            <a:ahLst/>
            <a:cxnLst>
              <a:cxn ang="0">
                <a:pos x="6" y="1"/>
              </a:cxn>
              <a:cxn ang="0">
                <a:pos x="7" y="1"/>
              </a:cxn>
              <a:cxn ang="0">
                <a:pos x="7" y="3"/>
              </a:cxn>
              <a:cxn ang="0">
                <a:pos x="7" y="1"/>
              </a:cxn>
              <a:cxn ang="0">
                <a:pos x="7" y="1"/>
              </a:cxn>
              <a:cxn ang="0">
                <a:pos x="6" y="1"/>
              </a:cxn>
              <a:cxn ang="0">
                <a:pos x="6" y="0"/>
              </a:cxn>
              <a:cxn ang="0">
                <a:pos x="4" y="1"/>
              </a:cxn>
              <a:cxn ang="0">
                <a:pos x="2" y="0"/>
              </a:cxn>
              <a:cxn ang="0">
                <a:pos x="2" y="1"/>
              </a:cxn>
              <a:cxn ang="0">
                <a:pos x="2" y="1"/>
              </a:cxn>
              <a:cxn ang="0">
                <a:pos x="1" y="2"/>
              </a:cxn>
              <a:cxn ang="0">
                <a:pos x="1" y="1"/>
              </a:cxn>
              <a:cxn ang="0">
                <a:pos x="1" y="1"/>
              </a:cxn>
              <a:cxn ang="0">
                <a:pos x="0" y="1"/>
              </a:cxn>
              <a:cxn ang="0">
                <a:pos x="0" y="2"/>
              </a:cxn>
              <a:cxn ang="0">
                <a:pos x="3" y="4"/>
              </a:cxn>
              <a:cxn ang="0">
                <a:pos x="6" y="4"/>
              </a:cxn>
              <a:cxn ang="0">
                <a:pos x="6" y="2"/>
              </a:cxn>
              <a:cxn ang="0">
                <a:pos x="6" y="2"/>
              </a:cxn>
              <a:cxn ang="0">
                <a:pos x="6" y="1"/>
              </a:cxn>
              <a:cxn ang="0">
                <a:pos x="6" y="1"/>
              </a:cxn>
            </a:cxnLst>
            <a:rect l="0" t="0" r="r" b="b"/>
            <a:pathLst>
              <a:path w="7" h="4">
                <a:moveTo>
                  <a:pt x="6" y="1"/>
                </a:moveTo>
                <a:lnTo>
                  <a:pt x="7" y="1"/>
                </a:lnTo>
                <a:lnTo>
                  <a:pt x="7" y="3"/>
                </a:lnTo>
                <a:lnTo>
                  <a:pt x="7" y="1"/>
                </a:lnTo>
                <a:lnTo>
                  <a:pt x="7" y="1"/>
                </a:lnTo>
                <a:lnTo>
                  <a:pt x="6" y="1"/>
                </a:lnTo>
                <a:lnTo>
                  <a:pt x="6" y="0"/>
                </a:lnTo>
                <a:lnTo>
                  <a:pt x="4" y="1"/>
                </a:lnTo>
                <a:lnTo>
                  <a:pt x="2" y="0"/>
                </a:lnTo>
                <a:lnTo>
                  <a:pt x="2" y="1"/>
                </a:lnTo>
                <a:lnTo>
                  <a:pt x="2" y="1"/>
                </a:lnTo>
                <a:lnTo>
                  <a:pt x="1" y="2"/>
                </a:lnTo>
                <a:lnTo>
                  <a:pt x="1" y="1"/>
                </a:lnTo>
                <a:lnTo>
                  <a:pt x="1" y="1"/>
                </a:lnTo>
                <a:lnTo>
                  <a:pt x="0" y="1"/>
                </a:lnTo>
                <a:lnTo>
                  <a:pt x="0" y="2"/>
                </a:lnTo>
                <a:lnTo>
                  <a:pt x="3" y="4"/>
                </a:lnTo>
                <a:lnTo>
                  <a:pt x="6" y="4"/>
                </a:lnTo>
                <a:lnTo>
                  <a:pt x="6" y="2"/>
                </a:lnTo>
                <a:lnTo>
                  <a:pt x="6" y="2"/>
                </a:lnTo>
                <a:lnTo>
                  <a:pt x="6" y="1"/>
                </a:lnTo>
                <a:lnTo>
                  <a:pt x="6"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7" name="Freeform 32"/>
          <p:cNvSpPr>
            <a:spLocks/>
          </p:cNvSpPr>
          <p:nvPr/>
        </p:nvSpPr>
        <p:spPr bwMode="auto">
          <a:xfrm>
            <a:off x="7213707" y="1192791"/>
            <a:ext cx="6813" cy="2903"/>
          </a:xfrm>
          <a:custGeom>
            <a:avLst/>
            <a:gdLst/>
            <a:ahLst/>
            <a:cxnLst>
              <a:cxn ang="0">
                <a:pos x="1" y="1"/>
              </a:cxn>
              <a:cxn ang="0">
                <a:pos x="2" y="1"/>
              </a:cxn>
              <a:cxn ang="0">
                <a:pos x="3" y="1"/>
              </a:cxn>
              <a:cxn ang="0">
                <a:pos x="2" y="0"/>
              </a:cxn>
              <a:cxn ang="0">
                <a:pos x="1" y="1"/>
              </a:cxn>
            </a:cxnLst>
            <a:rect l="0" t="0" r="r" b="b"/>
            <a:pathLst>
              <a:path w="3" h="1">
                <a:moveTo>
                  <a:pt x="1" y="1"/>
                </a:moveTo>
                <a:cubicBezTo>
                  <a:pt x="2" y="1"/>
                  <a:pt x="2" y="1"/>
                  <a:pt x="2" y="1"/>
                </a:cubicBezTo>
                <a:cubicBezTo>
                  <a:pt x="3" y="1"/>
                  <a:pt x="3" y="1"/>
                  <a:pt x="3" y="1"/>
                </a:cubicBezTo>
                <a:cubicBezTo>
                  <a:pt x="2" y="0"/>
                  <a:pt x="2" y="0"/>
                  <a:pt x="2" y="0"/>
                </a:cubicBezTo>
                <a:cubicBezTo>
                  <a:pt x="2" y="0"/>
                  <a:pt x="0" y="1"/>
                  <a:pt x="1" y="1"/>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8" name="Freeform 33"/>
          <p:cNvSpPr>
            <a:spLocks/>
          </p:cNvSpPr>
          <p:nvPr/>
        </p:nvSpPr>
        <p:spPr bwMode="auto">
          <a:xfrm>
            <a:off x="3715104" y="1462778"/>
            <a:ext cx="57913" cy="31934"/>
          </a:xfrm>
          <a:custGeom>
            <a:avLst/>
            <a:gdLst/>
            <a:ahLst/>
            <a:cxnLst>
              <a:cxn ang="0">
                <a:pos x="7" y="2"/>
              </a:cxn>
              <a:cxn ang="0">
                <a:pos x="7" y="2"/>
              </a:cxn>
              <a:cxn ang="0">
                <a:pos x="7" y="2"/>
              </a:cxn>
              <a:cxn ang="0">
                <a:pos x="6" y="2"/>
              </a:cxn>
              <a:cxn ang="0">
                <a:pos x="5" y="2"/>
              </a:cxn>
              <a:cxn ang="0">
                <a:pos x="5" y="2"/>
              </a:cxn>
              <a:cxn ang="0">
                <a:pos x="4" y="0"/>
              </a:cxn>
              <a:cxn ang="0">
                <a:pos x="3" y="0"/>
              </a:cxn>
              <a:cxn ang="0">
                <a:pos x="3" y="2"/>
              </a:cxn>
              <a:cxn ang="0">
                <a:pos x="1" y="2"/>
              </a:cxn>
              <a:cxn ang="0">
                <a:pos x="0" y="3"/>
              </a:cxn>
              <a:cxn ang="0">
                <a:pos x="0" y="5"/>
              </a:cxn>
              <a:cxn ang="0">
                <a:pos x="0" y="5"/>
              </a:cxn>
              <a:cxn ang="0">
                <a:pos x="0" y="5"/>
              </a:cxn>
              <a:cxn ang="0">
                <a:pos x="1" y="6"/>
              </a:cxn>
              <a:cxn ang="0">
                <a:pos x="2" y="8"/>
              </a:cxn>
              <a:cxn ang="0">
                <a:pos x="3" y="8"/>
              </a:cxn>
              <a:cxn ang="0">
                <a:pos x="3" y="9"/>
              </a:cxn>
              <a:cxn ang="0">
                <a:pos x="6" y="9"/>
              </a:cxn>
              <a:cxn ang="0">
                <a:pos x="7" y="9"/>
              </a:cxn>
              <a:cxn ang="0">
                <a:pos x="7" y="10"/>
              </a:cxn>
              <a:cxn ang="0">
                <a:pos x="8" y="9"/>
              </a:cxn>
              <a:cxn ang="0">
                <a:pos x="8" y="9"/>
              </a:cxn>
              <a:cxn ang="0">
                <a:pos x="11" y="9"/>
              </a:cxn>
              <a:cxn ang="0">
                <a:pos x="11" y="10"/>
              </a:cxn>
              <a:cxn ang="0">
                <a:pos x="13" y="11"/>
              </a:cxn>
              <a:cxn ang="0">
                <a:pos x="15" y="10"/>
              </a:cxn>
              <a:cxn ang="0">
                <a:pos x="15" y="9"/>
              </a:cxn>
              <a:cxn ang="0">
                <a:pos x="15" y="9"/>
              </a:cxn>
              <a:cxn ang="0">
                <a:pos x="15" y="7"/>
              </a:cxn>
              <a:cxn ang="0">
                <a:pos x="15" y="6"/>
              </a:cxn>
              <a:cxn ang="0">
                <a:pos x="15" y="6"/>
              </a:cxn>
              <a:cxn ang="0">
                <a:pos x="15" y="5"/>
              </a:cxn>
              <a:cxn ang="0">
                <a:pos x="17" y="5"/>
              </a:cxn>
              <a:cxn ang="0">
                <a:pos x="17" y="5"/>
              </a:cxn>
              <a:cxn ang="0">
                <a:pos x="16" y="3"/>
              </a:cxn>
              <a:cxn ang="0">
                <a:pos x="15" y="2"/>
              </a:cxn>
              <a:cxn ang="0">
                <a:pos x="14" y="2"/>
              </a:cxn>
              <a:cxn ang="0">
                <a:pos x="14" y="2"/>
              </a:cxn>
              <a:cxn ang="0">
                <a:pos x="13" y="3"/>
              </a:cxn>
              <a:cxn ang="0">
                <a:pos x="11" y="2"/>
              </a:cxn>
              <a:cxn ang="0">
                <a:pos x="11" y="2"/>
              </a:cxn>
              <a:cxn ang="0">
                <a:pos x="9" y="2"/>
              </a:cxn>
              <a:cxn ang="0">
                <a:pos x="9" y="2"/>
              </a:cxn>
              <a:cxn ang="0">
                <a:pos x="7" y="2"/>
              </a:cxn>
            </a:cxnLst>
            <a:rect l="0" t="0" r="r" b="b"/>
            <a:pathLst>
              <a:path w="17" h="11">
                <a:moveTo>
                  <a:pt x="7" y="2"/>
                </a:moveTo>
                <a:lnTo>
                  <a:pt x="7" y="2"/>
                </a:lnTo>
                <a:lnTo>
                  <a:pt x="7" y="2"/>
                </a:lnTo>
                <a:lnTo>
                  <a:pt x="6" y="2"/>
                </a:lnTo>
                <a:lnTo>
                  <a:pt x="5" y="2"/>
                </a:lnTo>
                <a:lnTo>
                  <a:pt x="5" y="2"/>
                </a:lnTo>
                <a:lnTo>
                  <a:pt x="4" y="0"/>
                </a:lnTo>
                <a:lnTo>
                  <a:pt x="3" y="0"/>
                </a:lnTo>
                <a:lnTo>
                  <a:pt x="3" y="2"/>
                </a:lnTo>
                <a:lnTo>
                  <a:pt x="1" y="2"/>
                </a:lnTo>
                <a:lnTo>
                  <a:pt x="0" y="3"/>
                </a:lnTo>
                <a:lnTo>
                  <a:pt x="0" y="5"/>
                </a:lnTo>
                <a:lnTo>
                  <a:pt x="0" y="5"/>
                </a:lnTo>
                <a:lnTo>
                  <a:pt x="0" y="5"/>
                </a:lnTo>
                <a:lnTo>
                  <a:pt x="1" y="6"/>
                </a:lnTo>
                <a:lnTo>
                  <a:pt x="2" y="8"/>
                </a:lnTo>
                <a:lnTo>
                  <a:pt x="3" y="8"/>
                </a:lnTo>
                <a:lnTo>
                  <a:pt x="3" y="9"/>
                </a:lnTo>
                <a:lnTo>
                  <a:pt x="6" y="9"/>
                </a:lnTo>
                <a:lnTo>
                  <a:pt x="7" y="9"/>
                </a:lnTo>
                <a:lnTo>
                  <a:pt x="7" y="10"/>
                </a:lnTo>
                <a:lnTo>
                  <a:pt x="8" y="9"/>
                </a:lnTo>
                <a:lnTo>
                  <a:pt x="8" y="9"/>
                </a:lnTo>
                <a:lnTo>
                  <a:pt x="11" y="9"/>
                </a:lnTo>
                <a:lnTo>
                  <a:pt x="11" y="10"/>
                </a:lnTo>
                <a:lnTo>
                  <a:pt x="13" y="11"/>
                </a:lnTo>
                <a:lnTo>
                  <a:pt x="15" y="10"/>
                </a:lnTo>
                <a:lnTo>
                  <a:pt x="15" y="9"/>
                </a:lnTo>
                <a:lnTo>
                  <a:pt x="15" y="9"/>
                </a:lnTo>
                <a:lnTo>
                  <a:pt x="15" y="7"/>
                </a:lnTo>
                <a:lnTo>
                  <a:pt x="15" y="6"/>
                </a:lnTo>
                <a:lnTo>
                  <a:pt x="15" y="6"/>
                </a:lnTo>
                <a:lnTo>
                  <a:pt x="15" y="5"/>
                </a:lnTo>
                <a:lnTo>
                  <a:pt x="17" y="5"/>
                </a:lnTo>
                <a:lnTo>
                  <a:pt x="17" y="5"/>
                </a:lnTo>
                <a:lnTo>
                  <a:pt x="16" y="3"/>
                </a:lnTo>
                <a:lnTo>
                  <a:pt x="15" y="2"/>
                </a:lnTo>
                <a:lnTo>
                  <a:pt x="14" y="2"/>
                </a:lnTo>
                <a:lnTo>
                  <a:pt x="14" y="2"/>
                </a:lnTo>
                <a:lnTo>
                  <a:pt x="13" y="3"/>
                </a:lnTo>
                <a:lnTo>
                  <a:pt x="11" y="2"/>
                </a:lnTo>
                <a:lnTo>
                  <a:pt x="11" y="2"/>
                </a:lnTo>
                <a:lnTo>
                  <a:pt x="9" y="2"/>
                </a:lnTo>
                <a:lnTo>
                  <a:pt x="9" y="2"/>
                </a:lnTo>
                <a:lnTo>
                  <a:pt x="7"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9" name="Freeform 34"/>
          <p:cNvSpPr>
            <a:spLocks/>
          </p:cNvSpPr>
          <p:nvPr/>
        </p:nvSpPr>
        <p:spPr bwMode="auto">
          <a:xfrm>
            <a:off x="3698071" y="1607932"/>
            <a:ext cx="20440" cy="20322"/>
          </a:xfrm>
          <a:custGeom>
            <a:avLst/>
            <a:gdLst/>
            <a:ahLst/>
            <a:cxnLst>
              <a:cxn ang="0">
                <a:pos x="4" y="2"/>
              </a:cxn>
              <a:cxn ang="0">
                <a:pos x="4" y="3"/>
              </a:cxn>
              <a:cxn ang="0">
                <a:pos x="5" y="4"/>
              </a:cxn>
              <a:cxn ang="0">
                <a:pos x="5" y="5"/>
              </a:cxn>
              <a:cxn ang="0">
                <a:pos x="6" y="3"/>
              </a:cxn>
              <a:cxn ang="0">
                <a:pos x="6" y="2"/>
              </a:cxn>
              <a:cxn ang="0">
                <a:pos x="4" y="0"/>
              </a:cxn>
              <a:cxn ang="0">
                <a:pos x="4" y="2"/>
              </a:cxn>
              <a:cxn ang="0">
                <a:pos x="3" y="2"/>
              </a:cxn>
              <a:cxn ang="0">
                <a:pos x="2" y="3"/>
              </a:cxn>
              <a:cxn ang="0">
                <a:pos x="1" y="3"/>
              </a:cxn>
              <a:cxn ang="0">
                <a:pos x="0" y="4"/>
              </a:cxn>
              <a:cxn ang="0">
                <a:pos x="0" y="5"/>
              </a:cxn>
              <a:cxn ang="0">
                <a:pos x="1" y="6"/>
              </a:cxn>
              <a:cxn ang="0">
                <a:pos x="1" y="6"/>
              </a:cxn>
              <a:cxn ang="0">
                <a:pos x="1" y="7"/>
              </a:cxn>
              <a:cxn ang="0">
                <a:pos x="2" y="6"/>
              </a:cxn>
              <a:cxn ang="0">
                <a:pos x="2" y="6"/>
              </a:cxn>
              <a:cxn ang="0">
                <a:pos x="2" y="6"/>
              </a:cxn>
              <a:cxn ang="0">
                <a:pos x="3" y="5"/>
              </a:cxn>
              <a:cxn ang="0">
                <a:pos x="3" y="4"/>
              </a:cxn>
              <a:cxn ang="0">
                <a:pos x="3" y="4"/>
              </a:cxn>
              <a:cxn ang="0">
                <a:pos x="4" y="2"/>
              </a:cxn>
              <a:cxn ang="0">
                <a:pos x="4" y="2"/>
              </a:cxn>
            </a:cxnLst>
            <a:rect l="0" t="0" r="r" b="b"/>
            <a:pathLst>
              <a:path w="6" h="7">
                <a:moveTo>
                  <a:pt x="4" y="2"/>
                </a:moveTo>
                <a:lnTo>
                  <a:pt x="4" y="3"/>
                </a:lnTo>
                <a:lnTo>
                  <a:pt x="5" y="4"/>
                </a:lnTo>
                <a:lnTo>
                  <a:pt x="5" y="5"/>
                </a:lnTo>
                <a:lnTo>
                  <a:pt x="6" y="3"/>
                </a:lnTo>
                <a:lnTo>
                  <a:pt x="6" y="2"/>
                </a:lnTo>
                <a:lnTo>
                  <a:pt x="4" y="0"/>
                </a:lnTo>
                <a:lnTo>
                  <a:pt x="4" y="2"/>
                </a:lnTo>
                <a:lnTo>
                  <a:pt x="3" y="2"/>
                </a:lnTo>
                <a:lnTo>
                  <a:pt x="2" y="3"/>
                </a:lnTo>
                <a:lnTo>
                  <a:pt x="1" y="3"/>
                </a:lnTo>
                <a:lnTo>
                  <a:pt x="0" y="4"/>
                </a:lnTo>
                <a:lnTo>
                  <a:pt x="0" y="5"/>
                </a:lnTo>
                <a:lnTo>
                  <a:pt x="1" y="6"/>
                </a:lnTo>
                <a:lnTo>
                  <a:pt x="1" y="6"/>
                </a:lnTo>
                <a:lnTo>
                  <a:pt x="1" y="7"/>
                </a:lnTo>
                <a:lnTo>
                  <a:pt x="2" y="6"/>
                </a:lnTo>
                <a:lnTo>
                  <a:pt x="2" y="6"/>
                </a:lnTo>
                <a:lnTo>
                  <a:pt x="2" y="6"/>
                </a:lnTo>
                <a:lnTo>
                  <a:pt x="3" y="5"/>
                </a:lnTo>
                <a:lnTo>
                  <a:pt x="3" y="4"/>
                </a:lnTo>
                <a:lnTo>
                  <a:pt x="3" y="4"/>
                </a:lnTo>
                <a:lnTo>
                  <a:pt x="4" y="2"/>
                </a:lnTo>
                <a:lnTo>
                  <a:pt x="4"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0" name="Freeform 35"/>
          <p:cNvSpPr>
            <a:spLocks/>
          </p:cNvSpPr>
          <p:nvPr/>
        </p:nvSpPr>
        <p:spPr bwMode="auto">
          <a:xfrm>
            <a:off x="3677631" y="1372782"/>
            <a:ext cx="64726" cy="92899"/>
          </a:xfrm>
          <a:custGeom>
            <a:avLst/>
            <a:gdLst/>
            <a:ahLst/>
            <a:cxnLst>
              <a:cxn ang="0">
                <a:pos x="12" y="7"/>
              </a:cxn>
              <a:cxn ang="0">
                <a:pos x="11" y="7"/>
              </a:cxn>
              <a:cxn ang="0">
                <a:pos x="10" y="5"/>
              </a:cxn>
              <a:cxn ang="0">
                <a:pos x="9" y="5"/>
              </a:cxn>
              <a:cxn ang="0">
                <a:pos x="4" y="1"/>
              </a:cxn>
              <a:cxn ang="0">
                <a:pos x="1" y="0"/>
              </a:cxn>
              <a:cxn ang="0">
                <a:pos x="0" y="2"/>
              </a:cxn>
              <a:cxn ang="0">
                <a:pos x="0" y="3"/>
              </a:cxn>
              <a:cxn ang="0">
                <a:pos x="0" y="3"/>
              </a:cxn>
              <a:cxn ang="0">
                <a:pos x="0" y="7"/>
              </a:cxn>
              <a:cxn ang="0">
                <a:pos x="0" y="7"/>
              </a:cxn>
              <a:cxn ang="0">
                <a:pos x="1" y="8"/>
              </a:cxn>
              <a:cxn ang="0">
                <a:pos x="0" y="9"/>
              </a:cxn>
              <a:cxn ang="0">
                <a:pos x="0" y="11"/>
              </a:cxn>
              <a:cxn ang="0">
                <a:pos x="0" y="13"/>
              </a:cxn>
              <a:cxn ang="0">
                <a:pos x="1" y="13"/>
              </a:cxn>
              <a:cxn ang="0">
                <a:pos x="1" y="15"/>
              </a:cxn>
              <a:cxn ang="0">
                <a:pos x="1" y="17"/>
              </a:cxn>
              <a:cxn ang="0">
                <a:pos x="3" y="17"/>
              </a:cxn>
              <a:cxn ang="0">
                <a:pos x="3" y="18"/>
              </a:cxn>
              <a:cxn ang="0">
                <a:pos x="2" y="18"/>
              </a:cxn>
              <a:cxn ang="0">
                <a:pos x="2" y="19"/>
              </a:cxn>
              <a:cxn ang="0">
                <a:pos x="4" y="19"/>
              </a:cxn>
              <a:cxn ang="0">
                <a:pos x="4" y="19"/>
              </a:cxn>
              <a:cxn ang="0">
                <a:pos x="7" y="21"/>
              </a:cxn>
              <a:cxn ang="0">
                <a:pos x="7" y="22"/>
              </a:cxn>
              <a:cxn ang="0">
                <a:pos x="8" y="22"/>
              </a:cxn>
              <a:cxn ang="0">
                <a:pos x="7" y="23"/>
              </a:cxn>
              <a:cxn ang="0">
                <a:pos x="3" y="23"/>
              </a:cxn>
              <a:cxn ang="0">
                <a:pos x="3" y="24"/>
              </a:cxn>
              <a:cxn ang="0">
                <a:pos x="7" y="29"/>
              </a:cxn>
              <a:cxn ang="0">
                <a:pos x="6" y="30"/>
              </a:cxn>
              <a:cxn ang="0">
                <a:pos x="6" y="31"/>
              </a:cxn>
              <a:cxn ang="0">
                <a:pos x="7" y="32"/>
              </a:cxn>
              <a:cxn ang="0">
                <a:pos x="9" y="30"/>
              </a:cxn>
              <a:cxn ang="0">
                <a:pos x="9" y="30"/>
              </a:cxn>
              <a:cxn ang="0">
                <a:pos x="8" y="29"/>
              </a:cxn>
              <a:cxn ang="0">
                <a:pos x="8" y="29"/>
              </a:cxn>
              <a:cxn ang="0">
                <a:pos x="10" y="28"/>
              </a:cxn>
              <a:cxn ang="0">
                <a:pos x="11" y="29"/>
              </a:cxn>
              <a:cxn ang="0">
                <a:pos x="12" y="29"/>
              </a:cxn>
              <a:cxn ang="0">
                <a:pos x="16" y="27"/>
              </a:cxn>
              <a:cxn ang="0">
                <a:pos x="18" y="28"/>
              </a:cxn>
              <a:cxn ang="0">
                <a:pos x="18" y="28"/>
              </a:cxn>
              <a:cxn ang="0">
                <a:pos x="18" y="28"/>
              </a:cxn>
              <a:cxn ang="0">
                <a:pos x="19" y="24"/>
              </a:cxn>
              <a:cxn ang="0">
                <a:pos x="18" y="23"/>
              </a:cxn>
              <a:cxn ang="0">
                <a:pos x="18" y="22"/>
              </a:cxn>
              <a:cxn ang="0">
                <a:pos x="18" y="23"/>
              </a:cxn>
              <a:cxn ang="0">
                <a:pos x="18" y="18"/>
              </a:cxn>
              <a:cxn ang="0">
                <a:pos x="19" y="17"/>
              </a:cxn>
              <a:cxn ang="0">
                <a:pos x="19" y="16"/>
              </a:cxn>
              <a:cxn ang="0">
                <a:pos x="18" y="12"/>
              </a:cxn>
              <a:cxn ang="0">
                <a:pos x="14" y="11"/>
              </a:cxn>
              <a:cxn ang="0">
                <a:pos x="13" y="11"/>
              </a:cxn>
              <a:cxn ang="0">
                <a:pos x="12" y="11"/>
              </a:cxn>
              <a:cxn ang="0">
                <a:pos x="12" y="7"/>
              </a:cxn>
              <a:cxn ang="0">
                <a:pos x="12" y="7"/>
              </a:cxn>
            </a:cxnLst>
            <a:rect l="0" t="0" r="r" b="b"/>
            <a:pathLst>
              <a:path w="19" h="32">
                <a:moveTo>
                  <a:pt x="12" y="7"/>
                </a:moveTo>
                <a:lnTo>
                  <a:pt x="11" y="7"/>
                </a:lnTo>
                <a:lnTo>
                  <a:pt x="10" y="5"/>
                </a:lnTo>
                <a:lnTo>
                  <a:pt x="9" y="5"/>
                </a:lnTo>
                <a:lnTo>
                  <a:pt x="4" y="1"/>
                </a:lnTo>
                <a:lnTo>
                  <a:pt x="1" y="0"/>
                </a:lnTo>
                <a:lnTo>
                  <a:pt x="0" y="2"/>
                </a:lnTo>
                <a:lnTo>
                  <a:pt x="0" y="3"/>
                </a:lnTo>
                <a:lnTo>
                  <a:pt x="0" y="3"/>
                </a:lnTo>
                <a:lnTo>
                  <a:pt x="0" y="7"/>
                </a:lnTo>
                <a:lnTo>
                  <a:pt x="0" y="7"/>
                </a:lnTo>
                <a:lnTo>
                  <a:pt x="1" y="8"/>
                </a:lnTo>
                <a:lnTo>
                  <a:pt x="0" y="9"/>
                </a:lnTo>
                <a:lnTo>
                  <a:pt x="0" y="11"/>
                </a:lnTo>
                <a:lnTo>
                  <a:pt x="0" y="13"/>
                </a:lnTo>
                <a:lnTo>
                  <a:pt x="1" y="13"/>
                </a:lnTo>
                <a:lnTo>
                  <a:pt x="1" y="15"/>
                </a:lnTo>
                <a:lnTo>
                  <a:pt x="1" y="17"/>
                </a:lnTo>
                <a:lnTo>
                  <a:pt x="3" y="17"/>
                </a:lnTo>
                <a:lnTo>
                  <a:pt x="3" y="18"/>
                </a:lnTo>
                <a:lnTo>
                  <a:pt x="2" y="18"/>
                </a:lnTo>
                <a:lnTo>
                  <a:pt x="2" y="19"/>
                </a:lnTo>
                <a:lnTo>
                  <a:pt x="4" y="19"/>
                </a:lnTo>
                <a:lnTo>
                  <a:pt x="4" y="19"/>
                </a:lnTo>
                <a:lnTo>
                  <a:pt x="7" y="21"/>
                </a:lnTo>
                <a:lnTo>
                  <a:pt x="7" y="22"/>
                </a:lnTo>
                <a:lnTo>
                  <a:pt x="8" y="22"/>
                </a:lnTo>
                <a:lnTo>
                  <a:pt x="7" y="23"/>
                </a:lnTo>
                <a:lnTo>
                  <a:pt x="3" y="23"/>
                </a:lnTo>
                <a:lnTo>
                  <a:pt x="3" y="24"/>
                </a:lnTo>
                <a:lnTo>
                  <a:pt x="7" y="29"/>
                </a:lnTo>
                <a:lnTo>
                  <a:pt x="6" y="30"/>
                </a:lnTo>
                <a:lnTo>
                  <a:pt x="6" y="31"/>
                </a:lnTo>
                <a:lnTo>
                  <a:pt x="7" y="32"/>
                </a:lnTo>
                <a:lnTo>
                  <a:pt x="9" y="30"/>
                </a:lnTo>
                <a:lnTo>
                  <a:pt x="9" y="30"/>
                </a:lnTo>
                <a:lnTo>
                  <a:pt x="8" y="29"/>
                </a:lnTo>
                <a:lnTo>
                  <a:pt x="8" y="29"/>
                </a:lnTo>
                <a:lnTo>
                  <a:pt x="10" y="28"/>
                </a:lnTo>
                <a:lnTo>
                  <a:pt x="11" y="29"/>
                </a:lnTo>
                <a:lnTo>
                  <a:pt x="12" y="29"/>
                </a:lnTo>
                <a:lnTo>
                  <a:pt x="16" y="27"/>
                </a:lnTo>
                <a:lnTo>
                  <a:pt x="18" y="28"/>
                </a:lnTo>
                <a:lnTo>
                  <a:pt x="18" y="28"/>
                </a:lnTo>
                <a:lnTo>
                  <a:pt x="18" y="28"/>
                </a:lnTo>
                <a:lnTo>
                  <a:pt x="19" y="24"/>
                </a:lnTo>
                <a:lnTo>
                  <a:pt x="18" y="23"/>
                </a:lnTo>
                <a:lnTo>
                  <a:pt x="18" y="22"/>
                </a:lnTo>
                <a:lnTo>
                  <a:pt x="18" y="23"/>
                </a:lnTo>
                <a:lnTo>
                  <a:pt x="18" y="18"/>
                </a:lnTo>
                <a:lnTo>
                  <a:pt x="19" y="17"/>
                </a:lnTo>
                <a:lnTo>
                  <a:pt x="19" y="16"/>
                </a:lnTo>
                <a:lnTo>
                  <a:pt x="18" y="12"/>
                </a:lnTo>
                <a:lnTo>
                  <a:pt x="14" y="11"/>
                </a:lnTo>
                <a:lnTo>
                  <a:pt x="13" y="11"/>
                </a:lnTo>
                <a:lnTo>
                  <a:pt x="12" y="11"/>
                </a:lnTo>
                <a:lnTo>
                  <a:pt x="12" y="7"/>
                </a:lnTo>
                <a:lnTo>
                  <a:pt x="12"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1" name="Freeform 36"/>
          <p:cNvSpPr>
            <a:spLocks/>
          </p:cNvSpPr>
          <p:nvPr/>
        </p:nvSpPr>
        <p:spPr bwMode="auto">
          <a:xfrm>
            <a:off x="3612905" y="1538258"/>
            <a:ext cx="20440" cy="14515"/>
          </a:xfrm>
          <a:custGeom>
            <a:avLst/>
            <a:gdLst/>
            <a:ahLst/>
            <a:cxnLst>
              <a:cxn ang="0">
                <a:pos x="4" y="1"/>
              </a:cxn>
              <a:cxn ang="0">
                <a:pos x="3" y="1"/>
              </a:cxn>
              <a:cxn ang="0">
                <a:pos x="1" y="3"/>
              </a:cxn>
              <a:cxn ang="0">
                <a:pos x="0" y="4"/>
              </a:cxn>
              <a:cxn ang="0">
                <a:pos x="0" y="5"/>
              </a:cxn>
              <a:cxn ang="0">
                <a:pos x="2" y="5"/>
              </a:cxn>
              <a:cxn ang="0">
                <a:pos x="4" y="3"/>
              </a:cxn>
              <a:cxn ang="0">
                <a:pos x="6" y="1"/>
              </a:cxn>
              <a:cxn ang="0">
                <a:pos x="5" y="0"/>
              </a:cxn>
              <a:cxn ang="0">
                <a:pos x="4" y="1"/>
              </a:cxn>
            </a:cxnLst>
            <a:rect l="0" t="0" r="r" b="b"/>
            <a:pathLst>
              <a:path w="6" h="5">
                <a:moveTo>
                  <a:pt x="4" y="1"/>
                </a:moveTo>
                <a:lnTo>
                  <a:pt x="3" y="1"/>
                </a:lnTo>
                <a:lnTo>
                  <a:pt x="1" y="3"/>
                </a:lnTo>
                <a:lnTo>
                  <a:pt x="0" y="4"/>
                </a:lnTo>
                <a:lnTo>
                  <a:pt x="0" y="5"/>
                </a:lnTo>
                <a:lnTo>
                  <a:pt x="2" y="5"/>
                </a:lnTo>
                <a:lnTo>
                  <a:pt x="4" y="3"/>
                </a:lnTo>
                <a:lnTo>
                  <a:pt x="6" y="1"/>
                </a:lnTo>
                <a:lnTo>
                  <a:pt x="5" y="0"/>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2" name="Freeform 37"/>
          <p:cNvSpPr>
            <a:spLocks/>
          </p:cNvSpPr>
          <p:nvPr/>
        </p:nvSpPr>
        <p:spPr bwMode="auto">
          <a:xfrm>
            <a:off x="3653785" y="1279883"/>
            <a:ext cx="23846" cy="34837"/>
          </a:xfrm>
          <a:custGeom>
            <a:avLst/>
            <a:gdLst/>
            <a:ahLst/>
            <a:cxnLst>
              <a:cxn ang="0">
                <a:pos x="0" y="0"/>
              </a:cxn>
              <a:cxn ang="0">
                <a:pos x="0" y="5"/>
              </a:cxn>
              <a:cxn ang="0">
                <a:pos x="3" y="5"/>
              </a:cxn>
              <a:cxn ang="0">
                <a:pos x="3" y="6"/>
              </a:cxn>
              <a:cxn ang="0">
                <a:pos x="3" y="7"/>
              </a:cxn>
              <a:cxn ang="0">
                <a:pos x="3" y="8"/>
              </a:cxn>
              <a:cxn ang="0">
                <a:pos x="5" y="11"/>
              </a:cxn>
              <a:cxn ang="0">
                <a:pos x="6" y="12"/>
              </a:cxn>
              <a:cxn ang="0">
                <a:pos x="7" y="3"/>
              </a:cxn>
              <a:cxn ang="0">
                <a:pos x="7" y="0"/>
              </a:cxn>
              <a:cxn ang="0">
                <a:pos x="0" y="0"/>
              </a:cxn>
            </a:cxnLst>
            <a:rect l="0" t="0" r="r" b="b"/>
            <a:pathLst>
              <a:path w="7" h="12">
                <a:moveTo>
                  <a:pt x="0" y="0"/>
                </a:moveTo>
                <a:lnTo>
                  <a:pt x="0" y="5"/>
                </a:lnTo>
                <a:lnTo>
                  <a:pt x="3" y="5"/>
                </a:lnTo>
                <a:lnTo>
                  <a:pt x="3" y="6"/>
                </a:lnTo>
                <a:lnTo>
                  <a:pt x="3" y="7"/>
                </a:lnTo>
                <a:lnTo>
                  <a:pt x="3" y="8"/>
                </a:lnTo>
                <a:lnTo>
                  <a:pt x="5" y="11"/>
                </a:lnTo>
                <a:lnTo>
                  <a:pt x="6" y="12"/>
                </a:lnTo>
                <a:lnTo>
                  <a:pt x="7" y="3"/>
                </a:lnTo>
                <a:lnTo>
                  <a:pt x="7"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3" name="Freeform 38"/>
          <p:cNvSpPr>
            <a:spLocks/>
          </p:cNvSpPr>
          <p:nvPr/>
        </p:nvSpPr>
        <p:spPr bwMode="auto">
          <a:xfrm>
            <a:off x="3578839" y="1590514"/>
            <a:ext cx="23846" cy="14515"/>
          </a:xfrm>
          <a:custGeom>
            <a:avLst/>
            <a:gdLst/>
            <a:ahLst/>
            <a:cxnLst>
              <a:cxn ang="0">
                <a:pos x="2" y="5"/>
              </a:cxn>
              <a:cxn ang="0">
                <a:pos x="4" y="5"/>
              </a:cxn>
              <a:cxn ang="0">
                <a:pos x="5" y="5"/>
              </a:cxn>
              <a:cxn ang="0">
                <a:pos x="5" y="3"/>
              </a:cxn>
              <a:cxn ang="0">
                <a:pos x="7" y="1"/>
              </a:cxn>
              <a:cxn ang="0">
                <a:pos x="7" y="0"/>
              </a:cxn>
              <a:cxn ang="0">
                <a:pos x="3" y="1"/>
              </a:cxn>
              <a:cxn ang="0">
                <a:pos x="3" y="1"/>
              </a:cxn>
              <a:cxn ang="0">
                <a:pos x="2" y="2"/>
              </a:cxn>
              <a:cxn ang="0">
                <a:pos x="0" y="4"/>
              </a:cxn>
              <a:cxn ang="0">
                <a:pos x="0" y="5"/>
              </a:cxn>
              <a:cxn ang="0">
                <a:pos x="1" y="5"/>
              </a:cxn>
              <a:cxn ang="0">
                <a:pos x="2" y="5"/>
              </a:cxn>
            </a:cxnLst>
            <a:rect l="0" t="0" r="r" b="b"/>
            <a:pathLst>
              <a:path w="7" h="5">
                <a:moveTo>
                  <a:pt x="2" y="5"/>
                </a:moveTo>
                <a:lnTo>
                  <a:pt x="4" y="5"/>
                </a:lnTo>
                <a:lnTo>
                  <a:pt x="5" y="5"/>
                </a:lnTo>
                <a:lnTo>
                  <a:pt x="5" y="3"/>
                </a:lnTo>
                <a:lnTo>
                  <a:pt x="7" y="1"/>
                </a:lnTo>
                <a:lnTo>
                  <a:pt x="7" y="0"/>
                </a:lnTo>
                <a:lnTo>
                  <a:pt x="3" y="1"/>
                </a:lnTo>
                <a:lnTo>
                  <a:pt x="3" y="1"/>
                </a:lnTo>
                <a:lnTo>
                  <a:pt x="2" y="2"/>
                </a:lnTo>
                <a:lnTo>
                  <a:pt x="0" y="4"/>
                </a:lnTo>
                <a:lnTo>
                  <a:pt x="0" y="5"/>
                </a:lnTo>
                <a:lnTo>
                  <a:pt x="1" y="5"/>
                </a:lnTo>
                <a:lnTo>
                  <a:pt x="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4" name="Freeform 39"/>
          <p:cNvSpPr>
            <a:spLocks/>
          </p:cNvSpPr>
          <p:nvPr/>
        </p:nvSpPr>
        <p:spPr bwMode="auto">
          <a:xfrm>
            <a:off x="7247773" y="1256659"/>
            <a:ext cx="139672" cy="130639"/>
          </a:xfrm>
          <a:custGeom>
            <a:avLst/>
            <a:gdLst/>
            <a:ahLst/>
            <a:cxnLst>
              <a:cxn ang="0">
                <a:pos x="18" y="0"/>
              </a:cxn>
              <a:cxn ang="0">
                <a:pos x="14" y="3"/>
              </a:cxn>
              <a:cxn ang="0">
                <a:pos x="11" y="10"/>
              </a:cxn>
              <a:cxn ang="0">
                <a:pos x="11" y="13"/>
              </a:cxn>
              <a:cxn ang="0">
                <a:pos x="10" y="17"/>
              </a:cxn>
              <a:cxn ang="0">
                <a:pos x="11" y="19"/>
              </a:cxn>
              <a:cxn ang="0">
                <a:pos x="7" y="21"/>
              </a:cxn>
              <a:cxn ang="0">
                <a:pos x="2" y="29"/>
              </a:cxn>
              <a:cxn ang="0">
                <a:pos x="2" y="30"/>
              </a:cxn>
              <a:cxn ang="0">
                <a:pos x="3" y="32"/>
              </a:cxn>
              <a:cxn ang="0">
                <a:pos x="4" y="29"/>
              </a:cxn>
              <a:cxn ang="0">
                <a:pos x="6" y="30"/>
              </a:cxn>
              <a:cxn ang="0">
                <a:pos x="7" y="32"/>
              </a:cxn>
              <a:cxn ang="0">
                <a:pos x="9" y="31"/>
              </a:cxn>
              <a:cxn ang="0">
                <a:pos x="11" y="42"/>
              </a:cxn>
              <a:cxn ang="0">
                <a:pos x="13" y="46"/>
              </a:cxn>
              <a:cxn ang="0">
                <a:pos x="15" y="49"/>
              </a:cxn>
              <a:cxn ang="0">
                <a:pos x="21" y="49"/>
              </a:cxn>
              <a:cxn ang="0">
                <a:pos x="22" y="49"/>
              </a:cxn>
              <a:cxn ang="0">
                <a:pos x="24" y="51"/>
              </a:cxn>
              <a:cxn ang="0">
                <a:pos x="30" y="54"/>
              </a:cxn>
              <a:cxn ang="0">
                <a:pos x="33" y="56"/>
              </a:cxn>
              <a:cxn ang="0">
                <a:pos x="42" y="58"/>
              </a:cxn>
              <a:cxn ang="0">
                <a:pos x="45" y="57"/>
              </a:cxn>
              <a:cxn ang="0">
                <a:pos x="47" y="55"/>
              </a:cxn>
              <a:cxn ang="0">
                <a:pos x="48" y="52"/>
              </a:cxn>
              <a:cxn ang="0">
                <a:pos x="48" y="48"/>
              </a:cxn>
              <a:cxn ang="0">
                <a:pos x="47" y="44"/>
              </a:cxn>
              <a:cxn ang="0">
                <a:pos x="43" y="40"/>
              </a:cxn>
              <a:cxn ang="0">
                <a:pos x="47" y="40"/>
              </a:cxn>
              <a:cxn ang="0">
                <a:pos x="48" y="31"/>
              </a:cxn>
              <a:cxn ang="0">
                <a:pos x="50" y="25"/>
              </a:cxn>
              <a:cxn ang="0">
                <a:pos x="51" y="24"/>
              </a:cxn>
              <a:cxn ang="0">
                <a:pos x="49" y="22"/>
              </a:cxn>
              <a:cxn ang="0">
                <a:pos x="49" y="19"/>
              </a:cxn>
              <a:cxn ang="0">
                <a:pos x="47" y="13"/>
              </a:cxn>
              <a:cxn ang="0">
                <a:pos x="46" y="11"/>
              </a:cxn>
              <a:cxn ang="0">
                <a:pos x="43" y="11"/>
              </a:cxn>
              <a:cxn ang="0">
                <a:pos x="39" y="11"/>
              </a:cxn>
              <a:cxn ang="0">
                <a:pos x="39" y="15"/>
              </a:cxn>
              <a:cxn ang="0">
                <a:pos x="34" y="20"/>
              </a:cxn>
              <a:cxn ang="0">
                <a:pos x="30" y="23"/>
              </a:cxn>
              <a:cxn ang="0">
                <a:pos x="33" y="19"/>
              </a:cxn>
              <a:cxn ang="0">
                <a:pos x="34" y="16"/>
              </a:cxn>
              <a:cxn ang="0">
                <a:pos x="37" y="11"/>
              </a:cxn>
              <a:cxn ang="0">
                <a:pos x="36" y="11"/>
              </a:cxn>
              <a:cxn ang="0">
                <a:pos x="37" y="7"/>
              </a:cxn>
              <a:cxn ang="0">
                <a:pos x="34" y="6"/>
              </a:cxn>
              <a:cxn ang="0">
                <a:pos x="32" y="3"/>
              </a:cxn>
              <a:cxn ang="0">
                <a:pos x="24" y="0"/>
              </a:cxn>
              <a:cxn ang="0">
                <a:pos x="22" y="0"/>
              </a:cxn>
              <a:cxn ang="0">
                <a:pos x="18" y="0"/>
              </a:cxn>
            </a:cxnLst>
            <a:rect l="0" t="0" r="r" b="b"/>
            <a:pathLst>
              <a:path w="52" h="58">
                <a:moveTo>
                  <a:pt x="18" y="0"/>
                </a:moveTo>
                <a:cubicBezTo>
                  <a:pt x="18" y="0"/>
                  <a:pt x="18" y="0"/>
                  <a:pt x="18" y="0"/>
                </a:cubicBezTo>
                <a:cubicBezTo>
                  <a:pt x="17" y="0"/>
                  <a:pt x="17" y="0"/>
                  <a:pt x="16" y="1"/>
                </a:cubicBezTo>
                <a:cubicBezTo>
                  <a:pt x="15" y="3"/>
                  <a:pt x="14" y="2"/>
                  <a:pt x="14" y="3"/>
                </a:cubicBezTo>
                <a:cubicBezTo>
                  <a:pt x="14" y="4"/>
                  <a:pt x="14" y="3"/>
                  <a:pt x="13" y="5"/>
                </a:cubicBezTo>
                <a:cubicBezTo>
                  <a:pt x="12" y="6"/>
                  <a:pt x="11" y="10"/>
                  <a:pt x="11" y="10"/>
                </a:cubicBezTo>
                <a:cubicBezTo>
                  <a:pt x="11" y="10"/>
                  <a:pt x="11" y="11"/>
                  <a:pt x="12" y="12"/>
                </a:cubicBezTo>
                <a:cubicBezTo>
                  <a:pt x="11" y="13"/>
                  <a:pt x="11" y="13"/>
                  <a:pt x="11" y="13"/>
                </a:cubicBezTo>
                <a:cubicBezTo>
                  <a:pt x="10" y="15"/>
                  <a:pt x="10" y="15"/>
                  <a:pt x="10" y="15"/>
                </a:cubicBezTo>
                <a:cubicBezTo>
                  <a:pt x="10" y="17"/>
                  <a:pt x="10" y="17"/>
                  <a:pt x="10" y="17"/>
                </a:cubicBezTo>
                <a:cubicBezTo>
                  <a:pt x="12" y="18"/>
                  <a:pt x="12" y="18"/>
                  <a:pt x="12" y="18"/>
                </a:cubicBezTo>
                <a:cubicBezTo>
                  <a:pt x="11" y="19"/>
                  <a:pt x="11" y="19"/>
                  <a:pt x="11" y="19"/>
                </a:cubicBezTo>
                <a:cubicBezTo>
                  <a:pt x="10" y="20"/>
                  <a:pt x="10" y="20"/>
                  <a:pt x="10" y="20"/>
                </a:cubicBezTo>
                <a:cubicBezTo>
                  <a:pt x="7" y="21"/>
                  <a:pt x="7" y="21"/>
                  <a:pt x="7" y="21"/>
                </a:cubicBezTo>
                <a:cubicBezTo>
                  <a:pt x="6" y="24"/>
                  <a:pt x="6" y="24"/>
                  <a:pt x="6" y="24"/>
                </a:cubicBezTo>
                <a:cubicBezTo>
                  <a:pt x="2" y="29"/>
                  <a:pt x="2" y="29"/>
                  <a:pt x="2" y="29"/>
                </a:cubicBezTo>
                <a:cubicBezTo>
                  <a:pt x="0" y="28"/>
                  <a:pt x="0" y="28"/>
                  <a:pt x="0" y="28"/>
                </a:cubicBezTo>
                <a:cubicBezTo>
                  <a:pt x="2" y="30"/>
                  <a:pt x="2" y="30"/>
                  <a:pt x="2" y="30"/>
                </a:cubicBezTo>
                <a:cubicBezTo>
                  <a:pt x="2" y="32"/>
                  <a:pt x="2" y="32"/>
                  <a:pt x="2" y="32"/>
                </a:cubicBezTo>
                <a:cubicBezTo>
                  <a:pt x="3" y="32"/>
                  <a:pt x="3" y="32"/>
                  <a:pt x="3" y="32"/>
                </a:cubicBezTo>
                <a:cubicBezTo>
                  <a:pt x="3" y="29"/>
                  <a:pt x="3" y="29"/>
                  <a:pt x="3" y="29"/>
                </a:cubicBezTo>
                <a:cubicBezTo>
                  <a:pt x="4" y="29"/>
                  <a:pt x="4" y="29"/>
                  <a:pt x="4" y="29"/>
                </a:cubicBezTo>
                <a:cubicBezTo>
                  <a:pt x="5" y="31"/>
                  <a:pt x="5" y="31"/>
                  <a:pt x="5" y="31"/>
                </a:cubicBezTo>
                <a:cubicBezTo>
                  <a:pt x="6" y="30"/>
                  <a:pt x="6" y="30"/>
                  <a:pt x="6" y="30"/>
                </a:cubicBezTo>
                <a:cubicBezTo>
                  <a:pt x="6" y="31"/>
                  <a:pt x="6" y="31"/>
                  <a:pt x="6" y="31"/>
                </a:cubicBezTo>
                <a:cubicBezTo>
                  <a:pt x="7" y="32"/>
                  <a:pt x="7" y="32"/>
                  <a:pt x="7" y="32"/>
                </a:cubicBezTo>
                <a:cubicBezTo>
                  <a:pt x="8" y="31"/>
                  <a:pt x="8" y="31"/>
                  <a:pt x="8" y="31"/>
                </a:cubicBezTo>
                <a:cubicBezTo>
                  <a:pt x="9" y="31"/>
                  <a:pt x="9" y="31"/>
                  <a:pt x="9" y="31"/>
                </a:cubicBezTo>
                <a:cubicBezTo>
                  <a:pt x="10" y="41"/>
                  <a:pt x="10" y="41"/>
                  <a:pt x="10" y="41"/>
                </a:cubicBezTo>
                <a:cubicBezTo>
                  <a:pt x="11" y="42"/>
                  <a:pt x="11" y="42"/>
                  <a:pt x="11" y="42"/>
                </a:cubicBezTo>
                <a:cubicBezTo>
                  <a:pt x="12" y="43"/>
                  <a:pt x="12" y="43"/>
                  <a:pt x="12" y="43"/>
                </a:cubicBezTo>
                <a:cubicBezTo>
                  <a:pt x="13" y="46"/>
                  <a:pt x="13" y="46"/>
                  <a:pt x="13" y="46"/>
                </a:cubicBezTo>
                <a:cubicBezTo>
                  <a:pt x="15" y="48"/>
                  <a:pt x="15" y="48"/>
                  <a:pt x="15" y="48"/>
                </a:cubicBezTo>
                <a:cubicBezTo>
                  <a:pt x="15" y="49"/>
                  <a:pt x="15" y="49"/>
                  <a:pt x="15" y="49"/>
                </a:cubicBezTo>
                <a:cubicBezTo>
                  <a:pt x="20" y="43"/>
                  <a:pt x="20" y="43"/>
                  <a:pt x="20" y="43"/>
                </a:cubicBezTo>
                <a:cubicBezTo>
                  <a:pt x="21" y="49"/>
                  <a:pt x="21" y="49"/>
                  <a:pt x="21" y="49"/>
                </a:cubicBezTo>
                <a:cubicBezTo>
                  <a:pt x="21" y="50"/>
                  <a:pt x="21" y="50"/>
                  <a:pt x="21" y="50"/>
                </a:cubicBezTo>
                <a:cubicBezTo>
                  <a:pt x="22" y="49"/>
                  <a:pt x="22" y="49"/>
                  <a:pt x="22" y="49"/>
                </a:cubicBezTo>
                <a:cubicBezTo>
                  <a:pt x="24" y="49"/>
                  <a:pt x="24" y="49"/>
                  <a:pt x="24" y="49"/>
                </a:cubicBezTo>
                <a:cubicBezTo>
                  <a:pt x="24" y="51"/>
                  <a:pt x="24" y="51"/>
                  <a:pt x="24" y="51"/>
                </a:cubicBezTo>
                <a:cubicBezTo>
                  <a:pt x="29" y="52"/>
                  <a:pt x="29" y="52"/>
                  <a:pt x="29" y="52"/>
                </a:cubicBezTo>
                <a:cubicBezTo>
                  <a:pt x="30" y="54"/>
                  <a:pt x="30" y="54"/>
                  <a:pt x="30" y="54"/>
                </a:cubicBezTo>
                <a:cubicBezTo>
                  <a:pt x="32" y="55"/>
                  <a:pt x="32" y="55"/>
                  <a:pt x="32" y="55"/>
                </a:cubicBezTo>
                <a:cubicBezTo>
                  <a:pt x="33" y="56"/>
                  <a:pt x="33" y="56"/>
                  <a:pt x="33" y="56"/>
                </a:cubicBezTo>
                <a:cubicBezTo>
                  <a:pt x="34" y="57"/>
                  <a:pt x="34" y="57"/>
                  <a:pt x="34" y="57"/>
                </a:cubicBezTo>
                <a:cubicBezTo>
                  <a:pt x="42" y="58"/>
                  <a:pt x="42" y="58"/>
                  <a:pt x="42" y="58"/>
                </a:cubicBezTo>
                <a:cubicBezTo>
                  <a:pt x="43" y="57"/>
                  <a:pt x="43" y="57"/>
                  <a:pt x="43" y="57"/>
                </a:cubicBezTo>
                <a:cubicBezTo>
                  <a:pt x="45" y="57"/>
                  <a:pt x="45" y="57"/>
                  <a:pt x="45" y="57"/>
                </a:cubicBezTo>
                <a:cubicBezTo>
                  <a:pt x="45" y="56"/>
                  <a:pt x="45" y="56"/>
                  <a:pt x="45" y="56"/>
                </a:cubicBezTo>
                <a:cubicBezTo>
                  <a:pt x="47" y="55"/>
                  <a:pt x="47" y="55"/>
                  <a:pt x="47" y="55"/>
                </a:cubicBezTo>
                <a:cubicBezTo>
                  <a:pt x="48" y="54"/>
                  <a:pt x="48" y="54"/>
                  <a:pt x="48" y="54"/>
                </a:cubicBezTo>
                <a:cubicBezTo>
                  <a:pt x="48" y="52"/>
                  <a:pt x="48" y="52"/>
                  <a:pt x="48" y="52"/>
                </a:cubicBezTo>
                <a:cubicBezTo>
                  <a:pt x="48" y="51"/>
                  <a:pt x="48" y="51"/>
                  <a:pt x="48" y="51"/>
                </a:cubicBezTo>
                <a:cubicBezTo>
                  <a:pt x="48" y="48"/>
                  <a:pt x="48" y="48"/>
                  <a:pt x="48" y="48"/>
                </a:cubicBezTo>
                <a:cubicBezTo>
                  <a:pt x="47" y="46"/>
                  <a:pt x="47" y="46"/>
                  <a:pt x="47" y="46"/>
                </a:cubicBezTo>
                <a:cubicBezTo>
                  <a:pt x="47" y="44"/>
                  <a:pt x="47" y="44"/>
                  <a:pt x="47" y="44"/>
                </a:cubicBezTo>
                <a:cubicBezTo>
                  <a:pt x="46" y="44"/>
                  <a:pt x="46" y="44"/>
                  <a:pt x="46" y="44"/>
                </a:cubicBezTo>
                <a:cubicBezTo>
                  <a:pt x="43" y="40"/>
                  <a:pt x="43" y="40"/>
                  <a:pt x="43" y="40"/>
                </a:cubicBezTo>
                <a:cubicBezTo>
                  <a:pt x="43" y="38"/>
                  <a:pt x="43" y="38"/>
                  <a:pt x="43" y="38"/>
                </a:cubicBezTo>
                <a:cubicBezTo>
                  <a:pt x="47" y="40"/>
                  <a:pt x="47" y="40"/>
                  <a:pt x="47" y="40"/>
                </a:cubicBezTo>
                <a:cubicBezTo>
                  <a:pt x="48" y="38"/>
                  <a:pt x="48" y="38"/>
                  <a:pt x="48" y="38"/>
                </a:cubicBezTo>
                <a:cubicBezTo>
                  <a:pt x="48" y="31"/>
                  <a:pt x="48" y="31"/>
                  <a:pt x="48" y="31"/>
                </a:cubicBezTo>
                <a:cubicBezTo>
                  <a:pt x="48" y="31"/>
                  <a:pt x="48" y="31"/>
                  <a:pt x="48" y="31"/>
                </a:cubicBezTo>
                <a:cubicBezTo>
                  <a:pt x="50" y="25"/>
                  <a:pt x="50" y="25"/>
                  <a:pt x="50" y="25"/>
                </a:cubicBezTo>
                <a:cubicBezTo>
                  <a:pt x="52" y="24"/>
                  <a:pt x="52" y="24"/>
                  <a:pt x="52" y="24"/>
                </a:cubicBezTo>
                <a:cubicBezTo>
                  <a:pt x="51" y="24"/>
                  <a:pt x="51" y="24"/>
                  <a:pt x="51" y="24"/>
                </a:cubicBezTo>
                <a:cubicBezTo>
                  <a:pt x="49" y="24"/>
                  <a:pt x="49" y="24"/>
                  <a:pt x="49" y="24"/>
                </a:cubicBezTo>
                <a:cubicBezTo>
                  <a:pt x="49" y="22"/>
                  <a:pt x="49" y="22"/>
                  <a:pt x="49" y="22"/>
                </a:cubicBezTo>
                <a:cubicBezTo>
                  <a:pt x="50" y="18"/>
                  <a:pt x="50" y="18"/>
                  <a:pt x="50" y="18"/>
                </a:cubicBezTo>
                <a:cubicBezTo>
                  <a:pt x="49" y="19"/>
                  <a:pt x="49" y="19"/>
                  <a:pt x="49" y="19"/>
                </a:cubicBezTo>
                <a:cubicBezTo>
                  <a:pt x="49" y="17"/>
                  <a:pt x="49" y="17"/>
                  <a:pt x="49" y="17"/>
                </a:cubicBezTo>
                <a:cubicBezTo>
                  <a:pt x="47" y="13"/>
                  <a:pt x="47" y="13"/>
                  <a:pt x="47" y="13"/>
                </a:cubicBezTo>
                <a:cubicBezTo>
                  <a:pt x="47" y="11"/>
                  <a:pt x="47" y="11"/>
                  <a:pt x="47" y="11"/>
                </a:cubicBezTo>
                <a:cubicBezTo>
                  <a:pt x="46" y="11"/>
                  <a:pt x="46" y="11"/>
                  <a:pt x="46" y="11"/>
                </a:cubicBezTo>
                <a:cubicBezTo>
                  <a:pt x="44" y="11"/>
                  <a:pt x="44" y="11"/>
                  <a:pt x="44" y="11"/>
                </a:cubicBezTo>
                <a:cubicBezTo>
                  <a:pt x="43" y="11"/>
                  <a:pt x="43" y="11"/>
                  <a:pt x="43" y="11"/>
                </a:cubicBezTo>
                <a:cubicBezTo>
                  <a:pt x="42" y="11"/>
                  <a:pt x="42" y="11"/>
                  <a:pt x="42" y="11"/>
                </a:cubicBezTo>
                <a:cubicBezTo>
                  <a:pt x="39" y="11"/>
                  <a:pt x="39" y="11"/>
                  <a:pt x="39" y="11"/>
                </a:cubicBezTo>
                <a:cubicBezTo>
                  <a:pt x="39" y="11"/>
                  <a:pt x="39" y="11"/>
                  <a:pt x="39" y="11"/>
                </a:cubicBezTo>
                <a:cubicBezTo>
                  <a:pt x="39" y="15"/>
                  <a:pt x="39" y="15"/>
                  <a:pt x="39" y="15"/>
                </a:cubicBezTo>
                <a:cubicBezTo>
                  <a:pt x="36" y="17"/>
                  <a:pt x="36" y="17"/>
                  <a:pt x="36" y="17"/>
                </a:cubicBezTo>
                <a:cubicBezTo>
                  <a:pt x="34" y="20"/>
                  <a:pt x="34" y="20"/>
                  <a:pt x="34" y="20"/>
                </a:cubicBezTo>
                <a:cubicBezTo>
                  <a:pt x="32" y="20"/>
                  <a:pt x="32" y="20"/>
                  <a:pt x="32" y="20"/>
                </a:cubicBezTo>
                <a:cubicBezTo>
                  <a:pt x="30" y="23"/>
                  <a:pt x="30" y="23"/>
                  <a:pt x="30" y="23"/>
                </a:cubicBezTo>
                <a:cubicBezTo>
                  <a:pt x="29" y="22"/>
                  <a:pt x="29" y="22"/>
                  <a:pt x="29" y="22"/>
                </a:cubicBezTo>
                <a:cubicBezTo>
                  <a:pt x="33" y="19"/>
                  <a:pt x="33" y="19"/>
                  <a:pt x="33" y="19"/>
                </a:cubicBezTo>
                <a:cubicBezTo>
                  <a:pt x="34" y="19"/>
                  <a:pt x="34" y="19"/>
                  <a:pt x="34" y="19"/>
                </a:cubicBezTo>
                <a:cubicBezTo>
                  <a:pt x="34" y="16"/>
                  <a:pt x="34" y="16"/>
                  <a:pt x="34" y="16"/>
                </a:cubicBezTo>
                <a:cubicBezTo>
                  <a:pt x="37" y="15"/>
                  <a:pt x="37" y="15"/>
                  <a:pt x="37" y="15"/>
                </a:cubicBezTo>
                <a:cubicBezTo>
                  <a:pt x="37" y="11"/>
                  <a:pt x="37" y="11"/>
                  <a:pt x="37" y="11"/>
                </a:cubicBezTo>
                <a:cubicBezTo>
                  <a:pt x="37" y="11"/>
                  <a:pt x="37" y="11"/>
                  <a:pt x="37" y="11"/>
                </a:cubicBezTo>
                <a:cubicBezTo>
                  <a:pt x="36" y="11"/>
                  <a:pt x="36" y="11"/>
                  <a:pt x="36" y="11"/>
                </a:cubicBezTo>
                <a:cubicBezTo>
                  <a:pt x="37" y="9"/>
                  <a:pt x="37" y="9"/>
                  <a:pt x="37" y="9"/>
                </a:cubicBezTo>
                <a:cubicBezTo>
                  <a:pt x="37" y="9"/>
                  <a:pt x="39" y="7"/>
                  <a:pt x="37" y="7"/>
                </a:cubicBezTo>
                <a:cubicBezTo>
                  <a:pt x="37" y="7"/>
                  <a:pt x="37" y="7"/>
                  <a:pt x="37" y="7"/>
                </a:cubicBezTo>
                <a:cubicBezTo>
                  <a:pt x="36" y="7"/>
                  <a:pt x="35" y="7"/>
                  <a:pt x="34" y="6"/>
                </a:cubicBezTo>
                <a:cubicBezTo>
                  <a:pt x="33" y="5"/>
                  <a:pt x="33" y="4"/>
                  <a:pt x="33" y="4"/>
                </a:cubicBezTo>
                <a:cubicBezTo>
                  <a:pt x="32" y="3"/>
                  <a:pt x="32" y="3"/>
                  <a:pt x="32" y="3"/>
                </a:cubicBezTo>
                <a:cubicBezTo>
                  <a:pt x="28" y="0"/>
                  <a:pt x="28" y="0"/>
                  <a:pt x="28" y="0"/>
                </a:cubicBezTo>
                <a:cubicBezTo>
                  <a:pt x="28" y="0"/>
                  <a:pt x="25" y="0"/>
                  <a:pt x="24" y="0"/>
                </a:cubicBezTo>
                <a:cubicBezTo>
                  <a:pt x="24" y="0"/>
                  <a:pt x="24" y="0"/>
                  <a:pt x="24" y="0"/>
                </a:cubicBezTo>
                <a:cubicBezTo>
                  <a:pt x="24" y="0"/>
                  <a:pt x="23" y="0"/>
                  <a:pt x="22" y="0"/>
                </a:cubicBezTo>
                <a:cubicBezTo>
                  <a:pt x="21" y="0"/>
                  <a:pt x="20" y="0"/>
                  <a:pt x="19" y="0"/>
                </a:cubicBezTo>
                <a:cubicBezTo>
                  <a:pt x="19" y="0"/>
                  <a:pt x="19" y="0"/>
                  <a:pt x="18" y="0"/>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5" name="Freeform 40"/>
          <p:cNvSpPr>
            <a:spLocks/>
          </p:cNvSpPr>
          <p:nvPr/>
        </p:nvSpPr>
        <p:spPr bwMode="auto">
          <a:xfrm>
            <a:off x="3568619" y="1584708"/>
            <a:ext cx="30660" cy="11612"/>
          </a:xfrm>
          <a:custGeom>
            <a:avLst/>
            <a:gdLst/>
            <a:ahLst/>
            <a:cxnLst>
              <a:cxn ang="0">
                <a:pos x="9" y="1"/>
              </a:cxn>
              <a:cxn ang="0">
                <a:pos x="9" y="0"/>
              </a:cxn>
              <a:cxn ang="0">
                <a:pos x="7" y="0"/>
              </a:cxn>
              <a:cxn ang="0">
                <a:pos x="6" y="0"/>
              </a:cxn>
              <a:cxn ang="0">
                <a:pos x="1" y="3"/>
              </a:cxn>
              <a:cxn ang="0">
                <a:pos x="0" y="4"/>
              </a:cxn>
              <a:cxn ang="0">
                <a:pos x="8" y="2"/>
              </a:cxn>
              <a:cxn ang="0">
                <a:pos x="9" y="1"/>
              </a:cxn>
            </a:cxnLst>
            <a:rect l="0" t="0" r="r" b="b"/>
            <a:pathLst>
              <a:path w="9" h="4">
                <a:moveTo>
                  <a:pt x="9" y="1"/>
                </a:moveTo>
                <a:lnTo>
                  <a:pt x="9" y="0"/>
                </a:lnTo>
                <a:lnTo>
                  <a:pt x="7" y="0"/>
                </a:lnTo>
                <a:lnTo>
                  <a:pt x="6" y="0"/>
                </a:lnTo>
                <a:lnTo>
                  <a:pt x="1" y="3"/>
                </a:lnTo>
                <a:lnTo>
                  <a:pt x="0" y="4"/>
                </a:lnTo>
                <a:lnTo>
                  <a:pt x="8" y="2"/>
                </a:lnTo>
                <a:lnTo>
                  <a:pt x="9"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6" name="Freeform 41"/>
          <p:cNvSpPr>
            <a:spLocks/>
          </p:cNvSpPr>
          <p:nvPr/>
        </p:nvSpPr>
        <p:spPr bwMode="auto">
          <a:xfrm>
            <a:off x="8044923" y="1599223"/>
            <a:ext cx="10220" cy="31934"/>
          </a:xfrm>
          <a:custGeom>
            <a:avLst/>
            <a:gdLst/>
            <a:ahLst/>
            <a:cxnLst>
              <a:cxn ang="0">
                <a:pos x="0" y="9"/>
              </a:cxn>
              <a:cxn ang="0">
                <a:pos x="0" y="11"/>
              </a:cxn>
              <a:cxn ang="0">
                <a:pos x="2" y="11"/>
              </a:cxn>
              <a:cxn ang="0">
                <a:pos x="3" y="10"/>
              </a:cxn>
              <a:cxn ang="0">
                <a:pos x="2" y="9"/>
              </a:cxn>
              <a:cxn ang="0">
                <a:pos x="3" y="8"/>
              </a:cxn>
              <a:cxn ang="0">
                <a:pos x="3" y="7"/>
              </a:cxn>
              <a:cxn ang="0">
                <a:pos x="3" y="6"/>
              </a:cxn>
              <a:cxn ang="0">
                <a:pos x="3" y="6"/>
              </a:cxn>
              <a:cxn ang="0">
                <a:pos x="2" y="4"/>
              </a:cxn>
              <a:cxn ang="0">
                <a:pos x="2" y="2"/>
              </a:cxn>
              <a:cxn ang="0">
                <a:pos x="1" y="2"/>
              </a:cxn>
              <a:cxn ang="0">
                <a:pos x="1" y="0"/>
              </a:cxn>
              <a:cxn ang="0">
                <a:pos x="0" y="8"/>
              </a:cxn>
              <a:cxn ang="0">
                <a:pos x="0" y="9"/>
              </a:cxn>
              <a:cxn ang="0">
                <a:pos x="0" y="9"/>
              </a:cxn>
            </a:cxnLst>
            <a:rect l="0" t="0" r="r" b="b"/>
            <a:pathLst>
              <a:path w="3" h="11">
                <a:moveTo>
                  <a:pt x="0" y="9"/>
                </a:moveTo>
                <a:lnTo>
                  <a:pt x="0" y="11"/>
                </a:lnTo>
                <a:lnTo>
                  <a:pt x="2" y="11"/>
                </a:lnTo>
                <a:lnTo>
                  <a:pt x="3" y="10"/>
                </a:lnTo>
                <a:lnTo>
                  <a:pt x="2" y="9"/>
                </a:lnTo>
                <a:lnTo>
                  <a:pt x="3" y="8"/>
                </a:lnTo>
                <a:lnTo>
                  <a:pt x="3" y="7"/>
                </a:lnTo>
                <a:lnTo>
                  <a:pt x="3" y="6"/>
                </a:lnTo>
                <a:lnTo>
                  <a:pt x="3" y="6"/>
                </a:lnTo>
                <a:lnTo>
                  <a:pt x="2" y="4"/>
                </a:lnTo>
                <a:lnTo>
                  <a:pt x="2" y="2"/>
                </a:lnTo>
                <a:lnTo>
                  <a:pt x="1" y="2"/>
                </a:lnTo>
                <a:lnTo>
                  <a:pt x="1" y="0"/>
                </a:lnTo>
                <a:lnTo>
                  <a:pt x="0" y="8"/>
                </a:lnTo>
                <a:lnTo>
                  <a:pt x="0" y="9"/>
                </a:lnTo>
                <a:lnTo>
                  <a:pt x="0"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7" name="Freeform 42"/>
          <p:cNvSpPr>
            <a:spLocks/>
          </p:cNvSpPr>
          <p:nvPr/>
        </p:nvSpPr>
        <p:spPr bwMode="auto">
          <a:xfrm>
            <a:off x="7370412" y="1329236"/>
            <a:ext cx="115825" cy="124833"/>
          </a:xfrm>
          <a:custGeom>
            <a:avLst/>
            <a:gdLst/>
            <a:ahLst/>
            <a:cxnLst>
              <a:cxn ang="0">
                <a:pos x="5" y="23"/>
              </a:cxn>
              <a:cxn ang="0">
                <a:pos x="4" y="28"/>
              </a:cxn>
              <a:cxn ang="0">
                <a:pos x="3" y="30"/>
              </a:cxn>
              <a:cxn ang="0">
                <a:pos x="3" y="31"/>
              </a:cxn>
              <a:cxn ang="0">
                <a:pos x="0" y="40"/>
              </a:cxn>
              <a:cxn ang="0">
                <a:pos x="1" y="40"/>
              </a:cxn>
              <a:cxn ang="0">
                <a:pos x="0" y="42"/>
              </a:cxn>
              <a:cxn ang="0">
                <a:pos x="4" y="41"/>
              </a:cxn>
              <a:cxn ang="0">
                <a:pos x="8" y="39"/>
              </a:cxn>
              <a:cxn ang="0">
                <a:pos x="9" y="37"/>
              </a:cxn>
              <a:cxn ang="0">
                <a:pos x="13" y="36"/>
              </a:cxn>
              <a:cxn ang="0">
                <a:pos x="15" y="36"/>
              </a:cxn>
              <a:cxn ang="0">
                <a:pos x="19" y="37"/>
              </a:cxn>
              <a:cxn ang="0">
                <a:pos x="19" y="35"/>
              </a:cxn>
              <a:cxn ang="0">
                <a:pos x="21" y="36"/>
              </a:cxn>
              <a:cxn ang="0">
                <a:pos x="24" y="35"/>
              </a:cxn>
              <a:cxn ang="0">
                <a:pos x="30" y="33"/>
              </a:cxn>
              <a:cxn ang="0">
                <a:pos x="31" y="32"/>
              </a:cxn>
              <a:cxn ang="0">
                <a:pos x="33" y="20"/>
              </a:cxn>
              <a:cxn ang="0">
                <a:pos x="29" y="17"/>
              </a:cxn>
              <a:cxn ang="0">
                <a:pos x="27" y="12"/>
              </a:cxn>
              <a:cxn ang="0">
                <a:pos x="27" y="14"/>
              </a:cxn>
              <a:cxn ang="0">
                <a:pos x="26" y="10"/>
              </a:cxn>
              <a:cxn ang="0">
                <a:pos x="24" y="8"/>
              </a:cxn>
              <a:cxn ang="0">
                <a:pos x="23" y="11"/>
              </a:cxn>
              <a:cxn ang="0">
                <a:pos x="23" y="8"/>
              </a:cxn>
              <a:cxn ang="0">
                <a:pos x="21" y="8"/>
              </a:cxn>
              <a:cxn ang="0">
                <a:pos x="19" y="13"/>
              </a:cxn>
              <a:cxn ang="0">
                <a:pos x="19" y="10"/>
              </a:cxn>
              <a:cxn ang="0">
                <a:pos x="20" y="5"/>
              </a:cxn>
              <a:cxn ang="0">
                <a:pos x="19" y="3"/>
              </a:cxn>
              <a:cxn ang="0">
                <a:pos x="19" y="4"/>
              </a:cxn>
              <a:cxn ang="0">
                <a:pos x="16" y="0"/>
              </a:cxn>
              <a:cxn ang="0">
                <a:pos x="15" y="7"/>
              </a:cxn>
              <a:cxn ang="0">
                <a:pos x="12" y="3"/>
              </a:cxn>
              <a:cxn ang="0">
                <a:pos x="12" y="5"/>
              </a:cxn>
              <a:cxn ang="0">
                <a:pos x="10" y="8"/>
              </a:cxn>
              <a:cxn ang="0">
                <a:pos x="11" y="10"/>
              </a:cxn>
              <a:cxn ang="0">
                <a:pos x="9" y="11"/>
              </a:cxn>
              <a:cxn ang="0">
                <a:pos x="9" y="12"/>
              </a:cxn>
              <a:cxn ang="0">
                <a:pos x="8" y="14"/>
              </a:cxn>
              <a:cxn ang="0">
                <a:pos x="9" y="21"/>
              </a:cxn>
              <a:cxn ang="0">
                <a:pos x="6" y="19"/>
              </a:cxn>
            </a:cxnLst>
            <a:rect l="0" t="0" r="r" b="b"/>
            <a:pathLst>
              <a:path w="34" h="43">
                <a:moveTo>
                  <a:pt x="6" y="19"/>
                </a:moveTo>
                <a:lnTo>
                  <a:pt x="5" y="23"/>
                </a:lnTo>
                <a:lnTo>
                  <a:pt x="5" y="25"/>
                </a:lnTo>
                <a:lnTo>
                  <a:pt x="4" y="28"/>
                </a:lnTo>
                <a:lnTo>
                  <a:pt x="4" y="29"/>
                </a:lnTo>
                <a:lnTo>
                  <a:pt x="3" y="30"/>
                </a:lnTo>
                <a:lnTo>
                  <a:pt x="3" y="30"/>
                </a:lnTo>
                <a:lnTo>
                  <a:pt x="3" y="31"/>
                </a:lnTo>
                <a:lnTo>
                  <a:pt x="0" y="37"/>
                </a:lnTo>
                <a:lnTo>
                  <a:pt x="0" y="40"/>
                </a:lnTo>
                <a:lnTo>
                  <a:pt x="1" y="40"/>
                </a:lnTo>
                <a:lnTo>
                  <a:pt x="1" y="40"/>
                </a:lnTo>
                <a:lnTo>
                  <a:pt x="1" y="41"/>
                </a:lnTo>
                <a:lnTo>
                  <a:pt x="0" y="42"/>
                </a:lnTo>
                <a:lnTo>
                  <a:pt x="3" y="43"/>
                </a:lnTo>
                <a:lnTo>
                  <a:pt x="4" y="41"/>
                </a:lnTo>
                <a:lnTo>
                  <a:pt x="5" y="40"/>
                </a:lnTo>
                <a:lnTo>
                  <a:pt x="8" y="39"/>
                </a:lnTo>
                <a:lnTo>
                  <a:pt x="9" y="38"/>
                </a:lnTo>
                <a:lnTo>
                  <a:pt x="9" y="37"/>
                </a:lnTo>
                <a:lnTo>
                  <a:pt x="9" y="36"/>
                </a:lnTo>
                <a:lnTo>
                  <a:pt x="13" y="36"/>
                </a:lnTo>
                <a:lnTo>
                  <a:pt x="14" y="35"/>
                </a:lnTo>
                <a:lnTo>
                  <a:pt x="15" y="36"/>
                </a:lnTo>
                <a:lnTo>
                  <a:pt x="17" y="35"/>
                </a:lnTo>
                <a:lnTo>
                  <a:pt x="19" y="37"/>
                </a:lnTo>
                <a:lnTo>
                  <a:pt x="19" y="37"/>
                </a:lnTo>
                <a:lnTo>
                  <a:pt x="19" y="35"/>
                </a:lnTo>
                <a:lnTo>
                  <a:pt x="20" y="35"/>
                </a:lnTo>
                <a:lnTo>
                  <a:pt x="21" y="36"/>
                </a:lnTo>
                <a:lnTo>
                  <a:pt x="22" y="35"/>
                </a:lnTo>
                <a:lnTo>
                  <a:pt x="24" y="35"/>
                </a:lnTo>
                <a:lnTo>
                  <a:pt x="27" y="33"/>
                </a:lnTo>
                <a:lnTo>
                  <a:pt x="30" y="33"/>
                </a:lnTo>
                <a:lnTo>
                  <a:pt x="30" y="33"/>
                </a:lnTo>
                <a:lnTo>
                  <a:pt x="31" y="32"/>
                </a:lnTo>
                <a:lnTo>
                  <a:pt x="34" y="29"/>
                </a:lnTo>
                <a:lnTo>
                  <a:pt x="33" y="20"/>
                </a:lnTo>
                <a:lnTo>
                  <a:pt x="32" y="19"/>
                </a:lnTo>
                <a:lnTo>
                  <a:pt x="29" y="17"/>
                </a:lnTo>
                <a:lnTo>
                  <a:pt x="27" y="11"/>
                </a:lnTo>
                <a:lnTo>
                  <a:pt x="27" y="12"/>
                </a:lnTo>
                <a:lnTo>
                  <a:pt x="27" y="14"/>
                </a:lnTo>
                <a:lnTo>
                  <a:pt x="27" y="14"/>
                </a:lnTo>
                <a:lnTo>
                  <a:pt x="26" y="12"/>
                </a:lnTo>
                <a:lnTo>
                  <a:pt x="26" y="10"/>
                </a:lnTo>
                <a:lnTo>
                  <a:pt x="26" y="8"/>
                </a:lnTo>
                <a:lnTo>
                  <a:pt x="24" y="8"/>
                </a:lnTo>
                <a:lnTo>
                  <a:pt x="24" y="9"/>
                </a:lnTo>
                <a:lnTo>
                  <a:pt x="23" y="11"/>
                </a:lnTo>
                <a:lnTo>
                  <a:pt x="23" y="10"/>
                </a:lnTo>
                <a:lnTo>
                  <a:pt x="23" y="8"/>
                </a:lnTo>
                <a:lnTo>
                  <a:pt x="22" y="7"/>
                </a:lnTo>
                <a:lnTo>
                  <a:pt x="21" y="8"/>
                </a:lnTo>
                <a:lnTo>
                  <a:pt x="21" y="9"/>
                </a:lnTo>
                <a:lnTo>
                  <a:pt x="19" y="13"/>
                </a:lnTo>
                <a:lnTo>
                  <a:pt x="19" y="11"/>
                </a:lnTo>
                <a:lnTo>
                  <a:pt x="19" y="10"/>
                </a:lnTo>
                <a:lnTo>
                  <a:pt x="19" y="8"/>
                </a:lnTo>
                <a:lnTo>
                  <a:pt x="20" y="5"/>
                </a:lnTo>
                <a:lnTo>
                  <a:pt x="20" y="4"/>
                </a:lnTo>
                <a:lnTo>
                  <a:pt x="19" y="3"/>
                </a:lnTo>
                <a:lnTo>
                  <a:pt x="19" y="4"/>
                </a:lnTo>
                <a:lnTo>
                  <a:pt x="19" y="4"/>
                </a:lnTo>
                <a:lnTo>
                  <a:pt x="19" y="2"/>
                </a:lnTo>
                <a:lnTo>
                  <a:pt x="16" y="0"/>
                </a:lnTo>
                <a:lnTo>
                  <a:pt x="15" y="2"/>
                </a:lnTo>
                <a:lnTo>
                  <a:pt x="15" y="7"/>
                </a:lnTo>
                <a:lnTo>
                  <a:pt x="13" y="6"/>
                </a:lnTo>
                <a:lnTo>
                  <a:pt x="12" y="3"/>
                </a:lnTo>
                <a:lnTo>
                  <a:pt x="12" y="4"/>
                </a:lnTo>
                <a:lnTo>
                  <a:pt x="12" y="5"/>
                </a:lnTo>
                <a:lnTo>
                  <a:pt x="12" y="6"/>
                </a:lnTo>
                <a:lnTo>
                  <a:pt x="10" y="8"/>
                </a:lnTo>
                <a:lnTo>
                  <a:pt x="10" y="9"/>
                </a:lnTo>
                <a:lnTo>
                  <a:pt x="11" y="10"/>
                </a:lnTo>
                <a:lnTo>
                  <a:pt x="9" y="10"/>
                </a:lnTo>
                <a:lnTo>
                  <a:pt x="9" y="11"/>
                </a:lnTo>
                <a:lnTo>
                  <a:pt x="9" y="12"/>
                </a:lnTo>
                <a:lnTo>
                  <a:pt x="9" y="12"/>
                </a:lnTo>
                <a:lnTo>
                  <a:pt x="9" y="12"/>
                </a:lnTo>
                <a:lnTo>
                  <a:pt x="8" y="14"/>
                </a:lnTo>
                <a:lnTo>
                  <a:pt x="8" y="19"/>
                </a:lnTo>
                <a:lnTo>
                  <a:pt x="9" y="21"/>
                </a:lnTo>
                <a:lnTo>
                  <a:pt x="8" y="21"/>
                </a:lnTo>
                <a:lnTo>
                  <a:pt x="6" y="1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8" name="Freeform 43"/>
          <p:cNvSpPr>
            <a:spLocks/>
          </p:cNvSpPr>
          <p:nvPr/>
        </p:nvSpPr>
        <p:spPr bwMode="auto">
          <a:xfrm>
            <a:off x="7503270" y="1433747"/>
            <a:ext cx="23846" cy="11612"/>
          </a:xfrm>
          <a:custGeom>
            <a:avLst/>
            <a:gdLst/>
            <a:ahLst/>
            <a:cxnLst>
              <a:cxn ang="0">
                <a:pos x="6" y="4"/>
              </a:cxn>
              <a:cxn ang="0">
                <a:pos x="6" y="3"/>
              </a:cxn>
              <a:cxn ang="0">
                <a:pos x="7" y="1"/>
              </a:cxn>
              <a:cxn ang="0">
                <a:pos x="7" y="1"/>
              </a:cxn>
              <a:cxn ang="0">
                <a:pos x="6" y="1"/>
              </a:cxn>
              <a:cxn ang="0">
                <a:pos x="6" y="0"/>
              </a:cxn>
              <a:cxn ang="0">
                <a:pos x="6" y="0"/>
              </a:cxn>
              <a:cxn ang="0">
                <a:pos x="4" y="1"/>
              </a:cxn>
              <a:cxn ang="0">
                <a:pos x="3" y="0"/>
              </a:cxn>
              <a:cxn ang="0">
                <a:pos x="2" y="1"/>
              </a:cxn>
              <a:cxn ang="0">
                <a:pos x="2" y="1"/>
              </a:cxn>
              <a:cxn ang="0">
                <a:pos x="1" y="1"/>
              </a:cxn>
              <a:cxn ang="0">
                <a:pos x="0" y="2"/>
              </a:cxn>
              <a:cxn ang="0">
                <a:pos x="6" y="4"/>
              </a:cxn>
              <a:cxn ang="0">
                <a:pos x="6" y="4"/>
              </a:cxn>
            </a:cxnLst>
            <a:rect l="0" t="0" r="r" b="b"/>
            <a:pathLst>
              <a:path w="7" h="4">
                <a:moveTo>
                  <a:pt x="6" y="4"/>
                </a:moveTo>
                <a:lnTo>
                  <a:pt x="6" y="3"/>
                </a:lnTo>
                <a:lnTo>
                  <a:pt x="7" y="1"/>
                </a:lnTo>
                <a:lnTo>
                  <a:pt x="7" y="1"/>
                </a:lnTo>
                <a:lnTo>
                  <a:pt x="6" y="1"/>
                </a:lnTo>
                <a:lnTo>
                  <a:pt x="6" y="0"/>
                </a:lnTo>
                <a:lnTo>
                  <a:pt x="6" y="0"/>
                </a:lnTo>
                <a:lnTo>
                  <a:pt x="4" y="1"/>
                </a:lnTo>
                <a:lnTo>
                  <a:pt x="3" y="0"/>
                </a:lnTo>
                <a:lnTo>
                  <a:pt x="2" y="1"/>
                </a:lnTo>
                <a:lnTo>
                  <a:pt x="2" y="1"/>
                </a:lnTo>
                <a:lnTo>
                  <a:pt x="1" y="1"/>
                </a:lnTo>
                <a:lnTo>
                  <a:pt x="0" y="2"/>
                </a:lnTo>
                <a:lnTo>
                  <a:pt x="6" y="4"/>
                </a:lnTo>
                <a:lnTo>
                  <a:pt x="6"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9" name="Freeform 44"/>
          <p:cNvSpPr>
            <a:spLocks/>
          </p:cNvSpPr>
          <p:nvPr/>
        </p:nvSpPr>
        <p:spPr bwMode="auto">
          <a:xfrm>
            <a:off x="7220520" y="1160857"/>
            <a:ext cx="17033" cy="11612"/>
          </a:xfrm>
          <a:custGeom>
            <a:avLst/>
            <a:gdLst/>
            <a:ahLst/>
            <a:cxnLst>
              <a:cxn ang="0">
                <a:pos x="3" y="6"/>
              </a:cxn>
              <a:cxn ang="0">
                <a:pos x="5" y="6"/>
              </a:cxn>
              <a:cxn ang="0">
                <a:pos x="6" y="6"/>
              </a:cxn>
              <a:cxn ang="0">
                <a:pos x="7" y="5"/>
              </a:cxn>
              <a:cxn ang="0">
                <a:pos x="6" y="0"/>
              </a:cxn>
              <a:cxn ang="0">
                <a:pos x="4" y="1"/>
              </a:cxn>
              <a:cxn ang="0">
                <a:pos x="1" y="3"/>
              </a:cxn>
              <a:cxn ang="0">
                <a:pos x="3" y="6"/>
              </a:cxn>
            </a:cxnLst>
            <a:rect l="0" t="0" r="r" b="b"/>
            <a:pathLst>
              <a:path w="7" h="6">
                <a:moveTo>
                  <a:pt x="3" y="6"/>
                </a:moveTo>
                <a:cubicBezTo>
                  <a:pt x="3" y="6"/>
                  <a:pt x="4" y="6"/>
                  <a:pt x="5" y="6"/>
                </a:cubicBezTo>
                <a:cubicBezTo>
                  <a:pt x="5" y="6"/>
                  <a:pt x="5" y="6"/>
                  <a:pt x="6" y="6"/>
                </a:cubicBezTo>
                <a:cubicBezTo>
                  <a:pt x="6" y="5"/>
                  <a:pt x="7" y="5"/>
                  <a:pt x="7" y="5"/>
                </a:cubicBezTo>
                <a:cubicBezTo>
                  <a:pt x="7" y="4"/>
                  <a:pt x="6" y="0"/>
                  <a:pt x="6" y="0"/>
                </a:cubicBezTo>
                <a:cubicBezTo>
                  <a:pt x="4" y="1"/>
                  <a:pt x="4" y="1"/>
                  <a:pt x="4" y="1"/>
                </a:cubicBezTo>
                <a:cubicBezTo>
                  <a:pt x="4" y="1"/>
                  <a:pt x="0" y="3"/>
                  <a:pt x="1" y="3"/>
                </a:cubicBezTo>
                <a:cubicBezTo>
                  <a:pt x="2" y="4"/>
                  <a:pt x="3" y="6"/>
                  <a:pt x="3" y="6"/>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0" name="Freeform 45"/>
          <p:cNvSpPr>
            <a:spLocks/>
          </p:cNvSpPr>
          <p:nvPr/>
        </p:nvSpPr>
        <p:spPr bwMode="auto">
          <a:xfrm>
            <a:off x="4280603" y="1279883"/>
            <a:ext cx="6813" cy="2903"/>
          </a:xfrm>
          <a:custGeom>
            <a:avLst/>
            <a:gdLst/>
            <a:ahLst/>
            <a:cxnLst>
              <a:cxn ang="0">
                <a:pos x="2" y="0"/>
              </a:cxn>
              <a:cxn ang="0">
                <a:pos x="0" y="0"/>
              </a:cxn>
              <a:cxn ang="0">
                <a:pos x="1" y="1"/>
              </a:cxn>
              <a:cxn ang="0">
                <a:pos x="2" y="0"/>
              </a:cxn>
            </a:cxnLst>
            <a:rect l="0" t="0" r="r" b="b"/>
            <a:pathLst>
              <a:path w="2" h="1">
                <a:moveTo>
                  <a:pt x="2" y="0"/>
                </a:moveTo>
                <a:lnTo>
                  <a:pt x="0" y="0"/>
                </a:lnTo>
                <a:lnTo>
                  <a:pt x="1"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1" name="Freeform 46"/>
          <p:cNvSpPr>
            <a:spLocks/>
          </p:cNvSpPr>
          <p:nvPr/>
        </p:nvSpPr>
        <p:spPr bwMode="auto">
          <a:xfrm>
            <a:off x="3364222" y="1529549"/>
            <a:ext cx="23846" cy="11612"/>
          </a:xfrm>
          <a:custGeom>
            <a:avLst/>
            <a:gdLst/>
            <a:ahLst/>
            <a:cxnLst>
              <a:cxn ang="0">
                <a:pos x="5" y="0"/>
              </a:cxn>
              <a:cxn ang="0">
                <a:pos x="0" y="1"/>
              </a:cxn>
              <a:cxn ang="0">
                <a:pos x="0" y="2"/>
              </a:cxn>
              <a:cxn ang="0">
                <a:pos x="1" y="4"/>
              </a:cxn>
              <a:cxn ang="0">
                <a:pos x="5" y="4"/>
              </a:cxn>
              <a:cxn ang="0">
                <a:pos x="7" y="4"/>
              </a:cxn>
              <a:cxn ang="0">
                <a:pos x="7" y="2"/>
              </a:cxn>
              <a:cxn ang="0">
                <a:pos x="5" y="0"/>
              </a:cxn>
              <a:cxn ang="0">
                <a:pos x="5" y="0"/>
              </a:cxn>
            </a:cxnLst>
            <a:rect l="0" t="0" r="r" b="b"/>
            <a:pathLst>
              <a:path w="7" h="4">
                <a:moveTo>
                  <a:pt x="5" y="0"/>
                </a:moveTo>
                <a:lnTo>
                  <a:pt x="0" y="1"/>
                </a:lnTo>
                <a:lnTo>
                  <a:pt x="0" y="2"/>
                </a:lnTo>
                <a:lnTo>
                  <a:pt x="1" y="4"/>
                </a:lnTo>
                <a:lnTo>
                  <a:pt x="5" y="4"/>
                </a:lnTo>
                <a:lnTo>
                  <a:pt x="7" y="4"/>
                </a:lnTo>
                <a:lnTo>
                  <a:pt x="7" y="2"/>
                </a:lnTo>
                <a:lnTo>
                  <a:pt x="5" y="0"/>
                </a:lnTo>
                <a:lnTo>
                  <a:pt x="5"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2" name="Freeform 47"/>
          <p:cNvSpPr>
            <a:spLocks/>
          </p:cNvSpPr>
          <p:nvPr/>
        </p:nvSpPr>
        <p:spPr bwMode="auto">
          <a:xfrm>
            <a:off x="4226098" y="1491809"/>
            <a:ext cx="57913" cy="17419"/>
          </a:xfrm>
          <a:custGeom>
            <a:avLst/>
            <a:gdLst/>
            <a:ahLst/>
            <a:cxnLst>
              <a:cxn ang="0">
                <a:pos x="5" y="5"/>
              </a:cxn>
              <a:cxn ang="0">
                <a:pos x="6" y="5"/>
              </a:cxn>
              <a:cxn ang="0">
                <a:pos x="13" y="6"/>
              </a:cxn>
              <a:cxn ang="0">
                <a:pos x="16" y="6"/>
              </a:cxn>
              <a:cxn ang="0">
                <a:pos x="17" y="5"/>
              </a:cxn>
              <a:cxn ang="0">
                <a:pos x="17" y="4"/>
              </a:cxn>
              <a:cxn ang="0">
                <a:pos x="14" y="3"/>
              </a:cxn>
              <a:cxn ang="0">
                <a:pos x="13" y="2"/>
              </a:cxn>
              <a:cxn ang="0">
                <a:pos x="12" y="1"/>
              </a:cxn>
              <a:cxn ang="0">
                <a:pos x="10" y="0"/>
              </a:cxn>
              <a:cxn ang="0">
                <a:pos x="3" y="1"/>
              </a:cxn>
              <a:cxn ang="0">
                <a:pos x="2" y="3"/>
              </a:cxn>
              <a:cxn ang="0">
                <a:pos x="0" y="3"/>
              </a:cxn>
              <a:cxn ang="0">
                <a:pos x="0" y="4"/>
              </a:cxn>
              <a:cxn ang="0">
                <a:pos x="3" y="5"/>
              </a:cxn>
              <a:cxn ang="0">
                <a:pos x="5" y="5"/>
              </a:cxn>
            </a:cxnLst>
            <a:rect l="0" t="0" r="r" b="b"/>
            <a:pathLst>
              <a:path w="17" h="6">
                <a:moveTo>
                  <a:pt x="5" y="5"/>
                </a:moveTo>
                <a:lnTo>
                  <a:pt x="6" y="5"/>
                </a:lnTo>
                <a:lnTo>
                  <a:pt x="13" y="6"/>
                </a:lnTo>
                <a:lnTo>
                  <a:pt x="16" y="6"/>
                </a:lnTo>
                <a:lnTo>
                  <a:pt x="17" y="5"/>
                </a:lnTo>
                <a:lnTo>
                  <a:pt x="17" y="4"/>
                </a:lnTo>
                <a:lnTo>
                  <a:pt x="14" y="3"/>
                </a:lnTo>
                <a:lnTo>
                  <a:pt x="13" y="2"/>
                </a:lnTo>
                <a:lnTo>
                  <a:pt x="12" y="1"/>
                </a:lnTo>
                <a:lnTo>
                  <a:pt x="10" y="0"/>
                </a:lnTo>
                <a:lnTo>
                  <a:pt x="3" y="1"/>
                </a:lnTo>
                <a:lnTo>
                  <a:pt x="2" y="3"/>
                </a:lnTo>
                <a:lnTo>
                  <a:pt x="0" y="3"/>
                </a:lnTo>
                <a:lnTo>
                  <a:pt x="0" y="4"/>
                </a:lnTo>
                <a:lnTo>
                  <a:pt x="3" y="5"/>
                </a:lnTo>
                <a:lnTo>
                  <a:pt x="5"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3" name="Freeform 48"/>
          <p:cNvSpPr>
            <a:spLocks/>
          </p:cNvSpPr>
          <p:nvPr/>
        </p:nvSpPr>
        <p:spPr bwMode="auto">
          <a:xfrm>
            <a:off x="8153935" y="1581805"/>
            <a:ext cx="78352" cy="72577"/>
          </a:xfrm>
          <a:custGeom>
            <a:avLst/>
            <a:gdLst/>
            <a:ahLst/>
            <a:cxnLst>
              <a:cxn ang="0">
                <a:pos x="7" y="8"/>
              </a:cxn>
              <a:cxn ang="0">
                <a:pos x="8" y="8"/>
              </a:cxn>
              <a:cxn ang="0">
                <a:pos x="6" y="16"/>
              </a:cxn>
              <a:cxn ang="0">
                <a:pos x="8" y="22"/>
              </a:cxn>
              <a:cxn ang="0">
                <a:pos x="10" y="23"/>
              </a:cxn>
              <a:cxn ang="0">
                <a:pos x="14" y="23"/>
              </a:cxn>
              <a:cxn ang="0">
                <a:pos x="14" y="25"/>
              </a:cxn>
              <a:cxn ang="0">
                <a:pos x="17" y="23"/>
              </a:cxn>
              <a:cxn ang="0">
                <a:pos x="18" y="23"/>
              </a:cxn>
              <a:cxn ang="0">
                <a:pos x="18" y="22"/>
              </a:cxn>
              <a:cxn ang="0">
                <a:pos x="19" y="19"/>
              </a:cxn>
              <a:cxn ang="0">
                <a:pos x="20" y="19"/>
              </a:cxn>
              <a:cxn ang="0">
                <a:pos x="19" y="18"/>
              </a:cxn>
              <a:cxn ang="0">
                <a:pos x="19" y="15"/>
              </a:cxn>
              <a:cxn ang="0">
                <a:pos x="19" y="15"/>
              </a:cxn>
              <a:cxn ang="0">
                <a:pos x="20" y="15"/>
              </a:cxn>
              <a:cxn ang="0">
                <a:pos x="21" y="14"/>
              </a:cxn>
              <a:cxn ang="0">
                <a:pos x="22" y="14"/>
              </a:cxn>
              <a:cxn ang="0">
                <a:pos x="23" y="14"/>
              </a:cxn>
              <a:cxn ang="0">
                <a:pos x="23" y="13"/>
              </a:cxn>
              <a:cxn ang="0">
                <a:pos x="22" y="13"/>
              </a:cxn>
              <a:cxn ang="0">
                <a:pos x="21" y="12"/>
              </a:cxn>
              <a:cxn ang="0">
                <a:pos x="16" y="8"/>
              </a:cxn>
              <a:cxn ang="0">
                <a:pos x="14" y="6"/>
              </a:cxn>
              <a:cxn ang="0">
                <a:pos x="12" y="5"/>
              </a:cxn>
              <a:cxn ang="0">
                <a:pos x="11" y="5"/>
              </a:cxn>
              <a:cxn ang="0">
                <a:pos x="10" y="7"/>
              </a:cxn>
              <a:cxn ang="0">
                <a:pos x="7" y="6"/>
              </a:cxn>
              <a:cxn ang="0">
                <a:pos x="2" y="1"/>
              </a:cxn>
              <a:cxn ang="0">
                <a:pos x="0" y="0"/>
              </a:cxn>
              <a:cxn ang="0">
                <a:pos x="7" y="7"/>
              </a:cxn>
              <a:cxn ang="0">
                <a:pos x="7" y="8"/>
              </a:cxn>
            </a:cxnLst>
            <a:rect l="0" t="0" r="r" b="b"/>
            <a:pathLst>
              <a:path w="23" h="25">
                <a:moveTo>
                  <a:pt x="7" y="8"/>
                </a:moveTo>
                <a:lnTo>
                  <a:pt x="8" y="8"/>
                </a:lnTo>
                <a:lnTo>
                  <a:pt x="6" y="16"/>
                </a:lnTo>
                <a:lnTo>
                  <a:pt x="8" y="22"/>
                </a:lnTo>
                <a:lnTo>
                  <a:pt x="10" y="23"/>
                </a:lnTo>
                <a:lnTo>
                  <a:pt x="14" y="23"/>
                </a:lnTo>
                <a:lnTo>
                  <a:pt x="14" y="25"/>
                </a:lnTo>
                <a:lnTo>
                  <a:pt x="17" y="23"/>
                </a:lnTo>
                <a:lnTo>
                  <a:pt x="18" y="23"/>
                </a:lnTo>
                <a:lnTo>
                  <a:pt x="18" y="22"/>
                </a:lnTo>
                <a:lnTo>
                  <a:pt x="19" y="19"/>
                </a:lnTo>
                <a:lnTo>
                  <a:pt x="20" y="19"/>
                </a:lnTo>
                <a:lnTo>
                  <a:pt x="19" y="18"/>
                </a:lnTo>
                <a:lnTo>
                  <a:pt x="19" y="15"/>
                </a:lnTo>
                <a:lnTo>
                  <a:pt x="19" y="15"/>
                </a:lnTo>
                <a:lnTo>
                  <a:pt x="20" y="15"/>
                </a:lnTo>
                <a:lnTo>
                  <a:pt x="21" y="14"/>
                </a:lnTo>
                <a:lnTo>
                  <a:pt x="22" y="14"/>
                </a:lnTo>
                <a:lnTo>
                  <a:pt x="23" y="14"/>
                </a:lnTo>
                <a:lnTo>
                  <a:pt x="23" y="13"/>
                </a:lnTo>
                <a:lnTo>
                  <a:pt x="22" y="13"/>
                </a:lnTo>
                <a:lnTo>
                  <a:pt x="21" y="12"/>
                </a:lnTo>
                <a:lnTo>
                  <a:pt x="16" y="8"/>
                </a:lnTo>
                <a:lnTo>
                  <a:pt x="14" y="6"/>
                </a:lnTo>
                <a:lnTo>
                  <a:pt x="12" y="5"/>
                </a:lnTo>
                <a:lnTo>
                  <a:pt x="11" y="5"/>
                </a:lnTo>
                <a:lnTo>
                  <a:pt x="10" y="7"/>
                </a:lnTo>
                <a:lnTo>
                  <a:pt x="7" y="6"/>
                </a:lnTo>
                <a:lnTo>
                  <a:pt x="2" y="1"/>
                </a:lnTo>
                <a:lnTo>
                  <a:pt x="0" y="0"/>
                </a:lnTo>
                <a:lnTo>
                  <a:pt x="7" y="7"/>
                </a:lnTo>
                <a:lnTo>
                  <a:pt x="7"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4" name="Freeform 49"/>
          <p:cNvSpPr>
            <a:spLocks/>
          </p:cNvSpPr>
          <p:nvPr/>
        </p:nvSpPr>
        <p:spPr bwMode="auto">
          <a:xfrm>
            <a:off x="3282463" y="1581805"/>
            <a:ext cx="34066" cy="40643"/>
          </a:xfrm>
          <a:custGeom>
            <a:avLst/>
            <a:gdLst/>
            <a:ahLst/>
            <a:cxnLst>
              <a:cxn ang="0">
                <a:pos x="6" y="2"/>
              </a:cxn>
              <a:cxn ang="0">
                <a:pos x="6" y="3"/>
              </a:cxn>
              <a:cxn ang="0">
                <a:pos x="4" y="4"/>
              </a:cxn>
              <a:cxn ang="0">
                <a:pos x="0" y="9"/>
              </a:cxn>
              <a:cxn ang="0">
                <a:pos x="0" y="10"/>
              </a:cxn>
              <a:cxn ang="0">
                <a:pos x="0" y="12"/>
              </a:cxn>
              <a:cxn ang="0">
                <a:pos x="2" y="12"/>
              </a:cxn>
              <a:cxn ang="0">
                <a:pos x="3" y="14"/>
              </a:cxn>
              <a:cxn ang="0">
                <a:pos x="4" y="13"/>
              </a:cxn>
              <a:cxn ang="0">
                <a:pos x="6" y="12"/>
              </a:cxn>
              <a:cxn ang="0">
                <a:pos x="7" y="7"/>
              </a:cxn>
              <a:cxn ang="0">
                <a:pos x="8" y="6"/>
              </a:cxn>
              <a:cxn ang="0">
                <a:pos x="10" y="2"/>
              </a:cxn>
              <a:cxn ang="0">
                <a:pos x="10" y="1"/>
              </a:cxn>
              <a:cxn ang="0">
                <a:pos x="8" y="0"/>
              </a:cxn>
              <a:cxn ang="0">
                <a:pos x="7" y="1"/>
              </a:cxn>
              <a:cxn ang="0">
                <a:pos x="7" y="1"/>
              </a:cxn>
              <a:cxn ang="0">
                <a:pos x="7" y="2"/>
              </a:cxn>
              <a:cxn ang="0">
                <a:pos x="7" y="1"/>
              </a:cxn>
              <a:cxn ang="0">
                <a:pos x="6" y="2"/>
              </a:cxn>
            </a:cxnLst>
            <a:rect l="0" t="0" r="r" b="b"/>
            <a:pathLst>
              <a:path w="10" h="14">
                <a:moveTo>
                  <a:pt x="6" y="2"/>
                </a:moveTo>
                <a:lnTo>
                  <a:pt x="6" y="3"/>
                </a:lnTo>
                <a:lnTo>
                  <a:pt x="4" y="4"/>
                </a:lnTo>
                <a:lnTo>
                  <a:pt x="0" y="9"/>
                </a:lnTo>
                <a:lnTo>
                  <a:pt x="0" y="10"/>
                </a:lnTo>
                <a:lnTo>
                  <a:pt x="0" y="12"/>
                </a:lnTo>
                <a:lnTo>
                  <a:pt x="2" y="12"/>
                </a:lnTo>
                <a:lnTo>
                  <a:pt x="3" y="14"/>
                </a:lnTo>
                <a:lnTo>
                  <a:pt x="4" y="13"/>
                </a:lnTo>
                <a:lnTo>
                  <a:pt x="6" y="12"/>
                </a:lnTo>
                <a:lnTo>
                  <a:pt x="7" y="7"/>
                </a:lnTo>
                <a:lnTo>
                  <a:pt x="8" y="6"/>
                </a:lnTo>
                <a:lnTo>
                  <a:pt x="10" y="2"/>
                </a:lnTo>
                <a:lnTo>
                  <a:pt x="10" y="1"/>
                </a:lnTo>
                <a:lnTo>
                  <a:pt x="8" y="0"/>
                </a:lnTo>
                <a:lnTo>
                  <a:pt x="7" y="1"/>
                </a:lnTo>
                <a:lnTo>
                  <a:pt x="7" y="1"/>
                </a:lnTo>
                <a:lnTo>
                  <a:pt x="7" y="2"/>
                </a:lnTo>
                <a:lnTo>
                  <a:pt x="7" y="1"/>
                </a:lnTo>
                <a:lnTo>
                  <a:pt x="6"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5" name="Freeform 50"/>
          <p:cNvSpPr>
            <a:spLocks/>
          </p:cNvSpPr>
          <p:nvPr/>
        </p:nvSpPr>
        <p:spPr bwMode="auto">
          <a:xfrm>
            <a:off x="3313122" y="1532452"/>
            <a:ext cx="228244" cy="156767"/>
          </a:xfrm>
          <a:custGeom>
            <a:avLst/>
            <a:gdLst/>
            <a:ahLst/>
            <a:cxnLst>
              <a:cxn ang="0">
                <a:pos x="14" y="14"/>
              </a:cxn>
              <a:cxn ang="0">
                <a:pos x="8" y="15"/>
              </a:cxn>
              <a:cxn ang="0">
                <a:pos x="5" y="20"/>
              </a:cxn>
              <a:cxn ang="0">
                <a:pos x="5" y="23"/>
              </a:cxn>
              <a:cxn ang="0">
                <a:pos x="8" y="24"/>
              </a:cxn>
              <a:cxn ang="0">
                <a:pos x="5" y="29"/>
              </a:cxn>
              <a:cxn ang="0">
                <a:pos x="14" y="26"/>
              </a:cxn>
              <a:cxn ang="0">
                <a:pos x="9" y="31"/>
              </a:cxn>
              <a:cxn ang="0">
                <a:pos x="1" y="37"/>
              </a:cxn>
              <a:cxn ang="0">
                <a:pos x="8" y="38"/>
              </a:cxn>
              <a:cxn ang="0">
                <a:pos x="11" y="42"/>
              </a:cxn>
              <a:cxn ang="0">
                <a:pos x="13" y="40"/>
              </a:cxn>
              <a:cxn ang="0">
                <a:pos x="17" y="40"/>
              </a:cxn>
              <a:cxn ang="0">
                <a:pos x="18" y="35"/>
              </a:cxn>
              <a:cxn ang="0">
                <a:pos x="22" y="32"/>
              </a:cxn>
              <a:cxn ang="0">
                <a:pos x="21" y="34"/>
              </a:cxn>
              <a:cxn ang="0">
                <a:pos x="20" y="40"/>
              </a:cxn>
              <a:cxn ang="0">
                <a:pos x="24" y="38"/>
              </a:cxn>
              <a:cxn ang="0">
                <a:pos x="27" y="36"/>
              </a:cxn>
              <a:cxn ang="0">
                <a:pos x="29" y="37"/>
              </a:cxn>
              <a:cxn ang="0">
                <a:pos x="35" y="36"/>
              </a:cxn>
              <a:cxn ang="0">
                <a:pos x="35" y="38"/>
              </a:cxn>
              <a:cxn ang="0">
                <a:pos x="31" y="42"/>
              </a:cxn>
              <a:cxn ang="0">
                <a:pos x="24" y="44"/>
              </a:cxn>
              <a:cxn ang="0">
                <a:pos x="21" y="44"/>
              </a:cxn>
              <a:cxn ang="0">
                <a:pos x="17" y="48"/>
              </a:cxn>
              <a:cxn ang="0">
                <a:pos x="27" y="54"/>
              </a:cxn>
              <a:cxn ang="0">
                <a:pos x="34" y="50"/>
              </a:cxn>
              <a:cxn ang="0">
                <a:pos x="38" y="47"/>
              </a:cxn>
              <a:cxn ang="0">
                <a:pos x="42" y="44"/>
              </a:cxn>
              <a:cxn ang="0">
                <a:pos x="48" y="40"/>
              </a:cxn>
              <a:cxn ang="0">
                <a:pos x="50" y="41"/>
              </a:cxn>
              <a:cxn ang="0">
                <a:pos x="55" y="40"/>
              </a:cxn>
              <a:cxn ang="0">
                <a:pos x="60" y="43"/>
              </a:cxn>
              <a:cxn ang="0">
                <a:pos x="66" y="30"/>
              </a:cxn>
              <a:cxn ang="0">
                <a:pos x="67" y="25"/>
              </a:cxn>
              <a:cxn ang="0">
                <a:pos x="60" y="21"/>
              </a:cxn>
              <a:cxn ang="0">
                <a:pos x="60" y="26"/>
              </a:cxn>
              <a:cxn ang="0">
                <a:pos x="53" y="24"/>
              </a:cxn>
              <a:cxn ang="0">
                <a:pos x="56" y="19"/>
              </a:cxn>
              <a:cxn ang="0">
                <a:pos x="51" y="17"/>
              </a:cxn>
              <a:cxn ang="0">
                <a:pos x="53" y="13"/>
              </a:cxn>
              <a:cxn ang="0">
                <a:pos x="50" y="9"/>
              </a:cxn>
              <a:cxn ang="0">
                <a:pos x="49" y="5"/>
              </a:cxn>
              <a:cxn ang="0">
                <a:pos x="48" y="0"/>
              </a:cxn>
              <a:cxn ang="0">
                <a:pos x="44" y="7"/>
              </a:cxn>
              <a:cxn ang="0">
                <a:pos x="42" y="8"/>
              </a:cxn>
              <a:cxn ang="0">
                <a:pos x="40" y="12"/>
              </a:cxn>
              <a:cxn ang="0">
                <a:pos x="45" y="15"/>
              </a:cxn>
              <a:cxn ang="0">
                <a:pos x="45" y="20"/>
              </a:cxn>
              <a:cxn ang="0">
                <a:pos x="45" y="23"/>
              </a:cxn>
              <a:cxn ang="0">
                <a:pos x="48" y="26"/>
              </a:cxn>
              <a:cxn ang="0">
                <a:pos x="40" y="29"/>
              </a:cxn>
              <a:cxn ang="0">
                <a:pos x="37" y="29"/>
              </a:cxn>
              <a:cxn ang="0">
                <a:pos x="34" y="27"/>
              </a:cxn>
              <a:cxn ang="0">
                <a:pos x="34" y="24"/>
              </a:cxn>
              <a:cxn ang="0">
                <a:pos x="30" y="23"/>
              </a:cxn>
              <a:cxn ang="0">
                <a:pos x="30" y="20"/>
              </a:cxn>
              <a:cxn ang="0">
                <a:pos x="26" y="14"/>
              </a:cxn>
              <a:cxn ang="0">
                <a:pos x="19" y="12"/>
              </a:cxn>
              <a:cxn ang="0">
                <a:pos x="16" y="7"/>
              </a:cxn>
              <a:cxn ang="0">
                <a:pos x="10" y="10"/>
              </a:cxn>
            </a:cxnLst>
            <a:rect l="0" t="0" r="r" b="b"/>
            <a:pathLst>
              <a:path w="67" h="54">
                <a:moveTo>
                  <a:pt x="10" y="10"/>
                </a:moveTo>
                <a:lnTo>
                  <a:pt x="9" y="13"/>
                </a:lnTo>
                <a:lnTo>
                  <a:pt x="10" y="14"/>
                </a:lnTo>
                <a:lnTo>
                  <a:pt x="14" y="14"/>
                </a:lnTo>
                <a:lnTo>
                  <a:pt x="15" y="15"/>
                </a:lnTo>
                <a:lnTo>
                  <a:pt x="16" y="15"/>
                </a:lnTo>
                <a:lnTo>
                  <a:pt x="16" y="16"/>
                </a:lnTo>
                <a:lnTo>
                  <a:pt x="8" y="15"/>
                </a:lnTo>
                <a:lnTo>
                  <a:pt x="6" y="16"/>
                </a:lnTo>
                <a:lnTo>
                  <a:pt x="5" y="18"/>
                </a:lnTo>
                <a:lnTo>
                  <a:pt x="5" y="18"/>
                </a:lnTo>
                <a:lnTo>
                  <a:pt x="5" y="20"/>
                </a:lnTo>
                <a:lnTo>
                  <a:pt x="5" y="20"/>
                </a:lnTo>
                <a:lnTo>
                  <a:pt x="5" y="21"/>
                </a:lnTo>
                <a:lnTo>
                  <a:pt x="5" y="22"/>
                </a:lnTo>
                <a:lnTo>
                  <a:pt x="5" y="23"/>
                </a:lnTo>
                <a:lnTo>
                  <a:pt x="16" y="21"/>
                </a:lnTo>
                <a:lnTo>
                  <a:pt x="14" y="22"/>
                </a:lnTo>
                <a:lnTo>
                  <a:pt x="10" y="23"/>
                </a:lnTo>
                <a:lnTo>
                  <a:pt x="8" y="24"/>
                </a:lnTo>
                <a:lnTo>
                  <a:pt x="3" y="25"/>
                </a:lnTo>
                <a:lnTo>
                  <a:pt x="2" y="27"/>
                </a:lnTo>
                <a:lnTo>
                  <a:pt x="2" y="29"/>
                </a:lnTo>
                <a:lnTo>
                  <a:pt x="5" y="29"/>
                </a:lnTo>
                <a:lnTo>
                  <a:pt x="9" y="29"/>
                </a:lnTo>
                <a:lnTo>
                  <a:pt x="10" y="28"/>
                </a:lnTo>
                <a:lnTo>
                  <a:pt x="12" y="27"/>
                </a:lnTo>
                <a:lnTo>
                  <a:pt x="14" y="26"/>
                </a:lnTo>
                <a:lnTo>
                  <a:pt x="13" y="28"/>
                </a:lnTo>
                <a:lnTo>
                  <a:pt x="10" y="29"/>
                </a:lnTo>
                <a:lnTo>
                  <a:pt x="9" y="31"/>
                </a:lnTo>
                <a:lnTo>
                  <a:pt x="9" y="31"/>
                </a:lnTo>
                <a:lnTo>
                  <a:pt x="2" y="31"/>
                </a:lnTo>
                <a:lnTo>
                  <a:pt x="1" y="32"/>
                </a:lnTo>
                <a:lnTo>
                  <a:pt x="0" y="36"/>
                </a:lnTo>
                <a:lnTo>
                  <a:pt x="1" y="37"/>
                </a:lnTo>
                <a:lnTo>
                  <a:pt x="5" y="39"/>
                </a:lnTo>
                <a:lnTo>
                  <a:pt x="6" y="37"/>
                </a:lnTo>
                <a:lnTo>
                  <a:pt x="8" y="37"/>
                </a:lnTo>
                <a:lnTo>
                  <a:pt x="8" y="38"/>
                </a:lnTo>
                <a:lnTo>
                  <a:pt x="9" y="39"/>
                </a:lnTo>
                <a:lnTo>
                  <a:pt x="8" y="40"/>
                </a:lnTo>
                <a:lnTo>
                  <a:pt x="10" y="42"/>
                </a:lnTo>
                <a:lnTo>
                  <a:pt x="11" y="42"/>
                </a:lnTo>
                <a:lnTo>
                  <a:pt x="11" y="39"/>
                </a:lnTo>
                <a:lnTo>
                  <a:pt x="13" y="39"/>
                </a:lnTo>
                <a:lnTo>
                  <a:pt x="13" y="38"/>
                </a:lnTo>
                <a:lnTo>
                  <a:pt x="13" y="40"/>
                </a:lnTo>
                <a:lnTo>
                  <a:pt x="14" y="41"/>
                </a:lnTo>
                <a:lnTo>
                  <a:pt x="16" y="42"/>
                </a:lnTo>
                <a:lnTo>
                  <a:pt x="17" y="40"/>
                </a:lnTo>
                <a:lnTo>
                  <a:pt x="17" y="40"/>
                </a:lnTo>
                <a:lnTo>
                  <a:pt x="18" y="37"/>
                </a:lnTo>
                <a:lnTo>
                  <a:pt x="17" y="36"/>
                </a:lnTo>
                <a:lnTo>
                  <a:pt x="17" y="35"/>
                </a:lnTo>
                <a:lnTo>
                  <a:pt x="18" y="35"/>
                </a:lnTo>
                <a:lnTo>
                  <a:pt x="19" y="36"/>
                </a:lnTo>
                <a:lnTo>
                  <a:pt x="19" y="36"/>
                </a:lnTo>
                <a:lnTo>
                  <a:pt x="20" y="32"/>
                </a:lnTo>
                <a:lnTo>
                  <a:pt x="22" y="32"/>
                </a:lnTo>
                <a:lnTo>
                  <a:pt x="23" y="32"/>
                </a:lnTo>
                <a:lnTo>
                  <a:pt x="23" y="32"/>
                </a:lnTo>
                <a:lnTo>
                  <a:pt x="23" y="33"/>
                </a:lnTo>
                <a:lnTo>
                  <a:pt x="21" y="34"/>
                </a:lnTo>
                <a:lnTo>
                  <a:pt x="21" y="37"/>
                </a:lnTo>
                <a:lnTo>
                  <a:pt x="21" y="37"/>
                </a:lnTo>
                <a:lnTo>
                  <a:pt x="20" y="39"/>
                </a:lnTo>
                <a:lnTo>
                  <a:pt x="20" y="40"/>
                </a:lnTo>
                <a:lnTo>
                  <a:pt x="20" y="41"/>
                </a:lnTo>
                <a:lnTo>
                  <a:pt x="22" y="40"/>
                </a:lnTo>
                <a:lnTo>
                  <a:pt x="23" y="40"/>
                </a:lnTo>
                <a:lnTo>
                  <a:pt x="24" y="38"/>
                </a:lnTo>
                <a:lnTo>
                  <a:pt x="25" y="39"/>
                </a:lnTo>
                <a:lnTo>
                  <a:pt x="26" y="39"/>
                </a:lnTo>
                <a:lnTo>
                  <a:pt x="27" y="37"/>
                </a:lnTo>
                <a:lnTo>
                  <a:pt x="27" y="36"/>
                </a:lnTo>
                <a:lnTo>
                  <a:pt x="27" y="36"/>
                </a:lnTo>
                <a:lnTo>
                  <a:pt x="27" y="37"/>
                </a:lnTo>
                <a:lnTo>
                  <a:pt x="29" y="36"/>
                </a:lnTo>
                <a:lnTo>
                  <a:pt x="29" y="37"/>
                </a:lnTo>
                <a:lnTo>
                  <a:pt x="29" y="38"/>
                </a:lnTo>
                <a:lnTo>
                  <a:pt x="33" y="37"/>
                </a:lnTo>
                <a:lnTo>
                  <a:pt x="34" y="37"/>
                </a:lnTo>
                <a:lnTo>
                  <a:pt x="35" y="36"/>
                </a:lnTo>
                <a:lnTo>
                  <a:pt x="37" y="36"/>
                </a:lnTo>
                <a:lnTo>
                  <a:pt x="37" y="36"/>
                </a:lnTo>
                <a:lnTo>
                  <a:pt x="36" y="37"/>
                </a:lnTo>
                <a:lnTo>
                  <a:pt x="35" y="38"/>
                </a:lnTo>
                <a:lnTo>
                  <a:pt x="34" y="40"/>
                </a:lnTo>
                <a:lnTo>
                  <a:pt x="34" y="40"/>
                </a:lnTo>
                <a:lnTo>
                  <a:pt x="33" y="42"/>
                </a:lnTo>
                <a:lnTo>
                  <a:pt x="31" y="42"/>
                </a:lnTo>
                <a:lnTo>
                  <a:pt x="31" y="41"/>
                </a:lnTo>
                <a:lnTo>
                  <a:pt x="25" y="41"/>
                </a:lnTo>
                <a:lnTo>
                  <a:pt x="24" y="43"/>
                </a:lnTo>
                <a:lnTo>
                  <a:pt x="24" y="44"/>
                </a:lnTo>
                <a:lnTo>
                  <a:pt x="23" y="45"/>
                </a:lnTo>
                <a:lnTo>
                  <a:pt x="23" y="45"/>
                </a:lnTo>
                <a:lnTo>
                  <a:pt x="22" y="44"/>
                </a:lnTo>
                <a:lnTo>
                  <a:pt x="21" y="44"/>
                </a:lnTo>
                <a:lnTo>
                  <a:pt x="20" y="46"/>
                </a:lnTo>
                <a:lnTo>
                  <a:pt x="19" y="46"/>
                </a:lnTo>
                <a:lnTo>
                  <a:pt x="18" y="47"/>
                </a:lnTo>
                <a:lnTo>
                  <a:pt x="17" y="48"/>
                </a:lnTo>
                <a:lnTo>
                  <a:pt x="17" y="48"/>
                </a:lnTo>
                <a:lnTo>
                  <a:pt x="18" y="50"/>
                </a:lnTo>
                <a:lnTo>
                  <a:pt x="23" y="53"/>
                </a:lnTo>
                <a:lnTo>
                  <a:pt x="27" y="54"/>
                </a:lnTo>
                <a:lnTo>
                  <a:pt x="32" y="51"/>
                </a:lnTo>
                <a:lnTo>
                  <a:pt x="33" y="51"/>
                </a:lnTo>
                <a:lnTo>
                  <a:pt x="34" y="51"/>
                </a:lnTo>
                <a:lnTo>
                  <a:pt x="34" y="50"/>
                </a:lnTo>
                <a:lnTo>
                  <a:pt x="36" y="50"/>
                </a:lnTo>
                <a:lnTo>
                  <a:pt x="38" y="48"/>
                </a:lnTo>
                <a:lnTo>
                  <a:pt x="38" y="48"/>
                </a:lnTo>
                <a:lnTo>
                  <a:pt x="38" y="47"/>
                </a:lnTo>
                <a:lnTo>
                  <a:pt x="38" y="47"/>
                </a:lnTo>
                <a:lnTo>
                  <a:pt x="38" y="46"/>
                </a:lnTo>
                <a:lnTo>
                  <a:pt x="42" y="44"/>
                </a:lnTo>
                <a:lnTo>
                  <a:pt x="42" y="44"/>
                </a:lnTo>
                <a:lnTo>
                  <a:pt x="45" y="43"/>
                </a:lnTo>
                <a:lnTo>
                  <a:pt x="46" y="42"/>
                </a:lnTo>
                <a:lnTo>
                  <a:pt x="47" y="42"/>
                </a:lnTo>
                <a:lnTo>
                  <a:pt x="48" y="40"/>
                </a:lnTo>
                <a:lnTo>
                  <a:pt x="49" y="40"/>
                </a:lnTo>
                <a:lnTo>
                  <a:pt x="49" y="39"/>
                </a:lnTo>
                <a:lnTo>
                  <a:pt x="49" y="40"/>
                </a:lnTo>
                <a:lnTo>
                  <a:pt x="50" y="41"/>
                </a:lnTo>
                <a:lnTo>
                  <a:pt x="49" y="42"/>
                </a:lnTo>
                <a:lnTo>
                  <a:pt x="51" y="43"/>
                </a:lnTo>
                <a:lnTo>
                  <a:pt x="53" y="43"/>
                </a:lnTo>
                <a:lnTo>
                  <a:pt x="55" y="40"/>
                </a:lnTo>
                <a:lnTo>
                  <a:pt x="55" y="41"/>
                </a:lnTo>
                <a:lnTo>
                  <a:pt x="56" y="43"/>
                </a:lnTo>
                <a:lnTo>
                  <a:pt x="57" y="43"/>
                </a:lnTo>
                <a:lnTo>
                  <a:pt x="60" y="43"/>
                </a:lnTo>
                <a:lnTo>
                  <a:pt x="61" y="41"/>
                </a:lnTo>
                <a:lnTo>
                  <a:pt x="62" y="40"/>
                </a:lnTo>
                <a:lnTo>
                  <a:pt x="63" y="40"/>
                </a:lnTo>
                <a:lnTo>
                  <a:pt x="66" y="30"/>
                </a:lnTo>
                <a:lnTo>
                  <a:pt x="67" y="29"/>
                </a:lnTo>
                <a:lnTo>
                  <a:pt x="67" y="26"/>
                </a:lnTo>
                <a:lnTo>
                  <a:pt x="67" y="25"/>
                </a:lnTo>
                <a:lnTo>
                  <a:pt x="67" y="25"/>
                </a:lnTo>
                <a:lnTo>
                  <a:pt x="66" y="21"/>
                </a:lnTo>
                <a:lnTo>
                  <a:pt x="63" y="19"/>
                </a:lnTo>
                <a:lnTo>
                  <a:pt x="60" y="18"/>
                </a:lnTo>
                <a:lnTo>
                  <a:pt x="60" y="21"/>
                </a:lnTo>
                <a:lnTo>
                  <a:pt x="60" y="23"/>
                </a:lnTo>
                <a:lnTo>
                  <a:pt x="60" y="24"/>
                </a:lnTo>
                <a:lnTo>
                  <a:pt x="60" y="24"/>
                </a:lnTo>
                <a:lnTo>
                  <a:pt x="60" y="26"/>
                </a:lnTo>
                <a:lnTo>
                  <a:pt x="58" y="21"/>
                </a:lnTo>
                <a:lnTo>
                  <a:pt x="56" y="21"/>
                </a:lnTo>
                <a:lnTo>
                  <a:pt x="54" y="22"/>
                </a:lnTo>
                <a:lnTo>
                  <a:pt x="53" y="24"/>
                </a:lnTo>
                <a:lnTo>
                  <a:pt x="53" y="23"/>
                </a:lnTo>
                <a:lnTo>
                  <a:pt x="54" y="21"/>
                </a:lnTo>
                <a:lnTo>
                  <a:pt x="55" y="21"/>
                </a:lnTo>
                <a:lnTo>
                  <a:pt x="56" y="19"/>
                </a:lnTo>
                <a:lnTo>
                  <a:pt x="53" y="18"/>
                </a:lnTo>
                <a:lnTo>
                  <a:pt x="51" y="18"/>
                </a:lnTo>
                <a:lnTo>
                  <a:pt x="50" y="18"/>
                </a:lnTo>
                <a:lnTo>
                  <a:pt x="51" y="17"/>
                </a:lnTo>
                <a:lnTo>
                  <a:pt x="52" y="15"/>
                </a:lnTo>
                <a:lnTo>
                  <a:pt x="53" y="14"/>
                </a:lnTo>
                <a:lnTo>
                  <a:pt x="53" y="14"/>
                </a:lnTo>
                <a:lnTo>
                  <a:pt x="53" y="13"/>
                </a:lnTo>
                <a:lnTo>
                  <a:pt x="53" y="12"/>
                </a:lnTo>
                <a:lnTo>
                  <a:pt x="51" y="10"/>
                </a:lnTo>
                <a:lnTo>
                  <a:pt x="50" y="10"/>
                </a:lnTo>
                <a:lnTo>
                  <a:pt x="50" y="9"/>
                </a:lnTo>
                <a:lnTo>
                  <a:pt x="50" y="7"/>
                </a:lnTo>
                <a:lnTo>
                  <a:pt x="50" y="7"/>
                </a:lnTo>
                <a:lnTo>
                  <a:pt x="49" y="6"/>
                </a:lnTo>
                <a:lnTo>
                  <a:pt x="49" y="5"/>
                </a:lnTo>
                <a:lnTo>
                  <a:pt x="50" y="3"/>
                </a:lnTo>
                <a:lnTo>
                  <a:pt x="50" y="3"/>
                </a:lnTo>
                <a:lnTo>
                  <a:pt x="49" y="0"/>
                </a:lnTo>
                <a:lnTo>
                  <a:pt x="48" y="0"/>
                </a:lnTo>
                <a:lnTo>
                  <a:pt x="46" y="0"/>
                </a:lnTo>
                <a:lnTo>
                  <a:pt x="45" y="0"/>
                </a:lnTo>
                <a:lnTo>
                  <a:pt x="44" y="6"/>
                </a:lnTo>
                <a:lnTo>
                  <a:pt x="44" y="7"/>
                </a:lnTo>
                <a:lnTo>
                  <a:pt x="43" y="8"/>
                </a:lnTo>
                <a:lnTo>
                  <a:pt x="42" y="8"/>
                </a:lnTo>
                <a:lnTo>
                  <a:pt x="42" y="8"/>
                </a:lnTo>
                <a:lnTo>
                  <a:pt x="42" y="8"/>
                </a:lnTo>
                <a:lnTo>
                  <a:pt x="42" y="9"/>
                </a:lnTo>
                <a:lnTo>
                  <a:pt x="39" y="9"/>
                </a:lnTo>
                <a:lnTo>
                  <a:pt x="40" y="10"/>
                </a:lnTo>
                <a:lnTo>
                  <a:pt x="40" y="12"/>
                </a:lnTo>
                <a:lnTo>
                  <a:pt x="42" y="14"/>
                </a:lnTo>
                <a:lnTo>
                  <a:pt x="44" y="14"/>
                </a:lnTo>
                <a:lnTo>
                  <a:pt x="44" y="14"/>
                </a:lnTo>
                <a:lnTo>
                  <a:pt x="45" y="15"/>
                </a:lnTo>
                <a:lnTo>
                  <a:pt x="45" y="16"/>
                </a:lnTo>
                <a:lnTo>
                  <a:pt x="46" y="19"/>
                </a:lnTo>
                <a:lnTo>
                  <a:pt x="45" y="19"/>
                </a:lnTo>
                <a:lnTo>
                  <a:pt x="45" y="20"/>
                </a:lnTo>
                <a:lnTo>
                  <a:pt x="42" y="21"/>
                </a:lnTo>
                <a:lnTo>
                  <a:pt x="43" y="23"/>
                </a:lnTo>
                <a:lnTo>
                  <a:pt x="44" y="22"/>
                </a:lnTo>
                <a:lnTo>
                  <a:pt x="45" y="23"/>
                </a:lnTo>
                <a:lnTo>
                  <a:pt x="45" y="23"/>
                </a:lnTo>
                <a:lnTo>
                  <a:pt x="46" y="23"/>
                </a:lnTo>
                <a:lnTo>
                  <a:pt x="47" y="25"/>
                </a:lnTo>
                <a:lnTo>
                  <a:pt x="48" y="26"/>
                </a:lnTo>
                <a:lnTo>
                  <a:pt x="48" y="30"/>
                </a:lnTo>
                <a:lnTo>
                  <a:pt x="47" y="30"/>
                </a:lnTo>
                <a:lnTo>
                  <a:pt x="42" y="29"/>
                </a:lnTo>
                <a:lnTo>
                  <a:pt x="40" y="29"/>
                </a:lnTo>
                <a:lnTo>
                  <a:pt x="39" y="29"/>
                </a:lnTo>
                <a:lnTo>
                  <a:pt x="38" y="29"/>
                </a:lnTo>
                <a:lnTo>
                  <a:pt x="37" y="29"/>
                </a:lnTo>
                <a:lnTo>
                  <a:pt x="37" y="29"/>
                </a:lnTo>
                <a:lnTo>
                  <a:pt x="36" y="30"/>
                </a:lnTo>
                <a:lnTo>
                  <a:pt x="35" y="29"/>
                </a:lnTo>
                <a:lnTo>
                  <a:pt x="34" y="29"/>
                </a:lnTo>
                <a:lnTo>
                  <a:pt x="34" y="27"/>
                </a:lnTo>
                <a:lnTo>
                  <a:pt x="34" y="25"/>
                </a:lnTo>
                <a:lnTo>
                  <a:pt x="34" y="25"/>
                </a:lnTo>
                <a:lnTo>
                  <a:pt x="34" y="25"/>
                </a:lnTo>
                <a:lnTo>
                  <a:pt x="34" y="24"/>
                </a:lnTo>
                <a:lnTo>
                  <a:pt x="34" y="23"/>
                </a:lnTo>
                <a:lnTo>
                  <a:pt x="34" y="23"/>
                </a:lnTo>
                <a:lnTo>
                  <a:pt x="31" y="24"/>
                </a:lnTo>
                <a:lnTo>
                  <a:pt x="30" y="23"/>
                </a:lnTo>
                <a:lnTo>
                  <a:pt x="30" y="22"/>
                </a:lnTo>
                <a:lnTo>
                  <a:pt x="32" y="21"/>
                </a:lnTo>
                <a:lnTo>
                  <a:pt x="31" y="20"/>
                </a:lnTo>
                <a:lnTo>
                  <a:pt x="30" y="20"/>
                </a:lnTo>
                <a:lnTo>
                  <a:pt x="29" y="18"/>
                </a:lnTo>
                <a:lnTo>
                  <a:pt x="28" y="15"/>
                </a:lnTo>
                <a:lnTo>
                  <a:pt x="26" y="14"/>
                </a:lnTo>
                <a:lnTo>
                  <a:pt x="26" y="14"/>
                </a:lnTo>
                <a:lnTo>
                  <a:pt x="23" y="14"/>
                </a:lnTo>
                <a:lnTo>
                  <a:pt x="22" y="14"/>
                </a:lnTo>
                <a:lnTo>
                  <a:pt x="19" y="14"/>
                </a:lnTo>
                <a:lnTo>
                  <a:pt x="19" y="12"/>
                </a:lnTo>
                <a:lnTo>
                  <a:pt x="19" y="11"/>
                </a:lnTo>
                <a:lnTo>
                  <a:pt x="19" y="10"/>
                </a:lnTo>
                <a:lnTo>
                  <a:pt x="18" y="8"/>
                </a:lnTo>
                <a:lnTo>
                  <a:pt x="16" y="7"/>
                </a:lnTo>
                <a:lnTo>
                  <a:pt x="15" y="7"/>
                </a:lnTo>
                <a:lnTo>
                  <a:pt x="13" y="9"/>
                </a:lnTo>
                <a:lnTo>
                  <a:pt x="11" y="9"/>
                </a:lnTo>
                <a:lnTo>
                  <a:pt x="10" y="1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6" name="Freeform 51"/>
          <p:cNvSpPr>
            <a:spLocks/>
          </p:cNvSpPr>
          <p:nvPr/>
        </p:nvSpPr>
        <p:spPr bwMode="auto">
          <a:xfrm>
            <a:off x="3214330" y="1480197"/>
            <a:ext cx="136265" cy="121930"/>
          </a:xfrm>
          <a:custGeom>
            <a:avLst/>
            <a:gdLst/>
            <a:ahLst/>
            <a:cxnLst>
              <a:cxn ang="0">
                <a:pos x="2" y="38"/>
              </a:cxn>
              <a:cxn ang="0">
                <a:pos x="5" y="37"/>
              </a:cxn>
              <a:cxn ang="0">
                <a:pos x="6" y="36"/>
              </a:cxn>
              <a:cxn ang="0">
                <a:pos x="9" y="38"/>
              </a:cxn>
              <a:cxn ang="0">
                <a:pos x="10" y="33"/>
              </a:cxn>
              <a:cxn ang="0">
                <a:pos x="12" y="36"/>
              </a:cxn>
              <a:cxn ang="0">
                <a:pos x="13" y="40"/>
              </a:cxn>
              <a:cxn ang="0">
                <a:pos x="16" y="40"/>
              </a:cxn>
              <a:cxn ang="0">
                <a:pos x="17" y="38"/>
              </a:cxn>
              <a:cxn ang="0">
                <a:pos x="16" y="36"/>
              </a:cxn>
              <a:cxn ang="0">
                <a:pos x="18" y="33"/>
              </a:cxn>
              <a:cxn ang="0">
                <a:pos x="18" y="30"/>
              </a:cxn>
              <a:cxn ang="0">
                <a:pos x="21" y="35"/>
              </a:cxn>
              <a:cxn ang="0">
                <a:pos x="23" y="31"/>
              </a:cxn>
              <a:cxn ang="0">
                <a:pos x="22" y="27"/>
              </a:cxn>
              <a:cxn ang="0">
                <a:pos x="22" y="25"/>
              </a:cxn>
              <a:cxn ang="0">
                <a:pos x="25" y="25"/>
              </a:cxn>
              <a:cxn ang="0">
                <a:pos x="25" y="21"/>
              </a:cxn>
              <a:cxn ang="0">
                <a:pos x="27" y="19"/>
              </a:cxn>
              <a:cxn ang="0">
                <a:pos x="29" y="32"/>
              </a:cxn>
              <a:cxn ang="0">
                <a:pos x="32" y="29"/>
              </a:cxn>
              <a:cxn ang="0">
                <a:pos x="33" y="25"/>
              </a:cxn>
              <a:cxn ang="0">
                <a:pos x="37" y="20"/>
              </a:cxn>
              <a:cxn ang="0">
                <a:pos x="36" y="18"/>
              </a:cxn>
              <a:cxn ang="0">
                <a:pos x="37" y="17"/>
              </a:cxn>
              <a:cxn ang="0">
                <a:pos x="35" y="13"/>
              </a:cxn>
              <a:cxn ang="0">
                <a:pos x="36" y="10"/>
              </a:cxn>
              <a:cxn ang="0">
                <a:pos x="40" y="8"/>
              </a:cxn>
              <a:cxn ang="0">
                <a:pos x="37" y="3"/>
              </a:cxn>
              <a:cxn ang="0">
                <a:pos x="32" y="1"/>
              </a:cxn>
              <a:cxn ang="0">
                <a:pos x="31" y="4"/>
              </a:cxn>
              <a:cxn ang="0">
                <a:pos x="33" y="6"/>
              </a:cxn>
              <a:cxn ang="0">
                <a:pos x="31" y="7"/>
              </a:cxn>
              <a:cxn ang="0">
                <a:pos x="27" y="5"/>
              </a:cxn>
              <a:cxn ang="0">
                <a:pos x="27" y="8"/>
              </a:cxn>
              <a:cxn ang="0">
                <a:pos x="26" y="5"/>
              </a:cxn>
              <a:cxn ang="0">
                <a:pos x="24" y="7"/>
              </a:cxn>
              <a:cxn ang="0">
                <a:pos x="22" y="7"/>
              </a:cxn>
              <a:cxn ang="0">
                <a:pos x="19" y="10"/>
              </a:cxn>
              <a:cxn ang="0">
                <a:pos x="17" y="11"/>
              </a:cxn>
              <a:cxn ang="0">
                <a:pos x="16" y="14"/>
              </a:cxn>
              <a:cxn ang="0">
                <a:pos x="14" y="18"/>
              </a:cxn>
              <a:cxn ang="0">
                <a:pos x="13" y="21"/>
              </a:cxn>
              <a:cxn ang="0">
                <a:pos x="10" y="22"/>
              </a:cxn>
              <a:cxn ang="0">
                <a:pos x="9" y="24"/>
              </a:cxn>
              <a:cxn ang="0">
                <a:pos x="6" y="28"/>
              </a:cxn>
              <a:cxn ang="0">
                <a:pos x="4" y="27"/>
              </a:cxn>
              <a:cxn ang="0">
                <a:pos x="2" y="29"/>
              </a:cxn>
              <a:cxn ang="0">
                <a:pos x="0" y="33"/>
              </a:cxn>
            </a:cxnLst>
            <a:rect l="0" t="0" r="r" b="b"/>
            <a:pathLst>
              <a:path w="40" h="42">
                <a:moveTo>
                  <a:pt x="2" y="33"/>
                </a:moveTo>
                <a:lnTo>
                  <a:pt x="2" y="34"/>
                </a:lnTo>
                <a:lnTo>
                  <a:pt x="2" y="38"/>
                </a:lnTo>
                <a:lnTo>
                  <a:pt x="2" y="39"/>
                </a:lnTo>
                <a:lnTo>
                  <a:pt x="4" y="39"/>
                </a:lnTo>
                <a:lnTo>
                  <a:pt x="5" y="37"/>
                </a:lnTo>
                <a:lnTo>
                  <a:pt x="5" y="36"/>
                </a:lnTo>
                <a:lnTo>
                  <a:pt x="5" y="34"/>
                </a:lnTo>
                <a:lnTo>
                  <a:pt x="6" y="36"/>
                </a:lnTo>
                <a:lnTo>
                  <a:pt x="5" y="36"/>
                </a:lnTo>
                <a:lnTo>
                  <a:pt x="5" y="36"/>
                </a:lnTo>
                <a:lnTo>
                  <a:pt x="9" y="38"/>
                </a:lnTo>
                <a:lnTo>
                  <a:pt x="9" y="39"/>
                </a:lnTo>
                <a:lnTo>
                  <a:pt x="10" y="36"/>
                </a:lnTo>
                <a:lnTo>
                  <a:pt x="10" y="33"/>
                </a:lnTo>
                <a:lnTo>
                  <a:pt x="12" y="32"/>
                </a:lnTo>
                <a:lnTo>
                  <a:pt x="12" y="35"/>
                </a:lnTo>
                <a:lnTo>
                  <a:pt x="12" y="36"/>
                </a:lnTo>
                <a:lnTo>
                  <a:pt x="13" y="37"/>
                </a:lnTo>
                <a:lnTo>
                  <a:pt x="13" y="37"/>
                </a:lnTo>
                <a:lnTo>
                  <a:pt x="13" y="40"/>
                </a:lnTo>
                <a:lnTo>
                  <a:pt x="14" y="42"/>
                </a:lnTo>
                <a:lnTo>
                  <a:pt x="15" y="39"/>
                </a:lnTo>
                <a:lnTo>
                  <a:pt x="16" y="40"/>
                </a:lnTo>
                <a:lnTo>
                  <a:pt x="16" y="40"/>
                </a:lnTo>
                <a:lnTo>
                  <a:pt x="17" y="40"/>
                </a:lnTo>
                <a:lnTo>
                  <a:pt x="17" y="38"/>
                </a:lnTo>
                <a:lnTo>
                  <a:pt x="18" y="38"/>
                </a:lnTo>
                <a:lnTo>
                  <a:pt x="17" y="36"/>
                </a:lnTo>
                <a:lnTo>
                  <a:pt x="16" y="36"/>
                </a:lnTo>
                <a:lnTo>
                  <a:pt x="18" y="34"/>
                </a:lnTo>
                <a:lnTo>
                  <a:pt x="17" y="34"/>
                </a:lnTo>
                <a:lnTo>
                  <a:pt x="18" y="33"/>
                </a:lnTo>
                <a:lnTo>
                  <a:pt x="17" y="32"/>
                </a:lnTo>
                <a:lnTo>
                  <a:pt x="17" y="29"/>
                </a:lnTo>
                <a:lnTo>
                  <a:pt x="18" y="30"/>
                </a:lnTo>
                <a:lnTo>
                  <a:pt x="19" y="29"/>
                </a:lnTo>
                <a:lnTo>
                  <a:pt x="20" y="35"/>
                </a:lnTo>
                <a:lnTo>
                  <a:pt x="21" y="35"/>
                </a:lnTo>
                <a:lnTo>
                  <a:pt x="21" y="35"/>
                </a:lnTo>
                <a:lnTo>
                  <a:pt x="22" y="32"/>
                </a:lnTo>
                <a:lnTo>
                  <a:pt x="23" y="31"/>
                </a:lnTo>
                <a:lnTo>
                  <a:pt x="23" y="30"/>
                </a:lnTo>
                <a:lnTo>
                  <a:pt x="23" y="28"/>
                </a:lnTo>
                <a:lnTo>
                  <a:pt x="22" y="27"/>
                </a:lnTo>
                <a:lnTo>
                  <a:pt x="21" y="26"/>
                </a:lnTo>
                <a:lnTo>
                  <a:pt x="22" y="25"/>
                </a:lnTo>
                <a:lnTo>
                  <a:pt x="22" y="25"/>
                </a:lnTo>
                <a:lnTo>
                  <a:pt x="23" y="25"/>
                </a:lnTo>
                <a:lnTo>
                  <a:pt x="23" y="26"/>
                </a:lnTo>
                <a:lnTo>
                  <a:pt x="25" y="25"/>
                </a:lnTo>
                <a:lnTo>
                  <a:pt x="24" y="22"/>
                </a:lnTo>
                <a:lnTo>
                  <a:pt x="24" y="22"/>
                </a:lnTo>
                <a:lnTo>
                  <a:pt x="25" y="21"/>
                </a:lnTo>
                <a:lnTo>
                  <a:pt x="25" y="20"/>
                </a:lnTo>
                <a:lnTo>
                  <a:pt x="27" y="20"/>
                </a:lnTo>
                <a:lnTo>
                  <a:pt x="27" y="19"/>
                </a:lnTo>
                <a:lnTo>
                  <a:pt x="28" y="19"/>
                </a:lnTo>
                <a:lnTo>
                  <a:pt x="27" y="28"/>
                </a:lnTo>
                <a:lnTo>
                  <a:pt x="29" y="32"/>
                </a:lnTo>
                <a:lnTo>
                  <a:pt x="31" y="32"/>
                </a:lnTo>
                <a:lnTo>
                  <a:pt x="31" y="31"/>
                </a:lnTo>
                <a:lnTo>
                  <a:pt x="32" y="29"/>
                </a:lnTo>
                <a:lnTo>
                  <a:pt x="31" y="26"/>
                </a:lnTo>
                <a:lnTo>
                  <a:pt x="32" y="25"/>
                </a:lnTo>
                <a:lnTo>
                  <a:pt x="33" y="25"/>
                </a:lnTo>
                <a:lnTo>
                  <a:pt x="35" y="25"/>
                </a:lnTo>
                <a:lnTo>
                  <a:pt x="38" y="21"/>
                </a:lnTo>
                <a:lnTo>
                  <a:pt x="37" y="20"/>
                </a:lnTo>
                <a:lnTo>
                  <a:pt x="37" y="19"/>
                </a:lnTo>
                <a:lnTo>
                  <a:pt x="37" y="18"/>
                </a:lnTo>
                <a:lnTo>
                  <a:pt x="36" y="18"/>
                </a:lnTo>
                <a:lnTo>
                  <a:pt x="35" y="17"/>
                </a:lnTo>
                <a:lnTo>
                  <a:pt x="36" y="16"/>
                </a:lnTo>
                <a:lnTo>
                  <a:pt x="37" y="17"/>
                </a:lnTo>
                <a:lnTo>
                  <a:pt x="38" y="17"/>
                </a:lnTo>
                <a:lnTo>
                  <a:pt x="38" y="15"/>
                </a:lnTo>
                <a:lnTo>
                  <a:pt x="35" y="13"/>
                </a:lnTo>
                <a:lnTo>
                  <a:pt x="35" y="11"/>
                </a:lnTo>
                <a:lnTo>
                  <a:pt x="35" y="10"/>
                </a:lnTo>
                <a:lnTo>
                  <a:pt x="36" y="10"/>
                </a:lnTo>
                <a:lnTo>
                  <a:pt x="38" y="9"/>
                </a:lnTo>
                <a:lnTo>
                  <a:pt x="38" y="8"/>
                </a:lnTo>
                <a:lnTo>
                  <a:pt x="40" y="8"/>
                </a:lnTo>
                <a:lnTo>
                  <a:pt x="40" y="7"/>
                </a:lnTo>
                <a:lnTo>
                  <a:pt x="40" y="7"/>
                </a:lnTo>
                <a:lnTo>
                  <a:pt x="37" y="3"/>
                </a:lnTo>
                <a:lnTo>
                  <a:pt x="37" y="3"/>
                </a:lnTo>
                <a:lnTo>
                  <a:pt x="34" y="0"/>
                </a:lnTo>
                <a:lnTo>
                  <a:pt x="32" y="1"/>
                </a:lnTo>
                <a:lnTo>
                  <a:pt x="32" y="3"/>
                </a:lnTo>
                <a:lnTo>
                  <a:pt x="31" y="3"/>
                </a:lnTo>
                <a:lnTo>
                  <a:pt x="31" y="4"/>
                </a:lnTo>
                <a:lnTo>
                  <a:pt x="32" y="5"/>
                </a:lnTo>
                <a:lnTo>
                  <a:pt x="33" y="5"/>
                </a:lnTo>
                <a:lnTo>
                  <a:pt x="33" y="6"/>
                </a:lnTo>
                <a:lnTo>
                  <a:pt x="32" y="7"/>
                </a:lnTo>
                <a:lnTo>
                  <a:pt x="31" y="7"/>
                </a:lnTo>
                <a:lnTo>
                  <a:pt x="31" y="7"/>
                </a:lnTo>
                <a:lnTo>
                  <a:pt x="30" y="7"/>
                </a:lnTo>
                <a:lnTo>
                  <a:pt x="29" y="7"/>
                </a:lnTo>
                <a:lnTo>
                  <a:pt x="27" y="5"/>
                </a:lnTo>
                <a:lnTo>
                  <a:pt x="27" y="7"/>
                </a:lnTo>
                <a:lnTo>
                  <a:pt x="27" y="8"/>
                </a:lnTo>
                <a:lnTo>
                  <a:pt x="27" y="8"/>
                </a:lnTo>
                <a:lnTo>
                  <a:pt x="27" y="7"/>
                </a:lnTo>
                <a:lnTo>
                  <a:pt x="27" y="5"/>
                </a:lnTo>
                <a:lnTo>
                  <a:pt x="26" y="5"/>
                </a:lnTo>
                <a:lnTo>
                  <a:pt x="26" y="6"/>
                </a:lnTo>
                <a:lnTo>
                  <a:pt x="24" y="6"/>
                </a:lnTo>
                <a:lnTo>
                  <a:pt x="24" y="7"/>
                </a:lnTo>
                <a:lnTo>
                  <a:pt x="23" y="6"/>
                </a:lnTo>
                <a:lnTo>
                  <a:pt x="23" y="5"/>
                </a:lnTo>
                <a:lnTo>
                  <a:pt x="22" y="7"/>
                </a:lnTo>
                <a:lnTo>
                  <a:pt x="20" y="7"/>
                </a:lnTo>
                <a:lnTo>
                  <a:pt x="20" y="8"/>
                </a:lnTo>
                <a:lnTo>
                  <a:pt x="19" y="10"/>
                </a:lnTo>
                <a:lnTo>
                  <a:pt x="19" y="10"/>
                </a:lnTo>
                <a:lnTo>
                  <a:pt x="18" y="10"/>
                </a:lnTo>
                <a:lnTo>
                  <a:pt x="17" y="11"/>
                </a:lnTo>
                <a:lnTo>
                  <a:pt x="16" y="13"/>
                </a:lnTo>
                <a:lnTo>
                  <a:pt x="16" y="13"/>
                </a:lnTo>
                <a:lnTo>
                  <a:pt x="16" y="14"/>
                </a:lnTo>
                <a:lnTo>
                  <a:pt x="16" y="14"/>
                </a:lnTo>
                <a:lnTo>
                  <a:pt x="15" y="14"/>
                </a:lnTo>
                <a:lnTo>
                  <a:pt x="14" y="18"/>
                </a:lnTo>
                <a:lnTo>
                  <a:pt x="15" y="18"/>
                </a:lnTo>
                <a:lnTo>
                  <a:pt x="13" y="18"/>
                </a:lnTo>
                <a:lnTo>
                  <a:pt x="13" y="21"/>
                </a:lnTo>
                <a:lnTo>
                  <a:pt x="12" y="21"/>
                </a:lnTo>
                <a:lnTo>
                  <a:pt x="11" y="21"/>
                </a:lnTo>
                <a:lnTo>
                  <a:pt x="10" y="22"/>
                </a:lnTo>
                <a:lnTo>
                  <a:pt x="9" y="22"/>
                </a:lnTo>
                <a:lnTo>
                  <a:pt x="9" y="21"/>
                </a:lnTo>
                <a:lnTo>
                  <a:pt x="9" y="24"/>
                </a:lnTo>
                <a:lnTo>
                  <a:pt x="9" y="25"/>
                </a:lnTo>
                <a:lnTo>
                  <a:pt x="7" y="28"/>
                </a:lnTo>
                <a:lnTo>
                  <a:pt x="6" y="28"/>
                </a:lnTo>
                <a:lnTo>
                  <a:pt x="6" y="28"/>
                </a:lnTo>
                <a:lnTo>
                  <a:pt x="5" y="27"/>
                </a:lnTo>
                <a:lnTo>
                  <a:pt x="4" y="27"/>
                </a:lnTo>
                <a:lnTo>
                  <a:pt x="3" y="28"/>
                </a:lnTo>
                <a:lnTo>
                  <a:pt x="3" y="29"/>
                </a:lnTo>
                <a:lnTo>
                  <a:pt x="2" y="29"/>
                </a:lnTo>
                <a:lnTo>
                  <a:pt x="2" y="32"/>
                </a:lnTo>
                <a:lnTo>
                  <a:pt x="1" y="32"/>
                </a:lnTo>
                <a:lnTo>
                  <a:pt x="0" y="33"/>
                </a:lnTo>
                <a:lnTo>
                  <a:pt x="0" y="36"/>
                </a:lnTo>
                <a:lnTo>
                  <a:pt x="2" y="3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7" name="Freeform 52"/>
          <p:cNvSpPr>
            <a:spLocks/>
          </p:cNvSpPr>
          <p:nvPr/>
        </p:nvSpPr>
        <p:spPr bwMode="auto">
          <a:xfrm>
            <a:off x="7046782" y="1622448"/>
            <a:ext cx="17033" cy="20322"/>
          </a:xfrm>
          <a:custGeom>
            <a:avLst/>
            <a:gdLst/>
            <a:ahLst/>
            <a:cxnLst>
              <a:cxn ang="0">
                <a:pos x="1" y="2"/>
              </a:cxn>
              <a:cxn ang="0">
                <a:pos x="2" y="3"/>
              </a:cxn>
              <a:cxn ang="0">
                <a:pos x="2" y="4"/>
              </a:cxn>
              <a:cxn ang="0">
                <a:pos x="2" y="3"/>
              </a:cxn>
              <a:cxn ang="0">
                <a:pos x="2" y="5"/>
              </a:cxn>
              <a:cxn ang="0">
                <a:pos x="3" y="7"/>
              </a:cxn>
              <a:cxn ang="0">
                <a:pos x="3" y="5"/>
              </a:cxn>
              <a:cxn ang="0">
                <a:pos x="4" y="3"/>
              </a:cxn>
              <a:cxn ang="0">
                <a:pos x="5" y="4"/>
              </a:cxn>
              <a:cxn ang="0">
                <a:pos x="5" y="2"/>
              </a:cxn>
              <a:cxn ang="0">
                <a:pos x="4" y="2"/>
              </a:cxn>
              <a:cxn ang="0">
                <a:pos x="4" y="1"/>
              </a:cxn>
              <a:cxn ang="0">
                <a:pos x="5" y="0"/>
              </a:cxn>
              <a:cxn ang="0">
                <a:pos x="3" y="0"/>
              </a:cxn>
              <a:cxn ang="0">
                <a:pos x="2" y="0"/>
              </a:cxn>
              <a:cxn ang="0">
                <a:pos x="2" y="1"/>
              </a:cxn>
              <a:cxn ang="0">
                <a:pos x="3" y="0"/>
              </a:cxn>
              <a:cxn ang="0">
                <a:pos x="2" y="2"/>
              </a:cxn>
              <a:cxn ang="0">
                <a:pos x="2" y="1"/>
              </a:cxn>
              <a:cxn ang="0">
                <a:pos x="1" y="1"/>
              </a:cxn>
              <a:cxn ang="0">
                <a:pos x="0" y="1"/>
              </a:cxn>
              <a:cxn ang="0">
                <a:pos x="0" y="3"/>
              </a:cxn>
              <a:cxn ang="0">
                <a:pos x="2" y="6"/>
              </a:cxn>
              <a:cxn ang="0">
                <a:pos x="1" y="2"/>
              </a:cxn>
            </a:cxnLst>
            <a:rect l="0" t="0" r="r" b="b"/>
            <a:pathLst>
              <a:path w="5" h="7">
                <a:moveTo>
                  <a:pt x="1" y="2"/>
                </a:moveTo>
                <a:lnTo>
                  <a:pt x="2" y="3"/>
                </a:lnTo>
                <a:lnTo>
                  <a:pt x="2" y="4"/>
                </a:lnTo>
                <a:lnTo>
                  <a:pt x="2" y="3"/>
                </a:lnTo>
                <a:lnTo>
                  <a:pt x="2" y="5"/>
                </a:lnTo>
                <a:lnTo>
                  <a:pt x="3" y="7"/>
                </a:lnTo>
                <a:lnTo>
                  <a:pt x="3" y="5"/>
                </a:lnTo>
                <a:lnTo>
                  <a:pt x="4" y="3"/>
                </a:lnTo>
                <a:lnTo>
                  <a:pt x="5" y="4"/>
                </a:lnTo>
                <a:lnTo>
                  <a:pt x="5" y="2"/>
                </a:lnTo>
                <a:lnTo>
                  <a:pt x="4" y="2"/>
                </a:lnTo>
                <a:lnTo>
                  <a:pt x="4" y="1"/>
                </a:lnTo>
                <a:lnTo>
                  <a:pt x="5" y="0"/>
                </a:lnTo>
                <a:lnTo>
                  <a:pt x="3" y="0"/>
                </a:lnTo>
                <a:lnTo>
                  <a:pt x="2" y="0"/>
                </a:lnTo>
                <a:lnTo>
                  <a:pt x="2" y="1"/>
                </a:lnTo>
                <a:lnTo>
                  <a:pt x="3" y="0"/>
                </a:lnTo>
                <a:lnTo>
                  <a:pt x="2" y="2"/>
                </a:lnTo>
                <a:lnTo>
                  <a:pt x="2" y="1"/>
                </a:lnTo>
                <a:lnTo>
                  <a:pt x="1" y="1"/>
                </a:lnTo>
                <a:lnTo>
                  <a:pt x="0" y="1"/>
                </a:lnTo>
                <a:lnTo>
                  <a:pt x="0" y="3"/>
                </a:lnTo>
                <a:lnTo>
                  <a:pt x="2" y="6"/>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8" name="Freeform 53"/>
          <p:cNvSpPr>
            <a:spLocks/>
          </p:cNvSpPr>
          <p:nvPr/>
        </p:nvSpPr>
        <p:spPr bwMode="auto">
          <a:xfrm>
            <a:off x="8116462" y="1796633"/>
            <a:ext cx="27253" cy="17419"/>
          </a:xfrm>
          <a:custGeom>
            <a:avLst/>
            <a:gdLst/>
            <a:ahLst/>
            <a:cxnLst>
              <a:cxn ang="0">
                <a:pos x="0" y="4"/>
              </a:cxn>
              <a:cxn ang="0">
                <a:pos x="1" y="6"/>
              </a:cxn>
              <a:cxn ang="0">
                <a:pos x="1" y="6"/>
              </a:cxn>
              <a:cxn ang="0">
                <a:pos x="2" y="5"/>
              </a:cxn>
              <a:cxn ang="0">
                <a:pos x="4" y="5"/>
              </a:cxn>
              <a:cxn ang="0">
                <a:pos x="4" y="4"/>
              </a:cxn>
              <a:cxn ang="0">
                <a:pos x="5" y="5"/>
              </a:cxn>
              <a:cxn ang="0">
                <a:pos x="6" y="5"/>
              </a:cxn>
              <a:cxn ang="0">
                <a:pos x="7" y="3"/>
              </a:cxn>
              <a:cxn ang="0">
                <a:pos x="7" y="4"/>
              </a:cxn>
              <a:cxn ang="0">
                <a:pos x="7" y="3"/>
              </a:cxn>
              <a:cxn ang="0">
                <a:pos x="8" y="0"/>
              </a:cxn>
              <a:cxn ang="0">
                <a:pos x="8" y="0"/>
              </a:cxn>
              <a:cxn ang="0">
                <a:pos x="5" y="1"/>
              </a:cxn>
              <a:cxn ang="0">
                <a:pos x="4" y="0"/>
              </a:cxn>
              <a:cxn ang="0">
                <a:pos x="4" y="0"/>
              </a:cxn>
              <a:cxn ang="0">
                <a:pos x="4" y="0"/>
              </a:cxn>
              <a:cxn ang="0">
                <a:pos x="2" y="0"/>
              </a:cxn>
              <a:cxn ang="0">
                <a:pos x="1" y="0"/>
              </a:cxn>
              <a:cxn ang="0">
                <a:pos x="2" y="2"/>
              </a:cxn>
              <a:cxn ang="0">
                <a:pos x="1" y="2"/>
              </a:cxn>
              <a:cxn ang="0">
                <a:pos x="0" y="3"/>
              </a:cxn>
              <a:cxn ang="0">
                <a:pos x="1" y="3"/>
              </a:cxn>
              <a:cxn ang="0">
                <a:pos x="0" y="4"/>
              </a:cxn>
              <a:cxn ang="0">
                <a:pos x="0" y="4"/>
              </a:cxn>
            </a:cxnLst>
            <a:rect l="0" t="0" r="r" b="b"/>
            <a:pathLst>
              <a:path w="8" h="6">
                <a:moveTo>
                  <a:pt x="0" y="4"/>
                </a:moveTo>
                <a:lnTo>
                  <a:pt x="1" y="6"/>
                </a:lnTo>
                <a:lnTo>
                  <a:pt x="1" y="6"/>
                </a:lnTo>
                <a:lnTo>
                  <a:pt x="2" y="5"/>
                </a:lnTo>
                <a:lnTo>
                  <a:pt x="4" y="5"/>
                </a:lnTo>
                <a:lnTo>
                  <a:pt x="4" y="4"/>
                </a:lnTo>
                <a:lnTo>
                  <a:pt x="5" y="5"/>
                </a:lnTo>
                <a:lnTo>
                  <a:pt x="6" y="5"/>
                </a:lnTo>
                <a:lnTo>
                  <a:pt x="7" y="3"/>
                </a:lnTo>
                <a:lnTo>
                  <a:pt x="7" y="4"/>
                </a:lnTo>
                <a:lnTo>
                  <a:pt x="7" y="3"/>
                </a:lnTo>
                <a:lnTo>
                  <a:pt x="8" y="0"/>
                </a:lnTo>
                <a:lnTo>
                  <a:pt x="8" y="0"/>
                </a:lnTo>
                <a:lnTo>
                  <a:pt x="5" y="1"/>
                </a:lnTo>
                <a:lnTo>
                  <a:pt x="4" y="0"/>
                </a:lnTo>
                <a:lnTo>
                  <a:pt x="4" y="0"/>
                </a:lnTo>
                <a:lnTo>
                  <a:pt x="4" y="0"/>
                </a:lnTo>
                <a:lnTo>
                  <a:pt x="2" y="0"/>
                </a:lnTo>
                <a:lnTo>
                  <a:pt x="1" y="0"/>
                </a:lnTo>
                <a:lnTo>
                  <a:pt x="2" y="2"/>
                </a:lnTo>
                <a:lnTo>
                  <a:pt x="1" y="2"/>
                </a:lnTo>
                <a:lnTo>
                  <a:pt x="0" y="3"/>
                </a:lnTo>
                <a:lnTo>
                  <a:pt x="1" y="3"/>
                </a:lnTo>
                <a:lnTo>
                  <a:pt x="0" y="4"/>
                </a:lnTo>
                <a:lnTo>
                  <a:pt x="0"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9" name="Freeform 54"/>
          <p:cNvSpPr>
            <a:spLocks/>
          </p:cNvSpPr>
          <p:nvPr/>
        </p:nvSpPr>
        <p:spPr bwMode="auto">
          <a:xfrm>
            <a:off x="7598656" y="1680510"/>
            <a:ext cx="34066" cy="29031"/>
          </a:xfrm>
          <a:custGeom>
            <a:avLst/>
            <a:gdLst/>
            <a:ahLst/>
            <a:cxnLst>
              <a:cxn ang="0">
                <a:pos x="1" y="5"/>
              </a:cxn>
              <a:cxn ang="0">
                <a:pos x="0" y="4"/>
              </a:cxn>
              <a:cxn ang="0">
                <a:pos x="0" y="4"/>
              </a:cxn>
              <a:cxn ang="0">
                <a:pos x="0" y="5"/>
              </a:cxn>
              <a:cxn ang="0">
                <a:pos x="0" y="5"/>
              </a:cxn>
              <a:cxn ang="0">
                <a:pos x="0" y="7"/>
              </a:cxn>
              <a:cxn ang="0">
                <a:pos x="2" y="7"/>
              </a:cxn>
              <a:cxn ang="0">
                <a:pos x="3" y="9"/>
              </a:cxn>
              <a:cxn ang="0">
                <a:pos x="4" y="9"/>
              </a:cxn>
              <a:cxn ang="0">
                <a:pos x="7" y="10"/>
              </a:cxn>
              <a:cxn ang="0">
                <a:pos x="9" y="7"/>
              </a:cxn>
              <a:cxn ang="0">
                <a:pos x="10" y="3"/>
              </a:cxn>
              <a:cxn ang="0">
                <a:pos x="10" y="2"/>
              </a:cxn>
              <a:cxn ang="0">
                <a:pos x="9" y="2"/>
              </a:cxn>
              <a:cxn ang="0">
                <a:pos x="8" y="1"/>
              </a:cxn>
              <a:cxn ang="0">
                <a:pos x="7" y="1"/>
              </a:cxn>
              <a:cxn ang="0">
                <a:pos x="3" y="0"/>
              </a:cxn>
              <a:cxn ang="0">
                <a:pos x="2" y="1"/>
              </a:cxn>
              <a:cxn ang="0">
                <a:pos x="3" y="3"/>
              </a:cxn>
              <a:cxn ang="0">
                <a:pos x="2" y="4"/>
              </a:cxn>
              <a:cxn ang="0">
                <a:pos x="1" y="5"/>
              </a:cxn>
            </a:cxnLst>
            <a:rect l="0" t="0" r="r" b="b"/>
            <a:pathLst>
              <a:path w="10" h="10">
                <a:moveTo>
                  <a:pt x="1" y="5"/>
                </a:moveTo>
                <a:lnTo>
                  <a:pt x="0" y="4"/>
                </a:lnTo>
                <a:lnTo>
                  <a:pt x="0" y="4"/>
                </a:lnTo>
                <a:lnTo>
                  <a:pt x="0" y="5"/>
                </a:lnTo>
                <a:lnTo>
                  <a:pt x="0" y="5"/>
                </a:lnTo>
                <a:lnTo>
                  <a:pt x="0" y="7"/>
                </a:lnTo>
                <a:lnTo>
                  <a:pt x="2" y="7"/>
                </a:lnTo>
                <a:lnTo>
                  <a:pt x="3" y="9"/>
                </a:lnTo>
                <a:lnTo>
                  <a:pt x="4" y="9"/>
                </a:lnTo>
                <a:lnTo>
                  <a:pt x="7" y="10"/>
                </a:lnTo>
                <a:lnTo>
                  <a:pt x="9" y="7"/>
                </a:lnTo>
                <a:lnTo>
                  <a:pt x="10" y="3"/>
                </a:lnTo>
                <a:lnTo>
                  <a:pt x="10" y="2"/>
                </a:lnTo>
                <a:lnTo>
                  <a:pt x="9" y="2"/>
                </a:lnTo>
                <a:lnTo>
                  <a:pt x="8" y="1"/>
                </a:lnTo>
                <a:lnTo>
                  <a:pt x="7" y="1"/>
                </a:lnTo>
                <a:lnTo>
                  <a:pt x="3" y="0"/>
                </a:lnTo>
                <a:lnTo>
                  <a:pt x="2" y="1"/>
                </a:lnTo>
                <a:lnTo>
                  <a:pt x="3" y="3"/>
                </a:lnTo>
                <a:lnTo>
                  <a:pt x="2" y="4"/>
                </a:lnTo>
                <a:lnTo>
                  <a:pt x="1"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0" name="Freeform 55"/>
          <p:cNvSpPr>
            <a:spLocks/>
          </p:cNvSpPr>
          <p:nvPr/>
        </p:nvSpPr>
        <p:spPr bwMode="auto">
          <a:xfrm>
            <a:off x="3285869" y="1750184"/>
            <a:ext cx="340662" cy="238053"/>
          </a:xfrm>
          <a:custGeom>
            <a:avLst/>
            <a:gdLst/>
            <a:ahLst/>
            <a:cxnLst>
              <a:cxn ang="0">
                <a:pos x="97" y="56"/>
              </a:cxn>
              <a:cxn ang="0">
                <a:pos x="89" y="48"/>
              </a:cxn>
              <a:cxn ang="0">
                <a:pos x="85" y="46"/>
              </a:cxn>
              <a:cxn ang="0">
                <a:pos x="81" y="36"/>
              </a:cxn>
              <a:cxn ang="0">
                <a:pos x="78" y="25"/>
              </a:cxn>
              <a:cxn ang="0">
                <a:pos x="75" y="9"/>
              </a:cxn>
              <a:cxn ang="0">
                <a:pos x="68" y="3"/>
              </a:cxn>
              <a:cxn ang="0">
                <a:pos x="67" y="4"/>
              </a:cxn>
              <a:cxn ang="0">
                <a:pos x="61" y="1"/>
              </a:cxn>
              <a:cxn ang="0">
                <a:pos x="61" y="5"/>
              </a:cxn>
              <a:cxn ang="0">
                <a:pos x="62" y="19"/>
              </a:cxn>
              <a:cxn ang="0">
                <a:pos x="64" y="27"/>
              </a:cxn>
              <a:cxn ang="0">
                <a:pos x="60" y="30"/>
              </a:cxn>
              <a:cxn ang="0">
                <a:pos x="57" y="16"/>
              </a:cxn>
              <a:cxn ang="0">
                <a:pos x="54" y="12"/>
              </a:cxn>
              <a:cxn ang="0">
                <a:pos x="48" y="7"/>
              </a:cxn>
              <a:cxn ang="0">
                <a:pos x="49" y="12"/>
              </a:cxn>
              <a:cxn ang="0">
                <a:pos x="49" y="15"/>
              </a:cxn>
              <a:cxn ang="0">
                <a:pos x="45" y="16"/>
              </a:cxn>
              <a:cxn ang="0">
                <a:pos x="42" y="18"/>
              </a:cxn>
              <a:cxn ang="0">
                <a:pos x="41" y="11"/>
              </a:cxn>
              <a:cxn ang="0">
                <a:pos x="31" y="8"/>
              </a:cxn>
              <a:cxn ang="0">
                <a:pos x="28" y="12"/>
              </a:cxn>
              <a:cxn ang="0">
                <a:pos x="26" y="12"/>
              </a:cxn>
              <a:cxn ang="0">
                <a:pos x="26" y="1"/>
              </a:cxn>
              <a:cxn ang="0">
                <a:pos x="4" y="16"/>
              </a:cxn>
              <a:cxn ang="0">
                <a:pos x="6" y="21"/>
              </a:cxn>
              <a:cxn ang="0">
                <a:pos x="4" y="32"/>
              </a:cxn>
              <a:cxn ang="0">
                <a:pos x="5" y="35"/>
              </a:cxn>
              <a:cxn ang="0">
                <a:pos x="8" y="35"/>
              </a:cxn>
              <a:cxn ang="0">
                <a:pos x="13" y="35"/>
              </a:cxn>
              <a:cxn ang="0">
                <a:pos x="18" y="36"/>
              </a:cxn>
              <a:cxn ang="0">
                <a:pos x="5" y="42"/>
              </a:cxn>
              <a:cxn ang="0">
                <a:pos x="12" y="49"/>
              </a:cxn>
              <a:cxn ang="0">
                <a:pos x="29" y="48"/>
              </a:cxn>
              <a:cxn ang="0">
                <a:pos x="37" y="51"/>
              </a:cxn>
              <a:cxn ang="0">
                <a:pos x="37" y="54"/>
              </a:cxn>
              <a:cxn ang="0">
                <a:pos x="13" y="67"/>
              </a:cxn>
              <a:cxn ang="0">
                <a:pos x="24" y="70"/>
              </a:cxn>
              <a:cxn ang="0">
                <a:pos x="31" y="74"/>
              </a:cxn>
              <a:cxn ang="0">
                <a:pos x="32" y="82"/>
              </a:cxn>
              <a:cxn ang="0">
                <a:pos x="44" y="81"/>
              </a:cxn>
              <a:cxn ang="0">
                <a:pos x="53" y="80"/>
              </a:cxn>
              <a:cxn ang="0">
                <a:pos x="67" y="70"/>
              </a:cxn>
              <a:cxn ang="0">
                <a:pos x="70" y="71"/>
              </a:cxn>
              <a:cxn ang="0">
                <a:pos x="78" y="73"/>
              </a:cxn>
              <a:cxn ang="0">
                <a:pos x="84" y="77"/>
              </a:cxn>
              <a:cxn ang="0">
                <a:pos x="90" y="76"/>
              </a:cxn>
              <a:cxn ang="0">
                <a:pos x="96" y="74"/>
              </a:cxn>
              <a:cxn ang="0">
                <a:pos x="94" y="70"/>
              </a:cxn>
              <a:cxn ang="0">
                <a:pos x="94" y="69"/>
              </a:cxn>
              <a:cxn ang="0">
                <a:pos x="90" y="69"/>
              </a:cxn>
              <a:cxn ang="0">
                <a:pos x="90" y="67"/>
              </a:cxn>
              <a:cxn ang="0">
                <a:pos x="93" y="61"/>
              </a:cxn>
              <a:cxn ang="0">
                <a:pos x="95" y="63"/>
              </a:cxn>
              <a:cxn ang="0">
                <a:pos x="99" y="64"/>
              </a:cxn>
            </a:cxnLst>
            <a:rect l="0" t="0" r="r" b="b"/>
            <a:pathLst>
              <a:path w="100" h="82">
                <a:moveTo>
                  <a:pt x="100" y="56"/>
                </a:moveTo>
                <a:lnTo>
                  <a:pt x="100" y="56"/>
                </a:lnTo>
                <a:lnTo>
                  <a:pt x="99" y="56"/>
                </a:lnTo>
                <a:lnTo>
                  <a:pt x="98" y="56"/>
                </a:lnTo>
                <a:lnTo>
                  <a:pt x="98" y="56"/>
                </a:lnTo>
                <a:lnTo>
                  <a:pt x="97" y="56"/>
                </a:lnTo>
                <a:lnTo>
                  <a:pt x="97" y="56"/>
                </a:lnTo>
                <a:lnTo>
                  <a:pt x="97" y="55"/>
                </a:lnTo>
                <a:lnTo>
                  <a:pt x="97" y="54"/>
                </a:lnTo>
                <a:lnTo>
                  <a:pt x="95" y="54"/>
                </a:lnTo>
                <a:lnTo>
                  <a:pt x="90" y="50"/>
                </a:lnTo>
                <a:lnTo>
                  <a:pt x="91" y="49"/>
                </a:lnTo>
                <a:lnTo>
                  <a:pt x="90" y="48"/>
                </a:lnTo>
                <a:lnTo>
                  <a:pt x="89" y="48"/>
                </a:lnTo>
                <a:lnTo>
                  <a:pt x="89" y="48"/>
                </a:lnTo>
                <a:lnTo>
                  <a:pt x="89" y="49"/>
                </a:lnTo>
                <a:lnTo>
                  <a:pt x="88" y="49"/>
                </a:lnTo>
                <a:lnTo>
                  <a:pt x="88" y="48"/>
                </a:lnTo>
                <a:lnTo>
                  <a:pt x="86" y="48"/>
                </a:lnTo>
                <a:lnTo>
                  <a:pt x="86" y="48"/>
                </a:lnTo>
                <a:lnTo>
                  <a:pt x="85" y="46"/>
                </a:lnTo>
                <a:lnTo>
                  <a:pt x="83" y="46"/>
                </a:lnTo>
                <a:lnTo>
                  <a:pt x="82" y="42"/>
                </a:lnTo>
                <a:lnTo>
                  <a:pt x="80" y="41"/>
                </a:lnTo>
                <a:lnTo>
                  <a:pt x="80" y="40"/>
                </a:lnTo>
                <a:lnTo>
                  <a:pt x="80" y="39"/>
                </a:lnTo>
                <a:lnTo>
                  <a:pt x="80" y="36"/>
                </a:lnTo>
                <a:lnTo>
                  <a:pt x="81" y="36"/>
                </a:lnTo>
                <a:lnTo>
                  <a:pt x="81" y="36"/>
                </a:lnTo>
                <a:lnTo>
                  <a:pt x="81" y="34"/>
                </a:lnTo>
                <a:lnTo>
                  <a:pt x="81" y="34"/>
                </a:lnTo>
                <a:lnTo>
                  <a:pt x="81" y="33"/>
                </a:lnTo>
                <a:lnTo>
                  <a:pt x="80" y="31"/>
                </a:lnTo>
                <a:lnTo>
                  <a:pt x="78" y="27"/>
                </a:lnTo>
                <a:lnTo>
                  <a:pt x="78" y="25"/>
                </a:lnTo>
                <a:lnTo>
                  <a:pt x="77" y="25"/>
                </a:lnTo>
                <a:lnTo>
                  <a:pt x="75" y="12"/>
                </a:lnTo>
                <a:lnTo>
                  <a:pt x="75" y="12"/>
                </a:lnTo>
                <a:lnTo>
                  <a:pt x="75" y="11"/>
                </a:lnTo>
                <a:lnTo>
                  <a:pt x="75" y="11"/>
                </a:lnTo>
                <a:lnTo>
                  <a:pt x="75" y="10"/>
                </a:lnTo>
                <a:lnTo>
                  <a:pt x="75" y="9"/>
                </a:lnTo>
                <a:lnTo>
                  <a:pt x="74" y="8"/>
                </a:lnTo>
                <a:lnTo>
                  <a:pt x="72" y="8"/>
                </a:lnTo>
                <a:lnTo>
                  <a:pt x="72" y="7"/>
                </a:lnTo>
                <a:lnTo>
                  <a:pt x="70" y="5"/>
                </a:lnTo>
                <a:lnTo>
                  <a:pt x="70" y="5"/>
                </a:lnTo>
                <a:lnTo>
                  <a:pt x="69" y="3"/>
                </a:lnTo>
                <a:lnTo>
                  <a:pt x="68" y="3"/>
                </a:lnTo>
                <a:lnTo>
                  <a:pt x="68" y="2"/>
                </a:lnTo>
                <a:lnTo>
                  <a:pt x="67" y="1"/>
                </a:lnTo>
                <a:lnTo>
                  <a:pt x="67" y="1"/>
                </a:lnTo>
                <a:lnTo>
                  <a:pt x="67" y="3"/>
                </a:lnTo>
                <a:lnTo>
                  <a:pt x="68" y="3"/>
                </a:lnTo>
                <a:lnTo>
                  <a:pt x="68" y="4"/>
                </a:lnTo>
                <a:lnTo>
                  <a:pt x="67" y="4"/>
                </a:lnTo>
                <a:lnTo>
                  <a:pt x="65" y="4"/>
                </a:lnTo>
                <a:lnTo>
                  <a:pt x="64" y="1"/>
                </a:lnTo>
                <a:lnTo>
                  <a:pt x="64" y="1"/>
                </a:lnTo>
                <a:lnTo>
                  <a:pt x="61" y="1"/>
                </a:lnTo>
                <a:lnTo>
                  <a:pt x="61" y="1"/>
                </a:lnTo>
                <a:lnTo>
                  <a:pt x="61" y="1"/>
                </a:lnTo>
                <a:lnTo>
                  <a:pt x="61" y="1"/>
                </a:lnTo>
                <a:lnTo>
                  <a:pt x="61" y="2"/>
                </a:lnTo>
                <a:lnTo>
                  <a:pt x="61" y="3"/>
                </a:lnTo>
                <a:lnTo>
                  <a:pt x="61" y="4"/>
                </a:lnTo>
                <a:lnTo>
                  <a:pt x="61" y="4"/>
                </a:lnTo>
                <a:lnTo>
                  <a:pt x="60" y="4"/>
                </a:lnTo>
                <a:lnTo>
                  <a:pt x="60" y="5"/>
                </a:lnTo>
                <a:lnTo>
                  <a:pt x="61" y="5"/>
                </a:lnTo>
                <a:lnTo>
                  <a:pt x="61" y="6"/>
                </a:lnTo>
                <a:lnTo>
                  <a:pt x="60" y="6"/>
                </a:lnTo>
                <a:lnTo>
                  <a:pt x="61" y="7"/>
                </a:lnTo>
                <a:lnTo>
                  <a:pt x="62" y="16"/>
                </a:lnTo>
                <a:lnTo>
                  <a:pt x="62" y="17"/>
                </a:lnTo>
                <a:lnTo>
                  <a:pt x="62" y="18"/>
                </a:lnTo>
                <a:lnTo>
                  <a:pt x="62" y="19"/>
                </a:lnTo>
                <a:lnTo>
                  <a:pt x="62" y="19"/>
                </a:lnTo>
                <a:lnTo>
                  <a:pt x="62" y="23"/>
                </a:lnTo>
                <a:lnTo>
                  <a:pt x="63" y="23"/>
                </a:lnTo>
                <a:lnTo>
                  <a:pt x="63" y="24"/>
                </a:lnTo>
                <a:lnTo>
                  <a:pt x="63" y="25"/>
                </a:lnTo>
                <a:lnTo>
                  <a:pt x="64" y="27"/>
                </a:lnTo>
                <a:lnTo>
                  <a:pt x="64" y="27"/>
                </a:lnTo>
                <a:lnTo>
                  <a:pt x="64" y="28"/>
                </a:lnTo>
                <a:lnTo>
                  <a:pt x="64" y="29"/>
                </a:lnTo>
                <a:lnTo>
                  <a:pt x="63" y="30"/>
                </a:lnTo>
                <a:lnTo>
                  <a:pt x="61" y="30"/>
                </a:lnTo>
                <a:lnTo>
                  <a:pt x="61" y="31"/>
                </a:lnTo>
                <a:lnTo>
                  <a:pt x="61" y="31"/>
                </a:lnTo>
                <a:lnTo>
                  <a:pt x="60" y="30"/>
                </a:lnTo>
                <a:lnTo>
                  <a:pt x="59" y="30"/>
                </a:lnTo>
                <a:lnTo>
                  <a:pt x="59" y="27"/>
                </a:lnTo>
                <a:lnTo>
                  <a:pt x="60" y="26"/>
                </a:lnTo>
                <a:lnTo>
                  <a:pt x="58" y="25"/>
                </a:lnTo>
                <a:lnTo>
                  <a:pt x="58" y="22"/>
                </a:lnTo>
                <a:lnTo>
                  <a:pt x="57" y="20"/>
                </a:lnTo>
                <a:lnTo>
                  <a:pt x="57" y="16"/>
                </a:lnTo>
                <a:lnTo>
                  <a:pt x="57" y="14"/>
                </a:lnTo>
                <a:lnTo>
                  <a:pt x="56" y="14"/>
                </a:lnTo>
                <a:lnTo>
                  <a:pt x="56" y="13"/>
                </a:lnTo>
                <a:lnTo>
                  <a:pt x="56" y="13"/>
                </a:lnTo>
                <a:lnTo>
                  <a:pt x="55" y="12"/>
                </a:lnTo>
                <a:lnTo>
                  <a:pt x="55" y="12"/>
                </a:lnTo>
                <a:lnTo>
                  <a:pt x="54" y="12"/>
                </a:lnTo>
                <a:lnTo>
                  <a:pt x="53" y="12"/>
                </a:lnTo>
                <a:lnTo>
                  <a:pt x="53" y="11"/>
                </a:lnTo>
                <a:lnTo>
                  <a:pt x="53" y="9"/>
                </a:lnTo>
                <a:lnTo>
                  <a:pt x="53" y="8"/>
                </a:lnTo>
                <a:lnTo>
                  <a:pt x="51" y="9"/>
                </a:lnTo>
                <a:lnTo>
                  <a:pt x="51" y="8"/>
                </a:lnTo>
                <a:lnTo>
                  <a:pt x="48" y="7"/>
                </a:lnTo>
                <a:lnTo>
                  <a:pt x="47" y="7"/>
                </a:lnTo>
                <a:lnTo>
                  <a:pt x="47" y="8"/>
                </a:lnTo>
                <a:lnTo>
                  <a:pt x="49" y="10"/>
                </a:lnTo>
                <a:lnTo>
                  <a:pt x="50" y="11"/>
                </a:lnTo>
                <a:lnTo>
                  <a:pt x="50" y="12"/>
                </a:lnTo>
                <a:lnTo>
                  <a:pt x="50" y="13"/>
                </a:lnTo>
                <a:lnTo>
                  <a:pt x="49" y="12"/>
                </a:lnTo>
                <a:lnTo>
                  <a:pt x="49" y="12"/>
                </a:lnTo>
                <a:lnTo>
                  <a:pt x="49" y="13"/>
                </a:lnTo>
                <a:lnTo>
                  <a:pt x="50" y="14"/>
                </a:lnTo>
                <a:lnTo>
                  <a:pt x="50" y="15"/>
                </a:lnTo>
                <a:lnTo>
                  <a:pt x="50" y="16"/>
                </a:lnTo>
                <a:lnTo>
                  <a:pt x="49" y="15"/>
                </a:lnTo>
                <a:lnTo>
                  <a:pt x="49" y="15"/>
                </a:lnTo>
                <a:lnTo>
                  <a:pt x="49" y="15"/>
                </a:lnTo>
                <a:lnTo>
                  <a:pt x="50" y="16"/>
                </a:lnTo>
                <a:lnTo>
                  <a:pt x="49" y="16"/>
                </a:lnTo>
                <a:lnTo>
                  <a:pt x="48" y="15"/>
                </a:lnTo>
                <a:lnTo>
                  <a:pt x="47" y="16"/>
                </a:lnTo>
                <a:lnTo>
                  <a:pt x="46" y="15"/>
                </a:lnTo>
                <a:lnTo>
                  <a:pt x="45" y="16"/>
                </a:lnTo>
                <a:lnTo>
                  <a:pt x="44" y="16"/>
                </a:lnTo>
                <a:lnTo>
                  <a:pt x="44" y="19"/>
                </a:lnTo>
                <a:lnTo>
                  <a:pt x="43" y="19"/>
                </a:lnTo>
                <a:lnTo>
                  <a:pt x="42" y="19"/>
                </a:lnTo>
                <a:lnTo>
                  <a:pt x="43" y="18"/>
                </a:lnTo>
                <a:lnTo>
                  <a:pt x="43" y="17"/>
                </a:lnTo>
                <a:lnTo>
                  <a:pt x="42" y="18"/>
                </a:lnTo>
                <a:lnTo>
                  <a:pt x="41" y="19"/>
                </a:lnTo>
                <a:lnTo>
                  <a:pt x="39" y="19"/>
                </a:lnTo>
                <a:lnTo>
                  <a:pt x="39" y="19"/>
                </a:lnTo>
                <a:lnTo>
                  <a:pt x="43" y="15"/>
                </a:lnTo>
                <a:lnTo>
                  <a:pt x="42" y="13"/>
                </a:lnTo>
                <a:lnTo>
                  <a:pt x="42" y="12"/>
                </a:lnTo>
                <a:lnTo>
                  <a:pt x="41" y="11"/>
                </a:lnTo>
                <a:lnTo>
                  <a:pt x="40" y="10"/>
                </a:lnTo>
                <a:lnTo>
                  <a:pt x="39" y="9"/>
                </a:lnTo>
                <a:lnTo>
                  <a:pt x="36" y="8"/>
                </a:lnTo>
                <a:lnTo>
                  <a:pt x="33" y="6"/>
                </a:lnTo>
                <a:lnTo>
                  <a:pt x="31" y="7"/>
                </a:lnTo>
                <a:lnTo>
                  <a:pt x="31" y="7"/>
                </a:lnTo>
                <a:lnTo>
                  <a:pt x="31" y="8"/>
                </a:lnTo>
                <a:lnTo>
                  <a:pt x="31" y="8"/>
                </a:lnTo>
                <a:lnTo>
                  <a:pt x="30" y="10"/>
                </a:lnTo>
                <a:lnTo>
                  <a:pt x="30" y="11"/>
                </a:lnTo>
                <a:lnTo>
                  <a:pt x="31" y="12"/>
                </a:lnTo>
                <a:lnTo>
                  <a:pt x="30" y="13"/>
                </a:lnTo>
                <a:lnTo>
                  <a:pt x="28" y="14"/>
                </a:lnTo>
                <a:lnTo>
                  <a:pt x="28" y="12"/>
                </a:lnTo>
                <a:lnTo>
                  <a:pt x="28" y="12"/>
                </a:lnTo>
                <a:lnTo>
                  <a:pt x="24" y="15"/>
                </a:lnTo>
                <a:lnTo>
                  <a:pt x="24" y="14"/>
                </a:lnTo>
                <a:lnTo>
                  <a:pt x="24" y="13"/>
                </a:lnTo>
                <a:lnTo>
                  <a:pt x="25" y="13"/>
                </a:lnTo>
                <a:lnTo>
                  <a:pt x="26" y="12"/>
                </a:lnTo>
                <a:lnTo>
                  <a:pt x="26" y="12"/>
                </a:lnTo>
                <a:lnTo>
                  <a:pt x="26" y="12"/>
                </a:lnTo>
                <a:lnTo>
                  <a:pt x="26" y="10"/>
                </a:lnTo>
                <a:lnTo>
                  <a:pt x="28" y="9"/>
                </a:lnTo>
                <a:lnTo>
                  <a:pt x="28" y="3"/>
                </a:lnTo>
                <a:lnTo>
                  <a:pt x="27" y="2"/>
                </a:lnTo>
                <a:lnTo>
                  <a:pt x="27" y="1"/>
                </a:lnTo>
                <a:lnTo>
                  <a:pt x="26" y="1"/>
                </a:lnTo>
                <a:lnTo>
                  <a:pt x="25" y="1"/>
                </a:lnTo>
                <a:lnTo>
                  <a:pt x="24" y="0"/>
                </a:lnTo>
                <a:lnTo>
                  <a:pt x="17" y="5"/>
                </a:lnTo>
                <a:lnTo>
                  <a:pt x="15" y="5"/>
                </a:lnTo>
                <a:lnTo>
                  <a:pt x="14" y="6"/>
                </a:lnTo>
                <a:lnTo>
                  <a:pt x="13" y="6"/>
                </a:lnTo>
                <a:lnTo>
                  <a:pt x="4" y="16"/>
                </a:lnTo>
                <a:lnTo>
                  <a:pt x="3" y="17"/>
                </a:lnTo>
                <a:lnTo>
                  <a:pt x="3" y="19"/>
                </a:lnTo>
                <a:lnTo>
                  <a:pt x="4" y="19"/>
                </a:lnTo>
                <a:lnTo>
                  <a:pt x="5" y="19"/>
                </a:lnTo>
                <a:lnTo>
                  <a:pt x="6" y="19"/>
                </a:lnTo>
                <a:lnTo>
                  <a:pt x="6" y="20"/>
                </a:lnTo>
                <a:lnTo>
                  <a:pt x="6" y="21"/>
                </a:lnTo>
                <a:lnTo>
                  <a:pt x="3" y="22"/>
                </a:lnTo>
                <a:lnTo>
                  <a:pt x="1" y="26"/>
                </a:lnTo>
                <a:lnTo>
                  <a:pt x="0" y="27"/>
                </a:lnTo>
                <a:lnTo>
                  <a:pt x="1" y="32"/>
                </a:lnTo>
                <a:lnTo>
                  <a:pt x="3" y="31"/>
                </a:lnTo>
                <a:lnTo>
                  <a:pt x="3" y="31"/>
                </a:lnTo>
                <a:lnTo>
                  <a:pt x="4" y="32"/>
                </a:lnTo>
                <a:lnTo>
                  <a:pt x="4" y="33"/>
                </a:lnTo>
                <a:lnTo>
                  <a:pt x="6" y="32"/>
                </a:lnTo>
                <a:lnTo>
                  <a:pt x="7" y="31"/>
                </a:lnTo>
                <a:lnTo>
                  <a:pt x="7" y="34"/>
                </a:lnTo>
                <a:lnTo>
                  <a:pt x="6" y="34"/>
                </a:lnTo>
                <a:lnTo>
                  <a:pt x="5" y="34"/>
                </a:lnTo>
                <a:lnTo>
                  <a:pt x="5" y="35"/>
                </a:lnTo>
                <a:lnTo>
                  <a:pt x="5" y="36"/>
                </a:lnTo>
                <a:lnTo>
                  <a:pt x="6" y="36"/>
                </a:lnTo>
                <a:lnTo>
                  <a:pt x="6" y="36"/>
                </a:lnTo>
                <a:lnTo>
                  <a:pt x="7" y="36"/>
                </a:lnTo>
                <a:lnTo>
                  <a:pt x="9" y="36"/>
                </a:lnTo>
                <a:lnTo>
                  <a:pt x="9" y="35"/>
                </a:lnTo>
                <a:lnTo>
                  <a:pt x="8" y="35"/>
                </a:lnTo>
                <a:lnTo>
                  <a:pt x="9" y="34"/>
                </a:lnTo>
                <a:lnTo>
                  <a:pt x="10" y="34"/>
                </a:lnTo>
                <a:lnTo>
                  <a:pt x="10" y="35"/>
                </a:lnTo>
                <a:lnTo>
                  <a:pt x="10" y="35"/>
                </a:lnTo>
                <a:lnTo>
                  <a:pt x="11" y="35"/>
                </a:lnTo>
                <a:lnTo>
                  <a:pt x="11" y="35"/>
                </a:lnTo>
                <a:lnTo>
                  <a:pt x="13" y="35"/>
                </a:lnTo>
                <a:lnTo>
                  <a:pt x="13" y="34"/>
                </a:lnTo>
                <a:lnTo>
                  <a:pt x="20" y="34"/>
                </a:lnTo>
                <a:lnTo>
                  <a:pt x="20" y="34"/>
                </a:lnTo>
                <a:lnTo>
                  <a:pt x="19" y="34"/>
                </a:lnTo>
                <a:lnTo>
                  <a:pt x="17" y="34"/>
                </a:lnTo>
                <a:lnTo>
                  <a:pt x="17" y="35"/>
                </a:lnTo>
                <a:lnTo>
                  <a:pt x="18" y="36"/>
                </a:lnTo>
                <a:lnTo>
                  <a:pt x="19" y="36"/>
                </a:lnTo>
                <a:lnTo>
                  <a:pt x="18" y="37"/>
                </a:lnTo>
                <a:lnTo>
                  <a:pt x="17" y="37"/>
                </a:lnTo>
                <a:lnTo>
                  <a:pt x="17" y="37"/>
                </a:lnTo>
                <a:lnTo>
                  <a:pt x="17" y="36"/>
                </a:lnTo>
                <a:lnTo>
                  <a:pt x="6" y="40"/>
                </a:lnTo>
                <a:lnTo>
                  <a:pt x="5" y="42"/>
                </a:lnTo>
                <a:lnTo>
                  <a:pt x="5" y="44"/>
                </a:lnTo>
                <a:lnTo>
                  <a:pt x="7" y="47"/>
                </a:lnTo>
                <a:lnTo>
                  <a:pt x="9" y="48"/>
                </a:lnTo>
                <a:lnTo>
                  <a:pt x="9" y="48"/>
                </a:lnTo>
                <a:lnTo>
                  <a:pt x="9" y="48"/>
                </a:lnTo>
                <a:lnTo>
                  <a:pt x="10" y="48"/>
                </a:lnTo>
                <a:lnTo>
                  <a:pt x="12" y="49"/>
                </a:lnTo>
                <a:lnTo>
                  <a:pt x="16" y="48"/>
                </a:lnTo>
                <a:lnTo>
                  <a:pt x="17" y="49"/>
                </a:lnTo>
                <a:lnTo>
                  <a:pt x="17" y="50"/>
                </a:lnTo>
                <a:lnTo>
                  <a:pt x="19" y="50"/>
                </a:lnTo>
                <a:lnTo>
                  <a:pt x="20" y="50"/>
                </a:lnTo>
                <a:lnTo>
                  <a:pt x="28" y="48"/>
                </a:lnTo>
                <a:lnTo>
                  <a:pt x="29" y="48"/>
                </a:lnTo>
                <a:lnTo>
                  <a:pt x="30" y="48"/>
                </a:lnTo>
                <a:lnTo>
                  <a:pt x="31" y="48"/>
                </a:lnTo>
                <a:lnTo>
                  <a:pt x="32" y="49"/>
                </a:lnTo>
                <a:lnTo>
                  <a:pt x="34" y="50"/>
                </a:lnTo>
                <a:lnTo>
                  <a:pt x="35" y="50"/>
                </a:lnTo>
                <a:lnTo>
                  <a:pt x="35" y="51"/>
                </a:lnTo>
                <a:lnTo>
                  <a:pt x="37" y="51"/>
                </a:lnTo>
                <a:lnTo>
                  <a:pt x="38" y="52"/>
                </a:lnTo>
                <a:lnTo>
                  <a:pt x="39" y="52"/>
                </a:lnTo>
                <a:lnTo>
                  <a:pt x="39" y="53"/>
                </a:lnTo>
                <a:lnTo>
                  <a:pt x="38" y="53"/>
                </a:lnTo>
                <a:lnTo>
                  <a:pt x="37" y="52"/>
                </a:lnTo>
                <a:lnTo>
                  <a:pt x="37" y="53"/>
                </a:lnTo>
                <a:lnTo>
                  <a:pt x="37" y="54"/>
                </a:lnTo>
                <a:lnTo>
                  <a:pt x="36" y="55"/>
                </a:lnTo>
                <a:lnTo>
                  <a:pt x="27" y="53"/>
                </a:lnTo>
                <a:lnTo>
                  <a:pt x="10" y="59"/>
                </a:lnTo>
                <a:lnTo>
                  <a:pt x="11" y="63"/>
                </a:lnTo>
                <a:lnTo>
                  <a:pt x="12" y="63"/>
                </a:lnTo>
                <a:lnTo>
                  <a:pt x="12" y="66"/>
                </a:lnTo>
                <a:lnTo>
                  <a:pt x="13" y="67"/>
                </a:lnTo>
                <a:lnTo>
                  <a:pt x="14" y="67"/>
                </a:lnTo>
                <a:lnTo>
                  <a:pt x="14" y="67"/>
                </a:lnTo>
                <a:lnTo>
                  <a:pt x="17" y="70"/>
                </a:lnTo>
                <a:lnTo>
                  <a:pt x="20" y="70"/>
                </a:lnTo>
                <a:lnTo>
                  <a:pt x="21" y="71"/>
                </a:lnTo>
                <a:lnTo>
                  <a:pt x="23" y="71"/>
                </a:lnTo>
                <a:lnTo>
                  <a:pt x="24" y="70"/>
                </a:lnTo>
                <a:lnTo>
                  <a:pt x="26" y="70"/>
                </a:lnTo>
                <a:lnTo>
                  <a:pt x="28" y="70"/>
                </a:lnTo>
                <a:lnTo>
                  <a:pt x="28" y="71"/>
                </a:lnTo>
                <a:lnTo>
                  <a:pt x="29" y="72"/>
                </a:lnTo>
                <a:lnTo>
                  <a:pt x="29" y="73"/>
                </a:lnTo>
                <a:lnTo>
                  <a:pt x="29" y="73"/>
                </a:lnTo>
                <a:lnTo>
                  <a:pt x="31" y="74"/>
                </a:lnTo>
                <a:lnTo>
                  <a:pt x="31" y="74"/>
                </a:lnTo>
                <a:lnTo>
                  <a:pt x="30" y="75"/>
                </a:lnTo>
                <a:lnTo>
                  <a:pt x="30" y="76"/>
                </a:lnTo>
                <a:lnTo>
                  <a:pt x="31" y="80"/>
                </a:lnTo>
                <a:lnTo>
                  <a:pt x="34" y="81"/>
                </a:lnTo>
                <a:lnTo>
                  <a:pt x="32" y="82"/>
                </a:lnTo>
                <a:lnTo>
                  <a:pt x="32" y="82"/>
                </a:lnTo>
                <a:lnTo>
                  <a:pt x="39" y="82"/>
                </a:lnTo>
                <a:lnTo>
                  <a:pt x="39" y="82"/>
                </a:lnTo>
                <a:lnTo>
                  <a:pt x="43" y="81"/>
                </a:lnTo>
                <a:lnTo>
                  <a:pt x="43" y="81"/>
                </a:lnTo>
                <a:lnTo>
                  <a:pt x="42" y="81"/>
                </a:lnTo>
                <a:lnTo>
                  <a:pt x="43" y="81"/>
                </a:lnTo>
                <a:lnTo>
                  <a:pt x="44" y="81"/>
                </a:lnTo>
                <a:lnTo>
                  <a:pt x="46" y="80"/>
                </a:lnTo>
                <a:lnTo>
                  <a:pt x="46" y="81"/>
                </a:lnTo>
                <a:lnTo>
                  <a:pt x="47" y="80"/>
                </a:lnTo>
                <a:lnTo>
                  <a:pt x="49" y="81"/>
                </a:lnTo>
                <a:lnTo>
                  <a:pt x="50" y="80"/>
                </a:lnTo>
                <a:lnTo>
                  <a:pt x="50" y="81"/>
                </a:lnTo>
                <a:lnTo>
                  <a:pt x="53" y="80"/>
                </a:lnTo>
                <a:lnTo>
                  <a:pt x="57" y="78"/>
                </a:lnTo>
                <a:lnTo>
                  <a:pt x="58" y="76"/>
                </a:lnTo>
                <a:lnTo>
                  <a:pt x="57" y="75"/>
                </a:lnTo>
                <a:lnTo>
                  <a:pt x="64" y="74"/>
                </a:lnTo>
                <a:lnTo>
                  <a:pt x="66" y="72"/>
                </a:lnTo>
                <a:lnTo>
                  <a:pt x="67" y="71"/>
                </a:lnTo>
                <a:lnTo>
                  <a:pt x="67" y="70"/>
                </a:lnTo>
                <a:lnTo>
                  <a:pt x="67" y="69"/>
                </a:lnTo>
                <a:lnTo>
                  <a:pt x="68" y="68"/>
                </a:lnTo>
                <a:lnTo>
                  <a:pt x="68" y="67"/>
                </a:lnTo>
                <a:lnTo>
                  <a:pt x="70" y="67"/>
                </a:lnTo>
                <a:lnTo>
                  <a:pt x="71" y="70"/>
                </a:lnTo>
                <a:lnTo>
                  <a:pt x="70" y="70"/>
                </a:lnTo>
                <a:lnTo>
                  <a:pt x="70" y="71"/>
                </a:lnTo>
                <a:lnTo>
                  <a:pt x="72" y="72"/>
                </a:lnTo>
                <a:lnTo>
                  <a:pt x="73" y="72"/>
                </a:lnTo>
                <a:lnTo>
                  <a:pt x="75" y="72"/>
                </a:lnTo>
                <a:lnTo>
                  <a:pt x="75" y="73"/>
                </a:lnTo>
                <a:lnTo>
                  <a:pt x="76" y="73"/>
                </a:lnTo>
                <a:lnTo>
                  <a:pt x="77" y="73"/>
                </a:lnTo>
                <a:lnTo>
                  <a:pt x="78" y="73"/>
                </a:lnTo>
                <a:lnTo>
                  <a:pt x="76" y="75"/>
                </a:lnTo>
                <a:lnTo>
                  <a:pt x="76" y="75"/>
                </a:lnTo>
                <a:lnTo>
                  <a:pt x="80" y="76"/>
                </a:lnTo>
                <a:lnTo>
                  <a:pt x="81" y="75"/>
                </a:lnTo>
                <a:lnTo>
                  <a:pt x="82" y="75"/>
                </a:lnTo>
                <a:lnTo>
                  <a:pt x="82" y="76"/>
                </a:lnTo>
                <a:lnTo>
                  <a:pt x="84" y="77"/>
                </a:lnTo>
                <a:lnTo>
                  <a:pt x="84" y="78"/>
                </a:lnTo>
                <a:lnTo>
                  <a:pt x="87" y="78"/>
                </a:lnTo>
                <a:lnTo>
                  <a:pt x="88" y="78"/>
                </a:lnTo>
                <a:lnTo>
                  <a:pt x="89" y="78"/>
                </a:lnTo>
                <a:lnTo>
                  <a:pt x="90" y="78"/>
                </a:lnTo>
                <a:lnTo>
                  <a:pt x="90" y="78"/>
                </a:lnTo>
                <a:lnTo>
                  <a:pt x="90" y="76"/>
                </a:lnTo>
                <a:lnTo>
                  <a:pt x="90" y="77"/>
                </a:lnTo>
                <a:lnTo>
                  <a:pt x="92" y="77"/>
                </a:lnTo>
                <a:lnTo>
                  <a:pt x="92" y="76"/>
                </a:lnTo>
                <a:lnTo>
                  <a:pt x="94" y="75"/>
                </a:lnTo>
                <a:lnTo>
                  <a:pt x="95" y="75"/>
                </a:lnTo>
                <a:lnTo>
                  <a:pt x="95" y="74"/>
                </a:lnTo>
                <a:lnTo>
                  <a:pt x="96" y="74"/>
                </a:lnTo>
                <a:lnTo>
                  <a:pt x="96" y="73"/>
                </a:lnTo>
                <a:lnTo>
                  <a:pt x="96" y="74"/>
                </a:lnTo>
                <a:lnTo>
                  <a:pt x="97" y="74"/>
                </a:lnTo>
                <a:lnTo>
                  <a:pt x="97" y="72"/>
                </a:lnTo>
                <a:lnTo>
                  <a:pt x="97" y="71"/>
                </a:lnTo>
                <a:lnTo>
                  <a:pt x="95" y="71"/>
                </a:lnTo>
                <a:lnTo>
                  <a:pt x="94" y="70"/>
                </a:lnTo>
                <a:lnTo>
                  <a:pt x="94" y="72"/>
                </a:lnTo>
                <a:lnTo>
                  <a:pt x="93" y="71"/>
                </a:lnTo>
                <a:lnTo>
                  <a:pt x="93" y="70"/>
                </a:lnTo>
                <a:lnTo>
                  <a:pt x="93" y="70"/>
                </a:lnTo>
                <a:lnTo>
                  <a:pt x="93" y="70"/>
                </a:lnTo>
                <a:lnTo>
                  <a:pt x="93" y="70"/>
                </a:lnTo>
                <a:lnTo>
                  <a:pt x="94" y="69"/>
                </a:lnTo>
                <a:lnTo>
                  <a:pt x="94" y="68"/>
                </a:lnTo>
                <a:lnTo>
                  <a:pt x="95" y="67"/>
                </a:lnTo>
                <a:lnTo>
                  <a:pt x="93" y="67"/>
                </a:lnTo>
                <a:lnTo>
                  <a:pt x="93" y="67"/>
                </a:lnTo>
                <a:lnTo>
                  <a:pt x="91" y="67"/>
                </a:lnTo>
                <a:lnTo>
                  <a:pt x="91" y="67"/>
                </a:lnTo>
                <a:lnTo>
                  <a:pt x="90" y="69"/>
                </a:lnTo>
                <a:lnTo>
                  <a:pt x="89" y="70"/>
                </a:lnTo>
                <a:lnTo>
                  <a:pt x="89" y="68"/>
                </a:lnTo>
                <a:lnTo>
                  <a:pt x="88" y="67"/>
                </a:lnTo>
                <a:lnTo>
                  <a:pt x="88" y="66"/>
                </a:lnTo>
                <a:lnTo>
                  <a:pt x="89" y="66"/>
                </a:lnTo>
                <a:lnTo>
                  <a:pt x="90" y="66"/>
                </a:lnTo>
                <a:lnTo>
                  <a:pt x="90" y="67"/>
                </a:lnTo>
                <a:lnTo>
                  <a:pt x="91" y="66"/>
                </a:lnTo>
                <a:lnTo>
                  <a:pt x="91" y="63"/>
                </a:lnTo>
                <a:lnTo>
                  <a:pt x="91" y="63"/>
                </a:lnTo>
                <a:lnTo>
                  <a:pt x="91" y="63"/>
                </a:lnTo>
                <a:lnTo>
                  <a:pt x="92" y="62"/>
                </a:lnTo>
                <a:lnTo>
                  <a:pt x="93" y="62"/>
                </a:lnTo>
                <a:lnTo>
                  <a:pt x="93" y="61"/>
                </a:lnTo>
                <a:lnTo>
                  <a:pt x="93" y="61"/>
                </a:lnTo>
                <a:lnTo>
                  <a:pt x="93" y="61"/>
                </a:lnTo>
                <a:lnTo>
                  <a:pt x="94" y="60"/>
                </a:lnTo>
                <a:lnTo>
                  <a:pt x="94" y="62"/>
                </a:lnTo>
                <a:lnTo>
                  <a:pt x="94" y="63"/>
                </a:lnTo>
                <a:lnTo>
                  <a:pt x="95" y="63"/>
                </a:lnTo>
                <a:lnTo>
                  <a:pt x="95" y="63"/>
                </a:lnTo>
                <a:lnTo>
                  <a:pt x="96" y="63"/>
                </a:lnTo>
                <a:lnTo>
                  <a:pt x="97" y="64"/>
                </a:lnTo>
                <a:lnTo>
                  <a:pt x="97" y="64"/>
                </a:lnTo>
                <a:lnTo>
                  <a:pt x="97" y="60"/>
                </a:lnTo>
                <a:lnTo>
                  <a:pt x="97" y="62"/>
                </a:lnTo>
                <a:lnTo>
                  <a:pt x="98" y="64"/>
                </a:lnTo>
                <a:lnTo>
                  <a:pt x="99" y="64"/>
                </a:lnTo>
                <a:lnTo>
                  <a:pt x="100" y="64"/>
                </a:lnTo>
                <a:lnTo>
                  <a:pt x="100" y="63"/>
                </a:lnTo>
                <a:lnTo>
                  <a:pt x="100" y="60"/>
                </a:lnTo>
                <a:lnTo>
                  <a:pt x="100" y="59"/>
                </a:lnTo>
                <a:lnTo>
                  <a:pt x="100" y="5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1" name="Freeform 56"/>
          <p:cNvSpPr>
            <a:spLocks/>
          </p:cNvSpPr>
          <p:nvPr/>
        </p:nvSpPr>
        <p:spPr bwMode="auto">
          <a:xfrm>
            <a:off x="8126682" y="1718250"/>
            <a:ext cx="71539" cy="37740"/>
          </a:xfrm>
          <a:custGeom>
            <a:avLst/>
            <a:gdLst/>
            <a:ahLst/>
            <a:cxnLst>
              <a:cxn ang="0">
                <a:pos x="8" y="11"/>
              </a:cxn>
              <a:cxn ang="0">
                <a:pos x="10" y="12"/>
              </a:cxn>
              <a:cxn ang="0">
                <a:pos x="11" y="11"/>
              </a:cxn>
              <a:cxn ang="0">
                <a:pos x="12" y="12"/>
              </a:cxn>
              <a:cxn ang="0">
                <a:pos x="14" y="12"/>
              </a:cxn>
              <a:cxn ang="0">
                <a:pos x="16" y="12"/>
              </a:cxn>
              <a:cxn ang="0">
                <a:pos x="18" y="13"/>
              </a:cxn>
              <a:cxn ang="0">
                <a:pos x="19" y="13"/>
              </a:cxn>
              <a:cxn ang="0">
                <a:pos x="19" y="13"/>
              </a:cxn>
              <a:cxn ang="0">
                <a:pos x="21" y="13"/>
              </a:cxn>
              <a:cxn ang="0">
                <a:pos x="20" y="9"/>
              </a:cxn>
              <a:cxn ang="0">
                <a:pos x="19" y="5"/>
              </a:cxn>
              <a:cxn ang="0">
                <a:pos x="16" y="4"/>
              </a:cxn>
              <a:cxn ang="0">
                <a:pos x="15" y="1"/>
              </a:cxn>
              <a:cxn ang="0">
                <a:pos x="14" y="1"/>
              </a:cxn>
              <a:cxn ang="0">
                <a:pos x="13" y="1"/>
              </a:cxn>
              <a:cxn ang="0">
                <a:pos x="12" y="0"/>
              </a:cxn>
              <a:cxn ang="0">
                <a:pos x="11" y="0"/>
              </a:cxn>
              <a:cxn ang="0">
                <a:pos x="8" y="1"/>
              </a:cxn>
              <a:cxn ang="0">
                <a:pos x="6" y="1"/>
              </a:cxn>
              <a:cxn ang="0">
                <a:pos x="5" y="2"/>
              </a:cxn>
              <a:cxn ang="0">
                <a:pos x="5" y="3"/>
              </a:cxn>
              <a:cxn ang="0">
                <a:pos x="3" y="8"/>
              </a:cxn>
              <a:cxn ang="0">
                <a:pos x="1" y="8"/>
              </a:cxn>
              <a:cxn ang="0">
                <a:pos x="0" y="9"/>
              </a:cxn>
              <a:cxn ang="0">
                <a:pos x="1" y="11"/>
              </a:cxn>
              <a:cxn ang="0">
                <a:pos x="1" y="11"/>
              </a:cxn>
              <a:cxn ang="0">
                <a:pos x="4" y="9"/>
              </a:cxn>
              <a:cxn ang="0">
                <a:pos x="6" y="10"/>
              </a:cxn>
              <a:cxn ang="0">
                <a:pos x="8" y="11"/>
              </a:cxn>
            </a:cxnLst>
            <a:rect l="0" t="0" r="r" b="b"/>
            <a:pathLst>
              <a:path w="21" h="13">
                <a:moveTo>
                  <a:pt x="8" y="11"/>
                </a:moveTo>
                <a:lnTo>
                  <a:pt x="10" y="12"/>
                </a:lnTo>
                <a:lnTo>
                  <a:pt x="11" y="11"/>
                </a:lnTo>
                <a:lnTo>
                  <a:pt x="12" y="12"/>
                </a:lnTo>
                <a:lnTo>
                  <a:pt x="14" y="12"/>
                </a:lnTo>
                <a:lnTo>
                  <a:pt x="16" y="12"/>
                </a:lnTo>
                <a:lnTo>
                  <a:pt x="18" y="13"/>
                </a:lnTo>
                <a:lnTo>
                  <a:pt x="19" y="13"/>
                </a:lnTo>
                <a:lnTo>
                  <a:pt x="19" y="13"/>
                </a:lnTo>
                <a:lnTo>
                  <a:pt x="21" y="13"/>
                </a:lnTo>
                <a:lnTo>
                  <a:pt x="20" y="9"/>
                </a:lnTo>
                <a:lnTo>
                  <a:pt x="19" y="5"/>
                </a:lnTo>
                <a:lnTo>
                  <a:pt x="16" y="4"/>
                </a:lnTo>
                <a:lnTo>
                  <a:pt x="15" y="1"/>
                </a:lnTo>
                <a:lnTo>
                  <a:pt x="14" y="1"/>
                </a:lnTo>
                <a:lnTo>
                  <a:pt x="13" y="1"/>
                </a:lnTo>
                <a:lnTo>
                  <a:pt x="12" y="0"/>
                </a:lnTo>
                <a:lnTo>
                  <a:pt x="11" y="0"/>
                </a:lnTo>
                <a:lnTo>
                  <a:pt x="8" y="1"/>
                </a:lnTo>
                <a:lnTo>
                  <a:pt x="6" y="1"/>
                </a:lnTo>
                <a:lnTo>
                  <a:pt x="5" y="2"/>
                </a:lnTo>
                <a:lnTo>
                  <a:pt x="5" y="3"/>
                </a:lnTo>
                <a:lnTo>
                  <a:pt x="3" y="8"/>
                </a:lnTo>
                <a:lnTo>
                  <a:pt x="1" y="8"/>
                </a:lnTo>
                <a:lnTo>
                  <a:pt x="0" y="9"/>
                </a:lnTo>
                <a:lnTo>
                  <a:pt x="1" y="11"/>
                </a:lnTo>
                <a:lnTo>
                  <a:pt x="1" y="11"/>
                </a:lnTo>
                <a:lnTo>
                  <a:pt x="4" y="9"/>
                </a:lnTo>
                <a:lnTo>
                  <a:pt x="6" y="10"/>
                </a:lnTo>
                <a:lnTo>
                  <a:pt x="8" y="1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2" name="Freeform 57"/>
          <p:cNvSpPr>
            <a:spLocks/>
          </p:cNvSpPr>
          <p:nvPr/>
        </p:nvSpPr>
        <p:spPr bwMode="auto">
          <a:xfrm>
            <a:off x="6965023" y="1793730"/>
            <a:ext cx="23846" cy="17419"/>
          </a:xfrm>
          <a:custGeom>
            <a:avLst/>
            <a:gdLst/>
            <a:ahLst/>
            <a:cxnLst>
              <a:cxn ang="0">
                <a:pos x="4" y="5"/>
              </a:cxn>
              <a:cxn ang="0">
                <a:pos x="5" y="4"/>
              </a:cxn>
              <a:cxn ang="0">
                <a:pos x="7" y="3"/>
              </a:cxn>
              <a:cxn ang="0">
                <a:pos x="7" y="1"/>
              </a:cxn>
              <a:cxn ang="0">
                <a:pos x="6" y="1"/>
              </a:cxn>
              <a:cxn ang="0">
                <a:pos x="3" y="0"/>
              </a:cxn>
              <a:cxn ang="0">
                <a:pos x="2" y="1"/>
              </a:cxn>
              <a:cxn ang="0">
                <a:pos x="1" y="1"/>
              </a:cxn>
              <a:cxn ang="0">
                <a:pos x="0" y="4"/>
              </a:cxn>
              <a:cxn ang="0">
                <a:pos x="0" y="5"/>
              </a:cxn>
              <a:cxn ang="0">
                <a:pos x="0" y="6"/>
              </a:cxn>
              <a:cxn ang="0">
                <a:pos x="4" y="5"/>
              </a:cxn>
            </a:cxnLst>
            <a:rect l="0" t="0" r="r" b="b"/>
            <a:pathLst>
              <a:path w="7" h="6">
                <a:moveTo>
                  <a:pt x="4" y="5"/>
                </a:moveTo>
                <a:lnTo>
                  <a:pt x="5" y="4"/>
                </a:lnTo>
                <a:lnTo>
                  <a:pt x="7" y="3"/>
                </a:lnTo>
                <a:lnTo>
                  <a:pt x="7" y="1"/>
                </a:lnTo>
                <a:lnTo>
                  <a:pt x="6" y="1"/>
                </a:lnTo>
                <a:lnTo>
                  <a:pt x="3" y="0"/>
                </a:lnTo>
                <a:lnTo>
                  <a:pt x="2" y="1"/>
                </a:lnTo>
                <a:lnTo>
                  <a:pt x="1" y="1"/>
                </a:lnTo>
                <a:lnTo>
                  <a:pt x="0" y="4"/>
                </a:lnTo>
                <a:lnTo>
                  <a:pt x="0" y="5"/>
                </a:lnTo>
                <a:lnTo>
                  <a:pt x="0" y="6"/>
                </a:lnTo>
                <a:lnTo>
                  <a:pt x="4"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3" name="Freeform 58"/>
          <p:cNvSpPr>
            <a:spLocks/>
          </p:cNvSpPr>
          <p:nvPr/>
        </p:nvSpPr>
        <p:spPr bwMode="auto">
          <a:xfrm>
            <a:off x="6910517" y="1764699"/>
            <a:ext cx="13626" cy="14515"/>
          </a:xfrm>
          <a:custGeom>
            <a:avLst/>
            <a:gdLst/>
            <a:ahLst/>
            <a:cxnLst>
              <a:cxn ang="0">
                <a:pos x="2" y="5"/>
              </a:cxn>
              <a:cxn ang="0">
                <a:pos x="3" y="2"/>
              </a:cxn>
              <a:cxn ang="0">
                <a:pos x="4" y="1"/>
              </a:cxn>
              <a:cxn ang="0">
                <a:pos x="4" y="1"/>
              </a:cxn>
              <a:cxn ang="0">
                <a:pos x="2" y="0"/>
              </a:cxn>
              <a:cxn ang="0">
                <a:pos x="1" y="0"/>
              </a:cxn>
              <a:cxn ang="0">
                <a:pos x="0" y="1"/>
              </a:cxn>
              <a:cxn ang="0">
                <a:pos x="0" y="3"/>
              </a:cxn>
              <a:cxn ang="0">
                <a:pos x="2" y="5"/>
              </a:cxn>
            </a:cxnLst>
            <a:rect l="0" t="0" r="r" b="b"/>
            <a:pathLst>
              <a:path w="4" h="5">
                <a:moveTo>
                  <a:pt x="2" y="5"/>
                </a:moveTo>
                <a:lnTo>
                  <a:pt x="3" y="2"/>
                </a:lnTo>
                <a:lnTo>
                  <a:pt x="4" y="1"/>
                </a:lnTo>
                <a:lnTo>
                  <a:pt x="4" y="1"/>
                </a:lnTo>
                <a:lnTo>
                  <a:pt x="2" y="0"/>
                </a:lnTo>
                <a:lnTo>
                  <a:pt x="1" y="0"/>
                </a:lnTo>
                <a:lnTo>
                  <a:pt x="0" y="1"/>
                </a:lnTo>
                <a:lnTo>
                  <a:pt x="0" y="3"/>
                </a:lnTo>
                <a:lnTo>
                  <a:pt x="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4" name="Freeform 59"/>
          <p:cNvSpPr>
            <a:spLocks/>
          </p:cNvSpPr>
          <p:nvPr/>
        </p:nvSpPr>
        <p:spPr bwMode="auto">
          <a:xfrm>
            <a:off x="6995683" y="1767602"/>
            <a:ext cx="13626" cy="20322"/>
          </a:xfrm>
          <a:custGeom>
            <a:avLst/>
            <a:gdLst/>
            <a:ahLst/>
            <a:cxnLst>
              <a:cxn ang="0">
                <a:pos x="2" y="6"/>
              </a:cxn>
              <a:cxn ang="0">
                <a:pos x="3" y="6"/>
              </a:cxn>
              <a:cxn ang="0">
                <a:pos x="4" y="7"/>
              </a:cxn>
              <a:cxn ang="0">
                <a:pos x="4" y="6"/>
              </a:cxn>
              <a:cxn ang="0">
                <a:pos x="4" y="2"/>
              </a:cxn>
              <a:cxn ang="0">
                <a:pos x="3" y="2"/>
              </a:cxn>
              <a:cxn ang="0">
                <a:pos x="3" y="1"/>
              </a:cxn>
              <a:cxn ang="0">
                <a:pos x="3" y="0"/>
              </a:cxn>
              <a:cxn ang="0">
                <a:pos x="2" y="0"/>
              </a:cxn>
              <a:cxn ang="0">
                <a:pos x="0" y="4"/>
              </a:cxn>
              <a:cxn ang="0">
                <a:pos x="1" y="6"/>
              </a:cxn>
              <a:cxn ang="0">
                <a:pos x="2" y="6"/>
              </a:cxn>
            </a:cxnLst>
            <a:rect l="0" t="0" r="r" b="b"/>
            <a:pathLst>
              <a:path w="4" h="7">
                <a:moveTo>
                  <a:pt x="2" y="6"/>
                </a:moveTo>
                <a:lnTo>
                  <a:pt x="3" y="6"/>
                </a:lnTo>
                <a:lnTo>
                  <a:pt x="4" y="7"/>
                </a:lnTo>
                <a:lnTo>
                  <a:pt x="4" y="6"/>
                </a:lnTo>
                <a:lnTo>
                  <a:pt x="4" y="2"/>
                </a:lnTo>
                <a:lnTo>
                  <a:pt x="3" y="2"/>
                </a:lnTo>
                <a:lnTo>
                  <a:pt x="3" y="1"/>
                </a:lnTo>
                <a:lnTo>
                  <a:pt x="3" y="0"/>
                </a:lnTo>
                <a:lnTo>
                  <a:pt x="2" y="0"/>
                </a:lnTo>
                <a:lnTo>
                  <a:pt x="0" y="4"/>
                </a:lnTo>
                <a:lnTo>
                  <a:pt x="1" y="6"/>
                </a:lnTo>
                <a:lnTo>
                  <a:pt x="2"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5" name="Freeform 60"/>
          <p:cNvSpPr>
            <a:spLocks/>
          </p:cNvSpPr>
          <p:nvPr/>
        </p:nvSpPr>
        <p:spPr bwMode="auto">
          <a:xfrm>
            <a:off x="6835572" y="1744378"/>
            <a:ext cx="27253" cy="26128"/>
          </a:xfrm>
          <a:custGeom>
            <a:avLst/>
            <a:gdLst/>
            <a:ahLst/>
            <a:cxnLst>
              <a:cxn ang="0">
                <a:pos x="0" y="9"/>
              </a:cxn>
              <a:cxn ang="0">
                <a:pos x="1" y="9"/>
              </a:cxn>
              <a:cxn ang="0">
                <a:pos x="2" y="7"/>
              </a:cxn>
              <a:cxn ang="0">
                <a:pos x="2" y="8"/>
              </a:cxn>
              <a:cxn ang="0">
                <a:pos x="4" y="7"/>
              </a:cxn>
              <a:cxn ang="0">
                <a:pos x="6" y="7"/>
              </a:cxn>
              <a:cxn ang="0">
                <a:pos x="6" y="6"/>
              </a:cxn>
              <a:cxn ang="0">
                <a:pos x="8" y="6"/>
              </a:cxn>
              <a:cxn ang="0">
                <a:pos x="7" y="4"/>
              </a:cxn>
              <a:cxn ang="0">
                <a:pos x="5" y="4"/>
              </a:cxn>
              <a:cxn ang="0">
                <a:pos x="6" y="2"/>
              </a:cxn>
              <a:cxn ang="0">
                <a:pos x="5" y="0"/>
              </a:cxn>
              <a:cxn ang="0">
                <a:pos x="3" y="0"/>
              </a:cxn>
              <a:cxn ang="0">
                <a:pos x="2" y="0"/>
              </a:cxn>
              <a:cxn ang="0">
                <a:pos x="0" y="3"/>
              </a:cxn>
              <a:cxn ang="0">
                <a:pos x="1" y="7"/>
              </a:cxn>
              <a:cxn ang="0">
                <a:pos x="0" y="8"/>
              </a:cxn>
              <a:cxn ang="0">
                <a:pos x="0" y="9"/>
              </a:cxn>
            </a:cxnLst>
            <a:rect l="0" t="0" r="r" b="b"/>
            <a:pathLst>
              <a:path w="8" h="9">
                <a:moveTo>
                  <a:pt x="0" y="9"/>
                </a:moveTo>
                <a:lnTo>
                  <a:pt x="1" y="9"/>
                </a:lnTo>
                <a:lnTo>
                  <a:pt x="2" y="7"/>
                </a:lnTo>
                <a:lnTo>
                  <a:pt x="2" y="8"/>
                </a:lnTo>
                <a:lnTo>
                  <a:pt x="4" y="7"/>
                </a:lnTo>
                <a:lnTo>
                  <a:pt x="6" y="7"/>
                </a:lnTo>
                <a:lnTo>
                  <a:pt x="6" y="6"/>
                </a:lnTo>
                <a:lnTo>
                  <a:pt x="8" y="6"/>
                </a:lnTo>
                <a:lnTo>
                  <a:pt x="7" y="4"/>
                </a:lnTo>
                <a:lnTo>
                  <a:pt x="5" y="4"/>
                </a:lnTo>
                <a:lnTo>
                  <a:pt x="6" y="2"/>
                </a:lnTo>
                <a:lnTo>
                  <a:pt x="5" y="0"/>
                </a:lnTo>
                <a:lnTo>
                  <a:pt x="3" y="0"/>
                </a:lnTo>
                <a:lnTo>
                  <a:pt x="2" y="0"/>
                </a:lnTo>
                <a:lnTo>
                  <a:pt x="0" y="3"/>
                </a:lnTo>
                <a:lnTo>
                  <a:pt x="1" y="7"/>
                </a:lnTo>
                <a:lnTo>
                  <a:pt x="0" y="8"/>
                </a:lnTo>
                <a:lnTo>
                  <a:pt x="0"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6" name="Freeform 61"/>
          <p:cNvSpPr>
            <a:spLocks/>
          </p:cNvSpPr>
          <p:nvPr/>
        </p:nvSpPr>
        <p:spPr bwMode="auto">
          <a:xfrm>
            <a:off x="6838978" y="2060814"/>
            <a:ext cx="23846" cy="11612"/>
          </a:xfrm>
          <a:custGeom>
            <a:avLst/>
            <a:gdLst/>
            <a:ahLst/>
            <a:cxnLst>
              <a:cxn ang="0">
                <a:pos x="6" y="0"/>
              </a:cxn>
              <a:cxn ang="0">
                <a:pos x="4" y="0"/>
              </a:cxn>
              <a:cxn ang="0">
                <a:pos x="1" y="2"/>
              </a:cxn>
              <a:cxn ang="0">
                <a:pos x="0" y="2"/>
              </a:cxn>
              <a:cxn ang="0">
                <a:pos x="1" y="3"/>
              </a:cxn>
              <a:cxn ang="0">
                <a:pos x="1" y="4"/>
              </a:cxn>
              <a:cxn ang="0">
                <a:pos x="2" y="4"/>
              </a:cxn>
              <a:cxn ang="0">
                <a:pos x="5" y="2"/>
              </a:cxn>
              <a:cxn ang="0">
                <a:pos x="7" y="2"/>
              </a:cxn>
              <a:cxn ang="0">
                <a:pos x="6" y="0"/>
              </a:cxn>
              <a:cxn ang="0">
                <a:pos x="6" y="0"/>
              </a:cxn>
            </a:cxnLst>
            <a:rect l="0" t="0" r="r" b="b"/>
            <a:pathLst>
              <a:path w="7" h="4">
                <a:moveTo>
                  <a:pt x="6" y="0"/>
                </a:moveTo>
                <a:lnTo>
                  <a:pt x="4" y="0"/>
                </a:lnTo>
                <a:lnTo>
                  <a:pt x="1" y="2"/>
                </a:lnTo>
                <a:lnTo>
                  <a:pt x="0" y="2"/>
                </a:lnTo>
                <a:lnTo>
                  <a:pt x="1" y="3"/>
                </a:lnTo>
                <a:lnTo>
                  <a:pt x="1" y="4"/>
                </a:lnTo>
                <a:lnTo>
                  <a:pt x="2" y="4"/>
                </a:lnTo>
                <a:lnTo>
                  <a:pt x="5" y="2"/>
                </a:lnTo>
                <a:lnTo>
                  <a:pt x="7" y="2"/>
                </a:lnTo>
                <a:lnTo>
                  <a:pt x="6" y="0"/>
                </a:lnTo>
                <a:lnTo>
                  <a:pt x="6"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7" name="Freeform 62"/>
          <p:cNvSpPr>
            <a:spLocks/>
          </p:cNvSpPr>
          <p:nvPr/>
        </p:nvSpPr>
        <p:spPr bwMode="auto">
          <a:xfrm>
            <a:off x="3694664" y="1761796"/>
            <a:ext cx="13626" cy="14515"/>
          </a:xfrm>
          <a:custGeom>
            <a:avLst/>
            <a:gdLst/>
            <a:ahLst/>
            <a:cxnLst>
              <a:cxn ang="0">
                <a:pos x="3" y="0"/>
              </a:cxn>
              <a:cxn ang="0">
                <a:pos x="2" y="0"/>
              </a:cxn>
              <a:cxn ang="0">
                <a:pos x="0" y="1"/>
              </a:cxn>
              <a:cxn ang="0">
                <a:pos x="2" y="5"/>
              </a:cxn>
              <a:cxn ang="0">
                <a:pos x="2" y="4"/>
              </a:cxn>
              <a:cxn ang="0">
                <a:pos x="3" y="4"/>
              </a:cxn>
              <a:cxn ang="0">
                <a:pos x="3" y="4"/>
              </a:cxn>
              <a:cxn ang="0">
                <a:pos x="3" y="3"/>
              </a:cxn>
              <a:cxn ang="0">
                <a:pos x="4" y="2"/>
              </a:cxn>
              <a:cxn ang="0">
                <a:pos x="4" y="1"/>
              </a:cxn>
              <a:cxn ang="0">
                <a:pos x="3" y="0"/>
              </a:cxn>
            </a:cxnLst>
            <a:rect l="0" t="0" r="r" b="b"/>
            <a:pathLst>
              <a:path w="4" h="5">
                <a:moveTo>
                  <a:pt x="3" y="0"/>
                </a:moveTo>
                <a:lnTo>
                  <a:pt x="2" y="0"/>
                </a:lnTo>
                <a:lnTo>
                  <a:pt x="0" y="1"/>
                </a:lnTo>
                <a:lnTo>
                  <a:pt x="2" y="5"/>
                </a:lnTo>
                <a:lnTo>
                  <a:pt x="2" y="4"/>
                </a:lnTo>
                <a:lnTo>
                  <a:pt x="3" y="4"/>
                </a:lnTo>
                <a:lnTo>
                  <a:pt x="3" y="4"/>
                </a:lnTo>
                <a:lnTo>
                  <a:pt x="3" y="3"/>
                </a:lnTo>
                <a:lnTo>
                  <a:pt x="4" y="2"/>
                </a:lnTo>
                <a:lnTo>
                  <a:pt x="4" y="1"/>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8" name="Freeform 63"/>
          <p:cNvSpPr>
            <a:spLocks/>
          </p:cNvSpPr>
          <p:nvPr/>
        </p:nvSpPr>
        <p:spPr bwMode="auto">
          <a:xfrm>
            <a:off x="7063816" y="1898241"/>
            <a:ext cx="10220" cy="14515"/>
          </a:xfrm>
          <a:custGeom>
            <a:avLst/>
            <a:gdLst/>
            <a:ahLst/>
            <a:cxnLst>
              <a:cxn ang="0">
                <a:pos x="0" y="1"/>
              </a:cxn>
              <a:cxn ang="0">
                <a:pos x="0" y="1"/>
              </a:cxn>
              <a:cxn ang="0">
                <a:pos x="0" y="2"/>
              </a:cxn>
              <a:cxn ang="0">
                <a:pos x="1" y="5"/>
              </a:cxn>
              <a:cxn ang="0">
                <a:pos x="1" y="5"/>
              </a:cxn>
              <a:cxn ang="0">
                <a:pos x="1" y="5"/>
              </a:cxn>
              <a:cxn ang="0">
                <a:pos x="3" y="4"/>
              </a:cxn>
              <a:cxn ang="0">
                <a:pos x="1" y="0"/>
              </a:cxn>
              <a:cxn ang="0">
                <a:pos x="1" y="0"/>
              </a:cxn>
              <a:cxn ang="0">
                <a:pos x="0" y="1"/>
              </a:cxn>
            </a:cxnLst>
            <a:rect l="0" t="0" r="r" b="b"/>
            <a:pathLst>
              <a:path w="3" h="5">
                <a:moveTo>
                  <a:pt x="0" y="1"/>
                </a:moveTo>
                <a:lnTo>
                  <a:pt x="0" y="1"/>
                </a:lnTo>
                <a:lnTo>
                  <a:pt x="0" y="2"/>
                </a:lnTo>
                <a:lnTo>
                  <a:pt x="1" y="5"/>
                </a:lnTo>
                <a:lnTo>
                  <a:pt x="1" y="5"/>
                </a:lnTo>
                <a:lnTo>
                  <a:pt x="1" y="5"/>
                </a:lnTo>
                <a:lnTo>
                  <a:pt x="3" y="4"/>
                </a:lnTo>
                <a:lnTo>
                  <a:pt x="1" y="0"/>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9" name="Freeform 64"/>
          <p:cNvSpPr>
            <a:spLocks/>
          </p:cNvSpPr>
          <p:nvPr/>
        </p:nvSpPr>
        <p:spPr bwMode="auto">
          <a:xfrm>
            <a:off x="3827522" y="1724056"/>
            <a:ext cx="541653" cy="519653"/>
          </a:xfrm>
          <a:custGeom>
            <a:avLst/>
            <a:gdLst/>
            <a:ahLst/>
            <a:cxnLst>
              <a:cxn ang="0">
                <a:pos x="94" y="46"/>
              </a:cxn>
              <a:cxn ang="0">
                <a:pos x="87" y="39"/>
              </a:cxn>
              <a:cxn ang="0">
                <a:pos x="83" y="27"/>
              </a:cxn>
              <a:cxn ang="0">
                <a:pos x="62" y="28"/>
              </a:cxn>
              <a:cxn ang="0">
                <a:pos x="51" y="35"/>
              </a:cxn>
              <a:cxn ang="0">
                <a:pos x="53" y="15"/>
              </a:cxn>
              <a:cxn ang="0">
                <a:pos x="36" y="10"/>
              </a:cxn>
              <a:cxn ang="0">
                <a:pos x="35" y="16"/>
              </a:cxn>
              <a:cxn ang="0">
                <a:pos x="26" y="17"/>
              </a:cxn>
              <a:cxn ang="0">
                <a:pos x="28" y="30"/>
              </a:cxn>
              <a:cxn ang="0">
                <a:pos x="29" y="46"/>
              </a:cxn>
              <a:cxn ang="0">
                <a:pos x="25" y="48"/>
              </a:cxn>
              <a:cxn ang="0">
                <a:pos x="21" y="16"/>
              </a:cxn>
              <a:cxn ang="0">
                <a:pos x="6" y="17"/>
              </a:cxn>
              <a:cxn ang="0">
                <a:pos x="0" y="35"/>
              </a:cxn>
              <a:cxn ang="0">
                <a:pos x="5" y="52"/>
              </a:cxn>
              <a:cxn ang="0">
                <a:pos x="21" y="66"/>
              </a:cxn>
              <a:cxn ang="0">
                <a:pos x="45" y="70"/>
              </a:cxn>
              <a:cxn ang="0">
                <a:pos x="54" y="68"/>
              </a:cxn>
              <a:cxn ang="0">
                <a:pos x="66" y="65"/>
              </a:cxn>
              <a:cxn ang="0">
                <a:pos x="73" y="74"/>
              </a:cxn>
              <a:cxn ang="0">
                <a:pos x="86" y="83"/>
              </a:cxn>
              <a:cxn ang="0">
                <a:pos x="92" y="95"/>
              </a:cxn>
              <a:cxn ang="0">
                <a:pos x="95" y="113"/>
              </a:cxn>
              <a:cxn ang="0">
                <a:pos x="90" y="134"/>
              </a:cxn>
              <a:cxn ang="0">
                <a:pos x="72" y="135"/>
              </a:cxn>
              <a:cxn ang="0">
                <a:pos x="68" y="148"/>
              </a:cxn>
              <a:cxn ang="0">
                <a:pos x="79" y="146"/>
              </a:cxn>
              <a:cxn ang="0">
                <a:pos x="86" y="142"/>
              </a:cxn>
              <a:cxn ang="0">
                <a:pos x="92" y="147"/>
              </a:cxn>
              <a:cxn ang="0">
                <a:pos x="98" y="155"/>
              </a:cxn>
              <a:cxn ang="0">
                <a:pos x="101" y="160"/>
              </a:cxn>
              <a:cxn ang="0">
                <a:pos x="112" y="167"/>
              </a:cxn>
              <a:cxn ang="0">
                <a:pos x="118" y="173"/>
              </a:cxn>
              <a:cxn ang="0">
                <a:pos x="127" y="177"/>
              </a:cxn>
              <a:cxn ang="0">
                <a:pos x="126" y="167"/>
              </a:cxn>
              <a:cxn ang="0">
                <a:pos x="123" y="159"/>
              </a:cxn>
              <a:cxn ang="0">
                <a:pos x="137" y="166"/>
              </a:cxn>
              <a:cxn ang="0">
                <a:pos x="140" y="167"/>
              </a:cxn>
              <a:cxn ang="0">
                <a:pos x="141" y="161"/>
              </a:cxn>
              <a:cxn ang="0">
                <a:pos x="137" y="146"/>
              </a:cxn>
              <a:cxn ang="0">
                <a:pos x="130" y="141"/>
              </a:cxn>
              <a:cxn ang="0">
                <a:pos x="126" y="133"/>
              </a:cxn>
              <a:cxn ang="0">
                <a:pos x="125" y="125"/>
              </a:cxn>
              <a:cxn ang="0">
                <a:pos x="126" y="119"/>
              </a:cxn>
              <a:cxn ang="0">
                <a:pos x="139" y="134"/>
              </a:cxn>
              <a:cxn ang="0">
                <a:pos x="148" y="137"/>
              </a:cxn>
              <a:cxn ang="0">
                <a:pos x="152" y="125"/>
              </a:cxn>
              <a:cxn ang="0">
                <a:pos x="158" y="117"/>
              </a:cxn>
              <a:cxn ang="0">
                <a:pos x="148" y="110"/>
              </a:cxn>
              <a:cxn ang="0">
                <a:pos x="138" y="101"/>
              </a:cxn>
              <a:cxn ang="0">
                <a:pos x="130" y="94"/>
              </a:cxn>
              <a:cxn ang="0">
                <a:pos x="123" y="84"/>
              </a:cxn>
              <a:cxn ang="0">
                <a:pos x="130" y="81"/>
              </a:cxn>
              <a:cxn ang="0">
                <a:pos x="123" y="72"/>
              </a:cxn>
              <a:cxn ang="0">
                <a:pos x="119" y="65"/>
              </a:cxn>
              <a:cxn ang="0">
                <a:pos x="112" y="57"/>
              </a:cxn>
              <a:cxn ang="0">
                <a:pos x="107" y="57"/>
              </a:cxn>
            </a:cxnLst>
            <a:rect l="0" t="0" r="r" b="b"/>
            <a:pathLst>
              <a:path w="159" h="179">
                <a:moveTo>
                  <a:pt x="104" y="50"/>
                </a:moveTo>
                <a:lnTo>
                  <a:pt x="105" y="48"/>
                </a:lnTo>
                <a:lnTo>
                  <a:pt x="105" y="46"/>
                </a:lnTo>
                <a:lnTo>
                  <a:pt x="104" y="43"/>
                </a:lnTo>
                <a:lnTo>
                  <a:pt x="99" y="42"/>
                </a:lnTo>
                <a:lnTo>
                  <a:pt x="98" y="39"/>
                </a:lnTo>
                <a:lnTo>
                  <a:pt x="98" y="39"/>
                </a:lnTo>
                <a:lnTo>
                  <a:pt x="97" y="41"/>
                </a:lnTo>
                <a:lnTo>
                  <a:pt x="95" y="43"/>
                </a:lnTo>
                <a:lnTo>
                  <a:pt x="94" y="42"/>
                </a:lnTo>
                <a:lnTo>
                  <a:pt x="93" y="43"/>
                </a:lnTo>
                <a:lnTo>
                  <a:pt x="94" y="46"/>
                </a:lnTo>
                <a:lnTo>
                  <a:pt x="94" y="47"/>
                </a:lnTo>
                <a:lnTo>
                  <a:pt x="94" y="46"/>
                </a:lnTo>
                <a:lnTo>
                  <a:pt x="92" y="46"/>
                </a:lnTo>
                <a:lnTo>
                  <a:pt x="92" y="46"/>
                </a:lnTo>
                <a:lnTo>
                  <a:pt x="91" y="44"/>
                </a:lnTo>
                <a:lnTo>
                  <a:pt x="91" y="42"/>
                </a:lnTo>
                <a:lnTo>
                  <a:pt x="90" y="42"/>
                </a:lnTo>
                <a:lnTo>
                  <a:pt x="89" y="44"/>
                </a:lnTo>
                <a:lnTo>
                  <a:pt x="92" y="39"/>
                </a:lnTo>
                <a:lnTo>
                  <a:pt x="92" y="38"/>
                </a:lnTo>
                <a:lnTo>
                  <a:pt x="89" y="39"/>
                </a:lnTo>
                <a:lnTo>
                  <a:pt x="87" y="39"/>
                </a:lnTo>
                <a:lnTo>
                  <a:pt x="86" y="41"/>
                </a:lnTo>
                <a:lnTo>
                  <a:pt x="85" y="41"/>
                </a:lnTo>
                <a:lnTo>
                  <a:pt x="85" y="39"/>
                </a:lnTo>
                <a:lnTo>
                  <a:pt x="83" y="40"/>
                </a:lnTo>
                <a:lnTo>
                  <a:pt x="87" y="37"/>
                </a:lnTo>
                <a:lnTo>
                  <a:pt x="87" y="36"/>
                </a:lnTo>
                <a:lnTo>
                  <a:pt x="87" y="34"/>
                </a:lnTo>
                <a:lnTo>
                  <a:pt x="85" y="33"/>
                </a:lnTo>
                <a:lnTo>
                  <a:pt x="83" y="33"/>
                </a:lnTo>
                <a:lnTo>
                  <a:pt x="83" y="32"/>
                </a:lnTo>
                <a:lnTo>
                  <a:pt x="83" y="31"/>
                </a:lnTo>
                <a:lnTo>
                  <a:pt x="83" y="27"/>
                </a:lnTo>
                <a:lnTo>
                  <a:pt x="82" y="26"/>
                </a:lnTo>
                <a:lnTo>
                  <a:pt x="82" y="25"/>
                </a:lnTo>
                <a:lnTo>
                  <a:pt x="79" y="24"/>
                </a:lnTo>
                <a:lnTo>
                  <a:pt x="78" y="24"/>
                </a:lnTo>
                <a:lnTo>
                  <a:pt x="72" y="21"/>
                </a:lnTo>
                <a:lnTo>
                  <a:pt x="69" y="21"/>
                </a:lnTo>
                <a:lnTo>
                  <a:pt x="66" y="22"/>
                </a:lnTo>
                <a:lnTo>
                  <a:pt x="64" y="25"/>
                </a:lnTo>
                <a:lnTo>
                  <a:pt x="64" y="27"/>
                </a:lnTo>
                <a:lnTo>
                  <a:pt x="65" y="28"/>
                </a:lnTo>
                <a:lnTo>
                  <a:pt x="64" y="28"/>
                </a:lnTo>
                <a:lnTo>
                  <a:pt x="62" y="28"/>
                </a:lnTo>
                <a:lnTo>
                  <a:pt x="61" y="30"/>
                </a:lnTo>
                <a:lnTo>
                  <a:pt x="59" y="28"/>
                </a:lnTo>
                <a:lnTo>
                  <a:pt x="58" y="29"/>
                </a:lnTo>
                <a:lnTo>
                  <a:pt x="57" y="28"/>
                </a:lnTo>
                <a:lnTo>
                  <a:pt x="57" y="25"/>
                </a:lnTo>
                <a:lnTo>
                  <a:pt x="55" y="28"/>
                </a:lnTo>
                <a:lnTo>
                  <a:pt x="55" y="31"/>
                </a:lnTo>
                <a:lnTo>
                  <a:pt x="54" y="31"/>
                </a:lnTo>
                <a:lnTo>
                  <a:pt x="54" y="32"/>
                </a:lnTo>
                <a:lnTo>
                  <a:pt x="53" y="35"/>
                </a:lnTo>
                <a:lnTo>
                  <a:pt x="50" y="36"/>
                </a:lnTo>
                <a:lnTo>
                  <a:pt x="51" y="35"/>
                </a:lnTo>
                <a:lnTo>
                  <a:pt x="50" y="34"/>
                </a:lnTo>
                <a:lnTo>
                  <a:pt x="50" y="32"/>
                </a:lnTo>
                <a:lnTo>
                  <a:pt x="52" y="33"/>
                </a:lnTo>
                <a:lnTo>
                  <a:pt x="53" y="32"/>
                </a:lnTo>
                <a:lnTo>
                  <a:pt x="51" y="32"/>
                </a:lnTo>
                <a:lnTo>
                  <a:pt x="51" y="32"/>
                </a:lnTo>
                <a:lnTo>
                  <a:pt x="54" y="21"/>
                </a:lnTo>
                <a:lnTo>
                  <a:pt x="52" y="20"/>
                </a:lnTo>
                <a:lnTo>
                  <a:pt x="51" y="17"/>
                </a:lnTo>
                <a:lnTo>
                  <a:pt x="51" y="17"/>
                </a:lnTo>
                <a:lnTo>
                  <a:pt x="52" y="16"/>
                </a:lnTo>
                <a:lnTo>
                  <a:pt x="53" y="15"/>
                </a:lnTo>
                <a:lnTo>
                  <a:pt x="52" y="14"/>
                </a:lnTo>
                <a:lnTo>
                  <a:pt x="50" y="12"/>
                </a:lnTo>
                <a:lnTo>
                  <a:pt x="48" y="11"/>
                </a:lnTo>
                <a:lnTo>
                  <a:pt x="50" y="10"/>
                </a:lnTo>
                <a:lnTo>
                  <a:pt x="49" y="5"/>
                </a:lnTo>
                <a:lnTo>
                  <a:pt x="47" y="3"/>
                </a:lnTo>
                <a:lnTo>
                  <a:pt x="40" y="3"/>
                </a:lnTo>
                <a:lnTo>
                  <a:pt x="39" y="3"/>
                </a:lnTo>
                <a:lnTo>
                  <a:pt x="38" y="3"/>
                </a:lnTo>
                <a:lnTo>
                  <a:pt x="34" y="6"/>
                </a:lnTo>
                <a:lnTo>
                  <a:pt x="36" y="8"/>
                </a:lnTo>
                <a:lnTo>
                  <a:pt x="36" y="10"/>
                </a:lnTo>
                <a:lnTo>
                  <a:pt x="35" y="8"/>
                </a:lnTo>
                <a:lnTo>
                  <a:pt x="33" y="7"/>
                </a:lnTo>
                <a:lnTo>
                  <a:pt x="31" y="8"/>
                </a:lnTo>
                <a:lnTo>
                  <a:pt x="31" y="10"/>
                </a:lnTo>
                <a:lnTo>
                  <a:pt x="32" y="12"/>
                </a:lnTo>
                <a:lnTo>
                  <a:pt x="31" y="11"/>
                </a:lnTo>
                <a:lnTo>
                  <a:pt x="29" y="10"/>
                </a:lnTo>
                <a:lnTo>
                  <a:pt x="29" y="10"/>
                </a:lnTo>
                <a:lnTo>
                  <a:pt x="28" y="11"/>
                </a:lnTo>
                <a:lnTo>
                  <a:pt x="29" y="13"/>
                </a:lnTo>
                <a:lnTo>
                  <a:pt x="35" y="15"/>
                </a:lnTo>
                <a:lnTo>
                  <a:pt x="35" y="16"/>
                </a:lnTo>
                <a:lnTo>
                  <a:pt x="27" y="14"/>
                </a:lnTo>
                <a:lnTo>
                  <a:pt x="27" y="15"/>
                </a:lnTo>
                <a:lnTo>
                  <a:pt x="26" y="14"/>
                </a:lnTo>
                <a:lnTo>
                  <a:pt x="25" y="15"/>
                </a:lnTo>
                <a:lnTo>
                  <a:pt x="26" y="16"/>
                </a:lnTo>
                <a:lnTo>
                  <a:pt x="28" y="16"/>
                </a:lnTo>
                <a:lnTo>
                  <a:pt x="30" y="17"/>
                </a:lnTo>
                <a:lnTo>
                  <a:pt x="32" y="19"/>
                </a:lnTo>
                <a:lnTo>
                  <a:pt x="33" y="21"/>
                </a:lnTo>
                <a:lnTo>
                  <a:pt x="32" y="21"/>
                </a:lnTo>
                <a:lnTo>
                  <a:pt x="29" y="17"/>
                </a:lnTo>
                <a:lnTo>
                  <a:pt x="26" y="17"/>
                </a:lnTo>
                <a:lnTo>
                  <a:pt x="25" y="17"/>
                </a:lnTo>
                <a:lnTo>
                  <a:pt x="24" y="18"/>
                </a:lnTo>
                <a:lnTo>
                  <a:pt x="25" y="21"/>
                </a:lnTo>
                <a:lnTo>
                  <a:pt x="25" y="24"/>
                </a:lnTo>
                <a:lnTo>
                  <a:pt x="25" y="25"/>
                </a:lnTo>
                <a:lnTo>
                  <a:pt x="25" y="26"/>
                </a:lnTo>
                <a:lnTo>
                  <a:pt x="27" y="28"/>
                </a:lnTo>
                <a:lnTo>
                  <a:pt x="29" y="28"/>
                </a:lnTo>
                <a:lnTo>
                  <a:pt x="29" y="27"/>
                </a:lnTo>
                <a:lnTo>
                  <a:pt x="29" y="28"/>
                </a:lnTo>
                <a:lnTo>
                  <a:pt x="29" y="29"/>
                </a:lnTo>
                <a:lnTo>
                  <a:pt x="28" y="30"/>
                </a:lnTo>
                <a:lnTo>
                  <a:pt x="25" y="30"/>
                </a:lnTo>
                <a:lnTo>
                  <a:pt x="25" y="32"/>
                </a:lnTo>
                <a:lnTo>
                  <a:pt x="23" y="35"/>
                </a:lnTo>
                <a:lnTo>
                  <a:pt x="23" y="36"/>
                </a:lnTo>
                <a:lnTo>
                  <a:pt x="25" y="36"/>
                </a:lnTo>
                <a:lnTo>
                  <a:pt x="25" y="39"/>
                </a:lnTo>
                <a:lnTo>
                  <a:pt x="26" y="40"/>
                </a:lnTo>
                <a:lnTo>
                  <a:pt x="29" y="41"/>
                </a:lnTo>
                <a:lnTo>
                  <a:pt x="30" y="41"/>
                </a:lnTo>
                <a:lnTo>
                  <a:pt x="30" y="42"/>
                </a:lnTo>
                <a:lnTo>
                  <a:pt x="30" y="45"/>
                </a:lnTo>
                <a:lnTo>
                  <a:pt x="29" y="46"/>
                </a:lnTo>
                <a:lnTo>
                  <a:pt x="29" y="50"/>
                </a:lnTo>
                <a:lnTo>
                  <a:pt x="29" y="53"/>
                </a:lnTo>
                <a:lnTo>
                  <a:pt x="28" y="52"/>
                </a:lnTo>
                <a:lnTo>
                  <a:pt x="29" y="50"/>
                </a:lnTo>
                <a:lnTo>
                  <a:pt x="28" y="49"/>
                </a:lnTo>
                <a:lnTo>
                  <a:pt x="28" y="49"/>
                </a:lnTo>
                <a:lnTo>
                  <a:pt x="25" y="49"/>
                </a:lnTo>
                <a:lnTo>
                  <a:pt x="23" y="50"/>
                </a:lnTo>
                <a:lnTo>
                  <a:pt x="21" y="52"/>
                </a:lnTo>
                <a:lnTo>
                  <a:pt x="19" y="51"/>
                </a:lnTo>
                <a:lnTo>
                  <a:pt x="23" y="48"/>
                </a:lnTo>
                <a:lnTo>
                  <a:pt x="25" y="48"/>
                </a:lnTo>
                <a:lnTo>
                  <a:pt x="26" y="47"/>
                </a:lnTo>
                <a:lnTo>
                  <a:pt x="27" y="47"/>
                </a:lnTo>
                <a:lnTo>
                  <a:pt x="29" y="47"/>
                </a:lnTo>
                <a:lnTo>
                  <a:pt x="29" y="45"/>
                </a:lnTo>
                <a:lnTo>
                  <a:pt x="28" y="44"/>
                </a:lnTo>
                <a:lnTo>
                  <a:pt x="26" y="43"/>
                </a:lnTo>
                <a:lnTo>
                  <a:pt x="21" y="36"/>
                </a:lnTo>
                <a:lnTo>
                  <a:pt x="20" y="34"/>
                </a:lnTo>
                <a:lnTo>
                  <a:pt x="21" y="28"/>
                </a:lnTo>
                <a:lnTo>
                  <a:pt x="19" y="23"/>
                </a:lnTo>
                <a:lnTo>
                  <a:pt x="19" y="20"/>
                </a:lnTo>
                <a:lnTo>
                  <a:pt x="21" y="16"/>
                </a:lnTo>
                <a:lnTo>
                  <a:pt x="21" y="13"/>
                </a:lnTo>
                <a:lnTo>
                  <a:pt x="29" y="3"/>
                </a:lnTo>
                <a:lnTo>
                  <a:pt x="29" y="2"/>
                </a:lnTo>
                <a:lnTo>
                  <a:pt x="27" y="1"/>
                </a:lnTo>
                <a:lnTo>
                  <a:pt x="19" y="0"/>
                </a:lnTo>
                <a:lnTo>
                  <a:pt x="12" y="4"/>
                </a:lnTo>
                <a:lnTo>
                  <a:pt x="8" y="8"/>
                </a:lnTo>
                <a:lnTo>
                  <a:pt x="7" y="10"/>
                </a:lnTo>
                <a:lnTo>
                  <a:pt x="7" y="12"/>
                </a:lnTo>
                <a:lnTo>
                  <a:pt x="6" y="13"/>
                </a:lnTo>
                <a:lnTo>
                  <a:pt x="5" y="15"/>
                </a:lnTo>
                <a:lnTo>
                  <a:pt x="6" y="17"/>
                </a:lnTo>
                <a:lnTo>
                  <a:pt x="4" y="17"/>
                </a:lnTo>
                <a:lnTo>
                  <a:pt x="4" y="20"/>
                </a:lnTo>
                <a:lnTo>
                  <a:pt x="5" y="21"/>
                </a:lnTo>
                <a:lnTo>
                  <a:pt x="3" y="21"/>
                </a:lnTo>
                <a:lnTo>
                  <a:pt x="3" y="23"/>
                </a:lnTo>
                <a:lnTo>
                  <a:pt x="2" y="24"/>
                </a:lnTo>
                <a:lnTo>
                  <a:pt x="2" y="26"/>
                </a:lnTo>
                <a:lnTo>
                  <a:pt x="1" y="28"/>
                </a:lnTo>
                <a:lnTo>
                  <a:pt x="2" y="31"/>
                </a:lnTo>
                <a:lnTo>
                  <a:pt x="3" y="31"/>
                </a:lnTo>
                <a:lnTo>
                  <a:pt x="2" y="32"/>
                </a:lnTo>
                <a:lnTo>
                  <a:pt x="0" y="35"/>
                </a:lnTo>
                <a:lnTo>
                  <a:pt x="2" y="39"/>
                </a:lnTo>
                <a:lnTo>
                  <a:pt x="0" y="40"/>
                </a:lnTo>
                <a:lnTo>
                  <a:pt x="0" y="44"/>
                </a:lnTo>
                <a:lnTo>
                  <a:pt x="2" y="47"/>
                </a:lnTo>
                <a:lnTo>
                  <a:pt x="12" y="48"/>
                </a:lnTo>
                <a:lnTo>
                  <a:pt x="14" y="51"/>
                </a:lnTo>
                <a:lnTo>
                  <a:pt x="17" y="52"/>
                </a:lnTo>
                <a:lnTo>
                  <a:pt x="14" y="53"/>
                </a:lnTo>
                <a:lnTo>
                  <a:pt x="11" y="54"/>
                </a:lnTo>
                <a:lnTo>
                  <a:pt x="7" y="51"/>
                </a:lnTo>
                <a:lnTo>
                  <a:pt x="4" y="50"/>
                </a:lnTo>
                <a:lnTo>
                  <a:pt x="5" y="52"/>
                </a:lnTo>
                <a:lnTo>
                  <a:pt x="4" y="54"/>
                </a:lnTo>
                <a:lnTo>
                  <a:pt x="9" y="61"/>
                </a:lnTo>
                <a:lnTo>
                  <a:pt x="12" y="63"/>
                </a:lnTo>
                <a:lnTo>
                  <a:pt x="10" y="63"/>
                </a:lnTo>
                <a:lnTo>
                  <a:pt x="13" y="64"/>
                </a:lnTo>
                <a:lnTo>
                  <a:pt x="13" y="63"/>
                </a:lnTo>
                <a:lnTo>
                  <a:pt x="14" y="63"/>
                </a:lnTo>
                <a:lnTo>
                  <a:pt x="17" y="64"/>
                </a:lnTo>
                <a:lnTo>
                  <a:pt x="19" y="63"/>
                </a:lnTo>
                <a:lnTo>
                  <a:pt x="20" y="61"/>
                </a:lnTo>
                <a:lnTo>
                  <a:pt x="20" y="64"/>
                </a:lnTo>
                <a:lnTo>
                  <a:pt x="21" y="66"/>
                </a:lnTo>
                <a:lnTo>
                  <a:pt x="23" y="68"/>
                </a:lnTo>
                <a:lnTo>
                  <a:pt x="25" y="68"/>
                </a:lnTo>
                <a:lnTo>
                  <a:pt x="27" y="68"/>
                </a:lnTo>
                <a:lnTo>
                  <a:pt x="25" y="68"/>
                </a:lnTo>
                <a:lnTo>
                  <a:pt x="27" y="67"/>
                </a:lnTo>
                <a:lnTo>
                  <a:pt x="36" y="70"/>
                </a:lnTo>
                <a:lnTo>
                  <a:pt x="36" y="69"/>
                </a:lnTo>
                <a:lnTo>
                  <a:pt x="39" y="68"/>
                </a:lnTo>
                <a:lnTo>
                  <a:pt x="43" y="71"/>
                </a:lnTo>
                <a:lnTo>
                  <a:pt x="44" y="71"/>
                </a:lnTo>
                <a:lnTo>
                  <a:pt x="44" y="71"/>
                </a:lnTo>
                <a:lnTo>
                  <a:pt x="45" y="70"/>
                </a:lnTo>
                <a:lnTo>
                  <a:pt x="44" y="71"/>
                </a:lnTo>
                <a:lnTo>
                  <a:pt x="45" y="72"/>
                </a:lnTo>
                <a:lnTo>
                  <a:pt x="46" y="70"/>
                </a:lnTo>
                <a:lnTo>
                  <a:pt x="47" y="69"/>
                </a:lnTo>
                <a:lnTo>
                  <a:pt x="49" y="70"/>
                </a:lnTo>
                <a:lnTo>
                  <a:pt x="50" y="72"/>
                </a:lnTo>
                <a:lnTo>
                  <a:pt x="51" y="72"/>
                </a:lnTo>
                <a:lnTo>
                  <a:pt x="50" y="71"/>
                </a:lnTo>
                <a:lnTo>
                  <a:pt x="49" y="68"/>
                </a:lnTo>
                <a:lnTo>
                  <a:pt x="47" y="68"/>
                </a:lnTo>
                <a:lnTo>
                  <a:pt x="47" y="66"/>
                </a:lnTo>
                <a:lnTo>
                  <a:pt x="54" y="68"/>
                </a:lnTo>
                <a:lnTo>
                  <a:pt x="55" y="68"/>
                </a:lnTo>
                <a:lnTo>
                  <a:pt x="55" y="68"/>
                </a:lnTo>
                <a:lnTo>
                  <a:pt x="56" y="68"/>
                </a:lnTo>
                <a:lnTo>
                  <a:pt x="58" y="71"/>
                </a:lnTo>
                <a:lnTo>
                  <a:pt x="62" y="70"/>
                </a:lnTo>
                <a:lnTo>
                  <a:pt x="63" y="68"/>
                </a:lnTo>
                <a:lnTo>
                  <a:pt x="61" y="63"/>
                </a:lnTo>
                <a:lnTo>
                  <a:pt x="60" y="63"/>
                </a:lnTo>
                <a:lnTo>
                  <a:pt x="58" y="62"/>
                </a:lnTo>
                <a:lnTo>
                  <a:pt x="60" y="61"/>
                </a:lnTo>
                <a:lnTo>
                  <a:pt x="62" y="61"/>
                </a:lnTo>
                <a:lnTo>
                  <a:pt x="66" y="65"/>
                </a:lnTo>
                <a:lnTo>
                  <a:pt x="66" y="64"/>
                </a:lnTo>
                <a:lnTo>
                  <a:pt x="68" y="65"/>
                </a:lnTo>
                <a:lnTo>
                  <a:pt x="69" y="65"/>
                </a:lnTo>
                <a:lnTo>
                  <a:pt x="69" y="71"/>
                </a:lnTo>
                <a:lnTo>
                  <a:pt x="70" y="72"/>
                </a:lnTo>
                <a:lnTo>
                  <a:pt x="71" y="70"/>
                </a:lnTo>
                <a:lnTo>
                  <a:pt x="72" y="71"/>
                </a:lnTo>
                <a:lnTo>
                  <a:pt x="73" y="71"/>
                </a:lnTo>
                <a:lnTo>
                  <a:pt x="73" y="72"/>
                </a:lnTo>
                <a:lnTo>
                  <a:pt x="73" y="73"/>
                </a:lnTo>
                <a:lnTo>
                  <a:pt x="72" y="74"/>
                </a:lnTo>
                <a:lnTo>
                  <a:pt x="73" y="74"/>
                </a:lnTo>
                <a:lnTo>
                  <a:pt x="79" y="79"/>
                </a:lnTo>
                <a:lnTo>
                  <a:pt x="79" y="82"/>
                </a:lnTo>
                <a:lnTo>
                  <a:pt x="78" y="84"/>
                </a:lnTo>
                <a:lnTo>
                  <a:pt x="76" y="83"/>
                </a:lnTo>
                <a:lnTo>
                  <a:pt x="74" y="83"/>
                </a:lnTo>
                <a:lnTo>
                  <a:pt x="75" y="86"/>
                </a:lnTo>
                <a:lnTo>
                  <a:pt x="75" y="89"/>
                </a:lnTo>
                <a:lnTo>
                  <a:pt x="79" y="87"/>
                </a:lnTo>
                <a:lnTo>
                  <a:pt x="80" y="85"/>
                </a:lnTo>
                <a:lnTo>
                  <a:pt x="82" y="85"/>
                </a:lnTo>
                <a:lnTo>
                  <a:pt x="83" y="84"/>
                </a:lnTo>
                <a:lnTo>
                  <a:pt x="86" y="83"/>
                </a:lnTo>
                <a:lnTo>
                  <a:pt x="87" y="84"/>
                </a:lnTo>
                <a:lnTo>
                  <a:pt x="84" y="85"/>
                </a:lnTo>
                <a:lnTo>
                  <a:pt x="85" y="85"/>
                </a:lnTo>
                <a:lnTo>
                  <a:pt x="84" y="87"/>
                </a:lnTo>
                <a:lnTo>
                  <a:pt x="88" y="91"/>
                </a:lnTo>
                <a:lnTo>
                  <a:pt x="88" y="90"/>
                </a:lnTo>
                <a:lnTo>
                  <a:pt x="88" y="89"/>
                </a:lnTo>
                <a:lnTo>
                  <a:pt x="88" y="88"/>
                </a:lnTo>
                <a:lnTo>
                  <a:pt x="90" y="89"/>
                </a:lnTo>
                <a:lnTo>
                  <a:pt x="90" y="93"/>
                </a:lnTo>
                <a:lnTo>
                  <a:pt x="90" y="94"/>
                </a:lnTo>
                <a:lnTo>
                  <a:pt x="92" y="95"/>
                </a:lnTo>
                <a:lnTo>
                  <a:pt x="93" y="94"/>
                </a:lnTo>
                <a:lnTo>
                  <a:pt x="94" y="97"/>
                </a:lnTo>
                <a:lnTo>
                  <a:pt x="95" y="101"/>
                </a:lnTo>
                <a:lnTo>
                  <a:pt x="96" y="102"/>
                </a:lnTo>
                <a:lnTo>
                  <a:pt x="97" y="105"/>
                </a:lnTo>
                <a:lnTo>
                  <a:pt x="98" y="105"/>
                </a:lnTo>
                <a:lnTo>
                  <a:pt x="98" y="109"/>
                </a:lnTo>
                <a:lnTo>
                  <a:pt x="98" y="109"/>
                </a:lnTo>
                <a:lnTo>
                  <a:pt x="98" y="111"/>
                </a:lnTo>
                <a:lnTo>
                  <a:pt x="97" y="112"/>
                </a:lnTo>
                <a:lnTo>
                  <a:pt x="96" y="112"/>
                </a:lnTo>
                <a:lnTo>
                  <a:pt x="95" y="113"/>
                </a:lnTo>
                <a:lnTo>
                  <a:pt x="95" y="117"/>
                </a:lnTo>
                <a:lnTo>
                  <a:pt x="94" y="118"/>
                </a:lnTo>
                <a:lnTo>
                  <a:pt x="93" y="118"/>
                </a:lnTo>
                <a:lnTo>
                  <a:pt x="87" y="125"/>
                </a:lnTo>
                <a:lnTo>
                  <a:pt x="87" y="126"/>
                </a:lnTo>
                <a:lnTo>
                  <a:pt x="88" y="128"/>
                </a:lnTo>
                <a:lnTo>
                  <a:pt x="90" y="130"/>
                </a:lnTo>
                <a:lnTo>
                  <a:pt x="90" y="131"/>
                </a:lnTo>
                <a:lnTo>
                  <a:pt x="91" y="132"/>
                </a:lnTo>
                <a:lnTo>
                  <a:pt x="91" y="134"/>
                </a:lnTo>
                <a:lnTo>
                  <a:pt x="90" y="134"/>
                </a:lnTo>
                <a:lnTo>
                  <a:pt x="90" y="134"/>
                </a:lnTo>
                <a:lnTo>
                  <a:pt x="88" y="134"/>
                </a:lnTo>
                <a:lnTo>
                  <a:pt x="88" y="134"/>
                </a:lnTo>
                <a:lnTo>
                  <a:pt x="87" y="134"/>
                </a:lnTo>
                <a:lnTo>
                  <a:pt x="85" y="135"/>
                </a:lnTo>
                <a:lnTo>
                  <a:pt x="83" y="135"/>
                </a:lnTo>
                <a:lnTo>
                  <a:pt x="83" y="137"/>
                </a:lnTo>
                <a:lnTo>
                  <a:pt x="82" y="137"/>
                </a:lnTo>
                <a:lnTo>
                  <a:pt x="80" y="136"/>
                </a:lnTo>
                <a:lnTo>
                  <a:pt x="77" y="137"/>
                </a:lnTo>
                <a:lnTo>
                  <a:pt x="75" y="135"/>
                </a:lnTo>
                <a:lnTo>
                  <a:pt x="73" y="135"/>
                </a:lnTo>
                <a:lnTo>
                  <a:pt x="72" y="135"/>
                </a:lnTo>
                <a:lnTo>
                  <a:pt x="72" y="134"/>
                </a:lnTo>
                <a:lnTo>
                  <a:pt x="71" y="134"/>
                </a:lnTo>
                <a:lnTo>
                  <a:pt x="71" y="136"/>
                </a:lnTo>
                <a:lnTo>
                  <a:pt x="70" y="136"/>
                </a:lnTo>
                <a:lnTo>
                  <a:pt x="71" y="138"/>
                </a:lnTo>
                <a:lnTo>
                  <a:pt x="69" y="138"/>
                </a:lnTo>
                <a:lnTo>
                  <a:pt x="68" y="140"/>
                </a:lnTo>
                <a:lnTo>
                  <a:pt x="67" y="141"/>
                </a:lnTo>
                <a:lnTo>
                  <a:pt x="66" y="141"/>
                </a:lnTo>
                <a:lnTo>
                  <a:pt x="66" y="145"/>
                </a:lnTo>
                <a:lnTo>
                  <a:pt x="68" y="147"/>
                </a:lnTo>
                <a:lnTo>
                  <a:pt x="68" y="148"/>
                </a:lnTo>
                <a:lnTo>
                  <a:pt x="69" y="148"/>
                </a:lnTo>
                <a:lnTo>
                  <a:pt x="71" y="149"/>
                </a:lnTo>
                <a:lnTo>
                  <a:pt x="72" y="149"/>
                </a:lnTo>
                <a:lnTo>
                  <a:pt x="74" y="150"/>
                </a:lnTo>
                <a:lnTo>
                  <a:pt x="74" y="150"/>
                </a:lnTo>
                <a:lnTo>
                  <a:pt x="75" y="150"/>
                </a:lnTo>
                <a:lnTo>
                  <a:pt x="76" y="149"/>
                </a:lnTo>
                <a:lnTo>
                  <a:pt x="76" y="148"/>
                </a:lnTo>
                <a:lnTo>
                  <a:pt x="78" y="148"/>
                </a:lnTo>
                <a:lnTo>
                  <a:pt x="79" y="148"/>
                </a:lnTo>
                <a:lnTo>
                  <a:pt x="79" y="147"/>
                </a:lnTo>
                <a:lnTo>
                  <a:pt x="79" y="146"/>
                </a:lnTo>
                <a:lnTo>
                  <a:pt x="79" y="145"/>
                </a:lnTo>
                <a:lnTo>
                  <a:pt x="81" y="145"/>
                </a:lnTo>
                <a:lnTo>
                  <a:pt x="82" y="148"/>
                </a:lnTo>
                <a:lnTo>
                  <a:pt x="84" y="148"/>
                </a:lnTo>
                <a:lnTo>
                  <a:pt x="86" y="148"/>
                </a:lnTo>
                <a:lnTo>
                  <a:pt x="86" y="147"/>
                </a:lnTo>
                <a:lnTo>
                  <a:pt x="86" y="146"/>
                </a:lnTo>
                <a:lnTo>
                  <a:pt x="86" y="145"/>
                </a:lnTo>
                <a:lnTo>
                  <a:pt x="84" y="145"/>
                </a:lnTo>
                <a:lnTo>
                  <a:pt x="84" y="143"/>
                </a:lnTo>
                <a:lnTo>
                  <a:pt x="85" y="142"/>
                </a:lnTo>
                <a:lnTo>
                  <a:pt x="86" y="142"/>
                </a:lnTo>
                <a:lnTo>
                  <a:pt x="86" y="144"/>
                </a:lnTo>
                <a:lnTo>
                  <a:pt x="87" y="143"/>
                </a:lnTo>
                <a:lnTo>
                  <a:pt x="87" y="145"/>
                </a:lnTo>
                <a:lnTo>
                  <a:pt x="87" y="145"/>
                </a:lnTo>
                <a:lnTo>
                  <a:pt x="88" y="145"/>
                </a:lnTo>
                <a:lnTo>
                  <a:pt x="89" y="145"/>
                </a:lnTo>
                <a:lnTo>
                  <a:pt x="90" y="145"/>
                </a:lnTo>
                <a:lnTo>
                  <a:pt x="90" y="145"/>
                </a:lnTo>
                <a:lnTo>
                  <a:pt x="91" y="145"/>
                </a:lnTo>
                <a:lnTo>
                  <a:pt x="92" y="145"/>
                </a:lnTo>
                <a:lnTo>
                  <a:pt x="93" y="146"/>
                </a:lnTo>
                <a:lnTo>
                  <a:pt x="92" y="147"/>
                </a:lnTo>
                <a:lnTo>
                  <a:pt x="93" y="149"/>
                </a:lnTo>
                <a:lnTo>
                  <a:pt x="94" y="149"/>
                </a:lnTo>
                <a:lnTo>
                  <a:pt x="94" y="151"/>
                </a:lnTo>
                <a:lnTo>
                  <a:pt x="94" y="152"/>
                </a:lnTo>
                <a:lnTo>
                  <a:pt x="94" y="152"/>
                </a:lnTo>
                <a:lnTo>
                  <a:pt x="95" y="152"/>
                </a:lnTo>
                <a:lnTo>
                  <a:pt x="95" y="153"/>
                </a:lnTo>
                <a:lnTo>
                  <a:pt x="96" y="153"/>
                </a:lnTo>
                <a:lnTo>
                  <a:pt x="96" y="153"/>
                </a:lnTo>
                <a:lnTo>
                  <a:pt x="97" y="156"/>
                </a:lnTo>
                <a:lnTo>
                  <a:pt x="98" y="156"/>
                </a:lnTo>
                <a:lnTo>
                  <a:pt x="98" y="155"/>
                </a:lnTo>
                <a:lnTo>
                  <a:pt x="99" y="155"/>
                </a:lnTo>
                <a:lnTo>
                  <a:pt x="99" y="156"/>
                </a:lnTo>
                <a:lnTo>
                  <a:pt x="99" y="157"/>
                </a:lnTo>
                <a:lnTo>
                  <a:pt x="100" y="157"/>
                </a:lnTo>
                <a:lnTo>
                  <a:pt x="100" y="156"/>
                </a:lnTo>
                <a:lnTo>
                  <a:pt x="101" y="155"/>
                </a:lnTo>
                <a:lnTo>
                  <a:pt x="102" y="156"/>
                </a:lnTo>
                <a:lnTo>
                  <a:pt x="102" y="157"/>
                </a:lnTo>
                <a:lnTo>
                  <a:pt x="103" y="158"/>
                </a:lnTo>
                <a:lnTo>
                  <a:pt x="104" y="158"/>
                </a:lnTo>
                <a:lnTo>
                  <a:pt x="102" y="159"/>
                </a:lnTo>
                <a:lnTo>
                  <a:pt x="101" y="160"/>
                </a:lnTo>
                <a:lnTo>
                  <a:pt x="100" y="159"/>
                </a:lnTo>
                <a:lnTo>
                  <a:pt x="102" y="163"/>
                </a:lnTo>
                <a:lnTo>
                  <a:pt x="103" y="164"/>
                </a:lnTo>
                <a:lnTo>
                  <a:pt x="105" y="165"/>
                </a:lnTo>
                <a:lnTo>
                  <a:pt x="105" y="165"/>
                </a:lnTo>
                <a:lnTo>
                  <a:pt x="108" y="167"/>
                </a:lnTo>
                <a:lnTo>
                  <a:pt x="108" y="167"/>
                </a:lnTo>
                <a:lnTo>
                  <a:pt x="108" y="167"/>
                </a:lnTo>
                <a:lnTo>
                  <a:pt x="110" y="168"/>
                </a:lnTo>
                <a:lnTo>
                  <a:pt x="111" y="167"/>
                </a:lnTo>
                <a:lnTo>
                  <a:pt x="112" y="167"/>
                </a:lnTo>
                <a:lnTo>
                  <a:pt x="112" y="167"/>
                </a:lnTo>
                <a:lnTo>
                  <a:pt x="112" y="168"/>
                </a:lnTo>
                <a:lnTo>
                  <a:pt x="112" y="168"/>
                </a:lnTo>
                <a:lnTo>
                  <a:pt x="113" y="167"/>
                </a:lnTo>
                <a:lnTo>
                  <a:pt x="114" y="168"/>
                </a:lnTo>
                <a:lnTo>
                  <a:pt x="115" y="167"/>
                </a:lnTo>
                <a:lnTo>
                  <a:pt x="114" y="169"/>
                </a:lnTo>
                <a:lnTo>
                  <a:pt x="115" y="170"/>
                </a:lnTo>
                <a:lnTo>
                  <a:pt x="116" y="170"/>
                </a:lnTo>
                <a:lnTo>
                  <a:pt x="116" y="170"/>
                </a:lnTo>
                <a:lnTo>
                  <a:pt x="116" y="171"/>
                </a:lnTo>
                <a:lnTo>
                  <a:pt x="116" y="172"/>
                </a:lnTo>
                <a:lnTo>
                  <a:pt x="118" y="173"/>
                </a:lnTo>
                <a:lnTo>
                  <a:pt x="118" y="171"/>
                </a:lnTo>
                <a:lnTo>
                  <a:pt x="118" y="173"/>
                </a:lnTo>
                <a:lnTo>
                  <a:pt x="119" y="173"/>
                </a:lnTo>
                <a:lnTo>
                  <a:pt x="119" y="174"/>
                </a:lnTo>
                <a:lnTo>
                  <a:pt x="120" y="174"/>
                </a:lnTo>
                <a:lnTo>
                  <a:pt x="121" y="174"/>
                </a:lnTo>
                <a:lnTo>
                  <a:pt x="122" y="175"/>
                </a:lnTo>
                <a:lnTo>
                  <a:pt x="124" y="175"/>
                </a:lnTo>
                <a:lnTo>
                  <a:pt x="125" y="176"/>
                </a:lnTo>
                <a:lnTo>
                  <a:pt x="126" y="177"/>
                </a:lnTo>
                <a:lnTo>
                  <a:pt x="127" y="177"/>
                </a:lnTo>
                <a:lnTo>
                  <a:pt x="127" y="177"/>
                </a:lnTo>
                <a:lnTo>
                  <a:pt x="129" y="176"/>
                </a:lnTo>
                <a:lnTo>
                  <a:pt x="131" y="179"/>
                </a:lnTo>
                <a:lnTo>
                  <a:pt x="134" y="178"/>
                </a:lnTo>
                <a:lnTo>
                  <a:pt x="133" y="178"/>
                </a:lnTo>
                <a:lnTo>
                  <a:pt x="133" y="177"/>
                </a:lnTo>
                <a:lnTo>
                  <a:pt x="133" y="176"/>
                </a:lnTo>
                <a:lnTo>
                  <a:pt x="133" y="175"/>
                </a:lnTo>
                <a:lnTo>
                  <a:pt x="133" y="174"/>
                </a:lnTo>
                <a:lnTo>
                  <a:pt x="133" y="174"/>
                </a:lnTo>
                <a:lnTo>
                  <a:pt x="129" y="169"/>
                </a:lnTo>
                <a:lnTo>
                  <a:pt x="128" y="169"/>
                </a:lnTo>
                <a:lnTo>
                  <a:pt x="126" y="167"/>
                </a:lnTo>
                <a:lnTo>
                  <a:pt x="126" y="166"/>
                </a:lnTo>
                <a:lnTo>
                  <a:pt x="124" y="165"/>
                </a:lnTo>
                <a:lnTo>
                  <a:pt x="124" y="164"/>
                </a:lnTo>
                <a:lnTo>
                  <a:pt x="123" y="164"/>
                </a:lnTo>
                <a:lnTo>
                  <a:pt x="123" y="163"/>
                </a:lnTo>
                <a:lnTo>
                  <a:pt x="123" y="163"/>
                </a:lnTo>
                <a:lnTo>
                  <a:pt x="122" y="163"/>
                </a:lnTo>
                <a:lnTo>
                  <a:pt x="117" y="156"/>
                </a:lnTo>
                <a:lnTo>
                  <a:pt x="119" y="156"/>
                </a:lnTo>
                <a:lnTo>
                  <a:pt x="123" y="159"/>
                </a:lnTo>
                <a:lnTo>
                  <a:pt x="123" y="159"/>
                </a:lnTo>
                <a:lnTo>
                  <a:pt x="123" y="159"/>
                </a:lnTo>
                <a:lnTo>
                  <a:pt x="124" y="159"/>
                </a:lnTo>
                <a:lnTo>
                  <a:pt x="127" y="162"/>
                </a:lnTo>
                <a:lnTo>
                  <a:pt x="127" y="163"/>
                </a:lnTo>
                <a:lnTo>
                  <a:pt x="129" y="163"/>
                </a:lnTo>
                <a:lnTo>
                  <a:pt x="130" y="165"/>
                </a:lnTo>
                <a:lnTo>
                  <a:pt x="133" y="165"/>
                </a:lnTo>
                <a:lnTo>
                  <a:pt x="134" y="167"/>
                </a:lnTo>
                <a:lnTo>
                  <a:pt x="134" y="166"/>
                </a:lnTo>
                <a:lnTo>
                  <a:pt x="135" y="167"/>
                </a:lnTo>
                <a:lnTo>
                  <a:pt x="136" y="167"/>
                </a:lnTo>
                <a:lnTo>
                  <a:pt x="137" y="166"/>
                </a:lnTo>
                <a:lnTo>
                  <a:pt x="137" y="166"/>
                </a:lnTo>
                <a:lnTo>
                  <a:pt x="137" y="167"/>
                </a:lnTo>
                <a:lnTo>
                  <a:pt x="137" y="167"/>
                </a:lnTo>
                <a:lnTo>
                  <a:pt x="138" y="167"/>
                </a:lnTo>
                <a:lnTo>
                  <a:pt x="138" y="168"/>
                </a:lnTo>
                <a:lnTo>
                  <a:pt x="138" y="169"/>
                </a:lnTo>
                <a:lnTo>
                  <a:pt x="137" y="169"/>
                </a:lnTo>
                <a:lnTo>
                  <a:pt x="139" y="170"/>
                </a:lnTo>
                <a:lnTo>
                  <a:pt x="140" y="170"/>
                </a:lnTo>
                <a:lnTo>
                  <a:pt x="141" y="170"/>
                </a:lnTo>
                <a:lnTo>
                  <a:pt x="139" y="167"/>
                </a:lnTo>
                <a:lnTo>
                  <a:pt x="139" y="166"/>
                </a:lnTo>
                <a:lnTo>
                  <a:pt x="140" y="167"/>
                </a:lnTo>
                <a:lnTo>
                  <a:pt x="141" y="167"/>
                </a:lnTo>
                <a:lnTo>
                  <a:pt x="142" y="167"/>
                </a:lnTo>
                <a:lnTo>
                  <a:pt x="142" y="167"/>
                </a:lnTo>
                <a:lnTo>
                  <a:pt x="142" y="166"/>
                </a:lnTo>
                <a:lnTo>
                  <a:pt x="141" y="166"/>
                </a:lnTo>
                <a:lnTo>
                  <a:pt x="141" y="165"/>
                </a:lnTo>
                <a:lnTo>
                  <a:pt x="141" y="165"/>
                </a:lnTo>
                <a:lnTo>
                  <a:pt x="140" y="165"/>
                </a:lnTo>
                <a:lnTo>
                  <a:pt x="139" y="162"/>
                </a:lnTo>
                <a:lnTo>
                  <a:pt x="139" y="159"/>
                </a:lnTo>
                <a:lnTo>
                  <a:pt x="141" y="162"/>
                </a:lnTo>
                <a:lnTo>
                  <a:pt x="141" y="161"/>
                </a:lnTo>
                <a:lnTo>
                  <a:pt x="141" y="160"/>
                </a:lnTo>
                <a:lnTo>
                  <a:pt x="141" y="159"/>
                </a:lnTo>
                <a:lnTo>
                  <a:pt x="142" y="156"/>
                </a:lnTo>
                <a:lnTo>
                  <a:pt x="141" y="156"/>
                </a:lnTo>
                <a:lnTo>
                  <a:pt x="141" y="152"/>
                </a:lnTo>
                <a:lnTo>
                  <a:pt x="140" y="152"/>
                </a:lnTo>
                <a:lnTo>
                  <a:pt x="137" y="151"/>
                </a:lnTo>
                <a:lnTo>
                  <a:pt x="137" y="149"/>
                </a:lnTo>
                <a:lnTo>
                  <a:pt x="139" y="149"/>
                </a:lnTo>
                <a:lnTo>
                  <a:pt x="139" y="147"/>
                </a:lnTo>
                <a:lnTo>
                  <a:pt x="139" y="145"/>
                </a:lnTo>
                <a:lnTo>
                  <a:pt x="137" y="146"/>
                </a:lnTo>
                <a:lnTo>
                  <a:pt x="137" y="145"/>
                </a:lnTo>
                <a:lnTo>
                  <a:pt x="137" y="145"/>
                </a:lnTo>
                <a:lnTo>
                  <a:pt x="137" y="144"/>
                </a:lnTo>
                <a:lnTo>
                  <a:pt x="135" y="145"/>
                </a:lnTo>
                <a:lnTo>
                  <a:pt x="135" y="142"/>
                </a:lnTo>
                <a:lnTo>
                  <a:pt x="134" y="142"/>
                </a:lnTo>
                <a:lnTo>
                  <a:pt x="132" y="143"/>
                </a:lnTo>
                <a:lnTo>
                  <a:pt x="131" y="143"/>
                </a:lnTo>
                <a:lnTo>
                  <a:pt x="133" y="141"/>
                </a:lnTo>
                <a:lnTo>
                  <a:pt x="132" y="141"/>
                </a:lnTo>
                <a:lnTo>
                  <a:pt x="130" y="141"/>
                </a:lnTo>
                <a:lnTo>
                  <a:pt x="130" y="141"/>
                </a:lnTo>
                <a:lnTo>
                  <a:pt x="130" y="143"/>
                </a:lnTo>
                <a:lnTo>
                  <a:pt x="129" y="141"/>
                </a:lnTo>
                <a:lnTo>
                  <a:pt x="129" y="141"/>
                </a:lnTo>
                <a:lnTo>
                  <a:pt x="128" y="140"/>
                </a:lnTo>
                <a:lnTo>
                  <a:pt x="128" y="138"/>
                </a:lnTo>
                <a:lnTo>
                  <a:pt x="127" y="138"/>
                </a:lnTo>
                <a:lnTo>
                  <a:pt x="127" y="137"/>
                </a:lnTo>
                <a:lnTo>
                  <a:pt x="127" y="136"/>
                </a:lnTo>
                <a:lnTo>
                  <a:pt x="127" y="135"/>
                </a:lnTo>
                <a:lnTo>
                  <a:pt x="127" y="135"/>
                </a:lnTo>
                <a:lnTo>
                  <a:pt x="126" y="134"/>
                </a:lnTo>
                <a:lnTo>
                  <a:pt x="126" y="133"/>
                </a:lnTo>
                <a:lnTo>
                  <a:pt x="127" y="132"/>
                </a:lnTo>
                <a:lnTo>
                  <a:pt x="125" y="132"/>
                </a:lnTo>
                <a:lnTo>
                  <a:pt x="123" y="133"/>
                </a:lnTo>
                <a:lnTo>
                  <a:pt x="123" y="132"/>
                </a:lnTo>
                <a:lnTo>
                  <a:pt x="123" y="130"/>
                </a:lnTo>
                <a:lnTo>
                  <a:pt x="123" y="129"/>
                </a:lnTo>
                <a:lnTo>
                  <a:pt x="123" y="128"/>
                </a:lnTo>
                <a:lnTo>
                  <a:pt x="124" y="129"/>
                </a:lnTo>
                <a:lnTo>
                  <a:pt x="126" y="128"/>
                </a:lnTo>
                <a:lnTo>
                  <a:pt x="127" y="128"/>
                </a:lnTo>
                <a:lnTo>
                  <a:pt x="127" y="126"/>
                </a:lnTo>
                <a:lnTo>
                  <a:pt x="125" y="125"/>
                </a:lnTo>
                <a:lnTo>
                  <a:pt x="123" y="124"/>
                </a:lnTo>
                <a:lnTo>
                  <a:pt x="123" y="123"/>
                </a:lnTo>
                <a:lnTo>
                  <a:pt x="122" y="122"/>
                </a:lnTo>
                <a:lnTo>
                  <a:pt x="123" y="122"/>
                </a:lnTo>
                <a:lnTo>
                  <a:pt x="123" y="121"/>
                </a:lnTo>
                <a:lnTo>
                  <a:pt x="123" y="121"/>
                </a:lnTo>
                <a:lnTo>
                  <a:pt x="126" y="123"/>
                </a:lnTo>
                <a:lnTo>
                  <a:pt x="127" y="123"/>
                </a:lnTo>
                <a:lnTo>
                  <a:pt x="126" y="121"/>
                </a:lnTo>
                <a:lnTo>
                  <a:pt x="127" y="121"/>
                </a:lnTo>
                <a:lnTo>
                  <a:pt x="126" y="119"/>
                </a:lnTo>
                <a:lnTo>
                  <a:pt x="126" y="119"/>
                </a:lnTo>
                <a:lnTo>
                  <a:pt x="127" y="119"/>
                </a:lnTo>
                <a:lnTo>
                  <a:pt x="128" y="120"/>
                </a:lnTo>
                <a:lnTo>
                  <a:pt x="129" y="122"/>
                </a:lnTo>
                <a:lnTo>
                  <a:pt x="128" y="123"/>
                </a:lnTo>
                <a:lnTo>
                  <a:pt x="130" y="123"/>
                </a:lnTo>
                <a:lnTo>
                  <a:pt x="134" y="126"/>
                </a:lnTo>
                <a:lnTo>
                  <a:pt x="134" y="128"/>
                </a:lnTo>
                <a:lnTo>
                  <a:pt x="136" y="128"/>
                </a:lnTo>
                <a:lnTo>
                  <a:pt x="137" y="127"/>
                </a:lnTo>
                <a:lnTo>
                  <a:pt x="137" y="129"/>
                </a:lnTo>
                <a:lnTo>
                  <a:pt x="137" y="132"/>
                </a:lnTo>
                <a:lnTo>
                  <a:pt x="139" y="134"/>
                </a:lnTo>
                <a:lnTo>
                  <a:pt x="141" y="134"/>
                </a:lnTo>
                <a:lnTo>
                  <a:pt x="141" y="135"/>
                </a:lnTo>
                <a:lnTo>
                  <a:pt x="141" y="137"/>
                </a:lnTo>
                <a:lnTo>
                  <a:pt x="141" y="138"/>
                </a:lnTo>
                <a:lnTo>
                  <a:pt x="143" y="138"/>
                </a:lnTo>
                <a:lnTo>
                  <a:pt x="144" y="140"/>
                </a:lnTo>
                <a:lnTo>
                  <a:pt x="145" y="138"/>
                </a:lnTo>
                <a:lnTo>
                  <a:pt x="146" y="141"/>
                </a:lnTo>
                <a:lnTo>
                  <a:pt x="146" y="141"/>
                </a:lnTo>
                <a:lnTo>
                  <a:pt x="147" y="141"/>
                </a:lnTo>
                <a:lnTo>
                  <a:pt x="147" y="141"/>
                </a:lnTo>
                <a:lnTo>
                  <a:pt x="148" y="137"/>
                </a:lnTo>
                <a:lnTo>
                  <a:pt x="148" y="137"/>
                </a:lnTo>
                <a:lnTo>
                  <a:pt x="148" y="132"/>
                </a:lnTo>
                <a:lnTo>
                  <a:pt x="148" y="130"/>
                </a:lnTo>
                <a:lnTo>
                  <a:pt x="150" y="133"/>
                </a:lnTo>
                <a:lnTo>
                  <a:pt x="152" y="133"/>
                </a:lnTo>
                <a:lnTo>
                  <a:pt x="152" y="130"/>
                </a:lnTo>
                <a:lnTo>
                  <a:pt x="153" y="130"/>
                </a:lnTo>
                <a:lnTo>
                  <a:pt x="153" y="127"/>
                </a:lnTo>
                <a:lnTo>
                  <a:pt x="155" y="127"/>
                </a:lnTo>
                <a:lnTo>
                  <a:pt x="154" y="126"/>
                </a:lnTo>
                <a:lnTo>
                  <a:pt x="152" y="126"/>
                </a:lnTo>
                <a:lnTo>
                  <a:pt x="152" y="125"/>
                </a:lnTo>
                <a:lnTo>
                  <a:pt x="153" y="125"/>
                </a:lnTo>
                <a:lnTo>
                  <a:pt x="154" y="123"/>
                </a:lnTo>
                <a:lnTo>
                  <a:pt x="152" y="123"/>
                </a:lnTo>
                <a:lnTo>
                  <a:pt x="153" y="123"/>
                </a:lnTo>
                <a:lnTo>
                  <a:pt x="156" y="123"/>
                </a:lnTo>
                <a:lnTo>
                  <a:pt x="157" y="124"/>
                </a:lnTo>
                <a:lnTo>
                  <a:pt x="158" y="123"/>
                </a:lnTo>
                <a:lnTo>
                  <a:pt x="156" y="122"/>
                </a:lnTo>
                <a:lnTo>
                  <a:pt x="157" y="120"/>
                </a:lnTo>
                <a:lnTo>
                  <a:pt x="158" y="120"/>
                </a:lnTo>
                <a:lnTo>
                  <a:pt x="159" y="119"/>
                </a:lnTo>
                <a:lnTo>
                  <a:pt x="158" y="117"/>
                </a:lnTo>
                <a:lnTo>
                  <a:pt x="156" y="115"/>
                </a:lnTo>
                <a:lnTo>
                  <a:pt x="156" y="115"/>
                </a:lnTo>
                <a:lnTo>
                  <a:pt x="155" y="114"/>
                </a:lnTo>
                <a:lnTo>
                  <a:pt x="153" y="114"/>
                </a:lnTo>
                <a:lnTo>
                  <a:pt x="152" y="113"/>
                </a:lnTo>
                <a:lnTo>
                  <a:pt x="151" y="114"/>
                </a:lnTo>
                <a:lnTo>
                  <a:pt x="148" y="115"/>
                </a:lnTo>
                <a:lnTo>
                  <a:pt x="148" y="112"/>
                </a:lnTo>
                <a:lnTo>
                  <a:pt x="150" y="111"/>
                </a:lnTo>
                <a:lnTo>
                  <a:pt x="150" y="109"/>
                </a:lnTo>
                <a:lnTo>
                  <a:pt x="148" y="109"/>
                </a:lnTo>
                <a:lnTo>
                  <a:pt x="148" y="110"/>
                </a:lnTo>
                <a:lnTo>
                  <a:pt x="145" y="111"/>
                </a:lnTo>
                <a:lnTo>
                  <a:pt x="144" y="110"/>
                </a:lnTo>
                <a:lnTo>
                  <a:pt x="145" y="109"/>
                </a:lnTo>
                <a:lnTo>
                  <a:pt x="143" y="109"/>
                </a:lnTo>
                <a:lnTo>
                  <a:pt x="144" y="108"/>
                </a:lnTo>
                <a:lnTo>
                  <a:pt x="145" y="108"/>
                </a:lnTo>
                <a:lnTo>
                  <a:pt x="145" y="108"/>
                </a:lnTo>
                <a:lnTo>
                  <a:pt x="142" y="103"/>
                </a:lnTo>
                <a:lnTo>
                  <a:pt x="141" y="101"/>
                </a:lnTo>
                <a:lnTo>
                  <a:pt x="139" y="102"/>
                </a:lnTo>
                <a:lnTo>
                  <a:pt x="138" y="101"/>
                </a:lnTo>
                <a:lnTo>
                  <a:pt x="138" y="101"/>
                </a:lnTo>
                <a:lnTo>
                  <a:pt x="139" y="100"/>
                </a:lnTo>
                <a:lnTo>
                  <a:pt x="139" y="98"/>
                </a:lnTo>
                <a:lnTo>
                  <a:pt x="135" y="99"/>
                </a:lnTo>
                <a:lnTo>
                  <a:pt x="134" y="101"/>
                </a:lnTo>
                <a:lnTo>
                  <a:pt x="133" y="99"/>
                </a:lnTo>
                <a:lnTo>
                  <a:pt x="132" y="99"/>
                </a:lnTo>
                <a:lnTo>
                  <a:pt x="132" y="98"/>
                </a:lnTo>
                <a:lnTo>
                  <a:pt x="133" y="97"/>
                </a:lnTo>
                <a:lnTo>
                  <a:pt x="132" y="96"/>
                </a:lnTo>
                <a:lnTo>
                  <a:pt x="129" y="96"/>
                </a:lnTo>
                <a:lnTo>
                  <a:pt x="129" y="96"/>
                </a:lnTo>
                <a:lnTo>
                  <a:pt x="130" y="94"/>
                </a:lnTo>
                <a:lnTo>
                  <a:pt x="129" y="93"/>
                </a:lnTo>
                <a:lnTo>
                  <a:pt x="121" y="90"/>
                </a:lnTo>
                <a:lnTo>
                  <a:pt x="120" y="90"/>
                </a:lnTo>
                <a:lnTo>
                  <a:pt x="123" y="90"/>
                </a:lnTo>
                <a:lnTo>
                  <a:pt x="123" y="89"/>
                </a:lnTo>
                <a:lnTo>
                  <a:pt x="124" y="89"/>
                </a:lnTo>
                <a:lnTo>
                  <a:pt x="123" y="88"/>
                </a:lnTo>
                <a:lnTo>
                  <a:pt x="123" y="87"/>
                </a:lnTo>
                <a:lnTo>
                  <a:pt x="122" y="86"/>
                </a:lnTo>
                <a:lnTo>
                  <a:pt x="122" y="85"/>
                </a:lnTo>
                <a:lnTo>
                  <a:pt x="123" y="85"/>
                </a:lnTo>
                <a:lnTo>
                  <a:pt x="123" y="84"/>
                </a:lnTo>
                <a:lnTo>
                  <a:pt x="121" y="82"/>
                </a:lnTo>
                <a:lnTo>
                  <a:pt x="119" y="82"/>
                </a:lnTo>
                <a:lnTo>
                  <a:pt x="119" y="81"/>
                </a:lnTo>
                <a:lnTo>
                  <a:pt x="121" y="81"/>
                </a:lnTo>
                <a:lnTo>
                  <a:pt x="122" y="81"/>
                </a:lnTo>
                <a:lnTo>
                  <a:pt x="123" y="81"/>
                </a:lnTo>
                <a:lnTo>
                  <a:pt x="122" y="79"/>
                </a:lnTo>
                <a:lnTo>
                  <a:pt x="126" y="82"/>
                </a:lnTo>
                <a:lnTo>
                  <a:pt x="127" y="82"/>
                </a:lnTo>
                <a:lnTo>
                  <a:pt x="129" y="81"/>
                </a:lnTo>
                <a:lnTo>
                  <a:pt x="130" y="82"/>
                </a:lnTo>
                <a:lnTo>
                  <a:pt x="130" y="81"/>
                </a:lnTo>
                <a:lnTo>
                  <a:pt x="130" y="79"/>
                </a:lnTo>
                <a:lnTo>
                  <a:pt x="127" y="77"/>
                </a:lnTo>
                <a:lnTo>
                  <a:pt x="123" y="77"/>
                </a:lnTo>
                <a:lnTo>
                  <a:pt x="122" y="76"/>
                </a:lnTo>
                <a:lnTo>
                  <a:pt x="121" y="77"/>
                </a:lnTo>
                <a:lnTo>
                  <a:pt x="119" y="76"/>
                </a:lnTo>
                <a:lnTo>
                  <a:pt x="119" y="75"/>
                </a:lnTo>
                <a:lnTo>
                  <a:pt x="118" y="76"/>
                </a:lnTo>
                <a:lnTo>
                  <a:pt x="119" y="74"/>
                </a:lnTo>
                <a:lnTo>
                  <a:pt x="121" y="74"/>
                </a:lnTo>
                <a:lnTo>
                  <a:pt x="123" y="73"/>
                </a:lnTo>
                <a:lnTo>
                  <a:pt x="123" y="72"/>
                </a:lnTo>
                <a:lnTo>
                  <a:pt x="125" y="72"/>
                </a:lnTo>
                <a:lnTo>
                  <a:pt x="127" y="72"/>
                </a:lnTo>
                <a:lnTo>
                  <a:pt x="127" y="71"/>
                </a:lnTo>
                <a:lnTo>
                  <a:pt x="123" y="65"/>
                </a:lnTo>
                <a:lnTo>
                  <a:pt x="122" y="64"/>
                </a:lnTo>
                <a:lnTo>
                  <a:pt x="121" y="65"/>
                </a:lnTo>
                <a:lnTo>
                  <a:pt x="121" y="66"/>
                </a:lnTo>
                <a:lnTo>
                  <a:pt x="119" y="68"/>
                </a:lnTo>
                <a:lnTo>
                  <a:pt x="119" y="69"/>
                </a:lnTo>
                <a:lnTo>
                  <a:pt x="117" y="69"/>
                </a:lnTo>
                <a:lnTo>
                  <a:pt x="119" y="66"/>
                </a:lnTo>
                <a:lnTo>
                  <a:pt x="119" y="65"/>
                </a:lnTo>
                <a:lnTo>
                  <a:pt x="115" y="65"/>
                </a:lnTo>
                <a:lnTo>
                  <a:pt x="114" y="66"/>
                </a:lnTo>
                <a:lnTo>
                  <a:pt x="113" y="65"/>
                </a:lnTo>
                <a:lnTo>
                  <a:pt x="115" y="65"/>
                </a:lnTo>
                <a:lnTo>
                  <a:pt x="118" y="63"/>
                </a:lnTo>
                <a:lnTo>
                  <a:pt x="119" y="61"/>
                </a:lnTo>
                <a:lnTo>
                  <a:pt x="119" y="62"/>
                </a:lnTo>
                <a:lnTo>
                  <a:pt x="119" y="59"/>
                </a:lnTo>
                <a:lnTo>
                  <a:pt x="116" y="57"/>
                </a:lnTo>
                <a:lnTo>
                  <a:pt x="115" y="57"/>
                </a:lnTo>
                <a:lnTo>
                  <a:pt x="114" y="56"/>
                </a:lnTo>
                <a:lnTo>
                  <a:pt x="112" y="57"/>
                </a:lnTo>
                <a:lnTo>
                  <a:pt x="111" y="58"/>
                </a:lnTo>
                <a:lnTo>
                  <a:pt x="110" y="59"/>
                </a:lnTo>
                <a:lnTo>
                  <a:pt x="109" y="60"/>
                </a:lnTo>
                <a:lnTo>
                  <a:pt x="109" y="60"/>
                </a:lnTo>
                <a:lnTo>
                  <a:pt x="109" y="57"/>
                </a:lnTo>
                <a:lnTo>
                  <a:pt x="111" y="57"/>
                </a:lnTo>
                <a:lnTo>
                  <a:pt x="112" y="54"/>
                </a:lnTo>
                <a:lnTo>
                  <a:pt x="111" y="55"/>
                </a:lnTo>
                <a:lnTo>
                  <a:pt x="110" y="56"/>
                </a:lnTo>
                <a:lnTo>
                  <a:pt x="108" y="57"/>
                </a:lnTo>
                <a:lnTo>
                  <a:pt x="106" y="57"/>
                </a:lnTo>
                <a:lnTo>
                  <a:pt x="107" y="57"/>
                </a:lnTo>
                <a:lnTo>
                  <a:pt x="108" y="53"/>
                </a:lnTo>
                <a:lnTo>
                  <a:pt x="108" y="51"/>
                </a:lnTo>
                <a:lnTo>
                  <a:pt x="107" y="51"/>
                </a:lnTo>
                <a:lnTo>
                  <a:pt x="105" y="52"/>
                </a:lnTo>
                <a:lnTo>
                  <a:pt x="104" y="53"/>
                </a:lnTo>
                <a:lnTo>
                  <a:pt x="103" y="51"/>
                </a:lnTo>
                <a:lnTo>
                  <a:pt x="100" y="51"/>
                </a:lnTo>
                <a:lnTo>
                  <a:pt x="102" y="50"/>
                </a:lnTo>
                <a:lnTo>
                  <a:pt x="104" y="5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0" name="Freeform 65"/>
          <p:cNvSpPr>
            <a:spLocks/>
          </p:cNvSpPr>
          <p:nvPr/>
        </p:nvSpPr>
        <p:spPr bwMode="auto">
          <a:xfrm>
            <a:off x="3936534" y="2089845"/>
            <a:ext cx="20440" cy="17419"/>
          </a:xfrm>
          <a:custGeom>
            <a:avLst/>
            <a:gdLst/>
            <a:ahLst/>
            <a:cxnLst>
              <a:cxn ang="0">
                <a:pos x="2" y="4"/>
              </a:cxn>
              <a:cxn ang="0">
                <a:pos x="3" y="4"/>
              </a:cxn>
              <a:cxn ang="0">
                <a:pos x="4" y="6"/>
              </a:cxn>
              <a:cxn ang="0">
                <a:pos x="6" y="6"/>
              </a:cxn>
              <a:cxn ang="0">
                <a:pos x="6" y="5"/>
              </a:cxn>
              <a:cxn ang="0">
                <a:pos x="5" y="4"/>
              </a:cxn>
              <a:cxn ang="0">
                <a:pos x="4" y="4"/>
              </a:cxn>
              <a:cxn ang="0">
                <a:pos x="4" y="2"/>
              </a:cxn>
              <a:cxn ang="0">
                <a:pos x="4" y="2"/>
              </a:cxn>
              <a:cxn ang="0">
                <a:pos x="3" y="1"/>
              </a:cxn>
              <a:cxn ang="0">
                <a:pos x="1" y="0"/>
              </a:cxn>
              <a:cxn ang="0">
                <a:pos x="0" y="0"/>
              </a:cxn>
              <a:cxn ang="0">
                <a:pos x="0" y="0"/>
              </a:cxn>
              <a:cxn ang="0">
                <a:pos x="0" y="0"/>
              </a:cxn>
              <a:cxn ang="0">
                <a:pos x="0" y="1"/>
              </a:cxn>
              <a:cxn ang="0">
                <a:pos x="2" y="4"/>
              </a:cxn>
            </a:cxnLst>
            <a:rect l="0" t="0" r="r" b="b"/>
            <a:pathLst>
              <a:path w="6" h="6">
                <a:moveTo>
                  <a:pt x="2" y="4"/>
                </a:moveTo>
                <a:lnTo>
                  <a:pt x="3" y="4"/>
                </a:lnTo>
                <a:lnTo>
                  <a:pt x="4" y="6"/>
                </a:lnTo>
                <a:lnTo>
                  <a:pt x="6" y="6"/>
                </a:lnTo>
                <a:lnTo>
                  <a:pt x="6" y="5"/>
                </a:lnTo>
                <a:lnTo>
                  <a:pt x="5" y="4"/>
                </a:lnTo>
                <a:lnTo>
                  <a:pt x="4" y="4"/>
                </a:lnTo>
                <a:lnTo>
                  <a:pt x="4" y="2"/>
                </a:lnTo>
                <a:lnTo>
                  <a:pt x="4" y="2"/>
                </a:lnTo>
                <a:lnTo>
                  <a:pt x="3" y="1"/>
                </a:lnTo>
                <a:lnTo>
                  <a:pt x="1" y="0"/>
                </a:lnTo>
                <a:lnTo>
                  <a:pt x="0" y="0"/>
                </a:lnTo>
                <a:lnTo>
                  <a:pt x="0" y="0"/>
                </a:lnTo>
                <a:lnTo>
                  <a:pt x="0" y="0"/>
                </a:lnTo>
                <a:lnTo>
                  <a:pt x="0" y="1"/>
                </a:lnTo>
                <a:lnTo>
                  <a:pt x="2"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1" name="Freeform 66"/>
          <p:cNvSpPr>
            <a:spLocks/>
          </p:cNvSpPr>
          <p:nvPr/>
        </p:nvSpPr>
        <p:spPr bwMode="auto">
          <a:xfrm>
            <a:off x="4011480" y="1933078"/>
            <a:ext cx="17033" cy="11612"/>
          </a:xfrm>
          <a:custGeom>
            <a:avLst/>
            <a:gdLst/>
            <a:ahLst/>
            <a:cxnLst>
              <a:cxn ang="0">
                <a:pos x="2" y="2"/>
              </a:cxn>
              <a:cxn ang="0">
                <a:pos x="3" y="3"/>
              </a:cxn>
              <a:cxn ang="0">
                <a:pos x="5" y="2"/>
              </a:cxn>
              <a:cxn ang="0">
                <a:pos x="5" y="0"/>
              </a:cxn>
              <a:cxn ang="0">
                <a:pos x="5" y="0"/>
              </a:cxn>
              <a:cxn ang="0">
                <a:pos x="4" y="0"/>
              </a:cxn>
              <a:cxn ang="0">
                <a:pos x="4" y="0"/>
              </a:cxn>
              <a:cxn ang="0">
                <a:pos x="3" y="0"/>
              </a:cxn>
              <a:cxn ang="0">
                <a:pos x="2" y="0"/>
              </a:cxn>
              <a:cxn ang="0">
                <a:pos x="1" y="0"/>
              </a:cxn>
              <a:cxn ang="0">
                <a:pos x="1" y="0"/>
              </a:cxn>
              <a:cxn ang="0">
                <a:pos x="0" y="0"/>
              </a:cxn>
              <a:cxn ang="0">
                <a:pos x="0" y="2"/>
              </a:cxn>
              <a:cxn ang="0">
                <a:pos x="2" y="4"/>
              </a:cxn>
              <a:cxn ang="0">
                <a:pos x="2" y="2"/>
              </a:cxn>
            </a:cxnLst>
            <a:rect l="0" t="0" r="r" b="b"/>
            <a:pathLst>
              <a:path w="5" h="4">
                <a:moveTo>
                  <a:pt x="2" y="2"/>
                </a:moveTo>
                <a:lnTo>
                  <a:pt x="3" y="3"/>
                </a:lnTo>
                <a:lnTo>
                  <a:pt x="5" y="2"/>
                </a:lnTo>
                <a:lnTo>
                  <a:pt x="5" y="0"/>
                </a:lnTo>
                <a:lnTo>
                  <a:pt x="5" y="0"/>
                </a:lnTo>
                <a:lnTo>
                  <a:pt x="4" y="0"/>
                </a:lnTo>
                <a:lnTo>
                  <a:pt x="4" y="0"/>
                </a:lnTo>
                <a:lnTo>
                  <a:pt x="3" y="0"/>
                </a:lnTo>
                <a:lnTo>
                  <a:pt x="2" y="0"/>
                </a:lnTo>
                <a:lnTo>
                  <a:pt x="1" y="0"/>
                </a:lnTo>
                <a:lnTo>
                  <a:pt x="1" y="0"/>
                </a:lnTo>
                <a:lnTo>
                  <a:pt x="0" y="0"/>
                </a:lnTo>
                <a:lnTo>
                  <a:pt x="0" y="2"/>
                </a:lnTo>
                <a:lnTo>
                  <a:pt x="2" y="4"/>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2" name="Freeform 67"/>
          <p:cNvSpPr>
            <a:spLocks/>
          </p:cNvSpPr>
          <p:nvPr/>
        </p:nvSpPr>
        <p:spPr bwMode="auto">
          <a:xfrm>
            <a:off x="3653785" y="1927272"/>
            <a:ext cx="81759" cy="63868"/>
          </a:xfrm>
          <a:custGeom>
            <a:avLst/>
            <a:gdLst/>
            <a:ahLst/>
            <a:cxnLst>
              <a:cxn ang="0">
                <a:pos x="18" y="10"/>
              </a:cxn>
              <a:cxn ang="0">
                <a:pos x="14" y="6"/>
              </a:cxn>
              <a:cxn ang="0">
                <a:pos x="13" y="4"/>
              </a:cxn>
              <a:cxn ang="0">
                <a:pos x="12" y="3"/>
              </a:cxn>
              <a:cxn ang="0">
                <a:pos x="12" y="2"/>
              </a:cxn>
              <a:cxn ang="0">
                <a:pos x="11" y="0"/>
              </a:cxn>
              <a:cxn ang="0">
                <a:pos x="9" y="0"/>
              </a:cxn>
              <a:cxn ang="0">
                <a:pos x="7" y="2"/>
              </a:cxn>
              <a:cxn ang="0">
                <a:pos x="7" y="6"/>
              </a:cxn>
              <a:cxn ang="0">
                <a:pos x="7" y="5"/>
              </a:cxn>
              <a:cxn ang="0">
                <a:pos x="5" y="6"/>
              </a:cxn>
              <a:cxn ang="0">
                <a:pos x="5" y="7"/>
              </a:cxn>
              <a:cxn ang="0">
                <a:pos x="5" y="9"/>
              </a:cxn>
              <a:cxn ang="0">
                <a:pos x="4" y="11"/>
              </a:cxn>
              <a:cxn ang="0">
                <a:pos x="1" y="12"/>
              </a:cxn>
              <a:cxn ang="0">
                <a:pos x="0" y="13"/>
              </a:cxn>
              <a:cxn ang="0">
                <a:pos x="1" y="17"/>
              </a:cxn>
              <a:cxn ang="0">
                <a:pos x="2" y="16"/>
              </a:cxn>
              <a:cxn ang="0">
                <a:pos x="3" y="15"/>
              </a:cxn>
              <a:cxn ang="0">
                <a:pos x="4" y="17"/>
              </a:cxn>
              <a:cxn ang="0">
                <a:pos x="6" y="17"/>
              </a:cxn>
              <a:cxn ang="0">
                <a:pos x="7" y="17"/>
              </a:cxn>
              <a:cxn ang="0">
                <a:pos x="7" y="18"/>
              </a:cxn>
              <a:cxn ang="0">
                <a:pos x="9" y="18"/>
              </a:cxn>
              <a:cxn ang="0">
                <a:pos x="11" y="20"/>
              </a:cxn>
              <a:cxn ang="0">
                <a:pos x="13" y="21"/>
              </a:cxn>
              <a:cxn ang="0">
                <a:pos x="14" y="20"/>
              </a:cxn>
              <a:cxn ang="0">
                <a:pos x="18" y="22"/>
              </a:cxn>
              <a:cxn ang="0">
                <a:pos x="19" y="20"/>
              </a:cxn>
              <a:cxn ang="0">
                <a:pos x="21" y="18"/>
              </a:cxn>
              <a:cxn ang="0">
                <a:pos x="22" y="18"/>
              </a:cxn>
              <a:cxn ang="0">
                <a:pos x="24" y="17"/>
              </a:cxn>
              <a:cxn ang="0">
                <a:pos x="22" y="17"/>
              </a:cxn>
              <a:cxn ang="0">
                <a:pos x="20" y="14"/>
              </a:cxn>
              <a:cxn ang="0">
                <a:pos x="19" y="11"/>
              </a:cxn>
            </a:cxnLst>
            <a:rect l="0" t="0" r="r" b="b"/>
            <a:pathLst>
              <a:path w="24" h="22">
                <a:moveTo>
                  <a:pt x="19" y="11"/>
                </a:moveTo>
                <a:lnTo>
                  <a:pt x="18" y="10"/>
                </a:lnTo>
                <a:lnTo>
                  <a:pt x="18" y="9"/>
                </a:lnTo>
                <a:lnTo>
                  <a:pt x="14" y="6"/>
                </a:lnTo>
                <a:lnTo>
                  <a:pt x="14" y="6"/>
                </a:lnTo>
                <a:lnTo>
                  <a:pt x="13" y="4"/>
                </a:lnTo>
                <a:lnTo>
                  <a:pt x="13" y="3"/>
                </a:lnTo>
                <a:lnTo>
                  <a:pt x="12" y="3"/>
                </a:lnTo>
                <a:lnTo>
                  <a:pt x="12" y="2"/>
                </a:lnTo>
                <a:lnTo>
                  <a:pt x="12" y="2"/>
                </a:lnTo>
                <a:lnTo>
                  <a:pt x="11" y="2"/>
                </a:lnTo>
                <a:lnTo>
                  <a:pt x="11" y="0"/>
                </a:lnTo>
                <a:lnTo>
                  <a:pt x="10" y="0"/>
                </a:lnTo>
                <a:lnTo>
                  <a:pt x="9" y="0"/>
                </a:lnTo>
                <a:lnTo>
                  <a:pt x="8" y="1"/>
                </a:lnTo>
                <a:lnTo>
                  <a:pt x="7" y="2"/>
                </a:lnTo>
                <a:lnTo>
                  <a:pt x="7" y="5"/>
                </a:lnTo>
                <a:lnTo>
                  <a:pt x="7" y="6"/>
                </a:lnTo>
                <a:lnTo>
                  <a:pt x="7" y="6"/>
                </a:lnTo>
                <a:lnTo>
                  <a:pt x="7" y="5"/>
                </a:lnTo>
                <a:lnTo>
                  <a:pt x="6" y="5"/>
                </a:lnTo>
                <a:lnTo>
                  <a:pt x="5" y="6"/>
                </a:lnTo>
                <a:lnTo>
                  <a:pt x="5" y="6"/>
                </a:lnTo>
                <a:lnTo>
                  <a:pt x="5" y="7"/>
                </a:lnTo>
                <a:lnTo>
                  <a:pt x="6" y="9"/>
                </a:lnTo>
                <a:lnTo>
                  <a:pt x="5" y="9"/>
                </a:lnTo>
                <a:lnTo>
                  <a:pt x="5" y="11"/>
                </a:lnTo>
                <a:lnTo>
                  <a:pt x="4" y="11"/>
                </a:lnTo>
                <a:lnTo>
                  <a:pt x="3" y="12"/>
                </a:lnTo>
                <a:lnTo>
                  <a:pt x="1" y="12"/>
                </a:lnTo>
                <a:lnTo>
                  <a:pt x="0" y="13"/>
                </a:lnTo>
                <a:lnTo>
                  <a:pt x="0" y="13"/>
                </a:lnTo>
                <a:lnTo>
                  <a:pt x="0" y="15"/>
                </a:lnTo>
                <a:lnTo>
                  <a:pt x="1" y="17"/>
                </a:lnTo>
                <a:lnTo>
                  <a:pt x="2" y="17"/>
                </a:lnTo>
                <a:lnTo>
                  <a:pt x="2" y="16"/>
                </a:lnTo>
                <a:lnTo>
                  <a:pt x="3" y="15"/>
                </a:lnTo>
                <a:lnTo>
                  <a:pt x="3" y="15"/>
                </a:lnTo>
                <a:lnTo>
                  <a:pt x="4" y="16"/>
                </a:lnTo>
                <a:lnTo>
                  <a:pt x="4" y="17"/>
                </a:lnTo>
                <a:lnTo>
                  <a:pt x="5" y="17"/>
                </a:lnTo>
                <a:lnTo>
                  <a:pt x="6" y="17"/>
                </a:lnTo>
                <a:lnTo>
                  <a:pt x="6" y="17"/>
                </a:lnTo>
                <a:lnTo>
                  <a:pt x="7" y="17"/>
                </a:lnTo>
                <a:lnTo>
                  <a:pt x="7" y="17"/>
                </a:lnTo>
                <a:lnTo>
                  <a:pt x="7" y="18"/>
                </a:lnTo>
                <a:lnTo>
                  <a:pt x="7" y="18"/>
                </a:lnTo>
                <a:lnTo>
                  <a:pt x="9" y="18"/>
                </a:lnTo>
                <a:lnTo>
                  <a:pt x="10" y="20"/>
                </a:lnTo>
                <a:lnTo>
                  <a:pt x="11" y="20"/>
                </a:lnTo>
                <a:lnTo>
                  <a:pt x="13" y="20"/>
                </a:lnTo>
                <a:lnTo>
                  <a:pt x="13" y="21"/>
                </a:lnTo>
                <a:lnTo>
                  <a:pt x="14" y="20"/>
                </a:lnTo>
                <a:lnTo>
                  <a:pt x="14" y="20"/>
                </a:lnTo>
                <a:lnTo>
                  <a:pt x="17" y="22"/>
                </a:lnTo>
                <a:lnTo>
                  <a:pt x="18" y="22"/>
                </a:lnTo>
                <a:lnTo>
                  <a:pt x="18" y="20"/>
                </a:lnTo>
                <a:lnTo>
                  <a:pt x="19" y="20"/>
                </a:lnTo>
                <a:lnTo>
                  <a:pt x="21" y="18"/>
                </a:lnTo>
                <a:lnTo>
                  <a:pt x="21" y="18"/>
                </a:lnTo>
                <a:lnTo>
                  <a:pt x="21" y="19"/>
                </a:lnTo>
                <a:lnTo>
                  <a:pt x="22" y="18"/>
                </a:lnTo>
                <a:lnTo>
                  <a:pt x="23" y="17"/>
                </a:lnTo>
                <a:lnTo>
                  <a:pt x="24" y="17"/>
                </a:lnTo>
                <a:lnTo>
                  <a:pt x="23" y="17"/>
                </a:lnTo>
                <a:lnTo>
                  <a:pt x="22" y="17"/>
                </a:lnTo>
                <a:lnTo>
                  <a:pt x="21" y="15"/>
                </a:lnTo>
                <a:lnTo>
                  <a:pt x="20" y="14"/>
                </a:lnTo>
                <a:lnTo>
                  <a:pt x="20" y="13"/>
                </a:lnTo>
                <a:lnTo>
                  <a:pt x="19" y="1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3" name="Freeform 68"/>
          <p:cNvSpPr>
            <a:spLocks/>
          </p:cNvSpPr>
          <p:nvPr/>
        </p:nvSpPr>
        <p:spPr bwMode="auto">
          <a:xfrm>
            <a:off x="4028513" y="1950497"/>
            <a:ext cx="20440" cy="23225"/>
          </a:xfrm>
          <a:custGeom>
            <a:avLst/>
            <a:gdLst/>
            <a:ahLst/>
            <a:cxnLst>
              <a:cxn ang="0">
                <a:pos x="6" y="2"/>
              </a:cxn>
              <a:cxn ang="0">
                <a:pos x="6" y="2"/>
              </a:cxn>
              <a:cxn ang="0">
                <a:pos x="6" y="2"/>
              </a:cxn>
              <a:cxn ang="0">
                <a:pos x="6" y="1"/>
              </a:cxn>
              <a:cxn ang="0">
                <a:pos x="6" y="0"/>
              </a:cxn>
              <a:cxn ang="0">
                <a:pos x="5" y="0"/>
              </a:cxn>
              <a:cxn ang="0">
                <a:pos x="2" y="4"/>
              </a:cxn>
              <a:cxn ang="0">
                <a:pos x="2" y="5"/>
              </a:cxn>
              <a:cxn ang="0">
                <a:pos x="0" y="6"/>
              </a:cxn>
              <a:cxn ang="0">
                <a:pos x="0" y="8"/>
              </a:cxn>
              <a:cxn ang="0">
                <a:pos x="2" y="7"/>
              </a:cxn>
              <a:cxn ang="0">
                <a:pos x="4" y="6"/>
              </a:cxn>
              <a:cxn ang="0">
                <a:pos x="5" y="3"/>
              </a:cxn>
              <a:cxn ang="0">
                <a:pos x="6" y="2"/>
              </a:cxn>
            </a:cxnLst>
            <a:rect l="0" t="0" r="r" b="b"/>
            <a:pathLst>
              <a:path w="6" h="8">
                <a:moveTo>
                  <a:pt x="6" y="2"/>
                </a:moveTo>
                <a:lnTo>
                  <a:pt x="6" y="2"/>
                </a:lnTo>
                <a:lnTo>
                  <a:pt x="6" y="2"/>
                </a:lnTo>
                <a:lnTo>
                  <a:pt x="6" y="1"/>
                </a:lnTo>
                <a:lnTo>
                  <a:pt x="6" y="0"/>
                </a:lnTo>
                <a:lnTo>
                  <a:pt x="5" y="0"/>
                </a:lnTo>
                <a:lnTo>
                  <a:pt x="2" y="4"/>
                </a:lnTo>
                <a:lnTo>
                  <a:pt x="2" y="5"/>
                </a:lnTo>
                <a:lnTo>
                  <a:pt x="0" y="6"/>
                </a:lnTo>
                <a:lnTo>
                  <a:pt x="0" y="8"/>
                </a:lnTo>
                <a:lnTo>
                  <a:pt x="2" y="7"/>
                </a:lnTo>
                <a:lnTo>
                  <a:pt x="4" y="6"/>
                </a:lnTo>
                <a:lnTo>
                  <a:pt x="5" y="3"/>
                </a:lnTo>
                <a:lnTo>
                  <a:pt x="6"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4" name="Freeform 69"/>
          <p:cNvSpPr>
            <a:spLocks/>
          </p:cNvSpPr>
          <p:nvPr/>
        </p:nvSpPr>
        <p:spPr bwMode="auto">
          <a:xfrm>
            <a:off x="8654709" y="1921466"/>
            <a:ext cx="27253" cy="23225"/>
          </a:xfrm>
          <a:custGeom>
            <a:avLst/>
            <a:gdLst/>
            <a:ahLst/>
            <a:cxnLst>
              <a:cxn ang="0">
                <a:pos x="2" y="4"/>
              </a:cxn>
              <a:cxn ang="0">
                <a:pos x="2" y="4"/>
              </a:cxn>
              <a:cxn ang="0">
                <a:pos x="2" y="5"/>
              </a:cxn>
              <a:cxn ang="0">
                <a:pos x="3" y="7"/>
              </a:cxn>
              <a:cxn ang="0">
                <a:pos x="6" y="8"/>
              </a:cxn>
              <a:cxn ang="0">
                <a:pos x="7" y="8"/>
              </a:cxn>
              <a:cxn ang="0">
                <a:pos x="7" y="4"/>
              </a:cxn>
              <a:cxn ang="0">
                <a:pos x="8" y="4"/>
              </a:cxn>
              <a:cxn ang="0">
                <a:pos x="8" y="4"/>
              </a:cxn>
              <a:cxn ang="0">
                <a:pos x="8" y="3"/>
              </a:cxn>
              <a:cxn ang="0">
                <a:pos x="3" y="0"/>
              </a:cxn>
              <a:cxn ang="0">
                <a:pos x="2" y="0"/>
              </a:cxn>
              <a:cxn ang="0">
                <a:pos x="1" y="0"/>
              </a:cxn>
              <a:cxn ang="0">
                <a:pos x="0" y="0"/>
              </a:cxn>
              <a:cxn ang="0">
                <a:pos x="0" y="2"/>
              </a:cxn>
              <a:cxn ang="0">
                <a:pos x="0" y="3"/>
              </a:cxn>
              <a:cxn ang="0">
                <a:pos x="2" y="4"/>
              </a:cxn>
            </a:cxnLst>
            <a:rect l="0" t="0" r="r" b="b"/>
            <a:pathLst>
              <a:path w="8" h="8">
                <a:moveTo>
                  <a:pt x="2" y="4"/>
                </a:moveTo>
                <a:lnTo>
                  <a:pt x="2" y="4"/>
                </a:lnTo>
                <a:lnTo>
                  <a:pt x="2" y="5"/>
                </a:lnTo>
                <a:lnTo>
                  <a:pt x="3" y="7"/>
                </a:lnTo>
                <a:lnTo>
                  <a:pt x="6" y="8"/>
                </a:lnTo>
                <a:lnTo>
                  <a:pt x="7" y="8"/>
                </a:lnTo>
                <a:lnTo>
                  <a:pt x="7" y="4"/>
                </a:lnTo>
                <a:lnTo>
                  <a:pt x="8" y="4"/>
                </a:lnTo>
                <a:lnTo>
                  <a:pt x="8" y="4"/>
                </a:lnTo>
                <a:lnTo>
                  <a:pt x="8" y="3"/>
                </a:lnTo>
                <a:lnTo>
                  <a:pt x="3" y="0"/>
                </a:lnTo>
                <a:lnTo>
                  <a:pt x="2" y="0"/>
                </a:lnTo>
                <a:lnTo>
                  <a:pt x="1" y="0"/>
                </a:lnTo>
                <a:lnTo>
                  <a:pt x="0" y="0"/>
                </a:lnTo>
                <a:lnTo>
                  <a:pt x="0" y="2"/>
                </a:lnTo>
                <a:lnTo>
                  <a:pt x="0" y="3"/>
                </a:lnTo>
                <a:lnTo>
                  <a:pt x="2"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5" name="Freeform 70"/>
          <p:cNvSpPr>
            <a:spLocks/>
          </p:cNvSpPr>
          <p:nvPr/>
        </p:nvSpPr>
        <p:spPr bwMode="auto">
          <a:xfrm>
            <a:off x="8852293" y="1845986"/>
            <a:ext cx="74946" cy="34837"/>
          </a:xfrm>
          <a:custGeom>
            <a:avLst/>
            <a:gdLst/>
            <a:ahLst/>
            <a:cxnLst>
              <a:cxn ang="0">
                <a:pos x="2" y="12"/>
              </a:cxn>
              <a:cxn ang="0">
                <a:pos x="4" y="12"/>
              </a:cxn>
              <a:cxn ang="0">
                <a:pos x="4" y="12"/>
              </a:cxn>
              <a:cxn ang="0">
                <a:pos x="6" y="12"/>
              </a:cxn>
              <a:cxn ang="0">
                <a:pos x="6" y="11"/>
              </a:cxn>
              <a:cxn ang="0">
                <a:pos x="7" y="10"/>
              </a:cxn>
              <a:cxn ang="0">
                <a:pos x="8" y="10"/>
              </a:cxn>
              <a:cxn ang="0">
                <a:pos x="11" y="10"/>
              </a:cxn>
              <a:cxn ang="0">
                <a:pos x="12" y="11"/>
              </a:cxn>
              <a:cxn ang="0">
                <a:pos x="13" y="12"/>
              </a:cxn>
              <a:cxn ang="0">
                <a:pos x="22" y="8"/>
              </a:cxn>
              <a:cxn ang="0">
                <a:pos x="22" y="7"/>
              </a:cxn>
              <a:cxn ang="0">
                <a:pos x="22" y="5"/>
              </a:cxn>
              <a:cxn ang="0">
                <a:pos x="19" y="3"/>
              </a:cxn>
              <a:cxn ang="0">
                <a:pos x="19" y="3"/>
              </a:cxn>
              <a:cxn ang="0">
                <a:pos x="19" y="2"/>
              </a:cxn>
              <a:cxn ang="0">
                <a:pos x="19" y="2"/>
              </a:cxn>
              <a:cxn ang="0">
                <a:pos x="14" y="0"/>
              </a:cxn>
              <a:cxn ang="0">
                <a:pos x="13" y="1"/>
              </a:cxn>
              <a:cxn ang="0">
                <a:pos x="13" y="0"/>
              </a:cxn>
              <a:cxn ang="0">
                <a:pos x="12" y="1"/>
              </a:cxn>
              <a:cxn ang="0">
                <a:pos x="10" y="0"/>
              </a:cxn>
              <a:cxn ang="0">
                <a:pos x="9" y="1"/>
              </a:cxn>
              <a:cxn ang="0">
                <a:pos x="9" y="1"/>
              </a:cxn>
              <a:cxn ang="0">
                <a:pos x="9" y="1"/>
              </a:cxn>
              <a:cxn ang="0">
                <a:pos x="7" y="1"/>
              </a:cxn>
              <a:cxn ang="0">
                <a:pos x="6" y="2"/>
              </a:cxn>
              <a:cxn ang="0">
                <a:pos x="5" y="2"/>
              </a:cxn>
              <a:cxn ang="0">
                <a:pos x="5" y="3"/>
              </a:cxn>
              <a:cxn ang="0">
                <a:pos x="4" y="5"/>
              </a:cxn>
              <a:cxn ang="0">
                <a:pos x="2" y="6"/>
              </a:cxn>
              <a:cxn ang="0">
                <a:pos x="2" y="7"/>
              </a:cxn>
              <a:cxn ang="0">
                <a:pos x="1" y="8"/>
              </a:cxn>
              <a:cxn ang="0">
                <a:pos x="0" y="9"/>
              </a:cxn>
              <a:cxn ang="0">
                <a:pos x="2" y="12"/>
              </a:cxn>
              <a:cxn ang="0">
                <a:pos x="2" y="12"/>
              </a:cxn>
            </a:cxnLst>
            <a:rect l="0" t="0" r="r" b="b"/>
            <a:pathLst>
              <a:path w="22" h="12">
                <a:moveTo>
                  <a:pt x="2" y="12"/>
                </a:moveTo>
                <a:lnTo>
                  <a:pt x="4" y="12"/>
                </a:lnTo>
                <a:lnTo>
                  <a:pt x="4" y="12"/>
                </a:lnTo>
                <a:lnTo>
                  <a:pt x="6" y="12"/>
                </a:lnTo>
                <a:lnTo>
                  <a:pt x="6" y="11"/>
                </a:lnTo>
                <a:lnTo>
                  <a:pt x="7" y="10"/>
                </a:lnTo>
                <a:lnTo>
                  <a:pt x="8" y="10"/>
                </a:lnTo>
                <a:lnTo>
                  <a:pt x="11" y="10"/>
                </a:lnTo>
                <a:lnTo>
                  <a:pt x="12" y="11"/>
                </a:lnTo>
                <a:lnTo>
                  <a:pt x="13" y="12"/>
                </a:lnTo>
                <a:lnTo>
                  <a:pt x="22" y="8"/>
                </a:lnTo>
                <a:lnTo>
                  <a:pt x="22" y="7"/>
                </a:lnTo>
                <a:lnTo>
                  <a:pt x="22" y="5"/>
                </a:lnTo>
                <a:lnTo>
                  <a:pt x="19" y="3"/>
                </a:lnTo>
                <a:lnTo>
                  <a:pt x="19" y="3"/>
                </a:lnTo>
                <a:lnTo>
                  <a:pt x="19" y="2"/>
                </a:lnTo>
                <a:lnTo>
                  <a:pt x="19" y="2"/>
                </a:lnTo>
                <a:lnTo>
                  <a:pt x="14" y="0"/>
                </a:lnTo>
                <a:lnTo>
                  <a:pt x="13" y="1"/>
                </a:lnTo>
                <a:lnTo>
                  <a:pt x="13" y="0"/>
                </a:lnTo>
                <a:lnTo>
                  <a:pt x="12" y="1"/>
                </a:lnTo>
                <a:lnTo>
                  <a:pt x="10" y="0"/>
                </a:lnTo>
                <a:lnTo>
                  <a:pt x="9" y="1"/>
                </a:lnTo>
                <a:lnTo>
                  <a:pt x="9" y="1"/>
                </a:lnTo>
                <a:lnTo>
                  <a:pt x="9" y="1"/>
                </a:lnTo>
                <a:lnTo>
                  <a:pt x="7" y="1"/>
                </a:lnTo>
                <a:lnTo>
                  <a:pt x="6" y="2"/>
                </a:lnTo>
                <a:lnTo>
                  <a:pt x="5" y="2"/>
                </a:lnTo>
                <a:lnTo>
                  <a:pt x="5" y="3"/>
                </a:lnTo>
                <a:lnTo>
                  <a:pt x="4" y="5"/>
                </a:lnTo>
                <a:lnTo>
                  <a:pt x="2" y="6"/>
                </a:lnTo>
                <a:lnTo>
                  <a:pt x="2" y="7"/>
                </a:lnTo>
                <a:lnTo>
                  <a:pt x="1" y="8"/>
                </a:lnTo>
                <a:lnTo>
                  <a:pt x="0" y="9"/>
                </a:lnTo>
                <a:lnTo>
                  <a:pt x="2" y="12"/>
                </a:lnTo>
                <a:lnTo>
                  <a:pt x="2" y="1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6" name="Freeform 71"/>
          <p:cNvSpPr>
            <a:spLocks/>
          </p:cNvSpPr>
          <p:nvPr/>
        </p:nvSpPr>
        <p:spPr bwMode="auto">
          <a:xfrm>
            <a:off x="3725324" y="1703734"/>
            <a:ext cx="102199" cy="121930"/>
          </a:xfrm>
          <a:custGeom>
            <a:avLst/>
            <a:gdLst/>
            <a:ahLst/>
            <a:cxnLst>
              <a:cxn ang="0">
                <a:pos x="30" y="6"/>
              </a:cxn>
              <a:cxn ang="0">
                <a:pos x="30" y="6"/>
              </a:cxn>
              <a:cxn ang="0">
                <a:pos x="22" y="3"/>
              </a:cxn>
              <a:cxn ang="0">
                <a:pos x="19" y="4"/>
              </a:cxn>
              <a:cxn ang="0">
                <a:pos x="19" y="4"/>
              </a:cxn>
              <a:cxn ang="0">
                <a:pos x="17" y="2"/>
              </a:cxn>
              <a:cxn ang="0">
                <a:pos x="16" y="2"/>
              </a:cxn>
              <a:cxn ang="0">
                <a:pos x="13" y="0"/>
              </a:cxn>
              <a:cxn ang="0">
                <a:pos x="11" y="0"/>
              </a:cxn>
              <a:cxn ang="0">
                <a:pos x="10" y="2"/>
              </a:cxn>
              <a:cxn ang="0">
                <a:pos x="8" y="1"/>
              </a:cxn>
              <a:cxn ang="0">
                <a:pos x="6" y="2"/>
              </a:cxn>
              <a:cxn ang="0">
                <a:pos x="3" y="3"/>
              </a:cxn>
              <a:cxn ang="0">
                <a:pos x="2" y="6"/>
              </a:cxn>
              <a:cxn ang="0">
                <a:pos x="3" y="6"/>
              </a:cxn>
              <a:cxn ang="0">
                <a:pos x="4" y="7"/>
              </a:cxn>
              <a:cxn ang="0">
                <a:pos x="3" y="7"/>
              </a:cxn>
              <a:cxn ang="0">
                <a:pos x="5" y="10"/>
              </a:cxn>
              <a:cxn ang="0">
                <a:pos x="5" y="10"/>
              </a:cxn>
              <a:cxn ang="0">
                <a:pos x="3" y="10"/>
              </a:cxn>
              <a:cxn ang="0">
                <a:pos x="1" y="8"/>
              </a:cxn>
              <a:cxn ang="0">
                <a:pos x="0" y="9"/>
              </a:cxn>
              <a:cxn ang="0">
                <a:pos x="0" y="10"/>
              </a:cxn>
              <a:cxn ang="0">
                <a:pos x="0" y="11"/>
              </a:cxn>
              <a:cxn ang="0">
                <a:pos x="0" y="12"/>
              </a:cxn>
              <a:cxn ang="0">
                <a:pos x="0" y="14"/>
              </a:cxn>
              <a:cxn ang="0">
                <a:pos x="0" y="17"/>
              </a:cxn>
              <a:cxn ang="0">
                <a:pos x="0" y="21"/>
              </a:cxn>
              <a:cxn ang="0">
                <a:pos x="0" y="22"/>
              </a:cxn>
              <a:cxn ang="0">
                <a:pos x="0" y="26"/>
              </a:cxn>
              <a:cxn ang="0">
                <a:pos x="0" y="27"/>
              </a:cxn>
              <a:cxn ang="0">
                <a:pos x="0" y="28"/>
              </a:cxn>
              <a:cxn ang="0">
                <a:pos x="2" y="30"/>
              </a:cxn>
              <a:cxn ang="0">
                <a:pos x="3" y="33"/>
              </a:cxn>
              <a:cxn ang="0">
                <a:pos x="2" y="38"/>
              </a:cxn>
              <a:cxn ang="0">
                <a:pos x="4" y="39"/>
              </a:cxn>
              <a:cxn ang="0">
                <a:pos x="3" y="39"/>
              </a:cxn>
              <a:cxn ang="0">
                <a:pos x="3" y="42"/>
              </a:cxn>
              <a:cxn ang="0">
                <a:pos x="6" y="41"/>
              </a:cxn>
              <a:cxn ang="0">
                <a:pos x="8" y="42"/>
              </a:cxn>
              <a:cxn ang="0">
                <a:pos x="9" y="40"/>
              </a:cxn>
              <a:cxn ang="0">
                <a:pos x="8" y="41"/>
              </a:cxn>
              <a:cxn ang="0">
                <a:pos x="8" y="39"/>
              </a:cxn>
              <a:cxn ang="0">
                <a:pos x="10" y="35"/>
              </a:cxn>
              <a:cxn ang="0">
                <a:pos x="11" y="35"/>
              </a:cxn>
              <a:cxn ang="0">
                <a:pos x="11" y="30"/>
              </a:cxn>
              <a:cxn ang="0">
                <a:pos x="10" y="28"/>
              </a:cxn>
              <a:cxn ang="0">
                <a:pos x="8" y="28"/>
              </a:cxn>
              <a:cxn ang="0">
                <a:pos x="8" y="28"/>
              </a:cxn>
              <a:cxn ang="0">
                <a:pos x="8" y="27"/>
              </a:cxn>
              <a:cxn ang="0">
                <a:pos x="12" y="27"/>
              </a:cxn>
              <a:cxn ang="0">
                <a:pos x="13" y="26"/>
              </a:cxn>
              <a:cxn ang="0">
                <a:pos x="15" y="28"/>
              </a:cxn>
              <a:cxn ang="0">
                <a:pos x="16" y="28"/>
              </a:cxn>
              <a:cxn ang="0">
                <a:pos x="19" y="28"/>
              </a:cxn>
              <a:cxn ang="0">
                <a:pos x="21" y="26"/>
              </a:cxn>
              <a:cxn ang="0">
                <a:pos x="22" y="23"/>
              </a:cxn>
              <a:cxn ang="0">
                <a:pos x="23" y="19"/>
              </a:cxn>
              <a:cxn ang="0">
                <a:pos x="24" y="18"/>
              </a:cxn>
              <a:cxn ang="0">
                <a:pos x="26" y="12"/>
              </a:cxn>
              <a:cxn ang="0">
                <a:pos x="30" y="7"/>
              </a:cxn>
              <a:cxn ang="0">
                <a:pos x="30" y="6"/>
              </a:cxn>
            </a:cxnLst>
            <a:rect l="0" t="0" r="r" b="b"/>
            <a:pathLst>
              <a:path w="30" h="42">
                <a:moveTo>
                  <a:pt x="30" y="6"/>
                </a:moveTo>
                <a:lnTo>
                  <a:pt x="30" y="6"/>
                </a:lnTo>
                <a:lnTo>
                  <a:pt x="30" y="6"/>
                </a:lnTo>
                <a:lnTo>
                  <a:pt x="30" y="5"/>
                </a:lnTo>
                <a:lnTo>
                  <a:pt x="30" y="5"/>
                </a:lnTo>
                <a:lnTo>
                  <a:pt x="30" y="6"/>
                </a:lnTo>
                <a:lnTo>
                  <a:pt x="26" y="3"/>
                </a:lnTo>
                <a:lnTo>
                  <a:pt x="22" y="3"/>
                </a:lnTo>
                <a:lnTo>
                  <a:pt x="22" y="3"/>
                </a:lnTo>
                <a:lnTo>
                  <a:pt x="21" y="3"/>
                </a:lnTo>
                <a:lnTo>
                  <a:pt x="21" y="3"/>
                </a:lnTo>
                <a:lnTo>
                  <a:pt x="19" y="4"/>
                </a:lnTo>
                <a:lnTo>
                  <a:pt x="19" y="5"/>
                </a:lnTo>
                <a:lnTo>
                  <a:pt x="19" y="5"/>
                </a:lnTo>
                <a:lnTo>
                  <a:pt x="19" y="4"/>
                </a:lnTo>
                <a:lnTo>
                  <a:pt x="19" y="3"/>
                </a:lnTo>
                <a:lnTo>
                  <a:pt x="19" y="3"/>
                </a:lnTo>
                <a:lnTo>
                  <a:pt x="17" y="2"/>
                </a:lnTo>
                <a:lnTo>
                  <a:pt x="16" y="2"/>
                </a:lnTo>
                <a:lnTo>
                  <a:pt x="16" y="2"/>
                </a:lnTo>
                <a:lnTo>
                  <a:pt x="16" y="2"/>
                </a:lnTo>
                <a:lnTo>
                  <a:pt x="16" y="1"/>
                </a:lnTo>
                <a:lnTo>
                  <a:pt x="13" y="0"/>
                </a:lnTo>
                <a:lnTo>
                  <a:pt x="13" y="0"/>
                </a:lnTo>
                <a:lnTo>
                  <a:pt x="12" y="0"/>
                </a:lnTo>
                <a:lnTo>
                  <a:pt x="11" y="0"/>
                </a:lnTo>
                <a:lnTo>
                  <a:pt x="11" y="0"/>
                </a:lnTo>
                <a:lnTo>
                  <a:pt x="11" y="2"/>
                </a:lnTo>
                <a:lnTo>
                  <a:pt x="11" y="2"/>
                </a:lnTo>
                <a:lnTo>
                  <a:pt x="10" y="2"/>
                </a:lnTo>
                <a:lnTo>
                  <a:pt x="10" y="1"/>
                </a:lnTo>
                <a:lnTo>
                  <a:pt x="10" y="1"/>
                </a:lnTo>
                <a:lnTo>
                  <a:pt x="8" y="1"/>
                </a:lnTo>
                <a:lnTo>
                  <a:pt x="7" y="2"/>
                </a:lnTo>
                <a:lnTo>
                  <a:pt x="6" y="2"/>
                </a:lnTo>
                <a:lnTo>
                  <a:pt x="6" y="2"/>
                </a:lnTo>
                <a:lnTo>
                  <a:pt x="5" y="2"/>
                </a:lnTo>
                <a:lnTo>
                  <a:pt x="4" y="3"/>
                </a:lnTo>
                <a:lnTo>
                  <a:pt x="3" y="3"/>
                </a:lnTo>
                <a:lnTo>
                  <a:pt x="2" y="3"/>
                </a:lnTo>
                <a:lnTo>
                  <a:pt x="2" y="5"/>
                </a:lnTo>
                <a:lnTo>
                  <a:pt x="2" y="6"/>
                </a:lnTo>
                <a:lnTo>
                  <a:pt x="2" y="6"/>
                </a:lnTo>
                <a:lnTo>
                  <a:pt x="3" y="7"/>
                </a:lnTo>
                <a:lnTo>
                  <a:pt x="3" y="6"/>
                </a:lnTo>
                <a:lnTo>
                  <a:pt x="3" y="6"/>
                </a:lnTo>
                <a:lnTo>
                  <a:pt x="4" y="6"/>
                </a:lnTo>
                <a:lnTo>
                  <a:pt x="4" y="7"/>
                </a:lnTo>
                <a:lnTo>
                  <a:pt x="4" y="7"/>
                </a:lnTo>
                <a:lnTo>
                  <a:pt x="3" y="7"/>
                </a:lnTo>
                <a:lnTo>
                  <a:pt x="3" y="7"/>
                </a:lnTo>
                <a:lnTo>
                  <a:pt x="4" y="9"/>
                </a:lnTo>
                <a:lnTo>
                  <a:pt x="4" y="10"/>
                </a:lnTo>
                <a:lnTo>
                  <a:pt x="5" y="10"/>
                </a:lnTo>
                <a:lnTo>
                  <a:pt x="5" y="10"/>
                </a:lnTo>
                <a:lnTo>
                  <a:pt x="6" y="10"/>
                </a:lnTo>
                <a:lnTo>
                  <a:pt x="5" y="10"/>
                </a:lnTo>
                <a:lnTo>
                  <a:pt x="5" y="10"/>
                </a:lnTo>
                <a:lnTo>
                  <a:pt x="4" y="10"/>
                </a:lnTo>
                <a:lnTo>
                  <a:pt x="3" y="10"/>
                </a:lnTo>
                <a:lnTo>
                  <a:pt x="2" y="8"/>
                </a:lnTo>
                <a:lnTo>
                  <a:pt x="2" y="8"/>
                </a:lnTo>
                <a:lnTo>
                  <a:pt x="1" y="8"/>
                </a:lnTo>
                <a:lnTo>
                  <a:pt x="1" y="8"/>
                </a:lnTo>
                <a:lnTo>
                  <a:pt x="0" y="8"/>
                </a:lnTo>
                <a:lnTo>
                  <a:pt x="0" y="9"/>
                </a:lnTo>
                <a:lnTo>
                  <a:pt x="0" y="9"/>
                </a:lnTo>
                <a:lnTo>
                  <a:pt x="0" y="10"/>
                </a:lnTo>
                <a:lnTo>
                  <a:pt x="0" y="10"/>
                </a:lnTo>
                <a:lnTo>
                  <a:pt x="0" y="10"/>
                </a:lnTo>
                <a:lnTo>
                  <a:pt x="0" y="11"/>
                </a:lnTo>
                <a:lnTo>
                  <a:pt x="0" y="11"/>
                </a:lnTo>
                <a:lnTo>
                  <a:pt x="0" y="11"/>
                </a:lnTo>
                <a:lnTo>
                  <a:pt x="0" y="12"/>
                </a:lnTo>
                <a:lnTo>
                  <a:pt x="0" y="12"/>
                </a:lnTo>
                <a:lnTo>
                  <a:pt x="0" y="13"/>
                </a:lnTo>
                <a:lnTo>
                  <a:pt x="0" y="13"/>
                </a:lnTo>
                <a:lnTo>
                  <a:pt x="0" y="14"/>
                </a:lnTo>
                <a:lnTo>
                  <a:pt x="0" y="17"/>
                </a:lnTo>
                <a:lnTo>
                  <a:pt x="0" y="17"/>
                </a:lnTo>
                <a:lnTo>
                  <a:pt x="0" y="17"/>
                </a:lnTo>
                <a:lnTo>
                  <a:pt x="0" y="20"/>
                </a:lnTo>
                <a:lnTo>
                  <a:pt x="0" y="21"/>
                </a:lnTo>
                <a:lnTo>
                  <a:pt x="0" y="21"/>
                </a:lnTo>
                <a:lnTo>
                  <a:pt x="0" y="21"/>
                </a:lnTo>
                <a:lnTo>
                  <a:pt x="0" y="21"/>
                </a:lnTo>
                <a:lnTo>
                  <a:pt x="0" y="22"/>
                </a:lnTo>
                <a:lnTo>
                  <a:pt x="0" y="23"/>
                </a:lnTo>
                <a:lnTo>
                  <a:pt x="0" y="24"/>
                </a:lnTo>
                <a:lnTo>
                  <a:pt x="0" y="26"/>
                </a:lnTo>
                <a:lnTo>
                  <a:pt x="0" y="27"/>
                </a:lnTo>
                <a:lnTo>
                  <a:pt x="0" y="27"/>
                </a:lnTo>
                <a:lnTo>
                  <a:pt x="0" y="27"/>
                </a:lnTo>
                <a:lnTo>
                  <a:pt x="0" y="28"/>
                </a:lnTo>
                <a:lnTo>
                  <a:pt x="0" y="28"/>
                </a:lnTo>
                <a:lnTo>
                  <a:pt x="0" y="28"/>
                </a:lnTo>
                <a:lnTo>
                  <a:pt x="0" y="28"/>
                </a:lnTo>
                <a:lnTo>
                  <a:pt x="0" y="28"/>
                </a:lnTo>
                <a:lnTo>
                  <a:pt x="2" y="30"/>
                </a:lnTo>
                <a:lnTo>
                  <a:pt x="2" y="32"/>
                </a:lnTo>
                <a:lnTo>
                  <a:pt x="3" y="32"/>
                </a:lnTo>
                <a:lnTo>
                  <a:pt x="3" y="33"/>
                </a:lnTo>
                <a:lnTo>
                  <a:pt x="2" y="34"/>
                </a:lnTo>
                <a:lnTo>
                  <a:pt x="3" y="35"/>
                </a:lnTo>
                <a:lnTo>
                  <a:pt x="2" y="38"/>
                </a:lnTo>
                <a:lnTo>
                  <a:pt x="3" y="39"/>
                </a:lnTo>
                <a:lnTo>
                  <a:pt x="3" y="39"/>
                </a:lnTo>
                <a:lnTo>
                  <a:pt x="4" y="39"/>
                </a:lnTo>
                <a:lnTo>
                  <a:pt x="4" y="39"/>
                </a:lnTo>
                <a:lnTo>
                  <a:pt x="4" y="39"/>
                </a:lnTo>
                <a:lnTo>
                  <a:pt x="3" y="39"/>
                </a:lnTo>
                <a:lnTo>
                  <a:pt x="3" y="40"/>
                </a:lnTo>
                <a:lnTo>
                  <a:pt x="3" y="42"/>
                </a:lnTo>
                <a:lnTo>
                  <a:pt x="3" y="42"/>
                </a:lnTo>
                <a:lnTo>
                  <a:pt x="3" y="42"/>
                </a:lnTo>
                <a:lnTo>
                  <a:pt x="5" y="41"/>
                </a:lnTo>
                <a:lnTo>
                  <a:pt x="6" y="41"/>
                </a:lnTo>
                <a:lnTo>
                  <a:pt x="7" y="41"/>
                </a:lnTo>
                <a:lnTo>
                  <a:pt x="7" y="41"/>
                </a:lnTo>
                <a:lnTo>
                  <a:pt x="8" y="42"/>
                </a:lnTo>
                <a:lnTo>
                  <a:pt x="9" y="42"/>
                </a:lnTo>
                <a:lnTo>
                  <a:pt x="9" y="41"/>
                </a:lnTo>
                <a:lnTo>
                  <a:pt x="9" y="40"/>
                </a:lnTo>
                <a:lnTo>
                  <a:pt x="8" y="40"/>
                </a:lnTo>
                <a:lnTo>
                  <a:pt x="8" y="41"/>
                </a:lnTo>
                <a:lnTo>
                  <a:pt x="8" y="41"/>
                </a:lnTo>
                <a:lnTo>
                  <a:pt x="8" y="40"/>
                </a:lnTo>
                <a:lnTo>
                  <a:pt x="8" y="40"/>
                </a:lnTo>
                <a:lnTo>
                  <a:pt x="8" y="39"/>
                </a:lnTo>
                <a:lnTo>
                  <a:pt x="9" y="39"/>
                </a:lnTo>
                <a:lnTo>
                  <a:pt x="9" y="39"/>
                </a:lnTo>
                <a:lnTo>
                  <a:pt x="10" y="35"/>
                </a:lnTo>
                <a:lnTo>
                  <a:pt x="11" y="35"/>
                </a:lnTo>
                <a:lnTo>
                  <a:pt x="11" y="35"/>
                </a:lnTo>
                <a:lnTo>
                  <a:pt x="11" y="35"/>
                </a:lnTo>
                <a:lnTo>
                  <a:pt x="12" y="33"/>
                </a:lnTo>
                <a:lnTo>
                  <a:pt x="11" y="32"/>
                </a:lnTo>
                <a:lnTo>
                  <a:pt x="11" y="30"/>
                </a:lnTo>
                <a:lnTo>
                  <a:pt x="10" y="30"/>
                </a:lnTo>
                <a:lnTo>
                  <a:pt x="10" y="28"/>
                </a:lnTo>
                <a:lnTo>
                  <a:pt x="10" y="28"/>
                </a:lnTo>
                <a:lnTo>
                  <a:pt x="10" y="28"/>
                </a:lnTo>
                <a:lnTo>
                  <a:pt x="9" y="28"/>
                </a:lnTo>
                <a:lnTo>
                  <a:pt x="8" y="28"/>
                </a:lnTo>
                <a:lnTo>
                  <a:pt x="8" y="28"/>
                </a:lnTo>
                <a:lnTo>
                  <a:pt x="8" y="28"/>
                </a:lnTo>
                <a:lnTo>
                  <a:pt x="8" y="28"/>
                </a:lnTo>
                <a:lnTo>
                  <a:pt x="8" y="28"/>
                </a:lnTo>
                <a:lnTo>
                  <a:pt x="8" y="28"/>
                </a:lnTo>
                <a:lnTo>
                  <a:pt x="8" y="27"/>
                </a:lnTo>
                <a:lnTo>
                  <a:pt x="8" y="28"/>
                </a:lnTo>
                <a:lnTo>
                  <a:pt x="11" y="27"/>
                </a:lnTo>
                <a:lnTo>
                  <a:pt x="12" y="27"/>
                </a:lnTo>
                <a:lnTo>
                  <a:pt x="12" y="27"/>
                </a:lnTo>
                <a:lnTo>
                  <a:pt x="12" y="27"/>
                </a:lnTo>
                <a:lnTo>
                  <a:pt x="13" y="26"/>
                </a:lnTo>
                <a:lnTo>
                  <a:pt x="13" y="27"/>
                </a:lnTo>
                <a:lnTo>
                  <a:pt x="14" y="27"/>
                </a:lnTo>
                <a:lnTo>
                  <a:pt x="15" y="28"/>
                </a:lnTo>
                <a:lnTo>
                  <a:pt x="15" y="28"/>
                </a:lnTo>
                <a:lnTo>
                  <a:pt x="15" y="28"/>
                </a:lnTo>
                <a:lnTo>
                  <a:pt x="16" y="28"/>
                </a:lnTo>
                <a:lnTo>
                  <a:pt x="18" y="28"/>
                </a:lnTo>
                <a:lnTo>
                  <a:pt x="18" y="28"/>
                </a:lnTo>
                <a:lnTo>
                  <a:pt x="19" y="28"/>
                </a:lnTo>
                <a:lnTo>
                  <a:pt x="19" y="28"/>
                </a:lnTo>
                <a:lnTo>
                  <a:pt x="20" y="27"/>
                </a:lnTo>
                <a:lnTo>
                  <a:pt x="21" y="26"/>
                </a:lnTo>
                <a:lnTo>
                  <a:pt x="21" y="24"/>
                </a:lnTo>
                <a:lnTo>
                  <a:pt x="22" y="24"/>
                </a:lnTo>
                <a:lnTo>
                  <a:pt x="22" y="23"/>
                </a:lnTo>
                <a:lnTo>
                  <a:pt x="22" y="22"/>
                </a:lnTo>
                <a:lnTo>
                  <a:pt x="23" y="20"/>
                </a:lnTo>
                <a:lnTo>
                  <a:pt x="23" y="19"/>
                </a:lnTo>
                <a:lnTo>
                  <a:pt x="23" y="19"/>
                </a:lnTo>
                <a:lnTo>
                  <a:pt x="22" y="18"/>
                </a:lnTo>
                <a:lnTo>
                  <a:pt x="24" y="18"/>
                </a:lnTo>
                <a:lnTo>
                  <a:pt x="26" y="13"/>
                </a:lnTo>
                <a:lnTo>
                  <a:pt x="26" y="13"/>
                </a:lnTo>
                <a:lnTo>
                  <a:pt x="26" y="12"/>
                </a:lnTo>
                <a:lnTo>
                  <a:pt x="26" y="13"/>
                </a:lnTo>
                <a:lnTo>
                  <a:pt x="26" y="13"/>
                </a:lnTo>
                <a:lnTo>
                  <a:pt x="30" y="7"/>
                </a:lnTo>
                <a:lnTo>
                  <a:pt x="29" y="6"/>
                </a:lnTo>
                <a:lnTo>
                  <a:pt x="30" y="6"/>
                </a:lnTo>
                <a:lnTo>
                  <a:pt x="30"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7" name="Freeform 72"/>
          <p:cNvSpPr>
            <a:spLocks/>
          </p:cNvSpPr>
          <p:nvPr/>
        </p:nvSpPr>
        <p:spPr bwMode="auto">
          <a:xfrm>
            <a:off x="4069393" y="1996946"/>
            <a:ext cx="40879" cy="46449"/>
          </a:xfrm>
          <a:custGeom>
            <a:avLst/>
            <a:gdLst/>
            <a:ahLst/>
            <a:cxnLst>
              <a:cxn ang="0">
                <a:pos x="3" y="16"/>
              </a:cxn>
              <a:cxn ang="0">
                <a:pos x="4" y="16"/>
              </a:cxn>
              <a:cxn ang="0">
                <a:pos x="8" y="15"/>
              </a:cxn>
              <a:cxn ang="0">
                <a:pos x="12" y="12"/>
              </a:cxn>
              <a:cxn ang="0">
                <a:pos x="12" y="3"/>
              </a:cxn>
              <a:cxn ang="0">
                <a:pos x="11" y="2"/>
              </a:cxn>
              <a:cxn ang="0">
                <a:pos x="10" y="2"/>
              </a:cxn>
              <a:cxn ang="0">
                <a:pos x="9" y="2"/>
              </a:cxn>
              <a:cxn ang="0">
                <a:pos x="8" y="0"/>
              </a:cxn>
              <a:cxn ang="0">
                <a:pos x="8" y="0"/>
              </a:cxn>
              <a:cxn ang="0">
                <a:pos x="6" y="1"/>
              </a:cxn>
              <a:cxn ang="0">
                <a:pos x="6" y="0"/>
              </a:cxn>
              <a:cxn ang="0">
                <a:pos x="5" y="0"/>
              </a:cxn>
              <a:cxn ang="0">
                <a:pos x="5" y="0"/>
              </a:cxn>
              <a:cxn ang="0">
                <a:pos x="5" y="1"/>
              </a:cxn>
              <a:cxn ang="0">
                <a:pos x="3" y="1"/>
              </a:cxn>
              <a:cxn ang="0">
                <a:pos x="0" y="7"/>
              </a:cxn>
              <a:cxn ang="0">
                <a:pos x="0" y="11"/>
              </a:cxn>
              <a:cxn ang="0">
                <a:pos x="1" y="15"/>
              </a:cxn>
              <a:cxn ang="0">
                <a:pos x="3" y="16"/>
              </a:cxn>
            </a:cxnLst>
            <a:rect l="0" t="0" r="r" b="b"/>
            <a:pathLst>
              <a:path w="12" h="16">
                <a:moveTo>
                  <a:pt x="3" y="16"/>
                </a:moveTo>
                <a:lnTo>
                  <a:pt x="4" y="16"/>
                </a:lnTo>
                <a:lnTo>
                  <a:pt x="8" y="15"/>
                </a:lnTo>
                <a:lnTo>
                  <a:pt x="12" y="12"/>
                </a:lnTo>
                <a:lnTo>
                  <a:pt x="12" y="3"/>
                </a:lnTo>
                <a:lnTo>
                  <a:pt x="11" y="2"/>
                </a:lnTo>
                <a:lnTo>
                  <a:pt x="10" y="2"/>
                </a:lnTo>
                <a:lnTo>
                  <a:pt x="9" y="2"/>
                </a:lnTo>
                <a:lnTo>
                  <a:pt x="8" y="0"/>
                </a:lnTo>
                <a:lnTo>
                  <a:pt x="8" y="0"/>
                </a:lnTo>
                <a:lnTo>
                  <a:pt x="6" y="1"/>
                </a:lnTo>
                <a:lnTo>
                  <a:pt x="6" y="0"/>
                </a:lnTo>
                <a:lnTo>
                  <a:pt x="5" y="0"/>
                </a:lnTo>
                <a:lnTo>
                  <a:pt x="5" y="0"/>
                </a:lnTo>
                <a:lnTo>
                  <a:pt x="5" y="1"/>
                </a:lnTo>
                <a:lnTo>
                  <a:pt x="3" y="1"/>
                </a:lnTo>
                <a:lnTo>
                  <a:pt x="0" y="7"/>
                </a:lnTo>
                <a:lnTo>
                  <a:pt x="0" y="11"/>
                </a:lnTo>
                <a:lnTo>
                  <a:pt x="1" y="15"/>
                </a:lnTo>
                <a:lnTo>
                  <a:pt x="3" y="1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8" name="Freeform 73"/>
          <p:cNvSpPr>
            <a:spLocks/>
          </p:cNvSpPr>
          <p:nvPr/>
        </p:nvSpPr>
        <p:spPr bwMode="auto">
          <a:xfrm>
            <a:off x="3599279" y="1721153"/>
            <a:ext cx="112419" cy="139348"/>
          </a:xfrm>
          <a:custGeom>
            <a:avLst/>
            <a:gdLst/>
            <a:ahLst/>
            <a:cxnLst>
              <a:cxn ang="0">
                <a:pos x="33" y="27"/>
              </a:cxn>
              <a:cxn ang="0">
                <a:pos x="32" y="23"/>
              </a:cxn>
              <a:cxn ang="0">
                <a:pos x="30" y="23"/>
              </a:cxn>
              <a:cxn ang="0">
                <a:pos x="30" y="22"/>
              </a:cxn>
              <a:cxn ang="0">
                <a:pos x="28" y="22"/>
              </a:cxn>
              <a:cxn ang="0">
                <a:pos x="28" y="18"/>
              </a:cxn>
              <a:cxn ang="0">
                <a:pos x="24" y="17"/>
              </a:cxn>
              <a:cxn ang="0">
                <a:pos x="23" y="16"/>
              </a:cxn>
              <a:cxn ang="0">
                <a:pos x="25" y="13"/>
              </a:cxn>
              <a:cxn ang="0">
                <a:pos x="28" y="11"/>
              </a:cxn>
              <a:cxn ang="0">
                <a:pos x="27" y="7"/>
              </a:cxn>
              <a:cxn ang="0">
                <a:pos x="29" y="5"/>
              </a:cxn>
              <a:cxn ang="0">
                <a:pos x="27" y="0"/>
              </a:cxn>
              <a:cxn ang="0">
                <a:pos x="22" y="3"/>
              </a:cxn>
              <a:cxn ang="0">
                <a:pos x="17" y="4"/>
              </a:cxn>
              <a:cxn ang="0">
                <a:pos x="13" y="0"/>
              </a:cxn>
              <a:cxn ang="0">
                <a:pos x="11" y="1"/>
              </a:cxn>
              <a:cxn ang="0">
                <a:pos x="12" y="3"/>
              </a:cxn>
              <a:cxn ang="0">
                <a:pos x="10" y="3"/>
              </a:cxn>
              <a:cxn ang="0">
                <a:pos x="6" y="4"/>
              </a:cxn>
              <a:cxn ang="0">
                <a:pos x="8" y="7"/>
              </a:cxn>
              <a:cxn ang="0">
                <a:pos x="10" y="9"/>
              </a:cxn>
              <a:cxn ang="0">
                <a:pos x="8" y="8"/>
              </a:cxn>
              <a:cxn ang="0">
                <a:pos x="5" y="8"/>
              </a:cxn>
              <a:cxn ang="0">
                <a:pos x="8" y="12"/>
              </a:cxn>
              <a:cxn ang="0">
                <a:pos x="12" y="11"/>
              </a:cxn>
              <a:cxn ang="0">
                <a:pos x="14" y="15"/>
              </a:cxn>
              <a:cxn ang="0">
                <a:pos x="11" y="14"/>
              </a:cxn>
              <a:cxn ang="0">
                <a:pos x="12" y="18"/>
              </a:cxn>
              <a:cxn ang="0">
                <a:pos x="13" y="20"/>
              </a:cxn>
              <a:cxn ang="0">
                <a:pos x="12" y="19"/>
              </a:cxn>
              <a:cxn ang="0">
                <a:pos x="11" y="23"/>
              </a:cxn>
              <a:cxn ang="0">
                <a:pos x="9" y="24"/>
              </a:cxn>
              <a:cxn ang="0">
                <a:pos x="6" y="22"/>
              </a:cxn>
              <a:cxn ang="0">
                <a:pos x="5" y="21"/>
              </a:cxn>
              <a:cxn ang="0">
                <a:pos x="4" y="19"/>
              </a:cxn>
              <a:cxn ang="0">
                <a:pos x="1" y="18"/>
              </a:cxn>
              <a:cxn ang="0">
                <a:pos x="2" y="27"/>
              </a:cxn>
              <a:cxn ang="0">
                <a:pos x="5" y="30"/>
              </a:cxn>
              <a:cxn ang="0">
                <a:pos x="8" y="32"/>
              </a:cxn>
              <a:cxn ang="0">
                <a:pos x="11" y="33"/>
              </a:cxn>
              <a:cxn ang="0">
                <a:pos x="12" y="35"/>
              </a:cxn>
              <a:cxn ang="0">
                <a:pos x="14" y="38"/>
              </a:cxn>
              <a:cxn ang="0">
                <a:pos x="17" y="42"/>
              </a:cxn>
              <a:cxn ang="0">
                <a:pos x="19" y="48"/>
              </a:cxn>
              <a:cxn ang="0">
                <a:pos x="21" y="48"/>
              </a:cxn>
              <a:cxn ang="0">
                <a:pos x="23" y="47"/>
              </a:cxn>
              <a:cxn ang="0">
                <a:pos x="23" y="43"/>
              </a:cxn>
              <a:cxn ang="0">
                <a:pos x="27" y="42"/>
              </a:cxn>
              <a:cxn ang="0">
                <a:pos x="30" y="39"/>
              </a:cxn>
              <a:cxn ang="0">
                <a:pos x="33" y="38"/>
              </a:cxn>
              <a:cxn ang="0">
                <a:pos x="32" y="34"/>
              </a:cxn>
              <a:cxn ang="0">
                <a:pos x="31" y="30"/>
              </a:cxn>
            </a:cxnLst>
            <a:rect l="0" t="0" r="r" b="b"/>
            <a:pathLst>
              <a:path w="33" h="48">
                <a:moveTo>
                  <a:pt x="33" y="29"/>
                </a:moveTo>
                <a:lnTo>
                  <a:pt x="33" y="28"/>
                </a:lnTo>
                <a:lnTo>
                  <a:pt x="33" y="27"/>
                </a:lnTo>
                <a:lnTo>
                  <a:pt x="32" y="25"/>
                </a:lnTo>
                <a:lnTo>
                  <a:pt x="32" y="24"/>
                </a:lnTo>
                <a:lnTo>
                  <a:pt x="32" y="23"/>
                </a:lnTo>
                <a:lnTo>
                  <a:pt x="31" y="22"/>
                </a:lnTo>
                <a:lnTo>
                  <a:pt x="31" y="23"/>
                </a:lnTo>
                <a:lnTo>
                  <a:pt x="30" y="23"/>
                </a:lnTo>
                <a:lnTo>
                  <a:pt x="29" y="25"/>
                </a:lnTo>
                <a:lnTo>
                  <a:pt x="29" y="24"/>
                </a:lnTo>
                <a:lnTo>
                  <a:pt x="30" y="22"/>
                </a:lnTo>
                <a:lnTo>
                  <a:pt x="29" y="22"/>
                </a:lnTo>
                <a:lnTo>
                  <a:pt x="29" y="22"/>
                </a:lnTo>
                <a:lnTo>
                  <a:pt x="28" y="22"/>
                </a:lnTo>
                <a:lnTo>
                  <a:pt x="28" y="20"/>
                </a:lnTo>
                <a:lnTo>
                  <a:pt x="28" y="20"/>
                </a:lnTo>
                <a:lnTo>
                  <a:pt x="28" y="18"/>
                </a:lnTo>
                <a:lnTo>
                  <a:pt x="27" y="17"/>
                </a:lnTo>
                <a:lnTo>
                  <a:pt x="26" y="17"/>
                </a:lnTo>
                <a:lnTo>
                  <a:pt x="24" y="17"/>
                </a:lnTo>
                <a:lnTo>
                  <a:pt x="22" y="19"/>
                </a:lnTo>
                <a:lnTo>
                  <a:pt x="22" y="17"/>
                </a:lnTo>
                <a:lnTo>
                  <a:pt x="23" y="16"/>
                </a:lnTo>
                <a:lnTo>
                  <a:pt x="23" y="15"/>
                </a:lnTo>
                <a:lnTo>
                  <a:pt x="24" y="15"/>
                </a:lnTo>
                <a:lnTo>
                  <a:pt x="25" y="13"/>
                </a:lnTo>
                <a:lnTo>
                  <a:pt x="27" y="11"/>
                </a:lnTo>
                <a:lnTo>
                  <a:pt x="28" y="11"/>
                </a:lnTo>
                <a:lnTo>
                  <a:pt x="28" y="11"/>
                </a:lnTo>
                <a:lnTo>
                  <a:pt x="28" y="8"/>
                </a:lnTo>
                <a:lnTo>
                  <a:pt x="27" y="7"/>
                </a:lnTo>
                <a:lnTo>
                  <a:pt x="27" y="7"/>
                </a:lnTo>
                <a:lnTo>
                  <a:pt x="27" y="7"/>
                </a:lnTo>
                <a:lnTo>
                  <a:pt x="28" y="7"/>
                </a:lnTo>
                <a:lnTo>
                  <a:pt x="29" y="5"/>
                </a:lnTo>
                <a:lnTo>
                  <a:pt x="30" y="3"/>
                </a:lnTo>
                <a:lnTo>
                  <a:pt x="29" y="2"/>
                </a:lnTo>
                <a:lnTo>
                  <a:pt x="27" y="0"/>
                </a:lnTo>
                <a:lnTo>
                  <a:pt x="27" y="0"/>
                </a:lnTo>
                <a:lnTo>
                  <a:pt x="25" y="0"/>
                </a:lnTo>
                <a:lnTo>
                  <a:pt x="22" y="3"/>
                </a:lnTo>
                <a:lnTo>
                  <a:pt x="19" y="4"/>
                </a:lnTo>
                <a:lnTo>
                  <a:pt x="19" y="4"/>
                </a:lnTo>
                <a:lnTo>
                  <a:pt x="17" y="4"/>
                </a:lnTo>
                <a:lnTo>
                  <a:pt x="15" y="2"/>
                </a:lnTo>
                <a:lnTo>
                  <a:pt x="14" y="2"/>
                </a:lnTo>
                <a:lnTo>
                  <a:pt x="13" y="0"/>
                </a:lnTo>
                <a:lnTo>
                  <a:pt x="12" y="0"/>
                </a:lnTo>
                <a:lnTo>
                  <a:pt x="12" y="0"/>
                </a:lnTo>
                <a:lnTo>
                  <a:pt x="11" y="1"/>
                </a:lnTo>
                <a:lnTo>
                  <a:pt x="11" y="2"/>
                </a:lnTo>
                <a:lnTo>
                  <a:pt x="12" y="2"/>
                </a:lnTo>
                <a:lnTo>
                  <a:pt x="12" y="3"/>
                </a:lnTo>
                <a:lnTo>
                  <a:pt x="12" y="4"/>
                </a:lnTo>
                <a:lnTo>
                  <a:pt x="12" y="3"/>
                </a:lnTo>
                <a:lnTo>
                  <a:pt x="10" y="3"/>
                </a:lnTo>
                <a:lnTo>
                  <a:pt x="9" y="2"/>
                </a:lnTo>
                <a:lnTo>
                  <a:pt x="8" y="3"/>
                </a:lnTo>
                <a:lnTo>
                  <a:pt x="6" y="4"/>
                </a:lnTo>
                <a:lnTo>
                  <a:pt x="7" y="6"/>
                </a:lnTo>
                <a:lnTo>
                  <a:pt x="8" y="6"/>
                </a:lnTo>
                <a:lnTo>
                  <a:pt x="8" y="7"/>
                </a:lnTo>
                <a:lnTo>
                  <a:pt x="9" y="7"/>
                </a:lnTo>
                <a:lnTo>
                  <a:pt x="9" y="7"/>
                </a:lnTo>
                <a:lnTo>
                  <a:pt x="10" y="9"/>
                </a:lnTo>
                <a:lnTo>
                  <a:pt x="10" y="10"/>
                </a:lnTo>
                <a:lnTo>
                  <a:pt x="8" y="9"/>
                </a:lnTo>
                <a:lnTo>
                  <a:pt x="8" y="8"/>
                </a:lnTo>
                <a:lnTo>
                  <a:pt x="8" y="7"/>
                </a:lnTo>
                <a:lnTo>
                  <a:pt x="6" y="7"/>
                </a:lnTo>
                <a:lnTo>
                  <a:pt x="5" y="8"/>
                </a:lnTo>
                <a:lnTo>
                  <a:pt x="6" y="11"/>
                </a:lnTo>
                <a:lnTo>
                  <a:pt x="7" y="11"/>
                </a:lnTo>
                <a:lnTo>
                  <a:pt x="8" y="12"/>
                </a:lnTo>
                <a:lnTo>
                  <a:pt x="9" y="13"/>
                </a:lnTo>
                <a:lnTo>
                  <a:pt x="11" y="12"/>
                </a:lnTo>
                <a:lnTo>
                  <a:pt x="12" y="11"/>
                </a:lnTo>
                <a:lnTo>
                  <a:pt x="12" y="11"/>
                </a:lnTo>
                <a:lnTo>
                  <a:pt x="14" y="15"/>
                </a:lnTo>
                <a:lnTo>
                  <a:pt x="14" y="15"/>
                </a:lnTo>
                <a:lnTo>
                  <a:pt x="12" y="14"/>
                </a:lnTo>
                <a:lnTo>
                  <a:pt x="11" y="14"/>
                </a:lnTo>
                <a:lnTo>
                  <a:pt x="11" y="14"/>
                </a:lnTo>
                <a:lnTo>
                  <a:pt x="11" y="17"/>
                </a:lnTo>
                <a:lnTo>
                  <a:pt x="12" y="17"/>
                </a:lnTo>
                <a:lnTo>
                  <a:pt x="12" y="18"/>
                </a:lnTo>
                <a:lnTo>
                  <a:pt x="12" y="18"/>
                </a:lnTo>
                <a:lnTo>
                  <a:pt x="13" y="18"/>
                </a:lnTo>
                <a:lnTo>
                  <a:pt x="13" y="20"/>
                </a:lnTo>
                <a:lnTo>
                  <a:pt x="12" y="21"/>
                </a:lnTo>
                <a:lnTo>
                  <a:pt x="12" y="19"/>
                </a:lnTo>
                <a:lnTo>
                  <a:pt x="12" y="19"/>
                </a:lnTo>
                <a:lnTo>
                  <a:pt x="12" y="21"/>
                </a:lnTo>
                <a:lnTo>
                  <a:pt x="12" y="22"/>
                </a:lnTo>
                <a:lnTo>
                  <a:pt x="11" y="23"/>
                </a:lnTo>
                <a:lnTo>
                  <a:pt x="10" y="24"/>
                </a:lnTo>
                <a:lnTo>
                  <a:pt x="10" y="23"/>
                </a:lnTo>
                <a:lnTo>
                  <a:pt x="9" y="24"/>
                </a:lnTo>
                <a:lnTo>
                  <a:pt x="8" y="24"/>
                </a:lnTo>
                <a:lnTo>
                  <a:pt x="7" y="24"/>
                </a:lnTo>
                <a:lnTo>
                  <a:pt x="6" y="22"/>
                </a:lnTo>
                <a:lnTo>
                  <a:pt x="6" y="22"/>
                </a:lnTo>
                <a:lnTo>
                  <a:pt x="5" y="21"/>
                </a:lnTo>
                <a:lnTo>
                  <a:pt x="5" y="21"/>
                </a:lnTo>
                <a:lnTo>
                  <a:pt x="4" y="20"/>
                </a:lnTo>
                <a:lnTo>
                  <a:pt x="5" y="19"/>
                </a:lnTo>
                <a:lnTo>
                  <a:pt x="4" y="19"/>
                </a:lnTo>
                <a:lnTo>
                  <a:pt x="4" y="18"/>
                </a:lnTo>
                <a:lnTo>
                  <a:pt x="2" y="18"/>
                </a:lnTo>
                <a:lnTo>
                  <a:pt x="1" y="18"/>
                </a:lnTo>
                <a:lnTo>
                  <a:pt x="1" y="18"/>
                </a:lnTo>
                <a:lnTo>
                  <a:pt x="0" y="25"/>
                </a:lnTo>
                <a:lnTo>
                  <a:pt x="2" y="27"/>
                </a:lnTo>
                <a:lnTo>
                  <a:pt x="4" y="29"/>
                </a:lnTo>
                <a:lnTo>
                  <a:pt x="4" y="29"/>
                </a:lnTo>
                <a:lnTo>
                  <a:pt x="5" y="30"/>
                </a:lnTo>
                <a:lnTo>
                  <a:pt x="5" y="32"/>
                </a:lnTo>
                <a:lnTo>
                  <a:pt x="8" y="33"/>
                </a:lnTo>
                <a:lnTo>
                  <a:pt x="8" y="32"/>
                </a:lnTo>
                <a:lnTo>
                  <a:pt x="8" y="32"/>
                </a:lnTo>
                <a:lnTo>
                  <a:pt x="10" y="34"/>
                </a:lnTo>
                <a:lnTo>
                  <a:pt x="11" y="33"/>
                </a:lnTo>
                <a:lnTo>
                  <a:pt x="12" y="33"/>
                </a:lnTo>
                <a:lnTo>
                  <a:pt x="12" y="34"/>
                </a:lnTo>
                <a:lnTo>
                  <a:pt x="12" y="35"/>
                </a:lnTo>
                <a:lnTo>
                  <a:pt x="13" y="37"/>
                </a:lnTo>
                <a:lnTo>
                  <a:pt x="13" y="37"/>
                </a:lnTo>
                <a:lnTo>
                  <a:pt x="14" y="38"/>
                </a:lnTo>
                <a:lnTo>
                  <a:pt x="16" y="40"/>
                </a:lnTo>
                <a:lnTo>
                  <a:pt x="16" y="40"/>
                </a:lnTo>
                <a:lnTo>
                  <a:pt x="17" y="42"/>
                </a:lnTo>
                <a:lnTo>
                  <a:pt x="18" y="43"/>
                </a:lnTo>
                <a:lnTo>
                  <a:pt x="19" y="48"/>
                </a:lnTo>
                <a:lnTo>
                  <a:pt x="19" y="48"/>
                </a:lnTo>
                <a:lnTo>
                  <a:pt x="19" y="47"/>
                </a:lnTo>
                <a:lnTo>
                  <a:pt x="20" y="46"/>
                </a:lnTo>
                <a:lnTo>
                  <a:pt x="21" y="48"/>
                </a:lnTo>
                <a:lnTo>
                  <a:pt x="22" y="48"/>
                </a:lnTo>
                <a:lnTo>
                  <a:pt x="23" y="48"/>
                </a:lnTo>
                <a:lnTo>
                  <a:pt x="23" y="47"/>
                </a:lnTo>
                <a:lnTo>
                  <a:pt x="25" y="45"/>
                </a:lnTo>
                <a:lnTo>
                  <a:pt x="25" y="44"/>
                </a:lnTo>
                <a:lnTo>
                  <a:pt x="23" y="43"/>
                </a:lnTo>
                <a:lnTo>
                  <a:pt x="23" y="42"/>
                </a:lnTo>
                <a:lnTo>
                  <a:pt x="25" y="43"/>
                </a:lnTo>
                <a:lnTo>
                  <a:pt x="27" y="42"/>
                </a:lnTo>
                <a:lnTo>
                  <a:pt x="28" y="43"/>
                </a:lnTo>
                <a:lnTo>
                  <a:pt x="30" y="41"/>
                </a:lnTo>
                <a:lnTo>
                  <a:pt x="30" y="39"/>
                </a:lnTo>
                <a:lnTo>
                  <a:pt x="32" y="38"/>
                </a:lnTo>
                <a:lnTo>
                  <a:pt x="32" y="39"/>
                </a:lnTo>
                <a:lnTo>
                  <a:pt x="33" y="38"/>
                </a:lnTo>
                <a:lnTo>
                  <a:pt x="32" y="35"/>
                </a:lnTo>
                <a:lnTo>
                  <a:pt x="31" y="35"/>
                </a:lnTo>
                <a:lnTo>
                  <a:pt x="32" y="34"/>
                </a:lnTo>
                <a:lnTo>
                  <a:pt x="32" y="33"/>
                </a:lnTo>
                <a:lnTo>
                  <a:pt x="32" y="32"/>
                </a:lnTo>
                <a:lnTo>
                  <a:pt x="31" y="30"/>
                </a:lnTo>
                <a:lnTo>
                  <a:pt x="32" y="29"/>
                </a:lnTo>
                <a:lnTo>
                  <a:pt x="33" y="2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9" name="Freeform 74"/>
          <p:cNvSpPr>
            <a:spLocks/>
          </p:cNvSpPr>
          <p:nvPr/>
        </p:nvSpPr>
        <p:spPr bwMode="auto">
          <a:xfrm>
            <a:off x="8249321" y="1619545"/>
            <a:ext cx="88572" cy="49353"/>
          </a:xfrm>
          <a:custGeom>
            <a:avLst/>
            <a:gdLst/>
            <a:ahLst/>
            <a:cxnLst>
              <a:cxn ang="0">
                <a:pos x="2" y="5"/>
              </a:cxn>
              <a:cxn ang="0">
                <a:pos x="3" y="6"/>
              </a:cxn>
              <a:cxn ang="0">
                <a:pos x="5" y="8"/>
              </a:cxn>
              <a:cxn ang="0">
                <a:pos x="5" y="11"/>
              </a:cxn>
              <a:cxn ang="0">
                <a:pos x="5" y="12"/>
              </a:cxn>
              <a:cxn ang="0">
                <a:pos x="8" y="12"/>
              </a:cxn>
              <a:cxn ang="0">
                <a:pos x="8" y="13"/>
              </a:cxn>
              <a:cxn ang="0">
                <a:pos x="9" y="13"/>
              </a:cxn>
              <a:cxn ang="0">
                <a:pos x="10" y="15"/>
              </a:cxn>
              <a:cxn ang="0">
                <a:pos x="12" y="16"/>
              </a:cxn>
              <a:cxn ang="0">
                <a:pos x="13" y="15"/>
              </a:cxn>
              <a:cxn ang="0">
                <a:pos x="14" y="17"/>
              </a:cxn>
              <a:cxn ang="0">
                <a:pos x="15" y="17"/>
              </a:cxn>
              <a:cxn ang="0">
                <a:pos x="17" y="17"/>
              </a:cxn>
              <a:cxn ang="0">
                <a:pos x="17" y="17"/>
              </a:cxn>
              <a:cxn ang="0">
                <a:pos x="18" y="17"/>
              </a:cxn>
              <a:cxn ang="0">
                <a:pos x="19" y="17"/>
              </a:cxn>
              <a:cxn ang="0">
                <a:pos x="19" y="17"/>
              </a:cxn>
              <a:cxn ang="0">
                <a:pos x="19" y="17"/>
              </a:cxn>
              <a:cxn ang="0">
                <a:pos x="21" y="17"/>
              </a:cxn>
              <a:cxn ang="0">
                <a:pos x="24" y="15"/>
              </a:cxn>
              <a:cxn ang="0">
                <a:pos x="26" y="13"/>
              </a:cxn>
              <a:cxn ang="0">
                <a:pos x="26" y="10"/>
              </a:cxn>
              <a:cxn ang="0">
                <a:pos x="26" y="10"/>
              </a:cxn>
              <a:cxn ang="0">
                <a:pos x="23" y="9"/>
              </a:cxn>
              <a:cxn ang="0">
                <a:pos x="22" y="8"/>
              </a:cxn>
              <a:cxn ang="0">
                <a:pos x="20" y="7"/>
              </a:cxn>
              <a:cxn ang="0">
                <a:pos x="19" y="8"/>
              </a:cxn>
              <a:cxn ang="0">
                <a:pos x="18" y="6"/>
              </a:cxn>
              <a:cxn ang="0">
                <a:pos x="17" y="6"/>
              </a:cxn>
              <a:cxn ang="0">
                <a:pos x="16" y="6"/>
              </a:cxn>
              <a:cxn ang="0">
                <a:pos x="15" y="6"/>
              </a:cxn>
              <a:cxn ang="0">
                <a:pos x="13" y="6"/>
              </a:cxn>
              <a:cxn ang="0">
                <a:pos x="11" y="6"/>
              </a:cxn>
              <a:cxn ang="0">
                <a:pos x="12" y="6"/>
              </a:cxn>
              <a:cxn ang="0">
                <a:pos x="12" y="5"/>
              </a:cxn>
              <a:cxn ang="0">
                <a:pos x="12" y="5"/>
              </a:cxn>
              <a:cxn ang="0">
                <a:pos x="12" y="4"/>
              </a:cxn>
              <a:cxn ang="0">
                <a:pos x="7" y="3"/>
              </a:cxn>
              <a:cxn ang="0">
                <a:pos x="6" y="3"/>
              </a:cxn>
              <a:cxn ang="0">
                <a:pos x="5" y="3"/>
              </a:cxn>
              <a:cxn ang="0">
                <a:pos x="2" y="2"/>
              </a:cxn>
              <a:cxn ang="0">
                <a:pos x="2" y="1"/>
              </a:cxn>
              <a:cxn ang="0">
                <a:pos x="1" y="1"/>
              </a:cxn>
              <a:cxn ang="0">
                <a:pos x="1" y="0"/>
              </a:cxn>
              <a:cxn ang="0">
                <a:pos x="0" y="0"/>
              </a:cxn>
              <a:cxn ang="0">
                <a:pos x="0" y="0"/>
              </a:cxn>
              <a:cxn ang="0">
                <a:pos x="1" y="2"/>
              </a:cxn>
              <a:cxn ang="0">
                <a:pos x="2" y="5"/>
              </a:cxn>
            </a:cxnLst>
            <a:rect l="0" t="0" r="r" b="b"/>
            <a:pathLst>
              <a:path w="26" h="17">
                <a:moveTo>
                  <a:pt x="2" y="5"/>
                </a:moveTo>
                <a:lnTo>
                  <a:pt x="3" y="6"/>
                </a:lnTo>
                <a:lnTo>
                  <a:pt x="5" y="8"/>
                </a:lnTo>
                <a:lnTo>
                  <a:pt x="5" y="11"/>
                </a:lnTo>
                <a:lnTo>
                  <a:pt x="5" y="12"/>
                </a:lnTo>
                <a:lnTo>
                  <a:pt x="8" y="12"/>
                </a:lnTo>
                <a:lnTo>
                  <a:pt x="8" y="13"/>
                </a:lnTo>
                <a:lnTo>
                  <a:pt x="9" y="13"/>
                </a:lnTo>
                <a:lnTo>
                  <a:pt x="10" y="15"/>
                </a:lnTo>
                <a:lnTo>
                  <a:pt x="12" y="16"/>
                </a:lnTo>
                <a:lnTo>
                  <a:pt x="13" y="15"/>
                </a:lnTo>
                <a:lnTo>
                  <a:pt x="14" y="17"/>
                </a:lnTo>
                <a:lnTo>
                  <a:pt x="15" y="17"/>
                </a:lnTo>
                <a:lnTo>
                  <a:pt x="17" y="17"/>
                </a:lnTo>
                <a:lnTo>
                  <a:pt x="17" y="17"/>
                </a:lnTo>
                <a:lnTo>
                  <a:pt x="18" y="17"/>
                </a:lnTo>
                <a:lnTo>
                  <a:pt x="19" y="17"/>
                </a:lnTo>
                <a:lnTo>
                  <a:pt x="19" y="17"/>
                </a:lnTo>
                <a:lnTo>
                  <a:pt x="19" y="17"/>
                </a:lnTo>
                <a:lnTo>
                  <a:pt x="21" y="17"/>
                </a:lnTo>
                <a:lnTo>
                  <a:pt x="24" y="15"/>
                </a:lnTo>
                <a:lnTo>
                  <a:pt x="26" y="13"/>
                </a:lnTo>
                <a:lnTo>
                  <a:pt x="26" y="10"/>
                </a:lnTo>
                <a:lnTo>
                  <a:pt x="26" y="10"/>
                </a:lnTo>
                <a:lnTo>
                  <a:pt x="23" y="9"/>
                </a:lnTo>
                <a:lnTo>
                  <a:pt x="22" y="8"/>
                </a:lnTo>
                <a:lnTo>
                  <a:pt x="20" y="7"/>
                </a:lnTo>
                <a:lnTo>
                  <a:pt x="19" y="8"/>
                </a:lnTo>
                <a:lnTo>
                  <a:pt x="18" y="6"/>
                </a:lnTo>
                <a:lnTo>
                  <a:pt x="17" y="6"/>
                </a:lnTo>
                <a:lnTo>
                  <a:pt x="16" y="6"/>
                </a:lnTo>
                <a:lnTo>
                  <a:pt x="15" y="6"/>
                </a:lnTo>
                <a:lnTo>
                  <a:pt x="13" y="6"/>
                </a:lnTo>
                <a:lnTo>
                  <a:pt x="11" y="6"/>
                </a:lnTo>
                <a:lnTo>
                  <a:pt x="12" y="6"/>
                </a:lnTo>
                <a:lnTo>
                  <a:pt x="12" y="5"/>
                </a:lnTo>
                <a:lnTo>
                  <a:pt x="12" y="5"/>
                </a:lnTo>
                <a:lnTo>
                  <a:pt x="12" y="4"/>
                </a:lnTo>
                <a:lnTo>
                  <a:pt x="7" y="3"/>
                </a:lnTo>
                <a:lnTo>
                  <a:pt x="6" y="3"/>
                </a:lnTo>
                <a:lnTo>
                  <a:pt x="5" y="3"/>
                </a:lnTo>
                <a:lnTo>
                  <a:pt x="2" y="2"/>
                </a:lnTo>
                <a:lnTo>
                  <a:pt x="2" y="1"/>
                </a:lnTo>
                <a:lnTo>
                  <a:pt x="1" y="1"/>
                </a:lnTo>
                <a:lnTo>
                  <a:pt x="1" y="0"/>
                </a:lnTo>
                <a:lnTo>
                  <a:pt x="0" y="0"/>
                </a:lnTo>
                <a:lnTo>
                  <a:pt x="0" y="0"/>
                </a:lnTo>
                <a:lnTo>
                  <a:pt x="1" y="2"/>
                </a:lnTo>
                <a:lnTo>
                  <a:pt x="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0" name="Freeform 75"/>
          <p:cNvSpPr>
            <a:spLocks/>
          </p:cNvSpPr>
          <p:nvPr/>
        </p:nvSpPr>
        <p:spPr bwMode="auto">
          <a:xfrm>
            <a:off x="4117086" y="2005656"/>
            <a:ext cx="23846" cy="17419"/>
          </a:xfrm>
          <a:custGeom>
            <a:avLst/>
            <a:gdLst/>
            <a:ahLst/>
            <a:cxnLst>
              <a:cxn ang="0">
                <a:pos x="4" y="5"/>
              </a:cxn>
              <a:cxn ang="0">
                <a:pos x="5" y="6"/>
              </a:cxn>
              <a:cxn ang="0">
                <a:pos x="7" y="5"/>
              </a:cxn>
              <a:cxn ang="0">
                <a:pos x="6" y="2"/>
              </a:cxn>
              <a:cxn ang="0">
                <a:pos x="2" y="1"/>
              </a:cxn>
              <a:cxn ang="0">
                <a:pos x="2" y="0"/>
              </a:cxn>
              <a:cxn ang="0">
                <a:pos x="2" y="0"/>
              </a:cxn>
              <a:cxn ang="0">
                <a:pos x="1" y="1"/>
              </a:cxn>
              <a:cxn ang="0">
                <a:pos x="0" y="2"/>
              </a:cxn>
              <a:cxn ang="0">
                <a:pos x="0" y="4"/>
              </a:cxn>
              <a:cxn ang="0">
                <a:pos x="2" y="5"/>
              </a:cxn>
              <a:cxn ang="0">
                <a:pos x="4" y="5"/>
              </a:cxn>
            </a:cxnLst>
            <a:rect l="0" t="0" r="r" b="b"/>
            <a:pathLst>
              <a:path w="7" h="6">
                <a:moveTo>
                  <a:pt x="4" y="5"/>
                </a:moveTo>
                <a:lnTo>
                  <a:pt x="5" y="6"/>
                </a:lnTo>
                <a:lnTo>
                  <a:pt x="7" y="5"/>
                </a:lnTo>
                <a:lnTo>
                  <a:pt x="6" y="2"/>
                </a:lnTo>
                <a:lnTo>
                  <a:pt x="2" y="1"/>
                </a:lnTo>
                <a:lnTo>
                  <a:pt x="2" y="0"/>
                </a:lnTo>
                <a:lnTo>
                  <a:pt x="2" y="0"/>
                </a:lnTo>
                <a:lnTo>
                  <a:pt x="1" y="1"/>
                </a:lnTo>
                <a:lnTo>
                  <a:pt x="0" y="2"/>
                </a:lnTo>
                <a:lnTo>
                  <a:pt x="0" y="4"/>
                </a:lnTo>
                <a:lnTo>
                  <a:pt x="2" y="5"/>
                </a:lnTo>
                <a:lnTo>
                  <a:pt x="4"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1" name="Freeform 76"/>
          <p:cNvSpPr>
            <a:spLocks/>
          </p:cNvSpPr>
          <p:nvPr/>
        </p:nvSpPr>
        <p:spPr bwMode="auto">
          <a:xfrm>
            <a:off x="3888842" y="1996946"/>
            <a:ext cx="10220" cy="23225"/>
          </a:xfrm>
          <a:custGeom>
            <a:avLst/>
            <a:gdLst/>
            <a:ahLst/>
            <a:cxnLst>
              <a:cxn ang="0">
                <a:pos x="2" y="1"/>
              </a:cxn>
              <a:cxn ang="0">
                <a:pos x="1" y="0"/>
              </a:cxn>
              <a:cxn ang="0">
                <a:pos x="0" y="1"/>
              </a:cxn>
              <a:cxn ang="0">
                <a:pos x="0" y="7"/>
              </a:cxn>
              <a:cxn ang="0">
                <a:pos x="1" y="8"/>
              </a:cxn>
              <a:cxn ang="0">
                <a:pos x="2" y="8"/>
              </a:cxn>
              <a:cxn ang="0">
                <a:pos x="3" y="7"/>
              </a:cxn>
              <a:cxn ang="0">
                <a:pos x="2" y="1"/>
              </a:cxn>
              <a:cxn ang="0">
                <a:pos x="2" y="1"/>
              </a:cxn>
            </a:cxnLst>
            <a:rect l="0" t="0" r="r" b="b"/>
            <a:pathLst>
              <a:path w="3" h="8">
                <a:moveTo>
                  <a:pt x="2" y="1"/>
                </a:moveTo>
                <a:lnTo>
                  <a:pt x="1" y="0"/>
                </a:lnTo>
                <a:lnTo>
                  <a:pt x="0" y="1"/>
                </a:lnTo>
                <a:lnTo>
                  <a:pt x="0" y="7"/>
                </a:lnTo>
                <a:lnTo>
                  <a:pt x="1" y="8"/>
                </a:lnTo>
                <a:lnTo>
                  <a:pt x="2" y="8"/>
                </a:lnTo>
                <a:lnTo>
                  <a:pt x="3" y="7"/>
                </a:lnTo>
                <a:lnTo>
                  <a:pt x="2"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2" name="Freeform 77"/>
          <p:cNvSpPr>
            <a:spLocks/>
          </p:cNvSpPr>
          <p:nvPr/>
        </p:nvSpPr>
        <p:spPr bwMode="auto">
          <a:xfrm>
            <a:off x="8044923" y="1700831"/>
            <a:ext cx="17033" cy="20322"/>
          </a:xfrm>
          <a:custGeom>
            <a:avLst/>
            <a:gdLst/>
            <a:ahLst/>
            <a:cxnLst>
              <a:cxn ang="0">
                <a:pos x="1" y="0"/>
              </a:cxn>
              <a:cxn ang="0">
                <a:pos x="0" y="0"/>
              </a:cxn>
              <a:cxn ang="0">
                <a:pos x="0" y="1"/>
              </a:cxn>
              <a:cxn ang="0">
                <a:pos x="2" y="3"/>
              </a:cxn>
              <a:cxn ang="0">
                <a:pos x="2" y="4"/>
              </a:cxn>
              <a:cxn ang="0">
                <a:pos x="3" y="5"/>
              </a:cxn>
              <a:cxn ang="0">
                <a:pos x="4" y="7"/>
              </a:cxn>
              <a:cxn ang="0">
                <a:pos x="5" y="7"/>
              </a:cxn>
              <a:cxn ang="0">
                <a:pos x="5" y="5"/>
              </a:cxn>
              <a:cxn ang="0">
                <a:pos x="4" y="4"/>
              </a:cxn>
              <a:cxn ang="0">
                <a:pos x="3" y="4"/>
              </a:cxn>
              <a:cxn ang="0">
                <a:pos x="3" y="4"/>
              </a:cxn>
              <a:cxn ang="0">
                <a:pos x="3" y="4"/>
              </a:cxn>
              <a:cxn ang="0">
                <a:pos x="1" y="0"/>
              </a:cxn>
            </a:cxnLst>
            <a:rect l="0" t="0" r="r" b="b"/>
            <a:pathLst>
              <a:path w="5" h="7">
                <a:moveTo>
                  <a:pt x="1" y="0"/>
                </a:moveTo>
                <a:lnTo>
                  <a:pt x="0" y="0"/>
                </a:lnTo>
                <a:lnTo>
                  <a:pt x="0" y="1"/>
                </a:lnTo>
                <a:lnTo>
                  <a:pt x="2" y="3"/>
                </a:lnTo>
                <a:lnTo>
                  <a:pt x="2" y="4"/>
                </a:lnTo>
                <a:lnTo>
                  <a:pt x="3" y="5"/>
                </a:lnTo>
                <a:lnTo>
                  <a:pt x="4" y="7"/>
                </a:lnTo>
                <a:lnTo>
                  <a:pt x="5" y="7"/>
                </a:lnTo>
                <a:lnTo>
                  <a:pt x="5" y="5"/>
                </a:lnTo>
                <a:lnTo>
                  <a:pt x="4" y="4"/>
                </a:lnTo>
                <a:lnTo>
                  <a:pt x="3" y="4"/>
                </a:lnTo>
                <a:lnTo>
                  <a:pt x="3" y="4"/>
                </a:lnTo>
                <a:lnTo>
                  <a:pt x="3" y="4"/>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3" name="Freeform 78"/>
          <p:cNvSpPr>
            <a:spLocks/>
          </p:cNvSpPr>
          <p:nvPr/>
        </p:nvSpPr>
        <p:spPr bwMode="auto">
          <a:xfrm>
            <a:off x="3653785" y="1709541"/>
            <a:ext cx="30660" cy="17419"/>
          </a:xfrm>
          <a:custGeom>
            <a:avLst/>
            <a:gdLst/>
            <a:ahLst/>
            <a:cxnLst>
              <a:cxn ang="0">
                <a:pos x="5" y="1"/>
              </a:cxn>
              <a:cxn ang="0">
                <a:pos x="3" y="1"/>
              </a:cxn>
              <a:cxn ang="0">
                <a:pos x="3" y="3"/>
              </a:cxn>
              <a:cxn ang="0">
                <a:pos x="3" y="4"/>
              </a:cxn>
              <a:cxn ang="0">
                <a:pos x="0" y="4"/>
              </a:cxn>
              <a:cxn ang="0">
                <a:pos x="0" y="5"/>
              </a:cxn>
              <a:cxn ang="0">
                <a:pos x="2" y="5"/>
              </a:cxn>
              <a:cxn ang="0">
                <a:pos x="3" y="4"/>
              </a:cxn>
              <a:cxn ang="0">
                <a:pos x="3" y="4"/>
              </a:cxn>
              <a:cxn ang="0">
                <a:pos x="3" y="6"/>
              </a:cxn>
              <a:cxn ang="0">
                <a:pos x="3" y="5"/>
              </a:cxn>
              <a:cxn ang="0">
                <a:pos x="4" y="5"/>
              </a:cxn>
              <a:cxn ang="0">
                <a:pos x="4" y="5"/>
              </a:cxn>
              <a:cxn ang="0">
                <a:pos x="7" y="4"/>
              </a:cxn>
              <a:cxn ang="0">
                <a:pos x="9" y="2"/>
              </a:cxn>
              <a:cxn ang="0">
                <a:pos x="9" y="1"/>
              </a:cxn>
              <a:cxn ang="0">
                <a:pos x="9" y="0"/>
              </a:cxn>
              <a:cxn ang="0">
                <a:pos x="7" y="0"/>
              </a:cxn>
              <a:cxn ang="0">
                <a:pos x="5" y="1"/>
              </a:cxn>
            </a:cxnLst>
            <a:rect l="0" t="0" r="r" b="b"/>
            <a:pathLst>
              <a:path w="9" h="6">
                <a:moveTo>
                  <a:pt x="5" y="1"/>
                </a:moveTo>
                <a:lnTo>
                  <a:pt x="3" y="1"/>
                </a:lnTo>
                <a:lnTo>
                  <a:pt x="3" y="3"/>
                </a:lnTo>
                <a:lnTo>
                  <a:pt x="3" y="4"/>
                </a:lnTo>
                <a:lnTo>
                  <a:pt x="0" y="4"/>
                </a:lnTo>
                <a:lnTo>
                  <a:pt x="0" y="5"/>
                </a:lnTo>
                <a:lnTo>
                  <a:pt x="2" y="5"/>
                </a:lnTo>
                <a:lnTo>
                  <a:pt x="3" y="4"/>
                </a:lnTo>
                <a:lnTo>
                  <a:pt x="3" y="4"/>
                </a:lnTo>
                <a:lnTo>
                  <a:pt x="3" y="6"/>
                </a:lnTo>
                <a:lnTo>
                  <a:pt x="3" y="5"/>
                </a:lnTo>
                <a:lnTo>
                  <a:pt x="4" y="5"/>
                </a:lnTo>
                <a:lnTo>
                  <a:pt x="4" y="5"/>
                </a:lnTo>
                <a:lnTo>
                  <a:pt x="7" y="4"/>
                </a:lnTo>
                <a:lnTo>
                  <a:pt x="9" y="2"/>
                </a:lnTo>
                <a:lnTo>
                  <a:pt x="9" y="1"/>
                </a:lnTo>
                <a:lnTo>
                  <a:pt x="9" y="0"/>
                </a:lnTo>
                <a:lnTo>
                  <a:pt x="7" y="0"/>
                </a:lnTo>
                <a:lnTo>
                  <a:pt x="5"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4" name="Freeform 79"/>
          <p:cNvSpPr>
            <a:spLocks/>
          </p:cNvSpPr>
          <p:nvPr/>
        </p:nvSpPr>
        <p:spPr bwMode="auto">
          <a:xfrm>
            <a:off x="3514113" y="1726959"/>
            <a:ext cx="44286" cy="49353"/>
          </a:xfrm>
          <a:custGeom>
            <a:avLst/>
            <a:gdLst/>
            <a:ahLst/>
            <a:cxnLst>
              <a:cxn ang="0">
                <a:pos x="8" y="0"/>
              </a:cxn>
              <a:cxn ang="0">
                <a:pos x="6" y="1"/>
              </a:cxn>
              <a:cxn ang="0">
                <a:pos x="3" y="1"/>
              </a:cxn>
              <a:cxn ang="0">
                <a:pos x="2" y="2"/>
              </a:cxn>
              <a:cxn ang="0">
                <a:pos x="0" y="5"/>
              </a:cxn>
              <a:cxn ang="0">
                <a:pos x="0" y="6"/>
              </a:cxn>
              <a:cxn ang="0">
                <a:pos x="2" y="7"/>
              </a:cxn>
              <a:cxn ang="0">
                <a:pos x="7" y="13"/>
              </a:cxn>
              <a:cxn ang="0">
                <a:pos x="7" y="15"/>
              </a:cxn>
              <a:cxn ang="0">
                <a:pos x="8" y="17"/>
              </a:cxn>
              <a:cxn ang="0">
                <a:pos x="9" y="16"/>
              </a:cxn>
              <a:cxn ang="0">
                <a:pos x="9" y="16"/>
              </a:cxn>
              <a:cxn ang="0">
                <a:pos x="9" y="16"/>
              </a:cxn>
              <a:cxn ang="0">
                <a:pos x="11" y="14"/>
              </a:cxn>
              <a:cxn ang="0">
                <a:pos x="11" y="13"/>
              </a:cxn>
              <a:cxn ang="0">
                <a:pos x="11" y="13"/>
              </a:cxn>
              <a:cxn ang="0">
                <a:pos x="12" y="10"/>
              </a:cxn>
              <a:cxn ang="0">
                <a:pos x="13" y="4"/>
              </a:cxn>
              <a:cxn ang="0">
                <a:pos x="13" y="3"/>
              </a:cxn>
              <a:cxn ang="0">
                <a:pos x="12" y="3"/>
              </a:cxn>
              <a:cxn ang="0">
                <a:pos x="12" y="2"/>
              </a:cxn>
              <a:cxn ang="0">
                <a:pos x="9" y="1"/>
              </a:cxn>
              <a:cxn ang="0">
                <a:pos x="8" y="0"/>
              </a:cxn>
            </a:cxnLst>
            <a:rect l="0" t="0" r="r" b="b"/>
            <a:pathLst>
              <a:path w="13" h="17">
                <a:moveTo>
                  <a:pt x="8" y="0"/>
                </a:moveTo>
                <a:lnTo>
                  <a:pt x="6" y="1"/>
                </a:lnTo>
                <a:lnTo>
                  <a:pt x="3" y="1"/>
                </a:lnTo>
                <a:lnTo>
                  <a:pt x="2" y="2"/>
                </a:lnTo>
                <a:lnTo>
                  <a:pt x="0" y="5"/>
                </a:lnTo>
                <a:lnTo>
                  <a:pt x="0" y="6"/>
                </a:lnTo>
                <a:lnTo>
                  <a:pt x="2" y="7"/>
                </a:lnTo>
                <a:lnTo>
                  <a:pt x="7" y="13"/>
                </a:lnTo>
                <a:lnTo>
                  <a:pt x="7" y="15"/>
                </a:lnTo>
                <a:lnTo>
                  <a:pt x="8" y="17"/>
                </a:lnTo>
                <a:lnTo>
                  <a:pt x="9" y="16"/>
                </a:lnTo>
                <a:lnTo>
                  <a:pt x="9" y="16"/>
                </a:lnTo>
                <a:lnTo>
                  <a:pt x="9" y="16"/>
                </a:lnTo>
                <a:lnTo>
                  <a:pt x="11" y="14"/>
                </a:lnTo>
                <a:lnTo>
                  <a:pt x="11" y="13"/>
                </a:lnTo>
                <a:lnTo>
                  <a:pt x="11" y="13"/>
                </a:lnTo>
                <a:lnTo>
                  <a:pt x="12" y="10"/>
                </a:lnTo>
                <a:lnTo>
                  <a:pt x="13" y="4"/>
                </a:lnTo>
                <a:lnTo>
                  <a:pt x="13" y="3"/>
                </a:lnTo>
                <a:lnTo>
                  <a:pt x="12" y="3"/>
                </a:lnTo>
                <a:lnTo>
                  <a:pt x="12" y="2"/>
                </a:lnTo>
                <a:lnTo>
                  <a:pt x="9" y="1"/>
                </a:lnTo>
                <a:lnTo>
                  <a:pt x="8"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5" name="Freeform 80"/>
          <p:cNvSpPr>
            <a:spLocks/>
          </p:cNvSpPr>
          <p:nvPr/>
        </p:nvSpPr>
        <p:spPr bwMode="auto">
          <a:xfrm>
            <a:off x="2471686" y="2055008"/>
            <a:ext cx="10220" cy="8709"/>
          </a:xfrm>
          <a:custGeom>
            <a:avLst/>
            <a:gdLst/>
            <a:ahLst/>
            <a:cxnLst>
              <a:cxn ang="0">
                <a:pos x="1" y="3"/>
              </a:cxn>
              <a:cxn ang="0">
                <a:pos x="2" y="3"/>
              </a:cxn>
              <a:cxn ang="0">
                <a:pos x="3" y="2"/>
              </a:cxn>
              <a:cxn ang="0">
                <a:pos x="2" y="0"/>
              </a:cxn>
              <a:cxn ang="0">
                <a:pos x="2" y="0"/>
              </a:cxn>
              <a:cxn ang="0">
                <a:pos x="1" y="1"/>
              </a:cxn>
              <a:cxn ang="0">
                <a:pos x="0" y="0"/>
              </a:cxn>
              <a:cxn ang="0">
                <a:pos x="0" y="0"/>
              </a:cxn>
              <a:cxn ang="0">
                <a:pos x="0" y="1"/>
              </a:cxn>
              <a:cxn ang="0">
                <a:pos x="0" y="2"/>
              </a:cxn>
              <a:cxn ang="0">
                <a:pos x="1" y="2"/>
              </a:cxn>
              <a:cxn ang="0">
                <a:pos x="1" y="3"/>
              </a:cxn>
            </a:cxnLst>
            <a:rect l="0" t="0" r="r" b="b"/>
            <a:pathLst>
              <a:path w="3" h="3">
                <a:moveTo>
                  <a:pt x="1" y="3"/>
                </a:moveTo>
                <a:lnTo>
                  <a:pt x="2" y="3"/>
                </a:lnTo>
                <a:lnTo>
                  <a:pt x="3" y="2"/>
                </a:lnTo>
                <a:lnTo>
                  <a:pt x="2" y="0"/>
                </a:lnTo>
                <a:lnTo>
                  <a:pt x="2" y="0"/>
                </a:lnTo>
                <a:lnTo>
                  <a:pt x="1" y="1"/>
                </a:lnTo>
                <a:lnTo>
                  <a:pt x="0" y="0"/>
                </a:lnTo>
                <a:lnTo>
                  <a:pt x="0" y="0"/>
                </a:lnTo>
                <a:lnTo>
                  <a:pt x="0" y="1"/>
                </a:lnTo>
                <a:lnTo>
                  <a:pt x="0" y="2"/>
                </a:lnTo>
                <a:lnTo>
                  <a:pt x="1" y="2"/>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6" name="Freeform 81"/>
          <p:cNvSpPr>
            <a:spLocks/>
          </p:cNvSpPr>
          <p:nvPr/>
        </p:nvSpPr>
        <p:spPr bwMode="auto">
          <a:xfrm>
            <a:off x="8068770" y="1843083"/>
            <a:ext cx="23846" cy="8709"/>
          </a:xfrm>
          <a:custGeom>
            <a:avLst/>
            <a:gdLst/>
            <a:ahLst/>
            <a:cxnLst>
              <a:cxn ang="0">
                <a:pos x="4" y="1"/>
              </a:cxn>
              <a:cxn ang="0">
                <a:pos x="3" y="1"/>
              </a:cxn>
              <a:cxn ang="0">
                <a:pos x="3" y="1"/>
              </a:cxn>
              <a:cxn ang="0">
                <a:pos x="2" y="0"/>
              </a:cxn>
              <a:cxn ang="0">
                <a:pos x="1" y="1"/>
              </a:cxn>
              <a:cxn ang="0">
                <a:pos x="0" y="1"/>
              </a:cxn>
              <a:cxn ang="0">
                <a:pos x="0" y="2"/>
              </a:cxn>
              <a:cxn ang="0">
                <a:pos x="4" y="3"/>
              </a:cxn>
              <a:cxn ang="0">
                <a:pos x="5" y="2"/>
              </a:cxn>
              <a:cxn ang="0">
                <a:pos x="6" y="3"/>
              </a:cxn>
              <a:cxn ang="0">
                <a:pos x="7" y="2"/>
              </a:cxn>
              <a:cxn ang="0">
                <a:pos x="7" y="1"/>
              </a:cxn>
              <a:cxn ang="0">
                <a:pos x="4" y="1"/>
              </a:cxn>
            </a:cxnLst>
            <a:rect l="0" t="0" r="r" b="b"/>
            <a:pathLst>
              <a:path w="7" h="3">
                <a:moveTo>
                  <a:pt x="4" y="1"/>
                </a:moveTo>
                <a:lnTo>
                  <a:pt x="3" y="1"/>
                </a:lnTo>
                <a:lnTo>
                  <a:pt x="3" y="1"/>
                </a:lnTo>
                <a:lnTo>
                  <a:pt x="2" y="0"/>
                </a:lnTo>
                <a:lnTo>
                  <a:pt x="1" y="1"/>
                </a:lnTo>
                <a:lnTo>
                  <a:pt x="0" y="1"/>
                </a:lnTo>
                <a:lnTo>
                  <a:pt x="0" y="2"/>
                </a:lnTo>
                <a:lnTo>
                  <a:pt x="4" y="3"/>
                </a:lnTo>
                <a:lnTo>
                  <a:pt x="5" y="2"/>
                </a:lnTo>
                <a:lnTo>
                  <a:pt x="6" y="3"/>
                </a:lnTo>
                <a:lnTo>
                  <a:pt x="7" y="2"/>
                </a:lnTo>
                <a:lnTo>
                  <a:pt x="7" y="1"/>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7" name="Freeform 82"/>
          <p:cNvSpPr>
            <a:spLocks/>
          </p:cNvSpPr>
          <p:nvPr/>
        </p:nvSpPr>
        <p:spPr bwMode="auto">
          <a:xfrm>
            <a:off x="8092616" y="1840180"/>
            <a:ext cx="20440" cy="17419"/>
          </a:xfrm>
          <a:custGeom>
            <a:avLst/>
            <a:gdLst/>
            <a:ahLst/>
            <a:cxnLst>
              <a:cxn ang="0">
                <a:pos x="0" y="6"/>
              </a:cxn>
              <a:cxn ang="0">
                <a:pos x="1" y="6"/>
              </a:cxn>
              <a:cxn ang="0">
                <a:pos x="2" y="6"/>
              </a:cxn>
              <a:cxn ang="0">
                <a:pos x="3" y="6"/>
              </a:cxn>
              <a:cxn ang="0">
                <a:pos x="6" y="3"/>
              </a:cxn>
              <a:cxn ang="0">
                <a:pos x="6" y="2"/>
              </a:cxn>
              <a:cxn ang="0">
                <a:pos x="5" y="1"/>
              </a:cxn>
              <a:cxn ang="0">
                <a:pos x="4" y="0"/>
              </a:cxn>
              <a:cxn ang="0">
                <a:pos x="3" y="0"/>
              </a:cxn>
              <a:cxn ang="0">
                <a:pos x="3" y="2"/>
              </a:cxn>
              <a:cxn ang="0">
                <a:pos x="3" y="2"/>
              </a:cxn>
              <a:cxn ang="0">
                <a:pos x="3" y="2"/>
              </a:cxn>
              <a:cxn ang="0">
                <a:pos x="2" y="2"/>
              </a:cxn>
              <a:cxn ang="0">
                <a:pos x="0" y="3"/>
              </a:cxn>
              <a:cxn ang="0">
                <a:pos x="0" y="3"/>
              </a:cxn>
              <a:cxn ang="0">
                <a:pos x="0" y="3"/>
              </a:cxn>
              <a:cxn ang="0">
                <a:pos x="0" y="5"/>
              </a:cxn>
              <a:cxn ang="0">
                <a:pos x="0" y="6"/>
              </a:cxn>
              <a:cxn ang="0">
                <a:pos x="0" y="6"/>
              </a:cxn>
            </a:cxnLst>
            <a:rect l="0" t="0" r="r" b="b"/>
            <a:pathLst>
              <a:path w="6" h="6">
                <a:moveTo>
                  <a:pt x="0" y="6"/>
                </a:moveTo>
                <a:lnTo>
                  <a:pt x="1" y="6"/>
                </a:lnTo>
                <a:lnTo>
                  <a:pt x="2" y="6"/>
                </a:lnTo>
                <a:lnTo>
                  <a:pt x="3" y="6"/>
                </a:lnTo>
                <a:lnTo>
                  <a:pt x="6" y="3"/>
                </a:lnTo>
                <a:lnTo>
                  <a:pt x="6" y="2"/>
                </a:lnTo>
                <a:lnTo>
                  <a:pt x="5" y="1"/>
                </a:lnTo>
                <a:lnTo>
                  <a:pt x="4" y="0"/>
                </a:lnTo>
                <a:lnTo>
                  <a:pt x="3" y="0"/>
                </a:lnTo>
                <a:lnTo>
                  <a:pt x="3" y="2"/>
                </a:lnTo>
                <a:lnTo>
                  <a:pt x="3" y="2"/>
                </a:lnTo>
                <a:lnTo>
                  <a:pt x="3" y="2"/>
                </a:lnTo>
                <a:lnTo>
                  <a:pt x="2" y="2"/>
                </a:lnTo>
                <a:lnTo>
                  <a:pt x="0" y="3"/>
                </a:lnTo>
                <a:lnTo>
                  <a:pt x="0" y="3"/>
                </a:lnTo>
                <a:lnTo>
                  <a:pt x="0" y="3"/>
                </a:lnTo>
                <a:lnTo>
                  <a:pt x="0" y="5"/>
                </a:lnTo>
                <a:lnTo>
                  <a:pt x="0" y="6"/>
                </a:lnTo>
                <a:lnTo>
                  <a:pt x="0"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8" name="Freeform 83"/>
          <p:cNvSpPr>
            <a:spLocks/>
          </p:cNvSpPr>
          <p:nvPr/>
        </p:nvSpPr>
        <p:spPr bwMode="auto">
          <a:xfrm>
            <a:off x="3554993" y="1625351"/>
            <a:ext cx="23846" cy="26128"/>
          </a:xfrm>
          <a:custGeom>
            <a:avLst/>
            <a:gdLst/>
            <a:ahLst/>
            <a:cxnLst>
              <a:cxn ang="0">
                <a:pos x="0" y="7"/>
              </a:cxn>
              <a:cxn ang="0">
                <a:pos x="0" y="8"/>
              </a:cxn>
              <a:cxn ang="0">
                <a:pos x="3" y="9"/>
              </a:cxn>
              <a:cxn ang="0">
                <a:pos x="5" y="8"/>
              </a:cxn>
              <a:cxn ang="0">
                <a:pos x="7" y="6"/>
              </a:cxn>
              <a:cxn ang="0">
                <a:pos x="5" y="2"/>
              </a:cxn>
              <a:cxn ang="0">
                <a:pos x="4" y="1"/>
              </a:cxn>
              <a:cxn ang="0">
                <a:pos x="4" y="0"/>
              </a:cxn>
              <a:cxn ang="0">
                <a:pos x="3" y="0"/>
              </a:cxn>
              <a:cxn ang="0">
                <a:pos x="1" y="0"/>
              </a:cxn>
              <a:cxn ang="0">
                <a:pos x="0" y="6"/>
              </a:cxn>
              <a:cxn ang="0">
                <a:pos x="0" y="7"/>
              </a:cxn>
            </a:cxnLst>
            <a:rect l="0" t="0" r="r" b="b"/>
            <a:pathLst>
              <a:path w="7" h="9">
                <a:moveTo>
                  <a:pt x="0" y="7"/>
                </a:moveTo>
                <a:lnTo>
                  <a:pt x="0" y="8"/>
                </a:lnTo>
                <a:lnTo>
                  <a:pt x="3" y="9"/>
                </a:lnTo>
                <a:lnTo>
                  <a:pt x="5" y="8"/>
                </a:lnTo>
                <a:lnTo>
                  <a:pt x="7" y="6"/>
                </a:lnTo>
                <a:lnTo>
                  <a:pt x="5" y="2"/>
                </a:lnTo>
                <a:lnTo>
                  <a:pt x="4" y="1"/>
                </a:lnTo>
                <a:lnTo>
                  <a:pt x="4" y="0"/>
                </a:lnTo>
                <a:lnTo>
                  <a:pt x="3" y="0"/>
                </a:lnTo>
                <a:lnTo>
                  <a:pt x="1" y="0"/>
                </a:lnTo>
                <a:lnTo>
                  <a:pt x="0" y="6"/>
                </a:lnTo>
                <a:lnTo>
                  <a:pt x="0"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9" name="Freeform 84"/>
          <p:cNvSpPr>
            <a:spLocks/>
          </p:cNvSpPr>
          <p:nvPr/>
        </p:nvSpPr>
        <p:spPr bwMode="auto">
          <a:xfrm>
            <a:off x="3156417" y="1680510"/>
            <a:ext cx="200991" cy="188701"/>
          </a:xfrm>
          <a:custGeom>
            <a:avLst/>
            <a:gdLst/>
            <a:ahLst/>
            <a:cxnLst>
              <a:cxn ang="0">
                <a:pos x="5" y="51"/>
              </a:cxn>
              <a:cxn ang="0">
                <a:pos x="6" y="52"/>
              </a:cxn>
              <a:cxn ang="0">
                <a:pos x="8" y="51"/>
              </a:cxn>
              <a:cxn ang="0">
                <a:pos x="15" y="65"/>
              </a:cxn>
              <a:cxn ang="0">
                <a:pos x="19" y="62"/>
              </a:cxn>
              <a:cxn ang="0">
                <a:pos x="24" y="58"/>
              </a:cxn>
              <a:cxn ang="0">
                <a:pos x="26" y="60"/>
              </a:cxn>
              <a:cxn ang="0">
                <a:pos x="26" y="58"/>
              </a:cxn>
              <a:cxn ang="0">
                <a:pos x="28" y="58"/>
              </a:cxn>
              <a:cxn ang="0">
                <a:pos x="30" y="54"/>
              </a:cxn>
              <a:cxn ang="0">
                <a:pos x="30" y="51"/>
              </a:cxn>
              <a:cxn ang="0">
                <a:pos x="32" y="44"/>
              </a:cxn>
              <a:cxn ang="0">
                <a:pos x="34" y="44"/>
              </a:cxn>
              <a:cxn ang="0">
                <a:pos x="37" y="38"/>
              </a:cxn>
              <a:cxn ang="0">
                <a:pos x="58" y="19"/>
              </a:cxn>
              <a:cxn ang="0">
                <a:pos x="49" y="9"/>
              </a:cxn>
              <a:cxn ang="0">
                <a:pos x="42" y="5"/>
              </a:cxn>
              <a:cxn ang="0">
                <a:pos x="39" y="9"/>
              </a:cxn>
              <a:cxn ang="0">
                <a:pos x="37" y="11"/>
              </a:cxn>
              <a:cxn ang="0">
                <a:pos x="37" y="7"/>
              </a:cxn>
              <a:cxn ang="0">
                <a:pos x="36" y="8"/>
              </a:cxn>
              <a:cxn ang="0">
                <a:pos x="34" y="8"/>
              </a:cxn>
              <a:cxn ang="0">
                <a:pos x="28" y="0"/>
              </a:cxn>
              <a:cxn ang="0">
                <a:pos x="22" y="1"/>
              </a:cxn>
              <a:cxn ang="0">
                <a:pos x="16" y="1"/>
              </a:cxn>
              <a:cxn ang="0">
                <a:pos x="15" y="3"/>
              </a:cxn>
              <a:cxn ang="0">
                <a:pos x="15" y="1"/>
              </a:cxn>
              <a:cxn ang="0">
                <a:pos x="14" y="1"/>
              </a:cxn>
              <a:cxn ang="0">
                <a:pos x="11" y="2"/>
              </a:cxn>
              <a:cxn ang="0">
                <a:pos x="8" y="3"/>
              </a:cxn>
              <a:cxn ang="0">
                <a:pos x="8" y="6"/>
              </a:cxn>
              <a:cxn ang="0">
                <a:pos x="8" y="8"/>
              </a:cxn>
              <a:cxn ang="0">
                <a:pos x="11" y="13"/>
              </a:cxn>
              <a:cxn ang="0">
                <a:pos x="8" y="20"/>
              </a:cxn>
              <a:cxn ang="0">
                <a:pos x="8" y="22"/>
              </a:cxn>
              <a:cxn ang="0">
                <a:pos x="7" y="27"/>
              </a:cxn>
              <a:cxn ang="0">
                <a:pos x="6" y="29"/>
              </a:cxn>
              <a:cxn ang="0">
                <a:pos x="7" y="30"/>
              </a:cxn>
              <a:cxn ang="0">
                <a:pos x="8" y="32"/>
              </a:cxn>
              <a:cxn ang="0">
                <a:pos x="4" y="32"/>
              </a:cxn>
              <a:cxn ang="0">
                <a:pos x="5" y="36"/>
              </a:cxn>
              <a:cxn ang="0">
                <a:pos x="5" y="37"/>
              </a:cxn>
              <a:cxn ang="0">
                <a:pos x="4" y="40"/>
              </a:cxn>
              <a:cxn ang="0">
                <a:pos x="4" y="40"/>
              </a:cxn>
              <a:cxn ang="0">
                <a:pos x="2" y="43"/>
              </a:cxn>
              <a:cxn ang="0">
                <a:pos x="1" y="45"/>
              </a:cxn>
              <a:cxn ang="0">
                <a:pos x="1" y="46"/>
              </a:cxn>
              <a:cxn ang="0">
                <a:pos x="2" y="47"/>
              </a:cxn>
              <a:cxn ang="0">
                <a:pos x="0" y="51"/>
              </a:cxn>
            </a:cxnLst>
            <a:rect l="0" t="0" r="r" b="b"/>
            <a:pathLst>
              <a:path w="59" h="65">
                <a:moveTo>
                  <a:pt x="3" y="50"/>
                </a:moveTo>
                <a:lnTo>
                  <a:pt x="5" y="50"/>
                </a:lnTo>
                <a:lnTo>
                  <a:pt x="5" y="51"/>
                </a:lnTo>
                <a:lnTo>
                  <a:pt x="4" y="51"/>
                </a:lnTo>
                <a:lnTo>
                  <a:pt x="4" y="51"/>
                </a:lnTo>
                <a:lnTo>
                  <a:pt x="6" y="52"/>
                </a:lnTo>
                <a:lnTo>
                  <a:pt x="7" y="53"/>
                </a:lnTo>
                <a:lnTo>
                  <a:pt x="7" y="51"/>
                </a:lnTo>
                <a:lnTo>
                  <a:pt x="8" y="51"/>
                </a:lnTo>
                <a:lnTo>
                  <a:pt x="8" y="53"/>
                </a:lnTo>
                <a:lnTo>
                  <a:pt x="10" y="54"/>
                </a:lnTo>
                <a:lnTo>
                  <a:pt x="15" y="65"/>
                </a:lnTo>
                <a:lnTo>
                  <a:pt x="16" y="65"/>
                </a:lnTo>
                <a:lnTo>
                  <a:pt x="19" y="62"/>
                </a:lnTo>
                <a:lnTo>
                  <a:pt x="19" y="62"/>
                </a:lnTo>
                <a:lnTo>
                  <a:pt x="22" y="59"/>
                </a:lnTo>
                <a:lnTo>
                  <a:pt x="23" y="58"/>
                </a:lnTo>
                <a:lnTo>
                  <a:pt x="24" y="58"/>
                </a:lnTo>
                <a:lnTo>
                  <a:pt x="24" y="59"/>
                </a:lnTo>
                <a:lnTo>
                  <a:pt x="24" y="60"/>
                </a:lnTo>
                <a:lnTo>
                  <a:pt x="26" y="60"/>
                </a:lnTo>
                <a:lnTo>
                  <a:pt x="26" y="60"/>
                </a:lnTo>
                <a:lnTo>
                  <a:pt x="26" y="58"/>
                </a:lnTo>
                <a:lnTo>
                  <a:pt x="26" y="58"/>
                </a:lnTo>
                <a:lnTo>
                  <a:pt x="27" y="58"/>
                </a:lnTo>
                <a:lnTo>
                  <a:pt x="28" y="58"/>
                </a:lnTo>
                <a:lnTo>
                  <a:pt x="28" y="58"/>
                </a:lnTo>
                <a:lnTo>
                  <a:pt x="30" y="57"/>
                </a:lnTo>
                <a:lnTo>
                  <a:pt x="30" y="56"/>
                </a:lnTo>
                <a:lnTo>
                  <a:pt x="30" y="54"/>
                </a:lnTo>
                <a:lnTo>
                  <a:pt x="30" y="54"/>
                </a:lnTo>
                <a:lnTo>
                  <a:pt x="30" y="54"/>
                </a:lnTo>
                <a:lnTo>
                  <a:pt x="30" y="51"/>
                </a:lnTo>
                <a:lnTo>
                  <a:pt x="30" y="50"/>
                </a:lnTo>
                <a:lnTo>
                  <a:pt x="31" y="47"/>
                </a:lnTo>
                <a:lnTo>
                  <a:pt x="32" y="44"/>
                </a:lnTo>
                <a:lnTo>
                  <a:pt x="32" y="44"/>
                </a:lnTo>
                <a:lnTo>
                  <a:pt x="33" y="45"/>
                </a:lnTo>
                <a:lnTo>
                  <a:pt x="34" y="44"/>
                </a:lnTo>
                <a:lnTo>
                  <a:pt x="35" y="44"/>
                </a:lnTo>
                <a:lnTo>
                  <a:pt x="37" y="43"/>
                </a:lnTo>
                <a:lnTo>
                  <a:pt x="37" y="38"/>
                </a:lnTo>
                <a:lnTo>
                  <a:pt x="59" y="21"/>
                </a:lnTo>
                <a:lnTo>
                  <a:pt x="59" y="20"/>
                </a:lnTo>
                <a:lnTo>
                  <a:pt x="58" y="19"/>
                </a:lnTo>
                <a:lnTo>
                  <a:pt x="56" y="18"/>
                </a:lnTo>
                <a:lnTo>
                  <a:pt x="55" y="17"/>
                </a:lnTo>
                <a:lnTo>
                  <a:pt x="49" y="9"/>
                </a:lnTo>
                <a:lnTo>
                  <a:pt x="48" y="8"/>
                </a:lnTo>
                <a:lnTo>
                  <a:pt x="47" y="7"/>
                </a:lnTo>
                <a:lnTo>
                  <a:pt x="42" y="5"/>
                </a:lnTo>
                <a:lnTo>
                  <a:pt x="39" y="7"/>
                </a:lnTo>
                <a:lnTo>
                  <a:pt x="38" y="8"/>
                </a:lnTo>
                <a:lnTo>
                  <a:pt x="39" y="9"/>
                </a:lnTo>
                <a:lnTo>
                  <a:pt x="39" y="10"/>
                </a:lnTo>
                <a:lnTo>
                  <a:pt x="38" y="11"/>
                </a:lnTo>
                <a:lnTo>
                  <a:pt x="37" y="11"/>
                </a:lnTo>
                <a:lnTo>
                  <a:pt x="37" y="11"/>
                </a:lnTo>
                <a:lnTo>
                  <a:pt x="38" y="10"/>
                </a:lnTo>
                <a:lnTo>
                  <a:pt x="37" y="7"/>
                </a:lnTo>
                <a:lnTo>
                  <a:pt x="36" y="7"/>
                </a:lnTo>
                <a:lnTo>
                  <a:pt x="36" y="7"/>
                </a:lnTo>
                <a:lnTo>
                  <a:pt x="36" y="8"/>
                </a:lnTo>
                <a:lnTo>
                  <a:pt x="35" y="9"/>
                </a:lnTo>
                <a:lnTo>
                  <a:pt x="34" y="11"/>
                </a:lnTo>
                <a:lnTo>
                  <a:pt x="34" y="8"/>
                </a:lnTo>
                <a:lnTo>
                  <a:pt x="35" y="7"/>
                </a:lnTo>
                <a:lnTo>
                  <a:pt x="28" y="2"/>
                </a:lnTo>
                <a:lnTo>
                  <a:pt x="28" y="0"/>
                </a:lnTo>
                <a:lnTo>
                  <a:pt x="25" y="0"/>
                </a:lnTo>
                <a:lnTo>
                  <a:pt x="23" y="0"/>
                </a:lnTo>
                <a:lnTo>
                  <a:pt x="22" y="1"/>
                </a:lnTo>
                <a:lnTo>
                  <a:pt x="22" y="0"/>
                </a:lnTo>
                <a:lnTo>
                  <a:pt x="20" y="1"/>
                </a:lnTo>
                <a:lnTo>
                  <a:pt x="16" y="1"/>
                </a:lnTo>
                <a:lnTo>
                  <a:pt x="16" y="2"/>
                </a:lnTo>
                <a:lnTo>
                  <a:pt x="16" y="4"/>
                </a:lnTo>
                <a:lnTo>
                  <a:pt x="15" y="3"/>
                </a:lnTo>
                <a:lnTo>
                  <a:pt x="15" y="3"/>
                </a:lnTo>
                <a:lnTo>
                  <a:pt x="15" y="1"/>
                </a:lnTo>
                <a:lnTo>
                  <a:pt x="15" y="1"/>
                </a:lnTo>
                <a:lnTo>
                  <a:pt x="15" y="2"/>
                </a:lnTo>
                <a:lnTo>
                  <a:pt x="14" y="2"/>
                </a:lnTo>
                <a:lnTo>
                  <a:pt x="14" y="1"/>
                </a:lnTo>
                <a:lnTo>
                  <a:pt x="12" y="2"/>
                </a:lnTo>
                <a:lnTo>
                  <a:pt x="12" y="2"/>
                </a:lnTo>
                <a:lnTo>
                  <a:pt x="11" y="2"/>
                </a:lnTo>
                <a:lnTo>
                  <a:pt x="10" y="2"/>
                </a:lnTo>
                <a:lnTo>
                  <a:pt x="10" y="3"/>
                </a:lnTo>
                <a:lnTo>
                  <a:pt x="8" y="3"/>
                </a:lnTo>
                <a:lnTo>
                  <a:pt x="8" y="3"/>
                </a:lnTo>
                <a:lnTo>
                  <a:pt x="8" y="3"/>
                </a:lnTo>
                <a:lnTo>
                  <a:pt x="8" y="6"/>
                </a:lnTo>
                <a:lnTo>
                  <a:pt x="10" y="7"/>
                </a:lnTo>
                <a:lnTo>
                  <a:pt x="8" y="7"/>
                </a:lnTo>
                <a:lnTo>
                  <a:pt x="8" y="8"/>
                </a:lnTo>
                <a:lnTo>
                  <a:pt x="10" y="11"/>
                </a:lnTo>
                <a:lnTo>
                  <a:pt x="10" y="12"/>
                </a:lnTo>
                <a:lnTo>
                  <a:pt x="11" y="13"/>
                </a:lnTo>
                <a:lnTo>
                  <a:pt x="11" y="14"/>
                </a:lnTo>
                <a:lnTo>
                  <a:pt x="10" y="19"/>
                </a:lnTo>
                <a:lnTo>
                  <a:pt x="8" y="20"/>
                </a:lnTo>
                <a:lnTo>
                  <a:pt x="8" y="21"/>
                </a:lnTo>
                <a:lnTo>
                  <a:pt x="8" y="22"/>
                </a:lnTo>
                <a:lnTo>
                  <a:pt x="8" y="22"/>
                </a:lnTo>
                <a:lnTo>
                  <a:pt x="8" y="25"/>
                </a:lnTo>
                <a:lnTo>
                  <a:pt x="7" y="26"/>
                </a:lnTo>
                <a:lnTo>
                  <a:pt x="7" y="27"/>
                </a:lnTo>
                <a:lnTo>
                  <a:pt x="7" y="27"/>
                </a:lnTo>
                <a:lnTo>
                  <a:pt x="6" y="28"/>
                </a:lnTo>
                <a:lnTo>
                  <a:pt x="6" y="29"/>
                </a:lnTo>
                <a:lnTo>
                  <a:pt x="6" y="29"/>
                </a:lnTo>
                <a:lnTo>
                  <a:pt x="7" y="29"/>
                </a:lnTo>
                <a:lnTo>
                  <a:pt x="7" y="30"/>
                </a:lnTo>
                <a:lnTo>
                  <a:pt x="8" y="30"/>
                </a:lnTo>
                <a:lnTo>
                  <a:pt x="8" y="31"/>
                </a:lnTo>
                <a:lnTo>
                  <a:pt x="8" y="32"/>
                </a:lnTo>
                <a:lnTo>
                  <a:pt x="5" y="32"/>
                </a:lnTo>
                <a:lnTo>
                  <a:pt x="4" y="32"/>
                </a:lnTo>
                <a:lnTo>
                  <a:pt x="4" y="32"/>
                </a:lnTo>
                <a:lnTo>
                  <a:pt x="4" y="34"/>
                </a:lnTo>
                <a:lnTo>
                  <a:pt x="5" y="34"/>
                </a:lnTo>
                <a:lnTo>
                  <a:pt x="5" y="36"/>
                </a:lnTo>
                <a:lnTo>
                  <a:pt x="5" y="36"/>
                </a:lnTo>
                <a:lnTo>
                  <a:pt x="4" y="37"/>
                </a:lnTo>
                <a:lnTo>
                  <a:pt x="5" y="37"/>
                </a:lnTo>
                <a:lnTo>
                  <a:pt x="5" y="38"/>
                </a:lnTo>
                <a:lnTo>
                  <a:pt x="4" y="39"/>
                </a:lnTo>
                <a:lnTo>
                  <a:pt x="4" y="40"/>
                </a:lnTo>
                <a:lnTo>
                  <a:pt x="4" y="40"/>
                </a:lnTo>
                <a:lnTo>
                  <a:pt x="4" y="40"/>
                </a:lnTo>
                <a:lnTo>
                  <a:pt x="4" y="40"/>
                </a:lnTo>
                <a:lnTo>
                  <a:pt x="3" y="41"/>
                </a:lnTo>
                <a:lnTo>
                  <a:pt x="3" y="43"/>
                </a:lnTo>
                <a:lnTo>
                  <a:pt x="2" y="43"/>
                </a:lnTo>
                <a:lnTo>
                  <a:pt x="2" y="43"/>
                </a:lnTo>
                <a:lnTo>
                  <a:pt x="3" y="44"/>
                </a:lnTo>
                <a:lnTo>
                  <a:pt x="1" y="45"/>
                </a:lnTo>
                <a:lnTo>
                  <a:pt x="2" y="45"/>
                </a:lnTo>
                <a:lnTo>
                  <a:pt x="2" y="46"/>
                </a:lnTo>
                <a:lnTo>
                  <a:pt x="1" y="46"/>
                </a:lnTo>
                <a:lnTo>
                  <a:pt x="1" y="47"/>
                </a:lnTo>
                <a:lnTo>
                  <a:pt x="1" y="47"/>
                </a:lnTo>
                <a:lnTo>
                  <a:pt x="2" y="47"/>
                </a:lnTo>
                <a:lnTo>
                  <a:pt x="1" y="50"/>
                </a:lnTo>
                <a:lnTo>
                  <a:pt x="0" y="50"/>
                </a:lnTo>
                <a:lnTo>
                  <a:pt x="0" y="51"/>
                </a:lnTo>
                <a:lnTo>
                  <a:pt x="3" y="5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0" name="Freeform 85"/>
          <p:cNvSpPr>
            <a:spLocks/>
          </p:cNvSpPr>
          <p:nvPr/>
        </p:nvSpPr>
        <p:spPr bwMode="auto">
          <a:xfrm>
            <a:off x="2982680" y="1933078"/>
            <a:ext cx="27253" cy="31934"/>
          </a:xfrm>
          <a:custGeom>
            <a:avLst/>
            <a:gdLst/>
            <a:ahLst/>
            <a:cxnLst>
              <a:cxn ang="0">
                <a:pos x="1" y="6"/>
              </a:cxn>
              <a:cxn ang="0">
                <a:pos x="1" y="9"/>
              </a:cxn>
              <a:cxn ang="0">
                <a:pos x="2" y="10"/>
              </a:cxn>
              <a:cxn ang="0">
                <a:pos x="4" y="8"/>
              </a:cxn>
              <a:cxn ang="0">
                <a:pos x="3" y="10"/>
              </a:cxn>
              <a:cxn ang="0">
                <a:pos x="2" y="11"/>
              </a:cxn>
              <a:cxn ang="0">
                <a:pos x="1" y="10"/>
              </a:cxn>
              <a:cxn ang="0">
                <a:pos x="1" y="11"/>
              </a:cxn>
              <a:cxn ang="0">
                <a:pos x="2" y="11"/>
              </a:cxn>
              <a:cxn ang="0">
                <a:pos x="2" y="11"/>
              </a:cxn>
              <a:cxn ang="0">
                <a:pos x="2" y="11"/>
              </a:cxn>
              <a:cxn ang="0">
                <a:pos x="3" y="11"/>
              </a:cxn>
              <a:cxn ang="0">
                <a:pos x="8" y="5"/>
              </a:cxn>
              <a:cxn ang="0">
                <a:pos x="8" y="3"/>
              </a:cxn>
              <a:cxn ang="0">
                <a:pos x="8" y="2"/>
              </a:cxn>
              <a:cxn ang="0">
                <a:pos x="6" y="4"/>
              </a:cxn>
              <a:cxn ang="0">
                <a:pos x="6" y="4"/>
              </a:cxn>
              <a:cxn ang="0">
                <a:pos x="5" y="3"/>
              </a:cxn>
              <a:cxn ang="0">
                <a:pos x="5" y="2"/>
              </a:cxn>
              <a:cxn ang="0">
                <a:pos x="4" y="1"/>
              </a:cxn>
              <a:cxn ang="0">
                <a:pos x="4" y="0"/>
              </a:cxn>
              <a:cxn ang="0">
                <a:pos x="4" y="0"/>
              </a:cxn>
              <a:cxn ang="0">
                <a:pos x="4" y="1"/>
              </a:cxn>
              <a:cxn ang="0">
                <a:pos x="4" y="2"/>
              </a:cxn>
              <a:cxn ang="0">
                <a:pos x="4" y="4"/>
              </a:cxn>
              <a:cxn ang="0">
                <a:pos x="4" y="4"/>
              </a:cxn>
              <a:cxn ang="0">
                <a:pos x="4" y="4"/>
              </a:cxn>
              <a:cxn ang="0">
                <a:pos x="4" y="4"/>
              </a:cxn>
              <a:cxn ang="0">
                <a:pos x="4" y="4"/>
              </a:cxn>
              <a:cxn ang="0">
                <a:pos x="4" y="5"/>
              </a:cxn>
              <a:cxn ang="0">
                <a:pos x="3" y="4"/>
              </a:cxn>
              <a:cxn ang="0">
                <a:pos x="3" y="5"/>
              </a:cxn>
              <a:cxn ang="0">
                <a:pos x="2" y="4"/>
              </a:cxn>
              <a:cxn ang="0">
                <a:pos x="1" y="4"/>
              </a:cxn>
              <a:cxn ang="0">
                <a:pos x="2" y="6"/>
              </a:cxn>
              <a:cxn ang="0">
                <a:pos x="2" y="6"/>
              </a:cxn>
              <a:cxn ang="0">
                <a:pos x="1" y="6"/>
              </a:cxn>
              <a:cxn ang="0">
                <a:pos x="1" y="4"/>
              </a:cxn>
              <a:cxn ang="0">
                <a:pos x="0" y="4"/>
              </a:cxn>
              <a:cxn ang="0">
                <a:pos x="0" y="5"/>
              </a:cxn>
              <a:cxn ang="0">
                <a:pos x="0" y="6"/>
              </a:cxn>
              <a:cxn ang="0">
                <a:pos x="1" y="6"/>
              </a:cxn>
            </a:cxnLst>
            <a:rect l="0" t="0" r="r" b="b"/>
            <a:pathLst>
              <a:path w="8" h="11">
                <a:moveTo>
                  <a:pt x="1" y="6"/>
                </a:moveTo>
                <a:lnTo>
                  <a:pt x="1" y="9"/>
                </a:lnTo>
                <a:lnTo>
                  <a:pt x="2" y="10"/>
                </a:lnTo>
                <a:lnTo>
                  <a:pt x="4" y="8"/>
                </a:lnTo>
                <a:lnTo>
                  <a:pt x="3" y="10"/>
                </a:lnTo>
                <a:lnTo>
                  <a:pt x="2" y="11"/>
                </a:lnTo>
                <a:lnTo>
                  <a:pt x="1" y="10"/>
                </a:lnTo>
                <a:lnTo>
                  <a:pt x="1" y="11"/>
                </a:lnTo>
                <a:lnTo>
                  <a:pt x="2" y="11"/>
                </a:lnTo>
                <a:lnTo>
                  <a:pt x="2" y="11"/>
                </a:lnTo>
                <a:lnTo>
                  <a:pt x="2" y="11"/>
                </a:lnTo>
                <a:lnTo>
                  <a:pt x="3" y="11"/>
                </a:lnTo>
                <a:lnTo>
                  <a:pt x="8" y="5"/>
                </a:lnTo>
                <a:lnTo>
                  <a:pt x="8" y="3"/>
                </a:lnTo>
                <a:lnTo>
                  <a:pt x="8" y="2"/>
                </a:lnTo>
                <a:lnTo>
                  <a:pt x="6" y="4"/>
                </a:lnTo>
                <a:lnTo>
                  <a:pt x="6" y="4"/>
                </a:lnTo>
                <a:lnTo>
                  <a:pt x="5" y="3"/>
                </a:lnTo>
                <a:lnTo>
                  <a:pt x="5" y="2"/>
                </a:lnTo>
                <a:lnTo>
                  <a:pt x="4" y="1"/>
                </a:lnTo>
                <a:lnTo>
                  <a:pt x="4" y="0"/>
                </a:lnTo>
                <a:lnTo>
                  <a:pt x="4" y="0"/>
                </a:lnTo>
                <a:lnTo>
                  <a:pt x="4" y="1"/>
                </a:lnTo>
                <a:lnTo>
                  <a:pt x="4" y="2"/>
                </a:lnTo>
                <a:lnTo>
                  <a:pt x="4" y="4"/>
                </a:lnTo>
                <a:lnTo>
                  <a:pt x="4" y="4"/>
                </a:lnTo>
                <a:lnTo>
                  <a:pt x="4" y="4"/>
                </a:lnTo>
                <a:lnTo>
                  <a:pt x="4" y="4"/>
                </a:lnTo>
                <a:lnTo>
                  <a:pt x="4" y="4"/>
                </a:lnTo>
                <a:lnTo>
                  <a:pt x="4" y="5"/>
                </a:lnTo>
                <a:lnTo>
                  <a:pt x="3" y="4"/>
                </a:lnTo>
                <a:lnTo>
                  <a:pt x="3" y="5"/>
                </a:lnTo>
                <a:lnTo>
                  <a:pt x="2" y="4"/>
                </a:lnTo>
                <a:lnTo>
                  <a:pt x="1" y="4"/>
                </a:lnTo>
                <a:lnTo>
                  <a:pt x="2" y="6"/>
                </a:lnTo>
                <a:lnTo>
                  <a:pt x="2" y="6"/>
                </a:lnTo>
                <a:lnTo>
                  <a:pt x="1" y="6"/>
                </a:lnTo>
                <a:lnTo>
                  <a:pt x="1" y="4"/>
                </a:lnTo>
                <a:lnTo>
                  <a:pt x="0" y="4"/>
                </a:lnTo>
                <a:lnTo>
                  <a:pt x="0" y="5"/>
                </a:lnTo>
                <a:lnTo>
                  <a:pt x="0" y="6"/>
                </a:lnTo>
                <a:lnTo>
                  <a:pt x="1"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1" name="Freeform 86"/>
          <p:cNvSpPr>
            <a:spLocks/>
          </p:cNvSpPr>
          <p:nvPr/>
        </p:nvSpPr>
        <p:spPr bwMode="auto">
          <a:xfrm>
            <a:off x="2969053" y="1953400"/>
            <a:ext cx="17033" cy="17419"/>
          </a:xfrm>
          <a:custGeom>
            <a:avLst/>
            <a:gdLst/>
            <a:ahLst/>
            <a:cxnLst>
              <a:cxn ang="0">
                <a:pos x="1" y="4"/>
              </a:cxn>
              <a:cxn ang="0">
                <a:pos x="2" y="4"/>
              </a:cxn>
              <a:cxn ang="0">
                <a:pos x="3" y="5"/>
              </a:cxn>
              <a:cxn ang="0">
                <a:pos x="5" y="5"/>
              </a:cxn>
              <a:cxn ang="0">
                <a:pos x="5" y="6"/>
              </a:cxn>
              <a:cxn ang="0">
                <a:pos x="5" y="6"/>
              </a:cxn>
              <a:cxn ang="0">
                <a:pos x="5" y="6"/>
              </a:cxn>
              <a:cxn ang="0">
                <a:pos x="5" y="5"/>
              </a:cxn>
              <a:cxn ang="0">
                <a:pos x="5" y="4"/>
              </a:cxn>
              <a:cxn ang="0">
                <a:pos x="3" y="3"/>
              </a:cxn>
              <a:cxn ang="0">
                <a:pos x="4" y="3"/>
              </a:cxn>
              <a:cxn ang="0">
                <a:pos x="2" y="2"/>
              </a:cxn>
              <a:cxn ang="0">
                <a:pos x="1" y="0"/>
              </a:cxn>
              <a:cxn ang="0">
                <a:pos x="1" y="0"/>
              </a:cxn>
              <a:cxn ang="0">
                <a:pos x="1" y="0"/>
              </a:cxn>
              <a:cxn ang="0">
                <a:pos x="1" y="0"/>
              </a:cxn>
              <a:cxn ang="0">
                <a:pos x="0" y="0"/>
              </a:cxn>
              <a:cxn ang="0">
                <a:pos x="0" y="3"/>
              </a:cxn>
              <a:cxn ang="0">
                <a:pos x="1" y="3"/>
              </a:cxn>
              <a:cxn ang="0">
                <a:pos x="1" y="4"/>
              </a:cxn>
            </a:cxnLst>
            <a:rect l="0" t="0" r="r" b="b"/>
            <a:pathLst>
              <a:path w="5" h="6">
                <a:moveTo>
                  <a:pt x="1" y="4"/>
                </a:moveTo>
                <a:lnTo>
                  <a:pt x="2" y="4"/>
                </a:lnTo>
                <a:lnTo>
                  <a:pt x="3" y="5"/>
                </a:lnTo>
                <a:lnTo>
                  <a:pt x="5" y="5"/>
                </a:lnTo>
                <a:lnTo>
                  <a:pt x="5" y="6"/>
                </a:lnTo>
                <a:lnTo>
                  <a:pt x="5" y="6"/>
                </a:lnTo>
                <a:lnTo>
                  <a:pt x="5" y="6"/>
                </a:lnTo>
                <a:lnTo>
                  <a:pt x="5" y="5"/>
                </a:lnTo>
                <a:lnTo>
                  <a:pt x="5" y="4"/>
                </a:lnTo>
                <a:lnTo>
                  <a:pt x="3" y="3"/>
                </a:lnTo>
                <a:lnTo>
                  <a:pt x="4" y="3"/>
                </a:lnTo>
                <a:lnTo>
                  <a:pt x="2" y="2"/>
                </a:lnTo>
                <a:lnTo>
                  <a:pt x="1" y="0"/>
                </a:lnTo>
                <a:lnTo>
                  <a:pt x="1" y="0"/>
                </a:lnTo>
                <a:lnTo>
                  <a:pt x="1" y="0"/>
                </a:lnTo>
                <a:lnTo>
                  <a:pt x="1" y="0"/>
                </a:lnTo>
                <a:lnTo>
                  <a:pt x="0" y="0"/>
                </a:lnTo>
                <a:lnTo>
                  <a:pt x="0" y="3"/>
                </a:lnTo>
                <a:lnTo>
                  <a:pt x="1" y="3"/>
                </a:lnTo>
                <a:lnTo>
                  <a:pt x="1"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2" name="Freeform 87"/>
          <p:cNvSpPr>
            <a:spLocks/>
          </p:cNvSpPr>
          <p:nvPr/>
        </p:nvSpPr>
        <p:spPr bwMode="auto">
          <a:xfrm>
            <a:off x="8133496" y="1695025"/>
            <a:ext cx="17033" cy="26128"/>
          </a:xfrm>
          <a:custGeom>
            <a:avLst/>
            <a:gdLst/>
            <a:ahLst/>
            <a:cxnLst>
              <a:cxn ang="0">
                <a:pos x="5" y="2"/>
              </a:cxn>
              <a:cxn ang="0">
                <a:pos x="4" y="1"/>
              </a:cxn>
              <a:cxn ang="0">
                <a:pos x="2" y="0"/>
              </a:cxn>
              <a:cxn ang="0">
                <a:pos x="1" y="1"/>
              </a:cxn>
              <a:cxn ang="0">
                <a:pos x="0" y="2"/>
              </a:cxn>
              <a:cxn ang="0">
                <a:pos x="0" y="8"/>
              </a:cxn>
              <a:cxn ang="0">
                <a:pos x="2" y="9"/>
              </a:cxn>
              <a:cxn ang="0">
                <a:pos x="2" y="9"/>
              </a:cxn>
              <a:cxn ang="0">
                <a:pos x="2" y="8"/>
              </a:cxn>
              <a:cxn ang="0">
                <a:pos x="2" y="8"/>
              </a:cxn>
              <a:cxn ang="0">
                <a:pos x="3" y="7"/>
              </a:cxn>
              <a:cxn ang="0">
                <a:pos x="3" y="6"/>
              </a:cxn>
              <a:cxn ang="0">
                <a:pos x="4" y="6"/>
              </a:cxn>
              <a:cxn ang="0">
                <a:pos x="5" y="6"/>
              </a:cxn>
              <a:cxn ang="0">
                <a:pos x="5" y="5"/>
              </a:cxn>
              <a:cxn ang="0">
                <a:pos x="5" y="5"/>
              </a:cxn>
              <a:cxn ang="0">
                <a:pos x="5" y="4"/>
              </a:cxn>
              <a:cxn ang="0">
                <a:pos x="5" y="2"/>
              </a:cxn>
            </a:cxnLst>
            <a:rect l="0" t="0" r="r" b="b"/>
            <a:pathLst>
              <a:path w="5" h="9">
                <a:moveTo>
                  <a:pt x="5" y="2"/>
                </a:moveTo>
                <a:lnTo>
                  <a:pt x="4" y="1"/>
                </a:lnTo>
                <a:lnTo>
                  <a:pt x="2" y="0"/>
                </a:lnTo>
                <a:lnTo>
                  <a:pt x="1" y="1"/>
                </a:lnTo>
                <a:lnTo>
                  <a:pt x="0" y="2"/>
                </a:lnTo>
                <a:lnTo>
                  <a:pt x="0" y="8"/>
                </a:lnTo>
                <a:lnTo>
                  <a:pt x="2" y="9"/>
                </a:lnTo>
                <a:lnTo>
                  <a:pt x="2" y="9"/>
                </a:lnTo>
                <a:lnTo>
                  <a:pt x="2" y="8"/>
                </a:lnTo>
                <a:lnTo>
                  <a:pt x="2" y="8"/>
                </a:lnTo>
                <a:lnTo>
                  <a:pt x="3" y="7"/>
                </a:lnTo>
                <a:lnTo>
                  <a:pt x="3" y="6"/>
                </a:lnTo>
                <a:lnTo>
                  <a:pt x="4" y="6"/>
                </a:lnTo>
                <a:lnTo>
                  <a:pt x="5" y="6"/>
                </a:lnTo>
                <a:lnTo>
                  <a:pt x="5" y="5"/>
                </a:lnTo>
                <a:lnTo>
                  <a:pt x="5" y="5"/>
                </a:lnTo>
                <a:lnTo>
                  <a:pt x="5" y="4"/>
                </a:lnTo>
                <a:lnTo>
                  <a:pt x="5"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3" name="Freeform 88"/>
          <p:cNvSpPr>
            <a:spLocks/>
          </p:cNvSpPr>
          <p:nvPr/>
        </p:nvSpPr>
        <p:spPr bwMode="auto">
          <a:xfrm>
            <a:off x="4011480" y="1651479"/>
            <a:ext cx="17033" cy="14515"/>
          </a:xfrm>
          <a:custGeom>
            <a:avLst/>
            <a:gdLst/>
            <a:ahLst/>
            <a:cxnLst>
              <a:cxn ang="0">
                <a:pos x="4" y="4"/>
              </a:cxn>
              <a:cxn ang="0">
                <a:pos x="5" y="4"/>
              </a:cxn>
              <a:cxn ang="0">
                <a:pos x="5" y="2"/>
              </a:cxn>
              <a:cxn ang="0">
                <a:pos x="4" y="2"/>
              </a:cxn>
              <a:cxn ang="0">
                <a:pos x="4" y="0"/>
              </a:cxn>
              <a:cxn ang="0">
                <a:pos x="2" y="1"/>
              </a:cxn>
              <a:cxn ang="0">
                <a:pos x="1" y="1"/>
              </a:cxn>
              <a:cxn ang="0">
                <a:pos x="1" y="2"/>
              </a:cxn>
              <a:cxn ang="0">
                <a:pos x="0" y="2"/>
              </a:cxn>
              <a:cxn ang="0">
                <a:pos x="0" y="2"/>
              </a:cxn>
              <a:cxn ang="0">
                <a:pos x="0" y="4"/>
              </a:cxn>
              <a:cxn ang="0">
                <a:pos x="1" y="5"/>
              </a:cxn>
              <a:cxn ang="0">
                <a:pos x="3" y="5"/>
              </a:cxn>
              <a:cxn ang="0">
                <a:pos x="4" y="4"/>
              </a:cxn>
            </a:cxnLst>
            <a:rect l="0" t="0" r="r" b="b"/>
            <a:pathLst>
              <a:path w="5" h="5">
                <a:moveTo>
                  <a:pt x="4" y="4"/>
                </a:moveTo>
                <a:lnTo>
                  <a:pt x="5" y="4"/>
                </a:lnTo>
                <a:lnTo>
                  <a:pt x="5" y="2"/>
                </a:lnTo>
                <a:lnTo>
                  <a:pt x="4" y="2"/>
                </a:lnTo>
                <a:lnTo>
                  <a:pt x="4" y="0"/>
                </a:lnTo>
                <a:lnTo>
                  <a:pt x="2" y="1"/>
                </a:lnTo>
                <a:lnTo>
                  <a:pt x="1" y="1"/>
                </a:lnTo>
                <a:lnTo>
                  <a:pt x="1" y="2"/>
                </a:lnTo>
                <a:lnTo>
                  <a:pt x="0" y="2"/>
                </a:lnTo>
                <a:lnTo>
                  <a:pt x="0" y="2"/>
                </a:lnTo>
                <a:lnTo>
                  <a:pt x="0" y="4"/>
                </a:lnTo>
                <a:lnTo>
                  <a:pt x="1" y="5"/>
                </a:lnTo>
                <a:lnTo>
                  <a:pt x="3" y="5"/>
                </a:lnTo>
                <a:lnTo>
                  <a:pt x="4"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4" name="Freeform 89"/>
          <p:cNvSpPr>
            <a:spLocks/>
          </p:cNvSpPr>
          <p:nvPr/>
        </p:nvSpPr>
        <p:spPr bwMode="auto">
          <a:xfrm>
            <a:off x="4001260" y="1732765"/>
            <a:ext cx="91979" cy="52256"/>
          </a:xfrm>
          <a:custGeom>
            <a:avLst/>
            <a:gdLst/>
            <a:ahLst/>
            <a:cxnLst>
              <a:cxn ang="0">
                <a:pos x="23" y="8"/>
              </a:cxn>
              <a:cxn ang="0">
                <a:pos x="21" y="7"/>
              </a:cxn>
              <a:cxn ang="0">
                <a:pos x="21" y="7"/>
              </a:cxn>
              <a:cxn ang="0">
                <a:pos x="21" y="5"/>
              </a:cxn>
              <a:cxn ang="0">
                <a:pos x="20" y="4"/>
              </a:cxn>
              <a:cxn ang="0">
                <a:pos x="15" y="1"/>
              </a:cxn>
              <a:cxn ang="0">
                <a:pos x="11" y="1"/>
              </a:cxn>
              <a:cxn ang="0">
                <a:pos x="10" y="2"/>
              </a:cxn>
              <a:cxn ang="0">
                <a:pos x="5" y="0"/>
              </a:cxn>
              <a:cxn ang="0">
                <a:pos x="4" y="0"/>
              </a:cxn>
              <a:cxn ang="0">
                <a:pos x="3" y="0"/>
              </a:cxn>
              <a:cxn ang="0">
                <a:pos x="1" y="0"/>
              </a:cxn>
              <a:cxn ang="0">
                <a:pos x="0" y="1"/>
              </a:cxn>
              <a:cxn ang="0">
                <a:pos x="0" y="3"/>
              </a:cxn>
              <a:cxn ang="0">
                <a:pos x="0" y="4"/>
              </a:cxn>
              <a:cxn ang="0">
                <a:pos x="0" y="7"/>
              </a:cxn>
              <a:cxn ang="0">
                <a:pos x="1" y="9"/>
              </a:cxn>
              <a:cxn ang="0">
                <a:pos x="4" y="10"/>
              </a:cxn>
              <a:cxn ang="0">
                <a:pos x="5" y="16"/>
              </a:cxn>
              <a:cxn ang="0">
                <a:pos x="9" y="18"/>
              </a:cxn>
              <a:cxn ang="0">
                <a:pos x="15" y="15"/>
              </a:cxn>
              <a:cxn ang="0">
                <a:pos x="19" y="15"/>
              </a:cxn>
              <a:cxn ang="0">
                <a:pos x="21" y="17"/>
              </a:cxn>
              <a:cxn ang="0">
                <a:pos x="25" y="17"/>
              </a:cxn>
              <a:cxn ang="0">
                <a:pos x="27" y="15"/>
              </a:cxn>
              <a:cxn ang="0">
                <a:pos x="25" y="14"/>
              </a:cxn>
              <a:cxn ang="0">
                <a:pos x="25" y="13"/>
              </a:cxn>
              <a:cxn ang="0">
                <a:pos x="25" y="12"/>
              </a:cxn>
              <a:cxn ang="0">
                <a:pos x="23" y="8"/>
              </a:cxn>
            </a:cxnLst>
            <a:rect l="0" t="0" r="r" b="b"/>
            <a:pathLst>
              <a:path w="27" h="18">
                <a:moveTo>
                  <a:pt x="23" y="8"/>
                </a:moveTo>
                <a:lnTo>
                  <a:pt x="21" y="7"/>
                </a:lnTo>
                <a:lnTo>
                  <a:pt x="21" y="7"/>
                </a:lnTo>
                <a:lnTo>
                  <a:pt x="21" y="5"/>
                </a:lnTo>
                <a:lnTo>
                  <a:pt x="20" y="4"/>
                </a:lnTo>
                <a:lnTo>
                  <a:pt x="15" y="1"/>
                </a:lnTo>
                <a:lnTo>
                  <a:pt x="11" y="1"/>
                </a:lnTo>
                <a:lnTo>
                  <a:pt x="10" y="2"/>
                </a:lnTo>
                <a:lnTo>
                  <a:pt x="5" y="0"/>
                </a:lnTo>
                <a:lnTo>
                  <a:pt x="4" y="0"/>
                </a:lnTo>
                <a:lnTo>
                  <a:pt x="3" y="0"/>
                </a:lnTo>
                <a:lnTo>
                  <a:pt x="1" y="0"/>
                </a:lnTo>
                <a:lnTo>
                  <a:pt x="0" y="1"/>
                </a:lnTo>
                <a:lnTo>
                  <a:pt x="0" y="3"/>
                </a:lnTo>
                <a:lnTo>
                  <a:pt x="0" y="4"/>
                </a:lnTo>
                <a:lnTo>
                  <a:pt x="0" y="7"/>
                </a:lnTo>
                <a:lnTo>
                  <a:pt x="1" y="9"/>
                </a:lnTo>
                <a:lnTo>
                  <a:pt x="4" y="10"/>
                </a:lnTo>
                <a:lnTo>
                  <a:pt x="5" y="16"/>
                </a:lnTo>
                <a:lnTo>
                  <a:pt x="9" y="18"/>
                </a:lnTo>
                <a:lnTo>
                  <a:pt x="15" y="15"/>
                </a:lnTo>
                <a:lnTo>
                  <a:pt x="19" y="15"/>
                </a:lnTo>
                <a:lnTo>
                  <a:pt x="21" y="17"/>
                </a:lnTo>
                <a:lnTo>
                  <a:pt x="25" y="17"/>
                </a:lnTo>
                <a:lnTo>
                  <a:pt x="27" y="15"/>
                </a:lnTo>
                <a:lnTo>
                  <a:pt x="25" y="14"/>
                </a:lnTo>
                <a:lnTo>
                  <a:pt x="25" y="13"/>
                </a:lnTo>
                <a:lnTo>
                  <a:pt x="25" y="12"/>
                </a:lnTo>
                <a:lnTo>
                  <a:pt x="23"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5" name="Freeform 90"/>
          <p:cNvSpPr>
            <a:spLocks/>
          </p:cNvSpPr>
          <p:nvPr/>
        </p:nvSpPr>
        <p:spPr bwMode="auto">
          <a:xfrm>
            <a:off x="6617548" y="3169795"/>
            <a:ext cx="6813" cy="8709"/>
          </a:xfrm>
          <a:custGeom>
            <a:avLst/>
            <a:gdLst/>
            <a:ahLst/>
            <a:cxnLst>
              <a:cxn ang="0">
                <a:pos x="1" y="0"/>
              </a:cxn>
              <a:cxn ang="0">
                <a:pos x="1" y="0"/>
              </a:cxn>
              <a:cxn ang="0">
                <a:pos x="1" y="0"/>
              </a:cxn>
              <a:cxn ang="0">
                <a:pos x="1" y="1"/>
              </a:cxn>
              <a:cxn ang="0">
                <a:pos x="1" y="1"/>
              </a:cxn>
              <a:cxn ang="0">
                <a:pos x="1" y="2"/>
              </a:cxn>
              <a:cxn ang="0">
                <a:pos x="1" y="2"/>
              </a:cxn>
              <a:cxn ang="0">
                <a:pos x="0" y="3"/>
              </a:cxn>
              <a:cxn ang="0">
                <a:pos x="1" y="3"/>
              </a:cxn>
              <a:cxn ang="0">
                <a:pos x="1" y="3"/>
              </a:cxn>
              <a:cxn ang="0">
                <a:pos x="1" y="3"/>
              </a:cxn>
              <a:cxn ang="0">
                <a:pos x="1" y="2"/>
              </a:cxn>
              <a:cxn ang="0">
                <a:pos x="1" y="2"/>
              </a:cxn>
              <a:cxn ang="0">
                <a:pos x="1" y="1"/>
              </a:cxn>
              <a:cxn ang="0">
                <a:pos x="1" y="1"/>
              </a:cxn>
              <a:cxn ang="0">
                <a:pos x="2" y="0"/>
              </a:cxn>
              <a:cxn ang="0">
                <a:pos x="1" y="0"/>
              </a:cxn>
              <a:cxn ang="0">
                <a:pos x="1" y="0"/>
              </a:cxn>
            </a:cxnLst>
            <a:rect l="0" t="0" r="r" b="b"/>
            <a:pathLst>
              <a:path w="2" h="3">
                <a:moveTo>
                  <a:pt x="1" y="0"/>
                </a:moveTo>
                <a:lnTo>
                  <a:pt x="1" y="0"/>
                </a:lnTo>
                <a:lnTo>
                  <a:pt x="1" y="0"/>
                </a:lnTo>
                <a:lnTo>
                  <a:pt x="1" y="1"/>
                </a:lnTo>
                <a:lnTo>
                  <a:pt x="1" y="1"/>
                </a:lnTo>
                <a:lnTo>
                  <a:pt x="1" y="2"/>
                </a:lnTo>
                <a:lnTo>
                  <a:pt x="1" y="2"/>
                </a:lnTo>
                <a:lnTo>
                  <a:pt x="0" y="3"/>
                </a:lnTo>
                <a:lnTo>
                  <a:pt x="1" y="3"/>
                </a:lnTo>
                <a:lnTo>
                  <a:pt x="1" y="3"/>
                </a:lnTo>
                <a:lnTo>
                  <a:pt x="1" y="3"/>
                </a:lnTo>
                <a:lnTo>
                  <a:pt x="1" y="2"/>
                </a:lnTo>
                <a:lnTo>
                  <a:pt x="1" y="2"/>
                </a:lnTo>
                <a:lnTo>
                  <a:pt x="1" y="1"/>
                </a:lnTo>
                <a:lnTo>
                  <a:pt x="1" y="1"/>
                </a:lnTo>
                <a:lnTo>
                  <a:pt x="2"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6" name="Rectangle 91"/>
          <p:cNvSpPr>
            <a:spLocks noChangeArrowheads="1"/>
          </p:cNvSpPr>
          <p:nvPr/>
        </p:nvSpPr>
        <p:spPr bwMode="auto">
          <a:xfrm>
            <a:off x="4471374" y="2493375"/>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7" name="Freeform 92"/>
          <p:cNvSpPr>
            <a:spLocks/>
          </p:cNvSpPr>
          <p:nvPr/>
        </p:nvSpPr>
        <p:spPr bwMode="auto">
          <a:xfrm>
            <a:off x="6498316" y="3309143"/>
            <a:ext cx="6813" cy="2903"/>
          </a:xfrm>
          <a:custGeom>
            <a:avLst/>
            <a:gdLst/>
            <a:ahLst/>
            <a:cxnLst>
              <a:cxn ang="0">
                <a:pos x="1" y="0"/>
              </a:cxn>
              <a:cxn ang="0">
                <a:pos x="0" y="0"/>
              </a:cxn>
              <a:cxn ang="0">
                <a:pos x="0" y="0"/>
              </a:cxn>
              <a:cxn ang="0">
                <a:pos x="0" y="0"/>
              </a:cxn>
              <a:cxn ang="0">
                <a:pos x="0" y="1"/>
              </a:cxn>
              <a:cxn ang="0">
                <a:pos x="0" y="1"/>
              </a:cxn>
              <a:cxn ang="0">
                <a:pos x="0" y="1"/>
              </a:cxn>
              <a:cxn ang="0">
                <a:pos x="1" y="1"/>
              </a:cxn>
              <a:cxn ang="0">
                <a:pos x="1" y="1"/>
              </a:cxn>
              <a:cxn ang="0">
                <a:pos x="2" y="1"/>
              </a:cxn>
              <a:cxn ang="0">
                <a:pos x="1" y="0"/>
              </a:cxn>
              <a:cxn ang="0">
                <a:pos x="1" y="0"/>
              </a:cxn>
            </a:cxnLst>
            <a:rect l="0" t="0" r="r" b="b"/>
            <a:pathLst>
              <a:path w="2" h="1">
                <a:moveTo>
                  <a:pt x="1" y="0"/>
                </a:moveTo>
                <a:lnTo>
                  <a:pt x="0" y="0"/>
                </a:lnTo>
                <a:lnTo>
                  <a:pt x="0" y="0"/>
                </a:lnTo>
                <a:lnTo>
                  <a:pt x="0" y="0"/>
                </a:lnTo>
                <a:lnTo>
                  <a:pt x="0" y="1"/>
                </a:lnTo>
                <a:lnTo>
                  <a:pt x="0" y="1"/>
                </a:lnTo>
                <a:lnTo>
                  <a:pt x="0" y="1"/>
                </a:lnTo>
                <a:lnTo>
                  <a:pt x="1" y="1"/>
                </a:lnTo>
                <a:lnTo>
                  <a:pt x="1" y="1"/>
                </a:lnTo>
                <a:lnTo>
                  <a:pt x="2"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8" name="Freeform 93"/>
          <p:cNvSpPr>
            <a:spLocks/>
          </p:cNvSpPr>
          <p:nvPr/>
        </p:nvSpPr>
        <p:spPr bwMode="auto">
          <a:xfrm>
            <a:off x="5217425" y="3329465"/>
            <a:ext cx="6813" cy="2903"/>
          </a:xfrm>
          <a:custGeom>
            <a:avLst/>
            <a:gdLst/>
            <a:ahLst/>
            <a:cxnLst>
              <a:cxn ang="0">
                <a:pos x="0" y="0"/>
              </a:cxn>
              <a:cxn ang="0">
                <a:pos x="0" y="0"/>
              </a:cxn>
              <a:cxn ang="0">
                <a:pos x="1" y="0"/>
              </a:cxn>
              <a:cxn ang="0">
                <a:pos x="2" y="0"/>
              </a:cxn>
              <a:cxn ang="0">
                <a:pos x="1" y="0"/>
              </a:cxn>
              <a:cxn ang="0">
                <a:pos x="0" y="0"/>
              </a:cxn>
            </a:cxnLst>
            <a:rect l="0" t="0" r="r" b="b"/>
            <a:pathLst>
              <a:path w="2">
                <a:moveTo>
                  <a:pt x="0" y="0"/>
                </a:moveTo>
                <a:lnTo>
                  <a:pt x="0" y="0"/>
                </a:lnTo>
                <a:lnTo>
                  <a:pt x="1" y="0"/>
                </a:lnTo>
                <a:lnTo>
                  <a:pt x="2"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9" name="Freeform 94"/>
          <p:cNvSpPr>
            <a:spLocks/>
          </p:cNvSpPr>
          <p:nvPr/>
        </p:nvSpPr>
        <p:spPr bwMode="auto">
          <a:xfrm>
            <a:off x="5214019" y="2949160"/>
            <a:ext cx="3407" cy="2903"/>
          </a:xfrm>
          <a:custGeom>
            <a:avLst/>
            <a:gdLst/>
            <a:ahLst/>
            <a:cxnLst>
              <a:cxn ang="0">
                <a:pos x="1" y="0"/>
              </a:cxn>
              <a:cxn ang="0">
                <a:pos x="0" y="0"/>
              </a:cxn>
              <a:cxn ang="0">
                <a:pos x="0" y="0"/>
              </a:cxn>
              <a:cxn ang="0">
                <a:pos x="0" y="0"/>
              </a:cxn>
              <a:cxn ang="0">
                <a:pos x="1" y="0"/>
              </a:cxn>
            </a:cxnLst>
            <a:rect l="0" t="0" r="r" b="b"/>
            <a:pathLst>
              <a:path w="1">
                <a:moveTo>
                  <a:pt x="1" y="0"/>
                </a:moveTo>
                <a:lnTo>
                  <a:pt x="0" y="0"/>
                </a:lnTo>
                <a:lnTo>
                  <a:pt x="0" y="0"/>
                </a:lnTo>
                <a:lnTo>
                  <a:pt x="0"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0" name="Freeform 95"/>
          <p:cNvSpPr>
            <a:spLocks/>
          </p:cNvSpPr>
          <p:nvPr/>
        </p:nvSpPr>
        <p:spPr bwMode="auto">
          <a:xfrm>
            <a:off x="6522162" y="3303337"/>
            <a:ext cx="20440" cy="5806"/>
          </a:xfrm>
          <a:custGeom>
            <a:avLst/>
            <a:gdLst/>
            <a:ahLst/>
            <a:cxnLst>
              <a:cxn ang="0">
                <a:pos x="3" y="0"/>
              </a:cxn>
              <a:cxn ang="0">
                <a:pos x="2" y="1"/>
              </a:cxn>
              <a:cxn ang="0">
                <a:pos x="1" y="1"/>
              </a:cxn>
              <a:cxn ang="0">
                <a:pos x="0" y="0"/>
              </a:cxn>
              <a:cxn ang="0">
                <a:pos x="0" y="0"/>
              </a:cxn>
              <a:cxn ang="0">
                <a:pos x="0" y="1"/>
              </a:cxn>
              <a:cxn ang="0">
                <a:pos x="0" y="1"/>
              </a:cxn>
              <a:cxn ang="0">
                <a:pos x="3" y="2"/>
              </a:cxn>
              <a:cxn ang="0">
                <a:pos x="5" y="1"/>
              </a:cxn>
              <a:cxn ang="0">
                <a:pos x="6" y="1"/>
              </a:cxn>
              <a:cxn ang="0">
                <a:pos x="6" y="1"/>
              </a:cxn>
              <a:cxn ang="0">
                <a:pos x="5" y="1"/>
              </a:cxn>
              <a:cxn ang="0">
                <a:pos x="3" y="0"/>
              </a:cxn>
            </a:cxnLst>
            <a:rect l="0" t="0" r="r" b="b"/>
            <a:pathLst>
              <a:path w="6" h="2">
                <a:moveTo>
                  <a:pt x="3" y="0"/>
                </a:moveTo>
                <a:lnTo>
                  <a:pt x="2" y="1"/>
                </a:lnTo>
                <a:lnTo>
                  <a:pt x="1" y="1"/>
                </a:lnTo>
                <a:lnTo>
                  <a:pt x="0" y="0"/>
                </a:lnTo>
                <a:lnTo>
                  <a:pt x="0" y="0"/>
                </a:lnTo>
                <a:lnTo>
                  <a:pt x="0" y="1"/>
                </a:lnTo>
                <a:lnTo>
                  <a:pt x="0" y="1"/>
                </a:lnTo>
                <a:lnTo>
                  <a:pt x="3" y="2"/>
                </a:lnTo>
                <a:lnTo>
                  <a:pt x="5" y="1"/>
                </a:lnTo>
                <a:lnTo>
                  <a:pt x="6" y="1"/>
                </a:lnTo>
                <a:lnTo>
                  <a:pt x="6" y="1"/>
                </a:lnTo>
                <a:lnTo>
                  <a:pt x="5" y="1"/>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1" name="Freeform 96"/>
          <p:cNvSpPr>
            <a:spLocks/>
          </p:cNvSpPr>
          <p:nvPr/>
        </p:nvSpPr>
        <p:spPr bwMode="auto">
          <a:xfrm>
            <a:off x="5380943" y="2235000"/>
            <a:ext cx="3407" cy="2903"/>
          </a:xfrm>
          <a:custGeom>
            <a:avLst/>
            <a:gdLst/>
            <a:ahLst/>
            <a:cxnLst>
              <a:cxn ang="0">
                <a:pos x="1" y="1"/>
              </a:cxn>
              <a:cxn ang="0">
                <a:pos x="1" y="1"/>
              </a:cxn>
              <a:cxn ang="0">
                <a:pos x="1" y="0"/>
              </a:cxn>
              <a:cxn ang="0">
                <a:pos x="0" y="0"/>
              </a:cxn>
              <a:cxn ang="0">
                <a:pos x="0" y="0"/>
              </a:cxn>
              <a:cxn ang="0">
                <a:pos x="0" y="1"/>
              </a:cxn>
              <a:cxn ang="0">
                <a:pos x="1" y="1"/>
              </a:cxn>
            </a:cxnLst>
            <a:rect l="0" t="0" r="r" b="b"/>
            <a:pathLst>
              <a:path w="1" h="1">
                <a:moveTo>
                  <a:pt x="1" y="1"/>
                </a:moveTo>
                <a:lnTo>
                  <a:pt x="1" y="1"/>
                </a:lnTo>
                <a:lnTo>
                  <a:pt x="1" y="0"/>
                </a:lnTo>
                <a:lnTo>
                  <a:pt x="0" y="0"/>
                </a:lnTo>
                <a:lnTo>
                  <a:pt x="0" y="0"/>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2" name="Freeform 97"/>
          <p:cNvSpPr>
            <a:spLocks/>
          </p:cNvSpPr>
          <p:nvPr/>
        </p:nvSpPr>
        <p:spPr bwMode="auto">
          <a:xfrm>
            <a:off x="5380943" y="2377251"/>
            <a:ext cx="6813" cy="2903"/>
          </a:xfrm>
          <a:custGeom>
            <a:avLst/>
            <a:gdLst/>
            <a:ahLst/>
            <a:cxnLst>
              <a:cxn ang="0">
                <a:pos x="0" y="0"/>
              </a:cxn>
              <a:cxn ang="0">
                <a:pos x="0" y="0"/>
              </a:cxn>
              <a:cxn ang="0">
                <a:pos x="1" y="1"/>
              </a:cxn>
              <a:cxn ang="0">
                <a:pos x="2" y="1"/>
              </a:cxn>
              <a:cxn ang="0">
                <a:pos x="2" y="0"/>
              </a:cxn>
              <a:cxn ang="0">
                <a:pos x="2" y="0"/>
              </a:cxn>
              <a:cxn ang="0">
                <a:pos x="1" y="0"/>
              </a:cxn>
              <a:cxn ang="0">
                <a:pos x="0" y="0"/>
              </a:cxn>
            </a:cxnLst>
            <a:rect l="0" t="0" r="r" b="b"/>
            <a:pathLst>
              <a:path w="2" h="1">
                <a:moveTo>
                  <a:pt x="0" y="0"/>
                </a:moveTo>
                <a:lnTo>
                  <a:pt x="0" y="0"/>
                </a:lnTo>
                <a:lnTo>
                  <a:pt x="1" y="1"/>
                </a:lnTo>
                <a:lnTo>
                  <a:pt x="2" y="1"/>
                </a:lnTo>
                <a:lnTo>
                  <a:pt x="2" y="0"/>
                </a:lnTo>
                <a:lnTo>
                  <a:pt x="2"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3" name="Freeform 98"/>
          <p:cNvSpPr>
            <a:spLocks/>
          </p:cNvSpPr>
          <p:nvPr/>
        </p:nvSpPr>
        <p:spPr bwMode="auto">
          <a:xfrm>
            <a:off x="5326437" y="2444022"/>
            <a:ext cx="91979" cy="101608"/>
          </a:xfrm>
          <a:custGeom>
            <a:avLst/>
            <a:gdLst/>
            <a:ahLst/>
            <a:cxnLst>
              <a:cxn ang="0">
                <a:pos x="1" y="32"/>
              </a:cxn>
              <a:cxn ang="0">
                <a:pos x="2" y="33"/>
              </a:cxn>
              <a:cxn ang="0">
                <a:pos x="4" y="33"/>
              </a:cxn>
              <a:cxn ang="0">
                <a:pos x="2" y="35"/>
              </a:cxn>
              <a:cxn ang="0">
                <a:pos x="5" y="35"/>
              </a:cxn>
              <a:cxn ang="0">
                <a:pos x="4" y="35"/>
              </a:cxn>
              <a:cxn ang="0">
                <a:pos x="6" y="35"/>
              </a:cxn>
              <a:cxn ang="0">
                <a:pos x="7" y="35"/>
              </a:cxn>
              <a:cxn ang="0">
                <a:pos x="11" y="34"/>
              </a:cxn>
              <a:cxn ang="0">
                <a:pos x="12" y="33"/>
              </a:cxn>
              <a:cxn ang="0">
                <a:pos x="14" y="32"/>
              </a:cxn>
              <a:cxn ang="0">
                <a:pos x="15" y="31"/>
              </a:cxn>
              <a:cxn ang="0">
                <a:pos x="21" y="30"/>
              </a:cxn>
              <a:cxn ang="0">
                <a:pos x="22" y="28"/>
              </a:cxn>
              <a:cxn ang="0">
                <a:pos x="24" y="19"/>
              </a:cxn>
              <a:cxn ang="0">
                <a:pos x="22" y="13"/>
              </a:cxn>
              <a:cxn ang="0">
                <a:pos x="23" y="13"/>
              </a:cxn>
              <a:cxn ang="0">
                <a:pos x="26" y="10"/>
              </a:cxn>
              <a:cxn ang="0">
                <a:pos x="27" y="10"/>
              </a:cxn>
              <a:cxn ang="0">
                <a:pos x="26" y="6"/>
              </a:cxn>
              <a:cxn ang="0">
                <a:pos x="25" y="4"/>
              </a:cxn>
              <a:cxn ang="0">
                <a:pos x="19" y="2"/>
              </a:cxn>
              <a:cxn ang="0">
                <a:pos x="17" y="2"/>
              </a:cxn>
              <a:cxn ang="0">
                <a:pos x="17" y="0"/>
              </a:cxn>
              <a:cxn ang="0">
                <a:pos x="17" y="1"/>
              </a:cxn>
              <a:cxn ang="0">
                <a:pos x="16" y="3"/>
              </a:cxn>
              <a:cxn ang="0">
                <a:pos x="16" y="1"/>
              </a:cxn>
              <a:cxn ang="0">
                <a:pos x="14" y="2"/>
              </a:cxn>
              <a:cxn ang="0">
                <a:pos x="11" y="3"/>
              </a:cxn>
              <a:cxn ang="0">
                <a:pos x="11" y="5"/>
              </a:cxn>
              <a:cxn ang="0">
                <a:pos x="10" y="7"/>
              </a:cxn>
              <a:cxn ang="0">
                <a:pos x="11" y="7"/>
              </a:cxn>
              <a:cxn ang="0">
                <a:pos x="12" y="8"/>
              </a:cxn>
              <a:cxn ang="0">
                <a:pos x="10" y="10"/>
              </a:cxn>
              <a:cxn ang="0">
                <a:pos x="4" y="10"/>
              </a:cxn>
              <a:cxn ang="0">
                <a:pos x="2" y="13"/>
              </a:cxn>
              <a:cxn ang="0">
                <a:pos x="5" y="14"/>
              </a:cxn>
              <a:cxn ang="0">
                <a:pos x="2" y="17"/>
              </a:cxn>
              <a:cxn ang="0">
                <a:pos x="2" y="18"/>
              </a:cxn>
              <a:cxn ang="0">
                <a:pos x="4" y="19"/>
              </a:cxn>
              <a:cxn ang="0">
                <a:pos x="8" y="21"/>
              </a:cxn>
              <a:cxn ang="0">
                <a:pos x="6" y="22"/>
              </a:cxn>
              <a:cxn ang="0">
                <a:pos x="3" y="26"/>
              </a:cxn>
              <a:cxn ang="0">
                <a:pos x="9" y="25"/>
              </a:cxn>
              <a:cxn ang="0">
                <a:pos x="4" y="26"/>
              </a:cxn>
              <a:cxn ang="0">
                <a:pos x="3" y="29"/>
              </a:cxn>
              <a:cxn ang="0">
                <a:pos x="1" y="29"/>
              </a:cxn>
              <a:cxn ang="0">
                <a:pos x="2" y="30"/>
              </a:cxn>
            </a:cxnLst>
            <a:rect l="0" t="0" r="r" b="b"/>
            <a:pathLst>
              <a:path w="27" h="35">
                <a:moveTo>
                  <a:pt x="3" y="31"/>
                </a:moveTo>
                <a:lnTo>
                  <a:pt x="2" y="32"/>
                </a:lnTo>
                <a:lnTo>
                  <a:pt x="1" y="32"/>
                </a:lnTo>
                <a:lnTo>
                  <a:pt x="1" y="33"/>
                </a:lnTo>
                <a:lnTo>
                  <a:pt x="2" y="32"/>
                </a:lnTo>
                <a:lnTo>
                  <a:pt x="2" y="33"/>
                </a:lnTo>
                <a:lnTo>
                  <a:pt x="2" y="33"/>
                </a:lnTo>
                <a:lnTo>
                  <a:pt x="4" y="32"/>
                </a:lnTo>
                <a:lnTo>
                  <a:pt x="4" y="33"/>
                </a:lnTo>
                <a:lnTo>
                  <a:pt x="3" y="34"/>
                </a:lnTo>
                <a:lnTo>
                  <a:pt x="2" y="35"/>
                </a:lnTo>
                <a:lnTo>
                  <a:pt x="2" y="35"/>
                </a:lnTo>
                <a:lnTo>
                  <a:pt x="5" y="34"/>
                </a:lnTo>
                <a:lnTo>
                  <a:pt x="5" y="34"/>
                </a:lnTo>
                <a:lnTo>
                  <a:pt x="5" y="35"/>
                </a:lnTo>
                <a:lnTo>
                  <a:pt x="4" y="35"/>
                </a:lnTo>
                <a:lnTo>
                  <a:pt x="3" y="35"/>
                </a:lnTo>
                <a:lnTo>
                  <a:pt x="4" y="35"/>
                </a:lnTo>
                <a:lnTo>
                  <a:pt x="4" y="35"/>
                </a:lnTo>
                <a:lnTo>
                  <a:pt x="5" y="35"/>
                </a:lnTo>
                <a:lnTo>
                  <a:pt x="6" y="35"/>
                </a:lnTo>
                <a:lnTo>
                  <a:pt x="6" y="35"/>
                </a:lnTo>
                <a:lnTo>
                  <a:pt x="6" y="35"/>
                </a:lnTo>
                <a:lnTo>
                  <a:pt x="7" y="35"/>
                </a:lnTo>
                <a:lnTo>
                  <a:pt x="8" y="35"/>
                </a:lnTo>
                <a:lnTo>
                  <a:pt x="10" y="34"/>
                </a:lnTo>
                <a:lnTo>
                  <a:pt x="11" y="34"/>
                </a:lnTo>
                <a:lnTo>
                  <a:pt x="11" y="32"/>
                </a:lnTo>
                <a:lnTo>
                  <a:pt x="12" y="32"/>
                </a:lnTo>
                <a:lnTo>
                  <a:pt x="12" y="33"/>
                </a:lnTo>
                <a:lnTo>
                  <a:pt x="12" y="33"/>
                </a:lnTo>
                <a:lnTo>
                  <a:pt x="13" y="32"/>
                </a:lnTo>
                <a:lnTo>
                  <a:pt x="14" y="32"/>
                </a:lnTo>
                <a:lnTo>
                  <a:pt x="15" y="32"/>
                </a:lnTo>
                <a:lnTo>
                  <a:pt x="15" y="32"/>
                </a:lnTo>
                <a:lnTo>
                  <a:pt x="15" y="31"/>
                </a:lnTo>
                <a:lnTo>
                  <a:pt x="16" y="30"/>
                </a:lnTo>
                <a:lnTo>
                  <a:pt x="20" y="29"/>
                </a:lnTo>
                <a:lnTo>
                  <a:pt x="21" y="30"/>
                </a:lnTo>
                <a:lnTo>
                  <a:pt x="22" y="30"/>
                </a:lnTo>
                <a:lnTo>
                  <a:pt x="22" y="29"/>
                </a:lnTo>
                <a:lnTo>
                  <a:pt x="22" y="28"/>
                </a:lnTo>
                <a:lnTo>
                  <a:pt x="24" y="23"/>
                </a:lnTo>
                <a:lnTo>
                  <a:pt x="23" y="19"/>
                </a:lnTo>
                <a:lnTo>
                  <a:pt x="24" y="19"/>
                </a:lnTo>
                <a:lnTo>
                  <a:pt x="24" y="17"/>
                </a:lnTo>
                <a:lnTo>
                  <a:pt x="22" y="14"/>
                </a:lnTo>
                <a:lnTo>
                  <a:pt x="22" y="13"/>
                </a:lnTo>
                <a:lnTo>
                  <a:pt x="23" y="13"/>
                </a:lnTo>
                <a:lnTo>
                  <a:pt x="23" y="13"/>
                </a:lnTo>
                <a:lnTo>
                  <a:pt x="23" y="13"/>
                </a:lnTo>
                <a:lnTo>
                  <a:pt x="24" y="12"/>
                </a:lnTo>
                <a:lnTo>
                  <a:pt x="24" y="11"/>
                </a:lnTo>
                <a:lnTo>
                  <a:pt x="26" y="10"/>
                </a:lnTo>
                <a:lnTo>
                  <a:pt x="27" y="10"/>
                </a:lnTo>
                <a:lnTo>
                  <a:pt x="26" y="8"/>
                </a:lnTo>
                <a:lnTo>
                  <a:pt x="27" y="10"/>
                </a:lnTo>
                <a:lnTo>
                  <a:pt x="27" y="8"/>
                </a:lnTo>
                <a:lnTo>
                  <a:pt x="26" y="7"/>
                </a:lnTo>
                <a:lnTo>
                  <a:pt x="26" y="6"/>
                </a:lnTo>
                <a:lnTo>
                  <a:pt x="24" y="7"/>
                </a:lnTo>
                <a:lnTo>
                  <a:pt x="25" y="6"/>
                </a:lnTo>
                <a:lnTo>
                  <a:pt x="25" y="4"/>
                </a:lnTo>
                <a:lnTo>
                  <a:pt x="24" y="2"/>
                </a:lnTo>
                <a:lnTo>
                  <a:pt x="22" y="1"/>
                </a:lnTo>
                <a:lnTo>
                  <a:pt x="19" y="2"/>
                </a:lnTo>
                <a:lnTo>
                  <a:pt x="19" y="2"/>
                </a:lnTo>
                <a:lnTo>
                  <a:pt x="18" y="2"/>
                </a:lnTo>
                <a:lnTo>
                  <a:pt x="17" y="2"/>
                </a:lnTo>
                <a:lnTo>
                  <a:pt x="19" y="1"/>
                </a:lnTo>
                <a:lnTo>
                  <a:pt x="18" y="1"/>
                </a:lnTo>
                <a:lnTo>
                  <a:pt x="17" y="0"/>
                </a:lnTo>
                <a:lnTo>
                  <a:pt x="17" y="0"/>
                </a:lnTo>
                <a:lnTo>
                  <a:pt x="17" y="1"/>
                </a:lnTo>
                <a:lnTo>
                  <a:pt x="17" y="1"/>
                </a:lnTo>
                <a:lnTo>
                  <a:pt x="16" y="2"/>
                </a:lnTo>
                <a:lnTo>
                  <a:pt x="17" y="3"/>
                </a:lnTo>
                <a:lnTo>
                  <a:pt x="16" y="3"/>
                </a:lnTo>
                <a:lnTo>
                  <a:pt x="16" y="4"/>
                </a:lnTo>
                <a:lnTo>
                  <a:pt x="16" y="5"/>
                </a:lnTo>
                <a:lnTo>
                  <a:pt x="16" y="1"/>
                </a:lnTo>
                <a:lnTo>
                  <a:pt x="16" y="1"/>
                </a:lnTo>
                <a:lnTo>
                  <a:pt x="15" y="1"/>
                </a:lnTo>
                <a:lnTo>
                  <a:pt x="14" y="2"/>
                </a:lnTo>
                <a:lnTo>
                  <a:pt x="13" y="2"/>
                </a:lnTo>
                <a:lnTo>
                  <a:pt x="12" y="3"/>
                </a:lnTo>
                <a:lnTo>
                  <a:pt x="11" y="3"/>
                </a:lnTo>
                <a:lnTo>
                  <a:pt x="11" y="4"/>
                </a:lnTo>
                <a:lnTo>
                  <a:pt x="11" y="5"/>
                </a:lnTo>
                <a:lnTo>
                  <a:pt x="11" y="5"/>
                </a:lnTo>
                <a:lnTo>
                  <a:pt x="10" y="6"/>
                </a:lnTo>
                <a:lnTo>
                  <a:pt x="9" y="6"/>
                </a:lnTo>
                <a:lnTo>
                  <a:pt x="10" y="7"/>
                </a:lnTo>
                <a:lnTo>
                  <a:pt x="10" y="7"/>
                </a:lnTo>
                <a:lnTo>
                  <a:pt x="11" y="7"/>
                </a:lnTo>
                <a:lnTo>
                  <a:pt x="11" y="7"/>
                </a:lnTo>
                <a:lnTo>
                  <a:pt x="12" y="7"/>
                </a:lnTo>
                <a:lnTo>
                  <a:pt x="13" y="7"/>
                </a:lnTo>
                <a:lnTo>
                  <a:pt x="12" y="8"/>
                </a:lnTo>
                <a:lnTo>
                  <a:pt x="10" y="10"/>
                </a:lnTo>
                <a:lnTo>
                  <a:pt x="10" y="10"/>
                </a:lnTo>
                <a:lnTo>
                  <a:pt x="10" y="10"/>
                </a:lnTo>
                <a:lnTo>
                  <a:pt x="6" y="11"/>
                </a:lnTo>
                <a:lnTo>
                  <a:pt x="6" y="10"/>
                </a:lnTo>
                <a:lnTo>
                  <a:pt x="4" y="10"/>
                </a:lnTo>
                <a:lnTo>
                  <a:pt x="2" y="12"/>
                </a:lnTo>
                <a:lnTo>
                  <a:pt x="3" y="13"/>
                </a:lnTo>
                <a:lnTo>
                  <a:pt x="2" y="13"/>
                </a:lnTo>
                <a:lnTo>
                  <a:pt x="2" y="13"/>
                </a:lnTo>
                <a:lnTo>
                  <a:pt x="2" y="14"/>
                </a:lnTo>
                <a:lnTo>
                  <a:pt x="5" y="14"/>
                </a:lnTo>
                <a:lnTo>
                  <a:pt x="5" y="15"/>
                </a:lnTo>
                <a:lnTo>
                  <a:pt x="3" y="16"/>
                </a:lnTo>
                <a:lnTo>
                  <a:pt x="2" y="17"/>
                </a:lnTo>
                <a:lnTo>
                  <a:pt x="2" y="17"/>
                </a:lnTo>
                <a:lnTo>
                  <a:pt x="2" y="17"/>
                </a:lnTo>
                <a:lnTo>
                  <a:pt x="2" y="18"/>
                </a:lnTo>
                <a:lnTo>
                  <a:pt x="3" y="19"/>
                </a:lnTo>
                <a:lnTo>
                  <a:pt x="3" y="19"/>
                </a:lnTo>
                <a:lnTo>
                  <a:pt x="4" y="19"/>
                </a:lnTo>
                <a:lnTo>
                  <a:pt x="5" y="20"/>
                </a:lnTo>
                <a:lnTo>
                  <a:pt x="8" y="20"/>
                </a:lnTo>
                <a:lnTo>
                  <a:pt x="8" y="21"/>
                </a:lnTo>
                <a:lnTo>
                  <a:pt x="8" y="21"/>
                </a:lnTo>
                <a:lnTo>
                  <a:pt x="6" y="21"/>
                </a:lnTo>
                <a:lnTo>
                  <a:pt x="6" y="22"/>
                </a:lnTo>
                <a:lnTo>
                  <a:pt x="6" y="24"/>
                </a:lnTo>
                <a:lnTo>
                  <a:pt x="5" y="24"/>
                </a:lnTo>
                <a:lnTo>
                  <a:pt x="3" y="26"/>
                </a:lnTo>
                <a:lnTo>
                  <a:pt x="6" y="25"/>
                </a:lnTo>
                <a:lnTo>
                  <a:pt x="8" y="24"/>
                </a:lnTo>
                <a:lnTo>
                  <a:pt x="9" y="25"/>
                </a:lnTo>
                <a:lnTo>
                  <a:pt x="10" y="25"/>
                </a:lnTo>
                <a:lnTo>
                  <a:pt x="10" y="25"/>
                </a:lnTo>
                <a:lnTo>
                  <a:pt x="4" y="26"/>
                </a:lnTo>
                <a:lnTo>
                  <a:pt x="3" y="28"/>
                </a:lnTo>
                <a:lnTo>
                  <a:pt x="3" y="28"/>
                </a:lnTo>
                <a:lnTo>
                  <a:pt x="3" y="29"/>
                </a:lnTo>
                <a:lnTo>
                  <a:pt x="2" y="29"/>
                </a:lnTo>
                <a:lnTo>
                  <a:pt x="2" y="29"/>
                </a:lnTo>
                <a:lnTo>
                  <a:pt x="1" y="29"/>
                </a:lnTo>
                <a:lnTo>
                  <a:pt x="0" y="29"/>
                </a:lnTo>
                <a:lnTo>
                  <a:pt x="0" y="31"/>
                </a:lnTo>
                <a:lnTo>
                  <a:pt x="2" y="30"/>
                </a:lnTo>
                <a:lnTo>
                  <a:pt x="3" y="3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4" name="Freeform 99"/>
          <p:cNvSpPr>
            <a:spLocks/>
          </p:cNvSpPr>
          <p:nvPr/>
        </p:nvSpPr>
        <p:spPr bwMode="auto">
          <a:xfrm>
            <a:off x="5261711" y="3021737"/>
            <a:ext cx="6813" cy="5806"/>
          </a:xfrm>
          <a:custGeom>
            <a:avLst/>
            <a:gdLst/>
            <a:ahLst/>
            <a:cxnLst>
              <a:cxn ang="0">
                <a:pos x="0" y="1"/>
              </a:cxn>
              <a:cxn ang="0">
                <a:pos x="0" y="2"/>
              </a:cxn>
              <a:cxn ang="0">
                <a:pos x="1" y="1"/>
              </a:cxn>
              <a:cxn ang="0">
                <a:pos x="1" y="1"/>
              </a:cxn>
              <a:cxn ang="0">
                <a:pos x="2" y="0"/>
              </a:cxn>
              <a:cxn ang="0">
                <a:pos x="2" y="0"/>
              </a:cxn>
              <a:cxn ang="0">
                <a:pos x="1" y="0"/>
              </a:cxn>
              <a:cxn ang="0">
                <a:pos x="0" y="0"/>
              </a:cxn>
              <a:cxn ang="0">
                <a:pos x="0" y="1"/>
              </a:cxn>
            </a:cxnLst>
            <a:rect l="0" t="0" r="r" b="b"/>
            <a:pathLst>
              <a:path w="2" h="2">
                <a:moveTo>
                  <a:pt x="0" y="1"/>
                </a:moveTo>
                <a:lnTo>
                  <a:pt x="0" y="2"/>
                </a:lnTo>
                <a:lnTo>
                  <a:pt x="1" y="1"/>
                </a:lnTo>
                <a:lnTo>
                  <a:pt x="1" y="1"/>
                </a:lnTo>
                <a:lnTo>
                  <a:pt x="2" y="0"/>
                </a:lnTo>
                <a:lnTo>
                  <a:pt x="2" y="0"/>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5" name="Freeform 100"/>
          <p:cNvSpPr>
            <a:spLocks/>
          </p:cNvSpPr>
          <p:nvPr/>
        </p:nvSpPr>
        <p:spPr bwMode="auto">
          <a:xfrm>
            <a:off x="5384350" y="2229194"/>
            <a:ext cx="10220" cy="11612"/>
          </a:xfrm>
          <a:custGeom>
            <a:avLst/>
            <a:gdLst/>
            <a:ahLst/>
            <a:cxnLst>
              <a:cxn ang="0">
                <a:pos x="1" y="2"/>
              </a:cxn>
              <a:cxn ang="0">
                <a:pos x="2" y="3"/>
              </a:cxn>
              <a:cxn ang="0">
                <a:pos x="2" y="4"/>
              </a:cxn>
              <a:cxn ang="0">
                <a:pos x="2" y="4"/>
              </a:cxn>
              <a:cxn ang="0">
                <a:pos x="3" y="4"/>
              </a:cxn>
              <a:cxn ang="0">
                <a:pos x="3" y="4"/>
              </a:cxn>
              <a:cxn ang="0">
                <a:pos x="3" y="3"/>
              </a:cxn>
              <a:cxn ang="0">
                <a:pos x="1" y="0"/>
              </a:cxn>
              <a:cxn ang="0">
                <a:pos x="0" y="0"/>
              </a:cxn>
              <a:cxn ang="0">
                <a:pos x="0" y="1"/>
              </a:cxn>
              <a:cxn ang="0">
                <a:pos x="0" y="1"/>
              </a:cxn>
              <a:cxn ang="0">
                <a:pos x="1" y="2"/>
              </a:cxn>
            </a:cxnLst>
            <a:rect l="0" t="0" r="r" b="b"/>
            <a:pathLst>
              <a:path w="3" h="4">
                <a:moveTo>
                  <a:pt x="1" y="2"/>
                </a:moveTo>
                <a:lnTo>
                  <a:pt x="2" y="3"/>
                </a:lnTo>
                <a:lnTo>
                  <a:pt x="2" y="4"/>
                </a:lnTo>
                <a:lnTo>
                  <a:pt x="2" y="4"/>
                </a:lnTo>
                <a:lnTo>
                  <a:pt x="3" y="4"/>
                </a:lnTo>
                <a:lnTo>
                  <a:pt x="3" y="4"/>
                </a:lnTo>
                <a:lnTo>
                  <a:pt x="3" y="3"/>
                </a:lnTo>
                <a:lnTo>
                  <a:pt x="1" y="0"/>
                </a:lnTo>
                <a:lnTo>
                  <a:pt x="0" y="0"/>
                </a:lnTo>
                <a:lnTo>
                  <a:pt x="0" y="1"/>
                </a:lnTo>
                <a:lnTo>
                  <a:pt x="0" y="1"/>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6" name="Freeform 101"/>
          <p:cNvSpPr>
            <a:spLocks/>
          </p:cNvSpPr>
          <p:nvPr/>
        </p:nvSpPr>
        <p:spPr bwMode="auto">
          <a:xfrm>
            <a:off x="4696212" y="2304674"/>
            <a:ext cx="6813" cy="5806"/>
          </a:xfrm>
          <a:custGeom>
            <a:avLst/>
            <a:gdLst/>
            <a:ahLst/>
            <a:cxnLst>
              <a:cxn ang="0">
                <a:pos x="0" y="2"/>
              </a:cxn>
              <a:cxn ang="0">
                <a:pos x="1" y="2"/>
              </a:cxn>
              <a:cxn ang="0">
                <a:pos x="2" y="2"/>
              </a:cxn>
              <a:cxn ang="0">
                <a:pos x="2" y="1"/>
              </a:cxn>
              <a:cxn ang="0">
                <a:pos x="0" y="0"/>
              </a:cxn>
              <a:cxn ang="0">
                <a:pos x="0" y="0"/>
              </a:cxn>
              <a:cxn ang="0">
                <a:pos x="0" y="2"/>
              </a:cxn>
            </a:cxnLst>
            <a:rect l="0" t="0" r="r" b="b"/>
            <a:pathLst>
              <a:path w="2" h="2">
                <a:moveTo>
                  <a:pt x="0" y="2"/>
                </a:moveTo>
                <a:lnTo>
                  <a:pt x="1" y="2"/>
                </a:lnTo>
                <a:lnTo>
                  <a:pt x="2" y="2"/>
                </a:lnTo>
                <a:lnTo>
                  <a:pt x="2" y="1"/>
                </a:lnTo>
                <a:lnTo>
                  <a:pt x="0" y="0"/>
                </a:lnTo>
                <a:lnTo>
                  <a:pt x="0"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7" name="Freeform 102"/>
          <p:cNvSpPr>
            <a:spLocks/>
          </p:cNvSpPr>
          <p:nvPr/>
        </p:nvSpPr>
        <p:spPr bwMode="auto">
          <a:xfrm>
            <a:off x="4692805" y="2304674"/>
            <a:ext cx="3407" cy="5806"/>
          </a:xfrm>
          <a:custGeom>
            <a:avLst/>
            <a:gdLst/>
            <a:ahLst/>
            <a:cxnLst>
              <a:cxn ang="0">
                <a:pos x="0" y="2"/>
              </a:cxn>
              <a:cxn ang="0">
                <a:pos x="0" y="2"/>
              </a:cxn>
              <a:cxn ang="0">
                <a:pos x="0" y="2"/>
              </a:cxn>
              <a:cxn ang="0">
                <a:pos x="0" y="0"/>
              </a:cxn>
              <a:cxn ang="0">
                <a:pos x="0" y="2"/>
              </a:cxn>
            </a:cxnLst>
            <a:rect l="0" t="0" r="r" b="b"/>
            <a:pathLst>
              <a:path h="2">
                <a:moveTo>
                  <a:pt x="0" y="2"/>
                </a:moveTo>
                <a:lnTo>
                  <a:pt x="0" y="2"/>
                </a:lnTo>
                <a:lnTo>
                  <a:pt x="0" y="2"/>
                </a:lnTo>
                <a:lnTo>
                  <a:pt x="0"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8" name="Freeform 103"/>
          <p:cNvSpPr>
            <a:spLocks/>
          </p:cNvSpPr>
          <p:nvPr/>
        </p:nvSpPr>
        <p:spPr bwMode="auto">
          <a:xfrm>
            <a:off x="5251491" y="3030446"/>
            <a:ext cx="10220" cy="11612"/>
          </a:xfrm>
          <a:custGeom>
            <a:avLst/>
            <a:gdLst/>
            <a:ahLst/>
            <a:cxnLst>
              <a:cxn ang="0">
                <a:pos x="2" y="3"/>
              </a:cxn>
              <a:cxn ang="0">
                <a:pos x="3" y="2"/>
              </a:cxn>
              <a:cxn ang="0">
                <a:pos x="3" y="1"/>
              </a:cxn>
              <a:cxn ang="0">
                <a:pos x="3" y="0"/>
              </a:cxn>
              <a:cxn ang="0">
                <a:pos x="3" y="0"/>
              </a:cxn>
              <a:cxn ang="0">
                <a:pos x="2" y="0"/>
              </a:cxn>
              <a:cxn ang="0">
                <a:pos x="0" y="3"/>
              </a:cxn>
              <a:cxn ang="0">
                <a:pos x="1" y="3"/>
              </a:cxn>
              <a:cxn ang="0">
                <a:pos x="0" y="4"/>
              </a:cxn>
              <a:cxn ang="0">
                <a:pos x="2" y="3"/>
              </a:cxn>
            </a:cxnLst>
            <a:rect l="0" t="0" r="r" b="b"/>
            <a:pathLst>
              <a:path w="3" h="4">
                <a:moveTo>
                  <a:pt x="2" y="3"/>
                </a:moveTo>
                <a:lnTo>
                  <a:pt x="3" y="2"/>
                </a:lnTo>
                <a:lnTo>
                  <a:pt x="3" y="1"/>
                </a:lnTo>
                <a:lnTo>
                  <a:pt x="3" y="0"/>
                </a:lnTo>
                <a:lnTo>
                  <a:pt x="3" y="0"/>
                </a:lnTo>
                <a:lnTo>
                  <a:pt x="2" y="0"/>
                </a:lnTo>
                <a:lnTo>
                  <a:pt x="0" y="3"/>
                </a:lnTo>
                <a:lnTo>
                  <a:pt x="1" y="3"/>
                </a:lnTo>
                <a:lnTo>
                  <a:pt x="0" y="4"/>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9" name="Freeform 104"/>
          <p:cNvSpPr>
            <a:spLocks/>
          </p:cNvSpPr>
          <p:nvPr/>
        </p:nvSpPr>
        <p:spPr bwMode="auto">
          <a:xfrm>
            <a:off x="5196985" y="2952063"/>
            <a:ext cx="13626" cy="5806"/>
          </a:xfrm>
          <a:custGeom>
            <a:avLst/>
            <a:gdLst/>
            <a:ahLst/>
            <a:cxnLst>
              <a:cxn ang="0">
                <a:pos x="3" y="1"/>
              </a:cxn>
              <a:cxn ang="0">
                <a:pos x="2" y="1"/>
              </a:cxn>
              <a:cxn ang="0">
                <a:pos x="2" y="0"/>
              </a:cxn>
              <a:cxn ang="0">
                <a:pos x="2" y="1"/>
              </a:cxn>
              <a:cxn ang="0">
                <a:pos x="1" y="0"/>
              </a:cxn>
              <a:cxn ang="0">
                <a:pos x="0" y="1"/>
              </a:cxn>
              <a:cxn ang="0">
                <a:pos x="1" y="2"/>
              </a:cxn>
              <a:cxn ang="0">
                <a:pos x="3" y="2"/>
              </a:cxn>
              <a:cxn ang="0">
                <a:pos x="4" y="2"/>
              </a:cxn>
              <a:cxn ang="0">
                <a:pos x="3" y="1"/>
              </a:cxn>
            </a:cxnLst>
            <a:rect l="0" t="0" r="r" b="b"/>
            <a:pathLst>
              <a:path w="4" h="2">
                <a:moveTo>
                  <a:pt x="3" y="1"/>
                </a:moveTo>
                <a:lnTo>
                  <a:pt x="2" y="1"/>
                </a:lnTo>
                <a:lnTo>
                  <a:pt x="2" y="0"/>
                </a:lnTo>
                <a:lnTo>
                  <a:pt x="2" y="1"/>
                </a:lnTo>
                <a:lnTo>
                  <a:pt x="1" y="0"/>
                </a:lnTo>
                <a:lnTo>
                  <a:pt x="0" y="1"/>
                </a:lnTo>
                <a:lnTo>
                  <a:pt x="1" y="2"/>
                </a:lnTo>
                <a:lnTo>
                  <a:pt x="3" y="2"/>
                </a:lnTo>
                <a:lnTo>
                  <a:pt x="4" y="2"/>
                </a:lnTo>
                <a:lnTo>
                  <a:pt x="3"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0" name="Freeform 105"/>
          <p:cNvSpPr>
            <a:spLocks/>
          </p:cNvSpPr>
          <p:nvPr/>
        </p:nvSpPr>
        <p:spPr bwMode="auto">
          <a:xfrm>
            <a:off x="4696212" y="2301771"/>
            <a:ext cx="13626" cy="2903"/>
          </a:xfrm>
          <a:custGeom>
            <a:avLst/>
            <a:gdLst/>
            <a:ahLst/>
            <a:cxnLst>
              <a:cxn ang="0">
                <a:pos x="2" y="1"/>
              </a:cxn>
              <a:cxn ang="0">
                <a:pos x="2" y="1"/>
              </a:cxn>
              <a:cxn ang="0">
                <a:pos x="2" y="0"/>
              </a:cxn>
              <a:cxn ang="0">
                <a:pos x="4" y="0"/>
              </a:cxn>
              <a:cxn ang="0">
                <a:pos x="4" y="0"/>
              </a:cxn>
              <a:cxn ang="0">
                <a:pos x="4" y="0"/>
              </a:cxn>
              <a:cxn ang="0">
                <a:pos x="0" y="0"/>
              </a:cxn>
              <a:cxn ang="0">
                <a:pos x="0" y="0"/>
              </a:cxn>
              <a:cxn ang="0">
                <a:pos x="0" y="0"/>
              </a:cxn>
              <a:cxn ang="0">
                <a:pos x="0" y="1"/>
              </a:cxn>
              <a:cxn ang="0">
                <a:pos x="2" y="1"/>
              </a:cxn>
            </a:cxnLst>
            <a:rect l="0" t="0" r="r" b="b"/>
            <a:pathLst>
              <a:path w="4" h="1">
                <a:moveTo>
                  <a:pt x="2" y="1"/>
                </a:moveTo>
                <a:lnTo>
                  <a:pt x="2" y="1"/>
                </a:lnTo>
                <a:lnTo>
                  <a:pt x="2" y="0"/>
                </a:lnTo>
                <a:lnTo>
                  <a:pt x="4" y="0"/>
                </a:lnTo>
                <a:lnTo>
                  <a:pt x="4" y="0"/>
                </a:lnTo>
                <a:lnTo>
                  <a:pt x="4" y="0"/>
                </a:lnTo>
                <a:lnTo>
                  <a:pt x="0" y="0"/>
                </a:lnTo>
                <a:lnTo>
                  <a:pt x="0" y="0"/>
                </a:lnTo>
                <a:lnTo>
                  <a:pt x="0" y="0"/>
                </a:lnTo>
                <a:lnTo>
                  <a:pt x="0"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1" name="Freeform 106"/>
          <p:cNvSpPr>
            <a:spLocks/>
          </p:cNvSpPr>
          <p:nvPr/>
        </p:nvSpPr>
        <p:spPr bwMode="auto">
          <a:xfrm>
            <a:off x="5060720" y="2069524"/>
            <a:ext cx="204397" cy="121930"/>
          </a:xfrm>
          <a:custGeom>
            <a:avLst/>
            <a:gdLst/>
            <a:ahLst/>
            <a:cxnLst>
              <a:cxn ang="0">
                <a:pos x="41" y="36"/>
              </a:cxn>
              <a:cxn ang="0">
                <a:pos x="51" y="29"/>
              </a:cxn>
              <a:cxn ang="0">
                <a:pos x="55" y="29"/>
              </a:cxn>
              <a:cxn ang="0">
                <a:pos x="55" y="25"/>
              </a:cxn>
              <a:cxn ang="0">
                <a:pos x="59" y="22"/>
              </a:cxn>
              <a:cxn ang="0">
                <a:pos x="60" y="19"/>
              </a:cxn>
              <a:cxn ang="0">
                <a:pos x="58" y="13"/>
              </a:cxn>
              <a:cxn ang="0">
                <a:pos x="56" y="11"/>
              </a:cxn>
              <a:cxn ang="0">
                <a:pos x="52" y="8"/>
              </a:cxn>
              <a:cxn ang="0">
                <a:pos x="54" y="3"/>
              </a:cxn>
              <a:cxn ang="0">
                <a:pos x="50" y="5"/>
              </a:cxn>
              <a:cxn ang="0">
                <a:pos x="48" y="3"/>
              </a:cxn>
              <a:cxn ang="0">
                <a:pos x="44" y="1"/>
              </a:cxn>
              <a:cxn ang="0">
                <a:pos x="41" y="6"/>
              </a:cxn>
              <a:cxn ang="0">
                <a:pos x="38" y="8"/>
              </a:cxn>
              <a:cxn ang="0">
                <a:pos x="34" y="6"/>
              </a:cxn>
              <a:cxn ang="0">
                <a:pos x="33" y="8"/>
              </a:cxn>
              <a:cxn ang="0">
                <a:pos x="32" y="5"/>
              </a:cxn>
              <a:cxn ang="0">
                <a:pos x="28" y="8"/>
              </a:cxn>
              <a:cxn ang="0">
                <a:pos x="24" y="7"/>
              </a:cxn>
              <a:cxn ang="0">
                <a:pos x="22" y="15"/>
              </a:cxn>
              <a:cxn ang="0">
                <a:pos x="19" y="16"/>
              </a:cxn>
              <a:cxn ang="0">
                <a:pos x="17" y="15"/>
              </a:cxn>
              <a:cxn ang="0">
                <a:pos x="15" y="11"/>
              </a:cxn>
              <a:cxn ang="0">
                <a:pos x="17" y="9"/>
              </a:cxn>
              <a:cxn ang="0">
                <a:pos x="14" y="4"/>
              </a:cxn>
              <a:cxn ang="0">
                <a:pos x="9" y="2"/>
              </a:cxn>
              <a:cxn ang="0">
                <a:pos x="8" y="3"/>
              </a:cxn>
              <a:cxn ang="0">
                <a:pos x="10" y="4"/>
              </a:cxn>
              <a:cxn ang="0">
                <a:pos x="8" y="5"/>
              </a:cxn>
              <a:cxn ang="0">
                <a:pos x="11" y="9"/>
              </a:cxn>
              <a:cxn ang="0">
                <a:pos x="8" y="8"/>
              </a:cxn>
              <a:cxn ang="0">
                <a:pos x="5" y="7"/>
              </a:cxn>
              <a:cxn ang="0">
                <a:pos x="5" y="9"/>
              </a:cxn>
              <a:cxn ang="0">
                <a:pos x="7" y="11"/>
              </a:cxn>
              <a:cxn ang="0">
                <a:pos x="1" y="11"/>
              </a:cxn>
              <a:cxn ang="0">
                <a:pos x="4" y="14"/>
              </a:cxn>
              <a:cxn ang="0">
                <a:pos x="2" y="15"/>
              </a:cxn>
              <a:cxn ang="0">
                <a:pos x="8" y="14"/>
              </a:cxn>
              <a:cxn ang="0">
                <a:pos x="12" y="15"/>
              </a:cxn>
              <a:cxn ang="0">
                <a:pos x="15" y="15"/>
              </a:cxn>
              <a:cxn ang="0">
                <a:pos x="13" y="19"/>
              </a:cxn>
              <a:cxn ang="0">
                <a:pos x="11" y="21"/>
              </a:cxn>
              <a:cxn ang="0">
                <a:pos x="7" y="22"/>
              </a:cxn>
              <a:cxn ang="0">
                <a:pos x="4" y="25"/>
              </a:cxn>
              <a:cxn ang="0">
                <a:pos x="9" y="24"/>
              </a:cxn>
              <a:cxn ang="0">
                <a:pos x="12" y="27"/>
              </a:cxn>
              <a:cxn ang="0">
                <a:pos x="14" y="29"/>
              </a:cxn>
              <a:cxn ang="0">
                <a:pos x="11" y="33"/>
              </a:cxn>
              <a:cxn ang="0">
                <a:pos x="11" y="37"/>
              </a:cxn>
              <a:cxn ang="0">
                <a:pos x="18" y="36"/>
              </a:cxn>
              <a:cxn ang="0">
                <a:pos x="25" y="40"/>
              </a:cxn>
              <a:cxn ang="0">
                <a:pos x="30" y="41"/>
              </a:cxn>
              <a:cxn ang="0">
                <a:pos x="40" y="37"/>
              </a:cxn>
            </a:cxnLst>
            <a:rect l="0" t="0" r="r" b="b"/>
            <a:pathLst>
              <a:path w="60" h="42">
                <a:moveTo>
                  <a:pt x="40" y="37"/>
                </a:moveTo>
                <a:lnTo>
                  <a:pt x="40" y="36"/>
                </a:lnTo>
                <a:lnTo>
                  <a:pt x="40" y="36"/>
                </a:lnTo>
                <a:lnTo>
                  <a:pt x="40" y="35"/>
                </a:lnTo>
                <a:lnTo>
                  <a:pt x="41" y="36"/>
                </a:lnTo>
                <a:lnTo>
                  <a:pt x="42" y="35"/>
                </a:lnTo>
                <a:lnTo>
                  <a:pt x="44" y="35"/>
                </a:lnTo>
                <a:lnTo>
                  <a:pt x="50" y="30"/>
                </a:lnTo>
                <a:lnTo>
                  <a:pt x="50" y="29"/>
                </a:lnTo>
                <a:lnTo>
                  <a:pt x="51" y="29"/>
                </a:lnTo>
                <a:lnTo>
                  <a:pt x="51" y="29"/>
                </a:lnTo>
                <a:lnTo>
                  <a:pt x="51" y="30"/>
                </a:lnTo>
                <a:lnTo>
                  <a:pt x="52" y="31"/>
                </a:lnTo>
                <a:lnTo>
                  <a:pt x="53" y="29"/>
                </a:lnTo>
                <a:lnTo>
                  <a:pt x="55" y="29"/>
                </a:lnTo>
                <a:lnTo>
                  <a:pt x="56" y="26"/>
                </a:lnTo>
                <a:lnTo>
                  <a:pt x="55" y="26"/>
                </a:lnTo>
                <a:lnTo>
                  <a:pt x="55" y="26"/>
                </a:lnTo>
                <a:lnTo>
                  <a:pt x="55" y="26"/>
                </a:lnTo>
                <a:lnTo>
                  <a:pt x="55" y="25"/>
                </a:lnTo>
                <a:lnTo>
                  <a:pt x="56" y="25"/>
                </a:lnTo>
                <a:lnTo>
                  <a:pt x="56" y="24"/>
                </a:lnTo>
                <a:lnTo>
                  <a:pt x="58" y="24"/>
                </a:lnTo>
                <a:lnTo>
                  <a:pt x="59" y="22"/>
                </a:lnTo>
                <a:lnTo>
                  <a:pt x="59" y="22"/>
                </a:lnTo>
                <a:lnTo>
                  <a:pt x="59" y="22"/>
                </a:lnTo>
                <a:lnTo>
                  <a:pt x="60" y="21"/>
                </a:lnTo>
                <a:lnTo>
                  <a:pt x="60" y="19"/>
                </a:lnTo>
                <a:lnTo>
                  <a:pt x="60" y="18"/>
                </a:lnTo>
                <a:lnTo>
                  <a:pt x="60" y="19"/>
                </a:lnTo>
                <a:lnTo>
                  <a:pt x="59" y="19"/>
                </a:lnTo>
                <a:lnTo>
                  <a:pt x="59" y="17"/>
                </a:lnTo>
                <a:lnTo>
                  <a:pt x="59" y="17"/>
                </a:lnTo>
                <a:lnTo>
                  <a:pt x="59" y="15"/>
                </a:lnTo>
                <a:lnTo>
                  <a:pt x="58" y="13"/>
                </a:lnTo>
                <a:lnTo>
                  <a:pt x="58" y="12"/>
                </a:lnTo>
                <a:lnTo>
                  <a:pt x="58" y="14"/>
                </a:lnTo>
                <a:lnTo>
                  <a:pt x="56" y="13"/>
                </a:lnTo>
                <a:lnTo>
                  <a:pt x="55" y="12"/>
                </a:lnTo>
                <a:lnTo>
                  <a:pt x="56" y="11"/>
                </a:lnTo>
                <a:lnTo>
                  <a:pt x="53" y="11"/>
                </a:lnTo>
                <a:lnTo>
                  <a:pt x="53" y="11"/>
                </a:lnTo>
                <a:lnTo>
                  <a:pt x="54" y="9"/>
                </a:lnTo>
                <a:lnTo>
                  <a:pt x="54" y="7"/>
                </a:lnTo>
                <a:lnTo>
                  <a:pt x="52" y="8"/>
                </a:lnTo>
                <a:lnTo>
                  <a:pt x="51" y="8"/>
                </a:lnTo>
                <a:lnTo>
                  <a:pt x="51" y="7"/>
                </a:lnTo>
                <a:lnTo>
                  <a:pt x="53" y="4"/>
                </a:lnTo>
                <a:lnTo>
                  <a:pt x="55" y="3"/>
                </a:lnTo>
                <a:lnTo>
                  <a:pt x="54" y="3"/>
                </a:lnTo>
                <a:lnTo>
                  <a:pt x="53" y="3"/>
                </a:lnTo>
                <a:lnTo>
                  <a:pt x="52" y="3"/>
                </a:lnTo>
                <a:lnTo>
                  <a:pt x="51" y="4"/>
                </a:lnTo>
                <a:lnTo>
                  <a:pt x="50" y="4"/>
                </a:lnTo>
                <a:lnTo>
                  <a:pt x="50" y="5"/>
                </a:lnTo>
                <a:lnTo>
                  <a:pt x="50" y="6"/>
                </a:lnTo>
                <a:lnTo>
                  <a:pt x="49" y="5"/>
                </a:lnTo>
                <a:lnTo>
                  <a:pt x="48" y="4"/>
                </a:lnTo>
                <a:lnTo>
                  <a:pt x="48" y="4"/>
                </a:lnTo>
                <a:lnTo>
                  <a:pt x="48" y="3"/>
                </a:lnTo>
                <a:lnTo>
                  <a:pt x="47" y="2"/>
                </a:lnTo>
                <a:lnTo>
                  <a:pt x="46" y="0"/>
                </a:lnTo>
                <a:lnTo>
                  <a:pt x="45" y="0"/>
                </a:lnTo>
                <a:lnTo>
                  <a:pt x="44" y="1"/>
                </a:lnTo>
                <a:lnTo>
                  <a:pt x="44" y="1"/>
                </a:lnTo>
                <a:lnTo>
                  <a:pt x="44" y="2"/>
                </a:lnTo>
                <a:lnTo>
                  <a:pt x="44" y="6"/>
                </a:lnTo>
                <a:lnTo>
                  <a:pt x="43" y="6"/>
                </a:lnTo>
                <a:lnTo>
                  <a:pt x="42" y="7"/>
                </a:lnTo>
                <a:lnTo>
                  <a:pt x="41" y="6"/>
                </a:lnTo>
                <a:lnTo>
                  <a:pt x="40" y="5"/>
                </a:lnTo>
                <a:lnTo>
                  <a:pt x="40" y="5"/>
                </a:lnTo>
                <a:lnTo>
                  <a:pt x="40" y="6"/>
                </a:lnTo>
                <a:lnTo>
                  <a:pt x="39" y="8"/>
                </a:lnTo>
                <a:lnTo>
                  <a:pt x="38" y="8"/>
                </a:lnTo>
                <a:lnTo>
                  <a:pt x="37" y="8"/>
                </a:lnTo>
                <a:lnTo>
                  <a:pt x="37" y="7"/>
                </a:lnTo>
                <a:lnTo>
                  <a:pt x="36" y="6"/>
                </a:lnTo>
                <a:lnTo>
                  <a:pt x="34" y="5"/>
                </a:lnTo>
                <a:lnTo>
                  <a:pt x="34" y="6"/>
                </a:lnTo>
                <a:lnTo>
                  <a:pt x="34" y="7"/>
                </a:lnTo>
                <a:lnTo>
                  <a:pt x="35" y="10"/>
                </a:lnTo>
                <a:lnTo>
                  <a:pt x="35" y="12"/>
                </a:lnTo>
                <a:lnTo>
                  <a:pt x="33" y="9"/>
                </a:lnTo>
                <a:lnTo>
                  <a:pt x="33" y="8"/>
                </a:lnTo>
                <a:lnTo>
                  <a:pt x="33" y="7"/>
                </a:lnTo>
                <a:lnTo>
                  <a:pt x="32" y="7"/>
                </a:lnTo>
                <a:lnTo>
                  <a:pt x="32" y="6"/>
                </a:lnTo>
                <a:lnTo>
                  <a:pt x="32" y="6"/>
                </a:lnTo>
                <a:lnTo>
                  <a:pt x="32" y="5"/>
                </a:lnTo>
                <a:lnTo>
                  <a:pt x="30" y="6"/>
                </a:lnTo>
                <a:lnTo>
                  <a:pt x="30" y="8"/>
                </a:lnTo>
                <a:lnTo>
                  <a:pt x="29" y="7"/>
                </a:lnTo>
                <a:lnTo>
                  <a:pt x="28" y="8"/>
                </a:lnTo>
                <a:lnTo>
                  <a:pt x="28" y="8"/>
                </a:lnTo>
                <a:lnTo>
                  <a:pt x="28" y="11"/>
                </a:lnTo>
                <a:lnTo>
                  <a:pt x="27" y="11"/>
                </a:lnTo>
                <a:lnTo>
                  <a:pt x="26" y="11"/>
                </a:lnTo>
                <a:lnTo>
                  <a:pt x="26" y="10"/>
                </a:lnTo>
                <a:lnTo>
                  <a:pt x="24" y="7"/>
                </a:lnTo>
                <a:lnTo>
                  <a:pt x="23" y="6"/>
                </a:lnTo>
                <a:lnTo>
                  <a:pt x="22" y="7"/>
                </a:lnTo>
                <a:lnTo>
                  <a:pt x="23" y="11"/>
                </a:lnTo>
                <a:lnTo>
                  <a:pt x="22" y="14"/>
                </a:lnTo>
                <a:lnTo>
                  <a:pt x="22" y="15"/>
                </a:lnTo>
                <a:lnTo>
                  <a:pt x="21" y="12"/>
                </a:lnTo>
                <a:lnTo>
                  <a:pt x="20" y="12"/>
                </a:lnTo>
                <a:lnTo>
                  <a:pt x="20" y="14"/>
                </a:lnTo>
                <a:lnTo>
                  <a:pt x="20" y="16"/>
                </a:lnTo>
                <a:lnTo>
                  <a:pt x="19" y="16"/>
                </a:lnTo>
                <a:lnTo>
                  <a:pt x="19" y="17"/>
                </a:lnTo>
                <a:lnTo>
                  <a:pt x="18" y="19"/>
                </a:lnTo>
                <a:lnTo>
                  <a:pt x="18" y="15"/>
                </a:lnTo>
                <a:lnTo>
                  <a:pt x="17" y="15"/>
                </a:lnTo>
                <a:lnTo>
                  <a:pt x="17" y="15"/>
                </a:lnTo>
                <a:lnTo>
                  <a:pt x="17" y="13"/>
                </a:lnTo>
                <a:lnTo>
                  <a:pt x="16" y="14"/>
                </a:lnTo>
                <a:lnTo>
                  <a:pt x="16" y="13"/>
                </a:lnTo>
                <a:lnTo>
                  <a:pt x="15" y="12"/>
                </a:lnTo>
                <a:lnTo>
                  <a:pt x="15" y="11"/>
                </a:lnTo>
                <a:lnTo>
                  <a:pt x="16" y="12"/>
                </a:lnTo>
                <a:lnTo>
                  <a:pt x="17" y="11"/>
                </a:lnTo>
                <a:lnTo>
                  <a:pt x="17" y="11"/>
                </a:lnTo>
                <a:lnTo>
                  <a:pt x="17" y="11"/>
                </a:lnTo>
                <a:lnTo>
                  <a:pt x="17" y="9"/>
                </a:lnTo>
                <a:lnTo>
                  <a:pt x="16" y="8"/>
                </a:lnTo>
                <a:lnTo>
                  <a:pt x="17" y="8"/>
                </a:lnTo>
                <a:lnTo>
                  <a:pt x="16" y="7"/>
                </a:lnTo>
                <a:lnTo>
                  <a:pt x="15" y="7"/>
                </a:lnTo>
                <a:lnTo>
                  <a:pt x="14" y="4"/>
                </a:lnTo>
                <a:lnTo>
                  <a:pt x="12" y="4"/>
                </a:lnTo>
                <a:lnTo>
                  <a:pt x="11" y="2"/>
                </a:lnTo>
                <a:lnTo>
                  <a:pt x="11" y="2"/>
                </a:lnTo>
                <a:lnTo>
                  <a:pt x="10" y="2"/>
                </a:lnTo>
                <a:lnTo>
                  <a:pt x="9" y="2"/>
                </a:lnTo>
                <a:lnTo>
                  <a:pt x="8" y="1"/>
                </a:lnTo>
                <a:lnTo>
                  <a:pt x="8" y="2"/>
                </a:lnTo>
                <a:lnTo>
                  <a:pt x="8" y="1"/>
                </a:lnTo>
                <a:lnTo>
                  <a:pt x="8" y="3"/>
                </a:lnTo>
                <a:lnTo>
                  <a:pt x="8" y="3"/>
                </a:lnTo>
                <a:lnTo>
                  <a:pt x="8" y="4"/>
                </a:lnTo>
                <a:lnTo>
                  <a:pt x="8" y="4"/>
                </a:lnTo>
                <a:lnTo>
                  <a:pt x="9" y="3"/>
                </a:lnTo>
                <a:lnTo>
                  <a:pt x="10" y="3"/>
                </a:lnTo>
                <a:lnTo>
                  <a:pt x="10" y="4"/>
                </a:lnTo>
                <a:lnTo>
                  <a:pt x="11" y="4"/>
                </a:lnTo>
                <a:lnTo>
                  <a:pt x="11" y="4"/>
                </a:lnTo>
                <a:lnTo>
                  <a:pt x="10" y="4"/>
                </a:lnTo>
                <a:lnTo>
                  <a:pt x="9" y="4"/>
                </a:lnTo>
                <a:lnTo>
                  <a:pt x="8" y="5"/>
                </a:lnTo>
                <a:lnTo>
                  <a:pt x="11" y="7"/>
                </a:lnTo>
                <a:lnTo>
                  <a:pt x="11" y="8"/>
                </a:lnTo>
                <a:lnTo>
                  <a:pt x="11" y="8"/>
                </a:lnTo>
                <a:lnTo>
                  <a:pt x="11" y="10"/>
                </a:lnTo>
                <a:lnTo>
                  <a:pt x="11" y="9"/>
                </a:lnTo>
                <a:lnTo>
                  <a:pt x="10" y="10"/>
                </a:lnTo>
                <a:lnTo>
                  <a:pt x="10" y="8"/>
                </a:lnTo>
                <a:lnTo>
                  <a:pt x="9" y="8"/>
                </a:lnTo>
                <a:lnTo>
                  <a:pt x="8" y="8"/>
                </a:lnTo>
                <a:lnTo>
                  <a:pt x="8" y="8"/>
                </a:lnTo>
                <a:lnTo>
                  <a:pt x="8" y="8"/>
                </a:lnTo>
                <a:lnTo>
                  <a:pt x="8" y="7"/>
                </a:lnTo>
                <a:lnTo>
                  <a:pt x="5" y="5"/>
                </a:lnTo>
                <a:lnTo>
                  <a:pt x="4" y="6"/>
                </a:lnTo>
                <a:lnTo>
                  <a:pt x="5" y="7"/>
                </a:lnTo>
                <a:lnTo>
                  <a:pt x="4" y="7"/>
                </a:lnTo>
                <a:lnTo>
                  <a:pt x="5" y="8"/>
                </a:lnTo>
                <a:lnTo>
                  <a:pt x="4" y="8"/>
                </a:lnTo>
                <a:lnTo>
                  <a:pt x="4" y="8"/>
                </a:lnTo>
                <a:lnTo>
                  <a:pt x="5" y="9"/>
                </a:lnTo>
                <a:lnTo>
                  <a:pt x="4" y="10"/>
                </a:lnTo>
                <a:lnTo>
                  <a:pt x="4" y="10"/>
                </a:lnTo>
                <a:lnTo>
                  <a:pt x="4" y="11"/>
                </a:lnTo>
                <a:lnTo>
                  <a:pt x="7" y="11"/>
                </a:lnTo>
                <a:lnTo>
                  <a:pt x="7" y="11"/>
                </a:lnTo>
                <a:lnTo>
                  <a:pt x="6" y="11"/>
                </a:lnTo>
                <a:lnTo>
                  <a:pt x="7" y="12"/>
                </a:lnTo>
                <a:lnTo>
                  <a:pt x="5" y="13"/>
                </a:lnTo>
                <a:lnTo>
                  <a:pt x="4" y="11"/>
                </a:lnTo>
                <a:lnTo>
                  <a:pt x="1" y="11"/>
                </a:lnTo>
                <a:lnTo>
                  <a:pt x="2" y="11"/>
                </a:lnTo>
                <a:lnTo>
                  <a:pt x="3" y="12"/>
                </a:lnTo>
                <a:lnTo>
                  <a:pt x="3" y="13"/>
                </a:lnTo>
                <a:lnTo>
                  <a:pt x="3" y="13"/>
                </a:lnTo>
                <a:lnTo>
                  <a:pt x="4" y="14"/>
                </a:lnTo>
                <a:lnTo>
                  <a:pt x="3" y="15"/>
                </a:lnTo>
                <a:lnTo>
                  <a:pt x="1" y="14"/>
                </a:lnTo>
                <a:lnTo>
                  <a:pt x="0" y="13"/>
                </a:lnTo>
                <a:lnTo>
                  <a:pt x="0" y="15"/>
                </a:lnTo>
                <a:lnTo>
                  <a:pt x="2" y="15"/>
                </a:lnTo>
                <a:lnTo>
                  <a:pt x="4" y="15"/>
                </a:lnTo>
                <a:lnTo>
                  <a:pt x="4" y="15"/>
                </a:lnTo>
                <a:lnTo>
                  <a:pt x="6" y="15"/>
                </a:lnTo>
                <a:lnTo>
                  <a:pt x="7" y="15"/>
                </a:lnTo>
                <a:lnTo>
                  <a:pt x="8" y="14"/>
                </a:lnTo>
                <a:lnTo>
                  <a:pt x="8" y="13"/>
                </a:lnTo>
                <a:lnTo>
                  <a:pt x="11" y="14"/>
                </a:lnTo>
                <a:lnTo>
                  <a:pt x="11" y="15"/>
                </a:lnTo>
                <a:lnTo>
                  <a:pt x="11" y="14"/>
                </a:lnTo>
                <a:lnTo>
                  <a:pt x="12" y="15"/>
                </a:lnTo>
                <a:lnTo>
                  <a:pt x="12" y="15"/>
                </a:lnTo>
                <a:lnTo>
                  <a:pt x="13" y="15"/>
                </a:lnTo>
                <a:lnTo>
                  <a:pt x="13" y="15"/>
                </a:lnTo>
                <a:lnTo>
                  <a:pt x="15" y="15"/>
                </a:lnTo>
                <a:lnTo>
                  <a:pt x="15" y="15"/>
                </a:lnTo>
                <a:lnTo>
                  <a:pt x="12" y="17"/>
                </a:lnTo>
                <a:lnTo>
                  <a:pt x="11" y="18"/>
                </a:lnTo>
                <a:lnTo>
                  <a:pt x="11" y="19"/>
                </a:lnTo>
                <a:lnTo>
                  <a:pt x="11" y="19"/>
                </a:lnTo>
                <a:lnTo>
                  <a:pt x="13" y="19"/>
                </a:lnTo>
                <a:lnTo>
                  <a:pt x="14" y="20"/>
                </a:lnTo>
                <a:lnTo>
                  <a:pt x="14" y="19"/>
                </a:lnTo>
                <a:lnTo>
                  <a:pt x="15" y="19"/>
                </a:lnTo>
                <a:lnTo>
                  <a:pt x="14" y="21"/>
                </a:lnTo>
                <a:lnTo>
                  <a:pt x="11" y="21"/>
                </a:lnTo>
                <a:lnTo>
                  <a:pt x="11" y="20"/>
                </a:lnTo>
                <a:lnTo>
                  <a:pt x="10" y="21"/>
                </a:lnTo>
                <a:lnTo>
                  <a:pt x="9" y="21"/>
                </a:lnTo>
                <a:lnTo>
                  <a:pt x="8" y="22"/>
                </a:lnTo>
                <a:lnTo>
                  <a:pt x="7" y="22"/>
                </a:lnTo>
                <a:lnTo>
                  <a:pt x="7" y="22"/>
                </a:lnTo>
                <a:lnTo>
                  <a:pt x="6" y="22"/>
                </a:lnTo>
                <a:lnTo>
                  <a:pt x="3" y="22"/>
                </a:lnTo>
                <a:lnTo>
                  <a:pt x="3" y="24"/>
                </a:lnTo>
                <a:lnTo>
                  <a:pt x="4" y="25"/>
                </a:lnTo>
                <a:lnTo>
                  <a:pt x="4" y="24"/>
                </a:lnTo>
                <a:lnTo>
                  <a:pt x="5" y="24"/>
                </a:lnTo>
                <a:lnTo>
                  <a:pt x="8" y="23"/>
                </a:lnTo>
                <a:lnTo>
                  <a:pt x="8" y="23"/>
                </a:lnTo>
                <a:lnTo>
                  <a:pt x="9" y="24"/>
                </a:lnTo>
                <a:lnTo>
                  <a:pt x="11" y="23"/>
                </a:lnTo>
                <a:lnTo>
                  <a:pt x="11" y="23"/>
                </a:lnTo>
                <a:lnTo>
                  <a:pt x="11" y="26"/>
                </a:lnTo>
                <a:lnTo>
                  <a:pt x="12" y="26"/>
                </a:lnTo>
                <a:lnTo>
                  <a:pt x="12" y="27"/>
                </a:lnTo>
                <a:lnTo>
                  <a:pt x="13" y="28"/>
                </a:lnTo>
                <a:lnTo>
                  <a:pt x="14" y="27"/>
                </a:lnTo>
                <a:lnTo>
                  <a:pt x="15" y="26"/>
                </a:lnTo>
                <a:lnTo>
                  <a:pt x="14" y="28"/>
                </a:lnTo>
                <a:lnTo>
                  <a:pt x="14" y="29"/>
                </a:lnTo>
                <a:lnTo>
                  <a:pt x="14" y="29"/>
                </a:lnTo>
                <a:lnTo>
                  <a:pt x="13" y="30"/>
                </a:lnTo>
                <a:lnTo>
                  <a:pt x="15" y="29"/>
                </a:lnTo>
                <a:lnTo>
                  <a:pt x="15" y="32"/>
                </a:lnTo>
                <a:lnTo>
                  <a:pt x="11" y="33"/>
                </a:lnTo>
                <a:lnTo>
                  <a:pt x="11" y="34"/>
                </a:lnTo>
                <a:lnTo>
                  <a:pt x="9" y="33"/>
                </a:lnTo>
                <a:lnTo>
                  <a:pt x="10" y="34"/>
                </a:lnTo>
                <a:lnTo>
                  <a:pt x="10" y="37"/>
                </a:lnTo>
                <a:lnTo>
                  <a:pt x="11" y="37"/>
                </a:lnTo>
                <a:lnTo>
                  <a:pt x="11" y="36"/>
                </a:lnTo>
                <a:lnTo>
                  <a:pt x="14" y="36"/>
                </a:lnTo>
                <a:lnTo>
                  <a:pt x="15" y="36"/>
                </a:lnTo>
                <a:lnTo>
                  <a:pt x="17" y="37"/>
                </a:lnTo>
                <a:lnTo>
                  <a:pt x="18" y="36"/>
                </a:lnTo>
                <a:lnTo>
                  <a:pt x="22" y="38"/>
                </a:lnTo>
                <a:lnTo>
                  <a:pt x="22" y="39"/>
                </a:lnTo>
                <a:lnTo>
                  <a:pt x="24" y="39"/>
                </a:lnTo>
                <a:lnTo>
                  <a:pt x="25" y="40"/>
                </a:lnTo>
                <a:lnTo>
                  <a:pt x="25" y="40"/>
                </a:lnTo>
                <a:lnTo>
                  <a:pt x="26" y="40"/>
                </a:lnTo>
                <a:lnTo>
                  <a:pt x="28" y="40"/>
                </a:lnTo>
                <a:lnTo>
                  <a:pt x="29" y="40"/>
                </a:lnTo>
                <a:lnTo>
                  <a:pt x="30" y="42"/>
                </a:lnTo>
                <a:lnTo>
                  <a:pt x="30" y="41"/>
                </a:lnTo>
                <a:lnTo>
                  <a:pt x="32" y="42"/>
                </a:lnTo>
                <a:lnTo>
                  <a:pt x="33" y="41"/>
                </a:lnTo>
                <a:lnTo>
                  <a:pt x="35" y="40"/>
                </a:lnTo>
                <a:lnTo>
                  <a:pt x="38" y="37"/>
                </a:lnTo>
                <a:lnTo>
                  <a:pt x="40" y="3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2" name="Freeform 107"/>
          <p:cNvSpPr>
            <a:spLocks/>
          </p:cNvSpPr>
          <p:nvPr/>
        </p:nvSpPr>
        <p:spPr bwMode="auto">
          <a:xfrm>
            <a:off x="4692805" y="2310480"/>
            <a:ext cx="3407" cy="2903"/>
          </a:xfrm>
          <a:custGeom>
            <a:avLst/>
            <a:gdLst/>
            <a:ahLst/>
            <a:cxnLst>
              <a:cxn ang="0">
                <a:pos x="1" y="1"/>
              </a:cxn>
              <a:cxn ang="0">
                <a:pos x="1" y="0"/>
              </a:cxn>
              <a:cxn ang="0">
                <a:pos x="0" y="0"/>
              </a:cxn>
              <a:cxn ang="0">
                <a:pos x="1" y="1"/>
              </a:cxn>
            </a:cxnLst>
            <a:rect l="0" t="0" r="r" b="b"/>
            <a:pathLst>
              <a:path w="1" h="1">
                <a:moveTo>
                  <a:pt x="1" y="1"/>
                </a:moveTo>
                <a:lnTo>
                  <a:pt x="1" y="0"/>
                </a:lnTo>
                <a:lnTo>
                  <a:pt x="0" y="0"/>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3" name="Freeform 108"/>
          <p:cNvSpPr>
            <a:spLocks/>
          </p:cNvSpPr>
          <p:nvPr/>
        </p:nvSpPr>
        <p:spPr bwMode="auto">
          <a:xfrm>
            <a:off x="5203799" y="3033349"/>
            <a:ext cx="13626" cy="8709"/>
          </a:xfrm>
          <a:custGeom>
            <a:avLst/>
            <a:gdLst/>
            <a:ahLst/>
            <a:cxnLst>
              <a:cxn ang="0">
                <a:pos x="2" y="3"/>
              </a:cxn>
              <a:cxn ang="0">
                <a:pos x="2" y="3"/>
              </a:cxn>
              <a:cxn ang="0">
                <a:pos x="2" y="1"/>
              </a:cxn>
              <a:cxn ang="0">
                <a:pos x="4" y="0"/>
              </a:cxn>
              <a:cxn ang="0">
                <a:pos x="4" y="0"/>
              </a:cxn>
              <a:cxn ang="0">
                <a:pos x="4" y="0"/>
              </a:cxn>
              <a:cxn ang="0">
                <a:pos x="4" y="0"/>
              </a:cxn>
              <a:cxn ang="0">
                <a:pos x="3" y="0"/>
              </a:cxn>
              <a:cxn ang="0">
                <a:pos x="2" y="1"/>
              </a:cxn>
              <a:cxn ang="0">
                <a:pos x="0" y="1"/>
              </a:cxn>
              <a:cxn ang="0">
                <a:pos x="1" y="2"/>
              </a:cxn>
              <a:cxn ang="0">
                <a:pos x="2" y="3"/>
              </a:cxn>
            </a:cxnLst>
            <a:rect l="0" t="0" r="r" b="b"/>
            <a:pathLst>
              <a:path w="4" h="3">
                <a:moveTo>
                  <a:pt x="2" y="3"/>
                </a:moveTo>
                <a:lnTo>
                  <a:pt x="2" y="3"/>
                </a:lnTo>
                <a:lnTo>
                  <a:pt x="2" y="1"/>
                </a:lnTo>
                <a:lnTo>
                  <a:pt x="4" y="0"/>
                </a:lnTo>
                <a:lnTo>
                  <a:pt x="4" y="0"/>
                </a:lnTo>
                <a:lnTo>
                  <a:pt x="4" y="0"/>
                </a:lnTo>
                <a:lnTo>
                  <a:pt x="4" y="0"/>
                </a:lnTo>
                <a:lnTo>
                  <a:pt x="3" y="0"/>
                </a:lnTo>
                <a:lnTo>
                  <a:pt x="2" y="1"/>
                </a:lnTo>
                <a:lnTo>
                  <a:pt x="0" y="1"/>
                </a:lnTo>
                <a:lnTo>
                  <a:pt x="1" y="2"/>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4" name="Freeform 109"/>
          <p:cNvSpPr>
            <a:spLocks/>
          </p:cNvSpPr>
          <p:nvPr/>
        </p:nvSpPr>
        <p:spPr bwMode="auto">
          <a:xfrm>
            <a:off x="5224238" y="3039156"/>
            <a:ext cx="10220" cy="8709"/>
          </a:xfrm>
          <a:custGeom>
            <a:avLst/>
            <a:gdLst/>
            <a:ahLst/>
            <a:cxnLst>
              <a:cxn ang="0">
                <a:pos x="1" y="0"/>
              </a:cxn>
              <a:cxn ang="0">
                <a:pos x="0" y="1"/>
              </a:cxn>
              <a:cxn ang="0">
                <a:pos x="0" y="2"/>
              </a:cxn>
              <a:cxn ang="0">
                <a:pos x="0" y="3"/>
              </a:cxn>
              <a:cxn ang="0">
                <a:pos x="1" y="3"/>
              </a:cxn>
              <a:cxn ang="0">
                <a:pos x="2" y="2"/>
              </a:cxn>
              <a:cxn ang="0">
                <a:pos x="2" y="2"/>
              </a:cxn>
              <a:cxn ang="0">
                <a:pos x="3" y="1"/>
              </a:cxn>
              <a:cxn ang="0">
                <a:pos x="3" y="1"/>
              </a:cxn>
              <a:cxn ang="0">
                <a:pos x="2" y="1"/>
              </a:cxn>
              <a:cxn ang="0">
                <a:pos x="1" y="0"/>
              </a:cxn>
            </a:cxnLst>
            <a:rect l="0" t="0" r="r" b="b"/>
            <a:pathLst>
              <a:path w="3" h="3">
                <a:moveTo>
                  <a:pt x="1" y="0"/>
                </a:moveTo>
                <a:lnTo>
                  <a:pt x="0" y="1"/>
                </a:lnTo>
                <a:lnTo>
                  <a:pt x="0" y="2"/>
                </a:lnTo>
                <a:lnTo>
                  <a:pt x="0" y="3"/>
                </a:lnTo>
                <a:lnTo>
                  <a:pt x="1" y="3"/>
                </a:lnTo>
                <a:lnTo>
                  <a:pt x="2" y="2"/>
                </a:lnTo>
                <a:lnTo>
                  <a:pt x="2" y="2"/>
                </a:lnTo>
                <a:lnTo>
                  <a:pt x="3" y="1"/>
                </a:lnTo>
                <a:lnTo>
                  <a:pt x="3" y="1"/>
                </a:lnTo>
                <a:lnTo>
                  <a:pt x="2"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5" name="Freeform 110"/>
          <p:cNvSpPr>
            <a:spLocks/>
          </p:cNvSpPr>
          <p:nvPr/>
        </p:nvSpPr>
        <p:spPr bwMode="auto">
          <a:xfrm>
            <a:off x="4369176" y="2655948"/>
            <a:ext cx="30660" cy="31934"/>
          </a:xfrm>
          <a:custGeom>
            <a:avLst/>
            <a:gdLst/>
            <a:ahLst/>
            <a:cxnLst>
              <a:cxn ang="0">
                <a:pos x="7" y="10"/>
              </a:cxn>
              <a:cxn ang="0">
                <a:pos x="7" y="9"/>
              </a:cxn>
              <a:cxn ang="0">
                <a:pos x="9" y="8"/>
              </a:cxn>
              <a:cxn ang="0">
                <a:pos x="9" y="8"/>
              </a:cxn>
              <a:cxn ang="0">
                <a:pos x="8" y="8"/>
              </a:cxn>
              <a:cxn ang="0">
                <a:pos x="8" y="6"/>
              </a:cxn>
              <a:cxn ang="0">
                <a:pos x="7" y="6"/>
              </a:cxn>
              <a:cxn ang="0">
                <a:pos x="7" y="7"/>
              </a:cxn>
              <a:cxn ang="0">
                <a:pos x="7" y="6"/>
              </a:cxn>
              <a:cxn ang="0">
                <a:pos x="4" y="7"/>
              </a:cxn>
              <a:cxn ang="0">
                <a:pos x="4" y="7"/>
              </a:cxn>
              <a:cxn ang="0">
                <a:pos x="5" y="6"/>
              </a:cxn>
              <a:cxn ang="0">
                <a:pos x="4" y="6"/>
              </a:cxn>
              <a:cxn ang="0">
                <a:pos x="6" y="2"/>
              </a:cxn>
              <a:cxn ang="0">
                <a:pos x="5" y="0"/>
              </a:cxn>
              <a:cxn ang="0">
                <a:pos x="5" y="0"/>
              </a:cxn>
              <a:cxn ang="0">
                <a:pos x="4" y="0"/>
              </a:cxn>
              <a:cxn ang="0">
                <a:pos x="4" y="0"/>
              </a:cxn>
              <a:cxn ang="0">
                <a:pos x="4" y="0"/>
              </a:cxn>
              <a:cxn ang="0">
                <a:pos x="4" y="1"/>
              </a:cxn>
              <a:cxn ang="0">
                <a:pos x="4" y="2"/>
              </a:cxn>
              <a:cxn ang="0">
                <a:pos x="0" y="7"/>
              </a:cxn>
              <a:cxn ang="0">
                <a:pos x="0" y="10"/>
              </a:cxn>
              <a:cxn ang="0">
                <a:pos x="0" y="11"/>
              </a:cxn>
              <a:cxn ang="0">
                <a:pos x="1" y="11"/>
              </a:cxn>
              <a:cxn ang="0">
                <a:pos x="3" y="11"/>
              </a:cxn>
              <a:cxn ang="0">
                <a:pos x="4" y="11"/>
              </a:cxn>
              <a:cxn ang="0">
                <a:pos x="5" y="11"/>
              </a:cxn>
              <a:cxn ang="0">
                <a:pos x="7" y="10"/>
              </a:cxn>
            </a:cxnLst>
            <a:rect l="0" t="0" r="r" b="b"/>
            <a:pathLst>
              <a:path w="9" h="11">
                <a:moveTo>
                  <a:pt x="7" y="10"/>
                </a:moveTo>
                <a:lnTo>
                  <a:pt x="7" y="9"/>
                </a:lnTo>
                <a:lnTo>
                  <a:pt x="9" y="8"/>
                </a:lnTo>
                <a:lnTo>
                  <a:pt x="9" y="8"/>
                </a:lnTo>
                <a:lnTo>
                  <a:pt x="8" y="8"/>
                </a:lnTo>
                <a:lnTo>
                  <a:pt x="8" y="6"/>
                </a:lnTo>
                <a:lnTo>
                  <a:pt x="7" y="6"/>
                </a:lnTo>
                <a:lnTo>
                  <a:pt x="7" y="7"/>
                </a:lnTo>
                <a:lnTo>
                  <a:pt x="7" y="6"/>
                </a:lnTo>
                <a:lnTo>
                  <a:pt x="4" y="7"/>
                </a:lnTo>
                <a:lnTo>
                  <a:pt x="4" y="7"/>
                </a:lnTo>
                <a:lnTo>
                  <a:pt x="5" y="6"/>
                </a:lnTo>
                <a:lnTo>
                  <a:pt x="4" y="6"/>
                </a:lnTo>
                <a:lnTo>
                  <a:pt x="6" y="2"/>
                </a:lnTo>
                <a:lnTo>
                  <a:pt x="5" y="0"/>
                </a:lnTo>
                <a:lnTo>
                  <a:pt x="5" y="0"/>
                </a:lnTo>
                <a:lnTo>
                  <a:pt x="4" y="0"/>
                </a:lnTo>
                <a:lnTo>
                  <a:pt x="4" y="0"/>
                </a:lnTo>
                <a:lnTo>
                  <a:pt x="4" y="0"/>
                </a:lnTo>
                <a:lnTo>
                  <a:pt x="4" y="1"/>
                </a:lnTo>
                <a:lnTo>
                  <a:pt x="4" y="2"/>
                </a:lnTo>
                <a:lnTo>
                  <a:pt x="0" y="7"/>
                </a:lnTo>
                <a:lnTo>
                  <a:pt x="0" y="10"/>
                </a:lnTo>
                <a:lnTo>
                  <a:pt x="0" y="11"/>
                </a:lnTo>
                <a:lnTo>
                  <a:pt x="1" y="11"/>
                </a:lnTo>
                <a:lnTo>
                  <a:pt x="3" y="11"/>
                </a:lnTo>
                <a:lnTo>
                  <a:pt x="4" y="11"/>
                </a:lnTo>
                <a:lnTo>
                  <a:pt x="5" y="11"/>
                </a:lnTo>
                <a:lnTo>
                  <a:pt x="7" y="1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6" name="Freeform 111"/>
          <p:cNvSpPr>
            <a:spLocks/>
          </p:cNvSpPr>
          <p:nvPr/>
        </p:nvSpPr>
        <p:spPr bwMode="auto">
          <a:xfrm>
            <a:off x="4406649" y="2542727"/>
            <a:ext cx="122638" cy="121930"/>
          </a:xfrm>
          <a:custGeom>
            <a:avLst/>
            <a:gdLst/>
            <a:ahLst/>
            <a:cxnLst>
              <a:cxn ang="0">
                <a:pos x="21" y="0"/>
              </a:cxn>
              <a:cxn ang="0">
                <a:pos x="18" y="1"/>
              </a:cxn>
              <a:cxn ang="0">
                <a:pos x="15" y="4"/>
              </a:cxn>
              <a:cxn ang="0">
                <a:pos x="14" y="5"/>
              </a:cxn>
              <a:cxn ang="0">
                <a:pos x="13" y="7"/>
              </a:cxn>
              <a:cxn ang="0">
                <a:pos x="11" y="9"/>
              </a:cxn>
              <a:cxn ang="0">
                <a:pos x="11" y="12"/>
              </a:cxn>
              <a:cxn ang="0">
                <a:pos x="10" y="13"/>
              </a:cxn>
              <a:cxn ang="0">
                <a:pos x="8" y="18"/>
              </a:cxn>
              <a:cxn ang="0">
                <a:pos x="7" y="19"/>
              </a:cxn>
              <a:cxn ang="0">
                <a:pos x="7" y="21"/>
              </a:cxn>
              <a:cxn ang="0">
                <a:pos x="7" y="23"/>
              </a:cxn>
              <a:cxn ang="0">
                <a:pos x="4" y="27"/>
              </a:cxn>
              <a:cxn ang="0">
                <a:pos x="1" y="27"/>
              </a:cxn>
              <a:cxn ang="0">
                <a:pos x="5" y="27"/>
              </a:cxn>
              <a:cxn ang="0">
                <a:pos x="0" y="34"/>
              </a:cxn>
              <a:cxn ang="0">
                <a:pos x="11" y="34"/>
              </a:cxn>
              <a:cxn ang="0">
                <a:pos x="18" y="34"/>
              </a:cxn>
              <a:cxn ang="0">
                <a:pos x="18" y="35"/>
              </a:cxn>
              <a:cxn ang="0">
                <a:pos x="19" y="36"/>
              </a:cxn>
              <a:cxn ang="0">
                <a:pos x="23" y="34"/>
              </a:cxn>
              <a:cxn ang="0">
                <a:pos x="23" y="37"/>
              </a:cxn>
              <a:cxn ang="0">
                <a:pos x="19" y="40"/>
              </a:cxn>
              <a:cxn ang="0">
                <a:pos x="26" y="36"/>
              </a:cxn>
              <a:cxn ang="0">
                <a:pos x="29" y="32"/>
              </a:cxn>
              <a:cxn ang="0">
                <a:pos x="29" y="41"/>
              </a:cxn>
              <a:cxn ang="0">
                <a:pos x="33" y="38"/>
              </a:cxn>
              <a:cxn ang="0">
                <a:pos x="33" y="42"/>
              </a:cxn>
              <a:cxn ang="0">
                <a:pos x="36" y="36"/>
              </a:cxn>
              <a:cxn ang="0">
                <a:pos x="35" y="36"/>
              </a:cxn>
              <a:cxn ang="0">
                <a:pos x="35" y="31"/>
              </a:cxn>
              <a:cxn ang="0">
                <a:pos x="33" y="31"/>
              </a:cxn>
              <a:cxn ang="0">
                <a:pos x="31" y="34"/>
              </a:cxn>
              <a:cxn ang="0">
                <a:pos x="31" y="30"/>
              </a:cxn>
              <a:cxn ang="0">
                <a:pos x="33" y="29"/>
              </a:cxn>
              <a:cxn ang="0">
                <a:pos x="35" y="27"/>
              </a:cxn>
              <a:cxn ang="0">
                <a:pos x="31" y="27"/>
              </a:cxn>
              <a:cxn ang="0">
                <a:pos x="31" y="25"/>
              </a:cxn>
              <a:cxn ang="0">
                <a:pos x="30" y="23"/>
              </a:cxn>
              <a:cxn ang="0">
                <a:pos x="32" y="20"/>
              </a:cxn>
              <a:cxn ang="0">
                <a:pos x="27" y="19"/>
              </a:cxn>
              <a:cxn ang="0">
                <a:pos x="23" y="19"/>
              </a:cxn>
              <a:cxn ang="0">
                <a:pos x="22" y="19"/>
              </a:cxn>
              <a:cxn ang="0">
                <a:pos x="19" y="17"/>
              </a:cxn>
              <a:cxn ang="0">
                <a:pos x="21" y="15"/>
              </a:cxn>
              <a:cxn ang="0">
                <a:pos x="18" y="13"/>
              </a:cxn>
              <a:cxn ang="0">
                <a:pos x="15" y="15"/>
              </a:cxn>
              <a:cxn ang="0">
                <a:pos x="18" y="9"/>
              </a:cxn>
              <a:cxn ang="0">
                <a:pos x="18" y="7"/>
              </a:cxn>
              <a:cxn ang="0">
                <a:pos x="19" y="4"/>
              </a:cxn>
            </a:cxnLst>
            <a:rect l="0" t="0" r="r" b="b"/>
            <a:pathLst>
              <a:path w="36" h="42">
                <a:moveTo>
                  <a:pt x="20" y="3"/>
                </a:moveTo>
                <a:lnTo>
                  <a:pt x="21" y="1"/>
                </a:lnTo>
                <a:lnTo>
                  <a:pt x="21" y="0"/>
                </a:lnTo>
                <a:lnTo>
                  <a:pt x="20" y="1"/>
                </a:lnTo>
                <a:lnTo>
                  <a:pt x="20" y="1"/>
                </a:lnTo>
                <a:lnTo>
                  <a:pt x="18" y="1"/>
                </a:lnTo>
                <a:lnTo>
                  <a:pt x="18" y="1"/>
                </a:lnTo>
                <a:lnTo>
                  <a:pt x="15" y="3"/>
                </a:lnTo>
                <a:lnTo>
                  <a:pt x="15" y="4"/>
                </a:lnTo>
                <a:lnTo>
                  <a:pt x="15" y="4"/>
                </a:lnTo>
                <a:lnTo>
                  <a:pt x="15" y="5"/>
                </a:lnTo>
                <a:lnTo>
                  <a:pt x="14" y="5"/>
                </a:lnTo>
                <a:lnTo>
                  <a:pt x="14" y="5"/>
                </a:lnTo>
                <a:lnTo>
                  <a:pt x="13" y="5"/>
                </a:lnTo>
                <a:lnTo>
                  <a:pt x="13" y="7"/>
                </a:lnTo>
                <a:lnTo>
                  <a:pt x="12" y="8"/>
                </a:lnTo>
                <a:lnTo>
                  <a:pt x="11" y="8"/>
                </a:lnTo>
                <a:lnTo>
                  <a:pt x="11" y="9"/>
                </a:lnTo>
                <a:lnTo>
                  <a:pt x="12" y="9"/>
                </a:lnTo>
                <a:lnTo>
                  <a:pt x="11" y="10"/>
                </a:lnTo>
                <a:lnTo>
                  <a:pt x="11" y="12"/>
                </a:lnTo>
                <a:lnTo>
                  <a:pt x="11" y="12"/>
                </a:lnTo>
                <a:lnTo>
                  <a:pt x="11" y="13"/>
                </a:lnTo>
                <a:lnTo>
                  <a:pt x="10" y="13"/>
                </a:lnTo>
                <a:lnTo>
                  <a:pt x="8" y="16"/>
                </a:lnTo>
                <a:lnTo>
                  <a:pt x="8" y="18"/>
                </a:lnTo>
                <a:lnTo>
                  <a:pt x="8" y="18"/>
                </a:lnTo>
                <a:lnTo>
                  <a:pt x="8" y="19"/>
                </a:lnTo>
                <a:lnTo>
                  <a:pt x="7" y="19"/>
                </a:lnTo>
                <a:lnTo>
                  <a:pt x="7" y="19"/>
                </a:lnTo>
                <a:lnTo>
                  <a:pt x="7" y="20"/>
                </a:lnTo>
                <a:lnTo>
                  <a:pt x="7" y="21"/>
                </a:lnTo>
                <a:lnTo>
                  <a:pt x="7" y="21"/>
                </a:lnTo>
                <a:lnTo>
                  <a:pt x="7" y="21"/>
                </a:lnTo>
                <a:lnTo>
                  <a:pt x="7" y="22"/>
                </a:lnTo>
                <a:lnTo>
                  <a:pt x="7" y="23"/>
                </a:lnTo>
                <a:lnTo>
                  <a:pt x="5" y="22"/>
                </a:lnTo>
                <a:lnTo>
                  <a:pt x="4" y="26"/>
                </a:lnTo>
                <a:lnTo>
                  <a:pt x="4" y="27"/>
                </a:lnTo>
                <a:lnTo>
                  <a:pt x="3" y="26"/>
                </a:lnTo>
                <a:lnTo>
                  <a:pt x="1" y="27"/>
                </a:lnTo>
                <a:lnTo>
                  <a:pt x="1" y="27"/>
                </a:lnTo>
                <a:lnTo>
                  <a:pt x="4" y="27"/>
                </a:lnTo>
                <a:lnTo>
                  <a:pt x="4" y="27"/>
                </a:lnTo>
                <a:lnTo>
                  <a:pt x="5" y="27"/>
                </a:lnTo>
                <a:lnTo>
                  <a:pt x="0" y="32"/>
                </a:lnTo>
                <a:lnTo>
                  <a:pt x="0" y="34"/>
                </a:lnTo>
                <a:lnTo>
                  <a:pt x="0" y="34"/>
                </a:lnTo>
                <a:lnTo>
                  <a:pt x="2" y="34"/>
                </a:lnTo>
                <a:lnTo>
                  <a:pt x="7" y="34"/>
                </a:lnTo>
                <a:lnTo>
                  <a:pt x="11" y="34"/>
                </a:lnTo>
                <a:lnTo>
                  <a:pt x="11" y="34"/>
                </a:lnTo>
                <a:lnTo>
                  <a:pt x="18" y="34"/>
                </a:lnTo>
                <a:lnTo>
                  <a:pt x="18" y="34"/>
                </a:lnTo>
                <a:lnTo>
                  <a:pt x="20" y="33"/>
                </a:lnTo>
                <a:lnTo>
                  <a:pt x="20" y="34"/>
                </a:lnTo>
                <a:lnTo>
                  <a:pt x="18" y="35"/>
                </a:lnTo>
                <a:lnTo>
                  <a:pt x="18" y="35"/>
                </a:lnTo>
                <a:lnTo>
                  <a:pt x="19" y="35"/>
                </a:lnTo>
                <a:lnTo>
                  <a:pt x="19" y="36"/>
                </a:lnTo>
                <a:lnTo>
                  <a:pt x="22" y="35"/>
                </a:lnTo>
                <a:lnTo>
                  <a:pt x="22" y="34"/>
                </a:lnTo>
                <a:lnTo>
                  <a:pt x="23" y="34"/>
                </a:lnTo>
                <a:lnTo>
                  <a:pt x="25" y="34"/>
                </a:lnTo>
                <a:lnTo>
                  <a:pt x="26" y="34"/>
                </a:lnTo>
                <a:lnTo>
                  <a:pt x="23" y="37"/>
                </a:lnTo>
                <a:lnTo>
                  <a:pt x="22" y="38"/>
                </a:lnTo>
                <a:lnTo>
                  <a:pt x="19" y="39"/>
                </a:lnTo>
                <a:lnTo>
                  <a:pt x="19" y="40"/>
                </a:lnTo>
                <a:lnTo>
                  <a:pt x="20" y="40"/>
                </a:lnTo>
                <a:lnTo>
                  <a:pt x="22" y="40"/>
                </a:lnTo>
                <a:lnTo>
                  <a:pt x="26" y="36"/>
                </a:lnTo>
                <a:lnTo>
                  <a:pt x="27" y="36"/>
                </a:lnTo>
                <a:lnTo>
                  <a:pt x="27" y="36"/>
                </a:lnTo>
                <a:lnTo>
                  <a:pt x="29" y="32"/>
                </a:lnTo>
                <a:lnTo>
                  <a:pt x="29" y="32"/>
                </a:lnTo>
                <a:lnTo>
                  <a:pt x="30" y="37"/>
                </a:lnTo>
                <a:lnTo>
                  <a:pt x="29" y="41"/>
                </a:lnTo>
                <a:lnTo>
                  <a:pt x="29" y="41"/>
                </a:lnTo>
                <a:lnTo>
                  <a:pt x="32" y="38"/>
                </a:lnTo>
                <a:lnTo>
                  <a:pt x="33" y="38"/>
                </a:lnTo>
                <a:lnTo>
                  <a:pt x="32" y="40"/>
                </a:lnTo>
                <a:lnTo>
                  <a:pt x="32" y="41"/>
                </a:lnTo>
                <a:lnTo>
                  <a:pt x="33" y="42"/>
                </a:lnTo>
                <a:lnTo>
                  <a:pt x="33" y="41"/>
                </a:lnTo>
                <a:lnTo>
                  <a:pt x="35" y="41"/>
                </a:lnTo>
                <a:lnTo>
                  <a:pt x="36" y="36"/>
                </a:lnTo>
                <a:lnTo>
                  <a:pt x="36" y="34"/>
                </a:lnTo>
                <a:lnTo>
                  <a:pt x="36" y="33"/>
                </a:lnTo>
                <a:lnTo>
                  <a:pt x="35" y="36"/>
                </a:lnTo>
                <a:lnTo>
                  <a:pt x="34" y="35"/>
                </a:lnTo>
                <a:lnTo>
                  <a:pt x="34" y="34"/>
                </a:lnTo>
                <a:lnTo>
                  <a:pt x="35" y="31"/>
                </a:lnTo>
                <a:lnTo>
                  <a:pt x="36" y="30"/>
                </a:lnTo>
                <a:lnTo>
                  <a:pt x="36" y="30"/>
                </a:lnTo>
                <a:lnTo>
                  <a:pt x="33" y="31"/>
                </a:lnTo>
                <a:lnTo>
                  <a:pt x="33" y="34"/>
                </a:lnTo>
                <a:lnTo>
                  <a:pt x="32" y="34"/>
                </a:lnTo>
                <a:lnTo>
                  <a:pt x="31" y="34"/>
                </a:lnTo>
                <a:lnTo>
                  <a:pt x="31" y="33"/>
                </a:lnTo>
                <a:lnTo>
                  <a:pt x="31" y="31"/>
                </a:lnTo>
                <a:lnTo>
                  <a:pt x="31" y="30"/>
                </a:lnTo>
                <a:lnTo>
                  <a:pt x="31" y="30"/>
                </a:lnTo>
                <a:lnTo>
                  <a:pt x="30" y="30"/>
                </a:lnTo>
                <a:lnTo>
                  <a:pt x="33" y="29"/>
                </a:lnTo>
                <a:lnTo>
                  <a:pt x="33" y="27"/>
                </a:lnTo>
                <a:lnTo>
                  <a:pt x="34" y="27"/>
                </a:lnTo>
                <a:lnTo>
                  <a:pt x="35" y="27"/>
                </a:lnTo>
                <a:lnTo>
                  <a:pt x="34" y="26"/>
                </a:lnTo>
                <a:lnTo>
                  <a:pt x="32" y="27"/>
                </a:lnTo>
                <a:lnTo>
                  <a:pt x="31" y="27"/>
                </a:lnTo>
                <a:lnTo>
                  <a:pt x="29" y="27"/>
                </a:lnTo>
                <a:lnTo>
                  <a:pt x="29" y="27"/>
                </a:lnTo>
                <a:lnTo>
                  <a:pt x="31" y="25"/>
                </a:lnTo>
                <a:lnTo>
                  <a:pt x="30" y="24"/>
                </a:lnTo>
                <a:lnTo>
                  <a:pt x="29" y="24"/>
                </a:lnTo>
                <a:lnTo>
                  <a:pt x="30" y="23"/>
                </a:lnTo>
                <a:lnTo>
                  <a:pt x="32" y="22"/>
                </a:lnTo>
                <a:lnTo>
                  <a:pt x="33" y="20"/>
                </a:lnTo>
                <a:lnTo>
                  <a:pt x="32" y="20"/>
                </a:lnTo>
                <a:lnTo>
                  <a:pt x="29" y="19"/>
                </a:lnTo>
                <a:lnTo>
                  <a:pt x="28" y="19"/>
                </a:lnTo>
                <a:lnTo>
                  <a:pt x="27" y="19"/>
                </a:lnTo>
                <a:lnTo>
                  <a:pt x="23" y="20"/>
                </a:lnTo>
                <a:lnTo>
                  <a:pt x="22" y="20"/>
                </a:lnTo>
                <a:lnTo>
                  <a:pt x="23" y="19"/>
                </a:lnTo>
                <a:lnTo>
                  <a:pt x="23" y="18"/>
                </a:lnTo>
                <a:lnTo>
                  <a:pt x="22" y="19"/>
                </a:lnTo>
                <a:lnTo>
                  <a:pt x="22" y="19"/>
                </a:lnTo>
                <a:lnTo>
                  <a:pt x="22" y="19"/>
                </a:lnTo>
                <a:lnTo>
                  <a:pt x="19" y="19"/>
                </a:lnTo>
                <a:lnTo>
                  <a:pt x="19" y="17"/>
                </a:lnTo>
                <a:lnTo>
                  <a:pt x="18" y="17"/>
                </a:lnTo>
                <a:lnTo>
                  <a:pt x="22" y="15"/>
                </a:lnTo>
                <a:lnTo>
                  <a:pt x="21" y="15"/>
                </a:lnTo>
                <a:lnTo>
                  <a:pt x="18" y="15"/>
                </a:lnTo>
                <a:lnTo>
                  <a:pt x="18" y="13"/>
                </a:lnTo>
                <a:lnTo>
                  <a:pt x="18" y="13"/>
                </a:lnTo>
                <a:lnTo>
                  <a:pt x="15" y="17"/>
                </a:lnTo>
                <a:lnTo>
                  <a:pt x="14" y="16"/>
                </a:lnTo>
                <a:lnTo>
                  <a:pt x="15" y="15"/>
                </a:lnTo>
                <a:lnTo>
                  <a:pt x="15" y="14"/>
                </a:lnTo>
                <a:lnTo>
                  <a:pt x="18" y="9"/>
                </a:lnTo>
                <a:lnTo>
                  <a:pt x="18" y="9"/>
                </a:lnTo>
                <a:lnTo>
                  <a:pt x="18" y="8"/>
                </a:lnTo>
                <a:lnTo>
                  <a:pt x="18" y="7"/>
                </a:lnTo>
                <a:lnTo>
                  <a:pt x="18" y="7"/>
                </a:lnTo>
                <a:lnTo>
                  <a:pt x="19" y="7"/>
                </a:lnTo>
                <a:lnTo>
                  <a:pt x="20" y="5"/>
                </a:lnTo>
                <a:lnTo>
                  <a:pt x="19" y="4"/>
                </a:lnTo>
                <a:lnTo>
                  <a:pt x="19" y="3"/>
                </a:lnTo>
                <a:lnTo>
                  <a:pt x="2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7" name="Freeform 112"/>
          <p:cNvSpPr>
            <a:spLocks/>
          </p:cNvSpPr>
          <p:nvPr/>
        </p:nvSpPr>
        <p:spPr bwMode="auto">
          <a:xfrm>
            <a:off x="4464561" y="2653045"/>
            <a:ext cx="3407" cy="8709"/>
          </a:xfrm>
          <a:custGeom>
            <a:avLst/>
            <a:gdLst/>
            <a:ahLst/>
            <a:cxnLst>
              <a:cxn ang="0">
                <a:pos x="0" y="3"/>
              </a:cxn>
              <a:cxn ang="0">
                <a:pos x="0" y="3"/>
              </a:cxn>
              <a:cxn ang="0">
                <a:pos x="0" y="0"/>
              </a:cxn>
              <a:cxn ang="0">
                <a:pos x="0" y="0"/>
              </a:cxn>
              <a:cxn ang="0">
                <a:pos x="0" y="0"/>
              </a:cxn>
              <a:cxn ang="0">
                <a:pos x="0" y="3"/>
              </a:cxn>
            </a:cxnLst>
            <a:rect l="0" t="0" r="r" b="b"/>
            <a:pathLst>
              <a:path h="3">
                <a:moveTo>
                  <a:pt x="0" y="3"/>
                </a:moveTo>
                <a:lnTo>
                  <a:pt x="0" y="3"/>
                </a:lnTo>
                <a:lnTo>
                  <a:pt x="0" y="0"/>
                </a:lnTo>
                <a:lnTo>
                  <a:pt x="0" y="0"/>
                </a:lnTo>
                <a:lnTo>
                  <a:pt x="0" y="0"/>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8" name="Freeform 113"/>
          <p:cNvSpPr>
            <a:spLocks/>
          </p:cNvSpPr>
          <p:nvPr/>
        </p:nvSpPr>
        <p:spPr bwMode="auto">
          <a:xfrm>
            <a:off x="5588747" y="2545630"/>
            <a:ext cx="3407" cy="2903"/>
          </a:xfrm>
          <a:custGeom>
            <a:avLst/>
            <a:gdLst/>
            <a:ahLst/>
            <a:cxnLst>
              <a:cxn ang="0">
                <a:pos x="1" y="0"/>
              </a:cxn>
              <a:cxn ang="0">
                <a:pos x="1" y="0"/>
              </a:cxn>
              <a:cxn ang="0">
                <a:pos x="0" y="0"/>
              </a:cxn>
              <a:cxn ang="0">
                <a:pos x="0" y="1"/>
              </a:cxn>
              <a:cxn ang="0">
                <a:pos x="0" y="1"/>
              </a:cxn>
              <a:cxn ang="0">
                <a:pos x="1" y="0"/>
              </a:cxn>
            </a:cxnLst>
            <a:rect l="0" t="0" r="r" b="b"/>
            <a:pathLst>
              <a:path w="1" h="1">
                <a:moveTo>
                  <a:pt x="1" y="0"/>
                </a:moveTo>
                <a:lnTo>
                  <a:pt x="1" y="0"/>
                </a:lnTo>
                <a:lnTo>
                  <a:pt x="0" y="0"/>
                </a:lnTo>
                <a:lnTo>
                  <a:pt x="0" y="1"/>
                </a:lnTo>
                <a:lnTo>
                  <a:pt x="0"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9" name="Freeform 114"/>
          <p:cNvSpPr>
            <a:spLocks/>
          </p:cNvSpPr>
          <p:nvPr/>
        </p:nvSpPr>
        <p:spPr bwMode="auto">
          <a:xfrm>
            <a:off x="5960069" y="2899807"/>
            <a:ext cx="54506" cy="14515"/>
          </a:xfrm>
          <a:custGeom>
            <a:avLst/>
            <a:gdLst/>
            <a:ahLst/>
            <a:cxnLst>
              <a:cxn ang="0">
                <a:pos x="1" y="0"/>
              </a:cxn>
              <a:cxn ang="0">
                <a:pos x="1" y="0"/>
              </a:cxn>
              <a:cxn ang="0">
                <a:pos x="1" y="1"/>
              </a:cxn>
              <a:cxn ang="0">
                <a:pos x="1" y="1"/>
              </a:cxn>
              <a:cxn ang="0">
                <a:pos x="0" y="2"/>
              </a:cxn>
              <a:cxn ang="0">
                <a:pos x="5" y="3"/>
              </a:cxn>
              <a:cxn ang="0">
                <a:pos x="6" y="3"/>
              </a:cxn>
              <a:cxn ang="0">
                <a:pos x="7" y="4"/>
              </a:cxn>
              <a:cxn ang="0">
                <a:pos x="7" y="5"/>
              </a:cxn>
              <a:cxn ang="0">
                <a:pos x="13" y="4"/>
              </a:cxn>
              <a:cxn ang="0">
                <a:pos x="15" y="4"/>
              </a:cxn>
              <a:cxn ang="0">
                <a:pos x="16" y="2"/>
              </a:cxn>
              <a:cxn ang="0">
                <a:pos x="16" y="2"/>
              </a:cxn>
              <a:cxn ang="0">
                <a:pos x="13" y="3"/>
              </a:cxn>
              <a:cxn ang="0">
                <a:pos x="12" y="2"/>
              </a:cxn>
              <a:cxn ang="0">
                <a:pos x="12" y="2"/>
              </a:cxn>
              <a:cxn ang="0">
                <a:pos x="9" y="2"/>
              </a:cxn>
              <a:cxn ang="0">
                <a:pos x="9" y="2"/>
              </a:cxn>
              <a:cxn ang="0">
                <a:pos x="9" y="2"/>
              </a:cxn>
              <a:cxn ang="0">
                <a:pos x="8" y="1"/>
              </a:cxn>
              <a:cxn ang="0">
                <a:pos x="5" y="2"/>
              </a:cxn>
              <a:cxn ang="0">
                <a:pos x="4" y="1"/>
              </a:cxn>
              <a:cxn ang="0">
                <a:pos x="4" y="1"/>
              </a:cxn>
              <a:cxn ang="0">
                <a:pos x="4" y="1"/>
              </a:cxn>
              <a:cxn ang="0">
                <a:pos x="4" y="0"/>
              </a:cxn>
              <a:cxn ang="0">
                <a:pos x="3" y="1"/>
              </a:cxn>
              <a:cxn ang="0">
                <a:pos x="1" y="0"/>
              </a:cxn>
            </a:cxnLst>
            <a:rect l="0" t="0" r="r" b="b"/>
            <a:pathLst>
              <a:path w="16" h="5">
                <a:moveTo>
                  <a:pt x="1" y="0"/>
                </a:moveTo>
                <a:lnTo>
                  <a:pt x="1" y="0"/>
                </a:lnTo>
                <a:lnTo>
                  <a:pt x="1" y="1"/>
                </a:lnTo>
                <a:lnTo>
                  <a:pt x="1" y="1"/>
                </a:lnTo>
                <a:lnTo>
                  <a:pt x="0" y="2"/>
                </a:lnTo>
                <a:lnTo>
                  <a:pt x="5" y="3"/>
                </a:lnTo>
                <a:lnTo>
                  <a:pt x="6" y="3"/>
                </a:lnTo>
                <a:lnTo>
                  <a:pt x="7" y="4"/>
                </a:lnTo>
                <a:lnTo>
                  <a:pt x="7" y="5"/>
                </a:lnTo>
                <a:lnTo>
                  <a:pt x="13" y="4"/>
                </a:lnTo>
                <a:lnTo>
                  <a:pt x="15" y="4"/>
                </a:lnTo>
                <a:lnTo>
                  <a:pt x="16" y="2"/>
                </a:lnTo>
                <a:lnTo>
                  <a:pt x="16" y="2"/>
                </a:lnTo>
                <a:lnTo>
                  <a:pt x="13" y="3"/>
                </a:lnTo>
                <a:lnTo>
                  <a:pt x="12" y="2"/>
                </a:lnTo>
                <a:lnTo>
                  <a:pt x="12" y="2"/>
                </a:lnTo>
                <a:lnTo>
                  <a:pt x="9" y="2"/>
                </a:lnTo>
                <a:lnTo>
                  <a:pt x="9" y="2"/>
                </a:lnTo>
                <a:lnTo>
                  <a:pt x="9" y="2"/>
                </a:lnTo>
                <a:lnTo>
                  <a:pt x="8" y="1"/>
                </a:lnTo>
                <a:lnTo>
                  <a:pt x="5" y="2"/>
                </a:lnTo>
                <a:lnTo>
                  <a:pt x="4" y="1"/>
                </a:lnTo>
                <a:lnTo>
                  <a:pt x="4" y="1"/>
                </a:lnTo>
                <a:lnTo>
                  <a:pt x="4" y="1"/>
                </a:lnTo>
                <a:lnTo>
                  <a:pt x="4" y="0"/>
                </a:lnTo>
                <a:lnTo>
                  <a:pt x="3"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0" name="Freeform 115"/>
          <p:cNvSpPr>
            <a:spLocks/>
          </p:cNvSpPr>
          <p:nvPr/>
        </p:nvSpPr>
        <p:spPr bwMode="auto">
          <a:xfrm>
            <a:off x="5990729" y="2809811"/>
            <a:ext cx="3407" cy="5806"/>
          </a:xfrm>
          <a:custGeom>
            <a:avLst/>
            <a:gdLst/>
            <a:ahLst/>
            <a:cxnLst>
              <a:cxn ang="0">
                <a:pos x="0" y="1"/>
              </a:cxn>
              <a:cxn ang="0">
                <a:pos x="1" y="2"/>
              </a:cxn>
              <a:cxn ang="0">
                <a:pos x="1" y="1"/>
              </a:cxn>
              <a:cxn ang="0">
                <a:pos x="1" y="1"/>
              </a:cxn>
              <a:cxn ang="0">
                <a:pos x="1" y="0"/>
              </a:cxn>
              <a:cxn ang="0">
                <a:pos x="0" y="0"/>
              </a:cxn>
              <a:cxn ang="0">
                <a:pos x="0" y="0"/>
              </a:cxn>
              <a:cxn ang="0">
                <a:pos x="0" y="1"/>
              </a:cxn>
              <a:cxn ang="0">
                <a:pos x="0" y="2"/>
              </a:cxn>
              <a:cxn ang="0">
                <a:pos x="0" y="1"/>
              </a:cxn>
            </a:cxnLst>
            <a:rect l="0" t="0" r="r" b="b"/>
            <a:pathLst>
              <a:path w="1" h="2">
                <a:moveTo>
                  <a:pt x="0" y="1"/>
                </a:moveTo>
                <a:lnTo>
                  <a:pt x="1" y="2"/>
                </a:lnTo>
                <a:lnTo>
                  <a:pt x="1" y="1"/>
                </a:lnTo>
                <a:lnTo>
                  <a:pt x="1" y="1"/>
                </a:lnTo>
                <a:lnTo>
                  <a:pt x="1" y="0"/>
                </a:lnTo>
                <a:lnTo>
                  <a:pt x="0" y="0"/>
                </a:lnTo>
                <a:lnTo>
                  <a:pt x="0" y="0"/>
                </a:lnTo>
                <a:lnTo>
                  <a:pt x="0" y="1"/>
                </a:lnTo>
                <a:lnTo>
                  <a:pt x="0" y="2"/>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1" name="Freeform 116"/>
          <p:cNvSpPr>
            <a:spLocks/>
          </p:cNvSpPr>
          <p:nvPr/>
        </p:nvSpPr>
        <p:spPr bwMode="auto">
          <a:xfrm>
            <a:off x="5983916" y="2853358"/>
            <a:ext cx="6813" cy="5806"/>
          </a:xfrm>
          <a:custGeom>
            <a:avLst/>
            <a:gdLst/>
            <a:ahLst/>
            <a:cxnLst>
              <a:cxn ang="0">
                <a:pos x="0" y="0"/>
              </a:cxn>
              <a:cxn ang="0">
                <a:pos x="1" y="2"/>
              </a:cxn>
              <a:cxn ang="0">
                <a:pos x="1" y="2"/>
              </a:cxn>
              <a:cxn ang="0">
                <a:pos x="2" y="2"/>
              </a:cxn>
              <a:cxn ang="0">
                <a:pos x="2" y="1"/>
              </a:cxn>
              <a:cxn ang="0">
                <a:pos x="1" y="0"/>
              </a:cxn>
              <a:cxn ang="0">
                <a:pos x="1" y="0"/>
              </a:cxn>
              <a:cxn ang="0">
                <a:pos x="0" y="0"/>
              </a:cxn>
              <a:cxn ang="0">
                <a:pos x="0" y="0"/>
              </a:cxn>
            </a:cxnLst>
            <a:rect l="0" t="0" r="r" b="b"/>
            <a:pathLst>
              <a:path w="2" h="2">
                <a:moveTo>
                  <a:pt x="0" y="0"/>
                </a:moveTo>
                <a:lnTo>
                  <a:pt x="1" y="2"/>
                </a:lnTo>
                <a:lnTo>
                  <a:pt x="1" y="2"/>
                </a:lnTo>
                <a:lnTo>
                  <a:pt x="2" y="2"/>
                </a:lnTo>
                <a:lnTo>
                  <a:pt x="2" y="1"/>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2" name="Freeform 117"/>
          <p:cNvSpPr>
            <a:spLocks/>
          </p:cNvSpPr>
          <p:nvPr/>
        </p:nvSpPr>
        <p:spPr bwMode="auto">
          <a:xfrm>
            <a:off x="5977102" y="2795296"/>
            <a:ext cx="6813" cy="5806"/>
          </a:xfrm>
          <a:custGeom>
            <a:avLst/>
            <a:gdLst/>
            <a:ahLst/>
            <a:cxnLst>
              <a:cxn ang="0">
                <a:pos x="2" y="0"/>
              </a:cxn>
              <a:cxn ang="0">
                <a:pos x="1" y="0"/>
              </a:cxn>
              <a:cxn ang="0">
                <a:pos x="0" y="1"/>
              </a:cxn>
              <a:cxn ang="0">
                <a:pos x="0" y="1"/>
              </a:cxn>
              <a:cxn ang="0">
                <a:pos x="1" y="2"/>
              </a:cxn>
              <a:cxn ang="0">
                <a:pos x="2" y="1"/>
              </a:cxn>
              <a:cxn ang="0">
                <a:pos x="2" y="1"/>
              </a:cxn>
              <a:cxn ang="0">
                <a:pos x="2" y="1"/>
              </a:cxn>
              <a:cxn ang="0">
                <a:pos x="2" y="0"/>
              </a:cxn>
            </a:cxnLst>
            <a:rect l="0" t="0" r="r" b="b"/>
            <a:pathLst>
              <a:path w="2" h="2">
                <a:moveTo>
                  <a:pt x="2" y="0"/>
                </a:moveTo>
                <a:lnTo>
                  <a:pt x="1" y="0"/>
                </a:lnTo>
                <a:lnTo>
                  <a:pt x="0" y="1"/>
                </a:lnTo>
                <a:lnTo>
                  <a:pt x="0" y="1"/>
                </a:lnTo>
                <a:lnTo>
                  <a:pt x="1" y="2"/>
                </a:lnTo>
                <a:lnTo>
                  <a:pt x="2" y="1"/>
                </a:lnTo>
                <a:lnTo>
                  <a:pt x="2" y="1"/>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3" name="Freeform 118"/>
          <p:cNvSpPr>
            <a:spLocks/>
          </p:cNvSpPr>
          <p:nvPr/>
        </p:nvSpPr>
        <p:spPr bwMode="auto">
          <a:xfrm>
            <a:off x="5949849" y="2833036"/>
            <a:ext cx="30660" cy="20322"/>
          </a:xfrm>
          <a:custGeom>
            <a:avLst/>
            <a:gdLst/>
            <a:ahLst/>
            <a:cxnLst>
              <a:cxn ang="0">
                <a:pos x="6" y="2"/>
              </a:cxn>
              <a:cxn ang="0">
                <a:pos x="4" y="1"/>
              </a:cxn>
              <a:cxn ang="0">
                <a:pos x="2" y="0"/>
              </a:cxn>
              <a:cxn ang="0">
                <a:pos x="2" y="0"/>
              </a:cxn>
              <a:cxn ang="0">
                <a:pos x="1" y="0"/>
              </a:cxn>
              <a:cxn ang="0">
                <a:pos x="0" y="0"/>
              </a:cxn>
              <a:cxn ang="0">
                <a:pos x="1" y="0"/>
              </a:cxn>
              <a:cxn ang="0">
                <a:pos x="3" y="3"/>
              </a:cxn>
              <a:cxn ang="0">
                <a:pos x="4" y="3"/>
              </a:cxn>
              <a:cxn ang="0">
                <a:pos x="4" y="3"/>
              </a:cxn>
              <a:cxn ang="0">
                <a:pos x="5" y="4"/>
              </a:cxn>
              <a:cxn ang="0">
                <a:pos x="7" y="5"/>
              </a:cxn>
              <a:cxn ang="0">
                <a:pos x="7" y="5"/>
              </a:cxn>
              <a:cxn ang="0">
                <a:pos x="7" y="7"/>
              </a:cxn>
              <a:cxn ang="0">
                <a:pos x="8" y="7"/>
              </a:cxn>
              <a:cxn ang="0">
                <a:pos x="9" y="7"/>
              </a:cxn>
              <a:cxn ang="0">
                <a:pos x="9" y="6"/>
              </a:cxn>
              <a:cxn ang="0">
                <a:pos x="9" y="7"/>
              </a:cxn>
              <a:cxn ang="0">
                <a:pos x="9" y="6"/>
              </a:cxn>
              <a:cxn ang="0">
                <a:pos x="8" y="5"/>
              </a:cxn>
              <a:cxn ang="0">
                <a:pos x="7" y="3"/>
              </a:cxn>
              <a:cxn ang="0">
                <a:pos x="7" y="3"/>
              </a:cxn>
              <a:cxn ang="0">
                <a:pos x="6" y="2"/>
              </a:cxn>
            </a:cxnLst>
            <a:rect l="0" t="0" r="r" b="b"/>
            <a:pathLst>
              <a:path w="9" h="7">
                <a:moveTo>
                  <a:pt x="6" y="2"/>
                </a:moveTo>
                <a:lnTo>
                  <a:pt x="4" y="1"/>
                </a:lnTo>
                <a:lnTo>
                  <a:pt x="2" y="0"/>
                </a:lnTo>
                <a:lnTo>
                  <a:pt x="2" y="0"/>
                </a:lnTo>
                <a:lnTo>
                  <a:pt x="1" y="0"/>
                </a:lnTo>
                <a:lnTo>
                  <a:pt x="0" y="0"/>
                </a:lnTo>
                <a:lnTo>
                  <a:pt x="1" y="0"/>
                </a:lnTo>
                <a:lnTo>
                  <a:pt x="3" y="3"/>
                </a:lnTo>
                <a:lnTo>
                  <a:pt x="4" y="3"/>
                </a:lnTo>
                <a:lnTo>
                  <a:pt x="4" y="3"/>
                </a:lnTo>
                <a:lnTo>
                  <a:pt x="5" y="4"/>
                </a:lnTo>
                <a:lnTo>
                  <a:pt x="7" y="5"/>
                </a:lnTo>
                <a:lnTo>
                  <a:pt x="7" y="5"/>
                </a:lnTo>
                <a:lnTo>
                  <a:pt x="7" y="7"/>
                </a:lnTo>
                <a:lnTo>
                  <a:pt x="8" y="7"/>
                </a:lnTo>
                <a:lnTo>
                  <a:pt x="9" y="7"/>
                </a:lnTo>
                <a:lnTo>
                  <a:pt x="9" y="6"/>
                </a:lnTo>
                <a:lnTo>
                  <a:pt x="9" y="7"/>
                </a:lnTo>
                <a:lnTo>
                  <a:pt x="9" y="6"/>
                </a:lnTo>
                <a:lnTo>
                  <a:pt x="8" y="5"/>
                </a:lnTo>
                <a:lnTo>
                  <a:pt x="7" y="3"/>
                </a:lnTo>
                <a:lnTo>
                  <a:pt x="7" y="3"/>
                </a:lnTo>
                <a:lnTo>
                  <a:pt x="6"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4" name="Freeform 119"/>
          <p:cNvSpPr>
            <a:spLocks/>
          </p:cNvSpPr>
          <p:nvPr/>
        </p:nvSpPr>
        <p:spPr bwMode="auto">
          <a:xfrm>
            <a:off x="6126994" y="2896904"/>
            <a:ext cx="40879" cy="20322"/>
          </a:xfrm>
          <a:custGeom>
            <a:avLst/>
            <a:gdLst/>
            <a:ahLst/>
            <a:cxnLst>
              <a:cxn ang="0">
                <a:pos x="11" y="2"/>
              </a:cxn>
              <a:cxn ang="0">
                <a:pos x="12" y="1"/>
              </a:cxn>
              <a:cxn ang="0">
                <a:pos x="12" y="0"/>
              </a:cxn>
              <a:cxn ang="0">
                <a:pos x="12" y="0"/>
              </a:cxn>
              <a:cxn ang="0">
                <a:pos x="9" y="2"/>
              </a:cxn>
              <a:cxn ang="0">
                <a:pos x="4" y="3"/>
              </a:cxn>
              <a:cxn ang="0">
                <a:pos x="3" y="3"/>
              </a:cxn>
              <a:cxn ang="0">
                <a:pos x="3" y="3"/>
              </a:cxn>
              <a:cxn ang="0">
                <a:pos x="0" y="5"/>
              </a:cxn>
              <a:cxn ang="0">
                <a:pos x="1" y="7"/>
              </a:cxn>
              <a:cxn ang="0">
                <a:pos x="3" y="7"/>
              </a:cxn>
              <a:cxn ang="0">
                <a:pos x="4" y="7"/>
              </a:cxn>
              <a:cxn ang="0">
                <a:pos x="5" y="7"/>
              </a:cxn>
              <a:cxn ang="0">
                <a:pos x="7" y="7"/>
              </a:cxn>
              <a:cxn ang="0">
                <a:pos x="8" y="6"/>
              </a:cxn>
              <a:cxn ang="0">
                <a:pos x="9" y="5"/>
              </a:cxn>
              <a:cxn ang="0">
                <a:pos x="10" y="4"/>
              </a:cxn>
              <a:cxn ang="0">
                <a:pos x="10" y="4"/>
              </a:cxn>
              <a:cxn ang="0">
                <a:pos x="11" y="3"/>
              </a:cxn>
              <a:cxn ang="0">
                <a:pos x="11" y="2"/>
              </a:cxn>
            </a:cxnLst>
            <a:rect l="0" t="0" r="r" b="b"/>
            <a:pathLst>
              <a:path w="12" h="7">
                <a:moveTo>
                  <a:pt x="11" y="2"/>
                </a:moveTo>
                <a:lnTo>
                  <a:pt x="12" y="1"/>
                </a:lnTo>
                <a:lnTo>
                  <a:pt x="12" y="0"/>
                </a:lnTo>
                <a:lnTo>
                  <a:pt x="12" y="0"/>
                </a:lnTo>
                <a:lnTo>
                  <a:pt x="9" y="2"/>
                </a:lnTo>
                <a:lnTo>
                  <a:pt x="4" y="3"/>
                </a:lnTo>
                <a:lnTo>
                  <a:pt x="3" y="3"/>
                </a:lnTo>
                <a:lnTo>
                  <a:pt x="3" y="3"/>
                </a:lnTo>
                <a:lnTo>
                  <a:pt x="0" y="5"/>
                </a:lnTo>
                <a:lnTo>
                  <a:pt x="1" y="7"/>
                </a:lnTo>
                <a:lnTo>
                  <a:pt x="3" y="7"/>
                </a:lnTo>
                <a:lnTo>
                  <a:pt x="4" y="7"/>
                </a:lnTo>
                <a:lnTo>
                  <a:pt x="5" y="7"/>
                </a:lnTo>
                <a:lnTo>
                  <a:pt x="7" y="7"/>
                </a:lnTo>
                <a:lnTo>
                  <a:pt x="8" y="6"/>
                </a:lnTo>
                <a:lnTo>
                  <a:pt x="9" y="5"/>
                </a:lnTo>
                <a:lnTo>
                  <a:pt x="10" y="4"/>
                </a:lnTo>
                <a:lnTo>
                  <a:pt x="10" y="4"/>
                </a:lnTo>
                <a:lnTo>
                  <a:pt x="11" y="3"/>
                </a:lnTo>
                <a:lnTo>
                  <a:pt x="1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5" name="Freeform 120"/>
          <p:cNvSpPr>
            <a:spLocks/>
          </p:cNvSpPr>
          <p:nvPr/>
        </p:nvSpPr>
        <p:spPr bwMode="auto">
          <a:xfrm>
            <a:off x="5994135" y="2867873"/>
            <a:ext cx="6813" cy="5806"/>
          </a:xfrm>
          <a:custGeom>
            <a:avLst/>
            <a:gdLst/>
            <a:ahLst/>
            <a:cxnLst>
              <a:cxn ang="0">
                <a:pos x="2" y="0"/>
              </a:cxn>
              <a:cxn ang="0">
                <a:pos x="1" y="1"/>
              </a:cxn>
              <a:cxn ang="0">
                <a:pos x="0" y="1"/>
              </a:cxn>
              <a:cxn ang="0">
                <a:pos x="0" y="2"/>
              </a:cxn>
              <a:cxn ang="0">
                <a:pos x="1" y="2"/>
              </a:cxn>
              <a:cxn ang="0">
                <a:pos x="2" y="2"/>
              </a:cxn>
              <a:cxn ang="0">
                <a:pos x="2" y="0"/>
              </a:cxn>
            </a:cxnLst>
            <a:rect l="0" t="0" r="r" b="b"/>
            <a:pathLst>
              <a:path w="2" h="2">
                <a:moveTo>
                  <a:pt x="2" y="0"/>
                </a:moveTo>
                <a:lnTo>
                  <a:pt x="1" y="1"/>
                </a:lnTo>
                <a:lnTo>
                  <a:pt x="0" y="1"/>
                </a:lnTo>
                <a:lnTo>
                  <a:pt x="0" y="2"/>
                </a:lnTo>
                <a:lnTo>
                  <a:pt x="1" y="2"/>
                </a:lnTo>
                <a:lnTo>
                  <a:pt x="2" y="2"/>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6" name="Freeform 121"/>
          <p:cNvSpPr>
            <a:spLocks/>
          </p:cNvSpPr>
          <p:nvPr/>
        </p:nvSpPr>
        <p:spPr bwMode="auto">
          <a:xfrm>
            <a:off x="5595560" y="2809811"/>
            <a:ext cx="6813" cy="2903"/>
          </a:xfrm>
          <a:custGeom>
            <a:avLst/>
            <a:gdLst/>
            <a:ahLst/>
            <a:cxnLst>
              <a:cxn ang="0">
                <a:pos x="1" y="1"/>
              </a:cxn>
              <a:cxn ang="0">
                <a:pos x="2" y="1"/>
              </a:cxn>
              <a:cxn ang="0">
                <a:pos x="2" y="0"/>
              </a:cxn>
              <a:cxn ang="0">
                <a:pos x="1" y="0"/>
              </a:cxn>
              <a:cxn ang="0">
                <a:pos x="1" y="0"/>
              </a:cxn>
              <a:cxn ang="0">
                <a:pos x="1" y="0"/>
              </a:cxn>
              <a:cxn ang="0">
                <a:pos x="0" y="0"/>
              </a:cxn>
              <a:cxn ang="0">
                <a:pos x="0" y="0"/>
              </a:cxn>
              <a:cxn ang="0">
                <a:pos x="0" y="1"/>
              </a:cxn>
              <a:cxn ang="0">
                <a:pos x="1" y="1"/>
              </a:cxn>
            </a:cxnLst>
            <a:rect l="0" t="0" r="r" b="b"/>
            <a:pathLst>
              <a:path w="2" h="1">
                <a:moveTo>
                  <a:pt x="1" y="1"/>
                </a:moveTo>
                <a:lnTo>
                  <a:pt x="2" y="1"/>
                </a:lnTo>
                <a:lnTo>
                  <a:pt x="2" y="0"/>
                </a:lnTo>
                <a:lnTo>
                  <a:pt x="1" y="0"/>
                </a:lnTo>
                <a:lnTo>
                  <a:pt x="1" y="0"/>
                </a:lnTo>
                <a:lnTo>
                  <a:pt x="1" y="0"/>
                </a:lnTo>
                <a:lnTo>
                  <a:pt x="0" y="0"/>
                </a:lnTo>
                <a:lnTo>
                  <a:pt x="0" y="0"/>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7" name="Freeform 122"/>
          <p:cNvSpPr>
            <a:spLocks/>
          </p:cNvSpPr>
          <p:nvPr/>
        </p:nvSpPr>
        <p:spPr bwMode="auto">
          <a:xfrm>
            <a:off x="6004355" y="2838842"/>
            <a:ext cx="6813" cy="8709"/>
          </a:xfrm>
          <a:custGeom>
            <a:avLst/>
            <a:gdLst/>
            <a:ahLst/>
            <a:cxnLst>
              <a:cxn ang="0">
                <a:pos x="0" y="3"/>
              </a:cxn>
              <a:cxn ang="0">
                <a:pos x="0" y="3"/>
              </a:cxn>
              <a:cxn ang="0">
                <a:pos x="1" y="2"/>
              </a:cxn>
              <a:cxn ang="0">
                <a:pos x="2" y="1"/>
              </a:cxn>
              <a:cxn ang="0">
                <a:pos x="1" y="0"/>
              </a:cxn>
              <a:cxn ang="0">
                <a:pos x="0" y="0"/>
              </a:cxn>
              <a:cxn ang="0">
                <a:pos x="0" y="1"/>
              </a:cxn>
              <a:cxn ang="0">
                <a:pos x="1" y="1"/>
              </a:cxn>
              <a:cxn ang="0">
                <a:pos x="0" y="2"/>
              </a:cxn>
              <a:cxn ang="0">
                <a:pos x="0" y="3"/>
              </a:cxn>
            </a:cxnLst>
            <a:rect l="0" t="0" r="r" b="b"/>
            <a:pathLst>
              <a:path w="2" h="3">
                <a:moveTo>
                  <a:pt x="0" y="3"/>
                </a:moveTo>
                <a:lnTo>
                  <a:pt x="0" y="3"/>
                </a:lnTo>
                <a:lnTo>
                  <a:pt x="1" y="2"/>
                </a:lnTo>
                <a:lnTo>
                  <a:pt x="2" y="1"/>
                </a:lnTo>
                <a:lnTo>
                  <a:pt x="1" y="0"/>
                </a:lnTo>
                <a:lnTo>
                  <a:pt x="0" y="0"/>
                </a:lnTo>
                <a:lnTo>
                  <a:pt x="0" y="1"/>
                </a:lnTo>
                <a:lnTo>
                  <a:pt x="1" y="1"/>
                </a:lnTo>
                <a:lnTo>
                  <a:pt x="0" y="2"/>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8" name="Freeform 123"/>
          <p:cNvSpPr>
            <a:spLocks/>
          </p:cNvSpPr>
          <p:nvPr/>
        </p:nvSpPr>
        <p:spPr bwMode="auto">
          <a:xfrm>
            <a:off x="6004355" y="2821424"/>
            <a:ext cx="13626" cy="11612"/>
          </a:xfrm>
          <a:custGeom>
            <a:avLst/>
            <a:gdLst/>
            <a:ahLst/>
            <a:cxnLst>
              <a:cxn ang="0">
                <a:pos x="3" y="4"/>
              </a:cxn>
              <a:cxn ang="0">
                <a:pos x="3" y="3"/>
              </a:cxn>
              <a:cxn ang="0">
                <a:pos x="3" y="3"/>
              </a:cxn>
              <a:cxn ang="0">
                <a:pos x="3" y="3"/>
              </a:cxn>
              <a:cxn ang="0">
                <a:pos x="4" y="3"/>
              </a:cxn>
              <a:cxn ang="0">
                <a:pos x="3" y="0"/>
              </a:cxn>
              <a:cxn ang="0">
                <a:pos x="0" y="1"/>
              </a:cxn>
              <a:cxn ang="0">
                <a:pos x="0" y="3"/>
              </a:cxn>
              <a:cxn ang="0">
                <a:pos x="1" y="3"/>
              </a:cxn>
              <a:cxn ang="0">
                <a:pos x="2" y="2"/>
              </a:cxn>
              <a:cxn ang="0">
                <a:pos x="2" y="2"/>
              </a:cxn>
              <a:cxn ang="0">
                <a:pos x="2" y="3"/>
              </a:cxn>
              <a:cxn ang="0">
                <a:pos x="3" y="4"/>
              </a:cxn>
            </a:cxnLst>
            <a:rect l="0" t="0" r="r" b="b"/>
            <a:pathLst>
              <a:path w="4" h="4">
                <a:moveTo>
                  <a:pt x="3" y="4"/>
                </a:moveTo>
                <a:lnTo>
                  <a:pt x="3" y="3"/>
                </a:lnTo>
                <a:lnTo>
                  <a:pt x="3" y="3"/>
                </a:lnTo>
                <a:lnTo>
                  <a:pt x="3" y="3"/>
                </a:lnTo>
                <a:lnTo>
                  <a:pt x="4" y="3"/>
                </a:lnTo>
                <a:lnTo>
                  <a:pt x="3" y="0"/>
                </a:lnTo>
                <a:lnTo>
                  <a:pt x="0" y="1"/>
                </a:lnTo>
                <a:lnTo>
                  <a:pt x="0" y="3"/>
                </a:lnTo>
                <a:lnTo>
                  <a:pt x="1" y="3"/>
                </a:lnTo>
                <a:lnTo>
                  <a:pt x="2" y="2"/>
                </a:lnTo>
                <a:lnTo>
                  <a:pt x="2" y="2"/>
                </a:lnTo>
                <a:lnTo>
                  <a:pt x="2" y="3"/>
                </a:lnTo>
                <a:lnTo>
                  <a:pt x="3"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9" name="Freeform 124"/>
          <p:cNvSpPr>
            <a:spLocks/>
          </p:cNvSpPr>
          <p:nvPr/>
        </p:nvSpPr>
        <p:spPr bwMode="auto">
          <a:xfrm>
            <a:off x="6038422" y="2885292"/>
            <a:ext cx="13626" cy="8709"/>
          </a:xfrm>
          <a:custGeom>
            <a:avLst/>
            <a:gdLst/>
            <a:ahLst/>
            <a:cxnLst>
              <a:cxn ang="0">
                <a:pos x="3" y="2"/>
              </a:cxn>
              <a:cxn ang="0">
                <a:pos x="3" y="1"/>
              </a:cxn>
              <a:cxn ang="0">
                <a:pos x="4" y="0"/>
              </a:cxn>
              <a:cxn ang="0">
                <a:pos x="4" y="0"/>
              </a:cxn>
              <a:cxn ang="0">
                <a:pos x="2" y="0"/>
              </a:cxn>
              <a:cxn ang="0">
                <a:pos x="0" y="1"/>
              </a:cxn>
              <a:cxn ang="0">
                <a:pos x="0" y="2"/>
              </a:cxn>
              <a:cxn ang="0">
                <a:pos x="0" y="3"/>
              </a:cxn>
              <a:cxn ang="0">
                <a:pos x="2" y="2"/>
              </a:cxn>
              <a:cxn ang="0">
                <a:pos x="3" y="2"/>
              </a:cxn>
            </a:cxnLst>
            <a:rect l="0" t="0" r="r" b="b"/>
            <a:pathLst>
              <a:path w="4" h="3">
                <a:moveTo>
                  <a:pt x="3" y="2"/>
                </a:moveTo>
                <a:lnTo>
                  <a:pt x="3" y="1"/>
                </a:lnTo>
                <a:lnTo>
                  <a:pt x="4" y="0"/>
                </a:lnTo>
                <a:lnTo>
                  <a:pt x="4" y="0"/>
                </a:lnTo>
                <a:lnTo>
                  <a:pt x="2" y="0"/>
                </a:lnTo>
                <a:lnTo>
                  <a:pt x="0" y="1"/>
                </a:lnTo>
                <a:lnTo>
                  <a:pt x="0" y="2"/>
                </a:lnTo>
                <a:lnTo>
                  <a:pt x="0" y="3"/>
                </a:lnTo>
                <a:lnTo>
                  <a:pt x="2" y="2"/>
                </a:lnTo>
                <a:lnTo>
                  <a:pt x="3"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0" name="Freeform 125"/>
          <p:cNvSpPr>
            <a:spLocks/>
          </p:cNvSpPr>
          <p:nvPr/>
        </p:nvSpPr>
        <p:spPr bwMode="auto">
          <a:xfrm>
            <a:off x="5718199" y="2931741"/>
            <a:ext cx="3407" cy="5806"/>
          </a:xfrm>
          <a:custGeom>
            <a:avLst/>
            <a:gdLst/>
            <a:ahLst/>
            <a:cxnLst>
              <a:cxn ang="0">
                <a:pos x="0" y="1"/>
              </a:cxn>
              <a:cxn ang="0">
                <a:pos x="0" y="2"/>
              </a:cxn>
              <a:cxn ang="0">
                <a:pos x="1" y="2"/>
              </a:cxn>
              <a:cxn ang="0">
                <a:pos x="1" y="1"/>
              </a:cxn>
              <a:cxn ang="0">
                <a:pos x="1" y="0"/>
              </a:cxn>
              <a:cxn ang="0">
                <a:pos x="0" y="0"/>
              </a:cxn>
              <a:cxn ang="0">
                <a:pos x="0" y="1"/>
              </a:cxn>
            </a:cxnLst>
            <a:rect l="0" t="0" r="r" b="b"/>
            <a:pathLst>
              <a:path w="1" h="2">
                <a:moveTo>
                  <a:pt x="0" y="1"/>
                </a:moveTo>
                <a:lnTo>
                  <a:pt x="0" y="2"/>
                </a:lnTo>
                <a:lnTo>
                  <a:pt x="1" y="2"/>
                </a:lnTo>
                <a:lnTo>
                  <a:pt x="1" y="1"/>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1" name="Freeform 126"/>
          <p:cNvSpPr>
            <a:spLocks/>
          </p:cNvSpPr>
          <p:nvPr/>
        </p:nvSpPr>
        <p:spPr bwMode="auto">
          <a:xfrm>
            <a:off x="5673913" y="2783684"/>
            <a:ext cx="27253" cy="49353"/>
          </a:xfrm>
          <a:custGeom>
            <a:avLst/>
            <a:gdLst/>
            <a:ahLst/>
            <a:cxnLst>
              <a:cxn ang="0">
                <a:pos x="1" y="3"/>
              </a:cxn>
              <a:cxn ang="0">
                <a:pos x="0" y="2"/>
              </a:cxn>
              <a:cxn ang="0">
                <a:pos x="0" y="2"/>
              </a:cxn>
              <a:cxn ang="0">
                <a:pos x="0" y="5"/>
              </a:cxn>
              <a:cxn ang="0">
                <a:pos x="0" y="6"/>
              </a:cxn>
              <a:cxn ang="0">
                <a:pos x="1" y="6"/>
              </a:cxn>
              <a:cxn ang="0">
                <a:pos x="1" y="6"/>
              </a:cxn>
              <a:cxn ang="0">
                <a:pos x="2" y="9"/>
              </a:cxn>
              <a:cxn ang="0">
                <a:pos x="2" y="10"/>
              </a:cxn>
              <a:cxn ang="0">
                <a:pos x="2" y="10"/>
              </a:cxn>
              <a:cxn ang="0">
                <a:pos x="2" y="11"/>
              </a:cxn>
              <a:cxn ang="0">
                <a:pos x="1" y="13"/>
              </a:cxn>
              <a:cxn ang="0">
                <a:pos x="2" y="13"/>
              </a:cxn>
              <a:cxn ang="0">
                <a:pos x="1" y="14"/>
              </a:cxn>
              <a:cxn ang="0">
                <a:pos x="2" y="15"/>
              </a:cxn>
              <a:cxn ang="0">
                <a:pos x="3" y="17"/>
              </a:cxn>
              <a:cxn ang="0">
                <a:pos x="4" y="17"/>
              </a:cxn>
              <a:cxn ang="0">
                <a:pos x="5" y="17"/>
              </a:cxn>
              <a:cxn ang="0">
                <a:pos x="5" y="16"/>
              </a:cxn>
              <a:cxn ang="0">
                <a:pos x="6" y="15"/>
              </a:cxn>
              <a:cxn ang="0">
                <a:pos x="7" y="15"/>
              </a:cxn>
              <a:cxn ang="0">
                <a:pos x="7" y="15"/>
              </a:cxn>
              <a:cxn ang="0">
                <a:pos x="8" y="14"/>
              </a:cxn>
              <a:cxn ang="0">
                <a:pos x="8" y="13"/>
              </a:cxn>
              <a:cxn ang="0">
                <a:pos x="8" y="4"/>
              </a:cxn>
              <a:cxn ang="0">
                <a:pos x="7" y="1"/>
              </a:cxn>
              <a:cxn ang="0">
                <a:pos x="6" y="1"/>
              </a:cxn>
              <a:cxn ang="0">
                <a:pos x="6" y="0"/>
              </a:cxn>
              <a:cxn ang="0">
                <a:pos x="5" y="0"/>
              </a:cxn>
              <a:cxn ang="0">
                <a:pos x="5" y="1"/>
              </a:cxn>
              <a:cxn ang="0">
                <a:pos x="4" y="1"/>
              </a:cxn>
              <a:cxn ang="0">
                <a:pos x="2" y="3"/>
              </a:cxn>
              <a:cxn ang="0">
                <a:pos x="1" y="3"/>
              </a:cxn>
            </a:cxnLst>
            <a:rect l="0" t="0" r="r" b="b"/>
            <a:pathLst>
              <a:path w="8" h="17">
                <a:moveTo>
                  <a:pt x="1" y="3"/>
                </a:moveTo>
                <a:lnTo>
                  <a:pt x="0" y="2"/>
                </a:lnTo>
                <a:lnTo>
                  <a:pt x="0" y="2"/>
                </a:lnTo>
                <a:lnTo>
                  <a:pt x="0" y="5"/>
                </a:lnTo>
                <a:lnTo>
                  <a:pt x="0" y="6"/>
                </a:lnTo>
                <a:lnTo>
                  <a:pt x="1" y="6"/>
                </a:lnTo>
                <a:lnTo>
                  <a:pt x="1" y="6"/>
                </a:lnTo>
                <a:lnTo>
                  <a:pt x="2" y="9"/>
                </a:lnTo>
                <a:lnTo>
                  <a:pt x="2" y="10"/>
                </a:lnTo>
                <a:lnTo>
                  <a:pt x="2" y="10"/>
                </a:lnTo>
                <a:lnTo>
                  <a:pt x="2" y="11"/>
                </a:lnTo>
                <a:lnTo>
                  <a:pt x="1" y="13"/>
                </a:lnTo>
                <a:lnTo>
                  <a:pt x="2" y="13"/>
                </a:lnTo>
                <a:lnTo>
                  <a:pt x="1" y="14"/>
                </a:lnTo>
                <a:lnTo>
                  <a:pt x="2" y="15"/>
                </a:lnTo>
                <a:lnTo>
                  <a:pt x="3" y="17"/>
                </a:lnTo>
                <a:lnTo>
                  <a:pt x="4" y="17"/>
                </a:lnTo>
                <a:lnTo>
                  <a:pt x="5" y="17"/>
                </a:lnTo>
                <a:lnTo>
                  <a:pt x="5" y="16"/>
                </a:lnTo>
                <a:lnTo>
                  <a:pt x="6" y="15"/>
                </a:lnTo>
                <a:lnTo>
                  <a:pt x="7" y="15"/>
                </a:lnTo>
                <a:lnTo>
                  <a:pt x="7" y="15"/>
                </a:lnTo>
                <a:lnTo>
                  <a:pt x="8" y="14"/>
                </a:lnTo>
                <a:lnTo>
                  <a:pt x="8" y="13"/>
                </a:lnTo>
                <a:lnTo>
                  <a:pt x="8" y="4"/>
                </a:lnTo>
                <a:lnTo>
                  <a:pt x="7" y="1"/>
                </a:lnTo>
                <a:lnTo>
                  <a:pt x="6" y="1"/>
                </a:lnTo>
                <a:lnTo>
                  <a:pt x="6" y="0"/>
                </a:lnTo>
                <a:lnTo>
                  <a:pt x="5" y="0"/>
                </a:lnTo>
                <a:lnTo>
                  <a:pt x="5" y="1"/>
                </a:lnTo>
                <a:lnTo>
                  <a:pt x="4" y="1"/>
                </a:lnTo>
                <a:lnTo>
                  <a:pt x="2"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2" name="Freeform 127"/>
          <p:cNvSpPr>
            <a:spLocks/>
          </p:cNvSpPr>
          <p:nvPr/>
        </p:nvSpPr>
        <p:spPr bwMode="auto">
          <a:xfrm>
            <a:off x="5721606" y="2931741"/>
            <a:ext cx="3407" cy="2903"/>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3" name="Freeform 128"/>
          <p:cNvSpPr>
            <a:spLocks/>
          </p:cNvSpPr>
          <p:nvPr/>
        </p:nvSpPr>
        <p:spPr bwMode="auto">
          <a:xfrm>
            <a:off x="5680726" y="2745944"/>
            <a:ext cx="17033" cy="34837"/>
          </a:xfrm>
          <a:custGeom>
            <a:avLst/>
            <a:gdLst/>
            <a:ahLst/>
            <a:cxnLst>
              <a:cxn ang="0">
                <a:pos x="2" y="11"/>
              </a:cxn>
              <a:cxn ang="0">
                <a:pos x="3" y="11"/>
              </a:cxn>
              <a:cxn ang="0">
                <a:pos x="3" y="11"/>
              </a:cxn>
              <a:cxn ang="0">
                <a:pos x="4" y="12"/>
              </a:cxn>
              <a:cxn ang="0">
                <a:pos x="5" y="6"/>
              </a:cxn>
              <a:cxn ang="0">
                <a:pos x="4" y="0"/>
              </a:cxn>
              <a:cxn ang="0">
                <a:pos x="4" y="0"/>
              </a:cxn>
              <a:cxn ang="0">
                <a:pos x="4" y="1"/>
              </a:cxn>
              <a:cxn ang="0">
                <a:pos x="4" y="2"/>
              </a:cxn>
              <a:cxn ang="0">
                <a:pos x="3" y="2"/>
              </a:cxn>
              <a:cxn ang="0">
                <a:pos x="1" y="4"/>
              </a:cxn>
              <a:cxn ang="0">
                <a:pos x="0" y="4"/>
              </a:cxn>
              <a:cxn ang="0">
                <a:pos x="0" y="4"/>
              </a:cxn>
              <a:cxn ang="0">
                <a:pos x="0" y="6"/>
              </a:cxn>
              <a:cxn ang="0">
                <a:pos x="0" y="7"/>
              </a:cxn>
              <a:cxn ang="0">
                <a:pos x="1" y="9"/>
              </a:cxn>
              <a:cxn ang="0">
                <a:pos x="1" y="10"/>
              </a:cxn>
              <a:cxn ang="0">
                <a:pos x="1" y="11"/>
              </a:cxn>
              <a:cxn ang="0">
                <a:pos x="2" y="11"/>
              </a:cxn>
            </a:cxnLst>
            <a:rect l="0" t="0" r="r" b="b"/>
            <a:pathLst>
              <a:path w="5" h="12">
                <a:moveTo>
                  <a:pt x="2" y="11"/>
                </a:moveTo>
                <a:lnTo>
                  <a:pt x="3" y="11"/>
                </a:lnTo>
                <a:lnTo>
                  <a:pt x="3" y="11"/>
                </a:lnTo>
                <a:lnTo>
                  <a:pt x="4" y="12"/>
                </a:lnTo>
                <a:lnTo>
                  <a:pt x="5" y="6"/>
                </a:lnTo>
                <a:lnTo>
                  <a:pt x="4" y="0"/>
                </a:lnTo>
                <a:lnTo>
                  <a:pt x="4" y="0"/>
                </a:lnTo>
                <a:lnTo>
                  <a:pt x="4" y="1"/>
                </a:lnTo>
                <a:lnTo>
                  <a:pt x="4" y="2"/>
                </a:lnTo>
                <a:lnTo>
                  <a:pt x="3" y="2"/>
                </a:lnTo>
                <a:lnTo>
                  <a:pt x="1" y="4"/>
                </a:lnTo>
                <a:lnTo>
                  <a:pt x="0" y="4"/>
                </a:lnTo>
                <a:lnTo>
                  <a:pt x="0" y="4"/>
                </a:lnTo>
                <a:lnTo>
                  <a:pt x="0" y="6"/>
                </a:lnTo>
                <a:lnTo>
                  <a:pt x="0" y="7"/>
                </a:lnTo>
                <a:lnTo>
                  <a:pt x="1" y="9"/>
                </a:lnTo>
                <a:lnTo>
                  <a:pt x="1" y="10"/>
                </a:lnTo>
                <a:lnTo>
                  <a:pt x="1" y="11"/>
                </a:lnTo>
                <a:lnTo>
                  <a:pt x="2" y="1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4" name="Freeform 129"/>
          <p:cNvSpPr>
            <a:spLocks/>
          </p:cNvSpPr>
          <p:nvPr/>
        </p:nvSpPr>
        <p:spPr bwMode="auto">
          <a:xfrm>
            <a:off x="5888530" y="2815618"/>
            <a:ext cx="6813" cy="8709"/>
          </a:xfrm>
          <a:custGeom>
            <a:avLst/>
            <a:gdLst/>
            <a:ahLst/>
            <a:cxnLst>
              <a:cxn ang="0">
                <a:pos x="1" y="3"/>
              </a:cxn>
              <a:cxn ang="0">
                <a:pos x="2" y="2"/>
              </a:cxn>
              <a:cxn ang="0">
                <a:pos x="2" y="2"/>
              </a:cxn>
              <a:cxn ang="0">
                <a:pos x="1" y="1"/>
              </a:cxn>
              <a:cxn ang="0">
                <a:pos x="1" y="0"/>
              </a:cxn>
              <a:cxn ang="0">
                <a:pos x="0" y="0"/>
              </a:cxn>
              <a:cxn ang="0">
                <a:pos x="1" y="2"/>
              </a:cxn>
              <a:cxn ang="0">
                <a:pos x="1" y="3"/>
              </a:cxn>
            </a:cxnLst>
            <a:rect l="0" t="0" r="r" b="b"/>
            <a:pathLst>
              <a:path w="2" h="3">
                <a:moveTo>
                  <a:pt x="1" y="3"/>
                </a:moveTo>
                <a:lnTo>
                  <a:pt x="2" y="2"/>
                </a:lnTo>
                <a:lnTo>
                  <a:pt x="2" y="2"/>
                </a:lnTo>
                <a:lnTo>
                  <a:pt x="1" y="1"/>
                </a:lnTo>
                <a:lnTo>
                  <a:pt x="1" y="0"/>
                </a:lnTo>
                <a:lnTo>
                  <a:pt x="0" y="0"/>
                </a:lnTo>
                <a:lnTo>
                  <a:pt x="1" y="2"/>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5" name="Freeform 130"/>
          <p:cNvSpPr>
            <a:spLocks/>
          </p:cNvSpPr>
          <p:nvPr/>
        </p:nvSpPr>
        <p:spPr bwMode="auto">
          <a:xfrm>
            <a:off x="5789738" y="2894001"/>
            <a:ext cx="3407" cy="2903"/>
          </a:xfrm>
          <a:custGeom>
            <a:avLst/>
            <a:gdLst/>
            <a:ahLst/>
            <a:cxnLst>
              <a:cxn ang="0">
                <a:pos x="0" y="0"/>
              </a:cxn>
              <a:cxn ang="0">
                <a:pos x="0" y="0"/>
              </a:cxn>
              <a:cxn ang="0">
                <a:pos x="1" y="0"/>
              </a:cxn>
              <a:cxn ang="0">
                <a:pos x="1" y="0"/>
              </a:cxn>
              <a:cxn ang="0">
                <a:pos x="1" y="0"/>
              </a:cxn>
              <a:cxn ang="0">
                <a:pos x="1" y="0"/>
              </a:cxn>
              <a:cxn ang="0">
                <a:pos x="1" y="0"/>
              </a:cxn>
              <a:cxn ang="0">
                <a:pos x="0" y="0"/>
              </a:cxn>
            </a:cxnLst>
            <a:rect l="0" t="0" r="r" b="b"/>
            <a:pathLst>
              <a:path w="1">
                <a:moveTo>
                  <a:pt x="0" y="0"/>
                </a:moveTo>
                <a:lnTo>
                  <a:pt x="0" y="0"/>
                </a:lnTo>
                <a:lnTo>
                  <a:pt x="1" y="0"/>
                </a:lnTo>
                <a:lnTo>
                  <a:pt x="1" y="0"/>
                </a:lnTo>
                <a:lnTo>
                  <a:pt x="1" y="0"/>
                </a:lnTo>
                <a:lnTo>
                  <a:pt x="1"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6" name="Freeform 131"/>
          <p:cNvSpPr>
            <a:spLocks/>
          </p:cNvSpPr>
          <p:nvPr/>
        </p:nvSpPr>
        <p:spPr bwMode="auto">
          <a:xfrm>
            <a:off x="5902157" y="2841745"/>
            <a:ext cx="6813" cy="8709"/>
          </a:xfrm>
          <a:custGeom>
            <a:avLst/>
            <a:gdLst/>
            <a:ahLst/>
            <a:cxnLst>
              <a:cxn ang="0">
                <a:pos x="2" y="3"/>
              </a:cxn>
              <a:cxn ang="0">
                <a:pos x="2" y="2"/>
              </a:cxn>
              <a:cxn ang="0">
                <a:pos x="1" y="2"/>
              </a:cxn>
              <a:cxn ang="0">
                <a:pos x="1" y="0"/>
              </a:cxn>
              <a:cxn ang="0">
                <a:pos x="0" y="1"/>
              </a:cxn>
              <a:cxn ang="0">
                <a:pos x="0" y="2"/>
              </a:cxn>
              <a:cxn ang="0">
                <a:pos x="0" y="3"/>
              </a:cxn>
              <a:cxn ang="0">
                <a:pos x="1" y="3"/>
              </a:cxn>
              <a:cxn ang="0">
                <a:pos x="2" y="3"/>
              </a:cxn>
            </a:cxnLst>
            <a:rect l="0" t="0" r="r" b="b"/>
            <a:pathLst>
              <a:path w="2" h="3">
                <a:moveTo>
                  <a:pt x="2" y="3"/>
                </a:moveTo>
                <a:lnTo>
                  <a:pt x="2" y="2"/>
                </a:lnTo>
                <a:lnTo>
                  <a:pt x="1" y="2"/>
                </a:lnTo>
                <a:lnTo>
                  <a:pt x="1" y="0"/>
                </a:lnTo>
                <a:lnTo>
                  <a:pt x="0" y="1"/>
                </a:lnTo>
                <a:lnTo>
                  <a:pt x="0" y="2"/>
                </a:lnTo>
                <a:lnTo>
                  <a:pt x="0" y="3"/>
                </a:lnTo>
                <a:lnTo>
                  <a:pt x="1" y="3"/>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7" name="Freeform 132"/>
          <p:cNvSpPr>
            <a:spLocks/>
          </p:cNvSpPr>
          <p:nvPr/>
        </p:nvSpPr>
        <p:spPr bwMode="auto">
          <a:xfrm>
            <a:off x="5810178" y="2844649"/>
            <a:ext cx="3407" cy="2903"/>
          </a:xfrm>
          <a:custGeom>
            <a:avLst/>
            <a:gdLst/>
            <a:ahLst/>
            <a:cxnLst>
              <a:cxn ang="0">
                <a:pos x="0" y="0"/>
              </a:cxn>
              <a:cxn ang="0">
                <a:pos x="0" y="0"/>
              </a:cxn>
              <a:cxn ang="0">
                <a:pos x="1" y="0"/>
              </a:cxn>
              <a:cxn ang="0">
                <a:pos x="0" y="0"/>
              </a:cxn>
            </a:cxnLst>
            <a:rect l="0" t="0" r="r" b="b"/>
            <a:pathLst>
              <a:path w="1">
                <a:moveTo>
                  <a:pt x="0" y="0"/>
                </a:moveTo>
                <a:lnTo>
                  <a:pt x="0"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8" name="Freeform 133"/>
          <p:cNvSpPr>
            <a:spLocks/>
          </p:cNvSpPr>
          <p:nvPr/>
        </p:nvSpPr>
        <p:spPr bwMode="auto">
          <a:xfrm>
            <a:off x="5755672" y="2844649"/>
            <a:ext cx="54506" cy="31934"/>
          </a:xfrm>
          <a:custGeom>
            <a:avLst/>
            <a:gdLst/>
            <a:ahLst/>
            <a:cxnLst>
              <a:cxn ang="0">
                <a:pos x="14" y="1"/>
              </a:cxn>
              <a:cxn ang="0">
                <a:pos x="14" y="1"/>
              </a:cxn>
              <a:cxn ang="0">
                <a:pos x="12" y="1"/>
              </a:cxn>
              <a:cxn ang="0">
                <a:pos x="11" y="2"/>
              </a:cxn>
              <a:cxn ang="0">
                <a:pos x="6" y="3"/>
              </a:cxn>
              <a:cxn ang="0">
                <a:pos x="6" y="2"/>
              </a:cxn>
              <a:cxn ang="0">
                <a:pos x="3" y="1"/>
              </a:cxn>
              <a:cxn ang="0">
                <a:pos x="2" y="2"/>
              </a:cxn>
              <a:cxn ang="0">
                <a:pos x="1" y="2"/>
              </a:cxn>
              <a:cxn ang="0">
                <a:pos x="0" y="1"/>
              </a:cxn>
              <a:cxn ang="0">
                <a:pos x="0" y="1"/>
              </a:cxn>
              <a:cxn ang="0">
                <a:pos x="0" y="2"/>
              </a:cxn>
              <a:cxn ang="0">
                <a:pos x="0" y="3"/>
              </a:cxn>
              <a:cxn ang="0">
                <a:pos x="0" y="4"/>
              </a:cxn>
              <a:cxn ang="0">
                <a:pos x="0" y="5"/>
              </a:cxn>
              <a:cxn ang="0">
                <a:pos x="3" y="6"/>
              </a:cxn>
              <a:cxn ang="0">
                <a:pos x="7" y="8"/>
              </a:cxn>
              <a:cxn ang="0">
                <a:pos x="9" y="9"/>
              </a:cxn>
              <a:cxn ang="0">
                <a:pos x="11" y="11"/>
              </a:cxn>
              <a:cxn ang="0">
                <a:pos x="14" y="11"/>
              </a:cxn>
              <a:cxn ang="0">
                <a:pos x="14" y="9"/>
              </a:cxn>
              <a:cxn ang="0">
                <a:pos x="14" y="7"/>
              </a:cxn>
              <a:cxn ang="0">
                <a:pos x="14" y="7"/>
              </a:cxn>
              <a:cxn ang="0">
                <a:pos x="14" y="6"/>
              </a:cxn>
              <a:cxn ang="0">
                <a:pos x="16" y="2"/>
              </a:cxn>
              <a:cxn ang="0">
                <a:pos x="16" y="0"/>
              </a:cxn>
              <a:cxn ang="0">
                <a:pos x="16" y="0"/>
              </a:cxn>
              <a:cxn ang="0">
                <a:pos x="16" y="0"/>
              </a:cxn>
              <a:cxn ang="0">
                <a:pos x="14" y="1"/>
              </a:cxn>
            </a:cxnLst>
            <a:rect l="0" t="0" r="r" b="b"/>
            <a:pathLst>
              <a:path w="16" h="11">
                <a:moveTo>
                  <a:pt x="14" y="1"/>
                </a:moveTo>
                <a:lnTo>
                  <a:pt x="14" y="1"/>
                </a:lnTo>
                <a:lnTo>
                  <a:pt x="12" y="1"/>
                </a:lnTo>
                <a:lnTo>
                  <a:pt x="11" y="2"/>
                </a:lnTo>
                <a:lnTo>
                  <a:pt x="6" y="3"/>
                </a:lnTo>
                <a:lnTo>
                  <a:pt x="6" y="2"/>
                </a:lnTo>
                <a:lnTo>
                  <a:pt x="3" y="1"/>
                </a:lnTo>
                <a:lnTo>
                  <a:pt x="2" y="2"/>
                </a:lnTo>
                <a:lnTo>
                  <a:pt x="1" y="2"/>
                </a:lnTo>
                <a:lnTo>
                  <a:pt x="0" y="1"/>
                </a:lnTo>
                <a:lnTo>
                  <a:pt x="0" y="1"/>
                </a:lnTo>
                <a:lnTo>
                  <a:pt x="0" y="2"/>
                </a:lnTo>
                <a:lnTo>
                  <a:pt x="0" y="3"/>
                </a:lnTo>
                <a:lnTo>
                  <a:pt x="0" y="4"/>
                </a:lnTo>
                <a:lnTo>
                  <a:pt x="0" y="5"/>
                </a:lnTo>
                <a:lnTo>
                  <a:pt x="3" y="6"/>
                </a:lnTo>
                <a:lnTo>
                  <a:pt x="7" y="8"/>
                </a:lnTo>
                <a:lnTo>
                  <a:pt x="9" y="9"/>
                </a:lnTo>
                <a:lnTo>
                  <a:pt x="11" y="11"/>
                </a:lnTo>
                <a:lnTo>
                  <a:pt x="14" y="11"/>
                </a:lnTo>
                <a:lnTo>
                  <a:pt x="14" y="9"/>
                </a:lnTo>
                <a:lnTo>
                  <a:pt x="14" y="7"/>
                </a:lnTo>
                <a:lnTo>
                  <a:pt x="14" y="7"/>
                </a:lnTo>
                <a:lnTo>
                  <a:pt x="14" y="6"/>
                </a:lnTo>
                <a:lnTo>
                  <a:pt x="16" y="2"/>
                </a:lnTo>
                <a:lnTo>
                  <a:pt x="16" y="0"/>
                </a:lnTo>
                <a:lnTo>
                  <a:pt x="16" y="0"/>
                </a:lnTo>
                <a:lnTo>
                  <a:pt x="16" y="0"/>
                </a:lnTo>
                <a:lnTo>
                  <a:pt x="1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9" name="Freeform 134"/>
          <p:cNvSpPr>
            <a:spLocks/>
          </p:cNvSpPr>
          <p:nvPr/>
        </p:nvSpPr>
        <p:spPr bwMode="auto">
          <a:xfrm>
            <a:off x="5915783" y="2844649"/>
            <a:ext cx="44286" cy="40643"/>
          </a:xfrm>
          <a:custGeom>
            <a:avLst/>
            <a:gdLst/>
            <a:ahLst/>
            <a:cxnLst>
              <a:cxn ang="0">
                <a:pos x="6" y="1"/>
              </a:cxn>
              <a:cxn ang="0">
                <a:pos x="6" y="1"/>
              </a:cxn>
              <a:cxn ang="0">
                <a:pos x="5" y="0"/>
              </a:cxn>
              <a:cxn ang="0">
                <a:pos x="4" y="0"/>
              </a:cxn>
              <a:cxn ang="0">
                <a:pos x="2" y="2"/>
              </a:cxn>
              <a:cxn ang="0">
                <a:pos x="1" y="1"/>
              </a:cxn>
              <a:cxn ang="0">
                <a:pos x="0" y="3"/>
              </a:cxn>
              <a:cxn ang="0">
                <a:pos x="0" y="4"/>
              </a:cxn>
              <a:cxn ang="0">
                <a:pos x="0" y="6"/>
              </a:cxn>
              <a:cxn ang="0">
                <a:pos x="2" y="6"/>
              </a:cxn>
              <a:cxn ang="0">
                <a:pos x="3" y="7"/>
              </a:cxn>
              <a:cxn ang="0">
                <a:pos x="3" y="9"/>
              </a:cxn>
              <a:cxn ang="0">
                <a:pos x="3" y="10"/>
              </a:cxn>
              <a:cxn ang="0">
                <a:pos x="4" y="11"/>
              </a:cxn>
              <a:cxn ang="0">
                <a:pos x="4" y="11"/>
              </a:cxn>
              <a:cxn ang="0">
                <a:pos x="4" y="10"/>
              </a:cxn>
              <a:cxn ang="0">
                <a:pos x="5" y="10"/>
              </a:cxn>
              <a:cxn ang="0">
                <a:pos x="5" y="10"/>
              </a:cxn>
              <a:cxn ang="0">
                <a:pos x="6" y="10"/>
              </a:cxn>
              <a:cxn ang="0">
                <a:pos x="7" y="14"/>
              </a:cxn>
              <a:cxn ang="0">
                <a:pos x="7" y="14"/>
              </a:cxn>
              <a:cxn ang="0">
                <a:pos x="7" y="11"/>
              </a:cxn>
              <a:cxn ang="0">
                <a:pos x="8" y="11"/>
              </a:cxn>
              <a:cxn ang="0">
                <a:pos x="9" y="12"/>
              </a:cxn>
              <a:cxn ang="0">
                <a:pos x="11" y="14"/>
              </a:cxn>
              <a:cxn ang="0">
                <a:pos x="10" y="8"/>
              </a:cxn>
              <a:cxn ang="0">
                <a:pos x="9" y="7"/>
              </a:cxn>
              <a:cxn ang="0">
                <a:pos x="9" y="6"/>
              </a:cxn>
              <a:cxn ang="0">
                <a:pos x="11" y="7"/>
              </a:cxn>
              <a:cxn ang="0">
                <a:pos x="11" y="7"/>
              </a:cxn>
              <a:cxn ang="0">
                <a:pos x="11" y="7"/>
              </a:cxn>
              <a:cxn ang="0">
                <a:pos x="12" y="6"/>
              </a:cxn>
              <a:cxn ang="0">
                <a:pos x="13" y="6"/>
              </a:cxn>
              <a:cxn ang="0">
                <a:pos x="13" y="6"/>
              </a:cxn>
              <a:cxn ang="0">
                <a:pos x="11" y="5"/>
              </a:cxn>
              <a:cxn ang="0">
                <a:pos x="11" y="3"/>
              </a:cxn>
              <a:cxn ang="0">
                <a:pos x="11" y="3"/>
              </a:cxn>
              <a:cxn ang="0">
                <a:pos x="6" y="1"/>
              </a:cxn>
            </a:cxnLst>
            <a:rect l="0" t="0" r="r" b="b"/>
            <a:pathLst>
              <a:path w="13" h="14">
                <a:moveTo>
                  <a:pt x="6" y="1"/>
                </a:moveTo>
                <a:lnTo>
                  <a:pt x="6" y="1"/>
                </a:lnTo>
                <a:lnTo>
                  <a:pt x="5" y="0"/>
                </a:lnTo>
                <a:lnTo>
                  <a:pt x="4" y="0"/>
                </a:lnTo>
                <a:lnTo>
                  <a:pt x="2" y="2"/>
                </a:lnTo>
                <a:lnTo>
                  <a:pt x="1" y="1"/>
                </a:lnTo>
                <a:lnTo>
                  <a:pt x="0" y="3"/>
                </a:lnTo>
                <a:lnTo>
                  <a:pt x="0" y="4"/>
                </a:lnTo>
                <a:lnTo>
                  <a:pt x="0" y="6"/>
                </a:lnTo>
                <a:lnTo>
                  <a:pt x="2" y="6"/>
                </a:lnTo>
                <a:lnTo>
                  <a:pt x="3" y="7"/>
                </a:lnTo>
                <a:lnTo>
                  <a:pt x="3" y="9"/>
                </a:lnTo>
                <a:lnTo>
                  <a:pt x="3" y="10"/>
                </a:lnTo>
                <a:lnTo>
                  <a:pt x="4" y="11"/>
                </a:lnTo>
                <a:lnTo>
                  <a:pt x="4" y="11"/>
                </a:lnTo>
                <a:lnTo>
                  <a:pt x="4" y="10"/>
                </a:lnTo>
                <a:lnTo>
                  <a:pt x="5" y="10"/>
                </a:lnTo>
                <a:lnTo>
                  <a:pt x="5" y="10"/>
                </a:lnTo>
                <a:lnTo>
                  <a:pt x="6" y="10"/>
                </a:lnTo>
                <a:lnTo>
                  <a:pt x="7" y="14"/>
                </a:lnTo>
                <a:lnTo>
                  <a:pt x="7" y="14"/>
                </a:lnTo>
                <a:lnTo>
                  <a:pt x="7" y="11"/>
                </a:lnTo>
                <a:lnTo>
                  <a:pt x="8" y="11"/>
                </a:lnTo>
                <a:lnTo>
                  <a:pt x="9" y="12"/>
                </a:lnTo>
                <a:lnTo>
                  <a:pt x="11" y="14"/>
                </a:lnTo>
                <a:lnTo>
                  <a:pt x="10" y="8"/>
                </a:lnTo>
                <a:lnTo>
                  <a:pt x="9" y="7"/>
                </a:lnTo>
                <a:lnTo>
                  <a:pt x="9" y="6"/>
                </a:lnTo>
                <a:lnTo>
                  <a:pt x="11" y="7"/>
                </a:lnTo>
                <a:lnTo>
                  <a:pt x="11" y="7"/>
                </a:lnTo>
                <a:lnTo>
                  <a:pt x="11" y="7"/>
                </a:lnTo>
                <a:lnTo>
                  <a:pt x="12" y="6"/>
                </a:lnTo>
                <a:lnTo>
                  <a:pt x="13" y="6"/>
                </a:lnTo>
                <a:lnTo>
                  <a:pt x="13" y="6"/>
                </a:lnTo>
                <a:lnTo>
                  <a:pt x="11" y="5"/>
                </a:lnTo>
                <a:lnTo>
                  <a:pt x="11" y="3"/>
                </a:lnTo>
                <a:lnTo>
                  <a:pt x="11" y="3"/>
                </a:lnTo>
                <a:lnTo>
                  <a:pt x="6"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0" name="Freeform 135"/>
          <p:cNvSpPr>
            <a:spLocks/>
          </p:cNvSpPr>
          <p:nvPr/>
        </p:nvSpPr>
        <p:spPr bwMode="auto">
          <a:xfrm>
            <a:off x="5857871" y="2368542"/>
            <a:ext cx="17033" cy="29031"/>
          </a:xfrm>
          <a:custGeom>
            <a:avLst/>
            <a:gdLst/>
            <a:ahLst/>
            <a:cxnLst>
              <a:cxn ang="0">
                <a:pos x="5" y="1"/>
              </a:cxn>
              <a:cxn ang="0">
                <a:pos x="5" y="0"/>
              </a:cxn>
              <a:cxn ang="0">
                <a:pos x="4" y="0"/>
              </a:cxn>
              <a:cxn ang="0">
                <a:pos x="3" y="0"/>
              </a:cxn>
              <a:cxn ang="0">
                <a:pos x="2" y="0"/>
              </a:cxn>
              <a:cxn ang="0">
                <a:pos x="0" y="3"/>
              </a:cxn>
              <a:cxn ang="0">
                <a:pos x="0" y="7"/>
              </a:cxn>
              <a:cxn ang="0">
                <a:pos x="0" y="7"/>
              </a:cxn>
              <a:cxn ang="0">
                <a:pos x="0" y="8"/>
              </a:cxn>
              <a:cxn ang="0">
                <a:pos x="1" y="8"/>
              </a:cxn>
              <a:cxn ang="0">
                <a:pos x="0" y="9"/>
              </a:cxn>
              <a:cxn ang="0">
                <a:pos x="0" y="10"/>
              </a:cxn>
              <a:cxn ang="0">
                <a:pos x="1" y="10"/>
              </a:cxn>
              <a:cxn ang="0">
                <a:pos x="2" y="8"/>
              </a:cxn>
              <a:cxn ang="0">
                <a:pos x="3" y="7"/>
              </a:cxn>
              <a:cxn ang="0">
                <a:pos x="3" y="6"/>
              </a:cxn>
              <a:cxn ang="0">
                <a:pos x="4" y="5"/>
              </a:cxn>
              <a:cxn ang="0">
                <a:pos x="4" y="2"/>
              </a:cxn>
              <a:cxn ang="0">
                <a:pos x="4" y="2"/>
              </a:cxn>
              <a:cxn ang="0">
                <a:pos x="5" y="1"/>
              </a:cxn>
            </a:cxnLst>
            <a:rect l="0" t="0" r="r" b="b"/>
            <a:pathLst>
              <a:path w="5" h="10">
                <a:moveTo>
                  <a:pt x="5" y="1"/>
                </a:moveTo>
                <a:lnTo>
                  <a:pt x="5" y="0"/>
                </a:lnTo>
                <a:lnTo>
                  <a:pt x="4" y="0"/>
                </a:lnTo>
                <a:lnTo>
                  <a:pt x="3" y="0"/>
                </a:lnTo>
                <a:lnTo>
                  <a:pt x="2" y="0"/>
                </a:lnTo>
                <a:lnTo>
                  <a:pt x="0" y="3"/>
                </a:lnTo>
                <a:lnTo>
                  <a:pt x="0" y="7"/>
                </a:lnTo>
                <a:lnTo>
                  <a:pt x="0" y="7"/>
                </a:lnTo>
                <a:lnTo>
                  <a:pt x="0" y="8"/>
                </a:lnTo>
                <a:lnTo>
                  <a:pt x="1" y="8"/>
                </a:lnTo>
                <a:lnTo>
                  <a:pt x="0" y="9"/>
                </a:lnTo>
                <a:lnTo>
                  <a:pt x="0" y="10"/>
                </a:lnTo>
                <a:lnTo>
                  <a:pt x="1" y="10"/>
                </a:lnTo>
                <a:lnTo>
                  <a:pt x="2" y="8"/>
                </a:lnTo>
                <a:lnTo>
                  <a:pt x="3" y="7"/>
                </a:lnTo>
                <a:lnTo>
                  <a:pt x="3" y="6"/>
                </a:lnTo>
                <a:lnTo>
                  <a:pt x="4" y="5"/>
                </a:lnTo>
                <a:lnTo>
                  <a:pt x="4" y="2"/>
                </a:lnTo>
                <a:lnTo>
                  <a:pt x="4" y="2"/>
                </a:lnTo>
                <a:lnTo>
                  <a:pt x="5"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1" name="Freeform 136"/>
          <p:cNvSpPr>
            <a:spLocks/>
          </p:cNvSpPr>
          <p:nvPr/>
        </p:nvSpPr>
        <p:spPr bwMode="auto">
          <a:xfrm>
            <a:off x="5888530" y="2293062"/>
            <a:ext cx="6813" cy="8709"/>
          </a:xfrm>
          <a:custGeom>
            <a:avLst/>
            <a:gdLst/>
            <a:ahLst/>
            <a:cxnLst>
              <a:cxn ang="0">
                <a:pos x="0" y="0"/>
              </a:cxn>
              <a:cxn ang="0">
                <a:pos x="0" y="2"/>
              </a:cxn>
              <a:cxn ang="0">
                <a:pos x="0" y="3"/>
              </a:cxn>
              <a:cxn ang="0">
                <a:pos x="1" y="3"/>
              </a:cxn>
              <a:cxn ang="0">
                <a:pos x="1" y="3"/>
              </a:cxn>
              <a:cxn ang="0">
                <a:pos x="2" y="3"/>
              </a:cxn>
              <a:cxn ang="0">
                <a:pos x="1" y="3"/>
              </a:cxn>
              <a:cxn ang="0">
                <a:pos x="1" y="2"/>
              </a:cxn>
              <a:cxn ang="0">
                <a:pos x="1" y="2"/>
              </a:cxn>
              <a:cxn ang="0">
                <a:pos x="2" y="1"/>
              </a:cxn>
              <a:cxn ang="0">
                <a:pos x="2" y="0"/>
              </a:cxn>
              <a:cxn ang="0">
                <a:pos x="1" y="0"/>
              </a:cxn>
              <a:cxn ang="0">
                <a:pos x="1" y="0"/>
              </a:cxn>
              <a:cxn ang="0">
                <a:pos x="1" y="0"/>
              </a:cxn>
              <a:cxn ang="0">
                <a:pos x="0" y="0"/>
              </a:cxn>
              <a:cxn ang="0">
                <a:pos x="1" y="0"/>
              </a:cxn>
              <a:cxn ang="0">
                <a:pos x="1" y="1"/>
              </a:cxn>
              <a:cxn ang="0">
                <a:pos x="0" y="0"/>
              </a:cxn>
            </a:cxnLst>
            <a:rect l="0" t="0" r="r" b="b"/>
            <a:pathLst>
              <a:path w="2" h="3">
                <a:moveTo>
                  <a:pt x="0" y="0"/>
                </a:moveTo>
                <a:lnTo>
                  <a:pt x="0" y="2"/>
                </a:lnTo>
                <a:lnTo>
                  <a:pt x="0" y="3"/>
                </a:lnTo>
                <a:lnTo>
                  <a:pt x="1" y="3"/>
                </a:lnTo>
                <a:lnTo>
                  <a:pt x="1" y="3"/>
                </a:lnTo>
                <a:lnTo>
                  <a:pt x="2" y="3"/>
                </a:lnTo>
                <a:lnTo>
                  <a:pt x="1" y="3"/>
                </a:lnTo>
                <a:lnTo>
                  <a:pt x="1" y="2"/>
                </a:lnTo>
                <a:lnTo>
                  <a:pt x="1" y="2"/>
                </a:lnTo>
                <a:lnTo>
                  <a:pt x="2" y="1"/>
                </a:lnTo>
                <a:lnTo>
                  <a:pt x="2" y="0"/>
                </a:lnTo>
                <a:lnTo>
                  <a:pt x="1" y="0"/>
                </a:lnTo>
                <a:lnTo>
                  <a:pt x="1" y="0"/>
                </a:lnTo>
                <a:lnTo>
                  <a:pt x="1" y="0"/>
                </a:lnTo>
                <a:lnTo>
                  <a:pt x="0" y="0"/>
                </a:lnTo>
                <a:lnTo>
                  <a:pt x="1" y="0"/>
                </a:lnTo>
                <a:lnTo>
                  <a:pt x="1"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2" name="Freeform 137"/>
          <p:cNvSpPr>
            <a:spLocks/>
          </p:cNvSpPr>
          <p:nvPr/>
        </p:nvSpPr>
        <p:spPr bwMode="auto">
          <a:xfrm>
            <a:off x="5765892" y="2461441"/>
            <a:ext cx="6813" cy="11612"/>
          </a:xfrm>
          <a:custGeom>
            <a:avLst/>
            <a:gdLst/>
            <a:ahLst/>
            <a:cxnLst>
              <a:cxn ang="0">
                <a:pos x="0" y="4"/>
              </a:cxn>
              <a:cxn ang="0">
                <a:pos x="0" y="4"/>
              </a:cxn>
              <a:cxn ang="0">
                <a:pos x="1" y="4"/>
              </a:cxn>
              <a:cxn ang="0">
                <a:pos x="1" y="4"/>
              </a:cxn>
              <a:cxn ang="0">
                <a:pos x="2" y="4"/>
              </a:cxn>
              <a:cxn ang="0">
                <a:pos x="2" y="4"/>
              </a:cxn>
              <a:cxn ang="0">
                <a:pos x="2" y="4"/>
              </a:cxn>
              <a:cxn ang="0">
                <a:pos x="2" y="3"/>
              </a:cxn>
              <a:cxn ang="0">
                <a:pos x="2" y="2"/>
              </a:cxn>
              <a:cxn ang="0">
                <a:pos x="2" y="1"/>
              </a:cxn>
              <a:cxn ang="0">
                <a:pos x="2" y="1"/>
              </a:cxn>
              <a:cxn ang="0">
                <a:pos x="1" y="1"/>
              </a:cxn>
              <a:cxn ang="0">
                <a:pos x="1" y="0"/>
              </a:cxn>
              <a:cxn ang="0">
                <a:pos x="0" y="0"/>
              </a:cxn>
              <a:cxn ang="0">
                <a:pos x="0" y="0"/>
              </a:cxn>
              <a:cxn ang="0">
                <a:pos x="0" y="1"/>
              </a:cxn>
              <a:cxn ang="0">
                <a:pos x="1" y="1"/>
              </a:cxn>
              <a:cxn ang="0">
                <a:pos x="1" y="2"/>
              </a:cxn>
              <a:cxn ang="0">
                <a:pos x="0" y="1"/>
              </a:cxn>
              <a:cxn ang="0">
                <a:pos x="0" y="1"/>
              </a:cxn>
              <a:cxn ang="0">
                <a:pos x="0" y="2"/>
              </a:cxn>
              <a:cxn ang="0">
                <a:pos x="0" y="3"/>
              </a:cxn>
              <a:cxn ang="0">
                <a:pos x="0" y="4"/>
              </a:cxn>
            </a:cxnLst>
            <a:rect l="0" t="0" r="r" b="b"/>
            <a:pathLst>
              <a:path w="2" h="4">
                <a:moveTo>
                  <a:pt x="0" y="4"/>
                </a:moveTo>
                <a:lnTo>
                  <a:pt x="0" y="4"/>
                </a:lnTo>
                <a:lnTo>
                  <a:pt x="1" y="4"/>
                </a:lnTo>
                <a:lnTo>
                  <a:pt x="1" y="4"/>
                </a:lnTo>
                <a:lnTo>
                  <a:pt x="2" y="4"/>
                </a:lnTo>
                <a:lnTo>
                  <a:pt x="2" y="4"/>
                </a:lnTo>
                <a:lnTo>
                  <a:pt x="2" y="4"/>
                </a:lnTo>
                <a:lnTo>
                  <a:pt x="2" y="3"/>
                </a:lnTo>
                <a:lnTo>
                  <a:pt x="2" y="2"/>
                </a:lnTo>
                <a:lnTo>
                  <a:pt x="2" y="1"/>
                </a:lnTo>
                <a:lnTo>
                  <a:pt x="2" y="1"/>
                </a:lnTo>
                <a:lnTo>
                  <a:pt x="1" y="1"/>
                </a:lnTo>
                <a:lnTo>
                  <a:pt x="1" y="0"/>
                </a:lnTo>
                <a:lnTo>
                  <a:pt x="0" y="0"/>
                </a:lnTo>
                <a:lnTo>
                  <a:pt x="0" y="0"/>
                </a:lnTo>
                <a:lnTo>
                  <a:pt x="0" y="1"/>
                </a:lnTo>
                <a:lnTo>
                  <a:pt x="1" y="1"/>
                </a:lnTo>
                <a:lnTo>
                  <a:pt x="1" y="2"/>
                </a:lnTo>
                <a:lnTo>
                  <a:pt x="0" y="1"/>
                </a:lnTo>
                <a:lnTo>
                  <a:pt x="0" y="1"/>
                </a:lnTo>
                <a:lnTo>
                  <a:pt x="0" y="2"/>
                </a:lnTo>
                <a:lnTo>
                  <a:pt x="0" y="3"/>
                </a:lnTo>
                <a:lnTo>
                  <a:pt x="0"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3" name="Freeform 138"/>
          <p:cNvSpPr>
            <a:spLocks/>
          </p:cNvSpPr>
          <p:nvPr/>
        </p:nvSpPr>
        <p:spPr bwMode="auto">
          <a:xfrm>
            <a:off x="5387756" y="2229194"/>
            <a:ext cx="6813" cy="8709"/>
          </a:xfrm>
          <a:custGeom>
            <a:avLst/>
            <a:gdLst/>
            <a:ahLst/>
            <a:cxnLst>
              <a:cxn ang="0">
                <a:pos x="1" y="1"/>
              </a:cxn>
              <a:cxn ang="0">
                <a:pos x="2" y="3"/>
              </a:cxn>
              <a:cxn ang="0">
                <a:pos x="2" y="3"/>
              </a:cxn>
              <a:cxn ang="0">
                <a:pos x="2" y="3"/>
              </a:cxn>
              <a:cxn ang="0">
                <a:pos x="2" y="2"/>
              </a:cxn>
              <a:cxn ang="0">
                <a:pos x="2" y="0"/>
              </a:cxn>
              <a:cxn ang="0">
                <a:pos x="1" y="0"/>
              </a:cxn>
              <a:cxn ang="0">
                <a:pos x="0" y="0"/>
              </a:cxn>
              <a:cxn ang="0">
                <a:pos x="0" y="0"/>
              </a:cxn>
              <a:cxn ang="0">
                <a:pos x="0" y="0"/>
              </a:cxn>
              <a:cxn ang="0">
                <a:pos x="1" y="1"/>
              </a:cxn>
            </a:cxnLst>
            <a:rect l="0" t="0" r="r" b="b"/>
            <a:pathLst>
              <a:path w="2" h="3">
                <a:moveTo>
                  <a:pt x="1" y="1"/>
                </a:moveTo>
                <a:lnTo>
                  <a:pt x="2" y="3"/>
                </a:lnTo>
                <a:lnTo>
                  <a:pt x="2" y="3"/>
                </a:lnTo>
                <a:lnTo>
                  <a:pt x="2" y="3"/>
                </a:lnTo>
                <a:lnTo>
                  <a:pt x="2" y="2"/>
                </a:lnTo>
                <a:lnTo>
                  <a:pt x="2" y="0"/>
                </a:lnTo>
                <a:lnTo>
                  <a:pt x="1" y="0"/>
                </a:lnTo>
                <a:lnTo>
                  <a:pt x="0" y="0"/>
                </a:lnTo>
                <a:lnTo>
                  <a:pt x="0" y="0"/>
                </a:lnTo>
                <a:lnTo>
                  <a:pt x="0" y="0"/>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4" name="Freeform 139"/>
          <p:cNvSpPr>
            <a:spLocks/>
          </p:cNvSpPr>
          <p:nvPr/>
        </p:nvSpPr>
        <p:spPr bwMode="auto">
          <a:xfrm>
            <a:off x="5823804" y="2385960"/>
            <a:ext cx="13626" cy="31934"/>
          </a:xfrm>
          <a:custGeom>
            <a:avLst/>
            <a:gdLst/>
            <a:ahLst/>
            <a:cxnLst>
              <a:cxn ang="0">
                <a:pos x="4" y="1"/>
              </a:cxn>
              <a:cxn ang="0">
                <a:pos x="4" y="0"/>
              </a:cxn>
              <a:cxn ang="0">
                <a:pos x="3" y="1"/>
              </a:cxn>
              <a:cxn ang="0">
                <a:pos x="0" y="11"/>
              </a:cxn>
              <a:cxn ang="0">
                <a:pos x="1" y="10"/>
              </a:cxn>
              <a:cxn ang="0">
                <a:pos x="4" y="1"/>
              </a:cxn>
              <a:cxn ang="0">
                <a:pos x="4" y="1"/>
              </a:cxn>
            </a:cxnLst>
            <a:rect l="0" t="0" r="r" b="b"/>
            <a:pathLst>
              <a:path w="4" h="11">
                <a:moveTo>
                  <a:pt x="4" y="1"/>
                </a:moveTo>
                <a:lnTo>
                  <a:pt x="4" y="0"/>
                </a:lnTo>
                <a:lnTo>
                  <a:pt x="3" y="1"/>
                </a:lnTo>
                <a:lnTo>
                  <a:pt x="0" y="11"/>
                </a:lnTo>
                <a:lnTo>
                  <a:pt x="1" y="10"/>
                </a:lnTo>
                <a:lnTo>
                  <a:pt x="4" y="1"/>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5" name="Freeform 140"/>
          <p:cNvSpPr>
            <a:spLocks/>
          </p:cNvSpPr>
          <p:nvPr/>
        </p:nvSpPr>
        <p:spPr bwMode="auto">
          <a:xfrm>
            <a:off x="5926003" y="2295965"/>
            <a:ext cx="3407" cy="5806"/>
          </a:xfrm>
          <a:custGeom>
            <a:avLst/>
            <a:gdLst/>
            <a:ahLst/>
            <a:cxnLst>
              <a:cxn ang="0">
                <a:pos x="1" y="1"/>
              </a:cxn>
              <a:cxn ang="0">
                <a:pos x="1" y="0"/>
              </a:cxn>
              <a:cxn ang="0">
                <a:pos x="0" y="0"/>
              </a:cxn>
              <a:cxn ang="0">
                <a:pos x="0" y="1"/>
              </a:cxn>
              <a:cxn ang="0">
                <a:pos x="0" y="2"/>
              </a:cxn>
              <a:cxn ang="0">
                <a:pos x="1" y="2"/>
              </a:cxn>
              <a:cxn ang="0">
                <a:pos x="1" y="1"/>
              </a:cxn>
            </a:cxnLst>
            <a:rect l="0" t="0" r="r" b="b"/>
            <a:pathLst>
              <a:path w="1" h="2">
                <a:moveTo>
                  <a:pt x="1" y="1"/>
                </a:moveTo>
                <a:lnTo>
                  <a:pt x="1" y="0"/>
                </a:lnTo>
                <a:lnTo>
                  <a:pt x="0" y="0"/>
                </a:lnTo>
                <a:lnTo>
                  <a:pt x="0" y="1"/>
                </a:lnTo>
                <a:lnTo>
                  <a:pt x="0" y="2"/>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6" name="Freeform 141"/>
          <p:cNvSpPr>
            <a:spLocks/>
          </p:cNvSpPr>
          <p:nvPr/>
        </p:nvSpPr>
        <p:spPr bwMode="auto">
          <a:xfrm>
            <a:off x="5619407" y="2304674"/>
            <a:ext cx="3407" cy="8709"/>
          </a:xfrm>
          <a:custGeom>
            <a:avLst/>
            <a:gdLst/>
            <a:ahLst/>
            <a:cxnLst>
              <a:cxn ang="0">
                <a:pos x="0" y="0"/>
              </a:cxn>
              <a:cxn ang="0">
                <a:pos x="0" y="0"/>
              </a:cxn>
              <a:cxn ang="0">
                <a:pos x="0" y="2"/>
              </a:cxn>
              <a:cxn ang="0">
                <a:pos x="0" y="3"/>
              </a:cxn>
              <a:cxn ang="0">
                <a:pos x="0" y="1"/>
              </a:cxn>
              <a:cxn ang="0">
                <a:pos x="0" y="0"/>
              </a:cxn>
            </a:cxnLst>
            <a:rect l="0" t="0" r="r" b="b"/>
            <a:pathLst>
              <a:path h="3">
                <a:moveTo>
                  <a:pt x="0" y="0"/>
                </a:moveTo>
                <a:lnTo>
                  <a:pt x="0" y="0"/>
                </a:lnTo>
                <a:lnTo>
                  <a:pt x="0" y="2"/>
                </a:lnTo>
                <a:lnTo>
                  <a:pt x="0" y="3"/>
                </a:lnTo>
                <a:lnTo>
                  <a:pt x="0"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7" name="Freeform 142"/>
          <p:cNvSpPr>
            <a:spLocks/>
          </p:cNvSpPr>
          <p:nvPr/>
        </p:nvSpPr>
        <p:spPr bwMode="auto">
          <a:xfrm>
            <a:off x="5929410" y="2345317"/>
            <a:ext cx="23846" cy="20322"/>
          </a:xfrm>
          <a:custGeom>
            <a:avLst/>
            <a:gdLst/>
            <a:ahLst/>
            <a:cxnLst>
              <a:cxn ang="0">
                <a:pos x="0" y="2"/>
              </a:cxn>
              <a:cxn ang="0">
                <a:pos x="0" y="4"/>
              </a:cxn>
              <a:cxn ang="0">
                <a:pos x="0" y="5"/>
              </a:cxn>
              <a:cxn ang="0">
                <a:pos x="1" y="5"/>
              </a:cxn>
              <a:cxn ang="0">
                <a:pos x="1" y="6"/>
              </a:cxn>
              <a:cxn ang="0">
                <a:pos x="0" y="7"/>
              </a:cxn>
              <a:cxn ang="0">
                <a:pos x="0" y="7"/>
              </a:cxn>
              <a:cxn ang="0">
                <a:pos x="2" y="5"/>
              </a:cxn>
              <a:cxn ang="0">
                <a:pos x="3" y="4"/>
              </a:cxn>
              <a:cxn ang="0">
                <a:pos x="3" y="4"/>
              </a:cxn>
              <a:cxn ang="0">
                <a:pos x="4" y="4"/>
              </a:cxn>
              <a:cxn ang="0">
                <a:pos x="4" y="4"/>
              </a:cxn>
              <a:cxn ang="0">
                <a:pos x="5" y="4"/>
              </a:cxn>
              <a:cxn ang="0">
                <a:pos x="6" y="3"/>
              </a:cxn>
              <a:cxn ang="0">
                <a:pos x="7" y="3"/>
              </a:cxn>
              <a:cxn ang="0">
                <a:pos x="7" y="2"/>
              </a:cxn>
              <a:cxn ang="0">
                <a:pos x="7" y="2"/>
              </a:cxn>
              <a:cxn ang="0">
                <a:pos x="7" y="1"/>
              </a:cxn>
              <a:cxn ang="0">
                <a:pos x="6" y="1"/>
              </a:cxn>
              <a:cxn ang="0">
                <a:pos x="6" y="0"/>
              </a:cxn>
              <a:cxn ang="0">
                <a:pos x="3" y="0"/>
              </a:cxn>
              <a:cxn ang="0">
                <a:pos x="2" y="2"/>
              </a:cxn>
              <a:cxn ang="0">
                <a:pos x="1" y="2"/>
              </a:cxn>
              <a:cxn ang="0">
                <a:pos x="1" y="2"/>
              </a:cxn>
              <a:cxn ang="0">
                <a:pos x="0" y="2"/>
              </a:cxn>
            </a:cxnLst>
            <a:rect l="0" t="0" r="r" b="b"/>
            <a:pathLst>
              <a:path w="7" h="7">
                <a:moveTo>
                  <a:pt x="0" y="2"/>
                </a:moveTo>
                <a:lnTo>
                  <a:pt x="0" y="4"/>
                </a:lnTo>
                <a:lnTo>
                  <a:pt x="0" y="5"/>
                </a:lnTo>
                <a:lnTo>
                  <a:pt x="1" y="5"/>
                </a:lnTo>
                <a:lnTo>
                  <a:pt x="1" y="6"/>
                </a:lnTo>
                <a:lnTo>
                  <a:pt x="0" y="7"/>
                </a:lnTo>
                <a:lnTo>
                  <a:pt x="0" y="7"/>
                </a:lnTo>
                <a:lnTo>
                  <a:pt x="2" y="5"/>
                </a:lnTo>
                <a:lnTo>
                  <a:pt x="3" y="4"/>
                </a:lnTo>
                <a:lnTo>
                  <a:pt x="3" y="4"/>
                </a:lnTo>
                <a:lnTo>
                  <a:pt x="4" y="4"/>
                </a:lnTo>
                <a:lnTo>
                  <a:pt x="4" y="4"/>
                </a:lnTo>
                <a:lnTo>
                  <a:pt x="5" y="4"/>
                </a:lnTo>
                <a:lnTo>
                  <a:pt x="6" y="3"/>
                </a:lnTo>
                <a:lnTo>
                  <a:pt x="7" y="3"/>
                </a:lnTo>
                <a:lnTo>
                  <a:pt x="7" y="2"/>
                </a:lnTo>
                <a:lnTo>
                  <a:pt x="7" y="2"/>
                </a:lnTo>
                <a:lnTo>
                  <a:pt x="7" y="1"/>
                </a:lnTo>
                <a:lnTo>
                  <a:pt x="6" y="1"/>
                </a:lnTo>
                <a:lnTo>
                  <a:pt x="6" y="0"/>
                </a:lnTo>
                <a:lnTo>
                  <a:pt x="3" y="0"/>
                </a:lnTo>
                <a:lnTo>
                  <a:pt x="2" y="2"/>
                </a:lnTo>
                <a:lnTo>
                  <a:pt x="1" y="2"/>
                </a:lnTo>
                <a:lnTo>
                  <a:pt x="1"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8" name="Freeform 143"/>
          <p:cNvSpPr>
            <a:spLocks/>
          </p:cNvSpPr>
          <p:nvPr/>
        </p:nvSpPr>
        <p:spPr bwMode="auto">
          <a:xfrm>
            <a:off x="5936223" y="2293062"/>
            <a:ext cx="10220" cy="8709"/>
          </a:xfrm>
          <a:custGeom>
            <a:avLst/>
            <a:gdLst/>
            <a:ahLst/>
            <a:cxnLst>
              <a:cxn ang="0">
                <a:pos x="1" y="3"/>
              </a:cxn>
              <a:cxn ang="0">
                <a:pos x="2" y="3"/>
              </a:cxn>
              <a:cxn ang="0">
                <a:pos x="3" y="0"/>
              </a:cxn>
              <a:cxn ang="0">
                <a:pos x="2" y="1"/>
              </a:cxn>
              <a:cxn ang="0">
                <a:pos x="1" y="2"/>
              </a:cxn>
              <a:cxn ang="0">
                <a:pos x="1" y="3"/>
              </a:cxn>
              <a:cxn ang="0">
                <a:pos x="1" y="3"/>
              </a:cxn>
              <a:cxn ang="0">
                <a:pos x="0" y="3"/>
              </a:cxn>
              <a:cxn ang="0">
                <a:pos x="1" y="3"/>
              </a:cxn>
              <a:cxn ang="0">
                <a:pos x="1" y="3"/>
              </a:cxn>
            </a:cxnLst>
            <a:rect l="0" t="0" r="r" b="b"/>
            <a:pathLst>
              <a:path w="3" h="3">
                <a:moveTo>
                  <a:pt x="1" y="3"/>
                </a:moveTo>
                <a:lnTo>
                  <a:pt x="2" y="3"/>
                </a:lnTo>
                <a:lnTo>
                  <a:pt x="3" y="0"/>
                </a:lnTo>
                <a:lnTo>
                  <a:pt x="2" y="1"/>
                </a:lnTo>
                <a:lnTo>
                  <a:pt x="1" y="2"/>
                </a:lnTo>
                <a:lnTo>
                  <a:pt x="1" y="3"/>
                </a:lnTo>
                <a:lnTo>
                  <a:pt x="1" y="3"/>
                </a:lnTo>
                <a:lnTo>
                  <a:pt x="0" y="3"/>
                </a:lnTo>
                <a:lnTo>
                  <a:pt x="1"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9" name="Freeform 144"/>
          <p:cNvSpPr>
            <a:spLocks/>
          </p:cNvSpPr>
          <p:nvPr/>
        </p:nvSpPr>
        <p:spPr bwMode="auto">
          <a:xfrm>
            <a:off x="5932816" y="2333705"/>
            <a:ext cx="17033" cy="11612"/>
          </a:xfrm>
          <a:custGeom>
            <a:avLst/>
            <a:gdLst/>
            <a:ahLst/>
            <a:cxnLst>
              <a:cxn ang="0">
                <a:pos x="0" y="1"/>
              </a:cxn>
              <a:cxn ang="0">
                <a:pos x="0" y="2"/>
              </a:cxn>
              <a:cxn ang="0">
                <a:pos x="1" y="2"/>
              </a:cxn>
              <a:cxn ang="0">
                <a:pos x="2" y="4"/>
              </a:cxn>
              <a:cxn ang="0">
                <a:pos x="2" y="4"/>
              </a:cxn>
              <a:cxn ang="0">
                <a:pos x="3" y="3"/>
              </a:cxn>
              <a:cxn ang="0">
                <a:pos x="5" y="2"/>
              </a:cxn>
              <a:cxn ang="0">
                <a:pos x="5" y="1"/>
              </a:cxn>
              <a:cxn ang="0">
                <a:pos x="4" y="0"/>
              </a:cxn>
              <a:cxn ang="0">
                <a:pos x="3" y="0"/>
              </a:cxn>
              <a:cxn ang="0">
                <a:pos x="3" y="0"/>
              </a:cxn>
              <a:cxn ang="0">
                <a:pos x="2" y="0"/>
              </a:cxn>
              <a:cxn ang="0">
                <a:pos x="2" y="0"/>
              </a:cxn>
              <a:cxn ang="0">
                <a:pos x="2" y="1"/>
              </a:cxn>
              <a:cxn ang="0">
                <a:pos x="0" y="1"/>
              </a:cxn>
              <a:cxn ang="0">
                <a:pos x="0" y="1"/>
              </a:cxn>
            </a:cxnLst>
            <a:rect l="0" t="0" r="r" b="b"/>
            <a:pathLst>
              <a:path w="5" h="4">
                <a:moveTo>
                  <a:pt x="0" y="1"/>
                </a:moveTo>
                <a:lnTo>
                  <a:pt x="0" y="2"/>
                </a:lnTo>
                <a:lnTo>
                  <a:pt x="1" y="2"/>
                </a:lnTo>
                <a:lnTo>
                  <a:pt x="2" y="4"/>
                </a:lnTo>
                <a:lnTo>
                  <a:pt x="2" y="4"/>
                </a:lnTo>
                <a:lnTo>
                  <a:pt x="3" y="3"/>
                </a:lnTo>
                <a:lnTo>
                  <a:pt x="5" y="2"/>
                </a:lnTo>
                <a:lnTo>
                  <a:pt x="5" y="1"/>
                </a:lnTo>
                <a:lnTo>
                  <a:pt x="4" y="0"/>
                </a:lnTo>
                <a:lnTo>
                  <a:pt x="3" y="0"/>
                </a:lnTo>
                <a:lnTo>
                  <a:pt x="3" y="0"/>
                </a:lnTo>
                <a:lnTo>
                  <a:pt x="2" y="0"/>
                </a:lnTo>
                <a:lnTo>
                  <a:pt x="2" y="0"/>
                </a:lnTo>
                <a:lnTo>
                  <a:pt x="2"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0" name="Freeform 145"/>
          <p:cNvSpPr>
            <a:spLocks/>
          </p:cNvSpPr>
          <p:nvPr/>
        </p:nvSpPr>
        <p:spPr bwMode="auto">
          <a:xfrm>
            <a:off x="5704572" y="2435313"/>
            <a:ext cx="20440" cy="14515"/>
          </a:xfrm>
          <a:custGeom>
            <a:avLst/>
            <a:gdLst/>
            <a:ahLst/>
            <a:cxnLst>
              <a:cxn ang="0">
                <a:pos x="5" y="3"/>
              </a:cxn>
              <a:cxn ang="0">
                <a:pos x="5" y="2"/>
              </a:cxn>
              <a:cxn ang="0">
                <a:pos x="5" y="2"/>
              </a:cxn>
              <a:cxn ang="0">
                <a:pos x="4" y="0"/>
              </a:cxn>
              <a:cxn ang="0">
                <a:pos x="4" y="0"/>
              </a:cxn>
              <a:cxn ang="0">
                <a:pos x="4" y="1"/>
              </a:cxn>
              <a:cxn ang="0">
                <a:pos x="4" y="1"/>
              </a:cxn>
              <a:cxn ang="0">
                <a:pos x="3" y="1"/>
              </a:cxn>
              <a:cxn ang="0">
                <a:pos x="1" y="1"/>
              </a:cxn>
              <a:cxn ang="0">
                <a:pos x="1" y="1"/>
              </a:cxn>
              <a:cxn ang="0">
                <a:pos x="0" y="2"/>
              </a:cxn>
              <a:cxn ang="0">
                <a:pos x="0" y="1"/>
              </a:cxn>
              <a:cxn ang="0">
                <a:pos x="0" y="1"/>
              </a:cxn>
              <a:cxn ang="0">
                <a:pos x="0" y="2"/>
              </a:cxn>
              <a:cxn ang="0">
                <a:pos x="0" y="2"/>
              </a:cxn>
              <a:cxn ang="0">
                <a:pos x="0" y="2"/>
              </a:cxn>
              <a:cxn ang="0">
                <a:pos x="0" y="2"/>
              </a:cxn>
              <a:cxn ang="0">
                <a:pos x="0" y="2"/>
              </a:cxn>
              <a:cxn ang="0">
                <a:pos x="0" y="3"/>
              </a:cxn>
              <a:cxn ang="0">
                <a:pos x="0" y="3"/>
              </a:cxn>
              <a:cxn ang="0">
                <a:pos x="0" y="4"/>
              </a:cxn>
              <a:cxn ang="0">
                <a:pos x="1" y="5"/>
              </a:cxn>
              <a:cxn ang="0">
                <a:pos x="2" y="5"/>
              </a:cxn>
              <a:cxn ang="0">
                <a:pos x="1" y="5"/>
              </a:cxn>
              <a:cxn ang="0">
                <a:pos x="1" y="5"/>
              </a:cxn>
              <a:cxn ang="0">
                <a:pos x="2" y="5"/>
              </a:cxn>
              <a:cxn ang="0">
                <a:pos x="4" y="5"/>
              </a:cxn>
              <a:cxn ang="0">
                <a:pos x="4" y="5"/>
              </a:cxn>
              <a:cxn ang="0">
                <a:pos x="4" y="5"/>
              </a:cxn>
              <a:cxn ang="0">
                <a:pos x="5" y="5"/>
              </a:cxn>
              <a:cxn ang="0">
                <a:pos x="5" y="3"/>
              </a:cxn>
              <a:cxn ang="0">
                <a:pos x="6" y="3"/>
              </a:cxn>
              <a:cxn ang="0">
                <a:pos x="6" y="3"/>
              </a:cxn>
              <a:cxn ang="0">
                <a:pos x="5" y="3"/>
              </a:cxn>
              <a:cxn ang="0">
                <a:pos x="5" y="3"/>
              </a:cxn>
            </a:cxnLst>
            <a:rect l="0" t="0" r="r" b="b"/>
            <a:pathLst>
              <a:path w="6" h="5">
                <a:moveTo>
                  <a:pt x="5" y="3"/>
                </a:moveTo>
                <a:lnTo>
                  <a:pt x="5" y="2"/>
                </a:lnTo>
                <a:lnTo>
                  <a:pt x="5" y="2"/>
                </a:lnTo>
                <a:lnTo>
                  <a:pt x="4" y="0"/>
                </a:lnTo>
                <a:lnTo>
                  <a:pt x="4" y="0"/>
                </a:lnTo>
                <a:lnTo>
                  <a:pt x="4" y="1"/>
                </a:lnTo>
                <a:lnTo>
                  <a:pt x="4" y="1"/>
                </a:lnTo>
                <a:lnTo>
                  <a:pt x="3" y="1"/>
                </a:lnTo>
                <a:lnTo>
                  <a:pt x="1" y="1"/>
                </a:lnTo>
                <a:lnTo>
                  <a:pt x="1" y="1"/>
                </a:lnTo>
                <a:lnTo>
                  <a:pt x="0" y="2"/>
                </a:lnTo>
                <a:lnTo>
                  <a:pt x="0" y="1"/>
                </a:lnTo>
                <a:lnTo>
                  <a:pt x="0" y="1"/>
                </a:lnTo>
                <a:lnTo>
                  <a:pt x="0" y="2"/>
                </a:lnTo>
                <a:lnTo>
                  <a:pt x="0" y="2"/>
                </a:lnTo>
                <a:lnTo>
                  <a:pt x="0" y="2"/>
                </a:lnTo>
                <a:lnTo>
                  <a:pt x="0" y="2"/>
                </a:lnTo>
                <a:lnTo>
                  <a:pt x="0" y="2"/>
                </a:lnTo>
                <a:lnTo>
                  <a:pt x="0" y="3"/>
                </a:lnTo>
                <a:lnTo>
                  <a:pt x="0" y="3"/>
                </a:lnTo>
                <a:lnTo>
                  <a:pt x="0" y="4"/>
                </a:lnTo>
                <a:lnTo>
                  <a:pt x="1" y="5"/>
                </a:lnTo>
                <a:lnTo>
                  <a:pt x="2" y="5"/>
                </a:lnTo>
                <a:lnTo>
                  <a:pt x="1" y="5"/>
                </a:lnTo>
                <a:lnTo>
                  <a:pt x="1" y="5"/>
                </a:lnTo>
                <a:lnTo>
                  <a:pt x="2" y="5"/>
                </a:lnTo>
                <a:lnTo>
                  <a:pt x="4" y="5"/>
                </a:lnTo>
                <a:lnTo>
                  <a:pt x="4" y="5"/>
                </a:lnTo>
                <a:lnTo>
                  <a:pt x="4" y="5"/>
                </a:lnTo>
                <a:lnTo>
                  <a:pt x="5" y="5"/>
                </a:lnTo>
                <a:lnTo>
                  <a:pt x="5" y="3"/>
                </a:lnTo>
                <a:lnTo>
                  <a:pt x="6" y="3"/>
                </a:lnTo>
                <a:lnTo>
                  <a:pt x="6" y="3"/>
                </a:lnTo>
                <a:lnTo>
                  <a:pt x="5" y="3"/>
                </a:lnTo>
                <a:lnTo>
                  <a:pt x="5"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1" name="Freeform 146"/>
          <p:cNvSpPr>
            <a:spLocks/>
          </p:cNvSpPr>
          <p:nvPr/>
        </p:nvSpPr>
        <p:spPr bwMode="auto">
          <a:xfrm>
            <a:off x="5789738" y="2696591"/>
            <a:ext cx="3407" cy="8709"/>
          </a:xfrm>
          <a:custGeom>
            <a:avLst/>
            <a:gdLst/>
            <a:ahLst/>
            <a:cxnLst>
              <a:cxn ang="0">
                <a:pos x="1" y="2"/>
              </a:cxn>
              <a:cxn ang="0">
                <a:pos x="1" y="3"/>
              </a:cxn>
              <a:cxn ang="0">
                <a:pos x="1" y="2"/>
              </a:cxn>
              <a:cxn ang="0">
                <a:pos x="1" y="1"/>
              </a:cxn>
              <a:cxn ang="0">
                <a:pos x="1" y="0"/>
              </a:cxn>
              <a:cxn ang="0">
                <a:pos x="1" y="0"/>
              </a:cxn>
              <a:cxn ang="0">
                <a:pos x="0" y="2"/>
              </a:cxn>
              <a:cxn ang="0">
                <a:pos x="1" y="2"/>
              </a:cxn>
              <a:cxn ang="0">
                <a:pos x="1" y="2"/>
              </a:cxn>
            </a:cxnLst>
            <a:rect l="0" t="0" r="r" b="b"/>
            <a:pathLst>
              <a:path w="1" h="3">
                <a:moveTo>
                  <a:pt x="1" y="2"/>
                </a:moveTo>
                <a:lnTo>
                  <a:pt x="1" y="3"/>
                </a:lnTo>
                <a:lnTo>
                  <a:pt x="1" y="2"/>
                </a:lnTo>
                <a:lnTo>
                  <a:pt x="1" y="1"/>
                </a:lnTo>
                <a:lnTo>
                  <a:pt x="1" y="0"/>
                </a:lnTo>
                <a:lnTo>
                  <a:pt x="1" y="0"/>
                </a:lnTo>
                <a:lnTo>
                  <a:pt x="0" y="2"/>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2" name="Freeform 147"/>
          <p:cNvSpPr>
            <a:spLocks/>
          </p:cNvSpPr>
          <p:nvPr/>
        </p:nvSpPr>
        <p:spPr bwMode="auto">
          <a:xfrm>
            <a:off x="5616000" y="2324996"/>
            <a:ext cx="3407" cy="5806"/>
          </a:xfrm>
          <a:custGeom>
            <a:avLst/>
            <a:gdLst/>
            <a:ahLst/>
            <a:cxnLst>
              <a:cxn ang="0">
                <a:pos x="1" y="0"/>
              </a:cxn>
              <a:cxn ang="0">
                <a:pos x="1" y="0"/>
              </a:cxn>
              <a:cxn ang="0">
                <a:pos x="1" y="0"/>
              </a:cxn>
              <a:cxn ang="0">
                <a:pos x="0" y="2"/>
              </a:cxn>
              <a:cxn ang="0">
                <a:pos x="1" y="2"/>
              </a:cxn>
              <a:cxn ang="0">
                <a:pos x="1" y="0"/>
              </a:cxn>
            </a:cxnLst>
            <a:rect l="0" t="0" r="r" b="b"/>
            <a:pathLst>
              <a:path w="1" h="2">
                <a:moveTo>
                  <a:pt x="1" y="0"/>
                </a:moveTo>
                <a:lnTo>
                  <a:pt x="1" y="0"/>
                </a:lnTo>
                <a:lnTo>
                  <a:pt x="1" y="0"/>
                </a:lnTo>
                <a:lnTo>
                  <a:pt x="0" y="2"/>
                </a:lnTo>
                <a:lnTo>
                  <a:pt x="1"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3" name="Freeform 148"/>
          <p:cNvSpPr>
            <a:spLocks/>
          </p:cNvSpPr>
          <p:nvPr/>
        </p:nvSpPr>
        <p:spPr bwMode="auto">
          <a:xfrm>
            <a:off x="5786331" y="2699494"/>
            <a:ext cx="6813" cy="11612"/>
          </a:xfrm>
          <a:custGeom>
            <a:avLst/>
            <a:gdLst/>
            <a:ahLst/>
            <a:cxnLst>
              <a:cxn ang="0">
                <a:pos x="0" y="2"/>
              </a:cxn>
              <a:cxn ang="0">
                <a:pos x="0" y="2"/>
              </a:cxn>
              <a:cxn ang="0">
                <a:pos x="2" y="4"/>
              </a:cxn>
              <a:cxn ang="0">
                <a:pos x="1" y="0"/>
              </a:cxn>
              <a:cxn ang="0">
                <a:pos x="1" y="0"/>
              </a:cxn>
              <a:cxn ang="0">
                <a:pos x="0" y="0"/>
              </a:cxn>
              <a:cxn ang="0">
                <a:pos x="0" y="0"/>
              </a:cxn>
              <a:cxn ang="0">
                <a:pos x="1" y="1"/>
              </a:cxn>
              <a:cxn ang="0">
                <a:pos x="1" y="2"/>
              </a:cxn>
              <a:cxn ang="0">
                <a:pos x="0" y="2"/>
              </a:cxn>
            </a:cxnLst>
            <a:rect l="0" t="0" r="r" b="b"/>
            <a:pathLst>
              <a:path w="2" h="4">
                <a:moveTo>
                  <a:pt x="0" y="2"/>
                </a:moveTo>
                <a:lnTo>
                  <a:pt x="0" y="2"/>
                </a:lnTo>
                <a:lnTo>
                  <a:pt x="2" y="4"/>
                </a:lnTo>
                <a:lnTo>
                  <a:pt x="1" y="0"/>
                </a:lnTo>
                <a:lnTo>
                  <a:pt x="1" y="0"/>
                </a:lnTo>
                <a:lnTo>
                  <a:pt x="0" y="0"/>
                </a:lnTo>
                <a:lnTo>
                  <a:pt x="0" y="0"/>
                </a:lnTo>
                <a:lnTo>
                  <a:pt x="1" y="1"/>
                </a:lnTo>
                <a:lnTo>
                  <a:pt x="1"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4" name="Freeform 149"/>
          <p:cNvSpPr>
            <a:spLocks/>
          </p:cNvSpPr>
          <p:nvPr/>
        </p:nvSpPr>
        <p:spPr bwMode="auto">
          <a:xfrm>
            <a:off x="5827211" y="2737234"/>
            <a:ext cx="6813" cy="2903"/>
          </a:xfrm>
          <a:custGeom>
            <a:avLst/>
            <a:gdLst/>
            <a:ahLst/>
            <a:cxnLst>
              <a:cxn ang="0">
                <a:pos x="2" y="1"/>
              </a:cxn>
              <a:cxn ang="0">
                <a:pos x="2" y="0"/>
              </a:cxn>
              <a:cxn ang="0">
                <a:pos x="1" y="0"/>
              </a:cxn>
              <a:cxn ang="0">
                <a:pos x="0" y="0"/>
              </a:cxn>
              <a:cxn ang="0">
                <a:pos x="1" y="1"/>
              </a:cxn>
              <a:cxn ang="0">
                <a:pos x="2" y="1"/>
              </a:cxn>
              <a:cxn ang="0">
                <a:pos x="2" y="1"/>
              </a:cxn>
            </a:cxnLst>
            <a:rect l="0" t="0" r="r" b="b"/>
            <a:pathLst>
              <a:path w="2" h="1">
                <a:moveTo>
                  <a:pt x="2" y="1"/>
                </a:moveTo>
                <a:lnTo>
                  <a:pt x="2" y="0"/>
                </a:lnTo>
                <a:lnTo>
                  <a:pt x="1" y="0"/>
                </a:lnTo>
                <a:lnTo>
                  <a:pt x="0" y="0"/>
                </a:lnTo>
                <a:lnTo>
                  <a:pt x="1" y="1"/>
                </a:lnTo>
                <a:lnTo>
                  <a:pt x="2"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5" name="Freeform 150"/>
          <p:cNvSpPr>
            <a:spLocks/>
          </p:cNvSpPr>
          <p:nvPr/>
        </p:nvSpPr>
        <p:spPr bwMode="auto">
          <a:xfrm>
            <a:off x="5718199" y="2449828"/>
            <a:ext cx="6813" cy="11612"/>
          </a:xfrm>
          <a:custGeom>
            <a:avLst/>
            <a:gdLst/>
            <a:ahLst/>
            <a:cxnLst>
              <a:cxn ang="0">
                <a:pos x="2" y="0"/>
              </a:cxn>
              <a:cxn ang="0">
                <a:pos x="2" y="0"/>
              </a:cxn>
              <a:cxn ang="0">
                <a:pos x="1" y="0"/>
              </a:cxn>
              <a:cxn ang="0">
                <a:pos x="0" y="2"/>
              </a:cxn>
              <a:cxn ang="0">
                <a:pos x="0" y="2"/>
              </a:cxn>
              <a:cxn ang="0">
                <a:pos x="1" y="3"/>
              </a:cxn>
              <a:cxn ang="0">
                <a:pos x="1" y="4"/>
              </a:cxn>
              <a:cxn ang="0">
                <a:pos x="1" y="4"/>
              </a:cxn>
              <a:cxn ang="0">
                <a:pos x="1" y="3"/>
              </a:cxn>
              <a:cxn ang="0">
                <a:pos x="2" y="3"/>
              </a:cxn>
              <a:cxn ang="0">
                <a:pos x="2" y="2"/>
              </a:cxn>
              <a:cxn ang="0">
                <a:pos x="2" y="1"/>
              </a:cxn>
              <a:cxn ang="0">
                <a:pos x="2" y="0"/>
              </a:cxn>
              <a:cxn ang="0">
                <a:pos x="2" y="0"/>
              </a:cxn>
              <a:cxn ang="0">
                <a:pos x="2" y="0"/>
              </a:cxn>
            </a:cxnLst>
            <a:rect l="0" t="0" r="r" b="b"/>
            <a:pathLst>
              <a:path w="2" h="4">
                <a:moveTo>
                  <a:pt x="2" y="0"/>
                </a:moveTo>
                <a:lnTo>
                  <a:pt x="2" y="0"/>
                </a:lnTo>
                <a:lnTo>
                  <a:pt x="1" y="0"/>
                </a:lnTo>
                <a:lnTo>
                  <a:pt x="0" y="2"/>
                </a:lnTo>
                <a:lnTo>
                  <a:pt x="0" y="2"/>
                </a:lnTo>
                <a:lnTo>
                  <a:pt x="1" y="3"/>
                </a:lnTo>
                <a:lnTo>
                  <a:pt x="1" y="4"/>
                </a:lnTo>
                <a:lnTo>
                  <a:pt x="1" y="4"/>
                </a:lnTo>
                <a:lnTo>
                  <a:pt x="1" y="3"/>
                </a:lnTo>
                <a:lnTo>
                  <a:pt x="2" y="3"/>
                </a:lnTo>
                <a:lnTo>
                  <a:pt x="2" y="2"/>
                </a:lnTo>
                <a:lnTo>
                  <a:pt x="2" y="1"/>
                </a:lnTo>
                <a:lnTo>
                  <a:pt x="2" y="0"/>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6" name="Freeform 151"/>
          <p:cNvSpPr>
            <a:spLocks/>
          </p:cNvSpPr>
          <p:nvPr/>
        </p:nvSpPr>
        <p:spPr bwMode="auto">
          <a:xfrm>
            <a:off x="5728419" y="2452731"/>
            <a:ext cx="13626" cy="8709"/>
          </a:xfrm>
          <a:custGeom>
            <a:avLst/>
            <a:gdLst/>
            <a:ahLst/>
            <a:cxnLst>
              <a:cxn ang="0">
                <a:pos x="0" y="2"/>
              </a:cxn>
              <a:cxn ang="0">
                <a:pos x="0" y="3"/>
              </a:cxn>
              <a:cxn ang="0">
                <a:pos x="0" y="3"/>
              </a:cxn>
              <a:cxn ang="0">
                <a:pos x="2" y="3"/>
              </a:cxn>
              <a:cxn ang="0">
                <a:pos x="2" y="3"/>
              </a:cxn>
              <a:cxn ang="0">
                <a:pos x="2" y="3"/>
              </a:cxn>
              <a:cxn ang="0">
                <a:pos x="4" y="3"/>
              </a:cxn>
              <a:cxn ang="0">
                <a:pos x="4" y="3"/>
              </a:cxn>
              <a:cxn ang="0">
                <a:pos x="4" y="2"/>
              </a:cxn>
              <a:cxn ang="0">
                <a:pos x="3" y="2"/>
              </a:cxn>
              <a:cxn ang="0">
                <a:pos x="3" y="1"/>
              </a:cxn>
              <a:cxn ang="0">
                <a:pos x="3" y="1"/>
              </a:cxn>
              <a:cxn ang="0">
                <a:pos x="3" y="1"/>
              </a:cxn>
              <a:cxn ang="0">
                <a:pos x="2" y="1"/>
              </a:cxn>
              <a:cxn ang="0">
                <a:pos x="2" y="2"/>
              </a:cxn>
              <a:cxn ang="0">
                <a:pos x="2" y="2"/>
              </a:cxn>
              <a:cxn ang="0">
                <a:pos x="1" y="1"/>
              </a:cxn>
              <a:cxn ang="0">
                <a:pos x="1" y="1"/>
              </a:cxn>
              <a:cxn ang="0">
                <a:pos x="1" y="0"/>
              </a:cxn>
              <a:cxn ang="0">
                <a:pos x="0" y="0"/>
              </a:cxn>
              <a:cxn ang="0">
                <a:pos x="0" y="0"/>
              </a:cxn>
              <a:cxn ang="0">
                <a:pos x="0" y="0"/>
              </a:cxn>
              <a:cxn ang="0">
                <a:pos x="0" y="1"/>
              </a:cxn>
              <a:cxn ang="0">
                <a:pos x="0" y="1"/>
              </a:cxn>
              <a:cxn ang="0">
                <a:pos x="0" y="1"/>
              </a:cxn>
              <a:cxn ang="0">
                <a:pos x="0" y="2"/>
              </a:cxn>
              <a:cxn ang="0">
                <a:pos x="0" y="2"/>
              </a:cxn>
            </a:cxnLst>
            <a:rect l="0" t="0" r="r" b="b"/>
            <a:pathLst>
              <a:path w="4" h="3">
                <a:moveTo>
                  <a:pt x="0" y="2"/>
                </a:moveTo>
                <a:lnTo>
                  <a:pt x="0" y="3"/>
                </a:lnTo>
                <a:lnTo>
                  <a:pt x="0" y="3"/>
                </a:lnTo>
                <a:lnTo>
                  <a:pt x="2" y="3"/>
                </a:lnTo>
                <a:lnTo>
                  <a:pt x="2" y="3"/>
                </a:lnTo>
                <a:lnTo>
                  <a:pt x="2" y="3"/>
                </a:lnTo>
                <a:lnTo>
                  <a:pt x="4" y="3"/>
                </a:lnTo>
                <a:lnTo>
                  <a:pt x="4" y="3"/>
                </a:lnTo>
                <a:lnTo>
                  <a:pt x="4" y="2"/>
                </a:lnTo>
                <a:lnTo>
                  <a:pt x="3" y="2"/>
                </a:lnTo>
                <a:lnTo>
                  <a:pt x="3" y="1"/>
                </a:lnTo>
                <a:lnTo>
                  <a:pt x="3" y="1"/>
                </a:lnTo>
                <a:lnTo>
                  <a:pt x="3" y="1"/>
                </a:lnTo>
                <a:lnTo>
                  <a:pt x="2" y="1"/>
                </a:lnTo>
                <a:lnTo>
                  <a:pt x="2" y="2"/>
                </a:lnTo>
                <a:lnTo>
                  <a:pt x="2" y="2"/>
                </a:lnTo>
                <a:lnTo>
                  <a:pt x="1" y="1"/>
                </a:lnTo>
                <a:lnTo>
                  <a:pt x="1" y="1"/>
                </a:lnTo>
                <a:lnTo>
                  <a:pt x="1" y="0"/>
                </a:lnTo>
                <a:lnTo>
                  <a:pt x="0" y="0"/>
                </a:lnTo>
                <a:lnTo>
                  <a:pt x="0" y="0"/>
                </a:lnTo>
                <a:lnTo>
                  <a:pt x="0" y="0"/>
                </a:lnTo>
                <a:lnTo>
                  <a:pt x="0" y="1"/>
                </a:lnTo>
                <a:lnTo>
                  <a:pt x="0" y="1"/>
                </a:lnTo>
                <a:lnTo>
                  <a:pt x="0" y="1"/>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7" name="Freeform 152"/>
          <p:cNvSpPr>
            <a:spLocks/>
          </p:cNvSpPr>
          <p:nvPr/>
        </p:nvSpPr>
        <p:spPr bwMode="auto">
          <a:xfrm>
            <a:off x="5725012" y="2420798"/>
            <a:ext cx="30660" cy="31934"/>
          </a:xfrm>
          <a:custGeom>
            <a:avLst/>
            <a:gdLst/>
            <a:ahLst/>
            <a:cxnLst>
              <a:cxn ang="0">
                <a:pos x="2" y="3"/>
              </a:cxn>
              <a:cxn ang="0">
                <a:pos x="1" y="4"/>
              </a:cxn>
              <a:cxn ang="0">
                <a:pos x="0" y="4"/>
              </a:cxn>
              <a:cxn ang="0">
                <a:pos x="1" y="4"/>
              </a:cxn>
              <a:cxn ang="0">
                <a:pos x="1" y="5"/>
              </a:cxn>
              <a:cxn ang="0">
                <a:pos x="1" y="5"/>
              </a:cxn>
              <a:cxn ang="0">
                <a:pos x="1" y="7"/>
              </a:cxn>
              <a:cxn ang="0">
                <a:pos x="1" y="8"/>
              </a:cxn>
              <a:cxn ang="0">
                <a:pos x="2" y="9"/>
              </a:cxn>
              <a:cxn ang="0">
                <a:pos x="5" y="10"/>
              </a:cxn>
              <a:cxn ang="0">
                <a:pos x="5" y="10"/>
              </a:cxn>
              <a:cxn ang="0">
                <a:pos x="4" y="10"/>
              </a:cxn>
              <a:cxn ang="0">
                <a:pos x="5" y="10"/>
              </a:cxn>
              <a:cxn ang="0">
                <a:pos x="6" y="11"/>
              </a:cxn>
              <a:cxn ang="0">
                <a:pos x="7" y="10"/>
              </a:cxn>
              <a:cxn ang="0">
                <a:pos x="7" y="10"/>
              </a:cxn>
              <a:cxn ang="0">
                <a:pos x="7" y="10"/>
              </a:cxn>
              <a:cxn ang="0">
                <a:pos x="7" y="9"/>
              </a:cxn>
              <a:cxn ang="0">
                <a:pos x="9" y="7"/>
              </a:cxn>
              <a:cxn ang="0">
                <a:pos x="7" y="7"/>
              </a:cxn>
              <a:cxn ang="0">
                <a:pos x="8" y="5"/>
              </a:cxn>
              <a:cxn ang="0">
                <a:pos x="9" y="5"/>
              </a:cxn>
              <a:cxn ang="0">
                <a:pos x="9" y="3"/>
              </a:cxn>
              <a:cxn ang="0">
                <a:pos x="9" y="3"/>
              </a:cxn>
              <a:cxn ang="0">
                <a:pos x="9" y="2"/>
              </a:cxn>
              <a:cxn ang="0">
                <a:pos x="9" y="1"/>
              </a:cxn>
              <a:cxn ang="0">
                <a:pos x="7" y="0"/>
              </a:cxn>
              <a:cxn ang="0">
                <a:pos x="6" y="0"/>
              </a:cxn>
              <a:cxn ang="0">
                <a:pos x="5" y="2"/>
              </a:cxn>
              <a:cxn ang="0">
                <a:pos x="6" y="2"/>
              </a:cxn>
              <a:cxn ang="0">
                <a:pos x="6" y="4"/>
              </a:cxn>
              <a:cxn ang="0">
                <a:pos x="5" y="4"/>
              </a:cxn>
              <a:cxn ang="0">
                <a:pos x="6" y="4"/>
              </a:cxn>
              <a:cxn ang="0">
                <a:pos x="5" y="3"/>
              </a:cxn>
              <a:cxn ang="0">
                <a:pos x="5" y="3"/>
              </a:cxn>
              <a:cxn ang="0">
                <a:pos x="5" y="3"/>
              </a:cxn>
              <a:cxn ang="0">
                <a:pos x="5" y="4"/>
              </a:cxn>
              <a:cxn ang="0">
                <a:pos x="5" y="3"/>
              </a:cxn>
              <a:cxn ang="0">
                <a:pos x="4" y="3"/>
              </a:cxn>
              <a:cxn ang="0">
                <a:pos x="5" y="3"/>
              </a:cxn>
              <a:cxn ang="0">
                <a:pos x="5" y="2"/>
              </a:cxn>
              <a:cxn ang="0">
                <a:pos x="3" y="2"/>
              </a:cxn>
              <a:cxn ang="0">
                <a:pos x="3" y="3"/>
              </a:cxn>
            </a:cxnLst>
            <a:rect l="0" t="0" r="r" b="b"/>
            <a:pathLst>
              <a:path w="9" h="11">
                <a:moveTo>
                  <a:pt x="3" y="3"/>
                </a:moveTo>
                <a:lnTo>
                  <a:pt x="2" y="3"/>
                </a:lnTo>
                <a:lnTo>
                  <a:pt x="2" y="3"/>
                </a:lnTo>
                <a:lnTo>
                  <a:pt x="1" y="4"/>
                </a:lnTo>
                <a:lnTo>
                  <a:pt x="1" y="4"/>
                </a:lnTo>
                <a:lnTo>
                  <a:pt x="0" y="4"/>
                </a:lnTo>
                <a:lnTo>
                  <a:pt x="0" y="4"/>
                </a:lnTo>
                <a:lnTo>
                  <a:pt x="1" y="4"/>
                </a:lnTo>
                <a:lnTo>
                  <a:pt x="0" y="5"/>
                </a:lnTo>
                <a:lnTo>
                  <a:pt x="1" y="5"/>
                </a:lnTo>
                <a:lnTo>
                  <a:pt x="1" y="5"/>
                </a:lnTo>
                <a:lnTo>
                  <a:pt x="1" y="5"/>
                </a:lnTo>
                <a:lnTo>
                  <a:pt x="1" y="7"/>
                </a:lnTo>
                <a:lnTo>
                  <a:pt x="1" y="7"/>
                </a:lnTo>
                <a:lnTo>
                  <a:pt x="1" y="8"/>
                </a:lnTo>
                <a:lnTo>
                  <a:pt x="1" y="8"/>
                </a:lnTo>
                <a:lnTo>
                  <a:pt x="1" y="8"/>
                </a:lnTo>
                <a:lnTo>
                  <a:pt x="2" y="9"/>
                </a:lnTo>
                <a:lnTo>
                  <a:pt x="3" y="9"/>
                </a:lnTo>
                <a:lnTo>
                  <a:pt x="5" y="10"/>
                </a:lnTo>
                <a:lnTo>
                  <a:pt x="5" y="10"/>
                </a:lnTo>
                <a:lnTo>
                  <a:pt x="5" y="10"/>
                </a:lnTo>
                <a:lnTo>
                  <a:pt x="5" y="10"/>
                </a:lnTo>
                <a:lnTo>
                  <a:pt x="4" y="10"/>
                </a:lnTo>
                <a:lnTo>
                  <a:pt x="4" y="10"/>
                </a:lnTo>
                <a:lnTo>
                  <a:pt x="5" y="10"/>
                </a:lnTo>
                <a:lnTo>
                  <a:pt x="6" y="11"/>
                </a:lnTo>
                <a:lnTo>
                  <a:pt x="6" y="11"/>
                </a:lnTo>
                <a:lnTo>
                  <a:pt x="7" y="11"/>
                </a:lnTo>
                <a:lnTo>
                  <a:pt x="7" y="10"/>
                </a:lnTo>
                <a:lnTo>
                  <a:pt x="7" y="10"/>
                </a:lnTo>
                <a:lnTo>
                  <a:pt x="7" y="10"/>
                </a:lnTo>
                <a:lnTo>
                  <a:pt x="7" y="10"/>
                </a:lnTo>
                <a:lnTo>
                  <a:pt x="7" y="10"/>
                </a:lnTo>
                <a:lnTo>
                  <a:pt x="7" y="10"/>
                </a:lnTo>
                <a:lnTo>
                  <a:pt x="7" y="9"/>
                </a:lnTo>
                <a:lnTo>
                  <a:pt x="9" y="9"/>
                </a:lnTo>
                <a:lnTo>
                  <a:pt x="9" y="7"/>
                </a:lnTo>
                <a:lnTo>
                  <a:pt x="8" y="7"/>
                </a:lnTo>
                <a:lnTo>
                  <a:pt x="7" y="7"/>
                </a:lnTo>
                <a:lnTo>
                  <a:pt x="7" y="7"/>
                </a:lnTo>
                <a:lnTo>
                  <a:pt x="8" y="5"/>
                </a:lnTo>
                <a:lnTo>
                  <a:pt x="9" y="5"/>
                </a:lnTo>
                <a:lnTo>
                  <a:pt x="9" y="5"/>
                </a:lnTo>
                <a:lnTo>
                  <a:pt x="9" y="5"/>
                </a:lnTo>
                <a:lnTo>
                  <a:pt x="9" y="3"/>
                </a:lnTo>
                <a:lnTo>
                  <a:pt x="9" y="3"/>
                </a:lnTo>
                <a:lnTo>
                  <a:pt x="9" y="3"/>
                </a:lnTo>
                <a:lnTo>
                  <a:pt x="9" y="3"/>
                </a:lnTo>
                <a:lnTo>
                  <a:pt x="9" y="2"/>
                </a:lnTo>
                <a:lnTo>
                  <a:pt x="9" y="2"/>
                </a:lnTo>
                <a:lnTo>
                  <a:pt x="9" y="1"/>
                </a:lnTo>
                <a:lnTo>
                  <a:pt x="8" y="0"/>
                </a:lnTo>
                <a:lnTo>
                  <a:pt x="7" y="0"/>
                </a:lnTo>
                <a:lnTo>
                  <a:pt x="7" y="0"/>
                </a:lnTo>
                <a:lnTo>
                  <a:pt x="6" y="0"/>
                </a:lnTo>
                <a:lnTo>
                  <a:pt x="5" y="1"/>
                </a:lnTo>
                <a:lnTo>
                  <a:pt x="5" y="2"/>
                </a:lnTo>
                <a:lnTo>
                  <a:pt x="6" y="2"/>
                </a:lnTo>
                <a:lnTo>
                  <a:pt x="6" y="2"/>
                </a:lnTo>
                <a:lnTo>
                  <a:pt x="6" y="4"/>
                </a:lnTo>
                <a:lnTo>
                  <a:pt x="6" y="4"/>
                </a:lnTo>
                <a:lnTo>
                  <a:pt x="6" y="4"/>
                </a:lnTo>
                <a:lnTo>
                  <a:pt x="5" y="4"/>
                </a:lnTo>
                <a:lnTo>
                  <a:pt x="6" y="4"/>
                </a:lnTo>
                <a:lnTo>
                  <a:pt x="6" y="4"/>
                </a:lnTo>
                <a:lnTo>
                  <a:pt x="6" y="3"/>
                </a:lnTo>
                <a:lnTo>
                  <a:pt x="5" y="3"/>
                </a:lnTo>
                <a:lnTo>
                  <a:pt x="5" y="3"/>
                </a:lnTo>
                <a:lnTo>
                  <a:pt x="5" y="3"/>
                </a:lnTo>
                <a:lnTo>
                  <a:pt x="5" y="3"/>
                </a:lnTo>
                <a:lnTo>
                  <a:pt x="5" y="3"/>
                </a:lnTo>
                <a:lnTo>
                  <a:pt x="5" y="3"/>
                </a:lnTo>
                <a:lnTo>
                  <a:pt x="5" y="4"/>
                </a:lnTo>
                <a:lnTo>
                  <a:pt x="5" y="4"/>
                </a:lnTo>
                <a:lnTo>
                  <a:pt x="5" y="3"/>
                </a:lnTo>
                <a:lnTo>
                  <a:pt x="5" y="3"/>
                </a:lnTo>
                <a:lnTo>
                  <a:pt x="4" y="3"/>
                </a:lnTo>
                <a:lnTo>
                  <a:pt x="5" y="3"/>
                </a:lnTo>
                <a:lnTo>
                  <a:pt x="5" y="3"/>
                </a:lnTo>
                <a:lnTo>
                  <a:pt x="5" y="2"/>
                </a:lnTo>
                <a:lnTo>
                  <a:pt x="5" y="2"/>
                </a:lnTo>
                <a:lnTo>
                  <a:pt x="2" y="2"/>
                </a:lnTo>
                <a:lnTo>
                  <a:pt x="3" y="2"/>
                </a:lnTo>
                <a:lnTo>
                  <a:pt x="3" y="3"/>
                </a:lnTo>
                <a:lnTo>
                  <a:pt x="3"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8" name="Freeform 153"/>
          <p:cNvSpPr>
            <a:spLocks/>
          </p:cNvSpPr>
          <p:nvPr/>
        </p:nvSpPr>
        <p:spPr bwMode="auto">
          <a:xfrm>
            <a:off x="5830618" y="2745944"/>
            <a:ext cx="10220" cy="2903"/>
          </a:xfrm>
          <a:custGeom>
            <a:avLst/>
            <a:gdLst/>
            <a:ahLst/>
            <a:cxnLst>
              <a:cxn ang="0">
                <a:pos x="3" y="0"/>
              </a:cxn>
              <a:cxn ang="0">
                <a:pos x="3" y="0"/>
              </a:cxn>
              <a:cxn ang="0">
                <a:pos x="3" y="0"/>
              </a:cxn>
              <a:cxn ang="0">
                <a:pos x="0" y="0"/>
              </a:cxn>
              <a:cxn ang="0">
                <a:pos x="0" y="0"/>
              </a:cxn>
              <a:cxn ang="0">
                <a:pos x="0" y="0"/>
              </a:cxn>
              <a:cxn ang="0">
                <a:pos x="3" y="0"/>
              </a:cxn>
            </a:cxnLst>
            <a:rect l="0" t="0" r="r" b="b"/>
            <a:pathLst>
              <a:path w="3">
                <a:moveTo>
                  <a:pt x="3" y="0"/>
                </a:moveTo>
                <a:lnTo>
                  <a:pt x="3" y="0"/>
                </a:lnTo>
                <a:lnTo>
                  <a:pt x="3" y="0"/>
                </a:lnTo>
                <a:lnTo>
                  <a:pt x="0" y="0"/>
                </a:lnTo>
                <a:lnTo>
                  <a:pt x="0" y="0"/>
                </a:lnTo>
                <a:lnTo>
                  <a:pt x="0" y="0"/>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9" name="Freeform 154"/>
          <p:cNvSpPr>
            <a:spLocks/>
          </p:cNvSpPr>
          <p:nvPr/>
        </p:nvSpPr>
        <p:spPr bwMode="auto">
          <a:xfrm>
            <a:off x="5742045" y="2452731"/>
            <a:ext cx="3407" cy="11612"/>
          </a:xfrm>
          <a:custGeom>
            <a:avLst/>
            <a:gdLst/>
            <a:ahLst/>
            <a:cxnLst>
              <a:cxn ang="0">
                <a:pos x="1" y="4"/>
              </a:cxn>
              <a:cxn ang="0">
                <a:pos x="1" y="3"/>
              </a:cxn>
              <a:cxn ang="0">
                <a:pos x="1" y="2"/>
              </a:cxn>
              <a:cxn ang="0">
                <a:pos x="1" y="2"/>
              </a:cxn>
              <a:cxn ang="0">
                <a:pos x="0" y="1"/>
              </a:cxn>
              <a:cxn ang="0">
                <a:pos x="0" y="0"/>
              </a:cxn>
              <a:cxn ang="0">
                <a:pos x="0" y="0"/>
              </a:cxn>
              <a:cxn ang="0">
                <a:pos x="0" y="0"/>
              </a:cxn>
              <a:cxn ang="0">
                <a:pos x="0" y="0"/>
              </a:cxn>
              <a:cxn ang="0">
                <a:pos x="0" y="1"/>
              </a:cxn>
              <a:cxn ang="0">
                <a:pos x="0" y="1"/>
              </a:cxn>
              <a:cxn ang="0">
                <a:pos x="0" y="2"/>
              </a:cxn>
              <a:cxn ang="0">
                <a:pos x="0" y="2"/>
              </a:cxn>
              <a:cxn ang="0">
                <a:pos x="0" y="3"/>
              </a:cxn>
              <a:cxn ang="0">
                <a:pos x="0" y="4"/>
              </a:cxn>
              <a:cxn ang="0">
                <a:pos x="1" y="4"/>
              </a:cxn>
            </a:cxnLst>
            <a:rect l="0" t="0" r="r" b="b"/>
            <a:pathLst>
              <a:path w="1" h="4">
                <a:moveTo>
                  <a:pt x="1" y="4"/>
                </a:moveTo>
                <a:lnTo>
                  <a:pt x="1" y="3"/>
                </a:lnTo>
                <a:lnTo>
                  <a:pt x="1" y="2"/>
                </a:lnTo>
                <a:lnTo>
                  <a:pt x="1" y="2"/>
                </a:lnTo>
                <a:lnTo>
                  <a:pt x="0" y="1"/>
                </a:lnTo>
                <a:lnTo>
                  <a:pt x="0" y="0"/>
                </a:lnTo>
                <a:lnTo>
                  <a:pt x="0" y="0"/>
                </a:lnTo>
                <a:lnTo>
                  <a:pt x="0" y="0"/>
                </a:lnTo>
                <a:lnTo>
                  <a:pt x="0" y="0"/>
                </a:lnTo>
                <a:lnTo>
                  <a:pt x="0" y="1"/>
                </a:lnTo>
                <a:lnTo>
                  <a:pt x="0" y="1"/>
                </a:lnTo>
                <a:lnTo>
                  <a:pt x="0" y="2"/>
                </a:lnTo>
                <a:lnTo>
                  <a:pt x="0" y="2"/>
                </a:lnTo>
                <a:lnTo>
                  <a:pt x="0" y="3"/>
                </a:lnTo>
                <a:lnTo>
                  <a:pt x="0" y="4"/>
                </a:lnTo>
                <a:lnTo>
                  <a:pt x="1"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0" name="Freeform 155"/>
          <p:cNvSpPr>
            <a:spLocks/>
          </p:cNvSpPr>
          <p:nvPr/>
        </p:nvSpPr>
        <p:spPr bwMode="auto">
          <a:xfrm>
            <a:off x="5793145" y="2444022"/>
            <a:ext cx="6813" cy="8709"/>
          </a:xfrm>
          <a:custGeom>
            <a:avLst/>
            <a:gdLst/>
            <a:ahLst/>
            <a:cxnLst>
              <a:cxn ang="0">
                <a:pos x="2" y="3"/>
              </a:cxn>
              <a:cxn ang="0">
                <a:pos x="2" y="2"/>
              </a:cxn>
              <a:cxn ang="0">
                <a:pos x="1" y="1"/>
              </a:cxn>
              <a:cxn ang="0">
                <a:pos x="0" y="0"/>
              </a:cxn>
              <a:cxn ang="0">
                <a:pos x="0" y="2"/>
              </a:cxn>
              <a:cxn ang="0">
                <a:pos x="0" y="2"/>
              </a:cxn>
              <a:cxn ang="0">
                <a:pos x="1" y="3"/>
              </a:cxn>
              <a:cxn ang="0">
                <a:pos x="2" y="3"/>
              </a:cxn>
            </a:cxnLst>
            <a:rect l="0" t="0" r="r" b="b"/>
            <a:pathLst>
              <a:path w="2" h="3">
                <a:moveTo>
                  <a:pt x="2" y="3"/>
                </a:moveTo>
                <a:lnTo>
                  <a:pt x="2" y="2"/>
                </a:lnTo>
                <a:lnTo>
                  <a:pt x="1" y="1"/>
                </a:lnTo>
                <a:lnTo>
                  <a:pt x="0" y="0"/>
                </a:lnTo>
                <a:lnTo>
                  <a:pt x="0" y="2"/>
                </a:lnTo>
                <a:lnTo>
                  <a:pt x="0" y="2"/>
                </a:lnTo>
                <a:lnTo>
                  <a:pt x="1" y="3"/>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1" name="Freeform 156"/>
          <p:cNvSpPr>
            <a:spLocks/>
          </p:cNvSpPr>
          <p:nvPr/>
        </p:nvSpPr>
        <p:spPr bwMode="auto">
          <a:xfrm>
            <a:off x="5408196" y="2348220"/>
            <a:ext cx="146485" cy="238053"/>
          </a:xfrm>
          <a:custGeom>
            <a:avLst/>
            <a:gdLst/>
            <a:ahLst/>
            <a:cxnLst>
              <a:cxn ang="0">
                <a:pos x="3" y="14"/>
              </a:cxn>
              <a:cxn ang="0">
                <a:pos x="2" y="16"/>
              </a:cxn>
              <a:cxn ang="0">
                <a:pos x="0" y="19"/>
              </a:cxn>
              <a:cxn ang="0">
                <a:pos x="2" y="22"/>
              </a:cxn>
              <a:cxn ang="0">
                <a:pos x="3" y="26"/>
              </a:cxn>
              <a:cxn ang="0">
                <a:pos x="1" y="33"/>
              </a:cxn>
              <a:cxn ang="0">
                <a:pos x="4" y="27"/>
              </a:cxn>
              <a:cxn ang="0">
                <a:pos x="4" y="28"/>
              </a:cxn>
              <a:cxn ang="0">
                <a:pos x="6" y="28"/>
              </a:cxn>
              <a:cxn ang="0">
                <a:pos x="7" y="30"/>
              </a:cxn>
              <a:cxn ang="0">
                <a:pos x="6" y="37"/>
              </a:cxn>
              <a:cxn ang="0">
                <a:pos x="6" y="39"/>
              </a:cxn>
              <a:cxn ang="0">
                <a:pos x="9" y="39"/>
              </a:cxn>
              <a:cxn ang="0">
                <a:pos x="14" y="37"/>
              </a:cxn>
              <a:cxn ang="0">
                <a:pos x="13" y="42"/>
              </a:cxn>
              <a:cxn ang="0">
                <a:pos x="15" y="43"/>
              </a:cxn>
              <a:cxn ang="0">
                <a:pos x="18" y="44"/>
              </a:cxn>
              <a:cxn ang="0">
                <a:pos x="17" y="49"/>
              </a:cxn>
              <a:cxn ang="0">
                <a:pos x="16" y="52"/>
              </a:cxn>
              <a:cxn ang="0">
                <a:pos x="11" y="56"/>
              </a:cxn>
              <a:cxn ang="0">
                <a:pos x="4" y="65"/>
              </a:cxn>
              <a:cxn ang="0">
                <a:pos x="7" y="66"/>
              </a:cxn>
              <a:cxn ang="0">
                <a:pos x="11" y="68"/>
              </a:cxn>
              <a:cxn ang="0">
                <a:pos x="15" y="69"/>
              </a:cxn>
              <a:cxn ang="0">
                <a:pos x="19" y="67"/>
              </a:cxn>
              <a:cxn ang="0">
                <a:pos x="10" y="72"/>
              </a:cxn>
              <a:cxn ang="0">
                <a:pos x="2" y="82"/>
              </a:cxn>
              <a:cxn ang="0">
                <a:pos x="5" y="82"/>
              </a:cxn>
              <a:cxn ang="0">
                <a:pos x="11" y="79"/>
              </a:cxn>
              <a:cxn ang="0">
                <a:pos x="15" y="76"/>
              </a:cxn>
              <a:cxn ang="0">
                <a:pos x="20" y="76"/>
              </a:cxn>
              <a:cxn ang="0">
                <a:pos x="25" y="76"/>
              </a:cxn>
              <a:cxn ang="0">
                <a:pos x="27" y="75"/>
              </a:cxn>
              <a:cxn ang="0">
                <a:pos x="33" y="75"/>
              </a:cxn>
              <a:cxn ang="0">
                <a:pos x="40" y="70"/>
              </a:cxn>
              <a:cxn ang="0">
                <a:pos x="38" y="68"/>
              </a:cxn>
              <a:cxn ang="0">
                <a:pos x="39" y="66"/>
              </a:cxn>
              <a:cxn ang="0">
                <a:pos x="40" y="65"/>
              </a:cxn>
              <a:cxn ang="0">
                <a:pos x="41" y="57"/>
              </a:cxn>
              <a:cxn ang="0">
                <a:pos x="33" y="57"/>
              </a:cxn>
              <a:cxn ang="0">
                <a:pos x="33" y="50"/>
              </a:cxn>
              <a:cxn ang="0">
                <a:pos x="34" y="50"/>
              </a:cxn>
              <a:cxn ang="0">
                <a:pos x="29" y="41"/>
              </a:cxn>
              <a:cxn ang="0">
                <a:pos x="22" y="29"/>
              </a:cxn>
              <a:cxn ang="0">
                <a:pos x="15" y="27"/>
              </a:cxn>
              <a:cxn ang="0">
                <a:pos x="18" y="25"/>
              </a:cxn>
              <a:cxn ang="0">
                <a:pos x="18" y="21"/>
              </a:cxn>
              <a:cxn ang="0">
                <a:pos x="23" y="13"/>
              </a:cxn>
              <a:cxn ang="0">
                <a:pos x="11" y="11"/>
              </a:cxn>
              <a:cxn ang="0">
                <a:pos x="10" y="10"/>
              </a:cxn>
              <a:cxn ang="0">
                <a:pos x="11" y="7"/>
              </a:cxn>
              <a:cxn ang="0">
                <a:pos x="15" y="3"/>
              </a:cxn>
              <a:cxn ang="0">
                <a:pos x="7" y="0"/>
              </a:cxn>
              <a:cxn ang="0">
                <a:pos x="4" y="6"/>
              </a:cxn>
              <a:cxn ang="0">
                <a:pos x="1" y="10"/>
              </a:cxn>
              <a:cxn ang="0">
                <a:pos x="1" y="13"/>
              </a:cxn>
            </a:cxnLst>
            <a:rect l="0" t="0" r="r" b="b"/>
            <a:pathLst>
              <a:path w="43" h="82">
                <a:moveTo>
                  <a:pt x="2" y="13"/>
                </a:moveTo>
                <a:lnTo>
                  <a:pt x="3" y="13"/>
                </a:lnTo>
                <a:lnTo>
                  <a:pt x="3" y="14"/>
                </a:lnTo>
                <a:lnTo>
                  <a:pt x="2" y="14"/>
                </a:lnTo>
                <a:lnTo>
                  <a:pt x="3" y="14"/>
                </a:lnTo>
                <a:lnTo>
                  <a:pt x="2" y="14"/>
                </a:lnTo>
                <a:lnTo>
                  <a:pt x="2" y="15"/>
                </a:lnTo>
                <a:lnTo>
                  <a:pt x="2" y="16"/>
                </a:lnTo>
                <a:lnTo>
                  <a:pt x="2" y="16"/>
                </a:lnTo>
                <a:lnTo>
                  <a:pt x="2" y="16"/>
                </a:lnTo>
                <a:lnTo>
                  <a:pt x="2" y="17"/>
                </a:lnTo>
                <a:lnTo>
                  <a:pt x="1" y="17"/>
                </a:lnTo>
                <a:lnTo>
                  <a:pt x="1" y="17"/>
                </a:lnTo>
                <a:lnTo>
                  <a:pt x="1" y="19"/>
                </a:lnTo>
                <a:lnTo>
                  <a:pt x="0" y="19"/>
                </a:lnTo>
                <a:lnTo>
                  <a:pt x="0" y="20"/>
                </a:lnTo>
                <a:lnTo>
                  <a:pt x="0" y="20"/>
                </a:lnTo>
                <a:lnTo>
                  <a:pt x="0" y="20"/>
                </a:lnTo>
                <a:lnTo>
                  <a:pt x="0" y="21"/>
                </a:lnTo>
                <a:lnTo>
                  <a:pt x="2" y="22"/>
                </a:lnTo>
                <a:lnTo>
                  <a:pt x="4" y="21"/>
                </a:lnTo>
                <a:lnTo>
                  <a:pt x="4" y="21"/>
                </a:lnTo>
                <a:lnTo>
                  <a:pt x="4" y="21"/>
                </a:lnTo>
                <a:lnTo>
                  <a:pt x="3" y="25"/>
                </a:lnTo>
                <a:lnTo>
                  <a:pt x="3" y="26"/>
                </a:lnTo>
                <a:lnTo>
                  <a:pt x="2" y="26"/>
                </a:lnTo>
                <a:lnTo>
                  <a:pt x="2" y="28"/>
                </a:lnTo>
                <a:lnTo>
                  <a:pt x="3" y="28"/>
                </a:lnTo>
                <a:lnTo>
                  <a:pt x="3" y="28"/>
                </a:lnTo>
                <a:lnTo>
                  <a:pt x="1" y="33"/>
                </a:lnTo>
                <a:lnTo>
                  <a:pt x="1" y="33"/>
                </a:lnTo>
                <a:lnTo>
                  <a:pt x="2" y="33"/>
                </a:lnTo>
                <a:lnTo>
                  <a:pt x="3" y="33"/>
                </a:lnTo>
                <a:lnTo>
                  <a:pt x="4" y="29"/>
                </a:lnTo>
                <a:lnTo>
                  <a:pt x="4" y="27"/>
                </a:lnTo>
                <a:lnTo>
                  <a:pt x="5" y="25"/>
                </a:lnTo>
                <a:lnTo>
                  <a:pt x="5" y="25"/>
                </a:lnTo>
                <a:lnTo>
                  <a:pt x="4" y="27"/>
                </a:lnTo>
                <a:lnTo>
                  <a:pt x="4" y="28"/>
                </a:lnTo>
                <a:lnTo>
                  <a:pt x="4" y="28"/>
                </a:lnTo>
                <a:lnTo>
                  <a:pt x="5" y="28"/>
                </a:lnTo>
                <a:lnTo>
                  <a:pt x="5" y="28"/>
                </a:lnTo>
                <a:lnTo>
                  <a:pt x="5" y="27"/>
                </a:lnTo>
                <a:lnTo>
                  <a:pt x="6" y="28"/>
                </a:lnTo>
                <a:lnTo>
                  <a:pt x="6" y="28"/>
                </a:lnTo>
                <a:lnTo>
                  <a:pt x="6" y="26"/>
                </a:lnTo>
                <a:lnTo>
                  <a:pt x="7" y="27"/>
                </a:lnTo>
                <a:lnTo>
                  <a:pt x="7" y="28"/>
                </a:lnTo>
                <a:lnTo>
                  <a:pt x="7" y="28"/>
                </a:lnTo>
                <a:lnTo>
                  <a:pt x="7" y="30"/>
                </a:lnTo>
                <a:lnTo>
                  <a:pt x="7" y="30"/>
                </a:lnTo>
                <a:lnTo>
                  <a:pt x="7" y="31"/>
                </a:lnTo>
                <a:lnTo>
                  <a:pt x="7" y="32"/>
                </a:lnTo>
                <a:lnTo>
                  <a:pt x="6" y="36"/>
                </a:lnTo>
                <a:lnTo>
                  <a:pt x="6" y="37"/>
                </a:lnTo>
                <a:lnTo>
                  <a:pt x="5" y="36"/>
                </a:lnTo>
                <a:lnTo>
                  <a:pt x="5" y="37"/>
                </a:lnTo>
                <a:lnTo>
                  <a:pt x="6" y="39"/>
                </a:lnTo>
                <a:lnTo>
                  <a:pt x="6" y="40"/>
                </a:lnTo>
                <a:lnTo>
                  <a:pt x="6" y="39"/>
                </a:lnTo>
                <a:lnTo>
                  <a:pt x="6" y="39"/>
                </a:lnTo>
                <a:lnTo>
                  <a:pt x="6" y="38"/>
                </a:lnTo>
                <a:lnTo>
                  <a:pt x="7" y="38"/>
                </a:lnTo>
                <a:lnTo>
                  <a:pt x="9" y="39"/>
                </a:lnTo>
                <a:lnTo>
                  <a:pt x="9" y="39"/>
                </a:lnTo>
                <a:lnTo>
                  <a:pt x="9" y="38"/>
                </a:lnTo>
                <a:lnTo>
                  <a:pt x="11" y="39"/>
                </a:lnTo>
                <a:lnTo>
                  <a:pt x="13" y="38"/>
                </a:lnTo>
                <a:lnTo>
                  <a:pt x="13" y="37"/>
                </a:lnTo>
                <a:lnTo>
                  <a:pt x="14" y="37"/>
                </a:lnTo>
                <a:lnTo>
                  <a:pt x="16" y="37"/>
                </a:lnTo>
                <a:lnTo>
                  <a:pt x="16" y="37"/>
                </a:lnTo>
                <a:lnTo>
                  <a:pt x="15" y="37"/>
                </a:lnTo>
                <a:lnTo>
                  <a:pt x="15" y="38"/>
                </a:lnTo>
                <a:lnTo>
                  <a:pt x="13" y="42"/>
                </a:lnTo>
                <a:lnTo>
                  <a:pt x="14" y="42"/>
                </a:lnTo>
                <a:lnTo>
                  <a:pt x="15" y="43"/>
                </a:lnTo>
                <a:lnTo>
                  <a:pt x="15" y="44"/>
                </a:lnTo>
                <a:lnTo>
                  <a:pt x="15" y="44"/>
                </a:lnTo>
                <a:lnTo>
                  <a:pt x="15" y="43"/>
                </a:lnTo>
                <a:lnTo>
                  <a:pt x="15" y="45"/>
                </a:lnTo>
                <a:lnTo>
                  <a:pt x="17" y="44"/>
                </a:lnTo>
                <a:lnTo>
                  <a:pt x="18" y="43"/>
                </a:lnTo>
                <a:lnTo>
                  <a:pt x="18" y="44"/>
                </a:lnTo>
                <a:lnTo>
                  <a:pt x="18" y="44"/>
                </a:lnTo>
                <a:lnTo>
                  <a:pt x="18" y="46"/>
                </a:lnTo>
                <a:lnTo>
                  <a:pt x="17" y="46"/>
                </a:lnTo>
                <a:lnTo>
                  <a:pt x="17" y="48"/>
                </a:lnTo>
                <a:lnTo>
                  <a:pt x="18" y="48"/>
                </a:lnTo>
                <a:lnTo>
                  <a:pt x="17" y="49"/>
                </a:lnTo>
                <a:lnTo>
                  <a:pt x="17" y="50"/>
                </a:lnTo>
                <a:lnTo>
                  <a:pt x="17" y="51"/>
                </a:lnTo>
                <a:lnTo>
                  <a:pt x="18" y="51"/>
                </a:lnTo>
                <a:lnTo>
                  <a:pt x="17" y="51"/>
                </a:lnTo>
                <a:lnTo>
                  <a:pt x="16" y="52"/>
                </a:lnTo>
                <a:lnTo>
                  <a:pt x="12" y="52"/>
                </a:lnTo>
                <a:lnTo>
                  <a:pt x="7" y="57"/>
                </a:lnTo>
                <a:lnTo>
                  <a:pt x="8" y="57"/>
                </a:lnTo>
                <a:lnTo>
                  <a:pt x="9" y="56"/>
                </a:lnTo>
                <a:lnTo>
                  <a:pt x="11" y="56"/>
                </a:lnTo>
                <a:lnTo>
                  <a:pt x="11" y="59"/>
                </a:lnTo>
                <a:lnTo>
                  <a:pt x="11" y="60"/>
                </a:lnTo>
                <a:lnTo>
                  <a:pt x="11" y="61"/>
                </a:lnTo>
                <a:lnTo>
                  <a:pt x="4" y="65"/>
                </a:lnTo>
                <a:lnTo>
                  <a:pt x="4" y="65"/>
                </a:lnTo>
                <a:lnTo>
                  <a:pt x="5" y="67"/>
                </a:lnTo>
                <a:lnTo>
                  <a:pt x="6" y="68"/>
                </a:lnTo>
                <a:lnTo>
                  <a:pt x="6" y="68"/>
                </a:lnTo>
                <a:lnTo>
                  <a:pt x="7" y="68"/>
                </a:lnTo>
                <a:lnTo>
                  <a:pt x="7" y="66"/>
                </a:lnTo>
                <a:lnTo>
                  <a:pt x="9" y="66"/>
                </a:lnTo>
                <a:lnTo>
                  <a:pt x="9" y="66"/>
                </a:lnTo>
                <a:lnTo>
                  <a:pt x="9" y="68"/>
                </a:lnTo>
                <a:lnTo>
                  <a:pt x="10" y="68"/>
                </a:lnTo>
                <a:lnTo>
                  <a:pt x="11" y="68"/>
                </a:lnTo>
                <a:lnTo>
                  <a:pt x="11" y="67"/>
                </a:lnTo>
                <a:lnTo>
                  <a:pt x="12" y="67"/>
                </a:lnTo>
                <a:lnTo>
                  <a:pt x="12" y="68"/>
                </a:lnTo>
                <a:lnTo>
                  <a:pt x="14" y="69"/>
                </a:lnTo>
                <a:lnTo>
                  <a:pt x="15" y="69"/>
                </a:lnTo>
                <a:lnTo>
                  <a:pt x="15" y="69"/>
                </a:lnTo>
                <a:lnTo>
                  <a:pt x="16" y="69"/>
                </a:lnTo>
                <a:lnTo>
                  <a:pt x="16" y="68"/>
                </a:lnTo>
                <a:lnTo>
                  <a:pt x="19" y="66"/>
                </a:lnTo>
                <a:lnTo>
                  <a:pt x="19" y="67"/>
                </a:lnTo>
                <a:lnTo>
                  <a:pt x="17" y="70"/>
                </a:lnTo>
                <a:lnTo>
                  <a:pt x="17" y="71"/>
                </a:lnTo>
                <a:lnTo>
                  <a:pt x="17" y="71"/>
                </a:lnTo>
                <a:lnTo>
                  <a:pt x="11" y="72"/>
                </a:lnTo>
                <a:lnTo>
                  <a:pt x="10" y="72"/>
                </a:lnTo>
                <a:lnTo>
                  <a:pt x="9" y="73"/>
                </a:lnTo>
                <a:lnTo>
                  <a:pt x="8" y="75"/>
                </a:lnTo>
                <a:lnTo>
                  <a:pt x="3" y="80"/>
                </a:lnTo>
                <a:lnTo>
                  <a:pt x="2" y="81"/>
                </a:lnTo>
                <a:lnTo>
                  <a:pt x="2" y="82"/>
                </a:lnTo>
                <a:lnTo>
                  <a:pt x="3" y="81"/>
                </a:lnTo>
                <a:lnTo>
                  <a:pt x="3" y="80"/>
                </a:lnTo>
                <a:lnTo>
                  <a:pt x="4" y="81"/>
                </a:lnTo>
                <a:lnTo>
                  <a:pt x="4" y="81"/>
                </a:lnTo>
                <a:lnTo>
                  <a:pt x="5" y="82"/>
                </a:lnTo>
                <a:lnTo>
                  <a:pt x="5" y="81"/>
                </a:lnTo>
                <a:lnTo>
                  <a:pt x="6" y="80"/>
                </a:lnTo>
                <a:lnTo>
                  <a:pt x="7" y="79"/>
                </a:lnTo>
                <a:lnTo>
                  <a:pt x="7" y="79"/>
                </a:lnTo>
                <a:lnTo>
                  <a:pt x="11" y="79"/>
                </a:lnTo>
                <a:lnTo>
                  <a:pt x="12" y="79"/>
                </a:lnTo>
                <a:lnTo>
                  <a:pt x="13" y="79"/>
                </a:lnTo>
                <a:lnTo>
                  <a:pt x="14" y="79"/>
                </a:lnTo>
                <a:lnTo>
                  <a:pt x="15" y="76"/>
                </a:lnTo>
                <a:lnTo>
                  <a:pt x="15" y="76"/>
                </a:lnTo>
                <a:lnTo>
                  <a:pt x="15" y="76"/>
                </a:lnTo>
                <a:lnTo>
                  <a:pt x="18" y="76"/>
                </a:lnTo>
                <a:lnTo>
                  <a:pt x="19" y="77"/>
                </a:lnTo>
                <a:lnTo>
                  <a:pt x="19" y="77"/>
                </a:lnTo>
                <a:lnTo>
                  <a:pt x="20" y="76"/>
                </a:lnTo>
                <a:lnTo>
                  <a:pt x="21" y="76"/>
                </a:lnTo>
                <a:lnTo>
                  <a:pt x="22" y="76"/>
                </a:lnTo>
                <a:lnTo>
                  <a:pt x="22" y="76"/>
                </a:lnTo>
                <a:lnTo>
                  <a:pt x="22" y="76"/>
                </a:lnTo>
                <a:lnTo>
                  <a:pt x="25" y="76"/>
                </a:lnTo>
                <a:lnTo>
                  <a:pt x="25" y="76"/>
                </a:lnTo>
                <a:lnTo>
                  <a:pt x="26" y="75"/>
                </a:lnTo>
                <a:lnTo>
                  <a:pt x="26" y="74"/>
                </a:lnTo>
                <a:lnTo>
                  <a:pt x="26" y="74"/>
                </a:lnTo>
                <a:lnTo>
                  <a:pt x="27" y="75"/>
                </a:lnTo>
                <a:lnTo>
                  <a:pt x="28" y="74"/>
                </a:lnTo>
                <a:lnTo>
                  <a:pt x="28" y="75"/>
                </a:lnTo>
                <a:lnTo>
                  <a:pt x="29" y="76"/>
                </a:lnTo>
                <a:lnTo>
                  <a:pt x="33" y="75"/>
                </a:lnTo>
                <a:lnTo>
                  <a:pt x="33" y="75"/>
                </a:lnTo>
                <a:lnTo>
                  <a:pt x="39" y="73"/>
                </a:lnTo>
                <a:lnTo>
                  <a:pt x="39" y="73"/>
                </a:lnTo>
                <a:lnTo>
                  <a:pt x="40" y="72"/>
                </a:lnTo>
                <a:lnTo>
                  <a:pt x="41" y="70"/>
                </a:lnTo>
                <a:lnTo>
                  <a:pt x="40" y="70"/>
                </a:lnTo>
                <a:lnTo>
                  <a:pt x="37" y="70"/>
                </a:lnTo>
                <a:lnTo>
                  <a:pt x="37" y="69"/>
                </a:lnTo>
                <a:lnTo>
                  <a:pt x="36" y="68"/>
                </a:lnTo>
                <a:lnTo>
                  <a:pt x="37" y="68"/>
                </a:lnTo>
                <a:lnTo>
                  <a:pt x="38" y="68"/>
                </a:lnTo>
                <a:lnTo>
                  <a:pt x="38" y="67"/>
                </a:lnTo>
                <a:lnTo>
                  <a:pt x="38" y="67"/>
                </a:lnTo>
                <a:lnTo>
                  <a:pt x="37" y="66"/>
                </a:lnTo>
                <a:lnTo>
                  <a:pt x="38" y="66"/>
                </a:lnTo>
                <a:lnTo>
                  <a:pt x="39" y="66"/>
                </a:lnTo>
                <a:lnTo>
                  <a:pt x="39" y="66"/>
                </a:lnTo>
                <a:lnTo>
                  <a:pt x="40" y="66"/>
                </a:lnTo>
                <a:lnTo>
                  <a:pt x="40" y="65"/>
                </a:lnTo>
                <a:lnTo>
                  <a:pt x="40" y="65"/>
                </a:lnTo>
                <a:lnTo>
                  <a:pt x="40" y="65"/>
                </a:lnTo>
                <a:lnTo>
                  <a:pt x="41" y="64"/>
                </a:lnTo>
                <a:lnTo>
                  <a:pt x="42" y="63"/>
                </a:lnTo>
                <a:lnTo>
                  <a:pt x="43" y="59"/>
                </a:lnTo>
                <a:lnTo>
                  <a:pt x="43" y="57"/>
                </a:lnTo>
                <a:lnTo>
                  <a:pt x="41" y="57"/>
                </a:lnTo>
                <a:lnTo>
                  <a:pt x="40" y="55"/>
                </a:lnTo>
                <a:lnTo>
                  <a:pt x="36" y="56"/>
                </a:lnTo>
                <a:lnTo>
                  <a:pt x="35" y="57"/>
                </a:lnTo>
                <a:lnTo>
                  <a:pt x="35" y="57"/>
                </a:lnTo>
                <a:lnTo>
                  <a:pt x="33" y="57"/>
                </a:lnTo>
                <a:lnTo>
                  <a:pt x="33" y="56"/>
                </a:lnTo>
                <a:lnTo>
                  <a:pt x="35" y="54"/>
                </a:lnTo>
                <a:lnTo>
                  <a:pt x="35" y="54"/>
                </a:lnTo>
                <a:lnTo>
                  <a:pt x="35" y="53"/>
                </a:lnTo>
                <a:lnTo>
                  <a:pt x="33" y="50"/>
                </a:lnTo>
                <a:lnTo>
                  <a:pt x="33" y="50"/>
                </a:lnTo>
                <a:lnTo>
                  <a:pt x="31" y="49"/>
                </a:lnTo>
                <a:lnTo>
                  <a:pt x="32" y="48"/>
                </a:lnTo>
                <a:lnTo>
                  <a:pt x="33" y="50"/>
                </a:lnTo>
                <a:lnTo>
                  <a:pt x="34" y="50"/>
                </a:lnTo>
                <a:lnTo>
                  <a:pt x="34" y="50"/>
                </a:lnTo>
                <a:lnTo>
                  <a:pt x="34" y="48"/>
                </a:lnTo>
                <a:lnTo>
                  <a:pt x="33" y="46"/>
                </a:lnTo>
                <a:lnTo>
                  <a:pt x="32" y="44"/>
                </a:lnTo>
                <a:lnTo>
                  <a:pt x="29" y="41"/>
                </a:lnTo>
                <a:lnTo>
                  <a:pt x="27" y="40"/>
                </a:lnTo>
                <a:lnTo>
                  <a:pt x="27" y="40"/>
                </a:lnTo>
                <a:lnTo>
                  <a:pt x="25" y="35"/>
                </a:lnTo>
                <a:lnTo>
                  <a:pt x="25" y="32"/>
                </a:lnTo>
                <a:lnTo>
                  <a:pt x="22" y="29"/>
                </a:lnTo>
                <a:lnTo>
                  <a:pt x="22" y="28"/>
                </a:lnTo>
                <a:lnTo>
                  <a:pt x="19" y="27"/>
                </a:lnTo>
                <a:lnTo>
                  <a:pt x="18" y="26"/>
                </a:lnTo>
                <a:lnTo>
                  <a:pt x="17" y="27"/>
                </a:lnTo>
                <a:lnTo>
                  <a:pt x="15" y="27"/>
                </a:lnTo>
                <a:lnTo>
                  <a:pt x="15" y="27"/>
                </a:lnTo>
                <a:lnTo>
                  <a:pt x="15" y="26"/>
                </a:lnTo>
                <a:lnTo>
                  <a:pt x="16" y="25"/>
                </a:lnTo>
                <a:lnTo>
                  <a:pt x="18" y="25"/>
                </a:lnTo>
                <a:lnTo>
                  <a:pt x="18" y="25"/>
                </a:lnTo>
                <a:lnTo>
                  <a:pt x="18" y="23"/>
                </a:lnTo>
                <a:lnTo>
                  <a:pt x="17" y="23"/>
                </a:lnTo>
                <a:lnTo>
                  <a:pt x="17" y="22"/>
                </a:lnTo>
                <a:lnTo>
                  <a:pt x="18" y="22"/>
                </a:lnTo>
                <a:lnTo>
                  <a:pt x="18" y="21"/>
                </a:lnTo>
                <a:lnTo>
                  <a:pt x="19" y="21"/>
                </a:lnTo>
                <a:lnTo>
                  <a:pt x="19" y="20"/>
                </a:lnTo>
                <a:lnTo>
                  <a:pt x="21" y="18"/>
                </a:lnTo>
                <a:lnTo>
                  <a:pt x="22" y="14"/>
                </a:lnTo>
                <a:lnTo>
                  <a:pt x="23" y="13"/>
                </a:lnTo>
                <a:lnTo>
                  <a:pt x="23" y="11"/>
                </a:lnTo>
                <a:lnTo>
                  <a:pt x="22" y="10"/>
                </a:lnTo>
                <a:lnTo>
                  <a:pt x="16" y="10"/>
                </a:lnTo>
                <a:lnTo>
                  <a:pt x="15" y="10"/>
                </a:lnTo>
                <a:lnTo>
                  <a:pt x="11" y="11"/>
                </a:lnTo>
                <a:lnTo>
                  <a:pt x="11" y="11"/>
                </a:lnTo>
                <a:lnTo>
                  <a:pt x="10" y="11"/>
                </a:lnTo>
                <a:lnTo>
                  <a:pt x="11" y="10"/>
                </a:lnTo>
                <a:lnTo>
                  <a:pt x="11" y="10"/>
                </a:lnTo>
                <a:lnTo>
                  <a:pt x="10" y="10"/>
                </a:lnTo>
                <a:lnTo>
                  <a:pt x="10" y="10"/>
                </a:lnTo>
                <a:lnTo>
                  <a:pt x="11" y="10"/>
                </a:lnTo>
                <a:lnTo>
                  <a:pt x="12" y="9"/>
                </a:lnTo>
                <a:lnTo>
                  <a:pt x="11" y="8"/>
                </a:lnTo>
                <a:lnTo>
                  <a:pt x="11" y="7"/>
                </a:lnTo>
                <a:lnTo>
                  <a:pt x="11" y="7"/>
                </a:lnTo>
                <a:lnTo>
                  <a:pt x="11" y="6"/>
                </a:lnTo>
                <a:lnTo>
                  <a:pt x="14" y="5"/>
                </a:lnTo>
                <a:lnTo>
                  <a:pt x="15" y="3"/>
                </a:lnTo>
                <a:lnTo>
                  <a:pt x="15" y="3"/>
                </a:lnTo>
                <a:lnTo>
                  <a:pt x="16" y="0"/>
                </a:lnTo>
                <a:lnTo>
                  <a:pt x="15" y="0"/>
                </a:lnTo>
                <a:lnTo>
                  <a:pt x="9" y="1"/>
                </a:lnTo>
                <a:lnTo>
                  <a:pt x="9" y="1"/>
                </a:lnTo>
                <a:lnTo>
                  <a:pt x="7" y="0"/>
                </a:lnTo>
                <a:lnTo>
                  <a:pt x="6" y="1"/>
                </a:lnTo>
                <a:lnTo>
                  <a:pt x="5" y="3"/>
                </a:lnTo>
                <a:lnTo>
                  <a:pt x="5" y="4"/>
                </a:lnTo>
                <a:lnTo>
                  <a:pt x="4" y="4"/>
                </a:lnTo>
                <a:lnTo>
                  <a:pt x="4" y="6"/>
                </a:lnTo>
                <a:lnTo>
                  <a:pt x="4" y="6"/>
                </a:lnTo>
                <a:lnTo>
                  <a:pt x="4" y="6"/>
                </a:lnTo>
                <a:lnTo>
                  <a:pt x="4" y="7"/>
                </a:lnTo>
                <a:lnTo>
                  <a:pt x="1" y="9"/>
                </a:lnTo>
                <a:lnTo>
                  <a:pt x="1" y="10"/>
                </a:lnTo>
                <a:lnTo>
                  <a:pt x="2" y="11"/>
                </a:lnTo>
                <a:lnTo>
                  <a:pt x="2" y="11"/>
                </a:lnTo>
                <a:lnTo>
                  <a:pt x="1" y="11"/>
                </a:lnTo>
                <a:lnTo>
                  <a:pt x="1" y="11"/>
                </a:lnTo>
                <a:lnTo>
                  <a:pt x="1" y="13"/>
                </a:lnTo>
                <a:lnTo>
                  <a:pt x="2" y="1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2" name="Freeform 157"/>
          <p:cNvSpPr>
            <a:spLocks/>
          </p:cNvSpPr>
          <p:nvPr/>
        </p:nvSpPr>
        <p:spPr bwMode="auto">
          <a:xfrm>
            <a:off x="5387756" y="2249515"/>
            <a:ext cx="6813" cy="11612"/>
          </a:xfrm>
          <a:custGeom>
            <a:avLst/>
            <a:gdLst/>
            <a:ahLst/>
            <a:cxnLst>
              <a:cxn ang="0">
                <a:pos x="1" y="0"/>
              </a:cxn>
              <a:cxn ang="0">
                <a:pos x="0" y="1"/>
              </a:cxn>
              <a:cxn ang="0">
                <a:pos x="1" y="3"/>
              </a:cxn>
              <a:cxn ang="0">
                <a:pos x="1" y="3"/>
              </a:cxn>
              <a:cxn ang="0">
                <a:pos x="1" y="4"/>
              </a:cxn>
              <a:cxn ang="0">
                <a:pos x="2" y="3"/>
              </a:cxn>
              <a:cxn ang="0">
                <a:pos x="2" y="3"/>
              </a:cxn>
              <a:cxn ang="0">
                <a:pos x="2" y="2"/>
              </a:cxn>
              <a:cxn ang="0">
                <a:pos x="1" y="0"/>
              </a:cxn>
              <a:cxn ang="0">
                <a:pos x="1" y="0"/>
              </a:cxn>
            </a:cxnLst>
            <a:rect l="0" t="0" r="r" b="b"/>
            <a:pathLst>
              <a:path w="2" h="4">
                <a:moveTo>
                  <a:pt x="1" y="0"/>
                </a:moveTo>
                <a:lnTo>
                  <a:pt x="0" y="1"/>
                </a:lnTo>
                <a:lnTo>
                  <a:pt x="1" y="3"/>
                </a:lnTo>
                <a:lnTo>
                  <a:pt x="1" y="3"/>
                </a:lnTo>
                <a:lnTo>
                  <a:pt x="1" y="4"/>
                </a:lnTo>
                <a:lnTo>
                  <a:pt x="2" y="3"/>
                </a:lnTo>
                <a:lnTo>
                  <a:pt x="2" y="3"/>
                </a:lnTo>
                <a:lnTo>
                  <a:pt x="2" y="2"/>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3" name="Freeform 158"/>
          <p:cNvSpPr>
            <a:spLocks/>
          </p:cNvSpPr>
          <p:nvPr/>
        </p:nvSpPr>
        <p:spPr bwMode="auto">
          <a:xfrm>
            <a:off x="5421823" y="2435313"/>
            <a:ext cx="3407" cy="5806"/>
          </a:xfrm>
          <a:custGeom>
            <a:avLst/>
            <a:gdLst/>
            <a:ahLst/>
            <a:cxnLst>
              <a:cxn ang="0">
                <a:pos x="1" y="1"/>
              </a:cxn>
              <a:cxn ang="0">
                <a:pos x="1" y="0"/>
              </a:cxn>
              <a:cxn ang="0">
                <a:pos x="0" y="0"/>
              </a:cxn>
              <a:cxn ang="0">
                <a:pos x="0" y="0"/>
              </a:cxn>
              <a:cxn ang="0">
                <a:pos x="0" y="2"/>
              </a:cxn>
              <a:cxn ang="0">
                <a:pos x="0" y="2"/>
              </a:cxn>
              <a:cxn ang="0">
                <a:pos x="1" y="2"/>
              </a:cxn>
              <a:cxn ang="0">
                <a:pos x="1" y="1"/>
              </a:cxn>
            </a:cxnLst>
            <a:rect l="0" t="0" r="r" b="b"/>
            <a:pathLst>
              <a:path w="1" h="2">
                <a:moveTo>
                  <a:pt x="1" y="1"/>
                </a:moveTo>
                <a:lnTo>
                  <a:pt x="1" y="0"/>
                </a:lnTo>
                <a:lnTo>
                  <a:pt x="0" y="0"/>
                </a:lnTo>
                <a:lnTo>
                  <a:pt x="0" y="0"/>
                </a:lnTo>
                <a:lnTo>
                  <a:pt x="0" y="2"/>
                </a:lnTo>
                <a:lnTo>
                  <a:pt x="0" y="2"/>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4" name="Freeform 159"/>
          <p:cNvSpPr>
            <a:spLocks/>
          </p:cNvSpPr>
          <p:nvPr/>
        </p:nvSpPr>
        <p:spPr bwMode="auto">
          <a:xfrm>
            <a:off x="5459295" y="2336608"/>
            <a:ext cx="3407" cy="5806"/>
          </a:xfrm>
          <a:custGeom>
            <a:avLst/>
            <a:gdLst/>
            <a:ahLst/>
            <a:cxnLst>
              <a:cxn ang="0">
                <a:pos x="0" y="2"/>
              </a:cxn>
              <a:cxn ang="0">
                <a:pos x="0" y="1"/>
              </a:cxn>
              <a:cxn ang="0">
                <a:pos x="0" y="1"/>
              </a:cxn>
              <a:cxn ang="0">
                <a:pos x="0" y="0"/>
              </a:cxn>
              <a:cxn ang="0">
                <a:pos x="0" y="1"/>
              </a:cxn>
              <a:cxn ang="0">
                <a:pos x="0" y="1"/>
              </a:cxn>
              <a:cxn ang="0">
                <a:pos x="0" y="2"/>
              </a:cxn>
              <a:cxn ang="0">
                <a:pos x="0" y="2"/>
              </a:cxn>
            </a:cxnLst>
            <a:rect l="0" t="0" r="r" b="b"/>
            <a:pathLst>
              <a:path h="2">
                <a:moveTo>
                  <a:pt x="0" y="2"/>
                </a:moveTo>
                <a:lnTo>
                  <a:pt x="0" y="1"/>
                </a:lnTo>
                <a:lnTo>
                  <a:pt x="0" y="1"/>
                </a:lnTo>
                <a:lnTo>
                  <a:pt x="0" y="0"/>
                </a:lnTo>
                <a:lnTo>
                  <a:pt x="0" y="1"/>
                </a:lnTo>
                <a:lnTo>
                  <a:pt x="0" y="1"/>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5" name="Freeform 160"/>
          <p:cNvSpPr>
            <a:spLocks/>
          </p:cNvSpPr>
          <p:nvPr/>
        </p:nvSpPr>
        <p:spPr bwMode="auto">
          <a:xfrm>
            <a:off x="5459295" y="2330802"/>
            <a:ext cx="10220" cy="5806"/>
          </a:xfrm>
          <a:custGeom>
            <a:avLst/>
            <a:gdLst/>
            <a:ahLst/>
            <a:cxnLst>
              <a:cxn ang="0">
                <a:pos x="2" y="2"/>
              </a:cxn>
              <a:cxn ang="0">
                <a:pos x="3" y="2"/>
              </a:cxn>
              <a:cxn ang="0">
                <a:pos x="3" y="2"/>
              </a:cxn>
              <a:cxn ang="0">
                <a:pos x="3" y="2"/>
              </a:cxn>
              <a:cxn ang="0">
                <a:pos x="3" y="2"/>
              </a:cxn>
              <a:cxn ang="0">
                <a:pos x="1" y="1"/>
              </a:cxn>
              <a:cxn ang="0">
                <a:pos x="1" y="1"/>
              </a:cxn>
              <a:cxn ang="0">
                <a:pos x="0" y="0"/>
              </a:cxn>
              <a:cxn ang="0">
                <a:pos x="0" y="0"/>
              </a:cxn>
              <a:cxn ang="0">
                <a:pos x="0" y="2"/>
              </a:cxn>
              <a:cxn ang="0">
                <a:pos x="0" y="2"/>
              </a:cxn>
              <a:cxn ang="0">
                <a:pos x="2" y="2"/>
              </a:cxn>
            </a:cxnLst>
            <a:rect l="0" t="0" r="r" b="b"/>
            <a:pathLst>
              <a:path w="3" h="2">
                <a:moveTo>
                  <a:pt x="2" y="2"/>
                </a:moveTo>
                <a:lnTo>
                  <a:pt x="3" y="2"/>
                </a:lnTo>
                <a:lnTo>
                  <a:pt x="3" y="2"/>
                </a:lnTo>
                <a:lnTo>
                  <a:pt x="3" y="2"/>
                </a:lnTo>
                <a:lnTo>
                  <a:pt x="3" y="2"/>
                </a:lnTo>
                <a:lnTo>
                  <a:pt x="1" y="1"/>
                </a:lnTo>
                <a:lnTo>
                  <a:pt x="1" y="1"/>
                </a:lnTo>
                <a:lnTo>
                  <a:pt x="0" y="0"/>
                </a:lnTo>
                <a:lnTo>
                  <a:pt x="0" y="0"/>
                </a:lnTo>
                <a:lnTo>
                  <a:pt x="0" y="2"/>
                </a:lnTo>
                <a:lnTo>
                  <a:pt x="0"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6" name="Freeform 161"/>
          <p:cNvSpPr>
            <a:spLocks/>
          </p:cNvSpPr>
          <p:nvPr/>
        </p:nvSpPr>
        <p:spPr bwMode="auto">
          <a:xfrm>
            <a:off x="5432042" y="2473053"/>
            <a:ext cx="6813" cy="8709"/>
          </a:xfrm>
          <a:custGeom>
            <a:avLst/>
            <a:gdLst/>
            <a:ahLst/>
            <a:cxnLst>
              <a:cxn ang="0">
                <a:pos x="0" y="3"/>
              </a:cxn>
              <a:cxn ang="0">
                <a:pos x="0" y="2"/>
              </a:cxn>
              <a:cxn ang="0">
                <a:pos x="2" y="1"/>
              </a:cxn>
              <a:cxn ang="0">
                <a:pos x="2" y="0"/>
              </a:cxn>
              <a:cxn ang="0">
                <a:pos x="2" y="0"/>
              </a:cxn>
              <a:cxn ang="0">
                <a:pos x="2" y="0"/>
              </a:cxn>
              <a:cxn ang="0">
                <a:pos x="0" y="3"/>
              </a:cxn>
            </a:cxnLst>
            <a:rect l="0" t="0" r="r" b="b"/>
            <a:pathLst>
              <a:path w="2" h="3">
                <a:moveTo>
                  <a:pt x="0" y="3"/>
                </a:moveTo>
                <a:lnTo>
                  <a:pt x="0" y="2"/>
                </a:lnTo>
                <a:lnTo>
                  <a:pt x="2" y="1"/>
                </a:lnTo>
                <a:lnTo>
                  <a:pt x="2" y="0"/>
                </a:lnTo>
                <a:lnTo>
                  <a:pt x="2" y="0"/>
                </a:lnTo>
                <a:lnTo>
                  <a:pt x="2" y="0"/>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7" name="Freeform 162"/>
          <p:cNvSpPr>
            <a:spLocks/>
          </p:cNvSpPr>
          <p:nvPr/>
        </p:nvSpPr>
        <p:spPr bwMode="auto">
          <a:xfrm>
            <a:off x="5438856" y="2496278"/>
            <a:ext cx="6813" cy="5806"/>
          </a:xfrm>
          <a:custGeom>
            <a:avLst/>
            <a:gdLst/>
            <a:ahLst/>
            <a:cxnLst>
              <a:cxn ang="0">
                <a:pos x="1" y="2"/>
              </a:cxn>
              <a:cxn ang="0">
                <a:pos x="2" y="2"/>
              </a:cxn>
              <a:cxn ang="0">
                <a:pos x="1" y="0"/>
              </a:cxn>
              <a:cxn ang="0">
                <a:pos x="0" y="0"/>
              </a:cxn>
              <a:cxn ang="0">
                <a:pos x="1" y="2"/>
              </a:cxn>
            </a:cxnLst>
            <a:rect l="0" t="0" r="r" b="b"/>
            <a:pathLst>
              <a:path w="2" h="2">
                <a:moveTo>
                  <a:pt x="1" y="2"/>
                </a:moveTo>
                <a:lnTo>
                  <a:pt x="2" y="2"/>
                </a:lnTo>
                <a:lnTo>
                  <a:pt x="1" y="0"/>
                </a:lnTo>
                <a:lnTo>
                  <a:pt x="0" y="0"/>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8" name="Freeform 163"/>
          <p:cNvSpPr>
            <a:spLocks/>
          </p:cNvSpPr>
          <p:nvPr/>
        </p:nvSpPr>
        <p:spPr bwMode="auto">
          <a:xfrm>
            <a:off x="5394570" y="2377251"/>
            <a:ext cx="17033" cy="17419"/>
          </a:xfrm>
          <a:custGeom>
            <a:avLst/>
            <a:gdLst/>
            <a:ahLst/>
            <a:cxnLst>
              <a:cxn ang="0">
                <a:pos x="3" y="2"/>
              </a:cxn>
              <a:cxn ang="0">
                <a:pos x="3" y="0"/>
              </a:cxn>
              <a:cxn ang="0">
                <a:pos x="2" y="0"/>
              </a:cxn>
              <a:cxn ang="0">
                <a:pos x="2" y="0"/>
              </a:cxn>
              <a:cxn ang="0">
                <a:pos x="2" y="2"/>
              </a:cxn>
              <a:cxn ang="0">
                <a:pos x="1" y="1"/>
              </a:cxn>
              <a:cxn ang="0">
                <a:pos x="0" y="2"/>
              </a:cxn>
              <a:cxn ang="0">
                <a:pos x="0" y="3"/>
              </a:cxn>
              <a:cxn ang="0">
                <a:pos x="0" y="3"/>
              </a:cxn>
              <a:cxn ang="0">
                <a:pos x="1" y="3"/>
              </a:cxn>
              <a:cxn ang="0">
                <a:pos x="2" y="4"/>
              </a:cxn>
              <a:cxn ang="0">
                <a:pos x="2" y="5"/>
              </a:cxn>
              <a:cxn ang="0">
                <a:pos x="2" y="5"/>
              </a:cxn>
              <a:cxn ang="0">
                <a:pos x="4" y="5"/>
              </a:cxn>
              <a:cxn ang="0">
                <a:pos x="4" y="6"/>
              </a:cxn>
              <a:cxn ang="0">
                <a:pos x="5" y="6"/>
              </a:cxn>
              <a:cxn ang="0">
                <a:pos x="5" y="4"/>
              </a:cxn>
              <a:cxn ang="0">
                <a:pos x="4" y="4"/>
              </a:cxn>
              <a:cxn ang="0">
                <a:pos x="4" y="4"/>
              </a:cxn>
              <a:cxn ang="0">
                <a:pos x="4" y="3"/>
              </a:cxn>
              <a:cxn ang="0">
                <a:pos x="3" y="2"/>
              </a:cxn>
            </a:cxnLst>
            <a:rect l="0" t="0" r="r" b="b"/>
            <a:pathLst>
              <a:path w="5" h="6">
                <a:moveTo>
                  <a:pt x="3" y="2"/>
                </a:moveTo>
                <a:lnTo>
                  <a:pt x="3" y="0"/>
                </a:lnTo>
                <a:lnTo>
                  <a:pt x="2" y="0"/>
                </a:lnTo>
                <a:lnTo>
                  <a:pt x="2" y="0"/>
                </a:lnTo>
                <a:lnTo>
                  <a:pt x="2" y="2"/>
                </a:lnTo>
                <a:lnTo>
                  <a:pt x="1" y="1"/>
                </a:lnTo>
                <a:lnTo>
                  <a:pt x="0" y="2"/>
                </a:lnTo>
                <a:lnTo>
                  <a:pt x="0" y="3"/>
                </a:lnTo>
                <a:lnTo>
                  <a:pt x="0" y="3"/>
                </a:lnTo>
                <a:lnTo>
                  <a:pt x="1" y="3"/>
                </a:lnTo>
                <a:lnTo>
                  <a:pt x="2" y="4"/>
                </a:lnTo>
                <a:lnTo>
                  <a:pt x="2" y="5"/>
                </a:lnTo>
                <a:lnTo>
                  <a:pt x="2" y="5"/>
                </a:lnTo>
                <a:lnTo>
                  <a:pt x="4" y="5"/>
                </a:lnTo>
                <a:lnTo>
                  <a:pt x="4" y="6"/>
                </a:lnTo>
                <a:lnTo>
                  <a:pt x="5" y="6"/>
                </a:lnTo>
                <a:lnTo>
                  <a:pt x="5" y="4"/>
                </a:lnTo>
                <a:lnTo>
                  <a:pt x="4" y="4"/>
                </a:lnTo>
                <a:lnTo>
                  <a:pt x="4" y="4"/>
                </a:lnTo>
                <a:lnTo>
                  <a:pt x="4" y="3"/>
                </a:lnTo>
                <a:lnTo>
                  <a:pt x="3"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9" name="Freeform 164"/>
          <p:cNvSpPr>
            <a:spLocks/>
          </p:cNvSpPr>
          <p:nvPr/>
        </p:nvSpPr>
        <p:spPr bwMode="auto">
          <a:xfrm>
            <a:off x="5387756" y="2354026"/>
            <a:ext cx="17033" cy="20322"/>
          </a:xfrm>
          <a:custGeom>
            <a:avLst/>
            <a:gdLst/>
            <a:ahLst/>
            <a:cxnLst>
              <a:cxn ang="0">
                <a:pos x="2" y="2"/>
              </a:cxn>
              <a:cxn ang="0">
                <a:pos x="2" y="3"/>
              </a:cxn>
              <a:cxn ang="0">
                <a:pos x="1" y="3"/>
              </a:cxn>
              <a:cxn ang="0">
                <a:pos x="1" y="2"/>
              </a:cxn>
              <a:cxn ang="0">
                <a:pos x="0" y="3"/>
              </a:cxn>
              <a:cxn ang="0">
                <a:pos x="0" y="4"/>
              </a:cxn>
              <a:cxn ang="0">
                <a:pos x="1" y="5"/>
              </a:cxn>
              <a:cxn ang="0">
                <a:pos x="0" y="6"/>
              </a:cxn>
              <a:cxn ang="0">
                <a:pos x="0" y="6"/>
              </a:cxn>
              <a:cxn ang="0">
                <a:pos x="1" y="7"/>
              </a:cxn>
              <a:cxn ang="0">
                <a:pos x="2" y="6"/>
              </a:cxn>
              <a:cxn ang="0">
                <a:pos x="2" y="6"/>
              </a:cxn>
              <a:cxn ang="0">
                <a:pos x="2" y="5"/>
              </a:cxn>
              <a:cxn ang="0">
                <a:pos x="2" y="5"/>
              </a:cxn>
              <a:cxn ang="0">
                <a:pos x="3" y="5"/>
              </a:cxn>
              <a:cxn ang="0">
                <a:pos x="4" y="4"/>
              </a:cxn>
              <a:cxn ang="0">
                <a:pos x="4" y="4"/>
              </a:cxn>
              <a:cxn ang="0">
                <a:pos x="4" y="4"/>
              </a:cxn>
              <a:cxn ang="0">
                <a:pos x="4" y="3"/>
              </a:cxn>
              <a:cxn ang="0">
                <a:pos x="4" y="3"/>
              </a:cxn>
              <a:cxn ang="0">
                <a:pos x="5" y="2"/>
              </a:cxn>
              <a:cxn ang="0">
                <a:pos x="5" y="2"/>
              </a:cxn>
              <a:cxn ang="0">
                <a:pos x="5" y="2"/>
              </a:cxn>
              <a:cxn ang="0">
                <a:pos x="5" y="1"/>
              </a:cxn>
              <a:cxn ang="0">
                <a:pos x="5" y="0"/>
              </a:cxn>
              <a:cxn ang="0">
                <a:pos x="4" y="0"/>
              </a:cxn>
              <a:cxn ang="0">
                <a:pos x="2" y="1"/>
              </a:cxn>
              <a:cxn ang="0">
                <a:pos x="2" y="2"/>
              </a:cxn>
            </a:cxnLst>
            <a:rect l="0" t="0" r="r" b="b"/>
            <a:pathLst>
              <a:path w="5" h="7">
                <a:moveTo>
                  <a:pt x="2" y="2"/>
                </a:moveTo>
                <a:lnTo>
                  <a:pt x="2" y="3"/>
                </a:lnTo>
                <a:lnTo>
                  <a:pt x="1" y="3"/>
                </a:lnTo>
                <a:lnTo>
                  <a:pt x="1" y="2"/>
                </a:lnTo>
                <a:lnTo>
                  <a:pt x="0" y="3"/>
                </a:lnTo>
                <a:lnTo>
                  <a:pt x="0" y="4"/>
                </a:lnTo>
                <a:lnTo>
                  <a:pt x="1" y="5"/>
                </a:lnTo>
                <a:lnTo>
                  <a:pt x="0" y="6"/>
                </a:lnTo>
                <a:lnTo>
                  <a:pt x="0" y="6"/>
                </a:lnTo>
                <a:lnTo>
                  <a:pt x="1" y="7"/>
                </a:lnTo>
                <a:lnTo>
                  <a:pt x="2" y="6"/>
                </a:lnTo>
                <a:lnTo>
                  <a:pt x="2" y="6"/>
                </a:lnTo>
                <a:lnTo>
                  <a:pt x="2" y="5"/>
                </a:lnTo>
                <a:lnTo>
                  <a:pt x="2" y="5"/>
                </a:lnTo>
                <a:lnTo>
                  <a:pt x="3" y="5"/>
                </a:lnTo>
                <a:lnTo>
                  <a:pt x="4" y="4"/>
                </a:lnTo>
                <a:lnTo>
                  <a:pt x="4" y="4"/>
                </a:lnTo>
                <a:lnTo>
                  <a:pt x="4" y="4"/>
                </a:lnTo>
                <a:lnTo>
                  <a:pt x="4" y="3"/>
                </a:lnTo>
                <a:lnTo>
                  <a:pt x="4" y="3"/>
                </a:lnTo>
                <a:lnTo>
                  <a:pt x="5" y="2"/>
                </a:lnTo>
                <a:lnTo>
                  <a:pt x="5" y="2"/>
                </a:lnTo>
                <a:lnTo>
                  <a:pt x="5" y="2"/>
                </a:lnTo>
                <a:lnTo>
                  <a:pt x="5" y="1"/>
                </a:lnTo>
                <a:lnTo>
                  <a:pt x="5" y="0"/>
                </a:lnTo>
                <a:lnTo>
                  <a:pt x="4" y="0"/>
                </a:lnTo>
                <a:lnTo>
                  <a:pt x="2" y="1"/>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0" name="Freeform 165"/>
          <p:cNvSpPr>
            <a:spLocks/>
          </p:cNvSpPr>
          <p:nvPr/>
        </p:nvSpPr>
        <p:spPr bwMode="auto">
          <a:xfrm>
            <a:off x="5408196" y="2423701"/>
            <a:ext cx="3407" cy="5806"/>
          </a:xfrm>
          <a:custGeom>
            <a:avLst/>
            <a:gdLst/>
            <a:ahLst/>
            <a:cxnLst>
              <a:cxn ang="0">
                <a:pos x="1" y="0"/>
              </a:cxn>
              <a:cxn ang="0">
                <a:pos x="1" y="0"/>
              </a:cxn>
              <a:cxn ang="0">
                <a:pos x="0" y="1"/>
              </a:cxn>
              <a:cxn ang="0">
                <a:pos x="0" y="2"/>
              </a:cxn>
              <a:cxn ang="0">
                <a:pos x="0" y="2"/>
              </a:cxn>
              <a:cxn ang="0">
                <a:pos x="0" y="2"/>
              </a:cxn>
              <a:cxn ang="0">
                <a:pos x="0" y="2"/>
              </a:cxn>
              <a:cxn ang="0">
                <a:pos x="1" y="0"/>
              </a:cxn>
            </a:cxnLst>
            <a:rect l="0" t="0" r="r" b="b"/>
            <a:pathLst>
              <a:path w="1" h="2">
                <a:moveTo>
                  <a:pt x="1" y="0"/>
                </a:moveTo>
                <a:lnTo>
                  <a:pt x="1" y="0"/>
                </a:lnTo>
                <a:lnTo>
                  <a:pt x="0" y="1"/>
                </a:lnTo>
                <a:lnTo>
                  <a:pt x="0" y="2"/>
                </a:lnTo>
                <a:lnTo>
                  <a:pt x="0" y="2"/>
                </a:lnTo>
                <a:lnTo>
                  <a:pt x="0" y="2"/>
                </a:lnTo>
                <a:lnTo>
                  <a:pt x="0"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1" name="Freeform 166"/>
          <p:cNvSpPr>
            <a:spLocks/>
          </p:cNvSpPr>
          <p:nvPr/>
        </p:nvSpPr>
        <p:spPr bwMode="auto">
          <a:xfrm>
            <a:off x="5401383" y="2409185"/>
            <a:ext cx="10220" cy="11612"/>
          </a:xfrm>
          <a:custGeom>
            <a:avLst/>
            <a:gdLst/>
            <a:ahLst/>
            <a:cxnLst>
              <a:cxn ang="0">
                <a:pos x="2" y="3"/>
              </a:cxn>
              <a:cxn ang="0">
                <a:pos x="3" y="2"/>
              </a:cxn>
              <a:cxn ang="0">
                <a:pos x="3" y="2"/>
              </a:cxn>
              <a:cxn ang="0">
                <a:pos x="2" y="0"/>
              </a:cxn>
              <a:cxn ang="0">
                <a:pos x="2" y="0"/>
              </a:cxn>
              <a:cxn ang="0">
                <a:pos x="1" y="0"/>
              </a:cxn>
              <a:cxn ang="0">
                <a:pos x="1" y="0"/>
              </a:cxn>
              <a:cxn ang="0">
                <a:pos x="1" y="0"/>
              </a:cxn>
              <a:cxn ang="0">
                <a:pos x="2" y="1"/>
              </a:cxn>
              <a:cxn ang="0">
                <a:pos x="2" y="2"/>
              </a:cxn>
              <a:cxn ang="0">
                <a:pos x="2" y="2"/>
              </a:cxn>
              <a:cxn ang="0">
                <a:pos x="2" y="3"/>
              </a:cxn>
              <a:cxn ang="0">
                <a:pos x="1" y="3"/>
              </a:cxn>
              <a:cxn ang="0">
                <a:pos x="0" y="3"/>
              </a:cxn>
              <a:cxn ang="0">
                <a:pos x="0" y="3"/>
              </a:cxn>
              <a:cxn ang="0">
                <a:pos x="0" y="3"/>
              </a:cxn>
              <a:cxn ang="0">
                <a:pos x="1" y="4"/>
              </a:cxn>
              <a:cxn ang="0">
                <a:pos x="2" y="4"/>
              </a:cxn>
              <a:cxn ang="0">
                <a:pos x="2" y="3"/>
              </a:cxn>
            </a:cxnLst>
            <a:rect l="0" t="0" r="r" b="b"/>
            <a:pathLst>
              <a:path w="3" h="4">
                <a:moveTo>
                  <a:pt x="2" y="3"/>
                </a:moveTo>
                <a:lnTo>
                  <a:pt x="3" y="2"/>
                </a:lnTo>
                <a:lnTo>
                  <a:pt x="3" y="2"/>
                </a:lnTo>
                <a:lnTo>
                  <a:pt x="2" y="0"/>
                </a:lnTo>
                <a:lnTo>
                  <a:pt x="2" y="0"/>
                </a:lnTo>
                <a:lnTo>
                  <a:pt x="1" y="0"/>
                </a:lnTo>
                <a:lnTo>
                  <a:pt x="1" y="0"/>
                </a:lnTo>
                <a:lnTo>
                  <a:pt x="1" y="0"/>
                </a:lnTo>
                <a:lnTo>
                  <a:pt x="2" y="1"/>
                </a:lnTo>
                <a:lnTo>
                  <a:pt x="2" y="2"/>
                </a:lnTo>
                <a:lnTo>
                  <a:pt x="2" y="2"/>
                </a:lnTo>
                <a:lnTo>
                  <a:pt x="2" y="3"/>
                </a:lnTo>
                <a:lnTo>
                  <a:pt x="1" y="3"/>
                </a:lnTo>
                <a:lnTo>
                  <a:pt x="0" y="3"/>
                </a:lnTo>
                <a:lnTo>
                  <a:pt x="0" y="3"/>
                </a:lnTo>
                <a:lnTo>
                  <a:pt x="0" y="3"/>
                </a:lnTo>
                <a:lnTo>
                  <a:pt x="1" y="4"/>
                </a:lnTo>
                <a:lnTo>
                  <a:pt x="2" y="4"/>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2" name="Freeform 167"/>
          <p:cNvSpPr>
            <a:spLocks/>
          </p:cNvSpPr>
          <p:nvPr/>
        </p:nvSpPr>
        <p:spPr bwMode="auto">
          <a:xfrm>
            <a:off x="5489955" y="2284352"/>
            <a:ext cx="10220" cy="23225"/>
          </a:xfrm>
          <a:custGeom>
            <a:avLst/>
            <a:gdLst/>
            <a:ahLst/>
            <a:cxnLst>
              <a:cxn ang="0">
                <a:pos x="1" y="5"/>
              </a:cxn>
              <a:cxn ang="0">
                <a:pos x="1" y="5"/>
              </a:cxn>
              <a:cxn ang="0">
                <a:pos x="2" y="4"/>
              </a:cxn>
              <a:cxn ang="0">
                <a:pos x="2" y="5"/>
              </a:cxn>
              <a:cxn ang="0">
                <a:pos x="2" y="8"/>
              </a:cxn>
              <a:cxn ang="0">
                <a:pos x="3" y="6"/>
              </a:cxn>
              <a:cxn ang="0">
                <a:pos x="3" y="4"/>
              </a:cxn>
              <a:cxn ang="0">
                <a:pos x="3" y="3"/>
              </a:cxn>
              <a:cxn ang="0">
                <a:pos x="3" y="3"/>
              </a:cxn>
              <a:cxn ang="0">
                <a:pos x="2" y="2"/>
              </a:cxn>
              <a:cxn ang="0">
                <a:pos x="2" y="0"/>
              </a:cxn>
              <a:cxn ang="0">
                <a:pos x="2" y="0"/>
              </a:cxn>
              <a:cxn ang="0">
                <a:pos x="2" y="0"/>
              </a:cxn>
              <a:cxn ang="0">
                <a:pos x="1" y="1"/>
              </a:cxn>
              <a:cxn ang="0">
                <a:pos x="1" y="1"/>
              </a:cxn>
              <a:cxn ang="0">
                <a:pos x="1" y="2"/>
              </a:cxn>
              <a:cxn ang="0">
                <a:pos x="1" y="3"/>
              </a:cxn>
              <a:cxn ang="0">
                <a:pos x="2" y="3"/>
              </a:cxn>
              <a:cxn ang="0">
                <a:pos x="0" y="4"/>
              </a:cxn>
              <a:cxn ang="0">
                <a:pos x="1" y="5"/>
              </a:cxn>
            </a:cxnLst>
            <a:rect l="0" t="0" r="r" b="b"/>
            <a:pathLst>
              <a:path w="3" h="8">
                <a:moveTo>
                  <a:pt x="1" y="5"/>
                </a:moveTo>
                <a:lnTo>
                  <a:pt x="1" y="5"/>
                </a:lnTo>
                <a:lnTo>
                  <a:pt x="2" y="4"/>
                </a:lnTo>
                <a:lnTo>
                  <a:pt x="2" y="5"/>
                </a:lnTo>
                <a:lnTo>
                  <a:pt x="2" y="8"/>
                </a:lnTo>
                <a:lnTo>
                  <a:pt x="3" y="6"/>
                </a:lnTo>
                <a:lnTo>
                  <a:pt x="3" y="4"/>
                </a:lnTo>
                <a:lnTo>
                  <a:pt x="3" y="3"/>
                </a:lnTo>
                <a:lnTo>
                  <a:pt x="3" y="3"/>
                </a:lnTo>
                <a:lnTo>
                  <a:pt x="2" y="2"/>
                </a:lnTo>
                <a:lnTo>
                  <a:pt x="2" y="0"/>
                </a:lnTo>
                <a:lnTo>
                  <a:pt x="2" y="0"/>
                </a:lnTo>
                <a:lnTo>
                  <a:pt x="2" y="0"/>
                </a:lnTo>
                <a:lnTo>
                  <a:pt x="1" y="1"/>
                </a:lnTo>
                <a:lnTo>
                  <a:pt x="1" y="1"/>
                </a:lnTo>
                <a:lnTo>
                  <a:pt x="1" y="2"/>
                </a:lnTo>
                <a:lnTo>
                  <a:pt x="1" y="3"/>
                </a:lnTo>
                <a:lnTo>
                  <a:pt x="2" y="3"/>
                </a:lnTo>
                <a:lnTo>
                  <a:pt x="0" y="4"/>
                </a:lnTo>
                <a:lnTo>
                  <a:pt x="1"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3" name="Freeform 168"/>
          <p:cNvSpPr>
            <a:spLocks/>
          </p:cNvSpPr>
          <p:nvPr/>
        </p:nvSpPr>
        <p:spPr bwMode="auto">
          <a:xfrm>
            <a:off x="5397976" y="2429507"/>
            <a:ext cx="10220" cy="8709"/>
          </a:xfrm>
          <a:custGeom>
            <a:avLst/>
            <a:gdLst/>
            <a:ahLst/>
            <a:cxnLst>
              <a:cxn ang="0">
                <a:pos x="2" y="0"/>
              </a:cxn>
              <a:cxn ang="0">
                <a:pos x="1" y="0"/>
              </a:cxn>
              <a:cxn ang="0">
                <a:pos x="0" y="1"/>
              </a:cxn>
              <a:cxn ang="0">
                <a:pos x="0" y="2"/>
              </a:cxn>
              <a:cxn ang="0">
                <a:pos x="1" y="1"/>
              </a:cxn>
              <a:cxn ang="0">
                <a:pos x="2" y="3"/>
              </a:cxn>
              <a:cxn ang="0">
                <a:pos x="3" y="2"/>
              </a:cxn>
              <a:cxn ang="0">
                <a:pos x="3" y="1"/>
              </a:cxn>
              <a:cxn ang="0">
                <a:pos x="2" y="0"/>
              </a:cxn>
              <a:cxn ang="0">
                <a:pos x="2" y="0"/>
              </a:cxn>
              <a:cxn ang="0">
                <a:pos x="2" y="0"/>
              </a:cxn>
            </a:cxnLst>
            <a:rect l="0" t="0" r="r" b="b"/>
            <a:pathLst>
              <a:path w="3" h="3">
                <a:moveTo>
                  <a:pt x="2" y="0"/>
                </a:moveTo>
                <a:lnTo>
                  <a:pt x="1" y="0"/>
                </a:lnTo>
                <a:lnTo>
                  <a:pt x="0" y="1"/>
                </a:lnTo>
                <a:lnTo>
                  <a:pt x="0" y="2"/>
                </a:lnTo>
                <a:lnTo>
                  <a:pt x="1" y="1"/>
                </a:lnTo>
                <a:lnTo>
                  <a:pt x="2" y="3"/>
                </a:lnTo>
                <a:lnTo>
                  <a:pt x="3" y="2"/>
                </a:lnTo>
                <a:lnTo>
                  <a:pt x="3" y="1"/>
                </a:lnTo>
                <a:lnTo>
                  <a:pt x="2" y="0"/>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4" name="Freeform 169"/>
          <p:cNvSpPr>
            <a:spLocks/>
          </p:cNvSpPr>
          <p:nvPr/>
        </p:nvSpPr>
        <p:spPr bwMode="auto">
          <a:xfrm>
            <a:off x="5496768" y="2568855"/>
            <a:ext cx="3407" cy="2903"/>
          </a:xfrm>
          <a:custGeom>
            <a:avLst/>
            <a:gdLst/>
            <a:ahLst/>
            <a:cxnLst>
              <a:cxn ang="0">
                <a:pos x="0" y="0"/>
              </a:cxn>
              <a:cxn ang="0">
                <a:pos x="0" y="0"/>
              </a:cxn>
              <a:cxn ang="0">
                <a:pos x="0" y="0"/>
              </a:cxn>
              <a:cxn ang="0">
                <a:pos x="0" y="0"/>
              </a:cxn>
              <a:cxn ang="0">
                <a:pos x="0" y="0"/>
              </a:cxn>
              <a:cxn ang="0">
                <a:pos x="1" y="0"/>
              </a:cxn>
              <a:cxn ang="0">
                <a:pos x="1" y="0"/>
              </a:cxn>
              <a:cxn ang="0">
                <a:pos x="1" y="0"/>
              </a:cxn>
              <a:cxn ang="0">
                <a:pos x="0" y="0"/>
              </a:cxn>
              <a:cxn ang="0">
                <a:pos x="0" y="0"/>
              </a:cxn>
            </a:cxnLst>
            <a:rect l="0" t="0" r="r" b="b"/>
            <a:pathLst>
              <a:path w="1">
                <a:moveTo>
                  <a:pt x="0" y="0"/>
                </a:moveTo>
                <a:lnTo>
                  <a:pt x="0" y="0"/>
                </a:lnTo>
                <a:lnTo>
                  <a:pt x="0" y="0"/>
                </a:lnTo>
                <a:lnTo>
                  <a:pt x="0" y="0"/>
                </a:lnTo>
                <a:lnTo>
                  <a:pt x="0" y="0"/>
                </a:lnTo>
                <a:lnTo>
                  <a:pt x="1" y="0"/>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5" name="Freeform 170"/>
          <p:cNvSpPr>
            <a:spLocks/>
          </p:cNvSpPr>
          <p:nvPr/>
        </p:nvSpPr>
        <p:spPr bwMode="auto">
          <a:xfrm>
            <a:off x="5912377" y="2432410"/>
            <a:ext cx="3407" cy="8709"/>
          </a:xfrm>
          <a:custGeom>
            <a:avLst/>
            <a:gdLst/>
            <a:ahLst/>
            <a:cxnLst>
              <a:cxn ang="0">
                <a:pos x="1" y="0"/>
              </a:cxn>
              <a:cxn ang="0">
                <a:pos x="0" y="3"/>
              </a:cxn>
              <a:cxn ang="0">
                <a:pos x="1" y="3"/>
              </a:cxn>
              <a:cxn ang="0">
                <a:pos x="1" y="0"/>
              </a:cxn>
            </a:cxnLst>
            <a:rect l="0" t="0" r="r" b="b"/>
            <a:pathLst>
              <a:path w="1" h="3">
                <a:moveTo>
                  <a:pt x="1" y="0"/>
                </a:moveTo>
                <a:lnTo>
                  <a:pt x="0" y="3"/>
                </a:lnTo>
                <a:lnTo>
                  <a:pt x="1" y="3"/>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6" name="Freeform 171"/>
          <p:cNvSpPr>
            <a:spLocks/>
          </p:cNvSpPr>
          <p:nvPr/>
        </p:nvSpPr>
        <p:spPr bwMode="auto">
          <a:xfrm>
            <a:off x="5592154" y="2539824"/>
            <a:ext cx="3407" cy="2903"/>
          </a:xfrm>
          <a:custGeom>
            <a:avLst/>
            <a:gdLst/>
            <a:ahLst/>
            <a:cxnLst>
              <a:cxn ang="0">
                <a:pos x="1" y="1"/>
              </a:cxn>
              <a:cxn ang="0">
                <a:pos x="1" y="0"/>
              </a:cxn>
              <a:cxn ang="0">
                <a:pos x="0" y="1"/>
              </a:cxn>
              <a:cxn ang="0">
                <a:pos x="1" y="1"/>
              </a:cxn>
              <a:cxn ang="0">
                <a:pos x="1" y="1"/>
              </a:cxn>
            </a:cxnLst>
            <a:rect l="0" t="0" r="r" b="b"/>
            <a:pathLst>
              <a:path w="1" h="1">
                <a:moveTo>
                  <a:pt x="1" y="1"/>
                </a:moveTo>
                <a:lnTo>
                  <a:pt x="1" y="0"/>
                </a:lnTo>
                <a:lnTo>
                  <a:pt x="0" y="1"/>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7" name="Freeform 172"/>
          <p:cNvSpPr>
            <a:spLocks/>
          </p:cNvSpPr>
          <p:nvPr/>
        </p:nvSpPr>
        <p:spPr bwMode="auto">
          <a:xfrm>
            <a:off x="5912377" y="2441119"/>
            <a:ext cx="3407" cy="2903"/>
          </a:xfrm>
          <a:custGeom>
            <a:avLst/>
            <a:gdLst/>
            <a:ahLst/>
            <a:cxnLst>
              <a:cxn ang="0">
                <a:pos x="0" y="0"/>
              </a:cxn>
              <a:cxn ang="0">
                <a:pos x="0" y="1"/>
              </a:cxn>
              <a:cxn ang="0">
                <a:pos x="0" y="0"/>
              </a:cxn>
              <a:cxn ang="0">
                <a:pos x="0" y="0"/>
              </a:cxn>
            </a:cxnLst>
            <a:rect l="0" t="0" r="r" b="b"/>
            <a:pathLst>
              <a:path h="1">
                <a:moveTo>
                  <a:pt x="0" y="0"/>
                </a:moveTo>
                <a:lnTo>
                  <a:pt x="0"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8" name="Freeform 173"/>
          <p:cNvSpPr>
            <a:spLocks/>
          </p:cNvSpPr>
          <p:nvPr/>
        </p:nvSpPr>
        <p:spPr bwMode="auto">
          <a:xfrm>
            <a:off x="6556229" y="3062380"/>
            <a:ext cx="17033" cy="5806"/>
          </a:xfrm>
          <a:custGeom>
            <a:avLst/>
            <a:gdLst/>
            <a:ahLst/>
            <a:cxnLst>
              <a:cxn ang="0">
                <a:pos x="2" y="1"/>
              </a:cxn>
              <a:cxn ang="0">
                <a:pos x="0" y="2"/>
              </a:cxn>
              <a:cxn ang="0">
                <a:pos x="0" y="2"/>
              </a:cxn>
              <a:cxn ang="0">
                <a:pos x="3" y="1"/>
              </a:cxn>
              <a:cxn ang="0">
                <a:pos x="5" y="0"/>
              </a:cxn>
              <a:cxn ang="0">
                <a:pos x="4" y="0"/>
              </a:cxn>
              <a:cxn ang="0">
                <a:pos x="3" y="0"/>
              </a:cxn>
              <a:cxn ang="0">
                <a:pos x="2" y="1"/>
              </a:cxn>
            </a:cxnLst>
            <a:rect l="0" t="0" r="r" b="b"/>
            <a:pathLst>
              <a:path w="5" h="2">
                <a:moveTo>
                  <a:pt x="2" y="1"/>
                </a:moveTo>
                <a:lnTo>
                  <a:pt x="0" y="2"/>
                </a:lnTo>
                <a:lnTo>
                  <a:pt x="0" y="2"/>
                </a:lnTo>
                <a:lnTo>
                  <a:pt x="3" y="1"/>
                </a:lnTo>
                <a:lnTo>
                  <a:pt x="5" y="0"/>
                </a:lnTo>
                <a:lnTo>
                  <a:pt x="4" y="0"/>
                </a:lnTo>
                <a:lnTo>
                  <a:pt x="3" y="0"/>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9" name="Freeform 174"/>
          <p:cNvSpPr>
            <a:spLocks/>
          </p:cNvSpPr>
          <p:nvPr/>
        </p:nvSpPr>
        <p:spPr bwMode="auto">
          <a:xfrm>
            <a:off x="5609187" y="2266934"/>
            <a:ext cx="3407" cy="5806"/>
          </a:xfrm>
          <a:custGeom>
            <a:avLst/>
            <a:gdLst/>
            <a:ahLst/>
            <a:cxnLst>
              <a:cxn ang="0">
                <a:pos x="0" y="2"/>
              </a:cxn>
              <a:cxn ang="0">
                <a:pos x="1" y="0"/>
              </a:cxn>
              <a:cxn ang="0">
                <a:pos x="1" y="0"/>
              </a:cxn>
              <a:cxn ang="0">
                <a:pos x="0" y="1"/>
              </a:cxn>
              <a:cxn ang="0">
                <a:pos x="0" y="2"/>
              </a:cxn>
              <a:cxn ang="0">
                <a:pos x="0" y="2"/>
              </a:cxn>
              <a:cxn ang="0">
                <a:pos x="0" y="2"/>
              </a:cxn>
            </a:cxnLst>
            <a:rect l="0" t="0" r="r" b="b"/>
            <a:pathLst>
              <a:path w="1" h="2">
                <a:moveTo>
                  <a:pt x="0" y="2"/>
                </a:moveTo>
                <a:lnTo>
                  <a:pt x="1" y="0"/>
                </a:lnTo>
                <a:lnTo>
                  <a:pt x="1" y="0"/>
                </a:lnTo>
                <a:lnTo>
                  <a:pt x="0" y="1"/>
                </a:lnTo>
                <a:lnTo>
                  <a:pt x="0" y="2"/>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0" name="Freeform 175"/>
          <p:cNvSpPr>
            <a:spLocks/>
          </p:cNvSpPr>
          <p:nvPr/>
        </p:nvSpPr>
        <p:spPr bwMode="auto">
          <a:xfrm>
            <a:off x="5612594" y="2243709"/>
            <a:ext cx="3407" cy="2903"/>
          </a:xfrm>
          <a:custGeom>
            <a:avLst/>
            <a:gdLst/>
            <a:ahLst/>
            <a:cxnLst>
              <a:cxn ang="0">
                <a:pos x="1" y="0"/>
              </a:cxn>
              <a:cxn ang="0">
                <a:pos x="1" y="0"/>
              </a:cxn>
              <a:cxn ang="0">
                <a:pos x="0" y="0"/>
              </a:cxn>
              <a:cxn ang="0">
                <a:pos x="0" y="1"/>
              </a:cxn>
              <a:cxn ang="0">
                <a:pos x="0" y="1"/>
              </a:cxn>
              <a:cxn ang="0">
                <a:pos x="1" y="0"/>
              </a:cxn>
            </a:cxnLst>
            <a:rect l="0" t="0" r="r" b="b"/>
            <a:pathLst>
              <a:path w="1" h="1">
                <a:moveTo>
                  <a:pt x="1" y="0"/>
                </a:moveTo>
                <a:lnTo>
                  <a:pt x="1" y="0"/>
                </a:lnTo>
                <a:lnTo>
                  <a:pt x="0" y="0"/>
                </a:lnTo>
                <a:lnTo>
                  <a:pt x="0" y="1"/>
                </a:lnTo>
                <a:lnTo>
                  <a:pt x="0"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1" name="Freeform 176"/>
          <p:cNvSpPr>
            <a:spLocks/>
          </p:cNvSpPr>
          <p:nvPr/>
        </p:nvSpPr>
        <p:spPr bwMode="auto">
          <a:xfrm>
            <a:off x="5629627" y="2226291"/>
            <a:ext cx="3407" cy="2903"/>
          </a:xfrm>
          <a:custGeom>
            <a:avLst/>
            <a:gdLst/>
            <a:ahLst/>
            <a:cxnLst>
              <a:cxn ang="0">
                <a:pos x="0" y="1"/>
              </a:cxn>
              <a:cxn ang="0">
                <a:pos x="0" y="0"/>
              </a:cxn>
              <a:cxn ang="0">
                <a:pos x="0" y="0"/>
              </a:cxn>
              <a:cxn ang="0">
                <a:pos x="0" y="0"/>
              </a:cxn>
              <a:cxn ang="0">
                <a:pos x="0" y="0"/>
              </a:cxn>
              <a:cxn ang="0">
                <a:pos x="0" y="1"/>
              </a:cxn>
              <a:cxn ang="0">
                <a:pos x="0" y="1"/>
              </a:cxn>
            </a:cxnLst>
            <a:rect l="0" t="0" r="r" b="b"/>
            <a:pathLst>
              <a:path h="1">
                <a:moveTo>
                  <a:pt x="0" y="1"/>
                </a:moveTo>
                <a:lnTo>
                  <a:pt x="0" y="0"/>
                </a:lnTo>
                <a:lnTo>
                  <a:pt x="0" y="0"/>
                </a:lnTo>
                <a:lnTo>
                  <a:pt x="0" y="0"/>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2" name="Freeform 177"/>
          <p:cNvSpPr>
            <a:spLocks/>
          </p:cNvSpPr>
          <p:nvPr/>
        </p:nvSpPr>
        <p:spPr bwMode="auto">
          <a:xfrm>
            <a:off x="5609187" y="2502084"/>
            <a:ext cx="6813" cy="8709"/>
          </a:xfrm>
          <a:custGeom>
            <a:avLst/>
            <a:gdLst/>
            <a:ahLst/>
            <a:cxnLst>
              <a:cxn ang="0">
                <a:pos x="1" y="2"/>
              </a:cxn>
              <a:cxn ang="0">
                <a:pos x="1" y="1"/>
              </a:cxn>
              <a:cxn ang="0">
                <a:pos x="2" y="1"/>
              </a:cxn>
              <a:cxn ang="0">
                <a:pos x="2" y="0"/>
              </a:cxn>
              <a:cxn ang="0">
                <a:pos x="0" y="3"/>
              </a:cxn>
              <a:cxn ang="0">
                <a:pos x="1" y="2"/>
              </a:cxn>
            </a:cxnLst>
            <a:rect l="0" t="0" r="r" b="b"/>
            <a:pathLst>
              <a:path w="2" h="3">
                <a:moveTo>
                  <a:pt x="1" y="2"/>
                </a:moveTo>
                <a:lnTo>
                  <a:pt x="1" y="1"/>
                </a:lnTo>
                <a:lnTo>
                  <a:pt x="2" y="1"/>
                </a:lnTo>
                <a:lnTo>
                  <a:pt x="2" y="0"/>
                </a:lnTo>
                <a:lnTo>
                  <a:pt x="0" y="3"/>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3" name="Freeform 178"/>
          <p:cNvSpPr>
            <a:spLocks/>
          </p:cNvSpPr>
          <p:nvPr/>
        </p:nvSpPr>
        <p:spPr bwMode="auto">
          <a:xfrm>
            <a:off x="5595560" y="2539824"/>
            <a:ext cx="6813" cy="2903"/>
          </a:xfrm>
          <a:custGeom>
            <a:avLst/>
            <a:gdLst/>
            <a:ahLst/>
            <a:cxnLst>
              <a:cxn ang="0">
                <a:pos x="2" y="1"/>
              </a:cxn>
              <a:cxn ang="0">
                <a:pos x="1" y="1"/>
              </a:cxn>
              <a:cxn ang="0">
                <a:pos x="0" y="0"/>
              </a:cxn>
              <a:cxn ang="0">
                <a:pos x="0" y="0"/>
              </a:cxn>
              <a:cxn ang="0">
                <a:pos x="0" y="0"/>
              </a:cxn>
              <a:cxn ang="0">
                <a:pos x="2" y="1"/>
              </a:cxn>
            </a:cxnLst>
            <a:rect l="0" t="0" r="r" b="b"/>
            <a:pathLst>
              <a:path w="2" h="1">
                <a:moveTo>
                  <a:pt x="2" y="1"/>
                </a:moveTo>
                <a:lnTo>
                  <a:pt x="1" y="1"/>
                </a:lnTo>
                <a:lnTo>
                  <a:pt x="0" y="0"/>
                </a:lnTo>
                <a:lnTo>
                  <a:pt x="0" y="0"/>
                </a:lnTo>
                <a:lnTo>
                  <a:pt x="0" y="0"/>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4" name="Rectangle 179"/>
          <p:cNvSpPr>
            <a:spLocks noChangeArrowheads="1"/>
          </p:cNvSpPr>
          <p:nvPr/>
        </p:nvSpPr>
        <p:spPr bwMode="auto">
          <a:xfrm>
            <a:off x="6464250" y="3073993"/>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5" name="Freeform 180"/>
          <p:cNvSpPr>
            <a:spLocks/>
          </p:cNvSpPr>
          <p:nvPr/>
        </p:nvSpPr>
        <p:spPr bwMode="auto">
          <a:xfrm>
            <a:off x="6525569" y="3105927"/>
            <a:ext cx="6813" cy="2903"/>
          </a:xfrm>
          <a:custGeom>
            <a:avLst/>
            <a:gdLst/>
            <a:ahLst/>
            <a:cxnLst>
              <a:cxn ang="0">
                <a:pos x="1" y="1"/>
              </a:cxn>
              <a:cxn ang="0">
                <a:pos x="1" y="0"/>
              </a:cxn>
              <a:cxn ang="0">
                <a:pos x="0" y="1"/>
              </a:cxn>
              <a:cxn ang="0">
                <a:pos x="0" y="1"/>
              </a:cxn>
              <a:cxn ang="0">
                <a:pos x="1" y="1"/>
              </a:cxn>
              <a:cxn ang="0">
                <a:pos x="1" y="1"/>
              </a:cxn>
              <a:cxn ang="0">
                <a:pos x="1" y="1"/>
              </a:cxn>
              <a:cxn ang="0">
                <a:pos x="2" y="1"/>
              </a:cxn>
              <a:cxn ang="0">
                <a:pos x="1" y="1"/>
              </a:cxn>
              <a:cxn ang="0">
                <a:pos x="1" y="1"/>
              </a:cxn>
              <a:cxn ang="0">
                <a:pos x="1" y="1"/>
              </a:cxn>
            </a:cxnLst>
            <a:rect l="0" t="0" r="r" b="b"/>
            <a:pathLst>
              <a:path w="2" h="1">
                <a:moveTo>
                  <a:pt x="1" y="1"/>
                </a:moveTo>
                <a:lnTo>
                  <a:pt x="1" y="0"/>
                </a:lnTo>
                <a:lnTo>
                  <a:pt x="0" y="1"/>
                </a:lnTo>
                <a:lnTo>
                  <a:pt x="0" y="1"/>
                </a:lnTo>
                <a:lnTo>
                  <a:pt x="1" y="1"/>
                </a:lnTo>
                <a:lnTo>
                  <a:pt x="1" y="1"/>
                </a:lnTo>
                <a:lnTo>
                  <a:pt x="1" y="1"/>
                </a:lnTo>
                <a:lnTo>
                  <a:pt x="2" y="1"/>
                </a:lnTo>
                <a:lnTo>
                  <a:pt x="1" y="1"/>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6" name="Rectangle 181"/>
          <p:cNvSpPr>
            <a:spLocks noChangeArrowheads="1"/>
          </p:cNvSpPr>
          <p:nvPr/>
        </p:nvSpPr>
        <p:spPr bwMode="auto">
          <a:xfrm>
            <a:off x="5616000" y="2502084"/>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7" name="Freeform 182"/>
          <p:cNvSpPr>
            <a:spLocks/>
          </p:cNvSpPr>
          <p:nvPr/>
        </p:nvSpPr>
        <p:spPr bwMode="auto">
          <a:xfrm>
            <a:off x="5677319" y="2179841"/>
            <a:ext cx="17033" cy="5806"/>
          </a:xfrm>
          <a:custGeom>
            <a:avLst/>
            <a:gdLst/>
            <a:ahLst/>
            <a:cxnLst>
              <a:cxn ang="0">
                <a:pos x="1" y="2"/>
              </a:cxn>
              <a:cxn ang="0">
                <a:pos x="2" y="2"/>
              </a:cxn>
              <a:cxn ang="0">
                <a:pos x="5" y="1"/>
              </a:cxn>
              <a:cxn ang="0">
                <a:pos x="5" y="1"/>
              </a:cxn>
              <a:cxn ang="0">
                <a:pos x="4" y="0"/>
              </a:cxn>
              <a:cxn ang="0">
                <a:pos x="4" y="0"/>
              </a:cxn>
              <a:cxn ang="0">
                <a:pos x="3" y="0"/>
              </a:cxn>
              <a:cxn ang="0">
                <a:pos x="2" y="0"/>
              </a:cxn>
              <a:cxn ang="0">
                <a:pos x="1" y="1"/>
              </a:cxn>
              <a:cxn ang="0">
                <a:pos x="1" y="1"/>
              </a:cxn>
              <a:cxn ang="0">
                <a:pos x="1" y="1"/>
              </a:cxn>
              <a:cxn ang="0">
                <a:pos x="1" y="2"/>
              </a:cxn>
              <a:cxn ang="0">
                <a:pos x="0" y="2"/>
              </a:cxn>
              <a:cxn ang="0">
                <a:pos x="1" y="2"/>
              </a:cxn>
              <a:cxn ang="0">
                <a:pos x="1" y="2"/>
              </a:cxn>
            </a:cxnLst>
            <a:rect l="0" t="0" r="r" b="b"/>
            <a:pathLst>
              <a:path w="5" h="2">
                <a:moveTo>
                  <a:pt x="1" y="2"/>
                </a:moveTo>
                <a:lnTo>
                  <a:pt x="2" y="2"/>
                </a:lnTo>
                <a:lnTo>
                  <a:pt x="5" y="1"/>
                </a:lnTo>
                <a:lnTo>
                  <a:pt x="5" y="1"/>
                </a:lnTo>
                <a:lnTo>
                  <a:pt x="4" y="0"/>
                </a:lnTo>
                <a:lnTo>
                  <a:pt x="4" y="0"/>
                </a:lnTo>
                <a:lnTo>
                  <a:pt x="3" y="0"/>
                </a:lnTo>
                <a:lnTo>
                  <a:pt x="2" y="0"/>
                </a:lnTo>
                <a:lnTo>
                  <a:pt x="1" y="1"/>
                </a:lnTo>
                <a:lnTo>
                  <a:pt x="1" y="1"/>
                </a:lnTo>
                <a:lnTo>
                  <a:pt x="1" y="1"/>
                </a:lnTo>
                <a:lnTo>
                  <a:pt x="1" y="2"/>
                </a:lnTo>
                <a:lnTo>
                  <a:pt x="0" y="2"/>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8" name="Freeform 183"/>
          <p:cNvSpPr>
            <a:spLocks/>
          </p:cNvSpPr>
          <p:nvPr/>
        </p:nvSpPr>
        <p:spPr bwMode="auto">
          <a:xfrm>
            <a:off x="6314358" y="3256887"/>
            <a:ext cx="3407" cy="2903"/>
          </a:xfrm>
          <a:custGeom>
            <a:avLst/>
            <a:gdLst/>
            <a:ahLst/>
            <a:cxnLst>
              <a:cxn ang="0">
                <a:pos x="0" y="1"/>
              </a:cxn>
              <a:cxn ang="0">
                <a:pos x="0" y="1"/>
              </a:cxn>
              <a:cxn ang="0">
                <a:pos x="0" y="1"/>
              </a:cxn>
              <a:cxn ang="0">
                <a:pos x="1" y="1"/>
              </a:cxn>
              <a:cxn ang="0">
                <a:pos x="1" y="1"/>
              </a:cxn>
              <a:cxn ang="0">
                <a:pos x="1" y="0"/>
              </a:cxn>
              <a:cxn ang="0">
                <a:pos x="0" y="0"/>
              </a:cxn>
              <a:cxn ang="0">
                <a:pos x="0" y="1"/>
              </a:cxn>
            </a:cxnLst>
            <a:rect l="0" t="0" r="r" b="b"/>
            <a:pathLst>
              <a:path w="1" h="1">
                <a:moveTo>
                  <a:pt x="0" y="1"/>
                </a:moveTo>
                <a:lnTo>
                  <a:pt x="0" y="1"/>
                </a:lnTo>
                <a:lnTo>
                  <a:pt x="0" y="1"/>
                </a:lnTo>
                <a:lnTo>
                  <a:pt x="1" y="1"/>
                </a:lnTo>
                <a:lnTo>
                  <a:pt x="1" y="1"/>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9" name="Freeform 184"/>
          <p:cNvSpPr>
            <a:spLocks/>
          </p:cNvSpPr>
          <p:nvPr/>
        </p:nvSpPr>
        <p:spPr bwMode="auto">
          <a:xfrm>
            <a:off x="6307545" y="3233663"/>
            <a:ext cx="3407" cy="5806"/>
          </a:xfrm>
          <a:custGeom>
            <a:avLst/>
            <a:gdLst/>
            <a:ahLst/>
            <a:cxnLst>
              <a:cxn ang="0">
                <a:pos x="0" y="0"/>
              </a:cxn>
              <a:cxn ang="0">
                <a:pos x="0" y="1"/>
              </a:cxn>
              <a:cxn ang="0">
                <a:pos x="0" y="1"/>
              </a:cxn>
              <a:cxn ang="0">
                <a:pos x="0" y="1"/>
              </a:cxn>
              <a:cxn ang="0">
                <a:pos x="0" y="2"/>
              </a:cxn>
              <a:cxn ang="0">
                <a:pos x="1" y="1"/>
              </a:cxn>
              <a:cxn ang="0">
                <a:pos x="0" y="1"/>
              </a:cxn>
              <a:cxn ang="0">
                <a:pos x="0" y="0"/>
              </a:cxn>
              <a:cxn ang="0">
                <a:pos x="0" y="0"/>
              </a:cxn>
            </a:cxnLst>
            <a:rect l="0" t="0" r="r" b="b"/>
            <a:pathLst>
              <a:path w="1" h="2">
                <a:moveTo>
                  <a:pt x="0" y="0"/>
                </a:moveTo>
                <a:lnTo>
                  <a:pt x="0" y="1"/>
                </a:lnTo>
                <a:lnTo>
                  <a:pt x="0" y="1"/>
                </a:lnTo>
                <a:lnTo>
                  <a:pt x="0" y="1"/>
                </a:lnTo>
                <a:lnTo>
                  <a:pt x="0" y="2"/>
                </a:lnTo>
                <a:lnTo>
                  <a:pt x="1" y="1"/>
                </a:lnTo>
                <a:lnTo>
                  <a:pt x="0"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0" name="Freeform 185"/>
          <p:cNvSpPr>
            <a:spLocks/>
          </p:cNvSpPr>
          <p:nvPr/>
        </p:nvSpPr>
        <p:spPr bwMode="auto">
          <a:xfrm>
            <a:off x="6321171" y="3285918"/>
            <a:ext cx="3407" cy="2903"/>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1" name="Freeform 186"/>
          <p:cNvSpPr>
            <a:spLocks/>
          </p:cNvSpPr>
          <p:nvPr/>
        </p:nvSpPr>
        <p:spPr bwMode="auto">
          <a:xfrm>
            <a:off x="6304138" y="3233663"/>
            <a:ext cx="3407" cy="2903"/>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2" name="Freeform 187"/>
          <p:cNvSpPr>
            <a:spLocks/>
          </p:cNvSpPr>
          <p:nvPr/>
        </p:nvSpPr>
        <p:spPr bwMode="auto">
          <a:xfrm>
            <a:off x="6266665" y="3251081"/>
            <a:ext cx="10220" cy="2903"/>
          </a:xfrm>
          <a:custGeom>
            <a:avLst/>
            <a:gdLst/>
            <a:ahLst/>
            <a:cxnLst>
              <a:cxn ang="0">
                <a:pos x="0" y="1"/>
              </a:cxn>
              <a:cxn ang="0">
                <a:pos x="0" y="1"/>
              </a:cxn>
              <a:cxn ang="0">
                <a:pos x="1" y="1"/>
              </a:cxn>
              <a:cxn ang="0">
                <a:pos x="2" y="1"/>
              </a:cxn>
              <a:cxn ang="0">
                <a:pos x="2" y="1"/>
              </a:cxn>
              <a:cxn ang="0">
                <a:pos x="2" y="1"/>
              </a:cxn>
              <a:cxn ang="0">
                <a:pos x="2" y="1"/>
              </a:cxn>
              <a:cxn ang="0">
                <a:pos x="3" y="1"/>
              </a:cxn>
              <a:cxn ang="0">
                <a:pos x="2" y="1"/>
              </a:cxn>
              <a:cxn ang="0">
                <a:pos x="2" y="1"/>
              </a:cxn>
              <a:cxn ang="0">
                <a:pos x="2" y="1"/>
              </a:cxn>
              <a:cxn ang="0">
                <a:pos x="2" y="1"/>
              </a:cxn>
              <a:cxn ang="0">
                <a:pos x="2" y="1"/>
              </a:cxn>
              <a:cxn ang="0">
                <a:pos x="2" y="1"/>
              </a:cxn>
              <a:cxn ang="0">
                <a:pos x="2" y="1"/>
              </a:cxn>
              <a:cxn ang="0">
                <a:pos x="2" y="1"/>
              </a:cxn>
              <a:cxn ang="0">
                <a:pos x="2" y="1"/>
              </a:cxn>
              <a:cxn ang="0">
                <a:pos x="1" y="0"/>
              </a:cxn>
              <a:cxn ang="0">
                <a:pos x="1" y="0"/>
              </a:cxn>
              <a:cxn ang="0">
                <a:pos x="0" y="0"/>
              </a:cxn>
              <a:cxn ang="0">
                <a:pos x="0" y="1"/>
              </a:cxn>
              <a:cxn ang="0">
                <a:pos x="0" y="1"/>
              </a:cxn>
              <a:cxn ang="0">
                <a:pos x="1" y="1"/>
              </a:cxn>
              <a:cxn ang="0">
                <a:pos x="1" y="1"/>
              </a:cxn>
              <a:cxn ang="0">
                <a:pos x="1" y="1"/>
              </a:cxn>
              <a:cxn ang="0">
                <a:pos x="1" y="1"/>
              </a:cxn>
              <a:cxn ang="0">
                <a:pos x="0" y="1"/>
              </a:cxn>
            </a:cxnLst>
            <a:rect l="0" t="0" r="r" b="b"/>
            <a:pathLst>
              <a:path w="3" h="1">
                <a:moveTo>
                  <a:pt x="0" y="1"/>
                </a:moveTo>
                <a:lnTo>
                  <a:pt x="0" y="1"/>
                </a:lnTo>
                <a:lnTo>
                  <a:pt x="1" y="1"/>
                </a:lnTo>
                <a:lnTo>
                  <a:pt x="2" y="1"/>
                </a:lnTo>
                <a:lnTo>
                  <a:pt x="2" y="1"/>
                </a:lnTo>
                <a:lnTo>
                  <a:pt x="2" y="1"/>
                </a:lnTo>
                <a:lnTo>
                  <a:pt x="2" y="1"/>
                </a:lnTo>
                <a:lnTo>
                  <a:pt x="3" y="1"/>
                </a:lnTo>
                <a:lnTo>
                  <a:pt x="2" y="1"/>
                </a:lnTo>
                <a:lnTo>
                  <a:pt x="2" y="1"/>
                </a:lnTo>
                <a:lnTo>
                  <a:pt x="2" y="1"/>
                </a:lnTo>
                <a:lnTo>
                  <a:pt x="2" y="1"/>
                </a:lnTo>
                <a:lnTo>
                  <a:pt x="2" y="1"/>
                </a:lnTo>
                <a:lnTo>
                  <a:pt x="2" y="1"/>
                </a:lnTo>
                <a:lnTo>
                  <a:pt x="2" y="1"/>
                </a:lnTo>
                <a:lnTo>
                  <a:pt x="2" y="1"/>
                </a:lnTo>
                <a:lnTo>
                  <a:pt x="2" y="1"/>
                </a:lnTo>
                <a:lnTo>
                  <a:pt x="1" y="0"/>
                </a:lnTo>
                <a:lnTo>
                  <a:pt x="1" y="0"/>
                </a:lnTo>
                <a:lnTo>
                  <a:pt x="0" y="0"/>
                </a:lnTo>
                <a:lnTo>
                  <a:pt x="0" y="1"/>
                </a:lnTo>
                <a:lnTo>
                  <a:pt x="0" y="1"/>
                </a:lnTo>
                <a:lnTo>
                  <a:pt x="1" y="1"/>
                </a:lnTo>
                <a:lnTo>
                  <a:pt x="1" y="1"/>
                </a:lnTo>
                <a:lnTo>
                  <a:pt x="1" y="1"/>
                </a:lnTo>
                <a:lnTo>
                  <a:pt x="1"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3" name="Freeform 188"/>
          <p:cNvSpPr>
            <a:spLocks/>
          </p:cNvSpPr>
          <p:nvPr/>
        </p:nvSpPr>
        <p:spPr bwMode="auto">
          <a:xfrm>
            <a:off x="5544461" y="2830133"/>
            <a:ext cx="6813" cy="2903"/>
          </a:xfrm>
          <a:custGeom>
            <a:avLst/>
            <a:gdLst/>
            <a:ahLst/>
            <a:cxnLst>
              <a:cxn ang="0">
                <a:pos x="2" y="0"/>
              </a:cxn>
              <a:cxn ang="0">
                <a:pos x="2" y="0"/>
              </a:cxn>
              <a:cxn ang="0">
                <a:pos x="1" y="0"/>
              </a:cxn>
              <a:cxn ang="0">
                <a:pos x="0" y="1"/>
              </a:cxn>
              <a:cxn ang="0">
                <a:pos x="0" y="1"/>
              </a:cxn>
              <a:cxn ang="0">
                <a:pos x="1" y="1"/>
              </a:cxn>
              <a:cxn ang="0">
                <a:pos x="2" y="1"/>
              </a:cxn>
              <a:cxn ang="0">
                <a:pos x="2" y="0"/>
              </a:cxn>
            </a:cxnLst>
            <a:rect l="0" t="0" r="r" b="b"/>
            <a:pathLst>
              <a:path w="2" h="1">
                <a:moveTo>
                  <a:pt x="2" y="0"/>
                </a:moveTo>
                <a:lnTo>
                  <a:pt x="2" y="0"/>
                </a:lnTo>
                <a:lnTo>
                  <a:pt x="1" y="0"/>
                </a:lnTo>
                <a:lnTo>
                  <a:pt x="0" y="1"/>
                </a:lnTo>
                <a:lnTo>
                  <a:pt x="0" y="1"/>
                </a:lnTo>
                <a:lnTo>
                  <a:pt x="1" y="1"/>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4" name="Freeform 189"/>
          <p:cNvSpPr>
            <a:spLocks/>
          </p:cNvSpPr>
          <p:nvPr/>
        </p:nvSpPr>
        <p:spPr bwMode="auto">
          <a:xfrm>
            <a:off x="6300732" y="3233663"/>
            <a:ext cx="3407" cy="2903"/>
          </a:xfrm>
          <a:custGeom>
            <a:avLst/>
            <a:gdLst/>
            <a:ahLst/>
            <a:cxnLst>
              <a:cxn ang="0">
                <a:pos x="0" y="0"/>
              </a:cxn>
              <a:cxn ang="0">
                <a:pos x="0" y="0"/>
              </a:cxn>
              <a:cxn ang="0">
                <a:pos x="0" y="0"/>
              </a:cxn>
              <a:cxn ang="0">
                <a:pos x="1" y="1"/>
              </a:cxn>
              <a:cxn ang="0">
                <a:pos x="1" y="1"/>
              </a:cxn>
              <a:cxn ang="0">
                <a:pos x="1" y="1"/>
              </a:cxn>
              <a:cxn ang="0">
                <a:pos x="1" y="1"/>
              </a:cxn>
              <a:cxn ang="0">
                <a:pos x="1" y="1"/>
              </a:cxn>
              <a:cxn ang="0">
                <a:pos x="0" y="0"/>
              </a:cxn>
            </a:cxnLst>
            <a:rect l="0" t="0" r="r" b="b"/>
            <a:pathLst>
              <a:path w="1" h="1">
                <a:moveTo>
                  <a:pt x="0" y="0"/>
                </a:moveTo>
                <a:lnTo>
                  <a:pt x="0" y="0"/>
                </a:lnTo>
                <a:lnTo>
                  <a:pt x="0" y="0"/>
                </a:lnTo>
                <a:lnTo>
                  <a:pt x="1" y="1"/>
                </a:lnTo>
                <a:lnTo>
                  <a:pt x="1" y="1"/>
                </a:lnTo>
                <a:lnTo>
                  <a:pt x="1" y="1"/>
                </a:lnTo>
                <a:lnTo>
                  <a:pt x="1" y="1"/>
                </a:lnTo>
                <a:lnTo>
                  <a:pt x="1"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5" name="Freeform 190"/>
          <p:cNvSpPr>
            <a:spLocks/>
          </p:cNvSpPr>
          <p:nvPr/>
        </p:nvSpPr>
        <p:spPr bwMode="auto">
          <a:xfrm>
            <a:off x="6266665" y="3245275"/>
            <a:ext cx="6813" cy="2903"/>
          </a:xfrm>
          <a:custGeom>
            <a:avLst/>
            <a:gdLst/>
            <a:ahLst/>
            <a:cxnLst>
              <a:cxn ang="0">
                <a:pos x="0" y="1"/>
              </a:cxn>
              <a:cxn ang="0">
                <a:pos x="0" y="1"/>
              </a:cxn>
              <a:cxn ang="0">
                <a:pos x="1" y="1"/>
              </a:cxn>
              <a:cxn ang="0">
                <a:pos x="1" y="1"/>
              </a:cxn>
              <a:cxn ang="0">
                <a:pos x="1" y="1"/>
              </a:cxn>
              <a:cxn ang="0">
                <a:pos x="2" y="1"/>
              </a:cxn>
              <a:cxn ang="0">
                <a:pos x="1" y="0"/>
              </a:cxn>
              <a:cxn ang="0">
                <a:pos x="1" y="0"/>
              </a:cxn>
              <a:cxn ang="0">
                <a:pos x="1" y="0"/>
              </a:cxn>
              <a:cxn ang="0">
                <a:pos x="1" y="1"/>
              </a:cxn>
              <a:cxn ang="0">
                <a:pos x="1" y="1"/>
              </a:cxn>
              <a:cxn ang="0">
                <a:pos x="1" y="1"/>
              </a:cxn>
              <a:cxn ang="0">
                <a:pos x="0" y="1"/>
              </a:cxn>
            </a:cxnLst>
            <a:rect l="0" t="0" r="r" b="b"/>
            <a:pathLst>
              <a:path w="2" h="1">
                <a:moveTo>
                  <a:pt x="0" y="1"/>
                </a:moveTo>
                <a:lnTo>
                  <a:pt x="0" y="1"/>
                </a:lnTo>
                <a:lnTo>
                  <a:pt x="1" y="1"/>
                </a:lnTo>
                <a:lnTo>
                  <a:pt x="1" y="1"/>
                </a:lnTo>
                <a:lnTo>
                  <a:pt x="1" y="1"/>
                </a:lnTo>
                <a:lnTo>
                  <a:pt x="2" y="1"/>
                </a:lnTo>
                <a:lnTo>
                  <a:pt x="1" y="0"/>
                </a:lnTo>
                <a:lnTo>
                  <a:pt x="1" y="0"/>
                </a:lnTo>
                <a:lnTo>
                  <a:pt x="1" y="0"/>
                </a:lnTo>
                <a:lnTo>
                  <a:pt x="1" y="1"/>
                </a:lnTo>
                <a:lnTo>
                  <a:pt x="1" y="1"/>
                </a:lnTo>
                <a:lnTo>
                  <a:pt x="1"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6" name="Freeform 191"/>
          <p:cNvSpPr>
            <a:spLocks/>
          </p:cNvSpPr>
          <p:nvPr/>
        </p:nvSpPr>
        <p:spPr bwMode="auto">
          <a:xfrm>
            <a:off x="6321171" y="3283015"/>
            <a:ext cx="3407" cy="2903"/>
          </a:xfrm>
          <a:custGeom>
            <a:avLst/>
            <a:gdLst/>
            <a:ahLst/>
            <a:cxnLst>
              <a:cxn ang="0">
                <a:pos x="0" y="0"/>
              </a:cxn>
              <a:cxn ang="0">
                <a:pos x="0" y="0"/>
              </a:cxn>
              <a:cxn ang="0">
                <a:pos x="0" y="0"/>
              </a:cxn>
              <a:cxn ang="0">
                <a:pos x="0" y="0"/>
              </a:cxn>
              <a:cxn ang="0">
                <a:pos x="0" y="0"/>
              </a:cxn>
              <a:cxn ang="0">
                <a:pos x="0" y="1"/>
              </a:cxn>
              <a:cxn ang="0">
                <a:pos x="0" y="0"/>
              </a:cxn>
              <a:cxn ang="0">
                <a:pos x="0" y="0"/>
              </a:cxn>
            </a:cxnLst>
            <a:rect l="0" t="0" r="r" b="b"/>
            <a:pathLst>
              <a:path h="1">
                <a:moveTo>
                  <a:pt x="0" y="0"/>
                </a:moveTo>
                <a:lnTo>
                  <a:pt x="0" y="0"/>
                </a:lnTo>
                <a:lnTo>
                  <a:pt x="0" y="0"/>
                </a:lnTo>
                <a:lnTo>
                  <a:pt x="0" y="0"/>
                </a:lnTo>
                <a:lnTo>
                  <a:pt x="0" y="0"/>
                </a:lnTo>
                <a:lnTo>
                  <a:pt x="0"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7" name="Freeform 192"/>
          <p:cNvSpPr>
            <a:spLocks/>
          </p:cNvSpPr>
          <p:nvPr/>
        </p:nvSpPr>
        <p:spPr bwMode="auto">
          <a:xfrm>
            <a:off x="5394570" y="2229194"/>
            <a:ext cx="3407" cy="2903"/>
          </a:xfrm>
          <a:custGeom>
            <a:avLst/>
            <a:gdLst/>
            <a:ahLst/>
            <a:cxnLst>
              <a:cxn ang="0">
                <a:pos x="0" y="1"/>
              </a:cxn>
              <a:cxn ang="0">
                <a:pos x="1" y="1"/>
              </a:cxn>
              <a:cxn ang="0">
                <a:pos x="1" y="0"/>
              </a:cxn>
              <a:cxn ang="0">
                <a:pos x="1" y="0"/>
              </a:cxn>
              <a:cxn ang="0">
                <a:pos x="0" y="0"/>
              </a:cxn>
              <a:cxn ang="0">
                <a:pos x="0" y="0"/>
              </a:cxn>
              <a:cxn ang="0">
                <a:pos x="0" y="1"/>
              </a:cxn>
              <a:cxn ang="0">
                <a:pos x="0" y="1"/>
              </a:cxn>
            </a:cxnLst>
            <a:rect l="0" t="0" r="r" b="b"/>
            <a:pathLst>
              <a:path w="1" h="1">
                <a:moveTo>
                  <a:pt x="0" y="1"/>
                </a:moveTo>
                <a:lnTo>
                  <a:pt x="1" y="1"/>
                </a:lnTo>
                <a:lnTo>
                  <a:pt x="1" y="0"/>
                </a:lnTo>
                <a:lnTo>
                  <a:pt x="1" y="0"/>
                </a:lnTo>
                <a:lnTo>
                  <a:pt x="0" y="0"/>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8" name="Freeform 193"/>
          <p:cNvSpPr>
            <a:spLocks/>
          </p:cNvSpPr>
          <p:nvPr/>
        </p:nvSpPr>
        <p:spPr bwMode="auto">
          <a:xfrm>
            <a:off x="5568307" y="2809811"/>
            <a:ext cx="17033" cy="14515"/>
          </a:xfrm>
          <a:custGeom>
            <a:avLst/>
            <a:gdLst/>
            <a:ahLst/>
            <a:cxnLst>
              <a:cxn ang="0">
                <a:pos x="4" y="0"/>
              </a:cxn>
              <a:cxn ang="0">
                <a:pos x="4" y="0"/>
              </a:cxn>
              <a:cxn ang="0">
                <a:pos x="0" y="2"/>
              </a:cxn>
              <a:cxn ang="0">
                <a:pos x="0" y="4"/>
              </a:cxn>
              <a:cxn ang="0">
                <a:pos x="0" y="4"/>
              </a:cxn>
              <a:cxn ang="0">
                <a:pos x="0" y="4"/>
              </a:cxn>
              <a:cxn ang="0">
                <a:pos x="1" y="4"/>
              </a:cxn>
              <a:cxn ang="0">
                <a:pos x="2" y="4"/>
              </a:cxn>
              <a:cxn ang="0">
                <a:pos x="4" y="5"/>
              </a:cxn>
              <a:cxn ang="0">
                <a:pos x="4" y="4"/>
              </a:cxn>
              <a:cxn ang="0">
                <a:pos x="5" y="3"/>
              </a:cxn>
              <a:cxn ang="0">
                <a:pos x="4" y="2"/>
              </a:cxn>
              <a:cxn ang="0">
                <a:pos x="4" y="2"/>
              </a:cxn>
              <a:cxn ang="0">
                <a:pos x="4" y="1"/>
              </a:cxn>
              <a:cxn ang="0">
                <a:pos x="4" y="0"/>
              </a:cxn>
              <a:cxn ang="0">
                <a:pos x="4" y="0"/>
              </a:cxn>
            </a:cxnLst>
            <a:rect l="0" t="0" r="r" b="b"/>
            <a:pathLst>
              <a:path w="5" h="5">
                <a:moveTo>
                  <a:pt x="4" y="0"/>
                </a:moveTo>
                <a:lnTo>
                  <a:pt x="4" y="0"/>
                </a:lnTo>
                <a:lnTo>
                  <a:pt x="0" y="2"/>
                </a:lnTo>
                <a:lnTo>
                  <a:pt x="0" y="4"/>
                </a:lnTo>
                <a:lnTo>
                  <a:pt x="0" y="4"/>
                </a:lnTo>
                <a:lnTo>
                  <a:pt x="0" y="4"/>
                </a:lnTo>
                <a:lnTo>
                  <a:pt x="1" y="4"/>
                </a:lnTo>
                <a:lnTo>
                  <a:pt x="2" y="4"/>
                </a:lnTo>
                <a:lnTo>
                  <a:pt x="4" y="5"/>
                </a:lnTo>
                <a:lnTo>
                  <a:pt x="4" y="4"/>
                </a:lnTo>
                <a:lnTo>
                  <a:pt x="5" y="3"/>
                </a:lnTo>
                <a:lnTo>
                  <a:pt x="4" y="2"/>
                </a:lnTo>
                <a:lnTo>
                  <a:pt x="4" y="2"/>
                </a:lnTo>
                <a:lnTo>
                  <a:pt x="4" y="1"/>
                </a:lnTo>
                <a:lnTo>
                  <a:pt x="4" y="0"/>
                </a:lnTo>
                <a:lnTo>
                  <a:pt x="4"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9" name="Freeform 194"/>
          <p:cNvSpPr>
            <a:spLocks/>
          </p:cNvSpPr>
          <p:nvPr/>
        </p:nvSpPr>
        <p:spPr bwMode="auto">
          <a:xfrm>
            <a:off x="5391163" y="2240806"/>
            <a:ext cx="3407" cy="8709"/>
          </a:xfrm>
          <a:custGeom>
            <a:avLst/>
            <a:gdLst/>
            <a:ahLst/>
            <a:cxnLst>
              <a:cxn ang="0">
                <a:pos x="1" y="2"/>
              </a:cxn>
              <a:cxn ang="0">
                <a:pos x="1" y="3"/>
              </a:cxn>
              <a:cxn ang="0">
                <a:pos x="1" y="2"/>
              </a:cxn>
              <a:cxn ang="0">
                <a:pos x="1" y="1"/>
              </a:cxn>
              <a:cxn ang="0">
                <a:pos x="1" y="1"/>
              </a:cxn>
              <a:cxn ang="0">
                <a:pos x="1" y="0"/>
              </a:cxn>
              <a:cxn ang="0">
                <a:pos x="0" y="1"/>
              </a:cxn>
              <a:cxn ang="0">
                <a:pos x="0" y="1"/>
              </a:cxn>
              <a:cxn ang="0">
                <a:pos x="1" y="1"/>
              </a:cxn>
              <a:cxn ang="0">
                <a:pos x="1" y="2"/>
              </a:cxn>
            </a:cxnLst>
            <a:rect l="0" t="0" r="r" b="b"/>
            <a:pathLst>
              <a:path w="1" h="3">
                <a:moveTo>
                  <a:pt x="1" y="2"/>
                </a:moveTo>
                <a:lnTo>
                  <a:pt x="1" y="3"/>
                </a:lnTo>
                <a:lnTo>
                  <a:pt x="1" y="2"/>
                </a:lnTo>
                <a:lnTo>
                  <a:pt x="1" y="1"/>
                </a:lnTo>
                <a:lnTo>
                  <a:pt x="1" y="1"/>
                </a:lnTo>
                <a:lnTo>
                  <a:pt x="1" y="0"/>
                </a:lnTo>
                <a:lnTo>
                  <a:pt x="0" y="1"/>
                </a:lnTo>
                <a:lnTo>
                  <a:pt x="0" y="1"/>
                </a:lnTo>
                <a:lnTo>
                  <a:pt x="1" y="1"/>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0" name="Freeform 195"/>
          <p:cNvSpPr>
            <a:spLocks/>
          </p:cNvSpPr>
          <p:nvPr/>
        </p:nvSpPr>
        <p:spPr bwMode="auto">
          <a:xfrm>
            <a:off x="7360192" y="3518165"/>
            <a:ext cx="10220" cy="14515"/>
          </a:xfrm>
          <a:custGeom>
            <a:avLst/>
            <a:gdLst/>
            <a:ahLst/>
            <a:cxnLst>
              <a:cxn ang="0">
                <a:pos x="1" y="1"/>
              </a:cxn>
              <a:cxn ang="0">
                <a:pos x="1" y="0"/>
              </a:cxn>
              <a:cxn ang="0">
                <a:pos x="0" y="1"/>
              </a:cxn>
              <a:cxn ang="0">
                <a:pos x="0" y="2"/>
              </a:cxn>
              <a:cxn ang="0">
                <a:pos x="0" y="3"/>
              </a:cxn>
              <a:cxn ang="0">
                <a:pos x="1" y="4"/>
              </a:cxn>
              <a:cxn ang="0">
                <a:pos x="1" y="5"/>
              </a:cxn>
              <a:cxn ang="0">
                <a:pos x="2" y="5"/>
              </a:cxn>
              <a:cxn ang="0">
                <a:pos x="3" y="5"/>
              </a:cxn>
              <a:cxn ang="0">
                <a:pos x="3" y="4"/>
              </a:cxn>
              <a:cxn ang="0">
                <a:pos x="1" y="2"/>
              </a:cxn>
              <a:cxn ang="0">
                <a:pos x="1" y="1"/>
              </a:cxn>
            </a:cxnLst>
            <a:rect l="0" t="0" r="r" b="b"/>
            <a:pathLst>
              <a:path w="3" h="5">
                <a:moveTo>
                  <a:pt x="1" y="1"/>
                </a:moveTo>
                <a:lnTo>
                  <a:pt x="1" y="0"/>
                </a:lnTo>
                <a:lnTo>
                  <a:pt x="0" y="1"/>
                </a:lnTo>
                <a:lnTo>
                  <a:pt x="0" y="2"/>
                </a:lnTo>
                <a:lnTo>
                  <a:pt x="0" y="3"/>
                </a:lnTo>
                <a:lnTo>
                  <a:pt x="1" y="4"/>
                </a:lnTo>
                <a:lnTo>
                  <a:pt x="1" y="5"/>
                </a:lnTo>
                <a:lnTo>
                  <a:pt x="2" y="5"/>
                </a:lnTo>
                <a:lnTo>
                  <a:pt x="3" y="5"/>
                </a:lnTo>
                <a:lnTo>
                  <a:pt x="3" y="4"/>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1" name="Freeform 196"/>
          <p:cNvSpPr>
            <a:spLocks/>
          </p:cNvSpPr>
          <p:nvPr/>
        </p:nvSpPr>
        <p:spPr bwMode="auto">
          <a:xfrm>
            <a:off x="7329532" y="3480425"/>
            <a:ext cx="17033" cy="17419"/>
          </a:xfrm>
          <a:custGeom>
            <a:avLst/>
            <a:gdLst/>
            <a:ahLst/>
            <a:cxnLst>
              <a:cxn ang="0">
                <a:pos x="2" y="0"/>
              </a:cxn>
              <a:cxn ang="0">
                <a:pos x="0" y="1"/>
              </a:cxn>
              <a:cxn ang="0">
                <a:pos x="0" y="1"/>
              </a:cxn>
              <a:cxn ang="0">
                <a:pos x="4" y="6"/>
              </a:cxn>
              <a:cxn ang="0">
                <a:pos x="4" y="6"/>
              </a:cxn>
              <a:cxn ang="0">
                <a:pos x="5" y="5"/>
              </a:cxn>
              <a:cxn ang="0">
                <a:pos x="4" y="3"/>
              </a:cxn>
              <a:cxn ang="0">
                <a:pos x="2" y="0"/>
              </a:cxn>
            </a:cxnLst>
            <a:rect l="0" t="0" r="r" b="b"/>
            <a:pathLst>
              <a:path w="5" h="6">
                <a:moveTo>
                  <a:pt x="2" y="0"/>
                </a:moveTo>
                <a:lnTo>
                  <a:pt x="0" y="1"/>
                </a:lnTo>
                <a:lnTo>
                  <a:pt x="0" y="1"/>
                </a:lnTo>
                <a:lnTo>
                  <a:pt x="4" y="6"/>
                </a:lnTo>
                <a:lnTo>
                  <a:pt x="4" y="6"/>
                </a:lnTo>
                <a:lnTo>
                  <a:pt x="5" y="5"/>
                </a:lnTo>
                <a:lnTo>
                  <a:pt x="4" y="3"/>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2" name="Freeform 197"/>
          <p:cNvSpPr>
            <a:spLocks/>
          </p:cNvSpPr>
          <p:nvPr/>
        </p:nvSpPr>
        <p:spPr bwMode="auto">
          <a:xfrm>
            <a:off x="4130712" y="4313612"/>
            <a:ext cx="3407" cy="5806"/>
          </a:xfrm>
          <a:custGeom>
            <a:avLst/>
            <a:gdLst/>
            <a:ahLst/>
            <a:cxnLst>
              <a:cxn ang="0">
                <a:pos x="1" y="1"/>
              </a:cxn>
              <a:cxn ang="0">
                <a:pos x="0" y="0"/>
              </a:cxn>
              <a:cxn ang="0">
                <a:pos x="0" y="1"/>
              </a:cxn>
              <a:cxn ang="0">
                <a:pos x="1" y="2"/>
              </a:cxn>
              <a:cxn ang="0">
                <a:pos x="1" y="1"/>
              </a:cxn>
            </a:cxnLst>
            <a:rect l="0" t="0" r="r" b="b"/>
            <a:pathLst>
              <a:path w="1" h="2">
                <a:moveTo>
                  <a:pt x="1" y="1"/>
                </a:moveTo>
                <a:lnTo>
                  <a:pt x="0" y="0"/>
                </a:lnTo>
                <a:lnTo>
                  <a:pt x="0" y="1"/>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3" name="Freeform 198"/>
          <p:cNvSpPr>
            <a:spLocks/>
          </p:cNvSpPr>
          <p:nvPr/>
        </p:nvSpPr>
        <p:spPr bwMode="auto">
          <a:xfrm>
            <a:off x="4123899" y="4307806"/>
            <a:ext cx="10220" cy="2903"/>
          </a:xfrm>
          <a:custGeom>
            <a:avLst/>
            <a:gdLst/>
            <a:ahLst/>
            <a:cxnLst>
              <a:cxn ang="0">
                <a:pos x="0" y="1"/>
              </a:cxn>
              <a:cxn ang="0">
                <a:pos x="1" y="1"/>
              </a:cxn>
              <a:cxn ang="0">
                <a:pos x="3" y="1"/>
              </a:cxn>
              <a:cxn ang="0">
                <a:pos x="3" y="1"/>
              </a:cxn>
              <a:cxn ang="0">
                <a:pos x="3" y="0"/>
              </a:cxn>
              <a:cxn ang="0">
                <a:pos x="2" y="0"/>
              </a:cxn>
              <a:cxn ang="0">
                <a:pos x="0" y="1"/>
              </a:cxn>
              <a:cxn ang="0">
                <a:pos x="0" y="1"/>
              </a:cxn>
            </a:cxnLst>
            <a:rect l="0" t="0" r="r" b="b"/>
            <a:pathLst>
              <a:path w="3" h="1">
                <a:moveTo>
                  <a:pt x="0" y="1"/>
                </a:moveTo>
                <a:lnTo>
                  <a:pt x="1" y="1"/>
                </a:lnTo>
                <a:lnTo>
                  <a:pt x="3" y="1"/>
                </a:lnTo>
                <a:lnTo>
                  <a:pt x="3" y="1"/>
                </a:lnTo>
                <a:lnTo>
                  <a:pt x="3" y="0"/>
                </a:lnTo>
                <a:lnTo>
                  <a:pt x="2"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4" name="Freeform 199"/>
          <p:cNvSpPr>
            <a:spLocks/>
          </p:cNvSpPr>
          <p:nvPr/>
        </p:nvSpPr>
        <p:spPr bwMode="auto">
          <a:xfrm>
            <a:off x="7292059" y="3416557"/>
            <a:ext cx="204397" cy="182895"/>
          </a:xfrm>
          <a:custGeom>
            <a:avLst/>
            <a:gdLst/>
            <a:ahLst/>
            <a:cxnLst>
              <a:cxn ang="0">
                <a:pos x="56" y="61"/>
              </a:cxn>
              <a:cxn ang="0">
                <a:pos x="59" y="63"/>
              </a:cxn>
              <a:cxn ang="0">
                <a:pos x="59" y="51"/>
              </a:cxn>
              <a:cxn ang="0">
                <a:pos x="60" y="47"/>
              </a:cxn>
              <a:cxn ang="0">
                <a:pos x="57" y="44"/>
              </a:cxn>
              <a:cxn ang="0">
                <a:pos x="53" y="43"/>
              </a:cxn>
              <a:cxn ang="0">
                <a:pos x="53" y="42"/>
              </a:cxn>
              <a:cxn ang="0">
                <a:pos x="52" y="41"/>
              </a:cxn>
              <a:cxn ang="0">
                <a:pos x="51" y="37"/>
              </a:cxn>
              <a:cxn ang="0">
                <a:pos x="49" y="36"/>
              </a:cxn>
              <a:cxn ang="0">
                <a:pos x="46" y="35"/>
              </a:cxn>
              <a:cxn ang="0">
                <a:pos x="46" y="34"/>
              </a:cxn>
              <a:cxn ang="0">
                <a:pos x="47" y="32"/>
              </a:cxn>
              <a:cxn ang="0">
                <a:pos x="46" y="32"/>
              </a:cxn>
              <a:cxn ang="0">
                <a:pos x="47" y="29"/>
              </a:cxn>
              <a:cxn ang="0">
                <a:pos x="42" y="29"/>
              </a:cxn>
              <a:cxn ang="0">
                <a:pos x="42" y="29"/>
              </a:cxn>
              <a:cxn ang="0">
                <a:pos x="43" y="28"/>
              </a:cxn>
              <a:cxn ang="0">
                <a:pos x="43" y="27"/>
              </a:cxn>
              <a:cxn ang="0">
                <a:pos x="44" y="26"/>
              </a:cxn>
              <a:cxn ang="0">
                <a:pos x="43" y="25"/>
              </a:cxn>
              <a:cxn ang="0">
                <a:pos x="41" y="25"/>
              </a:cxn>
              <a:cxn ang="0">
                <a:pos x="39" y="24"/>
              </a:cxn>
              <a:cxn ang="0">
                <a:pos x="39" y="24"/>
              </a:cxn>
              <a:cxn ang="0">
                <a:pos x="38" y="23"/>
              </a:cxn>
              <a:cxn ang="0">
                <a:pos x="35" y="22"/>
              </a:cxn>
              <a:cxn ang="0">
                <a:pos x="33" y="19"/>
              </a:cxn>
              <a:cxn ang="0">
                <a:pos x="32" y="18"/>
              </a:cxn>
              <a:cxn ang="0">
                <a:pos x="32" y="20"/>
              </a:cxn>
              <a:cxn ang="0">
                <a:pos x="28" y="17"/>
              </a:cxn>
              <a:cxn ang="0">
                <a:pos x="27" y="16"/>
              </a:cxn>
              <a:cxn ang="0">
                <a:pos x="24" y="12"/>
              </a:cxn>
              <a:cxn ang="0">
                <a:pos x="17" y="8"/>
              </a:cxn>
              <a:cxn ang="0">
                <a:pos x="16" y="6"/>
              </a:cxn>
              <a:cxn ang="0">
                <a:pos x="16" y="5"/>
              </a:cxn>
              <a:cxn ang="0">
                <a:pos x="13" y="3"/>
              </a:cxn>
              <a:cxn ang="0">
                <a:pos x="11" y="3"/>
              </a:cxn>
              <a:cxn ang="0">
                <a:pos x="6" y="2"/>
              </a:cxn>
              <a:cxn ang="0">
                <a:pos x="5" y="2"/>
              </a:cxn>
              <a:cxn ang="0">
                <a:pos x="3" y="0"/>
              </a:cxn>
              <a:cxn ang="0">
                <a:pos x="1" y="0"/>
              </a:cxn>
              <a:cxn ang="0">
                <a:pos x="1" y="0"/>
              </a:cxn>
              <a:cxn ang="0">
                <a:pos x="8" y="10"/>
              </a:cxn>
              <a:cxn ang="0">
                <a:pos x="11" y="12"/>
              </a:cxn>
              <a:cxn ang="0">
                <a:pos x="13" y="15"/>
              </a:cxn>
              <a:cxn ang="0">
                <a:pos x="16" y="18"/>
              </a:cxn>
              <a:cxn ang="0">
                <a:pos x="21" y="21"/>
              </a:cxn>
              <a:cxn ang="0">
                <a:pos x="23" y="29"/>
              </a:cxn>
              <a:cxn ang="0">
                <a:pos x="25" y="31"/>
              </a:cxn>
              <a:cxn ang="0">
                <a:pos x="27" y="33"/>
              </a:cxn>
              <a:cxn ang="0">
                <a:pos x="29" y="37"/>
              </a:cxn>
              <a:cxn ang="0">
                <a:pos x="32" y="43"/>
              </a:cxn>
              <a:cxn ang="0">
                <a:pos x="39" y="50"/>
              </a:cxn>
              <a:cxn ang="0">
                <a:pos x="40" y="53"/>
              </a:cxn>
              <a:cxn ang="0">
                <a:pos x="42" y="53"/>
              </a:cxn>
              <a:cxn ang="0">
                <a:pos x="46" y="57"/>
              </a:cxn>
              <a:cxn ang="0">
                <a:pos x="53" y="63"/>
              </a:cxn>
              <a:cxn ang="0">
                <a:pos x="52" y="61"/>
              </a:cxn>
              <a:cxn ang="0">
                <a:pos x="55" y="62"/>
              </a:cxn>
              <a:cxn ang="0">
                <a:pos x="56" y="61"/>
              </a:cxn>
            </a:cxnLst>
            <a:rect l="0" t="0" r="r" b="b"/>
            <a:pathLst>
              <a:path w="60" h="63">
                <a:moveTo>
                  <a:pt x="56" y="61"/>
                </a:moveTo>
                <a:lnTo>
                  <a:pt x="56" y="61"/>
                </a:lnTo>
                <a:lnTo>
                  <a:pt x="58" y="63"/>
                </a:lnTo>
                <a:lnTo>
                  <a:pt x="59" y="63"/>
                </a:lnTo>
                <a:lnTo>
                  <a:pt x="60" y="51"/>
                </a:lnTo>
                <a:lnTo>
                  <a:pt x="59" y="51"/>
                </a:lnTo>
                <a:lnTo>
                  <a:pt x="60" y="48"/>
                </a:lnTo>
                <a:lnTo>
                  <a:pt x="60" y="47"/>
                </a:lnTo>
                <a:lnTo>
                  <a:pt x="59" y="46"/>
                </a:lnTo>
                <a:lnTo>
                  <a:pt x="57" y="44"/>
                </a:lnTo>
                <a:lnTo>
                  <a:pt x="57" y="44"/>
                </a:lnTo>
                <a:lnTo>
                  <a:pt x="53" y="43"/>
                </a:lnTo>
                <a:lnTo>
                  <a:pt x="53" y="43"/>
                </a:lnTo>
                <a:lnTo>
                  <a:pt x="53" y="42"/>
                </a:lnTo>
                <a:lnTo>
                  <a:pt x="52" y="41"/>
                </a:lnTo>
                <a:lnTo>
                  <a:pt x="52" y="41"/>
                </a:lnTo>
                <a:lnTo>
                  <a:pt x="52" y="40"/>
                </a:lnTo>
                <a:lnTo>
                  <a:pt x="51" y="37"/>
                </a:lnTo>
                <a:lnTo>
                  <a:pt x="50" y="37"/>
                </a:lnTo>
                <a:lnTo>
                  <a:pt x="49" y="36"/>
                </a:lnTo>
                <a:lnTo>
                  <a:pt x="48" y="36"/>
                </a:lnTo>
                <a:lnTo>
                  <a:pt x="46" y="35"/>
                </a:lnTo>
                <a:lnTo>
                  <a:pt x="46" y="35"/>
                </a:lnTo>
                <a:lnTo>
                  <a:pt x="46" y="34"/>
                </a:lnTo>
                <a:lnTo>
                  <a:pt x="46" y="33"/>
                </a:lnTo>
                <a:lnTo>
                  <a:pt x="47" y="32"/>
                </a:lnTo>
                <a:lnTo>
                  <a:pt x="46" y="32"/>
                </a:lnTo>
                <a:lnTo>
                  <a:pt x="46" y="32"/>
                </a:lnTo>
                <a:lnTo>
                  <a:pt x="47" y="31"/>
                </a:lnTo>
                <a:lnTo>
                  <a:pt x="47" y="29"/>
                </a:lnTo>
                <a:lnTo>
                  <a:pt x="46" y="28"/>
                </a:lnTo>
                <a:lnTo>
                  <a:pt x="42" y="29"/>
                </a:lnTo>
                <a:lnTo>
                  <a:pt x="42" y="29"/>
                </a:lnTo>
                <a:lnTo>
                  <a:pt x="42" y="29"/>
                </a:lnTo>
                <a:lnTo>
                  <a:pt x="43" y="28"/>
                </a:lnTo>
                <a:lnTo>
                  <a:pt x="43" y="28"/>
                </a:lnTo>
                <a:lnTo>
                  <a:pt x="43" y="27"/>
                </a:lnTo>
                <a:lnTo>
                  <a:pt x="43" y="27"/>
                </a:lnTo>
                <a:lnTo>
                  <a:pt x="43" y="27"/>
                </a:lnTo>
                <a:lnTo>
                  <a:pt x="44" y="26"/>
                </a:lnTo>
                <a:lnTo>
                  <a:pt x="44" y="25"/>
                </a:lnTo>
                <a:lnTo>
                  <a:pt x="43" y="25"/>
                </a:lnTo>
                <a:lnTo>
                  <a:pt x="42" y="24"/>
                </a:lnTo>
                <a:lnTo>
                  <a:pt x="41" y="25"/>
                </a:lnTo>
                <a:lnTo>
                  <a:pt x="40" y="24"/>
                </a:lnTo>
                <a:lnTo>
                  <a:pt x="39" y="24"/>
                </a:lnTo>
                <a:lnTo>
                  <a:pt x="39" y="24"/>
                </a:lnTo>
                <a:lnTo>
                  <a:pt x="39" y="24"/>
                </a:lnTo>
                <a:lnTo>
                  <a:pt x="39" y="24"/>
                </a:lnTo>
                <a:lnTo>
                  <a:pt x="38" y="23"/>
                </a:lnTo>
                <a:lnTo>
                  <a:pt x="36" y="22"/>
                </a:lnTo>
                <a:lnTo>
                  <a:pt x="35" y="22"/>
                </a:lnTo>
                <a:lnTo>
                  <a:pt x="35" y="21"/>
                </a:lnTo>
                <a:lnTo>
                  <a:pt x="33" y="19"/>
                </a:lnTo>
                <a:lnTo>
                  <a:pt x="32" y="18"/>
                </a:lnTo>
                <a:lnTo>
                  <a:pt x="32" y="18"/>
                </a:lnTo>
                <a:lnTo>
                  <a:pt x="32" y="19"/>
                </a:lnTo>
                <a:lnTo>
                  <a:pt x="32" y="20"/>
                </a:lnTo>
                <a:lnTo>
                  <a:pt x="31" y="19"/>
                </a:lnTo>
                <a:lnTo>
                  <a:pt x="28" y="17"/>
                </a:lnTo>
                <a:lnTo>
                  <a:pt x="28" y="16"/>
                </a:lnTo>
                <a:lnTo>
                  <a:pt x="27" y="16"/>
                </a:lnTo>
                <a:lnTo>
                  <a:pt x="27" y="15"/>
                </a:lnTo>
                <a:lnTo>
                  <a:pt x="24" y="12"/>
                </a:lnTo>
                <a:lnTo>
                  <a:pt x="20" y="10"/>
                </a:lnTo>
                <a:lnTo>
                  <a:pt x="17" y="8"/>
                </a:lnTo>
                <a:lnTo>
                  <a:pt x="17" y="6"/>
                </a:lnTo>
                <a:lnTo>
                  <a:pt x="16" y="6"/>
                </a:lnTo>
                <a:lnTo>
                  <a:pt x="16" y="5"/>
                </a:lnTo>
                <a:lnTo>
                  <a:pt x="16" y="5"/>
                </a:lnTo>
                <a:lnTo>
                  <a:pt x="15" y="4"/>
                </a:lnTo>
                <a:lnTo>
                  <a:pt x="13" y="3"/>
                </a:lnTo>
                <a:lnTo>
                  <a:pt x="13" y="3"/>
                </a:lnTo>
                <a:lnTo>
                  <a:pt x="11" y="3"/>
                </a:lnTo>
                <a:lnTo>
                  <a:pt x="10" y="2"/>
                </a:lnTo>
                <a:lnTo>
                  <a:pt x="6" y="2"/>
                </a:lnTo>
                <a:lnTo>
                  <a:pt x="6" y="2"/>
                </a:lnTo>
                <a:lnTo>
                  <a:pt x="5" y="2"/>
                </a:lnTo>
                <a:lnTo>
                  <a:pt x="4" y="0"/>
                </a:lnTo>
                <a:lnTo>
                  <a:pt x="3" y="0"/>
                </a:lnTo>
                <a:lnTo>
                  <a:pt x="2" y="0"/>
                </a:lnTo>
                <a:lnTo>
                  <a:pt x="1" y="0"/>
                </a:lnTo>
                <a:lnTo>
                  <a:pt x="0" y="0"/>
                </a:lnTo>
                <a:lnTo>
                  <a:pt x="1" y="0"/>
                </a:lnTo>
                <a:lnTo>
                  <a:pt x="1" y="3"/>
                </a:lnTo>
                <a:lnTo>
                  <a:pt x="8" y="10"/>
                </a:lnTo>
                <a:lnTo>
                  <a:pt x="9" y="10"/>
                </a:lnTo>
                <a:lnTo>
                  <a:pt x="11" y="12"/>
                </a:lnTo>
                <a:lnTo>
                  <a:pt x="13" y="15"/>
                </a:lnTo>
                <a:lnTo>
                  <a:pt x="13" y="15"/>
                </a:lnTo>
                <a:lnTo>
                  <a:pt x="14" y="18"/>
                </a:lnTo>
                <a:lnTo>
                  <a:pt x="16" y="18"/>
                </a:lnTo>
                <a:lnTo>
                  <a:pt x="18" y="20"/>
                </a:lnTo>
                <a:lnTo>
                  <a:pt x="21" y="21"/>
                </a:lnTo>
                <a:lnTo>
                  <a:pt x="21" y="23"/>
                </a:lnTo>
                <a:lnTo>
                  <a:pt x="23" y="29"/>
                </a:lnTo>
                <a:lnTo>
                  <a:pt x="24" y="29"/>
                </a:lnTo>
                <a:lnTo>
                  <a:pt x="25" y="31"/>
                </a:lnTo>
                <a:lnTo>
                  <a:pt x="26" y="32"/>
                </a:lnTo>
                <a:lnTo>
                  <a:pt x="27" y="33"/>
                </a:lnTo>
                <a:lnTo>
                  <a:pt x="29" y="35"/>
                </a:lnTo>
                <a:lnTo>
                  <a:pt x="29" y="37"/>
                </a:lnTo>
                <a:lnTo>
                  <a:pt x="32" y="41"/>
                </a:lnTo>
                <a:lnTo>
                  <a:pt x="32" y="43"/>
                </a:lnTo>
                <a:lnTo>
                  <a:pt x="38" y="50"/>
                </a:lnTo>
                <a:lnTo>
                  <a:pt x="39" y="50"/>
                </a:lnTo>
                <a:lnTo>
                  <a:pt x="39" y="51"/>
                </a:lnTo>
                <a:lnTo>
                  <a:pt x="40" y="53"/>
                </a:lnTo>
                <a:lnTo>
                  <a:pt x="41" y="53"/>
                </a:lnTo>
                <a:lnTo>
                  <a:pt x="42" y="53"/>
                </a:lnTo>
                <a:lnTo>
                  <a:pt x="46" y="57"/>
                </a:lnTo>
                <a:lnTo>
                  <a:pt x="46" y="57"/>
                </a:lnTo>
                <a:lnTo>
                  <a:pt x="48" y="58"/>
                </a:lnTo>
                <a:lnTo>
                  <a:pt x="53" y="63"/>
                </a:lnTo>
                <a:lnTo>
                  <a:pt x="53" y="63"/>
                </a:lnTo>
                <a:lnTo>
                  <a:pt x="52" y="61"/>
                </a:lnTo>
                <a:lnTo>
                  <a:pt x="53" y="61"/>
                </a:lnTo>
                <a:lnTo>
                  <a:pt x="55" y="62"/>
                </a:lnTo>
                <a:lnTo>
                  <a:pt x="56" y="62"/>
                </a:lnTo>
                <a:lnTo>
                  <a:pt x="56" y="6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5" name="Freeform 200"/>
          <p:cNvSpPr>
            <a:spLocks/>
          </p:cNvSpPr>
          <p:nvPr/>
        </p:nvSpPr>
        <p:spPr bwMode="auto">
          <a:xfrm>
            <a:off x="4127305" y="4310709"/>
            <a:ext cx="6813" cy="5806"/>
          </a:xfrm>
          <a:custGeom>
            <a:avLst/>
            <a:gdLst/>
            <a:ahLst/>
            <a:cxnLst>
              <a:cxn ang="0">
                <a:pos x="2" y="1"/>
              </a:cxn>
              <a:cxn ang="0">
                <a:pos x="2" y="0"/>
              </a:cxn>
              <a:cxn ang="0">
                <a:pos x="0" y="0"/>
              </a:cxn>
              <a:cxn ang="0">
                <a:pos x="0" y="0"/>
              </a:cxn>
              <a:cxn ang="0">
                <a:pos x="0" y="0"/>
              </a:cxn>
              <a:cxn ang="0">
                <a:pos x="2" y="1"/>
              </a:cxn>
              <a:cxn ang="0">
                <a:pos x="2" y="2"/>
              </a:cxn>
              <a:cxn ang="0">
                <a:pos x="2" y="1"/>
              </a:cxn>
            </a:cxnLst>
            <a:rect l="0" t="0" r="r" b="b"/>
            <a:pathLst>
              <a:path w="2" h="2">
                <a:moveTo>
                  <a:pt x="2" y="1"/>
                </a:moveTo>
                <a:lnTo>
                  <a:pt x="2" y="0"/>
                </a:lnTo>
                <a:lnTo>
                  <a:pt x="0" y="0"/>
                </a:lnTo>
                <a:lnTo>
                  <a:pt x="0" y="0"/>
                </a:lnTo>
                <a:lnTo>
                  <a:pt x="0" y="0"/>
                </a:lnTo>
                <a:lnTo>
                  <a:pt x="2" y="1"/>
                </a:lnTo>
                <a:lnTo>
                  <a:pt x="2" y="2"/>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6" name="Freeform 201"/>
          <p:cNvSpPr>
            <a:spLocks/>
          </p:cNvSpPr>
          <p:nvPr/>
        </p:nvSpPr>
        <p:spPr bwMode="auto">
          <a:xfrm>
            <a:off x="7264806" y="3390429"/>
            <a:ext cx="3407" cy="5806"/>
          </a:xfrm>
          <a:custGeom>
            <a:avLst/>
            <a:gdLst/>
            <a:ahLst/>
            <a:cxnLst>
              <a:cxn ang="0">
                <a:pos x="0" y="0"/>
              </a:cxn>
              <a:cxn ang="0">
                <a:pos x="0" y="0"/>
              </a:cxn>
              <a:cxn ang="0">
                <a:pos x="0" y="1"/>
              </a:cxn>
              <a:cxn ang="0">
                <a:pos x="0" y="1"/>
              </a:cxn>
              <a:cxn ang="0">
                <a:pos x="0" y="2"/>
              </a:cxn>
              <a:cxn ang="0">
                <a:pos x="0" y="2"/>
              </a:cxn>
              <a:cxn ang="0">
                <a:pos x="0" y="1"/>
              </a:cxn>
              <a:cxn ang="0">
                <a:pos x="0" y="0"/>
              </a:cxn>
              <a:cxn ang="0">
                <a:pos x="0" y="0"/>
              </a:cxn>
            </a:cxnLst>
            <a:rect l="0" t="0" r="r" b="b"/>
            <a:pathLst>
              <a:path h="2">
                <a:moveTo>
                  <a:pt x="0" y="0"/>
                </a:moveTo>
                <a:lnTo>
                  <a:pt x="0" y="0"/>
                </a:lnTo>
                <a:lnTo>
                  <a:pt x="0" y="1"/>
                </a:lnTo>
                <a:lnTo>
                  <a:pt x="0" y="1"/>
                </a:lnTo>
                <a:lnTo>
                  <a:pt x="0" y="2"/>
                </a:lnTo>
                <a:lnTo>
                  <a:pt x="0" y="2"/>
                </a:lnTo>
                <a:lnTo>
                  <a:pt x="0"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7" name="Freeform 202"/>
          <p:cNvSpPr>
            <a:spLocks/>
          </p:cNvSpPr>
          <p:nvPr/>
        </p:nvSpPr>
        <p:spPr bwMode="auto">
          <a:xfrm>
            <a:off x="7012716" y="3349786"/>
            <a:ext cx="40879" cy="60965"/>
          </a:xfrm>
          <a:custGeom>
            <a:avLst/>
            <a:gdLst/>
            <a:ahLst/>
            <a:cxnLst>
              <a:cxn ang="0">
                <a:pos x="11" y="11"/>
              </a:cxn>
              <a:cxn ang="0">
                <a:pos x="9" y="7"/>
              </a:cxn>
              <a:cxn ang="0">
                <a:pos x="9" y="7"/>
              </a:cxn>
              <a:cxn ang="0">
                <a:pos x="8" y="5"/>
              </a:cxn>
              <a:cxn ang="0">
                <a:pos x="7" y="4"/>
              </a:cxn>
              <a:cxn ang="0">
                <a:pos x="7" y="4"/>
              </a:cxn>
              <a:cxn ang="0">
                <a:pos x="6" y="3"/>
              </a:cxn>
              <a:cxn ang="0">
                <a:pos x="4" y="0"/>
              </a:cxn>
              <a:cxn ang="0">
                <a:pos x="3" y="0"/>
              </a:cxn>
              <a:cxn ang="0">
                <a:pos x="2" y="0"/>
              </a:cxn>
              <a:cxn ang="0">
                <a:pos x="1" y="0"/>
              </a:cxn>
              <a:cxn ang="0">
                <a:pos x="2" y="1"/>
              </a:cxn>
              <a:cxn ang="0">
                <a:pos x="3" y="1"/>
              </a:cxn>
              <a:cxn ang="0">
                <a:pos x="4" y="2"/>
              </a:cxn>
              <a:cxn ang="0">
                <a:pos x="3" y="2"/>
              </a:cxn>
              <a:cxn ang="0">
                <a:pos x="2" y="3"/>
              </a:cxn>
              <a:cxn ang="0">
                <a:pos x="2" y="3"/>
              </a:cxn>
              <a:cxn ang="0">
                <a:pos x="2" y="4"/>
              </a:cxn>
              <a:cxn ang="0">
                <a:pos x="1" y="4"/>
              </a:cxn>
              <a:cxn ang="0">
                <a:pos x="1" y="9"/>
              </a:cxn>
              <a:cxn ang="0">
                <a:pos x="1" y="9"/>
              </a:cxn>
              <a:cxn ang="0">
                <a:pos x="0" y="9"/>
              </a:cxn>
              <a:cxn ang="0">
                <a:pos x="1" y="17"/>
              </a:cxn>
              <a:cxn ang="0">
                <a:pos x="2" y="20"/>
              </a:cxn>
              <a:cxn ang="0">
                <a:pos x="3" y="21"/>
              </a:cxn>
              <a:cxn ang="0">
                <a:pos x="6" y="21"/>
              </a:cxn>
              <a:cxn ang="0">
                <a:pos x="11" y="18"/>
              </a:cxn>
              <a:cxn ang="0">
                <a:pos x="12" y="17"/>
              </a:cxn>
              <a:cxn ang="0">
                <a:pos x="12" y="12"/>
              </a:cxn>
              <a:cxn ang="0">
                <a:pos x="12" y="11"/>
              </a:cxn>
              <a:cxn ang="0">
                <a:pos x="11" y="11"/>
              </a:cxn>
            </a:cxnLst>
            <a:rect l="0" t="0" r="r" b="b"/>
            <a:pathLst>
              <a:path w="12" h="21">
                <a:moveTo>
                  <a:pt x="11" y="11"/>
                </a:moveTo>
                <a:lnTo>
                  <a:pt x="9" y="7"/>
                </a:lnTo>
                <a:lnTo>
                  <a:pt x="9" y="7"/>
                </a:lnTo>
                <a:lnTo>
                  <a:pt x="8" y="5"/>
                </a:lnTo>
                <a:lnTo>
                  <a:pt x="7" y="4"/>
                </a:lnTo>
                <a:lnTo>
                  <a:pt x="7" y="4"/>
                </a:lnTo>
                <a:lnTo>
                  <a:pt x="6" y="3"/>
                </a:lnTo>
                <a:lnTo>
                  <a:pt x="4" y="0"/>
                </a:lnTo>
                <a:lnTo>
                  <a:pt x="3" y="0"/>
                </a:lnTo>
                <a:lnTo>
                  <a:pt x="2" y="0"/>
                </a:lnTo>
                <a:lnTo>
                  <a:pt x="1" y="0"/>
                </a:lnTo>
                <a:lnTo>
                  <a:pt x="2" y="1"/>
                </a:lnTo>
                <a:lnTo>
                  <a:pt x="3" y="1"/>
                </a:lnTo>
                <a:lnTo>
                  <a:pt x="4" y="2"/>
                </a:lnTo>
                <a:lnTo>
                  <a:pt x="3" y="2"/>
                </a:lnTo>
                <a:lnTo>
                  <a:pt x="2" y="3"/>
                </a:lnTo>
                <a:lnTo>
                  <a:pt x="2" y="3"/>
                </a:lnTo>
                <a:lnTo>
                  <a:pt x="2" y="4"/>
                </a:lnTo>
                <a:lnTo>
                  <a:pt x="1" y="4"/>
                </a:lnTo>
                <a:lnTo>
                  <a:pt x="1" y="9"/>
                </a:lnTo>
                <a:lnTo>
                  <a:pt x="1" y="9"/>
                </a:lnTo>
                <a:lnTo>
                  <a:pt x="0" y="9"/>
                </a:lnTo>
                <a:lnTo>
                  <a:pt x="1" y="17"/>
                </a:lnTo>
                <a:lnTo>
                  <a:pt x="2" y="20"/>
                </a:lnTo>
                <a:lnTo>
                  <a:pt x="3" y="21"/>
                </a:lnTo>
                <a:lnTo>
                  <a:pt x="6" y="21"/>
                </a:lnTo>
                <a:lnTo>
                  <a:pt x="11" y="18"/>
                </a:lnTo>
                <a:lnTo>
                  <a:pt x="12" y="17"/>
                </a:lnTo>
                <a:lnTo>
                  <a:pt x="12" y="12"/>
                </a:lnTo>
                <a:lnTo>
                  <a:pt x="12" y="11"/>
                </a:lnTo>
                <a:lnTo>
                  <a:pt x="11" y="1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8" name="Freeform 203"/>
          <p:cNvSpPr>
            <a:spLocks/>
          </p:cNvSpPr>
          <p:nvPr/>
        </p:nvSpPr>
        <p:spPr bwMode="auto">
          <a:xfrm>
            <a:off x="7479424" y="3529778"/>
            <a:ext cx="30660" cy="26128"/>
          </a:xfrm>
          <a:custGeom>
            <a:avLst/>
            <a:gdLst/>
            <a:ahLst/>
            <a:cxnLst>
              <a:cxn ang="0">
                <a:pos x="8" y="6"/>
              </a:cxn>
              <a:cxn ang="0">
                <a:pos x="6" y="5"/>
              </a:cxn>
              <a:cxn ang="0">
                <a:pos x="6" y="4"/>
              </a:cxn>
              <a:cxn ang="0">
                <a:pos x="5" y="0"/>
              </a:cxn>
              <a:cxn ang="0">
                <a:pos x="4" y="0"/>
              </a:cxn>
              <a:cxn ang="0">
                <a:pos x="3" y="0"/>
              </a:cxn>
              <a:cxn ang="0">
                <a:pos x="3" y="1"/>
              </a:cxn>
              <a:cxn ang="0">
                <a:pos x="3" y="1"/>
              </a:cxn>
              <a:cxn ang="0">
                <a:pos x="3" y="1"/>
              </a:cxn>
              <a:cxn ang="0">
                <a:pos x="2" y="0"/>
              </a:cxn>
              <a:cxn ang="0">
                <a:pos x="2" y="0"/>
              </a:cxn>
              <a:cxn ang="0">
                <a:pos x="2" y="0"/>
              </a:cxn>
              <a:cxn ang="0">
                <a:pos x="0" y="2"/>
              </a:cxn>
              <a:cxn ang="0">
                <a:pos x="1" y="3"/>
              </a:cxn>
              <a:cxn ang="0">
                <a:pos x="2" y="3"/>
              </a:cxn>
              <a:cxn ang="0">
                <a:pos x="4" y="4"/>
              </a:cxn>
              <a:cxn ang="0">
                <a:pos x="5" y="5"/>
              </a:cxn>
              <a:cxn ang="0">
                <a:pos x="5" y="6"/>
              </a:cxn>
              <a:cxn ang="0">
                <a:pos x="5" y="7"/>
              </a:cxn>
              <a:cxn ang="0">
                <a:pos x="6" y="7"/>
              </a:cxn>
              <a:cxn ang="0">
                <a:pos x="7" y="8"/>
              </a:cxn>
              <a:cxn ang="0">
                <a:pos x="8" y="9"/>
              </a:cxn>
              <a:cxn ang="0">
                <a:pos x="9" y="8"/>
              </a:cxn>
              <a:cxn ang="0">
                <a:pos x="9" y="7"/>
              </a:cxn>
              <a:cxn ang="0">
                <a:pos x="9" y="6"/>
              </a:cxn>
              <a:cxn ang="0">
                <a:pos x="8" y="6"/>
              </a:cxn>
            </a:cxnLst>
            <a:rect l="0" t="0" r="r" b="b"/>
            <a:pathLst>
              <a:path w="9" h="9">
                <a:moveTo>
                  <a:pt x="8" y="6"/>
                </a:moveTo>
                <a:lnTo>
                  <a:pt x="6" y="5"/>
                </a:lnTo>
                <a:lnTo>
                  <a:pt x="6" y="4"/>
                </a:lnTo>
                <a:lnTo>
                  <a:pt x="5" y="0"/>
                </a:lnTo>
                <a:lnTo>
                  <a:pt x="4" y="0"/>
                </a:lnTo>
                <a:lnTo>
                  <a:pt x="3" y="0"/>
                </a:lnTo>
                <a:lnTo>
                  <a:pt x="3" y="1"/>
                </a:lnTo>
                <a:lnTo>
                  <a:pt x="3" y="1"/>
                </a:lnTo>
                <a:lnTo>
                  <a:pt x="3" y="1"/>
                </a:lnTo>
                <a:lnTo>
                  <a:pt x="2" y="0"/>
                </a:lnTo>
                <a:lnTo>
                  <a:pt x="2" y="0"/>
                </a:lnTo>
                <a:lnTo>
                  <a:pt x="2" y="0"/>
                </a:lnTo>
                <a:lnTo>
                  <a:pt x="0" y="2"/>
                </a:lnTo>
                <a:lnTo>
                  <a:pt x="1" y="3"/>
                </a:lnTo>
                <a:lnTo>
                  <a:pt x="2" y="3"/>
                </a:lnTo>
                <a:lnTo>
                  <a:pt x="4" y="4"/>
                </a:lnTo>
                <a:lnTo>
                  <a:pt x="5" y="5"/>
                </a:lnTo>
                <a:lnTo>
                  <a:pt x="5" y="6"/>
                </a:lnTo>
                <a:lnTo>
                  <a:pt x="5" y="7"/>
                </a:lnTo>
                <a:lnTo>
                  <a:pt x="6" y="7"/>
                </a:lnTo>
                <a:lnTo>
                  <a:pt x="7" y="8"/>
                </a:lnTo>
                <a:lnTo>
                  <a:pt x="8" y="9"/>
                </a:lnTo>
                <a:lnTo>
                  <a:pt x="9" y="8"/>
                </a:lnTo>
                <a:lnTo>
                  <a:pt x="9" y="7"/>
                </a:lnTo>
                <a:lnTo>
                  <a:pt x="9" y="6"/>
                </a:lnTo>
                <a:lnTo>
                  <a:pt x="8"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9" name="Freeform 204"/>
          <p:cNvSpPr>
            <a:spLocks/>
          </p:cNvSpPr>
          <p:nvPr/>
        </p:nvSpPr>
        <p:spPr bwMode="auto">
          <a:xfrm>
            <a:off x="7349972" y="3375914"/>
            <a:ext cx="3407" cy="5806"/>
          </a:xfrm>
          <a:custGeom>
            <a:avLst/>
            <a:gdLst/>
            <a:ahLst/>
            <a:cxnLst>
              <a:cxn ang="0">
                <a:pos x="1" y="1"/>
              </a:cxn>
              <a:cxn ang="0">
                <a:pos x="0" y="0"/>
              </a:cxn>
              <a:cxn ang="0">
                <a:pos x="0" y="0"/>
              </a:cxn>
              <a:cxn ang="0">
                <a:pos x="0" y="0"/>
              </a:cxn>
              <a:cxn ang="0">
                <a:pos x="0" y="2"/>
              </a:cxn>
              <a:cxn ang="0">
                <a:pos x="0" y="2"/>
              </a:cxn>
              <a:cxn ang="0">
                <a:pos x="1" y="2"/>
              </a:cxn>
              <a:cxn ang="0">
                <a:pos x="1" y="1"/>
              </a:cxn>
            </a:cxnLst>
            <a:rect l="0" t="0" r="r" b="b"/>
            <a:pathLst>
              <a:path w="1" h="2">
                <a:moveTo>
                  <a:pt x="1" y="1"/>
                </a:moveTo>
                <a:lnTo>
                  <a:pt x="0" y="0"/>
                </a:lnTo>
                <a:lnTo>
                  <a:pt x="0" y="0"/>
                </a:lnTo>
                <a:lnTo>
                  <a:pt x="0" y="0"/>
                </a:lnTo>
                <a:lnTo>
                  <a:pt x="0" y="2"/>
                </a:lnTo>
                <a:lnTo>
                  <a:pt x="0" y="2"/>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0" name="Freeform 205"/>
          <p:cNvSpPr>
            <a:spLocks/>
          </p:cNvSpPr>
          <p:nvPr/>
        </p:nvSpPr>
        <p:spPr bwMode="auto">
          <a:xfrm>
            <a:off x="7523710" y="3547196"/>
            <a:ext cx="13626" cy="8709"/>
          </a:xfrm>
          <a:custGeom>
            <a:avLst/>
            <a:gdLst/>
            <a:ahLst/>
            <a:cxnLst>
              <a:cxn ang="0">
                <a:pos x="1" y="3"/>
              </a:cxn>
              <a:cxn ang="0">
                <a:pos x="2" y="3"/>
              </a:cxn>
              <a:cxn ang="0">
                <a:pos x="3" y="3"/>
              </a:cxn>
              <a:cxn ang="0">
                <a:pos x="3" y="3"/>
              </a:cxn>
              <a:cxn ang="0">
                <a:pos x="3" y="3"/>
              </a:cxn>
              <a:cxn ang="0">
                <a:pos x="4" y="2"/>
              </a:cxn>
              <a:cxn ang="0">
                <a:pos x="4" y="1"/>
              </a:cxn>
              <a:cxn ang="0">
                <a:pos x="3" y="1"/>
              </a:cxn>
              <a:cxn ang="0">
                <a:pos x="3" y="0"/>
              </a:cxn>
              <a:cxn ang="0">
                <a:pos x="1" y="0"/>
              </a:cxn>
              <a:cxn ang="0">
                <a:pos x="1" y="0"/>
              </a:cxn>
              <a:cxn ang="0">
                <a:pos x="1" y="0"/>
              </a:cxn>
              <a:cxn ang="0">
                <a:pos x="0" y="1"/>
              </a:cxn>
              <a:cxn ang="0">
                <a:pos x="0" y="1"/>
              </a:cxn>
              <a:cxn ang="0">
                <a:pos x="1" y="3"/>
              </a:cxn>
              <a:cxn ang="0">
                <a:pos x="1" y="3"/>
              </a:cxn>
            </a:cxnLst>
            <a:rect l="0" t="0" r="r" b="b"/>
            <a:pathLst>
              <a:path w="4" h="3">
                <a:moveTo>
                  <a:pt x="1" y="3"/>
                </a:moveTo>
                <a:lnTo>
                  <a:pt x="2" y="3"/>
                </a:lnTo>
                <a:lnTo>
                  <a:pt x="3" y="3"/>
                </a:lnTo>
                <a:lnTo>
                  <a:pt x="3" y="3"/>
                </a:lnTo>
                <a:lnTo>
                  <a:pt x="3" y="3"/>
                </a:lnTo>
                <a:lnTo>
                  <a:pt x="4" y="2"/>
                </a:lnTo>
                <a:lnTo>
                  <a:pt x="4" y="1"/>
                </a:lnTo>
                <a:lnTo>
                  <a:pt x="3" y="1"/>
                </a:lnTo>
                <a:lnTo>
                  <a:pt x="3" y="0"/>
                </a:lnTo>
                <a:lnTo>
                  <a:pt x="1" y="0"/>
                </a:lnTo>
                <a:lnTo>
                  <a:pt x="1" y="0"/>
                </a:lnTo>
                <a:lnTo>
                  <a:pt x="1" y="0"/>
                </a:lnTo>
                <a:lnTo>
                  <a:pt x="0" y="1"/>
                </a:lnTo>
                <a:lnTo>
                  <a:pt x="0" y="1"/>
                </a:lnTo>
                <a:lnTo>
                  <a:pt x="1"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1" name="Freeform 206"/>
          <p:cNvSpPr>
            <a:spLocks/>
          </p:cNvSpPr>
          <p:nvPr/>
        </p:nvSpPr>
        <p:spPr bwMode="auto">
          <a:xfrm>
            <a:off x="7462391" y="3512359"/>
            <a:ext cx="6813" cy="2903"/>
          </a:xfrm>
          <a:custGeom>
            <a:avLst/>
            <a:gdLst/>
            <a:ahLst/>
            <a:cxnLst>
              <a:cxn ang="0">
                <a:pos x="0" y="1"/>
              </a:cxn>
              <a:cxn ang="0">
                <a:pos x="1" y="1"/>
              </a:cxn>
              <a:cxn ang="0">
                <a:pos x="1" y="1"/>
              </a:cxn>
              <a:cxn ang="0">
                <a:pos x="2" y="1"/>
              </a:cxn>
              <a:cxn ang="0">
                <a:pos x="2" y="1"/>
              </a:cxn>
              <a:cxn ang="0">
                <a:pos x="1" y="0"/>
              </a:cxn>
              <a:cxn ang="0">
                <a:pos x="1" y="0"/>
              </a:cxn>
              <a:cxn ang="0">
                <a:pos x="0" y="0"/>
              </a:cxn>
              <a:cxn ang="0">
                <a:pos x="0" y="1"/>
              </a:cxn>
            </a:cxnLst>
            <a:rect l="0" t="0" r="r" b="b"/>
            <a:pathLst>
              <a:path w="2" h="1">
                <a:moveTo>
                  <a:pt x="0" y="1"/>
                </a:moveTo>
                <a:lnTo>
                  <a:pt x="1" y="1"/>
                </a:lnTo>
                <a:lnTo>
                  <a:pt x="1" y="1"/>
                </a:lnTo>
                <a:lnTo>
                  <a:pt x="2" y="1"/>
                </a:lnTo>
                <a:lnTo>
                  <a:pt x="2" y="1"/>
                </a:lnTo>
                <a:lnTo>
                  <a:pt x="1" y="0"/>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2" name="Freeform 207"/>
          <p:cNvSpPr>
            <a:spLocks/>
          </p:cNvSpPr>
          <p:nvPr/>
        </p:nvSpPr>
        <p:spPr bwMode="auto">
          <a:xfrm>
            <a:off x="7452171" y="3480425"/>
            <a:ext cx="6813" cy="5806"/>
          </a:xfrm>
          <a:custGeom>
            <a:avLst/>
            <a:gdLst/>
            <a:ahLst/>
            <a:cxnLst>
              <a:cxn ang="0">
                <a:pos x="1" y="2"/>
              </a:cxn>
              <a:cxn ang="0">
                <a:pos x="2" y="1"/>
              </a:cxn>
              <a:cxn ang="0">
                <a:pos x="2" y="0"/>
              </a:cxn>
              <a:cxn ang="0">
                <a:pos x="1" y="0"/>
              </a:cxn>
              <a:cxn ang="0">
                <a:pos x="0" y="1"/>
              </a:cxn>
              <a:cxn ang="0">
                <a:pos x="0" y="2"/>
              </a:cxn>
              <a:cxn ang="0">
                <a:pos x="0" y="2"/>
              </a:cxn>
              <a:cxn ang="0">
                <a:pos x="0" y="2"/>
              </a:cxn>
              <a:cxn ang="0">
                <a:pos x="1" y="2"/>
              </a:cxn>
            </a:cxnLst>
            <a:rect l="0" t="0" r="r" b="b"/>
            <a:pathLst>
              <a:path w="2" h="2">
                <a:moveTo>
                  <a:pt x="1" y="2"/>
                </a:moveTo>
                <a:lnTo>
                  <a:pt x="2" y="1"/>
                </a:lnTo>
                <a:lnTo>
                  <a:pt x="2" y="0"/>
                </a:lnTo>
                <a:lnTo>
                  <a:pt x="1" y="0"/>
                </a:lnTo>
                <a:lnTo>
                  <a:pt x="0" y="1"/>
                </a:lnTo>
                <a:lnTo>
                  <a:pt x="0" y="2"/>
                </a:lnTo>
                <a:lnTo>
                  <a:pt x="0" y="2"/>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3" name="Freeform 209"/>
          <p:cNvSpPr>
            <a:spLocks/>
          </p:cNvSpPr>
          <p:nvPr/>
        </p:nvSpPr>
        <p:spPr bwMode="auto">
          <a:xfrm>
            <a:off x="7464104" y="3486527"/>
            <a:ext cx="10221" cy="5806"/>
          </a:xfrm>
          <a:custGeom>
            <a:avLst/>
            <a:gdLst/>
            <a:ahLst/>
            <a:cxnLst>
              <a:cxn ang="0">
                <a:pos x="2" y="2"/>
              </a:cxn>
              <a:cxn ang="0">
                <a:pos x="2" y="2"/>
              </a:cxn>
              <a:cxn ang="0">
                <a:pos x="3" y="1"/>
              </a:cxn>
              <a:cxn ang="0">
                <a:pos x="3" y="0"/>
              </a:cxn>
              <a:cxn ang="0">
                <a:pos x="2" y="0"/>
              </a:cxn>
              <a:cxn ang="0">
                <a:pos x="2" y="0"/>
              </a:cxn>
              <a:cxn ang="0">
                <a:pos x="1" y="0"/>
              </a:cxn>
              <a:cxn ang="0">
                <a:pos x="0" y="0"/>
              </a:cxn>
              <a:cxn ang="0">
                <a:pos x="0" y="0"/>
              </a:cxn>
              <a:cxn ang="0">
                <a:pos x="1" y="1"/>
              </a:cxn>
              <a:cxn ang="0">
                <a:pos x="1" y="1"/>
              </a:cxn>
              <a:cxn ang="0">
                <a:pos x="2" y="2"/>
              </a:cxn>
            </a:cxnLst>
            <a:rect l="0" t="0" r="r" b="b"/>
            <a:pathLst>
              <a:path w="3" h="2">
                <a:moveTo>
                  <a:pt x="2" y="2"/>
                </a:moveTo>
                <a:lnTo>
                  <a:pt x="2" y="2"/>
                </a:lnTo>
                <a:lnTo>
                  <a:pt x="3" y="1"/>
                </a:lnTo>
                <a:lnTo>
                  <a:pt x="3" y="0"/>
                </a:lnTo>
                <a:lnTo>
                  <a:pt x="2" y="0"/>
                </a:lnTo>
                <a:lnTo>
                  <a:pt x="2" y="0"/>
                </a:lnTo>
                <a:lnTo>
                  <a:pt x="1" y="0"/>
                </a:lnTo>
                <a:lnTo>
                  <a:pt x="0" y="0"/>
                </a:lnTo>
                <a:lnTo>
                  <a:pt x="0" y="0"/>
                </a:lnTo>
                <a:lnTo>
                  <a:pt x="1" y="1"/>
                </a:lnTo>
                <a:lnTo>
                  <a:pt x="1" y="1"/>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4" name="Freeform 210"/>
          <p:cNvSpPr>
            <a:spLocks/>
          </p:cNvSpPr>
          <p:nvPr/>
        </p:nvSpPr>
        <p:spPr bwMode="auto">
          <a:xfrm>
            <a:off x="7412999" y="3472012"/>
            <a:ext cx="6814" cy="5806"/>
          </a:xfrm>
          <a:custGeom>
            <a:avLst/>
            <a:gdLst/>
            <a:ahLst/>
            <a:cxnLst>
              <a:cxn ang="0">
                <a:pos x="1" y="2"/>
              </a:cxn>
              <a:cxn ang="0">
                <a:pos x="1" y="2"/>
              </a:cxn>
              <a:cxn ang="0">
                <a:pos x="2" y="2"/>
              </a:cxn>
              <a:cxn ang="0">
                <a:pos x="2" y="1"/>
              </a:cxn>
              <a:cxn ang="0">
                <a:pos x="1" y="0"/>
              </a:cxn>
              <a:cxn ang="0">
                <a:pos x="0" y="0"/>
              </a:cxn>
              <a:cxn ang="0">
                <a:pos x="0" y="1"/>
              </a:cxn>
              <a:cxn ang="0">
                <a:pos x="0" y="1"/>
              </a:cxn>
              <a:cxn ang="0">
                <a:pos x="0" y="1"/>
              </a:cxn>
              <a:cxn ang="0">
                <a:pos x="0" y="2"/>
              </a:cxn>
              <a:cxn ang="0">
                <a:pos x="0" y="2"/>
              </a:cxn>
              <a:cxn ang="0">
                <a:pos x="1" y="2"/>
              </a:cxn>
            </a:cxnLst>
            <a:rect l="0" t="0" r="r" b="b"/>
            <a:pathLst>
              <a:path w="2" h="2">
                <a:moveTo>
                  <a:pt x="1" y="2"/>
                </a:moveTo>
                <a:lnTo>
                  <a:pt x="1" y="2"/>
                </a:lnTo>
                <a:lnTo>
                  <a:pt x="2" y="2"/>
                </a:lnTo>
                <a:lnTo>
                  <a:pt x="2" y="1"/>
                </a:lnTo>
                <a:lnTo>
                  <a:pt x="1" y="0"/>
                </a:lnTo>
                <a:lnTo>
                  <a:pt x="0" y="0"/>
                </a:lnTo>
                <a:lnTo>
                  <a:pt x="0" y="1"/>
                </a:lnTo>
                <a:lnTo>
                  <a:pt x="0" y="1"/>
                </a:lnTo>
                <a:lnTo>
                  <a:pt x="0" y="1"/>
                </a:lnTo>
                <a:lnTo>
                  <a:pt x="0" y="2"/>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5" name="Freeform 211"/>
          <p:cNvSpPr>
            <a:spLocks/>
          </p:cNvSpPr>
          <p:nvPr/>
        </p:nvSpPr>
        <p:spPr bwMode="auto">
          <a:xfrm>
            <a:off x="4128674" y="4302319"/>
            <a:ext cx="6814" cy="2903"/>
          </a:xfrm>
          <a:custGeom>
            <a:avLst/>
            <a:gdLst/>
            <a:ahLst/>
            <a:cxnLst>
              <a:cxn ang="0">
                <a:pos x="2" y="0"/>
              </a:cxn>
              <a:cxn ang="0">
                <a:pos x="2" y="0"/>
              </a:cxn>
              <a:cxn ang="0">
                <a:pos x="1" y="0"/>
              </a:cxn>
              <a:cxn ang="0">
                <a:pos x="0" y="0"/>
              </a:cxn>
              <a:cxn ang="0">
                <a:pos x="0" y="0"/>
              </a:cxn>
              <a:cxn ang="0">
                <a:pos x="0" y="1"/>
              </a:cxn>
              <a:cxn ang="0">
                <a:pos x="2" y="0"/>
              </a:cxn>
            </a:cxnLst>
            <a:rect l="0" t="0" r="r" b="b"/>
            <a:pathLst>
              <a:path w="2" h="1">
                <a:moveTo>
                  <a:pt x="2" y="0"/>
                </a:moveTo>
                <a:lnTo>
                  <a:pt x="2" y="0"/>
                </a:lnTo>
                <a:lnTo>
                  <a:pt x="1" y="0"/>
                </a:lnTo>
                <a:lnTo>
                  <a:pt x="0" y="0"/>
                </a:lnTo>
                <a:lnTo>
                  <a:pt x="0" y="0"/>
                </a:lnTo>
                <a:lnTo>
                  <a:pt x="0"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6" name="Freeform 212"/>
          <p:cNvSpPr>
            <a:spLocks/>
          </p:cNvSpPr>
          <p:nvPr/>
        </p:nvSpPr>
        <p:spPr bwMode="auto">
          <a:xfrm>
            <a:off x="7484545" y="3599751"/>
            <a:ext cx="170349" cy="46451"/>
          </a:xfrm>
          <a:custGeom>
            <a:avLst/>
            <a:gdLst/>
            <a:ahLst/>
            <a:cxnLst>
              <a:cxn ang="0">
                <a:pos x="50" y="16"/>
              </a:cxn>
              <a:cxn ang="0">
                <a:pos x="49" y="14"/>
              </a:cxn>
              <a:cxn ang="0">
                <a:pos x="49" y="10"/>
              </a:cxn>
              <a:cxn ang="0">
                <a:pos x="41" y="9"/>
              </a:cxn>
              <a:cxn ang="0">
                <a:pos x="41" y="7"/>
              </a:cxn>
              <a:cxn ang="0">
                <a:pos x="39" y="5"/>
              </a:cxn>
              <a:cxn ang="0">
                <a:pos x="34" y="4"/>
              </a:cxn>
              <a:cxn ang="0">
                <a:pos x="32" y="5"/>
              </a:cxn>
              <a:cxn ang="0">
                <a:pos x="31" y="3"/>
              </a:cxn>
              <a:cxn ang="0">
                <a:pos x="30" y="3"/>
              </a:cxn>
              <a:cxn ang="0">
                <a:pos x="28" y="5"/>
              </a:cxn>
              <a:cxn ang="0">
                <a:pos x="18" y="5"/>
              </a:cxn>
              <a:cxn ang="0">
                <a:pos x="16" y="2"/>
              </a:cxn>
              <a:cxn ang="0">
                <a:pos x="13" y="1"/>
              </a:cxn>
              <a:cxn ang="0">
                <a:pos x="12" y="1"/>
              </a:cxn>
              <a:cxn ang="0">
                <a:pos x="10" y="0"/>
              </a:cxn>
              <a:cxn ang="0">
                <a:pos x="5" y="0"/>
              </a:cxn>
              <a:cxn ang="0">
                <a:pos x="2" y="3"/>
              </a:cxn>
              <a:cxn ang="0">
                <a:pos x="1" y="4"/>
              </a:cxn>
              <a:cxn ang="0">
                <a:pos x="1" y="5"/>
              </a:cxn>
              <a:cxn ang="0">
                <a:pos x="0" y="4"/>
              </a:cxn>
              <a:cxn ang="0">
                <a:pos x="0" y="5"/>
              </a:cxn>
              <a:cxn ang="0">
                <a:pos x="6" y="6"/>
              </a:cxn>
              <a:cxn ang="0">
                <a:pos x="7" y="6"/>
              </a:cxn>
              <a:cxn ang="0">
                <a:pos x="6" y="8"/>
              </a:cxn>
              <a:cxn ang="0">
                <a:pos x="12" y="9"/>
              </a:cxn>
              <a:cxn ang="0">
                <a:pos x="18" y="11"/>
              </a:cxn>
              <a:cxn ang="0">
                <a:pos x="19" y="10"/>
              </a:cxn>
              <a:cxn ang="0">
                <a:pos x="20" y="10"/>
              </a:cxn>
              <a:cxn ang="0">
                <a:pos x="21" y="10"/>
              </a:cxn>
              <a:cxn ang="0">
                <a:pos x="26" y="11"/>
              </a:cxn>
              <a:cxn ang="0">
                <a:pos x="32" y="13"/>
              </a:cxn>
              <a:cxn ang="0">
                <a:pos x="33" y="13"/>
              </a:cxn>
              <a:cxn ang="0">
                <a:pos x="36" y="13"/>
              </a:cxn>
              <a:cxn ang="0">
                <a:pos x="41" y="14"/>
              </a:cxn>
              <a:cxn ang="0">
                <a:pos x="49" y="16"/>
              </a:cxn>
            </a:cxnLst>
            <a:rect l="0" t="0" r="r" b="b"/>
            <a:pathLst>
              <a:path w="50" h="16">
                <a:moveTo>
                  <a:pt x="49" y="16"/>
                </a:moveTo>
                <a:lnTo>
                  <a:pt x="50" y="16"/>
                </a:lnTo>
                <a:lnTo>
                  <a:pt x="50" y="16"/>
                </a:lnTo>
                <a:lnTo>
                  <a:pt x="49" y="14"/>
                </a:lnTo>
                <a:lnTo>
                  <a:pt x="50" y="11"/>
                </a:lnTo>
                <a:lnTo>
                  <a:pt x="49" y="10"/>
                </a:lnTo>
                <a:lnTo>
                  <a:pt x="43" y="10"/>
                </a:lnTo>
                <a:lnTo>
                  <a:pt x="41" y="9"/>
                </a:lnTo>
                <a:lnTo>
                  <a:pt x="41" y="8"/>
                </a:lnTo>
                <a:lnTo>
                  <a:pt x="41" y="7"/>
                </a:lnTo>
                <a:lnTo>
                  <a:pt x="40" y="5"/>
                </a:lnTo>
                <a:lnTo>
                  <a:pt x="39" y="5"/>
                </a:lnTo>
                <a:lnTo>
                  <a:pt x="37" y="5"/>
                </a:lnTo>
                <a:lnTo>
                  <a:pt x="34" y="4"/>
                </a:lnTo>
                <a:lnTo>
                  <a:pt x="33" y="5"/>
                </a:lnTo>
                <a:lnTo>
                  <a:pt x="32" y="5"/>
                </a:lnTo>
                <a:lnTo>
                  <a:pt x="31" y="4"/>
                </a:lnTo>
                <a:lnTo>
                  <a:pt x="31" y="3"/>
                </a:lnTo>
                <a:lnTo>
                  <a:pt x="30" y="3"/>
                </a:lnTo>
                <a:lnTo>
                  <a:pt x="30" y="3"/>
                </a:lnTo>
                <a:lnTo>
                  <a:pt x="29" y="4"/>
                </a:lnTo>
                <a:lnTo>
                  <a:pt x="28" y="5"/>
                </a:lnTo>
                <a:lnTo>
                  <a:pt x="27" y="6"/>
                </a:lnTo>
                <a:lnTo>
                  <a:pt x="18" y="5"/>
                </a:lnTo>
                <a:lnTo>
                  <a:pt x="17" y="4"/>
                </a:lnTo>
                <a:lnTo>
                  <a:pt x="16" y="2"/>
                </a:lnTo>
                <a:lnTo>
                  <a:pt x="14" y="1"/>
                </a:lnTo>
                <a:lnTo>
                  <a:pt x="13" y="1"/>
                </a:lnTo>
                <a:lnTo>
                  <a:pt x="12" y="1"/>
                </a:lnTo>
                <a:lnTo>
                  <a:pt x="12" y="1"/>
                </a:lnTo>
                <a:lnTo>
                  <a:pt x="11" y="0"/>
                </a:lnTo>
                <a:lnTo>
                  <a:pt x="10" y="0"/>
                </a:lnTo>
                <a:lnTo>
                  <a:pt x="8" y="1"/>
                </a:lnTo>
                <a:lnTo>
                  <a:pt x="5" y="0"/>
                </a:lnTo>
                <a:lnTo>
                  <a:pt x="4" y="1"/>
                </a:lnTo>
                <a:lnTo>
                  <a:pt x="2" y="3"/>
                </a:lnTo>
                <a:lnTo>
                  <a:pt x="2" y="3"/>
                </a:lnTo>
                <a:lnTo>
                  <a:pt x="1" y="4"/>
                </a:lnTo>
                <a:lnTo>
                  <a:pt x="1" y="5"/>
                </a:lnTo>
                <a:lnTo>
                  <a:pt x="1" y="5"/>
                </a:lnTo>
                <a:lnTo>
                  <a:pt x="0" y="4"/>
                </a:lnTo>
                <a:lnTo>
                  <a:pt x="0" y="4"/>
                </a:lnTo>
                <a:lnTo>
                  <a:pt x="0" y="5"/>
                </a:lnTo>
                <a:lnTo>
                  <a:pt x="0" y="5"/>
                </a:lnTo>
                <a:lnTo>
                  <a:pt x="4" y="5"/>
                </a:lnTo>
                <a:lnTo>
                  <a:pt x="6" y="6"/>
                </a:lnTo>
                <a:lnTo>
                  <a:pt x="7" y="6"/>
                </a:lnTo>
                <a:lnTo>
                  <a:pt x="7" y="6"/>
                </a:lnTo>
                <a:lnTo>
                  <a:pt x="6" y="8"/>
                </a:lnTo>
                <a:lnTo>
                  <a:pt x="6" y="8"/>
                </a:lnTo>
                <a:lnTo>
                  <a:pt x="9" y="9"/>
                </a:lnTo>
                <a:lnTo>
                  <a:pt x="12" y="9"/>
                </a:lnTo>
                <a:lnTo>
                  <a:pt x="14" y="10"/>
                </a:lnTo>
                <a:lnTo>
                  <a:pt x="18" y="11"/>
                </a:lnTo>
                <a:lnTo>
                  <a:pt x="18" y="10"/>
                </a:lnTo>
                <a:lnTo>
                  <a:pt x="19" y="10"/>
                </a:lnTo>
                <a:lnTo>
                  <a:pt x="19" y="10"/>
                </a:lnTo>
                <a:lnTo>
                  <a:pt x="20" y="10"/>
                </a:lnTo>
                <a:lnTo>
                  <a:pt x="20" y="10"/>
                </a:lnTo>
                <a:lnTo>
                  <a:pt x="21" y="10"/>
                </a:lnTo>
                <a:lnTo>
                  <a:pt x="21" y="10"/>
                </a:lnTo>
                <a:lnTo>
                  <a:pt x="26" y="11"/>
                </a:lnTo>
                <a:lnTo>
                  <a:pt x="30" y="12"/>
                </a:lnTo>
                <a:lnTo>
                  <a:pt x="32" y="13"/>
                </a:lnTo>
                <a:lnTo>
                  <a:pt x="32" y="12"/>
                </a:lnTo>
                <a:lnTo>
                  <a:pt x="33" y="13"/>
                </a:lnTo>
                <a:lnTo>
                  <a:pt x="35" y="14"/>
                </a:lnTo>
                <a:lnTo>
                  <a:pt x="36" y="13"/>
                </a:lnTo>
                <a:lnTo>
                  <a:pt x="37" y="13"/>
                </a:lnTo>
                <a:lnTo>
                  <a:pt x="41" y="14"/>
                </a:lnTo>
                <a:lnTo>
                  <a:pt x="43" y="13"/>
                </a:lnTo>
                <a:lnTo>
                  <a:pt x="49" y="1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7" name="Freeform 213"/>
          <p:cNvSpPr>
            <a:spLocks/>
          </p:cNvSpPr>
          <p:nvPr/>
        </p:nvSpPr>
        <p:spPr bwMode="auto">
          <a:xfrm>
            <a:off x="7423220" y="3477818"/>
            <a:ext cx="10221" cy="8710"/>
          </a:xfrm>
          <a:custGeom>
            <a:avLst/>
            <a:gdLst/>
            <a:ahLst/>
            <a:cxnLst>
              <a:cxn ang="0">
                <a:pos x="2" y="3"/>
              </a:cxn>
              <a:cxn ang="0">
                <a:pos x="3" y="3"/>
              </a:cxn>
              <a:cxn ang="0">
                <a:pos x="2" y="1"/>
              </a:cxn>
              <a:cxn ang="0">
                <a:pos x="1" y="1"/>
              </a:cxn>
              <a:cxn ang="0">
                <a:pos x="1" y="1"/>
              </a:cxn>
              <a:cxn ang="0">
                <a:pos x="1" y="0"/>
              </a:cxn>
              <a:cxn ang="0">
                <a:pos x="0" y="0"/>
              </a:cxn>
              <a:cxn ang="0">
                <a:pos x="1" y="1"/>
              </a:cxn>
              <a:cxn ang="0">
                <a:pos x="2" y="2"/>
              </a:cxn>
              <a:cxn ang="0">
                <a:pos x="2" y="3"/>
              </a:cxn>
            </a:cxnLst>
            <a:rect l="0" t="0" r="r" b="b"/>
            <a:pathLst>
              <a:path w="3" h="3">
                <a:moveTo>
                  <a:pt x="2" y="3"/>
                </a:moveTo>
                <a:lnTo>
                  <a:pt x="3" y="3"/>
                </a:lnTo>
                <a:lnTo>
                  <a:pt x="2" y="1"/>
                </a:lnTo>
                <a:lnTo>
                  <a:pt x="1" y="1"/>
                </a:lnTo>
                <a:lnTo>
                  <a:pt x="1" y="1"/>
                </a:lnTo>
                <a:lnTo>
                  <a:pt x="1" y="0"/>
                </a:lnTo>
                <a:lnTo>
                  <a:pt x="0" y="0"/>
                </a:lnTo>
                <a:lnTo>
                  <a:pt x="1" y="1"/>
                </a:lnTo>
                <a:lnTo>
                  <a:pt x="2" y="2"/>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8" name="Freeform 214"/>
          <p:cNvSpPr>
            <a:spLocks/>
          </p:cNvSpPr>
          <p:nvPr/>
        </p:nvSpPr>
        <p:spPr bwMode="auto">
          <a:xfrm>
            <a:off x="4104825" y="4380705"/>
            <a:ext cx="6814" cy="14516"/>
          </a:xfrm>
          <a:custGeom>
            <a:avLst/>
            <a:gdLst/>
            <a:ahLst/>
            <a:cxnLst>
              <a:cxn ang="0">
                <a:pos x="0" y="0"/>
              </a:cxn>
              <a:cxn ang="0">
                <a:pos x="0" y="1"/>
              </a:cxn>
              <a:cxn ang="0">
                <a:pos x="1" y="2"/>
              </a:cxn>
              <a:cxn ang="0">
                <a:pos x="2" y="3"/>
              </a:cxn>
              <a:cxn ang="0">
                <a:pos x="2" y="4"/>
              </a:cxn>
              <a:cxn ang="0">
                <a:pos x="2" y="5"/>
              </a:cxn>
              <a:cxn ang="0">
                <a:pos x="2" y="4"/>
              </a:cxn>
              <a:cxn ang="0">
                <a:pos x="2" y="4"/>
              </a:cxn>
              <a:cxn ang="0">
                <a:pos x="1" y="0"/>
              </a:cxn>
              <a:cxn ang="0">
                <a:pos x="0" y="0"/>
              </a:cxn>
            </a:cxnLst>
            <a:rect l="0" t="0" r="r" b="b"/>
            <a:pathLst>
              <a:path w="2" h="5">
                <a:moveTo>
                  <a:pt x="0" y="0"/>
                </a:moveTo>
                <a:lnTo>
                  <a:pt x="0" y="1"/>
                </a:lnTo>
                <a:lnTo>
                  <a:pt x="1" y="2"/>
                </a:lnTo>
                <a:lnTo>
                  <a:pt x="2" y="3"/>
                </a:lnTo>
                <a:lnTo>
                  <a:pt x="2" y="4"/>
                </a:lnTo>
                <a:lnTo>
                  <a:pt x="2" y="5"/>
                </a:lnTo>
                <a:lnTo>
                  <a:pt x="2" y="4"/>
                </a:lnTo>
                <a:lnTo>
                  <a:pt x="2" y="4"/>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9" name="Freeform 215"/>
          <p:cNvSpPr>
            <a:spLocks/>
          </p:cNvSpPr>
          <p:nvPr/>
        </p:nvSpPr>
        <p:spPr bwMode="auto">
          <a:xfrm>
            <a:off x="4111639" y="4380705"/>
            <a:ext cx="6814" cy="5806"/>
          </a:xfrm>
          <a:custGeom>
            <a:avLst/>
            <a:gdLst/>
            <a:ahLst/>
            <a:cxnLst>
              <a:cxn ang="0">
                <a:pos x="0" y="0"/>
              </a:cxn>
              <a:cxn ang="0">
                <a:pos x="0" y="0"/>
              </a:cxn>
              <a:cxn ang="0">
                <a:pos x="1" y="2"/>
              </a:cxn>
              <a:cxn ang="0">
                <a:pos x="2" y="2"/>
              </a:cxn>
              <a:cxn ang="0">
                <a:pos x="2" y="2"/>
              </a:cxn>
              <a:cxn ang="0">
                <a:pos x="2" y="2"/>
              </a:cxn>
              <a:cxn ang="0">
                <a:pos x="2" y="1"/>
              </a:cxn>
              <a:cxn ang="0">
                <a:pos x="0" y="0"/>
              </a:cxn>
            </a:cxnLst>
            <a:rect l="0" t="0" r="r" b="b"/>
            <a:pathLst>
              <a:path w="2" h="2">
                <a:moveTo>
                  <a:pt x="0" y="0"/>
                </a:moveTo>
                <a:lnTo>
                  <a:pt x="0" y="0"/>
                </a:lnTo>
                <a:lnTo>
                  <a:pt x="1" y="2"/>
                </a:lnTo>
                <a:lnTo>
                  <a:pt x="2" y="2"/>
                </a:lnTo>
                <a:lnTo>
                  <a:pt x="2" y="2"/>
                </a:lnTo>
                <a:lnTo>
                  <a:pt x="2" y="2"/>
                </a:lnTo>
                <a:lnTo>
                  <a:pt x="2"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0" name="Freeform 216"/>
          <p:cNvSpPr>
            <a:spLocks/>
          </p:cNvSpPr>
          <p:nvPr/>
        </p:nvSpPr>
        <p:spPr bwMode="auto">
          <a:xfrm>
            <a:off x="4118453" y="4444575"/>
            <a:ext cx="6814" cy="14516"/>
          </a:xfrm>
          <a:custGeom>
            <a:avLst/>
            <a:gdLst/>
            <a:ahLst/>
            <a:cxnLst>
              <a:cxn ang="0">
                <a:pos x="2" y="1"/>
              </a:cxn>
              <a:cxn ang="0">
                <a:pos x="0" y="0"/>
              </a:cxn>
              <a:cxn ang="0">
                <a:pos x="0" y="0"/>
              </a:cxn>
              <a:cxn ang="0">
                <a:pos x="0" y="2"/>
              </a:cxn>
              <a:cxn ang="0">
                <a:pos x="1" y="5"/>
              </a:cxn>
              <a:cxn ang="0">
                <a:pos x="2" y="5"/>
              </a:cxn>
              <a:cxn ang="0">
                <a:pos x="2" y="4"/>
              </a:cxn>
              <a:cxn ang="0">
                <a:pos x="2" y="2"/>
              </a:cxn>
              <a:cxn ang="0">
                <a:pos x="2" y="1"/>
              </a:cxn>
            </a:cxnLst>
            <a:rect l="0" t="0" r="r" b="b"/>
            <a:pathLst>
              <a:path w="2" h="5">
                <a:moveTo>
                  <a:pt x="2" y="1"/>
                </a:moveTo>
                <a:lnTo>
                  <a:pt x="0" y="0"/>
                </a:lnTo>
                <a:lnTo>
                  <a:pt x="0" y="0"/>
                </a:lnTo>
                <a:lnTo>
                  <a:pt x="0" y="2"/>
                </a:lnTo>
                <a:lnTo>
                  <a:pt x="1" y="5"/>
                </a:lnTo>
                <a:lnTo>
                  <a:pt x="2" y="5"/>
                </a:lnTo>
                <a:lnTo>
                  <a:pt x="2" y="4"/>
                </a:lnTo>
                <a:lnTo>
                  <a:pt x="2" y="2"/>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1" name="Freeform 217"/>
          <p:cNvSpPr>
            <a:spLocks/>
          </p:cNvSpPr>
          <p:nvPr/>
        </p:nvSpPr>
        <p:spPr bwMode="auto">
          <a:xfrm>
            <a:off x="4108232" y="4371996"/>
            <a:ext cx="6814" cy="2903"/>
          </a:xfrm>
          <a:custGeom>
            <a:avLst/>
            <a:gdLst/>
            <a:ahLst/>
            <a:cxnLst>
              <a:cxn ang="0">
                <a:pos x="1" y="1"/>
              </a:cxn>
              <a:cxn ang="0">
                <a:pos x="0" y="1"/>
              </a:cxn>
              <a:cxn ang="0">
                <a:pos x="1" y="1"/>
              </a:cxn>
              <a:cxn ang="0">
                <a:pos x="1" y="1"/>
              </a:cxn>
              <a:cxn ang="0">
                <a:pos x="2" y="1"/>
              </a:cxn>
              <a:cxn ang="0">
                <a:pos x="2" y="0"/>
              </a:cxn>
              <a:cxn ang="0">
                <a:pos x="1" y="0"/>
              </a:cxn>
              <a:cxn ang="0">
                <a:pos x="1" y="1"/>
              </a:cxn>
            </a:cxnLst>
            <a:rect l="0" t="0" r="r" b="b"/>
            <a:pathLst>
              <a:path w="2" h="1">
                <a:moveTo>
                  <a:pt x="1" y="1"/>
                </a:moveTo>
                <a:lnTo>
                  <a:pt x="0" y="1"/>
                </a:lnTo>
                <a:lnTo>
                  <a:pt x="1" y="1"/>
                </a:lnTo>
                <a:lnTo>
                  <a:pt x="1" y="1"/>
                </a:lnTo>
                <a:lnTo>
                  <a:pt x="2" y="1"/>
                </a:lnTo>
                <a:lnTo>
                  <a:pt x="2" y="0"/>
                </a:lnTo>
                <a:lnTo>
                  <a:pt x="1" y="0"/>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2" name="Freeform 218"/>
          <p:cNvSpPr>
            <a:spLocks/>
          </p:cNvSpPr>
          <p:nvPr/>
        </p:nvSpPr>
        <p:spPr bwMode="auto">
          <a:xfrm>
            <a:off x="4111639" y="4398124"/>
            <a:ext cx="13628" cy="29032"/>
          </a:xfrm>
          <a:custGeom>
            <a:avLst/>
            <a:gdLst/>
            <a:ahLst/>
            <a:cxnLst>
              <a:cxn ang="0">
                <a:pos x="4" y="10"/>
              </a:cxn>
              <a:cxn ang="0">
                <a:pos x="4" y="0"/>
              </a:cxn>
              <a:cxn ang="0">
                <a:pos x="3" y="0"/>
              </a:cxn>
              <a:cxn ang="0">
                <a:pos x="2" y="0"/>
              </a:cxn>
              <a:cxn ang="0">
                <a:pos x="1" y="0"/>
              </a:cxn>
              <a:cxn ang="0">
                <a:pos x="1" y="0"/>
              </a:cxn>
              <a:cxn ang="0">
                <a:pos x="1" y="1"/>
              </a:cxn>
              <a:cxn ang="0">
                <a:pos x="1" y="2"/>
              </a:cxn>
              <a:cxn ang="0">
                <a:pos x="1" y="2"/>
              </a:cxn>
              <a:cxn ang="0">
                <a:pos x="0" y="3"/>
              </a:cxn>
              <a:cxn ang="0">
                <a:pos x="0" y="3"/>
              </a:cxn>
              <a:cxn ang="0">
                <a:pos x="0" y="3"/>
              </a:cxn>
              <a:cxn ang="0">
                <a:pos x="1" y="3"/>
              </a:cxn>
              <a:cxn ang="0">
                <a:pos x="1" y="5"/>
              </a:cxn>
              <a:cxn ang="0">
                <a:pos x="0" y="4"/>
              </a:cxn>
              <a:cxn ang="0">
                <a:pos x="0" y="4"/>
              </a:cxn>
              <a:cxn ang="0">
                <a:pos x="0" y="4"/>
              </a:cxn>
              <a:cxn ang="0">
                <a:pos x="0" y="6"/>
              </a:cxn>
              <a:cxn ang="0">
                <a:pos x="2" y="7"/>
              </a:cxn>
              <a:cxn ang="0">
                <a:pos x="2" y="7"/>
              </a:cxn>
              <a:cxn ang="0">
                <a:pos x="2" y="7"/>
              </a:cxn>
              <a:cxn ang="0">
                <a:pos x="2" y="10"/>
              </a:cxn>
              <a:cxn ang="0">
                <a:pos x="3" y="10"/>
              </a:cxn>
              <a:cxn ang="0">
                <a:pos x="4" y="10"/>
              </a:cxn>
              <a:cxn ang="0">
                <a:pos x="4" y="10"/>
              </a:cxn>
            </a:cxnLst>
            <a:rect l="0" t="0" r="r" b="b"/>
            <a:pathLst>
              <a:path w="4" h="10">
                <a:moveTo>
                  <a:pt x="4" y="10"/>
                </a:moveTo>
                <a:lnTo>
                  <a:pt x="4" y="0"/>
                </a:lnTo>
                <a:lnTo>
                  <a:pt x="3" y="0"/>
                </a:lnTo>
                <a:lnTo>
                  <a:pt x="2" y="0"/>
                </a:lnTo>
                <a:lnTo>
                  <a:pt x="1" y="0"/>
                </a:lnTo>
                <a:lnTo>
                  <a:pt x="1" y="0"/>
                </a:lnTo>
                <a:lnTo>
                  <a:pt x="1" y="1"/>
                </a:lnTo>
                <a:lnTo>
                  <a:pt x="1" y="2"/>
                </a:lnTo>
                <a:lnTo>
                  <a:pt x="1" y="2"/>
                </a:lnTo>
                <a:lnTo>
                  <a:pt x="0" y="3"/>
                </a:lnTo>
                <a:lnTo>
                  <a:pt x="0" y="3"/>
                </a:lnTo>
                <a:lnTo>
                  <a:pt x="0" y="3"/>
                </a:lnTo>
                <a:lnTo>
                  <a:pt x="1" y="3"/>
                </a:lnTo>
                <a:lnTo>
                  <a:pt x="1" y="5"/>
                </a:lnTo>
                <a:lnTo>
                  <a:pt x="0" y="4"/>
                </a:lnTo>
                <a:lnTo>
                  <a:pt x="0" y="4"/>
                </a:lnTo>
                <a:lnTo>
                  <a:pt x="0" y="4"/>
                </a:lnTo>
                <a:lnTo>
                  <a:pt x="0" y="6"/>
                </a:lnTo>
                <a:lnTo>
                  <a:pt x="2" y="7"/>
                </a:lnTo>
                <a:lnTo>
                  <a:pt x="2" y="7"/>
                </a:lnTo>
                <a:lnTo>
                  <a:pt x="2" y="7"/>
                </a:lnTo>
                <a:lnTo>
                  <a:pt x="2" y="10"/>
                </a:lnTo>
                <a:lnTo>
                  <a:pt x="3" y="10"/>
                </a:lnTo>
                <a:lnTo>
                  <a:pt x="4" y="10"/>
                </a:lnTo>
                <a:lnTo>
                  <a:pt x="4" y="1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3" name="Freeform 219"/>
          <p:cNvSpPr>
            <a:spLocks/>
          </p:cNvSpPr>
          <p:nvPr/>
        </p:nvSpPr>
        <p:spPr bwMode="auto">
          <a:xfrm>
            <a:off x="4104825" y="4389415"/>
            <a:ext cx="6814" cy="8710"/>
          </a:xfrm>
          <a:custGeom>
            <a:avLst/>
            <a:gdLst/>
            <a:ahLst/>
            <a:cxnLst>
              <a:cxn ang="0">
                <a:pos x="0" y="2"/>
              </a:cxn>
              <a:cxn ang="0">
                <a:pos x="0" y="3"/>
              </a:cxn>
              <a:cxn ang="0">
                <a:pos x="1" y="3"/>
              </a:cxn>
              <a:cxn ang="0">
                <a:pos x="1" y="3"/>
              </a:cxn>
              <a:cxn ang="0">
                <a:pos x="2" y="2"/>
              </a:cxn>
              <a:cxn ang="0">
                <a:pos x="1" y="1"/>
              </a:cxn>
              <a:cxn ang="0">
                <a:pos x="1" y="0"/>
              </a:cxn>
              <a:cxn ang="0">
                <a:pos x="0" y="1"/>
              </a:cxn>
              <a:cxn ang="0">
                <a:pos x="0" y="2"/>
              </a:cxn>
            </a:cxnLst>
            <a:rect l="0" t="0" r="r" b="b"/>
            <a:pathLst>
              <a:path w="2" h="3">
                <a:moveTo>
                  <a:pt x="0" y="2"/>
                </a:moveTo>
                <a:lnTo>
                  <a:pt x="0" y="3"/>
                </a:lnTo>
                <a:lnTo>
                  <a:pt x="1" y="3"/>
                </a:lnTo>
                <a:lnTo>
                  <a:pt x="1" y="3"/>
                </a:lnTo>
                <a:lnTo>
                  <a:pt x="2" y="2"/>
                </a:lnTo>
                <a:lnTo>
                  <a:pt x="1" y="1"/>
                </a:lnTo>
                <a:lnTo>
                  <a:pt x="1" y="0"/>
                </a:lnTo>
                <a:lnTo>
                  <a:pt x="0"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4" name="Freeform 220"/>
          <p:cNvSpPr>
            <a:spLocks/>
          </p:cNvSpPr>
          <p:nvPr/>
        </p:nvSpPr>
        <p:spPr bwMode="auto">
          <a:xfrm>
            <a:off x="4115046" y="4459091"/>
            <a:ext cx="10221" cy="5806"/>
          </a:xfrm>
          <a:custGeom>
            <a:avLst/>
            <a:gdLst/>
            <a:ahLst/>
            <a:cxnLst>
              <a:cxn ang="0">
                <a:pos x="2" y="0"/>
              </a:cxn>
              <a:cxn ang="0">
                <a:pos x="2" y="0"/>
              </a:cxn>
              <a:cxn ang="0">
                <a:pos x="1" y="1"/>
              </a:cxn>
              <a:cxn ang="0">
                <a:pos x="0" y="2"/>
              </a:cxn>
              <a:cxn ang="0">
                <a:pos x="1" y="1"/>
              </a:cxn>
              <a:cxn ang="0">
                <a:pos x="1" y="2"/>
              </a:cxn>
              <a:cxn ang="0">
                <a:pos x="3" y="1"/>
              </a:cxn>
              <a:cxn ang="0">
                <a:pos x="2" y="0"/>
              </a:cxn>
            </a:cxnLst>
            <a:rect l="0" t="0" r="r" b="b"/>
            <a:pathLst>
              <a:path w="3" h="2">
                <a:moveTo>
                  <a:pt x="2" y="0"/>
                </a:moveTo>
                <a:lnTo>
                  <a:pt x="2" y="0"/>
                </a:lnTo>
                <a:lnTo>
                  <a:pt x="1" y="1"/>
                </a:lnTo>
                <a:lnTo>
                  <a:pt x="0" y="2"/>
                </a:lnTo>
                <a:lnTo>
                  <a:pt x="1" y="1"/>
                </a:lnTo>
                <a:lnTo>
                  <a:pt x="1" y="2"/>
                </a:lnTo>
                <a:lnTo>
                  <a:pt x="3"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5" name="Freeform 221"/>
          <p:cNvSpPr>
            <a:spLocks/>
          </p:cNvSpPr>
          <p:nvPr/>
        </p:nvSpPr>
        <p:spPr bwMode="auto">
          <a:xfrm>
            <a:off x="4118453" y="4470704"/>
            <a:ext cx="6814" cy="11613"/>
          </a:xfrm>
          <a:custGeom>
            <a:avLst/>
            <a:gdLst/>
            <a:ahLst/>
            <a:cxnLst>
              <a:cxn ang="0">
                <a:pos x="2" y="3"/>
              </a:cxn>
              <a:cxn ang="0">
                <a:pos x="2" y="1"/>
              </a:cxn>
              <a:cxn ang="0">
                <a:pos x="1" y="0"/>
              </a:cxn>
              <a:cxn ang="0">
                <a:pos x="1" y="0"/>
              </a:cxn>
              <a:cxn ang="0">
                <a:pos x="1" y="0"/>
              </a:cxn>
              <a:cxn ang="0">
                <a:pos x="1" y="1"/>
              </a:cxn>
              <a:cxn ang="0">
                <a:pos x="0" y="2"/>
              </a:cxn>
              <a:cxn ang="0">
                <a:pos x="0" y="4"/>
              </a:cxn>
              <a:cxn ang="0">
                <a:pos x="1" y="4"/>
              </a:cxn>
              <a:cxn ang="0">
                <a:pos x="1" y="4"/>
              </a:cxn>
              <a:cxn ang="0">
                <a:pos x="2" y="3"/>
              </a:cxn>
            </a:cxnLst>
            <a:rect l="0" t="0" r="r" b="b"/>
            <a:pathLst>
              <a:path w="2" h="4">
                <a:moveTo>
                  <a:pt x="2" y="3"/>
                </a:moveTo>
                <a:lnTo>
                  <a:pt x="2" y="1"/>
                </a:lnTo>
                <a:lnTo>
                  <a:pt x="1" y="0"/>
                </a:lnTo>
                <a:lnTo>
                  <a:pt x="1" y="0"/>
                </a:lnTo>
                <a:lnTo>
                  <a:pt x="1" y="0"/>
                </a:lnTo>
                <a:lnTo>
                  <a:pt x="1" y="1"/>
                </a:lnTo>
                <a:lnTo>
                  <a:pt x="0" y="2"/>
                </a:lnTo>
                <a:lnTo>
                  <a:pt x="0" y="4"/>
                </a:lnTo>
                <a:lnTo>
                  <a:pt x="1" y="4"/>
                </a:lnTo>
                <a:lnTo>
                  <a:pt x="1" y="4"/>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6" name="Freeform 222"/>
          <p:cNvSpPr>
            <a:spLocks/>
          </p:cNvSpPr>
          <p:nvPr/>
        </p:nvSpPr>
        <p:spPr bwMode="auto">
          <a:xfrm>
            <a:off x="4108232" y="4430059"/>
            <a:ext cx="10221" cy="8710"/>
          </a:xfrm>
          <a:custGeom>
            <a:avLst/>
            <a:gdLst/>
            <a:ahLst/>
            <a:cxnLst>
              <a:cxn ang="0">
                <a:pos x="2" y="3"/>
              </a:cxn>
              <a:cxn ang="0">
                <a:pos x="3" y="1"/>
              </a:cxn>
              <a:cxn ang="0">
                <a:pos x="2" y="0"/>
              </a:cxn>
              <a:cxn ang="0">
                <a:pos x="1" y="1"/>
              </a:cxn>
              <a:cxn ang="0">
                <a:pos x="1" y="1"/>
              </a:cxn>
              <a:cxn ang="0">
                <a:pos x="0" y="1"/>
              </a:cxn>
              <a:cxn ang="0">
                <a:pos x="0" y="2"/>
              </a:cxn>
              <a:cxn ang="0">
                <a:pos x="0" y="2"/>
              </a:cxn>
              <a:cxn ang="0">
                <a:pos x="0" y="3"/>
              </a:cxn>
              <a:cxn ang="0">
                <a:pos x="1" y="3"/>
              </a:cxn>
              <a:cxn ang="0">
                <a:pos x="1" y="3"/>
              </a:cxn>
              <a:cxn ang="0">
                <a:pos x="2" y="3"/>
              </a:cxn>
              <a:cxn ang="0">
                <a:pos x="2" y="3"/>
              </a:cxn>
            </a:cxnLst>
            <a:rect l="0" t="0" r="r" b="b"/>
            <a:pathLst>
              <a:path w="3" h="3">
                <a:moveTo>
                  <a:pt x="2" y="3"/>
                </a:moveTo>
                <a:lnTo>
                  <a:pt x="3" y="1"/>
                </a:lnTo>
                <a:lnTo>
                  <a:pt x="2" y="0"/>
                </a:lnTo>
                <a:lnTo>
                  <a:pt x="1" y="1"/>
                </a:lnTo>
                <a:lnTo>
                  <a:pt x="1" y="1"/>
                </a:lnTo>
                <a:lnTo>
                  <a:pt x="0" y="1"/>
                </a:lnTo>
                <a:lnTo>
                  <a:pt x="0" y="2"/>
                </a:lnTo>
                <a:lnTo>
                  <a:pt x="0" y="2"/>
                </a:lnTo>
                <a:lnTo>
                  <a:pt x="0" y="3"/>
                </a:lnTo>
                <a:lnTo>
                  <a:pt x="1" y="3"/>
                </a:lnTo>
                <a:lnTo>
                  <a:pt x="1" y="3"/>
                </a:lnTo>
                <a:lnTo>
                  <a:pt x="2" y="3"/>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7" name="Freeform 223"/>
          <p:cNvSpPr>
            <a:spLocks/>
          </p:cNvSpPr>
          <p:nvPr/>
        </p:nvSpPr>
        <p:spPr bwMode="auto">
          <a:xfrm>
            <a:off x="4115046" y="4470704"/>
            <a:ext cx="3407" cy="11613"/>
          </a:xfrm>
          <a:custGeom>
            <a:avLst/>
            <a:gdLst/>
            <a:ahLst/>
            <a:cxnLst>
              <a:cxn ang="0">
                <a:pos x="0" y="1"/>
              </a:cxn>
              <a:cxn ang="0">
                <a:pos x="0" y="1"/>
              </a:cxn>
              <a:cxn ang="0">
                <a:pos x="0" y="4"/>
              </a:cxn>
              <a:cxn ang="0">
                <a:pos x="1" y="4"/>
              </a:cxn>
              <a:cxn ang="0">
                <a:pos x="1" y="4"/>
              </a:cxn>
              <a:cxn ang="0">
                <a:pos x="1" y="0"/>
              </a:cxn>
              <a:cxn ang="0">
                <a:pos x="1" y="0"/>
              </a:cxn>
              <a:cxn ang="0">
                <a:pos x="0" y="1"/>
              </a:cxn>
            </a:cxnLst>
            <a:rect l="0" t="0" r="r" b="b"/>
            <a:pathLst>
              <a:path w="1" h="4">
                <a:moveTo>
                  <a:pt x="0" y="1"/>
                </a:moveTo>
                <a:lnTo>
                  <a:pt x="0" y="1"/>
                </a:lnTo>
                <a:lnTo>
                  <a:pt x="0" y="4"/>
                </a:lnTo>
                <a:lnTo>
                  <a:pt x="1" y="4"/>
                </a:lnTo>
                <a:lnTo>
                  <a:pt x="1" y="4"/>
                </a:lnTo>
                <a:lnTo>
                  <a:pt x="1" y="0"/>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8" name="Freeform 224"/>
          <p:cNvSpPr>
            <a:spLocks/>
          </p:cNvSpPr>
          <p:nvPr/>
        </p:nvSpPr>
        <p:spPr bwMode="auto">
          <a:xfrm>
            <a:off x="4121860" y="4499735"/>
            <a:ext cx="27256" cy="14516"/>
          </a:xfrm>
          <a:custGeom>
            <a:avLst/>
            <a:gdLst/>
            <a:ahLst/>
            <a:cxnLst>
              <a:cxn ang="0">
                <a:pos x="6" y="5"/>
              </a:cxn>
              <a:cxn ang="0">
                <a:pos x="8" y="5"/>
              </a:cxn>
              <a:cxn ang="0">
                <a:pos x="8" y="5"/>
              </a:cxn>
              <a:cxn ang="0">
                <a:pos x="8" y="5"/>
              </a:cxn>
              <a:cxn ang="0">
                <a:pos x="8" y="5"/>
              </a:cxn>
              <a:cxn ang="0">
                <a:pos x="7" y="4"/>
              </a:cxn>
              <a:cxn ang="0">
                <a:pos x="7" y="4"/>
              </a:cxn>
              <a:cxn ang="0">
                <a:pos x="6" y="4"/>
              </a:cxn>
              <a:cxn ang="0">
                <a:pos x="6" y="4"/>
              </a:cxn>
              <a:cxn ang="0">
                <a:pos x="6" y="4"/>
              </a:cxn>
              <a:cxn ang="0">
                <a:pos x="1" y="1"/>
              </a:cxn>
              <a:cxn ang="0">
                <a:pos x="0" y="0"/>
              </a:cxn>
              <a:cxn ang="0">
                <a:pos x="0" y="0"/>
              </a:cxn>
              <a:cxn ang="0">
                <a:pos x="1" y="2"/>
              </a:cxn>
              <a:cxn ang="0">
                <a:pos x="4" y="4"/>
              </a:cxn>
              <a:cxn ang="0">
                <a:pos x="4" y="4"/>
              </a:cxn>
              <a:cxn ang="0">
                <a:pos x="4" y="4"/>
              </a:cxn>
              <a:cxn ang="0">
                <a:pos x="4" y="3"/>
              </a:cxn>
              <a:cxn ang="0">
                <a:pos x="6" y="5"/>
              </a:cxn>
            </a:cxnLst>
            <a:rect l="0" t="0" r="r" b="b"/>
            <a:pathLst>
              <a:path w="8" h="5">
                <a:moveTo>
                  <a:pt x="6" y="5"/>
                </a:moveTo>
                <a:lnTo>
                  <a:pt x="8" y="5"/>
                </a:lnTo>
                <a:lnTo>
                  <a:pt x="8" y="5"/>
                </a:lnTo>
                <a:lnTo>
                  <a:pt x="8" y="5"/>
                </a:lnTo>
                <a:lnTo>
                  <a:pt x="8" y="5"/>
                </a:lnTo>
                <a:lnTo>
                  <a:pt x="7" y="4"/>
                </a:lnTo>
                <a:lnTo>
                  <a:pt x="7" y="4"/>
                </a:lnTo>
                <a:lnTo>
                  <a:pt x="6" y="4"/>
                </a:lnTo>
                <a:lnTo>
                  <a:pt x="6" y="4"/>
                </a:lnTo>
                <a:lnTo>
                  <a:pt x="6" y="4"/>
                </a:lnTo>
                <a:lnTo>
                  <a:pt x="1" y="1"/>
                </a:lnTo>
                <a:lnTo>
                  <a:pt x="0" y="0"/>
                </a:lnTo>
                <a:lnTo>
                  <a:pt x="0" y="0"/>
                </a:lnTo>
                <a:lnTo>
                  <a:pt x="1" y="2"/>
                </a:lnTo>
                <a:lnTo>
                  <a:pt x="4" y="4"/>
                </a:lnTo>
                <a:lnTo>
                  <a:pt x="4" y="4"/>
                </a:lnTo>
                <a:lnTo>
                  <a:pt x="4" y="4"/>
                </a:lnTo>
                <a:lnTo>
                  <a:pt x="4" y="3"/>
                </a:lnTo>
                <a:lnTo>
                  <a:pt x="6"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9" name="Freeform 225"/>
          <p:cNvSpPr>
            <a:spLocks/>
          </p:cNvSpPr>
          <p:nvPr/>
        </p:nvSpPr>
        <p:spPr bwMode="auto">
          <a:xfrm>
            <a:off x="4115046" y="4389415"/>
            <a:ext cx="10221" cy="5806"/>
          </a:xfrm>
          <a:custGeom>
            <a:avLst/>
            <a:gdLst/>
            <a:ahLst/>
            <a:cxnLst>
              <a:cxn ang="0">
                <a:pos x="2" y="0"/>
              </a:cxn>
              <a:cxn ang="0">
                <a:pos x="0" y="0"/>
              </a:cxn>
              <a:cxn ang="0">
                <a:pos x="0" y="0"/>
              </a:cxn>
              <a:cxn ang="0">
                <a:pos x="0" y="0"/>
              </a:cxn>
              <a:cxn ang="0">
                <a:pos x="1" y="1"/>
              </a:cxn>
              <a:cxn ang="0">
                <a:pos x="3" y="2"/>
              </a:cxn>
              <a:cxn ang="0">
                <a:pos x="3" y="2"/>
              </a:cxn>
              <a:cxn ang="0">
                <a:pos x="2" y="1"/>
              </a:cxn>
              <a:cxn ang="0">
                <a:pos x="2" y="0"/>
              </a:cxn>
            </a:cxnLst>
            <a:rect l="0" t="0" r="r" b="b"/>
            <a:pathLst>
              <a:path w="3" h="2">
                <a:moveTo>
                  <a:pt x="2" y="0"/>
                </a:moveTo>
                <a:lnTo>
                  <a:pt x="0" y="0"/>
                </a:lnTo>
                <a:lnTo>
                  <a:pt x="0" y="0"/>
                </a:lnTo>
                <a:lnTo>
                  <a:pt x="0" y="0"/>
                </a:lnTo>
                <a:lnTo>
                  <a:pt x="1" y="1"/>
                </a:lnTo>
                <a:lnTo>
                  <a:pt x="3" y="2"/>
                </a:lnTo>
                <a:lnTo>
                  <a:pt x="3" y="2"/>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0" name="Freeform 226"/>
          <p:cNvSpPr>
            <a:spLocks/>
          </p:cNvSpPr>
          <p:nvPr/>
        </p:nvSpPr>
        <p:spPr bwMode="auto">
          <a:xfrm>
            <a:off x="4104825" y="4418446"/>
            <a:ext cx="6814" cy="5806"/>
          </a:xfrm>
          <a:custGeom>
            <a:avLst/>
            <a:gdLst/>
            <a:ahLst/>
            <a:cxnLst>
              <a:cxn ang="0">
                <a:pos x="2" y="2"/>
              </a:cxn>
              <a:cxn ang="0">
                <a:pos x="1" y="0"/>
              </a:cxn>
              <a:cxn ang="0">
                <a:pos x="0" y="0"/>
              </a:cxn>
              <a:cxn ang="0">
                <a:pos x="0" y="0"/>
              </a:cxn>
              <a:cxn ang="0">
                <a:pos x="0" y="1"/>
              </a:cxn>
              <a:cxn ang="0">
                <a:pos x="0" y="1"/>
              </a:cxn>
              <a:cxn ang="0">
                <a:pos x="1" y="2"/>
              </a:cxn>
              <a:cxn ang="0">
                <a:pos x="2" y="2"/>
              </a:cxn>
              <a:cxn ang="0">
                <a:pos x="2" y="2"/>
              </a:cxn>
            </a:cxnLst>
            <a:rect l="0" t="0" r="r" b="b"/>
            <a:pathLst>
              <a:path w="2" h="2">
                <a:moveTo>
                  <a:pt x="2" y="2"/>
                </a:moveTo>
                <a:lnTo>
                  <a:pt x="1" y="0"/>
                </a:lnTo>
                <a:lnTo>
                  <a:pt x="0" y="0"/>
                </a:lnTo>
                <a:lnTo>
                  <a:pt x="0" y="0"/>
                </a:lnTo>
                <a:lnTo>
                  <a:pt x="0" y="1"/>
                </a:lnTo>
                <a:lnTo>
                  <a:pt x="0" y="1"/>
                </a:lnTo>
                <a:lnTo>
                  <a:pt x="1" y="2"/>
                </a:lnTo>
                <a:lnTo>
                  <a:pt x="2"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1" name="Freeform 227"/>
          <p:cNvSpPr>
            <a:spLocks/>
          </p:cNvSpPr>
          <p:nvPr/>
        </p:nvSpPr>
        <p:spPr bwMode="auto">
          <a:xfrm>
            <a:off x="3985581" y="3382013"/>
            <a:ext cx="3407" cy="8710"/>
          </a:xfrm>
          <a:custGeom>
            <a:avLst/>
            <a:gdLst/>
            <a:ahLst/>
            <a:cxnLst>
              <a:cxn ang="0">
                <a:pos x="1" y="0"/>
              </a:cxn>
              <a:cxn ang="0">
                <a:pos x="1" y="0"/>
              </a:cxn>
              <a:cxn ang="0">
                <a:pos x="0" y="1"/>
              </a:cxn>
              <a:cxn ang="0">
                <a:pos x="0" y="2"/>
              </a:cxn>
              <a:cxn ang="0">
                <a:pos x="1" y="3"/>
              </a:cxn>
              <a:cxn ang="0">
                <a:pos x="1" y="0"/>
              </a:cxn>
              <a:cxn ang="0">
                <a:pos x="1" y="0"/>
              </a:cxn>
              <a:cxn ang="0">
                <a:pos x="1" y="0"/>
              </a:cxn>
            </a:cxnLst>
            <a:rect l="0" t="0" r="r" b="b"/>
            <a:pathLst>
              <a:path w="1" h="3">
                <a:moveTo>
                  <a:pt x="1" y="0"/>
                </a:moveTo>
                <a:lnTo>
                  <a:pt x="1" y="0"/>
                </a:lnTo>
                <a:lnTo>
                  <a:pt x="0" y="1"/>
                </a:lnTo>
                <a:lnTo>
                  <a:pt x="0" y="2"/>
                </a:lnTo>
                <a:lnTo>
                  <a:pt x="1" y="3"/>
                </a:lnTo>
                <a:lnTo>
                  <a:pt x="1"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2" name="Freeform 228"/>
          <p:cNvSpPr>
            <a:spLocks/>
          </p:cNvSpPr>
          <p:nvPr/>
        </p:nvSpPr>
        <p:spPr bwMode="auto">
          <a:xfrm>
            <a:off x="3467721" y="3953939"/>
            <a:ext cx="3407" cy="2903"/>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3" name="Freeform 229"/>
          <p:cNvSpPr>
            <a:spLocks/>
          </p:cNvSpPr>
          <p:nvPr/>
        </p:nvSpPr>
        <p:spPr bwMode="auto">
          <a:xfrm>
            <a:off x="4135488" y="4491026"/>
            <a:ext cx="3407" cy="5806"/>
          </a:xfrm>
          <a:custGeom>
            <a:avLst/>
            <a:gdLst/>
            <a:ahLst/>
            <a:cxnLst>
              <a:cxn ang="0">
                <a:pos x="0" y="2"/>
              </a:cxn>
              <a:cxn ang="0">
                <a:pos x="0" y="2"/>
              </a:cxn>
              <a:cxn ang="0">
                <a:pos x="0" y="2"/>
              </a:cxn>
              <a:cxn ang="0">
                <a:pos x="1" y="1"/>
              </a:cxn>
              <a:cxn ang="0">
                <a:pos x="1" y="0"/>
              </a:cxn>
              <a:cxn ang="0">
                <a:pos x="1" y="0"/>
              </a:cxn>
              <a:cxn ang="0">
                <a:pos x="0" y="0"/>
              </a:cxn>
              <a:cxn ang="0">
                <a:pos x="0" y="0"/>
              </a:cxn>
              <a:cxn ang="0">
                <a:pos x="0" y="1"/>
              </a:cxn>
              <a:cxn ang="0">
                <a:pos x="0" y="1"/>
              </a:cxn>
              <a:cxn ang="0">
                <a:pos x="0" y="1"/>
              </a:cxn>
              <a:cxn ang="0">
                <a:pos x="0" y="1"/>
              </a:cxn>
              <a:cxn ang="0">
                <a:pos x="0" y="2"/>
              </a:cxn>
            </a:cxnLst>
            <a:rect l="0" t="0" r="r" b="b"/>
            <a:pathLst>
              <a:path w="1" h="2">
                <a:moveTo>
                  <a:pt x="0" y="2"/>
                </a:moveTo>
                <a:lnTo>
                  <a:pt x="0" y="2"/>
                </a:lnTo>
                <a:lnTo>
                  <a:pt x="0" y="2"/>
                </a:lnTo>
                <a:lnTo>
                  <a:pt x="1" y="1"/>
                </a:lnTo>
                <a:lnTo>
                  <a:pt x="1" y="0"/>
                </a:lnTo>
                <a:lnTo>
                  <a:pt x="1" y="0"/>
                </a:lnTo>
                <a:lnTo>
                  <a:pt x="0" y="0"/>
                </a:lnTo>
                <a:lnTo>
                  <a:pt x="0" y="0"/>
                </a:lnTo>
                <a:lnTo>
                  <a:pt x="0" y="1"/>
                </a:lnTo>
                <a:lnTo>
                  <a:pt x="0" y="1"/>
                </a:lnTo>
                <a:lnTo>
                  <a:pt x="0" y="1"/>
                </a:lnTo>
                <a:lnTo>
                  <a:pt x="0"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4" name="Freeform 230"/>
          <p:cNvSpPr>
            <a:spLocks/>
          </p:cNvSpPr>
          <p:nvPr/>
        </p:nvSpPr>
        <p:spPr bwMode="auto">
          <a:xfrm>
            <a:off x="4128674" y="4467800"/>
            <a:ext cx="6814" cy="8710"/>
          </a:xfrm>
          <a:custGeom>
            <a:avLst/>
            <a:gdLst/>
            <a:ahLst/>
            <a:cxnLst>
              <a:cxn ang="0">
                <a:pos x="1" y="0"/>
              </a:cxn>
              <a:cxn ang="0">
                <a:pos x="0" y="1"/>
              </a:cxn>
              <a:cxn ang="0">
                <a:pos x="0" y="1"/>
              </a:cxn>
              <a:cxn ang="0">
                <a:pos x="1" y="2"/>
              </a:cxn>
              <a:cxn ang="0">
                <a:pos x="2" y="3"/>
              </a:cxn>
              <a:cxn ang="0">
                <a:pos x="2" y="3"/>
              </a:cxn>
              <a:cxn ang="0">
                <a:pos x="1" y="1"/>
              </a:cxn>
              <a:cxn ang="0">
                <a:pos x="1" y="0"/>
              </a:cxn>
            </a:cxnLst>
            <a:rect l="0" t="0" r="r" b="b"/>
            <a:pathLst>
              <a:path w="2" h="3">
                <a:moveTo>
                  <a:pt x="1" y="0"/>
                </a:moveTo>
                <a:lnTo>
                  <a:pt x="0" y="1"/>
                </a:lnTo>
                <a:lnTo>
                  <a:pt x="0" y="1"/>
                </a:lnTo>
                <a:lnTo>
                  <a:pt x="1" y="2"/>
                </a:lnTo>
                <a:lnTo>
                  <a:pt x="2" y="3"/>
                </a:lnTo>
                <a:lnTo>
                  <a:pt x="2" y="3"/>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5" name="Freeform 231"/>
          <p:cNvSpPr>
            <a:spLocks/>
          </p:cNvSpPr>
          <p:nvPr/>
        </p:nvSpPr>
        <p:spPr bwMode="auto">
          <a:xfrm>
            <a:off x="4135488" y="4328448"/>
            <a:ext cx="3407" cy="2903"/>
          </a:xfrm>
          <a:custGeom>
            <a:avLst/>
            <a:gdLst/>
            <a:ahLst/>
            <a:cxnLst>
              <a:cxn ang="0">
                <a:pos x="0" y="1"/>
              </a:cxn>
              <a:cxn ang="0">
                <a:pos x="0" y="0"/>
              </a:cxn>
              <a:cxn ang="0">
                <a:pos x="0" y="0"/>
              </a:cxn>
              <a:cxn ang="0">
                <a:pos x="0" y="0"/>
              </a:cxn>
              <a:cxn ang="0">
                <a:pos x="0" y="0"/>
              </a:cxn>
              <a:cxn ang="0">
                <a:pos x="0" y="1"/>
              </a:cxn>
              <a:cxn ang="0">
                <a:pos x="0" y="1"/>
              </a:cxn>
            </a:cxnLst>
            <a:rect l="0" t="0" r="r" b="b"/>
            <a:pathLst>
              <a:path h="1">
                <a:moveTo>
                  <a:pt x="0" y="1"/>
                </a:moveTo>
                <a:lnTo>
                  <a:pt x="0" y="0"/>
                </a:lnTo>
                <a:lnTo>
                  <a:pt x="0" y="0"/>
                </a:lnTo>
                <a:lnTo>
                  <a:pt x="0" y="0"/>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6" name="Freeform 232"/>
          <p:cNvSpPr>
            <a:spLocks/>
          </p:cNvSpPr>
          <p:nvPr/>
        </p:nvSpPr>
        <p:spPr bwMode="auto">
          <a:xfrm>
            <a:off x="4121860" y="4438769"/>
            <a:ext cx="10221" cy="11613"/>
          </a:xfrm>
          <a:custGeom>
            <a:avLst/>
            <a:gdLst/>
            <a:ahLst/>
            <a:cxnLst>
              <a:cxn ang="0">
                <a:pos x="0" y="0"/>
              </a:cxn>
              <a:cxn ang="0">
                <a:pos x="0" y="0"/>
              </a:cxn>
              <a:cxn ang="0">
                <a:pos x="0" y="0"/>
              </a:cxn>
              <a:cxn ang="0">
                <a:pos x="1" y="1"/>
              </a:cxn>
              <a:cxn ang="0">
                <a:pos x="1" y="2"/>
              </a:cxn>
              <a:cxn ang="0">
                <a:pos x="1" y="2"/>
              </a:cxn>
              <a:cxn ang="0">
                <a:pos x="2" y="4"/>
              </a:cxn>
              <a:cxn ang="0">
                <a:pos x="3" y="4"/>
              </a:cxn>
              <a:cxn ang="0">
                <a:pos x="2" y="2"/>
              </a:cxn>
              <a:cxn ang="0">
                <a:pos x="0" y="0"/>
              </a:cxn>
            </a:cxnLst>
            <a:rect l="0" t="0" r="r" b="b"/>
            <a:pathLst>
              <a:path w="3" h="4">
                <a:moveTo>
                  <a:pt x="0" y="0"/>
                </a:moveTo>
                <a:lnTo>
                  <a:pt x="0" y="0"/>
                </a:lnTo>
                <a:lnTo>
                  <a:pt x="0" y="0"/>
                </a:lnTo>
                <a:lnTo>
                  <a:pt x="1" y="1"/>
                </a:lnTo>
                <a:lnTo>
                  <a:pt x="1" y="2"/>
                </a:lnTo>
                <a:lnTo>
                  <a:pt x="1" y="2"/>
                </a:lnTo>
                <a:lnTo>
                  <a:pt x="2" y="4"/>
                </a:lnTo>
                <a:lnTo>
                  <a:pt x="3" y="4"/>
                </a:lnTo>
                <a:lnTo>
                  <a:pt x="2" y="2"/>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7" name="Freeform 233"/>
          <p:cNvSpPr>
            <a:spLocks/>
          </p:cNvSpPr>
          <p:nvPr/>
        </p:nvSpPr>
        <p:spPr bwMode="auto">
          <a:xfrm>
            <a:off x="4121860" y="4369092"/>
            <a:ext cx="6814" cy="5806"/>
          </a:xfrm>
          <a:custGeom>
            <a:avLst/>
            <a:gdLst/>
            <a:ahLst/>
            <a:cxnLst>
              <a:cxn ang="0">
                <a:pos x="2" y="2"/>
              </a:cxn>
              <a:cxn ang="0">
                <a:pos x="2" y="2"/>
              </a:cxn>
              <a:cxn ang="0">
                <a:pos x="1" y="1"/>
              </a:cxn>
              <a:cxn ang="0">
                <a:pos x="1" y="0"/>
              </a:cxn>
              <a:cxn ang="0">
                <a:pos x="1" y="0"/>
              </a:cxn>
              <a:cxn ang="0">
                <a:pos x="0" y="1"/>
              </a:cxn>
              <a:cxn ang="0">
                <a:pos x="0" y="2"/>
              </a:cxn>
              <a:cxn ang="0">
                <a:pos x="1" y="2"/>
              </a:cxn>
              <a:cxn ang="0">
                <a:pos x="2" y="2"/>
              </a:cxn>
            </a:cxnLst>
            <a:rect l="0" t="0" r="r" b="b"/>
            <a:pathLst>
              <a:path w="2" h="2">
                <a:moveTo>
                  <a:pt x="2" y="2"/>
                </a:moveTo>
                <a:lnTo>
                  <a:pt x="2" y="2"/>
                </a:lnTo>
                <a:lnTo>
                  <a:pt x="1" y="1"/>
                </a:lnTo>
                <a:lnTo>
                  <a:pt x="1" y="0"/>
                </a:lnTo>
                <a:lnTo>
                  <a:pt x="1" y="0"/>
                </a:lnTo>
                <a:lnTo>
                  <a:pt x="0" y="1"/>
                </a:lnTo>
                <a:lnTo>
                  <a:pt x="0" y="2"/>
                </a:lnTo>
                <a:lnTo>
                  <a:pt x="1"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8" name="Freeform 234"/>
          <p:cNvSpPr>
            <a:spLocks/>
          </p:cNvSpPr>
          <p:nvPr/>
        </p:nvSpPr>
        <p:spPr bwMode="auto">
          <a:xfrm>
            <a:off x="4135488" y="4464897"/>
            <a:ext cx="3407" cy="5806"/>
          </a:xfrm>
          <a:custGeom>
            <a:avLst/>
            <a:gdLst/>
            <a:ahLst/>
            <a:cxnLst>
              <a:cxn ang="0">
                <a:pos x="1" y="2"/>
              </a:cxn>
              <a:cxn ang="0">
                <a:pos x="1" y="1"/>
              </a:cxn>
              <a:cxn ang="0">
                <a:pos x="0" y="1"/>
              </a:cxn>
              <a:cxn ang="0">
                <a:pos x="0" y="0"/>
              </a:cxn>
              <a:cxn ang="0">
                <a:pos x="0" y="0"/>
              </a:cxn>
              <a:cxn ang="0">
                <a:pos x="0" y="1"/>
              </a:cxn>
              <a:cxn ang="0">
                <a:pos x="1" y="2"/>
              </a:cxn>
              <a:cxn ang="0">
                <a:pos x="1" y="2"/>
              </a:cxn>
            </a:cxnLst>
            <a:rect l="0" t="0" r="r" b="b"/>
            <a:pathLst>
              <a:path w="1" h="2">
                <a:moveTo>
                  <a:pt x="1" y="2"/>
                </a:moveTo>
                <a:lnTo>
                  <a:pt x="1" y="1"/>
                </a:lnTo>
                <a:lnTo>
                  <a:pt x="0" y="1"/>
                </a:lnTo>
                <a:lnTo>
                  <a:pt x="0" y="0"/>
                </a:lnTo>
                <a:lnTo>
                  <a:pt x="0" y="0"/>
                </a:lnTo>
                <a:lnTo>
                  <a:pt x="0" y="1"/>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9" name="Freeform 235"/>
          <p:cNvSpPr>
            <a:spLocks/>
          </p:cNvSpPr>
          <p:nvPr/>
        </p:nvSpPr>
        <p:spPr bwMode="auto">
          <a:xfrm>
            <a:off x="4241104" y="4554896"/>
            <a:ext cx="20442" cy="14516"/>
          </a:xfrm>
          <a:custGeom>
            <a:avLst/>
            <a:gdLst/>
            <a:ahLst/>
            <a:cxnLst>
              <a:cxn ang="0">
                <a:pos x="6" y="1"/>
              </a:cxn>
              <a:cxn ang="0">
                <a:pos x="2" y="0"/>
              </a:cxn>
              <a:cxn ang="0">
                <a:pos x="0" y="1"/>
              </a:cxn>
              <a:cxn ang="0">
                <a:pos x="0" y="2"/>
              </a:cxn>
              <a:cxn ang="0">
                <a:pos x="1" y="2"/>
              </a:cxn>
              <a:cxn ang="0">
                <a:pos x="1" y="2"/>
              </a:cxn>
              <a:cxn ang="0">
                <a:pos x="2" y="4"/>
              </a:cxn>
              <a:cxn ang="0">
                <a:pos x="3" y="4"/>
              </a:cxn>
              <a:cxn ang="0">
                <a:pos x="3" y="4"/>
              </a:cxn>
              <a:cxn ang="0">
                <a:pos x="3" y="4"/>
              </a:cxn>
              <a:cxn ang="0">
                <a:pos x="4" y="4"/>
              </a:cxn>
              <a:cxn ang="0">
                <a:pos x="4" y="4"/>
              </a:cxn>
              <a:cxn ang="0">
                <a:pos x="4" y="4"/>
              </a:cxn>
              <a:cxn ang="0">
                <a:pos x="5" y="4"/>
              </a:cxn>
              <a:cxn ang="0">
                <a:pos x="5" y="4"/>
              </a:cxn>
              <a:cxn ang="0">
                <a:pos x="5" y="5"/>
              </a:cxn>
              <a:cxn ang="0">
                <a:pos x="6" y="5"/>
              </a:cxn>
              <a:cxn ang="0">
                <a:pos x="6" y="4"/>
              </a:cxn>
              <a:cxn ang="0">
                <a:pos x="6" y="4"/>
              </a:cxn>
              <a:cxn ang="0">
                <a:pos x="6" y="4"/>
              </a:cxn>
              <a:cxn ang="0">
                <a:pos x="6" y="2"/>
              </a:cxn>
              <a:cxn ang="0">
                <a:pos x="6" y="1"/>
              </a:cxn>
            </a:cxnLst>
            <a:rect l="0" t="0" r="r" b="b"/>
            <a:pathLst>
              <a:path w="6" h="5">
                <a:moveTo>
                  <a:pt x="6" y="1"/>
                </a:moveTo>
                <a:lnTo>
                  <a:pt x="2" y="0"/>
                </a:lnTo>
                <a:lnTo>
                  <a:pt x="0" y="1"/>
                </a:lnTo>
                <a:lnTo>
                  <a:pt x="0" y="2"/>
                </a:lnTo>
                <a:lnTo>
                  <a:pt x="1" y="2"/>
                </a:lnTo>
                <a:lnTo>
                  <a:pt x="1" y="2"/>
                </a:lnTo>
                <a:lnTo>
                  <a:pt x="2" y="4"/>
                </a:lnTo>
                <a:lnTo>
                  <a:pt x="3" y="4"/>
                </a:lnTo>
                <a:lnTo>
                  <a:pt x="3" y="4"/>
                </a:lnTo>
                <a:lnTo>
                  <a:pt x="3" y="4"/>
                </a:lnTo>
                <a:lnTo>
                  <a:pt x="4" y="4"/>
                </a:lnTo>
                <a:lnTo>
                  <a:pt x="4" y="4"/>
                </a:lnTo>
                <a:lnTo>
                  <a:pt x="4" y="4"/>
                </a:lnTo>
                <a:lnTo>
                  <a:pt x="5" y="4"/>
                </a:lnTo>
                <a:lnTo>
                  <a:pt x="5" y="4"/>
                </a:lnTo>
                <a:lnTo>
                  <a:pt x="5" y="5"/>
                </a:lnTo>
                <a:lnTo>
                  <a:pt x="6" y="5"/>
                </a:lnTo>
                <a:lnTo>
                  <a:pt x="6" y="4"/>
                </a:lnTo>
                <a:lnTo>
                  <a:pt x="6" y="4"/>
                </a:lnTo>
                <a:lnTo>
                  <a:pt x="6" y="4"/>
                </a:lnTo>
                <a:lnTo>
                  <a:pt x="6" y="2"/>
                </a:lnTo>
                <a:lnTo>
                  <a:pt x="6"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0" name="Freeform 236"/>
          <p:cNvSpPr>
            <a:spLocks/>
          </p:cNvSpPr>
          <p:nvPr/>
        </p:nvSpPr>
        <p:spPr bwMode="auto">
          <a:xfrm>
            <a:off x="4234291" y="4496832"/>
            <a:ext cx="64733" cy="63870"/>
          </a:xfrm>
          <a:custGeom>
            <a:avLst/>
            <a:gdLst/>
            <a:ahLst/>
            <a:cxnLst>
              <a:cxn ang="0">
                <a:pos x="18" y="19"/>
              </a:cxn>
              <a:cxn ang="0">
                <a:pos x="15" y="19"/>
              </a:cxn>
              <a:cxn ang="0">
                <a:pos x="11" y="15"/>
              </a:cxn>
              <a:cxn ang="0">
                <a:pos x="10" y="14"/>
              </a:cxn>
              <a:cxn ang="0">
                <a:pos x="9" y="13"/>
              </a:cxn>
              <a:cxn ang="0">
                <a:pos x="8" y="13"/>
              </a:cxn>
              <a:cxn ang="0">
                <a:pos x="8" y="13"/>
              </a:cxn>
              <a:cxn ang="0">
                <a:pos x="8" y="13"/>
              </a:cxn>
              <a:cxn ang="0">
                <a:pos x="4" y="9"/>
              </a:cxn>
              <a:cxn ang="0">
                <a:pos x="2" y="6"/>
              </a:cxn>
              <a:cxn ang="0">
                <a:pos x="2" y="6"/>
              </a:cxn>
              <a:cxn ang="0">
                <a:pos x="1" y="6"/>
              </a:cxn>
              <a:cxn ang="0">
                <a:pos x="0" y="5"/>
              </a:cxn>
              <a:cxn ang="0">
                <a:pos x="1" y="4"/>
              </a:cxn>
              <a:cxn ang="0">
                <a:pos x="1" y="4"/>
              </a:cxn>
              <a:cxn ang="0">
                <a:pos x="2" y="4"/>
              </a:cxn>
              <a:cxn ang="0">
                <a:pos x="3" y="5"/>
              </a:cxn>
              <a:cxn ang="0">
                <a:pos x="3" y="4"/>
              </a:cxn>
              <a:cxn ang="0">
                <a:pos x="0" y="0"/>
              </a:cxn>
              <a:cxn ang="0">
                <a:pos x="0" y="0"/>
              </a:cxn>
              <a:cxn ang="0">
                <a:pos x="0" y="20"/>
              </a:cxn>
              <a:cxn ang="0">
                <a:pos x="0" y="20"/>
              </a:cxn>
              <a:cxn ang="0">
                <a:pos x="2" y="20"/>
              </a:cxn>
              <a:cxn ang="0">
                <a:pos x="4" y="20"/>
              </a:cxn>
              <a:cxn ang="0">
                <a:pos x="4" y="20"/>
              </a:cxn>
              <a:cxn ang="0">
                <a:pos x="10" y="21"/>
              </a:cxn>
              <a:cxn ang="0">
                <a:pos x="11" y="22"/>
              </a:cxn>
              <a:cxn ang="0">
                <a:pos x="12" y="22"/>
              </a:cxn>
              <a:cxn ang="0">
                <a:pos x="13" y="22"/>
              </a:cxn>
              <a:cxn ang="0">
                <a:pos x="15" y="21"/>
              </a:cxn>
              <a:cxn ang="0">
                <a:pos x="17" y="21"/>
              </a:cxn>
              <a:cxn ang="0">
                <a:pos x="18" y="20"/>
              </a:cxn>
              <a:cxn ang="0">
                <a:pos x="19" y="20"/>
              </a:cxn>
              <a:cxn ang="0">
                <a:pos x="19" y="19"/>
              </a:cxn>
              <a:cxn ang="0">
                <a:pos x="19" y="18"/>
              </a:cxn>
              <a:cxn ang="0">
                <a:pos x="18" y="19"/>
              </a:cxn>
            </a:cxnLst>
            <a:rect l="0" t="0" r="r" b="b"/>
            <a:pathLst>
              <a:path w="19" h="22">
                <a:moveTo>
                  <a:pt x="18" y="19"/>
                </a:moveTo>
                <a:lnTo>
                  <a:pt x="15" y="19"/>
                </a:lnTo>
                <a:lnTo>
                  <a:pt x="11" y="15"/>
                </a:lnTo>
                <a:lnTo>
                  <a:pt x="10" y="14"/>
                </a:lnTo>
                <a:lnTo>
                  <a:pt x="9" y="13"/>
                </a:lnTo>
                <a:lnTo>
                  <a:pt x="8" y="13"/>
                </a:lnTo>
                <a:lnTo>
                  <a:pt x="8" y="13"/>
                </a:lnTo>
                <a:lnTo>
                  <a:pt x="8" y="13"/>
                </a:lnTo>
                <a:lnTo>
                  <a:pt x="4" y="9"/>
                </a:lnTo>
                <a:lnTo>
                  <a:pt x="2" y="6"/>
                </a:lnTo>
                <a:lnTo>
                  <a:pt x="2" y="6"/>
                </a:lnTo>
                <a:lnTo>
                  <a:pt x="1" y="6"/>
                </a:lnTo>
                <a:lnTo>
                  <a:pt x="0" y="5"/>
                </a:lnTo>
                <a:lnTo>
                  <a:pt x="1" y="4"/>
                </a:lnTo>
                <a:lnTo>
                  <a:pt x="1" y="4"/>
                </a:lnTo>
                <a:lnTo>
                  <a:pt x="2" y="4"/>
                </a:lnTo>
                <a:lnTo>
                  <a:pt x="3" y="5"/>
                </a:lnTo>
                <a:lnTo>
                  <a:pt x="3" y="4"/>
                </a:lnTo>
                <a:lnTo>
                  <a:pt x="0" y="0"/>
                </a:lnTo>
                <a:lnTo>
                  <a:pt x="0" y="0"/>
                </a:lnTo>
                <a:lnTo>
                  <a:pt x="0" y="20"/>
                </a:lnTo>
                <a:lnTo>
                  <a:pt x="0" y="20"/>
                </a:lnTo>
                <a:lnTo>
                  <a:pt x="2" y="20"/>
                </a:lnTo>
                <a:lnTo>
                  <a:pt x="4" y="20"/>
                </a:lnTo>
                <a:lnTo>
                  <a:pt x="4" y="20"/>
                </a:lnTo>
                <a:lnTo>
                  <a:pt x="10" y="21"/>
                </a:lnTo>
                <a:lnTo>
                  <a:pt x="11" y="22"/>
                </a:lnTo>
                <a:lnTo>
                  <a:pt x="12" y="22"/>
                </a:lnTo>
                <a:lnTo>
                  <a:pt x="13" y="22"/>
                </a:lnTo>
                <a:lnTo>
                  <a:pt x="15" y="21"/>
                </a:lnTo>
                <a:lnTo>
                  <a:pt x="17" y="21"/>
                </a:lnTo>
                <a:lnTo>
                  <a:pt x="18" y="20"/>
                </a:lnTo>
                <a:lnTo>
                  <a:pt x="19" y="20"/>
                </a:lnTo>
                <a:lnTo>
                  <a:pt x="19" y="19"/>
                </a:lnTo>
                <a:lnTo>
                  <a:pt x="19" y="18"/>
                </a:lnTo>
                <a:lnTo>
                  <a:pt x="18" y="1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1" name="Freeform 237"/>
          <p:cNvSpPr>
            <a:spLocks/>
          </p:cNvSpPr>
          <p:nvPr/>
        </p:nvSpPr>
        <p:spPr bwMode="auto">
          <a:xfrm>
            <a:off x="4264953" y="4560702"/>
            <a:ext cx="6814" cy="2903"/>
          </a:xfrm>
          <a:custGeom>
            <a:avLst/>
            <a:gdLst/>
            <a:ahLst/>
            <a:cxnLst>
              <a:cxn ang="0">
                <a:pos x="1" y="0"/>
              </a:cxn>
              <a:cxn ang="0">
                <a:pos x="0" y="0"/>
              </a:cxn>
              <a:cxn ang="0">
                <a:pos x="0" y="0"/>
              </a:cxn>
              <a:cxn ang="0">
                <a:pos x="1" y="1"/>
              </a:cxn>
              <a:cxn ang="0">
                <a:pos x="2" y="1"/>
              </a:cxn>
              <a:cxn ang="0">
                <a:pos x="1" y="1"/>
              </a:cxn>
              <a:cxn ang="0">
                <a:pos x="1" y="0"/>
              </a:cxn>
            </a:cxnLst>
            <a:rect l="0" t="0" r="r" b="b"/>
            <a:pathLst>
              <a:path w="2" h="1">
                <a:moveTo>
                  <a:pt x="1" y="0"/>
                </a:moveTo>
                <a:lnTo>
                  <a:pt x="0" y="0"/>
                </a:lnTo>
                <a:lnTo>
                  <a:pt x="0" y="0"/>
                </a:lnTo>
                <a:lnTo>
                  <a:pt x="1" y="1"/>
                </a:lnTo>
                <a:lnTo>
                  <a:pt x="2" y="1"/>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2" name="Freeform 238"/>
          <p:cNvSpPr>
            <a:spLocks/>
          </p:cNvSpPr>
          <p:nvPr/>
        </p:nvSpPr>
        <p:spPr bwMode="auto">
          <a:xfrm>
            <a:off x="4264953" y="4566508"/>
            <a:ext cx="3407" cy="2903"/>
          </a:xfrm>
          <a:custGeom>
            <a:avLst/>
            <a:gdLst/>
            <a:ahLst/>
            <a:cxnLst>
              <a:cxn ang="0">
                <a:pos x="0" y="0"/>
              </a:cxn>
              <a:cxn ang="0">
                <a:pos x="0" y="0"/>
              </a:cxn>
              <a:cxn ang="0">
                <a:pos x="0" y="1"/>
              </a:cxn>
              <a:cxn ang="0">
                <a:pos x="0" y="1"/>
              </a:cxn>
              <a:cxn ang="0">
                <a:pos x="1" y="1"/>
              </a:cxn>
              <a:cxn ang="0">
                <a:pos x="1" y="0"/>
              </a:cxn>
              <a:cxn ang="0">
                <a:pos x="1" y="0"/>
              </a:cxn>
              <a:cxn ang="0">
                <a:pos x="0" y="0"/>
              </a:cxn>
            </a:cxnLst>
            <a:rect l="0" t="0" r="r" b="b"/>
            <a:pathLst>
              <a:path w="1" h="1">
                <a:moveTo>
                  <a:pt x="0" y="0"/>
                </a:moveTo>
                <a:lnTo>
                  <a:pt x="0" y="0"/>
                </a:lnTo>
                <a:lnTo>
                  <a:pt x="0" y="1"/>
                </a:lnTo>
                <a:lnTo>
                  <a:pt x="0" y="1"/>
                </a:lnTo>
                <a:lnTo>
                  <a:pt x="1" y="1"/>
                </a:lnTo>
                <a:lnTo>
                  <a:pt x="1"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3" name="Freeform 239"/>
          <p:cNvSpPr>
            <a:spLocks/>
          </p:cNvSpPr>
          <p:nvPr/>
        </p:nvSpPr>
        <p:spPr bwMode="auto">
          <a:xfrm>
            <a:off x="4271767" y="4566508"/>
            <a:ext cx="3407" cy="2903"/>
          </a:xfrm>
          <a:custGeom>
            <a:avLst/>
            <a:gdLst/>
            <a:ahLst/>
            <a:cxnLst>
              <a:cxn ang="0">
                <a:pos x="0" y="0"/>
              </a:cxn>
              <a:cxn ang="0">
                <a:pos x="0" y="0"/>
              </a:cxn>
              <a:cxn ang="0">
                <a:pos x="0" y="0"/>
              </a:cxn>
              <a:cxn ang="0">
                <a:pos x="0" y="0"/>
              </a:cxn>
              <a:cxn ang="0">
                <a:pos x="1" y="0"/>
              </a:cxn>
              <a:cxn ang="0">
                <a:pos x="1" y="0"/>
              </a:cxn>
              <a:cxn ang="0">
                <a:pos x="0" y="0"/>
              </a:cxn>
              <a:cxn ang="0">
                <a:pos x="0" y="0"/>
              </a:cxn>
            </a:cxnLst>
            <a:rect l="0" t="0" r="r" b="b"/>
            <a:pathLst>
              <a:path w="1">
                <a:moveTo>
                  <a:pt x="0" y="0"/>
                </a:moveTo>
                <a:lnTo>
                  <a:pt x="0" y="0"/>
                </a:lnTo>
                <a:lnTo>
                  <a:pt x="0" y="0"/>
                </a:lnTo>
                <a:lnTo>
                  <a:pt x="0" y="0"/>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4" name="Freeform 240"/>
          <p:cNvSpPr>
            <a:spLocks/>
          </p:cNvSpPr>
          <p:nvPr/>
        </p:nvSpPr>
        <p:spPr bwMode="auto">
          <a:xfrm>
            <a:off x="4142302" y="4296513"/>
            <a:ext cx="13628" cy="11613"/>
          </a:xfrm>
          <a:custGeom>
            <a:avLst/>
            <a:gdLst/>
            <a:ahLst/>
            <a:cxnLst>
              <a:cxn ang="0">
                <a:pos x="2" y="4"/>
              </a:cxn>
              <a:cxn ang="0">
                <a:pos x="2" y="4"/>
              </a:cxn>
              <a:cxn ang="0">
                <a:pos x="3" y="4"/>
              </a:cxn>
              <a:cxn ang="0">
                <a:pos x="4" y="3"/>
              </a:cxn>
              <a:cxn ang="0">
                <a:pos x="4" y="2"/>
              </a:cxn>
              <a:cxn ang="0">
                <a:pos x="4" y="2"/>
              </a:cxn>
              <a:cxn ang="0">
                <a:pos x="4" y="2"/>
              </a:cxn>
              <a:cxn ang="0">
                <a:pos x="4" y="1"/>
              </a:cxn>
              <a:cxn ang="0">
                <a:pos x="3" y="0"/>
              </a:cxn>
              <a:cxn ang="0">
                <a:pos x="3" y="0"/>
              </a:cxn>
              <a:cxn ang="0">
                <a:pos x="0" y="2"/>
              </a:cxn>
              <a:cxn ang="0">
                <a:pos x="1" y="2"/>
              </a:cxn>
              <a:cxn ang="0">
                <a:pos x="2" y="4"/>
              </a:cxn>
            </a:cxnLst>
            <a:rect l="0" t="0" r="r" b="b"/>
            <a:pathLst>
              <a:path w="4" h="4">
                <a:moveTo>
                  <a:pt x="2" y="4"/>
                </a:moveTo>
                <a:lnTo>
                  <a:pt x="2" y="4"/>
                </a:lnTo>
                <a:lnTo>
                  <a:pt x="3" y="4"/>
                </a:lnTo>
                <a:lnTo>
                  <a:pt x="4" y="3"/>
                </a:lnTo>
                <a:lnTo>
                  <a:pt x="4" y="2"/>
                </a:lnTo>
                <a:lnTo>
                  <a:pt x="4" y="2"/>
                </a:lnTo>
                <a:lnTo>
                  <a:pt x="4" y="2"/>
                </a:lnTo>
                <a:lnTo>
                  <a:pt x="4" y="1"/>
                </a:lnTo>
                <a:lnTo>
                  <a:pt x="3" y="0"/>
                </a:lnTo>
                <a:lnTo>
                  <a:pt x="3" y="0"/>
                </a:lnTo>
                <a:lnTo>
                  <a:pt x="0" y="2"/>
                </a:lnTo>
                <a:lnTo>
                  <a:pt x="1" y="2"/>
                </a:lnTo>
                <a:lnTo>
                  <a:pt x="2"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5" name="Freeform 241"/>
          <p:cNvSpPr>
            <a:spLocks/>
          </p:cNvSpPr>
          <p:nvPr/>
        </p:nvSpPr>
        <p:spPr bwMode="auto">
          <a:xfrm>
            <a:off x="4125267" y="4238450"/>
            <a:ext cx="20442" cy="37741"/>
          </a:xfrm>
          <a:custGeom>
            <a:avLst/>
            <a:gdLst/>
            <a:ahLst/>
            <a:cxnLst>
              <a:cxn ang="0">
                <a:pos x="4" y="1"/>
              </a:cxn>
              <a:cxn ang="0">
                <a:pos x="3" y="1"/>
              </a:cxn>
              <a:cxn ang="0">
                <a:pos x="3" y="0"/>
              </a:cxn>
              <a:cxn ang="0">
                <a:pos x="3" y="0"/>
              </a:cxn>
              <a:cxn ang="0">
                <a:pos x="3" y="1"/>
              </a:cxn>
              <a:cxn ang="0">
                <a:pos x="2" y="1"/>
              </a:cxn>
              <a:cxn ang="0">
                <a:pos x="0" y="11"/>
              </a:cxn>
              <a:cxn ang="0">
                <a:pos x="1" y="12"/>
              </a:cxn>
              <a:cxn ang="0">
                <a:pos x="3" y="13"/>
              </a:cxn>
              <a:cxn ang="0">
                <a:pos x="4" y="12"/>
              </a:cxn>
              <a:cxn ang="0">
                <a:pos x="3" y="11"/>
              </a:cxn>
              <a:cxn ang="0">
                <a:pos x="5" y="11"/>
              </a:cxn>
              <a:cxn ang="0">
                <a:pos x="4" y="10"/>
              </a:cxn>
              <a:cxn ang="0">
                <a:pos x="4" y="8"/>
              </a:cxn>
              <a:cxn ang="0">
                <a:pos x="5" y="8"/>
              </a:cxn>
              <a:cxn ang="0">
                <a:pos x="5" y="7"/>
              </a:cxn>
              <a:cxn ang="0">
                <a:pos x="4" y="7"/>
              </a:cxn>
              <a:cxn ang="0">
                <a:pos x="3" y="7"/>
              </a:cxn>
              <a:cxn ang="0">
                <a:pos x="4" y="6"/>
              </a:cxn>
              <a:cxn ang="0">
                <a:pos x="4" y="6"/>
              </a:cxn>
              <a:cxn ang="0">
                <a:pos x="5" y="5"/>
              </a:cxn>
              <a:cxn ang="0">
                <a:pos x="6" y="5"/>
              </a:cxn>
              <a:cxn ang="0">
                <a:pos x="4" y="1"/>
              </a:cxn>
              <a:cxn ang="0">
                <a:pos x="4" y="1"/>
              </a:cxn>
            </a:cxnLst>
            <a:rect l="0" t="0" r="r" b="b"/>
            <a:pathLst>
              <a:path w="6" h="13">
                <a:moveTo>
                  <a:pt x="4" y="1"/>
                </a:moveTo>
                <a:lnTo>
                  <a:pt x="3" y="1"/>
                </a:lnTo>
                <a:lnTo>
                  <a:pt x="3" y="0"/>
                </a:lnTo>
                <a:lnTo>
                  <a:pt x="3" y="0"/>
                </a:lnTo>
                <a:lnTo>
                  <a:pt x="3" y="1"/>
                </a:lnTo>
                <a:lnTo>
                  <a:pt x="2" y="1"/>
                </a:lnTo>
                <a:lnTo>
                  <a:pt x="0" y="11"/>
                </a:lnTo>
                <a:lnTo>
                  <a:pt x="1" y="12"/>
                </a:lnTo>
                <a:lnTo>
                  <a:pt x="3" y="13"/>
                </a:lnTo>
                <a:lnTo>
                  <a:pt x="4" y="12"/>
                </a:lnTo>
                <a:lnTo>
                  <a:pt x="3" y="11"/>
                </a:lnTo>
                <a:lnTo>
                  <a:pt x="5" y="11"/>
                </a:lnTo>
                <a:lnTo>
                  <a:pt x="4" y="10"/>
                </a:lnTo>
                <a:lnTo>
                  <a:pt x="4" y="8"/>
                </a:lnTo>
                <a:lnTo>
                  <a:pt x="5" y="8"/>
                </a:lnTo>
                <a:lnTo>
                  <a:pt x="5" y="7"/>
                </a:lnTo>
                <a:lnTo>
                  <a:pt x="4" y="7"/>
                </a:lnTo>
                <a:lnTo>
                  <a:pt x="3" y="7"/>
                </a:lnTo>
                <a:lnTo>
                  <a:pt x="4" y="6"/>
                </a:lnTo>
                <a:lnTo>
                  <a:pt x="4" y="6"/>
                </a:lnTo>
                <a:lnTo>
                  <a:pt x="5" y="5"/>
                </a:lnTo>
                <a:lnTo>
                  <a:pt x="6" y="5"/>
                </a:lnTo>
                <a:lnTo>
                  <a:pt x="4" y="1"/>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6" name="Freeform 242"/>
          <p:cNvSpPr>
            <a:spLocks/>
          </p:cNvSpPr>
          <p:nvPr/>
        </p:nvSpPr>
        <p:spPr bwMode="auto">
          <a:xfrm>
            <a:off x="4138895" y="4479413"/>
            <a:ext cx="40884" cy="40644"/>
          </a:xfrm>
          <a:custGeom>
            <a:avLst/>
            <a:gdLst/>
            <a:ahLst/>
            <a:cxnLst>
              <a:cxn ang="0">
                <a:pos x="4" y="3"/>
              </a:cxn>
              <a:cxn ang="0">
                <a:pos x="4" y="1"/>
              </a:cxn>
              <a:cxn ang="0">
                <a:pos x="3" y="1"/>
              </a:cxn>
              <a:cxn ang="0">
                <a:pos x="3" y="1"/>
              </a:cxn>
              <a:cxn ang="0">
                <a:pos x="3" y="2"/>
              </a:cxn>
              <a:cxn ang="0">
                <a:pos x="2" y="1"/>
              </a:cxn>
              <a:cxn ang="0">
                <a:pos x="1" y="1"/>
              </a:cxn>
              <a:cxn ang="0">
                <a:pos x="1" y="1"/>
              </a:cxn>
              <a:cxn ang="0">
                <a:pos x="1" y="1"/>
              </a:cxn>
              <a:cxn ang="0">
                <a:pos x="1" y="2"/>
              </a:cxn>
              <a:cxn ang="0">
                <a:pos x="0" y="7"/>
              </a:cxn>
              <a:cxn ang="0">
                <a:pos x="1" y="7"/>
              </a:cxn>
              <a:cxn ang="0">
                <a:pos x="1" y="7"/>
              </a:cxn>
              <a:cxn ang="0">
                <a:pos x="1" y="8"/>
              </a:cxn>
              <a:cxn ang="0">
                <a:pos x="2" y="8"/>
              </a:cxn>
              <a:cxn ang="0">
                <a:pos x="3" y="8"/>
              </a:cxn>
              <a:cxn ang="0">
                <a:pos x="3" y="8"/>
              </a:cxn>
              <a:cxn ang="0">
                <a:pos x="3" y="9"/>
              </a:cxn>
              <a:cxn ang="0">
                <a:pos x="4" y="9"/>
              </a:cxn>
              <a:cxn ang="0">
                <a:pos x="4" y="9"/>
              </a:cxn>
              <a:cxn ang="0">
                <a:pos x="4" y="8"/>
              </a:cxn>
              <a:cxn ang="0">
                <a:pos x="5" y="10"/>
              </a:cxn>
              <a:cxn ang="0">
                <a:pos x="6" y="10"/>
              </a:cxn>
              <a:cxn ang="0">
                <a:pos x="6" y="11"/>
              </a:cxn>
              <a:cxn ang="0">
                <a:pos x="5" y="11"/>
              </a:cxn>
              <a:cxn ang="0">
                <a:pos x="4" y="11"/>
              </a:cxn>
              <a:cxn ang="0">
                <a:pos x="3" y="11"/>
              </a:cxn>
              <a:cxn ang="0">
                <a:pos x="3" y="11"/>
              </a:cxn>
              <a:cxn ang="0">
                <a:pos x="6" y="13"/>
              </a:cxn>
              <a:cxn ang="0">
                <a:pos x="7" y="14"/>
              </a:cxn>
              <a:cxn ang="0">
                <a:pos x="7" y="13"/>
              </a:cxn>
              <a:cxn ang="0">
                <a:pos x="7" y="12"/>
              </a:cxn>
              <a:cxn ang="0">
                <a:pos x="7" y="12"/>
              </a:cxn>
              <a:cxn ang="0">
                <a:pos x="7" y="12"/>
              </a:cxn>
              <a:cxn ang="0">
                <a:pos x="7" y="11"/>
              </a:cxn>
              <a:cxn ang="0">
                <a:pos x="8" y="11"/>
              </a:cxn>
              <a:cxn ang="0">
                <a:pos x="8" y="11"/>
              </a:cxn>
              <a:cxn ang="0">
                <a:pos x="8" y="10"/>
              </a:cxn>
              <a:cxn ang="0">
                <a:pos x="8" y="10"/>
              </a:cxn>
              <a:cxn ang="0">
                <a:pos x="9" y="10"/>
              </a:cxn>
              <a:cxn ang="0">
                <a:pos x="12" y="8"/>
              </a:cxn>
              <a:cxn ang="0">
                <a:pos x="12" y="7"/>
              </a:cxn>
              <a:cxn ang="0">
                <a:pos x="12" y="6"/>
              </a:cxn>
              <a:cxn ang="0">
                <a:pos x="9" y="6"/>
              </a:cxn>
              <a:cxn ang="0">
                <a:pos x="7" y="8"/>
              </a:cxn>
              <a:cxn ang="0">
                <a:pos x="6" y="8"/>
              </a:cxn>
              <a:cxn ang="0">
                <a:pos x="6" y="7"/>
              </a:cxn>
              <a:cxn ang="0">
                <a:pos x="5" y="6"/>
              </a:cxn>
              <a:cxn ang="0">
                <a:pos x="4" y="5"/>
              </a:cxn>
              <a:cxn ang="0">
                <a:pos x="5" y="4"/>
              </a:cxn>
              <a:cxn ang="0">
                <a:pos x="6" y="3"/>
              </a:cxn>
              <a:cxn ang="0">
                <a:pos x="6" y="1"/>
              </a:cxn>
              <a:cxn ang="0">
                <a:pos x="5" y="1"/>
              </a:cxn>
              <a:cxn ang="0">
                <a:pos x="5" y="0"/>
              </a:cxn>
              <a:cxn ang="0">
                <a:pos x="5" y="1"/>
              </a:cxn>
              <a:cxn ang="0">
                <a:pos x="5" y="1"/>
              </a:cxn>
              <a:cxn ang="0">
                <a:pos x="5" y="2"/>
              </a:cxn>
              <a:cxn ang="0">
                <a:pos x="4" y="3"/>
              </a:cxn>
            </a:cxnLst>
            <a:rect l="0" t="0" r="r" b="b"/>
            <a:pathLst>
              <a:path w="12" h="14">
                <a:moveTo>
                  <a:pt x="4" y="3"/>
                </a:moveTo>
                <a:lnTo>
                  <a:pt x="4" y="1"/>
                </a:lnTo>
                <a:lnTo>
                  <a:pt x="3" y="1"/>
                </a:lnTo>
                <a:lnTo>
                  <a:pt x="3" y="1"/>
                </a:lnTo>
                <a:lnTo>
                  <a:pt x="3" y="2"/>
                </a:lnTo>
                <a:lnTo>
                  <a:pt x="2" y="1"/>
                </a:lnTo>
                <a:lnTo>
                  <a:pt x="1" y="1"/>
                </a:lnTo>
                <a:lnTo>
                  <a:pt x="1" y="1"/>
                </a:lnTo>
                <a:lnTo>
                  <a:pt x="1" y="1"/>
                </a:lnTo>
                <a:lnTo>
                  <a:pt x="1" y="2"/>
                </a:lnTo>
                <a:lnTo>
                  <a:pt x="0" y="7"/>
                </a:lnTo>
                <a:lnTo>
                  <a:pt x="1" y="7"/>
                </a:lnTo>
                <a:lnTo>
                  <a:pt x="1" y="7"/>
                </a:lnTo>
                <a:lnTo>
                  <a:pt x="1" y="8"/>
                </a:lnTo>
                <a:lnTo>
                  <a:pt x="2" y="8"/>
                </a:lnTo>
                <a:lnTo>
                  <a:pt x="3" y="8"/>
                </a:lnTo>
                <a:lnTo>
                  <a:pt x="3" y="8"/>
                </a:lnTo>
                <a:lnTo>
                  <a:pt x="3" y="9"/>
                </a:lnTo>
                <a:lnTo>
                  <a:pt x="4" y="9"/>
                </a:lnTo>
                <a:lnTo>
                  <a:pt x="4" y="9"/>
                </a:lnTo>
                <a:lnTo>
                  <a:pt x="4" y="8"/>
                </a:lnTo>
                <a:lnTo>
                  <a:pt x="5" y="10"/>
                </a:lnTo>
                <a:lnTo>
                  <a:pt x="6" y="10"/>
                </a:lnTo>
                <a:lnTo>
                  <a:pt x="6" y="11"/>
                </a:lnTo>
                <a:lnTo>
                  <a:pt x="5" y="11"/>
                </a:lnTo>
                <a:lnTo>
                  <a:pt x="4" y="11"/>
                </a:lnTo>
                <a:lnTo>
                  <a:pt x="3" y="11"/>
                </a:lnTo>
                <a:lnTo>
                  <a:pt x="3" y="11"/>
                </a:lnTo>
                <a:lnTo>
                  <a:pt x="6" y="13"/>
                </a:lnTo>
                <a:lnTo>
                  <a:pt x="7" y="14"/>
                </a:lnTo>
                <a:lnTo>
                  <a:pt x="7" y="13"/>
                </a:lnTo>
                <a:lnTo>
                  <a:pt x="7" y="12"/>
                </a:lnTo>
                <a:lnTo>
                  <a:pt x="7" y="12"/>
                </a:lnTo>
                <a:lnTo>
                  <a:pt x="7" y="12"/>
                </a:lnTo>
                <a:lnTo>
                  <a:pt x="7" y="11"/>
                </a:lnTo>
                <a:lnTo>
                  <a:pt x="8" y="11"/>
                </a:lnTo>
                <a:lnTo>
                  <a:pt x="8" y="11"/>
                </a:lnTo>
                <a:lnTo>
                  <a:pt x="8" y="10"/>
                </a:lnTo>
                <a:lnTo>
                  <a:pt x="8" y="10"/>
                </a:lnTo>
                <a:lnTo>
                  <a:pt x="9" y="10"/>
                </a:lnTo>
                <a:lnTo>
                  <a:pt x="12" y="8"/>
                </a:lnTo>
                <a:lnTo>
                  <a:pt x="12" y="7"/>
                </a:lnTo>
                <a:lnTo>
                  <a:pt x="12" y="6"/>
                </a:lnTo>
                <a:lnTo>
                  <a:pt x="9" y="6"/>
                </a:lnTo>
                <a:lnTo>
                  <a:pt x="7" y="8"/>
                </a:lnTo>
                <a:lnTo>
                  <a:pt x="6" y="8"/>
                </a:lnTo>
                <a:lnTo>
                  <a:pt x="6" y="7"/>
                </a:lnTo>
                <a:lnTo>
                  <a:pt x="5" y="6"/>
                </a:lnTo>
                <a:lnTo>
                  <a:pt x="4" y="5"/>
                </a:lnTo>
                <a:lnTo>
                  <a:pt x="5" y="4"/>
                </a:lnTo>
                <a:lnTo>
                  <a:pt x="6" y="3"/>
                </a:lnTo>
                <a:lnTo>
                  <a:pt x="6" y="1"/>
                </a:lnTo>
                <a:lnTo>
                  <a:pt x="5" y="1"/>
                </a:lnTo>
                <a:lnTo>
                  <a:pt x="5" y="0"/>
                </a:lnTo>
                <a:lnTo>
                  <a:pt x="5" y="1"/>
                </a:lnTo>
                <a:lnTo>
                  <a:pt x="5" y="1"/>
                </a:lnTo>
                <a:lnTo>
                  <a:pt x="5" y="2"/>
                </a:lnTo>
                <a:lnTo>
                  <a:pt x="4"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7" name="Freeform 243"/>
          <p:cNvSpPr>
            <a:spLocks/>
          </p:cNvSpPr>
          <p:nvPr/>
        </p:nvSpPr>
        <p:spPr bwMode="auto">
          <a:xfrm>
            <a:off x="4370570" y="4470704"/>
            <a:ext cx="13628" cy="8710"/>
          </a:xfrm>
          <a:custGeom>
            <a:avLst/>
            <a:gdLst/>
            <a:ahLst/>
            <a:cxnLst>
              <a:cxn ang="0">
                <a:pos x="3" y="3"/>
              </a:cxn>
              <a:cxn ang="0">
                <a:pos x="4" y="1"/>
              </a:cxn>
              <a:cxn ang="0">
                <a:pos x="3" y="1"/>
              </a:cxn>
              <a:cxn ang="0">
                <a:pos x="3" y="1"/>
              </a:cxn>
              <a:cxn ang="0">
                <a:pos x="3" y="1"/>
              </a:cxn>
              <a:cxn ang="0">
                <a:pos x="2" y="1"/>
              </a:cxn>
              <a:cxn ang="0">
                <a:pos x="2" y="1"/>
              </a:cxn>
              <a:cxn ang="0">
                <a:pos x="1" y="1"/>
              </a:cxn>
              <a:cxn ang="0">
                <a:pos x="1" y="2"/>
              </a:cxn>
              <a:cxn ang="0">
                <a:pos x="1" y="1"/>
              </a:cxn>
              <a:cxn ang="0">
                <a:pos x="1" y="1"/>
              </a:cxn>
              <a:cxn ang="0">
                <a:pos x="1" y="0"/>
              </a:cxn>
              <a:cxn ang="0">
                <a:pos x="1" y="0"/>
              </a:cxn>
              <a:cxn ang="0">
                <a:pos x="0" y="0"/>
              </a:cxn>
              <a:cxn ang="0">
                <a:pos x="1" y="1"/>
              </a:cxn>
              <a:cxn ang="0">
                <a:pos x="2" y="3"/>
              </a:cxn>
              <a:cxn ang="0">
                <a:pos x="3" y="3"/>
              </a:cxn>
              <a:cxn ang="0">
                <a:pos x="3" y="3"/>
              </a:cxn>
            </a:cxnLst>
            <a:rect l="0" t="0" r="r" b="b"/>
            <a:pathLst>
              <a:path w="4" h="3">
                <a:moveTo>
                  <a:pt x="3" y="3"/>
                </a:moveTo>
                <a:lnTo>
                  <a:pt x="4" y="1"/>
                </a:lnTo>
                <a:lnTo>
                  <a:pt x="3" y="1"/>
                </a:lnTo>
                <a:lnTo>
                  <a:pt x="3" y="1"/>
                </a:lnTo>
                <a:lnTo>
                  <a:pt x="3" y="1"/>
                </a:lnTo>
                <a:lnTo>
                  <a:pt x="2" y="1"/>
                </a:lnTo>
                <a:lnTo>
                  <a:pt x="2" y="1"/>
                </a:lnTo>
                <a:lnTo>
                  <a:pt x="1" y="1"/>
                </a:lnTo>
                <a:lnTo>
                  <a:pt x="1" y="2"/>
                </a:lnTo>
                <a:lnTo>
                  <a:pt x="1" y="1"/>
                </a:lnTo>
                <a:lnTo>
                  <a:pt x="1" y="1"/>
                </a:lnTo>
                <a:lnTo>
                  <a:pt x="1" y="0"/>
                </a:lnTo>
                <a:lnTo>
                  <a:pt x="1" y="0"/>
                </a:lnTo>
                <a:lnTo>
                  <a:pt x="0" y="0"/>
                </a:lnTo>
                <a:lnTo>
                  <a:pt x="1" y="1"/>
                </a:lnTo>
                <a:lnTo>
                  <a:pt x="2" y="3"/>
                </a:lnTo>
                <a:lnTo>
                  <a:pt x="3" y="3"/>
                </a:lnTo>
                <a:lnTo>
                  <a:pt x="3"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8" name="Freeform 244"/>
          <p:cNvSpPr>
            <a:spLocks/>
          </p:cNvSpPr>
          <p:nvPr/>
        </p:nvSpPr>
        <p:spPr bwMode="auto">
          <a:xfrm>
            <a:off x="4309244" y="4551992"/>
            <a:ext cx="17035" cy="2903"/>
          </a:xfrm>
          <a:custGeom>
            <a:avLst/>
            <a:gdLst/>
            <a:ahLst/>
            <a:cxnLst>
              <a:cxn ang="0">
                <a:pos x="4" y="1"/>
              </a:cxn>
              <a:cxn ang="0">
                <a:pos x="3" y="1"/>
              </a:cxn>
              <a:cxn ang="0">
                <a:pos x="1" y="1"/>
              </a:cxn>
              <a:cxn ang="0">
                <a:pos x="0" y="1"/>
              </a:cxn>
              <a:cxn ang="0">
                <a:pos x="0" y="1"/>
              </a:cxn>
              <a:cxn ang="0">
                <a:pos x="0" y="1"/>
              </a:cxn>
              <a:cxn ang="0">
                <a:pos x="1" y="1"/>
              </a:cxn>
              <a:cxn ang="0">
                <a:pos x="2" y="1"/>
              </a:cxn>
              <a:cxn ang="0">
                <a:pos x="3" y="1"/>
              </a:cxn>
              <a:cxn ang="0">
                <a:pos x="3" y="1"/>
              </a:cxn>
              <a:cxn ang="0">
                <a:pos x="4" y="1"/>
              </a:cxn>
              <a:cxn ang="0">
                <a:pos x="5" y="1"/>
              </a:cxn>
              <a:cxn ang="0">
                <a:pos x="5" y="1"/>
              </a:cxn>
              <a:cxn ang="0">
                <a:pos x="5" y="0"/>
              </a:cxn>
              <a:cxn ang="0">
                <a:pos x="5" y="0"/>
              </a:cxn>
              <a:cxn ang="0">
                <a:pos x="4" y="1"/>
              </a:cxn>
            </a:cxnLst>
            <a:rect l="0" t="0" r="r" b="b"/>
            <a:pathLst>
              <a:path w="5" h="1">
                <a:moveTo>
                  <a:pt x="4" y="1"/>
                </a:moveTo>
                <a:lnTo>
                  <a:pt x="3" y="1"/>
                </a:lnTo>
                <a:lnTo>
                  <a:pt x="1" y="1"/>
                </a:lnTo>
                <a:lnTo>
                  <a:pt x="0" y="1"/>
                </a:lnTo>
                <a:lnTo>
                  <a:pt x="0" y="1"/>
                </a:lnTo>
                <a:lnTo>
                  <a:pt x="0" y="1"/>
                </a:lnTo>
                <a:lnTo>
                  <a:pt x="1" y="1"/>
                </a:lnTo>
                <a:lnTo>
                  <a:pt x="2" y="1"/>
                </a:lnTo>
                <a:lnTo>
                  <a:pt x="3" y="1"/>
                </a:lnTo>
                <a:lnTo>
                  <a:pt x="3" y="1"/>
                </a:lnTo>
                <a:lnTo>
                  <a:pt x="4" y="1"/>
                </a:lnTo>
                <a:lnTo>
                  <a:pt x="5" y="1"/>
                </a:lnTo>
                <a:lnTo>
                  <a:pt x="5" y="1"/>
                </a:lnTo>
                <a:lnTo>
                  <a:pt x="5" y="0"/>
                </a:lnTo>
                <a:lnTo>
                  <a:pt x="5" y="0"/>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9" name="Freeform 245"/>
          <p:cNvSpPr>
            <a:spLocks/>
          </p:cNvSpPr>
          <p:nvPr/>
        </p:nvSpPr>
        <p:spPr bwMode="auto">
          <a:xfrm>
            <a:off x="4190000" y="4557799"/>
            <a:ext cx="3407" cy="5806"/>
          </a:xfrm>
          <a:custGeom>
            <a:avLst/>
            <a:gdLst/>
            <a:ahLst/>
            <a:cxnLst>
              <a:cxn ang="0">
                <a:pos x="0" y="1"/>
              </a:cxn>
              <a:cxn ang="0">
                <a:pos x="0" y="1"/>
              </a:cxn>
              <a:cxn ang="0">
                <a:pos x="0" y="1"/>
              </a:cxn>
              <a:cxn ang="0">
                <a:pos x="0" y="2"/>
              </a:cxn>
              <a:cxn ang="0">
                <a:pos x="1" y="2"/>
              </a:cxn>
              <a:cxn ang="0">
                <a:pos x="1" y="2"/>
              </a:cxn>
              <a:cxn ang="0">
                <a:pos x="1" y="2"/>
              </a:cxn>
              <a:cxn ang="0">
                <a:pos x="1" y="2"/>
              </a:cxn>
              <a:cxn ang="0">
                <a:pos x="1" y="0"/>
              </a:cxn>
              <a:cxn ang="0">
                <a:pos x="0" y="1"/>
              </a:cxn>
            </a:cxnLst>
            <a:rect l="0" t="0" r="r" b="b"/>
            <a:pathLst>
              <a:path w="1" h="2">
                <a:moveTo>
                  <a:pt x="0" y="1"/>
                </a:moveTo>
                <a:lnTo>
                  <a:pt x="0" y="1"/>
                </a:lnTo>
                <a:lnTo>
                  <a:pt x="0" y="1"/>
                </a:lnTo>
                <a:lnTo>
                  <a:pt x="0" y="2"/>
                </a:lnTo>
                <a:lnTo>
                  <a:pt x="1" y="2"/>
                </a:lnTo>
                <a:lnTo>
                  <a:pt x="1" y="2"/>
                </a:lnTo>
                <a:lnTo>
                  <a:pt x="1" y="2"/>
                </a:lnTo>
                <a:lnTo>
                  <a:pt x="1" y="2"/>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0" name="Freeform 246"/>
          <p:cNvSpPr>
            <a:spLocks/>
          </p:cNvSpPr>
          <p:nvPr/>
        </p:nvSpPr>
        <p:spPr bwMode="auto">
          <a:xfrm>
            <a:off x="4196814" y="4563605"/>
            <a:ext cx="3407" cy="2903"/>
          </a:xfrm>
          <a:custGeom>
            <a:avLst/>
            <a:gdLst/>
            <a:ahLst/>
            <a:cxnLst>
              <a:cxn ang="0">
                <a:pos x="1" y="0"/>
              </a:cxn>
              <a:cxn ang="0">
                <a:pos x="0" y="0"/>
              </a:cxn>
              <a:cxn ang="0">
                <a:pos x="0" y="0"/>
              </a:cxn>
              <a:cxn ang="0">
                <a:pos x="0" y="1"/>
              </a:cxn>
              <a:cxn ang="0">
                <a:pos x="0" y="1"/>
              </a:cxn>
              <a:cxn ang="0">
                <a:pos x="1" y="1"/>
              </a:cxn>
              <a:cxn ang="0">
                <a:pos x="1" y="1"/>
              </a:cxn>
              <a:cxn ang="0">
                <a:pos x="1" y="1"/>
              </a:cxn>
              <a:cxn ang="0">
                <a:pos x="1" y="0"/>
              </a:cxn>
              <a:cxn ang="0">
                <a:pos x="1" y="0"/>
              </a:cxn>
            </a:cxnLst>
            <a:rect l="0" t="0" r="r" b="b"/>
            <a:pathLst>
              <a:path w="1" h="1">
                <a:moveTo>
                  <a:pt x="1" y="0"/>
                </a:moveTo>
                <a:lnTo>
                  <a:pt x="0" y="0"/>
                </a:lnTo>
                <a:lnTo>
                  <a:pt x="0" y="0"/>
                </a:lnTo>
                <a:lnTo>
                  <a:pt x="0" y="1"/>
                </a:lnTo>
                <a:lnTo>
                  <a:pt x="0" y="1"/>
                </a:lnTo>
                <a:lnTo>
                  <a:pt x="1" y="1"/>
                </a:lnTo>
                <a:lnTo>
                  <a:pt x="1" y="1"/>
                </a:lnTo>
                <a:lnTo>
                  <a:pt x="1"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1" name="Freeform 247"/>
          <p:cNvSpPr>
            <a:spLocks/>
          </p:cNvSpPr>
          <p:nvPr/>
        </p:nvSpPr>
        <p:spPr bwMode="auto">
          <a:xfrm>
            <a:off x="4166151" y="4528767"/>
            <a:ext cx="23849" cy="14516"/>
          </a:xfrm>
          <a:custGeom>
            <a:avLst/>
            <a:gdLst/>
            <a:ahLst/>
            <a:cxnLst>
              <a:cxn ang="0">
                <a:pos x="5" y="4"/>
              </a:cxn>
              <a:cxn ang="0">
                <a:pos x="6" y="5"/>
              </a:cxn>
              <a:cxn ang="0">
                <a:pos x="6" y="5"/>
              </a:cxn>
              <a:cxn ang="0">
                <a:pos x="7" y="4"/>
              </a:cxn>
              <a:cxn ang="0">
                <a:pos x="7" y="3"/>
              </a:cxn>
              <a:cxn ang="0">
                <a:pos x="6" y="2"/>
              </a:cxn>
              <a:cxn ang="0">
                <a:pos x="6" y="2"/>
              </a:cxn>
              <a:cxn ang="0">
                <a:pos x="6" y="3"/>
              </a:cxn>
              <a:cxn ang="0">
                <a:pos x="6" y="2"/>
              </a:cxn>
              <a:cxn ang="0">
                <a:pos x="5" y="2"/>
              </a:cxn>
              <a:cxn ang="0">
                <a:pos x="5" y="1"/>
              </a:cxn>
              <a:cxn ang="0">
                <a:pos x="4" y="1"/>
              </a:cxn>
              <a:cxn ang="0">
                <a:pos x="3" y="2"/>
              </a:cxn>
              <a:cxn ang="0">
                <a:pos x="3" y="2"/>
              </a:cxn>
              <a:cxn ang="0">
                <a:pos x="3" y="2"/>
              </a:cxn>
              <a:cxn ang="0">
                <a:pos x="3" y="1"/>
              </a:cxn>
              <a:cxn ang="0">
                <a:pos x="3" y="1"/>
              </a:cxn>
              <a:cxn ang="0">
                <a:pos x="3" y="1"/>
              </a:cxn>
              <a:cxn ang="0">
                <a:pos x="2" y="1"/>
              </a:cxn>
              <a:cxn ang="0">
                <a:pos x="2" y="0"/>
              </a:cxn>
              <a:cxn ang="0">
                <a:pos x="2" y="0"/>
              </a:cxn>
              <a:cxn ang="0">
                <a:pos x="2" y="0"/>
              </a:cxn>
              <a:cxn ang="0">
                <a:pos x="2" y="1"/>
              </a:cxn>
              <a:cxn ang="0">
                <a:pos x="1" y="1"/>
              </a:cxn>
              <a:cxn ang="0">
                <a:pos x="0" y="1"/>
              </a:cxn>
              <a:cxn ang="0">
                <a:pos x="1" y="2"/>
              </a:cxn>
              <a:cxn ang="0">
                <a:pos x="2" y="3"/>
              </a:cxn>
              <a:cxn ang="0">
                <a:pos x="2" y="3"/>
              </a:cxn>
              <a:cxn ang="0">
                <a:pos x="2" y="4"/>
              </a:cxn>
              <a:cxn ang="0">
                <a:pos x="3" y="4"/>
              </a:cxn>
              <a:cxn ang="0">
                <a:pos x="3" y="4"/>
              </a:cxn>
              <a:cxn ang="0">
                <a:pos x="3" y="4"/>
              </a:cxn>
              <a:cxn ang="0">
                <a:pos x="3" y="3"/>
              </a:cxn>
              <a:cxn ang="0">
                <a:pos x="5" y="4"/>
              </a:cxn>
            </a:cxnLst>
            <a:rect l="0" t="0" r="r" b="b"/>
            <a:pathLst>
              <a:path w="7" h="5">
                <a:moveTo>
                  <a:pt x="5" y="4"/>
                </a:moveTo>
                <a:lnTo>
                  <a:pt x="6" y="5"/>
                </a:lnTo>
                <a:lnTo>
                  <a:pt x="6" y="5"/>
                </a:lnTo>
                <a:lnTo>
                  <a:pt x="7" y="4"/>
                </a:lnTo>
                <a:lnTo>
                  <a:pt x="7" y="3"/>
                </a:lnTo>
                <a:lnTo>
                  <a:pt x="6" y="2"/>
                </a:lnTo>
                <a:lnTo>
                  <a:pt x="6" y="2"/>
                </a:lnTo>
                <a:lnTo>
                  <a:pt x="6" y="3"/>
                </a:lnTo>
                <a:lnTo>
                  <a:pt x="6" y="2"/>
                </a:lnTo>
                <a:lnTo>
                  <a:pt x="5" y="2"/>
                </a:lnTo>
                <a:lnTo>
                  <a:pt x="5" y="1"/>
                </a:lnTo>
                <a:lnTo>
                  <a:pt x="4" y="1"/>
                </a:lnTo>
                <a:lnTo>
                  <a:pt x="3" y="2"/>
                </a:lnTo>
                <a:lnTo>
                  <a:pt x="3" y="2"/>
                </a:lnTo>
                <a:lnTo>
                  <a:pt x="3" y="2"/>
                </a:lnTo>
                <a:lnTo>
                  <a:pt x="3" y="1"/>
                </a:lnTo>
                <a:lnTo>
                  <a:pt x="3" y="1"/>
                </a:lnTo>
                <a:lnTo>
                  <a:pt x="3" y="1"/>
                </a:lnTo>
                <a:lnTo>
                  <a:pt x="2" y="1"/>
                </a:lnTo>
                <a:lnTo>
                  <a:pt x="2" y="0"/>
                </a:lnTo>
                <a:lnTo>
                  <a:pt x="2" y="0"/>
                </a:lnTo>
                <a:lnTo>
                  <a:pt x="2" y="0"/>
                </a:lnTo>
                <a:lnTo>
                  <a:pt x="2" y="1"/>
                </a:lnTo>
                <a:lnTo>
                  <a:pt x="1" y="1"/>
                </a:lnTo>
                <a:lnTo>
                  <a:pt x="0" y="1"/>
                </a:lnTo>
                <a:lnTo>
                  <a:pt x="1" y="2"/>
                </a:lnTo>
                <a:lnTo>
                  <a:pt x="2" y="3"/>
                </a:lnTo>
                <a:lnTo>
                  <a:pt x="2" y="3"/>
                </a:lnTo>
                <a:lnTo>
                  <a:pt x="2" y="4"/>
                </a:lnTo>
                <a:lnTo>
                  <a:pt x="3" y="4"/>
                </a:lnTo>
                <a:lnTo>
                  <a:pt x="3" y="4"/>
                </a:lnTo>
                <a:lnTo>
                  <a:pt x="3" y="4"/>
                </a:lnTo>
                <a:lnTo>
                  <a:pt x="3" y="3"/>
                </a:lnTo>
                <a:lnTo>
                  <a:pt x="5"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2" name="Freeform 248"/>
          <p:cNvSpPr>
            <a:spLocks/>
          </p:cNvSpPr>
          <p:nvPr/>
        </p:nvSpPr>
        <p:spPr bwMode="auto">
          <a:xfrm>
            <a:off x="4138895" y="4514251"/>
            <a:ext cx="27256" cy="20322"/>
          </a:xfrm>
          <a:custGeom>
            <a:avLst/>
            <a:gdLst/>
            <a:ahLst/>
            <a:cxnLst>
              <a:cxn ang="0">
                <a:pos x="7" y="3"/>
              </a:cxn>
              <a:cxn ang="0">
                <a:pos x="7" y="3"/>
              </a:cxn>
              <a:cxn ang="0">
                <a:pos x="7" y="3"/>
              </a:cxn>
              <a:cxn ang="0">
                <a:pos x="6" y="3"/>
              </a:cxn>
              <a:cxn ang="0">
                <a:pos x="6" y="3"/>
              </a:cxn>
              <a:cxn ang="0">
                <a:pos x="5" y="1"/>
              </a:cxn>
              <a:cxn ang="0">
                <a:pos x="5" y="2"/>
              </a:cxn>
              <a:cxn ang="0">
                <a:pos x="4" y="1"/>
              </a:cxn>
              <a:cxn ang="0">
                <a:pos x="3" y="1"/>
              </a:cxn>
              <a:cxn ang="0">
                <a:pos x="3" y="1"/>
              </a:cxn>
              <a:cxn ang="0">
                <a:pos x="3" y="2"/>
              </a:cxn>
              <a:cxn ang="0">
                <a:pos x="3" y="2"/>
              </a:cxn>
              <a:cxn ang="0">
                <a:pos x="3" y="1"/>
              </a:cxn>
              <a:cxn ang="0">
                <a:pos x="2" y="1"/>
              </a:cxn>
              <a:cxn ang="0">
                <a:pos x="2" y="0"/>
              </a:cxn>
              <a:cxn ang="0">
                <a:pos x="1" y="0"/>
              </a:cxn>
              <a:cxn ang="0">
                <a:pos x="0" y="0"/>
              </a:cxn>
              <a:cxn ang="0">
                <a:pos x="0" y="1"/>
              </a:cxn>
              <a:cxn ang="0">
                <a:pos x="0" y="1"/>
              </a:cxn>
              <a:cxn ang="0">
                <a:pos x="1" y="3"/>
              </a:cxn>
              <a:cxn ang="0">
                <a:pos x="1" y="4"/>
              </a:cxn>
              <a:cxn ang="0">
                <a:pos x="3" y="4"/>
              </a:cxn>
              <a:cxn ang="0">
                <a:pos x="3" y="6"/>
              </a:cxn>
              <a:cxn ang="0">
                <a:pos x="3" y="7"/>
              </a:cxn>
              <a:cxn ang="0">
                <a:pos x="5" y="7"/>
              </a:cxn>
              <a:cxn ang="0">
                <a:pos x="4" y="7"/>
              </a:cxn>
              <a:cxn ang="0">
                <a:pos x="4" y="7"/>
              </a:cxn>
              <a:cxn ang="0">
                <a:pos x="5" y="7"/>
              </a:cxn>
              <a:cxn ang="0">
                <a:pos x="6" y="7"/>
              </a:cxn>
              <a:cxn ang="0">
                <a:pos x="6" y="7"/>
              </a:cxn>
              <a:cxn ang="0">
                <a:pos x="6" y="7"/>
              </a:cxn>
              <a:cxn ang="0">
                <a:pos x="6" y="7"/>
              </a:cxn>
              <a:cxn ang="0">
                <a:pos x="7" y="7"/>
              </a:cxn>
              <a:cxn ang="0">
                <a:pos x="7" y="7"/>
              </a:cxn>
              <a:cxn ang="0">
                <a:pos x="7" y="7"/>
              </a:cxn>
              <a:cxn ang="0">
                <a:pos x="7" y="5"/>
              </a:cxn>
              <a:cxn ang="0">
                <a:pos x="8" y="5"/>
              </a:cxn>
              <a:cxn ang="0">
                <a:pos x="8" y="4"/>
              </a:cxn>
              <a:cxn ang="0">
                <a:pos x="8" y="3"/>
              </a:cxn>
              <a:cxn ang="0">
                <a:pos x="7" y="3"/>
              </a:cxn>
            </a:cxnLst>
            <a:rect l="0" t="0" r="r" b="b"/>
            <a:pathLst>
              <a:path w="8" h="7">
                <a:moveTo>
                  <a:pt x="7" y="3"/>
                </a:moveTo>
                <a:lnTo>
                  <a:pt x="7" y="3"/>
                </a:lnTo>
                <a:lnTo>
                  <a:pt x="7" y="3"/>
                </a:lnTo>
                <a:lnTo>
                  <a:pt x="6" y="3"/>
                </a:lnTo>
                <a:lnTo>
                  <a:pt x="6" y="3"/>
                </a:lnTo>
                <a:lnTo>
                  <a:pt x="5" y="1"/>
                </a:lnTo>
                <a:lnTo>
                  <a:pt x="5" y="2"/>
                </a:lnTo>
                <a:lnTo>
                  <a:pt x="4" y="1"/>
                </a:lnTo>
                <a:lnTo>
                  <a:pt x="3" y="1"/>
                </a:lnTo>
                <a:lnTo>
                  <a:pt x="3" y="1"/>
                </a:lnTo>
                <a:lnTo>
                  <a:pt x="3" y="2"/>
                </a:lnTo>
                <a:lnTo>
                  <a:pt x="3" y="2"/>
                </a:lnTo>
                <a:lnTo>
                  <a:pt x="3" y="1"/>
                </a:lnTo>
                <a:lnTo>
                  <a:pt x="2" y="1"/>
                </a:lnTo>
                <a:lnTo>
                  <a:pt x="2" y="0"/>
                </a:lnTo>
                <a:lnTo>
                  <a:pt x="1" y="0"/>
                </a:lnTo>
                <a:lnTo>
                  <a:pt x="0" y="0"/>
                </a:lnTo>
                <a:lnTo>
                  <a:pt x="0" y="1"/>
                </a:lnTo>
                <a:lnTo>
                  <a:pt x="0" y="1"/>
                </a:lnTo>
                <a:lnTo>
                  <a:pt x="1" y="3"/>
                </a:lnTo>
                <a:lnTo>
                  <a:pt x="1" y="4"/>
                </a:lnTo>
                <a:lnTo>
                  <a:pt x="3" y="4"/>
                </a:lnTo>
                <a:lnTo>
                  <a:pt x="3" y="6"/>
                </a:lnTo>
                <a:lnTo>
                  <a:pt x="3" y="7"/>
                </a:lnTo>
                <a:lnTo>
                  <a:pt x="5" y="7"/>
                </a:lnTo>
                <a:lnTo>
                  <a:pt x="4" y="7"/>
                </a:lnTo>
                <a:lnTo>
                  <a:pt x="4" y="7"/>
                </a:lnTo>
                <a:lnTo>
                  <a:pt x="5" y="7"/>
                </a:lnTo>
                <a:lnTo>
                  <a:pt x="6" y="7"/>
                </a:lnTo>
                <a:lnTo>
                  <a:pt x="6" y="7"/>
                </a:lnTo>
                <a:lnTo>
                  <a:pt x="6" y="7"/>
                </a:lnTo>
                <a:lnTo>
                  <a:pt x="6" y="7"/>
                </a:lnTo>
                <a:lnTo>
                  <a:pt x="7" y="7"/>
                </a:lnTo>
                <a:lnTo>
                  <a:pt x="7" y="7"/>
                </a:lnTo>
                <a:lnTo>
                  <a:pt x="7" y="7"/>
                </a:lnTo>
                <a:lnTo>
                  <a:pt x="7" y="5"/>
                </a:lnTo>
                <a:lnTo>
                  <a:pt x="8" y="5"/>
                </a:lnTo>
                <a:lnTo>
                  <a:pt x="8" y="4"/>
                </a:lnTo>
                <a:lnTo>
                  <a:pt x="8" y="3"/>
                </a:lnTo>
                <a:lnTo>
                  <a:pt x="7"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3" name="Freeform 249"/>
          <p:cNvSpPr>
            <a:spLocks/>
          </p:cNvSpPr>
          <p:nvPr/>
        </p:nvSpPr>
        <p:spPr bwMode="auto">
          <a:xfrm>
            <a:off x="4183186" y="4491026"/>
            <a:ext cx="51105" cy="66773"/>
          </a:xfrm>
          <a:custGeom>
            <a:avLst/>
            <a:gdLst/>
            <a:ahLst/>
            <a:cxnLst>
              <a:cxn ang="0">
                <a:pos x="13" y="23"/>
              </a:cxn>
              <a:cxn ang="0">
                <a:pos x="14" y="22"/>
              </a:cxn>
              <a:cxn ang="0">
                <a:pos x="15" y="2"/>
              </a:cxn>
              <a:cxn ang="0">
                <a:pos x="13" y="1"/>
              </a:cxn>
              <a:cxn ang="0">
                <a:pos x="12" y="1"/>
              </a:cxn>
              <a:cxn ang="0">
                <a:pos x="9" y="0"/>
              </a:cxn>
              <a:cxn ang="0">
                <a:pos x="8" y="3"/>
              </a:cxn>
              <a:cxn ang="0">
                <a:pos x="7" y="3"/>
              </a:cxn>
              <a:cxn ang="0">
                <a:pos x="6" y="3"/>
              </a:cxn>
              <a:cxn ang="0">
                <a:pos x="7" y="4"/>
              </a:cxn>
              <a:cxn ang="0">
                <a:pos x="6" y="5"/>
              </a:cxn>
              <a:cxn ang="0">
                <a:pos x="5" y="5"/>
              </a:cxn>
              <a:cxn ang="0">
                <a:pos x="5" y="8"/>
              </a:cxn>
              <a:cxn ang="0">
                <a:pos x="8" y="8"/>
              </a:cxn>
              <a:cxn ang="0">
                <a:pos x="11" y="8"/>
              </a:cxn>
              <a:cxn ang="0">
                <a:pos x="11" y="10"/>
              </a:cxn>
              <a:cxn ang="0">
                <a:pos x="8" y="11"/>
              </a:cxn>
              <a:cxn ang="0">
                <a:pos x="7" y="12"/>
              </a:cxn>
              <a:cxn ang="0">
                <a:pos x="8" y="15"/>
              </a:cxn>
              <a:cxn ang="0">
                <a:pos x="11" y="18"/>
              </a:cxn>
              <a:cxn ang="0">
                <a:pos x="10" y="18"/>
              </a:cxn>
              <a:cxn ang="0">
                <a:pos x="8" y="17"/>
              </a:cxn>
              <a:cxn ang="0">
                <a:pos x="7" y="16"/>
              </a:cxn>
              <a:cxn ang="0">
                <a:pos x="6" y="18"/>
              </a:cxn>
              <a:cxn ang="0">
                <a:pos x="7" y="18"/>
              </a:cxn>
              <a:cxn ang="0">
                <a:pos x="6" y="18"/>
              </a:cxn>
              <a:cxn ang="0">
                <a:pos x="2" y="16"/>
              </a:cxn>
              <a:cxn ang="0">
                <a:pos x="4" y="18"/>
              </a:cxn>
              <a:cxn ang="0">
                <a:pos x="3" y="18"/>
              </a:cxn>
              <a:cxn ang="0">
                <a:pos x="1" y="18"/>
              </a:cxn>
              <a:cxn ang="0">
                <a:pos x="0" y="19"/>
              </a:cxn>
              <a:cxn ang="0">
                <a:pos x="1" y="20"/>
              </a:cxn>
              <a:cxn ang="0">
                <a:pos x="1" y="21"/>
              </a:cxn>
              <a:cxn ang="0">
                <a:pos x="3" y="21"/>
              </a:cxn>
              <a:cxn ang="0">
                <a:pos x="2" y="22"/>
              </a:cxn>
              <a:cxn ang="0">
                <a:pos x="3" y="22"/>
              </a:cxn>
              <a:cxn ang="0">
                <a:pos x="4" y="22"/>
              </a:cxn>
              <a:cxn ang="0">
                <a:pos x="6" y="22"/>
              </a:cxn>
              <a:cxn ang="0">
                <a:pos x="8" y="22"/>
              </a:cxn>
              <a:cxn ang="0">
                <a:pos x="13" y="23"/>
              </a:cxn>
            </a:cxnLst>
            <a:rect l="0" t="0" r="r" b="b"/>
            <a:pathLst>
              <a:path w="15" h="23">
                <a:moveTo>
                  <a:pt x="13" y="23"/>
                </a:moveTo>
                <a:lnTo>
                  <a:pt x="13" y="23"/>
                </a:lnTo>
                <a:lnTo>
                  <a:pt x="15" y="23"/>
                </a:lnTo>
                <a:lnTo>
                  <a:pt x="14" y="22"/>
                </a:lnTo>
                <a:lnTo>
                  <a:pt x="15" y="22"/>
                </a:lnTo>
                <a:lnTo>
                  <a:pt x="15" y="2"/>
                </a:lnTo>
                <a:lnTo>
                  <a:pt x="15" y="0"/>
                </a:lnTo>
                <a:lnTo>
                  <a:pt x="13" y="1"/>
                </a:lnTo>
                <a:lnTo>
                  <a:pt x="12" y="2"/>
                </a:lnTo>
                <a:lnTo>
                  <a:pt x="12" y="1"/>
                </a:lnTo>
                <a:lnTo>
                  <a:pt x="11" y="0"/>
                </a:lnTo>
                <a:lnTo>
                  <a:pt x="9" y="0"/>
                </a:lnTo>
                <a:lnTo>
                  <a:pt x="8" y="3"/>
                </a:lnTo>
                <a:lnTo>
                  <a:pt x="8" y="3"/>
                </a:lnTo>
                <a:lnTo>
                  <a:pt x="8" y="3"/>
                </a:lnTo>
                <a:lnTo>
                  <a:pt x="7" y="3"/>
                </a:lnTo>
                <a:lnTo>
                  <a:pt x="5" y="3"/>
                </a:lnTo>
                <a:lnTo>
                  <a:pt x="6" y="3"/>
                </a:lnTo>
                <a:lnTo>
                  <a:pt x="6" y="4"/>
                </a:lnTo>
                <a:lnTo>
                  <a:pt x="7" y="4"/>
                </a:lnTo>
                <a:lnTo>
                  <a:pt x="7" y="5"/>
                </a:lnTo>
                <a:lnTo>
                  <a:pt x="6" y="5"/>
                </a:lnTo>
                <a:lnTo>
                  <a:pt x="5" y="4"/>
                </a:lnTo>
                <a:lnTo>
                  <a:pt x="5" y="5"/>
                </a:lnTo>
                <a:lnTo>
                  <a:pt x="4" y="8"/>
                </a:lnTo>
                <a:lnTo>
                  <a:pt x="5" y="8"/>
                </a:lnTo>
                <a:lnTo>
                  <a:pt x="7" y="9"/>
                </a:lnTo>
                <a:lnTo>
                  <a:pt x="8" y="8"/>
                </a:lnTo>
                <a:lnTo>
                  <a:pt x="10" y="8"/>
                </a:lnTo>
                <a:lnTo>
                  <a:pt x="11" y="8"/>
                </a:lnTo>
                <a:lnTo>
                  <a:pt x="11" y="9"/>
                </a:lnTo>
                <a:lnTo>
                  <a:pt x="11" y="10"/>
                </a:lnTo>
                <a:lnTo>
                  <a:pt x="8" y="11"/>
                </a:lnTo>
                <a:lnTo>
                  <a:pt x="8" y="11"/>
                </a:lnTo>
                <a:lnTo>
                  <a:pt x="7" y="11"/>
                </a:lnTo>
                <a:lnTo>
                  <a:pt x="7" y="12"/>
                </a:lnTo>
                <a:lnTo>
                  <a:pt x="7" y="15"/>
                </a:lnTo>
                <a:lnTo>
                  <a:pt x="8" y="15"/>
                </a:lnTo>
                <a:lnTo>
                  <a:pt x="11" y="17"/>
                </a:lnTo>
                <a:lnTo>
                  <a:pt x="11" y="18"/>
                </a:lnTo>
                <a:lnTo>
                  <a:pt x="10" y="18"/>
                </a:lnTo>
                <a:lnTo>
                  <a:pt x="10" y="18"/>
                </a:lnTo>
                <a:lnTo>
                  <a:pt x="9" y="17"/>
                </a:lnTo>
                <a:lnTo>
                  <a:pt x="8" y="17"/>
                </a:lnTo>
                <a:lnTo>
                  <a:pt x="8" y="18"/>
                </a:lnTo>
                <a:lnTo>
                  <a:pt x="7" y="16"/>
                </a:lnTo>
                <a:lnTo>
                  <a:pt x="6" y="17"/>
                </a:lnTo>
                <a:lnTo>
                  <a:pt x="6" y="18"/>
                </a:lnTo>
                <a:lnTo>
                  <a:pt x="8" y="18"/>
                </a:lnTo>
                <a:lnTo>
                  <a:pt x="7" y="18"/>
                </a:lnTo>
                <a:lnTo>
                  <a:pt x="6" y="19"/>
                </a:lnTo>
                <a:lnTo>
                  <a:pt x="6" y="18"/>
                </a:lnTo>
                <a:lnTo>
                  <a:pt x="2" y="15"/>
                </a:lnTo>
                <a:lnTo>
                  <a:pt x="2" y="16"/>
                </a:lnTo>
                <a:lnTo>
                  <a:pt x="3" y="17"/>
                </a:lnTo>
                <a:lnTo>
                  <a:pt x="4" y="18"/>
                </a:lnTo>
                <a:lnTo>
                  <a:pt x="3" y="18"/>
                </a:lnTo>
                <a:lnTo>
                  <a:pt x="3" y="18"/>
                </a:lnTo>
                <a:lnTo>
                  <a:pt x="2" y="18"/>
                </a:lnTo>
                <a:lnTo>
                  <a:pt x="1" y="18"/>
                </a:lnTo>
                <a:lnTo>
                  <a:pt x="1" y="19"/>
                </a:lnTo>
                <a:lnTo>
                  <a:pt x="0" y="19"/>
                </a:lnTo>
                <a:lnTo>
                  <a:pt x="1" y="19"/>
                </a:lnTo>
                <a:lnTo>
                  <a:pt x="1" y="20"/>
                </a:lnTo>
                <a:lnTo>
                  <a:pt x="0" y="21"/>
                </a:lnTo>
                <a:lnTo>
                  <a:pt x="1" y="21"/>
                </a:lnTo>
                <a:lnTo>
                  <a:pt x="1" y="20"/>
                </a:lnTo>
                <a:lnTo>
                  <a:pt x="3" y="21"/>
                </a:lnTo>
                <a:lnTo>
                  <a:pt x="2" y="21"/>
                </a:lnTo>
                <a:lnTo>
                  <a:pt x="2" y="22"/>
                </a:lnTo>
                <a:lnTo>
                  <a:pt x="3" y="22"/>
                </a:lnTo>
                <a:lnTo>
                  <a:pt x="3" y="22"/>
                </a:lnTo>
                <a:lnTo>
                  <a:pt x="2" y="22"/>
                </a:lnTo>
                <a:lnTo>
                  <a:pt x="4" y="22"/>
                </a:lnTo>
                <a:lnTo>
                  <a:pt x="4" y="22"/>
                </a:lnTo>
                <a:lnTo>
                  <a:pt x="6" y="22"/>
                </a:lnTo>
                <a:lnTo>
                  <a:pt x="8" y="22"/>
                </a:lnTo>
                <a:lnTo>
                  <a:pt x="8" y="22"/>
                </a:lnTo>
                <a:lnTo>
                  <a:pt x="12" y="22"/>
                </a:lnTo>
                <a:lnTo>
                  <a:pt x="13" y="2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4" name="Freeform 250"/>
          <p:cNvSpPr>
            <a:spLocks/>
          </p:cNvSpPr>
          <p:nvPr/>
        </p:nvSpPr>
        <p:spPr bwMode="auto">
          <a:xfrm>
            <a:off x="4210442" y="4557799"/>
            <a:ext cx="37477" cy="20322"/>
          </a:xfrm>
          <a:custGeom>
            <a:avLst/>
            <a:gdLst/>
            <a:ahLst/>
            <a:cxnLst>
              <a:cxn ang="0">
                <a:pos x="11" y="6"/>
              </a:cxn>
              <a:cxn ang="0">
                <a:pos x="10" y="6"/>
              </a:cxn>
              <a:cxn ang="0">
                <a:pos x="10" y="5"/>
              </a:cxn>
              <a:cxn ang="0">
                <a:pos x="9" y="4"/>
              </a:cxn>
              <a:cxn ang="0">
                <a:pos x="7" y="4"/>
              </a:cxn>
              <a:cxn ang="0">
                <a:pos x="7" y="4"/>
              </a:cxn>
              <a:cxn ang="0">
                <a:pos x="8" y="3"/>
              </a:cxn>
              <a:cxn ang="0">
                <a:pos x="10" y="3"/>
              </a:cxn>
              <a:cxn ang="0">
                <a:pos x="10" y="3"/>
              </a:cxn>
              <a:cxn ang="0">
                <a:pos x="9" y="3"/>
              </a:cxn>
              <a:cxn ang="0">
                <a:pos x="9" y="3"/>
              </a:cxn>
              <a:cxn ang="0">
                <a:pos x="7" y="3"/>
              </a:cxn>
              <a:cxn ang="0">
                <a:pos x="5" y="2"/>
              </a:cxn>
              <a:cxn ang="0">
                <a:pos x="6" y="2"/>
              </a:cxn>
              <a:cxn ang="0">
                <a:pos x="7" y="2"/>
              </a:cxn>
              <a:cxn ang="0">
                <a:pos x="7" y="2"/>
              </a:cxn>
              <a:cxn ang="0">
                <a:pos x="9" y="2"/>
              </a:cxn>
              <a:cxn ang="0">
                <a:pos x="9" y="1"/>
              </a:cxn>
              <a:cxn ang="0">
                <a:pos x="8" y="0"/>
              </a:cxn>
              <a:cxn ang="0">
                <a:pos x="7" y="0"/>
              </a:cxn>
              <a:cxn ang="0">
                <a:pos x="0" y="2"/>
              </a:cxn>
              <a:cxn ang="0">
                <a:pos x="0" y="3"/>
              </a:cxn>
              <a:cxn ang="0">
                <a:pos x="0" y="3"/>
              </a:cxn>
              <a:cxn ang="0">
                <a:pos x="0" y="3"/>
              </a:cxn>
              <a:cxn ang="0">
                <a:pos x="0" y="3"/>
              </a:cxn>
              <a:cxn ang="0">
                <a:pos x="2" y="3"/>
              </a:cxn>
              <a:cxn ang="0">
                <a:pos x="3" y="3"/>
              </a:cxn>
              <a:cxn ang="0">
                <a:pos x="3" y="3"/>
              </a:cxn>
              <a:cxn ang="0">
                <a:pos x="3" y="3"/>
              </a:cxn>
              <a:cxn ang="0">
                <a:pos x="3" y="3"/>
              </a:cxn>
              <a:cxn ang="0">
                <a:pos x="2" y="4"/>
              </a:cxn>
              <a:cxn ang="0">
                <a:pos x="1" y="4"/>
              </a:cxn>
              <a:cxn ang="0">
                <a:pos x="3" y="5"/>
              </a:cxn>
              <a:cxn ang="0">
                <a:pos x="3" y="5"/>
              </a:cxn>
              <a:cxn ang="0">
                <a:pos x="3" y="6"/>
              </a:cxn>
              <a:cxn ang="0">
                <a:pos x="5" y="6"/>
              </a:cxn>
              <a:cxn ang="0">
                <a:pos x="4" y="4"/>
              </a:cxn>
              <a:cxn ang="0">
                <a:pos x="4" y="3"/>
              </a:cxn>
              <a:cxn ang="0">
                <a:pos x="4" y="3"/>
              </a:cxn>
              <a:cxn ang="0">
                <a:pos x="5" y="3"/>
              </a:cxn>
              <a:cxn ang="0">
                <a:pos x="5" y="3"/>
              </a:cxn>
              <a:cxn ang="0">
                <a:pos x="6" y="4"/>
              </a:cxn>
              <a:cxn ang="0">
                <a:pos x="6" y="4"/>
              </a:cxn>
              <a:cxn ang="0">
                <a:pos x="6" y="5"/>
              </a:cxn>
              <a:cxn ang="0">
                <a:pos x="7" y="6"/>
              </a:cxn>
              <a:cxn ang="0">
                <a:pos x="8" y="5"/>
              </a:cxn>
              <a:cxn ang="0">
                <a:pos x="9" y="6"/>
              </a:cxn>
              <a:cxn ang="0">
                <a:pos x="10" y="6"/>
              </a:cxn>
              <a:cxn ang="0">
                <a:pos x="10" y="6"/>
              </a:cxn>
              <a:cxn ang="0">
                <a:pos x="11" y="7"/>
              </a:cxn>
              <a:cxn ang="0">
                <a:pos x="11" y="7"/>
              </a:cxn>
              <a:cxn ang="0">
                <a:pos x="11" y="7"/>
              </a:cxn>
              <a:cxn ang="0">
                <a:pos x="11" y="6"/>
              </a:cxn>
              <a:cxn ang="0">
                <a:pos x="11" y="6"/>
              </a:cxn>
            </a:cxnLst>
            <a:rect l="0" t="0" r="r" b="b"/>
            <a:pathLst>
              <a:path w="11" h="7">
                <a:moveTo>
                  <a:pt x="11" y="6"/>
                </a:moveTo>
                <a:lnTo>
                  <a:pt x="10" y="6"/>
                </a:lnTo>
                <a:lnTo>
                  <a:pt x="10" y="5"/>
                </a:lnTo>
                <a:lnTo>
                  <a:pt x="9" y="4"/>
                </a:lnTo>
                <a:lnTo>
                  <a:pt x="7" y="4"/>
                </a:lnTo>
                <a:lnTo>
                  <a:pt x="7" y="4"/>
                </a:lnTo>
                <a:lnTo>
                  <a:pt x="8" y="3"/>
                </a:lnTo>
                <a:lnTo>
                  <a:pt x="10" y="3"/>
                </a:lnTo>
                <a:lnTo>
                  <a:pt x="10" y="3"/>
                </a:lnTo>
                <a:lnTo>
                  <a:pt x="9" y="3"/>
                </a:lnTo>
                <a:lnTo>
                  <a:pt x="9" y="3"/>
                </a:lnTo>
                <a:lnTo>
                  <a:pt x="7" y="3"/>
                </a:lnTo>
                <a:lnTo>
                  <a:pt x="5" y="2"/>
                </a:lnTo>
                <a:lnTo>
                  <a:pt x="6" y="2"/>
                </a:lnTo>
                <a:lnTo>
                  <a:pt x="7" y="2"/>
                </a:lnTo>
                <a:lnTo>
                  <a:pt x="7" y="2"/>
                </a:lnTo>
                <a:lnTo>
                  <a:pt x="9" y="2"/>
                </a:lnTo>
                <a:lnTo>
                  <a:pt x="9" y="1"/>
                </a:lnTo>
                <a:lnTo>
                  <a:pt x="8" y="0"/>
                </a:lnTo>
                <a:lnTo>
                  <a:pt x="7" y="0"/>
                </a:lnTo>
                <a:lnTo>
                  <a:pt x="0" y="2"/>
                </a:lnTo>
                <a:lnTo>
                  <a:pt x="0" y="3"/>
                </a:lnTo>
                <a:lnTo>
                  <a:pt x="0" y="3"/>
                </a:lnTo>
                <a:lnTo>
                  <a:pt x="0" y="3"/>
                </a:lnTo>
                <a:lnTo>
                  <a:pt x="0" y="3"/>
                </a:lnTo>
                <a:lnTo>
                  <a:pt x="2" y="3"/>
                </a:lnTo>
                <a:lnTo>
                  <a:pt x="3" y="3"/>
                </a:lnTo>
                <a:lnTo>
                  <a:pt x="3" y="3"/>
                </a:lnTo>
                <a:lnTo>
                  <a:pt x="3" y="3"/>
                </a:lnTo>
                <a:lnTo>
                  <a:pt x="3" y="3"/>
                </a:lnTo>
                <a:lnTo>
                  <a:pt x="2" y="4"/>
                </a:lnTo>
                <a:lnTo>
                  <a:pt x="1" y="4"/>
                </a:lnTo>
                <a:lnTo>
                  <a:pt x="3" y="5"/>
                </a:lnTo>
                <a:lnTo>
                  <a:pt x="3" y="5"/>
                </a:lnTo>
                <a:lnTo>
                  <a:pt x="3" y="6"/>
                </a:lnTo>
                <a:lnTo>
                  <a:pt x="5" y="6"/>
                </a:lnTo>
                <a:lnTo>
                  <a:pt x="4" y="4"/>
                </a:lnTo>
                <a:lnTo>
                  <a:pt x="4" y="3"/>
                </a:lnTo>
                <a:lnTo>
                  <a:pt x="4" y="3"/>
                </a:lnTo>
                <a:lnTo>
                  <a:pt x="5" y="3"/>
                </a:lnTo>
                <a:lnTo>
                  <a:pt x="5" y="3"/>
                </a:lnTo>
                <a:lnTo>
                  <a:pt x="6" y="4"/>
                </a:lnTo>
                <a:lnTo>
                  <a:pt x="6" y="4"/>
                </a:lnTo>
                <a:lnTo>
                  <a:pt x="6" y="5"/>
                </a:lnTo>
                <a:lnTo>
                  <a:pt x="7" y="6"/>
                </a:lnTo>
                <a:lnTo>
                  <a:pt x="8" y="5"/>
                </a:lnTo>
                <a:lnTo>
                  <a:pt x="9" y="6"/>
                </a:lnTo>
                <a:lnTo>
                  <a:pt x="10" y="6"/>
                </a:lnTo>
                <a:lnTo>
                  <a:pt x="10" y="6"/>
                </a:lnTo>
                <a:lnTo>
                  <a:pt x="11" y="7"/>
                </a:lnTo>
                <a:lnTo>
                  <a:pt x="11" y="7"/>
                </a:lnTo>
                <a:lnTo>
                  <a:pt x="11" y="7"/>
                </a:lnTo>
                <a:lnTo>
                  <a:pt x="11" y="6"/>
                </a:lnTo>
                <a:lnTo>
                  <a:pt x="11"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5" name="Freeform 251"/>
          <p:cNvSpPr>
            <a:spLocks/>
          </p:cNvSpPr>
          <p:nvPr/>
        </p:nvSpPr>
        <p:spPr bwMode="auto">
          <a:xfrm>
            <a:off x="4210442" y="4554896"/>
            <a:ext cx="13628" cy="5806"/>
          </a:xfrm>
          <a:custGeom>
            <a:avLst/>
            <a:gdLst/>
            <a:ahLst/>
            <a:cxnLst>
              <a:cxn ang="0">
                <a:pos x="2" y="0"/>
              </a:cxn>
              <a:cxn ang="0">
                <a:pos x="1" y="1"/>
              </a:cxn>
              <a:cxn ang="0">
                <a:pos x="0" y="0"/>
              </a:cxn>
              <a:cxn ang="0">
                <a:pos x="0" y="1"/>
              </a:cxn>
              <a:cxn ang="0">
                <a:pos x="0" y="2"/>
              </a:cxn>
              <a:cxn ang="0">
                <a:pos x="0" y="2"/>
              </a:cxn>
              <a:cxn ang="0">
                <a:pos x="0" y="2"/>
              </a:cxn>
              <a:cxn ang="0">
                <a:pos x="4" y="2"/>
              </a:cxn>
              <a:cxn ang="0">
                <a:pos x="4" y="1"/>
              </a:cxn>
              <a:cxn ang="0">
                <a:pos x="4" y="1"/>
              </a:cxn>
              <a:cxn ang="0">
                <a:pos x="2" y="0"/>
              </a:cxn>
            </a:cxnLst>
            <a:rect l="0" t="0" r="r" b="b"/>
            <a:pathLst>
              <a:path w="4" h="2">
                <a:moveTo>
                  <a:pt x="2" y="0"/>
                </a:moveTo>
                <a:lnTo>
                  <a:pt x="1" y="1"/>
                </a:lnTo>
                <a:lnTo>
                  <a:pt x="0" y="0"/>
                </a:lnTo>
                <a:lnTo>
                  <a:pt x="0" y="1"/>
                </a:lnTo>
                <a:lnTo>
                  <a:pt x="0" y="2"/>
                </a:lnTo>
                <a:lnTo>
                  <a:pt x="0" y="2"/>
                </a:lnTo>
                <a:lnTo>
                  <a:pt x="0" y="2"/>
                </a:lnTo>
                <a:lnTo>
                  <a:pt x="4" y="2"/>
                </a:lnTo>
                <a:lnTo>
                  <a:pt x="4" y="1"/>
                </a:lnTo>
                <a:lnTo>
                  <a:pt x="4"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6" name="Freeform 252"/>
          <p:cNvSpPr>
            <a:spLocks/>
          </p:cNvSpPr>
          <p:nvPr/>
        </p:nvSpPr>
        <p:spPr bwMode="auto">
          <a:xfrm>
            <a:off x="4193407" y="4522961"/>
            <a:ext cx="6814" cy="17419"/>
          </a:xfrm>
          <a:custGeom>
            <a:avLst/>
            <a:gdLst/>
            <a:ahLst/>
            <a:cxnLst>
              <a:cxn ang="0">
                <a:pos x="0" y="2"/>
              </a:cxn>
              <a:cxn ang="0">
                <a:pos x="0" y="2"/>
              </a:cxn>
              <a:cxn ang="0">
                <a:pos x="0" y="4"/>
              </a:cxn>
              <a:cxn ang="0">
                <a:pos x="0" y="4"/>
              </a:cxn>
              <a:cxn ang="0">
                <a:pos x="1" y="5"/>
              </a:cxn>
              <a:cxn ang="0">
                <a:pos x="1" y="6"/>
              </a:cxn>
              <a:cxn ang="0">
                <a:pos x="2" y="6"/>
              </a:cxn>
              <a:cxn ang="0">
                <a:pos x="2" y="5"/>
              </a:cxn>
              <a:cxn ang="0">
                <a:pos x="1" y="5"/>
              </a:cxn>
              <a:cxn ang="0">
                <a:pos x="1" y="5"/>
              </a:cxn>
              <a:cxn ang="0">
                <a:pos x="1" y="4"/>
              </a:cxn>
              <a:cxn ang="0">
                <a:pos x="1" y="3"/>
              </a:cxn>
              <a:cxn ang="0">
                <a:pos x="1" y="3"/>
              </a:cxn>
              <a:cxn ang="0">
                <a:pos x="2" y="4"/>
              </a:cxn>
              <a:cxn ang="0">
                <a:pos x="2" y="4"/>
              </a:cxn>
              <a:cxn ang="0">
                <a:pos x="2" y="4"/>
              </a:cxn>
              <a:cxn ang="0">
                <a:pos x="1" y="0"/>
              </a:cxn>
              <a:cxn ang="0">
                <a:pos x="1" y="0"/>
              </a:cxn>
              <a:cxn ang="0">
                <a:pos x="1" y="0"/>
              </a:cxn>
              <a:cxn ang="0">
                <a:pos x="1" y="1"/>
              </a:cxn>
              <a:cxn ang="0">
                <a:pos x="1" y="2"/>
              </a:cxn>
              <a:cxn ang="0">
                <a:pos x="1" y="2"/>
              </a:cxn>
              <a:cxn ang="0">
                <a:pos x="0" y="2"/>
              </a:cxn>
            </a:cxnLst>
            <a:rect l="0" t="0" r="r" b="b"/>
            <a:pathLst>
              <a:path w="2" h="6">
                <a:moveTo>
                  <a:pt x="0" y="2"/>
                </a:moveTo>
                <a:lnTo>
                  <a:pt x="0" y="2"/>
                </a:lnTo>
                <a:lnTo>
                  <a:pt x="0" y="4"/>
                </a:lnTo>
                <a:lnTo>
                  <a:pt x="0" y="4"/>
                </a:lnTo>
                <a:lnTo>
                  <a:pt x="1" y="5"/>
                </a:lnTo>
                <a:lnTo>
                  <a:pt x="1" y="6"/>
                </a:lnTo>
                <a:lnTo>
                  <a:pt x="2" y="6"/>
                </a:lnTo>
                <a:lnTo>
                  <a:pt x="2" y="5"/>
                </a:lnTo>
                <a:lnTo>
                  <a:pt x="1" y="5"/>
                </a:lnTo>
                <a:lnTo>
                  <a:pt x="1" y="5"/>
                </a:lnTo>
                <a:lnTo>
                  <a:pt x="1" y="4"/>
                </a:lnTo>
                <a:lnTo>
                  <a:pt x="1" y="3"/>
                </a:lnTo>
                <a:lnTo>
                  <a:pt x="1" y="3"/>
                </a:lnTo>
                <a:lnTo>
                  <a:pt x="2" y="4"/>
                </a:lnTo>
                <a:lnTo>
                  <a:pt x="2" y="4"/>
                </a:lnTo>
                <a:lnTo>
                  <a:pt x="2" y="4"/>
                </a:lnTo>
                <a:lnTo>
                  <a:pt x="1" y="0"/>
                </a:lnTo>
                <a:lnTo>
                  <a:pt x="1" y="0"/>
                </a:lnTo>
                <a:lnTo>
                  <a:pt x="1" y="0"/>
                </a:lnTo>
                <a:lnTo>
                  <a:pt x="1" y="1"/>
                </a:lnTo>
                <a:lnTo>
                  <a:pt x="1" y="2"/>
                </a:lnTo>
                <a:lnTo>
                  <a:pt x="1"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7" name="Freeform 253"/>
          <p:cNvSpPr>
            <a:spLocks/>
          </p:cNvSpPr>
          <p:nvPr/>
        </p:nvSpPr>
        <p:spPr bwMode="auto">
          <a:xfrm>
            <a:off x="7303976" y="3460399"/>
            <a:ext cx="13628" cy="8710"/>
          </a:xfrm>
          <a:custGeom>
            <a:avLst/>
            <a:gdLst/>
            <a:ahLst/>
            <a:cxnLst>
              <a:cxn ang="0">
                <a:pos x="1" y="0"/>
              </a:cxn>
              <a:cxn ang="0">
                <a:pos x="0" y="0"/>
              </a:cxn>
              <a:cxn ang="0">
                <a:pos x="0" y="1"/>
              </a:cxn>
              <a:cxn ang="0">
                <a:pos x="1" y="1"/>
              </a:cxn>
              <a:cxn ang="0">
                <a:pos x="3" y="2"/>
              </a:cxn>
              <a:cxn ang="0">
                <a:pos x="4" y="3"/>
              </a:cxn>
              <a:cxn ang="0">
                <a:pos x="4" y="3"/>
              </a:cxn>
              <a:cxn ang="0">
                <a:pos x="3" y="2"/>
              </a:cxn>
              <a:cxn ang="0">
                <a:pos x="1" y="0"/>
              </a:cxn>
            </a:cxnLst>
            <a:rect l="0" t="0" r="r" b="b"/>
            <a:pathLst>
              <a:path w="4" h="3">
                <a:moveTo>
                  <a:pt x="1" y="0"/>
                </a:moveTo>
                <a:lnTo>
                  <a:pt x="0" y="0"/>
                </a:lnTo>
                <a:lnTo>
                  <a:pt x="0" y="1"/>
                </a:lnTo>
                <a:lnTo>
                  <a:pt x="1" y="1"/>
                </a:lnTo>
                <a:lnTo>
                  <a:pt x="3" y="2"/>
                </a:lnTo>
                <a:lnTo>
                  <a:pt x="4" y="3"/>
                </a:lnTo>
                <a:lnTo>
                  <a:pt x="4" y="3"/>
                </a:lnTo>
                <a:lnTo>
                  <a:pt x="3"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8" name="Freeform 254"/>
          <p:cNvSpPr>
            <a:spLocks/>
          </p:cNvSpPr>
          <p:nvPr/>
        </p:nvSpPr>
        <p:spPr bwMode="auto">
          <a:xfrm>
            <a:off x="7859313" y="3535881"/>
            <a:ext cx="17035" cy="2903"/>
          </a:xfrm>
          <a:custGeom>
            <a:avLst/>
            <a:gdLst/>
            <a:ahLst/>
            <a:cxnLst>
              <a:cxn ang="0">
                <a:pos x="0" y="0"/>
              </a:cxn>
              <a:cxn ang="0">
                <a:pos x="1" y="1"/>
              </a:cxn>
              <a:cxn ang="0">
                <a:pos x="4" y="0"/>
              </a:cxn>
              <a:cxn ang="0">
                <a:pos x="5" y="0"/>
              </a:cxn>
              <a:cxn ang="0">
                <a:pos x="5" y="0"/>
              </a:cxn>
              <a:cxn ang="0">
                <a:pos x="1" y="0"/>
              </a:cxn>
              <a:cxn ang="0">
                <a:pos x="0" y="0"/>
              </a:cxn>
              <a:cxn ang="0">
                <a:pos x="0" y="0"/>
              </a:cxn>
            </a:cxnLst>
            <a:rect l="0" t="0" r="r" b="b"/>
            <a:pathLst>
              <a:path w="5" h="1">
                <a:moveTo>
                  <a:pt x="0" y="0"/>
                </a:moveTo>
                <a:lnTo>
                  <a:pt x="1" y="1"/>
                </a:lnTo>
                <a:lnTo>
                  <a:pt x="4" y="0"/>
                </a:lnTo>
                <a:lnTo>
                  <a:pt x="5" y="0"/>
                </a:lnTo>
                <a:lnTo>
                  <a:pt x="5"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9" name="Freeform 255"/>
          <p:cNvSpPr>
            <a:spLocks/>
          </p:cNvSpPr>
          <p:nvPr/>
        </p:nvSpPr>
        <p:spPr bwMode="auto">
          <a:xfrm>
            <a:off x="8050103" y="3530075"/>
            <a:ext cx="23849" cy="5806"/>
          </a:xfrm>
          <a:custGeom>
            <a:avLst/>
            <a:gdLst/>
            <a:ahLst/>
            <a:cxnLst>
              <a:cxn ang="0">
                <a:pos x="0" y="1"/>
              </a:cxn>
              <a:cxn ang="0">
                <a:pos x="0" y="1"/>
              </a:cxn>
              <a:cxn ang="0">
                <a:pos x="4" y="2"/>
              </a:cxn>
              <a:cxn ang="0">
                <a:pos x="7" y="2"/>
              </a:cxn>
              <a:cxn ang="0">
                <a:pos x="7" y="1"/>
              </a:cxn>
              <a:cxn ang="0">
                <a:pos x="6" y="1"/>
              </a:cxn>
              <a:cxn ang="0">
                <a:pos x="0" y="0"/>
              </a:cxn>
              <a:cxn ang="0">
                <a:pos x="0" y="1"/>
              </a:cxn>
            </a:cxnLst>
            <a:rect l="0" t="0" r="r" b="b"/>
            <a:pathLst>
              <a:path w="7" h="2">
                <a:moveTo>
                  <a:pt x="0" y="1"/>
                </a:moveTo>
                <a:lnTo>
                  <a:pt x="0" y="1"/>
                </a:lnTo>
                <a:lnTo>
                  <a:pt x="4" y="2"/>
                </a:lnTo>
                <a:lnTo>
                  <a:pt x="7" y="2"/>
                </a:lnTo>
                <a:lnTo>
                  <a:pt x="7" y="1"/>
                </a:lnTo>
                <a:lnTo>
                  <a:pt x="6" y="1"/>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0" name="Freeform 256"/>
          <p:cNvSpPr>
            <a:spLocks/>
          </p:cNvSpPr>
          <p:nvPr/>
        </p:nvSpPr>
        <p:spPr bwMode="auto">
          <a:xfrm>
            <a:off x="7842278" y="3532978"/>
            <a:ext cx="17035" cy="5806"/>
          </a:xfrm>
          <a:custGeom>
            <a:avLst/>
            <a:gdLst/>
            <a:ahLst/>
            <a:cxnLst>
              <a:cxn ang="0">
                <a:pos x="5" y="1"/>
              </a:cxn>
              <a:cxn ang="0">
                <a:pos x="5" y="0"/>
              </a:cxn>
              <a:cxn ang="0">
                <a:pos x="4" y="0"/>
              </a:cxn>
              <a:cxn ang="0">
                <a:pos x="2" y="0"/>
              </a:cxn>
              <a:cxn ang="0">
                <a:pos x="1" y="0"/>
              </a:cxn>
              <a:cxn ang="0">
                <a:pos x="0" y="0"/>
              </a:cxn>
              <a:cxn ang="0">
                <a:pos x="0" y="0"/>
              </a:cxn>
              <a:cxn ang="0">
                <a:pos x="0" y="2"/>
              </a:cxn>
              <a:cxn ang="0">
                <a:pos x="1" y="2"/>
              </a:cxn>
              <a:cxn ang="0">
                <a:pos x="1" y="1"/>
              </a:cxn>
              <a:cxn ang="0">
                <a:pos x="3" y="1"/>
              </a:cxn>
              <a:cxn ang="0">
                <a:pos x="4" y="1"/>
              </a:cxn>
              <a:cxn ang="0">
                <a:pos x="5" y="1"/>
              </a:cxn>
            </a:cxnLst>
            <a:rect l="0" t="0" r="r" b="b"/>
            <a:pathLst>
              <a:path w="5" h="2">
                <a:moveTo>
                  <a:pt x="5" y="1"/>
                </a:moveTo>
                <a:lnTo>
                  <a:pt x="5" y="0"/>
                </a:lnTo>
                <a:lnTo>
                  <a:pt x="4" y="0"/>
                </a:lnTo>
                <a:lnTo>
                  <a:pt x="2" y="0"/>
                </a:lnTo>
                <a:lnTo>
                  <a:pt x="1" y="0"/>
                </a:lnTo>
                <a:lnTo>
                  <a:pt x="0" y="0"/>
                </a:lnTo>
                <a:lnTo>
                  <a:pt x="0" y="0"/>
                </a:lnTo>
                <a:lnTo>
                  <a:pt x="0" y="2"/>
                </a:lnTo>
                <a:lnTo>
                  <a:pt x="1" y="2"/>
                </a:lnTo>
                <a:lnTo>
                  <a:pt x="1" y="1"/>
                </a:lnTo>
                <a:lnTo>
                  <a:pt x="3" y="1"/>
                </a:lnTo>
                <a:lnTo>
                  <a:pt x="4" y="1"/>
                </a:lnTo>
                <a:lnTo>
                  <a:pt x="5"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1" name="Freeform 257"/>
          <p:cNvSpPr>
            <a:spLocks/>
          </p:cNvSpPr>
          <p:nvPr/>
        </p:nvSpPr>
        <p:spPr bwMode="auto">
          <a:xfrm>
            <a:off x="7869534" y="3538785"/>
            <a:ext cx="3407" cy="5806"/>
          </a:xfrm>
          <a:custGeom>
            <a:avLst/>
            <a:gdLst/>
            <a:ahLst/>
            <a:cxnLst>
              <a:cxn ang="0">
                <a:pos x="0" y="0"/>
              </a:cxn>
              <a:cxn ang="0">
                <a:pos x="0" y="0"/>
              </a:cxn>
              <a:cxn ang="0">
                <a:pos x="0" y="0"/>
              </a:cxn>
              <a:cxn ang="0">
                <a:pos x="0" y="1"/>
              </a:cxn>
              <a:cxn ang="0">
                <a:pos x="0" y="2"/>
              </a:cxn>
              <a:cxn ang="0">
                <a:pos x="0" y="0"/>
              </a:cxn>
            </a:cxnLst>
            <a:rect l="0" t="0" r="r" b="b"/>
            <a:pathLst>
              <a:path h="2">
                <a:moveTo>
                  <a:pt x="0" y="0"/>
                </a:moveTo>
                <a:lnTo>
                  <a:pt x="0" y="0"/>
                </a:lnTo>
                <a:lnTo>
                  <a:pt x="0" y="0"/>
                </a:lnTo>
                <a:lnTo>
                  <a:pt x="0" y="1"/>
                </a:lnTo>
                <a:lnTo>
                  <a:pt x="0" y="2"/>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2" name="Freeform 258"/>
          <p:cNvSpPr>
            <a:spLocks/>
          </p:cNvSpPr>
          <p:nvPr/>
        </p:nvSpPr>
        <p:spPr bwMode="auto">
          <a:xfrm>
            <a:off x="7896789" y="3512656"/>
            <a:ext cx="10221" cy="5806"/>
          </a:xfrm>
          <a:custGeom>
            <a:avLst/>
            <a:gdLst/>
            <a:ahLst/>
            <a:cxnLst>
              <a:cxn ang="0">
                <a:pos x="0" y="2"/>
              </a:cxn>
              <a:cxn ang="0">
                <a:pos x="2" y="2"/>
              </a:cxn>
              <a:cxn ang="0">
                <a:pos x="2" y="2"/>
              </a:cxn>
              <a:cxn ang="0">
                <a:pos x="3" y="2"/>
              </a:cxn>
              <a:cxn ang="0">
                <a:pos x="2" y="2"/>
              </a:cxn>
              <a:cxn ang="0">
                <a:pos x="1" y="1"/>
              </a:cxn>
              <a:cxn ang="0">
                <a:pos x="1" y="0"/>
              </a:cxn>
              <a:cxn ang="0">
                <a:pos x="0" y="0"/>
              </a:cxn>
              <a:cxn ang="0">
                <a:pos x="0" y="0"/>
              </a:cxn>
              <a:cxn ang="0">
                <a:pos x="0" y="2"/>
              </a:cxn>
            </a:cxnLst>
            <a:rect l="0" t="0" r="r" b="b"/>
            <a:pathLst>
              <a:path w="3" h="2">
                <a:moveTo>
                  <a:pt x="0" y="2"/>
                </a:moveTo>
                <a:lnTo>
                  <a:pt x="2" y="2"/>
                </a:lnTo>
                <a:lnTo>
                  <a:pt x="2" y="2"/>
                </a:lnTo>
                <a:lnTo>
                  <a:pt x="3" y="2"/>
                </a:lnTo>
                <a:lnTo>
                  <a:pt x="2" y="2"/>
                </a:lnTo>
                <a:lnTo>
                  <a:pt x="1" y="1"/>
                </a:lnTo>
                <a:lnTo>
                  <a:pt x="1" y="0"/>
                </a:lnTo>
                <a:lnTo>
                  <a:pt x="0" y="0"/>
                </a:lnTo>
                <a:lnTo>
                  <a:pt x="0"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3" name="Freeform 259"/>
          <p:cNvSpPr>
            <a:spLocks/>
          </p:cNvSpPr>
          <p:nvPr/>
        </p:nvSpPr>
        <p:spPr bwMode="auto">
          <a:xfrm>
            <a:off x="8390801" y="3416851"/>
            <a:ext cx="3407" cy="2903"/>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4" name="Freeform 260"/>
          <p:cNvSpPr>
            <a:spLocks/>
          </p:cNvSpPr>
          <p:nvPr/>
        </p:nvSpPr>
        <p:spPr bwMode="auto">
          <a:xfrm>
            <a:off x="8383987" y="3959745"/>
            <a:ext cx="3407" cy="2903"/>
          </a:xfrm>
          <a:custGeom>
            <a:avLst/>
            <a:gdLst/>
            <a:ahLst/>
            <a:cxnLst>
              <a:cxn ang="0">
                <a:pos x="1" y="0"/>
              </a:cxn>
              <a:cxn ang="0">
                <a:pos x="1" y="0"/>
              </a:cxn>
              <a:cxn ang="0">
                <a:pos x="0" y="0"/>
              </a:cxn>
              <a:cxn ang="0">
                <a:pos x="0" y="0"/>
              </a:cxn>
              <a:cxn ang="0">
                <a:pos x="0" y="1"/>
              </a:cxn>
              <a:cxn ang="0">
                <a:pos x="1" y="1"/>
              </a:cxn>
              <a:cxn ang="0">
                <a:pos x="1" y="0"/>
              </a:cxn>
            </a:cxnLst>
            <a:rect l="0" t="0" r="r" b="b"/>
            <a:pathLst>
              <a:path w="1" h="1">
                <a:moveTo>
                  <a:pt x="1" y="0"/>
                </a:moveTo>
                <a:lnTo>
                  <a:pt x="1" y="0"/>
                </a:lnTo>
                <a:lnTo>
                  <a:pt x="0" y="0"/>
                </a:lnTo>
                <a:lnTo>
                  <a:pt x="0" y="0"/>
                </a:lnTo>
                <a:lnTo>
                  <a:pt x="0" y="1"/>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5" name="Freeform 261"/>
          <p:cNvSpPr>
            <a:spLocks/>
          </p:cNvSpPr>
          <p:nvPr/>
        </p:nvSpPr>
        <p:spPr bwMode="auto">
          <a:xfrm>
            <a:off x="8067138" y="3727491"/>
            <a:ext cx="6814" cy="8710"/>
          </a:xfrm>
          <a:custGeom>
            <a:avLst/>
            <a:gdLst/>
            <a:ahLst/>
            <a:cxnLst>
              <a:cxn ang="0">
                <a:pos x="1" y="0"/>
              </a:cxn>
              <a:cxn ang="0">
                <a:pos x="1" y="1"/>
              </a:cxn>
              <a:cxn ang="0">
                <a:pos x="1" y="0"/>
              </a:cxn>
              <a:cxn ang="0">
                <a:pos x="0" y="1"/>
              </a:cxn>
              <a:cxn ang="0">
                <a:pos x="0" y="0"/>
              </a:cxn>
              <a:cxn ang="0">
                <a:pos x="0" y="0"/>
              </a:cxn>
              <a:cxn ang="0">
                <a:pos x="0" y="2"/>
              </a:cxn>
              <a:cxn ang="0">
                <a:pos x="0" y="3"/>
              </a:cxn>
              <a:cxn ang="0">
                <a:pos x="1" y="3"/>
              </a:cxn>
              <a:cxn ang="0">
                <a:pos x="2" y="3"/>
              </a:cxn>
              <a:cxn ang="0">
                <a:pos x="2" y="2"/>
              </a:cxn>
              <a:cxn ang="0">
                <a:pos x="1" y="0"/>
              </a:cxn>
            </a:cxnLst>
            <a:rect l="0" t="0" r="r" b="b"/>
            <a:pathLst>
              <a:path w="2" h="3">
                <a:moveTo>
                  <a:pt x="1" y="0"/>
                </a:moveTo>
                <a:lnTo>
                  <a:pt x="1" y="1"/>
                </a:lnTo>
                <a:lnTo>
                  <a:pt x="1" y="0"/>
                </a:lnTo>
                <a:lnTo>
                  <a:pt x="0" y="1"/>
                </a:lnTo>
                <a:lnTo>
                  <a:pt x="0" y="0"/>
                </a:lnTo>
                <a:lnTo>
                  <a:pt x="0" y="0"/>
                </a:lnTo>
                <a:lnTo>
                  <a:pt x="0" y="2"/>
                </a:lnTo>
                <a:lnTo>
                  <a:pt x="0" y="3"/>
                </a:lnTo>
                <a:lnTo>
                  <a:pt x="1" y="3"/>
                </a:lnTo>
                <a:lnTo>
                  <a:pt x="2" y="3"/>
                </a:lnTo>
                <a:lnTo>
                  <a:pt x="2"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6" name="Freeform 262"/>
          <p:cNvSpPr>
            <a:spLocks/>
          </p:cNvSpPr>
          <p:nvPr/>
        </p:nvSpPr>
        <p:spPr bwMode="auto">
          <a:xfrm>
            <a:off x="7869534" y="3625880"/>
            <a:ext cx="17035" cy="8710"/>
          </a:xfrm>
          <a:custGeom>
            <a:avLst/>
            <a:gdLst/>
            <a:ahLst/>
            <a:cxnLst>
              <a:cxn ang="0">
                <a:pos x="0" y="3"/>
              </a:cxn>
              <a:cxn ang="0">
                <a:pos x="0" y="3"/>
              </a:cxn>
              <a:cxn ang="0">
                <a:pos x="0" y="3"/>
              </a:cxn>
              <a:cxn ang="0">
                <a:pos x="1" y="3"/>
              </a:cxn>
              <a:cxn ang="0">
                <a:pos x="3" y="3"/>
              </a:cxn>
              <a:cxn ang="0">
                <a:pos x="5" y="1"/>
              </a:cxn>
              <a:cxn ang="0">
                <a:pos x="4" y="0"/>
              </a:cxn>
              <a:cxn ang="0">
                <a:pos x="4" y="0"/>
              </a:cxn>
              <a:cxn ang="0">
                <a:pos x="2" y="1"/>
              </a:cxn>
              <a:cxn ang="0">
                <a:pos x="0" y="1"/>
              </a:cxn>
              <a:cxn ang="0">
                <a:pos x="0" y="2"/>
              </a:cxn>
              <a:cxn ang="0">
                <a:pos x="0" y="3"/>
              </a:cxn>
            </a:cxnLst>
            <a:rect l="0" t="0" r="r" b="b"/>
            <a:pathLst>
              <a:path w="5" h="3">
                <a:moveTo>
                  <a:pt x="0" y="3"/>
                </a:moveTo>
                <a:lnTo>
                  <a:pt x="0" y="3"/>
                </a:lnTo>
                <a:lnTo>
                  <a:pt x="0" y="3"/>
                </a:lnTo>
                <a:lnTo>
                  <a:pt x="1" y="3"/>
                </a:lnTo>
                <a:lnTo>
                  <a:pt x="3" y="3"/>
                </a:lnTo>
                <a:lnTo>
                  <a:pt x="5" y="1"/>
                </a:lnTo>
                <a:lnTo>
                  <a:pt x="4" y="0"/>
                </a:lnTo>
                <a:lnTo>
                  <a:pt x="4" y="0"/>
                </a:lnTo>
                <a:lnTo>
                  <a:pt x="2" y="1"/>
                </a:lnTo>
                <a:lnTo>
                  <a:pt x="0" y="1"/>
                </a:lnTo>
                <a:lnTo>
                  <a:pt x="0" y="2"/>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7" name="Freeform 263"/>
          <p:cNvSpPr>
            <a:spLocks/>
          </p:cNvSpPr>
          <p:nvPr/>
        </p:nvSpPr>
        <p:spPr bwMode="auto">
          <a:xfrm>
            <a:off x="7937673" y="3631686"/>
            <a:ext cx="6814" cy="2903"/>
          </a:xfrm>
          <a:custGeom>
            <a:avLst/>
            <a:gdLst/>
            <a:ahLst/>
            <a:cxnLst>
              <a:cxn ang="0">
                <a:pos x="0" y="0"/>
              </a:cxn>
              <a:cxn ang="0">
                <a:pos x="1" y="1"/>
              </a:cxn>
              <a:cxn ang="0">
                <a:pos x="1" y="1"/>
              </a:cxn>
              <a:cxn ang="0">
                <a:pos x="2" y="1"/>
              </a:cxn>
              <a:cxn ang="0">
                <a:pos x="2" y="0"/>
              </a:cxn>
              <a:cxn ang="0">
                <a:pos x="0" y="0"/>
              </a:cxn>
              <a:cxn ang="0">
                <a:pos x="0" y="0"/>
              </a:cxn>
            </a:cxnLst>
            <a:rect l="0" t="0" r="r" b="b"/>
            <a:pathLst>
              <a:path w="2" h="1">
                <a:moveTo>
                  <a:pt x="0" y="0"/>
                </a:moveTo>
                <a:lnTo>
                  <a:pt x="1" y="1"/>
                </a:lnTo>
                <a:lnTo>
                  <a:pt x="1" y="1"/>
                </a:lnTo>
                <a:lnTo>
                  <a:pt x="2" y="1"/>
                </a:lnTo>
                <a:lnTo>
                  <a:pt x="2"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8" name="Freeform 264"/>
          <p:cNvSpPr>
            <a:spLocks/>
          </p:cNvSpPr>
          <p:nvPr/>
        </p:nvSpPr>
        <p:spPr bwMode="auto">
          <a:xfrm>
            <a:off x="7920638" y="3620073"/>
            <a:ext cx="3407" cy="2903"/>
          </a:xfrm>
          <a:custGeom>
            <a:avLst/>
            <a:gdLst/>
            <a:ahLst/>
            <a:cxnLst>
              <a:cxn ang="0">
                <a:pos x="0" y="0"/>
              </a:cxn>
              <a:cxn ang="0">
                <a:pos x="0" y="1"/>
              </a:cxn>
              <a:cxn ang="0">
                <a:pos x="0" y="1"/>
              </a:cxn>
              <a:cxn ang="0">
                <a:pos x="0" y="0"/>
              </a:cxn>
              <a:cxn ang="0">
                <a:pos x="0" y="0"/>
              </a:cxn>
              <a:cxn ang="0">
                <a:pos x="0" y="0"/>
              </a:cxn>
              <a:cxn ang="0">
                <a:pos x="0" y="0"/>
              </a:cxn>
            </a:cxnLst>
            <a:rect l="0" t="0" r="r" b="b"/>
            <a:pathLst>
              <a:path h="1">
                <a:moveTo>
                  <a:pt x="0" y="0"/>
                </a:moveTo>
                <a:lnTo>
                  <a:pt x="0" y="1"/>
                </a:lnTo>
                <a:lnTo>
                  <a:pt x="0" y="1"/>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9" name="Freeform 265"/>
          <p:cNvSpPr>
            <a:spLocks/>
          </p:cNvSpPr>
          <p:nvPr/>
        </p:nvSpPr>
        <p:spPr bwMode="auto">
          <a:xfrm>
            <a:off x="7883162" y="3434270"/>
            <a:ext cx="3407" cy="8710"/>
          </a:xfrm>
          <a:custGeom>
            <a:avLst/>
            <a:gdLst/>
            <a:ahLst/>
            <a:cxnLst>
              <a:cxn ang="0">
                <a:pos x="1" y="0"/>
              </a:cxn>
              <a:cxn ang="0">
                <a:pos x="0" y="0"/>
              </a:cxn>
              <a:cxn ang="0">
                <a:pos x="1" y="3"/>
              </a:cxn>
              <a:cxn ang="0">
                <a:pos x="1" y="3"/>
              </a:cxn>
              <a:cxn ang="0">
                <a:pos x="1" y="0"/>
              </a:cxn>
            </a:cxnLst>
            <a:rect l="0" t="0" r="r" b="b"/>
            <a:pathLst>
              <a:path w="1" h="3">
                <a:moveTo>
                  <a:pt x="1" y="0"/>
                </a:moveTo>
                <a:lnTo>
                  <a:pt x="0" y="0"/>
                </a:lnTo>
                <a:lnTo>
                  <a:pt x="1" y="3"/>
                </a:lnTo>
                <a:lnTo>
                  <a:pt x="1" y="3"/>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0" name="Freeform 266"/>
          <p:cNvSpPr>
            <a:spLocks/>
          </p:cNvSpPr>
          <p:nvPr/>
        </p:nvSpPr>
        <p:spPr bwMode="auto">
          <a:xfrm>
            <a:off x="7774138" y="3411045"/>
            <a:ext cx="10221" cy="2903"/>
          </a:xfrm>
          <a:custGeom>
            <a:avLst/>
            <a:gdLst/>
            <a:ahLst/>
            <a:cxnLst>
              <a:cxn ang="0">
                <a:pos x="1" y="0"/>
              </a:cxn>
              <a:cxn ang="0">
                <a:pos x="0" y="1"/>
              </a:cxn>
              <a:cxn ang="0">
                <a:pos x="0" y="1"/>
              </a:cxn>
              <a:cxn ang="0">
                <a:pos x="1" y="1"/>
              </a:cxn>
              <a:cxn ang="0">
                <a:pos x="2" y="1"/>
              </a:cxn>
              <a:cxn ang="0">
                <a:pos x="3" y="1"/>
              </a:cxn>
              <a:cxn ang="0">
                <a:pos x="3" y="1"/>
              </a:cxn>
              <a:cxn ang="0">
                <a:pos x="1" y="0"/>
              </a:cxn>
              <a:cxn ang="0">
                <a:pos x="1" y="0"/>
              </a:cxn>
            </a:cxnLst>
            <a:rect l="0" t="0" r="r" b="b"/>
            <a:pathLst>
              <a:path w="3" h="1">
                <a:moveTo>
                  <a:pt x="1" y="0"/>
                </a:moveTo>
                <a:lnTo>
                  <a:pt x="0" y="1"/>
                </a:lnTo>
                <a:lnTo>
                  <a:pt x="0" y="1"/>
                </a:lnTo>
                <a:lnTo>
                  <a:pt x="1" y="1"/>
                </a:lnTo>
                <a:lnTo>
                  <a:pt x="2" y="1"/>
                </a:lnTo>
                <a:lnTo>
                  <a:pt x="3" y="1"/>
                </a:lnTo>
                <a:lnTo>
                  <a:pt x="3"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1" name="Freeform 267"/>
          <p:cNvSpPr>
            <a:spLocks/>
          </p:cNvSpPr>
          <p:nvPr/>
        </p:nvSpPr>
        <p:spPr bwMode="auto">
          <a:xfrm>
            <a:off x="7757103" y="3422658"/>
            <a:ext cx="3407" cy="2903"/>
          </a:xfrm>
          <a:custGeom>
            <a:avLst/>
            <a:gdLst/>
            <a:ahLst/>
            <a:cxnLst>
              <a:cxn ang="0">
                <a:pos x="0" y="1"/>
              </a:cxn>
              <a:cxn ang="0">
                <a:pos x="1" y="1"/>
              </a:cxn>
              <a:cxn ang="0">
                <a:pos x="1" y="1"/>
              </a:cxn>
              <a:cxn ang="0">
                <a:pos x="1" y="0"/>
              </a:cxn>
              <a:cxn ang="0">
                <a:pos x="0" y="1"/>
              </a:cxn>
              <a:cxn ang="0">
                <a:pos x="0" y="1"/>
              </a:cxn>
              <a:cxn ang="0">
                <a:pos x="0" y="1"/>
              </a:cxn>
            </a:cxnLst>
            <a:rect l="0" t="0" r="r" b="b"/>
            <a:pathLst>
              <a:path w="1" h="1">
                <a:moveTo>
                  <a:pt x="0" y="1"/>
                </a:moveTo>
                <a:lnTo>
                  <a:pt x="1" y="1"/>
                </a:lnTo>
                <a:lnTo>
                  <a:pt x="1" y="1"/>
                </a:lnTo>
                <a:lnTo>
                  <a:pt x="1" y="0"/>
                </a:lnTo>
                <a:lnTo>
                  <a:pt x="0"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2" name="Freeform 268"/>
          <p:cNvSpPr>
            <a:spLocks/>
          </p:cNvSpPr>
          <p:nvPr/>
        </p:nvSpPr>
        <p:spPr bwMode="auto">
          <a:xfrm>
            <a:off x="8407836" y="3585235"/>
            <a:ext cx="3407" cy="5806"/>
          </a:xfrm>
          <a:custGeom>
            <a:avLst/>
            <a:gdLst/>
            <a:ahLst/>
            <a:cxnLst>
              <a:cxn ang="0">
                <a:pos x="0" y="0"/>
              </a:cxn>
              <a:cxn ang="0">
                <a:pos x="0" y="1"/>
              </a:cxn>
              <a:cxn ang="0">
                <a:pos x="1" y="2"/>
              </a:cxn>
              <a:cxn ang="0">
                <a:pos x="0" y="0"/>
              </a:cxn>
              <a:cxn ang="0">
                <a:pos x="0" y="0"/>
              </a:cxn>
            </a:cxnLst>
            <a:rect l="0" t="0" r="r" b="b"/>
            <a:pathLst>
              <a:path w="1" h="2">
                <a:moveTo>
                  <a:pt x="0" y="0"/>
                </a:moveTo>
                <a:lnTo>
                  <a:pt x="0" y="1"/>
                </a:lnTo>
                <a:lnTo>
                  <a:pt x="1" y="2"/>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3" name="Freeform 269"/>
          <p:cNvSpPr>
            <a:spLocks/>
          </p:cNvSpPr>
          <p:nvPr/>
        </p:nvSpPr>
        <p:spPr bwMode="auto">
          <a:xfrm>
            <a:off x="7794580" y="3399432"/>
            <a:ext cx="6814" cy="2903"/>
          </a:xfrm>
          <a:custGeom>
            <a:avLst/>
            <a:gdLst/>
            <a:ahLst/>
            <a:cxnLst>
              <a:cxn ang="0">
                <a:pos x="1" y="1"/>
              </a:cxn>
              <a:cxn ang="0">
                <a:pos x="2" y="1"/>
              </a:cxn>
              <a:cxn ang="0">
                <a:pos x="1" y="1"/>
              </a:cxn>
              <a:cxn ang="0">
                <a:pos x="1" y="0"/>
              </a:cxn>
              <a:cxn ang="0">
                <a:pos x="0" y="0"/>
              </a:cxn>
              <a:cxn ang="0">
                <a:pos x="0" y="1"/>
              </a:cxn>
              <a:cxn ang="0">
                <a:pos x="1" y="1"/>
              </a:cxn>
              <a:cxn ang="0">
                <a:pos x="1" y="1"/>
              </a:cxn>
            </a:cxnLst>
            <a:rect l="0" t="0" r="r" b="b"/>
            <a:pathLst>
              <a:path w="2" h="1">
                <a:moveTo>
                  <a:pt x="1" y="1"/>
                </a:moveTo>
                <a:lnTo>
                  <a:pt x="2" y="1"/>
                </a:lnTo>
                <a:lnTo>
                  <a:pt x="1" y="1"/>
                </a:lnTo>
                <a:lnTo>
                  <a:pt x="1" y="0"/>
                </a:lnTo>
                <a:lnTo>
                  <a:pt x="0" y="0"/>
                </a:lnTo>
                <a:lnTo>
                  <a:pt x="0" y="1"/>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4" name="Freeform 270"/>
          <p:cNvSpPr>
            <a:spLocks/>
          </p:cNvSpPr>
          <p:nvPr/>
        </p:nvSpPr>
        <p:spPr bwMode="auto">
          <a:xfrm>
            <a:off x="7896789" y="3530075"/>
            <a:ext cx="13628" cy="2903"/>
          </a:xfrm>
          <a:custGeom>
            <a:avLst/>
            <a:gdLst/>
            <a:ahLst/>
            <a:cxnLst>
              <a:cxn ang="0">
                <a:pos x="4" y="0"/>
              </a:cxn>
              <a:cxn ang="0">
                <a:pos x="4" y="0"/>
              </a:cxn>
              <a:cxn ang="0">
                <a:pos x="1" y="0"/>
              </a:cxn>
              <a:cxn ang="0">
                <a:pos x="0" y="0"/>
              </a:cxn>
              <a:cxn ang="0">
                <a:pos x="0" y="0"/>
              </a:cxn>
              <a:cxn ang="0">
                <a:pos x="0" y="0"/>
              </a:cxn>
              <a:cxn ang="0">
                <a:pos x="0" y="1"/>
              </a:cxn>
              <a:cxn ang="0">
                <a:pos x="1" y="1"/>
              </a:cxn>
              <a:cxn ang="0">
                <a:pos x="4" y="1"/>
              </a:cxn>
              <a:cxn ang="0">
                <a:pos x="4" y="0"/>
              </a:cxn>
            </a:cxnLst>
            <a:rect l="0" t="0" r="r" b="b"/>
            <a:pathLst>
              <a:path w="4" h="1">
                <a:moveTo>
                  <a:pt x="4" y="0"/>
                </a:moveTo>
                <a:lnTo>
                  <a:pt x="4" y="0"/>
                </a:lnTo>
                <a:lnTo>
                  <a:pt x="1" y="0"/>
                </a:lnTo>
                <a:lnTo>
                  <a:pt x="0" y="0"/>
                </a:lnTo>
                <a:lnTo>
                  <a:pt x="0" y="0"/>
                </a:lnTo>
                <a:lnTo>
                  <a:pt x="0" y="0"/>
                </a:lnTo>
                <a:lnTo>
                  <a:pt x="0" y="1"/>
                </a:lnTo>
                <a:lnTo>
                  <a:pt x="1" y="1"/>
                </a:lnTo>
                <a:lnTo>
                  <a:pt x="4" y="1"/>
                </a:lnTo>
                <a:lnTo>
                  <a:pt x="4"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5" name="Freeform 271"/>
          <p:cNvSpPr>
            <a:spLocks/>
          </p:cNvSpPr>
          <p:nvPr/>
        </p:nvSpPr>
        <p:spPr bwMode="auto">
          <a:xfrm>
            <a:off x="7907010" y="3562010"/>
            <a:ext cx="6814" cy="5806"/>
          </a:xfrm>
          <a:custGeom>
            <a:avLst/>
            <a:gdLst/>
            <a:ahLst/>
            <a:cxnLst>
              <a:cxn ang="0">
                <a:pos x="0" y="0"/>
              </a:cxn>
              <a:cxn ang="0">
                <a:pos x="0" y="1"/>
              </a:cxn>
              <a:cxn ang="0">
                <a:pos x="0" y="2"/>
              </a:cxn>
              <a:cxn ang="0">
                <a:pos x="0" y="2"/>
              </a:cxn>
              <a:cxn ang="0">
                <a:pos x="1" y="1"/>
              </a:cxn>
              <a:cxn ang="0">
                <a:pos x="2" y="1"/>
              </a:cxn>
              <a:cxn ang="0">
                <a:pos x="2" y="1"/>
              </a:cxn>
              <a:cxn ang="0">
                <a:pos x="2" y="0"/>
              </a:cxn>
              <a:cxn ang="0">
                <a:pos x="2" y="0"/>
              </a:cxn>
              <a:cxn ang="0">
                <a:pos x="1" y="0"/>
              </a:cxn>
              <a:cxn ang="0">
                <a:pos x="0" y="0"/>
              </a:cxn>
            </a:cxnLst>
            <a:rect l="0" t="0" r="r" b="b"/>
            <a:pathLst>
              <a:path w="2" h="2">
                <a:moveTo>
                  <a:pt x="0" y="0"/>
                </a:moveTo>
                <a:lnTo>
                  <a:pt x="0" y="1"/>
                </a:lnTo>
                <a:lnTo>
                  <a:pt x="0" y="2"/>
                </a:lnTo>
                <a:lnTo>
                  <a:pt x="0" y="2"/>
                </a:lnTo>
                <a:lnTo>
                  <a:pt x="1" y="1"/>
                </a:lnTo>
                <a:lnTo>
                  <a:pt x="2" y="1"/>
                </a:lnTo>
                <a:lnTo>
                  <a:pt x="2" y="1"/>
                </a:lnTo>
                <a:lnTo>
                  <a:pt x="2" y="0"/>
                </a:lnTo>
                <a:lnTo>
                  <a:pt x="2"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6" name="Freeform 272"/>
          <p:cNvSpPr>
            <a:spLocks/>
          </p:cNvSpPr>
          <p:nvPr/>
        </p:nvSpPr>
        <p:spPr bwMode="auto">
          <a:xfrm>
            <a:off x="7859313" y="3445883"/>
            <a:ext cx="3407" cy="8710"/>
          </a:xfrm>
          <a:custGeom>
            <a:avLst/>
            <a:gdLst/>
            <a:ahLst/>
            <a:cxnLst>
              <a:cxn ang="0">
                <a:pos x="0" y="1"/>
              </a:cxn>
              <a:cxn ang="0">
                <a:pos x="0" y="0"/>
              </a:cxn>
              <a:cxn ang="0">
                <a:pos x="0" y="0"/>
              </a:cxn>
              <a:cxn ang="0">
                <a:pos x="1" y="3"/>
              </a:cxn>
              <a:cxn ang="0">
                <a:pos x="0" y="1"/>
              </a:cxn>
            </a:cxnLst>
            <a:rect l="0" t="0" r="r" b="b"/>
            <a:pathLst>
              <a:path w="1" h="3">
                <a:moveTo>
                  <a:pt x="0" y="1"/>
                </a:moveTo>
                <a:lnTo>
                  <a:pt x="0" y="0"/>
                </a:lnTo>
                <a:lnTo>
                  <a:pt x="0" y="0"/>
                </a:lnTo>
                <a:lnTo>
                  <a:pt x="1" y="3"/>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7" name="Freeform 273"/>
          <p:cNvSpPr>
            <a:spLocks/>
          </p:cNvSpPr>
          <p:nvPr/>
        </p:nvSpPr>
        <p:spPr bwMode="auto">
          <a:xfrm>
            <a:off x="8537301" y="3669427"/>
            <a:ext cx="17035" cy="8710"/>
          </a:xfrm>
          <a:custGeom>
            <a:avLst/>
            <a:gdLst/>
            <a:ahLst/>
            <a:cxnLst>
              <a:cxn ang="0">
                <a:pos x="4" y="3"/>
              </a:cxn>
              <a:cxn ang="0">
                <a:pos x="4" y="2"/>
              </a:cxn>
              <a:cxn ang="0">
                <a:pos x="4" y="1"/>
              </a:cxn>
              <a:cxn ang="0">
                <a:pos x="0" y="0"/>
              </a:cxn>
              <a:cxn ang="0">
                <a:pos x="0" y="0"/>
              </a:cxn>
              <a:cxn ang="0">
                <a:pos x="0" y="1"/>
              </a:cxn>
              <a:cxn ang="0">
                <a:pos x="1" y="2"/>
              </a:cxn>
              <a:cxn ang="0">
                <a:pos x="2" y="3"/>
              </a:cxn>
              <a:cxn ang="0">
                <a:pos x="4" y="3"/>
              </a:cxn>
              <a:cxn ang="0">
                <a:pos x="5" y="3"/>
              </a:cxn>
              <a:cxn ang="0">
                <a:pos x="4" y="3"/>
              </a:cxn>
              <a:cxn ang="0">
                <a:pos x="4" y="3"/>
              </a:cxn>
            </a:cxnLst>
            <a:rect l="0" t="0" r="r" b="b"/>
            <a:pathLst>
              <a:path w="5" h="3">
                <a:moveTo>
                  <a:pt x="4" y="3"/>
                </a:moveTo>
                <a:lnTo>
                  <a:pt x="4" y="2"/>
                </a:lnTo>
                <a:lnTo>
                  <a:pt x="4" y="1"/>
                </a:lnTo>
                <a:lnTo>
                  <a:pt x="0" y="0"/>
                </a:lnTo>
                <a:lnTo>
                  <a:pt x="0" y="0"/>
                </a:lnTo>
                <a:lnTo>
                  <a:pt x="0" y="1"/>
                </a:lnTo>
                <a:lnTo>
                  <a:pt x="1" y="2"/>
                </a:lnTo>
                <a:lnTo>
                  <a:pt x="2" y="3"/>
                </a:lnTo>
                <a:lnTo>
                  <a:pt x="4" y="3"/>
                </a:lnTo>
                <a:lnTo>
                  <a:pt x="5" y="3"/>
                </a:lnTo>
                <a:lnTo>
                  <a:pt x="4" y="3"/>
                </a:lnTo>
                <a:lnTo>
                  <a:pt x="4"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8" name="Freeform 274"/>
          <p:cNvSpPr>
            <a:spLocks/>
          </p:cNvSpPr>
          <p:nvPr/>
        </p:nvSpPr>
        <p:spPr bwMode="auto">
          <a:xfrm>
            <a:off x="8619068" y="4441672"/>
            <a:ext cx="6814" cy="8710"/>
          </a:xfrm>
          <a:custGeom>
            <a:avLst/>
            <a:gdLst/>
            <a:ahLst/>
            <a:cxnLst>
              <a:cxn ang="0">
                <a:pos x="2" y="1"/>
              </a:cxn>
              <a:cxn ang="0">
                <a:pos x="2" y="0"/>
              </a:cxn>
              <a:cxn ang="0">
                <a:pos x="1" y="0"/>
              </a:cxn>
              <a:cxn ang="0">
                <a:pos x="0" y="3"/>
              </a:cxn>
              <a:cxn ang="0">
                <a:pos x="0" y="3"/>
              </a:cxn>
              <a:cxn ang="0">
                <a:pos x="0" y="3"/>
              </a:cxn>
              <a:cxn ang="0">
                <a:pos x="1" y="3"/>
              </a:cxn>
              <a:cxn ang="0">
                <a:pos x="1" y="3"/>
              </a:cxn>
              <a:cxn ang="0">
                <a:pos x="1" y="3"/>
              </a:cxn>
              <a:cxn ang="0">
                <a:pos x="1" y="3"/>
              </a:cxn>
              <a:cxn ang="0">
                <a:pos x="1" y="3"/>
              </a:cxn>
              <a:cxn ang="0">
                <a:pos x="2" y="3"/>
              </a:cxn>
              <a:cxn ang="0">
                <a:pos x="2" y="3"/>
              </a:cxn>
              <a:cxn ang="0">
                <a:pos x="2" y="3"/>
              </a:cxn>
              <a:cxn ang="0">
                <a:pos x="2" y="1"/>
              </a:cxn>
            </a:cxnLst>
            <a:rect l="0" t="0" r="r" b="b"/>
            <a:pathLst>
              <a:path w="2" h="3">
                <a:moveTo>
                  <a:pt x="2" y="1"/>
                </a:moveTo>
                <a:lnTo>
                  <a:pt x="2" y="0"/>
                </a:lnTo>
                <a:lnTo>
                  <a:pt x="1" y="0"/>
                </a:lnTo>
                <a:lnTo>
                  <a:pt x="0" y="3"/>
                </a:lnTo>
                <a:lnTo>
                  <a:pt x="0" y="3"/>
                </a:lnTo>
                <a:lnTo>
                  <a:pt x="0" y="3"/>
                </a:lnTo>
                <a:lnTo>
                  <a:pt x="1" y="3"/>
                </a:lnTo>
                <a:lnTo>
                  <a:pt x="1" y="3"/>
                </a:lnTo>
                <a:lnTo>
                  <a:pt x="1" y="3"/>
                </a:lnTo>
                <a:lnTo>
                  <a:pt x="1" y="3"/>
                </a:lnTo>
                <a:lnTo>
                  <a:pt x="1" y="3"/>
                </a:lnTo>
                <a:lnTo>
                  <a:pt x="2" y="3"/>
                </a:lnTo>
                <a:lnTo>
                  <a:pt x="2" y="3"/>
                </a:lnTo>
                <a:lnTo>
                  <a:pt x="2" y="3"/>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9" name="Freeform 275"/>
          <p:cNvSpPr>
            <a:spLocks/>
          </p:cNvSpPr>
          <p:nvPr/>
        </p:nvSpPr>
        <p:spPr bwMode="auto">
          <a:xfrm>
            <a:off x="8523673" y="3637493"/>
            <a:ext cx="13628" cy="23225"/>
          </a:xfrm>
          <a:custGeom>
            <a:avLst/>
            <a:gdLst/>
            <a:ahLst/>
            <a:cxnLst>
              <a:cxn ang="0">
                <a:pos x="4" y="8"/>
              </a:cxn>
              <a:cxn ang="0">
                <a:pos x="4" y="7"/>
              </a:cxn>
              <a:cxn ang="0">
                <a:pos x="4" y="7"/>
              </a:cxn>
              <a:cxn ang="0">
                <a:pos x="4" y="6"/>
              </a:cxn>
              <a:cxn ang="0">
                <a:pos x="3" y="6"/>
              </a:cxn>
              <a:cxn ang="0">
                <a:pos x="3" y="6"/>
              </a:cxn>
              <a:cxn ang="0">
                <a:pos x="3" y="5"/>
              </a:cxn>
              <a:cxn ang="0">
                <a:pos x="2" y="3"/>
              </a:cxn>
              <a:cxn ang="0">
                <a:pos x="1" y="3"/>
              </a:cxn>
              <a:cxn ang="0">
                <a:pos x="1" y="3"/>
              </a:cxn>
              <a:cxn ang="0">
                <a:pos x="1" y="1"/>
              </a:cxn>
              <a:cxn ang="0">
                <a:pos x="0" y="0"/>
              </a:cxn>
              <a:cxn ang="0">
                <a:pos x="0" y="0"/>
              </a:cxn>
              <a:cxn ang="0">
                <a:pos x="0" y="1"/>
              </a:cxn>
              <a:cxn ang="0">
                <a:pos x="0" y="1"/>
              </a:cxn>
              <a:cxn ang="0">
                <a:pos x="0" y="2"/>
              </a:cxn>
              <a:cxn ang="0">
                <a:pos x="2" y="6"/>
              </a:cxn>
              <a:cxn ang="0">
                <a:pos x="4" y="7"/>
              </a:cxn>
              <a:cxn ang="0">
                <a:pos x="4" y="7"/>
              </a:cxn>
              <a:cxn ang="0">
                <a:pos x="4" y="8"/>
              </a:cxn>
            </a:cxnLst>
            <a:rect l="0" t="0" r="r" b="b"/>
            <a:pathLst>
              <a:path w="4" h="8">
                <a:moveTo>
                  <a:pt x="4" y="8"/>
                </a:moveTo>
                <a:lnTo>
                  <a:pt x="4" y="7"/>
                </a:lnTo>
                <a:lnTo>
                  <a:pt x="4" y="7"/>
                </a:lnTo>
                <a:lnTo>
                  <a:pt x="4" y="6"/>
                </a:lnTo>
                <a:lnTo>
                  <a:pt x="3" y="6"/>
                </a:lnTo>
                <a:lnTo>
                  <a:pt x="3" y="6"/>
                </a:lnTo>
                <a:lnTo>
                  <a:pt x="3" y="5"/>
                </a:lnTo>
                <a:lnTo>
                  <a:pt x="2" y="3"/>
                </a:lnTo>
                <a:lnTo>
                  <a:pt x="1" y="3"/>
                </a:lnTo>
                <a:lnTo>
                  <a:pt x="1" y="3"/>
                </a:lnTo>
                <a:lnTo>
                  <a:pt x="1" y="1"/>
                </a:lnTo>
                <a:lnTo>
                  <a:pt x="0" y="0"/>
                </a:lnTo>
                <a:lnTo>
                  <a:pt x="0" y="0"/>
                </a:lnTo>
                <a:lnTo>
                  <a:pt x="0" y="1"/>
                </a:lnTo>
                <a:lnTo>
                  <a:pt x="0" y="1"/>
                </a:lnTo>
                <a:lnTo>
                  <a:pt x="0" y="2"/>
                </a:lnTo>
                <a:lnTo>
                  <a:pt x="2" y="6"/>
                </a:lnTo>
                <a:lnTo>
                  <a:pt x="4" y="7"/>
                </a:lnTo>
                <a:lnTo>
                  <a:pt x="4" y="7"/>
                </a:lnTo>
                <a:lnTo>
                  <a:pt x="4"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0" name="Freeform 276"/>
          <p:cNvSpPr>
            <a:spLocks/>
          </p:cNvSpPr>
          <p:nvPr/>
        </p:nvSpPr>
        <p:spPr bwMode="auto">
          <a:xfrm>
            <a:off x="8513452" y="3649105"/>
            <a:ext cx="3407" cy="2903"/>
          </a:xfrm>
          <a:custGeom>
            <a:avLst/>
            <a:gdLst/>
            <a:ahLst/>
            <a:cxnLst>
              <a:cxn ang="0">
                <a:pos x="1" y="1"/>
              </a:cxn>
              <a:cxn ang="0">
                <a:pos x="1" y="1"/>
              </a:cxn>
              <a:cxn ang="0">
                <a:pos x="1" y="0"/>
              </a:cxn>
              <a:cxn ang="0">
                <a:pos x="0" y="0"/>
              </a:cxn>
              <a:cxn ang="0">
                <a:pos x="0" y="0"/>
              </a:cxn>
              <a:cxn ang="0">
                <a:pos x="0" y="0"/>
              </a:cxn>
              <a:cxn ang="0">
                <a:pos x="0" y="1"/>
              </a:cxn>
              <a:cxn ang="0">
                <a:pos x="1" y="1"/>
              </a:cxn>
            </a:cxnLst>
            <a:rect l="0" t="0" r="r" b="b"/>
            <a:pathLst>
              <a:path w="1" h="1">
                <a:moveTo>
                  <a:pt x="1" y="1"/>
                </a:moveTo>
                <a:lnTo>
                  <a:pt x="1" y="1"/>
                </a:lnTo>
                <a:lnTo>
                  <a:pt x="1" y="0"/>
                </a:lnTo>
                <a:lnTo>
                  <a:pt x="0" y="0"/>
                </a:lnTo>
                <a:lnTo>
                  <a:pt x="0" y="0"/>
                </a:lnTo>
                <a:lnTo>
                  <a:pt x="0" y="0"/>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1" name="Freeform 277"/>
          <p:cNvSpPr>
            <a:spLocks/>
          </p:cNvSpPr>
          <p:nvPr/>
        </p:nvSpPr>
        <p:spPr bwMode="auto">
          <a:xfrm>
            <a:off x="8370359" y="3649105"/>
            <a:ext cx="6814" cy="5806"/>
          </a:xfrm>
          <a:custGeom>
            <a:avLst/>
            <a:gdLst/>
            <a:ahLst/>
            <a:cxnLst>
              <a:cxn ang="0">
                <a:pos x="0" y="0"/>
              </a:cxn>
              <a:cxn ang="0">
                <a:pos x="1" y="1"/>
              </a:cxn>
              <a:cxn ang="0">
                <a:pos x="2" y="2"/>
              </a:cxn>
              <a:cxn ang="0">
                <a:pos x="2" y="2"/>
              </a:cxn>
              <a:cxn ang="0">
                <a:pos x="2" y="1"/>
              </a:cxn>
              <a:cxn ang="0">
                <a:pos x="0" y="0"/>
              </a:cxn>
            </a:cxnLst>
            <a:rect l="0" t="0" r="r" b="b"/>
            <a:pathLst>
              <a:path w="2" h="2">
                <a:moveTo>
                  <a:pt x="0" y="0"/>
                </a:moveTo>
                <a:lnTo>
                  <a:pt x="1" y="1"/>
                </a:lnTo>
                <a:lnTo>
                  <a:pt x="2" y="2"/>
                </a:lnTo>
                <a:lnTo>
                  <a:pt x="2" y="2"/>
                </a:lnTo>
                <a:lnTo>
                  <a:pt x="2"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2" name="Freeform 278"/>
          <p:cNvSpPr>
            <a:spLocks/>
          </p:cNvSpPr>
          <p:nvPr/>
        </p:nvSpPr>
        <p:spPr bwMode="auto">
          <a:xfrm>
            <a:off x="8659952" y="3753619"/>
            <a:ext cx="3407" cy="8710"/>
          </a:xfrm>
          <a:custGeom>
            <a:avLst/>
            <a:gdLst/>
            <a:ahLst/>
            <a:cxnLst>
              <a:cxn ang="0">
                <a:pos x="0" y="3"/>
              </a:cxn>
              <a:cxn ang="0">
                <a:pos x="1" y="3"/>
              </a:cxn>
              <a:cxn ang="0">
                <a:pos x="1" y="2"/>
              </a:cxn>
              <a:cxn ang="0">
                <a:pos x="0" y="2"/>
              </a:cxn>
              <a:cxn ang="0">
                <a:pos x="0" y="0"/>
              </a:cxn>
              <a:cxn ang="0">
                <a:pos x="0" y="0"/>
              </a:cxn>
              <a:cxn ang="0">
                <a:pos x="0" y="3"/>
              </a:cxn>
              <a:cxn ang="0">
                <a:pos x="0" y="3"/>
              </a:cxn>
            </a:cxnLst>
            <a:rect l="0" t="0" r="r" b="b"/>
            <a:pathLst>
              <a:path w="1" h="3">
                <a:moveTo>
                  <a:pt x="0" y="3"/>
                </a:moveTo>
                <a:lnTo>
                  <a:pt x="1" y="3"/>
                </a:lnTo>
                <a:lnTo>
                  <a:pt x="1" y="2"/>
                </a:lnTo>
                <a:lnTo>
                  <a:pt x="0" y="2"/>
                </a:lnTo>
                <a:lnTo>
                  <a:pt x="0" y="0"/>
                </a:lnTo>
                <a:lnTo>
                  <a:pt x="0" y="0"/>
                </a:lnTo>
                <a:lnTo>
                  <a:pt x="0" y="3"/>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3" name="Freeform 279"/>
          <p:cNvSpPr>
            <a:spLocks/>
          </p:cNvSpPr>
          <p:nvPr/>
        </p:nvSpPr>
        <p:spPr bwMode="auto">
          <a:xfrm>
            <a:off x="8503231" y="3654912"/>
            <a:ext cx="23849" cy="11613"/>
          </a:xfrm>
          <a:custGeom>
            <a:avLst/>
            <a:gdLst/>
            <a:ahLst/>
            <a:cxnLst>
              <a:cxn ang="0">
                <a:pos x="4" y="1"/>
              </a:cxn>
              <a:cxn ang="0">
                <a:pos x="1" y="1"/>
              </a:cxn>
              <a:cxn ang="0">
                <a:pos x="0" y="0"/>
              </a:cxn>
              <a:cxn ang="0">
                <a:pos x="0" y="0"/>
              </a:cxn>
              <a:cxn ang="0">
                <a:pos x="0" y="1"/>
              </a:cxn>
              <a:cxn ang="0">
                <a:pos x="0" y="1"/>
              </a:cxn>
              <a:cxn ang="0">
                <a:pos x="1" y="3"/>
              </a:cxn>
              <a:cxn ang="0">
                <a:pos x="2" y="3"/>
              </a:cxn>
              <a:cxn ang="0">
                <a:pos x="7" y="4"/>
              </a:cxn>
              <a:cxn ang="0">
                <a:pos x="7" y="3"/>
              </a:cxn>
              <a:cxn ang="0">
                <a:pos x="7" y="2"/>
              </a:cxn>
              <a:cxn ang="0">
                <a:pos x="7" y="2"/>
              </a:cxn>
              <a:cxn ang="0">
                <a:pos x="4" y="1"/>
              </a:cxn>
            </a:cxnLst>
            <a:rect l="0" t="0" r="r" b="b"/>
            <a:pathLst>
              <a:path w="7" h="4">
                <a:moveTo>
                  <a:pt x="4" y="1"/>
                </a:moveTo>
                <a:lnTo>
                  <a:pt x="1" y="1"/>
                </a:lnTo>
                <a:lnTo>
                  <a:pt x="0" y="0"/>
                </a:lnTo>
                <a:lnTo>
                  <a:pt x="0" y="0"/>
                </a:lnTo>
                <a:lnTo>
                  <a:pt x="0" y="1"/>
                </a:lnTo>
                <a:lnTo>
                  <a:pt x="0" y="1"/>
                </a:lnTo>
                <a:lnTo>
                  <a:pt x="1" y="3"/>
                </a:lnTo>
                <a:lnTo>
                  <a:pt x="2" y="3"/>
                </a:lnTo>
                <a:lnTo>
                  <a:pt x="7" y="4"/>
                </a:lnTo>
                <a:lnTo>
                  <a:pt x="7" y="3"/>
                </a:lnTo>
                <a:lnTo>
                  <a:pt x="7" y="2"/>
                </a:lnTo>
                <a:lnTo>
                  <a:pt x="7" y="2"/>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4" name="Freeform 280"/>
          <p:cNvSpPr>
            <a:spLocks/>
          </p:cNvSpPr>
          <p:nvPr/>
        </p:nvSpPr>
        <p:spPr bwMode="auto">
          <a:xfrm>
            <a:off x="8656545" y="3765232"/>
            <a:ext cx="6814" cy="5806"/>
          </a:xfrm>
          <a:custGeom>
            <a:avLst/>
            <a:gdLst/>
            <a:ahLst/>
            <a:cxnLst>
              <a:cxn ang="0">
                <a:pos x="0" y="0"/>
              </a:cxn>
              <a:cxn ang="0">
                <a:pos x="0" y="0"/>
              </a:cxn>
              <a:cxn ang="0">
                <a:pos x="0" y="1"/>
              </a:cxn>
              <a:cxn ang="0">
                <a:pos x="0" y="1"/>
              </a:cxn>
              <a:cxn ang="0">
                <a:pos x="0" y="1"/>
              </a:cxn>
              <a:cxn ang="0">
                <a:pos x="0" y="2"/>
              </a:cxn>
              <a:cxn ang="0">
                <a:pos x="2" y="2"/>
              </a:cxn>
              <a:cxn ang="0">
                <a:pos x="1" y="1"/>
              </a:cxn>
              <a:cxn ang="0">
                <a:pos x="1" y="0"/>
              </a:cxn>
              <a:cxn ang="0">
                <a:pos x="1" y="0"/>
              </a:cxn>
              <a:cxn ang="0">
                <a:pos x="0" y="0"/>
              </a:cxn>
            </a:cxnLst>
            <a:rect l="0" t="0" r="r" b="b"/>
            <a:pathLst>
              <a:path w="2" h="2">
                <a:moveTo>
                  <a:pt x="0" y="0"/>
                </a:moveTo>
                <a:lnTo>
                  <a:pt x="0" y="0"/>
                </a:lnTo>
                <a:lnTo>
                  <a:pt x="0" y="1"/>
                </a:lnTo>
                <a:lnTo>
                  <a:pt x="0" y="1"/>
                </a:lnTo>
                <a:lnTo>
                  <a:pt x="0" y="1"/>
                </a:lnTo>
                <a:lnTo>
                  <a:pt x="0" y="2"/>
                </a:lnTo>
                <a:lnTo>
                  <a:pt x="2" y="2"/>
                </a:lnTo>
                <a:lnTo>
                  <a:pt x="1" y="1"/>
                </a:lnTo>
                <a:lnTo>
                  <a:pt x="1"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5" name="Freeform 281"/>
          <p:cNvSpPr>
            <a:spLocks/>
          </p:cNvSpPr>
          <p:nvPr/>
        </p:nvSpPr>
        <p:spPr bwMode="auto">
          <a:xfrm>
            <a:off x="8581592" y="3834908"/>
            <a:ext cx="54512" cy="37741"/>
          </a:xfrm>
          <a:custGeom>
            <a:avLst/>
            <a:gdLst/>
            <a:ahLst/>
            <a:cxnLst>
              <a:cxn ang="0">
                <a:pos x="15" y="12"/>
              </a:cxn>
              <a:cxn ang="0">
                <a:pos x="15" y="13"/>
              </a:cxn>
              <a:cxn ang="0">
                <a:pos x="16" y="13"/>
              </a:cxn>
              <a:cxn ang="0">
                <a:pos x="16" y="12"/>
              </a:cxn>
              <a:cxn ang="0">
                <a:pos x="16" y="12"/>
              </a:cxn>
              <a:cxn ang="0">
                <a:pos x="16" y="12"/>
              </a:cxn>
              <a:cxn ang="0">
                <a:pos x="16" y="11"/>
              </a:cxn>
              <a:cxn ang="0">
                <a:pos x="15" y="11"/>
              </a:cxn>
              <a:cxn ang="0">
                <a:pos x="14" y="11"/>
              </a:cxn>
              <a:cxn ang="0">
                <a:pos x="14" y="10"/>
              </a:cxn>
              <a:cxn ang="0">
                <a:pos x="13" y="8"/>
              </a:cxn>
              <a:cxn ang="0">
                <a:pos x="10" y="8"/>
              </a:cxn>
              <a:cxn ang="0">
                <a:pos x="10" y="8"/>
              </a:cxn>
              <a:cxn ang="0">
                <a:pos x="9" y="8"/>
              </a:cxn>
              <a:cxn ang="0">
                <a:pos x="9" y="7"/>
              </a:cxn>
              <a:cxn ang="0">
                <a:pos x="9" y="6"/>
              </a:cxn>
              <a:cxn ang="0">
                <a:pos x="8" y="6"/>
              </a:cxn>
              <a:cxn ang="0">
                <a:pos x="8" y="6"/>
              </a:cxn>
              <a:cxn ang="0">
                <a:pos x="7" y="4"/>
              </a:cxn>
              <a:cxn ang="0">
                <a:pos x="7" y="4"/>
              </a:cxn>
              <a:cxn ang="0">
                <a:pos x="6" y="3"/>
              </a:cxn>
              <a:cxn ang="0">
                <a:pos x="5" y="3"/>
              </a:cxn>
              <a:cxn ang="0">
                <a:pos x="4" y="2"/>
              </a:cxn>
              <a:cxn ang="0">
                <a:pos x="4" y="1"/>
              </a:cxn>
              <a:cxn ang="0">
                <a:pos x="3" y="1"/>
              </a:cxn>
              <a:cxn ang="0">
                <a:pos x="2" y="1"/>
              </a:cxn>
              <a:cxn ang="0">
                <a:pos x="2" y="1"/>
              </a:cxn>
              <a:cxn ang="0">
                <a:pos x="1" y="0"/>
              </a:cxn>
              <a:cxn ang="0">
                <a:pos x="0" y="0"/>
              </a:cxn>
              <a:cxn ang="0">
                <a:pos x="1" y="1"/>
              </a:cxn>
              <a:cxn ang="0">
                <a:pos x="1" y="1"/>
              </a:cxn>
              <a:cxn ang="0">
                <a:pos x="2" y="3"/>
              </a:cxn>
              <a:cxn ang="0">
                <a:pos x="2" y="4"/>
              </a:cxn>
              <a:cxn ang="0">
                <a:pos x="2" y="4"/>
              </a:cxn>
              <a:cxn ang="0">
                <a:pos x="4" y="6"/>
              </a:cxn>
              <a:cxn ang="0">
                <a:pos x="6" y="7"/>
              </a:cxn>
              <a:cxn ang="0">
                <a:pos x="6" y="8"/>
              </a:cxn>
              <a:cxn ang="0">
                <a:pos x="6" y="8"/>
              </a:cxn>
              <a:cxn ang="0">
                <a:pos x="7" y="8"/>
              </a:cxn>
              <a:cxn ang="0">
                <a:pos x="8" y="8"/>
              </a:cxn>
              <a:cxn ang="0">
                <a:pos x="9" y="9"/>
              </a:cxn>
              <a:cxn ang="0">
                <a:pos x="9" y="9"/>
              </a:cxn>
              <a:cxn ang="0">
                <a:pos x="9" y="10"/>
              </a:cxn>
              <a:cxn ang="0">
                <a:pos x="10" y="10"/>
              </a:cxn>
              <a:cxn ang="0">
                <a:pos x="10" y="10"/>
              </a:cxn>
              <a:cxn ang="0">
                <a:pos x="10" y="10"/>
              </a:cxn>
              <a:cxn ang="0">
                <a:pos x="11" y="11"/>
              </a:cxn>
              <a:cxn ang="0">
                <a:pos x="11" y="11"/>
              </a:cxn>
              <a:cxn ang="0">
                <a:pos x="12" y="11"/>
              </a:cxn>
              <a:cxn ang="0">
                <a:pos x="12" y="11"/>
              </a:cxn>
              <a:cxn ang="0">
                <a:pos x="13" y="11"/>
              </a:cxn>
              <a:cxn ang="0">
                <a:pos x="13" y="11"/>
              </a:cxn>
              <a:cxn ang="0">
                <a:pos x="14" y="11"/>
              </a:cxn>
              <a:cxn ang="0">
                <a:pos x="14" y="12"/>
              </a:cxn>
              <a:cxn ang="0">
                <a:pos x="15" y="12"/>
              </a:cxn>
            </a:cxnLst>
            <a:rect l="0" t="0" r="r" b="b"/>
            <a:pathLst>
              <a:path w="16" h="13">
                <a:moveTo>
                  <a:pt x="15" y="12"/>
                </a:moveTo>
                <a:lnTo>
                  <a:pt x="15" y="13"/>
                </a:lnTo>
                <a:lnTo>
                  <a:pt x="16" y="13"/>
                </a:lnTo>
                <a:lnTo>
                  <a:pt x="16" y="12"/>
                </a:lnTo>
                <a:lnTo>
                  <a:pt x="16" y="12"/>
                </a:lnTo>
                <a:lnTo>
                  <a:pt x="16" y="12"/>
                </a:lnTo>
                <a:lnTo>
                  <a:pt x="16" y="11"/>
                </a:lnTo>
                <a:lnTo>
                  <a:pt x="15" y="11"/>
                </a:lnTo>
                <a:lnTo>
                  <a:pt x="14" y="11"/>
                </a:lnTo>
                <a:lnTo>
                  <a:pt x="14" y="10"/>
                </a:lnTo>
                <a:lnTo>
                  <a:pt x="13" y="8"/>
                </a:lnTo>
                <a:lnTo>
                  <a:pt x="10" y="8"/>
                </a:lnTo>
                <a:lnTo>
                  <a:pt x="10" y="8"/>
                </a:lnTo>
                <a:lnTo>
                  <a:pt x="9" y="8"/>
                </a:lnTo>
                <a:lnTo>
                  <a:pt x="9" y="7"/>
                </a:lnTo>
                <a:lnTo>
                  <a:pt x="9" y="6"/>
                </a:lnTo>
                <a:lnTo>
                  <a:pt x="8" y="6"/>
                </a:lnTo>
                <a:lnTo>
                  <a:pt x="8" y="6"/>
                </a:lnTo>
                <a:lnTo>
                  <a:pt x="7" y="4"/>
                </a:lnTo>
                <a:lnTo>
                  <a:pt x="7" y="4"/>
                </a:lnTo>
                <a:lnTo>
                  <a:pt x="6" y="3"/>
                </a:lnTo>
                <a:lnTo>
                  <a:pt x="5" y="3"/>
                </a:lnTo>
                <a:lnTo>
                  <a:pt x="4" y="2"/>
                </a:lnTo>
                <a:lnTo>
                  <a:pt x="4" y="1"/>
                </a:lnTo>
                <a:lnTo>
                  <a:pt x="3" y="1"/>
                </a:lnTo>
                <a:lnTo>
                  <a:pt x="2" y="1"/>
                </a:lnTo>
                <a:lnTo>
                  <a:pt x="2" y="1"/>
                </a:lnTo>
                <a:lnTo>
                  <a:pt x="1" y="0"/>
                </a:lnTo>
                <a:lnTo>
                  <a:pt x="0" y="0"/>
                </a:lnTo>
                <a:lnTo>
                  <a:pt x="1" y="1"/>
                </a:lnTo>
                <a:lnTo>
                  <a:pt x="1" y="1"/>
                </a:lnTo>
                <a:lnTo>
                  <a:pt x="2" y="3"/>
                </a:lnTo>
                <a:lnTo>
                  <a:pt x="2" y="4"/>
                </a:lnTo>
                <a:lnTo>
                  <a:pt x="2" y="4"/>
                </a:lnTo>
                <a:lnTo>
                  <a:pt x="4" y="6"/>
                </a:lnTo>
                <a:lnTo>
                  <a:pt x="6" y="7"/>
                </a:lnTo>
                <a:lnTo>
                  <a:pt x="6" y="8"/>
                </a:lnTo>
                <a:lnTo>
                  <a:pt x="6" y="8"/>
                </a:lnTo>
                <a:lnTo>
                  <a:pt x="7" y="8"/>
                </a:lnTo>
                <a:lnTo>
                  <a:pt x="8" y="8"/>
                </a:lnTo>
                <a:lnTo>
                  <a:pt x="9" y="9"/>
                </a:lnTo>
                <a:lnTo>
                  <a:pt x="9" y="9"/>
                </a:lnTo>
                <a:lnTo>
                  <a:pt x="9" y="10"/>
                </a:lnTo>
                <a:lnTo>
                  <a:pt x="10" y="10"/>
                </a:lnTo>
                <a:lnTo>
                  <a:pt x="10" y="10"/>
                </a:lnTo>
                <a:lnTo>
                  <a:pt x="10" y="10"/>
                </a:lnTo>
                <a:lnTo>
                  <a:pt x="11" y="11"/>
                </a:lnTo>
                <a:lnTo>
                  <a:pt x="11" y="11"/>
                </a:lnTo>
                <a:lnTo>
                  <a:pt x="12" y="11"/>
                </a:lnTo>
                <a:lnTo>
                  <a:pt x="12" y="11"/>
                </a:lnTo>
                <a:lnTo>
                  <a:pt x="13" y="11"/>
                </a:lnTo>
                <a:lnTo>
                  <a:pt x="13" y="11"/>
                </a:lnTo>
                <a:lnTo>
                  <a:pt x="14" y="11"/>
                </a:lnTo>
                <a:lnTo>
                  <a:pt x="14" y="12"/>
                </a:lnTo>
                <a:lnTo>
                  <a:pt x="15" y="1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6" name="Freeform 282"/>
          <p:cNvSpPr>
            <a:spLocks/>
          </p:cNvSpPr>
          <p:nvPr/>
        </p:nvSpPr>
        <p:spPr bwMode="auto">
          <a:xfrm>
            <a:off x="8659952" y="3788458"/>
            <a:ext cx="6814" cy="5806"/>
          </a:xfrm>
          <a:custGeom>
            <a:avLst/>
            <a:gdLst/>
            <a:ahLst/>
            <a:cxnLst>
              <a:cxn ang="0">
                <a:pos x="1" y="2"/>
              </a:cxn>
              <a:cxn ang="0">
                <a:pos x="1" y="2"/>
              </a:cxn>
              <a:cxn ang="0">
                <a:pos x="2" y="2"/>
              </a:cxn>
              <a:cxn ang="0">
                <a:pos x="1" y="1"/>
              </a:cxn>
              <a:cxn ang="0">
                <a:pos x="1" y="1"/>
              </a:cxn>
              <a:cxn ang="0">
                <a:pos x="1" y="0"/>
              </a:cxn>
              <a:cxn ang="0">
                <a:pos x="1" y="1"/>
              </a:cxn>
              <a:cxn ang="0">
                <a:pos x="0" y="1"/>
              </a:cxn>
              <a:cxn ang="0">
                <a:pos x="0" y="2"/>
              </a:cxn>
              <a:cxn ang="0">
                <a:pos x="1" y="2"/>
              </a:cxn>
            </a:cxnLst>
            <a:rect l="0" t="0" r="r" b="b"/>
            <a:pathLst>
              <a:path w="2" h="2">
                <a:moveTo>
                  <a:pt x="1" y="2"/>
                </a:moveTo>
                <a:lnTo>
                  <a:pt x="1" y="2"/>
                </a:lnTo>
                <a:lnTo>
                  <a:pt x="2" y="2"/>
                </a:lnTo>
                <a:lnTo>
                  <a:pt x="1" y="1"/>
                </a:lnTo>
                <a:lnTo>
                  <a:pt x="1" y="1"/>
                </a:lnTo>
                <a:lnTo>
                  <a:pt x="1" y="0"/>
                </a:lnTo>
                <a:lnTo>
                  <a:pt x="1" y="1"/>
                </a:lnTo>
                <a:lnTo>
                  <a:pt x="0" y="1"/>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7" name="Freeform 283"/>
          <p:cNvSpPr>
            <a:spLocks/>
          </p:cNvSpPr>
          <p:nvPr/>
        </p:nvSpPr>
        <p:spPr bwMode="auto">
          <a:xfrm>
            <a:off x="8445313" y="3611364"/>
            <a:ext cx="20442" cy="11613"/>
          </a:xfrm>
          <a:custGeom>
            <a:avLst/>
            <a:gdLst/>
            <a:ahLst/>
            <a:cxnLst>
              <a:cxn ang="0">
                <a:pos x="6" y="4"/>
              </a:cxn>
              <a:cxn ang="0">
                <a:pos x="5" y="3"/>
              </a:cxn>
              <a:cxn ang="0">
                <a:pos x="5" y="3"/>
              </a:cxn>
              <a:cxn ang="0">
                <a:pos x="4" y="2"/>
              </a:cxn>
              <a:cxn ang="0">
                <a:pos x="3" y="2"/>
              </a:cxn>
              <a:cxn ang="0">
                <a:pos x="2" y="1"/>
              </a:cxn>
              <a:cxn ang="0">
                <a:pos x="2" y="1"/>
              </a:cxn>
              <a:cxn ang="0">
                <a:pos x="0" y="0"/>
              </a:cxn>
              <a:cxn ang="0">
                <a:pos x="0" y="0"/>
              </a:cxn>
              <a:cxn ang="0">
                <a:pos x="2" y="3"/>
              </a:cxn>
              <a:cxn ang="0">
                <a:pos x="5" y="4"/>
              </a:cxn>
              <a:cxn ang="0">
                <a:pos x="6" y="4"/>
              </a:cxn>
            </a:cxnLst>
            <a:rect l="0" t="0" r="r" b="b"/>
            <a:pathLst>
              <a:path w="6" h="4">
                <a:moveTo>
                  <a:pt x="6" y="4"/>
                </a:moveTo>
                <a:lnTo>
                  <a:pt x="5" y="3"/>
                </a:lnTo>
                <a:lnTo>
                  <a:pt x="5" y="3"/>
                </a:lnTo>
                <a:lnTo>
                  <a:pt x="4" y="2"/>
                </a:lnTo>
                <a:lnTo>
                  <a:pt x="3" y="2"/>
                </a:lnTo>
                <a:lnTo>
                  <a:pt x="2" y="1"/>
                </a:lnTo>
                <a:lnTo>
                  <a:pt x="2" y="1"/>
                </a:lnTo>
                <a:lnTo>
                  <a:pt x="0" y="0"/>
                </a:lnTo>
                <a:lnTo>
                  <a:pt x="0" y="0"/>
                </a:lnTo>
                <a:lnTo>
                  <a:pt x="2" y="3"/>
                </a:lnTo>
                <a:lnTo>
                  <a:pt x="5" y="4"/>
                </a:lnTo>
                <a:lnTo>
                  <a:pt x="6"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8" name="Freeform 284"/>
          <p:cNvSpPr>
            <a:spLocks/>
          </p:cNvSpPr>
          <p:nvPr/>
        </p:nvSpPr>
        <p:spPr bwMode="auto">
          <a:xfrm>
            <a:off x="8452126" y="3631686"/>
            <a:ext cx="3407" cy="2903"/>
          </a:xfrm>
          <a:custGeom>
            <a:avLst/>
            <a:gdLst/>
            <a:ahLst/>
            <a:cxnLst>
              <a:cxn ang="0">
                <a:pos x="0" y="0"/>
              </a:cxn>
              <a:cxn ang="0">
                <a:pos x="0" y="0"/>
              </a:cxn>
              <a:cxn ang="0">
                <a:pos x="0" y="1"/>
              </a:cxn>
              <a:cxn ang="0">
                <a:pos x="1" y="1"/>
              </a:cxn>
              <a:cxn ang="0">
                <a:pos x="1" y="1"/>
              </a:cxn>
              <a:cxn ang="0">
                <a:pos x="1" y="1"/>
              </a:cxn>
              <a:cxn ang="0">
                <a:pos x="1" y="0"/>
              </a:cxn>
              <a:cxn ang="0">
                <a:pos x="0" y="0"/>
              </a:cxn>
            </a:cxnLst>
            <a:rect l="0" t="0" r="r" b="b"/>
            <a:pathLst>
              <a:path w="1" h="1">
                <a:moveTo>
                  <a:pt x="0" y="0"/>
                </a:moveTo>
                <a:lnTo>
                  <a:pt x="0" y="0"/>
                </a:lnTo>
                <a:lnTo>
                  <a:pt x="0" y="1"/>
                </a:lnTo>
                <a:lnTo>
                  <a:pt x="1" y="1"/>
                </a:lnTo>
                <a:lnTo>
                  <a:pt x="1" y="1"/>
                </a:lnTo>
                <a:lnTo>
                  <a:pt x="1"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9" name="Freeform 285"/>
          <p:cNvSpPr>
            <a:spLocks/>
          </p:cNvSpPr>
          <p:nvPr/>
        </p:nvSpPr>
        <p:spPr bwMode="auto">
          <a:xfrm>
            <a:off x="8506638" y="3695556"/>
            <a:ext cx="6814" cy="2903"/>
          </a:xfrm>
          <a:custGeom>
            <a:avLst/>
            <a:gdLst/>
            <a:ahLst/>
            <a:cxnLst>
              <a:cxn ang="0">
                <a:pos x="2" y="0"/>
              </a:cxn>
              <a:cxn ang="0">
                <a:pos x="0" y="0"/>
              </a:cxn>
              <a:cxn ang="0">
                <a:pos x="0" y="0"/>
              </a:cxn>
              <a:cxn ang="0">
                <a:pos x="0" y="0"/>
              </a:cxn>
              <a:cxn ang="0">
                <a:pos x="1" y="0"/>
              </a:cxn>
              <a:cxn ang="0">
                <a:pos x="2" y="1"/>
              </a:cxn>
              <a:cxn ang="0">
                <a:pos x="2" y="1"/>
              </a:cxn>
              <a:cxn ang="0">
                <a:pos x="2" y="0"/>
              </a:cxn>
              <a:cxn ang="0">
                <a:pos x="2" y="0"/>
              </a:cxn>
            </a:cxnLst>
            <a:rect l="0" t="0" r="r" b="b"/>
            <a:pathLst>
              <a:path w="2" h="1">
                <a:moveTo>
                  <a:pt x="2" y="0"/>
                </a:moveTo>
                <a:lnTo>
                  <a:pt x="0" y="0"/>
                </a:lnTo>
                <a:lnTo>
                  <a:pt x="0" y="0"/>
                </a:lnTo>
                <a:lnTo>
                  <a:pt x="0" y="0"/>
                </a:lnTo>
                <a:lnTo>
                  <a:pt x="1" y="0"/>
                </a:lnTo>
                <a:lnTo>
                  <a:pt x="2" y="1"/>
                </a:lnTo>
                <a:lnTo>
                  <a:pt x="2" y="1"/>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0" name="Freeform 286"/>
          <p:cNvSpPr>
            <a:spLocks/>
          </p:cNvSpPr>
          <p:nvPr/>
        </p:nvSpPr>
        <p:spPr bwMode="auto">
          <a:xfrm>
            <a:off x="8445313" y="3625880"/>
            <a:ext cx="6814" cy="5806"/>
          </a:xfrm>
          <a:custGeom>
            <a:avLst/>
            <a:gdLst/>
            <a:ahLst/>
            <a:cxnLst>
              <a:cxn ang="0">
                <a:pos x="0" y="0"/>
              </a:cxn>
              <a:cxn ang="0">
                <a:pos x="0" y="0"/>
              </a:cxn>
              <a:cxn ang="0">
                <a:pos x="0" y="1"/>
              </a:cxn>
              <a:cxn ang="0">
                <a:pos x="1" y="2"/>
              </a:cxn>
              <a:cxn ang="0">
                <a:pos x="2" y="1"/>
              </a:cxn>
              <a:cxn ang="0">
                <a:pos x="1" y="0"/>
              </a:cxn>
              <a:cxn ang="0">
                <a:pos x="0" y="0"/>
              </a:cxn>
            </a:cxnLst>
            <a:rect l="0" t="0" r="r" b="b"/>
            <a:pathLst>
              <a:path w="2" h="2">
                <a:moveTo>
                  <a:pt x="0" y="0"/>
                </a:moveTo>
                <a:lnTo>
                  <a:pt x="0" y="0"/>
                </a:lnTo>
                <a:lnTo>
                  <a:pt x="0" y="1"/>
                </a:lnTo>
                <a:lnTo>
                  <a:pt x="1" y="2"/>
                </a:lnTo>
                <a:lnTo>
                  <a:pt x="2"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1" name="Freeform 287"/>
          <p:cNvSpPr>
            <a:spLocks/>
          </p:cNvSpPr>
          <p:nvPr/>
        </p:nvSpPr>
        <p:spPr bwMode="auto">
          <a:xfrm>
            <a:off x="8458940" y="3640396"/>
            <a:ext cx="3407" cy="2903"/>
          </a:xfrm>
          <a:custGeom>
            <a:avLst/>
            <a:gdLst/>
            <a:ahLst/>
            <a:cxnLst>
              <a:cxn ang="0">
                <a:pos x="0" y="0"/>
              </a:cxn>
              <a:cxn ang="0">
                <a:pos x="0" y="0"/>
              </a:cxn>
              <a:cxn ang="0">
                <a:pos x="0" y="1"/>
              </a:cxn>
              <a:cxn ang="0">
                <a:pos x="1" y="1"/>
              </a:cxn>
              <a:cxn ang="0">
                <a:pos x="1" y="1"/>
              </a:cxn>
              <a:cxn ang="0">
                <a:pos x="1" y="0"/>
              </a:cxn>
              <a:cxn ang="0">
                <a:pos x="0" y="0"/>
              </a:cxn>
            </a:cxnLst>
            <a:rect l="0" t="0" r="r" b="b"/>
            <a:pathLst>
              <a:path w="1" h="1">
                <a:moveTo>
                  <a:pt x="0" y="0"/>
                </a:moveTo>
                <a:lnTo>
                  <a:pt x="0" y="0"/>
                </a:lnTo>
                <a:lnTo>
                  <a:pt x="0" y="1"/>
                </a:lnTo>
                <a:lnTo>
                  <a:pt x="1" y="1"/>
                </a:lnTo>
                <a:lnTo>
                  <a:pt x="1"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2" name="Freeform 288"/>
          <p:cNvSpPr>
            <a:spLocks/>
          </p:cNvSpPr>
          <p:nvPr/>
        </p:nvSpPr>
        <p:spPr bwMode="auto">
          <a:xfrm>
            <a:off x="8482789" y="3625880"/>
            <a:ext cx="23849" cy="14516"/>
          </a:xfrm>
          <a:custGeom>
            <a:avLst/>
            <a:gdLst/>
            <a:ahLst/>
            <a:cxnLst>
              <a:cxn ang="0">
                <a:pos x="7" y="5"/>
              </a:cxn>
              <a:cxn ang="0">
                <a:pos x="7" y="4"/>
              </a:cxn>
              <a:cxn ang="0">
                <a:pos x="0" y="0"/>
              </a:cxn>
              <a:cxn ang="0">
                <a:pos x="0" y="0"/>
              </a:cxn>
              <a:cxn ang="0">
                <a:pos x="1" y="1"/>
              </a:cxn>
              <a:cxn ang="0">
                <a:pos x="7" y="5"/>
              </a:cxn>
              <a:cxn ang="0">
                <a:pos x="7" y="5"/>
              </a:cxn>
            </a:cxnLst>
            <a:rect l="0" t="0" r="r" b="b"/>
            <a:pathLst>
              <a:path w="7" h="5">
                <a:moveTo>
                  <a:pt x="7" y="5"/>
                </a:moveTo>
                <a:lnTo>
                  <a:pt x="7" y="4"/>
                </a:lnTo>
                <a:lnTo>
                  <a:pt x="0" y="0"/>
                </a:lnTo>
                <a:lnTo>
                  <a:pt x="0" y="0"/>
                </a:lnTo>
                <a:lnTo>
                  <a:pt x="1" y="1"/>
                </a:lnTo>
                <a:lnTo>
                  <a:pt x="7" y="5"/>
                </a:lnTo>
                <a:lnTo>
                  <a:pt x="7"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3" name="Freeform 289"/>
          <p:cNvSpPr>
            <a:spLocks/>
          </p:cNvSpPr>
          <p:nvPr/>
        </p:nvSpPr>
        <p:spPr bwMode="auto">
          <a:xfrm>
            <a:off x="8469161" y="3643299"/>
            <a:ext cx="6814" cy="2903"/>
          </a:xfrm>
          <a:custGeom>
            <a:avLst/>
            <a:gdLst/>
            <a:ahLst/>
            <a:cxnLst>
              <a:cxn ang="0">
                <a:pos x="1" y="0"/>
              </a:cxn>
              <a:cxn ang="0">
                <a:pos x="1" y="0"/>
              </a:cxn>
              <a:cxn ang="0">
                <a:pos x="0" y="0"/>
              </a:cxn>
              <a:cxn ang="0">
                <a:pos x="1" y="0"/>
              </a:cxn>
              <a:cxn ang="0">
                <a:pos x="1" y="1"/>
              </a:cxn>
              <a:cxn ang="0">
                <a:pos x="2" y="1"/>
              </a:cxn>
              <a:cxn ang="0">
                <a:pos x="2" y="0"/>
              </a:cxn>
              <a:cxn ang="0">
                <a:pos x="2" y="0"/>
              </a:cxn>
              <a:cxn ang="0">
                <a:pos x="1" y="0"/>
              </a:cxn>
            </a:cxnLst>
            <a:rect l="0" t="0" r="r" b="b"/>
            <a:pathLst>
              <a:path w="2" h="1">
                <a:moveTo>
                  <a:pt x="1" y="0"/>
                </a:moveTo>
                <a:lnTo>
                  <a:pt x="1" y="0"/>
                </a:lnTo>
                <a:lnTo>
                  <a:pt x="0" y="0"/>
                </a:lnTo>
                <a:lnTo>
                  <a:pt x="1" y="0"/>
                </a:lnTo>
                <a:lnTo>
                  <a:pt x="1" y="1"/>
                </a:lnTo>
                <a:lnTo>
                  <a:pt x="2" y="1"/>
                </a:lnTo>
                <a:lnTo>
                  <a:pt x="2" y="0"/>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4" name="Freeform 290"/>
          <p:cNvSpPr>
            <a:spLocks/>
          </p:cNvSpPr>
          <p:nvPr/>
        </p:nvSpPr>
        <p:spPr bwMode="auto">
          <a:xfrm>
            <a:off x="8458940" y="3634589"/>
            <a:ext cx="10221" cy="8710"/>
          </a:xfrm>
          <a:custGeom>
            <a:avLst/>
            <a:gdLst/>
            <a:ahLst/>
            <a:cxnLst>
              <a:cxn ang="0">
                <a:pos x="2" y="0"/>
              </a:cxn>
              <a:cxn ang="0">
                <a:pos x="2" y="0"/>
              </a:cxn>
              <a:cxn ang="0">
                <a:pos x="1" y="0"/>
              </a:cxn>
              <a:cxn ang="0">
                <a:pos x="0" y="0"/>
              </a:cxn>
              <a:cxn ang="0">
                <a:pos x="0" y="0"/>
              </a:cxn>
              <a:cxn ang="0">
                <a:pos x="0" y="0"/>
              </a:cxn>
              <a:cxn ang="0">
                <a:pos x="1" y="1"/>
              </a:cxn>
              <a:cxn ang="0">
                <a:pos x="2" y="1"/>
              </a:cxn>
              <a:cxn ang="0">
                <a:pos x="2" y="3"/>
              </a:cxn>
              <a:cxn ang="0">
                <a:pos x="3" y="3"/>
              </a:cxn>
              <a:cxn ang="0">
                <a:pos x="3" y="1"/>
              </a:cxn>
              <a:cxn ang="0">
                <a:pos x="2" y="0"/>
              </a:cxn>
            </a:cxnLst>
            <a:rect l="0" t="0" r="r" b="b"/>
            <a:pathLst>
              <a:path w="3" h="3">
                <a:moveTo>
                  <a:pt x="2" y="0"/>
                </a:moveTo>
                <a:lnTo>
                  <a:pt x="2" y="0"/>
                </a:lnTo>
                <a:lnTo>
                  <a:pt x="1" y="0"/>
                </a:lnTo>
                <a:lnTo>
                  <a:pt x="0" y="0"/>
                </a:lnTo>
                <a:lnTo>
                  <a:pt x="0" y="0"/>
                </a:lnTo>
                <a:lnTo>
                  <a:pt x="0" y="0"/>
                </a:lnTo>
                <a:lnTo>
                  <a:pt x="1" y="1"/>
                </a:lnTo>
                <a:lnTo>
                  <a:pt x="2" y="1"/>
                </a:lnTo>
                <a:lnTo>
                  <a:pt x="2" y="3"/>
                </a:lnTo>
                <a:lnTo>
                  <a:pt x="3" y="3"/>
                </a:lnTo>
                <a:lnTo>
                  <a:pt x="3"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5" name="Freeform 291"/>
          <p:cNvSpPr>
            <a:spLocks/>
          </p:cNvSpPr>
          <p:nvPr/>
        </p:nvSpPr>
        <p:spPr bwMode="auto">
          <a:xfrm>
            <a:off x="7624231" y="3614267"/>
            <a:ext cx="23849" cy="8710"/>
          </a:xfrm>
          <a:custGeom>
            <a:avLst/>
            <a:gdLst/>
            <a:ahLst/>
            <a:cxnLst>
              <a:cxn ang="0">
                <a:pos x="0" y="1"/>
              </a:cxn>
              <a:cxn ang="0">
                <a:pos x="0" y="1"/>
              </a:cxn>
              <a:cxn ang="0">
                <a:pos x="0" y="1"/>
              </a:cxn>
              <a:cxn ang="0">
                <a:pos x="0" y="2"/>
              </a:cxn>
              <a:cxn ang="0">
                <a:pos x="0" y="2"/>
              </a:cxn>
              <a:cxn ang="0">
                <a:pos x="3" y="3"/>
              </a:cxn>
              <a:cxn ang="0">
                <a:pos x="7" y="1"/>
              </a:cxn>
              <a:cxn ang="0">
                <a:pos x="6" y="0"/>
              </a:cxn>
              <a:cxn ang="0">
                <a:pos x="1" y="0"/>
              </a:cxn>
              <a:cxn ang="0">
                <a:pos x="0" y="1"/>
              </a:cxn>
            </a:cxnLst>
            <a:rect l="0" t="0" r="r" b="b"/>
            <a:pathLst>
              <a:path w="7" h="3">
                <a:moveTo>
                  <a:pt x="0" y="1"/>
                </a:moveTo>
                <a:lnTo>
                  <a:pt x="0" y="1"/>
                </a:lnTo>
                <a:lnTo>
                  <a:pt x="0" y="1"/>
                </a:lnTo>
                <a:lnTo>
                  <a:pt x="0" y="2"/>
                </a:lnTo>
                <a:lnTo>
                  <a:pt x="0" y="2"/>
                </a:lnTo>
                <a:lnTo>
                  <a:pt x="3" y="3"/>
                </a:lnTo>
                <a:lnTo>
                  <a:pt x="7" y="1"/>
                </a:lnTo>
                <a:lnTo>
                  <a:pt x="6" y="0"/>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6" name="Freeform 292"/>
          <p:cNvSpPr>
            <a:spLocks/>
          </p:cNvSpPr>
          <p:nvPr/>
        </p:nvSpPr>
        <p:spPr bwMode="auto">
          <a:xfrm>
            <a:off x="7951301" y="3686846"/>
            <a:ext cx="20442" cy="11613"/>
          </a:xfrm>
          <a:custGeom>
            <a:avLst/>
            <a:gdLst/>
            <a:ahLst/>
            <a:cxnLst>
              <a:cxn ang="0">
                <a:pos x="4" y="4"/>
              </a:cxn>
              <a:cxn ang="0">
                <a:pos x="5" y="3"/>
              </a:cxn>
              <a:cxn ang="0">
                <a:pos x="6" y="1"/>
              </a:cxn>
              <a:cxn ang="0">
                <a:pos x="5" y="1"/>
              </a:cxn>
              <a:cxn ang="0">
                <a:pos x="5" y="0"/>
              </a:cxn>
              <a:cxn ang="0">
                <a:pos x="5" y="0"/>
              </a:cxn>
              <a:cxn ang="0">
                <a:pos x="4" y="1"/>
              </a:cxn>
              <a:cxn ang="0">
                <a:pos x="3" y="1"/>
              </a:cxn>
              <a:cxn ang="0">
                <a:pos x="2" y="1"/>
              </a:cxn>
              <a:cxn ang="0">
                <a:pos x="1" y="1"/>
              </a:cxn>
              <a:cxn ang="0">
                <a:pos x="1" y="1"/>
              </a:cxn>
              <a:cxn ang="0">
                <a:pos x="0" y="1"/>
              </a:cxn>
              <a:cxn ang="0">
                <a:pos x="0" y="0"/>
              </a:cxn>
              <a:cxn ang="0">
                <a:pos x="1" y="2"/>
              </a:cxn>
              <a:cxn ang="0">
                <a:pos x="3" y="4"/>
              </a:cxn>
              <a:cxn ang="0">
                <a:pos x="4" y="4"/>
              </a:cxn>
            </a:cxnLst>
            <a:rect l="0" t="0" r="r" b="b"/>
            <a:pathLst>
              <a:path w="6" h="4">
                <a:moveTo>
                  <a:pt x="4" y="4"/>
                </a:moveTo>
                <a:lnTo>
                  <a:pt x="5" y="3"/>
                </a:lnTo>
                <a:lnTo>
                  <a:pt x="6" y="1"/>
                </a:lnTo>
                <a:lnTo>
                  <a:pt x="5" y="1"/>
                </a:lnTo>
                <a:lnTo>
                  <a:pt x="5" y="0"/>
                </a:lnTo>
                <a:lnTo>
                  <a:pt x="5" y="0"/>
                </a:lnTo>
                <a:lnTo>
                  <a:pt x="4" y="1"/>
                </a:lnTo>
                <a:lnTo>
                  <a:pt x="3" y="1"/>
                </a:lnTo>
                <a:lnTo>
                  <a:pt x="2" y="1"/>
                </a:lnTo>
                <a:lnTo>
                  <a:pt x="1" y="1"/>
                </a:lnTo>
                <a:lnTo>
                  <a:pt x="1" y="1"/>
                </a:lnTo>
                <a:lnTo>
                  <a:pt x="0" y="1"/>
                </a:lnTo>
                <a:lnTo>
                  <a:pt x="0" y="0"/>
                </a:lnTo>
                <a:lnTo>
                  <a:pt x="1" y="2"/>
                </a:lnTo>
                <a:lnTo>
                  <a:pt x="3" y="4"/>
                </a:lnTo>
                <a:lnTo>
                  <a:pt x="4"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7" name="Freeform 293"/>
          <p:cNvSpPr>
            <a:spLocks/>
          </p:cNvSpPr>
          <p:nvPr/>
        </p:nvSpPr>
        <p:spPr bwMode="auto">
          <a:xfrm>
            <a:off x="8002406" y="3591042"/>
            <a:ext cx="3407" cy="5806"/>
          </a:xfrm>
          <a:custGeom>
            <a:avLst/>
            <a:gdLst/>
            <a:ahLst/>
            <a:cxnLst>
              <a:cxn ang="0">
                <a:pos x="0" y="2"/>
              </a:cxn>
              <a:cxn ang="0">
                <a:pos x="0" y="2"/>
              </a:cxn>
              <a:cxn ang="0">
                <a:pos x="1" y="1"/>
              </a:cxn>
              <a:cxn ang="0">
                <a:pos x="1" y="0"/>
              </a:cxn>
              <a:cxn ang="0">
                <a:pos x="0" y="1"/>
              </a:cxn>
              <a:cxn ang="0">
                <a:pos x="0" y="2"/>
              </a:cxn>
            </a:cxnLst>
            <a:rect l="0" t="0" r="r" b="b"/>
            <a:pathLst>
              <a:path w="1" h="2">
                <a:moveTo>
                  <a:pt x="0" y="2"/>
                </a:moveTo>
                <a:lnTo>
                  <a:pt x="0" y="2"/>
                </a:lnTo>
                <a:lnTo>
                  <a:pt x="1" y="1"/>
                </a:lnTo>
                <a:lnTo>
                  <a:pt x="1" y="0"/>
                </a:lnTo>
                <a:lnTo>
                  <a:pt x="0"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8" name="Freeform 294"/>
          <p:cNvSpPr>
            <a:spLocks/>
          </p:cNvSpPr>
          <p:nvPr/>
        </p:nvSpPr>
        <p:spPr bwMode="auto">
          <a:xfrm>
            <a:off x="8022848" y="3605558"/>
            <a:ext cx="6814" cy="11613"/>
          </a:xfrm>
          <a:custGeom>
            <a:avLst/>
            <a:gdLst/>
            <a:ahLst/>
            <a:cxnLst>
              <a:cxn ang="0">
                <a:pos x="0" y="3"/>
              </a:cxn>
              <a:cxn ang="0">
                <a:pos x="0" y="2"/>
              </a:cxn>
              <a:cxn ang="0">
                <a:pos x="0" y="3"/>
              </a:cxn>
              <a:cxn ang="0">
                <a:pos x="0" y="3"/>
              </a:cxn>
              <a:cxn ang="0">
                <a:pos x="0" y="3"/>
              </a:cxn>
              <a:cxn ang="0">
                <a:pos x="1" y="4"/>
              </a:cxn>
              <a:cxn ang="0">
                <a:pos x="2" y="3"/>
              </a:cxn>
              <a:cxn ang="0">
                <a:pos x="2" y="3"/>
              </a:cxn>
              <a:cxn ang="0">
                <a:pos x="2" y="2"/>
              </a:cxn>
              <a:cxn ang="0">
                <a:pos x="1" y="0"/>
              </a:cxn>
              <a:cxn ang="0">
                <a:pos x="0" y="0"/>
              </a:cxn>
              <a:cxn ang="0">
                <a:pos x="0" y="1"/>
              </a:cxn>
              <a:cxn ang="0">
                <a:pos x="1" y="1"/>
              </a:cxn>
              <a:cxn ang="0">
                <a:pos x="1" y="1"/>
              </a:cxn>
              <a:cxn ang="0">
                <a:pos x="1" y="3"/>
              </a:cxn>
              <a:cxn ang="0">
                <a:pos x="0" y="3"/>
              </a:cxn>
            </a:cxnLst>
            <a:rect l="0" t="0" r="r" b="b"/>
            <a:pathLst>
              <a:path w="2" h="4">
                <a:moveTo>
                  <a:pt x="0" y="3"/>
                </a:moveTo>
                <a:lnTo>
                  <a:pt x="0" y="2"/>
                </a:lnTo>
                <a:lnTo>
                  <a:pt x="0" y="3"/>
                </a:lnTo>
                <a:lnTo>
                  <a:pt x="0" y="3"/>
                </a:lnTo>
                <a:lnTo>
                  <a:pt x="0" y="3"/>
                </a:lnTo>
                <a:lnTo>
                  <a:pt x="1" y="4"/>
                </a:lnTo>
                <a:lnTo>
                  <a:pt x="2" y="3"/>
                </a:lnTo>
                <a:lnTo>
                  <a:pt x="2" y="3"/>
                </a:lnTo>
                <a:lnTo>
                  <a:pt x="2" y="2"/>
                </a:lnTo>
                <a:lnTo>
                  <a:pt x="1" y="0"/>
                </a:lnTo>
                <a:lnTo>
                  <a:pt x="0" y="0"/>
                </a:lnTo>
                <a:lnTo>
                  <a:pt x="0" y="1"/>
                </a:lnTo>
                <a:lnTo>
                  <a:pt x="1" y="1"/>
                </a:lnTo>
                <a:lnTo>
                  <a:pt x="1" y="1"/>
                </a:lnTo>
                <a:lnTo>
                  <a:pt x="1" y="3"/>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9" name="Freeform 295"/>
          <p:cNvSpPr>
            <a:spLocks/>
          </p:cNvSpPr>
          <p:nvPr/>
        </p:nvSpPr>
        <p:spPr bwMode="auto">
          <a:xfrm>
            <a:off x="8022848" y="3593945"/>
            <a:ext cx="10221" cy="17419"/>
          </a:xfrm>
          <a:custGeom>
            <a:avLst/>
            <a:gdLst/>
            <a:ahLst/>
            <a:cxnLst>
              <a:cxn ang="0">
                <a:pos x="3" y="5"/>
              </a:cxn>
              <a:cxn ang="0">
                <a:pos x="3" y="4"/>
              </a:cxn>
              <a:cxn ang="0">
                <a:pos x="3" y="1"/>
              </a:cxn>
              <a:cxn ang="0">
                <a:pos x="3" y="0"/>
              </a:cxn>
              <a:cxn ang="0">
                <a:pos x="3" y="0"/>
              </a:cxn>
              <a:cxn ang="0">
                <a:pos x="1" y="2"/>
              </a:cxn>
              <a:cxn ang="0">
                <a:pos x="2" y="2"/>
              </a:cxn>
              <a:cxn ang="0">
                <a:pos x="2" y="2"/>
              </a:cxn>
              <a:cxn ang="0">
                <a:pos x="1" y="3"/>
              </a:cxn>
              <a:cxn ang="0">
                <a:pos x="2" y="4"/>
              </a:cxn>
              <a:cxn ang="0">
                <a:pos x="2" y="4"/>
              </a:cxn>
              <a:cxn ang="0">
                <a:pos x="2" y="4"/>
              </a:cxn>
              <a:cxn ang="0">
                <a:pos x="1" y="3"/>
              </a:cxn>
              <a:cxn ang="0">
                <a:pos x="0" y="3"/>
              </a:cxn>
              <a:cxn ang="0">
                <a:pos x="1" y="4"/>
              </a:cxn>
              <a:cxn ang="0">
                <a:pos x="1" y="4"/>
              </a:cxn>
              <a:cxn ang="0">
                <a:pos x="2" y="5"/>
              </a:cxn>
              <a:cxn ang="0">
                <a:pos x="3" y="6"/>
              </a:cxn>
              <a:cxn ang="0">
                <a:pos x="3" y="6"/>
              </a:cxn>
              <a:cxn ang="0">
                <a:pos x="3" y="6"/>
              </a:cxn>
              <a:cxn ang="0">
                <a:pos x="3" y="5"/>
              </a:cxn>
              <a:cxn ang="0">
                <a:pos x="3" y="4"/>
              </a:cxn>
              <a:cxn ang="0">
                <a:pos x="3" y="5"/>
              </a:cxn>
              <a:cxn ang="0">
                <a:pos x="3" y="5"/>
              </a:cxn>
            </a:cxnLst>
            <a:rect l="0" t="0" r="r" b="b"/>
            <a:pathLst>
              <a:path w="3" h="6">
                <a:moveTo>
                  <a:pt x="3" y="5"/>
                </a:moveTo>
                <a:lnTo>
                  <a:pt x="3" y="4"/>
                </a:lnTo>
                <a:lnTo>
                  <a:pt x="3" y="1"/>
                </a:lnTo>
                <a:lnTo>
                  <a:pt x="3" y="0"/>
                </a:lnTo>
                <a:lnTo>
                  <a:pt x="3" y="0"/>
                </a:lnTo>
                <a:lnTo>
                  <a:pt x="1" y="2"/>
                </a:lnTo>
                <a:lnTo>
                  <a:pt x="2" y="2"/>
                </a:lnTo>
                <a:lnTo>
                  <a:pt x="2" y="2"/>
                </a:lnTo>
                <a:lnTo>
                  <a:pt x="1" y="3"/>
                </a:lnTo>
                <a:lnTo>
                  <a:pt x="2" y="4"/>
                </a:lnTo>
                <a:lnTo>
                  <a:pt x="2" y="4"/>
                </a:lnTo>
                <a:lnTo>
                  <a:pt x="2" y="4"/>
                </a:lnTo>
                <a:lnTo>
                  <a:pt x="1" y="3"/>
                </a:lnTo>
                <a:lnTo>
                  <a:pt x="0" y="3"/>
                </a:lnTo>
                <a:lnTo>
                  <a:pt x="1" y="4"/>
                </a:lnTo>
                <a:lnTo>
                  <a:pt x="1" y="4"/>
                </a:lnTo>
                <a:lnTo>
                  <a:pt x="2" y="5"/>
                </a:lnTo>
                <a:lnTo>
                  <a:pt x="3" y="6"/>
                </a:lnTo>
                <a:lnTo>
                  <a:pt x="3" y="6"/>
                </a:lnTo>
                <a:lnTo>
                  <a:pt x="3" y="6"/>
                </a:lnTo>
                <a:lnTo>
                  <a:pt x="3" y="5"/>
                </a:lnTo>
                <a:lnTo>
                  <a:pt x="3" y="4"/>
                </a:lnTo>
                <a:lnTo>
                  <a:pt x="3" y="5"/>
                </a:lnTo>
                <a:lnTo>
                  <a:pt x="3"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0" name="Freeform 296"/>
          <p:cNvSpPr>
            <a:spLocks/>
          </p:cNvSpPr>
          <p:nvPr/>
        </p:nvSpPr>
        <p:spPr bwMode="auto">
          <a:xfrm>
            <a:off x="8339696" y="3547494"/>
            <a:ext cx="40884" cy="34838"/>
          </a:xfrm>
          <a:custGeom>
            <a:avLst/>
            <a:gdLst/>
            <a:ahLst/>
            <a:cxnLst>
              <a:cxn ang="0">
                <a:pos x="0" y="1"/>
              </a:cxn>
              <a:cxn ang="0">
                <a:pos x="0" y="1"/>
              </a:cxn>
              <a:cxn ang="0">
                <a:pos x="0" y="1"/>
              </a:cxn>
              <a:cxn ang="0">
                <a:pos x="4" y="3"/>
              </a:cxn>
              <a:cxn ang="0">
                <a:pos x="4" y="3"/>
              </a:cxn>
              <a:cxn ang="0">
                <a:pos x="6" y="5"/>
              </a:cxn>
              <a:cxn ang="0">
                <a:pos x="8" y="5"/>
              </a:cxn>
              <a:cxn ang="0">
                <a:pos x="8" y="5"/>
              </a:cxn>
              <a:cxn ang="0">
                <a:pos x="11" y="12"/>
              </a:cxn>
              <a:cxn ang="0">
                <a:pos x="11" y="12"/>
              </a:cxn>
              <a:cxn ang="0">
                <a:pos x="12" y="10"/>
              </a:cxn>
              <a:cxn ang="0">
                <a:pos x="12" y="9"/>
              </a:cxn>
              <a:cxn ang="0">
                <a:pos x="11" y="8"/>
              </a:cxn>
              <a:cxn ang="0">
                <a:pos x="11" y="8"/>
              </a:cxn>
              <a:cxn ang="0">
                <a:pos x="11" y="7"/>
              </a:cxn>
              <a:cxn ang="0">
                <a:pos x="10" y="7"/>
              </a:cxn>
              <a:cxn ang="0">
                <a:pos x="9" y="6"/>
              </a:cxn>
              <a:cxn ang="0">
                <a:pos x="6" y="4"/>
              </a:cxn>
              <a:cxn ang="0">
                <a:pos x="5" y="4"/>
              </a:cxn>
              <a:cxn ang="0">
                <a:pos x="0" y="0"/>
              </a:cxn>
              <a:cxn ang="0">
                <a:pos x="0" y="1"/>
              </a:cxn>
            </a:cxnLst>
            <a:rect l="0" t="0" r="r" b="b"/>
            <a:pathLst>
              <a:path w="12" h="12">
                <a:moveTo>
                  <a:pt x="0" y="1"/>
                </a:moveTo>
                <a:lnTo>
                  <a:pt x="0" y="1"/>
                </a:lnTo>
                <a:lnTo>
                  <a:pt x="0" y="1"/>
                </a:lnTo>
                <a:lnTo>
                  <a:pt x="4" y="3"/>
                </a:lnTo>
                <a:lnTo>
                  <a:pt x="4" y="3"/>
                </a:lnTo>
                <a:lnTo>
                  <a:pt x="6" y="5"/>
                </a:lnTo>
                <a:lnTo>
                  <a:pt x="8" y="5"/>
                </a:lnTo>
                <a:lnTo>
                  <a:pt x="8" y="5"/>
                </a:lnTo>
                <a:lnTo>
                  <a:pt x="11" y="12"/>
                </a:lnTo>
                <a:lnTo>
                  <a:pt x="11" y="12"/>
                </a:lnTo>
                <a:lnTo>
                  <a:pt x="12" y="10"/>
                </a:lnTo>
                <a:lnTo>
                  <a:pt x="12" y="9"/>
                </a:lnTo>
                <a:lnTo>
                  <a:pt x="11" y="8"/>
                </a:lnTo>
                <a:lnTo>
                  <a:pt x="11" y="8"/>
                </a:lnTo>
                <a:lnTo>
                  <a:pt x="11" y="7"/>
                </a:lnTo>
                <a:lnTo>
                  <a:pt x="10" y="7"/>
                </a:lnTo>
                <a:lnTo>
                  <a:pt x="9" y="6"/>
                </a:lnTo>
                <a:lnTo>
                  <a:pt x="6" y="4"/>
                </a:lnTo>
                <a:lnTo>
                  <a:pt x="5" y="4"/>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1" name="Freeform 297"/>
          <p:cNvSpPr>
            <a:spLocks/>
          </p:cNvSpPr>
          <p:nvPr/>
        </p:nvSpPr>
        <p:spPr bwMode="auto">
          <a:xfrm>
            <a:off x="7944487" y="3689750"/>
            <a:ext cx="10221" cy="5806"/>
          </a:xfrm>
          <a:custGeom>
            <a:avLst/>
            <a:gdLst/>
            <a:ahLst/>
            <a:cxnLst>
              <a:cxn ang="0">
                <a:pos x="1" y="0"/>
              </a:cxn>
              <a:cxn ang="0">
                <a:pos x="1" y="0"/>
              </a:cxn>
              <a:cxn ang="0">
                <a:pos x="0" y="0"/>
              </a:cxn>
              <a:cxn ang="0">
                <a:pos x="0" y="1"/>
              </a:cxn>
              <a:cxn ang="0">
                <a:pos x="0" y="1"/>
              </a:cxn>
              <a:cxn ang="0">
                <a:pos x="0" y="2"/>
              </a:cxn>
              <a:cxn ang="0">
                <a:pos x="0" y="2"/>
              </a:cxn>
              <a:cxn ang="0">
                <a:pos x="3" y="2"/>
              </a:cxn>
              <a:cxn ang="0">
                <a:pos x="2" y="1"/>
              </a:cxn>
              <a:cxn ang="0">
                <a:pos x="1" y="0"/>
              </a:cxn>
            </a:cxnLst>
            <a:rect l="0" t="0" r="r" b="b"/>
            <a:pathLst>
              <a:path w="3" h="2">
                <a:moveTo>
                  <a:pt x="1" y="0"/>
                </a:moveTo>
                <a:lnTo>
                  <a:pt x="1" y="0"/>
                </a:lnTo>
                <a:lnTo>
                  <a:pt x="0" y="0"/>
                </a:lnTo>
                <a:lnTo>
                  <a:pt x="0" y="1"/>
                </a:lnTo>
                <a:lnTo>
                  <a:pt x="0" y="1"/>
                </a:lnTo>
                <a:lnTo>
                  <a:pt x="0" y="2"/>
                </a:lnTo>
                <a:lnTo>
                  <a:pt x="0" y="2"/>
                </a:lnTo>
                <a:lnTo>
                  <a:pt x="3" y="2"/>
                </a:lnTo>
                <a:lnTo>
                  <a:pt x="2"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2" name="Freeform 298"/>
          <p:cNvSpPr>
            <a:spLocks/>
          </p:cNvSpPr>
          <p:nvPr/>
        </p:nvSpPr>
        <p:spPr bwMode="auto">
          <a:xfrm>
            <a:off x="7951301" y="3506850"/>
            <a:ext cx="17035" cy="5806"/>
          </a:xfrm>
          <a:custGeom>
            <a:avLst/>
            <a:gdLst/>
            <a:ahLst/>
            <a:cxnLst>
              <a:cxn ang="0">
                <a:pos x="2" y="1"/>
              </a:cxn>
              <a:cxn ang="0">
                <a:pos x="3" y="2"/>
              </a:cxn>
              <a:cxn ang="0">
                <a:pos x="4" y="2"/>
              </a:cxn>
              <a:cxn ang="0">
                <a:pos x="5" y="1"/>
              </a:cxn>
              <a:cxn ang="0">
                <a:pos x="2" y="0"/>
              </a:cxn>
              <a:cxn ang="0">
                <a:pos x="1" y="1"/>
              </a:cxn>
              <a:cxn ang="0">
                <a:pos x="1" y="1"/>
              </a:cxn>
              <a:cxn ang="0">
                <a:pos x="1" y="1"/>
              </a:cxn>
              <a:cxn ang="0">
                <a:pos x="0" y="1"/>
              </a:cxn>
              <a:cxn ang="0">
                <a:pos x="0" y="1"/>
              </a:cxn>
              <a:cxn ang="0">
                <a:pos x="1" y="1"/>
              </a:cxn>
              <a:cxn ang="0">
                <a:pos x="2" y="1"/>
              </a:cxn>
            </a:cxnLst>
            <a:rect l="0" t="0" r="r" b="b"/>
            <a:pathLst>
              <a:path w="5" h="2">
                <a:moveTo>
                  <a:pt x="2" y="1"/>
                </a:moveTo>
                <a:lnTo>
                  <a:pt x="3" y="2"/>
                </a:lnTo>
                <a:lnTo>
                  <a:pt x="4" y="2"/>
                </a:lnTo>
                <a:lnTo>
                  <a:pt x="5" y="1"/>
                </a:lnTo>
                <a:lnTo>
                  <a:pt x="2" y="0"/>
                </a:lnTo>
                <a:lnTo>
                  <a:pt x="1" y="1"/>
                </a:lnTo>
                <a:lnTo>
                  <a:pt x="1" y="1"/>
                </a:lnTo>
                <a:lnTo>
                  <a:pt x="1" y="1"/>
                </a:lnTo>
                <a:lnTo>
                  <a:pt x="0" y="1"/>
                </a:lnTo>
                <a:lnTo>
                  <a:pt x="0" y="1"/>
                </a:lnTo>
                <a:lnTo>
                  <a:pt x="1"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3" name="Freeform 299"/>
          <p:cNvSpPr>
            <a:spLocks/>
          </p:cNvSpPr>
          <p:nvPr/>
        </p:nvSpPr>
        <p:spPr bwMode="auto">
          <a:xfrm>
            <a:off x="8067138" y="3683943"/>
            <a:ext cx="3407" cy="5806"/>
          </a:xfrm>
          <a:custGeom>
            <a:avLst/>
            <a:gdLst/>
            <a:ahLst/>
            <a:cxnLst>
              <a:cxn ang="0">
                <a:pos x="0" y="2"/>
              </a:cxn>
              <a:cxn ang="0">
                <a:pos x="0" y="2"/>
              </a:cxn>
              <a:cxn ang="0">
                <a:pos x="1" y="1"/>
              </a:cxn>
              <a:cxn ang="0">
                <a:pos x="1" y="0"/>
              </a:cxn>
              <a:cxn ang="0">
                <a:pos x="1" y="0"/>
              </a:cxn>
              <a:cxn ang="0">
                <a:pos x="0" y="1"/>
              </a:cxn>
              <a:cxn ang="0">
                <a:pos x="0" y="2"/>
              </a:cxn>
            </a:cxnLst>
            <a:rect l="0" t="0" r="r" b="b"/>
            <a:pathLst>
              <a:path w="1" h="2">
                <a:moveTo>
                  <a:pt x="0" y="2"/>
                </a:moveTo>
                <a:lnTo>
                  <a:pt x="0" y="2"/>
                </a:lnTo>
                <a:lnTo>
                  <a:pt x="1" y="1"/>
                </a:lnTo>
                <a:lnTo>
                  <a:pt x="1" y="0"/>
                </a:lnTo>
                <a:lnTo>
                  <a:pt x="1" y="0"/>
                </a:lnTo>
                <a:lnTo>
                  <a:pt x="0"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4" name="Freeform 300"/>
          <p:cNvSpPr>
            <a:spLocks/>
          </p:cNvSpPr>
          <p:nvPr/>
        </p:nvSpPr>
        <p:spPr bwMode="auto">
          <a:xfrm>
            <a:off x="7941080" y="3532978"/>
            <a:ext cx="13628" cy="8710"/>
          </a:xfrm>
          <a:custGeom>
            <a:avLst/>
            <a:gdLst/>
            <a:ahLst/>
            <a:cxnLst>
              <a:cxn ang="0">
                <a:pos x="3" y="0"/>
              </a:cxn>
              <a:cxn ang="0">
                <a:pos x="2" y="0"/>
              </a:cxn>
              <a:cxn ang="0">
                <a:pos x="1" y="1"/>
              </a:cxn>
              <a:cxn ang="0">
                <a:pos x="0" y="1"/>
              </a:cxn>
              <a:cxn ang="0">
                <a:pos x="1" y="2"/>
              </a:cxn>
              <a:cxn ang="0">
                <a:pos x="1" y="3"/>
              </a:cxn>
              <a:cxn ang="0">
                <a:pos x="3" y="3"/>
              </a:cxn>
              <a:cxn ang="0">
                <a:pos x="4" y="2"/>
              </a:cxn>
              <a:cxn ang="0">
                <a:pos x="3" y="1"/>
              </a:cxn>
              <a:cxn ang="0">
                <a:pos x="4" y="1"/>
              </a:cxn>
              <a:cxn ang="0">
                <a:pos x="3" y="0"/>
              </a:cxn>
            </a:cxnLst>
            <a:rect l="0" t="0" r="r" b="b"/>
            <a:pathLst>
              <a:path w="4" h="3">
                <a:moveTo>
                  <a:pt x="3" y="0"/>
                </a:moveTo>
                <a:lnTo>
                  <a:pt x="2" y="0"/>
                </a:lnTo>
                <a:lnTo>
                  <a:pt x="1" y="1"/>
                </a:lnTo>
                <a:lnTo>
                  <a:pt x="0" y="1"/>
                </a:lnTo>
                <a:lnTo>
                  <a:pt x="1" y="2"/>
                </a:lnTo>
                <a:lnTo>
                  <a:pt x="1" y="3"/>
                </a:lnTo>
                <a:lnTo>
                  <a:pt x="3" y="3"/>
                </a:lnTo>
                <a:lnTo>
                  <a:pt x="4" y="2"/>
                </a:lnTo>
                <a:lnTo>
                  <a:pt x="3" y="1"/>
                </a:lnTo>
                <a:lnTo>
                  <a:pt x="4" y="1"/>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5" name="Freeform 301"/>
          <p:cNvSpPr>
            <a:spLocks/>
          </p:cNvSpPr>
          <p:nvPr/>
        </p:nvSpPr>
        <p:spPr bwMode="auto">
          <a:xfrm>
            <a:off x="8377173" y="3910391"/>
            <a:ext cx="3407" cy="20322"/>
          </a:xfrm>
          <a:custGeom>
            <a:avLst/>
            <a:gdLst/>
            <a:ahLst/>
            <a:cxnLst>
              <a:cxn ang="0">
                <a:pos x="0" y="7"/>
              </a:cxn>
              <a:cxn ang="0">
                <a:pos x="1" y="4"/>
              </a:cxn>
              <a:cxn ang="0">
                <a:pos x="1" y="2"/>
              </a:cxn>
              <a:cxn ang="0">
                <a:pos x="0" y="0"/>
              </a:cxn>
              <a:cxn ang="0">
                <a:pos x="0" y="1"/>
              </a:cxn>
              <a:cxn ang="0">
                <a:pos x="0" y="2"/>
              </a:cxn>
              <a:cxn ang="0">
                <a:pos x="0" y="4"/>
              </a:cxn>
              <a:cxn ang="0">
                <a:pos x="0" y="7"/>
              </a:cxn>
              <a:cxn ang="0">
                <a:pos x="0" y="7"/>
              </a:cxn>
            </a:cxnLst>
            <a:rect l="0" t="0" r="r" b="b"/>
            <a:pathLst>
              <a:path w="1" h="7">
                <a:moveTo>
                  <a:pt x="0" y="7"/>
                </a:moveTo>
                <a:lnTo>
                  <a:pt x="1" y="4"/>
                </a:lnTo>
                <a:lnTo>
                  <a:pt x="1" y="2"/>
                </a:lnTo>
                <a:lnTo>
                  <a:pt x="0" y="0"/>
                </a:lnTo>
                <a:lnTo>
                  <a:pt x="0" y="1"/>
                </a:lnTo>
                <a:lnTo>
                  <a:pt x="0" y="2"/>
                </a:lnTo>
                <a:lnTo>
                  <a:pt x="0" y="4"/>
                </a:lnTo>
                <a:lnTo>
                  <a:pt x="0" y="7"/>
                </a:lnTo>
                <a:lnTo>
                  <a:pt x="0"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6" name="Freeform 302"/>
          <p:cNvSpPr>
            <a:spLocks/>
          </p:cNvSpPr>
          <p:nvPr/>
        </p:nvSpPr>
        <p:spPr bwMode="auto">
          <a:xfrm>
            <a:off x="8332882" y="3657815"/>
            <a:ext cx="6814" cy="2903"/>
          </a:xfrm>
          <a:custGeom>
            <a:avLst/>
            <a:gdLst/>
            <a:ahLst/>
            <a:cxnLst>
              <a:cxn ang="0">
                <a:pos x="2" y="0"/>
              </a:cxn>
              <a:cxn ang="0">
                <a:pos x="0" y="0"/>
              </a:cxn>
              <a:cxn ang="0">
                <a:pos x="0" y="0"/>
              </a:cxn>
              <a:cxn ang="0">
                <a:pos x="0" y="1"/>
              </a:cxn>
              <a:cxn ang="0">
                <a:pos x="2" y="1"/>
              </a:cxn>
              <a:cxn ang="0">
                <a:pos x="2" y="0"/>
              </a:cxn>
              <a:cxn ang="0">
                <a:pos x="2" y="0"/>
              </a:cxn>
            </a:cxnLst>
            <a:rect l="0" t="0" r="r" b="b"/>
            <a:pathLst>
              <a:path w="2" h="1">
                <a:moveTo>
                  <a:pt x="2" y="0"/>
                </a:moveTo>
                <a:lnTo>
                  <a:pt x="0" y="0"/>
                </a:lnTo>
                <a:lnTo>
                  <a:pt x="0" y="0"/>
                </a:lnTo>
                <a:lnTo>
                  <a:pt x="0" y="1"/>
                </a:lnTo>
                <a:lnTo>
                  <a:pt x="2" y="1"/>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7" name="Freeform 303"/>
          <p:cNvSpPr>
            <a:spLocks/>
          </p:cNvSpPr>
          <p:nvPr/>
        </p:nvSpPr>
        <p:spPr bwMode="auto">
          <a:xfrm>
            <a:off x="8281778" y="3593945"/>
            <a:ext cx="6814" cy="5806"/>
          </a:xfrm>
          <a:custGeom>
            <a:avLst/>
            <a:gdLst/>
            <a:ahLst/>
            <a:cxnLst>
              <a:cxn ang="0">
                <a:pos x="0" y="0"/>
              </a:cxn>
              <a:cxn ang="0">
                <a:pos x="0" y="0"/>
              </a:cxn>
              <a:cxn ang="0">
                <a:pos x="0" y="1"/>
              </a:cxn>
              <a:cxn ang="0">
                <a:pos x="1" y="2"/>
              </a:cxn>
              <a:cxn ang="0">
                <a:pos x="2" y="2"/>
              </a:cxn>
              <a:cxn ang="0">
                <a:pos x="2" y="0"/>
              </a:cxn>
              <a:cxn ang="0">
                <a:pos x="0" y="0"/>
              </a:cxn>
              <a:cxn ang="0">
                <a:pos x="0" y="0"/>
              </a:cxn>
            </a:cxnLst>
            <a:rect l="0" t="0" r="r" b="b"/>
            <a:pathLst>
              <a:path w="2" h="2">
                <a:moveTo>
                  <a:pt x="0" y="0"/>
                </a:moveTo>
                <a:lnTo>
                  <a:pt x="0" y="0"/>
                </a:lnTo>
                <a:lnTo>
                  <a:pt x="0" y="1"/>
                </a:lnTo>
                <a:lnTo>
                  <a:pt x="1" y="2"/>
                </a:lnTo>
                <a:lnTo>
                  <a:pt x="2" y="2"/>
                </a:lnTo>
                <a:lnTo>
                  <a:pt x="2"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8" name="Freeform 304"/>
          <p:cNvSpPr>
            <a:spLocks/>
          </p:cNvSpPr>
          <p:nvPr/>
        </p:nvSpPr>
        <p:spPr bwMode="auto">
          <a:xfrm>
            <a:off x="8291999" y="3570720"/>
            <a:ext cx="74953" cy="34838"/>
          </a:xfrm>
          <a:custGeom>
            <a:avLst/>
            <a:gdLst/>
            <a:ahLst/>
            <a:cxnLst>
              <a:cxn ang="0">
                <a:pos x="0" y="8"/>
              </a:cxn>
              <a:cxn ang="0">
                <a:pos x="0" y="8"/>
              </a:cxn>
              <a:cxn ang="0">
                <a:pos x="0" y="9"/>
              </a:cxn>
              <a:cxn ang="0">
                <a:pos x="1" y="10"/>
              </a:cxn>
              <a:cxn ang="0">
                <a:pos x="3" y="11"/>
              </a:cxn>
              <a:cxn ang="0">
                <a:pos x="4" y="11"/>
              </a:cxn>
              <a:cxn ang="0">
                <a:pos x="6" y="11"/>
              </a:cxn>
              <a:cxn ang="0">
                <a:pos x="7" y="11"/>
              </a:cxn>
              <a:cxn ang="0">
                <a:pos x="7" y="12"/>
              </a:cxn>
              <a:cxn ang="0">
                <a:pos x="13" y="12"/>
              </a:cxn>
              <a:cxn ang="0">
                <a:pos x="17" y="11"/>
              </a:cxn>
              <a:cxn ang="0">
                <a:pos x="18" y="9"/>
              </a:cxn>
              <a:cxn ang="0">
                <a:pos x="18" y="9"/>
              </a:cxn>
              <a:cxn ang="0">
                <a:pos x="18" y="8"/>
              </a:cxn>
              <a:cxn ang="0">
                <a:pos x="19" y="8"/>
              </a:cxn>
              <a:cxn ang="0">
                <a:pos x="20" y="8"/>
              </a:cxn>
              <a:cxn ang="0">
                <a:pos x="21" y="7"/>
              </a:cxn>
              <a:cxn ang="0">
                <a:pos x="21" y="6"/>
              </a:cxn>
              <a:cxn ang="0">
                <a:pos x="21" y="5"/>
              </a:cxn>
              <a:cxn ang="0">
                <a:pos x="22" y="5"/>
              </a:cxn>
              <a:cxn ang="0">
                <a:pos x="22" y="4"/>
              </a:cxn>
              <a:cxn ang="0">
                <a:pos x="22" y="2"/>
              </a:cxn>
              <a:cxn ang="0">
                <a:pos x="22" y="1"/>
              </a:cxn>
              <a:cxn ang="0">
                <a:pos x="21" y="0"/>
              </a:cxn>
              <a:cxn ang="0">
                <a:pos x="20" y="1"/>
              </a:cxn>
              <a:cxn ang="0">
                <a:pos x="20" y="1"/>
              </a:cxn>
              <a:cxn ang="0">
                <a:pos x="19" y="1"/>
              </a:cxn>
              <a:cxn ang="0">
                <a:pos x="18" y="1"/>
              </a:cxn>
              <a:cxn ang="0">
                <a:pos x="18" y="1"/>
              </a:cxn>
              <a:cxn ang="0">
                <a:pos x="18" y="1"/>
              </a:cxn>
              <a:cxn ang="0">
                <a:pos x="18" y="4"/>
              </a:cxn>
              <a:cxn ang="0">
                <a:pos x="18" y="4"/>
              </a:cxn>
              <a:cxn ang="0">
                <a:pos x="18" y="5"/>
              </a:cxn>
              <a:cxn ang="0">
                <a:pos x="17" y="5"/>
              </a:cxn>
              <a:cxn ang="0">
                <a:pos x="16" y="5"/>
              </a:cxn>
              <a:cxn ang="0">
                <a:pos x="14" y="8"/>
              </a:cxn>
              <a:cxn ang="0">
                <a:pos x="14" y="8"/>
              </a:cxn>
              <a:cxn ang="0">
                <a:pos x="13" y="8"/>
              </a:cxn>
              <a:cxn ang="0">
                <a:pos x="12" y="8"/>
              </a:cxn>
              <a:cxn ang="0">
                <a:pos x="10" y="8"/>
              </a:cxn>
              <a:cxn ang="0">
                <a:pos x="10" y="8"/>
              </a:cxn>
              <a:cxn ang="0">
                <a:pos x="10" y="7"/>
              </a:cxn>
              <a:cxn ang="0">
                <a:pos x="10" y="6"/>
              </a:cxn>
              <a:cxn ang="0">
                <a:pos x="10" y="5"/>
              </a:cxn>
              <a:cxn ang="0">
                <a:pos x="9" y="6"/>
              </a:cxn>
              <a:cxn ang="0">
                <a:pos x="9" y="7"/>
              </a:cxn>
              <a:cxn ang="0">
                <a:pos x="9" y="8"/>
              </a:cxn>
              <a:cxn ang="0">
                <a:pos x="8" y="8"/>
              </a:cxn>
              <a:cxn ang="0">
                <a:pos x="1" y="8"/>
              </a:cxn>
              <a:cxn ang="0">
                <a:pos x="0" y="8"/>
              </a:cxn>
            </a:cxnLst>
            <a:rect l="0" t="0" r="r" b="b"/>
            <a:pathLst>
              <a:path w="22" h="12">
                <a:moveTo>
                  <a:pt x="0" y="8"/>
                </a:moveTo>
                <a:lnTo>
                  <a:pt x="0" y="8"/>
                </a:lnTo>
                <a:lnTo>
                  <a:pt x="0" y="9"/>
                </a:lnTo>
                <a:lnTo>
                  <a:pt x="1" y="10"/>
                </a:lnTo>
                <a:lnTo>
                  <a:pt x="3" y="11"/>
                </a:lnTo>
                <a:lnTo>
                  <a:pt x="4" y="11"/>
                </a:lnTo>
                <a:lnTo>
                  <a:pt x="6" y="11"/>
                </a:lnTo>
                <a:lnTo>
                  <a:pt x="7" y="11"/>
                </a:lnTo>
                <a:lnTo>
                  <a:pt x="7" y="12"/>
                </a:lnTo>
                <a:lnTo>
                  <a:pt x="13" y="12"/>
                </a:lnTo>
                <a:lnTo>
                  <a:pt x="17" y="11"/>
                </a:lnTo>
                <a:lnTo>
                  <a:pt x="18" y="9"/>
                </a:lnTo>
                <a:lnTo>
                  <a:pt x="18" y="9"/>
                </a:lnTo>
                <a:lnTo>
                  <a:pt x="18" y="8"/>
                </a:lnTo>
                <a:lnTo>
                  <a:pt x="19" y="8"/>
                </a:lnTo>
                <a:lnTo>
                  <a:pt x="20" y="8"/>
                </a:lnTo>
                <a:lnTo>
                  <a:pt x="21" y="7"/>
                </a:lnTo>
                <a:lnTo>
                  <a:pt x="21" y="6"/>
                </a:lnTo>
                <a:lnTo>
                  <a:pt x="21" y="5"/>
                </a:lnTo>
                <a:lnTo>
                  <a:pt x="22" y="5"/>
                </a:lnTo>
                <a:lnTo>
                  <a:pt x="22" y="4"/>
                </a:lnTo>
                <a:lnTo>
                  <a:pt x="22" y="2"/>
                </a:lnTo>
                <a:lnTo>
                  <a:pt x="22" y="1"/>
                </a:lnTo>
                <a:lnTo>
                  <a:pt x="21" y="0"/>
                </a:lnTo>
                <a:lnTo>
                  <a:pt x="20" y="1"/>
                </a:lnTo>
                <a:lnTo>
                  <a:pt x="20" y="1"/>
                </a:lnTo>
                <a:lnTo>
                  <a:pt x="19" y="1"/>
                </a:lnTo>
                <a:lnTo>
                  <a:pt x="18" y="1"/>
                </a:lnTo>
                <a:lnTo>
                  <a:pt x="18" y="1"/>
                </a:lnTo>
                <a:lnTo>
                  <a:pt x="18" y="1"/>
                </a:lnTo>
                <a:lnTo>
                  <a:pt x="18" y="4"/>
                </a:lnTo>
                <a:lnTo>
                  <a:pt x="18" y="4"/>
                </a:lnTo>
                <a:lnTo>
                  <a:pt x="18" y="5"/>
                </a:lnTo>
                <a:lnTo>
                  <a:pt x="17" y="5"/>
                </a:lnTo>
                <a:lnTo>
                  <a:pt x="16" y="5"/>
                </a:lnTo>
                <a:lnTo>
                  <a:pt x="14" y="8"/>
                </a:lnTo>
                <a:lnTo>
                  <a:pt x="14" y="8"/>
                </a:lnTo>
                <a:lnTo>
                  <a:pt x="13" y="8"/>
                </a:lnTo>
                <a:lnTo>
                  <a:pt x="12" y="8"/>
                </a:lnTo>
                <a:lnTo>
                  <a:pt x="10" y="8"/>
                </a:lnTo>
                <a:lnTo>
                  <a:pt x="10" y="8"/>
                </a:lnTo>
                <a:lnTo>
                  <a:pt x="10" y="7"/>
                </a:lnTo>
                <a:lnTo>
                  <a:pt x="10" y="6"/>
                </a:lnTo>
                <a:lnTo>
                  <a:pt x="10" y="5"/>
                </a:lnTo>
                <a:lnTo>
                  <a:pt x="9" y="6"/>
                </a:lnTo>
                <a:lnTo>
                  <a:pt x="9" y="7"/>
                </a:lnTo>
                <a:lnTo>
                  <a:pt x="9" y="8"/>
                </a:lnTo>
                <a:lnTo>
                  <a:pt x="8" y="8"/>
                </a:lnTo>
                <a:lnTo>
                  <a:pt x="1" y="8"/>
                </a:lnTo>
                <a:lnTo>
                  <a:pt x="0"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9" name="Freeform 305"/>
          <p:cNvSpPr>
            <a:spLocks/>
          </p:cNvSpPr>
          <p:nvPr/>
        </p:nvSpPr>
        <p:spPr bwMode="auto">
          <a:xfrm>
            <a:off x="8339696" y="3663621"/>
            <a:ext cx="6814" cy="2903"/>
          </a:xfrm>
          <a:custGeom>
            <a:avLst/>
            <a:gdLst/>
            <a:ahLst/>
            <a:cxnLst>
              <a:cxn ang="0">
                <a:pos x="1" y="1"/>
              </a:cxn>
              <a:cxn ang="0">
                <a:pos x="2" y="1"/>
              </a:cxn>
              <a:cxn ang="0">
                <a:pos x="2" y="1"/>
              </a:cxn>
              <a:cxn ang="0">
                <a:pos x="1" y="1"/>
              </a:cxn>
              <a:cxn ang="0">
                <a:pos x="1" y="1"/>
              </a:cxn>
              <a:cxn ang="0">
                <a:pos x="0" y="1"/>
              </a:cxn>
              <a:cxn ang="0">
                <a:pos x="0" y="0"/>
              </a:cxn>
              <a:cxn ang="0">
                <a:pos x="0" y="1"/>
              </a:cxn>
              <a:cxn ang="0">
                <a:pos x="1" y="1"/>
              </a:cxn>
            </a:cxnLst>
            <a:rect l="0" t="0" r="r" b="b"/>
            <a:pathLst>
              <a:path w="2" h="1">
                <a:moveTo>
                  <a:pt x="1" y="1"/>
                </a:moveTo>
                <a:lnTo>
                  <a:pt x="2" y="1"/>
                </a:lnTo>
                <a:lnTo>
                  <a:pt x="2" y="1"/>
                </a:lnTo>
                <a:lnTo>
                  <a:pt x="1" y="1"/>
                </a:lnTo>
                <a:lnTo>
                  <a:pt x="1" y="1"/>
                </a:lnTo>
                <a:lnTo>
                  <a:pt x="0" y="1"/>
                </a:lnTo>
                <a:lnTo>
                  <a:pt x="0" y="0"/>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0" name="Freeform 306"/>
          <p:cNvSpPr>
            <a:spLocks/>
          </p:cNvSpPr>
          <p:nvPr/>
        </p:nvSpPr>
        <p:spPr bwMode="auto">
          <a:xfrm>
            <a:off x="8268150" y="3591042"/>
            <a:ext cx="3407" cy="2903"/>
          </a:xfrm>
          <a:custGeom>
            <a:avLst/>
            <a:gdLst/>
            <a:ahLst/>
            <a:cxnLst>
              <a:cxn ang="0">
                <a:pos x="0" y="0"/>
              </a:cxn>
              <a:cxn ang="0">
                <a:pos x="0" y="0"/>
              </a:cxn>
              <a:cxn ang="0">
                <a:pos x="0" y="1"/>
              </a:cxn>
              <a:cxn ang="0">
                <a:pos x="0" y="1"/>
              </a:cxn>
              <a:cxn ang="0">
                <a:pos x="1" y="1"/>
              </a:cxn>
              <a:cxn ang="0">
                <a:pos x="0" y="0"/>
              </a:cxn>
              <a:cxn ang="0">
                <a:pos x="0" y="0"/>
              </a:cxn>
              <a:cxn ang="0">
                <a:pos x="0" y="0"/>
              </a:cxn>
            </a:cxnLst>
            <a:rect l="0" t="0" r="r" b="b"/>
            <a:pathLst>
              <a:path w="1" h="1">
                <a:moveTo>
                  <a:pt x="0" y="0"/>
                </a:moveTo>
                <a:lnTo>
                  <a:pt x="0" y="0"/>
                </a:lnTo>
                <a:lnTo>
                  <a:pt x="0" y="1"/>
                </a:lnTo>
                <a:lnTo>
                  <a:pt x="0" y="1"/>
                </a:lnTo>
                <a:lnTo>
                  <a:pt x="1" y="1"/>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1" name="Freeform 307"/>
          <p:cNvSpPr>
            <a:spLocks/>
          </p:cNvSpPr>
          <p:nvPr/>
        </p:nvSpPr>
        <p:spPr bwMode="auto">
          <a:xfrm>
            <a:off x="7964929" y="3512656"/>
            <a:ext cx="374767" cy="165481"/>
          </a:xfrm>
          <a:custGeom>
            <a:avLst/>
            <a:gdLst/>
            <a:ahLst/>
            <a:cxnLst>
              <a:cxn ang="0">
                <a:pos x="81" y="24"/>
              </a:cxn>
              <a:cxn ang="0">
                <a:pos x="73" y="18"/>
              </a:cxn>
              <a:cxn ang="0">
                <a:pos x="54" y="12"/>
              </a:cxn>
              <a:cxn ang="0">
                <a:pos x="53" y="11"/>
              </a:cxn>
              <a:cxn ang="0">
                <a:pos x="50" y="10"/>
              </a:cxn>
              <a:cxn ang="0">
                <a:pos x="42" y="8"/>
              </a:cxn>
              <a:cxn ang="0">
                <a:pos x="34" y="8"/>
              </a:cxn>
              <a:cxn ang="0">
                <a:pos x="30" y="12"/>
              </a:cxn>
              <a:cxn ang="0">
                <a:pos x="25" y="17"/>
              </a:cxn>
              <a:cxn ang="0">
                <a:pos x="20" y="12"/>
              </a:cxn>
              <a:cxn ang="0">
                <a:pos x="18" y="6"/>
              </a:cxn>
              <a:cxn ang="0">
                <a:pos x="13" y="2"/>
              </a:cxn>
              <a:cxn ang="0">
                <a:pos x="5" y="2"/>
              </a:cxn>
              <a:cxn ang="0">
                <a:pos x="1" y="6"/>
              </a:cxn>
              <a:cxn ang="0">
                <a:pos x="5" y="6"/>
              </a:cxn>
              <a:cxn ang="0">
                <a:pos x="7" y="10"/>
              </a:cxn>
              <a:cxn ang="0">
                <a:pos x="16" y="10"/>
              </a:cxn>
              <a:cxn ang="0">
                <a:pos x="13" y="12"/>
              </a:cxn>
              <a:cxn ang="0">
                <a:pos x="6" y="13"/>
              </a:cxn>
              <a:cxn ang="0">
                <a:pos x="8" y="14"/>
              </a:cxn>
              <a:cxn ang="0">
                <a:pos x="10" y="17"/>
              </a:cxn>
              <a:cxn ang="0">
                <a:pos x="11" y="20"/>
              </a:cxn>
              <a:cxn ang="0">
                <a:pos x="16" y="15"/>
              </a:cxn>
              <a:cxn ang="0">
                <a:pos x="16" y="18"/>
              </a:cxn>
              <a:cxn ang="0">
                <a:pos x="19" y="20"/>
              </a:cxn>
              <a:cxn ang="0">
                <a:pos x="23" y="22"/>
              </a:cxn>
              <a:cxn ang="0">
                <a:pos x="37" y="26"/>
              </a:cxn>
              <a:cxn ang="0">
                <a:pos x="39" y="28"/>
              </a:cxn>
              <a:cxn ang="0">
                <a:pos x="41" y="30"/>
              </a:cxn>
              <a:cxn ang="0">
                <a:pos x="42" y="36"/>
              </a:cxn>
              <a:cxn ang="0">
                <a:pos x="43" y="38"/>
              </a:cxn>
              <a:cxn ang="0">
                <a:pos x="44" y="39"/>
              </a:cxn>
              <a:cxn ang="0">
                <a:pos x="39" y="41"/>
              </a:cxn>
              <a:cxn ang="0">
                <a:pos x="43" y="44"/>
              </a:cxn>
              <a:cxn ang="0">
                <a:pos x="44" y="42"/>
              </a:cxn>
              <a:cxn ang="0">
                <a:pos x="49" y="42"/>
              </a:cxn>
              <a:cxn ang="0">
                <a:pos x="56" y="48"/>
              </a:cxn>
              <a:cxn ang="0">
                <a:pos x="59" y="48"/>
              </a:cxn>
              <a:cxn ang="0">
                <a:pos x="68" y="47"/>
              </a:cxn>
              <a:cxn ang="0">
                <a:pos x="69" y="43"/>
              </a:cxn>
              <a:cxn ang="0">
                <a:pos x="70" y="42"/>
              </a:cxn>
              <a:cxn ang="0">
                <a:pos x="73" y="40"/>
              </a:cxn>
              <a:cxn ang="0">
                <a:pos x="76" y="39"/>
              </a:cxn>
              <a:cxn ang="0">
                <a:pos x="79" y="41"/>
              </a:cxn>
              <a:cxn ang="0">
                <a:pos x="85" y="43"/>
              </a:cxn>
              <a:cxn ang="0">
                <a:pos x="89" y="49"/>
              </a:cxn>
              <a:cxn ang="0">
                <a:pos x="93" y="53"/>
              </a:cxn>
              <a:cxn ang="0">
                <a:pos x="105" y="57"/>
              </a:cxn>
              <a:cxn ang="0">
                <a:pos x="108" y="55"/>
              </a:cxn>
              <a:cxn ang="0">
                <a:pos x="110" y="54"/>
              </a:cxn>
              <a:cxn ang="0">
                <a:pos x="105" y="51"/>
              </a:cxn>
              <a:cxn ang="0">
                <a:pos x="101" y="48"/>
              </a:cxn>
              <a:cxn ang="0">
                <a:pos x="96" y="46"/>
              </a:cxn>
              <a:cxn ang="0">
                <a:pos x="94" y="42"/>
              </a:cxn>
              <a:cxn ang="0">
                <a:pos x="89" y="35"/>
              </a:cxn>
              <a:cxn ang="0">
                <a:pos x="93" y="33"/>
              </a:cxn>
              <a:cxn ang="0">
                <a:pos x="90" y="31"/>
              </a:cxn>
            </a:cxnLst>
            <a:rect l="0" t="0" r="r" b="b"/>
            <a:pathLst>
              <a:path w="110" h="57">
                <a:moveTo>
                  <a:pt x="82" y="28"/>
                </a:moveTo>
                <a:lnTo>
                  <a:pt x="82" y="28"/>
                </a:lnTo>
                <a:lnTo>
                  <a:pt x="82" y="26"/>
                </a:lnTo>
                <a:lnTo>
                  <a:pt x="81" y="24"/>
                </a:lnTo>
                <a:lnTo>
                  <a:pt x="81" y="23"/>
                </a:lnTo>
                <a:lnTo>
                  <a:pt x="76" y="20"/>
                </a:lnTo>
                <a:lnTo>
                  <a:pt x="74" y="18"/>
                </a:lnTo>
                <a:lnTo>
                  <a:pt x="73" y="18"/>
                </a:lnTo>
                <a:lnTo>
                  <a:pt x="56" y="12"/>
                </a:lnTo>
                <a:lnTo>
                  <a:pt x="55" y="12"/>
                </a:lnTo>
                <a:lnTo>
                  <a:pt x="55" y="12"/>
                </a:lnTo>
                <a:lnTo>
                  <a:pt x="54" y="12"/>
                </a:lnTo>
                <a:lnTo>
                  <a:pt x="54" y="12"/>
                </a:lnTo>
                <a:lnTo>
                  <a:pt x="54" y="12"/>
                </a:lnTo>
                <a:lnTo>
                  <a:pt x="54" y="11"/>
                </a:lnTo>
                <a:lnTo>
                  <a:pt x="53" y="11"/>
                </a:lnTo>
                <a:lnTo>
                  <a:pt x="52" y="11"/>
                </a:lnTo>
                <a:lnTo>
                  <a:pt x="52" y="10"/>
                </a:lnTo>
                <a:lnTo>
                  <a:pt x="51" y="11"/>
                </a:lnTo>
                <a:lnTo>
                  <a:pt x="50" y="10"/>
                </a:lnTo>
                <a:lnTo>
                  <a:pt x="50" y="10"/>
                </a:lnTo>
                <a:lnTo>
                  <a:pt x="49" y="11"/>
                </a:lnTo>
                <a:lnTo>
                  <a:pt x="43" y="8"/>
                </a:lnTo>
                <a:lnTo>
                  <a:pt x="42" y="8"/>
                </a:lnTo>
                <a:lnTo>
                  <a:pt x="39" y="6"/>
                </a:lnTo>
                <a:lnTo>
                  <a:pt x="38" y="6"/>
                </a:lnTo>
                <a:lnTo>
                  <a:pt x="38" y="6"/>
                </a:lnTo>
                <a:lnTo>
                  <a:pt x="34" y="8"/>
                </a:lnTo>
                <a:lnTo>
                  <a:pt x="34" y="9"/>
                </a:lnTo>
                <a:lnTo>
                  <a:pt x="34" y="10"/>
                </a:lnTo>
                <a:lnTo>
                  <a:pt x="30" y="10"/>
                </a:lnTo>
                <a:lnTo>
                  <a:pt x="30" y="12"/>
                </a:lnTo>
                <a:lnTo>
                  <a:pt x="27" y="13"/>
                </a:lnTo>
                <a:lnTo>
                  <a:pt x="27" y="14"/>
                </a:lnTo>
                <a:lnTo>
                  <a:pt x="26" y="15"/>
                </a:lnTo>
                <a:lnTo>
                  <a:pt x="25" y="17"/>
                </a:lnTo>
                <a:lnTo>
                  <a:pt x="23" y="17"/>
                </a:lnTo>
                <a:lnTo>
                  <a:pt x="22" y="15"/>
                </a:lnTo>
                <a:lnTo>
                  <a:pt x="20" y="12"/>
                </a:lnTo>
                <a:lnTo>
                  <a:pt x="20" y="12"/>
                </a:lnTo>
                <a:lnTo>
                  <a:pt x="19" y="13"/>
                </a:lnTo>
                <a:lnTo>
                  <a:pt x="18" y="11"/>
                </a:lnTo>
                <a:lnTo>
                  <a:pt x="17" y="9"/>
                </a:lnTo>
                <a:lnTo>
                  <a:pt x="18" y="6"/>
                </a:lnTo>
                <a:lnTo>
                  <a:pt x="17" y="5"/>
                </a:lnTo>
                <a:lnTo>
                  <a:pt x="17" y="4"/>
                </a:lnTo>
                <a:lnTo>
                  <a:pt x="16" y="2"/>
                </a:lnTo>
                <a:lnTo>
                  <a:pt x="13" y="2"/>
                </a:lnTo>
                <a:lnTo>
                  <a:pt x="10" y="0"/>
                </a:lnTo>
                <a:lnTo>
                  <a:pt x="8" y="0"/>
                </a:lnTo>
                <a:lnTo>
                  <a:pt x="6" y="0"/>
                </a:lnTo>
                <a:lnTo>
                  <a:pt x="5" y="2"/>
                </a:lnTo>
                <a:lnTo>
                  <a:pt x="1" y="2"/>
                </a:lnTo>
                <a:lnTo>
                  <a:pt x="1" y="2"/>
                </a:lnTo>
                <a:lnTo>
                  <a:pt x="0" y="6"/>
                </a:lnTo>
                <a:lnTo>
                  <a:pt x="1" y="6"/>
                </a:lnTo>
                <a:lnTo>
                  <a:pt x="1" y="6"/>
                </a:lnTo>
                <a:lnTo>
                  <a:pt x="2" y="6"/>
                </a:lnTo>
                <a:lnTo>
                  <a:pt x="3" y="6"/>
                </a:lnTo>
                <a:lnTo>
                  <a:pt x="5" y="6"/>
                </a:lnTo>
                <a:lnTo>
                  <a:pt x="5" y="7"/>
                </a:lnTo>
                <a:lnTo>
                  <a:pt x="5" y="8"/>
                </a:lnTo>
                <a:lnTo>
                  <a:pt x="6" y="10"/>
                </a:lnTo>
                <a:lnTo>
                  <a:pt x="7" y="10"/>
                </a:lnTo>
                <a:lnTo>
                  <a:pt x="9" y="10"/>
                </a:lnTo>
                <a:lnTo>
                  <a:pt x="9" y="10"/>
                </a:lnTo>
                <a:lnTo>
                  <a:pt x="16" y="10"/>
                </a:lnTo>
                <a:lnTo>
                  <a:pt x="16" y="10"/>
                </a:lnTo>
                <a:lnTo>
                  <a:pt x="16" y="10"/>
                </a:lnTo>
                <a:lnTo>
                  <a:pt x="16" y="12"/>
                </a:lnTo>
                <a:lnTo>
                  <a:pt x="15" y="12"/>
                </a:lnTo>
                <a:lnTo>
                  <a:pt x="13" y="12"/>
                </a:lnTo>
                <a:lnTo>
                  <a:pt x="12" y="11"/>
                </a:lnTo>
                <a:lnTo>
                  <a:pt x="9" y="13"/>
                </a:lnTo>
                <a:lnTo>
                  <a:pt x="8" y="13"/>
                </a:lnTo>
                <a:lnTo>
                  <a:pt x="6" y="13"/>
                </a:lnTo>
                <a:lnTo>
                  <a:pt x="5" y="13"/>
                </a:lnTo>
                <a:lnTo>
                  <a:pt x="5" y="14"/>
                </a:lnTo>
                <a:lnTo>
                  <a:pt x="6" y="14"/>
                </a:lnTo>
                <a:lnTo>
                  <a:pt x="8" y="14"/>
                </a:lnTo>
                <a:lnTo>
                  <a:pt x="9" y="15"/>
                </a:lnTo>
                <a:lnTo>
                  <a:pt x="9" y="17"/>
                </a:lnTo>
                <a:lnTo>
                  <a:pt x="10" y="17"/>
                </a:lnTo>
                <a:lnTo>
                  <a:pt x="10" y="17"/>
                </a:lnTo>
                <a:lnTo>
                  <a:pt x="10" y="18"/>
                </a:lnTo>
                <a:lnTo>
                  <a:pt x="10" y="20"/>
                </a:lnTo>
                <a:lnTo>
                  <a:pt x="11" y="20"/>
                </a:lnTo>
                <a:lnTo>
                  <a:pt x="11" y="20"/>
                </a:lnTo>
                <a:lnTo>
                  <a:pt x="13" y="20"/>
                </a:lnTo>
                <a:lnTo>
                  <a:pt x="14" y="19"/>
                </a:lnTo>
                <a:lnTo>
                  <a:pt x="16" y="14"/>
                </a:lnTo>
                <a:lnTo>
                  <a:pt x="16" y="15"/>
                </a:lnTo>
                <a:lnTo>
                  <a:pt x="16" y="16"/>
                </a:lnTo>
                <a:lnTo>
                  <a:pt x="16" y="17"/>
                </a:lnTo>
                <a:lnTo>
                  <a:pt x="16" y="18"/>
                </a:lnTo>
                <a:lnTo>
                  <a:pt x="16" y="18"/>
                </a:lnTo>
                <a:lnTo>
                  <a:pt x="16" y="19"/>
                </a:lnTo>
                <a:lnTo>
                  <a:pt x="18" y="20"/>
                </a:lnTo>
                <a:lnTo>
                  <a:pt x="19" y="20"/>
                </a:lnTo>
                <a:lnTo>
                  <a:pt x="19" y="20"/>
                </a:lnTo>
                <a:lnTo>
                  <a:pt x="20" y="20"/>
                </a:lnTo>
                <a:lnTo>
                  <a:pt x="20" y="20"/>
                </a:lnTo>
                <a:lnTo>
                  <a:pt x="21" y="21"/>
                </a:lnTo>
                <a:lnTo>
                  <a:pt x="23" y="22"/>
                </a:lnTo>
                <a:lnTo>
                  <a:pt x="23" y="22"/>
                </a:lnTo>
                <a:lnTo>
                  <a:pt x="33" y="25"/>
                </a:lnTo>
                <a:lnTo>
                  <a:pt x="34" y="25"/>
                </a:lnTo>
                <a:lnTo>
                  <a:pt x="37" y="26"/>
                </a:lnTo>
                <a:lnTo>
                  <a:pt x="38" y="27"/>
                </a:lnTo>
                <a:lnTo>
                  <a:pt x="38" y="27"/>
                </a:lnTo>
                <a:lnTo>
                  <a:pt x="38" y="28"/>
                </a:lnTo>
                <a:lnTo>
                  <a:pt x="39" y="28"/>
                </a:lnTo>
                <a:lnTo>
                  <a:pt x="39" y="28"/>
                </a:lnTo>
                <a:lnTo>
                  <a:pt x="41" y="29"/>
                </a:lnTo>
                <a:lnTo>
                  <a:pt x="41" y="30"/>
                </a:lnTo>
                <a:lnTo>
                  <a:pt x="41" y="30"/>
                </a:lnTo>
                <a:lnTo>
                  <a:pt x="41" y="32"/>
                </a:lnTo>
                <a:lnTo>
                  <a:pt x="42" y="34"/>
                </a:lnTo>
                <a:lnTo>
                  <a:pt x="43" y="34"/>
                </a:lnTo>
                <a:lnTo>
                  <a:pt x="42" y="36"/>
                </a:lnTo>
                <a:lnTo>
                  <a:pt x="41" y="36"/>
                </a:lnTo>
                <a:lnTo>
                  <a:pt x="43" y="37"/>
                </a:lnTo>
                <a:lnTo>
                  <a:pt x="44" y="37"/>
                </a:lnTo>
                <a:lnTo>
                  <a:pt x="43" y="38"/>
                </a:lnTo>
                <a:lnTo>
                  <a:pt x="43" y="38"/>
                </a:lnTo>
                <a:lnTo>
                  <a:pt x="45" y="39"/>
                </a:lnTo>
                <a:lnTo>
                  <a:pt x="45" y="39"/>
                </a:lnTo>
                <a:lnTo>
                  <a:pt x="44" y="39"/>
                </a:lnTo>
                <a:lnTo>
                  <a:pt x="42" y="39"/>
                </a:lnTo>
                <a:lnTo>
                  <a:pt x="41" y="39"/>
                </a:lnTo>
                <a:lnTo>
                  <a:pt x="41" y="39"/>
                </a:lnTo>
                <a:lnTo>
                  <a:pt x="39" y="41"/>
                </a:lnTo>
                <a:lnTo>
                  <a:pt x="38" y="43"/>
                </a:lnTo>
                <a:lnTo>
                  <a:pt x="38" y="44"/>
                </a:lnTo>
                <a:lnTo>
                  <a:pt x="42" y="43"/>
                </a:lnTo>
                <a:lnTo>
                  <a:pt x="43" y="44"/>
                </a:lnTo>
                <a:lnTo>
                  <a:pt x="44" y="44"/>
                </a:lnTo>
                <a:lnTo>
                  <a:pt x="44" y="43"/>
                </a:lnTo>
                <a:lnTo>
                  <a:pt x="44" y="43"/>
                </a:lnTo>
                <a:lnTo>
                  <a:pt x="44" y="42"/>
                </a:lnTo>
                <a:lnTo>
                  <a:pt x="45" y="43"/>
                </a:lnTo>
                <a:lnTo>
                  <a:pt x="45" y="42"/>
                </a:lnTo>
                <a:lnTo>
                  <a:pt x="47" y="42"/>
                </a:lnTo>
                <a:lnTo>
                  <a:pt x="49" y="42"/>
                </a:lnTo>
                <a:lnTo>
                  <a:pt x="50" y="42"/>
                </a:lnTo>
                <a:lnTo>
                  <a:pt x="50" y="43"/>
                </a:lnTo>
                <a:lnTo>
                  <a:pt x="56" y="48"/>
                </a:lnTo>
                <a:lnTo>
                  <a:pt x="56" y="48"/>
                </a:lnTo>
                <a:lnTo>
                  <a:pt x="56" y="48"/>
                </a:lnTo>
                <a:lnTo>
                  <a:pt x="56" y="48"/>
                </a:lnTo>
                <a:lnTo>
                  <a:pt x="58" y="48"/>
                </a:lnTo>
                <a:lnTo>
                  <a:pt x="59" y="48"/>
                </a:lnTo>
                <a:lnTo>
                  <a:pt x="60" y="49"/>
                </a:lnTo>
                <a:lnTo>
                  <a:pt x="63" y="48"/>
                </a:lnTo>
                <a:lnTo>
                  <a:pt x="65" y="49"/>
                </a:lnTo>
                <a:lnTo>
                  <a:pt x="68" y="47"/>
                </a:lnTo>
                <a:lnTo>
                  <a:pt x="68" y="47"/>
                </a:lnTo>
                <a:lnTo>
                  <a:pt x="68" y="45"/>
                </a:lnTo>
                <a:lnTo>
                  <a:pt x="67" y="44"/>
                </a:lnTo>
                <a:lnTo>
                  <a:pt x="69" y="43"/>
                </a:lnTo>
                <a:lnTo>
                  <a:pt x="69" y="42"/>
                </a:lnTo>
                <a:lnTo>
                  <a:pt x="69" y="42"/>
                </a:lnTo>
                <a:lnTo>
                  <a:pt x="70" y="42"/>
                </a:lnTo>
                <a:lnTo>
                  <a:pt x="70" y="42"/>
                </a:lnTo>
                <a:lnTo>
                  <a:pt x="71" y="42"/>
                </a:lnTo>
                <a:lnTo>
                  <a:pt x="70" y="39"/>
                </a:lnTo>
                <a:lnTo>
                  <a:pt x="71" y="40"/>
                </a:lnTo>
                <a:lnTo>
                  <a:pt x="73" y="40"/>
                </a:lnTo>
                <a:lnTo>
                  <a:pt x="74" y="40"/>
                </a:lnTo>
                <a:lnTo>
                  <a:pt x="74" y="39"/>
                </a:lnTo>
                <a:lnTo>
                  <a:pt x="75" y="39"/>
                </a:lnTo>
                <a:lnTo>
                  <a:pt x="76" y="39"/>
                </a:lnTo>
                <a:lnTo>
                  <a:pt x="77" y="39"/>
                </a:lnTo>
                <a:lnTo>
                  <a:pt x="77" y="40"/>
                </a:lnTo>
                <a:lnTo>
                  <a:pt x="77" y="40"/>
                </a:lnTo>
                <a:lnTo>
                  <a:pt x="79" y="41"/>
                </a:lnTo>
                <a:lnTo>
                  <a:pt x="79" y="41"/>
                </a:lnTo>
                <a:lnTo>
                  <a:pt x="80" y="42"/>
                </a:lnTo>
                <a:lnTo>
                  <a:pt x="81" y="42"/>
                </a:lnTo>
                <a:lnTo>
                  <a:pt x="85" y="43"/>
                </a:lnTo>
                <a:lnTo>
                  <a:pt x="85" y="44"/>
                </a:lnTo>
                <a:lnTo>
                  <a:pt x="87" y="47"/>
                </a:lnTo>
                <a:lnTo>
                  <a:pt x="89" y="48"/>
                </a:lnTo>
                <a:lnTo>
                  <a:pt x="89" y="49"/>
                </a:lnTo>
                <a:lnTo>
                  <a:pt x="89" y="49"/>
                </a:lnTo>
                <a:lnTo>
                  <a:pt x="89" y="50"/>
                </a:lnTo>
                <a:lnTo>
                  <a:pt x="91" y="50"/>
                </a:lnTo>
                <a:lnTo>
                  <a:pt x="93" y="53"/>
                </a:lnTo>
                <a:lnTo>
                  <a:pt x="93" y="53"/>
                </a:lnTo>
                <a:lnTo>
                  <a:pt x="94" y="53"/>
                </a:lnTo>
                <a:lnTo>
                  <a:pt x="105" y="55"/>
                </a:lnTo>
                <a:lnTo>
                  <a:pt x="105" y="57"/>
                </a:lnTo>
                <a:lnTo>
                  <a:pt x="107" y="57"/>
                </a:lnTo>
                <a:lnTo>
                  <a:pt x="108" y="57"/>
                </a:lnTo>
                <a:lnTo>
                  <a:pt x="109" y="56"/>
                </a:lnTo>
                <a:lnTo>
                  <a:pt x="108" y="55"/>
                </a:lnTo>
                <a:lnTo>
                  <a:pt x="107" y="55"/>
                </a:lnTo>
                <a:lnTo>
                  <a:pt x="109" y="55"/>
                </a:lnTo>
                <a:lnTo>
                  <a:pt x="110" y="54"/>
                </a:lnTo>
                <a:lnTo>
                  <a:pt x="110" y="54"/>
                </a:lnTo>
                <a:lnTo>
                  <a:pt x="107" y="53"/>
                </a:lnTo>
                <a:lnTo>
                  <a:pt x="104" y="53"/>
                </a:lnTo>
                <a:lnTo>
                  <a:pt x="104" y="52"/>
                </a:lnTo>
                <a:lnTo>
                  <a:pt x="105" y="51"/>
                </a:lnTo>
                <a:lnTo>
                  <a:pt x="104" y="50"/>
                </a:lnTo>
                <a:lnTo>
                  <a:pt x="102" y="50"/>
                </a:lnTo>
                <a:lnTo>
                  <a:pt x="101" y="50"/>
                </a:lnTo>
                <a:lnTo>
                  <a:pt x="101" y="48"/>
                </a:lnTo>
                <a:lnTo>
                  <a:pt x="100" y="47"/>
                </a:lnTo>
                <a:lnTo>
                  <a:pt x="98" y="48"/>
                </a:lnTo>
                <a:lnTo>
                  <a:pt x="97" y="47"/>
                </a:lnTo>
                <a:lnTo>
                  <a:pt x="96" y="46"/>
                </a:lnTo>
                <a:lnTo>
                  <a:pt x="96" y="44"/>
                </a:lnTo>
                <a:lnTo>
                  <a:pt x="95" y="42"/>
                </a:lnTo>
                <a:lnTo>
                  <a:pt x="95" y="42"/>
                </a:lnTo>
                <a:lnTo>
                  <a:pt x="94" y="42"/>
                </a:lnTo>
                <a:lnTo>
                  <a:pt x="91" y="39"/>
                </a:lnTo>
                <a:lnTo>
                  <a:pt x="90" y="39"/>
                </a:lnTo>
                <a:lnTo>
                  <a:pt x="89" y="35"/>
                </a:lnTo>
                <a:lnTo>
                  <a:pt x="89" y="35"/>
                </a:lnTo>
                <a:lnTo>
                  <a:pt x="92" y="35"/>
                </a:lnTo>
                <a:lnTo>
                  <a:pt x="92" y="35"/>
                </a:lnTo>
                <a:lnTo>
                  <a:pt x="93" y="35"/>
                </a:lnTo>
                <a:lnTo>
                  <a:pt x="93" y="33"/>
                </a:lnTo>
                <a:lnTo>
                  <a:pt x="93" y="32"/>
                </a:lnTo>
                <a:lnTo>
                  <a:pt x="92" y="31"/>
                </a:lnTo>
                <a:lnTo>
                  <a:pt x="91" y="31"/>
                </a:lnTo>
                <a:lnTo>
                  <a:pt x="90" y="31"/>
                </a:lnTo>
                <a:lnTo>
                  <a:pt x="87" y="30"/>
                </a:lnTo>
                <a:lnTo>
                  <a:pt x="85" y="28"/>
                </a:lnTo>
                <a:lnTo>
                  <a:pt x="82" y="2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2" name="Freeform 308"/>
          <p:cNvSpPr>
            <a:spLocks/>
          </p:cNvSpPr>
          <p:nvPr/>
        </p:nvSpPr>
        <p:spPr bwMode="auto">
          <a:xfrm>
            <a:off x="8257929" y="3538785"/>
            <a:ext cx="10221" cy="2903"/>
          </a:xfrm>
          <a:custGeom>
            <a:avLst/>
            <a:gdLst/>
            <a:ahLst/>
            <a:cxnLst>
              <a:cxn ang="0">
                <a:pos x="1" y="0"/>
              </a:cxn>
              <a:cxn ang="0">
                <a:pos x="0" y="0"/>
              </a:cxn>
              <a:cxn ang="0">
                <a:pos x="0" y="0"/>
              </a:cxn>
              <a:cxn ang="0">
                <a:pos x="0" y="0"/>
              </a:cxn>
              <a:cxn ang="0">
                <a:pos x="0" y="1"/>
              </a:cxn>
              <a:cxn ang="0">
                <a:pos x="0" y="1"/>
              </a:cxn>
              <a:cxn ang="0">
                <a:pos x="1" y="1"/>
              </a:cxn>
              <a:cxn ang="0">
                <a:pos x="1" y="1"/>
              </a:cxn>
              <a:cxn ang="0">
                <a:pos x="2" y="1"/>
              </a:cxn>
              <a:cxn ang="0">
                <a:pos x="3" y="1"/>
              </a:cxn>
              <a:cxn ang="0">
                <a:pos x="3" y="0"/>
              </a:cxn>
              <a:cxn ang="0">
                <a:pos x="1" y="0"/>
              </a:cxn>
              <a:cxn ang="0">
                <a:pos x="1" y="0"/>
              </a:cxn>
            </a:cxnLst>
            <a:rect l="0" t="0" r="r" b="b"/>
            <a:pathLst>
              <a:path w="3" h="1">
                <a:moveTo>
                  <a:pt x="1" y="0"/>
                </a:moveTo>
                <a:lnTo>
                  <a:pt x="0" y="0"/>
                </a:lnTo>
                <a:lnTo>
                  <a:pt x="0" y="0"/>
                </a:lnTo>
                <a:lnTo>
                  <a:pt x="0" y="0"/>
                </a:lnTo>
                <a:lnTo>
                  <a:pt x="0" y="1"/>
                </a:lnTo>
                <a:lnTo>
                  <a:pt x="0" y="1"/>
                </a:lnTo>
                <a:lnTo>
                  <a:pt x="1" y="1"/>
                </a:lnTo>
                <a:lnTo>
                  <a:pt x="1" y="1"/>
                </a:lnTo>
                <a:lnTo>
                  <a:pt x="2" y="1"/>
                </a:lnTo>
                <a:lnTo>
                  <a:pt x="3" y="1"/>
                </a:lnTo>
                <a:lnTo>
                  <a:pt x="3"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3" name="Freeform 309"/>
          <p:cNvSpPr>
            <a:spLocks/>
          </p:cNvSpPr>
          <p:nvPr/>
        </p:nvSpPr>
        <p:spPr bwMode="auto">
          <a:xfrm>
            <a:off x="8118243" y="3771039"/>
            <a:ext cx="13628" cy="5806"/>
          </a:xfrm>
          <a:custGeom>
            <a:avLst/>
            <a:gdLst/>
            <a:ahLst/>
            <a:cxnLst>
              <a:cxn ang="0">
                <a:pos x="1" y="0"/>
              </a:cxn>
              <a:cxn ang="0">
                <a:pos x="1" y="1"/>
              </a:cxn>
              <a:cxn ang="0">
                <a:pos x="0" y="1"/>
              </a:cxn>
              <a:cxn ang="0">
                <a:pos x="0" y="1"/>
              </a:cxn>
              <a:cxn ang="0">
                <a:pos x="0" y="2"/>
              </a:cxn>
              <a:cxn ang="0">
                <a:pos x="1" y="2"/>
              </a:cxn>
              <a:cxn ang="0">
                <a:pos x="2" y="1"/>
              </a:cxn>
              <a:cxn ang="0">
                <a:pos x="2" y="1"/>
              </a:cxn>
              <a:cxn ang="0">
                <a:pos x="3" y="1"/>
              </a:cxn>
              <a:cxn ang="0">
                <a:pos x="4" y="1"/>
              </a:cxn>
              <a:cxn ang="0">
                <a:pos x="3" y="1"/>
              </a:cxn>
              <a:cxn ang="0">
                <a:pos x="2" y="0"/>
              </a:cxn>
              <a:cxn ang="0">
                <a:pos x="1" y="0"/>
              </a:cxn>
            </a:cxnLst>
            <a:rect l="0" t="0" r="r" b="b"/>
            <a:pathLst>
              <a:path w="4" h="2">
                <a:moveTo>
                  <a:pt x="1" y="0"/>
                </a:moveTo>
                <a:lnTo>
                  <a:pt x="1" y="1"/>
                </a:lnTo>
                <a:lnTo>
                  <a:pt x="0" y="1"/>
                </a:lnTo>
                <a:lnTo>
                  <a:pt x="0" y="1"/>
                </a:lnTo>
                <a:lnTo>
                  <a:pt x="0" y="2"/>
                </a:lnTo>
                <a:lnTo>
                  <a:pt x="1" y="2"/>
                </a:lnTo>
                <a:lnTo>
                  <a:pt x="2" y="1"/>
                </a:lnTo>
                <a:lnTo>
                  <a:pt x="2" y="1"/>
                </a:lnTo>
                <a:lnTo>
                  <a:pt x="3" y="1"/>
                </a:lnTo>
                <a:lnTo>
                  <a:pt x="4" y="1"/>
                </a:lnTo>
                <a:lnTo>
                  <a:pt x="3" y="1"/>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4" name="Freeform 310"/>
          <p:cNvSpPr>
            <a:spLocks/>
          </p:cNvSpPr>
          <p:nvPr/>
        </p:nvSpPr>
        <p:spPr bwMode="auto">
          <a:xfrm>
            <a:off x="8223859" y="4218127"/>
            <a:ext cx="68140" cy="60967"/>
          </a:xfrm>
          <a:custGeom>
            <a:avLst/>
            <a:gdLst/>
            <a:ahLst/>
            <a:cxnLst>
              <a:cxn ang="0">
                <a:pos x="19" y="1"/>
              </a:cxn>
              <a:cxn ang="0">
                <a:pos x="18" y="0"/>
              </a:cxn>
              <a:cxn ang="0">
                <a:pos x="17" y="0"/>
              </a:cxn>
              <a:cxn ang="0">
                <a:pos x="17" y="1"/>
              </a:cxn>
              <a:cxn ang="0">
                <a:pos x="16" y="0"/>
              </a:cxn>
              <a:cxn ang="0">
                <a:pos x="14" y="1"/>
              </a:cxn>
              <a:cxn ang="0">
                <a:pos x="13" y="2"/>
              </a:cxn>
              <a:cxn ang="0">
                <a:pos x="10" y="3"/>
              </a:cxn>
              <a:cxn ang="0">
                <a:pos x="6" y="3"/>
              </a:cxn>
              <a:cxn ang="0">
                <a:pos x="2" y="0"/>
              </a:cxn>
              <a:cxn ang="0">
                <a:pos x="2" y="0"/>
              </a:cxn>
              <a:cxn ang="0">
                <a:pos x="2" y="0"/>
              </a:cxn>
              <a:cxn ang="0">
                <a:pos x="0" y="0"/>
              </a:cxn>
              <a:cxn ang="0">
                <a:pos x="0" y="0"/>
              </a:cxn>
              <a:cxn ang="0">
                <a:pos x="0" y="3"/>
              </a:cxn>
              <a:cxn ang="0">
                <a:pos x="3" y="11"/>
              </a:cxn>
              <a:cxn ang="0">
                <a:pos x="4" y="11"/>
              </a:cxn>
              <a:cxn ang="0">
                <a:pos x="3" y="12"/>
              </a:cxn>
              <a:cxn ang="0">
                <a:pos x="2" y="10"/>
              </a:cxn>
              <a:cxn ang="0">
                <a:pos x="3" y="14"/>
              </a:cxn>
              <a:cxn ang="0">
                <a:pos x="5" y="18"/>
              </a:cxn>
              <a:cxn ang="0">
                <a:pos x="7" y="18"/>
              </a:cxn>
              <a:cxn ang="0">
                <a:pos x="8" y="18"/>
              </a:cxn>
              <a:cxn ang="0">
                <a:pos x="7" y="19"/>
              </a:cxn>
              <a:cxn ang="0">
                <a:pos x="6" y="19"/>
              </a:cxn>
              <a:cxn ang="0">
                <a:pos x="7" y="20"/>
              </a:cxn>
              <a:cxn ang="0">
                <a:pos x="8" y="20"/>
              </a:cxn>
              <a:cxn ang="0">
                <a:pos x="9" y="21"/>
              </a:cxn>
              <a:cxn ang="0">
                <a:pos x="9" y="20"/>
              </a:cxn>
              <a:cxn ang="0">
                <a:pos x="10" y="21"/>
              </a:cxn>
              <a:cxn ang="0">
                <a:pos x="11" y="21"/>
              </a:cxn>
              <a:cxn ang="0">
                <a:pos x="12" y="21"/>
              </a:cxn>
              <a:cxn ang="0">
                <a:pos x="12" y="20"/>
              </a:cxn>
              <a:cxn ang="0">
                <a:pos x="13" y="18"/>
              </a:cxn>
              <a:cxn ang="0">
                <a:pos x="13" y="18"/>
              </a:cxn>
              <a:cxn ang="0">
                <a:pos x="13" y="18"/>
              </a:cxn>
              <a:cxn ang="0">
                <a:pos x="14" y="18"/>
              </a:cxn>
              <a:cxn ang="0">
                <a:pos x="14" y="18"/>
              </a:cxn>
              <a:cxn ang="0">
                <a:pos x="15" y="17"/>
              </a:cxn>
              <a:cxn ang="0">
                <a:pos x="15" y="16"/>
              </a:cxn>
              <a:cxn ang="0">
                <a:pos x="15" y="15"/>
              </a:cxn>
              <a:cxn ang="0">
                <a:pos x="15" y="14"/>
              </a:cxn>
              <a:cxn ang="0">
                <a:pos x="16" y="15"/>
              </a:cxn>
              <a:cxn ang="0">
                <a:pos x="17" y="15"/>
              </a:cxn>
              <a:cxn ang="0">
                <a:pos x="17" y="14"/>
              </a:cxn>
              <a:cxn ang="0">
                <a:pos x="17" y="13"/>
              </a:cxn>
              <a:cxn ang="0">
                <a:pos x="18" y="13"/>
              </a:cxn>
              <a:cxn ang="0">
                <a:pos x="18" y="11"/>
              </a:cxn>
              <a:cxn ang="0">
                <a:pos x="19" y="9"/>
              </a:cxn>
              <a:cxn ang="0">
                <a:pos x="20" y="10"/>
              </a:cxn>
              <a:cxn ang="0">
                <a:pos x="20" y="11"/>
              </a:cxn>
              <a:cxn ang="0">
                <a:pos x="20" y="11"/>
              </a:cxn>
              <a:cxn ang="0">
                <a:pos x="20" y="10"/>
              </a:cxn>
              <a:cxn ang="0">
                <a:pos x="19" y="1"/>
              </a:cxn>
            </a:cxnLst>
            <a:rect l="0" t="0" r="r" b="b"/>
            <a:pathLst>
              <a:path w="20" h="21">
                <a:moveTo>
                  <a:pt x="19" y="1"/>
                </a:moveTo>
                <a:lnTo>
                  <a:pt x="18" y="0"/>
                </a:lnTo>
                <a:lnTo>
                  <a:pt x="17" y="0"/>
                </a:lnTo>
                <a:lnTo>
                  <a:pt x="17" y="1"/>
                </a:lnTo>
                <a:lnTo>
                  <a:pt x="16" y="0"/>
                </a:lnTo>
                <a:lnTo>
                  <a:pt x="14" y="1"/>
                </a:lnTo>
                <a:lnTo>
                  <a:pt x="13" y="2"/>
                </a:lnTo>
                <a:lnTo>
                  <a:pt x="10" y="3"/>
                </a:lnTo>
                <a:lnTo>
                  <a:pt x="6" y="3"/>
                </a:lnTo>
                <a:lnTo>
                  <a:pt x="2" y="0"/>
                </a:lnTo>
                <a:lnTo>
                  <a:pt x="2" y="0"/>
                </a:lnTo>
                <a:lnTo>
                  <a:pt x="2" y="0"/>
                </a:lnTo>
                <a:lnTo>
                  <a:pt x="0" y="0"/>
                </a:lnTo>
                <a:lnTo>
                  <a:pt x="0" y="0"/>
                </a:lnTo>
                <a:lnTo>
                  <a:pt x="0" y="3"/>
                </a:lnTo>
                <a:lnTo>
                  <a:pt x="3" y="11"/>
                </a:lnTo>
                <a:lnTo>
                  <a:pt x="4" y="11"/>
                </a:lnTo>
                <a:lnTo>
                  <a:pt x="3" y="12"/>
                </a:lnTo>
                <a:lnTo>
                  <a:pt x="2" y="10"/>
                </a:lnTo>
                <a:lnTo>
                  <a:pt x="3" y="14"/>
                </a:lnTo>
                <a:lnTo>
                  <a:pt x="5" y="18"/>
                </a:lnTo>
                <a:lnTo>
                  <a:pt x="7" y="18"/>
                </a:lnTo>
                <a:lnTo>
                  <a:pt x="8" y="18"/>
                </a:lnTo>
                <a:lnTo>
                  <a:pt x="7" y="19"/>
                </a:lnTo>
                <a:lnTo>
                  <a:pt x="6" y="19"/>
                </a:lnTo>
                <a:lnTo>
                  <a:pt x="7" y="20"/>
                </a:lnTo>
                <a:lnTo>
                  <a:pt x="8" y="20"/>
                </a:lnTo>
                <a:lnTo>
                  <a:pt x="9" y="21"/>
                </a:lnTo>
                <a:lnTo>
                  <a:pt x="9" y="20"/>
                </a:lnTo>
                <a:lnTo>
                  <a:pt x="10" y="21"/>
                </a:lnTo>
                <a:lnTo>
                  <a:pt x="11" y="21"/>
                </a:lnTo>
                <a:lnTo>
                  <a:pt x="12" y="21"/>
                </a:lnTo>
                <a:lnTo>
                  <a:pt x="12" y="20"/>
                </a:lnTo>
                <a:lnTo>
                  <a:pt x="13" y="18"/>
                </a:lnTo>
                <a:lnTo>
                  <a:pt x="13" y="18"/>
                </a:lnTo>
                <a:lnTo>
                  <a:pt x="13" y="18"/>
                </a:lnTo>
                <a:lnTo>
                  <a:pt x="14" y="18"/>
                </a:lnTo>
                <a:lnTo>
                  <a:pt x="14" y="18"/>
                </a:lnTo>
                <a:lnTo>
                  <a:pt x="15" y="17"/>
                </a:lnTo>
                <a:lnTo>
                  <a:pt x="15" y="16"/>
                </a:lnTo>
                <a:lnTo>
                  <a:pt x="15" y="15"/>
                </a:lnTo>
                <a:lnTo>
                  <a:pt x="15" y="14"/>
                </a:lnTo>
                <a:lnTo>
                  <a:pt x="16" y="15"/>
                </a:lnTo>
                <a:lnTo>
                  <a:pt x="17" y="15"/>
                </a:lnTo>
                <a:lnTo>
                  <a:pt x="17" y="14"/>
                </a:lnTo>
                <a:lnTo>
                  <a:pt x="17" y="13"/>
                </a:lnTo>
                <a:lnTo>
                  <a:pt x="18" y="13"/>
                </a:lnTo>
                <a:lnTo>
                  <a:pt x="18" y="11"/>
                </a:lnTo>
                <a:lnTo>
                  <a:pt x="19" y="9"/>
                </a:lnTo>
                <a:lnTo>
                  <a:pt x="20" y="10"/>
                </a:lnTo>
                <a:lnTo>
                  <a:pt x="20" y="11"/>
                </a:lnTo>
                <a:lnTo>
                  <a:pt x="20" y="11"/>
                </a:lnTo>
                <a:lnTo>
                  <a:pt x="20" y="10"/>
                </a:lnTo>
                <a:lnTo>
                  <a:pt x="19"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5" name="Freeform 311"/>
          <p:cNvSpPr>
            <a:spLocks/>
          </p:cNvSpPr>
          <p:nvPr/>
        </p:nvSpPr>
        <p:spPr bwMode="auto">
          <a:xfrm>
            <a:off x="8278371" y="4194902"/>
            <a:ext cx="13628" cy="11613"/>
          </a:xfrm>
          <a:custGeom>
            <a:avLst/>
            <a:gdLst/>
            <a:ahLst/>
            <a:cxnLst>
              <a:cxn ang="0">
                <a:pos x="2" y="3"/>
              </a:cxn>
              <a:cxn ang="0">
                <a:pos x="2" y="4"/>
              </a:cxn>
              <a:cxn ang="0">
                <a:pos x="4" y="4"/>
              </a:cxn>
              <a:cxn ang="0">
                <a:pos x="4" y="4"/>
              </a:cxn>
              <a:cxn ang="0">
                <a:pos x="3" y="2"/>
              </a:cxn>
              <a:cxn ang="0">
                <a:pos x="1" y="0"/>
              </a:cxn>
              <a:cxn ang="0">
                <a:pos x="1" y="1"/>
              </a:cxn>
              <a:cxn ang="0">
                <a:pos x="0" y="1"/>
              </a:cxn>
              <a:cxn ang="0">
                <a:pos x="1" y="2"/>
              </a:cxn>
              <a:cxn ang="0">
                <a:pos x="2" y="3"/>
              </a:cxn>
            </a:cxnLst>
            <a:rect l="0" t="0" r="r" b="b"/>
            <a:pathLst>
              <a:path w="4" h="4">
                <a:moveTo>
                  <a:pt x="2" y="3"/>
                </a:moveTo>
                <a:lnTo>
                  <a:pt x="2" y="4"/>
                </a:lnTo>
                <a:lnTo>
                  <a:pt x="4" y="4"/>
                </a:lnTo>
                <a:lnTo>
                  <a:pt x="4" y="4"/>
                </a:lnTo>
                <a:lnTo>
                  <a:pt x="3" y="2"/>
                </a:lnTo>
                <a:lnTo>
                  <a:pt x="1" y="0"/>
                </a:lnTo>
                <a:lnTo>
                  <a:pt x="1" y="1"/>
                </a:lnTo>
                <a:lnTo>
                  <a:pt x="0" y="1"/>
                </a:lnTo>
                <a:lnTo>
                  <a:pt x="1" y="2"/>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6" name="Freeform 312"/>
          <p:cNvSpPr>
            <a:spLocks/>
          </p:cNvSpPr>
          <p:nvPr/>
        </p:nvSpPr>
        <p:spPr bwMode="auto">
          <a:xfrm>
            <a:off x="7631045" y="3678137"/>
            <a:ext cx="756349" cy="508056"/>
          </a:xfrm>
          <a:custGeom>
            <a:avLst/>
            <a:gdLst/>
            <a:ahLst/>
            <a:cxnLst>
              <a:cxn ang="0">
                <a:pos x="218" y="84"/>
              </a:cxn>
              <a:cxn ang="0">
                <a:pos x="206" y="68"/>
              </a:cxn>
              <a:cxn ang="0">
                <a:pos x="201" y="67"/>
              </a:cxn>
              <a:cxn ang="0">
                <a:pos x="196" y="55"/>
              </a:cxn>
              <a:cxn ang="0">
                <a:pos x="188" y="49"/>
              </a:cxn>
              <a:cxn ang="0">
                <a:pos x="182" y="44"/>
              </a:cxn>
              <a:cxn ang="0">
                <a:pos x="176" y="28"/>
              </a:cxn>
              <a:cxn ang="0">
                <a:pos x="169" y="21"/>
              </a:cxn>
              <a:cxn ang="0">
                <a:pos x="165" y="7"/>
              </a:cxn>
              <a:cxn ang="0">
                <a:pos x="160" y="1"/>
              </a:cxn>
              <a:cxn ang="0">
                <a:pos x="156" y="25"/>
              </a:cxn>
              <a:cxn ang="0">
                <a:pos x="132" y="30"/>
              </a:cxn>
              <a:cxn ang="0">
                <a:pos x="123" y="24"/>
              </a:cxn>
              <a:cxn ang="0">
                <a:pos x="126" y="14"/>
              </a:cxn>
              <a:cxn ang="0">
                <a:pos x="129" y="9"/>
              </a:cxn>
              <a:cxn ang="0">
                <a:pos x="125" y="8"/>
              </a:cxn>
              <a:cxn ang="0">
                <a:pos x="119" y="8"/>
              </a:cxn>
              <a:cxn ang="0">
                <a:pos x="112" y="6"/>
              </a:cxn>
              <a:cxn ang="0">
                <a:pos x="106" y="4"/>
              </a:cxn>
              <a:cxn ang="0">
                <a:pos x="102" y="3"/>
              </a:cxn>
              <a:cxn ang="0">
                <a:pos x="99" y="9"/>
              </a:cxn>
              <a:cxn ang="0">
                <a:pos x="92" y="14"/>
              </a:cxn>
              <a:cxn ang="0">
                <a:pos x="91" y="23"/>
              </a:cxn>
              <a:cxn ang="0">
                <a:pos x="83" y="24"/>
              </a:cxn>
              <a:cxn ang="0">
                <a:pos x="77" y="18"/>
              </a:cxn>
              <a:cxn ang="0">
                <a:pos x="70" y="20"/>
              </a:cxn>
              <a:cxn ang="0">
                <a:pos x="66" y="25"/>
              </a:cxn>
              <a:cxn ang="0">
                <a:pos x="62" y="29"/>
              </a:cxn>
              <a:cxn ang="0">
                <a:pos x="56" y="33"/>
              </a:cxn>
              <a:cxn ang="0">
                <a:pos x="52" y="33"/>
              </a:cxn>
              <a:cxn ang="0">
                <a:pos x="47" y="44"/>
              </a:cxn>
              <a:cxn ang="0">
                <a:pos x="27" y="55"/>
              </a:cxn>
              <a:cxn ang="0">
                <a:pos x="9" y="62"/>
              </a:cxn>
              <a:cxn ang="0">
                <a:pos x="4" y="64"/>
              </a:cxn>
              <a:cxn ang="0">
                <a:pos x="4" y="86"/>
              </a:cxn>
              <a:cxn ang="0">
                <a:pos x="2" y="90"/>
              </a:cxn>
              <a:cxn ang="0">
                <a:pos x="0" y="89"/>
              </a:cxn>
              <a:cxn ang="0">
                <a:pos x="9" y="109"/>
              </a:cxn>
              <a:cxn ang="0">
                <a:pos x="11" y="136"/>
              </a:cxn>
              <a:cxn ang="0">
                <a:pos x="24" y="146"/>
              </a:cxn>
              <a:cxn ang="0">
                <a:pos x="35" y="141"/>
              </a:cxn>
              <a:cxn ang="0">
                <a:pos x="54" y="138"/>
              </a:cxn>
              <a:cxn ang="0">
                <a:pos x="70" y="127"/>
              </a:cxn>
              <a:cxn ang="0">
                <a:pos x="111" y="127"/>
              </a:cxn>
              <a:cxn ang="0">
                <a:pos x="119" y="135"/>
              </a:cxn>
              <a:cxn ang="0">
                <a:pos x="122" y="144"/>
              </a:cxn>
              <a:cxn ang="0">
                <a:pos x="129" y="138"/>
              </a:cxn>
              <a:cxn ang="0">
                <a:pos x="136" y="130"/>
              </a:cxn>
              <a:cxn ang="0">
                <a:pos x="133" y="142"/>
              </a:cxn>
              <a:cxn ang="0">
                <a:pos x="136" y="143"/>
              </a:cxn>
              <a:cxn ang="0">
                <a:pos x="143" y="149"/>
              </a:cxn>
              <a:cxn ang="0">
                <a:pos x="150" y="166"/>
              </a:cxn>
              <a:cxn ang="0">
                <a:pos x="172" y="168"/>
              </a:cxn>
              <a:cxn ang="0">
                <a:pos x="176" y="169"/>
              </a:cxn>
              <a:cxn ang="0">
                <a:pos x="183" y="175"/>
              </a:cxn>
              <a:cxn ang="0">
                <a:pos x="185" y="171"/>
              </a:cxn>
              <a:cxn ang="0">
                <a:pos x="202" y="160"/>
              </a:cxn>
              <a:cxn ang="0">
                <a:pos x="209" y="140"/>
              </a:cxn>
              <a:cxn ang="0">
                <a:pos x="214" y="131"/>
              </a:cxn>
              <a:cxn ang="0">
                <a:pos x="220" y="115"/>
              </a:cxn>
            </a:cxnLst>
            <a:rect l="0" t="0" r="r" b="b"/>
            <a:pathLst>
              <a:path w="222" h="175">
                <a:moveTo>
                  <a:pt x="219" y="97"/>
                </a:moveTo>
                <a:lnTo>
                  <a:pt x="219" y="96"/>
                </a:lnTo>
                <a:lnTo>
                  <a:pt x="219" y="95"/>
                </a:lnTo>
                <a:lnTo>
                  <a:pt x="219" y="95"/>
                </a:lnTo>
                <a:lnTo>
                  <a:pt x="220" y="95"/>
                </a:lnTo>
                <a:lnTo>
                  <a:pt x="219" y="91"/>
                </a:lnTo>
                <a:lnTo>
                  <a:pt x="219" y="89"/>
                </a:lnTo>
                <a:lnTo>
                  <a:pt x="219" y="87"/>
                </a:lnTo>
                <a:lnTo>
                  <a:pt x="219" y="88"/>
                </a:lnTo>
                <a:lnTo>
                  <a:pt x="218" y="87"/>
                </a:lnTo>
                <a:lnTo>
                  <a:pt x="218" y="84"/>
                </a:lnTo>
                <a:lnTo>
                  <a:pt x="216" y="84"/>
                </a:lnTo>
                <a:lnTo>
                  <a:pt x="216" y="83"/>
                </a:lnTo>
                <a:lnTo>
                  <a:pt x="216" y="81"/>
                </a:lnTo>
                <a:lnTo>
                  <a:pt x="216" y="80"/>
                </a:lnTo>
                <a:lnTo>
                  <a:pt x="215" y="80"/>
                </a:lnTo>
                <a:lnTo>
                  <a:pt x="213" y="80"/>
                </a:lnTo>
                <a:lnTo>
                  <a:pt x="212" y="78"/>
                </a:lnTo>
                <a:lnTo>
                  <a:pt x="212" y="76"/>
                </a:lnTo>
                <a:lnTo>
                  <a:pt x="210" y="76"/>
                </a:lnTo>
                <a:lnTo>
                  <a:pt x="207" y="73"/>
                </a:lnTo>
                <a:lnTo>
                  <a:pt x="206" y="68"/>
                </a:lnTo>
                <a:lnTo>
                  <a:pt x="206" y="67"/>
                </a:lnTo>
                <a:lnTo>
                  <a:pt x="206" y="66"/>
                </a:lnTo>
                <a:lnTo>
                  <a:pt x="205" y="66"/>
                </a:lnTo>
                <a:lnTo>
                  <a:pt x="205" y="68"/>
                </a:lnTo>
                <a:lnTo>
                  <a:pt x="203" y="66"/>
                </a:lnTo>
                <a:lnTo>
                  <a:pt x="203" y="65"/>
                </a:lnTo>
                <a:lnTo>
                  <a:pt x="202" y="65"/>
                </a:lnTo>
                <a:lnTo>
                  <a:pt x="202" y="67"/>
                </a:lnTo>
                <a:lnTo>
                  <a:pt x="201" y="67"/>
                </a:lnTo>
                <a:lnTo>
                  <a:pt x="201" y="67"/>
                </a:lnTo>
                <a:lnTo>
                  <a:pt x="201" y="67"/>
                </a:lnTo>
                <a:lnTo>
                  <a:pt x="201" y="66"/>
                </a:lnTo>
                <a:lnTo>
                  <a:pt x="200" y="66"/>
                </a:lnTo>
                <a:lnTo>
                  <a:pt x="200" y="65"/>
                </a:lnTo>
                <a:lnTo>
                  <a:pt x="200" y="65"/>
                </a:lnTo>
                <a:lnTo>
                  <a:pt x="199" y="62"/>
                </a:lnTo>
                <a:lnTo>
                  <a:pt x="199" y="61"/>
                </a:lnTo>
                <a:lnTo>
                  <a:pt x="198" y="59"/>
                </a:lnTo>
                <a:lnTo>
                  <a:pt x="197" y="58"/>
                </a:lnTo>
                <a:lnTo>
                  <a:pt x="196" y="58"/>
                </a:lnTo>
                <a:lnTo>
                  <a:pt x="195" y="57"/>
                </a:lnTo>
                <a:lnTo>
                  <a:pt x="196" y="55"/>
                </a:lnTo>
                <a:lnTo>
                  <a:pt x="197" y="56"/>
                </a:lnTo>
                <a:lnTo>
                  <a:pt x="196" y="55"/>
                </a:lnTo>
                <a:lnTo>
                  <a:pt x="194" y="53"/>
                </a:lnTo>
                <a:lnTo>
                  <a:pt x="194" y="54"/>
                </a:lnTo>
                <a:lnTo>
                  <a:pt x="192" y="52"/>
                </a:lnTo>
                <a:lnTo>
                  <a:pt x="191" y="52"/>
                </a:lnTo>
                <a:lnTo>
                  <a:pt x="190" y="51"/>
                </a:lnTo>
                <a:lnTo>
                  <a:pt x="190" y="51"/>
                </a:lnTo>
                <a:lnTo>
                  <a:pt x="189" y="51"/>
                </a:lnTo>
                <a:lnTo>
                  <a:pt x="188" y="48"/>
                </a:lnTo>
                <a:lnTo>
                  <a:pt x="188" y="49"/>
                </a:lnTo>
                <a:lnTo>
                  <a:pt x="187" y="49"/>
                </a:lnTo>
                <a:lnTo>
                  <a:pt x="184" y="48"/>
                </a:lnTo>
                <a:lnTo>
                  <a:pt x="184" y="47"/>
                </a:lnTo>
                <a:lnTo>
                  <a:pt x="183" y="47"/>
                </a:lnTo>
                <a:lnTo>
                  <a:pt x="183" y="46"/>
                </a:lnTo>
                <a:lnTo>
                  <a:pt x="183" y="46"/>
                </a:lnTo>
                <a:lnTo>
                  <a:pt x="182" y="45"/>
                </a:lnTo>
                <a:lnTo>
                  <a:pt x="183" y="45"/>
                </a:lnTo>
                <a:lnTo>
                  <a:pt x="183" y="44"/>
                </a:lnTo>
                <a:lnTo>
                  <a:pt x="182" y="45"/>
                </a:lnTo>
                <a:lnTo>
                  <a:pt x="182" y="44"/>
                </a:lnTo>
                <a:lnTo>
                  <a:pt x="182" y="44"/>
                </a:lnTo>
                <a:lnTo>
                  <a:pt x="181" y="44"/>
                </a:lnTo>
                <a:lnTo>
                  <a:pt x="181" y="43"/>
                </a:lnTo>
                <a:lnTo>
                  <a:pt x="181" y="41"/>
                </a:lnTo>
                <a:lnTo>
                  <a:pt x="179" y="35"/>
                </a:lnTo>
                <a:lnTo>
                  <a:pt x="179" y="35"/>
                </a:lnTo>
                <a:lnTo>
                  <a:pt x="178" y="33"/>
                </a:lnTo>
                <a:lnTo>
                  <a:pt x="177" y="30"/>
                </a:lnTo>
                <a:lnTo>
                  <a:pt x="177" y="29"/>
                </a:lnTo>
                <a:lnTo>
                  <a:pt x="177" y="29"/>
                </a:lnTo>
                <a:lnTo>
                  <a:pt x="176" y="28"/>
                </a:lnTo>
                <a:lnTo>
                  <a:pt x="176" y="25"/>
                </a:lnTo>
                <a:lnTo>
                  <a:pt x="176" y="25"/>
                </a:lnTo>
                <a:lnTo>
                  <a:pt x="176" y="24"/>
                </a:lnTo>
                <a:lnTo>
                  <a:pt x="176" y="23"/>
                </a:lnTo>
                <a:lnTo>
                  <a:pt x="175" y="23"/>
                </a:lnTo>
                <a:lnTo>
                  <a:pt x="174" y="22"/>
                </a:lnTo>
                <a:lnTo>
                  <a:pt x="173" y="22"/>
                </a:lnTo>
                <a:lnTo>
                  <a:pt x="172" y="20"/>
                </a:lnTo>
                <a:lnTo>
                  <a:pt x="172" y="20"/>
                </a:lnTo>
                <a:lnTo>
                  <a:pt x="171" y="20"/>
                </a:lnTo>
                <a:lnTo>
                  <a:pt x="169" y="21"/>
                </a:lnTo>
                <a:lnTo>
                  <a:pt x="168" y="21"/>
                </a:lnTo>
                <a:lnTo>
                  <a:pt x="168" y="20"/>
                </a:lnTo>
                <a:lnTo>
                  <a:pt x="167" y="17"/>
                </a:lnTo>
                <a:lnTo>
                  <a:pt x="167" y="15"/>
                </a:lnTo>
                <a:lnTo>
                  <a:pt x="166" y="12"/>
                </a:lnTo>
                <a:lnTo>
                  <a:pt x="165" y="12"/>
                </a:lnTo>
                <a:lnTo>
                  <a:pt x="165" y="11"/>
                </a:lnTo>
                <a:lnTo>
                  <a:pt x="165" y="11"/>
                </a:lnTo>
                <a:lnTo>
                  <a:pt x="165" y="9"/>
                </a:lnTo>
                <a:lnTo>
                  <a:pt x="164" y="9"/>
                </a:lnTo>
                <a:lnTo>
                  <a:pt x="165" y="7"/>
                </a:lnTo>
                <a:lnTo>
                  <a:pt x="164" y="7"/>
                </a:lnTo>
                <a:lnTo>
                  <a:pt x="163" y="7"/>
                </a:lnTo>
                <a:lnTo>
                  <a:pt x="162" y="1"/>
                </a:lnTo>
                <a:lnTo>
                  <a:pt x="162" y="1"/>
                </a:lnTo>
                <a:lnTo>
                  <a:pt x="162" y="0"/>
                </a:lnTo>
                <a:lnTo>
                  <a:pt x="162" y="0"/>
                </a:lnTo>
                <a:lnTo>
                  <a:pt x="161" y="0"/>
                </a:lnTo>
                <a:lnTo>
                  <a:pt x="161" y="0"/>
                </a:lnTo>
                <a:lnTo>
                  <a:pt x="161" y="1"/>
                </a:lnTo>
                <a:lnTo>
                  <a:pt x="160" y="1"/>
                </a:lnTo>
                <a:lnTo>
                  <a:pt x="160" y="1"/>
                </a:lnTo>
                <a:lnTo>
                  <a:pt x="160" y="3"/>
                </a:lnTo>
                <a:lnTo>
                  <a:pt x="158" y="4"/>
                </a:lnTo>
                <a:lnTo>
                  <a:pt x="158" y="7"/>
                </a:lnTo>
                <a:lnTo>
                  <a:pt x="157" y="7"/>
                </a:lnTo>
                <a:lnTo>
                  <a:pt x="156" y="11"/>
                </a:lnTo>
                <a:lnTo>
                  <a:pt x="157" y="11"/>
                </a:lnTo>
                <a:lnTo>
                  <a:pt x="157" y="11"/>
                </a:lnTo>
                <a:lnTo>
                  <a:pt x="156" y="13"/>
                </a:lnTo>
                <a:lnTo>
                  <a:pt x="156" y="14"/>
                </a:lnTo>
                <a:lnTo>
                  <a:pt x="155" y="16"/>
                </a:lnTo>
                <a:lnTo>
                  <a:pt x="156" y="25"/>
                </a:lnTo>
                <a:lnTo>
                  <a:pt x="152" y="38"/>
                </a:lnTo>
                <a:lnTo>
                  <a:pt x="152" y="39"/>
                </a:lnTo>
                <a:lnTo>
                  <a:pt x="147" y="40"/>
                </a:lnTo>
                <a:lnTo>
                  <a:pt x="143" y="37"/>
                </a:lnTo>
                <a:lnTo>
                  <a:pt x="142" y="36"/>
                </a:lnTo>
                <a:lnTo>
                  <a:pt x="141" y="35"/>
                </a:lnTo>
                <a:lnTo>
                  <a:pt x="139" y="34"/>
                </a:lnTo>
                <a:lnTo>
                  <a:pt x="138" y="33"/>
                </a:lnTo>
                <a:lnTo>
                  <a:pt x="137" y="33"/>
                </a:lnTo>
                <a:lnTo>
                  <a:pt x="136" y="32"/>
                </a:lnTo>
                <a:lnTo>
                  <a:pt x="132" y="30"/>
                </a:lnTo>
                <a:lnTo>
                  <a:pt x="132" y="29"/>
                </a:lnTo>
                <a:lnTo>
                  <a:pt x="131" y="29"/>
                </a:lnTo>
                <a:lnTo>
                  <a:pt x="129" y="29"/>
                </a:lnTo>
                <a:lnTo>
                  <a:pt x="128" y="29"/>
                </a:lnTo>
                <a:lnTo>
                  <a:pt x="128" y="29"/>
                </a:lnTo>
                <a:lnTo>
                  <a:pt x="127" y="26"/>
                </a:lnTo>
                <a:lnTo>
                  <a:pt x="125" y="25"/>
                </a:lnTo>
                <a:lnTo>
                  <a:pt x="125" y="25"/>
                </a:lnTo>
                <a:lnTo>
                  <a:pt x="124" y="25"/>
                </a:lnTo>
                <a:lnTo>
                  <a:pt x="123" y="25"/>
                </a:lnTo>
                <a:lnTo>
                  <a:pt x="123" y="24"/>
                </a:lnTo>
                <a:lnTo>
                  <a:pt x="123" y="23"/>
                </a:lnTo>
                <a:lnTo>
                  <a:pt x="125" y="19"/>
                </a:lnTo>
                <a:lnTo>
                  <a:pt x="125" y="18"/>
                </a:lnTo>
                <a:lnTo>
                  <a:pt x="125" y="17"/>
                </a:lnTo>
                <a:lnTo>
                  <a:pt x="125" y="17"/>
                </a:lnTo>
                <a:lnTo>
                  <a:pt x="125" y="14"/>
                </a:lnTo>
                <a:lnTo>
                  <a:pt x="125" y="14"/>
                </a:lnTo>
                <a:lnTo>
                  <a:pt x="126" y="15"/>
                </a:lnTo>
                <a:lnTo>
                  <a:pt x="126" y="15"/>
                </a:lnTo>
                <a:lnTo>
                  <a:pt x="126" y="14"/>
                </a:lnTo>
                <a:lnTo>
                  <a:pt x="126" y="14"/>
                </a:lnTo>
                <a:lnTo>
                  <a:pt x="126" y="14"/>
                </a:lnTo>
                <a:lnTo>
                  <a:pt x="127" y="14"/>
                </a:lnTo>
                <a:lnTo>
                  <a:pt x="128" y="14"/>
                </a:lnTo>
                <a:lnTo>
                  <a:pt x="129" y="13"/>
                </a:lnTo>
                <a:lnTo>
                  <a:pt x="128" y="12"/>
                </a:lnTo>
                <a:lnTo>
                  <a:pt x="128" y="11"/>
                </a:lnTo>
                <a:lnTo>
                  <a:pt x="129" y="12"/>
                </a:lnTo>
                <a:lnTo>
                  <a:pt x="129" y="11"/>
                </a:lnTo>
                <a:lnTo>
                  <a:pt x="130" y="9"/>
                </a:lnTo>
                <a:lnTo>
                  <a:pt x="129" y="8"/>
                </a:lnTo>
                <a:lnTo>
                  <a:pt x="129" y="9"/>
                </a:lnTo>
                <a:lnTo>
                  <a:pt x="128" y="9"/>
                </a:lnTo>
                <a:lnTo>
                  <a:pt x="128" y="7"/>
                </a:lnTo>
                <a:lnTo>
                  <a:pt x="128" y="7"/>
                </a:lnTo>
                <a:lnTo>
                  <a:pt x="128" y="7"/>
                </a:lnTo>
                <a:lnTo>
                  <a:pt x="126" y="7"/>
                </a:lnTo>
                <a:lnTo>
                  <a:pt x="126" y="9"/>
                </a:lnTo>
                <a:lnTo>
                  <a:pt x="126" y="9"/>
                </a:lnTo>
                <a:lnTo>
                  <a:pt x="126" y="10"/>
                </a:lnTo>
                <a:lnTo>
                  <a:pt x="125" y="11"/>
                </a:lnTo>
                <a:lnTo>
                  <a:pt x="125" y="10"/>
                </a:lnTo>
                <a:lnTo>
                  <a:pt x="125" y="8"/>
                </a:lnTo>
                <a:lnTo>
                  <a:pt x="125" y="8"/>
                </a:lnTo>
                <a:lnTo>
                  <a:pt x="125" y="8"/>
                </a:lnTo>
                <a:lnTo>
                  <a:pt x="124" y="8"/>
                </a:lnTo>
                <a:lnTo>
                  <a:pt x="124" y="8"/>
                </a:lnTo>
                <a:lnTo>
                  <a:pt x="125" y="7"/>
                </a:lnTo>
                <a:lnTo>
                  <a:pt x="123" y="7"/>
                </a:lnTo>
                <a:lnTo>
                  <a:pt x="122" y="7"/>
                </a:lnTo>
                <a:lnTo>
                  <a:pt x="121" y="7"/>
                </a:lnTo>
                <a:lnTo>
                  <a:pt x="121" y="9"/>
                </a:lnTo>
                <a:lnTo>
                  <a:pt x="120" y="8"/>
                </a:lnTo>
                <a:lnTo>
                  <a:pt x="119" y="8"/>
                </a:lnTo>
                <a:lnTo>
                  <a:pt x="118" y="8"/>
                </a:lnTo>
                <a:lnTo>
                  <a:pt x="118" y="7"/>
                </a:lnTo>
                <a:lnTo>
                  <a:pt x="118" y="7"/>
                </a:lnTo>
                <a:lnTo>
                  <a:pt x="117" y="7"/>
                </a:lnTo>
                <a:lnTo>
                  <a:pt x="116" y="7"/>
                </a:lnTo>
                <a:lnTo>
                  <a:pt x="115" y="7"/>
                </a:lnTo>
                <a:lnTo>
                  <a:pt x="114" y="7"/>
                </a:lnTo>
                <a:lnTo>
                  <a:pt x="113" y="7"/>
                </a:lnTo>
                <a:lnTo>
                  <a:pt x="113" y="7"/>
                </a:lnTo>
                <a:lnTo>
                  <a:pt x="113" y="6"/>
                </a:lnTo>
                <a:lnTo>
                  <a:pt x="112" y="6"/>
                </a:lnTo>
                <a:lnTo>
                  <a:pt x="111" y="7"/>
                </a:lnTo>
                <a:lnTo>
                  <a:pt x="111" y="6"/>
                </a:lnTo>
                <a:lnTo>
                  <a:pt x="110" y="6"/>
                </a:lnTo>
                <a:lnTo>
                  <a:pt x="110" y="6"/>
                </a:lnTo>
                <a:lnTo>
                  <a:pt x="109" y="6"/>
                </a:lnTo>
                <a:lnTo>
                  <a:pt x="108" y="5"/>
                </a:lnTo>
                <a:lnTo>
                  <a:pt x="108" y="4"/>
                </a:lnTo>
                <a:lnTo>
                  <a:pt x="107" y="4"/>
                </a:lnTo>
                <a:lnTo>
                  <a:pt x="107" y="4"/>
                </a:lnTo>
                <a:lnTo>
                  <a:pt x="107" y="5"/>
                </a:lnTo>
                <a:lnTo>
                  <a:pt x="106" y="4"/>
                </a:lnTo>
                <a:lnTo>
                  <a:pt x="105" y="3"/>
                </a:lnTo>
                <a:lnTo>
                  <a:pt x="105" y="4"/>
                </a:lnTo>
                <a:lnTo>
                  <a:pt x="104" y="3"/>
                </a:lnTo>
                <a:lnTo>
                  <a:pt x="104" y="3"/>
                </a:lnTo>
                <a:lnTo>
                  <a:pt x="104" y="4"/>
                </a:lnTo>
                <a:lnTo>
                  <a:pt x="103" y="4"/>
                </a:lnTo>
                <a:lnTo>
                  <a:pt x="103" y="3"/>
                </a:lnTo>
                <a:lnTo>
                  <a:pt x="103" y="3"/>
                </a:lnTo>
                <a:lnTo>
                  <a:pt x="103" y="3"/>
                </a:lnTo>
                <a:lnTo>
                  <a:pt x="103" y="4"/>
                </a:lnTo>
                <a:lnTo>
                  <a:pt x="102" y="3"/>
                </a:lnTo>
                <a:lnTo>
                  <a:pt x="102" y="4"/>
                </a:lnTo>
                <a:lnTo>
                  <a:pt x="102" y="4"/>
                </a:lnTo>
                <a:lnTo>
                  <a:pt x="103" y="4"/>
                </a:lnTo>
                <a:lnTo>
                  <a:pt x="103" y="5"/>
                </a:lnTo>
                <a:lnTo>
                  <a:pt x="104" y="4"/>
                </a:lnTo>
                <a:lnTo>
                  <a:pt x="106" y="5"/>
                </a:lnTo>
                <a:lnTo>
                  <a:pt x="106" y="5"/>
                </a:lnTo>
                <a:lnTo>
                  <a:pt x="107" y="7"/>
                </a:lnTo>
                <a:lnTo>
                  <a:pt x="103" y="9"/>
                </a:lnTo>
                <a:lnTo>
                  <a:pt x="99" y="9"/>
                </a:lnTo>
                <a:lnTo>
                  <a:pt x="99" y="9"/>
                </a:lnTo>
                <a:lnTo>
                  <a:pt x="98" y="9"/>
                </a:lnTo>
                <a:lnTo>
                  <a:pt x="97" y="10"/>
                </a:lnTo>
                <a:lnTo>
                  <a:pt x="96" y="10"/>
                </a:lnTo>
                <a:lnTo>
                  <a:pt x="97" y="11"/>
                </a:lnTo>
                <a:lnTo>
                  <a:pt x="97" y="11"/>
                </a:lnTo>
                <a:lnTo>
                  <a:pt x="97" y="11"/>
                </a:lnTo>
                <a:lnTo>
                  <a:pt x="96" y="11"/>
                </a:lnTo>
                <a:lnTo>
                  <a:pt x="96" y="10"/>
                </a:lnTo>
                <a:lnTo>
                  <a:pt x="95" y="11"/>
                </a:lnTo>
                <a:lnTo>
                  <a:pt x="93" y="11"/>
                </a:lnTo>
                <a:lnTo>
                  <a:pt x="92" y="14"/>
                </a:lnTo>
                <a:lnTo>
                  <a:pt x="93" y="14"/>
                </a:lnTo>
                <a:lnTo>
                  <a:pt x="93" y="15"/>
                </a:lnTo>
                <a:lnTo>
                  <a:pt x="93" y="16"/>
                </a:lnTo>
                <a:lnTo>
                  <a:pt x="91" y="16"/>
                </a:lnTo>
                <a:lnTo>
                  <a:pt x="91" y="16"/>
                </a:lnTo>
                <a:lnTo>
                  <a:pt x="91" y="17"/>
                </a:lnTo>
                <a:lnTo>
                  <a:pt x="89" y="18"/>
                </a:lnTo>
                <a:lnTo>
                  <a:pt x="89" y="19"/>
                </a:lnTo>
                <a:lnTo>
                  <a:pt x="89" y="19"/>
                </a:lnTo>
                <a:lnTo>
                  <a:pt x="89" y="21"/>
                </a:lnTo>
                <a:lnTo>
                  <a:pt x="91" y="23"/>
                </a:lnTo>
                <a:lnTo>
                  <a:pt x="91" y="23"/>
                </a:lnTo>
                <a:lnTo>
                  <a:pt x="90" y="24"/>
                </a:lnTo>
                <a:lnTo>
                  <a:pt x="90" y="25"/>
                </a:lnTo>
                <a:lnTo>
                  <a:pt x="89" y="25"/>
                </a:lnTo>
                <a:lnTo>
                  <a:pt x="87" y="23"/>
                </a:lnTo>
                <a:lnTo>
                  <a:pt x="85" y="23"/>
                </a:lnTo>
                <a:lnTo>
                  <a:pt x="84" y="23"/>
                </a:lnTo>
                <a:lnTo>
                  <a:pt x="84" y="23"/>
                </a:lnTo>
                <a:lnTo>
                  <a:pt x="84" y="24"/>
                </a:lnTo>
                <a:lnTo>
                  <a:pt x="83" y="24"/>
                </a:lnTo>
                <a:lnTo>
                  <a:pt x="83" y="24"/>
                </a:lnTo>
                <a:lnTo>
                  <a:pt x="82" y="24"/>
                </a:lnTo>
                <a:lnTo>
                  <a:pt x="82" y="25"/>
                </a:lnTo>
                <a:lnTo>
                  <a:pt x="82" y="25"/>
                </a:lnTo>
                <a:lnTo>
                  <a:pt x="81" y="25"/>
                </a:lnTo>
                <a:lnTo>
                  <a:pt x="81" y="25"/>
                </a:lnTo>
                <a:lnTo>
                  <a:pt x="81" y="25"/>
                </a:lnTo>
                <a:lnTo>
                  <a:pt x="81" y="25"/>
                </a:lnTo>
                <a:lnTo>
                  <a:pt x="81" y="22"/>
                </a:lnTo>
                <a:lnTo>
                  <a:pt x="80" y="22"/>
                </a:lnTo>
                <a:lnTo>
                  <a:pt x="78" y="19"/>
                </a:lnTo>
                <a:lnTo>
                  <a:pt x="77" y="18"/>
                </a:lnTo>
                <a:lnTo>
                  <a:pt x="76" y="18"/>
                </a:lnTo>
                <a:lnTo>
                  <a:pt x="75" y="18"/>
                </a:lnTo>
                <a:lnTo>
                  <a:pt x="74" y="18"/>
                </a:lnTo>
                <a:lnTo>
                  <a:pt x="74" y="18"/>
                </a:lnTo>
                <a:lnTo>
                  <a:pt x="74" y="18"/>
                </a:lnTo>
                <a:lnTo>
                  <a:pt x="73" y="19"/>
                </a:lnTo>
                <a:lnTo>
                  <a:pt x="72" y="19"/>
                </a:lnTo>
                <a:lnTo>
                  <a:pt x="72" y="18"/>
                </a:lnTo>
                <a:lnTo>
                  <a:pt x="71" y="18"/>
                </a:lnTo>
                <a:lnTo>
                  <a:pt x="71" y="19"/>
                </a:lnTo>
                <a:lnTo>
                  <a:pt x="70" y="20"/>
                </a:lnTo>
                <a:lnTo>
                  <a:pt x="70" y="19"/>
                </a:lnTo>
                <a:lnTo>
                  <a:pt x="70" y="18"/>
                </a:lnTo>
                <a:lnTo>
                  <a:pt x="70" y="19"/>
                </a:lnTo>
                <a:lnTo>
                  <a:pt x="70" y="19"/>
                </a:lnTo>
                <a:lnTo>
                  <a:pt x="70" y="20"/>
                </a:lnTo>
                <a:lnTo>
                  <a:pt x="70" y="22"/>
                </a:lnTo>
                <a:lnTo>
                  <a:pt x="68" y="22"/>
                </a:lnTo>
                <a:lnTo>
                  <a:pt x="68" y="22"/>
                </a:lnTo>
                <a:lnTo>
                  <a:pt x="66" y="22"/>
                </a:lnTo>
                <a:lnTo>
                  <a:pt x="66" y="23"/>
                </a:lnTo>
                <a:lnTo>
                  <a:pt x="66" y="25"/>
                </a:lnTo>
                <a:lnTo>
                  <a:pt x="66" y="25"/>
                </a:lnTo>
                <a:lnTo>
                  <a:pt x="64" y="24"/>
                </a:lnTo>
                <a:lnTo>
                  <a:pt x="64" y="25"/>
                </a:lnTo>
                <a:lnTo>
                  <a:pt x="64" y="25"/>
                </a:lnTo>
                <a:lnTo>
                  <a:pt x="64" y="26"/>
                </a:lnTo>
                <a:lnTo>
                  <a:pt x="64" y="27"/>
                </a:lnTo>
                <a:lnTo>
                  <a:pt x="63" y="26"/>
                </a:lnTo>
                <a:lnTo>
                  <a:pt x="63" y="26"/>
                </a:lnTo>
                <a:lnTo>
                  <a:pt x="62" y="27"/>
                </a:lnTo>
                <a:lnTo>
                  <a:pt x="63" y="29"/>
                </a:lnTo>
                <a:lnTo>
                  <a:pt x="62" y="29"/>
                </a:lnTo>
                <a:lnTo>
                  <a:pt x="61" y="30"/>
                </a:lnTo>
                <a:lnTo>
                  <a:pt x="61" y="32"/>
                </a:lnTo>
                <a:lnTo>
                  <a:pt x="62" y="32"/>
                </a:lnTo>
                <a:lnTo>
                  <a:pt x="61" y="33"/>
                </a:lnTo>
                <a:lnTo>
                  <a:pt x="60" y="33"/>
                </a:lnTo>
                <a:lnTo>
                  <a:pt x="59" y="31"/>
                </a:lnTo>
                <a:lnTo>
                  <a:pt x="58" y="31"/>
                </a:lnTo>
                <a:lnTo>
                  <a:pt x="56" y="30"/>
                </a:lnTo>
                <a:lnTo>
                  <a:pt x="56" y="31"/>
                </a:lnTo>
                <a:lnTo>
                  <a:pt x="56" y="33"/>
                </a:lnTo>
                <a:lnTo>
                  <a:pt x="56" y="33"/>
                </a:lnTo>
                <a:lnTo>
                  <a:pt x="56" y="33"/>
                </a:lnTo>
                <a:lnTo>
                  <a:pt x="57" y="35"/>
                </a:lnTo>
                <a:lnTo>
                  <a:pt x="58" y="36"/>
                </a:lnTo>
                <a:lnTo>
                  <a:pt x="57" y="36"/>
                </a:lnTo>
                <a:lnTo>
                  <a:pt x="56" y="36"/>
                </a:lnTo>
                <a:lnTo>
                  <a:pt x="56" y="37"/>
                </a:lnTo>
                <a:lnTo>
                  <a:pt x="56" y="39"/>
                </a:lnTo>
                <a:lnTo>
                  <a:pt x="56" y="38"/>
                </a:lnTo>
                <a:lnTo>
                  <a:pt x="52" y="32"/>
                </a:lnTo>
                <a:lnTo>
                  <a:pt x="52" y="33"/>
                </a:lnTo>
                <a:lnTo>
                  <a:pt x="52" y="33"/>
                </a:lnTo>
                <a:lnTo>
                  <a:pt x="52" y="34"/>
                </a:lnTo>
                <a:lnTo>
                  <a:pt x="52" y="34"/>
                </a:lnTo>
                <a:lnTo>
                  <a:pt x="51" y="35"/>
                </a:lnTo>
                <a:lnTo>
                  <a:pt x="51" y="36"/>
                </a:lnTo>
                <a:lnTo>
                  <a:pt x="50" y="35"/>
                </a:lnTo>
                <a:lnTo>
                  <a:pt x="49" y="36"/>
                </a:lnTo>
                <a:lnTo>
                  <a:pt x="49" y="36"/>
                </a:lnTo>
                <a:lnTo>
                  <a:pt x="49" y="38"/>
                </a:lnTo>
                <a:lnTo>
                  <a:pt x="49" y="41"/>
                </a:lnTo>
                <a:lnTo>
                  <a:pt x="50" y="41"/>
                </a:lnTo>
                <a:lnTo>
                  <a:pt x="47" y="44"/>
                </a:lnTo>
                <a:lnTo>
                  <a:pt x="47" y="44"/>
                </a:lnTo>
                <a:lnTo>
                  <a:pt x="47" y="44"/>
                </a:lnTo>
                <a:lnTo>
                  <a:pt x="45" y="46"/>
                </a:lnTo>
                <a:lnTo>
                  <a:pt x="45" y="47"/>
                </a:lnTo>
                <a:lnTo>
                  <a:pt x="45" y="47"/>
                </a:lnTo>
                <a:lnTo>
                  <a:pt x="42" y="51"/>
                </a:lnTo>
                <a:lnTo>
                  <a:pt x="34" y="53"/>
                </a:lnTo>
                <a:lnTo>
                  <a:pt x="33" y="52"/>
                </a:lnTo>
                <a:lnTo>
                  <a:pt x="32" y="52"/>
                </a:lnTo>
                <a:lnTo>
                  <a:pt x="30" y="55"/>
                </a:lnTo>
                <a:lnTo>
                  <a:pt x="27" y="55"/>
                </a:lnTo>
                <a:lnTo>
                  <a:pt x="24" y="56"/>
                </a:lnTo>
                <a:lnTo>
                  <a:pt x="23" y="57"/>
                </a:lnTo>
                <a:lnTo>
                  <a:pt x="20" y="56"/>
                </a:lnTo>
                <a:lnTo>
                  <a:pt x="19" y="56"/>
                </a:lnTo>
                <a:lnTo>
                  <a:pt x="19" y="56"/>
                </a:lnTo>
                <a:lnTo>
                  <a:pt x="14" y="58"/>
                </a:lnTo>
                <a:lnTo>
                  <a:pt x="13" y="60"/>
                </a:lnTo>
                <a:lnTo>
                  <a:pt x="12" y="60"/>
                </a:lnTo>
                <a:lnTo>
                  <a:pt x="12" y="61"/>
                </a:lnTo>
                <a:lnTo>
                  <a:pt x="12" y="62"/>
                </a:lnTo>
                <a:lnTo>
                  <a:pt x="9" y="62"/>
                </a:lnTo>
                <a:lnTo>
                  <a:pt x="9" y="63"/>
                </a:lnTo>
                <a:lnTo>
                  <a:pt x="7" y="64"/>
                </a:lnTo>
                <a:lnTo>
                  <a:pt x="5" y="67"/>
                </a:lnTo>
                <a:lnTo>
                  <a:pt x="5" y="68"/>
                </a:lnTo>
                <a:lnTo>
                  <a:pt x="4" y="67"/>
                </a:lnTo>
                <a:lnTo>
                  <a:pt x="5" y="66"/>
                </a:lnTo>
                <a:lnTo>
                  <a:pt x="4" y="65"/>
                </a:lnTo>
                <a:lnTo>
                  <a:pt x="4" y="65"/>
                </a:lnTo>
                <a:lnTo>
                  <a:pt x="5" y="65"/>
                </a:lnTo>
                <a:lnTo>
                  <a:pt x="5" y="63"/>
                </a:lnTo>
                <a:lnTo>
                  <a:pt x="4" y="64"/>
                </a:lnTo>
                <a:lnTo>
                  <a:pt x="3" y="64"/>
                </a:lnTo>
                <a:lnTo>
                  <a:pt x="1" y="69"/>
                </a:lnTo>
                <a:lnTo>
                  <a:pt x="2" y="69"/>
                </a:lnTo>
                <a:lnTo>
                  <a:pt x="2" y="73"/>
                </a:lnTo>
                <a:lnTo>
                  <a:pt x="1" y="75"/>
                </a:lnTo>
                <a:lnTo>
                  <a:pt x="1" y="76"/>
                </a:lnTo>
                <a:lnTo>
                  <a:pt x="1" y="79"/>
                </a:lnTo>
                <a:lnTo>
                  <a:pt x="3" y="84"/>
                </a:lnTo>
                <a:lnTo>
                  <a:pt x="3" y="85"/>
                </a:lnTo>
                <a:lnTo>
                  <a:pt x="3" y="85"/>
                </a:lnTo>
                <a:lnTo>
                  <a:pt x="4" y="86"/>
                </a:lnTo>
                <a:lnTo>
                  <a:pt x="5" y="87"/>
                </a:lnTo>
                <a:lnTo>
                  <a:pt x="5" y="89"/>
                </a:lnTo>
                <a:lnTo>
                  <a:pt x="5" y="90"/>
                </a:lnTo>
                <a:lnTo>
                  <a:pt x="4" y="91"/>
                </a:lnTo>
                <a:lnTo>
                  <a:pt x="3" y="91"/>
                </a:lnTo>
                <a:lnTo>
                  <a:pt x="3" y="89"/>
                </a:lnTo>
                <a:lnTo>
                  <a:pt x="2" y="90"/>
                </a:lnTo>
                <a:lnTo>
                  <a:pt x="1" y="86"/>
                </a:lnTo>
                <a:lnTo>
                  <a:pt x="1" y="86"/>
                </a:lnTo>
                <a:lnTo>
                  <a:pt x="1" y="87"/>
                </a:lnTo>
                <a:lnTo>
                  <a:pt x="2" y="90"/>
                </a:lnTo>
                <a:lnTo>
                  <a:pt x="3" y="91"/>
                </a:lnTo>
                <a:lnTo>
                  <a:pt x="3" y="91"/>
                </a:lnTo>
                <a:lnTo>
                  <a:pt x="2" y="92"/>
                </a:lnTo>
                <a:lnTo>
                  <a:pt x="1" y="92"/>
                </a:lnTo>
                <a:lnTo>
                  <a:pt x="1" y="91"/>
                </a:lnTo>
                <a:lnTo>
                  <a:pt x="1" y="91"/>
                </a:lnTo>
                <a:lnTo>
                  <a:pt x="1" y="91"/>
                </a:lnTo>
                <a:lnTo>
                  <a:pt x="1" y="90"/>
                </a:lnTo>
                <a:lnTo>
                  <a:pt x="1" y="90"/>
                </a:lnTo>
                <a:lnTo>
                  <a:pt x="0" y="90"/>
                </a:lnTo>
                <a:lnTo>
                  <a:pt x="0" y="89"/>
                </a:lnTo>
                <a:lnTo>
                  <a:pt x="0" y="90"/>
                </a:lnTo>
                <a:lnTo>
                  <a:pt x="0" y="91"/>
                </a:lnTo>
                <a:lnTo>
                  <a:pt x="1" y="91"/>
                </a:lnTo>
                <a:lnTo>
                  <a:pt x="1" y="92"/>
                </a:lnTo>
                <a:lnTo>
                  <a:pt x="2" y="94"/>
                </a:lnTo>
                <a:lnTo>
                  <a:pt x="4" y="95"/>
                </a:lnTo>
                <a:lnTo>
                  <a:pt x="5" y="98"/>
                </a:lnTo>
                <a:lnTo>
                  <a:pt x="5" y="101"/>
                </a:lnTo>
                <a:lnTo>
                  <a:pt x="7" y="104"/>
                </a:lnTo>
                <a:lnTo>
                  <a:pt x="8" y="106"/>
                </a:lnTo>
                <a:lnTo>
                  <a:pt x="9" y="109"/>
                </a:lnTo>
                <a:lnTo>
                  <a:pt x="10" y="117"/>
                </a:lnTo>
                <a:lnTo>
                  <a:pt x="12" y="119"/>
                </a:lnTo>
                <a:lnTo>
                  <a:pt x="14" y="125"/>
                </a:lnTo>
                <a:lnTo>
                  <a:pt x="14" y="129"/>
                </a:lnTo>
                <a:lnTo>
                  <a:pt x="13" y="130"/>
                </a:lnTo>
                <a:lnTo>
                  <a:pt x="13" y="130"/>
                </a:lnTo>
                <a:lnTo>
                  <a:pt x="13" y="131"/>
                </a:lnTo>
                <a:lnTo>
                  <a:pt x="14" y="132"/>
                </a:lnTo>
                <a:lnTo>
                  <a:pt x="14" y="133"/>
                </a:lnTo>
                <a:lnTo>
                  <a:pt x="12" y="136"/>
                </a:lnTo>
                <a:lnTo>
                  <a:pt x="11" y="136"/>
                </a:lnTo>
                <a:lnTo>
                  <a:pt x="10" y="136"/>
                </a:lnTo>
                <a:lnTo>
                  <a:pt x="10" y="136"/>
                </a:lnTo>
                <a:lnTo>
                  <a:pt x="10" y="141"/>
                </a:lnTo>
                <a:lnTo>
                  <a:pt x="12" y="141"/>
                </a:lnTo>
                <a:lnTo>
                  <a:pt x="16" y="145"/>
                </a:lnTo>
                <a:lnTo>
                  <a:pt x="17" y="145"/>
                </a:lnTo>
                <a:lnTo>
                  <a:pt x="17" y="145"/>
                </a:lnTo>
                <a:lnTo>
                  <a:pt x="18" y="145"/>
                </a:lnTo>
                <a:lnTo>
                  <a:pt x="19" y="146"/>
                </a:lnTo>
                <a:lnTo>
                  <a:pt x="23" y="146"/>
                </a:lnTo>
                <a:lnTo>
                  <a:pt x="24" y="146"/>
                </a:lnTo>
                <a:lnTo>
                  <a:pt x="25" y="146"/>
                </a:lnTo>
                <a:lnTo>
                  <a:pt x="26" y="146"/>
                </a:lnTo>
                <a:lnTo>
                  <a:pt x="26" y="146"/>
                </a:lnTo>
                <a:lnTo>
                  <a:pt x="27" y="146"/>
                </a:lnTo>
                <a:lnTo>
                  <a:pt x="27" y="146"/>
                </a:lnTo>
                <a:lnTo>
                  <a:pt x="28" y="145"/>
                </a:lnTo>
                <a:lnTo>
                  <a:pt x="29" y="144"/>
                </a:lnTo>
                <a:lnTo>
                  <a:pt x="31" y="142"/>
                </a:lnTo>
                <a:lnTo>
                  <a:pt x="34" y="142"/>
                </a:lnTo>
                <a:lnTo>
                  <a:pt x="34" y="141"/>
                </a:lnTo>
                <a:lnTo>
                  <a:pt x="35" y="141"/>
                </a:lnTo>
                <a:lnTo>
                  <a:pt x="34" y="140"/>
                </a:lnTo>
                <a:lnTo>
                  <a:pt x="35" y="140"/>
                </a:lnTo>
                <a:lnTo>
                  <a:pt x="36" y="138"/>
                </a:lnTo>
                <a:lnTo>
                  <a:pt x="38" y="138"/>
                </a:lnTo>
                <a:lnTo>
                  <a:pt x="41" y="138"/>
                </a:lnTo>
                <a:lnTo>
                  <a:pt x="43" y="138"/>
                </a:lnTo>
                <a:lnTo>
                  <a:pt x="46" y="138"/>
                </a:lnTo>
                <a:lnTo>
                  <a:pt x="49" y="138"/>
                </a:lnTo>
                <a:lnTo>
                  <a:pt x="49" y="138"/>
                </a:lnTo>
                <a:lnTo>
                  <a:pt x="49" y="138"/>
                </a:lnTo>
                <a:lnTo>
                  <a:pt x="54" y="138"/>
                </a:lnTo>
                <a:lnTo>
                  <a:pt x="55" y="138"/>
                </a:lnTo>
                <a:lnTo>
                  <a:pt x="56" y="138"/>
                </a:lnTo>
                <a:lnTo>
                  <a:pt x="57" y="138"/>
                </a:lnTo>
                <a:lnTo>
                  <a:pt x="60" y="132"/>
                </a:lnTo>
                <a:lnTo>
                  <a:pt x="61" y="132"/>
                </a:lnTo>
                <a:lnTo>
                  <a:pt x="63" y="131"/>
                </a:lnTo>
                <a:lnTo>
                  <a:pt x="63" y="131"/>
                </a:lnTo>
                <a:lnTo>
                  <a:pt x="64" y="131"/>
                </a:lnTo>
                <a:lnTo>
                  <a:pt x="66" y="130"/>
                </a:lnTo>
                <a:lnTo>
                  <a:pt x="70" y="127"/>
                </a:lnTo>
                <a:lnTo>
                  <a:pt x="70" y="127"/>
                </a:lnTo>
                <a:lnTo>
                  <a:pt x="76" y="127"/>
                </a:lnTo>
                <a:lnTo>
                  <a:pt x="82" y="127"/>
                </a:lnTo>
                <a:lnTo>
                  <a:pt x="88" y="124"/>
                </a:lnTo>
                <a:lnTo>
                  <a:pt x="99" y="123"/>
                </a:lnTo>
                <a:lnTo>
                  <a:pt x="102" y="124"/>
                </a:lnTo>
                <a:lnTo>
                  <a:pt x="104" y="126"/>
                </a:lnTo>
                <a:lnTo>
                  <a:pt x="105" y="126"/>
                </a:lnTo>
                <a:lnTo>
                  <a:pt x="107" y="126"/>
                </a:lnTo>
                <a:lnTo>
                  <a:pt x="107" y="126"/>
                </a:lnTo>
                <a:lnTo>
                  <a:pt x="110" y="127"/>
                </a:lnTo>
                <a:lnTo>
                  <a:pt x="111" y="127"/>
                </a:lnTo>
                <a:lnTo>
                  <a:pt x="110" y="127"/>
                </a:lnTo>
                <a:lnTo>
                  <a:pt x="111" y="127"/>
                </a:lnTo>
                <a:lnTo>
                  <a:pt x="114" y="129"/>
                </a:lnTo>
                <a:lnTo>
                  <a:pt x="116" y="130"/>
                </a:lnTo>
                <a:lnTo>
                  <a:pt x="115" y="131"/>
                </a:lnTo>
                <a:lnTo>
                  <a:pt x="115" y="131"/>
                </a:lnTo>
                <a:lnTo>
                  <a:pt x="115" y="132"/>
                </a:lnTo>
                <a:lnTo>
                  <a:pt x="116" y="133"/>
                </a:lnTo>
                <a:lnTo>
                  <a:pt x="118" y="134"/>
                </a:lnTo>
                <a:lnTo>
                  <a:pt x="118" y="134"/>
                </a:lnTo>
                <a:lnTo>
                  <a:pt x="119" y="135"/>
                </a:lnTo>
                <a:lnTo>
                  <a:pt x="119" y="137"/>
                </a:lnTo>
                <a:lnTo>
                  <a:pt x="121" y="138"/>
                </a:lnTo>
                <a:lnTo>
                  <a:pt x="121" y="139"/>
                </a:lnTo>
                <a:lnTo>
                  <a:pt x="121" y="140"/>
                </a:lnTo>
                <a:lnTo>
                  <a:pt x="122" y="141"/>
                </a:lnTo>
                <a:lnTo>
                  <a:pt x="122" y="142"/>
                </a:lnTo>
                <a:lnTo>
                  <a:pt x="122" y="143"/>
                </a:lnTo>
                <a:lnTo>
                  <a:pt x="121" y="142"/>
                </a:lnTo>
                <a:lnTo>
                  <a:pt x="121" y="143"/>
                </a:lnTo>
                <a:lnTo>
                  <a:pt x="121" y="143"/>
                </a:lnTo>
                <a:lnTo>
                  <a:pt x="122" y="144"/>
                </a:lnTo>
                <a:lnTo>
                  <a:pt x="123" y="145"/>
                </a:lnTo>
                <a:lnTo>
                  <a:pt x="124" y="146"/>
                </a:lnTo>
                <a:lnTo>
                  <a:pt x="125" y="146"/>
                </a:lnTo>
                <a:lnTo>
                  <a:pt x="125" y="146"/>
                </a:lnTo>
                <a:lnTo>
                  <a:pt x="125" y="144"/>
                </a:lnTo>
                <a:lnTo>
                  <a:pt x="125" y="144"/>
                </a:lnTo>
                <a:lnTo>
                  <a:pt x="125" y="143"/>
                </a:lnTo>
                <a:lnTo>
                  <a:pt x="127" y="141"/>
                </a:lnTo>
                <a:lnTo>
                  <a:pt x="128" y="139"/>
                </a:lnTo>
                <a:lnTo>
                  <a:pt x="129" y="139"/>
                </a:lnTo>
                <a:lnTo>
                  <a:pt x="129" y="138"/>
                </a:lnTo>
                <a:lnTo>
                  <a:pt x="130" y="138"/>
                </a:lnTo>
                <a:lnTo>
                  <a:pt x="130" y="138"/>
                </a:lnTo>
                <a:lnTo>
                  <a:pt x="131" y="137"/>
                </a:lnTo>
                <a:lnTo>
                  <a:pt x="132" y="138"/>
                </a:lnTo>
                <a:lnTo>
                  <a:pt x="132" y="136"/>
                </a:lnTo>
                <a:lnTo>
                  <a:pt x="132" y="136"/>
                </a:lnTo>
                <a:lnTo>
                  <a:pt x="134" y="132"/>
                </a:lnTo>
                <a:lnTo>
                  <a:pt x="135" y="132"/>
                </a:lnTo>
                <a:lnTo>
                  <a:pt x="135" y="130"/>
                </a:lnTo>
                <a:lnTo>
                  <a:pt x="135" y="129"/>
                </a:lnTo>
                <a:lnTo>
                  <a:pt x="136" y="130"/>
                </a:lnTo>
                <a:lnTo>
                  <a:pt x="136" y="131"/>
                </a:lnTo>
                <a:lnTo>
                  <a:pt x="136" y="131"/>
                </a:lnTo>
                <a:lnTo>
                  <a:pt x="136" y="132"/>
                </a:lnTo>
                <a:lnTo>
                  <a:pt x="136" y="134"/>
                </a:lnTo>
                <a:lnTo>
                  <a:pt x="136" y="134"/>
                </a:lnTo>
                <a:lnTo>
                  <a:pt x="136" y="136"/>
                </a:lnTo>
                <a:lnTo>
                  <a:pt x="136" y="137"/>
                </a:lnTo>
                <a:lnTo>
                  <a:pt x="135" y="138"/>
                </a:lnTo>
                <a:lnTo>
                  <a:pt x="133" y="140"/>
                </a:lnTo>
                <a:lnTo>
                  <a:pt x="133" y="142"/>
                </a:lnTo>
                <a:lnTo>
                  <a:pt x="133" y="142"/>
                </a:lnTo>
                <a:lnTo>
                  <a:pt x="133" y="145"/>
                </a:lnTo>
                <a:lnTo>
                  <a:pt x="132" y="146"/>
                </a:lnTo>
                <a:lnTo>
                  <a:pt x="131" y="146"/>
                </a:lnTo>
                <a:lnTo>
                  <a:pt x="130" y="147"/>
                </a:lnTo>
                <a:lnTo>
                  <a:pt x="131" y="148"/>
                </a:lnTo>
                <a:lnTo>
                  <a:pt x="132" y="147"/>
                </a:lnTo>
                <a:lnTo>
                  <a:pt x="133" y="147"/>
                </a:lnTo>
                <a:lnTo>
                  <a:pt x="134" y="146"/>
                </a:lnTo>
                <a:lnTo>
                  <a:pt x="135" y="147"/>
                </a:lnTo>
                <a:lnTo>
                  <a:pt x="135" y="146"/>
                </a:lnTo>
                <a:lnTo>
                  <a:pt x="136" y="143"/>
                </a:lnTo>
                <a:lnTo>
                  <a:pt x="137" y="141"/>
                </a:lnTo>
                <a:lnTo>
                  <a:pt x="138" y="141"/>
                </a:lnTo>
                <a:lnTo>
                  <a:pt x="139" y="142"/>
                </a:lnTo>
                <a:lnTo>
                  <a:pt x="139" y="144"/>
                </a:lnTo>
                <a:lnTo>
                  <a:pt x="139" y="146"/>
                </a:lnTo>
                <a:lnTo>
                  <a:pt x="139" y="147"/>
                </a:lnTo>
                <a:lnTo>
                  <a:pt x="137" y="150"/>
                </a:lnTo>
                <a:lnTo>
                  <a:pt x="138" y="150"/>
                </a:lnTo>
                <a:lnTo>
                  <a:pt x="139" y="150"/>
                </a:lnTo>
                <a:lnTo>
                  <a:pt x="142" y="149"/>
                </a:lnTo>
                <a:lnTo>
                  <a:pt x="143" y="149"/>
                </a:lnTo>
                <a:lnTo>
                  <a:pt x="143" y="149"/>
                </a:lnTo>
                <a:lnTo>
                  <a:pt x="143" y="150"/>
                </a:lnTo>
                <a:lnTo>
                  <a:pt x="146" y="153"/>
                </a:lnTo>
                <a:lnTo>
                  <a:pt x="147" y="157"/>
                </a:lnTo>
                <a:lnTo>
                  <a:pt x="147" y="158"/>
                </a:lnTo>
                <a:lnTo>
                  <a:pt x="146" y="159"/>
                </a:lnTo>
                <a:lnTo>
                  <a:pt x="146" y="160"/>
                </a:lnTo>
                <a:lnTo>
                  <a:pt x="147" y="163"/>
                </a:lnTo>
                <a:lnTo>
                  <a:pt x="148" y="163"/>
                </a:lnTo>
                <a:lnTo>
                  <a:pt x="149" y="164"/>
                </a:lnTo>
                <a:lnTo>
                  <a:pt x="150" y="166"/>
                </a:lnTo>
                <a:lnTo>
                  <a:pt x="151" y="167"/>
                </a:lnTo>
                <a:lnTo>
                  <a:pt x="153" y="167"/>
                </a:lnTo>
                <a:lnTo>
                  <a:pt x="155" y="167"/>
                </a:lnTo>
                <a:lnTo>
                  <a:pt x="156" y="169"/>
                </a:lnTo>
                <a:lnTo>
                  <a:pt x="157" y="168"/>
                </a:lnTo>
                <a:lnTo>
                  <a:pt x="158" y="168"/>
                </a:lnTo>
                <a:lnTo>
                  <a:pt x="165" y="171"/>
                </a:lnTo>
                <a:lnTo>
                  <a:pt x="166" y="172"/>
                </a:lnTo>
                <a:lnTo>
                  <a:pt x="169" y="171"/>
                </a:lnTo>
                <a:lnTo>
                  <a:pt x="170" y="169"/>
                </a:lnTo>
                <a:lnTo>
                  <a:pt x="172" y="168"/>
                </a:lnTo>
                <a:lnTo>
                  <a:pt x="173" y="167"/>
                </a:lnTo>
                <a:lnTo>
                  <a:pt x="173" y="167"/>
                </a:lnTo>
                <a:lnTo>
                  <a:pt x="172" y="167"/>
                </a:lnTo>
                <a:lnTo>
                  <a:pt x="172" y="167"/>
                </a:lnTo>
                <a:lnTo>
                  <a:pt x="174" y="165"/>
                </a:lnTo>
                <a:lnTo>
                  <a:pt x="176" y="166"/>
                </a:lnTo>
                <a:lnTo>
                  <a:pt x="176" y="167"/>
                </a:lnTo>
                <a:lnTo>
                  <a:pt x="175" y="168"/>
                </a:lnTo>
                <a:lnTo>
                  <a:pt x="174" y="168"/>
                </a:lnTo>
                <a:lnTo>
                  <a:pt x="174" y="169"/>
                </a:lnTo>
                <a:lnTo>
                  <a:pt x="176" y="169"/>
                </a:lnTo>
                <a:lnTo>
                  <a:pt x="176" y="169"/>
                </a:lnTo>
                <a:lnTo>
                  <a:pt x="177" y="167"/>
                </a:lnTo>
                <a:lnTo>
                  <a:pt x="178" y="168"/>
                </a:lnTo>
                <a:lnTo>
                  <a:pt x="178" y="170"/>
                </a:lnTo>
                <a:lnTo>
                  <a:pt x="178" y="170"/>
                </a:lnTo>
                <a:lnTo>
                  <a:pt x="179" y="171"/>
                </a:lnTo>
                <a:lnTo>
                  <a:pt x="179" y="171"/>
                </a:lnTo>
                <a:lnTo>
                  <a:pt x="180" y="172"/>
                </a:lnTo>
                <a:lnTo>
                  <a:pt x="181" y="172"/>
                </a:lnTo>
                <a:lnTo>
                  <a:pt x="182" y="172"/>
                </a:lnTo>
                <a:lnTo>
                  <a:pt x="183" y="175"/>
                </a:lnTo>
                <a:lnTo>
                  <a:pt x="183" y="174"/>
                </a:lnTo>
                <a:lnTo>
                  <a:pt x="184" y="171"/>
                </a:lnTo>
                <a:lnTo>
                  <a:pt x="183" y="171"/>
                </a:lnTo>
                <a:lnTo>
                  <a:pt x="183" y="172"/>
                </a:lnTo>
                <a:lnTo>
                  <a:pt x="183" y="173"/>
                </a:lnTo>
                <a:lnTo>
                  <a:pt x="182" y="172"/>
                </a:lnTo>
                <a:lnTo>
                  <a:pt x="182" y="171"/>
                </a:lnTo>
                <a:lnTo>
                  <a:pt x="183" y="171"/>
                </a:lnTo>
                <a:lnTo>
                  <a:pt x="183" y="171"/>
                </a:lnTo>
                <a:lnTo>
                  <a:pt x="185" y="171"/>
                </a:lnTo>
                <a:lnTo>
                  <a:pt x="185" y="171"/>
                </a:lnTo>
                <a:lnTo>
                  <a:pt x="186" y="171"/>
                </a:lnTo>
                <a:lnTo>
                  <a:pt x="187" y="170"/>
                </a:lnTo>
                <a:lnTo>
                  <a:pt x="187" y="169"/>
                </a:lnTo>
                <a:lnTo>
                  <a:pt x="188" y="168"/>
                </a:lnTo>
                <a:lnTo>
                  <a:pt x="194" y="165"/>
                </a:lnTo>
                <a:lnTo>
                  <a:pt x="201" y="164"/>
                </a:lnTo>
                <a:lnTo>
                  <a:pt x="201" y="163"/>
                </a:lnTo>
                <a:lnTo>
                  <a:pt x="201" y="163"/>
                </a:lnTo>
                <a:lnTo>
                  <a:pt x="202" y="164"/>
                </a:lnTo>
                <a:lnTo>
                  <a:pt x="203" y="162"/>
                </a:lnTo>
                <a:lnTo>
                  <a:pt x="202" y="160"/>
                </a:lnTo>
                <a:lnTo>
                  <a:pt x="204" y="155"/>
                </a:lnTo>
                <a:lnTo>
                  <a:pt x="203" y="154"/>
                </a:lnTo>
                <a:lnTo>
                  <a:pt x="204" y="150"/>
                </a:lnTo>
                <a:lnTo>
                  <a:pt x="205" y="150"/>
                </a:lnTo>
                <a:lnTo>
                  <a:pt x="205" y="149"/>
                </a:lnTo>
                <a:lnTo>
                  <a:pt x="205" y="149"/>
                </a:lnTo>
                <a:lnTo>
                  <a:pt x="206" y="146"/>
                </a:lnTo>
                <a:lnTo>
                  <a:pt x="207" y="147"/>
                </a:lnTo>
                <a:lnTo>
                  <a:pt x="208" y="142"/>
                </a:lnTo>
                <a:lnTo>
                  <a:pt x="209" y="141"/>
                </a:lnTo>
                <a:lnTo>
                  <a:pt x="209" y="140"/>
                </a:lnTo>
                <a:lnTo>
                  <a:pt x="209" y="139"/>
                </a:lnTo>
                <a:lnTo>
                  <a:pt x="210" y="138"/>
                </a:lnTo>
                <a:lnTo>
                  <a:pt x="210" y="137"/>
                </a:lnTo>
                <a:lnTo>
                  <a:pt x="209" y="137"/>
                </a:lnTo>
                <a:lnTo>
                  <a:pt x="209" y="136"/>
                </a:lnTo>
                <a:lnTo>
                  <a:pt x="210" y="136"/>
                </a:lnTo>
                <a:lnTo>
                  <a:pt x="210" y="136"/>
                </a:lnTo>
                <a:lnTo>
                  <a:pt x="212" y="132"/>
                </a:lnTo>
                <a:lnTo>
                  <a:pt x="215" y="131"/>
                </a:lnTo>
                <a:lnTo>
                  <a:pt x="214" y="131"/>
                </a:lnTo>
                <a:lnTo>
                  <a:pt x="214" y="131"/>
                </a:lnTo>
                <a:lnTo>
                  <a:pt x="215" y="131"/>
                </a:lnTo>
                <a:lnTo>
                  <a:pt x="216" y="129"/>
                </a:lnTo>
                <a:lnTo>
                  <a:pt x="216" y="128"/>
                </a:lnTo>
                <a:lnTo>
                  <a:pt x="216" y="127"/>
                </a:lnTo>
                <a:lnTo>
                  <a:pt x="216" y="127"/>
                </a:lnTo>
                <a:lnTo>
                  <a:pt x="219" y="122"/>
                </a:lnTo>
                <a:lnTo>
                  <a:pt x="219" y="121"/>
                </a:lnTo>
                <a:lnTo>
                  <a:pt x="219" y="120"/>
                </a:lnTo>
                <a:lnTo>
                  <a:pt x="219" y="116"/>
                </a:lnTo>
                <a:lnTo>
                  <a:pt x="220" y="115"/>
                </a:lnTo>
                <a:lnTo>
                  <a:pt x="220" y="115"/>
                </a:lnTo>
                <a:lnTo>
                  <a:pt x="222" y="102"/>
                </a:lnTo>
                <a:lnTo>
                  <a:pt x="220" y="97"/>
                </a:lnTo>
                <a:lnTo>
                  <a:pt x="219" y="9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7" name="Freeform 313"/>
          <p:cNvSpPr>
            <a:spLocks/>
          </p:cNvSpPr>
          <p:nvPr/>
        </p:nvSpPr>
        <p:spPr bwMode="auto">
          <a:xfrm>
            <a:off x="8070545" y="4110710"/>
            <a:ext cx="27256" cy="11613"/>
          </a:xfrm>
          <a:custGeom>
            <a:avLst/>
            <a:gdLst/>
            <a:ahLst/>
            <a:cxnLst>
              <a:cxn ang="0">
                <a:pos x="5" y="2"/>
              </a:cxn>
              <a:cxn ang="0">
                <a:pos x="5" y="1"/>
              </a:cxn>
              <a:cxn ang="0">
                <a:pos x="3" y="0"/>
              </a:cxn>
              <a:cxn ang="0">
                <a:pos x="0" y="2"/>
              </a:cxn>
              <a:cxn ang="0">
                <a:pos x="0" y="2"/>
              </a:cxn>
              <a:cxn ang="0">
                <a:pos x="0" y="3"/>
              </a:cxn>
              <a:cxn ang="0">
                <a:pos x="0" y="4"/>
              </a:cxn>
              <a:cxn ang="0">
                <a:pos x="3" y="4"/>
              </a:cxn>
              <a:cxn ang="0">
                <a:pos x="4" y="4"/>
              </a:cxn>
              <a:cxn ang="0">
                <a:pos x="5" y="4"/>
              </a:cxn>
              <a:cxn ang="0">
                <a:pos x="6" y="3"/>
              </a:cxn>
              <a:cxn ang="0">
                <a:pos x="8" y="3"/>
              </a:cxn>
              <a:cxn ang="0">
                <a:pos x="7" y="2"/>
              </a:cxn>
              <a:cxn ang="0">
                <a:pos x="5" y="2"/>
              </a:cxn>
            </a:cxnLst>
            <a:rect l="0" t="0" r="r" b="b"/>
            <a:pathLst>
              <a:path w="8" h="4">
                <a:moveTo>
                  <a:pt x="5" y="2"/>
                </a:moveTo>
                <a:lnTo>
                  <a:pt x="5" y="1"/>
                </a:lnTo>
                <a:lnTo>
                  <a:pt x="3" y="0"/>
                </a:lnTo>
                <a:lnTo>
                  <a:pt x="0" y="2"/>
                </a:lnTo>
                <a:lnTo>
                  <a:pt x="0" y="2"/>
                </a:lnTo>
                <a:lnTo>
                  <a:pt x="0" y="3"/>
                </a:lnTo>
                <a:lnTo>
                  <a:pt x="0" y="4"/>
                </a:lnTo>
                <a:lnTo>
                  <a:pt x="3" y="4"/>
                </a:lnTo>
                <a:lnTo>
                  <a:pt x="4" y="4"/>
                </a:lnTo>
                <a:lnTo>
                  <a:pt x="5" y="4"/>
                </a:lnTo>
                <a:lnTo>
                  <a:pt x="6" y="3"/>
                </a:lnTo>
                <a:lnTo>
                  <a:pt x="8" y="3"/>
                </a:lnTo>
                <a:lnTo>
                  <a:pt x="7" y="2"/>
                </a:lnTo>
                <a:lnTo>
                  <a:pt x="5"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8" name="Freeform 314"/>
          <p:cNvSpPr>
            <a:spLocks/>
          </p:cNvSpPr>
          <p:nvPr/>
        </p:nvSpPr>
        <p:spPr bwMode="auto">
          <a:xfrm>
            <a:off x="8285185" y="4206515"/>
            <a:ext cx="6814" cy="5806"/>
          </a:xfrm>
          <a:custGeom>
            <a:avLst/>
            <a:gdLst/>
            <a:ahLst/>
            <a:cxnLst>
              <a:cxn ang="0">
                <a:pos x="2" y="0"/>
              </a:cxn>
              <a:cxn ang="0">
                <a:pos x="0" y="1"/>
              </a:cxn>
              <a:cxn ang="0">
                <a:pos x="0" y="1"/>
              </a:cxn>
              <a:cxn ang="0">
                <a:pos x="2" y="2"/>
              </a:cxn>
              <a:cxn ang="0">
                <a:pos x="2" y="2"/>
              </a:cxn>
              <a:cxn ang="0">
                <a:pos x="2" y="1"/>
              </a:cxn>
              <a:cxn ang="0">
                <a:pos x="2" y="0"/>
              </a:cxn>
            </a:cxnLst>
            <a:rect l="0" t="0" r="r" b="b"/>
            <a:pathLst>
              <a:path w="2" h="2">
                <a:moveTo>
                  <a:pt x="2" y="0"/>
                </a:moveTo>
                <a:lnTo>
                  <a:pt x="0" y="1"/>
                </a:lnTo>
                <a:lnTo>
                  <a:pt x="0" y="1"/>
                </a:lnTo>
                <a:lnTo>
                  <a:pt x="2" y="2"/>
                </a:lnTo>
                <a:lnTo>
                  <a:pt x="2" y="2"/>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9" name="Freeform 315"/>
          <p:cNvSpPr>
            <a:spLocks/>
          </p:cNvSpPr>
          <p:nvPr/>
        </p:nvSpPr>
        <p:spPr bwMode="auto">
          <a:xfrm>
            <a:off x="7682150" y="3637493"/>
            <a:ext cx="17035" cy="11613"/>
          </a:xfrm>
          <a:custGeom>
            <a:avLst/>
            <a:gdLst/>
            <a:ahLst/>
            <a:cxnLst>
              <a:cxn ang="0">
                <a:pos x="1" y="3"/>
              </a:cxn>
              <a:cxn ang="0">
                <a:pos x="0" y="3"/>
              </a:cxn>
              <a:cxn ang="0">
                <a:pos x="0" y="3"/>
              </a:cxn>
              <a:cxn ang="0">
                <a:pos x="1" y="4"/>
              </a:cxn>
              <a:cxn ang="0">
                <a:pos x="3" y="4"/>
              </a:cxn>
              <a:cxn ang="0">
                <a:pos x="4" y="4"/>
              </a:cxn>
              <a:cxn ang="0">
                <a:pos x="4" y="3"/>
              </a:cxn>
              <a:cxn ang="0">
                <a:pos x="5" y="2"/>
              </a:cxn>
              <a:cxn ang="0">
                <a:pos x="5" y="0"/>
              </a:cxn>
              <a:cxn ang="0">
                <a:pos x="4" y="0"/>
              </a:cxn>
              <a:cxn ang="0">
                <a:pos x="2" y="0"/>
              </a:cxn>
              <a:cxn ang="0">
                <a:pos x="1" y="1"/>
              </a:cxn>
              <a:cxn ang="0">
                <a:pos x="1" y="3"/>
              </a:cxn>
            </a:cxnLst>
            <a:rect l="0" t="0" r="r" b="b"/>
            <a:pathLst>
              <a:path w="5" h="4">
                <a:moveTo>
                  <a:pt x="1" y="3"/>
                </a:moveTo>
                <a:lnTo>
                  <a:pt x="0" y="3"/>
                </a:lnTo>
                <a:lnTo>
                  <a:pt x="0" y="3"/>
                </a:lnTo>
                <a:lnTo>
                  <a:pt x="1" y="4"/>
                </a:lnTo>
                <a:lnTo>
                  <a:pt x="3" y="4"/>
                </a:lnTo>
                <a:lnTo>
                  <a:pt x="4" y="4"/>
                </a:lnTo>
                <a:lnTo>
                  <a:pt x="4" y="3"/>
                </a:lnTo>
                <a:lnTo>
                  <a:pt x="5" y="2"/>
                </a:lnTo>
                <a:lnTo>
                  <a:pt x="5" y="0"/>
                </a:lnTo>
                <a:lnTo>
                  <a:pt x="4" y="0"/>
                </a:lnTo>
                <a:lnTo>
                  <a:pt x="2" y="0"/>
                </a:lnTo>
                <a:lnTo>
                  <a:pt x="1" y="1"/>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0" name="Freeform 316"/>
          <p:cNvSpPr>
            <a:spLocks/>
          </p:cNvSpPr>
          <p:nvPr/>
        </p:nvSpPr>
        <p:spPr bwMode="auto">
          <a:xfrm>
            <a:off x="7685557" y="3559107"/>
            <a:ext cx="3407" cy="11613"/>
          </a:xfrm>
          <a:custGeom>
            <a:avLst/>
            <a:gdLst/>
            <a:ahLst/>
            <a:cxnLst>
              <a:cxn ang="0">
                <a:pos x="1" y="3"/>
              </a:cxn>
              <a:cxn ang="0">
                <a:pos x="1" y="0"/>
              </a:cxn>
              <a:cxn ang="0">
                <a:pos x="0" y="0"/>
              </a:cxn>
              <a:cxn ang="0">
                <a:pos x="0" y="0"/>
              </a:cxn>
              <a:cxn ang="0">
                <a:pos x="0" y="0"/>
              </a:cxn>
              <a:cxn ang="0">
                <a:pos x="0" y="1"/>
              </a:cxn>
              <a:cxn ang="0">
                <a:pos x="0" y="4"/>
              </a:cxn>
              <a:cxn ang="0">
                <a:pos x="1" y="4"/>
              </a:cxn>
              <a:cxn ang="0">
                <a:pos x="1" y="3"/>
              </a:cxn>
            </a:cxnLst>
            <a:rect l="0" t="0" r="r" b="b"/>
            <a:pathLst>
              <a:path w="1" h="4">
                <a:moveTo>
                  <a:pt x="1" y="3"/>
                </a:moveTo>
                <a:lnTo>
                  <a:pt x="1" y="0"/>
                </a:lnTo>
                <a:lnTo>
                  <a:pt x="0" y="0"/>
                </a:lnTo>
                <a:lnTo>
                  <a:pt x="0" y="0"/>
                </a:lnTo>
                <a:lnTo>
                  <a:pt x="0" y="0"/>
                </a:lnTo>
                <a:lnTo>
                  <a:pt x="0" y="1"/>
                </a:lnTo>
                <a:lnTo>
                  <a:pt x="0" y="4"/>
                </a:lnTo>
                <a:lnTo>
                  <a:pt x="1" y="4"/>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1" name="Freeform 317"/>
          <p:cNvSpPr>
            <a:spLocks/>
          </p:cNvSpPr>
          <p:nvPr/>
        </p:nvSpPr>
        <p:spPr bwMode="auto">
          <a:xfrm>
            <a:off x="7654894" y="3634589"/>
            <a:ext cx="20442" cy="11613"/>
          </a:xfrm>
          <a:custGeom>
            <a:avLst/>
            <a:gdLst/>
            <a:ahLst/>
            <a:cxnLst>
              <a:cxn ang="0">
                <a:pos x="3" y="0"/>
              </a:cxn>
              <a:cxn ang="0">
                <a:pos x="3" y="0"/>
              </a:cxn>
              <a:cxn ang="0">
                <a:pos x="1" y="0"/>
              </a:cxn>
              <a:cxn ang="0">
                <a:pos x="0" y="0"/>
              </a:cxn>
              <a:cxn ang="0">
                <a:pos x="1" y="1"/>
              </a:cxn>
              <a:cxn ang="0">
                <a:pos x="1" y="2"/>
              </a:cxn>
              <a:cxn ang="0">
                <a:pos x="2" y="2"/>
              </a:cxn>
              <a:cxn ang="0">
                <a:pos x="3" y="3"/>
              </a:cxn>
              <a:cxn ang="0">
                <a:pos x="4" y="4"/>
              </a:cxn>
              <a:cxn ang="0">
                <a:pos x="4" y="4"/>
              </a:cxn>
              <a:cxn ang="0">
                <a:pos x="5" y="4"/>
              </a:cxn>
              <a:cxn ang="0">
                <a:pos x="6" y="2"/>
              </a:cxn>
              <a:cxn ang="0">
                <a:pos x="6" y="1"/>
              </a:cxn>
              <a:cxn ang="0">
                <a:pos x="6" y="0"/>
              </a:cxn>
              <a:cxn ang="0">
                <a:pos x="4" y="0"/>
              </a:cxn>
              <a:cxn ang="0">
                <a:pos x="3" y="0"/>
              </a:cxn>
            </a:cxnLst>
            <a:rect l="0" t="0" r="r" b="b"/>
            <a:pathLst>
              <a:path w="6" h="4">
                <a:moveTo>
                  <a:pt x="3" y="0"/>
                </a:moveTo>
                <a:lnTo>
                  <a:pt x="3" y="0"/>
                </a:lnTo>
                <a:lnTo>
                  <a:pt x="1" y="0"/>
                </a:lnTo>
                <a:lnTo>
                  <a:pt x="0" y="0"/>
                </a:lnTo>
                <a:lnTo>
                  <a:pt x="1" y="1"/>
                </a:lnTo>
                <a:lnTo>
                  <a:pt x="1" y="2"/>
                </a:lnTo>
                <a:lnTo>
                  <a:pt x="2" y="2"/>
                </a:lnTo>
                <a:lnTo>
                  <a:pt x="3" y="3"/>
                </a:lnTo>
                <a:lnTo>
                  <a:pt x="4" y="4"/>
                </a:lnTo>
                <a:lnTo>
                  <a:pt x="4" y="4"/>
                </a:lnTo>
                <a:lnTo>
                  <a:pt x="5" y="4"/>
                </a:lnTo>
                <a:lnTo>
                  <a:pt x="6" y="2"/>
                </a:lnTo>
                <a:lnTo>
                  <a:pt x="6" y="1"/>
                </a:lnTo>
                <a:lnTo>
                  <a:pt x="6" y="0"/>
                </a:lnTo>
                <a:lnTo>
                  <a:pt x="4" y="0"/>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2" name="Freeform 318"/>
          <p:cNvSpPr>
            <a:spLocks/>
          </p:cNvSpPr>
          <p:nvPr/>
        </p:nvSpPr>
        <p:spPr bwMode="auto">
          <a:xfrm>
            <a:off x="7671929" y="3614267"/>
            <a:ext cx="3407" cy="2903"/>
          </a:xfrm>
          <a:custGeom>
            <a:avLst/>
            <a:gdLst/>
            <a:ahLst/>
            <a:cxnLst>
              <a:cxn ang="0">
                <a:pos x="1" y="0"/>
              </a:cxn>
              <a:cxn ang="0">
                <a:pos x="0" y="0"/>
              </a:cxn>
              <a:cxn ang="0">
                <a:pos x="0" y="0"/>
              </a:cxn>
              <a:cxn ang="0">
                <a:pos x="0" y="0"/>
              </a:cxn>
              <a:cxn ang="0">
                <a:pos x="0" y="1"/>
              </a:cxn>
              <a:cxn ang="0">
                <a:pos x="1" y="0"/>
              </a:cxn>
              <a:cxn ang="0">
                <a:pos x="1" y="0"/>
              </a:cxn>
            </a:cxnLst>
            <a:rect l="0" t="0" r="r" b="b"/>
            <a:pathLst>
              <a:path w="1" h="1">
                <a:moveTo>
                  <a:pt x="1" y="0"/>
                </a:moveTo>
                <a:lnTo>
                  <a:pt x="0" y="0"/>
                </a:lnTo>
                <a:lnTo>
                  <a:pt x="0" y="0"/>
                </a:lnTo>
                <a:lnTo>
                  <a:pt x="0" y="0"/>
                </a:lnTo>
                <a:lnTo>
                  <a:pt x="0"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3" name="Freeform 319"/>
          <p:cNvSpPr>
            <a:spLocks/>
          </p:cNvSpPr>
          <p:nvPr/>
        </p:nvSpPr>
        <p:spPr bwMode="auto">
          <a:xfrm>
            <a:off x="8649731" y="3855231"/>
            <a:ext cx="6814" cy="2903"/>
          </a:xfrm>
          <a:custGeom>
            <a:avLst/>
            <a:gdLst/>
            <a:ahLst/>
            <a:cxnLst>
              <a:cxn ang="0">
                <a:pos x="2" y="0"/>
              </a:cxn>
              <a:cxn ang="0">
                <a:pos x="1" y="0"/>
              </a:cxn>
              <a:cxn ang="0">
                <a:pos x="0" y="0"/>
              </a:cxn>
              <a:cxn ang="0">
                <a:pos x="1" y="0"/>
              </a:cxn>
              <a:cxn ang="0">
                <a:pos x="1" y="1"/>
              </a:cxn>
              <a:cxn ang="0">
                <a:pos x="1" y="1"/>
              </a:cxn>
              <a:cxn ang="0">
                <a:pos x="2" y="1"/>
              </a:cxn>
              <a:cxn ang="0">
                <a:pos x="2" y="1"/>
              </a:cxn>
              <a:cxn ang="0">
                <a:pos x="2" y="0"/>
              </a:cxn>
              <a:cxn ang="0">
                <a:pos x="2" y="0"/>
              </a:cxn>
            </a:cxnLst>
            <a:rect l="0" t="0" r="r" b="b"/>
            <a:pathLst>
              <a:path w="2" h="1">
                <a:moveTo>
                  <a:pt x="2" y="0"/>
                </a:moveTo>
                <a:lnTo>
                  <a:pt x="1" y="0"/>
                </a:lnTo>
                <a:lnTo>
                  <a:pt x="0" y="0"/>
                </a:lnTo>
                <a:lnTo>
                  <a:pt x="1" y="0"/>
                </a:lnTo>
                <a:lnTo>
                  <a:pt x="1" y="1"/>
                </a:lnTo>
                <a:lnTo>
                  <a:pt x="1" y="1"/>
                </a:lnTo>
                <a:lnTo>
                  <a:pt x="2" y="1"/>
                </a:lnTo>
                <a:lnTo>
                  <a:pt x="2" y="1"/>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4" name="Freeform 320"/>
          <p:cNvSpPr>
            <a:spLocks/>
          </p:cNvSpPr>
          <p:nvPr/>
        </p:nvSpPr>
        <p:spPr bwMode="auto">
          <a:xfrm>
            <a:off x="8033068" y="3382013"/>
            <a:ext cx="3407" cy="8710"/>
          </a:xfrm>
          <a:custGeom>
            <a:avLst/>
            <a:gdLst/>
            <a:ahLst/>
            <a:cxnLst>
              <a:cxn ang="0">
                <a:pos x="0" y="1"/>
              </a:cxn>
              <a:cxn ang="0">
                <a:pos x="0" y="2"/>
              </a:cxn>
              <a:cxn ang="0">
                <a:pos x="0" y="3"/>
              </a:cxn>
              <a:cxn ang="0">
                <a:pos x="0" y="2"/>
              </a:cxn>
              <a:cxn ang="0">
                <a:pos x="0" y="0"/>
              </a:cxn>
              <a:cxn ang="0">
                <a:pos x="0" y="1"/>
              </a:cxn>
              <a:cxn ang="0">
                <a:pos x="0" y="1"/>
              </a:cxn>
              <a:cxn ang="0">
                <a:pos x="0" y="1"/>
              </a:cxn>
            </a:cxnLst>
            <a:rect l="0" t="0" r="r" b="b"/>
            <a:pathLst>
              <a:path h="3">
                <a:moveTo>
                  <a:pt x="0" y="1"/>
                </a:moveTo>
                <a:lnTo>
                  <a:pt x="0" y="2"/>
                </a:lnTo>
                <a:lnTo>
                  <a:pt x="0" y="3"/>
                </a:lnTo>
                <a:lnTo>
                  <a:pt x="0" y="2"/>
                </a:lnTo>
                <a:lnTo>
                  <a:pt x="0" y="0"/>
                </a:lnTo>
                <a:lnTo>
                  <a:pt x="0"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5" name="Freeform 321"/>
          <p:cNvSpPr>
            <a:spLocks/>
          </p:cNvSpPr>
          <p:nvPr/>
        </p:nvSpPr>
        <p:spPr bwMode="auto">
          <a:xfrm>
            <a:off x="8322661" y="3544591"/>
            <a:ext cx="6814" cy="5806"/>
          </a:xfrm>
          <a:custGeom>
            <a:avLst/>
            <a:gdLst/>
            <a:ahLst/>
            <a:cxnLst>
              <a:cxn ang="0">
                <a:pos x="0" y="0"/>
              </a:cxn>
              <a:cxn ang="0">
                <a:pos x="0" y="1"/>
              </a:cxn>
              <a:cxn ang="0">
                <a:pos x="2" y="2"/>
              </a:cxn>
              <a:cxn ang="0">
                <a:pos x="2" y="2"/>
              </a:cxn>
              <a:cxn ang="0">
                <a:pos x="2" y="1"/>
              </a:cxn>
              <a:cxn ang="0">
                <a:pos x="2" y="0"/>
              </a:cxn>
              <a:cxn ang="0">
                <a:pos x="0" y="0"/>
              </a:cxn>
              <a:cxn ang="0">
                <a:pos x="0" y="0"/>
              </a:cxn>
            </a:cxnLst>
            <a:rect l="0" t="0" r="r" b="b"/>
            <a:pathLst>
              <a:path w="2" h="2">
                <a:moveTo>
                  <a:pt x="0" y="0"/>
                </a:moveTo>
                <a:lnTo>
                  <a:pt x="0" y="1"/>
                </a:lnTo>
                <a:lnTo>
                  <a:pt x="2" y="2"/>
                </a:lnTo>
                <a:lnTo>
                  <a:pt x="2" y="2"/>
                </a:lnTo>
                <a:lnTo>
                  <a:pt x="2" y="1"/>
                </a:lnTo>
                <a:lnTo>
                  <a:pt x="2"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6" name="Freeform 322"/>
          <p:cNvSpPr>
            <a:spLocks/>
          </p:cNvSpPr>
          <p:nvPr/>
        </p:nvSpPr>
        <p:spPr bwMode="auto">
          <a:xfrm>
            <a:off x="7968336" y="3620073"/>
            <a:ext cx="10221" cy="14516"/>
          </a:xfrm>
          <a:custGeom>
            <a:avLst/>
            <a:gdLst/>
            <a:ahLst/>
            <a:cxnLst>
              <a:cxn ang="0">
                <a:pos x="3" y="2"/>
              </a:cxn>
              <a:cxn ang="0">
                <a:pos x="3" y="1"/>
              </a:cxn>
              <a:cxn ang="0">
                <a:pos x="2" y="0"/>
              </a:cxn>
              <a:cxn ang="0">
                <a:pos x="2" y="0"/>
              </a:cxn>
              <a:cxn ang="0">
                <a:pos x="1" y="1"/>
              </a:cxn>
              <a:cxn ang="0">
                <a:pos x="0" y="2"/>
              </a:cxn>
              <a:cxn ang="0">
                <a:pos x="0" y="3"/>
              </a:cxn>
              <a:cxn ang="0">
                <a:pos x="0" y="3"/>
              </a:cxn>
              <a:cxn ang="0">
                <a:pos x="0" y="4"/>
              </a:cxn>
              <a:cxn ang="0">
                <a:pos x="0" y="4"/>
              </a:cxn>
              <a:cxn ang="0">
                <a:pos x="1" y="5"/>
              </a:cxn>
              <a:cxn ang="0">
                <a:pos x="3" y="2"/>
              </a:cxn>
            </a:cxnLst>
            <a:rect l="0" t="0" r="r" b="b"/>
            <a:pathLst>
              <a:path w="3" h="5">
                <a:moveTo>
                  <a:pt x="3" y="2"/>
                </a:moveTo>
                <a:lnTo>
                  <a:pt x="3" y="1"/>
                </a:lnTo>
                <a:lnTo>
                  <a:pt x="2" y="0"/>
                </a:lnTo>
                <a:lnTo>
                  <a:pt x="2" y="0"/>
                </a:lnTo>
                <a:lnTo>
                  <a:pt x="1" y="1"/>
                </a:lnTo>
                <a:lnTo>
                  <a:pt x="0" y="2"/>
                </a:lnTo>
                <a:lnTo>
                  <a:pt x="0" y="3"/>
                </a:lnTo>
                <a:lnTo>
                  <a:pt x="0" y="3"/>
                </a:lnTo>
                <a:lnTo>
                  <a:pt x="0" y="4"/>
                </a:lnTo>
                <a:lnTo>
                  <a:pt x="0" y="4"/>
                </a:lnTo>
                <a:lnTo>
                  <a:pt x="1" y="5"/>
                </a:lnTo>
                <a:lnTo>
                  <a:pt x="3"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7" name="Freeform 323"/>
          <p:cNvSpPr>
            <a:spLocks/>
          </p:cNvSpPr>
          <p:nvPr/>
        </p:nvSpPr>
        <p:spPr bwMode="auto">
          <a:xfrm>
            <a:off x="7907010" y="3550397"/>
            <a:ext cx="54512" cy="17419"/>
          </a:xfrm>
          <a:custGeom>
            <a:avLst/>
            <a:gdLst/>
            <a:ahLst/>
            <a:cxnLst>
              <a:cxn ang="0">
                <a:pos x="2" y="0"/>
              </a:cxn>
              <a:cxn ang="0">
                <a:pos x="0" y="2"/>
              </a:cxn>
              <a:cxn ang="0">
                <a:pos x="0" y="2"/>
              </a:cxn>
              <a:cxn ang="0">
                <a:pos x="0" y="3"/>
              </a:cxn>
              <a:cxn ang="0">
                <a:pos x="0" y="4"/>
              </a:cxn>
              <a:cxn ang="0">
                <a:pos x="0" y="4"/>
              </a:cxn>
              <a:cxn ang="0">
                <a:pos x="1" y="2"/>
              </a:cxn>
              <a:cxn ang="0">
                <a:pos x="2" y="4"/>
              </a:cxn>
              <a:cxn ang="0">
                <a:pos x="4" y="4"/>
              </a:cxn>
              <a:cxn ang="0">
                <a:pos x="4" y="4"/>
              </a:cxn>
              <a:cxn ang="0">
                <a:pos x="4" y="4"/>
              </a:cxn>
              <a:cxn ang="0">
                <a:pos x="5" y="3"/>
              </a:cxn>
              <a:cxn ang="0">
                <a:pos x="6" y="4"/>
              </a:cxn>
              <a:cxn ang="0">
                <a:pos x="8" y="4"/>
              </a:cxn>
              <a:cxn ang="0">
                <a:pos x="9" y="4"/>
              </a:cxn>
              <a:cxn ang="0">
                <a:pos x="9" y="4"/>
              </a:cxn>
              <a:cxn ang="0">
                <a:pos x="11" y="4"/>
              </a:cxn>
              <a:cxn ang="0">
                <a:pos x="15" y="6"/>
              </a:cxn>
              <a:cxn ang="0">
                <a:pos x="16" y="5"/>
              </a:cxn>
              <a:cxn ang="0">
                <a:pos x="16" y="4"/>
              </a:cxn>
              <a:cxn ang="0">
                <a:pos x="15" y="4"/>
              </a:cxn>
              <a:cxn ang="0">
                <a:pos x="15" y="4"/>
              </a:cxn>
              <a:cxn ang="0">
                <a:pos x="14" y="2"/>
              </a:cxn>
              <a:cxn ang="0">
                <a:pos x="13" y="1"/>
              </a:cxn>
              <a:cxn ang="0">
                <a:pos x="12" y="1"/>
              </a:cxn>
              <a:cxn ang="0">
                <a:pos x="11" y="1"/>
              </a:cxn>
              <a:cxn ang="0">
                <a:pos x="9" y="0"/>
              </a:cxn>
              <a:cxn ang="0">
                <a:pos x="7" y="0"/>
              </a:cxn>
              <a:cxn ang="0">
                <a:pos x="6" y="0"/>
              </a:cxn>
              <a:cxn ang="0">
                <a:pos x="5" y="0"/>
              </a:cxn>
              <a:cxn ang="0">
                <a:pos x="2" y="0"/>
              </a:cxn>
            </a:cxnLst>
            <a:rect l="0" t="0" r="r" b="b"/>
            <a:pathLst>
              <a:path w="16" h="6">
                <a:moveTo>
                  <a:pt x="2" y="0"/>
                </a:moveTo>
                <a:lnTo>
                  <a:pt x="0" y="2"/>
                </a:lnTo>
                <a:lnTo>
                  <a:pt x="0" y="2"/>
                </a:lnTo>
                <a:lnTo>
                  <a:pt x="0" y="3"/>
                </a:lnTo>
                <a:lnTo>
                  <a:pt x="0" y="4"/>
                </a:lnTo>
                <a:lnTo>
                  <a:pt x="0" y="4"/>
                </a:lnTo>
                <a:lnTo>
                  <a:pt x="1" y="2"/>
                </a:lnTo>
                <a:lnTo>
                  <a:pt x="2" y="4"/>
                </a:lnTo>
                <a:lnTo>
                  <a:pt x="4" y="4"/>
                </a:lnTo>
                <a:lnTo>
                  <a:pt x="4" y="4"/>
                </a:lnTo>
                <a:lnTo>
                  <a:pt x="4" y="4"/>
                </a:lnTo>
                <a:lnTo>
                  <a:pt x="5" y="3"/>
                </a:lnTo>
                <a:lnTo>
                  <a:pt x="6" y="4"/>
                </a:lnTo>
                <a:lnTo>
                  <a:pt x="8" y="4"/>
                </a:lnTo>
                <a:lnTo>
                  <a:pt x="9" y="4"/>
                </a:lnTo>
                <a:lnTo>
                  <a:pt x="9" y="4"/>
                </a:lnTo>
                <a:lnTo>
                  <a:pt x="11" y="4"/>
                </a:lnTo>
                <a:lnTo>
                  <a:pt x="15" y="6"/>
                </a:lnTo>
                <a:lnTo>
                  <a:pt x="16" y="5"/>
                </a:lnTo>
                <a:lnTo>
                  <a:pt x="16" y="4"/>
                </a:lnTo>
                <a:lnTo>
                  <a:pt x="15" y="4"/>
                </a:lnTo>
                <a:lnTo>
                  <a:pt x="15" y="4"/>
                </a:lnTo>
                <a:lnTo>
                  <a:pt x="14" y="2"/>
                </a:lnTo>
                <a:lnTo>
                  <a:pt x="13" y="1"/>
                </a:lnTo>
                <a:lnTo>
                  <a:pt x="12" y="1"/>
                </a:lnTo>
                <a:lnTo>
                  <a:pt x="11" y="1"/>
                </a:lnTo>
                <a:lnTo>
                  <a:pt x="9" y="0"/>
                </a:lnTo>
                <a:lnTo>
                  <a:pt x="7" y="0"/>
                </a:lnTo>
                <a:lnTo>
                  <a:pt x="6" y="0"/>
                </a:lnTo>
                <a:lnTo>
                  <a:pt x="5"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8" name="Freeform 324"/>
          <p:cNvSpPr>
            <a:spLocks/>
          </p:cNvSpPr>
          <p:nvPr/>
        </p:nvSpPr>
        <p:spPr bwMode="auto">
          <a:xfrm>
            <a:off x="7958115" y="3521366"/>
            <a:ext cx="6814" cy="5806"/>
          </a:xfrm>
          <a:custGeom>
            <a:avLst/>
            <a:gdLst/>
            <a:ahLst/>
            <a:cxnLst>
              <a:cxn ang="0">
                <a:pos x="1" y="2"/>
              </a:cxn>
              <a:cxn ang="0">
                <a:pos x="2" y="2"/>
              </a:cxn>
              <a:cxn ang="0">
                <a:pos x="2" y="0"/>
              </a:cxn>
              <a:cxn ang="0">
                <a:pos x="1" y="0"/>
              </a:cxn>
              <a:cxn ang="0">
                <a:pos x="0" y="0"/>
              </a:cxn>
              <a:cxn ang="0">
                <a:pos x="1" y="2"/>
              </a:cxn>
              <a:cxn ang="0">
                <a:pos x="1" y="2"/>
              </a:cxn>
            </a:cxnLst>
            <a:rect l="0" t="0" r="r" b="b"/>
            <a:pathLst>
              <a:path w="2" h="2">
                <a:moveTo>
                  <a:pt x="1" y="2"/>
                </a:moveTo>
                <a:lnTo>
                  <a:pt x="2" y="2"/>
                </a:lnTo>
                <a:lnTo>
                  <a:pt x="2" y="0"/>
                </a:lnTo>
                <a:lnTo>
                  <a:pt x="1" y="0"/>
                </a:lnTo>
                <a:lnTo>
                  <a:pt x="0" y="0"/>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9" name="Freeform 325"/>
          <p:cNvSpPr>
            <a:spLocks/>
          </p:cNvSpPr>
          <p:nvPr/>
        </p:nvSpPr>
        <p:spPr bwMode="auto">
          <a:xfrm>
            <a:off x="8046696" y="3518462"/>
            <a:ext cx="17035" cy="8710"/>
          </a:xfrm>
          <a:custGeom>
            <a:avLst/>
            <a:gdLst/>
            <a:ahLst/>
            <a:cxnLst>
              <a:cxn ang="0">
                <a:pos x="3" y="0"/>
              </a:cxn>
              <a:cxn ang="0">
                <a:pos x="2" y="0"/>
              </a:cxn>
              <a:cxn ang="0">
                <a:pos x="2" y="0"/>
              </a:cxn>
              <a:cxn ang="0">
                <a:pos x="0" y="0"/>
              </a:cxn>
              <a:cxn ang="0">
                <a:pos x="0" y="0"/>
              </a:cxn>
              <a:cxn ang="0">
                <a:pos x="3" y="1"/>
              </a:cxn>
              <a:cxn ang="0">
                <a:pos x="3" y="2"/>
              </a:cxn>
              <a:cxn ang="0">
                <a:pos x="3" y="3"/>
              </a:cxn>
              <a:cxn ang="0">
                <a:pos x="5" y="2"/>
              </a:cxn>
              <a:cxn ang="0">
                <a:pos x="5" y="2"/>
              </a:cxn>
              <a:cxn ang="0">
                <a:pos x="4" y="1"/>
              </a:cxn>
              <a:cxn ang="0">
                <a:pos x="3" y="0"/>
              </a:cxn>
            </a:cxnLst>
            <a:rect l="0" t="0" r="r" b="b"/>
            <a:pathLst>
              <a:path w="5" h="3">
                <a:moveTo>
                  <a:pt x="3" y="0"/>
                </a:moveTo>
                <a:lnTo>
                  <a:pt x="2" y="0"/>
                </a:lnTo>
                <a:lnTo>
                  <a:pt x="2" y="0"/>
                </a:lnTo>
                <a:lnTo>
                  <a:pt x="0" y="0"/>
                </a:lnTo>
                <a:lnTo>
                  <a:pt x="0" y="0"/>
                </a:lnTo>
                <a:lnTo>
                  <a:pt x="3" y="1"/>
                </a:lnTo>
                <a:lnTo>
                  <a:pt x="3" y="2"/>
                </a:lnTo>
                <a:lnTo>
                  <a:pt x="3" y="3"/>
                </a:lnTo>
                <a:lnTo>
                  <a:pt x="5" y="2"/>
                </a:lnTo>
                <a:lnTo>
                  <a:pt x="5" y="2"/>
                </a:lnTo>
                <a:lnTo>
                  <a:pt x="4" y="1"/>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0" name="Freeform 326"/>
          <p:cNvSpPr>
            <a:spLocks/>
          </p:cNvSpPr>
          <p:nvPr/>
        </p:nvSpPr>
        <p:spPr bwMode="auto">
          <a:xfrm>
            <a:off x="8315847" y="3527172"/>
            <a:ext cx="3407" cy="2903"/>
          </a:xfrm>
          <a:custGeom>
            <a:avLst/>
            <a:gdLst/>
            <a:ahLst/>
            <a:cxnLst>
              <a:cxn ang="0">
                <a:pos x="0" y="1"/>
              </a:cxn>
              <a:cxn ang="0">
                <a:pos x="0" y="1"/>
              </a:cxn>
              <a:cxn ang="0">
                <a:pos x="0" y="1"/>
              </a:cxn>
              <a:cxn ang="0">
                <a:pos x="0" y="0"/>
              </a:cxn>
              <a:cxn ang="0">
                <a:pos x="0" y="0"/>
              </a:cxn>
              <a:cxn ang="0">
                <a:pos x="0" y="1"/>
              </a:cxn>
              <a:cxn ang="0">
                <a:pos x="0" y="1"/>
              </a:cxn>
            </a:cxnLst>
            <a:rect l="0" t="0" r="r" b="b"/>
            <a:pathLst>
              <a:path h="1">
                <a:moveTo>
                  <a:pt x="0" y="1"/>
                </a:moveTo>
                <a:lnTo>
                  <a:pt x="0" y="1"/>
                </a:lnTo>
                <a:lnTo>
                  <a:pt x="0" y="1"/>
                </a:lnTo>
                <a:lnTo>
                  <a:pt x="0" y="0"/>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1" name="Freeform 327"/>
          <p:cNvSpPr>
            <a:spLocks/>
          </p:cNvSpPr>
          <p:nvPr/>
        </p:nvSpPr>
        <p:spPr bwMode="auto">
          <a:xfrm>
            <a:off x="7896789" y="3472012"/>
            <a:ext cx="27256" cy="46451"/>
          </a:xfrm>
          <a:custGeom>
            <a:avLst/>
            <a:gdLst/>
            <a:ahLst/>
            <a:cxnLst>
              <a:cxn ang="0">
                <a:pos x="0" y="5"/>
              </a:cxn>
              <a:cxn ang="0">
                <a:pos x="0" y="5"/>
              </a:cxn>
              <a:cxn ang="0">
                <a:pos x="0" y="5"/>
              </a:cxn>
              <a:cxn ang="0">
                <a:pos x="0" y="6"/>
              </a:cxn>
              <a:cxn ang="0">
                <a:pos x="1" y="7"/>
              </a:cxn>
              <a:cxn ang="0">
                <a:pos x="1" y="8"/>
              </a:cxn>
              <a:cxn ang="0">
                <a:pos x="1" y="9"/>
              </a:cxn>
              <a:cxn ang="0">
                <a:pos x="2" y="10"/>
              </a:cxn>
              <a:cxn ang="0">
                <a:pos x="2" y="13"/>
              </a:cxn>
              <a:cxn ang="0">
                <a:pos x="5" y="16"/>
              </a:cxn>
              <a:cxn ang="0">
                <a:pos x="5" y="16"/>
              </a:cxn>
              <a:cxn ang="0">
                <a:pos x="3" y="13"/>
              </a:cxn>
              <a:cxn ang="0">
                <a:pos x="3" y="10"/>
              </a:cxn>
              <a:cxn ang="0">
                <a:pos x="3" y="9"/>
              </a:cxn>
              <a:cxn ang="0">
                <a:pos x="6" y="10"/>
              </a:cxn>
              <a:cxn ang="0">
                <a:pos x="7" y="10"/>
              </a:cxn>
              <a:cxn ang="0">
                <a:pos x="8" y="10"/>
              </a:cxn>
              <a:cxn ang="0">
                <a:pos x="7" y="10"/>
              </a:cxn>
              <a:cxn ang="0">
                <a:pos x="7" y="9"/>
              </a:cxn>
              <a:cxn ang="0">
                <a:pos x="7" y="9"/>
              </a:cxn>
              <a:cxn ang="0">
                <a:pos x="5" y="8"/>
              </a:cxn>
              <a:cxn ang="0">
                <a:pos x="5" y="8"/>
              </a:cxn>
              <a:cxn ang="0">
                <a:pos x="7" y="6"/>
              </a:cxn>
              <a:cxn ang="0">
                <a:pos x="7" y="5"/>
              </a:cxn>
              <a:cxn ang="0">
                <a:pos x="7" y="4"/>
              </a:cxn>
              <a:cxn ang="0">
                <a:pos x="7" y="4"/>
              </a:cxn>
              <a:cxn ang="0">
                <a:pos x="6" y="4"/>
              </a:cxn>
              <a:cxn ang="0">
                <a:pos x="5" y="4"/>
              </a:cxn>
              <a:cxn ang="0">
                <a:pos x="3" y="6"/>
              </a:cxn>
              <a:cxn ang="0">
                <a:pos x="2" y="7"/>
              </a:cxn>
              <a:cxn ang="0">
                <a:pos x="1" y="7"/>
              </a:cxn>
              <a:cxn ang="0">
                <a:pos x="1" y="7"/>
              </a:cxn>
              <a:cxn ang="0">
                <a:pos x="3" y="5"/>
              </a:cxn>
              <a:cxn ang="0">
                <a:pos x="3" y="4"/>
              </a:cxn>
              <a:cxn ang="0">
                <a:pos x="3" y="2"/>
              </a:cxn>
              <a:cxn ang="0">
                <a:pos x="3" y="2"/>
              </a:cxn>
              <a:cxn ang="0">
                <a:pos x="3" y="2"/>
              </a:cxn>
              <a:cxn ang="0">
                <a:pos x="3" y="1"/>
              </a:cxn>
              <a:cxn ang="0">
                <a:pos x="3" y="0"/>
              </a:cxn>
              <a:cxn ang="0">
                <a:pos x="3" y="0"/>
              </a:cxn>
              <a:cxn ang="0">
                <a:pos x="3" y="0"/>
              </a:cxn>
              <a:cxn ang="0">
                <a:pos x="3" y="0"/>
              </a:cxn>
              <a:cxn ang="0">
                <a:pos x="1" y="1"/>
              </a:cxn>
              <a:cxn ang="0">
                <a:pos x="0" y="5"/>
              </a:cxn>
            </a:cxnLst>
            <a:rect l="0" t="0" r="r" b="b"/>
            <a:pathLst>
              <a:path w="8" h="16">
                <a:moveTo>
                  <a:pt x="0" y="5"/>
                </a:moveTo>
                <a:lnTo>
                  <a:pt x="0" y="5"/>
                </a:lnTo>
                <a:lnTo>
                  <a:pt x="0" y="5"/>
                </a:lnTo>
                <a:lnTo>
                  <a:pt x="0" y="6"/>
                </a:lnTo>
                <a:lnTo>
                  <a:pt x="1" y="7"/>
                </a:lnTo>
                <a:lnTo>
                  <a:pt x="1" y="8"/>
                </a:lnTo>
                <a:lnTo>
                  <a:pt x="1" y="9"/>
                </a:lnTo>
                <a:lnTo>
                  <a:pt x="2" y="10"/>
                </a:lnTo>
                <a:lnTo>
                  <a:pt x="2" y="13"/>
                </a:lnTo>
                <a:lnTo>
                  <a:pt x="5" y="16"/>
                </a:lnTo>
                <a:lnTo>
                  <a:pt x="5" y="16"/>
                </a:lnTo>
                <a:lnTo>
                  <a:pt x="3" y="13"/>
                </a:lnTo>
                <a:lnTo>
                  <a:pt x="3" y="10"/>
                </a:lnTo>
                <a:lnTo>
                  <a:pt x="3" y="9"/>
                </a:lnTo>
                <a:lnTo>
                  <a:pt x="6" y="10"/>
                </a:lnTo>
                <a:lnTo>
                  <a:pt x="7" y="10"/>
                </a:lnTo>
                <a:lnTo>
                  <a:pt x="8" y="10"/>
                </a:lnTo>
                <a:lnTo>
                  <a:pt x="7" y="10"/>
                </a:lnTo>
                <a:lnTo>
                  <a:pt x="7" y="9"/>
                </a:lnTo>
                <a:lnTo>
                  <a:pt x="7" y="9"/>
                </a:lnTo>
                <a:lnTo>
                  <a:pt x="5" y="8"/>
                </a:lnTo>
                <a:lnTo>
                  <a:pt x="5" y="8"/>
                </a:lnTo>
                <a:lnTo>
                  <a:pt x="7" y="6"/>
                </a:lnTo>
                <a:lnTo>
                  <a:pt x="7" y="5"/>
                </a:lnTo>
                <a:lnTo>
                  <a:pt x="7" y="4"/>
                </a:lnTo>
                <a:lnTo>
                  <a:pt x="7" y="4"/>
                </a:lnTo>
                <a:lnTo>
                  <a:pt x="6" y="4"/>
                </a:lnTo>
                <a:lnTo>
                  <a:pt x="5" y="4"/>
                </a:lnTo>
                <a:lnTo>
                  <a:pt x="3" y="6"/>
                </a:lnTo>
                <a:lnTo>
                  <a:pt x="2" y="7"/>
                </a:lnTo>
                <a:lnTo>
                  <a:pt x="1" y="7"/>
                </a:lnTo>
                <a:lnTo>
                  <a:pt x="1" y="7"/>
                </a:lnTo>
                <a:lnTo>
                  <a:pt x="3" y="5"/>
                </a:lnTo>
                <a:lnTo>
                  <a:pt x="3" y="4"/>
                </a:lnTo>
                <a:lnTo>
                  <a:pt x="3" y="2"/>
                </a:lnTo>
                <a:lnTo>
                  <a:pt x="3" y="2"/>
                </a:lnTo>
                <a:lnTo>
                  <a:pt x="3" y="2"/>
                </a:lnTo>
                <a:lnTo>
                  <a:pt x="3" y="1"/>
                </a:lnTo>
                <a:lnTo>
                  <a:pt x="3" y="0"/>
                </a:lnTo>
                <a:lnTo>
                  <a:pt x="3" y="0"/>
                </a:lnTo>
                <a:lnTo>
                  <a:pt x="3" y="0"/>
                </a:lnTo>
                <a:lnTo>
                  <a:pt x="3" y="0"/>
                </a:lnTo>
                <a:lnTo>
                  <a:pt x="1" y="1"/>
                </a:lnTo>
                <a:lnTo>
                  <a:pt x="0"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2" name="Freeform 328"/>
          <p:cNvSpPr>
            <a:spLocks/>
          </p:cNvSpPr>
          <p:nvPr/>
        </p:nvSpPr>
        <p:spPr bwMode="auto">
          <a:xfrm>
            <a:off x="7913824" y="3466205"/>
            <a:ext cx="6814" cy="8710"/>
          </a:xfrm>
          <a:custGeom>
            <a:avLst/>
            <a:gdLst/>
            <a:ahLst/>
            <a:cxnLst>
              <a:cxn ang="0">
                <a:pos x="2" y="1"/>
              </a:cxn>
              <a:cxn ang="0">
                <a:pos x="2" y="0"/>
              </a:cxn>
              <a:cxn ang="0">
                <a:pos x="2" y="0"/>
              </a:cxn>
              <a:cxn ang="0">
                <a:pos x="2" y="0"/>
              </a:cxn>
              <a:cxn ang="0">
                <a:pos x="1" y="0"/>
              </a:cxn>
              <a:cxn ang="0">
                <a:pos x="0" y="0"/>
              </a:cxn>
              <a:cxn ang="0">
                <a:pos x="0" y="1"/>
              </a:cxn>
              <a:cxn ang="0">
                <a:pos x="0" y="3"/>
              </a:cxn>
              <a:cxn ang="0">
                <a:pos x="2" y="3"/>
              </a:cxn>
              <a:cxn ang="0">
                <a:pos x="2" y="1"/>
              </a:cxn>
            </a:cxnLst>
            <a:rect l="0" t="0" r="r" b="b"/>
            <a:pathLst>
              <a:path w="2" h="3">
                <a:moveTo>
                  <a:pt x="2" y="1"/>
                </a:moveTo>
                <a:lnTo>
                  <a:pt x="2" y="0"/>
                </a:lnTo>
                <a:lnTo>
                  <a:pt x="2" y="0"/>
                </a:lnTo>
                <a:lnTo>
                  <a:pt x="2" y="0"/>
                </a:lnTo>
                <a:lnTo>
                  <a:pt x="1" y="0"/>
                </a:lnTo>
                <a:lnTo>
                  <a:pt x="0" y="0"/>
                </a:lnTo>
                <a:lnTo>
                  <a:pt x="0" y="1"/>
                </a:lnTo>
                <a:lnTo>
                  <a:pt x="0" y="3"/>
                </a:lnTo>
                <a:lnTo>
                  <a:pt x="2" y="3"/>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3" name="Freeform 329"/>
          <p:cNvSpPr>
            <a:spLocks/>
          </p:cNvSpPr>
          <p:nvPr/>
        </p:nvSpPr>
        <p:spPr bwMode="auto">
          <a:xfrm>
            <a:off x="8411243" y="3593945"/>
            <a:ext cx="23849" cy="20322"/>
          </a:xfrm>
          <a:custGeom>
            <a:avLst/>
            <a:gdLst/>
            <a:ahLst/>
            <a:cxnLst>
              <a:cxn ang="0">
                <a:pos x="1" y="0"/>
              </a:cxn>
              <a:cxn ang="0">
                <a:pos x="0" y="0"/>
              </a:cxn>
              <a:cxn ang="0">
                <a:pos x="0" y="1"/>
              </a:cxn>
              <a:cxn ang="0">
                <a:pos x="1" y="3"/>
              </a:cxn>
              <a:cxn ang="0">
                <a:pos x="3" y="4"/>
              </a:cxn>
              <a:cxn ang="0">
                <a:pos x="3" y="6"/>
              </a:cxn>
              <a:cxn ang="0">
                <a:pos x="3" y="7"/>
              </a:cxn>
              <a:cxn ang="0">
                <a:pos x="5" y="7"/>
              </a:cxn>
              <a:cxn ang="0">
                <a:pos x="5" y="7"/>
              </a:cxn>
              <a:cxn ang="0">
                <a:pos x="6" y="7"/>
              </a:cxn>
              <a:cxn ang="0">
                <a:pos x="7" y="7"/>
              </a:cxn>
              <a:cxn ang="0">
                <a:pos x="7" y="7"/>
              </a:cxn>
              <a:cxn ang="0">
                <a:pos x="7" y="5"/>
              </a:cxn>
              <a:cxn ang="0">
                <a:pos x="1" y="0"/>
              </a:cxn>
            </a:cxnLst>
            <a:rect l="0" t="0" r="r" b="b"/>
            <a:pathLst>
              <a:path w="7" h="7">
                <a:moveTo>
                  <a:pt x="1" y="0"/>
                </a:moveTo>
                <a:lnTo>
                  <a:pt x="0" y="0"/>
                </a:lnTo>
                <a:lnTo>
                  <a:pt x="0" y="1"/>
                </a:lnTo>
                <a:lnTo>
                  <a:pt x="1" y="3"/>
                </a:lnTo>
                <a:lnTo>
                  <a:pt x="3" y="4"/>
                </a:lnTo>
                <a:lnTo>
                  <a:pt x="3" y="6"/>
                </a:lnTo>
                <a:lnTo>
                  <a:pt x="3" y="7"/>
                </a:lnTo>
                <a:lnTo>
                  <a:pt x="5" y="7"/>
                </a:lnTo>
                <a:lnTo>
                  <a:pt x="5" y="7"/>
                </a:lnTo>
                <a:lnTo>
                  <a:pt x="6" y="7"/>
                </a:lnTo>
                <a:lnTo>
                  <a:pt x="7" y="7"/>
                </a:lnTo>
                <a:lnTo>
                  <a:pt x="7" y="7"/>
                </a:lnTo>
                <a:lnTo>
                  <a:pt x="7" y="5"/>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4" name="Freeform 330"/>
          <p:cNvSpPr>
            <a:spLocks/>
          </p:cNvSpPr>
          <p:nvPr/>
        </p:nvSpPr>
        <p:spPr bwMode="auto">
          <a:xfrm>
            <a:off x="8867778" y="3643299"/>
            <a:ext cx="3407" cy="2903"/>
          </a:xfrm>
          <a:custGeom>
            <a:avLst/>
            <a:gdLst/>
            <a:ahLst/>
            <a:cxnLst>
              <a:cxn ang="0">
                <a:pos x="0" y="0"/>
              </a:cxn>
              <a:cxn ang="0">
                <a:pos x="0" y="0"/>
              </a:cxn>
              <a:cxn ang="0">
                <a:pos x="0" y="1"/>
              </a:cxn>
              <a:cxn ang="0">
                <a:pos x="0" y="1"/>
              </a:cxn>
              <a:cxn ang="0">
                <a:pos x="0" y="0"/>
              </a:cxn>
              <a:cxn ang="0">
                <a:pos x="0" y="0"/>
              </a:cxn>
            </a:cxnLst>
            <a:rect l="0" t="0" r="r" b="b"/>
            <a:pathLst>
              <a:path h="1">
                <a:moveTo>
                  <a:pt x="0" y="0"/>
                </a:moveTo>
                <a:lnTo>
                  <a:pt x="0" y="0"/>
                </a:lnTo>
                <a:lnTo>
                  <a:pt x="0" y="1"/>
                </a:lnTo>
                <a:lnTo>
                  <a:pt x="0"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5" name="Freeform 331"/>
          <p:cNvSpPr>
            <a:spLocks/>
          </p:cNvSpPr>
          <p:nvPr/>
        </p:nvSpPr>
        <p:spPr bwMode="auto">
          <a:xfrm>
            <a:off x="7835464" y="3637493"/>
            <a:ext cx="3407" cy="5806"/>
          </a:xfrm>
          <a:custGeom>
            <a:avLst/>
            <a:gdLst/>
            <a:ahLst/>
            <a:cxnLst>
              <a:cxn ang="0">
                <a:pos x="0" y="2"/>
              </a:cxn>
              <a:cxn ang="0">
                <a:pos x="1" y="1"/>
              </a:cxn>
              <a:cxn ang="0">
                <a:pos x="1" y="0"/>
              </a:cxn>
              <a:cxn ang="0">
                <a:pos x="0" y="1"/>
              </a:cxn>
              <a:cxn ang="0">
                <a:pos x="0" y="1"/>
              </a:cxn>
              <a:cxn ang="0">
                <a:pos x="0" y="2"/>
              </a:cxn>
              <a:cxn ang="0">
                <a:pos x="0" y="2"/>
              </a:cxn>
            </a:cxnLst>
            <a:rect l="0" t="0" r="r" b="b"/>
            <a:pathLst>
              <a:path w="1" h="2">
                <a:moveTo>
                  <a:pt x="0" y="2"/>
                </a:moveTo>
                <a:lnTo>
                  <a:pt x="1" y="1"/>
                </a:lnTo>
                <a:lnTo>
                  <a:pt x="1" y="0"/>
                </a:lnTo>
                <a:lnTo>
                  <a:pt x="0" y="1"/>
                </a:lnTo>
                <a:lnTo>
                  <a:pt x="0" y="1"/>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6" name="Freeform 332"/>
          <p:cNvSpPr>
            <a:spLocks/>
          </p:cNvSpPr>
          <p:nvPr/>
        </p:nvSpPr>
        <p:spPr bwMode="auto">
          <a:xfrm>
            <a:off x="9072196" y="3811683"/>
            <a:ext cx="3407" cy="2903"/>
          </a:xfrm>
          <a:custGeom>
            <a:avLst/>
            <a:gdLst/>
            <a:ahLst/>
            <a:cxnLst>
              <a:cxn ang="0">
                <a:pos x="0" y="0"/>
              </a:cxn>
              <a:cxn ang="0">
                <a:pos x="0" y="1"/>
              </a:cxn>
              <a:cxn ang="0">
                <a:pos x="0" y="1"/>
              </a:cxn>
              <a:cxn ang="0">
                <a:pos x="0" y="1"/>
              </a:cxn>
              <a:cxn ang="0">
                <a:pos x="0" y="1"/>
              </a:cxn>
              <a:cxn ang="0">
                <a:pos x="0" y="0"/>
              </a:cxn>
              <a:cxn ang="0">
                <a:pos x="0" y="0"/>
              </a:cxn>
            </a:cxnLst>
            <a:rect l="0" t="0" r="r" b="b"/>
            <a:pathLst>
              <a:path h="1">
                <a:moveTo>
                  <a:pt x="0" y="0"/>
                </a:moveTo>
                <a:lnTo>
                  <a:pt x="0" y="1"/>
                </a:lnTo>
                <a:lnTo>
                  <a:pt x="0" y="1"/>
                </a:lnTo>
                <a:lnTo>
                  <a:pt x="0" y="1"/>
                </a:lnTo>
                <a:lnTo>
                  <a:pt x="0"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7" name="Freeform 333"/>
          <p:cNvSpPr>
            <a:spLocks/>
          </p:cNvSpPr>
          <p:nvPr/>
        </p:nvSpPr>
        <p:spPr bwMode="auto">
          <a:xfrm>
            <a:off x="7736662" y="3477818"/>
            <a:ext cx="119244" cy="119030"/>
          </a:xfrm>
          <a:custGeom>
            <a:avLst/>
            <a:gdLst/>
            <a:ahLst/>
            <a:cxnLst>
              <a:cxn ang="0">
                <a:pos x="5" y="14"/>
              </a:cxn>
              <a:cxn ang="0">
                <a:pos x="3" y="17"/>
              </a:cxn>
              <a:cxn ang="0">
                <a:pos x="0" y="25"/>
              </a:cxn>
              <a:cxn ang="0">
                <a:pos x="1" y="29"/>
              </a:cxn>
              <a:cxn ang="0">
                <a:pos x="4" y="32"/>
              </a:cxn>
              <a:cxn ang="0">
                <a:pos x="3" y="39"/>
              </a:cxn>
              <a:cxn ang="0">
                <a:pos x="4" y="41"/>
              </a:cxn>
              <a:cxn ang="0">
                <a:pos x="9" y="40"/>
              </a:cxn>
              <a:cxn ang="0">
                <a:pos x="9" y="36"/>
              </a:cxn>
              <a:cxn ang="0">
                <a:pos x="9" y="29"/>
              </a:cxn>
              <a:cxn ang="0">
                <a:pos x="8" y="25"/>
              </a:cxn>
              <a:cxn ang="0">
                <a:pos x="12" y="25"/>
              </a:cxn>
              <a:cxn ang="0">
                <a:pos x="13" y="27"/>
              </a:cxn>
              <a:cxn ang="0">
                <a:pos x="12" y="30"/>
              </a:cxn>
              <a:cxn ang="0">
                <a:pos x="15" y="32"/>
              </a:cxn>
              <a:cxn ang="0">
                <a:pos x="15" y="36"/>
              </a:cxn>
              <a:cxn ang="0">
                <a:pos x="17" y="36"/>
              </a:cxn>
              <a:cxn ang="0">
                <a:pos x="18" y="35"/>
              </a:cxn>
              <a:cxn ang="0">
                <a:pos x="21" y="34"/>
              </a:cxn>
              <a:cxn ang="0">
                <a:pos x="22" y="32"/>
              </a:cxn>
              <a:cxn ang="0">
                <a:pos x="21" y="32"/>
              </a:cxn>
              <a:cxn ang="0">
                <a:pos x="20" y="31"/>
              </a:cxn>
              <a:cxn ang="0">
                <a:pos x="19" y="29"/>
              </a:cxn>
              <a:cxn ang="0">
                <a:pos x="20" y="28"/>
              </a:cxn>
              <a:cxn ang="0">
                <a:pos x="19" y="27"/>
              </a:cxn>
              <a:cxn ang="0">
                <a:pos x="18" y="25"/>
              </a:cxn>
              <a:cxn ang="0">
                <a:pos x="14" y="21"/>
              </a:cxn>
              <a:cxn ang="0">
                <a:pos x="15" y="20"/>
              </a:cxn>
              <a:cxn ang="0">
                <a:pos x="22" y="15"/>
              </a:cxn>
              <a:cxn ang="0">
                <a:pos x="25" y="15"/>
              </a:cxn>
              <a:cxn ang="0">
                <a:pos x="25" y="14"/>
              </a:cxn>
              <a:cxn ang="0">
                <a:pos x="24" y="13"/>
              </a:cxn>
              <a:cxn ang="0">
                <a:pos x="22" y="14"/>
              </a:cxn>
              <a:cxn ang="0">
                <a:pos x="18" y="15"/>
              </a:cxn>
              <a:cxn ang="0">
                <a:pos x="17" y="15"/>
              </a:cxn>
              <a:cxn ang="0">
                <a:pos x="14" y="15"/>
              </a:cxn>
              <a:cxn ang="0">
                <a:pos x="13" y="18"/>
              </a:cxn>
              <a:cxn ang="0">
                <a:pos x="9" y="15"/>
              </a:cxn>
              <a:cxn ang="0">
                <a:pos x="7" y="14"/>
              </a:cxn>
              <a:cxn ang="0">
                <a:pos x="9" y="7"/>
              </a:cxn>
              <a:cxn ang="0">
                <a:pos x="14" y="7"/>
              </a:cxn>
              <a:cxn ang="0">
                <a:pos x="15" y="7"/>
              </a:cxn>
              <a:cxn ang="0">
                <a:pos x="16" y="7"/>
              </a:cxn>
              <a:cxn ang="0">
                <a:pos x="24" y="7"/>
              </a:cxn>
              <a:cxn ang="0">
                <a:pos x="30" y="8"/>
              </a:cxn>
              <a:cxn ang="0">
                <a:pos x="35" y="3"/>
              </a:cxn>
              <a:cxn ang="0">
                <a:pos x="35" y="1"/>
              </a:cxn>
              <a:cxn ang="0">
                <a:pos x="34" y="0"/>
              </a:cxn>
              <a:cxn ang="0">
                <a:pos x="29" y="4"/>
              </a:cxn>
              <a:cxn ang="0">
                <a:pos x="24" y="4"/>
              </a:cxn>
              <a:cxn ang="0">
                <a:pos x="22" y="5"/>
              </a:cxn>
              <a:cxn ang="0">
                <a:pos x="21" y="5"/>
              </a:cxn>
              <a:cxn ang="0">
                <a:pos x="15" y="3"/>
              </a:cxn>
              <a:cxn ang="0">
                <a:pos x="14" y="3"/>
              </a:cxn>
              <a:cxn ang="0">
                <a:pos x="11" y="3"/>
              </a:cxn>
              <a:cxn ang="0">
                <a:pos x="10" y="4"/>
              </a:cxn>
              <a:cxn ang="0">
                <a:pos x="9" y="6"/>
              </a:cxn>
              <a:cxn ang="0">
                <a:pos x="7" y="5"/>
              </a:cxn>
              <a:cxn ang="0">
                <a:pos x="6" y="7"/>
              </a:cxn>
              <a:cxn ang="0">
                <a:pos x="5" y="10"/>
              </a:cxn>
              <a:cxn ang="0">
                <a:pos x="6" y="11"/>
              </a:cxn>
              <a:cxn ang="0">
                <a:pos x="5" y="13"/>
              </a:cxn>
            </a:cxnLst>
            <a:rect l="0" t="0" r="r" b="b"/>
            <a:pathLst>
              <a:path w="35" h="41">
                <a:moveTo>
                  <a:pt x="5" y="13"/>
                </a:moveTo>
                <a:lnTo>
                  <a:pt x="5" y="14"/>
                </a:lnTo>
                <a:lnTo>
                  <a:pt x="4" y="14"/>
                </a:lnTo>
                <a:lnTo>
                  <a:pt x="3" y="17"/>
                </a:lnTo>
                <a:lnTo>
                  <a:pt x="3" y="20"/>
                </a:lnTo>
                <a:lnTo>
                  <a:pt x="0" y="25"/>
                </a:lnTo>
                <a:lnTo>
                  <a:pt x="0" y="28"/>
                </a:lnTo>
                <a:lnTo>
                  <a:pt x="1" y="29"/>
                </a:lnTo>
                <a:lnTo>
                  <a:pt x="3" y="29"/>
                </a:lnTo>
                <a:lnTo>
                  <a:pt x="4" y="32"/>
                </a:lnTo>
                <a:lnTo>
                  <a:pt x="4" y="32"/>
                </a:lnTo>
                <a:lnTo>
                  <a:pt x="3" y="39"/>
                </a:lnTo>
                <a:lnTo>
                  <a:pt x="3" y="40"/>
                </a:lnTo>
                <a:lnTo>
                  <a:pt x="4" y="41"/>
                </a:lnTo>
                <a:lnTo>
                  <a:pt x="9" y="40"/>
                </a:lnTo>
                <a:lnTo>
                  <a:pt x="9" y="40"/>
                </a:lnTo>
                <a:lnTo>
                  <a:pt x="8" y="37"/>
                </a:lnTo>
                <a:lnTo>
                  <a:pt x="9" y="36"/>
                </a:lnTo>
                <a:lnTo>
                  <a:pt x="9" y="35"/>
                </a:lnTo>
                <a:lnTo>
                  <a:pt x="9" y="29"/>
                </a:lnTo>
                <a:lnTo>
                  <a:pt x="8" y="27"/>
                </a:lnTo>
                <a:lnTo>
                  <a:pt x="8" y="25"/>
                </a:lnTo>
                <a:lnTo>
                  <a:pt x="10" y="24"/>
                </a:lnTo>
                <a:lnTo>
                  <a:pt x="12" y="25"/>
                </a:lnTo>
                <a:lnTo>
                  <a:pt x="12" y="25"/>
                </a:lnTo>
                <a:lnTo>
                  <a:pt x="13" y="27"/>
                </a:lnTo>
                <a:lnTo>
                  <a:pt x="12" y="29"/>
                </a:lnTo>
                <a:lnTo>
                  <a:pt x="12" y="30"/>
                </a:lnTo>
                <a:lnTo>
                  <a:pt x="14" y="32"/>
                </a:lnTo>
                <a:lnTo>
                  <a:pt x="15" y="32"/>
                </a:lnTo>
                <a:lnTo>
                  <a:pt x="15" y="34"/>
                </a:lnTo>
                <a:lnTo>
                  <a:pt x="15" y="36"/>
                </a:lnTo>
                <a:lnTo>
                  <a:pt x="15" y="36"/>
                </a:lnTo>
                <a:lnTo>
                  <a:pt x="17" y="36"/>
                </a:lnTo>
                <a:lnTo>
                  <a:pt x="18" y="36"/>
                </a:lnTo>
                <a:lnTo>
                  <a:pt x="18" y="35"/>
                </a:lnTo>
                <a:lnTo>
                  <a:pt x="20" y="34"/>
                </a:lnTo>
                <a:lnTo>
                  <a:pt x="21" y="34"/>
                </a:lnTo>
                <a:lnTo>
                  <a:pt x="22" y="33"/>
                </a:lnTo>
                <a:lnTo>
                  <a:pt x="22" y="32"/>
                </a:lnTo>
                <a:lnTo>
                  <a:pt x="21" y="32"/>
                </a:lnTo>
                <a:lnTo>
                  <a:pt x="21" y="32"/>
                </a:lnTo>
                <a:lnTo>
                  <a:pt x="21" y="31"/>
                </a:lnTo>
                <a:lnTo>
                  <a:pt x="20" y="31"/>
                </a:lnTo>
                <a:lnTo>
                  <a:pt x="19" y="30"/>
                </a:lnTo>
                <a:lnTo>
                  <a:pt x="19" y="29"/>
                </a:lnTo>
                <a:lnTo>
                  <a:pt x="19" y="29"/>
                </a:lnTo>
                <a:lnTo>
                  <a:pt x="20" y="28"/>
                </a:lnTo>
                <a:lnTo>
                  <a:pt x="20" y="28"/>
                </a:lnTo>
                <a:lnTo>
                  <a:pt x="19" y="27"/>
                </a:lnTo>
                <a:lnTo>
                  <a:pt x="19" y="25"/>
                </a:lnTo>
                <a:lnTo>
                  <a:pt x="18" y="25"/>
                </a:lnTo>
                <a:lnTo>
                  <a:pt x="16" y="22"/>
                </a:lnTo>
                <a:lnTo>
                  <a:pt x="14" y="21"/>
                </a:lnTo>
                <a:lnTo>
                  <a:pt x="14" y="20"/>
                </a:lnTo>
                <a:lnTo>
                  <a:pt x="15" y="20"/>
                </a:lnTo>
                <a:lnTo>
                  <a:pt x="19" y="18"/>
                </a:lnTo>
                <a:lnTo>
                  <a:pt x="22" y="15"/>
                </a:lnTo>
                <a:lnTo>
                  <a:pt x="24" y="14"/>
                </a:lnTo>
                <a:lnTo>
                  <a:pt x="25" y="15"/>
                </a:lnTo>
                <a:lnTo>
                  <a:pt x="25" y="14"/>
                </a:lnTo>
                <a:lnTo>
                  <a:pt x="25" y="14"/>
                </a:lnTo>
                <a:lnTo>
                  <a:pt x="25" y="13"/>
                </a:lnTo>
                <a:lnTo>
                  <a:pt x="24" y="13"/>
                </a:lnTo>
                <a:lnTo>
                  <a:pt x="22" y="14"/>
                </a:lnTo>
                <a:lnTo>
                  <a:pt x="22" y="14"/>
                </a:lnTo>
                <a:lnTo>
                  <a:pt x="18" y="14"/>
                </a:lnTo>
                <a:lnTo>
                  <a:pt x="18" y="15"/>
                </a:lnTo>
                <a:lnTo>
                  <a:pt x="17" y="15"/>
                </a:lnTo>
                <a:lnTo>
                  <a:pt x="17" y="15"/>
                </a:lnTo>
                <a:lnTo>
                  <a:pt x="15" y="14"/>
                </a:lnTo>
                <a:lnTo>
                  <a:pt x="14" y="15"/>
                </a:lnTo>
                <a:lnTo>
                  <a:pt x="13" y="17"/>
                </a:lnTo>
                <a:lnTo>
                  <a:pt x="13" y="18"/>
                </a:lnTo>
                <a:lnTo>
                  <a:pt x="10" y="18"/>
                </a:lnTo>
                <a:lnTo>
                  <a:pt x="9" y="15"/>
                </a:lnTo>
                <a:lnTo>
                  <a:pt x="8" y="15"/>
                </a:lnTo>
                <a:lnTo>
                  <a:pt x="7" y="14"/>
                </a:lnTo>
                <a:lnTo>
                  <a:pt x="7" y="10"/>
                </a:lnTo>
                <a:lnTo>
                  <a:pt x="9" y="7"/>
                </a:lnTo>
                <a:lnTo>
                  <a:pt x="13" y="7"/>
                </a:lnTo>
                <a:lnTo>
                  <a:pt x="14" y="7"/>
                </a:lnTo>
                <a:lnTo>
                  <a:pt x="14" y="7"/>
                </a:lnTo>
                <a:lnTo>
                  <a:pt x="15" y="7"/>
                </a:lnTo>
                <a:lnTo>
                  <a:pt x="15" y="7"/>
                </a:lnTo>
                <a:lnTo>
                  <a:pt x="16" y="7"/>
                </a:lnTo>
                <a:lnTo>
                  <a:pt x="17" y="7"/>
                </a:lnTo>
                <a:lnTo>
                  <a:pt x="24" y="7"/>
                </a:lnTo>
                <a:lnTo>
                  <a:pt x="25" y="8"/>
                </a:lnTo>
                <a:lnTo>
                  <a:pt x="30" y="8"/>
                </a:lnTo>
                <a:lnTo>
                  <a:pt x="31" y="7"/>
                </a:lnTo>
                <a:lnTo>
                  <a:pt x="35" y="3"/>
                </a:lnTo>
                <a:lnTo>
                  <a:pt x="35" y="2"/>
                </a:lnTo>
                <a:lnTo>
                  <a:pt x="35" y="1"/>
                </a:lnTo>
                <a:lnTo>
                  <a:pt x="35" y="0"/>
                </a:lnTo>
                <a:lnTo>
                  <a:pt x="34" y="0"/>
                </a:lnTo>
                <a:lnTo>
                  <a:pt x="33" y="1"/>
                </a:lnTo>
                <a:lnTo>
                  <a:pt x="29" y="4"/>
                </a:lnTo>
                <a:lnTo>
                  <a:pt x="28" y="5"/>
                </a:lnTo>
                <a:lnTo>
                  <a:pt x="24" y="4"/>
                </a:lnTo>
                <a:lnTo>
                  <a:pt x="23" y="4"/>
                </a:lnTo>
                <a:lnTo>
                  <a:pt x="22" y="5"/>
                </a:lnTo>
                <a:lnTo>
                  <a:pt x="22" y="5"/>
                </a:lnTo>
                <a:lnTo>
                  <a:pt x="21" y="5"/>
                </a:lnTo>
                <a:lnTo>
                  <a:pt x="21" y="4"/>
                </a:lnTo>
                <a:lnTo>
                  <a:pt x="15" y="3"/>
                </a:lnTo>
                <a:lnTo>
                  <a:pt x="14" y="3"/>
                </a:lnTo>
                <a:lnTo>
                  <a:pt x="14" y="3"/>
                </a:lnTo>
                <a:lnTo>
                  <a:pt x="12" y="3"/>
                </a:lnTo>
                <a:lnTo>
                  <a:pt x="11" y="3"/>
                </a:lnTo>
                <a:lnTo>
                  <a:pt x="10" y="3"/>
                </a:lnTo>
                <a:lnTo>
                  <a:pt x="10" y="4"/>
                </a:lnTo>
                <a:lnTo>
                  <a:pt x="10" y="5"/>
                </a:lnTo>
                <a:lnTo>
                  <a:pt x="9" y="6"/>
                </a:lnTo>
                <a:lnTo>
                  <a:pt x="8" y="5"/>
                </a:lnTo>
                <a:lnTo>
                  <a:pt x="7" y="5"/>
                </a:lnTo>
                <a:lnTo>
                  <a:pt x="7" y="6"/>
                </a:lnTo>
                <a:lnTo>
                  <a:pt x="6" y="7"/>
                </a:lnTo>
                <a:lnTo>
                  <a:pt x="6" y="9"/>
                </a:lnTo>
                <a:lnTo>
                  <a:pt x="5" y="10"/>
                </a:lnTo>
                <a:lnTo>
                  <a:pt x="5" y="10"/>
                </a:lnTo>
                <a:lnTo>
                  <a:pt x="6" y="11"/>
                </a:lnTo>
                <a:lnTo>
                  <a:pt x="6" y="14"/>
                </a:lnTo>
                <a:lnTo>
                  <a:pt x="5" y="1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8" name="Freeform 334"/>
          <p:cNvSpPr>
            <a:spLocks/>
          </p:cNvSpPr>
          <p:nvPr/>
        </p:nvSpPr>
        <p:spPr bwMode="auto">
          <a:xfrm>
            <a:off x="8830301" y="3785554"/>
            <a:ext cx="23849" cy="14516"/>
          </a:xfrm>
          <a:custGeom>
            <a:avLst/>
            <a:gdLst/>
            <a:ahLst/>
            <a:cxnLst>
              <a:cxn ang="0">
                <a:pos x="6" y="1"/>
              </a:cxn>
              <a:cxn ang="0">
                <a:pos x="5" y="1"/>
              </a:cxn>
              <a:cxn ang="0">
                <a:pos x="5" y="1"/>
              </a:cxn>
              <a:cxn ang="0">
                <a:pos x="5" y="0"/>
              </a:cxn>
              <a:cxn ang="0">
                <a:pos x="4" y="1"/>
              </a:cxn>
              <a:cxn ang="0">
                <a:pos x="3" y="1"/>
              </a:cxn>
              <a:cxn ang="0">
                <a:pos x="3" y="1"/>
              </a:cxn>
              <a:cxn ang="0">
                <a:pos x="2" y="1"/>
              </a:cxn>
              <a:cxn ang="0">
                <a:pos x="2" y="1"/>
              </a:cxn>
              <a:cxn ang="0">
                <a:pos x="0" y="2"/>
              </a:cxn>
              <a:cxn ang="0">
                <a:pos x="0" y="3"/>
              </a:cxn>
              <a:cxn ang="0">
                <a:pos x="0" y="4"/>
              </a:cxn>
              <a:cxn ang="0">
                <a:pos x="1" y="5"/>
              </a:cxn>
              <a:cxn ang="0">
                <a:pos x="2" y="5"/>
              </a:cxn>
              <a:cxn ang="0">
                <a:pos x="2" y="5"/>
              </a:cxn>
              <a:cxn ang="0">
                <a:pos x="5" y="5"/>
              </a:cxn>
              <a:cxn ang="0">
                <a:pos x="5" y="5"/>
              </a:cxn>
              <a:cxn ang="0">
                <a:pos x="7" y="5"/>
              </a:cxn>
              <a:cxn ang="0">
                <a:pos x="7" y="4"/>
              </a:cxn>
              <a:cxn ang="0">
                <a:pos x="6" y="2"/>
              </a:cxn>
              <a:cxn ang="0">
                <a:pos x="6" y="1"/>
              </a:cxn>
            </a:cxnLst>
            <a:rect l="0" t="0" r="r" b="b"/>
            <a:pathLst>
              <a:path w="7" h="5">
                <a:moveTo>
                  <a:pt x="6" y="1"/>
                </a:moveTo>
                <a:lnTo>
                  <a:pt x="5" y="1"/>
                </a:lnTo>
                <a:lnTo>
                  <a:pt x="5" y="1"/>
                </a:lnTo>
                <a:lnTo>
                  <a:pt x="5" y="0"/>
                </a:lnTo>
                <a:lnTo>
                  <a:pt x="4" y="1"/>
                </a:lnTo>
                <a:lnTo>
                  <a:pt x="3" y="1"/>
                </a:lnTo>
                <a:lnTo>
                  <a:pt x="3" y="1"/>
                </a:lnTo>
                <a:lnTo>
                  <a:pt x="2" y="1"/>
                </a:lnTo>
                <a:lnTo>
                  <a:pt x="2" y="1"/>
                </a:lnTo>
                <a:lnTo>
                  <a:pt x="0" y="2"/>
                </a:lnTo>
                <a:lnTo>
                  <a:pt x="0" y="3"/>
                </a:lnTo>
                <a:lnTo>
                  <a:pt x="0" y="4"/>
                </a:lnTo>
                <a:lnTo>
                  <a:pt x="1" y="5"/>
                </a:lnTo>
                <a:lnTo>
                  <a:pt x="2" y="5"/>
                </a:lnTo>
                <a:lnTo>
                  <a:pt x="2" y="5"/>
                </a:lnTo>
                <a:lnTo>
                  <a:pt x="5" y="5"/>
                </a:lnTo>
                <a:lnTo>
                  <a:pt x="5" y="5"/>
                </a:lnTo>
                <a:lnTo>
                  <a:pt x="7" y="5"/>
                </a:lnTo>
                <a:lnTo>
                  <a:pt x="7" y="4"/>
                </a:lnTo>
                <a:lnTo>
                  <a:pt x="6" y="2"/>
                </a:lnTo>
                <a:lnTo>
                  <a:pt x="6"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9" name="Freeform 335"/>
          <p:cNvSpPr>
            <a:spLocks/>
          </p:cNvSpPr>
          <p:nvPr/>
        </p:nvSpPr>
        <p:spPr bwMode="auto">
          <a:xfrm>
            <a:off x="8850743" y="3768135"/>
            <a:ext cx="30663" cy="11613"/>
          </a:xfrm>
          <a:custGeom>
            <a:avLst/>
            <a:gdLst/>
            <a:ahLst/>
            <a:cxnLst>
              <a:cxn ang="0">
                <a:pos x="3" y="2"/>
              </a:cxn>
              <a:cxn ang="0">
                <a:pos x="3" y="2"/>
              </a:cxn>
              <a:cxn ang="0">
                <a:pos x="1" y="2"/>
              </a:cxn>
              <a:cxn ang="0">
                <a:pos x="0" y="2"/>
              </a:cxn>
              <a:cxn ang="0">
                <a:pos x="0" y="3"/>
              </a:cxn>
              <a:cxn ang="0">
                <a:pos x="1" y="3"/>
              </a:cxn>
              <a:cxn ang="0">
                <a:pos x="1" y="4"/>
              </a:cxn>
              <a:cxn ang="0">
                <a:pos x="2" y="4"/>
              </a:cxn>
              <a:cxn ang="0">
                <a:pos x="3" y="4"/>
              </a:cxn>
              <a:cxn ang="0">
                <a:pos x="3" y="4"/>
              </a:cxn>
              <a:cxn ang="0">
                <a:pos x="3" y="4"/>
              </a:cxn>
              <a:cxn ang="0">
                <a:pos x="4" y="3"/>
              </a:cxn>
              <a:cxn ang="0">
                <a:pos x="4" y="2"/>
              </a:cxn>
              <a:cxn ang="0">
                <a:pos x="5" y="2"/>
              </a:cxn>
              <a:cxn ang="0">
                <a:pos x="5" y="3"/>
              </a:cxn>
              <a:cxn ang="0">
                <a:pos x="8" y="3"/>
              </a:cxn>
              <a:cxn ang="0">
                <a:pos x="8" y="2"/>
              </a:cxn>
              <a:cxn ang="0">
                <a:pos x="8" y="2"/>
              </a:cxn>
              <a:cxn ang="0">
                <a:pos x="6" y="2"/>
              </a:cxn>
              <a:cxn ang="0">
                <a:pos x="6" y="2"/>
              </a:cxn>
              <a:cxn ang="0">
                <a:pos x="8" y="0"/>
              </a:cxn>
              <a:cxn ang="0">
                <a:pos x="9" y="0"/>
              </a:cxn>
              <a:cxn ang="0">
                <a:pos x="3" y="2"/>
              </a:cxn>
              <a:cxn ang="0">
                <a:pos x="3" y="2"/>
              </a:cxn>
            </a:cxnLst>
            <a:rect l="0" t="0" r="r" b="b"/>
            <a:pathLst>
              <a:path w="9" h="4">
                <a:moveTo>
                  <a:pt x="3" y="2"/>
                </a:moveTo>
                <a:lnTo>
                  <a:pt x="3" y="2"/>
                </a:lnTo>
                <a:lnTo>
                  <a:pt x="1" y="2"/>
                </a:lnTo>
                <a:lnTo>
                  <a:pt x="0" y="2"/>
                </a:lnTo>
                <a:lnTo>
                  <a:pt x="0" y="3"/>
                </a:lnTo>
                <a:lnTo>
                  <a:pt x="1" y="3"/>
                </a:lnTo>
                <a:lnTo>
                  <a:pt x="1" y="4"/>
                </a:lnTo>
                <a:lnTo>
                  <a:pt x="2" y="4"/>
                </a:lnTo>
                <a:lnTo>
                  <a:pt x="3" y="4"/>
                </a:lnTo>
                <a:lnTo>
                  <a:pt x="3" y="4"/>
                </a:lnTo>
                <a:lnTo>
                  <a:pt x="3" y="4"/>
                </a:lnTo>
                <a:lnTo>
                  <a:pt x="4" y="3"/>
                </a:lnTo>
                <a:lnTo>
                  <a:pt x="4" y="2"/>
                </a:lnTo>
                <a:lnTo>
                  <a:pt x="5" y="2"/>
                </a:lnTo>
                <a:lnTo>
                  <a:pt x="5" y="3"/>
                </a:lnTo>
                <a:lnTo>
                  <a:pt x="8" y="3"/>
                </a:lnTo>
                <a:lnTo>
                  <a:pt x="8" y="2"/>
                </a:lnTo>
                <a:lnTo>
                  <a:pt x="8" y="2"/>
                </a:lnTo>
                <a:lnTo>
                  <a:pt x="6" y="2"/>
                </a:lnTo>
                <a:lnTo>
                  <a:pt x="6" y="2"/>
                </a:lnTo>
                <a:lnTo>
                  <a:pt x="8" y="0"/>
                </a:lnTo>
                <a:lnTo>
                  <a:pt x="9" y="0"/>
                </a:lnTo>
                <a:lnTo>
                  <a:pt x="3" y="2"/>
                </a:lnTo>
                <a:lnTo>
                  <a:pt x="3"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0" name="Freeform 336"/>
          <p:cNvSpPr>
            <a:spLocks/>
          </p:cNvSpPr>
          <p:nvPr/>
        </p:nvSpPr>
        <p:spPr bwMode="auto">
          <a:xfrm>
            <a:off x="7699185" y="3634589"/>
            <a:ext cx="44291" cy="17419"/>
          </a:xfrm>
          <a:custGeom>
            <a:avLst/>
            <a:gdLst/>
            <a:ahLst/>
            <a:cxnLst>
              <a:cxn ang="0">
                <a:pos x="12" y="4"/>
              </a:cxn>
              <a:cxn ang="0">
                <a:pos x="13" y="4"/>
              </a:cxn>
              <a:cxn ang="0">
                <a:pos x="13" y="4"/>
              </a:cxn>
              <a:cxn ang="0">
                <a:pos x="12" y="3"/>
              </a:cxn>
              <a:cxn ang="0">
                <a:pos x="11" y="1"/>
              </a:cxn>
              <a:cxn ang="0">
                <a:pos x="11" y="3"/>
              </a:cxn>
              <a:cxn ang="0">
                <a:pos x="11" y="2"/>
              </a:cxn>
              <a:cxn ang="0">
                <a:pos x="10" y="1"/>
              </a:cxn>
              <a:cxn ang="0">
                <a:pos x="8" y="1"/>
              </a:cxn>
              <a:cxn ang="0">
                <a:pos x="7" y="0"/>
              </a:cxn>
              <a:cxn ang="0">
                <a:pos x="6" y="0"/>
              </a:cxn>
              <a:cxn ang="0">
                <a:pos x="6" y="0"/>
              </a:cxn>
              <a:cxn ang="0">
                <a:pos x="6" y="1"/>
              </a:cxn>
              <a:cxn ang="0">
                <a:pos x="7" y="3"/>
              </a:cxn>
              <a:cxn ang="0">
                <a:pos x="7" y="3"/>
              </a:cxn>
              <a:cxn ang="0">
                <a:pos x="7" y="4"/>
              </a:cxn>
              <a:cxn ang="0">
                <a:pos x="6" y="4"/>
              </a:cxn>
              <a:cxn ang="0">
                <a:pos x="6" y="4"/>
              </a:cxn>
              <a:cxn ang="0">
                <a:pos x="5" y="3"/>
              </a:cxn>
              <a:cxn ang="0">
                <a:pos x="4" y="2"/>
              </a:cxn>
              <a:cxn ang="0">
                <a:pos x="3" y="2"/>
              </a:cxn>
              <a:cxn ang="0">
                <a:pos x="1" y="2"/>
              </a:cxn>
              <a:cxn ang="0">
                <a:pos x="1" y="3"/>
              </a:cxn>
              <a:cxn ang="0">
                <a:pos x="0" y="4"/>
              </a:cxn>
              <a:cxn ang="0">
                <a:pos x="0" y="4"/>
              </a:cxn>
              <a:cxn ang="0">
                <a:pos x="0" y="5"/>
              </a:cxn>
              <a:cxn ang="0">
                <a:pos x="1" y="6"/>
              </a:cxn>
              <a:cxn ang="0">
                <a:pos x="3" y="6"/>
              </a:cxn>
              <a:cxn ang="0">
                <a:pos x="9" y="4"/>
              </a:cxn>
              <a:cxn ang="0">
                <a:pos x="9" y="4"/>
              </a:cxn>
              <a:cxn ang="0">
                <a:pos x="10" y="4"/>
              </a:cxn>
              <a:cxn ang="0">
                <a:pos x="11" y="4"/>
              </a:cxn>
              <a:cxn ang="0">
                <a:pos x="11" y="4"/>
              </a:cxn>
              <a:cxn ang="0">
                <a:pos x="11" y="4"/>
              </a:cxn>
              <a:cxn ang="0">
                <a:pos x="12" y="4"/>
              </a:cxn>
            </a:cxnLst>
            <a:rect l="0" t="0" r="r" b="b"/>
            <a:pathLst>
              <a:path w="13" h="6">
                <a:moveTo>
                  <a:pt x="12" y="4"/>
                </a:moveTo>
                <a:lnTo>
                  <a:pt x="13" y="4"/>
                </a:lnTo>
                <a:lnTo>
                  <a:pt x="13" y="4"/>
                </a:lnTo>
                <a:lnTo>
                  <a:pt x="12" y="3"/>
                </a:lnTo>
                <a:lnTo>
                  <a:pt x="11" y="1"/>
                </a:lnTo>
                <a:lnTo>
                  <a:pt x="11" y="3"/>
                </a:lnTo>
                <a:lnTo>
                  <a:pt x="11" y="2"/>
                </a:lnTo>
                <a:lnTo>
                  <a:pt x="10" y="1"/>
                </a:lnTo>
                <a:lnTo>
                  <a:pt x="8" y="1"/>
                </a:lnTo>
                <a:lnTo>
                  <a:pt x="7" y="0"/>
                </a:lnTo>
                <a:lnTo>
                  <a:pt x="6" y="0"/>
                </a:lnTo>
                <a:lnTo>
                  <a:pt x="6" y="0"/>
                </a:lnTo>
                <a:lnTo>
                  <a:pt x="6" y="1"/>
                </a:lnTo>
                <a:lnTo>
                  <a:pt x="7" y="3"/>
                </a:lnTo>
                <a:lnTo>
                  <a:pt x="7" y="3"/>
                </a:lnTo>
                <a:lnTo>
                  <a:pt x="7" y="4"/>
                </a:lnTo>
                <a:lnTo>
                  <a:pt x="6" y="4"/>
                </a:lnTo>
                <a:lnTo>
                  <a:pt x="6" y="4"/>
                </a:lnTo>
                <a:lnTo>
                  <a:pt x="5" y="3"/>
                </a:lnTo>
                <a:lnTo>
                  <a:pt x="4" y="2"/>
                </a:lnTo>
                <a:lnTo>
                  <a:pt x="3" y="2"/>
                </a:lnTo>
                <a:lnTo>
                  <a:pt x="1" y="2"/>
                </a:lnTo>
                <a:lnTo>
                  <a:pt x="1" y="3"/>
                </a:lnTo>
                <a:lnTo>
                  <a:pt x="0" y="4"/>
                </a:lnTo>
                <a:lnTo>
                  <a:pt x="0" y="4"/>
                </a:lnTo>
                <a:lnTo>
                  <a:pt x="0" y="5"/>
                </a:lnTo>
                <a:lnTo>
                  <a:pt x="1" y="6"/>
                </a:lnTo>
                <a:lnTo>
                  <a:pt x="3" y="6"/>
                </a:lnTo>
                <a:lnTo>
                  <a:pt x="9" y="4"/>
                </a:lnTo>
                <a:lnTo>
                  <a:pt x="9" y="4"/>
                </a:lnTo>
                <a:lnTo>
                  <a:pt x="10" y="4"/>
                </a:lnTo>
                <a:lnTo>
                  <a:pt x="11" y="4"/>
                </a:lnTo>
                <a:lnTo>
                  <a:pt x="11" y="4"/>
                </a:lnTo>
                <a:lnTo>
                  <a:pt x="11" y="4"/>
                </a:lnTo>
                <a:lnTo>
                  <a:pt x="12"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1" name="Freeform 337"/>
          <p:cNvSpPr>
            <a:spLocks/>
          </p:cNvSpPr>
          <p:nvPr/>
        </p:nvSpPr>
        <p:spPr bwMode="auto">
          <a:xfrm>
            <a:off x="8745126" y="4090388"/>
            <a:ext cx="109023" cy="145159"/>
          </a:xfrm>
          <a:custGeom>
            <a:avLst/>
            <a:gdLst/>
            <a:ahLst/>
            <a:cxnLst>
              <a:cxn ang="0">
                <a:pos x="27" y="22"/>
              </a:cxn>
              <a:cxn ang="0">
                <a:pos x="25" y="25"/>
              </a:cxn>
              <a:cxn ang="0">
                <a:pos x="21" y="23"/>
              </a:cxn>
              <a:cxn ang="0">
                <a:pos x="18" y="22"/>
              </a:cxn>
              <a:cxn ang="0">
                <a:pos x="17" y="18"/>
              </a:cxn>
              <a:cxn ang="0">
                <a:pos x="16" y="16"/>
              </a:cxn>
              <a:cxn ang="0">
                <a:pos x="15" y="15"/>
              </a:cxn>
              <a:cxn ang="0">
                <a:pos x="16" y="18"/>
              </a:cxn>
              <a:cxn ang="0">
                <a:pos x="14" y="17"/>
              </a:cxn>
              <a:cxn ang="0">
                <a:pos x="12" y="17"/>
              </a:cxn>
              <a:cxn ang="0">
                <a:pos x="11" y="17"/>
              </a:cxn>
              <a:cxn ang="0">
                <a:pos x="12" y="16"/>
              </a:cxn>
              <a:cxn ang="0">
                <a:pos x="12" y="15"/>
              </a:cxn>
              <a:cxn ang="0">
                <a:pos x="9" y="10"/>
              </a:cxn>
              <a:cxn ang="0">
                <a:pos x="8" y="10"/>
              </a:cxn>
              <a:cxn ang="0">
                <a:pos x="10" y="10"/>
              </a:cxn>
              <a:cxn ang="0">
                <a:pos x="10" y="8"/>
              </a:cxn>
              <a:cxn ang="0">
                <a:pos x="8" y="7"/>
              </a:cxn>
              <a:cxn ang="0">
                <a:pos x="8" y="6"/>
              </a:cxn>
              <a:cxn ang="0">
                <a:pos x="7" y="4"/>
              </a:cxn>
              <a:cxn ang="0">
                <a:pos x="5" y="4"/>
              </a:cxn>
              <a:cxn ang="0">
                <a:pos x="4" y="3"/>
              </a:cxn>
              <a:cxn ang="0">
                <a:pos x="2" y="3"/>
              </a:cxn>
              <a:cxn ang="0">
                <a:pos x="1" y="0"/>
              </a:cxn>
              <a:cxn ang="0">
                <a:pos x="0" y="0"/>
              </a:cxn>
              <a:cxn ang="0">
                <a:pos x="2" y="5"/>
              </a:cxn>
              <a:cxn ang="0">
                <a:pos x="4" y="7"/>
              </a:cxn>
              <a:cxn ang="0">
                <a:pos x="4" y="7"/>
              </a:cxn>
              <a:cxn ang="0">
                <a:pos x="8" y="12"/>
              </a:cxn>
              <a:cxn ang="0">
                <a:pos x="8" y="11"/>
              </a:cxn>
              <a:cxn ang="0">
                <a:pos x="8" y="13"/>
              </a:cxn>
              <a:cxn ang="0">
                <a:pos x="9" y="15"/>
              </a:cxn>
              <a:cxn ang="0">
                <a:pos x="10" y="18"/>
              </a:cxn>
              <a:cxn ang="0">
                <a:pos x="12" y="18"/>
              </a:cxn>
              <a:cxn ang="0">
                <a:pos x="10" y="18"/>
              </a:cxn>
              <a:cxn ang="0">
                <a:pos x="12" y="20"/>
              </a:cxn>
              <a:cxn ang="0">
                <a:pos x="12" y="22"/>
              </a:cxn>
              <a:cxn ang="0">
                <a:pos x="12" y="25"/>
              </a:cxn>
              <a:cxn ang="0">
                <a:pos x="9" y="31"/>
              </a:cxn>
              <a:cxn ang="0">
                <a:pos x="6" y="34"/>
              </a:cxn>
              <a:cxn ang="0">
                <a:pos x="11" y="37"/>
              </a:cxn>
              <a:cxn ang="0">
                <a:pos x="14" y="41"/>
              </a:cxn>
              <a:cxn ang="0">
                <a:pos x="12" y="46"/>
              </a:cxn>
              <a:cxn ang="0">
                <a:pos x="12" y="48"/>
              </a:cxn>
              <a:cxn ang="0">
                <a:pos x="17" y="48"/>
              </a:cxn>
              <a:cxn ang="0">
                <a:pos x="23" y="35"/>
              </a:cxn>
              <a:cxn ang="0">
                <a:pos x="25" y="32"/>
              </a:cxn>
              <a:cxn ang="0">
                <a:pos x="28" y="32"/>
              </a:cxn>
              <a:cxn ang="0">
                <a:pos x="29" y="32"/>
              </a:cxn>
              <a:cxn ang="0">
                <a:pos x="29" y="31"/>
              </a:cxn>
              <a:cxn ang="0">
                <a:pos x="32" y="22"/>
              </a:cxn>
            </a:cxnLst>
            <a:rect l="0" t="0" r="r" b="b"/>
            <a:pathLst>
              <a:path w="32" h="50">
                <a:moveTo>
                  <a:pt x="30" y="21"/>
                </a:moveTo>
                <a:lnTo>
                  <a:pt x="29" y="22"/>
                </a:lnTo>
                <a:lnTo>
                  <a:pt x="27" y="22"/>
                </a:lnTo>
                <a:lnTo>
                  <a:pt x="27" y="24"/>
                </a:lnTo>
                <a:lnTo>
                  <a:pt x="26" y="24"/>
                </a:lnTo>
                <a:lnTo>
                  <a:pt x="25" y="25"/>
                </a:lnTo>
                <a:lnTo>
                  <a:pt x="24" y="24"/>
                </a:lnTo>
                <a:lnTo>
                  <a:pt x="23" y="24"/>
                </a:lnTo>
                <a:lnTo>
                  <a:pt x="21" y="23"/>
                </a:lnTo>
                <a:lnTo>
                  <a:pt x="19" y="22"/>
                </a:lnTo>
                <a:lnTo>
                  <a:pt x="19" y="22"/>
                </a:lnTo>
                <a:lnTo>
                  <a:pt x="18" y="22"/>
                </a:lnTo>
                <a:lnTo>
                  <a:pt x="18" y="20"/>
                </a:lnTo>
                <a:lnTo>
                  <a:pt x="17" y="19"/>
                </a:lnTo>
                <a:lnTo>
                  <a:pt x="17" y="18"/>
                </a:lnTo>
                <a:lnTo>
                  <a:pt x="17" y="18"/>
                </a:lnTo>
                <a:lnTo>
                  <a:pt x="17" y="16"/>
                </a:lnTo>
                <a:lnTo>
                  <a:pt x="16" y="16"/>
                </a:lnTo>
                <a:lnTo>
                  <a:pt x="16" y="15"/>
                </a:lnTo>
                <a:lnTo>
                  <a:pt x="16" y="15"/>
                </a:lnTo>
                <a:lnTo>
                  <a:pt x="15" y="15"/>
                </a:lnTo>
                <a:lnTo>
                  <a:pt x="15" y="15"/>
                </a:lnTo>
                <a:lnTo>
                  <a:pt x="15" y="15"/>
                </a:lnTo>
                <a:lnTo>
                  <a:pt x="16" y="18"/>
                </a:lnTo>
                <a:lnTo>
                  <a:pt x="15" y="19"/>
                </a:lnTo>
                <a:lnTo>
                  <a:pt x="14" y="18"/>
                </a:lnTo>
                <a:lnTo>
                  <a:pt x="14" y="17"/>
                </a:lnTo>
                <a:lnTo>
                  <a:pt x="13" y="17"/>
                </a:lnTo>
                <a:lnTo>
                  <a:pt x="13" y="17"/>
                </a:lnTo>
                <a:lnTo>
                  <a:pt x="12" y="17"/>
                </a:lnTo>
                <a:lnTo>
                  <a:pt x="12" y="17"/>
                </a:lnTo>
                <a:lnTo>
                  <a:pt x="12" y="17"/>
                </a:lnTo>
                <a:lnTo>
                  <a:pt x="11" y="17"/>
                </a:lnTo>
                <a:lnTo>
                  <a:pt x="11" y="16"/>
                </a:lnTo>
                <a:lnTo>
                  <a:pt x="11" y="16"/>
                </a:lnTo>
                <a:lnTo>
                  <a:pt x="12" y="16"/>
                </a:lnTo>
                <a:lnTo>
                  <a:pt x="12" y="15"/>
                </a:lnTo>
                <a:lnTo>
                  <a:pt x="11" y="15"/>
                </a:lnTo>
                <a:lnTo>
                  <a:pt x="12" y="15"/>
                </a:lnTo>
                <a:lnTo>
                  <a:pt x="12" y="14"/>
                </a:lnTo>
                <a:lnTo>
                  <a:pt x="10" y="11"/>
                </a:lnTo>
                <a:lnTo>
                  <a:pt x="9" y="10"/>
                </a:lnTo>
                <a:lnTo>
                  <a:pt x="9" y="10"/>
                </a:lnTo>
                <a:lnTo>
                  <a:pt x="9" y="10"/>
                </a:lnTo>
                <a:lnTo>
                  <a:pt x="8" y="10"/>
                </a:lnTo>
                <a:lnTo>
                  <a:pt x="8" y="9"/>
                </a:lnTo>
                <a:lnTo>
                  <a:pt x="9" y="9"/>
                </a:lnTo>
                <a:lnTo>
                  <a:pt x="10" y="10"/>
                </a:lnTo>
                <a:lnTo>
                  <a:pt x="10" y="10"/>
                </a:lnTo>
                <a:lnTo>
                  <a:pt x="10" y="9"/>
                </a:lnTo>
                <a:lnTo>
                  <a:pt x="10" y="8"/>
                </a:lnTo>
                <a:lnTo>
                  <a:pt x="10" y="8"/>
                </a:lnTo>
                <a:lnTo>
                  <a:pt x="9" y="7"/>
                </a:lnTo>
                <a:lnTo>
                  <a:pt x="8" y="7"/>
                </a:lnTo>
                <a:lnTo>
                  <a:pt x="8" y="6"/>
                </a:lnTo>
                <a:lnTo>
                  <a:pt x="8" y="6"/>
                </a:lnTo>
                <a:lnTo>
                  <a:pt x="8" y="6"/>
                </a:lnTo>
                <a:lnTo>
                  <a:pt x="7" y="5"/>
                </a:lnTo>
                <a:lnTo>
                  <a:pt x="8" y="5"/>
                </a:lnTo>
                <a:lnTo>
                  <a:pt x="7" y="4"/>
                </a:lnTo>
                <a:lnTo>
                  <a:pt x="6" y="4"/>
                </a:lnTo>
                <a:lnTo>
                  <a:pt x="5" y="4"/>
                </a:lnTo>
                <a:lnTo>
                  <a:pt x="5" y="4"/>
                </a:lnTo>
                <a:lnTo>
                  <a:pt x="4" y="4"/>
                </a:lnTo>
                <a:lnTo>
                  <a:pt x="4" y="3"/>
                </a:lnTo>
                <a:lnTo>
                  <a:pt x="4" y="3"/>
                </a:lnTo>
                <a:lnTo>
                  <a:pt x="3" y="4"/>
                </a:lnTo>
                <a:lnTo>
                  <a:pt x="3" y="4"/>
                </a:lnTo>
                <a:lnTo>
                  <a:pt x="2" y="3"/>
                </a:lnTo>
                <a:lnTo>
                  <a:pt x="2" y="3"/>
                </a:lnTo>
                <a:lnTo>
                  <a:pt x="1" y="1"/>
                </a:lnTo>
                <a:lnTo>
                  <a:pt x="1" y="0"/>
                </a:lnTo>
                <a:lnTo>
                  <a:pt x="1" y="0"/>
                </a:lnTo>
                <a:lnTo>
                  <a:pt x="1" y="0"/>
                </a:lnTo>
                <a:lnTo>
                  <a:pt x="0" y="0"/>
                </a:lnTo>
                <a:lnTo>
                  <a:pt x="2" y="4"/>
                </a:lnTo>
                <a:lnTo>
                  <a:pt x="2" y="4"/>
                </a:lnTo>
                <a:lnTo>
                  <a:pt x="2" y="5"/>
                </a:lnTo>
                <a:lnTo>
                  <a:pt x="3" y="6"/>
                </a:lnTo>
                <a:lnTo>
                  <a:pt x="4" y="7"/>
                </a:lnTo>
                <a:lnTo>
                  <a:pt x="4" y="7"/>
                </a:lnTo>
                <a:lnTo>
                  <a:pt x="5" y="6"/>
                </a:lnTo>
                <a:lnTo>
                  <a:pt x="5" y="6"/>
                </a:lnTo>
                <a:lnTo>
                  <a:pt x="4" y="7"/>
                </a:lnTo>
                <a:lnTo>
                  <a:pt x="4" y="7"/>
                </a:lnTo>
                <a:lnTo>
                  <a:pt x="8" y="13"/>
                </a:lnTo>
                <a:lnTo>
                  <a:pt x="8" y="12"/>
                </a:lnTo>
                <a:lnTo>
                  <a:pt x="8" y="12"/>
                </a:lnTo>
                <a:lnTo>
                  <a:pt x="8" y="12"/>
                </a:lnTo>
                <a:lnTo>
                  <a:pt x="8" y="11"/>
                </a:lnTo>
                <a:lnTo>
                  <a:pt x="8" y="12"/>
                </a:lnTo>
                <a:lnTo>
                  <a:pt x="8" y="13"/>
                </a:lnTo>
                <a:lnTo>
                  <a:pt x="8" y="13"/>
                </a:lnTo>
                <a:lnTo>
                  <a:pt x="9" y="14"/>
                </a:lnTo>
                <a:lnTo>
                  <a:pt x="9" y="14"/>
                </a:lnTo>
                <a:lnTo>
                  <a:pt x="9" y="15"/>
                </a:lnTo>
                <a:lnTo>
                  <a:pt x="9" y="15"/>
                </a:lnTo>
                <a:lnTo>
                  <a:pt x="8" y="14"/>
                </a:lnTo>
                <a:lnTo>
                  <a:pt x="10" y="18"/>
                </a:lnTo>
                <a:lnTo>
                  <a:pt x="11" y="17"/>
                </a:lnTo>
                <a:lnTo>
                  <a:pt x="12" y="18"/>
                </a:lnTo>
                <a:lnTo>
                  <a:pt x="12" y="18"/>
                </a:lnTo>
                <a:lnTo>
                  <a:pt x="12" y="18"/>
                </a:lnTo>
                <a:lnTo>
                  <a:pt x="11" y="18"/>
                </a:lnTo>
                <a:lnTo>
                  <a:pt x="10" y="18"/>
                </a:lnTo>
                <a:lnTo>
                  <a:pt x="11" y="19"/>
                </a:lnTo>
                <a:lnTo>
                  <a:pt x="12" y="20"/>
                </a:lnTo>
                <a:lnTo>
                  <a:pt x="12" y="20"/>
                </a:lnTo>
                <a:lnTo>
                  <a:pt x="12" y="21"/>
                </a:lnTo>
                <a:lnTo>
                  <a:pt x="12" y="22"/>
                </a:lnTo>
                <a:lnTo>
                  <a:pt x="12" y="22"/>
                </a:lnTo>
                <a:lnTo>
                  <a:pt x="12" y="23"/>
                </a:lnTo>
                <a:lnTo>
                  <a:pt x="12" y="25"/>
                </a:lnTo>
                <a:lnTo>
                  <a:pt x="12" y="25"/>
                </a:lnTo>
                <a:lnTo>
                  <a:pt x="11" y="25"/>
                </a:lnTo>
                <a:lnTo>
                  <a:pt x="10" y="30"/>
                </a:lnTo>
                <a:lnTo>
                  <a:pt x="9" y="31"/>
                </a:lnTo>
                <a:lnTo>
                  <a:pt x="7" y="32"/>
                </a:lnTo>
                <a:lnTo>
                  <a:pt x="6" y="33"/>
                </a:lnTo>
                <a:lnTo>
                  <a:pt x="6" y="34"/>
                </a:lnTo>
                <a:lnTo>
                  <a:pt x="7" y="35"/>
                </a:lnTo>
                <a:lnTo>
                  <a:pt x="8" y="36"/>
                </a:lnTo>
                <a:lnTo>
                  <a:pt x="11" y="37"/>
                </a:lnTo>
                <a:lnTo>
                  <a:pt x="12" y="38"/>
                </a:lnTo>
                <a:lnTo>
                  <a:pt x="14" y="40"/>
                </a:lnTo>
                <a:lnTo>
                  <a:pt x="14" y="41"/>
                </a:lnTo>
                <a:lnTo>
                  <a:pt x="13" y="44"/>
                </a:lnTo>
                <a:lnTo>
                  <a:pt x="12" y="45"/>
                </a:lnTo>
                <a:lnTo>
                  <a:pt x="12" y="46"/>
                </a:lnTo>
                <a:lnTo>
                  <a:pt x="11" y="47"/>
                </a:lnTo>
                <a:lnTo>
                  <a:pt x="11" y="47"/>
                </a:lnTo>
                <a:lnTo>
                  <a:pt x="12" y="48"/>
                </a:lnTo>
                <a:lnTo>
                  <a:pt x="13" y="48"/>
                </a:lnTo>
                <a:lnTo>
                  <a:pt x="15" y="50"/>
                </a:lnTo>
                <a:lnTo>
                  <a:pt x="17" y="48"/>
                </a:lnTo>
                <a:lnTo>
                  <a:pt x="24" y="36"/>
                </a:lnTo>
                <a:lnTo>
                  <a:pt x="23" y="36"/>
                </a:lnTo>
                <a:lnTo>
                  <a:pt x="23" y="35"/>
                </a:lnTo>
                <a:lnTo>
                  <a:pt x="23" y="35"/>
                </a:lnTo>
                <a:lnTo>
                  <a:pt x="23" y="35"/>
                </a:lnTo>
                <a:lnTo>
                  <a:pt x="25" y="32"/>
                </a:lnTo>
                <a:lnTo>
                  <a:pt x="26" y="32"/>
                </a:lnTo>
                <a:lnTo>
                  <a:pt x="28" y="32"/>
                </a:lnTo>
                <a:lnTo>
                  <a:pt x="28" y="32"/>
                </a:lnTo>
                <a:lnTo>
                  <a:pt x="29" y="33"/>
                </a:lnTo>
                <a:lnTo>
                  <a:pt x="29" y="33"/>
                </a:lnTo>
                <a:lnTo>
                  <a:pt x="29" y="32"/>
                </a:lnTo>
                <a:lnTo>
                  <a:pt x="29" y="32"/>
                </a:lnTo>
                <a:lnTo>
                  <a:pt x="29" y="31"/>
                </a:lnTo>
                <a:lnTo>
                  <a:pt x="29" y="31"/>
                </a:lnTo>
                <a:lnTo>
                  <a:pt x="29" y="29"/>
                </a:lnTo>
                <a:lnTo>
                  <a:pt x="30" y="29"/>
                </a:lnTo>
                <a:lnTo>
                  <a:pt x="32" y="22"/>
                </a:lnTo>
                <a:lnTo>
                  <a:pt x="30" y="22"/>
                </a:lnTo>
                <a:lnTo>
                  <a:pt x="30" y="2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2" name="Freeform 338"/>
          <p:cNvSpPr>
            <a:spLocks/>
          </p:cNvSpPr>
          <p:nvPr/>
        </p:nvSpPr>
        <p:spPr bwMode="auto">
          <a:xfrm>
            <a:off x="7869534" y="3553300"/>
            <a:ext cx="23849" cy="14516"/>
          </a:xfrm>
          <a:custGeom>
            <a:avLst/>
            <a:gdLst/>
            <a:ahLst/>
            <a:cxnLst>
              <a:cxn ang="0">
                <a:pos x="4" y="0"/>
              </a:cxn>
              <a:cxn ang="0">
                <a:pos x="1" y="1"/>
              </a:cxn>
              <a:cxn ang="0">
                <a:pos x="0" y="1"/>
              </a:cxn>
              <a:cxn ang="0">
                <a:pos x="0" y="1"/>
              </a:cxn>
              <a:cxn ang="0">
                <a:pos x="0" y="1"/>
              </a:cxn>
              <a:cxn ang="0">
                <a:pos x="0" y="2"/>
              </a:cxn>
              <a:cxn ang="0">
                <a:pos x="0" y="3"/>
              </a:cxn>
              <a:cxn ang="0">
                <a:pos x="2" y="4"/>
              </a:cxn>
              <a:cxn ang="0">
                <a:pos x="4" y="5"/>
              </a:cxn>
              <a:cxn ang="0">
                <a:pos x="7" y="4"/>
              </a:cxn>
              <a:cxn ang="0">
                <a:pos x="7" y="3"/>
              </a:cxn>
              <a:cxn ang="0">
                <a:pos x="7" y="2"/>
              </a:cxn>
              <a:cxn ang="0">
                <a:pos x="6" y="2"/>
              </a:cxn>
              <a:cxn ang="0">
                <a:pos x="6" y="2"/>
              </a:cxn>
              <a:cxn ang="0">
                <a:pos x="4" y="0"/>
              </a:cxn>
            </a:cxnLst>
            <a:rect l="0" t="0" r="r" b="b"/>
            <a:pathLst>
              <a:path w="7" h="5">
                <a:moveTo>
                  <a:pt x="4" y="0"/>
                </a:moveTo>
                <a:lnTo>
                  <a:pt x="1" y="1"/>
                </a:lnTo>
                <a:lnTo>
                  <a:pt x="0" y="1"/>
                </a:lnTo>
                <a:lnTo>
                  <a:pt x="0" y="1"/>
                </a:lnTo>
                <a:lnTo>
                  <a:pt x="0" y="1"/>
                </a:lnTo>
                <a:lnTo>
                  <a:pt x="0" y="2"/>
                </a:lnTo>
                <a:lnTo>
                  <a:pt x="0" y="3"/>
                </a:lnTo>
                <a:lnTo>
                  <a:pt x="2" y="4"/>
                </a:lnTo>
                <a:lnTo>
                  <a:pt x="4" y="5"/>
                </a:lnTo>
                <a:lnTo>
                  <a:pt x="7" y="4"/>
                </a:lnTo>
                <a:lnTo>
                  <a:pt x="7" y="3"/>
                </a:lnTo>
                <a:lnTo>
                  <a:pt x="7" y="2"/>
                </a:lnTo>
                <a:lnTo>
                  <a:pt x="6" y="2"/>
                </a:lnTo>
                <a:lnTo>
                  <a:pt x="6" y="2"/>
                </a:lnTo>
                <a:lnTo>
                  <a:pt x="4"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3" name="Freeform 339"/>
          <p:cNvSpPr>
            <a:spLocks/>
          </p:cNvSpPr>
          <p:nvPr/>
        </p:nvSpPr>
        <p:spPr bwMode="auto">
          <a:xfrm>
            <a:off x="7794580" y="3588139"/>
            <a:ext cx="3407" cy="5806"/>
          </a:xfrm>
          <a:custGeom>
            <a:avLst/>
            <a:gdLst/>
            <a:ahLst/>
            <a:cxnLst>
              <a:cxn ang="0">
                <a:pos x="1" y="2"/>
              </a:cxn>
              <a:cxn ang="0">
                <a:pos x="1" y="1"/>
              </a:cxn>
              <a:cxn ang="0">
                <a:pos x="1" y="0"/>
              </a:cxn>
              <a:cxn ang="0">
                <a:pos x="0" y="0"/>
              </a:cxn>
              <a:cxn ang="0">
                <a:pos x="0" y="0"/>
              </a:cxn>
              <a:cxn ang="0">
                <a:pos x="0" y="0"/>
              </a:cxn>
              <a:cxn ang="0">
                <a:pos x="0" y="1"/>
              </a:cxn>
              <a:cxn ang="0">
                <a:pos x="1" y="2"/>
              </a:cxn>
              <a:cxn ang="0">
                <a:pos x="1" y="2"/>
              </a:cxn>
            </a:cxnLst>
            <a:rect l="0" t="0" r="r" b="b"/>
            <a:pathLst>
              <a:path w="1" h="2">
                <a:moveTo>
                  <a:pt x="1" y="2"/>
                </a:moveTo>
                <a:lnTo>
                  <a:pt x="1" y="1"/>
                </a:lnTo>
                <a:lnTo>
                  <a:pt x="1" y="0"/>
                </a:lnTo>
                <a:lnTo>
                  <a:pt x="0" y="0"/>
                </a:lnTo>
                <a:lnTo>
                  <a:pt x="0" y="0"/>
                </a:lnTo>
                <a:lnTo>
                  <a:pt x="0" y="0"/>
                </a:lnTo>
                <a:lnTo>
                  <a:pt x="0" y="1"/>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4" name="Freeform 340"/>
          <p:cNvSpPr>
            <a:spLocks/>
          </p:cNvSpPr>
          <p:nvPr/>
        </p:nvSpPr>
        <p:spPr bwMode="auto">
          <a:xfrm>
            <a:off x="8676987" y="3820393"/>
            <a:ext cx="3407" cy="5806"/>
          </a:xfrm>
          <a:custGeom>
            <a:avLst/>
            <a:gdLst/>
            <a:ahLst/>
            <a:cxnLst>
              <a:cxn ang="0">
                <a:pos x="1" y="1"/>
              </a:cxn>
              <a:cxn ang="0">
                <a:pos x="1" y="0"/>
              </a:cxn>
              <a:cxn ang="0">
                <a:pos x="0" y="0"/>
              </a:cxn>
              <a:cxn ang="0">
                <a:pos x="0" y="0"/>
              </a:cxn>
              <a:cxn ang="0">
                <a:pos x="0" y="1"/>
              </a:cxn>
              <a:cxn ang="0">
                <a:pos x="1" y="1"/>
              </a:cxn>
              <a:cxn ang="0">
                <a:pos x="1" y="2"/>
              </a:cxn>
              <a:cxn ang="0">
                <a:pos x="1" y="1"/>
              </a:cxn>
            </a:cxnLst>
            <a:rect l="0" t="0" r="r" b="b"/>
            <a:pathLst>
              <a:path w="1" h="2">
                <a:moveTo>
                  <a:pt x="1" y="1"/>
                </a:moveTo>
                <a:lnTo>
                  <a:pt x="1" y="0"/>
                </a:lnTo>
                <a:lnTo>
                  <a:pt x="0" y="0"/>
                </a:lnTo>
                <a:lnTo>
                  <a:pt x="0" y="0"/>
                </a:lnTo>
                <a:lnTo>
                  <a:pt x="0" y="1"/>
                </a:lnTo>
                <a:lnTo>
                  <a:pt x="1" y="1"/>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5" name="Freeform 341"/>
          <p:cNvSpPr>
            <a:spLocks/>
          </p:cNvSpPr>
          <p:nvPr/>
        </p:nvSpPr>
        <p:spPr bwMode="auto">
          <a:xfrm>
            <a:off x="7811615" y="3675234"/>
            <a:ext cx="10221" cy="5806"/>
          </a:xfrm>
          <a:custGeom>
            <a:avLst/>
            <a:gdLst/>
            <a:ahLst/>
            <a:cxnLst>
              <a:cxn ang="0">
                <a:pos x="1" y="2"/>
              </a:cxn>
              <a:cxn ang="0">
                <a:pos x="3" y="1"/>
              </a:cxn>
              <a:cxn ang="0">
                <a:pos x="3" y="1"/>
              </a:cxn>
              <a:cxn ang="0">
                <a:pos x="3" y="0"/>
              </a:cxn>
              <a:cxn ang="0">
                <a:pos x="1" y="1"/>
              </a:cxn>
              <a:cxn ang="0">
                <a:pos x="0" y="1"/>
              </a:cxn>
              <a:cxn ang="0">
                <a:pos x="0" y="2"/>
              </a:cxn>
              <a:cxn ang="0">
                <a:pos x="1" y="2"/>
              </a:cxn>
              <a:cxn ang="0">
                <a:pos x="1" y="2"/>
              </a:cxn>
            </a:cxnLst>
            <a:rect l="0" t="0" r="r" b="b"/>
            <a:pathLst>
              <a:path w="3" h="2">
                <a:moveTo>
                  <a:pt x="1" y="2"/>
                </a:moveTo>
                <a:lnTo>
                  <a:pt x="3" y="1"/>
                </a:lnTo>
                <a:lnTo>
                  <a:pt x="3" y="1"/>
                </a:lnTo>
                <a:lnTo>
                  <a:pt x="3" y="0"/>
                </a:lnTo>
                <a:lnTo>
                  <a:pt x="1" y="1"/>
                </a:lnTo>
                <a:lnTo>
                  <a:pt x="0" y="1"/>
                </a:lnTo>
                <a:lnTo>
                  <a:pt x="0" y="2"/>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6" name="Freeform 342"/>
          <p:cNvSpPr>
            <a:spLocks/>
          </p:cNvSpPr>
          <p:nvPr/>
        </p:nvSpPr>
        <p:spPr bwMode="auto">
          <a:xfrm>
            <a:off x="9014277" y="3721685"/>
            <a:ext cx="13628" cy="8710"/>
          </a:xfrm>
          <a:custGeom>
            <a:avLst/>
            <a:gdLst/>
            <a:ahLst/>
            <a:cxnLst>
              <a:cxn ang="0">
                <a:pos x="2" y="0"/>
              </a:cxn>
              <a:cxn ang="0">
                <a:pos x="0" y="0"/>
              </a:cxn>
              <a:cxn ang="0">
                <a:pos x="0" y="0"/>
              </a:cxn>
              <a:cxn ang="0">
                <a:pos x="0" y="0"/>
              </a:cxn>
              <a:cxn ang="0">
                <a:pos x="0" y="1"/>
              </a:cxn>
              <a:cxn ang="0">
                <a:pos x="1" y="1"/>
              </a:cxn>
              <a:cxn ang="0">
                <a:pos x="1" y="2"/>
              </a:cxn>
              <a:cxn ang="0">
                <a:pos x="2" y="2"/>
              </a:cxn>
              <a:cxn ang="0">
                <a:pos x="2" y="3"/>
              </a:cxn>
              <a:cxn ang="0">
                <a:pos x="3" y="2"/>
              </a:cxn>
              <a:cxn ang="0">
                <a:pos x="4" y="3"/>
              </a:cxn>
              <a:cxn ang="0">
                <a:pos x="4" y="2"/>
              </a:cxn>
              <a:cxn ang="0">
                <a:pos x="3" y="0"/>
              </a:cxn>
              <a:cxn ang="0">
                <a:pos x="2" y="0"/>
              </a:cxn>
            </a:cxnLst>
            <a:rect l="0" t="0" r="r" b="b"/>
            <a:pathLst>
              <a:path w="4" h="3">
                <a:moveTo>
                  <a:pt x="2" y="0"/>
                </a:moveTo>
                <a:lnTo>
                  <a:pt x="0" y="0"/>
                </a:lnTo>
                <a:lnTo>
                  <a:pt x="0" y="0"/>
                </a:lnTo>
                <a:lnTo>
                  <a:pt x="0" y="0"/>
                </a:lnTo>
                <a:lnTo>
                  <a:pt x="0" y="1"/>
                </a:lnTo>
                <a:lnTo>
                  <a:pt x="1" y="1"/>
                </a:lnTo>
                <a:lnTo>
                  <a:pt x="1" y="2"/>
                </a:lnTo>
                <a:lnTo>
                  <a:pt x="2" y="2"/>
                </a:lnTo>
                <a:lnTo>
                  <a:pt x="2" y="3"/>
                </a:lnTo>
                <a:lnTo>
                  <a:pt x="3" y="2"/>
                </a:lnTo>
                <a:lnTo>
                  <a:pt x="4" y="3"/>
                </a:lnTo>
                <a:lnTo>
                  <a:pt x="4" y="2"/>
                </a:lnTo>
                <a:lnTo>
                  <a:pt x="3"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7" name="Freeform 343"/>
          <p:cNvSpPr>
            <a:spLocks/>
          </p:cNvSpPr>
          <p:nvPr/>
        </p:nvSpPr>
        <p:spPr bwMode="auto">
          <a:xfrm>
            <a:off x="8969987" y="3849424"/>
            <a:ext cx="3407" cy="2903"/>
          </a:xfrm>
          <a:custGeom>
            <a:avLst/>
            <a:gdLst/>
            <a:ahLst/>
            <a:cxnLst>
              <a:cxn ang="0">
                <a:pos x="0" y="0"/>
              </a:cxn>
              <a:cxn ang="0">
                <a:pos x="0" y="1"/>
              </a:cxn>
              <a:cxn ang="0">
                <a:pos x="0" y="1"/>
              </a:cxn>
              <a:cxn ang="0">
                <a:pos x="1" y="1"/>
              </a:cxn>
              <a:cxn ang="0">
                <a:pos x="1" y="1"/>
              </a:cxn>
              <a:cxn ang="0">
                <a:pos x="1" y="0"/>
              </a:cxn>
              <a:cxn ang="0">
                <a:pos x="1" y="0"/>
              </a:cxn>
              <a:cxn ang="0">
                <a:pos x="0" y="0"/>
              </a:cxn>
            </a:cxnLst>
            <a:rect l="0" t="0" r="r" b="b"/>
            <a:pathLst>
              <a:path w="1" h="1">
                <a:moveTo>
                  <a:pt x="0" y="0"/>
                </a:moveTo>
                <a:lnTo>
                  <a:pt x="0" y="1"/>
                </a:lnTo>
                <a:lnTo>
                  <a:pt x="0" y="1"/>
                </a:lnTo>
                <a:lnTo>
                  <a:pt x="1" y="1"/>
                </a:lnTo>
                <a:lnTo>
                  <a:pt x="1" y="1"/>
                </a:lnTo>
                <a:lnTo>
                  <a:pt x="1"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8" name="Rectangle 344"/>
          <p:cNvSpPr>
            <a:spLocks noChangeArrowheads="1"/>
          </p:cNvSpPr>
          <p:nvPr/>
        </p:nvSpPr>
        <p:spPr bwMode="auto">
          <a:xfrm>
            <a:off x="9014277" y="3550397"/>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9" name="Freeform 345"/>
          <p:cNvSpPr>
            <a:spLocks/>
          </p:cNvSpPr>
          <p:nvPr/>
        </p:nvSpPr>
        <p:spPr bwMode="auto">
          <a:xfrm>
            <a:off x="9058568" y="3564913"/>
            <a:ext cx="3407" cy="2903"/>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0" name="Freeform 346"/>
          <p:cNvSpPr>
            <a:spLocks/>
          </p:cNvSpPr>
          <p:nvPr/>
        </p:nvSpPr>
        <p:spPr bwMode="auto">
          <a:xfrm>
            <a:off x="7801394" y="3582332"/>
            <a:ext cx="6814" cy="11613"/>
          </a:xfrm>
          <a:custGeom>
            <a:avLst/>
            <a:gdLst/>
            <a:ahLst/>
            <a:cxnLst>
              <a:cxn ang="0">
                <a:pos x="2" y="0"/>
              </a:cxn>
              <a:cxn ang="0">
                <a:pos x="1" y="0"/>
              </a:cxn>
              <a:cxn ang="0">
                <a:pos x="0" y="0"/>
              </a:cxn>
              <a:cxn ang="0">
                <a:pos x="0" y="3"/>
              </a:cxn>
              <a:cxn ang="0">
                <a:pos x="1" y="4"/>
              </a:cxn>
              <a:cxn ang="0">
                <a:pos x="2" y="3"/>
              </a:cxn>
              <a:cxn ang="0">
                <a:pos x="2" y="4"/>
              </a:cxn>
              <a:cxn ang="0">
                <a:pos x="2" y="1"/>
              </a:cxn>
              <a:cxn ang="0">
                <a:pos x="2" y="0"/>
              </a:cxn>
              <a:cxn ang="0">
                <a:pos x="2" y="0"/>
              </a:cxn>
            </a:cxnLst>
            <a:rect l="0" t="0" r="r" b="b"/>
            <a:pathLst>
              <a:path w="2" h="4">
                <a:moveTo>
                  <a:pt x="2" y="0"/>
                </a:moveTo>
                <a:lnTo>
                  <a:pt x="1" y="0"/>
                </a:lnTo>
                <a:lnTo>
                  <a:pt x="0" y="0"/>
                </a:lnTo>
                <a:lnTo>
                  <a:pt x="0" y="3"/>
                </a:lnTo>
                <a:lnTo>
                  <a:pt x="1" y="4"/>
                </a:lnTo>
                <a:lnTo>
                  <a:pt x="2" y="3"/>
                </a:lnTo>
                <a:lnTo>
                  <a:pt x="2" y="4"/>
                </a:lnTo>
                <a:lnTo>
                  <a:pt x="2" y="1"/>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1" name="Freeform 347"/>
          <p:cNvSpPr>
            <a:spLocks/>
          </p:cNvSpPr>
          <p:nvPr/>
        </p:nvSpPr>
        <p:spPr bwMode="auto">
          <a:xfrm>
            <a:off x="7825243" y="3640396"/>
            <a:ext cx="68140" cy="31935"/>
          </a:xfrm>
          <a:custGeom>
            <a:avLst/>
            <a:gdLst/>
            <a:ahLst/>
            <a:cxnLst>
              <a:cxn ang="0">
                <a:pos x="2" y="11"/>
              </a:cxn>
              <a:cxn ang="0">
                <a:pos x="6" y="9"/>
              </a:cxn>
              <a:cxn ang="0">
                <a:pos x="8" y="7"/>
              </a:cxn>
              <a:cxn ang="0">
                <a:pos x="9" y="6"/>
              </a:cxn>
              <a:cxn ang="0">
                <a:pos x="9" y="6"/>
              </a:cxn>
              <a:cxn ang="0">
                <a:pos x="20" y="2"/>
              </a:cxn>
              <a:cxn ang="0">
                <a:pos x="20" y="0"/>
              </a:cxn>
              <a:cxn ang="0">
                <a:pos x="20" y="0"/>
              </a:cxn>
              <a:cxn ang="0">
                <a:pos x="19" y="0"/>
              </a:cxn>
              <a:cxn ang="0">
                <a:pos x="18" y="0"/>
              </a:cxn>
              <a:cxn ang="0">
                <a:pos x="13" y="1"/>
              </a:cxn>
              <a:cxn ang="0">
                <a:pos x="12" y="1"/>
              </a:cxn>
              <a:cxn ang="0">
                <a:pos x="9" y="2"/>
              </a:cxn>
              <a:cxn ang="0">
                <a:pos x="7" y="3"/>
              </a:cxn>
              <a:cxn ang="0">
                <a:pos x="6" y="4"/>
              </a:cxn>
              <a:cxn ang="0">
                <a:pos x="6" y="4"/>
              </a:cxn>
              <a:cxn ang="0">
                <a:pos x="6" y="4"/>
              </a:cxn>
              <a:cxn ang="0">
                <a:pos x="6" y="4"/>
              </a:cxn>
              <a:cxn ang="0">
                <a:pos x="5" y="4"/>
              </a:cxn>
              <a:cxn ang="0">
                <a:pos x="5" y="4"/>
              </a:cxn>
              <a:cxn ang="0">
                <a:pos x="3" y="6"/>
              </a:cxn>
              <a:cxn ang="0">
                <a:pos x="3" y="6"/>
              </a:cxn>
              <a:cxn ang="0">
                <a:pos x="1" y="7"/>
              </a:cxn>
              <a:cxn ang="0">
                <a:pos x="0" y="8"/>
              </a:cxn>
              <a:cxn ang="0">
                <a:pos x="1" y="9"/>
              </a:cxn>
              <a:cxn ang="0">
                <a:pos x="1" y="9"/>
              </a:cxn>
              <a:cxn ang="0">
                <a:pos x="0" y="10"/>
              </a:cxn>
              <a:cxn ang="0">
                <a:pos x="0" y="11"/>
              </a:cxn>
              <a:cxn ang="0">
                <a:pos x="2" y="11"/>
              </a:cxn>
            </a:cxnLst>
            <a:rect l="0" t="0" r="r" b="b"/>
            <a:pathLst>
              <a:path w="20" h="11">
                <a:moveTo>
                  <a:pt x="2" y="11"/>
                </a:moveTo>
                <a:lnTo>
                  <a:pt x="6" y="9"/>
                </a:lnTo>
                <a:lnTo>
                  <a:pt x="8" y="7"/>
                </a:lnTo>
                <a:lnTo>
                  <a:pt x="9" y="6"/>
                </a:lnTo>
                <a:lnTo>
                  <a:pt x="9" y="6"/>
                </a:lnTo>
                <a:lnTo>
                  <a:pt x="20" y="2"/>
                </a:lnTo>
                <a:lnTo>
                  <a:pt x="20" y="0"/>
                </a:lnTo>
                <a:lnTo>
                  <a:pt x="20" y="0"/>
                </a:lnTo>
                <a:lnTo>
                  <a:pt x="19" y="0"/>
                </a:lnTo>
                <a:lnTo>
                  <a:pt x="18" y="0"/>
                </a:lnTo>
                <a:lnTo>
                  <a:pt x="13" y="1"/>
                </a:lnTo>
                <a:lnTo>
                  <a:pt x="12" y="1"/>
                </a:lnTo>
                <a:lnTo>
                  <a:pt x="9" y="2"/>
                </a:lnTo>
                <a:lnTo>
                  <a:pt x="7" y="3"/>
                </a:lnTo>
                <a:lnTo>
                  <a:pt x="6" y="4"/>
                </a:lnTo>
                <a:lnTo>
                  <a:pt x="6" y="4"/>
                </a:lnTo>
                <a:lnTo>
                  <a:pt x="6" y="4"/>
                </a:lnTo>
                <a:lnTo>
                  <a:pt x="6" y="4"/>
                </a:lnTo>
                <a:lnTo>
                  <a:pt x="5" y="4"/>
                </a:lnTo>
                <a:lnTo>
                  <a:pt x="5" y="4"/>
                </a:lnTo>
                <a:lnTo>
                  <a:pt x="3" y="6"/>
                </a:lnTo>
                <a:lnTo>
                  <a:pt x="3" y="6"/>
                </a:lnTo>
                <a:lnTo>
                  <a:pt x="1" y="7"/>
                </a:lnTo>
                <a:lnTo>
                  <a:pt x="0" y="8"/>
                </a:lnTo>
                <a:lnTo>
                  <a:pt x="1" y="9"/>
                </a:lnTo>
                <a:lnTo>
                  <a:pt x="1" y="9"/>
                </a:lnTo>
                <a:lnTo>
                  <a:pt x="0" y="10"/>
                </a:lnTo>
                <a:lnTo>
                  <a:pt x="0" y="11"/>
                </a:lnTo>
                <a:lnTo>
                  <a:pt x="2" y="1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2" name="Freeform 348"/>
          <p:cNvSpPr>
            <a:spLocks/>
          </p:cNvSpPr>
          <p:nvPr/>
        </p:nvSpPr>
        <p:spPr bwMode="auto">
          <a:xfrm>
            <a:off x="9038126" y="3652008"/>
            <a:ext cx="3407" cy="2903"/>
          </a:xfrm>
          <a:custGeom>
            <a:avLst/>
            <a:gdLst/>
            <a:ahLst/>
            <a:cxnLst>
              <a:cxn ang="0">
                <a:pos x="0" y="1"/>
              </a:cxn>
              <a:cxn ang="0">
                <a:pos x="0" y="0"/>
              </a:cxn>
              <a:cxn ang="0">
                <a:pos x="0" y="0"/>
              </a:cxn>
              <a:cxn ang="0">
                <a:pos x="0" y="1"/>
              </a:cxn>
              <a:cxn ang="0">
                <a:pos x="0" y="1"/>
              </a:cxn>
              <a:cxn ang="0">
                <a:pos x="0" y="1"/>
              </a:cxn>
            </a:cxnLst>
            <a:rect l="0" t="0" r="r" b="b"/>
            <a:pathLst>
              <a:path h="1">
                <a:moveTo>
                  <a:pt x="0" y="1"/>
                </a:moveTo>
                <a:lnTo>
                  <a:pt x="0" y="0"/>
                </a:lnTo>
                <a:lnTo>
                  <a:pt x="0" y="0"/>
                </a:lnTo>
                <a:lnTo>
                  <a:pt x="0"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3" name="Freeform 349"/>
          <p:cNvSpPr>
            <a:spLocks/>
          </p:cNvSpPr>
          <p:nvPr/>
        </p:nvSpPr>
        <p:spPr bwMode="auto">
          <a:xfrm>
            <a:off x="9027905" y="3730394"/>
            <a:ext cx="13628" cy="2903"/>
          </a:xfrm>
          <a:custGeom>
            <a:avLst/>
            <a:gdLst/>
            <a:ahLst/>
            <a:cxnLst>
              <a:cxn ang="0">
                <a:pos x="3" y="0"/>
              </a:cxn>
              <a:cxn ang="0">
                <a:pos x="3" y="0"/>
              </a:cxn>
              <a:cxn ang="0">
                <a:pos x="2" y="0"/>
              </a:cxn>
              <a:cxn ang="0">
                <a:pos x="1" y="0"/>
              </a:cxn>
              <a:cxn ang="0">
                <a:pos x="0" y="0"/>
              </a:cxn>
              <a:cxn ang="0">
                <a:pos x="1" y="0"/>
              </a:cxn>
              <a:cxn ang="0">
                <a:pos x="1" y="0"/>
              </a:cxn>
              <a:cxn ang="0">
                <a:pos x="2" y="0"/>
              </a:cxn>
              <a:cxn ang="0">
                <a:pos x="2" y="0"/>
              </a:cxn>
              <a:cxn ang="0">
                <a:pos x="4" y="0"/>
              </a:cxn>
              <a:cxn ang="0">
                <a:pos x="4" y="0"/>
              </a:cxn>
              <a:cxn ang="0">
                <a:pos x="3" y="0"/>
              </a:cxn>
            </a:cxnLst>
            <a:rect l="0" t="0" r="r" b="b"/>
            <a:pathLst>
              <a:path w="4">
                <a:moveTo>
                  <a:pt x="3" y="0"/>
                </a:moveTo>
                <a:lnTo>
                  <a:pt x="3" y="0"/>
                </a:lnTo>
                <a:lnTo>
                  <a:pt x="2" y="0"/>
                </a:lnTo>
                <a:lnTo>
                  <a:pt x="1" y="0"/>
                </a:lnTo>
                <a:lnTo>
                  <a:pt x="0" y="0"/>
                </a:lnTo>
                <a:lnTo>
                  <a:pt x="1" y="0"/>
                </a:lnTo>
                <a:lnTo>
                  <a:pt x="1" y="0"/>
                </a:lnTo>
                <a:lnTo>
                  <a:pt x="2" y="0"/>
                </a:lnTo>
                <a:lnTo>
                  <a:pt x="2" y="0"/>
                </a:lnTo>
                <a:lnTo>
                  <a:pt x="4" y="0"/>
                </a:lnTo>
                <a:lnTo>
                  <a:pt x="4" y="0"/>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4" name="Freeform 350"/>
          <p:cNvSpPr>
            <a:spLocks/>
          </p:cNvSpPr>
          <p:nvPr/>
        </p:nvSpPr>
        <p:spPr bwMode="auto">
          <a:xfrm>
            <a:off x="7821836" y="3634589"/>
            <a:ext cx="6814" cy="8710"/>
          </a:xfrm>
          <a:custGeom>
            <a:avLst/>
            <a:gdLst/>
            <a:ahLst/>
            <a:cxnLst>
              <a:cxn ang="0">
                <a:pos x="1" y="3"/>
              </a:cxn>
              <a:cxn ang="0">
                <a:pos x="2" y="1"/>
              </a:cxn>
              <a:cxn ang="0">
                <a:pos x="2" y="0"/>
              </a:cxn>
              <a:cxn ang="0">
                <a:pos x="1" y="1"/>
              </a:cxn>
              <a:cxn ang="0">
                <a:pos x="1" y="1"/>
              </a:cxn>
              <a:cxn ang="0">
                <a:pos x="0" y="1"/>
              </a:cxn>
              <a:cxn ang="0">
                <a:pos x="0" y="1"/>
              </a:cxn>
              <a:cxn ang="0">
                <a:pos x="0" y="1"/>
              </a:cxn>
              <a:cxn ang="0">
                <a:pos x="0" y="3"/>
              </a:cxn>
              <a:cxn ang="0">
                <a:pos x="0" y="3"/>
              </a:cxn>
              <a:cxn ang="0">
                <a:pos x="0" y="3"/>
              </a:cxn>
              <a:cxn ang="0">
                <a:pos x="1" y="3"/>
              </a:cxn>
            </a:cxnLst>
            <a:rect l="0" t="0" r="r" b="b"/>
            <a:pathLst>
              <a:path w="2" h="3">
                <a:moveTo>
                  <a:pt x="1" y="3"/>
                </a:moveTo>
                <a:lnTo>
                  <a:pt x="2" y="1"/>
                </a:lnTo>
                <a:lnTo>
                  <a:pt x="2" y="0"/>
                </a:lnTo>
                <a:lnTo>
                  <a:pt x="1" y="1"/>
                </a:lnTo>
                <a:lnTo>
                  <a:pt x="1" y="1"/>
                </a:lnTo>
                <a:lnTo>
                  <a:pt x="0" y="1"/>
                </a:lnTo>
                <a:lnTo>
                  <a:pt x="0" y="1"/>
                </a:lnTo>
                <a:lnTo>
                  <a:pt x="0" y="1"/>
                </a:lnTo>
                <a:lnTo>
                  <a:pt x="0" y="3"/>
                </a:lnTo>
                <a:lnTo>
                  <a:pt x="0" y="3"/>
                </a:lnTo>
                <a:lnTo>
                  <a:pt x="0"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5" name="Freeform 351"/>
          <p:cNvSpPr>
            <a:spLocks/>
          </p:cNvSpPr>
          <p:nvPr/>
        </p:nvSpPr>
        <p:spPr bwMode="auto">
          <a:xfrm>
            <a:off x="7842278" y="3634589"/>
            <a:ext cx="13628" cy="5806"/>
          </a:xfrm>
          <a:custGeom>
            <a:avLst/>
            <a:gdLst/>
            <a:ahLst/>
            <a:cxnLst>
              <a:cxn ang="0">
                <a:pos x="1" y="2"/>
              </a:cxn>
              <a:cxn ang="0">
                <a:pos x="2" y="2"/>
              </a:cxn>
              <a:cxn ang="0">
                <a:pos x="3" y="2"/>
              </a:cxn>
              <a:cxn ang="0">
                <a:pos x="4" y="1"/>
              </a:cxn>
              <a:cxn ang="0">
                <a:pos x="3" y="0"/>
              </a:cxn>
              <a:cxn ang="0">
                <a:pos x="1" y="0"/>
              </a:cxn>
              <a:cxn ang="0">
                <a:pos x="0" y="0"/>
              </a:cxn>
              <a:cxn ang="0">
                <a:pos x="0" y="1"/>
              </a:cxn>
              <a:cxn ang="0">
                <a:pos x="0" y="2"/>
              </a:cxn>
              <a:cxn ang="0">
                <a:pos x="1" y="2"/>
              </a:cxn>
            </a:cxnLst>
            <a:rect l="0" t="0" r="r" b="b"/>
            <a:pathLst>
              <a:path w="4" h="2">
                <a:moveTo>
                  <a:pt x="1" y="2"/>
                </a:moveTo>
                <a:lnTo>
                  <a:pt x="2" y="2"/>
                </a:lnTo>
                <a:lnTo>
                  <a:pt x="3" y="2"/>
                </a:lnTo>
                <a:lnTo>
                  <a:pt x="4" y="1"/>
                </a:lnTo>
                <a:lnTo>
                  <a:pt x="3" y="0"/>
                </a:lnTo>
                <a:lnTo>
                  <a:pt x="1" y="0"/>
                </a:lnTo>
                <a:lnTo>
                  <a:pt x="0" y="0"/>
                </a:lnTo>
                <a:lnTo>
                  <a:pt x="0" y="1"/>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6" name="Freeform 352"/>
          <p:cNvSpPr>
            <a:spLocks/>
          </p:cNvSpPr>
          <p:nvPr/>
        </p:nvSpPr>
        <p:spPr bwMode="auto">
          <a:xfrm>
            <a:off x="8639510" y="3846521"/>
            <a:ext cx="6814" cy="5806"/>
          </a:xfrm>
          <a:custGeom>
            <a:avLst/>
            <a:gdLst/>
            <a:ahLst/>
            <a:cxnLst>
              <a:cxn ang="0">
                <a:pos x="0" y="0"/>
              </a:cxn>
              <a:cxn ang="0">
                <a:pos x="1" y="2"/>
              </a:cxn>
              <a:cxn ang="0">
                <a:pos x="2" y="1"/>
              </a:cxn>
              <a:cxn ang="0">
                <a:pos x="2" y="1"/>
              </a:cxn>
              <a:cxn ang="0">
                <a:pos x="2" y="0"/>
              </a:cxn>
              <a:cxn ang="0">
                <a:pos x="1" y="0"/>
              </a:cxn>
              <a:cxn ang="0">
                <a:pos x="1" y="0"/>
              </a:cxn>
              <a:cxn ang="0">
                <a:pos x="1" y="0"/>
              </a:cxn>
              <a:cxn ang="0">
                <a:pos x="0" y="0"/>
              </a:cxn>
              <a:cxn ang="0">
                <a:pos x="0" y="0"/>
              </a:cxn>
              <a:cxn ang="0">
                <a:pos x="0" y="0"/>
              </a:cxn>
              <a:cxn ang="0">
                <a:pos x="0" y="0"/>
              </a:cxn>
              <a:cxn ang="0">
                <a:pos x="0" y="0"/>
              </a:cxn>
              <a:cxn ang="0">
                <a:pos x="0" y="0"/>
              </a:cxn>
            </a:cxnLst>
            <a:rect l="0" t="0" r="r" b="b"/>
            <a:pathLst>
              <a:path w="2" h="2">
                <a:moveTo>
                  <a:pt x="0" y="0"/>
                </a:moveTo>
                <a:lnTo>
                  <a:pt x="1" y="2"/>
                </a:lnTo>
                <a:lnTo>
                  <a:pt x="2" y="1"/>
                </a:lnTo>
                <a:lnTo>
                  <a:pt x="2" y="1"/>
                </a:lnTo>
                <a:lnTo>
                  <a:pt x="2" y="0"/>
                </a:lnTo>
                <a:lnTo>
                  <a:pt x="1" y="0"/>
                </a:lnTo>
                <a:lnTo>
                  <a:pt x="1" y="0"/>
                </a:lnTo>
                <a:lnTo>
                  <a:pt x="1" y="0"/>
                </a:ln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7" name="Freeform 353"/>
          <p:cNvSpPr>
            <a:spLocks/>
          </p:cNvSpPr>
          <p:nvPr/>
        </p:nvSpPr>
        <p:spPr bwMode="auto">
          <a:xfrm>
            <a:off x="8629289" y="3742007"/>
            <a:ext cx="10221" cy="14516"/>
          </a:xfrm>
          <a:custGeom>
            <a:avLst/>
            <a:gdLst/>
            <a:ahLst/>
            <a:cxnLst>
              <a:cxn ang="0">
                <a:pos x="2" y="3"/>
              </a:cxn>
              <a:cxn ang="0">
                <a:pos x="2" y="2"/>
              </a:cxn>
              <a:cxn ang="0">
                <a:pos x="2" y="2"/>
              </a:cxn>
              <a:cxn ang="0">
                <a:pos x="2" y="2"/>
              </a:cxn>
              <a:cxn ang="0">
                <a:pos x="2" y="3"/>
              </a:cxn>
              <a:cxn ang="0">
                <a:pos x="2" y="3"/>
              </a:cxn>
              <a:cxn ang="0">
                <a:pos x="1" y="3"/>
              </a:cxn>
              <a:cxn ang="0">
                <a:pos x="1" y="2"/>
              </a:cxn>
              <a:cxn ang="0">
                <a:pos x="0" y="1"/>
              </a:cxn>
              <a:cxn ang="0">
                <a:pos x="0" y="0"/>
              </a:cxn>
              <a:cxn ang="0">
                <a:pos x="0" y="0"/>
              </a:cxn>
              <a:cxn ang="0">
                <a:pos x="0" y="0"/>
              </a:cxn>
              <a:cxn ang="0">
                <a:pos x="1" y="5"/>
              </a:cxn>
              <a:cxn ang="0">
                <a:pos x="2" y="5"/>
              </a:cxn>
              <a:cxn ang="0">
                <a:pos x="2" y="5"/>
              </a:cxn>
              <a:cxn ang="0">
                <a:pos x="3" y="5"/>
              </a:cxn>
              <a:cxn ang="0">
                <a:pos x="3" y="4"/>
              </a:cxn>
              <a:cxn ang="0">
                <a:pos x="3" y="3"/>
              </a:cxn>
              <a:cxn ang="0">
                <a:pos x="2" y="3"/>
              </a:cxn>
            </a:cxnLst>
            <a:rect l="0" t="0" r="r" b="b"/>
            <a:pathLst>
              <a:path w="3" h="5">
                <a:moveTo>
                  <a:pt x="2" y="3"/>
                </a:moveTo>
                <a:lnTo>
                  <a:pt x="2" y="2"/>
                </a:lnTo>
                <a:lnTo>
                  <a:pt x="2" y="2"/>
                </a:lnTo>
                <a:lnTo>
                  <a:pt x="2" y="2"/>
                </a:lnTo>
                <a:lnTo>
                  <a:pt x="2" y="3"/>
                </a:lnTo>
                <a:lnTo>
                  <a:pt x="2" y="3"/>
                </a:lnTo>
                <a:lnTo>
                  <a:pt x="1" y="3"/>
                </a:lnTo>
                <a:lnTo>
                  <a:pt x="1" y="2"/>
                </a:lnTo>
                <a:lnTo>
                  <a:pt x="0" y="1"/>
                </a:lnTo>
                <a:lnTo>
                  <a:pt x="0" y="0"/>
                </a:lnTo>
                <a:lnTo>
                  <a:pt x="0" y="0"/>
                </a:lnTo>
                <a:lnTo>
                  <a:pt x="0" y="0"/>
                </a:lnTo>
                <a:lnTo>
                  <a:pt x="1" y="5"/>
                </a:lnTo>
                <a:lnTo>
                  <a:pt x="2" y="5"/>
                </a:lnTo>
                <a:lnTo>
                  <a:pt x="2" y="5"/>
                </a:lnTo>
                <a:lnTo>
                  <a:pt x="3" y="5"/>
                </a:lnTo>
                <a:lnTo>
                  <a:pt x="3" y="4"/>
                </a:lnTo>
                <a:lnTo>
                  <a:pt x="3" y="3"/>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8" name="Freeform 354"/>
          <p:cNvSpPr>
            <a:spLocks/>
          </p:cNvSpPr>
          <p:nvPr/>
        </p:nvSpPr>
        <p:spPr bwMode="auto">
          <a:xfrm>
            <a:off x="7808208" y="3576526"/>
            <a:ext cx="10221" cy="20322"/>
          </a:xfrm>
          <a:custGeom>
            <a:avLst/>
            <a:gdLst/>
            <a:ahLst/>
            <a:cxnLst>
              <a:cxn ang="0">
                <a:pos x="1" y="3"/>
              </a:cxn>
              <a:cxn ang="0">
                <a:pos x="0" y="3"/>
              </a:cxn>
              <a:cxn ang="0">
                <a:pos x="0" y="6"/>
              </a:cxn>
              <a:cxn ang="0">
                <a:pos x="0" y="7"/>
              </a:cxn>
              <a:cxn ang="0">
                <a:pos x="3" y="6"/>
              </a:cxn>
              <a:cxn ang="0">
                <a:pos x="3" y="5"/>
              </a:cxn>
              <a:cxn ang="0">
                <a:pos x="3" y="4"/>
              </a:cxn>
              <a:cxn ang="0">
                <a:pos x="2" y="3"/>
              </a:cxn>
              <a:cxn ang="0">
                <a:pos x="2" y="3"/>
              </a:cxn>
              <a:cxn ang="0">
                <a:pos x="2" y="2"/>
              </a:cxn>
              <a:cxn ang="0">
                <a:pos x="3" y="2"/>
              </a:cxn>
              <a:cxn ang="0">
                <a:pos x="3" y="2"/>
              </a:cxn>
              <a:cxn ang="0">
                <a:pos x="3" y="1"/>
              </a:cxn>
              <a:cxn ang="0">
                <a:pos x="2" y="0"/>
              </a:cxn>
              <a:cxn ang="0">
                <a:pos x="1" y="0"/>
              </a:cxn>
              <a:cxn ang="0">
                <a:pos x="1" y="1"/>
              </a:cxn>
              <a:cxn ang="0">
                <a:pos x="1" y="3"/>
              </a:cxn>
            </a:cxnLst>
            <a:rect l="0" t="0" r="r" b="b"/>
            <a:pathLst>
              <a:path w="3" h="7">
                <a:moveTo>
                  <a:pt x="1" y="3"/>
                </a:moveTo>
                <a:lnTo>
                  <a:pt x="0" y="3"/>
                </a:lnTo>
                <a:lnTo>
                  <a:pt x="0" y="6"/>
                </a:lnTo>
                <a:lnTo>
                  <a:pt x="0" y="7"/>
                </a:lnTo>
                <a:lnTo>
                  <a:pt x="3" y="6"/>
                </a:lnTo>
                <a:lnTo>
                  <a:pt x="3" y="5"/>
                </a:lnTo>
                <a:lnTo>
                  <a:pt x="3" y="4"/>
                </a:lnTo>
                <a:lnTo>
                  <a:pt x="2" y="3"/>
                </a:lnTo>
                <a:lnTo>
                  <a:pt x="2" y="3"/>
                </a:lnTo>
                <a:lnTo>
                  <a:pt x="2" y="2"/>
                </a:lnTo>
                <a:lnTo>
                  <a:pt x="3" y="2"/>
                </a:lnTo>
                <a:lnTo>
                  <a:pt x="3" y="2"/>
                </a:lnTo>
                <a:lnTo>
                  <a:pt x="3" y="1"/>
                </a:lnTo>
                <a:lnTo>
                  <a:pt x="2" y="0"/>
                </a:lnTo>
                <a:lnTo>
                  <a:pt x="1" y="0"/>
                </a:lnTo>
                <a:lnTo>
                  <a:pt x="1" y="1"/>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9" name="Freeform 355"/>
          <p:cNvSpPr>
            <a:spLocks/>
          </p:cNvSpPr>
          <p:nvPr/>
        </p:nvSpPr>
        <p:spPr bwMode="auto">
          <a:xfrm>
            <a:off x="7549278" y="3396529"/>
            <a:ext cx="197605" cy="174190"/>
          </a:xfrm>
          <a:custGeom>
            <a:avLst/>
            <a:gdLst/>
            <a:ahLst/>
            <a:cxnLst>
              <a:cxn ang="0">
                <a:pos x="2" y="37"/>
              </a:cxn>
              <a:cxn ang="0">
                <a:pos x="4" y="41"/>
              </a:cxn>
              <a:cxn ang="0">
                <a:pos x="7" y="47"/>
              </a:cxn>
              <a:cxn ang="0">
                <a:pos x="7" y="53"/>
              </a:cxn>
              <a:cxn ang="0">
                <a:pos x="11" y="54"/>
              </a:cxn>
              <a:cxn ang="0">
                <a:pos x="13" y="54"/>
              </a:cxn>
              <a:cxn ang="0">
                <a:pos x="15" y="53"/>
              </a:cxn>
              <a:cxn ang="0">
                <a:pos x="18" y="57"/>
              </a:cxn>
              <a:cxn ang="0">
                <a:pos x="23" y="55"/>
              </a:cxn>
              <a:cxn ang="0">
                <a:pos x="25" y="55"/>
              </a:cxn>
              <a:cxn ang="0">
                <a:pos x="30" y="57"/>
              </a:cxn>
              <a:cxn ang="0">
                <a:pos x="33" y="60"/>
              </a:cxn>
              <a:cxn ang="0">
                <a:pos x="40" y="56"/>
              </a:cxn>
              <a:cxn ang="0">
                <a:pos x="41" y="54"/>
              </a:cxn>
              <a:cxn ang="0">
                <a:pos x="43" y="52"/>
              </a:cxn>
              <a:cxn ang="0">
                <a:pos x="41" y="48"/>
              </a:cxn>
              <a:cxn ang="0">
                <a:pos x="46" y="44"/>
              </a:cxn>
              <a:cxn ang="0">
                <a:pos x="48" y="37"/>
              </a:cxn>
              <a:cxn ang="0">
                <a:pos x="51" y="33"/>
              </a:cxn>
              <a:cxn ang="0">
                <a:pos x="53" y="33"/>
              </a:cxn>
              <a:cxn ang="0">
                <a:pos x="50" y="27"/>
              </a:cxn>
              <a:cxn ang="0">
                <a:pos x="51" y="25"/>
              </a:cxn>
              <a:cxn ang="0">
                <a:pos x="47" y="20"/>
              </a:cxn>
              <a:cxn ang="0">
                <a:pos x="47" y="18"/>
              </a:cxn>
              <a:cxn ang="0">
                <a:pos x="49" y="17"/>
              </a:cxn>
              <a:cxn ang="0">
                <a:pos x="47" y="16"/>
              </a:cxn>
              <a:cxn ang="0">
                <a:pos x="48" y="15"/>
              </a:cxn>
              <a:cxn ang="0">
                <a:pos x="50" y="14"/>
              </a:cxn>
              <a:cxn ang="0">
                <a:pos x="53" y="13"/>
              </a:cxn>
              <a:cxn ang="0">
                <a:pos x="52" y="11"/>
              </a:cxn>
              <a:cxn ang="0">
                <a:pos x="58" y="10"/>
              </a:cxn>
              <a:cxn ang="0">
                <a:pos x="52" y="6"/>
              </a:cxn>
              <a:cxn ang="0">
                <a:pos x="51" y="6"/>
              </a:cxn>
              <a:cxn ang="0">
                <a:pos x="50" y="5"/>
              </a:cxn>
              <a:cxn ang="0">
                <a:pos x="48" y="6"/>
              </a:cxn>
              <a:cxn ang="0">
                <a:pos x="47" y="2"/>
              </a:cxn>
              <a:cxn ang="0">
                <a:pos x="46" y="0"/>
              </a:cxn>
              <a:cxn ang="0">
                <a:pos x="44" y="2"/>
              </a:cxn>
              <a:cxn ang="0">
                <a:pos x="44" y="0"/>
              </a:cxn>
              <a:cxn ang="0">
                <a:pos x="40" y="5"/>
              </a:cxn>
              <a:cxn ang="0">
                <a:pos x="36" y="9"/>
              </a:cxn>
              <a:cxn ang="0">
                <a:pos x="36" y="11"/>
              </a:cxn>
              <a:cxn ang="0">
                <a:pos x="31" y="12"/>
              </a:cxn>
              <a:cxn ang="0">
                <a:pos x="28" y="14"/>
              </a:cxn>
              <a:cxn ang="0">
                <a:pos x="18" y="22"/>
              </a:cxn>
              <a:cxn ang="0">
                <a:pos x="15" y="24"/>
              </a:cxn>
              <a:cxn ang="0">
                <a:pos x="13" y="25"/>
              </a:cxn>
              <a:cxn ang="0">
                <a:pos x="9" y="28"/>
              </a:cxn>
              <a:cxn ang="0">
                <a:pos x="5" y="26"/>
              </a:cxn>
              <a:cxn ang="0">
                <a:pos x="0" y="33"/>
              </a:cxn>
            </a:cxnLst>
            <a:rect l="0" t="0" r="r" b="b"/>
            <a:pathLst>
              <a:path w="58" h="60">
                <a:moveTo>
                  <a:pt x="0" y="33"/>
                </a:moveTo>
                <a:lnTo>
                  <a:pt x="1" y="35"/>
                </a:lnTo>
                <a:lnTo>
                  <a:pt x="1" y="36"/>
                </a:lnTo>
                <a:lnTo>
                  <a:pt x="2" y="37"/>
                </a:lnTo>
                <a:lnTo>
                  <a:pt x="2" y="40"/>
                </a:lnTo>
                <a:lnTo>
                  <a:pt x="3" y="41"/>
                </a:lnTo>
                <a:lnTo>
                  <a:pt x="3" y="41"/>
                </a:lnTo>
                <a:lnTo>
                  <a:pt x="4" y="41"/>
                </a:lnTo>
                <a:lnTo>
                  <a:pt x="4" y="42"/>
                </a:lnTo>
                <a:lnTo>
                  <a:pt x="5" y="42"/>
                </a:lnTo>
                <a:lnTo>
                  <a:pt x="7" y="46"/>
                </a:lnTo>
                <a:lnTo>
                  <a:pt x="7" y="47"/>
                </a:lnTo>
                <a:lnTo>
                  <a:pt x="7" y="47"/>
                </a:lnTo>
                <a:lnTo>
                  <a:pt x="7" y="51"/>
                </a:lnTo>
                <a:lnTo>
                  <a:pt x="7" y="52"/>
                </a:lnTo>
                <a:lnTo>
                  <a:pt x="7" y="53"/>
                </a:lnTo>
                <a:lnTo>
                  <a:pt x="8" y="54"/>
                </a:lnTo>
                <a:lnTo>
                  <a:pt x="9" y="54"/>
                </a:lnTo>
                <a:lnTo>
                  <a:pt x="9" y="53"/>
                </a:lnTo>
                <a:lnTo>
                  <a:pt x="11" y="54"/>
                </a:lnTo>
                <a:lnTo>
                  <a:pt x="11" y="54"/>
                </a:lnTo>
                <a:lnTo>
                  <a:pt x="11" y="54"/>
                </a:lnTo>
                <a:lnTo>
                  <a:pt x="13" y="54"/>
                </a:lnTo>
                <a:lnTo>
                  <a:pt x="13" y="54"/>
                </a:lnTo>
                <a:lnTo>
                  <a:pt x="14" y="53"/>
                </a:lnTo>
                <a:lnTo>
                  <a:pt x="14" y="53"/>
                </a:lnTo>
                <a:lnTo>
                  <a:pt x="15" y="54"/>
                </a:lnTo>
                <a:lnTo>
                  <a:pt x="15" y="53"/>
                </a:lnTo>
                <a:lnTo>
                  <a:pt x="16" y="53"/>
                </a:lnTo>
                <a:lnTo>
                  <a:pt x="17" y="57"/>
                </a:lnTo>
                <a:lnTo>
                  <a:pt x="17" y="57"/>
                </a:lnTo>
                <a:lnTo>
                  <a:pt x="18" y="57"/>
                </a:lnTo>
                <a:lnTo>
                  <a:pt x="18" y="57"/>
                </a:lnTo>
                <a:lnTo>
                  <a:pt x="19" y="57"/>
                </a:lnTo>
                <a:lnTo>
                  <a:pt x="21" y="57"/>
                </a:lnTo>
                <a:lnTo>
                  <a:pt x="23" y="55"/>
                </a:lnTo>
                <a:lnTo>
                  <a:pt x="23" y="55"/>
                </a:lnTo>
                <a:lnTo>
                  <a:pt x="23" y="54"/>
                </a:lnTo>
                <a:lnTo>
                  <a:pt x="24" y="55"/>
                </a:lnTo>
                <a:lnTo>
                  <a:pt x="25" y="55"/>
                </a:lnTo>
                <a:lnTo>
                  <a:pt x="26" y="55"/>
                </a:lnTo>
                <a:lnTo>
                  <a:pt x="27" y="57"/>
                </a:lnTo>
                <a:lnTo>
                  <a:pt x="27" y="57"/>
                </a:lnTo>
                <a:lnTo>
                  <a:pt x="30" y="57"/>
                </a:lnTo>
                <a:lnTo>
                  <a:pt x="31" y="57"/>
                </a:lnTo>
                <a:lnTo>
                  <a:pt x="31" y="57"/>
                </a:lnTo>
                <a:lnTo>
                  <a:pt x="32" y="57"/>
                </a:lnTo>
                <a:lnTo>
                  <a:pt x="33" y="60"/>
                </a:lnTo>
                <a:lnTo>
                  <a:pt x="40" y="57"/>
                </a:lnTo>
                <a:lnTo>
                  <a:pt x="40" y="56"/>
                </a:lnTo>
                <a:lnTo>
                  <a:pt x="40" y="56"/>
                </a:lnTo>
                <a:lnTo>
                  <a:pt x="40" y="56"/>
                </a:lnTo>
                <a:lnTo>
                  <a:pt x="40" y="55"/>
                </a:lnTo>
                <a:lnTo>
                  <a:pt x="40" y="55"/>
                </a:lnTo>
                <a:lnTo>
                  <a:pt x="40" y="54"/>
                </a:lnTo>
                <a:lnTo>
                  <a:pt x="41" y="54"/>
                </a:lnTo>
                <a:lnTo>
                  <a:pt x="41" y="53"/>
                </a:lnTo>
                <a:lnTo>
                  <a:pt x="42" y="52"/>
                </a:lnTo>
                <a:lnTo>
                  <a:pt x="42" y="52"/>
                </a:lnTo>
                <a:lnTo>
                  <a:pt x="43" y="52"/>
                </a:lnTo>
                <a:lnTo>
                  <a:pt x="43" y="50"/>
                </a:lnTo>
                <a:lnTo>
                  <a:pt x="42" y="50"/>
                </a:lnTo>
                <a:lnTo>
                  <a:pt x="42" y="48"/>
                </a:lnTo>
                <a:lnTo>
                  <a:pt x="41" y="48"/>
                </a:lnTo>
                <a:lnTo>
                  <a:pt x="41" y="47"/>
                </a:lnTo>
                <a:lnTo>
                  <a:pt x="44" y="45"/>
                </a:lnTo>
                <a:lnTo>
                  <a:pt x="44" y="45"/>
                </a:lnTo>
                <a:lnTo>
                  <a:pt x="46" y="44"/>
                </a:lnTo>
                <a:lnTo>
                  <a:pt x="47" y="41"/>
                </a:lnTo>
                <a:lnTo>
                  <a:pt x="47" y="39"/>
                </a:lnTo>
                <a:lnTo>
                  <a:pt x="48" y="38"/>
                </a:lnTo>
                <a:lnTo>
                  <a:pt x="48" y="37"/>
                </a:lnTo>
                <a:lnTo>
                  <a:pt x="48" y="36"/>
                </a:lnTo>
                <a:lnTo>
                  <a:pt x="50" y="34"/>
                </a:lnTo>
                <a:lnTo>
                  <a:pt x="51" y="34"/>
                </a:lnTo>
                <a:lnTo>
                  <a:pt x="51" y="33"/>
                </a:lnTo>
                <a:lnTo>
                  <a:pt x="51" y="32"/>
                </a:lnTo>
                <a:lnTo>
                  <a:pt x="51" y="32"/>
                </a:lnTo>
                <a:lnTo>
                  <a:pt x="51" y="33"/>
                </a:lnTo>
                <a:lnTo>
                  <a:pt x="53" y="33"/>
                </a:lnTo>
                <a:lnTo>
                  <a:pt x="55" y="33"/>
                </a:lnTo>
                <a:lnTo>
                  <a:pt x="55" y="32"/>
                </a:lnTo>
                <a:lnTo>
                  <a:pt x="50" y="28"/>
                </a:lnTo>
                <a:lnTo>
                  <a:pt x="50" y="27"/>
                </a:lnTo>
                <a:lnTo>
                  <a:pt x="50" y="27"/>
                </a:lnTo>
                <a:lnTo>
                  <a:pt x="50" y="26"/>
                </a:lnTo>
                <a:lnTo>
                  <a:pt x="51" y="26"/>
                </a:lnTo>
                <a:lnTo>
                  <a:pt x="51" y="25"/>
                </a:lnTo>
                <a:lnTo>
                  <a:pt x="48" y="21"/>
                </a:lnTo>
                <a:lnTo>
                  <a:pt x="47" y="20"/>
                </a:lnTo>
                <a:lnTo>
                  <a:pt x="47" y="20"/>
                </a:lnTo>
                <a:lnTo>
                  <a:pt x="47" y="20"/>
                </a:lnTo>
                <a:lnTo>
                  <a:pt x="47" y="20"/>
                </a:lnTo>
                <a:lnTo>
                  <a:pt x="47" y="20"/>
                </a:lnTo>
                <a:lnTo>
                  <a:pt x="46" y="18"/>
                </a:lnTo>
                <a:lnTo>
                  <a:pt x="47" y="18"/>
                </a:lnTo>
                <a:lnTo>
                  <a:pt x="48" y="18"/>
                </a:lnTo>
                <a:lnTo>
                  <a:pt x="48" y="17"/>
                </a:lnTo>
                <a:lnTo>
                  <a:pt x="49" y="18"/>
                </a:lnTo>
                <a:lnTo>
                  <a:pt x="49" y="17"/>
                </a:lnTo>
                <a:lnTo>
                  <a:pt x="49" y="17"/>
                </a:lnTo>
                <a:lnTo>
                  <a:pt x="48" y="17"/>
                </a:lnTo>
                <a:lnTo>
                  <a:pt x="48" y="16"/>
                </a:lnTo>
                <a:lnTo>
                  <a:pt x="47" y="16"/>
                </a:lnTo>
                <a:lnTo>
                  <a:pt x="47" y="16"/>
                </a:lnTo>
                <a:lnTo>
                  <a:pt x="48" y="15"/>
                </a:lnTo>
                <a:lnTo>
                  <a:pt x="48" y="15"/>
                </a:lnTo>
                <a:lnTo>
                  <a:pt x="48" y="15"/>
                </a:lnTo>
                <a:lnTo>
                  <a:pt x="48" y="14"/>
                </a:lnTo>
                <a:lnTo>
                  <a:pt x="49" y="14"/>
                </a:lnTo>
                <a:lnTo>
                  <a:pt x="49" y="14"/>
                </a:lnTo>
                <a:lnTo>
                  <a:pt x="50" y="14"/>
                </a:lnTo>
                <a:lnTo>
                  <a:pt x="51" y="15"/>
                </a:lnTo>
                <a:lnTo>
                  <a:pt x="54" y="13"/>
                </a:lnTo>
                <a:lnTo>
                  <a:pt x="54" y="13"/>
                </a:lnTo>
                <a:lnTo>
                  <a:pt x="53" y="13"/>
                </a:lnTo>
                <a:lnTo>
                  <a:pt x="52" y="13"/>
                </a:lnTo>
                <a:lnTo>
                  <a:pt x="52" y="13"/>
                </a:lnTo>
                <a:lnTo>
                  <a:pt x="51" y="12"/>
                </a:lnTo>
                <a:lnTo>
                  <a:pt x="52" y="11"/>
                </a:lnTo>
                <a:lnTo>
                  <a:pt x="52" y="11"/>
                </a:lnTo>
                <a:lnTo>
                  <a:pt x="53" y="11"/>
                </a:lnTo>
                <a:lnTo>
                  <a:pt x="57" y="10"/>
                </a:lnTo>
                <a:lnTo>
                  <a:pt x="58" y="10"/>
                </a:lnTo>
                <a:lnTo>
                  <a:pt x="57" y="9"/>
                </a:lnTo>
                <a:lnTo>
                  <a:pt x="57" y="9"/>
                </a:lnTo>
                <a:lnTo>
                  <a:pt x="55" y="8"/>
                </a:lnTo>
                <a:lnTo>
                  <a:pt x="52" y="6"/>
                </a:lnTo>
                <a:lnTo>
                  <a:pt x="51" y="6"/>
                </a:lnTo>
                <a:lnTo>
                  <a:pt x="51" y="6"/>
                </a:lnTo>
                <a:lnTo>
                  <a:pt x="51" y="6"/>
                </a:lnTo>
                <a:lnTo>
                  <a:pt x="51" y="6"/>
                </a:lnTo>
                <a:lnTo>
                  <a:pt x="51" y="6"/>
                </a:lnTo>
                <a:lnTo>
                  <a:pt x="51" y="6"/>
                </a:lnTo>
                <a:lnTo>
                  <a:pt x="51" y="5"/>
                </a:lnTo>
                <a:lnTo>
                  <a:pt x="50" y="5"/>
                </a:lnTo>
                <a:lnTo>
                  <a:pt x="50" y="6"/>
                </a:lnTo>
                <a:lnTo>
                  <a:pt x="49" y="6"/>
                </a:lnTo>
                <a:lnTo>
                  <a:pt x="49" y="6"/>
                </a:lnTo>
                <a:lnTo>
                  <a:pt x="48" y="6"/>
                </a:lnTo>
                <a:lnTo>
                  <a:pt x="48" y="4"/>
                </a:lnTo>
                <a:lnTo>
                  <a:pt x="49" y="4"/>
                </a:lnTo>
                <a:lnTo>
                  <a:pt x="48" y="2"/>
                </a:lnTo>
                <a:lnTo>
                  <a:pt x="47" y="2"/>
                </a:lnTo>
                <a:lnTo>
                  <a:pt x="47" y="2"/>
                </a:lnTo>
                <a:lnTo>
                  <a:pt x="47" y="2"/>
                </a:lnTo>
                <a:lnTo>
                  <a:pt x="46" y="0"/>
                </a:lnTo>
                <a:lnTo>
                  <a:pt x="46" y="0"/>
                </a:lnTo>
                <a:lnTo>
                  <a:pt x="45" y="0"/>
                </a:lnTo>
                <a:lnTo>
                  <a:pt x="44" y="1"/>
                </a:lnTo>
                <a:lnTo>
                  <a:pt x="44" y="2"/>
                </a:lnTo>
                <a:lnTo>
                  <a:pt x="44" y="2"/>
                </a:lnTo>
                <a:lnTo>
                  <a:pt x="44" y="1"/>
                </a:lnTo>
                <a:lnTo>
                  <a:pt x="44" y="0"/>
                </a:lnTo>
                <a:lnTo>
                  <a:pt x="44" y="0"/>
                </a:lnTo>
                <a:lnTo>
                  <a:pt x="44" y="0"/>
                </a:lnTo>
                <a:lnTo>
                  <a:pt x="43" y="0"/>
                </a:lnTo>
                <a:lnTo>
                  <a:pt x="43" y="1"/>
                </a:lnTo>
                <a:lnTo>
                  <a:pt x="40" y="5"/>
                </a:lnTo>
                <a:lnTo>
                  <a:pt x="40" y="5"/>
                </a:lnTo>
                <a:lnTo>
                  <a:pt x="38" y="8"/>
                </a:lnTo>
                <a:lnTo>
                  <a:pt x="37" y="8"/>
                </a:lnTo>
                <a:lnTo>
                  <a:pt x="36" y="8"/>
                </a:lnTo>
                <a:lnTo>
                  <a:pt x="36" y="9"/>
                </a:lnTo>
                <a:lnTo>
                  <a:pt x="36" y="9"/>
                </a:lnTo>
                <a:lnTo>
                  <a:pt x="37" y="10"/>
                </a:lnTo>
                <a:lnTo>
                  <a:pt x="36" y="10"/>
                </a:lnTo>
                <a:lnTo>
                  <a:pt x="36" y="11"/>
                </a:lnTo>
                <a:lnTo>
                  <a:pt x="35" y="11"/>
                </a:lnTo>
                <a:lnTo>
                  <a:pt x="34" y="11"/>
                </a:lnTo>
                <a:lnTo>
                  <a:pt x="33" y="10"/>
                </a:lnTo>
                <a:lnTo>
                  <a:pt x="31" y="12"/>
                </a:lnTo>
                <a:lnTo>
                  <a:pt x="29" y="13"/>
                </a:lnTo>
                <a:lnTo>
                  <a:pt x="29" y="13"/>
                </a:lnTo>
                <a:lnTo>
                  <a:pt x="28" y="13"/>
                </a:lnTo>
                <a:lnTo>
                  <a:pt x="28" y="14"/>
                </a:lnTo>
                <a:lnTo>
                  <a:pt x="22" y="21"/>
                </a:lnTo>
                <a:lnTo>
                  <a:pt x="22" y="21"/>
                </a:lnTo>
                <a:lnTo>
                  <a:pt x="18" y="21"/>
                </a:lnTo>
                <a:lnTo>
                  <a:pt x="18" y="22"/>
                </a:lnTo>
                <a:lnTo>
                  <a:pt x="18" y="22"/>
                </a:lnTo>
                <a:lnTo>
                  <a:pt x="16" y="22"/>
                </a:lnTo>
                <a:lnTo>
                  <a:pt x="15" y="22"/>
                </a:lnTo>
                <a:lnTo>
                  <a:pt x="15" y="24"/>
                </a:lnTo>
                <a:lnTo>
                  <a:pt x="15" y="25"/>
                </a:lnTo>
                <a:lnTo>
                  <a:pt x="15" y="25"/>
                </a:lnTo>
                <a:lnTo>
                  <a:pt x="14" y="24"/>
                </a:lnTo>
                <a:lnTo>
                  <a:pt x="13" y="25"/>
                </a:lnTo>
                <a:lnTo>
                  <a:pt x="14" y="26"/>
                </a:lnTo>
                <a:lnTo>
                  <a:pt x="12" y="29"/>
                </a:lnTo>
                <a:lnTo>
                  <a:pt x="10" y="28"/>
                </a:lnTo>
                <a:lnTo>
                  <a:pt x="9" y="28"/>
                </a:lnTo>
                <a:lnTo>
                  <a:pt x="7" y="28"/>
                </a:lnTo>
                <a:lnTo>
                  <a:pt x="5" y="28"/>
                </a:lnTo>
                <a:lnTo>
                  <a:pt x="5" y="27"/>
                </a:lnTo>
                <a:lnTo>
                  <a:pt x="5" y="26"/>
                </a:lnTo>
                <a:lnTo>
                  <a:pt x="4" y="27"/>
                </a:lnTo>
                <a:lnTo>
                  <a:pt x="4" y="28"/>
                </a:lnTo>
                <a:lnTo>
                  <a:pt x="2" y="29"/>
                </a:lnTo>
                <a:lnTo>
                  <a:pt x="0" y="3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0" name="Freeform 356"/>
          <p:cNvSpPr>
            <a:spLocks/>
          </p:cNvSpPr>
          <p:nvPr/>
        </p:nvSpPr>
        <p:spPr bwMode="auto">
          <a:xfrm>
            <a:off x="8673580" y="3805877"/>
            <a:ext cx="3407" cy="8710"/>
          </a:xfrm>
          <a:custGeom>
            <a:avLst/>
            <a:gdLst/>
            <a:ahLst/>
            <a:cxnLst>
              <a:cxn ang="0">
                <a:pos x="0" y="1"/>
              </a:cxn>
              <a:cxn ang="0">
                <a:pos x="0" y="0"/>
              </a:cxn>
              <a:cxn ang="0">
                <a:pos x="0" y="0"/>
              </a:cxn>
              <a:cxn ang="0">
                <a:pos x="0" y="1"/>
              </a:cxn>
              <a:cxn ang="0">
                <a:pos x="0" y="1"/>
              </a:cxn>
              <a:cxn ang="0">
                <a:pos x="0" y="2"/>
              </a:cxn>
              <a:cxn ang="0">
                <a:pos x="0" y="3"/>
              </a:cxn>
              <a:cxn ang="0">
                <a:pos x="1" y="3"/>
              </a:cxn>
              <a:cxn ang="0">
                <a:pos x="0" y="1"/>
              </a:cxn>
              <a:cxn ang="0">
                <a:pos x="1" y="1"/>
              </a:cxn>
              <a:cxn ang="0">
                <a:pos x="0" y="1"/>
              </a:cxn>
            </a:cxnLst>
            <a:rect l="0" t="0" r="r" b="b"/>
            <a:pathLst>
              <a:path w="1" h="3">
                <a:moveTo>
                  <a:pt x="0" y="1"/>
                </a:moveTo>
                <a:lnTo>
                  <a:pt x="0" y="0"/>
                </a:lnTo>
                <a:lnTo>
                  <a:pt x="0" y="0"/>
                </a:lnTo>
                <a:lnTo>
                  <a:pt x="0" y="1"/>
                </a:lnTo>
                <a:lnTo>
                  <a:pt x="0" y="1"/>
                </a:lnTo>
                <a:lnTo>
                  <a:pt x="0" y="2"/>
                </a:lnTo>
                <a:lnTo>
                  <a:pt x="0" y="3"/>
                </a:lnTo>
                <a:lnTo>
                  <a:pt x="1" y="3"/>
                </a:lnTo>
                <a:lnTo>
                  <a:pt x="0" y="1"/>
                </a:lnTo>
                <a:lnTo>
                  <a:pt x="1"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1" name="Freeform 357"/>
          <p:cNvSpPr>
            <a:spLocks/>
          </p:cNvSpPr>
          <p:nvPr/>
        </p:nvSpPr>
        <p:spPr bwMode="auto">
          <a:xfrm>
            <a:off x="7818429" y="3527172"/>
            <a:ext cx="3407" cy="2903"/>
          </a:xfrm>
          <a:custGeom>
            <a:avLst/>
            <a:gdLst/>
            <a:ahLst/>
            <a:cxnLst>
              <a:cxn ang="0">
                <a:pos x="1" y="1"/>
              </a:cxn>
              <a:cxn ang="0">
                <a:pos x="1" y="1"/>
              </a:cxn>
              <a:cxn ang="0">
                <a:pos x="1" y="1"/>
              </a:cxn>
              <a:cxn ang="0">
                <a:pos x="1" y="0"/>
              </a:cxn>
              <a:cxn ang="0">
                <a:pos x="1" y="0"/>
              </a:cxn>
              <a:cxn ang="0">
                <a:pos x="1" y="0"/>
              </a:cxn>
              <a:cxn ang="0">
                <a:pos x="1" y="0"/>
              </a:cxn>
              <a:cxn ang="0">
                <a:pos x="0" y="1"/>
              </a:cxn>
              <a:cxn ang="0">
                <a:pos x="0" y="1"/>
              </a:cxn>
              <a:cxn ang="0">
                <a:pos x="0" y="1"/>
              </a:cxn>
              <a:cxn ang="0">
                <a:pos x="1" y="1"/>
              </a:cxn>
              <a:cxn ang="0">
                <a:pos x="1" y="1"/>
              </a:cxn>
            </a:cxnLst>
            <a:rect l="0" t="0" r="r" b="b"/>
            <a:pathLst>
              <a:path w="1" h="1">
                <a:moveTo>
                  <a:pt x="1" y="1"/>
                </a:moveTo>
                <a:lnTo>
                  <a:pt x="1" y="1"/>
                </a:lnTo>
                <a:lnTo>
                  <a:pt x="1" y="1"/>
                </a:lnTo>
                <a:lnTo>
                  <a:pt x="1" y="0"/>
                </a:lnTo>
                <a:lnTo>
                  <a:pt x="1" y="0"/>
                </a:lnTo>
                <a:lnTo>
                  <a:pt x="1" y="0"/>
                </a:lnTo>
                <a:lnTo>
                  <a:pt x="1" y="0"/>
                </a:lnTo>
                <a:lnTo>
                  <a:pt x="0" y="1"/>
                </a:lnTo>
                <a:lnTo>
                  <a:pt x="0" y="1"/>
                </a:lnTo>
                <a:lnTo>
                  <a:pt x="0" y="1"/>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2" name="Freeform 358"/>
          <p:cNvSpPr>
            <a:spLocks/>
          </p:cNvSpPr>
          <p:nvPr/>
        </p:nvSpPr>
        <p:spPr bwMode="auto">
          <a:xfrm>
            <a:off x="7757103" y="3634589"/>
            <a:ext cx="57919" cy="14516"/>
          </a:xfrm>
          <a:custGeom>
            <a:avLst/>
            <a:gdLst/>
            <a:ahLst/>
            <a:cxnLst>
              <a:cxn ang="0">
                <a:pos x="8" y="4"/>
              </a:cxn>
              <a:cxn ang="0">
                <a:pos x="12" y="4"/>
              </a:cxn>
              <a:cxn ang="0">
                <a:pos x="12" y="4"/>
              </a:cxn>
              <a:cxn ang="0">
                <a:pos x="14" y="4"/>
              </a:cxn>
              <a:cxn ang="0">
                <a:pos x="15" y="3"/>
              </a:cxn>
              <a:cxn ang="0">
                <a:pos x="17" y="1"/>
              </a:cxn>
              <a:cxn ang="0">
                <a:pos x="17" y="0"/>
              </a:cxn>
              <a:cxn ang="0">
                <a:pos x="16" y="0"/>
              </a:cxn>
              <a:cxn ang="0">
                <a:pos x="16" y="1"/>
              </a:cxn>
              <a:cxn ang="0">
                <a:pos x="16" y="1"/>
              </a:cxn>
              <a:cxn ang="0">
                <a:pos x="15" y="1"/>
              </a:cxn>
              <a:cxn ang="0">
                <a:pos x="15" y="2"/>
              </a:cxn>
              <a:cxn ang="0">
                <a:pos x="15" y="2"/>
              </a:cxn>
              <a:cxn ang="0">
                <a:pos x="14" y="3"/>
              </a:cxn>
              <a:cxn ang="0">
                <a:pos x="14" y="3"/>
              </a:cxn>
              <a:cxn ang="0">
                <a:pos x="12" y="3"/>
              </a:cxn>
              <a:cxn ang="0">
                <a:pos x="12" y="2"/>
              </a:cxn>
              <a:cxn ang="0">
                <a:pos x="9" y="3"/>
              </a:cxn>
              <a:cxn ang="0">
                <a:pos x="8" y="3"/>
              </a:cxn>
              <a:cxn ang="0">
                <a:pos x="7" y="2"/>
              </a:cxn>
              <a:cxn ang="0">
                <a:pos x="7" y="2"/>
              </a:cxn>
              <a:cxn ang="0">
                <a:pos x="4" y="1"/>
              </a:cxn>
              <a:cxn ang="0">
                <a:pos x="4" y="1"/>
              </a:cxn>
              <a:cxn ang="0">
                <a:pos x="1" y="2"/>
              </a:cxn>
              <a:cxn ang="0">
                <a:pos x="1" y="2"/>
              </a:cxn>
              <a:cxn ang="0">
                <a:pos x="1" y="2"/>
              </a:cxn>
              <a:cxn ang="0">
                <a:pos x="0" y="3"/>
              </a:cxn>
              <a:cxn ang="0">
                <a:pos x="0" y="3"/>
              </a:cxn>
              <a:cxn ang="0">
                <a:pos x="0" y="4"/>
              </a:cxn>
              <a:cxn ang="0">
                <a:pos x="0" y="4"/>
              </a:cxn>
              <a:cxn ang="0">
                <a:pos x="4" y="4"/>
              </a:cxn>
              <a:cxn ang="0">
                <a:pos x="7" y="5"/>
              </a:cxn>
              <a:cxn ang="0">
                <a:pos x="8" y="4"/>
              </a:cxn>
            </a:cxnLst>
            <a:rect l="0" t="0" r="r" b="b"/>
            <a:pathLst>
              <a:path w="17" h="5">
                <a:moveTo>
                  <a:pt x="8" y="4"/>
                </a:moveTo>
                <a:lnTo>
                  <a:pt x="12" y="4"/>
                </a:lnTo>
                <a:lnTo>
                  <a:pt x="12" y="4"/>
                </a:lnTo>
                <a:lnTo>
                  <a:pt x="14" y="4"/>
                </a:lnTo>
                <a:lnTo>
                  <a:pt x="15" y="3"/>
                </a:lnTo>
                <a:lnTo>
                  <a:pt x="17" y="1"/>
                </a:lnTo>
                <a:lnTo>
                  <a:pt x="17" y="0"/>
                </a:lnTo>
                <a:lnTo>
                  <a:pt x="16" y="0"/>
                </a:lnTo>
                <a:lnTo>
                  <a:pt x="16" y="1"/>
                </a:lnTo>
                <a:lnTo>
                  <a:pt x="16" y="1"/>
                </a:lnTo>
                <a:lnTo>
                  <a:pt x="15" y="1"/>
                </a:lnTo>
                <a:lnTo>
                  <a:pt x="15" y="2"/>
                </a:lnTo>
                <a:lnTo>
                  <a:pt x="15" y="2"/>
                </a:lnTo>
                <a:lnTo>
                  <a:pt x="14" y="3"/>
                </a:lnTo>
                <a:lnTo>
                  <a:pt x="14" y="3"/>
                </a:lnTo>
                <a:lnTo>
                  <a:pt x="12" y="3"/>
                </a:lnTo>
                <a:lnTo>
                  <a:pt x="12" y="2"/>
                </a:lnTo>
                <a:lnTo>
                  <a:pt x="9" y="3"/>
                </a:lnTo>
                <a:lnTo>
                  <a:pt x="8" y="3"/>
                </a:lnTo>
                <a:lnTo>
                  <a:pt x="7" y="2"/>
                </a:lnTo>
                <a:lnTo>
                  <a:pt x="7" y="2"/>
                </a:lnTo>
                <a:lnTo>
                  <a:pt x="4" y="1"/>
                </a:lnTo>
                <a:lnTo>
                  <a:pt x="4" y="1"/>
                </a:lnTo>
                <a:lnTo>
                  <a:pt x="1" y="2"/>
                </a:lnTo>
                <a:lnTo>
                  <a:pt x="1" y="2"/>
                </a:lnTo>
                <a:lnTo>
                  <a:pt x="1" y="2"/>
                </a:lnTo>
                <a:lnTo>
                  <a:pt x="0" y="3"/>
                </a:lnTo>
                <a:lnTo>
                  <a:pt x="0" y="3"/>
                </a:lnTo>
                <a:lnTo>
                  <a:pt x="0" y="4"/>
                </a:lnTo>
                <a:lnTo>
                  <a:pt x="0" y="4"/>
                </a:lnTo>
                <a:lnTo>
                  <a:pt x="4" y="4"/>
                </a:lnTo>
                <a:lnTo>
                  <a:pt x="7" y="5"/>
                </a:lnTo>
                <a:lnTo>
                  <a:pt x="8"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3" name="Rectangle 359"/>
          <p:cNvSpPr>
            <a:spLocks noChangeArrowheads="1"/>
          </p:cNvSpPr>
          <p:nvPr/>
        </p:nvSpPr>
        <p:spPr bwMode="auto">
          <a:xfrm>
            <a:off x="8615661" y="3678137"/>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4" name="Freeform 360"/>
          <p:cNvSpPr>
            <a:spLocks/>
          </p:cNvSpPr>
          <p:nvPr/>
        </p:nvSpPr>
        <p:spPr bwMode="auto">
          <a:xfrm>
            <a:off x="7808208" y="3524269"/>
            <a:ext cx="10221" cy="5806"/>
          </a:xfrm>
          <a:custGeom>
            <a:avLst/>
            <a:gdLst/>
            <a:ahLst/>
            <a:cxnLst>
              <a:cxn ang="0">
                <a:pos x="2" y="0"/>
              </a:cxn>
              <a:cxn ang="0">
                <a:pos x="1" y="1"/>
              </a:cxn>
              <a:cxn ang="0">
                <a:pos x="1" y="1"/>
              </a:cxn>
              <a:cxn ang="0">
                <a:pos x="0" y="2"/>
              </a:cxn>
              <a:cxn ang="0">
                <a:pos x="1" y="2"/>
              </a:cxn>
              <a:cxn ang="0">
                <a:pos x="2" y="2"/>
              </a:cxn>
              <a:cxn ang="0">
                <a:pos x="3" y="1"/>
              </a:cxn>
              <a:cxn ang="0">
                <a:pos x="3" y="0"/>
              </a:cxn>
              <a:cxn ang="0">
                <a:pos x="2" y="0"/>
              </a:cxn>
            </a:cxnLst>
            <a:rect l="0" t="0" r="r" b="b"/>
            <a:pathLst>
              <a:path w="3" h="2">
                <a:moveTo>
                  <a:pt x="2" y="0"/>
                </a:moveTo>
                <a:lnTo>
                  <a:pt x="1" y="1"/>
                </a:lnTo>
                <a:lnTo>
                  <a:pt x="1" y="1"/>
                </a:lnTo>
                <a:lnTo>
                  <a:pt x="0" y="2"/>
                </a:lnTo>
                <a:lnTo>
                  <a:pt x="1" y="2"/>
                </a:lnTo>
                <a:lnTo>
                  <a:pt x="2" y="2"/>
                </a:lnTo>
                <a:lnTo>
                  <a:pt x="3" y="1"/>
                </a:lnTo>
                <a:lnTo>
                  <a:pt x="3"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5" name="Freeform 361"/>
          <p:cNvSpPr>
            <a:spLocks/>
          </p:cNvSpPr>
          <p:nvPr/>
        </p:nvSpPr>
        <p:spPr bwMode="auto">
          <a:xfrm>
            <a:off x="7815022" y="3570720"/>
            <a:ext cx="3407" cy="2903"/>
          </a:xfrm>
          <a:custGeom>
            <a:avLst/>
            <a:gdLst/>
            <a:ahLst/>
            <a:cxnLst>
              <a:cxn ang="0">
                <a:pos x="1" y="0"/>
              </a:cxn>
              <a:cxn ang="0">
                <a:pos x="0" y="0"/>
              </a:cxn>
              <a:cxn ang="0">
                <a:pos x="0" y="0"/>
              </a:cxn>
              <a:cxn ang="0">
                <a:pos x="0" y="0"/>
              </a:cxn>
              <a:cxn ang="0">
                <a:pos x="0" y="0"/>
              </a:cxn>
              <a:cxn ang="0">
                <a:pos x="1" y="1"/>
              </a:cxn>
              <a:cxn ang="0">
                <a:pos x="1" y="1"/>
              </a:cxn>
              <a:cxn ang="0">
                <a:pos x="1" y="0"/>
              </a:cxn>
              <a:cxn ang="0">
                <a:pos x="1" y="0"/>
              </a:cxn>
              <a:cxn ang="0">
                <a:pos x="1" y="0"/>
              </a:cxn>
            </a:cxnLst>
            <a:rect l="0" t="0" r="r" b="b"/>
            <a:pathLst>
              <a:path w="1" h="1">
                <a:moveTo>
                  <a:pt x="1" y="0"/>
                </a:moveTo>
                <a:lnTo>
                  <a:pt x="0" y="0"/>
                </a:lnTo>
                <a:lnTo>
                  <a:pt x="0" y="0"/>
                </a:lnTo>
                <a:lnTo>
                  <a:pt x="0" y="0"/>
                </a:lnTo>
                <a:lnTo>
                  <a:pt x="0" y="0"/>
                </a:lnTo>
                <a:lnTo>
                  <a:pt x="1" y="1"/>
                </a:lnTo>
                <a:lnTo>
                  <a:pt x="1" y="1"/>
                </a:lnTo>
                <a:lnTo>
                  <a:pt x="1"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6" name="Freeform 362"/>
          <p:cNvSpPr>
            <a:spLocks/>
          </p:cNvSpPr>
          <p:nvPr/>
        </p:nvSpPr>
        <p:spPr bwMode="auto">
          <a:xfrm>
            <a:off x="7740069" y="3654912"/>
            <a:ext cx="34070" cy="14516"/>
          </a:xfrm>
          <a:custGeom>
            <a:avLst/>
            <a:gdLst/>
            <a:ahLst/>
            <a:cxnLst>
              <a:cxn ang="0">
                <a:pos x="3" y="3"/>
              </a:cxn>
              <a:cxn ang="0">
                <a:pos x="6" y="4"/>
              </a:cxn>
              <a:cxn ang="0">
                <a:pos x="7" y="5"/>
              </a:cxn>
              <a:cxn ang="0">
                <a:pos x="9" y="5"/>
              </a:cxn>
              <a:cxn ang="0">
                <a:pos x="9" y="5"/>
              </a:cxn>
              <a:cxn ang="0">
                <a:pos x="10" y="4"/>
              </a:cxn>
              <a:cxn ang="0">
                <a:pos x="9" y="4"/>
              </a:cxn>
              <a:cxn ang="0">
                <a:pos x="6" y="1"/>
              </a:cxn>
              <a:cxn ang="0">
                <a:pos x="6" y="1"/>
              </a:cxn>
              <a:cxn ang="0">
                <a:pos x="6" y="0"/>
              </a:cxn>
              <a:cxn ang="0">
                <a:pos x="5" y="1"/>
              </a:cxn>
              <a:cxn ang="0">
                <a:pos x="2" y="1"/>
              </a:cxn>
              <a:cxn ang="0">
                <a:pos x="0" y="1"/>
              </a:cxn>
              <a:cxn ang="0">
                <a:pos x="0" y="1"/>
              </a:cxn>
              <a:cxn ang="0">
                <a:pos x="1" y="3"/>
              </a:cxn>
              <a:cxn ang="0">
                <a:pos x="3" y="3"/>
              </a:cxn>
            </a:cxnLst>
            <a:rect l="0" t="0" r="r" b="b"/>
            <a:pathLst>
              <a:path w="10" h="5">
                <a:moveTo>
                  <a:pt x="3" y="3"/>
                </a:moveTo>
                <a:lnTo>
                  <a:pt x="6" y="4"/>
                </a:lnTo>
                <a:lnTo>
                  <a:pt x="7" y="5"/>
                </a:lnTo>
                <a:lnTo>
                  <a:pt x="9" y="5"/>
                </a:lnTo>
                <a:lnTo>
                  <a:pt x="9" y="5"/>
                </a:lnTo>
                <a:lnTo>
                  <a:pt x="10" y="4"/>
                </a:lnTo>
                <a:lnTo>
                  <a:pt x="9" y="4"/>
                </a:lnTo>
                <a:lnTo>
                  <a:pt x="6" y="1"/>
                </a:lnTo>
                <a:lnTo>
                  <a:pt x="6" y="1"/>
                </a:lnTo>
                <a:lnTo>
                  <a:pt x="6" y="0"/>
                </a:lnTo>
                <a:lnTo>
                  <a:pt x="5" y="1"/>
                </a:lnTo>
                <a:lnTo>
                  <a:pt x="2" y="1"/>
                </a:lnTo>
                <a:lnTo>
                  <a:pt x="0" y="1"/>
                </a:lnTo>
                <a:lnTo>
                  <a:pt x="0" y="1"/>
                </a:lnTo>
                <a:lnTo>
                  <a:pt x="1" y="3"/>
                </a:lnTo>
                <a:lnTo>
                  <a:pt x="3"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7" name="Freeform 363"/>
          <p:cNvSpPr>
            <a:spLocks/>
          </p:cNvSpPr>
          <p:nvPr/>
        </p:nvSpPr>
        <p:spPr bwMode="auto">
          <a:xfrm>
            <a:off x="8639510" y="3762329"/>
            <a:ext cx="10221" cy="11613"/>
          </a:xfrm>
          <a:custGeom>
            <a:avLst/>
            <a:gdLst/>
            <a:ahLst/>
            <a:cxnLst>
              <a:cxn ang="0">
                <a:pos x="1" y="0"/>
              </a:cxn>
              <a:cxn ang="0">
                <a:pos x="1" y="0"/>
              </a:cxn>
              <a:cxn ang="0">
                <a:pos x="0" y="0"/>
              </a:cxn>
              <a:cxn ang="0">
                <a:pos x="0" y="0"/>
              </a:cxn>
              <a:cxn ang="0">
                <a:pos x="1" y="1"/>
              </a:cxn>
              <a:cxn ang="0">
                <a:pos x="1" y="1"/>
              </a:cxn>
              <a:cxn ang="0">
                <a:pos x="2" y="4"/>
              </a:cxn>
              <a:cxn ang="0">
                <a:pos x="3" y="4"/>
              </a:cxn>
              <a:cxn ang="0">
                <a:pos x="3" y="3"/>
              </a:cxn>
              <a:cxn ang="0">
                <a:pos x="3" y="2"/>
              </a:cxn>
              <a:cxn ang="0">
                <a:pos x="3" y="2"/>
              </a:cxn>
              <a:cxn ang="0">
                <a:pos x="2" y="1"/>
              </a:cxn>
              <a:cxn ang="0">
                <a:pos x="2" y="0"/>
              </a:cxn>
              <a:cxn ang="0">
                <a:pos x="1" y="0"/>
              </a:cxn>
            </a:cxnLst>
            <a:rect l="0" t="0" r="r" b="b"/>
            <a:pathLst>
              <a:path w="3" h="4">
                <a:moveTo>
                  <a:pt x="1" y="0"/>
                </a:moveTo>
                <a:lnTo>
                  <a:pt x="1" y="0"/>
                </a:lnTo>
                <a:lnTo>
                  <a:pt x="0" y="0"/>
                </a:lnTo>
                <a:lnTo>
                  <a:pt x="0" y="0"/>
                </a:lnTo>
                <a:lnTo>
                  <a:pt x="1" y="1"/>
                </a:lnTo>
                <a:lnTo>
                  <a:pt x="1" y="1"/>
                </a:lnTo>
                <a:lnTo>
                  <a:pt x="2" y="4"/>
                </a:lnTo>
                <a:lnTo>
                  <a:pt x="3" y="4"/>
                </a:lnTo>
                <a:lnTo>
                  <a:pt x="3" y="3"/>
                </a:lnTo>
                <a:lnTo>
                  <a:pt x="3" y="2"/>
                </a:lnTo>
                <a:lnTo>
                  <a:pt x="3" y="2"/>
                </a:lnTo>
                <a:lnTo>
                  <a:pt x="2" y="1"/>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8" name="Freeform 364"/>
          <p:cNvSpPr>
            <a:spLocks/>
          </p:cNvSpPr>
          <p:nvPr/>
        </p:nvSpPr>
        <p:spPr bwMode="auto">
          <a:xfrm>
            <a:off x="8629289" y="4215224"/>
            <a:ext cx="143093" cy="133546"/>
          </a:xfrm>
          <a:custGeom>
            <a:avLst/>
            <a:gdLst/>
            <a:ahLst/>
            <a:cxnLst>
              <a:cxn ang="0">
                <a:pos x="42" y="4"/>
              </a:cxn>
              <a:cxn ang="0">
                <a:pos x="42" y="3"/>
              </a:cxn>
              <a:cxn ang="0">
                <a:pos x="40" y="5"/>
              </a:cxn>
              <a:cxn ang="0">
                <a:pos x="40" y="3"/>
              </a:cxn>
              <a:cxn ang="0">
                <a:pos x="40" y="2"/>
              </a:cxn>
              <a:cxn ang="0">
                <a:pos x="39" y="4"/>
              </a:cxn>
              <a:cxn ang="0">
                <a:pos x="36" y="4"/>
              </a:cxn>
              <a:cxn ang="0">
                <a:pos x="35" y="2"/>
              </a:cxn>
              <a:cxn ang="0">
                <a:pos x="34" y="0"/>
              </a:cxn>
              <a:cxn ang="0">
                <a:pos x="33" y="0"/>
              </a:cxn>
              <a:cxn ang="0">
                <a:pos x="32" y="1"/>
              </a:cxn>
              <a:cxn ang="0">
                <a:pos x="31" y="5"/>
              </a:cxn>
              <a:cxn ang="0">
                <a:pos x="27" y="9"/>
              </a:cxn>
              <a:cxn ang="0">
                <a:pos x="22" y="17"/>
              </a:cxn>
              <a:cxn ang="0">
                <a:pos x="13" y="25"/>
              </a:cxn>
              <a:cxn ang="0">
                <a:pos x="11" y="25"/>
              </a:cxn>
              <a:cxn ang="0">
                <a:pos x="10" y="26"/>
              </a:cxn>
              <a:cxn ang="0">
                <a:pos x="8" y="28"/>
              </a:cxn>
              <a:cxn ang="0">
                <a:pos x="6" y="30"/>
              </a:cxn>
              <a:cxn ang="0">
                <a:pos x="6" y="32"/>
              </a:cxn>
              <a:cxn ang="0">
                <a:pos x="5" y="33"/>
              </a:cxn>
              <a:cxn ang="0">
                <a:pos x="5" y="32"/>
              </a:cxn>
              <a:cxn ang="0">
                <a:pos x="3" y="34"/>
              </a:cxn>
              <a:cxn ang="0">
                <a:pos x="4" y="35"/>
              </a:cxn>
              <a:cxn ang="0">
                <a:pos x="2" y="35"/>
              </a:cxn>
              <a:cxn ang="0">
                <a:pos x="2" y="36"/>
              </a:cxn>
              <a:cxn ang="0">
                <a:pos x="2" y="36"/>
              </a:cxn>
              <a:cxn ang="0">
                <a:pos x="2" y="37"/>
              </a:cxn>
              <a:cxn ang="0">
                <a:pos x="2" y="38"/>
              </a:cxn>
              <a:cxn ang="0">
                <a:pos x="0" y="39"/>
              </a:cxn>
              <a:cxn ang="0">
                <a:pos x="1" y="41"/>
              </a:cxn>
              <a:cxn ang="0">
                <a:pos x="1" y="41"/>
              </a:cxn>
              <a:cxn ang="0">
                <a:pos x="1" y="42"/>
              </a:cxn>
              <a:cxn ang="0">
                <a:pos x="5" y="43"/>
              </a:cxn>
              <a:cxn ang="0">
                <a:pos x="7" y="42"/>
              </a:cxn>
              <a:cxn ang="0">
                <a:pos x="10" y="44"/>
              </a:cxn>
              <a:cxn ang="0">
                <a:pos x="10" y="45"/>
              </a:cxn>
              <a:cxn ang="0">
                <a:pos x="11" y="45"/>
              </a:cxn>
              <a:cxn ang="0">
                <a:pos x="13" y="44"/>
              </a:cxn>
              <a:cxn ang="0">
                <a:pos x="15" y="45"/>
              </a:cxn>
              <a:cxn ang="0">
                <a:pos x="18" y="44"/>
              </a:cxn>
              <a:cxn ang="0">
                <a:pos x="21" y="43"/>
              </a:cxn>
              <a:cxn ang="0">
                <a:pos x="23" y="41"/>
              </a:cxn>
              <a:cxn ang="0">
                <a:pos x="23" y="40"/>
              </a:cxn>
              <a:cxn ang="0">
                <a:pos x="24" y="37"/>
              </a:cxn>
              <a:cxn ang="0">
                <a:pos x="26" y="32"/>
              </a:cxn>
              <a:cxn ang="0">
                <a:pos x="28" y="27"/>
              </a:cxn>
              <a:cxn ang="0">
                <a:pos x="28" y="26"/>
              </a:cxn>
              <a:cxn ang="0">
                <a:pos x="32" y="24"/>
              </a:cxn>
              <a:cxn ang="0">
                <a:pos x="32" y="24"/>
              </a:cxn>
              <a:cxn ang="0">
                <a:pos x="35" y="24"/>
              </a:cxn>
              <a:cxn ang="0">
                <a:pos x="36" y="24"/>
              </a:cxn>
              <a:cxn ang="0">
                <a:pos x="35" y="19"/>
              </a:cxn>
              <a:cxn ang="0">
                <a:pos x="36" y="17"/>
              </a:cxn>
              <a:cxn ang="0">
                <a:pos x="39" y="14"/>
              </a:cxn>
              <a:cxn ang="0">
                <a:pos x="41" y="12"/>
              </a:cxn>
              <a:cxn ang="0">
                <a:pos x="42" y="9"/>
              </a:cxn>
              <a:cxn ang="0">
                <a:pos x="42" y="5"/>
              </a:cxn>
            </a:cxnLst>
            <a:rect l="0" t="0" r="r" b="b"/>
            <a:pathLst>
              <a:path w="42" h="46">
                <a:moveTo>
                  <a:pt x="42" y="5"/>
                </a:moveTo>
                <a:lnTo>
                  <a:pt x="42" y="4"/>
                </a:lnTo>
                <a:lnTo>
                  <a:pt x="42" y="4"/>
                </a:lnTo>
                <a:lnTo>
                  <a:pt x="42" y="4"/>
                </a:lnTo>
                <a:lnTo>
                  <a:pt x="42" y="3"/>
                </a:lnTo>
                <a:lnTo>
                  <a:pt x="42" y="3"/>
                </a:lnTo>
                <a:lnTo>
                  <a:pt x="41" y="4"/>
                </a:lnTo>
                <a:lnTo>
                  <a:pt x="41" y="4"/>
                </a:lnTo>
                <a:lnTo>
                  <a:pt x="40" y="5"/>
                </a:lnTo>
                <a:lnTo>
                  <a:pt x="41" y="4"/>
                </a:lnTo>
                <a:lnTo>
                  <a:pt x="40" y="3"/>
                </a:lnTo>
                <a:lnTo>
                  <a:pt x="40" y="3"/>
                </a:lnTo>
                <a:lnTo>
                  <a:pt x="41" y="2"/>
                </a:lnTo>
                <a:lnTo>
                  <a:pt x="41" y="2"/>
                </a:lnTo>
                <a:lnTo>
                  <a:pt x="40" y="2"/>
                </a:lnTo>
                <a:lnTo>
                  <a:pt x="39" y="3"/>
                </a:lnTo>
                <a:lnTo>
                  <a:pt x="39" y="4"/>
                </a:lnTo>
                <a:lnTo>
                  <a:pt x="39" y="4"/>
                </a:lnTo>
                <a:lnTo>
                  <a:pt x="37" y="5"/>
                </a:lnTo>
                <a:lnTo>
                  <a:pt x="36" y="4"/>
                </a:lnTo>
                <a:lnTo>
                  <a:pt x="36" y="4"/>
                </a:lnTo>
                <a:lnTo>
                  <a:pt x="36" y="2"/>
                </a:lnTo>
                <a:lnTo>
                  <a:pt x="35" y="1"/>
                </a:lnTo>
                <a:lnTo>
                  <a:pt x="35" y="2"/>
                </a:lnTo>
                <a:lnTo>
                  <a:pt x="35" y="1"/>
                </a:lnTo>
                <a:lnTo>
                  <a:pt x="34" y="1"/>
                </a:lnTo>
                <a:lnTo>
                  <a:pt x="34" y="0"/>
                </a:lnTo>
                <a:lnTo>
                  <a:pt x="34" y="0"/>
                </a:lnTo>
                <a:lnTo>
                  <a:pt x="33" y="0"/>
                </a:lnTo>
                <a:lnTo>
                  <a:pt x="33" y="0"/>
                </a:lnTo>
                <a:lnTo>
                  <a:pt x="33" y="0"/>
                </a:lnTo>
                <a:lnTo>
                  <a:pt x="32" y="1"/>
                </a:lnTo>
                <a:lnTo>
                  <a:pt x="32" y="1"/>
                </a:lnTo>
                <a:lnTo>
                  <a:pt x="32" y="3"/>
                </a:lnTo>
                <a:lnTo>
                  <a:pt x="31" y="3"/>
                </a:lnTo>
                <a:lnTo>
                  <a:pt x="31" y="5"/>
                </a:lnTo>
                <a:lnTo>
                  <a:pt x="29" y="8"/>
                </a:lnTo>
                <a:lnTo>
                  <a:pt x="29" y="8"/>
                </a:lnTo>
                <a:lnTo>
                  <a:pt x="27" y="9"/>
                </a:lnTo>
                <a:lnTo>
                  <a:pt x="25" y="14"/>
                </a:lnTo>
                <a:lnTo>
                  <a:pt x="23" y="17"/>
                </a:lnTo>
                <a:lnTo>
                  <a:pt x="22" y="17"/>
                </a:lnTo>
                <a:lnTo>
                  <a:pt x="21" y="19"/>
                </a:lnTo>
                <a:lnTo>
                  <a:pt x="20" y="19"/>
                </a:lnTo>
                <a:lnTo>
                  <a:pt x="13" y="25"/>
                </a:lnTo>
                <a:lnTo>
                  <a:pt x="13" y="25"/>
                </a:lnTo>
                <a:lnTo>
                  <a:pt x="12" y="25"/>
                </a:lnTo>
                <a:lnTo>
                  <a:pt x="11" y="25"/>
                </a:lnTo>
                <a:lnTo>
                  <a:pt x="10" y="25"/>
                </a:lnTo>
                <a:lnTo>
                  <a:pt x="10" y="26"/>
                </a:lnTo>
                <a:lnTo>
                  <a:pt x="10" y="26"/>
                </a:lnTo>
                <a:lnTo>
                  <a:pt x="9" y="27"/>
                </a:lnTo>
                <a:lnTo>
                  <a:pt x="8" y="27"/>
                </a:lnTo>
                <a:lnTo>
                  <a:pt x="8" y="28"/>
                </a:lnTo>
                <a:lnTo>
                  <a:pt x="7" y="30"/>
                </a:lnTo>
                <a:lnTo>
                  <a:pt x="7" y="30"/>
                </a:lnTo>
                <a:lnTo>
                  <a:pt x="6" y="30"/>
                </a:lnTo>
                <a:lnTo>
                  <a:pt x="6" y="31"/>
                </a:lnTo>
                <a:lnTo>
                  <a:pt x="6" y="31"/>
                </a:lnTo>
                <a:lnTo>
                  <a:pt x="6" y="32"/>
                </a:lnTo>
                <a:lnTo>
                  <a:pt x="6" y="33"/>
                </a:lnTo>
                <a:lnTo>
                  <a:pt x="6" y="33"/>
                </a:lnTo>
                <a:lnTo>
                  <a:pt x="5" y="33"/>
                </a:lnTo>
                <a:lnTo>
                  <a:pt x="5" y="33"/>
                </a:lnTo>
                <a:lnTo>
                  <a:pt x="5" y="32"/>
                </a:lnTo>
                <a:lnTo>
                  <a:pt x="5" y="32"/>
                </a:lnTo>
                <a:lnTo>
                  <a:pt x="4" y="32"/>
                </a:lnTo>
                <a:lnTo>
                  <a:pt x="3" y="33"/>
                </a:lnTo>
                <a:lnTo>
                  <a:pt x="3" y="34"/>
                </a:lnTo>
                <a:lnTo>
                  <a:pt x="3" y="35"/>
                </a:lnTo>
                <a:lnTo>
                  <a:pt x="4" y="35"/>
                </a:lnTo>
                <a:lnTo>
                  <a:pt x="4" y="35"/>
                </a:lnTo>
                <a:lnTo>
                  <a:pt x="4" y="35"/>
                </a:lnTo>
                <a:lnTo>
                  <a:pt x="3" y="35"/>
                </a:lnTo>
                <a:lnTo>
                  <a:pt x="2" y="35"/>
                </a:lnTo>
                <a:lnTo>
                  <a:pt x="2" y="35"/>
                </a:lnTo>
                <a:lnTo>
                  <a:pt x="2" y="35"/>
                </a:lnTo>
                <a:lnTo>
                  <a:pt x="2" y="36"/>
                </a:lnTo>
                <a:lnTo>
                  <a:pt x="2" y="36"/>
                </a:lnTo>
                <a:lnTo>
                  <a:pt x="2" y="36"/>
                </a:lnTo>
                <a:lnTo>
                  <a:pt x="2" y="36"/>
                </a:lnTo>
                <a:lnTo>
                  <a:pt x="2" y="37"/>
                </a:lnTo>
                <a:lnTo>
                  <a:pt x="2" y="37"/>
                </a:lnTo>
                <a:lnTo>
                  <a:pt x="2" y="37"/>
                </a:lnTo>
                <a:lnTo>
                  <a:pt x="2" y="37"/>
                </a:lnTo>
                <a:lnTo>
                  <a:pt x="2" y="38"/>
                </a:lnTo>
                <a:lnTo>
                  <a:pt x="2" y="38"/>
                </a:lnTo>
                <a:lnTo>
                  <a:pt x="2" y="38"/>
                </a:lnTo>
                <a:lnTo>
                  <a:pt x="2" y="39"/>
                </a:lnTo>
                <a:lnTo>
                  <a:pt x="0" y="39"/>
                </a:lnTo>
                <a:lnTo>
                  <a:pt x="0" y="40"/>
                </a:lnTo>
                <a:lnTo>
                  <a:pt x="0" y="41"/>
                </a:lnTo>
                <a:lnTo>
                  <a:pt x="1" y="41"/>
                </a:lnTo>
                <a:lnTo>
                  <a:pt x="1" y="40"/>
                </a:lnTo>
                <a:lnTo>
                  <a:pt x="2" y="40"/>
                </a:lnTo>
                <a:lnTo>
                  <a:pt x="1" y="41"/>
                </a:lnTo>
                <a:lnTo>
                  <a:pt x="1" y="41"/>
                </a:lnTo>
                <a:lnTo>
                  <a:pt x="2" y="40"/>
                </a:lnTo>
                <a:lnTo>
                  <a:pt x="1" y="42"/>
                </a:lnTo>
                <a:lnTo>
                  <a:pt x="2" y="42"/>
                </a:lnTo>
                <a:lnTo>
                  <a:pt x="4" y="43"/>
                </a:lnTo>
                <a:lnTo>
                  <a:pt x="5" y="43"/>
                </a:lnTo>
                <a:lnTo>
                  <a:pt x="6" y="42"/>
                </a:lnTo>
                <a:lnTo>
                  <a:pt x="6" y="42"/>
                </a:lnTo>
                <a:lnTo>
                  <a:pt x="7" y="42"/>
                </a:lnTo>
                <a:lnTo>
                  <a:pt x="7" y="44"/>
                </a:lnTo>
                <a:lnTo>
                  <a:pt x="9" y="44"/>
                </a:lnTo>
                <a:lnTo>
                  <a:pt x="10" y="44"/>
                </a:lnTo>
                <a:lnTo>
                  <a:pt x="10" y="44"/>
                </a:lnTo>
                <a:lnTo>
                  <a:pt x="10" y="44"/>
                </a:lnTo>
                <a:lnTo>
                  <a:pt x="10" y="45"/>
                </a:lnTo>
                <a:lnTo>
                  <a:pt x="11" y="45"/>
                </a:lnTo>
                <a:lnTo>
                  <a:pt x="11" y="45"/>
                </a:lnTo>
                <a:lnTo>
                  <a:pt x="11" y="45"/>
                </a:lnTo>
                <a:lnTo>
                  <a:pt x="12" y="45"/>
                </a:lnTo>
                <a:lnTo>
                  <a:pt x="13" y="44"/>
                </a:lnTo>
                <a:lnTo>
                  <a:pt x="13" y="44"/>
                </a:lnTo>
                <a:lnTo>
                  <a:pt x="13" y="46"/>
                </a:lnTo>
                <a:lnTo>
                  <a:pt x="13" y="46"/>
                </a:lnTo>
                <a:lnTo>
                  <a:pt x="15" y="45"/>
                </a:lnTo>
                <a:lnTo>
                  <a:pt x="15" y="46"/>
                </a:lnTo>
                <a:lnTo>
                  <a:pt x="17" y="44"/>
                </a:lnTo>
                <a:lnTo>
                  <a:pt x="18" y="44"/>
                </a:lnTo>
                <a:lnTo>
                  <a:pt x="18" y="44"/>
                </a:lnTo>
                <a:lnTo>
                  <a:pt x="18" y="44"/>
                </a:lnTo>
                <a:lnTo>
                  <a:pt x="21" y="43"/>
                </a:lnTo>
                <a:lnTo>
                  <a:pt x="21" y="41"/>
                </a:lnTo>
                <a:lnTo>
                  <a:pt x="22" y="41"/>
                </a:lnTo>
                <a:lnTo>
                  <a:pt x="23" y="41"/>
                </a:lnTo>
                <a:lnTo>
                  <a:pt x="24" y="40"/>
                </a:lnTo>
                <a:lnTo>
                  <a:pt x="23" y="40"/>
                </a:lnTo>
                <a:lnTo>
                  <a:pt x="23" y="40"/>
                </a:lnTo>
                <a:lnTo>
                  <a:pt x="23" y="39"/>
                </a:lnTo>
                <a:lnTo>
                  <a:pt x="24" y="38"/>
                </a:lnTo>
                <a:lnTo>
                  <a:pt x="24" y="37"/>
                </a:lnTo>
                <a:lnTo>
                  <a:pt x="24" y="34"/>
                </a:lnTo>
                <a:lnTo>
                  <a:pt x="26" y="33"/>
                </a:lnTo>
                <a:lnTo>
                  <a:pt x="26" y="32"/>
                </a:lnTo>
                <a:lnTo>
                  <a:pt x="26" y="32"/>
                </a:lnTo>
                <a:lnTo>
                  <a:pt x="27" y="29"/>
                </a:lnTo>
                <a:lnTo>
                  <a:pt x="28" y="27"/>
                </a:lnTo>
                <a:lnTo>
                  <a:pt x="28" y="25"/>
                </a:lnTo>
                <a:lnTo>
                  <a:pt x="28" y="26"/>
                </a:lnTo>
                <a:lnTo>
                  <a:pt x="28" y="26"/>
                </a:lnTo>
                <a:lnTo>
                  <a:pt x="28" y="26"/>
                </a:lnTo>
                <a:lnTo>
                  <a:pt x="32" y="25"/>
                </a:lnTo>
                <a:lnTo>
                  <a:pt x="32" y="24"/>
                </a:lnTo>
                <a:lnTo>
                  <a:pt x="32" y="24"/>
                </a:lnTo>
                <a:lnTo>
                  <a:pt x="32" y="24"/>
                </a:lnTo>
                <a:lnTo>
                  <a:pt x="32" y="24"/>
                </a:lnTo>
                <a:lnTo>
                  <a:pt x="32" y="23"/>
                </a:lnTo>
                <a:lnTo>
                  <a:pt x="33" y="23"/>
                </a:lnTo>
                <a:lnTo>
                  <a:pt x="35" y="24"/>
                </a:lnTo>
                <a:lnTo>
                  <a:pt x="35" y="23"/>
                </a:lnTo>
                <a:lnTo>
                  <a:pt x="36" y="24"/>
                </a:lnTo>
                <a:lnTo>
                  <a:pt x="36" y="24"/>
                </a:lnTo>
                <a:lnTo>
                  <a:pt x="36" y="23"/>
                </a:lnTo>
                <a:lnTo>
                  <a:pt x="35" y="23"/>
                </a:lnTo>
                <a:lnTo>
                  <a:pt x="35" y="19"/>
                </a:lnTo>
                <a:lnTo>
                  <a:pt x="35" y="19"/>
                </a:lnTo>
                <a:lnTo>
                  <a:pt x="36" y="18"/>
                </a:lnTo>
                <a:lnTo>
                  <a:pt x="36" y="17"/>
                </a:lnTo>
                <a:lnTo>
                  <a:pt x="37" y="17"/>
                </a:lnTo>
                <a:lnTo>
                  <a:pt x="38" y="16"/>
                </a:lnTo>
                <a:lnTo>
                  <a:pt x="39" y="14"/>
                </a:lnTo>
                <a:lnTo>
                  <a:pt x="40" y="12"/>
                </a:lnTo>
                <a:lnTo>
                  <a:pt x="40" y="12"/>
                </a:lnTo>
                <a:lnTo>
                  <a:pt x="41" y="12"/>
                </a:lnTo>
                <a:lnTo>
                  <a:pt x="41" y="11"/>
                </a:lnTo>
                <a:lnTo>
                  <a:pt x="42" y="10"/>
                </a:lnTo>
                <a:lnTo>
                  <a:pt x="42" y="9"/>
                </a:lnTo>
                <a:lnTo>
                  <a:pt x="42" y="8"/>
                </a:lnTo>
                <a:lnTo>
                  <a:pt x="42" y="7"/>
                </a:lnTo>
                <a:lnTo>
                  <a:pt x="4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9" name="Freeform 365"/>
          <p:cNvSpPr>
            <a:spLocks/>
          </p:cNvSpPr>
          <p:nvPr/>
        </p:nvSpPr>
        <p:spPr bwMode="auto">
          <a:xfrm>
            <a:off x="8649731" y="4348770"/>
            <a:ext cx="10221" cy="14516"/>
          </a:xfrm>
          <a:custGeom>
            <a:avLst/>
            <a:gdLst/>
            <a:ahLst/>
            <a:cxnLst>
              <a:cxn ang="0">
                <a:pos x="2" y="2"/>
              </a:cxn>
              <a:cxn ang="0">
                <a:pos x="3" y="2"/>
              </a:cxn>
              <a:cxn ang="0">
                <a:pos x="3" y="2"/>
              </a:cxn>
              <a:cxn ang="0">
                <a:pos x="2" y="1"/>
              </a:cxn>
              <a:cxn ang="0">
                <a:pos x="2" y="0"/>
              </a:cxn>
              <a:cxn ang="0">
                <a:pos x="2" y="0"/>
              </a:cxn>
              <a:cxn ang="0">
                <a:pos x="1" y="0"/>
              </a:cxn>
              <a:cxn ang="0">
                <a:pos x="1" y="0"/>
              </a:cxn>
              <a:cxn ang="0">
                <a:pos x="1" y="2"/>
              </a:cxn>
              <a:cxn ang="0">
                <a:pos x="0" y="3"/>
              </a:cxn>
              <a:cxn ang="0">
                <a:pos x="0" y="4"/>
              </a:cxn>
              <a:cxn ang="0">
                <a:pos x="0" y="5"/>
              </a:cxn>
              <a:cxn ang="0">
                <a:pos x="0" y="5"/>
              </a:cxn>
              <a:cxn ang="0">
                <a:pos x="0" y="4"/>
              </a:cxn>
              <a:cxn ang="0">
                <a:pos x="1" y="4"/>
              </a:cxn>
              <a:cxn ang="0">
                <a:pos x="1" y="4"/>
              </a:cxn>
              <a:cxn ang="0">
                <a:pos x="2" y="4"/>
              </a:cxn>
              <a:cxn ang="0">
                <a:pos x="3" y="3"/>
              </a:cxn>
              <a:cxn ang="0">
                <a:pos x="3" y="3"/>
              </a:cxn>
              <a:cxn ang="0">
                <a:pos x="3" y="2"/>
              </a:cxn>
              <a:cxn ang="0">
                <a:pos x="2" y="2"/>
              </a:cxn>
            </a:cxnLst>
            <a:rect l="0" t="0" r="r" b="b"/>
            <a:pathLst>
              <a:path w="3" h="5">
                <a:moveTo>
                  <a:pt x="2" y="2"/>
                </a:moveTo>
                <a:lnTo>
                  <a:pt x="3" y="2"/>
                </a:lnTo>
                <a:lnTo>
                  <a:pt x="3" y="2"/>
                </a:lnTo>
                <a:lnTo>
                  <a:pt x="2" y="1"/>
                </a:lnTo>
                <a:lnTo>
                  <a:pt x="2" y="0"/>
                </a:lnTo>
                <a:lnTo>
                  <a:pt x="2" y="0"/>
                </a:lnTo>
                <a:lnTo>
                  <a:pt x="1" y="0"/>
                </a:lnTo>
                <a:lnTo>
                  <a:pt x="1" y="0"/>
                </a:lnTo>
                <a:lnTo>
                  <a:pt x="1" y="2"/>
                </a:lnTo>
                <a:lnTo>
                  <a:pt x="0" y="3"/>
                </a:lnTo>
                <a:lnTo>
                  <a:pt x="0" y="4"/>
                </a:lnTo>
                <a:lnTo>
                  <a:pt x="0" y="5"/>
                </a:lnTo>
                <a:lnTo>
                  <a:pt x="0" y="5"/>
                </a:lnTo>
                <a:lnTo>
                  <a:pt x="0" y="4"/>
                </a:lnTo>
                <a:lnTo>
                  <a:pt x="1" y="4"/>
                </a:lnTo>
                <a:lnTo>
                  <a:pt x="1" y="4"/>
                </a:lnTo>
                <a:lnTo>
                  <a:pt x="2" y="4"/>
                </a:lnTo>
                <a:lnTo>
                  <a:pt x="3" y="3"/>
                </a:lnTo>
                <a:lnTo>
                  <a:pt x="3" y="3"/>
                </a:lnTo>
                <a:lnTo>
                  <a:pt x="3"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0" name="Freeform 366"/>
          <p:cNvSpPr>
            <a:spLocks/>
          </p:cNvSpPr>
          <p:nvPr/>
        </p:nvSpPr>
        <p:spPr bwMode="auto">
          <a:xfrm>
            <a:off x="8615661" y="3678137"/>
            <a:ext cx="6814" cy="2903"/>
          </a:xfrm>
          <a:custGeom>
            <a:avLst/>
            <a:gdLst/>
            <a:ahLst/>
            <a:cxnLst>
              <a:cxn ang="0">
                <a:pos x="0" y="0"/>
              </a:cxn>
              <a:cxn ang="0">
                <a:pos x="0" y="0"/>
              </a:cxn>
              <a:cxn ang="0">
                <a:pos x="1" y="0"/>
              </a:cxn>
              <a:cxn ang="0">
                <a:pos x="1" y="0"/>
              </a:cxn>
              <a:cxn ang="0">
                <a:pos x="2" y="0"/>
              </a:cxn>
              <a:cxn ang="0">
                <a:pos x="2" y="0"/>
              </a:cxn>
              <a:cxn ang="0">
                <a:pos x="2" y="0"/>
              </a:cxn>
              <a:cxn ang="0">
                <a:pos x="1" y="0"/>
              </a:cxn>
              <a:cxn ang="0">
                <a:pos x="1" y="0"/>
              </a:cxn>
              <a:cxn ang="0">
                <a:pos x="0" y="0"/>
              </a:cxn>
              <a:cxn ang="0">
                <a:pos x="0" y="0"/>
              </a:cxn>
            </a:cxnLst>
            <a:rect l="0" t="0" r="r" b="b"/>
            <a:pathLst>
              <a:path w="2">
                <a:moveTo>
                  <a:pt x="0" y="0"/>
                </a:moveTo>
                <a:lnTo>
                  <a:pt x="0" y="0"/>
                </a:lnTo>
                <a:lnTo>
                  <a:pt x="1" y="0"/>
                </a:lnTo>
                <a:lnTo>
                  <a:pt x="1" y="0"/>
                </a:lnTo>
                <a:lnTo>
                  <a:pt x="2" y="0"/>
                </a:lnTo>
                <a:lnTo>
                  <a:pt x="2" y="0"/>
                </a:lnTo>
                <a:lnTo>
                  <a:pt x="2" y="0"/>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1" name="Freeform 367"/>
          <p:cNvSpPr>
            <a:spLocks/>
          </p:cNvSpPr>
          <p:nvPr/>
        </p:nvSpPr>
        <p:spPr bwMode="auto">
          <a:xfrm>
            <a:off x="4493221" y="1907201"/>
            <a:ext cx="54512" cy="46451"/>
          </a:xfrm>
          <a:custGeom>
            <a:avLst/>
            <a:gdLst/>
            <a:ahLst/>
            <a:cxnLst>
              <a:cxn ang="0">
                <a:pos x="0" y="8"/>
              </a:cxn>
              <a:cxn ang="0">
                <a:pos x="2" y="10"/>
              </a:cxn>
              <a:cxn ang="0">
                <a:pos x="1" y="9"/>
              </a:cxn>
              <a:cxn ang="0">
                <a:pos x="0" y="10"/>
              </a:cxn>
              <a:cxn ang="0">
                <a:pos x="0" y="12"/>
              </a:cxn>
              <a:cxn ang="0">
                <a:pos x="2" y="13"/>
              </a:cxn>
              <a:cxn ang="0">
                <a:pos x="4" y="13"/>
              </a:cxn>
              <a:cxn ang="0">
                <a:pos x="5" y="12"/>
              </a:cxn>
              <a:cxn ang="0">
                <a:pos x="5" y="13"/>
              </a:cxn>
              <a:cxn ang="0">
                <a:pos x="6" y="13"/>
              </a:cxn>
              <a:cxn ang="0">
                <a:pos x="7" y="13"/>
              </a:cxn>
              <a:cxn ang="0">
                <a:pos x="8" y="13"/>
              </a:cxn>
              <a:cxn ang="0">
                <a:pos x="8" y="13"/>
              </a:cxn>
              <a:cxn ang="0">
                <a:pos x="6" y="14"/>
              </a:cxn>
              <a:cxn ang="0">
                <a:pos x="5" y="14"/>
              </a:cxn>
              <a:cxn ang="0">
                <a:pos x="4" y="14"/>
              </a:cxn>
              <a:cxn ang="0">
                <a:pos x="4" y="15"/>
              </a:cxn>
              <a:cxn ang="0">
                <a:pos x="6" y="16"/>
              </a:cxn>
              <a:cxn ang="0">
                <a:pos x="7" y="16"/>
              </a:cxn>
              <a:cxn ang="0">
                <a:pos x="15" y="14"/>
              </a:cxn>
              <a:cxn ang="0">
                <a:pos x="15" y="13"/>
              </a:cxn>
              <a:cxn ang="0">
                <a:pos x="16" y="9"/>
              </a:cxn>
              <a:cxn ang="0">
                <a:pos x="15" y="9"/>
              </a:cxn>
              <a:cxn ang="0">
                <a:pos x="12" y="8"/>
              </a:cxn>
              <a:cxn ang="0">
                <a:pos x="9" y="2"/>
              </a:cxn>
              <a:cxn ang="0">
                <a:pos x="7" y="1"/>
              </a:cxn>
              <a:cxn ang="0">
                <a:pos x="4" y="1"/>
              </a:cxn>
              <a:cxn ang="0">
                <a:pos x="3" y="0"/>
              </a:cxn>
              <a:cxn ang="0">
                <a:pos x="1" y="2"/>
              </a:cxn>
              <a:cxn ang="0">
                <a:pos x="1" y="3"/>
              </a:cxn>
              <a:cxn ang="0">
                <a:pos x="1" y="5"/>
              </a:cxn>
              <a:cxn ang="0">
                <a:pos x="3" y="7"/>
              </a:cxn>
              <a:cxn ang="0">
                <a:pos x="0" y="7"/>
              </a:cxn>
              <a:cxn ang="0">
                <a:pos x="0" y="8"/>
              </a:cxn>
            </a:cxnLst>
            <a:rect l="0" t="0" r="r" b="b"/>
            <a:pathLst>
              <a:path w="16" h="16">
                <a:moveTo>
                  <a:pt x="0" y="8"/>
                </a:moveTo>
                <a:lnTo>
                  <a:pt x="2" y="10"/>
                </a:lnTo>
                <a:lnTo>
                  <a:pt x="1" y="9"/>
                </a:lnTo>
                <a:lnTo>
                  <a:pt x="0" y="10"/>
                </a:lnTo>
                <a:lnTo>
                  <a:pt x="0" y="12"/>
                </a:lnTo>
                <a:lnTo>
                  <a:pt x="2" y="13"/>
                </a:lnTo>
                <a:lnTo>
                  <a:pt x="4" y="13"/>
                </a:lnTo>
                <a:lnTo>
                  <a:pt x="5" y="12"/>
                </a:lnTo>
                <a:lnTo>
                  <a:pt x="5" y="13"/>
                </a:lnTo>
                <a:lnTo>
                  <a:pt x="6" y="13"/>
                </a:lnTo>
                <a:lnTo>
                  <a:pt x="7" y="13"/>
                </a:lnTo>
                <a:lnTo>
                  <a:pt x="8" y="13"/>
                </a:lnTo>
                <a:lnTo>
                  <a:pt x="8" y="13"/>
                </a:lnTo>
                <a:lnTo>
                  <a:pt x="6" y="14"/>
                </a:lnTo>
                <a:lnTo>
                  <a:pt x="5" y="14"/>
                </a:lnTo>
                <a:lnTo>
                  <a:pt x="4" y="14"/>
                </a:lnTo>
                <a:lnTo>
                  <a:pt x="4" y="15"/>
                </a:lnTo>
                <a:lnTo>
                  <a:pt x="6" y="16"/>
                </a:lnTo>
                <a:lnTo>
                  <a:pt x="7" y="16"/>
                </a:lnTo>
                <a:lnTo>
                  <a:pt x="15" y="14"/>
                </a:lnTo>
                <a:lnTo>
                  <a:pt x="15" y="13"/>
                </a:lnTo>
                <a:lnTo>
                  <a:pt x="16" y="9"/>
                </a:lnTo>
                <a:lnTo>
                  <a:pt x="15" y="9"/>
                </a:lnTo>
                <a:lnTo>
                  <a:pt x="12" y="8"/>
                </a:lnTo>
                <a:lnTo>
                  <a:pt x="9" y="2"/>
                </a:lnTo>
                <a:lnTo>
                  <a:pt x="7" y="1"/>
                </a:lnTo>
                <a:lnTo>
                  <a:pt x="4" y="1"/>
                </a:lnTo>
                <a:lnTo>
                  <a:pt x="3" y="0"/>
                </a:lnTo>
                <a:lnTo>
                  <a:pt x="1" y="2"/>
                </a:lnTo>
                <a:lnTo>
                  <a:pt x="1" y="3"/>
                </a:lnTo>
                <a:lnTo>
                  <a:pt x="1" y="5"/>
                </a:lnTo>
                <a:lnTo>
                  <a:pt x="3" y="7"/>
                </a:lnTo>
                <a:lnTo>
                  <a:pt x="0" y="7"/>
                </a:lnTo>
                <a:lnTo>
                  <a:pt x="0"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2" name="Freeform 368"/>
          <p:cNvSpPr>
            <a:spLocks/>
          </p:cNvSpPr>
          <p:nvPr/>
        </p:nvSpPr>
        <p:spPr bwMode="auto">
          <a:xfrm>
            <a:off x="5038337" y="1747526"/>
            <a:ext cx="51105" cy="23225"/>
          </a:xfrm>
          <a:custGeom>
            <a:avLst/>
            <a:gdLst/>
            <a:ahLst/>
            <a:cxnLst>
              <a:cxn ang="0">
                <a:pos x="10" y="4"/>
              </a:cxn>
              <a:cxn ang="0">
                <a:pos x="13" y="4"/>
              </a:cxn>
              <a:cxn ang="0">
                <a:pos x="13" y="3"/>
              </a:cxn>
              <a:cxn ang="0">
                <a:pos x="8" y="1"/>
              </a:cxn>
              <a:cxn ang="0">
                <a:pos x="4" y="0"/>
              </a:cxn>
              <a:cxn ang="0">
                <a:pos x="0" y="4"/>
              </a:cxn>
              <a:cxn ang="0">
                <a:pos x="0" y="6"/>
              </a:cxn>
              <a:cxn ang="0">
                <a:pos x="7" y="8"/>
              </a:cxn>
              <a:cxn ang="0">
                <a:pos x="9" y="8"/>
              </a:cxn>
              <a:cxn ang="0">
                <a:pos x="10" y="7"/>
              </a:cxn>
              <a:cxn ang="0">
                <a:pos x="14" y="6"/>
              </a:cxn>
              <a:cxn ang="0">
                <a:pos x="15" y="6"/>
              </a:cxn>
              <a:cxn ang="0">
                <a:pos x="15" y="5"/>
              </a:cxn>
              <a:cxn ang="0">
                <a:pos x="4" y="2"/>
              </a:cxn>
              <a:cxn ang="0">
                <a:pos x="7" y="2"/>
              </a:cxn>
              <a:cxn ang="0">
                <a:pos x="10" y="4"/>
              </a:cxn>
            </a:cxnLst>
            <a:rect l="0" t="0" r="r" b="b"/>
            <a:pathLst>
              <a:path w="15" h="8">
                <a:moveTo>
                  <a:pt x="10" y="4"/>
                </a:moveTo>
                <a:lnTo>
                  <a:pt x="13" y="4"/>
                </a:lnTo>
                <a:lnTo>
                  <a:pt x="13" y="3"/>
                </a:lnTo>
                <a:lnTo>
                  <a:pt x="8" y="1"/>
                </a:lnTo>
                <a:lnTo>
                  <a:pt x="4" y="0"/>
                </a:lnTo>
                <a:lnTo>
                  <a:pt x="0" y="4"/>
                </a:lnTo>
                <a:lnTo>
                  <a:pt x="0" y="6"/>
                </a:lnTo>
                <a:lnTo>
                  <a:pt x="7" y="8"/>
                </a:lnTo>
                <a:lnTo>
                  <a:pt x="9" y="8"/>
                </a:lnTo>
                <a:lnTo>
                  <a:pt x="10" y="7"/>
                </a:lnTo>
                <a:lnTo>
                  <a:pt x="14" y="6"/>
                </a:lnTo>
                <a:lnTo>
                  <a:pt x="15" y="6"/>
                </a:lnTo>
                <a:lnTo>
                  <a:pt x="15" y="5"/>
                </a:lnTo>
                <a:lnTo>
                  <a:pt x="4" y="2"/>
                </a:lnTo>
                <a:lnTo>
                  <a:pt x="7" y="2"/>
                </a:lnTo>
                <a:lnTo>
                  <a:pt x="10"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3" name="Freeform 369"/>
          <p:cNvSpPr>
            <a:spLocks/>
          </p:cNvSpPr>
          <p:nvPr/>
        </p:nvSpPr>
        <p:spPr bwMode="auto">
          <a:xfrm>
            <a:off x="5181430" y="1457209"/>
            <a:ext cx="10221" cy="17419"/>
          </a:xfrm>
          <a:custGeom>
            <a:avLst/>
            <a:gdLst/>
            <a:ahLst/>
            <a:cxnLst>
              <a:cxn ang="0">
                <a:pos x="0" y="6"/>
              </a:cxn>
              <a:cxn ang="0">
                <a:pos x="2" y="6"/>
              </a:cxn>
              <a:cxn ang="0">
                <a:pos x="2" y="4"/>
              </a:cxn>
              <a:cxn ang="0">
                <a:pos x="3" y="1"/>
              </a:cxn>
              <a:cxn ang="0">
                <a:pos x="2" y="0"/>
              </a:cxn>
              <a:cxn ang="0">
                <a:pos x="2" y="0"/>
              </a:cxn>
              <a:cxn ang="0">
                <a:pos x="2" y="0"/>
              </a:cxn>
              <a:cxn ang="0">
                <a:pos x="0" y="4"/>
              </a:cxn>
              <a:cxn ang="0">
                <a:pos x="0" y="6"/>
              </a:cxn>
            </a:cxnLst>
            <a:rect l="0" t="0" r="r" b="b"/>
            <a:pathLst>
              <a:path w="3" h="6">
                <a:moveTo>
                  <a:pt x="0" y="6"/>
                </a:moveTo>
                <a:lnTo>
                  <a:pt x="2" y="6"/>
                </a:lnTo>
                <a:lnTo>
                  <a:pt x="2" y="4"/>
                </a:lnTo>
                <a:lnTo>
                  <a:pt x="3" y="1"/>
                </a:lnTo>
                <a:lnTo>
                  <a:pt x="2" y="0"/>
                </a:lnTo>
                <a:lnTo>
                  <a:pt x="2" y="0"/>
                </a:lnTo>
                <a:lnTo>
                  <a:pt x="2" y="0"/>
                </a:lnTo>
                <a:lnTo>
                  <a:pt x="0" y="4"/>
                </a:lnTo>
                <a:lnTo>
                  <a:pt x="0"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4" name="Freeform 370"/>
          <p:cNvSpPr>
            <a:spLocks/>
          </p:cNvSpPr>
          <p:nvPr/>
        </p:nvSpPr>
        <p:spPr bwMode="auto">
          <a:xfrm>
            <a:off x="5058779" y="1767848"/>
            <a:ext cx="51105" cy="17419"/>
          </a:xfrm>
          <a:custGeom>
            <a:avLst/>
            <a:gdLst/>
            <a:ahLst/>
            <a:cxnLst>
              <a:cxn ang="0">
                <a:pos x="9" y="4"/>
              </a:cxn>
              <a:cxn ang="0">
                <a:pos x="11" y="6"/>
              </a:cxn>
              <a:cxn ang="0">
                <a:pos x="11" y="6"/>
              </a:cxn>
              <a:cxn ang="0">
                <a:pos x="13" y="6"/>
              </a:cxn>
              <a:cxn ang="0">
                <a:pos x="15" y="6"/>
              </a:cxn>
              <a:cxn ang="0">
                <a:pos x="13" y="5"/>
              </a:cxn>
              <a:cxn ang="0">
                <a:pos x="13" y="4"/>
              </a:cxn>
              <a:cxn ang="0">
                <a:pos x="14" y="3"/>
              </a:cxn>
              <a:cxn ang="0">
                <a:pos x="14" y="2"/>
              </a:cxn>
              <a:cxn ang="0">
                <a:pos x="12" y="1"/>
              </a:cxn>
              <a:cxn ang="0">
                <a:pos x="11" y="2"/>
              </a:cxn>
              <a:cxn ang="0">
                <a:pos x="9" y="1"/>
              </a:cxn>
              <a:cxn ang="0">
                <a:pos x="9" y="1"/>
              </a:cxn>
              <a:cxn ang="0">
                <a:pos x="7" y="0"/>
              </a:cxn>
              <a:cxn ang="0">
                <a:pos x="0" y="2"/>
              </a:cxn>
              <a:cxn ang="0">
                <a:pos x="1" y="2"/>
              </a:cxn>
              <a:cxn ang="0">
                <a:pos x="9" y="4"/>
              </a:cxn>
            </a:cxnLst>
            <a:rect l="0" t="0" r="r" b="b"/>
            <a:pathLst>
              <a:path w="15" h="6">
                <a:moveTo>
                  <a:pt x="9" y="4"/>
                </a:moveTo>
                <a:lnTo>
                  <a:pt x="11" y="6"/>
                </a:lnTo>
                <a:lnTo>
                  <a:pt x="11" y="6"/>
                </a:lnTo>
                <a:lnTo>
                  <a:pt x="13" y="6"/>
                </a:lnTo>
                <a:lnTo>
                  <a:pt x="15" y="6"/>
                </a:lnTo>
                <a:lnTo>
                  <a:pt x="13" y="5"/>
                </a:lnTo>
                <a:lnTo>
                  <a:pt x="13" y="4"/>
                </a:lnTo>
                <a:lnTo>
                  <a:pt x="14" y="3"/>
                </a:lnTo>
                <a:lnTo>
                  <a:pt x="14" y="2"/>
                </a:lnTo>
                <a:lnTo>
                  <a:pt x="12" y="1"/>
                </a:lnTo>
                <a:lnTo>
                  <a:pt x="11" y="2"/>
                </a:lnTo>
                <a:lnTo>
                  <a:pt x="9" y="1"/>
                </a:lnTo>
                <a:lnTo>
                  <a:pt x="9" y="1"/>
                </a:lnTo>
                <a:lnTo>
                  <a:pt x="7" y="0"/>
                </a:lnTo>
                <a:lnTo>
                  <a:pt x="0" y="2"/>
                </a:lnTo>
                <a:lnTo>
                  <a:pt x="1" y="2"/>
                </a:lnTo>
                <a:lnTo>
                  <a:pt x="9"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5" name="Rectangle 371"/>
          <p:cNvSpPr>
            <a:spLocks noChangeArrowheads="1"/>
          </p:cNvSpPr>
          <p:nvPr/>
        </p:nvSpPr>
        <p:spPr bwMode="auto">
          <a:xfrm>
            <a:off x="5075814" y="2093004"/>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6" name="Freeform 372"/>
          <p:cNvSpPr>
            <a:spLocks/>
          </p:cNvSpPr>
          <p:nvPr/>
        </p:nvSpPr>
        <p:spPr bwMode="auto">
          <a:xfrm>
            <a:off x="5184837" y="1349791"/>
            <a:ext cx="6814" cy="17419"/>
          </a:xfrm>
          <a:custGeom>
            <a:avLst/>
            <a:gdLst/>
            <a:ahLst/>
            <a:cxnLst>
              <a:cxn ang="0">
                <a:pos x="2" y="2"/>
              </a:cxn>
              <a:cxn ang="0">
                <a:pos x="1" y="0"/>
              </a:cxn>
              <a:cxn ang="0">
                <a:pos x="1" y="1"/>
              </a:cxn>
              <a:cxn ang="0">
                <a:pos x="0" y="3"/>
              </a:cxn>
              <a:cxn ang="0">
                <a:pos x="0" y="6"/>
              </a:cxn>
              <a:cxn ang="0">
                <a:pos x="1" y="6"/>
              </a:cxn>
              <a:cxn ang="0">
                <a:pos x="1" y="5"/>
              </a:cxn>
              <a:cxn ang="0">
                <a:pos x="1" y="5"/>
              </a:cxn>
              <a:cxn ang="0">
                <a:pos x="1" y="4"/>
              </a:cxn>
              <a:cxn ang="0">
                <a:pos x="1" y="4"/>
              </a:cxn>
              <a:cxn ang="0">
                <a:pos x="2" y="3"/>
              </a:cxn>
              <a:cxn ang="0">
                <a:pos x="2" y="2"/>
              </a:cxn>
            </a:cxnLst>
            <a:rect l="0" t="0" r="r" b="b"/>
            <a:pathLst>
              <a:path w="2" h="6">
                <a:moveTo>
                  <a:pt x="2" y="2"/>
                </a:moveTo>
                <a:lnTo>
                  <a:pt x="1" y="0"/>
                </a:lnTo>
                <a:lnTo>
                  <a:pt x="1" y="1"/>
                </a:lnTo>
                <a:lnTo>
                  <a:pt x="0" y="3"/>
                </a:lnTo>
                <a:lnTo>
                  <a:pt x="0" y="6"/>
                </a:lnTo>
                <a:lnTo>
                  <a:pt x="1" y="6"/>
                </a:lnTo>
                <a:lnTo>
                  <a:pt x="1" y="5"/>
                </a:lnTo>
                <a:lnTo>
                  <a:pt x="1" y="5"/>
                </a:lnTo>
                <a:lnTo>
                  <a:pt x="1" y="4"/>
                </a:lnTo>
                <a:lnTo>
                  <a:pt x="1" y="4"/>
                </a:lnTo>
                <a:lnTo>
                  <a:pt x="2" y="3"/>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7" name="Freeform 373"/>
          <p:cNvSpPr>
            <a:spLocks/>
          </p:cNvSpPr>
          <p:nvPr/>
        </p:nvSpPr>
        <p:spPr bwMode="auto">
          <a:xfrm>
            <a:off x="5164395" y="1628496"/>
            <a:ext cx="27256" cy="29032"/>
          </a:xfrm>
          <a:custGeom>
            <a:avLst/>
            <a:gdLst/>
            <a:ahLst/>
            <a:cxnLst>
              <a:cxn ang="0">
                <a:pos x="1" y="10"/>
              </a:cxn>
              <a:cxn ang="0">
                <a:pos x="2" y="9"/>
              </a:cxn>
              <a:cxn ang="0">
                <a:pos x="3" y="10"/>
              </a:cxn>
              <a:cxn ang="0">
                <a:pos x="6" y="9"/>
              </a:cxn>
              <a:cxn ang="0">
                <a:pos x="7" y="10"/>
              </a:cxn>
              <a:cxn ang="0">
                <a:pos x="8" y="9"/>
              </a:cxn>
              <a:cxn ang="0">
                <a:pos x="8" y="8"/>
              </a:cxn>
              <a:cxn ang="0">
                <a:pos x="8" y="6"/>
              </a:cxn>
              <a:cxn ang="0">
                <a:pos x="7" y="7"/>
              </a:cxn>
              <a:cxn ang="0">
                <a:pos x="7" y="7"/>
              </a:cxn>
              <a:cxn ang="0">
                <a:pos x="6" y="7"/>
              </a:cxn>
              <a:cxn ang="0">
                <a:pos x="5" y="6"/>
              </a:cxn>
              <a:cxn ang="0">
                <a:pos x="4" y="5"/>
              </a:cxn>
              <a:cxn ang="0">
                <a:pos x="5" y="4"/>
              </a:cxn>
              <a:cxn ang="0">
                <a:pos x="6" y="3"/>
              </a:cxn>
              <a:cxn ang="0">
                <a:pos x="6" y="3"/>
              </a:cxn>
              <a:cxn ang="0">
                <a:pos x="5" y="0"/>
              </a:cxn>
              <a:cxn ang="0">
                <a:pos x="4" y="1"/>
              </a:cxn>
              <a:cxn ang="0">
                <a:pos x="4" y="2"/>
              </a:cxn>
              <a:cxn ang="0">
                <a:pos x="3" y="3"/>
              </a:cxn>
              <a:cxn ang="0">
                <a:pos x="3" y="2"/>
              </a:cxn>
              <a:cxn ang="0">
                <a:pos x="0" y="2"/>
              </a:cxn>
              <a:cxn ang="0">
                <a:pos x="0" y="3"/>
              </a:cxn>
              <a:cxn ang="0">
                <a:pos x="1" y="3"/>
              </a:cxn>
              <a:cxn ang="0">
                <a:pos x="1" y="10"/>
              </a:cxn>
            </a:cxnLst>
            <a:rect l="0" t="0" r="r" b="b"/>
            <a:pathLst>
              <a:path w="8" h="10">
                <a:moveTo>
                  <a:pt x="1" y="10"/>
                </a:moveTo>
                <a:lnTo>
                  <a:pt x="2" y="9"/>
                </a:lnTo>
                <a:lnTo>
                  <a:pt x="3" y="10"/>
                </a:lnTo>
                <a:lnTo>
                  <a:pt x="6" y="9"/>
                </a:lnTo>
                <a:lnTo>
                  <a:pt x="7" y="10"/>
                </a:lnTo>
                <a:lnTo>
                  <a:pt x="8" y="9"/>
                </a:lnTo>
                <a:lnTo>
                  <a:pt x="8" y="8"/>
                </a:lnTo>
                <a:lnTo>
                  <a:pt x="8" y="6"/>
                </a:lnTo>
                <a:lnTo>
                  <a:pt x="7" y="7"/>
                </a:lnTo>
                <a:lnTo>
                  <a:pt x="7" y="7"/>
                </a:lnTo>
                <a:lnTo>
                  <a:pt x="6" y="7"/>
                </a:lnTo>
                <a:lnTo>
                  <a:pt x="5" y="6"/>
                </a:lnTo>
                <a:lnTo>
                  <a:pt x="4" y="5"/>
                </a:lnTo>
                <a:lnTo>
                  <a:pt x="5" y="4"/>
                </a:lnTo>
                <a:lnTo>
                  <a:pt x="6" y="3"/>
                </a:lnTo>
                <a:lnTo>
                  <a:pt x="6" y="3"/>
                </a:lnTo>
                <a:lnTo>
                  <a:pt x="5" y="0"/>
                </a:lnTo>
                <a:lnTo>
                  <a:pt x="4" y="1"/>
                </a:lnTo>
                <a:lnTo>
                  <a:pt x="4" y="2"/>
                </a:lnTo>
                <a:lnTo>
                  <a:pt x="3" y="3"/>
                </a:lnTo>
                <a:lnTo>
                  <a:pt x="3" y="2"/>
                </a:lnTo>
                <a:lnTo>
                  <a:pt x="0" y="2"/>
                </a:lnTo>
                <a:lnTo>
                  <a:pt x="0" y="3"/>
                </a:lnTo>
                <a:lnTo>
                  <a:pt x="1" y="3"/>
                </a:lnTo>
                <a:lnTo>
                  <a:pt x="1" y="1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8" name="Freeform 374"/>
          <p:cNvSpPr>
            <a:spLocks/>
          </p:cNvSpPr>
          <p:nvPr/>
        </p:nvSpPr>
        <p:spPr bwMode="auto">
          <a:xfrm>
            <a:off x="5109883" y="1689463"/>
            <a:ext cx="30663" cy="20322"/>
          </a:xfrm>
          <a:custGeom>
            <a:avLst/>
            <a:gdLst/>
            <a:ahLst/>
            <a:cxnLst>
              <a:cxn ang="0">
                <a:pos x="8" y="2"/>
              </a:cxn>
              <a:cxn ang="0">
                <a:pos x="8" y="0"/>
              </a:cxn>
              <a:cxn ang="0">
                <a:pos x="4" y="0"/>
              </a:cxn>
              <a:cxn ang="0">
                <a:pos x="2" y="0"/>
              </a:cxn>
              <a:cxn ang="0">
                <a:pos x="1" y="1"/>
              </a:cxn>
              <a:cxn ang="0">
                <a:pos x="0" y="3"/>
              </a:cxn>
              <a:cxn ang="0">
                <a:pos x="0" y="4"/>
              </a:cxn>
              <a:cxn ang="0">
                <a:pos x="1" y="5"/>
              </a:cxn>
              <a:cxn ang="0">
                <a:pos x="3" y="6"/>
              </a:cxn>
              <a:cxn ang="0">
                <a:pos x="4" y="7"/>
              </a:cxn>
              <a:cxn ang="0">
                <a:pos x="9" y="6"/>
              </a:cxn>
              <a:cxn ang="0">
                <a:pos x="9" y="4"/>
              </a:cxn>
              <a:cxn ang="0">
                <a:pos x="8" y="4"/>
              </a:cxn>
              <a:cxn ang="0">
                <a:pos x="8" y="2"/>
              </a:cxn>
            </a:cxnLst>
            <a:rect l="0" t="0" r="r" b="b"/>
            <a:pathLst>
              <a:path w="9" h="7">
                <a:moveTo>
                  <a:pt x="8" y="2"/>
                </a:moveTo>
                <a:lnTo>
                  <a:pt x="8" y="0"/>
                </a:lnTo>
                <a:lnTo>
                  <a:pt x="4" y="0"/>
                </a:lnTo>
                <a:lnTo>
                  <a:pt x="2" y="0"/>
                </a:lnTo>
                <a:lnTo>
                  <a:pt x="1" y="1"/>
                </a:lnTo>
                <a:lnTo>
                  <a:pt x="0" y="3"/>
                </a:lnTo>
                <a:lnTo>
                  <a:pt x="0" y="4"/>
                </a:lnTo>
                <a:lnTo>
                  <a:pt x="1" y="5"/>
                </a:lnTo>
                <a:lnTo>
                  <a:pt x="3" y="6"/>
                </a:lnTo>
                <a:lnTo>
                  <a:pt x="4" y="7"/>
                </a:lnTo>
                <a:lnTo>
                  <a:pt x="9" y="6"/>
                </a:lnTo>
                <a:lnTo>
                  <a:pt x="9" y="4"/>
                </a:lnTo>
                <a:lnTo>
                  <a:pt x="8" y="4"/>
                </a:lnTo>
                <a:lnTo>
                  <a:pt x="8"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9" name="Freeform 375"/>
          <p:cNvSpPr>
            <a:spLocks/>
          </p:cNvSpPr>
          <p:nvPr/>
        </p:nvSpPr>
        <p:spPr bwMode="auto">
          <a:xfrm>
            <a:off x="6619174" y="1280115"/>
            <a:ext cx="23849" cy="14516"/>
          </a:xfrm>
          <a:custGeom>
            <a:avLst/>
            <a:gdLst/>
            <a:ahLst/>
            <a:cxnLst>
              <a:cxn ang="0">
                <a:pos x="1" y="3"/>
              </a:cxn>
              <a:cxn ang="0">
                <a:pos x="1" y="3"/>
              </a:cxn>
              <a:cxn ang="0">
                <a:pos x="2" y="3"/>
              </a:cxn>
              <a:cxn ang="0">
                <a:pos x="3" y="3"/>
              </a:cxn>
              <a:cxn ang="0">
                <a:pos x="3" y="4"/>
              </a:cxn>
              <a:cxn ang="0">
                <a:pos x="3" y="4"/>
              </a:cxn>
              <a:cxn ang="0">
                <a:pos x="3" y="5"/>
              </a:cxn>
              <a:cxn ang="0">
                <a:pos x="5" y="4"/>
              </a:cxn>
              <a:cxn ang="0">
                <a:pos x="5" y="3"/>
              </a:cxn>
              <a:cxn ang="0">
                <a:pos x="6" y="3"/>
              </a:cxn>
              <a:cxn ang="0">
                <a:pos x="7" y="3"/>
              </a:cxn>
              <a:cxn ang="0">
                <a:pos x="6" y="2"/>
              </a:cxn>
              <a:cxn ang="0">
                <a:pos x="6" y="0"/>
              </a:cxn>
              <a:cxn ang="0">
                <a:pos x="6" y="0"/>
              </a:cxn>
              <a:cxn ang="0">
                <a:pos x="1" y="0"/>
              </a:cxn>
              <a:cxn ang="0">
                <a:pos x="1" y="0"/>
              </a:cxn>
              <a:cxn ang="0">
                <a:pos x="0" y="2"/>
              </a:cxn>
              <a:cxn ang="0">
                <a:pos x="1" y="3"/>
              </a:cxn>
              <a:cxn ang="0">
                <a:pos x="1" y="3"/>
              </a:cxn>
            </a:cxnLst>
            <a:rect l="0" t="0" r="r" b="b"/>
            <a:pathLst>
              <a:path w="7" h="5">
                <a:moveTo>
                  <a:pt x="1" y="3"/>
                </a:moveTo>
                <a:lnTo>
                  <a:pt x="1" y="3"/>
                </a:lnTo>
                <a:lnTo>
                  <a:pt x="2" y="3"/>
                </a:lnTo>
                <a:lnTo>
                  <a:pt x="3" y="3"/>
                </a:lnTo>
                <a:lnTo>
                  <a:pt x="3" y="4"/>
                </a:lnTo>
                <a:lnTo>
                  <a:pt x="3" y="4"/>
                </a:lnTo>
                <a:lnTo>
                  <a:pt x="3" y="5"/>
                </a:lnTo>
                <a:lnTo>
                  <a:pt x="5" y="4"/>
                </a:lnTo>
                <a:lnTo>
                  <a:pt x="5" y="3"/>
                </a:lnTo>
                <a:lnTo>
                  <a:pt x="6" y="3"/>
                </a:lnTo>
                <a:lnTo>
                  <a:pt x="7" y="3"/>
                </a:lnTo>
                <a:lnTo>
                  <a:pt x="6" y="2"/>
                </a:lnTo>
                <a:lnTo>
                  <a:pt x="6" y="0"/>
                </a:lnTo>
                <a:lnTo>
                  <a:pt x="6" y="0"/>
                </a:lnTo>
                <a:lnTo>
                  <a:pt x="1" y="0"/>
                </a:lnTo>
                <a:lnTo>
                  <a:pt x="1" y="0"/>
                </a:lnTo>
                <a:lnTo>
                  <a:pt x="0" y="2"/>
                </a:lnTo>
                <a:lnTo>
                  <a:pt x="1"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0" name="Freeform 376"/>
          <p:cNvSpPr>
            <a:spLocks/>
          </p:cNvSpPr>
          <p:nvPr/>
        </p:nvSpPr>
        <p:spPr bwMode="auto">
          <a:xfrm>
            <a:off x="5062186" y="1776558"/>
            <a:ext cx="47698" cy="40644"/>
          </a:xfrm>
          <a:custGeom>
            <a:avLst/>
            <a:gdLst/>
            <a:ahLst/>
            <a:cxnLst>
              <a:cxn ang="0">
                <a:pos x="11" y="9"/>
              </a:cxn>
              <a:cxn ang="0">
                <a:pos x="12" y="9"/>
              </a:cxn>
              <a:cxn ang="0">
                <a:pos x="14" y="9"/>
              </a:cxn>
              <a:cxn ang="0">
                <a:pos x="13" y="7"/>
              </a:cxn>
              <a:cxn ang="0">
                <a:pos x="12" y="7"/>
              </a:cxn>
              <a:cxn ang="0">
                <a:pos x="11" y="6"/>
              </a:cxn>
              <a:cxn ang="0">
                <a:pos x="9" y="5"/>
              </a:cxn>
              <a:cxn ang="0">
                <a:pos x="8" y="3"/>
              </a:cxn>
              <a:cxn ang="0">
                <a:pos x="7" y="2"/>
              </a:cxn>
              <a:cxn ang="0">
                <a:pos x="5" y="1"/>
              </a:cxn>
              <a:cxn ang="0">
                <a:pos x="4" y="1"/>
              </a:cxn>
              <a:cxn ang="0">
                <a:pos x="1" y="0"/>
              </a:cxn>
              <a:cxn ang="0">
                <a:pos x="0" y="1"/>
              </a:cxn>
              <a:cxn ang="0">
                <a:pos x="0" y="2"/>
              </a:cxn>
              <a:cxn ang="0">
                <a:pos x="0" y="3"/>
              </a:cxn>
              <a:cxn ang="0">
                <a:pos x="0" y="4"/>
              </a:cxn>
              <a:cxn ang="0">
                <a:pos x="0" y="6"/>
              </a:cxn>
              <a:cxn ang="0">
                <a:pos x="2" y="7"/>
              </a:cxn>
              <a:cxn ang="0">
                <a:pos x="3" y="8"/>
              </a:cxn>
              <a:cxn ang="0">
                <a:pos x="7" y="10"/>
              </a:cxn>
              <a:cxn ang="0">
                <a:pos x="9" y="14"/>
              </a:cxn>
              <a:cxn ang="0">
                <a:pos x="11" y="13"/>
              </a:cxn>
              <a:cxn ang="0">
                <a:pos x="11" y="14"/>
              </a:cxn>
              <a:cxn ang="0">
                <a:pos x="11" y="14"/>
              </a:cxn>
              <a:cxn ang="0">
                <a:pos x="12" y="14"/>
              </a:cxn>
              <a:cxn ang="0">
                <a:pos x="12" y="12"/>
              </a:cxn>
              <a:cxn ang="0">
                <a:pos x="11" y="11"/>
              </a:cxn>
              <a:cxn ang="0">
                <a:pos x="11" y="10"/>
              </a:cxn>
              <a:cxn ang="0">
                <a:pos x="9" y="10"/>
              </a:cxn>
              <a:cxn ang="0">
                <a:pos x="10" y="9"/>
              </a:cxn>
              <a:cxn ang="0">
                <a:pos x="11" y="9"/>
              </a:cxn>
            </a:cxnLst>
            <a:rect l="0" t="0" r="r" b="b"/>
            <a:pathLst>
              <a:path w="14" h="14">
                <a:moveTo>
                  <a:pt x="11" y="9"/>
                </a:moveTo>
                <a:lnTo>
                  <a:pt x="12" y="9"/>
                </a:lnTo>
                <a:lnTo>
                  <a:pt x="14" y="9"/>
                </a:lnTo>
                <a:lnTo>
                  <a:pt x="13" y="7"/>
                </a:lnTo>
                <a:lnTo>
                  <a:pt x="12" y="7"/>
                </a:lnTo>
                <a:lnTo>
                  <a:pt x="11" y="6"/>
                </a:lnTo>
                <a:lnTo>
                  <a:pt x="9" y="5"/>
                </a:lnTo>
                <a:lnTo>
                  <a:pt x="8" y="3"/>
                </a:lnTo>
                <a:lnTo>
                  <a:pt x="7" y="2"/>
                </a:lnTo>
                <a:lnTo>
                  <a:pt x="5" y="1"/>
                </a:lnTo>
                <a:lnTo>
                  <a:pt x="4" y="1"/>
                </a:lnTo>
                <a:lnTo>
                  <a:pt x="1" y="0"/>
                </a:lnTo>
                <a:lnTo>
                  <a:pt x="0" y="1"/>
                </a:lnTo>
                <a:lnTo>
                  <a:pt x="0" y="2"/>
                </a:lnTo>
                <a:lnTo>
                  <a:pt x="0" y="3"/>
                </a:lnTo>
                <a:lnTo>
                  <a:pt x="0" y="4"/>
                </a:lnTo>
                <a:lnTo>
                  <a:pt x="0" y="6"/>
                </a:lnTo>
                <a:lnTo>
                  <a:pt x="2" y="7"/>
                </a:lnTo>
                <a:lnTo>
                  <a:pt x="3" y="8"/>
                </a:lnTo>
                <a:lnTo>
                  <a:pt x="7" y="10"/>
                </a:lnTo>
                <a:lnTo>
                  <a:pt x="9" y="14"/>
                </a:lnTo>
                <a:lnTo>
                  <a:pt x="11" y="13"/>
                </a:lnTo>
                <a:lnTo>
                  <a:pt x="11" y="14"/>
                </a:lnTo>
                <a:lnTo>
                  <a:pt x="11" y="14"/>
                </a:lnTo>
                <a:lnTo>
                  <a:pt x="12" y="14"/>
                </a:lnTo>
                <a:lnTo>
                  <a:pt x="12" y="12"/>
                </a:lnTo>
                <a:lnTo>
                  <a:pt x="11" y="11"/>
                </a:lnTo>
                <a:lnTo>
                  <a:pt x="11" y="10"/>
                </a:lnTo>
                <a:lnTo>
                  <a:pt x="9" y="10"/>
                </a:lnTo>
                <a:lnTo>
                  <a:pt x="10" y="9"/>
                </a:lnTo>
                <a:lnTo>
                  <a:pt x="11"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1" name="Freeform 377"/>
          <p:cNvSpPr>
            <a:spLocks/>
          </p:cNvSpPr>
          <p:nvPr/>
        </p:nvSpPr>
        <p:spPr bwMode="auto">
          <a:xfrm>
            <a:off x="4994046" y="1869459"/>
            <a:ext cx="51105" cy="31935"/>
          </a:xfrm>
          <a:custGeom>
            <a:avLst/>
            <a:gdLst/>
            <a:ahLst/>
            <a:cxnLst>
              <a:cxn ang="0">
                <a:pos x="13" y="1"/>
              </a:cxn>
              <a:cxn ang="0">
                <a:pos x="12" y="0"/>
              </a:cxn>
              <a:cxn ang="0">
                <a:pos x="10" y="3"/>
              </a:cxn>
              <a:cxn ang="0">
                <a:pos x="6" y="4"/>
              </a:cxn>
              <a:cxn ang="0">
                <a:pos x="5" y="5"/>
              </a:cxn>
              <a:cxn ang="0">
                <a:pos x="1" y="7"/>
              </a:cxn>
              <a:cxn ang="0">
                <a:pos x="0" y="11"/>
              </a:cxn>
              <a:cxn ang="0">
                <a:pos x="1" y="11"/>
              </a:cxn>
              <a:cxn ang="0">
                <a:pos x="10" y="9"/>
              </a:cxn>
              <a:cxn ang="0">
                <a:pos x="11" y="9"/>
              </a:cxn>
              <a:cxn ang="0">
                <a:pos x="12" y="8"/>
              </a:cxn>
              <a:cxn ang="0">
                <a:pos x="13" y="9"/>
              </a:cxn>
              <a:cxn ang="0">
                <a:pos x="13" y="8"/>
              </a:cxn>
              <a:cxn ang="0">
                <a:pos x="15" y="7"/>
              </a:cxn>
              <a:cxn ang="0">
                <a:pos x="14" y="4"/>
              </a:cxn>
              <a:cxn ang="0">
                <a:pos x="14" y="3"/>
              </a:cxn>
              <a:cxn ang="0">
                <a:pos x="13" y="1"/>
              </a:cxn>
            </a:cxnLst>
            <a:rect l="0" t="0" r="r" b="b"/>
            <a:pathLst>
              <a:path w="15" h="11">
                <a:moveTo>
                  <a:pt x="13" y="1"/>
                </a:moveTo>
                <a:lnTo>
                  <a:pt x="12" y="0"/>
                </a:lnTo>
                <a:lnTo>
                  <a:pt x="10" y="3"/>
                </a:lnTo>
                <a:lnTo>
                  <a:pt x="6" y="4"/>
                </a:lnTo>
                <a:lnTo>
                  <a:pt x="5" y="5"/>
                </a:lnTo>
                <a:lnTo>
                  <a:pt x="1" y="7"/>
                </a:lnTo>
                <a:lnTo>
                  <a:pt x="0" y="11"/>
                </a:lnTo>
                <a:lnTo>
                  <a:pt x="1" y="11"/>
                </a:lnTo>
                <a:lnTo>
                  <a:pt x="10" y="9"/>
                </a:lnTo>
                <a:lnTo>
                  <a:pt x="11" y="9"/>
                </a:lnTo>
                <a:lnTo>
                  <a:pt x="12" y="8"/>
                </a:lnTo>
                <a:lnTo>
                  <a:pt x="13" y="9"/>
                </a:lnTo>
                <a:lnTo>
                  <a:pt x="13" y="8"/>
                </a:lnTo>
                <a:lnTo>
                  <a:pt x="15" y="7"/>
                </a:lnTo>
                <a:lnTo>
                  <a:pt x="14" y="4"/>
                </a:lnTo>
                <a:lnTo>
                  <a:pt x="14" y="3"/>
                </a:lnTo>
                <a:lnTo>
                  <a:pt x="13"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2" name="Freeform 378"/>
          <p:cNvSpPr>
            <a:spLocks/>
          </p:cNvSpPr>
          <p:nvPr/>
        </p:nvSpPr>
        <p:spPr bwMode="auto">
          <a:xfrm>
            <a:off x="6039988" y="1373017"/>
            <a:ext cx="37477" cy="11613"/>
          </a:xfrm>
          <a:custGeom>
            <a:avLst/>
            <a:gdLst/>
            <a:ahLst/>
            <a:cxnLst>
              <a:cxn ang="0">
                <a:pos x="2" y="4"/>
              </a:cxn>
              <a:cxn ang="0">
                <a:pos x="2" y="4"/>
              </a:cxn>
              <a:cxn ang="0">
                <a:pos x="4" y="2"/>
              </a:cxn>
              <a:cxn ang="0">
                <a:pos x="5" y="2"/>
              </a:cxn>
              <a:cxn ang="0">
                <a:pos x="4" y="1"/>
              </a:cxn>
              <a:cxn ang="0">
                <a:pos x="5" y="1"/>
              </a:cxn>
              <a:cxn ang="0">
                <a:pos x="6" y="1"/>
              </a:cxn>
              <a:cxn ang="0">
                <a:pos x="7" y="3"/>
              </a:cxn>
              <a:cxn ang="0">
                <a:pos x="9" y="4"/>
              </a:cxn>
              <a:cxn ang="0">
                <a:pos x="9" y="3"/>
              </a:cxn>
              <a:cxn ang="0">
                <a:pos x="11" y="2"/>
              </a:cxn>
              <a:cxn ang="0">
                <a:pos x="11" y="1"/>
              </a:cxn>
              <a:cxn ang="0">
                <a:pos x="10" y="1"/>
              </a:cxn>
              <a:cxn ang="0">
                <a:pos x="9" y="2"/>
              </a:cxn>
              <a:cxn ang="0">
                <a:pos x="8" y="2"/>
              </a:cxn>
              <a:cxn ang="0">
                <a:pos x="7" y="1"/>
              </a:cxn>
              <a:cxn ang="0">
                <a:pos x="7" y="0"/>
              </a:cxn>
              <a:cxn ang="0">
                <a:pos x="6" y="0"/>
              </a:cxn>
              <a:cxn ang="0">
                <a:pos x="5" y="0"/>
              </a:cxn>
              <a:cxn ang="0">
                <a:pos x="4" y="0"/>
              </a:cxn>
              <a:cxn ang="0">
                <a:pos x="4" y="0"/>
              </a:cxn>
              <a:cxn ang="0">
                <a:pos x="4" y="1"/>
              </a:cxn>
              <a:cxn ang="0">
                <a:pos x="3" y="1"/>
              </a:cxn>
              <a:cxn ang="0">
                <a:pos x="2" y="2"/>
              </a:cxn>
              <a:cxn ang="0">
                <a:pos x="2" y="3"/>
              </a:cxn>
              <a:cxn ang="0">
                <a:pos x="0" y="2"/>
              </a:cxn>
              <a:cxn ang="0">
                <a:pos x="0" y="4"/>
              </a:cxn>
              <a:cxn ang="0">
                <a:pos x="2" y="4"/>
              </a:cxn>
              <a:cxn ang="0">
                <a:pos x="2" y="4"/>
              </a:cxn>
            </a:cxnLst>
            <a:rect l="0" t="0" r="r" b="b"/>
            <a:pathLst>
              <a:path w="11" h="4">
                <a:moveTo>
                  <a:pt x="2" y="4"/>
                </a:moveTo>
                <a:lnTo>
                  <a:pt x="2" y="4"/>
                </a:lnTo>
                <a:lnTo>
                  <a:pt x="4" y="2"/>
                </a:lnTo>
                <a:lnTo>
                  <a:pt x="5" y="2"/>
                </a:lnTo>
                <a:lnTo>
                  <a:pt x="4" y="1"/>
                </a:lnTo>
                <a:lnTo>
                  <a:pt x="5" y="1"/>
                </a:lnTo>
                <a:lnTo>
                  <a:pt x="6" y="1"/>
                </a:lnTo>
                <a:lnTo>
                  <a:pt x="7" y="3"/>
                </a:lnTo>
                <a:lnTo>
                  <a:pt x="9" y="4"/>
                </a:lnTo>
                <a:lnTo>
                  <a:pt x="9" y="3"/>
                </a:lnTo>
                <a:lnTo>
                  <a:pt x="11" y="2"/>
                </a:lnTo>
                <a:lnTo>
                  <a:pt x="11" y="1"/>
                </a:lnTo>
                <a:lnTo>
                  <a:pt x="10" y="1"/>
                </a:lnTo>
                <a:lnTo>
                  <a:pt x="9" y="2"/>
                </a:lnTo>
                <a:lnTo>
                  <a:pt x="8" y="2"/>
                </a:lnTo>
                <a:lnTo>
                  <a:pt x="7" y="1"/>
                </a:lnTo>
                <a:lnTo>
                  <a:pt x="7" y="0"/>
                </a:lnTo>
                <a:lnTo>
                  <a:pt x="6" y="0"/>
                </a:lnTo>
                <a:lnTo>
                  <a:pt x="5" y="0"/>
                </a:lnTo>
                <a:lnTo>
                  <a:pt x="4" y="0"/>
                </a:lnTo>
                <a:lnTo>
                  <a:pt x="4" y="0"/>
                </a:lnTo>
                <a:lnTo>
                  <a:pt x="4" y="1"/>
                </a:lnTo>
                <a:lnTo>
                  <a:pt x="3" y="1"/>
                </a:lnTo>
                <a:lnTo>
                  <a:pt x="2" y="2"/>
                </a:lnTo>
                <a:lnTo>
                  <a:pt x="2" y="3"/>
                </a:lnTo>
                <a:lnTo>
                  <a:pt x="0" y="2"/>
                </a:lnTo>
                <a:lnTo>
                  <a:pt x="0" y="4"/>
                </a:lnTo>
                <a:lnTo>
                  <a:pt x="2" y="4"/>
                </a:lnTo>
                <a:lnTo>
                  <a:pt x="2"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3" name="Freeform 379"/>
          <p:cNvSpPr>
            <a:spLocks/>
          </p:cNvSpPr>
          <p:nvPr/>
        </p:nvSpPr>
        <p:spPr bwMode="auto">
          <a:xfrm>
            <a:off x="5719732" y="1378823"/>
            <a:ext cx="27256" cy="55160"/>
          </a:xfrm>
          <a:custGeom>
            <a:avLst/>
            <a:gdLst/>
            <a:ahLst/>
            <a:cxnLst>
              <a:cxn ang="0">
                <a:pos x="0" y="4"/>
              </a:cxn>
              <a:cxn ang="0">
                <a:pos x="3" y="11"/>
              </a:cxn>
              <a:cxn ang="0">
                <a:pos x="3" y="13"/>
              </a:cxn>
              <a:cxn ang="0">
                <a:pos x="4" y="12"/>
              </a:cxn>
              <a:cxn ang="0">
                <a:pos x="6" y="14"/>
              </a:cxn>
              <a:cxn ang="0">
                <a:pos x="6" y="15"/>
              </a:cxn>
              <a:cxn ang="0">
                <a:pos x="7" y="16"/>
              </a:cxn>
              <a:cxn ang="0">
                <a:pos x="7" y="18"/>
              </a:cxn>
              <a:cxn ang="0">
                <a:pos x="8" y="19"/>
              </a:cxn>
              <a:cxn ang="0">
                <a:pos x="8" y="17"/>
              </a:cxn>
              <a:cxn ang="0">
                <a:pos x="8" y="16"/>
              </a:cxn>
              <a:cxn ang="0">
                <a:pos x="7" y="16"/>
              </a:cxn>
              <a:cxn ang="0">
                <a:pos x="7" y="13"/>
              </a:cxn>
              <a:cxn ang="0">
                <a:pos x="7" y="13"/>
              </a:cxn>
              <a:cxn ang="0">
                <a:pos x="7" y="13"/>
              </a:cxn>
              <a:cxn ang="0">
                <a:pos x="7" y="13"/>
              </a:cxn>
              <a:cxn ang="0">
                <a:pos x="4" y="11"/>
              </a:cxn>
              <a:cxn ang="0">
                <a:pos x="4" y="10"/>
              </a:cxn>
              <a:cxn ang="0">
                <a:pos x="3" y="9"/>
              </a:cxn>
              <a:cxn ang="0">
                <a:pos x="4" y="9"/>
              </a:cxn>
              <a:cxn ang="0">
                <a:pos x="3" y="8"/>
              </a:cxn>
              <a:cxn ang="0">
                <a:pos x="3" y="4"/>
              </a:cxn>
              <a:cxn ang="0">
                <a:pos x="1" y="2"/>
              </a:cxn>
              <a:cxn ang="0">
                <a:pos x="1" y="2"/>
              </a:cxn>
              <a:cxn ang="0">
                <a:pos x="1" y="1"/>
              </a:cxn>
              <a:cxn ang="0">
                <a:pos x="0" y="0"/>
              </a:cxn>
              <a:cxn ang="0">
                <a:pos x="0" y="3"/>
              </a:cxn>
              <a:cxn ang="0">
                <a:pos x="0" y="4"/>
              </a:cxn>
              <a:cxn ang="0">
                <a:pos x="0" y="4"/>
              </a:cxn>
            </a:cxnLst>
            <a:rect l="0" t="0" r="r" b="b"/>
            <a:pathLst>
              <a:path w="8" h="19">
                <a:moveTo>
                  <a:pt x="0" y="4"/>
                </a:moveTo>
                <a:lnTo>
                  <a:pt x="3" y="11"/>
                </a:lnTo>
                <a:lnTo>
                  <a:pt x="3" y="13"/>
                </a:lnTo>
                <a:lnTo>
                  <a:pt x="4" y="12"/>
                </a:lnTo>
                <a:lnTo>
                  <a:pt x="6" y="14"/>
                </a:lnTo>
                <a:lnTo>
                  <a:pt x="6" y="15"/>
                </a:lnTo>
                <a:lnTo>
                  <a:pt x="7" y="16"/>
                </a:lnTo>
                <a:lnTo>
                  <a:pt x="7" y="18"/>
                </a:lnTo>
                <a:lnTo>
                  <a:pt x="8" y="19"/>
                </a:lnTo>
                <a:lnTo>
                  <a:pt x="8" y="17"/>
                </a:lnTo>
                <a:lnTo>
                  <a:pt x="8" y="16"/>
                </a:lnTo>
                <a:lnTo>
                  <a:pt x="7" y="16"/>
                </a:lnTo>
                <a:lnTo>
                  <a:pt x="7" y="13"/>
                </a:lnTo>
                <a:lnTo>
                  <a:pt x="7" y="13"/>
                </a:lnTo>
                <a:lnTo>
                  <a:pt x="7" y="13"/>
                </a:lnTo>
                <a:lnTo>
                  <a:pt x="7" y="13"/>
                </a:lnTo>
                <a:lnTo>
                  <a:pt x="4" y="11"/>
                </a:lnTo>
                <a:lnTo>
                  <a:pt x="4" y="10"/>
                </a:lnTo>
                <a:lnTo>
                  <a:pt x="3" y="9"/>
                </a:lnTo>
                <a:lnTo>
                  <a:pt x="4" y="9"/>
                </a:lnTo>
                <a:lnTo>
                  <a:pt x="3" y="8"/>
                </a:lnTo>
                <a:lnTo>
                  <a:pt x="3" y="4"/>
                </a:lnTo>
                <a:lnTo>
                  <a:pt x="1" y="2"/>
                </a:lnTo>
                <a:lnTo>
                  <a:pt x="1" y="2"/>
                </a:lnTo>
                <a:lnTo>
                  <a:pt x="1" y="1"/>
                </a:lnTo>
                <a:lnTo>
                  <a:pt x="0" y="0"/>
                </a:lnTo>
                <a:lnTo>
                  <a:pt x="0" y="3"/>
                </a:lnTo>
                <a:lnTo>
                  <a:pt x="0" y="4"/>
                </a:lnTo>
                <a:lnTo>
                  <a:pt x="0"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4" name="Freeform 380"/>
          <p:cNvSpPr>
            <a:spLocks/>
          </p:cNvSpPr>
          <p:nvPr/>
        </p:nvSpPr>
        <p:spPr bwMode="auto">
          <a:xfrm>
            <a:off x="5903709" y="1913007"/>
            <a:ext cx="6814" cy="8710"/>
          </a:xfrm>
          <a:custGeom>
            <a:avLst/>
            <a:gdLst/>
            <a:ahLst/>
            <a:cxnLst>
              <a:cxn ang="0">
                <a:pos x="2" y="3"/>
              </a:cxn>
              <a:cxn ang="0">
                <a:pos x="2" y="3"/>
              </a:cxn>
              <a:cxn ang="0">
                <a:pos x="2" y="0"/>
              </a:cxn>
              <a:cxn ang="0">
                <a:pos x="2" y="0"/>
              </a:cxn>
              <a:cxn ang="0">
                <a:pos x="1" y="0"/>
              </a:cxn>
              <a:cxn ang="0">
                <a:pos x="0" y="0"/>
              </a:cxn>
              <a:cxn ang="0">
                <a:pos x="0" y="0"/>
              </a:cxn>
              <a:cxn ang="0">
                <a:pos x="0" y="2"/>
              </a:cxn>
              <a:cxn ang="0">
                <a:pos x="1" y="2"/>
              </a:cxn>
              <a:cxn ang="0">
                <a:pos x="1" y="1"/>
              </a:cxn>
              <a:cxn ang="0">
                <a:pos x="1" y="3"/>
              </a:cxn>
              <a:cxn ang="0">
                <a:pos x="2" y="3"/>
              </a:cxn>
            </a:cxnLst>
            <a:rect l="0" t="0" r="r" b="b"/>
            <a:pathLst>
              <a:path w="2" h="3">
                <a:moveTo>
                  <a:pt x="2" y="3"/>
                </a:moveTo>
                <a:lnTo>
                  <a:pt x="2" y="3"/>
                </a:lnTo>
                <a:lnTo>
                  <a:pt x="2" y="0"/>
                </a:lnTo>
                <a:lnTo>
                  <a:pt x="2" y="0"/>
                </a:lnTo>
                <a:lnTo>
                  <a:pt x="1" y="0"/>
                </a:lnTo>
                <a:lnTo>
                  <a:pt x="0" y="0"/>
                </a:lnTo>
                <a:lnTo>
                  <a:pt x="0" y="0"/>
                </a:lnTo>
                <a:lnTo>
                  <a:pt x="0" y="2"/>
                </a:lnTo>
                <a:lnTo>
                  <a:pt x="1" y="2"/>
                </a:lnTo>
                <a:lnTo>
                  <a:pt x="1" y="1"/>
                </a:lnTo>
                <a:lnTo>
                  <a:pt x="1" y="3"/>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5" name="Freeform 381"/>
          <p:cNvSpPr>
            <a:spLocks/>
          </p:cNvSpPr>
          <p:nvPr/>
        </p:nvSpPr>
        <p:spPr bwMode="auto">
          <a:xfrm>
            <a:off x="5941185" y="1904297"/>
            <a:ext cx="10221" cy="8710"/>
          </a:xfrm>
          <a:custGeom>
            <a:avLst/>
            <a:gdLst/>
            <a:ahLst/>
            <a:cxnLst>
              <a:cxn ang="0">
                <a:pos x="0" y="0"/>
              </a:cxn>
              <a:cxn ang="0">
                <a:pos x="0" y="1"/>
              </a:cxn>
              <a:cxn ang="0">
                <a:pos x="0" y="2"/>
              </a:cxn>
              <a:cxn ang="0">
                <a:pos x="2" y="3"/>
              </a:cxn>
              <a:cxn ang="0">
                <a:pos x="3" y="3"/>
              </a:cxn>
              <a:cxn ang="0">
                <a:pos x="3" y="2"/>
              </a:cxn>
              <a:cxn ang="0">
                <a:pos x="2" y="1"/>
              </a:cxn>
              <a:cxn ang="0">
                <a:pos x="0" y="0"/>
              </a:cxn>
            </a:cxnLst>
            <a:rect l="0" t="0" r="r" b="b"/>
            <a:pathLst>
              <a:path w="3" h="3">
                <a:moveTo>
                  <a:pt x="0" y="0"/>
                </a:moveTo>
                <a:lnTo>
                  <a:pt x="0" y="1"/>
                </a:lnTo>
                <a:lnTo>
                  <a:pt x="0" y="2"/>
                </a:lnTo>
                <a:lnTo>
                  <a:pt x="2" y="3"/>
                </a:lnTo>
                <a:lnTo>
                  <a:pt x="3" y="3"/>
                </a:lnTo>
                <a:lnTo>
                  <a:pt x="3" y="2"/>
                </a:lnTo>
                <a:lnTo>
                  <a:pt x="2"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6" name="Freeform 382"/>
          <p:cNvSpPr>
            <a:spLocks/>
          </p:cNvSpPr>
          <p:nvPr/>
        </p:nvSpPr>
        <p:spPr bwMode="auto">
          <a:xfrm>
            <a:off x="5811720" y="1953651"/>
            <a:ext cx="13628" cy="14516"/>
          </a:xfrm>
          <a:custGeom>
            <a:avLst/>
            <a:gdLst/>
            <a:ahLst/>
            <a:cxnLst>
              <a:cxn ang="0">
                <a:pos x="1" y="5"/>
              </a:cxn>
              <a:cxn ang="0">
                <a:pos x="2" y="4"/>
              </a:cxn>
              <a:cxn ang="0">
                <a:pos x="4" y="0"/>
              </a:cxn>
              <a:cxn ang="0">
                <a:pos x="3" y="0"/>
              </a:cxn>
              <a:cxn ang="0">
                <a:pos x="2" y="0"/>
              </a:cxn>
              <a:cxn ang="0">
                <a:pos x="2" y="2"/>
              </a:cxn>
              <a:cxn ang="0">
                <a:pos x="2" y="2"/>
              </a:cxn>
              <a:cxn ang="0">
                <a:pos x="2" y="2"/>
              </a:cxn>
              <a:cxn ang="0">
                <a:pos x="0" y="3"/>
              </a:cxn>
              <a:cxn ang="0">
                <a:pos x="0" y="4"/>
              </a:cxn>
              <a:cxn ang="0">
                <a:pos x="0" y="5"/>
              </a:cxn>
              <a:cxn ang="0">
                <a:pos x="1" y="5"/>
              </a:cxn>
            </a:cxnLst>
            <a:rect l="0" t="0" r="r" b="b"/>
            <a:pathLst>
              <a:path w="4" h="5">
                <a:moveTo>
                  <a:pt x="1" y="5"/>
                </a:moveTo>
                <a:lnTo>
                  <a:pt x="2" y="4"/>
                </a:lnTo>
                <a:lnTo>
                  <a:pt x="4" y="0"/>
                </a:lnTo>
                <a:lnTo>
                  <a:pt x="3" y="0"/>
                </a:lnTo>
                <a:lnTo>
                  <a:pt x="2" y="0"/>
                </a:lnTo>
                <a:lnTo>
                  <a:pt x="2" y="2"/>
                </a:lnTo>
                <a:lnTo>
                  <a:pt x="2" y="2"/>
                </a:lnTo>
                <a:lnTo>
                  <a:pt x="2" y="2"/>
                </a:lnTo>
                <a:lnTo>
                  <a:pt x="0" y="3"/>
                </a:lnTo>
                <a:lnTo>
                  <a:pt x="0" y="4"/>
                </a:lnTo>
                <a:lnTo>
                  <a:pt x="0" y="5"/>
                </a:lnTo>
                <a:lnTo>
                  <a:pt x="1"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7" name="Freeform 383"/>
          <p:cNvSpPr>
            <a:spLocks/>
          </p:cNvSpPr>
          <p:nvPr/>
        </p:nvSpPr>
        <p:spPr bwMode="auto">
          <a:xfrm>
            <a:off x="5934371" y="1889782"/>
            <a:ext cx="20442" cy="11613"/>
          </a:xfrm>
          <a:custGeom>
            <a:avLst/>
            <a:gdLst/>
            <a:ahLst/>
            <a:cxnLst>
              <a:cxn ang="0">
                <a:pos x="6" y="1"/>
              </a:cxn>
              <a:cxn ang="0">
                <a:pos x="6" y="1"/>
              </a:cxn>
              <a:cxn ang="0">
                <a:pos x="6" y="0"/>
              </a:cxn>
              <a:cxn ang="0">
                <a:pos x="6" y="0"/>
              </a:cxn>
              <a:cxn ang="0">
                <a:pos x="5" y="0"/>
              </a:cxn>
              <a:cxn ang="0">
                <a:pos x="5" y="0"/>
              </a:cxn>
              <a:cxn ang="0">
                <a:pos x="4" y="0"/>
              </a:cxn>
              <a:cxn ang="0">
                <a:pos x="4" y="0"/>
              </a:cxn>
              <a:cxn ang="0">
                <a:pos x="3" y="0"/>
              </a:cxn>
              <a:cxn ang="0">
                <a:pos x="3" y="0"/>
              </a:cxn>
              <a:cxn ang="0">
                <a:pos x="2" y="0"/>
              </a:cxn>
              <a:cxn ang="0">
                <a:pos x="2" y="0"/>
              </a:cxn>
              <a:cxn ang="0">
                <a:pos x="2" y="0"/>
              </a:cxn>
              <a:cxn ang="0">
                <a:pos x="2" y="0"/>
              </a:cxn>
              <a:cxn ang="0">
                <a:pos x="2" y="0"/>
              </a:cxn>
              <a:cxn ang="0">
                <a:pos x="2" y="0"/>
              </a:cxn>
              <a:cxn ang="0">
                <a:pos x="1" y="0"/>
              </a:cxn>
              <a:cxn ang="0">
                <a:pos x="0" y="1"/>
              </a:cxn>
              <a:cxn ang="0">
                <a:pos x="1" y="2"/>
              </a:cxn>
              <a:cxn ang="0">
                <a:pos x="1" y="4"/>
              </a:cxn>
              <a:cxn ang="0">
                <a:pos x="2" y="3"/>
              </a:cxn>
              <a:cxn ang="0">
                <a:pos x="2" y="3"/>
              </a:cxn>
              <a:cxn ang="0">
                <a:pos x="2" y="3"/>
              </a:cxn>
              <a:cxn ang="0">
                <a:pos x="3" y="3"/>
              </a:cxn>
              <a:cxn ang="0">
                <a:pos x="3" y="3"/>
              </a:cxn>
              <a:cxn ang="0">
                <a:pos x="4" y="2"/>
              </a:cxn>
              <a:cxn ang="0">
                <a:pos x="5" y="3"/>
              </a:cxn>
              <a:cxn ang="0">
                <a:pos x="5" y="2"/>
              </a:cxn>
              <a:cxn ang="0">
                <a:pos x="6" y="1"/>
              </a:cxn>
            </a:cxnLst>
            <a:rect l="0" t="0" r="r" b="b"/>
            <a:pathLst>
              <a:path w="6" h="4">
                <a:moveTo>
                  <a:pt x="6" y="1"/>
                </a:moveTo>
                <a:lnTo>
                  <a:pt x="6" y="1"/>
                </a:lnTo>
                <a:lnTo>
                  <a:pt x="6" y="0"/>
                </a:lnTo>
                <a:lnTo>
                  <a:pt x="6" y="0"/>
                </a:lnTo>
                <a:lnTo>
                  <a:pt x="5" y="0"/>
                </a:lnTo>
                <a:lnTo>
                  <a:pt x="5" y="0"/>
                </a:lnTo>
                <a:lnTo>
                  <a:pt x="4" y="0"/>
                </a:lnTo>
                <a:lnTo>
                  <a:pt x="4" y="0"/>
                </a:lnTo>
                <a:lnTo>
                  <a:pt x="3" y="0"/>
                </a:lnTo>
                <a:lnTo>
                  <a:pt x="3" y="0"/>
                </a:lnTo>
                <a:lnTo>
                  <a:pt x="2" y="0"/>
                </a:lnTo>
                <a:lnTo>
                  <a:pt x="2" y="0"/>
                </a:lnTo>
                <a:lnTo>
                  <a:pt x="2" y="0"/>
                </a:lnTo>
                <a:lnTo>
                  <a:pt x="2" y="0"/>
                </a:lnTo>
                <a:lnTo>
                  <a:pt x="2" y="0"/>
                </a:lnTo>
                <a:lnTo>
                  <a:pt x="2" y="0"/>
                </a:lnTo>
                <a:lnTo>
                  <a:pt x="1" y="0"/>
                </a:lnTo>
                <a:lnTo>
                  <a:pt x="0" y="1"/>
                </a:lnTo>
                <a:lnTo>
                  <a:pt x="1" y="2"/>
                </a:lnTo>
                <a:lnTo>
                  <a:pt x="1" y="4"/>
                </a:lnTo>
                <a:lnTo>
                  <a:pt x="2" y="3"/>
                </a:lnTo>
                <a:lnTo>
                  <a:pt x="2" y="3"/>
                </a:lnTo>
                <a:lnTo>
                  <a:pt x="2" y="3"/>
                </a:lnTo>
                <a:lnTo>
                  <a:pt x="3" y="3"/>
                </a:lnTo>
                <a:lnTo>
                  <a:pt x="3" y="3"/>
                </a:lnTo>
                <a:lnTo>
                  <a:pt x="4" y="2"/>
                </a:lnTo>
                <a:lnTo>
                  <a:pt x="5" y="3"/>
                </a:lnTo>
                <a:lnTo>
                  <a:pt x="5" y="2"/>
                </a:lnTo>
                <a:lnTo>
                  <a:pt x="6"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8" name="Freeform 384"/>
          <p:cNvSpPr>
            <a:spLocks/>
          </p:cNvSpPr>
          <p:nvPr/>
        </p:nvSpPr>
        <p:spPr bwMode="auto">
          <a:xfrm>
            <a:off x="5791278" y="1968167"/>
            <a:ext cx="17035" cy="17419"/>
          </a:xfrm>
          <a:custGeom>
            <a:avLst/>
            <a:gdLst/>
            <a:ahLst/>
            <a:cxnLst>
              <a:cxn ang="0">
                <a:pos x="0" y="6"/>
              </a:cxn>
              <a:cxn ang="0">
                <a:pos x="1" y="6"/>
              </a:cxn>
              <a:cxn ang="0">
                <a:pos x="2" y="5"/>
              </a:cxn>
              <a:cxn ang="0">
                <a:pos x="3" y="5"/>
              </a:cxn>
              <a:cxn ang="0">
                <a:pos x="4" y="4"/>
              </a:cxn>
              <a:cxn ang="0">
                <a:pos x="3" y="5"/>
              </a:cxn>
              <a:cxn ang="0">
                <a:pos x="2" y="6"/>
              </a:cxn>
              <a:cxn ang="0">
                <a:pos x="3" y="6"/>
              </a:cxn>
              <a:cxn ang="0">
                <a:pos x="4" y="6"/>
              </a:cxn>
              <a:cxn ang="0">
                <a:pos x="4" y="6"/>
              </a:cxn>
              <a:cxn ang="0">
                <a:pos x="5" y="6"/>
              </a:cxn>
              <a:cxn ang="0">
                <a:pos x="4" y="3"/>
              </a:cxn>
              <a:cxn ang="0">
                <a:pos x="4" y="0"/>
              </a:cxn>
              <a:cxn ang="0">
                <a:pos x="4" y="3"/>
              </a:cxn>
              <a:cxn ang="0">
                <a:pos x="3" y="3"/>
              </a:cxn>
              <a:cxn ang="0">
                <a:pos x="2" y="2"/>
              </a:cxn>
              <a:cxn ang="0">
                <a:pos x="2" y="3"/>
              </a:cxn>
              <a:cxn ang="0">
                <a:pos x="2" y="3"/>
              </a:cxn>
              <a:cxn ang="0">
                <a:pos x="1" y="3"/>
              </a:cxn>
              <a:cxn ang="0">
                <a:pos x="1" y="4"/>
              </a:cxn>
              <a:cxn ang="0">
                <a:pos x="1" y="3"/>
              </a:cxn>
              <a:cxn ang="0">
                <a:pos x="1" y="4"/>
              </a:cxn>
              <a:cxn ang="0">
                <a:pos x="1" y="4"/>
              </a:cxn>
              <a:cxn ang="0">
                <a:pos x="1" y="5"/>
              </a:cxn>
              <a:cxn ang="0">
                <a:pos x="0" y="6"/>
              </a:cxn>
            </a:cxnLst>
            <a:rect l="0" t="0" r="r" b="b"/>
            <a:pathLst>
              <a:path w="5" h="6">
                <a:moveTo>
                  <a:pt x="0" y="6"/>
                </a:moveTo>
                <a:lnTo>
                  <a:pt x="1" y="6"/>
                </a:lnTo>
                <a:lnTo>
                  <a:pt x="2" y="5"/>
                </a:lnTo>
                <a:lnTo>
                  <a:pt x="3" y="5"/>
                </a:lnTo>
                <a:lnTo>
                  <a:pt x="4" y="4"/>
                </a:lnTo>
                <a:lnTo>
                  <a:pt x="3" y="5"/>
                </a:lnTo>
                <a:lnTo>
                  <a:pt x="2" y="6"/>
                </a:lnTo>
                <a:lnTo>
                  <a:pt x="3" y="6"/>
                </a:lnTo>
                <a:lnTo>
                  <a:pt x="4" y="6"/>
                </a:lnTo>
                <a:lnTo>
                  <a:pt x="4" y="6"/>
                </a:lnTo>
                <a:lnTo>
                  <a:pt x="5" y="6"/>
                </a:lnTo>
                <a:lnTo>
                  <a:pt x="4" y="3"/>
                </a:lnTo>
                <a:lnTo>
                  <a:pt x="4" y="0"/>
                </a:lnTo>
                <a:lnTo>
                  <a:pt x="4" y="3"/>
                </a:lnTo>
                <a:lnTo>
                  <a:pt x="3" y="3"/>
                </a:lnTo>
                <a:lnTo>
                  <a:pt x="2" y="2"/>
                </a:lnTo>
                <a:lnTo>
                  <a:pt x="2" y="3"/>
                </a:lnTo>
                <a:lnTo>
                  <a:pt x="2" y="3"/>
                </a:lnTo>
                <a:lnTo>
                  <a:pt x="1" y="3"/>
                </a:lnTo>
                <a:lnTo>
                  <a:pt x="1" y="4"/>
                </a:lnTo>
                <a:lnTo>
                  <a:pt x="1" y="3"/>
                </a:lnTo>
                <a:lnTo>
                  <a:pt x="1" y="4"/>
                </a:lnTo>
                <a:lnTo>
                  <a:pt x="1" y="4"/>
                </a:lnTo>
                <a:lnTo>
                  <a:pt x="1" y="5"/>
                </a:lnTo>
                <a:lnTo>
                  <a:pt x="0"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9" name="Freeform 385"/>
          <p:cNvSpPr>
            <a:spLocks/>
          </p:cNvSpPr>
          <p:nvPr/>
        </p:nvSpPr>
        <p:spPr bwMode="auto">
          <a:xfrm>
            <a:off x="5965034" y="1886878"/>
            <a:ext cx="6814" cy="11613"/>
          </a:xfrm>
          <a:custGeom>
            <a:avLst/>
            <a:gdLst/>
            <a:ahLst/>
            <a:cxnLst>
              <a:cxn ang="0">
                <a:pos x="0" y="1"/>
              </a:cxn>
              <a:cxn ang="0">
                <a:pos x="0" y="0"/>
              </a:cxn>
              <a:cxn ang="0">
                <a:pos x="0" y="1"/>
              </a:cxn>
              <a:cxn ang="0">
                <a:pos x="1" y="4"/>
              </a:cxn>
              <a:cxn ang="0">
                <a:pos x="1" y="4"/>
              </a:cxn>
              <a:cxn ang="0">
                <a:pos x="2" y="4"/>
              </a:cxn>
              <a:cxn ang="0">
                <a:pos x="2" y="3"/>
              </a:cxn>
              <a:cxn ang="0">
                <a:pos x="2" y="1"/>
              </a:cxn>
              <a:cxn ang="0">
                <a:pos x="1" y="1"/>
              </a:cxn>
              <a:cxn ang="0">
                <a:pos x="0" y="1"/>
              </a:cxn>
            </a:cxnLst>
            <a:rect l="0" t="0" r="r" b="b"/>
            <a:pathLst>
              <a:path w="2" h="4">
                <a:moveTo>
                  <a:pt x="0" y="1"/>
                </a:moveTo>
                <a:lnTo>
                  <a:pt x="0" y="0"/>
                </a:lnTo>
                <a:lnTo>
                  <a:pt x="0" y="1"/>
                </a:lnTo>
                <a:lnTo>
                  <a:pt x="1" y="4"/>
                </a:lnTo>
                <a:lnTo>
                  <a:pt x="1" y="4"/>
                </a:lnTo>
                <a:lnTo>
                  <a:pt x="2" y="4"/>
                </a:lnTo>
                <a:lnTo>
                  <a:pt x="2" y="3"/>
                </a:lnTo>
                <a:lnTo>
                  <a:pt x="2" y="1"/>
                </a:lnTo>
                <a:lnTo>
                  <a:pt x="1"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0" name="Freeform 386"/>
          <p:cNvSpPr>
            <a:spLocks/>
          </p:cNvSpPr>
          <p:nvPr/>
        </p:nvSpPr>
        <p:spPr bwMode="auto">
          <a:xfrm>
            <a:off x="5951406" y="1895588"/>
            <a:ext cx="13628" cy="14516"/>
          </a:xfrm>
          <a:custGeom>
            <a:avLst/>
            <a:gdLst/>
            <a:ahLst/>
            <a:cxnLst>
              <a:cxn ang="0">
                <a:pos x="1" y="4"/>
              </a:cxn>
              <a:cxn ang="0">
                <a:pos x="1" y="4"/>
              </a:cxn>
              <a:cxn ang="0">
                <a:pos x="1" y="5"/>
              </a:cxn>
              <a:cxn ang="0">
                <a:pos x="2" y="4"/>
              </a:cxn>
              <a:cxn ang="0">
                <a:pos x="2" y="3"/>
              </a:cxn>
              <a:cxn ang="0">
                <a:pos x="2" y="4"/>
              </a:cxn>
              <a:cxn ang="0">
                <a:pos x="4" y="2"/>
              </a:cxn>
              <a:cxn ang="0">
                <a:pos x="4" y="1"/>
              </a:cxn>
              <a:cxn ang="0">
                <a:pos x="3" y="0"/>
              </a:cxn>
              <a:cxn ang="0">
                <a:pos x="2" y="1"/>
              </a:cxn>
              <a:cxn ang="0">
                <a:pos x="1" y="0"/>
              </a:cxn>
              <a:cxn ang="0">
                <a:pos x="1" y="2"/>
              </a:cxn>
              <a:cxn ang="0">
                <a:pos x="1" y="1"/>
              </a:cxn>
              <a:cxn ang="0">
                <a:pos x="0" y="2"/>
              </a:cxn>
              <a:cxn ang="0">
                <a:pos x="1" y="2"/>
              </a:cxn>
              <a:cxn ang="0">
                <a:pos x="0" y="3"/>
              </a:cxn>
              <a:cxn ang="0">
                <a:pos x="1" y="4"/>
              </a:cxn>
            </a:cxnLst>
            <a:rect l="0" t="0" r="r" b="b"/>
            <a:pathLst>
              <a:path w="4" h="5">
                <a:moveTo>
                  <a:pt x="1" y="4"/>
                </a:moveTo>
                <a:lnTo>
                  <a:pt x="1" y="4"/>
                </a:lnTo>
                <a:lnTo>
                  <a:pt x="1" y="5"/>
                </a:lnTo>
                <a:lnTo>
                  <a:pt x="2" y="4"/>
                </a:lnTo>
                <a:lnTo>
                  <a:pt x="2" y="3"/>
                </a:lnTo>
                <a:lnTo>
                  <a:pt x="2" y="4"/>
                </a:lnTo>
                <a:lnTo>
                  <a:pt x="4" y="2"/>
                </a:lnTo>
                <a:lnTo>
                  <a:pt x="4" y="1"/>
                </a:lnTo>
                <a:lnTo>
                  <a:pt x="3" y="0"/>
                </a:lnTo>
                <a:lnTo>
                  <a:pt x="2" y="1"/>
                </a:lnTo>
                <a:lnTo>
                  <a:pt x="1" y="0"/>
                </a:lnTo>
                <a:lnTo>
                  <a:pt x="1" y="2"/>
                </a:lnTo>
                <a:lnTo>
                  <a:pt x="1" y="1"/>
                </a:lnTo>
                <a:lnTo>
                  <a:pt x="0" y="2"/>
                </a:lnTo>
                <a:lnTo>
                  <a:pt x="1" y="2"/>
                </a:lnTo>
                <a:lnTo>
                  <a:pt x="0" y="3"/>
                </a:lnTo>
                <a:lnTo>
                  <a:pt x="1"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1" name="Freeform 387"/>
          <p:cNvSpPr>
            <a:spLocks/>
          </p:cNvSpPr>
          <p:nvPr/>
        </p:nvSpPr>
        <p:spPr bwMode="auto">
          <a:xfrm>
            <a:off x="5719732" y="1265599"/>
            <a:ext cx="204419" cy="287414"/>
          </a:xfrm>
          <a:custGeom>
            <a:avLst/>
            <a:gdLst/>
            <a:ahLst/>
            <a:cxnLst>
              <a:cxn ang="0">
                <a:pos x="2" y="29"/>
              </a:cxn>
              <a:cxn ang="0">
                <a:pos x="5" y="32"/>
              </a:cxn>
              <a:cxn ang="0">
                <a:pos x="8" y="27"/>
              </a:cxn>
              <a:cxn ang="0">
                <a:pos x="6" y="34"/>
              </a:cxn>
              <a:cxn ang="0">
                <a:pos x="6" y="37"/>
              </a:cxn>
              <a:cxn ang="0">
                <a:pos x="6" y="43"/>
              </a:cxn>
              <a:cxn ang="0">
                <a:pos x="14" y="48"/>
              </a:cxn>
              <a:cxn ang="0">
                <a:pos x="13" y="54"/>
              </a:cxn>
              <a:cxn ang="0">
                <a:pos x="16" y="57"/>
              </a:cxn>
              <a:cxn ang="0">
                <a:pos x="20" y="55"/>
              </a:cxn>
              <a:cxn ang="0">
                <a:pos x="21" y="51"/>
              </a:cxn>
              <a:cxn ang="0">
                <a:pos x="25" y="45"/>
              </a:cxn>
              <a:cxn ang="0">
                <a:pos x="27" y="50"/>
              </a:cxn>
              <a:cxn ang="0">
                <a:pos x="33" y="44"/>
              </a:cxn>
              <a:cxn ang="0">
                <a:pos x="33" y="49"/>
              </a:cxn>
              <a:cxn ang="0">
                <a:pos x="35" y="52"/>
              </a:cxn>
              <a:cxn ang="0">
                <a:pos x="34" y="54"/>
              </a:cxn>
              <a:cxn ang="0">
                <a:pos x="27" y="57"/>
              </a:cxn>
              <a:cxn ang="0">
                <a:pos x="24" y="61"/>
              </a:cxn>
              <a:cxn ang="0">
                <a:pos x="18" y="62"/>
              </a:cxn>
              <a:cxn ang="0">
                <a:pos x="19" y="70"/>
              </a:cxn>
              <a:cxn ang="0">
                <a:pos x="23" y="70"/>
              </a:cxn>
              <a:cxn ang="0">
                <a:pos x="29" y="68"/>
              </a:cxn>
              <a:cxn ang="0">
                <a:pos x="34" y="66"/>
              </a:cxn>
              <a:cxn ang="0">
                <a:pos x="32" y="70"/>
              </a:cxn>
              <a:cxn ang="0">
                <a:pos x="24" y="73"/>
              </a:cxn>
              <a:cxn ang="0">
                <a:pos x="25" y="76"/>
              </a:cxn>
              <a:cxn ang="0">
                <a:pos x="19" y="76"/>
              </a:cxn>
              <a:cxn ang="0">
                <a:pos x="25" y="86"/>
              </a:cxn>
              <a:cxn ang="0">
                <a:pos x="29" y="88"/>
              </a:cxn>
              <a:cxn ang="0">
                <a:pos x="29" y="90"/>
              </a:cxn>
              <a:cxn ang="0">
                <a:pos x="33" y="99"/>
              </a:cxn>
              <a:cxn ang="0">
                <a:pos x="36" y="93"/>
              </a:cxn>
              <a:cxn ang="0">
                <a:pos x="37" y="88"/>
              </a:cxn>
              <a:cxn ang="0">
                <a:pos x="39" y="78"/>
              </a:cxn>
              <a:cxn ang="0">
                <a:pos x="43" y="71"/>
              </a:cxn>
              <a:cxn ang="0">
                <a:pos x="46" y="62"/>
              </a:cxn>
              <a:cxn ang="0">
                <a:pos x="48" y="51"/>
              </a:cxn>
              <a:cxn ang="0">
                <a:pos x="54" y="45"/>
              </a:cxn>
              <a:cxn ang="0">
                <a:pos x="59" y="39"/>
              </a:cxn>
              <a:cxn ang="0">
                <a:pos x="48" y="30"/>
              </a:cxn>
              <a:cxn ang="0">
                <a:pos x="43" y="19"/>
              </a:cxn>
              <a:cxn ang="0">
                <a:pos x="40" y="23"/>
              </a:cxn>
              <a:cxn ang="0">
                <a:pos x="38" y="20"/>
              </a:cxn>
              <a:cxn ang="0">
                <a:pos x="34" y="8"/>
              </a:cxn>
              <a:cxn ang="0">
                <a:pos x="32" y="2"/>
              </a:cxn>
              <a:cxn ang="0">
                <a:pos x="30" y="9"/>
              </a:cxn>
              <a:cxn ang="0">
                <a:pos x="33" y="37"/>
              </a:cxn>
              <a:cxn ang="0">
                <a:pos x="26" y="31"/>
              </a:cxn>
              <a:cxn ang="0">
                <a:pos x="22" y="11"/>
              </a:cxn>
              <a:cxn ang="0">
                <a:pos x="19" y="28"/>
              </a:cxn>
              <a:cxn ang="0">
                <a:pos x="15" y="24"/>
              </a:cxn>
              <a:cxn ang="0">
                <a:pos x="11" y="20"/>
              </a:cxn>
              <a:cxn ang="0">
                <a:pos x="15" y="15"/>
              </a:cxn>
              <a:cxn ang="0">
                <a:pos x="14" y="11"/>
              </a:cxn>
              <a:cxn ang="0">
                <a:pos x="9" y="15"/>
              </a:cxn>
              <a:cxn ang="0">
                <a:pos x="4" y="14"/>
              </a:cxn>
              <a:cxn ang="0">
                <a:pos x="2" y="15"/>
              </a:cxn>
            </a:cxnLst>
            <a:rect l="0" t="0" r="r" b="b"/>
            <a:pathLst>
              <a:path w="60" h="99">
                <a:moveTo>
                  <a:pt x="1" y="19"/>
                </a:moveTo>
                <a:lnTo>
                  <a:pt x="0" y="20"/>
                </a:lnTo>
                <a:lnTo>
                  <a:pt x="0" y="21"/>
                </a:lnTo>
                <a:lnTo>
                  <a:pt x="1" y="22"/>
                </a:lnTo>
                <a:lnTo>
                  <a:pt x="1" y="26"/>
                </a:lnTo>
                <a:lnTo>
                  <a:pt x="2" y="26"/>
                </a:lnTo>
                <a:lnTo>
                  <a:pt x="2" y="29"/>
                </a:lnTo>
                <a:lnTo>
                  <a:pt x="2" y="27"/>
                </a:lnTo>
                <a:lnTo>
                  <a:pt x="3" y="29"/>
                </a:lnTo>
                <a:lnTo>
                  <a:pt x="3" y="30"/>
                </a:lnTo>
                <a:lnTo>
                  <a:pt x="3" y="30"/>
                </a:lnTo>
                <a:lnTo>
                  <a:pt x="3" y="32"/>
                </a:lnTo>
                <a:lnTo>
                  <a:pt x="3" y="33"/>
                </a:lnTo>
                <a:lnTo>
                  <a:pt x="5" y="32"/>
                </a:lnTo>
                <a:lnTo>
                  <a:pt x="6" y="30"/>
                </a:lnTo>
                <a:lnTo>
                  <a:pt x="4" y="27"/>
                </a:lnTo>
                <a:lnTo>
                  <a:pt x="6" y="28"/>
                </a:lnTo>
                <a:lnTo>
                  <a:pt x="7" y="29"/>
                </a:lnTo>
                <a:lnTo>
                  <a:pt x="7" y="28"/>
                </a:lnTo>
                <a:lnTo>
                  <a:pt x="7" y="28"/>
                </a:lnTo>
                <a:lnTo>
                  <a:pt x="8" y="27"/>
                </a:lnTo>
                <a:lnTo>
                  <a:pt x="7" y="29"/>
                </a:lnTo>
                <a:lnTo>
                  <a:pt x="7" y="30"/>
                </a:lnTo>
                <a:lnTo>
                  <a:pt x="7" y="30"/>
                </a:lnTo>
                <a:lnTo>
                  <a:pt x="7" y="31"/>
                </a:lnTo>
                <a:lnTo>
                  <a:pt x="7" y="33"/>
                </a:lnTo>
                <a:lnTo>
                  <a:pt x="6" y="33"/>
                </a:lnTo>
                <a:lnTo>
                  <a:pt x="6" y="34"/>
                </a:lnTo>
                <a:lnTo>
                  <a:pt x="7" y="35"/>
                </a:lnTo>
                <a:lnTo>
                  <a:pt x="7" y="37"/>
                </a:lnTo>
                <a:lnTo>
                  <a:pt x="8" y="37"/>
                </a:lnTo>
                <a:lnTo>
                  <a:pt x="10" y="36"/>
                </a:lnTo>
                <a:lnTo>
                  <a:pt x="10" y="37"/>
                </a:lnTo>
                <a:lnTo>
                  <a:pt x="10" y="39"/>
                </a:lnTo>
                <a:lnTo>
                  <a:pt x="6" y="37"/>
                </a:lnTo>
                <a:lnTo>
                  <a:pt x="5" y="37"/>
                </a:lnTo>
                <a:lnTo>
                  <a:pt x="4" y="37"/>
                </a:lnTo>
                <a:lnTo>
                  <a:pt x="7" y="40"/>
                </a:lnTo>
                <a:lnTo>
                  <a:pt x="7" y="41"/>
                </a:lnTo>
                <a:lnTo>
                  <a:pt x="7" y="41"/>
                </a:lnTo>
                <a:lnTo>
                  <a:pt x="7" y="41"/>
                </a:lnTo>
                <a:lnTo>
                  <a:pt x="6" y="43"/>
                </a:lnTo>
                <a:lnTo>
                  <a:pt x="7" y="44"/>
                </a:lnTo>
                <a:lnTo>
                  <a:pt x="7" y="45"/>
                </a:lnTo>
                <a:lnTo>
                  <a:pt x="7" y="46"/>
                </a:lnTo>
                <a:lnTo>
                  <a:pt x="8" y="47"/>
                </a:lnTo>
                <a:lnTo>
                  <a:pt x="11" y="48"/>
                </a:lnTo>
                <a:lnTo>
                  <a:pt x="13" y="48"/>
                </a:lnTo>
                <a:lnTo>
                  <a:pt x="14" y="48"/>
                </a:lnTo>
                <a:lnTo>
                  <a:pt x="14" y="49"/>
                </a:lnTo>
                <a:lnTo>
                  <a:pt x="13" y="50"/>
                </a:lnTo>
                <a:lnTo>
                  <a:pt x="11" y="50"/>
                </a:lnTo>
                <a:lnTo>
                  <a:pt x="10" y="51"/>
                </a:lnTo>
                <a:lnTo>
                  <a:pt x="11" y="52"/>
                </a:lnTo>
                <a:lnTo>
                  <a:pt x="11" y="53"/>
                </a:lnTo>
                <a:lnTo>
                  <a:pt x="13" y="54"/>
                </a:lnTo>
                <a:lnTo>
                  <a:pt x="13" y="53"/>
                </a:lnTo>
                <a:lnTo>
                  <a:pt x="14" y="55"/>
                </a:lnTo>
                <a:lnTo>
                  <a:pt x="13" y="56"/>
                </a:lnTo>
                <a:lnTo>
                  <a:pt x="14" y="57"/>
                </a:lnTo>
                <a:lnTo>
                  <a:pt x="14" y="57"/>
                </a:lnTo>
                <a:lnTo>
                  <a:pt x="15" y="58"/>
                </a:lnTo>
                <a:lnTo>
                  <a:pt x="16" y="57"/>
                </a:lnTo>
                <a:lnTo>
                  <a:pt x="16" y="58"/>
                </a:lnTo>
                <a:lnTo>
                  <a:pt x="16" y="57"/>
                </a:lnTo>
                <a:lnTo>
                  <a:pt x="18" y="58"/>
                </a:lnTo>
                <a:lnTo>
                  <a:pt x="18" y="57"/>
                </a:lnTo>
                <a:lnTo>
                  <a:pt x="19" y="57"/>
                </a:lnTo>
                <a:lnTo>
                  <a:pt x="20" y="55"/>
                </a:lnTo>
                <a:lnTo>
                  <a:pt x="20" y="55"/>
                </a:lnTo>
                <a:lnTo>
                  <a:pt x="20" y="53"/>
                </a:lnTo>
                <a:lnTo>
                  <a:pt x="22" y="53"/>
                </a:lnTo>
                <a:lnTo>
                  <a:pt x="22" y="53"/>
                </a:lnTo>
                <a:lnTo>
                  <a:pt x="22" y="53"/>
                </a:lnTo>
                <a:lnTo>
                  <a:pt x="22" y="52"/>
                </a:lnTo>
                <a:lnTo>
                  <a:pt x="22" y="51"/>
                </a:lnTo>
                <a:lnTo>
                  <a:pt x="21" y="51"/>
                </a:lnTo>
                <a:lnTo>
                  <a:pt x="22" y="44"/>
                </a:lnTo>
                <a:lnTo>
                  <a:pt x="23" y="43"/>
                </a:lnTo>
                <a:lnTo>
                  <a:pt x="23" y="44"/>
                </a:lnTo>
                <a:lnTo>
                  <a:pt x="23" y="45"/>
                </a:lnTo>
                <a:lnTo>
                  <a:pt x="24" y="47"/>
                </a:lnTo>
                <a:lnTo>
                  <a:pt x="25" y="47"/>
                </a:lnTo>
                <a:lnTo>
                  <a:pt x="25" y="45"/>
                </a:lnTo>
                <a:lnTo>
                  <a:pt x="25" y="42"/>
                </a:lnTo>
                <a:lnTo>
                  <a:pt x="26" y="41"/>
                </a:lnTo>
                <a:lnTo>
                  <a:pt x="27" y="41"/>
                </a:lnTo>
                <a:lnTo>
                  <a:pt x="27" y="44"/>
                </a:lnTo>
                <a:lnTo>
                  <a:pt x="25" y="48"/>
                </a:lnTo>
                <a:lnTo>
                  <a:pt x="26" y="50"/>
                </a:lnTo>
                <a:lnTo>
                  <a:pt x="27" y="50"/>
                </a:lnTo>
                <a:lnTo>
                  <a:pt x="28" y="52"/>
                </a:lnTo>
                <a:lnTo>
                  <a:pt x="30" y="50"/>
                </a:lnTo>
                <a:lnTo>
                  <a:pt x="30" y="49"/>
                </a:lnTo>
                <a:lnTo>
                  <a:pt x="31" y="48"/>
                </a:lnTo>
                <a:lnTo>
                  <a:pt x="32" y="48"/>
                </a:lnTo>
                <a:lnTo>
                  <a:pt x="32" y="44"/>
                </a:lnTo>
                <a:lnTo>
                  <a:pt x="33" y="44"/>
                </a:lnTo>
                <a:lnTo>
                  <a:pt x="33" y="43"/>
                </a:lnTo>
                <a:lnTo>
                  <a:pt x="33" y="44"/>
                </a:lnTo>
                <a:lnTo>
                  <a:pt x="33" y="44"/>
                </a:lnTo>
                <a:lnTo>
                  <a:pt x="34" y="45"/>
                </a:lnTo>
                <a:lnTo>
                  <a:pt x="33" y="47"/>
                </a:lnTo>
                <a:lnTo>
                  <a:pt x="33" y="48"/>
                </a:lnTo>
                <a:lnTo>
                  <a:pt x="33" y="49"/>
                </a:lnTo>
                <a:lnTo>
                  <a:pt x="32" y="49"/>
                </a:lnTo>
                <a:lnTo>
                  <a:pt x="32" y="51"/>
                </a:lnTo>
                <a:lnTo>
                  <a:pt x="32" y="52"/>
                </a:lnTo>
                <a:lnTo>
                  <a:pt x="33" y="52"/>
                </a:lnTo>
                <a:lnTo>
                  <a:pt x="33" y="51"/>
                </a:lnTo>
                <a:lnTo>
                  <a:pt x="34" y="52"/>
                </a:lnTo>
                <a:lnTo>
                  <a:pt x="35" y="52"/>
                </a:lnTo>
                <a:lnTo>
                  <a:pt x="37" y="52"/>
                </a:lnTo>
                <a:lnTo>
                  <a:pt x="37" y="52"/>
                </a:lnTo>
                <a:lnTo>
                  <a:pt x="37" y="52"/>
                </a:lnTo>
                <a:lnTo>
                  <a:pt x="36" y="52"/>
                </a:lnTo>
                <a:lnTo>
                  <a:pt x="35" y="53"/>
                </a:lnTo>
                <a:lnTo>
                  <a:pt x="34" y="54"/>
                </a:lnTo>
                <a:lnTo>
                  <a:pt x="34" y="54"/>
                </a:lnTo>
                <a:lnTo>
                  <a:pt x="32" y="54"/>
                </a:lnTo>
                <a:lnTo>
                  <a:pt x="31" y="53"/>
                </a:lnTo>
                <a:lnTo>
                  <a:pt x="29" y="54"/>
                </a:lnTo>
                <a:lnTo>
                  <a:pt x="27" y="55"/>
                </a:lnTo>
                <a:lnTo>
                  <a:pt x="28" y="57"/>
                </a:lnTo>
                <a:lnTo>
                  <a:pt x="28" y="58"/>
                </a:lnTo>
                <a:lnTo>
                  <a:pt x="27" y="57"/>
                </a:lnTo>
                <a:lnTo>
                  <a:pt x="26" y="57"/>
                </a:lnTo>
                <a:lnTo>
                  <a:pt x="25" y="58"/>
                </a:lnTo>
                <a:lnTo>
                  <a:pt x="25" y="58"/>
                </a:lnTo>
                <a:lnTo>
                  <a:pt x="25" y="59"/>
                </a:lnTo>
                <a:lnTo>
                  <a:pt x="25" y="59"/>
                </a:lnTo>
                <a:lnTo>
                  <a:pt x="25" y="61"/>
                </a:lnTo>
                <a:lnTo>
                  <a:pt x="24" y="61"/>
                </a:lnTo>
                <a:lnTo>
                  <a:pt x="23" y="61"/>
                </a:lnTo>
                <a:lnTo>
                  <a:pt x="20" y="62"/>
                </a:lnTo>
                <a:lnTo>
                  <a:pt x="20" y="62"/>
                </a:lnTo>
                <a:lnTo>
                  <a:pt x="20" y="63"/>
                </a:lnTo>
                <a:lnTo>
                  <a:pt x="20" y="64"/>
                </a:lnTo>
                <a:lnTo>
                  <a:pt x="19" y="64"/>
                </a:lnTo>
                <a:lnTo>
                  <a:pt x="18" y="62"/>
                </a:lnTo>
                <a:lnTo>
                  <a:pt x="17" y="62"/>
                </a:lnTo>
                <a:lnTo>
                  <a:pt x="17" y="62"/>
                </a:lnTo>
                <a:lnTo>
                  <a:pt x="18" y="69"/>
                </a:lnTo>
                <a:lnTo>
                  <a:pt x="18" y="70"/>
                </a:lnTo>
                <a:lnTo>
                  <a:pt x="18" y="70"/>
                </a:lnTo>
                <a:lnTo>
                  <a:pt x="18" y="70"/>
                </a:lnTo>
                <a:lnTo>
                  <a:pt x="19" y="70"/>
                </a:lnTo>
                <a:lnTo>
                  <a:pt x="20" y="70"/>
                </a:lnTo>
                <a:lnTo>
                  <a:pt x="21" y="70"/>
                </a:lnTo>
                <a:lnTo>
                  <a:pt x="22" y="70"/>
                </a:lnTo>
                <a:lnTo>
                  <a:pt x="22" y="69"/>
                </a:lnTo>
                <a:lnTo>
                  <a:pt x="22" y="69"/>
                </a:lnTo>
                <a:lnTo>
                  <a:pt x="23" y="70"/>
                </a:lnTo>
                <a:lnTo>
                  <a:pt x="23" y="70"/>
                </a:lnTo>
                <a:lnTo>
                  <a:pt x="24" y="69"/>
                </a:lnTo>
                <a:lnTo>
                  <a:pt x="24" y="70"/>
                </a:lnTo>
                <a:lnTo>
                  <a:pt x="25" y="69"/>
                </a:lnTo>
                <a:lnTo>
                  <a:pt x="26" y="67"/>
                </a:lnTo>
                <a:lnTo>
                  <a:pt x="27" y="67"/>
                </a:lnTo>
                <a:lnTo>
                  <a:pt x="28" y="67"/>
                </a:lnTo>
                <a:lnTo>
                  <a:pt x="29" y="68"/>
                </a:lnTo>
                <a:lnTo>
                  <a:pt x="31" y="67"/>
                </a:lnTo>
                <a:lnTo>
                  <a:pt x="32" y="68"/>
                </a:lnTo>
                <a:lnTo>
                  <a:pt x="33" y="67"/>
                </a:lnTo>
                <a:lnTo>
                  <a:pt x="33" y="66"/>
                </a:lnTo>
                <a:lnTo>
                  <a:pt x="34" y="66"/>
                </a:lnTo>
                <a:lnTo>
                  <a:pt x="35" y="66"/>
                </a:lnTo>
                <a:lnTo>
                  <a:pt x="34" y="66"/>
                </a:lnTo>
                <a:lnTo>
                  <a:pt x="35" y="67"/>
                </a:lnTo>
                <a:lnTo>
                  <a:pt x="35" y="69"/>
                </a:lnTo>
                <a:lnTo>
                  <a:pt x="34" y="69"/>
                </a:lnTo>
                <a:lnTo>
                  <a:pt x="33" y="69"/>
                </a:lnTo>
                <a:lnTo>
                  <a:pt x="33" y="69"/>
                </a:lnTo>
                <a:lnTo>
                  <a:pt x="32" y="68"/>
                </a:lnTo>
                <a:lnTo>
                  <a:pt x="32" y="70"/>
                </a:lnTo>
                <a:lnTo>
                  <a:pt x="30" y="70"/>
                </a:lnTo>
                <a:lnTo>
                  <a:pt x="30" y="70"/>
                </a:lnTo>
                <a:lnTo>
                  <a:pt x="29" y="70"/>
                </a:lnTo>
                <a:lnTo>
                  <a:pt x="29" y="70"/>
                </a:lnTo>
                <a:lnTo>
                  <a:pt x="24" y="72"/>
                </a:lnTo>
                <a:lnTo>
                  <a:pt x="23" y="72"/>
                </a:lnTo>
                <a:lnTo>
                  <a:pt x="24" y="73"/>
                </a:lnTo>
                <a:lnTo>
                  <a:pt x="25" y="73"/>
                </a:lnTo>
                <a:lnTo>
                  <a:pt x="29" y="74"/>
                </a:lnTo>
                <a:lnTo>
                  <a:pt x="29" y="76"/>
                </a:lnTo>
                <a:lnTo>
                  <a:pt x="29" y="77"/>
                </a:lnTo>
                <a:lnTo>
                  <a:pt x="26" y="76"/>
                </a:lnTo>
                <a:lnTo>
                  <a:pt x="26" y="75"/>
                </a:lnTo>
                <a:lnTo>
                  <a:pt x="25" y="76"/>
                </a:lnTo>
                <a:lnTo>
                  <a:pt x="24" y="75"/>
                </a:lnTo>
                <a:lnTo>
                  <a:pt x="23" y="75"/>
                </a:lnTo>
                <a:lnTo>
                  <a:pt x="23" y="77"/>
                </a:lnTo>
                <a:lnTo>
                  <a:pt x="22" y="77"/>
                </a:lnTo>
                <a:lnTo>
                  <a:pt x="22" y="74"/>
                </a:lnTo>
                <a:lnTo>
                  <a:pt x="20" y="74"/>
                </a:lnTo>
                <a:lnTo>
                  <a:pt x="19" y="76"/>
                </a:lnTo>
                <a:lnTo>
                  <a:pt x="19" y="77"/>
                </a:lnTo>
                <a:lnTo>
                  <a:pt x="19" y="79"/>
                </a:lnTo>
                <a:lnTo>
                  <a:pt x="20" y="82"/>
                </a:lnTo>
                <a:lnTo>
                  <a:pt x="21" y="83"/>
                </a:lnTo>
                <a:lnTo>
                  <a:pt x="21" y="84"/>
                </a:lnTo>
                <a:lnTo>
                  <a:pt x="24" y="86"/>
                </a:lnTo>
                <a:lnTo>
                  <a:pt x="25" y="86"/>
                </a:lnTo>
                <a:lnTo>
                  <a:pt x="25" y="87"/>
                </a:lnTo>
                <a:lnTo>
                  <a:pt x="25" y="88"/>
                </a:lnTo>
                <a:lnTo>
                  <a:pt x="26" y="88"/>
                </a:lnTo>
                <a:lnTo>
                  <a:pt x="28" y="88"/>
                </a:lnTo>
                <a:lnTo>
                  <a:pt x="29" y="88"/>
                </a:lnTo>
                <a:lnTo>
                  <a:pt x="29" y="88"/>
                </a:lnTo>
                <a:lnTo>
                  <a:pt x="29" y="88"/>
                </a:lnTo>
                <a:lnTo>
                  <a:pt x="30" y="88"/>
                </a:lnTo>
                <a:lnTo>
                  <a:pt x="31" y="89"/>
                </a:lnTo>
                <a:lnTo>
                  <a:pt x="32" y="88"/>
                </a:lnTo>
                <a:lnTo>
                  <a:pt x="32" y="89"/>
                </a:lnTo>
                <a:lnTo>
                  <a:pt x="31" y="91"/>
                </a:lnTo>
                <a:lnTo>
                  <a:pt x="31" y="90"/>
                </a:lnTo>
                <a:lnTo>
                  <a:pt x="29" y="90"/>
                </a:lnTo>
                <a:lnTo>
                  <a:pt x="28" y="92"/>
                </a:lnTo>
                <a:lnTo>
                  <a:pt x="28" y="92"/>
                </a:lnTo>
                <a:lnTo>
                  <a:pt x="32" y="95"/>
                </a:lnTo>
                <a:lnTo>
                  <a:pt x="32" y="99"/>
                </a:lnTo>
                <a:lnTo>
                  <a:pt x="32" y="99"/>
                </a:lnTo>
                <a:lnTo>
                  <a:pt x="33" y="98"/>
                </a:lnTo>
                <a:lnTo>
                  <a:pt x="33" y="99"/>
                </a:lnTo>
                <a:lnTo>
                  <a:pt x="33" y="99"/>
                </a:lnTo>
                <a:lnTo>
                  <a:pt x="34" y="99"/>
                </a:lnTo>
                <a:lnTo>
                  <a:pt x="36" y="98"/>
                </a:lnTo>
                <a:lnTo>
                  <a:pt x="36" y="96"/>
                </a:lnTo>
                <a:lnTo>
                  <a:pt x="36" y="96"/>
                </a:lnTo>
                <a:lnTo>
                  <a:pt x="36" y="94"/>
                </a:lnTo>
                <a:lnTo>
                  <a:pt x="36" y="93"/>
                </a:lnTo>
                <a:lnTo>
                  <a:pt x="36" y="92"/>
                </a:lnTo>
                <a:lnTo>
                  <a:pt x="36" y="92"/>
                </a:lnTo>
                <a:lnTo>
                  <a:pt x="37" y="91"/>
                </a:lnTo>
                <a:lnTo>
                  <a:pt x="37" y="89"/>
                </a:lnTo>
                <a:lnTo>
                  <a:pt x="37" y="89"/>
                </a:lnTo>
                <a:lnTo>
                  <a:pt x="37" y="88"/>
                </a:lnTo>
                <a:lnTo>
                  <a:pt x="37" y="88"/>
                </a:lnTo>
                <a:lnTo>
                  <a:pt x="37" y="85"/>
                </a:lnTo>
                <a:lnTo>
                  <a:pt x="37" y="82"/>
                </a:lnTo>
                <a:lnTo>
                  <a:pt x="37" y="81"/>
                </a:lnTo>
                <a:lnTo>
                  <a:pt x="39" y="80"/>
                </a:lnTo>
                <a:lnTo>
                  <a:pt x="40" y="79"/>
                </a:lnTo>
                <a:lnTo>
                  <a:pt x="40" y="78"/>
                </a:lnTo>
                <a:lnTo>
                  <a:pt x="39" y="78"/>
                </a:lnTo>
                <a:lnTo>
                  <a:pt x="39" y="77"/>
                </a:lnTo>
                <a:lnTo>
                  <a:pt x="41" y="77"/>
                </a:lnTo>
                <a:lnTo>
                  <a:pt x="42" y="77"/>
                </a:lnTo>
                <a:lnTo>
                  <a:pt x="42" y="77"/>
                </a:lnTo>
                <a:lnTo>
                  <a:pt x="42" y="76"/>
                </a:lnTo>
                <a:lnTo>
                  <a:pt x="43" y="75"/>
                </a:lnTo>
                <a:lnTo>
                  <a:pt x="43" y="71"/>
                </a:lnTo>
                <a:lnTo>
                  <a:pt x="43" y="71"/>
                </a:lnTo>
                <a:lnTo>
                  <a:pt x="43" y="64"/>
                </a:lnTo>
                <a:lnTo>
                  <a:pt x="43" y="63"/>
                </a:lnTo>
                <a:lnTo>
                  <a:pt x="43" y="62"/>
                </a:lnTo>
                <a:lnTo>
                  <a:pt x="44" y="62"/>
                </a:lnTo>
                <a:lnTo>
                  <a:pt x="46" y="62"/>
                </a:lnTo>
                <a:lnTo>
                  <a:pt x="46" y="62"/>
                </a:lnTo>
                <a:lnTo>
                  <a:pt x="46" y="58"/>
                </a:lnTo>
                <a:lnTo>
                  <a:pt x="47" y="57"/>
                </a:lnTo>
                <a:lnTo>
                  <a:pt x="47" y="56"/>
                </a:lnTo>
                <a:lnTo>
                  <a:pt x="47" y="56"/>
                </a:lnTo>
                <a:lnTo>
                  <a:pt x="47" y="52"/>
                </a:lnTo>
                <a:lnTo>
                  <a:pt x="48" y="52"/>
                </a:lnTo>
                <a:lnTo>
                  <a:pt x="48" y="51"/>
                </a:lnTo>
                <a:lnTo>
                  <a:pt x="49" y="51"/>
                </a:lnTo>
                <a:lnTo>
                  <a:pt x="50" y="48"/>
                </a:lnTo>
                <a:lnTo>
                  <a:pt x="49" y="48"/>
                </a:lnTo>
                <a:lnTo>
                  <a:pt x="51" y="47"/>
                </a:lnTo>
                <a:lnTo>
                  <a:pt x="51" y="48"/>
                </a:lnTo>
                <a:lnTo>
                  <a:pt x="53" y="45"/>
                </a:lnTo>
                <a:lnTo>
                  <a:pt x="54" y="45"/>
                </a:lnTo>
                <a:lnTo>
                  <a:pt x="56" y="44"/>
                </a:lnTo>
                <a:lnTo>
                  <a:pt x="58" y="45"/>
                </a:lnTo>
                <a:lnTo>
                  <a:pt x="59" y="44"/>
                </a:lnTo>
                <a:lnTo>
                  <a:pt x="59" y="44"/>
                </a:lnTo>
                <a:lnTo>
                  <a:pt x="60" y="42"/>
                </a:lnTo>
                <a:lnTo>
                  <a:pt x="60" y="40"/>
                </a:lnTo>
                <a:lnTo>
                  <a:pt x="59" y="39"/>
                </a:lnTo>
                <a:lnTo>
                  <a:pt x="58" y="39"/>
                </a:lnTo>
                <a:lnTo>
                  <a:pt x="54" y="37"/>
                </a:lnTo>
                <a:lnTo>
                  <a:pt x="53" y="37"/>
                </a:lnTo>
                <a:lnTo>
                  <a:pt x="51" y="36"/>
                </a:lnTo>
                <a:lnTo>
                  <a:pt x="50" y="32"/>
                </a:lnTo>
                <a:lnTo>
                  <a:pt x="49" y="31"/>
                </a:lnTo>
                <a:lnTo>
                  <a:pt x="48" y="30"/>
                </a:lnTo>
                <a:lnTo>
                  <a:pt x="45" y="30"/>
                </a:lnTo>
                <a:lnTo>
                  <a:pt x="45" y="28"/>
                </a:lnTo>
                <a:lnTo>
                  <a:pt x="45" y="26"/>
                </a:lnTo>
                <a:lnTo>
                  <a:pt x="45" y="26"/>
                </a:lnTo>
                <a:lnTo>
                  <a:pt x="45" y="26"/>
                </a:lnTo>
                <a:lnTo>
                  <a:pt x="45" y="24"/>
                </a:lnTo>
                <a:lnTo>
                  <a:pt x="43" y="19"/>
                </a:lnTo>
                <a:lnTo>
                  <a:pt x="42" y="19"/>
                </a:lnTo>
                <a:lnTo>
                  <a:pt x="42" y="17"/>
                </a:lnTo>
                <a:lnTo>
                  <a:pt x="41" y="18"/>
                </a:lnTo>
                <a:lnTo>
                  <a:pt x="40" y="19"/>
                </a:lnTo>
                <a:lnTo>
                  <a:pt x="40" y="21"/>
                </a:lnTo>
                <a:lnTo>
                  <a:pt x="41" y="22"/>
                </a:lnTo>
                <a:lnTo>
                  <a:pt x="40" y="23"/>
                </a:lnTo>
                <a:lnTo>
                  <a:pt x="38" y="26"/>
                </a:lnTo>
                <a:lnTo>
                  <a:pt x="38" y="25"/>
                </a:lnTo>
                <a:lnTo>
                  <a:pt x="39" y="24"/>
                </a:lnTo>
                <a:lnTo>
                  <a:pt x="40" y="22"/>
                </a:lnTo>
                <a:lnTo>
                  <a:pt x="39" y="20"/>
                </a:lnTo>
                <a:lnTo>
                  <a:pt x="39" y="20"/>
                </a:lnTo>
                <a:lnTo>
                  <a:pt x="38" y="20"/>
                </a:lnTo>
                <a:lnTo>
                  <a:pt x="38" y="19"/>
                </a:lnTo>
                <a:lnTo>
                  <a:pt x="39" y="19"/>
                </a:lnTo>
                <a:lnTo>
                  <a:pt x="40" y="15"/>
                </a:lnTo>
                <a:lnTo>
                  <a:pt x="40" y="15"/>
                </a:lnTo>
                <a:lnTo>
                  <a:pt x="40" y="13"/>
                </a:lnTo>
                <a:lnTo>
                  <a:pt x="36" y="7"/>
                </a:lnTo>
                <a:lnTo>
                  <a:pt x="34" y="8"/>
                </a:lnTo>
                <a:lnTo>
                  <a:pt x="35" y="9"/>
                </a:lnTo>
                <a:lnTo>
                  <a:pt x="34" y="10"/>
                </a:lnTo>
                <a:lnTo>
                  <a:pt x="33" y="9"/>
                </a:lnTo>
                <a:lnTo>
                  <a:pt x="33" y="9"/>
                </a:lnTo>
                <a:lnTo>
                  <a:pt x="33" y="7"/>
                </a:lnTo>
                <a:lnTo>
                  <a:pt x="33" y="4"/>
                </a:lnTo>
                <a:lnTo>
                  <a:pt x="32" y="2"/>
                </a:lnTo>
                <a:lnTo>
                  <a:pt x="30" y="0"/>
                </a:lnTo>
                <a:lnTo>
                  <a:pt x="29" y="1"/>
                </a:lnTo>
                <a:lnTo>
                  <a:pt x="29" y="2"/>
                </a:lnTo>
                <a:lnTo>
                  <a:pt x="29" y="5"/>
                </a:lnTo>
                <a:lnTo>
                  <a:pt x="29" y="7"/>
                </a:lnTo>
                <a:lnTo>
                  <a:pt x="29" y="8"/>
                </a:lnTo>
                <a:lnTo>
                  <a:pt x="30" y="9"/>
                </a:lnTo>
                <a:lnTo>
                  <a:pt x="29" y="9"/>
                </a:lnTo>
                <a:lnTo>
                  <a:pt x="28" y="15"/>
                </a:lnTo>
                <a:lnTo>
                  <a:pt x="29" y="15"/>
                </a:lnTo>
                <a:lnTo>
                  <a:pt x="29" y="28"/>
                </a:lnTo>
                <a:lnTo>
                  <a:pt x="29" y="28"/>
                </a:lnTo>
                <a:lnTo>
                  <a:pt x="30" y="31"/>
                </a:lnTo>
                <a:lnTo>
                  <a:pt x="33" y="37"/>
                </a:lnTo>
                <a:lnTo>
                  <a:pt x="33" y="38"/>
                </a:lnTo>
                <a:lnTo>
                  <a:pt x="32" y="37"/>
                </a:lnTo>
                <a:lnTo>
                  <a:pt x="30" y="37"/>
                </a:lnTo>
                <a:lnTo>
                  <a:pt x="28" y="30"/>
                </a:lnTo>
                <a:lnTo>
                  <a:pt x="27" y="30"/>
                </a:lnTo>
                <a:lnTo>
                  <a:pt x="27" y="31"/>
                </a:lnTo>
                <a:lnTo>
                  <a:pt x="26" y="31"/>
                </a:lnTo>
                <a:lnTo>
                  <a:pt x="26" y="31"/>
                </a:lnTo>
                <a:lnTo>
                  <a:pt x="27" y="30"/>
                </a:lnTo>
                <a:lnTo>
                  <a:pt x="25" y="15"/>
                </a:lnTo>
                <a:lnTo>
                  <a:pt x="25" y="15"/>
                </a:lnTo>
                <a:lnTo>
                  <a:pt x="25" y="14"/>
                </a:lnTo>
                <a:lnTo>
                  <a:pt x="23" y="13"/>
                </a:lnTo>
                <a:lnTo>
                  <a:pt x="22" y="11"/>
                </a:lnTo>
                <a:lnTo>
                  <a:pt x="21" y="14"/>
                </a:lnTo>
                <a:lnTo>
                  <a:pt x="20" y="15"/>
                </a:lnTo>
                <a:lnTo>
                  <a:pt x="19" y="16"/>
                </a:lnTo>
                <a:lnTo>
                  <a:pt x="19" y="17"/>
                </a:lnTo>
                <a:lnTo>
                  <a:pt x="18" y="19"/>
                </a:lnTo>
                <a:lnTo>
                  <a:pt x="18" y="19"/>
                </a:lnTo>
                <a:lnTo>
                  <a:pt x="19" y="28"/>
                </a:lnTo>
                <a:lnTo>
                  <a:pt x="20" y="30"/>
                </a:lnTo>
                <a:lnTo>
                  <a:pt x="19" y="29"/>
                </a:lnTo>
                <a:lnTo>
                  <a:pt x="18" y="26"/>
                </a:lnTo>
                <a:lnTo>
                  <a:pt x="17" y="23"/>
                </a:lnTo>
                <a:lnTo>
                  <a:pt x="16" y="22"/>
                </a:lnTo>
                <a:lnTo>
                  <a:pt x="15" y="23"/>
                </a:lnTo>
                <a:lnTo>
                  <a:pt x="15" y="24"/>
                </a:lnTo>
                <a:lnTo>
                  <a:pt x="14" y="23"/>
                </a:lnTo>
                <a:lnTo>
                  <a:pt x="14" y="22"/>
                </a:lnTo>
                <a:lnTo>
                  <a:pt x="14" y="21"/>
                </a:lnTo>
                <a:lnTo>
                  <a:pt x="15" y="20"/>
                </a:lnTo>
                <a:lnTo>
                  <a:pt x="16" y="19"/>
                </a:lnTo>
                <a:lnTo>
                  <a:pt x="14" y="19"/>
                </a:lnTo>
                <a:lnTo>
                  <a:pt x="11" y="20"/>
                </a:lnTo>
                <a:lnTo>
                  <a:pt x="10" y="19"/>
                </a:lnTo>
                <a:lnTo>
                  <a:pt x="10" y="19"/>
                </a:lnTo>
                <a:lnTo>
                  <a:pt x="12" y="18"/>
                </a:lnTo>
                <a:lnTo>
                  <a:pt x="13" y="16"/>
                </a:lnTo>
                <a:lnTo>
                  <a:pt x="14" y="15"/>
                </a:lnTo>
                <a:lnTo>
                  <a:pt x="14" y="15"/>
                </a:lnTo>
                <a:lnTo>
                  <a:pt x="15" y="15"/>
                </a:lnTo>
                <a:lnTo>
                  <a:pt x="16" y="15"/>
                </a:lnTo>
                <a:lnTo>
                  <a:pt x="18" y="15"/>
                </a:lnTo>
                <a:lnTo>
                  <a:pt x="18" y="14"/>
                </a:lnTo>
                <a:lnTo>
                  <a:pt x="18" y="12"/>
                </a:lnTo>
                <a:lnTo>
                  <a:pt x="18" y="11"/>
                </a:lnTo>
                <a:lnTo>
                  <a:pt x="17" y="10"/>
                </a:lnTo>
                <a:lnTo>
                  <a:pt x="14" y="11"/>
                </a:lnTo>
                <a:lnTo>
                  <a:pt x="13" y="12"/>
                </a:lnTo>
                <a:lnTo>
                  <a:pt x="11" y="13"/>
                </a:lnTo>
                <a:lnTo>
                  <a:pt x="11" y="13"/>
                </a:lnTo>
                <a:lnTo>
                  <a:pt x="10" y="12"/>
                </a:lnTo>
                <a:lnTo>
                  <a:pt x="9" y="11"/>
                </a:lnTo>
                <a:lnTo>
                  <a:pt x="8" y="11"/>
                </a:lnTo>
                <a:lnTo>
                  <a:pt x="9" y="15"/>
                </a:lnTo>
                <a:lnTo>
                  <a:pt x="9" y="15"/>
                </a:lnTo>
                <a:lnTo>
                  <a:pt x="8" y="15"/>
                </a:lnTo>
                <a:lnTo>
                  <a:pt x="8" y="15"/>
                </a:lnTo>
                <a:lnTo>
                  <a:pt x="6" y="11"/>
                </a:lnTo>
                <a:lnTo>
                  <a:pt x="5" y="11"/>
                </a:lnTo>
                <a:lnTo>
                  <a:pt x="5" y="12"/>
                </a:lnTo>
                <a:lnTo>
                  <a:pt x="4" y="14"/>
                </a:lnTo>
                <a:lnTo>
                  <a:pt x="3" y="12"/>
                </a:lnTo>
                <a:lnTo>
                  <a:pt x="3" y="13"/>
                </a:lnTo>
                <a:lnTo>
                  <a:pt x="3" y="14"/>
                </a:lnTo>
                <a:lnTo>
                  <a:pt x="4" y="16"/>
                </a:lnTo>
                <a:lnTo>
                  <a:pt x="3" y="17"/>
                </a:lnTo>
                <a:lnTo>
                  <a:pt x="3" y="17"/>
                </a:lnTo>
                <a:lnTo>
                  <a:pt x="2" y="15"/>
                </a:lnTo>
                <a:lnTo>
                  <a:pt x="1" y="15"/>
                </a:lnTo>
                <a:lnTo>
                  <a:pt x="1" y="17"/>
                </a:lnTo>
                <a:lnTo>
                  <a:pt x="2" y="19"/>
                </a:lnTo>
                <a:lnTo>
                  <a:pt x="2" y="20"/>
                </a:lnTo>
                <a:lnTo>
                  <a:pt x="1" y="1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2" name="Freeform 388"/>
          <p:cNvSpPr>
            <a:spLocks/>
          </p:cNvSpPr>
          <p:nvPr/>
        </p:nvSpPr>
        <p:spPr bwMode="auto">
          <a:xfrm>
            <a:off x="5859418" y="1927523"/>
            <a:ext cx="17035" cy="17419"/>
          </a:xfrm>
          <a:custGeom>
            <a:avLst/>
            <a:gdLst/>
            <a:ahLst/>
            <a:cxnLst>
              <a:cxn ang="0">
                <a:pos x="0" y="5"/>
              </a:cxn>
              <a:cxn ang="0">
                <a:pos x="0" y="5"/>
              </a:cxn>
              <a:cxn ang="0">
                <a:pos x="2" y="6"/>
              </a:cxn>
              <a:cxn ang="0">
                <a:pos x="4" y="5"/>
              </a:cxn>
              <a:cxn ang="0">
                <a:pos x="4" y="3"/>
              </a:cxn>
              <a:cxn ang="0">
                <a:pos x="5" y="2"/>
              </a:cxn>
              <a:cxn ang="0">
                <a:pos x="5" y="1"/>
              </a:cxn>
              <a:cxn ang="0">
                <a:pos x="4" y="0"/>
              </a:cxn>
              <a:cxn ang="0">
                <a:pos x="4" y="2"/>
              </a:cxn>
              <a:cxn ang="0">
                <a:pos x="3" y="2"/>
              </a:cxn>
              <a:cxn ang="0">
                <a:pos x="3" y="2"/>
              </a:cxn>
              <a:cxn ang="0">
                <a:pos x="2" y="2"/>
              </a:cxn>
              <a:cxn ang="0">
                <a:pos x="2" y="2"/>
              </a:cxn>
              <a:cxn ang="0">
                <a:pos x="2" y="3"/>
              </a:cxn>
              <a:cxn ang="0">
                <a:pos x="1" y="3"/>
              </a:cxn>
              <a:cxn ang="0">
                <a:pos x="1" y="4"/>
              </a:cxn>
              <a:cxn ang="0">
                <a:pos x="1" y="5"/>
              </a:cxn>
              <a:cxn ang="0">
                <a:pos x="0" y="5"/>
              </a:cxn>
            </a:cxnLst>
            <a:rect l="0" t="0" r="r" b="b"/>
            <a:pathLst>
              <a:path w="5" h="6">
                <a:moveTo>
                  <a:pt x="0" y="5"/>
                </a:moveTo>
                <a:lnTo>
                  <a:pt x="0" y="5"/>
                </a:lnTo>
                <a:lnTo>
                  <a:pt x="2" y="6"/>
                </a:lnTo>
                <a:lnTo>
                  <a:pt x="4" y="5"/>
                </a:lnTo>
                <a:lnTo>
                  <a:pt x="4" y="3"/>
                </a:lnTo>
                <a:lnTo>
                  <a:pt x="5" y="2"/>
                </a:lnTo>
                <a:lnTo>
                  <a:pt x="5" y="1"/>
                </a:lnTo>
                <a:lnTo>
                  <a:pt x="4" y="0"/>
                </a:lnTo>
                <a:lnTo>
                  <a:pt x="4" y="2"/>
                </a:lnTo>
                <a:lnTo>
                  <a:pt x="3" y="2"/>
                </a:lnTo>
                <a:lnTo>
                  <a:pt x="3" y="2"/>
                </a:lnTo>
                <a:lnTo>
                  <a:pt x="2" y="2"/>
                </a:lnTo>
                <a:lnTo>
                  <a:pt x="2" y="2"/>
                </a:lnTo>
                <a:lnTo>
                  <a:pt x="2" y="3"/>
                </a:lnTo>
                <a:lnTo>
                  <a:pt x="1" y="3"/>
                </a:lnTo>
                <a:lnTo>
                  <a:pt x="1" y="4"/>
                </a:lnTo>
                <a:lnTo>
                  <a:pt x="1" y="5"/>
                </a:lnTo>
                <a:lnTo>
                  <a:pt x="0"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3" name="Freeform 389"/>
          <p:cNvSpPr>
            <a:spLocks/>
          </p:cNvSpPr>
          <p:nvPr/>
        </p:nvSpPr>
        <p:spPr bwMode="auto">
          <a:xfrm>
            <a:off x="5794685" y="2014618"/>
            <a:ext cx="13628" cy="11613"/>
          </a:xfrm>
          <a:custGeom>
            <a:avLst/>
            <a:gdLst/>
            <a:ahLst/>
            <a:cxnLst>
              <a:cxn ang="0">
                <a:pos x="0" y="3"/>
              </a:cxn>
              <a:cxn ang="0">
                <a:pos x="1" y="4"/>
              </a:cxn>
              <a:cxn ang="0">
                <a:pos x="2" y="4"/>
              </a:cxn>
              <a:cxn ang="0">
                <a:pos x="3" y="3"/>
              </a:cxn>
              <a:cxn ang="0">
                <a:pos x="3" y="2"/>
              </a:cxn>
              <a:cxn ang="0">
                <a:pos x="3" y="1"/>
              </a:cxn>
              <a:cxn ang="0">
                <a:pos x="4" y="1"/>
              </a:cxn>
              <a:cxn ang="0">
                <a:pos x="3" y="0"/>
              </a:cxn>
              <a:cxn ang="0">
                <a:pos x="3" y="1"/>
              </a:cxn>
              <a:cxn ang="0">
                <a:pos x="2" y="1"/>
              </a:cxn>
              <a:cxn ang="0">
                <a:pos x="1" y="1"/>
              </a:cxn>
              <a:cxn ang="0">
                <a:pos x="2" y="1"/>
              </a:cxn>
              <a:cxn ang="0">
                <a:pos x="2" y="2"/>
              </a:cxn>
              <a:cxn ang="0">
                <a:pos x="2" y="2"/>
              </a:cxn>
              <a:cxn ang="0">
                <a:pos x="1" y="2"/>
              </a:cxn>
              <a:cxn ang="0">
                <a:pos x="0" y="3"/>
              </a:cxn>
            </a:cxnLst>
            <a:rect l="0" t="0" r="r" b="b"/>
            <a:pathLst>
              <a:path w="4" h="4">
                <a:moveTo>
                  <a:pt x="0" y="3"/>
                </a:moveTo>
                <a:lnTo>
                  <a:pt x="1" y="4"/>
                </a:lnTo>
                <a:lnTo>
                  <a:pt x="2" y="4"/>
                </a:lnTo>
                <a:lnTo>
                  <a:pt x="3" y="3"/>
                </a:lnTo>
                <a:lnTo>
                  <a:pt x="3" y="2"/>
                </a:lnTo>
                <a:lnTo>
                  <a:pt x="3" y="1"/>
                </a:lnTo>
                <a:lnTo>
                  <a:pt x="4" y="1"/>
                </a:lnTo>
                <a:lnTo>
                  <a:pt x="3" y="0"/>
                </a:lnTo>
                <a:lnTo>
                  <a:pt x="3" y="1"/>
                </a:lnTo>
                <a:lnTo>
                  <a:pt x="2" y="1"/>
                </a:lnTo>
                <a:lnTo>
                  <a:pt x="1" y="1"/>
                </a:lnTo>
                <a:lnTo>
                  <a:pt x="2" y="1"/>
                </a:lnTo>
                <a:lnTo>
                  <a:pt x="2" y="2"/>
                </a:lnTo>
                <a:lnTo>
                  <a:pt x="2" y="2"/>
                </a:lnTo>
                <a:lnTo>
                  <a:pt x="1" y="2"/>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4" name="Freeform 390"/>
          <p:cNvSpPr>
            <a:spLocks/>
          </p:cNvSpPr>
          <p:nvPr/>
        </p:nvSpPr>
        <p:spPr bwMode="auto">
          <a:xfrm>
            <a:off x="5910523" y="1425274"/>
            <a:ext cx="78360" cy="78386"/>
          </a:xfrm>
          <a:custGeom>
            <a:avLst/>
            <a:gdLst/>
            <a:ahLst/>
            <a:cxnLst>
              <a:cxn ang="0">
                <a:pos x="21" y="15"/>
              </a:cxn>
              <a:cxn ang="0">
                <a:pos x="23" y="15"/>
              </a:cxn>
              <a:cxn ang="0">
                <a:pos x="21" y="15"/>
              </a:cxn>
              <a:cxn ang="0">
                <a:pos x="20" y="14"/>
              </a:cxn>
              <a:cxn ang="0">
                <a:pos x="20" y="12"/>
              </a:cxn>
              <a:cxn ang="0">
                <a:pos x="19" y="11"/>
              </a:cxn>
              <a:cxn ang="0">
                <a:pos x="18" y="11"/>
              </a:cxn>
              <a:cxn ang="0">
                <a:pos x="16" y="12"/>
              </a:cxn>
              <a:cxn ang="0">
                <a:pos x="14" y="11"/>
              </a:cxn>
              <a:cxn ang="0">
                <a:pos x="13" y="9"/>
              </a:cxn>
              <a:cxn ang="0">
                <a:pos x="13" y="7"/>
              </a:cxn>
              <a:cxn ang="0">
                <a:pos x="14" y="6"/>
              </a:cxn>
              <a:cxn ang="0">
                <a:pos x="14" y="4"/>
              </a:cxn>
              <a:cxn ang="0">
                <a:pos x="13" y="3"/>
              </a:cxn>
              <a:cxn ang="0">
                <a:pos x="12" y="1"/>
              </a:cxn>
              <a:cxn ang="0">
                <a:pos x="12" y="0"/>
              </a:cxn>
              <a:cxn ang="0">
                <a:pos x="9" y="2"/>
              </a:cxn>
              <a:cxn ang="0">
                <a:pos x="7" y="3"/>
              </a:cxn>
              <a:cxn ang="0">
                <a:pos x="1" y="5"/>
              </a:cxn>
              <a:cxn ang="0">
                <a:pos x="0" y="7"/>
              </a:cxn>
              <a:cxn ang="0">
                <a:pos x="2" y="7"/>
              </a:cxn>
              <a:cxn ang="0">
                <a:pos x="2" y="9"/>
              </a:cxn>
              <a:cxn ang="0">
                <a:pos x="4" y="11"/>
              </a:cxn>
              <a:cxn ang="0">
                <a:pos x="3" y="14"/>
              </a:cxn>
              <a:cxn ang="0">
                <a:pos x="2" y="15"/>
              </a:cxn>
              <a:cxn ang="0">
                <a:pos x="2" y="17"/>
              </a:cxn>
              <a:cxn ang="0">
                <a:pos x="2" y="18"/>
              </a:cxn>
              <a:cxn ang="0">
                <a:pos x="1" y="19"/>
              </a:cxn>
              <a:cxn ang="0">
                <a:pos x="0" y="20"/>
              </a:cxn>
              <a:cxn ang="0">
                <a:pos x="1" y="22"/>
              </a:cxn>
              <a:cxn ang="0">
                <a:pos x="2" y="22"/>
              </a:cxn>
              <a:cxn ang="0">
                <a:pos x="4" y="22"/>
              </a:cxn>
              <a:cxn ang="0">
                <a:pos x="7" y="22"/>
              </a:cxn>
              <a:cxn ang="0">
                <a:pos x="9" y="20"/>
              </a:cxn>
              <a:cxn ang="0">
                <a:pos x="10" y="19"/>
              </a:cxn>
              <a:cxn ang="0">
                <a:pos x="10" y="20"/>
              </a:cxn>
              <a:cxn ang="0">
                <a:pos x="10" y="22"/>
              </a:cxn>
              <a:cxn ang="0">
                <a:pos x="12" y="20"/>
              </a:cxn>
              <a:cxn ang="0">
                <a:pos x="11" y="22"/>
              </a:cxn>
              <a:cxn ang="0">
                <a:pos x="10" y="22"/>
              </a:cxn>
              <a:cxn ang="0">
                <a:pos x="10" y="24"/>
              </a:cxn>
              <a:cxn ang="0">
                <a:pos x="9" y="27"/>
              </a:cxn>
              <a:cxn ang="0">
                <a:pos x="10" y="27"/>
              </a:cxn>
              <a:cxn ang="0">
                <a:pos x="12" y="26"/>
              </a:cxn>
              <a:cxn ang="0">
                <a:pos x="13" y="24"/>
              </a:cxn>
              <a:cxn ang="0">
                <a:pos x="13" y="23"/>
              </a:cxn>
              <a:cxn ang="0">
                <a:pos x="14" y="24"/>
              </a:cxn>
              <a:cxn ang="0">
                <a:pos x="15" y="23"/>
              </a:cxn>
              <a:cxn ang="0">
                <a:pos x="16" y="23"/>
              </a:cxn>
              <a:cxn ang="0">
                <a:pos x="16" y="22"/>
              </a:cxn>
              <a:cxn ang="0">
                <a:pos x="17" y="19"/>
              </a:cxn>
              <a:cxn ang="0">
                <a:pos x="19" y="18"/>
              </a:cxn>
            </a:cxnLst>
            <a:rect l="0" t="0" r="r" b="b"/>
            <a:pathLst>
              <a:path w="23" h="27">
                <a:moveTo>
                  <a:pt x="19" y="17"/>
                </a:moveTo>
                <a:lnTo>
                  <a:pt x="21" y="15"/>
                </a:lnTo>
                <a:lnTo>
                  <a:pt x="23" y="15"/>
                </a:lnTo>
                <a:lnTo>
                  <a:pt x="23" y="15"/>
                </a:lnTo>
                <a:lnTo>
                  <a:pt x="23" y="15"/>
                </a:lnTo>
                <a:lnTo>
                  <a:pt x="21" y="15"/>
                </a:lnTo>
                <a:lnTo>
                  <a:pt x="21" y="14"/>
                </a:lnTo>
                <a:lnTo>
                  <a:pt x="20" y="14"/>
                </a:lnTo>
                <a:lnTo>
                  <a:pt x="20" y="13"/>
                </a:lnTo>
                <a:lnTo>
                  <a:pt x="20" y="12"/>
                </a:lnTo>
                <a:lnTo>
                  <a:pt x="20" y="12"/>
                </a:lnTo>
                <a:lnTo>
                  <a:pt x="19" y="11"/>
                </a:lnTo>
                <a:lnTo>
                  <a:pt x="19" y="11"/>
                </a:lnTo>
                <a:lnTo>
                  <a:pt x="18" y="11"/>
                </a:lnTo>
                <a:lnTo>
                  <a:pt x="16" y="13"/>
                </a:lnTo>
                <a:lnTo>
                  <a:pt x="16" y="12"/>
                </a:lnTo>
                <a:lnTo>
                  <a:pt x="15" y="11"/>
                </a:lnTo>
                <a:lnTo>
                  <a:pt x="14" y="11"/>
                </a:lnTo>
                <a:lnTo>
                  <a:pt x="13" y="9"/>
                </a:lnTo>
                <a:lnTo>
                  <a:pt x="13" y="9"/>
                </a:lnTo>
                <a:lnTo>
                  <a:pt x="13" y="7"/>
                </a:lnTo>
                <a:lnTo>
                  <a:pt x="13" y="7"/>
                </a:lnTo>
                <a:lnTo>
                  <a:pt x="13" y="5"/>
                </a:lnTo>
                <a:lnTo>
                  <a:pt x="14" y="6"/>
                </a:lnTo>
                <a:lnTo>
                  <a:pt x="14" y="4"/>
                </a:lnTo>
                <a:lnTo>
                  <a:pt x="14" y="4"/>
                </a:lnTo>
                <a:lnTo>
                  <a:pt x="13" y="2"/>
                </a:lnTo>
                <a:lnTo>
                  <a:pt x="13" y="3"/>
                </a:lnTo>
                <a:lnTo>
                  <a:pt x="12" y="2"/>
                </a:lnTo>
                <a:lnTo>
                  <a:pt x="12" y="1"/>
                </a:lnTo>
                <a:lnTo>
                  <a:pt x="12" y="0"/>
                </a:lnTo>
                <a:lnTo>
                  <a:pt x="12" y="0"/>
                </a:lnTo>
                <a:lnTo>
                  <a:pt x="11" y="2"/>
                </a:lnTo>
                <a:lnTo>
                  <a:pt x="9" y="2"/>
                </a:lnTo>
                <a:lnTo>
                  <a:pt x="9" y="3"/>
                </a:lnTo>
                <a:lnTo>
                  <a:pt x="7" y="3"/>
                </a:lnTo>
                <a:lnTo>
                  <a:pt x="6" y="3"/>
                </a:lnTo>
                <a:lnTo>
                  <a:pt x="1" y="5"/>
                </a:lnTo>
                <a:lnTo>
                  <a:pt x="1" y="6"/>
                </a:lnTo>
                <a:lnTo>
                  <a:pt x="0" y="7"/>
                </a:lnTo>
                <a:lnTo>
                  <a:pt x="1" y="7"/>
                </a:lnTo>
                <a:lnTo>
                  <a:pt x="2" y="7"/>
                </a:lnTo>
                <a:lnTo>
                  <a:pt x="2" y="7"/>
                </a:lnTo>
                <a:lnTo>
                  <a:pt x="2" y="9"/>
                </a:lnTo>
                <a:lnTo>
                  <a:pt x="5" y="11"/>
                </a:lnTo>
                <a:lnTo>
                  <a:pt x="4" y="11"/>
                </a:lnTo>
                <a:lnTo>
                  <a:pt x="4" y="12"/>
                </a:lnTo>
                <a:lnTo>
                  <a:pt x="3" y="14"/>
                </a:lnTo>
                <a:lnTo>
                  <a:pt x="3" y="15"/>
                </a:lnTo>
                <a:lnTo>
                  <a:pt x="2" y="15"/>
                </a:lnTo>
                <a:lnTo>
                  <a:pt x="2" y="17"/>
                </a:lnTo>
                <a:lnTo>
                  <a:pt x="2" y="17"/>
                </a:lnTo>
                <a:lnTo>
                  <a:pt x="2" y="18"/>
                </a:lnTo>
                <a:lnTo>
                  <a:pt x="2" y="18"/>
                </a:lnTo>
                <a:lnTo>
                  <a:pt x="1" y="19"/>
                </a:lnTo>
                <a:lnTo>
                  <a:pt x="1" y="19"/>
                </a:lnTo>
                <a:lnTo>
                  <a:pt x="1" y="20"/>
                </a:lnTo>
                <a:lnTo>
                  <a:pt x="0" y="20"/>
                </a:lnTo>
                <a:lnTo>
                  <a:pt x="1" y="21"/>
                </a:lnTo>
                <a:lnTo>
                  <a:pt x="1" y="22"/>
                </a:lnTo>
                <a:lnTo>
                  <a:pt x="2" y="22"/>
                </a:lnTo>
                <a:lnTo>
                  <a:pt x="2" y="22"/>
                </a:lnTo>
                <a:lnTo>
                  <a:pt x="3" y="22"/>
                </a:lnTo>
                <a:lnTo>
                  <a:pt x="4" y="22"/>
                </a:lnTo>
                <a:lnTo>
                  <a:pt x="7" y="22"/>
                </a:lnTo>
                <a:lnTo>
                  <a:pt x="7" y="22"/>
                </a:lnTo>
                <a:lnTo>
                  <a:pt x="8" y="21"/>
                </a:lnTo>
                <a:lnTo>
                  <a:pt x="9" y="20"/>
                </a:lnTo>
                <a:lnTo>
                  <a:pt x="9" y="19"/>
                </a:lnTo>
                <a:lnTo>
                  <a:pt x="10" y="19"/>
                </a:lnTo>
                <a:lnTo>
                  <a:pt x="10" y="20"/>
                </a:lnTo>
                <a:lnTo>
                  <a:pt x="10" y="20"/>
                </a:lnTo>
                <a:lnTo>
                  <a:pt x="10" y="21"/>
                </a:lnTo>
                <a:lnTo>
                  <a:pt x="10" y="22"/>
                </a:lnTo>
                <a:lnTo>
                  <a:pt x="11" y="20"/>
                </a:lnTo>
                <a:lnTo>
                  <a:pt x="12" y="20"/>
                </a:lnTo>
                <a:lnTo>
                  <a:pt x="11" y="21"/>
                </a:lnTo>
                <a:lnTo>
                  <a:pt x="11" y="22"/>
                </a:lnTo>
                <a:lnTo>
                  <a:pt x="10" y="22"/>
                </a:lnTo>
                <a:lnTo>
                  <a:pt x="10" y="22"/>
                </a:lnTo>
                <a:lnTo>
                  <a:pt x="10" y="24"/>
                </a:lnTo>
                <a:lnTo>
                  <a:pt x="10" y="24"/>
                </a:lnTo>
                <a:lnTo>
                  <a:pt x="9" y="26"/>
                </a:lnTo>
                <a:lnTo>
                  <a:pt x="9" y="27"/>
                </a:lnTo>
                <a:lnTo>
                  <a:pt x="10" y="26"/>
                </a:lnTo>
                <a:lnTo>
                  <a:pt x="10" y="27"/>
                </a:lnTo>
                <a:lnTo>
                  <a:pt x="12" y="26"/>
                </a:lnTo>
                <a:lnTo>
                  <a:pt x="12" y="26"/>
                </a:lnTo>
                <a:lnTo>
                  <a:pt x="12" y="26"/>
                </a:lnTo>
                <a:lnTo>
                  <a:pt x="13" y="24"/>
                </a:lnTo>
                <a:lnTo>
                  <a:pt x="13" y="24"/>
                </a:lnTo>
                <a:lnTo>
                  <a:pt x="13" y="23"/>
                </a:lnTo>
                <a:lnTo>
                  <a:pt x="13" y="24"/>
                </a:lnTo>
                <a:lnTo>
                  <a:pt x="14" y="24"/>
                </a:lnTo>
                <a:lnTo>
                  <a:pt x="15" y="24"/>
                </a:lnTo>
                <a:lnTo>
                  <a:pt x="15" y="23"/>
                </a:lnTo>
                <a:lnTo>
                  <a:pt x="15" y="23"/>
                </a:lnTo>
                <a:lnTo>
                  <a:pt x="16" y="23"/>
                </a:lnTo>
                <a:lnTo>
                  <a:pt x="16" y="22"/>
                </a:lnTo>
                <a:lnTo>
                  <a:pt x="16" y="22"/>
                </a:lnTo>
                <a:lnTo>
                  <a:pt x="17" y="21"/>
                </a:lnTo>
                <a:lnTo>
                  <a:pt x="17" y="19"/>
                </a:lnTo>
                <a:lnTo>
                  <a:pt x="17" y="18"/>
                </a:lnTo>
                <a:lnTo>
                  <a:pt x="19" y="18"/>
                </a:lnTo>
                <a:lnTo>
                  <a:pt x="19" y="1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5" name="Freeform 391"/>
          <p:cNvSpPr>
            <a:spLocks/>
          </p:cNvSpPr>
          <p:nvPr/>
        </p:nvSpPr>
        <p:spPr bwMode="auto">
          <a:xfrm>
            <a:off x="5869639" y="1918813"/>
            <a:ext cx="20442" cy="14516"/>
          </a:xfrm>
          <a:custGeom>
            <a:avLst/>
            <a:gdLst/>
            <a:ahLst/>
            <a:cxnLst>
              <a:cxn ang="0">
                <a:pos x="4" y="4"/>
              </a:cxn>
              <a:cxn ang="0">
                <a:pos x="6" y="1"/>
              </a:cxn>
              <a:cxn ang="0">
                <a:pos x="4" y="1"/>
              </a:cxn>
              <a:cxn ang="0">
                <a:pos x="3" y="1"/>
              </a:cxn>
              <a:cxn ang="0">
                <a:pos x="3" y="1"/>
              </a:cxn>
              <a:cxn ang="0">
                <a:pos x="3" y="1"/>
              </a:cxn>
              <a:cxn ang="0">
                <a:pos x="3" y="1"/>
              </a:cxn>
              <a:cxn ang="0">
                <a:pos x="3" y="0"/>
              </a:cxn>
              <a:cxn ang="0">
                <a:pos x="3" y="0"/>
              </a:cxn>
              <a:cxn ang="0">
                <a:pos x="1" y="0"/>
              </a:cxn>
              <a:cxn ang="0">
                <a:pos x="1" y="0"/>
              </a:cxn>
              <a:cxn ang="0">
                <a:pos x="0" y="0"/>
              </a:cxn>
              <a:cxn ang="0">
                <a:pos x="1" y="1"/>
              </a:cxn>
              <a:cxn ang="0">
                <a:pos x="1" y="1"/>
              </a:cxn>
              <a:cxn ang="0">
                <a:pos x="2" y="1"/>
              </a:cxn>
              <a:cxn ang="0">
                <a:pos x="2" y="1"/>
              </a:cxn>
              <a:cxn ang="0">
                <a:pos x="2" y="2"/>
              </a:cxn>
              <a:cxn ang="0">
                <a:pos x="1" y="1"/>
              </a:cxn>
              <a:cxn ang="0">
                <a:pos x="1" y="2"/>
              </a:cxn>
              <a:cxn ang="0">
                <a:pos x="3" y="5"/>
              </a:cxn>
              <a:cxn ang="0">
                <a:pos x="4" y="4"/>
              </a:cxn>
            </a:cxnLst>
            <a:rect l="0" t="0" r="r" b="b"/>
            <a:pathLst>
              <a:path w="6" h="5">
                <a:moveTo>
                  <a:pt x="4" y="4"/>
                </a:moveTo>
                <a:lnTo>
                  <a:pt x="6" y="1"/>
                </a:lnTo>
                <a:lnTo>
                  <a:pt x="4" y="1"/>
                </a:lnTo>
                <a:lnTo>
                  <a:pt x="3" y="1"/>
                </a:lnTo>
                <a:lnTo>
                  <a:pt x="3" y="1"/>
                </a:lnTo>
                <a:lnTo>
                  <a:pt x="3" y="1"/>
                </a:lnTo>
                <a:lnTo>
                  <a:pt x="3" y="1"/>
                </a:lnTo>
                <a:lnTo>
                  <a:pt x="3" y="0"/>
                </a:lnTo>
                <a:lnTo>
                  <a:pt x="3" y="0"/>
                </a:lnTo>
                <a:lnTo>
                  <a:pt x="1" y="0"/>
                </a:lnTo>
                <a:lnTo>
                  <a:pt x="1" y="0"/>
                </a:lnTo>
                <a:lnTo>
                  <a:pt x="0" y="0"/>
                </a:lnTo>
                <a:lnTo>
                  <a:pt x="1" y="1"/>
                </a:lnTo>
                <a:lnTo>
                  <a:pt x="1" y="1"/>
                </a:lnTo>
                <a:lnTo>
                  <a:pt x="2" y="1"/>
                </a:lnTo>
                <a:lnTo>
                  <a:pt x="2" y="1"/>
                </a:lnTo>
                <a:lnTo>
                  <a:pt x="2" y="2"/>
                </a:lnTo>
                <a:lnTo>
                  <a:pt x="1" y="1"/>
                </a:lnTo>
                <a:lnTo>
                  <a:pt x="1" y="2"/>
                </a:lnTo>
                <a:lnTo>
                  <a:pt x="3" y="5"/>
                </a:lnTo>
                <a:lnTo>
                  <a:pt x="4"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6" name="Freeform 392"/>
          <p:cNvSpPr>
            <a:spLocks/>
          </p:cNvSpPr>
          <p:nvPr/>
        </p:nvSpPr>
        <p:spPr bwMode="auto">
          <a:xfrm>
            <a:off x="5164395" y="1541401"/>
            <a:ext cx="6814" cy="52257"/>
          </a:xfrm>
          <a:custGeom>
            <a:avLst/>
            <a:gdLst/>
            <a:ahLst/>
            <a:cxnLst>
              <a:cxn ang="0">
                <a:pos x="2" y="18"/>
              </a:cxn>
              <a:cxn ang="0">
                <a:pos x="2" y="5"/>
              </a:cxn>
              <a:cxn ang="0">
                <a:pos x="2" y="4"/>
              </a:cxn>
              <a:cxn ang="0">
                <a:pos x="0" y="0"/>
              </a:cxn>
              <a:cxn ang="0">
                <a:pos x="0" y="3"/>
              </a:cxn>
              <a:cxn ang="0">
                <a:pos x="1" y="4"/>
              </a:cxn>
              <a:cxn ang="0">
                <a:pos x="0" y="4"/>
              </a:cxn>
              <a:cxn ang="0">
                <a:pos x="2" y="18"/>
              </a:cxn>
            </a:cxnLst>
            <a:rect l="0" t="0" r="r" b="b"/>
            <a:pathLst>
              <a:path w="2" h="18">
                <a:moveTo>
                  <a:pt x="2" y="18"/>
                </a:moveTo>
                <a:lnTo>
                  <a:pt x="2" y="5"/>
                </a:lnTo>
                <a:lnTo>
                  <a:pt x="2" y="4"/>
                </a:lnTo>
                <a:lnTo>
                  <a:pt x="0" y="0"/>
                </a:lnTo>
                <a:lnTo>
                  <a:pt x="0" y="3"/>
                </a:lnTo>
                <a:lnTo>
                  <a:pt x="1" y="4"/>
                </a:lnTo>
                <a:lnTo>
                  <a:pt x="0" y="4"/>
                </a:lnTo>
                <a:lnTo>
                  <a:pt x="2" y="1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7" name="Freeform 393"/>
          <p:cNvSpPr>
            <a:spLocks/>
          </p:cNvSpPr>
          <p:nvPr/>
        </p:nvSpPr>
        <p:spPr bwMode="auto">
          <a:xfrm>
            <a:off x="5787871" y="1971070"/>
            <a:ext cx="44291" cy="31935"/>
          </a:xfrm>
          <a:custGeom>
            <a:avLst/>
            <a:gdLst/>
            <a:ahLst/>
            <a:cxnLst>
              <a:cxn ang="0">
                <a:pos x="7" y="9"/>
              </a:cxn>
              <a:cxn ang="0">
                <a:pos x="8" y="9"/>
              </a:cxn>
              <a:cxn ang="0">
                <a:pos x="8" y="9"/>
              </a:cxn>
              <a:cxn ang="0">
                <a:pos x="8" y="8"/>
              </a:cxn>
              <a:cxn ang="0">
                <a:pos x="9" y="6"/>
              </a:cxn>
              <a:cxn ang="0">
                <a:pos x="9" y="8"/>
              </a:cxn>
              <a:cxn ang="0">
                <a:pos x="10" y="6"/>
              </a:cxn>
              <a:cxn ang="0">
                <a:pos x="11" y="5"/>
              </a:cxn>
              <a:cxn ang="0">
                <a:pos x="12" y="5"/>
              </a:cxn>
              <a:cxn ang="0">
                <a:pos x="13" y="5"/>
              </a:cxn>
              <a:cxn ang="0">
                <a:pos x="13" y="4"/>
              </a:cxn>
              <a:cxn ang="0">
                <a:pos x="13" y="2"/>
              </a:cxn>
              <a:cxn ang="0">
                <a:pos x="12" y="2"/>
              </a:cxn>
              <a:cxn ang="0">
                <a:pos x="11" y="1"/>
              </a:cxn>
              <a:cxn ang="0">
                <a:pos x="10" y="2"/>
              </a:cxn>
              <a:cxn ang="0">
                <a:pos x="11" y="2"/>
              </a:cxn>
              <a:cxn ang="0">
                <a:pos x="10" y="3"/>
              </a:cxn>
              <a:cxn ang="0">
                <a:pos x="9" y="5"/>
              </a:cxn>
              <a:cxn ang="0">
                <a:pos x="9" y="5"/>
              </a:cxn>
              <a:cxn ang="0">
                <a:pos x="9" y="5"/>
              </a:cxn>
              <a:cxn ang="0">
                <a:pos x="9" y="3"/>
              </a:cxn>
              <a:cxn ang="0">
                <a:pos x="9" y="2"/>
              </a:cxn>
              <a:cxn ang="0">
                <a:pos x="9" y="2"/>
              </a:cxn>
              <a:cxn ang="0">
                <a:pos x="9" y="2"/>
              </a:cxn>
              <a:cxn ang="0">
                <a:pos x="9" y="0"/>
              </a:cxn>
              <a:cxn ang="0">
                <a:pos x="8" y="0"/>
              </a:cxn>
              <a:cxn ang="0">
                <a:pos x="7" y="1"/>
              </a:cxn>
              <a:cxn ang="0">
                <a:pos x="7" y="3"/>
              </a:cxn>
              <a:cxn ang="0">
                <a:pos x="7" y="3"/>
              </a:cxn>
              <a:cxn ang="0">
                <a:pos x="7" y="5"/>
              </a:cxn>
              <a:cxn ang="0">
                <a:pos x="5" y="6"/>
              </a:cxn>
              <a:cxn ang="0">
                <a:pos x="5" y="6"/>
              </a:cxn>
              <a:cxn ang="0">
                <a:pos x="4" y="7"/>
              </a:cxn>
              <a:cxn ang="0">
                <a:pos x="3" y="8"/>
              </a:cxn>
              <a:cxn ang="0">
                <a:pos x="2" y="8"/>
              </a:cxn>
              <a:cxn ang="0">
                <a:pos x="2" y="9"/>
              </a:cxn>
              <a:cxn ang="0">
                <a:pos x="2" y="9"/>
              </a:cxn>
              <a:cxn ang="0">
                <a:pos x="1" y="9"/>
              </a:cxn>
              <a:cxn ang="0">
                <a:pos x="0" y="9"/>
              </a:cxn>
              <a:cxn ang="0">
                <a:pos x="0" y="11"/>
              </a:cxn>
              <a:cxn ang="0">
                <a:pos x="0" y="11"/>
              </a:cxn>
              <a:cxn ang="0">
                <a:pos x="2" y="11"/>
              </a:cxn>
              <a:cxn ang="0">
                <a:pos x="2" y="9"/>
              </a:cxn>
              <a:cxn ang="0">
                <a:pos x="3" y="9"/>
              </a:cxn>
              <a:cxn ang="0">
                <a:pos x="3" y="11"/>
              </a:cxn>
              <a:cxn ang="0">
                <a:pos x="5" y="9"/>
              </a:cxn>
              <a:cxn ang="0">
                <a:pos x="7" y="7"/>
              </a:cxn>
              <a:cxn ang="0">
                <a:pos x="7" y="8"/>
              </a:cxn>
              <a:cxn ang="0">
                <a:pos x="7" y="9"/>
              </a:cxn>
            </a:cxnLst>
            <a:rect l="0" t="0" r="r" b="b"/>
            <a:pathLst>
              <a:path w="13" h="11">
                <a:moveTo>
                  <a:pt x="7" y="9"/>
                </a:moveTo>
                <a:lnTo>
                  <a:pt x="8" y="9"/>
                </a:lnTo>
                <a:lnTo>
                  <a:pt x="8" y="9"/>
                </a:lnTo>
                <a:lnTo>
                  <a:pt x="8" y="8"/>
                </a:lnTo>
                <a:lnTo>
                  <a:pt x="9" y="6"/>
                </a:lnTo>
                <a:lnTo>
                  <a:pt x="9" y="8"/>
                </a:lnTo>
                <a:lnTo>
                  <a:pt x="10" y="6"/>
                </a:lnTo>
                <a:lnTo>
                  <a:pt x="11" y="5"/>
                </a:lnTo>
                <a:lnTo>
                  <a:pt x="12" y="5"/>
                </a:lnTo>
                <a:lnTo>
                  <a:pt x="13" y="5"/>
                </a:lnTo>
                <a:lnTo>
                  <a:pt x="13" y="4"/>
                </a:lnTo>
                <a:lnTo>
                  <a:pt x="13" y="2"/>
                </a:lnTo>
                <a:lnTo>
                  <a:pt x="12" y="2"/>
                </a:lnTo>
                <a:lnTo>
                  <a:pt x="11" y="1"/>
                </a:lnTo>
                <a:lnTo>
                  <a:pt x="10" y="2"/>
                </a:lnTo>
                <a:lnTo>
                  <a:pt x="11" y="2"/>
                </a:lnTo>
                <a:lnTo>
                  <a:pt x="10" y="3"/>
                </a:lnTo>
                <a:lnTo>
                  <a:pt x="9" y="5"/>
                </a:lnTo>
                <a:lnTo>
                  <a:pt x="9" y="5"/>
                </a:lnTo>
                <a:lnTo>
                  <a:pt x="9" y="5"/>
                </a:lnTo>
                <a:lnTo>
                  <a:pt x="9" y="3"/>
                </a:lnTo>
                <a:lnTo>
                  <a:pt x="9" y="2"/>
                </a:lnTo>
                <a:lnTo>
                  <a:pt x="9" y="2"/>
                </a:lnTo>
                <a:lnTo>
                  <a:pt x="9" y="2"/>
                </a:lnTo>
                <a:lnTo>
                  <a:pt x="9" y="0"/>
                </a:lnTo>
                <a:lnTo>
                  <a:pt x="8" y="0"/>
                </a:lnTo>
                <a:lnTo>
                  <a:pt x="7" y="1"/>
                </a:lnTo>
                <a:lnTo>
                  <a:pt x="7" y="3"/>
                </a:lnTo>
                <a:lnTo>
                  <a:pt x="7" y="3"/>
                </a:lnTo>
                <a:lnTo>
                  <a:pt x="7" y="5"/>
                </a:lnTo>
                <a:lnTo>
                  <a:pt x="5" y="6"/>
                </a:lnTo>
                <a:lnTo>
                  <a:pt x="5" y="6"/>
                </a:lnTo>
                <a:lnTo>
                  <a:pt x="4" y="7"/>
                </a:lnTo>
                <a:lnTo>
                  <a:pt x="3" y="8"/>
                </a:lnTo>
                <a:lnTo>
                  <a:pt x="2" y="8"/>
                </a:lnTo>
                <a:lnTo>
                  <a:pt x="2" y="9"/>
                </a:lnTo>
                <a:lnTo>
                  <a:pt x="2" y="9"/>
                </a:lnTo>
                <a:lnTo>
                  <a:pt x="1" y="9"/>
                </a:lnTo>
                <a:lnTo>
                  <a:pt x="0" y="9"/>
                </a:lnTo>
                <a:lnTo>
                  <a:pt x="0" y="11"/>
                </a:lnTo>
                <a:lnTo>
                  <a:pt x="0" y="11"/>
                </a:lnTo>
                <a:lnTo>
                  <a:pt x="2" y="11"/>
                </a:lnTo>
                <a:lnTo>
                  <a:pt x="2" y="9"/>
                </a:lnTo>
                <a:lnTo>
                  <a:pt x="3" y="9"/>
                </a:lnTo>
                <a:lnTo>
                  <a:pt x="3" y="11"/>
                </a:lnTo>
                <a:lnTo>
                  <a:pt x="5" y="9"/>
                </a:lnTo>
                <a:lnTo>
                  <a:pt x="7" y="7"/>
                </a:lnTo>
                <a:lnTo>
                  <a:pt x="7" y="8"/>
                </a:lnTo>
                <a:lnTo>
                  <a:pt x="7"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8" name="Freeform 394"/>
          <p:cNvSpPr>
            <a:spLocks/>
          </p:cNvSpPr>
          <p:nvPr/>
        </p:nvSpPr>
        <p:spPr bwMode="auto">
          <a:xfrm>
            <a:off x="5835569" y="1942039"/>
            <a:ext cx="20442" cy="23225"/>
          </a:xfrm>
          <a:custGeom>
            <a:avLst/>
            <a:gdLst/>
            <a:ahLst/>
            <a:cxnLst>
              <a:cxn ang="0">
                <a:pos x="0" y="8"/>
              </a:cxn>
              <a:cxn ang="0">
                <a:pos x="1" y="8"/>
              </a:cxn>
              <a:cxn ang="0">
                <a:pos x="1" y="8"/>
              </a:cxn>
              <a:cxn ang="0">
                <a:pos x="3" y="8"/>
              </a:cxn>
              <a:cxn ang="0">
                <a:pos x="3" y="6"/>
              </a:cxn>
              <a:cxn ang="0">
                <a:pos x="4" y="6"/>
              </a:cxn>
              <a:cxn ang="0">
                <a:pos x="4" y="7"/>
              </a:cxn>
              <a:cxn ang="0">
                <a:pos x="6" y="6"/>
              </a:cxn>
              <a:cxn ang="0">
                <a:pos x="6" y="4"/>
              </a:cxn>
              <a:cxn ang="0">
                <a:pos x="6" y="3"/>
              </a:cxn>
              <a:cxn ang="0">
                <a:pos x="6" y="2"/>
              </a:cxn>
              <a:cxn ang="0">
                <a:pos x="6" y="0"/>
              </a:cxn>
              <a:cxn ang="0">
                <a:pos x="5" y="0"/>
              </a:cxn>
              <a:cxn ang="0">
                <a:pos x="4" y="1"/>
              </a:cxn>
              <a:cxn ang="0">
                <a:pos x="4" y="0"/>
              </a:cxn>
              <a:cxn ang="0">
                <a:pos x="4" y="1"/>
              </a:cxn>
              <a:cxn ang="0">
                <a:pos x="4" y="2"/>
              </a:cxn>
              <a:cxn ang="0">
                <a:pos x="3" y="1"/>
              </a:cxn>
              <a:cxn ang="0">
                <a:pos x="2" y="1"/>
              </a:cxn>
              <a:cxn ang="0">
                <a:pos x="3" y="2"/>
              </a:cxn>
              <a:cxn ang="0">
                <a:pos x="2" y="3"/>
              </a:cxn>
              <a:cxn ang="0">
                <a:pos x="2" y="3"/>
              </a:cxn>
              <a:cxn ang="0">
                <a:pos x="1" y="4"/>
              </a:cxn>
              <a:cxn ang="0">
                <a:pos x="1" y="4"/>
              </a:cxn>
              <a:cxn ang="0">
                <a:pos x="1" y="4"/>
              </a:cxn>
              <a:cxn ang="0">
                <a:pos x="2" y="4"/>
              </a:cxn>
              <a:cxn ang="0">
                <a:pos x="1" y="5"/>
              </a:cxn>
              <a:cxn ang="0">
                <a:pos x="1" y="5"/>
              </a:cxn>
              <a:cxn ang="0">
                <a:pos x="0" y="5"/>
              </a:cxn>
              <a:cxn ang="0">
                <a:pos x="1" y="6"/>
              </a:cxn>
              <a:cxn ang="0">
                <a:pos x="2" y="6"/>
              </a:cxn>
              <a:cxn ang="0">
                <a:pos x="1" y="7"/>
              </a:cxn>
              <a:cxn ang="0">
                <a:pos x="0" y="8"/>
              </a:cxn>
            </a:cxnLst>
            <a:rect l="0" t="0" r="r" b="b"/>
            <a:pathLst>
              <a:path w="6" h="8">
                <a:moveTo>
                  <a:pt x="0" y="8"/>
                </a:moveTo>
                <a:lnTo>
                  <a:pt x="1" y="8"/>
                </a:lnTo>
                <a:lnTo>
                  <a:pt x="1" y="8"/>
                </a:lnTo>
                <a:lnTo>
                  <a:pt x="3" y="8"/>
                </a:lnTo>
                <a:lnTo>
                  <a:pt x="3" y="6"/>
                </a:lnTo>
                <a:lnTo>
                  <a:pt x="4" y="6"/>
                </a:lnTo>
                <a:lnTo>
                  <a:pt x="4" y="7"/>
                </a:lnTo>
                <a:lnTo>
                  <a:pt x="6" y="6"/>
                </a:lnTo>
                <a:lnTo>
                  <a:pt x="6" y="4"/>
                </a:lnTo>
                <a:lnTo>
                  <a:pt x="6" y="3"/>
                </a:lnTo>
                <a:lnTo>
                  <a:pt x="6" y="2"/>
                </a:lnTo>
                <a:lnTo>
                  <a:pt x="6" y="0"/>
                </a:lnTo>
                <a:lnTo>
                  <a:pt x="5" y="0"/>
                </a:lnTo>
                <a:lnTo>
                  <a:pt x="4" y="1"/>
                </a:lnTo>
                <a:lnTo>
                  <a:pt x="4" y="0"/>
                </a:lnTo>
                <a:lnTo>
                  <a:pt x="4" y="1"/>
                </a:lnTo>
                <a:lnTo>
                  <a:pt x="4" y="2"/>
                </a:lnTo>
                <a:lnTo>
                  <a:pt x="3" y="1"/>
                </a:lnTo>
                <a:lnTo>
                  <a:pt x="2" y="1"/>
                </a:lnTo>
                <a:lnTo>
                  <a:pt x="3" y="2"/>
                </a:lnTo>
                <a:lnTo>
                  <a:pt x="2" y="3"/>
                </a:lnTo>
                <a:lnTo>
                  <a:pt x="2" y="3"/>
                </a:lnTo>
                <a:lnTo>
                  <a:pt x="1" y="4"/>
                </a:lnTo>
                <a:lnTo>
                  <a:pt x="1" y="4"/>
                </a:lnTo>
                <a:lnTo>
                  <a:pt x="1" y="4"/>
                </a:lnTo>
                <a:lnTo>
                  <a:pt x="2" y="4"/>
                </a:lnTo>
                <a:lnTo>
                  <a:pt x="1" y="5"/>
                </a:lnTo>
                <a:lnTo>
                  <a:pt x="1" y="5"/>
                </a:lnTo>
                <a:lnTo>
                  <a:pt x="0" y="5"/>
                </a:lnTo>
                <a:lnTo>
                  <a:pt x="1" y="6"/>
                </a:lnTo>
                <a:lnTo>
                  <a:pt x="2" y="6"/>
                </a:lnTo>
                <a:lnTo>
                  <a:pt x="1" y="7"/>
                </a:lnTo>
                <a:lnTo>
                  <a:pt x="0"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9" name="Freeform 395"/>
          <p:cNvSpPr>
            <a:spLocks/>
          </p:cNvSpPr>
          <p:nvPr/>
        </p:nvSpPr>
        <p:spPr bwMode="auto">
          <a:xfrm>
            <a:off x="5886674" y="1913007"/>
            <a:ext cx="10221" cy="8710"/>
          </a:xfrm>
          <a:custGeom>
            <a:avLst/>
            <a:gdLst/>
            <a:ahLst/>
            <a:cxnLst>
              <a:cxn ang="0">
                <a:pos x="2" y="3"/>
              </a:cxn>
              <a:cxn ang="0">
                <a:pos x="3" y="2"/>
              </a:cxn>
              <a:cxn ang="0">
                <a:pos x="2" y="1"/>
              </a:cxn>
              <a:cxn ang="0">
                <a:pos x="2" y="1"/>
              </a:cxn>
              <a:cxn ang="0">
                <a:pos x="2" y="0"/>
              </a:cxn>
              <a:cxn ang="0">
                <a:pos x="2" y="0"/>
              </a:cxn>
              <a:cxn ang="0">
                <a:pos x="2" y="1"/>
              </a:cxn>
              <a:cxn ang="0">
                <a:pos x="1" y="0"/>
              </a:cxn>
              <a:cxn ang="0">
                <a:pos x="1" y="0"/>
              </a:cxn>
              <a:cxn ang="0">
                <a:pos x="0" y="0"/>
              </a:cxn>
              <a:cxn ang="0">
                <a:pos x="2" y="2"/>
              </a:cxn>
              <a:cxn ang="0">
                <a:pos x="2" y="3"/>
              </a:cxn>
            </a:cxnLst>
            <a:rect l="0" t="0" r="r" b="b"/>
            <a:pathLst>
              <a:path w="3" h="3">
                <a:moveTo>
                  <a:pt x="2" y="3"/>
                </a:moveTo>
                <a:lnTo>
                  <a:pt x="3" y="2"/>
                </a:lnTo>
                <a:lnTo>
                  <a:pt x="2" y="1"/>
                </a:lnTo>
                <a:lnTo>
                  <a:pt x="2" y="1"/>
                </a:lnTo>
                <a:lnTo>
                  <a:pt x="2" y="0"/>
                </a:lnTo>
                <a:lnTo>
                  <a:pt x="2" y="0"/>
                </a:lnTo>
                <a:lnTo>
                  <a:pt x="2" y="1"/>
                </a:lnTo>
                <a:lnTo>
                  <a:pt x="1" y="0"/>
                </a:lnTo>
                <a:lnTo>
                  <a:pt x="1" y="0"/>
                </a:lnTo>
                <a:lnTo>
                  <a:pt x="0" y="0"/>
                </a:lnTo>
                <a:lnTo>
                  <a:pt x="2" y="2"/>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0" name="Freeform 396"/>
          <p:cNvSpPr>
            <a:spLocks/>
          </p:cNvSpPr>
          <p:nvPr/>
        </p:nvSpPr>
        <p:spPr bwMode="auto">
          <a:xfrm>
            <a:off x="6527185" y="1526885"/>
            <a:ext cx="289593" cy="229351"/>
          </a:xfrm>
          <a:custGeom>
            <a:avLst/>
            <a:gdLst/>
            <a:ahLst/>
            <a:cxnLst>
              <a:cxn ang="0">
                <a:pos x="6" y="71"/>
              </a:cxn>
              <a:cxn ang="0">
                <a:pos x="6" y="72"/>
              </a:cxn>
              <a:cxn ang="0">
                <a:pos x="4" y="77"/>
              </a:cxn>
              <a:cxn ang="0">
                <a:pos x="10" y="78"/>
              </a:cxn>
              <a:cxn ang="0">
                <a:pos x="17" y="79"/>
              </a:cxn>
              <a:cxn ang="0">
                <a:pos x="19" y="75"/>
              </a:cxn>
              <a:cxn ang="0">
                <a:pos x="21" y="74"/>
              </a:cxn>
              <a:cxn ang="0">
                <a:pos x="20" y="69"/>
              </a:cxn>
              <a:cxn ang="0">
                <a:pos x="22" y="70"/>
              </a:cxn>
              <a:cxn ang="0">
                <a:pos x="22" y="66"/>
              </a:cxn>
              <a:cxn ang="0">
                <a:pos x="21" y="62"/>
              </a:cxn>
              <a:cxn ang="0">
                <a:pos x="25" y="65"/>
              </a:cxn>
              <a:cxn ang="0">
                <a:pos x="27" y="63"/>
              </a:cxn>
              <a:cxn ang="0">
                <a:pos x="28" y="60"/>
              </a:cxn>
              <a:cxn ang="0">
                <a:pos x="28" y="56"/>
              </a:cxn>
              <a:cxn ang="0">
                <a:pos x="29" y="54"/>
              </a:cxn>
              <a:cxn ang="0">
                <a:pos x="30" y="52"/>
              </a:cxn>
              <a:cxn ang="0">
                <a:pos x="32" y="49"/>
              </a:cxn>
              <a:cxn ang="0">
                <a:pos x="36" y="49"/>
              </a:cxn>
              <a:cxn ang="0">
                <a:pos x="38" y="43"/>
              </a:cxn>
              <a:cxn ang="0">
                <a:pos x="42" y="43"/>
              </a:cxn>
              <a:cxn ang="0">
                <a:pos x="53" y="31"/>
              </a:cxn>
              <a:cxn ang="0">
                <a:pos x="56" y="31"/>
              </a:cxn>
              <a:cxn ang="0">
                <a:pos x="64" y="26"/>
              </a:cxn>
              <a:cxn ang="0">
                <a:pos x="71" y="23"/>
              </a:cxn>
              <a:cxn ang="0">
                <a:pos x="79" y="18"/>
              </a:cxn>
              <a:cxn ang="0">
                <a:pos x="85" y="11"/>
              </a:cxn>
              <a:cxn ang="0">
                <a:pos x="83" y="5"/>
              </a:cxn>
              <a:cxn ang="0">
                <a:pos x="79" y="0"/>
              </a:cxn>
              <a:cxn ang="0">
                <a:pos x="71" y="2"/>
              </a:cxn>
              <a:cxn ang="0">
                <a:pos x="67" y="6"/>
              </a:cxn>
              <a:cxn ang="0">
                <a:pos x="64" y="12"/>
              </a:cxn>
              <a:cxn ang="0">
                <a:pos x="58" y="15"/>
              </a:cxn>
              <a:cxn ang="0">
                <a:pos x="55" y="15"/>
              </a:cxn>
              <a:cxn ang="0">
                <a:pos x="47" y="16"/>
              </a:cxn>
              <a:cxn ang="0">
                <a:pos x="41" y="16"/>
              </a:cxn>
              <a:cxn ang="0">
                <a:pos x="41" y="21"/>
              </a:cxn>
              <a:cxn ang="0">
                <a:pos x="38" y="20"/>
              </a:cxn>
              <a:cxn ang="0">
                <a:pos x="28" y="27"/>
              </a:cxn>
              <a:cxn ang="0">
                <a:pos x="24" y="32"/>
              </a:cxn>
              <a:cxn ang="0">
                <a:pos x="21" y="38"/>
              </a:cxn>
              <a:cxn ang="0">
                <a:pos x="13" y="43"/>
              </a:cxn>
              <a:cxn ang="0">
                <a:pos x="10" y="42"/>
              </a:cxn>
              <a:cxn ang="0">
                <a:pos x="12" y="45"/>
              </a:cxn>
              <a:cxn ang="0">
                <a:pos x="11" y="49"/>
              </a:cxn>
              <a:cxn ang="0">
                <a:pos x="17" y="51"/>
              </a:cxn>
              <a:cxn ang="0">
                <a:pos x="10" y="52"/>
              </a:cxn>
              <a:cxn ang="0">
                <a:pos x="12" y="56"/>
              </a:cxn>
              <a:cxn ang="0">
                <a:pos x="9" y="60"/>
              </a:cxn>
              <a:cxn ang="0">
                <a:pos x="12" y="64"/>
              </a:cxn>
              <a:cxn ang="0">
                <a:pos x="6" y="65"/>
              </a:cxn>
              <a:cxn ang="0">
                <a:pos x="0" y="69"/>
              </a:cxn>
            </a:cxnLst>
            <a:rect l="0" t="0" r="r" b="b"/>
            <a:pathLst>
              <a:path w="85" h="79">
                <a:moveTo>
                  <a:pt x="2" y="71"/>
                </a:moveTo>
                <a:lnTo>
                  <a:pt x="2" y="72"/>
                </a:lnTo>
                <a:lnTo>
                  <a:pt x="4" y="73"/>
                </a:lnTo>
                <a:lnTo>
                  <a:pt x="6" y="71"/>
                </a:lnTo>
                <a:lnTo>
                  <a:pt x="6" y="71"/>
                </a:lnTo>
                <a:lnTo>
                  <a:pt x="7" y="71"/>
                </a:lnTo>
                <a:lnTo>
                  <a:pt x="8" y="71"/>
                </a:lnTo>
                <a:lnTo>
                  <a:pt x="8" y="71"/>
                </a:lnTo>
                <a:lnTo>
                  <a:pt x="6" y="72"/>
                </a:lnTo>
                <a:lnTo>
                  <a:pt x="6" y="72"/>
                </a:lnTo>
                <a:lnTo>
                  <a:pt x="4" y="74"/>
                </a:lnTo>
                <a:lnTo>
                  <a:pt x="3" y="74"/>
                </a:lnTo>
                <a:lnTo>
                  <a:pt x="3" y="75"/>
                </a:lnTo>
                <a:lnTo>
                  <a:pt x="4" y="76"/>
                </a:lnTo>
                <a:lnTo>
                  <a:pt x="4" y="77"/>
                </a:lnTo>
                <a:lnTo>
                  <a:pt x="2" y="78"/>
                </a:lnTo>
                <a:lnTo>
                  <a:pt x="4" y="78"/>
                </a:lnTo>
                <a:lnTo>
                  <a:pt x="6" y="76"/>
                </a:lnTo>
                <a:lnTo>
                  <a:pt x="8" y="76"/>
                </a:lnTo>
                <a:lnTo>
                  <a:pt x="10" y="78"/>
                </a:lnTo>
                <a:lnTo>
                  <a:pt x="12" y="78"/>
                </a:lnTo>
                <a:lnTo>
                  <a:pt x="13" y="79"/>
                </a:lnTo>
                <a:lnTo>
                  <a:pt x="15" y="78"/>
                </a:lnTo>
                <a:lnTo>
                  <a:pt x="16" y="79"/>
                </a:lnTo>
                <a:lnTo>
                  <a:pt x="17" y="79"/>
                </a:lnTo>
                <a:lnTo>
                  <a:pt x="17" y="78"/>
                </a:lnTo>
                <a:lnTo>
                  <a:pt x="18" y="78"/>
                </a:lnTo>
                <a:lnTo>
                  <a:pt x="19" y="77"/>
                </a:lnTo>
                <a:lnTo>
                  <a:pt x="20" y="76"/>
                </a:lnTo>
                <a:lnTo>
                  <a:pt x="19" y="75"/>
                </a:lnTo>
                <a:lnTo>
                  <a:pt x="18" y="74"/>
                </a:lnTo>
                <a:lnTo>
                  <a:pt x="17" y="71"/>
                </a:lnTo>
                <a:lnTo>
                  <a:pt x="19" y="72"/>
                </a:lnTo>
                <a:lnTo>
                  <a:pt x="19" y="73"/>
                </a:lnTo>
                <a:lnTo>
                  <a:pt x="21" y="74"/>
                </a:lnTo>
                <a:lnTo>
                  <a:pt x="21" y="73"/>
                </a:lnTo>
                <a:lnTo>
                  <a:pt x="21" y="73"/>
                </a:lnTo>
                <a:lnTo>
                  <a:pt x="21" y="72"/>
                </a:lnTo>
                <a:lnTo>
                  <a:pt x="21" y="71"/>
                </a:lnTo>
                <a:lnTo>
                  <a:pt x="20" y="69"/>
                </a:lnTo>
                <a:lnTo>
                  <a:pt x="18" y="69"/>
                </a:lnTo>
                <a:lnTo>
                  <a:pt x="17" y="68"/>
                </a:lnTo>
                <a:lnTo>
                  <a:pt x="18" y="67"/>
                </a:lnTo>
                <a:lnTo>
                  <a:pt x="21" y="68"/>
                </a:lnTo>
                <a:lnTo>
                  <a:pt x="22" y="70"/>
                </a:lnTo>
                <a:lnTo>
                  <a:pt x="23" y="70"/>
                </a:lnTo>
                <a:lnTo>
                  <a:pt x="23" y="67"/>
                </a:lnTo>
                <a:lnTo>
                  <a:pt x="23" y="67"/>
                </a:lnTo>
                <a:lnTo>
                  <a:pt x="24" y="67"/>
                </a:lnTo>
                <a:lnTo>
                  <a:pt x="22" y="66"/>
                </a:lnTo>
                <a:lnTo>
                  <a:pt x="22" y="65"/>
                </a:lnTo>
                <a:lnTo>
                  <a:pt x="21" y="64"/>
                </a:lnTo>
                <a:lnTo>
                  <a:pt x="20" y="64"/>
                </a:lnTo>
                <a:lnTo>
                  <a:pt x="21" y="64"/>
                </a:lnTo>
                <a:lnTo>
                  <a:pt x="21" y="62"/>
                </a:lnTo>
                <a:lnTo>
                  <a:pt x="21" y="60"/>
                </a:lnTo>
                <a:lnTo>
                  <a:pt x="24" y="64"/>
                </a:lnTo>
                <a:lnTo>
                  <a:pt x="24" y="64"/>
                </a:lnTo>
                <a:lnTo>
                  <a:pt x="24" y="65"/>
                </a:lnTo>
                <a:lnTo>
                  <a:pt x="25" y="65"/>
                </a:lnTo>
                <a:lnTo>
                  <a:pt x="25" y="64"/>
                </a:lnTo>
                <a:lnTo>
                  <a:pt x="25" y="63"/>
                </a:lnTo>
                <a:lnTo>
                  <a:pt x="26" y="64"/>
                </a:lnTo>
                <a:lnTo>
                  <a:pt x="27" y="63"/>
                </a:lnTo>
                <a:lnTo>
                  <a:pt x="27" y="63"/>
                </a:lnTo>
                <a:lnTo>
                  <a:pt x="26" y="61"/>
                </a:lnTo>
                <a:lnTo>
                  <a:pt x="27" y="61"/>
                </a:lnTo>
                <a:lnTo>
                  <a:pt x="28" y="62"/>
                </a:lnTo>
                <a:lnTo>
                  <a:pt x="28" y="60"/>
                </a:lnTo>
                <a:lnTo>
                  <a:pt x="28" y="60"/>
                </a:lnTo>
                <a:lnTo>
                  <a:pt x="28" y="60"/>
                </a:lnTo>
                <a:lnTo>
                  <a:pt x="27" y="56"/>
                </a:lnTo>
                <a:lnTo>
                  <a:pt x="25" y="55"/>
                </a:lnTo>
                <a:lnTo>
                  <a:pt x="25" y="53"/>
                </a:lnTo>
                <a:lnTo>
                  <a:pt x="28" y="56"/>
                </a:lnTo>
                <a:lnTo>
                  <a:pt x="28" y="57"/>
                </a:lnTo>
                <a:lnTo>
                  <a:pt x="29" y="56"/>
                </a:lnTo>
                <a:lnTo>
                  <a:pt x="30" y="56"/>
                </a:lnTo>
                <a:lnTo>
                  <a:pt x="29" y="55"/>
                </a:lnTo>
                <a:lnTo>
                  <a:pt x="29" y="54"/>
                </a:lnTo>
                <a:lnTo>
                  <a:pt x="31" y="55"/>
                </a:lnTo>
                <a:lnTo>
                  <a:pt x="30" y="54"/>
                </a:lnTo>
                <a:lnTo>
                  <a:pt x="30" y="53"/>
                </a:lnTo>
                <a:lnTo>
                  <a:pt x="30" y="53"/>
                </a:lnTo>
                <a:lnTo>
                  <a:pt x="30" y="52"/>
                </a:lnTo>
                <a:lnTo>
                  <a:pt x="31" y="52"/>
                </a:lnTo>
                <a:lnTo>
                  <a:pt x="35" y="54"/>
                </a:lnTo>
                <a:lnTo>
                  <a:pt x="33" y="52"/>
                </a:lnTo>
                <a:lnTo>
                  <a:pt x="32" y="50"/>
                </a:lnTo>
                <a:lnTo>
                  <a:pt x="32" y="49"/>
                </a:lnTo>
                <a:lnTo>
                  <a:pt x="33" y="50"/>
                </a:lnTo>
                <a:lnTo>
                  <a:pt x="35" y="51"/>
                </a:lnTo>
                <a:lnTo>
                  <a:pt x="36" y="51"/>
                </a:lnTo>
                <a:lnTo>
                  <a:pt x="36" y="50"/>
                </a:lnTo>
                <a:lnTo>
                  <a:pt x="36" y="49"/>
                </a:lnTo>
                <a:lnTo>
                  <a:pt x="39" y="46"/>
                </a:lnTo>
                <a:lnTo>
                  <a:pt x="39" y="45"/>
                </a:lnTo>
                <a:lnTo>
                  <a:pt x="38" y="45"/>
                </a:lnTo>
                <a:lnTo>
                  <a:pt x="37" y="45"/>
                </a:lnTo>
                <a:lnTo>
                  <a:pt x="38" y="43"/>
                </a:lnTo>
                <a:lnTo>
                  <a:pt x="38" y="43"/>
                </a:lnTo>
                <a:lnTo>
                  <a:pt x="39" y="43"/>
                </a:lnTo>
                <a:lnTo>
                  <a:pt x="39" y="44"/>
                </a:lnTo>
                <a:lnTo>
                  <a:pt x="40" y="43"/>
                </a:lnTo>
                <a:lnTo>
                  <a:pt x="42" y="43"/>
                </a:lnTo>
                <a:lnTo>
                  <a:pt x="47" y="36"/>
                </a:lnTo>
                <a:lnTo>
                  <a:pt x="48" y="37"/>
                </a:lnTo>
                <a:lnTo>
                  <a:pt x="49" y="35"/>
                </a:lnTo>
                <a:lnTo>
                  <a:pt x="51" y="34"/>
                </a:lnTo>
                <a:lnTo>
                  <a:pt x="53" y="31"/>
                </a:lnTo>
                <a:lnTo>
                  <a:pt x="54" y="31"/>
                </a:lnTo>
                <a:lnTo>
                  <a:pt x="54" y="31"/>
                </a:lnTo>
                <a:lnTo>
                  <a:pt x="54" y="29"/>
                </a:lnTo>
                <a:lnTo>
                  <a:pt x="55" y="29"/>
                </a:lnTo>
                <a:lnTo>
                  <a:pt x="56" y="31"/>
                </a:lnTo>
                <a:lnTo>
                  <a:pt x="57" y="31"/>
                </a:lnTo>
                <a:lnTo>
                  <a:pt x="62" y="27"/>
                </a:lnTo>
                <a:lnTo>
                  <a:pt x="63" y="26"/>
                </a:lnTo>
                <a:lnTo>
                  <a:pt x="63" y="27"/>
                </a:lnTo>
                <a:lnTo>
                  <a:pt x="64" y="26"/>
                </a:lnTo>
                <a:lnTo>
                  <a:pt x="64" y="25"/>
                </a:lnTo>
                <a:lnTo>
                  <a:pt x="65" y="24"/>
                </a:lnTo>
                <a:lnTo>
                  <a:pt x="68" y="23"/>
                </a:lnTo>
                <a:lnTo>
                  <a:pt x="68" y="23"/>
                </a:lnTo>
                <a:lnTo>
                  <a:pt x="71" y="23"/>
                </a:lnTo>
                <a:lnTo>
                  <a:pt x="71" y="23"/>
                </a:lnTo>
                <a:lnTo>
                  <a:pt x="74" y="22"/>
                </a:lnTo>
                <a:lnTo>
                  <a:pt x="78" y="18"/>
                </a:lnTo>
                <a:lnTo>
                  <a:pt x="79" y="18"/>
                </a:lnTo>
                <a:lnTo>
                  <a:pt x="79" y="18"/>
                </a:lnTo>
                <a:lnTo>
                  <a:pt x="81" y="19"/>
                </a:lnTo>
                <a:lnTo>
                  <a:pt x="80" y="17"/>
                </a:lnTo>
                <a:lnTo>
                  <a:pt x="83" y="13"/>
                </a:lnTo>
                <a:lnTo>
                  <a:pt x="85" y="12"/>
                </a:lnTo>
                <a:lnTo>
                  <a:pt x="85" y="11"/>
                </a:lnTo>
                <a:lnTo>
                  <a:pt x="83" y="11"/>
                </a:lnTo>
                <a:lnTo>
                  <a:pt x="84" y="9"/>
                </a:lnTo>
                <a:lnTo>
                  <a:pt x="85" y="9"/>
                </a:lnTo>
                <a:lnTo>
                  <a:pt x="85" y="7"/>
                </a:lnTo>
                <a:lnTo>
                  <a:pt x="83" y="5"/>
                </a:lnTo>
                <a:lnTo>
                  <a:pt x="84" y="3"/>
                </a:lnTo>
                <a:lnTo>
                  <a:pt x="83" y="2"/>
                </a:lnTo>
                <a:lnTo>
                  <a:pt x="82" y="2"/>
                </a:lnTo>
                <a:lnTo>
                  <a:pt x="82" y="1"/>
                </a:lnTo>
                <a:lnTo>
                  <a:pt x="79" y="0"/>
                </a:lnTo>
                <a:lnTo>
                  <a:pt x="75" y="0"/>
                </a:lnTo>
                <a:lnTo>
                  <a:pt x="73" y="2"/>
                </a:lnTo>
                <a:lnTo>
                  <a:pt x="71" y="1"/>
                </a:lnTo>
                <a:lnTo>
                  <a:pt x="71" y="2"/>
                </a:lnTo>
                <a:lnTo>
                  <a:pt x="71" y="2"/>
                </a:lnTo>
                <a:lnTo>
                  <a:pt x="70" y="4"/>
                </a:lnTo>
                <a:lnTo>
                  <a:pt x="69" y="4"/>
                </a:lnTo>
                <a:lnTo>
                  <a:pt x="68" y="5"/>
                </a:lnTo>
                <a:lnTo>
                  <a:pt x="68" y="5"/>
                </a:lnTo>
                <a:lnTo>
                  <a:pt x="67" y="6"/>
                </a:lnTo>
                <a:lnTo>
                  <a:pt x="67" y="9"/>
                </a:lnTo>
                <a:lnTo>
                  <a:pt x="67" y="10"/>
                </a:lnTo>
                <a:lnTo>
                  <a:pt x="66" y="11"/>
                </a:lnTo>
                <a:lnTo>
                  <a:pt x="64" y="10"/>
                </a:lnTo>
                <a:lnTo>
                  <a:pt x="64" y="12"/>
                </a:lnTo>
                <a:lnTo>
                  <a:pt x="62" y="12"/>
                </a:lnTo>
                <a:lnTo>
                  <a:pt x="60" y="14"/>
                </a:lnTo>
                <a:lnTo>
                  <a:pt x="59" y="14"/>
                </a:lnTo>
                <a:lnTo>
                  <a:pt x="59" y="15"/>
                </a:lnTo>
                <a:lnTo>
                  <a:pt x="58" y="15"/>
                </a:lnTo>
                <a:lnTo>
                  <a:pt x="57" y="16"/>
                </a:lnTo>
                <a:lnTo>
                  <a:pt x="57" y="16"/>
                </a:lnTo>
                <a:lnTo>
                  <a:pt x="57" y="16"/>
                </a:lnTo>
                <a:lnTo>
                  <a:pt x="56" y="15"/>
                </a:lnTo>
                <a:lnTo>
                  <a:pt x="55" y="15"/>
                </a:lnTo>
                <a:lnTo>
                  <a:pt x="50" y="18"/>
                </a:lnTo>
                <a:lnTo>
                  <a:pt x="50" y="17"/>
                </a:lnTo>
                <a:lnTo>
                  <a:pt x="49" y="19"/>
                </a:lnTo>
                <a:lnTo>
                  <a:pt x="47" y="18"/>
                </a:lnTo>
                <a:lnTo>
                  <a:pt x="47" y="16"/>
                </a:lnTo>
                <a:lnTo>
                  <a:pt x="42" y="16"/>
                </a:lnTo>
                <a:lnTo>
                  <a:pt x="42" y="15"/>
                </a:lnTo>
                <a:lnTo>
                  <a:pt x="41" y="16"/>
                </a:lnTo>
                <a:lnTo>
                  <a:pt x="41" y="16"/>
                </a:lnTo>
                <a:lnTo>
                  <a:pt x="41" y="16"/>
                </a:lnTo>
                <a:lnTo>
                  <a:pt x="40" y="16"/>
                </a:lnTo>
                <a:lnTo>
                  <a:pt x="40" y="18"/>
                </a:lnTo>
                <a:lnTo>
                  <a:pt x="40" y="20"/>
                </a:lnTo>
                <a:lnTo>
                  <a:pt x="41" y="20"/>
                </a:lnTo>
                <a:lnTo>
                  <a:pt x="41" y="21"/>
                </a:lnTo>
                <a:lnTo>
                  <a:pt x="39" y="22"/>
                </a:lnTo>
                <a:lnTo>
                  <a:pt x="39" y="23"/>
                </a:lnTo>
                <a:lnTo>
                  <a:pt x="37" y="23"/>
                </a:lnTo>
                <a:lnTo>
                  <a:pt x="39" y="20"/>
                </a:lnTo>
                <a:lnTo>
                  <a:pt x="38" y="20"/>
                </a:lnTo>
                <a:lnTo>
                  <a:pt x="35" y="21"/>
                </a:lnTo>
                <a:lnTo>
                  <a:pt x="35" y="23"/>
                </a:lnTo>
                <a:lnTo>
                  <a:pt x="34" y="23"/>
                </a:lnTo>
                <a:lnTo>
                  <a:pt x="28" y="27"/>
                </a:lnTo>
                <a:lnTo>
                  <a:pt x="28" y="27"/>
                </a:lnTo>
                <a:lnTo>
                  <a:pt x="27" y="30"/>
                </a:lnTo>
                <a:lnTo>
                  <a:pt x="27" y="30"/>
                </a:lnTo>
                <a:lnTo>
                  <a:pt x="26" y="31"/>
                </a:lnTo>
                <a:lnTo>
                  <a:pt x="25" y="31"/>
                </a:lnTo>
                <a:lnTo>
                  <a:pt x="24" y="32"/>
                </a:lnTo>
                <a:lnTo>
                  <a:pt x="24" y="33"/>
                </a:lnTo>
                <a:lnTo>
                  <a:pt x="23" y="34"/>
                </a:lnTo>
                <a:lnTo>
                  <a:pt x="23" y="34"/>
                </a:lnTo>
                <a:lnTo>
                  <a:pt x="23" y="36"/>
                </a:lnTo>
                <a:lnTo>
                  <a:pt x="21" y="38"/>
                </a:lnTo>
                <a:lnTo>
                  <a:pt x="18" y="38"/>
                </a:lnTo>
                <a:lnTo>
                  <a:pt x="17" y="38"/>
                </a:lnTo>
                <a:lnTo>
                  <a:pt x="17" y="40"/>
                </a:lnTo>
                <a:lnTo>
                  <a:pt x="16" y="42"/>
                </a:lnTo>
                <a:lnTo>
                  <a:pt x="13" y="43"/>
                </a:lnTo>
                <a:lnTo>
                  <a:pt x="13" y="42"/>
                </a:lnTo>
                <a:lnTo>
                  <a:pt x="13" y="41"/>
                </a:lnTo>
                <a:lnTo>
                  <a:pt x="11" y="41"/>
                </a:lnTo>
                <a:lnTo>
                  <a:pt x="10" y="42"/>
                </a:lnTo>
                <a:lnTo>
                  <a:pt x="10" y="42"/>
                </a:lnTo>
                <a:lnTo>
                  <a:pt x="10" y="43"/>
                </a:lnTo>
                <a:lnTo>
                  <a:pt x="10" y="44"/>
                </a:lnTo>
                <a:lnTo>
                  <a:pt x="10" y="45"/>
                </a:lnTo>
                <a:lnTo>
                  <a:pt x="11" y="44"/>
                </a:lnTo>
                <a:lnTo>
                  <a:pt x="12" y="45"/>
                </a:lnTo>
                <a:lnTo>
                  <a:pt x="12" y="45"/>
                </a:lnTo>
                <a:lnTo>
                  <a:pt x="13" y="45"/>
                </a:lnTo>
                <a:lnTo>
                  <a:pt x="11" y="48"/>
                </a:lnTo>
                <a:lnTo>
                  <a:pt x="10" y="49"/>
                </a:lnTo>
                <a:lnTo>
                  <a:pt x="11" y="49"/>
                </a:lnTo>
                <a:lnTo>
                  <a:pt x="13" y="49"/>
                </a:lnTo>
                <a:lnTo>
                  <a:pt x="14" y="49"/>
                </a:lnTo>
                <a:lnTo>
                  <a:pt x="15" y="51"/>
                </a:lnTo>
                <a:lnTo>
                  <a:pt x="15" y="51"/>
                </a:lnTo>
                <a:lnTo>
                  <a:pt x="17" y="51"/>
                </a:lnTo>
                <a:lnTo>
                  <a:pt x="15" y="52"/>
                </a:lnTo>
                <a:lnTo>
                  <a:pt x="13" y="51"/>
                </a:lnTo>
                <a:lnTo>
                  <a:pt x="11" y="53"/>
                </a:lnTo>
                <a:lnTo>
                  <a:pt x="10" y="52"/>
                </a:lnTo>
                <a:lnTo>
                  <a:pt x="10" y="52"/>
                </a:lnTo>
                <a:lnTo>
                  <a:pt x="10" y="53"/>
                </a:lnTo>
                <a:lnTo>
                  <a:pt x="11" y="55"/>
                </a:lnTo>
                <a:lnTo>
                  <a:pt x="12" y="56"/>
                </a:lnTo>
                <a:lnTo>
                  <a:pt x="13" y="56"/>
                </a:lnTo>
                <a:lnTo>
                  <a:pt x="12" y="56"/>
                </a:lnTo>
                <a:lnTo>
                  <a:pt x="9" y="57"/>
                </a:lnTo>
                <a:lnTo>
                  <a:pt x="9" y="58"/>
                </a:lnTo>
                <a:lnTo>
                  <a:pt x="11" y="60"/>
                </a:lnTo>
                <a:lnTo>
                  <a:pt x="10" y="60"/>
                </a:lnTo>
                <a:lnTo>
                  <a:pt x="9" y="60"/>
                </a:lnTo>
                <a:lnTo>
                  <a:pt x="8" y="60"/>
                </a:lnTo>
                <a:lnTo>
                  <a:pt x="9" y="61"/>
                </a:lnTo>
                <a:lnTo>
                  <a:pt x="13" y="63"/>
                </a:lnTo>
                <a:lnTo>
                  <a:pt x="13" y="64"/>
                </a:lnTo>
                <a:lnTo>
                  <a:pt x="12" y="64"/>
                </a:lnTo>
                <a:lnTo>
                  <a:pt x="10" y="63"/>
                </a:lnTo>
                <a:lnTo>
                  <a:pt x="9" y="63"/>
                </a:lnTo>
                <a:lnTo>
                  <a:pt x="8" y="62"/>
                </a:lnTo>
                <a:lnTo>
                  <a:pt x="6" y="64"/>
                </a:lnTo>
                <a:lnTo>
                  <a:pt x="6" y="65"/>
                </a:lnTo>
                <a:lnTo>
                  <a:pt x="6" y="66"/>
                </a:lnTo>
                <a:lnTo>
                  <a:pt x="3" y="67"/>
                </a:lnTo>
                <a:lnTo>
                  <a:pt x="2" y="69"/>
                </a:lnTo>
                <a:lnTo>
                  <a:pt x="1" y="69"/>
                </a:lnTo>
                <a:lnTo>
                  <a:pt x="0" y="69"/>
                </a:lnTo>
                <a:lnTo>
                  <a:pt x="0" y="69"/>
                </a:lnTo>
                <a:lnTo>
                  <a:pt x="1" y="71"/>
                </a:lnTo>
                <a:lnTo>
                  <a:pt x="2" y="7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1" name="Freeform 397"/>
          <p:cNvSpPr>
            <a:spLocks/>
          </p:cNvSpPr>
          <p:nvPr/>
        </p:nvSpPr>
        <p:spPr bwMode="auto">
          <a:xfrm>
            <a:off x="6499929" y="1857847"/>
            <a:ext cx="20442" cy="23225"/>
          </a:xfrm>
          <a:custGeom>
            <a:avLst/>
            <a:gdLst/>
            <a:ahLst/>
            <a:cxnLst>
              <a:cxn ang="0">
                <a:pos x="6" y="2"/>
              </a:cxn>
              <a:cxn ang="0">
                <a:pos x="4" y="1"/>
              </a:cxn>
              <a:cxn ang="0">
                <a:pos x="4" y="1"/>
              </a:cxn>
              <a:cxn ang="0">
                <a:pos x="3" y="0"/>
              </a:cxn>
              <a:cxn ang="0">
                <a:pos x="2" y="0"/>
              </a:cxn>
              <a:cxn ang="0">
                <a:pos x="0" y="1"/>
              </a:cxn>
              <a:cxn ang="0">
                <a:pos x="0" y="1"/>
              </a:cxn>
              <a:cxn ang="0">
                <a:pos x="1" y="1"/>
              </a:cxn>
              <a:cxn ang="0">
                <a:pos x="3" y="2"/>
              </a:cxn>
              <a:cxn ang="0">
                <a:pos x="5" y="8"/>
              </a:cxn>
              <a:cxn ang="0">
                <a:pos x="6" y="8"/>
              </a:cxn>
              <a:cxn ang="0">
                <a:pos x="5" y="5"/>
              </a:cxn>
              <a:cxn ang="0">
                <a:pos x="5" y="4"/>
              </a:cxn>
              <a:cxn ang="0">
                <a:pos x="6" y="2"/>
              </a:cxn>
            </a:cxnLst>
            <a:rect l="0" t="0" r="r" b="b"/>
            <a:pathLst>
              <a:path w="6" h="8">
                <a:moveTo>
                  <a:pt x="6" y="2"/>
                </a:moveTo>
                <a:lnTo>
                  <a:pt x="4" y="1"/>
                </a:lnTo>
                <a:lnTo>
                  <a:pt x="4" y="1"/>
                </a:lnTo>
                <a:lnTo>
                  <a:pt x="3" y="0"/>
                </a:lnTo>
                <a:lnTo>
                  <a:pt x="2" y="0"/>
                </a:lnTo>
                <a:lnTo>
                  <a:pt x="0" y="1"/>
                </a:lnTo>
                <a:lnTo>
                  <a:pt x="0" y="1"/>
                </a:lnTo>
                <a:lnTo>
                  <a:pt x="1" y="1"/>
                </a:lnTo>
                <a:lnTo>
                  <a:pt x="3" y="2"/>
                </a:lnTo>
                <a:lnTo>
                  <a:pt x="5" y="8"/>
                </a:lnTo>
                <a:lnTo>
                  <a:pt x="6" y="8"/>
                </a:lnTo>
                <a:lnTo>
                  <a:pt x="5" y="5"/>
                </a:lnTo>
                <a:lnTo>
                  <a:pt x="5" y="4"/>
                </a:lnTo>
                <a:lnTo>
                  <a:pt x="6"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2" name="Freeform 398"/>
          <p:cNvSpPr>
            <a:spLocks/>
          </p:cNvSpPr>
          <p:nvPr/>
        </p:nvSpPr>
        <p:spPr bwMode="auto">
          <a:xfrm>
            <a:off x="6619174" y="1901394"/>
            <a:ext cx="37477" cy="34838"/>
          </a:xfrm>
          <a:custGeom>
            <a:avLst/>
            <a:gdLst/>
            <a:ahLst/>
            <a:cxnLst>
              <a:cxn ang="0">
                <a:pos x="7" y="12"/>
              </a:cxn>
              <a:cxn ang="0">
                <a:pos x="8" y="12"/>
              </a:cxn>
              <a:cxn ang="0">
                <a:pos x="8" y="11"/>
              </a:cxn>
              <a:cxn ang="0">
                <a:pos x="9" y="12"/>
              </a:cxn>
              <a:cxn ang="0">
                <a:pos x="10" y="12"/>
              </a:cxn>
              <a:cxn ang="0">
                <a:pos x="11" y="11"/>
              </a:cxn>
              <a:cxn ang="0">
                <a:pos x="11" y="10"/>
              </a:cxn>
              <a:cxn ang="0">
                <a:pos x="7" y="4"/>
              </a:cxn>
              <a:cxn ang="0">
                <a:pos x="5" y="4"/>
              </a:cxn>
              <a:cxn ang="0">
                <a:pos x="4" y="2"/>
              </a:cxn>
              <a:cxn ang="0">
                <a:pos x="4" y="2"/>
              </a:cxn>
              <a:cxn ang="0">
                <a:pos x="3" y="0"/>
              </a:cxn>
              <a:cxn ang="0">
                <a:pos x="1" y="0"/>
              </a:cxn>
              <a:cxn ang="0">
                <a:pos x="1" y="3"/>
              </a:cxn>
              <a:cxn ang="0">
                <a:pos x="1" y="3"/>
              </a:cxn>
              <a:cxn ang="0">
                <a:pos x="2" y="4"/>
              </a:cxn>
              <a:cxn ang="0">
                <a:pos x="1" y="4"/>
              </a:cxn>
              <a:cxn ang="0">
                <a:pos x="0" y="4"/>
              </a:cxn>
              <a:cxn ang="0">
                <a:pos x="0" y="4"/>
              </a:cxn>
              <a:cxn ang="0">
                <a:pos x="1" y="5"/>
              </a:cxn>
              <a:cxn ang="0">
                <a:pos x="1" y="6"/>
              </a:cxn>
              <a:cxn ang="0">
                <a:pos x="1" y="7"/>
              </a:cxn>
              <a:cxn ang="0">
                <a:pos x="1" y="7"/>
              </a:cxn>
              <a:cxn ang="0">
                <a:pos x="4" y="11"/>
              </a:cxn>
              <a:cxn ang="0">
                <a:pos x="4" y="11"/>
              </a:cxn>
              <a:cxn ang="0">
                <a:pos x="2" y="8"/>
              </a:cxn>
              <a:cxn ang="0">
                <a:pos x="4" y="10"/>
              </a:cxn>
              <a:cxn ang="0">
                <a:pos x="5" y="10"/>
              </a:cxn>
              <a:cxn ang="0">
                <a:pos x="6" y="11"/>
              </a:cxn>
              <a:cxn ang="0">
                <a:pos x="6" y="11"/>
              </a:cxn>
              <a:cxn ang="0">
                <a:pos x="7" y="12"/>
              </a:cxn>
            </a:cxnLst>
            <a:rect l="0" t="0" r="r" b="b"/>
            <a:pathLst>
              <a:path w="11" h="12">
                <a:moveTo>
                  <a:pt x="7" y="12"/>
                </a:moveTo>
                <a:lnTo>
                  <a:pt x="8" y="12"/>
                </a:lnTo>
                <a:lnTo>
                  <a:pt x="8" y="11"/>
                </a:lnTo>
                <a:lnTo>
                  <a:pt x="9" y="12"/>
                </a:lnTo>
                <a:lnTo>
                  <a:pt x="10" y="12"/>
                </a:lnTo>
                <a:lnTo>
                  <a:pt x="11" y="11"/>
                </a:lnTo>
                <a:lnTo>
                  <a:pt x="11" y="10"/>
                </a:lnTo>
                <a:lnTo>
                  <a:pt x="7" y="4"/>
                </a:lnTo>
                <a:lnTo>
                  <a:pt x="5" y="4"/>
                </a:lnTo>
                <a:lnTo>
                  <a:pt x="4" y="2"/>
                </a:lnTo>
                <a:lnTo>
                  <a:pt x="4" y="2"/>
                </a:lnTo>
                <a:lnTo>
                  <a:pt x="3" y="0"/>
                </a:lnTo>
                <a:lnTo>
                  <a:pt x="1" y="0"/>
                </a:lnTo>
                <a:lnTo>
                  <a:pt x="1" y="3"/>
                </a:lnTo>
                <a:lnTo>
                  <a:pt x="1" y="3"/>
                </a:lnTo>
                <a:lnTo>
                  <a:pt x="2" y="4"/>
                </a:lnTo>
                <a:lnTo>
                  <a:pt x="1" y="4"/>
                </a:lnTo>
                <a:lnTo>
                  <a:pt x="0" y="4"/>
                </a:lnTo>
                <a:lnTo>
                  <a:pt x="0" y="4"/>
                </a:lnTo>
                <a:lnTo>
                  <a:pt x="1" y="5"/>
                </a:lnTo>
                <a:lnTo>
                  <a:pt x="1" y="6"/>
                </a:lnTo>
                <a:lnTo>
                  <a:pt x="1" y="7"/>
                </a:lnTo>
                <a:lnTo>
                  <a:pt x="1" y="7"/>
                </a:lnTo>
                <a:lnTo>
                  <a:pt x="4" y="11"/>
                </a:lnTo>
                <a:lnTo>
                  <a:pt x="4" y="11"/>
                </a:lnTo>
                <a:lnTo>
                  <a:pt x="2" y="8"/>
                </a:lnTo>
                <a:lnTo>
                  <a:pt x="4" y="10"/>
                </a:lnTo>
                <a:lnTo>
                  <a:pt x="5" y="10"/>
                </a:lnTo>
                <a:lnTo>
                  <a:pt x="6" y="11"/>
                </a:lnTo>
                <a:lnTo>
                  <a:pt x="6" y="11"/>
                </a:lnTo>
                <a:lnTo>
                  <a:pt x="7" y="1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3" name="Freeform 399"/>
          <p:cNvSpPr>
            <a:spLocks/>
          </p:cNvSpPr>
          <p:nvPr/>
        </p:nvSpPr>
        <p:spPr bwMode="auto">
          <a:xfrm>
            <a:off x="6486301" y="1750429"/>
            <a:ext cx="115837" cy="148062"/>
          </a:xfrm>
          <a:custGeom>
            <a:avLst/>
            <a:gdLst/>
            <a:ahLst/>
            <a:cxnLst>
              <a:cxn ang="0">
                <a:pos x="4" y="34"/>
              </a:cxn>
              <a:cxn ang="0">
                <a:pos x="6" y="34"/>
              </a:cxn>
              <a:cxn ang="0">
                <a:pos x="7" y="33"/>
              </a:cxn>
              <a:cxn ang="0">
                <a:pos x="9" y="35"/>
              </a:cxn>
              <a:cxn ang="0">
                <a:pos x="11" y="34"/>
              </a:cxn>
              <a:cxn ang="0">
                <a:pos x="14" y="35"/>
              </a:cxn>
              <a:cxn ang="0">
                <a:pos x="11" y="38"/>
              </a:cxn>
              <a:cxn ang="0">
                <a:pos x="14" y="40"/>
              </a:cxn>
              <a:cxn ang="0">
                <a:pos x="16" y="41"/>
              </a:cxn>
              <a:cxn ang="0">
                <a:pos x="14" y="41"/>
              </a:cxn>
              <a:cxn ang="0">
                <a:pos x="12" y="42"/>
              </a:cxn>
              <a:cxn ang="0">
                <a:pos x="13" y="46"/>
              </a:cxn>
              <a:cxn ang="0">
                <a:pos x="14" y="46"/>
              </a:cxn>
              <a:cxn ang="0">
                <a:pos x="18" y="47"/>
              </a:cxn>
              <a:cxn ang="0">
                <a:pos x="18" y="47"/>
              </a:cxn>
              <a:cxn ang="0">
                <a:pos x="21" y="50"/>
              </a:cxn>
              <a:cxn ang="0">
                <a:pos x="22" y="48"/>
              </a:cxn>
              <a:cxn ang="0">
                <a:pos x="24" y="48"/>
              </a:cxn>
              <a:cxn ang="0">
                <a:pos x="25" y="49"/>
              </a:cxn>
              <a:cxn ang="0">
                <a:pos x="28" y="50"/>
              </a:cxn>
              <a:cxn ang="0">
                <a:pos x="26" y="48"/>
              </a:cxn>
              <a:cxn ang="0">
                <a:pos x="28" y="48"/>
              </a:cxn>
              <a:cxn ang="0">
                <a:pos x="29" y="48"/>
              </a:cxn>
              <a:cxn ang="0">
                <a:pos x="31" y="50"/>
              </a:cxn>
              <a:cxn ang="0">
                <a:pos x="30" y="48"/>
              </a:cxn>
              <a:cxn ang="0">
                <a:pos x="33" y="48"/>
              </a:cxn>
              <a:cxn ang="0">
                <a:pos x="33" y="46"/>
              </a:cxn>
              <a:cxn ang="0">
                <a:pos x="25" y="39"/>
              </a:cxn>
              <a:cxn ang="0">
                <a:pos x="22" y="27"/>
              </a:cxn>
              <a:cxn ang="0">
                <a:pos x="22" y="23"/>
              </a:cxn>
              <a:cxn ang="0">
                <a:pos x="22" y="18"/>
              </a:cxn>
              <a:cxn ang="0">
                <a:pos x="22" y="16"/>
              </a:cxn>
              <a:cxn ang="0">
                <a:pos x="25" y="13"/>
              </a:cxn>
              <a:cxn ang="0">
                <a:pos x="22" y="11"/>
              </a:cxn>
              <a:cxn ang="0">
                <a:pos x="26" y="10"/>
              </a:cxn>
              <a:cxn ang="0">
                <a:pos x="25" y="8"/>
              </a:cxn>
              <a:cxn ang="0">
                <a:pos x="27" y="8"/>
              </a:cxn>
              <a:cxn ang="0">
                <a:pos x="28" y="5"/>
              </a:cxn>
              <a:cxn ang="0">
                <a:pos x="25" y="3"/>
              </a:cxn>
              <a:cxn ang="0">
                <a:pos x="21" y="1"/>
              </a:cxn>
              <a:cxn ang="0">
                <a:pos x="16" y="1"/>
              </a:cxn>
              <a:cxn ang="0">
                <a:pos x="12" y="2"/>
              </a:cxn>
              <a:cxn ang="0">
                <a:pos x="9" y="6"/>
              </a:cxn>
              <a:cxn ang="0">
                <a:pos x="9" y="8"/>
              </a:cxn>
              <a:cxn ang="0">
                <a:pos x="11" y="8"/>
              </a:cxn>
              <a:cxn ang="0">
                <a:pos x="7" y="9"/>
              </a:cxn>
              <a:cxn ang="0">
                <a:pos x="7" y="14"/>
              </a:cxn>
              <a:cxn ang="0">
                <a:pos x="7" y="16"/>
              </a:cxn>
              <a:cxn ang="0">
                <a:pos x="8" y="16"/>
              </a:cxn>
              <a:cxn ang="0">
                <a:pos x="7" y="19"/>
              </a:cxn>
              <a:cxn ang="0">
                <a:pos x="7" y="20"/>
              </a:cxn>
              <a:cxn ang="0">
                <a:pos x="5" y="23"/>
              </a:cxn>
              <a:cxn ang="0">
                <a:pos x="4" y="23"/>
              </a:cxn>
              <a:cxn ang="0">
                <a:pos x="2" y="23"/>
              </a:cxn>
              <a:cxn ang="0">
                <a:pos x="0" y="31"/>
              </a:cxn>
            </a:cxnLst>
            <a:rect l="0" t="0" r="r" b="b"/>
            <a:pathLst>
              <a:path w="34" h="51">
                <a:moveTo>
                  <a:pt x="2" y="34"/>
                </a:moveTo>
                <a:lnTo>
                  <a:pt x="3" y="34"/>
                </a:lnTo>
                <a:lnTo>
                  <a:pt x="4" y="34"/>
                </a:lnTo>
                <a:lnTo>
                  <a:pt x="4" y="34"/>
                </a:lnTo>
                <a:lnTo>
                  <a:pt x="5" y="33"/>
                </a:lnTo>
                <a:lnTo>
                  <a:pt x="6" y="34"/>
                </a:lnTo>
                <a:lnTo>
                  <a:pt x="6" y="34"/>
                </a:lnTo>
                <a:lnTo>
                  <a:pt x="7" y="32"/>
                </a:lnTo>
                <a:lnTo>
                  <a:pt x="7" y="33"/>
                </a:lnTo>
                <a:lnTo>
                  <a:pt x="7" y="35"/>
                </a:lnTo>
                <a:lnTo>
                  <a:pt x="8" y="35"/>
                </a:lnTo>
                <a:lnTo>
                  <a:pt x="9" y="35"/>
                </a:lnTo>
                <a:lnTo>
                  <a:pt x="9" y="34"/>
                </a:lnTo>
                <a:lnTo>
                  <a:pt x="10" y="35"/>
                </a:lnTo>
                <a:lnTo>
                  <a:pt x="11" y="34"/>
                </a:lnTo>
                <a:lnTo>
                  <a:pt x="11" y="38"/>
                </a:lnTo>
                <a:lnTo>
                  <a:pt x="12" y="36"/>
                </a:lnTo>
                <a:lnTo>
                  <a:pt x="14" y="35"/>
                </a:lnTo>
                <a:lnTo>
                  <a:pt x="12" y="38"/>
                </a:lnTo>
                <a:lnTo>
                  <a:pt x="12" y="38"/>
                </a:lnTo>
                <a:lnTo>
                  <a:pt x="11" y="38"/>
                </a:lnTo>
                <a:lnTo>
                  <a:pt x="11" y="39"/>
                </a:lnTo>
                <a:lnTo>
                  <a:pt x="12" y="40"/>
                </a:lnTo>
                <a:lnTo>
                  <a:pt x="14" y="40"/>
                </a:lnTo>
                <a:lnTo>
                  <a:pt x="15" y="41"/>
                </a:lnTo>
                <a:lnTo>
                  <a:pt x="14" y="41"/>
                </a:lnTo>
                <a:lnTo>
                  <a:pt x="16" y="41"/>
                </a:lnTo>
                <a:lnTo>
                  <a:pt x="15" y="41"/>
                </a:lnTo>
                <a:lnTo>
                  <a:pt x="14" y="42"/>
                </a:lnTo>
                <a:lnTo>
                  <a:pt x="14" y="41"/>
                </a:lnTo>
                <a:lnTo>
                  <a:pt x="14" y="42"/>
                </a:lnTo>
                <a:lnTo>
                  <a:pt x="14" y="43"/>
                </a:lnTo>
                <a:lnTo>
                  <a:pt x="12" y="42"/>
                </a:lnTo>
                <a:lnTo>
                  <a:pt x="12" y="42"/>
                </a:lnTo>
                <a:lnTo>
                  <a:pt x="13" y="43"/>
                </a:lnTo>
                <a:lnTo>
                  <a:pt x="13" y="46"/>
                </a:lnTo>
                <a:lnTo>
                  <a:pt x="13" y="46"/>
                </a:lnTo>
                <a:lnTo>
                  <a:pt x="14" y="47"/>
                </a:lnTo>
                <a:lnTo>
                  <a:pt x="14" y="46"/>
                </a:lnTo>
                <a:lnTo>
                  <a:pt x="14" y="47"/>
                </a:lnTo>
                <a:lnTo>
                  <a:pt x="15" y="48"/>
                </a:lnTo>
                <a:lnTo>
                  <a:pt x="18" y="47"/>
                </a:lnTo>
                <a:lnTo>
                  <a:pt x="19" y="47"/>
                </a:lnTo>
                <a:lnTo>
                  <a:pt x="19" y="47"/>
                </a:lnTo>
                <a:lnTo>
                  <a:pt x="18" y="47"/>
                </a:lnTo>
                <a:lnTo>
                  <a:pt x="18" y="48"/>
                </a:lnTo>
                <a:lnTo>
                  <a:pt x="21" y="50"/>
                </a:lnTo>
                <a:lnTo>
                  <a:pt x="21" y="50"/>
                </a:lnTo>
                <a:lnTo>
                  <a:pt x="21" y="49"/>
                </a:lnTo>
                <a:lnTo>
                  <a:pt x="22" y="48"/>
                </a:lnTo>
                <a:lnTo>
                  <a:pt x="22" y="48"/>
                </a:lnTo>
                <a:lnTo>
                  <a:pt x="22" y="48"/>
                </a:lnTo>
                <a:lnTo>
                  <a:pt x="23" y="48"/>
                </a:lnTo>
                <a:lnTo>
                  <a:pt x="24" y="48"/>
                </a:lnTo>
                <a:lnTo>
                  <a:pt x="25" y="49"/>
                </a:lnTo>
                <a:lnTo>
                  <a:pt x="25" y="50"/>
                </a:lnTo>
                <a:lnTo>
                  <a:pt x="25" y="49"/>
                </a:lnTo>
                <a:lnTo>
                  <a:pt x="25" y="49"/>
                </a:lnTo>
                <a:lnTo>
                  <a:pt x="26" y="50"/>
                </a:lnTo>
                <a:lnTo>
                  <a:pt x="28" y="50"/>
                </a:lnTo>
                <a:lnTo>
                  <a:pt x="27" y="48"/>
                </a:lnTo>
                <a:lnTo>
                  <a:pt x="27" y="49"/>
                </a:lnTo>
                <a:lnTo>
                  <a:pt x="26" y="48"/>
                </a:lnTo>
                <a:lnTo>
                  <a:pt x="26" y="48"/>
                </a:lnTo>
                <a:lnTo>
                  <a:pt x="26" y="48"/>
                </a:lnTo>
                <a:lnTo>
                  <a:pt x="28" y="48"/>
                </a:lnTo>
                <a:lnTo>
                  <a:pt x="29" y="47"/>
                </a:lnTo>
                <a:lnTo>
                  <a:pt x="29" y="48"/>
                </a:lnTo>
                <a:lnTo>
                  <a:pt x="29" y="48"/>
                </a:lnTo>
                <a:lnTo>
                  <a:pt x="30" y="50"/>
                </a:lnTo>
                <a:lnTo>
                  <a:pt x="31" y="51"/>
                </a:lnTo>
                <a:lnTo>
                  <a:pt x="31" y="50"/>
                </a:lnTo>
                <a:lnTo>
                  <a:pt x="32" y="50"/>
                </a:lnTo>
                <a:lnTo>
                  <a:pt x="29" y="49"/>
                </a:lnTo>
                <a:lnTo>
                  <a:pt x="30" y="48"/>
                </a:lnTo>
                <a:lnTo>
                  <a:pt x="33" y="49"/>
                </a:lnTo>
                <a:lnTo>
                  <a:pt x="33" y="48"/>
                </a:lnTo>
                <a:lnTo>
                  <a:pt x="33" y="48"/>
                </a:lnTo>
                <a:lnTo>
                  <a:pt x="34" y="48"/>
                </a:lnTo>
                <a:lnTo>
                  <a:pt x="33" y="46"/>
                </a:lnTo>
                <a:lnTo>
                  <a:pt x="33" y="46"/>
                </a:lnTo>
                <a:lnTo>
                  <a:pt x="29" y="44"/>
                </a:lnTo>
                <a:lnTo>
                  <a:pt x="29" y="44"/>
                </a:lnTo>
                <a:lnTo>
                  <a:pt x="25" y="39"/>
                </a:lnTo>
                <a:lnTo>
                  <a:pt x="25" y="38"/>
                </a:lnTo>
                <a:lnTo>
                  <a:pt x="23" y="34"/>
                </a:lnTo>
                <a:lnTo>
                  <a:pt x="22" y="27"/>
                </a:lnTo>
                <a:lnTo>
                  <a:pt x="22" y="27"/>
                </a:lnTo>
                <a:lnTo>
                  <a:pt x="22" y="26"/>
                </a:lnTo>
                <a:lnTo>
                  <a:pt x="22" y="23"/>
                </a:lnTo>
                <a:lnTo>
                  <a:pt x="22" y="21"/>
                </a:lnTo>
                <a:lnTo>
                  <a:pt x="22" y="18"/>
                </a:lnTo>
                <a:lnTo>
                  <a:pt x="22" y="18"/>
                </a:lnTo>
                <a:lnTo>
                  <a:pt x="22" y="16"/>
                </a:lnTo>
                <a:lnTo>
                  <a:pt x="22" y="16"/>
                </a:lnTo>
                <a:lnTo>
                  <a:pt x="22" y="16"/>
                </a:lnTo>
                <a:lnTo>
                  <a:pt x="23" y="16"/>
                </a:lnTo>
                <a:lnTo>
                  <a:pt x="24" y="14"/>
                </a:lnTo>
                <a:lnTo>
                  <a:pt x="25" y="13"/>
                </a:lnTo>
                <a:lnTo>
                  <a:pt x="24" y="12"/>
                </a:lnTo>
                <a:lnTo>
                  <a:pt x="22" y="12"/>
                </a:lnTo>
                <a:lnTo>
                  <a:pt x="22" y="11"/>
                </a:lnTo>
                <a:lnTo>
                  <a:pt x="25" y="12"/>
                </a:lnTo>
                <a:lnTo>
                  <a:pt x="25" y="11"/>
                </a:lnTo>
                <a:lnTo>
                  <a:pt x="26" y="10"/>
                </a:lnTo>
                <a:lnTo>
                  <a:pt x="27" y="9"/>
                </a:lnTo>
                <a:lnTo>
                  <a:pt x="26" y="8"/>
                </a:lnTo>
                <a:lnTo>
                  <a:pt x="25" y="8"/>
                </a:lnTo>
                <a:lnTo>
                  <a:pt x="23" y="8"/>
                </a:lnTo>
                <a:lnTo>
                  <a:pt x="25" y="7"/>
                </a:lnTo>
                <a:lnTo>
                  <a:pt x="27" y="8"/>
                </a:lnTo>
                <a:lnTo>
                  <a:pt x="27" y="7"/>
                </a:lnTo>
                <a:lnTo>
                  <a:pt x="25" y="6"/>
                </a:lnTo>
                <a:lnTo>
                  <a:pt x="28" y="5"/>
                </a:lnTo>
                <a:lnTo>
                  <a:pt x="28" y="5"/>
                </a:lnTo>
                <a:lnTo>
                  <a:pt x="27" y="3"/>
                </a:lnTo>
                <a:lnTo>
                  <a:pt x="25" y="3"/>
                </a:lnTo>
                <a:lnTo>
                  <a:pt x="23" y="1"/>
                </a:lnTo>
                <a:lnTo>
                  <a:pt x="22" y="1"/>
                </a:lnTo>
                <a:lnTo>
                  <a:pt x="21" y="1"/>
                </a:lnTo>
                <a:lnTo>
                  <a:pt x="20" y="0"/>
                </a:lnTo>
                <a:lnTo>
                  <a:pt x="18" y="0"/>
                </a:lnTo>
                <a:lnTo>
                  <a:pt x="16" y="1"/>
                </a:lnTo>
                <a:lnTo>
                  <a:pt x="15" y="2"/>
                </a:lnTo>
                <a:lnTo>
                  <a:pt x="13" y="1"/>
                </a:lnTo>
                <a:lnTo>
                  <a:pt x="12" y="2"/>
                </a:lnTo>
                <a:lnTo>
                  <a:pt x="11" y="3"/>
                </a:lnTo>
                <a:lnTo>
                  <a:pt x="9" y="5"/>
                </a:lnTo>
                <a:lnTo>
                  <a:pt x="9" y="6"/>
                </a:lnTo>
                <a:lnTo>
                  <a:pt x="10" y="6"/>
                </a:lnTo>
                <a:lnTo>
                  <a:pt x="10" y="7"/>
                </a:lnTo>
                <a:lnTo>
                  <a:pt x="9" y="8"/>
                </a:lnTo>
                <a:lnTo>
                  <a:pt x="9" y="8"/>
                </a:lnTo>
                <a:lnTo>
                  <a:pt x="10" y="8"/>
                </a:lnTo>
                <a:lnTo>
                  <a:pt x="11" y="8"/>
                </a:lnTo>
                <a:lnTo>
                  <a:pt x="9" y="9"/>
                </a:lnTo>
                <a:lnTo>
                  <a:pt x="8" y="9"/>
                </a:lnTo>
                <a:lnTo>
                  <a:pt x="7" y="9"/>
                </a:lnTo>
                <a:lnTo>
                  <a:pt x="6" y="11"/>
                </a:lnTo>
                <a:lnTo>
                  <a:pt x="5" y="12"/>
                </a:lnTo>
                <a:lnTo>
                  <a:pt x="7" y="14"/>
                </a:lnTo>
                <a:lnTo>
                  <a:pt x="7" y="14"/>
                </a:lnTo>
                <a:lnTo>
                  <a:pt x="7" y="16"/>
                </a:lnTo>
                <a:lnTo>
                  <a:pt x="7" y="16"/>
                </a:lnTo>
                <a:lnTo>
                  <a:pt x="9" y="15"/>
                </a:lnTo>
                <a:lnTo>
                  <a:pt x="8" y="16"/>
                </a:lnTo>
                <a:lnTo>
                  <a:pt x="8" y="16"/>
                </a:lnTo>
                <a:lnTo>
                  <a:pt x="7" y="17"/>
                </a:lnTo>
                <a:lnTo>
                  <a:pt x="7" y="17"/>
                </a:lnTo>
                <a:lnTo>
                  <a:pt x="7" y="19"/>
                </a:lnTo>
                <a:lnTo>
                  <a:pt x="6" y="19"/>
                </a:lnTo>
                <a:lnTo>
                  <a:pt x="7" y="19"/>
                </a:lnTo>
                <a:lnTo>
                  <a:pt x="7" y="20"/>
                </a:lnTo>
                <a:lnTo>
                  <a:pt x="6" y="20"/>
                </a:lnTo>
                <a:lnTo>
                  <a:pt x="6" y="23"/>
                </a:lnTo>
                <a:lnTo>
                  <a:pt x="5" y="23"/>
                </a:lnTo>
                <a:lnTo>
                  <a:pt x="5" y="25"/>
                </a:lnTo>
                <a:lnTo>
                  <a:pt x="4" y="24"/>
                </a:lnTo>
                <a:lnTo>
                  <a:pt x="4" y="23"/>
                </a:lnTo>
                <a:lnTo>
                  <a:pt x="4" y="23"/>
                </a:lnTo>
                <a:lnTo>
                  <a:pt x="3" y="24"/>
                </a:lnTo>
                <a:lnTo>
                  <a:pt x="2" y="23"/>
                </a:lnTo>
                <a:lnTo>
                  <a:pt x="0" y="25"/>
                </a:lnTo>
                <a:lnTo>
                  <a:pt x="0" y="26"/>
                </a:lnTo>
                <a:lnTo>
                  <a:pt x="0" y="31"/>
                </a:lnTo>
                <a:lnTo>
                  <a:pt x="2" y="34"/>
                </a:lnTo>
                <a:lnTo>
                  <a:pt x="2" y="3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4" name="Freeform 400"/>
          <p:cNvSpPr>
            <a:spLocks/>
          </p:cNvSpPr>
          <p:nvPr/>
        </p:nvSpPr>
        <p:spPr bwMode="auto">
          <a:xfrm>
            <a:off x="5348372" y="1866556"/>
            <a:ext cx="23849" cy="14516"/>
          </a:xfrm>
          <a:custGeom>
            <a:avLst/>
            <a:gdLst/>
            <a:ahLst/>
            <a:cxnLst>
              <a:cxn ang="0">
                <a:pos x="2" y="5"/>
              </a:cxn>
              <a:cxn ang="0">
                <a:pos x="6" y="3"/>
              </a:cxn>
              <a:cxn ang="0">
                <a:pos x="7" y="1"/>
              </a:cxn>
              <a:cxn ang="0">
                <a:pos x="7" y="0"/>
              </a:cxn>
              <a:cxn ang="0">
                <a:pos x="6" y="0"/>
              </a:cxn>
              <a:cxn ang="0">
                <a:pos x="4" y="1"/>
              </a:cxn>
              <a:cxn ang="0">
                <a:pos x="4" y="2"/>
              </a:cxn>
              <a:cxn ang="0">
                <a:pos x="1" y="4"/>
              </a:cxn>
              <a:cxn ang="0">
                <a:pos x="0" y="5"/>
              </a:cxn>
              <a:cxn ang="0">
                <a:pos x="0" y="5"/>
              </a:cxn>
              <a:cxn ang="0">
                <a:pos x="1" y="5"/>
              </a:cxn>
              <a:cxn ang="0">
                <a:pos x="2" y="5"/>
              </a:cxn>
            </a:cxnLst>
            <a:rect l="0" t="0" r="r" b="b"/>
            <a:pathLst>
              <a:path w="7" h="5">
                <a:moveTo>
                  <a:pt x="2" y="5"/>
                </a:moveTo>
                <a:lnTo>
                  <a:pt x="6" y="3"/>
                </a:lnTo>
                <a:lnTo>
                  <a:pt x="7" y="1"/>
                </a:lnTo>
                <a:lnTo>
                  <a:pt x="7" y="0"/>
                </a:lnTo>
                <a:lnTo>
                  <a:pt x="6" y="0"/>
                </a:lnTo>
                <a:lnTo>
                  <a:pt x="4" y="1"/>
                </a:lnTo>
                <a:lnTo>
                  <a:pt x="4" y="2"/>
                </a:lnTo>
                <a:lnTo>
                  <a:pt x="1" y="4"/>
                </a:lnTo>
                <a:lnTo>
                  <a:pt x="0" y="5"/>
                </a:lnTo>
                <a:lnTo>
                  <a:pt x="0" y="5"/>
                </a:lnTo>
                <a:lnTo>
                  <a:pt x="1" y="5"/>
                </a:lnTo>
                <a:lnTo>
                  <a:pt x="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5" name="Freeform 401"/>
          <p:cNvSpPr>
            <a:spLocks/>
          </p:cNvSpPr>
          <p:nvPr/>
        </p:nvSpPr>
        <p:spPr bwMode="auto">
          <a:xfrm>
            <a:off x="4152523" y="963669"/>
            <a:ext cx="1059569" cy="1338363"/>
          </a:xfrm>
          <a:custGeom>
            <a:avLst/>
            <a:gdLst/>
            <a:ahLst/>
            <a:cxnLst>
              <a:cxn ang="0">
                <a:pos x="350" y="422"/>
              </a:cxn>
              <a:cxn ang="0">
                <a:pos x="316" y="419"/>
              </a:cxn>
              <a:cxn ang="0">
                <a:pos x="327" y="389"/>
              </a:cxn>
              <a:cxn ang="0">
                <a:pos x="354" y="404"/>
              </a:cxn>
              <a:cxn ang="0">
                <a:pos x="353" y="394"/>
              </a:cxn>
              <a:cxn ang="0">
                <a:pos x="334" y="373"/>
              </a:cxn>
              <a:cxn ang="0">
                <a:pos x="328" y="350"/>
              </a:cxn>
              <a:cxn ang="0">
                <a:pos x="359" y="345"/>
              </a:cxn>
              <a:cxn ang="0">
                <a:pos x="365" y="318"/>
              </a:cxn>
              <a:cxn ang="0">
                <a:pos x="361" y="292"/>
              </a:cxn>
              <a:cxn ang="0">
                <a:pos x="364" y="267"/>
              </a:cxn>
              <a:cxn ang="0">
                <a:pos x="355" y="253"/>
              </a:cxn>
              <a:cxn ang="0">
                <a:pos x="376" y="235"/>
              </a:cxn>
              <a:cxn ang="0">
                <a:pos x="358" y="221"/>
              </a:cxn>
              <a:cxn ang="0">
                <a:pos x="377" y="170"/>
              </a:cxn>
              <a:cxn ang="0">
                <a:pos x="369" y="140"/>
              </a:cxn>
              <a:cxn ang="0">
                <a:pos x="380" y="86"/>
              </a:cxn>
              <a:cxn ang="0">
                <a:pos x="334" y="63"/>
              </a:cxn>
              <a:cxn ang="0">
                <a:pos x="282" y="76"/>
              </a:cxn>
              <a:cxn ang="0">
                <a:pos x="242" y="40"/>
              </a:cxn>
              <a:cxn ang="0">
                <a:pos x="226" y="14"/>
              </a:cxn>
              <a:cxn ang="0">
                <a:pos x="183" y="16"/>
              </a:cxn>
              <a:cxn ang="0">
                <a:pos x="172" y="27"/>
              </a:cxn>
              <a:cxn ang="0">
                <a:pos x="157" y="43"/>
              </a:cxn>
              <a:cxn ang="0">
                <a:pos x="122" y="50"/>
              </a:cxn>
              <a:cxn ang="0">
                <a:pos x="80" y="87"/>
              </a:cxn>
              <a:cxn ang="0">
                <a:pos x="57" y="147"/>
              </a:cxn>
              <a:cxn ang="0">
                <a:pos x="26" y="182"/>
              </a:cxn>
              <a:cxn ang="0">
                <a:pos x="5" y="212"/>
              </a:cxn>
              <a:cxn ang="0">
                <a:pos x="41" y="227"/>
              </a:cxn>
              <a:cxn ang="0">
                <a:pos x="48" y="241"/>
              </a:cxn>
              <a:cxn ang="0">
                <a:pos x="24" y="264"/>
              </a:cxn>
              <a:cxn ang="0">
                <a:pos x="67" y="270"/>
              </a:cxn>
              <a:cxn ang="0">
                <a:pos x="103" y="288"/>
              </a:cxn>
              <a:cxn ang="0">
                <a:pos x="118" y="323"/>
              </a:cxn>
              <a:cxn ang="0">
                <a:pos x="128" y="361"/>
              </a:cxn>
              <a:cxn ang="0">
                <a:pos x="136" y="381"/>
              </a:cxn>
              <a:cxn ang="0">
                <a:pos x="148" y="398"/>
              </a:cxn>
              <a:cxn ang="0">
                <a:pos x="151" y="420"/>
              </a:cxn>
              <a:cxn ang="0">
                <a:pos x="154" y="443"/>
              </a:cxn>
              <a:cxn ang="0">
                <a:pos x="152" y="456"/>
              </a:cxn>
              <a:cxn ang="0">
                <a:pos x="135" y="470"/>
              </a:cxn>
              <a:cxn ang="0">
                <a:pos x="139" y="498"/>
              </a:cxn>
              <a:cxn ang="0">
                <a:pos x="147" y="517"/>
              </a:cxn>
              <a:cxn ang="0">
                <a:pos x="151" y="535"/>
              </a:cxn>
              <a:cxn ang="0">
                <a:pos x="164" y="558"/>
              </a:cxn>
              <a:cxn ang="0">
                <a:pos x="169" y="569"/>
              </a:cxn>
              <a:cxn ang="0">
                <a:pos x="179" y="575"/>
              </a:cxn>
              <a:cxn ang="0">
                <a:pos x="192" y="579"/>
              </a:cxn>
              <a:cxn ang="0">
                <a:pos x="209" y="585"/>
              </a:cxn>
              <a:cxn ang="0">
                <a:pos x="215" y="553"/>
              </a:cxn>
              <a:cxn ang="0">
                <a:pos x="220" y="541"/>
              </a:cxn>
              <a:cxn ang="0">
                <a:pos x="226" y="526"/>
              </a:cxn>
              <a:cxn ang="0">
                <a:pos x="229" y="511"/>
              </a:cxn>
              <a:cxn ang="0">
                <a:pos x="244" y="501"/>
              </a:cxn>
              <a:cxn ang="0">
                <a:pos x="251" y="490"/>
              </a:cxn>
              <a:cxn ang="0">
                <a:pos x="260" y="494"/>
              </a:cxn>
              <a:cxn ang="0">
                <a:pos x="273" y="482"/>
              </a:cxn>
              <a:cxn ang="0">
                <a:pos x="285" y="462"/>
              </a:cxn>
              <a:cxn ang="0">
                <a:pos x="290" y="458"/>
              </a:cxn>
              <a:cxn ang="0">
                <a:pos x="301" y="453"/>
              </a:cxn>
              <a:cxn ang="0">
                <a:pos x="320" y="449"/>
              </a:cxn>
              <a:cxn ang="0">
                <a:pos x="336" y="439"/>
              </a:cxn>
            </a:cxnLst>
            <a:rect l="0" t="0" r="r" b="b"/>
            <a:pathLst>
              <a:path w="397" h="588">
                <a:moveTo>
                  <a:pt x="341" y="432"/>
                </a:moveTo>
                <a:cubicBezTo>
                  <a:pt x="342" y="432"/>
                  <a:pt x="342" y="432"/>
                  <a:pt x="342" y="432"/>
                </a:cubicBezTo>
                <a:cubicBezTo>
                  <a:pt x="342" y="431"/>
                  <a:pt x="342" y="431"/>
                  <a:pt x="342" y="431"/>
                </a:cubicBezTo>
                <a:cubicBezTo>
                  <a:pt x="343" y="431"/>
                  <a:pt x="343" y="431"/>
                  <a:pt x="343" y="431"/>
                </a:cubicBezTo>
                <a:cubicBezTo>
                  <a:pt x="342" y="430"/>
                  <a:pt x="342" y="430"/>
                  <a:pt x="342" y="430"/>
                </a:cubicBezTo>
                <a:cubicBezTo>
                  <a:pt x="341" y="430"/>
                  <a:pt x="341" y="430"/>
                  <a:pt x="341" y="430"/>
                </a:cubicBezTo>
                <a:cubicBezTo>
                  <a:pt x="342" y="429"/>
                  <a:pt x="342" y="429"/>
                  <a:pt x="342" y="429"/>
                </a:cubicBezTo>
                <a:cubicBezTo>
                  <a:pt x="343" y="429"/>
                  <a:pt x="343" y="429"/>
                  <a:pt x="343" y="429"/>
                </a:cubicBezTo>
                <a:cubicBezTo>
                  <a:pt x="343" y="428"/>
                  <a:pt x="343" y="428"/>
                  <a:pt x="343" y="428"/>
                </a:cubicBezTo>
                <a:cubicBezTo>
                  <a:pt x="344" y="429"/>
                  <a:pt x="344" y="429"/>
                  <a:pt x="344" y="429"/>
                </a:cubicBezTo>
                <a:cubicBezTo>
                  <a:pt x="345" y="430"/>
                  <a:pt x="345" y="430"/>
                  <a:pt x="345" y="430"/>
                </a:cubicBezTo>
                <a:cubicBezTo>
                  <a:pt x="346" y="429"/>
                  <a:pt x="346" y="429"/>
                  <a:pt x="346" y="429"/>
                </a:cubicBezTo>
                <a:cubicBezTo>
                  <a:pt x="345" y="428"/>
                  <a:pt x="345" y="428"/>
                  <a:pt x="345" y="428"/>
                </a:cubicBezTo>
                <a:cubicBezTo>
                  <a:pt x="346" y="428"/>
                  <a:pt x="346" y="428"/>
                  <a:pt x="346" y="428"/>
                </a:cubicBezTo>
                <a:cubicBezTo>
                  <a:pt x="344" y="426"/>
                  <a:pt x="344" y="426"/>
                  <a:pt x="344" y="426"/>
                </a:cubicBezTo>
                <a:cubicBezTo>
                  <a:pt x="346" y="425"/>
                  <a:pt x="346" y="425"/>
                  <a:pt x="346" y="425"/>
                </a:cubicBezTo>
                <a:cubicBezTo>
                  <a:pt x="348" y="425"/>
                  <a:pt x="348" y="425"/>
                  <a:pt x="348" y="425"/>
                </a:cubicBezTo>
                <a:cubicBezTo>
                  <a:pt x="348" y="424"/>
                  <a:pt x="348" y="424"/>
                  <a:pt x="348" y="424"/>
                </a:cubicBezTo>
                <a:cubicBezTo>
                  <a:pt x="351" y="425"/>
                  <a:pt x="351" y="425"/>
                  <a:pt x="351" y="425"/>
                </a:cubicBezTo>
                <a:cubicBezTo>
                  <a:pt x="350" y="424"/>
                  <a:pt x="350" y="424"/>
                  <a:pt x="350" y="424"/>
                </a:cubicBezTo>
                <a:cubicBezTo>
                  <a:pt x="349" y="424"/>
                  <a:pt x="349" y="424"/>
                  <a:pt x="349" y="424"/>
                </a:cubicBezTo>
                <a:cubicBezTo>
                  <a:pt x="349" y="423"/>
                  <a:pt x="349" y="423"/>
                  <a:pt x="349" y="423"/>
                </a:cubicBezTo>
                <a:cubicBezTo>
                  <a:pt x="350" y="423"/>
                  <a:pt x="350" y="423"/>
                  <a:pt x="350" y="423"/>
                </a:cubicBezTo>
                <a:cubicBezTo>
                  <a:pt x="350" y="422"/>
                  <a:pt x="350" y="422"/>
                  <a:pt x="350" y="422"/>
                </a:cubicBezTo>
                <a:cubicBezTo>
                  <a:pt x="351" y="422"/>
                  <a:pt x="351" y="422"/>
                  <a:pt x="351" y="422"/>
                </a:cubicBezTo>
                <a:cubicBezTo>
                  <a:pt x="352" y="421"/>
                  <a:pt x="352" y="421"/>
                  <a:pt x="352" y="421"/>
                </a:cubicBezTo>
                <a:cubicBezTo>
                  <a:pt x="352" y="422"/>
                  <a:pt x="352" y="422"/>
                  <a:pt x="352" y="422"/>
                </a:cubicBezTo>
                <a:cubicBezTo>
                  <a:pt x="353" y="422"/>
                  <a:pt x="353" y="422"/>
                  <a:pt x="353" y="422"/>
                </a:cubicBezTo>
                <a:cubicBezTo>
                  <a:pt x="354" y="421"/>
                  <a:pt x="354" y="421"/>
                  <a:pt x="354" y="421"/>
                </a:cubicBezTo>
                <a:cubicBezTo>
                  <a:pt x="355" y="422"/>
                  <a:pt x="355" y="422"/>
                  <a:pt x="355" y="422"/>
                </a:cubicBezTo>
                <a:cubicBezTo>
                  <a:pt x="356" y="419"/>
                  <a:pt x="356" y="419"/>
                  <a:pt x="356" y="419"/>
                </a:cubicBezTo>
                <a:cubicBezTo>
                  <a:pt x="357" y="418"/>
                  <a:pt x="357" y="418"/>
                  <a:pt x="357" y="418"/>
                </a:cubicBezTo>
                <a:cubicBezTo>
                  <a:pt x="357" y="418"/>
                  <a:pt x="357" y="418"/>
                  <a:pt x="357" y="418"/>
                </a:cubicBezTo>
                <a:cubicBezTo>
                  <a:pt x="354" y="419"/>
                  <a:pt x="354" y="419"/>
                  <a:pt x="354" y="419"/>
                </a:cubicBezTo>
                <a:cubicBezTo>
                  <a:pt x="345" y="418"/>
                  <a:pt x="345" y="418"/>
                  <a:pt x="345" y="418"/>
                </a:cubicBezTo>
                <a:cubicBezTo>
                  <a:pt x="337" y="415"/>
                  <a:pt x="337" y="415"/>
                  <a:pt x="337" y="415"/>
                </a:cubicBezTo>
                <a:cubicBezTo>
                  <a:pt x="337" y="415"/>
                  <a:pt x="337" y="415"/>
                  <a:pt x="337" y="415"/>
                </a:cubicBezTo>
                <a:cubicBezTo>
                  <a:pt x="337" y="413"/>
                  <a:pt x="337" y="413"/>
                  <a:pt x="337" y="413"/>
                </a:cubicBezTo>
                <a:cubicBezTo>
                  <a:pt x="335" y="414"/>
                  <a:pt x="335" y="414"/>
                  <a:pt x="335" y="414"/>
                </a:cubicBezTo>
                <a:cubicBezTo>
                  <a:pt x="334" y="415"/>
                  <a:pt x="334" y="415"/>
                  <a:pt x="334" y="415"/>
                </a:cubicBezTo>
                <a:cubicBezTo>
                  <a:pt x="333" y="413"/>
                  <a:pt x="333" y="413"/>
                  <a:pt x="333" y="413"/>
                </a:cubicBezTo>
                <a:cubicBezTo>
                  <a:pt x="327" y="417"/>
                  <a:pt x="327" y="417"/>
                  <a:pt x="327" y="417"/>
                </a:cubicBezTo>
                <a:cubicBezTo>
                  <a:pt x="324" y="416"/>
                  <a:pt x="324" y="416"/>
                  <a:pt x="324" y="416"/>
                </a:cubicBezTo>
                <a:cubicBezTo>
                  <a:pt x="321" y="417"/>
                  <a:pt x="321" y="417"/>
                  <a:pt x="321" y="417"/>
                </a:cubicBezTo>
                <a:cubicBezTo>
                  <a:pt x="320" y="420"/>
                  <a:pt x="320" y="420"/>
                  <a:pt x="320" y="420"/>
                </a:cubicBezTo>
                <a:cubicBezTo>
                  <a:pt x="311" y="420"/>
                  <a:pt x="311" y="420"/>
                  <a:pt x="311" y="420"/>
                </a:cubicBezTo>
                <a:cubicBezTo>
                  <a:pt x="313" y="418"/>
                  <a:pt x="313" y="418"/>
                  <a:pt x="313" y="418"/>
                </a:cubicBezTo>
                <a:cubicBezTo>
                  <a:pt x="316" y="419"/>
                  <a:pt x="316" y="419"/>
                  <a:pt x="316" y="419"/>
                </a:cubicBezTo>
                <a:cubicBezTo>
                  <a:pt x="321" y="415"/>
                  <a:pt x="321" y="415"/>
                  <a:pt x="321" y="415"/>
                </a:cubicBezTo>
                <a:cubicBezTo>
                  <a:pt x="324" y="415"/>
                  <a:pt x="324" y="415"/>
                  <a:pt x="324" y="415"/>
                </a:cubicBezTo>
                <a:cubicBezTo>
                  <a:pt x="326" y="414"/>
                  <a:pt x="326" y="414"/>
                  <a:pt x="326" y="414"/>
                </a:cubicBezTo>
                <a:cubicBezTo>
                  <a:pt x="325" y="412"/>
                  <a:pt x="325" y="412"/>
                  <a:pt x="325" y="412"/>
                </a:cubicBezTo>
                <a:cubicBezTo>
                  <a:pt x="312" y="412"/>
                  <a:pt x="312" y="412"/>
                  <a:pt x="312" y="412"/>
                </a:cubicBezTo>
                <a:cubicBezTo>
                  <a:pt x="311" y="411"/>
                  <a:pt x="311" y="411"/>
                  <a:pt x="311" y="411"/>
                </a:cubicBezTo>
                <a:cubicBezTo>
                  <a:pt x="309" y="411"/>
                  <a:pt x="309" y="411"/>
                  <a:pt x="309" y="411"/>
                </a:cubicBezTo>
                <a:cubicBezTo>
                  <a:pt x="313" y="409"/>
                  <a:pt x="313" y="409"/>
                  <a:pt x="313" y="409"/>
                </a:cubicBezTo>
                <a:cubicBezTo>
                  <a:pt x="314" y="407"/>
                  <a:pt x="314" y="407"/>
                  <a:pt x="314" y="407"/>
                </a:cubicBezTo>
                <a:cubicBezTo>
                  <a:pt x="315" y="404"/>
                  <a:pt x="315" y="404"/>
                  <a:pt x="315" y="404"/>
                </a:cubicBezTo>
                <a:cubicBezTo>
                  <a:pt x="313" y="402"/>
                  <a:pt x="313" y="402"/>
                  <a:pt x="313" y="402"/>
                </a:cubicBezTo>
                <a:cubicBezTo>
                  <a:pt x="314" y="401"/>
                  <a:pt x="314" y="401"/>
                  <a:pt x="314" y="401"/>
                </a:cubicBezTo>
                <a:cubicBezTo>
                  <a:pt x="316" y="400"/>
                  <a:pt x="316" y="400"/>
                  <a:pt x="316" y="400"/>
                </a:cubicBezTo>
                <a:cubicBezTo>
                  <a:pt x="317" y="401"/>
                  <a:pt x="317" y="401"/>
                  <a:pt x="317" y="401"/>
                </a:cubicBezTo>
                <a:cubicBezTo>
                  <a:pt x="318" y="398"/>
                  <a:pt x="318" y="398"/>
                  <a:pt x="318" y="398"/>
                </a:cubicBezTo>
                <a:cubicBezTo>
                  <a:pt x="320" y="401"/>
                  <a:pt x="320" y="401"/>
                  <a:pt x="320" y="401"/>
                </a:cubicBezTo>
                <a:cubicBezTo>
                  <a:pt x="325" y="400"/>
                  <a:pt x="325" y="400"/>
                  <a:pt x="325" y="400"/>
                </a:cubicBezTo>
                <a:cubicBezTo>
                  <a:pt x="329" y="398"/>
                  <a:pt x="329" y="398"/>
                  <a:pt x="329" y="398"/>
                </a:cubicBezTo>
                <a:cubicBezTo>
                  <a:pt x="331" y="396"/>
                  <a:pt x="331" y="396"/>
                  <a:pt x="331" y="396"/>
                </a:cubicBezTo>
                <a:cubicBezTo>
                  <a:pt x="330" y="394"/>
                  <a:pt x="330" y="394"/>
                  <a:pt x="330" y="394"/>
                </a:cubicBezTo>
                <a:cubicBezTo>
                  <a:pt x="332" y="395"/>
                  <a:pt x="332" y="395"/>
                  <a:pt x="332" y="395"/>
                </a:cubicBezTo>
                <a:cubicBezTo>
                  <a:pt x="332" y="392"/>
                  <a:pt x="332" y="392"/>
                  <a:pt x="332" y="392"/>
                </a:cubicBezTo>
                <a:cubicBezTo>
                  <a:pt x="330" y="389"/>
                  <a:pt x="330" y="389"/>
                  <a:pt x="330" y="389"/>
                </a:cubicBezTo>
                <a:cubicBezTo>
                  <a:pt x="327" y="389"/>
                  <a:pt x="327" y="389"/>
                  <a:pt x="327" y="389"/>
                </a:cubicBezTo>
                <a:cubicBezTo>
                  <a:pt x="325" y="390"/>
                  <a:pt x="325" y="390"/>
                  <a:pt x="325" y="390"/>
                </a:cubicBezTo>
                <a:cubicBezTo>
                  <a:pt x="322" y="388"/>
                  <a:pt x="322" y="388"/>
                  <a:pt x="322" y="388"/>
                </a:cubicBezTo>
                <a:cubicBezTo>
                  <a:pt x="320" y="389"/>
                  <a:pt x="320" y="389"/>
                  <a:pt x="320" y="389"/>
                </a:cubicBezTo>
                <a:cubicBezTo>
                  <a:pt x="320" y="388"/>
                  <a:pt x="320" y="388"/>
                  <a:pt x="320" y="388"/>
                </a:cubicBezTo>
                <a:cubicBezTo>
                  <a:pt x="317" y="386"/>
                  <a:pt x="317" y="386"/>
                  <a:pt x="317" y="386"/>
                </a:cubicBezTo>
                <a:cubicBezTo>
                  <a:pt x="319" y="385"/>
                  <a:pt x="319" y="385"/>
                  <a:pt x="319" y="385"/>
                </a:cubicBezTo>
                <a:cubicBezTo>
                  <a:pt x="318" y="382"/>
                  <a:pt x="318" y="382"/>
                  <a:pt x="318" y="382"/>
                </a:cubicBezTo>
                <a:cubicBezTo>
                  <a:pt x="321" y="384"/>
                  <a:pt x="321" y="384"/>
                  <a:pt x="321" y="384"/>
                </a:cubicBezTo>
                <a:cubicBezTo>
                  <a:pt x="323" y="387"/>
                  <a:pt x="323" y="387"/>
                  <a:pt x="323" y="387"/>
                </a:cubicBezTo>
                <a:cubicBezTo>
                  <a:pt x="325" y="387"/>
                  <a:pt x="325" y="387"/>
                  <a:pt x="325" y="387"/>
                </a:cubicBezTo>
                <a:cubicBezTo>
                  <a:pt x="327" y="386"/>
                  <a:pt x="327" y="386"/>
                  <a:pt x="327" y="386"/>
                </a:cubicBezTo>
                <a:cubicBezTo>
                  <a:pt x="329" y="387"/>
                  <a:pt x="329" y="387"/>
                  <a:pt x="329" y="387"/>
                </a:cubicBezTo>
                <a:cubicBezTo>
                  <a:pt x="331" y="388"/>
                  <a:pt x="331" y="388"/>
                  <a:pt x="331" y="388"/>
                </a:cubicBezTo>
                <a:cubicBezTo>
                  <a:pt x="336" y="393"/>
                  <a:pt x="336" y="393"/>
                  <a:pt x="336" y="393"/>
                </a:cubicBezTo>
                <a:cubicBezTo>
                  <a:pt x="338" y="392"/>
                  <a:pt x="338" y="392"/>
                  <a:pt x="338" y="392"/>
                </a:cubicBezTo>
                <a:cubicBezTo>
                  <a:pt x="339" y="393"/>
                  <a:pt x="339" y="393"/>
                  <a:pt x="339" y="393"/>
                </a:cubicBezTo>
                <a:cubicBezTo>
                  <a:pt x="340" y="396"/>
                  <a:pt x="340" y="396"/>
                  <a:pt x="340" y="396"/>
                </a:cubicBezTo>
                <a:cubicBezTo>
                  <a:pt x="342" y="398"/>
                  <a:pt x="342" y="398"/>
                  <a:pt x="342" y="398"/>
                </a:cubicBezTo>
                <a:cubicBezTo>
                  <a:pt x="343" y="405"/>
                  <a:pt x="343" y="405"/>
                  <a:pt x="343" y="405"/>
                </a:cubicBezTo>
                <a:cubicBezTo>
                  <a:pt x="345" y="408"/>
                  <a:pt x="345" y="408"/>
                  <a:pt x="345" y="408"/>
                </a:cubicBezTo>
                <a:cubicBezTo>
                  <a:pt x="347" y="411"/>
                  <a:pt x="347" y="411"/>
                  <a:pt x="347" y="411"/>
                </a:cubicBezTo>
                <a:cubicBezTo>
                  <a:pt x="350" y="412"/>
                  <a:pt x="350" y="412"/>
                  <a:pt x="350" y="412"/>
                </a:cubicBezTo>
                <a:cubicBezTo>
                  <a:pt x="353" y="411"/>
                  <a:pt x="353" y="411"/>
                  <a:pt x="353" y="411"/>
                </a:cubicBezTo>
                <a:cubicBezTo>
                  <a:pt x="354" y="404"/>
                  <a:pt x="354" y="404"/>
                  <a:pt x="354" y="404"/>
                </a:cubicBezTo>
                <a:cubicBezTo>
                  <a:pt x="354" y="404"/>
                  <a:pt x="354" y="404"/>
                  <a:pt x="354" y="404"/>
                </a:cubicBezTo>
                <a:cubicBezTo>
                  <a:pt x="355" y="410"/>
                  <a:pt x="355" y="410"/>
                  <a:pt x="355" y="410"/>
                </a:cubicBezTo>
                <a:cubicBezTo>
                  <a:pt x="357" y="410"/>
                  <a:pt x="357" y="410"/>
                  <a:pt x="357" y="410"/>
                </a:cubicBezTo>
                <a:cubicBezTo>
                  <a:pt x="358" y="412"/>
                  <a:pt x="358" y="412"/>
                  <a:pt x="358" y="412"/>
                </a:cubicBezTo>
                <a:cubicBezTo>
                  <a:pt x="360" y="411"/>
                  <a:pt x="360" y="411"/>
                  <a:pt x="360" y="411"/>
                </a:cubicBezTo>
                <a:cubicBezTo>
                  <a:pt x="360" y="409"/>
                  <a:pt x="360" y="409"/>
                  <a:pt x="360" y="409"/>
                </a:cubicBezTo>
                <a:cubicBezTo>
                  <a:pt x="359" y="408"/>
                  <a:pt x="359" y="408"/>
                  <a:pt x="359" y="408"/>
                </a:cubicBezTo>
                <a:cubicBezTo>
                  <a:pt x="359" y="406"/>
                  <a:pt x="359" y="406"/>
                  <a:pt x="359" y="406"/>
                </a:cubicBezTo>
                <a:cubicBezTo>
                  <a:pt x="358" y="404"/>
                  <a:pt x="358" y="404"/>
                  <a:pt x="358" y="404"/>
                </a:cubicBezTo>
                <a:cubicBezTo>
                  <a:pt x="359" y="403"/>
                  <a:pt x="359" y="403"/>
                  <a:pt x="359" y="403"/>
                </a:cubicBezTo>
                <a:cubicBezTo>
                  <a:pt x="359" y="400"/>
                  <a:pt x="359" y="400"/>
                  <a:pt x="359" y="400"/>
                </a:cubicBezTo>
                <a:cubicBezTo>
                  <a:pt x="359" y="400"/>
                  <a:pt x="359" y="400"/>
                  <a:pt x="359" y="400"/>
                </a:cubicBezTo>
                <a:cubicBezTo>
                  <a:pt x="358" y="398"/>
                  <a:pt x="358" y="398"/>
                  <a:pt x="358" y="398"/>
                </a:cubicBezTo>
                <a:cubicBezTo>
                  <a:pt x="357" y="398"/>
                  <a:pt x="357" y="398"/>
                  <a:pt x="357" y="398"/>
                </a:cubicBezTo>
                <a:cubicBezTo>
                  <a:pt x="358" y="397"/>
                  <a:pt x="358" y="397"/>
                  <a:pt x="358" y="397"/>
                </a:cubicBezTo>
                <a:cubicBezTo>
                  <a:pt x="359" y="395"/>
                  <a:pt x="359" y="395"/>
                  <a:pt x="359" y="395"/>
                </a:cubicBezTo>
                <a:cubicBezTo>
                  <a:pt x="358" y="394"/>
                  <a:pt x="358" y="394"/>
                  <a:pt x="358" y="394"/>
                </a:cubicBezTo>
                <a:cubicBezTo>
                  <a:pt x="359" y="393"/>
                  <a:pt x="359" y="393"/>
                  <a:pt x="359" y="393"/>
                </a:cubicBezTo>
                <a:cubicBezTo>
                  <a:pt x="359" y="389"/>
                  <a:pt x="359" y="389"/>
                  <a:pt x="359" y="389"/>
                </a:cubicBezTo>
                <a:cubicBezTo>
                  <a:pt x="358" y="388"/>
                  <a:pt x="358" y="388"/>
                  <a:pt x="358" y="388"/>
                </a:cubicBezTo>
                <a:cubicBezTo>
                  <a:pt x="356" y="390"/>
                  <a:pt x="356" y="390"/>
                  <a:pt x="356" y="390"/>
                </a:cubicBezTo>
                <a:cubicBezTo>
                  <a:pt x="355" y="390"/>
                  <a:pt x="355" y="390"/>
                  <a:pt x="355" y="390"/>
                </a:cubicBezTo>
                <a:cubicBezTo>
                  <a:pt x="354" y="393"/>
                  <a:pt x="354" y="393"/>
                  <a:pt x="354" y="393"/>
                </a:cubicBezTo>
                <a:cubicBezTo>
                  <a:pt x="353" y="394"/>
                  <a:pt x="353" y="394"/>
                  <a:pt x="353" y="394"/>
                </a:cubicBezTo>
                <a:cubicBezTo>
                  <a:pt x="354" y="390"/>
                  <a:pt x="354" y="390"/>
                  <a:pt x="354" y="390"/>
                </a:cubicBezTo>
                <a:cubicBezTo>
                  <a:pt x="356" y="386"/>
                  <a:pt x="356" y="386"/>
                  <a:pt x="356" y="386"/>
                </a:cubicBezTo>
                <a:cubicBezTo>
                  <a:pt x="357" y="384"/>
                  <a:pt x="357" y="384"/>
                  <a:pt x="357" y="384"/>
                </a:cubicBezTo>
                <a:cubicBezTo>
                  <a:pt x="356" y="384"/>
                  <a:pt x="356" y="384"/>
                  <a:pt x="356" y="384"/>
                </a:cubicBezTo>
                <a:cubicBezTo>
                  <a:pt x="354" y="386"/>
                  <a:pt x="354" y="386"/>
                  <a:pt x="354" y="386"/>
                </a:cubicBezTo>
                <a:cubicBezTo>
                  <a:pt x="353" y="387"/>
                  <a:pt x="353" y="387"/>
                  <a:pt x="353" y="387"/>
                </a:cubicBezTo>
                <a:cubicBezTo>
                  <a:pt x="354" y="384"/>
                  <a:pt x="354" y="384"/>
                  <a:pt x="354" y="384"/>
                </a:cubicBezTo>
                <a:cubicBezTo>
                  <a:pt x="354" y="383"/>
                  <a:pt x="354" y="383"/>
                  <a:pt x="354" y="383"/>
                </a:cubicBezTo>
                <a:cubicBezTo>
                  <a:pt x="351" y="384"/>
                  <a:pt x="351" y="384"/>
                  <a:pt x="351" y="384"/>
                </a:cubicBezTo>
                <a:cubicBezTo>
                  <a:pt x="350" y="387"/>
                  <a:pt x="350" y="387"/>
                  <a:pt x="350" y="387"/>
                </a:cubicBezTo>
                <a:cubicBezTo>
                  <a:pt x="349" y="387"/>
                  <a:pt x="349" y="387"/>
                  <a:pt x="349" y="387"/>
                </a:cubicBezTo>
                <a:cubicBezTo>
                  <a:pt x="350" y="384"/>
                  <a:pt x="350" y="384"/>
                  <a:pt x="350" y="384"/>
                </a:cubicBezTo>
                <a:cubicBezTo>
                  <a:pt x="352" y="382"/>
                  <a:pt x="352" y="382"/>
                  <a:pt x="352" y="382"/>
                </a:cubicBezTo>
                <a:cubicBezTo>
                  <a:pt x="352" y="381"/>
                  <a:pt x="352" y="381"/>
                  <a:pt x="352" y="381"/>
                </a:cubicBezTo>
                <a:cubicBezTo>
                  <a:pt x="353" y="380"/>
                  <a:pt x="353" y="380"/>
                  <a:pt x="353" y="380"/>
                </a:cubicBezTo>
                <a:cubicBezTo>
                  <a:pt x="349" y="378"/>
                  <a:pt x="349" y="378"/>
                  <a:pt x="349" y="378"/>
                </a:cubicBezTo>
                <a:cubicBezTo>
                  <a:pt x="349" y="376"/>
                  <a:pt x="349" y="376"/>
                  <a:pt x="349" y="376"/>
                </a:cubicBezTo>
                <a:cubicBezTo>
                  <a:pt x="345" y="375"/>
                  <a:pt x="345" y="375"/>
                  <a:pt x="345" y="375"/>
                </a:cubicBezTo>
                <a:cubicBezTo>
                  <a:pt x="345" y="373"/>
                  <a:pt x="345" y="373"/>
                  <a:pt x="345" y="373"/>
                </a:cubicBezTo>
                <a:cubicBezTo>
                  <a:pt x="339" y="368"/>
                  <a:pt x="339" y="368"/>
                  <a:pt x="339" y="368"/>
                </a:cubicBezTo>
                <a:cubicBezTo>
                  <a:pt x="337" y="368"/>
                  <a:pt x="337" y="368"/>
                  <a:pt x="337" y="368"/>
                </a:cubicBezTo>
                <a:cubicBezTo>
                  <a:pt x="335" y="369"/>
                  <a:pt x="335" y="369"/>
                  <a:pt x="335" y="369"/>
                </a:cubicBezTo>
                <a:cubicBezTo>
                  <a:pt x="334" y="371"/>
                  <a:pt x="334" y="371"/>
                  <a:pt x="334" y="371"/>
                </a:cubicBezTo>
                <a:cubicBezTo>
                  <a:pt x="334" y="373"/>
                  <a:pt x="334" y="373"/>
                  <a:pt x="334" y="373"/>
                </a:cubicBezTo>
                <a:cubicBezTo>
                  <a:pt x="333" y="375"/>
                  <a:pt x="333" y="375"/>
                  <a:pt x="333" y="375"/>
                </a:cubicBezTo>
                <a:cubicBezTo>
                  <a:pt x="334" y="369"/>
                  <a:pt x="334" y="369"/>
                  <a:pt x="334" y="369"/>
                </a:cubicBezTo>
                <a:cubicBezTo>
                  <a:pt x="332" y="369"/>
                  <a:pt x="332" y="369"/>
                  <a:pt x="332" y="369"/>
                </a:cubicBezTo>
                <a:cubicBezTo>
                  <a:pt x="332" y="368"/>
                  <a:pt x="332" y="368"/>
                  <a:pt x="332" y="368"/>
                </a:cubicBezTo>
                <a:cubicBezTo>
                  <a:pt x="338" y="366"/>
                  <a:pt x="338" y="366"/>
                  <a:pt x="338" y="366"/>
                </a:cubicBezTo>
                <a:cubicBezTo>
                  <a:pt x="337" y="362"/>
                  <a:pt x="337" y="362"/>
                  <a:pt x="337" y="362"/>
                </a:cubicBezTo>
                <a:cubicBezTo>
                  <a:pt x="333" y="359"/>
                  <a:pt x="333" y="359"/>
                  <a:pt x="333" y="359"/>
                </a:cubicBezTo>
                <a:cubicBezTo>
                  <a:pt x="331" y="359"/>
                  <a:pt x="331" y="359"/>
                  <a:pt x="331" y="359"/>
                </a:cubicBezTo>
                <a:cubicBezTo>
                  <a:pt x="327" y="363"/>
                  <a:pt x="327" y="363"/>
                  <a:pt x="327" y="363"/>
                </a:cubicBezTo>
                <a:cubicBezTo>
                  <a:pt x="326" y="363"/>
                  <a:pt x="326" y="363"/>
                  <a:pt x="326" y="363"/>
                </a:cubicBezTo>
                <a:cubicBezTo>
                  <a:pt x="326" y="361"/>
                  <a:pt x="326" y="361"/>
                  <a:pt x="326" y="361"/>
                </a:cubicBezTo>
                <a:cubicBezTo>
                  <a:pt x="324" y="361"/>
                  <a:pt x="324" y="361"/>
                  <a:pt x="324" y="361"/>
                </a:cubicBezTo>
                <a:cubicBezTo>
                  <a:pt x="325" y="360"/>
                  <a:pt x="325" y="360"/>
                  <a:pt x="325" y="360"/>
                </a:cubicBezTo>
                <a:cubicBezTo>
                  <a:pt x="325" y="360"/>
                  <a:pt x="325" y="360"/>
                  <a:pt x="325" y="360"/>
                </a:cubicBezTo>
                <a:cubicBezTo>
                  <a:pt x="324" y="359"/>
                  <a:pt x="324" y="359"/>
                  <a:pt x="324" y="359"/>
                </a:cubicBezTo>
                <a:cubicBezTo>
                  <a:pt x="328" y="359"/>
                  <a:pt x="328" y="359"/>
                  <a:pt x="328" y="359"/>
                </a:cubicBezTo>
                <a:cubicBezTo>
                  <a:pt x="331" y="358"/>
                  <a:pt x="331" y="358"/>
                  <a:pt x="331" y="358"/>
                </a:cubicBezTo>
                <a:cubicBezTo>
                  <a:pt x="332" y="357"/>
                  <a:pt x="332" y="357"/>
                  <a:pt x="332" y="357"/>
                </a:cubicBezTo>
                <a:cubicBezTo>
                  <a:pt x="335" y="356"/>
                  <a:pt x="335" y="356"/>
                  <a:pt x="335" y="356"/>
                </a:cubicBezTo>
                <a:cubicBezTo>
                  <a:pt x="336" y="353"/>
                  <a:pt x="336" y="353"/>
                  <a:pt x="336" y="353"/>
                </a:cubicBezTo>
                <a:cubicBezTo>
                  <a:pt x="335" y="353"/>
                  <a:pt x="335" y="353"/>
                  <a:pt x="335" y="353"/>
                </a:cubicBezTo>
                <a:cubicBezTo>
                  <a:pt x="332" y="352"/>
                  <a:pt x="332" y="352"/>
                  <a:pt x="332" y="352"/>
                </a:cubicBezTo>
                <a:cubicBezTo>
                  <a:pt x="331" y="351"/>
                  <a:pt x="331" y="351"/>
                  <a:pt x="331" y="351"/>
                </a:cubicBezTo>
                <a:cubicBezTo>
                  <a:pt x="328" y="350"/>
                  <a:pt x="328" y="350"/>
                  <a:pt x="328" y="350"/>
                </a:cubicBezTo>
                <a:cubicBezTo>
                  <a:pt x="325" y="350"/>
                  <a:pt x="325" y="350"/>
                  <a:pt x="325" y="350"/>
                </a:cubicBezTo>
                <a:cubicBezTo>
                  <a:pt x="324" y="352"/>
                  <a:pt x="324" y="352"/>
                  <a:pt x="324" y="352"/>
                </a:cubicBezTo>
                <a:cubicBezTo>
                  <a:pt x="322" y="351"/>
                  <a:pt x="322" y="351"/>
                  <a:pt x="322" y="351"/>
                </a:cubicBezTo>
                <a:cubicBezTo>
                  <a:pt x="325" y="350"/>
                  <a:pt x="325" y="350"/>
                  <a:pt x="325" y="350"/>
                </a:cubicBezTo>
                <a:cubicBezTo>
                  <a:pt x="326" y="348"/>
                  <a:pt x="326" y="348"/>
                  <a:pt x="326" y="348"/>
                </a:cubicBezTo>
                <a:cubicBezTo>
                  <a:pt x="323" y="347"/>
                  <a:pt x="323" y="347"/>
                  <a:pt x="323" y="347"/>
                </a:cubicBezTo>
                <a:cubicBezTo>
                  <a:pt x="326" y="346"/>
                  <a:pt x="326" y="346"/>
                  <a:pt x="326" y="346"/>
                </a:cubicBezTo>
                <a:cubicBezTo>
                  <a:pt x="328" y="348"/>
                  <a:pt x="328" y="348"/>
                  <a:pt x="328" y="348"/>
                </a:cubicBezTo>
                <a:cubicBezTo>
                  <a:pt x="330" y="349"/>
                  <a:pt x="330" y="349"/>
                  <a:pt x="330" y="349"/>
                </a:cubicBezTo>
                <a:cubicBezTo>
                  <a:pt x="333" y="346"/>
                  <a:pt x="333" y="346"/>
                  <a:pt x="333" y="346"/>
                </a:cubicBezTo>
                <a:cubicBezTo>
                  <a:pt x="334" y="344"/>
                  <a:pt x="334" y="344"/>
                  <a:pt x="334" y="344"/>
                </a:cubicBezTo>
                <a:cubicBezTo>
                  <a:pt x="337" y="342"/>
                  <a:pt x="337" y="342"/>
                  <a:pt x="337" y="342"/>
                </a:cubicBezTo>
                <a:cubicBezTo>
                  <a:pt x="336" y="338"/>
                  <a:pt x="336" y="338"/>
                  <a:pt x="336" y="338"/>
                </a:cubicBezTo>
                <a:cubicBezTo>
                  <a:pt x="339" y="340"/>
                  <a:pt x="339" y="340"/>
                  <a:pt x="339" y="340"/>
                </a:cubicBezTo>
                <a:cubicBezTo>
                  <a:pt x="340" y="341"/>
                  <a:pt x="340" y="341"/>
                  <a:pt x="340" y="341"/>
                </a:cubicBezTo>
                <a:cubicBezTo>
                  <a:pt x="341" y="336"/>
                  <a:pt x="341" y="336"/>
                  <a:pt x="341" y="336"/>
                </a:cubicBezTo>
                <a:cubicBezTo>
                  <a:pt x="342" y="335"/>
                  <a:pt x="342" y="335"/>
                  <a:pt x="342" y="335"/>
                </a:cubicBezTo>
                <a:cubicBezTo>
                  <a:pt x="343" y="335"/>
                  <a:pt x="343" y="335"/>
                  <a:pt x="343" y="335"/>
                </a:cubicBezTo>
                <a:cubicBezTo>
                  <a:pt x="343" y="339"/>
                  <a:pt x="343" y="339"/>
                  <a:pt x="343" y="339"/>
                </a:cubicBezTo>
                <a:cubicBezTo>
                  <a:pt x="350" y="346"/>
                  <a:pt x="350" y="346"/>
                  <a:pt x="350" y="346"/>
                </a:cubicBezTo>
                <a:cubicBezTo>
                  <a:pt x="354" y="348"/>
                  <a:pt x="354" y="348"/>
                  <a:pt x="354" y="348"/>
                </a:cubicBezTo>
                <a:cubicBezTo>
                  <a:pt x="356" y="348"/>
                  <a:pt x="356" y="348"/>
                  <a:pt x="356" y="348"/>
                </a:cubicBezTo>
                <a:cubicBezTo>
                  <a:pt x="357" y="346"/>
                  <a:pt x="357" y="346"/>
                  <a:pt x="357" y="346"/>
                </a:cubicBezTo>
                <a:cubicBezTo>
                  <a:pt x="359" y="345"/>
                  <a:pt x="359" y="345"/>
                  <a:pt x="359" y="345"/>
                </a:cubicBezTo>
                <a:cubicBezTo>
                  <a:pt x="361" y="342"/>
                  <a:pt x="361" y="342"/>
                  <a:pt x="361" y="342"/>
                </a:cubicBezTo>
                <a:cubicBezTo>
                  <a:pt x="364" y="343"/>
                  <a:pt x="364" y="343"/>
                  <a:pt x="364" y="343"/>
                </a:cubicBezTo>
                <a:cubicBezTo>
                  <a:pt x="367" y="343"/>
                  <a:pt x="367" y="343"/>
                  <a:pt x="367" y="343"/>
                </a:cubicBezTo>
                <a:cubicBezTo>
                  <a:pt x="368" y="342"/>
                  <a:pt x="368" y="342"/>
                  <a:pt x="368" y="342"/>
                </a:cubicBezTo>
                <a:cubicBezTo>
                  <a:pt x="368" y="341"/>
                  <a:pt x="368" y="341"/>
                  <a:pt x="368" y="341"/>
                </a:cubicBezTo>
                <a:cubicBezTo>
                  <a:pt x="368" y="337"/>
                  <a:pt x="368" y="337"/>
                  <a:pt x="368" y="337"/>
                </a:cubicBezTo>
                <a:cubicBezTo>
                  <a:pt x="369" y="335"/>
                  <a:pt x="369" y="335"/>
                  <a:pt x="369" y="335"/>
                </a:cubicBezTo>
                <a:cubicBezTo>
                  <a:pt x="369" y="334"/>
                  <a:pt x="369" y="334"/>
                  <a:pt x="369" y="334"/>
                </a:cubicBezTo>
                <a:cubicBezTo>
                  <a:pt x="361" y="330"/>
                  <a:pt x="361" y="330"/>
                  <a:pt x="361" y="330"/>
                </a:cubicBezTo>
                <a:cubicBezTo>
                  <a:pt x="360" y="329"/>
                  <a:pt x="360" y="329"/>
                  <a:pt x="360" y="329"/>
                </a:cubicBezTo>
                <a:cubicBezTo>
                  <a:pt x="357" y="329"/>
                  <a:pt x="357" y="329"/>
                  <a:pt x="357" y="329"/>
                </a:cubicBezTo>
                <a:cubicBezTo>
                  <a:pt x="354" y="329"/>
                  <a:pt x="354" y="329"/>
                  <a:pt x="354" y="329"/>
                </a:cubicBezTo>
                <a:cubicBezTo>
                  <a:pt x="355" y="328"/>
                  <a:pt x="355" y="328"/>
                  <a:pt x="355" y="328"/>
                </a:cubicBezTo>
                <a:cubicBezTo>
                  <a:pt x="355" y="327"/>
                  <a:pt x="355" y="327"/>
                  <a:pt x="355" y="327"/>
                </a:cubicBezTo>
                <a:cubicBezTo>
                  <a:pt x="355" y="326"/>
                  <a:pt x="355" y="326"/>
                  <a:pt x="355" y="326"/>
                </a:cubicBezTo>
                <a:cubicBezTo>
                  <a:pt x="357" y="324"/>
                  <a:pt x="357" y="324"/>
                  <a:pt x="357" y="324"/>
                </a:cubicBezTo>
                <a:cubicBezTo>
                  <a:pt x="356" y="323"/>
                  <a:pt x="356" y="323"/>
                  <a:pt x="356" y="323"/>
                </a:cubicBezTo>
                <a:cubicBezTo>
                  <a:pt x="354" y="322"/>
                  <a:pt x="354" y="322"/>
                  <a:pt x="354" y="322"/>
                </a:cubicBezTo>
                <a:cubicBezTo>
                  <a:pt x="358" y="320"/>
                  <a:pt x="358" y="320"/>
                  <a:pt x="358" y="320"/>
                </a:cubicBezTo>
                <a:cubicBezTo>
                  <a:pt x="357" y="316"/>
                  <a:pt x="357" y="316"/>
                  <a:pt x="357" y="316"/>
                </a:cubicBezTo>
                <a:cubicBezTo>
                  <a:pt x="358" y="316"/>
                  <a:pt x="358" y="316"/>
                  <a:pt x="358" y="316"/>
                </a:cubicBezTo>
                <a:cubicBezTo>
                  <a:pt x="360" y="318"/>
                  <a:pt x="360" y="318"/>
                  <a:pt x="360" y="318"/>
                </a:cubicBezTo>
                <a:cubicBezTo>
                  <a:pt x="363" y="317"/>
                  <a:pt x="363" y="317"/>
                  <a:pt x="363" y="317"/>
                </a:cubicBezTo>
                <a:cubicBezTo>
                  <a:pt x="365" y="318"/>
                  <a:pt x="365" y="318"/>
                  <a:pt x="365" y="318"/>
                </a:cubicBezTo>
                <a:cubicBezTo>
                  <a:pt x="367" y="318"/>
                  <a:pt x="367" y="318"/>
                  <a:pt x="367" y="318"/>
                </a:cubicBezTo>
                <a:cubicBezTo>
                  <a:pt x="369" y="318"/>
                  <a:pt x="369" y="318"/>
                  <a:pt x="369" y="318"/>
                </a:cubicBezTo>
                <a:cubicBezTo>
                  <a:pt x="371" y="323"/>
                  <a:pt x="371" y="323"/>
                  <a:pt x="371" y="323"/>
                </a:cubicBezTo>
                <a:cubicBezTo>
                  <a:pt x="374" y="324"/>
                  <a:pt x="374" y="324"/>
                  <a:pt x="374" y="324"/>
                </a:cubicBezTo>
                <a:cubicBezTo>
                  <a:pt x="378" y="319"/>
                  <a:pt x="378" y="319"/>
                  <a:pt x="378" y="319"/>
                </a:cubicBezTo>
                <a:cubicBezTo>
                  <a:pt x="377" y="317"/>
                  <a:pt x="377" y="317"/>
                  <a:pt x="377" y="317"/>
                </a:cubicBezTo>
                <a:cubicBezTo>
                  <a:pt x="376" y="315"/>
                  <a:pt x="376" y="315"/>
                  <a:pt x="376" y="315"/>
                </a:cubicBezTo>
                <a:cubicBezTo>
                  <a:pt x="375" y="313"/>
                  <a:pt x="375" y="313"/>
                  <a:pt x="375" y="313"/>
                </a:cubicBezTo>
                <a:cubicBezTo>
                  <a:pt x="372" y="314"/>
                  <a:pt x="372" y="314"/>
                  <a:pt x="372" y="314"/>
                </a:cubicBezTo>
                <a:cubicBezTo>
                  <a:pt x="370" y="313"/>
                  <a:pt x="370" y="313"/>
                  <a:pt x="370" y="313"/>
                </a:cubicBezTo>
                <a:cubicBezTo>
                  <a:pt x="367" y="312"/>
                  <a:pt x="367" y="312"/>
                  <a:pt x="367" y="312"/>
                </a:cubicBezTo>
                <a:cubicBezTo>
                  <a:pt x="364" y="313"/>
                  <a:pt x="364" y="313"/>
                  <a:pt x="364" y="313"/>
                </a:cubicBezTo>
                <a:cubicBezTo>
                  <a:pt x="364" y="312"/>
                  <a:pt x="364" y="312"/>
                  <a:pt x="364" y="312"/>
                </a:cubicBezTo>
                <a:cubicBezTo>
                  <a:pt x="366" y="311"/>
                  <a:pt x="366" y="311"/>
                  <a:pt x="366" y="311"/>
                </a:cubicBezTo>
                <a:cubicBezTo>
                  <a:pt x="366" y="303"/>
                  <a:pt x="366" y="303"/>
                  <a:pt x="366" y="303"/>
                </a:cubicBezTo>
                <a:cubicBezTo>
                  <a:pt x="365" y="302"/>
                  <a:pt x="365" y="302"/>
                  <a:pt x="365" y="302"/>
                </a:cubicBezTo>
                <a:cubicBezTo>
                  <a:pt x="364" y="302"/>
                  <a:pt x="364" y="302"/>
                  <a:pt x="364" y="302"/>
                </a:cubicBezTo>
                <a:cubicBezTo>
                  <a:pt x="362" y="303"/>
                  <a:pt x="362" y="303"/>
                  <a:pt x="362" y="303"/>
                </a:cubicBezTo>
                <a:cubicBezTo>
                  <a:pt x="360" y="304"/>
                  <a:pt x="360" y="304"/>
                  <a:pt x="360" y="304"/>
                </a:cubicBezTo>
                <a:cubicBezTo>
                  <a:pt x="362" y="301"/>
                  <a:pt x="362" y="301"/>
                  <a:pt x="362" y="301"/>
                </a:cubicBezTo>
                <a:cubicBezTo>
                  <a:pt x="365" y="300"/>
                  <a:pt x="365" y="300"/>
                  <a:pt x="365" y="300"/>
                </a:cubicBezTo>
                <a:cubicBezTo>
                  <a:pt x="367" y="300"/>
                  <a:pt x="367" y="300"/>
                  <a:pt x="367" y="300"/>
                </a:cubicBezTo>
                <a:cubicBezTo>
                  <a:pt x="367" y="298"/>
                  <a:pt x="367" y="298"/>
                  <a:pt x="367" y="298"/>
                </a:cubicBezTo>
                <a:cubicBezTo>
                  <a:pt x="361" y="292"/>
                  <a:pt x="361" y="292"/>
                  <a:pt x="361" y="292"/>
                </a:cubicBezTo>
                <a:cubicBezTo>
                  <a:pt x="358" y="292"/>
                  <a:pt x="358" y="292"/>
                  <a:pt x="358" y="292"/>
                </a:cubicBezTo>
                <a:cubicBezTo>
                  <a:pt x="357" y="290"/>
                  <a:pt x="357" y="290"/>
                  <a:pt x="357" y="290"/>
                </a:cubicBezTo>
                <a:cubicBezTo>
                  <a:pt x="361" y="290"/>
                  <a:pt x="361" y="290"/>
                  <a:pt x="361" y="290"/>
                </a:cubicBezTo>
                <a:cubicBezTo>
                  <a:pt x="358" y="288"/>
                  <a:pt x="358" y="288"/>
                  <a:pt x="358" y="288"/>
                </a:cubicBezTo>
                <a:cubicBezTo>
                  <a:pt x="370" y="294"/>
                  <a:pt x="370" y="294"/>
                  <a:pt x="370" y="294"/>
                </a:cubicBezTo>
                <a:cubicBezTo>
                  <a:pt x="371" y="296"/>
                  <a:pt x="371" y="296"/>
                  <a:pt x="371" y="296"/>
                </a:cubicBezTo>
                <a:cubicBezTo>
                  <a:pt x="372" y="299"/>
                  <a:pt x="372" y="299"/>
                  <a:pt x="372" y="299"/>
                </a:cubicBezTo>
                <a:cubicBezTo>
                  <a:pt x="373" y="300"/>
                  <a:pt x="373" y="300"/>
                  <a:pt x="373" y="300"/>
                </a:cubicBezTo>
                <a:cubicBezTo>
                  <a:pt x="374" y="299"/>
                  <a:pt x="374" y="299"/>
                  <a:pt x="374" y="299"/>
                </a:cubicBezTo>
                <a:cubicBezTo>
                  <a:pt x="375" y="283"/>
                  <a:pt x="375" y="283"/>
                  <a:pt x="375" y="283"/>
                </a:cubicBezTo>
                <a:cubicBezTo>
                  <a:pt x="371" y="278"/>
                  <a:pt x="371" y="278"/>
                  <a:pt x="371" y="278"/>
                </a:cubicBezTo>
                <a:cubicBezTo>
                  <a:pt x="369" y="279"/>
                  <a:pt x="369" y="279"/>
                  <a:pt x="369" y="279"/>
                </a:cubicBezTo>
                <a:cubicBezTo>
                  <a:pt x="368" y="278"/>
                  <a:pt x="368" y="278"/>
                  <a:pt x="368" y="278"/>
                </a:cubicBezTo>
                <a:cubicBezTo>
                  <a:pt x="367" y="277"/>
                  <a:pt x="367" y="277"/>
                  <a:pt x="367" y="277"/>
                </a:cubicBezTo>
                <a:cubicBezTo>
                  <a:pt x="364" y="277"/>
                  <a:pt x="364" y="277"/>
                  <a:pt x="364" y="277"/>
                </a:cubicBezTo>
                <a:cubicBezTo>
                  <a:pt x="364" y="276"/>
                  <a:pt x="364" y="276"/>
                  <a:pt x="364" y="276"/>
                </a:cubicBezTo>
                <a:cubicBezTo>
                  <a:pt x="370" y="275"/>
                  <a:pt x="370" y="275"/>
                  <a:pt x="370" y="275"/>
                </a:cubicBezTo>
                <a:cubicBezTo>
                  <a:pt x="371" y="274"/>
                  <a:pt x="371" y="274"/>
                  <a:pt x="371" y="274"/>
                </a:cubicBezTo>
                <a:cubicBezTo>
                  <a:pt x="373" y="274"/>
                  <a:pt x="373" y="274"/>
                  <a:pt x="373" y="274"/>
                </a:cubicBezTo>
                <a:cubicBezTo>
                  <a:pt x="373" y="272"/>
                  <a:pt x="373" y="272"/>
                  <a:pt x="373" y="272"/>
                </a:cubicBezTo>
                <a:cubicBezTo>
                  <a:pt x="372" y="269"/>
                  <a:pt x="372" y="269"/>
                  <a:pt x="372" y="269"/>
                </a:cubicBezTo>
                <a:cubicBezTo>
                  <a:pt x="370" y="269"/>
                  <a:pt x="370" y="269"/>
                  <a:pt x="370" y="269"/>
                </a:cubicBezTo>
                <a:cubicBezTo>
                  <a:pt x="368" y="269"/>
                  <a:pt x="368" y="269"/>
                  <a:pt x="368" y="269"/>
                </a:cubicBezTo>
                <a:cubicBezTo>
                  <a:pt x="364" y="267"/>
                  <a:pt x="364" y="267"/>
                  <a:pt x="364" y="267"/>
                </a:cubicBezTo>
                <a:cubicBezTo>
                  <a:pt x="367" y="271"/>
                  <a:pt x="367" y="271"/>
                  <a:pt x="367" y="271"/>
                </a:cubicBezTo>
                <a:cubicBezTo>
                  <a:pt x="366" y="271"/>
                  <a:pt x="366" y="271"/>
                  <a:pt x="366" y="271"/>
                </a:cubicBezTo>
                <a:cubicBezTo>
                  <a:pt x="364" y="269"/>
                  <a:pt x="364" y="269"/>
                  <a:pt x="364" y="269"/>
                </a:cubicBezTo>
                <a:cubicBezTo>
                  <a:pt x="363" y="268"/>
                  <a:pt x="363" y="268"/>
                  <a:pt x="363" y="268"/>
                </a:cubicBezTo>
                <a:cubicBezTo>
                  <a:pt x="364" y="270"/>
                  <a:pt x="364" y="270"/>
                  <a:pt x="364" y="270"/>
                </a:cubicBezTo>
                <a:cubicBezTo>
                  <a:pt x="362" y="270"/>
                  <a:pt x="362" y="270"/>
                  <a:pt x="362" y="270"/>
                </a:cubicBezTo>
                <a:cubicBezTo>
                  <a:pt x="361" y="269"/>
                  <a:pt x="361" y="269"/>
                  <a:pt x="361" y="269"/>
                </a:cubicBezTo>
                <a:cubicBezTo>
                  <a:pt x="360" y="269"/>
                  <a:pt x="360" y="269"/>
                  <a:pt x="360" y="269"/>
                </a:cubicBezTo>
                <a:cubicBezTo>
                  <a:pt x="360" y="265"/>
                  <a:pt x="360" y="265"/>
                  <a:pt x="360" y="265"/>
                </a:cubicBezTo>
                <a:cubicBezTo>
                  <a:pt x="360" y="265"/>
                  <a:pt x="360" y="265"/>
                  <a:pt x="360" y="265"/>
                </a:cubicBezTo>
                <a:cubicBezTo>
                  <a:pt x="360" y="263"/>
                  <a:pt x="360" y="263"/>
                  <a:pt x="360" y="263"/>
                </a:cubicBezTo>
                <a:cubicBezTo>
                  <a:pt x="356" y="264"/>
                  <a:pt x="356" y="264"/>
                  <a:pt x="356" y="264"/>
                </a:cubicBezTo>
                <a:cubicBezTo>
                  <a:pt x="353" y="262"/>
                  <a:pt x="353" y="262"/>
                  <a:pt x="353" y="262"/>
                </a:cubicBezTo>
                <a:cubicBezTo>
                  <a:pt x="354" y="262"/>
                  <a:pt x="354" y="262"/>
                  <a:pt x="354" y="262"/>
                </a:cubicBezTo>
                <a:cubicBezTo>
                  <a:pt x="359" y="263"/>
                  <a:pt x="359" y="263"/>
                  <a:pt x="359" y="263"/>
                </a:cubicBezTo>
                <a:cubicBezTo>
                  <a:pt x="358" y="262"/>
                  <a:pt x="358" y="262"/>
                  <a:pt x="358" y="262"/>
                </a:cubicBezTo>
                <a:cubicBezTo>
                  <a:pt x="359" y="260"/>
                  <a:pt x="359" y="260"/>
                  <a:pt x="359" y="260"/>
                </a:cubicBezTo>
                <a:cubicBezTo>
                  <a:pt x="357" y="260"/>
                  <a:pt x="357" y="260"/>
                  <a:pt x="357" y="260"/>
                </a:cubicBezTo>
                <a:cubicBezTo>
                  <a:pt x="356" y="258"/>
                  <a:pt x="356" y="258"/>
                  <a:pt x="356" y="258"/>
                </a:cubicBezTo>
                <a:cubicBezTo>
                  <a:pt x="355" y="258"/>
                  <a:pt x="355" y="258"/>
                  <a:pt x="355" y="258"/>
                </a:cubicBezTo>
                <a:cubicBezTo>
                  <a:pt x="354" y="260"/>
                  <a:pt x="354" y="260"/>
                  <a:pt x="354" y="260"/>
                </a:cubicBezTo>
                <a:cubicBezTo>
                  <a:pt x="354" y="258"/>
                  <a:pt x="354" y="258"/>
                  <a:pt x="354" y="258"/>
                </a:cubicBezTo>
                <a:cubicBezTo>
                  <a:pt x="353" y="255"/>
                  <a:pt x="353" y="255"/>
                  <a:pt x="353" y="255"/>
                </a:cubicBezTo>
                <a:cubicBezTo>
                  <a:pt x="355" y="253"/>
                  <a:pt x="355" y="253"/>
                  <a:pt x="355" y="253"/>
                </a:cubicBezTo>
                <a:cubicBezTo>
                  <a:pt x="355" y="252"/>
                  <a:pt x="355" y="252"/>
                  <a:pt x="355" y="252"/>
                </a:cubicBezTo>
                <a:cubicBezTo>
                  <a:pt x="357" y="251"/>
                  <a:pt x="357" y="251"/>
                  <a:pt x="357" y="251"/>
                </a:cubicBezTo>
                <a:cubicBezTo>
                  <a:pt x="359" y="256"/>
                  <a:pt x="359" y="256"/>
                  <a:pt x="359" y="256"/>
                </a:cubicBezTo>
                <a:cubicBezTo>
                  <a:pt x="362" y="254"/>
                  <a:pt x="362" y="254"/>
                  <a:pt x="362" y="254"/>
                </a:cubicBezTo>
                <a:cubicBezTo>
                  <a:pt x="363" y="252"/>
                  <a:pt x="363" y="252"/>
                  <a:pt x="363" y="252"/>
                </a:cubicBezTo>
                <a:cubicBezTo>
                  <a:pt x="366" y="251"/>
                  <a:pt x="366" y="251"/>
                  <a:pt x="366" y="251"/>
                </a:cubicBezTo>
                <a:cubicBezTo>
                  <a:pt x="360" y="250"/>
                  <a:pt x="360" y="250"/>
                  <a:pt x="360" y="250"/>
                </a:cubicBezTo>
                <a:cubicBezTo>
                  <a:pt x="361" y="249"/>
                  <a:pt x="361" y="249"/>
                  <a:pt x="361" y="249"/>
                </a:cubicBezTo>
                <a:cubicBezTo>
                  <a:pt x="365" y="250"/>
                  <a:pt x="365" y="250"/>
                  <a:pt x="365" y="250"/>
                </a:cubicBezTo>
                <a:cubicBezTo>
                  <a:pt x="367" y="249"/>
                  <a:pt x="367" y="249"/>
                  <a:pt x="367" y="249"/>
                </a:cubicBezTo>
                <a:cubicBezTo>
                  <a:pt x="366" y="248"/>
                  <a:pt x="366" y="248"/>
                  <a:pt x="366" y="248"/>
                </a:cubicBezTo>
                <a:cubicBezTo>
                  <a:pt x="360" y="246"/>
                  <a:pt x="360" y="246"/>
                  <a:pt x="360" y="246"/>
                </a:cubicBezTo>
                <a:cubicBezTo>
                  <a:pt x="373" y="248"/>
                  <a:pt x="373" y="248"/>
                  <a:pt x="373" y="248"/>
                </a:cubicBezTo>
                <a:cubicBezTo>
                  <a:pt x="382" y="252"/>
                  <a:pt x="382" y="252"/>
                  <a:pt x="382" y="252"/>
                </a:cubicBezTo>
                <a:cubicBezTo>
                  <a:pt x="384" y="249"/>
                  <a:pt x="384" y="249"/>
                  <a:pt x="384" y="249"/>
                </a:cubicBezTo>
                <a:cubicBezTo>
                  <a:pt x="384" y="235"/>
                  <a:pt x="384" y="235"/>
                  <a:pt x="384" y="235"/>
                </a:cubicBezTo>
                <a:cubicBezTo>
                  <a:pt x="383" y="235"/>
                  <a:pt x="383" y="235"/>
                  <a:pt x="383" y="235"/>
                </a:cubicBezTo>
                <a:cubicBezTo>
                  <a:pt x="383" y="236"/>
                  <a:pt x="383" y="236"/>
                  <a:pt x="383" y="236"/>
                </a:cubicBezTo>
                <a:cubicBezTo>
                  <a:pt x="380" y="233"/>
                  <a:pt x="380" y="233"/>
                  <a:pt x="380" y="233"/>
                </a:cubicBezTo>
                <a:cubicBezTo>
                  <a:pt x="378" y="235"/>
                  <a:pt x="378" y="235"/>
                  <a:pt x="378" y="235"/>
                </a:cubicBezTo>
                <a:cubicBezTo>
                  <a:pt x="379" y="238"/>
                  <a:pt x="379" y="238"/>
                  <a:pt x="379" y="238"/>
                </a:cubicBezTo>
                <a:cubicBezTo>
                  <a:pt x="378" y="238"/>
                  <a:pt x="378" y="238"/>
                  <a:pt x="378" y="238"/>
                </a:cubicBezTo>
                <a:cubicBezTo>
                  <a:pt x="376" y="237"/>
                  <a:pt x="376" y="237"/>
                  <a:pt x="376" y="237"/>
                </a:cubicBezTo>
                <a:cubicBezTo>
                  <a:pt x="376" y="235"/>
                  <a:pt x="376" y="235"/>
                  <a:pt x="376" y="235"/>
                </a:cubicBezTo>
                <a:cubicBezTo>
                  <a:pt x="373" y="233"/>
                  <a:pt x="373" y="233"/>
                  <a:pt x="373" y="233"/>
                </a:cubicBezTo>
                <a:cubicBezTo>
                  <a:pt x="368" y="233"/>
                  <a:pt x="368" y="233"/>
                  <a:pt x="368" y="233"/>
                </a:cubicBezTo>
                <a:cubicBezTo>
                  <a:pt x="370" y="232"/>
                  <a:pt x="370" y="232"/>
                  <a:pt x="370" y="232"/>
                </a:cubicBezTo>
                <a:cubicBezTo>
                  <a:pt x="370" y="231"/>
                  <a:pt x="370" y="231"/>
                  <a:pt x="370" y="231"/>
                </a:cubicBezTo>
                <a:cubicBezTo>
                  <a:pt x="367" y="229"/>
                  <a:pt x="367" y="229"/>
                  <a:pt x="367" y="229"/>
                </a:cubicBezTo>
                <a:cubicBezTo>
                  <a:pt x="368" y="229"/>
                  <a:pt x="368" y="229"/>
                  <a:pt x="368" y="229"/>
                </a:cubicBezTo>
                <a:cubicBezTo>
                  <a:pt x="368" y="228"/>
                  <a:pt x="368" y="228"/>
                  <a:pt x="368" y="228"/>
                </a:cubicBezTo>
                <a:cubicBezTo>
                  <a:pt x="370" y="228"/>
                  <a:pt x="370" y="228"/>
                  <a:pt x="370" y="228"/>
                </a:cubicBezTo>
                <a:cubicBezTo>
                  <a:pt x="367" y="225"/>
                  <a:pt x="367" y="225"/>
                  <a:pt x="367" y="225"/>
                </a:cubicBezTo>
                <a:cubicBezTo>
                  <a:pt x="366" y="224"/>
                  <a:pt x="366" y="224"/>
                  <a:pt x="366" y="224"/>
                </a:cubicBezTo>
                <a:cubicBezTo>
                  <a:pt x="368" y="222"/>
                  <a:pt x="368" y="222"/>
                  <a:pt x="368" y="222"/>
                </a:cubicBezTo>
                <a:cubicBezTo>
                  <a:pt x="370" y="223"/>
                  <a:pt x="370" y="223"/>
                  <a:pt x="370" y="223"/>
                </a:cubicBezTo>
                <a:cubicBezTo>
                  <a:pt x="373" y="223"/>
                  <a:pt x="373" y="223"/>
                  <a:pt x="373" y="223"/>
                </a:cubicBezTo>
                <a:cubicBezTo>
                  <a:pt x="377" y="227"/>
                  <a:pt x="377" y="227"/>
                  <a:pt x="377" y="227"/>
                </a:cubicBezTo>
                <a:cubicBezTo>
                  <a:pt x="379" y="226"/>
                  <a:pt x="379" y="226"/>
                  <a:pt x="379" y="226"/>
                </a:cubicBezTo>
                <a:cubicBezTo>
                  <a:pt x="378" y="223"/>
                  <a:pt x="378" y="223"/>
                  <a:pt x="378" y="223"/>
                </a:cubicBezTo>
                <a:cubicBezTo>
                  <a:pt x="377" y="221"/>
                  <a:pt x="377" y="221"/>
                  <a:pt x="377" y="221"/>
                </a:cubicBezTo>
                <a:cubicBezTo>
                  <a:pt x="368" y="216"/>
                  <a:pt x="368" y="216"/>
                  <a:pt x="368" y="216"/>
                </a:cubicBezTo>
                <a:cubicBezTo>
                  <a:pt x="367" y="214"/>
                  <a:pt x="367" y="214"/>
                  <a:pt x="367" y="214"/>
                </a:cubicBezTo>
                <a:cubicBezTo>
                  <a:pt x="366" y="213"/>
                  <a:pt x="366" y="213"/>
                  <a:pt x="366" y="213"/>
                </a:cubicBezTo>
                <a:cubicBezTo>
                  <a:pt x="365" y="215"/>
                  <a:pt x="365" y="215"/>
                  <a:pt x="365" y="215"/>
                </a:cubicBezTo>
                <a:cubicBezTo>
                  <a:pt x="361" y="224"/>
                  <a:pt x="361" y="224"/>
                  <a:pt x="361" y="224"/>
                </a:cubicBezTo>
                <a:cubicBezTo>
                  <a:pt x="360" y="224"/>
                  <a:pt x="360" y="224"/>
                  <a:pt x="360" y="224"/>
                </a:cubicBezTo>
                <a:cubicBezTo>
                  <a:pt x="358" y="221"/>
                  <a:pt x="358" y="221"/>
                  <a:pt x="358" y="221"/>
                </a:cubicBezTo>
                <a:cubicBezTo>
                  <a:pt x="360" y="213"/>
                  <a:pt x="360" y="213"/>
                  <a:pt x="360" y="213"/>
                </a:cubicBezTo>
                <a:cubicBezTo>
                  <a:pt x="362" y="210"/>
                  <a:pt x="362" y="210"/>
                  <a:pt x="362" y="210"/>
                </a:cubicBezTo>
                <a:cubicBezTo>
                  <a:pt x="362" y="209"/>
                  <a:pt x="362" y="209"/>
                  <a:pt x="362" y="209"/>
                </a:cubicBezTo>
                <a:cubicBezTo>
                  <a:pt x="362" y="207"/>
                  <a:pt x="362" y="207"/>
                  <a:pt x="362" y="207"/>
                </a:cubicBezTo>
                <a:cubicBezTo>
                  <a:pt x="365" y="191"/>
                  <a:pt x="365" y="191"/>
                  <a:pt x="365" y="191"/>
                </a:cubicBezTo>
                <a:cubicBezTo>
                  <a:pt x="363" y="191"/>
                  <a:pt x="363" y="191"/>
                  <a:pt x="363" y="191"/>
                </a:cubicBezTo>
                <a:cubicBezTo>
                  <a:pt x="362" y="190"/>
                  <a:pt x="362" y="190"/>
                  <a:pt x="362" y="190"/>
                </a:cubicBezTo>
                <a:cubicBezTo>
                  <a:pt x="364" y="190"/>
                  <a:pt x="364" y="190"/>
                  <a:pt x="364" y="190"/>
                </a:cubicBezTo>
                <a:cubicBezTo>
                  <a:pt x="364" y="187"/>
                  <a:pt x="364" y="187"/>
                  <a:pt x="364" y="187"/>
                </a:cubicBezTo>
                <a:cubicBezTo>
                  <a:pt x="364" y="186"/>
                  <a:pt x="364" y="186"/>
                  <a:pt x="364" y="186"/>
                </a:cubicBezTo>
                <a:cubicBezTo>
                  <a:pt x="364" y="184"/>
                  <a:pt x="364" y="184"/>
                  <a:pt x="364" y="184"/>
                </a:cubicBezTo>
                <a:cubicBezTo>
                  <a:pt x="365" y="185"/>
                  <a:pt x="365" y="185"/>
                  <a:pt x="365" y="185"/>
                </a:cubicBezTo>
                <a:cubicBezTo>
                  <a:pt x="368" y="183"/>
                  <a:pt x="368" y="183"/>
                  <a:pt x="368" y="183"/>
                </a:cubicBezTo>
                <a:cubicBezTo>
                  <a:pt x="370" y="184"/>
                  <a:pt x="370" y="184"/>
                  <a:pt x="370" y="184"/>
                </a:cubicBezTo>
                <a:cubicBezTo>
                  <a:pt x="373" y="181"/>
                  <a:pt x="373" y="181"/>
                  <a:pt x="373" y="181"/>
                </a:cubicBezTo>
                <a:cubicBezTo>
                  <a:pt x="372" y="173"/>
                  <a:pt x="372" y="173"/>
                  <a:pt x="372" y="173"/>
                </a:cubicBezTo>
                <a:cubicBezTo>
                  <a:pt x="373" y="174"/>
                  <a:pt x="373" y="174"/>
                  <a:pt x="373" y="174"/>
                </a:cubicBezTo>
                <a:cubicBezTo>
                  <a:pt x="374" y="173"/>
                  <a:pt x="374" y="173"/>
                  <a:pt x="374" y="173"/>
                </a:cubicBezTo>
                <a:cubicBezTo>
                  <a:pt x="374" y="173"/>
                  <a:pt x="374" y="173"/>
                  <a:pt x="374" y="173"/>
                </a:cubicBezTo>
                <a:cubicBezTo>
                  <a:pt x="375" y="173"/>
                  <a:pt x="375" y="173"/>
                  <a:pt x="375" y="173"/>
                </a:cubicBezTo>
                <a:cubicBezTo>
                  <a:pt x="375" y="170"/>
                  <a:pt x="375" y="170"/>
                  <a:pt x="375" y="170"/>
                </a:cubicBezTo>
                <a:cubicBezTo>
                  <a:pt x="376" y="168"/>
                  <a:pt x="376" y="168"/>
                  <a:pt x="376" y="168"/>
                </a:cubicBezTo>
                <a:cubicBezTo>
                  <a:pt x="377" y="168"/>
                  <a:pt x="377" y="168"/>
                  <a:pt x="377" y="168"/>
                </a:cubicBezTo>
                <a:cubicBezTo>
                  <a:pt x="377" y="170"/>
                  <a:pt x="377" y="170"/>
                  <a:pt x="377" y="170"/>
                </a:cubicBezTo>
                <a:cubicBezTo>
                  <a:pt x="378" y="166"/>
                  <a:pt x="378" y="166"/>
                  <a:pt x="378" y="166"/>
                </a:cubicBezTo>
                <a:cubicBezTo>
                  <a:pt x="375" y="166"/>
                  <a:pt x="375" y="166"/>
                  <a:pt x="375" y="166"/>
                </a:cubicBezTo>
                <a:cubicBezTo>
                  <a:pt x="373" y="172"/>
                  <a:pt x="373" y="172"/>
                  <a:pt x="373" y="172"/>
                </a:cubicBezTo>
                <a:cubicBezTo>
                  <a:pt x="374" y="162"/>
                  <a:pt x="374" y="162"/>
                  <a:pt x="374" y="162"/>
                </a:cubicBezTo>
                <a:cubicBezTo>
                  <a:pt x="374" y="161"/>
                  <a:pt x="374" y="161"/>
                  <a:pt x="374" y="161"/>
                </a:cubicBezTo>
                <a:cubicBezTo>
                  <a:pt x="375" y="152"/>
                  <a:pt x="375" y="152"/>
                  <a:pt x="375" y="152"/>
                </a:cubicBezTo>
                <a:cubicBezTo>
                  <a:pt x="376" y="149"/>
                  <a:pt x="376" y="149"/>
                  <a:pt x="376" y="149"/>
                </a:cubicBezTo>
                <a:cubicBezTo>
                  <a:pt x="377" y="148"/>
                  <a:pt x="377" y="148"/>
                  <a:pt x="377" y="148"/>
                </a:cubicBezTo>
                <a:cubicBezTo>
                  <a:pt x="382" y="150"/>
                  <a:pt x="382" y="150"/>
                  <a:pt x="382" y="150"/>
                </a:cubicBezTo>
                <a:cubicBezTo>
                  <a:pt x="385" y="149"/>
                  <a:pt x="385" y="149"/>
                  <a:pt x="385" y="149"/>
                </a:cubicBezTo>
                <a:cubicBezTo>
                  <a:pt x="387" y="146"/>
                  <a:pt x="387" y="146"/>
                  <a:pt x="387" y="146"/>
                </a:cubicBezTo>
                <a:cubicBezTo>
                  <a:pt x="387" y="144"/>
                  <a:pt x="387" y="144"/>
                  <a:pt x="387" y="144"/>
                </a:cubicBezTo>
                <a:cubicBezTo>
                  <a:pt x="388" y="141"/>
                  <a:pt x="388" y="141"/>
                  <a:pt x="388" y="141"/>
                </a:cubicBezTo>
                <a:cubicBezTo>
                  <a:pt x="389" y="139"/>
                  <a:pt x="389" y="139"/>
                  <a:pt x="389" y="139"/>
                </a:cubicBezTo>
                <a:cubicBezTo>
                  <a:pt x="389" y="139"/>
                  <a:pt x="389" y="139"/>
                  <a:pt x="389" y="139"/>
                </a:cubicBezTo>
                <a:cubicBezTo>
                  <a:pt x="374" y="139"/>
                  <a:pt x="374" y="139"/>
                  <a:pt x="374" y="139"/>
                </a:cubicBezTo>
                <a:cubicBezTo>
                  <a:pt x="372" y="142"/>
                  <a:pt x="372" y="142"/>
                  <a:pt x="372" y="142"/>
                </a:cubicBezTo>
                <a:cubicBezTo>
                  <a:pt x="371" y="145"/>
                  <a:pt x="371" y="145"/>
                  <a:pt x="371" y="145"/>
                </a:cubicBezTo>
                <a:cubicBezTo>
                  <a:pt x="371" y="147"/>
                  <a:pt x="371" y="147"/>
                  <a:pt x="371" y="147"/>
                </a:cubicBezTo>
                <a:cubicBezTo>
                  <a:pt x="372" y="147"/>
                  <a:pt x="372" y="147"/>
                  <a:pt x="372" y="147"/>
                </a:cubicBezTo>
                <a:cubicBezTo>
                  <a:pt x="370" y="149"/>
                  <a:pt x="370" y="149"/>
                  <a:pt x="370" y="149"/>
                </a:cubicBezTo>
                <a:cubicBezTo>
                  <a:pt x="369" y="145"/>
                  <a:pt x="369" y="145"/>
                  <a:pt x="369" y="145"/>
                </a:cubicBezTo>
                <a:cubicBezTo>
                  <a:pt x="367" y="145"/>
                  <a:pt x="367" y="145"/>
                  <a:pt x="367" y="145"/>
                </a:cubicBezTo>
                <a:cubicBezTo>
                  <a:pt x="369" y="140"/>
                  <a:pt x="369" y="140"/>
                  <a:pt x="369" y="140"/>
                </a:cubicBezTo>
                <a:cubicBezTo>
                  <a:pt x="368" y="139"/>
                  <a:pt x="368" y="139"/>
                  <a:pt x="368" y="139"/>
                </a:cubicBezTo>
                <a:cubicBezTo>
                  <a:pt x="368" y="139"/>
                  <a:pt x="368" y="139"/>
                  <a:pt x="368" y="139"/>
                </a:cubicBezTo>
                <a:cubicBezTo>
                  <a:pt x="368" y="137"/>
                  <a:pt x="368" y="136"/>
                  <a:pt x="369" y="136"/>
                </a:cubicBezTo>
                <a:cubicBezTo>
                  <a:pt x="370" y="134"/>
                  <a:pt x="371" y="134"/>
                  <a:pt x="371" y="134"/>
                </a:cubicBezTo>
                <a:cubicBezTo>
                  <a:pt x="366" y="130"/>
                  <a:pt x="366" y="130"/>
                  <a:pt x="366" y="130"/>
                </a:cubicBezTo>
                <a:cubicBezTo>
                  <a:pt x="366" y="130"/>
                  <a:pt x="367" y="128"/>
                  <a:pt x="369" y="127"/>
                </a:cubicBezTo>
                <a:cubicBezTo>
                  <a:pt x="370" y="126"/>
                  <a:pt x="370" y="126"/>
                  <a:pt x="371" y="126"/>
                </a:cubicBezTo>
                <a:cubicBezTo>
                  <a:pt x="373" y="126"/>
                  <a:pt x="375" y="126"/>
                  <a:pt x="378" y="126"/>
                </a:cubicBezTo>
                <a:cubicBezTo>
                  <a:pt x="383" y="126"/>
                  <a:pt x="385" y="127"/>
                  <a:pt x="387" y="127"/>
                </a:cubicBezTo>
                <a:cubicBezTo>
                  <a:pt x="388" y="127"/>
                  <a:pt x="390" y="126"/>
                  <a:pt x="392" y="126"/>
                </a:cubicBezTo>
                <a:cubicBezTo>
                  <a:pt x="394" y="126"/>
                  <a:pt x="397" y="116"/>
                  <a:pt x="397" y="116"/>
                </a:cubicBezTo>
                <a:cubicBezTo>
                  <a:pt x="393" y="107"/>
                  <a:pt x="393" y="107"/>
                  <a:pt x="393" y="107"/>
                </a:cubicBezTo>
                <a:cubicBezTo>
                  <a:pt x="393" y="107"/>
                  <a:pt x="391" y="104"/>
                  <a:pt x="388" y="104"/>
                </a:cubicBezTo>
                <a:cubicBezTo>
                  <a:pt x="386" y="104"/>
                  <a:pt x="386" y="107"/>
                  <a:pt x="386" y="110"/>
                </a:cubicBezTo>
                <a:cubicBezTo>
                  <a:pt x="386" y="112"/>
                  <a:pt x="383" y="112"/>
                  <a:pt x="380" y="112"/>
                </a:cubicBezTo>
                <a:cubicBezTo>
                  <a:pt x="377" y="112"/>
                  <a:pt x="372" y="111"/>
                  <a:pt x="369" y="111"/>
                </a:cubicBezTo>
                <a:cubicBezTo>
                  <a:pt x="364" y="111"/>
                  <a:pt x="356" y="115"/>
                  <a:pt x="356" y="115"/>
                </a:cubicBezTo>
                <a:cubicBezTo>
                  <a:pt x="356" y="115"/>
                  <a:pt x="358" y="111"/>
                  <a:pt x="359" y="109"/>
                </a:cubicBezTo>
                <a:cubicBezTo>
                  <a:pt x="361" y="107"/>
                  <a:pt x="364" y="107"/>
                  <a:pt x="368" y="107"/>
                </a:cubicBezTo>
                <a:cubicBezTo>
                  <a:pt x="372" y="107"/>
                  <a:pt x="372" y="105"/>
                  <a:pt x="373" y="105"/>
                </a:cubicBezTo>
                <a:cubicBezTo>
                  <a:pt x="374" y="105"/>
                  <a:pt x="378" y="99"/>
                  <a:pt x="379" y="97"/>
                </a:cubicBezTo>
                <a:cubicBezTo>
                  <a:pt x="379" y="97"/>
                  <a:pt x="374" y="96"/>
                  <a:pt x="374" y="93"/>
                </a:cubicBezTo>
                <a:cubicBezTo>
                  <a:pt x="374" y="91"/>
                  <a:pt x="374" y="91"/>
                  <a:pt x="374" y="91"/>
                </a:cubicBezTo>
                <a:cubicBezTo>
                  <a:pt x="374" y="91"/>
                  <a:pt x="378" y="88"/>
                  <a:pt x="380" y="86"/>
                </a:cubicBezTo>
                <a:cubicBezTo>
                  <a:pt x="383" y="83"/>
                  <a:pt x="378" y="81"/>
                  <a:pt x="377" y="79"/>
                </a:cubicBezTo>
                <a:cubicBezTo>
                  <a:pt x="375" y="78"/>
                  <a:pt x="377" y="76"/>
                  <a:pt x="377" y="76"/>
                </a:cubicBezTo>
                <a:cubicBezTo>
                  <a:pt x="377" y="76"/>
                  <a:pt x="377" y="72"/>
                  <a:pt x="380" y="72"/>
                </a:cubicBezTo>
                <a:cubicBezTo>
                  <a:pt x="384" y="72"/>
                  <a:pt x="382" y="72"/>
                  <a:pt x="382" y="69"/>
                </a:cubicBezTo>
                <a:cubicBezTo>
                  <a:pt x="382" y="68"/>
                  <a:pt x="382" y="67"/>
                  <a:pt x="381" y="67"/>
                </a:cubicBezTo>
                <a:cubicBezTo>
                  <a:pt x="381" y="67"/>
                  <a:pt x="380" y="69"/>
                  <a:pt x="379" y="69"/>
                </a:cubicBezTo>
                <a:cubicBezTo>
                  <a:pt x="377" y="69"/>
                  <a:pt x="378" y="64"/>
                  <a:pt x="380" y="64"/>
                </a:cubicBezTo>
                <a:cubicBezTo>
                  <a:pt x="381" y="64"/>
                  <a:pt x="385" y="62"/>
                  <a:pt x="385" y="62"/>
                </a:cubicBezTo>
                <a:cubicBezTo>
                  <a:pt x="385" y="62"/>
                  <a:pt x="387" y="57"/>
                  <a:pt x="387" y="55"/>
                </a:cubicBezTo>
                <a:cubicBezTo>
                  <a:pt x="387" y="53"/>
                  <a:pt x="390" y="45"/>
                  <a:pt x="390" y="41"/>
                </a:cubicBezTo>
                <a:cubicBezTo>
                  <a:pt x="390" y="36"/>
                  <a:pt x="377" y="33"/>
                  <a:pt x="374" y="31"/>
                </a:cubicBezTo>
                <a:cubicBezTo>
                  <a:pt x="373" y="30"/>
                  <a:pt x="371" y="30"/>
                  <a:pt x="369" y="30"/>
                </a:cubicBezTo>
                <a:cubicBezTo>
                  <a:pt x="365" y="30"/>
                  <a:pt x="361" y="31"/>
                  <a:pt x="361" y="31"/>
                </a:cubicBezTo>
                <a:cubicBezTo>
                  <a:pt x="357" y="38"/>
                  <a:pt x="357" y="38"/>
                  <a:pt x="357" y="38"/>
                </a:cubicBezTo>
                <a:cubicBezTo>
                  <a:pt x="357" y="38"/>
                  <a:pt x="355" y="45"/>
                  <a:pt x="355" y="46"/>
                </a:cubicBezTo>
                <a:cubicBezTo>
                  <a:pt x="355" y="48"/>
                  <a:pt x="351" y="53"/>
                  <a:pt x="353" y="55"/>
                </a:cubicBezTo>
                <a:cubicBezTo>
                  <a:pt x="354" y="57"/>
                  <a:pt x="353" y="61"/>
                  <a:pt x="353" y="61"/>
                </a:cubicBezTo>
                <a:cubicBezTo>
                  <a:pt x="353" y="61"/>
                  <a:pt x="355" y="67"/>
                  <a:pt x="352" y="70"/>
                </a:cubicBezTo>
                <a:cubicBezTo>
                  <a:pt x="351" y="71"/>
                  <a:pt x="351" y="71"/>
                  <a:pt x="350" y="71"/>
                </a:cubicBezTo>
                <a:cubicBezTo>
                  <a:pt x="349" y="71"/>
                  <a:pt x="349" y="67"/>
                  <a:pt x="349" y="67"/>
                </a:cubicBezTo>
                <a:cubicBezTo>
                  <a:pt x="342" y="66"/>
                  <a:pt x="342" y="66"/>
                  <a:pt x="342" y="66"/>
                </a:cubicBezTo>
                <a:cubicBezTo>
                  <a:pt x="339" y="68"/>
                  <a:pt x="339" y="68"/>
                  <a:pt x="339" y="68"/>
                </a:cubicBezTo>
                <a:cubicBezTo>
                  <a:pt x="336" y="71"/>
                  <a:pt x="336" y="71"/>
                  <a:pt x="336" y="71"/>
                </a:cubicBezTo>
                <a:cubicBezTo>
                  <a:pt x="336" y="71"/>
                  <a:pt x="334" y="65"/>
                  <a:pt x="334" y="63"/>
                </a:cubicBezTo>
                <a:cubicBezTo>
                  <a:pt x="334" y="61"/>
                  <a:pt x="332" y="59"/>
                  <a:pt x="331" y="58"/>
                </a:cubicBezTo>
                <a:cubicBezTo>
                  <a:pt x="330" y="57"/>
                  <a:pt x="326" y="52"/>
                  <a:pt x="326" y="50"/>
                </a:cubicBezTo>
                <a:cubicBezTo>
                  <a:pt x="326" y="49"/>
                  <a:pt x="326" y="49"/>
                  <a:pt x="326" y="49"/>
                </a:cubicBezTo>
                <a:cubicBezTo>
                  <a:pt x="326" y="49"/>
                  <a:pt x="324" y="52"/>
                  <a:pt x="324" y="52"/>
                </a:cubicBezTo>
                <a:cubicBezTo>
                  <a:pt x="326" y="55"/>
                  <a:pt x="326" y="55"/>
                  <a:pt x="326" y="55"/>
                </a:cubicBezTo>
                <a:cubicBezTo>
                  <a:pt x="326" y="55"/>
                  <a:pt x="328" y="58"/>
                  <a:pt x="328" y="60"/>
                </a:cubicBezTo>
                <a:cubicBezTo>
                  <a:pt x="328" y="61"/>
                  <a:pt x="326" y="71"/>
                  <a:pt x="326" y="71"/>
                </a:cubicBezTo>
                <a:cubicBezTo>
                  <a:pt x="322" y="78"/>
                  <a:pt x="322" y="78"/>
                  <a:pt x="322" y="78"/>
                </a:cubicBezTo>
                <a:cubicBezTo>
                  <a:pt x="322" y="78"/>
                  <a:pt x="319" y="81"/>
                  <a:pt x="319" y="84"/>
                </a:cubicBezTo>
                <a:cubicBezTo>
                  <a:pt x="319" y="87"/>
                  <a:pt x="319" y="87"/>
                  <a:pt x="319" y="89"/>
                </a:cubicBezTo>
                <a:cubicBezTo>
                  <a:pt x="319" y="91"/>
                  <a:pt x="313" y="106"/>
                  <a:pt x="313" y="106"/>
                </a:cubicBezTo>
                <a:cubicBezTo>
                  <a:pt x="313" y="106"/>
                  <a:pt x="314" y="99"/>
                  <a:pt x="314" y="97"/>
                </a:cubicBezTo>
                <a:cubicBezTo>
                  <a:pt x="314" y="96"/>
                  <a:pt x="313" y="86"/>
                  <a:pt x="313" y="82"/>
                </a:cubicBezTo>
                <a:cubicBezTo>
                  <a:pt x="313" y="78"/>
                  <a:pt x="317" y="72"/>
                  <a:pt x="317" y="69"/>
                </a:cubicBezTo>
                <a:cubicBezTo>
                  <a:pt x="317" y="66"/>
                  <a:pt x="316" y="62"/>
                  <a:pt x="316" y="62"/>
                </a:cubicBezTo>
                <a:cubicBezTo>
                  <a:pt x="312" y="55"/>
                  <a:pt x="312" y="55"/>
                  <a:pt x="312" y="55"/>
                </a:cubicBezTo>
                <a:cubicBezTo>
                  <a:pt x="312" y="55"/>
                  <a:pt x="314" y="47"/>
                  <a:pt x="312" y="46"/>
                </a:cubicBezTo>
                <a:cubicBezTo>
                  <a:pt x="310" y="44"/>
                  <a:pt x="310" y="41"/>
                  <a:pt x="310" y="41"/>
                </a:cubicBezTo>
                <a:cubicBezTo>
                  <a:pt x="303" y="41"/>
                  <a:pt x="303" y="41"/>
                  <a:pt x="303" y="41"/>
                </a:cubicBezTo>
                <a:cubicBezTo>
                  <a:pt x="303" y="41"/>
                  <a:pt x="302" y="48"/>
                  <a:pt x="305" y="50"/>
                </a:cubicBezTo>
                <a:cubicBezTo>
                  <a:pt x="307" y="52"/>
                  <a:pt x="305" y="55"/>
                  <a:pt x="303" y="59"/>
                </a:cubicBezTo>
                <a:cubicBezTo>
                  <a:pt x="302" y="63"/>
                  <a:pt x="302" y="65"/>
                  <a:pt x="299" y="67"/>
                </a:cubicBezTo>
                <a:cubicBezTo>
                  <a:pt x="297" y="70"/>
                  <a:pt x="290" y="73"/>
                  <a:pt x="288" y="73"/>
                </a:cubicBezTo>
                <a:cubicBezTo>
                  <a:pt x="286" y="73"/>
                  <a:pt x="282" y="76"/>
                  <a:pt x="282" y="76"/>
                </a:cubicBezTo>
                <a:cubicBezTo>
                  <a:pt x="282" y="76"/>
                  <a:pt x="283" y="71"/>
                  <a:pt x="283" y="70"/>
                </a:cubicBezTo>
                <a:cubicBezTo>
                  <a:pt x="283" y="68"/>
                  <a:pt x="290" y="67"/>
                  <a:pt x="292" y="65"/>
                </a:cubicBezTo>
                <a:cubicBezTo>
                  <a:pt x="295" y="63"/>
                  <a:pt x="292" y="63"/>
                  <a:pt x="294" y="62"/>
                </a:cubicBezTo>
                <a:cubicBezTo>
                  <a:pt x="295" y="61"/>
                  <a:pt x="294" y="58"/>
                  <a:pt x="294" y="53"/>
                </a:cubicBezTo>
                <a:cubicBezTo>
                  <a:pt x="294" y="50"/>
                  <a:pt x="294" y="49"/>
                  <a:pt x="293" y="49"/>
                </a:cubicBezTo>
                <a:cubicBezTo>
                  <a:pt x="293" y="49"/>
                  <a:pt x="293" y="49"/>
                  <a:pt x="293" y="49"/>
                </a:cubicBezTo>
                <a:cubicBezTo>
                  <a:pt x="293" y="49"/>
                  <a:pt x="286" y="48"/>
                  <a:pt x="283" y="48"/>
                </a:cubicBezTo>
                <a:cubicBezTo>
                  <a:pt x="281" y="48"/>
                  <a:pt x="279" y="47"/>
                  <a:pt x="277" y="47"/>
                </a:cubicBezTo>
                <a:cubicBezTo>
                  <a:pt x="276" y="47"/>
                  <a:pt x="274" y="48"/>
                  <a:pt x="272" y="49"/>
                </a:cubicBezTo>
                <a:cubicBezTo>
                  <a:pt x="269" y="52"/>
                  <a:pt x="268" y="57"/>
                  <a:pt x="267" y="58"/>
                </a:cubicBezTo>
                <a:cubicBezTo>
                  <a:pt x="266" y="59"/>
                  <a:pt x="265" y="60"/>
                  <a:pt x="265" y="60"/>
                </a:cubicBezTo>
                <a:cubicBezTo>
                  <a:pt x="265" y="60"/>
                  <a:pt x="260" y="62"/>
                  <a:pt x="260" y="64"/>
                </a:cubicBezTo>
                <a:cubicBezTo>
                  <a:pt x="260" y="65"/>
                  <a:pt x="258" y="67"/>
                  <a:pt x="258" y="67"/>
                </a:cubicBezTo>
                <a:cubicBezTo>
                  <a:pt x="258" y="67"/>
                  <a:pt x="256" y="62"/>
                  <a:pt x="260" y="59"/>
                </a:cubicBezTo>
                <a:cubicBezTo>
                  <a:pt x="261" y="57"/>
                  <a:pt x="261" y="57"/>
                  <a:pt x="261" y="57"/>
                </a:cubicBezTo>
                <a:cubicBezTo>
                  <a:pt x="261" y="57"/>
                  <a:pt x="261" y="57"/>
                  <a:pt x="261" y="57"/>
                </a:cubicBezTo>
                <a:cubicBezTo>
                  <a:pt x="261" y="57"/>
                  <a:pt x="260" y="57"/>
                  <a:pt x="260" y="57"/>
                </a:cubicBezTo>
                <a:cubicBezTo>
                  <a:pt x="260" y="57"/>
                  <a:pt x="260" y="57"/>
                  <a:pt x="260" y="56"/>
                </a:cubicBezTo>
                <a:cubicBezTo>
                  <a:pt x="260" y="54"/>
                  <a:pt x="264" y="51"/>
                  <a:pt x="265" y="49"/>
                </a:cubicBezTo>
                <a:cubicBezTo>
                  <a:pt x="267" y="48"/>
                  <a:pt x="267" y="46"/>
                  <a:pt x="267" y="46"/>
                </a:cubicBezTo>
                <a:cubicBezTo>
                  <a:pt x="267" y="46"/>
                  <a:pt x="264" y="44"/>
                  <a:pt x="260" y="44"/>
                </a:cubicBezTo>
                <a:cubicBezTo>
                  <a:pt x="255" y="44"/>
                  <a:pt x="244" y="44"/>
                  <a:pt x="241" y="44"/>
                </a:cubicBezTo>
                <a:cubicBezTo>
                  <a:pt x="238" y="44"/>
                  <a:pt x="232" y="38"/>
                  <a:pt x="232" y="38"/>
                </a:cubicBezTo>
                <a:cubicBezTo>
                  <a:pt x="232" y="38"/>
                  <a:pt x="240" y="40"/>
                  <a:pt x="242" y="40"/>
                </a:cubicBezTo>
                <a:cubicBezTo>
                  <a:pt x="243" y="40"/>
                  <a:pt x="255" y="40"/>
                  <a:pt x="260" y="38"/>
                </a:cubicBezTo>
                <a:cubicBezTo>
                  <a:pt x="261" y="37"/>
                  <a:pt x="261" y="37"/>
                  <a:pt x="262" y="37"/>
                </a:cubicBezTo>
                <a:cubicBezTo>
                  <a:pt x="263" y="37"/>
                  <a:pt x="262" y="40"/>
                  <a:pt x="264" y="40"/>
                </a:cubicBezTo>
                <a:cubicBezTo>
                  <a:pt x="267" y="40"/>
                  <a:pt x="264" y="40"/>
                  <a:pt x="269" y="38"/>
                </a:cubicBezTo>
                <a:cubicBezTo>
                  <a:pt x="274" y="37"/>
                  <a:pt x="271" y="37"/>
                  <a:pt x="276" y="35"/>
                </a:cubicBezTo>
                <a:cubicBezTo>
                  <a:pt x="280" y="33"/>
                  <a:pt x="281" y="33"/>
                  <a:pt x="282" y="33"/>
                </a:cubicBezTo>
                <a:cubicBezTo>
                  <a:pt x="282" y="33"/>
                  <a:pt x="282" y="33"/>
                  <a:pt x="282" y="33"/>
                </a:cubicBezTo>
                <a:cubicBezTo>
                  <a:pt x="283" y="33"/>
                  <a:pt x="283" y="33"/>
                  <a:pt x="283" y="33"/>
                </a:cubicBezTo>
                <a:cubicBezTo>
                  <a:pt x="285" y="33"/>
                  <a:pt x="291" y="30"/>
                  <a:pt x="291" y="30"/>
                </a:cubicBezTo>
                <a:cubicBezTo>
                  <a:pt x="291" y="30"/>
                  <a:pt x="294" y="29"/>
                  <a:pt x="296" y="27"/>
                </a:cubicBezTo>
                <a:cubicBezTo>
                  <a:pt x="297" y="26"/>
                  <a:pt x="303" y="22"/>
                  <a:pt x="303" y="20"/>
                </a:cubicBezTo>
                <a:cubicBezTo>
                  <a:pt x="303" y="18"/>
                  <a:pt x="298" y="15"/>
                  <a:pt x="298" y="15"/>
                </a:cubicBezTo>
                <a:cubicBezTo>
                  <a:pt x="298" y="15"/>
                  <a:pt x="292" y="15"/>
                  <a:pt x="289" y="15"/>
                </a:cubicBezTo>
                <a:cubicBezTo>
                  <a:pt x="287" y="15"/>
                  <a:pt x="287" y="18"/>
                  <a:pt x="287" y="18"/>
                </a:cubicBezTo>
                <a:cubicBezTo>
                  <a:pt x="285" y="18"/>
                  <a:pt x="285" y="18"/>
                  <a:pt x="285" y="18"/>
                </a:cubicBezTo>
                <a:cubicBezTo>
                  <a:pt x="284" y="11"/>
                  <a:pt x="284" y="11"/>
                  <a:pt x="284" y="11"/>
                </a:cubicBezTo>
                <a:cubicBezTo>
                  <a:pt x="279" y="16"/>
                  <a:pt x="279" y="16"/>
                  <a:pt x="279" y="16"/>
                </a:cubicBezTo>
                <a:cubicBezTo>
                  <a:pt x="279" y="16"/>
                  <a:pt x="279" y="16"/>
                  <a:pt x="279" y="16"/>
                </a:cubicBezTo>
                <a:cubicBezTo>
                  <a:pt x="277" y="16"/>
                  <a:pt x="272" y="16"/>
                  <a:pt x="271" y="15"/>
                </a:cubicBezTo>
                <a:cubicBezTo>
                  <a:pt x="270" y="14"/>
                  <a:pt x="267" y="14"/>
                  <a:pt x="264" y="14"/>
                </a:cubicBezTo>
                <a:cubicBezTo>
                  <a:pt x="262" y="14"/>
                  <a:pt x="261" y="14"/>
                  <a:pt x="261" y="14"/>
                </a:cubicBezTo>
                <a:cubicBezTo>
                  <a:pt x="261" y="14"/>
                  <a:pt x="249" y="17"/>
                  <a:pt x="242" y="17"/>
                </a:cubicBezTo>
                <a:cubicBezTo>
                  <a:pt x="235" y="17"/>
                  <a:pt x="224" y="18"/>
                  <a:pt x="224" y="18"/>
                </a:cubicBezTo>
                <a:cubicBezTo>
                  <a:pt x="226" y="14"/>
                  <a:pt x="226" y="14"/>
                  <a:pt x="226" y="14"/>
                </a:cubicBezTo>
                <a:cubicBezTo>
                  <a:pt x="233" y="12"/>
                  <a:pt x="233" y="12"/>
                  <a:pt x="233" y="12"/>
                </a:cubicBezTo>
                <a:cubicBezTo>
                  <a:pt x="233" y="12"/>
                  <a:pt x="241" y="11"/>
                  <a:pt x="242" y="10"/>
                </a:cubicBezTo>
                <a:cubicBezTo>
                  <a:pt x="244" y="8"/>
                  <a:pt x="247" y="8"/>
                  <a:pt x="249" y="8"/>
                </a:cubicBezTo>
                <a:cubicBezTo>
                  <a:pt x="250" y="8"/>
                  <a:pt x="252" y="10"/>
                  <a:pt x="256" y="10"/>
                </a:cubicBezTo>
                <a:cubicBezTo>
                  <a:pt x="261" y="10"/>
                  <a:pt x="258" y="9"/>
                  <a:pt x="260" y="9"/>
                </a:cubicBezTo>
                <a:cubicBezTo>
                  <a:pt x="261" y="9"/>
                  <a:pt x="258" y="8"/>
                  <a:pt x="258" y="7"/>
                </a:cubicBezTo>
                <a:cubicBezTo>
                  <a:pt x="258" y="5"/>
                  <a:pt x="255" y="4"/>
                  <a:pt x="255" y="4"/>
                </a:cubicBezTo>
                <a:cubicBezTo>
                  <a:pt x="255" y="4"/>
                  <a:pt x="245" y="4"/>
                  <a:pt x="244" y="3"/>
                </a:cubicBezTo>
                <a:cubicBezTo>
                  <a:pt x="243" y="2"/>
                  <a:pt x="242" y="1"/>
                  <a:pt x="239" y="1"/>
                </a:cubicBezTo>
                <a:cubicBezTo>
                  <a:pt x="237" y="1"/>
                  <a:pt x="226" y="0"/>
                  <a:pt x="223" y="0"/>
                </a:cubicBezTo>
                <a:cubicBezTo>
                  <a:pt x="219" y="0"/>
                  <a:pt x="210" y="0"/>
                  <a:pt x="210" y="0"/>
                </a:cubicBezTo>
                <a:cubicBezTo>
                  <a:pt x="210" y="0"/>
                  <a:pt x="210" y="2"/>
                  <a:pt x="210" y="8"/>
                </a:cubicBezTo>
                <a:cubicBezTo>
                  <a:pt x="210" y="11"/>
                  <a:pt x="211" y="11"/>
                  <a:pt x="211" y="12"/>
                </a:cubicBezTo>
                <a:cubicBezTo>
                  <a:pt x="206" y="12"/>
                  <a:pt x="206" y="12"/>
                  <a:pt x="206" y="12"/>
                </a:cubicBezTo>
                <a:cubicBezTo>
                  <a:pt x="203" y="12"/>
                  <a:pt x="203" y="12"/>
                  <a:pt x="203" y="12"/>
                </a:cubicBezTo>
                <a:cubicBezTo>
                  <a:pt x="201" y="9"/>
                  <a:pt x="201" y="9"/>
                  <a:pt x="201" y="9"/>
                </a:cubicBezTo>
                <a:cubicBezTo>
                  <a:pt x="201" y="9"/>
                  <a:pt x="198" y="9"/>
                  <a:pt x="195" y="9"/>
                </a:cubicBezTo>
                <a:cubicBezTo>
                  <a:pt x="191" y="9"/>
                  <a:pt x="191" y="9"/>
                  <a:pt x="190" y="8"/>
                </a:cubicBezTo>
                <a:cubicBezTo>
                  <a:pt x="189" y="7"/>
                  <a:pt x="187" y="5"/>
                  <a:pt x="187" y="5"/>
                </a:cubicBezTo>
                <a:cubicBezTo>
                  <a:pt x="181" y="6"/>
                  <a:pt x="181" y="6"/>
                  <a:pt x="181" y="6"/>
                </a:cubicBezTo>
                <a:cubicBezTo>
                  <a:pt x="178" y="9"/>
                  <a:pt x="178" y="9"/>
                  <a:pt x="178" y="9"/>
                </a:cubicBezTo>
                <a:cubicBezTo>
                  <a:pt x="179" y="13"/>
                  <a:pt x="179" y="13"/>
                  <a:pt x="179" y="13"/>
                </a:cubicBezTo>
                <a:cubicBezTo>
                  <a:pt x="179" y="16"/>
                  <a:pt x="179" y="16"/>
                  <a:pt x="179" y="16"/>
                </a:cubicBezTo>
                <a:cubicBezTo>
                  <a:pt x="183" y="16"/>
                  <a:pt x="183" y="16"/>
                  <a:pt x="183" y="16"/>
                </a:cubicBezTo>
                <a:cubicBezTo>
                  <a:pt x="189" y="16"/>
                  <a:pt x="189" y="16"/>
                  <a:pt x="189" y="16"/>
                </a:cubicBezTo>
                <a:cubicBezTo>
                  <a:pt x="189" y="16"/>
                  <a:pt x="196" y="15"/>
                  <a:pt x="198" y="15"/>
                </a:cubicBezTo>
                <a:cubicBezTo>
                  <a:pt x="200" y="15"/>
                  <a:pt x="202" y="19"/>
                  <a:pt x="202" y="19"/>
                </a:cubicBezTo>
                <a:cubicBezTo>
                  <a:pt x="202" y="19"/>
                  <a:pt x="199" y="26"/>
                  <a:pt x="199" y="31"/>
                </a:cubicBezTo>
                <a:cubicBezTo>
                  <a:pt x="199" y="35"/>
                  <a:pt x="199" y="35"/>
                  <a:pt x="199" y="35"/>
                </a:cubicBezTo>
                <a:cubicBezTo>
                  <a:pt x="197" y="31"/>
                  <a:pt x="197" y="31"/>
                  <a:pt x="197" y="31"/>
                </a:cubicBezTo>
                <a:cubicBezTo>
                  <a:pt x="197" y="31"/>
                  <a:pt x="195" y="28"/>
                  <a:pt x="195" y="26"/>
                </a:cubicBezTo>
                <a:cubicBezTo>
                  <a:pt x="195" y="25"/>
                  <a:pt x="195" y="19"/>
                  <a:pt x="195" y="19"/>
                </a:cubicBezTo>
                <a:cubicBezTo>
                  <a:pt x="195" y="19"/>
                  <a:pt x="192" y="28"/>
                  <a:pt x="192" y="29"/>
                </a:cubicBezTo>
                <a:cubicBezTo>
                  <a:pt x="192" y="30"/>
                  <a:pt x="192" y="30"/>
                  <a:pt x="192" y="30"/>
                </a:cubicBezTo>
                <a:cubicBezTo>
                  <a:pt x="191" y="30"/>
                  <a:pt x="190" y="27"/>
                  <a:pt x="190" y="27"/>
                </a:cubicBezTo>
                <a:cubicBezTo>
                  <a:pt x="188" y="22"/>
                  <a:pt x="188" y="22"/>
                  <a:pt x="188" y="22"/>
                </a:cubicBezTo>
                <a:cubicBezTo>
                  <a:pt x="181" y="21"/>
                  <a:pt x="181" y="21"/>
                  <a:pt x="181" y="21"/>
                </a:cubicBezTo>
                <a:cubicBezTo>
                  <a:pt x="180" y="24"/>
                  <a:pt x="180" y="24"/>
                  <a:pt x="180" y="24"/>
                </a:cubicBezTo>
                <a:cubicBezTo>
                  <a:pt x="181" y="29"/>
                  <a:pt x="181" y="29"/>
                  <a:pt x="181" y="29"/>
                </a:cubicBezTo>
                <a:cubicBezTo>
                  <a:pt x="181" y="29"/>
                  <a:pt x="182" y="33"/>
                  <a:pt x="184" y="35"/>
                </a:cubicBezTo>
                <a:cubicBezTo>
                  <a:pt x="186" y="37"/>
                  <a:pt x="187" y="39"/>
                  <a:pt x="188" y="40"/>
                </a:cubicBezTo>
                <a:cubicBezTo>
                  <a:pt x="189" y="41"/>
                  <a:pt x="188" y="44"/>
                  <a:pt x="188" y="44"/>
                </a:cubicBezTo>
                <a:cubicBezTo>
                  <a:pt x="185" y="43"/>
                  <a:pt x="185" y="43"/>
                  <a:pt x="185" y="43"/>
                </a:cubicBezTo>
                <a:cubicBezTo>
                  <a:pt x="182" y="43"/>
                  <a:pt x="182" y="43"/>
                  <a:pt x="182" y="43"/>
                </a:cubicBezTo>
                <a:cubicBezTo>
                  <a:pt x="180" y="39"/>
                  <a:pt x="180" y="39"/>
                  <a:pt x="180" y="39"/>
                </a:cubicBezTo>
                <a:cubicBezTo>
                  <a:pt x="177" y="36"/>
                  <a:pt x="177" y="36"/>
                  <a:pt x="177" y="36"/>
                </a:cubicBezTo>
                <a:cubicBezTo>
                  <a:pt x="177" y="36"/>
                  <a:pt x="178" y="32"/>
                  <a:pt x="176" y="30"/>
                </a:cubicBezTo>
                <a:cubicBezTo>
                  <a:pt x="174" y="28"/>
                  <a:pt x="172" y="27"/>
                  <a:pt x="172" y="27"/>
                </a:cubicBezTo>
                <a:cubicBezTo>
                  <a:pt x="169" y="30"/>
                  <a:pt x="169" y="30"/>
                  <a:pt x="169" y="30"/>
                </a:cubicBezTo>
                <a:cubicBezTo>
                  <a:pt x="170" y="33"/>
                  <a:pt x="170" y="33"/>
                  <a:pt x="170" y="33"/>
                </a:cubicBezTo>
                <a:cubicBezTo>
                  <a:pt x="170" y="35"/>
                  <a:pt x="170" y="35"/>
                  <a:pt x="170" y="35"/>
                </a:cubicBezTo>
                <a:cubicBezTo>
                  <a:pt x="174" y="36"/>
                  <a:pt x="174" y="36"/>
                  <a:pt x="174" y="36"/>
                </a:cubicBezTo>
                <a:cubicBezTo>
                  <a:pt x="171" y="39"/>
                  <a:pt x="171" y="39"/>
                  <a:pt x="171" y="39"/>
                </a:cubicBezTo>
                <a:cubicBezTo>
                  <a:pt x="177" y="43"/>
                  <a:pt x="177" y="43"/>
                  <a:pt x="177" y="43"/>
                </a:cubicBezTo>
                <a:cubicBezTo>
                  <a:pt x="180" y="43"/>
                  <a:pt x="180" y="43"/>
                  <a:pt x="180" y="43"/>
                </a:cubicBezTo>
                <a:cubicBezTo>
                  <a:pt x="181" y="49"/>
                  <a:pt x="181" y="49"/>
                  <a:pt x="181" y="49"/>
                </a:cubicBezTo>
                <a:cubicBezTo>
                  <a:pt x="185" y="49"/>
                  <a:pt x="185" y="49"/>
                  <a:pt x="185" y="49"/>
                </a:cubicBezTo>
                <a:cubicBezTo>
                  <a:pt x="185" y="60"/>
                  <a:pt x="185" y="60"/>
                  <a:pt x="185" y="60"/>
                </a:cubicBezTo>
                <a:cubicBezTo>
                  <a:pt x="183" y="68"/>
                  <a:pt x="183" y="68"/>
                  <a:pt x="183" y="68"/>
                </a:cubicBezTo>
                <a:cubicBezTo>
                  <a:pt x="181" y="65"/>
                  <a:pt x="181" y="65"/>
                  <a:pt x="181" y="65"/>
                </a:cubicBezTo>
                <a:cubicBezTo>
                  <a:pt x="181" y="60"/>
                  <a:pt x="181" y="60"/>
                  <a:pt x="181" y="60"/>
                </a:cubicBezTo>
                <a:cubicBezTo>
                  <a:pt x="181" y="60"/>
                  <a:pt x="179" y="60"/>
                  <a:pt x="176" y="60"/>
                </a:cubicBezTo>
                <a:cubicBezTo>
                  <a:pt x="176" y="60"/>
                  <a:pt x="176" y="56"/>
                  <a:pt x="175" y="55"/>
                </a:cubicBezTo>
                <a:cubicBezTo>
                  <a:pt x="174" y="54"/>
                  <a:pt x="172" y="49"/>
                  <a:pt x="172" y="49"/>
                </a:cubicBezTo>
                <a:cubicBezTo>
                  <a:pt x="168" y="49"/>
                  <a:pt x="168" y="49"/>
                  <a:pt x="168" y="49"/>
                </a:cubicBezTo>
                <a:cubicBezTo>
                  <a:pt x="166" y="47"/>
                  <a:pt x="166" y="47"/>
                  <a:pt x="166" y="47"/>
                </a:cubicBezTo>
                <a:cubicBezTo>
                  <a:pt x="166" y="44"/>
                  <a:pt x="166" y="44"/>
                  <a:pt x="166" y="44"/>
                </a:cubicBezTo>
                <a:cubicBezTo>
                  <a:pt x="166" y="39"/>
                  <a:pt x="166" y="39"/>
                  <a:pt x="166" y="39"/>
                </a:cubicBezTo>
                <a:cubicBezTo>
                  <a:pt x="162" y="36"/>
                  <a:pt x="162" y="36"/>
                  <a:pt x="162" y="36"/>
                </a:cubicBezTo>
                <a:cubicBezTo>
                  <a:pt x="160" y="33"/>
                  <a:pt x="160" y="33"/>
                  <a:pt x="160" y="33"/>
                </a:cubicBezTo>
                <a:cubicBezTo>
                  <a:pt x="157" y="39"/>
                  <a:pt x="157" y="39"/>
                  <a:pt x="157" y="39"/>
                </a:cubicBezTo>
                <a:cubicBezTo>
                  <a:pt x="157" y="43"/>
                  <a:pt x="157" y="43"/>
                  <a:pt x="157" y="43"/>
                </a:cubicBezTo>
                <a:cubicBezTo>
                  <a:pt x="161" y="43"/>
                  <a:pt x="161" y="43"/>
                  <a:pt x="161" y="43"/>
                </a:cubicBezTo>
                <a:cubicBezTo>
                  <a:pt x="158" y="44"/>
                  <a:pt x="158" y="44"/>
                  <a:pt x="158" y="44"/>
                </a:cubicBezTo>
                <a:cubicBezTo>
                  <a:pt x="159" y="47"/>
                  <a:pt x="159" y="47"/>
                  <a:pt x="159" y="47"/>
                </a:cubicBezTo>
                <a:cubicBezTo>
                  <a:pt x="163" y="51"/>
                  <a:pt x="163" y="51"/>
                  <a:pt x="163" y="51"/>
                </a:cubicBezTo>
                <a:cubicBezTo>
                  <a:pt x="169" y="51"/>
                  <a:pt x="169" y="51"/>
                  <a:pt x="169" y="51"/>
                </a:cubicBezTo>
                <a:cubicBezTo>
                  <a:pt x="171" y="61"/>
                  <a:pt x="171" y="61"/>
                  <a:pt x="171" y="61"/>
                </a:cubicBezTo>
                <a:cubicBezTo>
                  <a:pt x="171" y="67"/>
                  <a:pt x="171" y="67"/>
                  <a:pt x="171" y="67"/>
                </a:cubicBezTo>
                <a:cubicBezTo>
                  <a:pt x="167" y="69"/>
                  <a:pt x="167" y="69"/>
                  <a:pt x="167" y="69"/>
                </a:cubicBezTo>
                <a:cubicBezTo>
                  <a:pt x="167" y="65"/>
                  <a:pt x="167" y="65"/>
                  <a:pt x="167" y="65"/>
                </a:cubicBezTo>
                <a:cubicBezTo>
                  <a:pt x="162" y="59"/>
                  <a:pt x="162" y="59"/>
                  <a:pt x="162" y="59"/>
                </a:cubicBezTo>
                <a:cubicBezTo>
                  <a:pt x="149" y="59"/>
                  <a:pt x="149" y="59"/>
                  <a:pt x="149" y="59"/>
                </a:cubicBezTo>
                <a:cubicBezTo>
                  <a:pt x="149" y="47"/>
                  <a:pt x="149" y="47"/>
                  <a:pt x="149" y="47"/>
                </a:cubicBezTo>
                <a:cubicBezTo>
                  <a:pt x="140" y="42"/>
                  <a:pt x="140" y="42"/>
                  <a:pt x="140" y="42"/>
                </a:cubicBezTo>
                <a:cubicBezTo>
                  <a:pt x="140" y="32"/>
                  <a:pt x="140" y="32"/>
                  <a:pt x="140" y="32"/>
                </a:cubicBezTo>
                <a:cubicBezTo>
                  <a:pt x="130" y="37"/>
                  <a:pt x="130" y="37"/>
                  <a:pt x="130" y="37"/>
                </a:cubicBezTo>
                <a:cubicBezTo>
                  <a:pt x="138" y="44"/>
                  <a:pt x="138" y="44"/>
                  <a:pt x="138" y="44"/>
                </a:cubicBezTo>
                <a:cubicBezTo>
                  <a:pt x="144" y="47"/>
                  <a:pt x="144" y="47"/>
                  <a:pt x="144" y="47"/>
                </a:cubicBezTo>
                <a:cubicBezTo>
                  <a:pt x="144" y="47"/>
                  <a:pt x="143" y="55"/>
                  <a:pt x="143" y="58"/>
                </a:cubicBezTo>
                <a:cubicBezTo>
                  <a:pt x="143" y="59"/>
                  <a:pt x="142" y="60"/>
                  <a:pt x="141" y="60"/>
                </a:cubicBezTo>
                <a:cubicBezTo>
                  <a:pt x="139" y="60"/>
                  <a:pt x="135" y="58"/>
                  <a:pt x="135" y="58"/>
                </a:cubicBezTo>
                <a:cubicBezTo>
                  <a:pt x="129" y="58"/>
                  <a:pt x="129" y="58"/>
                  <a:pt x="129" y="58"/>
                </a:cubicBezTo>
                <a:cubicBezTo>
                  <a:pt x="124" y="46"/>
                  <a:pt x="124" y="46"/>
                  <a:pt x="124" y="46"/>
                </a:cubicBezTo>
                <a:cubicBezTo>
                  <a:pt x="119" y="43"/>
                  <a:pt x="119" y="43"/>
                  <a:pt x="119" y="43"/>
                </a:cubicBezTo>
                <a:cubicBezTo>
                  <a:pt x="122" y="50"/>
                  <a:pt x="122" y="50"/>
                  <a:pt x="122" y="50"/>
                </a:cubicBezTo>
                <a:cubicBezTo>
                  <a:pt x="121" y="59"/>
                  <a:pt x="121" y="59"/>
                  <a:pt x="121" y="59"/>
                </a:cubicBezTo>
                <a:cubicBezTo>
                  <a:pt x="121" y="65"/>
                  <a:pt x="121" y="65"/>
                  <a:pt x="121" y="65"/>
                </a:cubicBezTo>
                <a:cubicBezTo>
                  <a:pt x="115" y="59"/>
                  <a:pt x="115" y="59"/>
                  <a:pt x="115" y="59"/>
                </a:cubicBezTo>
                <a:cubicBezTo>
                  <a:pt x="115" y="54"/>
                  <a:pt x="115" y="54"/>
                  <a:pt x="115" y="54"/>
                </a:cubicBezTo>
                <a:cubicBezTo>
                  <a:pt x="110" y="54"/>
                  <a:pt x="110" y="54"/>
                  <a:pt x="110" y="54"/>
                </a:cubicBezTo>
                <a:cubicBezTo>
                  <a:pt x="113" y="60"/>
                  <a:pt x="113" y="60"/>
                  <a:pt x="113" y="60"/>
                </a:cubicBezTo>
                <a:cubicBezTo>
                  <a:pt x="110" y="70"/>
                  <a:pt x="110" y="70"/>
                  <a:pt x="110" y="70"/>
                </a:cubicBezTo>
                <a:cubicBezTo>
                  <a:pt x="105" y="76"/>
                  <a:pt x="105" y="76"/>
                  <a:pt x="105" y="76"/>
                </a:cubicBezTo>
                <a:cubicBezTo>
                  <a:pt x="107" y="60"/>
                  <a:pt x="107" y="60"/>
                  <a:pt x="107" y="60"/>
                </a:cubicBezTo>
                <a:cubicBezTo>
                  <a:pt x="107" y="60"/>
                  <a:pt x="98" y="54"/>
                  <a:pt x="94" y="54"/>
                </a:cubicBezTo>
                <a:cubicBezTo>
                  <a:pt x="94" y="54"/>
                  <a:pt x="93" y="54"/>
                  <a:pt x="93" y="55"/>
                </a:cubicBezTo>
                <a:cubicBezTo>
                  <a:pt x="90" y="57"/>
                  <a:pt x="93" y="55"/>
                  <a:pt x="93" y="58"/>
                </a:cubicBezTo>
                <a:cubicBezTo>
                  <a:pt x="93" y="61"/>
                  <a:pt x="95" y="67"/>
                  <a:pt x="95" y="67"/>
                </a:cubicBezTo>
                <a:cubicBezTo>
                  <a:pt x="95" y="67"/>
                  <a:pt x="98" y="77"/>
                  <a:pt x="98" y="82"/>
                </a:cubicBezTo>
                <a:cubicBezTo>
                  <a:pt x="98" y="83"/>
                  <a:pt x="98" y="83"/>
                  <a:pt x="97" y="83"/>
                </a:cubicBezTo>
                <a:cubicBezTo>
                  <a:pt x="96" y="83"/>
                  <a:pt x="90" y="72"/>
                  <a:pt x="90" y="72"/>
                </a:cubicBezTo>
                <a:cubicBezTo>
                  <a:pt x="88" y="64"/>
                  <a:pt x="88" y="64"/>
                  <a:pt x="88" y="64"/>
                </a:cubicBezTo>
                <a:cubicBezTo>
                  <a:pt x="86" y="62"/>
                  <a:pt x="86" y="62"/>
                  <a:pt x="86" y="62"/>
                </a:cubicBezTo>
                <a:cubicBezTo>
                  <a:pt x="85" y="62"/>
                  <a:pt x="85" y="62"/>
                  <a:pt x="85" y="62"/>
                </a:cubicBezTo>
                <a:cubicBezTo>
                  <a:pt x="83" y="65"/>
                  <a:pt x="83" y="65"/>
                  <a:pt x="83" y="65"/>
                </a:cubicBezTo>
                <a:cubicBezTo>
                  <a:pt x="82" y="72"/>
                  <a:pt x="82" y="72"/>
                  <a:pt x="82" y="72"/>
                </a:cubicBezTo>
                <a:cubicBezTo>
                  <a:pt x="83" y="79"/>
                  <a:pt x="83" y="79"/>
                  <a:pt x="83" y="79"/>
                </a:cubicBezTo>
                <a:cubicBezTo>
                  <a:pt x="83" y="87"/>
                  <a:pt x="83" y="87"/>
                  <a:pt x="83" y="87"/>
                </a:cubicBezTo>
                <a:cubicBezTo>
                  <a:pt x="80" y="87"/>
                  <a:pt x="80" y="87"/>
                  <a:pt x="80" y="87"/>
                </a:cubicBezTo>
                <a:cubicBezTo>
                  <a:pt x="76" y="93"/>
                  <a:pt x="76" y="93"/>
                  <a:pt x="76" y="93"/>
                </a:cubicBezTo>
                <a:cubicBezTo>
                  <a:pt x="72" y="89"/>
                  <a:pt x="72" y="89"/>
                  <a:pt x="72" y="89"/>
                </a:cubicBezTo>
                <a:cubicBezTo>
                  <a:pt x="67" y="95"/>
                  <a:pt x="67" y="95"/>
                  <a:pt x="67" y="95"/>
                </a:cubicBezTo>
                <a:cubicBezTo>
                  <a:pt x="71" y="99"/>
                  <a:pt x="71" y="99"/>
                  <a:pt x="71" y="99"/>
                </a:cubicBezTo>
                <a:cubicBezTo>
                  <a:pt x="64" y="106"/>
                  <a:pt x="64" y="106"/>
                  <a:pt x="64" y="106"/>
                </a:cubicBezTo>
                <a:cubicBezTo>
                  <a:pt x="55" y="109"/>
                  <a:pt x="55" y="109"/>
                  <a:pt x="55" y="109"/>
                </a:cubicBezTo>
                <a:cubicBezTo>
                  <a:pt x="51" y="114"/>
                  <a:pt x="51" y="114"/>
                  <a:pt x="51" y="114"/>
                </a:cubicBezTo>
                <a:cubicBezTo>
                  <a:pt x="44" y="114"/>
                  <a:pt x="44" y="114"/>
                  <a:pt x="44" y="114"/>
                </a:cubicBezTo>
                <a:cubicBezTo>
                  <a:pt x="44" y="124"/>
                  <a:pt x="44" y="124"/>
                  <a:pt x="44" y="124"/>
                </a:cubicBezTo>
                <a:cubicBezTo>
                  <a:pt x="46" y="126"/>
                  <a:pt x="46" y="126"/>
                  <a:pt x="46" y="126"/>
                </a:cubicBezTo>
                <a:cubicBezTo>
                  <a:pt x="50" y="127"/>
                  <a:pt x="50" y="127"/>
                  <a:pt x="50" y="127"/>
                </a:cubicBezTo>
                <a:cubicBezTo>
                  <a:pt x="54" y="131"/>
                  <a:pt x="54" y="131"/>
                  <a:pt x="54" y="131"/>
                </a:cubicBezTo>
                <a:cubicBezTo>
                  <a:pt x="54" y="131"/>
                  <a:pt x="58" y="128"/>
                  <a:pt x="61" y="125"/>
                </a:cubicBezTo>
                <a:cubicBezTo>
                  <a:pt x="61" y="125"/>
                  <a:pt x="62" y="125"/>
                  <a:pt x="62" y="125"/>
                </a:cubicBezTo>
                <a:cubicBezTo>
                  <a:pt x="63" y="125"/>
                  <a:pt x="63" y="128"/>
                  <a:pt x="63" y="128"/>
                </a:cubicBezTo>
                <a:cubicBezTo>
                  <a:pt x="63" y="134"/>
                  <a:pt x="63" y="134"/>
                  <a:pt x="63" y="134"/>
                </a:cubicBezTo>
                <a:cubicBezTo>
                  <a:pt x="58" y="134"/>
                  <a:pt x="58" y="134"/>
                  <a:pt x="58" y="134"/>
                </a:cubicBezTo>
                <a:cubicBezTo>
                  <a:pt x="58" y="139"/>
                  <a:pt x="58" y="139"/>
                  <a:pt x="58" y="139"/>
                </a:cubicBezTo>
                <a:cubicBezTo>
                  <a:pt x="55" y="141"/>
                  <a:pt x="55" y="141"/>
                  <a:pt x="55" y="141"/>
                </a:cubicBezTo>
                <a:cubicBezTo>
                  <a:pt x="57" y="142"/>
                  <a:pt x="57" y="142"/>
                  <a:pt x="57" y="142"/>
                </a:cubicBezTo>
                <a:cubicBezTo>
                  <a:pt x="58" y="142"/>
                  <a:pt x="58" y="142"/>
                  <a:pt x="58" y="142"/>
                </a:cubicBezTo>
                <a:cubicBezTo>
                  <a:pt x="60" y="145"/>
                  <a:pt x="60" y="145"/>
                  <a:pt x="60" y="145"/>
                </a:cubicBezTo>
                <a:cubicBezTo>
                  <a:pt x="59" y="147"/>
                  <a:pt x="59" y="147"/>
                  <a:pt x="59" y="147"/>
                </a:cubicBezTo>
                <a:cubicBezTo>
                  <a:pt x="57" y="147"/>
                  <a:pt x="57" y="147"/>
                  <a:pt x="57" y="147"/>
                </a:cubicBezTo>
                <a:cubicBezTo>
                  <a:pt x="55" y="147"/>
                  <a:pt x="55" y="147"/>
                  <a:pt x="55" y="147"/>
                </a:cubicBezTo>
                <a:cubicBezTo>
                  <a:pt x="54" y="151"/>
                  <a:pt x="54" y="151"/>
                  <a:pt x="54" y="151"/>
                </a:cubicBezTo>
                <a:cubicBezTo>
                  <a:pt x="55" y="152"/>
                  <a:pt x="55" y="152"/>
                  <a:pt x="55" y="152"/>
                </a:cubicBezTo>
                <a:cubicBezTo>
                  <a:pt x="57" y="155"/>
                  <a:pt x="57" y="155"/>
                  <a:pt x="57" y="155"/>
                </a:cubicBezTo>
                <a:cubicBezTo>
                  <a:pt x="57" y="159"/>
                  <a:pt x="57" y="159"/>
                  <a:pt x="57" y="159"/>
                </a:cubicBezTo>
                <a:cubicBezTo>
                  <a:pt x="55" y="162"/>
                  <a:pt x="55" y="162"/>
                  <a:pt x="55" y="162"/>
                </a:cubicBezTo>
                <a:cubicBezTo>
                  <a:pt x="54" y="165"/>
                  <a:pt x="54" y="165"/>
                  <a:pt x="54" y="165"/>
                </a:cubicBezTo>
                <a:cubicBezTo>
                  <a:pt x="52" y="166"/>
                  <a:pt x="52" y="166"/>
                  <a:pt x="52" y="166"/>
                </a:cubicBezTo>
                <a:cubicBezTo>
                  <a:pt x="48" y="174"/>
                  <a:pt x="48" y="174"/>
                  <a:pt x="48" y="174"/>
                </a:cubicBezTo>
                <a:cubicBezTo>
                  <a:pt x="47" y="175"/>
                  <a:pt x="47" y="175"/>
                  <a:pt x="47" y="175"/>
                </a:cubicBezTo>
                <a:cubicBezTo>
                  <a:pt x="47" y="174"/>
                  <a:pt x="47" y="174"/>
                  <a:pt x="47" y="174"/>
                </a:cubicBezTo>
                <a:cubicBezTo>
                  <a:pt x="45" y="174"/>
                  <a:pt x="45" y="174"/>
                  <a:pt x="45" y="174"/>
                </a:cubicBezTo>
                <a:cubicBezTo>
                  <a:pt x="43" y="173"/>
                  <a:pt x="43" y="173"/>
                  <a:pt x="43" y="173"/>
                </a:cubicBezTo>
                <a:cubicBezTo>
                  <a:pt x="41" y="174"/>
                  <a:pt x="41" y="174"/>
                  <a:pt x="41" y="174"/>
                </a:cubicBezTo>
                <a:cubicBezTo>
                  <a:pt x="40" y="172"/>
                  <a:pt x="40" y="172"/>
                  <a:pt x="40" y="172"/>
                </a:cubicBezTo>
                <a:cubicBezTo>
                  <a:pt x="35" y="174"/>
                  <a:pt x="35" y="174"/>
                  <a:pt x="35" y="174"/>
                </a:cubicBezTo>
                <a:cubicBezTo>
                  <a:pt x="35" y="175"/>
                  <a:pt x="35" y="175"/>
                  <a:pt x="35" y="175"/>
                </a:cubicBezTo>
                <a:cubicBezTo>
                  <a:pt x="34" y="174"/>
                  <a:pt x="34" y="174"/>
                  <a:pt x="34" y="174"/>
                </a:cubicBezTo>
                <a:cubicBezTo>
                  <a:pt x="30" y="175"/>
                  <a:pt x="30" y="175"/>
                  <a:pt x="30" y="175"/>
                </a:cubicBezTo>
                <a:cubicBezTo>
                  <a:pt x="25" y="179"/>
                  <a:pt x="25" y="179"/>
                  <a:pt x="25" y="179"/>
                </a:cubicBezTo>
                <a:cubicBezTo>
                  <a:pt x="26" y="180"/>
                  <a:pt x="26" y="180"/>
                  <a:pt x="26" y="180"/>
                </a:cubicBezTo>
                <a:cubicBezTo>
                  <a:pt x="28" y="181"/>
                  <a:pt x="28" y="181"/>
                  <a:pt x="28" y="181"/>
                </a:cubicBezTo>
                <a:cubicBezTo>
                  <a:pt x="28" y="183"/>
                  <a:pt x="28" y="183"/>
                  <a:pt x="28" y="183"/>
                </a:cubicBezTo>
                <a:cubicBezTo>
                  <a:pt x="26" y="182"/>
                  <a:pt x="26" y="182"/>
                  <a:pt x="26" y="182"/>
                </a:cubicBezTo>
                <a:cubicBezTo>
                  <a:pt x="25" y="182"/>
                  <a:pt x="25" y="182"/>
                  <a:pt x="25" y="182"/>
                </a:cubicBezTo>
                <a:cubicBezTo>
                  <a:pt x="24" y="183"/>
                  <a:pt x="24" y="183"/>
                  <a:pt x="24" y="183"/>
                </a:cubicBezTo>
                <a:cubicBezTo>
                  <a:pt x="24" y="184"/>
                  <a:pt x="24" y="184"/>
                  <a:pt x="24" y="184"/>
                </a:cubicBezTo>
                <a:cubicBezTo>
                  <a:pt x="20" y="184"/>
                  <a:pt x="20" y="184"/>
                  <a:pt x="20" y="184"/>
                </a:cubicBezTo>
                <a:cubicBezTo>
                  <a:pt x="18" y="186"/>
                  <a:pt x="18" y="186"/>
                  <a:pt x="18" y="186"/>
                </a:cubicBezTo>
                <a:cubicBezTo>
                  <a:pt x="15" y="187"/>
                  <a:pt x="15" y="187"/>
                  <a:pt x="15" y="187"/>
                </a:cubicBezTo>
                <a:cubicBezTo>
                  <a:pt x="14" y="191"/>
                  <a:pt x="14" y="191"/>
                  <a:pt x="14" y="191"/>
                </a:cubicBezTo>
                <a:cubicBezTo>
                  <a:pt x="11" y="190"/>
                  <a:pt x="11" y="190"/>
                  <a:pt x="11" y="190"/>
                </a:cubicBezTo>
                <a:cubicBezTo>
                  <a:pt x="9" y="191"/>
                  <a:pt x="9" y="191"/>
                  <a:pt x="9" y="191"/>
                </a:cubicBezTo>
                <a:cubicBezTo>
                  <a:pt x="7" y="193"/>
                  <a:pt x="7" y="193"/>
                  <a:pt x="7" y="193"/>
                </a:cubicBezTo>
                <a:cubicBezTo>
                  <a:pt x="4" y="194"/>
                  <a:pt x="4" y="194"/>
                  <a:pt x="4" y="194"/>
                </a:cubicBezTo>
                <a:cubicBezTo>
                  <a:pt x="3" y="195"/>
                  <a:pt x="3" y="195"/>
                  <a:pt x="3" y="195"/>
                </a:cubicBezTo>
                <a:cubicBezTo>
                  <a:pt x="2" y="197"/>
                  <a:pt x="2" y="197"/>
                  <a:pt x="2" y="197"/>
                </a:cubicBezTo>
                <a:cubicBezTo>
                  <a:pt x="2" y="198"/>
                  <a:pt x="2" y="198"/>
                  <a:pt x="2" y="198"/>
                </a:cubicBezTo>
                <a:cubicBezTo>
                  <a:pt x="1" y="201"/>
                  <a:pt x="1" y="201"/>
                  <a:pt x="1" y="201"/>
                </a:cubicBezTo>
                <a:cubicBezTo>
                  <a:pt x="1" y="202"/>
                  <a:pt x="1" y="202"/>
                  <a:pt x="1" y="202"/>
                </a:cubicBezTo>
                <a:cubicBezTo>
                  <a:pt x="4" y="203"/>
                  <a:pt x="4" y="203"/>
                  <a:pt x="4" y="203"/>
                </a:cubicBezTo>
                <a:cubicBezTo>
                  <a:pt x="2" y="203"/>
                  <a:pt x="2" y="203"/>
                  <a:pt x="2" y="203"/>
                </a:cubicBezTo>
                <a:cubicBezTo>
                  <a:pt x="1" y="206"/>
                  <a:pt x="1" y="206"/>
                  <a:pt x="1" y="206"/>
                </a:cubicBezTo>
                <a:cubicBezTo>
                  <a:pt x="0" y="206"/>
                  <a:pt x="0" y="206"/>
                  <a:pt x="0" y="206"/>
                </a:cubicBezTo>
                <a:cubicBezTo>
                  <a:pt x="1" y="208"/>
                  <a:pt x="1" y="208"/>
                  <a:pt x="1" y="208"/>
                </a:cubicBezTo>
                <a:cubicBezTo>
                  <a:pt x="3" y="210"/>
                  <a:pt x="3" y="210"/>
                  <a:pt x="3" y="210"/>
                </a:cubicBezTo>
                <a:cubicBezTo>
                  <a:pt x="4" y="211"/>
                  <a:pt x="4" y="211"/>
                  <a:pt x="4" y="211"/>
                </a:cubicBezTo>
                <a:cubicBezTo>
                  <a:pt x="5" y="212"/>
                  <a:pt x="5" y="212"/>
                  <a:pt x="5" y="212"/>
                </a:cubicBezTo>
                <a:cubicBezTo>
                  <a:pt x="5" y="214"/>
                  <a:pt x="5" y="214"/>
                  <a:pt x="5" y="214"/>
                </a:cubicBezTo>
                <a:cubicBezTo>
                  <a:pt x="5" y="214"/>
                  <a:pt x="5" y="214"/>
                  <a:pt x="5" y="214"/>
                </a:cubicBezTo>
                <a:cubicBezTo>
                  <a:pt x="8" y="216"/>
                  <a:pt x="8" y="216"/>
                  <a:pt x="8" y="216"/>
                </a:cubicBezTo>
                <a:cubicBezTo>
                  <a:pt x="8" y="215"/>
                  <a:pt x="8" y="215"/>
                  <a:pt x="8" y="215"/>
                </a:cubicBezTo>
                <a:cubicBezTo>
                  <a:pt x="10" y="216"/>
                  <a:pt x="10" y="216"/>
                  <a:pt x="10" y="216"/>
                </a:cubicBezTo>
                <a:cubicBezTo>
                  <a:pt x="12" y="216"/>
                  <a:pt x="12" y="216"/>
                  <a:pt x="12" y="216"/>
                </a:cubicBezTo>
                <a:cubicBezTo>
                  <a:pt x="11" y="218"/>
                  <a:pt x="11" y="218"/>
                  <a:pt x="11" y="218"/>
                </a:cubicBezTo>
                <a:cubicBezTo>
                  <a:pt x="12" y="220"/>
                  <a:pt x="12" y="220"/>
                  <a:pt x="12" y="220"/>
                </a:cubicBezTo>
                <a:cubicBezTo>
                  <a:pt x="20" y="217"/>
                  <a:pt x="20" y="217"/>
                  <a:pt x="20" y="217"/>
                </a:cubicBezTo>
                <a:cubicBezTo>
                  <a:pt x="17" y="221"/>
                  <a:pt x="17" y="221"/>
                  <a:pt x="17" y="221"/>
                </a:cubicBezTo>
                <a:cubicBezTo>
                  <a:pt x="17" y="223"/>
                  <a:pt x="17" y="223"/>
                  <a:pt x="17" y="223"/>
                </a:cubicBezTo>
                <a:cubicBezTo>
                  <a:pt x="21" y="223"/>
                  <a:pt x="21" y="223"/>
                  <a:pt x="21" y="223"/>
                </a:cubicBezTo>
                <a:cubicBezTo>
                  <a:pt x="23" y="222"/>
                  <a:pt x="23" y="222"/>
                  <a:pt x="23" y="222"/>
                </a:cubicBezTo>
                <a:cubicBezTo>
                  <a:pt x="23" y="223"/>
                  <a:pt x="23" y="223"/>
                  <a:pt x="23" y="223"/>
                </a:cubicBezTo>
                <a:cubicBezTo>
                  <a:pt x="20" y="225"/>
                  <a:pt x="20" y="225"/>
                  <a:pt x="20" y="225"/>
                </a:cubicBezTo>
                <a:cubicBezTo>
                  <a:pt x="20" y="227"/>
                  <a:pt x="20" y="227"/>
                  <a:pt x="20" y="227"/>
                </a:cubicBezTo>
                <a:cubicBezTo>
                  <a:pt x="28" y="230"/>
                  <a:pt x="28" y="230"/>
                  <a:pt x="28" y="230"/>
                </a:cubicBezTo>
                <a:cubicBezTo>
                  <a:pt x="30" y="228"/>
                  <a:pt x="30" y="228"/>
                  <a:pt x="30" y="228"/>
                </a:cubicBezTo>
                <a:cubicBezTo>
                  <a:pt x="31" y="226"/>
                  <a:pt x="31" y="226"/>
                  <a:pt x="31" y="226"/>
                </a:cubicBezTo>
                <a:cubicBezTo>
                  <a:pt x="30" y="224"/>
                  <a:pt x="30" y="224"/>
                  <a:pt x="30" y="224"/>
                </a:cubicBezTo>
                <a:cubicBezTo>
                  <a:pt x="31" y="223"/>
                  <a:pt x="31" y="223"/>
                  <a:pt x="31" y="223"/>
                </a:cubicBezTo>
                <a:cubicBezTo>
                  <a:pt x="33" y="225"/>
                  <a:pt x="33" y="225"/>
                  <a:pt x="33" y="225"/>
                </a:cubicBezTo>
                <a:cubicBezTo>
                  <a:pt x="33" y="228"/>
                  <a:pt x="33" y="228"/>
                  <a:pt x="33" y="228"/>
                </a:cubicBezTo>
                <a:cubicBezTo>
                  <a:pt x="41" y="227"/>
                  <a:pt x="41" y="227"/>
                  <a:pt x="41" y="227"/>
                </a:cubicBezTo>
                <a:cubicBezTo>
                  <a:pt x="42" y="224"/>
                  <a:pt x="42" y="224"/>
                  <a:pt x="42" y="224"/>
                </a:cubicBezTo>
                <a:cubicBezTo>
                  <a:pt x="44" y="222"/>
                  <a:pt x="44" y="222"/>
                  <a:pt x="44" y="222"/>
                </a:cubicBezTo>
                <a:cubicBezTo>
                  <a:pt x="46" y="221"/>
                  <a:pt x="46" y="221"/>
                  <a:pt x="46" y="221"/>
                </a:cubicBezTo>
                <a:cubicBezTo>
                  <a:pt x="46" y="223"/>
                  <a:pt x="46" y="223"/>
                  <a:pt x="46" y="223"/>
                </a:cubicBezTo>
                <a:cubicBezTo>
                  <a:pt x="44" y="224"/>
                  <a:pt x="44" y="224"/>
                  <a:pt x="44" y="224"/>
                </a:cubicBezTo>
                <a:cubicBezTo>
                  <a:pt x="44" y="225"/>
                  <a:pt x="44" y="225"/>
                  <a:pt x="44" y="225"/>
                </a:cubicBezTo>
                <a:cubicBezTo>
                  <a:pt x="45" y="225"/>
                  <a:pt x="45" y="225"/>
                  <a:pt x="45" y="225"/>
                </a:cubicBezTo>
                <a:cubicBezTo>
                  <a:pt x="46" y="223"/>
                  <a:pt x="46" y="223"/>
                  <a:pt x="46" y="223"/>
                </a:cubicBezTo>
                <a:cubicBezTo>
                  <a:pt x="48" y="222"/>
                  <a:pt x="48" y="222"/>
                  <a:pt x="48" y="222"/>
                </a:cubicBezTo>
                <a:cubicBezTo>
                  <a:pt x="49" y="224"/>
                  <a:pt x="49" y="224"/>
                  <a:pt x="49" y="224"/>
                </a:cubicBezTo>
                <a:cubicBezTo>
                  <a:pt x="49" y="225"/>
                  <a:pt x="49" y="225"/>
                  <a:pt x="49" y="225"/>
                </a:cubicBezTo>
                <a:cubicBezTo>
                  <a:pt x="51" y="227"/>
                  <a:pt x="51" y="227"/>
                  <a:pt x="51" y="227"/>
                </a:cubicBezTo>
                <a:cubicBezTo>
                  <a:pt x="50" y="229"/>
                  <a:pt x="50" y="229"/>
                  <a:pt x="50" y="229"/>
                </a:cubicBezTo>
                <a:cubicBezTo>
                  <a:pt x="49" y="230"/>
                  <a:pt x="49" y="230"/>
                  <a:pt x="49" y="230"/>
                </a:cubicBezTo>
                <a:cubicBezTo>
                  <a:pt x="47" y="230"/>
                  <a:pt x="47" y="230"/>
                  <a:pt x="47" y="230"/>
                </a:cubicBezTo>
                <a:cubicBezTo>
                  <a:pt x="46" y="231"/>
                  <a:pt x="46" y="231"/>
                  <a:pt x="46" y="231"/>
                </a:cubicBezTo>
                <a:cubicBezTo>
                  <a:pt x="46" y="233"/>
                  <a:pt x="46" y="233"/>
                  <a:pt x="46" y="233"/>
                </a:cubicBezTo>
                <a:cubicBezTo>
                  <a:pt x="47" y="234"/>
                  <a:pt x="47" y="234"/>
                  <a:pt x="47" y="234"/>
                </a:cubicBezTo>
                <a:cubicBezTo>
                  <a:pt x="51" y="236"/>
                  <a:pt x="51" y="236"/>
                  <a:pt x="51" y="236"/>
                </a:cubicBezTo>
                <a:cubicBezTo>
                  <a:pt x="51" y="237"/>
                  <a:pt x="51" y="237"/>
                  <a:pt x="51" y="237"/>
                </a:cubicBezTo>
                <a:cubicBezTo>
                  <a:pt x="51" y="238"/>
                  <a:pt x="51" y="238"/>
                  <a:pt x="51" y="238"/>
                </a:cubicBezTo>
                <a:cubicBezTo>
                  <a:pt x="50" y="239"/>
                  <a:pt x="50" y="239"/>
                  <a:pt x="50" y="239"/>
                </a:cubicBezTo>
                <a:cubicBezTo>
                  <a:pt x="48" y="240"/>
                  <a:pt x="48" y="240"/>
                  <a:pt x="48" y="240"/>
                </a:cubicBezTo>
                <a:cubicBezTo>
                  <a:pt x="48" y="241"/>
                  <a:pt x="48" y="241"/>
                  <a:pt x="48" y="241"/>
                </a:cubicBezTo>
                <a:cubicBezTo>
                  <a:pt x="46" y="241"/>
                  <a:pt x="46" y="241"/>
                  <a:pt x="46" y="241"/>
                </a:cubicBezTo>
                <a:cubicBezTo>
                  <a:pt x="37" y="239"/>
                  <a:pt x="37" y="239"/>
                  <a:pt x="37" y="239"/>
                </a:cubicBezTo>
                <a:cubicBezTo>
                  <a:pt x="33" y="240"/>
                  <a:pt x="33" y="240"/>
                  <a:pt x="33" y="240"/>
                </a:cubicBezTo>
                <a:cubicBezTo>
                  <a:pt x="19" y="238"/>
                  <a:pt x="19" y="238"/>
                  <a:pt x="19" y="238"/>
                </a:cubicBezTo>
                <a:cubicBezTo>
                  <a:pt x="15" y="239"/>
                  <a:pt x="15" y="239"/>
                  <a:pt x="15" y="239"/>
                </a:cubicBezTo>
                <a:cubicBezTo>
                  <a:pt x="15" y="241"/>
                  <a:pt x="15" y="241"/>
                  <a:pt x="15" y="241"/>
                </a:cubicBezTo>
                <a:cubicBezTo>
                  <a:pt x="14" y="241"/>
                  <a:pt x="14" y="241"/>
                  <a:pt x="14" y="241"/>
                </a:cubicBezTo>
                <a:cubicBezTo>
                  <a:pt x="11" y="246"/>
                  <a:pt x="11" y="246"/>
                  <a:pt x="11" y="246"/>
                </a:cubicBezTo>
                <a:cubicBezTo>
                  <a:pt x="11" y="246"/>
                  <a:pt x="11" y="246"/>
                  <a:pt x="11" y="246"/>
                </a:cubicBezTo>
                <a:cubicBezTo>
                  <a:pt x="14" y="248"/>
                  <a:pt x="14" y="248"/>
                  <a:pt x="14" y="248"/>
                </a:cubicBezTo>
                <a:cubicBezTo>
                  <a:pt x="15" y="249"/>
                  <a:pt x="15" y="249"/>
                  <a:pt x="15" y="249"/>
                </a:cubicBezTo>
                <a:cubicBezTo>
                  <a:pt x="15" y="250"/>
                  <a:pt x="15" y="250"/>
                  <a:pt x="15" y="250"/>
                </a:cubicBezTo>
                <a:cubicBezTo>
                  <a:pt x="17" y="252"/>
                  <a:pt x="17" y="252"/>
                  <a:pt x="17" y="252"/>
                </a:cubicBezTo>
                <a:cubicBezTo>
                  <a:pt x="19" y="251"/>
                  <a:pt x="19" y="251"/>
                  <a:pt x="19" y="251"/>
                </a:cubicBezTo>
                <a:cubicBezTo>
                  <a:pt x="22" y="245"/>
                  <a:pt x="22" y="245"/>
                  <a:pt x="22" y="245"/>
                </a:cubicBezTo>
                <a:cubicBezTo>
                  <a:pt x="23" y="245"/>
                  <a:pt x="23" y="245"/>
                  <a:pt x="23" y="245"/>
                </a:cubicBezTo>
                <a:cubicBezTo>
                  <a:pt x="21" y="250"/>
                  <a:pt x="21" y="250"/>
                  <a:pt x="21" y="250"/>
                </a:cubicBezTo>
                <a:cubicBezTo>
                  <a:pt x="22" y="253"/>
                  <a:pt x="22" y="253"/>
                  <a:pt x="22" y="253"/>
                </a:cubicBezTo>
                <a:cubicBezTo>
                  <a:pt x="30" y="256"/>
                  <a:pt x="30" y="256"/>
                  <a:pt x="30" y="256"/>
                </a:cubicBezTo>
                <a:cubicBezTo>
                  <a:pt x="34" y="255"/>
                  <a:pt x="34" y="255"/>
                  <a:pt x="34" y="255"/>
                </a:cubicBezTo>
                <a:cubicBezTo>
                  <a:pt x="34" y="257"/>
                  <a:pt x="34" y="257"/>
                  <a:pt x="34" y="257"/>
                </a:cubicBezTo>
                <a:cubicBezTo>
                  <a:pt x="31" y="259"/>
                  <a:pt x="31" y="259"/>
                  <a:pt x="31" y="259"/>
                </a:cubicBezTo>
                <a:cubicBezTo>
                  <a:pt x="29" y="259"/>
                  <a:pt x="29" y="259"/>
                  <a:pt x="29" y="259"/>
                </a:cubicBezTo>
                <a:cubicBezTo>
                  <a:pt x="24" y="264"/>
                  <a:pt x="24" y="264"/>
                  <a:pt x="24" y="264"/>
                </a:cubicBezTo>
                <a:cubicBezTo>
                  <a:pt x="34" y="275"/>
                  <a:pt x="34" y="275"/>
                  <a:pt x="34" y="275"/>
                </a:cubicBezTo>
                <a:cubicBezTo>
                  <a:pt x="47" y="279"/>
                  <a:pt x="47" y="279"/>
                  <a:pt x="47" y="279"/>
                </a:cubicBezTo>
                <a:cubicBezTo>
                  <a:pt x="42" y="273"/>
                  <a:pt x="42" y="273"/>
                  <a:pt x="42" y="273"/>
                </a:cubicBezTo>
                <a:cubicBezTo>
                  <a:pt x="40" y="271"/>
                  <a:pt x="40" y="271"/>
                  <a:pt x="40" y="271"/>
                </a:cubicBezTo>
                <a:cubicBezTo>
                  <a:pt x="42" y="269"/>
                  <a:pt x="42" y="269"/>
                  <a:pt x="42" y="269"/>
                </a:cubicBezTo>
                <a:cubicBezTo>
                  <a:pt x="44" y="269"/>
                  <a:pt x="44" y="269"/>
                  <a:pt x="44" y="269"/>
                </a:cubicBezTo>
                <a:cubicBezTo>
                  <a:pt x="46" y="272"/>
                  <a:pt x="46" y="272"/>
                  <a:pt x="46" y="272"/>
                </a:cubicBezTo>
                <a:cubicBezTo>
                  <a:pt x="47" y="272"/>
                  <a:pt x="47" y="272"/>
                  <a:pt x="47" y="272"/>
                </a:cubicBezTo>
                <a:cubicBezTo>
                  <a:pt x="48" y="270"/>
                  <a:pt x="48" y="270"/>
                  <a:pt x="48" y="270"/>
                </a:cubicBezTo>
                <a:cubicBezTo>
                  <a:pt x="49" y="267"/>
                  <a:pt x="49" y="267"/>
                  <a:pt x="49" y="267"/>
                </a:cubicBezTo>
                <a:cubicBezTo>
                  <a:pt x="53" y="269"/>
                  <a:pt x="53" y="269"/>
                  <a:pt x="53" y="269"/>
                </a:cubicBezTo>
                <a:cubicBezTo>
                  <a:pt x="52" y="270"/>
                  <a:pt x="52" y="270"/>
                  <a:pt x="52" y="270"/>
                </a:cubicBezTo>
                <a:cubicBezTo>
                  <a:pt x="52" y="274"/>
                  <a:pt x="52" y="274"/>
                  <a:pt x="52" y="274"/>
                </a:cubicBezTo>
                <a:cubicBezTo>
                  <a:pt x="54" y="276"/>
                  <a:pt x="54" y="276"/>
                  <a:pt x="54" y="276"/>
                </a:cubicBezTo>
                <a:cubicBezTo>
                  <a:pt x="55" y="275"/>
                  <a:pt x="55" y="275"/>
                  <a:pt x="55" y="275"/>
                </a:cubicBezTo>
                <a:cubicBezTo>
                  <a:pt x="57" y="272"/>
                  <a:pt x="57" y="272"/>
                  <a:pt x="57" y="272"/>
                </a:cubicBezTo>
                <a:cubicBezTo>
                  <a:pt x="58" y="271"/>
                  <a:pt x="58" y="271"/>
                  <a:pt x="58" y="271"/>
                </a:cubicBezTo>
                <a:cubicBezTo>
                  <a:pt x="59" y="272"/>
                  <a:pt x="59" y="272"/>
                  <a:pt x="59" y="272"/>
                </a:cubicBezTo>
                <a:cubicBezTo>
                  <a:pt x="60" y="270"/>
                  <a:pt x="60" y="270"/>
                  <a:pt x="60" y="270"/>
                </a:cubicBezTo>
                <a:cubicBezTo>
                  <a:pt x="61" y="268"/>
                  <a:pt x="61" y="268"/>
                  <a:pt x="61" y="268"/>
                </a:cubicBezTo>
                <a:cubicBezTo>
                  <a:pt x="63" y="267"/>
                  <a:pt x="63" y="267"/>
                  <a:pt x="63" y="267"/>
                </a:cubicBezTo>
                <a:cubicBezTo>
                  <a:pt x="63" y="269"/>
                  <a:pt x="63" y="269"/>
                  <a:pt x="63" y="269"/>
                </a:cubicBezTo>
                <a:cubicBezTo>
                  <a:pt x="65" y="272"/>
                  <a:pt x="65" y="272"/>
                  <a:pt x="65" y="272"/>
                </a:cubicBezTo>
                <a:cubicBezTo>
                  <a:pt x="67" y="270"/>
                  <a:pt x="67" y="270"/>
                  <a:pt x="67" y="270"/>
                </a:cubicBezTo>
                <a:cubicBezTo>
                  <a:pt x="69" y="266"/>
                  <a:pt x="69" y="266"/>
                  <a:pt x="69" y="266"/>
                </a:cubicBezTo>
                <a:cubicBezTo>
                  <a:pt x="71" y="266"/>
                  <a:pt x="71" y="266"/>
                  <a:pt x="71" y="266"/>
                </a:cubicBezTo>
                <a:cubicBezTo>
                  <a:pt x="72" y="269"/>
                  <a:pt x="72" y="269"/>
                  <a:pt x="72" y="269"/>
                </a:cubicBezTo>
                <a:cubicBezTo>
                  <a:pt x="74" y="270"/>
                  <a:pt x="74" y="270"/>
                  <a:pt x="74" y="270"/>
                </a:cubicBezTo>
                <a:cubicBezTo>
                  <a:pt x="75" y="269"/>
                  <a:pt x="75" y="269"/>
                  <a:pt x="75" y="269"/>
                </a:cubicBezTo>
                <a:cubicBezTo>
                  <a:pt x="84" y="272"/>
                  <a:pt x="84" y="272"/>
                  <a:pt x="84" y="272"/>
                </a:cubicBezTo>
                <a:cubicBezTo>
                  <a:pt x="85" y="274"/>
                  <a:pt x="85" y="274"/>
                  <a:pt x="85" y="274"/>
                </a:cubicBezTo>
                <a:cubicBezTo>
                  <a:pt x="86" y="275"/>
                  <a:pt x="86" y="275"/>
                  <a:pt x="86" y="275"/>
                </a:cubicBezTo>
                <a:cubicBezTo>
                  <a:pt x="86" y="275"/>
                  <a:pt x="86" y="275"/>
                  <a:pt x="86" y="275"/>
                </a:cubicBezTo>
                <a:cubicBezTo>
                  <a:pt x="86" y="276"/>
                  <a:pt x="86" y="276"/>
                  <a:pt x="86" y="276"/>
                </a:cubicBezTo>
                <a:cubicBezTo>
                  <a:pt x="86" y="274"/>
                  <a:pt x="86" y="274"/>
                  <a:pt x="86" y="274"/>
                </a:cubicBezTo>
                <a:cubicBezTo>
                  <a:pt x="86" y="274"/>
                  <a:pt x="86" y="274"/>
                  <a:pt x="86" y="274"/>
                </a:cubicBezTo>
                <a:cubicBezTo>
                  <a:pt x="92" y="277"/>
                  <a:pt x="92" y="277"/>
                  <a:pt x="92" y="277"/>
                </a:cubicBezTo>
                <a:cubicBezTo>
                  <a:pt x="93" y="277"/>
                  <a:pt x="93" y="277"/>
                  <a:pt x="93" y="277"/>
                </a:cubicBezTo>
                <a:cubicBezTo>
                  <a:pt x="93" y="278"/>
                  <a:pt x="93" y="278"/>
                  <a:pt x="93" y="278"/>
                </a:cubicBezTo>
                <a:cubicBezTo>
                  <a:pt x="93" y="282"/>
                  <a:pt x="93" y="282"/>
                  <a:pt x="93" y="282"/>
                </a:cubicBezTo>
                <a:cubicBezTo>
                  <a:pt x="95" y="281"/>
                  <a:pt x="95" y="281"/>
                  <a:pt x="95" y="281"/>
                </a:cubicBezTo>
                <a:cubicBezTo>
                  <a:pt x="96" y="279"/>
                  <a:pt x="96" y="279"/>
                  <a:pt x="96" y="279"/>
                </a:cubicBezTo>
                <a:cubicBezTo>
                  <a:pt x="97" y="282"/>
                  <a:pt x="97" y="282"/>
                  <a:pt x="97" y="282"/>
                </a:cubicBezTo>
                <a:cubicBezTo>
                  <a:pt x="98" y="282"/>
                  <a:pt x="98" y="282"/>
                  <a:pt x="98" y="282"/>
                </a:cubicBezTo>
                <a:cubicBezTo>
                  <a:pt x="99" y="284"/>
                  <a:pt x="99" y="284"/>
                  <a:pt x="99" y="284"/>
                </a:cubicBezTo>
                <a:cubicBezTo>
                  <a:pt x="101" y="283"/>
                  <a:pt x="101" y="283"/>
                  <a:pt x="101" y="283"/>
                </a:cubicBezTo>
                <a:cubicBezTo>
                  <a:pt x="102" y="286"/>
                  <a:pt x="102" y="286"/>
                  <a:pt x="102" y="286"/>
                </a:cubicBezTo>
                <a:cubicBezTo>
                  <a:pt x="103" y="288"/>
                  <a:pt x="103" y="288"/>
                  <a:pt x="103" y="288"/>
                </a:cubicBezTo>
                <a:cubicBezTo>
                  <a:pt x="103" y="288"/>
                  <a:pt x="103" y="288"/>
                  <a:pt x="103" y="288"/>
                </a:cubicBezTo>
                <a:cubicBezTo>
                  <a:pt x="103" y="290"/>
                  <a:pt x="103" y="290"/>
                  <a:pt x="103" y="290"/>
                </a:cubicBezTo>
                <a:cubicBezTo>
                  <a:pt x="101" y="294"/>
                  <a:pt x="101" y="294"/>
                  <a:pt x="101" y="294"/>
                </a:cubicBezTo>
                <a:cubicBezTo>
                  <a:pt x="103" y="292"/>
                  <a:pt x="103" y="292"/>
                  <a:pt x="103" y="292"/>
                </a:cubicBezTo>
                <a:cubicBezTo>
                  <a:pt x="103" y="294"/>
                  <a:pt x="103" y="294"/>
                  <a:pt x="103" y="294"/>
                </a:cubicBezTo>
                <a:cubicBezTo>
                  <a:pt x="103" y="295"/>
                  <a:pt x="103" y="295"/>
                  <a:pt x="103" y="295"/>
                </a:cubicBezTo>
                <a:cubicBezTo>
                  <a:pt x="104" y="297"/>
                  <a:pt x="104" y="297"/>
                  <a:pt x="104" y="297"/>
                </a:cubicBezTo>
                <a:cubicBezTo>
                  <a:pt x="105" y="300"/>
                  <a:pt x="105" y="300"/>
                  <a:pt x="105" y="300"/>
                </a:cubicBezTo>
                <a:cubicBezTo>
                  <a:pt x="106" y="302"/>
                  <a:pt x="106" y="302"/>
                  <a:pt x="106" y="302"/>
                </a:cubicBezTo>
                <a:cubicBezTo>
                  <a:pt x="113" y="307"/>
                  <a:pt x="113" y="307"/>
                  <a:pt x="113" y="307"/>
                </a:cubicBezTo>
                <a:cubicBezTo>
                  <a:pt x="113" y="308"/>
                  <a:pt x="113" y="308"/>
                  <a:pt x="113" y="308"/>
                </a:cubicBezTo>
                <a:cubicBezTo>
                  <a:pt x="112" y="309"/>
                  <a:pt x="112" y="309"/>
                  <a:pt x="112" y="309"/>
                </a:cubicBezTo>
                <a:cubicBezTo>
                  <a:pt x="111" y="310"/>
                  <a:pt x="111" y="310"/>
                  <a:pt x="111" y="310"/>
                </a:cubicBezTo>
                <a:cubicBezTo>
                  <a:pt x="112" y="311"/>
                  <a:pt x="112" y="311"/>
                  <a:pt x="112" y="311"/>
                </a:cubicBezTo>
                <a:cubicBezTo>
                  <a:pt x="114" y="312"/>
                  <a:pt x="114" y="312"/>
                  <a:pt x="114" y="312"/>
                </a:cubicBezTo>
                <a:cubicBezTo>
                  <a:pt x="117" y="317"/>
                  <a:pt x="117" y="317"/>
                  <a:pt x="117" y="317"/>
                </a:cubicBezTo>
                <a:cubicBezTo>
                  <a:pt x="116" y="317"/>
                  <a:pt x="116" y="317"/>
                  <a:pt x="116" y="317"/>
                </a:cubicBezTo>
                <a:cubicBezTo>
                  <a:pt x="113" y="318"/>
                  <a:pt x="113" y="318"/>
                  <a:pt x="113" y="318"/>
                </a:cubicBezTo>
                <a:cubicBezTo>
                  <a:pt x="116" y="319"/>
                  <a:pt x="116" y="319"/>
                  <a:pt x="116" y="319"/>
                </a:cubicBezTo>
                <a:cubicBezTo>
                  <a:pt x="117" y="319"/>
                  <a:pt x="117" y="319"/>
                  <a:pt x="117" y="319"/>
                </a:cubicBezTo>
                <a:cubicBezTo>
                  <a:pt x="117" y="321"/>
                  <a:pt x="117" y="321"/>
                  <a:pt x="117" y="321"/>
                </a:cubicBezTo>
                <a:cubicBezTo>
                  <a:pt x="114" y="321"/>
                  <a:pt x="114" y="321"/>
                  <a:pt x="114" y="321"/>
                </a:cubicBezTo>
                <a:cubicBezTo>
                  <a:pt x="117" y="322"/>
                  <a:pt x="117" y="322"/>
                  <a:pt x="117" y="322"/>
                </a:cubicBezTo>
                <a:cubicBezTo>
                  <a:pt x="118" y="323"/>
                  <a:pt x="118" y="323"/>
                  <a:pt x="118" y="323"/>
                </a:cubicBezTo>
                <a:cubicBezTo>
                  <a:pt x="117" y="328"/>
                  <a:pt x="117" y="328"/>
                  <a:pt x="117" y="328"/>
                </a:cubicBezTo>
                <a:cubicBezTo>
                  <a:pt x="118" y="328"/>
                  <a:pt x="118" y="328"/>
                  <a:pt x="118" y="328"/>
                </a:cubicBezTo>
                <a:cubicBezTo>
                  <a:pt x="119" y="329"/>
                  <a:pt x="119" y="329"/>
                  <a:pt x="119" y="329"/>
                </a:cubicBezTo>
                <a:cubicBezTo>
                  <a:pt x="118" y="331"/>
                  <a:pt x="118" y="331"/>
                  <a:pt x="118" y="331"/>
                </a:cubicBezTo>
                <a:cubicBezTo>
                  <a:pt x="121" y="333"/>
                  <a:pt x="121" y="333"/>
                  <a:pt x="121" y="333"/>
                </a:cubicBezTo>
                <a:cubicBezTo>
                  <a:pt x="120" y="336"/>
                  <a:pt x="120" y="336"/>
                  <a:pt x="120" y="336"/>
                </a:cubicBezTo>
                <a:cubicBezTo>
                  <a:pt x="120" y="337"/>
                  <a:pt x="120" y="337"/>
                  <a:pt x="120" y="337"/>
                </a:cubicBezTo>
                <a:cubicBezTo>
                  <a:pt x="119" y="336"/>
                  <a:pt x="119" y="336"/>
                  <a:pt x="119" y="336"/>
                </a:cubicBezTo>
                <a:cubicBezTo>
                  <a:pt x="119" y="339"/>
                  <a:pt x="119" y="339"/>
                  <a:pt x="119" y="339"/>
                </a:cubicBezTo>
                <a:cubicBezTo>
                  <a:pt x="122" y="341"/>
                  <a:pt x="122" y="341"/>
                  <a:pt x="122" y="341"/>
                </a:cubicBezTo>
                <a:cubicBezTo>
                  <a:pt x="123" y="343"/>
                  <a:pt x="123" y="343"/>
                  <a:pt x="123" y="343"/>
                </a:cubicBezTo>
                <a:cubicBezTo>
                  <a:pt x="122" y="346"/>
                  <a:pt x="122" y="346"/>
                  <a:pt x="122" y="346"/>
                </a:cubicBezTo>
                <a:cubicBezTo>
                  <a:pt x="123" y="346"/>
                  <a:pt x="123" y="346"/>
                  <a:pt x="123" y="346"/>
                </a:cubicBezTo>
                <a:cubicBezTo>
                  <a:pt x="125" y="344"/>
                  <a:pt x="125" y="344"/>
                  <a:pt x="125" y="344"/>
                </a:cubicBezTo>
                <a:cubicBezTo>
                  <a:pt x="124" y="345"/>
                  <a:pt x="124" y="345"/>
                  <a:pt x="124" y="345"/>
                </a:cubicBezTo>
                <a:cubicBezTo>
                  <a:pt x="123" y="348"/>
                  <a:pt x="123" y="348"/>
                  <a:pt x="123" y="348"/>
                </a:cubicBezTo>
                <a:cubicBezTo>
                  <a:pt x="125" y="349"/>
                  <a:pt x="125" y="349"/>
                  <a:pt x="125" y="349"/>
                </a:cubicBezTo>
                <a:cubicBezTo>
                  <a:pt x="123" y="350"/>
                  <a:pt x="123" y="350"/>
                  <a:pt x="123" y="350"/>
                </a:cubicBezTo>
                <a:cubicBezTo>
                  <a:pt x="123" y="352"/>
                  <a:pt x="123" y="352"/>
                  <a:pt x="123" y="352"/>
                </a:cubicBezTo>
                <a:cubicBezTo>
                  <a:pt x="121" y="353"/>
                  <a:pt x="121" y="353"/>
                  <a:pt x="121" y="353"/>
                </a:cubicBezTo>
                <a:cubicBezTo>
                  <a:pt x="128" y="355"/>
                  <a:pt x="128" y="355"/>
                  <a:pt x="128" y="355"/>
                </a:cubicBezTo>
                <a:cubicBezTo>
                  <a:pt x="129" y="357"/>
                  <a:pt x="129" y="357"/>
                  <a:pt x="129" y="357"/>
                </a:cubicBezTo>
                <a:cubicBezTo>
                  <a:pt x="129" y="360"/>
                  <a:pt x="129" y="360"/>
                  <a:pt x="129" y="360"/>
                </a:cubicBezTo>
                <a:cubicBezTo>
                  <a:pt x="128" y="361"/>
                  <a:pt x="128" y="361"/>
                  <a:pt x="128" y="361"/>
                </a:cubicBezTo>
                <a:cubicBezTo>
                  <a:pt x="129" y="367"/>
                  <a:pt x="129" y="367"/>
                  <a:pt x="129" y="367"/>
                </a:cubicBezTo>
                <a:cubicBezTo>
                  <a:pt x="127" y="367"/>
                  <a:pt x="127" y="367"/>
                  <a:pt x="127" y="367"/>
                </a:cubicBezTo>
                <a:cubicBezTo>
                  <a:pt x="128" y="369"/>
                  <a:pt x="128" y="369"/>
                  <a:pt x="128" y="369"/>
                </a:cubicBezTo>
                <a:cubicBezTo>
                  <a:pt x="127" y="370"/>
                  <a:pt x="127" y="370"/>
                  <a:pt x="127" y="370"/>
                </a:cubicBezTo>
                <a:cubicBezTo>
                  <a:pt x="126" y="372"/>
                  <a:pt x="126" y="372"/>
                  <a:pt x="126" y="372"/>
                </a:cubicBezTo>
                <a:cubicBezTo>
                  <a:pt x="124" y="376"/>
                  <a:pt x="124" y="376"/>
                  <a:pt x="124" y="376"/>
                </a:cubicBezTo>
                <a:cubicBezTo>
                  <a:pt x="122" y="377"/>
                  <a:pt x="122" y="377"/>
                  <a:pt x="122" y="377"/>
                </a:cubicBezTo>
                <a:cubicBezTo>
                  <a:pt x="124" y="379"/>
                  <a:pt x="124" y="379"/>
                  <a:pt x="124" y="379"/>
                </a:cubicBezTo>
                <a:cubicBezTo>
                  <a:pt x="127" y="378"/>
                  <a:pt x="127" y="378"/>
                  <a:pt x="127" y="378"/>
                </a:cubicBezTo>
                <a:cubicBezTo>
                  <a:pt x="124" y="382"/>
                  <a:pt x="124" y="382"/>
                  <a:pt x="124" y="382"/>
                </a:cubicBezTo>
                <a:cubicBezTo>
                  <a:pt x="122" y="383"/>
                  <a:pt x="122" y="383"/>
                  <a:pt x="122" y="383"/>
                </a:cubicBezTo>
                <a:cubicBezTo>
                  <a:pt x="121" y="385"/>
                  <a:pt x="121" y="385"/>
                  <a:pt x="121" y="385"/>
                </a:cubicBezTo>
                <a:cubicBezTo>
                  <a:pt x="123" y="391"/>
                  <a:pt x="123" y="391"/>
                  <a:pt x="123" y="391"/>
                </a:cubicBezTo>
                <a:cubicBezTo>
                  <a:pt x="125" y="389"/>
                  <a:pt x="125" y="389"/>
                  <a:pt x="125" y="389"/>
                </a:cubicBezTo>
                <a:cubicBezTo>
                  <a:pt x="127" y="391"/>
                  <a:pt x="127" y="391"/>
                  <a:pt x="127" y="391"/>
                </a:cubicBezTo>
                <a:cubicBezTo>
                  <a:pt x="129" y="392"/>
                  <a:pt x="129" y="392"/>
                  <a:pt x="129" y="392"/>
                </a:cubicBezTo>
                <a:cubicBezTo>
                  <a:pt x="133" y="390"/>
                  <a:pt x="133" y="390"/>
                  <a:pt x="133" y="390"/>
                </a:cubicBezTo>
                <a:cubicBezTo>
                  <a:pt x="133" y="387"/>
                  <a:pt x="133" y="387"/>
                  <a:pt x="133" y="387"/>
                </a:cubicBezTo>
                <a:cubicBezTo>
                  <a:pt x="132" y="386"/>
                  <a:pt x="132" y="386"/>
                  <a:pt x="132" y="386"/>
                </a:cubicBezTo>
                <a:cubicBezTo>
                  <a:pt x="132" y="384"/>
                  <a:pt x="132" y="384"/>
                  <a:pt x="132" y="384"/>
                </a:cubicBezTo>
                <a:cubicBezTo>
                  <a:pt x="133" y="385"/>
                  <a:pt x="133" y="385"/>
                  <a:pt x="133" y="385"/>
                </a:cubicBezTo>
                <a:cubicBezTo>
                  <a:pt x="134" y="384"/>
                  <a:pt x="134" y="384"/>
                  <a:pt x="134" y="384"/>
                </a:cubicBezTo>
                <a:cubicBezTo>
                  <a:pt x="134" y="383"/>
                  <a:pt x="134" y="383"/>
                  <a:pt x="134" y="383"/>
                </a:cubicBezTo>
                <a:cubicBezTo>
                  <a:pt x="136" y="381"/>
                  <a:pt x="136" y="381"/>
                  <a:pt x="136" y="381"/>
                </a:cubicBezTo>
                <a:cubicBezTo>
                  <a:pt x="136" y="377"/>
                  <a:pt x="136" y="377"/>
                  <a:pt x="136" y="377"/>
                </a:cubicBezTo>
                <a:cubicBezTo>
                  <a:pt x="138" y="382"/>
                  <a:pt x="138" y="382"/>
                  <a:pt x="138" y="382"/>
                </a:cubicBezTo>
                <a:cubicBezTo>
                  <a:pt x="140" y="380"/>
                  <a:pt x="140" y="380"/>
                  <a:pt x="140" y="380"/>
                </a:cubicBezTo>
                <a:cubicBezTo>
                  <a:pt x="139" y="382"/>
                  <a:pt x="139" y="382"/>
                  <a:pt x="139" y="382"/>
                </a:cubicBezTo>
                <a:cubicBezTo>
                  <a:pt x="139" y="384"/>
                  <a:pt x="139" y="384"/>
                  <a:pt x="139" y="384"/>
                </a:cubicBezTo>
                <a:cubicBezTo>
                  <a:pt x="142" y="385"/>
                  <a:pt x="142" y="385"/>
                  <a:pt x="142" y="385"/>
                </a:cubicBezTo>
                <a:cubicBezTo>
                  <a:pt x="142" y="386"/>
                  <a:pt x="142" y="386"/>
                  <a:pt x="142" y="386"/>
                </a:cubicBezTo>
                <a:cubicBezTo>
                  <a:pt x="143" y="386"/>
                  <a:pt x="143" y="386"/>
                  <a:pt x="143" y="386"/>
                </a:cubicBezTo>
                <a:cubicBezTo>
                  <a:pt x="148" y="385"/>
                  <a:pt x="148" y="385"/>
                  <a:pt x="148" y="385"/>
                </a:cubicBezTo>
                <a:cubicBezTo>
                  <a:pt x="146" y="387"/>
                  <a:pt x="146" y="387"/>
                  <a:pt x="146" y="387"/>
                </a:cubicBezTo>
                <a:cubicBezTo>
                  <a:pt x="142" y="389"/>
                  <a:pt x="142" y="389"/>
                  <a:pt x="142" y="389"/>
                </a:cubicBezTo>
                <a:cubicBezTo>
                  <a:pt x="140" y="391"/>
                  <a:pt x="140" y="391"/>
                  <a:pt x="140" y="391"/>
                </a:cubicBezTo>
                <a:cubicBezTo>
                  <a:pt x="144" y="391"/>
                  <a:pt x="144" y="391"/>
                  <a:pt x="144" y="391"/>
                </a:cubicBezTo>
                <a:cubicBezTo>
                  <a:pt x="148" y="390"/>
                  <a:pt x="148" y="390"/>
                  <a:pt x="148" y="390"/>
                </a:cubicBezTo>
                <a:cubicBezTo>
                  <a:pt x="145" y="391"/>
                  <a:pt x="145" y="391"/>
                  <a:pt x="145" y="391"/>
                </a:cubicBezTo>
                <a:cubicBezTo>
                  <a:pt x="145" y="394"/>
                  <a:pt x="145" y="394"/>
                  <a:pt x="145" y="394"/>
                </a:cubicBezTo>
                <a:cubicBezTo>
                  <a:pt x="143" y="396"/>
                  <a:pt x="143" y="396"/>
                  <a:pt x="143" y="396"/>
                </a:cubicBezTo>
                <a:cubicBezTo>
                  <a:pt x="149" y="392"/>
                  <a:pt x="149" y="392"/>
                  <a:pt x="149" y="392"/>
                </a:cubicBezTo>
                <a:cubicBezTo>
                  <a:pt x="146" y="397"/>
                  <a:pt x="146" y="397"/>
                  <a:pt x="146" y="397"/>
                </a:cubicBezTo>
                <a:cubicBezTo>
                  <a:pt x="151" y="396"/>
                  <a:pt x="151" y="396"/>
                  <a:pt x="151" y="396"/>
                </a:cubicBezTo>
                <a:cubicBezTo>
                  <a:pt x="151" y="398"/>
                  <a:pt x="151" y="398"/>
                  <a:pt x="151" y="398"/>
                </a:cubicBezTo>
                <a:cubicBezTo>
                  <a:pt x="152" y="399"/>
                  <a:pt x="152" y="399"/>
                  <a:pt x="152" y="399"/>
                </a:cubicBezTo>
                <a:cubicBezTo>
                  <a:pt x="151" y="400"/>
                  <a:pt x="151" y="400"/>
                  <a:pt x="151" y="400"/>
                </a:cubicBezTo>
                <a:cubicBezTo>
                  <a:pt x="148" y="398"/>
                  <a:pt x="148" y="398"/>
                  <a:pt x="148" y="398"/>
                </a:cubicBezTo>
                <a:cubicBezTo>
                  <a:pt x="150" y="400"/>
                  <a:pt x="150" y="400"/>
                  <a:pt x="150" y="400"/>
                </a:cubicBezTo>
                <a:cubicBezTo>
                  <a:pt x="154" y="402"/>
                  <a:pt x="154" y="402"/>
                  <a:pt x="154" y="402"/>
                </a:cubicBezTo>
                <a:cubicBezTo>
                  <a:pt x="155" y="404"/>
                  <a:pt x="155" y="404"/>
                  <a:pt x="155" y="404"/>
                </a:cubicBezTo>
                <a:cubicBezTo>
                  <a:pt x="156" y="406"/>
                  <a:pt x="156" y="406"/>
                  <a:pt x="156" y="406"/>
                </a:cubicBezTo>
                <a:cubicBezTo>
                  <a:pt x="153" y="405"/>
                  <a:pt x="153" y="405"/>
                  <a:pt x="153" y="405"/>
                </a:cubicBezTo>
                <a:cubicBezTo>
                  <a:pt x="155" y="407"/>
                  <a:pt x="155" y="407"/>
                  <a:pt x="155" y="407"/>
                </a:cubicBezTo>
                <a:cubicBezTo>
                  <a:pt x="155" y="408"/>
                  <a:pt x="155" y="408"/>
                  <a:pt x="155" y="408"/>
                </a:cubicBezTo>
                <a:cubicBezTo>
                  <a:pt x="154" y="408"/>
                  <a:pt x="154" y="408"/>
                  <a:pt x="154" y="408"/>
                </a:cubicBezTo>
                <a:cubicBezTo>
                  <a:pt x="154" y="409"/>
                  <a:pt x="154" y="409"/>
                  <a:pt x="154" y="409"/>
                </a:cubicBezTo>
                <a:cubicBezTo>
                  <a:pt x="152" y="408"/>
                  <a:pt x="152" y="408"/>
                  <a:pt x="152" y="408"/>
                </a:cubicBezTo>
                <a:cubicBezTo>
                  <a:pt x="153" y="410"/>
                  <a:pt x="153" y="410"/>
                  <a:pt x="153" y="410"/>
                </a:cubicBezTo>
                <a:cubicBezTo>
                  <a:pt x="154" y="412"/>
                  <a:pt x="154" y="412"/>
                  <a:pt x="154" y="412"/>
                </a:cubicBezTo>
                <a:cubicBezTo>
                  <a:pt x="156" y="411"/>
                  <a:pt x="156" y="411"/>
                  <a:pt x="156" y="411"/>
                </a:cubicBezTo>
                <a:cubicBezTo>
                  <a:pt x="157" y="412"/>
                  <a:pt x="157" y="412"/>
                  <a:pt x="157" y="412"/>
                </a:cubicBezTo>
                <a:cubicBezTo>
                  <a:pt x="157" y="414"/>
                  <a:pt x="157" y="414"/>
                  <a:pt x="157" y="414"/>
                </a:cubicBezTo>
                <a:cubicBezTo>
                  <a:pt x="149" y="411"/>
                  <a:pt x="149" y="411"/>
                  <a:pt x="149" y="411"/>
                </a:cubicBezTo>
                <a:cubicBezTo>
                  <a:pt x="141" y="405"/>
                  <a:pt x="141" y="405"/>
                  <a:pt x="141" y="405"/>
                </a:cubicBezTo>
                <a:cubicBezTo>
                  <a:pt x="133" y="404"/>
                  <a:pt x="133" y="404"/>
                  <a:pt x="133" y="404"/>
                </a:cubicBezTo>
                <a:cubicBezTo>
                  <a:pt x="131" y="404"/>
                  <a:pt x="131" y="404"/>
                  <a:pt x="131" y="404"/>
                </a:cubicBezTo>
                <a:cubicBezTo>
                  <a:pt x="130" y="406"/>
                  <a:pt x="130" y="406"/>
                  <a:pt x="130" y="406"/>
                </a:cubicBezTo>
                <a:cubicBezTo>
                  <a:pt x="134" y="412"/>
                  <a:pt x="134" y="412"/>
                  <a:pt x="134" y="412"/>
                </a:cubicBezTo>
                <a:cubicBezTo>
                  <a:pt x="141" y="415"/>
                  <a:pt x="141" y="415"/>
                  <a:pt x="141" y="415"/>
                </a:cubicBezTo>
                <a:cubicBezTo>
                  <a:pt x="144" y="419"/>
                  <a:pt x="144" y="419"/>
                  <a:pt x="144" y="419"/>
                </a:cubicBezTo>
                <a:cubicBezTo>
                  <a:pt x="151" y="420"/>
                  <a:pt x="151" y="420"/>
                  <a:pt x="151" y="420"/>
                </a:cubicBezTo>
                <a:cubicBezTo>
                  <a:pt x="152" y="420"/>
                  <a:pt x="152" y="420"/>
                  <a:pt x="152" y="420"/>
                </a:cubicBezTo>
                <a:cubicBezTo>
                  <a:pt x="154" y="420"/>
                  <a:pt x="154" y="420"/>
                  <a:pt x="154" y="420"/>
                </a:cubicBezTo>
                <a:cubicBezTo>
                  <a:pt x="154" y="421"/>
                  <a:pt x="154" y="421"/>
                  <a:pt x="154" y="421"/>
                </a:cubicBezTo>
                <a:cubicBezTo>
                  <a:pt x="158" y="420"/>
                  <a:pt x="158" y="420"/>
                  <a:pt x="158" y="420"/>
                </a:cubicBezTo>
                <a:cubicBezTo>
                  <a:pt x="158" y="422"/>
                  <a:pt x="158" y="422"/>
                  <a:pt x="158" y="422"/>
                </a:cubicBezTo>
                <a:cubicBezTo>
                  <a:pt x="159" y="424"/>
                  <a:pt x="159" y="424"/>
                  <a:pt x="159" y="424"/>
                </a:cubicBezTo>
                <a:cubicBezTo>
                  <a:pt x="157" y="425"/>
                  <a:pt x="157" y="425"/>
                  <a:pt x="157" y="425"/>
                </a:cubicBezTo>
                <a:cubicBezTo>
                  <a:pt x="157" y="427"/>
                  <a:pt x="157" y="427"/>
                  <a:pt x="157" y="427"/>
                </a:cubicBezTo>
                <a:cubicBezTo>
                  <a:pt x="155" y="428"/>
                  <a:pt x="155" y="428"/>
                  <a:pt x="155" y="428"/>
                </a:cubicBezTo>
                <a:cubicBezTo>
                  <a:pt x="156" y="430"/>
                  <a:pt x="156" y="430"/>
                  <a:pt x="156" y="430"/>
                </a:cubicBezTo>
                <a:cubicBezTo>
                  <a:pt x="156" y="431"/>
                  <a:pt x="156" y="431"/>
                  <a:pt x="156" y="431"/>
                </a:cubicBezTo>
                <a:cubicBezTo>
                  <a:pt x="154" y="432"/>
                  <a:pt x="154" y="432"/>
                  <a:pt x="154" y="432"/>
                </a:cubicBezTo>
                <a:cubicBezTo>
                  <a:pt x="154" y="435"/>
                  <a:pt x="154" y="435"/>
                  <a:pt x="154" y="435"/>
                </a:cubicBezTo>
                <a:cubicBezTo>
                  <a:pt x="156" y="436"/>
                  <a:pt x="156" y="436"/>
                  <a:pt x="156" y="436"/>
                </a:cubicBezTo>
                <a:cubicBezTo>
                  <a:pt x="158" y="435"/>
                  <a:pt x="158" y="435"/>
                  <a:pt x="158" y="435"/>
                </a:cubicBezTo>
                <a:cubicBezTo>
                  <a:pt x="159" y="437"/>
                  <a:pt x="159" y="437"/>
                  <a:pt x="159" y="437"/>
                </a:cubicBezTo>
                <a:cubicBezTo>
                  <a:pt x="157" y="438"/>
                  <a:pt x="157" y="438"/>
                  <a:pt x="157" y="438"/>
                </a:cubicBezTo>
                <a:cubicBezTo>
                  <a:pt x="158" y="439"/>
                  <a:pt x="158" y="439"/>
                  <a:pt x="158" y="439"/>
                </a:cubicBezTo>
                <a:cubicBezTo>
                  <a:pt x="157" y="440"/>
                  <a:pt x="157" y="440"/>
                  <a:pt x="157" y="440"/>
                </a:cubicBezTo>
                <a:cubicBezTo>
                  <a:pt x="156" y="438"/>
                  <a:pt x="156" y="438"/>
                  <a:pt x="156" y="438"/>
                </a:cubicBezTo>
                <a:cubicBezTo>
                  <a:pt x="154" y="437"/>
                  <a:pt x="154" y="437"/>
                  <a:pt x="154" y="437"/>
                </a:cubicBezTo>
                <a:cubicBezTo>
                  <a:pt x="153" y="438"/>
                  <a:pt x="153" y="438"/>
                  <a:pt x="153" y="438"/>
                </a:cubicBezTo>
                <a:cubicBezTo>
                  <a:pt x="153" y="442"/>
                  <a:pt x="153" y="442"/>
                  <a:pt x="153" y="442"/>
                </a:cubicBezTo>
                <a:cubicBezTo>
                  <a:pt x="154" y="443"/>
                  <a:pt x="154" y="443"/>
                  <a:pt x="154" y="443"/>
                </a:cubicBezTo>
                <a:cubicBezTo>
                  <a:pt x="152" y="445"/>
                  <a:pt x="152" y="445"/>
                  <a:pt x="152" y="445"/>
                </a:cubicBezTo>
                <a:cubicBezTo>
                  <a:pt x="153" y="446"/>
                  <a:pt x="153" y="446"/>
                  <a:pt x="153" y="446"/>
                </a:cubicBezTo>
                <a:cubicBezTo>
                  <a:pt x="154" y="445"/>
                  <a:pt x="154" y="445"/>
                  <a:pt x="154" y="445"/>
                </a:cubicBezTo>
                <a:cubicBezTo>
                  <a:pt x="154" y="446"/>
                  <a:pt x="154" y="446"/>
                  <a:pt x="154" y="446"/>
                </a:cubicBezTo>
                <a:cubicBezTo>
                  <a:pt x="153" y="449"/>
                  <a:pt x="153" y="449"/>
                  <a:pt x="153" y="449"/>
                </a:cubicBezTo>
                <a:cubicBezTo>
                  <a:pt x="150" y="450"/>
                  <a:pt x="150" y="450"/>
                  <a:pt x="150" y="450"/>
                </a:cubicBezTo>
                <a:cubicBezTo>
                  <a:pt x="148" y="449"/>
                  <a:pt x="148" y="449"/>
                  <a:pt x="148" y="449"/>
                </a:cubicBezTo>
                <a:cubicBezTo>
                  <a:pt x="146" y="449"/>
                  <a:pt x="146" y="449"/>
                  <a:pt x="146" y="449"/>
                </a:cubicBezTo>
                <a:cubicBezTo>
                  <a:pt x="143" y="449"/>
                  <a:pt x="143" y="449"/>
                  <a:pt x="143" y="449"/>
                </a:cubicBezTo>
                <a:cubicBezTo>
                  <a:pt x="143" y="450"/>
                  <a:pt x="143" y="450"/>
                  <a:pt x="143" y="450"/>
                </a:cubicBezTo>
                <a:cubicBezTo>
                  <a:pt x="141" y="452"/>
                  <a:pt x="141" y="452"/>
                  <a:pt x="141" y="452"/>
                </a:cubicBezTo>
                <a:cubicBezTo>
                  <a:pt x="141" y="454"/>
                  <a:pt x="141" y="454"/>
                  <a:pt x="141" y="454"/>
                </a:cubicBezTo>
                <a:cubicBezTo>
                  <a:pt x="141" y="454"/>
                  <a:pt x="141" y="454"/>
                  <a:pt x="141" y="454"/>
                </a:cubicBezTo>
                <a:cubicBezTo>
                  <a:pt x="141" y="455"/>
                  <a:pt x="141" y="455"/>
                  <a:pt x="141" y="455"/>
                </a:cubicBezTo>
                <a:cubicBezTo>
                  <a:pt x="143" y="455"/>
                  <a:pt x="143" y="455"/>
                  <a:pt x="143" y="455"/>
                </a:cubicBezTo>
                <a:cubicBezTo>
                  <a:pt x="145" y="456"/>
                  <a:pt x="145" y="456"/>
                  <a:pt x="145" y="456"/>
                </a:cubicBezTo>
                <a:cubicBezTo>
                  <a:pt x="152" y="454"/>
                  <a:pt x="152" y="454"/>
                  <a:pt x="152" y="454"/>
                </a:cubicBezTo>
                <a:cubicBezTo>
                  <a:pt x="150" y="451"/>
                  <a:pt x="150" y="451"/>
                  <a:pt x="150" y="451"/>
                </a:cubicBezTo>
                <a:cubicBezTo>
                  <a:pt x="153" y="451"/>
                  <a:pt x="153" y="451"/>
                  <a:pt x="153" y="451"/>
                </a:cubicBezTo>
                <a:cubicBezTo>
                  <a:pt x="153" y="452"/>
                  <a:pt x="153" y="452"/>
                  <a:pt x="153" y="452"/>
                </a:cubicBezTo>
                <a:cubicBezTo>
                  <a:pt x="153" y="453"/>
                  <a:pt x="153" y="453"/>
                  <a:pt x="153" y="453"/>
                </a:cubicBezTo>
                <a:cubicBezTo>
                  <a:pt x="151" y="454"/>
                  <a:pt x="151" y="454"/>
                  <a:pt x="151" y="454"/>
                </a:cubicBezTo>
                <a:cubicBezTo>
                  <a:pt x="154" y="456"/>
                  <a:pt x="154" y="456"/>
                  <a:pt x="154" y="456"/>
                </a:cubicBezTo>
                <a:cubicBezTo>
                  <a:pt x="152" y="456"/>
                  <a:pt x="152" y="456"/>
                  <a:pt x="152" y="456"/>
                </a:cubicBezTo>
                <a:cubicBezTo>
                  <a:pt x="152" y="457"/>
                  <a:pt x="152" y="457"/>
                  <a:pt x="152" y="457"/>
                </a:cubicBezTo>
                <a:cubicBezTo>
                  <a:pt x="154" y="458"/>
                  <a:pt x="154" y="458"/>
                  <a:pt x="154" y="458"/>
                </a:cubicBezTo>
                <a:cubicBezTo>
                  <a:pt x="154" y="459"/>
                  <a:pt x="154" y="459"/>
                  <a:pt x="154" y="459"/>
                </a:cubicBezTo>
                <a:cubicBezTo>
                  <a:pt x="152" y="458"/>
                  <a:pt x="152" y="458"/>
                  <a:pt x="152" y="458"/>
                </a:cubicBezTo>
                <a:cubicBezTo>
                  <a:pt x="150" y="459"/>
                  <a:pt x="150" y="459"/>
                  <a:pt x="150" y="459"/>
                </a:cubicBezTo>
                <a:cubicBezTo>
                  <a:pt x="148" y="459"/>
                  <a:pt x="148" y="459"/>
                  <a:pt x="148" y="459"/>
                </a:cubicBezTo>
                <a:cubicBezTo>
                  <a:pt x="143" y="456"/>
                  <a:pt x="143" y="456"/>
                  <a:pt x="143" y="456"/>
                </a:cubicBezTo>
                <a:cubicBezTo>
                  <a:pt x="141" y="457"/>
                  <a:pt x="141" y="457"/>
                  <a:pt x="141" y="457"/>
                </a:cubicBezTo>
                <a:cubicBezTo>
                  <a:pt x="141" y="458"/>
                  <a:pt x="141" y="458"/>
                  <a:pt x="141" y="458"/>
                </a:cubicBezTo>
                <a:cubicBezTo>
                  <a:pt x="138" y="457"/>
                  <a:pt x="138" y="457"/>
                  <a:pt x="138" y="457"/>
                </a:cubicBezTo>
                <a:cubicBezTo>
                  <a:pt x="137" y="458"/>
                  <a:pt x="137" y="458"/>
                  <a:pt x="137" y="458"/>
                </a:cubicBezTo>
                <a:cubicBezTo>
                  <a:pt x="140" y="458"/>
                  <a:pt x="140" y="458"/>
                  <a:pt x="140" y="458"/>
                </a:cubicBezTo>
                <a:cubicBezTo>
                  <a:pt x="142" y="460"/>
                  <a:pt x="142" y="460"/>
                  <a:pt x="142" y="460"/>
                </a:cubicBezTo>
                <a:cubicBezTo>
                  <a:pt x="141" y="460"/>
                  <a:pt x="141" y="460"/>
                  <a:pt x="141" y="460"/>
                </a:cubicBezTo>
                <a:cubicBezTo>
                  <a:pt x="139" y="459"/>
                  <a:pt x="139" y="459"/>
                  <a:pt x="139" y="459"/>
                </a:cubicBezTo>
                <a:cubicBezTo>
                  <a:pt x="140" y="461"/>
                  <a:pt x="140" y="461"/>
                  <a:pt x="140" y="461"/>
                </a:cubicBezTo>
                <a:cubicBezTo>
                  <a:pt x="138" y="461"/>
                  <a:pt x="138" y="461"/>
                  <a:pt x="138" y="461"/>
                </a:cubicBezTo>
                <a:cubicBezTo>
                  <a:pt x="136" y="462"/>
                  <a:pt x="136" y="462"/>
                  <a:pt x="136" y="462"/>
                </a:cubicBezTo>
                <a:cubicBezTo>
                  <a:pt x="137" y="466"/>
                  <a:pt x="137" y="466"/>
                  <a:pt x="137" y="466"/>
                </a:cubicBezTo>
                <a:cubicBezTo>
                  <a:pt x="137" y="466"/>
                  <a:pt x="137" y="466"/>
                  <a:pt x="137" y="466"/>
                </a:cubicBezTo>
                <a:cubicBezTo>
                  <a:pt x="136" y="468"/>
                  <a:pt x="136" y="468"/>
                  <a:pt x="136" y="468"/>
                </a:cubicBezTo>
                <a:cubicBezTo>
                  <a:pt x="137" y="469"/>
                  <a:pt x="137" y="469"/>
                  <a:pt x="137" y="469"/>
                </a:cubicBezTo>
                <a:cubicBezTo>
                  <a:pt x="138" y="468"/>
                  <a:pt x="138" y="468"/>
                  <a:pt x="138" y="468"/>
                </a:cubicBezTo>
                <a:cubicBezTo>
                  <a:pt x="135" y="470"/>
                  <a:pt x="135" y="470"/>
                  <a:pt x="135" y="470"/>
                </a:cubicBezTo>
                <a:cubicBezTo>
                  <a:pt x="135" y="472"/>
                  <a:pt x="135" y="472"/>
                  <a:pt x="135" y="472"/>
                </a:cubicBezTo>
                <a:cubicBezTo>
                  <a:pt x="135" y="472"/>
                  <a:pt x="135" y="472"/>
                  <a:pt x="135" y="472"/>
                </a:cubicBezTo>
                <a:cubicBezTo>
                  <a:pt x="134" y="473"/>
                  <a:pt x="134" y="473"/>
                  <a:pt x="134" y="473"/>
                </a:cubicBezTo>
                <a:cubicBezTo>
                  <a:pt x="134" y="477"/>
                  <a:pt x="134" y="477"/>
                  <a:pt x="134" y="477"/>
                </a:cubicBezTo>
                <a:cubicBezTo>
                  <a:pt x="136" y="478"/>
                  <a:pt x="136" y="478"/>
                  <a:pt x="136" y="478"/>
                </a:cubicBezTo>
                <a:cubicBezTo>
                  <a:pt x="136" y="480"/>
                  <a:pt x="136" y="480"/>
                  <a:pt x="136" y="480"/>
                </a:cubicBezTo>
                <a:cubicBezTo>
                  <a:pt x="138" y="480"/>
                  <a:pt x="138" y="480"/>
                  <a:pt x="138" y="480"/>
                </a:cubicBezTo>
                <a:cubicBezTo>
                  <a:pt x="140" y="480"/>
                  <a:pt x="140" y="480"/>
                  <a:pt x="140" y="480"/>
                </a:cubicBezTo>
                <a:cubicBezTo>
                  <a:pt x="140" y="482"/>
                  <a:pt x="140" y="482"/>
                  <a:pt x="140" y="482"/>
                </a:cubicBezTo>
                <a:cubicBezTo>
                  <a:pt x="139" y="483"/>
                  <a:pt x="139" y="483"/>
                  <a:pt x="139" y="483"/>
                </a:cubicBezTo>
                <a:cubicBezTo>
                  <a:pt x="137" y="485"/>
                  <a:pt x="137" y="485"/>
                  <a:pt x="137" y="485"/>
                </a:cubicBezTo>
                <a:cubicBezTo>
                  <a:pt x="139" y="487"/>
                  <a:pt x="139" y="487"/>
                  <a:pt x="139" y="487"/>
                </a:cubicBezTo>
                <a:cubicBezTo>
                  <a:pt x="137" y="486"/>
                  <a:pt x="137" y="486"/>
                  <a:pt x="137" y="486"/>
                </a:cubicBezTo>
                <a:cubicBezTo>
                  <a:pt x="136" y="488"/>
                  <a:pt x="136" y="488"/>
                  <a:pt x="136" y="488"/>
                </a:cubicBezTo>
                <a:cubicBezTo>
                  <a:pt x="136" y="491"/>
                  <a:pt x="136" y="491"/>
                  <a:pt x="136" y="491"/>
                </a:cubicBezTo>
                <a:cubicBezTo>
                  <a:pt x="138" y="491"/>
                  <a:pt x="138" y="491"/>
                  <a:pt x="138" y="491"/>
                </a:cubicBezTo>
                <a:cubicBezTo>
                  <a:pt x="137" y="492"/>
                  <a:pt x="137" y="492"/>
                  <a:pt x="137" y="492"/>
                </a:cubicBezTo>
                <a:cubicBezTo>
                  <a:pt x="138" y="493"/>
                  <a:pt x="138" y="493"/>
                  <a:pt x="138" y="493"/>
                </a:cubicBezTo>
                <a:cubicBezTo>
                  <a:pt x="139" y="493"/>
                  <a:pt x="139" y="493"/>
                  <a:pt x="139" y="493"/>
                </a:cubicBezTo>
                <a:cubicBezTo>
                  <a:pt x="141" y="492"/>
                  <a:pt x="141" y="492"/>
                  <a:pt x="141" y="492"/>
                </a:cubicBezTo>
                <a:cubicBezTo>
                  <a:pt x="137" y="495"/>
                  <a:pt x="137" y="495"/>
                  <a:pt x="137" y="495"/>
                </a:cubicBezTo>
                <a:cubicBezTo>
                  <a:pt x="137" y="497"/>
                  <a:pt x="137" y="497"/>
                  <a:pt x="137" y="497"/>
                </a:cubicBezTo>
                <a:cubicBezTo>
                  <a:pt x="139" y="497"/>
                  <a:pt x="139" y="497"/>
                  <a:pt x="139" y="497"/>
                </a:cubicBezTo>
                <a:cubicBezTo>
                  <a:pt x="139" y="498"/>
                  <a:pt x="139" y="498"/>
                  <a:pt x="139" y="498"/>
                </a:cubicBezTo>
                <a:cubicBezTo>
                  <a:pt x="141" y="497"/>
                  <a:pt x="141" y="497"/>
                  <a:pt x="141" y="497"/>
                </a:cubicBezTo>
                <a:cubicBezTo>
                  <a:pt x="141" y="498"/>
                  <a:pt x="141" y="498"/>
                  <a:pt x="141" y="498"/>
                </a:cubicBezTo>
                <a:cubicBezTo>
                  <a:pt x="140" y="499"/>
                  <a:pt x="140" y="499"/>
                  <a:pt x="140" y="499"/>
                </a:cubicBezTo>
                <a:cubicBezTo>
                  <a:pt x="140" y="500"/>
                  <a:pt x="140" y="500"/>
                  <a:pt x="140" y="500"/>
                </a:cubicBezTo>
                <a:cubicBezTo>
                  <a:pt x="139" y="501"/>
                  <a:pt x="139" y="501"/>
                  <a:pt x="139" y="501"/>
                </a:cubicBezTo>
                <a:cubicBezTo>
                  <a:pt x="141" y="501"/>
                  <a:pt x="141" y="501"/>
                  <a:pt x="141" y="501"/>
                </a:cubicBezTo>
                <a:cubicBezTo>
                  <a:pt x="142" y="500"/>
                  <a:pt x="142" y="500"/>
                  <a:pt x="142" y="500"/>
                </a:cubicBezTo>
                <a:cubicBezTo>
                  <a:pt x="142" y="504"/>
                  <a:pt x="142" y="504"/>
                  <a:pt x="142" y="504"/>
                </a:cubicBezTo>
                <a:cubicBezTo>
                  <a:pt x="144" y="504"/>
                  <a:pt x="144" y="504"/>
                  <a:pt x="144" y="504"/>
                </a:cubicBezTo>
                <a:cubicBezTo>
                  <a:pt x="144" y="505"/>
                  <a:pt x="144" y="505"/>
                  <a:pt x="144" y="505"/>
                </a:cubicBezTo>
                <a:cubicBezTo>
                  <a:pt x="146" y="505"/>
                  <a:pt x="146" y="505"/>
                  <a:pt x="146" y="505"/>
                </a:cubicBezTo>
                <a:cubicBezTo>
                  <a:pt x="144" y="508"/>
                  <a:pt x="144" y="508"/>
                  <a:pt x="144" y="508"/>
                </a:cubicBezTo>
                <a:cubicBezTo>
                  <a:pt x="144" y="509"/>
                  <a:pt x="144" y="509"/>
                  <a:pt x="144" y="509"/>
                </a:cubicBezTo>
                <a:cubicBezTo>
                  <a:pt x="146" y="508"/>
                  <a:pt x="146" y="508"/>
                  <a:pt x="146" y="508"/>
                </a:cubicBezTo>
                <a:cubicBezTo>
                  <a:pt x="146" y="509"/>
                  <a:pt x="146" y="509"/>
                  <a:pt x="146" y="509"/>
                </a:cubicBezTo>
                <a:cubicBezTo>
                  <a:pt x="145" y="510"/>
                  <a:pt x="145" y="510"/>
                  <a:pt x="145" y="510"/>
                </a:cubicBezTo>
                <a:cubicBezTo>
                  <a:pt x="145" y="512"/>
                  <a:pt x="145" y="512"/>
                  <a:pt x="145" y="512"/>
                </a:cubicBezTo>
                <a:cubicBezTo>
                  <a:pt x="146" y="513"/>
                  <a:pt x="146" y="513"/>
                  <a:pt x="146" y="513"/>
                </a:cubicBezTo>
                <a:cubicBezTo>
                  <a:pt x="146" y="513"/>
                  <a:pt x="146" y="513"/>
                  <a:pt x="146" y="513"/>
                </a:cubicBezTo>
                <a:cubicBezTo>
                  <a:pt x="147" y="516"/>
                  <a:pt x="147" y="516"/>
                  <a:pt x="147" y="516"/>
                </a:cubicBezTo>
                <a:cubicBezTo>
                  <a:pt x="148" y="515"/>
                  <a:pt x="148" y="515"/>
                  <a:pt x="148" y="515"/>
                </a:cubicBezTo>
                <a:cubicBezTo>
                  <a:pt x="148" y="515"/>
                  <a:pt x="148" y="515"/>
                  <a:pt x="148" y="515"/>
                </a:cubicBezTo>
                <a:cubicBezTo>
                  <a:pt x="148" y="516"/>
                  <a:pt x="148" y="516"/>
                  <a:pt x="148" y="516"/>
                </a:cubicBezTo>
                <a:cubicBezTo>
                  <a:pt x="147" y="517"/>
                  <a:pt x="147" y="517"/>
                  <a:pt x="147" y="517"/>
                </a:cubicBezTo>
                <a:cubicBezTo>
                  <a:pt x="147" y="525"/>
                  <a:pt x="147" y="525"/>
                  <a:pt x="147" y="525"/>
                </a:cubicBezTo>
                <a:cubicBezTo>
                  <a:pt x="148" y="524"/>
                  <a:pt x="148" y="524"/>
                  <a:pt x="148" y="524"/>
                </a:cubicBezTo>
                <a:cubicBezTo>
                  <a:pt x="149" y="524"/>
                  <a:pt x="149" y="524"/>
                  <a:pt x="149" y="524"/>
                </a:cubicBezTo>
                <a:cubicBezTo>
                  <a:pt x="153" y="518"/>
                  <a:pt x="153" y="518"/>
                  <a:pt x="153" y="518"/>
                </a:cubicBezTo>
                <a:cubicBezTo>
                  <a:pt x="154" y="518"/>
                  <a:pt x="154" y="518"/>
                  <a:pt x="154" y="518"/>
                </a:cubicBezTo>
                <a:cubicBezTo>
                  <a:pt x="155" y="518"/>
                  <a:pt x="155" y="518"/>
                  <a:pt x="155" y="518"/>
                </a:cubicBezTo>
                <a:cubicBezTo>
                  <a:pt x="156" y="516"/>
                  <a:pt x="156" y="516"/>
                  <a:pt x="156" y="516"/>
                </a:cubicBezTo>
                <a:cubicBezTo>
                  <a:pt x="159" y="517"/>
                  <a:pt x="159" y="517"/>
                  <a:pt x="159" y="517"/>
                </a:cubicBezTo>
                <a:cubicBezTo>
                  <a:pt x="160" y="517"/>
                  <a:pt x="160" y="517"/>
                  <a:pt x="160" y="517"/>
                </a:cubicBezTo>
                <a:cubicBezTo>
                  <a:pt x="161" y="519"/>
                  <a:pt x="161" y="519"/>
                  <a:pt x="161" y="519"/>
                </a:cubicBezTo>
                <a:cubicBezTo>
                  <a:pt x="157" y="518"/>
                  <a:pt x="157" y="518"/>
                  <a:pt x="157" y="518"/>
                </a:cubicBezTo>
                <a:cubicBezTo>
                  <a:pt x="156" y="519"/>
                  <a:pt x="156" y="519"/>
                  <a:pt x="156" y="519"/>
                </a:cubicBezTo>
                <a:cubicBezTo>
                  <a:pt x="156" y="520"/>
                  <a:pt x="156" y="520"/>
                  <a:pt x="156" y="520"/>
                </a:cubicBezTo>
                <a:cubicBezTo>
                  <a:pt x="158" y="521"/>
                  <a:pt x="158" y="521"/>
                  <a:pt x="158" y="521"/>
                </a:cubicBezTo>
                <a:cubicBezTo>
                  <a:pt x="160" y="521"/>
                  <a:pt x="160" y="521"/>
                  <a:pt x="160" y="521"/>
                </a:cubicBezTo>
                <a:cubicBezTo>
                  <a:pt x="155" y="523"/>
                  <a:pt x="155" y="523"/>
                  <a:pt x="155" y="523"/>
                </a:cubicBezTo>
                <a:cubicBezTo>
                  <a:pt x="154" y="525"/>
                  <a:pt x="154" y="525"/>
                  <a:pt x="154" y="525"/>
                </a:cubicBezTo>
                <a:cubicBezTo>
                  <a:pt x="153" y="526"/>
                  <a:pt x="153" y="526"/>
                  <a:pt x="153" y="526"/>
                </a:cubicBezTo>
                <a:cubicBezTo>
                  <a:pt x="151" y="526"/>
                  <a:pt x="151" y="526"/>
                  <a:pt x="151" y="526"/>
                </a:cubicBezTo>
                <a:cubicBezTo>
                  <a:pt x="150" y="527"/>
                  <a:pt x="150" y="527"/>
                  <a:pt x="150" y="527"/>
                </a:cubicBezTo>
                <a:cubicBezTo>
                  <a:pt x="151" y="530"/>
                  <a:pt x="151" y="530"/>
                  <a:pt x="151" y="530"/>
                </a:cubicBezTo>
                <a:cubicBezTo>
                  <a:pt x="151" y="533"/>
                  <a:pt x="151" y="533"/>
                  <a:pt x="151" y="533"/>
                </a:cubicBezTo>
                <a:cubicBezTo>
                  <a:pt x="152" y="533"/>
                  <a:pt x="152" y="533"/>
                  <a:pt x="152" y="533"/>
                </a:cubicBezTo>
                <a:cubicBezTo>
                  <a:pt x="151" y="535"/>
                  <a:pt x="151" y="535"/>
                  <a:pt x="151" y="535"/>
                </a:cubicBezTo>
                <a:cubicBezTo>
                  <a:pt x="153" y="538"/>
                  <a:pt x="153" y="538"/>
                  <a:pt x="153" y="538"/>
                </a:cubicBezTo>
                <a:cubicBezTo>
                  <a:pt x="153" y="538"/>
                  <a:pt x="153" y="538"/>
                  <a:pt x="153" y="538"/>
                </a:cubicBezTo>
                <a:cubicBezTo>
                  <a:pt x="154" y="540"/>
                  <a:pt x="154" y="540"/>
                  <a:pt x="154" y="540"/>
                </a:cubicBezTo>
                <a:cubicBezTo>
                  <a:pt x="155" y="543"/>
                  <a:pt x="155" y="543"/>
                  <a:pt x="155" y="543"/>
                </a:cubicBezTo>
                <a:cubicBezTo>
                  <a:pt x="156" y="543"/>
                  <a:pt x="156" y="543"/>
                  <a:pt x="156" y="543"/>
                </a:cubicBezTo>
                <a:cubicBezTo>
                  <a:pt x="156" y="544"/>
                  <a:pt x="156" y="544"/>
                  <a:pt x="156" y="544"/>
                </a:cubicBezTo>
                <a:cubicBezTo>
                  <a:pt x="156" y="545"/>
                  <a:pt x="156" y="545"/>
                  <a:pt x="156" y="545"/>
                </a:cubicBezTo>
                <a:cubicBezTo>
                  <a:pt x="158" y="545"/>
                  <a:pt x="158" y="545"/>
                  <a:pt x="158" y="545"/>
                </a:cubicBezTo>
                <a:cubicBezTo>
                  <a:pt x="158" y="547"/>
                  <a:pt x="158" y="547"/>
                  <a:pt x="158" y="547"/>
                </a:cubicBezTo>
                <a:cubicBezTo>
                  <a:pt x="159" y="548"/>
                  <a:pt x="159" y="548"/>
                  <a:pt x="159" y="548"/>
                </a:cubicBezTo>
                <a:cubicBezTo>
                  <a:pt x="159" y="549"/>
                  <a:pt x="159" y="549"/>
                  <a:pt x="159" y="549"/>
                </a:cubicBezTo>
                <a:cubicBezTo>
                  <a:pt x="160" y="548"/>
                  <a:pt x="160" y="548"/>
                  <a:pt x="160" y="548"/>
                </a:cubicBezTo>
                <a:cubicBezTo>
                  <a:pt x="161" y="548"/>
                  <a:pt x="161" y="548"/>
                  <a:pt x="161" y="548"/>
                </a:cubicBezTo>
                <a:cubicBezTo>
                  <a:pt x="160" y="550"/>
                  <a:pt x="160" y="550"/>
                  <a:pt x="160" y="550"/>
                </a:cubicBezTo>
                <a:cubicBezTo>
                  <a:pt x="160" y="552"/>
                  <a:pt x="160" y="552"/>
                  <a:pt x="160" y="552"/>
                </a:cubicBezTo>
                <a:cubicBezTo>
                  <a:pt x="160" y="552"/>
                  <a:pt x="160" y="552"/>
                  <a:pt x="160" y="552"/>
                </a:cubicBezTo>
                <a:cubicBezTo>
                  <a:pt x="162" y="553"/>
                  <a:pt x="162" y="553"/>
                  <a:pt x="162" y="553"/>
                </a:cubicBezTo>
                <a:cubicBezTo>
                  <a:pt x="163" y="553"/>
                  <a:pt x="163" y="553"/>
                  <a:pt x="163" y="553"/>
                </a:cubicBezTo>
                <a:cubicBezTo>
                  <a:pt x="162" y="554"/>
                  <a:pt x="162" y="554"/>
                  <a:pt x="162" y="554"/>
                </a:cubicBezTo>
                <a:cubicBezTo>
                  <a:pt x="162" y="555"/>
                  <a:pt x="162" y="555"/>
                  <a:pt x="162" y="555"/>
                </a:cubicBezTo>
                <a:cubicBezTo>
                  <a:pt x="164" y="556"/>
                  <a:pt x="164" y="556"/>
                  <a:pt x="164" y="556"/>
                </a:cubicBezTo>
                <a:cubicBezTo>
                  <a:pt x="165" y="556"/>
                  <a:pt x="165" y="556"/>
                  <a:pt x="165" y="556"/>
                </a:cubicBezTo>
                <a:cubicBezTo>
                  <a:pt x="164" y="557"/>
                  <a:pt x="164" y="557"/>
                  <a:pt x="164" y="557"/>
                </a:cubicBezTo>
                <a:cubicBezTo>
                  <a:pt x="164" y="558"/>
                  <a:pt x="164" y="558"/>
                  <a:pt x="164" y="558"/>
                </a:cubicBezTo>
                <a:cubicBezTo>
                  <a:pt x="165" y="557"/>
                  <a:pt x="165" y="557"/>
                  <a:pt x="165" y="557"/>
                </a:cubicBezTo>
                <a:cubicBezTo>
                  <a:pt x="164" y="558"/>
                  <a:pt x="164" y="558"/>
                  <a:pt x="164" y="558"/>
                </a:cubicBezTo>
                <a:cubicBezTo>
                  <a:pt x="163" y="558"/>
                  <a:pt x="163" y="558"/>
                  <a:pt x="163" y="558"/>
                </a:cubicBezTo>
                <a:cubicBezTo>
                  <a:pt x="164" y="559"/>
                  <a:pt x="164" y="559"/>
                  <a:pt x="164" y="559"/>
                </a:cubicBezTo>
                <a:cubicBezTo>
                  <a:pt x="164" y="560"/>
                  <a:pt x="164" y="560"/>
                  <a:pt x="164" y="560"/>
                </a:cubicBezTo>
                <a:cubicBezTo>
                  <a:pt x="165" y="559"/>
                  <a:pt x="165" y="559"/>
                  <a:pt x="165" y="559"/>
                </a:cubicBezTo>
                <a:cubicBezTo>
                  <a:pt x="168" y="558"/>
                  <a:pt x="168" y="558"/>
                  <a:pt x="168" y="558"/>
                </a:cubicBezTo>
                <a:cubicBezTo>
                  <a:pt x="168" y="558"/>
                  <a:pt x="168" y="558"/>
                  <a:pt x="168" y="558"/>
                </a:cubicBezTo>
                <a:cubicBezTo>
                  <a:pt x="169" y="559"/>
                  <a:pt x="169" y="559"/>
                  <a:pt x="169" y="559"/>
                </a:cubicBezTo>
                <a:cubicBezTo>
                  <a:pt x="166" y="561"/>
                  <a:pt x="166" y="561"/>
                  <a:pt x="166" y="561"/>
                </a:cubicBezTo>
                <a:cubicBezTo>
                  <a:pt x="166" y="562"/>
                  <a:pt x="166" y="562"/>
                  <a:pt x="166" y="562"/>
                </a:cubicBezTo>
                <a:cubicBezTo>
                  <a:pt x="167" y="563"/>
                  <a:pt x="167" y="563"/>
                  <a:pt x="167" y="563"/>
                </a:cubicBezTo>
                <a:cubicBezTo>
                  <a:pt x="168" y="564"/>
                  <a:pt x="168" y="564"/>
                  <a:pt x="168" y="564"/>
                </a:cubicBezTo>
                <a:cubicBezTo>
                  <a:pt x="168" y="564"/>
                  <a:pt x="168" y="564"/>
                  <a:pt x="168" y="564"/>
                </a:cubicBezTo>
                <a:cubicBezTo>
                  <a:pt x="169" y="564"/>
                  <a:pt x="169" y="564"/>
                  <a:pt x="169" y="564"/>
                </a:cubicBezTo>
                <a:cubicBezTo>
                  <a:pt x="168" y="565"/>
                  <a:pt x="168" y="565"/>
                  <a:pt x="168" y="565"/>
                </a:cubicBezTo>
                <a:cubicBezTo>
                  <a:pt x="166" y="566"/>
                  <a:pt x="166" y="566"/>
                  <a:pt x="166" y="566"/>
                </a:cubicBezTo>
                <a:cubicBezTo>
                  <a:pt x="167" y="567"/>
                  <a:pt x="167" y="567"/>
                  <a:pt x="167" y="567"/>
                </a:cubicBezTo>
                <a:cubicBezTo>
                  <a:pt x="168" y="568"/>
                  <a:pt x="168" y="568"/>
                  <a:pt x="168" y="568"/>
                </a:cubicBezTo>
                <a:cubicBezTo>
                  <a:pt x="172" y="566"/>
                  <a:pt x="172" y="566"/>
                  <a:pt x="172" y="566"/>
                </a:cubicBezTo>
                <a:cubicBezTo>
                  <a:pt x="172" y="566"/>
                  <a:pt x="172" y="566"/>
                  <a:pt x="172" y="566"/>
                </a:cubicBezTo>
                <a:cubicBezTo>
                  <a:pt x="174" y="567"/>
                  <a:pt x="174" y="567"/>
                  <a:pt x="174" y="567"/>
                </a:cubicBezTo>
                <a:cubicBezTo>
                  <a:pt x="168" y="569"/>
                  <a:pt x="168" y="569"/>
                  <a:pt x="168" y="569"/>
                </a:cubicBezTo>
                <a:cubicBezTo>
                  <a:pt x="169" y="569"/>
                  <a:pt x="169" y="569"/>
                  <a:pt x="169" y="569"/>
                </a:cubicBezTo>
                <a:cubicBezTo>
                  <a:pt x="169" y="569"/>
                  <a:pt x="169" y="569"/>
                  <a:pt x="169" y="569"/>
                </a:cubicBezTo>
                <a:cubicBezTo>
                  <a:pt x="171" y="569"/>
                  <a:pt x="171" y="569"/>
                  <a:pt x="171" y="569"/>
                </a:cubicBezTo>
                <a:cubicBezTo>
                  <a:pt x="171" y="569"/>
                  <a:pt x="171" y="569"/>
                  <a:pt x="171" y="569"/>
                </a:cubicBezTo>
                <a:cubicBezTo>
                  <a:pt x="171" y="569"/>
                  <a:pt x="171" y="569"/>
                  <a:pt x="171" y="569"/>
                </a:cubicBezTo>
                <a:cubicBezTo>
                  <a:pt x="171" y="571"/>
                  <a:pt x="171" y="571"/>
                  <a:pt x="171" y="571"/>
                </a:cubicBezTo>
                <a:cubicBezTo>
                  <a:pt x="172" y="571"/>
                  <a:pt x="172" y="571"/>
                  <a:pt x="172" y="571"/>
                </a:cubicBezTo>
                <a:cubicBezTo>
                  <a:pt x="172" y="571"/>
                  <a:pt x="172" y="571"/>
                  <a:pt x="172" y="571"/>
                </a:cubicBezTo>
                <a:cubicBezTo>
                  <a:pt x="174" y="571"/>
                  <a:pt x="174" y="571"/>
                  <a:pt x="174" y="571"/>
                </a:cubicBezTo>
                <a:cubicBezTo>
                  <a:pt x="174" y="571"/>
                  <a:pt x="174" y="571"/>
                  <a:pt x="174" y="571"/>
                </a:cubicBezTo>
                <a:cubicBezTo>
                  <a:pt x="175" y="572"/>
                  <a:pt x="175" y="572"/>
                  <a:pt x="175" y="572"/>
                </a:cubicBezTo>
                <a:cubicBezTo>
                  <a:pt x="175" y="572"/>
                  <a:pt x="175" y="572"/>
                  <a:pt x="175" y="572"/>
                </a:cubicBezTo>
                <a:cubicBezTo>
                  <a:pt x="176" y="573"/>
                  <a:pt x="176" y="573"/>
                  <a:pt x="176" y="573"/>
                </a:cubicBezTo>
                <a:cubicBezTo>
                  <a:pt x="177" y="573"/>
                  <a:pt x="177" y="573"/>
                  <a:pt x="177" y="573"/>
                </a:cubicBezTo>
                <a:cubicBezTo>
                  <a:pt x="178" y="573"/>
                  <a:pt x="178" y="573"/>
                  <a:pt x="178" y="573"/>
                </a:cubicBezTo>
                <a:cubicBezTo>
                  <a:pt x="178" y="574"/>
                  <a:pt x="178" y="574"/>
                  <a:pt x="178" y="574"/>
                </a:cubicBezTo>
                <a:cubicBezTo>
                  <a:pt x="178" y="574"/>
                  <a:pt x="178" y="574"/>
                  <a:pt x="178" y="574"/>
                </a:cubicBezTo>
                <a:cubicBezTo>
                  <a:pt x="175" y="576"/>
                  <a:pt x="175" y="576"/>
                  <a:pt x="175" y="576"/>
                </a:cubicBezTo>
                <a:cubicBezTo>
                  <a:pt x="174" y="577"/>
                  <a:pt x="174" y="577"/>
                  <a:pt x="174" y="577"/>
                </a:cubicBezTo>
                <a:cubicBezTo>
                  <a:pt x="176" y="576"/>
                  <a:pt x="176" y="576"/>
                  <a:pt x="176" y="576"/>
                </a:cubicBezTo>
                <a:cubicBezTo>
                  <a:pt x="176" y="577"/>
                  <a:pt x="176" y="577"/>
                  <a:pt x="176" y="577"/>
                </a:cubicBezTo>
                <a:cubicBezTo>
                  <a:pt x="179" y="576"/>
                  <a:pt x="179" y="576"/>
                  <a:pt x="179" y="576"/>
                </a:cubicBezTo>
                <a:cubicBezTo>
                  <a:pt x="179" y="575"/>
                  <a:pt x="179" y="575"/>
                  <a:pt x="179" y="575"/>
                </a:cubicBezTo>
                <a:cubicBezTo>
                  <a:pt x="179" y="575"/>
                  <a:pt x="179" y="575"/>
                  <a:pt x="179" y="575"/>
                </a:cubicBezTo>
                <a:cubicBezTo>
                  <a:pt x="179" y="575"/>
                  <a:pt x="179" y="575"/>
                  <a:pt x="179" y="575"/>
                </a:cubicBezTo>
                <a:cubicBezTo>
                  <a:pt x="181" y="575"/>
                  <a:pt x="181" y="575"/>
                  <a:pt x="181" y="575"/>
                </a:cubicBezTo>
                <a:cubicBezTo>
                  <a:pt x="182" y="575"/>
                  <a:pt x="182" y="575"/>
                  <a:pt x="182" y="575"/>
                </a:cubicBezTo>
                <a:cubicBezTo>
                  <a:pt x="185" y="575"/>
                  <a:pt x="185" y="575"/>
                  <a:pt x="185" y="575"/>
                </a:cubicBezTo>
                <a:cubicBezTo>
                  <a:pt x="187" y="574"/>
                  <a:pt x="187" y="574"/>
                  <a:pt x="187" y="574"/>
                </a:cubicBezTo>
                <a:cubicBezTo>
                  <a:pt x="188" y="574"/>
                  <a:pt x="188" y="574"/>
                  <a:pt x="188" y="574"/>
                </a:cubicBezTo>
                <a:cubicBezTo>
                  <a:pt x="190" y="573"/>
                  <a:pt x="190" y="573"/>
                  <a:pt x="190" y="573"/>
                </a:cubicBezTo>
                <a:cubicBezTo>
                  <a:pt x="189" y="575"/>
                  <a:pt x="189" y="575"/>
                  <a:pt x="189" y="575"/>
                </a:cubicBezTo>
                <a:cubicBezTo>
                  <a:pt x="190" y="575"/>
                  <a:pt x="190" y="575"/>
                  <a:pt x="190" y="575"/>
                </a:cubicBezTo>
                <a:cubicBezTo>
                  <a:pt x="192" y="575"/>
                  <a:pt x="192" y="575"/>
                  <a:pt x="192" y="575"/>
                </a:cubicBezTo>
                <a:cubicBezTo>
                  <a:pt x="192" y="575"/>
                  <a:pt x="192" y="575"/>
                  <a:pt x="192" y="575"/>
                </a:cubicBezTo>
                <a:cubicBezTo>
                  <a:pt x="188" y="577"/>
                  <a:pt x="188" y="577"/>
                  <a:pt x="188" y="577"/>
                </a:cubicBezTo>
                <a:cubicBezTo>
                  <a:pt x="189" y="577"/>
                  <a:pt x="189" y="577"/>
                  <a:pt x="189" y="577"/>
                </a:cubicBezTo>
                <a:cubicBezTo>
                  <a:pt x="188" y="578"/>
                  <a:pt x="188" y="578"/>
                  <a:pt x="188" y="578"/>
                </a:cubicBezTo>
                <a:cubicBezTo>
                  <a:pt x="189" y="578"/>
                  <a:pt x="189" y="578"/>
                  <a:pt x="189" y="578"/>
                </a:cubicBezTo>
                <a:cubicBezTo>
                  <a:pt x="189" y="578"/>
                  <a:pt x="189" y="578"/>
                  <a:pt x="189" y="578"/>
                </a:cubicBezTo>
                <a:cubicBezTo>
                  <a:pt x="190" y="577"/>
                  <a:pt x="190" y="577"/>
                  <a:pt x="190" y="577"/>
                </a:cubicBezTo>
                <a:cubicBezTo>
                  <a:pt x="191" y="577"/>
                  <a:pt x="191" y="577"/>
                  <a:pt x="191" y="577"/>
                </a:cubicBezTo>
                <a:cubicBezTo>
                  <a:pt x="193" y="576"/>
                  <a:pt x="193" y="576"/>
                  <a:pt x="193" y="576"/>
                </a:cubicBezTo>
                <a:cubicBezTo>
                  <a:pt x="193" y="575"/>
                  <a:pt x="193" y="575"/>
                  <a:pt x="193" y="575"/>
                </a:cubicBezTo>
                <a:cubicBezTo>
                  <a:pt x="194" y="575"/>
                  <a:pt x="194" y="575"/>
                  <a:pt x="194" y="575"/>
                </a:cubicBezTo>
                <a:cubicBezTo>
                  <a:pt x="193" y="577"/>
                  <a:pt x="193" y="577"/>
                  <a:pt x="193" y="577"/>
                </a:cubicBezTo>
                <a:cubicBezTo>
                  <a:pt x="192" y="578"/>
                  <a:pt x="192" y="578"/>
                  <a:pt x="192" y="578"/>
                </a:cubicBezTo>
                <a:cubicBezTo>
                  <a:pt x="191" y="579"/>
                  <a:pt x="191" y="579"/>
                  <a:pt x="191" y="579"/>
                </a:cubicBezTo>
                <a:cubicBezTo>
                  <a:pt x="192" y="579"/>
                  <a:pt x="192" y="579"/>
                  <a:pt x="192" y="579"/>
                </a:cubicBezTo>
                <a:cubicBezTo>
                  <a:pt x="192" y="580"/>
                  <a:pt x="192" y="580"/>
                  <a:pt x="192" y="580"/>
                </a:cubicBezTo>
                <a:cubicBezTo>
                  <a:pt x="192" y="581"/>
                  <a:pt x="192" y="581"/>
                  <a:pt x="192" y="581"/>
                </a:cubicBezTo>
                <a:cubicBezTo>
                  <a:pt x="193" y="582"/>
                  <a:pt x="193" y="582"/>
                  <a:pt x="193" y="582"/>
                </a:cubicBezTo>
                <a:cubicBezTo>
                  <a:pt x="194" y="580"/>
                  <a:pt x="194" y="580"/>
                  <a:pt x="194" y="580"/>
                </a:cubicBezTo>
                <a:cubicBezTo>
                  <a:pt x="194" y="579"/>
                  <a:pt x="194" y="579"/>
                  <a:pt x="194" y="579"/>
                </a:cubicBezTo>
                <a:cubicBezTo>
                  <a:pt x="195" y="579"/>
                  <a:pt x="195" y="579"/>
                  <a:pt x="195" y="579"/>
                </a:cubicBezTo>
                <a:cubicBezTo>
                  <a:pt x="194" y="582"/>
                  <a:pt x="194" y="582"/>
                  <a:pt x="194" y="582"/>
                </a:cubicBezTo>
                <a:cubicBezTo>
                  <a:pt x="195" y="582"/>
                  <a:pt x="195" y="582"/>
                  <a:pt x="195" y="582"/>
                </a:cubicBezTo>
                <a:cubicBezTo>
                  <a:pt x="196" y="582"/>
                  <a:pt x="196" y="582"/>
                  <a:pt x="196" y="582"/>
                </a:cubicBezTo>
                <a:cubicBezTo>
                  <a:pt x="197" y="581"/>
                  <a:pt x="197" y="581"/>
                  <a:pt x="197" y="581"/>
                </a:cubicBezTo>
                <a:cubicBezTo>
                  <a:pt x="197" y="583"/>
                  <a:pt x="197" y="583"/>
                  <a:pt x="197" y="583"/>
                </a:cubicBezTo>
                <a:cubicBezTo>
                  <a:pt x="195" y="585"/>
                  <a:pt x="195" y="585"/>
                  <a:pt x="195" y="585"/>
                </a:cubicBezTo>
                <a:cubicBezTo>
                  <a:pt x="195" y="586"/>
                  <a:pt x="195" y="586"/>
                  <a:pt x="195" y="586"/>
                </a:cubicBezTo>
                <a:cubicBezTo>
                  <a:pt x="195" y="586"/>
                  <a:pt x="195" y="586"/>
                  <a:pt x="195" y="586"/>
                </a:cubicBezTo>
                <a:cubicBezTo>
                  <a:pt x="196" y="587"/>
                  <a:pt x="196" y="587"/>
                  <a:pt x="196" y="587"/>
                </a:cubicBezTo>
                <a:cubicBezTo>
                  <a:pt x="196" y="587"/>
                  <a:pt x="196" y="587"/>
                  <a:pt x="196" y="587"/>
                </a:cubicBezTo>
                <a:cubicBezTo>
                  <a:pt x="198" y="587"/>
                  <a:pt x="198" y="587"/>
                  <a:pt x="198" y="587"/>
                </a:cubicBezTo>
                <a:cubicBezTo>
                  <a:pt x="199" y="588"/>
                  <a:pt x="199" y="588"/>
                  <a:pt x="199" y="588"/>
                </a:cubicBezTo>
                <a:cubicBezTo>
                  <a:pt x="200" y="588"/>
                  <a:pt x="200" y="588"/>
                  <a:pt x="200" y="588"/>
                </a:cubicBezTo>
                <a:cubicBezTo>
                  <a:pt x="203" y="585"/>
                  <a:pt x="203" y="585"/>
                  <a:pt x="203" y="585"/>
                </a:cubicBezTo>
                <a:cubicBezTo>
                  <a:pt x="203" y="586"/>
                  <a:pt x="203" y="586"/>
                  <a:pt x="203" y="586"/>
                </a:cubicBezTo>
                <a:cubicBezTo>
                  <a:pt x="210" y="587"/>
                  <a:pt x="210" y="587"/>
                  <a:pt x="210" y="587"/>
                </a:cubicBezTo>
                <a:cubicBezTo>
                  <a:pt x="210" y="586"/>
                  <a:pt x="210" y="586"/>
                  <a:pt x="210" y="586"/>
                </a:cubicBezTo>
                <a:cubicBezTo>
                  <a:pt x="209" y="585"/>
                  <a:pt x="209" y="585"/>
                  <a:pt x="209" y="585"/>
                </a:cubicBezTo>
                <a:cubicBezTo>
                  <a:pt x="210" y="585"/>
                  <a:pt x="210" y="585"/>
                  <a:pt x="210" y="585"/>
                </a:cubicBezTo>
                <a:cubicBezTo>
                  <a:pt x="209" y="583"/>
                  <a:pt x="209" y="583"/>
                  <a:pt x="209" y="583"/>
                </a:cubicBezTo>
                <a:cubicBezTo>
                  <a:pt x="208" y="582"/>
                  <a:pt x="208" y="582"/>
                  <a:pt x="208" y="582"/>
                </a:cubicBezTo>
                <a:cubicBezTo>
                  <a:pt x="206" y="581"/>
                  <a:pt x="206" y="581"/>
                  <a:pt x="206" y="581"/>
                </a:cubicBezTo>
                <a:cubicBezTo>
                  <a:pt x="208" y="581"/>
                  <a:pt x="208" y="581"/>
                  <a:pt x="208" y="581"/>
                </a:cubicBezTo>
                <a:cubicBezTo>
                  <a:pt x="209" y="581"/>
                  <a:pt x="209" y="581"/>
                  <a:pt x="209" y="581"/>
                </a:cubicBezTo>
                <a:cubicBezTo>
                  <a:pt x="210" y="581"/>
                  <a:pt x="210" y="581"/>
                  <a:pt x="210" y="581"/>
                </a:cubicBezTo>
                <a:cubicBezTo>
                  <a:pt x="211" y="581"/>
                  <a:pt x="211" y="581"/>
                  <a:pt x="211" y="581"/>
                </a:cubicBezTo>
                <a:cubicBezTo>
                  <a:pt x="211" y="580"/>
                  <a:pt x="211" y="580"/>
                  <a:pt x="211" y="580"/>
                </a:cubicBezTo>
                <a:cubicBezTo>
                  <a:pt x="212" y="576"/>
                  <a:pt x="212" y="576"/>
                  <a:pt x="212" y="576"/>
                </a:cubicBezTo>
                <a:cubicBezTo>
                  <a:pt x="212" y="575"/>
                  <a:pt x="212" y="575"/>
                  <a:pt x="212" y="575"/>
                </a:cubicBezTo>
                <a:cubicBezTo>
                  <a:pt x="213" y="571"/>
                  <a:pt x="213" y="571"/>
                  <a:pt x="213" y="571"/>
                </a:cubicBezTo>
                <a:cubicBezTo>
                  <a:pt x="213" y="570"/>
                  <a:pt x="213" y="570"/>
                  <a:pt x="213" y="570"/>
                </a:cubicBezTo>
                <a:cubicBezTo>
                  <a:pt x="213" y="570"/>
                  <a:pt x="213" y="570"/>
                  <a:pt x="213" y="570"/>
                </a:cubicBezTo>
                <a:cubicBezTo>
                  <a:pt x="214" y="569"/>
                  <a:pt x="214" y="569"/>
                  <a:pt x="214" y="569"/>
                </a:cubicBezTo>
                <a:cubicBezTo>
                  <a:pt x="215" y="567"/>
                  <a:pt x="215" y="567"/>
                  <a:pt x="215" y="567"/>
                </a:cubicBezTo>
                <a:cubicBezTo>
                  <a:pt x="214" y="567"/>
                  <a:pt x="214" y="567"/>
                  <a:pt x="214" y="567"/>
                </a:cubicBezTo>
                <a:cubicBezTo>
                  <a:pt x="216" y="563"/>
                  <a:pt x="216" y="563"/>
                  <a:pt x="216" y="563"/>
                </a:cubicBezTo>
                <a:cubicBezTo>
                  <a:pt x="217" y="563"/>
                  <a:pt x="217" y="563"/>
                  <a:pt x="217" y="563"/>
                </a:cubicBezTo>
                <a:cubicBezTo>
                  <a:pt x="216" y="562"/>
                  <a:pt x="216" y="562"/>
                  <a:pt x="216" y="562"/>
                </a:cubicBezTo>
                <a:cubicBezTo>
                  <a:pt x="217" y="561"/>
                  <a:pt x="217" y="561"/>
                  <a:pt x="217" y="561"/>
                </a:cubicBezTo>
                <a:cubicBezTo>
                  <a:pt x="216" y="559"/>
                  <a:pt x="216" y="559"/>
                  <a:pt x="216" y="559"/>
                </a:cubicBezTo>
                <a:cubicBezTo>
                  <a:pt x="216" y="559"/>
                  <a:pt x="216" y="559"/>
                  <a:pt x="216" y="559"/>
                </a:cubicBezTo>
                <a:cubicBezTo>
                  <a:pt x="215" y="553"/>
                  <a:pt x="215" y="553"/>
                  <a:pt x="215" y="553"/>
                </a:cubicBezTo>
                <a:cubicBezTo>
                  <a:pt x="214" y="553"/>
                  <a:pt x="214" y="553"/>
                  <a:pt x="214" y="553"/>
                </a:cubicBezTo>
                <a:cubicBezTo>
                  <a:pt x="215" y="552"/>
                  <a:pt x="215" y="552"/>
                  <a:pt x="215" y="552"/>
                </a:cubicBezTo>
                <a:cubicBezTo>
                  <a:pt x="214" y="550"/>
                  <a:pt x="214" y="550"/>
                  <a:pt x="214" y="550"/>
                </a:cubicBezTo>
                <a:cubicBezTo>
                  <a:pt x="212" y="550"/>
                  <a:pt x="212" y="550"/>
                  <a:pt x="212" y="550"/>
                </a:cubicBezTo>
                <a:cubicBezTo>
                  <a:pt x="214" y="549"/>
                  <a:pt x="214" y="549"/>
                  <a:pt x="214" y="549"/>
                </a:cubicBezTo>
                <a:cubicBezTo>
                  <a:pt x="214" y="548"/>
                  <a:pt x="214" y="548"/>
                  <a:pt x="214" y="548"/>
                </a:cubicBezTo>
                <a:cubicBezTo>
                  <a:pt x="214" y="548"/>
                  <a:pt x="214" y="548"/>
                  <a:pt x="214" y="548"/>
                </a:cubicBezTo>
                <a:cubicBezTo>
                  <a:pt x="214" y="547"/>
                  <a:pt x="214" y="547"/>
                  <a:pt x="214" y="547"/>
                </a:cubicBezTo>
                <a:cubicBezTo>
                  <a:pt x="215" y="547"/>
                  <a:pt x="215" y="547"/>
                  <a:pt x="215" y="547"/>
                </a:cubicBezTo>
                <a:cubicBezTo>
                  <a:pt x="216" y="547"/>
                  <a:pt x="216" y="547"/>
                  <a:pt x="216" y="547"/>
                </a:cubicBezTo>
                <a:cubicBezTo>
                  <a:pt x="219" y="547"/>
                  <a:pt x="219" y="547"/>
                  <a:pt x="219" y="547"/>
                </a:cubicBezTo>
                <a:cubicBezTo>
                  <a:pt x="220" y="546"/>
                  <a:pt x="220" y="546"/>
                  <a:pt x="220" y="546"/>
                </a:cubicBezTo>
                <a:cubicBezTo>
                  <a:pt x="221" y="546"/>
                  <a:pt x="221" y="546"/>
                  <a:pt x="221" y="546"/>
                </a:cubicBezTo>
                <a:cubicBezTo>
                  <a:pt x="221" y="544"/>
                  <a:pt x="221" y="544"/>
                  <a:pt x="221" y="544"/>
                </a:cubicBezTo>
                <a:cubicBezTo>
                  <a:pt x="220" y="545"/>
                  <a:pt x="220" y="545"/>
                  <a:pt x="220" y="545"/>
                </a:cubicBezTo>
                <a:cubicBezTo>
                  <a:pt x="217" y="542"/>
                  <a:pt x="217" y="542"/>
                  <a:pt x="217" y="542"/>
                </a:cubicBezTo>
                <a:cubicBezTo>
                  <a:pt x="217" y="542"/>
                  <a:pt x="217" y="542"/>
                  <a:pt x="217" y="542"/>
                </a:cubicBezTo>
                <a:cubicBezTo>
                  <a:pt x="218" y="543"/>
                  <a:pt x="218" y="543"/>
                  <a:pt x="218" y="543"/>
                </a:cubicBezTo>
                <a:cubicBezTo>
                  <a:pt x="219" y="543"/>
                  <a:pt x="219" y="543"/>
                  <a:pt x="219" y="543"/>
                </a:cubicBezTo>
                <a:cubicBezTo>
                  <a:pt x="222" y="544"/>
                  <a:pt x="222" y="544"/>
                  <a:pt x="222" y="544"/>
                </a:cubicBezTo>
                <a:cubicBezTo>
                  <a:pt x="222" y="543"/>
                  <a:pt x="222" y="543"/>
                  <a:pt x="222" y="543"/>
                </a:cubicBezTo>
                <a:cubicBezTo>
                  <a:pt x="220" y="542"/>
                  <a:pt x="220" y="542"/>
                  <a:pt x="220" y="542"/>
                </a:cubicBezTo>
                <a:cubicBezTo>
                  <a:pt x="220" y="541"/>
                  <a:pt x="220" y="541"/>
                  <a:pt x="220" y="541"/>
                </a:cubicBezTo>
                <a:cubicBezTo>
                  <a:pt x="220" y="541"/>
                  <a:pt x="220" y="541"/>
                  <a:pt x="220" y="541"/>
                </a:cubicBezTo>
                <a:cubicBezTo>
                  <a:pt x="221" y="541"/>
                  <a:pt x="221" y="541"/>
                  <a:pt x="221" y="541"/>
                </a:cubicBezTo>
                <a:cubicBezTo>
                  <a:pt x="220" y="540"/>
                  <a:pt x="220" y="540"/>
                  <a:pt x="220" y="540"/>
                </a:cubicBezTo>
                <a:cubicBezTo>
                  <a:pt x="220" y="539"/>
                  <a:pt x="220" y="539"/>
                  <a:pt x="220" y="539"/>
                </a:cubicBezTo>
                <a:cubicBezTo>
                  <a:pt x="222" y="541"/>
                  <a:pt x="222" y="541"/>
                  <a:pt x="222" y="541"/>
                </a:cubicBezTo>
                <a:cubicBezTo>
                  <a:pt x="223" y="541"/>
                  <a:pt x="223" y="541"/>
                  <a:pt x="223" y="541"/>
                </a:cubicBezTo>
                <a:cubicBezTo>
                  <a:pt x="223" y="540"/>
                  <a:pt x="223" y="540"/>
                  <a:pt x="223" y="540"/>
                </a:cubicBezTo>
                <a:cubicBezTo>
                  <a:pt x="224" y="539"/>
                  <a:pt x="224" y="539"/>
                  <a:pt x="224" y="539"/>
                </a:cubicBezTo>
                <a:cubicBezTo>
                  <a:pt x="223" y="539"/>
                  <a:pt x="223" y="539"/>
                  <a:pt x="223" y="539"/>
                </a:cubicBezTo>
                <a:cubicBezTo>
                  <a:pt x="223" y="538"/>
                  <a:pt x="223" y="538"/>
                  <a:pt x="223" y="538"/>
                </a:cubicBezTo>
                <a:cubicBezTo>
                  <a:pt x="224" y="538"/>
                  <a:pt x="224" y="538"/>
                  <a:pt x="224" y="538"/>
                </a:cubicBezTo>
                <a:cubicBezTo>
                  <a:pt x="225" y="538"/>
                  <a:pt x="225" y="538"/>
                  <a:pt x="225" y="538"/>
                </a:cubicBezTo>
                <a:cubicBezTo>
                  <a:pt x="225" y="537"/>
                  <a:pt x="225" y="537"/>
                  <a:pt x="225" y="537"/>
                </a:cubicBezTo>
                <a:cubicBezTo>
                  <a:pt x="225" y="536"/>
                  <a:pt x="225" y="536"/>
                  <a:pt x="225" y="536"/>
                </a:cubicBezTo>
                <a:cubicBezTo>
                  <a:pt x="226" y="536"/>
                  <a:pt x="226" y="536"/>
                  <a:pt x="226" y="536"/>
                </a:cubicBezTo>
                <a:cubicBezTo>
                  <a:pt x="226" y="534"/>
                  <a:pt x="226" y="534"/>
                  <a:pt x="226" y="534"/>
                </a:cubicBezTo>
                <a:cubicBezTo>
                  <a:pt x="226" y="534"/>
                  <a:pt x="226" y="534"/>
                  <a:pt x="226" y="534"/>
                </a:cubicBezTo>
                <a:cubicBezTo>
                  <a:pt x="221" y="533"/>
                  <a:pt x="221" y="533"/>
                  <a:pt x="221" y="533"/>
                </a:cubicBezTo>
                <a:cubicBezTo>
                  <a:pt x="221" y="532"/>
                  <a:pt x="221" y="532"/>
                  <a:pt x="221" y="532"/>
                </a:cubicBezTo>
                <a:cubicBezTo>
                  <a:pt x="225" y="533"/>
                  <a:pt x="225" y="533"/>
                  <a:pt x="225" y="533"/>
                </a:cubicBezTo>
                <a:cubicBezTo>
                  <a:pt x="227" y="533"/>
                  <a:pt x="227" y="533"/>
                  <a:pt x="227" y="533"/>
                </a:cubicBezTo>
                <a:cubicBezTo>
                  <a:pt x="226" y="529"/>
                  <a:pt x="226" y="529"/>
                  <a:pt x="226" y="529"/>
                </a:cubicBezTo>
                <a:cubicBezTo>
                  <a:pt x="227" y="528"/>
                  <a:pt x="227" y="528"/>
                  <a:pt x="227" y="528"/>
                </a:cubicBezTo>
                <a:cubicBezTo>
                  <a:pt x="227" y="527"/>
                  <a:pt x="227" y="527"/>
                  <a:pt x="227" y="527"/>
                </a:cubicBezTo>
                <a:cubicBezTo>
                  <a:pt x="226" y="526"/>
                  <a:pt x="226" y="526"/>
                  <a:pt x="226" y="526"/>
                </a:cubicBezTo>
                <a:cubicBezTo>
                  <a:pt x="221" y="526"/>
                  <a:pt x="221" y="526"/>
                  <a:pt x="221" y="526"/>
                </a:cubicBezTo>
                <a:cubicBezTo>
                  <a:pt x="221" y="524"/>
                  <a:pt x="221" y="524"/>
                  <a:pt x="221" y="524"/>
                </a:cubicBezTo>
                <a:cubicBezTo>
                  <a:pt x="222" y="524"/>
                  <a:pt x="222" y="524"/>
                  <a:pt x="222" y="524"/>
                </a:cubicBezTo>
                <a:cubicBezTo>
                  <a:pt x="225" y="522"/>
                  <a:pt x="225" y="522"/>
                  <a:pt x="225" y="522"/>
                </a:cubicBezTo>
                <a:cubicBezTo>
                  <a:pt x="227" y="522"/>
                  <a:pt x="227" y="522"/>
                  <a:pt x="227" y="522"/>
                </a:cubicBezTo>
                <a:cubicBezTo>
                  <a:pt x="229" y="523"/>
                  <a:pt x="229" y="523"/>
                  <a:pt x="229" y="523"/>
                </a:cubicBezTo>
                <a:cubicBezTo>
                  <a:pt x="229" y="522"/>
                  <a:pt x="229" y="522"/>
                  <a:pt x="229" y="522"/>
                </a:cubicBezTo>
                <a:cubicBezTo>
                  <a:pt x="228" y="522"/>
                  <a:pt x="228" y="522"/>
                  <a:pt x="228" y="522"/>
                </a:cubicBezTo>
                <a:cubicBezTo>
                  <a:pt x="227" y="521"/>
                  <a:pt x="227" y="521"/>
                  <a:pt x="227" y="521"/>
                </a:cubicBezTo>
                <a:cubicBezTo>
                  <a:pt x="226" y="518"/>
                  <a:pt x="226" y="518"/>
                  <a:pt x="226" y="518"/>
                </a:cubicBezTo>
                <a:cubicBezTo>
                  <a:pt x="225" y="517"/>
                  <a:pt x="225" y="517"/>
                  <a:pt x="225" y="517"/>
                </a:cubicBezTo>
                <a:cubicBezTo>
                  <a:pt x="225" y="516"/>
                  <a:pt x="225" y="516"/>
                  <a:pt x="225" y="516"/>
                </a:cubicBezTo>
                <a:cubicBezTo>
                  <a:pt x="224" y="515"/>
                  <a:pt x="224" y="515"/>
                  <a:pt x="224" y="515"/>
                </a:cubicBezTo>
                <a:cubicBezTo>
                  <a:pt x="224" y="514"/>
                  <a:pt x="224" y="514"/>
                  <a:pt x="224" y="514"/>
                </a:cubicBezTo>
                <a:cubicBezTo>
                  <a:pt x="222" y="514"/>
                  <a:pt x="222" y="514"/>
                  <a:pt x="222" y="514"/>
                </a:cubicBezTo>
                <a:cubicBezTo>
                  <a:pt x="222" y="513"/>
                  <a:pt x="222" y="513"/>
                  <a:pt x="222" y="513"/>
                </a:cubicBezTo>
                <a:cubicBezTo>
                  <a:pt x="223" y="511"/>
                  <a:pt x="223" y="511"/>
                  <a:pt x="223" y="511"/>
                </a:cubicBezTo>
                <a:cubicBezTo>
                  <a:pt x="224" y="512"/>
                  <a:pt x="224" y="512"/>
                  <a:pt x="224" y="512"/>
                </a:cubicBezTo>
                <a:cubicBezTo>
                  <a:pt x="226" y="511"/>
                  <a:pt x="226" y="511"/>
                  <a:pt x="226" y="511"/>
                </a:cubicBezTo>
                <a:cubicBezTo>
                  <a:pt x="227" y="512"/>
                  <a:pt x="227" y="512"/>
                  <a:pt x="227" y="512"/>
                </a:cubicBezTo>
                <a:cubicBezTo>
                  <a:pt x="227" y="511"/>
                  <a:pt x="227" y="511"/>
                  <a:pt x="227" y="511"/>
                </a:cubicBezTo>
                <a:cubicBezTo>
                  <a:pt x="228" y="511"/>
                  <a:pt x="228" y="511"/>
                  <a:pt x="228" y="511"/>
                </a:cubicBezTo>
                <a:cubicBezTo>
                  <a:pt x="228" y="512"/>
                  <a:pt x="228" y="512"/>
                  <a:pt x="228" y="512"/>
                </a:cubicBezTo>
                <a:cubicBezTo>
                  <a:pt x="229" y="511"/>
                  <a:pt x="229" y="511"/>
                  <a:pt x="229" y="511"/>
                </a:cubicBezTo>
                <a:cubicBezTo>
                  <a:pt x="230" y="512"/>
                  <a:pt x="230" y="512"/>
                  <a:pt x="230" y="512"/>
                </a:cubicBezTo>
                <a:cubicBezTo>
                  <a:pt x="231" y="511"/>
                  <a:pt x="231" y="511"/>
                  <a:pt x="231" y="511"/>
                </a:cubicBezTo>
                <a:cubicBezTo>
                  <a:pt x="231" y="510"/>
                  <a:pt x="231" y="510"/>
                  <a:pt x="231" y="510"/>
                </a:cubicBezTo>
                <a:cubicBezTo>
                  <a:pt x="232" y="508"/>
                  <a:pt x="232" y="508"/>
                  <a:pt x="232" y="508"/>
                </a:cubicBezTo>
                <a:cubicBezTo>
                  <a:pt x="232" y="507"/>
                  <a:pt x="232" y="507"/>
                  <a:pt x="232" y="507"/>
                </a:cubicBezTo>
                <a:cubicBezTo>
                  <a:pt x="232" y="506"/>
                  <a:pt x="232" y="506"/>
                  <a:pt x="232" y="506"/>
                </a:cubicBezTo>
                <a:cubicBezTo>
                  <a:pt x="232" y="505"/>
                  <a:pt x="232" y="505"/>
                  <a:pt x="232" y="505"/>
                </a:cubicBezTo>
                <a:cubicBezTo>
                  <a:pt x="230" y="504"/>
                  <a:pt x="230" y="504"/>
                  <a:pt x="230" y="504"/>
                </a:cubicBezTo>
                <a:cubicBezTo>
                  <a:pt x="231" y="504"/>
                  <a:pt x="231" y="504"/>
                  <a:pt x="231" y="504"/>
                </a:cubicBezTo>
                <a:cubicBezTo>
                  <a:pt x="231" y="503"/>
                  <a:pt x="231" y="503"/>
                  <a:pt x="231" y="503"/>
                </a:cubicBezTo>
                <a:cubicBezTo>
                  <a:pt x="232" y="504"/>
                  <a:pt x="232" y="504"/>
                  <a:pt x="232" y="504"/>
                </a:cubicBezTo>
                <a:cubicBezTo>
                  <a:pt x="233" y="501"/>
                  <a:pt x="233" y="501"/>
                  <a:pt x="233" y="501"/>
                </a:cubicBezTo>
                <a:cubicBezTo>
                  <a:pt x="234" y="502"/>
                  <a:pt x="234" y="502"/>
                  <a:pt x="234" y="502"/>
                </a:cubicBezTo>
                <a:cubicBezTo>
                  <a:pt x="234" y="503"/>
                  <a:pt x="234" y="503"/>
                  <a:pt x="234" y="503"/>
                </a:cubicBezTo>
                <a:cubicBezTo>
                  <a:pt x="235" y="503"/>
                  <a:pt x="235" y="503"/>
                  <a:pt x="235" y="503"/>
                </a:cubicBezTo>
                <a:cubicBezTo>
                  <a:pt x="236" y="501"/>
                  <a:pt x="236" y="501"/>
                  <a:pt x="236" y="501"/>
                </a:cubicBezTo>
                <a:cubicBezTo>
                  <a:pt x="237" y="502"/>
                  <a:pt x="237" y="502"/>
                  <a:pt x="237" y="502"/>
                </a:cubicBezTo>
                <a:cubicBezTo>
                  <a:pt x="238" y="503"/>
                  <a:pt x="238" y="503"/>
                  <a:pt x="238" y="503"/>
                </a:cubicBezTo>
                <a:cubicBezTo>
                  <a:pt x="241" y="502"/>
                  <a:pt x="241" y="502"/>
                  <a:pt x="241" y="502"/>
                </a:cubicBezTo>
                <a:cubicBezTo>
                  <a:pt x="240" y="501"/>
                  <a:pt x="240" y="501"/>
                  <a:pt x="240" y="501"/>
                </a:cubicBezTo>
                <a:cubicBezTo>
                  <a:pt x="242" y="501"/>
                  <a:pt x="242" y="501"/>
                  <a:pt x="242" y="501"/>
                </a:cubicBezTo>
                <a:cubicBezTo>
                  <a:pt x="243" y="502"/>
                  <a:pt x="243" y="502"/>
                  <a:pt x="243" y="502"/>
                </a:cubicBezTo>
                <a:cubicBezTo>
                  <a:pt x="243" y="501"/>
                  <a:pt x="243" y="501"/>
                  <a:pt x="243" y="501"/>
                </a:cubicBezTo>
                <a:cubicBezTo>
                  <a:pt x="244" y="501"/>
                  <a:pt x="244" y="501"/>
                  <a:pt x="244" y="501"/>
                </a:cubicBezTo>
                <a:cubicBezTo>
                  <a:pt x="244" y="500"/>
                  <a:pt x="244" y="500"/>
                  <a:pt x="244" y="500"/>
                </a:cubicBezTo>
                <a:cubicBezTo>
                  <a:pt x="244" y="499"/>
                  <a:pt x="244" y="499"/>
                  <a:pt x="244" y="499"/>
                </a:cubicBezTo>
                <a:cubicBezTo>
                  <a:pt x="243" y="499"/>
                  <a:pt x="243" y="499"/>
                  <a:pt x="243" y="499"/>
                </a:cubicBezTo>
                <a:cubicBezTo>
                  <a:pt x="243" y="499"/>
                  <a:pt x="243" y="499"/>
                  <a:pt x="243" y="499"/>
                </a:cubicBezTo>
                <a:cubicBezTo>
                  <a:pt x="242" y="498"/>
                  <a:pt x="242" y="498"/>
                  <a:pt x="242" y="498"/>
                </a:cubicBezTo>
                <a:cubicBezTo>
                  <a:pt x="242" y="496"/>
                  <a:pt x="242" y="496"/>
                  <a:pt x="242" y="496"/>
                </a:cubicBezTo>
                <a:cubicBezTo>
                  <a:pt x="244" y="497"/>
                  <a:pt x="244" y="497"/>
                  <a:pt x="244" y="497"/>
                </a:cubicBezTo>
                <a:cubicBezTo>
                  <a:pt x="244" y="496"/>
                  <a:pt x="244" y="496"/>
                  <a:pt x="244" y="496"/>
                </a:cubicBezTo>
                <a:cubicBezTo>
                  <a:pt x="244" y="497"/>
                  <a:pt x="244" y="497"/>
                  <a:pt x="244" y="497"/>
                </a:cubicBezTo>
                <a:cubicBezTo>
                  <a:pt x="245" y="497"/>
                  <a:pt x="245" y="497"/>
                  <a:pt x="245" y="497"/>
                </a:cubicBezTo>
                <a:cubicBezTo>
                  <a:pt x="245" y="495"/>
                  <a:pt x="245" y="495"/>
                  <a:pt x="245" y="495"/>
                </a:cubicBezTo>
                <a:cubicBezTo>
                  <a:pt x="244" y="494"/>
                  <a:pt x="244" y="494"/>
                  <a:pt x="244" y="494"/>
                </a:cubicBezTo>
                <a:cubicBezTo>
                  <a:pt x="246" y="493"/>
                  <a:pt x="246" y="493"/>
                  <a:pt x="246" y="493"/>
                </a:cubicBezTo>
                <a:cubicBezTo>
                  <a:pt x="245" y="492"/>
                  <a:pt x="245" y="492"/>
                  <a:pt x="245" y="492"/>
                </a:cubicBezTo>
                <a:cubicBezTo>
                  <a:pt x="246" y="491"/>
                  <a:pt x="246" y="491"/>
                  <a:pt x="246" y="491"/>
                </a:cubicBezTo>
                <a:cubicBezTo>
                  <a:pt x="247" y="492"/>
                  <a:pt x="247" y="492"/>
                  <a:pt x="247" y="492"/>
                </a:cubicBezTo>
                <a:cubicBezTo>
                  <a:pt x="245" y="490"/>
                  <a:pt x="245" y="490"/>
                  <a:pt x="245" y="490"/>
                </a:cubicBezTo>
                <a:cubicBezTo>
                  <a:pt x="245" y="489"/>
                  <a:pt x="245" y="489"/>
                  <a:pt x="245" y="489"/>
                </a:cubicBezTo>
                <a:cubicBezTo>
                  <a:pt x="246" y="490"/>
                  <a:pt x="246" y="490"/>
                  <a:pt x="246" y="490"/>
                </a:cubicBezTo>
                <a:cubicBezTo>
                  <a:pt x="246" y="488"/>
                  <a:pt x="246" y="488"/>
                  <a:pt x="246" y="488"/>
                </a:cubicBezTo>
                <a:cubicBezTo>
                  <a:pt x="248" y="490"/>
                  <a:pt x="248" y="490"/>
                  <a:pt x="248" y="490"/>
                </a:cubicBezTo>
                <a:cubicBezTo>
                  <a:pt x="249" y="490"/>
                  <a:pt x="249" y="490"/>
                  <a:pt x="249" y="490"/>
                </a:cubicBezTo>
                <a:cubicBezTo>
                  <a:pt x="250" y="490"/>
                  <a:pt x="250" y="490"/>
                  <a:pt x="250" y="490"/>
                </a:cubicBezTo>
                <a:cubicBezTo>
                  <a:pt x="251" y="490"/>
                  <a:pt x="251" y="490"/>
                  <a:pt x="251" y="490"/>
                </a:cubicBezTo>
                <a:cubicBezTo>
                  <a:pt x="248" y="493"/>
                  <a:pt x="248" y="493"/>
                  <a:pt x="248" y="493"/>
                </a:cubicBezTo>
                <a:cubicBezTo>
                  <a:pt x="248" y="494"/>
                  <a:pt x="248" y="494"/>
                  <a:pt x="248" y="494"/>
                </a:cubicBezTo>
                <a:cubicBezTo>
                  <a:pt x="247" y="495"/>
                  <a:pt x="247" y="495"/>
                  <a:pt x="247" y="495"/>
                </a:cubicBezTo>
                <a:cubicBezTo>
                  <a:pt x="247" y="496"/>
                  <a:pt x="247" y="496"/>
                  <a:pt x="247" y="496"/>
                </a:cubicBezTo>
                <a:cubicBezTo>
                  <a:pt x="247" y="497"/>
                  <a:pt x="247" y="497"/>
                  <a:pt x="247" y="497"/>
                </a:cubicBezTo>
                <a:cubicBezTo>
                  <a:pt x="247" y="497"/>
                  <a:pt x="247" y="497"/>
                  <a:pt x="247" y="497"/>
                </a:cubicBezTo>
                <a:cubicBezTo>
                  <a:pt x="248" y="497"/>
                  <a:pt x="248" y="497"/>
                  <a:pt x="248" y="497"/>
                </a:cubicBezTo>
                <a:cubicBezTo>
                  <a:pt x="250" y="499"/>
                  <a:pt x="250" y="499"/>
                  <a:pt x="250" y="499"/>
                </a:cubicBezTo>
                <a:cubicBezTo>
                  <a:pt x="251" y="498"/>
                  <a:pt x="251" y="498"/>
                  <a:pt x="251" y="498"/>
                </a:cubicBezTo>
                <a:cubicBezTo>
                  <a:pt x="250" y="497"/>
                  <a:pt x="250" y="497"/>
                  <a:pt x="250" y="497"/>
                </a:cubicBezTo>
                <a:cubicBezTo>
                  <a:pt x="251" y="497"/>
                  <a:pt x="251" y="497"/>
                  <a:pt x="251" y="497"/>
                </a:cubicBezTo>
                <a:cubicBezTo>
                  <a:pt x="251" y="494"/>
                  <a:pt x="251" y="494"/>
                  <a:pt x="251" y="494"/>
                </a:cubicBezTo>
                <a:cubicBezTo>
                  <a:pt x="252" y="495"/>
                  <a:pt x="252" y="495"/>
                  <a:pt x="252" y="495"/>
                </a:cubicBezTo>
                <a:cubicBezTo>
                  <a:pt x="253" y="497"/>
                  <a:pt x="253" y="497"/>
                  <a:pt x="253" y="497"/>
                </a:cubicBezTo>
                <a:cubicBezTo>
                  <a:pt x="254" y="497"/>
                  <a:pt x="254" y="497"/>
                  <a:pt x="254" y="497"/>
                </a:cubicBezTo>
                <a:cubicBezTo>
                  <a:pt x="255" y="499"/>
                  <a:pt x="255" y="499"/>
                  <a:pt x="255" y="499"/>
                </a:cubicBezTo>
                <a:cubicBezTo>
                  <a:pt x="256" y="495"/>
                  <a:pt x="256" y="495"/>
                  <a:pt x="256" y="495"/>
                </a:cubicBezTo>
                <a:cubicBezTo>
                  <a:pt x="257" y="495"/>
                  <a:pt x="257" y="495"/>
                  <a:pt x="257" y="495"/>
                </a:cubicBezTo>
                <a:cubicBezTo>
                  <a:pt x="257" y="497"/>
                  <a:pt x="257" y="497"/>
                  <a:pt x="257" y="497"/>
                </a:cubicBezTo>
                <a:cubicBezTo>
                  <a:pt x="257" y="496"/>
                  <a:pt x="257" y="496"/>
                  <a:pt x="257" y="496"/>
                </a:cubicBezTo>
                <a:cubicBezTo>
                  <a:pt x="258" y="497"/>
                  <a:pt x="258" y="497"/>
                  <a:pt x="258" y="497"/>
                </a:cubicBezTo>
                <a:cubicBezTo>
                  <a:pt x="258" y="496"/>
                  <a:pt x="258" y="496"/>
                  <a:pt x="258" y="496"/>
                </a:cubicBezTo>
                <a:cubicBezTo>
                  <a:pt x="259" y="497"/>
                  <a:pt x="259" y="497"/>
                  <a:pt x="259" y="497"/>
                </a:cubicBezTo>
                <a:cubicBezTo>
                  <a:pt x="260" y="494"/>
                  <a:pt x="260" y="494"/>
                  <a:pt x="260" y="494"/>
                </a:cubicBezTo>
                <a:cubicBezTo>
                  <a:pt x="261" y="494"/>
                  <a:pt x="261" y="494"/>
                  <a:pt x="261" y="494"/>
                </a:cubicBezTo>
                <a:cubicBezTo>
                  <a:pt x="261" y="493"/>
                  <a:pt x="261" y="493"/>
                  <a:pt x="261" y="493"/>
                </a:cubicBezTo>
                <a:cubicBezTo>
                  <a:pt x="262" y="492"/>
                  <a:pt x="262" y="492"/>
                  <a:pt x="262" y="492"/>
                </a:cubicBezTo>
                <a:cubicBezTo>
                  <a:pt x="260" y="489"/>
                  <a:pt x="260" y="489"/>
                  <a:pt x="260" y="489"/>
                </a:cubicBezTo>
                <a:cubicBezTo>
                  <a:pt x="261" y="488"/>
                  <a:pt x="261" y="488"/>
                  <a:pt x="261" y="488"/>
                </a:cubicBezTo>
                <a:cubicBezTo>
                  <a:pt x="262" y="490"/>
                  <a:pt x="262" y="490"/>
                  <a:pt x="262" y="490"/>
                </a:cubicBezTo>
                <a:cubicBezTo>
                  <a:pt x="265" y="491"/>
                  <a:pt x="265" y="491"/>
                  <a:pt x="265" y="491"/>
                </a:cubicBezTo>
                <a:cubicBezTo>
                  <a:pt x="266" y="491"/>
                  <a:pt x="266" y="491"/>
                  <a:pt x="266" y="491"/>
                </a:cubicBezTo>
                <a:cubicBezTo>
                  <a:pt x="265" y="490"/>
                  <a:pt x="265" y="490"/>
                  <a:pt x="265" y="490"/>
                </a:cubicBezTo>
                <a:cubicBezTo>
                  <a:pt x="266" y="488"/>
                  <a:pt x="266" y="488"/>
                  <a:pt x="266" y="488"/>
                </a:cubicBezTo>
                <a:cubicBezTo>
                  <a:pt x="266" y="490"/>
                  <a:pt x="266" y="490"/>
                  <a:pt x="266" y="490"/>
                </a:cubicBezTo>
                <a:cubicBezTo>
                  <a:pt x="267" y="490"/>
                  <a:pt x="267" y="490"/>
                  <a:pt x="267" y="490"/>
                </a:cubicBezTo>
                <a:cubicBezTo>
                  <a:pt x="267" y="489"/>
                  <a:pt x="267" y="489"/>
                  <a:pt x="267" y="489"/>
                </a:cubicBezTo>
                <a:cubicBezTo>
                  <a:pt x="268" y="489"/>
                  <a:pt x="268" y="489"/>
                  <a:pt x="268" y="489"/>
                </a:cubicBezTo>
                <a:cubicBezTo>
                  <a:pt x="269" y="489"/>
                  <a:pt x="269" y="489"/>
                  <a:pt x="269" y="489"/>
                </a:cubicBezTo>
                <a:cubicBezTo>
                  <a:pt x="269" y="487"/>
                  <a:pt x="269" y="487"/>
                  <a:pt x="269" y="487"/>
                </a:cubicBezTo>
                <a:cubicBezTo>
                  <a:pt x="269" y="487"/>
                  <a:pt x="269" y="487"/>
                  <a:pt x="269" y="487"/>
                </a:cubicBezTo>
                <a:cubicBezTo>
                  <a:pt x="270" y="482"/>
                  <a:pt x="270" y="482"/>
                  <a:pt x="270" y="482"/>
                </a:cubicBezTo>
                <a:cubicBezTo>
                  <a:pt x="271" y="484"/>
                  <a:pt x="271" y="484"/>
                  <a:pt x="271" y="484"/>
                </a:cubicBezTo>
                <a:cubicBezTo>
                  <a:pt x="271" y="483"/>
                  <a:pt x="271" y="483"/>
                  <a:pt x="271" y="483"/>
                </a:cubicBezTo>
                <a:cubicBezTo>
                  <a:pt x="272" y="485"/>
                  <a:pt x="272" y="485"/>
                  <a:pt x="272" y="485"/>
                </a:cubicBezTo>
                <a:cubicBezTo>
                  <a:pt x="273" y="482"/>
                  <a:pt x="273" y="482"/>
                  <a:pt x="273" y="482"/>
                </a:cubicBezTo>
                <a:cubicBezTo>
                  <a:pt x="272" y="482"/>
                  <a:pt x="272" y="482"/>
                  <a:pt x="272" y="482"/>
                </a:cubicBezTo>
                <a:cubicBezTo>
                  <a:pt x="273" y="482"/>
                  <a:pt x="273" y="482"/>
                  <a:pt x="273" y="482"/>
                </a:cubicBezTo>
                <a:cubicBezTo>
                  <a:pt x="273" y="481"/>
                  <a:pt x="273" y="481"/>
                  <a:pt x="273" y="481"/>
                </a:cubicBezTo>
                <a:cubicBezTo>
                  <a:pt x="274" y="482"/>
                  <a:pt x="274" y="482"/>
                  <a:pt x="274" y="482"/>
                </a:cubicBezTo>
                <a:cubicBezTo>
                  <a:pt x="273" y="480"/>
                  <a:pt x="273" y="480"/>
                  <a:pt x="273" y="480"/>
                </a:cubicBezTo>
                <a:cubicBezTo>
                  <a:pt x="273" y="479"/>
                  <a:pt x="273" y="479"/>
                  <a:pt x="273" y="479"/>
                </a:cubicBezTo>
                <a:cubicBezTo>
                  <a:pt x="274" y="479"/>
                  <a:pt x="274" y="479"/>
                  <a:pt x="274" y="479"/>
                </a:cubicBezTo>
                <a:cubicBezTo>
                  <a:pt x="275" y="478"/>
                  <a:pt x="275" y="478"/>
                  <a:pt x="275" y="478"/>
                </a:cubicBezTo>
                <a:cubicBezTo>
                  <a:pt x="276" y="477"/>
                  <a:pt x="276" y="477"/>
                  <a:pt x="276" y="477"/>
                </a:cubicBezTo>
                <a:cubicBezTo>
                  <a:pt x="277" y="474"/>
                  <a:pt x="277" y="474"/>
                  <a:pt x="277" y="474"/>
                </a:cubicBezTo>
                <a:cubicBezTo>
                  <a:pt x="277" y="474"/>
                  <a:pt x="277" y="474"/>
                  <a:pt x="277" y="474"/>
                </a:cubicBezTo>
                <a:cubicBezTo>
                  <a:pt x="277" y="472"/>
                  <a:pt x="277" y="472"/>
                  <a:pt x="277" y="472"/>
                </a:cubicBezTo>
                <a:cubicBezTo>
                  <a:pt x="276" y="471"/>
                  <a:pt x="276" y="471"/>
                  <a:pt x="276" y="471"/>
                </a:cubicBezTo>
                <a:cubicBezTo>
                  <a:pt x="277" y="471"/>
                  <a:pt x="277" y="471"/>
                  <a:pt x="277" y="471"/>
                </a:cubicBezTo>
                <a:cubicBezTo>
                  <a:pt x="277" y="470"/>
                  <a:pt x="277" y="470"/>
                  <a:pt x="277" y="470"/>
                </a:cubicBezTo>
                <a:cubicBezTo>
                  <a:pt x="278" y="468"/>
                  <a:pt x="278" y="468"/>
                  <a:pt x="278" y="468"/>
                </a:cubicBezTo>
                <a:cubicBezTo>
                  <a:pt x="279" y="468"/>
                  <a:pt x="279" y="468"/>
                  <a:pt x="279" y="468"/>
                </a:cubicBezTo>
                <a:cubicBezTo>
                  <a:pt x="279" y="466"/>
                  <a:pt x="279" y="466"/>
                  <a:pt x="279" y="466"/>
                </a:cubicBezTo>
                <a:cubicBezTo>
                  <a:pt x="279" y="465"/>
                  <a:pt x="279" y="465"/>
                  <a:pt x="279" y="465"/>
                </a:cubicBezTo>
                <a:cubicBezTo>
                  <a:pt x="280" y="466"/>
                  <a:pt x="280" y="466"/>
                  <a:pt x="280" y="466"/>
                </a:cubicBezTo>
                <a:cubicBezTo>
                  <a:pt x="281" y="465"/>
                  <a:pt x="281" y="465"/>
                  <a:pt x="281" y="465"/>
                </a:cubicBezTo>
                <a:cubicBezTo>
                  <a:pt x="283" y="463"/>
                  <a:pt x="283" y="463"/>
                  <a:pt x="283" y="463"/>
                </a:cubicBezTo>
                <a:cubicBezTo>
                  <a:pt x="283" y="462"/>
                  <a:pt x="283" y="462"/>
                  <a:pt x="283" y="462"/>
                </a:cubicBezTo>
                <a:cubicBezTo>
                  <a:pt x="284" y="461"/>
                  <a:pt x="284" y="461"/>
                  <a:pt x="284" y="461"/>
                </a:cubicBezTo>
                <a:cubicBezTo>
                  <a:pt x="284" y="462"/>
                  <a:pt x="284" y="462"/>
                  <a:pt x="284" y="462"/>
                </a:cubicBezTo>
                <a:cubicBezTo>
                  <a:pt x="285" y="462"/>
                  <a:pt x="285" y="462"/>
                  <a:pt x="285" y="462"/>
                </a:cubicBezTo>
                <a:cubicBezTo>
                  <a:pt x="286" y="462"/>
                  <a:pt x="286" y="462"/>
                  <a:pt x="286" y="462"/>
                </a:cubicBezTo>
                <a:cubicBezTo>
                  <a:pt x="286" y="461"/>
                  <a:pt x="286" y="461"/>
                  <a:pt x="286" y="461"/>
                </a:cubicBezTo>
                <a:cubicBezTo>
                  <a:pt x="286" y="461"/>
                  <a:pt x="286" y="461"/>
                  <a:pt x="286" y="461"/>
                </a:cubicBezTo>
                <a:cubicBezTo>
                  <a:pt x="286" y="459"/>
                  <a:pt x="286" y="459"/>
                  <a:pt x="286" y="459"/>
                </a:cubicBezTo>
                <a:cubicBezTo>
                  <a:pt x="287" y="458"/>
                  <a:pt x="287" y="458"/>
                  <a:pt x="287" y="458"/>
                </a:cubicBezTo>
                <a:cubicBezTo>
                  <a:pt x="287" y="457"/>
                  <a:pt x="287" y="457"/>
                  <a:pt x="287" y="457"/>
                </a:cubicBezTo>
                <a:cubicBezTo>
                  <a:pt x="284" y="456"/>
                  <a:pt x="284" y="456"/>
                  <a:pt x="284" y="456"/>
                </a:cubicBezTo>
                <a:cubicBezTo>
                  <a:pt x="285" y="456"/>
                  <a:pt x="285" y="456"/>
                  <a:pt x="285" y="456"/>
                </a:cubicBezTo>
                <a:cubicBezTo>
                  <a:pt x="282" y="450"/>
                  <a:pt x="282" y="450"/>
                  <a:pt x="282" y="450"/>
                </a:cubicBezTo>
                <a:cubicBezTo>
                  <a:pt x="282" y="450"/>
                  <a:pt x="282" y="450"/>
                  <a:pt x="282" y="450"/>
                </a:cubicBezTo>
                <a:cubicBezTo>
                  <a:pt x="284" y="449"/>
                  <a:pt x="284" y="449"/>
                  <a:pt x="284" y="449"/>
                </a:cubicBezTo>
                <a:cubicBezTo>
                  <a:pt x="283" y="448"/>
                  <a:pt x="283" y="448"/>
                  <a:pt x="283" y="448"/>
                </a:cubicBezTo>
                <a:cubicBezTo>
                  <a:pt x="285" y="449"/>
                  <a:pt x="285" y="449"/>
                  <a:pt x="285" y="449"/>
                </a:cubicBezTo>
                <a:cubicBezTo>
                  <a:pt x="285" y="452"/>
                  <a:pt x="285" y="452"/>
                  <a:pt x="285" y="452"/>
                </a:cubicBezTo>
                <a:cubicBezTo>
                  <a:pt x="286" y="450"/>
                  <a:pt x="286" y="450"/>
                  <a:pt x="286" y="450"/>
                </a:cubicBezTo>
                <a:cubicBezTo>
                  <a:pt x="286" y="451"/>
                  <a:pt x="286" y="451"/>
                  <a:pt x="286" y="451"/>
                </a:cubicBezTo>
                <a:cubicBezTo>
                  <a:pt x="286" y="452"/>
                  <a:pt x="286" y="452"/>
                  <a:pt x="286" y="452"/>
                </a:cubicBezTo>
                <a:cubicBezTo>
                  <a:pt x="287" y="453"/>
                  <a:pt x="287" y="453"/>
                  <a:pt x="287" y="453"/>
                </a:cubicBezTo>
                <a:cubicBezTo>
                  <a:pt x="287" y="454"/>
                  <a:pt x="287" y="454"/>
                  <a:pt x="287" y="454"/>
                </a:cubicBezTo>
                <a:cubicBezTo>
                  <a:pt x="290" y="455"/>
                  <a:pt x="290" y="455"/>
                  <a:pt x="290" y="455"/>
                </a:cubicBezTo>
                <a:cubicBezTo>
                  <a:pt x="289" y="456"/>
                  <a:pt x="289" y="456"/>
                  <a:pt x="289" y="456"/>
                </a:cubicBezTo>
                <a:cubicBezTo>
                  <a:pt x="288" y="456"/>
                  <a:pt x="288" y="456"/>
                  <a:pt x="288" y="456"/>
                </a:cubicBezTo>
                <a:cubicBezTo>
                  <a:pt x="288" y="457"/>
                  <a:pt x="288" y="457"/>
                  <a:pt x="288" y="457"/>
                </a:cubicBezTo>
                <a:cubicBezTo>
                  <a:pt x="290" y="458"/>
                  <a:pt x="290" y="458"/>
                  <a:pt x="290" y="458"/>
                </a:cubicBezTo>
                <a:cubicBezTo>
                  <a:pt x="290" y="459"/>
                  <a:pt x="290" y="459"/>
                  <a:pt x="290" y="459"/>
                </a:cubicBezTo>
                <a:cubicBezTo>
                  <a:pt x="291" y="458"/>
                  <a:pt x="291" y="458"/>
                  <a:pt x="291" y="458"/>
                </a:cubicBezTo>
                <a:cubicBezTo>
                  <a:pt x="292" y="458"/>
                  <a:pt x="292" y="458"/>
                  <a:pt x="292" y="458"/>
                </a:cubicBezTo>
                <a:cubicBezTo>
                  <a:pt x="294" y="459"/>
                  <a:pt x="294" y="459"/>
                  <a:pt x="294" y="459"/>
                </a:cubicBezTo>
                <a:cubicBezTo>
                  <a:pt x="293" y="457"/>
                  <a:pt x="293" y="457"/>
                  <a:pt x="293" y="457"/>
                </a:cubicBezTo>
                <a:cubicBezTo>
                  <a:pt x="293" y="457"/>
                  <a:pt x="293" y="457"/>
                  <a:pt x="293" y="457"/>
                </a:cubicBezTo>
                <a:cubicBezTo>
                  <a:pt x="293" y="456"/>
                  <a:pt x="293" y="456"/>
                  <a:pt x="293" y="456"/>
                </a:cubicBezTo>
                <a:cubicBezTo>
                  <a:pt x="294" y="456"/>
                  <a:pt x="294" y="456"/>
                  <a:pt x="294" y="456"/>
                </a:cubicBezTo>
                <a:cubicBezTo>
                  <a:pt x="294" y="457"/>
                  <a:pt x="294" y="457"/>
                  <a:pt x="294" y="457"/>
                </a:cubicBezTo>
                <a:cubicBezTo>
                  <a:pt x="297" y="458"/>
                  <a:pt x="297" y="458"/>
                  <a:pt x="297" y="458"/>
                </a:cubicBezTo>
                <a:cubicBezTo>
                  <a:pt x="298" y="458"/>
                  <a:pt x="298" y="458"/>
                  <a:pt x="298" y="458"/>
                </a:cubicBezTo>
                <a:cubicBezTo>
                  <a:pt x="298" y="457"/>
                  <a:pt x="298" y="457"/>
                  <a:pt x="298" y="457"/>
                </a:cubicBezTo>
                <a:cubicBezTo>
                  <a:pt x="296" y="456"/>
                  <a:pt x="296" y="456"/>
                  <a:pt x="296" y="456"/>
                </a:cubicBezTo>
                <a:cubicBezTo>
                  <a:pt x="296" y="455"/>
                  <a:pt x="296" y="455"/>
                  <a:pt x="296" y="455"/>
                </a:cubicBezTo>
                <a:cubicBezTo>
                  <a:pt x="297" y="455"/>
                  <a:pt x="297" y="455"/>
                  <a:pt x="297" y="455"/>
                </a:cubicBezTo>
                <a:cubicBezTo>
                  <a:pt x="299" y="455"/>
                  <a:pt x="299" y="455"/>
                  <a:pt x="299" y="455"/>
                </a:cubicBezTo>
                <a:cubicBezTo>
                  <a:pt x="299" y="457"/>
                  <a:pt x="299" y="457"/>
                  <a:pt x="299" y="457"/>
                </a:cubicBezTo>
                <a:cubicBezTo>
                  <a:pt x="300" y="458"/>
                  <a:pt x="300" y="458"/>
                  <a:pt x="300" y="458"/>
                </a:cubicBezTo>
                <a:cubicBezTo>
                  <a:pt x="301" y="457"/>
                  <a:pt x="301" y="457"/>
                  <a:pt x="301" y="457"/>
                </a:cubicBezTo>
                <a:cubicBezTo>
                  <a:pt x="300" y="456"/>
                  <a:pt x="300" y="456"/>
                  <a:pt x="300" y="456"/>
                </a:cubicBezTo>
                <a:cubicBezTo>
                  <a:pt x="300" y="455"/>
                  <a:pt x="300" y="455"/>
                  <a:pt x="300" y="455"/>
                </a:cubicBezTo>
                <a:cubicBezTo>
                  <a:pt x="301" y="455"/>
                  <a:pt x="301" y="455"/>
                  <a:pt x="301" y="455"/>
                </a:cubicBezTo>
                <a:cubicBezTo>
                  <a:pt x="301" y="454"/>
                  <a:pt x="301" y="454"/>
                  <a:pt x="301" y="454"/>
                </a:cubicBezTo>
                <a:cubicBezTo>
                  <a:pt x="301" y="453"/>
                  <a:pt x="301" y="453"/>
                  <a:pt x="301" y="453"/>
                </a:cubicBezTo>
                <a:cubicBezTo>
                  <a:pt x="302" y="452"/>
                  <a:pt x="302" y="452"/>
                  <a:pt x="302" y="452"/>
                </a:cubicBezTo>
                <a:cubicBezTo>
                  <a:pt x="302" y="452"/>
                  <a:pt x="302" y="452"/>
                  <a:pt x="302" y="452"/>
                </a:cubicBezTo>
                <a:cubicBezTo>
                  <a:pt x="303" y="454"/>
                  <a:pt x="303" y="454"/>
                  <a:pt x="303" y="454"/>
                </a:cubicBezTo>
                <a:cubicBezTo>
                  <a:pt x="305" y="455"/>
                  <a:pt x="305" y="455"/>
                  <a:pt x="305" y="455"/>
                </a:cubicBezTo>
                <a:cubicBezTo>
                  <a:pt x="305" y="455"/>
                  <a:pt x="305" y="455"/>
                  <a:pt x="305" y="455"/>
                </a:cubicBezTo>
                <a:cubicBezTo>
                  <a:pt x="306" y="454"/>
                  <a:pt x="306" y="454"/>
                  <a:pt x="306" y="454"/>
                </a:cubicBezTo>
                <a:cubicBezTo>
                  <a:pt x="306" y="454"/>
                  <a:pt x="306" y="454"/>
                  <a:pt x="306" y="454"/>
                </a:cubicBezTo>
                <a:cubicBezTo>
                  <a:pt x="307" y="454"/>
                  <a:pt x="307" y="454"/>
                  <a:pt x="307" y="454"/>
                </a:cubicBezTo>
                <a:cubicBezTo>
                  <a:pt x="307" y="453"/>
                  <a:pt x="307" y="453"/>
                  <a:pt x="307" y="453"/>
                </a:cubicBezTo>
                <a:cubicBezTo>
                  <a:pt x="311" y="452"/>
                  <a:pt x="311" y="452"/>
                  <a:pt x="311" y="452"/>
                </a:cubicBezTo>
                <a:cubicBezTo>
                  <a:pt x="312" y="451"/>
                  <a:pt x="312" y="451"/>
                  <a:pt x="312" y="451"/>
                </a:cubicBezTo>
                <a:cubicBezTo>
                  <a:pt x="313" y="452"/>
                  <a:pt x="313" y="452"/>
                  <a:pt x="313" y="452"/>
                </a:cubicBezTo>
                <a:cubicBezTo>
                  <a:pt x="313" y="450"/>
                  <a:pt x="313" y="450"/>
                  <a:pt x="313" y="450"/>
                </a:cubicBezTo>
                <a:cubicBezTo>
                  <a:pt x="314" y="451"/>
                  <a:pt x="314" y="451"/>
                  <a:pt x="314" y="451"/>
                </a:cubicBezTo>
                <a:cubicBezTo>
                  <a:pt x="315" y="451"/>
                  <a:pt x="315" y="451"/>
                  <a:pt x="315" y="451"/>
                </a:cubicBezTo>
                <a:cubicBezTo>
                  <a:pt x="315" y="449"/>
                  <a:pt x="315" y="449"/>
                  <a:pt x="315" y="449"/>
                </a:cubicBezTo>
                <a:cubicBezTo>
                  <a:pt x="316" y="450"/>
                  <a:pt x="316" y="450"/>
                  <a:pt x="316" y="450"/>
                </a:cubicBezTo>
                <a:cubicBezTo>
                  <a:pt x="317" y="451"/>
                  <a:pt x="317" y="451"/>
                  <a:pt x="317" y="451"/>
                </a:cubicBezTo>
                <a:cubicBezTo>
                  <a:pt x="317" y="451"/>
                  <a:pt x="317" y="451"/>
                  <a:pt x="317" y="451"/>
                </a:cubicBezTo>
                <a:cubicBezTo>
                  <a:pt x="317" y="450"/>
                  <a:pt x="317" y="450"/>
                  <a:pt x="317" y="450"/>
                </a:cubicBezTo>
                <a:cubicBezTo>
                  <a:pt x="319" y="449"/>
                  <a:pt x="319" y="449"/>
                  <a:pt x="319" y="449"/>
                </a:cubicBezTo>
                <a:cubicBezTo>
                  <a:pt x="320" y="450"/>
                  <a:pt x="320" y="450"/>
                  <a:pt x="320" y="450"/>
                </a:cubicBezTo>
                <a:cubicBezTo>
                  <a:pt x="320" y="450"/>
                  <a:pt x="320" y="450"/>
                  <a:pt x="320" y="450"/>
                </a:cubicBezTo>
                <a:cubicBezTo>
                  <a:pt x="320" y="449"/>
                  <a:pt x="320" y="449"/>
                  <a:pt x="320" y="449"/>
                </a:cubicBezTo>
                <a:cubicBezTo>
                  <a:pt x="321" y="448"/>
                  <a:pt x="321" y="448"/>
                  <a:pt x="321" y="448"/>
                </a:cubicBezTo>
                <a:cubicBezTo>
                  <a:pt x="322" y="448"/>
                  <a:pt x="322" y="448"/>
                  <a:pt x="322" y="448"/>
                </a:cubicBezTo>
                <a:cubicBezTo>
                  <a:pt x="322" y="449"/>
                  <a:pt x="322" y="449"/>
                  <a:pt x="322" y="449"/>
                </a:cubicBezTo>
                <a:cubicBezTo>
                  <a:pt x="323" y="447"/>
                  <a:pt x="323" y="447"/>
                  <a:pt x="323" y="447"/>
                </a:cubicBezTo>
                <a:cubicBezTo>
                  <a:pt x="323" y="447"/>
                  <a:pt x="323" y="447"/>
                  <a:pt x="323" y="447"/>
                </a:cubicBezTo>
                <a:cubicBezTo>
                  <a:pt x="325" y="446"/>
                  <a:pt x="325" y="446"/>
                  <a:pt x="325" y="446"/>
                </a:cubicBezTo>
                <a:cubicBezTo>
                  <a:pt x="325" y="447"/>
                  <a:pt x="325" y="447"/>
                  <a:pt x="325" y="447"/>
                </a:cubicBezTo>
                <a:cubicBezTo>
                  <a:pt x="325" y="447"/>
                  <a:pt x="325" y="447"/>
                  <a:pt x="325" y="447"/>
                </a:cubicBezTo>
                <a:cubicBezTo>
                  <a:pt x="327" y="447"/>
                  <a:pt x="327" y="447"/>
                  <a:pt x="327" y="447"/>
                </a:cubicBezTo>
                <a:cubicBezTo>
                  <a:pt x="327" y="446"/>
                  <a:pt x="327" y="446"/>
                  <a:pt x="327" y="446"/>
                </a:cubicBezTo>
                <a:cubicBezTo>
                  <a:pt x="327" y="445"/>
                  <a:pt x="327" y="445"/>
                  <a:pt x="327" y="445"/>
                </a:cubicBezTo>
                <a:cubicBezTo>
                  <a:pt x="330" y="445"/>
                  <a:pt x="330" y="445"/>
                  <a:pt x="330" y="445"/>
                </a:cubicBezTo>
                <a:cubicBezTo>
                  <a:pt x="330" y="444"/>
                  <a:pt x="330" y="444"/>
                  <a:pt x="330" y="444"/>
                </a:cubicBezTo>
                <a:cubicBezTo>
                  <a:pt x="330" y="443"/>
                  <a:pt x="330" y="443"/>
                  <a:pt x="330" y="443"/>
                </a:cubicBezTo>
                <a:cubicBezTo>
                  <a:pt x="331" y="443"/>
                  <a:pt x="331" y="443"/>
                  <a:pt x="331" y="443"/>
                </a:cubicBezTo>
                <a:cubicBezTo>
                  <a:pt x="332" y="441"/>
                  <a:pt x="332" y="441"/>
                  <a:pt x="332" y="441"/>
                </a:cubicBezTo>
                <a:cubicBezTo>
                  <a:pt x="333" y="441"/>
                  <a:pt x="333" y="441"/>
                  <a:pt x="333" y="441"/>
                </a:cubicBezTo>
                <a:cubicBezTo>
                  <a:pt x="332" y="441"/>
                  <a:pt x="332" y="441"/>
                  <a:pt x="332" y="441"/>
                </a:cubicBezTo>
                <a:cubicBezTo>
                  <a:pt x="332" y="440"/>
                  <a:pt x="332" y="440"/>
                  <a:pt x="332" y="440"/>
                </a:cubicBezTo>
                <a:cubicBezTo>
                  <a:pt x="332" y="439"/>
                  <a:pt x="332" y="439"/>
                  <a:pt x="332" y="439"/>
                </a:cubicBezTo>
                <a:cubicBezTo>
                  <a:pt x="334" y="440"/>
                  <a:pt x="334" y="440"/>
                  <a:pt x="334" y="440"/>
                </a:cubicBezTo>
                <a:cubicBezTo>
                  <a:pt x="334" y="439"/>
                  <a:pt x="334" y="439"/>
                  <a:pt x="334" y="439"/>
                </a:cubicBezTo>
                <a:cubicBezTo>
                  <a:pt x="335" y="438"/>
                  <a:pt x="335" y="438"/>
                  <a:pt x="335" y="438"/>
                </a:cubicBezTo>
                <a:cubicBezTo>
                  <a:pt x="336" y="439"/>
                  <a:pt x="336" y="439"/>
                  <a:pt x="336" y="439"/>
                </a:cubicBezTo>
                <a:cubicBezTo>
                  <a:pt x="336" y="438"/>
                  <a:pt x="336" y="438"/>
                  <a:pt x="336" y="438"/>
                </a:cubicBezTo>
                <a:cubicBezTo>
                  <a:pt x="336" y="437"/>
                  <a:pt x="336" y="437"/>
                  <a:pt x="336" y="437"/>
                </a:cubicBezTo>
                <a:cubicBezTo>
                  <a:pt x="336" y="437"/>
                  <a:pt x="336" y="437"/>
                  <a:pt x="336" y="437"/>
                </a:cubicBezTo>
                <a:cubicBezTo>
                  <a:pt x="334" y="436"/>
                  <a:pt x="334" y="436"/>
                  <a:pt x="334" y="436"/>
                </a:cubicBezTo>
                <a:cubicBezTo>
                  <a:pt x="336" y="435"/>
                  <a:pt x="336" y="435"/>
                  <a:pt x="336" y="435"/>
                </a:cubicBezTo>
                <a:cubicBezTo>
                  <a:pt x="337" y="435"/>
                  <a:pt x="337" y="435"/>
                  <a:pt x="337" y="435"/>
                </a:cubicBezTo>
                <a:cubicBezTo>
                  <a:pt x="338" y="436"/>
                  <a:pt x="338" y="436"/>
                  <a:pt x="338" y="436"/>
                </a:cubicBezTo>
                <a:cubicBezTo>
                  <a:pt x="338" y="436"/>
                  <a:pt x="338" y="436"/>
                  <a:pt x="338" y="436"/>
                </a:cubicBezTo>
                <a:cubicBezTo>
                  <a:pt x="337" y="436"/>
                  <a:pt x="337" y="436"/>
                  <a:pt x="337" y="436"/>
                </a:cubicBezTo>
                <a:cubicBezTo>
                  <a:pt x="338" y="435"/>
                  <a:pt x="338" y="435"/>
                  <a:pt x="338" y="435"/>
                </a:cubicBezTo>
                <a:cubicBezTo>
                  <a:pt x="339" y="434"/>
                  <a:pt x="339" y="434"/>
                  <a:pt x="339" y="434"/>
                </a:cubicBezTo>
                <a:cubicBezTo>
                  <a:pt x="339" y="433"/>
                  <a:pt x="339" y="433"/>
                  <a:pt x="339" y="433"/>
                </a:cubicBezTo>
                <a:cubicBezTo>
                  <a:pt x="341" y="433"/>
                  <a:pt x="341" y="433"/>
                  <a:pt x="341" y="433"/>
                </a:cubicBezTo>
                <a:lnTo>
                  <a:pt x="341" y="43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6" name="Freeform 402"/>
          <p:cNvSpPr>
            <a:spLocks/>
          </p:cNvSpPr>
          <p:nvPr/>
        </p:nvSpPr>
        <p:spPr bwMode="auto">
          <a:xfrm>
            <a:off x="5191651" y="1468821"/>
            <a:ext cx="3887359" cy="2627373"/>
          </a:xfrm>
          <a:custGeom>
            <a:avLst/>
            <a:gdLst/>
            <a:ahLst/>
            <a:cxnLst>
              <a:cxn ang="0">
                <a:pos x="1109" y="191"/>
              </a:cxn>
              <a:cxn ang="0">
                <a:pos x="993" y="161"/>
              </a:cxn>
              <a:cxn ang="0">
                <a:pos x="867" y="114"/>
              </a:cxn>
              <a:cxn ang="0">
                <a:pos x="805" y="118"/>
              </a:cxn>
              <a:cxn ang="0">
                <a:pos x="729" y="91"/>
              </a:cxn>
              <a:cxn ang="0">
                <a:pos x="681" y="98"/>
              </a:cxn>
              <a:cxn ang="0">
                <a:pos x="688" y="26"/>
              </a:cxn>
              <a:cxn ang="0">
                <a:pos x="638" y="33"/>
              </a:cxn>
              <a:cxn ang="0">
                <a:pos x="581" y="62"/>
              </a:cxn>
              <a:cxn ang="0">
                <a:pos x="547" y="117"/>
              </a:cxn>
              <a:cxn ang="0">
                <a:pos x="508" y="108"/>
              </a:cxn>
              <a:cxn ang="0">
                <a:pos x="485" y="205"/>
              </a:cxn>
              <a:cxn ang="0">
                <a:pos x="471" y="166"/>
              </a:cxn>
              <a:cxn ang="0">
                <a:pos x="387" y="179"/>
              </a:cxn>
              <a:cxn ang="0">
                <a:pos x="300" y="228"/>
              </a:cxn>
              <a:cxn ang="0">
                <a:pos x="290" y="168"/>
              </a:cxn>
              <a:cxn ang="0">
                <a:pos x="250" y="149"/>
              </a:cxn>
              <a:cxn ang="0">
                <a:pos x="211" y="159"/>
              </a:cxn>
              <a:cxn ang="0">
                <a:pos x="178" y="193"/>
              </a:cxn>
              <a:cxn ang="0">
                <a:pos x="157" y="244"/>
              </a:cxn>
              <a:cxn ang="0">
                <a:pos x="126" y="276"/>
              </a:cxn>
              <a:cxn ang="0">
                <a:pos x="132" y="293"/>
              </a:cxn>
              <a:cxn ang="0">
                <a:pos x="167" y="335"/>
              </a:cxn>
              <a:cxn ang="0">
                <a:pos x="188" y="286"/>
              </a:cxn>
              <a:cxn ang="0">
                <a:pos x="222" y="216"/>
              </a:cxn>
              <a:cxn ang="0">
                <a:pos x="237" y="284"/>
              </a:cxn>
              <a:cxn ang="0">
                <a:pos x="212" y="328"/>
              </a:cxn>
              <a:cxn ang="0">
                <a:pos x="149" y="335"/>
              </a:cxn>
              <a:cxn ang="0">
                <a:pos x="126" y="359"/>
              </a:cxn>
              <a:cxn ang="0">
                <a:pos x="75" y="402"/>
              </a:cxn>
              <a:cxn ang="0">
                <a:pos x="77" y="485"/>
              </a:cxn>
              <a:cxn ang="0">
                <a:pos x="184" y="473"/>
              </a:cxn>
              <a:cxn ang="0">
                <a:pos x="195" y="442"/>
              </a:cxn>
              <a:cxn ang="0">
                <a:pos x="241" y="459"/>
              </a:cxn>
              <a:cxn ang="0">
                <a:pos x="289" y="426"/>
              </a:cxn>
              <a:cxn ang="0">
                <a:pos x="299" y="423"/>
              </a:cxn>
              <a:cxn ang="0">
                <a:pos x="244" y="475"/>
              </a:cxn>
              <a:cxn ang="0">
                <a:pos x="271" y="520"/>
              </a:cxn>
              <a:cxn ang="0">
                <a:pos x="145" y="484"/>
              </a:cxn>
              <a:cxn ang="0">
                <a:pos x="1" y="620"/>
              </a:cxn>
              <a:cxn ang="0">
                <a:pos x="50" y="677"/>
              </a:cxn>
              <a:cxn ang="0">
                <a:pos x="162" y="730"/>
              </a:cxn>
              <a:cxn ang="0">
                <a:pos x="233" y="902"/>
              </a:cxn>
              <a:cxn ang="0">
                <a:pos x="314" y="745"/>
              </a:cxn>
              <a:cxn ang="0">
                <a:pos x="349" y="642"/>
              </a:cxn>
              <a:cxn ang="0">
                <a:pos x="303" y="597"/>
              </a:cxn>
              <a:cxn ang="0">
                <a:pos x="330" y="607"/>
              </a:cxn>
              <a:cxn ang="0">
                <a:pos x="408" y="564"/>
              </a:cxn>
              <a:cxn ang="0">
                <a:pos x="376" y="561"/>
              </a:cxn>
              <a:cxn ang="0">
                <a:pos x="438" y="559"/>
              </a:cxn>
              <a:cxn ang="0">
                <a:pos x="526" y="655"/>
              </a:cxn>
              <a:cxn ang="0">
                <a:pos x="612" y="600"/>
              </a:cxn>
              <a:cxn ang="0">
                <a:pos x="659" y="638"/>
              </a:cxn>
              <a:cxn ang="0">
                <a:pos x="699" y="589"/>
              </a:cxn>
              <a:cxn ang="0">
                <a:pos x="761" y="541"/>
              </a:cxn>
              <a:cxn ang="0">
                <a:pos x="743" y="469"/>
              </a:cxn>
              <a:cxn ang="0">
                <a:pos x="789" y="499"/>
              </a:cxn>
              <a:cxn ang="0">
                <a:pos x="868" y="372"/>
              </a:cxn>
              <a:cxn ang="0">
                <a:pos x="905" y="296"/>
              </a:cxn>
              <a:cxn ang="0">
                <a:pos x="989" y="269"/>
              </a:cxn>
              <a:cxn ang="0">
                <a:pos x="990" y="315"/>
              </a:cxn>
              <a:cxn ang="0">
                <a:pos x="1048" y="269"/>
              </a:cxn>
              <a:cxn ang="0">
                <a:pos x="1090" y="215"/>
              </a:cxn>
            </a:cxnLst>
            <a:rect l="0" t="0" r="r" b="b"/>
            <a:pathLst>
              <a:path w="1141" h="905">
                <a:moveTo>
                  <a:pt x="1125" y="229"/>
                </a:moveTo>
                <a:lnTo>
                  <a:pt x="1126" y="229"/>
                </a:lnTo>
                <a:lnTo>
                  <a:pt x="1128" y="228"/>
                </a:lnTo>
                <a:lnTo>
                  <a:pt x="1126" y="226"/>
                </a:lnTo>
                <a:lnTo>
                  <a:pt x="1125" y="226"/>
                </a:lnTo>
                <a:lnTo>
                  <a:pt x="1124" y="225"/>
                </a:lnTo>
                <a:lnTo>
                  <a:pt x="1127" y="225"/>
                </a:lnTo>
                <a:lnTo>
                  <a:pt x="1127" y="224"/>
                </a:lnTo>
                <a:lnTo>
                  <a:pt x="1127" y="222"/>
                </a:lnTo>
                <a:lnTo>
                  <a:pt x="1128" y="222"/>
                </a:lnTo>
                <a:lnTo>
                  <a:pt x="1130" y="222"/>
                </a:lnTo>
                <a:lnTo>
                  <a:pt x="1133" y="222"/>
                </a:lnTo>
                <a:lnTo>
                  <a:pt x="1133" y="222"/>
                </a:lnTo>
                <a:lnTo>
                  <a:pt x="1133" y="221"/>
                </a:lnTo>
                <a:lnTo>
                  <a:pt x="1131" y="219"/>
                </a:lnTo>
                <a:lnTo>
                  <a:pt x="1131" y="218"/>
                </a:lnTo>
                <a:lnTo>
                  <a:pt x="1131" y="217"/>
                </a:lnTo>
                <a:lnTo>
                  <a:pt x="1132" y="218"/>
                </a:lnTo>
                <a:lnTo>
                  <a:pt x="1134" y="219"/>
                </a:lnTo>
                <a:lnTo>
                  <a:pt x="1134" y="220"/>
                </a:lnTo>
                <a:lnTo>
                  <a:pt x="1135" y="220"/>
                </a:lnTo>
                <a:lnTo>
                  <a:pt x="1135" y="219"/>
                </a:lnTo>
                <a:lnTo>
                  <a:pt x="1135" y="218"/>
                </a:lnTo>
                <a:lnTo>
                  <a:pt x="1136" y="216"/>
                </a:lnTo>
                <a:lnTo>
                  <a:pt x="1137" y="215"/>
                </a:lnTo>
                <a:lnTo>
                  <a:pt x="1138" y="215"/>
                </a:lnTo>
                <a:lnTo>
                  <a:pt x="1139" y="215"/>
                </a:lnTo>
                <a:lnTo>
                  <a:pt x="1140" y="215"/>
                </a:lnTo>
                <a:lnTo>
                  <a:pt x="1141" y="214"/>
                </a:lnTo>
                <a:lnTo>
                  <a:pt x="1139" y="213"/>
                </a:lnTo>
                <a:lnTo>
                  <a:pt x="1139" y="214"/>
                </a:lnTo>
                <a:lnTo>
                  <a:pt x="1139" y="213"/>
                </a:lnTo>
                <a:lnTo>
                  <a:pt x="1138" y="213"/>
                </a:lnTo>
                <a:lnTo>
                  <a:pt x="1138" y="212"/>
                </a:lnTo>
                <a:lnTo>
                  <a:pt x="1137" y="211"/>
                </a:lnTo>
                <a:lnTo>
                  <a:pt x="1135" y="212"/>
                </a:lnTo>
                <a:lnTo>
                  <a:pt x="1135" y="211"/>
                </a:lnTo>
                <a:lnTo>
                  <a:pt x="1136" y="211"/>
                </a:lnTo>
                <a:lnTo>
                  <a:pt x="1136" y="211"/>
                </a:lnTo>
                <a:lnTo>
                  <a:pt x="1134" y="209"/>
                </a:lnTo>
                <a:lnTo>
                  <a:pt x="1133" y="207"/>
                </a:lnTo>
                <a:lnTo>
                  <a:pt x="1131" y="207"/>
                </a:lnTo>
                <a:lnTo>
                  <a:pt x="1131" y="205"/>
                </a:lnTo>
                <a:lnTo>
                  <a:pt x="1131" y="204"/>
                </a:lnTo>
                <a:lnTo>
                  <a:pt x="1130" y="204"/>
                </a:lnTo>
                <a:lnTo>
                  <a:pt x="1129" y="202"/>
                </a:lnTo>
                <a:lnTo>
                  <a:pt x="1124" y="201"/>
                </a:lnTo>
                <a:lnTo>
                  <a:pt x="1124" y="201"/>
                </a:lnTo>
                <a:lnTo>
                  <a:pt x="1125" y="202"/>
                </a:lnTo>
                <a:lnTo>
                  <a:pt x="1125" y="203"/>
                </a:lnTo>
                <a:lnTo>
                  <a:pt x="1124" y="203"/>
                </a:lnTo>
                <a:lnTo>
                  <a:pt x="1123" y="203"/>
                </a:lnTo>
                <a:lnTo>
                  <a:pt x="1121" y="201"/>
                </a:lnTo>
                <a:lnTo>
                  <a:pt x="1121" y="203"/>
                </a:lnTo>
                <a:lnTo>
                  <a:pt x="1121" y="204"/>
                </a:lnTo>
                <a:lnTo>
                  <a:pt x="1120" y="204"/>
                </a:lnTo>
                <a:lnTo>
                  <a:pt x="1120" y="203"/>
                </a:lnTo>
                <a:lnTo>
                  <a:pt x="1120" y="202"/>
                </a:lnTo>
                <a:lnTo>
                  <a:pt x="1120" y="201"/>
                </a:lnTo>
                <a:lnTo>
                  <a:pt x="1120" y="200"/>
                </a:lnTo>
                <a:lnTo>
                  <a:pt x="1120" y="200"/>
                </a:lnTo>
                <a:lnTo>
                  <a:pt x="1119" y="200"/>
                </a:lnTo>
                <a:lnTo>
                  <a:pt x="1119" y="200"/>
                </a:lnTo>
                <a:lnTo>
                  <a:pt x="1118" y="199"/>
                </a:lnTo>
                <a:lnTo>
                  <a:pt x="1118" y="200"/>
                </a:lnTo>
                <a:lnTo>
                  <a:pt x="1118" y="201"/>
                </a:lnTo>
                <a:lnTo>
                  <a:pt x="1117" y="201"/>
                </a:lnTo>
                <a:lnTo>
                  <a:pt x="1117" y="200"/>
                </a:lnTo>
                <a:lnTo>
                  <a:pt x="1116" y="200"/>
                </a:lnTo>
                <a:lnTo>
                  <a:pt x="1115" y="200"/>
                </a:lnTo>
                <a:lnTo>
                  <a:pt x="1113" y="200"/>
                </a:lnTo>
                <a:lnTo>
                  <a:pt x="1114" y="201"/>
                </a:lnTo>
                <a:lnTo>
                  <a:pt x="1114" y="200"/>
                </a:lnTo>
                <a:lnTo>
                  <a:pt x="1116" y="200"/>
                </a:lnTo>
                <a:lnTo>
                  <a:pt x="1116" y="200"/>
                </a:lnTo>
                <a:lnTo>
                  <a:pt x="1115" y="201"/>
                </a:lnTo>
                <a:lnTo>
                  <a:pt x="1117" y="201"/>
                </a:lnTo>
                <a:lnTo>
                  <a:pt x="1116" y="207"/>
                </a:lnTo>
                <a:lnTo>
                  <a:pt x="1117" y="207"/>
                </a:lnTo>
                <a:lnTo>
                  <a:pt x="1117" y="206"/>
                </a:lnTo>
                <a:lnTo>
                  <a:pt x="1117" y="207"/>
                </a:lnTo>
                <a:lnTo>
                  <a:pt x="1118" y="207"/>
                </a:lnTo>
                <a:lnTo>
                  <a:pt x="1118" y="210"/>
                </a:lnTo>
                <a:lnTo>
                  <a:pt x="1117" y="210"/>
                </a:lnTo>
                <a:lnTo>
                  <a:pt x="1117" y="211"/>
                </a:lnTo>
                <a:lnTo>
                  <a:pt x="1117" y="210"/>
                </a:lnTo>
                <a:lnTo>
                  <a:pt x="1117" y="209"/>
                </a:lnTo>
                <a:lnTo>
                  <a:pt x="1117" y="207"/>
                </a:lnTo>
                <a:lnTo>
                  <a:pt x="1116" y="207"/>
                </a:lnTo>
                <a:lnTo>
                  <a:pt x="1115" y="207"/>
                </a:lnTo>
                <a:lnTo>
                  <a:pt x="1114" y="207"/>
                </a:lnTo>
                <a:lnTo>
                  <a:pt x="1114" y="206"/>
                </a:lnTo>
                <a:lnTo>
                  <a:pt x="1113" y="205"/>
                </a:lnTo>
                <a:lnTo>
                  <a:pt x="1113" y="204"/>
                </a:lnTo>
                <a:lnTo>
                  <a:pt x="1113" y="203"/>
                </a:lnTo>
                <a:lnTo>
                  <a:pt x="1112" y="196"/>
                </a:lnTo>
                <a:lnTo>
                  <a:pt x="1111" y="196"/>
                </a:lnTo>
                <a:lnTo>
                  <a:pt x="1111" y="195"/>
                </a:lnTo>
                <a:lnTo>
                  <a:pt x="1112" y="196"/>
                </a:lnTo>
                <a:lnTo>
                  <a:pt x="1112" y="196"/>
                </a:lnTo>
                <a:lnTo>
                  <a:pt x="1113" y="196"/>
                </a:lnTo>
                <a:lnTo>
                  <a:pt x="1112" y="196"/>
                </a:lnTo>
                <a:lnTo>
                  <a:pt x="1109" y="193"/>
                </a:lnTo>
                <a:lnTo>
                  <a:pt x="1109" y="193"/>
                </a:lnTo>
                <a:lnTo>
                  <a:pt x="1109" y="191"/>
                </a:lnTo>
                <a:lnTo>
                  <a:pt x="1106" y="190"/>
                </a:lnTo>
                <a:lnTo>
                  <a:pt x="1106" y="190"/>
                </a:lnTo>
                <a:lnTo>
                  <a:pt x="1108" y="193"/>
                </a:lnTo>
                <a:lnTo>
                  <a:pt x="1108" y="193"/>
                </a:lnTo>
                <a:lnTo>
                  <a:pt x="1109" y="194"/>
                </a:lnTo>
                <a:lnTo>
                  <a:pt x="1109" y="195"/>
                </a:lnTo>
                <a:lnTo>
                  <a:pt x="1105" y="193"/>
                </a:lnTo>
                <a:lnTo>
                  <a:pt x="1104" y="192"/>
                </a:lnTo>
                <a:lnTo>
                  <a:pt x="1103" y="191"/>
                </a:lnTo>
                <a:lnTo>
                  <a:pt x="1104" y="191"/>
                </a:lnTo>
                <a:lnTo>
                  <a:pt x="1105" y="190"/>
                </a:lnTo>
                <a:lnTo>
                  <a:pt x="1105" y="189"/>
                </a:lnTo>
                <a:lnTo>
                  <a:pt x="1105" y="189"/>
                </a:lnTo>
                <a:lnTo>
                  <a:pt x="1103" y="189"/>
                </a:lnTo>
                <a:lnTo>
                  <a:pt x="1102" y="189"/>
                </a:lnTo>
                <a:lnTo>
                  <a:pt x="1101" y="188"/>
                </a:lnTo>
                <a:lnTo>
                  <a:pt x="1100" y="188"/>
                </a:lnTo>
                <a:lnTo>
                  <a:pt x="1100" y="187"/>
                </a:lnTo>
                <a:lnTo>
                  <a:pt x="1101" y="187"/>
                </a:lnTo>
                <a:lnTo>
                  <a:pt x="1101" y="186"/>
                </a:lnTo>
                <a:lnTo>
                  <a:pt x="1100" y="185"/>
                </a:lnTo>
                <a:lnTo>
                  <a:pt x="1099" y="185"/>
                </a:lnTo>
                <a:lnTo>
                  <a:pt x="1099" y="185"/>
                </a:lnTo>
                <a:lnTo>
                  <a:pt x="1099" y="183"/>
                </a:lnTo>
                <a:lnTo>
                  <a:pt x="1098" y="184"/>
                </a:lnTo>
                <a:lnTo>
                  <a:pt x="1097" y="183"/>
                </a:lnTo>
                <a:lnTo>
                  <a:pt x="1096" y="182"/>
                </a:lnTo>
                <a:lnTo>
                  <a:pt x="1095" y="183"/>
                </a:lnTo>
                <a:lnTo>
                  <a:pt x="1094" y="182"/>
                </a:lnTo>
                <a:lnTo>
                  <a:pt x="1095" y="182"/>
                </a:lnTo>
                <a:lnTo>
                  <a:pt x="1095" y="182"/>
                </a:lnTo>
                <a:lnTo>
                  <a:pt x="1094" y="180"/>
                </a:lnTo>
                <a:lnTo>
                  <a:pt x="1092" y="179"/>
                </a:lnTo>
                <a:lnTo>
                  <a:pt x="1094" y="181"/>
                </a:lnTo>
                <a:lnTo>
                  <a:pt x="1092" y="180"/>
                </a:lnTo>
                <a:lnTo>
                  <a:pt x="1091" y="180"/>
                </a:lnTo>
                <a:lnTo>
                  <a:pt x="1091" y="179"/>
                </a:lnTo>
                <a:lnTo>
                  <a:pt x="1090" y="175"/>
                </a:lnTo>
                <a:lnTo>
                  <a:pt x="1089" y="175"/>
                </a:lnTo>
                <a:lnTo>
                  <a:pt x="1087" y="175"/>
                </a:lnTo>
                <a:lnTo>
                  <a:pt x="1086" y="174"/>
                </a:lnTo>
                <a:lnTo>
                  <a:pt x="1084" y="174"/>
                </a:lnTo>
                <a:lnTo>
                  <a:pt x="1084" y="173"/>
                </a:lnTo>
                <a:lnTo>
                  <a:pt x="1084" y="173"/>
                </a:lnTo>
                <a:lnTo>
                  <a:pt x="1077" y="167"/>
                </a:lnTo>
                <a:lnTo>
                  <a:pt x="1075" y="166"/>
                </a:lnTo>
                <a:lnTo>
                  <a:pt x="1075" y="165"/>
                </a:lnTo>
                <a:lnTo>
                  <a:pt x="1074" y="166"/>
                </a:lnTo>
                <a:lnTo>
                  <a:pt x="1070" y="164"/>
                </a:lnTo>
                <a:lnTo>
                  <a:pt x="1069" y="162"/>
                </a:lnTo>
                <a:lnTo>
                  <a:pt x="1068" y="162"/>
                </a:lnTo>
                <a:lnTo>
                  <a:pt x="1065" y="161"/>
                </a:lnTo>
                <a:lnTo>
                  <a:pt x="1062" y="158"/>
                </a:lnTo>
                <a:lnTo>
                  <a:pt x="1055" y="158"/>
                </a:lnTo>
                <a:lnTo>
                  <a:pt x="1055" y="159"/>
                </a:lnTo>
                <a:lnTo>
                  <a:pt x="1054" y="159"/>
                </a:lnTo>
                <a:lnTo>
                  <a:pt x="1053" y="158"/>
                </a:lnTo>
                <a:lnTo>
                  <a:pt x="1051" y="158"/>
                </a:lnTo>
                <a:lnTo>
                  <a:pt x="1050" y="158"/>
                </a:lnTo>
                <a:lnTo>
                  <a:pt x="1048" y="158"/>
                </a:lnTo>
                <a:lnTo>
                  <a:pt x="1046" y="159"/>
                </a:lnTo>
                <a:lnTo>
                  <a:pt x="1044" y="158"/>
                </a:lnTo>
                <a:lnTo>
                  <a:pt x="1042" y="156"/>
                </a:lnTo>
                <a:lnTo>
                  <a:pt x="1041" y="157"/>
                </a:lnTo>
                <a:lnTo>
                  <a:pt x="1032" y="155"/>
                </a:lnTo>
                <a:lnTo>
                  <a:pt x="1031" y="156"/>
                </a:lnTo>
                <a:lnTo>
                  <a:pt x="1031" y="157"/>
                </a:lnTo>
                <a:lnTo>
                  <a:pt x="1031" y="158"/>
                </a:lnTo>
                <a:lnTo>
                  <a:pt x="1031" y="160"/>
                </a:lnTo>
                <a:lnTo>
                  <a:pt x="1030" y="161"/>
                </a:lnTo>
                <a:lnTo>
                  <a:pt x="1029" y="162"/>
                </a:lnTo>
                <a:lnTo>
                  <a:pt x="1032" y="163"/>
                </a:lnTo>
                <a:lnTo>
                  <a:pt x="1033" y="167"/>
                </a:lnTo>
                <a:lnTo>
                  <a:pt x="1033" y="167"/>
                </a:lnTo>
                <a:lnTo>
                  <a:pt x="1034" y="171"/>
                </a:lnTo>
                <a:lnTo>
                  <a:pt x="1031" y="174"/>
                </a:lnTo>
                <a:lnTo>
                  <a:pt x="1029" y="175"/>
                </a:lnTo>
                <a:lnTo>
                  <a:pt x="1026" y="175"/>
                </a:lnTo>
                <a:lnTo>
                  <a:pt x="1026" y="175"/>
                </a:lnTo>
                <a:lnTo>
                  <a:pt x="1025" y="171"/>
                </a:lnTo>
                <a:lnTo>
                  <a:pt x="1023" y="171"/>
                </a:lnTo>
                <a:lnTo>
                  <a:pt x="1023" y="170"/>
                </a:lnTo>
                <a:lnTo>
                  <a:pt x="1022" y="169"/>
                </a:lnTo>
                <a:lnTo>
                  <a:pt x="1019" y="169"/>
                </a:lnTo>
                <a:lnTo>
                  <a:pt x="1019" y="168"/>
                </a:lnTo>
                <a:lnTo>
                  <a:pt x="1019" y="163"/>
                </a:lnTo>
                <a:lnTo>
                  <a:pt x="1017" y="162"/>
                </a:lnTo>
                <a:lnTo>
                  <a:pt x="1017" y="161"/>
                </a:lnTo>
                <a:lnTo>
                  <a:pt x="1018" y="161"/>
                </a:lnTo>
                <a:lnTo>
                  <a:pt x="1018" y="160"/>
                </a:lnTo>
                <a:lnTo>
                  <a:pt x="1016" y="160"/>
                </a:lnTo>
                <a:lnTo>
                  <a:pt x="1015" y="160"/>
                </a:lnTo>
                <a:lnTo>
                  <a:pt x="1011" y="164"/>
                </a:lnTo>
                <a:lnTo>
                  <a:pt x="1011" y="164"/>
                </a:lnTo>
                <a:lnTo>
                  <a:pt x="1011" y="164"/>
                </a:lnTo>
                <a:lnTo>
                  <a:pt x="1008" y="164"/>
                </a:lnTo>
                <a:lnTo>
                  <a:pt x="1006" y="163"/>
                </a:lnTo>
                <a:lnTo>
                  <a:pt x="1003" y="163"/>
                </a:lnTo>
                <a:lnTo>
                  <a:pt x="1001" y="163"/>
                </a:lnTo>
                <a:lnTo>
                  <a:pt x="1001" y="164"/>
                </a:lnTo>
                <a:lnTo>
                  <a:pt x="1001" y="163"/>
                </a:lnTo>
                <a:lnTo>
                  <a:pt x="999" y="163"/>
                </a:lnTo>
                <a:lnTo>
                  <a:pt x="997" y="162"/>
                </a:lnTo>
                <a:lnTo>
                  <a:pt x="996" y="160"/>
                </a:lnTo>
                <a:lnTo>
                  <a:pt x="993" y="161"/>
                </a:lnTo>
                <a:lnTo>
                  <a:pt x="990" y="160"/>
                </a:lnTo>
                <a:lnTo>
                  <a:pt x="989" y="161"/>
                </a:lnTo>
                <a:lnTo>
                  <a:pt x="987" y="161"/>
                </a:lnTo>
                <a:lnTo>
                  <a:pt x="986" y="161"/>
                </a:lnTo>
                <a:lnTo>
                  <a:pt x="986" y="161"/>
                </a:lnTo>
                <a:lnTo>
                  <a:pt x="986" y="162"/>
                </a:lnTo>
                <a:lnTo>
                  <a:pt x="985" y="162"/>
                </a:lnTo>
                <a:lnTo>
                  <a:pt x="985" y="164"/>
                </a:lnTo>
                <a:lnTo>
                  <a:pt x="983" y="164"/>
                </a:lnTo>
                <a:lnTo>
                  <a:pt x="982" y="165"/>
                </a:lnTo>
                <a:lnTo>
                  <a:pt x="981" y="166"/>
                </a:lnTo>
                <a:lnTo>
                  <a:pt x="980" y="166"/>
                </a:lnTo>
                <a:lnTo>
                  <a:pt x="981" y="164"/>
                </a:lnTo>
                <a:lnTo>
                  <a:pt x="980" y="163"/>
                </a:lnTo>
                <a:lnTo>
                  <a:pt x="979" y="164"/>
                </a:lnTo>
                <a:lnTo>
                  <a:pt x="979" y="164"/>
                </a:lnTo>
                <a:lnTo>
                  <a:pt x="977" y="161"/>
                </a:lnTo>
                <a:lnTo>
                  <a:pt x="976" y="160"/>
                </a:lnTo>
                <a:lnTo>
                  <a:pt x="974" y="160"/>
                </a:lnTo>
                <a:lnTo>
                  <a:pt x="973" y="160"/>
                </a:lnTo>
                <a:lnTo>
                  <a:pt x="972" y="160"/>
                </a:lnTo>
                <a:lnTo>
                  <a:pt x="972" y="158"/>
                </a:lnTo>
                <a:lnTo>
                  <a:pt x="974" y="153"/>
                </a:lnTo>
                <a:lnTo>
                  <a:pt x="974" y="149"/>
                </a:lnTo>
                <a:lnTo>
                  <a:pt x="972" y="147"/>
                </a:lnTo>
                <a:lnTo>
                  <a:pt x="972" y="147"/>
                </a:lnTo>
                <a:lnTo>
                  <a:pt x="969" y="142"/>
                </a:lnTo>
                <a:lnTo>
                  <a:pt x="968" y="142"/>
                </a:lnTo>
                <a:lnTo>
                  <a:pt x="967" y="141"/>
                </a:lnTo>
                <a:lnTo>
                  <a:pt x="952" y="140"/>
                </a:lnTo>
                <a:lnTo>
                  <a:pt x="951" y="140"/>
                </a:lnTo>
                <a:lnTo>
                  <a:pt x="949" y="140"/>
                </a:lnTo>
                <a:lnTo>
                  <a:pt x="948" y="141"/>
                </a:lnTo>
                <a:lnTo>
                  <a:pt x="947" y="141"/>
                </a:lnTo>
                <a:lnTo>
                  <a:pt x="945" y="140"/>
                </a:lnTo>
                <a:lnTo>
                  <a:pt x="944" y="140"/>
                </a:lnTo>
                <a:lnTo>
                  <a:pt x="943" y="141"/>
                </a:lnTo>
                <a:lnTo>
                  <a:pt x="942" y="142"/>
                </a:lnTo>
                <a:lnTo>
                  <a:pt x="941" y="141"/>
                </a:lnTo>
                <a:lnTo>
                  <a:pt x="939" y="141"/>
                </a:lnTo>
                <a:lnTo>
                  <a:pt x="938" y="142"/>
                </a:lnTo>
                <a:lnTo>
                  <a:pt x="937" y="141"/>
                </a:lnTo>
                <a:lnTo>
                  <a:pt x="935" y="142"/>
                </a:lnTo>
                <a:lnTo>
                  <a:pt x="933" y="142"/>
                </a:lnTo>
                <a:lnTo>
                  <a:pt x="933" y="143"/>
                </a:lnTo>
                <a:lnTo>
                  <a:pt x="930" y="141"/>
                </a:lnTo>
                <a:lnTo>
                  <a:pt x="929" y="141"/>
                </a:lnTo>
                <a:lnTo>
                  <a:pt x="928" y="140"/>
                </a:lnTo>
                <a:lnTo>
                  <a:pt x="931" y="139"/>
                </a:lnTo>
                <a:lnTo>
                  <a:pt x="932" y="138"/>
                </a:lnTo>
                <a:lnTo>
                  <a:pt x="932" y="137"/>
                </a:lnTo>
                <a:lnTo>
                  <a:pt x="928" y="134"/>
                </a:lnTo>
                <a:lnTo>
                  <a:pt x="928" y="133"/>
                </a:lnTo>
                <a:lnTo>
                  <a:pt x="928" y="132"/>
                </a:lnTo>
                <a:lnTo>
                  <a:pt x="924" y="133"/>
                </a:lnTo>
                <a:lnTo>
                  <a:pt x="922" y="133"/>
                </a:lnTo>
                <a:lnTo>
                  <a:pt x="922" y="132"/>
                </a:lnTo>
                <a:lnTo>
                  <a:pt x="922" y="131"/>
                </a:lnTo>
                <a:lnTo>
                  <a:pt x="921" y="130"/>
                </a:lnTo>
                <a:lnTo>
                  <a:pt x="920" y="129"/>
                </a:lnTo>
                <a:lnTo>
                  <a:pt x="919" y="129"/>
                </a:lnTo>
                <a:lnTo>
                  <a:pt x="917" y="127"/>
                </a:lnTo>
                <a:lnTo>
                  <a:pt x="917" y="128"/>
                </a:lnTo>
                <a:lnTo>
                  <a:pt x="916" y="128"/>
                </a:lnTo>
                <a:lnTo>
                  <a:pt x="915" y="128"/>
                </a:lnTo>
                <a:lnTo>
                  <a:pt x="913" y="127"/>
                </a:lnTo>
                <a:lnTo>
                  <a:pt x="913" y="128"/>
                </a:lnTo>
                <a:lnTo>
                  <a:pt x="913" y="127"/>
                </a:lnTo>
                <a:lnTo>
                  <a:pt x="915" y="124"/>
                </a:lnTo>
                <a:lnTo>
                  <a:pt x="916" y="124"/>
                </a:lnTo>
                <a:lnTo>
                  <a:pt x="917" y="125"/>
                </a:lnTo>
                <a:lnTo>
                  <a:pt x="917" y="126"/>
                </a:lnTo>
                <a:lnTo>
                  <a:pt x="919" y="125"/>
                </a:lnTo>
                <a:lnTo>
                  <a:pt x="919" y="123"/>
                </a:lnTo>
                <a:lnTo>
                  <a:pt x="917" y="120"/>
                </a:lnTo>
                <a:lnTo>
                  <a:pt x="914" y="117"/>
                </a:lnTo>
                <a:lnTo>
                  <a:pt x="913" y="117"/>
                </a:lnTo>
                <a:lnTo>
                  <a:pt x="912" y="116"/>
                </a:lnTo>
                <a:lnTo>
                  <a:pt x="910" y="116"/>
                </a:lnTo>
                <a:lnTo>
                  <a:pt x="908" y="116"/>
                </a:lnTo>
                <a:lnTo>
                  <a:pt x="908" y="116"/>
                </a:lnTo>
                <a:lnTo>
                  <a:pt x="908" y="116"/>
                </a:lnTo>
                <a:lnTo>
                  <a:pt x="904" y="116"/>
                </a:lnTo>
                <a:lnTo>
                  <a:pt x="903" y="116"/>
                </a:lnTo>
                <a:lnTo>
                  <a:pt x="900" y="116"/>
                </a:lnTo>
                <a:lnTo>
                  <a:pt x="899" y="114"/>
                </a:lnTo>
                <a:lnTo>
                  <a:pt x="898" y="114"/>
                </a:lnTo>
                <a:lnTo>
                  <a:pt x="895" y="113"/>
                </a:lnTo>
                <a:lnTo>
                  <a:pt x="895" y="113"/>
                </a:lnTo>
                <a:lnTo>
                  <a:pt x="891" y="112"/>
                </a:lnTo>
                <a:lnTo>
                  <a:pt x="888" y="110"/>
                </a:lnTo>
                <a:lnTo>
                  <a:pt x="884" y="110"/>
                </a:lnTo>
                <a:lnTo>
                  <a:pt x="883" y="109"/>
                </a:lnTo>
                <a:lnTo>
                  <a:pt x="873" y="109"/>
                </a:lnTo>
                <a:lnTo>
                  <a:pt x="872" y="109"/>
                </a:lnTo>
                <a:lnTo>
                  <a:pt x="871" y="108"/>
                </a:lnTo>
                <a:lnTo>
                  <a:pt x="870" y="107"/>
                </a:lnTo>
                <a:lnTo>
                  <a:pt x="869" y="107"/>
                </a:lnTo>
                <a:lnTo>
                  <a:pt x="868" y="108"/>
                </a:lnTo>
                <a:lnTo>
                  <a:pt x="868" y="109"/>
                </a:lnTo>
                <a:lnTo>
                  <a:pt x="869" y="109"/>
                </a:lnTo>
                <a:lnTo>
                  <a:pt x="869" y="110"/>
                </a:lnTo>
                <a:lnTo>
                  <a:pt x="870" y="112"/>
                </a:lnTo>
                <a:lnTo>
                  <a:pt x="869" y="112"/>
                </a:lnTo>
                <a:lnTo>
                  <a:pt x="867" y="114"/>
                </a:lnTo>
                <a:lnTo>
                  <a:pt x="867" y="116"/>
                </a:lnTo>
                <a:lnTo>
                  <a:pt x="866" y="119"/>
                </a:lnTo>
                <a:lnTo>
                  <a:pt x="864" y="119"/>
                </a:lnTo>
                <a:lnTo>
                  <a:pt x="863" y="120"/>
                </a:lnTo>
                <a:lnTo>
                  <a:pt x="863" y="122"/>
                </a:lnTo>
                <a:lnTo>
                  <a:pt x="862" y="123"/>
                </a:lnTo>
                <a:lnTo>
                  <a:pt x="863" y="124"/>
                </a:lnTo>
                <a:lnTo>
                  <a:pt x="863" y="125"/>
                </a:lnTo>
                <a:lnTo>
                  <a:pt x="862" y="125"/>
                </a:lnTo>
                <a:lnTo>
                  <a:pt x="862" y="127"/>
                </a:lnTo>
                <a:lnTo>
                  <a:pt x="863" y="128"/>
                </a:lnTo>
                <a:lnTo>
                  <a:pt x="863" y="129"/>
                </a:lnTo>
                <a:lnTo>
                  <a:pt x="863" y="130"/>
                </a:lnTo>
                <a:lnTo>
                  <a:pt x="863" y="131"/>
                </a:lnTo>
                <a:lnTo>
                  <a:pt x="863" y="132"/>
                </a:lnTo>
                <a:lnTo>
                  <a:pt x="863" y="132"/>
                </a:lnTo>
                <a:lnTo>
                  <a:pt x="860" y="131"/>
                </a:lnTo>
                <a:lnTo>
                  <a:pt x="859" y="133"/>
                </a:lnTo>
                <a:lnTo>
                  <a:pt x="859" y="132"/>
                </a:lnTo>
                <a:lnTo>
                  <a:pt x="858" y="133"/>
                </a:lnTo>
                <a:lnTo>
                  <a:pt x="858" y="132"/>
                </a:lnTo>
                <a:lnTo>
                  <a:pt x="855" y="134"/>
                </a:lnTo>
                <a:lnTo>
                  <a:pt x="855" y="135"/>
                </a:lnTo>
                <a:lnTo>
                  <a:pt x="854" y="135"/>
                </a:lnTo>
                <a:lnTo>
                  <a:pt x="854" y="137"/>
                </a:lnTo>
                <a:lnTo>
                  <a:pt x="852" y="136"/>
                </a:lnTo>
                <a:lnTo>
                  <a:pt x="852" y="137"/>
                </a:lnTo>
                <a:lnTo>
                  <a:pt x="852" y="136"/>
                </a:lnTo>
                <a:lnTo>
                  <a:pt x="851" y="136"/>
                </a:lnTo>
                <a:lnTo>
                  <a:pt x="851" y="135"/>
                </a:lnTo>
                <a:lnTo>
                  <a:pt x="851" y="135"/>
                </a:lnTo>
                <a:lnTo>
                  <a:pt x="849" y="135"/>
                </a:lnTo>
                <a:lnTo>
                  <a:pt x="849" y="133"/>
                </a:lnTo>
                <a:lnTo>
                  <a:pt x="848" y="133"/>
                </a:lnTo>
                <a:lnTo>
                  <a:pt x="848" y="133"/>
                </a:lnTo>
                <a:lnTo>
                  <a:pt x="845" y="131"/>
                </a:lnTo>
                <a:lnTo>
                  <a:pt x="844" y="131"/>
                </a:lnTo>
                <a:lnTo>
                  <a:pt x="841" y="130"/>
                </a:lnTo>
                <a:lnTo>
                  <a:pt x="841" y="129"/>
                </a:lnTo>
                <a:lnTo>
                  <a:pt x="841" y="129"/>
                </a:lnTo>
                <a:lnTo>
                  <a:pt x="839" y="128"/>
                </a:lnTo>
                <a:lnTo>
                  <a:pt x="836" y="129"/>
                </a:lnTo>
                <a:lnTo>
                  <a:pt x="835" y="131"/>
                </a:lnTo>
                <a:lnTo>
                  <a:pt x="834" y="132"/>
                </a:lnTo>
                <a:lnTo>
                  <a:pt x="835" y="133"/>
                </a:lnTo>
                <a:lnTo>
                  <a:pt x="835" y="134"/>
                </a:lnTo>
                <a:lnTo>
                  <a:pt x="834" y="132"/>
                </a:lnTo>
                <a:lnTo>
                  <a:pt x="834" y="133"/>
                </a:lnTo>
                <a:lnTo>
                  <a:pt x="830" y="132"/>
                </a:lnTo>
                <a:lnTo>
                  <a:pt x="830" y="133"/>
                </a:lnTo>
                <a:lnTo>
                  <a:pt x="829" y="132"/>
                </a:lnTo>
                <a:lnTo>
                  <a:pt x="827" y="131"/>
                </a:lnTo>
                <a:lnTo>
                  <a:pt x="826" y="130"/>
                </a:lnTo>
                <a:lnTo>
                  <a:pt x="826" y="127"/>
                </a:lnTo>
                <a:lnTo>
                  <a:pt x="824" y="127"/>
                </a:lnTo>
                <a:lnTo>
                  <a:pt x="823" y="123"/>
                </a:lnTo>
                <a:lnTo>
                  <a:pt x="823" y="123"/>
                </a:lnTo>
                <a:lnTo>
                  <a:pt x="823" y="123"/>
                </a:lnTo>
                <a:lnTo>
                  <a:pt x="819" y="131"/>
                </a:lnTo>
                <a:lnTo>
                  <a:pt x="819" y="137"/>
                </a:lnTo>
                <a:lnTo>
                  <a:pt x="819" y="137"/>
                </a:lnTo>
                <a:lnTo>
                  <a:pt x="818" y="139"/>
                </a:lnTo>
                <a:lnTo>
                  <a:pt x="817" y="140"/>
                </a:lnTo>
                <a:lnTo>
                  <a:pt x="817" y="142"/>
                </a:lnTo>
                <a:lnTo>
                  <a:pt x="816" y="143"/>
                </a:lnTo>
                <a:lnTo>
                  <a:pt x="815" y="145"/>
                </a:lnTo>
                <a:lnTo>
                  <a:pt x="815" y="144"/>
                </a:lnTo>
                <a:lnTo>
                  <a:pt x="814" y="141"/>
                </a:lnTo>
                <a:lnTo>
                  <a:pt x="813" y="141"/>
                </a:lnTo>
                <a:lnTo>
                  <a:pt x="813" y="142"/>
                </a:lnTo>
                <a:lnTo>
                  <a:pt x="812" y="142"/>
                </a:lnTo>
                <a:lnTo>
                  <a:pt x="812" y="141"/>
                </a:lnTo>
                <a:lnTo>
                  <a:pt x="811" y="142"/>
                </a:lnTo>
                <a:lnTo>
                  <a:pt x="810" y="141"/>
                </a:lnTo>
                <a:lnTo>
                  <a:pt x="810" y="140"/>
                </a:lnTo>
                <a:lnTo>
                  <a:pt x="810" y="139"/>
                </a:lnTo>
                <a:lnTo>
                  <a:pt x="808" y="138"/>
                </a:lnTo>
                <a:lnTo>
                  <a:pt x="808" y="139"/>
                </a:lnTo>
                <a:lnTo>
                  <a:pt x="808" y="138"/>
                </a:lnTo>
                <a:lnTo>
                  <a:pt x="808" y="138"/>
                </a:lnTo>
                <a:lnTo>
                  <a:pt x="807" y="135"/>
                </a:lnTo>
                <a:lnTo>
                  <a:pt x="806" y="135"/>
                </a:lnTo>
                <a:lnTo>
                  <a:pt x="805" y="135"/>
                </a:lnTo>
                <a:lnTo>
                  <a:pt x="805" y="131"/>
                </a:lnTo>
                <a:lnTo>
                  <a:pt x="805" y="131"/>
                </a:lnTo>
                <a:lnTo>
                  <a:pt x="805" y="130"/>
                </a:lnTo>
                <a:lnTo>
                  <a:pt x="804" y="128"/>
                </a:lnTo>
                <a:lnTo>
                  <a:pt x="804" y="129"/>
                </a:lnTo>
                <a:lnTo>
                  <a:pt x="802" y="129"/>
                </a:lnTo>
                <a:lnTo>
                  <a:pt x="802" y="128"/>
                </a:lnTo>
                <a:lnTo>
                  <a:pt x="802" y="127"/>
                </a:lnTo>
                <a:lnTo>
                  <a:pt x="802" y="127"/>
                </a:lnTo>
                <a:lnTo>
                  <a:pt x="801" y="127"/>
                </a:lnTo>
                <a:lnTo>
                  <a:pt x="801" y="124"/>
                </a:lnTo>
                <a:lnTo>
                  <a:pt x="803" y="121"/>
                </a:lnTo>
                <a:lnTo>
                  <a:pt x="804" y="122"/>
                </a:lnTo>
                <a:lnTo>
                  <a:pt x="805" y="122"/>
                </a:lnTo>
                <a:lnTo>
                  <a:pt x="804" y="121"/>
                </a:lnTo>
                <a:lnTo>
                  <a:pt x="804" y="120"/>
                </a:lnTo>
                <a:lnTo>
                  <a:pt x="805" y="120"/>
                </a:lnTo>
                <a:lnTo>
                  <a:pt x="806" y="120"/>
                </a:lnTo>
                <a:lnTo>
                  <a:pt x="805" y="120"/>
                </a:lnTo>
                <a:lnTo>
                  <a:pt x="805" y="119"/>
                </a:lnTo>
                <a:lnTo>
                  <a:pt x="805" y="119"/>
                </a:lnTo>
                <a:lnTo>
                  <a:pt x="805" y="118"/>
                </a:lnTo>
                <a:lnTo>
                  <a:pt x="805" y="117"/>
                </a:lnTo>
                <a:lnTo>
                  <a:pt x="806" y="116"/>
                </a:lnTo>
                <a:lnTo>
                  <a:pt x="804" y="114"/>
                </a:lnTo>
                <a:lnTo>
                  <a:pt x="805" y="113"/>
                </a:lnTo>
                <a:lnTo>
                  <a:pt x="805" y="113"/>
                </a:lnTo>
                <a:lnTo>
                  <a:pt x="804" y="112"/>
                </a:lnTo>
                <a:lnTo>
                  <a:pt x="805" y="111"/>
                </a:lnTo>
                <a:lnTo>
                  <a:pt x="805" y="110"/>
                </a:lnTo>
                <a:lnTo>
                  <a:pt x="805" y="109"/>
                </a:lnTo>
                <a:lnTo>
                  <a:pt x="805" y="109"/>
                </a:lnTo>
                <a:lnTo>
                  <a:pt x="805" y="109"/>
                </a:lnTo>
                <a:lnTo>
                  <a:pt x="805" y="108"/>
                </a:lnTo>
                <a:lnTo>
                  <a:pt x="805" y="107"/>
                </a:lnTo>
                <a:lnTo>
                  <a:pt x="805" y="106"/>
                </a:lnTo>
                <a:lnTo>
                  <a:pt x="805" y="106"/>
                </a:lnTo>
                <a:lnTo>
                  <a:pt x="805" y="105"/>
                </a:lnTo>
                <a:lnTo>
                  <a:pt x="805" y="105"/>
                </a:lnTo>
                <a:lnTo>
                  <a:pt x="806" y="105"/>
                </a:lnTo>
                <a:lnTo>
                  <a:pt x="805" y="104"/>
                </a:lnTo>
                <a:lnTo>
                  <a:pt x="805" y="103"/>
                </a:lnTo>
                <a:lnTo>
                  <a:pt x="804" y="102"/>
                </a:lnTo>
                <a:lnTo>
                  <a:pt x="803" y="102"/>
                </a:lnTo>
                <a:lnTo>
                  <a:pt x="802" y="100"/>
                </a:lnTo>
                <a:lnTo>
                  <a:pt x="802" y="100"/>
                </a:lnTo>
                <a:lnTo>
                  <a:pt x="800" y="98"/>
                </a:lnTo>
                <a:lnTo>
                  <a:pt x="801" y="98"/>
                </a:lnTo>
                <a:lnTo>
                  <a:pt x="800" y="97"/>
                </a:lnTo>
                <a:lnTo>
                  <a:pt x="799" y="97"/>
                </a:lnTo>
                <a:lnTo>
                  <a:pt x="798" y="96"/>
                </a:lnTo>
                <a:lnTo>
                  <a:pt x="799" y="96"/>
                </a:lnTo>
                <a:lnTo>
                  <a:pt x="798" y="95"/>
                </a:lnTo>
                <a:lnTo>
                  <a:pt x="797" y="94"/>
                </a:lnTo>
                <a:lnTo>
                  <a:pt x="795" y="94"/>
                </a:lnTo>
                <a:lnTo>
                  <a:pt x="794" y="94"/>
                </a:lnTo>
                <a:lnTo>
                  <a:pt x="792" y="94"/>
                </a:lnTo>
                <a:lnTo>
                  <a:pt x="792" y="94"/>
                </a:lnTo>
                <a:lnTo>
                  <a:pt x="791" y="95"/>
                </a:lnTo>
                <a:lnTo>
                  <a:pt x="790" y="95"/>
                </a:lnTo>
                <a:lnTo>
                  <a:pt x="790" y="96"/>
                </a:lnTo>
                <a:lnTo>
                  <a:pt x="790" y="96"/>
                </a:lnTo>
                <a:lnTo>
                  <a:pt x="790" y="95"/>
                </a:lnTo>
                <a:lnTo>
                  <a:pt x="787" y="93"/>
                </a:lnTo>
                <a:lnTo>
                  <a:pt x="786" y="94"/>
                </a:lnTo>
                <a:lnTo>
                  <a:pt x="786" y="93"/>
                </a:lnTo>
                <a:lnTo>
                  <a:pt x="785" y="94"/>
                </a:lnTo>
                <a:lnTo>
                  <a:pt x="784" y="92"/>
                </a:lnTo>
                <a:lnTo>
                  <a:pt x="784" y="93"/>
                </a:lnTo>
                <a:lnTo>
                  <a:pt x="783" y="92"/>
                </a:lnTo>
                <a:lnTo>
                  <a:pt x="783" y="93"/>
                </a:lnTo>
                <a:lnTo>
                  <a:pt x="782" y="92"/>
                </a:lnTo>
                <a:lnTo>
                  <a:pt x="782" y="91"/>
                </a:lnTo>
                <a:lnTo>
                  <a:pt x="781" y="91"/>
                </a:lnTo>
                <a:lnTo>
                  <a:pt x="781" y="91"/>
                </a:lnTo>
                <a:lnTo>
                  <a:pt x="780" y="89"/>
                </a:lnTo>
                <a:lnTo>
                  <a:pt x="779" y="90"/>
                </a:lnTo>
                <a:lnTo>
                  <a:pt x="779" y="89"/>
                </a:lnTo>
                <a:lnTo>
                  <a:pt x="776" y="89"/>
                </a:lnTo>
                <a:lnTo>
                  <a:pt x="776" y="87"/>
                </a:lnTo>
                <a:lnTo>
                  <a:pt x="775" y="87"/>
                </a:lnTo>
                <a:lnTo>
                  <a:pt x="775" y="89"/>
                </a:lnTo>
                <a:lnTo>
                  <a:pt x="775" y="91"/>
                </a:lnTo>
                <a:lnTo>
                  <a:pt x="774" y="91"/>
                </a:lnTo>
                <a:lnTo>
                  <a:pt x="772" y="91"/>
                </a:lnTo>
                <a:lnTo>
                  <a:pt x="772" y="89"/>
                </a:lnTo>
                <a:lnTo>
                  <a:pt x="771" y="95"/>
                </a:lnTo>
                <a:lnTo>
                  <a:pt x="771" y="95"/>
                </a:lnTo>
                <a:lnTo>
                  <a:pt x="771" y="96"/>
                </a:lnTo>
                <a:lnTo>
                  <a:pt x="771" y="97"/>
                </a:lnTo>
                <a:lnTo>
                  <a:pt x="772" y="102"/>
                </a:lnTo>
                <a:lnTo>
                  <a:pt x="772" y="102"/>
                </a:lnTo>
                <a:lnTo>
                  <a:pt x="771" y="103"/>
                </a:lnTo>
                <a:lnTo>
                  <a:pt x="768" y="104"/>
                </a:lnTo>
                <a:lnTo>
                  <a:pt x="767" y="105"/>
                </a:lnTo>
                <a:lnTo>
                  <a:pt x="766" y="105"/>
                </a:lnTo>
                <a:lnTo>
                  <a:pt x="766" y="105"/>
                </a:lnTo>
                <a:lnTo>
                  <a:pt x="765" y="105"/>
                </a:lnTo>
                <a:lnTo>
                  <a:pt x="764" y="105"/>
                </a:lnTo>
                <a:lnTo>
                  <a:pt x="763" y="105"/>
                </a:lnTo>
                <a:lnTo>
                  <a:pt x="760" y="105"/>
                </a:lnTo>
                <a:lnTo>
                  <a:pt x="759" y="105"/>
                </a:lnTo>
                <a:lnTo>
                  <a:pt x="754" y="103"/>
                </a:lnTo>
                <a:lnTo>
                  <a:pt x="754" y="103"/>
                </a:lnTo>
                <a:lnTo>
                  <a:pt x="754" y="104"/>
                </a:lnTo>
                <a:lnTo>
                  <a:pt x="753" y="105"/>
                </a:lnTo>
                <a:lnTo>
                  <a:pt x="745" y="101"/>
                </a:lnTo>
                <a:lnTo>
                  <a:pt x="745" y="100"/>
                </a:lnTo>
                <a:lnTo>
                  <a:pt x="745" y="98"/>
                </a:lnTo>
                <a:lnTo>
                  <a:pt x="745" y="98"/>
                </a:lnTo>
                <a:lnTo>
                  <a:pt x="745" y="97"/>
                </a:lnTo>
                <a:lnTo>
                  <a:pt x="745" y="96"/>
                </a:lnTo>
                <a:lnTo>
                  <a:pt x="746" y="95"/>
                </a:lnTo>
                <a:lnTo>
                  <a:pt x="747" y="95"/>
                </a:lnTo>
                <a:lnTo>
                  <a:pt x="747" y="95"/>
                </a:lnTo>
                <a:lnTo>
                  <a:pt x="747" y="95"/>
                </a:lnTo>
                <a:lnTo>
                  <a:pt x="747" y="94"/>
                </a:lnTo>
                <a:lnTo>
                  <a:pt x="747" y="94"/>
                </a:lnTo>
                <a:lnTo>
                  <a:pt x="743" y="94"/>
                </a:lnTo>
                <a:lnTo>
                  <a:pt x="743" y="93"/>
                </a:lnTo>
                <a:lnTo>
                  <a:pt x="741" y="94"/>
                </a:lnTo>
                <a:lnTo>
                  <a:pt x="738" y="93"/>
                </a:lnTo>
                <a:lnTo>
                  <a:pt x="737" y="92"/>
                </a:lnTo>
                <a:lnTo>
                  <a:pt x="736" y="92"/>
                </a:lnTo>
                <a:lnTo>
                  <a:pt x="735" y="92"/>
                </a:lnTo>
                <a:lnTo>
                  <a:pt x="733" y="92"/>
                </a:lnTo>
                <a:lnTo>
                  <a:pt x="729" y="91"/>
                </a:lnTo>
                <a:lnTo>
                  <a:pt x="728" y="91"/>
                </a:lnTo>
                <a:lnTo>
                  <a:pt x="728" y="92"/>
                </a:lnTo>
                <a:lnTo>
                  <a:pt x="724" y="93"/>
                </a:lnTo>
                <a:lnTo>
                  <a:pt x="721" y="93"/>
                </a:lnTo>
                <a:lnTo>
                  <a:pt x="717" y="94"/>
                </a:lnTo>
                <a:lnTo>
                  <a:pt x="719" y="97"/>
                </a:lnTo>
                <a:lnTo>
                  <a:pt x="720" y="98"/>
                </a:lnTo>
                <a:lnTo>
                  <a:pt x="717" y="100"/>
                </a:lnTo>
                <a:lnTo>
                  <a:pt x="715" y="99"/>
                </a:lnTo>
                <a:lnTo>
                  <a:pt x="716" y="99"/>
                </a:lnTo>
                <a:lnTo>
                  <a:pt x="717" y="99"/>
                </a:lnTo>
                <a:lnTo>
                  <a:pt x="717" y="98"/>
                </a:lnTo>
                <a:lnTo>
                  <a:pt x="716" y="98"/>
                </a:lnTo>
                <a:lnTo>
                  <a:pt x="716" y="97"/>
                </a:lnTo>
                <a:lnTo>
                  <a:pt x="716" y="96"/>
                </a:lnTo>
                <a:lnTo>
                  <a:pt x="717" y="94"/>
                </a:lnTo>
                <a:lnTo>
                  <a:pt x="717" y="92"/>
                </a:lnTo>
                <a:lnTo>
                  <a:pt x="716" y="91"/>
                </a:lnTo>
                <a:lnTo>
                  <a:pt x="716" y="90"/>
                </a:lnTo>
                <a:lnTo>
                  <a:pt x="716" y="88"/>
                </a:lnTo>
                <a:lnTo>
                  <a:pt x="714" y="84"/>
                </a:lnTo>
                <a:lnTo>
                  <a:pt x="714" y="87"/>
                </a:lnTo>
                <a:lnTo>
                  <a:pt x="714" y="89"/>
                </a:lnTo>
                <a:lnTo>
                  <a:pt x="714" y="91"/>
                </a:lnTo>
                <a:lnTo>
                  <a:pt x="711" y="91"/>
                </a:lnTo>
                <a:lnTo>
                  <a:pt x="709" y="91"/>
                </a:lnTo>
                <a:lnTo>
                  <a:pt x="707" y="91"/>
                </a:lnTo>
                <a:lnTo>
                  <a:pt x="707" y="91"/>
                </a:lnTo>
                <a:lnTo>
                  <a:pt x="705" y="88"/>
                </a:lnTo>
                <a:lnTo>
                  <a:pt x="705" y="86"/>
                </a:lnTo>
                <a:lnTo>
                  <a:pt x="705" y="85"/>
                </a:lnTo>
                <a:lnTo>
                  <a:pt x="706" y="86"/>
                </a:lnTo>
                <a:lnTo>
                  <a:pt x="707" y="84"/>
                </a:lnTo>
                <a:lnTo>
                  <a:pt x="707" y="84"/>
                </a:lnTo>
                <a:lnTo>
                  <a:pt x="704" y="84"/>
                </a:lnTo>
                <a:lnTo>
                  <a:pt x="703" y="85"/>
                </a:lnTo>
                <a:lnTo>
                  <a:pt x="703" y="86"/>
                </a:lnTo>
                <a:lnTo>
                  <a:pt x="703" y="87"/>
                </a:lnTo>
                <a:lnTo>
                  <a:pt x="702" y="86"/>
                </a:lnTo>
                <a:lnTo>
                  <a:pt x="701" y="85"/>
                </a:lnTo>
                <a:lnTo>
                  <a:pt x="700" y="84"/>
                </a:lnTo>
                <a:lnTo>
                  <a:pt x="697" y="85"/>
                </a:lnTo>
                <a:lnTo>
                  <a:pt x="697" y="87"/>
                </a:lnTo>
                <a:lnTo>
                  <a:pt x="696" y="88"/>
                </a:lnTo>
                <a:lnTo>
                  <a:pt x="696" y="90"/>
                </a:lnTo>
                <a:lnTo>
                  <a:pt x="696" y="92"/>
                </a:lnTo>
                <a:lnTo>
                  <a:pt x="697" y="92"/>
                </a:lnTo>
                <a:lnTo>
                  <a:pt x="696" y="91"/>
                </a:lnTo>
                <a:lnTo>
                  <a:pt x="696" y="91"/>
                </a:lnTo>
                <a:lnTo>
                  <a:pt x="697" y="91"/>
                </a:lnTo>
                <a:lnTo>
                  <a:pt x="699" y="91"/>
                </a:lnTo>
                <a:lnTo>
                  <a:pt x="699" y="91"/>
                </a:lnTo>
                <a:lnTo>
                  <a:pt x="701" y="90"/>
                </a:lnTo>
                <a:lnTo>
                  <a:pt x="701" y="89"/>
                </a:lnTo>
                <a:lnTo>
                  <a:pt x="703" y="90"/>
                </a:lnTo>
                <a:lnTo>
                  <a:pt x="703" y="91"/>
                </a:lnTo>
                <a:lnTo>
                  <a:pt x="700" y="93"/>
                </a:lnTo>
                <a:lnTo>
                  <a:pt x="699" y="94"/>
                </a:lnTo>
                <a:lnTo>
                  <a:pt x="699" y="94"/>
                </a:lnTo>
                <a:lnTo>
                  <a:pt x="696" y="96"/>
                </a:lnTo>
                <a:lnTo>
                  <a:pt x="696" y="96"/>
                </a:lnTo>
                <a:lnTo>
                  <a:pt x="693" y="94"/>
                </a:lnTo>
                <a:lnTo>
                  <a:pt x="695" y="96"/>
                </a:lnTo>
                <a:lnTo>
                  <a:pt x="694" y="96"/>
                </a:lnTo>
                <a:lnTo>
                  <a:pt x="694" y="95"/>
                </a:lnTo>
                <a:lnTo>
                  <a:pt x="694" y="96"/>
                </a:lnTo>
                <a:lnTo>
                  <a:pt x="693" y="97"/>
                </a:lnTo>
                <a:lnTo>
                  <a:pt x="690" y="98"/>
                </a:lnTo>
                <a:lnTo>
                  <a:pt x="688" y="98"/>
                </a:lnTo>
                <a:lnTo>
                  <a:pt x="688" y="99"/>
                </a:lnTo>
                <a:lnTo>
                  <a:pt x="689" y="100"/>
                </a:lnTo>
                <a:lnTo>
                  <a:pt x="687" y="99"/>
                </a:lnTo>
                <a:lnTo>
                  <a:pt x="685" y="102"/>
                </a:lnTo>
                <a:lnTo>
                  <a:pt x="685" y="101"/>
                </a:lnTo>
                <a:lnTo>
                  <a:pt x="681" y="101"/>
                </a:lnTo>
                <a:lnTo>
                  <a:pt x="681" y="102"/>
                </a:lnTo>
                <a:lnTo>
                  <a:pt x="678" y="101"/>
                </a:lnTo>
                <a:lnTo>
                  <a:pt x="677" y="102"/>
                </a:lnTo>
                <a:lnTo>
                  <a:pt x="678" y="103"/>
                </a:lnTo>
                <a:lnTo>
                  <a:pt x="678" y="105"/>
                </a:lnTo>
                <a:lnTo>
                  <a:pt x="681" y="106"/>
                </a:lnTo>
                <a:lnTo>
                  <a:pt x="681" y="107"/>
                </a:lnTo>
                <a:lnTo>
                  <a:pt x="678" y="105"/>
                </a:lnTo>
                <a:lnTo>
                  <a:pt x="677" y="105"/>
                </a:lnTo>
                <a:lnTo>
                  <a:pt x="676" y="106"/>
                </a:lnTo>
                <a:lnTo>
                  <a:pt x="675" y="106"/>
                </a:lnTo>
                <a:lnTo>
                  <a:pt x="674" y="108"/>
                </a:lnTo>
                <a:lnTo>
                  <a:pt x="674" y="109"/>
                </a:lnTo>
                <a:lnTo>
                  <a:pt x="672" y="109"/>
                </a:lnTo>
                <a:lnTo>
                  <a:pt x="668" y="113"/>
                </a:lnTo>
                <a:lnTo>
                  <a:pt x="669" y="112"/>
                </a:lnTo>
                <a:lnTo>
                  <a:pt x="668" y="112"/>
                </a:lnTo>
                <a:lnTo>
                  <a:pt x="667" y="112"/>
                </a:lnTo>
                <a:lnTo>
                  <a:pt x="667" y="113"/>
                </a:lnTo>
                <a:lnTo>
                  <a:pt x="667" y="113"/>
                </a:lnTo>
                <a:lnTo>
                  <a:pt x="666" y="112"/>
                </a:lnTo>
                <a:lnTo>
                  <a:pt x="668" y="109"/>
                </a:lnTo>
                <a:lnTo>
                  <a:pt x="669" y="109"/>
                </a:lnTo>
                <a:lnTo>
                  <a:pt x="670" y="109"/>
                </a:lnTo>
                <a:lnTo>
                  <a:pt x="670" y="108"/>
                </a:lnTo>
                <a:lnTo>
                  <a:pt x="672" y="108"/>
                </a:lnTo>
                <a:lnTo>
                  <a:pt x="674" y="107"/>
                </a:lnTo>
                <a:lnTo>
                  <a:pt x="678" y="98"/>
                </a:lnTo>
                <a:lnTo>
                  <a:pt x="678" y="98"/>
                </a:lnTo>
                <a:lnTo>
                  <a:pt x="681" y="98"/>
                </a:lnTo>
                <a:lnTo>
                  <a:pt x="681" y="96"/>
                </a:lnTo>
                <a:lnTo>
                  <a:pt x="682" y="94"/>
                </a:lnTo>
                <a:lnTo>
                  <a:pt x="682" y="92"/>
                </a:lnTo>
                <a:lnTo>
                  <a:pt x="686" y="92"/>
                </a:lnTo>
                <a:lnTo>
                  <a:pt x="688" y="92"/>
                </a:lnTo>
                <a:lnTo>
                  <a:pt x="688" y="93"/>
                </a:lnTo>
                <a:lnTo>
                  <a:pt x="691" y="87"/>
                </a:lnTo>
                <a:lnTo>
                  <a:pt x="691" y="86"/>
                </a:lnTo>
                <a:lnTo>
                  <a:pt x="694" y="84"/>
                </a:lnTo>
                <a:lnTo>
                  <a:pt x="696" y="83"/>
                </a:lnTo>
                <a:lnTo>
                  <a:pt x="698" y="80"/>
                </a:lnTo>
                <a:lnTo>
                  <a:pt x="698" y="78"/>
                </a:lnTo>
                <a:lnTo>
                  <a:pt x="700" y="76"/>
                </a:lnTo>
                <a:lnTo>
                  <a:pt x="700" y="76"/>
                </a:lnTo>
                <a:lnTo>
                  <a:pt x="700" y="75"/>
                </a:lnTo>
                <a:lnTo>
                  <a:pt x="702" y="74"/>
                </a:lnTo>
                <a:lnTo>
                  <a:pt x="703" y="74"/>
                </a:lnTo>
                <a:lnTo>
                  <a:pt x="702" y="73"/>
                </a:lnTo>
                <a:lnTo>
                  <a:pt x="703" y="73"/>
                </a:lnTo>
                <a:lnTo>
                  <a:pt x="703" y="73"/>
                </a:lnTo>
                <a:lnTo>
                  <a:pt x="704" y="73"/>
                </a:lnTo>
                <a:lnTo>
                  <a:pt x="704" y="72"/>
                </a:lnTo>
                <a:lnTo>
                  <a:pt x="705" y="72"/>
                </a:lnTo>
                <a:lnTo>
                  <a:pt x="707" y="70"/>
                </a:lnTo>
                <a:lnTo>
                  <a:pt x="708" y="72"/>
                </a:lnTo>
                <a:lnTo>
                  <a:pt x="708" y="70"/>
                </a:lnTo>
                <a:lnTo>
                  <a:pt x="709" y="69"/>
                </a:lnTo>
                <a:lnTo>
                  <a:pt x="708" y="69"/>
                </a:lnTo>
                <a:lnTo>
                  <a:pt x="711" y="68"/>
                </a:lnTo>
                <a:lnTo>
                  <a:pt x="710" y="67"/>
                </a:lnTo>
                <a:lnTo>
                  <a:pt x="710" y="66"/>
                </a:lnTo>
                <a:lnTo>
                  <a:pt x="712" y="65"/>
                </a:lnTo>
                <a:lnTo>
                  <a:pt x="712" y="66"/>
                </a:lnTo>
                <a:lnTo>
                  <a:pt x="713" y="65"/>
                </a:lnTo>
                <a:lnTo>
                  <a:pt x="714" y="65"/>
                </a:lnTo>
                <a:lnTo>
                  <a:pt x="714" y="65"/>
                </a:lnTo>
                <a:lnTo>
                  <a:pt x="714" y="64"/>
                </a:lnTo>
                <a:lnTo>
                  <a:pt x="714" y="63"/>
                </a:lnTo>
                <a:lnTo>
                  <a:pt x="715" y="63"/>
                </a:lnTo>
                <a:lnTo>
                  <a:pt x="716" y="62"/>
                </a:lnTo>
                <a:lnTo>
                  <a:pt x="717" y="61"/>
                </a:lnTo>
                <a:lnTo>
                  <a:pt x="717" y="59"/>
                </a:lnTo>
                <a:lnTo>
                  <a:pt x="718" y="58"/>
                </a:lnTo>
                <a:lnTo>
                  <a:pt x="718" y="58"/>
                </a:lnTo>
                <a:lnTo>
                  <a:pt x="718" y="56"/>
                </a:lnTo>
                <a:lnTo>
                  <a:pt x="718" y="56"/>
                </a:lnTo>
                <a:lnTo>
                  <a:pt x="718" y="54"/>
                </a:lnTo>
                <a:lnTo>
                  <a:pt x="719" y="54"/>
                </a:lnTo>
                <a:lnTo>
                  <a:pt x="718" y="53"/>
                </a:lnTo>
                <a:lnTo>
                  <a:pt x="717" y="53"/>
                </a:lnTo>
                <a:lnTo>
                  <a:pt x="716" y="51"/>
                </a:lnTo>
                <a:lnTo>
                  <a:pt x="716" y="50"/>
                </a:lnTo>
                <a:lnTo>
                  <a:pt x="715" y="51"/>
                </a:lnTo>
                <a:lnTo>
                  <a:pt x="714" y="51"/>
                </a:lnTo>
                <a:lnTo>
                  <a:pt x="714" y="51"/>
                </a:lnTo>
                <a:lnTo>
                  <a:pt x="714" y="51"/>
                </a:lnTo>
                <a:lnTo>
                  <a:pt x="714" y="51"/>
                </a:lnTo>
                <a:lnTo>
                  <a:pt x="714" y="49"/>
                </a:lnTo>
                <a:lnTo>
                  <a:pt x="714" y="48"/>
                </a:lnTo>
                <a:lnTo>
                  <a:pt x="712" y="47"/>
                </a:lnTo>
                <a:lnTo>
                  <a:pt x="711" y="47"/>
                </a:lnTo>
                <a:lnTo>
                  <a:pt x="712" y="46"/>
                </a:lnTo>
                <a:lnTo>
                  <a:pt x="713" y="46"/>
                </a:lnTo>
                <a:lnTo>
                  <a:pt x="714" y="48"/>
                </a:lnTo>
                <a:lnTo>
                  <a:pt x="717" y="50"/>
                </a:lnTo>
                <a:lnTo>
                  <a:pt x="717" y="51"/>
                </a:lnTo>
                <a:lnTo>
                  <a:pt x="717" y="51"/>
                </a:lnTo>
                <a:lnTo>
                  <a:pt x="719" y="47"/>
                </a:lnTo>
                <a:lnTo>
                  <a:pt x="719" y="43"/>
                </a:lnTo>
                <a:lnTo>
                  <a:pt x="718" y="44"/>
                </a:lnTo>
                <a:lnTo>
                  <a:pt x="717" y="43"/>
                </a:lnTo>
                <a:lnTo>
                  <a:pt x="717" y="41"/>
                </a:lnTo>
                <a:lnTo>
                  <a:pt x="717" y="40"/>
                </a:lnTo>
                <a:lnTo>
                  <a:pt x="716" y="37"/>
                </a:lnTo>
                <a:lnTo>
                  <a:pt x="714" y="37"/>
                </a:lnTo>
                <a:lnTo>
                  <a:pt x="715" y="39"/>
                </a:lnTo>
                <a:lnTo>
                  <a:pt x="714" y="40"/>
                </a:lnTo>
                <a:lnTo>
                  <a:pt x="714" y="40"/>
                </a:lnTo>
                <a:lnTo>
                  <a:pt x="714" y="40"/>
                </a:lnTo>
                <a:lnTo>
                  <a:pt x="713" y="38"/>
                </a:lnTo>
                <a:lnTo>
                  <a:pt x="712" y="37"/>
                </a:lnTo>
                <a:lnTo>
                  <a:pt x="713" y="36"/>
                </a:lnTo>
                <a:lnTo>
                  <a:pt x="713" y="35"/>
                </a:lnTo>
                <a:lnTo>
                  <a:pt x="710" y="33"/>
                </a:lnTo>
                <a:lnTo>
                  <a:pt x="710" y="33"/>
                </a:lnTo>
                <a:lnTo>
                  <a:pt x="710" y="32"/>
                </a:lnTo>
                <a:lnTo>
                  <a:pt x="708" y="29"/>
                </a:lnTo>
                <a:lnTo>
                  <a:pt x="706" y="28"/>
                </a:lnTo>
                <a:lnTo>
                  <a:pt x="707" y="27"/>
                </a:lnTo>
                <a:lnTo>
                  <a:pt x="706" y="27"/>
                </a:lnTo>
                <a:lnTo>
                  <a:pt x="705" y="26"/>
                </a:lnTo>
                <a:lnTo>
                  <a:pt x="704" y="27"/>
                </a:lnTo>
                <a:lnTo>
                  <a:pt x="704" y="26"/>
                </a:lnTo>
                <a:lnTo>
                  <a:pt x="704" y="25"/>
                </a:lnTo>
                <a:lnTo>
                  <a:pt x="703" y="25"/>
                </a:lnTo>
                <a:lnTo>
                  <a:pt x="699" y="25"/>
                </a:lnTo>
                <a:lnTo>
                  <a:pt x="698" y="26"/>
                </a:lnTo>
                <a:lnTo>
                  <a:pt x="697" y="26"/>
                </a:lnTo>
                <a:lnTo>
                  <a:pt x="696" y="26"/>
                </a:lnTo>
                <a:lnTo>
                  <a:pt x="695" y="25"/>
                </a:lnTo>
                <a:lnTo>
                  <a:pt x="693" y="25"/>
                </a:lnTo>
                <a:lnTo>
                  <a:pt x="692" y="25"/>
                </a:lnTo>
                <a:lnTo>
                  <a:pt x="690" y="26"/>
                </a:lnTo>
                <a:lnTo>
                  <a:pt x="689" y="25"/>
                </a:lnTo>
                <a:lnTo>
                  <a:pt x="688" y="26"/>
                </a:lnTo>
                <a:lnTo>
                  <a:pt x="688" y="25"/>
                </a:lnTo>
                <a:lnTo>
                  <a:pt x="688" y="25"/>
                </a:lnTo>
                <a:lnTo>
                  <a:pt x="688" y="25"/>
                </a:lnTo>
                <a:lnTo>
                  <a:pt x="688" y="25"/>
                </a:lnTo>
                <a:lnTo>
                  <a:pt x="688" y="25"/>
                </a:lnTo>
                <a:lnTo>
                  <a:pt x="687" y="25"/>
                </a:lnTo>
                <a:lnTo>
                  <a:pt x="686" y="27"/>
                </a:lnTo>
                <a:lnTo>
                  <a:pt x="687" y="27"/>
                </a:lnTo>
                <a:lnTo>
                  <a:pt x="687" y="28"/>
                </a:lnTo>
                <a:lnTo>
                  <a:pt x="686" y="28"/>
                </a:lnTo>
                <a:lnTo>
                  <a:pt x="686" y="29"/>
                </a:lnTo>
                <a:lnTo>
                  <a:pt x="685" y="30"/>
                </a:lnTo>
                <a:lnTo>
                  <a:pt x="685" y="31"/>
                </a:lnTo>
                <a:lnTo>
                  <a:pt x="684" y="30"/>
                </a:lnTo>
                <a:lnTo>
                  <a:pt x="684" y="32"/>
                </a:lnTo>
                <a:lnTo>
                  <a:pt x="681" y="32"/>
                </a:lnTo>
                <a:lnTo>
                  <a:pt x="681" y="32"/>
                </a:lnTo>
                <a:lnTo>
                  <a:pt x="679" y="32"/>
                </a:lnTo>
                <a:lnTo>
                  <a:pt x="677" y="32"/>
                </a:lnTo>
                <a:lnTo>
                  <a:pt x="677" y="31"/>
                </a:lnTo>
                <a:lnTo>
                  <a:pt x="677" y="31"/>
                </a:lnTo>
                <a:lnTo>
                  <a:pt x="678" y="29"/>
                </a:lnTo>
                <a:lnTo>
                  <a:pt x="679" y="30"/>
                </a:lnTo>
                <a:lnTo>
                  <a:pt x="680" y="27"/>
                </a:lnTo>
                <a:lnTo>
                  <a:pt x="681" y="26"/>
                </a:lnTo>
                <a:lnTo>
                  <a:pt x="681" y="25"/>
                </a:lnTo>
                <a:lnTo>
                  <a:pt x="682" y="25"/>
                </a:lnTo>
                <a:lnTo>
                  <a:pt x="683" y="22"/>
                </a:lnTo>
                <a:lnTo>
                  <a:pt x="683" y="22"/>
                </a:lnTo>
                <a:lnTo>
                  <a:pt x="682" y="22"/>
                </a:lnTo>
                <a:lnTo>
                  <a:pt x="683" y="21"/>
                </a:lnTo>
                <a:lnTo>
                  <a:pt x="684" y="22"/>
                </a:lnTo>
                <a:lnTo>
                  <a:pt x="684" y="21"/>
                </a:lnTo>
                <a:lnTo>
                  <a:pt x="683" y="20"/>
                </a:lnTo>
                <a:lnTo>
                  <a:pt x="683" y="19"/>
                </a:lnTo>
                <a:lnTo>
                  <a:pt x="683" y="19"/>
                </a:lnTo>
                <a:lnTo>
                  <a:pt x="681" y="18"/>
                </a:lnTo>
                <a:lnTo>
                  <a:pt x="680" y="18"/>
                </a:lnTo>
                <a:lnTo>
                  <a:pt x="679" y="18"/>
                </a:lnTo>
                <a:lnTo>
                  <a:pt x="678" y="18"/>
                </a:lnTo>
                <a:lnTo>
                  <a:pt x="677" y="18"/>
                </a:lnTo>
                <a:lnTo>
                  <a:pt x="676" y="17"/>
                </a:lnTo>
                <a:lnTo>
                  <a:pt x="674" y="18"/>
                </a:lnTo>
                <a:lnTo>
                  <a:pt x="675" y="17"/>
                </a:lnTo>
                <a:lnTo>
                  <a:pt x="675" y="15"/>
                </a:lnTo>
                <a:lnTo>
                  <a:pt x="674" y="17"/>
                </a:lnTo>
                <a:lnTo>
                  <a:pt x="672" y="17"/>
                </a:lnTo>
                <a:lnTo>
                  <a:pt x="667" y="20"/>
                </a:lnTo>
                <a:lnTo>
                  <a:pt x="668" y="18"/>
                </a:lnTo>
                <a:lnTo>
                  <a:pt x="669" y="18"/>
                </a:lnTo>
                <a:lnTo>
                  <a:pt x="671" y="14"/>
                </a:lnTo>
                <a:lnTo>
                  <a:pt x="672" y="12"/>
                </a:lnTo>
                <a:lnTo>
                  <a:pt x="674" y="12"/>
                </a:lnTo>
                <a:lnTo>
                  <a:pt x="674" y="11"/>
                </a:lnTo>
                <a:lnTo>
                  <a:pt x="674" y="10"/>
                </a:lnTo>
                <a:lnTo>
                  <a:pt x="676" y="10"/>
                </a:lnTo>
                <a:lnTo>
                  <a:pt x="677" y="11"/>
                </a:lnTo>
                <a:lnTo>
                  <a:pt x="676" y="9"/>
                </a:lnTo>
                <a:lnTo>
                  <a:pt x="674" y="5"/>
                </a:lnTo>
                <a:lnTo>
                  <a:pt x="674" y="4"/>
                </a:lnTo>
                <a:lnTo>
                  <a:pt x="673" y="6"/>
                </a:lnTo>
                <a:lnTo>
                  <a:pt x="671" y="5"/>
                </a:lnTo>
                <a:lnTo>
                  <a:pt x="670" y="4"/>
                </a:lnTo>
                <a:lnTo>
                  <a:pt x="668" y="1"/>
                </a:lnTo>
                <a:lnTo>
                  <a:pt x="667" y="3"/>
                </a:lnTo>
                <a:lnTo>
                  <a:pt x="667" y="2"/>
                </a:lnTo>
                <a:lnTo>
                  <a:pt x="667" y="2"/>
                </a:lnTo>
                <a:lnTo>
                  <a:pt x="667" y="1"/>
                </a:lnTo>
                <a:lnTo>
                  <a:pt x="666" y="0"/>
                </a:lnTo>
                <a:lnTo>
                  <a:pt x="665" y="1"/>
                </a:lnTo>
                <a:lnTo>
                  <a:pt x="663" y="2"/>
                </a:lnTo>
                <a:lnTo>
                  <a:pt x="663" y="3"/>
                </a:lnTo>
                <a:lnTo>
                  <a:pt x="662" y="3"/>
                </a:lnTo>
                <a:lnTo>
                  <a:pt x="659" y="3"/>
                </a:lnTo>
                <a:lnTo>
                  <a:pt x="659" y="4"/>
                </a:lnTo>
                <a:lnTo>
                  <a:pt x="656" y="10"/>
                </a:lnTo>
                <a:lnTo>
                  <a:pt x="655" y="11"/>
                </a:lnTo>
                <a:lnTo>
                  <a:pt x="652" y="13"/>
                </a:lnTo>
                <a:lnTo>
                  <a:pt x="652" y="14"/>
                </a:lnTo>
                <a:lnTo>
                  <a:pt x="650" y="18"/>
                </a:lnTo>
                <a:lnTo>
                  <a:pt x="649" y="18"/>
                </a:lnTo>
                <a:lnTo>
                  <a:pt x="650" y="19"/>
                </a:lnTo>
                <a:lnTo>
                  <a:pt x="649" y="20"/>
                </a:lnTo>
                <a:lnTo>
                  <a:pt x="649" y="20"/>
                </a:lnTo>
                <a:lnTo>
                  <a:pt x="649" y="21"/>
                </a:lnTo>
                <a:lnTo>
                  <a:pt x="648" y="23"/>
                </a:lnTo>
                <a:lnTo>
                  <a:pt x="648" y="23"/>
                </a:lnTo>
                <a:lnTo>
                  <a:pt x="648" y="24"/>
                </a:lnTo>
                <a:lnTo>
                  <a:pt x="649" y="25"/>
                </a:lnTo>
                <a:lnTo>
                  <a:pt x="650" y="25"/>
                </a:lnTo>
                <a:lnTo>
                  <a:pt x="650" y="27"/>
                </a:lnTo>
                <a:lnTo>
                  <a:pt x="651" y="27"/>
                </a:lnTo>
                <a:lnTo>
                  <a:pt x="651" y="28"/>
                </a:lnTo>
                <a:lnTo>
                  <a:pt x="649" y="27"/>
                </a:lnTo>
                <a:lnTo>
                  <a:pt x="649" y="26"/>
                </a:lnTo>
                <a:lnTo>
                  <a:pt x="649" y="29"/>
                </a:lnTo>
                <a:lnTo>
                  <a:pt x="649" y="29"/>
                </a:lnTo>
                <a:lnTo>
                  <a:pt x="649" y="29"/>
                </a:lnTo>
                <a:lnTo>
                  <a:pt x="645" y="32"/>
                </a:lnTo>
                <a:lnTo>
                  <a:pt x="643" y="32"/>
                </a:lnTo>
                <a:lnTo>
                  <a:pt x="641" y="32"/>
                </a:lnTo>
                <a:lnTo>
                  <a:pt x="637" y="31"/>
                </a:lnTo>
                <a:lnTo>
                  <a:pt x="637" y="32"/>
                </a:lnTo>
                <a:lnTo>
                  <a:pt x="637" y="33"/>
                </a:lnTo>
                <a:lnTo>
                  <a:pt x="638" y="33"/>
                </a:lnTo>
                <a:lnTo>
                  <a:pt x="638" y="34"/>
                </a:lnTo>
                <a:lnTo>
                  <a:pt x="639" y="34"/>
                </a:lnTo>
                <a:lnTo>
                  <a:pt x="640" y="35"/>
                </a:lnTo>
                <a:lnTo>
                  <a:pt x="640" y="36"/>
                </a:lnTo>
                <a:lnTo>
                  <a:pt x="641" y="36"/>
                </a:lnTo>
                <a:lnTo>
                  <a:pt x="642" y="36"/>
                </a:lnTo>
                <a:lnTo>
                  <a:pt x="642" y="37"/>
                </a:lnTo>
                <a:lnTo>
                  <a:pt x="641" y="39"/>
                </a:lnTo>
                <a:lnTo>
                  <a:pt x="641" y="40"/>
                </a:lnTo>
                <a:lnTo>
                  <a:pt x="641" y="42"/>
                </a:lnTo>
                <a:lnTo>
                  <a:pt x="640" y="41"/>
                </a:lnTo>
                <a:lnTo>
                  <a:pt x="640" y="40"/>
                </a:lnTo>
                <a:lnTo>
                  <a:pt x="640" y="40"/>
                </a:lnTo>
                <a:lnTo>
                  <a:pt x="638" y="39"/>
                </a:lnTo>
                <a:lnTo>
                  <a:pt x="638" y="39"/>
                </a:lnTo>
                <a:lnTo>
                  <a:pt x="638" y="37"/>
                </a:lnTo>
                <a:lnTo>
                  <a:pt x="638" y="37"/>
                </a:lnTo>
                <a:lnTo>
                  <a:pt x="636" y="37"/>
                </a:lnTo>
                <a:lnTo>
                  <a:pt x="636" y="36"/>
                </a:lnTo>
                <a:lnTo>
                  <a:pt x="635" y="36"/>
                </a:lnTo>
                <a:lnTo>
                  <a:pt x="632" y="39"/>
                </a:lnTo>
                <a:lnTo>
                  <a:pt x="632" y="40"/>
                </a:lnTo>
                <a:lnTo>
                  <a:pt x="632" y="40"/>
                </a:lnTo>
                <a:lnTo>
                  <a:pt x="632" y="40"/>
                </a:lnTo>
                <a:lnTo>
                  <a:pt x="631" y="40"/>
                </a:lnTo>
                <a:lnTo>
                  <a:pt x="630" y="40"/>
                </a:lnTo>
                <a:lnTo>
                  <a:pt x="630" y="41"/>
                </a:lnTo>
                <a:lnTo>
                  <a:pt x="630" y="41"/>
                </a:lnTo>
                <a:lnTo>
                  <a:pt x="630" y="42"/>
                </a:lnTo>
                <a:lnTo>
                  <a:pt x="631" y="43"/>
                </a:lnTo>
                <a:lnTo>
                  <a:pt x="630" y="43"/>
                </a:lnTo>
                <a:lnTo>
                  <a:pt x="629" y="43"/>
                </a:lnTo>
                <a:lnTo>
                  <a:pt x="627" y="43"/>
                </a:lnTo>
                <a:lnTo>
                  <a:pt x="627" y="43"/>
                </a:lnTo>
                <a:lnTo>
                  <a:pt x="627" y="42"/>
                </a:lnTo>
                <a:lnTo>
                  <a:pt x="627" y="43"/>
                </a:lnTo>
                <a:lnTo>
                  <a:pt x="626" y="44"/>
                </a:lnTo>
                <a:lnTo>
                  <a:pt x="625" y="44"/>
                </a:lnTo>
                <a:lnTo>
                  <a:pt x="623" y="45"/>
                </a:lnTo>
                <a:lnTo>
                  <a:pt x="623" y="45"/>
                </a:lnTo>
                <a:lnTo>
                  <a:pt x="624" y="43"/>
                </a:lnTo>
                <a:lnTo>
                  <a:pt x="624" y="43"/>
                </a:lnTo>
                <a:lnTo>
                  <a:pt x="623" y="43"/>
                </a:lnTo>
                <a:lnTo>
                  <a:pt x="623" y="42"/>
                </a:lnTo>
                <a:lnTo>
                  <a:pt x="623" y="43"/>
                </a:lnTo>
                <a:lnTo>
                  <a:pt x="621" y="43"/>
                </a:lnTo>
                <a:lnTo>
                  <a:pt x="620" y="45"/>
                </a:lnTo>
                <a:lnTo>
                  <a:pt x="619" y="45"/>
                </a:lnTo>
                <a:lnTo>
                  <a:pt x="619" y="44"/>
                </a:lnTo>
                <a:lnTo>
                  <a:pt x="621" y="42"/>
                </a:lnTo>
                <a:lnTo>
                  <a:pt x="621" y="40"/>
                </a:lnTo>
                <a:lnTo>
                  <a:pt x="619" y="39"/>
                </a:lnTo>
                <a:lnTo>
                  <a:pt x="617" y="39"/>
                </a:lnTo>
                <a:lnTo>
                  <a:pt x="616" y="40"/>
                </a:lnTo>
                <a:lnTo>
                  <a:pt x="616" y="40"/>
                </a:lnTo>
                <a:lnTo>
                  <a:pt x="613" y="40"/>
                </a:lnTo>
                <a:lnTo>
                  <a:pt x="613" y="40"/>
                </a:lnTo>
                <a:lnTo>
                  <a:pt x="612" y="41"/>
                </a:lnTo>
                <a:lnTo>
                  <a:pt x="611" y="40"/>
                </a:lnTo>
                <a:lnTo>
                  <a:pt x="609" y="40"/>
                </a:lnTo>
                <a:lnTo>
                  <a:pt x="608" y="40"/>
                </a:lnTo>
                <a:lnTo>
                  <a:pt x="609" y="41"/>
                </a:lnTo>
                <a:lnTo>
                  <a:pt x="609" y="41"/>
                </a:lnTo>
                <a:lnTo>
                  <a:pt x="606" y="42"/>
                </a:lnTo>
                <a:lnTo>
                  <a:pt x="606" y="41"/>
                </a:lnTo>
                <a:lnTo>
                  <a:pt x="606" y="40"/>
                </a:lnTo>
                <a:lnTo>
                  <a:pt x="605" y="41"/>
                </a:lnTo>
                <a:lnTo>
                  <a:pt x="605" y="42"/>
                </a:lnTo>
                <a:lnTo>
                  <a:pt x="604" y="41"/>
                </a:lnTo>
                <a:lnTo>
                  <a:pt x="604" y="41"/>
                </a:lnTo>
                <a:lnTo>
                  <a:pt x="604" y="43"/>
                </a:lnTo>
                <a:lnTo>
                  <a:pt x="604" y="43"/>
                </a:lnTo>
                <a:lnTo>
                  <a:pt x="605" y="43"/>
                </a:lnTo>
                <a:lnTo>
                  <a:pt x="606" y="43"/>
                </a:lnTo>
                <a:lnTo>
                  <a:pt x="606" y="44"/>
                </a:lnTo>
                <a:lnTo>
                  <a:pt x="606" y="44"/>
                </a:lnTo>
                <a:lnTo>
                  <a:pt x="606" y="43"/>
                </a:lnTo>
                <a:lnTo>
                  <a:pt x="607" y="43"/>
                </a:lnTo>
                <a:lnTo>
                  <a:pt x="607" y="43"/>
                </a:lnTo>
                <a:lnTo>
                  <a:pt x="607" y="44"/>
                </a:lnTo>
                <a:lnTo>
                  <a:pt x="607" y="45"/>
                </a:lnTo>
                <a:lnTo>
                  <a:pt x="598" y="48"/>
                </a:lnTo>
                <a:lnTo>
                  <a:pt x="597" y="48"/>
                </a:lnTo>
                <a:lnTo>
                  <a:pt x="597" y="49"/>
                </a:lnTo>
                <a:lnTo>
                  <a:pt x="597" y="50"/>
                </a:lnTo>
                <a:lnTo>
                  <a:pt x="595" y="50"/>
                </a:lnTo>
                <a:lnTo>
                  <a:pt x="594" y="51"/>
                </a:lnTo>
                <a:lnTo>
                  <a:pt x="593" y="50"/>
                </a:lnTo>
                <a:lnTo>
                  <a:pt x="590" y="51"/>
                </a:lnTo>
                <a:lnTo>
                  <a:pt x="589" y="51"/>
                </a:lnTo>
                <a:lnTo>
                  <a:pt x="588" y="52"/>
                </a:lnTo>
                <a:lnTo>
                  <a:pt x="588" y="54"/>
                </a:lnTo>
                <a:lnTo>
                  <a:pt x="587" y="54"/>
                </a:lnTo>
                <a:lnTo>
                  <a:pt x="587" y="54"/>
                </a:lnTo>
                <a:lnTo>
                  <a:pt x="586" y="55"/>
                </a:lnTo>
                <a:lnTo>
                  <a:pt x="586" y="55"/>
                </a:lnTo>
                <a:lnTo>
                  <a:pt x="586" y="55"/>
                </a:lnTo>
                <a:lnTo>
                  <a:pt x="587" y="56"/>
                </a:lnTo>
                <a:lnTo>
                  <a:pt x="585" y="57"/>
                </a:lnTo>
                <a:lnTo>
                  <a:pt x="584" y="58"/>
                </a:lnTo>
                <a:lnTo>
                  <a:pt x="583" y="58"/>
                </a:lnTo>
                <a:lnTo>
                  <a:pt x="583" y="59"/>
                </a:lnTo>
                <a:lnTo>
                  <a:pt x="581" y="60"/>
                </a:lnTo>
                <a:lnTo>
                  <a:pt x="581" y="61"/>
                </a:lnTo>
                <a:lnTo>
                  <a:pt x="581" y="62"/>
                </a:lnTo>
                <a:lnTo>
                  <a:pt x="581" y="62"/>
                </a:lnTo>
                <a:lnTo>
                  <a:pt x="580" y="62"/>
                </a:lnTo>
                <a:lnTo>
                  <a:pt x="579" y="62"/>
                </a:lnTo>
                <a:lnTo>
                  <a:pt x="576" y="61"/>
                </a:lnTo>
                <a:lnTo>
                  <a:pt x="575" y="62"/>
                </a:lnTo>
                <a:lnTo>
                  <a:pt x="577" y="64"/>
                </a:lnTo>
                <a:lnTo>
                  <a:pt x="580" y="64"/>
                </a:lnTo>
                <a:lnTo>
                  <a:pt x="579" y="65"/>
                </a:lnTo>
                <a:lnTo>
                  <a:pt x="578" y="65"/>
                </a:lnTo>
                <a:lnTo>
                  <a:pt x="577" y="65"/>
                </a:lnTo>
                <a:lnTo>
                  <a:pt x="577" y="65"/>
                </a:lnTo>
                <a:lnTo>
                  <a:pt x="576" y="65"/>
                </a:lnTo>
                <a:lnTo>
                  <a:pt x="576" y="65"/>
                </a:lnTo>
                <a:lnTo>
                  <a:pt x="575" y="69"/>
                </a:lnTo>
                <a:lnTo>
                  <a:pt x="574" y="69"/>
                </a:lnTo>
                <a:lnTo>
                  <a:pt x="574" y="70"/>
                </a:lnTo>
                <a:lnTo>
                  <a:pt x="574" y="71"/>
                </a:lnTo>
                <a:lnTo>
                  <a:pt x="573" y="72"/>
                </a:lnTo>
                <a:lnTo>
                  <a:pt x="572" y="70"/>
                </a:lnTo>
                <a:lnTo>
                  <a:pt x="572" y="69"/>
                </a:lnTo>
                <a:lnTo>
                  <a:pt x="571" y="69"/>
                </a:lnTo>
                <a:lnTo>
                  <a:pt x="569" y="68"/>
                </a:lnTo>
                <a:lnTo>
                  <a:pt x="569" y="68"/>
                </a:lnTo>
                <a:lnTo>
                  <a:pt x="570" y="69"/>
                </a:lnTo>
                <a:lnTo>
                  <a:pt x="569" y="70"/>
                </a:lnTo>
                <a:lnTo>
                  <a:pt x="569" y="71"/>
                </a:lnTo>
                <a:lnTo>
                  <a:pt x="569" y="71"/>
                </a:lnTo>
                <a:lnTo>
                  <a:pt x="569" y="72"/>
                </a:lnTo>
                <a:lnTo>
                  <a:pt x="572" y="72"/>
                </a:lnTo>
                <a:lnTo>
                  <a:pt x="572" y="73"/>
                </a:lnTo>
                <a:lnTo>
                  <a:pt x="573" y="73"/>
                </a:lnTo>
                <a:lnTo>
                  <a:pt x="573" y="74"/>
                </a:lnTo>
                <a:lnTo>
                  <a:pt x="573" y="75"/>
                </a:lnTo>
                <a:lnTo>
                  <a:pt x="573" y="75"/>
                </a:lnTo>
                <a:lnTo>
                  <a:pt x="573" y="76"/>
                </a:lnTo>
                <a:lnTo>
                  <a:pt x="572" y="75"/>
                </a:lnTo>
                <a:lnTo>
                  <a:pt x="572" y="76"/>
                </a:lnTo>
                <a:lnTo>
                  <a:pt x="570" y="76"/>
                </a:lnTo>
                <a:lnTo>
                  <a:pt x="570" y="76"/>
                </a:lnTo>
                <a:lnTo>
                  <a:pt x="569" y="76"/>
                </a:lnTo>
                <a:lnTo>
                  <a:pt x="569" y="77"/>
                </a:lnTo>
                <a:lnTo>
                  <a:pt x="569" y="78"/>
                </a:lnTo>
                <a:lnTo>
                  <a:pt x="570" y="79"/>
                </a:lnTo>
                <a:lnTo>
                  <a:pt x="573" y="80"/>
                </a:lnTo>
                <a:lnTo>
                  <a:pt x="574" y="84"/>
                </a:lnTo>
                <a:lnTo>
                  <a:pt x="575" y="84"/>
                </a:lnTo>
                <a:lnTo>
                  <a:pt x="575" y="84"/>
                </a:lnTo>
                <a:lnTo>
                  <a:pt x="573" y="84"/>
                </a:lnTo>
                <a:lnTo>
                  <a:pt x="573" y="84"/>
                </a:lnTo>
                <a:lnTo>
                  <a:pt x="573" y="85"/>
                </a:lnTo>
                <a:lnTo>
                  <a:pt x="573" y="85"/>
                </a:lnTo>
                <a:lnTo>
                  <a:pt x="573" y="86"/>
                </a:lnTo>
                <a:lnTo>
                  <a:pt x="574" y="86"/>
                </a:lnTo>
                <a:lnTo>
                  <a:pt x="574" y="87"/>
                </a:lnTo>
                <a:lnTo>
                  <a:pt x="572" y="87"/>
                </a:lnTo>
                <a:lnTo>
                  <a:pt x="570" y="87"/>
                </a:lnTo>
                <a:lnTo>
                  <a:pt x="569" y="88"/>
                </a:lnTo>
                <a:lnTo>
                  <a:pt x="568" y="88"/>
                </a:lnTo>
                <a:lnTo>
                  <a:pt x="567" y="88"/>
                </a:lnTo>
                <a:lnTo>
                  <a:pt x="567" y="90"/>
                </a:lnTo>
                <a:lnTo>
                  <a:pt x="565" y="91"/>
                </a:lnTo>
                <a:lnTo>
                  <a:pt x="564" y="90"/>
                </a:lnTo>
                <a:lnTo>
                  <a:pt x="564" y="90"/>
                </a:lnTo>
                <a:lnTo>
                  <a:pt x="563" y="89"/>
                </a:lnTo>
                <a:lnTo>
                  <a:pt x="552" y="91"/>
                </a:lnTo>
                <a:lnTo>
                  <a:pt x="551" y="91"/>
                </a:lnTo>
                <a:lnTo>
                  <a:pt x="550" y="91"/>
                </a:lnTo>
                <a:lnTo>
                  <a:pt x="548" y="91"/>
                </a:lnTo>
                <a:lnTo>
                  <a:pt x="544" y="92"/>
                </a:lnTo>
                <a:lnTo>
                  <a:pt x="544" y="93"/>
                </a:lnTo>
                <a:lnTo>
                  <a:pt x="544" y="93"/>
                </a:lnTo>
                <a:lnTo>
                  <a:pt x="543" y="92"/>
                </a:lnTo>
                <a:lnTo>
                  <a:pt x="542" y="93"/>
                </a:lnTo>
                <a:lnTo>
                  <a:pt x="542" y="94"/>
                </a:lnTo>
                <a:lnTo>
                  <a:pt x="540" y="94"/>
                </a:lnTo>
                <a:lnTo>
                  <a:pt x="540" y="94"/>
                </a:lnTo>
                <a:lnTo>
                  <a:pt x="540" y="95"/>
                </a:lnTo>
                <a:lnTo>
                  <a:pt x="541" y="95"/>
                </a:lnTo>
                <a:lnTo>
                  <a:pt x="541" y="95"/>
                </a:lnTo>
                <a:lnTo>
                  <a:pt x="542" y="95"/>
                </a:lnTo>
                <a:lnTo>
                  <a:pt x="541" y="96"/>
                </a:lnTo>
                <a:lnTo>
                  <a:pt x="540" y="97"/>
                </a:lnTo>
                <a:lnTo>
                  <a:pt x="540" y="98"/>
                </a:lnTo>
                <a:lnTo>
                  <a:pt x="540" y="97"/>
                </a:lnTo>
                <a:lnTo>
                  <a:pt x="539" y="98"/>
                </a:lnTo>
                <a:lnTo>
                  <a:pt x="540" y="98"/>
                </a:lnTo>
                <a:lnTo>
                  <a:pt x="540" y="99"/>
                </a:lnTo>
                <a:lnTo>
                  <a:pt x="540" y="100"/>
                </a:lnTo>
                <a:lnTo>
                  <a:pt x="539" y="101"/>
                </a:lnTo>
                <a:lnTo>
                  <a:pt x="540" y="102"/>
                </a:lnTo>
                <a:lnTo>
                  <a:pt x="540" y="102"/>
                </a:lnTo>
                <a:lnTo>
                  <a:pt x="541" y="103"/>
                </a:lnTo>
                <a:lnTo>
                  <a:pt x="542" y="103"/>
                </a:lnTo>
                <a:lnTo>
                  <a:pt x="542" y="105"/>
                </a:lnTo>
                <a:lnTo>
                  <a:pt x="543" y="105"/>
                </a:lnTo>
                <a:lnTo>
                  <a:pt x="543" y="106"/>
                </a:lnTo>
                <a:lnTo>
                  <a:pt x="542" y="107"/>
                </a:lnTo>
                <a:lnTo>
                  <a:pt x="542" y="108"/>
                </a:lnTo>
                <a:lnTo>
                  <a:pt x="541" y="109"/>
                </a:lnTo>
                <a:lnTo>
                  <a:pt x="541" y="111"/>
                </a:lnTo>
                <a:lnTo>
                  <a:pt x="542" y="112"/>
                </a:lnTo>
                <a:lnTo>
                  <a:pt x="542" y="113"/>
                </a:lnTo>
                <a:lnTo>
                  <a:pt x="543" y="115"/>
                </a:lnTo>
                <a:lnTo>
                  <a:pt x="543" y="116"/>
                </a:lnTo>
                <a:lnTo>
                  <a:pt x="547" y="117"/>
                </a:lnTo>
                <a:lnTo>
                  <a:pt x="549" y="118"/>
                </a:lnTo>
                <a:lnTo>
                  <a:pt x="550" y="118"/>
                </a:lnTo>
                <a:lnTo>
                  <a:pt x="551" y="120"/>
                </a:lnTo>
                <a:lnTo>
                  <a:pt x="550" y="121"/>
                </a:lnTo>
                <a:lnTo>
                  <a:pt x="550" y="121"/>
                </a:lnTo>
                <a:lnTo>
                  <a:pt x="551" y="122"/>
                </a:lnTo>
                <a:lnTo>
                  <a:pt x="551" y="122"/>
                </a:lnTo>
                <a:lnTo>
                  <a:pt x="552" y="124"/>
                </a:lnTo>
                <a:lnTo>
                  <a:pt x="553" y="124"/>
                </a:lnTo>
                <a:lnTo>
                  <a:pt x="555" y="125"/>
                </a:lnTo>
                <a:lnTo>
                  <a:pt x="556" y="126"/>
                </a:lnTo>
                <a:lnTo>
                  <a:pt x="556" y="125"/>
                </a:lnTo>
                <a:lnTo>
                  <a:pt x="558" y="128"/>
                </a:lnTo>
                <a:lnTo>
                  <a:pt x="557" y="131"/>
                </a:lnTo>
                <a:lnTo>
                  <a:pt x="556" y="132"/>
                </a:lnTo>
                <a:lnTo>
                  <a:pt x="556" y="135"/>
                </a:lnTo>
                <a:lnTo>
                  <a:pt x="555" y="135"/>
                </a:lnTo>
                <a:lnTo>
                  <a:pt x="555" y="137"/>
                </a:lnTo>
                <a:lnTo>
                  <a:pt x="555" y="138"/>
                </a:lnTo>
                <a:lnTo>
                  <a:pt x="557" y="141"/>
                </a:lnTo>
                <a:lnTo>
                  <a:pt x="558" y="147"/>
                </a:lnTo>
                <a:lnTo>
                  <a:pt x="558" y="150"/>
                </a:lnTo>
                <a:lnTo>
                  <a:pt x="557" y="152"/>
                </a:lnTo>
                <a:lnTo>
                  <a:pt x="555" y="152"/>
                </a:lnTo>
                <a:lnTo>
                  <a:pt x="554" y="152"/>
                </a:lnTo>
                <a:lnTo>
                  <a:pt x="554" y="153"/>
                </a:lnTo>
                <a:lnTo>
                  <a:pt x="555" y="154"/>
                </a:lnTo>
                <a:lnTo>
                  <a:pt x="555" y="155"/>
                </a:lnTo>
                <a:lnTo>
                  <a:pt x="552" y="154"/>
                </a:lnTo>
                <a:lnTo>
                  <a:pt x="551" y="154"/>
                </a:lnTo>
                <a:lnTo>
                  <a:pt x="550" y="153"/>
                </a:lnTo>
                <a:lnTo>
                  <a:pt x="550" y="147"/>
                </a:lnTo>
                <a:lnTo>
                  <a:pt x="551" y="144"/>
                </a:lnTo>
                <a:lnTo>
                  <a:pt x="550" y="144"/>
                </a:lnTo>
                <a:lnTo>
                  <a:pt x="550" y="137"/>
                </a:lnTo>
                <a:lnTo>
                  <a:pt x="551" y="135"/>
                </a:lnTo>
                <a:lnTo>
                  <a:pt x="554" y="133"/>
                </a:lnTo>
                <a:lnTo>
                  <a:pt x="554" y="130"/>
                </a:lnTo>
                <a:lnTo>
                  <a:pt x="555" y="130"/>
                </a:lnTo>
                <a:lnTo>
                  <a:pt x="555" y="128"/>
                </a:lnTo>
                <a:lnTo>
                  <a:pt x="553" y="127"/>
                </a:lnTo>
                <a:lnTo>
                  <a:pt x="547" y="128"/>
                </a:lnTo>
                <a:lnTo>
                  <a:pt x="546" y="127"/>
                </a:lnTo>
                <a:lnTo>
                  <a:pt x="544" y="126"/>
                </a:lnTo>
                <a:lnTo>
                  <a:pt x="544" y="127"/>
                </a:lnTo>
                <a:lnTo>
                  <a:pt x="542" y="123"/>
                </a:lnTo>
                <a:lnTo>
                  <a:pt x="542" y="122"/>
                </a:lnTo>
                <a:lnTo>
                  <a:pt x="537" y="119"/>
                </a:lnTo>
                <a:lnTo>
                  <a:pt x="536" y="117"/>
                </a:lnTo>
                <a:lnTo>
                  <a:pt x="533" y="116"/>
                </a:lnTo>
                <a:lnTo>
                  <a:pt x="526" y="116"/>
                </a:lnTo>
                <a:lnTo>
                  <a:pt x="525" y="119"/>
                </a:lnTo>
                <a:lnTo>
                  <a:pt x="523" y="120"/>
                </a:lnTo>
                <a:lnTo>
                  <a:pt x="522" y="121"/>
                </a:lnTo>
                <a:lnTo>
                  <a:pt x="525" y="121"/>
                </a:lnTo>
                <a:lnTo>
                  <a:pt x="527" y="123"/>
                </a:lnTo>
                <a:lnTo>
                  <a:pt x="526" y="124"/>
                </a:lnTo>
                <a:lnTo>
                  <a:pt x="525" y="125"/>
                </a:lnTo>
                <a:lnTo>
                  <a:pt x="523" y="126"/>
                </a:lnTo>
                <a:lnTo>
                  <a:pt x="521" y="127"/>
                </a:lnTo>
                <a:lnTo>
                  <a:pt x="520" y="127"/>
                </a:lnTo>
                <a:lnTo>
                  <a:pt x="520" y="126"/>
                </a:lnTo>
                <a:lnTo>
                  <a:pt x="517" y="123"/>
                </a:lnTo>
                <a:lnTo>
                  <a:pt x="516" y="123"/>
                </a:lnTo>
                <a:lnTo>
                  <a:pt x="515" y="124"/>
                </a:lnTo>
                <a:lnTo>
                  <a:pt x="516" y="125"/>
                </a:lnTo>
                <a:lnTo>
                  <a:pt x="517" y="130"/>
                </a:lnTo>
                <a:lnTo>
                  <a:pt x="518" y="131"/>
                </a:lnTo>
                <a:lnTo>
                  <a:pt x="520" y="132"/>
                </a:lnTo>
                <a:lnTo>
                  <a:pt x="521" y="133"/>
                </a:lnTo>
                <a:lnTo>
                  <a:pt x="522" y="134"/>
                </a:lnTo>
                <a:lnTo>
                  <a:pt x="523" y="135"/>
                </a:lnTo>
                <a:lnTo>
                  <a:pt x="524" y="135"/>
                </a:lnTo>
                <a:lnTo>
                  <a:pt x="525" y="135"/>
                </a:lnTo>
                <a:lnTo>
                  <a:pt x="525" y="133"/>
                </a:lnTo>
                <a:lnTo>
                  <a:pt x="525" y="135"/>
                </a:lnTo>
                <a:lnTo>
                  <a:pt x="525" y="135"/>
                </a:lnTo>
                <a:lnTo>
                  <a:pt x="527" y="135"/>
                </a:lnTo>
                <a:lnTo>
                  <a:pt x="527" y="138"/>
                </a:lnTo>
                <a:lnTo>
                  <a:pt x="529" y="139"/>
                </a:lnTo>
                <a:lnTo>
                  <a:pt x="529" y="141"/>
                </a:lnTo>
                <a:lnTo>
                  <a:pt x="527" y="140"/>
                </a:lnTo>
                <a:lnTo>
                  <a:pt x="525" y="140"/>
                </a:lnTo>
                <a:lnTo>
                  <a:pt x="525" y="139"/>
                </a:lnTo>
                <a:lnTo>
                  <a:pt x="525" y="138"/>
                </a:lnTo>
                <a:lnTo>
                  <a:pt x="524" y="137"/>
                </a:lnTo>
                <a:lnTo>
                  <a:pt x="512" y="135"/>
                </a:lnTo>
                <a:lnTo>
                  <a:pt x="511" y="132"/>
                </a:lnTo>
                <a:lnTo>
                  <a:pt x="511" y="132"/>
                </a:lnTo>
                <a:lnTo>
                  <a:pt x="512" y="132"/>
                </a:lnTo>
                <a:lnTo>
                  <a:pt x="512" y="129"/>
                </a:lnTo>
                <a:lnTo>
                  <a:pt x="511" y="127"/>
                </a:lnTo>
                <a:lnTo>
                  <a:pt x="511" y="126"/>
                </a:lnTo>
                <a:lnTo>
                  <a:pt x="511" y="124"/>
                </a:lnTo>
                <a:lnTo>
                  <a:pt x="511" y="122"/>
                </a:lnTo>
                <a:lnTo>
                  <a:pt x="511" y="121"/>
                </a:lnTo>
                <a:lnTo>
                  <a:pt x="513" y="117"/>
                </a:lnTo>
                <a:lnTo>
                  <a:pt x="512" y="113"/>
                </a:lnTo>
                <a:lnTo>
                  <a:pt x="513" y="113"/>
                </a:lnTo>
                <a:lnTo>
                  <a:pt x="512" y="111"/>
                </a:lnTo>
                <a:lnTo>
                  <a:pt x="511" y="110"/>
                </a:lnTo>
                <a:lnTo>
                  <a:pt x="512" y="109"/>
                </a:lnTo>
                <a:lnTo>
                  <a:pt x="510" y="108"/>
                </a:lnTo>
                <a:lnTo>
                  <a:pt x="510" y="107"/>
                </a:lnTo>
                <a:lnTo>
                  <a:pt x="508" y="108"/>
                </a:lnTo>
                <a:lnTo>
                  <a:pt x="508" y="109"/>
                </a:lnTo>
                <a:lnTo>
                  <a:pt x="509" y="111"/>
                </a:lnTo>
                <a:lnTo>
                  <a:pt x="510" y="117"/>
                </a:lnTo>
                <a:lnTo>
                  <a:pt x="509" y="119"/>
                </a:lnTo>
                <a:lnTo>
                  <a:pt x="500" y="125"/>
                </a:lnTo>
                <a:lnTo>
                  <a:pt x="500" y="127"/>
                </a:lnTo>
                <a:lnTo>
                  <a:pt x="500" y="128"/>
                </a:lnTo>
                <a:lnTo>
                  <a:pt x="499" y="131"/>
                </a:lnTo>
                <a:lnTo>
                  <a:pt x="499" y="131"/>
                </a:lnTo>
                <a:lnTo>
                  <a:pt x="503" y="138"/>
                </a:lnTo>
                <a:lnTo>
                  <a:pt x="503" y="141"/>
                </a:lnTo>
                <a:lnTo>
                  <a:pt x="506" y="145"/>
                </a:lnTo>
                <a:lnTo>
                  <a:pt x="504" y="151"/>
                </a:lnTo>
                <a:lnTo>
                  <a:pt x="503" y="153"/>
                </a:lnTo>
                <a:lnTo>
                  <a:pt x="503" y="156"/>
                </a:lnTo>
                <a:lnTo>
                  <a:pt x="502" y="157"/>
                </a:lnTo>
                <a:lnTo>
                  <a:pt x="502" y="160"/>
                </a:lnTo>
                <a:lnTo>
                  <a:pt x="503" y="164"/>
                </a:lnTo>
                <a:lnTo>
                  <a:pt x="503" y="169"/>
                </a:lnTo>
                <a:lnTo>
                  <a:pt x="503" y="171"/>
                </a:lnTo>
                <a:lnTo>
                  <a:pt x="504" y="171"/>
                </a:lnTo>
                <a:lnTo>
                  <a:pt x="507" y="170"/>
                </a:lnTo>
                <a:lnTo>
                  <a:pt x="507" y="170"/>
                </a:lnTo>
                <a:lnTo>
                  <a:pt x="511" y="171"/>
                </a:lnTo>
                <a:lnTo>
                  <a:pt x="511" y="170"/>
                </a:lnTo>
                <a:lnTo>
                  <a:pt x="513" y="168"/>
                </a:lnTo>
                <a:lnTo>
                  <a:pt x="515" y="168"/>
                </a:lnTo>
                <a:lnTo>
                  <a:pt x="524" y="174"/>
                </a:lnTo>
                <a:lnTo>
                  <a:pt x="525" y="175"/>
                </a:lnTo>
                <a:lnTo>
                  <a:pt x="525" y="178"/>
                </a:lnTo>
                <a:lnTo>
                  <a:pt x="526" y="182"/>
                </a:lnTo>
                <a:lnTo>
                  <a:pt x="527" y="182"/>
                </a:lnTo>
                <a:lnTo>
                  <a:pt x="527" y="183"/>
                </a:lnTo>
                <a:lnTo>
                  <a:pt x="526" y="184"/>
                </a:lnTo>
                <a:lnTo>
                  <a:pt x="525" y="184"/>
                </a:lnTo>
                <a:lnTo>
                  <a:pt x="524" y="185"/>
                </a:lnTo>
                <a:lnTo>
                  <a:pt x="523" y="186"/>
                </a:lnTo>
                <a:lnTo>
                  <a:pt x="524" y="190"/>
                </a:lnTo>
                <a:lnTo>
                  <a:pt x="524" y="191"/>
                </a:lnTo>
                <a:lnTo>
                  <a:pt x="525" y="191"/>
                </a:lnTo>
                <a:lnTo>
                  <a:pt x="527" y="192"/>
                </a:lnTo>
                <a:lnTo>
                  <a:pt x="529" y="192"/>
                </a:lnTo>
                <a:lnTo>
                  <a:pt x="531" y="193"/>
                </a:lnTo>
                <a:lnTo>
                  <a:pt x="531" y="193"/>
                </a:lnTo>
                <a:lnTo>
                  <a:pt x="528" y="194"/>
                </a:lnTo>
                <a:lnTo>
                  <a:pt x="527" y="193"/>
                </a:lnTo>
                <a:lnTo>
                  <a:pt x="525" y="193"/>
                </a:lnTo>
                <a:lnTo>
                  <a:pt x="524" y="192"/>
                </a:lnTo>
                <a:lnTo>
                  <a:pt x="521" y="191"/>
                </a:lnTo>
                <a:lnTo>
                  <a:pt x="521" y="190"/>
                </a:lnTo>
                <a:lnTo>
                  <a:pt x="521" y="189"/>
                </a:lnTo>
                <a:lnTo>
                  <a:pt x="522" y="185"/>
                </a:lnTo>
                <a:lnTo>
                  <a:pt x="523" y="184"/>
                </a:lnTo>
                <a:lnTo>
                  <a:pt x="522" y="184"/>
                </a:lnTo>
                <a:lnTo>
                  <a:pt x="521" y="184"/>
                </a:lnTo>
                <a:lnTo>
                  <a:pt x="521" y="183"/>
                </a:lnTo>
                <a:lnTo>
                  <a:pt x="522" y="182"/>
                </a:lnTo>
                <a:lnTo>
                  <a:pt x="522" y="182"/>
                </a:lnTo>
                <a:lnTo>
                  <a:pt x="522" y="181"/>
                </a:lnTo>
                <a:lnTo>
                  <a:pt x="522" y="180"/>
                </a:lnTo>
                <a:lnTo>
                  <a:pt x="522" y="179"/>
                </a:lnTo>
                <a:lnTo>
                  <a:pt x="521" y="178"/>
                </a:lnTo>
                <a:lnTo>
                  <a:pt x="521" y="178"/>
                </a:lnTo>
                <a:lnTo>
                  <a:pt x="520" y="177"/>
                </a:lnTo>
                <a:lnTo>
                  <a:pt x="519" y="176"/>
                </a:lnTo>
                <a:lnTo>
                  <a:pt x="518" y="175"/>
                </a:lnTo>
                <a:lnTo>
                  <a:pt x="519" y="175"/>
                </a:lnTo>
                <a:lnTo>
                  <a:pt x="518" y="172"/>
                </a:lnTo>
                <a:lnTo>
                  <a:pt x="511" y="174"/>
                </a:lnTo>
                <a:lnTo>
                  <a:pt x="506" y="177"/>
                </a:lnTo>
                <a:lnTo>
                  <a:pt x="507" y="178"/>
                </a:lnTo>
                <a:lnTo>
                  <a:pt x="506" y="181"/>
                </a:lnTo>
                <a:lnTo>
                  <a:pt x="506" y="182"/>
                </a:lnTo>
                <a:lnTo>
                  <a:pt x="507" y="182"/>
                </a:lnTo>
                <a:lnTo>
                  <a:pt x="507" y="183"/>
                </a:lnTo>
                <a:lnTo>
                  <a:pt x="507" y="184"/>
                </a:lnTo>
                <a:lnTo>
                  <a:pt x="507" y="185"/>
                </a:lnTo>
                <a:lnTo>
                  <a:pt x="507" y="185"/>
                </a:lnTo>
                <a:lnTo>
                  <a:pt x="508" y="187"/>
                </a:lnTo>
                <a:lnTo>
                  <a:pt x="507" y="192"/>
                </a:lnTo>
                <a:lnTo>
                  <a:pt x="503" y="196"/>
                </a:lnTo>
                <a:lnTo>
                  <a:pt x="503" y="200"/>
                </a:lnTo>
                <a:lnTo>
                  <a:pt x="501" y="203"/>
                </a:lnTo>
                <a:lnTo>
                  <a:pt x="499" y="205"/>
                </a:lnTo>
                <a:lnTo>
                  <a:pt x="498" y="206"/>
                </a:lnTo>
                <a:lnTo>
                  <a:pt x="495" y="207"/>
                </a:lnTo>
                <a:lnTo>
                  <a:pt x="495" y="207"/>
                </a:lnTo>
                <a:lnTo>
                  <a:pt x="496" y="210"/>
                </a:lnTo>
                <a:lnTo>
                  <a:pt x="495" y="211"/>
                </a:lnTo>
                <a:lnTo>
                  <a:pt x="493" y="212"/>
                </a:lnTo>
                <a:lnTo>
                  <a:pt x="489" y="210"/>
                </a:lnTo>
                <a:lnTo>
                  <a:pt x="488" y="210"/>
                </a:lnTo>
                <a:lnTo>
                  <a:pt x="486" y="211"/>
                </a:lnTo>
                <a:lnTo>
                  <a:pt x="482" y="210"/>
                </a:lnTo>
                <a:lnTo>
                  <a:pt x="482" y="210"/>
                </a:lnTo>
                <a:lnTo>
                  <a:pt x="482" y="209"/>
                </a:lnTo>
                <a:lnTo>
                  <a:pt x="482" y="208"/>
                </a:lnTo>
                <a:lnTo>
                  <a:pt x="482" y="206"/>
                </a:lnTo>
                <a:lnTo>
                  <a:pt x="481" y="205"/>
                </a:lnTo>
                <a:lnTo>
                  <a:pt x="481" y="204"/>
                </a:lnTo>
                <a:lnTo>
                  <a:pt x="481" y="204"/>
                </a:lnTo>
                <a:lnTo>
                  <a:pt x="482" y="204"/>
                </a:lnTo>
                <a:lnTo>
                  <a:pt x="483" y="204"/>
                </a:lnTo>
                <a:lnTo>
                  <a:pt x="483" y="205"/>
                </a:lnTo>
                <a:lnTo>
                  <a:pt x="485" y="205"/>
                </a:lnTo>
                <a:lnTo>
                  <a:pt x="485" y="204"/>
                </a:lnTo>
                <a:lnTo>
                  <a:pt x="486" y="204"/>
                </a:lnTo>
                <a:lnTo>
                  <a:pt x="487" y="203"/>
                </a:lnTo>
                <a:lnTo>
                  <a:pt x="488" y="204"/>
                </a:lnTo>
                <a:lnTo>
                  <a:pt x="489" y="203"/>
                </a:lnTo>
                <a:lnTo>
                  <a:pt x="489" y="202"/>
                </a:lnTo>
                <a:lnTo>
                  <a:pt x="490" y="202"/>
                </a:lnTo>
                <a:lnTo>
                  <a:pt x="491" y="202"/>
                </a:lnTo>
                <a:lnTo>
                  <a:pt x="492" y="202"/>
                </a:lnTo>
                <a:lnTo>
                  <a:pt x="493" y="201"/>
                </a:lnTo>
                <a:lnTo>
                  <a:pt x="492" y="200"/>
                </a:lnTo>
                <a:lnTo>
                  <a:pt x="491" y="200"/>
                </a:lnTo>
                <a:lnTo>
                  <a:pt x="490" y="200"/>
                </a:lnTo>
                <a:lnTo>
                  <a:pt x="489" y="200"/>
                </a:lnTo>
                <a:lnTo>
                  <a:pt x="489" y="199"/>
                </a:lnTo>
                <a:lnTo>
                  <a:pt x="492" y="200"/>
                </a:lnTo>
                <a:lnTo>
                  <a:pt x="493" y="200"/>
                </a:lnTo>
                <a:lnTo>
                  <a:pt x="494" y="199"/>
                </a:lnTo>
                <a:lnTo>
                  <a:pt x="494" y="197"/>
                </a:lnTo>
                <a:lnTo>
                  <a:pt x="495" y="197"/>
                </a:lnTo>
                <a:lnTo>
                  <a:pt x="496" y="196"/>
                </a:lnTo>
                <a:lnTo>
                  <a:pt x="496" y="195"/>
                </a:lnTo>
                <a:lnTo>
                  <a:pt x="496" y="193"/>
                </a:lnTo>
                <a:lnTo>
                  <a:pt x="498" y="193"/>
                </a:lnTo>
                <a:lnTo>
                  <a:pt x="499" y="191"/>
                </a:lnTo>
                <a:lnTo>
                  <a:pt x="499" y="190"/>
                </a:lnTo>
                <a:lnTo>
                  <a:pt x="500" y="189"/>
                </a:lnTo>
                <a:lnTo>
                  <a:pt x="500" y="183"/>
                </a:lnTo>
                <a:lnTo>
                  <a:pt x="501" y="181"/>
                </a:lnTo>
                <a:lnTo>
                  <a:pt x="501" y="178"/>
                </a:lnTo>
                <a:lnTo>
                  <a:pt x="496" y="171"/>
                </a:lnTo>
                <a:lnTo>
                  <a:pt x="496" y="167"/>
                </a:lnTo>
                <a:lnTo>
                  <a:pt x="496" y="166"/>
                </a:lnTo>
                <a:lnTo>
                  <a:pt x="496" y="164"/>
                </a:lnTo>
                <a:lnTo>
                  <a:pt x="496" y="162"/>
                </a:lnTo>
                <a:lnTo>
                  <a:pt x="496" y="160"/>
                </a:lnTo>
                <a:lnTo>
                  <a:pt x="496" y="159"/>
                </a:lnTo>
                <a:lnTo>
                  <a:pt x="496" y="158"/>
                </a:lnTo>
                <a:lnTo>
                  <a:pt x="496" y="157"/>
                </a:lnTo>
                <a:lnTo>
                  <a:pt x="496" y="157"/>
                </a:lnTo>
                <a:lnTo>
                  <a:pt x="496" y="156"/>
                </a:lnTo>
                <a:lnTo>
                  <a:pt x="496" y="154"/>
                </a:lnTo>
                <a:lnTo>
                  <a:pt x="496" y="154"/>
                </a:lnTo>
                <a:lnTo>
                  <a:pt x="496" y="153"/>
                </a:lnTo>
                <a:lnTo>
                  <a:pt x="496" y="152"/>
                </a:lnTo>
                <a:lnTo>
                  <a:pt x="496" y="151"/>
                </a:lnTo>
                <a:lnTo>
                  <a:pt x="497" y="149"/>
                </a:lnTo>
                <a:lnTo>
                  <a:pt x="496" y="145"/>
                </a:lnTo>
                <a:lnTo>
                  <a:pt x="497" y="144"/>
                </a:lnTo>
                <a:lnTo>
                  <a:pt x="497" y="142"/>
                </a:lnTo>
                <a:lnTo>
                  <a:pt x="496" y="138"/>
                </a:lnTo>
                <a:lnTo>
                  <a:pt x="496" y="136"/>
                </a:lnTo>
                <a:lnTo>
                  <a:pt x="494" y="135"/>
                </a:lnTo>
                <a:lnTo>
                  <a:pt x="492" y="131"/>
                </a:lnTo>
                <a:lnTo>
                  <a:pt x="492" y="130"/>
                </a:lnTo>
                <a:lnTo>
                  <a:pt x="492" y="129"/>
                </a:lnTo>
                <a:lnTo>
                  <a:pt x="493" y="128"/>
                </a:lnTo>
                <a:lnTo>
                  <a:pt x="493" y="127"/>
                </a:lnTo>
                <a:lnTo>
                  <a:pt x="494" y="127"/>
                </a:lnTo>
                <a:lnTo>
                  <a:pt x="494" y="124"/>
                </a:lnTo>
                <a:lnTo>
                  <a:pt x="496" y="116"/>
                </a:lnTo>
                <a:lnTo>
                  <a:pt x="496" y="110"/>
                </a:lnTo>
                <a:lnTo>
                  <a:pt x="496" y="109"/>
                </a:lnTo>
                <a:lnTo>
                  <a:pt x="496" y="109"/>
                </a:lnTo>
                <a:lnTo>
                  <a:pt x="492" y="107"/>
                </a:lnTo>
                <a:lnTo>
                  <a:pt x="491" y="105"/>
                </a:lnTo>
                <a:lnTo>
                  <a:pt x="482" y="106"/>
                </a:lnTo>
                <a:lnTo>
                  <a:pt x="481" y="105"/>
                </a:lnTo>
                <a:lnTo>
                  <a:pt x="482" y="105"/>
                </a:lnTo>
                <a:lnTo>
                  <a:pt x="478" y="105"/>
                </a:lnTo>
                <a:lnTo>
                  <a:pt x="478" y="106"/>
                </a:lnTo>
                <a:lnTo>
                  <a:pt x="473" y="126"/>
                </a:lnTo>
                <a:lnTo>
                  <a:pt x="467" y="134"/>
                </a:lnTo>
                <a:lnTo>
                  <a:pt x="464" y="135"/>
                </a:lnTo>
                <a:lnTo>
                  <a:pt x="463" y="138"/>
                </a:lnTo>
                <a:lnTo>
                  <a:pt x="464" y="139"/>
                </a:lnTo>
                <a:lnTo>
                  <a:pt x="465" y="137"/>
                </a:lnTo>
                <a:lnTo>
                  <a:pt x="466" y="138"/>
                </a:lnTo>
                <a:lnTo>
                  <a:pt x="466" y="139"/>
                </a:lnTo>
                <a:lnTo>
                  <a:pt x="465" y="140"/>
                </a:lnTo>
                <a:lnTo>
                  <a:pt x="463" y="141"/>
                </a:lnTo>
                <a:lnTo>
                  <a:pt x="463" y="141"/>
                </a:lnTo>
                <a:lnTo>
                  <a:pt x="463" y="143"/>
                </a:lnTo>
                <a:lnTo>
                  <a:pt x="463" y="144"/>
                </a:lnTo>
                <a:lnTo>
                  <a:pt x="463" y="144"/>
                </a:lnTo>
                <a:lnTo>
                  <a:pt x="465" y="144"/>
                </a:lnTo>
                <a:lnTo>
                  <a:pt x="466" y="143"/>
                </a:lnTo>
                <a:lnTo>
                  <a:pt x="467" y="143"/>
                </a:lnTo>
                <a:lnTo>
                  <a:pt x="468" y="145"/>
                </a:lnTo>
                <a:lnTo>
                  <a:pt x="467" y="146"/>
                </a:lnTo>
                <a:lnTo>
                  <a:pt x="467" y="150"/>
                </a:lnTo>
                <a:lnTo>
                  <a:pt x="467" y="152"/>
                </a:lnTo>
                <a:lnTo>
                  <a:pt x="467" y="153"/>
                </a:lnTo>
                <a:lnTo>
                  <a:pt x="467" y="155"/>
                </a:lnTo>
                <a:lnTo>
                  <a:pt x="467" y="156"/>
                </a:lnTo>
                <a:lnTo>
                  <a:pt x="466" y="156"/>
                </a:lnTo>
                <a:lnTo>
                  <a:pt x="465" y="156"/>
                </a:lnTo>
                <a:lnTo>
                  <a:pt x="465" y="162"/>
                </a:lnTo>
                <a:lnTo>
                  <a:pt x="465" y="164"/>
                </a:lnTo>
                <a:lnTo>
                  <a:pt x="465" y="162"/>
                </a:lnTo>
                <a:lnTo>
                  <a:pt x="467" y="161"/>
                </a:lnTo>
                <a:lnTo>
                  <a:pt x="471" y="164"/>
                </a:lnTo>
                <a:lnTo>
                  <a:pt x="471" y="164"/>
                </a:lnTo>
                <a:lnTo>
                  <a:pt x="471" y="164"/>
                </a:lnTo>
                <a:lnTo>
                  <a:pt x="471" y="166"/>
                </a:lnTo>
                <a:lnTo>
                  <a:pt x="474" y="172"/>
                </a:lnTo>
                <a:lnTo>
                  <a:pt x="475" y="173"/>
                </a:lnTo>
                <a:lnTo>
                  <a:pt x="477" y="173"/>
                </a:lnTo>
                <a:lnTo>
                  <a:pt x="477" y="174"/>
                </a:lnTo>
                <a:lnTo>
                  <a:pt x="477" y="175"/>
                </a:lnTo>
                <a:lnTo>
                  <a:pt x="476" y="176"/>
                </a:lnTo>
                <a:lnTo>
                  <a:pt x="474" y="182"/>
                </a:lnTo>
                <a:lnTo>
                  <a:pt x="473" y="184"/>
                </a:lnTo>
                <a:lnTo>
                  <a:pt x="472" y="183"/>
                </a:lnTo>
                <a:lnTo>
                  <a:pt x="472" y="182"/>
                </a:lnTo>
                <a:lnTo>
                  <a:pt x="471" y="180"/>
                </a:lnTo>
                <a:lnTo>
                  <a:pt x="469" y="179"/>
                </a:lnTo>
                <a:lnTo>
                  <a:pt x="465" y="174"/>
                </a:lnTo>
                <a:lnTo>
                  <a:pt x="463" y="174"/>
                </a:lnTo>
                <a:lnTo>
                  <a:pt x="463" y="174"/>
                </a:lnTo>
                <a:lnTo>
                  <a:pt x="460" y="171"/>
                </a:lnTo>
                <a:lnTo>
                  <a:pt x="458" y="171"/>
                </a:lnTo>
                <a:lnTo>
                  <a:pt x="458" y="170"/>
                </a:lnTo>
                <a:lnTo>
                  <a:pt x="459" y="170"/>
                </a:lnTo>
                <a:lnTo>
                  <a:pt x="458" y="169"/>
                </a:lnTo>
                <a:lnTo>
                  <a:pt x="456" y="169"/>
                </a:lnTo>
                <a:lnTo>
                  <a:pt x="454" y="167"/>
                </a:lnTo>
                <a:lnTo>
                  <a:pt x="452" y="167"/>
                </a:lnTo>
                <a:lnTo>
                  <a:pt x="449" y="164"/>
                </a:lnTo>
                <a:lnTo>
                  <a:pt x="445" y="162"/>
                </a:lnTo>
                <a:lnTo>
                  <a:pt x="444" y="162"/>
                </a:lnTo>
                <a:lnTo>
                  <a:pt x="442" y="160"/>
                </a:lnTo>
                <a:lnTo>
                  <a:pt x="435" y="160"/>
                </a:lnTo>
                <a:lnTo>
                  <a:pt x="435" y="160"/>
                </a:lnTo>
                <a:lnTo>
                  <a:pt x="433" y="159"/>
                </a:lnTo>
                <a:lnTo>
                  <a:pt x="432" y="159"/>
                </a:lnTo>
                <a:lnTo>
                  <a:pt x="431" y="159"/>
                </a:lnTo>
                <a:lnTo>
                  <a:pt x="431" y="160"/>
                </a:lnTo>
                <a:lnTo>
                  <a:pt x="431" y="161"/>
                </a:lnTo>
                <a:lnTo>
                  <a:pt x="429" y="162"/>
                </a:lnTo>
                <a:lnTo>
                  <a:pt x="429" y="164"/>
                </a:lnTo>
                <a:lnTo>
                  <a:pt x="432" y="171"/>
                </a:lnTo>
                <a:lnTo>
                  <a:pt x="431" y="170"/>
                </a:lnTo>
                <a:lnTo>
                  <a:pt x="432" y="170"/>
                </a:lnTo>
                <a:lnTo>
                  <a:pt x="431" y="174"/>
                </a:lnTo>
                <a:lnTo>
                  <a:pt x="430" y="176"/>
                </a:lnTo>
                <a:lnTo>
                  <a:pt x="427" y="176"/>
                </a:lnTo>
                <a:lnTo>
                  <a:pt x="427" y="178"/>
                </a:lnTo>
                <a:lnTo>
                  <a:pt x="427" y="179"/>
                </a:lnTo>
                <a:lnTo>
                  <a:pt x="427" y="180"/>
                </a:lnTo>
                <a:lnTo>
                  <a:pt x="426" y="182"/>
                </a:lnTo>
                <a:lnTo>
                  <a:pt x="424" y="182"/>
                </a:lnTo>
                <a:lnTo>
                  <a:pt x="423" y="182"/>
                </a:lnTo>
                <a:lnTo>
                  <a:pt x="422" y="180"/>
                </a:lnTo>
                <a:lnTo>
                  <a:pt x="422" y="178"/>
                </a:lnTo>
                <a:lnTo>
                  <a:pt x="423" y="178"/>
                </a:lnTo>
                <a:lnTo>
                  <a:pt x="423" y="177"/>
                </a:lnTo>
                <a:lnTo>
                  <a:pt x="424" y="176"/>
                </a:lnTo>
                <a:lnTo>
                  <a:pt x="422" y="173"/>
                </a:lnTo>
                <a:lnTo>
                  <a:pt x="422" y="172"/>
                </a:lnTo>
                <a:lnTo>
                  <a:pt x="421" y="172"/>
                </a:lnTo>
                <a:lnTo>
                  <a:pt x="417" y="174"/>
                </a:lnTo>
                <a:lnTo>
                  <a:pt x="416" y="175"/>
                </a:lnTo>
                <a:lnTo>
                  <a:pt x="414" y="176"/>
                </a:lnTo>
                <a:lnTo>
                  <a:pt x="413" y="179"/>
                </a:lnTo>
                <a:lnTo>
                  <a:pt x="411" y="179"/>
                </a:lnTo>
                <a:lnTo>
                  <a:pt x="410" y="178"/>
                </a:lnTo>
                <a:lnTo>
                  <a:pt x="409" y="178"/>
                </a:lnTo>
                <a:lnTo>
                  <a:pt x="407" y="178"/>
                </a:lnTo>
                <a:lnTo>
                  <a:pt x="405" y="178"/>
                </a:lnTo>
                <a:lnTo>
                  <a:pt x="403" y="178"/>
                </a:lnTo>
                <a:lnTo>
                  <a:pt x="402" y="178"/>
                </a:lnTo>
                <a:lnTo>
                  <a:pt x="399" y="181"/>
                </a:lnTo>
                <a:lnTo>
                  <a:pt x="399" y="182"/>
                </a:lnTo>
                <a:lnTo>
                  <a:pt x="398" y="185"/>
                </a:lnTo>
                <a:lnTo>
                  <a:pt x="398" y="185"/>
                </a:lnTo>
                <a:lnTo>
                  <a:pt x="397" y="184"/>
                </a:lnTo>
                <a:lnTo>
                  <a:pt x="396" y="183"/>
                </a:lnTo>
                <a:lnTo>
                  <a:pt x="395" y="184"/>
                </a:lnTo>
                <a:lnTo>
                  <a:pt x="394" y="182"/>
                </a:lnTo>
                <a:lnTo>
                  <a:pt x="394" y="179"/>
                </a:lnTo>
                <a:lnTo>
                  <a:pt x="394" y="179"/>
                </a:lnTo>
                <a:lnTo>
                  <a:pt x="394" y="178"/>
                </a:lnTo>
                <a:lnTo>
                  <a:pt x="394" y="177"/>
                </a:lnTo>
                <a:lnTo>
                  <a:pt x="394" y="175"/>
                </a:lnTo>
                <a:lnTo>
                  <a:pt x="394" y="174"/>
                </a:lnTo>
                <a:lnTo>
                  <a:pt x="393" y="174"/>
                </a:lnTo>
                <a:lnTo>
                  <a:pt x="393" y="175"/>
                </a:lnTo>
                <a:lnTo>
                  <a:pt x="393" y="175"/>
                </a:lnTo>
                <a:lnTo>
                  <a:pt x="393" y="174"/>
                </a:lnTo>
                <a:lnTo>
                  <a:pt x="394" y="173"/>
                </a:lnTo>
                <a:lnTo>
                  <a:pt x="396" y="173"/>
                </a:lnTo>
                <a:lnTo>
                  <a:pt x="397" y="172"/>
                </a:lnTo>
                <a:lnTo>
                  <a:pt x="398" y="172"/>
                </a:lnTo>
                <a:lnTo>
                  <a:pt x="395" y="173"/>
                </a:lnTo>
                <a:lnTo>
                  <a:pt x="394" y="173"/>
                </a:lnTo>
                <a:lnTo>
                  <a:pt x="393" y="173"/>
                </a:lnTo>
                <a:lnTo>
                  <a:pt x="391" y="174"/>
                </a:lnTo>
                <a:lnTo>
                  <a:pt x="391" y="175"/>
                </a:lnTo>
                <a:lnTo>
                  <a:pt x="390" y="175"/>
                </a:lnTo>
                <a:lnTo>
                  <a:pt x="390" y="175"/>
                </a:lnTo>
                <a:lnTo>
                  <a:pt x="390" y="178"/>
                </a:lnTo>
                <a:lnTo>
                  <a:pt x="389" y="178"/>
                </a:lnTo>
                <a:lnTo>
                  <a:pt x="388" y="178"/>
                </a:lnTo>
                <a:lnTo>
                  <a:pt x="387" y="177"/>
                </a:lnTo>
                <a:lnTo>
                  <a:pt x="388" y="176"/>
                </a:lnTo>
                <a:lnTo>
                  <a:pt x="387" y="176"/>
                </a:lnTo>
                <a:lnTo>
                  <a:pt x="385" y="178"/>
                </a:lnTo>
                <a:lnTo>
                  <a:pt x="386" y="178"/>
                </a:lnTo>
                <a:lnTo>
                  <a:pt x="387" y="179"/>
                </a:lnTo>
                <a:lnTo>
                  <a:pt x="387" y="181"/>
                </a:lnTo>
                <a:lnTo>
                  <a:pt x="385" y="182"/>
                </a:lnTo>
                <a:lnTo>
                  <a:pt x="385" y="182"/>
                </a:lnTo>
                <a:lnTo>
                  <a:pt x="384" y="179"/>
                </a:lnTo>
                <a:lnTo>
                  <a:pt x="381" y="180"/>
                </a:lnTo>
                <a:lnTo>
                  <a:pt x="381" y="181"/>
                </a:lnTo>
                <a:lnTo>
                  <a:pt x="377" y="182"/>
                </a:lnTo>
                <a:lnTo>
                  <a:pt x="377" y="182"/>
                </a:lnTo>
                <a:lnTo>
                  <a:pt x="366" y="189"/>
                </a:lnTo>
                <a:lnTo>
                  <a:pt x="365" y="189"/>
                </a:lnTo>
                <a:lnTo>
                  <a:pt x="365" y="191"/>
                </a:lnTo>
                <a:lnTo>
                  <a:pt x="365" y="191"/>
                </a:lnTo>
                <a:lnTo>
                  <a:pt x="365" y="192"/>
                </a:lnTo>
                <a:lnTo>
                  <a:pt x="362" y="193"/>
                </a:lnTo>
                <a:lnTo>
                  <a:pt x="362" y="193"/>
                </a:lnTo>
                <a:lnTo>
                  <a:pt x="361" y="193"/>
                </a:lnTo>
                <a:lnTo>
                  <a:pt x="359" y="199"/>
                </a:lnTo>
                <a:lnTo>
                  <a:pt x="359" y="201"/>
                </a:lnTo>
                <a:lnTo>
                  <a:pt x="358" y="203"/>
                </a:lnTo>
                <a:lnTo>
                  <a:pt x="357" y="204"/>
                </a:lnTo>
                <a:lnTo>
                  <a:pt x="356" y="203"/>
                </a:lnTo>
                <a:lnTo>
                  <a:pt x="354" y="204"/>
                </a:lnTo>
                <a:lnTo>
                  <a:pt x="354" y="206"/>
                </a:lnTo>
                <a:lnTo>
                  <a:pt x="353" y="204"/>
                </a:lnTo>
                <a:lnTo>
                  <a:pt x="351" y="204"/>
                </a:lnTo>
                <a:lnTo>
                  <a:pt x="351" y="204"/>
                </a:lnTo>
                <a:lnTo>
                  <a:pt x="350" y="204"/>
                </a:lnTo>
                <a:lnTo>
                  <a:pt x="348" y="200"/>
                </a:lnTo>
                <a:lnTo>
                  <a:pt x="345" y="196"/>
                </a:lnTo>
                <a:lnTo>
                  <a:pt x="344" y="195"/>
                </a:lnTo>
                <a:lnTo>
                  <a:pt x="344" y="193"/>
                </a:lnTo>
                <a:lnTo>
                  <a:pt x="345" y="193"/>
                </a:lnTo>
                <a:lnTo>
                  <a:pt x="346" y="193"/>
                </a:lnTo>
                <a:lnTo>
                  <a:pt x="347" y="191"/>
                </a:lnTo>
                <a:lnTo>
                  <a:pt x="354" y="189"/>
                </a:lnTo>
                <a:lnTo>
                  <a:pt x="353" y="188"/>
                </a:lnTo>
                <a:lnTo>
                  <a:pt x="352" y="184"/>
                </a:lnTo>
                <a:lnTo>
                  <a:pt x="351" y="185"/>
                </a:lnTo>
                <a:lnTo>
                  <a:pt x="351" y="183"/>
                </a:lnTo>
                <a:lnTo>
                  <a:pt x="350" y="182"/>
                </a:lnTo>
                <a:lnTo>
                  <a:pt x="350" y="181"/>
                </a:lnTo>
                <a:lnTo>
                  <a:pt x="348" y="180"/>
                </a:lnTo>
                <a:lnTo>
                  <a:pt x="346" y="179"/>
                </a:lnTo>
                <a:lnTo>
                  <a:pt x="341" y="179"/>
                </a:lnTo>
                <a:lnTo>
                  <a:pt x="340" y="179"/>
                </a:lnTo>
                <a:lnTo>
                  <a:pt x="335" y="177"/>
                </a:lnTo>
                <a:lnTo>
                  <a:pt x="335" y="178"/>
                </a:lnTo>
                <a:lnTo>
                  <a:pt x="340" y="182"/>
                </a:lnTo>
                <a:lnTo>
                  <a:pt x="340" y="187"/>
                </a:lnTo>
                <a:lnTo>
                  <a:pt x="340" y="189"/>
                </a:lnTo>
                <a:lnTo>
                  <a:pt x="340" y="190"/>
                </a:lnTo>
                <a:lnTo>
                  <a:pt x="338" y="196"/>
                </a:lnTo>
                <a:lnTo>
                  <a:pt x="338" y="199"/>
                </a:lnTo>
                <a:lnTo>
                  <a:pt x="339" y="199"/>
                </a:lnTo>
                <a:lnTo>
                  <a:pt x="340" y="199"/>
                </a:lnTo>
                <a:lnTo>
                  <a:pt x="341" y="200"/>
                </a:lnTo>
                <a:lnTo>
                  <a:pt x="342" y="202"/>
                </a:lnTo>
                <a:lnTo>
                  <a:pt x="341" y="204"/>
                </a:lnTo>
                <a:lnTo>
                  <a:pt x="342" y="205"/>
                </a:lnTo>
                <a:lnTo>
                  <a:pt x="341" y="207"/>
                </a:lnTo>
                <a:lnTo>
                  <a:pt x="340" y="209"/>
                </a:lnTo>
                <a:lnTo>
                  <a:pt x="340" y="211"/>
                </a:lnTo>
                <a:lnTo>
                  <a:pt x="340" y="213"/>
                </a:lnTo>
                <a:lnTo>
                  <a:pt x="340" y="217"/>
                </a:lnTo>
                <a:lnTo>
                  <a:pt x="339" y="215"/>
                </a:lnTo>
                <a:lnTo>
                  <a:pt x="339" y="214"/>
                </a:lnTo>
                <a:lnTo>
                  <a:pt x="338" y="213"/>
                </a:lnTo>
                <a:lnTo>
                  <a:pt x="337" y="213"/>
                </a:lnTo>
                <a:lnTo>
                  <a:pt x="336" y="215"/>
                </a:lnTo>
                <a:lnTo>
                  <a:pt x="336" y="213"/>
                </a:lnTo>
                <a:lnTo>
                  <a:pt x="336" y="211"/>
                </a:lnTo>
                <a:lnTo>
                  <a:pt x="334" y="210"/>
                </a:lnTo>
                <a:lnTo>
                  <a:pt x="332" y="210"/>
                </a:lnTo>
                <a:lnTo>
                  <a:pt x="329" y="207"/>
                </a:lnTo>
                <a:lnTo>
                  <a:pt x="329" y="209"/>
                </a:lnTo>
                <a:lnTo>
                  <a:pt x="329" y="210"/>
                </a:lnTo>
                <a:lnTo>
                  <a:pt x="325" y="215"/>
                </a:lnTo>
                <a:lnTo>
                  <a:pt x="322" y="215"/>
                </a:lnTo>
                <a:lnTo>
                  <a:pt x="322" y="215"/>
                </a:lnTo>
                <a:lnTo>
                  <a:pt x="320" y="216"/>
                </a:lnTo>
                <a:lnTo>
                  <a:pt x="320" y="218"/>
                </a:lnTo>
                <a:lnTo>
                  <a:pt x="318" y="220"/>
                </a:lnTo>
                <a:lnTo>
                  <a:pt x="316" y="220"/>
                </a:lnTo>
                <a:lnTo>
                  <a:pt x="316" y="224"/>
                </a:lnTo>
                <a:lnTo>
                  <a:pt x="319" y="229"/>
                </a:lnTo>
                <a:lnTo>
                  <a:pt x="322" y="235"/>
                </a:lnTo>
                <a:lnTo>
                  <a:pt x="322" y="236"/>
                </a:lnTo>
                <a:lnTo>
                  <a:pt x="320" y="234"/>
                </a:lnTo>
                <a:lnTo>
                  <a:pt x="319" y="234"/>
                </a:lnTo>
                <a:lnTo>
                  <a:pt x="317" y="233"/>
                </a:lnTo>
                <a:lnTo>
                  <a:pt x="317" y="234"/>
                </a:lnTo>
                <a:lnTo>
                  <a:pt x="316" y="234"/>
                </a:lnTo>
                <a:lnTo>
                  <a:pt x="315" y="234"/>
                </a:lnTo>
                <a:lnTo>
                  <a:pt x="311" y="232"/>
                </a:lnTo>
                <a:lnTo>
                  <a:pt x="310" y="232"/>
                </a:lnTo>
                <a:lnTo>
                  <a:pt x="309" y="231"/>
                </a:lnTo>
                <a:lnTo>
                  <a:pt x="307" y="233"/>
                </a:lnTo>
                <a:lnTo>
                  <a:pt x="307" y="233"/>
                </a:lnTo>
                <a:lnTo>
                  <a:pt x="307" y="232"/>
                </a:lnTo>
                <a:lnTo>
                  <a:pt x="308" y="230"/>
                </a:lnTo>
                <a:lnTo>
                  <a:pt x="305" y="229"/>
                </a:lnTo>
                <a:lnTo>
                  <a:pt x="305" y="229"/>
                </a:lnTo>
                <a:lnTo>
                  <a:pt x="304" y="229"/>
                </a:lnTo>
                <a:lnTo>
                  <a:pt x="300" y="226"/>
                </a:lnTo>
                <a:lnTo>
                  <a:pt x="300" y="228"/>
                </a:lnTo>
                <a:lnTo>
                  <a:pt x="299" y="229"/>
                </a:lnTo>
                <a:lnTo>
                  <a:pt x="299" y="229"/>
                </a:lnTo>
                <a:lnTo>
                  <a:pt x="298" y="229"/>
                </a:lnTo>
                <a:lnTo>
                  <a:pt x="299" y="233"/>
                </a:lnTo>
                <a:lnTo>
                  <a:pt x="300" y="233"/>
                </a:lnTo>
                <a:lnTo>
                  <a:pt x="300" y="235"/>
                </a:lnTo>
                <a:lnTo>
                  <a:pt x="302" y="236"/>
                </a:lnTo>
                <a:lnTo>
                  <a:pt x="305" y="236"/>
                </a:lnTo>
                <a:lnTo>
                  <a:pt x="307" y="242"/>
                </a:lnTo>
                <a:lnTo>
                  <a:pt x="307" y="243"/>
                </a:lnTo>
                <a:lnTo>
                  <a:pt x="305" y="242"/>
                </a:lnTo>
                <a:lnTo>
                  <a:pt x="304" y="243"/>
                </a:lnTo>
                <a:lnTo>
                  <a:pt x="304" y="244"/>
                </a:lnTo>
                <a:lnTo>
                  <a:pt x="304" y="244"/>
                </a:lnTo>
                <a:lnTo>
                  <a:pt x="296" y="241"/>
                </a:lnTo>
                <a:lnTo>
                  <a:pt x="296" y="239"/>
                </a:lnTo>
                <a:lnTo>
                  <a:pt x="295" y="238"/>
                </a:lnTo>
                <a:lnTo>
                  <a:pt x="294" y="237"/>
                </a:lnTo>
                <a:lnTo>
                  <a:pt x="293" y="236"/>
                </a:lnTo>
                <a:lnTo>
                  <a:pt x="293" y="237"/>
                </a:lnTo>
                <a:lnTo>
                  <a:pt x="291" y="237"/>
                </a:lnTo>
                <a:lnTo>
                  <a:pt x="289" y="236"/>
                </a:lnTo>
                <a:lnTo>
                  <a:pt x="289" y="235"/>
                </a:lnTo>
                <a:lnTo>
                  <a:pt x="288" y="236"/>
                </a:lnTo>
                <a:lnTo>
                  <a:pt x="288" y="235"/>
                </a:lnTo>
                <a:lnTo>
                  <a:pt x="289" y="233"/>
                </a:lnTo>
                <a:lnTo>
                  <a:pt x="289" y="230"/>
                </a:lnTo>
                <a:lnTo>
                  <a:pt x="288" y="229"/>
                </a:lnTo>
                <a:lnTo>
                  <a:pt x="288" y="229"/>
                </a:lnTo>
                <a:lnTo>
                  <a:pt x="288" y="228"/>
                </a:lnTo>
                <a:lnTo>
                  <a:pt x="286" y="224"/>
                </a:lnTo>
                <a:lnTo>
                  <a:pt x="286" y="223"/>
                </a:lnTo>
                <a:lnTo>
                  <a:pt x="288" y="222"/>
                </a:lnTo>
                <a:lnTo>
                  <a:pt x="289" y="218"/>
                </a:lnTo>
                <a:lnTo>
                  <a:pt x="288" y="217"/>
                </a:lnTo>
                <a:lnTo>
                  <a:pt x="287" y="216"/>
                </a:lnTo>
                <a:lnTo>
                  <a:pt x="287" y="214"/>
                </a:lnTo>
                <a:lnTo>
                  <a:pt x="286" y="214"/>
                </a:lnTo>
                <a:lnTo>
                  <a:pt x="285" y="213"/>
                </a:lnTo>
                <a:lnTo>
                  <a:pt x="284" y="211"/>
                </a:lnTo>
                <a:lnTo>
                  <a:pt x="283" y="211"/>
                </a:lnTo>
                <a:lnTo>
                  <a:pt x="282" y="211"/>
                </a:lnTo>
                <a:lnTo>
                  <a:pt x="282" y="210"/>
                </a:lnTo>
                <a:lnTo>
                  <a:pt x="282" y="209"/>
                </a:lnTo>
                <a:lnTo>
                  <a:pt x="280" y="209"/>
                </a:lnTo>
                <a:lnTo>
                  <a:pt x="276" y="206"/>
                </a:lnTo>
                <a:lnTo>
                  <a:pt x="277" y="205"/>
                </a:lnTo>
                <a:lnTo>
                  <a:pt x="275" y="204"/>
                </a:lnTo>
                <a:lnTo>
                  <a:pt x="275" y="202"/>
                </a:lnTo>
                <a:lnTo>
                  <a:pt x="275" y="201"/>
                </a:lnTo>
                <a:lnTo>
                  <a:pt x="273" y="200"/>
                </a:lnTo>
                <a:lnTo>
                  <a:pt x="274" y="200"/>
                </a:lnTo>
                <a:lnTo>
                  <a:pt x="275" y="199"/>
                </a:lnTo>
                <a:lnTo>
                  <a:pt x="278" y="200"/>
                </a:lnTo>
                <a:lnTo>
                  <a:pt x="278" y="201"/>
                </a:lnTo>
                <a:lnTo>
                  <a:pt x="278" y="203"/>
                </a:lnTo>
                <a:lnTo>
                  <a:pt x="282" y="205"/>
                </a:lnTo>
                <a:lnTo>
                  <a:pt x="282" y="204"/>
                </a:lnTo>
                <a:lnTo>
                  <a:pt x="282" y="204"/>
                </a:lnTo>
                <a:lnTo>
                  <a:pt x="283" y="205"/>
                </a:lnTo>
                <a:lnTo>
                  <a:pt x="284" y="206"/>
                </a:lnTo>
                <a:lnTo>
                  <a:pt x="285" y="205"/>
                </a:lnTo>
                <a:lnTo>
                  <a:pt x="285" y="206"/>
                </a:lnTo>
                <a:lnTo>
                  <a:pt x="286" y="205"/>
                </a:lnTo>
                <a:lnTo>
                  <a:pt x="286" y="205"/>
                </a:lnTo>
                <a:lnTo>
                  <a:pt x="286" y="207"/>
                </a:lnTo>
                <a:lnTo>
                  <a:pt x="288" y="207"/>
                </a:lnTo>
                <a:lnTo>
                  <a:pt x="290" y="207"/>
                </a:lnTo>
                <a:lnTo>
                  <a:pt x="290" y="208"/>
                </a:lnTo>
                <a:lnTo>
                  <a:pt x="292" y="208"/>
                </a:lnTo>
                <a:lnTo>
                  <a:pt x="293" y="210"/>
                </a:lnTo>
                <a:lnTo>
                  <a:pt x="297" y="211"/>
                </a:lnTo>
                <a:lnTo>
                  <a:pt x="300" y="211"/>
                </a:lnTo>
                <a:lnTo>
                  <a:pt x="303" y="212"/>
                </a:lnTo>
                <a:lnTo>
                  <a:pt x="304" y="213"/>
                </a:lnTo>
                <a:lnTo>
                  <a:pt x="311" y="214"/>
                </a:lnTo>
                <a:lnTo>
                  <a:pt x="311" y="214"/>
                </a:lnTo>
                <a:lnTo>
                  <a:pt x="313" y="213"/>
                </a:lnTo>
                <a:lnTo>
                  <a:pt x="318" y="211"/>
                </a:lnTo>
                <a:lnTo>
                  <a:pt x="323" y="204"/>
                </a:lnTo>
                <a:lnTo>
                  <a:pt x="325" y="199"/>
                </a:lnTo>
                <a:lnTo>
                  <a:pt x="324" y="199"/>
                </a:lnTo>
                <a:lnTo>
                  <a:pt x="323" y="198"/>
                </a:lnTo>
                <a:lnTo>
                  <a:pt x="322" y="193"/>
                </a:lnTo>
                <a:lnTo>
                  <a:pt x="322" y="191"/>
                </a:lnTo>
                <a:lnTo>
                  <a:pt x="320" y="190"/>
                </a:lnTo>
                <a:lnTo>
                  <a:pt x="320" y="191"/>
                </a:lnTo>
                <a:lnTo>
                  <a:pt x="319" y="190"/>
                </a:lnTo>
                <a:lnTo>
                  <a:pt x="319" y="189"/>
                </a:lnTo>
                <a:lnTo>
                  <a:pt x="318" y="187"/>
                </a:lnTo>
                <a:lnTo>
                  <a:pt x="317" y="186"/>
                </a:lnTo>
                <a:lnTo>
                  <a:pt x="315" y="185"/>
                </a:lnTo>
                <a:lnTo>
                  <a:pt x="316" y="186"/>
                </a:lnTo>
                <a:lnTo>
                  <a:pt x="315" y="187"/>
                </a:lnTo>
                <a:lnTo>
                  <a:pt x="312" y="184"/>
                </a:lnTo>
                <a:lnTo>
                  <a:pt x="312" y="185"/>
                </a:lnTo>
                <a:lnTo>
                  <a:pt x="311" y="185"/>
                </a:lnTo>
                <a:lnTo>
                  <a:pt x="311" y="183"/>
                </a:lnTo>
                <a:lnTo>
                  <a:pt x="310" y="182"/>
                </a:lnTo>
                <a:lnTo>
                  <a:pt x="311" y="183"/>
                </a:lnTo>
                <a:lnTo>
                  <a:pt x="308" y="182"/>
                </a:lnTo>
                <a:lnTo>
                  <a:pt x="307" y="182"/>
                </a:lnTo>
                <a:lnTo>
                  <a:pt x="307" y="181"/>
                </a:lnTo>
                <a:lnTo>
                  <a:pt x="294" y="169"/>
                </a:lnTo>
                <a:lnTo>
                  <a:pt x="290" y="168"/>
                </a:lnTo>
                <a:lnTo>
                  <a:pt x="291" y="169"/>
                </a:lnTo>
                <a:lnTo>
                  <a:pt x="290" y="170"/>
                </a:lnTo>
                <a:lnTo>
                  <a:pt x="290" y="170"/>
                </a:lnTo>
                <a:lnTo>
                  <a:pt x="283" y="167"/>
                </a:lnTo>
                <a:lnTo>
                  <a:pt x="283" y="167"/>
                </a:lnTo>
                <a:lnTo>
                  <a:pt x="281" y="168"/>
                </a:lnTo>
                <a:lnTo>
                  <a:pt x="281" y="168"/>
                </a:lnTo>
                <a:lnTo>
                  <a:pt x="280" y="167"/>
                </a:lnTo>
                <a:lnTo>
                  <a:pt x="280" y="167"/>
                </a:lnTo>
                <a:lnTo>
                  <a:pt x="280" y="166"/>
                </a:lnTo>
                <a:lnTo>
                  <a:pt x="280" y="166"/>
                </a:lnTo>
                <a:lnTo>
                  <a:pt x="278" y="167"/>
                </a:lnTo>
                <a:lnTo>
                  <a:pt x="278" y="165"/>
                </a:lnTo>
                <a:lnTo>
                  <a:pt x="277" y="166"/>
                </a:lnTo>
                <a:lnTo>
                  <a:pt x="278" y="165"/>
                </a:lnTo>
                <a:lnTo>
                  <a:pt x="277" y="164"/>
                </a:lnTo>
                <a:lnTo>
                  <a:pt x="276" y="164"/>
                </a:lnTo>
                <a:lnTo>
                  <a:pt x="275" y="165"/>
                </a:lnTo>
                <a:lnTo>
                  <a:pt x="275" y="164"/>
                </a:lnTo>
                <a:lnTo>
                  <a:pt x="275" y="164"/>
                </a:lnTo>
                <a:lnTo>
                  <a:pt x="273" y="164"/>
                </a:lnTo>
                <a:lnTo>
                  <a:pt x="274" y="160"/>
                </a:lnTo>
                <a:lnTo>
                  <a:pt x="274" y="162"/>
                </a:lnTo>
                <a:lnTo>
                  <a:pt x="275" y="162"/>
                </a:lnTo>
                <a:lnTo>
                  <a:pt x="275" y="162"/>
                </a:lnTo>
                <a:lnTo>
                  <a:pt x="276" y="163"/>
                </a:lnTo>
                <a:lnTo>
                  <a:pt x="277" y="163"/>
                </a:lnTo>
                <a:lnTo>
                  <a:pt x="278" y="163"/>
                </a:lnTo>
                <a:lnTo>
                  <a:pt x="278" y="161"/>
                </a:lnTo>
                <a:lnTo>
                  <a:pt x="278" y="160"/>
                </a:lnTo>
                <a:lnTo>
                  <a:pt x="277" y="160"/>
                </a:lnTo>
                <a:lnTo>
                  <a:pt x="276" y="160"/>
                </a:lnTo>
                <a:lnTo>
                  <a:pt x="275" y="160"/>
                </a:lnTo>
                <a:lnTo>
                  <a:pt x="275" y="159"/>
                </a:lnTo>
                <a:lnTo>
                  <a:pt x="272" y="157"/>
                </a:lnTo>
                <a:lnTo>
                  <a:pt x="273" y="158"/>
                </a:lnTo>
                <a:lnTo>
                  <a:pt x="273" y="160"/>
                </a:lnTo>
                <a:lnTo>
                  <a:pt x="272" y="160"/>
                </a:lnTo>
                <a:lnTo>
                  <a:pt x="271" y="160"/>
                </a:lnTo>
                <a:lnTo>
                  <a:pt x="271" y="160"/>
                </a:lnTo>
                <a:lnTo>
                  <a:pt x="271" y="161"/>
                </a:lnTo>
                <a:lnTo>
                  <a:pt x="271" y="162"/>
                </a:lnTo>
                <a:lnTo>
                  <a:pt x="270" y="162"/>
                </a:lnTo>
                <a:lnTo>
                  <a:pt x="269" y="160"/>
                </a:lnTo>
                <a:lnTo>
                  <a:pt x="267" y="160"/>
                </a:lnTo>
                <a:lnTo>
                  <a:pt x="267" y="160"/>
                </a:lnTo>
                <a:lnTo>
                  <a:pt x="267" y="160"/>
                </a:lnTo>
                <a:lnTo>
                  <a:pt x="267" y="160"/>
                </a:lnTo>
                <a:lnTo>
                  <a:pt x="267" y="160"/>
                </a:lnTo>
                <a:lnTo>
                  <a:pt x="264" y="160"/>
                </a:lnTo>
                <a:lnTo>
                  <a:pt x="264" y="161"/>
                </a:lnTo>
                <a:lnTo>
                  <a:pt x="264" y="161"/>
                </a:lnTo>
                <a:lnTo>
                  <a:pt x="264" y="161"/>
                </a:lnTo>
                <a:lnTo>
                  <a:pt x="263" y="161"/>
                </a:lnTo>
                <a:lnTo>
                  <a:pt x="262" y="160"/>
                </a:lnTo>
                <a:lnTo>
                  <a:pt x="262" y="161"/>
                </a:lnTo>
                <a:lnTo>
                  <a:pt x="262" y="162"/>
                </a:lnTo>
                <a:lnTo>
                  <a:pt x="262" y="160"/>
                </a:lnTo>
                <a:lnTo>
                  <a:pt x="260" y="161"/>
                </a:lnTo>
                <a:lnTo>
                  <a:pt x="260" y="162"/>
                </a:lnTo>
                <a:lnTo>
                  <a:pt x="260" y="160"/>
                </a:lnTo>
                <a:lnTo>
                  <a:pt x="260" y="160"/>
                </a:lnTo>
                <a:lnTo>
                  <a:pt x="261" y="160"/>
                </a:lnTo>
                <a:lnTo>
                  <a:pt x="261" y="159"/>
                </a:lnTo>
                <a:lnTo>
                  <a:pt x="261" y="158"/>
                </a:lnTo>
                <a:lnTo>
                  <a:pt x="261" y="158"/>
                </a:lnTo>
                <a:lnTo>
                  <a:pt x="259" y="158"/>
                </a:lnTo>
                <a:lnTo>
                  <a:pt x="259" y="157"/>
                </a:lnTo>
                <a:lnTo>
                  <a:pt x="256" y="155"/>
                </a:lnTo>
                <a:lnTo>
                  <a:pt x="255" y="155"/>
                </a:lnTo>
                <a:lnTo>
                  <a:pt x="254" y="154"/>
                </a:lnTo>
                <a:lnTo>
                  <a:pt x="254" y="153"/>
                </a:lnTo>
                <a:lnTo>
                  <a:pt x="254" y="153"/>
                </a:lnTo>
                <a:lnTo>
                  <a:pt x="262" y="155"/>
                </a:lnTo>
                <a:lnTo>
                  <a:pt x="265" y="152"/>
                </a:lnTo>
                <a:lnTo>
                  <a:pt x="267" y="152"/>
                </a:lnTo>
                <a:lnTo>
                  <a:pt x="267" y="151"/>
                </a:lnTo>
                <a:lnTo>
                  <a:pt x="267" y="149"/>
                </a:lnTo>
                <a:lnTo>
                  <a:pt x="266" y="149"/>
                </a:lnTo>
                <a:lnTo>
                  <a:pt x="265" y="148"/>
                </a:lnTo>
                <a:lnTo>
                  <a:pt x="264" y="147"/>
                </a:lnTo>
                <a:lnTo>
                  <a:pt x="263" y="147"/>
                </a:lnTo>
                <a:lnTo>
                  <a:pt x="264" y="146"/>
                </a:lnTo>
                <a:lnTo>
                  <a:pt x="262" y="145"/>
                </a:lnTo>
                <a:lnTo>
                  <a:pt x="261" y="145"/>
                </a:lnTo>
                <a:lnTo>
                  <a:pt x="261" y="145"/>
                </a:lnTo>
                <a:lnTo>
                  <a:pt x="260" y="145"/>
                </a:lnTo>
                <a:lnTo>
                  <a:pt x="260" y="145"/>
                </a:lnTo>
                <a:lnTo>
                  <a:pt x="260" y="145"/>
                </a:lnTo>
                <a:lnTo>
                  <a:pt x="258" y="145"/>
                </a:lnTo>
                <a:lnTo>
                  <a:pt x="258" y="145"/>
                </a:lnTo>
                <a:lnTo>
                  <a:pt x="258" y="145"/>
                </a:lnTo>
                <a:lnTo>
                  <a:pt x="258" y="144"/>
                </a:lnTo>
                <a:lnTo>
                  <a:pt x="258" y="143"/>
                </a:lnTo>
                <a:lnTo>
                  <a:pt x="257" y="143"/>
                </a:lnTo>
                <a:lnTo>
                  <a:pt x="257" y="142"/>
                </a:lnTo>
                <a:lnTo>
                  <a:pt x="256" y="142"/>
                </a:lnTo>
                <a:lnTo>
                  <a:pt x="256" y="142"/>
                </a:lnTo>
                <a:lnTo>
                  <a:pt x="255" y="142"/>
                </a:lnTo>
                <a:lnTo>
                  <a:pt x="254" y="144"/>
                </a:lnTo>
                <a:lnTo>
                  <a:pt x="254" y="149"/>
                </a:lnTo>
                <a:lnTo>
                  <a:pt x="253" y="149"/>
                </a:lnTo>
                <a:lnTo>
                  <a:pt x="252" y="149"/>
                </a:lnTo>
                <a:lnTo>
                  <a:pt x="251" y="149"/>
                </a:lnTo>
                <a:lnTo>
                  <a:pt x="250" y="149"/>
                </a:lnTo>
                <a:lnTo>
                  <a:pt x="252" y="147"/>
                </a:lnTo>
                <a:lnTo>
                  <a:pt x="253" y="146"/>
                </a:lnTo>
                <a:lnTo>
                  <a:pt x="252" y="145"/>
                </a:lnTo>
                <a:lnTo>
                  <a:pt x="250" y="146"/>
                </a:lnTo>
                <a:lnTo>
                  <a:pt x="249" y="146"/>
                </a:lnTo>
                <a:lnTo>
                  <a:pt x="251" y="145"/>
                </a:lnTo>
                <a:lnTo>
                  <a:pt x="250" y="144"/>
                </a:lnTo>
                <a:lnTo>
                  <a:pt x="251" y="143"/>
                </a:lnTo>
                <a:lnTo>
                  <a:pt x="253" y="143"/>
                </a:lnTo>
                <a:lnTo>
                  <a:pt x="253" y="142"/>
                </a:lnTo>
                <a:lnTo>
                  <a:pt x="253" y="140"/>
                </a:lnTo>
                <a:lnTo>
                  <a:pt x="252" y="140"/>
                </a:lnTo>
                <a:lnTo>
                  <a:pt x="253" y="139"/>
                </a:lnTo>
                <a:lnTo>
                  <a:pt x="252" y="138"/>
                </a:lnTo>
                <a:lnTo>
                  <a:pt x="251" y="138"/>
                </a:lnTo>
                <a:lnTo>
                  <a:pt x="249" y="139"/>
                </a:lnTo>
                <a:lnTo>
                  <a:pt x="249" y="138"/>
                </a:lnTo>
                <a:lnTo>
                  <a:pt x="247" y="143"/>
                </a:lnTo>
                <a:lnTo>
                  <a:pt x="246" y="144"/>
                </a:lnTo>
                <a:lnTo>
                  <a:pt x="246" y="145"/>
                </a:lnTo>
                <a:lnTo>
                  <a:pt x="246" y="146"/>
                </a:lnTo>
                <a:lnTo>
                  <a:pt x="246" y="146"/>
                </a:lnTo>
                <a:lnTo>
                  <a:pt x="246" y="147"/>
                </a:lnTo>
                <a:lnTo>
                  <a:pt x="246" y="149"/>
                </a:lnTo>
                <a:lnTo>
                  <a:pt x="244" y="149"/>
                </a:lnTo>
                <a:lnTo>
                  <a:pt x="243" y="150"/>
                </a:lnTo>
                <a:lnTo>
                  <a:pt x="243" y="147"/>
                </a:lnTo>
                <a:lnTo>
                  <a:pt x="242" y="145"/>
                </a:lnTo>
                <a:lnTo>
                  <a:pt x="243" y="145"/>
                </a:lnTo>
                <a:lnTo>
                  <a:pt x="243" y="141"/>
                </a:lnTo>
                <a:lnTo>
                  <a:pt x="243" y="141"/>
                </a:lnTo>
                <a:lnTo>
                  <a:pt x="242" y="142"/>
                </a:lnTo>
                <a:lnTo>
                  <a:pt x="236" y="153"/>
                </a:lnTo>
                <a:lnTo>
                  <a:pt x="237" y="152"/>
                </a:lnTo>
                <a:lnTo>
                  <a:pt x="235" y="155"/>
                </a:lnTo>
                <a:lnTo>
                  <a:pt x="234" y="156"/>
                </a:lnTo>
                <a:lnTo>
                  <a:pt x="234" y="153"/>
                </a:lnTo>
                <a:lnTo>
                  <a:pt x="235" y="153"/>
                </a:lnTo>
                <a:lnTo>
                  <a:pt x="235" y="152"/>
                </a:lnTo>
                <a:lnTo>
                  <a:pt x="235" y="149"/>
                </a:lnTo>
                <a:lnTo>
                  <a:pt x="235" y="149"/>
                </a:lnTo>
                <a:lnTo>
                  <a:pt x="238" y="142"/>
                </a:lnTo>
                <a:lnTo>
                  <a:pt x="238" y="142"/>
                </a:lnTo>
                <a:lnTo>
                  <a:pt x="236" y="143"/>
                </a:lnTo>
                <a:lnTo>
                  <a:pt x="235" y="143"/>
                </a:lnTo>
                <a:lnTo>
                  <a:pt x="235" y="142"/>
                </a:lnTo>
                <a:lnTo>
                  <a:pt x="235" y="142"/>
                </a:lnTo>
                <a:lnTo>
                  <a:pt x="235" y="141"/>
                </a:lnTo>
                <a:lnTo>
                  <a:pt x="234" y="140"/>
                </a:lnTo>
                <a:lnTo>
                  <a:pt x="233" y="142"/>
                </a:lnTo>
                <a:lnTo>
                  <a:pt x="233" y="141"/>
                </a:lnTo>
                <a:lnTo>
                  <a:pt x="232" y="141"/>
                </a:lnTo>
                <a:lnTo>
                  <a:pt x="232" y="143"/>
                </a:lnTo>
                <a:lnTo>
                  <a:pt x="231" y="143"/>
                </a:lnTo>
                <a:lnTo>
                  <a:pt x="231" y="144"/>
                </a:lnTo>
                <a:lnTo>
                  <a:pt x="232" y="145"/>
                </a:lnTo>
                <a:lnTo>
                  <a:pt x="232" y="145"/>
                </a:lnTo>
                <a:lnTo>
                  <a:pt x="231" y="146"/>
                </a:lnTo>
                <a:lnTo>
                  <a:pt x="230" y="147"/>
                </a:lnTo>
                <a:lnTo>
                  <a:pt x="231" y="149"/>
                </a:lnTo>
                <a:lnTo>
                  <a:pt x="227" y="149"/>
                </a:lnTo>
                <a:lnTo>
                  <a:pt x="227" y="150"/>
                </a:lnTo>
                <a:lnTo>
                  <a:pt x="226" y="151"/>
                </a:lnTo>
                <a:lnTo>
                  <a:pt x="225" y="153"/>
                </a:lnTo>
                <a:lnTo>
                  <a:pt x="224" y="153"/>
                </a:lnTo>
                <a:lnTo>
                  <a:pt x="225" y="154"/>
                </a:lnTo>
                <a:lnTo>
                  <a:pt x="224" y="156"/>
                </a:lnTo>
                <a:lnTo>
                  <a:pt x="224" y="156"/>
                </a:lnTo>
                <a:lnTo>
                  <a:pt x="224" y="156"/>
                </a:lnTo>
                <a:lnTo>
                  <a:pt x="224" y="155"/>
                </a:lnTo>
                <a:lnTo>
                  <a:pt x="224" y="155"/>
                </a:lnTo>
                <a:lnTo>
                  <a:pt x="223" y="155"/>
                </a:lnTo>
                <a:lnTo>
                  <a:pt x="223" y="153"/>
                </a:lnTo>
                <a:lnTo>
                  <a:pt x="223" y="153"/>
                </a:lnTo>
                <a:lnTo>
                  <a:pt x="220" y="153"/>
                </a:lnTo>
                <a:lnTo>
                  <a:pt x="220" y="154"/>
                </a:lnTo>
                <a:lnTo>
                  <a:pt x="220" y="154"/>
                </a:lnTo>
                <a:lnTo>
                  <a:pt x="219" y="154"/>
                </a:lnTo>
                <a:lnTo>
                  <a:pt x="219" y="153"/>
                </a:lnTo>
                <a:lnTo>
                  <a:pt x="219" y="153"/>
                </a:lnTo>
                <a:lnTo>
                  <a:pt x="218" y="153"/>
                </a:lnTo>
                <a:lnTo>
                  <a:pt x="218" y="152"/>
                </a:lnTo>
                <a:lnTo>
                  <a:pt x="217" y="152"/>
                </a:lnTo>
                <a:lnTo>
                  <a:pt x="217" y="152"/>
                </a:lnTo>
                <a:lnTo>
                  <a:pt x="217" y="152"/>
                </a:lnTo>
                <a:lnTo>
                  <a:pt x="217" y="154"/>
                </a:lnTo>
                <a:lnTo>
                  <a:pt x="216" y="152"/>
                </a:lnTo>
                <a:lnTo>
                  <a:pt x="215" y="152"/>
                </a:lnTo>
                <a:lnTo>
                  <a:pt x="215" y="154"/>
                </a:lnTo>
                <a:lnTo>
                  <a:pt x="217" y="155"/>
                </a:lnTo>
                <a:lnTo>
                  <a:pt x="217" y="155"/>
                </a:lnTo>
                <a:lnTo>
                  <a:pt x="217" y="158"/>
                </a:lnTo>
                <a:lnTo>
                  <a:pt x="218" y="160"/>
                </a:lnTo>
                <a:lnTo>
                  <a:pt x="218" y="161"/>
                </a:lnTo>
                <a:lnTo>
                  <a:pt x="213" y="156"/>
                </a:lnTo>
                <a:lnTo>
                  <a:pt x="214" y="158"/>
                </a:lnTo>
                <a:lnTo>
                  <a:pt x="213" y="158"/>
                </a:lnTo>
                <a:lnTo>
                  <a:pt x="213" y="159"/>
                </a:lnTo>
                <a:lnTo>
                  <a:pt x="213" y="159"/>
                </a:lnTo>
                <a:lnTo>
                  <a:pt x="213" y="160"/>
                </a:lnTo>
                <a:lnTo>
                  <a:pt x="212" y="159"/>
                </a:lnTo>
                <a:lnTo>
                  <a:pt x="212" y="159"/>
                </a:lnTo>
                <a:lnTo>
                  <a:pt x="213" y="157"/>
                </a:lnTo>
                <a:lnTo>
                  <a:pt x="212" y="158"/>
                </a:lnTo>
                <a:lnTo>
                  <a:pt x="211" y="159"/>
                </a:lnTo>
                <a:lnTo>
                  <a:pt x="210" y="160"/>
                </a:lnTo>
                <a:lnTo>
                  <a:pt x="210" y="160"/>
                </a:lnTo>
                <a:lnTo>
                  <a:pt x="210" y="163"/>
                </a:lnTo>
                <a:lnTo>
                  <a:pt x="209" y="164"/>
                </a:lnTo>
                <a:lnTo>
                  <a:pt x="208" y="166"/>
                </a:lnTo>
                <a:lnTo>
                  <a:pt x="207" y="167"/>
                </a:lnTo>
                <a:lnTo>
                  <a:pt x="208" y="165"/>
                </a:lnTo>
                <a:lnTo>
                  <a:pt x="209" y="157"/>
                </a:lnTo>
                <a:lnTo>
                  <a:pt x="207" y="158"/>
                </a:lnTo>
                <a:lnTo>
                  <a:pt x="206" y="160"/>
                </a:lnTo>
                <a:lnTo>
                  <a:pt x="205" y="165"/>
                </a:lnTo>
                <a:lnTo>
                  <a:pt x="205" y="160"/>
                </a:lnTo>
                <a:lnTo>
                  <a:pt x="202" y="160"/>
                </a:lnTo>
                <a:lnTo>
                  <a:pt x="202" y="162"/>
                </a:lnTo>
                <a:lnTo>
                  <a:pt x="202" y="164"/>
                </a:lnTo>
                <a:lnTo>
                  <a:pt x="202" y="166"/>
                </a:lnTo>
                <a:lnTo>
                  <a:pt x="203" y="166"/>
                </a:lnTo>
                <a:lnTo>
                  <a:pt x="204" y="167"/>
                </a:lnTo>
                <a:lnTo>
                  <a:pt x="204" y="168"/>
                </a:lnTo>
                <a:lnTo>
                  <a:pt x="203" y="168"/>
                </a:lnTo>
                <a:lnTo>
                  <a:pt x="202" y="167"/>
                </a:lnTo>
                <a:lnTo>
                  <a:pt x="202" y="166"/>
                </a:lnTo>
                <a:lnTo>
                  <a:pt x="199" y="164"/>
                </a:lnTo>
                <a:lnTo>
                  <a:pt x="198" y="164"/>
                </a:lnTo>
                <a:lnTo>
                  <a:pt x="199" y="166"/>
                </a:lnTo>
                <a:lnTo>
                  <a:pt x="200" y="167"/>
                </a:lnTo>
                <a:lnTo>
                  <a:pt x="199" y="167"/>
                </a:lnTo>
                <a:lnTo>
                  <a:pt x="198" y="167"/>
                </a:lnTo>
                <a:lnTo>
                  <a:pt x="198" y="167"/>
                </a:lnTo>
                <a:lnTo>
                  <a:pt x="198" y="167"/>
                </a:lnTo>
                <a:lnTo>
                  <a:pt x="197" y="167"/>
                </a:lnTo>
                <a:lnTo>
                  <a:pt x="197" y="167"/>
                </a:lnTo>
                <a:lnTo>
                  <a:pt x="198" y="165"/>
                </a:lnTo>
                <a:lnTo>
                  <a:pt x="197" y="164"/>
                </a:lnTo>
                <a:lnTo>
                  <a:pt x="196" y="167"/>
                </a:lnTo>
                <a:lnTo>
                  <a:pt x="196" y="168"/>
                </a:lnTo>
                <a:lnTo>
                  <a:pt x="196" y="169"/>
                </a:lnTo>
                <a:lnTo>
                  <a:pt x="194" y="171"/>
                </a:lnTo>
                <a:lnTo>
                  <a:pt x="193" y="173"/>
                </a:lnTo>
                <a:lnTo>
                  <a:pt x="193" y="174"/>
                </a:lnTo>
                <a:lnTo>
                  <a:pt x="195" y="173"/>
                </a:lnTo>
                <a:lnTo>
                  <a:pt x="195" y="174"/>
                </a:lnTo>
                <a:lnTo>
                  <a:pt x="194" y="174"/>
                </a:lnTo>
                <a:lnTo>
                  <a:pt x="194" y="176"/>
                </a:lnTo>
                <a:lnTo>
                  <a:pt x="193" y="175"/>
                </a:lnTo>
                <a:lnTo>
                  <a:pt x="192" y="175"/>
                </a:lnTo>
                <a:lnTo>
                  <a:pt x="193" y="176"/>
                </a:lnTo>
                <a:lnTo>
                  <a:pt x="192" y="177"/>
                </a:lnTo>
                <a:lnTo>
                  <a:pt x="191" y="176"/>
                </a:lnTo>
                <a:lnTo>
                  <a:pt x="191" y="177"/>
                </a:lnTo>
                <a:lnTo>
                  <a:pt x="191" y="177"/>
                </a:lnTo>
                <a:lnTo>
                  <a:pt x="189" y="178"/>
                </a:lnTo>
                <a:lnTo>
                  <a:pt x="188" y="178"/>
                </a:lnTo>
                <a:lnTo>
                  <a:pt x="188" y="178"/>
                </a:lnTo>
                <a:lnTo>
                  <a:pt x="188" y="179"/>
                </a:lnTo>
                <a:lnTo>
                  <a:pt x="188" y="180"/>
                </a:lnTo>
                <a:lnTo>
                  <a:pt x="190" y="179"/>
                </a:lnTo>
                <a:lnTo>
                  <a:pt x="190" y="179"/>
                </a:lnTo>
                <a:lnTo>
                  <a:pt x="191" y="180"/>
                </a:lnTo>
                <a:lnTo>
                  <a:pt x="193" y="179"/>
                </a:lnTo>
                <a:lnTo>
                  <a:pt x="193" y="179"/>
                </a:lnTo>
                <a:lnTo>
                  <a:pt x="194" y="180"/>
                </a:lnTo>
                <a:lnTo>
                  <a:pt x="192" y="180"/>
                </a:lnTo>
                <a:lnTo>
                  <a:pt x="192" y="181"/>
                </a:lnTo>
                <a:lnTo>
                  <a:pt x="192" y="182"/>
                </a:lnTo>
                <a:lnTo>
                  <a:pt x="191" y="182"/>
                </a:lnTo>
                <a:lnTo>
                  <a:pt x="189" y="182"/>
                </a:lnTo>
                <a:lnTo>
                  <a:pt x="189" y="181"/>
                </a:lnTo>
                <a:lnTo>
                  <a:pt x="188" y="181"/>
                </a:lnTo>
                <a:lnTo>
                  <a:pt x="187" y="182"/>
                </a:lnTo>
                <a:lnTo>
                  <a:pt x="186" y="182"/>
                </a:lnTo>
                <a:lnTo>
                  <a:pt x="187" y="184"/>
                </a:lnTo>
                <a:lnTo>
                  <a:pt x="187" y="185"/>
                </a:lnTo>
                <a:lnTo>
                  <a:pt x="187" y="185"/>
                </a:lnTo>
                <a:lnTo>
                  <a:pt x="187" y="186"/>
                </a:lnTo>
                <a:lnTo>
                  <a:pt x="187" y="187"/>
                </a:lnTo>
                <a:lnTo>
                  <a:pt x="186" y="187"/>
                </a:lnTo>
                <a:lnTo>
                  <a:pt x="186" y="188"/>
                </a:lnTo>
                <a:lnTo>
                  <a:pt x="185" y="188"/>
                </a:lnTo>
                <a:lnTo>
                  <a:pt x="185" y="184"/>
                </a:lnTo>
                <a:lnTo>
                  <a:pt x="184" y="185"/>
                </a:lnTo>
                <a:lnTo>
                  <a:pt x="184" y="185"/>
                </a:lnTo>
                <a:lnTo>
                  <a:pt x="183" y="185"/>
                </a:lnTo>
                <a:lnTo>
                  <a:pt x="183" y="186"/>
                </a:lnTo>
                <a:lnTo>
                  <a:pt x="184" y="186"/>
                </a:lnTo>
                <a:lnTo>
                  <a:pt x="184" y="187"/>
                </a:lnTo>
                <a:lnTo>
                  <a:pt x="183" y="187"/>
                </a:lnTo>
                <a:lnTo>
                  <a:pt x="182" y="188"/>
                </a:lnTo>
                <a:lnTo>
                  <a:pt x="182" y="189"/>
                </a:lnTo>
                <a:lnTo>
                  <a:pt x="182" y="189"/>
                </a:lnTo>
                <a:lnTo>
                  <a:pt x="183" y="190"/>
                </a:lnTo>
                <a:lnTo>
                  <a:pt x="182" y="190"/>
                </a:lnTo>
                <a:lnTo>
                  <a:pt x="183" y="191"/>
                </a:lnTo>
                <a:lnTo>
                  <a:pt x="182" y="191"/>
                </a:lnTo>
                <a:lnTo>
                  <a:pt x="181" y="193"/>
                </a:lnTo>
                <a:lnTo>
                  <a:pt x="181" y="193"/>
                </a:lnTo>
                <a:lnTo>
                  <a:pt x="180" y="193"/>
                </a:lnTo>
                <a:lnTo>
                  <a:pt x="180" y="193"/>
                </a:lnTo>
                <a:lnTo>
                  <a:pt x="181" y="193"/>
                </a:lnTo>
                <a:lnTo>
                  <a:pt x="184" y="193"/>
                </a:lnTo>
                <a:lnTo>
                  <a:pt x="181" y="195"/>
                </a:lnTo>
                <a:lnTo>
                  <a:pt x="180" y="194"/>
                </a:lnTo>
                <a:lnTo>
                  <a:pt x="179" y="194"/>
                </a:lnTo>
                <a:lnTo>
                  <a:pt x="179" y="193"/>
                </a:lnTo>
                <a:lnTo>
                  <a:pt x="178" y="193"/>
                </a:lnTo>
                <a:lnTo>
                  <a:pt x="177" y="194"/>
                </a:lnTo>
                <a:lnTo>
                  <a:pt x="177" y="196"/>
                </a:lnTo>
                <a:lnTo>
                  <a:pt x="176" y="196"/>
                </a:lnTo>
                <a:lnTo>
                  <a:pt x="176" y="197"/>
                </a:lnTo>
                <a:lnTo>
                  <a:pt x="177" y="197"/>
                </a:lnTo>
                <a:lnTo>
                  <a:pt x="176" y="199"/>
                </a:lnTo>
                <a:lnTo>
                  <a:pt x="175" y="200"/>
                </a:lnTo>
                <a:lnTo>
                  <a:pt x="175" y="201"/>
                </a:lnTo>
                <a:lnTo>
                  <a:pt x="174" y="201"/>
                </a:lnTo>
                <a:lnTo>
                  <a:pt x="173" y="201"/>
                </a:lnTo>
                <a:lnTo>
                  <a:pt x="173" y="201"/>
                </a:lnTo>
                <a:lnTo>
                  <a:pt x="172" y="203"/>
                </a:lnTo>
                <a:lnTo>
                  <a:pt x="173" y="204"/>
                </a:lnTo>
                <a:lnTo>
                  <a:pt x="172" y="204"/>
                </a:lnTo>
                <a:lnTo>
                  <a:pt x="171" y="204"/>
                </a:lnTo>
                <a:lnTo>
                  <a:pt x="171" y="205"/>
                </a:lnTo>
                <a:lnTo>
                  <a:pt x="170" y="205"/>
                </a:lnTo>
                <a:lnTo>
                  <a:pt x="170" y="206"/>
                </a:lnTo>
                <a:lnTo>
                  <a:pt x="169" y="206"/>
                </a:lnTo>
                <a:lnTo>
                  <a:pt x="169" y="207"/>
                </a:lnTo>
                <a:lnTo>
                  <a:pt x="171" y="207"/>
                </a:lnTo>
                <a:lnTo>
                  <a:pt x="170" y="208"/>
                </a:lnTo>
                <a:lnTo>
                  <a:pt x="169" y="208"/>
                </a:lnTo>
                <a:lnTo>
                  <a:pt x="169" y="208"/>
                </a:lnTo>
                <a:lnTo>
                  <a:pt x="169" y="208"/>
                </a:lnTo>
                <a:lnTo>
                  <a:pt x="169" y="210"/>
                </a:lnTo>
                <a:lnTo>
                  <a:pt x="169" y="211"/>
                </a:lnTo>
                <a:lnTo>
                  <a:pt x="170" y="210"/>
                </a:lnTo>
                <a:lnTo>
                  <a:pt x="171" y="211"/>
                </a:lnTo>
                <a:lnTo>
                  <a:pt x="170" y="211"/>
                </a:lnTo>
                <a:lnTo>
                  <a:pt x="169" y="211"/>
                </a:lnTo>
                <a:lnTo>
                  <a:pt x="168" y="212"/>
                </a:lnTo>
                <a:lnTo>
                  <a:pt x="168" y="214"/>
                </a:lnTo>
                <a:lnTo>
                  <a:pt x="167" y="214"/>
                </a:lnTo>
                <a:lnTo>
                  <a:pt x="166" y="215"/>
                </a:lnTo>
                <a:lnTo>
                  <a:pt x="166" y="216"/>
                </a:lnTo>
                <a:lnTo>
                  <a:pt x="166" y="215"/>
                </a:lnTo>
                <a:lnTo>
                  <a:pt x="167" y="215"/>
                </a:lnTo>
                <a:lnTo>
                  <a:pt x="169" y="215"/>
                </a:lnTo>
                <a:lnTo>
                  <a:pt x="169" y="215"/>
                </a:lnTo>
                <a:lnTo>
                  <a:pt x="169" y="217"/>
                </a:lnTo>
                <a:lnTo>
                  <a:pt x="167" y="216"/>
                </a:lnTo>
                <a:lnTo>
                  <a:pt x="167" y="217"/>
                </a:lnTo>
                <a:lnTo>
                  <a:pt x="167" y="217"/>
                </a:lnTo>
                <a:lnTo>
                  <a:pt x="166" y="218"/>
                </a:lnTo>
                <a:lnTo>
                  <a:pt x="166" y="218"/>
                </a:lnTo>
                <a:lnTo>
                  <a:pt x="166" y="219"/>
                </a:lnTo>
                <a:lnTo>
                  <a:pt x="166" y="219"/>
                </a:lnTo>
                <a:lnTo>
                  <a:pt x="166" y="219"/>
                </a:lnTo>
                <a:lnTo>
                  <a:pt x="166" y="220"/>
                </a:lnTo>
                <a:lnTo>
                  <a:pt x="166" y="221"/>
                </a:lnTo>
                <a:lnTo>
                  <a:pt x="166" y="221"/>
                </a:lnTo>
                <a:lnTo>
                  <a:pt x="166" y="223"/>
                </a:lnTo>
                <a:lnTo>
                  <a:pt x="166" y="222"/>
                </a:lnTo>
                <a:lnTo>
                  <a:pt x="165" y="222"/>
                </a:lnTo>
                <a:lnTo>
                  <a:pt x="164" y="221"/>
                </a:lnTo>
                <a:lnTo>
                  <a:pt x="165" y="222"/>
                </a:lnTo>
                <a:lnTo>
                  <a:pt x="164" y="223"/>
                </a:lnTo>
                <a:lnTo>
                  <a:pt x="163" y="223"/>
                </a:lnTo>
                <a:lnTo>
                  <a:pt x="163" y="224"/>
                </a:lnTo>
                <a:lnTo>
                  <a:pt x="164" y="225"/>
                </a:lnTo>
                <a:lnTo>
                  <a:pt x="164" y="224"/>
                </a:lnTo>
                <a:lnTo>
                  <a:pt x="165" y="223"/>
                </a:lnTo>
                <a:lnTo>
                  <a:pt x="165" y="224"/>
                </a:lnTo>
                <a:lnTo>
                  <a:pt x="165" y="224"/>
                </a:lnTo>
                <a:lnTo>
                  <a:pt x="165" y="226"/>
                </a:lnTo>
                <a:lnTo>
                  <a:pt x="164" y="226"/>
                </a:lnTo>
                <a:lnTo>
                  <a:pt x="163" y="226"/>
                </a:lnTo>
                <a:lnTo>
                  <a:pt x="162" y="226"/>
                </a:lnTo>
                <a:lnTo>
                  <a:pt x="162" y="226"/>
                </a:lnTo>
                <a:lnTo>
                  <a:pt x="161" y="227"/>
                </a:lnTo>
                <a:lnTo>
                  <a:pt x="161" y="228"/>
                </a:lnTo>
                <a:lnTo>
                  <a:pt x="160" y="229"/>
                </a:lnTo>
                <a:lnTo>
                  <a:pt x="160" y="229"/>
                </a:lnTo>
                <a:lnTo>
                  <a:pt x="159" y="229"/>
                </a:lnTo>
                <a:lnTo>
                  <a:pt x="159" y="231"/>
                </a:lnTo>
                <a:lnTo>
                  <a:pt x="160" y="231"/>
                </a:lnTo>
                <a:lnTo>
                  <a:pt x="161" y="230"/>
                </a:lnTo>
                <a:lnTo>
                  <a:pt x="162" y="231"/>
                </a:lnTo>
                <a:lnTo>
                  <a:pt x="159" y="231"/>
                </a:lnTo>
                <a:lnTo>
                  <a:pt x="159" y="233"/>
                </a:lnTo>
                <a:lnTo>
                  <a:pt x="160" y="233"/>
                </a:lnTo>
                <a:lnTo>
                  <a:pt x="159" y="234"/>
                </a:lnTo>
                <a:lnTo>
                  <a:pt x="158" y="235"/>
                </a:lnTo>
                <a:lnTo>
                  <a:pt x="157" y="233"/>
                </a:lnTo>
                <a:lnTo>
                  <a:pt x="157" y="233"/>
                </a:lnTo>
                <a:lnTo>
                  <a:pt x="156" y="235"/>
                </a:lnTo>
                <a:lnTo>
                  <a:pt x="155" y="236"/>
                </a:lnTo>
                <a:lnTo>
                  <a:pt x="155" y="236"/>
                </a:lnTo>
                <a:lnTo>
                  <a:pt x="152" y="240"/>
                </a:lnTo>
                <a:lnTo>
                  <a:pt x="152" y="241"/>
                </a:lnTo>
                <a:lnTo>
                  <a:pt x="152" y="241"/>
                </a:lnTo>
                <a:lnTo>
                  <a:pt x="150" y="243"/>
                </a:lnTo>
                <a:lnTo>
                  <a:pt x="150" y="244"/>
                </a:lnTo>
                <a:lnTo>
                  <a:pt x="151" y="244"/>
                </a:lnTo>
                <a:lnTo>
                  <a:pt x="151" y="244"/>
                </a:lnTo>
                <a:lnTo>
                  <a:pt x="151" y="245"/>
                </a:lnTo>
                <a:lnTo>
                  <a:pt x="152" y="247"/>
                </a:lnTo>
                <a:lnTo>
                  <a:pt x="152" y="247"/>
                </a:lnTo>
                <a:lnTo>
                  <a:pt x="158" y="243"/>
                </a:lnTo>
                <a:lnTo>
                  <a:pt x="159" y="242"/>
                </a:lnTo>
                <a:lnTo>
                  <a:pt x="159" y="243"/>
                </a:lnTo>
                <a:lnTo>
                  <a:pt x="159" y="243"/>
                </a:lnTo>
                <a:lnTo>
                  <a:pt x="158" y="244"/>
                </a:lnTo>
                <a:lnTo>
                  <a:pt x="157" y="244"/>
                </a:lnTo>
                <a:lnTo>
                  <a:pt x="155" y="246"/>
                </a:lnTo>
                <a:lnTo>
                  <a:pt x="155" y="247"/>
                </a:lnTo>
                <a:lnTo>
                  <a:pt x="155" y="247"/>
                </a:lnTo>
                <a:lnTo>
                  <a:pt x="154" y="247"/>
                </a:lnTo>
                <a:lnTo>
                  <a:pt x="153" y="247"/>
                </a:lnTo>
                <a:lnTo>
                  <a:pt x="152" y="247"/>
                </a:lnTo>
                <a:lnTo>
                  <a:pt x="153" y="248"/>
                </a:lnTo>
                <a:lnTo>
                  <a:pt x="152" y="248"/>
                </a:lnTo>
                <a:lnTo>
                  <a:pt x="151" y="248"/>
                </a:lnTo>
                <a:lnTo>
                  <a:pt x="151" y="247"/>
                </a:lnTo>
                <a:lnTo>
                  <a:pt x="150" y="245"/>
                </a:lnTo>
                <a:lnTo>
                  <a:pt x="150" y="245"/>
                </a:lnTo>
                <a:lnTo>
                  <a:pt x="149" y="246"/>
                </a:lnTo>
                <a:lnTo>
                  <a:pt x="148" y="246"/>
                </a:lnTo>
                <a:lnTo>
                  <a:pt x="148" y="247"/>
                </a:lnTo>
                <a:lnTo>
                  <a:pt x="148" y="247"/>
                </a:lnTo>
                <a:lnTo>
                  <a:pt x="148" y="248"/>
                </a:lnTo>
                <a:lnTo>
                  <a:pt x="148" y="248"/>
                </a:lnTo>
                <a:lnTo>
                  <a:pt x="148" y="249"/>
                </a:lnTo>
                <a:lnTo>
                  <a:pt x="147" y="248"/>
                </a:lnTo>
                <a:lnTo>
                  <a:pt x="147" y="247"/>
                </a:lnTo>
                <a:lnTo>
                  <a:pt x="147" y="247"/>
                </a:lnTo>
                <a:lnTo>
                  <a:pt x="144" y="248"/>
                </a:lnTo>
                <a:lnTo>
                  <a:pt x="144" y="248"/>
                </a:lnTo>
                <a:lnTo>
                  <a:pt x="144" y="250"/>
                </a:lnTo>
                <a:lnTo>
                  <a:pt x="143" y="250"/>
                </a:lnTo>
                <a:lnTo>
                  <a:pt x="143" y="251"/>
                </a:lnTo>
                <a:lnTo>
                  <a:pt x="143" y="251"/>
                </a:lnTo>
                <a:lnTo>
                  <a:pt x="142" y="251"/>
                </a:lnTo>
                <a:lnTo>
                  <a:pt x="142" y="251"/>
                </a:lnTo>
                <a:lnTo>
                  <a:pt x="141" y="250"/>
                </a:lnTo>
                <a:lnTo>
                  <a:pt x="141" y="250"/>
                </a:lnTo>
                <a:lnTo>
                  <a:pt x="141" y="251"/>
                </a:lnTo>
                <a:lnTo>
                  <a:pt x="141" y="251"/>
                </a:lnTo>
                <a:lnTo>
                  <a:pt x="140" y="251"/>
                </a:lnTo>
                <a:lnTo>
                  <a:pt x="140" y="251"/>
                </a:lnTo>
                <a:lnTo>
                  <a:pt x="138" y="252"/>
                </a:lnTo>
                <a:lnTo>
                  <a:pt x="138" y="255"/>
                </a:lnTo>
                <a:lnTo>
                  <a:pt x="137" y="254"/>
                </a:lnTo>
                <a:lnTo>
                  <a:pt x="136" y="254"/>
                </a:lnTo>
                <a:lnTo>
                  <a:pt x="135" y="255"/>
                </a:lnTo>
                <a:lnTo>
                  <a:pt x="135" y="255"/>
                </a:lnTo>
                <a:lnTo>
                  <a:pt x="136" y="256"/>
                </a:lnTo>
                <a:lnTo>
                  <a:pt x="136" y="256"/>
                </a:lnTo>
                <a:lnTo>
                  <a:pt x="137" y="257"/>
                </a:lnTo>
                <a:lnTo>
                  <a:pt x="137" y="256"/>
                </a:lnTo>
                <a:lnTo>
                  <a:pt x="138" y="257"/>
                </a:lnTo>
                <a:lnTo>
                  <a:pt x="138" y="257"/>
                </a:lnTo>
                <a:lnTo>
                  <a:pt x="138" y="258"/>
                </a:lnTo>
                <a:lnTo>
                  <a:pt x="138" y="258"/>
                </a:lnTo>
                <a:lnTo>
                  <a:pt x="137" y="258"/>
                </a:lnTo>
                <a:lnTo>
                  <a:pt x="133" y="258"/>
                </a:lnTo>
                <a:lnTo>
                  <a:pt x="133" y="258"/>
                </a:lnTo>
                <a:lnTo>
                  <a:pt x="132" y="258"/>
                </a:lnTo>
                <a:lnTo>
                  <a:pt x="132" y="259"/>
                </a:lnTo>
                <a:lnTo>
                  <a:pt x="132" y="259"/>
                </a:lnTo>
                <a:lnTo>
                  <a:pt x="133" y="259"/>
                </a:lnTo>
                <a:lnTo>
                  <a:pt x="132" y="259"/>
                </a:lnTo>
                <a:lnTo>
                  <a:pt x="132" y="260"/>
                </a:lnTo>
                <a:lnTo>
                  <a:pt x="133" y="260"/>
                </a:lnTo>
                <a:lnTo>
                  <a:pt x="133" y="260"/>
                </a:lnTo>
                <a:lnTo>
                  <a:pt x="133" y="261"/>
                </a:lnTo>
                <a:lnTo>
                  <a:pt x="133" y="263"/>
                </a:lnTo>
                <a:lnTo>
                  <a:pt x="133" y="263"/>
                </a:lnTo>
                <a:lnTo>
                  <a:pt x="132" y="262"/>
                </a:lnTo>
                <a:lnTo>
                  <a:pt x="132" y="262"/>
                </a:lnTo>
                <a:lnTo>
                  <a:pt x="130" y="262"/>
                </a:lnTo>
                <a:lnTo>
                  <a:pt x="129" y="264"/>
                </a:lnTo>
                <a:lnTo>
                  <a:pt x="130" y="264"/>
                </a:lnTo>
                <a:lnTo>
                  <a:pt x="130" y="265"/>
                </a:lnTo>
                <a:lnTo>
                  <a:pt x="129" y="264"/>
                </a:lnTo>
                <a:lnTo>
                  <a:pt x="129" y="263"/>
                </a:lnTo>
                <a:lnTo>
                  <a:pt x="129" y="264"/>
                </a:lnTo>
                <a:lnTo>
                  <a:pt x="127" y="264"/>
                </a:lnTo>
                <a:lnTo>
                  <a:pt x="127" y="264"/>
                </a:lnTo>
                <a:lnTo>
                  <a:pt x="127" y="265"/>
                </a:lnTo>
                <a:lnTo>
                  <a:pt x="126" y="263"/>
                </a:lnTo>
                <a:lnTo>
                  <a:pt x="125" y="264"/>
                </a:lnTo>
                <a:lnTo>
                  <a:pt x="126" y="266"/>
                </a:lnTo>
                <a:lnTo>
                  <a:pt x="126" y="266"/>
                </a:lnTo>
                <a:lnTo>
                  <a:pt x="126" y="266"/>
                </a:lnTo>
                <a:lnTo>
                  <a:pt x="131" y="266"/>
                </a:lnTo>
                <a:lnTo>
                  <a:pt x="129" y="266"/>
                </a:lnTo>
                <a:lnTo>
                  <a:pt x="129" y="267"/>
                </a:lnTo>
                <a:lnTo>
                  <a:pt x="132" y="266"/>
                </a:lnTo>
                <a:lnTo>
                  <a:pt x="132" y="266"/>
                </a:lnTo>
                <a:lnTo>
                  <a:pt x="131" y="267"/>
                </a:lnTo>
                <a:lnTo>
                  <a:pt x="128" y="267"/>
                </a:lnTo>
                <a:lnTo>
                  <a:pt x="127" y="267"/>
                </a:lnTo>
                <a:lnTo>
                  <a:pt x="126" y="267"/>
                </a:lnTo>
                <a:lnTo>
                  <a:pt x="126" y="268"/>
                </a:lnTo>
                <a:lnTo>
                  <a:pt x="126" y="269"/>
                </a:lnTo>
                <a:lnTo>
                  <a:pt x="125" y="269"/>
                </a:lnTo>
                <a:lnTo>
                  <a:pt x="124" y="269"/>
                </a:lnTo>
                <a:lnTo>
                  <a:pt x="124" y="269"/>
                </a:lnTo>
                <a:lnTo>
                  <a:pt x="126" y="269"/>
                </a:lnTo>
                <a:lnTo>
                  <a:pt x="126" y="270"/>
                </a:lnTo>
                <a:lnTo>
                  <a:pt x="126" y="271"/>
                </a:lnTo>
                <a:lnTo>
                  <a:pt x="125" y="273"/>
                </a:lnTo>
                <a:lnTo>
                  <a:pt x="125" y="273"/>
                </a:lnTo>
                <a:lnTo>
                  <a:pt x="125" y="273"/>
                </a:lnTo>
                <a:lnTo>
                  <a:pt x="125" y="274"/>
                </a:lnTo>
                <a:lnTo>
                  <a:pt x="125" y="275"/>
                </a:lnTo>
                <a:lnTo>
                  <a:pt x="125" y="276"/>
                </a:lnTo>
                <a:lnTo>
                  <a:pt x="126" y="276"/>
                </a:lnTo>
                <a:lnTo>
                  <a:pt x="129" y="274"/>
                </a:lnTo>
                <a:lnTo>
                  <a:pt x="130" y="275"/>
                </a:lnTo>
                <a:lnTo>
                  <a:pt x="131" y="275"/>
                </a:lnTo>
                <a:lnTo>
                  <a:pt x="133" y="272"/>
                </a:lnTo>
                <a:lnTo>
                  <a:pt x="133" y="273"/>
                </a:lnTo>
                <a:lnTo>
                  <a:pt x="133" y="274"/>
                </a:lnTo>
                <a:lnTo>
                  <a:pt x="133" y="275"/>
                </a:lnTo>
                <a:lnTo>
                  <a:pt x="134" y="275"/>
                </a:lnTo>
                <a:lnTo>
                  <a:pt x="135" y="274"/>
                </a:lnTo>
                <a:lnTo>
                  <a:pt x="135" y="275"/>
                </a:lnTo>
                <a:lnTo>
                  <a:pt x="137" y="273"/>
                </a:lnTo>
                <a:lnTo>
                  <a:pt x="137" y="271"/>
                </a:lnTo>
                <a:lnTo>
                  <a:pt x="138" y="271"/>
                </a:lnTo>
                <a:lnTo>
                  <a:pt x="138" y="271"/>
                </a:lnTo>
                <a:lnTo>
                  <a:pt x="137" y="273"/>
                </a:lnTo>
                <a:lnTo>
                  <a:pt x="137" y="274"/>
                </a:lnTo>
                <a:lnTo>
                  <a:pt x="137" y="274"/>
                </a:lnTo>
                <a:lnTo>
                  <a:pt x="138" y="273"/>
                </a:lnTo>
                <a:lnTo>
                  <a:pt x="139" y="274"/>
                </a:lnTo>
                <a:lnTo>
                  <a:pt x="137" y="275"/>
                </a:lnTo>
                <a:lnTo>
                  <a:pt x="136" y="276"/>
                </a:lnTo>
                <a:lnTo>
                  <a:pt x="136" y="277"/>
                </a:lnTo>
                <a:lnTo>
                  <a:pt x="136" y="277"/>
                </a:lnTo>
                <a:lnTo>
                  <a:pt x="135" y="278"/>
                </a:lnTo>
                <a:lnTo>
                  <a:pt x="135" y="277"/>
                </a:lnTo>
                <a:lnTo>
                  <a:pt x="134" y="277"/>
                </a:lnTo>
                <a:lnTo>
                  <a:pt x="133" y="276"/>
                </a:lnTo>
                <a:lnTo>
                  <a:pt x="133" y="276"/>
                </a:lnTo>
                <a:lnTo>
                  <a:pt x="131" y="276"/>
                </a:lnTo>
                <a:lnTo>
                  <a:pt x="130" y="276"/>
                </a:lnTo>
                <a:lnTo>
                  <a:pt x="129" y="276"/>
                </a:lnTo>
                <a:lnTo>
                  <a:pt x="128" y="276"/>
                </a:lnTo>
                <a:lnTo>
                  <a:pt x="127" y="277"/>
                </a:lnTo>
                <a:lnTo>
                  <a:pt x="126" y="277"/>
                </a:lnTo>
                <a:lnTo>
                  <a:pt x="125" y="277"/>
                </a:lnTo>
                <a:lnTo>
                  <a:pt x="125" y="279"/>
                </a:lnTo>
                <a:lnTo>
                  <a:pt x="126" y="279"/>
                </a:lnTo>
                <a:lnTo>
                  <a:pt x="126" y="278"/>
                </a:lnTo>
                <a:lnTo>
                  <a:pt x="126" y="280"/>
                </a:lnTo>
                <a:lnTo>
                  <a:pt x="125" y="280"/>
                </a:lnTo>
                <a:lnTo>
                  <a:pt x="125" y="279"/>
                </a:lnTo>
                <a:lnTo>
                  <a:pt x="124" y="279"/>
                </a:lnTo>
                <a:lnTo>
                  <a:pt x="124" y="279"/>
                </a:lnTo>
                <a:lnTo>
                  <a:pt x="124" y="280"/>
                </a:lnTo>
                <a:lnTo>
                  <a:pt x="126" y="281"/>
                </a:lnTo>
                <a:lnTo>
                  <a:pt x="126" y="281"/>
                </a:lnTo>
                <a:lnTo>
                  <a:pt x="127" y="280"/>
                </a:lnTo>
                <a:lnTo>
                  <a:pt x="128" y="280"/>
                </a:lnTo>
                <a:lnTo>
                  <a:pt x="126" y="283"/>
                </a:lnTo>
                <a:lnTo>
                  <a:pt x="126" y="283"/>
                </a:lnTo>
                <a:lnTo>
                  <a:pt x="126" y="284"/>
                </a:lnTo>
                <a:lnTo>
                  <a:pt x="125" y="284"/>
                </a:lnTo>
                <a:lnTo>
                  <a:pt x="126" y="285"/>
                </a:lnTo>
                <a:lnTo>
                  <a:pt x="126" y="285"/>
                </a:lnTo>
                <a:lnTo>
                  <a:pt x="126" y="286"/>
                </a:lnTo>
                <a:lnTo>
                  <a:pt x="127" y="285"/>
                </a:lnTo>
                <a:lnTo>
                  <a:pt x="127" y="286"/>
                </a:lnTo>
                <a:lnTo>
                  <a:pt x="128" y="287"/>
                </a:lnTo>
                <a:lnTo>
                  <a:pt x="127" y="287"/>
                </a:lnTo>
                <a:lnTo>
                  <a:pt x="126" y="288"/>
                </a:lnTo>
                <a:lnTo>
                  <a:pt x="126" y="288"/>
                </a:lnTo>
                <a:lnTo>
                  <a:pt x="127" y="289"/>
                </a:lnTo>
                <a:lnTo>
                  <a:pt x="128" y="288"/>
                </a:lnTo>
                <a:lnTo>
                  <a:pt x="129" y="287"/>
                </a:lnTo>
                <a:lnTo>
                  <a:pt x="129" y="286"/>
                </a:lnTo>
                <a:lnTo>
                  <a:pt x="129" y="285"/>
                </a:lnTo>
                <a:lnTo>
                  <a:pt x="132" y="282"/>
                </a:lnTo>
                <a:lnTo>
                  <a:pt x="133" y="281"/>
                </a:lnTo>
                <a:lnTo>
                  <a:pt x="133" y="282"/>
                </a:lnTo>
                <a:lnTo>
                  <a:pt x="133" y="282"/>
                </a:lnTo>
                <a:lnTo>
                  <a:pt x="134" y="282"/>
                </a:lnTo>
                <a:lnTo>
                  <a:pt x="135" y="282"/>
                </a:lnTo>
                <a:lnTo>
                  <a:pt x="133" y="283"/>
                </a:lnTo>
                <a:lnTo>
                  <a:pt x="133" y="284"/>
                </a:lnTo>
                <a:lnTo>
                  <a:pt x="133" y="284"/>
                </a:lnTo>
                <a:lnTo>
                  <a:pt x="133" y="283"/>
                </a:lnTo>
                <a:lnTo>
                  <a:pt x="130" y="286"/>
                </a:lnTo>
                <a:lnTo>
                  <a:pt x="131" y="286"/>
                </a:lnTo>
                <a:lnTo>
                  <a:pt x="131" y="287"/>
                </a:lnTo>
                <a:lnTo>
                  <a:pt x="130" y="287"/>
                </a:lnTo>
                <a:lnTo>
                  <a:pt x="128" y="290"/>
                </a:lnTo>
                <a:lnTo>
                  <a:pt x="129" y="290"/>
                </a:lnTo>
                <a:lnTo>
                  <a:pt x="131" y="290"/>
                </a:lnTo>
                <a:lnTo>
                  <a:pt x="131" y="290"/>
                </a:lnTo>
                <a:lnTo>
                  <a:pt x="132" y="290"/>
                </a:lnTo>
                <a:lnTo>
                  <a:pt x="129" y="291"/>
                </a:lnTo>
                <a:lnTo>
                  <a:pt x="129" y="291"/>
                </a:lnTo>
                <a:lnTo>
                  <a:pt x="129" y="291"/>
                </a:lnTo>
                <a:lnTo>
                  <a:pt x="128" y="291"/>
                </a:lnTo>
                <a:lnTo>
                  <a:pt x="127" y="292"/>
                </a:lnTo>
                <a:lnTo>
                  <a:pt x="127" y="291"/>
                </a:lnTo>
                <a:lnTo>
                  <a:pt x="126" y="294"/>
                </a:lnTo>
                <a:lnTo>
                  <a:pt x="126" y="295"/>
                </a:lnTo>
                <a:lnTo>
                  <a:pt x="126" y="295"/>
                </a:lnTo>
                <a:lnTo>
                  <a:pt x="126" y="295"/>
                </a:lnTo>
                <a:lnTo>
                  <a:pt x="127" y="295"/>
                </a:lnTo>
                <a:lnTo>
                  <a:pt x="127" y="295"/>
                </a:lnTo>
                <a:lnTo>
                  <a:pt x="127" y="295"/>
                </a:lnTo>
                <a:lnTo>
                  <a:pt x="128" y="295"/>
                </a:lnTo>
                <a:lnTo>
                  <a:pt x="129" y="295"/>
                </a:lnTo>
                <a:lnTo>
                  <a:pt x="128" y="294"/>
                </a:lnTo>
                <a:lnTo>
                  <a:pt x="129" y="295"/>
                </a:lnTo>
                <a:lnTo>
                  <a:pt x="130" y="294"/>
                </a:lnTo>
                <a:lnTo>
                  <a:pt x="131" y="293"/>
                </a:lnTo>
                <a:lnTo>
                  <a:pt x="132" y="293"/>
                </a:lnTo>
                <a:lnTo>
                  <a:pt x="130" y="295"/>
                </a:lnTo>
                <a:lnTo>
                  <a:pt x="130" y="295"/>
                </a:lnTo>
                <a:lnTo>
                  <a:pt x="130" y="296"/>
                </a:lnTo>
                <a:lnTo>
                  <a:pt x="129" y="298"/>
                </a:lnTo>
                <a:lnTo>
                  <a:pt x="129" y="298"/>
                </a:lnTo>
                <a:lnTo>
                  <a:pt x="129" y="299"/>
                </a:lnTo>
                <a:lnTo>
                  <a:pt x="129" y="299"/>
                </a:lnTo>
                <a:lnTo>
                  <a:pt x="129" y="299"/>
                </a:lnTo>
                <a:lnTo>
                  <a:pt x="128" y="299"/>
                </a:lnTo>
                <a:lnTo>
                  <a:pt x="128" y="298"/>
                </a:lnTo>
                <a:lnTo>
                  <a:pt x="127" y="298"/>
                </a:lnTo>
                <a:lnTo>
                  <a:pt x="126" y="302"/>
                </a:lnTo>
                <a:lnTo>
                  <a:pt x="132" y="306"/>
                </a:lnTo>
                <a:lnTo>
                  <a:pt x="133" y="306"/>
                </a:lnTo>
                <a:lnTo>
                  <a:pt x="133" y="306"/>
                </a:lnTo>
                <a:lnTo>
                  <a:pt x="133" y="309"/>
                </a:lnTo>
                <a:lnTo>
                  <a:pt x="134" y="308"/>
                </a:lnTo>
                <a:lnTo>
                  <a:pt x="135" y="309"/>
                </a:lnTo>
                <a:lnTo>
                  <a:pt x="135" y="308"/>
                </a:lnTo>
                <a:lnTo>
                  <a:pt x="137" y="308"/>
                </a:lnTo>
                <a:lnTo>
                  <a:pt x="136" y="309"/>
                </a:lnTo>
                <a:lnTo>
                  <a:pt x="137" y="309"/>
                </a:lnTo>
                <a:lnTo>
                  <a:pt x="139" y="309"/>
                </a:lnTo>
                <a:lnTo>
                  <a:pt x="140" y="308"/>
                </a:lnTo>
                <a:lnTo>
                  <a:pt x="140" y="306"/>
                </a:lnTo>
                <a:lnTo>
                  <a:pt x="141" y="307"/>
                </a:lnTo>
                <a:lnTo>
                  <a:pt x="144" y="306"/>
                </a:lnTo>
                <a:lnTo>
                  <a:pt x="145" y="303"/>
                </a:lnTo>
                <a:lnTo>
                  <a:pt x="147" y="302"/>
                </a:lnTo>
                <a:lnTo>
                  <a:pt x="147" y="302"/>
                </a:lnTo>
                <a:lnTo>
                  <a:pt x="148" y="301"/>
                </a:lnTo>
                <a:lnTo>
                  <a:pt x="148" y="301"/>
                </a:lnTo>
                <a:lnTo>
                  <a:pt x="149" y="298"/>
                </a:lnTo>
                <a:lnTo>
                  <a:pt x="149" y="298"/>
                </a:lnTo>
                <a:lnTo>
                  <a:pt x="151" y="298"/>
                </a:lnTo>
                <a:lnTo>
                  <a:pt x="151" y="298"/>
                </a:lnTo>
                <a:lnTo>
                  <a:pt x="152" y="298"/>
                </a:lnTo>
                <a:lnTo>
                  <a:pt x="153" y="296"/>
                </a:lnTo>
                <a:lnTo>
                  <a:pt x="154" y="295"/>
                </a:lnTo>
                <a:lnTo>
                  <a:pt x="154" y="295"/>
                </a:lnTo>
                <a:lnTo>
                  <a:pt x="153" y="294"/>
                </a:lnTo>
                <a:lnTo>
                  <a:pt x="152" y="293"/>
                </a:lnTo>
                <a:lnTo>
                  <a:pt x="153" y="293"/>
                </a:lnTo>
                <a:lnTo>
                  <a:pt x="153" y="292"/>
                </a:lnTo>
                <a:lnTo>
                  <a:pt x="153" y="291"/>
                </a:lnTo>
                <a:lnTo>
                  <a:pt x="153" y="291"/>
                </a:lnTo>
                <a:lnTo>
                  <a:pt x="154" y="292"/>
                </a:lnTo>
                <a:lnTo>
                  <a:pt x="154" y="293"/>
                </a:lnTo>
                <a:lnTo>
                  <a:pt x="155" y="293"/>
                </a:lnTo>
                <a:lnTo>
                  <a:pt x="155" y="292"/>
                </a:lnTo>
                <a:lnTo>
                  <a:pt x="154" y="291"/>
                </a:lnTo>
                <a:lnTo>
                  <a:pt x="154" y="290"/>
                </a:lnTo>
                <a:lnTo>
                  <a:pt x="154" y="290"/>
                </a:lnTo>
                <a:lnTo>
                  <a:pt x="155" y="290"/>
                </a:lnTo>
                <a:lnTo>
                  <a:pt x="155" y="289"/>
                </a:lnTo>
                <a:lnTo>
                  <a:pt x="155" y="290"/>
                </a:lnTo>
                <a:lnTo>
                  <a:pt x="155" y="290"/>
                </a:lnTo>
                <a:lnTo>
                  <a:pt x="155" y="291"/>
                </a:lnTo>
                <a:lnTo>
                  <a:pt x="155" y="296"/>
                </a:lnTo>
                <a:lnTo>
                  <a:pt x="156" y="296"/>
                </a:lnTo>
                <a:lnTo>
                  <a:pt x="157" y="297"/>
                </a:lnTo>
                <a:lnTo>
                  <a:pt x="158" y="297"/>
                </a:lnTo>
                <a:lnTo>
                  <a:pt x="158" y="298"/>
                </a:lnTo>
                <a:lnTo>
                  <a:pt x="158" y="298"/>
                </a:lnTo>
                <a:lnTo>
                  <a:pt x="158" y="299"/>
                </a:lnTo>
                <a:lnTo>
                  <a:pt x="158" y="305"/>
                </a:lnTo>
                <a:lnTo>
                  <a:pt x="158" y="305"/>
                </a:lnTo>
                <a:lnTo>
                  <a:pt x="158" y="306"/>
                </a:lnTo>
                <a:lnTo>
                  <a:pt x="158" y="306"/>
                </a:lnTo>
                <a:lnTo>
                  <a:pt x="158" y="306"/>
                </a:lnTo>
                <a:lnTo>
                  <a:pt x="159" y="306"/>
                </a:lnTo>
                <a:lnTo>
                  <a:pt x="159" y="305"/>
                </a:lnTo>
                <a:lnTo>
                  <a:pt x="160" y="306"/>
                </a:lnTo>
                <a:lnTo>
                  <a:pt x="159" y="306"/>
                </a:lnTo>
                <a:lnTo>
                  <a:pt x="160" y="306"/>
                </a:lnTo>
                <a:lnTo>
                  <a:pt x="160" y="306"/>
                </a:lnTo>
                <a:lnTo>
                  <a:pt x="160" y="307"/>
                </a:lnTo>
                <a:lnTo>
                  <a:pt x="159" y="308"/>
                </a:lnTo>
                <a:lnTo>
                  <a:pt x="161" y="309"/>
                </a:lnTo>
                <a:lnTo>
                  <a:pt x="161" y="309"/>
                </a:lnTo>
                <a:lnTo>
                  <a:pt x="161" y="311"/>
                </a:lnTo>
                <a:lnTo>
                  <a:pt x="162" y="311"/>
                </a:lnTo>
                <a:lnTo>
                  <a:pt x="162" y="312"/>
                </a:lnTo>
                <a:lnTo>
                  <a:pt x="162" y="313"/>
                </a:lnTo>
                <a:lnTo>
                  <a:pt x="162" y="314"/>
                </a:lnTo>
                <a:lnTo>
                  <a:pt x="162" y="316"/>
                </a:lnTo>
                <a:lnTo>
                  <a:pt x="162" y="316"/>
                </a:lnTo>
                <a:lnTo>
                  <a:pt x="164" y="320"/>
                </a:lnTo>
                <a:lnTo>
                  <a:pt x="165" y="321"/>
                </a:lnTo>
                <a:lnTo>
                  <a:pt x="166" y="322"/>
                </a:lnTo>
                <a:lnTo>
                  <a:pt x="166" y="323"/>
                </a:lnTo>
                <a:lnTo>
                  <a:pt x="167" y="324"/>
                </a:lnTo>
                <a:lnTo>
                  <a:pt x="167" y="325"/>
                </a:lnTo>
                <a:lnTo>
                  <a:pt x="166" y="325"/>
                </a:lnTo>
                <a:lnTo>
                  <a:pt x="166" y="325"/>
                </a:lnTo>
                <a:lnTo>
                  <a:pt x="166" y="325"/>
                </a:lnTo>
                <a:lnTo>
                  <a:pt x="166" y="327"/>
                </a:lnTo>
                <a:lnTo>
                  <a:pt x="166" y="327"/>
                </a:lnTo>
                <a:lnTo>
                  <a:pt x="165" y="327"/>
                </a:lnTo>
                <a:lnTo>
                  <a:pt x="165" y="328"/>
                </a:lnTo>
                <a:lnTo>
                  <a:pt x="168" y="333"/>
                </a:lnTo>
                <a:lnTo>
                  <a:pt x="167" y="334"/>
                </a:lnTo>
                <a:lnTo>
                  <a:pt x="167" y="335"/>
                </a:lnTo>
                <a:lnTo>
                  <a:pt x="167" y="335"/>
                </a:lnTo>
                <a:lnTo>
                  <a:pt x="167" y="335"/>
                </a:lnTo>
                <a:lnTo>
                  <a:pt x="168" y="335"/>
                </a:lnTo>
                <a:lnTo>
                  <a:pt x="169" y="335"/>
                </a:lnTo>
                <a:lnTo>
                  <a:pt x="171" y="335"/>
                </a:lnTo>
                <a:lnTo>
                  <a:pt x="173" y="335"/>
                </a:lnTo>
                <a:lnTo>
                  <a:pt x="173" y="335"/>
                </a:lnTo>
                <a:lnTo>
                  <a:pt x="174" y="335"/>
                </a:lnTo>
                <a:lnTo>
                  <a:pt x="175" y="334"/>
                </a:lnTo>
                <a:lnTo>
                  <a:pt x="174" y="331"/>
                </a:lnTo>
                <a:lnTo>
                  <a:pt x="176" y="329"/>
                </a:lnTo>
                <a:lnTo>
                  <a:pt x="177" y="329"/>
                </a:lnTo>
                <a:lnTo>
                  <a:pt x="177" y="328"/>
                </a:lnTo>
                <a:lnTo>
                  <a:pt x="178" y="328"/>
                </a:lnTo>
                <a:lnTo>
                  <a:pt x="180" y="328"/>
                </a:lnTo>
                <a:lnTo>
                  <a:pt x="180" y="328"/>
                </a:lnTo>
                <a:lnTo>
                  <a:pt x="181" y="328"/>
                </a:lnTo>
                <a:lnTo>
                  <a:pt x="183" y="328"/>
                </a:lnTo>
                <a:lnTo>
                  <a:pt x="184" y="328"/>
                </a:lnTo>
                <a:lnTo>
                  <a:pt x="186" y="322"/>
                </a:lnTo>
                <a:lnTo>
                  <a:pt x="186" y="320"/>
                </a:lnTo>
                <a:lnTo>
                  <a:pt x="187" y="319"/>
                </a:lnTo>
                <a:lnTo>
                  <a:pt x="187" y="317"/>
                </a:lnTo>
                <a:lnTo>
                  <a:pt x="188" y="315"/>
                </a:lnTo>
                <a:lnTo>
                  <a:pt x="188" y="314"/>
                </a:lnTo>
                <a:lnTo>
                  <a:pt x="187" y="313"/>
                </a:lnTo>
                <a:lnTo>
                  <a:pt x="188" y="312"/>
                </a:lnTo>
                <a:lnTo>
                  <a:pt x="188" y="311"/>
                </a:lnTo>
                <a:lnTo>
                  <a:pt x="187" y="310"/>
                </a:lnTo>
                <a:lnTo>
                  <a:pt x="187" y="310"/>
                </a:lnTo>
                <a:lnTo>
                  <a:pt x="187" y="309"/>
                </a:lnTo>
                <a:lnTo>
                  <a:pt x="188" y="310"/>
                </a:lnTo>
                <a:lnTo>
                  <a:pt x="188" y="309"/>
                </a:lnTo>
                <a:lnTo>
                  <a:pt x="188" y="309"/>
                </a:lnTo>
                <a:lnTo>
                  <a:pt x="188" y="309"/>
                </a:lnTo>
                <a:lnTo>
                  <a:pt x="188" y="308"/>
                </a:lnTo>
                <a:lnTo>
                  <a:pt x="188" y="308"/>
                </a:lnTo>
                <a:lnTo>
                  <a:pt x="188" y="306"/>
                </a:lnTo>
                <a:lnTo>
                  <a:pt x="188" y="306"/>
                </a:lnTo>
                <a:lnTo>
                  <a:pt x="187" y="304"/>
                </a:lnTo>
                <a:lnTo>
                  <a:pt x="187" y="304"/>
                </a:lnTo>
                <a:lnTo>
                  <a:pt x="188" y="305"/>
                </a:lnTo>
                <a:lnTo>
                  <a:pt x="188" y="304"/>
                </a:lnTo>
                <a:lnTo>
                  <a:pt x="189" y="304"/>
                </a:lnTo>
                <a:lnTo>
                  <a:pt x="188" y="303"/>
                </a:lnTo>
                <a:lnTo>
                  <a:pt x="185" y="302"/>
                </a:lnTo>
                <a:lnTo>
                  <a:pt x="185" y="302"/>
                </a:lnTo>
                <a:lnTo>
                  <a:pt x="188" y="302"/>
                </a:lnTo>
                <a:lnTo>
                  <a:pt x="188" y="302"/>
                </a:lnTo>
                <a:lnTo>
                  <a:pt x="189" y="302"/>
                </a:lnTo>
                <a:lnTo>
                  <a:pt x="190" y="301"/>
                </a:lnTo>
                <a:lnTo>
                  <a:pt x="191" y="301"/>
                </a:lnTo>
                <a:lnTo>
                  <a:pt x="193" y="299"/>
                </a:lnTo>
                <a:lnTo>
                  <a:pt x="193" y="298"/>
                </a:lnTo>
                <a:lnTo>
                  <a:pt x="193" y="298"/>
                </a:lnTo>
                <a:lnTo>
                  <a:pt x="193" y="299"/>
                </a:lnTo>
                <a:lnTo>
                  <a:pt x="195" y="299"/>
                </a:lnTo>
                <a:lnTo>
                  <a:pt x="195" y="298"/>
                </a:lnTo>
                <a:lnTo>
                  <a:pt x="197" y="297"/>
                </a:lnTo>
                <a:lnTo>
                  <a:pt x="196" y="295"/>
                </a:lnTo>
                <a:lnTo>
                  <a:pt x="197" y="296"/>
                </a:lnTo>
                <a:lnTo>
                  <a:pt x="198" y="296"/>
                </a:lnTo>
                <a:lnTo>
                  <a:pt x="198" y="295"/>
                </a:lnTo>
                <a:lnTo>
                  <a:pt x="198" y="295"/>
                </a:lnTo>
                <a:lnTo>
                  <a:pt x="198" y="295"/>
                </a:lnTo>
                <a:lnTo>
                  <a:pt x="193" y="295"/>
                </a:lnTo>
                <a:lnTo>
                  <a:pt x="191" y="295"/>
                </a:lnTo>
                <a:lnTo>
                  <a:pt x="191" y="296"/>
                </a:lnTo>
                <a:lnTo>
                  <a:pt x="191" y="295"/>
                </a:lnTo>
                <a:lnTo>
                  <a:pt x="191" y="295"/>
                </a:lnTo>
                <a:lnTo>
                  <a:pt x="188" y="294"/>
                </a:lnTo>
                <a:lnTo>
                  <a:pt x="187" y="294"/>
                </a:lnTo>
                <a:lnTo>
                  <a:pt x="186" y="294"/>
                </a:lnTo>
                <a:lnTo>
                  <a:pt x="187" y="293"/>
                </a:lnTo>
                <a:lnTo>
                  <a:pt x="187" y="292"/>
                </a:lnTo>
                <a:lnTo>
                  <a:pt x="188" y="293"/>
                </a:lnTo>
                <a:lnTo>
                  <a:pt x="188" y="292"/>
                </a:lnTo>
                <a:lnTo>
                  <a:pt x="190" y="292"/>
                </a:lnTo>
                <a:lnTo>
                  <a:pt x="190" y="292"/>
                </a:lnTo>
                <a:lnTo>
                  <a:pt x="191" y="294"/>
                </a:lnTo>
                <a:lnTo>
                  <a:pt x="191" y="293"/>
                </a:lnTo>
                <a:lnTo>
                  <a:pt x="191" y="293"/>
                </a:lnTo>
                <a:lnTo>
                  <a:pt x="192" y="293"/>
                </a:lnTo>
                <a:lnTo>
                  <a:pt x="193" y="294"/>
                </a:lnTo>
                <a:lnTo>
                  <a:pt x="193" y="293"/>
                </a:lnTo>
                <a:lnTo>
                  <a:pt x="194" y="293"/>
                </a:lnTo>
                <a:lnTo>
                  <a:pt x="194" y="295"/>
                </a:lnTo>
                <a:lnTo>
                  <a:pt x="195" y="295"/>
                </a:lnTo>
                <a:lnTo>
                  <a:pt x="198" y="293"/>
                </a:lnTo>
                <a:lnTo>
                  <a:pt x="199" y="291"/>
                </a:lnTo>
                <a:lnTo>
                  <a:pt x="199" y="291"/>
                </a:lnTo>
                <a:lnTo>
                  <a:pt x="200" y="289"/>
                </a:lnTo>
                <a:lnTo>
                  <a:pt x="199" y="287"/>
                </a:lnTo>
                <a:lnTo>
                  <a:pt x="198" y="287"/>
                </a:lnTo>
                <a:lnTo>
                  <a:pt x="197" y="285"/>
                </a:lnTo>
                <a:lnTo>
                  <a:pt x="198" y="285"/>
                </a:lnTo>
                <a:lnTo>
                  <a:pt x="198" y="284"/>
                </a:lnTo>
                <a:lnTo>
                  <a:pt x="195" y="284"/>
                </a:lnTo>
                <a:lnTo>
                  <a:pt x="195" y="283"/>
                </a:lnTo>
                <a:lnTo>
                  <a:pt x="195" y="281"/>
                </a:lnTo>
                <a:lnTo>
                  <a:pt x="193" y="282"/>
                </a:lnTo>
                <a:lnTo>
                  <a:pt x="193" y="281"/>
                </a:lnTo>
                <a:lnTo>
                  <a:pt x="193" y="280"/>
                </a:lnTo>
                <a:lnTo>
                  <a:pt x="192" y="280"/>
                </a:lnTo>
                <a:lnTo>
                  <a:pt x="192" y="281"/>
                </a:lnTo>
                <a:lnTo>
                  <a:pt x="191" y="283"/>
                </a:lnTo>
                <a:lnTo>
                  <a:pt x="188" y="286"/>
                </a:lnTo>
                <a:lnTo>
                  <a:pt x="188" y="286"/>
                </a:lnTo>
                <a:lnTo>
                  <a:pt x="186" y="287"/>
                </a:lnTo>
                <a:lnTo>
                  <a:pt x="185" y="286"/>
                </a:lnTo>
                <a:lnTo>
                  <a:pt x="187" y="286"/>
                </a:lnTo>
                <a:lnTo>
                  <a:pt x="188" y="285"/>
                </a:lnTo>
                <a:lnTo>
                  <a:pt x="188" y="284"/>
                </a:lnTo>
                <a:lnTo>
                  <a:pt x="189" y="284"/>
                </a:lnTo>
                <a:lnTo>
                  <a:pt x="191" y="282"/>
                </a:lnTo>
                <a:lnTo>
                  <a:pt x="191" y="281"/>
                </a:lnTo>
                <a:lnTo>
                  <a:pt x="191" y="280"/>
                </a:lnTo>
                <a:lnTo>
                  <a:pt x="191" y="280"/>
                </a:lnTo>
                <a:lnTo>
                  <a:pt x="191" y="279"/>
                </a:lnTo>
                <a:lnTo>
                  <a:pt x="191" y="278"/>
                </a:lnTo>
                <a:lnTo>
                  <a:pt x="191" y="277"/>
                </a:lnTo>
                <a:lnTo>
                  <a:pt x="190" y="270"/>
                </a:lnTo>
                <a:lnTo>
                  <a:pt x="191" y="269"/>
                </a:lnTo>
                <a:lnTo>
                  <a:pt x="191" y="268"/>
                </a:lnTo>
                <a:lnTo>
                  <a:pt x="192" y="269"/>
                </a:lnTo>
                <a:lnTo>
                  <a:pt x="192" y="268"/>
                </a:lnTo>
                <a:lnTo>
                  <a:pt x="191" y="266"/>
                </a:lnTo>
                <a:lnTo>
                  <a:pt x="192" y="262"/>
                </a:lnTo>
                <a:lnTo>
                  <a:pt x="191" y="262"/>
                </a:lnTo>
                <a:lnTo>
                  <a:pt x="191" y="260"/>
                </a:lnTo>
                <a:lnTo>
                  <a:pt x="191" y="259"/>
                </a:lnTo>
                <a:lnTo>
                  <a:pt x="193" y="260"/>
                </a:lnTo>
                <a:lnTo>
                  <a:pt x="193" y="259"/>
                </a:lnTo>
                <a:lnTo>
                  <a:pt x="194" y="259"/>
                </a:lnTo>
                <a:lnTo>
                  <a:pt x="195" y="258"/>
                </a:lnTo>
                <a:lnTo>
                  <a:pt x="195" y="258"/>
                </a:lnTo>
                <a:lnTo>
                  <a:pt x="195" y="258"/>
                </a:lnTo>
                <a:lnTo>
                  <a:pt x="195" y="256"/>
                </a:lnTo>
                <a:lnTo>
                  <a:pt x="194" y="255"/>
                </a:lnTo>
                <a:lnTo>
                  <a:pt x="194" y="255"/>
                </a:lnTo>
                <a:lnTo>
                  <a:pt x="195" y="255"/>
                </a:lnTo>
                <a:lnTo>
                  <a:pt x="195" y="256"/>
                </a:lnTo>
                <a:lnTo>
                  <a:pt x="195" y="256"/>
                </a:lnTo>
                <a:lnTo>
                  <a:pt x="196" y="255"/>
                </a:lnTo>
                <a:lnTo>
                  <a:pt x="197" y="255"/>
                </a:lnTo>
                <a:lnTo>
                  <a:pt x="197" y="255"/>
                </a:lnTo>
                <a:lnTo>
                  <a:pt x="198" y="254"/>
                </a:lnTo>
                <a:lnTo>
                  <a:pt x="196" y="253"/>
                </a:lnTo>
                <a:lnTo>
                  <a:pt x="197" y="253"/>
                </a:lnTo>
                <a:lnTo>
                  <a:pt x="198" y="253"/>
                </a:lnTo>
                <a:lnTo>
                  <a:pt x="198" y="252"/>
                </a:lnTo>
                <a:lnTo>
                  <a:pt x="198" y="252"/>
                </a:lnTo>
                <a:lnTo>
                  <a:pt x="198" y="251"/>
                </a:lnTo>
                <a:lnTo>
                  <a:pt x="199" y="251"/>
                </a:lnTo>
                <a:lnTo>
                  <a:pt x="199" y="250"/>
                </a:lnTo>
                <a:lnTo>
                  <a:pt x="200" y="249"/>
                </a:lnTo>
                <a:lnTo>
                  <a:pt x="201" y="250"/>
                </a:lnTo>
                <a:lnTo>
                  <a:pt x="202" y="249"/>
                </a:lnTo>
                <a:lnTo>
                  <a:pt x="202" y="247"/>
                </a:lnTo>
                <a:lnTo>
                  <a:pt x="204" y="247"/>
                </a:lnTo>
                <a:lnTo>
                  <a:pt x="205" y="247"/>
                </a:lnTo>
                <a:lnTo>
                  <a:pt x="206" y="247"/>
                </a:lnTo>
                <a:lnTo>
                  <a:pt x="206" y="245"/>
                </a:lnTo>
                <a:lnTo>
                  <a:pt x="207" y="244"/>
                </a:lnTo>
                <a:lnTo>
                  <a:pt x="208" y="245"/>
                </a:lnTo>
                <a:lnTo>
                  <a:pt x="208" y="244"/>
                </a:lnTo>
                <a:lnTo>
                  <a:pt x="209" y="244"/>
                </a:lnTo>
                <a:lnTo>
                  <a:pt x="209" y="243"/>
                </a:lnTo>
                <a:lnTo>
                  <a:pt x="210" y="243"/>
                </a:lnTo>
                <a:lnTo>
                  <a:pt x="214" y="236"/>
                </a:lnTo>
                <a:lnTo>
                  <a:pt x="214" y="236"/>
                </a:lnTo>
                <a:lnTo>
                  <a:pt x="214" y="237"/>
                </a:lnTo>
                <a:lnTo>
                  <a:pt x="216" y="236"/>
                </a:lnTo>
                <a:lnTo>
                  <a:pt x="215" y="235"/>
                </a:lnTo>
                <a:lnTo>
                  <a:pt x="215" y="234"/>
                </a:lnTo>
                <a:lnTo>
                  <a:pt x="213" y="233"/>
                </a:lnTo>
                <a:lnTo>
                  <a:pt x="213" y="232"/>
                </a:lnTo>
                <a:lnTo>
                  <a:pt x="213" y="232"/>
                </a:lnTo>
                <a:lnTo>
                  <a:pt x="213" y="231"/>
                </a:lnTo>
                <a:lnTo>
                  <a:pt x="213" y="231"/>
                </a:lnTo>
                <a:lnTo>
                  <a:pt x="213" y="230"/>
                </a:lnTo>
                <a:lnTo>
                  <a:pt x="213" y="230"/>
                </a:lnTo>
                <a:lnTo>
                  <a:pt x="213" y="229"/>
                </a:lnTo>
                <a:lnTo>
                  <a:pt x="214" y="229"/>
                </a:lnTo>
                <a:lnTo>
                  <a:pt x="214" y="229"/>
                </a:lnTo>
                <a:lnTo>
                  <a:pt x="216" y="226"/>
                </a:lnTo>
                <a:lnTo>
                  <a:pt x="214" y="224"/>
                </a:lnTo>
                <a:lnTo>
                  <a:pt x="214" y="224"/>
                </a:lnTo>
                <a:lnTo>
                  <a:pt x="216" y="223"/>
                </a:lnTo>
                <a:lnTo>
                  <a:pt x="216" y="222"/>
                </a:lnTo>
                <a:lnTo>
                  <a:pt x="216" y="222"/>
                </a:lnTo>
                <a:lnTo>
                  <a:pt x="217" y="222"/>
                </a:lnTo>
                <a:lnTo>
                  <a:pt x="217" y="222"/>
                </a:lnTo>
                <a:lnTo>
                  <a:pt x="217" y="222"/>
                </a:lnTo>
                <a:lnTo>
                  <a:pt x="217" y="221"/>
                </a:lnTo>
                <a:lnTo>
                  <a:pt x="218" y="221"/>
                </a:lnTo>
                <a:lnTo>
                  <a:pt x="218" y="221"/>
                </a:lnTo>
                <a:lnTo>
                  <a:pt x="217" y="219"/>
                </a:lnTo>
                <a:lnTo>
                  <a:pt x="217" y="218"/>
                </a:lnTo>
                <a:lnTo>
                  <a:pt x="218" y="219"/>
                </a:lnTo>
                <a:lnTo>
                  <a:pt x="219" y="220"/>
                </a:lnTo>
                <a:lnTo>
                  <a:pt x="219" y="220"/>
                </a:lnTo>
                <a:lnTo>
                  <a:pt x="219" y="218"/>
                </a:lnTo>
                <a:lnTo>
                  <a:pt x="219" y="218"/>
                </a:lnTo>
                <a:lnTo>
                  <a:pt x="220" y="218"/>
                </a:lnTo>
                <a:lnTo>
                  <a:pt x="220" y="216"/>
                </a:lnTo>
                <a:lnTo>
                  <a:pt x="220" y="216"/>
                </a:lnTo>
                <a:lnTo>
                  <a:pt x="220" y="216"/>
                </a:lnTo>
                <a:lnTo>
                  <a:pt x="220" y="217"/>
                </a:lnTo>
                <a:lnTo>
                  <a:pt x="220" y="218"/>
                </a:lnTo>
                <a:lnTo>
                  <a:pt x="221" y="218"/>
                </a:lnTo>
                <a:lnTo>
                  <a:pt x="222" y="216"/>
                </a:lnTo>
                <a:lnTo>
                  <a:pt x="222" y="217"/>
                </a:lnTo>
                <a:lnTo>
                  <a:pt x="223" y="218"/>
                </a:lnTo>
                <a:lnTo>
                  <a:pt x="223" y="218"/>
                </a:lnTo>
                <a:lnTo>
                  <a:pt x="224" y="218"/>
                </a:lnTo>
                <a:lnTo>
                  <a:pt x="224" y="217"/>
                </a:lnTo>
                <a:lnTo>
                  <a:pt x="227" y="217"/>
                </a:lnTo>
                <a:lnTo>
                  <a:pt x="227" y="218"/>
                </a:lnTo>
                <a:lnTo>
                  <a:pt x="228" y="218"/>
                </a:lnTo>
                <a:lnTo>
                  <a:pt x="229" y="218"/>
                </a:lnTo>
                <a:lnTo>
                  <a:pt x="229" y="217"/>
                </a:lnTo>
                <a:lnTo>
                  <a:pt x="227" y="211"/>
                </a:lnTo>
                <a:lnTo>
                  <a:pt x="229" y="216"/>
                </a:lnTo>
                <a:lnTo>
                  <a:pt x="230" y="217"/>
                </a:lnTo>
                <a:lnTo>
                  <a:pt x="230" y="217"/>
                </a:lnTo>
                <a:lnTo>
                  <a:pt x="231" y="218"/>
                </a:lnTo>
                <a:lnTo>
                  <a:pt x="231" y="218"/>
                </a:lnTo>
                <a:lnTo>
                  <a:pt x="231" y="218"/>
                </a:lnTo>
                <a:lnTo>
                  <a:pt x="232" y="218"/>
                </a:lnTo>
                <a:lnTo>
                  <a:pt x="232" y="219"/>
                </a:lnTo>
                <a:lnTo>
                  <a:pt x="234" y="220"/>
                </a:lnTo>
                <a:lnTo>
                  <a:pt x="235" y="222"/>
                </a:lnTo>
                <a:lnTo>
                  <a:pt x="236" y="224"/>
                </a:lnTo>
                <a:lnTo>
                  <a:pt x="236" y="227"/>
                </a:lnTo>
                <a:lnTo>
                  <a:pt x="237" y="229"/>
                </a:lnTo>
                <a:lnTo>
                  <a:pt x="236" y="229"/>
                </a:lnTo>
                <a:lnTo>
                  <a:pt x="236" y="229"/>
                </a:lnTo>
                <a:lnTo>
                  <a:pt x="236" y="229"/>
                </a:lnTo>
                <a:lnTo>
                  <a:pt x="236" y="230"/>
                </a:lnTo>
                <a:lnTo>
                  <a:pt x="235" y="229"/>
                </a:lnTo>
                <a:lnTo>
                  <a:pt x="234" y="230"/>
                </a:lnTo>
                <a:lnTo>
                  <a:pt x="232" y="231"/>
                </a:lnTo>
                <a:lnTo>
                  <a:pt x="231" y="234"/>
                </a:lnTo>
                <a:lnTo>
                  <a:pt x="222" y="247"/>
                </a:lnTo>
                <a:lnTo>
                  <a:pt x="220" y="248"/>
                </a:lnTo>
                <a:lnTo>
                  <a:pt x="220" y="249"/>
                </a:lnTo>
                <a:lnTo>
                  <a:pt x="220" y="249"/>
                </a:lnTo>
                <a:lnTo>
                  <a:pt x="219" y="251"/>
                </a:lnTo>
                <a:lnTo>
                  <a:pt x="217" y="251"/>
                </a:lnTo>
                <a:lnTo>
                  <a:pt x="216" y="251"/>
                </a:lnTo>
                <a:lnTo>
                  <a:pt x="216" y="251"/>
                </a:lnTo>
                <a:lnTo>
                  <a:pt x="217" y="253"/>
                </a:lnTo>
                <a:lnTo>
                  <a:pt x="216" y="253"/>
                </a:lnTo>
                <a:lnTo>
                  <a:pt x="214" y="253"/>
                </a:lnTo>
                <a:lnTo>
                  <a:pt x="214" y="254"/>
                </a:lnTo>
                <a:lnTo>
                  <a:pt x="214" y="255"/>
                </a:lnTo>
                <a:lnTo>
                  <a:pt x="213" y="255"/>
                </a:lnTo>
                <a:lnTo>
                  <a:pt x="213" y="255"/>
                </a:lnTo>
                <a:lnTo>
                  <a:pt x="212" y="258"/>
                </a:lnTo>
                <a:lnTo>
                  <a:pt x="213" y="260"/>
                </a:lnTo>
                <a:lnTo>
                  <a:pt x="213" y="261"/>
                </a:lnTo>
                <a:lnTo>
                  <a:pt x="213" y="262"/>
                </a:lnTo>
                <a:lnTo>
                  <a:pt x="213" y="265"/>
                </a:lnTo>
                <a:lnTo>
                  <a:pt x="213" y="266"/>
                </a:lnTo>
                <a:lnTo>
                  <a:pt x="214" y="266"/>
                </a:lnTo>
                <a:lnTo>
                  <a:pt x="215" y="269"/>
                </a:lnTo>
                <a:lnTo>
                  <a:pt x="215" y="270"/>
                </a:lnTo>
                <a:lnTo>
                  <a:pt x="216" y="270"/>
                </a:lnTo>
                <a:lnTo>
                  <a:pt x="216" y="271"/>
                </a:lnTo>
                <a:lnTo>
                  <a:pt x="215" y="270"/>
                </a:lnTo>
                <a:lnTo>
                  <a:pt x="215" y="270"/>
                </a:lnTo>
                <a:lnTo>
                  <a:pt x="214" y="271"/>
                </a:lnTo>
                <a:lnTo>
                  <a:pt x="214" y="274"/>
                </a:lnTo>
                <a:lnTo>
                  <a:pt x="214" y="276"/>
                </a:lnTo>
                <a:lnTo>
                  <a:pt x="213" y="276"/>
                </a:lnTo>
                <a:lnTo>
                  <a:pt x="213" y="277"/>
                </a:lnTo>
                <a:lnTo>
                  <a:pt x="213" y="277"/>
                </a:lnTo>
                <a:lnTo>
                  <a:pt x="213" y="278"/>
                </a:lnTo>
                <a:lnTo>
                  <a:pt x="213" y="278"/>
                </a:lnTo>
                <a:lnTo>
                  <a:pt x="213" y="279"/>
                </a:lnTo>
                <a:lnTo>
                  <a:pt x="214" y="280"/>
                </a:lnTo>
                <a:lnTo>
                  <a:pt x="214" y="280"/>
                </a:lnTo>
                <a:lnTo>
                  <a:pt x="213" y="280"/>
                </a:lnTo>
                <a:lnTo>
                  <a:pt x="214" y="280"/>
                </a:lnTo>
                <a:lnTo>
                  <a:pt x="215" y="280"/>
                </a:lnTo>
                <a:lnTo>
                  <a:pt x="217" y="282"/>
                </a:lnTo>
                <a:lnTo>
                  <a:pt x="220" y="283"/>
                </a:lnTo>
                <a:lnTo>
                  <a:pt x="220" y="284"/>
                </a:lnTo>
                <a:lnTo>
                  <a:pt x="220" y="284"/>
                </a:lnTo>
                <a:lnTo>
                  <a:pt x="220" y="285"/>
                </a:lnTo>
                <a:lnTo>
                  <a:pt x="222" y="284"/>
                </a:lnTo>
                <a:lnTo>
                  <a:pt x="222" y="284"/>
                </a:lnTo>
                <a:lnTo>
                  <a:pt x="222" y="286"/>
                </a:lnTo>
                <a:lnTo>
                  <a:pt x="223" y="287"/>
                </a:lnTo>
                <a:lnTo>
                  <a:pt x="223" y="287"/>
                </a:lnTo>
                <a:lnTo>
                  <a:pt x="224" y="288"/>
                </a:lnTo>
                <a:lnTo>
                  <a:pt x="224" y="289"/>
                </a:lnTo>
                <a:lnTo>
                  <a:pt x="223" y="289"/>
                </a:lnTo>
                <a:lnTo>
                  <a:pt x="223" y="290"/>
                </a:lnTo>
                <a:lnTo>
                  <a:pt x="224" y="289"/>
                </a:lnTo>
                <a:lnTo>
                  <a:pt x="225" y="287"/>
                </a:lnTo>
                <a:lnTo>
                  <a:pt x="225" y="287"/>
                </a:lnTo>
                <a:lnTo>
                  <a:pt x="225" y="288"/>
                </a:lnTo>
                <a:lnTo>
                  <a:pt x="226" y="288"/>
                </a:lnTo>
                <a:lnTo>
                  <a:pt x="228" y="287"/>
                </a:lnTo>
                <a:lnTo>
                  <a:pt x="229" y="287"/>
                </a:lnTo>
                <a:lnTo>
                  <a:pt x="230" y="287"/>
                </a:lnTo>
                <a:lnTo>
                  <a:pt x="230" y="287"/>
                </a:lnTo>
                <a:lnTo>
                  <a:pt x="231" y="287"/>
                </a:lnTo>
                <a:lnTo>
                  <a:pt x="232" y="286"/>
                </a:lnTo>
                <a:lnTo>
                  <a:pt x="233" y="285"/>
                </a:lnTo>
                <a:lnTo>
                  <a:pt x="234" y="286"/>
                </a:lnTo>
                <a:lnTo>
                  <a:pt x="235" y="285"/>
                </a:lnTo>
                <a:lnTo>
                  <a:pt x="236" y="284"/>
                </a:lnTo>
                <a:lnTo>
                  <a:pt x="237" y="284"/>
                </a:lnTo>
                <a:lnTo>
                  <a:pt x="237" y="284"/>
                </a:lnTo>
                <a:lnTo>
                  <a:pt x="239" y="284"/>
                </a:lnTo>
                <a:lnTo>
                  <a:pt x="238" y="283"/>
                </a:lnTo>
                <a:lnTo>
                  <a:pt x="239" y="283"/>
                </a:lnTo>
                <a:lnTo>
                  <a:pt x="240" y="283"/>
                </a:lnTo>
                <a:lnTo>
                  <a:pt x="241" y="283"/>
                </a:lnTo>
                <a:lnTo>
                  <a:pt x="241" y="283"/>
                </a:lnTo>
                <a:lnTo>
                  <a:pt x="243" y="283"/>
                </a:lnTo>
                <a:lnTo>
                  <a:pt x="246" y="281"/>
                </a:lnTo>
                <a:lnTo>
                  <a:pt x="246" y="282"/>
                </a:lnTo>
                <a:lnTo>
                  <a:pt x="248" y="282"/>
                </a:lnTo>
                <a:lnTo>
                  <a:pt x="249" y="282"/>
                </a:lnTo>
                <a:lnTo>
                  <a:pt x="249" y="281"/>
                </a:lnTo>
                <a:lnTo>
                  <a:pt x="249" y="281"/>
                </a:lnTo>
                <a:lnTo>
                  <a:pt x="251" y="282"/>
                </a:lnTo>
                <a:lnTo>
                  <a:pt x="253" y="280"/>
                </a:lnTo>
                <a:lnTo>
                  <a:pt x="254" y="280"/>
                </a:lnTo>
                <a:lnTo>
                  <a:pt x="254" y="280"/>
                </a:lnTo>
                <a:lnTo>
                  <a:pt x="254" y="280"/>
                </a:lnTo>
                <a:lnTo>
                  <a:pt x="254" y="283"/>
                </a:lnTo>
                <a:lnTo>
                  <a:pt x="253" y="282"/>
                </a:lnTo>
                <a:lnTo>
                  <a:pt x="253" y="282"/>
                </a:lnTo>
                <a:lnTo>
                  <a:pt x="253" y="283"/>
                </a:lnTo>
                <a:lnTo>
                  <a:pt x="253" y="284"/>
                </a:lnTo>
                <a:lnTo>
                  <a:pt x="254" y="284"/>
                </a:lnTo>
                <a:lnTo>
                  <a:pt x="256" y="286"/>
                </a:lnTo>
                <a:lnTo>
                  <a:pt x="260" y="285"/>
                </a:lnTo>
                <a:lnTo>
                  <a:pt x="260" y="286"/>
                </a:lnTo>
                <a:lnTo>
                  <a:pt x="261" y="287"/>
                </a:lnTo>
                <a:lnTo>
                  <a:pt x="261" y="287"/>
                </a:lnTo>
                <a:lnTo>
                  <a:pt x="262" y="287"/>
                </a:lnTo>
                <a:lnTo>
                  <a:pt x="263" y="288"/>
                </a:lnTo>
                <a:lnTo>
                  <a:pt x="263" y="288"/>
                </a:lnTo>
                <a:lnTo>
                  <a:pt x="262" y="289"/>
                </a:lnTo>
                <a:lnTo>
                  <a:pt x="256" y="288"/>
                </a:lnTo>
                <a:lnTo>
                  <a:pt x="256" y="288"/>
                </a:lnTo>
                <a:lnTo>
                  <a:pt x="256" y="289"/>
                </a:lnTo>
                <a:lnTo>
                  <a:pt x="255" y="290"/>
                </a:lnTo>
                <a:lnTo>
                  <a:pt x="254" y="290"/>
                </a:lnTo>
                <a:lnTo>
                  <a:pt x="253" y="290"/>
                </a:lnTo>
                <a:lnTo>
                  <a:pt x="253" y="291"/>
                </a:lnTo>
                <a:lnTo>
                  <a:pt x="252" y="291"/>
                </a:lnTo>
                <a:lnTo>
                  <a:pt x="252" y="291"/>
                </a:lnTo>
                <a:lnTo>
                  <a:pt x="251" y="291"/>
                </a:lnTo>
                <a:lnTo>
                  <a:pt x="250" y="291"/>
                </a:lnTo>
                <a:lnTo>
                  <a:pt x="251" y="293"/>
                </a:lnTo>
                <a:lnTo>
                  <a:pt x="250" y="294"/>
                </a:lnTo>
                <a:lnTo>
                  <a:pt x="249" y="294"/>
                </a:lnTo>
                <a:lnTo>
                  <a:pt x="245" y="294"/>
                </a:lnTo>
                <a:lnTo>
                  <a:pt x="244" y="294"/>
                </a:lnTo>
                <a:lnTo>
                  <a:pt x="243" y="293"/>
                </a:lnTo>
                <a:lnTo>
                  <a:pt x="239" y="292"/>
                </a:lnTo>
                <a:lnTo>
                  <a:pt x="238" y="292"/>
                </a:lnTo>
                <a:lnTo>
                  <a:pt x="238" y="291"/>
                </a:lnTo>
                <a:lnTo>
                  <a:pt x="238" y="292"/>
                </a:lnTo>
                <a:lnTo>
                  <a:pt x="237" y="292"/>
                </a:lnTo>
                <a:lnTo>
                  <a:pt x="237" y="292"/>
                </a:lnTo>
                <a:lnTo>
                  <a:pt x="236" y="293"/>
                </a:lnTo>
                <a:lnTo>
                  <a:pt x="234" y="293"/>
                </a:lnTo>
                <a:lnTo>
                  <a:pt x="233" y="292"/>
                </a:lnTo>
                <a:lnTo>
                  <a:pt x="233" y="294"/>
                </a:lnTo>
                <a:lnTo>
                  <a:pt x="231" y="294"/>
                </a:lnTo>
                <a:lnTo>
                  <a:pt x="230" y="294"/>
                </a:lnTo>
                <a:lnTo>
                  <a:pt x="229" y="295"/>
                </a:lnTo>
                <a:lnTo>
                  <a:pt x="229" y="295"/>
                </a:lnTo>
                <a:lnTo>
                  <a:pt x="229" y="295"/>
                </a:lnTo>
                <a:lnTo>
                  <a:pt x="226" y="296"/>
                </a:lnTo>
                <a:lnTo>
                  <a:pt x="226" y="296"/>
                </a:lnTo>
                <a:lnTo>
                  <a:pt x="225" y="298"/>
                </a:lnTo>
                <a:lnTo>
                  <a:pt x="226" y="298"/>
                </a:lnTo>
                <a:lnTo>
                  <a:pt x="226" y="299"/>
                </a:lnTo>
                <a:lnTo>
                  <a:pt x="226" y="299"/>
                </a:lnTo>
                <a:lnTo>
                  <a:pt x="226" y="301"/>
                </a:lnTo>
                <a:lnTo>
                  <a:pt x="227" y="301"/>
                </a:lnTo>
                <a:lnTo>
                  <a:pt x="227" y="301"/>
                </a:lnTo>
                <a:lnTo>
                  <a:pt x="226" y="302"/>
                </a:lnTo>
                <a:lnTo>
                  <a:pt x="226" y="302"/>
                </a:lnTo>
                <a:lnTo>
                  <a:pt x="226" y="303"/>
                </a:lnTo>
                <a:lnTo>
                  <a:pt x="227" y="304"/>
                </a:lnTo>
                <a:lnTo>
                  <a:pt x="227" y="306"/>
                </a:lnTo>
                <a:lnTo>
                  <a:pt x="227" y="306"/>
                </a:lnTo>
                <a:lnTo>
                  <a:pt x="228" y="306"/>
                </a:lnTo>
                <a:lnTo>
                  <a:pt x="229" y="306"/>
                </a:lnTo>
                <a:lnTo>
                  <a:pt x="230" y="306"/>
                </a:lnTo>
                <a:lnTo>
                  <a:pt x="230" y="305"/>
                </a:lnTo>
                <a:lnTo>
                  <a:pt x="231" y="306"/>
                </a:lnTo>
                <a:lnTo>
                  <a:pt x="231" y="306"/>
                </a:lnTo>
                <a:lnTo>
                  <a:pt x="231" y="310"/>
                </a:lnTo>
                <a:lnTo>
                  <a:pt x="231" y="317"/>
                </a:lnTo>
                <a:lnTo>
                  <a:pt x="230" y="318"/>
                </a:lnTo>
                <a:lnTo>
                  <a:pt x="229" y="320"/>
                </a:lnTo>
                <a:lnTo>
                  <a:pt x="229" y="319"/>
                </a:lnTo>
                <a:lnTo>
                  <a:pt x="229" y="319"/>
                </a:lnTo>
                <a:lnTo>
                  <a:pt x="227" y="320"/>
                </a:lnTo>
                <a:lnTo>
                  <a:pt x="227" y="320"/>
                </a:lnTo>
                <a:lnTo>
                  <a:pt x="225" y="318"/>
                </a:lnTo>
                <a:lnTo>
                  <a:pt x="224" y="317"/>
                </a:lnTo>
                <a:lnTo>
                  <a:pt x="224" y="316"/>
                </a:lnTo>
                <a:lnTo>
                  <a:pt x="224" y="317"/>
                </a:lnTo>
                <a:lnTo>
                  <a:pt x="224" y="315"/>
                </a:lnTo>
                <a:lnTo>
                  <a:pt x="220" y="312"/>
                </a:lnTo>
                <a:lnTo>
                  <a:pt x="217" y="313"/>
                </a:lnTo>
                <a:lnTo>
                  <a:pt x="215" y="315"/>
                </a:lnTo>
                <a:lnTo>
                  <a:pt x="213" y="322"/>
                </a:lnTo>
                <a:lnTo>
                  <a:pt x="212" y="327"/>
                </a:lnTo>
                <a:lnTo>
                  <a:pt x="212" y="328"/>
                </a:lnTo>
                <a:lnTo>
                  <a:pt x="213" y="332"/>
                </a:lnTo>
                <a:lnTo>
                  <a:pt x="213" y="330"/>
                </a:lnTo>
                <a:lnTo>
                  <a:pt x="213" y="335"/>
                </a:lnTo>
                <a:lnTo>
                  <a:pt x="213" y="335"/>
                </a:lnTo>
                <a:lnTo>
                  <a:pt x="213" y="336"/>
                </a:lnTo>
                <a:lnTo>
                  <a:pt x="213" y="337"/>
                </a:lnTo>
                <a:lnTo>
                  <a:pt x="213" y="337"/>
                </a:lnTo>
                <a:lnTo>
                  <a:pt x="213" y="340"/>
                </a:lnTo>
                <a:lnTo>
                  <a:pt x="212" y="340"/>
                </a:lnTo>
                <a:lnTo>
                  <a:pt x="211" y="339"/>
                </a:lnTo>
                <a:lnTo>
                  <a:pt x="210" y="339"/>
                </a:lnTo>
                <a:lnTo>
                  <a:pt x="210" y="338"/>
                </a:lnTo>
                <a:lnTo>
                  <a:pt x="212" y="336"/>
                </a:lnTo>
                <a:lnTo>
                  <a:pt x="209" y="339"/>
                </a:lnTo>
                <a:lnTo>
                  <a:pt x="207" y="339"/>
                </a:lnTo>
                <a:lnTo>
                  <a:pt x="206" y="340"/>
                </a:lnTo>
                <a:lnTo>
                  <a:pt x="206" y="341"/>
                </a:lnTo>
                <a:lnTo>
                  <a:pt x="206" y="343"/>
                </a:lnTo>
                <a:lnTo>
                  <a:pt x="205" y="344"/>
                </a:lnTo>
                <a:lnTo>
                  <a:pt x="204" y="344"/>
                </a:lnTo>
                <a:lnTo>
                  <a:pt x="203" y="345"/>
                </a:lnTo>
                <a:lnTo>
                  <a:pt x="201" y="346"/>
                </a:lnTo>
                <a:lnTo>
                  <a:pt x="201" y="345"/>
                </a:lnTo>
                <a:lnTo>
                  <a:pt x="200" y="346"/>
                </a:lnTo>
                <a:lnTo>
                  <a:pt x="200" y="346"/>
                </a:lnTo>
                <a:lnTo>
                  <a:pt x="199" y="346"/>
                </a:lnTo>
                <a:lnTo>
                  <a:pt x="198" y="342"/>
                </a:lnTo>
                <a:lnTo>
                  <a:pt x="200" y="342"/>
                </a:lnTo>
                <a:lnTo>
                  <a:pt x="200" y="342"/>
                </a:lnTo>
                <a:lnTo>
                  <a:pt x="199" y="341"/>
                </a:lnTo>
                <a:lnTo>
                  <a:pt x="197" y="341"/>
                </a:lnTo>
                <a:lnTo>
                  <a:pt x="191" y="342"/>
                </a:lnTo>
                <a:lnTo>
                  <a:pt x="188" y="343"/>
                </a:lnTo>
                <a:lnTo>
                  <a:pt x="184" y="346"/>
                </a:lnTo>
                <a:lnTo>
                  <a:pt x="178" y="348"/>
                </a:lnTo>
                <a:lnTo>
                  <a:pt x="177" y="349"/>
                </a:lnTo>
                <a:lnTo>
                  <a:pt x="177" y="349"/>
                </a:lnTo>
                <a:lnTo>
                  <a:pt x="176" y="349"/>
                </a:lnTo>
                <a:lnTo>
                  <a:pt x="175" y="349"/>
                </a:lnTo>
                <a:lnTo>
                  <a:pt x="177" y="350"/>
                </a:lnTo>
                <a:lnTo>
                  <a:pt x="177" y="351"/>
                </a:lnTo>
                <a:lnTo>
                  <a:pt x="176" y="352"/>
                </a:lnTo>
                <a:lnTo>
                  <a:pt x="174" y="351"/>
                </a:lnTo>
                <a:lnTo>
                  <a:pt x="172" y="350"/>
                </a:lnTo>
                <a:lnTo>
                  <a:pt x="172" y="349"/>
                </a:lnTo>
                <a:lnTo>
                  <a:pt x="171" y="347"/>
                </a:lnTo>
                <a:lnTo>
                  <a:pt x="170" y="347"/>
                </a:lnTo>
                <a:lnTo>
                  <a:pt x="169" y="347"/>
                </a:lnTo>
                <a:lnTo>
                  <a:pt x="169" y="347"/>
                </a:lnTo>
                <a:lnTo>
                  <a:pt x="169" y="346"/>
                </a:lnTo>
                <a:lnTo>
                  <a:pt x="168" y="346"/>
                </a:lnTo>
                <a:lnTo>
                  <a:pt x="168" y="345"/>
                </a:lnTo>
                <a:lnTo>
                  <a:pt x="165" y="346"/>
                </a:lnTo>
                <a:lnTo>
                  <a:pt x="165" y="346"/>
                </a:lnTo>
                <a:lnTo>
                  <a:pt x="165" y="346"/>
                </a:lnTo>
                <a:lnTo>
                  <a:pt x="166" y="344"/>
                </a:lnTo>
                <a:lnTo>
                  <a:pt x="166" y="344"/>
                </a:lnTo>
                <a:lnTo>
                  <a:pt x="165" y="345"/>
                </a:lnTo>
                <a:lnTo>
                  <a:pt x="163" y="346"/>
                </a:lnTo>
                <a:lnTo>
                  <a:pt x="163" y="347"/>
                </a:lnTo>
                <a:lnTo>
                  <a:pt x="162" y="347"/>
                </a:lnTo>
                <a:lnTo>
                  <a:pt x="162" y="346"/>
                </a:lnTo>
                <a:lnTo>
                  <a:pt x="161" y="347"/>
                </a:lnTo>
                <a:lnTo>
                  <a:pt x="159" y="349"/>
                </a:lnTo>
                <a:lnTo>
                  <a:pt x="159" y="349"/>
                </a:lnTo>
                <a:lnTo>
                  <a:pt x="158" y="349"/>
                </a:lnTo>
                <a:lnTo>
                  <a:pt x="157" y="349"/>
                </a:lnTo>
                <a:lnTo>
                  <a:pt x="156" y="349"/>
                </a:lnTo>
                <a:lnTo>
                  <a:pt x="155" y="349"/>
                </a:lnTo>
                <a:lnTo>
                  <a:pt x="155" y="349"/>
                </a:lnTo>
                <a:lnTo>
                  <a:pt x="156" y="348"/>
                </a:lnTo>
                <a:lnTo>
                  <a:pt x="157" y="346"/>
                </a:lnTo>
                <a:lnTo>
                  <a:pt x="157" y="346"/>
                </a:lnTo>
                <a:lnTo>
                  <a:pt x="157" y="345"/>
                </a:lnTo>
                <a:lnTo>
                  <a:pt x="155" y="346"/>
                </a:lnTo>
                <a:lnTo>
                  <a:pt x="155" y="346"/>
                </a:lnTo>
                <a:lnTo>
                  <a:pt x="154" y="345"/>
                </a:lnTo>
                <a:lnTo>
                  <a:pt x="153" y="345"/>
                </a:lnTo>
                <a:lnTo>
                  <a:pt x="152" y="345"/>
                </a:lnTo>
                <a:lnTo>
                  <a:pt x="151" y="345"/>
                </a:lnTo>
                <a:lnTo>
                  <a:pt x="151" y="344"/>
                </a:lnTo>
                <a:lnTo>
                  <a:pt x="151" y="344"/>
                </a:lnTo>
                <a:lnTo>
                  <a:pt x="151" y="344"/>
                </a:lnTo>
                <a:lnTo>
                  <a:pt x="151" y="343"/>
                </a:lnTo>
                <a:lnTo>
                  <a:pt x="151" y="342"/>
                </a:lnTo>
                <a:lnTo>
                  <a:pt x="151" y="341"/>
                </a:lnTo>
                <a:lnTo>
                  <a:pt x="149" y="341"/>
                </a:lnTo>
                <a:lnTo>
                  <a:pt x="148" y="341"/>
                </a:lnTo>
                <a:lnTo>
                  <a:pt x="148" y="340"/>
                </a:lnTo>
                <a:lnTo>
                  <a:pt x="149" y="340"/>
                </a:lnTo>
                <a:lnTo>
                  <a:pt x="149" y="340"/>
                </a:lnTo>
                <a:lnTo>
                  <a:pt x="149" y="340"/>
                </a:lnTo>
                <a:lnTo>
                  <a:pt x="149" y="340"/>
                </a:lnTo>
                <a:lnTo>
                  <a:pt x="150" y="340"/>
                </a:lnTo>
                <a:lnTo>
                  <a:pt x="150" y="340"/>
                </a:lnTo>
                <a:lnTo>
                  <a:pt x="150" y="339"/>
                </a:lnTo>
                <a:lnTo>
                  <a:pt x="149" y="339"/>
                </a:lnTo>
                <a:lnTo>
                  <a:pt x="148" y="339"/>
                </a:lnTo>
                <a:lnTo>
                  <a:pt x="148" y="338"/>
                </a:lnTo>
                <a:lnTo>
                  <a:pt x="149" y="337"/>
                </a:lnTo>
                <a:lnTo>
                  <a:pt x="149" y="337"/>
                </a:lnTo>
                <a:lnTo>
                  <a:pt x="149" y="337"/>
                </a:lnTo>
                <a:lnTo>
                  <a:pt x="149" y="336"/>
                </a:lnTo>
                <a:lnTo>
                  <a:pt x="149" y="335"/>
                </a:lnTo>
                <a:lnTo>
                  <a:pt x="149" y="335"/>
                </a:lnTo>
                <a:lnTo>
                  <a:pt x="150" y="333"/>
                </a:lnTo>
                <a:lnTo>
                  <a:pt x="150" y="333"/>
                </a:lnTo>
                <a:lnTo>
                  <a:pt x="149" y="332"/>
                </a:lnTo>
                <a:lnTo>
                  <a:pt x="150" y="332"/>
                </a:lnTo>
                <a:lnTo>
                  <a:pt x="151" y="332"/>
                </a:lnTo>
                <a:lnTo>
                  <a:pt x="151" y="331"/>
                </a:lnTo>
                <a:lnTo>
                  <a:pt x="151" y="331"/>
                </a:lnTo>
                <a:lnTo>
                  <a:pt x="151" y="331"/>
                </a:lnTo>
                <a:lnTo>
                  <a:pt x="152" y="331"/>
                </a:lnTo>
                <a:lnTo>
                  <a:pt x="153" y="330"/>
                </a:lnTo>
                <a:lnTo>
                  <a:pt x="153" y="328"/>
                </a:lnTo>
                <a:lnTo>
                  <a:pt x="153" y="328"/>
                </a:lnTo>
                <a:lnTo>
                  <a:pt x="154" y="328"/>
                </a:lnTo>
                <a:lnTo>
                  <a:pt x="154" y="328"/>
                </a:lnTo>
                <a:lnTo>
                  <a:pt x="154" y="328"/>
                </a:lnTo>
                <a:lnTo>
                  <a:pt x="155" y="328"/>
                </a:lnTo>
                <a:lnTo>
                  <a:pt x="155" y="328"/>
                </a:lnTo>
                <a:lnTo>
                  <a:pt x="156" y="327"/>
                </a:lnTo>
                <a:lnTo>
                  <a:pt x="156" y="325"/>
                </a:lnTo>
                <a:lnTo>
                  <a:pt x="156" y="324"/>
                </a:lnTo>
                <a:lnTo>
                  <a:pt x="155" y="324"/>
                </a:lnTo>
                <a:lnTo>
                  <a:pt x="155" y="324"/>
                </a:lnTo>
                <a:lnTo>
                  <a:pt x="154" y="325"/>
                </a:lnTo>
                <a:lnTo>
                  <a:pt x="154" y="324"/>
                </a:lnTo>
                <a:lnTo>
                  <a:pt x="153" y="324"/>
                </a:lnTo>
                <a:lnTo>
                  <a:pt x="152" y="325"/>
                </a:lnTo>
                <a:lnTo>
                  <a:pt x="152" y="324"/>
                </a:lnTo>
                <a:lnTo>
                  <a:pt x="152" y="324"/>
                </a:lnTo>
                <a:lnTo>
                  <a:pt x="153" y="323"/>
                </a:lnTo>
                <a:lnTo>
                  <a:pt x="153" y="323"/>
                </a:lnTo>
                <a:lnTo>
                  <a:pt x="151" y="324"/>
                </a:lnTo>
                <a:lnTo>
                  <a:pt x="151" y="323"/>
                </a:lnTo>
                <a:lnTo>
                  <a:pt x="152" y="322"/>
                </a:lnTo>
                <a:lnTo>
                  <a:pt x="152" y="321"/>
                </a:lnTo>
                <a:lnTo>
                  <a:pt x="153" y="321"/>
                </a:lnTo>
                <a:lnTo>
                  <a:pt x="153" y="320"/>
                </a:lnTo>
                <a:lnTo>
                  <a:pt x="154" y="317"/>
                </a:lnTo>
                <a:lnTo>
                  <a:pt x="154" y="316"/>
                </a:lnTo>
                <a:lnTo>
                  <a:pt x="154" y="314"/>
                </a:lnTo>
                <a:lnTo>
                  <a:pt x="154" y="313"/>
                </a:lnTo>
                <a:lnTo>
                  <a:pt x="154" y="313"/>
                </a:lnTo>
                <a:lnTo>
                  <a:pt x="151" y="314"/>
                </a:lnTo>
                <a:lnTo>
                  <a:pt x="149" y="316"/>
                </a:lnTo>
                <a:lnTo>
                  <a:pt x="149" y="317"/>
                </a:lnTo>
                <a:lnTo>
                  <a:pt x="148" y="317"/>
                </a:lnTo>
                <a:lnTo>
                  <a:pt x="144" y="318"/>
                </a:lnTo>
                <a:lnTo>
                  <a:pt x="143" y="320"/>
                </a:lnTo>
                <a:lnTo>
                  <a:pt x="141" y="326"/>
                </a:lnTo>
                <a:lnTo>
                  <a:pt x="141" y="330"/>
                </a:lnTo>
                <a:lnTo>
                  <a:pt x="141" y="331"/>
                </a:lnTo>
                <a:lnTo>
                  <a:pt x="141" y="334"/>
                </a:lnTo>
                <a:lnTo>
                  <a:pt x="142" y="334"/>
                </a:lnTo>
                <a:lnTo>
                  <a:pt x="142" y="334"/>
                </a:lnTo>
                <a:lnTo>
                  <a:pt x="143" y="334"/>
                </a:lnTo>
                <a:lnTo>
                  <a:pt x="144" y="335"/>
                </a:lnTo>
                <a:lnTo>
                  <a:pt x="144" y="336"/>
                </a:lnTo>
                <a:lnTo>
                  <a:pt x="144" y="340"/>
                </a:lnTo>
                <a:lnTo>
                  <a:pt x="144" y="341"/>
                </a:lnTo>
                <a:lnTo>
                  <a:pt x="146" y="344"/>
                </a:lnTo>
                <a:lnTo>
                  <a:pt x="144" y="345"/>
                </a:lnTo>
                <a:lnTo>
                  <a:pt x="144" y="345"/>
                </a:lnTo>
                <a:lnTo>
                  <a:pt x="144" y="346"/>
                </a:lnTo>
                <a:lnTo>
                  <a:pt x="145" y="346"/>
                </a:lnTo>
                <a:lnTo>
                  <a:pt x="145" y="346"/>
                </a:lnTo>
                <a:lnTo>
                  <a:pt x="145" y="346"/>
                </a:lnTo>
                <a:lnTo>
                  <a:pt x="145" y="347"/>
                </a:lnTo>
                <a:lnTo>
                  <a:pt x="146" y="348"/>
                </a:lnTo>
                <a:lnTo>
                  <a:pt x="146" y="348"/>
                </a:lnTo>
                <a:lnTo>
                  <a:pt x="145" y="348"/>
                </a:lnTo>
                <a:lnTo>
                  <a:pt x="145" y="349"/>
                </a:lnTo>
                <a:lnTo>
                  <a:pt x="147" y="349"/>
                </a:lnTo>
                <a:lnTo>
                  <a:pt x="147" y="350"/>
                </a:lnTo>
                <a:lnTo>
                  <a:pt x="144" y="350"/>
                </a:lnTo>
                <a:lnTo>
                  <a:pt x="144" y="351"/>
                </a:lnTo>
                <a:lnTo>
                  <a:pt x="144" y="353"/>
                </a:lnTo>
                <a:lnTo>
                  <a:pt x="144" y="355"/>
                </a:lnTo>
                <a:lnTo>
                  <a:pt x="143" y="353"/>
                </a:lnTo>
                <a:lnTo>
                  <a:pt x="142" y="353"/>
                </a:lnTo>
                <a:lnTo>
                  <a:pt x="142" y="354"/>
                </a:lnTo>
                <a:lnTo>
                  <a:pt x="141" y="354"/>
                </a:lnTo>
                <a:lnTo>
                  <a:pt x="141" y="353"/>
                </a:lnTo>
                <a:lnTo>
                  <a:pt x="140" y="352"/>
                </a:lnTo>
                <a:lnTo>
                  <a:pt x="139" y="351"/>
                </a:lnTo>
                <a:lnTo>
                  <a:pt x="137" y="352"/>
                </a:lnTo>
                <a:lnTo>
                  <a:pt x="137" y="353"/>
                </a:lnTo>
                <a:lnTo>
                  <a:pt x="136" y="353"/>
                </a:lnTo>
                <a:lnTo>
                  <a:pt x="136" y="354"/>
                </a:lnTo>
                <a:lnTo>
                  <a:pt x="136" y="354"/>
                </a:lnTo>
                <a:lnTo>
                  <a:pt x="137" y="354"/>
                </a:lnTo>
                <a:lnTo>
                  <a:pt x="137" y="355"/>
                </a:lnTo>
                <a:lnTo>
                  <a:pt x="138" y="357"/>
                </a:lnTo>
                <a:lnTo>
                  <a:pt x="137" y="356"/>
                </a:lnTo>
                <a:lnTo>
                  <a:pt x="137" y="355"/>
                </a:lnTo>
                <a:lnTo>
                  <a:pt x="136" y="356"/>
                </a:lnTo>
                <a:lnTo>
                  <a:pt x="134" y="354"/>
                </a:lnTo>
                <a:lnTo>
                  <a:pt x="133" y="354"/>
                </a:lnTo>
                <a:lnTo>
                  <a:pt x="133" y="354"/>
                </a:lnTo>
                <a:lnTo>
                  <a:pt x="131" y="355"/>
                </a:lnTo>
                <a:lnTo>
                  <a:pt x="130" y="354"/>
                </a:lnTo>
                <a:lnTo>
                  <a:pt x="129" y="354"/>
                </a:lnTo>
                <a:lnTo>
                  <a:pt x="127" y="356"/>
                </a:lnTo>
                <a:lnTo>
                  <a:pt x="126" y="357"/>
                </a:lnTo>
                <a:lnTo>
                  <a:pt x="126" y="357"/>
                </a:lnTo>
                <a:lnTo>
                  <a:pt x="126" y="359"/>
                </a:lnTo>
                <a:lnTo>
                  <a:pt x="126" y="359"/>
                </a:lnTo>
                <a:lnTo>
                  <a:pt x="127" y="359"/>
                </a:lnTo>
                <a:lnTo>
                  <a:pt x="128" y="359"/>
                </a:lnTo>
                <a:lnTo>
                  <a:pt x="127" y="362"/>
                </a:lnTo>
                <a:lnTo>
                  <a:pt x="126" y="362"/>
                </a:lnTo>
                <a:lnTo>
                  <a:pt x="126" y="362"/>
                </a:lnTo>
                <a:lnTo>
                  <a:pt x="126" y="363"/>
                </a:lnTo>
                <a:lnTo>
                  <a:pt x="126" y="364"/>
                </a:lnTo>
                <a:lnTo>
                  <a:pt x="126" y="364"/>
                </a:lnTo>
                <a:lnTo>
                  <a:pt x="126" y="364"/>
                </a:lnTo>
                <a:lnTo>
                  <a:pt x="126" y="364"/>
                </a:lnTo>
                <a:lnTo>
                  <a:pt x="125" y="364"/>
                </a:lnTo>
                <a:lnTo>
                  <a:pt x="125" y="364"/>
                </a:lnTo>
                <a:lnTo>
                  <a:pt x="125" y="363"/>
                </a:lnTo>
                <a:lnTo>
                  <a:pt x="124" y="362"/>
                </a:lnTo>
                <a:lnTo>
                  <a:pt x="125" y="361"/>
                </a:lnTo>
                <a:lnTo>
                  <a:pt x="125" y="361"/>
                </a:lnTo>
                <a:lnTo>
                  <a:pt x="126" y="360"/>
                </a:lnTo>
                <a:lnTo>
                  <a:pt x="126" y="360"/>
                </a:lnTo>
                <a:lnTo>
                  <a:pt x="126" y="360"/>
                </a:lnTo>
                <a:lnTo>
                  <a:pt x="125" y="360"/>
                </a:lnTo>
                <a:lnTo>
                  <a:pt x="125" y="359"/>
                </a:lnTo>
                <a:lnTo>
                  <a:pt x="123" y="359"/>
                </a:lnTo>
                <a:lnTo>
                  <a:pt x="122" y="364"/>
                </a:lnTo>
                <a:lnTo>
                  <a:pt x="120" y="368"/>
                </a:lnTo>
                <a:lnTo>
                  <a:pt x="120" y="369"/>
                </a:lnTo>
                <a:lnTo>
                  <a:pt x="121" y="369"/>
                </a:lnTo>
                <a:lnTo>
                  <a:pt x="122" y="370"/>
                </a:lnTo>
                <a:lnTo>
                  <a:pt x="122" y="370"/>
                </a:lnTo>
                <a:lnTo>
                  <a:pt x="123" y="369"/>
                </a:lnTo>
                <a:lnTo>
                  <a:pt x="124" y="370"/>
                </a:lnTo>
                <a:lnTo>
                  <a:pt x="123" y="370"/>
                </a:lnTo>
                <a:lnTo>
                  <a:pt x="122" y="371"/>
                </a:lnTo>
                <a:lnTo>
                  <a:pt x="120" y="371"/>
                </a:lnTo>
                <a:lnTo>
                  <a:pt x="119" y="371"/>
                </a:lnTo>
                <a:lnTo>
                  <a:pt x="118" y="372"/>
                </a:lnTo>
                <a:lnTo>
                  <a:pt x="119" y="372"/>
                </a:lnTo>
                <a:lnTo>
                  <a:pt x="119" y="372"/>
                </a:lnTo>
                <a:lnTo>
                  <a:pt x="120" y="372"/>
                </a:lnTo>
                <a:lnTo>
                  <a:pt x="120" y="373"/>
                </a:lnTo>
                <a:lnTo>
                  <a:pt x="119" y="373"/>
                </a:lnTo>
                <a:lnTo>
                  <a:pt x="119" y="373"/>
                </a:lnTo>
                <a:lnTo>
                  <a:pt x="117" y="372"/>
                </a:lnTo>
                <a:lnTo>
                  <a:pt x="116" y="372"/>
                </a:lnTo>
                <a:lnTo>
                  <a:pt x="116" y="373"/>
                </a:lnTo>
                <a:lnTo>
                  <a:pt x="116" y="373"/>
                </a:lnTo>
                <a:lnTo>
                  <a:pt x="115" y="373"/>
                </a:lnTo>
                <a:lnTo>
                  <a:pt x="112" y="375"/>
                </a:lnTo>
                <a:lnTo>
                  <a:pt x="112" y="378"/>
                </a:lnTo>
                <a:lnTo>
                  <a:pt x="112" y="377"/>
                </a:lnTo>
                <a:lnTo>
                  <a:pt x="112" y="375"/>
                </a:lnTo>
                <a:lnTo>
                  <a:pt x="111" y="375"/>
                </a:lnTo>
                <a:lnTo>
                  <a:pt x="107" y="377"/>
                </a:lnTo>
                <a:lnTo>
                  <a:pt x="106" y="382"/>
                </a:lnTo>
                <a:lnTo>
                  <a:pt x="106" y="382"/>
                </a:lnTo>
                <a:lnTo>
                  <a:pt x="106" y="382"/>
                </a:lnTo>
                <a:lnTo>
                  <a:pt x="104" y="385"/>
                </a:lnTo>
                <a:lnTo>
                  <a:pt x="99" y="387"/>
                </a:lnTo>
                <a:lnTo>
                  <a:pt x="98" y="388"/>
                </a:lnTo>
                <a:lnTo>
                  <a:pt x="98" y="389"/>
                </a:lnTo>
                <a:lnTo>
                  <a:pt x="100" y="389"/>
                </a:lnTo>
                <a:lnTo>
                  <a:pt x="100" y="389"/>
                </a:lnTo>
                <a:lnTo>
                  <a:pt x="100" y="389"/>
                </a:lnTo>
                <a:lnTo>
                  <a:pt x="98" y="389"/>
                </a:lnTo>
                <a:lnTo>
                  <a:pt x="97" y="390"/>
                </a:lnTo>
                <a:lnTo>
                  <a:pt x="95" y="390"/>
                </a:lnTo>
                <a:lnTo>
                  <a:pt x="92" y="389"/>
                </a:lnTo>
                <a:lnTo>
                  <a:pt x="92" y="390"/>
                </a:lnTo>
                <a:lnTo>
                  <a:pt x="90" y="388"/>
                </a:lnTo>
                <a:lnTo>
                  <a:pt x="90" y="387"/>
                </a:lnTo>
                <a:lnTo>
                  <a:pt x="90" y="387"/>
                </a:lnTo>
                <a:lnTo>
                  <a:pt x="88" y="387"/>
                </a:lnTo>
                <a:lnTo>
                  <a:pt x="87" y="387"/>
                </a:lnTo>
                <a:lnTo>
                  <a:pt x="87" y="390"/>
                </a:lnTo>
                <a:lnTo>
                  <a:pt x="88" y="390"/>
                </a:lnTo>
                <a:lnTo>
                  <a:pt x="89" y="395"/>
                </a:lnTo>
                <a:lnTo>
                  <a:pt x="90" y="396"/>
                </a:lnTo>
                <a:lnTo>
                  <a:pt x="90" y="396"/>
                </a:lnTo>
                <a:lnTo>
                  <a:pt x="88" y="397"/>
                </a:lnTo>
                <a:lnTo>
                  <a:pt x="88" y="396"/>
                </a:lnTo>
                <a:lnTo>
                  <a:pt x="87" y="396"/>
                </a:lnTo>
                <a:lnTo>
                  <a:pt x="86" y="396"/>
                </a:lnTo>
                <a:lnTo>
                  <a:pt x="85" y="396"/>
                </a:lnTo>
                <a:lnTo>
                  <a:pt x="83" y="397"/>
                </a:lnTo>
                <a:lnTo>
                  <a:pt x="81" y="394"/>
                </a:lnTo>
                <a:lnTo>
                  <a:pt x="79" y="394"/>
                </a:lnTo>
                <a:lnTo>
                  <a:pt x="79" y="394"/>
                </a:lnTo>
                <a:lnTo>
                  <a:pt x="78" y="395"/>
                </a:lnTo>
                <a:lnTo>
                  <a:pt x="78" y="395"/>
                </a:lnTo>
                <a:lnTo>
                  <a:pt x="71" y="397"/>
                </a:lnTo>
                <a:lnTo>
                  <a:pt x="71" y="398"/>
                </a:lnTo>
                <a:lnTo>
                  <a:pt x="71" y="398"/>
                </a:lnTo>
                <a:lnTo>
                  <a:pt x="73" y="398"/>
                </a:lnTo>
                <a:lnTo>
                  <a:pt x="73" y="399"/>
                </a:lnTo>
                <a:lnTo>
                  <a:pt x="72" y="399"/>
                </a:lnTo>
                <a:lnTo>
                  <a:pt x="72" y="400"/>
                </a:lnTo>
                <a:lnTo>
                  <a:pt x="72" y="400"/>
                </a:lnTo>
                <a:lnTo>
                  <a:pt x="74" y="400"/>
                </a:lnTo>
                <a:lnTo>
                  <a:pt x="74" y="400"/>
                </a:lnTo>
                <a:lnTo>
                  <a:pt x="71" y="401"/>
                </a:lnTo>
                <a:lnTo>
                  <a:pt x="72" y="401"/>
                </a:lnTo>
                <a:lnTo>
                  <a:pt x="74" y="402"/>
                </a:lnTo>
                <a:lnTo>
                  <a:pt x="74" y="403"/>
                </a:lnTo>
                <a:lnTo>
                  <a:pt x="75" y="403"/>
                </a:lnTo>
                <a:lnTo>
                  <a:pt x="75" y="403"/>
                </a:lnTo>
                <a:lnTo>
                  <a:pt x="75" y="402"/>
                </a:lnTo>
                <a:lnTo>
                  <a:pt x="79" y="404"/>
                </a:lnTo>
                <a:lnTo>
                  <a:pt x="80" y="404"/>
                </a:lnTo>
                <a:lnTo>
                  <a:pt x="80" y="405"/>
                </a:lnTo>
                <a:lnTo>
                  <a:pt x="82" y="404"/>
                </a:lnTo>
                <a:lnTo>
                  <a:pt x="82" y="404"/>
                </a:lnTo>
                <a:lnTo>
                  <a:pt x="82" y="405"/>
                </a:lnTo>
                <a:lnTo>
                  <a:pt x="83" y="405"/>
                </a:lnTo>
                <a:lnTo>
                  <a:pt x="84" y="405"/>
                </a:lnTo>
                <a:lnTo>
                  <a:pt x="84" y="405"/>
                </a:lnTo>
                <a:lnTo>
                  <a:pt x="84" y="407"/>
                </a:lnTo>
                <a:lnTo>
                  <a:pt x="86" y="408"/>
                </a:lnTo>
                <a:lnTo>
                  <a:pt x="86" y="407"/>
                </a:lnTo>
                <a:lnTo>
                  <a:pt x="88" y="408"/>
                </a:lnTo>
                <a:lnTo>
                  <a:pt x="86" y="408"/>
                </a:lnTo>
                <a:lnTo>
                  <a:pt x="86" y="408"/>
                </a:lnTo>
                <a:lnTo>
                  <a:pt x="86" y="409"/>
                </a:lnTo>
                <a:lnTo>
                  <a:pt x="86" y="410"/>
                </a:lnTo>
                <a:lnTo>
                  <a:pt x="86" y="409"/>
                </a:lnTo>
                <a:lnTo>
                  <a:pt x="86" y="410"/>
                </a:lnTo>
                <a:lnTo>
                  <a:pt x="87" y="412"/>
                </a:lnTo>
                <a:lnTo>
                  <a:pt x="88" y="413"/>
                </a:lnTo>
                <a:lnTo>
                  <a:pt x="90" y="415"/>
                </a:lnTo>
                <a:lnTo>
                  <a:pt x="92" y="415"/>
                </a:lnTo>
                <a:lnTo>
                  <a:pt x="91" y="416"/>
                </a:lnTo>
                <a:lnTo>
                  <a:pt x="92" y="417"/>
                </a:lnTo>
                <a:lnTo>
                  <a:pt x="92" y="418"/>
                </a:lnTo>
                <a:lnTo>
                  <a:pt x="91" y="419"/>
                </a:lnTo>
                <a:lnTo>
                  <a:pt x="92" y="420"/>
                </a:lnTo>
                <a:lnTo>
                  <a:pt x="93" y="421"/>
                </a:lnTo>
                <a:lnTo>
                  <a:pt x="93" y="422"/>
                </a:lnTo>
                <a:lnTo>
                  <a:pt x="93" y="423"/>
                </a:lnTo>
                <a:lnTo>
                  <a:pt x="92" y="421"/>
                </a:lnTo>
                <a:lnTo>
                  <a:pt x="92" y="422"/>
                </a:lnTo>
                <a:lnTo>
                  <a:pt x="91" y="428"/>
                </a:lnTo>
                <a:lnTo>
                  <a:pt x="92" y="427"/>
                </a:lnTo>
                <a:lnTo>
                  <a:pt x="92" y="428"/>
                </a:lnTo>
                <a:lnTo>
                  <a:pt x="91" y="429"/>
                </a:lnTo>
                <a:lnTo>
                  <a:pt x="90" y="437"/>
                </a:lnTo>
                <a:lnTo>
                  <a:pt x="89" y="437"/>
                </a:lnTo>
                <a:lnTo>
                  <a:pt x="87" y="437"/>
                </a:lnTo>
                <a:lnTo>
                  <a:pt x="87" y="438"/>
                </a:lnTo>
                <a:lnTo>
                  <a:pt x="87" y="437"/>
                </a:lnTo>
                <a:lnTo>
                  <a:pt x="86" y="438"/>
                </a:lnTo>
                <a:lnTo>
                  <a:pt x="64" y="436"/>
                </a:lnTo>
                <a:lnTo>
                  <a:pt x="64" y="437"/>
                </a:lnTo>
                <a:lnTo>
                  <a:pt x="57" y="436"/>
                </a:lnTo>
                <a:lnTo>
                  <a:pt x="55" y="435"/>
                </a:lnTo>
                <a:lnTo>
                  <a:pt x="53" y="436"/>
                </a:lnTo>
                <a:lnTo>
                  <a:pt x="52" y="437"/>
                </a:lnTo>
                <a:lnTo>
                  <a:pt x="52" y="437"/>
                </a:lnTo>
                <a:lnTo>
                  <a:pt x="51" y="438"/>
                </a:lnTo>
                <a:lnTo>
                  <a:pt x="50" y="438"/>
                </a:lnTo>
                <a:lnTo>
                  <a:pt x="48" y="438"/>
                </a:lnTo>
                <a:lnTo>
                  <a:pt x="47" y="439"/>
                </a:lnTo>
                <a:lnTo>
                  <a:pt x="46" y="440"/>
                </a:lnTo>
                <a:lnTo>
                  <a:pt x="48" y="442"/>
                </a:lnTo>
                <a:lnTo>
                  <a:pt x="48" y="443"/>
                </a:lnTo>
                <a:lnTo>
                  <a:pt x="49" y="444"/>
                </a:lnTo>
                <a:lnTo>
                  <a:pt x="49" y="443"/>
                </a:lnTo>
                <a:lnTo>
                  <a:pt x="49" y="444"/>
                </a:lnTo>
                <a:lnTo>
                  <a:pt x="50" y="445"/>
                </a:lnTo>
                <a:lnTo>
                  <a:pt x="49" y="446"/>
                </a:lnTo>
                <a:lnTo>
                  <a:pt x="50" y="446"/>
                </a:lnTo>
                <a:lnTo>
                  <a:pt x="50" y="447"/>
                </a:lnTo>
                <a:lnTo>
                  <a:pt x="49" y="448"/>
                </a:lnTo>
                <a:lnTo>
                  <a:pt x="49" y="448"/>
                </a:lnTo>
                <a:lnTo>
                  <a:pt x="49" y="449"/>
                </a:lnTo>
                <a:lnTo>
                  <a:pt x="50" y="455"/>
                </a:lnTo>
                <a:lnTo>
                  <a:pt x="48" y="465"/>
                </a:lnTo>
                <a:lnTo>
                  <a:pt x="46" y="468"/>
                </a:lnTo>
                <a:lnTo>
                  <a:pt x="46" y="470"/>
                </a:lnTo>
                <a:lnTo>
                  <a:pt x="46" y="471"/>
                </a:lnTo>
                <a:lnTo>
                  <a:pt x="46" y="471"/>
                </a:lnTo>
                <a:lnTo>
                  <a:pt x="46" y="472"/>
                </a:lnTo>
                <a:lnTo>
                  <a:pt x="47" y="473"/>
                </a:lnTo>
                <a:lnTo>
                  <a:pt x="50" y="473"/>
                </a:lnTo>
                <a:lnTo>
                  <a:pt x="50" y="473"/>
                </a:lnTo>
                <a:lnTo>
                  <a:pt x="50" y="473"/>
                </a:lnTo>
                <a:lnTo>
                  <a:pt x="50" y="479"/>
                </a:lnTo>
                <a:lnTo>
                  <a:pt x="49" y="481"/>
                </a:lnTo>
                <a:lnTo>
                  <a:pt x="49" y="483"/>
                </a:lnTo>
                <a:lnTo>
                  <a:pt x="49" y="483"/>
                </a:lnTo>
                <a:lnTo>
                  <a:pt x="50" y="483"/>
                </a:lnTo>
                <a:lnTo>
                  <a:pt x="53" y="483"/>
                </a:lnTo>
                <a:lnTo>
                  <a:pt x="53" y="483"/>
                </a:lnTo>
                <a:lnTo>
                  <a:pt x="54" y="483"/>
                </a:lnTo>
                <a:lnTo>
                  <a:pt x="57" y="482"/>
                </a:lnTo>
                <a:lnTo>
                  <a:pt x="57" y="482"/>
                </a:lnTo>
                <a:lnTo>
                  <a:pt x="59" y="482"/>
                </a:lnTo>
                <a:lnTo>
                  <a:pt x="61" y="483"/>
                </a:lnTo>
                <a:lnTo>
                  <a:pt x="62" y="484"/>
                </a:lnTo>
                <a:lnTo>
                  <a:pt x="63" y="485"/>
                </a:lnTo>
                <a:lnTo>
                  <a:pt x="64" y="486"/>
                </a:lnTo>
                <a:lnTo>
                  <a:pt x="64" y="487"/>
                </a:lnTo>
                <a:lnTo>
                  <a:pt x="64" y="488"/>
                </a:lnTo>
                <a:lnTo>
                  <a:pt x="66" y="489"/>
                </a:lnTo>
                <a:lnTo>
                  <a:pt x="68" y="490"/>
                </a:lnTo>
                <a:lnTo>
                  <a:pt x="68" y="489"/>
                </a:lnTo>
                <a:lnTo>
                  <a:pt x="69" y="489"/>
                </a:lnTo>
                <a:lnTo>
                  <a:pt x="69" y="488"/>
                </a:lnTo>
                <a:lnTo>
                  <a:pt x="70" y="488"/>
                </a:lnTo>
                <a:lnTo>
                  <a:pt x="71" y="487"/>
                </a:lnTo>
                <a:lnTo>
                  <a:pt x="72" y="487"/>
                </a:lnTo>
                <a:lnTo>
                  <a:pt x="74" y="485"/>
                </a:lnTo>
                <a:lnTo>
                  <a:pt x="77" y="485"/>
                </a:lnTo>
                <a:lnTo>
                  <a:pt x="79" y="485"/>
                </a:lnTo>
                <a:lnTo>
                  <a:pt x="80" y="485"/>
                </a:lnTo>
                <a:lnTo>
                  <a:pt x="83" y="485"/>
                </a:lnTo>
                <a:lnTo>
                  <a:pt x="84" y="484"/>
                </a:lnTo>
                <a:lnTo>
                  <a:pt x="86" y="485"/>
                </a:lnTo>
                <a:lnTo>
                  <a:pt x="86" y="485"/>
                </a:lnTo>
                <a:lnTo>
                  <a:pt x="87" y="484"/>
                </a:lnTo>
                <a:lnTo>
                  <a:pt x="88" y="481"/>
                </a:lnTo>
                <a:lnTo>
                  <a:pt x="90" y="480"/>
                </a:lnTo>
                <a:lnTo>
                  <a:pt x="93" y="479"/>
                </a:lnTo>
                <a:lnTo>
                  <a:pt x="93" y="479"/>
                </a:lnTo>
                <a:lnTo>
                  <a:pt x="93" y="477"/>
                </a:lnTo>
                <a:lnTo>
                  <a:pt x="93" y="477"/>
                </a:lnTo>
                <a:lnTo>
                  <a:pt x="94" y="476"/>
                </a:lnTo>
                <a:lnTo>
                  <a:pt x="96" y="473"/>
                </a:lnTo>
                <a:lnTo>
                  <a:pt x="98" y="472"/>
                </a:lnTo>
                <a:lnTo>
                  <a:pt x="98" y="471"/>
                </a:lnTo>
                <a:lnTo>
                  <a:pt x="98" y="470"/>
                </a:lnTo>
                <a:lnTo>
                  <a:pt x="97" y="470"/>
                </a:lnTo>
                <a:lnTo>
                  <a:pt x="97" y="470"/>
                </a:lnTo>
                <a:lnTo>
                  <a:pt x="97" y="470"/>
                </a:lnTo>
                <a:lnTo>
                  <a:pt x="96" y="468"/>
                </a:lnTo>
                <a:lnTo>
                  <a:pt x="96" y="467"/>
                </a:lnTo>
                <a:lnTo>
                  <a:pt x="96" y="467"/>
                </a:lnTo>
                <a:lnTo>
                  <a:pt x="96" y="465"/>
                </a:lnTo>
                <a:lnTo>
                  <a:pt x="102" y="458"/>
                </a:lnTo>
                <a:lnTo>
                  <a:pt x="102" y="457"/>
                </a:lnTo>
                <a:lnTo>
                  <a:pt x="103" y="455"/>
                </a:lnTo>
                <a:lnTo>
                  <a:pt x="114" y="449"/>
                </a:lnTo>
                <a:lnTo>
                  <a:pt x="115" y="448"/>
                </a:lnTo>
                <a:lnTo>
                  <a:pt x="115" y="448"/>
                </a:lnTo>
                <a:lnTo>
                  <a:pt x="115" y="447"/>
                </a:lnTo>
                <a:lnTo>
                  <a:pt x="115" y="446"/>
                </a:lnTo>
                <a:lnTo>
                  <a:pt x="115" y="445"/>
                </a:lnTo>
                <a:lnTo>
                  <a:pt x="115" y="445"/>
                </a:lnTo>
                <a:lnTo>
                  <a:pt x="115" y="445"/>
                </a:lnTo>
                <a:lnTo>
                  <a:pt x="114" y="442"/>
                </a:lnTo>
                <a:lnTo>
                  <a:pt x="114" y="441"/>
                </a:lnTo>
                <a:lnTo>
                  <a:pt x="114" y="440"/>
                </a:lnTo>
                <a:lnTo>
                  <a:pt x="115" y="439"/>
                </a:lnTo>
                <a:lnTo>
                  <a:pt x="118" y="437"/>
                </a:lnTo>
                <a:lnTo>
                  <a:pt x="119" y="437"/>
                </a:lnTo>
                <a:lnTo>
                  <a:pt x="119" y="437"/>
                </a:lnTo>
                <a:lnTo>
                  <a:pt x="120" y="437"/>
                </a:lnTo>
                <a:lnTo>
                  <a:pt x="120" y="437"/>
                </a:lnTo>
                <a:lnTo>
                  <a:pt x="122" y="437"/>
                </a:lnTo>
                <a:lnTo>
                  <a:pt x="122" y="437"/>
                </a:lnTo>
                <a:lnTo>
                  <a:pt x="122" y="437"/>
                </a:lnTo>
                <a:lnTo>
                  <a:pt x="124" y="438"/>
                </a:lnTo>
                <a:lnTo>
                  <a:pt x="124" y="437"/>
                </a:lnTo>
                <a:lnTo>
                  <a:pt x="125" y="437"/>
                </a:lnTo>
                <a:lnTo>
                  <a:pt x="126" y="437"/>
                </a:lnTo>
                <a:lnTo>
                  <a:pt x="126" y="438"/>
                </a:lnTo>
                <a:lnTo>
                  <a:pt x="126" y="438"/>
                </a:lnTo>
                <a:lnTo>
                  <a:pt x="126" y="438"/>
                </a:lnTo>
                <a:lnTo>
                  <a:pt x="127" y="439"/>
                </a:lnTo>
                <a:lnTo>
                  <a:pt x="128" y="439"/>
                </a:lnTo>
                <a:lnTo>
                  <a:pt x="129" y="440"/>
                </a:lnTo>
                <a:lnTo>
                  <a:pt x="131" y="440"/>
                </a:lnTo>
                <a:lnTo>
                  <a:pt x="133" y="439"/>
                </a:lnTo>
                <a:lnTo>
                  <a:pt x="133" y="438"/>
                </a:lnTo>
                <a:lnTo>
                  <a:pt x="133" y="438"/>
                </a:lnTo>
                <a:lnTo>
                  <a:pt x="136" y="436"/>
                </a:lnTo>
                <a:lnTo>
                  <a:pt x="137" y="435"/>
                </a:lnTo>
                <a:lnTo>
                  <a:pt x="138" y="434"/>
                </a:lnTo>
                <a:lnTo>
                  <a:pt x="138" y="434"/>
                </a:lnTo>
                <a:lnTo>
                  <a:pt x="140" y="434"/>
                </a:lnTo>
                <a:lnTo>
                  <a:pt x="141" y="433"/>
                </a:lnTo>
                <a:lnTo>
                  <a:pt x="142" y="433"/>
                </a:lnTo>
                <a:lnTo>
                  <a:pt x="143" y="431"/>
                </a:lnTo>
                <a:lnTo>
                  <a:pt x="143" y="431"/>
                </a:lnTo>
                <a:lnTo>
                  <a:pt x="144" y="430"/>
                </a:lnTo>
                <a:lnTo>
                  <a:pt x="145" y="430"/>
                </a:lnTo>
                <a:lnTo>
                  <a:pt x="147" y="430"/>
                </a:lnTo>
                <a:lnTo>
                  <a:pt x="153" y="433"/>
                </a:lnTo>
                <a:lnTo>
                  <a:pt x="155" y="439"/>
                </a:lnTo>
                <a:lnTo>
                  <a:pt x="155" y="440"/>
                </a:lnTo>
                <a:lnTo>
                  <a:pt x="158" y="444"/>
                </a:lnTo>
                <a:lnTo>
                  <a:pt x="158" y="444"/>
                </a:lnTo>
                <a:lnTo>
                  <a:pt x="159" y="444"/>
                </a:lnTo>
                <a:lnTo>
                  <a:pt x="159" y="444"/>
                </a:lnTo>
                <a:lnTo>
                  <a:pt x="161" y="445"/>
                </a:lnTo>
                <a:lnTo>
                  <a:pt x="162" y="448"/>
                </a:lnTo>
                <a:lnTo>
                  <a:pt x="163" y="448"/>
                </a:lnTo>
                <a:lnTo>
                  <a:pt x="169" y="453"/>
                </a:lnTo>
                <a:lnTo>
                  <a:pt x="169" y="453"/>
                </a:lnTo>
                <a:lnTo>
                  <a:pt x="173" y="453"/>
                </a:lnTo>
                <a:lnTo>
                  <a:pt x="173" y="455"/>
                </a:lnTo>
                <a:lnTo>
                  <a:pt x="174" y="456"/>
                </a:lnTo>
                <a:lnTo>
                  <a:pt x="176" y="457"/>
                </a:lnTo>
                <a:lnTo>
                  <a:pt x="176" y="457"/>
                </a:lnTo>
                <a:lnTo>
                  <a:pt x="176" y="458"/>
                </a:lnTo>
                <a:lnTo>
                  <a:pt x="178" y="458"/>
                </a:lnTo>
                <a:lnTo>
                  <a:pt x="178" y="458"/>
                </a:lnTo>
                <a:lnTo>
                  <a:pt x="179" y="459"/>
                </a:lnTo>
                <a:lnTo>
                  <a:pt x="179" y="459"/>
                </a:lnTo>
                <a:lnTo>
                  <a:pt x="179" y="460"/>
                </a:lnTo>
                <a:lnTo>
                  <a:pt x="180" y="461"/>
                </a:lnTo>
                <a:lnTo>
                  <a:pt x="180" y="461"/>
                </a:lnTo>
                <a:lnTo>
                  <a:pt x="181" y="462"/>
                </a:lnTo>
                <a:lnTo>
                  <a:pt x="182" y="462"/>
                </a:lnTo>
                <a:lnTo>
                  <a:pt x="183" y="462"/>
                </a:lnTo>
                <a:lnTo>
                  <a:pt x="186" y="470"/>
                </a:lnTo>
                <a:lnTo>
                  <a:pt x="184" y="472"/>
                </a:lnTo>
                <a:lnTo>
                  <a:pt x="184" y="473"/>
                </a:lnTo>
                <a:lnTo>
                  <a:pt x="183" y="475"/>
                </a:lnTo>
                <a:lnTo>
                  <a:pt x="183" y="476"/>
                </a:lnTo>
                <a:lnTo>
                  <a:pt x="184" y="477"/>
                </a:lnTo>
                <a:lnTo>
                  <a:pt x="184" y="477"/>
                </a:lnTo>
                <a:lnTo>
                  <a:pt x="184" y="477"/>
                </a:lnTo>
                <a:lnTo>
                  <a:pt x="185" y="477"/>
                </a:lnTo>
                <a:lnTo>
                  <a:pt x="185" y="477"/>
                </a:lnTo>
                <a:lnTo>
                  <a:pt x="187" y="474"/>
                </a:lnTo>
                <a:lnTo>
                  <a:pt x="187" y="474"/>
                </a:lnTo>
                <a:lnTo>
                  <a:pt x="188" y="473"/>
                </a:lnTo>
                <a:lnTo>
                  <a:pt x="188" y="473"/>
                </a:lnTo>
                <a:lnTo>
                  <a:pt x="188" y="471"/>
                </a:lnTo>
                <a:lnTo>
                  <a:pt x="188" y="470"/>
                </a:lnTo>
                <a:lnTo>
                  <a:pt x="190" y="470"/>
                </a:lnTo>
                <a:lnTo>
                  <a:pt x="191" y="470"/>
                </a:lnTo>
                <a:lnTo>
                  <a:pt x="191" y="470"/>
                </a:lnTo>
                <a:lnTo>
                  <a:pt x="191" y="466"/>
                </a:lnTo>
                <a:lnTo>
                  <a:pt x="190" y="466"/>
                </a:lnTo>
                <a:lnTo>
                  <a:pt x="189" y="465"/>
                </a:lnTo>
                <a:lnTo>
                  <a:pt x="189" y="465"/>
                </a:lnTo>
                <a:lnTo>
                  <a:pt x="188" y="464"/>
                </a:lnTo>
                <a:lnTo>
                  <a:pt x="188" y="461"/>
                </a:lnTo>
                <a:lnTo>
                  <a:pt x="190" y="459"/>
                </a:lnTo>
                <a:lnTo>
                  <a:pt x="191" y="459"/>
                </a:lnTo>
                <a:lnTo>
                  <a:pt x="193" y="459"/>
                </a:lnTo>
                <a:lnTo>
                  <a:pt x="195" y="461"/>
                </a:lnTo>
                <a:lnTo>
                  <a:pt x="196" y="462"/>
                </a:lnTo>
                <a:lnTo>
                  <a:pt x="198" y="463"/>
                </a:lnTo>
                <a:lnTo>
                  <a:pt x="198" y="463"/>
                </a:lnTo>
                <a:lnTo>
                  <a:pt x="198" y="462"/>
                </a:lnTo>
                <a:lnTo>
                  <a:pt x="195" y="457"/>
                </a:lnTo>
                <a:lnTo>
                  <a:pt x="191" y="455"/>
                </a:lnTo>
                <a:lnTo>
                  <a:pt x="191" y="455"/>
                </a:lnTo>
                <a:lnTo>
                  <a:pt x="185" y="451"/>
                </a:lnTo>
                <a:lnTo>
                  <a:pt x="184" y="451"/>
                </a:lnTo>
                <a:lnTo>
                  <a:pt x="184" y="451"/>
                </a:lnTo>
                <a:lnTo>
                  <a:pt x="184" y="451"/>
                </a:lnTo>
                <a:lnTo>
                  <a:pt x="185" y="450"/>
                </a:lnTo>
                <a:lnTo>
                  <a:pt x="185" y="448"/>
                </a:lnTo>
                <a:lnTo>
                  <a:pt x="185" y="448"/>
                </a:lnTo>
                <a:lnTo>
                  <a:pt x="184" y="448"/>
                </a:lnTo>
                <a:lnTo>
                  <a:pt x="184" y="448"/>
                </a:lnTo>
                <a:lnTo>
                  <a:pt x="180" y="448"/>
                </a:lnTo>
                <a:lnTo>
                  <a:pt x="180" y="449"/>
                </a:lnTo>
                <a:lnTo>
                  <a:pt x="178" y="447"/>
                </a:lnTo>
                <a:lnTo>
                  <a:pt x="177" y="447"/>
                </a:lnTo>
                <a:lnTo>
                  <a:pt x="177" y="446"/>
                </a:lnTo>
                <a:lnTo>
                  <a:pt x="177" y="446"/>
                </a:lnTo>
                <a:lnTo>
                  <a:pt x="174" y="444"/>
                </a:lnTo>
                <a:lnTo>
                  <a:pt x="173" y="440"/>
                </a:lnTo>
                <a:lnTo>
                  <a:pt x="173" y="440"/>
                </a:lnTo>
                <a:lnTo>
                  <a:pt x="171" y="436"/>
                </a:lnTo>
                <a:lnTo>
                  <a:pt x="171" y="435"/>
                </a:lnTo>
                <a:lnTo>
                  <a:pt x="170" y="435"/>
                </a:lnTo>
                <a:lnTo>
                  <a:pt x="170" y="435"/>
                </a:lnTo>
                <a:lnTo>
                  <a:pt x="166" y="433"/>
                </a:lnTo>
                <a:lnTo>
                  <a:pt x="165" y="430"/>
                </a:lnTo>
                <a:lnTo>
                  <a:pt x="164" y="430"/>
                </a:lnTo>
                <a:lnTo>
                  <a:pt x="165" y="426"/>
                </a:lnTo>
                <a:lnTo>
                  <a:pt x="165" y="426"/>
                </a:lnTo>
                <a:lnTo>
                  <a:pt x="166" y="425"/>
                </a:lnTo>
                <a:lnTo>
                  <a:pt x="165" y="425"/>
                </a:lnTo>
                <a:lnTo>
                  <a:pt x="164" y="424"/>
                </a:lnTo>
                <a:lnTo>
                  <a:pt x="164" y="422"/>
                </a:lnTo>
                <a:lnTo>
                  <a:pt x="164" y="422"/>
                </a:lnTo>
                <a:lnTo>
                  <a:pt x="166" y="421"/>
                </a:lnTo>
                <a:lnTo>
                  <a:pt x="166" y="421"/>
                </a:lnTo>
                <a:lnTo>
                  <a:pt x="166" y="422"/>
                </a:lnTo>
                <a:lnTo>
                  <a:pt x="169" y="419"/>
                </a:lnTo>
                <a:lnTo>
                  <a:pt x="170" y="419"/>
                </a:lnTo>
                <a:lnTo>
                  <a:pt x="171" y="419"/>
                </a:lnTo>
                <a:lnTo>
                  <a:pt x="172" y="419"/>
                </a:lnTo>
                <a:lnTo>
                  <a:pt x="172" y="420"/>
                </a:lnTo>
                <a:lnTo>
                  <a:pt x="172" y="421"/>
                </a:lnTo>
                <a:lnTo>
                  <a:pt x="172" y="421"/>
                </a:lnTo>
                <a:lnTo>
                  <a:pt x="171" y="421"/>
                </a:lnTo>
                <a:lnTo>
                  <a:pt x="171" y="423"/>
                </a:lnTo>
                <a:lnTo>
                  <a:pt x="173" y="426"/>
                </a:lnTo>
                <a:lnTo>
                  <a:pt x="173" y="426"/>
                </a:lnTo>
                <a:lnTo>
                  <a:pt x="173" y="426"/>
                </a:lnTo>
                <a:lnTo>
                  <a:pt x="176" y="422"/>
                </a:lnTo>
                <a:lnTo>
                  <a:pt x="177" y="423"/>
                </a:lnTo>
                <a:lnTo>
                  <a:pt x="177" y="424"/>
                </a:lnTo>
                <a:lnTo>
                  <a:pt x="178" y="424"/>
                </a:lnTo>
                <a:lnTo>
                  <a:pt x="178" y="425"/>
                </a:lnTo>
                <a:lnTo>
                  <a:pt x="179" y="426"/>
                </a:lnTo>
                <a:lnTo>
                  <a:pt x="179" y="427"/>
                </a:lnTo>
                <a:lnTo>
                  <a:pt x="180" y="429"/>
                </a:lnTo>
                <a:lnTo>
                  <a:pt x="181" y="430"/>
                </a:lnTo>
                <a:lnTo>
                  <a:pt x="180" y="430"/>
                </a:lnTo>
                <a:lnTo>
                  <a:pt x="180" y="431"/>
                </a:lnTo>
                <a:lnTo>
                  <a:pt x="180" y="431"/>
                </a:lnTo>
                <a:lnTo>
                  <a:pt x="181" y="433"/>
                </a:lnTo>
                <a:lnTo>
                  <a:pt x="184" y="435"/>
                </a:lnTo>
                <a:lnTo>
                  <a:pt x="184" y="437"/>
                </a:lnTo>
                <a:lnTo>
                  <a:pt x="188" y="437"/>
                </a:lnTo>
                <a:lnTo>
                  <a:pt x="193" y="440"/>
                </a:lnTo>
                <a:lnTo>
                  <a:pt x="193" y="440"/>
                </a:lnTo>
                <a:lnTo>
                  <a:pt x="193" y="440"/>
                </a:lnTo>
                <a:lnTo>
                  <a:pt x="192" y="440"/>
                </a:lnTo>
                <a:lnTo>
                  <a:pt x="191" y="440"/>
                </a:lnTo>
                <a:lnTo>
                  <a:pt x="191" y="440"/>
                </a:lnTo>
                <a:lnTo>
                  <a:pt x="192" y="440"/>
                </a:lnTo>
                <a:lnTo>
                  <a:pt x="194" y="441"/>
                </a:lnTo>
                <a:lnTo>
                  <a:pt x="195" y="442"/>
                </a:lnTo>
                <a:lnTo>
                  <a:pt x="198" y="444"/>
                </a:lnTo>
                <a:lnTo>
                  <a:pt x="202" y="447"/>
                </a:lnTo>
                <a:lnTo>
                  <a:pt x="202" y="448"/>
                </a:lnTo>
                <a:lnTo>
                  <a:pt x="203" y="448"/>
                </a:lnTo>
                <a:lnTo>
                  <a:pt x="204" y="449"/>
                </a:lnTo>
                <a:lnTo>
                  <a:pt x="204" y="449"/>
                </a:lnTo>
                <a:lnTo>
                  <a:pt x="203" y="452"/>
                </a:lnTo>
                <a:lnTo>
                  <a:pt x="204" y="454"/>
                </a:lnTo>
                <a:lnTo>
                  <a:pt x="204" y="455"/>
                </a:lnTo>
                <a:lnTo>
                  <a:pt x="204" y="455"/>
                </a:lnTo>
                <a:lnTo>
                  <a:pt x="203" y="455"/>
                </a:lnTo>
                <a:lnTo>
                  <a:pt x="203" y="457"/>
                </a:lnTo>
                <a:lnTo>
                  <a:pt x="203" y="459"/>
                </a:lnTo>
                <a:lnTo>
                  <a:pt x="202" y="459"/>
                </a:lnTo>
                <a:lnTo>
                  <a:pt x="204" y="462"/>
                </a:lnTo>
                <a:lnTo>
                  <a:pt x="206" y="462"/>
                </a:lnTo>
                <a:lnTo>
                  <a:pt x="206" y="463"/>
                </a:lnTo>
                <a:lnTo>
                  <a:pt x="207" y="464"/>
                </a:lnTo>
                <a:lnTo>
                  <a:pt x="208" y="465"/>
                </a:lnTo>
                <a:lnTo>
                  <a:pt x="208" y="465"/>
                </a:lnTo>
                <a:lnTo>
                  <a:pt x="208" y="465"/>
                </a:lnTo>
                <a:lnTo>
                  <a:pt x="208" y="465"/>
                </a:lnTo>
                <a:lnTo>
                  <a:pt x="209" y="466"/>
                </a:lnTo>
                <a:lnTo>
                  <a:pt x="209" y="467"/>
                </a:lnTo>
                <a:lnTo>
                  <a:pt x="211" y="470"/>
                </a:lnTo>
                <a:lnTo>
                  <a:pt x="211" y="469"/>
                </a:lnTo>
                <a:lnTo>
                  <a:pt x="213" y="470"/>
                </a:lnTo>
                <a:lnTo>
                  <a:pt x="213" y="470"/>
                </a:lnTo>
                <a:lnTo>
                  <a:pt x="212" y="470"/>
                </a:lnTo>
                <a:lnTo>
                  <a:pt x="211" y="470"/>
                </a:lnTo>
                <a:lnTo>
                  <a:pt x="213" y="474"/>
                </a:lnTo>
                <a:lnTo>
                  <a:pt x="213" y="474"/>
                </a:lnTo>
                <a:lnTo>
                  <a:pt x="214" y="473"/>
                </a:lnTo>
                <a:lnTo>
                  <a:pt x="214" y="473"/>
                </a:lnTo>
                <a:lnTo>
                  <a:pt x="216" y="474"/>
                </a:lnTo>
                <a:lnTo>
                  <a:pt x="217" y="474"/>
                </a:lnTo>
                <a:lnTo>
                  <a:pt x="219" y="474"/>
                </a:lnTo>
                <a:lnTo>
                  <a:pt x="220" y="474"/>
                </a:lnTo>
                <a:lnTo>
                  <a:pt x="221" y="474"/>
                </a:lnTo>
                <a:lnTo>
                  <a:pt x="221" y="473"/>
                </a:lnTo>
                <a:lnTo>
                  <a:pt x="223" y="475"/>
                </a:lnTo>
                <a:lnTo>
                  <a:pt x="224" y="475"/>
                </a:lnTo>
                <a:lnTo>
                  <a:pt x="224" y="476"/>
                </a:lnTo>
                <a:lnTo>
                  <a:pt x="223" y="477"/>
                </a:lnTo>
                <a:lnTo>
                  <a:pt x="224" y="477"/>
                </a:lnTo>
                <a:lnTo>
                  <a:pt x="227" y="477"/>
                </a:lnTo>
                <a:lnTo>
                  <a:pt x="227" y="478"/>
                </a:lnTo>
                <a:lnTo>
                  <a:pt x="229" y="479"/>
                </a:lnTo>
                <a:lnTo>
                  <a:pt x="229" y="475"/>
                </a:lnTo>
                <a:lnTo>
                  <a:pt x="228" y="474"/>
                </a:lnTo>
                <a:lnTo>
                  <a:pt x="227" y="474"/>
                </a:lnTo>
                <a:lnTo>
                  <a:pt x="226" y="473"/>
                </a:lnTo>
                <a:lnTo>
                  <a:pt x="225" y="473"/>
                </a:lnTo>
                <a:lnTo>
                  <a:pt x="225" y="472"/>
                </a:lnTo>
                <a:lnTo>
                  <a:pt x="224" y="472"/>
                </a:lnTo>
                <a:lnTo>
                  <a:pt x="221" y="470"/>
                </a:lnTo>
                <a:lnTo>
                  <a:pt x="220" y="470"/>
                </a:lnTo>
                <a:lnTo>
                  <a:pt x="223" y="470"/>
                </a:lnTo>
                <a:lnTo>
                  <a:pt x="223" y="470"/>
                </a:lnTo>
                <a:lnTo>
                  <a:pt x="223" y="468"/>
                </a:lnTo>
                <a:lnTo>
                  <a:pt x="223" y="467"/>
                </a:lnTo>
                <a:lnTo>
                  <a:pt x="224" y="467"/>
                </a:lnTo>
                <a:lnTo>
                  <a:pt x="224" y="468"/>
                </a:lnTo>
                <a:lnTo>
                  <a:pt x="224" y="469"/>
                </a:lnTo>
                <a:lnTo>
                  <a:pt x="224" y="469"/>
                </a:lnTo>
                <a:lnTo>
                  <a:pt x="225" y="469"/>
                </a:lnTo>
                <a:lnTo>
                  <a:pt x="224" y="466"/>
                </a:lnTo>
                <a:lnTo>
                  <a:pt x="223" y="465"/>
                </a:lnTo>
                <a:lnTo>
                  <a:pt x="222" y="463"/>
                </a:lnTo>
                <a:lnTo>
                  <a:pt x="221" y="462"/>
                </a:lnTo>
                <a:lnTo>
                  <a:pt x="221" y="459"/>
                </a:lnTo>
                <a:lnTo>
                  <a:pt x="223" y="458"/>
                </a:lnTo>
                <a:lnTo>
                  <a:pt x="223" y="459"/>
                </a:lnTo>
                <a:lnTo>
                  <a:pt x="223" y="459"/>
                </a:lnTo>
                <a:lnTo>
                  <a:pt x="225" y="461"/>
                </a:lnTo>
                <a:lnTo>
                  <a:pt x="225" y="462"/>
                </a:lnTo>
                <a:lnTo>
                  <a:pt x="227" y="462"/>
                </a:lnTo>
                <a:lnTo>
                  <a:pt x="227" y="462"/>
                </a:lnTo>
                <a:lnTo>
                  <a:pt x="226" y="462"/>
                </a:lnTo>
                <a:lnTo>
                  <a:pt x="226" y="461"/>
                </a:lnTo>
                <a:lnTo>
                  <a:pt x="226" y="461"/>
                </a:lnTo>
                <a:lnTo>
                  <a:pt x="227" y="461"/>
                </a:lnTo>
                <a:lnTo>
                  <a:pt x="228" y="462"/>
                </a:lnTo>
                <a:lnTo>
                  <a:pt x="228" y="462"/>
                </a:lnTo>
                <a:lnTo>
                  <a:pt x="227" y="461"/>
                </a:lnTo>
                <a:lnTo>
                  <a:pt x="227" y="459"/>
                </a:lnTo>
                <a:lnTo>
                  <a:pt x="229" y="460"/>
                </a:lnTo>
                <a:lnTo>
                  <a:pt x="231" y="461"/>
                </a:lnTo>
                <a:lnTo>
                  <a:pt x="230" y="460"/>
                </a:lnTo>
                <a:lnTo>
                  <a:pt x="229" y="459"/>
                </a:lnTo>
                <a:lnTo>
                  <a:pt x="227" y="459"/>
                </a:lnTo>
                <a:lnTo>
                  <a:pt x="227" y="458"/>
                </a:lnTo>
                <a:lnTo>
                  <a:pt x="228" y="457"/>
                </a:lnTo>
                <a:lnTo>
                  <a:pt x="230" y="457"/>
                </a:lnTo>
                <a:lnTo>
                  <a:pt x="231" y="455"/>
                </a:lnTo>
                <a:lnTo>
                  <a:pt x="232" y="456"/>
                </a:lnTo>
                <a:lnTo>
                  <a:pt x="233" y="456"/>
                </a:lnTo>
                <a:lnTo>
                  <a:pt x="235" y="455"/>
                </a:lnTo>
                <a:lnTo>
                  <a:pt x="239" y="456"/>
                </a:lnTo>
                <a:lnTo>
                  <a:pt x="240" y="457"/>
                </a:lnTo>
                <a:lnTo>
                  <a:pt x="240" y="458"/>
                </a:lnTo>
                <a:lnTo>
                  <a:pt x="241" y="458"/>
                </a:lnTo>
                <a:lnTo>
                  <a:pt x="245" y="458"/>
                </a:lnTo>
                <a:lnTo>
                  <a:pt x="244" y="459"/>
                </a:lnTo>
                <a:lnTo>
                  <a:pt x="241" y="459"/>
                </a:lnTo>
                <a:lnTo>
                  <a:pt x="241" y="462"/>
                </a:lnTo>
                <a:lnTo>
                  <a:pt x="242" y="461"/>
                </a:lnTo>
                <a:lnTo>
                  <a:pt x="242" y="460"/>
                </a:lnTo>
                <a:lnTo>
                  <a:pt x="249" y="455"/>
                </a:lnTo>
                <a:lnTo>
                  <a:pt x="254" y="455"/>
                </a:lnTo>
                <a:lnTo>
                  <a:pt x="255" y="455"/>
                </a:lnTo>
                <a:lnTo>
                  <a:pt x="256" y="455"/>
                </a:lnTo>
                <a:lnTo>
                  <a:pt x="256" y="454"/>
                </a:lnTo>
                <a:lnTo>
                  <a:pt x="256" y="453"/>
                </a:lnTo>
                <a:lnTo>
                  <a:pt x="256" y="453"/>
                </a:lnTo>
                <a:lnTo>
                  <a:pt x="253" y="451"/>
                </a:lnTo>
                <a:lnTo>
                  <a:pt x="251" y="450"/>
                </a:lnTo>
                <a:lnTo>
                  <a:pt x="251" y="449"/>
                </a:lnTo>
                <a:lnTo>
                  <a:pt x="251" y="448"/>
                </a:lnTo>
                <a:lnTo>
                  <a:pt x="251" y="448"/>
                </a:lnTo>
                <a:lnTo>
                  <a:pt x="249" y="444"/>
                </a:lnTo>
                <a:lnTo>
                  <a:pt x="249" y="444"/>
                </a:lnTo>
                <a:lnTo>
                  <a:pt x="248" y="444"/>
                </a:lnTo>
                <a:lnTo>
                  <a:pt x="249" y="443"/>
                </a:lnTo>
                <a:lnTo>
                  <a:pt x="249" y="442"/>
                </a:lnTo>
                <a:lnTo>
                  <a:pt x="250" y="442"/>
                </a:lnTo>
                <a:lnTo>
                  <a:pt x="250" y="439"/>
                </a:lnTo>
                <a:lnTo>
                  <a:pt x="252" y="437"/>
                </a:lnTo>
                <a:lnTo>
                  <a:pt x="253" y="437"/>
                </a:lnTo>
                <a:lnTo>
                  <a:pt x="254" y="436"/>
                </a:lnTo>
                <a:lnTo>
                  <a:pt x="254" y="434"/>
                </a:lnTo>
                <a:lnTo>
                  <a:pt x="255" y="429"/>
                </a:lnTo>
                <a:lnTo>
                  <a:pt x="256" y="430"/>
                </a:lnTo>
                <a:lnTo>
                  <a:pt x="258" y="426"/>
                </a:lnTo>
                <a:lnTo>
                  <a:pt x="259" y="426"/>
                </a:lnTo>
                <a:lnTo>
                  <a:pt x="260" y="426"/>
                </a:lnTo>
                <a:lnTo>
                  <a:pt x="260" y="422"/>
                </a:lnTo>
                <a:lnTo>
                  <a:pt x="260" y="422"/>
                </a:lnTo>
                <a:lnTo>
                  <a:pt x="260" y="422"/>
                </a:lnTo>
                <a:lnTo>
                  <a:pt x="260" y="419"/>
                </a:lnTo>
                <a:lnTo>
                  <a:pt x="260" y="419"/>
                </a:lnTo>
                <a:lnTo>
                  <a:pt x="260" y="419"/>
                </a:lnTo>
                <a:lnTo>
                  <a:pt x="260" y="420"/>
                </a:lnTo>
                <a:lnTo>
                  <a:pt x="260" y="419"/>
                </a:lnTo>
                <a:lnTo>
                  <a:pt x="261" y="419"/>
                </a:lnTo>
                <a:lnTo>
                  <a:pt x="262" y="419"/>
                </a:lnTo>
                <a:lnTo>
                  <a:pt x="263" y="419"/>
                </a:lnTo>
                <a:lnTo>
                  <a:pt x="264" y="417"/>
                </a:lnTo>
                <a:lnTo>
                  <a:pt x="264" y="415"/>
                </a:lnTo>
                <a:lnTo>
                  <a:pt x="263" y="415"/>
                </a:lnTo>
                <a:lnTo>
                  <a:pt x="263" y="414"/>
                </a:lnTo>
                <a:lnTo>
                  <a:pt x="263" y="415"/>
                </a:lnTo>
                <a:lnTo>
                  <a:pt x="264" y="415"/>
                </a:lnTo>
                <a:lnTo>
                  <a:pt x="264" y="415"/>
                </a:lnTo>
                <a:lnTo>
                  <a:pt x="265" y="415"/>
                </a:lnTo>
                <a:lnTo>
                  <a:pt x="266" y="414"/>
                </a:lnTo>
                <a:lnTo>
                  <a:pt x="266" y="413"/>
                </a:lnTo>
                <a:lnTo>
                  <a:pt x="269" y="412"/>
                </a:lnTo>
                <a:lnTo>
                  <a:pt x="271" y="411"/>
                </a:lnTo>
                <a:lnTo>
                  <a:pt x="271" y="412"/>
                </a:lnTo>
                <a:lnTo>
                  <a:pt x="272" y="411"/>
                </a:lnTo>
                <a:lnTo>
                  <a:pt x="272" y="411"/>
                </a:lnTo>
                <a:lnTo>
                  <a:pt x="274" y="412"/>
                </a:lnTo>
                <a:lnTo>
                  <a:pt x="275" y="413"/>
                </a:lnTo>
                <a:lnTo>
                  <a:pt x="275" y="413"/>
                </a:lnTo>
                <a:lnTo>
                  <a:pt x="275" y="413"/>
                </a:lnTo>
                <a:lnTo>
                  <a:pt x="272" y="413"/>
                </a:lnTo>
                <a:lnTo>
                  <a:pt x="271" y="413"/>
                </a:lnTo>
                <a:lnTo>
                  <a:pt x="271" y="414"/>
                </a:lnTo>
                <a:lnTo>
                  <a:pt x="273" y="414"/>
                </a:lnTo>
                <a:lnTo>
                  <a:pt x="274" y="414"/>
                </a:lnTo>
                <a:lnTo>
                  <a:pt x="272" y="415"/>
                </a:lnTo>
                <a:lnTo>
                  <a:pt x="272" y="415"/>
                </a:lnTo>
                <a:lnTo>
                  <a:pt x="273" y="415"/>
                </a:lnTo>
                <a:lnTo>
                  <a:pt x="274" y="415"/>
                </a:lnTo>
                <a:lnTo>
                  <a:pt x="275" y="416"/>
                </a:lnTo>
                <a:lnTo>
                  <a:pt x="276" y="417"/>
                </a:lnTo>
                <a:lnTo>
                  <a:pt x="279" y="416"/>
                </a:lnTo>
                <a:lnTo>
                  <a:pt x="279" y="416"/>
                </a:lnTo>
                <a:lnTo>
                  <a:pt x="280" y="415"/>
                </a:lnTo>
                <a:lnTo>
                  <a:pt x="280" y="416"/>
                </a:lnTo>
                <a:lnTo>
                  <a:pt x="281" y="417"/>
                </a:lnTo>
                <a:lnTo>
                  <a:pt x="282" y="416"/>
                </a:lnTo>
                <a:lnTo>
                  <a:pt x="282" y="416"/>
                </a:lnTo>
                <a:lnTo>
                  <a:pt x="282" y="417"/>
                </a:lnTo>
                <a:lnTo>
                  <a:pt x="283" y="418"/>
                </a:lnTo>
                <a:lnTo>
                  <a:pt x="282" y="418"/>
                </a:lnTo>
                <a:lnTo>
                  <a:pt x="279" y="419"/>
                </a:lnTo>
                <a:lnTo>
                  <a:pt x="276" y="421"/>
                </a:lnTo>
                <a:lnTo>
                  <a:pt x="276" y="422"/>
                </a:lnTo>
                <a:lnTo>
                  <a:pt x="276" y="422"/>
                </a:lnTo>
                <a:lnTo>
                  <a:pt x="278" y="422"/>
                </a:lnTo>
                <a:lnTo>
                  <a:pt x="280" y="423"/>
                </a:lnTo>
                <a:lnTo>
                  <a:pt x="280" y="423"/>
                </a:lnTo>
                <a:lnTo>
                  <a:pt x="281" y="424"/>
                </a:lnTo>
                <a:lnTo>
                  <a:pt x="282" y="425"/>
                </a:lnTo>
                <a:lnTo>
                  <a:pt x="282" y="427"/>
                </a:lnTo>
                <a:lnTo>
                  <a:pt x="281" y="428"/>
                </a:lnTo>
                <a:lnTo>
                  <a:pt x="282" y="430"/>
                </a:lnTo>
                <a:lnTo>
                  <a:pt x="282" y="430"/>
                </a:lnTo>
                <a:lnTo>
                  <a:pt x="284" y="430"/>
                </a:lnTo>
                <a:lnTo>
                  <a:pt x="286" y="429"/>
                </a:lnTo>
                <a:lnTo>
                  <a:pt x="286" y="429"/>
                </a:lnTo>
                <a:lnTo>
                  <a:pt x="286" y="428"/>
                </a:lnTo>
                <a:lnTo>
                  <a:pt x="286" y="428"/>
                </a:lnTo>
                <a:lnTo>
                  <a:pt x="287" y="427"/>
                </a:lnTo>
                <a:lnTo>
                  <a:pt x="288" y="427"/>
                </a:lnTo>
                <a:lnTo>
                  <a:pt x="287" y="426"/>
                </a:lnTo>
                <a:lnTo>
                  <a:pt x="289" y="426"/>
                </a:lnTo>
                <a:lnTo>
                  <a:pt x="289" y="426"/>
                </a:lnTo>
                <a:lnTo>
                  <a:pt x="293" y="424"/>
                </a:lnTo>
                <a:lnTo>
                  <a:pt x="296" y="425"/>
                </a:lnTo>
                <a:lnTo>
                  <a:pt x="296" y="425"/>
                </a:lnTo>
                <a:lnTo>
                  <a:pt x="298" y="424"/>
                </a:lnTo>
                <a:lnTo>
                  <a:pt x="298" y="422"/>
                </a:lnTo>
                <a:lnTo>
                  <a:pt x="298" y="422"/>
                </a:lnTo>
                <a:lnTo>
                  <a:pt x="298" y="422"/>
                </a:lnTo>
                <a:lnTo>
                  <a:pt x="297" y="421"/>
                </a:lnTo>
                <a:lnTo>
                  <a:pt x="295" y="422"/>
                </a:lnTo>
                <a:lnTo>
                  <a:pt x="295" y="422"/>
                </a:lnTo>
                <a:lnTo>
                  <a:pt x="294" y="422"/>
                </a:lnTo>
                <a:lnTo>
                  <a:pt x="293" y="422"/>
                </a:lnTo>
                <a:lnTo>
                  <a:pt x="293" y="422"/>
                </a:lnTo>
                <a:lnTo>
                  <a:pt x="292" y="422"/>
                </a:lnTo>
                <a:lnTo>
                  <a:pt x="290" y="422"/>
                </a:lnTo>
                <a:lnTo>
                  <a:pt x="290" y="422"/>
                </a:lnTo>
                <a:lnTo>
                  <a:pt x="289" y="420"/>
                </a:lnTo>
                <a:lnTo>
                  <a:pt x="289" y="419"/>
                </a:lnTo>
                <a:lnTo>
                  <a:pt x="288" y="419"/>
                </a:lnTo>
                <a:lnTo>
                  <a:pt x="288" y="419"/>
                </a:lnTo>
                <a:lnTo>
                  <a:pt x="288" y="419"/>
                </a:lnTo>
                <a:lnTo>
                  <a:pt x="287" y="419"/>
                </a:lnTo>
                <a:lnTo>
                  <a:pt x="287" y="419"/>
                </a:lnTo>
                <a:lnTo>
                  <a:pt x="287" y="418"/>
                </a:lnTo>
                <a:lnTo>
                  <a:pt x="287" y="418"/>
                </a:lnTo>
                <a:lnTo>
                  <a:pt x="286" y="417"/>
                </a:lnTo>
                <a:lnTo>
                  <a:pt x="286" y="417"/>
                </a:lnTo>
                <a:lnTo>
                  <a:pt x="286" y="418"/>
                </a:lnTo>
                <a:lnTo>
                  <a:pt x="285" y="418"/>
                </a:lnTo>
                <a:lnTo>
                  <a:pt x="285" y="418"/>
                </a:lnTo>
                <a:lnTo>
                  <a:pt x="285" y="417"/>
                </a:lnTo>
                <a:lnTo>
                  <a:pt x="285" y="416"/>
                </a:lnTo>
                <a:lnTo>
                  <a:pt x="284" y="416"/>
                </a:lnTo>
                <a:lnTo>
                  <a:pt x="284" y="416"/>
                </a:lnTo>
                <a:lnTo>
                  <a:pt x="283" y="415"/>
                </a:lnTo>
                <a:lnTo>
                  <a:pt x="282" y="415"/>
                </a:lnTo>
                <a:lnTo>
                  <a:pt x="285" y="416"/>
                </a:lnTo>
                <a:lnTo>
                  <a:pt x="285" y="415"/>
                </a:lnTo>
                <a:lnTo>
                  <a:pt x="285" y="415"/>
                </a:lnTo>
                <a:lnTo>
                  <a:pt x="286" y="415"/>
                </a:lnTo>
                <a:lnTo>
                  <a:pt x="286" y="415"/>
                </a:lnTo>
                <a:lnTo>
                  <a:pt x="286" y="416"/>
                </a:lnTo>
                <a:lnTo>
                  <a:pt x="287" y="416"/>
                </a:lnTo>
                <a:lnTo>
                  <a:pt x="287" y="416"/>
                </a:lnTo>
                <a:lnTo>
                  <a:pt x="287" y="417"/>
                </a:lnTo>
                <a:lnTo>
                  <a:pt x="287" y="417"/>
                </a:lnTo>
                <a:lnTo>
                  <a:pt x="287" y="416"/>
                </a:lnTo>
                <a:lnTo>
                  <a:pt x="288" y="416"/>
                </a:lnTo>
                <a:lnTo>
                  <a:pt x="289" y="416"/>
                </a:lnTo>
                <a:lnTo>
                  <a:pt x="288" y="417"/>
                </a:lnTo>
                <a:lnTo>
                  <a:pt x="289" y="418"/>
                </a:lnTo>
                <a:lnTo>
                  <a:pt x="289" y="419"/>
                </a:lnTo>
                <a:lnTo>
                  <a:pt x="289" y="419"/>
                </a:lnTo>
                <a:lnTo>
                  <a:pt x="289" y="416"/>
                </a:lnTo>
                <a:lnTo>
                  <a:pt x="290" y="415"/>
                </a:lnTo>
                <a:lnTo>
                  <a:pt x="290" y="413"/>
                </a:lnTo>
                <a:lnTo>
                  <a:pt x="291" y="413"/>
                </a:lnTo>
                <a:lnTo>
                  <a:pt x="291" y="415"/>
                </a:lnTo>
                <a:lnTo>
                  <a:pt x="291" y="415"/>
                </a:lnTo>
                <a:lnTo>
                  <a:pt x="290" y="415"/>
                </a:lnTo>
                <a:lnTo>
                  <a:pt x="290" y="416"/>
                </a:lnTo>
                <a:lnTo>
                  <a:pt x="291" y="416"/>
                </a:lnTo>
                <a:lnTo>
                  <a:pt x="292" y="414"/>
                </a:lnTo>
                <a:lnTo>
                  <a:pt x="293" y="414"/>
                </a:lnTo>
                <a:lnTo>
                  <a:pt x="294" y="412"/>
                </a:lnTo>
                <a:lnTo>
                  <a:pt x="295" y="412"/>
                </a:lnTo>
                <a:lnTo>
                  <a:pt x="296" y="411"/>
                </a:lnTo>
                <a:lnTo>
                  <a:pt x="296" y="412"/>
                </a:lnTo>
                <a:lnTo>
                  <a:pt x="296" y="411"/>
                </a:lnTo>
                <a:lnTo>
                  <a:pt x="299" y="411"/>
                </a:lnTo>
                <a:lnTo>
                  <a:pt x="300" y="411"/>
                </a:lnTo>
                <a:lnTo>
                  <a:pt x="300" y="410"/>
                </a:lnTo>
                <a:lnTo>
                  <a:pt x="302" y="409"/>
                </a:lnTo>
                <a:lnTo>
                  <a:pt x="303" y="409"/>
                </a:lnTo>
                <a:lnTo>
                  <a:pt x="304" y="408"/>
                </a:lnTo>
                <a:lnTo>
                  <a:pt x="307" y="408"/>
                </a:lnTo>
                <a:lnTo>
                  <a:pt x="309" y="408"/>
                </a:lnTo>
                <a:lnTo>
                  <a:pt x="310" y="408"/>
                </a:lnTo>
                <a:lnTo>
                  <a:pt x="311" y="407"/>
                </a:lnTo>
                <a:lnTo>
                  <a:pt x="312" y="407"/>
                </a:lnTo>
                <a:lnTo>
                  <a:pt x="312" y="407"/>
                </a:lnTo>
                <a:lnTo>
                  <a:pt x="312" y="408"/>
                </a:lnTo>
                <a:lnTo>
                  <a:pt x="313" y="408"/>
                </a:lnTo>
                <a:lnTo>
                  <a:pt x="314" y="408"/>
                </a:lnTo>
                <a:lnTo>
                  <a:pt x="314" y="408"/>
                </a:lnTo>
                <a:lnTo>
                  <a:pt x="312" y="408"/>
                </a:lnTo>
                <a:lnTo>
                  <a:pt x="308" y="410"/>
                </a:lnTo>
                <a:lnTo>
                  <a:pt x="308" y="411"/>
                </a:lnTo>
                <a:lnTo>
                  <a:pt x="309" y="411"/>
                </a:lnTo>
                <a:lnTo>
                  <a:pt x="308" y="411"/>
                </a:lnTo>
                <a:lnTo>
                  <a:pt x="307" y="411"/>
                </a:lnTo>
                <a:lnTo>
                  <a:pt x="305" y="411"/>
                </a:lnTo>
                <a:lnTo>
                  <a:pt x="304" y="412"/>
                </a:lnTo>
                <a:lnTo>
                  <a:pt x="306" y="413"/>
                </a:lnTo>
                <a:lnTo>
                  <a:pt x="307" y="414"/>
                </a:lnTo>
                <a:lnTo>
                  <a:pt x="309" y="416"/>
                </a:lnTo>
                <a:lnTo>
                  <a:pt x="308" y="416"/>
                </a:lnTo>
                <a:lnTo>
                  <a:pt x="307" y="416"/>
                </a:lnTo>
                <a:lnTo>
                  <a:pt x="307" y="417"/>
                </a:lnTo>
                <a:lnTo>
                  <a:pt x="306" y="417"/>
                </a:lnTo>
                <a:lnTo>
                  <a:pt x="303" y="422"/>
                </a:lnTo>
                <a:lnTo>
                  <a:pt x="300" y="422"/>
                </a:lnTo>
                <a:lnTo>
                  <a:pt x="300" y="422"/>
                </a:lnTo>
                <a:lnTo>
                  <a:pt x="300" y="422"/>
                </a:lnTo>
                <a:lnTo>
                  <a:pt x="299" y="423"/>
                </a:lnTo>
                <a:lnTo>
                  <a:pt x="301" y="425"/>
                </a:lnTo>
                <a:lnTo>
                  <a:pt x="302" y="426"/>
                </a:lnTo>
                <a:lnTo>
                  <a:pt x="303" y="427"/>
                </a:lnTo>
                <a:lnTo>
                  <a:pt x="304" y="427"/>
                </a:lnTo>
                <a:lnTo>
                  <a:pt x="304" y="427"/>
                </a:lnTo>
                <a:lnTo>
                  <a:pt x="306" y="429"/>
                </a:lnTo>
                <a:lnTo>
                  <a:pt x="311" y="431"/>
                </a:lnTo>
                <a:lnTo>
                  <a:pt x="313" y="433"/>
                </a:lnTo>
                <a:lnTo>
                  <a:pt x="315" y="435"/>
                </a:lnTo>
                <a:lnTo>
                  <a:pt x="315" y="435"/>
                </a:lnTo>
                <a:lnTo>
                  <a:pt x="316" y="437"/>
                </a:lnTo>
                <a:lnTo>
                  <a:pt x="318" y="438"/>
                </a:lnTo>
                <a:lnTo>
                  <a:pt x="322" y="440"/>
                </a:lnTo>
                <a:lnTo>
                  <a:pt x="324" y="441"/>
                </a:lnTo>
                <a:lnTo>
                  <a:pt x="325" y="442"/>
                </a:lnTo>
                <a:lnTo>
                  <a:pt x="325" y="446"/>
                </a:lnTo>
                <a:lnTo>
                  <a:pt x="326" y="447"/>
                </a:lnTo>
                <a:lnTo>
                  <a:pt x="326" y="450"/>
                </a:lnTo>
                <a:lnTo>
                  <a:pt x="325" y="450"/>
                </a:lnTo>
                <a:lnTo>
                  <a:pt x="325" y="451"/>
                </a:lnTo>
                <a:lnTo>
                  <a:pt x="325" y="451"/>
                </a:lnTo>
                <a:lnTo>
                  <a:pt x="319" y="455"/>
                </a:lnTo>
                <a:lnTo>
                  <a:pt x="317" y="455"/>
                </a:lnTo>
                <a:lnTo>
                  <a:pt x="314" y="455"/>
                </a:lnTo>
                <a:lnTo>
                  <a:pt x="307" y="455"/>
                </a:lnTo>
                <a:lnTo>
                  <a:pt x="304" y="455"/>
                </a:lnTo>
                <a:lnTo>
                  <a:pt x="304" y="455"/>
                </a:lnTo>
                <a:lnTo>
                  <a:pt x="300" y="453"/>
                </a:lnTo>
                <a:lnTo>
                  <a:pt x="297" y="453"/>
                </a:lnTo>
                <a:lnTo>
                  <a:pt x="296" y="450"/>
                </a:lnTo>
                <a:lnTo>
                  <a:pt x="294" y="451"/>
                </a:lnTo>
                <a:lnTo>
                  <a:pt x="292" y="449"/>
                </a:lnTo>
                <a:lnTo>
                  <a:pt x="291" y="448"/>
                </a:lnTo>
                <a:lnTo>
                  <a:pt x="291" y="448"/>
                </a:lnTo>
                <a:lnTo>
                  <a:pt x="290" y="447"/>
                </a:lnTo>
                <a:lnTo>
                  <a:pt x="289" y="447"/>
                </a:lnTo>
                <a:lnTo>
                  <a:pt x="289" y="448"/>
                </a:lnTo>
                <a:lnTo>
                  <a:pt x="281" y="448"/>
                </a:lnTo>
                <a:lnTo>
                  <a:pt x="276" y="449"/>
                </a:lnTo>
                <a:lnTo>
                  <a:pt x="274" y="451"/>
                </a:lnTo>
                <a:lnTo>
                  <a:pt x="273" y="451"/>
                </a:lnTo>
                <a:lnTo>
                  <a:pt x="271" y="453"/>
                </a:lnTo>
                <a:lnTo>
                  <a:pt x="270" y="454"/>
                </a:lnTo>
                <a:lnTo>
                  <a:pt x="268" y="455"/>
                </a:lnTo>
                <a:lnTo>
                  <a:pt x="266" y="455"/>
                </a:lnTo>
                <a:lnTo>
                  <a:pt x="266" y="455"/>
                </a:lnTo>
                <a:lnTo>
                  <a:pt x="264" y="454"/>
                </a:lnTo>
                <a:lnTo>
                  <a:pt x="260" y="454"/>
                </a:lnTo>
                <a:lnTo>
                  <a:pt x="259" y="454"/>
                </a:lnTo>
                <a:lnTo>
                  <a:pt x="258" y="454"/>
                </a:lnTo>
                <a:lnTo>
                  <a:pt x="258" y="453"/>
                </a:lnTo>
                <a:lnTo>
                  <a:pt x="257" y="455"/>
                </a:lnTo>
                <a:lnTo>
                  <a:pt x="257" y="455"/>
                </a:lnTo>
                <a:lnTo>
                  <a:pt x="258" y="456"/>
                </a:lnTo>
                <a:lnTo>
                  <a:pt x="258" y="456"/>
                </a:lnTo>
                <a:lnTo>
                  <a:pt x="258" y="456"/>
                </a:lnTo>
                <a:lnTo>
                  <a:pt x="260" y="457"/>
                </a:lnTo>
                <a:lnTo>
                  <a:pt x="260" y="456"/>
                </a:lnTo>
                <a:lnTo>
                  <a:pt x="261" y="457"/>
                </a:lnTo>
                <a:lnTo>
                  <a:pt x="261" y="457"/>
                </a:lnTo>
                <a:lnTo>
                  <a:pt x="256" y="458"/>
                </a:lnTo>
                <a:lnTo>
                  <a:pt x="256" y="458"/>
                </a:lnTo>
                <a:lnTo>
                  <a:pt x="256" y="459"/>
                </a:lnTo>
                <a:lnTo>
                  <a:pt x="256" y="459"/>
                </a:lnTo>
                <a:lnTo>
                  <a:pt x="257" y="459"/>
                </a:lnTo>
                <a:lnTo>
                  <a:pt x="251" y="459"/>
                </a:lnTo>
                <a:lnTo>
                  <a:pt x="251" y="459"/>
                </a:lnTo>
                <a:lnTo>
                  <a:pt x="250" y="459"/>
                </a:lnTo>
                <a:lnTo>
                  <a:pt x="249" y="459"/>
                </a:lnTo>
                <a:lnTo>
                  <a:pt x="250" y="459"/>
                </a:lnTo>
                <a:lnTo>
                  <a:pt x="249" y="460"/>
                </a:lnTo>
                <a:lnTo>
                  <a:pt x="248" y="459"/>
                </a:lnTo>
                <a:lnTo>
                  <a:pt x="247" y="459"/>
                </a:lnTo>
                <a:lnTo>
                  <a:pt x="246" y="459"/>
                </a:lnTo>
                <a:lnTo>
                  <a:pt x="244" y="459"/>
                </a:lnTo>
                <a:lnTo>
                  <a:pt x="242" y="462"/>
                </a:lnTo>
                <a:lnTo>
                  <a:pt x="242" y="462"/>
                </a:lnTo>
                <a:lnTo>
                  <a:pt x="241" y="463"/>
                </a:lnTo>
                <a:lnTo>
                  <a:pt x="241" y="465"/>
                </a:lnTo>
                <a:lnTo>
                  <a:pt x="241" y="466"/>
                </a:lnTo>
                <a:lnTo>
                  <a:pt x="245" y="466"/>
                </a:lnTo>
                <a:lnTo>
                  <a:pt x="245" y="466"/>
                </a:lnTo>
                <a:lnTo>
                  <a:pt x="244" y="466"/>
                </a:lnTo>
                <a:lnTo>
                  <a:pt x="244" y="468"/>
                </a:lnTo>
                <a:lnTo>
                  <a:pt x="245" y="469"/>
                </a:lnTo>
                <a:lnTo>
                  <a:pt x="245" y="469"/>
                </a:lnTo>
                <a:lnTo>
                  <a:pt x="246" y="470"/>
                </a:lnTo>
                <a:lnTo>
                  <a:pt x="246" y="470"/>
                </a:lnTo>
                <a:lnTo>
                  <a:pt x="245" y="471"/>
                </a:lnTo>
                <a:lnTo>
                  <a:pt x="245" y="472"/>
                </a:lnTo>
                <a:lnTo>
                  <a:pt x="245" y="473"/>
                </a:lnTo>
                <a:lnTo>
                  <a:pt x="246" y="473"/>
                </a:lnTo>
                <a:lnTo>
                  <a:pt x="246" y="473"/>
                </a:lnTo>
                <a:lnTo>
                  <a:pt x="244" y="473"/>
                </a:lnTo>
                <a:lnTo>
                  <a:pt x="244" y="473"/>
                </a:lnTo>
                <a:lnTo>
                  <a:pt x="243" y="472"/>
                </a:lnTo>
                <a:lnTo>
                  <a:pt x="242" y="472"/>
                </a:lnTo>
                <a:lnTo>
                  <a:pt x="242" y="472"/>
                </a:lnTo>
                <a:lnTo>
                  <a:pt x="242" y="473"/>
                </a:lnTo>
                <a:lnTo>
                  <a:pt x="242" y="473"/>
                </a:lnTo>
                <a:lnTo>
                  <a:pt x="242" y="474"/>
                </a:lnTo>
                <a:lnTo>
                  <a:pt x="242" y="474"/>
                </a:lnTo>
                <a:lnTo>
                  <a:pt x="242" y="475"/>
                </a:lnTo>
                <a:lnTo>
                  <a:pt x="243" y="475"/>
                </a:lnTo>
                <a:lnTo>
                  <a:pt x="244" y="475"/>
                </a:lnTo>
                <a:lnTo>
                  <a:pt x="245" y="476"/>
                </a:lnTo>
                <a:lnTo>
                  <a:pt x="246" y="476"/>
                </a:lnTo>
                <a:lnTo>
                  <a:pt x="246" y="477"/>
                </a:lnTo>
                <a:lnTo>
                  <a:pt x="247" y="477"/>
                </a:lnTo>
                <a:lnTo>
                  <a:pt x="246" y="478"/>
                </a:lnTo>
                <a:lnTo>
                  <a:pt x="246" y="478"/>
                </a:lnTo>
                <a:lnTo>
                  <a:pt x="246" y="479"/>
                </a:lnTo>
                <a:lnTo>
                  <a:pt x="247" y="479"/>
                </a:lnTo>
                <a:lnTo>
                  <a:pt x="248" y="479"/>
                </a:lnTo>
                <a:lnTo>
                  <a:pt x="248" y="479"/>
                </a:lnTo>
                <a:lnTo>
                  <a:pt x="247" y="480"/>
                </a:lnTo>
                <a:lnTo>
                  <a:pt x="247" y="480"/>
                </a:lnTo>
                <a:lnTo>
                  <a:pt x="248" y="480"/>
                </a:lnTo>
                <a:lnTo>
                  <a:pt x="249" y="481"/>
                </a:lnTo>
                <a:lnTo>
                  <a:pt x="247" y="483"/>
                </a:lnTo>
                <a:lnTo>
                  <a:pt x="248" y="483"/>
                </a:lnTo>
                <a:lnTo>
                  <a:pt x="253" y="483"/>
                </a:lnTo>
                <a:lnTo>
                  <a:pt x="253" y="484"/>
                </a:lnTo>
                <a:lnTo>
                  <a:pt x="252" y="484"/>
                </a:lnTo>
                <a:lnTo>
                  <a:pt x="252" y="484"/>
                </a:lnTo>
                <a:lnTo>
                  <a:pt x="251" y="484"/>
                </a:lnTo>
                <a:lnTo>
                  <a:pt x="249" y="484"/>
                </a:lnTo>
                <a:lnTo>
                  <a:pt x="249" y="485"/>
                </a:lnTo>
                <a:lnTo>
                  <a:pt x="248" y="486"/>
                </a:lnTo>
                <a:lnTo>
                  <a:pt x="252" y="484"/>
                </a:lnTo>
                <a:lnTo>
                  <a:pt x="252" y="485"/>
                </a:lnTo>
                <a:lnTo>
                  <a:pt x="251" y="486"/>
                </a:lnTo>
                <a:lnTo>
                  <a:pt x="252" y="486"/>
                </a:lnTo>
                <a:lnTo>
                  <a:pt x="253" y="485"/>
                </a:lnTo>
                <a:lnTo>
                  <a:pt x="253" y="484"/>
                </a:lnTo>
                <a:lnTo>
                  <a:pt x="254" y="484"/>
                </a:lnTo>
                <a:lnTo>
                  <a:pt x="254" y="484"/>
                </a:lnTo>
                <a:lnTo>
                  <a:pt x="255" y="485"/>
                </a:lnTo>
                <a:lnTo>
                  <a:pt x="256" y="486"/>
                </a:lnTo>
                <a:lnTo>
                  <a:pt x="256" y="486"/>
                </a:lnTo>
                <a:lnTo>
                  <a:pt x="256" y="485"/>
                </a:lnTo>
                <a:lnTo>
                  <a:pt x="256" y="485"/>
                </a:lnTo>
                <a:lnTo>
                  <a:pt x="257" y="485"/>
                </a:lnTo>
                <a:lnTo>
                  <a:pt x="257" y="488"/>
                </a:lnTo>
                <a:lnTo>
                  <a:pt x="258" y="488"/>
                </a:lnTo>
                <a:lnTo>
                  <a:pt x="260" y="488"/>
                </a:lnTo>
                <a:lnTo>
                  <a:pt x="261" y="489"/>
                </a:lnTo>
                <a:lnTo>
                  <a:pt x="265" y="488"/>
                </a:lnTo>
                <a:lnTo>
                  <a:pt x="265" y="487"/>
                </a:lnTo>
                <a:lnTo>
                  <a:pt x="265" y="486"/>
                </a:lnTo>
                <a:lnTo>
                  <a:pt x="265" y="485"/>
                </a:lnTo>
                <a:lnTo>
                  <a:pt x="266" y="484"/>
                </a:lnTo>
                <a:lnTo>
                  <a:pt x="269" y="484"/>
                </a:lnTo>
                <a:lnTo>
                  <a:pt x="275" y="488"/>
                </a:lnTo>
                <a:lnTo>
                  <a:pt x="275" y="488"/>
                </a:lnTo>
                <a:lnTo>
                  <a:pt x="276" y="489"/>
                </a:lnTo>
                <a:lnTo>
                  <a:pt x="278" y="490"/>
                </a:lnTo>
                <a:lnTo>
                  <a:pt x="281" y="489"/>
                </a:lnTo>
                <a:lnTo>
                  <a:pt x="282" y="489"/>
                </a:lnTo>
                <a:lnTo>
                  <a:pt x="283" y="488"/>
                </a:lnTo>
                <a:lnTo>
                  <a:pt x="284" y="488"/>
                </a:lnTo>
                <a:lnTo>
                  <a:pt x="285" y="488"/>
                </a:lnTo>
                <a:lnTo>
                  <a:pt x="285" y="487"/>
                </a:lnTo>
                <a:lnTo>
                  <a:pt x="287" y="485"/>
                </a:lnTo>
                <a:lnTo>
                  <a:pt x="288" y="484"/>
                </a:lnTo>
                <a:lnTo>
                  <a:pt x="289" y="484"/>
                </a:lnTo>
                <a:lnTo>
                  <a:pt x="289" y="484"/>
                </a:lnTo>
                <a:lnTo>
                  <a:pt x="291" y="486"/>
                </a:lnTo>
                <a:lnTo>
                  <a:pt x="293" y="486"/>
                </a:lnTo>
                <a:lnTo>
                  <a:pt x="293" y="486"/>
                </a:lnTo>
                <a:lnTo>
                  <a:pt x="293" y="485"/>
                </a:lnTo>
                <a:lnTo>
                  <a:pt x="295" y="484"/>
                </a:lnTo>
                <a:lnTo>
                  <a:pt x="296" y="485"/>
                </a:lnTo>
                <a:lnTo>
                  <a:pt x="296" y="486"/>
                </a:lnTo>
                <a:lnTo>
                  <a:pt x="295" y="487"/>
                </a:lnTo>
                <a:lnTo>
                  <a:pt x="294" y="488"/>
                </a:lnTo>
                <a:lnTo>
                  <a:pt x="295" y="490"/>
                </a:lnTo>
                <a:lnTo>
                  <a:pt x="295" y="490"/>
                </a:lnTo>
                <a:lnTo>
                  <a:pt x="294" y="491"/>
                </a:lnTo>
                <a:lnTo>
                  <a:pt x="294" y="493"/>
                </a:lnTo>
                <a:lnTo>
                  <a:pt x="294" y="493"/>
                </a:lnTo>
                <a:lnTo>
                  <a:pt x="295" y="495"/>
                </a:lnTo>
                <a:lnTo>
                  <a:pt x="295" y="496"/>
                </a:lnTo>
                <a:lnTo>
                  <a:pt x="295" y="498"/>
                </a:lnTo>
                <a:lnTo>
                  <a:pt x="295" y="499"/>
                </a:lnTo>
                <a:lnTo>
                  <a:pt x="295" y="500"/>
                </a:lnTo>
                <a:lnTo>
                  <a:pt x="293" y="501"/>
                </a:lnTo>
                <a:lnTo>
                  <a:pt x="293" y="504"/>
                </a:lnTo>
                <a:lnTo>
                  <a:pt x="292" y="504"/>
                </a:lnTo>
                <a:lnTo>
                  <a:pt x="292" y="504"/>
                </a:lnTo>
                <a:lnTo>
                  <a:pt x="292" y="504"/>
                </a:lnTo>
                <a:lnTo>
                  <a:pt x="291" y="506"/>
                </a:lnTo>
                <a:lnTo>
                  <a:pt x="291" y="506"/>
                </a:lnTo>
                <a:lnTo>
                  <a:pt x="289" y="510"/>
                </a:lnTo>
                <a:lnTo>
                  <a:pt x="286" y="519"/>
                </a:lnTo>
                <a:lnTo>
                  <a:pt x="286" y="520"/>
                </a:lnTo>
                <a:lnTo>
                  <a:pt x="284" y="521"/>
                </a:lnTo>
                <a:lnTo>
                  <a:pt x="281" y="523"/>
                </a:lnTo>
                <a:lnTo>
                  <a:pt x="279" y="523"/>
                </a:lnTo>
                <a:lnTo>
                  <a:pt x="278" y="522"/>
                </a:lnTo>
                <a:lnTo>
                  <a:pt x="278" y="523"/>
                </a:lnTo>
                <a:lnTo>
                  <a:pt x="278" y="523"/>
                </a:lnTo>
                <a:lnTo>
                  <a:pt x="275" y="523"/>
                </a:lnTo>
                <a:lnTo>
                  <a:pt x="275" y="522"/>
                </a:lnTo>
                <a:lnTo>
                  <a:pt x="274" y="521"/>
                </a:lnTo>
                <a:lnTo>
                  <a:pt x="273" y="521"/>
                </a:lnTo>
                <a:lnTo>
                  <a:pt x="272" y="521"/>
                </a:lnTo>
                <a:lnTo>
                  <a:pt x="272" y="520"/>
                </a:lnTo>
                <a:lnTo>
                  <a:pt x="272" y="520"/>
                </a:lnTo>
                <a:lnTo>
                  <a:pt x="271" y="520"/>
                </a:lnTo>
                <a:lnTo>
                  <a:pt x="268" y="520"/>
                </a:lnTo>
                <a:lnTo>
                  <a:pt x="267" y="520"/>
                </a:lnTo>
                <a:lnTo>
                  <a:pt x="267" y="521"/>
                </a:lnTo>
                <a:lnTo>
                  <a:pt x="267" y="521"/>
                </a:lnTo>
                <a:lnTo>
                  <a:pt x="264" y="521"/>
                </a:lnTo>
                <a:lnTo>
                  <a:pt x="264" y="521"/>
                </a:lnTo>
                <a:lnTo>
                  <a:pt x="264" y="521"/>
                </a:lnTo>
                <a:lnTo>
                  <a:pt x="266" y="521"/>
                </a:lnTo>
                <a:lnTo>
                  <a:pt x="266" y="520"/>
                </a:lnTo>
                <a:lnTo>
                  <a:pt x="265" y="520"/>
                </a:lnTo>
                <a:lnTo>
                  <a:pt x="263" y="521"/>
                </a:lnTo>
                <a:lnTo>
                  <a:pt x="256" y="524"/>
                </a:lnTo>
                <a:lnTo>
                  <a:pt x="253" y="523"/>
                </a:lnTo>
                <a:lnTo>
                  <a:pt x="250" y="523"/>
                </a:lnTo>
                <a:lnTo>
                  <a:pt x="249" y="522"/>
                </a:lnTo>
                <a:lnTo>
                  <a:pt x="247" y="522"/>
                </a:lnTo>
                <a:lnTo>
                  <a:pt x="244" y="521"/>
                </a:lnTo>
                <a:lnTo>
                  <a:pt x="238" y="519"/>
                </a:lnTo>
                <a:lnTo>
                  <a:pt x="235" y="520"/>
                </a:lnTo>
                <a:lnTo>
                  <a:pt x="235" y="520"/>
                </a:lnTo>
                <a:lnTo>
                  <a:pt x="235" y="519"/>
                </a:lnTo>
                <a:lnTo>
                  <a:pt x="235" y="519"/>
                </a:lnTo>
                <a:lnTo>
                  <a:pt x="234" y="517"/>
                </a:lnTo>
                <a:lnTo>
                  <a:pt x="233" y="517"/>
                </a:lnTo>
                <a:lnTo>
                  <a:pt x="224" y="516"/>
                </a:lnTo>
                <a:lnTo>
                  <a:pt x="224" y="516"/>
                </a:lnTo>
                <a:lnTo>
                  <a:pt x="224" y="516"/>
                </a:lnTo>
                <a:lnTo>
                  <a:pt x="223" y="515"/>
                </a:lnTo>
                <a:lnTo>
                  <a:pt x="223" y="514"/>
                </a:lnTo>
                <a:lnTo>
                  <a:pt x="223" y="514"/>
                </a:lnTo>
                <a:lnTo>
                  <a:pt x="223" y="513"/>
                </a:lnTo>
                <a:lnTo>
                  <a:pt x="223" y="513"/>
                </a:lnTo>
                <a:lnTo>
                  <a:pt x="222" y="513"/>
                </a:lnTo>
                <a:lnTo>
                  <a:pt x="221" y="512"/>
                </a:lnTo>
                <a:lnTo>
                  <a:pt x="217" y="511"/>
                </a:lnTo>
                <a:lnTo>
                  <a:pt x="212" y="512"/>
                </a:lnTo>
                <a:lnTo>
                  <a:pt x="206" y="517"/>
                </a:lnTo>
                <a:lnTo>
                  <a:pt x="206" y="517"/>
                </a:lnTo>
                <a:lnTo>
                  <a:pt x="206" y="519"/>
                </a:lnTo>
                <a:lnTo>
                  <a:pt x="206" y="520"/>
                </a:lnTo>
                <a:lnTo>
                  <a:pt x="206" y="521"/>
                </a:lnTo>
                <a:lnTo>
                  <a:pt x="206" y="522"/>
                </a:lnTo>
                <a:lnTo>
                  <a:pt x="206" y="523"/>
                </a:lnTo>
                <a:lnTo>
                  <a:pt x="204" y="526"/>
                </a:lnTo>
                <a:lnTo>
                  <a:pt x="202" y="528"/>
                </a:lnTo>
                <a:lnTo>
                  <a:pt x="200" y="528"/>
                </a:lnTo>
                <a:lnTo>
                  <a:pt x="198" y="527"/>
                </a:lnTo>
                <a:lnTo>
                  <a:pt x="196" y="524"/>
                </a:lnTo>
                <a:lnTo>
                  <a:pt x="183" y="521"/>
                </a:lnTo>
                <a:lnTo>
                  <a:pt x="180" y="517"/>
                </a:lnTo>
                <a:lnTo>
                  <a:pt x="180" y="515"/>
                </a:lnTo>
                <a:lnTo>
                  <a:pt x="180" y="514"/>
                </a:lnTo>
                <a:lnTo>
                  <a:pt x="172" y="512"/>
                </a:lnTo>
                <a:lnTo>
                  <a:pt x="171" y="512"/>
                </a:lnTo>
                <a:lnTo>
                  <a:pt x="169" y="511"/>
                </a:lnTo>
                <a:lnTo>
                  <a:pt x="168" y="511"/>
                </a:lnTo>
                <a:lnTo>
                  <a:pt x="166" y="512"/>
                </a:lnTo>
                <a:lnTo>
                  <a:pt x="164" y="511"/>
                </a:lnTo>
                <a:lnTo>
                  <a:pt x="159" y="510"/>
                </a:lnTo>
                <a:lnTo>
                  <a:pt x="158" y="509"/>
                </a:lnTo>
                <a:lnTo>
                  <a:pt x="158" y="509"/>
                </a:lnTo>
                <a:lnTo>
                  <a:pt x="158" y="509"/>
                </a:lnTo>
                <a:lnTo>
                  <a:pt x="157" y="509"/>
                </a:lnTo>
                <a:lnTo>
                  <a:pt x="157" y="508"/>
                </a:lnTo>
                <a:lnTo>
                  <a:pt x="156" y="506"/>
                </a:lnTo>
                <a:lnTo>
                  <a:pt x="156" y="506"/>
                </a:lnTo>
                <a:lnTo>
                  <a:pt x="155" y="507"/>
                </a:lnTo>
                <a:lnTo>
                  <a:pt x="155" y="506"/>
                </a:lnTo>
                <a:lnTo>
                  <a:pt x="155" y="506"/>
                </a:lnTo>
                <a:lnTo>
                  <a:pt x="154" y="506"/>
                </a:lnTo>
                <a:lnTo>
                  <a:pt x="153" y="506"/>
                </a:lnTo>
                <a:lnTo>
                  <a:pt x="151" y="505"/>
                </a:lnTo>
                <a:lnTo>
                  <a:pt x="151" y="504"/>
                </a:lnTo>
                <a:lnTo>
                  <a:pt x="151" y="502"/>
                </a:lnTo>
                <a:lnTo>
                  <a:pt x="152" y="503"/>
                </a:lnTo>
                <a:lnTo>
                  <a:pt x="152" y="502"/>
                </a:lnTo>
                <a:lnTo>
                  <a:pt x="153" y="501"/>
                </a:lnTo>
                <a:lnTo>
                  <a:pt x="154" y="501"/>
                </a:lnTo>
                <a:lnTo>
                  <a:pt x="155" y="500"/>
                </a:lnTo>
                <a:lnTo>
                  <a:pt x="156" y="499"/>
                </a:lnTo>
                <a:lnTo>
                  <a:pt x="158" y="495"/>
                </a:lnTo>
                <a:lnTo>
                  <a:pt x="158" y="493"/>
                </a:lnTo>
                <a:lnTo>
                  <a:pt x="157" y="492"/>
                </a:lnTo>
                <a:lnTo>
                  <a:pt x="156" y="491"/>
                </a:lnTo>
                <a:lnTo>
                  <a:pt x="155" y="491"/>
                </a:lnTo>
                <a:lnTo>
                  <a:pt x="155" y="491"/>
                </a:lnTo>
                <a:lnTo>
                  <a:pt x="155" y="489"/>
                </a:lnTo>
                <a:lnTo>
                  <a:pt x="155" y="488"/>
                </a:lnTo>
                <a:lnTo>
                  <a:pt x="155" y="487"/>
                </a:lnTo>
                <a:lnTo>
                  <a:pt x="157" y="487"/>
                </a:lnTo>
                <a:lnTo>
                  <a:pt x="158" y="484"/>
                </a:lnTo>
                <a:lnTo>
                  <a:pt x="157" y="483"/>
                </a:lnTo>
                <a:lnTo>
                  <a:pt x="157" y="483"/>
                </a:lnTo>
                <a:lnTo>
                  <a:pt x="156" y="484"/>
                </a:lnTo>
                <a:lnTo>
                  <a:pt x="155" y="484"/>
                </a:lnTo>
                <a:lnTo>
                  <a:pt x="155" y="484"/>
                </a:lnTo>
                <a:lnTo>
                  <a:pt x="155" y="485"/>
                </a:lnTo>
                <a:lnTo>
                  <a:pt x="153" y="484"/>
                </a:lnTo>
                <a:lnTo>
                  <a:pt x="153" y="484"/>
                </a:lnTo>
                <a:lnTo>
                  <a:pt x="153" y="482"/>
                </a:lnTo>
                <a:lnTo>
                  <a:pt x="153" y="482"/>
                </a:lnTo>
                <a:lnTo>
                  <a:pt x="151" y="481"/>
                </a:lnTo>
                <a:lnTo>
                  <a:pt x="148" y="481"/>
                </a:lnTo>
                <a:lnTo>
                  <a:pt x="145" y="483"/>
                </a:lnTo>
                <a:lnTo>
                  <a:pt x="145" y="484"/>
                </a:lnTo>
                <a:lnTo>
                  <a:pt x="144" y="484"/>
                </a:lnTo>
                <a:lnTo>
                  <a:pt x="144" y="484"/>
                </a:lnTo>
                <a:lnTo>
                  <a:pt x="142" y="484"/>
                </a:lnTo>
                <a:lnTo>
                  <a:pt x="141" y="484"/>
                </a:lnTo>
                <a:lnTo>
                  <a:pt x="140" y="484"/>
                </a:lnTo>
                <a:lnTo>
                  <a:pt x="139" y="484"/>
                </a:lnTo>
                <a:lnTo>
                  <a:pt x="137" y="483"/>
                </a:lnTo>
                <a:lnTo>
                  <a:pt x="137" y="484"/>
                </a:lnTo>
                <a:lnTo>
                  <a:pt x="135" y="484"/>
                </a:lnTo>
                <a:lnTo>
                  <a:pt x="134" y="484"/>
                </a:lnTo>
                <a:lnTo>
                  <a:pt x="134" y="484"/>
                </a:lnTo>
                <a:lnTo>
                  <a:pt x="132" y="483"/>
                </a:lnTo>
                <a:lnTo>
                  <a:pt x="131" y="484"/>
                </a:lnTo>
                <a:lnTo>
                  <a:pt x="126" y="485"/>
                </a:lnTo>
                <a:lnTo>
                  <a:pt x="125" y="485"/>
                </a:lnTo>
                <a:lnTo>
                  <a:pt x="124" y="484"/>
                </a:lnTo>
                <a:lnTo>
                  <a:pt x="119" y="484"/>
                </a:lnTo>
                <a:lnTo>
                  <a:pt x="117" y="484"/>
                </a:lnTo>
                <a:lnTo>
                  <a:pt x="116" y="485"/>
                </a:lnTo>
                <a:lnTo>
                  <a:pt x="115" y="484"/>
                </a:lnTo>
                <a:lnTo>
                  <a:pt x="115" y="484"/>
                </a:lnTo>
                <a:lnTo>
                  <a:pt x="114" y="484"/>
                </a:lnTo>
                <a:lnTo>
                  <a:pt x="111" y="486"/>
                </a:lnTo>
                <a:lnTo>
                  <a:pt x="105" y="486"/>
                </a:lnTo>
                <a:lnTo>
                  <a:pt x="101" y="488"/>
                </a:lnTo>
                <a:lnTo>
                  <a:pt x="100" y="488"/>
                </a:lnTo>
                <a:lnTo>
                  <a:pt x="99" y="489"/>
                </a:lnTo>
                <a:lnTo>
                  <a:pt x="97" y="491"/>
                </a:lnTo>
                <a:lnTo>
                  <a:pt x="97" y="491"/>
                </a:lnTo>
                <a:lnTo>
                  <a:pt x="95" y="491"/>
                </a:lnTo>
                <a:lnTo>
                  <a:pt x="94" y="491"/>
                </a:lnTo>
                <a:lnTo>
                  <a:pt x="93" y="491"/>
                </a:lnTo>
                <a:lnTo>
                  <a:pt x="93" y="491"/>
                </a:lnTo>
                <a:lnTo>
                  <a:pt x="91" y="492"/>
                </a:lnTo>
                <a:lnTo>
                  <a:pt x="90" y="495"/>
                </a:lnTo>
                <a:lnTo>
                  <a:pt x="86" y="496"/>
                </a:lnTo>
                <a:lnTo>
                  <a:pt x="86" y="496"/>
                </a:lnTo>
                <a:lnTo>
                  <a:pt x="84" y="496"/>
                </a:lnTo>
                <a:lnTo>
                  <a:pt x="83" y="496"/>
                </a:lnTo>
                <a:lnTo>
                  <a:pt x="82" y="496"/>
                </a:lnTo>
                <a:lnTo>
                  <a:pt x="80" y="495"/>
                </a:lnTo>
                <a:lnTo>
                  <a:pt x="80" y="495"/>
                </a:lnTo>
                <a:lnTo>
                  <a:pt x="75" y="495"/>
                </a:lnTo>
                <a:lnTo>
                  <a:pt x="73" y="496"/>
                </a:lnTo>
                <a:lnTo>
                  <a:pt x="72" y="495"/>
                </a:lnTo>
                <a:lnTo>
                  <a:pt x="68" y="492"/>
                </a:lnTo>
                <a:lnTo>
                  <a:pt x="68" y="491"/>
                </a:lnTo>
                <a:lnTo>
                  <a:pt x="65" y="491"/>
                </a:lnTo>
                <a:lnTo>
                  <a:pt x="65" y="492"/>
                </a:lnTo>
                <a:lnTo>
                  <a:pt x="59" y="504"/>
                </a:lnTo>
                <a:lnTo>
                  <a:pt x="51" y="508"/>
                </a:lnTo>
                <a:lnTo>
                  <a:pt x="46" y="513"/>
                </a:lnTo>
                <a:lnTo>
                  <a:pt x="47" y="514"/>
                </a:lnTo>
                <a:lnTo>
                  <a:pt x="46" y="517"/>
                </a:lnTo>
                <a:lnTo>
                  <a:pt x="45" y="517"/>
                </a:lnTo>
                <a:lnTo>
                  <a:pt x="45" y="517"/>
                </a:lnTo>
                <a:lnTo>
                  <a:pt x="43" y="521"/>
                </a:lnTo>
                <a:lnTo>
                  <a:pt x="42" y="525"/>
                </a:lnTo>
                <a:lnTo>
                  <a:pt x="44" y="527"/>
                </a:lnTo>
                <a:lnTo>
                  <a:pt x="44" y="529"/>
                </a:lnTo>
                <a:lnTo>
                  <a:pt x="41" y="534"/>
                </a:lnTo>
                <a:lnTo>
                  <a:pt x="40" y="535"/>
                </a:lnTo>
                <a:lnTo>
                  <a:pt x="39" y="535"/>
                </a:lnTo>
                <a:lnTo>
                  <a:pt x="39" y="537"/>
                </a:lnTo>
                <a:lnTo>
                  <a:pt x="37" y="537"/>
                </a:lnTo>
                <a:lnTo>
                  <a:pt x="33" y="541"/>
                </a:lnTo>
                <a:lnTo>
                  <a:pt x="26" y="542"/>
                </a:lnTo>
                <a:lnTo>
                  <a:pt x="25" y="544"/>
                </a:lnTo>
                <a:lnTo>
                  <a:pt x="25" y="544"/>
                </a:lnTo>
                <a:lnTo>
                  <a:pt x="23" y="550"/>
                </a:lnTo>
                <a:lnTo>
                  <a:pt x="19" y="552"/>
                </a:lnTo>
                <a:lnTo>
                  <a:pt x="17" y="553"/>
                </a:lnTo>
                <a:lnTo>
                  <a:pt x="16" y="560"/>
                </a:lnTo>
                <a:lnTo>
                  <a:pt x="11" y="567"/>
                </a:lnTo>
                <a:lnTo>
                  <a:pt x="10" y="568"/>
                </a:lnTo>
                <a:lnTo>
                  <a:pt x="8" y="572"/>
                </a:lnTo>
                <a:lnTo>
                  <a:pt x="8" y="572"/>
                </a:lnTo>
                <a:lnTo>
                  <a:pt x="6" y="576"/>
                </a:lnTo>
                <a:lnTo>
                  <a:pt x="5" y="577"/>
                </a:lnTo>
                <a:lnTo>
                  <a:pt x="4" y="579"/>
                </a:lnTo>
                <a:lnTo>
                  <a:pt x="3" y="584"/>
                </a:lnTo>
                <a:lnTo>
                  <a:pt x="3" y="584"/>
                </a:lnTo>
                <a:lnTo>
                  <a:pt x="3" y="584"/>
                </a:lnTo>
                <a:lnTo>
                  <a:pt x="5" y="583"/>
                </a:lnTo>
                <a:lnTo>
                  <a:pt x="6" y="586"/>
                </a:lnTo>
                <a:lnTo>
                  <a:pt x="6" y="586"/>
                </a:lnTo>
                <a:lnTo>
                  <a:pt x="6" y="586"/>
                </a:lnTo>
                <a:lnTo>
                  <a:pt x="8" y="589"/>
                </a:lnTo>
                <a:lnTo>
                  <a:pt x="8" y="591"/>
                </a:lnTo>
                <a:lnTo>
                  <a:pt x="7" y="593"/>
                </a:lnTo>
                <a:lnTo>
                  <a:pt x="7" y="593"/>
                </a:lnTo>
                <a:lnTo>
                  <a:pt x="6" y="593"/>
                </a:lnTo>
                <a:lnTo>
                  <a:pt x="6" y="593"/>
                </a:lnTo>
                <a:lnTo>
                  <a:pt x="8" y="596"/>
                </a:lnTo>
                <a:lnTo>
                  <a:pt x="9" y="604"/>
                </a:lnTo>
                <a:lnTo>
                  <a:pt x="6" y="612"/>
                </a:lnTo>
                <a:lnTo>
                  <a:pt x="6" y="615"/>
                </a:lnTo>
                <a:lnTo>
                  <a:pt x="4" y="618"/>
                </a:lnTo>
                <a:lnTo>
                  <a:pt x="2" y="619"/>
                </a:lnTo>
                <a:lnTo>
                  <a:pt x="1" y="619"/>
                </a:lnTo>
                <a:lnTo>
                  <a:pt x="0" y="619"/>
                </a:lnTo>
                <a:lnTo>
                  <a:pt x="0" y="620"/>
                </a:lnTo>
                <a:lnTo>
                  <a:pt x="0" y="620"/>
                </a:lnTo>
                <a:lnTo>
                  <a:pt x="1" y="621"/>
                </a:lnTo>
                <a:lnTo>
                  <a:pt x="1" y="620"/>
                </a:lnTo>
                <a:lnTo>
                  <a:pt x="1" y="620"/>
                </a:lnTo>
                <a:lnTo>
                  <a:pt x="2" y="620"/>
                </a:lnTo>
                <a:lnTo>
                  <a:pt x="2" y="621"/>
                </a:lnTo>
                <a:lnTo>
                  <a:pt x="3" y="622"/>
                </a:lnTo>
                <a:lnTo>
                  <a:pt x="3" y="623"/>
                </a:lnTo>
                <a:lnTo>
                  <a:pt x="4" y="623"/>
                </a:lnTo>
                <a:lnTo>
                  <a:pt x="4" y="624"/>
                </a:lnTo>
                <a:lnTo>
                  <a:pt x="5" y="625"/>
                </a:lnTo>
                <a:lnTo>
                  <a:pt x="6" y="626"/>
                </a:lnTo>
                <a:lnTo>
                  <a:pt x="6" y="627"/>
                </a:lnTo>
                <a:lnTo>
                  <a:pt x="6" y="627"/>
                </a:lnTo>
                <a:lnTo>
                  <a:pt x="5" y="627"/>
                </a:lnTo>
                <a:lnTo>
                  <a:pt x="5" y="627"/>
                </a:lnTo>
                <a:lnTo>
                  <a:pt x="5" y="628"/>
                </a:lnTo>
                <a:lnTo>
                  <a:pt x="4" y="628"/>
                </a:lnTo>
                <a:lnTo>
                  <a:pt x="4" y="630"/>
                </a:lnTo>
                <a:lnTo>
                  <a:pt x="4" y="630"/>
                </a:lnTo>
                <a:lnTo>
                  <a:pt x="5" y="630"/>
                </a:lnTo>
                <a:lnTo>
                  <a:pt x="4" y="633"/>
                </a:lnTo>
                <a:lnTo>
                  <a:pt x="5" y="633"/>
                </a:lnTo>
                <a:lnTo>
                  <a:pt x="5" y="633"/>
                </a:lnTo>
                <a:lnTo>
                  <a:pt x="5" y="633"/>
                </a:lnTo>
                <a:lnTo>
                  <a:pt x="4" y="633"/>
                </a:lnTo>
                <a:lnTo>
                  <a:pt x="5" y="634"/>
                </a:lnTo>
                <a:lnTo>
                  <a:pt x="7" y="635"/>
                </a:lnTo>
                <a:lnTo>
                  <a:pt x="7" y="636"/>
                </a:lnTo>
                <a:lnTo>
                  <a:pt x="8" y="637"/>
                </a:lnTo>
                <a:lnTo>
                  <a:pt x="9" y="637"/>
                </a:lnTo>
                <a:lnTo>
                  <a:pt x="10" y="637"/>
                </a:lnTo>
                <a:lnTo>
                  <a:pt x="10" y="637"/>
                </a:lnTo>
                <a:lnTo>
                  <a:pt x="10" y="637"/>
                </a:lnTo>
                <a:lnTo>
                  <a:pt x="10" y="637"/>
                </a:lnTo>
                <a:lnTo>
                  <a:pt x="12" y="637"/>
                </a:lnTo>
                <a:lnTo>
                  <a:pt x="15" y="636"/>
                </a:lnTo>
                <a:lnTo>
                  <a:pt x="15" y="637"/>
                </a:lnTo>
                <a:lnTo>
                  <a:pt x="13" y="637"/>
                </a:lnTo>
                <a:lnTo>
                  <a:pt x="12" y="637"/>
                </a:lnTo>
                <a:lnTo>
                  <a:pt x="13" y="638"/>
                </a:lnTo>
                <a:lnTo>
                  <a:pt x="12" y="640"/>
                </a:lnTo>
                <a:lnTo>
                  <a:pt x="12" y="640"/>
                </a:lnTo>
                <a:lnTo>
                  <a:pt x="13" y="641"/>
                </a:lnTo>
                <a:lnTo>
                  <a:pt x="13" y="641"/>
                </a:lnTo>
                <a:lnTo>
                  <a:pt x="14" y="641"/>
                </a:lnTo>
                <a:lnTo>
                  <a:pt x="13" y="641"/>
                </a:lnTo>
                <a:lnTo>
                  <a:pt x="14" y="641"/>
                </a:lnTo>
                <a:lnTo>
                  <a:pt x="14" y="642"/>
                </a:lnTo>
                <a:lnTo>
                  <a:pt x="14" y="642"/>
                </a:lnTo>
                <a:lnTo>
                  <a:pt x="14" y="642"/>
                </a:lnTo>
                <a:lnTo>
                  <a:pt x="15" y="642"/>
                </a:lnTo>
                <a:lnTo>
                  <a:pt x="15" y="641"/>
                </a:lnTo>
                <a:lnTo>
                  <a:pt x="16" y="641"/>
                </a:lnTo>
                <a:lnTo>
                  <a:pt x="16" y="641"/>
                </a:lnTo>
                <a:lnTo>
                  <a:pt x="16" y="643"/>
                </a:lnTo>
                <a:lnTo>
                  <a:pt x="17" y="643"/>
                </a:lnTo>
                <a:lnTo>
                  <a:pt x="17" y="643"/>
                </a:lnTo>
                <a:lnTo>
                  <a:pt x="17" y="644"/>
                </a:lnTo>
                <a:lnTo>
                  <a:pt x="17" y="645"/>
                </a:lnTo>
                <a:lnTo>
                  <a:pt x="18" y="646"/>
                </a:lnTo>
                <a:lnTo>
                  <a:pt x="21" y="648"/>
                </a:lnTo>
                <a:lnTo>
                  <a:pt x="21" y="648"/>
                </a:lnTo>
                <a:lnTo>
                  <a:pt x="21" y="649"/>
                </a:lnTo>
                <a:lnTo>
                  <a:pt x="22" y="650"/>
                </a:lnTo>
                <a:lnTo>
                  <a:pt x="23" y="650"/>
                </a:lnTo>
                <a:lnTo>
                  <a:pt x="23" y="651"/>
                </a:lnTo>
                <a:lnTo>
                  <a:pt x="23" y="651"/>
                </a:lnTo>
                <a:lnTo>
                  <a:pt x="23" y="651"/>
                </a:lnTo>
                <a:lnTo>
                  <a:pt x="23" y="651"/>
                </a:lnTo>
                <a:lnTo>
                  <a:pt x="24" y="652"/>
                </a:lnTo>
                <a:lnTo>
                  <a:pt x="24" y="652"/>
                </a:lnTo>
                <a:lnTo>
                  <a:pt x="24" y="652"/>
                </a:lnTo>
                <a:lnTo>
                  <a:pt x="24" y="652"/>
                </a:lnTo>
                <a:lnTo>
                  <a:pt x="24" y="653"/>
                </a:lnTo>
                <a:lnTo>
                  <a:pt x="24" y="653"/>
                </a:lnTo>
                <a:lnTo>
                  <a:pt x="24" y="654"/>
                </a:lnTo>
                <a:lnTo>
                  <a:pt x="24" y="655"/>
                </a:lnTo>
                <a:lnTo>
                  <a:pt x="24" y="655"/>
                </a:lnTo>
                <a:lnTo>
                  <a:pt x="24" y="655"/>
                </a:lnTo>
                <a:lnTo>
                  <a:pt x="24" y="655"/>
                </a:lnTo>
                <a:lnTo>
                  <a:pt x="24" y="655"/>
                </a:lnTo>
                <a:lnTo>
                  <a:pt x="24" y="655"/>
                </a:lnTo>
                <a:lnTo>
                  <a:pt x="24" y="655"/>
                </a:lnTo>
                <a:lnTo>
                  <a:pt x="24" y="655"/>
                </a:lnTo>
                <a:lnTo>
                  <a:pt x="24" y="656"/>
                </a:lnTo>
                <a:lnTo>
                  <a:pt x="24" y="657"/>
                </a:lnTo>
                <a:lnTo>
                  <a:pt x="25" y="657"/>
                </a:lnTo>
                <a:lnTo>
                  <a:pt x="26" y="657"/>
                </a:lnTo>
                <a:lnTo>
                  <a:pt x="26" y="658"/>
                </a:lnTo>
                <a:lnTo>
                  <a:pt x="26" y="658"/>
                </a:lnTo>
                <a:lnTo>
                  <a:pt x="26" y="659"/>
                </a:lnTo>
                <a:lnTo>
                  <a:pt x="28" y="660"/>
                </a:lnTo>
                <a:lnTo>
                  <a:pt x="28" y="661"/>
                </a:lnTo>
                <a:lnTo>
                  <a:pt x="28" y="661"/>
                </a:lnTo>
                <a:lnTo>
                  <a:pt x="34" y="663"/>
                </a:lnTo>
                <a:lnTo>
                  <a:pt x="34" y="663"/>
                </a:lnTo>
                <a:lnTo>
                  <a:pt x="33" y="663"/>
                </a:lnTo>
                <a:lnTo>
                  <a:pt x="34" y="663"/>
                </a:lnTo>
                <a:lnTo>
                  <a:pt x="34" y="664"/>
                </a:lnTo>
                <a:lnTo>
                  <a:pt x="35" y="664"/>
                </a:lnTo>
                <a:lnTo>
                  <a:pt x="35" y="665"/>
                </a:lnTo>
                <a:lnTo>
                  <a:pt x="35" y="665"/>
                </a:lnTo>
                <a:lnTo>
                  <a:pt x="35" y="666"/>
                </a:lnTo>
                <a:lnTo>
                  <a:pt x="36" y="666"/>
                </a:lnTo>
                <a:lnTo>
                  <a:pt x="37" y="667"/>
                </a:lnTo>
                <a:lnTo>
                  <a:pt x="39" y="668"/>
                </a:lnTo>
                <a:lnTo>
                  <a:pt x="50" y="677"/>
                </a:lnTo>
                <a:lnTo>
                  <a:pt x="52" y="677"/>
                </a:lnTo>
                <a:lnTo>
                  <a:pt x="53" y="677"/>
                </a:lnTo>
                <a:lnTo>
                  <a:pt x="55" y="677"/>
                </a:lnTo>
                <a:lnTo>
                  <a:pt x="55" y="678"/>
                </a:lnTo>
                <a:lnTo>
                  <a:pt x="57" y="678"/>
                </a:lnTo>
                <a:lnTo>
                  <a:pt x="74" y="674"/>
                </a:lnTo>
                <a:lnTo>
                  <a:pt x="79" y="674"/>
                </a:lnTo>
                <a:lnTo>
                  <a:pt x="80" y="674"/>
                </a:lnTo>
                <a:lnTo>
                  <a:pt x="80" y="674"/>
                </a:lnTo>
                <a:lnTo>
                  <a:pt x="86" y="676"/>
                </a:lnTo>
                <a:lnTo>
                  <a:pt x="88" y="675"/>
                </a:lnTo>
                <a:lnTo>
                  <a:pt x="89" y="674"/>
                </a:lnTo>
                <a:lnTo>
                  <a:pt x="98" y="670"/>
                </a:lnTo>
                <a:lnTo>
                  <a:pt x="101" y="670"/>
                </a:lnTo>
                <a:lnTo>
                  <a:pt x="101" y="670"/>
                </a:lnTo>
                <a:lnTo>
                  <a:pt x="102" y="670"/>
                </a:lnTo>
                <a:lnTo>
                  <a:pt x="104" y="669"/>
                </a:lnTo>
                <a:lnTo>
                  <a:pt x="104" y="669"/>
                </a:lnTo>
                <a:lnTo>
                  <a:pt x="108" y="667"/>
                </a:lnTo>
                <a:lnTo>
                  <a:pt x="107" y="667"/>
                </a:lnTo>
                <a:lnTo>
                  <a:pt x="112" y="667"/>
                </a:lnTo>
                <a:lnTo>
                  <a:pt x="120" y="667"/>
                </a:lnTo>
                <a:lnTo>
                  <a:pt x="123" y="668"/>
                </a:lnTo>
                <a:lnTo>
                  <a:pt x="124" y="670"/>
                </a:lnTo>
                <a:lnTo>
                  <a:pt x="124" y="670"/>
                </a:lnTo>
                <a:lnTo>
                  <a:pt x="125" y="670"/>
                </a:lnTo>
                <a:lnTo>
                  <a:pt x="125" y="670"/>
                </a:lnTo>
                <a:lnTo>
                  <a:pt x="126" y="671"/>
                </a:lnTo>
                <a:lnTo>
                  <a:pt x="126" y="672"/>
                </a:lnTo>
                <a:lnTo>
                  <a:pt x="126" y="672"/>
                </a:lnTo>
                <a:lnTo>
                  <a:pt x="126" y="672"/>
                </a:lnTo>
                <a:lnTo>
                  <a:pt x="126" y="673"/>
                </a:lnTo>
                <a:lnTo>
                  <a:pt x="126" y="676"/>
                </a:lnTo>
                <a:lnTo>
                  <a:pt x="128" y="677"/>
                </a:lnTo>
                <a:lnTo>
                  <a:pt x="129" y="677"/>
                </a:lnTo>
                <a:lnTo>
                  <a:pt x="129" y="678"/>
                </a:lnTo>
                <a:lnTo>
                  <a:pt x="129" y="678"/>
                </a:lnTo>
                <a:lnTo>
                  <a:pt x="130" y="678"/>
                </a:lnTo>
                <a:lnTo>
                  <a:pt x="131" y="679"/>
                </a:lnTo>
                <a:lnTo>
                  <a:pt x="133" y="678"/>
                </a:lnTo>
                <a:lnTo>
                  <a:pt x="133" y="678"/>
                </a:lnTo>
                <a:lnTo>
                  <a:pt x="133" y="677"/>
                </a:lnTo>
                <a:lnTo>
                  <a:pt x="133" y="678"/>
                </a:lnTo>
                <a:lnTo>
                  <a:pt x="134" y="678"/>
                </a:lnTo>
                <a:lnTo>
                  <a:pt x="134" y="678"/>
                </a:lnTo>
                <a:lnTo>
                  <a:pt x="135" y="677"/>
                </a:lnTo>
                <a:lnTo>
                  <a:pt x="135" y="677"/>
                </a:lnTo>
                <a:lnTo>
                  <a:pt x="136" y="677"/>
                </a:lnTo>
                <a:lnTo>
                  <a:pt x="136" y="677"/>
                </a:lnTo>
                <a:lnTo>
                  <a:pt x="138" y="677"/>
                </a:lnTo>
                <a:lnTo>
                  <a:pt x="141" y="677"/>
                </a:lnTo>
                <a:lnTo>
                  <a:pt x="142" y="676"/>
                </a:lnTo>
                <a:lnTo>
                  <a:pt x="142" y="675"/>
                </a:lnTo>
                <a:lnTo>
                  <a:pt x="143" y="675"/>
                </a:lnTo>
                <a:lnTo>
                  <a:pt x="143" y="676"/>
                </a:lnTo>
                <a:lnTo>
                  <a:pt x="143" y="676"/>
                </a:lnTo>
                <a:lnTo>
                  <a:pt x="143" y="677"/>
                </a:lnTo>
                <a:lnTo>
                  <a:pt x="144" y="677"/>
                </a:lnTo>
                <a:lnTo>
                  <a:pt x="144" y="677"/>
                </a:lnTo>
                <a:lnTo>
                  <a:pt x="145" y="677"/>
                </a:lnTo>
                <a:lnTo>
                  <a:pt x="146" y="680"/>
                </a:lnTo>
                <a:lnTo>
                  <a:pt x="148" y="681"/>
                </a:lnTo>
                <a:lnTo>
                  <a:pt x="148" y="680"/>
                </a:lnTo>
                <a:lnTo>
                  <a:pt x="149" y="680"/>
                </a:lnTo>
                <a:lnTo>
                  <a:pt x="149" y="680"/>
                </a:lnTo>
                <a:lnTo>
                  <a:pt x="150" y="680"/>
                </a:lnTo>
                <a:lnTo>
                  <a:pt x="150" y="681"/>
                </a:lnTo>
                <a:lnTo>
                  <a:pt x="150" y="681"/>
                </a:lnTo>
                <a:lnTo>
                  <a:pt x="149" y="681"/>
                </a:lnTo>
                <a:lnTo>
                  <a:pt x="149" y="681"/>
                </a:lnTo>
                <a:lnTo>
                  <a:pt x="150" y="682"/>
                </a:lnTo>
                <a:lnTo>
                  <a:pt x="150" y="683"/>
                </a:lnTo>
                <a:lnTo>
                  <a:pt x="151" y="684"/>
                </a:lnTo>
                <a:lnTo>
                  <a:pt x="151" y="684"/>
                </a:lnTo>
                <a:lnTo>
                  <a:pt x="150" y="690"/>
                </a:lnTo>
                <a:lnTo>
                  <a:pt x="150" y="691"/>
                </a:lnTo>
                <a:lnTo>
                  <a:pt x="149" y="692"/>
                </a:lnTo>
                <a:lnTo>
                  <a:pt x="149" y="693"/>
                </a:lnTo>
                <a:lnTo>
                  <a:pt x="148" y="695"/>
                </a:lnTo>
                <a:lnTo>
                  <a:pt x="149" y="696"/>
                </a:lnTo>
                <a:lnTo>
                  <a:pt x="149" y="696"/>
                </a:lnTo>
                <a:lnTo>
                  <a:pt x="149" y="696"/>
                </a:lnTo>
                <a:lnTo>
                  <a:pt x="149" y="696"/>
                </a:lnTo>
                <a:lnTo>
                  <a:pt x="149" y="698"/>
                </a:lnTo>
                <a:lnTo>
                  <a:pt x="149" y="699"/>
                </a:lnTo>
                <a:lnTo>
                  <a:pt x="148" y="699"/>
                </a:lnTo>
                <a:lnTo>
                  <a:pt x="148" y="699"/>
                </a:lnTo>
                <a:lnTo>
                  <a:pt x="148" y="699"/>
                </a:lnTo>
                <a:lnTo>
                  <a:pt x="150" y="701"/>
                </a:lnTo>
                <a:lnTo>
                  <a:pt x="151" y="701"/>
                </a:lnTo>
                <a:lnTo>
                  <a:pt x="151" y="701"/>
                </a:lnTo>
                <a:lnTo>
                  <a:pt x="151" y="702"/>
                </a:lnTo>
                <a:lnTo>
                  <a:pt x="149" y="702"/>
                </a:lnTo>
                <a:lnTo>
                  <a:pt x="148" y="701"/>
                </a:lnTo>
                <a:lnTo>
                  <a:pt x="148" y="700"/>
                </a:lnTo>
                <a:lnTo>
                  <a:pt x="148" y="700"/>
                </a:lnTo>
                <a:lnTo>
                  <a:pt x="148" y="704"/>
                </a:lnTo>
                <a:lnTo>
                  <a:pt x="146" y="706"/>
                </a:lnTo>
                <a:lnTo>
                  <a:pt x="145" y="706"/>
                </a:lnTo>
                <a:lnTo>
                  <a:pt x="148" y="713"/>
                </a:lnTo>
                <a:lnTo>
                  <a:pt x="157" y="722"/>
                </a:lnTo>
                <a:lnTo>
                  <a:pt x="158" y="724"/>
                </a:lnTo>
                <a:lnTo>
                  <a:pt x="158" y="724"/>
                </a:lnTo>
                <a:lnTo>
                  <a:pt x="162" y="728"/>
                </a:lnTo>
                <a:lnTo>
                  <a:pt x="162" y="730"/>
                </a:lnTo>
                <a:lnTo>
                  <a:pt x="163" y="730"/>
                </a:lnTo>
                <a:lnTo>
                  <a:pt x="163" y="733"/>
                </a:lnTo>
                <a:lnTo>
                  <a:pt x="164" y="734"/>
                </a:lnTo>
                <a:lnTo>
                  <a:pt x="165" y="735"/>
                </a:lnTo>
                <a:lnTo>
                  <a:pt x="164" y="735"/>
                </a:lnTo>
                <a:lnTo>
                  <a:pt x="164" y="736"/>
                </a:lnTo>
                <a:lnTo>
                  <a:pt x="164" y="736"/>
                </a:lnTo>
                <a:lnTo>
                  <a:pt x="167" y="740"/>
                </a:lnTo>
                <a:lnTo>
                  <a:pt x="169" y="746"/>
                </a:lnTo>
                <a:lnTo>
                  <a:pt x="169" y="747"/>
                </a:lnTo>
                <a:lnTo>
                  <a:pt x="169" y="750"/>
                </a:lnTo>
                <a:lnTo>
                  <a:pt x="169" y="752"/>
                </a:lnTo>
                <a:lnTo>
                  <a:pt x="169" y="753"/>
                </a:lnTo>
                <a:lnTo>
                  <a:pt x="169" y="757"/>
                </a:lnTo>
                <a:lnTo>
                  <a:pt x="170" y="757"/>
                </a:lnTo>
                <a:lnTo>
                  <a:pt x="171" y="759"/>
                </a:lnTo>
                <a:lnTo>
                  <a:pt x="172" y="760"/>
                </a:lnTo>
                <a:lnTo>
                  <a:pt x="173" y="762"/>
                </a:lnTo>
                <a:lnTo>
                  <a:pt x="172" y="763"/>
                </a:lnTo>
                <a:lnTo>
                  <a:pt x="172" y="765"/>
                </a:lnTo>
                <a:lnTo>
                  <a:pt x="172" y="765"/>
                </a:lnTo>
                <a:lnTo>
                  <a:pt x="172" y="767"/>
                </a:lnTo>
                <a:lnTo>
                  <a:pt x="171" y="769"/>
                </a:lnTo>
                <a:lnTo>
                  <a:pt x="169" y="772"/>
                </a:lnTo>
                <a:lnTo>
                  <a:pt x="167" y="772"/>
                </a:lnTo>
                <a:lnTo>
                  <a:pt x="167" y="774"/>
                </a:lnTo>
                <a:lnTo>
                  <a:pt x="166" y="775"/>
                </a:lnTo>
                <a:lnTo>
                  <a:pt x="165" y="777"/>
                </a:lnTo>
                <a:lnTo>
                  <a:pt x="165" y="778"/>
                </a:lnTo>
                <a:lnTo>
                  <a:pt x="165" y="778"/>
                </a:lnTo>
                <a:lnTo>
                  <a:pt x="165" y="779"/>
                </a:lnTo>
                <a:lnTo>
                  <a:pt x="162" y="790"/>
                </a:lnTo>
                <a:lnTo>
                  <a:pt x="161" y="790"/>
                </a:lnTo>
                <a:lnTo>
                  <a:pt x="161" y="794"/>
                </a:lnTo>
                <a:lnTo>
                  <a:pt x="161" y="794"/>
                </a:lnTo>
                <a:lnTo>
                  <a:pt x="160" y="794"/>
                </a:lnTo>
                <a:lnTo>
                  <a:pt x="161" y="798"/>
                </a:lnTo>
                <a:lnTo>
                  <a:pt x="161" y="801"/>
                </a:lnTo>
                <a:lnTo>
                  <a:pt x="161" y="802"/>
                </a:lnTo>
                <a:lnTo>
                  <a:pt x="161" y="803"/>
                </a:lnTo>
                <a:lnTo>
                  <a:pt x="162" y="806"/>
                </a:lnTo>
                <a:lnTo>
                  <a:pt x="163" y="806"/>
                </a:lnTo>
                <a:lnTo>
                  <a:pt x="173" y="823"/>
                </a:lnTo>
                <a:lnTo>
                  <a:pt x="173" y="823"/>
                </a:lnTo>
                <a:lnTo>
                  <a:pt x="176" y="829"/>
                </a:lnTo>
                <a:lnTo>
                  <a:pt x="176" y="839"/>
                </a:lnTo>
                <a:lnTo>
                  <a:pt x="178" y="844"/>
                </a:lnTo>
                <a:lnTo>
                  <a:pt x="178" y="848"/>
                </a:lnTo>
                <a:lnTo>
                  <a:pt x="179" y="850"/>
                </a:lnTo>
                <a:lnTo>
                  <a:pt x="179" y="852"/>
                </a:lnTo>
                <a:lnTo>
                  <a:pt x="180" y="858"/>
                </a:lnTo>
                <a:lnTo>
                  <a:pt x="187" y="866"/>
                </a:lnTo>
                <a:lnTo>
                  <a:pt x="187" y="866"/>
                </a:lnTo>
                <a:lnTo>
                  <a:pt x="188" y="866"/>
                </a:lnTo>
                <a:lnTo>
                  <a:pt x="188" y="867"/>
                </a:lnTo>
                <a:lnTo>
                  <a:pt x="188" y="867"/>
                </a:lnTo>
                <a:lnTo>
                  <a:pt x="188" y="868"/>
                </a:lnTo>
                <a:lnTo>
                  <a:pt x="197" y="887"/>
                </a:lnTo>
                <a:lnTo>
                  <a:pt x="197" y="891"/>
                </a:lnTo>
                <a:lnTo>
                  <a:pt x="196" y="892"/>
                </a:lnTo>
                <a:lnTo>
                  <a:pt x="195" y="892"/>
                </a:lnTo>
                <a:lnTo>
                  <a:pt x="195" y="892"/>
                </a:lnTo>
                <a:lnTo>
                  <a:pt x="195" y="894"/>
                </a:lnTo>
                <a:lnTo>
                  <a:pt x="195" y="894"/>
                </a:lnTo>
                <a:lnTo>
                  <a:pt x="195" y="894"/>
                </a:lnTo>
                <a:lnTo>
                  <a:pt x="196" y="895"/>
                </a:lnTo>
                <a:lnTo>
                  <a:pt x="195" y="895"/>
                </a:lnTo>
                <a:lnTo>
                  <a:pt x="196" y="896"/>
                </a:lnTo>
                <a:lnTo>
                  <a:pt x="196" y="896"/>
                </a:lnTo>
                <a:lnTo>
                  <a:pt x="198" y="899"/>
                </a:lnTo>
                <a:lnTo>
                  <a:pt x="198" y="899"/>
                </a:lnTo>
                <a:lnTo>
                  <a:pt x="198" y="900"/>
                </a:lnTo>
                <a:lnTo>
                  <a:pt x="198" y="902"/>
                </a:lnTo>
                <a:lnTo>
                  <a:pt x="198" y="903"/>
                </a:lnTo>
                <a:lnTo>
                  <a:pt x="198" y="903"/>
                </a:lnTo>
                <a:lnTo>
                  <a:pt x="198" y="901"/>
                </a:lnTo>
                <a:lnTo>
                  <a:pt x="198" y="901"/>
                </a:lnTo>
                <a:lnTo>
                  <a:pt x="200" y="901"/>
                </a:lnTo>
                <a:lnTo>
                  <a:pt x="200" y="903"/>
                </a:lnTo>
                <a:lnTo>
                  <a:pt x="200" y="903"/>
                </a:lnTo>
                <a:lnTo>
                  <a:pt x="202" y="903"/>
                </a:lnTo>
                <a:lnTo>
                  <a:pt x="202" y="903"/>
                </a:lnTo>
                <a:lnTo>
                  <a:pt x="202" y="904"/>
                </a:lnTo>
                <a:lnTo>
                  <a:pt x="204" y="905"/>
                </a:lnTo>
                <a:lnTo>
                  <a:pt x="205" y="905"/>
                </a:lnTo>
                <a:lnTo>
                  <a:pt x="206" y="905"/>
                </a:lnTo>
                <a:lnTo>
                  <a:pt x="206" y="905"/>
                </a:lnTo>
                <a:lnTo>
                  <a:pt x="208" y="905"/>
                </a:lnTo>
                <a:lnTo>
                  <a:pt x="209" y="903"/>
                </a:lnTo>
                <a:lnTo>
                  <a:pt x="210" y="903"/>
                </a:lnTo>
                <a:lnTo>
                  <a:pt x="211" y="903"/>
                </a:lnTo>
                <a:lnTo>
                  <a:pt x="212" y="903"/>
                </a:lnTo>
                <a:lnTo>
                  <a:pt x="213" y="903"/>
                </a:lnTo>
                <a:lnTo>
                  <a:pt x="214" y="903"/>
                </a:lnTo>
                <a:lnTo>
                  <a:pt x="216" y="903"/>
                </a:lnTo>
                <a:lnTo>
                  <a:pt x="217" y="903"/>
                </a:lnTo>
                <a:lnTo>
                  <a:pt x="217" y="902"/>
                </a:lnTo>
                <a:lnTo>
                  <a:pt x="218" y="901"/>
                </a:lnTo>
                <a:lnTo>
                  <a:pt x="219" y="901"/>
                </a:lnTo>
                <a:lnTo>
                  <a:pt x="221" y="900"/>
                </a:lnTo>
                <a:lnTo>
                  <a:pt x="224" y="901"/>
                </a:lnTo>
                <a:lnTo>
                  <a:pt x="224" y="901"/>
                </a:lnTo>
                <a:lnTo>
                  <a:pt x="225" y="900"/>
                </a:lnTo>
                <a:lnTo>
                  <a:pt x="227" y="900"/>
                </a:lnTo>
                <a:lnTo>
                  <a:pt x="233" y="902"/>
                </a:lnTo>
                <a:lnTo>
                  <a:pt x="234" y="900"/>
                </a:lnTo>
                <a:lnTo>
                  <a:pt x="235" y="900"/>
                </a:lnTo>
                <a:lnTo>
                  <a:pt x="238" y="901"/>
                </a:lnTo>
                <a:lnTo>
                  <a:pt x="238" y="900"/>
                </a:lnTo>
                <a:lnTo>
                  <a:pt x="238" y="899"/>
                </a:lnTo>
                <a:lnTo>
                  <a:pt x="238" y="899"/>
                </a:lnTo>
                <a:lnTo>
                  <a:pt x="244" y="899"/>
                </a:lnTo>
                <a:lnTo>
                  <a:pt x="271" y="868"/>
                </a:lnTo>
                <a:lnTo>
                  <a:pt x="272" y="867"/>
                </a:lnTo>
                <a:lnTo>
                  <a:pt x="274" y="866"/>
                </a:lnTo>
                <a:lnTo>
                  <a:pt x="275" y="864"/>
                </a:lnTo>
                <a:lnTo>
                  <a:pt x="278" y="854"/>
                </a:lnTo>
                <a:lnTo>
                  <a:pt x="273" y="854"/>
                </a:lnTo>
                <a:lnTo>
                  <a:pt x="278" y="854"/>
                </a:lnTo>
                <a:lnTo>
                  <a:pt x="278" y="850"/>
                </a:lnTo>
                <a:lnTo>
                  <a:pt x="278" y="851"/>
                </a:lnTo>
                <a:lnTo>
                  <a:pt x="277" y="851"/>
                </a:lnTo>
                <a:lnTo>
                  <a:pt x="275" y="849"/>
                </a:lnTo>
                <a:lnTo>
                  <a:pt x="275" y="849"/>
                </a:lnTo>
                <a:lnTo>
                  <a:pt x="278" y="846"/>
                </a:lnTo>
                <a:lnTo>
                  <a:pt x="289" y="841"/>
                </a:lnTo>
                <a:lnTo>
                  <a:pt x="291" y="838"/>
                </a:lnTo>
                <a:lnTo>
                  <a:pt x="292" y="837"/>
                </a:lnTo>
                <a:lnTo>
                  <a:pt x="291" y="837"/>
                </a:lnTo>
                <a:lnTo>
                  <a:pt x="290" y="838"/>
                </a:lnTo>
                <a:lnTo>
                  <a:pt x="290" y="837"/>
                </a:lnTo>
                <a:lnTo>
                  <a:pt x="292" y="826"/>
                </a:lnTo>
                <a:lnTo>
                  <a:pt x="292" y="826"/>
                </a:lnTo>
                <a:lnTo>
                  <a:pt x="291" y="826"/>
                </a:lnTo>
                <a:lnTo>
                  <a:pt x="289" y="820"/>
                </a:lnTo>
                <a:lnTo>
                  <a:pt x="289" y="819"/>
                </a:lnTo>
                <a:lnTo>
                  <a:pt x="289" y="819"/>
                </a:lnTo>
                <a:lnTo>
                  <a:pt x="289" y="819"/>
                </a:lnTo>
                <a:lnTo>
                  <a:pt x="287" y="817"/>
                </a:lnTo>
                <a:lnTo>
                  <a:pt x="287" y="816"/>
                </a:lnTo>
                <a:lnTo>
                  <a:pt x="287" y="813"/>
                </a:lnTo>
                <a:lnTo>
                  <a:pt x="289" y="813"/>
                </a:lnTo>
                <a:lnTo>
                  <a:pt x="293" y="808"/>
                </a:lnTo>
                <a:lnTo>
                  <a:pt x="294" y="808"/>
                </a:lnTo>
                <a:lnTo>
                  <a:pt x="295" y="806"/>
                </a:lnTo>
                <a:lnTo>
                  <a:pt x="295" y="807"/>
                </a:lnTo>
                <a:lnTo>
                  <a:pt x="296" y="807"/>
                </a:lnTo>
                <a:lnTo>
                  <a:pt x="298" y="804"/>
                </a:lnTo>
                <a:lnTo>
                  <a:pt x="297" y="804"/>
                </a:lnTo>
                <a:lnTo>
                  <a:pt x="298" y="804"/>
                </a:lnTo>
                <a:lnTo>
                  <a:pt x="299" y="803"/>
                </a:lnTo>
                <a:lnTo>
                  <a:pt x="300" y="803"/>
                </a:lnTo>
                <a:lnTo>
                  <a:pt x="300" y="802"/>
                </a:lnTo>
                <a:lnTo>
                  <a:pt x="308" y="797"/>
                </a:lnTo>
                <a:lnTo>
                  <a:pt x="310" y="797"/>
                </a:lnTo>
                <a:lnTo>
                  <a:pt x="311" y="797"/>
                </a:lnTo>
                <a:lnTo>
                  <a:pt x="311" y="795"/>
                </a:lnTo>
                <a:lnTo>
                  <a:pt x="315" y="794"/>
                </a:lnTo>
                <a:lnTo>
                  <a:pt x="315" y="793"/>
                </a:lnTo>
                <a:lnTo>
                  <a:pt x="315" y="792"/>
                </a:lnTo>
                <a:lnTo>
                  <a:pt x="316" y="791"/>
                </a:lnTo>
                <a:lnTo>
                  <a:pt x="317" y="790"/>
                </a:lnTo>
                <a:lnTo>
                  <a:pt x="318" y="788"/>
                </a:lnTo>
                <a:lnTo>
                  <a:pt x="319" y="788"/>
                </a:lnTo>
                <a:lnTo>
                  <a:pt x="319" y="786"/>
                </a:lnTo>
                <a:lnTo>
                  <a:pt x="318" y="786"/>
                </a:lnTo>
                <a:lnTo>
                  <a:pt x="320" y="785"/>
                </a:lnTo>
                <a:lnTo>
                  <a:pt x="321" y="783"/>
                </a:lnTo>
                <a:lnTo>
                  <a:pt x="321" y="783"/>
                </a:lnTo>
                <a:lnTo>
                  <a:pt x="320" y="782"/>
                </a:lnTo>
                <a:lnTo>
                  <a:pt x="319" y="782"/>
                </a:lnTo>
                <a:lnTo>
                  <a:pt x="320" y="781"/>
                </a:lnTo>
                <a:lnTo>
                  <a:pt x="320" y="780"/>
                </a:lnTo>
                <a:lnTo>
                  <a:pt x="319" y="781"/>
                </a:lnTo>
                <a:lnTo>
                  <a:pt x="319" y="780"/>
                </a:lnTo>
                <a:lnTo>
                  <a:pt x="319" y="779"/>
                </a:lnTo>
                <a:lnTo>
                  <a:pt x="319" y="774"/>
                </a:lnTo>
                <a:lnTo>
                  <a:pt x="318" y="774"/>
                </a:lnTo>
                <a:lnTo>
                  <a:pt x="318" y="773"/>
                </a:lnTo>
                <a:lnTo>
                  <a:pt x="319" y="772"/>
                </a:lnTo>
                <a:lnTo>
                  <a:pt x="318" y="767"/>
                </a:lnTo>
                <a:lnTo>
                  <a:pt x="321" y="762"/>
                </a:lnTo>
                <a:lnTo>
                  <a:pt x="321" y="761"/>
                </a:lnTo>
                <a:lnTo>
                  <a:pt x="321" y="761"/>
                </a:lnTo>
                <a:lnTo>
                  <a:pt x="321" y="760"/>
                </a:lnTo>
                <a:lnTo>
                  <a:pt x="320" y="760"/>
                </a:lnTo>
                <a:lnTo>
                  <a:pt x="318" y="761"/>
                </a:lnTo>
                <a:lnTo>
                  <a:pt x="320" y="760"/>
                </a:lnTo>
                <a:lnTo>
                  <a:pt x="320" y="759"/>
                </a:lnTo>
                <a:lnTo>
                  <a:pt x="319" y="759"/>
                </a:lnTo>
                <a:lnTo>
                  <a:pt x="319" y="759"/>
                </a:lnTo>
                <a:lnTo>
                  <a:pt x="318" y="758"/>
                </a:lnTo>
                <a:lnTo>
                  <a:pt x="318" y="757"/>
                </a:lnTo>
                <a:lnTo>
                  <a:pt x="316" y="757"/>
                </a:lnTo>
                <a:lnTo>
                  <a:pt x="316" y="756"/>
                </a:lnTo>
                <a:lnTo>
                  <a:pt x="316" y="756"/>
                </a:lnTo>
                <a:lnTo>
                  <a:pt x="316" y="755"/>
                </a:lnTo>
                <a:lnTo>
                  <a:pt x="316" y="754"/>
                </a:lnTo>
                <a:lnTo>
                  <a:pt x="315" y="754"/>
                </a:lnTo>
                <a:lnTo>
                  <a:pt x="315" y="754"/>
                </a:lnTo>
                <a:lnTo>
                  <a:pt x="315" y="753"/>
                </a:lnTo>
                <a:lnTo>
                  <a:pt x="314" y="750"/>
                </a:lnTo>
                <a:lnTo>
                  <a:pt x="315" y="750"/>
                </a:lnTo>
                <a:lnTo>
                  <a:pt x="315" y="750"/>
                </a:lnTo>
                <a:lnTo>
                  <a:pt x="314" y="750"/>
                </a:lnTo>
                <a:lnTo>
                  <a:pt x="313" y="747"/>
                </a:lnTo>
                <a:lnTo>
                  <a:pt x="314" y="746"/>
                </a:lnTo>
                <a:lnTo>
                  <a:pt x="314" y="746"/>
                </a:lnTo>
                <a:lnTo>
                  <a:pt x="314" y="746"/>
                </a:lnTo>
                <a:lnTo>
                  <a:pt x="314" y="745"/>
                </a:lnTo>
                <a:lnTo>
                  <a:pt x="314" y="745"/>
                </a:lnTo>
                <a:lnTo>
                  <a:pt x="314" y="744"/>
                </a:lnTo>
                <a:lnTo>
                  <a:pt x="314" y="742"/>
                </a:lnTo>
                <a:lnTo>
                  <a:pt x="315" y="742"/>
                </a:lnTo>
                <a:lnTo>
                  <a:pt x="315" y="741"/>
                </a:lnTo>
                <a:lnTo>
                  <a:pt x="315" y="741"/>
                </a:lnTo>
                <a:lnTo>
                  <a:pt x="314" y="739"/>
                </a:lnTo>
                <a:lnTo>
                  <a:pt x="311" y="737"/>
                </a:lnTo>
                <a:lnTo>
                  <a:pt x="311" y="735"/>
                </a:lnTo>
                <a:lnTo>
                  <a:pt x="313" y="727"/>
                </a:lnTo>
                <a:lnTo>
                  <a:pt x="315" y="727"/>
                </a:lnTo>
                <a:lnTo>
                  <a:pt x="319" y="716"/>
                </a:lnTo>
                <a:lnTo>
                  <a:pt x="322" y="715"/>
                </a:lnTo>
                <a:lnTo>
                  <a:pt x="322" y="714"/>
                </a:lnTo>
                <a:lnTo>
                  <a:pt x="322" y="713"/>
                </a:lnTo>
                <a:lnTo>
                  <a:pt x="323" y="713"/>
                </a:lnTo>
                <a:lnTo>
                  <a:pt x="324" y="713"/>
                </a:lnTo>
                <a:lnTo>
                  <a:pt x="325" y="711"/>
                </a:lnTo>
                <a:lnTo>
                  <a:pt x="325" y="711"/>
                </a:lnTo>
                <a:lnTo>
                  <a:pt x="331" y="705"/>
                </a:lnTo>
                <a:lnTo>
                  <a:pt x="331" y="704"/>
                </a:lnTo>
                <a:lnTo>
                  <a:pt x="331" y="704"/>
                </a:lnTo>
                <a:lnTo>
                  <a:pt x="332" y="703"/>
                </a:lnTo>
                <a:lnTo>
                  <a:pt x="331" y="703"/>
                </a:lnTo>
                <a:lnTo>
                  <a:pt x="331" y="703"/>
                </a:lnTo>
                <a:lnTo>
                  <a:pt x="331" y="703"/>
                </a:lnTo>
                <a:lnTo>
                  <a:pt x="332" y="703"/>
                </a:lnTo>
                <a:lnTo>
                  <a:pt x="333" y="703"/>
                </a:lnTo>
                <a:lnTo>
                  <a:pt x="345" y="692"/>
                </a:lnTo>
                <a:lnTo>
                  <a:pt x="347" y="691"/>
                </a:lnTo>
                <a:lnTo>
                  <a:pt x="351" y="688"/>
                </a:lnTo>
                <a:lnTo>
                  <a:pt x="352" y="686"/>
                </a:lnTo>
                <a:lnTo>
                  <a:pt x="352" y="686"/>
                </a:lnTo>
                <a:lnTo>
                  <a:pt x="359" y="680"/>
                </a:lnTo>
                <a:lnTo>
                  <a:pt x="359" y="680"/>
                </a:lnTo>
                <a:lnTo>
                  <a:pt x="362" y="676"/>
                </a:lnTo>
                <a:lnTo>
                  <a:pt x="362" y="675"/>
                </a:lnTo>
                <a:lnTo>
                  <a:pt x="362" y="674"/>
                </a:lnTo>
                <a:lnTo>
                  <a:pt x="364" y="673"/>
                </a:lnTo>
                <a:lnTo>
                  <a:pt x="365" y="672"/>
                </a:lnTo>
                <a:lnTo>
                  <a:pt x="365" y="672"/>
                </a:lnTo>
                <a:lnTo>
                  <a:pt x="365" y="672"/>
                </a:lnTo>
                <a:lnTo>
                  <a:pt x="365" y="671"/>
                </a:lnTo>
                <a:lnTo>
                  <a:pt x="371" y="660"/>
                </a:lnTo>
                <a:lnTo>
                  <a:pt x="371" y="659"/>
                </a:lnTo>
                <a:lnTo>
                  <a:pt x="371" y="658"/>
                </a:lnTo>
                <a:lnTo>
                  <a:pt x="373" y="657"/>
                </a:lnTo>
                <a:lnTo>
                  <a:pt x="373" y="657"/>
                </a:lnTo>
                <a:lnTo>
                  <a:pt x="375" y="653"/>
                </a:lnTo>
                <a:lnTo>
                  <a:pt x="376" y="652"/>
                </a:lnTo>
                <a:lnTo>
                  <a:pt x="376" y="651"/>
                </a:lnTo>
                <a:lnTo>
                  <a:pt x="376" y="651"/>
                </a:lnTo>
                <a:lnTo>
                  <a:pt x="376" y="651"/>
                </a:lnTo>
                <a:lnTo>
                  <a:pt x="376" y="645"/>
                </a:lnTo>
                <a:lnTo>
                  <a:pt x="376" y="645"/>
                </a:lnTo>
                <a:lnTo>
                  <a:pt x="377" y="645"/>
                </a:lnTo>
                <a:lnTo>
                  <a:pt x="378" y="645"/>
                </a:lnTo>
                <a:lnTo>
                  <a:pt x="379" y="645"/>
                </a:lnTo>
                <a:lnTo>
                  <a:pt x="379" y="645"/>
                </a:lnTo>
                <a:lnTo>
                  <a:pt x="379" y="645"/>
                </a:lnTo>
                <a:lnTo>
                  <a:pt x="379" y="645"/>
                </a:lnTo>
                <a:lnTo>
                  <a:pt x="378" y="644"/>
                </a:lnTo>
                <a:lnTo>
                  <a:pt x="378" y="644"/>
                </a:lnTo>
                <a:lnTo>
                  <a:pt x="378" y="644"/>
                </a:lnTo>
                <a:lnTo>
                  <a:pt x="378" y="645"/>
                </a:lnTo>
                <a:lnTo>
                  <a:pt x="377" y="645"/>
                </a:lnTo>
                <a:lnTo>
                  <a:pt x="377" y="644"/>
                </a:lnTo>
                <a:lnTo>
                  <a:pt x="378" y="644"/>
                </a:lnTo>
                <a:lnTo>
                  <a:pt x="378" y="644"/>
                </a:lnTo>
                <a:lnTo>
                  <a:pt x="378" y="643"/>
                </a:lnTo>
                <a:lnTo>
                  <a:pt x="378" y="642"/>
                </a:lnTo>
                <a:lnTo>
                  <a:pt x="378" y="641"/>
                </a:lnTo>
                <a:lnTo>
                  <a:pt x="378" y="641"/>
                </a:lnTo>
                <a:lnTo>
                  <a:pt x="377" y="641"/>
                </a:lnTo>
                <a:lnTo>
                  <a:pt x="377" y="640"/>
                </a:lnTo>
                <a:lnTo>
                  <a:pt x="378" y="639"/>
                </a:lnTo>
                <a:lnTo>
                  <a:pt x="378" y="638"/>
                </a:lnTo>
                <a:lnTo>
                  <a:pt x="378" y="637"/>
                </a:lnTo>
                <a:lnTo>
                  <a:pt x="379" y="637"/>
                </a:lnTo>
                <a:lnTo>
                  <a:pt x="378" y="637"/>
                </a:lnTo>
                <a:lnTo>
                  <a:pt x="377" y="637"/>
                </a:lnTo>
                <a:lnTo>
                  <a:pt x="376" y="637"/>
                </a:lnTo>
                <a:lnTo>
                  <a:pt x="376" y="637"/>
                </a:lnTo>
                <a:lnTo>
                  <a:pt x="375" y="637"/>
                </a:lnTo>
                <a:lnTo>
                  <a:pt x="374" y="637"/>
                </a:lnTo>
                <a:lnTo>
                  <a:pt x="373" y="638"/>
                </a:lnTo>
                <a:lnTo>
                  <a:pt x="369" y="639"/>
                </a:lnTo>
                <a:lnTo>
                  <a:pt x="369" y="639"/>
                </a:lnTo>
                <a:lnTo>
                  <a:pt x="368" y="639"/>
                </a:lnTo>
                <a:lnTo>
                  <a:pt x="365" y="640"/>
                </a:lnTo>
                <a:lnTo>
                  <a:pt x="364" y="640"/>
                </a:lnTo>
                <a:lnTo>
                  <a:pt x="362" y="641"/>
                </a:lnTo>
                <a:lnTo>
                  <a:pt x="359" y="641"/>
                </a:lnTo>
                <a:lnTo>
                  <a:pt x="358" y="641"/>
                </a:lnTo>
                <a:lnTo>
                  <a:pt x="357" y="641"/>
                </a:lnTo>
                <a:lnTo>
                  <a:pt x="356" y="641"/>
                </a:lnTo>
                <a:lnTo>
                  <a:pt x="356" y="642"/>
                </a:lnTo>
                <a:lnTo>
                  <a:pt x="354" y="642"/>
                </a:lnTo>
                <a:lnTo>
                  <a:pt x="354" y="643"/>
                </a:lnTo>
                <a:lnTo>
                  <a:pt x="352" y="643"/>
                </a:lnTo>
                <a:lnTo>
                  <a:pt x="351" y="643"/>
                </a:lnTo>
                <a:lnTo>
                  <a:pt x="350" y="643"/>
                </a:lnTo>
                <a:lnTo>
                  <a:pt x="350" y="642"/>
                </a:lnTo>
                <a:lnTo>
                  <a:pt x="349" y="642"/>
                </a:lnTo>
                <a:lnTo>
                  <a:pt x="349" y="642"/>
                </a:lnTo>
                <a:lnTo>
                  <a:pt x="348" y="642"/>
                </a:lnTo>
                <a:lnTo>
                  <a:pt x="348" y="642"/>
                </a:lnTo>
                <a:lnTo>
                  <a:pt x="348" y="643"/>
                </a:lnTo>
                <a:lnTo>
                  <a:pt x="344" y="644"/>
                </a:lnTo>
                <a:lnTo>
                  <a:pt x="342" y="644"/>
                </a:lnTo>
                <a:lnTo>
                  <a:pt x="341" y="644"/>
                </a:lnTo>
                <a:lnTo>
                  <a:pt x="340" y="644"/>
                </a:lnTo>
                <a:lnTo>
                  <a:pt x="340" y="644"/>
                </a:lnTo>
                <a:lnTo>
                  <a:pt x="336" y="639"/>
                </a:lnTo>
                <a:lnTo>
                  <a:pt x="335" y="639"/>
                </a:lnTo>
                <a:lnTo>
                  <a:pt x="335" y="639"/>
                </a:lnTo>
                <a:lnTo>
                  <a:pt x="335" y="638"/>
                </a:lnTo>
                <a:lnTo>
                  <a:pt x="334" y="638"/>
                </a:lnTo>
                <a:lnTo>
                  <a:pt x="334" y="638"/>
                </a:lnTo>
                <a:lnTo>
                  <a:pt x="333" y="638"/>
                </a:lnTo>
                <a:lnTo>
                  <a:pt x="333" y="638"/>
                </a:lnTo>
                <a:lnTo>
                  <a:pt x="332" y="638"/>
                </a:lnTo>
                <a:lnTo>
                  <a:pt x="332" y="639"/>
                </a:lnTo>
                <a:lnTo>
                  <a:pt x="332" y="639"/>
                </a:lnTo>
                <a:lnTo>
                  <a:pt x="331" y="639"/>
                </a:lnTo>
                <a:lnTo>
                  <a:pt x="331" y="638"/>
                </a:lnTo>
                <a:lnTo>
                  <a:pt x="331" y="638"/>
                </a:lnTo>
                <a:lnTo>
                  <a:pt x="332" y="638"/>
                </a:lnTo>
                <a:lnTo>
                  <a:pt x="332" y="638"/>
                </a:lnTo>
                <a:lnTo>
                  <a:pt x="332" y="638"/>
                </a:lnTo>
                <a:lnTo>
                  <a:pt x="333" y="637"/>
                </a:lnTo>
                <a:lnTo>
                  <a:pt x="333" y="637"/>
                </a:lnTo>
                <a:lnTo>
                  <a:pt x="333" y="637"/>
                </a:lnTo>
                <a:lnTo>
                  <a:pt x="333" y="637"/>
                </a:lnTo>
                <a:lnTo>
                  <a:pt x="335" y="636"/>
                </a:lnTo>
                <a:lnTo>
                  <a:pt x="336" y="636"/>
                </a:lnTo>
                <a:lnTo>
                  <a:pt x="336" y="635"/>
                </a:lnTo>
                <a:lnTo>
                  <a:pt x="335" y="633"/>
                </a:lnTo>
                <a:lnTo>
                  <a:pt x="335" y="633"/>
                </a:lnTo>
                <a:lnTo>
                  <a:pt x="334" y="632"/>
                </a:lnTo>
                <a:lnTo>
                  <a:pt x="333" y="632"/>
                </a:lnTo>
                <a:lnTo>
                  <a:pt x="333" y="631"/>
                </a:lnTo>
                <a:lnTo>
                  <a:pt x="333" y="630"/>
                </a:lnTo>
                <a:lnTo>
                  <a:pt x="333" y="631"/>
                </a:lnTo>
                <a:lnTo>
                  <a:pt x="332" y="630"/>
                </a:lnTo>
                <a:lnTo>
                  <a:pt x="332" y="630"/>
                </a:lnTo>
                <a:lnTo>
                  <a:pt x="332" y="630"/>
                </a:lnTo>
                <a:lnTo>
                  <a:pt x="332" y="630"/>
                </a:lnTo>
                <a:lnTo>
                  <a:pt x="330" y="630"/>
                </a:lnTo>
                <a:lnTo>
                  <a:pt x="330" y="629"/>
                </a:lnTo>
                <a:lnTo>
                  <a:pt x="329" y="628"/>
                </a:lnTo>
                <a:lnTo>
                  <a:pt x="329" y="627"/>
                </a:lnTo>
                <a:lnTo>
                  <a:pt x="329" y="627"/>
                </a:lnTo>
                <a:lnTo>
                  <a:pt x="329" y="627"/>
                </a:lnTo>
                <a:lnTo>
                  <a:pt x="328" y="626"/>
                </a:lnTo>
                <a:lnTo>
                  <a:pt x="328" y="626"/>
                </a:lnTo>
                <a:lnTo>
                  <a:pt x="328" y="626"/>
                </a:lnTo>
                <a:lnTo>
                  <a:pt x="327" y="626"/>
                </a:lnTo>
                <a:lnTo>
                  <a:pt x="326" y="625"/>
                </a:lnTo>
                <a:lnTo>
                  <a:pt x="326" y="625"/>
                </a:lnTo>
                <a:lnTo>
                  <a:pt x="326" y="625"/>
                </a:lnTo>
                <a:lnTo>
                  <a:pt x="326" y="625"/>
                </a:lnTo>
                <a:lnTo>
                  <a:pt x="324" y="622"/>
                </a:lnTo>
                <a:lnTo>
                  <a:pt x="323" y="621"/>
                </a:lnTo>
                <a:lnTo>
                  <a:pt x="322" y="621"/>
                </a:lnTo>
                <a:lnTo>
                  <a:pt x="322" y="621"/>
                </a:lnTo>
                <a:lnTo>
                  <a:pt x="321" y="620"/>
                </a:lnTo>
                <a:lnTo>
                  <a:pt x="321" y="620"/>
                </a:lnTo>
                <a:lnTo>
                  <a:pt x="320" y="619"/>
                </a:lnTo>
                <a:lnTo>
                  <a:pt x="320" y="619"/>
                </a:lnTo>
                <a:lnTo>
                  <a:pt x="319" y="619"/>
                </a:lnTo>
                <a:lnTo>
                  <a:pt x="319" y="619"/>
                </a:lnTo>
                <a:lnTo>
                  <a:pt x="318" y="619"/>
                </a:lnTo>
                <a:lnTo>
                  <a:pt x="318" y="619"/>
                </a:lnTo>
                <a:lnTo>
                  <a:pt x="318" y="619"/>
                </a:lnTo>
                <a:lnTo>
                  <a:pt x="318" y="619"/>
                </a:lnTo>
                <a:lnTo>
                  <a:pt x="317" y="618"/>
                </a:lnTo>
                <a:lnTo>
                  <a:pt x="317" y="618"/>
                </a:lnTo>
                <a:lnTo>
                  <a:pt x="317" y="617"/>
                </a:lnTo>
                <a:lnTo>
                  <a:pt x="317" y="617"/>
                </a:lnTo>
                <a:lnTo>
                  <a:pt x="317" y="616"/>
                </a:lnTo>
                <a:lnTo>
                  <a:pt x="316" y="616"/>
                </a:lnTo>
                <a:lnTo>
                  <a:pt x="316" y="616"/>
                </a:lnTo>
                <a:lnTo>
                  <a:pt x="315" y="616"/>
                </a:lnTo>
                <a:lnTo>
                  <a:pt x="315" y="617"/>
                </a:lnTo>
                <a:lnTo>
                  <a:pt x="316" y="618"/>
                </a:lnTo>
                <a:lnTo>
                  <a:pt x="316" y="618"/>
                </a:lnTo>
                <a:lnTo>
                  <a:pt x="315" y="618"/>
                </a:lnTo>
                <a:lnTo>
                  <a:pt x="315" y="618"/>
                </a:lnTo>
                <a:lnTo>
                  <a:pt x="315" y="618"/>
                </a:lnTo>
                <a:lnTo>
                  <a:pt x="315" y="617"/>
                </a:lnTo>
                <a:lnTo>
                  <a:pt x="315" y="617"/>
                </a:lnTo>
                <a:lnTo>
                  <a:pt x="315" y="615"/>
                </a:lnTo>
                <a:lnTo>
                  <a:pt x="315" y="615"/>
                </a:lnTo>
                <a:lnTo>
                  <a:pt x="314" y="615"/>
                </a:lnTo>
                <a:lnTo>
                  <a:pt x="314" y="615"/>
                </a:lnTo>
                <a:lnTo>
                  <a:pt x="314" y="615"/>
                </a:lnTo>
                <a:lnTo>
                  <a:pt x="314" y="615"/>
                </a:lnTo>
                <a:lnTo>
                  <a:pt x="314" y="614"/>
                </a:lnTo>
                <a:lnTo>
                  <a:pt x="312" y="613"/>
                </a:lnTo>
                <a:lnTo>
                  <a:pt x="311" y="604"/>
                </a:lnTo>
                <a:lnTo>
                  <a:pt x="309" y="601"/>
                </a:lnTo>
                <a:lnTo>
                  <a:pt x="308" y="601"/>
                </a:lnTo>
                <a:lnTo>
                  <a:pt x="308" y="601"/>
                </a:lnTo>
                <a:lnTo>
                  <a:pt x="307" y="601"/>
                </a:lnTo>
                <a:lnTo>
                  <a:pt x="307" y="600"/>
                </a:lnTo>
                <a:lnTo>
                  <a:pt x="307" y="600"/>
                </a:lnTo>
                <a:lnTo>
                  <a:pt x="306" y="599"/>
                </a:lnTo>
                <a:lnTo>
                  <a:pt x="306" y="598"/>
                </a:lnTo>
                <a:lnTo>
                  <a:pt x="303" y="597"/>
                </a:lnTo>
                <a:lnTo>
                  <a:pt x="302" y="597"/>
                </a:lnTo>
                <a:lnTo>
                  <a:pt x="301" y="583"/>
                </a:lnTo>
                <a:lnTo>
                  <a:pt x="301" y="583"/>
                </a:lnTo>
                <a:lnTo>
                  <a:pt x="301" y="583"/>
                </a:lnTo>
                <a:lnTo>
                  <a:pt x="300" y="581"/>
                </a:lnTo>
                <a:lnTo>
                  <a:pt x="300" y="579"/>
                </a:lnTo>
                <a:lnTo>
                  <a:pt x="298" y="577"/>
                </a:lnTo>
                <a:lnTo>
                  <a:pt x="297" y="576"/>
                </a:lnTo>
                <a:lnTo>
                  <a:pt x="296" y="575"/>
                </a:lnTo>
                <a:lnTo>
                  <a:pt x="293" y="574"/>
                </a:lnTo>
                <a:lnTo>
                  <a:pt x="293" y="572"/>
                </a:lnTo>
                <a:lnTo>
                  <a:pt x="292" y="571"/>
                </a:lnTo>
                <a:lnTo>
                  <a:pt x="292" y="568"/>
                </a:lnTo>
                <a:lnTo>
                  <a:pt x="292" y="567"/>
                </a:lnTo>
                <a:lnTo>
                  <a:pt x="292" y="567"/>
                </a:lnTo>
                <a:lnTo>
                  <a:pt x="292" y="567"/>
                </a:lnTo>
                <a:lnTo>
                  <a:pt x="293" y="567"/>
                </a:lnTo>
                <a:lnTo>
                  <a:pt x="293" y="567"/>
                </a:lnTo>
                <a:lnTo>
                  <a:pt x="293" y="566"/>
                </a:lnTo>
                <a:lnTo>
                  <a:pt x="293" y="566"/>
                </a:lnTo>
                <a:lnTo>
                  <a:pt x="290" y="564"/>
                </a:lnTo>
                <a:lnTo>
                  <a:pt x="281" y="545"/>
                </a:lnTo>
                <a:lnTo>
                  <a:pt x="281" y="542"/>
                </a:lnTo>
                <a:lnTo>
                  <a:pt x="280" y="542"/>
                </a:lnTo>
                <a:lnTo>
                  <a:pt x="278" y="539"/>
                </a:lnTo>
                <a:lnTo>
                  <a:pt x="276" y="535"/>
                </a:lnTo>
                <a:lnTo>
                  <a:pt x="276" y="535"/>
                </a:lnTo>
                <a:lnTo>
                  <a:pt x="276" y="533"/>
                </a:lnTo>
                <a:lnTo>
                  <a:pt x="275" y="532"/>
                </a:lnTo>
                <a:lnTo>
                  <a:pt x="275" y="532"/>
                </a:lnTo>
                <a:lnTo>
                  <a:pt x="275" y="531"/>
                </a:lnTo>
                <a:lnTo>
                  <a:pt x="275" y="531"/>
                </a:lnTo>
                <a:lnTo>
                  <a:pt x="275" y="530"/>
                </a:lnTo>
                <a:lnTo>
                  <a:pt x="276" y="529"/>
                </a:lnTo>
                <a:lnTo>
                  <a:pt x="276" y="530"/>
                </a:lnTo>
                <a:lnTo>
                  <a:pt x="276" y="530"/>
                </a:lnTo>
                <a:lnTo>
                  <a:pt x="276" y="531"/>
                </a:lnTo>
                <a:lnTo>
                  <a:pt x="277" y="532"/>
                </a:lnTo>
                <a:lnTo>
                  <a:pt x="279" y="537"/>
                </a:lnTo>
                <a:lnTo>
                  <a:pt x="279" y="538"/>
                </a:lnTo>
                <a:lnTo>
                  <a:pt x="284" y="543"/>
                </a:lnTo>
                <a:lnTo>
                  <a:pt x="285" y="543"/>
                </a:lnTo>
                <a:lnTo>
                  <a:pt x="286" y="543"/>
                </a:lnTo>
                <a:lnTo>
                  <a:pt x="286" y="542"/>
                </a:lnTo>
                <a:lnTo>
                  <a:pt x="286" y="542"/>
                </a:lnTo>
                <a:lnTo>
                  <a:pt x="286" y="541"/>
                </a:lnTo>
                <a:lnTo>
                  <a:pt x="289" y="534"/>
                </a:lnTo>
                <a:lnTo>
                  <a:pt x="289" y="534"/>
                </a:lnTo>
                <a:lnTo>
                  <a:pt x="289" y="533"/>
                </a:lnTo>
                <a:lnTo>
                  <a:pt x="289" y="534"/>
                </a:lnTo>
                <a:lnTo>
                  <a:pt x="295" y="535"/>
                </a:lnTo>
                <a:lnTo>
                  <a:pt x="289" y="534"/>
                </a:lnTo>
                <a:lnTo>
                  <a:pt x="289" y="533"/>
                </a:lnTo>
                <a:lnTo>
                  <a:pt x="289" y="535"/>
                </a:lnTo>
                <a:lnTo>
                  <a:pt x="289" y="535"/>
                </a:lnTo>
                <a:lnTo>
                  <a:pt x="288" y="539"/>
                </a:lnTo>
                <a:lnTo>
                  <a:pt x="287" y="542"/>
                </a:lnTo>
                <a:lnTo>
                  <a:pt x="287" y="541"/>
                </a:lnTo>
                <a:lnTo>
                  <a:pt x="288" y="541"/>
                </a:lnTo>
                <a:lnTo>
                  <a:pt x="288" y="541"/>
                </a:lnTo>
                <a:lnTo>
                  <a:pt x="289" y="541"/>
                </a:lnTo>
                <a:lnTo>
                  <a:pt x="290" y="542"/>
                </a:lnTo>
                <a:lnTo>
                  <a:pt x="293" y="547"/>
                </a:lnTo>
                <a:lnTo>
                  <a:pt x="293" y="547"/>
                </a:lnTo>
                <a:lnTo>
                  <a:pt x="294" y="549"/>
                </a:lnTo>
                <a:lnTo>
                  <a:pt x="295" y="550"/>
                </a:lnTo>
                <a:lnTo>
                  <a:pt x="296" y="550"/>
                </a:lnTo>
                <a:lnTo>
                  <a:pt x="296" y="553"/>
                </a:lnTo>
                <a:lnTo>
                  <a:pt x="298" y="554"/>
                </a:lnTo>
                <a:lnTo>
                  <a:pt x="298" y="555"/>
                </a:lnTo>
                <a:lnTo>
                  <a:pt x="298" y="556"/>
                </a:lnTo>
                <a:lnTo>
                  <a:pt x="299" y="556"/>
                </a:lnTo>
                <a:lnTo>
                  <a:pt x="301" y="561"/>
                </a:lnTo>
                <a:lnTo>
                  <a:pt x="301" y="561"/>
                </a:lnTo>
                <a:lnTo>
                  <a:pt x="301" y="562"/>
                </a:lnTo>
                <a:lnTo>
                  <a:pt x="302" y="564"/>
                </a:lnTo>
                <a:lnTo>
                  <a:pt x="303" y="564"/>
                </a:lnTo>
                <a:lnTo>
                  <a:pt x="303" y="564"/>
                </a:lnTo>
                <a:lnTo>
                  <a:pt x="304" y="564"/>
                </a:lnTo>
                <a:lnTo>
                  <a:pt x="304" y="564"/>
                </a:lnTo>
                <a:lnTo>
                  <a:pt x="305" y="564"/>
                </a:lnTo>
                <a:lnTo>
                  <a:pt x="305" y="565"/>
                </a:lnTo>
                <a:lnTo>
                  <a:pt x="305" y="565"/>
                </a:lnTo>
                <a:lnTo>
                  <a:pt x="307" y="568"/>
                </a:lnTo>
                <a:lnTo>
                  <a:pt x="311" y="573"/>
                </a:lnTo>
                <a:lnTo>
                  <a:pt x="311" y="574"/>
                </a:lnTo>
                <a:lnTo>
                  <a:pt x="311" y="576"/>
                </a:lnTo>
                <a:lnTo>
                  <a:pt x="311" y="578"/>
                </a:lnTo>
                <a:lnTo>
                  <a:pt x="311" y="579"/>
                </a:lnTo>
                <a:lnTo>
                  <a:pt x="311" y="579"/>
                </a:lnTo>
                <a:lnTo>
                  <a:pt x="311" y="579"/>
                </a:lnTo>
                <a:lnTo>
                  <a:pt x="313" y="586"/>
                </a:lnTo>
                <a:lnTo>
                  <a:pt x="315" y="587"/>
                </a:lnTo>
                <a:lnTo>
                  <a:pt x="316" y="588"/>
                </a:lnTo>
                <a:lnTo>
                  <a:pt x="317" y="588"/>
                </a:lnTo>
                <a:lnTo>
                  <a:pt x="319" y="590"/>
                </a:lnTo>
                <a:lnTo>
                  <a:pt x="322" y="595"/>
                </a:lnTo>
                <a:lnTo>
                  <a:pt x="322" y="596"/>
                </a:lnTo>
                <a:lnTo>
                  <a:pt x="323" y="597"/>
                </a:lnTo>
                <a:lnTo>
                  <a:pt x="324" y="598"/>
                </a:lnTo>
                <a:lnTo>
                  <a:pt x="326" y="602"/>
                </a:lnTo>
                <a:lnTo>
                  <a:pt x="327" y="603"/>
                </a:lnTo>
                <a:lnTo>
                  <a:pt x="329" y="604"/>
                </a:lnTo>
                <a:lnTo>
                  <a:pt x="329" y="606"/>
                </a:lnTo>
                <a:lnTo>
                  <a:pt x="330" y="607"/>
                </a:lnTo>
                <a:lnTo>
                  <a:pt x="330" y="607"/>
                </a:lnTo>
                <a:lnTo>
                  <a:pt x="332" y="609"/>
                </a:lnTo>
                <a:lnTo>
                  <a:pt x="332" y="610"/>
                </a:lnTo>
                <a:lnTo>
                  <a:pt x="332" y="611"/>
                </a:lnTo>
                <a:lnTo>
                  <a:pt x="332" y="611"/>
                </a:lnTo>
                <a:lnTo>
                  <a:pt x="332" y="611"/>
                </a:lnTo>
                <a:lnTo>
                  <a:pt x="332" y="614"/>
                </a:lnTo>
                <a:lnTo>
                  <a:pt x="332" y="614"/>
                </a:lnTo>
                <a:lnTo>
                  <a:pt x="332" y="615"/>
                </a:lnTo>
                <a:lnTo>
                  <a:pt x="332" y="615"/>
                </a:lnTo>
                <a:lnTo>
                  <a:pt x="332" y="616"/>
                </a:lnTo>
                <a:lnTo>
                  <a:pt x="332" y="616"/>
                </a:lnTo>
                <a:lnTo>
                  <a:pt x="332" y="617"/>
                </a:lnTo>
                <a:lnTo>
                  <a:pt x="332" y="617"/>
                </a:lnTo>
                <a:lnTo>
                  <a:pt x="331" y="617"/>
                </a:lnTo>
                <a:lnTo>
                  <a:pt x="332" y="617"/>
                </a:lnTo>
                <a:lnTo>
                  <a:pt x="333" y="619"/>
                </a:lnTo>
                <a:lnTo>
                  <a:pt x="334" y="625"/>
                </a:lnTo>
                <a:lnTo>
                  <a:pt x="334" y="626"/>
                </a:lnTo>
                <a:lnTo>
                  <a:pt x="335" y="629"/>
                </a:lnTo>
                <a:lnTo>
                  <a:pt x="336" y="630"/>
                </a:lnTo>
                <a:lnTo>
                  <a:pt x="336" y="632"/>
                </a:lnTo>
                <a:lnTo>
                  <a:pt x="337" y="632"/>
                </a:lnTo>
                <a:lnTo>
                  <a:pt x="338" y="632"/>
                </a:lnTo>
                <a:lnTo>
                  <a:pt x="339" y="632"/>
                </a:lnTo>
                <a:lnTo>
                  <a:pt x="340" y="632"/>
                </a:lnTo>
                <a:lnTo>
                  <a:pt x="341" y="632"/>
                </a:lnTo>
                <a:lnTo>
                  <a:pt x="344" y="632"/>
                </a:lnTo>
                <a:lnTo>
                  <a:pt x="347" y="630"/>
                </a:lnTo>
                <a:lnTo>
                  <a:pt x="347" y="629"/>
                </a:lnTo>
                <a:lnTo>
                  <a:pt x="349" y="628"/>
                </a:lnTo>
                <a:lnTo>
                  <a:pt x="352" y="628"/>
                </a:lnTo>
                <a:lnTo>
                  <a:pt x="353" y="628"/>
                </a:lnTo>
                <a:lnTo>
                  <a:pt x="354" y="628"/>
                </a:lnTo>
                <a:lnTo>
                  <a:pt x="358" y="626"/>
                </a:lnTo>
                <a:lnTo>
                  <a:pt x="358" y="626"/>
                </a:lnTo>
                <a:lnTo>
                  <a:pt x="360" y="625"/>
                </a:lnTo>
                <a:lnTo>
                  <a:pt x="364" y="625"/>
                </a:lnTo>
                <a:lnTo>
                  <a:pt x="364" y="625"/>
                </a:lnTo>
                <a:lnTo>
                  <a:pt x="366" y="623"/>
                </a:lnTo>
                <a:lnTo>
                  <a:pt x="367" y="622"/>
                </a:lnTo>
                <a:lnTo>
                  <a:pt x="380" y="617"/>
                </a:lnTo>
                <a:lnTo>
                  <a:pt x="381" y="616"/>
                </a:lnTo>
                <a:lnTo>
                  <a:pt x="383" y="615"/>
                </a:lnTo>
                <a:lnTo>
                  <a:pt x="384" y="615"/>
                </a:lnTo>
                <a:lnTo>
                  <a:pt x="384" y="615"/>
                </a:lnTo>
                <a:lnTo>
                  <a:pt x="384" y="615"/>
                </a:lnTo>
                <a:lnTo>
                  <a:pt x="384" y="615"/>
                </a:lnTo>
                <a:lnTo>
                  <a:pt x="384" y="614"/>
                </a:lnTo>
                <a:lnTo>
                  <a:pt x="385" y="612"/>
                </a:lnTo>
                <a:lnTo>
                  <a:pt x="386" y="612"/>
                </a:lnTo>
                <a:lnTo>
                  <a:pt x="388" y="610"/>
                </a:lnTo>
                <a:lnTo>
                  <a:pt x="394" y="608"/>
                </a:lnTo>
                <a:lnTo>
                  <a:pt x="398" y="608"/>
                </a:lnTo>
                <a:lnTo>
                  <a:pt x="398" y="608"/>
                </a:lnTo>
                <a:lnTo>
                  <a:pt x="399" y="608"/>
                </a:lnTo>
                <a:lnTo>
                  <a:pt x="400" y="607"/>
                </a:lnTo>
                <a:lnTo>
                  <a:pt x="401" y="606"/>
                </a:lnTo>
                <a:lnTo>
                  <a:pt x="401" y="604"/>
                </a:lnTo>
                <a:lnTo>
                  <a:pt x="402" y="603"/>
                </a:lnTo>
                <a:lnTo>
                  <a:pt x="406" y="602"/>
                </a:lnTo>
                <a:lnTo>
                  <a:pt x="407" y="602"/>
                </a:lnTo>
                <a:lnTo>
                  <a:pt x="408" y="601"/>
                </a:lnTo>
                <a:lnTo>
                  <a:pt x="409" y="598"/>
                </a:lnTo>
                <a:lnTo>
                  <a:pt x="409" y="597"/>
                </a:lnTo>
                <a:lnTo>
                  <a:pt x="410" y="597"/>
                </a:lnTo>
                <a:lnTo>
                  <a:pt x="411" y="597"/>
                </a:lnTo>
                <a:lnTo>
                  <a:pt x="411" y="596"/>
                </a:lnTo>
                <a:lnTo>
                  <a:pt x="412" y="596"/>
                </a:lnTo>
                <a:lnTo>
                  <a:pt x="414" y="596"/>
                </a:lnTo>
                <a:lnTo>
                  <a:pt x="415" y="596"/>
                </a:lnTo>
                <a:lnTo>
                  <a:pt x="415" y="595"/>
                </a:lnTo>
                <a:lnTo>
                  <a:pt x="415" y="594"/>
                </a:lnTo>
                <a:lnTo>
                  <a:pt x="414" y="593"/>
                </a:lnTo>
                <a:lnTo>
                  <a:pt x="414" y="592"/>
                </a:lnTo>
                <a:lnTo>
                  <a:pt x="414" y="590"/>
                </a:lnTo>
                <a:lnTo>
                  <a:pt x="414" y="590"/>
                </a:lnTo>
                <a:lnTo>
                  <a:pt x="416" y="587"/>
                </a:lnTo>
                <a:lnTo>
                  <a:pt x="417" y="586"/>
                </a:lnTo>
                <a:lnTo>
                  <a:pt x="417" y="587"/>
                </a:lnTo>
                <a:lnTo>
                  <a:pt x="417" y="587"/>
                </a:lnTo>
                <a:lnTo>
                  <a:pt x="417" y="588"/>
                </a:lnTo>
                <a:lnTo>
                  <a:pt x="418" y="588"/>
                </a:lnTo>
                <a:lnTo>
                  <a:pt x="419" y="587"/>
                </a:lnTo>
                <a:lnTo>
                  <a:pt x="421" y="583"/>
                </a:lnTo>
                <a:lnTo>
                  <a:pt x="423" y="582"/>
                </a:lnTo>
                <a:lnTo>
                  <a:pt x="425" y="578"/>
                </a:lnTo>
                <a:lnTo>
                  <a:pt x="426" y="575"/>
                </a:lnTo>
                <a:lnTo>
                  <a:pt x="425" y="575"/>
                </a:lnTo>
                <a:lnTo>
                  <a:pt x="425" y="575"/>
                </a:lnTo>
                <a:lnTo>
                  <a:pt x="425" y="575"/>
                </a:lnTo>
                <a:lnTo>
                  <a:pt x="423" y="575"/>
                </a:lnTo>
                <a:lnTo>
                  <a:pt x="423" y="574"/>
                </a:lnTo>
                <a:lnTo>
                  <a:pt x="422" y="572"/>
                </a:lnTo>
                <a:lnTo>
                  <a:pt x="421" y="572"/>
                </a:lnTo>
                <a:lnTo>
                  <a:pt x="421" y="571"/>
                </a:lnTo>
                <a:lnTo>
                  <a:pt x="420" y="569"/>
                </a:lnTo>
                <a:lnTo>
                  <a:pt x="419" y="568"/>
                </a:lnTo>
                <a:lnTo>
                  <a:pt x="418" y="568"/>
                </a:lnTo>
                <a:lnTo>
                  <a:pt x="416" y="568"/>
                </a:lnTo>
                <a:lnTo>
                  <a:pt x="414" y="568"/>
                </a:lnTo>
                <a:lnTo>
                  <a:pt x="412" y="567"/>
                </a:lnTo>
                <a:lnTo>
                  <a:pt x="410" y="565"/>
                </a:lnTo>
                <a:lnTo>
                  <a:pt x="409" y="565"/>
                </a:lnTo>
                <a:lnTo>
                  <a:pt x="408" y="564"/>
                </a:lnTo>
                <a:lnTo>
                  <a:pt x="408" y="563"/>
                </a:lnTo>
                <a:lnTo>
                  <a:pt x="407" y="562"/>
                </a:lnTo>
                <a:lnTo>
                  <a:pt x="406" y="561"/>
                </a:lnTo>
                <a:lnTo>
                  <a:pt x="406" y="557"/>
                </a:lnTo>
                <a:lnTo>
                  <a:pt x="406" y="557"/>
                </a:lnTo>
                <a:lnTo>
                  <a:pt x="406" y="556"/>
                </a:lnTo>
                <a:lnTo>
                  <a:pt x="407" y="555"/>
                </a:lnTo>
                <a:lnTo>
                  <a:pt x="407" y="554"/>
                </a:lnTo>
                <a:lnTo>
                  <a:pt x="407" y="554"/>
                </a:lnTo>
                <a:lnTo>
                  <a:pt x="406" y="553"/>
                </a:lnTo>
                <a:lnTo>
                  <a:pt x="407" y="553"/>
                </a:lnTo>
                <a:lnTo>
                  <a:pt x="407" y="553"/>
                </a:lnTo>
                <a:lnTo>
                  <a:pt x="407" y="553"/>
                </a:lnTo>
                <a:lnTo>
                  <a:pt x="406" y="553"/>
                </a:lnTo>
                <a:lnTo>
                  <a:pt x="405" y="553"/>
                </a:lnTo>
                <a:lnTo>
                  <a:pt x="405" y="554"/>
                </a:lnTo>
                <a:lnTo>
                  <a:pt x="405" y="555"/>
                </a:lnTo>
                <a:lnTo>
                  <a:pt x="404" y="556"/>
                </a:lnTo>
                <a:lnTo>
                  <a:pt x="402" y="557"/>
                </a:lnTo>
                <a:lnTo>
                  <a:pt x="402" y="557"/>
                </a:lnTo>
                <a:lnTo>
                  <a:pt x="402" y="557"/>
                </a:lnTo>
                <a:lnTo>
                  <a:pt x="402" y="557"/>
                </a:lnTo>
                <a:lnTo>
                  <a:pt x="402" y="558"/>
                </a:lnTo>
                <a:lnTo>
                  <a:pt x="402" y="558"/>
                </a:lnTo>
                <a:lnTo>
                  <a:pt x="402" y="558"/>
                </a:lnTo>
                <a:lnTo>
                  <a:pt x="402" y="558"/>
                </a:lnTo>
                <a:lnTo>
                  <a:pt x="401" y="559"/>
                </a:lnTo>
                <a:lnTo>
                  <a:pt x="401" y="559"/>
                </a:lnTo>
                <a:lnTo>
                  <a:pt x="400" y="560"/>
                </a:lnTo>
                <a:lnTo>
                  <a:pt x="399" y="561"/>
                </a:lnTo>
                <a:lnTo>
                  <a:pt x="399" y="561"/>
                </a:lnTo>
                <a:lnTo>
                  <a:pt x="398" y="561"/>
                </a:lnTo>
                <a:lnTo>
                  <a:pt x="398" y="561"/>
                </a:lnTo>
                <a:lnTo>
                  <a:pt x="398" y="562"/>
                </a:lnTo>
                <a:lnTo>
                  <a:pt x="398" y="562"/>
                </a:lnTo>
                <a:lnTo>
                  <a:pt x="397" y="563"/>
                </a:lnTo>
                <a:lnTo>
                  <a:pt x="397" y="563"/>
                </a:lnTo>
                <a:lnTo>
                  <a:pt x="397" y="563"/>
                </a:lnTo>
                <a:lnTo>
                  <a:pt x="397" y="564"/>
                </a:lnTo>
                <a:lnTo>
                  <a:pt x="396" y="564"/>
                </a:lnTo>
                <a:lnTo>
                  <a:pt x="396" y="564"/>
                </a:lnTo>
                <a:lnTo>
                  <a:pt x="396" y="564"/>
                </a:lnTo>
                <a:lnTo>
                  <a:pt x="396" y="564"/>
                </a:lnTo>
                <a:lnTo>
                  <a:pt x="396" y="564"/>
                </a:lnTo>
                <a:lnTo>
                  <a:pt x="395" y="564"/>
                </a:lnTo>
                <a:lnTo>
                  <a:pt x="395" y="564"/>
                </a:lnTo>
                <a:lnTo>
                  <a:pt x="394" y="565"/>
                </a:lnTo>
                <a:lnTo>
                  <a:pt x="394" y="565"/>
                </a:lnTo>
                <a:lnTo>
                  <a:pt x="394" y="566"/>
                </a:lnTo>
                <a:lnTo>
                  <a:pt x="391" y="566"/>
                </a:lnTo>
                <a:lnTo>
                  <a:pt x="390" y="566"/>
                </a:lnTo>
                <a:lnTo>
                  <a:pt x="390" y="566"/>
                </a:lnTo>
                <a:lnTo>
                  <a:pt x="389" y="565"/>
                </a:lnTo>
                <a:lnTo>
                  <a:pt x="387" y="565"/>
                </a:lnTo>
                <a:lnTo>
                  <a:pt x="386" y="566"/>
                </a:lnTo>
                <a:lnTo>
                  <a:pt x="385" y="566"/>
                </a:lnTo>
                <a:lnTo>
                  <a:pt x="384" y="566"/>
                </a:lnTo>
                <a:lnTo>
                  <a:pt x="382" y="566"/>
                </a:lnTo>
                <a:lnTo>
                  <a:pt x="381" y="566"/>
                </a:lnTo>
                <a:lnTo>
                  <a:pt x="381" y="564"/>
                </a:lnTo>
                <a:lnTo>
                  <a:pt x="381" y="564"/>
                </a:lnTo>
                <a:lnTo>
                  <a:pt x="380" y="565"/>
                </a:lnTo>
                <a:lnTo>
                  <a:pt x="380" y="565"/>
                </a:lnTo>
                <a:lnTo>
                  <a:pt x="380" y="564"/>
                </a:lnTo>
                <a:lnTo>
                  <a:pt x="380" y="564"/>
                </a:lnTo>
                <a:lnTo>
                  <a:pt x="380" y="564"/>
                </a:lnTo>
                <a:lnTo>
                  <a:pt x="380" y="564"/>
                </a:lnTo>
                <a:lnTo>
                  <a:pt x="380" y="563"/>
                </a:lnTo>
                <a:lnTo>
                  <a:pt x="380" y="563"/>
                </a:lnTo>
                <a:lnTo>
                  <a:pt x="380" y="562"/>
                </a:lnTo>
                <a:lnTo>
                  <a:pt x="377" y="563"/>
                </a:lnTo>
                <a:lnTo>
                  <a:pt x="380" y="562"/>
                </a:lnTo>
                <a:lnTo>
                  <a:pt x="380" y="562"/>
                </a:lnTo>
                <a:lnTo>
                  <a:pt x="380" y="561"/>
                </a:lnTo>
                <a:lnTo>
                  <a:pt x="380" y="561"/>
                </a:lnTo>
                <a:lnTo>
                  <a:pt x="380" y="561"/>
                </a:lnTo>
                <a:lnTo>
                  <a:pt x="380" y="559"/>
                </a:lnTo>
                <a:lnTo>
                  <a:pt x="380" y="558"/>
                </a:lnTo>
                <a:lnTo>
                  <a:pt x="380" y="557"/>
                </a:lnTo>
                <a:lnTo>
                  <a:pt x="380" y="557"/>
                </a:lnTo>
                <a:lnTo>
                  <a:pt x="380" y="557"/>
                </a:lnTo>
                <a:lnTo>
                  <a:pt x="380" y="556"/>
                </a:lnTo>
                <a:lnTo>
                  <a:pt x="380" y="555"/>
                </a:lnTo>
                <a:lnTo>
                  <a:pt x="380" y="555"/>
                </a:lnTo>
                <a:lnTo>
                  <a:pt x="380" y="555"/>
                </a:lnTo>
                <a:lnTo>
                  <a:pt x="380" y="554"/>
                </a:lnTo>
                <a:lnTo>
                  <a:pt x="380" y="554"/>
                </a:lnTo>
                <a:lnTo>
                  <a:pt x="380" y="554"/>
                </a:lnTo>
                <a:lnTo>
                  <a:pt x="379" y="553"/>
                </a:lnTo>
                <a:lnTo>
                  <a:pt x="378" y="553"/>
                </a:lnTo>
                <a:lnTo>
                  <a:pt x="378" y="553"/>
                </a:lnTo>
                <a:lnTo>
                  <a:pt x="377" y="554"/>
                </a:lnTo>
                <a:lnTo>
                  <a:pt x="376" y="557"/>
                </a:lnTo>
                <a:lnTo>
                  <a:pt x="376" y="557"/>
                </a:lnTo>
                <a:lnTo>
                  <a:pt x="376" y="558"/>
                </a:lnTo>
                <a:lnTo>
                  <a:pt x="376" y="559"/>
                </a:lnTo>
                <a:lnTo>
                  <a:pt x="376" y="559"/>
                </a:lnTo>
                <a:lnTo>
                  <a:pt x="376" y="560"/>
                </a:lnTo>
                <a:lnTo>
                  <a:pt x="376" y="561"/>
                </a:lnTo>
                <a:lnTo>
                  <a:pt x="376" y="561"/>
                </a:lnTo>
                <a:lnTo>
                  <a:pt x="376" y="561"/>
                </a:lnTo>
                <a:lnTo>
                  <a:pt x="376" y="561"/>
                </a:lnTo>
                <a:lnTo>
                  <a:pt x="376" y="562"/>
                </a:lnTo>
                <a:lnTo>
                  <a:pt x="376" y="562"/>
                </a:lnTo>
                <a:lnTo>
                  <a:pt x="376" y="561"/>
                </a:lnTo>
                <a:lnTo>
                  <a:pt x="376" y="561"/>
                </a:lnTo>
                <a:lnTo>
                  <a:pt x="376" y="561"/>
                </a:lnTo>
                <a:lnTo>
                  <a:pt x="375" y="560"/>
                </a:lnTo>
                <a:lnTo>
                  <a:pt x="375" y="558"/>
                </a:lnTo>
                <a:lnTo>
                  <a:pt x="373" y="555"/>
                </a:lnTo>
                <a:lnTo>
                  <a:pt x="373" y="554"/>
                </a:lnTo>
                <a:lnTo>
                  <a:pt x="373" y="553"/>
                </a:lnTo>
                <a:lnTo>
                  <a:pt x="373" y="553"/>
                </a:lnTo>
                <a:lnTo>
                  <a:pt x="373" y="553"/>
                </a:lnTo>
                <a:lnTo>
                  <a:pt x="372" y="551"/>
                </a:lnTo>
                <a:lnTo>
                  <a:pt x="372" y="550"/>
                </a:lnTo>
                <a:lnTo>
                  <a:pt x="372" y="550"/>
                </a:lnTo>
                <a:lnTo>
                  <a:pt x="369" y="547"/>
                </a:lnTo>
                <a:lnTo>
                  <a:pt x="368" y="547"/>
                </a:lnTo>
                <a:lnTo>
                  <a:pt x="368" y="546"/>
                </a:lnTo>
                <a:lnTo>
                  <a:pt x="368" y="546"/>
                </a:lnTo>
                <a:lnTo>
                  <a:pt x="368" y="546"/>
                </a:lnTo>
                <a:lnTo>
                  <a:pt x="368" y="546"/>
                </a:lnTo>
                <a:lnTo>
                  <a:pt x="366" y="544"/>
                </a:lnTo>
                <a:lnTo>
                  <a:pt x="365" y="543"/>
                </a:lnTo>
                <a:lnTo>
                  <a:pt x="365" y="543"/>
                </a:lnTo>
                <a:lnTo>
                  <a:pt x="362" y="539"/>
                </a:lnTo>
                <a:lnTo>
                  <a:pt x="362" y="537"/>
                </a:lnTo>
                <a:lnTo>
                  <a:pt x="362" y="537"/>
                </a:lnTo>
                <a:lnTo>
                  <a:pt x="362" y="534"/>
                </a:lnTo>
                <a:lnTo>
                  <a:pt x="361" y="534"/>
                </a:lnTo>
                <a:lnTo>
                  <a:pt x="359" y="534"/>
                </a:lnTo>
                <a:lnTo>
                  <a:pt x="359" y="533"/>
                </a:lnTo>
                <a:lnTo>
                  <a:pt x="361" y="532"/>
                </a:lnTo>
                <a:lnTo>
                  <a:pt x="362" y="532"/>
                </a:lnTo>
                <a:lnTo>
                  <a:pt x="362" y="531"/>
                </a:lnTo>
                <a:lnTo>
                  <a:pt x="362" y="531"/>
                </a:lnTo>
                <a:lnTo>
                  <a:pt x="362" y="531"/>
                </a:lnTo>
                <a:lnTo>
                  <a:pt x="361" y="530"/>
                </a:lnTo>
                <a:lnTo>
                  <a:pt x="361" y="530"/>
                </a:lnTo>
                <a:lnTo>
                  <a:pt x="361" y="529"/>
                </a:lnTo>
                <a:lnTo>
                  <a:pt x="361" y="529"/>
                </a:lnTo>
                <a:lnTo>
                  <a:pt x="362" y="529"/>
                </a:lnTo>
                <a:lnTo>
                  <a:pt x="362" y="529"/>
                </a:lnTo>
                <a:lnTo>
                  <a:pt x="363" y="530"/>
                </a:lnTo>
                <a:lnTo>
                  <a:pt x="364" y="529"/>
                </a:lnTo>
                <a:lnTo>
                  <a:pt x="364" y="529"/>
                </a:lnTo>
                <a:lnTo>
                  <a:pt x="365" y="528"/>
                </a:lnTo>
                <a:lnTo>
                  <a:pt x="365" y="528"/>
                </a:lnTo>
                <a:lnTo>
                  <a:pt x="365" y="528"/>
                </a:lnTo>
                <a:lnTo>
                  <a:pt x="365" y="527"/>
                </a:lnTo>
                <a:lnTo>
                  <a:pt x="365" y="526"/>
                </a:lnTo>
                <a:lnTo>
                  <a:pt x="365" y="526"/>
                </a:lnTo>
                <a:lnTo>
                  <a:pt x="366" y="526"/>
                </a:lnTo>
                <a:lnTo>
                  <a:pt x="367" y="527"/>
                </a:lnTo>
                <a:lnTo>
                  <a:pt x="367" y="528"/>
                </a:lnTo>
                <a:lnTo>
                  <a:pt x="368" y="528"/>
                </a:lnTo>
                <a:lnTo>
                  <a:pt x="369" y="529"/>
                </a:lnTo>
                <a:lnTo>
                  <a:pt x="369" y="529"/>
                </a:lnTo>
                <a:lnTo>
                  <a:pt x="369" y="530"/>
                </a:lnTo>
                <a:lnTo>
                  <a:pt x="369" y="530"/>
                </a:lnTo>
                <a:lnTo>
                  <a:pt x="370" y="529"/>
                </a:lnTo>
                <a:lnTo>
                  <a:pt x="371" y="528"/>
                </a:lnTo>
                <a:lnTo>
                  <a:pt x="372" y="529"/>
                </a:lnTo>
                <a:lnTo>
                  <a:pt x="373" y="530"/>
                </a:lnTo>
                <a:lnTo>
                  <a:pt x="373" y="531"/>
                </a:lnTo>
                <a:lnTo>
                  <a:pt x="373" y="532"/>
                </a:lnTo>
                <a:lnTo>
                  <a:pt x="374" y="532"/>
                </a:lnTo>
                <a:lnTo>
                  <a:pt x="375" y="535"/>
                </a:lnTo>
                <a:lnTo>
                  <a:pt x="377" y="536"/>
                </a:lnTo>
                <a:lnTo>
                  <a:pt x="379" y="542"/>
                </a:lnTo>
                <a:lnTo>
                  <a:pt x="380" y="543"/>
                </a:lnTo>
                <a:lnTo>
                  <a:pt x="381" y="543"/>
                </a:lnTo>
                <a:lnTo>
                  <a:pt x="383" y="543"/>
                </a:lnTo>
                <a:lnTo>
                  <a:pt x="385" y="545"/>
                </a:lnTo>
                <a:lnTo>
                  <a:pt x="386" y="546"/>
                </a:lnTo>
                <a:lnTo>
                  <a:pt x="386" y="546"/>
                </a:lnTo>
                <a:lnTo>
                  <a:pt x="387" y="547"/>
                </a:lnTo>
                <a:lnTo>
                  <a:pt x="391" y="549"/>
                </a:lnTo>
                <a:lnTo>
                  <a:pt x="391" y="550"/>
                </a:lnTo>
                <a:lnTo>
                  <a:pt x="391" y="550"/>
                </a:lnTo>
                <a:lnTo>
                  <a:pt x="391" y="550"/>
                </a:lnTo>
                <a:lnTo>
                  <a:pt x="394" y="550"/>
                </a:lnTo>
                <a:lnTo>
                  <a:pt x="395" y="550"/>
                </a:lnTo>
                <a:lnTo>
                  <a:pt x="396" y="551"/>
                </a:lnTo>
                <a:lnTo>
                  <a:pt x="398" y="551"/>
                </a:lnTo>
                <a:lnTo>
                  <a:pt x="398" y="551"/>
                </a:lnTo>
                <a:lnTo>
                  <a:pt x="400" y="550"/>
                </a:lnTo>
                <a:lnTo>
                  <a:pt x="401" y="550"/>
                </a:lnTo>
                <a:lnTo>
                  <a:pt x="402" y="550"/>
                </a:lnTo>
                <a:lnTo>
                  <a:pt x="402" y="549"/>
                </a:lnTo>
                <a:lnTo>
                  <a:pt x="406" y="547"/>
                </a:lnTo>
                <a:lnTo>
                  <a:pt x="407" y="547"/>
                </a:lnTo>
                <a:lnTo>
                  <a:pt x="410" y="549"/>
                </a:lnTo>
                <a:lnTo>
                  <a:pt x="413" y="556"/>
                </a:lnTo>
                <a:lnTo>
                  <a:pt x="420" y="557"/>
                </a:lnTo>
                <a:lnTo>
                  <a:pt x="422" y="558"/>
                </a:lnTo>
                <a:lnTo>
                  <a:pt x="422" y="557"/>
                </a:lnTo>
                <a:lnTo>
                  <a:pt x="423" y="557"/>
                </a:lnTo>
                <a:lnTo>
                  <a:pt x="429" y="558"/>
                </a:lnTo>
                <a:lnTo>
                  <a:pt x="430" y="558"/>
                </a:lnTo>
                <a:lnTo>
                  <a:pt x="431" y="559"/>
                </a:lnTo>
                <a:lnTo>
                  <a:pt x="435" y="560"/>
                </a:lnTo>
                <a:lnTo>
                  <a:pt x="435" y="560"/>
                </a:lnTo>
                <a:lnTo>
                  <a:pt x="436" y="560"/>
                </a:lnTo>
                <a:lnTo>
                  <a:pt x="436" y="560"/>
                </a:lnTo>
                <a:lnTo>
                  <a:pt x="437" y="561"/>
                </a:lnTo>
                <a:lnTo>
                  <a:pt x="437" y="560"/>
                </a:lnTo>
                <a:lnTo>
                  <a:pt x="438" y="560"/>
                </a:lnTo>
                <a:lnTo>
                  <a:pt x="438" y="559"/>
                </a:lnTo>
                <a:lnTo>
                  <a:pt x="439" y="560"/>
                </a:lnTo>
                <a:lnTo>
                  <a:pt x="441" y="559"/>
                </a:lnTo>
                <a:lnTo>
                  <a:pt x="446" y="559"/>
                </a:lnTo>
                <a:lnTo>
                  <a:pt x="447" y="558"/>
                </a:lnTo>
                <a:lnTo>
                  <a:pt x="449" y="558"/>
                </a:lnTo>
                <a:lnTo>
                  <a:pt x="450" y="559"/>
                </a:lnTo>
                <a:lnTo>
                  <a:pt x="452" y="559"/>
                </a:lnTo>
                <a:lnTo>
                  <a:pt x="452" y="560"/>
                </a:lnTo>
                <a:lnTo>
                  <a:pt x="453" y="558"/>
                </a:lnTo>
                <a:lnTo>
                  <a:pt x="456" y="559"/>
                </a:lnTo>
                <a:lnTo>
                  <a:pt x="457" y="558"/>
                </a:lnTo>
                <a:lnTo>
                  <a:pt x="462" y="558"/>
                </a:lnTo>
                <a:lnTo>
                  <a:pt x="463" y="559"/>
                </a:lnTo>
                <a:lnTo>
                  <a:pt x="463" y="559"/>
                </a:lnTo>
                <a:lnTo>
                  <a:pt x="463" y="559"/>
                </a:lnTo>
                <a:lnTo>
                  <a:pt x="464" y="561"/>
                </a:lnTo>
                <a:lnTo>
                  <a:pt x="466" y="562"/>
                </a:lnTo>
                <a:lnTo>
                  <a:pt x="466" y="562"/>
                </a:lnTo>
                <a:lnTo>
                  <a:pt x="467" y="563"/>
                </a:lnTo>
                <a:lnTo>
                  <a:pt x="467" y="566"/>
                </a:lnTo>
                <a:lnTo>
                  <a:pt x="468" y="566"/>
                </a:lnTo>
                <a:lnTo>
                  <a:pt x="468" y="567"/>
                </a:lnTo>
                <a:lnTo>
                  <a:pt x="468" y="568"/>
                </a:lnTo>
                <a:lnTo>
                  <a:pt x="470" y="568"/>
                </a:lnTo>
                <a:lnTo>
                  <a:pt x="471" y="568"/>
                </a:lnTo>
                <a:lnTo>
                  <a:pt x="471" y="568"/>
                </a:lnTo>
                <a:lnTo>
                  <a:pt x="471" y="569"/>
                </a:lnTo>
                <a:lnTo>
                  <a:pt x="472" y="569"/>
                </a:lnTo>
                <a:lnTo>
                  <a:pt x="473" y="570"/>
                </a:lnTo>
                <a:lnTo>
                  <a:pt x="475" y="573"/>
                </a:lnTo>
                <a:lnTo>
                  <a:pt x="476" y="573"/>
                </a:lnTo>
                <a:lnTo>
                  <a:pt x="480" y="573"/>
                </a:lnTo>
                <a:lnTo>
                  <a:pt x="483" y="572"/>
                </a:lnTo>
                <a:lnTo>
                  <a:pt x="483" y="572"/>
                </a:lnTo>
                <a:lnTo>
                  <a:pt x="484" y="572"/>
                </a:lnTo>
                <a:lnTo>
                  <a:pt x="484" y="572"/>
                </a:lnTo>
                <a:lnTo>
                  <a:pt x="483" y="574"/>
                </a:lnTo>
                <a:lnTo>
                  <a:pt x="481" y="575"/>
                </a:lnTo>
                <a:lnTo>
                  <a:pt x="478" y="576"/>
                </a:lnTo>
                <a:lnTo>
                  <a:pt x="477" y="575"/>
                </a:lnTo>
                <a:lnTo>
                  <a:pt x="476" y="576"/>
                </a:lnTo>
                <a:lnTo>
                  <a:pt x="476" y="578"/>
                </a:lnTo>
                <a:lnTo>
                  <a:pt x="484" y="586"/>
                </a:lnTo>
                <a:lnTo>
                  <a:pt x="487" y="586"/>
                </a:lnTo>
                <a:lnTo>
                  <a:pt x="489" y="585"/>
                </a:lnTo>
                <a:lnTo>
                  <a:pt x="490" y="584"/>
                </a:lnTo>
                <a:lnTo>
                  <a:pt x="490" y="584"/>
                </a:lnTo>
                <a:lnTo>
                  <a:pt x="492" y="583"/>
                </a:lnTo>
                <a:lnTo>
                  <a:pt x="493" y="582"/>
                </a:lnTo>
                <a:lnTo>
                  <a:pt x="494" y="576"/>
                </a:lnTo>
                <a:lnTo>
                  <a:pt x="494" y="576"/>
                </a:lnTo>
                <a:lnTo>
                  <a:pt x="494" y="576"/>
                </a:lnTo>
                <a:lnTo>
                  <a:pt x="497" y="576"/>
                </a:lnTo>
                <a:lnTo>
                  <a:pt x="497" y="577"/>
                </a:lnTo>
                <a:lnTo>
                  <a:pt x="497" y="578"/>
                </a:lnTo>
                <a:lnTo>
                  <a:pt x="496" y="578"/>
                </a:lnTo>
                <a:lnTo>
                  <a:pt x="496" y="579"/>
                </a:lnTo>
                <a:lnTo>
                  <a:pt x="496" y="579"/>
                </a:lnTo>
                <a:lnTo>
                  <a:pt x="496" y="580"/>
                </a:lnTo>
                <a:lnTo>
                  <a:pt x="496" y="580"/>
                </a:lnTo>
                <a:lnTo>
                  <a:pt x="496" y="581"/>
                </a:lnTo>
                <a:lnTo>
                  <a:pt x="496" y="582"/>
                </a:lnTo>
                <a:lnTo>
                  <a:pt x="496" y="583"/>
                </a:lnTo>
                <a:lnTo>
                  <a:pt x="496" y="583"/>
                </a:lnTo>
                <a:lnTo>
                  <a:pt x="496" y="583"/>
                </a:lnTo>
                <a:lnTo>
                  <a:pt x="496" y="584"/>
                </a:lnTo>
                <a:lnTo>
                  <a:pt x="497" y="588"/>
                </a:lnTo>
                <a:lnTo>
                  <a:pt x="496" y="590"/>
                </a:lnTo>
                <a:lnTo>
                  <a:pt x="496" y="593"/>
                </a:lnTo>
                <a:lnTo>
                  <a:pt x="496" y="594"/>
                </a:lnTo>
                <a:lnTo>
                  <a:pt x="497" y="596"/>
                </a:lnTo>
                <a:lnTo>
                  <a:pt x="497" y="595"/>
                </a:lnTo>
                <a:lnTo>
                  <a:pt x="497" y="595"/>
                </a:lnTo>
                <a:lnTo>
                  <a:pt x="498" y="595"/>
                </a:lnTo>
                <a:lnTo>
                  <a:pt x="498" y="596"/>
                </a:lnTo>
                <a:lnTo>
                  <a:pt x="497" y="597"/>
                </a:lnTo>
                <a:lnTo>
                  <a:pt x="497" y="599"/>
                </a:lnTo>
                <a:lnTo>
                  <a:pt x="498" y="601"/>
                </a:lnTo>
                <a:lnTo>
                  <a:pt x="498" y="601"/>
                </a:lnTo>
                <a:lnTo>
                  <a:pt x="498" y="602"/>
                </a:lnTo>
                <a:lnTo>
                  <a:pt x="498" y="602"/>
                </a:lnTo>
                <a:lnTo>
                  <a:pt x="500" y="612"/>
                </a:lnTo>
                <a:lnTo>
                  <a:pt x="500" y="612"/>
                </a:lnTo>
                <a:lnTo>
                  <a:pt x="501" y="614"/>
                </a:lnTo>
                <a:lnTo>
                  <a:pt x="502" y="615"/>
                </a:lnTo>
                <a:lnTo>
                  <a:pt x="503" y="616"/>
                </a:lnTo>
                <a:lnTo>
                  <a:pt x="503" y="616"/>
                </a:lnTo>
                <a:lnTo>
                  <a:pt x="503" y="616"/>
                </a:lnTo>
                <a:lnTo>
                  <a:pt x="503" y="616"/>
                </a:lnTo>
                <a:lnTo>
                  <a:pt x="503" y="616"/>
                </a:lnTo>
                <a:lnTo>
                  <a:pt x="503" y="617"/>
                </a:lnTo>
                <a:lnTo>
                  <a:pt x="503" y="619"/>
                </a:lnTo>
                <a:lnTo>
                  <a:pt x="504" y="620"/>
                </a:lnTo>
                <a:lnTo>
                  <a:pt x="505" y="621"/>
                </a:lnTo>
                <a:lnTo>
                  <a:pt x="510" y="634"/>
                </a:lnTo>
                <a:lnTo>
                  <a:pt x="514" y="638"/>
                </a:lnTo>
                <a:lnTo>
                  <a:pt x="518" y="651"/>
                </a:lnTo>
                <a:lnTo>
                  <a:pt x="518" y="651"/>
                </a:lnTo>
                <a:lnTo>
                  <a:pt x="522" y="657"/>
                </a:lnTo>
                <a:lnTo>
                  <a:pt x="524" y="657"/>
                </a:lnTo>
                <a:lnTo>
                  <a:pt x="525" y="656"/>
                </a:lnTo>
                <a:lnTo>
                  <a:pt x="525" y="656"/>
                </a:lnTo>
                <a:lnTo>
                  <a:pt x="525" y="656"/>
                </a:lnTo>
                <a:lnTo>
                  <a:pt x="526" y="655"/>
                </a:lnTo>
                <a:lnTo>
                  <a:pt x="526" y="655"/>
                </a:lnTo>
                <a:lnTo>
                  <a:pt x="526" y="654"/>
                </a:lnTo>
                <a:lnTo>
                  <a:pt x="527" y="652"/>
                </a:lnTo>
                <a:lnTo>
                  <a:pt x="529" y="652"/>
                </a:lnTo>
                <a:lnTo>
                  <a:pt x="531" y="651"/>
                </a:lnTo>
                <a:lnTo>
                  <a:pt x="531" y="649"/>
                </a:lnTo>
                <a:lnTo>
                  <a:pt x="533" y="645"/>
                </a:lnTo>
                <a:lnTo>
                  <a:pt x="534" y="645"/>
                </a:lnTo>
                <a:lnTo>
                  <a:pt x="535" y="645"/>
                </a:lnTo>
                <a:lnTo>
                  <a:pt x="536" y="645"/>
                </a:lnTo>
                <a:lnTo>
                  <a:pt x="536" y="637"/>
                </a:lnTo>
                <a:lnTo>
                  <a:pt x="539" y="630"/>
                </a:lnTo>
                <a:lnTo>
                  <a:pt x="538" y="628"/>
                </a:lnTo>
                <a:lnTo>
                  <a:pt x="538" y="627"/>
                </a:lnTo>
                <a:lnTo>
                  <a:pt x="538" y="627"/>
                </a:lnTo>
                <a:lnTo>
                  <a:pt x="537" y="626"/>
                </a:lnTo>
                <a:lnTo>
                  <a:pt x="538" y="626"/>
                </a:lnTo>
                <a:lnTo>
                  <a:pt x="538" y="626"/>
                </a:lnTo>
                <a:lnTo>
                  <a:pt x="537" y="623"/>
                </a:lnTo>
                <a:lnTo>
                  <a:pt x="537" y="623"/>
                </a:lnTo>
                <a:lnTo>
                  <a:pt x="537" y="621"/>
                </a:lnTo>
                <a:lnTo>
                  <a:pt x="537" y="621"/>
                </a:lnTo>
                <a:lnTo>
                  <a:pt x="537" y="617"/>
                </a:lnTo>
                <a:lnTo>
                  <a:pt x="539" y="615"/>
                </a:lnTo>
                <a:lnTo>
                  <a:pt x="540" y="614"/>
                </a:lnTo>
                <a:lnTo>
                  <a:pt x="540" y="614"/>
                </a:lnTo>
                <a:lnTo>
                  <a:pt x="541" y="615"/>
                </a:lnTo>
                <a:lnTo>
                  <a:pt x="542" y="615"/>
                </a:lnTo>
                <a:lnTo>
                  <a:pt x="543" y="612"/>
                </a:lnTo>
                <a:lnTo>
                  <a:pt x="549" y="610"/>
                </a:lnTo>
                <a:lnTo>
                  <a:pt x="549" y="609"/>
                </a:lnTo>
                <a:lnTo>
                  <a:pt x="549" y="608"/>
                </a:lnTo>
                <a:lnTo>
                  <a:pt x="550" y="608"/>
                </a:lnTo>
                <a:lnTo>
                  <a:pt x="559" y="600"/>
                </a:lnTo>
                <a:lnTo>
                  <a:pt x="559" y="600"/>
                </a:lnTo>
                <a:lnTo>
                  <a:pt x="560" y="600"/>
                </a:lnTo>
                <a:lnTo>
                  <a:pt x="564" y="594"/>
                </a:lnTo>
                <a:lnTo>
                  <a:pt x="572" y="590"/>
                </a:lnTo>
                <a:lnTo>
                  <a:pt x="572" y="590"/>
                </a:lnTo>
                <a:lnTo>
                  <a:pt x="574" y="588"/>
                </a:lnTo>
                <a:lnTo>
                  <a:pt x="574" y="587"/>
                </a:lnTo>
                <a:lnTo>
                  <a:pt x="576" y="586"/>
                </a:lnTo>
                <a:lnTo>
                  <a:pt x="575" y="584"/>
                </a:lnTo>
                <a:lnTo>
                  <a:pt x="576" y="582"/>
                </a:lnTo>
                <a:lnTo>
                  <a:pt x="580" y="579"/>
                </a:lnTo>
                <a:lnTo>
                  <a:pt x="581" y="579"/>
                </a:lnTo>
                <a:lnTo>
                  <a:pt x="581" y="578"/>
                </a:lnTo>
                <a:lnTo>
                  <a:pt x="582" y="578"/>
                </a:lnTo>
                <a:lnTo>
                  <a:pt x="582" y="580"/>
                </a:lnTo>
                <a:lnTo>
                  <a:pt x="582" y="580"/>
                </a:lnTo>
                <a:lnTo>
                  <a:pt x="582" y="580"/>
                </a:lnTo>
                <a:lnTo>
                  <a:pt x="582" y="580"/>
                </a:lnTo>
                <a:lnTo>
                  <a:pt x="583" y="581"/>
                </a:lnTo>
                <a:lnTo>
                  <a:pt x="583" y="581"/>
                </a:lnTo>
                <a:lnTo>
                  <a:pt x="584" y="581"/>
                </a:lnTo>
                <a:lnTo>
                  <a:pt x="584" y="581"/>
                </a:lnTo>
                <a:lnTo>
                  <a:pt x="584" y="580"/>
                </a:lnTo>
                <a:lnTo>
                  <a:pt x="584" y="579"/>
                </a:lnTo>
                <a:lnTo>
                  <a:pt x="585" y="580"/>
                </a:lnTo>
                <a:lnTo>
                  <a:pt x="585" y="581"/>
                </a:lnTo>
                <a:lnTo>
                  <a:pt x="586" y="581"/>
                </a:lnTo>
                <a:lnTo>
                  <a:pt x="587" y="581"/>
                </a:lnTo>
                <a:lnTo>
                  <a:pt x="587" y="580"/>
                </a:lnTo>
                <a:lnTo>
                  <a:pt x="587" y="580"/>
                </a:lnTo>
                <a:lnTo>
                  <a:pt x="587" y="580"/>
                </a:lnTo>
                <a:lnTo>
                  <a:pt x="588" y="580"/>
                </a:lnTo>
                <a:lnTo>
                  <a:pt x="588" y="579"/>
                </a:lnTo>
                <a:lnTo>
                  <a:pt x="589" y="580"/>
                </a:lnTo>
                <a:lnTo>
                  <a:pt x="590" y="579"/>
                </a:lnTo>
                <a:lnTo>
                  <a:pt x="590" y="580"/>
                </a:lnTo>
                <a:lnTo>
                  <a:pt x="591" y="579"/>
                </a:lnTo>
                <a:lnTo>
                  <a:pt x="591" y="579"/>
                </a:lnTo>
                <a:lnTo>
                  <a:pt x="592" y="578"/>
                </a:lnTo>
                <a:lnTo>
                  <a:pt x="592" y="579"/>
                </a:lnTo>
                <a:lnTo>
                  <a:pt x="592" y="576"/>
                </a:lnTo>
                <a:lnTo>
                  <a:pt x="592" y="577"/>
                </a:lnTo>
                <a:lnTo>
                  <a:pt x="593" y="576"/>
                </a:lnTo>
                <a:lnTo>
                  <a:pt x="593" y="575"/>
                </a:lnTo>
                <a:lnTo>
                  <a:pt x="592" y="574"/>
                </a:lnTo>
                <a:lnTo>
                  <a:pt x="592" y="574"/>
                </a:lnTo>
                <a:lnTo>
                  <a:pt x="592" y="573"/>
                </a:lnTo>
                <a:lnTo>
                  <a:pt x="592" y="573"/>
                </a:lnTo>
                <a:lnTo>
                  <a:pt x="593" y="574"/>
                </a:lnTo>
                <a:lnTo>
                  <a:pt x="594" y="574"/>
                </a:lnTo>
                <a:lnTo>
                  <a:pt x="596" y="574"/>
                </a:lnTo>
                <a:lnTo>
                  <a:pt x="597" y="574"/>
                </a:lnTo>
                <a:lnTo>
                  <a:pt x="598" y="577"/>
                </a:lnTo>
                <a:lnTo>
                  <a:pt x="601" y="585"/>
                </a:lnTo>
                <a:lnTo>
                  <a:pt x="601" y="585"/>
                </a:lnTo>
                <a:lnTo>
                  <a:pt x="602" y="587"/>
                </a:lnTo>
                <a:lnTo>
                  <a:pt x="603" y="588"/>
                </a:lnTo>
                <a:lnTo>
                  <a:pt x="603" y="588"/>
                </a:lnTo>
                <a:lnTo>
                  <a:pt x="604" y="589"/>
                </a:lnTo>
                <a:lnTo>
                  <a:pt x="605" y="589"/>
                </a:lnTo>
                <a:lnTo>
                  <a:pt x="605" y="590"/>
                </a:lnTo>
                <a:lnTo>
                  <a:pt x="609" y="592"/>
                </a:lnTo>
                <a:lnTo>
                  <a:pt x="609" y="593"/>
                </a:lnTo>
                <a:lnTo>
                  <a:pt x="609" y="593"/>
                </a:lnTo>
                <a:lnTo>
                  <a:pt x="609" y="593"/>
                </a:lnTo>
                <a:lnTo>
                  <a:pt x="609" y="594"/>
                </a:lnTo>
                <a:lnTo>
                  <a:pt x="608" y="593"/>
                </a:lnTo>
                <a:lnTo>
                  <a:pt x="608" y="594"/>
                </a:lnTo>
                <a:lnTo>
                  <a:pt x="609" y="596"/>
                </a:lnTo>
                <a:lnTo>
                  <a:pt x="609" y="597"/>
                </a:lnTo>
                <a:lnTo>
                  <a:pt x="610" y="595"/>
                </a:lnTo>
                <a:lnTo>
                  <a:pt x="612" y="600"/>
                </a:lnTo>
                <a:lnTo>
                  <a:pt x="612" y="601"/>
                </a:lnTo>
                <a:lnTo>
                  <a:pt x="612" y="601"/>
                </a:lnTo>
                <a:lnTo>
                  <a:pt x="613" y="606"/>
                </a:lnTo>
                <a:lnTo>
                  <a:pt x="612" y="611"/>
                </a:lnTo>
                <a:lnTo>
                  <a:pt x="612" y="613"/>
                </a:lnTo>
                <a:lnTo>
                  <a:pt x="612" y="613"/>
                </a:lnTo>
                <a:lnTo>
                  <a:pt x="613" y="612"/>
                </a:lnTo>
                <a:lnTo>
                  <a:pt x="613" y="613"/>
                </a:lnTo>
                <a:lnTo>
                  <a:pt x="613" y="614"/>
                </a:lnTo>
                <a:lnTo>
                  <a:pt x="616" y="615"/>
                </a:lnTo>
                <a:lnTo>
                  <a:pt x="616" y="614"/>
                </a:lnTo>
                <a:lnTo>
                  <a:pt x="616" y="614"/>
                </a:lnTo>
                <a:lnTo>
                  <a:pt x="617" y="614"/>
                </a:lnTo>
                <a:lnTo>
                  <a:pt x="618" y="615"/>
                </a:lnTo>
                <a:lnTo>
                  <a:pt x="625" y="609"/>
                </a:lnTo>
                <a:lnTo>
                  <a:pt x="625" y="605"/>
                </a:lnTo>
                <a:lnTo>
                  <a:pt x="627" y="608"/>
                </a:lnTo>
                <a:lnTo>
                  <a:pt x="627" y="608"/>
                </a:lnTo>
                <a:lnTo>
                  <a:pt x="627" y="608"/>
                </a:lnTo>
                <a:lnTo>
                  <a:pt x="630" y="610"/>
                </a:lnTo>
                <a:lnTo>
                  <a:pt x="630" y="610"/>
                </a:lnTo>
                <a:lnTo>
                  <a:pt x="634" y="626"/>
                </a:lnTo>
                <a:lnTo>
                  <a:pt x="634" y="626"/>
                </a:lnTo>
                <a:lnTo>
                  <a:pt x="634" y="626"/>
                </a:lnTo>
                <a:lnTo>
                  <a:pt x="636" y="633"/>
                </a:lnTo>
                <a:lnTo>
                  <a:pt x="636" y="634"/>
                </a:lnTo>
                <a:lnTo>
                  <a:pt x="636" y="636"/>
                </a:lnTo>
                <a:lnTo>
                  <a:pt x="635" y="635"/>
                </a:lnTo>
                <a:lnTo>
                  <a:pt x="635" y="636"/>
                </a:lnTo>
                <a:lnTo>
                  <a:pt x="637" y="637"/>
                </a:lnTo>
                <a:lnTo>
                  <a:pt x="635" y="645"/>
                </a:lnTo>
                <a:lnTo>
                  <a:pt x="636" y="646"/>
                </a:lnTo>
                <a:lnTo>
                  <a:pt x="636" y="645"/>
                </a:lnTo>
                <a:lnTo>
                  <a:pt x="637" y="644"/>
                </a:lnTo>
                <a:lnTo>
                  <a:pt x="638" y="642"/>
                </a:lnTo>
                <a:lnTo>
                  <a:pt x="638" y="641"/>
                </a:lnTo>
                <a:lnTo>
                  <a:pt x="634" y="655"/>
                </a:lnTo>
                <a:lnTo>
                  <a:pt x="634" y="657"/>
                </a:lnTo>
                <a:lnTo>
                  <a:pt x="636" y="656"/>
                </a:lnTo>
                <a:lnTo>
                  <a:pt x="638" y="659"/>
                </a:lnTo>
                <a:lnTo>
                  <a:pt x="639" y="659"/>
                </a:lnTo>
                <a:lnTo>
                  <a:pt x="641" y="663"/>
                </a:lnTo>
                <a:lnTo>
                  <a:pt x="642" y="663"/>
                </a:lnTo>
                <a:lnTo>
                  <a:pt x="645" y="666"/>
                </a:lnTo>
                <a:lnTo>
                  <a:pt x="645" y="666"/>
                </a:lnTo>
                <a:lnTo>
                  <a:pt x="646" y="675"/>
                </a:lnTo>
                <a:lnTo>
                  <a:pt x="647" y="675"/>
                </a:lnTo>
                <a:lnTo>
                  <a:pt x="647" y="678"/>
                </a:lnTo>
                <a:lnTo>
                  <a:pt x="648" y="679"/>
                </a:lnTo>
                <a:lnTo>
                  <a:pt x="648" y="680"/>
                </a:lnTo>
                <a:lnTo>
                  <a:pt x="651" y="684"/>
                </a:lnTo>
                <a:lnTo>
                  <a:pt x="651" y="686"/>
                </a:lnTo>
                <a:lnTo>
                  <a:pt x="662" y="694"/>
                </a:lnTo>
                <a:lnTo>
                  <a:pt x="663" y="694"/>
                </a:lnTo>
                <a:lnTo>
                  <a:pt x="663" y="694"/>
                </a:lnTo>
                <a:lnTo>
                  <a:pt x="663" y="694"/>
                </a:lnTo>
                <a:lnTo>
                  <a:pt x="663" y="693"/>
                </a:lnTo>
                <a:lnTo>
                  <a:pt x="664" y="693"/>
                </a:lnTo>
                <a:lnTo>
                  <a:pt x="666" y="693"/>
                </a:lnTo>
                <a:lnTo>
                  <a:pt x="667" y="694"/>
                </a:lnTo>
                <a:lnTo>
                  <a:pt x="667" y="693"/>
                </a:lnTo>
                <a:lnTo>
                  <a:pt x="667" y="692"/>
                </a:lnTo>
                <a:lnTo>
                  <a:pt x="665" y="688"/>
                </a:lnTo>
                <a:lnTo>
                  <a:pt x="663" y="686"/>
                </a:lnTo>
                <a:lnTo>
                  <a:pt x="663" y="674"/>
                </a:lnTo>
                <a:lnTo>
                  <a:pt x="660" y="671"/>
                </a:lnTo>
                <a:lnTo>
                  <a:pt x="656" y="668"/>
                </a:lnTo>
                <a:lnTo>
                  <a:pt x="656" y="668"/>
                </a:lnTo>
                <a:lnTo>
                  <a:pt x="652" y="664"/>
                </a:lnTo>
                <a:lnTo>
                  <a:pt x="649" y="663"/>
                </a:lnTo>
                <a:lnTo>
                  <a:pt x="647" y="662"/>
                </a:lnTo>
                <a:lnTo>
                  <a:pt x="647" y="662"/>
                </a:lnTo>
                <a:lnTo>
                  <a:pt x="645" y="657"/>
                </a:lnTo>
                <a:lnTo>
                  <a:pt x="644" y="655"/>
                </a:lnTo>
                <a:lnTo>
                  <a:pt x="643" y="652"/>
                </a:lnTo>
                <a:lnTo>
                  <a:pt x="643" y="651"/>
                </a:lnTo>
                <a:lnTo>
                  <a:pt x="641" y="651"/>
                </a:lnTo>
                <a:lnTo>
                  <a:pt x="641" y="652"/>
                </a:lnTo>
                <a:lnTo>
                  <a:pt x="640" y="651"/>
                </a:lnTo>
                <a:lnTo>
                  <a:pt x="639" y="651"/>
                </a:lnTo>
                <a:lnTo>
                  <a:pt x="639" y="645"/>
                </a:lnTo>
                <a:lnTo>
                  <a:pt x="640" y="644"/>
                </a:lnTo>
                <a:lnTo>
                  <a:pt x="640" y="643"/>
                </a:lnTo>
                <a:lnTo>
                  <a:pt x="640" y="642"/>
                </a:lnTo>
                <a:lnTo>
                  <a:pt x="641" y="641"/>
                </a:lnTo>
                <a:lnTo>
                  <a:pt x="641" y="641"/>
                </a:lnTo>
                <a:lnTo>
                  <a:pt x="643" y="635"/>
                </a:lnTo>
                <a:lnTo>
                  <a:pt x="644" y="630"/>
                </a:lnTo>
                <a:lnTo>
                  <a:pt x="643" y="627"/>
                </a:lnTo>
                <a:lnTo>
                  <a:pt x="645" y="627"/>
                </a:lnTo>
                <a:lnTo>
                  <a:pt x="646" y="627"/>
                </a:lnTo>
                <a:lnTo>
                  <a:pt x="649" y="627"/>
                </a:lnTo>
                <a:lnTo>
                  <a:pt x="649" y="628"/>
                </a:lnTo>
                <a:lnTo>
                  <a:pt x="649" y="631"/>
                </a:lnTo>
                <a:lnTo>
                  <a:pt x="649" y="632"/>
                </a:lnTo>
                <a:lnTo>
                  <a:pt x="649" y="632"/>
                </a:lnTo>
                <a:lnTo>
                  <a:pt x="649" y="632"/>
                </a:lnTo>
                <a:lnTo>
                  <a:pt x="654" y="632"/>
                </a:lnTo>
                <a:lnTo>
                  <a:pt x="656" y="634"/>
                </a:lnTo>
                <a:lnTo>
                  <a:pt x="657" y="635"/>
                </a:lnTo>
                <a:lnTo>
                  <a:pt x="658" y="635"/>
                </a:lnTo>
                <a:lnTo>
                  <a:pt x="658" y="635"/>
                </a:lnTo>
                <a:lnTo>
                  <a:pt x="659" y="637"/>
                </a:lnTo>
                <a:lnTo>
                  <a:pt x="659" y="637"/>
                </a:lnTo>
                <a:lnTo>
                  <a:pt x="659" y="638"/>
                </a:lnTo>
                <a:lnTo>
                  <a:pt x="660" y="639"/>
                </a:lnTo>
                <a:lnTo>
                  <a:pt x="660" y="640"/>
                </a:lnTo>
                <a:lnTo>
                  <a:pt x="660" y="639"/>
                </a:lnTo>
                <a:lnTo>
                  <a:pt x="660" y="639"/>
                </a:lnTo>
                <a:lnTo>
                  <a:pt x="661" y="642"/>
                </a:lnTo>
                <a:lnTo>
                  <a:pt x="662" y="641"/>
                </a:lnTo>
                <a:lnTo>
                  <a:pt x="663" y="641"/>
                </a:lnTo>
                <a:lnTo>
                  <a:pt x="663" y="641"/>
                </a:lnTo>
                <a:lnTo>
                  <a:pt x="663" y="641"/>
                </a:lnTo>
                <a:lnTo>
                  <a:pt x="663" y="642"/>
                </a:lnTo>
                <a:lnTo>
                  <a:pt x="663" y="643"/>
                </a:lnTo>
                <a:lnTo>
                  <a:pt x="663" y="644"/>
                </a:lnTo>
                <a:lnTo>
                  <a:pt x="664" y="644"/>
                </a:lnTo>
                <a:lnTo>
                  <a:pt x="665" y="644"/>
                </a:lnTo>
                <a:lnTo>
                  <a:pt x="667" y="644"/>
                </a:lnTo>
                <a:lnTo>
                  <a:pt x="667" y="644"/>
                </a:lnTo>
                <a:lnTo>
                  <a:pt x="667" y="644"/>
                </a:lnTo>
                <a:lnTo>
                  <a:pt x="668" y="644"/>
                </a:lnTo>
                <a:lnTo>
                  <a:pt x="669" y="645"/>
                </a:lnTo>
                <a:lnTo>
                  <a:pt x="670" y="646"/>
                </a:lnTo>
                <a:lnTo>
                  <a:pt x="671" y="647"/>
                </a:lnTo>
                <a:lnTo>
                  <a:pt x="670" y="648"/>
                </a:lnTo>
                <a:lnTo>
                  <a:pt x="670" y="651"/>
                </a:lnTo>
                <a:lnTo>
                  <a:pt x="670" y="652"/>
                </a:lnTo>
                <a:lnTo>
                  <a:pt x="670" y="654"/>
                </a:lnTo>
                <a:lnTo>
                  <a:pt x="670" y="654"/>
                </a:lnTo>
                <a:lnTo>
                  <a:pt x="670" y="655"/>
                </a:lnTo>
                <a:lnTo>
                  <a:pt x="671" y="655"/>
                </a:lnTo>
                <a:lnTo>
                  <a:pt x="674" y="652"/>
                </a:lnTo>
                <a:lnTo>
                  <a:pt x="676" y="651"/>
                </a:lnTo>
                <a:lnTo>
                  <a:pt x="677" y="651"/>
                </a:lnTo>
                <a:lnTo>
                  <a:pt x="677" y="650"/>
                </a:lnTo>
                <a:lnTo>
                  <a:pt x="677" y="649"/>
                </a:lnTo>
                <a:lnTo>
                  <a:pt x="678" y="649"/>
                </a:lnTo>
                <a:lnTo>
                  <a:pt x="679" y="649"/>
                </a:lnTo>
                <a:lnTo>
                  <a:pt x="679" y="648"/>
                </a:lnTo>
                <a:lnTo>
                  <a:pt x="679" y="648"/>
                </a:lnTo>
                <a:lnTo>
                  <a:pt x="679" y="647"/>
                </a:lnTo>
                <a:lnTo>
                  <a:pt x="680" y="647"/>
                </a:lnTo>
                <a:lnTo>
                  <a:pt x="680" y="646"/>
                </a:lnTo>
                <a:lnTo>
                  <a:pt x="680" y="646"/>
                </a:lnTo>
                <a:lnTo>
                  <a:pt x="680" y="645"/>
                </a:lnTo>
                <a:lnTo>
                  <a:pt x="681" y="645"/>
                </a:lnTo>
                <a:lnTo>
                  <a:pt x="681" y="644"/>
                </a:lnTo>
                <a:lnTo>
                  <a:pt x="682" y="644"/>
                </a:lnTo>
                <a:lnTo>
                  <a:pt x="683" y="644"/>
                </a:lnTo>
                <a:lnTo>
                  <a:pt x="684" y="644"/>
                </a:lnTo>
                <a:lnTo>
                  <a:pt x="687" y="643"/>
                </a:lnTo>
                <a:lnTo>
                  <a:pt x="688" y="641"/>
                </a:lnTo>
                <a:lnTo>
                  <a:pt x="691" y="641"/>
                </a:lnTo>
                <a:lnTo>
                  <a:pt x="692" y="640"/>
                </a:lnTo>
                <a:lnTo>
                  <a:pt x="692" y="640"/>
                </a:lnTo>
                <a:lnTo>
                  <a:pt x="693" y="638"/>
                </a:lnTo>
                <a:lnTo>
                  <a:pt x="694" y="637"/>
                </a:lnTo>
                <a:lnTo>
                  <a:pt x="694" y="637"/>
                </a:lnTo>
                <a:lnTo>
                  <a:pt x="693" y="637"/>
                </a:lnTo>
                <a:lnTo>
                  <a:pt x="694" y="636"/>
                </a:lnTo>
                <a:lnTo>
                  <a:pt x="694" y="636"/>
                </a:lnTo>
                <a:lnTo>
                  <a:pt x="693" y="633"/>
                </a:lnTo>
                <a:lnTo>
                  <a:pt x="693" y="633"/>
                </a:lnTo>
                <a:lnTo>
                  <a:pt x="694" y="633"/>
                </a:lnTo>
                <a:lnTo>
                  <a:pt x="694" y="632"/>
                </a:lnTo>
                <a:lnTo>
                  <a:pt x="694" y="632"/>
                </a:lnTo>
                <a:lnTo>
                  <a:pt x="695" y="632"/>
                </a:lnTo>
                <a:lnTo>
                  <a:pt x="695" y="630"/>
                </a:lnTo>
                <a:lnTo>
                  <a:pt x="694" y="630"/>
                </a:lnTo>
                <a:lnTo>
                  <a:pt x="692" y="617"/>
                </a:lnTo>
                <a:lnTo>
                  <a:pt x="688" y="614"/>
                </a:lnTo>
                <a:lnTo>
                  <a:pt x="688" y="612"/>
                </a:lnTo>
                <a:lnTo>
                  <a:pt x="688" y="613"/>
                </a:lnTo>
                <a:lnTo>
                  <a:pt x="688" y="613"/>
                </a:lnTo>
                <a:lnTo>
                  <a:pt x="688" y="612"/>
                </a:lnTo>
                <a:lnTo>
                  <a:pt x="688" y="612"/>
                </a:lnTo>
                <a:lnTo>
                  <a:pt x="685" y="611"/>
                </a:lnTo>
                <a:lnTo>
                  <a:pt x="678" y="604"/>
                </a:lnTo>
                <a:lnTo>
                  <a:pt x="678" y="601"/>
                </a:lnTo>
                <a:lnTo>
                  <a:pt x="674" y="598"/>
                </a:lnTo>
                <a:lnTo>
                  <a:pt x="674" y="597"/>
                </a:lnTo>
                <a:lnTo>
                  <a:pt x="676" y="591"/>
                </a:lnTo>
                <a:lnTo>
                  <a:pt x="679" y="588"/>
                </a:lnTo>
                <a:lnTo>
                  <a:pt x="679" y="588"/>
                </a:lnTo>
                <a:lnTo>
                  <a:pt x="680" y="586"/>
                </a:lnTo>
                <a:lnTo>
                  <a:pt x="681" y="585"/>
                </a:lnTo>
                <a:lnTo>
                  <a:pt x="683" y="584"/>
                </a:lnTo>
                <a:lnTo>
                  <a:pt x="684" y="583"/>
                </a:lnTo>
                <a:lnTo>
                  <a:pt x="684" y="582"/>
                </a:lnTo>
                <a:lnTo>
                  <a:pt x="686" y="582"/>
                </a:lnTo>
                <a:lnTo>
                  <a:pt x="687" y="582"/>
                </a:lnTo>
                <a:lnTo>
                  <a:pt x="687" y="582"/>
                </a:lnTo>
                <a:lnTo>
                  <a:pt x="687" y="582"/>
                </a:lnTo>
                <a:lnTo>
                  <a:pt x="688" y="581"/>
                </a:lnTo>
                <a:lnTo>
                  <a:pt x="688" y="582"/>
                </a:lnTo>
                <a:lnTo>
                  <a:pt x="688" y="581"/>
                </a:lnTo>
                <a:lnTo>
                  <a:pt x="689" y="581"/>
                </a:lnTo>
                <a:lnTo>
                  <a:pt x="690" y="580"/>
                </a:lnTo>
                <a:lnTo>
                  <a:pt x="690" y="580"/>
                </a:lnTo>
                <a:lnTo>
                  <a:pt x="693" y="581"/>
                </a:lnTo>
                <a:lnTo>
                  <a:pt x="693" y="582"/>
                </a:lnTo>
                <a:lnTo>
                  <a:pt x="694" y="582"/>
                </a:lnTo>
                <a:lnTo>
                  <a:pt x="695" y="582"/>
                </a:lnTo>
                <a:lnTo>
                  <a:pt x="696" y="581"/>
                </a:lnTo>
                <a:lnTo>
                  <a:pt x="697" y="582"/>
                </a:lnTo>
                <a:lnTo>
                  <a:pt x="696" y="584"/>
                </a:lnTo>
                <a:lnTo>
                  <a:pt x="698" y="588"/>
                </a:lnTo>
                <a:lnTo>
                  <a:pt x="699" y="589"/>
                </a:lnTo>
                <a:lnTo>
                  <a:pt x="700" y="588"/>
                </a:lnTo>
                <a:lnTo>
                  <a:pt x="700" y="586"/>
                </a:lnTo>
                <a:lnTo>
                  <a:pt x="699" y="585"/>
                </a:lnTo>
                <a:lnTo>
                  <a:pt x="700" y="582"/>
                </a:lnTo>
                <a:lnTo>
                  <a:pt x="701" y="582"/>
                </a:lnTo>
                <a:lnTo>
                  <a:pt x="703" y="582"/>
                </a:lnTo>
                <a:lnTo>
                  <a:pt x="704" y="581"/>
                </a:lnTo>
                <a:lnTo>
                  <a:pt x="707" y="581"/>
                </a:lnTo>
                <a:lnTo>
                  <a:pt x="708" y="580"/>
                </a:lnTo>
                <a:lnTo>
                  <a:pt x="710" y="579"/>
                </a:lnTo>
                <a:lnTo>
                  <a:pt x="710" y="580"/>
                </a:lnTo>
                <a:lnTo>
                  <a:pt x="710" y="580"/>
                </a:lnTo>
                <a:lnTo>
                  <a:pt x="711" y="579"/>
                </a:lnTo>
                <a:lnTo>
                  <a:pt x="712" y="579"/>
                </a:lnTo>
                <a:lnTo>
                  <a:pt x="714" y="579"/>
                </a:lnTo>
                <a:lnTo>
                  <a:pt x="714" y="579"/>
                </a:lnTo>
                <a:lnTo>
                  <a:pt x="714" y="579"/>
                </a:lnTo>
                <a:lnTo>
                  <a:pt x="714" y="577"/>
                </a:lnTo>
                <a:lnTo>
                  <a:pt x="715" y="575"/>
                </a:lnTo>
                <a:lnTo>
                  <a:pt x="715" y="575"/>
                </a:lnTo>
                <a:lnTo>
                  <a:pt x="717" y="577"/>
                </a:lnTo>
                <a:lnTo>
                  <a:pt x="717" y="577"/>
                </a:lnTo>
                <a:lnTo>
                  <a:pt x="717" y="577"/>
                </a:lnTo>
                <a:lnTo>
                  <a:pt x="717" y="573"/>
                </a:lnTo>
                <a:lnTo>
                  <a:pt x="718" y="574"/>
                </a:lnTo>
                <a:lnTo>
                  <a:pt x="719" y="575"/>
                </a:lnTo>
                <a:lnTo>
                  <a:pt x="720" y="575"/>
                </a:lnTo>
                <a:lnTo>
                  <a:pt x="720" y="575"/>
                </a:lnTo>
                <a:lnTo>
                  <a:pt x="720" y="575"/>
                </a:lnTo>
                <a:lnTo>
                  <a:pt x="720" y="576"/>
                </a:lnTo>
                <a:lnTo>
                  <a:pt x="722" y="576"/>
                </a:lnTo>
                <a:lnTo>
                  <a:pt x="721" y="575"/>
                </a:lnTo>
                <a:lnTo>
                  <a:pt x="721" y="575"/>
                </a:lnTo>
                <a:lnTo>
                  <a:pt x="722" y="575"/>
                </a:lnTo>
                <a:lnTo>
                  <a:pt x="723" y="575"/>
                </a:lnTo>
                <a:lnTo>
                  <a:pt x="723" y="575"/>
                </a:lnTo>
                <a:lnTo>
                  <a:pt x="723" y="575"/>
                </a:lnTo>
                <a:lnTo>
                  <a:pt x="724" y="575"/>
                </a:lnTo>
                <a:lnTo>
                  <a:pt x="724" y="575"/>
                </a:lnTo>
                <a:lnTo>
                  <a:pt x="724" y="574"/>
                </a:lnTo>
                <a:lnTo>
                  <a:pt x="725" y="574"/>
                </a:lnTo>
                <a:lnTo>
                  <a:pt x="725" y="574"/>
                </a:lnTo>
                <a:lnTo>
                  <a:pt x="725" y="575"/>
                </a:lnTo>
                <a:lnTo>
                  <a:pt x="725" y="575"/>
                </a:lnTo>
                <a:lnTo>
                  <a:pt x="726" y="574"/>
                </a:lnTo>
                <a:lnTo>
                  <a:pt x="727" y="573"/>
                </a:lnTo>
                <a:lnTo>
                  <a:pt x="728" y="574"/>
                </a:lnTo>
                <a:lnTo>
                  <a:pt x="728" y="574"/>
                </a:lnTo>
                <a:lnTo>
                  <a:pt x="728" y="575"/>
                </a:lnTo>
                <a:lnTo>
                  <a:pt x="728" y="574"/>
                </a:lnTo>
                <a:lnTo>
                  <a:pt x="729" y="574"/>
                </a:lnTo>
                <a:lnTo>
                  <a:pt x="729" y="573"/>
                </a:lnTo>
                <a:lnTo>
                  <a:pt x="731" y="574"/>
                </a:lnTo>
                <a:lnTo>
                  <a:pt x="735" y="572"/>
                </a:lnTo>
                <a:lnTo>
                  <a:pt x="736" y="569"/>
                </a:lnTo>
                <a:lnTo>
                  <a:pt x="737" y="569"/>
                </a:lnTo>
                <a:lnTo>
                  <a:pt x="738" y="569"/>
                </a:lnTo>
                <a:lnTo>
                  <a:pt x="739" y="568"/>
                </a:lnTo>
                <a:lnTo>
                  <a:pt x="739" y="568"/>
                </a:lnTo>
                <a:lnTo>
                  <a:pt x="739" y="568"/>
                </a:lnTo>
                <a:lnTo>
                  <a:pt x="739" y="568"/>
                </a:lnTo>
                <a:lnTo>
                  <a:pt x="740" y="567"/>
                </a:lnTo>
                <a:lnTo>
                  <a:pt x="740" y="568"/>
                </a:lnTo>
                <a:lnTo>
                  <a:pt x="740" y="567"/>
                </a:lnTo>
                <a:lnTo>
                  <a:pt x="741" y="567"/>
                </a:lnTo>
                <a:lnTo>
                  <a:pt x="743" y="565"/>
                </a:lnTo>
                <a:lnTo>
                  <a:pt x="743" y="564"/>
                </a:lnTo>
                <a:lnTo>
                  <a:pt x="743" y="564"/>
                </a:lnTo>
                <a:lnTo>
                  <a:pt x="743" y="564"/>
                </a:lnTo>
                <a:lnTo>
                  <a:pt x="743" y="563"/>
                </a:lnTo>
                <a:lnTo>
                  <a:pt x="744" y="563"/>
                </a:lnTo>
                <a:lnTo>
                  <a:pt x="746" y="563"/>
                </a:lnTo>
                <a:lnTo>
                  <a:pt x="746" y="562"/>
                </a:lnTo>
                <a:lnTo>
                  <a:pt x="747" y="561"/>
                </a:lnTo>
                <a:lnTo>
                  <a:pt x="747" y="561"/>
                </a:lnTo>
                <a:lnTo>
                  <a:pt x="747" y="559"/>
                </a:lnTo>
                <a:lnTo>
                  <a:pt x="748" y="559"/>
                </a:lnTo>
                <a:lnTo>
                  <a:pt x="749" y="560"/>
                </a:lnTo>
                <a:lnTo>
                  <a:pt x="749" y="559"/>
                </a:lnTo>
                <a:lnTo>
                  <a:pt x="749" y="558"/>
                </a:lnTo>
                <a:lnTo>
                  <a:pt x="749" y="557"/>
                </a:lnTo>
                <a:lnTo>
                  <a:pt x="750" y="557"/>
                </a:lnTo>
                <a:lnTo>
                  <a:pt x="750" y="558"/>
                </a:lnTo>
                <a:lnTo>
                  <a:pt x="750" y="557"/>
                </a:lnTo>
                <a:lnTo>
                  <a:pt x="750" y="557"/>
                </a:lnTo>
                <a:lnTo>
                  <a:pt x="750" y="556"/>
                </a:lnTo>
                <a:lnTo>
                  <a:pt x="750" y="556"/>
                </a:lnTo>
                <a:lnTo>
                  <a:pt x="751" y="555"/>
                </a:lnTo>
                <a:lnTo>
                  <a:pt x="751" y="554"/>
                </a:lnTo>
                <a:lnTo>
                  <a:pt x="751" y="554"/>
                </a:lnTo>
                <a:lnTo>
                  <a:pt x="752" y="553"/>
                </a:lnTo>
                <a:lnTo>
                  <a:pt x="752" y="552"/>
                </a:lnTo>
                <a:lnTo>
                  <a:pt x="751" y="550"/>
                </a:lnTo>
                <a:lnTo>
                  <a:pt x="752" y="550"/>
                </a:lnTo>
                <a:lnTo>
                  <a:pt x="753" y="550"/>
                </a:lnTo>
                <a:lnTo>
                  <a:pt x="753" y="551"/>
                </a:lnTo>
                <a:lnTo>
                  <a:pt x="753" y="551"/>
                </a:lnTo>
                <a:lnTo>
                  <a:pt x="754" y="550"/>
                </a:lnTo>
                <a:lnTo>
                  <a:pt x="754" y="549"/>
                </a:lnTo>
                <a:lnTo>
                  <a:pt x="755" y="548"/>
                </a:lnTo>
                <a:lnTo>
                  <a:pt x="756" y="546"/>
                </a:lnTo>
                <a:lnTo>
                  <a:pt x="757" y="544"/>
                </a:lnTo>
                <a:lnTo>
                  <a:pt x="759" y="541"/>
                </a:lnTo>
                <a:lnTo>
                  <a:pt x="760" y="540"/>
                </a:lnTo>
                <a:lnTo>
                  <a:pt x="761" y="541"/>
                </a:lnTo>
                <a:lnTo>
                  <a:pt x="761" y="541"/>
                </a:lnTo>
                <a:lnTo>
                  <a:pt x="761" y="540"/>
                </a:lnTo>
                <a:lnTo>
                  <a:pt x="761" y="538"/>
                </a:lnTo>
                <a:lnTo>
                  <a:pt x="761" y="538"/>
                </a:lnTo>
                <a:lnTo>
                  <a:pt x="762" y="536"/>
                </a:lnTo>
                <a:lnTo>
                  <a:pt x="761" y="535"/>
                </a:lnTo>
                <a:lnTo>
                  <a:pt x="761" y="535"/>
                </a:lnTo>
                <a:lnTo>
                  <a:pt x="763" y="535"/>
                </a:lnTo>
                <a:lnTo>
                  <a:pt x="763" y="534"/>
                </a:lnTo>
                <a:lnTo>
                  <a:pt x="764" y="535"/>
                </a:lnTo>
                <a:lnTo>
                  <a:pt x="764" y="532"/>
                </a:lnTo>
                <a:lnTo>
                  <a:pt x="762" y="533"/>
                </a:lnTo>
                <a:lnTo>
                  <a:pt x="761" y="533"/>
                </a:lnTo>
                <a:lnTo>
                  <a:pt x="762" y="532"/>
                </a:lnTo>
                <a:lnTo>
                  <a:pt x="765" y="531"/>
                </a:lnTo>
                <a:lnTo>
                  <a:pt x="764" y="530"/>
                </a:lnTo>
                <a:lnTo>
                  <a:pt x="763" y="530"/>
                </a:lnTo>
                <a:lnTo>
                  <a:pt x="762" y="530"/>
                </a:lnTo>
                <a:lnTo>
                  <a:pt x="761" y="529"/>
                </a:lnTo>
                <a:lnTo>
                  <a:pt x="761" y="528"/>
                </a:lnTo>
                <a:lnTo>
                  <a:pt x="760" y="528"/>
                </a:lnTo>
                <a:lnTo>
                  <a:pt x="757" y="529"/>
                </a:lnTo>
                <a:lnTo>
                  <a:pt x="755" y="528"/>
                </a:lnTo>
                <a:lnTo>
                  <a:pt x="754" y="528"/>
                </a:lnTo>
                <a:lnTo>
                  <a:pt x="755" y="528"/>
                </a:lnTo>
                <a:lnTo>
                  <a:pt x="758" y="528"/>
                </a:lnTo>
                <a:lnTo>
                  <a:pt x="759" y="527"/>
                </a:lnTo>
                <a:lnTo>
                  <a:pt x="760" y="526"/>
                </a:lnTo>
                <a:lnTo>
                  <a:pt x="761" y="525"/>
                </a:lnTo>
                <a:lnTo>
                  <a:pt x="762" y="524"/>
                </a:lnTo>
                <a:lnTo>
                  <a:pt x="764" y="524"/>
                </a:lnTo>
                <a:lnTo>
                  <a:pt x="764" y="524"/>
                </a:lnTo>
                <a:lnTo>
                  <a:pt x="762" y="521"/>
                </a:lnTo>
                <a:lnTo>
                  <a:pt x="761" y="521"/>
                </a:lnTo>
                <a:lnTo>
                  <a:pt x="760" y="519"/>
                </a:lnTo>
                <a:lnTo>
                  <a:pt x="759" y="518"/>
                </a:lnTo>
                <a:lnTo>
                  <a:pt x="757" y="518"/>
                </a:lnTo>
                <a:lnTo>
                  <a:pt x="757" y="517"/>
                </a:lnTo>
                <a:lnTo>
                  <a:pt x="757" y="517"/>
                </a:lnTo>
                <a:lnTo>
                  <a:pt x="754" y="517"/>
                </a:lnTo>
                <a:lnTo>
                  <a:pt x="754" y="517"/>
                </a:lnTo>
                <a:lnTo>
                  <a:pt x="757" y="517"/>
                </a:lnTo>
                <a:lnTo>
                  <a:pt x="764" y="519"/>
                </a:lnTo>
                <a:lnTo>
                  <a:pt x="764" y="519"/>
                </a:lnTo>
                <a:lnTo>
                  <a:pt x="761" y="516"/>
                </a:lnTo>
                <a:lnTo>
                  <a:pt x="761" y="514"/>
                </a:lnTo>
                <a:lnTo>
                  <a:pt x="760" y="513"/>
                </a:lnTo>
                <a:lnTo>
                  <a:pt x="758" y="513"/>
                </a:lnTo>
                <a:lnTo>
                  <a:pt x="757" y="506"/>
                </a:lnTo>
                <a:lnTo>
                  <a:pt x="756" y="504"/>
                </a:lnTo>
                <a:lnTo>
                  <a:pt x="755" y="502"/>
                </a:lnTo>
                <a:lnTo>
                  <a:pt x="754" y="502"/>
                </a:lnTo>
                <a:lnTo>
                  <a:pt x="750" y="499"/>
                </a:lnTo>
                <a:lnTo>
                  <a:pt x="749" y="499"/>
                </a:lnTo>
                <a:lnTo>
                  <a:pt x="752" y="494"/>
                </a:lnTo>
                <a:lnTo>
                  <a:pt x="754" y="492"/>
                </a:lnTo>
                <a:lnTo>
                  <a:pt x="754" y="491"/>
                </a:lnTo>
                <a:lnTo>
                  <a:pt x="754" y="490"/>
                </a:lnTo>
                <a:lnTo>
                  <a:pt x="754" y="489"/>
                </a:lnTo>
                <a:lnTo>
                  <a:pt x="756" y="489"/>
                </a:lnTo>
                <a:lnTo>
                  <a:pt x="756" y="490"/>
                </a:lnTo>
                <a:lnTo>
                  <a:pt x="757" y="490"/>
                </a:lnTo>
                <a:lnTo>
                  <a:pt x="757" y="488"/>
                </a:lnTo>
                <a:lnTo>
                  <a:pt x="758" y="488"/>
                </a:lnTo>
                <a:lnTo>
                  <a:pt x="758" y="488"/>
                </a:lnTo>
                <a:lnTo>
                  <a:pt x="758" y="487"/>
                </a:lnTo>
                <a:lnTo>
                  <a:pt x="759" y="487"/>
                </a:lnTo>
                <a:lnTo>
                  <a:pt x="761" y="486"/>
                </a:lnTo>
                <a:lnTo>
                  <a:pt x="763" y="485"/>
                </a:lnTo>
                <a:lnTo>
                  <a:pt x="764" y="484"/>
                </a:lnTo>
                <a:lnTo>
                  <a:pt x="765" y="484"/>
                </a:lnTo>
                <a:lnTo>
                  <a:pt x="765" y="484"/>
                </a:lnTo>
                <a:lnTo>
                  <a:pt x="765" y="484"/>
                </a:lnTo>
                <a:lnTo>
                  <a:pt x="766" y="484"/>
                </a:lnTo>
                <a:lnTo>
                  <a:pt x="766" y="485"/>
                </a:lnTo>
                <a:lnTo>
                  <a:pt x="767" y="484"/>
                </a:lnTo>
                <a:lnTo>
                  <a:pt x="767" y="484"/>
                </a:lnTo>
                <a:lnTo>
                  <a:pt x="768" y="483"/>
                </a:lnTo>
                <a:lnTo>
                  <a:pt x="768" y="481"/>
                </a:lnTo>
                <a:lnTo>
                  <a:pt x="768" y="481"/>
                </a:lnTo>
                <a:lnTo>
                  <a:pt x="766" y="480"/>
                </a:lnTo>
                <a:lnTo>
                  <a:pt x="765" y="480"/>
                </a:lnTo>
                <a:lnTo>
                  <a:pt x="764" y="480"/>
                </a:lnTo>
                <a:lnTo>
                  <a:pt x="762" y="480"/>
                </a:lnTo>
                <a:lnTo>
                  <a:pt x="761" y="480"/>
                </a:lnTo>
                <a:lnTo>
                  <a:pt x="761" y="480"/>
                </a:lnTo>
                <a:lnTo>
                  <a:pt x="758" y="478"/>
                </a:lnTo>
                <a:lnTo>
                  <a:pt x="757" y="478"/>
                </a:lnTo>
                <a:lnTo>
                  <a:pt x="755" y="480"/>
                </a:lnTo>
                <a:lnTo>
                  <a:pt x="754" y="480"/>
                </a:lnTo>
                <a:lnTo>
                  <a:pt x="754" y="481"/>
                </a:lnTo>
                <a:lnTo>
                  <a:pt x="752" y="483"/>
                </a:lnTo>
                <a:lnTo>
                  <a:pt x="751" y="483"/>
                </a:lnTo>
                <a:lnTo>
                  <a:pt x="748" y="482"/>
                </a:lnTo>
                <a:lnTo>
                  <a:pt x="747" y="481"/>
                </a:lnTo>
                <a:lnTo>
                  <a:pt x="747" y="479"/>
                </a:lnTo>
                <a:lnTo>
                  <a:pt x="746" y="478"/>
                </a:lnTo>
                <a:lnTo>
                  <a:pt x="746" y="477"/>
                </a:lnTo>
                <a:lnTo>
                  <a:pt x="745" y="477"/>
                </a:lnTo>
                <a:lnTo>
                  <a:pt x="744" y="477"/>
                </a:lnTo>
                <a:lnTo>
                  <a:pt x="743" y="477"/>
                </a:lnTo>
                <a:lnTo>
                  <a:pt x="743" y="476"/>
                </a:lnTo>
                <a:lnTo>
                  <a:pt x="740" y="473"/>
                </a:lnTo>
                <a:lnTo>
                  <a:pt x="742" y="470"/>
                </a:lnTo>
                <a:lnTo>
                  <a:pt x="743" y="469"/>
                </a:lnTo>
                <a:lnTo>
                  <a:pt x="743" y="469"/>
                </a:lnTo>
                <a:lnTo>
                  <a:pt x="744" y="470"/>
                </a:lnTo>
                <a:lnTo>
                  <a:pt x="748" y="469"/>
                </a:lnTo>
                <a:lnTo>
                  <a:pt x="750" y="467"/>
                </a:lnTo>
                <a:lnTo>
                  <a:pt x="750" y="464"/>
                </a:lnTo>
                <a:lnTo>
                  <a:pt x="756" y="462"/>
                </a:lnTo>
                <a:lnTo>
                  <a:pt x="760" y="456"/>
                </a:lnTo>
                <a:lnTo>
                  <a:pt x="761" y="456"/>
                </a:lnTo>
                <a:lnTo>
                  <a:pt x="763" y="456"/>
                </a:lnTo>
                <a:lnTo>
                  <a:pt x="764" y="455"/>
                </a:lnTo>
                <a:lnTo>
                  <a:pt x="764" y="456"/>
                </a:lnTo>
                <a:lnTo>
                  <a:pt x="765" y="457"/>
                </a:lnTo>
                <a:lnTo>
                  <a:pt x="765" y="459"/>
                </a:lnTo>
                <a:lnTo>
                  <a:pt x="766" y="459"/>
                </a:lnTo>
                <a:lnTo>
                  <a:pt x="763" y="463"/>
                </a:lnTo>
                <a:lnTo>
                  <a:pt x="762" y="464"/>
                </a:lnTo>
                <a:lnTo>
                  <a:pt x="761" y="466"/>
                </a:lnTo>
                <a:lnTo>
                  <a:pt x="761" y="466"/>
                </a:lnTo>
                <a:lnTo>
                  <a:pt x="763" y="467"/>
                </a:lnTo>
                <a:lnTo>
                  <a:pt x="762" y="470"/>
                </a:lnTo>
                <a:lnTo>
                  <a:pt x="761" y="470"/>
                </a:lnTo>
                <a:lnTo>
                  <a:pt x="760" y="471"/>
                </a:lnTo>
                <a:lnTo>
                  <a:pt x="761" y="472"/>
                </a:lnTo>
                <a:lnTo>
                  <a:pt x="762" y="470"/>
                </a:lnTo>
                <a:lnTo>
                  <a:pt x="763" y="470"/>
                </a:lnTo>
                <a:lnTo>
                  <a:pt x="764" y="470"/>
                </a:lnTo>
                <a:lnTo>
                  <a:pt x="765" y="470"/>
                </a:lnTo>
                <a:lnTo>
                  <a:pt x="765" y="468"/>
                </a:lnTo>
                <a:lnTo>
                  <a:pt x="767" y="467"/>
                </a:lnTo>
                <a:lnTo>
                  <a:pt x="772" y="465"/>
                </a:lnTo>
                <a:lnTo>
                  <a:pt x="772" y="464"/>
                </a:lnTo>
                <a:lnTo>
                  <a:pt x="772" y="465"/>
                </a:lnTo>
                <a:lnTo>
                  <a:pt x="777" y="463"/>
                </a:lnTo>
                <a:lnTo>
                  <a:pt x="779" y="465"/>
                </a:lnTo>
                <a:lnTo>
                  <a:pt x="779" y="466"/>
                </a:lnTo>
                <a:lnTo>
                  <a:pt x="780" y="465"/>
                </a:lnTo>
                <a:lnTo>
                  <a:pt x="783" y="466"/>
                </a:lnTo>
                <a:lnTo>
                  <a:pt x="783" y="466"/>
                </a:lnTo>
                <a:lnTo>
                  <a:pt x="783" y="471"/>
                </a:lnTo>
                <a:lnTo>
                  <a:pt x="783" y="472"/>
                </a:lnTo>
                <a:lnTo>
                  <a:pt x="783" y="472"/>
                </a:lnTo>
                <a:lnTo>
                  <a:pt x="782" y="473"/>
                </a:lnTo>
                <a:lnTo>
                  <a:pt x="782" y="473"/>
                </a:lnTo>
                <a:lnTo>
                  <a:pt x="781" y="473"/>
                </a:lnTo>
                <a:lnTo>
                  <a:pt x="779" y="477"/>
                </a:lnTo>
                <a:lnTo>
                  <a:pt x="781" y="477"/>
                </a:lnTo>
                <a:lnTo>
                  <a:pt x="783" y="476"/>
                </a:lnTo>
                <a:lnTo>
                  <a:pt x="783" y="477"/>
                </a:lnTo>
                <a:lnTo>
                  <a:pt x="782" y="477"/>
                </a:lnTo>
                <a:lnTo>
                  <a:pt x="781" y="477"/>
                </a:lnTo>
                <a:lnTo>
                  <a:pt x="782" y="478"/>
                </a:lnTo>
                <a:lnTo>
                  <a:pt x="782" y="477"/>
                </a:lnTo>
                <a:lnTo>
                  <a:pt x="783" y="479"/>
                </a:lnTo>
                <a:lnTo>
                  <a:pt x="783" y="479"/>
                </a:lnTo>
                <a:lnTo>
                  <a:pt x="783" y="479"/>
                </a:lnTo>
                <a:lnTo>
                  <a:pt x="784" y="478"/>
                </a:lnTo>
                <a:lnTo>
                  <a:pt x="784" y="478"/>
                </a:lnTo>
                <a:lnTo>
                  <a:pt x="785" y="477"/>
                </a:lnTo>
                <a:lnTo>
                  <a:pt x="784" y="477"/>
                </a:lnTo>
                <a:lnTo>
                  <a:pt x="785" y="477"/>
                </a:lnTo>
                <a:lnTo>
                  <a:pt x="786" y="477"/>
                </a:lnTo>
                <a:lnTo>
                  <a:pt x="786" y="478"/>
                </a:lnTo>
                <a:lnTo>
                  <a:pt x="787" y="478"/>
                </a:lnTo>
                <a:lnTo>
                  <a:pt x="788" y="478"/>
                </a:lnTo>
                <a:lnTo>
                  <a:pt x="789" y="477"/>
                </a:lnTo>
                <a:lnTo>
                  <a:pt x="790" y="478"/>
                </a:lnTo>
                <a:lnTo>
                  <a:pt x="789" y="478"/>
                </a:lnTo>
                <a:lnTo>
                  <a:pt x="789" y="479"/>
                </a:lnTo>
                <a:lnTo>
                  <a:pt x="790" y="480"/>
                </a:lnTo>
                <a:lnTo>
                  <a:pt x="790" y="480"/>
                </a:lnTo>
                <a:lnTo>
                  <a:pt x="790" y="480"/>
                </a:lnTo>
                <a:lnTo>
                  <a:pt x="790" y="480"/>
                </a:lnTo>
                <a:lnTo>
                  <a:pt x="790" y="481"/>
                </a:lnTo>
                <a:lnTo>
                  <a:pt x="790" y="481"/>
                </a:lnTo>
                <a:lnTo>
                  <a:pt x="791" y="481"/>
                </a:lnTo>
                <a:lnTo>
                  <a:pt x="790" y="482"/>
                </a:lnTo>
                <a:lnTo>
                  <a:pt x="790" y="482"/>
                </a:lnTo>
                <a:lnTo>
                  <a:pt x="791" y="483"/>
                </a:lnTo>
                <a:lnTo>
                  <a:pt x="791" y="484"/>
                </a:lnTo>
                <a:lnTo>
                  <a:pt x="791" y="484"/>
                </a:lnTo>
                <a:lnTo>
                  <a:pt x="791" y="484"/>
                </a:lnTo>
                <a:lnTo>
                  <a:pt x="790" y="484"/>
                </a:lnTo>
                <a:lnTo>
                  <a:pt x="789" y="484"/>
                </a:lnTo>
                <a:lnTo>
                  <a:pt x="788" y="484"/>
                </a:lnTo>
                <a:lnTo>
                  <a:pt x="787" y="485"/>
                </a:lnTo>
                <a:lnTo>
                  <a:pt x="787" y="486"/>
                </a:lnTo>
                <a:lnTo>
                  <a:pt x="788" y="486"/>
                </a:lnTo>
                <a:lnTo>
                  <a:pt x="788" y="488"/>
                </a:lnTo>
                <a:lnTo>
                  <a:pt x="789" y="487"/>
                </a:lnTo>
                <a:lnTo>
                  <a:pt x="788" y="486"/>
                </a:lnTo>
                <a:lnTo>
                  <a:pt x="789" y="486"/>
                </a:lnTo>
                <a:lnTo>
                  <a:pt x="790" y="490"/>
                </a:lnTo>
                <a:lnTo>
                  <a:pt x="790" y="491"/>
                </a:lnTo>
                <a:lnTo>
                  <a:pt x="790" y="491"/>
                </a:lnTo>
                <a:lnTo>
                  <a:pt x="790" y="491"/>
                </a:lnTo>
                <a:lnTo>
                  <a:pt x="790" y="492"/>
                </a:lnTo>
                <a:lnTo>
                  <a:pt x="790" y="493"/>
                </a:lnTo>
                <a:lnTo>
                  <a:pt x="790" y="493"/>
                </a:lnTo>
                <a:lnTo>
                  <a:pt x="789" y="495"/>
                </a:lnTo>
                <a:lnTo>
                  <a:pt x="789" y="496"/>
                </a:lnTo>
                <a:lnTo>
                  <a:pt x="788" y="498"/>
                </a:lnTo>
                <a:lnTo>
                  <a:pt x="789" y="499"/>
                </a:lnTo>
                <a:lnTo>
                  <a:pt x="789" y="498"/>
                </a:lnTo>
                <a:lnTo>
                  <a:pt x="790" y="499"/>
                </a:lnTo>
                <a:lnTo>
                  <a:pt x="789" y="499"/>
                </a:lnTo>
                <a:lnTo>
                  <a:pt x="790" y="500"/>
                </a:lnTo>
                <a:lnTo>
                  <a:pt x="788" y="499"/>
                </a:lnTo>
                <a:lnTo>
                  <a:pt x="788" y="500"/>
                </a:lnTo>
                <a:lnTo>
                  <a:pt x="788" y="501"/>
                </a:lnTo>
                <a:lnTo>
                  <a:pt x="788" y="502"/>
                </a:lnTo>
                <a:lnTo>
                  <a:pt x="788" y="501"/>
                </a:lnTo>
                <a:lnTo>
                  <a:pt x="789" y="501"/>
                </a:lnTo>
                <a:lnTo>
                  <a:pt x="790" y="502"/>
                </a:lnTo>
                <a:lnTo>
                  <a:pt x="790" y="500"/>
                </a:lnTo>
                <a:lnTo>
                  <a:pt x="791" y="501"/>
                </a:lnTo>
                <a:lnTo>
                  <a:pt x="791" y="501"/>
                </a:lnTo>
                <a:lnTo>
                  <a:pt x="792" y="499"/>
                </a:lnTo>
                <a:lnTo>
                  <a:pt x="793" y="499"/>
                </a:lnTo>
                <a:lnTo>
                  <a:pt x="794" y="499"/>
                </a:lnTo>
                <a:lnTo>
                  <a:pt x="794" y="499"/>
                </a:lnTo>
                <a:lnTo>
                  <a:pt x="793" y="500"/>
                </a:lnTo>
                <a:lnTo>
                  <a:pt x="794" y="500"/>
                </a:lnTo>
                <a:lnTo>
                  <a:pt x="794" y="500"/>
                </a:lnTo>
                <a:lnTo>
                  <a:pt x="794" y="500"/>
                </a:lnTo>
                <a:lnTo>
                  <a:pt x="794" y="499"/>
                </a:lnTo>
                <a:lnTo>
                  <a:pt x="795" y="499"/>
                </a:lnTo>
                <a:lnTo>
                  <a:pt x="795" y="499"/>
                </a:lnTo>
                <a:lnTo>
                  <a:pt x="796" y="499"/>
                </a:lnTo>
                <a:lnTo>
                  <a:pt x="796" y="499"/>
                </a:lnTo>
                <a:lnTo>
                  <a:pt x="796" y="498"/>
                </a:lnTo>
                <a:lnTo>
                  <a:pt x="797" y="497"/>
                </a:lnTo>
                <a:lnTo>
                  <a:pt x="798" y="498"/>
                </a:lnTo>
                <a:lnTo>
                  <a:pt x="799" y="498"/>
                </a:lnTo>
                <a:lnTo>
                  <a:pt x="799" y="499"/>
                </a:lnTo>
                <a:lnTo>
                  <a:pt x="801" y="496"/>
                </a:lnTo>
                <a:lnTo>
                  <a:pt x="801" y="496"/>
                </a:lnTo>
                <a:lnTo>
                  <a:pt x="804" y="495"/>
                </a:lnTo>
                <a:lnTo>
                  <a:pt x="805" y="495"/>
                </a:lnTo>
                <a:lnTo>
                  <a:pt x="806" y="490"/>
                </a:lnTo>
                <a:lnTo>
                  <a:pt x="805" y="490"/>
                </a:lnTo>
                <a:lnTo>
                  <a:pt x="805" y="482"/>
                </a:lnTo>
                <a:lnTo>
                  <a:pt x="800" y="473"/>
                </a:lnTo>
                <a:lnTo>
                  <a:pt x="800" y="472"/>
                </a:lnTo>
                <a:lnTo>
                  <a:pt x="796" y="469"/>
                </a:lnTo>
                <a:lnTo>
                  <a:pt x="794" y="468"/>
                </a:lnTo>
                <a:lnTo>
                  <a:pt x="794" y="468"/>
                </a:lnTo>
                <a:lnTo>
                  <a:pt x="795" y="466"/>
                </a:lnTo>
                <a:lnTo>
                  <a:pt x="795" y="467"/>
                </a:lnTo>
                <a:lnTo>
                  <a:pt x="795" y="464"/>
                </a:lnTo>
                <a:lnTo>
                  <a:pt x="797" y="463"/>
                </a:lnTo>
                <a:lnTo>
                  <a:pt x="797" y="462"/>
                </a:lnTo>
                <a:lnTo>
                  <a:pt x="800" y="462"/>
                </a:lnTo>
                <a:lnTo>
                  <a:pt x="801" y="461"/>
                </a:lnTo>
                <a:lnTo>
                  <a:pt x="801" y="461"/>
                </a:lnTo>
                <a:lnTo>
                  <a:pt x="805" y="457"/>
                </a:lnTo>
                <a:lnTo>
                  <a:pt x="806" y="456"/>
                </a:lnTo>
                <a:lnTo>
                  <a:pt x="807" y="456"/>
                </a:lnTo>
                <a:lnTo>
                  <a:pt x="807" y="453"/>
                </a:lnTo>
                <a:lnTo>
                  <a:pt x="807" y="452"/>
                </a:lnTo>
                <a:lnTo>
                  <a:pt x="807" y="451"/>
                </a:lnTo>
                <a:lnTo>
                  <a:pt x="811" y="446"/>
                </a:lnTo>
                <a:lnTo>
                  <a:pt x="812" y="446"/>
                </a:lnTo>
                <a:lnTo>
                  <a:pt x="812" y="446"/>
                </a:lnTo>
                <a:lnTo>
                  <a:pt x="812" y="445"/>
                </a:lnTo>
                <a:lnTo>
                  <a:pt x="812" y="445"/>
                </a:lnTo>
                <a:lnTo>
                  <a:pt x="813" y="444"/>
                </a:lnTo>
                <a:lnTo>
                  <a:pt x="813" y="444"/>
                </a:lnTo>
                <a:lnTo>
                  <a:pt x="812" y="444"/>
                </a:lnTo>
                <a:lnTo>
                  <a:pt x="815" y="444"/>
                </a:lnTo>
                <a:lnTo>
                  <a:pt x="816" y="442"/>
                </a:lnTo>
                <a:lnTo>
                  <a:pt x="816" y="442"/>
                </a:lnTo>
                <a:lnTo>
                  <a:pt x="817" y="441"/>
                </a:lnTo>
                <a:lnTo>
                  <a:pt x="818" y="440"/>
                </a:lnTo>
                <a:lnTo>
                  <a:pt x="819" y="437"/>
                </a:lnTo>
                <a:lnTo>
                  <a:pt x="819" y="438"/>
                </a:lnTo>
                <a:lnTo>
                  <a:pt x="820" y="438"/>
                </a:lnTo>
                <a:lnTo>
                  <a:pt x="819" y="440"/>
                </a:lnTo>
                <a:lnTo>
                  <a:pt x="819" y="440"/>
                </a:lnTo>
                <a:lnTo>
                  <a:pt x="822" y="439"/>
                </a:lnTo>
                <a:lnTo>
                  <a:pt x="822" y="441"/>
                </a:lnTo>
                <a:lnTo>
                  <a:pt x="822" y="441"/>
                </a:lnTo>
                <a:lnTo>
                  <a:pt x="823" y="442"/>
                </a:lnTo>
                <a:lnTo>
                  <a:pt x="824" y="442"/>
                </a:lnTo>
                <a:lnTo>
                  <a:pt x="825" y="442"/>
                </a:lnTo>
                <a:lnTo>
                  <a:pt x="826" y="443"/>
                </a:lnTo>
                <a:lnTo>
                  <a:pt x="826" y="443"/>
                </a:lnTo>
                <a:lnTo>
                  <a:pt x="829" y="442"/>
                </a:lnTo>
                <a:lnTo>
                  <a:pt x="830" y="442"/>
                </a:lnTo>
                <a:lnTo>
                  <a:pt x="837" y="436"/>
                </a:lnTo>
                <a:lnTo>
                  <a:pt x="840" y="433"/>
                </a:lnTo>
                <a:lnTo>
                  <a:pt x="840" y="432"/>
                </a:lnTo>
                <a:lnTo>
                  <a:pt x="842" y="430"/>
                </a:lnTo>
                <a:lnTo>
                  <a:pt x="843" y="429"/>
                </a:lnTo>
                <a:lnTo>
                  <a:pt x="863" y="399"/>
                </a:lnTo>
                <a:lnTo>
                  <a:pt x="864" y="398"/>
                </a:lnTo>
                <a:lnTo>
                  <a:pt x="865" y="397"/>
                </a:lnTo>
                <a:lnTo>
                  <a:pt x="866" y="393"/>
                </a:lnTo>
                <a:lnTo>
                  <a:pt x="866" y="393"/>
                </a:lnTo>
                <a:lnTo>
                  <a:pt x="866" y="389"/>
                </a:lnTo>
                <a:lnTo>
                  <a:pt x="866" y="386"/>
                </a:lnTo>
                <a:lnTo>
                  <a:pt x="867" y="384"/>
                </a:lnTo>
                <a:lnTo>
                  <a:pt x="867" y="383"/>
                </a:lnTo>
                <a:lnTo>
                  <a:pt x="866" y="383"/>
                </a:lnTo>
                <a:lnTo>
                  <a:pt x="866" y="379"/>
                </a:lnTo>
                <a:lnTo>
                  <a:pt x="866" y="377"/>
                </a:lnTo>
                <a:lnTo>
                  <a:pt x="867" y="374"/>
                </a:lnTo>
                <a:lnTo>
                  <a:pt x="867" y="374"/>
                </a:lnTo>
                <a:lnTo>
                  <a:pt x="868" y="373"/>
                </a:lnTo>
                <a:lnTo>
                  <a:pt x="868" y="373"/>
                </a:lnTo>
                <a:lnTo>
                  <a:pt x="868" y="372"/>
                </a:lnTo>
                <a:lnTo>
                  <a:pt x="870" y="370"/>
                </a:lnTo>
                <a:lnTo>
                  <a:pt x="870" y="370"/>
                </a:lnTo>
                <a:lnTo>
                  <a:pt x="871" y="368"/>
                </a:lnTo>
                <a:lnTo>
                  <a:pt x="871" y="367"/>
                </a:lnTo>
                <a:lnTo>
                  <a:pt x="872" y="365"/>
                </a:lnTo>
                <a:lnTo>
                  <a:pt x="870" y="364"/>
                </a:lnTo>
                <a:lnTo>
                  <a:pt x="870" y="361"/>
                </a:lnTo>
                <a:lnTo>
                  <a:pt x="870" y="359"/>
                </a:lnTo>
                <a:lnTo>
                  <a:pt x="868" y="357"/>
                </a:lnTo>
                <a:lnTo>
                  <a:pt x="866" y="357"/>
                </a:lnTo>
                <a:lnTo>
                  <a:pt x="865" y="357"/>
                </a:lnTo>
                <a:lnTo>
                  <a:pt x="864" y="356"/>
                </a:lnTo>
                <a:lnTo>
                  <a:pt x="863" y="357"/>
                </a:lnTo>
                <a:lnTo>
                  <a:pt x="863" y="356"/>
                </a:lnTo>
                <a:lnTo>
                  <a:pt x="865" y="356"/>
                </a:lnTo>
                <a:lnTo>
                  <a:pt x="866" y="357"/>
                </a:lnTo>
                <a:lnTo>
                  <a:pt x="867" y="357"/>
                </a:lnTo>
                <a:lnTo>
                  <a:pt x="868" y="357"/>
                </a:lnTo>
                <a:lnTo>
                  <a:pt x="870" y="358"/>
                </a:lnTo>
                <a:lnTo>
                  <a:pt x="870" y="357"/>
                </a:lnTo>
                <a:lnTo>
                  <a:pt x="871" y="357"/>
                </a:lnTo>
                <a:lnTo>
                  <a:pt x="871" y="355"/>
                </a:lnTo>
                <a:lnTo>
                  <a:pt x="870" y="355"/>
                </a:lnTo>
                <a:lnTo>
                  <a:pt x="866" y="351"/>
                </a:lnTo>
                <a:lnTo>
                  <a:pt x="865" y="350"/>
                </a:lnTo>
                <a:lnTo>
                  <a:pt x="865" y="349"/>
                </a:lnTo>
                <a:lnTo>
                  <a:pt x="863" y="348"/>
                </a:lnTo>
                <a:lnTo>
                  <a:pt x="863" y="347"/>
                </a:lnTo>
                <a:lnTo>
                  <a:pt x="863" y="347"/>
                </a:lnTo>
                <a:lnTo>
                  <a:pt x="863" y="346"/>
                </a:lnTo>
                <a:lnTo>
                  <a:pt x="861" y="346"/>
                </a:lnTo>
                <a:lnTo>
                  <a:pt x="859" y="347"/>
                </a:lnTo>
                <a:lnTo>
                  <a:pt x="859" y="347"/>
                </a:lnTo>
                <a:lnTo>
                  <a:pt x="856" y="346"/>
                </a:lnTo>
                <a:lnTo>
                  <a:pt x="856" y="348"/>
                </a:lnTo>
                <a:lnTo>
                  <a:pt x="857" y="348"/>
                </a:lnTo>
                <a:lnTo>
                  <a:pt x="855" y="353"/>
                </a:lnTo>
                <a:lnTo>
                  <a:pt x="855" y="353"/>
                </a:lnTo>
                <a:lnTo>
                  <a:pt x="855" y="352"/>
                </a:lnTo>
                <a:lnTo>
                  <a:pt x="855" y="350"/>
                </a:lnTo>
                <a:lnTo>
                  <a:pt x="855" y="349"/>
                </a:lnTo>
                <a:lnTo>
                  <a:pt x="853" y="352"/>
                </a:lnTo>
                <a:lnTo>
                  <a:pt x="850" y="353"/>
                </a:lnTo>
                <a:lnTo>
                  <a:pt x="848" y="353"/>
                </a:lnTo>
                <a:lnTo>
                  <a:pt x="848" y="353"/>
                </a:lnTo>
                <a:lnTo>
                  <a:pt x="849" y="352"/>
                </a:lnTo>
                <a:lnTo>
                  <a:pt x="851" y="350"/>
                </a:lnTo>
                <a:lnTo>
                  <a:pt x="851" y="349"/>
                </a:lnTo>
                <a:lnTo>
                  <a:pt x="849" y="349"/>
                </a:lnTo>
                <a:lnTo>
                  <a:pt x="849" y="348"/>
                </a:lnTo>
                <a:lnTo>
                  <a:pt x="850" y="348"/>
                </a:lnTo>
                <a:lnTo>
                  <a:pt x="851" y="346"/>
                </a:lnTo>
                <a:lnTo>
                  <a:pt x="851" y="346"/>
                </a:lnTo>
                <a:lnTo>
                  <a:pt x="849" y="346"/>
                </a:lnTo>
                <a:lnTo>
                  <a:pt x="848" y="347"/>
                </a:lnTo>
                <a:lnTo>
                  <a:pt x="848" y="348"/>
                </a:lnTo>
                <a:lnTo>
                  <a:pt x="848" y="349"/>
                </a:lnTo>
                <a:lnTo>
                  <a:pt x="848" y="349"/>
                </a:lnTo>
                <a:lnTo>
                  <a:pt x="847" y="350"/>
                </a:lnTo>
                <a:lnTo>
                  <a:pt x="846" y="350"/>
                </a:lnTo>
                <a:lnTo>
                  <a:pt x="846" y="351"/>
                </a:lnTo>
                <a:lnTo>
                  <a:pt x="845" y="351"/>
                </a:lnTo>
                <a:lnTo>
                  <a:pt x="846" y="346"/>
                </a:lnTo>
                <a:lnTo>
                  <a:pt x="846" y="346"/>
                </a:lnTo>
                <a:lnTo>
                  <a:pt x="846" y="344"/>
                </a:lnTo>
                <a:lnTo>
                  <a:pt x="846" y="343"/>
                </a:lnTo>
                <a:lnTo>
                  <a:pt x="845" y="343"/>
                </a:lnTo>
                <a:lnTo>
                  <a:pt x="840" y="344"/>
                </a:lnTo>
                <a:lnTo>
                  <a:pt x="839" y="342"/>
                </a:lnTo>
                <a:lnTo>
                  <a:pt x="837" y="342"/>
                </a:lnTo>
                <a:lnTo>
                  <a:pt x="837" y="340"/>
                </a:lnTo>
                <a:lnTo>
                  <a:pt x="841" y="338"/>
                </a:lnTo>
                <a:lnTo>
                  <a:pt x="841" y="338"/>
                </a:lnTo>
                <a:lnTo>
                  <a:pt x="843" y="336"/>
                </a:lnTo>
                <a:lnTo>
                  <a:pt x="844" y="335"/>
                </a:lnTo>
                <a:lnTo>
                  <a:pt x="845" y="334"/>
                </a:lnTo>
                <a:lnTo>
                  <a:pt x="845" y="334"/>
                </a:lnTo>
                <a:lnTo>
                  <a:pt x="846" y="333"/>
                </a:lnTo>
                <a:lnTo>
                  <a:pt x="851" y="328"/>
                </a:lnTo>
                <a:lnTo>
                  <a:pt x="852" y="327"/>
                </a:lnTo>
                <a:lnTo>
                  <a:pt x="852" y="326"/>
                </a:lnTo>
                <a:lnTo>
                  <a:pt x="853" y="325"/>
                </a:lnTo>
                <a:lnTo>
                  <a:pt x="853" y="324"/>
                </a:lnTo>
                <a:lnTo>
                  <a:pt x="855" y="323"/>
                </a:lnTo>
                <a:lnTo>
                  <a:pt x="855" y="321"/>
                </a:lnTo>
                <a:lnTo>
                  <a:pt x="855" y="322"/>
                </a:lnTo>
                <a:lnTo>
                  <a:pt x="856" y="320"/>
                </a:lnTo>
                <a:lnTo>
                  <a:pt x="859" y="317"/>
                </a:lnTo>
                <a:lnTo>
                  <a:pt x="860" y="317"/>
                </a:lnTo>
                <a:lnTo>
                  <a:pt x="863" y="315"/>
                </a:lnTo>
                <a:lnTo>
                  <a:pt x="863" y="313"/>
                </a:lnTo>
                <a:lnTo>
                  <a:pt x="863" y="313"/>
                </a:lnTo>
                <a:lnTo>
                  <a:pt x="866" y="312"/>
                </a:lnTo>
                <a:lnTo>
                  <a:pt x="866" y="310"/>
                </a:lnTo>
                <a:lnTo>
                  <a:pt x="866" y="309"/>
                </a:lnTo>
                <a:lnTo>
                  <a:pt x="881" y="295"/>
                </a:lnTo>
                <a:lnTo>
                  <a:pt x="896" y="295"/>
                </a:lnTo>
                <a:lnTo>
                  <a:pt x="896" y="296"/>
                </a:lnTo>
                <a:lnTo>
                  <a:pt x="896" y="297"/>
                </a:lnTo>
                <a:lnTo>
                  <a:pt x="897" y="297"/>
                </a:lnTo>
                <a:lnTo>
                  <a:pt x="898" y="297"/>
                </a:lnTo>
                <a:lnTo>
                  <a:pt x="899" y="296"/>
                </a:lnTo>
                <a:lnTo>
                  <a:pt x="899" y="295"/>
                </a:lnTo>
                <a:lnTo>
                  <a:pt x="899" y="294"/>
                </a:lnTo>
                <a:lnTo>
                  <a:pt x="905" y="296"/>
                </a:lnTo>
                <a:lnTo>
                  <a:pt x="906" y="296"/>
                </a:lnTo>
                <a:lnTo>
                  <a:pt x="906" y="295"/>
                </a:lnTo>
                <a:lnTo>
                  <a:pt x="907" y="295"/>
                </a:lnTo>
                <a:lnTo>
                  <a:pt x="910" y="295"/>
                </a:lnTo>
                <a:lnTo>
                  <a:pt x="910" y="296"/>
                </a:lnTo>
                <a:lnTo>
                  <a:pt x="911" y="297"/>
                </a:lnTo>
                <a:lnTo>
                  <a:pt x="913" y="296"/>
                </a:lnTo>
                <a:lnTo>
                  <a:pt x="913" y="295"/>
                </a:lnTo>
                <a:lnTo>
                  <a:pt x="912" y="295"/>
                </a:lnTo>
                <a:lnTo>
                  <a:pt x="912" y="295"/>
                </a:lnTo>
                <a:lnTo>
                  <a:pt x="913" y="294"/>
                </a:lnTo>
                <a:lnTo>
                  <a:pt x="913" y="294"/>
                </a:lnTo>
                <a:lnTo>
                  <a:pt x="913" y="293"/>
                </a:lnTo>
                <a:lnTo>
                  <a:pt x="913" y="292"/>
                </a:lnTo>
                <a:lnTo>
                  <a:pt x="913" y="292"/>
                </a:lnTo>
                <a:lnTo>
                  <a:pt x="914" y="291"/>
                </a:lnTo>
                <a:lnTo>
                  <a:pt x="916" y="291"/>
                </a:lnTo>
                <a:lnTo>
                  <a:pt x="921" y="292"/>
                </a:lnTo>
                <a:lnTo>
                  <a:pt x="921" y="292"/>
                </a:lnTo>
                <a:lnTo>
                  <a:pt x="923" y="294"/>
                </a:lnTo>
                <a:lnTo>
                  <a:pt x="923" y="294"/>
                </a:lnTo>
                <a:lnTo>
                  <a:pt x="924" y="294"/>
                </a:lnTo>
                <a:lnTo>
                  <a:pt x="924" y="293"/>
                </a:lnTo>
                <a:lnTo>
                  <a:pt x="925" y="293"/>
                </a:lnTo>
                <a:lnTo>
                  <a:pt x="926" y="293"/>
                </a:lnTo>
                <a:lnTo>
                  <a:pt x="928" y="295"/>
                </a:lnTo>
                <a:lnTo>
                  <a:pt x="928" y="295"/>
                </a:lnTo>
                <a:lnTo>
                  <a:pt x="931" y="296"/>
                </a:lnTo>
                <a:lnTo>
                  <a:pt x="931" y="297"/>
                </a:lnTo>
                <a:lnTo>
                  <a:pt x="930" y="298"/>
                </a:lnTo>
                <a:lnTo>
                  <a:pt x="926" y="298"/>
                </a:lnTo>
                <a:lnTo>
                  <a:pt x="925" y="298"/>
                </a:lnTo>
                <a:lnTo>
                  <a:pt x="925" y="298"/>
                </a:lnTo>
                <a:lnTo>
                  <a:pt x="927" y="301"/>
                </a:lnTo>
                <a:lnTo>
                  <a:pt x="929" y="301"/>
                </a:lnTo>
                <a:lnTo>
                  <a:pt x="931" y="300"/>
                </a:lnTo>
                <a:lnTo>
                  <a:pt x="932" y="299"/>
                </a:lnTo>
                <a:lnTo>
                  <a:pt x="932" y="298"/>
                </a:lnTo>
                <a:lnTo>
                  <a:pt x="933" y="299"/>
                </a:lnTo>
                <a:lnTo>
                  <a:pt x="935" y="300"/>
                </a:lnTo>
                <a:lnTo>
                  <a:pt x="935" y="299"/>
                </a:lnTo>
                <a:lnTo>
                  <a:pt x="935" y="298"/>
                </a:lnTo>
                <a:lnTo>
                  <a:pt x="937" y="298"/>
                </a:lnTo>
                <a:lnTo>
                  <a:pt x="937" y="298"/>
                </a:lnTo>
                <a:lnTo>
                  <a:pt x="939" y="297"/>
                </a:lnTo>
                <a:lnTo>
                  <a:pt x="940" y="297"/>
                </a:lnTo>
                <a:lnTo>
                  <a:pt x="941" y="298"/>
                </a:lnTo>
                <a:lnTo>
                  <a:pt x="942" y="298"/>
                </a:lnTo>
                <a:lnTo>
                  <a:pt x="943" y="298"/>
                </a:lnTo>
                <a:lnTo>
                  <a:pt x="943" y="297"/>
                </a:lnTo>
                <a:lnTo>
                  <a:pt x="945" y="297"/>
                </a:lnTo>
                <a:lnTo>
                  <a:pt x="946" y="298"/>
                </a:lnTo>
                <a:lnTo>
                  <a:pt x="946" y="297"/>
                </a:lnTo>
                <a:lnTo>
                  <a:pt x="946" y="297"/>
                </a:lnTo>
                <a:lnTo>
                  <a:pt x="947" y="296"/>
                </a:lnTo>
                <a:lnTo>
                  <a:pt x="946" y="295"/>
                </a:lnTo>
                <a:lnTo>
                  <a:pt x="946" y="295"/>
                </a:lnTo>
                <a:lnTo>
                  <a:pt x="944" y="294"/>
                </a:lnTo>
                <a:lnTo>
                  <a:pt x="942" y="294"/>
                </a:lnTo>
                <a:lnTo>
                  <a:pt x="942" y="293"/>
                </a:lnTo>
                <a:lnTo>
                  <a:pt x="943" y="292"/>
                </a:lnTo>
                <a:lnTo>
                  <a:pt x="942" y="290"/>
                </a:lnTo>
                <a:lnTo>
                  <a:pt x="942" y="290"/>
                </a:lnTo>
                <a:lnTo>
                  <a:pt x="943" y="290"/>
                </a:lnTo>
                <a:lnTo>
                  <a:pt x="943" y="290"/>
                </a:lnTo>
                <a:lnTo>
                  <a:pt x="945" y="285"/>
                </a:lnTo>
                <a:lnTo>
                  <a:pt x="946" y="284"/>
                </a:lnTo>
                <a:lnTo>
                  <a:pt x="948" y="283"/>
                </a:lnTo>
                <a:lnTo>
                  <a:pt x="951" y="280"/>
                </a:lnTo>
                <a:lnTo>
                  <a:pt x="951" y="279"/>
                </a:lnTo>
                <a:lnTo>
                  <a:pt x="952" y="278"/>
                </a:lnTo>
                <a:lnTo>
                  <a:pt x="955" y="274"/>
                </a:lnTo>
                <a:lnTo>
                  <a:pt x="956" y="272"/>
                </a:lnTo>
                <a:lnTo>
                  <a:pt x="958" y="269"/>
                </a:lnTo>
                <a:lnTo>
                  <a:pt x="960" y="269"/>
                </a:lnTo>
                <a:lnTo>
                  <a:pt x="961" y="268"/>
                </a:lnTo>
                <a:lnTo>
                  <a:pt x="963" y="268"/>
                </a:lnTo>
                <a:lnTo>
                  <a:pt x="967" y="267"/>
                </a:lnTo>
                <a:lnTo>
                  <a:pt x="968" y="267"/>
                </a:lnTo>
                <a:lnTo>
                  <a:pt x="968" y="266"/>
                </a:lnTo>
                <a:lnTo>
                  <a:pt x="969" y="266"/>
                </a:lnTo>
                <a:lnTo>
                  <a:pt x="970" y="267"/>
                </a:lnTo>
                <a:lnTo>
                  <a:pt x="971" y="268"/>
                </a:lnTo>
                <a:lnTo>
                  <a:pt x="972" y="269"/>
                </a:lnTo>
                <a:lnTo>
                  <a:pt x="972" y="269"/>
                </a:lnTo>
                <a:lnTo>
                  <a:pt x="975" y="266"/>
                </a:lnTo>
                <a:lnTo>
                  <a:pt x="975" y="270"/>
                </a:lnTo>
                <a:lnTo>
                  <a:pt x="974" y="271"/>
                </a:lnTo>
                <a:lnTo>
                  <a:pt x="973" y="273"/>
                </a:lnTo>
                <a:lnTo>
                  <a:pt x="973" y="274"/>
                </a:lnTo>
                <a:lnTo>
                  <a:pt x="974" y="275"/>
                </a:lnTo>
                <a:lnTo>
                  <a:pt x="973" y="276"/>
                </a:lnTo>
                <a:lnTo>
                  <a:pt x="973" y="277"/>
                </a:lnTo>
                <a:lnTo>
                  <a:pt x="973" y="277"/>
                </a:lnTo>
                <a:lnTo>
                  <a:pt x="973" y="277"/>
                </a:lnTo>
                <a:lnTo>
                  <a:pt x="976" y="277"/>
                </a:lnTo>
                <a:lnTo>
                  <a:pt x="975" y="280"/>
                </a:lnTo>
                <a:lnTo>
                  <a:pt x="975" y="282"/>
                </a:lnTo>
                <a:lnTo>
                  <a:pt x="975" y="281"/>
                </a:lnTo>
                <a:lnTo>
                  <a:pt x="977" y="280"/>
                </a:lnTo>
                <a:lnTo>
                  <a:pt x="978" y="280"/>
                </a:lnTo>
                <a:lnTo>
                  <a:pt x="986" y="270"/>
                </a:lnTo>
                <a:lnTo>
                  <a:pt x="988" y="269"/>
                </a:lnTo>
                <a:lnTo>
                  <a:pt x="989" y="269"/>
                </a:lnTo>
                <a:lnTo>
                  <a:pt x="989" y="269"/>
                </a:lnTo>
                <a:lnTo>
                  <a:pt x="990" y="269"/>
                </a:lnTo>
                <a:lnTo>
                  <a:pt x="990" y="270"/>
                </a:lnTo>
                <a:lnTo>
                  <a:pt x="990" y="271"/>
                </a:lnTo>
                <a:lnTo>
                  <a:pt x="990" y="271"/>
                </a:lnTo>
                <a:lnTo>
                  <a:pt x="991" y="269"/>
                </a:lnTo>
                <a:lnTo>
                  <a:pt x="990" y="269"/>
                </a:lnTo>
                <a:lnTo>
                  <a:pt x="990" y="268"/>
                </a:lnTo>
                <a:lnTo>
                  <a:pt x="990" y="265"/>
                </a:lnTo>
                <a:lnTo>
                  <a:pt x="990" y="264"/>
                </a:lnTo>
                <a:lnTo>
                  <a:pt x="992" y="262"/>
                </a:lnTo>
                <a:lnTo>
                  <a:pt x="992" y="261"/>
                </a:lnTo>
                <a:lnTo>
                  <a:pt x="992" y="260"/>
                </a:lnTo>
                <a:lnTo>
                  <a:pt x="993" y="258"/>
                </a:lnTo>
                <a:lnTo>
                  <a:pt x="998" y="257"/>
                </a:lnTo>
                <a:lnTo>
                  <a:pt x="1000" y="258"/>
                </a:lnTo>
                <a:lnTo>
                  <a:pt x="1001" y="259"/>
                </a:lnTo>
                <a:lnTo>
                  <a:pt x="1001" y="260"/>
                </a:lnTo>
                <a:lnTo>
                  <a:pt x="999" y="260"/>
                </a:lnTo>
                <a:lnTo>
                  <a:pt x="997" y="262"/>
                </a:lnTo>
                <a:lnTo>
                  <a:pt x="996" y="269"/>
                </a:lnTo>
                <a:lnTo>
                  <a:pt x="994" y="270"/>
                </a:lnTo>
                <a:lnTo>
                  <a:pt x="994" y="272"/>
                </a:lnTo>
                <a:lnTo>
                  <a:pt x="995" y="273"/>
                </a:lnTo>
                <a:lnTo>
                  <a:pt x="995" y="274"/>
                </a:lnTo>
                <a:lnTo>
                  <a:pt x="994" y="275"/>
                </a:lnTo>
                <a:lnTo>
                  <a:pt x="993" y="275"/>
                </a:lnTo>
                <a:lnTo>
                  <a:pt x="993" y="277"/>
                </a:lnTo>
                <a:lnTo>
                  <a:pt x="994" y="277"/>
                </a:lnTo>
                <a:lnTo>
                  <a:pt x="994" y="278"/>
                </a:lnTo>
                <a:lnTo>
                  <a:pt x="992" y="280"/>
                </a:lnTo>
                <a:lnTo>
                  <a:pt x="990" y="280"/>
                </a:lnTo>
                <a:lnTo>
                  <a:pt x="990" y="280"/>
                </a:lnTo>
                <a:lnTo>
                  <a:pt x="988" y="282"/>
                </a:lnTo>
                <a:lnTo>
                  <a:pt x="987" y="282"/>
                </a:lnTo>
                <a:lnTo>
                  <a:pt x="984" y="283"/>
                </a:lnTo>
                <a:lnTo>
                  <a:pt x="984" y="284"/>
                </a:lnTo>
                <a:lnTo>
                  <a:pt x="984" y="284"/>
                </a:lnTo>
                <a:lnTo>
                  <a:pt x="983" y="286"/>
                </a:lnTo>
                <a:lnTo>
                  <a:pt x="979" y="291"/>
                </a:lnTo>
                <a:lnTo>
                  <a:pt x="976" y="293"/>
                </a:lnTo>
                <a:lnTo>
                  <a:pt x="975" y="295"/>
                </a:lnTo>
                <a:lnTo>
                  <a:pt x="975" y="295"/>
                </a:lnTo>
                <a:lnTo>
                  <a:pt x="972" y="298"/>
                </a:lnTo>
                <a:lnTo>
                  <a:pt x="972" y="300"/>
                </a:lnTo>
                <a:lnTo>
                  <a:pt x="964" y="309"/>
                </a:lnTo>
                <a:lnTo>
                  <a:pt x="963" y="309"/>
                </a:lnTo>
                <a:lnTo>
                  <a:pt x="961" y="309"/>
                </a:lnTo>
                <a:lnTo>
                  <a:pt x="960" y="312"/>
                </a:lnTo>
                <a:lnTo>
                  <a:pt x="957" y="311"/>
                </a:lnTo>
                <a:lnTo>
                  <a:pt x="957" y="311"/>
                </a:lnTo>
                <a:lnTo>
                  <a:pt x="957" y="314"/>
                </a:lnTo>
                <a:lnTo>
                  <a:pt x="956" y="319"/>
                </a:lnTo>
                <a:lnTo>
                  <a:pt x="952" y="321"/>
                </a:lnTo>
                <a:lnTo>
                  <a:pt x="950" y="330"/>
                </a:lnTo>
                <a:lnTo>
                  <a:pt x="951" y="349"/>
                </a:lnTo>
                <a:lnTo>
                  <a:pt x="951" y="349"/>
                </a:lnTo>
                <a:lnTo>
                  <a:pt x="956" y="377"/>
                </a:lnTo>
                <a:lnTo>
                  <a:pt x="964" y="368"/>
                </a:lnTo>
                <a:lnTo>
                  <a:pt x="965" y="364"/>
                </a:lnTo>
                <a:lnTo>
                  <a:pt x="965" y="362"/>
                </a:lnTo>
                <a:lnTo>
                  <a:pt x="965" y="361"/>
                </a:lnTo>
                <a:lnTo>
                  <a:pt x="966" y="360"/>
                </a:lnTo>
                <a:lnTo>
                  <a:pt x="965" y="360"/>
                </a:lnTo>
                <a:lnTo>
                  <a:pt x="966" y="359"/>
                </a:lnTo>
                <a:lnTo>
                  <a:pt x="966" y="359"/>
                </a:lnTo>
                <a:lnTo>
                  <a:pt x="967" y="359"/>
                </a:lnTo>
                <a:lnTo>
                  <a:pt x="969" y="357"/>
                </a:lnTo>
                <a:lnTo>
                  <a:pt x="972" y="356"/>
                </a:lnTo>
                <a:lnTo>
                  <a:pt x="974" y="357"/>
                </a:lnTo>
                <a:lnTo>
                  <a:pt x="973" y="356"/>
                </a:lnTo>
                <a:lnTo>
                  <a:pt x="973" y="355"/>
                </a:lnTo>
                <a:lnTo>
                  <a:pt x="973" y="349"/>
                </a:lnTo>
                <a:lnTo>
                  <a:pt x="977" y="345"/>
                </a:lnTo>
                <a:lnTo>
                  <a:pt x="979" y="343"/>
                </a:lnTo>
                <a:lnTo>
                  <a:pt x="980" y="343"/>
                </a:lnTo>
                <a:lnTo>
                  <a:pt x="981" y="344"/>
                </a:lnTo>
                <a:lnTo>
                  <a:pt x="982" y="344"/>
                </a:lnTo>
                <a:lnTo>
                  <a:pt x="983" y="344"/>
                </a:lnTo>
                <a:lnTo>
                  <a:pt x="985" y="342"/>
                </a:lnTo>
                <a:lnTo>
                  <a:pt x="985" y="342"/>
                </a:lnTo>
                <a:lnTo>
                  <a:pt x="983" y="338"/>
                </a:lnTo>
                <a:lnTo>
                  <a:pt x="982" y="335"/>
                </a:lnTo>
                <a:lnTo>
                  <a:pt x="984" y="330"/>
                </a:lnTo>
                <a:lnTo>
                  <a:pt x="985" y="329"/>
                </a:lnTo>
                <a:lnTo>
                  <a:pt x="986" y="328"/>
                </a:lnTo>
                <a:lnTo>
                  <a:pt x="986" y="327"/>
                </a:lnTo>
                <a:lnTo>
                  <a:pt x="986" y="326"/>
                </a:lnTo>
                <a:lnTo>
                  <a:pt x="989" y="325"/>
                </a:lnTo>
                <a:lnTo>
                  <a:pt x="990" y="324"/>
                </a:lnTo>
                <a:lnTo>
                  <a:pt x="990" y="325"/>
                </a:lnTo>
                <a:lnTo>
                  <a:pt x="990" y="326"/>
                </a:lnTo>
                <a:lnTo>
                  <a:pt x="989" y="327"/>
                </a:lnTo>
                <a:lnTo>
                  <a:pt x="988" y="328"/>
                </a:lnTo>
                <a:lnTo>
                  <a:pt x="989" y="329"/>
                </a:lnTo>
                <a:lnTo>
                  <a:pt x="990" y="330"/>
                </a:lnTo>
                <a:lnTo>
                  <a:pt x="990" y="330"/>
                </a:lnTo>
                <a:lnTo>
                  <a:pt x="991" y="328"/>
                </a:lnTo>
                <a:lnTo>
                  <a:pt x="991" y="327"/>
                </a:lnTo>
                <a:lnTo>
                  <a:pt x="991" y="324"/>
                </a:lnTo>
                <a:lnTo>
                  <a:pt x="990" y="323"/>
                </a:lnTo>
                <a:lnTo>
                  <a:pt x="989" y="323"/>
                </a:lnTo>
                <a:lnTo>
                  <a:pt x="989" y="323"/>
                </a:lnTo>
                <a:lnTo>
                  <a:pt x="989" y="317"/>
                </a:lnTo>
                <a:lnTo>
                  <a:pt x="989" y="316"/>
                </a:lnTo>
                <a:lnTo>
                  <a:pt x="990" y="315"/>
                </a:lnTo>
                <a:lnTo>
                  <a:pt x="991" y="313"/>
                </a:lnTo>
                <a:lnTo>
                  <a:pt x="991" y="312"/>
                </a:lnTo>
                <a:lnTo>
                  <a:pt x="988" y="310"/>
                </a:lnTo>
                <a:lnTo>
                  <a:pt x="987" y="310"/>
                </a:lnTo>
                <a:lnTo>
                  <a:pt x="986" y="312"/>
                </a:lnTo>
                <a:lnTo>
                  <a:pt x="986" y="313"/>
                </a:lnTo>
                <a:lnTo>
                  <a:pt x="986" y="312"/>
                </a:lnTo>
                <a:lnTo>
                  <a:pt x="985" y="311"/>
                </a:lnTo>
                <a:lnTo>
                  <a:pt x="984" y="310"/>
                </a:lnTo>
                <a:lnTo>
                  <a:pt x="984" y="309"/>
                </a:lnTo>
                <a:lnTo>
                  <a:pt x="990" y="299"/>
                </a:lnTo>
                <a:lnTo>
                  <a:pt x="990" y="298"/>
                </a:lnTo>
                <a:lnTo>
                  <a:pt x="990" y="298"/>
                </a:lnTo>
                <a:lnTo>
                  <a:pt x="990" y="298"/>
                </a:lnTo>
                <a:lnTo>
                  <a:pt x="990" y="297"/>
                </a:lnTo>
                <a:lnTo>
                  <a:pt x="990" y="296"/>
                </a:lnTo>
                <a:lnTo>
                  <a:pt x="991" y="296"/>
                </a:lnTo>
                <a:lnTo>
                  <a:pt x="992" y="295"/>
                </a:lnTo>
                <a:lnTo>
                  <a:pt x="991" y="294"/>
                </a:lnTo>
                <a:lnTo>
                  <a:pt x="991" y="292"/>
                </a:lnTo>
                <a:lnTo>
                  <a:pt x="992" y="291"/>
                </a:lnTo>
                <a:lnTo>
                  <a:pt x="993" y="290"/>
                </a:lnTo>
                <a:lnTo>
                  <a:pt x="993" y="290"/>
                </a:lnTo>
                <a:lnTo>
                  <a:pt x="994" y="289"/>
                </a:lnTo>
                <a:lnTo>
                  <a:pt x="995" y="288"/>
                </a:lnTo>
                <a:lnTo>
                  <a:pt x="996" y="289"/>
                </a:lnTo>
                <a:lnTo>
                  <a:pt x="997" y="290"/>
                </a:lnTo>
                <a:lnTo>
                  <a:pt x="997" y="288"/>
                </a:lnTo>
                <a:lnTo>
                  <a:pt x="999" y="287"/>
                </a:lnTo>
                <a:lnTo>
                  <a:pt x="1000" y="288"/>
                </a:lnTo>
                <a:lnTo>
                  <a:pt x="1000" y="290"/>
                </a:lnTo>
                <a:lnTo>
                  <a:pt x="1001" y="290"/>
                </a:lnTo>
                <a:lnTo>
                  <a:pt x="1001" y="288"/>
                </a:lnTo>
                <a:lnTo>
                  <a:pt x="1001" y="287"/>
                </a:lnTo>
                <a:lnTo>
                  <a:pt x="1002" y="286"/>
                </a:lnTo>
                <a:lnTo>
                  <a:pt x="1003" y="286"/>
                </a:lnTo>
                <a:lnTo>
                  <a:pt x="1005" y="285"/>
                </a:lnTo>
                <a:lnTo>
                  <a:pt x="1006" y="284"/>
                </a:lnTo>
                <a:lnTo>
                  <a:pt x="1008" y="282"/>
                </a:lnTo>
                <a:lnTo>
                  <a:pt x="1008" y="283"/>
                </a:lnTo>
                <a:lnTo>
                  <a:pt x="1008" y="284"/>
                </a:lnTo>
                <a:lnTo>
                  <a:pt x="1008" y="284"/>
                </a:lnTo>
                <a:lnTo>
                  <a:pt x="1008" y="286"/>
                </a:lnTo>
                <a:lnTo>
                  <a:pt x="1008" y="289"/>
                </a:lnTo>
                <a:lnTo>
                  <a:pt x="1007" y="290"/>
                </a:lnTo>
                <a:lnTo>
                  <a:pt x="1007" y="290"/>
                </a:lnTo>
                <a:lnTo>
                  <a:pt x="1008" y="290"/>
                </a:lnTo>
                <a:lnTo>
                  <a:pt x="1011" y="285"/>
                </a:lnTo>
                <a:lnTo>
                  <a:pt x="1011" y="285"/>
                </a:lnTo>
                <a:lnTo>
                  <a:pt x="1011" y="284"/>
                </a:lnTo>
                <a:lnTo>
                  <a:pt x="1011" y="284"/>
                </a:lnTo>
                <a:lnTo>
                  <a:pt x="1013" y="284"/>
                </a:lnTo>
                <a:lnTo>
                  <a:pt x="1014" y="284"/>
                </a:lnTo>
                <a:lnTo>
                  <a:pt x="1015" y="284"/>
                </a:lnTo>
                <a:lnTo>
                  <a:pt x="1016" y="282"/>
                </a:lnTo>
                <a:lnTo>
                  <a:pt x="1018" y="282"/>
                </a:lnTo>
                <a:lnTo>
                  <a:pt x="1019" y="281"/>
                </a:lnTo>
                <a:lnTo>
                  <a:pt x="1019" y="281"/>
                </a:lnTo>
                <a:lnTo>
                  <a:pt x="1022" y="281"/>
                </a:lnTo>
                <a:lnTo>
                  <a:pt x="1025" y="283"/>
                </a:lnTo>
                <a:lnTo>
                  <a:pt x="1026" y="284"/>
                </a:lnTo>
                <a:lnTo>
                  <a:pt x="1027" y="284"/>
                </a:lnTo>
                <a:lnTo>
                  <a:pt x="1029" y="287"/>
                </a:lnTo>
                <a:lnTo>
                  <a:pt x="1029" y="288"/>
                </a:lnTo>
                <a:lnTo>
                  <a:pt x="1030" y="288"/>
                </a:lnTo>
                <a:lnTo>
                  <a:pt x="1030" y="288"/>
                </a:lnTo>
                <a:lnTo>
                  <a:pt x="1030" y="287"/>
                </a:lnTo>
                <a:lnTo>
                  <a:pt x="1032" y="284"/>
                </a:lnTo>
                <a:lnTo>
                  <a:pt x="1032" y="284"/>
                </a:lnTo>
                <a:lnTo>
                  <a:pt x="1031" y="284"/>
                </a:lnTo>
                <a:lnTo>
                  <a:pt x="1033" y="282"/>
                </a:lnTo>
                <a:lnTo>
                  <a:pt x="1034" y="282"/>
                </a:lnTo>
                <a:lnTo>
                  <a:pt x="1034" y="281"/>
                </a:lnTo>
                <a:lnTo>
                  <a:pt x="1035" y="281"/>
                </a:lnTo>
                <a:lnTo>
                  <a:pt x="1036" y="281"/>
                </a:lnTo>
                <a:lnTo>
                  <a:pt x="1037" y="280"/>
                </a:lnTo>
                <a:lnTo>
                  <a:pt x="1037" y="280"/>
                </a:lnTo>
                <a:lnTo>
                  <a:pt x="1037" y="279"/>
                </a:lnTo>
                <a:lnTo>
                  <a:pt x="1038" y="279"/>
                </a:lnTo>
                <a:lnTo>
                  <a:pt x="1039" y="278"/>
                </a:lnTo>
                <a:lnTo>
                  <a:pt x="1040" y="278"/>
                </a:lnTo>
                <a:lnTo>
                  <a:pt x="1040" y="278"/>
                </a:lnTo>
                <a:lnTo>
                  <a:pt x="1041" y="277"/>
                </a:lnTo>
                <a:lnTo>
                  <a:pt x="1040" y="277"/>
                </a:lnTo>
                <a:lnTo>
                  <a:pt x="1040" y="277"/>
                </a:lnTo>
                <a:lnTo>
                  <a:pt x="1040" y="276"/>
                </a:lnTo>
                <a:lnTo>
                  <a:pt x="1041" y="277"/>
                </a:lnTo>
                <a:lnTo>
                  <a:pt x="1041" y="277"/>
                </a:lnTo>
                <a:lnTo>
                  <a:pt x="1041" y="277"/>
                </a:lnTo>
                <a:lnTo>
                  <a:pt x="1042" y="275"/>
                </a:lnTo>
                <a:lnTo>
                  <a:pt x="1041" y="275"/>
                </a:lnTo>
                <a:lnTo>
                  <a:pt x="1043" y="275"/>
                </a:lnTo>
                <a:lnTo>
                  <a:pt x="1044" y="274"/>
                </a:lnTo>
                <a:lnTo>
                  <a:pt x="1044" y="274"/>
                </a:lnTo>
                <a:lnTo>
                  <a:pt x="1044" y="273"/>
                </a:lnTo>
                <a:lnTo>
                  <a:pt x="1044" y="273"/>
                </a:lnTo>
                <a:lnTo>
                  <a:pt x="1044" y="272"/>
                </a:lnTo>
                <a:lnTo>
                  <a:pt x="1044" y="273"/>
                </a:lnTo>
                <a:lnTo>
                  <a:pt x="1045" y="273"/>
                </a:lnTo>
                <a:lnTo>
                  <a:pt x="1046" y="272"/>
                </a:lnTo>
                <a:lnTo>
                  <a:pt x="1046" y="272"/>
                </a:lnTo>
                <a:lnTo>
                  <a:pt x="1047" y="271"/>
                </a:lnTo>
                <a:lnTo>
                  <a:pt x="1047" y="271"/>
                </a:lnTo>
                <a:lnTo>
                  <a:pt x="1048" y="270"/>
                </a:lnTo>
                <a:lnTo>
                  <a:pt x="1048" y="269"/>
                </a:lnTo>
                <a:lnTo>
                  <a:pt x="1048" y="269"/>
                </a:lnTo>
                <a:lnTo>
                  <a:pt x="1048" y="269"/>
                </a:lnTo>
                <a:lnTo>
                  <a:pt x="1048" y="269"/>
                </a:lnTo>
                <a:lnTo>
                  <a:pt x="1049" y="269"/>
                </a:lnTo>
                <a:lnTo>
                  <a:pt x="1050" y="269"/>
                </a:lnTo>
                <a:lnTo>
                  <a:pt x="1051" y="268"/>
                </a:lnTo>
                <a:lnTo>
                  <a:pt x="1054" y="267"/>
                </a:lnTo>
                <a:lnTo>
                  <a:pt x="1055" y="266"/>
                </a:lnTo>
                <a:lnTo>
                  <a:pt x="1056" y="266"/>
                </a:lnTo>
                <a:lnTo>
                  <a:pt x="1056" y="265"/>
                </a:lnTo>
                <a:lnTo>
                  <a:pt x="1056" y="264"/>
                </a:lnTo>
                <a:lnTo>
                  <a:pt x="1056" y="263"/>
                </a:lnTo>
                <a:lnTo>
                  <a:pt x="1057" y="263"/>
                </a:lnTo>
                <a:lnTo>
                  <a:pt x="1057" y="265"/>
                </a:lnTo>
                <a:lnTo>
                  <a:pt x="1057" y="265"/>
                </a:lnTo>
                <a:lnTo>
                  <a:pt x="1060" y="263"/>
                </a:lnTo>
                <a:lnTo>
                  <a:pt x="1060" y="263"/>
                </a:lnTo>
                <a:lnTo>
                  <a:pt x="1065" y="260"/>
                </a:lnTo>
                <a:lnTo>
                  <a:pt x="1068" y="259"/>
                </a:lnTo>
                <a:lnTo>
                  <a:pt x="1068" y="258"/>
                </a:lnTo>
                <a:lnTo>
                  <a:pt x="1068" y="258"/>
                </a:lnTo>
                <a:lnTo>
                  <a:pt x="1068" y="258"/>
                </a:lnTo>
                <a:lnTo>
                  <a:pt x="1066" y="255"/>
                </a:lnTo>
                <a:lnTo>
                  <a:pt x="1067" y="255"/>
                </a:lnTo>
                <a:lnTo>
                  <a:pt x="1069" y="258"/>
                </a:lnTo>
                <a:lnTo>
                  <a:pt x="1069" y="258"/>
                </a:lnTo>
                <a:lnTo>
                  <a:pt x="1069" y="258"/>
                </a:lnTo>
                <a:lnTo>
                  <a:pt x="1070" y="258"/>
                </a:lnTo>
                <a:lnTo>
                  <a:pt x="1070" y="258"/>
                </a:lnTo>
                <a:lnTo>
                  <a:pt x="1070" y="258"/>
                </a:lnTo>
                <a:lnTo>
                  <a:pt x="1070" y="257"/>
                </a:lnTo>
                <a:lnTo>
                  <a:pt x="1070" y="257"/>
                </a:lnTo>
                <a:lnTo>
                  <a:pt x="1071" y="258"/>
                </a:lnTo>
                <a:lnTo>
                  <a:pt x="1071" y="258"/>
                </a:lnTo>
                <a:lnTo>
                  <a:pt x="1073" y="259"/>
                </a:lnTo>
                <a:lnTo>
                  <a:pt x="1076" y="261"/>
                </a:lnTo>
                <a:lnTo>
                  <a:pt x="1077" y="262"/>
                </a:lnTo>
                <a:lnTo>
                  <a:pt x="1078" y="262"/>
                </a:lnTo>
                <a:lnTo>
                  <a:pt x="1078" y="260"/>
                </a:lnTo>
                <a:lnTo>
                  <a:pt x="1079" y="260"/>
                </a:lnTo>
                <a:lnTo>
                  <a:pt x="1080" y="258"/>
                </a:lnTo>
                <a:lnTo>
                  <a:pt x="1080" y="256"/>
                </a:lnTo>
                <a:lnTo>
                  <a:pt x="1080" y="255"/>
                </a:lnTo>
                <a:lnTo>
                  <a:pt x="1080" y="255"/>
                </a:lnTo>
                <a:lnTo>
                  <a:pt x="1078" y="254"/>
                </a:lnTo>
                <a:lnTo>
                  <a:pt x="1078" y="254"/>
                </a:lnTo>
                <a:lnTo>
                  <a:pt x="1078" y="253"/>
                </a:lnTo>
                <a:lnTo>
                  <a:pt x="1078" y="253"/>
                </a:lnTo>
                <a:lnTo>
                  <a:pt x="1079" y="253"/>
                </a:lnTo>
                <a:lnTo>
                  <a:pt x="1080" y="253"/>
                </a:lnTo>
                <a:lnTo>
                  <a:pt x="1080" y="252"/>
                </a:lnTo>
                <a:lnTo>
                  <a:pt x="1080" y="251"/>
                </a:lnTo>
                <a:lnTo>
                  <a:pt x="1079" y="251"/>
                </a:lnTo>
                <a:lnTo>
                  <a:pt x="1077" y="248"/>
                </a:lnTo>
                <a:lnTo>
                  <a:pt x="1077" y="241"/>
                </a:lnTo>
                <a:lnTo>
                  <a:pt x="1075" y="242"/>
                </a:lnTo>
                <a:lnTo>
                  <a:pt x="1074" y="241"/>
                </a:lnTo>
                <a:lnTo>
                  <a:pt x="1074" y="240"/>
                </a:lnTo>
                <a:lnTo>
                  <a:pt x="1075" y="240"/>
                </a:lnTo>
                <a:lnTo>
                  <a:pt x="1076" y="240"/>
                </a:lnTo>
                <a:lnTo>
                  <a:pt x="1074" y="236"/>
                </a:lnTo>
                <a:lnTo>
                  <a:pt x="1073" y="238"/>
                </a:lnTo>
                <a:lnTo>
                  <a:pt x="1073" y="238"/>
                </a:lnTo>
                <a:lnTo>
                  <a:pt x="1072" y="237"/>
                </a:lnTo>
                <a:lnTo>
                  <a:pt x="1071" y="236"/>
                </a:lnTo>
                <a:lnTo>
                  <a:pt x="1070" y="236"/>
                </a:lnTo>
                <a:lnTo>
                  <a:pt x="1070" y="235"/>
                </a:lnTo>
                <a:lnTo>
                  <a:pt x="1070" y="232"/>
                </a:lnTo>
                <a:lnTo>
                  <a:pt x="1070" y="231"/>
                </a:lnTo>
                <a:lnTo>
                  <a:pt x="1071" y="232"/>
                </a:lnTo>
                <a:lnTo>
                  <a:pt x="1073" y="233"/>
                </a:lnTo>
                <a:lnTo>
                  <a:pt x="1073" y="232"/>
                </a:lnTo>
                <a:lnTo>
                  <a:pt x="1073" y="232"/>
                </a:lnTo>
                <a:lnTo>
                  <a:pt x="1074" y="233"/>
                </a:lnTo>
                <a:lnTo>
                  <a:pt x="1076" y="233"/>
                </a:lnTo>
                <a:lnTo>
                  <a:pt x="1076" y="233"/>
                </a:lnTo>
                <a:lnTo>
                  <a:pt x="1076" y="233"/>
                </a:lnTo>
                <a:lnTo>
                  <a:pt x="1077" y="233"/>
                </a:lnTo>
                <a:lnTo>
                  <a:pt x="1077" y="232"/>
                </a:lnTo>
                <a:lnTo>
                  <a:pt x="1080" y="231"/>
                </a:lnTo>
                <a:lnTo>
                  <a:pt x="1082" y="229"/>
                </a:lnTo>
                <a:lnTo>
                  <a:pt x="1084" y="227"/>
                </a:lnTo>
                <a:lnTo>
                  <a:pt x="1084" y="227"/>
                </a:lnTo>
                <a:lnTo>
                  <a:pt x="1087" y="224"/>
                </a:lnTo>
                <a:lnTo>
                  <a:pt x="1087" y="222"/>
                </a:lnTo>
                <a:lnTo>
                  <a:pt x="1088" y="222"/>
                </a:lnTo>
                <a:lnTo>
                  <a:pt x="1088" y="220"/>
                </a:lnTo>
                <a:lnTo>
                  <a:pt x="1084" y="217"/>
                </a:lnTo>
                <a:lnTo>
                  <a:pt x="1084" y="213"/>
                </a:lnTo>
                <a:lnTo>
                  <a:pt x="1085" y="213"/>
                </a:lnTo>
                <a:lnTo>
                  <a:pt x="1085" y="213"/>
                </a:lnTo>
                <a:lnTo>
                  <a:pt x="1086" y="214"/>
                </a:lnTo>
                <a:lnTo>
                  <a:pt x="1088" y="213"/>
                </a:lnTo>
                <a:lnTo>
                  <a:pt x="1088" y="211"/>
                </a:lnTo>
                <a:lnTo>
                  <a:pt x="1088" y="211"/>
                </a:lnTo>
                <a:lnTo>
                  <a:pt x="1088" y="211"/>
                </a:lnTo>
                <a:lnTo>
                  <a:pt x="1088" y="211"/>
                </a:lnTo>
                <a:lnTo>
                  <a:pt x="1090" y="213"/>
                </a:lnTo>
                <a:lnTo>
                  <a:pt x="1091" y="212"/>
                </a:lnTo>
                <a:lnTo>
                  <a:pt x="1091" y="211"/>
                </a:lnTo>
                <a:lnTo>
                  <a:pt x="1091" y="210"/>
                </a:lnTo>
                <a:lnTo>
                  <a:pt x="1092" y="211"/>
                </a:lnTo>
                <a:lnTo>
                  <a:pt x="1091" y="214"/>
                </a:lnTo>
                <a:lnTo>
                  <a:pt x="1091" y="215"/>
                </a:lnTo>
                <a:lnTo>
                  <a:pt x="1090" y="215"/>
                </a:lnTo>
                <a:lnTo>
                  <a:pt x="1089" y="214"/>
                </a:lnTo>
                <a:lnTo>
                  <a:pt x="1091" y="218"/>
                </a:lnTo>
                <a:lnTo>
                  <a:pt x="1091" y="218"/>
                </a:lnTo>
                <a:lnTo>
                  <a:pt x="1092" y="219"/>
                </a:lnTo>
                <a:lnTo>
                  <a:pt x="1092" y="221"/>
                </a:lnTo>
                <a:lnTo>
                  <a:pt x="1093" y="222"/>
                </a:lnTo>
                <a:lnTo>
                  <a:pt x="1096" y="222"/>
                </a:lnTo>
                <a:lnTo>
                  <a:pt x="1099" y="222"/>
                </a:lnTo>
                <a:lnTo>
                  <a:pt x="1099" y="220"/>
                </a:lnTo>
                <a:lnTo>
                  <a:pt x="1100" y="220"/>
                </a:lnTo>
                <a:lnTo>
                  <a:pt x="1102" y="221"/>
                </a:lnTo>
                <a:lnTo>
                  <a:pt x="1103" y="220"/>
                </a:lnTo>
                <a:lnTo>
                  <a:pt x="1104" y="222"/>
                </a:lnTo>
                <a:lnTo>
                  <a:pt x="1105" y="222"/>
                </a:lnTo>
                <a:lnTo>
                  <a:pt x="1106" y="222"/>
                </a:lnTo>
                <a:lnTo>
                  <a:pt x="1106" y="224"/>
                </a:lnTo>
                <a:lnTo>
                  <a:pt x="1106" y="226"/>
                </a:lnTo>
                <a:lnTo>
                  <a:pt x="1106" y="228"/>
                </a:lnTo>
                <a:lnTo>
                  <a:pt x="1108" y="229"/>
                </a:lnTo>
                <a:lnTo>
                  <a:pt x="1109" y="229"/>
                </a:lnTo>
                <a:lnTo>
                  <a:pt x="1109" y="230"/>
                </a:lnTo>
                <a:lnTo>
                  <a:pt x="1109" y="231"/>
                </a:lnTo>
                <a:lnTo>
                  <a:pt x="1110" y="231"/>
                </a:lnTo>
                <a:lnTo>
                  <a:pt x="1111" y="232"/>
                </a:lnTo>
                <a:lnTo>
                  <a:pt x="1112" y="232"/>
                </a:lnTo>
                <a:lnTo>
                  <a:pt x="1111" y="231"/>
                </a:lnTo>
                <a:lnTo>
                  <a:pt x="1112" y="230"/>
                </a:lnTo>
                <a:lnTo>
                  <a:pt x="1112" y="230"/>
                </a:lnTo>
                <a:lnTo>
                  <a:pt x="1113" y="231"/>
                </a:lnTo>
                <a:lnTo>
                  <a:pt x="1113" y="229"/>
                </a:lnTo>
                <a:lnTo>
                  <a:pt x="1113" y="229"/>
                </a:lnTo>
                <a:lnTo>
                  <a:pt x="1113" y="229"/>
                </a:lnTo>
                <a:lnTo>
                  <a:pt x="1113" y="229"/>
                </a:lnTo>
                <a:lnTo>
                  <a:pt x="1113" y="230"/>
                </a:lnTo>
                <a:lnTo>
                  <a:pt x="1113" y="232"/>
                </a:lnTo>
                <a:lnTo>
                  <a:pt x="1114" y="233"/>
                </a:lnTo>
                <a:lnTo>
                  <a:pt x="1115" y="233"/>
                </a:lnTo>
                <a:lnTo>
                  <a:pt x="1116" y="233"/>
                </a:lnTo>
                <a:lnTo>
                  <a:pt x="1116" y="233"/>
                </a:lnTo>
                <a:lnTo>
                  <a:pt x="1117" y="235"/>
                </a:lnTo>
                <a:lnTo>
                  <a:pt x="1117" y="236"/>
                </a:lnTo>
                <a:lnTo>
                  <a:pt x="1118" y="236"/>
                </a:lnTo>
                <a:lnTo>
                  <a:pt x="1118" y="235"/>
                </a:lnTo>
                <a:lnTo>
                  <a:pt x="1118" y="236"/>
                </a:lnTo>
                <a:lnTo>
                  <a:pt x="1119" y="236"/>
                </a:lnTo>
                <a:lnTo>
                  <a:pt x="1120" y="236"/>
                </a:lnTo>
                <a:lnTo>
                  <a:pt x="1120" y="235"/>
                </a:lnTo>
                <a:lnTo>
                  <a:pt x="1120" y="233"/>
                </a:lnTo>
                <a:lnTo>
                  <a:pt x="1121" y="234"/>
                </a:lnTo>
                <a:lnTo>
                  <a:pt x="1120" y="237"/>
                </a:lnTo>
                <a:lnTo>
                  <a:pt x="1121" y="238"/>
                </a:lnTo>
                <a:lnTo>
                  <a:pt x="1122" y="238"/>
                </a:lnTo>
                <a:lnTo>
                  <a:pt x="1122" y="238"/>
                </a:lnTo>
                <a:lnTo>
                  <a:pt x="1123" y="237"/>
                </a:lnTo>
                <a:lnTo>
                  <a:pt x="1123" y="236"/>
                </a:lnTo>
                <a:lnTo>
                  <a:pt x="1122" y="235"/>
                </a:lnTo>
                <a:lnTo>
                  <a:pt x="1122" y="235"/>
                </a:lnTo>
                <a:lnTo>
                  <a:pt x="1123" y="235"/>
                </a:lnTo>
                <a:lnTo>
                  <a:pt x="1124" y="235"/>
                </a:lnTo>
                <a:lnTo>
                  <a:pt x="1124" y="236"/>
                </a:lnTo>
                <a:lnTo>
                  <a:pt x="1126" y="236"/>
                </a:lnTo>
                <a:lnTo>
                  <a:pt x="1125" y="233"/>
                </a:lnTo>
                <a:lnTo>
                  <a:pt x="1125" y="233"/>
                </a:lnTo>
                <a:lnTo>
                  <a:pt x="1124" y="233"/>
                </a:lnTo>
                <a:lnTo>
                  <a:pt x="1123" y="233"/>
                </a:lnTo>
                <a:lnTo>
                  <a:pt x="1123" y="233"/>
                </a:lnTo>
                <a:lnTo>
                  <a:pt x="1123" y="233"/>
                </a:lnTo>
                <a:lnTo>
                  <a:pt x="1123" y="232"/>
                </a:lnTo>
                <a:lnTo>
                  <a:pt x="1124" y="232"/>
                </a:lnTo>
                <a:lnTo>
                  <a:pt x="1124" y="231"/>
                </a:lnTo>
                <a:lnTo>
                  <a:pt x="1123" y="230"/>
                </a:lnTo>
                <a:lnTo>
                  <a:pt x="1122" y="231"/>
                </a:lnTo>
                <a:lnTo>
                  <a:pt x="1123" y="230"/>
                </a:lnTo>
                <a:lnTo>
                  <a:pt x="1124" y="230"/>
                </a:lnTo>
                <a:lnTo>
                  <a:pt x="1124" y="229"/>
                </a:lnTo>
                <a:lnTo>
                  <a:pt x="1124" y="229"/>
                </a:lnTo>
                <a:lnTo>
                  <a:pt x="1124" y="229"/>
                </a:lnTo>
                <a:lnTo>
                  <a:pt x="1124" y="229"/>
                </a:lnTo>
                <a:lnTo>
                  <a:pt x="1125" y="22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7" name="Freeform 403"/>
          <p:cNvSpPr>
            <a:spLocks/>
          </p:cNvSpPr>
          <p:nvPr/>
        </p:nvSpPr>
        <p:spPr bwMode="auto">
          <a:xfrm>
            <a:off x="5900302" y="1399145"/>
            <a:ext cx="40884" cy="34838"/>
          </a:xfrm>
          <a:custGeom>
            <a:avLst/>
            <a:gdLst/>
            <a:ahLst/>
            <a:cxnLst>
              <a:cxn ang="0">
                <a:pos x="4" y="12"/>
              </a:cxn>
              <a:cxn ang="0">
                <a:pos x="5" y="12"/>
              </a:cxn>
              <a:cxn ang="0">
                <a:pos x="5" y="11"/>
              </a:cxn>
              <a:cxn ang="0">
                <a:pos x="6" y="11"/>
              </a:cxn>
              <a:cxn ang="0">
                <a:pos x="8" y="10"/>
              </a:cxn>
              <a:cxn ang="0">
                <a:pos x="10" y="10"/>
              </a:cxn>
              <a:cxn ang="0">
                <a:pos x="11" y="6"/>
              </a:cxn>
              <a:cxn ang="0">
                <a:pos x="12" y="4"/>
              </a:cxn>
              <a:cxn ang="0">
                <a:pos x="11" y="2"/>
              </a:cxn>
              <a:cxn ang="0">
                <a:pos x="11" y="2"/>
              </a:cxn>
              <a:cxn ang="0">
                <a:pos x="10" y="1"/>
              </a:cxn>
              <a:cxn ang="0">
                <a:pos x="6" y="2"/>
              </a:cxn>
              <a:cxn ang="0">
                <a:pos x="6" y="2"/>
              </a:cxn>
              <a:cxn ang="0">
                <a:pos x="6" y="1"/>
              </a:cxn>
              <a:cxn ang="0">
                <a:pos x="7" y="0"/>
              </a:cxn>
              <a:cxn ang="0">
                <a:pos x="6" y="0"/>
              </a:cxn>
              <a:cxn ang="0">
                <a:pos x="5" y="1"/>
              </a:cxn>
              <a:cxn ang="0">
                <a:pos x="5" y="2"/>
              </a:cxn>
              <a:cxn ang="0">
                <a:pos x="4" y="2"/>
              </a:cxn>
              <a:cxn ang="0">
                <a:pos x="3" y="2"/>
              </a:cxn>
              <a:cxn ang="0">
                <a:pos x="2" y="3"/>
              </a:cxn>
              <a:cxn ang="0">
                <a:pos x="0" y="4"/>
              </a:cxn>
              <a:cxn ang="0">
                <a:pos x="1" y="6"/>
              </a:cxn>
              <a:cxn ang="0">
                <a:pos x="2" y="6"/>
              </a:cxn>
              <a:cxn ang="0">
                <a:pos x="2" y="9"/>
              </a:cxn>
              <a:cxn ang="0">
                <a:pos x="3" y="10"/>
              </a:cxn>
              <a:cxn ang="0">
                <a:pos x="3" y="11"/>
              </a:cxn>
              <a:cxn ang="0">
                <a:pos x="4" y="12"/>
              </a:cxn>
            </a:cxnLst>
            <a:rect l="0" t="0" r="r" b="b"/>
            <a:pathLst>
              <a:path w="12" h="12">
                <a:moveTo>
                  <a:pt x="4" y="12"/>
                </a:moveTo>
                <a:lnTo>
                  <a:pt x="5" y="12"/>
                </a:lnTo>
                <a:lnTo>
                  <a:pt x="5" y="11"/>
                </a:lnTo>
                <a:lnTo>
                  <a:pt x="6" y="11"/>
                </a:lnTo>
                <a:lnTo>
                  <a:pt x="8" y="10"/>
                </a:lnTo>
                <a:lnTo>
                  <a:pt x="10" y="10"/>
                </a:lnTo>
                <a:lnTo>
                  <a:pt x="11" y="6"/>
                </a:lnTo>
                <a:lnTo>
                  <a:pt x="12" y="4"/>
                </a:lnTo>
                <a:lnTo>
                  <a:pt x="11" y="2"/>
                </a:lnTo>
                <a:lnTo>
                  <a:pt x="11" y="2"/>
                </a:lnTo>
                <a:lnTo>
                  <a:pt x="10" y="1"/>
                </a:lnTo>
                <a:lnTo>
                  <a:pt x="6" y="2"/>
                </a:lnTo>
                <a:lnTo>
                  <a:pt x="6" y="2"/>
                </a:lnTo>
                <a:lnTo>
                  <a:pt x="6" y="1"/>
                </a:lnTo>
                <a:lnTo>
                  <a:pt x="7" y="0"/>
                </a:lnTo>
                <a:lnTo>
                  <a:pt x="6" y="0"/>
                </a:lnTo>
                <a:lnTo>
                  <a:pt x="5" y="1"/>
                </a:lnTo>
                <a:lnTo>
                  <a:pt x="5" y="2"/>
                </a:lnTo>
                <a:lnTo>
                  <a:pt x="4" y="2"/>
                </a:lnTo>
                <a:lnTo>
                  <a:pt x="3" y="2"/>
                </a:lnTo>
                <a:lnTo>
                  <a:pt x="2" y="3"/>
                </a:lnTo>
                <a:lnTo>
                  <a:pt x="0" y="4"/>
                </a:lnTo>
                <a:lnTo>
                  <a:pt x="1" y="6"/>
                </a:lnTo>
                <a:lnTo>
                  <a:pt x="2" y="6"/>
                </a:lnTo>
                <a:lnTo>
                  <a:pt x="2" y="9"/>
                </a:lnTo>
                <a:lnTo>
                  <a:pt x="3" y="10"/>
                </a:lnTo>
                <a:lnTo>
                  <a:pt x="3" y="11"/>
                </a:lnTo>
                <a:lnTo>
                  <a:pt x="4" y="1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8" name="Freeform 404"/>
          <p:cNvSpPr>
            <a:spLocks/>
          </p:cNvSpPr>
          <p:nvPr/>
        </p:nvSpPr>
        <p:spPr bwMode="auto">
          <a:xfrm>
            <a:off x="6424976" y="1944942"/>
            <a:ext cx="37477" cy="37741"/>
          </a:xfrm>
          <a:custGeom>
            <a:avLst/>
            <a:gdLst/>
            <a:ahLst/>
            <a:cxnLst>
              <a:cxn ang="0">
                <a:pos x="0" y="13"/>
              </a:cxn>
              <a:cxn ang="0">
                <a:pos x="0" y="12"/>
              </a:cxn>
              <a:cxn ang="0">
                <a:pos x="0" y="11"/>
              </a:cxn>
              <a:cxn ang="0">
                <a:pos x="1" y="11"/>
              </a:cxn>
              <a:cxn ang="0">
                <a:pos x="2" y="12"/>
              </a:cxn>
              <a:cxn ang="0">
                <a:pos x="3" y="13"/>
              </a:cxn>
              <a:cxn ang="0">
                <a:pos x="3" y="12"/>
              </a:cxn>
              <a:cxn ang="0">
                <a:pos x="3" y="13"/>
              </a:cxn>
              <a:cxn ang="0">
                <a:pos x="4" y="12"/>
              </a:cxn>
              <a:cxn ang="0">
                <a:pos x="5" y="11"/>
              </a:cxn>
              <a:cxn ang="0">
                <a:pos x="7" y="11"/>
              </a:cxn>
              <a:cxn ang="0">
                <a:pos x="7" y="11"/>
              </a:cxn>
              <a:cxn ang="0">
                <a:pos x="11" y="7"/>
              </a:cxn>
              <a:cxn ang="0">
                <a:pos x="11" y="8"/>
              </a:cxn>
              <a:cxn ang="0">
                <a:pos x="11" y="7"/>
              </a:cxn>
              <a:cxn ang="0">
                <a:pos x="11" y="3"/>
              </a:cxn>
              <a:cxn ang="0">
                <a:pos x="11" y="5"/>
              </a:cxn>
              <a:cxn ang="0">
                <a:pos x="10" y="5"/>
              </a:cxn>
              <a:cxn ang="0">
                <a:pos x="9" y="3"/>
              </a:cxn>
              <a:cxn ang="0">
                <a:pos x="5" y="0"/>
              </a:cxn>
              <a:cxn ang="0">
                <a:pos x="5" y="0"/>
              </a:cxn>
              <a:cxn ang="0">
                <a:pos x="3" y="1"/>
              </a:cxn>
              <a:cxn ang="0">
                <a:pos x="3" y="0"/>
              </a:cxn>
              <a:cxn ang="0">
                <a:pos x="3" y="0"/>
              </a:cxn>
              <a:cxn ang="0">
                <a:pos x="3" y="1"/>
              </a:cxn>
              <a:cxn ang="0">
                <a:pos x="2" y="2"/>
              </a:cxn>
              <a:cxn ang="0">
                <a:pos x="0" y="6"/>
              </a:cxn>
              <a:cxn ang="0">
                <a:pos x="0" y="11"/>
              </a:cxn>
              <a:cxn ang="0">
                <a:pos x="0" y="11"/>
              </a:cxn>
              <a:cxn ang="0">
                <a:pos x="0" y="13"/>
              </a:cxn>
            </a:cxnLst>
            <a:rect l="0" t="0" r="r" b="b"/>
            <a:pathLst>
              <a:path w="11" h="13">
                <a:moveTo>
                  <a:pt x="0" y="13"/>
                </a:moveTo>
                <a:lnTo>
                  <a:pt x="0" y="12"/>
                </a:lnTo>
                <a:lnTo>
                  <a:pt x="0" y="11"/>
                </a:lnTo>
                <a:lnTo>
                  <a:pt x="1" y="11"/>
                </a:lnTo>
                <a:lnTo>
                  <a:pt x="2" y="12"/>
                </a:lnTo>
                <a:lnTo>
                  <a:pt x="3" y="13"/>
                </a:lnTo>
                <a:lnTo>
                  <a:pt x="3" y="12"/>
                </a:lnTo>
                <a:lnTo>
                  <a:pt x="3" y="13"/>
                </a:lnTo>
                <a:lnTo>
                  <a:pt x="4" y="12"/>
                </a:lnTo>
                <a:lnTo>
                  <a:pt x="5" y="11"/>
                </a:lnTo>
                <a:lnTo>
                  <a:pt x="7" y="11"/>
                </a:lnTo>
                <a:lnTo>
                  <a:pt x="7" y="11"/>
                </a:lnTo>
                <a:lnTo>
                  <a:pt x="11" y="7"/>
                </a:lnTo>
                <a:lnTo>
                  <a:pt x="11" y="8"/>
                </a:lnTo>
                <a:lnTo>
                  <a:pt x="11" y="7"/>
                </a:lnTo>
                <a:lnTo>
                  <a:pt x="11" y="3"/>
                </a:lnTo>
                <a:lnTo>
                  <a:pt x="11" y="5"/>
                </a:lnTo>
                <a:lnTo>
                  <a:pt x="10" y="5"/>
                </a:lnTo>
                <a:lnTo>
                  <a:pt x="9" y="3"/>
                </a:lnTo>
                <a:lnTo>
                  <a:pt x="5" y="0"/>
                </a:lnTo>
                <a:lnTo>
                  <a:pt x="5" y="0"/>
                </a:lnTo>
                <a:lnTo>
                  <a:pt x="3" y="1"/>
                </a:lnTo>
                <a:lnTo>
                  <a:pt x="3" y="0"/>
                </a:lnTo>
                <a:lnTo>
                  <a:pt x="3" y="0"/>
                </a:lnTo>
                <a:lnTo>
                  <a:pt x="3" y="1"/>
                </a:lnTo>
                <a:lnTo>
                  <a:pt x="2" y="2"/>
                </a:lnTo>
                <a:lnTo>
                  <a:pt x="0" y="6"/>
                </a:lnTo>
                <a:lnTo>
                  <a:pt x="0" y="11"/>
                </a:lnTo>
                <a:lnTo>
                  <a:pt x="0" y="11"/>
                </a:lnTo>
                <a:lnTo>
                  <a:pt x="0" y="1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9" name="Freeform 405"/>
          <p:cNvSpPr>
            <a:spLocks/>
          </p:cNvSpPr>
          <p:nvPr/>
        </p:nvSpPr>
        <p:spPr bwMode="auto">
          <a:xfrm>
            <a:off x="6016139" y="1384629"/>
            <a:ext cx="10221" cy="14516"/>
          </a:xfrm>
          <a:custGeom>
            <a:avLst/>
            <a:gdLst/>
            <a:ahLst/>
            <a:cxnLst>
              <a:cxn ang="0">
                <a:pos x="1" y="2"/>
              </a:cxn>
              <a:cxn ang="0">
                <a:pos x="1" y="0"/>
              </a:cxn>
              <a:cxn ang="0">
                <a:pos x="0" y="0"/>
              </a:cxn>
              <a:cxn ang="0">
                <a:pos x="0" y="0"/>
              </a:cxn>
              <a:cxn ang="0">
                <a:pos x="0" y="0"/>
              </a:cxn>
              <a:cxn ang="0">
                <a:pos x="0" y="1"/>
              </a:cxn>
              <a:cxn ang="0">
                <a:pos x="0" y="3"/>
              </a:cxn>
              <a:cxn ang="0">
                <a:pos x="0" y="3"/>
              </a:cxn>
              <a:cxn ang="0">
                <a:pos x="0" y="4"/>
              </a:cxn>
              <a:cxn ang="0">
                <a:pos x="1" y="5"/>
              </a:cxn>
              <a:cxn ang="0">
                <a:pos x="3" y="4"/>
              </a:cxn>
              <a:cxn ang="0">
                <a:pos x="3" y="3"/>
              </a:cxn>
              <a:cxn ang="0">
                <a:pos x="3" y="3"/>
              </a:cxn>
              <a:cxn ang="0">
                <a:pos x="2" y="2"/>
              </a:cxn>
              <a:cxn ang="0">
                <a:pos x="1" y="2"/>
              </a:cxn>
            </a:cxnLst>
            <a:rect l="0" t="0" r="r" b="b"/>
            <a:pathLst>
              <a:path w="3" h="5">
                <a:moveTo>
                  <a:pt x="1" y="2"/>
                </a:moveTo>
                <a:lnTo>
                  <a:pt x="1" y="0"/>
                </a:lnTo>
                <a:lnTo>
                  <a:pt x="0" y="0"/>
                </a:lnTo>
                <a:lnTo>
                  <a:pt x="0" y="0"/>
                </a:lnTo>
                <a:lnTo>
                  <a:pt x="0" y="0"/>
                </a:lnTo>
                <a:lnTo>
                  <a:pt x="0" y="1"/>
                </a:lnTo>
                <a:lnTo>
                  <a:pt x="0" y="3"/>
                </a:lnTo>
                <a:lnTo>
                  <a:pt x="0" y="3"/>
                </a:lnTo>
                <a:lnTo>
                  <a:pt x="0" y="4"/>
                </a:lnTo>
                <a:lnTo>
                  <a:pt x="1" y="5"/>
                </a:lnTo>
                <a:lnTo>
                  <a:pt x="3" y="4"/>
                </a:lnTo>
                <a:lnTo>
                  <a:pt x="3" y="3"/>
                </a:lnTo>
                <a:lnTo>
                  <a:pt x="3" y="3"/>
                </a:lnTo>
                <a:lnTo>
                  <a:pt x="2"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0" name="Freeform 406"/>
          <p:cNvSpPr>
            <a:spLocks/>
          </p:cNvSpPr>
          <p:nvPr/>
        </p:nvSpPr>
        <p:spPr bwMode="auto">
          <a:xfrm>
            <a:off x="5995697" y="1869459"/>
            <a:ext cx="13628" cy="8710"/>
          </a:xfrm>
          <a:custGeom>
            <a:avLst/>
            <a:gdLst/>
            <a:ahLst/>
            <a:cxnLst>
              <a:cxn ang="0">
                <a:pos x="0" y="2"/>
              </a:cxn>
              <a:cxn ang="0">
                <a:pos x="1" y="3"/>
              </a:cxn>
              <a:cxn ang="0">
                <a:pos x="2" y="3"/>
              </a:cxn>
              <a:cxn ang="0">
                <a:pos x="2" y="3"/>
              </a:cxn>
              <a:cxn ang="0">
                <a:pos x="3" y="2"/>
              </a:cxn>
              <a:cxn ang="0">
                <a:pos x="4" y="3"/>
              </a:cxn>
              <a:cxn ang="0">
                <a:pos x="4" y="2"/>
              </a:cxn>
              <a:cxn ang="0">
                <a:pos x="3" y="0"/>
              </a:cxn>
              <a:cxn ang="0">
                <a:pos x="2" y="0"/>
              </a:cxn>
              <a:cxn ang="0">
                <a:pos x="2" y="0"/>
              </a:cxn>
              <a:cxn ang="0">
                <a:pos x="2" y="1"/>
              </a:cxn>
              <a:cxn ang="0">
                <a:pos x="1" y="0"/>
              </a:cxn>
              <a:cxn ang="0">
                <a:pos x="0" y="0"/>
              </a:cxn>
              <a:cxn ang="0">
                <a:pos x="0" y="1"/>
              </a:cxn>
              <a:cxn ang="0">
                <a:pos x="2" y="1"/>
              </a:cxn>
              <a:cxn ang="0">
                <a:pos x="1" y="2"/>
              </a:cxn>
              <a:cxn ang="0">
                <a:pos x="0" y="2"/>
              </a:cxn>
            </a:cxnLst>
            <a:rect l="0" t="0" r="r" b="b"/>
            <a:pathLst>
              <a:path w="4" h="3">
                <a:moveTo>
                  <a:pt x="0" y="2"/>
                </a:moveTo>
                <a:lnTo>
                  <a:pt x="1" y="3"/>
                </a:lnTo>
                <a:lnTo>
                  <a:pt x="2" y="3"/>
                </a:lnTo>
                <a:lnTo>
                  <a:pt x="2" y="3"/>
                </a:lnTo>
                <a:lnTo>
                  <a:pt x="3" y="2"/>
                </a:lnTo>
                <a:lnTo>
                  <a:pt x="4" y="3"/>
                </a:lnTo>
                <a:lnTo>
                  <a:pt x="4" y="2"/>
                </a:lnTo>
                <a:lnTo>
                  <a:pt x="3" y="0"/>
                </a:lnTo>
                <a:lnTo>
                  <a:pt x="2" y="0"/>
                </a:lnTo>
                <a:lnTo>
                  <a:pt x="2" y="0"/>
                </a:lnTo>
                <a:lnTo>
                  <a:pt x="2" y="1"/>
                </a:lnTo>
                <a:lnTo>
                  <a:pt x="1" y="0"/>
                </a:lnTo>
                <a:lnTo>
                  <a:pt x="0" y="0"/>
                </a:lnTo>
                <a:lnTo>
                  <a:pt x="0" y="1"/>
                </a:lnTo>
                <a:lnTo>
                  <a:pt x="2" y="1"/>
                </a:lnTo>
                <a:lnTo>
                  <a:pt x="1"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1" name="Rectangle 407"/>
          <p:cNvSpPr>
            <a:spLocks noChangeArrowheads="1"/>
          </p:cNvSpPr>
          <p:nvPr/>
        </p:nvSpPr>
        <p:spPr bwMode="auto">
          <a:xfrm>
            <a:off x="5958220" y="1439790"/>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2" name="Freeform 408"/>
          <p:cNvSpPr>
            <a:spLocks/>
          </p:cNvSpPr>
          <p:nvPr/>
        </p:nvSpPr>
        <p:spPr bwMode="auto">
          <a:xfrm>
            <a:off x="5859418" y="1213342"/>
            <a:ext cx="173756" cy="142256"/>
          </a:xfrm>
          <a:custGeom>
            <a:avLst/>
            <a:gdLst/>
            <a:ahLst/>
            <a:cxnLst>
              <a:cxn ang="0">
                <a:pos x="4" y="25"/>
              </a:cxn>
              <a:cxn ang="0">
                <a:pos x="5" y="30"/>
              </a:cxn>
              <a:cxn ang="0">
                <a:pos x="3" y="31"/>
              </a:cxn>
              <a:cxn ang="0">
                <a:pos x="2" y="32"/>
              </a:cxn>
              <a:cxn ang="0">
                <a:pos x="2" y="37"/>
              </a:cxn>
              <a:cxn ang="0">
                <a:pos x="3" y="39"/>
              </a:cxn>
              <a:cxn ang="0">
                <a:pos x="5" y="39"/>
              </a:cxn>
              <a:cxn ang="0">
                <a:pos x="10" y="41"/>
              </a:cxn>
              <a:cxn ang="0">
                <a:pos x="12" y="41"/>
              </a:cxn>
              <a:cxn ang="0">
                <a:pos x="16" y="39"/>
              </a:cxn>
              <a:cxn ang="0">
                <a:pos x="25" y="38"/>
              </a:cxn>
              <a:cxn ang="0">
                <a:pos x="26" y="39"/>
              </a:cxn>
              <a:cxn ang="0">
                <a:pos x="26" y="41"/>
              </a:cxn>
              <a:cxn ang="0">
                <a:pos x="21" y="42"/>
              </a:cxn>
              <a:cxn ang="0">
                <a:pos x="18" y="43"/>
              </a:cxn>
              <a:cxn ang="0">
                <a:pos x="19" y="46"/>
              </a:cxn>
              <a:cxn ang="0">
                <a:pos x="21" y="48"/>
              </a:cxn>
              <a:cxn ang="0">
                <a:pos x="16" y="46"/>
              </a:cxn>
              <a:cxn ang="0">
                <a:pos x="11" y="46"/>
              </a:cxn>
              <a:cxn ang="0">
                <a:pos x="13" y="49"/>
              </a:cxn>
              <a:cxn ang="0">
                <a:pos x="19" y="53"/>
              </a:cxn>
              <a:cxn ang="0">
                <a:pos x="21" y="55"/>
              </a:cxn>
              <a:cxn ang="0">
                <a:pos x="24" y="53"/>
              </a:cxn>
              <a:cxn ang="0">
                <a:pos x="28" y="53"/>
              </a:cxn>
              <a:cxn ang="0">
                <a:pos x="33" y="54"/>
              </a:cxn>
              <a:cxn ang="0">
                <a:pos x="33" y="59"/>
              </a:cxn>
              <a:cxn ang="0">
                <a:pos x="34" y="61"/>
              </a:cxn>
              <a:cxn ang="0">
                <a:pos x="37" y="63"/>
              </a:cxn>
              <a:cxn ang="0">
                <a:pos x="43" y="61"/>
              </a:cxn>
              <a:cxn ang="0">
                <a:pos x="46" y="57"/>
              </a:cxn>
              <a:cxn ang="0">
                <a:pos x="49" y="57"/>
              </a:cxn>
              <a:cxn ang="0">
                <a:pos x="54" y="54"/>
              </a:cxn>
              <a:cxn ang="0">
                <a:pos x="55" y="51"/>
              </a:cxn>
              <a:cxn ang="0">
                <a:pos x="55" y="48"/>
              </a:cxn>
              <a:cxn ang="0">
                <a:pos x="56" y="44"/>
              </a:cxn>
              <a:cxn ang="0">
                <a:pos x="59" y="41"/>
              </a:cxn>
              <a:cxn ang="0">
                <a:pos x="61" y="38"/>
              </a:cxn>
              <a:cxn ang="0">
                <a:pos x="63" y="33"/>
              </a:cxn>
              <a:cxn ang="0">
                <a:pos x="63" y="30"/>
              </a:cxn>
              <a:cxn ang="0">
                <a:pos x="64" y="25"/>
              </a:cxn>
              <a:cxn ang="0">
                <a:pos x="62" y="14"/>
              </a:cxn>
              <a:cxn ang="0">
                <a:pos x="54" y="11"/>
              </a:cxn>
              <a:cxn ang="0">
                <a:pos x="49" y="10"/>
              </a:cxn>
              <a:cxn ang="0">
                <a:pos x="44" y="9"/>
              </a:cxn>
              <a:cxn ang="0">
                <a:pos x="41" y="8"/>
              </a:cxn>
              <a:cxn ang="0">
                <a:pos x="38" y="0"/>
              </a:cxn>
              <a:cxn ang="0">
                <a:pos x="30" y="9"/>
              </a:cxn>
              <a:cxn ang="0">
                <a:pos x="20" y="2"/>
              </a:cxn>
              <a:cxn ang="0">
                <a:pos x="18" y="5"/>
              </a:cxn>
              <a:cxn ang="0">
                <a:pos x="17" y="11"/>
              </a:cxn>
              <a:cxn ang="0">
                <a:pos x="4" y="13"/>
              </a:cxn>
              <a:cxn ang="0">
                <a:pos x="1" y="22"/>
              </a:cxn>
            </a:cxnLst>
            <a:rect l="0" t="0" r="r" b="b"/>
            <a:pathLst>
              <a:path w="65" h="63">
                <a:moveTo>
                  <a:pt x="1" y="22"/>
                </a:moveTo>
                <a:cubicBezTo>
                  <a:pt x="3" y="22"/>
                  <a:pt x="6" y="23"/>
                  <a:pt x="6" y="23"/>
                </a:cubicBezTo>
                <a:cubicBezTo>
                  <a:pt x="5" y="24"/>
                  <a:pt x="6" y="26"/>
                  <a:pt x="5" y="26"/>
                </a:cubicBezTo>
                <a:cubicBezTo>
                  <a:pt x="4" y="26"/>
                  <a:pt x="4" y="25"/>
                  <a:pt x="4" y="25"/>
                </a:cubicBezTo>
                <a:cubicBezTo>
                  <a:pt x="4" y="25"/>
                  <a:pt x="4" y="25"/>
                  <a:pt x="4" y="26"/>
                </a:cubicBezTo>
                <a:cubicBezTo>
                  <a:pt x="4" y="27"/>
                  <a:pt x="5" y="28"/>
                  <a:pt x="5" y="28"/>
                </a:cubicBezTo>
                <a:cubicBezTo>
                  <a:pt x="5" y="30"/>
                  <a:pt x="5" y="30"/>
                  <a:pt x="5" y="30"/>
                </a:cubicBezTo>
                <a:cubicBezTo>
                  <a:pt x="5" y="30"/>
                  <a:pt x="5" y="30"/>
                  <a:pt x="5" y="30"/>
                </a:cubicBezTo>
                <a:cubicBezTo>
                  <a:pt x="4" y="30"/>
                  <a:pt x="4" y="30"/>
                  <a:pt x="4" y="30"/>
                </a:cubicBezTo>
                <a:cubicBezTo>
                  <a:pt x="5" y="31"/>
                  <a:pt x="5" y="31"/>
                  <a:pt x="5" y="31"/>
                </a:cubicBezTo>
                <a:cubicBezTo>
                  <a:pt x="4" y="32"/>
                  <a:pt x="4" y="32"/>
                  <a:pt x="4" y="32"/>
                </a:cubicBezTo>
                <a:cubicBezTo>
                  <a:pt x="3" y="31"/>
                  <a:pt x="3" y="31"/>
                  <a:pt x="3" y="31"/>
                </a:cubicBezTo>
                <a:cubicBezTo>
                  <a:pt x="3" y="31"/>
                  <a:pt x="3" y="31"/>
                  <a:pt x="3" y="31"/>
                </a:cubicBezTo>
                <a:cubicBezTo>
                  <a:pt x="4" y="32"/>
                  <a:pt x="4" y="32"/>
                  <a:pt x="4" y="32"/>
                </a:cubicBezTo>
                <a:cubicBezTo>
                  <a:pt x="3" y="32"/>
                  <a:pt x="3" y="32"/>
                  <a:pt x="3" y="32"/>
                </a:cubicBezTo>
                <a:cubicBezTo>
                  <a:pt x="2" y="32"/>
                  <a:pt x="2" y="32"/>
                  <a:pt x="2" y="32"/>
                </a:cubicBezTo>
                <a:cubicBezTo>
                  <a:pt x="1" y="34"/>
                  <a:pt x="1" y="34"/>
                  <a:pt x="1" y="34"/>
                </a:cubicBezTo>
                <a:cubicBezTo>
                  <a:pt x="1" y="35"/>
                  <a:pt x="1" y="35"/>
                  <a:pt x="1" y="35"/>
                </a:cubicBezTo>
                <a:cubicBezTo>
                  <a:pt x="2" y="35"/>
                  <a:pt x="2" y="35"/>
                  <a:pt x="2" y="35"/>
                </a:cubicBezTo>
                <a:cubicBezTo>
                  <a:pt x="2" y="37"/>
                  <a:pt x="2" y="37"/>
                  <a:pt x="2" y="37"/>
                </a:cubicBezTo>
                <a:cubicBezTo>
                  <a:pt x="3" y="37"/>
                  <a:pt x="3" y="37"/>
                  <a:pt x="3" y="37"/>
                </a:cubicBezTo>
                <a:cubicBezTo>
                  <a:pt x="3" y="38"/>
                  <a:pt x="3" y="38"/>
                  <a:pt x="3" y="38"/>
                </a:cubicBezTo>
                <a:cubicBezTo>
                  <a:pt x="3" y="40"/>
                  <a:pt x="3" y="40"/>
                  <a:pt x="3" y="40"/>
                </a:cubicBezTo>
                <a:cubicBezTo>
                  <a:pt x="3" y="39"/>
                  <a:pt x="3" y="39"/>
                  <a:pt x="3" y="39"/>
                </a:cubicBezTo>
                <a:cubicBezTo>
                  <a:pt x="4" y="38"/>
                  <a:pt x="4" y="38"/>
                  <a:pt x="4" y="38"/>
                </a:cubicBezTo>
                <a:cubicBezTo>
                  <a:pt x="4" y="39"/>
                  <a:pt x="4" y="39"/>
                  <a:pt x="4" y="39"/>
                </a:cubicBezTo>
                <a:cubicBezTo>
                  <a:pt x="4" y="39"/>
                  <a:pt x="4" y="39"/>
                  <a:pt x="4" y="39"/>
                </a:cubicBezTo>
                <a:cubicBezTo>
                  <a:pt x="5" y="39"/>
                  <a:pt x="5" y="39"/>
                  <a:pt x="5" y="39"/>
                </a:cubicBezTo>
                <a:cubicBezTo>
                  <a:pt x="4" y="40"/>
                  <a:pt x="4" y="40"/>
                  <a:pt x="4" y="40"/>
                </a:cubicBezTo>
                <a:cubicBezTo>
                  <a:pt x="5" y="41"/>
                  <a:pt x="5" y="41"/>
                  <a:pt x="5" y="41"/>
                </a:cubicBezTo>
                <a:cubicBezTo>
                  <a:pt x="9" y="41"/>
                  <a:pt x="9" y="41"/>
                  <a:pt x="9" y="41"/>
                </a:cubicBezTo>
                <a:cubicBezTo>
                  <a:pt x="10" y="41"/>
                  <a:pt x="10" y="41"/>
                  <a:pt x="10" y="41"/>
                </a:cubicBezTo>
                <a:cubicBezTo>
                  <a:pt x="10" y="42"/>
                  <a:pt x="10" y="42"/>
                  <a:pt x="10" y="42"/>
                </a:cubicBezTo>
                <a:cubicBezTo>
                  <a:pt x="10" y="42"/>
                  <a:pt x="10" y="42"/>
                  <a:pt x="10" y="42"/>
                </a:cubicBezTo>
                <a:cubicBezTo>
                  <a:pt x="12" y="41"/>
                  <a:pt x="12" y="41"/>
                  <a:pt x="12" y="41"/>
                </a:cubicBezTo>
                <a:cubicBezTo>
                  <a:pt x="12" y="41"/>
                  <a:pt x="12" y="41"/>
                  <a:pt x="12" y="41"/>
                </a:cubicBezTo>
                <a:cubicBezTo>
                  <a:pt x="14" y="41"/>
                  <a:pt x="14" y="41"/>
                  <a:pt x="14" y="41"/>
                </a:cubicBezTo>
                <a:cubicBezTo>
                  <a:pt x="14" y="40"/>
                  <a:pt x="14" y="40"/>
                  <a:pt x="14" y="40"/>
                </a:cubicBezTo>
                <a:cubicBezTo>
                  <a:pt x="16" y="40"/>
                  <a:pt x="16" y="40"/>
                  <a:pt x="16" y="40"/>
                </a:cubicBezTo>
                <a:cubicBezTo>
                  <a:pt x="16" y="39"/>
                  <a:pt x="16" y="39"/>
                  <a:pt x="16" y="39"/>
                </a:cubicBezTo>
                <a:cubicBezTo>
                  <a:pt x="19" y="39"/>
                  <a:pt x="19" y="39"/>
                  <a:pt x="19" y="39"/>
                </a:cubicBezTo>
                <a:cubicBezTo>
                  <a:pt x="19" y="38"/>
                  <a:pt x="19" y="38"/>
                  <a:pt x="19" y="38"/>
                </a:cubicBezTo>
                <a:cubicBezTo>
                  <a:pt x="24" y="39"/>
                  <a:pt x="24" y="39"/>
                  <a:pt x="24" y="39"/>
                </a:cubicBezTo>
                <a:cubicBezTo>
                  <a:pt x="25" y="38"/>
                  <a:pt x="25" y="38"/>
                  <a:pt x="25" y="38"/>
                </a:cubicBezTo>
                <a:cubicBezTo>
                  <a:pt x="26" y="38"/>
                  <a:pt x="26" y="38"/>
                  <a:pt x="26" y="38"/>
                </a:cubicBezTo>
                <a:cubicBezTo>
                  <a:pt x="27" y="37"/>
                  <a:pt x="27" y="37"/>
                  <a:pt x="27" y="37"/>
                </a:cubicBezTo>
                <a:cubicBezTo>
                  <a:pt x="27" y="39"/>
                  <a:pt x="27" y="39"/>
                  <a:pt x="27" y="39"/>
                </a:cubicBezTo>
                <a:cubicBezTo>
                  <a:pt x="26" y="39"/>
                  <a:pt x="26" y="39"/>
                  <a:pt x="26" y="39"/>
                </a:cubicBezTo>
                <a:cubicBezTo>
                  <a:pt x="28" y="40"/>
                  <a:pt x="28" y="40"/>
                  <a:pt x="28" y="40"/>
                </a:cubicBezTo>
                <a:cubicBezTo>
                  <a:pt x="27" y="40"/>
                  <a:pt x="27" y="40"/>
                  <a:pt x="27" y="40"/>
                </a:cubicBezTo>
                <a:cubicBezTo>
                  <a:pt x="27" y="41"/>
                  <a:pt x="27" y="41"/>
                  <a:pt x="27" y="41"/>
                </a:cubicBezTo>
                <a:cubicBezTo>
                  <a:pt x="26" y="41"/>
                  <a:pt x="26" y="41"/>
                  <a:pt x="26" y="41"/>
                </a:cubicBezTo>
                <a:cubicBezTo>
                  <a:pt x="26" y="42"/>
                  <a:pt x="26" y="42"/>
                  <a:pt x="26" y="42"/>
                </a:cubicBezTo>
                <a:cubicBezTo>
                  <a:pt x="26" y="42"/>
                  <a:pt x="26" y="42"/>
                  <a:pt x="26" y="42"/>
                </a:cubicBezTo>
                <a:cubicBezTo>
                  <a:pt x="26" y="42"/>
                  <a:pt x="26" y="42"/>
                  <a:pt x="26" y="42"/>
                </a:cubicBezTo>
                <a:cubicBezTo>
                  <a:pt x="21" y="42"/>
                  <a:pt x="21" y="42"/>
                  <a:pt x="21" y="42"/>
                </a:cubicBezTo>
                <a:cubicBezTo>
                  <a:pt x="20" y="43"/>
                  <a:pt x="20" y="43"/>
                  <a:pt x="20" y="43"/>
                </a:cubicBezTo>
                <a:cubicBezTo>
                  <a:pt x="20" y="43"/>
                  <a:pt x="20" y="43"/>
                  <a:pt x="20" y="43"/>
                </a:cubicBezTo>
                <a:cubicBezTo>
                  <a:pt x="20" y="42"/>
                  <a:pt x="20" y="42"/>
                  <a:pt x="20" y="42"/>
                </a:cubicBezTo>
                <a:cubicBezTo>
                  <a:pt x="18" y="43"/>
                  <a:pt x="18" y="43"/>
                  <a:pt x="18" y="43"/>
                </a:cubicBezTo>
                <a:cubicBezTo>
                  <a:pt x="18" y="44"/>
                  <a:pt x="18" y="44"/>
                  <a:pt x="18" y="44"/>
                </a:cubicBezTo>
                <a:cubicBezTo>
                  <a:pt x="17" y="45"/>
                  <a:pt x="17" y="45"/>
                  <a:pt x="17" y="45"/>
                </a:cubicBezTo>
                <a:cubicBezTo>
                  <a:pt x="19" y="45"/>
                  <a:pt x="19" y="45"/>
                  <a:pt x="19" y="45"/>
                </a:cubicBezTo>
                <a:cubicBezTo>
                  <a:pt x="19" y="46"/>
                  <a:pt x="19" y="46"/>
                  <a:pt x="19" y="46"/>
                </a:cubicBezTo>
                <a:cubicBezTo>
                  <a:pt x="21" y="46"/>
                  <a:pt x="21" y="46"/>
                  <a:pt x="21" y="46"/>
                </a:cubicBezTo>
                <a:cubicBezTo>
                  <a:pt x="21" y="46"/>
                  <a:pt x="21" y="46"/>
                  <a:pt x="21" y="46"/>
                </a:cubicBezTo>
                <a:cubicBezTo>
                  <a:pt x="21" y="47"/>
                  <a:pt x="21" y="47"/>
                  <a:pt x="21" y="47"/>
                </a:cubicBezTo>
                <a:cubicBezTo>
                  <a:pt x="21" y="48"/>
                  <a:pt x="21" y="48"/>
                  <a:pt x="21" y="48"/>
                </a:cubicBezTo>
                <a:cubicBezTo>
                  <a:pt x="20" y="48"/>
                  <a:pt x="20" y="48"/>
                  <a:pt x="20" y="48"/>
                </a:cubicBezTo>
                <a:cubicBezTo>
                  <a:pt x="19" y="47"/>
                  <a:pt x="19" y="47"/>
                  <a:pt x="19" y="47"/>
                </a:cubicBezTo>
                <a:cubicBezTo>
                  <a:pt x="16" y="47"/>
                  <a:pt x="16" y="47"/>
                  <a:pt x="16" y="47"/>
                </a:cubicBezTo>
                <a:cubicBezTo>
                  <a:pt x="16" y="46"/>
                  <a:pt x="16" y="46"/>
                  <a:pt x="16" y="46"/>
                </a:cubicBezTo>
                <a:cubicBezTo>
                  <a:pt x="15" y="46"/>
                  <a:pt x="15" y="46"/>
                  <a:pt x="15" y="46"/>
                </a:cubicBezTo>
                <a:cubicBezTo>
                  <a:pt x="15" y="46"/>
                  <a:pt x="15" y="46"/>
                  <a:pt x="15" y="46"/>
                </a:cubicBezTo>
                <a:cubicBezTo>
                  <a:pt x="13" y="45"/>
                  <a:pt x="13" y="45"/>
                  <a:pt x="13" y="45"/>
                </a:cubicBezTo>
                <a:cubicBezTo>
                  <a:pt x="11" y="46"/>
                  <a:pt x="11" y="46"/>
                  <a:pt x="11" y="46"/>
                </a:cubicBezTo>
                <a:cubicBezTo>
                  <a:pt x="11" y="46"/>
                  <a:pt x="11" y="46"/>
                  <a:pt x="11" y="46"/>
                </a:cubicBezTo>
                <a:cubicBezTo>
                  <a:pt x="12" y="47"/>
                  <a:pt x="12" y="47"/>
                  <a:pt x="12" y="47"/>
                </a:cubicBezTo>
                <a:cubicBezTo>
                  <a:pt x="13" y="48"/>
                  <a:pt x="13" y="48"/>
                  <a:pt x="13" y="48"/>
                </a:cubicBezTo>
                <a:cubicBezTo>
                  <a:pt x="13" y="49"/>
                  <a:pt x="13" y="49"/>
                  <a:pt x="13" y="49"/>
                </a:cubicBezTo>
                <a:cubicBezTo>
                  <a:pt x="14" y="50"/>
                  <a:pt x="14" y="50"/>
                  <a:pt x="14" y="50"/>
                </a:cubicBezTo>
                <a:cubicBezTo>
                  <a:pt x="15" y="52"/>
                  <a:pt x="15" y="52"/>
                  <a:pt x="15" y="52"/>
                </a:cubicBezTo>
                <a:cubicBezTo>
                  <a:pt x="18" y="52"/>
                  <a:pt x="18" y="52"/>
                  <a:pt x="18" y="52"/>
                </a:cubicBezTo>
                <a:cubicBezTo>
                  <a:pt x="19" y="53"/>
                  <a:pt x="19" y="53"/>
                  <a:pt x="19" y="53"/>
                </a:cubicBezTo>
                <a:cubicBezTo>
                  <a:pt x="19" y="54"/>
                  <a:pt x="19" y="54"/>
                  <a:pt x="19" y="54"/>
                </a:cubicBezTo>
                <a:cubicBezTo>
                  <a:pt x="20" y="55"/>
                  <a:pt x="20" y="55"/>
                  <a:pt x="20" y="55"/>
                </a:cubicBezTo>
                <a:cubicBezTo>
                  <a:pt x="21" y="55"/>
                  <a:pt x="21" y="55"/>
                  <a:pt x="21" y="55"/>
                </a:cubicBezTo>
                <a:cubicBezTo>
                  <a:pt x="21" y="55"/>
                  <a:pt x="21" y="55"/>
                  <a:pt x="21" y="55"/>
                </a:cubicBezTo>
                <a:cubicBezTo>
                  <a:pt x="21" y="54"/>
                  <a:pt x="21" y="54"/>
                  <a:pt x="21" y="54"/>
                </a:cubicBezTo>
                <a:cubicBezTo>
                  <a:pt x="23" y="54"/>
                  <a:pt x="23" y="54"/>
                  <a:pt x="23" y="54"/>
                </a:cubicBezTo>
                <a:cubicBezTo>
                  <a:pt x="24" y="55"/>
                  <a:pt x="24" y="55"/>
                  <a:pt x="24" y="55"/>
                </a:cubicBezTo>
                <a:cubicBezTo>
                  <a:pt x="24" y="53"/>
                  <a:pt x="24" y="53"/>
                  <a:pt x="24" y="53"/>
                </a:cubicBezTo>
                <a:cubicBezTo>
                  <a:pt x="24" y="53"/>
                  <a:pt x="24" y="53"/>
                  <a:pt x="24" y="53"/>
                </a:cubicBezTo>
                <a:cubicBezTo>
                  <a:pt x="25" y="54"/>
                  <a:pt x="25" y="54"/>
                  <a:pt x="25" y="54"/>
                </a:cubicBezTo>
                <a:cubicBezTo>
                  <a:pt x="27" y="55"/>
                  <a:pt x="27" y="55"/>
                  <a:pt x="27" y="55"/>
                </a:cubicBezTo>
                <a:cubicBezTo>
                  <a:pt x="28" y="53"/>
                  <a:pt x="28" y="53"/>
                  <a:pt x="28" y="53"/>
                </a:cubicBezTo>
                <a:cubicBezTo>
                  <a:pt x="31" y="55"/>
                  <a:pt x="31" y="55"/>
                  <a:pt x="31" y="55"/>
                </a:cubicBezTo>
                <a:cubicBezTo>
                  <a:pt x="32" y="54"/>
                  <a:pt x="32" y="54"/>
                  <a:pt x="32" y="54"/>
                </a:cubicBezTo>
                <a:cubicBezTo>
                  <a:pt x="32" y="53"/>
                  <a:pt x="32" y="53"/>
                  <a:pt x="32" y="53"/>
                </a:cubicBezTo>
                <a:cubicBezTo>
                  <a:pt x="33" y="54"/>
                  <a:pt x="33" y="54"/>
                  <a:pt x="33" y="54"/>
                </a:cubicBezTo>
                <a:cubicBezTo>
                  <a:pt x="32" y="55"/>
                  <a:pt x="32" y="55"/>
                  <a:pt x="32" y="55"/>
                </a:cubicBezTo>
                <a:cubicBezTo>
                  <a:pt x="32" y="56"/>
                  <a:pt x="32" y="56"/>
                  <a:pt x="32" y="56"/>
                </a:cubicBezTo>
                <a:cubicBezTo>
                  <a:pt x="32" y="58"/>
                  <a:pt x="32" y="58"/>
                  <a:pt x="32" y="58"/>
                </a:cubicBezTo>
                <a:cubicBezTo>
                  <a:pt x="33" y="59"/>
                  <a:pt x="33" y="59"/>
                  <a:pt x="33" y="59"/>
                </a:cubicBezTo>
                <a:cubicBezTo>
                  <a:pt x="33" y="59"/>
                  <a:pt x="33" y="59"/>
                  <a:pt x="33" y="59"/>
                </a:cubicBezTo>
                <a:cubicBezTo>
                  <a:pt x="33" y="60"/>
                  <a:pt x="33" y="60"/>
                  <a:pt x="33" y="60"/>
                </a:cubicBezTo>
                <a:cubicBezTo>
                  <a:pt x="34" y="61"/>
                  <a:pt x="34" y="61"/>
                  <a:pt x="34" y="61"/>
                </a:cubicBezTo>
                <a:cubicBezTo>
                  <a:pt x="34" y="61"/>
                  <a:pt x="34" y="61"/>
                  <a:pt x="34" y="61"/>
                </a:cubicBezTo>
                <a:cubicBezTo>
                  <a:pt x="34" y="62"/>
                  <a:pt x="34" y="62"/>
                  <a:pt x="34" y="62"/>
                </a:cubicBezTo>
                <a:cubicBezTo>
                  <a:pt x="36" y="62"/>
                  <a:pt x="36" y="62"/>
                  <a:pt x="36" y="62"/>
                </a:cubicBezTo>
                <a:cubicBezTo>
                  <a:pt x="36" y="63"/>
                  <a:pt x="36" y="63"/>
                  <a:pt x="36" y="63"/>
                </a:cubicBezTo>
                <a:cubicBezTo>
                  <a:pt x="37" y="63"/>
                  <a:pt x="37" y="63"/>
                  <a:pt x="37" y="63"/>
                </a:cubicBezTo>
                <a:cubicBezTo>
                  <a:pt x="37" y="62"/>
                  <a:pt x="37" y="62"/>
                  <a:pt x="37" y="62"/>
                </a:cubicBezTo>
                <a:cubicBezTo>
                  <a:pt x="37" y="63"/>
                  <a:pt x="37" y="63"/>
                  <a:pt x="37" y="63"/>
                </a:cubicBezTo>
                <a:cubicBezTo>
                  <a:pt x="41" y="62"/>
                  <a:pt x="41" y="62"/>
                  <a:pt x="41" y="62"/>
                </a:cubicBezTo>
                <a:cubicBezTo>
                  <a:pt x="43" y="61"/>
                  <a:pt x="43" y="61"/>
                  <a:pt x="43" y="61"/>
                </a:cubicBezTo>
                <a:cubicBezTo>
                  <a:pt x="43" y="60"/>
                  <a:pt x="43" y="60"/>
                  <a:pt x="43" y="60"/>
                </a:cubicBezTo>
                <a:cubicBezTo>
                  <a:pt x="43" y="58"/>
                  <a:pt x="43" y="58"/>
                  <a:pt x="43" y="58"/>
                </a:cubicBezTo>
                <a:cubicBezTo>
                  <a:pt x="44" y="57"/>
                  <a:pt x="44" y="57"/>
                  <a:pt x="44" y="57"/>
                </a:cubicBezTo>
                <a:cubicBezTo>
                  <a:pt x="46" y="57"/>
                  <a:pt x="46" y="57"/>
                  <a:pt x="46" y="57"/>
                </a:cubicBezTo>
                <a:cubicBezTo>
                  <a:pt x="48" y="55"/>
                  <a:pt x="48" y="55"/>
                  <a:pt x="48" y="55"/>
                </a:cubicBezTo>
                <a:cubicBezTo>
                  <a:pt x="49" y="56"/>
                  <a:pt x="49" y="56"/>
                  <a:pt x="49" y="56"/>
                </a:cubicBezTo>
                <a:cubicBezTo>
                  <a:pt x="49" y="56"/>
                  <a:pt x="49" y="56"/>
                  <a:pt x="49" y="56"/>
                </a:cubicBezTo>
                <a:cubicBezTo>
                  <a:pt x="49" y="57"/>
                  <a:pt x="49" y="57"/>
                  <a:pt x="49" y="57"/>
                </a:cubicBezTo>
                <a:cubicBezTo>
                  <a:pt x="50" y="56"/>
                  <a:pt x="50" y="56"/>
                  <a:pt x="50" y="56"/>
                </a:cubicBezTo>
                <a:cubicBezTo>
                  <a:pt x="51" y="56"/>
                  <a:pt x="51" y="56"/>
                  <a:pt x="51" y="56"/>
                </a:cubicBezTo>
                <a:cubicBezTo>
                  <a:pt x="52" y="54"/>
                  <a:pt x="52" y="54"/>
                  <a:pt x="52" y="54"/>
                </a:cubicBezTo>
                <a:cubicBezTo>
                  <a:pt x="54" y="54"/>
                  <a:pt x="54" y="54"/>
                  <a:pt x="54" y="54"/>
                </a:cubicBezTo>
                <a:cubicBezTo>
                  <a:pt x="53" y="53"/>
                  <a:pt x="53" y="53"/>
                  <a:pt x="53" y="53"/>
                </a:cubicBezTo>
                <a:cubicBezTo>
                  <a:pt x="54" y="52"/>
                  <a:pt x="54" y="52"/>
                  <a:pt x="54" y="52"/>
                </a:cubicBezTo>
                <a:cubicBezTo>
                  <a:pt x="54" y="51"/>
                  <a:pt x="54" y="51"/>
                  <a:pt x="54" y="51"/>
                </a:cubicBezTo>
                <a:cubicBezTo>
                  <a:pt x="55" y="51"/>
                  <a:pt x="55" y="51"/>
                  <a:pt x="55" y="51"/>
                </a:cubicBezTo>
                <a:cubicBezTo>
                  <a:pt x="55" y="50"/>
                  <a:pt x="55" y="50"/>
                  <a:pt x="55" y="50"/>
                </a:cubicBezTo>
                <a:cubicBezTo>
                  <a:pt x="55" y="49"/>
                  <a:pt x="55" y="49"/>
                  <a:pt x="55" y="49"/>
                </a:cubicBezTo>
                <a:cubicBezTo>
                  <a:pt x="55" y="49"/>
                  <a:pt x="55" y="49"/>
                  <a:pt x="55" y="49"/>
                </a:cubicBezTo>
                <a:cubicBezTo>
                  <a:pt x="55" y="48"/>
                  <a:pt x="55" y="48"/>
                  <a:pt x="55" y="48"/>
                </a:cubicBezTo>
                <a:cubicBezTo>
                  <a:pt x="55" y="48"/>
                  <a:pt x="55" y="48"/>
                  <a:pt x="55" y="48"/>
                </a:cubicBezTo>
                <a:cubicBezTo>
                  <a:pt x="54" y="46"/>
                  <a:pt x="54" y="46"/>
                  <a:pt x="54" y="46"/>
                </a:cubicBezTo>
                <a:cubicBezTo>
                  <a:pt x="56" y="44"/>
                  <a:pt x="56" y="44"/>
                  <a:pt x="56" y="44"/>
                </a:cubicBezTo>
                <a:cubicBezTo>
                  <a:pt x="56" y="44"/>
                  <a:pt x="56" y="44"/>
                  <a:pt x="56" y="44"/>
                </a:cubicBezTo>
                <a:cubicBezTo>
                  <a:pt x="57" y="44"/>
                  <a:pt x="57" y="44"/>
                  <a:pt x="57" y="44"/>
                </a:cubicBezTo>
                <a:cubicBezTo>
                  <a:pt x="58" y="42"/>
                  <a:pt x="58" y="42"/>
                  <a:pt x="58" y="42"/>
                </a:cubicBezTo>
                <a:cubicBezTo>
                  <a:pt x="59" y="42"/>
                  <a:pt x="59" y="42"/>
                  <a:pt x="59" y="42"/>
                </a:cubicBezTo>
                <a:cubicBezTo>
                  <a:pt x="59" y="41"/>
                  <a:pt x="59" y="41"/>
                  <a:pt x="59" y="41"/>
                </a:cubicBezTo>
                <a:cubicBezTo>
                  <a:pt x="60" y="41"/>
                  <a:pt x="60" y="41"/>
                  <a:pt x="60" y="41"/>
                </a:cubicBezTo>
                <a:cubicBezTo>
                  <a:pt x="60" y="40"/>
                  <a:pt x="60" y="40"/>
                  <a:pt x="60" y="40"/>
                </a:cubicBezTo>
                <a:cubicBezTo>
                  <a:pt x="60" y="40"/>
                  <a:pt x="60" y="40"/>
                  <a:pt x="60" y="40"/>
                </a:cubicBezTo>
                <a:cubicBezTo>
                  <a:pt x="61" y="38"/>
                  <a:pt x="61" y="38"/>
                  <a:pt x="61" y="38"/>
                </a:cubicBezTo>
                <a:cubicBezTo>
                  <a:pt x="61" y="37"/>
                  <a:pt x="61" y="37"/>
                  <a:pt x="61" y="37"/>
                </a:cubicBezTo>
                <a:cubicBezTo>
                  <a:pt x="63" y="37"/>
                  <a:pt x="63" y="37"/>
                  <a:pt x="63" y="37"/>
                </a:cubicBezTo>
                <a:cubicBezTo>
                  <a:pt x="64" y="34"/>
                  <a:pt x="64" y="34"/>
                  <a:pt x="64" y="34"/>
                </a:cubicBezTo>
                <a:cubicBezTo>
                  <a:pt x="63" y="33"/>
                  <a:pt x="63" y="33"/>
                  <a:pt x="63" y="33"/>
                </a:cubicBezTo>
                <a:cubicBezTo>
                  <a:pt x="63" y="33"/>
                  <a:pt x="63" y="33"/>
                  <a:pt x="63" y="33"/>
                </a:cubicBezTo>
                <a:cubicBezTo>
                  <a:pt x="63" y="32"/>
                  <a:pt x="63" y="32"/>
                  <a:pt x="63" y="32"/>
                </a:cubicBezTo>
                <a:cubicBezTo>
                  <a:pt x="64" y="31"/>
                  <a:pt x="64" y="31"/>
                  <a:pt x="64" y="31"/>
                </a:cubicBezTo>
                <a:cubicBezTo>
                  <a:pt x="63" y="30"/>
                  <a:pt x="63" y="30"/>
                  <a:pt x="63" y="30"/>
                </a:cubicBezTo>
                <a:cubicBezTo>
                  <a:pt x="63" y="30"/>
                  <a:pt x="63" y="30"/>
                  <a:pt x="63" y="30"/>
                </a:cubicBezTo>
                <a:cubicBezTo>
                  <a:pt x="63" y="30"/>
                  <a:pt x="63" y="30"/>
                  <a:pt x="63" y="30"/>
                </a:cubicBezTo>
                <a:cubicBezTo>
                  <a:pt x="64" y="26"/>
                  <a:pt x="64" y="26"/>
                  <a:pt x="64" y="26"/>
                </a:cubicBezTo>
                <a:cubicBezTo>
                  <a:pt x="64" y="26"/>
                  <a:pt x="65" y="26"/>
                  <a:pt x="64" y="25"/>
                </a:cubicBezTo>
                <a:cubicBezTo>
                  <a:pt x="62" y="24"/>
                  <a:pt x="62" y="23"/>
                  <a:pt x="62" y="23"/>
                </a:cubicBezTo>
                <a:cubicBezTo>
                  <a:pt x="64" y="20"/>
                  <a:pt x="64" y="20"/>
                  <a:pt x="64" y="20"/>
                </a:cubicBezTo>
                <a:cubicBezTo>
                  <a:pt x="63" y="18"/>
                  <a:pt x="63" y="18"/>
                  <a:pt x="63" y="18"/>
                </a:cubicBezTo>
                <a:cubicBezTo>
                  <a:pt x="63" y="18"/>
                  <a:pt x="63" y="14"/>
                  <a:pt x="62" y="14"/>
                </a:cubicBezTo>
                <a:cubicBezTo>
                  <a:pt x="61" y="14"/>
                  <a:pt x="60" y="14"/>
                  <a:pt x="60" y="14"/>
                </a:cubicBezTo>
                <a:cubicBezTo>
                  <a:pt x="60" y="14"/>
                  <a:pt x="60" y="14"/>
                  <a:pt x="60" y="14"/>
                </a:cubicBezTo>
                <a:cubicBezTo>
                  <a:pt x="59" y="14"/>
                  <a:pt x="57" y="14"/>
                  <a:pt x="57" y="14"/>
                </a:cubicBezTo>
                <a:cubicBezTo>
                  <a:pt x="56" y="13"/>
                  <a:pt x="54" y="11"/>
                  <a:pt x="54" y="11"/>
                </a:cubicBezTo>
                <a:cubicBezTo>
                  <a:pt x="53" y="9"/>
                  <a:pt x="53" y="9"/>
                  <a:pt x="53" y="9"/>
                </a:cubicBezTo>
                <a:cubicBezTo>
                  <a:pt x="53" y="9"/>
                  <a:pt x="53" y="10"/>
                  <a:pt x="52" y="10"/>
                </a:cubicBezTo>
                <a:cubicBezTo>
                  <a:pt x="51" y="10"/>
                  <a:pt x="51" y="10"/>
                  <a:pt x="50" y="10"/>
                </a:cubicBezTo>
                <a:cubicBezTo>
                  <a:pt x="50" y="10"/>
                  <a:pt x="50" y="10"/>
                  <a:pt x="49" y="10"/>
                </a:cubicBezTo>
                <a:cubicBezTo>
                  <a:pt x="48" y="9"/>
                  <a:pt x="48" y="7"/>
                  <a:pt x="48" y="7"/>
                </a:cubicBezTo>
                <a:cubicBezTo>
                  <a:pt x="48" y="7"/>
                  <a:pt x="47" y="7"/>
                  <a:pt x="47" y="7"/>
                </a:cubicBezTo>
                <a:cubicBezTo>
                  <a:pt x="46" y="7"/>
                  <a:pt x="46" y="7"/>
                  <a:pt x="46" y="7"/>
                </a:cubicBezTo>
                <a:cubicBezTo>
                  <a:pt x="45" y="8"/>
                  <a:pt x="44" y="9"/>
                  <a:pt x="44" y="9"/>
                </a:cubicBezTo>
                <a:cubicBezTo>
                  <a:pt x="44" y="9"/>
                  <a:pt x="45" y="10"/>
                  <a:pt x="45" y="10"/>
                </a:cubicBezTo>
                <a:cubicBezTo>
                  <a:pt x="44" y="11"/>
                  <a:pt x="43" y="12"/>
                  <a:pt x="43" y="12"/>
                </a:cubicBezTo>
                <a:cubicBezTo>
                  <a:pt x="43" y="12"/>
                  <a:pt x="42" y="12"/>
                  <a:pt x="41" y="11"/>
                </a:cubicBezTo>
                <a:cubicBezTo>
                  <a:pt x="40" y="10"/>
                  <a:pt x="41" y="9"/>
                  <a:pt x="41" y="8"/>
                </a:cubicBezTo>
                <a:cubicBezTo>
                  <a:pt x="41" y="7"/>
                  <a:pt x="41" y="8"/>
                  <a:pt x="41" y="6"/>
                </a:cubicBezTo>
                <a:cubicBezTo>
                  <a:pt x="41" y="4"/>
                  <a:pt x="42" y="2"/>
                  <a:pt x="42" y="2"/>
                </a:cubicBezTo>
                <a:cubicBezTo>
                  <a:pt x="42" y="2"/>
                  <a:pt x="41" y="0"/>
                  <a:pt x="39" y="0"/>
                </a:cubicBezTo>
                <a:cubicBezTo>
                  <a:pt x="39" y="0"/>
                  <a:pt x="39" y="0"/>
                  <a:pt x="38" y="0"/>
                </a:cubicBezTo>
                <a:cubicBezTo>
                  <a:pt x="35" y="1"/>
                  <a:pt x="34" y="0"/>
                  <a:pt x="34" y="2"/>
                </a:cubicBezTo>
                <a:cubicBezTo>
                  <a:pt x="34" y="4"/>
                  <a:pt x="33" y="6"/>
                  <a:pt x="33" y="6"/>
                </a:cubicBezTo>
                <a:cubicBezTo>
                  <a:pt x="33" y="6"/>
                  <a:pt x="34" y="6"/>
                  <a:pt x="33" y="7"/>
                </a:cubicBezTo>
                <a:cubicBezTo>
                  <a:pt x="32" y="9"/>
                  <a:pt x="30" y="9"/>
                  <a:pt x="30" y="9"/>
                </a:cubicBezTo>
                <a:cubicBezTo>
                  <a:pt x="28" y="5"/>
                  <a:pt x="28" y="5"/>
                  <a:pt x="28" y="5"/>
                </a:cubicBezTo>
                <a:cubicBezTo>
                  <a:pt x="28" y="5"/>
                  <a:pt x="27" y="3"/>
                  <a:pt x="25" y="3"/>
                </a:cubicBezTo>
                <a:cubicBezTo>
                  <a:pt x="23" y="3"/>
                  <a:pt x="21" y="2"/>
                  <a:pt x="21" y="2"/>
                </a:cubicBezTo>
                <a:cubicBezTo>
                  <a:pt x="21" y="2"/>
                  <a:pt x="21" y="2"/>
                  <a:pt x="20" y="2"/>
                </a:cubicBezTo>
                <a:cubicBezTo>
                  <a:pt x="19" y="2"/>
                  <a:pt x="18" y="2"/>
                  <a:pt x="17" y="3"/>
                </a:cubicBezTo>
                <a:cubicBezTo>
                  <a:pt x="16" y="4"/>
                  <a:pt x="15" y="5"/>
                  <a:pt x="15" y="5"/>
                </a:cubicBezTo>
                <a:cubicBezTo>
                  <a:pt x="16" y="7"/>
                  <a:pt x="16" y="7"/>
                  <a:pt x="16" y="7"/>
                </a:cubicBezTo>
                <a:cubicBezTo>
                  <a:pt x="18" y="5"/>
                  <a:pt x="18" y="5"/>
                  <a:pt x="18" y="5"/>
                </a:cubicBezTo>
                <a:cubicBezTo>
                  <a:pt x="23" y="7"/>
                  <a:pt x="23" y="7"/>
                  <a:pt x="23" y="7"/>
                </a:cubicBezTo>
                <a:cubicBezTo>
                  <a:pt x="23" y="7"/>
                  <a:pt x="25" y="10"/>
                  <a:pt x="23" y="10"/>
                </a:cubicBezTo>
                <a:cubicBezTo>
                  <a:pt x="21" y="10"/>
                  <a:pt x="19" y="11"/>
                  <a:pt x="18" y="11"/>
                </a:cubicBezTo>
                <a:cubicBezTo>
                  <a:pt x="17" y="11"/>
                  <a:pt x="18" y="11"/>
                  <a:pt x="17" y="11"/>
                </a:cubicBezTo>
                <a:cubicBezTo>
                  <a:pt x="17" y="11"/>
                  <a:pt x="16" y="11"/>
                  <a:pt x="15" y="11"/>
                </a:cubicBezTo>
                <a:cubicBezTo>
                  <a:pt x="11" y="9"/>
                  <a:pt x="10" y="7"/>
                  <a:pt x="10" y="7"/>
                </a:cubicBezTo>
                <a:cubicBezTo>
                  <a:pt x="10" y="7"/>
                  <a:pt x="8" y="11"/>
                  <a:pt x="7" y="11"/>
                </a:cubicBezTo>
                <a:cubicBezTo>
                  <a:pt x="6" y="12"/>
                  <a:pt x="4" y="13"/>
                  <a:pt x="4" y="13"/>
                </a:cubicBezTo>
                <a:cubicBezTo>
                  <a:pt x="6" y="16"/>
                  <a:pt x="6" y="16"/>
                  <a:pt x="6" y="16"/>
                </a:cubicBezTo>
                <a:cubicBezTo>
                  <a:pt x="3" y="17"/>
                  <a:pt x="3" y="17"/>
                  <a:pt x="3" y="17"/>
                </a:cubicBezTo>
                <a:cubicBezTo>
                  <a:pt x="3" y="17"/>
                  <a:pt x="2" y="18"/>
                  <a:pt x="1" y="19"/>
                </a:cubicBezTo>
                <a:cubicBezTo>
                  <a:pt x="0" y="20"/>
                  <a:pt x="0" y="22"/>
                  <a:pt x="1" y="22"/>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3" name="Freeform 410"/>
          <p:cNvSpPr>
            <a:spLocks/>
          </p:cNvSpPr>
          <p:nvPr/>
        </p:nvSpPr>
        <p:spPr bwMode="auto">
          <a:xfrm>
            <a:off x="6413124" y="1282436"/>
            <a:ext cx="6813" cy="2904"/>
          </a:xfrm>
          <a:custGeom>
            <a:avLst/>
            <a:gdLst/>
            <a:ahLst/>
            <a:cxnLst>
              <a:cxn ang="0">
                <a:pos x="2" y="0"/>
              </a:cxn>
              <a:cxn ang="0">
                <a:pos x="2" y="0"/>
              </a:cxn>
              <a:cxn ang="0">
                <a:pos x="0" y="0"/>
              </a:cxn>
              <a:cxn ang="0">
                <a:pos x="0" y="1"/>
              </a:cxn>
              <a:cxn ang="0">
                <a:pos x="2" y="0"/>
              </a:cxn>
            </a:cxnLst>
            <a:rect l="0" t="0" r="r" b="b"/>
            <a:pathLst>
              <a:path w="2" h="1">
                <a:moveTo>
                  <a:pt x="2" y="0"/>
                </a:moveTo>
                <a:lnTo>
                  <a:pt x="2" y="0"/>
                </a:lnTo>
                <a:lnTo>
                  <a:pt x="0" y="0"/>
                </a:lnTo>
                <a:lnTo>
                  <a:pt x="0"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4" name="Freeform 411"/>
          <p:cNvSpPr>
            <a:spLocks/>
          </p:cNvSpPr>
          <p:nvPr/>
        </p:nvSpPr>
        <p:spPr bwMode="auto">
          <a:xfrm>
            <a:off x="9032817" y="2179758"/>
            <a:ext cx="61319" cy="26136"/>
          </a:xfrm>
          <a:custGeom>
            <a:avLst/>
            <a:gdLst/>
            <a:ahLst/>
            <a:cxnLst>
              <a:cxn ang="0">
                <a:pos x="17" y="6"/>
              </a:cxn>
              <a:cxn ang="0">
                <a:pos x="16" y="5"/>
              </a:cxn>
              <a:cxn ang="0">
                <a:pos x="15" y="5"/>
              </a:cxn>
              <a:cxn ang="0">
                <a:pos x="14" y="6"/>
              </a:cxn>
              <a:cxn ang="0">
                <a:pos x="13" y="5"/>
              </a:cxn>
              <a:cxn ang="0">
                <a:pos x="13" y="4"/>
              </a:cxn>
              <a:cxn ang="0">
                <a:pos x="11" y="3"/>
              </a:cxn>
              <a:cxn ang="0">
                <a:pos x="11" y="3"/>
              </a:cxn>
              <a:cxn ang="0">
                <a:pos x="10" y="2"/>
              </a:cxn>
              <a:cxn ang="0">
                <a:pos x="10" y="2"/>
              </a:cxn>
              <a:cxn ang="0">
                <a:pos x="9" y="1"/>
              </a:cxn>
              <a:cxn ang="0">
                <a:pos x="8" y="1"/>
              </a:cxn>
              <a:cxn ang="0">
                <a:pos x="7" y="1"/>
              </a:cxn>
              <a:cxn ang="0">
                <a:pos x="7" y="1"/>
              </a:cxn>
              <a:cxn ang="0">
                <a:pos x="7" y="1"/>
              </a:cxn>
              <a:cxn ang="0">
                <a:pos x="6" y="2"/>
              </a:cxn>
              <a:cxn ang="0">
                <a:pos x="5" y="2"/>
              </a:cxn>
              <a:cxn ang="0">
                <a:pos x="4" y="1"/>
              </a:cxn>
              <a:cxn ang="0">
                <a:pos x="2" y="1"/>
              </a:cxn>
              <a:cxn ang="0">
                <a:pos x="1" y="0"/>
              </a:cxn>
              <a:cxn ang="0">
                <a:pos x="1" y="0"/>
              </a:cxn>
              <a:cxn ang="0">
                <a:pos x="0" y="3"/>
              </a:cxn>
              <a:cxn ang="0">
                <a:pos x="1" y="5"/>
              </a:cxn>
              <a:cxn ang="0">
                <a:pos x="2" y="5"/>
              </a:cxn>
              <a:cxn ang="0">
                <a:pos x="3" y="6"/>
              </a:cxn>
              <a:cxn ang="0">
                <a:pos x="3" y="5"/>
              </a:cxn>
              <a:cxn ang="0">
                <a:pos x="4" y="5"/>
              </a:cxn>
              <a:cxn ang="0">
                <a:pos x="6" y="5"/>
              </a:cxn>
              <a:cxn ang="0">
                <a:pos x="7" y="5"/>
              </a:cxn>
              <a:cxn ang="0">
                <a:pos x="9" y="7"/>
              </a:cxn>
              <a:cxn ang="0">
                <a:pos x="11" y="8"/>
              </a:cxn>
              <a:cxn ang="0">
                <a:pos x="12" y="8"/>
              </a:cxn>
              <a:cxn ang="0">
                <a:pos x="12" y="9"/>
              </a:cxn>
              <a:cxn ang="0">
                <a:pos x="13" y="9"/>
              </a:cxn>
              <a:cxn ang="0">
                <a:pos x="14" y="8"/>
              </a:cxn>
              <a:cxn ang="0">
                <a:pos x="14" y="7"/>
              </a:cxn>
              <a:cxn ang="0">
                <a:pos x="15" y="7"/>
              </a:cxn>
              <a:cxn ang="0">
                <a:pos x="17" y="7"/>
              </a:cxn>
              <a:cxn ang="0">
                <a:pos x="18" y="7"/>
              </a:cxn>
              <a:cxn ang="0">
                <a:pos x="18" y="7"/>
              </a:cxn>
              <a:cxn ang="0">
                <a:pos x="18" y="6"/>
              </a:cxn>
              <a:cxn ang="0">
                <a:pos x="18" y="6"/>
              </a:cxn>
              <a:cxn ang="0">
                <a:pos x="17" y="6"/>
              </a:cxn>
            </a:cxnLst>
            <a:rect l="0" t="0" r="r" b="b"/>
            <a:pathLst>
              <a:path w="18" h="9">
                <a:moveTo>
                  <a:pt x="17" y="6"/>
                </a:moveTo>
                <a:lnTo>
                  <a:pt x="16" y="5"/>
                </a:lnTo>
                <a:lnTo>
                  <a:pt x="15" y="5"/>
                </a:lnTo>
                <a:lnTo>
                  <a:pt x="14" y="6"/>
                </a:lnTo>
                <a:lnTo>
                  <a:pt x="13" y="5"/>
                </a:lnTo>
                <a:lnTo>
                  <a:pt x="13" y="4"/>
                </a:lnTo>
                <a:lnTo>
                  <a:pt x="11" y="3"/>
                </a:lnTo>
                <a:lnTo>
                  <a:pt x="11" y="3"/>
                </a:lnTo>
                <a:lnTo>
                  <a:pt x="10" y="2"/>
                </a:lnTo>
                <a:lnTo>
                  <a:pt x="10" y="2"/>
                </a:lnTo>
                <a:lnTo>
                  <a:pt x="9" y="1"/>
                </a:lnTo>
                <a:lnTo>
                  <a:pt x="8" y="1"/>
                </a:lnTo>
                <a:lnTo>
                  <a:pt x="7" y="1"/>
                </a:lnTo>
                <a:lnTo>
                  <a:pt x="7" y="1"/>
                </a:lnTo>
                <a:lnTo>
                  <a:pt x="7" y="1"/>
                </a:lnTo>
                <a:lnTo>
                  <a:pt x="6" y="2"/>
                </a:lnTo>
                <a:lnTo>
                  <a:pt x="5" y="2"/>
                </a:lnTo>
                <a:lnTo>
                  <a:pt x="4" y="1"/>
                </a:lnTo>
                <a:lnTo>
                  <a:pt x="2" y="1"/>
                </a:lnTo>
                <a:lnTo>
                  <a:pt x="1" y="0"/>
                </a:lnTo>
                <a:lnTo>
                  <a:pt x="1" y="0"/>
                </a:lnTo>
                <a:lnTo>
                  <a:pt x="0" y="3"/>
                </a:lnTo>
                <a:lnTo>
                  <a:pt x="1" y="5"/>
                </a:lnTo>
                <a:lnTo>
                  <a:pt x="2" y="5"/>
                </a:lnTo>
                <a:lnTo>
                  <a:pt x="3" y="6"/>
                </a:lnTo>
                <a:lnTo>
                  <a:pt x="3" y="5"/>
                </a:lnTo>
                <a:lnTo>
                  <a:pt x="4" y="5"/>
                </a:lnTo>
                <a:lnTo>
                  <a:pt x="6" y="5"/>
                </a:lnTo>
                <a:lnTo>
                  <a:pt x="7" y="5"/>
                </a:lnTo>
                <a:lnTo>
                  <a:pt x="9" y="7"/>
                </a:lnTo>
                <a:lnTo>
                  <a:pt x="11" y="8"/>
                </a:lnTo>
                <a:lnTo>
                  <a:pt x="12" y="8"/>
                </a:lnTo>
                <a:lnTo>
                  <a:pt x="12" y="9"/>
                </a:lnTo>
                <a:lnTo>
                  <a:pt x="13" y="9"/>
                </a:lnTo>
                <a:lnTo>
                  <a:pt x="14" y="8"/>
                </a:lnTo>
                <a:lnTo>
                  <a:pt x="14" y="7"/>
                </a:lnTo>
                <a:lnTo>
                  <a:pt x="15" y="7"/>
                </a:lnTo>
                <a:lnTo>
                  <a:pt x="17" y="7"/>
                </a:lnTo>
                <a:lnTo>
                  <a:pt x="18" y="7"/>
                </a:lnTo>
                <a:lnTo>
                  <a:pt x="18" y="7"/>
                </a:lnTo>
                <a:lnTo>
                  <a:pt x="18" y="6"/>
                </a:lnTo>
                <a:lnTo>
                  <a:pt x="18" y="6"/>
                </a:lnTo>
                <a:lnTo>
                  <a:pt x="17"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5" name="Freeform 412"/>
          <p:cNvSpPr>
            <a:spLocks/>
          </p:cNvSpPr>
          <p:nvPr/>
        </p:nvSpPr>
        <p:spPr bwMode="auto">
          <a:xfrm>
            <a:off x="9117983" y="2295916"/>
            <a:ext cx="34066" cy="17424"/>
          </a:xfrm>
          <a:custGeom>
            <a:avLst/>
            <a:gdLst/>
            <a:ahLst/>
            <a:cxnLst>
              <a:cxn ang="0">
                <a:pos x="10" y="3"/>
              </a:cxn>
              <a:cxn ang="0">
                <a:pos x="9" y="3"/>
              </a:cxn>
              <a:cxn ang="0">
                <a:pos x="9" y="0"/>
              </a:cxn>
              <a:cxn ang="0">
                <a:pos x="9" y="0"/>
              </a:cxn>
              <a:cxn ang="0">
                <a:pos x="7" y="0"/>
              </a:cxn>
              <a:cxn ang="0">
                <a:pos x="6" y="0"/>
              </a:cxn>
              <a:cxn ang="0">
                <a:pos x="5" y="0"/>
              </a:cxn>
              <a:cxn ang="0">
                <a:pos x="3" y="1"/>
              </a:cxn>
              <a:cxn ang="0">
                <a:pos x="0" y="1"/>
              </a:cxn>
              <a:cxn ang="0">
                <a:pos x="0" y="1"/>
              </a:cxn>
              <a:cxn ang="0">
                <a:pos x="0" y="2"/>
              </a:cxn>
              <a:cxn ang="0">
                <a:pos x="0" y="3"/>
              </a:cxn>
              <a:cxn ang="0">
                <a:pos x="1" y="4"/>
              </a:cxn>
              <a:cxn ang="0">
                <a:pos x="2" y="4"/>
              </a:cxn>
              <a:cxn ang="0">
                <a:pos x="3" y="4"/>
              </a:cxn>
              <a:cxn ang="0">
                <a:pos x="7" y="6"/>
              </a:cxn>
              <a:cxn ang="0">
                <a:pos x="7" y="5"/>
              </a:cxn>
              <a:cxn ang="0">
                <a:pos x="7" y="5"/>
              </a:cxn>
              <a:cxn ang="0">
                <a:pos x="8" y="4"/>
              </a:cxn>
              <a:cxn ang="0">
                <a:pos x="8" y="4"/>
              </a:cxn>
              <a:cxn ang="0">
                <a:pos x="9" y="4"/>
              </a:cxn>
              <a:cxn ang="0">
                <a:pos x="10" y="3"/>
              </a:cxn>
              <a:cxn ang="0">
                <a:pos x="10" y="3"/>
              </a:cxn>
            </a:cxnLst>
            <a:rect l="0" t="0" r="r" b="b"/>
            <a:pathLst>
              <a:path w="10" h="6">
                <a:moveTo>
                  <a:pt x="10" y="3"/>
                </a:moveTo>
                <a:lnTo>
                  <a:pt x="9" y="3"/>
                </a:lnTo>
                <a:lnTo>
                  <a:pt x="9" y="0"/>
                </a:lnTo>
                <a:lnTo>
                  <a:pt x="9" y="0"/>
                </a:lnTo>
                <a:lnTo>
                  <a:pt x="7" y="0"/>
                </a:lnTo>
                <a:lnTo>
                  <a:pt x="6" y="0"/>
                </a:lnTo>
                <a:lnTo>
                  <a:pt x="5" y="0"/>
                </a:lnTo>
                <a:lnTo>
                  <a:pt x="3" y="1"/>
                </a:lnTo>
                <a:lnTo>
                  <a:pt x="0" y="1"/>
                </a:lnTo>
                <a:lnTo>
                  <a:pt x="0" y="1"/>
                </a:lnTo>
                <a:lnTo>
                  <a:pt x="0" y="2"/>
                </a:lnTo>
                <a:lnTo>
                  <a:pt x="0" y="3"/>
                </a:lnTo>
                <a:lnTo>
                  <a:pt x="1" y="4"/>
                </a:lnTo>
                <a:lnTo>
                  <a:pt x="2" y="4"/>
                </a:lnTo>
                <a:lnTo>
                  <a:pt x="3" y="4"/>
                </a:lnTo>
                <a:lnTo>
                  <a:pt x="7" y="6"/>
                </a:lnTo>
                <a:lnTo>
                  <a:pt x="7" y="5"/>
                </a:lnTo>
                <a:lnTo>
                  <a:pt x="7" y="5"/>
                </a:lnTo>
                <a:lnTo>
                  <a:pt x="8" y="4"/>
                </a:lnTo>
                <a:lnTo>
                  <a:pt x="8" y="4"/>
                </a:lnTo>
                <a:lnTo>
                  <a:pt x="9" y="4"/>
                </a:lnTo>
                <a:lnTo>
                  <a:pt x="10" y="3"/>
                </a:lnTo>
                <a:lnTo>
                  <a:pt x="1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6" name="Freeform 413"/>
          <p:cNvSpPr>
            <a:spLocks/>
          </p:cNvSpPr>
          <p:nvPr/>
        </p:nvSpPr>
        <p:spPr bwMode="auto">
          <a:xfrm>
            <a:off x="2294516" y="2179758"/>
            <a:ext cx="61319" cy="26136"/>
          </a:xfrm>
          <a:custGeom>
            <a:avLst/>
            <a:gdLst/>
            <a:ahLst/>
            <a:cxnLst>
              <a:cxn ang="0">
                <a:pos x="17" y="7"/>
              </a:cxn>
              <a:cxn ang="0">
                <a:pos x="18" y="7"/>
              </a:cxn>
              <a:cxn ang="0">
                <a:pos x="18" y="7"/>
              </a:cxn>
              <a:cxn ang="0">
                <a:pos x="18" y="6"/>
              </a:cxn>
              <a:cxn ang="0">
                <a:pos x="18" y="6"/>
              </a:cxn>
              <a:cxn ang="0">
                <a:pos x="17" y="6"/>
              </a:cxn>
              <a:cxn ang="0">
                <a:pos x="16" y="5"/>
              </a:cxn>
              <a:cxn ang="0">
                <a:pos x="15" y="5"/>
              </a:cxn>
              <a:cxn ang="0">
                <a:pos x="15" y="6"/>
              </a:cxn>
              <a:cxn ang="0">
                <a:pos x="14" y="5"/>
              </a:cxn>
              <a:cxn ang="0">
                <a:pos x="13" y="4"/>
              </a:cxn>
              <a:cxn ang="0">
                <a:pos x="10" y="3"/>
              </a:cxn>
              <a:cxn ang="0">
                <a:pos x="10" y="3"/>
              </a:cxn>
              <a:cxn ang="0">
                <a:pos x="10" y="2"/>
              </a:cxn>
              <a:cxn ang="0">
                <a:pos x="10" y="2"/>
              </a:cxn>
              <a:cxn ang="0">
                <a:pos x="9" y="1"/>
              </a:cxn>
              <a:cxn ang="0">
                <a:pos x="8" y="1"/>
              </a:cxn>
              <a:cxn ang="0">
                <a:pos x="7" y="1"/>
              </a:cxn>
              <a:cxn ang="0">
                <a:pos x="7" y="1"/>
              </a:cxn>
              <a:cxn ang="0">
                <a:pos x="7" y="1"/>
              </a:cxn>
              <a:cxn ang="0">
                <a:pos x="6" y="2"/>
              </a:cxn>
              <a:cxn ang="0">
                <a:pos x="5" y="2"/>
              </a:cxn>
              <a:cxn ang="0">
                <a:pos x="4" y="1"/>
              </a:cxn>
              <a:cxn ang="0">
                <a:pos x="2" y="1"/>
              </a:cxn>
              <a:cxn ang="0">
                <a:pos x="1" y="0"/>
              </a:cxn>
              <a:cxn ang="0">
                <a:pos x="1" y="0"/>
              </a:cxn>
              <a:cxn ang="0">
                <a:pos x="0" y="3"/>
              </a:cxn>
              <a:cxn ang="0">
                <a:pos x="1" y="5"/>
              </a:cxn>
              <a:cxn ang="0">
                <a:pos x="2" y="5"/>
              </a:cxn>
              <a:cxn ang="0">
                <a:pos x="3" y="6"/>
              </a:cxn>
              <a:cxn ang="0">
                <a:pos x="3" y="5"/>
              </a:cxn>
              <a:cxn ang="0">
                <a:pos x="4" y="5"/>
              </a:cxn>
              <a:cxn ang="0">
                <a:pos x="6" y="5"/>
              </a:cxn>
              <a:cxn ang="0">
                <a:pos x="7" y="5"/>
              </a:cxn>
              <a:cxn ang="0">
                <a:pos x="9" y="7"/>
              </a:cxn>
              <a:cxn ang="0">
                <a:pos x="11" y="8"/>
              </a:cxn>
              <a:cxn ang="0">
                <a:pos x="12" y="8"/>
              </a:cxn>
              <a:cxn ang="0">
                <a:pos x="12" y="9"/>
              </a:cxn>
              <a:cxn ang="0">
                <a:pos x="14" y="9"/>
              </a:cxn>
              <a:cxn ang="0">
                <a:pos x="14" y="8"/>
              </a:cxn>
              <a:cxn ang="0">
                <a:pos x="14" y="7"/>
              </a:cxn>
              <a:cxn ang="0">
                <a:pos x="15" y="7"/>
              </a:cxn>
              <a:cxn ang="0">
                <a:pos x="17" y="7"/>
              </a:cxn>
            </a:cxnLst>
            <a:rect l="0" t="0" r="r" b="b"/>
            <a:pathLst>
              <a:path w="18" h="9">
                <a:moveTo>
                  <a:pt x="17" y="7"/>
                </a:moveTo>
                <a:lnTo>
                  <a:pt x="18" y="7"/>
                </a:lnTo>
                <a:lnTo>
                  <a:pt x="18" y="7"/>
                </a:lnTo>
                <a:lnTo>
                  <a:pt x="18" y="6"/>
                </a:lnTo>
                <a:lnTo>
                  <a:pt x="18" y="6"/>
                </a:lnTo>
                <a:lnTo>
                  <a:pt x="17" y="6"/>
                </a:lnTo>
                <a:lnTo>
                  <a:pt x="16" y="5"/>
                </a:lnTo>
                <a:lnTo>
                  <a:pt x="15" y="5"/>
                </a:lnTo>
                <a:lnTo>
                  <a:pt x="15" y="6"/>
                </a:lnTo>
                <a:lnTo>
                  <a:pt x="14" y="5"/>
                </a:lnTo>
                <a:lnTo>
                  <a:pt x="13" y="4"/>
                </a:lnTo>
                <a:lnTo>
                  <a:pt x="10" y="3"/>
                </a:lnTo>
                <a:lnTo>
                  <a:pt x="10" y="3"/>
                </a:lnTo>
                <a:lnTo>
                  <a:pt x="10" y="2"/>
                </a:lnTo>
                <a:lnTo>
                  <a:pt x="10" y="2"/>
                </a:lnTo>
                <a:lnTo>
                  <a:pt x="9" y="1"/>
                </a:lnTo>
                <a:lnTo>
                  <a:pt x="8" y="1"/>
                </a:lnTo>
                <a:lnTo>
                  <a:pt x="7" y="1"/>
                </a:lnTo>
                <a:lnTo>
                  <a:pt x="7" y="1"/>
                </a:lnTo>
                <a:lnTo>
                  <a:pt x="7" y="1"/>
                </a:lnTo>
                <a:lnTo>
                  <a:pt x="6" y="2"/>
                </a:lnTo>
                <a:lnTo>
                  <a:pt x="5" y="2"/>
                </a:lnTo>
                <a:lnTo>
                  <a:pt x="4" y="1"/>
                </a:lnTo>
                <a:lnTo>
                  <a:pt x="2" y="1"/>
                </a:lnTo>
                <a:lnTo>
                  <a:pt x="1" y="0"/>
                </a:lnTo>
                <a:lnTo>
                  <a:pt x="1" y="0"/>
                </a:lnTo>
                <a:lnTo>
                  <a:pt x="0" y="3"/>
                </a:lnTo>
                <a:lnTo>
                  <a:pt x="1" y="5"/>
                </a:lnTo>
                <a:lnTo>
                  <a:pt x="2" y="5"/>
                </a:lnTo>
                <a:lnTo>
                  <a:pt x="3" y="6"/>
                </a:lnTo>
                <a:lnTo>
                  <a:pt x="3" y="5"/>
                </a:lnTo>
                <a:lnTo>
                  <a:pt x="4" y="5"/>
                </a:lnTo>
                <a:lnTo>
                  <a:pt x="6" y="5"/>
                </a:lnTo>
                <a:lnTo>
                  <a:pt x="7" y="5"/>
                </a:lnTo>
                <a:lnTo>
                  <a:pt x="9" y="7"/>
                </a:lnTo>
                <a:lnTo>
                  <a:pt x="11" y="8"/>
                </a:lnTo>
                <a:lnTo>
                  <a:pt x="12" y="8"/>
                </a:lnTo>
                <a:lnTo>
                  <a:pt x="12" y="9"/>
                </a:lnTo>
                <a:lnTo>
                  <a:pt x="14" y="9"/>
                </a:lnTo>
                <a:lnTo>
                  <a:pt x="14" y="8"/>
                </a:lnTo>
                <a:lnTo>
                  <a:pt x="14" y="7"/>
                </a:lnTo>
                <a:lnTo>
                  <a:pt x="15" y="7"/>
                </a:lnTo>
                <a:lnTo>
                  <a:pt x="17"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9" name="Freeform 416"/>
          <p:cNvSpPr>
            <a:spLocks/>
          </p:cNvSpPr>
          <p:nvPr/>
        </p:nvSpPr>
        <p:spPr bwMode="auto">
          <a:xfrm>
            <a:off x="4065960" y="2182662"/>
            <a:ext cx="17033" cy="8712"/>
          </a:xfrm>
          <a:custGeom>
            <a:avLst/>
            <a:gdLst/>
            <a:ahLst/>
            <a:cxnLst>
              <a:cxn ang="0">
                <a:pos x="0" y="0"/>
              </a:cxn>
              <a:cxn ang="0">
                <a:pos x="1" y="2"/>
              </a:cxn>
              <a:cxn ang="0">
                <a:pos x="3" y="3"/>
              </a:cxn>
              <a:cxn ang="0">
                <a:pos x="5" y="3"/>
              </a:cxn>
              <a:cxn ang="0">
                <a:pos x="4" y="2"/>
              </a:cxn>
              <a:cxn ang="0">
                <a:pos x="4" y="2"/>
              </a:cxn>
              <a:cxn ang="0">
                <a:pos x="0" y="0"/>
              </a:cxn>
            </a:cxnLst>
            <a:rect l="0" t="0" r="r" b="b"/>
            <a:pathLst>
              <a:path w="5" h="3">
                <a:moveTo>
                  <a:pt x="0" y="0"/>
                </a:moveTo>
                <a:lnTo>
                  <a:pt x="1" y="2"/>
                </a:lnTo>
                <a:lnTo>
                  <a:pt x="3" y="3"/>
                </a:lnTo>
                <a:lnTo>
                  <a:pt x="5" y="3"/>
                </a:lnTo>
                <a:lnTo>
                  <a:pt x="4" y="2"/>
                </a:lnTo>
                <a:lnTo>
                  <a:pt x="4" y="2"/>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0" name="Freeform 417"/>
          <p:cNvSpPr>
            <a:spLocks/>
          </p:cNvSpPr>
          <p:nvPr/>
        </p:nvSpPr>
        <p:spPr bwMode="auto">
          <a:xfrm>
            <a:off x="3946729" y="2208797"/>
            <a:ext cx="34066" cy="29040"/>
          </a:xfrm>
          <a:custGeom>
            <a:avLst/>
            <a:gdLst/>
            <a:ahLst/>
            <a:cxnLst>
              <a:cxn ang="0">
                <a:pos x="7" y="5"/>
              </a:cxn>
              <a:cxn ang="0">
                <a:pos x="9" y="3"/>
              </a:cxn>
              <a:cxn ang="0">
                <a:pos x="10" y="2"/>
              </a:cxn>
              <a:cxn ang="0">
                <a:pos x="10" y="1"/>
              </a:cxn>
              <a:cxn ang="0">
                <a:pos x="10" y="1"/>
              </a:cxn>
              <a:cxn ang="0">
                <a:pos x="8" y="0"/>
              </a:cxn>
              <a:cxn ang="0">
                <a:pos x="8" y="1"/>
              </a:cxn>
              <a:cxn ang="0">
                <a:pos x="4" y="1"/>
              </a:cxn>
              <a:cxn ang="0">
                <a:pos x="3" y="3"/>
              </a:cxn>
              <a:cxn ang="0">
                <a:pos x="1" y="8"/>
              </a:cxn>
              <a:cxn ang="0">
                <a:pos x="0" y="10"/>
              </a:cxn>
              <a:cxn ang="0">
                <a:pos x="1" y="10"/>
              </a:cxn>
              <a:cxn ang="0">
                <a:pos x="2" y="9"/>
              </a:cxn>
              <a:cxn ang="0">
                <a:pos x="4" y="9"/>
              </a:cxn>
              <a:cxn ang="0">
                <a:pos x="4" y="8"/>
              </a:cxn>
              <a:cxn ang="0">
                <a:pos x="6" y="8"/>
              </a:cxn>
              <a:cxn ang="0">
                <a:pos x="5" y="6"/>
              </a:cxn>
              <a:cxn ang="0">
                <a:pos x="6" y="5"/>
              </a:cxn>
              <a:cxn ang="0">
                <a:pos x="7" y="5"/>
              </a:cxn>
            </a:cxnLst>
            <a:rect l="0" t="0" r="r" b="b"/>
            <a:pathLst>
              <a:path w="10" h="10">
                <a:moveTo>
                  <a:pt x="7" y="5"/>
                </a:moveTo>
                <a:lnTo>
                  <a:pt x="9" y="3"/>
                </a:lnTo>
                <a:lnTo>
                  <a:pt x="10" y="2"/>
                </a:lnTo>
                <a:lnTo>
                  <a:pt x="10" y="1"/>
                </a:lnTo>
                <a:lnTo>
                  <a:pt x="10" y="1"/>
                </a:lnTo>
                <a:lnTo>
                  <a:pt x="8" y="0"/>
                </a:lnTo>
                <a:lnTo>
                  <a:pt x="8" y="1"/>
                </a:lnTo>
                <a:lnTo>
                  <a:pt x="4" y="1"/>
                </a:lnTo>
                <a:lnTo>
                  <a:pt x="3" y="3"/>
                </a:lnTo>
                <a:lnTo>
                  <a:pt x="1" y="8"/>
                </a:lnTo>
                <a:lnTo>
                  <a:pt x="0" y="10"/>
                </a:lnTo>
                <a:lnTo>
                  <a:pt x="1" y="10"/>
                </a:lnTo>
                <a:lnTo>
                  <a:pt x="2" y="9"/>
                </a:lnTo>
                <a:lnTo>
                  <a:pt x="4" y="9"/>
                </a:lnTo>
                <a:lnTo>
                  <a:pt x="4" y="8"/>
                </a:lnTo>
                <a:lnTo>
                  <a:pt x="6" y="8"/>
                </a:lnTo>
                <a:lnTo>
                  <a:pt x="5" y="6"/>
                </a:lnTo>
                <a:lnTo>
                  <a:pt x="6" y="5"/>
                </a:lnTo>
                <a:lnTo>
                  <a:pt x="7"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4" name="Freeform 421"/>
          <p:cNvSpPr>
            <a:spLocks/>
          </p:cNvSpPr>
          <p:nvPr/>
        </p:nvSpPr>
        <p:spPr bwMode="auto">
          <a:xfrm>
            <a:off x="4185192" y="2214605"/>
            <a:ext cx="13626" cy="5808"/>
          </a:xfrm>
          <a:custGeom>
            <a:avLst/>
            <a:gdLst/>
            <a:ahLst/>
            <a:cxnLst>
              <a:cxn ang="0">
                <a:pos x="2" y="0"/>
              </a:cxn>
              <a:cxn ang="0">
                <a:pos x="1" y="0"/>
              </a:cxn>
              <a:cxn ang="0">
                <a:pos x="0" y="0"/>
              </a:cxn>
              <a:cxn ang="0">
                <a:pos x="0" y="0"/>
              </a:cxn>
              <a:cxn ang="0">
                <a:pos x="2" y="2"/>
              </a:cxn>
              <a:cxn ang="0">
                <a:pos x="3" y="2"/>
              </a:cxn>
              <a:cxn ang="0">
                <a:pos x="4" y="2"/>
              </a:cxn>
              <a:cxn ang="0">
                <a:pos x="4" y="2"/>
              </a:cxn>
              <a:cxn ang="0">
                <a:pos x="3" y="1"/>
              </a:cxn>
              <a:cxn ang="0">
                <a:pos x="2" y="0"/>
              </a:cxn>
            </a:cxnLst>
            <a:rect l="0" t="0" r="r" b="b"/>
            <a:pathLst>
              <a:path w="4" h="2">
                <a:moveTo>
                  <a:pt x="2" y="0"/>
                </a:moveTo>
                <a:lnTo>
                  <a:pt x="1" y="0"/>
                </a:lnTo>
                <a:lnTo>
                  <a:pt x="0" y="0"/>
                </a:lnTo>
                <a:lnTo>
                  <a:pt x="0" y="0"/>
                </a:lnTo>
                <a:lnTo>
                  <a:pt x="2" y="2"/>
                </a:lnTo>
                <a:lnTo>
                  <a:pt x="3" y="2"/>
                </a:lnTo>
                <a:lnTo>
                  <a:pt x="4" y="2"/>
                </a:lnTo>
                <a:lnTo>
                  <a:pt x="4" y="2"/>
                </a:lnTo>
                <a:lnTo>
                  <a:pt x="3"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5" name="Freeform 422"/>
          <p:cNvSpPr>
            <a:spLocks/>
          </p:cNvSpPr>
          <p:nvPr/>
        </p:nvSpPr>
        <p:spPr bwMode="auto">
          <a:xfrm>
            <a:off x="4117060" y="2214605"/>
            <a:ext cx="17033" cy="5808"/>
          </a:xfrm>
          <a:custGeom>
            <a:avLst/>
            <a:gdLst/>
            <a:ahLst/>
            <a:cxnLst>
              <a:cxn ang="0">
                <a:pos x="2" y="1"/>
              </a:cxn>
              <a:cxn ang="0">
                <a:pos x="1" y="1"/>
              </a:cxn>
              <a:cxn ang="0">
                <a:pos x="0" y="1"/>
              </a:cxn>
              <a:cxn ang="0">
                <a:pos x="1" y="2"/>
              </a:cxn>
              <a:cxn ang="0">
                <a:pos x="3" y="2"/>
              </a:cxn>
              <a:cxn ang="0">
                <a:pos x="4" y="2"/>
              </a:cxn>
              <a:cxn ang="0">
                <a:pos x="5" y="1"/>
              </a:cxn>
              <a:cxn ang="0">
                <a:pos x="4" y="1"/>
              </a:cxn>
              <a:cxn ang="0">
                <a:pos x="4" y="0"/>
              </a:cxn>
              <a:cxn ang="0">
                <a:pos x="4" y="1"/>
              </a:cxn>
              <a:cxn ang="0">
                <a:pos x="4" y="1"/>
              </a:cxn>
              <a:cxn ang="0">
                <a:pos x="2" y="1"/>
              </a:cxn>
            </a:cxnLst>
            <a:rect l="0" t="0" r="r" b="b"/>
            <a:pathLst>
              <a:path w="5" h="2">
                <a:moveTo>
                  <a:pt x="2" y="1"/>
                </a:moveTo>
                <a:lnTo>
                  <a:pt x="1" y="1"/>
                </a:lnTo>
                <a:lnTo>
                  <a:pt x="0" y="1"/>
                </a:lnTo>
                <a:lnTo>
                  <a:pt x="1" y="2"/>
                </a:lnTo>
                <a:lnTo>
                  <a:pt x="3" y="2"/>
                </a:lnTo>
                <a:lnTo>
                  <a:pt x="4" y="2"/>
                </a:lnTo>
                <a:lnTo>
                  <a:pt x="5" y="1"/>
                </a:lnTo>
                <a:lnTo>
                  <a:pt x="4" y="1"/>
                </a:lnTo>
                <a:lnTo>
                  <a:pt x="4" y="0"/>
                </a:lnTo>
                <a:lnTo>
                  <a:pt x="4" y="1"/>
                </a:lnTo>
                <a:lnTo>
                  <a:pt x="4"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9" name="Freeform 426"/>
          <p:cNvSpPr>
            <a:spLocks/>
          </p:cNvSpPr>
          <p:nvPr/>
        </p:nvSpPr>
        <p:spPr bwMode="auto">
          <a:xfrm>
            <a:off x="4290798" y="2252357"/>
            <a:ext cx="17033" cy="11616"/>
          </a:xfrm>
          <a:custGeom>
            <a:avLst/>
            <a:gdLst/>
            <a:ahLst/>
            <a:cxnLst>
              <a:cxn ang="0">
                <a:pos x="4" y="0"/>
              </a:cxn>
              <a:cxn ang="0">
                <a:pos x="3" y="0"/>
              </a:cxn>
              <a:cxn ang="0">
                <a:pos x="2" y="0"/>
              </a:cxn>
              <a:cxn ang="0">
                <a:pos x="2" y="0"/>
              </a:cxn>
              <a:cxn ang="0">
                <a:pos x="1" y="0"/>
              </a:cxn>
              <a:cxn ang="0">
                <a:pos x="0" y="0"/>
              </a:cxn>
              <a:cxn ang="0">
                <a:pos x="0" y="1"/>
              </a:cxn>
              <a:cxn ang="0">
                <a:pos x="1" y="1"/>
              </a:cxn>
              <a:cxn ang="0">
                <a:pos x="1" y="3"/>
              </a:cxn>
              <a:cxn ang="0">
                <a:pos x="2" y="2"/>
              </a:cxn>
              <a:cxn ang="0">
                <a:pos x="2" y="4"/>
              </a:cxn>
              <a:cxn ang="0">
                <a:pos x="4" y="4"/>
              </a:cxn>
              <a:cxn ang="0">
                <a:pos x="4" y="4"/>
              </a:cxn>
              <a:cxn ang="0">
                <a:pos x="5" y="1"/>
              </a:cxn>
              <a:cxn ang="0">
                <a:pos x="4" y="0"/>
              </a:cxn>
              <a:cxn ang="0">
                <a:pos x="4" y="0"/>
              </a:cxn>
            </a:cxnLst>
            <a:rect l="0" t="0" r="r" b="b"/>
            <a:pathLst>
              <a:path w="5" h="4">
                <a:moveTo>
                  <a:pt x="4" y="0"/>
                </a:moveTo>
                <a:lnTo>
                  <a:pt x="3" y="0"/>
                </a:lnTo>
                <a:lnTo>
                  <a:pt x="2" y="0"/>
                </a:lnTo>
                <a:lnTo>
                  <a:pt x="2" y="0"/>
                </a:lnTo>
                <a:lnTo>
                  <a:pt x="1" y="0"/>
                </a:lnTo>
                <a:lnTo>
                  <a:pt x="0" y="0"/>
                </a:lnTo>
                <a:lnTo>
                  <a:pt x="0" y="1"/>
                </a:lnTo>
                <a:lnTo>
                  <a:pt x="1" y="1"/>
                </a:lnTo>
                <a:lnTo>
                  <a:pt x="1" y="3"/>
                </a:lnTo>
                <a:lnTo>
                  <a:pt x="2" y="2"/>
                </a:lnTo>
                <a:lnTo>
                  <a:pt x="2" y="4"/>
                </a:lnTo>
                <a:lnTo>
                  <a:pt x="4" y="4"/>
                </a:lnTo>
                <a:lnTo>
                  <a:pt x="4" y="4"/>
                </a:lnTo>
                <a:lnTo>
                  <a:pt x="5" y="1"/>
                </a:lnTo>
                <a:lnTo>
                  <a:pt x="4" y="0"/>
                </a:lnTo>
                <a:lnTo>
                  <a:pt x="4"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0" name="Freeform 427"/>
          <p:cNvSpPr>
            <a:spLocks/>
          </p:cNvSpPr>
          <p:nvPr/>
        </p:nvSpPr>
        <p:spPr bwMode="auto">
          <a:xfrm>
            <a:off x="4236292" y="2287204"/>
            <a:ext cx="10220" cy="11616"/>
          </a:xfrm>
          <a:custGeom>
            <a:avLst/>
            <a:gdLst/>
            <a:ahLst/>
            <a:cxnLst>
              <a:cxn ang="0">
                <a:pos x="2" y="1"/>
              </a:cxn>
              <a:cxn ang="0">
                <a:pos x="1" y="2"/>
              </a:cxn>
              <a:cxn ang="0">
                <a:pos x="1" y="1"/>
              </a:cxn>
              <a:cxn ang="0">
                <a:pos x="0" y="3"/>
              </a:cxn>
              <a:cxn ang="0">
                <a:pos x="1" y="4"/>
              </a:cxn>
              <a:cxn ang="0">
                <a:pos x="2" y="3"/>
              </a:cxn>
              <a:cxn ang="0">
                <a:pos x="3" y="3"/>
              </a:cxn>
              <a:cxn ang="0">
                <a:pos x="3" y="2"/>
              </a:cxn>
              <a:cxn ang="0">
                <a:pos x="3" y="0"/>
              </a:cxn>
              <a:cxn ang="0">
                <a:pos x="2" y="0"/>
              </a:cxn>
              <a:cxn ang="0">
                <a:pos x="2" y="1"/>
              </a:cxn>
            </a:cxnLst>
            <a:rect l="0" t="0" r="r" b="b"/>
            <a:pathLst>
              <a:path w="3" h="4">
                <a:moveTo>
                  <a:pt x="2" y="1"/>
                </a:moveTo>
                <a:lnTo>
                  <a:pt x="1" y="2"/>
                </a:lnTo>
                <a:lnTo>
                  <a:pt x="1" y="1"/>
                </a:lnTo>
                <a:lnTo>
                  <a:pt x="0" y="3"/>
                </a:lnTo>
                <a:lnTo>
                  <a:pt x="1" y="4"/>
                </a:lnTo>
                <a:lnTo>
                  <a:pt x="2" y="3"/>
                </a:lnTo>
                <a:lnTo>
                  <a:pt x="3" y="3"/>
                </a:lnTo>
                <a:lnTo>
                  <a:pt x="3" y="2"/>
                </a:lnTo>
                <a:lnTo>
                  <a:pt x="3" y="0"/>
                </a:lnTo>
                <a:lnTo>
                  <a:pt x="2" y="0"/>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2" name="Freeform 429"/>
          <p:cNvSpPr>
            <a:spLocks/>
          </p:cNvSpPr>
          <p:nvPr/>
        </p:nvSpPr>
        <p:spPr bwMode="auto">
          <a:xfrm>
            <a:off x="4048927" y="2188470"/>
            <a:ext cx="17033" cy="14520"/>
          </a:xfrm>
          <a:custGeom>
            <a:avLst/>
            <a:gdLst/>
            <a:ahLst/>
            <a:cxnLst>
              <a:cxn ang="0">
                <a:pos x="3" y="5"/>
              </a:cxn>
              <a:cxn ang="0">
                <a:pos x="5" y="4"/>
              </a:cxn>
              <a:cxn ang="0">
                <a:pos x="4" y="2"/>
              </a:cxn>
              <a:cxn ang="0">
                <a:pos x="3" y="1"/>
              </a:cxn>
              <a:cxn ang="0">
                <a:pos x="3" y="1"/>
              </a:cxn>
              <a:cxn ang="0">
                <a:pos x="2" y="0"/>
              </a:cxn>
              <a:cxn ang="0">
                <a:pos x="1" y="0"/>
              </a:cxn>
              <a:cxn ang="0">
                <a:pos x="0" y="1"/>
              </a:cxn>
              <a:cxn ang="0">
                <a:pos x="0" y="1"/>
              </a:cxn>
              <a:cxn ang="0">
                <a:pos x="0" y="1"/>
              </a:cxn>
              <a:cxn ang="0">
                <a:pos x="3" y="5"/>
              </a:cxn>
            </a:cxnLst>
            <a:rect l="0" t="0" r="r" b="b"/>
            <a:pathLst>
              <a:path w="5" h="5">
                <a:moveTo>
                  <a:pt x="3" y="5"/>
                </a:moveTo>
                <a:lnTo>
                  <a:pt x="5" y="4"/>
                </a:lnTo>
                <a:lnTo>
                  <a:pt x="4" y="2"/>
                </a:lnTo>
                <a:lnTo>
                  <a:pt x="3" y="1"/>
                </a:lnTo>
                <a:lnTo>
                  <a:pt x="3" y="1"/>
                </a:lnTo>
                <a:lnTo>
                  <a:pt x="2" y="0"/>
                </a:lnTo>
                <a:lnTo>
                  <a:pt x="1" y="0"/>
                </a:lnTo>
                <a:lnTo>
                  <a:pt x="0" y="1"/>
                </a:lnTo>
                <a:lnTo>
                  <a:pt x="0" y="1"/>
                </a:lnTo>
                <a:lnTo>
                  <a:pt x="0" y="1"/>
                </a:lnTo>
                <a:lnTo>
                  <a:pt x="3"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3" name="Freeform 430"/>
          <p:cNvSpPr>
            <a:spLocks/>
          </p:cNvSpPr>
          <p:nvPr/>
        </p:nvSpPr>
        <p:spPr bwMode="auto">
          <a:xfrm>
            <a:off x="2958808" y="2359803"/>
            <a:ext cx="27253" cy="26136"/>
          </a:xfrm>
          <a:custGeom>
            <a:avLst/>
            <a:gdLst/>
            <a:ahLst/>
            <a:cxnLst>
              <a:cxn ang="0">
                <a:pos x="4" y="6"/>
              </a:cxn>
              <a:cxn ang="0">
                <a:pos x="5" y="7"/>
              </a:cxn>
              <a:cxn ang="0">
                <a:pos x="8" y="9"/>
              </a:cxn>
              <a:cxn ang="0">
                <a:pos x="8" y="8"/>
              </a:cxn>
              <a:cxn ang="0">
                <a:pos x="8" y="8"/>
              </a:cxn>
              <a:cxn ang="0">
                <a:pos x="8" y="6"/>
              </a:cxn>
              <a:cxn ang="0">
                <a:pos x="8" y="6"/>
              </a:cxn>
              <a:cxn ang="0">
                <a:pos x="7" y="6"/>
              </a:cxn>
              <a:cxn ang="0">
                <a:pos x="6" y="6"/>
              </a:cxn>
              <a:cxn ang="0">
                <a:pos x="4" y="4"/>
              </a:cxn>
              <a:cxn ang="0">
                <a:pos x="5" y="4"/>
              </a:cxn>
              <a:cxn ang="0">
                <a:pos x="8" y="5"/>
              </a:cxn>
              <a:cxn ang="0">
                <a:pos x="8" y="5"/>
              </a:cxn>
              <a:cxn ang="0">
                <a:pos x="8" y="4"/>
              </a:cxn>
              <a:cxn ang="0">
                <a:pos x="8" y="3"/>
              </a:cxn>
              <a:cxn ang="0">
                <a:pos x="8" y="4"/>
              </a:cxn>
              <a:cxn ang="0">
                <a:pos x="8" y="3"/>
              </a:cxn>
              <a:cxn ang="0">
                <a:pos x="8" y="3"/>
              </a:cxn>
              <a:cxn ang="0">
                <a:pos x="8" y="3"/>
              </a:cxn>
              <a:cxn ang="0">
                <a:pos x="8" y="2"/>
              </a:cxn>
              <a:cxn ang="0">
                <a:pos x="6" y="2"/>
              </a:cxn>
              <a:cxn ang="0">
                <a:pos x="6" y="2"/>
              </a:cxn>
              <a:cxn ang="0">
                <a:pos x="5" y="2"/>
              </a:cxn>
              <a:cxn ang="0">
                <a:pos x="5" y="1"/>
              </a:cxn>
              <a:cxn ang="0">
                <a:pos x="4" y="0"/>
              </a:cxn>
              <a:cxn ang="0">
                <a:pos x="3" y="1"/>
              </a:cxn>
              <a:cxn ang="0">
                <a:pos x="2" y="1"/>
              </a:cxn>
              <a:cxn ang="0">
                <a:pos x="2" y="2"/>
              </a:cxn>
              <a:cxn ang="0">
                <a:pos x="1" y="2"/>
              </a:cxn>
              <a:cxn ang="0">
                <a:pos x="1" y="1"/>
              </a:cxn>
              <a:cxn ang="0">
                <a:pos x="0" y="2"/>
              </a:cxn>
              <a:cxn ang="0">
                <a:pos x="0" y="2"/>
              </a:cxn>
              <a:cxn ang="0">
                <a:pos x="2" y="3"/>
              </a:cxn>
              <a:cxn ang="0">
                <a:pos x="1" y="4"/>
              </a:cxn>
              <a:cxn ang="0">
                <a:pos x="1" y="3"/>
              </a:cxn>
              <a:cxn ang="0">
                <a:pos x="1" y="4"/>
              </a:cxn>
              <a:cxn ang="0">
                <a:pos x="1" y="5"/>
              </a:cxn>
              <a:cxn ang="0">
                <a:pos x="1" y="6"/>
              </a:cxn>
              <a:cxn ang="0">
                <a:pos x="2" y="6"/>
              </a:cxn>
              <a:cxn ang="0">
                <a:pos x="2" y="7"/>
              </a:cxn>
              <a:cxn ang="0">
                <a:pos x="2" y="7"/>
              </a:cxn>
              <a:cxn ang="0">
                <a:pos x="3" y="7"/>
              </a:cxn>
              <a:cxn ang="0">
                <a:pos x="4" y="8"/>
              </a:cxn>
              <a:cxn ang="0">
                <a:pos x="3" y="8"/>
              </a:cxn>
              <a:cxn ang="0">
                <a:pos x="3" y="9"/>
              </a:cxn>
              <a:cxn ang="0">
                <a:pos x="4" y="9"/>
              </a:cxn>
              <a:cxn ang="0">
                <a:pos x="4" y="9"/>
              </a:cxn>
              <a:cxn ang="0">
                <a:pos x="4" y="9"/>
              </a:cxn>
              <a:cxn ang="0">
                <a:pos x="4" y="8"/>
              </a:cxn>
              <a:cxn ang="0">
                <a:pos x="4" y="7"/>
              </a:cxn>
              <a:cxn ang="0">
                <a:pos x="4" y="7"/>
              </a:cxn>
              <a:cxn ang="0">
                <a:pos x="4" y="6"/>
              </a:cxn>
              <a:cxn ang="0">
                <a:pos x="4" y="6"/>
              </a:cxn>
            </a:cxnLst>
            <a:rect l="0" t="0" r="r" b="b"/>
            <a:pathLst>
              <a:path w="8" h="9">
                <a:moveTo>
                  <a:pt x="4" y="6"/>
                </a:moveTo>
                <a:lnTo>
                  <a:pt x="5" y="7"/>
                </a:lnTo>
                <a:lnTo>
                  <a:pt x="8" y="9"/>
                </a:lnTo>
                <a:lnTo>
                  <a:pt x="8" y="8"/>
                </a:lnTo>
                <a:lnTo>
                  <a:pt x="8" y="8"/>
                </a:lnTo>
                <a:lnTo>
                  <a:pt x="8" y="6"/>
                </a:lnTo>
                <a:lnTo>
                  <a:pt x="8" y="6"/>
                </a:lnTo>
                <a:lnTo>
                  <a:pt x="7" y="6"/>
                </a:lnTo>
                <a:lnTo>
                  <a:pt x="6" y="6"/>
                </a:lnTo>
                <a:lnTo>
                  <a:pt x="4" y="4"/>
                </a:lnTo>
                <a:lnTo>
                  <a:pt x="5" y="4"/>
                </a:lnTo>
                <a:lnTo>
                  <a:pt x="8" y="5"/>
                </a:lnTo>
                <a:lnTo>
                  <a:pt x="8" y="5"/>
                </a:lnTo>
                <a:lnTo>
                  <a:pt x="8" y="4"/>
                </a:lnTo>
                <a:lnTo>
                  <a:pt x="8" y="3"/>
                </a:lnTo>
                <a:lnTo>
                  <a:pt x="8" y="4"/>
                </a:lnTo>
                <a:lnTo>
                  <a:pt x="8" y="3"/>
                </a:lnTo>
                <a:lnTo>
                  <a:pt x="8" y="3"/>
                </a:lnTo>
                <a:lnTo>
                  <a:pt x="8" y="3"/>
                </a:lnTo>
                <a:lnTo>
                  <a:pt x="8" y="2"/>
                </a:lnTo>
                <a:lnTo>
                  <a:pt x="6" y="2"/>
                </a:lnTo>
                <a:lnTo>
                  <a:pt x="6" y="2"/>
                </a:lnTo>
                <a:lnTo>
                  <a:pt x="5" y="2"/>
                </a:lnTo>
                <a:lnTo>
                  <a:pt x="5" y="1"/>
                </a:lnTo>
                <a:lnTo>
                  <a:pt x="4" y="0"/>
                </a:lnTo>
                <a:lnTo>
                  <a:pt x="3" y="1"/>
                </a:lnTo>
                <a:lnTo>
                  <a:pt x="2" y="1"/>
                </a:lnTo>
                <a:lnTo>
                  <a:pt x="2" y="2"/>
                </a:lnTo>
                <a:lnTo>
                  <a:pt x="1" y="2"/>
                </a:lnTo>
                <a:lnTo>
                  <a:pt x="1" y="1"/>
                </a:lnTo>
                <a:lnTo>
                  <a:pt x="0" y="2"/>
                </a:lnTo>
                <a:lnTo>
                  <a:pt x="0" y="2"/>
                </a:lnTo>
                <a:lnTo>
                  <a:pt x="2" y="3"/>
                </a:lnTo>
                <a:lnTo>
                  <a:pt x="1" y="4"/>
                </a:lnTo>
                <a:lnTo>
                  <a:pt x="1" y="3"/>
                </a:lnTo>
                <a:lnTo>
                  <a:pt x="1" y="4"/>
                </a:lnTo>
                <a:lnTo>
                  <a:pt x="1" y="5"/>
                </a:lnTo>
                <a:lnTo>
                  <a:pt x="1" y="6"/>
                </a:lnTo>
                <a:lnTo>
                  <a:pt x="2" y="6"/>
                </a:lnTo>
                <a:lnTo>
                  <a:pt x="2" y="7"/>
                </a:lnTo>
                <a:lnTo>
                  <a:pt x="2" y="7"/>
                </a:lnTo>
                <a:lnTo>
                  <a:pt x="3" y="7"/>
                </a:lnTo>
                <a:lnTo>
                  <a:pt x="4" y="8"/>
                </a:lnTo>
                <a:lnTo>
                  <a:pt x="3" y="8"/>
                </a:lnTo>
                <a:lnTo>
                  <a:pt x="3" y="9"/>
                </a:lnTo>
                <a:lnTo>
                  <a:pt x="4" y="9"/>
                </a:lnTo>
                <a:lnTo>
                  <a:pt x="4" y="9"/>
                </a:lnTo>
                <a:lnTo>
                  <a:pt x="4" y="9"/>
                </a:lnTo>
                <a:lnTo>
                  <a:pt x="4" y="8"/>
                </a:lnTo>
                <a:lnTo>
                  <a:pt x="4" y="7"/>
                </a:lnTo>
                <a:lnTo>
                  <a:pt x="4" y="7"/>
                </a:lnTo>
                <a:lnTo>
                  <a:pt x="4" y="6"/>
                </a:lnTo>
                <a:lnTo>
                  <a:pt x="4"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4" name="Freeform 431"/>
          <p:cNvSpPr>
            <a:spLocks/>
          </p:cNvSpPr>
          <p:nvPr/>
        </p:nvSpPr>
        <p:spPr bwMode="auto">
          <a:xfrm>
            <a:off x="4120466" y="2150718"/>
            <a:ext cx="3407" cy="2904"/>
          </a:xfrm>
          <a:custGeom>
            <a:avLst/>
            <a:gdLst/>
            <a:ahLst/>
            <a:cxnLst>
              <a:cxn ang="0">
                <a:pos x="1" y="0"/>
              </a:cxn>
              <a:cxn ang="0">
                <a:pos x="0" y="0"/>
              </a:cxn>
              <a:cxn ang="0">
                <a:pos x="1" y="1"/>
              </a:cxn>
              <a:cxn ang="0">
                <a:pos x="1" y="0"/>
              </a:cxn>
            </a:cxnLst>
            <a:rect l="0" t="0" r="r" b="b"/>
            <a:pathLst>
              <a:path w="1" h="1">
                <a:moveTo>
                  <a:pt x="1" y="0"/>
                </a:moveTo>
                <a:lnTo>
                  <a:pt x="0" y="0"/>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5" name="Freeform 432"/>
          <p:cNvSpPr>
            <a:spLocks/>
          </p:cNvSpPr>
          <p:nvPr/>
        </p:nvSpPr>
        <p:spPr bwMode="auto">
          <a:xfrm>
            <a:off x="2992874" y="2365611"/>
            <a:ext cx="17033" cy="31943"/>
          </a:xfrm>
          <a:custGeom>
            <a:avLst/>
            <a:gdLst/>
            <a:ahLst/>
            <a:cxnLst>
              <a:cxn ang="0">
                <a:pos x="2" y="9"/>
              </a:cxn>
              <a:cxn ang="0">
                <a:pos x="3" y="9"/>
              </a:cxn>
              <a:cxn ang="0">
                <a:pos x="3" y="9"/>
              </a:cxn>
              <a:cxn ang="0">
                <a:pos x="3" y="8"/>
              </a:cxn>
              <a:cxn ang="0">
                <a:pos x="4" y="8"/>
              </a:cxn>
              <a:cxn ang="0">
                <a:pos x="5" y="8"/>
              </a:cxn>
              <a:cxn ang="0">
                <a:pos x="5" y="7"/>
              </a:cxn>
              <a:cxn ang="0">
                <a:pos x="4" y="7"/>
              </a:cxn>
              <a:cxn ang="0">
                <a:pos x="4" y="6"/>
              </a:cxn>
              <a:cxn ang="0">
                <a:pos x="4" y="6"/>
              </a:cxn>
              <a:cxn ang="0">
                <a:pos x="5" y="6"/>
              </a:cxn>
              <a:cxn ang="0">
                <a:pos x="4" y="5"/>
              </a:cxn>
              <a:cxn ang="0">
                <a:pos x="3" y="5"/>
              </a:cxn>
              <a:cxn ang="0">
                <a:pos x="3" y="4"/>
              </a:cxn>
              <a:cxn ang="0">
                <a:pos x="3" y="4"/>
              </a:cxn>
              <a:cxn ang="0">
                <a:pos x="2" y="1"/>
              </a:cxn>
              <a:cxn ang="0">
                <a:pos x="2" y="1"/>
              </a:cxn>
              <a:cxn ang="0">
                <a:pos x="2" y="1"/>
              </a:cxn>
              <a:cxn ang="0">
                <a:pos x="3" y="1"/>
              </a:cxn>
              <a:cxn ang="0">
                <a:pos x="5" y="5"/>
              </a:cxn>
              <a:cxn ang="0">
                <a:pos x="5" y="5"/>
              </a:cxn>
              <a:cxn ang="0">
                <a:pos x="5" y="4"/>
              </a:cxn>
              <a:cxn ang="0">
                <a:pos x="4" y="2"/>
              </a:cxn>
              <a:cxn ang="0">
                <a:pos x="2" y="0"/>
              </a:cxn>
              <a:cxn ang="0">
                <a:pos x="0" y="0"/>
              </a:cxn>
              <a:cxn ang="0">
                <a:pos x="0" y="0"/>
              </a:cxn>
              <a:cxn ang="0">
                <a:pos x="0" y="1"/>
              </a:cxn>
              <a:cxn ang="0">
                <a:pos x="1" y="5"/>
              </a:cxn>
              <a:cxn ang="0">
                <a:pos x="1" y="5"/>
              </a:cxn>
              <a:cxn ang="0">
                <a:pos x="1" y="6"/>
              </a:cxn>
              <a:cxn ang="0">
                <a:pos x="1" y="5"/>
              </a:cxn>
              <a:cxn ang="0">
                <a:pos x="2" y="5"/>
              </a:cxn>
              <a:cxn ang="0">
                <a:pos x="1" y="6"/>
              </a:cxn>
              <a:cxn ang="0">
                <a:pos x="1" y="6"/>
              </a:cxn>
              <a:cxn ang="0">
                <a:pos x="1" y="7"/>
              </a:cxn>
              <a:cxn ang="0">
                <a:pos x="1" y="7"/>
              </a:cxn>
              <a:cxn ang="0">
                <a:pos x="1" y="8"/>
              </a:cxn>
              <a:cxn ang="0">
                <a:pos x="1" y="8"/>
              </a:cxn>
              <a:cxn ang="0">
                <a:pos x="1" y="8"/>
              </a:cxn>
              <a:cxn ang="0">
                <a:pos x="1" y="10"/>
              </a:cxn>
              <a:cxn ang="0">
                <a:pos x="1" y="11"/>
              </a:cxn>
              <a:cxn ang="0">
                <a:pos x="1" y="11"/>
              </a:cxn>
              <a:cxn ang="0">
                <a:pos x="1" y="11"/>
              </a:cxn>
              <a:cxn ang="0">
                <a:pos x="2" y="9"/>
              </a:cxn>
            </a:cxnLst>
            <a:rect l="0" t="0" r="r" b="b"/>
            <a:pathLst>
              <a:path w="5" h="11">
                <a:moveTo>
                  <a:pt x="2" y="9"/>
                </a:moveTo>
                <a:lnTo>
                  <a:pt x="3" y="9"/>
                </a:lnTo>
                <a:lnTo>
                  <a:pt x="3" y="9"/>
                </a:lnTo>
                <a:lnTo>
                  <a:pt x="3" y="8"/>
                </a:lnTo>
                <a:lnTo>
                  <a:pt x="4" y="8"/>
                </a:lnTo>
                <a:lnTo>
                  <a:pt x="5" y="8"/>
                </a:lnTo>
                <a:lnTo>
                  <a:pt x="5" y="7"/>
                </a:lnTo>
                <a:lnTo>
                  <a:pt x="4" y="7"/>
                </a:lnTo>
                <a:lnTo>
                  <a:pt x="4" y="6"/>
                </a:lnTo>
                <a:lnTo>
                  <a:pt x="4" y="6"/>
                </a:lnTo>
                <a:lnTo>
                  <a:pt x="5" y="6"/>
                </a:lnTo>
                <a:lnTo>
                  <a:pt x="4" y="5"/>
                </a:lnTo>
                <a:lnTo>
                  <a:pt x="3" y="5"/>
                </a:lnTo>
                <a:lnTo>
                  <a:pt x="3" y="4"/>
                </a:lnTo>
                <a:lnTo>
                  <a:pt x="3" y="4"/>
                </a:lnTo>
                <a:lnTo>
                  <a:pt x="2" y="1"/>
                </a:lnTo>
                <a:lnTo>
                  <a:pt x="2" y="1"/>
                </a:lnTo>
                <a:lnTo>
                  <a:pt x="2" y="1"/>
                </a:lnTo>
                <a:lnTo>
                  <a:pt x="3" y="1"/>
                </a:lnTo>
                <a:lnTo>
                  <a:pt x="5" y="5"/>
                </a:lnTo>
                <a:lnTo>
                  <a:pt x="5" y="5"/>
                </a:lnTo>
                <a:lnTo>
                  <a:pt x="5" y="4"/>
                </a:lnTo>
                <a:lnTo>
                  <a:pt x="4" y="2"/>
                </a:lnTo>
                <a:lnTo>
                  <a:pt x="2" y="0"/>
                </a:lnTo>
                <a:lnTo>
                  <a:pt x="0" y="0"/>
                </a:lnTo>
                <a:lnTo>
                  <a:pt x="0" y="0"/>
                </a:lnTo>
                <a:lnTo>
                  <a:pt x="0" y="1"/>
                </a:lnTo>
                <a:lnTo>
                  <a:pt x="1" y="5"/>
                </a:lnTo>
                <a:lnTo>
                  <a:pt x="1" y="5"/>
                </a:lnTo>
                <a:lnTo>
                  <a:pt x="1" y="6"/>
                </a:lnTo>
                <a:lnTo>
                  <a:pt x="1" y="5"/>
                </a:lnTo>
                <a:lnTo>
                  <a:pt x="2" y="5"/>
                </a:lnTo>
                <a:lnTo>
                  <a:pt x="1" y="6"/>
                </a:lnTo>
                <a:lnTo>
                  <a:pt x="1" y="6"/>
                </a:lnTo>
                <a:lnTo>
                  <a:pt x="1" y="7"/>
                </a:lnTo>
                <a:lnTo>
                  <a:pt x="1" y="7"/>
                </a:lnTo>
                <a:lnTo>
                  <a:pt x="1" y="8"/>
                </a:lnTo>
                <a:lnTo>
                  <a:pt x="1" y="8"/>
                </a:lnTo>
                <a:lnTo>
                  <a:pt x="1" y="8"/>
                </a:lnTo>
                <a:lnTo>
                  <a:pt x="1" y="10"/>
                </a:lnTo>
                <a:lnTo>
                  <a:pt x="1" y="11"/>
                </a:lnTo>
                <a:lnTo>
                  <a:pt x="1" y="11"/>
                </a:lnTo>
                <a:lnTo>
                  <a:pt x="1" y="11"/>
                </a:lnTo>
                <a:lnTo>
                  <a:pt x="2"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6" name="Freeform 433"/>
          <p:cNvSpPr>
            <a:spLocks/>
          </p:cNvSpPr>
          <p:nvPr/>
        </p:nvSpPr>
        <p:spPr bwMode="auto">
          <a:xfrm>
            <a:off x="8569516" y="2333667"/>
            <a:ext cx="23846" cy="23232"/>
          </a:xfrm>
          <a:custGeom>
            <a:avLst/>
            <a:gdLst/>
            <a:ahLst/>
            <a:cxnLst>
              <a:cxn ang="0">
                <a:pos x="4" y="5"/>
              </a:cxn>
              <a:cxn ang="0">
                <a:pos x="6" y="4"/>
              </a:cxn>
              <a:cxn ang="0">
                <a:pos x="7" y="2"/>
              </a:cxn>
              <a:cxn ang="0">
                <a:pos x="7" y="1"/>
              </a:cxn>
              <a:cxn ang="0">
                <a:pos x="6" y="0"/>
              </a:cxn>
              <a:cxn ang="0">
                <a:pos x="5" y="0"/>
              </a:cxn>
              <a:cxn ang="0">
                <a:pos x="5" y="1"/>
              </a:cxn>
              <a:cxn ang="0">
                <a:pos x="2" y="1"/>
              </a:cxn>
              <a:cxn ang="0">
                <a:pos x="1" y="2"/>
              </a:cxn>
              <a:cxn ang="0">
                <a:pos x="2" y="2"/>
              </a:cxn>
              <a:cxn ang="0">
                <a:pos x="0" y="8"/>
              </a:cxn>
              <a:cxn ang="0">
                <a:pos x="4" y="5"/>
              </a:cxn>
            </a:cxnLst>
            <a:rect l="0" t="0" r="r" b="b"/>
            <a:pathLst>
              <a:path w="7" h="8">
                <a:moveTo>
                  <a:pt x="4" y="5"/>
                </a:moveTo>
                <a:lnTo>
                  <a:pt x="6" y="4"/>
                </a:lnTo>
                <a:lnTo>
                  <a:pt x="7" y="2"/>
                </a:lnTo>
                <a:lnTo>
                  <a:pt x="7" y="1"/>
                </a:lnTo>
                <a:lnTo>
                  <a:pt x="6" y="0"/>
                </a:lnTo>
                <a:lnTo>
                  <a:pt x="5" y="0"/>
                </a:lnTo>
                <a:lnTo>
                  <a:pt x="5" y="1"/>
                </a:lnTo>
                <a:lnTo>
                  <a:pt x="2" y="1"/>
                </a:lnTo>
                <a:lnTo>
                  <a:pt x="1" y="2"/>
                </a:lnTo>
                <a:lnTo>
                  <a:pt x="2" y="2"/>
                </a:lnTo>
                <a:lnTo>
                  <a:pt x="0" y="8"/>
                </a:lnTo>
                <a:lnTo>
                  <a:pt x="4"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7" name="Freeform 434"/>
          <p:cNvSpPr>
            <a:spLocks/>
          </p:cNvSpPr>
          <p:nvPr/>
        </p:nvSpPr>
        <p:spPr bwMode="auto">
          <a:xfrm>
            <a:off x="4011454" y="2229125"/>
            <a:ext cx="20440" cy="26136"/>
          </a:xfrm>
          <a:custGeom>
            <a:avLst/>
            <a:gdLst/>
            <a:ahLst/>
            <a:cxnLst>
              <a:cxn ang="0">
                <a:pos x="2" y="8"/>
              </a:cxn>
              <a:cxn ang="0">
                <a:pos x="3" y="9"/>
              </a:cxn>
              <a:cxn ang="0">
                <a:pos x="3" y="9"/>
              </a:cxn>
              <a:cxn ang="0">
                <a:pos x="4" y="8"/>
              </a:cxn>
              <a:cxn ang="0">
                <a:pos x="4" y="8"/>
              </a:cxn>
              <a:cxn ang="0">
                <a:pos x="6" y="1"/>
              </a:cxn>
              <a:cxn ang="0">
                <a:pos x="5" y="1"/>
              </a:cxn>
              <a:cxn ang="0">
                <a:pos x="2" y="0"/>
              </a:cxn>
              <a:cxn ang="0">
                <a:pos x="2" y="1"/>
              </a:cxn>
              <a:cxn ang="0">
                <a:pos x="2" y="1"/>
              </a:cxn>
              <a:cxn ang="0">
                <a:pos x="1" y="1"/>
              </a:cxn>
              <a:cxn ang="0">
                <a:pos x="1" y="1"/>
              </a:cxn>
              <a:cxn ang="0">
                <a:pos x="0" y="7"/>
              </a:cxn>
              <a:cxn ang="0">
                <a:pos x="1" y="8"/>
              </a:cxn>
              <a:cxn ang="0">
                <a:pos x="2" y="8"/>
              </a:cxn>
            </a:cxnLst>
            <a:rect l="0" t="0" r="r" b="b"/>
            <a:pathLst>
              <a:path w="6" h="9">
                <a:moveTo>
                  <a:pt x="2" y="8"/>
                </a:moveTo>
                <a:lnTo>
                  <a:pt x="3" y="9"/>
                </a:lnTo>
                <a:lnTo>
                  <a:pt x="3" y="9"/>
                </a:lnTo>
                <a:lnTo>
                  <a:pt x="4" y="8"/>
                </a:lnTo>
                <a:lnTo>
                  <a:pt x="4" y="8"/>
                </a:lnTo>
                <a:lnTo>
                  <a:pt x="6" y="1"/>
                </a:lnTo>
                <a:lnTo>
                  <a:pt x="5" y="1"/>
                </a:lnTo>
                <a:lnTo>
                  <a:pt x="2" y="0"/>
                </a:lnTo>
                <a:lnTo>
                  <a:pt x="2" y="1"/>
                </a:lnTo>
                <a:lnTo>
                  <a:pt x="2" y="1"/>
                </a:lnTo>
                <a:lnTo>
                  <a:pt x="1" y="1"/>
                </a:lnTo>
                <a:lnTo>
                  <a:pt x="1" y="1"/>
                </a:lnTo>
                <a:lnTo>
                  <a:pt x="0" y="7"/>
                </a:lnTo>
                <a:lnTo>
                  <a:pt x="1" y="8"/>
                </a:lnTo>
                <a:lnTo>
                  <a:pt x="2"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0" name="Freeform 437"/>
          <p:cNvSpPr>
            <a:spLocks/>
          </p:cNvSpPr>
          <p:nvPr/>
        </p:nvSpPr>
        <p:spPr bwMode="auto">
          <a:xfrm>
            <a:off x="3885409" y="2098447"/>
            <a:ext cx="129452" cy="101638"/>
          </a:xfrm>
          <a:custGeom>
            <a:avLst/>
            <a:gdLst/>
            <a:ahLst/>
            <a:cxnLst>
              <a:cxn ang="0">
                <a:pos x="38" y="27"/>
              </a:cxn>
              <a:cxn ang="0">
                <a:pos x="36" y="26"/>
              </a:cxn>
              <a:cxn ang="0">
                <a:pos x="35" y="24"/>
              </a:cxn>
              <a:cxn ang="0">
                <a:pos x="34" y="23"/>
              </a:cxn>
              <a:cxn ang="0">
                <a:pos x="33" y="24"/>
              </a:cxn>
              <a:cxn ang="0">
                <a:pos x="30" y="24"/>
              </a:cxn>
              <a:cxn ang="0">
                <a:pos x="30" y="23"/>
              </a:cxn>
              <a:cxn ang="0">
                <a:pos x="30" y="19"/>
              </a:cxn>
              <a:cxn ang="0">
                <a:pos x="26" y="15"/>
              </a:cxn>
              <a:cxn ang="0">
                <a:pos x="24" y="15"/>
              </a:cxn>
              <a:cxn ang="0">
                <a:pos x="22" y="13"/>
              </a:cxn>
              <a:cxn ang="0">
                <a:pos x="21" y="12"/>
              </a:cxn>
              <a:cxn ang="0">
                <a:pos x="18" y="10"/>
              </a:cxn>
              <a:cxn ang="0">
                <a:pos x="16" y="8"/>
              </a:cxn>
              <a:cxn ang="0">
                <a:pos x="15" y="6"/>
              </a:cxn>
              <a:cxn ang="0">
                <a:pos x="13" y="7"/>
              </a:cxn>
              <a:cxn ang="0">
                <a:pos x="12" y="9"/>
              </a:cxn>
              <a:cxn ang="0">
                <a:pos x="12" y="4"/>
              </a:cxn>
              <a:cxn ang="0">
                <a:pos x="10" y="2"/>
              </a:cxn>
              <a:cxn ang="0">
                <a:pos x="8" y="0"/>
              </a:cxn>
              <a:cxn ang="0">
                <a:pos x="8" y="2"/>
              </a:cxn>
              <a:cxn ang="0">
                <a:pos x="5" y="13"/>
              </a:cxn>
              <a:cxn ang="0">
                <a:pos x="4" y="21"/>
              </a:cxn>
              <a:cxn ang="0">
                <a:pos x="3" y="25"/>
              </a:cxn>
              <a:cxn ang="0">
                <a:pos x="1" y="26"/>
              </a:cxn>
              <a:cxn ang="0">
                <a:pos x="0" y="30"/>
              </a:cxn>
              <a:cxn ang="0">
                <a:pos x="2" y="30"/>
              </a:cxn>
              <a:cxn ang="0">
                <a:pos x="4" y="29"/>
              </a:cxn>
              <a:cxn ang="0">
                <a:pos x="6" y="29"/>
              </a:cxn>
              <a:cxn ang="0">
                <a:pos x="7" y="28"/>
              </a:cxn>
              <a:cxn ang="0">
                <a:pos x="8" y="27"/>
              </a:cxn>
              <a:cxn ang="0">
                <a:pos x="8" y="29"/>
              </a:cxn>
              <a:cxn ang="0">
                <a:pos x="9" y="35"/>
              </a:cxn>
              <a:cxn ang="0">
                <a:pos x="10" y="35"/>
              </a:cxn>
              <a:cxn ang="0">
                <a:pos x="14" y="33"/>
              </a:cxn>
              <a:cxn ang="0">
                <a:pos x="15" y="32"/>
              </a:cxn>
              <a:cxn ang="0">
                <a:pos x="15" y="30"/>
              </a:cxn>
              <a:cxn ang="0">
                <a:pos x="17" y="30"/>
              </a:cxn>
              <a:cxn ang="0">
                <a:pos x="18" y="28"/>
              </a:cxn>
              <a:cxn ang="0">
                <a:pos x="19" y="28"/>
              </a:cxn>
              <a:cxn ang="0">
                <a:pos x="19" y="26"/>
              </a:cxn>
              <a:cxn ang="0">
                <a:pos x="23" y="23"/>
              </a:cxn>
              <a:cxn ang="0">
                <a:pos x="22" y="24"/>
              </a:cxn>
              <a:cxn ang="0">
                <a:pos x="23" y="25"/>
              </a:cxn>
              <a:cxn ang="0">
                <a:pos x="23" y="25"/>
              </a:cxn>
              <a:cxn ang="0">
                <a:pos x="26" y="26"/>
              </a:cxn>
              <a:cxn ang="0">
                <a:pos x="26" y="28"/>
              </a:cxn>
              <a:cxn ang="0">
                <a:pos x="27" y="29"/>
              </a:cxn>
              <a:cxn ang="0">
                <a:pos x="28" y="29"/>
              </a:cxn>
              <a:cxn ang="0">
                <a:pos x="30" y="29"/>
              </a:cxn>
              <a:cxn ang="0">
                <a:pos x="31" y="30"/>
              </a:cxn>
              <a:cxn ang="0">
                <a:pos x="32" y="31"/>
              </a:cxn>
              <a:cxn ang="0">
                <a:pos x="34" y="31"/>
              </a:cxn>
              <a:cxn ang="0">
                <a:pos x="38" y="28"/>
              </a:cxn>
            </a:cxnLst>
            <a:rect l="0" t="0" r="r" b="b"/>
            <a:pathLst>
              <a:path w="38" h="35">
                <a:moveTo>
                  <a:pt x="38" y="28"/>
                </a:moveTo>
                <a:lnTo>
                  <a:pt x="38" y="27"/>
                </a:lnTo>
                <a:lnTo>
                  <a:pt x="36" y="27"/>
                </a:lnTo>
                <a:lnTo>
                  <a:pt x="36" y="26"/>
                </a:lnTo>
                <a:lnTo>
                  <a:pt x="36" y="25"/>
                </a:lnTo>
                <a:lnTo>
                  <a:pt x="35" y="24"/>
                </a:lnTo>
                <a:lnTo>
                  <a:pt x="35" y="24"/>
                </a:lnTo>
                <a:lnTo>
                  <a:pt x="34" y="23"/>
                </a:lnTo>
                <a:lnTo>
                  <a:pt x="33" y="24"/>
                </a:lnTo>
                <a:lnTo>
                  <a:pt x="33" y="24"/>
                </a:lnTo>
                <a:lnTo>
                  <a:pt x="32" y="24"/>
                </a:lnTo>
                <a:lnTo>
                  <a:pt x="30" y="24"/>
                </a:lnTo>
                <a:lnTo>
                  <a:pt x="30" y="24"/>
                </a:lnTo>
                <a:lnTo>
                  <a:pt x="30" y="23"/>
                </a:lnTo>
                <a:lnTo>
                  <a:pt x="30" y="22"/>
                </a:lnTo>
                <a:lnTo>
                  <a:pt x="30" y="19"/>
                </a:lnTo>
                <a:lnTo>
                  <a:pt x="28" y="17"/>
                </a:lnTo>
                <a:lnTo>
                  <a:pt x="26" y="15"/>
                </a:lnTo>
                <a:lnTo>
                  <a:pt x="25" y="16"/>
                </a:lnTo>
                <a:lnTo>
                  <a:pt x="24" y="15"/>
                </a:lnTo>
                <a:lnTo>
                  <a:pt x="23" y="13"/>
                </a:lnTo>
                <a:lnTo>
                  <a:pt x="22" y="13"/>
                </a:lnTo>
                <a:lnTo>
                  <a:pt x="22" y="13"/>
                </a:lnTo>
                <a:lnTo>
                  <a:pt x="21" y="12"/>
                </a:lnTo>
                <a:lnTo>
                  <a:pt x="20" y="10"/>
                </a:lnTo>
                <a:lnTo>
                  <a:pt x="18" y="10"/>
                </a:lnTo>
                <a:lnTo>
                  <a:pt x="16" y="10"/>
                </a:lnTo>
                <a:lnTo>
                  <a:pt x="16" y="8"/>
                </a:lnTo>
                <a:lnTo>
                  <a:pt x="15" y="7"/>
                </a:lnTo>
                <a:lnTo>
                  <a:pt x="15" y="6"/>
                </a:lnTo>
                <a:lnTo>
                  <a:pt x="14" y="6"/>
                </a:lnTo>
                <a:lnTo>
                  <a:pt x="13" y="7"/>
                </a:lnTo>
                <a:lnTo>
                  <a:pt x="12" y="9"/>
                </a:lnTo>
                <a:lnTo>
                  <a:pt x="12" y="9"/>
                </a:lnTo>
                <a:lnTo>
                  <a:pt x="11" y="6"/>
                </a:lnTo>
                <a:lnTo>
                  <a:pt x="12" y="4"/>
                </a:lnTo>
                <a:lnTo>
                  <a:pt x="11" y="3"/>
                </a:lnTo>
                <a:lnTo>
                  <a:pt x="10" y="2"/>
                </a:lnTo>
                <a:lnTo>
                  <a:pt x="9" y="2"/>
                </a:lnTo>
                <a:lnTo>
                  <a:pt x="8" y="0"/>
                </a:lnTo>
                <a:lnTo>
                  <a:pt x="8" y="1"/>
                </a:lnTo>
                <a:lnTo>
                  <a:pt x="8" y="2"/>
                </a:lnTo>
                <a:lnTo>
                  <a:pt x="6" y="3"/>
                </a:lnTo>
                <a:lnTo>
                  <a:pt x="5" y="13"/>
                </a:lnTo>
                <a:lnTo>
                  <a:pt x="4" y="21"/>
                </a:lnTo>
                <a:lnTo>
                  <a:pt x="4" y="21"/>
                </a:lnTo>
                <a:lnTo>
                  <a:pt x="4" y="23"/>
                </a:lnTo>
                <a:lnTo>
                  <a:pt x="3" y="25"/>
                </a:lnTo>
                <a:lnTo>
                  <a:pt x="1" y="25"/>
                </a:lnTo>
                <a:lnTo>
                  <a:pt x="1" y="26"/>
                </a:lnTo>
                <a:lnTo>
                  <a:pt x="0" y="29"/>
                </a:lnTo>
                <a:lnTo>
                  <a:pt x="0" y="30"/>
                </a:lnTo>
                <a:lnTo>
                  <a:pt x="1" y="31"/>
                </a:lnTo>
                <a:lnTo>
                  <a:pt x="2" y="30"/>
                </a:lnTo>
                <a:lnTo>
                  <a:pt x="3" y="29"/>
                </a:lnTo>
                <a:lnTo>
                  <a:pt x="4" y="29"/>
                </a:lnTo>
                <a:lnTo>
                  <a:pt x="4" y="29"/>
                </a:lnTo>
                <a:lnTo>
                  <a:pt x="6" y="29"/>
                </a:lnTo>
                <a:lnTo>
                  <a:pt x="7" y="28"/>
                </a:lnTo>
                <a:lnTo>
                  <a:pt x="7" y="28"/>
                </a:lnTo>
                <a:lnTo>
                  <a:pt x="8" y="27"/>
                </a:lnTo>
                <a:lnTo>
                  <a:pt x="8" y="27"/>
                </a:lnTo>
                <a:lnTo>
                  <a:pt x="8" y="29"/>
                </a:lnTo>
                <a:lnTo>
                  <a:pt x="8" y="29"/>
                </a:lnTo>
                <a:lnTo>
                  <a:pt x="8" y="34"/>
                </a:lnTo>
                <a:lnTo>
                  <a:pt x="9" y="35"/>
                </a:lnTo>
                <a:lnTo>
                  <a:pt x="10" y="35"/>
                </a:lnTo>
                <a:lnTo>
                  <a:pt x="10" y="35"/>
                </a:lnTo>
                <a:lnTo>
                  <a:pt x="13" y="34"/>
                </a:lnTo>
                <a:lnTo>
                  <a:pt x="14" y="33"/>
                </a:lnTo>
                <a:lnTo>
                  <a:pt x="15" y="32"/>
                </a:lnTo>
                <a:lnTo>
                  <a:pt x="15" y="32"/>
                </a:lnTo>
                <a:lnTo>
                  <a:pt x="15" y="32"/>
                </a:lnTo>
                <a:lnTo>
                  <a:pt x="15" y="30"/>
                </a:lnTo>
                <a:lnTo>
                  <a:pt x="17" y="30"/>
                </a:lnTo>
                <a:lnTo>
                  <a:pt x="17" y="30"/>
                </a:lnTo>
                <a:lnTo>
                  <a:pt x="18" y="29"/>
                </a:lnTo>
                <a:lnTo>
                  <a:pt x="18" y="28"/>
                </a:lnTo>
                <a:lnTo>
                  <a:pt x="19" y="28"/>
                </a:lnTo>
                <a:lnTo>
                  <a:pt x="19" y="28"/>
                </a:lnTo>
                <a:lnTo>
                  <a:pt x="19" y="27"/>
                </a:lnTo>
                <a:lnTo>
                  <a:pt x="19" y="26"/>
                </a:lnTo>
                <a:lnTo>
                  <a:pt x="19" y="24"/>
                </a:lnTo>
                <a:lnTo>
                  <a:pt x="23" y="23"/>
                </a:lnTo>
                <a:lnTo>
                  <a:pt x="23" y="23"/>
                </a:lnTo>
                <a:lnTo>
                  <a:pt x="22" y="24"/>
                </a:lnTo>
                <a:lnTo>
                  <a:pt x="22" y="25"/>
                </a:lnTo>
                <a:lnTo>
                  <a:pt x="23" y="25"/>
                </a:lnTo>
                <a:lnTo>
                  <a:pt x="23" y="25"/>
                </a:lnTo>
                <a:lnTo>
                  <a:pt x="23" y="25"/>
                </a:lnTo>
                <a:lnTo>
                  <a:pt x="25" y="25"/>
                </a:lnTo>
                <a:lnTo>
                  <a:pt x="26" y="26"/>
                </a:lnTo>
                <a:lnTo>
                  <a:pt x="26" y="27"/>
                </a:lnTo>
                <a:lnTo>
                  <a:pt x="26" y="28"/>
                </a:lnTo>
                <a:lnTo>
                  <a:pt x="26" y="29"/>
                </a:lnTo>
                <a:lnTo>
                  <a:pt x="27" y="29"/>
                </a:lnTo>
                <a:lnTo>
                  <a:pt x="28" y="28"/>
                </a:lnTo>
                <a:lnTo>
                  <a:pt x="28" y="29"/>
                </a:lnTo>
                <a:lnTo>
                  <a:pt x="29" y="29"/>
                </a:lnTo>
                <a:lnTo>
                  <a:pt x="30" y="29"/>
                </a:lnTo>
                <a:lnTo>
                  <a:pt x="30" y="31"/>
                </a:lnTo>
                <a:lnTo>
                  <a:pt x="31" y="30"/>
                </a:lnTo>
                <a:lnTo>
                  <a:pt x="31" y="31"/>
                </a:lnTo>
                <a:lnTo>
                  <a:pt x="32" y="31"/>
                </a:lnTo>
                <a:lnTo>
                  <a:pt x="33" y="31"/>
                </a:lnTo>
                <a:lnTo>
                  <a:pt x="34" y="31"/>
                </a:lnTo>
                <a:lnTo>
                  <a:pt x="37" y="28"/>
                </a:lnTo>
                <a:lnTo>
                  <a:pt x="38" y="2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3" name="Freeform 440"/>
          <p:cNvSpPr>
            <a:spLocks/>
          </p:cNvSpPr>
          <p:nvPr/>
        </p:nvSpPr>
        <p:spPr bwMode="auto">
          <a:xfrm>
            <a:off x="8351493" y="2656006"/>
            <a:ext cx="10220" cy="8712"/>
          </a:xfrm>
          <a:custGeom>
            <a:avLst/>
            <a:gdLst/>
            <a:ahLst/>
            <a:cxnLst>
              <a:cxn ang="0">
                <a:pos x="3" y="0"/>
              </a:cxn>
              <a:cxn ang="0">
                <a:pos x="3" y="0"/>
              </a:cxn>
              <a:cxn ang="0">
                <a:pos x="2" y="1"/>
              </a:cxn>
              <a:cxn ang="0">
                <a:pos x="1" y="2"/>
              </a:cxn>
              <a:cxn ang="0">
                <a:pos x="0" y="3"/>
              </a:cxn>
              <a:cxn ang="0">
                <a:pos x="1" y="3"/>
              </a:cxn>
              <a:cxn ang="0">
                <a:pos x="3" y="1"/>
              </a:cxn>
              <a:cxn ang="0">
                <a:pos x="3" y="0"/>
              </a:cxn>
            </a:cxnLst>
            <a:rect l="0" t="0" r="r" b="b"/>
            <a:pathLst>
              <a:path w="3" h="3">
                <a:moveTo>
                  <a:pt x="3" y="0"/>
                </a:moveTo>
                <a:lnTo>
                  <a:pt x="3" y="0"/>
                </a:lnTo>
                <a:lnTo>
                  <a:pt x="2" y="1"/>
                </a:lnTo>
                <a:lnTo>
                  <a:pt x="1" y="2"/>
                </a:lnTo>
                <a:lnTo>
                  <a:pt x="0" y="3"/>
                </a:lnTo>
                <a:lnTo>
                  <a:pt x="1" y="3"/>
                </a:lnTo>
                <a:lnTo>
                  <a:pt x="3" y="1"/>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8" name="Freeform 455"/>
          <p:cNvSpPr>
            <a:spLocks/>
          </p:cNvSpPr>
          <p:nvPr/>
        </p:nvSpPr>
        <p:spPr bwMode="auto">
          <a:xfrm>
            <a:off x="8416218" y="2571791"/>
            <a:ext cx="20440" cy="14520"/>
          </a:xfrm>
          <a:custGeom>
            <a:avLst/>
            <a:gdLst/>
            <a:ahLst/>
            <a:cxnLst>
              <a:cxn ang="0">
                <a:pos x="5" y="0"/>
              </a:cxn>
              <a:cxn ang="0">
                <a:pos x="3" y="3"/>
              </a:cxn>
              <a:cxn ang="0">
                <a:pos x="2" y="3"/>
              </a:cxn>
              <a:cxn ang="0">
                <a:pos x="2" y="3"/>
              </a:cxn>
              <a:cxn ang="0">
                <a:pos x="1" y="3"/>
              </a:cxn>
              <a:cxn ang="0">
                <a:pos x="0" y="3"/>
              </a:cxn>
              <a:cxn ang="0">
                <a:pos x="0" y="5"/>
              </a:cxn>
              <a:cxn ang="0">
                <a:pos x="1" y="5"/>
              </a:cxn>
              <a:cxn ang="0">
                <a:pos x="3" y="4"/>
              </a:cxn>
              <a:cxn ang="0">
                <a:pos x="4" y="3"/>
              </a:cxn>
              <a:cxn ang="0">
                <a:pos x="6" y="1"/>
              </a:cxn>
              <a:cxn ang="0">
                <a:pos x="6" y="0"/>
              </a:cxn>
              <a:cxn ang="0">
                <a:pos x="6" y="0"/>
              </a:cxn>
              <a:cxn ang="0">
                <a:pos x="5" y="0"/>
              </a:cxn>
            </a:cxnLst>
            <a:rect l="0" t="0" r="r" b="b"/>
            <a:pathLst>
              <a:path w="6" h="5">
                <a:moveTo>
                  <a:pt x="5" y="0"/>
                </a:moveTo>
                <a:lnTo>
                  <a:pt x="3" y="3"/>
                </a:lnTo>
                <a:lnTo>
                  <a:pt x="2" y="3"/>
                </a:lnTo>
                <a:lnTo>
                  <a:pt x="2" y="3"/>
                </a:lnTo>
                <a:lnTo>
                  <a:pt x="1" y="3"/>
                </a:lnTo>
                <a:lnTo>
                  <a:pt x="0" y="3"/>
                </a:lnTo>
                <a:lnTo>
                  <a:pt x="0" y="5"/>
                </a:lnTo>
                <a:lnTo>
                  <a:pt x="1" y="5"/>
                </a:lnTo>
                <a:lnTo>
                  <a:pt x="3" y="4"/>
                </a:lnTo>
                <a:lnTo>
                  <a:pt x="4" y="3"/>
                </a:lnTo>
                <a:lnTo>
                  <a:pt x="6" y="1"/>
                </a:lnTo>
                <a:lnTo>
                  <a:pt x="6" y="0"/>
                </a:lnTo>
                <a:lnTo>
                  <a:pt x="6" y="0"/>
                </a:lnTo>
                <a:lnTo>
                  <a:pt x="5"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9" name="Freeform 456"/>
          <p:cNvSpPr>
            <a:spLocks/>
          </p:cNvSpPr>
          <p:nvPr/>
        </p:nvSpPr>
        <p:spPr bwMode="auto">
          <a:xfrm>
            <a:off x="8405998" y="2595023"/>
            <a:ext cx="3407" cy="8712"/>
          </a:xfrm>
          <a:custGeom>
            <a:avLst/>
            <a:gdLst/>
            <a:ahLst/>
            <a:cxnLst>
              <a:cxn ang="0">
                <a:pos x="1" y="0"/>
              </a:cxn>
              <a:cxn ang="0">
                <a:pos x="0" y="3"/>
              </a:cxn>
              <a:cxn ang="0">
                <a:pos x="1" y="3"/>
              </a:cxn>
              <a:cxn ang="0">
                <a:pos x="1" y="0"/>
              </a:cxn>
            </a:cxnLst>
            <a:rect l="0" t="0" r="r" b="b"/>
            <a:pathLst>
              <a:path w="1" h="3">
                <a:moveTo>
                  <a:pt x="1" y="0"/>
                </a:moveTo>
                <a:lnTo>
                  <a:pt x="0" y="3"/>
                </a:lnTo>
                <a:lnTo>
                  <a:pt x="1" y="3"/>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0" name="Freeform 457"/>
          <p:cNvSpPr>
            <a:spLocks/>
          </p:cNvSpPr>
          <p:nvPr/>
        </p:nvSpPr>
        <p:spPr bwMode="auto">
          <a:xfrm>
            <a:off x="8395779" y="2612447"/>
            <a:ext cx="3407" cy="5808"/>
          </a:xfrm>
          <a:custGeom>
            <a:avLst/>
            <a:gdLst/>
            <a:ahLst/>
            <a:cxnLst>
              <a:cxn ang="0">
                <a:pos x="0" y="2"/>
              </a:cxn>
              <a:cxn ang="0">
                <a:pos x="1" y="1"/>
              </a:cxn>
              <a:cxn ang="0">
                <a:pos x="1" y="1"/>
              </a:cxn>
              <a:cxn ang="0">
                <a:pos x="1" y="0"/>
              </a:cxn>
              <a:cxn ang="0">
                <a:pos x="0" y="2"/>
              </a:cxn>
            </a:cxnLst>
            <a:rect l="0" t="0" r="r" b="b"/>
            <a:pathLst>
              <a:path w="1" h="2">
                <a:moveTo>
                  <a:pt x="0" y="2"/>
                </a:moveTo>
                <a:lnTo>
                  <a:pt x="1" y="1"/>
                </a:lnTo>
                <a:lnTo>
                  <a:pt x="1" y="1"/>
                </a:lnTo>
                <a:lnTo>
                  <a:pt x="1"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1" name="Freeform 458"/>
          <p:cNvSpPr>
            <a:spLocks/>
          </p:cNvSpPr>
          <p:nvPr/>
        </p:nvSpPr>
        <p:spPr bwMode="auto">
          <a:xfrm>
            <a:off x="8436658" y="2565984"/>
            <a:ext cx="3407" cy="5808"/>
          </a:xfrm>
          <a:custGeom>
            <a:avLst/>
            <a:gdLst/>
            <a:ahLst/>
            <a:cxnLst>
              <a:cxn ang="0">
                <a:pos x="0" y="2"/>
              </a:cxn>
              <a:cxn ang="0">
                <a:pos x="0" y="2"/>
              </a:cxn>
              <a:cxn ang="0">
                <a:pos x="1" y="0"/>
              </a:cxn>
              <a:cxn ang="0">
                <a:pos x="1" y="0"/>
              </a:cxn>
              <a:cxn ang="0">
                <a:pos x="0" y="2"/>
              </a:cxn>
              <a:cxn ang="0">
                <a:pos x="0" y="2"/>
              </a:cxn>
            </a:cxnLst>
            <a:rect l="0" t="0" r="r" b="b"/>
            <a:pathLst>
              <a:path w="1" h="2">
                <a:moveTo>
                  <a:pt x="0" y="2"/>
                </a:moveTo>
                <a:lnTo>
                  <a:pt x="0" y="2"/>
                </a:lnTo>
                <a:lnTo>
                  <a:pt x="1" y="0"/>
                </a:lnTo>
                <a:lnTo>
                  <a:pt x="1" y="0"/>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2" name="Freeform 459"/>
          <p:cNvSpPr>
            <a:spLocks/>
          </p:cNvSpPr>
          <p:nvPr/>
        </p:nvSpPr>
        <p:spPr bwMode="auto">
          <a:xfrm>
            <a:off x="7918851" y="2958017"/>
            <a:ext cx="3407" cy="2904"/>
          </a:xfrm>
          <a:custGeom>
            <a:avLst/>
            <a:gdLst/>
            <a:ahLst/>
            <a:cxnLst>
              <a:cxn ang="0">
                <a:pos x="0" y="1"/>
              </a:cxn>
              <a:cxn ang="0">
                <a:pos x="0" y="1"/>
              </a:cxn>
              <a:cxn ang="0">
                <a:pos x="1" y="1"/>
              </a:cxn>
              <a:cxn ang="0">
                <a:pos x="1" y="0"/>
              </a:cxn>
              <a:cxn ang="0">
                <a:pos x="0" y="1"/>
              </a:cxn>
            </a:cxnLst>
            <a:rect l="0" t="0" r="r" b="b"/>
            <a:pathLst>
              <a:path w="1" h="1">
                <a:moveTo>
                  <a:pt x="0" y="1"/>
                </a:moveTo>
                <a:lnTo>
                  <a:pt x="0" y="1"/>
                </a:lnTo>
                <a:lnTo>
                  <a:pt x="1" y="1"/>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3" name="Freeform 460"/>
          <p:cNvSpPr>
            <a:spLocks/>
          </p:cNvSpPr>
          <p:nvPr/>
        </p:nvSpPr>
        <p:spPr bwMode="auto">
          <a:xfrm>
            <a:off x="7922258" y="3045136"/>
            <a:ext cx="3407" cy="5808"/>
          </a:xfrm>
          <a:custGeom>
            <a:avLst/>
            <a:gdLst/>
            <a:ahLst/>
            <a:cxnLst>
              <a:cxn ang="0">
                <a:pos x="0" y="1"/>
              </a:cxn>
              <a:cxn ang="0">
                <a:pos x="0" y="0"/>
              </a:cxn>
              <a:cxn ang="0">
                <a:pos x="0" y="1"/>
              </a:cxn>
              <a:cxn ang="0">
                <a:pos x="0" y="1"/>
              </a:cxn>
              <a:cxn ang="0">
                <a:pos x="0" y="2"/>
              </a:cxn>
              <a:cxn ang="0">
                <a:pos x="1" y="2"/>
              </a:cxn>
              <a:cxn ang="0">
                <a:pos x="0" y="1"/>
              </a:cxn>
              <a:cxn ang="0">
                <a:pos x="0" y="1"/>
              </a:cxn>
            </a:cxnLst>
            <a:rect l="0" t="0" r="r" b="b"/>
            <a:pathLst>
              <a:path w="1" h="2">
                <a:moveTo>
                  <a:pt x="0" y="1"/>
                </a:moveTo>
                <a:lnTo>
                  <a:pt x="0" y="0"/>
                </a:lnTo>
                <a:lnTo>
                  <a:pt x="0" y="1"/>
                </a:lnTo>
                <a:lnTo>
                  <a:pt x="0" y="1"/>
                </a:lnTo>
                <a:lnTo>
                  <a:pt x="0" y="2"/>
                </a:lnTo>
                <a:lnTo>
                  <a:pt x="1" y="2"/>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4" name="Freeform 461"/>
          <p:cNvSpPr>
            <a:spLocks/>
          </p:cNvSpPr>
          <p:nvPr/>
        </p:nvSpPr>
        <p:spPr bwMode="auto">
          <a:xfrm>
            <a:off x="8613803" y="2446921"/>
            <a:ext cx="17033" cy="17424"/>
          </a:xfrm>
          <a:custGeom>
            <a:avLst/>
            <a:gdLst/>
            <a:ahLst/>
            <a:cxnLst>
              <a:cxn ang="0">
                <a:pos x="3" y="0"/>
              </a:cxn>
              <a:cxn ang="0">
                <a:pos x="2" y="0"/>
              </a:cxn>
              <a:cxn ang="0">
                <a:pos x="0" y="0"/>
              </a:cxn>
              <a:cxn ang="0">
                <a:pos x="0" y="1"/>
              </a:cxn>
              <a:cxn ang="0">
                <a:pos x="3" y="5"/>
              </a:cxn>
              <a:cxn ang="0">
                <a:pos x="4" y="6"/>
              </a:cxn>
              <a:cxn ang="0">
                <a:pos x="5" y="6"/>
              </a:cxn>
              <a:cxn ang="0">
                <a:pos x="4" y="4"/>
              </a:cxn>
              <a:cxn ang="0">
                <a:pos x="3" y="3"/>
              </a:cxn>
              <a:cxn ang="0">
                <a:pos x="3" y="2"/>
              </a:cxn>
              <a:cxn ang="0">
                <a:pos x="3" y="2"/>
              </a:cxn>
              <a:cxn ang="0">
                <a:pos x="3" y="2"/>
              </a:cxn>
              <a:cxn ang="0">
                <a:pos x="3" y="2"/>
              </a:cxn>
              <a:cxn ang="0">
                <a:pos x="3" y="1"/>
              </a:cxn>
              <a:cxn ang="0">
                <a:pos x="3" y="0"/>
              </a:cxn>
            </a:cxnLst>
            <a:rect l="0" t="0" r="r" b="b"/>
            <a:pathLst>
              <a:path w="5" h="6">
                <a:moveTo>
                  <a:pt x="3" y="0"/>
                </a:moveTo>
                <a:lnTo>
                  <a:pt x="2" y="0"/>
                </a:lnTo>
                <a:lnTo>
                  <a:pt x="0" y="0"/>
                </a:lnTo>
                <a:lnTo>
                  <a:pt x="0" y="1"/>
                </a:lnTo>
                <a:lnTo>
                  <a:pt x="3" y="5"/>
                </a:lnTo>
                <a:lnTo>
                  <a:pt x="4" y="6"/>
                </a:lnTo>
                <a:lnTo>
                  <a:pt x="5" y="6"/>
                </a:lnTo>
                <a:lnTo>
                  <a:pt x="4" y="4"/>
                </a:lnTo>
                <a:lnTo>
                  <a:pt x="3" y="3"/>
                </a:lnTo>
                <a:lnTo>
                  <a:pt x="3" y="2"/>
                </a:lnTo>
                <a:lnTo>
                  <a:pt x="3" y="2"/>
                </a:lnTo>
                <a:lnTo>
                  <a:pt x="3" y="2"/>
                </a:lnTo>
                <a:lnTo>
                  <a:pt x="3" y="2"/>
                </a:lnTo>
                <a:lnTo>
                  <a:pt x="3" y="1"/>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5" name="Freeform 462"/>
          <p:cNvSpPr>
            <a:spLocks/>
          </p:cNvSpPr>
          <p:nvPr/>
        </p:nvSpPr>
        <p:spPr bwMode="auto">
          <a:xfrm>
            <a:off x="8388965" y="3109023"/>
            <a:ext cx="3407" cy="2904"/>
          </a:xfrm>
          <a:custGeom>
            <a:avLst/>
            <a:gdLst/>
            <a:ahLst/>
            <a:cxnLst>
              <a:cxn ang="0">
                <a:pos x="1" y="0"/>
              </a:cxn>
              <a:cxn ang="0">
                <a:pos x="1" y="0"/>
              </a:cxn>
              <a:cxn ang="0">
                <a:pos x="1" y="0"/>
              </a:cxn>
              <a:cxn ang="0">
                <a:pos x="1" y="0"/>
              </a:cxn>
              <a:cxn ang="0">
                <a:pos x="0" y="0"/>
              </a:cxn>
              <a:cxn ang="0">
                <a:pos x="1" y="0"/>
              </a:cxn>
              <a:cxn ang="0">
                <a:pos x="1" y="0"/>
              </a:cxn>
              <a:cxn ang="0">
                <a:pos x="1" y="0"/>
              </a:cxn>
              <a:cxn ang="0">
                <a:pos x="1" y="0"/>
              </a:cxn>
              <a:cxn ang="0">
                <a:pos x="1" y="0"/>
              </a:cxn>
              <a:cxn ang="0">
                <a:pos x="1" y="0"/>
              </a:cxn>
              <a:cxn ang="0">
                <a:pos x="1" y="0"/>
              </a:cxn>
            </a:cxnLst>
            <a:rect l="0" t="0" r="r" b="b"/>
            <a:pathLst>
              <a:path w="1">
                <a:moveTo>
                  <a:pt x="1" y="0"/>
                </a:moveTo>
                <a:lnTo>
                  <a:pt x="1" y="0"/>
                </a:lnTo>
                <a:lnTo>
                  <a:pt x="1" y="0"/>
                </a:lnTo>
                <a:lnTo>
                  <a:pt x="1" y="0"/>
                </a:lnTo>
                <a:lnTo>
                  <a:pt x="0" y="0"/>
                </a:lnTo>
                <a:lnTo>
                  <a:pt x="1" y="0"/>
                </a:lnTo>
                <a:lnTo>
                  <a:pt x="1" y="0"/>
                </a:lnTo>
                <a:lnTo>
                  <a:pt x="1" y="0"/>
                </a:lnTo>
                <a:lnTo>
                  <a:pt x="1" y="0"/>
                </a:lnTo>
                <a:lnTo>
                  <a:pt x="1"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6" name="Freeform 463"/>
          <p:cNvSpPr>
            <a:spLocks/>
          </p:cNvSpPr>
          <p:nvPr/>
        </p:nvSpPr>
        <p:spPr bwMode="auto">
          <a:xfrm>
            <a:off x="6263232" y="3585271"/>
            <a:ext cx="6813" cy="11616"/>
          </a:xfrm>
          <a:custGeom>
            <a:avLst/>
            <a:gdLst/>
            <a:ahLst/>
            <a:cxnLst>
              <a:cxn ang="0">
                <a:pos x="1" y="0"/>
              </a:cxn>
              <a:cxn ang="0">
                <a:pos x="1" y="1"/>
              </a:cxn>
              <a:cxn ang="0">
                <a:pos x="0" y="0"/>
              </a:cxn>
              <a:cxn ang="0">
                <a:pos x="0" y="3"/>
              </a:cxn>
              <a:cxn ang="0">
                <a:pos x="1" y="4"/>
              </a:cxn>
              <a:cxn ang="0">
                <a:pos x="2" y="3"/>
              </a:cxn>
              <a:cxn ang="0">
                <a:pos x="1" y="1"/>
              </a:cxn>
              <a:cxn ang="0">
                <a:pos x="1" y="2"/>
              </a:cxn>
              <a:cxn ang="0">
                <a:pos x="1" y="0"/>
              </a:cxn>
            </a:cxnLst>
            <a:rect l="0" t="0" r="r" b="b"/>
            <a:pathLst>
              <a:path w="2" h="4">
                <a:moveTo>
                  <a:pt x="1" y="0"/>
                </a:moveTo>
                <a:lnTo>
                  <a:pt x="1" y="1"/>
                </a:lnTo>
                <a:lnTo>
                  <a:pt x="0" y="0"/>
                </a:lnTo>
                <a:lnTo>
                  <a:pt x="0" y="3"/>
                </a:lnTo>
                <a:lnTo>
                  <a:pt x="1" y="4"/>
                </a:lnTo>
                <a:lnTo>
                  <a:pt x="2" y="3"/>
                </a:lnTo>
                <a:lnTo>
                  <a:pt x="1" y="1"/>
                </a:lnTo>
                <a:lnTo>
                  <a:pt x="1"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7" name="Freeform 464"/>
          <p:cNvSpPr>
            <a:spLocks/>
          </p:cNvSpPr>
          <p:nvPr/>
        </p:nvSpPr>
        <p:spPr bwMode="auto">
          <a:xfrm>
            <a:off x="4038707" y="2414978"/>
            <a:ext cx="6813" cy="8712"/>
          </a:xfrm>
          <a:custGeom>
            <a:avLst/>
            <a:gdLst/>
            <a:ahLst/>
            <a:cxnLst>
              <a:cxn ang="0">
                <a:pos x="2" y="0"/>
              </a:cxn>
              <a:cxn ang="0">
                <a:pos x="1" y="0"/>
              </a:cxn>
              <a:cxn ang="0">
                <a:pos x="1" y="0"/>
              </a:cxn>
              <a:cxn ang="0">
                <a:pos x="1" y="0"/>
              </a:cxn>
              <a:cxn ang="0">
                <a:pos x="1" y="1"/>
              </a:cxn>
              <a:cxn ang="0">
                <a:pos x="1" y="1"/>
              </a:cxn>
              <a:cxn ang="0">
                <a:pos x="0" y="1"/>
              </a:cxn>
              <a:cxn ang="0">
                <a:pos x="1" y="1"/>
              </a:cxn>
              <a:cxn ang="0">
                <a:pos x="1" y="2"/>
              </a:cxn>
              <a:cxn ang="0">
                <a:pos x="1" y="2"/>
              </a:cxn>
              <a:cxn ang="0">
                <a:pos x="0" y="2"/>
              </a:cxn>
              <a:cxn ang="0">
                <a:pos x="1" y="2"/>
              </a:cxn>
              <a:cxn ang="0">
                <a:pos x="0" y="3"/>
              </a:cxn>
              <a:cxn ang="0">
                <a:pos x="0" y="3"/>
              </a:cxn>
              <a:cxn ang="0">
                <a:pos x="0" y="3"/>
              </a:cxn>
              <a:cxn ang="0">
                <a:pos x="0" y="3"/>
              </a:cxn>
              <a:cxn ang="0">
                <a:pos x="1" y="3"/>
              </a:cxn>
              <a:cxn ang="0">
                <a:pos x="1" y="3"/>
              </a:cxn>
              <a:cxn ang="0">
                <a:pos x="1" y="3"/>
              </a:cxn>
              <a:cxn ang="0">
                <a:pos x="1" y="3"/>
              </a:cxn>
              <a:cxn ang="0">
                <a:pos x="1" y="3"/>
              </a:cxn>
              <a:cxn ang="0">
                <a:pos x="1" y="3"/>
              </a:cxn>
              <a:cxn ang="0">
                <a:pos x="1" y="3"/>
              </a:cxn>
              <a:cxn ang="0">
                <a:pos x="2" y="3"/>
              </a:cxn>
              <a:cxn ang="0">
                <a:pos x="2" y="3"/>
              </a:cxn>
              <a:cxn ang="0">
                <a:pos x="2" y="3"/>
              </a:cxn>
              <a:cxn ang="0">
                <a:pos x="2" y="2"/>
              </a:cxn>
              <a:cxn ang="0">
                <a:pos x="2" y="2"/>
              </a:cxn>
              <a:cxn ang="0">
                <a:pos x="2" y="2"/>
              </a:cxn>
              <a:cxn ang="0">
                <a:pos x="2" y="0"/>
              </a:cxn>
            </a:cxnLst>
            <a:rect l="0" t="0" r="r" b="b"/>
            <a:pathLst>
              <a:path w="2" h="3">
                <a:moveTo>
                  <a:pt x="2" y="0"/>
                </a:moveTo>
                <a:lnTo>
                  <a:pt x="1" y="0"/>
                </a:lnTo>
                <a:lnTo>
                  <a:pt x="1" y="0"/>
                </a:lnTo>
                <a:lnTo>
                  <a:pt x="1" y="0"/>
                </a:lnTo>
                <a:lnTo>
                  <a:pt x="1" y="1"/>
                </a:lnTo>
                <a:lnTo>
                  <a:pt x="1" y="1"/>
                </a:lnTo>
                <a:lnTo>
                  <a:pt x="0" y="1"/>
                </a:lnTo>
                <a:lnTo>
                  <a:pt x="1" y="1"/>
                </a:lnTo>
                <a:lnTo>
                  <a:pt x="1" y="2"/>
                </a:lnTo>
                <a:lnTo>
                  <a:pt x="1" y="2"/>
                </a:lnTo>
                <a:lnTo>
                  <a:pt x="0" y="2"/>
                </a:lnTo>
                <a:lnTo>
                  <a:pt x="1" y="2"/>
                </a:lnTo>
                <a:lnTo>
                  <a:pt x="0" y="3"/>
                </a:lnTo>
                <a:lnTo>
                  <a:pt x="0" y="3"/>
                </a:lnTo>
                <a:lnTo>
                  <a:pt x="0" y="3"/>
                </a:lnTo>
                <a:lnTo>
                  <a:pt x="0" y="3"/>
                </a:lnTo>
                <a:lnTo>
                  <a:pt x="1" y="3"/>
                </a:lnTo>
                <a:lnTo>
                  <a:pt x="1" y="3"/>
                </a:lnTo>
                <a:lnTo>
                  <a:pt x="1" y="3"/>
                </a:lnTo>
                <a:lnTo>
                  <a:pt x="1" y="3"/>
                </a:lnTo>
                <a:lnTo>
                  <a:pt x="1" y="3"/>
                </a:lnTo>
                <a:lnTo>
                  <a:pt x="1" y="3"/>
                </a:lnTo>
                <a:lnTo>
                  <a:pt x="1" y="3"/>
                </a:lnTo>
                <a:lnTo>
                  <a:pt x="2" y="3"/>
                </a:lnTo>
                <a:lnTo>
                  <a:pt x="2" y="3"/>
                </a:lnTo>
                <a:lnTo>
                  <a:pt x="2" y="3"/>
                </a:lnTo>
                <a:lnTo>
                  <a:pt x="2" y="2"/>
                </a:lnTo>
                <a:lnTo>
                  <a:pt x="2" y="2"/>
                </a:lnTo>
                <a:lnTo>
                  <a:pt x="2" y="2"/>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8" name="Freeform 465"/>
          <p:cNvSpPr>
            <a:spLocks/>
          </p:cNvSpPr>
          <p:nvPr/>
        </p:nvSpPr>
        <p:spPr bwMode="auto">
          <a:xfrm>
            <a:off x="6256419" y="3599791"/>
            <a:ext cx="6813" cy="11616"/>
          </a:xfrm>
          <a:custGeom>
            <a:avLst/>
            <a:gdLst/>
            <a:ahLst/>
            <a:cxnLst>
              <a:cxn ang="0">
                <a:pos x="1" y="2"/>
              </a:cxn>
              <a:cxn ang="0">
                <a:pos x="1" y="0"/>
              </a:cxn>
              <a:cxn ang="0">
                <a:pos x="1" y="0"/>
              </a:cxn>
              <a:cxn ang="0">
                <a:pos x="0" y="1"/>
              </a:cxn>
              <a:cxn ang="0">
                <a:pos x="1" y="3"/>
              </a:cxn>
              <a:cxn ang="0">
                <a:pos x="2" y="4"/>
              </a:cxn>
              <a:cxn ang="0">
                <a:pos x="2" y="3"/>
              </a:cxn>
              <a:cxn ang="0">
                <a:pos x="2" y="2"/>
              </a:cxn>
              <a:cxn ang="0">
                <a:pos x="1" y="2"/>
              </a:cxn>
            </a:cxnLst>
            <a:rect l="0" t="0" r="r" b="b"/>
            <a:pathLst>
              <a:path w="2" h="4">
                <a:moveTo>
                  <a:pt x="1" y="2"/>
                </a:moveTo>
                <a:lnTo>
                  <a:pt x="1" y="0"/>
                </a:lnTo>
                <a:lnTo>
                  <a:pt x="1" y="0"/>
                </a:lnTo>
                <a:lnTo>
                  <a:pt x="0" y="1"/>
                </a:lnTo>
                <a:lnTo>
                  <a:pt x="1" y="3"/>
                </a:lnTo>
                <a:lnTo>
                  <a:pt x="2" y="4"/>
                </a:lnTo>
                <a:lnTo>
                  <a:pt x="2" y="3"/>
                </a:lnTo>
                <a:lnTo>
                  <a:pt x="2"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9" name="Freeform 466"/>
          <p:cNvSpPr>
            <a:spLocks/>
          </p:cNvSpPr>
          <p:nvPr/>
        </p:nvSpPr>
        <p:spPr bwMode="auto">
          <a:xfrm>
            <a:off x="7455551" y="3341339"/>
            <a:ext cx="3407" cy="5808"/>
          </a:xfrm>
          <a:custGeom>
            <a:avLst/>
            <a:gdLst/>
            <a:ahLst/>
            <a:cxnLst>
              <a:cxn ang="0">
                <a:pos x="0" y="0"/>
              </a:cxn>
              <a:cxn ang="0">
                <a:pos x="0" y="1"/>
              </a:cxn>
              <a:cxn ang="0">
                <a:pos x="0" y="1"/>
              </a:cxn>
              <a:cxn ang="0">
                <a:pos x="1" y="2"/>
              </a:cxn>
              <a:cxn ang="0">
                <a:pos x="1" y="2"/>
              </a:cxn>
              <a:cxn ang="0">
                <a:pos x="1" y="1"/>
              </a:cxn>
              <a:cxn ang="0">
                <a:pos x="0" y="0"/>
              </a:cxn>
              <a:cxn ang="0">
                <a:pos x="0" y="0"/>
              </a:cxn>
            </a:cxnLst>
            <a:rect l="0" t="0" r="r" b="b"/>
            <a:pathLst>
              <a:path w="1" h="2">
                <a:moveTo>
                  <a:pt x="0" y="0"/>
                </a:moveTo>
                <a:lnTo>
                  <a:pt x="0" y="1"/>
                </a:lnTo>
                <a:lnTo>
                  <a:pt x="0" y="1"/>
                </a:lnTo>
                <a:lnTo>
                  <a:pt x="1" y="2"/>
                </a:lnTo>
                <a:lnTo>
                  <a:pt x="1" y="2"/>
                </a:lnTo>
                <a:lnTo>
                  <a:pt x="1"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0" name="Freeform 467"/>
          <p:cNvSpPr>
            <a:spLocks/>
          </p:cNvSpPr>
          <p:nvPr/>
        </p:nvSpPr>
        <p:spPr bwMode="auto">
          <a:xfrm>
            <a:off x="8266327" y="2693758"/>
            <a:ext cx="34066" cy="26136"/>
          </a:xfrm>
          <a:custGeom>
            <a:avLst/>
            <a:gdLst/>
            <a:ahLst/>
            <a:cxnLst>
              <a:cxn ang="0">
                <a:pos x="10" y="1"/>
              </a:cxn>
              <a:cxn ang="0">
                <a:pos x="9" y="0"/>
              </a:cxn>
              <a:cxn ang="0">
                <a:pos x="8" y="0"/>
              </a:cxn>
              <a:cxn ang="0">
                <a:pos x="7" y="2"/>
              </a:cxn>
              <a:cxn ang="0">
                <a:pos x="6" y="2"/>
              </a:cxn>
              <a:cxn ang="0">
                <a:pos x="5" y="1"/>
              </a:cxn>
              <a:cxn ang="0">
                <a:pos x="5" y="1"/>
              </a:cxn>
              <a:cxn ang="0">
                <a:pos x="4" y="2"/>
              </a:cxn>
              <a:cxn ang="0">
                <a:pos x="3" y="3"/>
              </a:cxn>
              <a:cxn ang="0">
                <a:pos x="3" y="3"/>
              </a:cxn>
              <a:cxn ang="0">
                <a:pos x="1" y="5"/>
              </a:cxn>
              <a:cxn ang="0">
                <a:pos x="0" y="6"/>
              </a:cxn>
              <a:cxn ang="0">
                <a:pos x="0" y="7"/>
              </a:cxn>
              <a:cxn ang="0">
                <a:pos x="0" y="9"/>
              </a:cxn>
              <a:cxn ang="0">
                <a:pos x="0" y="9"/>
              </a:cxn>
              <a:cxn ang="0">
                <a:pos x="3" y="6"/>
              </a:cxn>
              <a:cxn ang="0">
                <a:pos x="3" y="5"/>
              </a:cxn>
              <a:cxn ang="0">
                <a:pos x="4" y="5"/>
              </a:cxn>
              <a:cxn ang="0">
                <a:pos x="5" y="5"/>
              </a:cxn>
              <a:cxn ang="0">
                <a:pos x="10" y="1"/>
              </a:cxn>
              <a:cxn ang="0">
                <a:pos x="10" y="1"/>
              </a:cxn>
              <a:cxn ang="0">
                <a:pos x="10" y="1"/>
              </a:cxn>
              <a:cxn ang="0">
                <a:pos x="10" y="1"/>
              </a:cxn>
            </a:cxnLst>
            <a:rect l="0" t="0" r="r" b="b"/>
            <a:pathLst>
              <a:path w="10" h="9">
                <a:moveTo>
                  <a:pt x="10" y="1"/>
                </a:moveTo>
                <a:lnTo>
                  <a:pt x="9" y="0"/>
                </a:lnTo>
                <a:lnTo>
                  <a:pt x="8" y="0"/>
                </a:lnTo>
                <a:lnTo>
                  <a:pt x="7" y="2"/>
                </a:lnTo>
                <a:lnTo>
                  <a:pt x="6" y="2"/>
                </a:lnTo>
                <a:lnTo>
                  <a:pt x="5" y="1"/>
                </a:lnTo>
                <a:lnTo>
                  <a:pt x="5" y="1"/>
                </a:lnTo>
                <a:lnTo>
                  <a:pt x="4" y="2"/>
                </a:lnTo>
                <a:lnTo>
                  <a:pt x="3" y="3"/>
                </a:lnTo>
                <a:lnTo>
                  <a:pt x="3" y="3"/>
                </a:lnTo>
                <a:lnTo>
                  <a:pt x="1" y="5"/>
                </a:lnTo>
                <a:lnTo>
                  <a:pt x="0" y="6"/>
                </a:lnTo>
                <a:lnTo>
                  <a:pt x="0" y="7"/>
                </a:lnTo>
                <a:lnTo>
                  <a:pt x="0" y="9"/>
                </a:lnTo>
                <a:lnTo>
                  <a:pt x="0" y="9"/>
                </a:lnTo>
                <a:lnTo>
                  <a:pt x="3" y="6"/>
                </a:lnTo>
                <a:lnTo>
                  <a:pt x="3" y="5"/>
                </a:lnTo>
                <a:lnTo>
                  <a:pt x="4" y="5"/>
                </a:lnTo>
                <a:lnTo>
                  <a:pt x="5" y="5"/>
                </a:lnTo>
                <a:lnTo>
                  <a:pt x="10" y="1"/>
                </a:lnTo>
                <a:lnTo>
                  <a:pt x="10" y="1"/>
                </a:lnTo>
                <a:lnTo>
                  <a:pt x="10" y="1"/>
                </a:lnTo>
                <a:lnTo>
                  <a:pt x="1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1" name="Freeform 468"/>
          <p:cNvSpPr>
            <a:spLocks/>
          </p:cNvSpPr>
          <p:nvPr/>
        </p:nvSpPr>
        <p:spPr bwMode="auto">
          <a:xfrm>
            <a:off x="8647869" y="2464345"/>
            <a:ext cx="6813" cy="5808"/>
          </a:xfrm>
          <a:custGeom>
            <a:avLst/>
            <a:gdLst/>
            <a:ahLst/>
            <a:cxnLst>
              <a:cxn ang="0">
                <a:pos x="0" y="0"/>
              </a:cxn>
              <a:cxn ang="0">
                <a:pos x="0" y="0"/>
              </a:cxn>
              <a:cxn ang="0">
                <a:pos x="0" y="0"/>
              </a:cxn>
              <a:cxn ang="0">
                <a:pos x="1" y="2"/>
              </a:cxn>
              <a:cxn ang="0">
                <a:pos x="2" y="2"/>
              </a:cxn>
              <a:cxn ang="0">
                <a:pos x="0" y="0"/>
              </a:cxn>
              <a:cxn ang="0">
                <a:pos x="0" y="0"/>
              </a:cxn>
            </a:cxnLst>
            <a:rect l="0" t="0" r="r" b="b"/>
            <a:pathLst>
              <a:path w="2" h="2">
                <a:moveTo>
                  <a:pt x="0" y="0"/>
                </a:moveTo>
                <a:lnTo>
                  <a:pt x="0" y="0"/>
                </a:lnTo>
                <a:lnTo>
                  <a:pt x="0" y="0"/>
                </a:lnTo>
                <a:lnTo>
                  <a:pt x="1" y="2"/>
                </a:lnTo>
                <a:lnTo>
                  <a:pt x="2" y="2"/>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2" name="Freeform 469"/>
          <p:cNvSpPr>
            <a:spLocks/>
          </p:cNvSpPr>
          <p:nvPr/>
        </p:nvSpPr>
        <p:spPr bwMode="auto">
          <a:xfrm>
            <a:off x="7544123" y="3181622"/>
            <a:ext cx="40879" cy="34847"/>
          </a:xfrm>
          <a:custGeom>
            <a:avLst/>
            <a:gdLst/>
            <a:ahLst/>
            <a:cxnLst>
              <a:cxn ang="0">
                <a:pos x="8" y="1"/>
              </a:cxn>
              <a:cxn ang="0">
                <a:pos x="5" y="1"/>
              </a:cxn>
              <a:cxn ang="0">
                <a:pos x="3" y="2"/>
              </a:cxn>
              <a:cxn ang="0">
                <a:pos x="3" y="3"/>
              </a:cxn>
              <a:cxn ang="0">
                <a:pos x="0" y="5"/>
              </a:cxn>
              <a:cxn ang="0">
                <a:pos x="0" y="8"/>
              </a:cxn>
              <a:cxn ang="0">
                <a:pos x="1" y="10"/>
              </a:cxn>
              <a:cxn ang="0">
                <a:pos x="5" y="11"/>
              </a:cxn>
              <a:cxn ang="0">
                <a:pos x="5" y="12"/>
              </a:cxn>
              <a:cxn ang="0">
                <a:pos x="5" y="12"/>
              </a:cxn>
              <a:cxn ang="0">
                <a:pos x="6" y="10"/>
              </a:cxn>
              <a:cxn ang="0">
                <a:pos x="8" y="10"/>
              </a:cxn>
              <a:cxn ang="0">
                <a:pos x="10" y="8"/>
              </a:cxn>
              <a:cxn ang="0">
                <a:pos x="12" y="4"/>
              </a:cxn>
              <a:cxn ang="0">
                <a:pos x="12" y="3"/>
              </a:cxn>
              <a:cxn ang="0">
                <a:pos x="12" y="1"/>
              </a:cxn>
              <a:cxn ang="0">
                <a:pos x="11" y="1"/>
              </a:cxn>
              <a:cxn ang="0">
                <a:pos x="10" y="0"/>
              </a:cxn>
              <a:cxn ang="0">
                <a:pos x="10" y="1"/>
              </a:cxn>
              <a:cxn ang="0">
                <a:pos x="10" y="1"/>
              </a:cxn>
              <a:cxn ang="0">
                <a:pos x="8" y="1"/>
              </a:cxn>
              <a:cxn ang="0">
                <a:pos x="8" y="1"/>
              </a:cxn>
            </a:cxnLst>
            <a:rect l="0" t="0" r="r" b="b"/>
            <a:pathLst>
              <a:path w="12" h="12">
                <a:moveTo>
                  <a:pt x="8" y="1"/>
                </a:moveTo>
                <a:lnTo>
                  <a:pt x="5" y="1"/>
                </a:lnTo>
                <a:lnTo>
                  <a:pt x="3" y="2"/>
                </a:lnTo>
                <a:lnTo>
                  <a:pt x="3" y="3"/>
                </a:lnTo>
                <a:lnTo>
                  <a:pt x="0" y="5"/>
                </a:lnTo>
                <a:lnTo>
                  <a:pt x="0" y="8"/>
                </a:lnTo>
                <a:lnTo>
                  <a:pt x="1" y="10"/>
                </a:lnTo>
                <a:lnTo>
                  <a:pt x="5" y="11"/>
                </a:lnTo>
                <a:lnTo>
                  <a:pt x="5" y="12"/>
                </a:lnTo>
                <a:lnTo>
                  <a:pt x="5" y="12"/>
                </a:lnTo>
                <a:lnTo>
                  <a:pt x="6" y="10"/>
                </a:lnTo>
                <a:lnTo>
                  <a:pt x="8" y="10"/>
                </a:lnTo>
                <a:lnTo>
                  <a:pt x="10" y="8"/>
                </a:lnTo>
                <a:lnTo>
                  <a:pt x="12" y="4"/>
                </a:lnTo>
                <a:lnTo>
                  <a:pt x="12" y="3"/>
                </a:lnTo>
                <a:lnTo>
                  <a:pt x="12" y="1"/>
                </a:lnTo>
                <a:lnTo>
                  <a:pt x="11" y="1"/>
                </a:lnTo>
                <a:lnTo>
                  <a:pt x="10" y="0"/>
                </a:lnTo>
                <a:lnTo>
                  <a:pt x="10" y="1"/>
                </a:lnTo>
                <a:lnTo>
                  <a:pt x="10" y="1"/>
                </a:lnTo>
                <a:lnTo>
                  <a:pt x="8" y="1"/>
                </a:lnTo>
                <a:lnTo>
                  <a:pt x="8"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3" name="Freeform 470"/>
          <p:cNvSpPr>
            <a:spLocks/>
          </p:cNvSpPr>
          <p:nvPr/>
        </p:nvSpPr>
        <p:spPr bwMode="auto">
          <a:xfrm>
            <a:off x="8078963" y="2452729"/>
            <a:ext cx="17033" cy="14520"/>
          </a:xfrm>
          <a:custGeom>
            <a:avLst/>
            <a:gdLst/>
            <a:ahLst/>
            <a:cxnLst>
              <a:cxn ang="0">
                <a:pos x="3" y="0"/>
              </a:cxn>
              <a:cxn ang="0">
                <a:pos x="2" y="2"/>
              </a:cxn>
              <a:cxn ang="0">
                <a:pos x="0" y="3"/>
              </a:cxn>
              <a:cxn ang="0">
                <a:pos x="0" y="4"/>
              </a:cxn>
              <a:cxn ang="0">
                <a:pos x="1" y="3"/>
              </a:cxn>
              <a:cxn ang="0">
                <a:pos x="2" y="4"/>
              </a:cxn>
              <a:cxn ang="0">
                <a:pos x="2" y="4"/>
              </a:cxn>
              <a:cxn ang="0">
                <a:pos x="3" y="5"/>
              </a:cxn>
              <a:cxn ang="0">
                <a:pos x="4" y="3"/>
              </a:cxn>
              <a:cxn ang="0">
                <a:pos x="5" y="2"/>
              </a:cxn>
              <a:cxn ang="0">
                <a:pos x="5" y="1"/>
              </a:cxn>
              <a:cxn ang="0">
                <a:pos x="4" y="0"/>
              </a:cxn>
              <a:cxn ang="0">
                <a:pos x="3" y="0"/>
              </a:cxn>
            </a:cxnLst>
            <a:rect l="0" t="0" r="r" b="b"/>
            <a:pathLst>
              <a:path w="5" h="5">
                <a:moveTo>
                  <a:pt x="3" y="0"/>
                </a:moveTo>
                <a:lnTo>
                  <a:pt x="2" y="2"/>
                </a:lnTo>
                <a:lnTo>
                  <a:pt x="0" y="3"/>
                </a:lnTo>
                <a:lnTo>
                  <a:pt x="0" y="4"/>
                </a:lnTo>
                <a:lnTo>
                  <a:pt x="1" y="3"/>
                </a:lnTo>
                <a:lnTo>
                  <a:pt x="2" y="4"/>
                </a:lnTo>
                <a:lnTo>
                  <a:pt x="2" y="4"/>
                </a:lnTo>
                <a:lnTo>
                  <a:pt x="3" y="5"/>
                </a:lnTo>
                <a:lnTo>
                  <a:pt x="4" y="3"/>
                </a:lnTo>
                <a:lnTo>
                  <a:pt x="5" y="2"/>
                </a:lnTo>
                <a:lnTo>
                  <a:pt x="5" y="1"/>
                </a:lnTo>
                <a:lnTo>
                  <a:pt x="4" y="0"/>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4" name="Rectangle 471"/>
          <p:cNvSpPr>
            <a:spLocks noChangeArrowheads="1"/>
          </p:cNvSpPr>
          <p:nvPr/>
        </p:nvSpPr>
        <p:spPr bwMode="auto">
          <a:xfrm>
            <a:off x="7557749" y="3306492"/>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5" name="Freeform 472"/>
          <p:cNvSpPr>
            <a:spLocks/>
          </p:cNvSpPr>
          <p:nvPr/>
        </p:nvSpPr>
        <p:spPr bwMode="auto">
          <a:xfrm>
            <a:off x="7986984" y="2928978"/>
            <a:ext cx="44286" cy="29040"/>
          </a:xfrm>
          <a:custGeom>
            <a:avLst/>
            <a:gdLst/>
            <a:ahLst/>
            <a:cxnLst>
              <a:cxn ang="0">
                <a:pos x="13" y="0"/>
              </a:cxn>
              <a:cxn ang="0">
                <a:pos x="12" y="0"/>
              </a:cxn>
              <a:cxn ang="0">
                <a:pos x="11" y="0"/>
              </a:cxn>
              <a:cxn ang="0">
                <a:pos x="9" y="0"/>
              </a:cxn>
              <a:cxn ang="0">
                <a:pos x="9" y="0"/>
              </a:cxn>
              <a:cxn ang="0">
                <a:pos x="8" y="0"/>
              </a:cxn>
              <a:cxn ang="0">
                <a:pos x="7" y="1"/>
              </a:cxn>
              <a:cxn ang="0">
                <a:pos x="5" y="2"/>
              </a:cxn>
              <a:cxn ang="0">
                <a:pos x="5" y="2"/>
              </a:cxn>
              <a:cxn ang="0">
                <a:pos x="3" y="2"/>
              </a:cxn>
              <a:cxn ang="0">
                <a:pos x="0" y="6"/>
              </a:cxn>
              <a:cxn ang="0">
                <a:pos x="1" y="6"/>
              </a:cxn>
              <a:cxn ang="0">
                <a:pos x="2" y="7"/>
              </a:cxn>
              <a:cxn ang="0">
                <a:pos x="2" y="7"/>
              </a:cxn>
              <a:cxn ang="0">
                <a:pos x="2" y="8"/>
              </a:cxn>
              <a:cxn ang="0">
                <a:pos x="2" y="9"/>
              </a:cxn>
              <a:cxn ang="0">
                <a:pos x="3" y="10"/>
              </a:cxn>
              <a:cxn ang="0">
                <a:pos x="5" y="10"/>
              </a:cxn>
              <a:cxn ang="0">
                <a:pos x="5" y="9"/>
              </a:cxn>
              <a:cxn ang="0">
                <a:pos x="6" y="6"/>
              </a:cxn>
              <a:cxn ang="0">
                <a:pos x="7" y="6"/>
              </a:cxn>
              <a:cxn ang="0">
                <a:pos x="9" y="5"/>
              </a:cxn>
              <a:cxn ang="0">
                <a:pos x="11" y="7"/>
              </a:cxn>
              <a:cxn ang="0">
                <a:pos x="13" y="4"/>
              </a:cxn>
              <a:cxn ang="0">
                <a:pos x="13" y="4"/>
              </a:cxn>
              <a:cxn ang="0">
                <a:pos x="13" y="3"/>
              </a:cxn>
              <a:cxn ang="0">
                <a:pos x="13" y="3"/>
              </a:cxn>
              <a:cxn ang="0">
                <a:pos x="13" y="0"/>
              </a:cxn>
            </a:cxnLst>
            <a:rect l="0" t="0" r="r" b="b"/>
            <a:pathLst>
              <a:path w="13" h="10">
                <a:moveTo>
                  <a:pt x="13" y="0"/>
                </a:moveTo>
                <a:lnTo>
                  <a:pt x="12" y="0"/>
                </a:lnTo>
                <a:lnTo>
                  <a:pt x="11" y="0"/>
                </a:lnTo>
                <a:lnTo>
                  <a:pt x="9" y="0"/>
                </a:lnTo>
                <a:lnTo>
                  <a:pt x="9" y="0"/>
                </a:lnTo>
                <a:lnTo>
                  <a:pt x="8" y="0"/>
                </a:lnTo>
                <a:lnTo>
                  <a:pt x="7" y="1"/>
                </a:lnTo>
                <a:lnTo>
                  <a:pt x="5" y="2"/>
                </a:lnTo>
                <a:lnTo>
                  <a:pt x="5" y="2"/>
                </a:lnTo>
                <a:lnTo>
                  <a:pt x="3" y="2"/>
                </a:lnTo>
                <a:lnTo>
                  <a:pt x="0" y="6"/>
                </a:lnTo>
                <a:lnTo>
                  <a:pt x="1" y="6"/>
                </a:lnTo>
                <a:lnTo>
                  <a:pt x="2" y="7"/>
                </a:lnTo>
                <a:lnTo>
                  <a:pt x="2" y="7"/>
                </a:lnTo>
                <a:lnTo>
                  <a:pt x="2" y="8"/>
                </a:lnTo>
                <a:lnTo>
                  <a:pt x="2" y="9"/>
                </a:lnTo>
                <a:lnTo>
                  <a:pt x="3" y="10"/>
                </a:lnTo>
                <a:lnTo>
                  <a:pt x="5" y="10"/>
                </a:lnTo>
                <a:lnTo>
                  <a:pt x="5" y="9"/>
                </a:lnTo>
                <a:lnTo>
                  <a:pt x="6" y="6"/>
                </a:lnTo>
                <a:lnTo>
                  <a:pt x="7" y="6"/>
                </a:lnTo>
                <a:lnTo>
                  <a:pt x="9" y="5"/>
                </a:lnTo>
                <a:lnTo>
                  <a:pt x="11" y="7"/>
                </a:lnTo>
                <a:lnTo>
                  <a:pt x="13" y="4"/>
                </a:lnTo>
                <a:lnTo>
                  <a:pt x="13" y="4"/>
                </a:lnTo>
                <a:lnTo>
                  <a:pt x="13" y="3"/>
                </a:lnTo>
                <a:lnTo>
                  <a:pt x="13" y="3"/>
                </a:lnTo>
                <a:lnTo>
                  <a:pt x="1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6" name="Freeform 473"/>
          <p:cNvSpPr>
            <a:spLocks/>
          </p:cNvSpPr>
          <p:nvPr/>
        </p:nvSpPr>
        <p:spPr bwMode="auto">
          <a:xfrm>
            <a:off x="7963137" y="2992865"/>
            <a:ext cx="3407" cy="11616"/>
          </a:xfrm>
          <a:custGeom>
            <a:avLst/>
            <a:gdLst/>
            <a:ahLst/>
            <a:cxnLst>
              <a:cxn ang="0">
                <a:pos x="1" y="0"/>
              </a:cxn>
              <a:cxn ang="0">
                <a:pos x="0" y="3"/>
              </a:cxn>
              <a:cxn ang="0">
                <a:pos x="0" y="4"/>
              </a:cxn>
              <a:cxn ang="0">
                <a:pos x="1" y="1"/>
              </a:cxn>
              <a:cxn ang="0">
                <a:pos x="1" y="0"/>
              </a:cxn>
            </a:cxnLst>
            <a:rect l="0" t="0" r="r" b="b"/>
            <a:pathLst>
              <a:path w="1" h="4">
                <a:moveTo>
                  <a:pt x="1" y="0"/>
                </a:moveTo>
                <a:lnTo>
                  <a:pt x="0" y="3"/>
                </a:lnTo>
                <a:lnTo>
                  <a:pt x="0" y="4"/>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7" name="Freeform 474"/>
          <p:cNvSpPr>
            <a:spLocks/>
          </p:cNvSpPr>
          <p:nvPr/>
        </p:nvSpPr>
        <p:spPr bwMode="auto">
          <a:xfrm>
            <a:off x="8031270" y="2923170"/>
            <a:ext cx="6813" cy="5808"/>
          </a:xfrm>
          <a:custGeom>
            <a:avLst/>
            <a:gdLst/>
            <a:ahLst/>
            <a:cxnLst>
              <a:cxn ang="0">
                <a:pos x="2" y="2"/>
              </a:cxn>
              <a:cxn ang="0">
                <a:pos x="2" y="0"/>
              </a:cxn>
              <a:cxn ang="0">
                <a:pos x="0" y="2"/>
              </a:cxn>
              <a:cxn ang="0">
                <a:pos x="1" y="2"/>
              </a:cxn>
              <a:cxn ang="0">
                <a:pos x="2" y="2"/>
              </a:cxn>
            </a:cxnLst>
            <a:rect l="0" t="0" r="r" b="b"/>
            <a:pathLst>
              <a:path w="2" h="2">
                <a:moveTo>
                  <a:pt x="2" y="2"/>
                </a:moveTo>
                <a:lnTo>
                  <a:pt x="2" y="0"/>
                </a:lnTo>
                <a:lnTo>
                  <a:pt x="0" y="2"/>
                </a:lnTo>
                <a:lnTo>
                  <a:pt x="1"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8" name="Freeform 475"/>
          <p:cNvSpPr>
            <a:spLocks/>
          </p:cNvSpPr>
          <p:nvPr/>
        </p:nvSpPr>
        <p:spPr bwMode="auto">
          <a:xfrm>
            <a:off x="8099402" y="3355859"/>
            <a:ext cx="3407" cy="2904"/>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9" name="Freeform 476"/>
          <p:cNvSpPr>
            <a:spLocks/>
          </p:cNvSpPr>
          <p:nvPr/>
        </p:nvSpPr>
        <p:spPr bwMode="auto">
          <a:xfrm>
            <a:off x="7942698" y="2960921"/>
            <a:ext cx="6813" cy="8712"/>
          </a:xfrm>
          <a:custGeom>
            <a:avLst/>
            <a:gdLst/>
            <a:ahLst/>
            <a:cxnLst>
              <a:cxn ang="0">
                <a:pos x="1" y="0"/>
              </a:cxn>
              <a:cxn ang="0">
                <a:pos x="1" y="1"/>
              </a:cxn>
              <a:cxn ang="0">
                <a:pos x="0" y="2"/>
              </a:cxn>
              <a:cxn ang="0">
                <a:pos x="1" y="3"/>
              </a:cxn>
              <a:cxn ang="0">
                <a:pos x="2" y="1"/>
              </a:cxn>
              <a:cxn ang="0">
                <a:pos x="1" y="0"/>
              </a:cxn>
            </a:cxnLst>
            <a:rect l="0" t="0" r="r" b="b"/>
            <a:pathLst>
              <a:path w="2" h="3">
                <a:moveTo>
                  <a:pt x="1" y="0"/>
                </a:moveTo>
                <a:lnTo>
                  <a:pt x="1" y="1"/>
                </a:lnTo>
                <a:lnTo>
                  <a:pt x="0" y="2"/>
                </a:lnTo>
                <a:lnTo>
                  <a:pt x="1" y="3"/>
                </a:lnTo>
                <a:lnTo>
                  <a:pt x="2"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0" name="Freeform 477"/>
          <p:cNvSpPr>
            <a:spLocks/>
          </p:cNvSpPr>
          <p:nvPr/>
        </p:nvSpPr>
        <p:spPr bwMode="auto">
          <a:xfrm>
            <a:off x="8256107" y="2731509"/>
            <a:ext cx="6813" cy="2904"/>
          </a:xfrm>
          <a:custGeom>
            <a:avLst/>
            <a:gdLst/>
            <a:ahLst/>
            <a:cxnLst>
              <a:cxn ang="0">
                <a:pos x="1" y="0"/>
              </a:cxn>
              <a:cxn ang="0">
                <a:pos x="0" y="1"/>
              </a:cxn>
              <a:cxn ang="0">
                <a:pos x="1" y="1"/>
              </a:cxn>
              <a:cxn ang="0">
                <a:pos x="2" y="1"/>
              </a:cxn>
              <a:cxn ang="0">
                <a:pos x="2" y="0"/>
              </a:cxn>
              <a:cxn ang="0">
                <a:pos x="2" y="0"/>
              </a:cxn>
              <a:cxn ang="0">
                <a:pos x="1" y="0"/>
              </a:cxn>
            </a:cxnLst>
            <a:rect l="0" t="0" r="r" b="b"/>
            <a:pathLst>
              <a:path w="2" h="1">
                <a:moveTo>
                  <a:pt x="1" y="0"/>
                </a:moveTo>
                <a:lnTo>
                  <a:pt x="0" y="1"/>
                </a:lnTo>
                <a:lnTo>
                  <a:pt x="1" y="1"/>
                </a:lnTo>
                <a:lnTo>
                  <a:pt x="2" y="1"/>
                </a:lnTo>
                <a:lnTo>
                  <a:pt x="2" y="0"/>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1" name="Freeform 478"/>
          <p:cNvSpPr>
            <a:spLocks/>
          </p:cNvSpPr>
          <p:nvPr/>
        </p:nvSpPr>
        <p:spPr bwMode="auto">
          <a:xfrm>
            <a:off x="8218634" y="3291972"/>
            <a:ext cx="6813" cy="5808"/>
          </a:xfrm>
          <a:custGeom>
            <a:avLst/>
            <a:gdLst/>
            <a:ahLst/>
            <a:cxnLst>
              <a:cxn ang="0">
                <a:pos x="1" y="2"/>
              </a:cxn>
              <a:cxn ang="0">
                <a:pos x="2" y="1"/>
              </a:cxn>
              <a:cxn ang="0">
                <a:pos x="2" y="0"/>
              </a:cxn>
              <a:cxn ang="0">
                <a:pos x="2" y="0"/>
              </a:cxn>
              <a:cxn ang="0">
                <a:pos x="2" y="0"/>
              </a:cxn>
              <a:cxn ang="0">
                <a:pos x="1" y="1"/>
              </a:cxn>
              <a:cxn ang="0">
                <a:pos x="1" y="1"/>
              </a:cxn>
              <a:cxn ang="0">
                <a:pos x="0" y="1"/>
              </a:cxn>
              <a:cxn ang="0">
                <a:pos x="1" y="2"/>
              </a:cxn>
              <a:cxn ang="0">
                <a:pos x="1" y="2"/>
              </a:cxn>
            </a:cxnLst>
            <a:rect l="0" t="0" r="r" b="b"/>
            <a:pathLst>
              <a:path w="2" h="2">
                <a:moveTo>
                  <a:pt x="1" y="2"/>
                </a:moveTo>
                <a:lnTo>
                  <a:pt x="2" y="1"/>
                </a:lnTo>
                <a:lnTo>
                  <a:pt x="2" y="0"/>
                </a:lnTo>
                <a:lnTo>
                  <a:pt x="2" y="0"/>
                </a:lnTo>
                <a:lnTo>
                  <a:pt x="2" y="0"/>
                </a:lnTo>
                <a:lnTo>
                  <a:pt x="1" y="1"/>
                </a:lnTo>
                <a:lnTo>
                  <a:pt x="1" y="1"/>
                </a:lnTo>
                <a:lnTo>
                  <a:pt x="0" y="1"/>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2" name="Freeform 479"/>
          <p:cNvSpPr>
            <a:spLocks/>
          </p:cNvSpPr>
          <p:nvPr/>
        </p:nvSpPr>
        <p:spPr bwMode="auto">
          <a:xfrm>
            <a:off x="7952918" y="3001577"/>
            <a:ext cx="3407" cy="2904"/>
          </a:xfrm>
          <a:custGeom>
            <a:avLst/>
            <a:gdLst/>
            <a:ahLst/>
            <a:cxnLst>
              <a:cxn ang="0">
                <a:pos x="1" y="1"/>
              </a:cxn>
              <a:cxn ang="0">
                <a:pos x="1" y="1"/>
              </a:cxn>
              <a:cxn ang="0">
                <a:pos x="1" y="1"/>
              </a:cxn>
              <a:cxn ang="0">
                <a:pos x="0" y="0"/>
              </a:cxn>
              <a:cxn ang="0">
                <a:pos x="0" y="1"/>
              </a:cxn>
              <a:cxn ang="0">
                <a:pos x="0" y="1"/>
              </a:cxn>
              <a:cxn ang="0">
                <a:pos x="1" y="1"/>
              </a:cxn>
            </a:cxnLst>
            <a:rect l="0" t="0" r="r" b="b"/>
            <a:pathLst>
              <a:path w="1" h="1">
                <a:moveTo>
                  <a:pt x="1" y="1"/>
                </a:moveTo>
                <a:lnTo>
                  <a:pt x="1" y="1"/>
                </a:lnTo>
                <a:lnTo>
                  <a:pt x="1" y="1"/>
                </a:lnTo>
                <a:lnTo>
                  <a:pt x="0" y="0"/>
                </a:lnTo>
                <a:lnTo>
                  <a:pt x="0" y="1"/>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3" name="Freeform 480"/>
          <p:cNvSpPr>
            <a:spLocks/>
          </p:cNvSpPr>
          <p:nvPr/>
        </p:nvSpPr>
        <p:spPr bwMode="auto">
          <a:xfrm>
            <a:off x="3980795" y="2507904"/>
            <a:ext cx="23846" cy="11616"/>
          </a:xfrm>
          <a:custGeom>
            <a:avLst/>
            <a:gdLst/>
            <a:ahLst/>
            <a:cxnLst>
              <a:cxn ang="0">
                <a:pos x="3" y="2"/>
              </a:cxn>
              <a:cxn ang="0">
                <a:pos x="5" y="3"/>
              </a:cxn>
              <a:cxn ang="0">
                <a:pos x="6" y="3"/>
              </a:cxn>
              <a:cxn ang="0">
                <a:pos x="7" y="4"/>
              </a:cxn>
              <a:cxn ang="0">
                <a:pos x="7" y="3"/>
              </a:cxn>
              <a:cxn ang="0">
                <a:pos x="6" y="0"/>
              </a:cxn>
              <a:cxn ang="0">
                <a:pos x="5" y="0"/>
              </a:cxn>
              <a:cxn ang="0">
                <a:pos x="4" y="0"/>
              </a:cxn>
              <a:cxn ang="0">
                <a:pos x="3" y="0"/>
              </a:cxn>
              <a:cxn ang="0">
                <a:pos x="0" y="0"/>
              </a:cxn>
              <a:cxn ang="0">
                <a:pos x="0" y="1"/>
              </a:cxn>
              <a:cxn ang="0">
                <a:pos x="1" y="2"/>
              </a:cxn>
              <a:cxn ang="0">
                <a:pos x="3" y="2"/>
              </a:cxn>
            </a:cxnLst>
            <a:rect l="0" t="0" r="r" b="b"/>
            <a:pathLst>
              <a:path w="7" h="4">
                <a:moveTo>
                  <a:pt x="3" y="2"/>
                </a:moveTo>
                <a:lnTo>
                  <a:pt x="5" y="3"/>
                </a:lnTo>
                <a:lnTo>
                  <a:pt x="6" y="3"/>
                </a:lnTo>
                <a:lnTo>
                  <a:pt x="7" y="4"/>
                </a:lnTo>
                <a:lnTo>
                  <a:pt x="7" y="3"/>
                </a:lnTo>
                <a:lnTo>
                  <a:pt x="6" y="0"/>
                </a:lnTo>
                <a:lnTo>
                  <a:pt x="5" y="0"/>
                </a:lnTo>
                <a:lnTo>
                  <a:pt x="4" y="0"/>
                </a:lnTo>
                <a:lnTo>
                  <a:pt x="3" y="0"/>
                </a:lnTo>
                <a:lnTo>
                  <a:pt x="0" y="0"/>
                </a:lnTo>
                <a:lnTo>
                  <a:pt x="0" y="1"/>
                </a:lnTo>
                <a:lnTo>
                  <a:pt x="1" y="2"/>
                </a:lnTo>
                <a:lnTo>
                  <a:pt x="3"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4" name="Freeform 481"/>
          <p:cNvSpPr>
            <a:spLocks/>
          </p:cNvSpPr>
          <p:nvPr/>
        </p:nvSpPr>
        <p:spPr bwMode="auto">
          <a:xfrm>
            <a:off x="4018268" y="2412074"/>
            <a:ext cx="6813" cy="11616"/>
          </a:xfrm>
          <a:custGeom>
            <a:avLst/>
            <a:gdLst/>
            <a:ahLst/>
            <a:cxnLst>
              <a:cxn ang="0">
                <a:pos x="0" y="4"/>
              </a:cxn>
              <a:cxn ang="0">
                <a:pos x="2" y="3"/>
              </a:cxn>
              <a:cxn ang="0">
                <a:pos x="2" y="0"/>
              </a:cxn>
              <a:cxn ang="0">
                <a:pos x="2" y="0"/>
              </a:cxn>
              <a:cxn ang="0">
                <a:pos x="2" y="0"/>
              </a:cxn>
              <a:cxn ang="0">
                <a:pos x="2" y="1"/>
              </a:cxn>
              <a:cxn ang="0">
                <a:pos x="2" y="2"/>
              </a:cxn>
              <a:cxn ang="0">
                <a:pos x="2" y="2"/>
              </a:cxn>
              <a:cxn ang="0">
                <a:pos x="2" y="2"/>
              </a:cxn>
              <a:cxn ang="0">
                <a:pos x="1" y="2"/>
              </a:cxn>
              <a:cxn ang="0">
                <a:pos x="1" y="2"/>
              </a:cxn>
              <a:cxn ang="0">
                <a:pos x="1" y="2"/>
              </a:cxn>
              <a:cxn ang="0">
                <a:pos x="1" y="2"/>
              </a:cxn>
              <a:cxn ang="0">
                <a:pos x="1" y="2"/>
              </a:cxn>
              <a:cxn ang="0">
                <a:pos x="1" y="3"/>
              </a:cxn>
              <a:cxn ang="0">
                <a:pos x="0" y="2"/>
              </a:cxn>
              <a:cxn ang="0">
                <a:pos x="0" y="3"/>
              </a:cxn>
              <a:cxn ang="0">
                <a:pos x="0" y="3"/>
              </a:cxn>
              <a:cxn ang="0">
                <a:pos x="0" y="3"/>
              </a:cxn>
              <a:cxn ang="0">
                <a:pos x="0" y="3"/>
              </a:cxn>
              <a:cxn ang="0">
                <a:pos x="0" y="3"/>
              </a:cxn>
              <a:cxn ang="0">
                <a:pos x="0" y="4"/>
              </a:cxn>
              <a:cxn ang="0">
                <a:pos x="0" y="4"/>
              </a:cxn>
              <a:cxn ang="0">
                <a:pos x="0" y="4"/>
              </a:cxn>
              <a:cxn ang="0">
                <a:pos x="0" y="4"/>
              </a:cxn>
            </a:cxnLst>
            <a:rect l="0" t="0" r="r" b="b"/>
            <a:pathLst>
              <a:path w="2" h="4">
                <a:moveTo>
                  <a:pt x="0" y="4"/>
                </a:moveTo>
                <a:lnTo>
                  <a:pt x="2" y="3"/>
                </a:lnTo>
                <a:lnTo>
                  <a:pt x="2" y="0"/>
                </a:lnTo>
                <a:lnTo>
                  <a:pt x="2" y="0"/>
                </a:lnTo>
                <a:lnTo>
                  <a:pt x="2" y="0"/>
                </a:lnTo>
                <a:lnTo>
                  <a:pt x="2" y="1"/>
                </a:lnTo>
                <a:lnTo>
                  <a:pt x="2" y="2"/>
                </a:lnTo>
                <a:lnTo>
                  <a:pt x="2" y="2"/>
                </a:lnTo>
                <a:lnTo>
                  <a:pt x="2" y="2"/>
                </a:lnTo>
                <a:lnTo>
                  <a:pt x="1" y="2"/>
                </a:lnTo>
                <a:lnTo>
                  <a:pt x="1" y="2"/>
                </a:lnTo>
                <a:lnTo>
                  <a:pt x="1" y="2"/>
                </a:lnTo>
                <a:lnTo>
                  <a:pt x="1" y="2"/>
                </a:lnTo>
                <a:lnTo>
                  <a:pt x="1" y="2"/>
                </a:lnTo>
                <a:lnTo>
                  <a:pt x="1" y="3"/>
                </a:lnTo>
                <a:lnTo>
                  <a:pt x="0" y="2"/>
                </a:lnTo>
                <a:lnTo>
                  <a:pt x="0" y="3"/>
                </a:lnTo>
                <a:lnTo>
                  <a:pt x="0" y="3"/>
                </a:lnTo>
                <a:lnTo>
                  <a:pt x="0" y="3"/>
                </a:lnTo>
                <a:lnTo>
                  <a:pt x="0" y="3"/>
                </a:lnTo>
                <a:lnTo>
                  <a:pt x="0" y="3"/>
                </a:lnTo>
                <a:lnTo>
                  <a:pt x="0" y="4"/>
                </a:lnTo>
                <a:lnTo>
                  <a:pt x="0" y="4"/>
                </a:lnTo>
                <a:lnTo>
                  <a:pt x="0" y="4"/>
                </a:lnTo>
                <a:lnTo>
                  <a:pt x="0"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5" name="Freeform 482"/>
          <p:cNvSpPr>
            <a:spLocks/>
          </p:cNvSpPr>
          <p:nvPr/>
        </p:nvSpPr>
        <p:spPr bwMode="auto">
          <a:xfrm>
            <a:off x="4035301" y="2426594"/>
            <a:ext cx="3407" cy="5808"/>
          </a:xfrm>
          <a:custGeom>
            <a:avLst/>
            <a:gdLst/>
            <a:ahLst/>
            <a:cxnLst>
              <a:cxn ang="0">
                <a:pos x="1" y="0"/>
              </a:cxn>
              <a:cxn ang="0">
                <a:pos x="1" y="0"/>
              </a:cxn>
              <a:cxn ang="0">
                <a:pos x="1" y="0"/>
              </a:cxn>
              <a:cxn ang="0">
                <a:pos x="0" y="0"/>
              </a:cxn>
              <a:cxn ang="0">
                <a:pos x="0" y="0"/>
              </a:cxn>
              <a:cxn ang="0">
                <a:pos x="0" y="2"/>
              </a:cxn>
              <a:cxn ang="0">
                <a:pos x="0" y="2"/>
              </a:cxn>
              <a:cxn ang="0">
                <a:pos x="0" y="1"/>
              </a:cxn>
              <a:cxn ang="0">
                <a:pos x="1" y="0"/>
              </a:cxn>
              <a:cxn ang="0">
                <a:pos x="1" y="0"/>
              </a:cxn>
              <a:cxn ang="0">
                <a:pos x="1" y="0"/>
              </a:cxn>
              <a:cxn ang="0">
                <a:pos x="0" y="0"/>
              </a:cxn>
              <a:cxn ang="0">
                <a:pos x="0" y="0"/>
              </a:cxn>
              <a:cxn ang="0">
                <a:pos x="1" y="0"/>
              </a:cxn>
            </a:cxnLst>
            <a:rect l="0" t="0" r="r" b="b"/>
            <a:pathLst>
              <a:path w="1" h="2">
                <a:moveTo>
                  <a:pt x="1" y="0"/>
                </a:moveTo>
                <a:lnTo>
                  <a:pt x="1" y="0"/>
                </a:lnTo>
                <a:lnTo>
                  <a:pt x="1" y="0"/>
                </a:lnTo>
                <a:lnTo>
                  <a:pt x="0" y="0"/>
                </a:lnTo>
                <a:lnTo>
                  <a:pt x="0" y="0"/>
                </a:lnTo>
                <a:lnTo>
                  <a:pt x="0" y="2"/>
                </a:lnTo>
                <a:lnTo>
                  <a:pt x="0" y="2"/>
                </a:lnTo>
                <a:lnTo>
                  <a:pt x="0" y="1"/>
                </a:lnTo>
                <a:lnTo>
                  <a:pt x="1" y="0"/>
                </a:lnTo>
                <a:lnTo>
                  <a:pt x="1" y="0"/>
                </a:lnTo>
                <a:lnTo>
                  <a:pt x="1" y="0"/>
                </a:lnTo>
                <a:lnTo>
                  <a:pt x="0" y="0"/>
                </a:lnTo>
                <a:lnTo>
                  <a:pt x="0"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6" name="Freeform 483"/>
          <p:cNvSpPr>
            <a:spLocks/>
          </p:cNvSpPr>
          <p:nvPr/>
        </p:nvSpPr>
        <p:spPr bwMode="auto">
          <a:xfrm>
            <a:off x="4018268" y="2412074"/>
            <a:ext cx="20440" cy="20328"/>
          </a:xfrm>
          <a:custGeom>
            <a:avLst/>
            <a:gdLst/>
            <a:ahLst/>
            <a:cxnLst>
              <a:cxn ang="0">
                <a:pos x="6" y="3"/>
              </a:cxn>
              <a:cxn ang="0">
                <a:pos x="6" y="2"/>
              </a:cxn>
              <a:cxn ang="0">
                <a:pos x="6" y="2"/>
              </a:cxn>
              <a:cxn ang="0">
                <a:pos x="6" y="1"/>
              </a:cxn>
              <a:cxn ang="0">
                <a:pos x="5" y="1"/>
              </a:cxn>
              <a:cxn ang="0">
                <a:pos x="5" y="1"/>
              </a:cxn>
              <a:cxn ang="0">
                <a:pos x="5" y="0"/>
              </a:cxn>
              <a:cxn ang="0">
                <a:pos x="5" y="0"/>
              </a:cxn>
              <a:cxn ang="0">
                <a:pos x="5" y="0"/>
              </a:cxn>
              <a:cxn ang="0">
                <a:pos x="5" y="0"/>
              </a:cxn>
              <a:cxn ang="0">
                <a:pos x="4" y="0"/>
              </a:cxn>
              <a:cxn ang="0">
                <a:pos x="3" y="4"/>
              </a:cxn>
              <a:cxn ang="0">
                <a:pos x="3" y="4"/>
              </a:cxn>
              <a:cxn ang="0">
                <a:pos x="2" y="4"/>
              </a:cxn>
              <a:cxn ang="0">
                <a:pos x="2" y="4"/>
              </a:cxn>
              <a:cxn ang="0">
                <a:pos x="2" y="4"/>
              </a:cxn>
              <a:cxn ang="0">
                <a:pos x="3" y="3"/>
              </a:cxn>
              <a:cxn ang="0">
                <a:pos x="3" y="1"/>
              </a:cxn>
              <a:cxn ang="0">
                <a:pos x="3" y="0"/>
              </a:cxn>
              <a:cxn ang="0">
                <a:pos x="3" y="0"/>
              </a:cxn>
              <a:cxn ang="0">
                <a:pos x="3" y="1"/>
              </a:cxn>
              <a:cxn ang="0">
                <a:pos x="3" y="2"/>
              </a:cxn>
              <a:cxn ang="0">
                <a:pos x="2" y="3"/>
              </a:cxn>
              <a:cxn ang="0">
                <a:pos x="2" y="4"/>
              </a:cxn>
              <a:cxn ang="0">
                <a:pos x="0" y="7"/>
              </a:cxn>
              <a:cxn ang="0">
                <a:pos x="0" y="7"/>
              </a:cxn>
              <a:cxn ang="0">
                <a:pos x="1" y="7"/>
              </a:cxn>
              <a:cxn ang="0">
                <a:pos x="1" y="7"/>
              </a:cxn>
              <a:cxn ang="0">
                <a:pos x="1" y="7"/>
              </a:cxn>
              <a:cxn ang="0">
                <a:pos x="3" y="4"/>
              </a:cxn>
              <a:cxn ang="0">
                <a:pos x="3" y="4"/>
              </a:cxn>
              <a:cxn ang="0">
                <a:pos x="2" y="7"/>
              </a:cxn>
              <a:cxn ang="0">
                <a:pos x="2" y="7"/>
              </a:cxn>
              <a:cxn ang="0">
                <a:pos x="3" y="7"/>
              </a:cxn>
              <a:cxn ang="0">
                <a:pos x="3" y="7"/>
              </a:cxn>
              <a:cxn ang="0">
                <a:pos x="5" y="4"/>
              </a:cxn>
              <a:cxn ang="0">
                <a:pos x="5" y="4"/>
              </a:cxn>
              <a:cxn ang="0">
                <a:pos x="5" y="4"/>
              </a:cxn>
              <a:cxn ang="0">
                <a:pos x="5" y="4"/>
              </a:cxn>
              <a:cxn ang="0">
                <a:pos x="5" y="4"/>
              </a:cxn>
              <a:cxn ang="0">
                <a:pos x="5" y="2"/>
              </a:cxn>
              <a:cxn ang="0">
                <a:pos x="5" y="2"/>
              </a:cxn>
              <a:cxn ang="0">
                <a:pos x="5" y="2"/>
              </a:cxn>
              <a:cxn ang="0">
                <a:pos x="5" y="6"/>
              </a:cxn>
              <a:cxn ang="0">
                <a:pos x="5" y="7"/>
              </a:cxn>
              <a:cxn ang="0">
                <a:pos x="5" y="6"/>
              </a:cxn>
              <a:cxn ang="0">
                <a:pos x="6" y="3"/>
              </a:cxn>
            </a:cxnLst>
            <a:rect l="0" t="0" r="r" b="b"/>
            <a:pathLst>
              <a:path w="6" h="7">
                <a:moveTo>
                  <a:pt x="6" y="3"/>
                </a:moveTo>
                <a:lnTo>
                  <a:pt x="6" y="3"/>
                </a:lnTo>
                <a:lnTo>
                  <a:pt x="6" y="3"/>
                </a:lnTo>
                <a:lnTo>
                  <a:pt x="6" y="2"/>
                </a:lnTo>
                <a:lnTo>
                  <a:pt x="6" y="2"/>
                </a:lnTo>
                <a:lnTo>
                  <a:pt x="6" y="2"/>
                </a:lnTo>
                <a:lnTo>
                  <a:pt x="6" y="2"/>
                </a:lnTo>
                <a:lnTo>
                  <a:pt x="6" y="1"/>
                </a:lnTo>
                <a:lnTo>
                  <a:pt x="6" y="1"/>
                </a:lnTo>
                <a:lnTo>
                  <a:pt x="5" y="1"/>
                </a:lnTo>
                <a:lnTo>
                  <a:pt x="5" y="1"/>
                </a:lnTo>
                <a:lnTo>
                  <a:pt x="5" y="1"/>
                </a:lnTo>
                <a:lnTo>
                  <a:pt x="5" y="1"/>
                </a:lnTo>
                <a:lnTo>
                  <a:pt x="5" y="0"/>
                </a:lnTo>
                <a:lnTo>
                  <a:pt x="5" y="0"/>
                </a:lnTo>
                <a:lnTo>
                  <a:pt x="5" y="0"/>
                </a:lnTo>
                <a:lnTo>
                  <a:pt x="5" y="0"/>
                </a:lnTo>
                <a:lnTo>
                  <a:pt x="5" y="0"/>
                </a:lnTo>
                <a:lnTo>
                  <a:pt x="4" y="0"/>
                </a:lnTo>
                <a:lnTo>
                  <a:pt x="5" y="0"/>
                </a:lnTo>
                <a:lnTo>
                  <a:pt x="4" y="0"/>
                </a:lnTo>
                <a:lnTo>
                  <a:pt x="4" y="0"/>
                </a:lnTo>
                <a:lnTo>
                  <a:pt x="3" y="4"/>
                </a:lnTo>
                <a:lnTo>
                  <a:pt x="3" y="4"/>
                </a:lnTo>
                <a:lnTo>
                  <a:pt x="3" y="4"/>
                </a:lnTo>
                <a:lnTo>
                  <a:pt x="3" y="4"/>
                </a:lnTo>
                <a:lnTo>
                  <a:pt x="3" y="4"/>
                </a:lnTo>
                <a:lnTo>
                  <a:pt x="2" y="4"/>
                </a:lnTo>
                <a:lnTo>
                  <a:pt x="2" y="4"/>
                </a:lnTo>
                <a:lnTo>
                  <a:pt x="2" y="4"/>
                </a:lnTo>
                <a:lnTo>
                  <a:pt x="2" y="4"/>
                </a:lnTo>
                <a:lnTo>
                  <a:pt x="2" y="4"/>
                </a:lnTo>
                <a:lnTo>
                  <a:pt x="2" y="4"/>
                </a:lnTo>
                <a:lnTo>
                  <a:pt x="3" y="3"/>
                </a:lnTo>
                <a:lnTo>
                  <a:pt x="3" y="2"/>
                </a:lnTo>
                <a:lnTo>
                  <a:pt x="3" y="1"/>
                </a:lnTo>
                <a:lnTo>
                  <a:pt x="3" y="1"/>
                </a:lnTo>
                <a:lnTo>
                  <a:pt x="3" y="0"/>
                </a:lnTo>
                <a:lnTo>
                  <a:pt x="3" y="0"/>
                </a:lnTo>
                <a:lnTo>
                  <a:pt x="3" y="0"/>
                </a:lnTo>
                <a:lnTo>
                  <a:pt x="3" y="0"/>
                </a:lnTo>
                <a:lnTo>
                  <a:pt x="3" y="1"/>
                </a:lnTo>
                <a:lnTo>
                  <a:pt x="3" y="2"/>
                </a:lnTo>
                <a:lnTo>
                  <a:pt x="3" y="2"/>
                </a:lnTo>
                <a:lnTo>
                  <a:pt x="3" y="3"/>
                </a:lnTo>
                <a:lnTo>
                  <a:pt x="2" y="3"/>
                </a:lnTo>
                <a:lnTo>
                  <a:pt x="2" y="4"/>
                </a:lnTo>
                <a:lnTo>
                  <a:pt x="2" y="4"/>
                </a:lnTo>
                <a:lnTo>
                  <a:pt x="0" y="6"/>
                </a:lnTo>
                <a:lnTo>
                  <a:pt x="0" y="7"/>
                </a:lnTo>
                <a:lnTo>
                  <a:pt x="0" y="7"/>
                </a:lnTo>
                <a:lnTo>
                  <a:pt x="0" y="7"/>
                </a:lnTo>
                <a:lnTo>
                  <a:pt x="0" y="7"/>
                </a:lnTo>
                <a:lnTo>
                  <a:pt x="1" y="7"/>
                </a:lnTo>
                <a:lnTo>
                  <a:pt x="1" y="7"/>
                </a:lnTo>
                <a:lnTo>
                  <a:pt x="1" y="7"/>
                </a:lnTo>
                <a:lnTo>
                  <a:pt x="1" y="7"/>
                </a:lnTo>
                <a:lnTo>
                  <a:pt x="1" y="7"/>
                </a:lnTo>
                <a:lnTo>
                  <a:pt x="3" y="4"/>
                </a:lnTo>
                <a:lnTo>
                  <a:pt x="3" y="4"/>
                </a:lnTo>
                <a:lnTo>
                  <a:pt x="3" y="4"/>
                </a:lnTo>
                <a:lnTo>
                  <a:pt x="3" y="4"/>
                </a:lnTo>
                <a:lnTo>
                  <a:pt x="2" y="7"/>
                </a:lnTo>
                <a:lnTo>
                  <a:pt x="2" y="7"/>
                </a:lnTo>
                <a:lnTo>
                  <a:pt x="2" y="7"/>
                </a:lnTo>
                <a:lnTo>
                  <a:pt x="2" y="7"/>
                </a:lnTo>
                <a:lnTo>
                  <a:pt x="2" y="7"/>
                </a:lnTo>
                <a:lnTo>
                  <a:pt x="3" y="7"/>
                </a:lnTo>
                <a:lnTo>
                  <a:pt x="3" y="7"/>
                </a:lnTo>
                <a:lnTo>
                  <a:pt x="3" y="7"/>
                </a:lnTo>
                <a:lnTo>
                  <a:pt x="3" y="7"/>
                </a:lnTo>
                <a:lnTo>
                  <a:pt x="5" y="4"/>
                </a:lnTo>
                <a:lnTo>
                  <a:pt x="5" y="4"/>
                </a:lnTo>
                <a:lnTo>
                  <a:pt x="5" y="4"/>
                </a:lnTo>
                <a:lnTo>
                  <a:pt x="4" y="7"/>
                </a:lnTo>
                <a:lnTo>
                  <a:pt x="5" y="4"/>
                </a:lnTo>
                <a:lnTo>
                  <a:pt x="5" y="4"/>
                </a:lnTo>
                <a:lnTo>
                  <a:pt x="5" y="4"/>
                </a:lnTo>
                <a:lnTo>
                  <a:pt x="5" y="4"/>
                </a:lnTo>
                <a:lnTo>
                  <a:pt x="5" y="4"/>
                </a:lnTo>
                <a:lnTo>
                  <a:pt x="5" y="2"/>
                </a:lnTo>
                <a:lnTo>
                  <a:pt x="5" y="2"/>
                </a:lnTo>
                <a:lnTo>
                  <a:pt x="5" y="2"/>
                </a:lnTo>
                <a:lnTo>
                  <a:pt x="5" y="2"/>
                </a:lnTo>
                <a:lnTo>
                  <a:pt x="5" y="2"/>
                </a:lnTo>
                <a:lnTo>
                  <a:pt x="5" y="2"/>
                </a:lnTo>
                <a:lnTo>
                  <a:pt x="6" y="2"/>
                </a:lnTo>
                <a:lnTo>
                  <a:pt x="5" y="6"/>
                </a:lnTo>
                <a:lnTo>
                  <a:pt x="5" y="7"/>
                </a:lnTo>
                <a:lnTo>
                  <a:pt x="5" y="7"/>
                </a:lnTo>
                <a:lnTo>
                  <a:pt x="5" y="7"/>
                </a:lnTo>
                <a:lnTo>
                  <a:pt x="5" y="6"/>
                </a:lnTo>
                <a:lnTo>
                  <a:pt x="6" y="3"/>
                </a:lnTo>
                <a:lnTo>
                  <a:pt x="6" y="3"/>
                </a:lnTo>
                <a:lnTo>
                  <a:pt x="6"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7" name="Freeform 484"/>
          <p:cNvSpPr>
            <a:spLocks/>
          </p:cNvSpPr>
          <p:nvPr/>
        </p:nvSpPr>
        <p:spPr bwMode="auto">
          <a:xfrm>
            <a:off x="8239074" y="3268740"/>
            <a:ext cx="3407" cy="2904"/>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8" name="Freeform 485"/>
          <p:cNvSpPr>
            <a:spLocks/>
          </p:cNvSpPr>
          <p:nvPr/>
        </p:nvSpPr>
        <p:spPr bwMode="auto">
          <a:xfrm>
            <a:off x="8228854" y="3184526"/>
            <a:ext cx="3407" cy="2904"/>
          </a:xfrm>
          <a:custGeom>
            <a:avLst/>
            <a:gdLst/>
            <a:ahLst/>
            <a:cxnLst>
              <a:cxn ang="0">
                <a:pos x="1" y="0"/>
              </a:cxn>
              <a:cxn ang="0">
                <a:pos x="0" y="0"/>
              </a:cxn>
              <a:cxn ang="0">
                <a:pos x="0" y="0"/>
              </a:cxn>
              <a:cxn ang="0">
                <a:pos x="0" y="0"/>
              </a:cxn>
              <a:cxn ang="0">
                <a:pos x="1" y="0"/>
              </a:cxn>
              <a:cxn ang="0">
                <a:pos x="1" y="0"/>
              </a:cxn>
            </a:cxnLst>
            <a:rect l="0" t="0" r="r" b="b"/>
            <a:pathLst>
              <a:path w="1">
                <a:moveTo>
                  <a:pt x="1" y="0"/>
                </a:moveTo>
                <a:lnTo>
                  <a:pt x="0" y="0"/>
                </a:lnTo>
                <a:lnTo>
                  <a:pt x="0" y="0"/>
                </a:lnTo>
                <a:lnTo>
                  <a:pt x="0"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9" name="Freeform 486"/>
          <p:cNvSpPr>
            <a:spLocks/>
          </p:cNvSpPr>
          <p:nvPr/>
        </p:nvSpPr>
        <p:spPr bwMode="auto">
          <a:xfrm>
            <a:off x="8235667" y="2719893"/>
            <a:ext cx="17033" cy="14520"/>
          </a:xfrm>
          <a:custGeom>
            <a:avLst/>
            <a:gdLst/>
            <a:ahLst/>
            <a:cxnLst>
              <a:cxn ang="0">
                <a:pos x="4" y="0"/>
              </a:cxn>
              <a:cxn ang="0">
                <a:pos x="4" y="0"/>
              </a:cxn>
              <a:cxn ang="0">
                <a:pos x="3" y="0"/>
              </a:cxn>
              <a:cxn ang="0">
                <a:pos x="3" y="1"/>
              </a:cxn>
              <a:cxn ang="0">
                <a:pos x="0" y="4"/>
              </a:cxn>
              <a:cxn ang="0">
                <a:pos x="1" y="5"/>
              </a:cxn>
              <a:cxn ang="0">
                <a:pos x="5" y="0"/>
              </a:cxn>
              <a:cxn ang="0">
                <a:pos x="5" y="0"/>
              </a:cxn>
              <a:cxn ang="0">
                <a:pos x="4" y="0"/>
              </a:cxn>
            </a:cxnLst>
            <a:rect l="0" t="0" r="r" b="b"/>
            <a:pathLst>
              <a:path w="5" h="5">
                <a:moveTo>
                  <a:pt x="4" y="0"/>
                </a:moveTo>
                <a:lnTo>
                  <a:pt x="4" y="0"/>
                </a:lnTo>
                <a:lnTo>
                  <a:pt x="3" y="0"/>
                </a:lnTo>
                <a:lnTo>
                  <a:pt x="3" y="1"/>
                </a:lnTo>
                <a:lnTo>
                  <a:pt x="0" y="4"/>
                </a:lnTo>
                <a:lnTo>
                  <a:pt x="1" y="5"/>
                </a:lnTo>
                <a:lnTo>
                  <a:pt x="5" y="0"/>
                </a:lnTo>
                <a:lnTo>
                  <a:pt x="5" y="0"/>
                </a:lnTo>
                <a:lnTo>
                  <a:pt x="4"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0" name="Freeform 487"/>
          <p:cNvSpPr>
            <a:spLocks/>
          </p:cNvSpPr>
          <p:nvPr/>
        </p:nvSpPr>
        <p:spPr bwMode="auto">
          <a:xfrm>
            <a:off x="8239074" y="3216469"/>
            <a:ext cx="3407" cy="2904"/>
          </a:xfrm>
          <a:custGeom>
            <a:avLst/>
            <a:gdLst/>
            <a:ahLst/>
            <a:cxnLst>
              <a:cxn ang="0">
                <a:pos x="0" y="0"/>
              </a:cxn>
              <a:cxn ang="0">
                <a:pos x="1" y="0"/>
              </a:cxn>
              <a:cxn ang="0">
                <a:pos x="1" y="0"/>
              </a:cxn>
              <a:cxn ang="0">
                <a:pos x="0" y="0"/>
              </a:cxn>
              <a:cxn ang="0">
                <a:pos x="0" y="0"/>
              </a:cxn>
              <a:cxn ang="0">
                <a:pos x="0" y="0"/>
              </a:cxn>
            </a:cxnLst>
            <a:rect l="0" t="0" r="r" b="b"/>
            <a:pathLst>
              <a:path w="1">
                <a:moveTo>
                  <a:pt x="0" y="0"/>
                </a:moveTo>
                <a:lnTo>
                  <a:pt x="1" y="0"/>
                </a:lnTo>
                <a:lnTo>
                  <a:pt x="1"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1" name="Freeform 488"/>
          <p:cNvSpPr>
            <a:spLocks/>
          </p:cNvSpPr>
          <p:nvPr/>
        </p:nvSpPr>
        <p:spPr bwMode="auto">
          <a:xfrm>
            <a:off x="8644462" y="2461441"/>
            <a:ext cx="3407" cy="2904"/>
          </a:xfrm>
          <a:custGeom>
            <a:avLst/>
            <a:gdLst/>
            <a:ahLst/>
            <a:cxnLst>
              <a:cxn ang="0">
                <a:pos x="0" y="0"/>
              </a:cxn>
              <a:cxn ang="0">
                <a:pos x="1" y="1"/>
              </a:cxn>
              <a:cxn ang="0">
                <a:pos x="1" y="1"/>
              </a:cxn>
              <a:cxn ang="0">
                <a:pos x="0" y="0"/>
              </a:cxn>
              <a:cxn ang="0">
                <a:pos x="0" y="0"/>
              </a:cxn>
            </a:cxnLst>
            <a:rect l="0" t="0" r="r" b="b"/>
            <a:pathLst>
              <a:path w="1" h="1">
                <a:moveTo>
                  <a:pt x="0" y="0"/>
                </a:moveTo>
                <a:lnTo>
                  <a:pt x="1" y="1"/>
                </a:lnTo>
                <a:lnTo>
                  <a:pt x="1"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2" name="Freeform 489"/>
          <p:cNvSpPr>
            <a:spLocks/>
          </p:cNvSpPr>
          <p:nvPr/>
        </p:nvSpPr>
        <p:spPr bwMode="auto">
          <a:xfrm>
            <a:off x="4096620" y="3103215"/>
            <a:ext cx="10220" cy="8712"/>
          </a:xfrm>
          <a:custGeom>
            <a:avLst/>
            <a:gdLst/>
            <a:ahLst/>
            <a:cxnLst>
              <a:cxn ang="0">
                <a:pos x="2" y="2"/>
              </a:cxn>
              <a:cxn ang="0">
                <a:pos x="2" y="3"/>
              </a:cxn>
              <a:cxn ang="0">
                <a:pos x="3" y="3"/>
              </a:cxn>
              <a:cxn ang="0">
                <a:pos x="3" y="3"/>
              </a:cxn>
              <a:cxn ang="0">
                <a:pos x="3" y="2"/>
              </a:cxn>
              <a:cxn ang="0">
                <a:pos x="3" y="2"/>
              </a:cxn>
              <a:cxn ang="0">
                <a:pos x="0" y="0"/>
              </a:cxn>
              <a:cxn ang="0">
                <a:pos x="0" y="0"/>
              </a:cxn>
              <a:cxn ang="0">
                <a:pos x="2" y="2"/>
              </a:cxn>
            </a:cxnLst>
            <a:rect l="0" t="0" r="r" b="b"/>
            <a:pathLst>
              <a:path w="3" h="3">
                <a:moveTo>
                  <a:pt x="2" y="2"/>
                </a:moveTo>
                <a:lnTo>
                  <a:pt x="2" y="3"/>
                </a:lnTo>
                <a:lnTo>
                  <a:pt x="3" y="3"/>
                </a:lnTo>
                <a:lnTo>
                  <a:pt x="3" y="3"/>
                </a:lnTo>
                <a:lnTo>
                  <a:pt x="3" y="2"/>
                </a:lnTo>
                <a:lnTo>
                  <a:pt x="3" y="2"/>
                </a:lnTo>
                <a:lnTo>
                  <a:pt x="0" y="0"/>
                </a:lnTo>
                <a:lnTo>
                  <a:pt x="0" y="0"/>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3" name="Freeform 490"/>
          <p:cNvSpPr>
            <a:spLocks/>
          </p:cNvSpPr>
          <p:nvPr/>
        </p:nvSpPr>
        <p:spPr bwMode="auto">
          <a:xfrm>
            <a:off x="4089807" y="2911554"/>
            <a:ext cx="6813" cy="2904"/>
          </a:xfrm>
          <a:custGeom>
            <a:avLst/>
            <a:gdLst/>
            <a:ahLst/>
            <a:cxnLst>
              <a:cxn ang="0">
                <a:pos x="2" y="0"/>
              </a:cxn>
              <a:cxn ang="0">
                <a:pos x="2" y="0"/>
              </a:cxn>
              <a:cxn ang="0">
                <a:pos x="0" y="1"/>
              </a:cxn>
              <a:cxn ang="0">
                <a:pos x="0" y="1"/>
              </a:cxn>
              <a:cxn ang="0">
                <a:pos x="2" y="0"/>
              </a:cxn>
            </a:cxnLst>
            <a:rect l="0" t="0" r="r" b="b"/>
            <a:pathLst>
              <a:path w="2" h="1">
                <a:moveTo>
                  <a:pt x="2" y="0"/>
                </a:moveTo>
                <a:lnTo>
                  <a:pt x="2" y="0"/>
                </a:lnTo>
                <a:lnTo>
                  <a:pt x="0" y="1"/>
                </a:lnTo>
                <a:lnTo>
                  <a:pt x="0"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4" name="Freeform 491"/>
          <p:cNvSpPr>
            <a:spLocks/>
          </p:cNvSpPr>
          <p:nvPr/>
        </p:nvSpPr>
        <p:spPr bwMode="auto">
          <a:xfrm>
            <a:off x="4096620" y="2894130"/>
            <a:ext cx="6813" cy="14520"/>
          </a:xfrm>
          <a:custGeom>
            <a:avLst/>
            <a:gdLst/>
            <a:ahLst/>
            <a:cxnLst>
              <a:cxn ang="0">
                <a:pos x="0" y="5"/>
              </a:cxn>
              <a:cxn ang="0">
                <a:pos x="0" y="5"/>
              </a:cxn>
              <a:cxn ang="0">
                <a:pos x="2" y="5"/>
              </a:cxn>
              <a:cxn ang="0">
                <a:pos x="2" y="3"/>
              </a:cxn>
              <a:cxn ang="0">
                <a:pos x="1" y="0"/>
              </a:cxn>
              <a:cxn ang="0">
                <a:pos x="0" y="0"/>
              </a:cxn>
              <a:cxn ang="0">
                <a:pos x="2" y="3"/>
              </a:cxn>
              <a:cxn ang="0">
                <a:pos x="1" y="5"/>
              </a:cxn>
              <a:cxn ang="0">
                <a:pos x="0" y="5"/>
              </a:cxn>
            </a:cxnLst>
            <a:rect l="0" t="0" r="r" b="b"/>
            <a:pathLst>
              <a:path w="2" h="5">
                <a:moveTo>
                  <a:pt x="0" y="5"/>
                </a:moveTo>
                <a:lnTo>
                  <a:pt x="0" y="5"/>
                </a:lnTo>
                <a:lnTo>
                  <a:pt x="2" y="5"/>
                </a:lnTo>
                <a:lnTo>
                  <a:pt x="2" y="3"/>
                </a:lnTo>
                <a:lnTo>
                  <a:pt x="1" y="0"/>
                </a:lnTo>
                <a:lnTo>
                  <a:pt x="0" y="0"/>
                </a:lnTo>
                <a:lnTo>
                  <a:pt x="2" y="3"/>
                </a:lnTo>
                <a:lnTo>
                  <a:pt x="1" y="5"/>
                </a:lnTo>
                <a:lnTo>
                  <a:pt x="0"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5" name="Freeform 492"/>
          <p:cNvSpPr>
            <a:spLocks/>
          </p:cNvSpPr>
          <p:nvPr/>
        </p:nvSpPr>
        <p:spPr bwMode="auto">
          <a:xfrm>
            <a:off x="4110246" y="3126447"/>
            <a:ext cx="3407" cy="8712"/>
          </a:xfrm>
          <a:custGeom>
            <a:avLst/>
            <a:gdLst/>
            <a:ahLst/>
            <a:cxnLst>
              <a:cxn ang="0">
                <a:pos x="1" y="2"/>
              </a:cxn>
              <a:cxn ang="0">
                <a:pos x="1" y="3"/>
              </a:cxn>
              <a:cxn ang="0">
                <a:pos x="1" y="2"/>
              </a:cxn>
              <a:cxn ang="0">
                <a:pos x="1" y="2"/>
              </a:cxn>
              <a:cxn ang="0">
                <a:pos x="0" y="2"/>
              </a:cxn>
              <a:cxn ang="0">
                <a:pos x="0" y="0"/>
              </a:cxn>
              <a:cxn ang="0">
                <a:pos x="0" y="2"/>
              </a:cxn>
              <a:cxn ang="0">
                <a:pos x="1" y="2"/>
              </a:cxn>
            </a:cxnLst>
            <a:rect l="0" t="0" r="r" b="b"/>
            <a:pathLst>
              <a:path w="1" h="3">
                <a:moveTo>
                  <a:pt x="1" y="2"/>
                </a:moveTo>
                <a:lnTo>
                  <a:pt x="1" y="3"/>
                </a:lnTo>
                <a:lnTo>
                  <a:pt x="1" y="2"/>
                </a:lnTo>
                <a:lnTo>
                  <a:pt x="1" y="2"/>
                </a:lnTo>
                <a:lnTo>
                  <a:pt x="0" y="2"/>
                </a:lnTo>
                <a:lnTo>
                  <a:pt x="0" y="0"/>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6" name="Rectangle 493"/>
          <p:cNvSpPr>
            <a:spLocks noChangeArrowheads="1"/>
          </p:cNvSpPr>
          <p:nvPr/>
        </p:nvSpPr>
        <p:spPr bwMode="auto">
          <a:xfrm>
            <a:off x="4110246" y="3123543"/>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7" name="Freeform 494"/>
          <p:cNvSpPr>
            <a:spLocks/>
          </p:cNvSpPr>
          <p:nvPr/>
        </p:nvSpPr>
        <p:spPr bwMode="auto">
          <a:xfrm>
            <a:off x="4048927" y="3094503"/>
            <a:ext cx="10220" cy="14520"/>
          </a:xfrm>
          <a:custGeom>
            <a:avLst/>
            <a:gdLst/>
            <a:ahLst/>
            <a:cxnLst>
              <a:cxn ang="0">
                <a:pos x="2" y="1"/>
              </a:cxn>
              <a:cxn ang="0">
                <a:pos x="2" y="1"/>
              </a:cxn>
              <a:cxn ang="0">
                <a:pos x="1" y="0"/>
              </a:cxn>
              <a:cxn ang="0">
                <a:pos x="0" y="0"/>
              </a:cxn>
              <a:cxn ang="0">
                <a:pos x="1" y="1"/>
              </a:cxn>
              <a:cxn ang="0">
                <a:pos x="0" y="3"/>
              </a:cxn>
              <a:cxn ang="0">
                <a:pos x="0" y="4"/>
              </a:cxn>
              <a:cxn ang="0">
                <a:pos x="1" y="5"/>
              </a:cxn>
              <a:cxn ang="0">
                <a:pos x="2" y="5"/>
              </a:cxn>
              <a:cxn ang="0">
                <a:pos x="3" y="5"/>
              </a:cxn>
              <a:cxn ang="0">
                <a:pos x="3" y="5"/>
              </a:cxn>
              <a:cxn ang="0">
                <a:pos x="3" y="5"/>
              </a:cxn>
              <a:cxn ang="0">
                <a:pos x="3" y="3"/>
              </a:cxn>
              <a:cxn ang="0">
                <a:pos x="2" y="2"/>
              </a:cxn>
              <a:cxn ang="0">
                <a:pos x="2" y="1"/>
              </a:cxn>
            </a:cxnLst>
            <a:rect l="0" t="0" r="r" b="b"/>
            <a:pathLst>
              <a:path w="3" h="5">
                <a:moveTo>
                  <a:pt x="2" y="1"/>
                </a:moveTo>
                <a:lnTo>
                  <a:pt x="2" y="1"/>
                </a:lnTo>
                <a:lnTo>
                  <a:pt x="1" y="0"/>
                </a:lnTo>
                <a:lnTo>
                  <a:pt x="0" y="0"/>
                </a:lnTo>
                <a:lnTo>
                  <a:pt x="1" y="1"/>
                </a:lnTo>
                <a:lnTo>
                  <a:pt x="0" y="3"/>
                </a:lnTo>
                <a:lnTo>
                  <a:pt x="0" y="4"/>
                </a:lnTo>
                <a:lnTo>
                  <a:pt x="1" y="5"/>
                </a:lnTo>
                <a:lnTo>
                  <a:pt x="2" y="5"/>
                </a:lnTo>
                <a:lnTo>
                  <a:pt x="3" y="5"/>
                </a:lnTo>
                <a:lnTo>
                  <a:pt x="3" y="5"/>
                </a:lnTo>
                <a:lnTo>
                  <a:pt x="3" y="5"/>
                </a:lnTo>
                <a:lnTo>
                  <a:pt x="3" y="3"/>
                </a:lnTo>
                <a:lnTo>
                  <a:pt x="2" y="2"/>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8" name="Freeform 495"/>
          <p:cNvSpPr>
            <a:spLocks/>
          </p:cNvSpPr>
          <p:nvPr/>
        </p:nvSpPr>
        <p:spPr bwMode="auto">
          <a:xfrm>
            <a:off x="4069367" y="3071272"/>
            <a:ext cx="3407" cy="11616"/>
          </a:xfrm>
          <a:custGeom>
            <a:avLst/>
            <a:gdLst/>
            <a:ahLst/>
            <a:cxnLst>
              <a:cxn ang="0">
                <a:pos x="0" y="2"/>
              </a:cxn>
              <a:cxn ang="0">
                <a:pos x="1" y="4"/>
              </a:cxn>
              <a:cxn ang="0">
                <a:pos x="1" y="1"/>
              </a:cxn>
              <a:cxn ang="0">
                <a:pos x="1" y="0"/>
              </a:cxn>
              <a:cxn ang="0">
                <a:pos x="1" y="1"/>
              </a:cxn>
              <a:cxn ang="0">
                <a:pos x="1" y="1"/>
              </a:cxn>
              <a:cxn ang="0">
                <a:pos x="1" y="0"/>
              </a:cxn>
              <a:cxn ang="0">
                <a:pos x="1" y="0"/>
              </a:cxn>
              <a:cxn ang="0">
                <a:pos x="0" y="2"/>
              </a:cxn>
              <a:cxn ang="0">
                <a:pos x="0" y="2"/>
              </a:cxn>
              <a:cxn ang="0">
                <a:pos x="0" y="2"/>
              </a:cxn>
              <a:cxn ang="0">
                <a:pos x="0" y="2"/>
              </a:cxn>
            </a:cxnLst>
            <a:rect l="0" t="0" r="r" b="b"/>
            <a:pathLst>
              <a:path w="1" h="4">
                <a:moveTo>
                  <a:pt x="0" y="2"/>
                </a:moveTo>
                <a:lnTo>
                  <a:pt x="1" y="4"/>
                </a:lnTo>
                <a:lnTo>
                  <a:pt x="1" y="1"/>
                </a:lnTo>
                <a:lnTo>
                  <a:pt x="1" y="0"/>
                </a:lnTo>
                <a:lnTo>
                  <a:pt x="1" y="1"/>
                </a:lnTo>
                <a:lnTo>
                  <a:pt x="1" y="1"/>
                </a:lnTo>
                <a:lnTo>
                  <a:pt x="1" y="0"/>
                </a:lnTo>
                <a:lnTo>
                  <a:pt x="1" y="0"/>
                </a:lnTo>
                <a:lnTo>
                  <a:pt x="0" y="2"/>
                </a:lnTo>
                <a:lnTo>
                  <a:pt x="0" y="2"/>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9" name="Freeform 496"/>
          <p:cNvSpPr>
            <a:spLocks/>
          </p:cNvSpPr>
          <p:nvPr/>
        </p:nvSpPr>
        <p:spPr bwMode="auto">
          <a:xfrm>
            <a:off x="4120466" y="3111927"/>
            <a:ext cx="3407" cy="5808"/>
          </a:xfrm>
          <a:custGeom>
            <a:avLst/>
            <a:gdLst/>
            <a:ahLst/>
            <a:cxnLst>
              <a:cxn ang="0">
                <a:pos x="1" y="0"/>
              </a:cxn>
              <a:cxn ang="0">
                <a:pos x="1" y="0"/>
              </a:cxn>
              <a:cxn ang="0">
                <a:pos x="1" y="1"/>
              </a:cxn>
              <a:cxn ang="0">
                <a:pos x="0" y="2"/>
              </a:cxn>
              <a:cxn ang="0">
                <a:pos x="1" y="1"/>
              </a:cxn>
              <a:cxn ang="0">
                <a:pos x="1" y="0"/>
              </a:cxn>
            </a:cxnLst>
            <a:rect l="0" t="0" r="r" b="b"/>
            <a:pathLst>
              <a:path w="1" h="2">
                <a:moveTo>
                  <a:pt x="1" y="0"/>
                </a:moveTo>
                <a:lnTo>
                  <a:pt x="1" y="0"/>
                </a:lnTo>
                <a:lnTo>
                  <a:pt x="1" y="1"/>
                </a:lnTo>
                <a:lnTo>
                  <a:pt x="0" y="2"/>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0" name="Freeform 497"/>
          <p:cNvSpPr>
            <a:spLocks/>
          </p:cNvSpPr>
          <p:nvPr/>
        </p:nvSpPr>
        <p:spPr bwMode="auto">
          <a:xfrm>
            <a:off x="4065960" y="3097407"/>
            <a:ext cx="3407" cy="2904"/>
          </a:xfrm>
          <a:custGeom>
            <a:avLst/>
            <a:gdLst/>
            <a:ahLst/>
            <a:cxnLst>
              <a:cxn ang="0">
                <a:pos x="0" y="1"/>
              </a:cxn>
              <a:cxn ang="0">
                <a:pos x="1" y="1"/>
              </a:cxn>
              <a:cxn ang="0">
                <a:pos x="1" y="0"/>
              </a:cxn>
              <a:cxn ang="0">
                <a:pos x="1" y="0"/>
              </a:cxn>
              <a:cxn ang="0">
                <a:pos x="0" y="0"/>
              </a:cxn>
              <a:cxn ang="0">
                <a:pos x="0" y="1"/>
              </a:cxn>
            </a:cxnLst>
            <a:rect l="0" t="0" r="r" b="b"/>
            <a:pathLst>
              <a:path w="1" h="1">
                <a:moveTo>
                  <a:pt x="0" y="1"/>
                </a:moveTo>
                <a:lnTo>
                  <a:pt x="1" y="1"/>
                </a:lnTo>
                <a:lnTo>
                  <a:pt x="1" y="0"/>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1" name="Freeform 498"/>
          <p:cNvSpPr>
            <a:spLocks/>
          </p:cNvSpPr>
          <p:nvPr/>
        </p:nvSpPr>
        <p:spPr bwMode="auto">
          <a:xfrm>
            <a:off x="4086400" y="3094503"/>
            <a:ext cx="3407" cy="8712"/>
          </a:xfrm>
          <a:custGeom>
            <a:avLst/>
            <a:gdLst/>
            <a:ahLst/>
            <a:cxnLst>
              <a:cxn ang="0">
                <a:pos x="1" y="3"/>
              </a:cxn>
              <a:cxn ang="0">
                <a:pos x="1" y="1"/>
              </a:cxn>
              <a:cxn ang="0">
                <a:pos x="1" y="0"/>
              </a:cxn>
              <a:cxn ang="0">
                <a:pos x="1" y="0"/>
              </a:cxn>
              <a:cxn ang="0">
                <a:pos x="0" y="2"/>
              </a:cxn>
              <a:cxn ang="0">
                <a:pos x="0" y="2"/>
              </a:cxn>
              <a:cxn ang="0">
                <a:pos x="0" y="2"/>
              </a:cxn>
              <a:cxn ang="0">
                <a:pos x="1" y="3"/>
              </a:cxn>
            </a:cxnLst>
            <a:rect l="0" t="0" r="r" b="b"/>
            <a:pathLst>
              <a:path w="1" h="3">
                <a:moveTo>
                  <a:pt x="1" y="3"/>
                </a:moveTo>
                <a:lnTo>
                  <a:pt x="1" y="1"/>
                </a:lnTo>
                <a:lnTo>
                  <a:pt x="1" y="0"/>
                </a:lnTo>
                <a:lnTo>
                  <a:pt x="1" y="0"/>
                </a:lnTo>
                <a:lnTo>
                  <a:pt x="0" y="2"/>
                </a:lnTo>
                <a:lnTo>
                  <a:pt x="0" y="2"/>
                </a:lnTo>
                <a:lnTo>
                  <a:pt x="0" y="2"/>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2" name="Freeform 499"/>
          <p:cNvSpPr>
            <a:spLocks/>
          </p:cNvSpPr>
          <p:nvPr/>
        </p:nvSpPr>
        <p:spPr bwMode="auto">
          <a:xfrm>
            <a:off x="4192005" y="2780876"/>
            <a:ext cx="3407" cy="5808"/>
          </a:xfrm>
          <a:custGeom>
            <a:avLst/>
            <a:gdLst/>
            <a:ahLst/>
            <a:cxnLst>
              <a:cxn ang="0">
                <a:pos x="1" y="1"/>
              </a:cxn>
              <a:cxn ang="0">
                <a:pos x="1" y="2"/>
              </a:cxn>
              <a:cxn ang="0">
                <a:pos x="1" y="1"/>
              </a:cxn>
              <a:cxn ang="0">
                <a:pos x="1" y="1"/>
              </a:cxn>
              <a:cxn ang="0">
                <a:pos x="1" y="0"/>
              </a:cxn>
              <a:cxn ang="0">
                <a:pos x="1" y="0"/>
              </a:cxn>
              <a:cxn ang="0">
                <a:pos x="0" y="1"/>
              </a:cxn>
              <a:cxn ang="0">
                <a:pos x="0" y="1"/>
              </a:cxn>
              <a:cxn ang="0">
                <a:pos x="0" y="2"/>
              </a:cxn>
              <a:cxn ang="0">
                <a:pos x="1" y="1"/>
              </a:cxn>
              <a:cxn ang="0">
                <a:pos x="1" y="1"/>
              </a:cxn>
            </a:cxnLst>
            <a:rect l="0" t="0" r="r" b="b"/>
            <a:pathLst>
              <a:path w="1" h="2">
                <a:moveTo>
                  <a:pt x="1" y="1"/>
                </a:moveTo>
                <a:lnTo>
                  <a:pt x="1" y="2"/>
                </a:lnTo>
                <a:lnTo>
                  <a:pt x="1" y="1"/>
                </a:lnTo>
                <a:lnTo>
                  <a:pt x="1" y="1"/>
                </a:lnTo>
                <a:lnTo>
                  <a:pt x="1" y="0"/>
                </a:lnTo>
                <a:lnTo>
                  <a:pt x="1" y="0"/>
                </a:lnTo>
                <a:lnTo>
                  <a:pt x="0" y="1"/>
                </a:lnTo>
                <a:lnTo>
                  <a:pt x="0" y="1"/>
                </a:lnTo>
                <a:lnTo>
                  <a:pt x="0" y="2"/>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3" name="Freeform 500"/>
          <p:cNvSpPr>
            <a:spLocks/>
          </p:cNvSpPr>
          <p:nvPr/>
        </p:nvSpPr>
        <p:spPr bwMode="auto">
          <a:xfrm>
            <a:off x="4151126" y="3184526"/>
            <a:ext cx="6813" cy="2904"/>
          </a:xfrm>
          <a:custGeom>
            <a:avLst/>
            <a:gdLst/>
            <a:ahLst/>
            <a:cxnLst>
              <a:cxn ang="0">
                <a:pos x="1" y="0"/>
              </a:cxn>
              <a:cxn ang="0">
                <a:pos x="2" y="0"/>
              </a:cxn>
              <a:cxn ang="0">
                <a:pos x="2" y="0"/>
              </a:cxn>
              <a:cxn ang="0">
                <a:pos x="1" y="0"/>
              </a:cxn>
              <a:cxn ang="0">
                <a:pos x="1" y="0"/>
              </a:cxn>
              <a:cxn ang="0">
                <a:pos x="1" y="0"/>
              </a:cxn>
              <a:cxn ang="0">
                <a:pos x="0" y="0"/>
              </a:cxn>
              <a:cxn ang="0">
                <a:pos x="0" y="0"/>
              </a:cxn>
              <a:cxn ang="0">
                <a:pos x="0" y="0"/>
              </a:cxn>
              <a:cxn ang="0">
                <a:pos x="1" y="0"/>
              </a:cxn>
            </a:cxnLst>
            <a:rect l="0" t="0" r="r" b="b"/>
            <a:pathLst>
              <a:path w="2">
                <a:moveTo>
                  <a:pt x="1" y="0"/>
                </a:moveTo>
                <a:lnTo>
                  <a:pt x="2" y="0"/>
                </a:lnTo>
                <a:lnTo>
                  <a:pt x="2" y="0"/>
                </a:lnTo>
                <a:lnTo>
                  <a:pt x="1" y="0"/>
                </a:lnTo>
                <a:lnTo>
                  <a:pt x="1" y="0"/>
                </a:lnTo>
                <a:lnTo>
                  <a:pt x="1" y="0"/>
                </a:lnTo>
                <a:lnTo>
                  <a:pt x="0" y="0"/>
                </a:lnTo>
                <a:lnTo>
                  <a:pt x="0" y="0"/>
                </a:lnTo>
                <a:lnTo>
                  <a:pt x="0"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4" name="Freeform 501"/>
          <p:cNvSpPr>
            <a:spLocks/>
          </p:cNvSpPr>
          <p:nvPr/>
        </p:nvSpPr>
        <p:spPr bwMode="auto">
          <a:xfrm>
            <a:off x="4144313" y="3201949"/>
            <a:ext cx="10220" cy="2904"/>
          </a:xfrm>
          <a:custGeom>
            <a:avLst/>
            <a:gdLst/>
            <a:ahLst/>
            <a:cxnLst>
              <a:cxn ang="0">
                <a:pos x="3" y="1"/>
              </a:cxn>
              <a:cxn ang="0">
                <a:pos x="2" y="1"/>
              </a:cxn>
              <a:cxn ang="0">
                <a:pos x="1" y="0"/>
              </a:cxn>
              <a:cxn ang="0">
                <a:pos x="1" y="0"/>
              </a:cxn>
              <a:cxn ang="0">
                <a:pos x="0" y="1"/>
              </a:cxn>
              <a:cxn ang="0">
                <a:pos x="1" y="1"/>
              </a:cxn>
              <a:cxn ang="0">
                <a:pos x="2" y="1"/>
              </a:cxn>
              <a:cxn ang="0">
                <a:pos x="3" y="1"/>
              </a:cxn>
            </a:cxnLst>
            <a:rect l="0" t="0" r="r" b="b"/>
            <a:pathLst>
              <a:path w="3" h="1">
                <a:moveTo>
                  <a:pt x="3" y="1"/>
                </a:moveTo>
                <a:lnTo>
                  <a:pt x="2" y="1"/>
                </a:lnTo>
                <a:lnTo>
                  <a:pt x="1" y="0"/>
                </a:lnTo>
                <a:lnTo>
                  <a:pt x="1" y="0"/>
                </a:lnTo>
                <a:lnTo>
                  <a:pt x="0" y="1"/>
                </a:lnTo>
                <a:lnTo>
                  <a:pt x="1" y="1"/>
                </a:lnTo>
                <a:lnTo>
                  <a:pt x="2" y="1"/>
                </a:lnTo>
                <a:lnTo>
                  <a:pt x="3"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5" name="Freeform 502"/>
          <p:cNvSpPr>
            <a:spLocks/>
          </p:cNvSpPr>
          <p:nvPr/>
        </p:nvSpPr>
        <p:spPr bwMode="auto">
          <a:xfrm>
            <a:off x="4137499" y="3161294"/>
            <a:ext cx="10220" cy="8712"/>
          </a:xfrm>
          <a:custGeom>
            <a:avLst/>
            <a:gdLst/>
            <a:ahLst/>
            <a:cxnLst>
              <a:cxn ang="0">
                <a:pos x="1" y="0"/>
              </a:cxn>
              <a:cxn ang="0">
                <a:pos x="0" y="1"/>
              </a:cxn>
              <a:cxn ang="0">
                <a:pos x="0" y="3"/>
              </a:cxn>
              <a:cxn ang="0">
                <a:pos x="3" y="2"/>
              </a:cxn>
              <a:cxn ang="0">
                <a:pos x="3" y="2"/>
              </a:cxn>
              <a:cxn ang="0">
                <a:pos x="3" y="0"/>
              </a:cxn>
              <a:cxn ang="0">
                <a:pos x="3" y="1"/>
              </a:cxn>
              <a:cxn ang="0">
                <a:pos x="1" y="0"/>
              </a:cxn>
            </a:cxnLst>
            <a:rect l="0" t="0" r="r" b="b"/>
            <a:pathLst>
              <a:path w="3" h="3">
                <a:moveTo>
                  <a:pt x="1" y="0"/>
                </a:moveTo>
                <a:lnTo>
                  <a:pt x="0" y="1"/>
                </a:lnTo>
                <a:lnTo>
                  <a:pt x="0" y="3"/>
                </a:lnTo>
                <a:lnTo>
                  <a:pt x="3" y="2"/>
                </a:lnTo>
                <a:lnTo>
                  <a:pt x="3" y="2"/>
                </a:lnTo>
                <a:lnTo>
                  <a:pt x="3" y="0"/>
                </a:lnTo>
                <a:lnTo>
                  <a:pt x="3"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6" name="Freeform 503"/>
          <p:cNvSpPr>
            <a:spLocks/>
          </p:cNvSpPr>
          <p:nvPr/>
        </p:nvSpPr>
        <p:spPr bwMode="auto">
          <a:xfrm>
            <a:off x="4202225" y="2783780"/>
            <a:ext cx="6813" cy="5808"/>
          </a:xfrm>
          <a:custGeom>
            <a:avLst/>
            <a:gdLst/>
            <a:ahLst/>
            <a:cxnLst>
              <a:cxn ang="0">
                <a:pos x="1" y="2"/>
              </a:cxn>
              <a:cxn ang="0">
                <a:pos x="2" y="1"/>
              </a:cxn>
              <a:cxn ang="0">
                <a:pos x="1" y="0"/>
              </a:cxn>
              <a:cxn ang="0">
                <a:pos x="1" y="1"/>
              </a:cxn>
              <a:cxn ang="0">
                <a:pos x="1" y="1"/>
              </a:cxn>
              <a:cxn ang="0">
                <a:pos x="0" y="1"/>
              </a:cxn>
              <a:cxn ang="0">
                <a:pos x="0" y="1"/>
              </a:cxn>
              <a:cxn ang="0">
                <a:pos x="1" y="2"/>
              </a:cxn>
              <a:cxn ang="0">
                <a:pos x="1" y="2"/>
              </a:cxn>
            </a:cxnLst>
            <a:rect l="0" t="0" r="r" b="b"/>
            <a:pathLst>
              <a:path w="2" h="2">
                <a:moveTo>
                  <a:pt x="1" y="2"/>
                </a:moveTo>
                <a:lnTo>
                  <a:pt x="2" y="1"/>
                </a:lnTo>
                <a:lnTo>
                  <a:pt x="1" y="0"/>
                </a:lnTo>
                <a:lnTo>
                  <a:pt x="1" y="1"/>
                </a:lnTo>
                <a:lnTo>
                  <a:pt x="1" y="1"/>
                </a:lnTo>
                <a:lnTo>
                  <a:pt x="0" y="1"/>
                </a:lnTo>
                <a:lnTo>
                  <a:pt x="0" y="1"/>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7" name="Freeform 504"/>
          <p:cNvSpPr>
            <a:spLocks/>
          </p:cNvSpPr>
          <p:nvPr/>
        </p:nvSpPr>
        <p:spPr bwMode="auto">
          <a:xfrm>
            <a:off x="4123873" y="3135159"/>
            <a:ext cx="10220" cy="11616"/>
          </a:xfrm>
          <a:custGeom>
            <a:avLst/>
            <a:gdLst/>
            <a:ahLst/>
            <a:cxnLst>
              <a:cxn ang="0">
                <a:pos x="1" y="4"/>
              </a:cxn>
              <a:cxn ang="0">
                <a:pos x="3" y="2"/>
              </a:cxn>
              <a:cxn ang="0">
                <a:pos x="3" y="2"/>
              </a:cxn>
              <a:cxn ang="0">
                <a:pos x="2" y="1"/>
              </a:cxn>
              <a:cxn ang="0">
                <a:pos x="2" y="1"/>
              </a:cxn>
              <a:cxn ang="0">
                <a:pos x="1" y="0"/>
              </a:cxn>
              <a:cxn ang="0">
                <a:pos x="0" y="0"/>
              </a:cxn>
              <a:cxn ang="0">
                <a:pos x="0" y="0"/>
              </a:cxn>
              <a:cxn ang="0">
                <a:pos x="0" y="1"/>
              </a:cxn>
              <a:cxn ang="0">
                <a:pos x="0" y="1"/>
              </a:cxn>
              <a:cxn ang="0">
                <a:pos x="2" y="1"/>
              </a:cxn>
              <a:cxn ang="0">
                <a:pos x="2" y="1"/>
              </a:cxn>
              <a:cxn ang="0">
                <a:pos x="2" y="2"/>
              </a:cxn>
              <a:cxn ang="0">
                <a:pos x="2" y="2"/>
              </a:cxn>
              <a:cxn ang="0">
                <a:pos x="0" y="3"/>
              </a:cxn>
              <a:cxn ang="0">
                <a:pos x="1" y="4"/>
              </a:cxn>
            </a:cxnLst>
            <a:rect l="0" t="0" r="r" b="b"/>
            <a:pathLst>
              <a:path w="3" h="4">
                <a:moveTo>
                  <a:pt x="1" y="4"/>
                </a:moveTo>
                <a:lnTo>
                  <a:pt x="3" y="2"/>
                </a:lnTo>
                <a:lnTo>
                  <a:pt x="3" y="2"/>
                </a:lnTo>
                <a:lnTo>
                  <a:pt x="2" y="1"/>
                </a:lnTo>
                <a:lnTo>
                  <a:pt x="2" y="1"/>
                </a:lnTo>
                <a:lnTo>
                  <a:pt x="1" y="0"/>
                </a:lnTo>
                <a:lnTo>
                  <a:pt x="0" y="0"/>
                </a:lnTo>
                <a:lnTo>
                  <a:pt x="0" y="0"/>
                </a:lnTo>
                <a:lnTo>
                  <a:pt x="0" y="1"/>
                </a:lnTo>
                <a:lnTo>
                  <a:pt x="0" y="1"/>
                </a:lnTo>
                <a:lnTo>
                  <a:pt x="2" y="1"/>
                </a:lnTo>
                <a:lnTo>
                  <a:pt x="2" y="1"/>
                </a:lnTo>
                <a:lnTo>
                  <a:pt x="2" y="2"/>
                </a:lnTo>
                <a:lnTo>
                  <a:pt x="2" y="2"/>
                </a:lnTo>
                <a:lnTo>
                  <a:pt x="0" y="3"/>
                </a:lnTo>
                <a:lnTo>
                  <a:pt x="1"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8" name="Freeform 505"/>
          <p:cNvSpPr>
            <a:spLocks/>
          </p:cNvSpPr>
          <p:nvPr/>
        </p:nvSpPr>
        <p:spPr bwMode="auto">
          <a:xfrm>
            <a:off x="4059147" y="3109023"/>
            <a:ext cx="3407" cy="5808"/>
          </a:xfrm>
          <a:custGeom>
            <a:avLst/>
            <a:gdLst/>
            <a:ahLst/>
            <a:cxnLst>
              <a:cxn ang="0">
                <a:pos x="0" y="1"/>
              </a:cxn>
              <a:cxn ang="0">
                <a:pos x="0" y="2"/>
              </a:cxn>
              <a:cxn ang="0">
                <a:pos x="0" y="1"/>
              </a:cxn>
              <a:cxn ang="0">
                <a:pos x="1" y="0"/>
              </a:cxn>
              <a:cxn ang="0">
                <a:pos x="0" y="0"/>
              </a:cxn>
              <a:cxn ang="0">
                <a:pos x="0" y="1"/>
              </a:cxn>
            </a:cxnLst>
            <a:rect l="0" t="0" r="r" b="b"/>
            <a:pathLst>
              <a:path w="1" h="2">
                <a:moveTo>
                  <a:pt x="0" y="1"/>
                </a:moveTo>
                <a:lnTo>
                  <a:pt x="0" y="2"/>
                </a:lnTo>
                <a:lnTo>
                  <a:pt x="0" y="1"/>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9" name="Freeform 506"/>
          <p:cNvSpPr>
            <a:spLocks/>
          </p:cNvSpPr>
          <p:nvPr/>
        </p:nvSpPr>
        <p:spPr bwMode="auto">
          <a:xfrm>
            <a:off x="4161346" y="3149678"/>
            <a:ext cx="17033" cy="5808"/>
          </a:xfrm>
          <a:custGeom>
            <a:avLst/>
            <a:gdLst/>
            <a:ahLst/>
            <a:cxnLst>
              <a:cxn ang="0">
                <a:pos x="0" y="1"/>
              </a:cxn>
              <a:cxn ang="0">
                <a:pos x="0" y="1"/>
              </a:cxn>
              <a:cxn ang="0">
                <a:pos x="1" y="1"/>
              </a:cxn>
              <a:cxn ang="0">
                <a:pos x="2" y="1"/>
              </a:cxn>
              <a:cxn ang="0">
                <a:pos x="4" y="2"/>
              </a:cxn>
              <a:cxn ang="0">
                <a:pos x="5" y="2"/>
              </a:cxn>
              <a:cxn ang="0">
                <a:pos x="4" y="2"/>
              </a:cxn>
              <a:cxn ang="0">
                <a:pos x="2" y="0"/>
              </a:cxn>
              <a:cxn ang="0">
                <a:pos x="1" y="1"/>
              </a:cxn>
              <a:cxn ang="0">
                <a:pos x="0" y="1"/>
              </a:cxn>
            </a:cxnLst>
            <a:rect l="0" t="0" r="r" b="b"/>
            <a:pathLst>
              <a:path w="5" h="2">
                <a:moveTo>
                  <a:pt x="0" y="1"/>
                </a:moveTo>
                <a:lnTo>
                  <a:pt x="0" y="1"/>
                </a:lnTo>
                <a:lnTo>
                  <a:pt x="1" y="1"/>
                </a:lnTo>
                <a:lnTo>
                  <a:pt x="2" y="1"/>
                </a:lnTo>
                <a:lnTo>
                  <a:pt x="4" y="2"/>
                </a:lnTo>
                <a:lnTo>
                  <a:pt x="5" y="2"/>
                </a:lnTo>
                <a:lnTo>
                  <a:pt x="4" y="2"/>
                </a:lnTo>
                <a:lnTo>
                  <a:pt x="2" y="0"/>
                </a:lnTo>
                <a:lnTo>
                  <a:pt x="1"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0" name="Rectangle 507"/>
          <p:cNvSpPr>
            <a:spLocks noChangeArrowheads="1"/>
          </p:cNvSpPr>
          <p:nvPr/>
        </p:nvSpPr>
        <p:spPr bwMode="auto">
          <a:xfrm>
            <a:off x="4147719" y="3161294"/>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1" name="Freeform 508"/>
          <p:cNvSpPr>
            <a:spLocks/>
          </p:cNvSpPr>
          <p:nvPr/>
        </p:nvSpPr>
        <p:spPr bwMode="auto">
          <a:xfrm>
            <a:off x="4134093" y="2789588"/>
            <a:ext cx="37473" cy="14520"/>
          </a:xfrm>
          <a:custGeom>
            <a:avLst/>
            <a:gdLst/>
            <a:ahLst/>
            <a:cxnLst>
              <a:cxn ang="0">
                <a:pos x="9" y="1"/>
              </a:cxn>
              <a:cxn ang="0">
                <a:pos x="9" y="0"/>
              </a:cxn>
              <a:cxn ang="0">
                <a:pos x="8" y="1"/>
              </a:cxn>
              <a:cxn ang="0">
                <a:pos x="2" y="2"/>
              </a:cxn>
              <a:cxn ang="0">
                <a:pos x="0" y="2"/>
              </a:cxn>
              <a:cxn ang="0">
                <a:pos x="0" y="3"/>
              </a:cxn>
              <a:cxn ang="0">
                <a:pos x="0" y="3"/>
              </a:cxn>
              <a:cxn ang="0">
                <a:pos x="0" y="4"/>
              </a:cxn>
              <a:cxn ang="0">
                <a:pos x="0" y="4"/>
              </a:cxn>
              <a:cxn ang="0">
                <a:pos x="0" y="4"/>
              </a:cxn>
              <a:cxn ang="0">
                <a:pos x="0" y="4"/>
              </a:cxn>
              <a:cxn ang="0">
                <a:pos x="0" y="4"/>
              </a:cxn>
              <a:cxn ang="0">
                <a:pos x="0" y="5"/>
              </a:cxn>
              <a:cxn ang="0">
                <a:pos x="11" y="1"/>
              </a:cxn>
              <a:cxn ang="0">
                <a:pos x="10" y="1"/>
              </a:cxn>
              <a:cxn ang="0">
                <a:pos x="9" y="1"/>
              </a:cxn>
              <a:cxn ang="0">
                <a:pos x="8" y="1"/>
              </a:cxn>
              <a:cxn ang="0">
                <a:pos x="8" y="1"/>
              </a:cxn>
              <a:cxn ang="0">
                <a:pos x="8" y="1"/>
              </a:cxn>
              <a:cxn ang="0">
                <a:pos x="9" y="1"/>
              </a:cxn>
            </a:cxnLst>
            <a:rect l="0" t="0" r="r" b="b"/>
            <a:pathLst>
              <a:path w="11" h="5">
                <a:moveTo>
                  <a:pt x="9" y="1"/>
                </a:moveTo>
                <a:lnTo>
                  <a:pt x="9" y="0"/>
                </a:lnTo>
                <a:lnTo>
                  <a:pt x="8" y="1"/>
                </a:lnTo>
                <a:lnTo>
                  <a:pt x="2" y="2"/>
                </a:lnTo>
                <a:lnTo>
                  <a:pt x="0" y="2"/>
                </a:lnTo>
                <a:lnTo>
                  <a:pt x="0" y="3"/>
                </a:lnTo>
                <a:lnTo>
                  <a:pt x="0" y="3"/>
                </a:lnTo>
                <a:lnTo>
                  <a:pt x="0" y="4"/>
                </a:lnTo>
                <a:lnTo>
                  <a:pt x="0" y="4"/>
                </a:lnTo>
                <a:lnTo>
                  <a:pt x="0" y="4"/>
                </a:lnTo>
                <a:lnTo>
                  <a:pt x="0" y="4"/>
                </a:lnTo>
                <a:lnTo>
                  <a:pt x="0" y="4"/>
                </a:lnTo>
                <a:lnTo>
                  <a:pt x="0" y="5"/>
                </a:lnTo>
                <a:lnTo>
                  <a:pt x="11" y="1"/>
                </a:lnTo>
                <a:lnTo>
                  <a:pt x="10" y="1"/>
                </a:lnTo>
                <a:lnTo>
                  <a:pt x="9" y="1"/>
                </a:lnTo>
                <a:lnTo>
                  <a:pt x="8" y="1"/>
                </a:lnTo>
                <a:lnTo>
                  <a:pt x="8" y="1"/>
                </a:lnTo>
                <a:lnTo>
                  <a:pt x="8" y="1"/>
                </a:lnTo>
                <a:lnTo>
                  <a:pt x="9"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2" name="Freeform 509"/>
          <p:cNvSpPr>
            <a:spLocks/>
          </p:cNvSpPr>
          <p:nvPr/>
        </p:nvSpPr>
        <p:spPr bwMode="auto">
          <a:xfrm>
            <a:off x="4147719" y="3140966"/>
            <a:ext cx="6813" cy="2904"/>
          </a:xfrm>
          <a:custGeom>
            <a:avLst/>
            <a:gdLst/>
            <a:ahLst/>
            <a:cxnLst>
              <a:cxn ang="0">
                <a:pos x="2" y="1"/>
              </a:cxn>
              <a:cxn ang="0">
                <a:pos x="2" y="1"/>
              </a:cxn>
              <a:cxn ang="0">
                <a:pos x="2" y="0"/>
              </a:cxn>
              <a:cxn ang="0">
                <a:pos x="1" y="0"/>
              </a:cxn>
              <a:cxn ang="0">
                <a:pos x="0" y="1"/>
              </a:cxn>
              <a:cxn ang="0">
                <a:pos x="1" y="1"/>
              </a:cxn>
              <a:cxn ang="0">
                <a:pos x="2" y="1"/>
              </a:cxn>
            </a:cxnLst>
            <a:rect l="0" t="0" r="r" b="b"/>
            <a:pathLst>
              <a:path w="2" h="1">
                <a:moveTo>
                  <a:pt x="2" y="1"/>
                </a:moveTo>
                <a:lnTo>
                  <a:pt x="2" y="1"/>
                </a:lnTo>
                <a:lnTo>
                  <a:pt x="2" y="0"/>
                </a:lnTo>
                <a:lnTo>
                  <a:pt x="1" y="0"/>
                </a:lnTo>
                <a:lnTo>
                  <a:pt x="0" y="1"/>
                </a:lnTo>
                <a:lnTo>
                  <a:pt x="1"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3" name="Freeform 510"/>
          <p:cNvSpPr>
            <a:spLocks/>
          </p:cNvSpPr>
          <p:nvPr/>
        </p:nvSpPr>
        <p:spPr bwMode="auto">
          <a:xfrm>
            <a:off x="4222665" y="3309396"/>
            <a:ext cx="6813" cy="5808"/>
          </a:xfrm>
          <a:custGeom>
            <a:avLst/>
            <a:gdLst/>
            <a:ahLst/>
            <a:cxnLst>
              <a:cxn ang="0">
                <a:pos x="0" y="1"/>
              </a:cxn>
              <a:cxn ang="0">
                <a:pos x="0" y="0"/>
              </a:cxn>
              <a:cxn ang="0">
                <a:pos x="0" y="1"/>
              </a:cxn>
              <a:cxn ang="0">
                <a:pos x="0" y="1"/>
              </a:cxn>
              <a:cxn ang="0">
                <a:pos x="2" y="2"/>
              </a:cxn>
              <a:cxn ang="0">
                <a:pos x="2" y="2"/>
              </a:cxn>
              <a:cxn ang="0">
                <a:pos x="1" y="1"/>
              </a:cxn>
              <a:cxn ang="0">
                <a:pos x="0" y="1"/>
              </a:cxn>
            </a:cxnLst>
            <a:rect l="0" t="0" r="r" b="b"/>
            <a:pathLst>
              <a:path w="2" h="2">
                <a:moveTo>
                  <a:pt x="0" y="1"/>
                </a:moveTo>
                <a:lnTo>
                  <a:pt x="0" y="0"/>
                </a:lnTo>
                <a:lnTo>
                  <a:pt x="0" y="1"/>
                </a:lnTo>
                <a:lnTo>
                  <a:pt x="0" y="1"/>
                </a:lnTo>
                <a:lnTo>
                  <a:pt x="2" y="2"/>
                </a:lnTo>
                <a:lnTo>
                  <a:pt x="2" y="2"/>
                </a:lnTo>
                <a:lnTo>
                  <a:pt x="1"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4" name="Freeform 511"/>
          <p:cNvSpPr>
            <a:spLocks/>
          </p:cNvSpPr>
          <p:nvPr/>
        </p:nvSpPr>
        <p:spPr bwMode="auto">
          <a:xfrm>
            <a:off x="4369150" y="3268740"/>
            <a:ext cx="10220" cy="8712"/>
          </a:xfrm>
          <a:custGeom>
            <a:avLst/>
            <a:gdLst/>
            <a:ahLst/>
            <a:cxnLst>
              <a:cxn ang="0">
                <a:pos x="2" y="1"/>
              </a:cxn>
              <a:cxn ang="0">
                <a:pos x="1" y="0"/>
              </a:cxn>
              <a:cxn ang="0">
                <a:pos x="1" y="0"/>
              </a:cxn>
              <a:cxn ang="0">
                <a:pos x="0" y="0"/>
              </a:cxn>
              <a:cxn ang="0">
                <a:pos x="2" y="3"/>
              </a:cxn>
              <a:cxn ang="0">
                <a:pos x="2" y="3"/>
              </a:cxn>
              <a:cxn ang="0">
                <a:pos x="3" y="3"/>
              </a:cxn>
              <a:cxn ang="0">
                <a:pos x="3" y="3"/>
              </a:cxn>
              <a:cxn ang="0">
                <a:pos x="2" y="1"/>
              </a:cxn>
            </a:cxnLst>
            <a:rect l="0" t="0" r="r" b="b"/>
            <a:pathLst>
              <a:path w="3" h="3">
                <a:moveTo>
                  <a:pt x="2" y="1"/>
                </a:moveTo>
                <a:lnTo>
                  <a:pt x="1" y="0"/>
                </a:lnTo>
                <a:lnTo>
                  <a:pt x="1" y="0"/>
                </a:lnTo>
                <a:lnTo>
                  <a:pt x="0" y="0"/>
                </a:lnTo>
                <a:lnTo>
                  <a:pt x="2" y="3"/>
                </a:lnTo>
                <a:lnTo>
                  <a:pt x="2" y="3"/>
                </a:lnTo>
                <a:lnTo>
                  <a:pt x="3" y="3"/>
                </a:lnTo>
                <a:lnTo>
                  <a:pt x="3" y="3"/>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5" name="Freeform 512"/>
          <p:cNvSpPr>
            <a:spLocks/>
          </p:cNvSpPr>
          <p:nvPr/>
        </p:nvSpPr>
        <p:spPr bwMode="auto">
          <a:xfrm>
            <a:off x="4301017" y="3210661"/>
            <a:ext cx="3407" cy="2904"/>
          </a:xfrm>
          <a:custGeom>
            <a:avLst/>
            <a:gdLst/>
            <a:ahLst/>
            <a:cxnLst>
              <a:cxn ang="0">
                <a:pos x="0" y="1"/>
              </a:cxn>
              <a:cxn ang="0">
                <a:pos x="0" y="1"/>
              </a:cxn>
              <a:cxn ang="0">
                <a:pos x="0" y="0"/>
              </a:cxn>
              <a:cxn ang="0">
                <a:pos x="0" y="1"/>
              </a:cxn>
              <a:cxn ang="0">
                <a:pos x="0" y="1"/>
              </a:cxn>
            </a:cxnLst>
            <a:rect l="0" t="0" r="r" b="b"/>
            <a:pathLst>
              <a:path h="1">
                <a:moveTo>
                  <a:pt x="0" y="1"/>
                </a:moveTo>
                <a:lnTo>
                  <a:pt x="0" y="1"/>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6" name="Freeform 513"/>
          <p:cNvSpPr>
            <a:spLocks/>
          </p:cNvSpPr>
          <p:nvPr/>
        </p:nvSpPr>
        <p:spPr bwMode="auto">
          <a:xfrm>
            <a:off x="4263545" y="2708277"/>
            <a:ext cx="3407" cy="5808"/>
          </a:xfrm>
          <a:custGeom>
            <a:avLst/>
            <a:gdLst/>
            <a:ahLst/>
            <a:cxnLst>
              <a:cxn ang="0">
                <a:pos x="1" y="1"/>
              </a:cxn>
              <a:cxn ang="0">
                <a:pos x="1" y="0"/>
              </a:cxn>
              <a:cxn ang="0">
                <a:pos x="1" y="1"/>
              </a:cxn>
              <a:cxn ang="0">
                <a:pos x="0" y="2"/>
              </a:cxn>
              <a:cxn ang="0">
                <a:pos x="1" y="2"/>
              </a:cxn>
              <a:cxn ang="0">
                <a:pos x="1" y="2"/>
              </a:cxn>
              <a:cxn ang="0">
                <a:pos x="1" y="1"/>
              </a:cxn>
            </a:cxnLst>
            <a:rect l="0" t="0" r="r" b="b"/>
            <a:pathLst>
              <a:path w="1" h="2">
                <a:moveTo>
                  <a:pt x="1" y="1"/>
                </a:moveTo>
                <a:lnTo>
                  <a:pt x="1" y="0"/>
                </a:lnTo>
                <a:lnTo>
                  <a:pt x="1" y="1"/>
                </a:lnTo>
                <a:lnTo>
                  <a:pt x="0" y="2"/>
                </a:lnTo>
                <a:lnTo>
                  <a:pt x="1" y="2"/>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7" name="Freeform 514"/>
          <p:cNvSpPr>
            <a:spLocks/>
          </p:cNvSpPr>
          <p:nvPr/>
        </p:nvSpPr>
        <p:spPr bwMode="auto">
          <a:xfrm>
            <a:off x="4123873" y="3184526"/>
            <a:ext cx="112419" cy="40655"/>
          </a:xfrm>
          <a:custGeom>
            <a:avLst/>
            <a:gdLst/>
            <a:ahLst/>
            <a:cxnLst>
              <a:cxn ang="0">
                <a:pos x="32" y="10"/>
              </a:cxn>
              <a:cxn ang="0">
                <a:pos x="33" y="8"/>
              </a:cxn>
              <a:cxn ang="0">
                <a:pos x="32" y="7"/>
              </a:cxn>
              <a:cxn ang="0">
                <a:pos x="28" y="6"/>
              </a:cxn>
              <a:cxn ang="0">
                <a:pos x="27" y="5"/>
              </a:cxn>
              <a:cxn ang="0">
                <a:pos x="29" y="4"/>
              </a:cxn>
              <a:cxn ang="0">
                <a:pos x="29" y="4"/>
              </a:cxn>
              <a:cxn ang="0">
                <a:pos x="25" y="3"/>
              </a:cxn>
              <a:cxn ang="0">
                <a:pos x="25" y="2"/>
              </a:cxn>
              <a:cxn ang="0">
                <a:pos x="20" y="0"/>
              </a:cxn>
              <a:cxn ang="0">
                <a:pos x="14" y="1"/>
              </a:cxn>
              <a:cxn ang="0">
                <a:pos x="14" y="1"/>
              </a:cxn>
              <a:cxn ang="0">
                <a:pos x="11" y="2"/>
              </a:cxn>
              <a:cxn ang="0">
                <a:pos x="9" y="0"/>
              </a:cxn>
              <a:cxn ang="0">
                <a:pos x="7" y="0"/>
              </a:cxn>
              <a:cxn ang="0">
                <a:pos x="6" y="2"/>
              </a:cxn>
              <a:cxn ang="0">
                <a:pos x="6" y="3"/>
              </a:cxn>
              <a:cxn ang="0">
                <a:pos x="9" y="3"/>
              </a:cxn>
              <a:cxn ang="0">
                <a:pos x="9" y="6"/>
              </a:cxn>
              <a:cxn ang="0">
                <a:pos x="11" y="7"/>
              </a:cxn>
              <a:cxn ang="0">
                <a:pos x="11" y="8"/>
              </a:cxn>
              <a:cxn ang="0">
                <a:pos x="3" y="8"/>
              </a:cxn>
              <a:cxn ang="0">
                <a:pos x="0" y="8"/>
              </a:cxn>
              <a:cxn ang="0">
                <a:pos x="1" y="10"/>
              </a:cxn>
              <a:cxn ang="0">
                <a:pos x="3" y="11"/>
              </a:cxn>
              <a:cxn ang="0">
                <a:pos x="3" y="11"/>
              </a:cxn>
              <a:cxn ang="0">
                <a:pos x="4" y="10"/>
              </a:cxn>
              <a:cxn ang="0">
                <a:pos x="11" y="11"/>
              </a:cxn>
              <a:cxn ang="0">
                <a:pos x="14" y="11"/>
              </a:cxn>
              <a:cxn ang="0">
                <a:pos x="14" y="11"/>
              </a:cxn>
              <a:cxn ang="0">
                <a:pos x="15" y="13"/>
              </a:cxn>
              <a:cxn ang="0">
                <a:pos x="16" y="14"/>
              </a:cxn>
              <a:cxn ang="0">
                <a:pos x="16" y="14"/>
              </a:cxn>
              <a:cxn ang="0">
                <a:pos x="18" y="12"/>
              </a:cxn>
              <a:cxn ang="0">
                <a:pos x="20" y="10"/>
              </a:cxn>
              <a:cxn ang="0">
                <a:pos x="21" y="10"/>
              </a:cxn>
              <a:cxn ang="0">
                <a:pos x="22" y="11"/>
              </a:cxn>
              <a:cxn ang="0">
                <a:pos x="24" y="10"/>
              </a:cxn>
              <a:cxn ang="0">
                <a:pos x="29" y="9"/>
              </a:cxn>
              <a:cxn ang="0">
                <a:pos x="31" y="10"/>
              </a:cxn>
            </a:cxnLst>
            <a:rect l="0" t="0" r="r" b="b"/>
            <a:pathLst>
              <a:path w="33" h="14">
                <a:moveTo>
                  <a:pt x="32" y="10"/>
                </a:moveTo>
                <a:lnTo>
                  <a:pt x="32" y="10"/>
                </a:lnTo>
                <a:lnTo>
                  <a:pt x="33" y="9"/>
                </a:lnTo>
                <a:lnTo>
                  <a:pt x="33" y="8"/>
                </a:lnTo>
                <a:lnTo>
                  <a:pt x="33" y="7"/>
                </a:lnTo>
                <a:lnTo>
                  <a:pt x="32" y="7"/>
                </a:lnTo>
                <a:lnTo>
                  <a:pt x="31" y="6"/>
                </a:lnTo>
                <a:lnTo>
                  <a:pt x="28" y="6"/>
                </a:lnTo>
                <a:lnTo>
                  <a:pt x="27" y="5"/>
                </a:lnTo>
                <a:lnTo>
                  <a:pt x="27" y="5"/>
                </a:lnTo>
                <a:lnTo>
                  <a:pt x="28" y="5"/>
                </a:lnTo>
                <a:lnTo>
                  <a:pt x="29" y="4"/>
                </a:lnTo>
                <a:lnTo>
                  <a:pt x="29" y="4"/>
                </a:lnTo>
                <a:lnTo>
                  <a:pt x="29" y="4"/>
                </a:lnTo>
                <a:lnTo>
                  <a:pt x="25" y="3"/>
                </a:lnTo>
                <a:lnTo>
                  <a:pt x="25" y="3"/>
                </a:lnTo>
                <a:lnTo>
                  <a:pt x="25" y="3"/>
                </a:lnTo>
                <a:lnTo>
                  <a:pt x="25" y="2"/>
                </a:lnTo>
                <a:lnTo>
                  <a:pt x="23" y="2"/>
                </a:lnTo>
                <a:lnTo>
                  <a:pt x="20" y="0"/>
                </a:lnTo>
                <a:lnTo>
                  <a:pt x="15" y="0"/>
                </a:lnTo>
                <a:lnTo>
                  <a:pt x="14" y="1"/>
                </a:lnTo>
                <a:lnTo>
                  <a:pt x="14" y="1"/>
                </a:lnTo>
                <a:lnTo>
                  <a:pt x="14" y="1"/>
                </a:lnTo>
                <a:lnTo>
                  <a:pt x="14" y="2"/>
                </a:lnTo>
                <a:lnTo>
                  <a:pt x="11" y="2"/>
                </a:lnTo>
                <a:lnTo>
                  <a:pt x="11" y="1"/>
                </a:lnTo>
                <a:lnTo>
                  <a:pt x="9" y="0"/>
                </a:lnTo>
                <a:lnTo>
                  <a:pt x="8" y="0"/>
                </a:lnTo>
                <a:lnTo>
                  <a:pt x="7" y="0"/>
                </a:lnTo>
                <a:lnTo>
                  <a:pt x="6" y="1"/>
                </a:lnTo>
                <a:lnTo>
                  <a:pt x="6" y="2"/>
                </a:lnTo>
                <a:lnTo>
                  <a:pt x="6" y="2"/>
                </a:lnTo>
                <a:lnTo>
                  <a:pt x="6" y="3"/>
                </a:lnTo>
                <a:lnTo>
                  <a:pt x="8" y="3"/>
                </a:lnTo>
                <a:lnTo>
                  <a:pt x="9" y="3"/>
                </a:lnTo>
                <a:lnTo>
                  <a:pt x="9" y="3"/>
                </a:lnTo>
                <a:lnTo>
                  <a:pt x="9" y="6"/>
                </a:lnTo>
                <a:lnTo>
                  <a:pt x="9" y="6"/>
                </a:lnTo>
                <a:lnTo>
                  <a:pt x="11" y="7"/>
                </a:lnTo>
                <a:lnTo>
                  <a:pt x="11" y="8"/>
                </a:lnTo>
                <a:lnTo>
                  <a:pt x="11" y="8"/>
                </a:lnTo>
                <a:lnTo>
                  <a:pt x="5" y="9"/>
                </a:lnTo>
                <a:lnTo>
                  <a:pt x="3" y="8"/>
                </a:lnTo>
                <a:lnTo>
                  <a:pt x="0" y="8"/>
                </a:lnTo>
                <a:lnTo>
                  <a:pt x="0" y="8"/>
                </a:lnTo>
                <a:lnTo>
                  <a:pt x="0" y="9"/>
                </a:lnTo>
                <a:lnTo>
                  <a:pt x="1" y="10"/>
                </a:lnTo>
                <a:lnTo>
                  <a:pt x="3" y="11"/>
                </a:lnTo>
                <a:lnTo>
                  <a:pt x="3" y="11"/>
                </a:lnTo>
                <a:lnTo>
                  <a:pt x="3" y="11"/>
                </a:lnTo>
                <a:lnTo>
                  <a:pt x="3" y="11"/>
                </a:lnTo>
                <a:lnTo>
                  <a:pt x="3" y="11"/>
                </a:lnTo>
                <a:lnTo>
                  <a:pt x="4" y="10"/>
                </a:lnTo>
                <a:lnTo>
                  <a:pt x="9" y="11"/>
                </a:lnTo>
                <a:lnTo>
                  <a:pt x="11" y="11"/>
                </a:lnTo>
                <a:lnTo>
                  <a:pt x="13" y="11"/>
                </a:lnTo>
                <a:lnTo>
                  <a:pt x="14" y="11"/>
                </a:lnTo>
                <a:lnTo>
                  <a:pt x="14" y="11"/>
                </a:lnTo>
                <a:lnTo>
                  <a:pt x="14" y="11"/>
                </a:lnTo>
                <a:lnTo>
                  <a:pt x="15" y="12"/>
                </a:lnTo>
                <a:lnTo>
                  <a:pt x="15" y="13"/>
                </a:lnTo>
                <a:lnTo>
                  <a:pt x="15" y="13"/>
                </a:lnTo>
                <a:lnTo>
                  <a:pt x="16" y="14"/>
                </a:lnTo>
                <a:lnTo>
                  <a:pt x="16" y="14"/>
                </a:lnTo>
                <a:lnTo>
                  <a:pt x="16" y="14"/>
                </a:lnTo>
                <a:lnTo>
                  <a:pt x="17" y="13"/>
                </a:lnTo>
                <a:lnTo>
                  <a:pt x="18" y="12"/>
                </a:lnTo>
                <a:lnTo>
                  <a:pt x="19" y="10"/>
                </a:lnTo>
                <a:lnTo>
                  <a:pt x="20" y="10"/>
                </a:lnTo>
                <a:lnTo>
                  <a:pt x="21" y="10"/>
                </a:lnTo>
                <a:lnTo>
                  <a:pt x="21" y="10"/>
                </a:lnTo>
                <a:lnTo>
                  <a:pt x="21" y="11"/>
                </a:lnTo>
                <a:lnTo>
                  <a:pt x="22" y="11"/>
                </a:lnTo>
                <a:lnTo>
                  <a:pt x="24" y="10"/>
                </a:lnTo>
                <a:lnTo>
                  <a:pt x="24" y="10"/>
                </a:lnTo>
                <a:lnTo>
                  <a:pt x="25" y="9"/>
                </a:lnTo>
                <a:lnTo>
                  <a:pt x="29" y="9"/>
                </a:lnTo>
                <a:lnTo>
                  <a:pt x="31" y="10"/>
                </a:lnTo>
                <a:lnTo>
                  <a:pt x="31" y="10"/>
                </a:lnTo>
                <a:lnTo>
                  <a:pt x="32" y="1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8" name="Freeform 515"/>
          <p:cNvSpPr>
            <a:spLocks/>
          </p:cNvSpPr>
          <p:nvPr/>
        </p:nvSpPr>
        <p:spPr bwMode="auto">
          <a:xfrm>
            <a:off x="4045521" y="3140966"/>
            <a:ext cx="17033" cy="11616"/>
          </a:xfrm>
          <a:custGeom>
            <a:avLst/>
            <a:gdLst/>
            <a:ahLst/>
            <a:cxnLst>
              <a:cxn ang="0">
                <a:pos x="3" y="1"/>
              </a:cxn>
              <a:cxn ang="0">
                <a:pos x="1" y="0"/>
              </a:cxn>
              <a:cxn ang="0">
                <a:pos x="0" y="0"/>
              </a:cxn>
              <a:cxn ang="0">
                <a:pos x="0" y="0"/>
              </a:cxn>
              <a:cxn ang="0">
                <a:pos x="0" y="0"/>
              </a:cxn>
              <a:cxn ang="0">
                <a:pos x="1" y="1"/>
              </a:cxn>
              <a:cxn ang="0">
                <a:pos x="2" y="1"/>
              </a:cxn>
              <a:cxn ang="0">
                <a:pos x="2" y="2"/>
              </a:cxn>
              <a:cxn ang="0">
                <a:pos x="3" y="3"/>
              </a:cxn>
              <a:cxn ang="0">
                <a:pos x="4" y="4"/>
              </a:cxn>
              <a:cxn ang="0">
                <a:pos x="5" y="4"/>
              </a:cxn>
              <a:cxn ang="0">
                <a:pos x="4" y="3"/>
              </a:cxn>
              <a:cxn ang="0">
                <a:pos x="4" y="2"/>
              </a:cxn>
              <a:cxn ang="0">
                <a:pos x="3" y="1"/>
              </a:cxn>
            </a:cxnLst>
            <a:rect l="0" t="0" r="r" b="b"/>
            <a:pathLst>
              <a:path w="5" h="4">
                <a:moveTo>
                  <a:pt x="3" y="1"/>
                </a:moveTo>
                <a:lnTo>
                  <a:pt x="1" y="0"/>
                </a:lnTo>
                <a:lnTo>
                  <a:pt x="0" y="0"/>
                </a:lnTo>
                <a:lnTo>
                  <a:pt x="0" y="0"/>
                </a:lnTo>
                <a:lnTo>
                  <a:pt x="0" y="0"/>
                </a:lnTo>
                <a:lnTo>
                  <a:pt x="1" y="1"/>
                </a:lnTo>
                <a:lnTo>
                  <a:pt x="2" y="1"/>
                </a:lnTo>
                <a:lnTo>
                  <a:pt x="2" y="2"/>
                </a:lnTo>
                <a:lnTo>
                  <a:pt x="3" y="3"/>
                </a:lnTo>
                <a:lnTo>
                  <a:pt x="4" y="4"/>
                </a:lnTo>
                <a:lnTo>
                  <a:pt x="5" y="4"/>
                </a:lnTo>
                <a:lnTo>
                  <a:pt x="4" y="3"/>
                </a:lnTo>
                <a:lnTo>
                  <a:pt x="4" y="2"/>
                </a:lnTo>
                <a:lnTo>
                  <a:pt x="3"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9" name="Freeform 516"/>
          <p:cNvSpPr>
            <a:spLocks/>
          </p:cNvSpPr>
          <p:nvPr/>
        </p:nvSpPr>
        <p:spPr bwMode="auto">
          <a:xfrm>
            <a:off x="4260138" y="3210661"/>
            <a:ext cx="23846" cy="8712"/>
          </a:xfrm>
          <a:custGeom>
            <a:avLst/>
            <a:gdLst/>
            <a:ahLst/>
            <a:cxnLst>
              <a:cxn ang="0">
                <a:pos x="0" y="0"/>
              </a:cxn>
              <a:cxn ang="0">
                <a:pos x="0" y="1"/>
              </a:cxn>
              <a:cxn ang="0">
                <a:pos x="0" y="2"/>
              </a:cxn>
              <a:cxn ang="0">
                <a:pos x="0" y="3"/>
              </a:cxn>
              <a:cxn ang="0">
                <a:pos x="0" y="3"/>
              </a:cxn>
              <a:cxn ang="0">
                <a:pos x="7" y="2"/>
              </a:cxn>
              <a:cxn ang="0">
                <a:pos x="7" y="2"/>
              </a:cxn>
              <a:cxn ang="0">
                <a:pos x="7" y="1"/>
              </a:cxn>
              <a:cxn ang="0">
                <a:pos x="7" y="0"/>
              </a:cxn>
              <a:cxn ang="0">
                <a:pos x="7" y="0"/>
              </a:cxn>
              <a:cxn ang="0">
                <a:pos x="7" y="0"/>
              </a:cxn>
              <a:cxn ang="0">
                <a:pos x="0" y="0"/>
              </a:cxn>
              <a:cxn ang="0">
                <a:pos x="0" y="0"/>
              </a:cxn>
            </a:cxnLst>
            <a:rect l="0" t="0" r="r" b="b"/>
            <a:pathLst>
              <a:path w="7" h="3">
                <a:moveTo>
                  <a:pt x="0" y="0"/>
                </a:moveTo>
                <a:lnTo>
                  <a:pt x="0" y="1"/>
                </a:lnTo>
                <a:lnTo>
                  <a:pt x="0" y="2"/>
                </a:lnTo>
                <a:lnTo>
                  <a:pt x="0" y="3"/>
                </a:lnTo>
                <a:lnTo>
                  <a:pt x="0" y="3"/>
                </a:lnTo>
                <a:lnTo>
                  <a:pt x="7" y="2"/>
                </a:lnTo>
                <a:lnTo>
                  <a:pt x="7" y="2"/>
                </a:lnTo>
                <a:lnTo>
                  <a:pt x="7" y="1"/>
                </a:lnTo>
                <a:lnTo>
                  <a:pt x="7" y="0"/>
                </a:lnTo>
                <a:lnTo>
                  <a:pt x="7" y="0"/>
                </a:lnTo>
                <a:lnTo>
                  <a:pt x="7"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0" name="Freeform 517"/>
          <p:cNvSpPr>
            <a:spLocks/>
          </p:cNvSpPr>
          <p:nvPr/>
        </p:nvSpPr>
        <p:spPr bwMode="auto">
          <a:xfrm>
            <a:off x="4314644" y="2656006"/>
            <a:ext cx="44286" cy="26136"/>
          </a:xfrm>
          <a:custGeom>
            <a:avLst/>
            <a:gdLst/>
            <a:ahLst/>
            <a:cxnLst>
              <a:cxn ang="0">
                <a:pos x="11" y="7"/>
              </a:cxn>
              <a:cxn ang="0">
                <a:pos x="11" y="7"/>
              </a:cxn>
              <a:cxn ang="0">
                <a:pos x="13" y="6"/>
              </a:cxn>
              <a:cxn ang="0">
                <a:pos x="13" y="6"/>
              </a:cxn>
              <a:cxn ang="0">
                <a:pos x="10" y="5"/>
              </a:cxn>
              <a:cxn ang="0">
                <a:pos x="8" y="6"/>
              </a:cxn>
              <a:cxn ang="0">
                <a:pos x="4" y="5"/>
              </a:cxn>
              <a:cxn ang="0">
                <a:pos x="3" y="5"/>
              </a:cxn>
              <a:cxn ang="0">
                <a:pos x="2" y="5"/>
              </a:cxn>
              <a:cxn ang="0">
                <a:pos x="2" y="3"/>
              </a:cxn>
              <a:cxn ang="0">
                <a:pos x="2" y="2"/>
              </a:cxn>
              <a:cxn ang="0">
                <a:pos x="2" y="0"/>
              </a:cxn>
              <a:cxn ang="0">
                <a:pos x="0" y="3"/>
              </a:cxn>
              <a:cxn ang="0">
                <a:pos x="0" y="3"/>
              </a:cxn>
              <a:cxn ang="0">
                <a:pos x="2" y="4"/>
              </a:cxn>
              <a:cxn ang="0">
                <a:pos x="1" y="5"/>
              </a:cxn>
              <a:cxn ang="0">
                <a:pos x="2" y="6"/>
              </a:cxn>
              <a:cxn ang="0">
                <a:pos x="3" y="6"/>
              </a:cxn>
              <a:cxn ang="0">
                <a:pos x="3" y="7"/>
              </a:cxn>
              <a:cxn ang="0">
                <a:pos x="5" y="7"/>
              </a:cxn>
              <a:cxn ang="0">
                <a:pos x="6" y="7"/>
              </a:cxn>
              <a:cxn ang="0">
                <a:pos x="6" y="7"/>
              </a:cxn>
              <a:cxn ang="0">
                <a:pos x="7" y="7"/>
              </a:cxn>
              <a:cxn ang="0">
                <a:pos x="8" y="7"/>
              </a:cxn>
              <a:cxn ang="0">
                <a:pos x="8" y="8"/>
              </a:cxn>
              <a:cxn ang="0">
                <a:pos x="8" y="9"/>
              </a:cxn>
              <a:cxn ang="0">
                <a:pos x="9" y="9"/>
              </a:cxn>
              <a:cxn ang="0">
                <a:pos x="10" y="9"/>
              </a:cxn>
              <a:cxn ang="0">
                <a:pos x="10" y="9"/>
              </a:cxn>
              <a:cxn ang="0">
                <a:pos x="10" y="7"/>
              </a:cxn>
              <a:cxn ang="0">
                <a:pos x="11" y="7"/>
              </a:cxn>
            </a:cxnLst>
            <a:rect l="0" t="0" r="r" b="b"/>
            <a:pathLst>
              <a:path w="13" h="9">
                <a:moveTo>
                  <a:pt x="11" y="7"/>
                </a:moveTo>
                <a:lnTo>
                  <a:pt x="11" y="7"/>
                </a:lnTo>
                <a:lnTo>
                  <a:pt x="13" y="6"/>
                </a:lnTo>
                <a:lnTo>
                  <a:pt x="13" y="6"/>
                </a:lnTo>
                <a:lnTo>
                  <a:pt x="10" y="5"/>
                </a:lnTo>
                <a:lnTo>
                  <a:pt x="8" y="6"/>
                </a:lnTo>
                <a:lnTo>
                  <a:pt x="4" y="5"/>
                </a:lnTo>
                <a:lnTo>
                  <a:pt x="3" y="5"/>
                </a:lnTo>
                <a:lnTo>
                  <a:pt x="2" y="5"/>
                </a:lnTo>
                <a:lnTo>
                  <a:pt x="2" y="3"/>
                </a:lnTo>
                <a:lnTo>
                  <a:pt x="2" y="2"/>
                </a:lnTo>
                <a:lnTo>
                  <a:pt x="2" y="0"/>
                </a:lnTo>
                <a:lnTo>
                  <a:pt x="0" y="3"/>
                </a:lnTo>
                <a:lnTo>
                  <a:pt x="0" y="3"/>
                </a:lnTo>
                <a:lnTo>
                  <a:pt x="2" y="4"/>
                </a:lnTo>
                <a:lnTo>
                  <a:pt x="1" y="5"/>
                </a:lnTo>
                <a:lnTo>
                  <a:pt x="2" y="6"/>
                </a:lnTo>
                <a:lnTo>
                  <a:pt x="3" y="6"/>
                </a:lnTo>
                <a:lnTo>
                  <a:pt x="3" y="7"/>
                </a:lnTo>
                <a:lnTo>
                  <a:pt x="5" y="7"/>
                </a:lnTo>
                <a:lnTo>
                  <a:pt x="6" y="7"/>
                </a:lnTo>
                <a:lnTo>
                  <a:pt x="6" y="7"/>
                </a:lnTo>
                <a:lnTo>
                  <a:pt x="7" y="7"/>
                </a:lnTo>
                <a:lnTo>
                  <a:pt x="8" y="7"/>
                </a:lnTo>
                <a:lnTo>
                  <a:pt x="8" y="8"/>
                </a:lnTo>
                <a:lnTo>
                  <a:pt x="8" y="9"/>
                </a:lnTo>
                <a:lnTo>
                  <a:pt x="9" y="9"/>
                </a:lnTo>
                <a:lnTo>
                  <a:pt x="10" y="9"/>
                </a:lnTo>
                <a:lnTo>
                  <a:pt x="10" y="9"/>
                </a:lnTo>
                <a:lnTo>
                  <a:pt x="10" y="7"/>
                </a:lnTo>
                <a:lnTo>
                  <a:pt x="11"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1" name="Freeform 518"/>
          <p:cNvSpPr>
            <a:spLocks/>
          </p:cNvSpPr>
          <p:nvPr/>
        </p:nvSpPr>
        <p:spPr bwMode="auto">
          <a:xfrm>
            <a:off x="4311237" y="3332627"/>
            <a:ext cx="10220" cy="2904"/>
          </a:xfrm>
          <a:custGeom>
            <a:avLst/>
            <a:gdLst/>
            <a:ahLst/>
            <a:cxnLst>
              <a:cxn ang="0">
                <a:pos x="2" y="0"/>
              </a:cxn>
              <a:cxn ang="0">
                <a:pos x="1" y="0"/>
              </a:cxn>
              <a:cxn ang="0">
                <a:pos x="1" y="0"/>
              </a:cxn>
              <a:cxn ang="0">
                <a:pos x="0" y="0"/>
              </a:cxn>
              <a:cxn ang="0">
                <a:pos x="1" y="0"/>
              </a:cxn>
              <a:cxn ang="0">
                <a:pos x="2" y="0"/>
              </a:cxn>
              <a:cxn ang="0">
                <a:pos x="2" y="1"/>
              </a:cxn>
              <a:cxn ang="0">
                <a:pos x="3" y="1"/>
              </a:cxn>
              <a:cxn ang="0">
                <a:pos x="3" y="0"/>
              </a:cxn>
              <a:cxn ang="0">
                <a:pos x="3" y="0"/>
              </a:cxn>
              <a:cxn ang="0">
                <a:pos x="3" y="0"/>
              </a:cxn>
              <a:cxn ang="0">
                <a:pos x="2" y="0"/>
              </a:cxn>
            </a:cxnLst>
            <a:rect l="0" t="0" r="r" b="b"/>
            <a:pathLst>
              <a:path w="3" h="1">
                <a:moveTo>
                  <a:pt x="2" y="0"/>
                </a:moveTo>
                <a:lnTo>
                  <a:pt x="1" y="0"/>
                </a:lnTo>
                <a:lnTo>
                  <a:pt x="1" y="0"/>
                </a:lnTo>
                <a:lnTo>
                  <a:pt x="0" y="0"/>
                </a:lnTo>
                <a:lnTo>
                  <a:pt x="1" y="0"/>
                </a:lnTo>
                <a:lnTo>
                  <a:pt x="2" y="0"/>
                </a:lnTo>
                <a:lnTo>
                  <a:pt x="2" y="1"/>
                </a:lnTo>
                <a:lnTo>
                  <a:pt x="3" y="1"/>
                </a:lnTo>
                <a:lnTo>
                  <a:pt x="3" y="0"/>
                </a:lnTo>
                <a:lnTo>
                  <a:pt x="3" y="0"/>
                </a:lnTo>
                <a:lnTo>
                  <a:pt x="3"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2" name="Freeform 519"/>
          <p:cNvSpPr>
            <a:spLocks/>
          </p:cNvSpPr>
          <p:nvPr/>
        </p:nvSpPr>
        <p:spPr bwMode="auto">
          <a:xfrm>
            <a:off x="4311237" y="2589215"/>
            <a:ext cx="51099" cy="20328"/>
          </a:xfrm>
          <a:custGeom>
            <a:avLst/>
            <a:gdLst/>
            <a:ahLst/>
            <a:cxnLst>
              <a:cxn ang="0">
                <a:pos x="15" y="7"/>
              </a:cxn>
              <a:cxn ang="0">
                <a:pos x="15" y="6"/>
              </a:cxn>
              <a:cxn ang="0">
                <a:pos x="14" y="5"/>
              </a:cxn>
              <a:cxn ang="0">
                <a:pos x="14" y="5"/>
              </a:cxn>
              <a:cxn ang="0">
                <a:pos x="14" y="4"/>
              </a:cxn>
              <a:cxn ang="0">
                <a:pos x="14" y="4"/>
              </a:cxn>
              <a:cxn ang="0">
                <a:pos x="14" y="4"/>
              </a:cxn>
              <a:cxn ang="0">
                <a:pos x="12" y="4"/>
              </a:cxn>
              <a:cxn ang="0">
                <a:pos x="10" y="2"/>
              </a:cxn>
              <a:cxn ang="0">
                <a:pos x="3" y="0"/>
              </a:cxn>
              <a:cxn ang="0">
                <a:pos x="1" y="0"/>
              </a:cxn>
              <a:cxn ang="0">
                <a:pos x="0" y="0"/>
              </a:cxn>
              <a:cxn ang="0">
                <a:pos x="0" y="1"/>
              </a:cxn>
              <a:cxn ang="0">
                <a:pos x="5" y="3"/>
              </a:cxn>
              <a:cxn ang="0">
                <a:pos x="5" y="4"/>
              </a:cxn>
              <a:cxn ang="0">
                <a:pos x="6" y="5"/>
              </a:cxn>
              <a:cxn ang="0">
                <a:pos x="9" y="6"/>
              </a:cxn>
              <a:cxn ang="0">
                <a:pos x="14" y="7"/>
              </a:cxn>
              <a:cxn ang="0">
                <a:pos x="15" y="7"/>
              </a:cxn>
            </a:cxnLst>
            <a:rect l="0" t="0" r="r" b="b"/>
            <a:pathLst>
              <a:path w="15" h="7">
                <a:moveTo>
                  <a:pt x="15" y="7"/>
                </a:moveTo>
                <a:lnTo>
                  <a:pt x="15" y="6"/>
                </a:lnTo>
                <a:lnTo>
                  <a:pt x="14" y="5"/>
                </a:lnTo>
                <a:lnTo>
                  <a:pt x="14" y="5"/>
                </a:lnTo>
                <a:lnTo>
                  <a:pt x="14" y="4"/>
                </a:lnTo>
                <a:lnTo>
                  <a:pt x="14" y="4"/>
                </a:lnTo>
                <a:lnTo>
                  <a:pt x="14" y="4"/>
                </a:lnTo>
                <a:lnTo>
                  <a:pt x="12" y="4"/>
                </a:lnTo>
                <a:lnTo>
                  <a:pt x="10" y="2"/>
                </a:lnTo>
                <a:lnTo>
                  <a:pt x="3" y="0"/>
                </a:lnTo>
                <a:lnTo>
                  <a:pt x="1" y="0"/>
                </a:lnTo>
                <a:lnTo>
                  <a:pt x="0" y="0"/>
                </a:lnTo>
                <a:lnTo>
                  <a:pt x="0" y="1"/>
                </a:lnTo>
                <a:lnTo>
                  <a:pt x="5" y="3"/>
                </a:lnTo>
                <a:lnTo>
                  <a:pt x="5" y="4"/>
                </a:lnTo>
                <a:lnTo>
                  <a:pt x="6" y="5"/>
                </a:lnTo>
                <a:lnTo>
                  <a:pt x="9" y="6"/>
                </a:lnTo>
                <a:lnTo>
                  <a:pt x="14" y="7"/>
                </a:lnTo>
                <a:lnTo>
                  <a:pt x="15"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3" name="Freeform 520"/>
          <p:cNvSpPr>
            <a:spLocks/>
          </p:cNvSpPr>
          <p:nvPr/>
        </p:nvSpPr>
        <p:spPr bwMode="auto">
          <a:xfrm>
            <a:off x="4341897" y="3228085"/>
            <a:ext cx="3407" cy="2904"/>
          </a:xfrm>
          <a:custGeom>
            <a:avLst/>
            <a:gdLst/>
            <a:ahLst/>
            <a:cxnLst>
              <a:cxn ang="0">
                <a:pos x="0" y="0"/>
              </a:cxn>
              <a:cxn ang="0">
                <a:pos x="0" y="1"/>
              </a:cxn>
              <a:cxn ang="0">
                <a:pos x="1" y="1"/>
              </a:cxn>
              <a:cxn ang="0">
                <a:pos x="1" y="0"/>
              </a:cxn>
              <a:cxn ang="0">
                <a:pos x="0" y="0"/>
              </a:cxn>
              <a:cxn ang="0">
                <a:pos x="0" y="0"/>
              </a:cxn>
              <a:cxn ang="0">
                <a:pos x="0" y="0"/>
              </a:cxn>
            </a:cxnLst>
            <a:rect l="0" t="0" r="r" b="b"/>
            <a:pathLst>
              <a:path w="1" h="1">
                <a:moveTo>
                  <a:pt x="0" y="0"/>
                </a:moveTo>
                <a:lnTo>
                  <a:pt x="0" y="1"/>
                </a:lnTo>
                <a:lnTo>
                  <a:pt x="1" y="1"/>
                </a:lnTo>
                <a:lnTo>
                  <a:pt x="1"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4" name="Freeform 521"/>
          <p:cNvSpPr>
            <a:spLocks/>
          </p:cNvSpPr>
          <p:nvPr/>
        </p:nvSpPr>
        <p:spPr bwMode="auto">
          <a:xfrm>
            <a:off x="4307831" y="2963825"/>
            <a:ext cx="3407" cy="2904"/>
          </a:xfrm>
          <a:custGeom>
            <a:avLst/>
            <a:gdLst/>
            <a:ahLst/>
            <a:cxnLst>
              <a:cxn ang="0">
                <a:pos x="0" y="1"/>
              </a:cxn>
              <a:cxn ang="0">
                <a:pos x="0" y="1"/>
              </a:cxn>
              <a:cxn ang="0">
                <a:pos x="0" y="0"/>
              </a:cxn>
              <a:cxn ang="0">
                <a:pos x="0" y="0"/>
              </a:cxn>
              <a:cxn ang="0">
                <a:pos x="0" y="0"/>
              </a:cxn>
              <a:cxn ang="0">
                <a:pos x="0" y="1"/>
              </a:cxn>
              <a:cxn ang="0">
                <a:pos x="0" y="1"/>
              </a:cxn>
            </a:cxnLst>
            <a:rect l="0" t="0" r="r" b="b"/>
            <a:pathLst>
              <a:path h="1">
                <a:moveTo>
                  <a:pt x="0" y="1"/>
                </a:moveTo>
                <a:lnTo>
                  <a:pt x="0" y="1"/>
                </a:lnTo>
                <a:lnTo>
                  <a:pt x="0" y="0"/>
                </a:lnTo>
                <a:lnTo>
                  <a:pt x="0" y="0"/>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5" name="Freeform 522"/>
          <p:cNvSpPr>
            <a:spLocks/>
          </p:cNvSpPr>
          <p:nvPr/>
        </p:nvSpPr>
        <p:spPr bwMode="auto">
          <a:xfrm>
            <a:off x="4008048" y="3094503"/>
            <a:ext cx="3407" cy="5808"/>
          </a:xfrm>
          <a:custGeom>
            <a:avLst/>
            <a:gdLst/>
            <a:ahLst/>
            <a:cxnLst>
              <a:cxn ang="0">
                <a:pos x="1" y="0"/>
              </a:cxn>
              <a:cxn ang="0">
                <a:pos x="0" y="2"/>
              </a:cxn>
              <a:cxn ang="0">
                <a:pos x="0" y="2"/>
              </a:cxn>
              <a:cxn ang="0">
                <a:pos x="1" y="0"/>
              </a:cxn>
              <a:cxn ang="0">
                <a:pos x="1" y="0"/>
              </a:cxn>
            </a:cxnLst>
            <a:rect l="0" t="0" r="r" b="b"/>
            <a:pathLst>
              <a:path w="1" h="2">
                <a:moveTo>
                  <a:pt x="1" y="0"/>
                </a:moveTo>
                <a:lnTo>
                  <a:pt x="0" y="2"/>
                </a:lnTo>
                <a:lnTo>
                  <a:pt x="0" y="2"/>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6" name="Freeform 523"/>
          <p:cNvSpPr>
            <a:spLocks/>
          </p:cNvSpPr>
          <p:nvPr/>
        </p:nvSpPr>
        <p:spPr bwMode="auto">
          <a:xfrm>
            <a:off x="4001235" y="3100311"/>
            <a:ext cx="3407" cy="2904"/>
          </a:xfrm>
          <a:custGeom>
            <a:avLst/>
            <a:gdLst/>
            <a:ahLst/>
            <a:cxnLst>
              <a:cxn ang="0">
                <a:pos x="1" y="0"/>
              </a:cxn>
              <a:cxn ang="0">
                <a:pos x="0" y="0"/>
              </a:cxn>
              <a:cxn ang="0">
                <a:pos x="0" y="1"/>
              </a:cxn>
              <a:cxn ang="0">
                <a:pos x="1" y="0"/>
              </a:cxn>
              <a:cxn ang="0">
                <a:pos x="1" y="0"/>
              </a:cxn>
            </a:cxnLst>
            <a:rect l="0" t="0" r="r" b="b"/>
            <a:pathLst>
              <a:path w="1" h="1">
                <a:moveTo>
                  <a:pt x="1" y="0"/>
                </a:moveTo>
                <a:lnTo>
                  <a:pt x="0" y="0"/>
                </a:lnTo>
                <a:lnTo>
                  <a:pt x="0"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7" name="Freeform 524"/>
          <p:cNvSpPr>
            <a:spLocks/>
          </p:cNvSpPr>
          <p:nvPr/>
        </p:nvSpPr>
        <p:spPr bwMode="auto">
          <a:xfrm>
            <a:off x="4038707" y="3068368"/>
            <a:ext cx="20440" cy="2904"/>
          </a:xfrm>
          <a:custGeom>
            <a:avLst/>
            <a:gdLst/>
            <a:ahLst/>
            <a:cxnLst>
              <a:cxn ang="0">
                <a:pos x="3" y="0"/>
              </a:cxn>
              <a:cxn ang="0">
                <a:pos x="1" y="0"/>
              </a:cxn>
              <a:cxn ang="0">
                <a:pos x="0" y="0"/>
              </a:cxn>
              <a:cxn ang="0">
                <a:pos x="0" y="1"/>
              </a:cxn>
              <a:cxn ang="0">
                <a:pos x="2" y="1"/>
              </a:cxn>
              <a:cxn ang="0">
                <a:pos x="5" y="0"/>
              </a:cxn>
              <a:cxn ang="0">
                <a:pos x="5" y="0"/>
              </a:cxn>
              <a:cxn ang="0">
                <a:pos x="6" y="1"/>
              </a:cxn>
              <a:cxn ang="0">
                <a:pos x="6" y="0"/>
              </a:cxn>
              <a:cxn ang="0">
                <a:pos x="5" y="0"/>
              </a:cxn>
              <a:cxn ang="0">
                <a:pos x="5" y="0"/>
              </a:cxn>
              <a:cxn ang="0">
                <a:pos x="5" y="0"/>
              </a:cxn>
              <a:cxn ang="0">
                <a:pos x="4" y="0"/>
              </a:cxn>
              <a:cxn ang="0">
                <a:pos x="3" y="0"/>
              </a:cxn>
            </a:cxnLst>
            <a:rect l="0" t="0" r="r" b="b"/>
            <a:pathLst>
              <a:path w="6" h="1">
                <a:moveTo>
                  <a:pt x="3" y="0"/>
                </a:moveTo>
                <a:lnTo>
                  <a:pt x="1" y="0"/>
                </a:lnTo>
                <a:lnTo>
                  <a:pt x="0" y="0"/>
                </a:lnTo>
                <a:lnTo>
                  <a:pt x="0" y="1"/>
                </a:lnTo>
                <a:lnTo>
                  <a:pt x="2" y="1"/>
                </a:lnTo>
                <a:lnTo>
                  <a:pt x="5" y="0"/>
                </a:lnTo>
                <a:lnTo>
                  <a:pt x="5" y="0"/>
                </a:lnTo>
                <a:lnTo>
                  <a:pt x="6" y="1"/>
                </a:lnTo>
                <a:lnTo>
                  <a:pt x="6" y="0"/>
                </a:lnTo>
                <a:lnTo>
                  <a:pt x="5" y="0"/>
                </a:lnTo>
                <a:lnTo>
                  <a:pt x="5" y="0"/>
                </a:lnTo>
                <a:lnTo>
                  <a:pt x="5" y="0"/>
                </a:lnTo>
                <a:lnTo>
                  <a:pt x="4" y="0"/>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8" name="Freeform 525"/>
          <p:cNvSpPr>
            <a:spLocks/>
          </p:cNvSpPr>
          <p:nvPr/>
        </p:nvSpPr>
        <p:spPr bwMode="auto">
          <a:xfrm>
            <a:off x="4059147" y="3111927"/>
            <a:ext cx="3407" cy="8712"/>
          </a:xfrm>
          <a:custGeom>
            <a:avLst/>
            <a:gdLst/>
            <a:ahLst/>
            <a:cxnLst>
              <a:cxn ang="0">
                <a:pos x="1" y="3"/>
              </a:cxn>
              <a:cxn ang="0">
                <a:pos x="1" y="0"/>
              </a:cxn>
              <a:cxn ang="0">
                <a:pos x="0" y="1"/>
              </a:cxn>
              <a:cxn ang="0">
                <a:pos x="0" y="3"/>
              </a:cxn>
              <a:cxn ang="0">
                <a:pos x="1" y="3"/>
              </a:cxn>
              <a:cxn ang="0">
                <a:pos x="1" y="3"/>
              </a:cxn>
            </a:cxnLst>
            <a:rect l="0" t="0" r="r" b="b"/>
            <a:pathLst>
              <a:path w="1" h="3">
                <a:moveTo>
                  <a:pt x="1" y="3"/>
                </a:moveTo>
                <a:lnTo>
                  <a:pt x="1" y="0"/>
                </a:lnTo>
                <a:lnTo>
                  <a:pt x="0" y="1"/>
                </a:lnTo>
                <a:lnTo>
                  <a:pt x="0" y="3"/>
                </a:lnTo>
                <a:lnTo>
                  <a:pt x="1"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9" name="Rectangle 526"/>
          <p:cNvSpPr>
            <a:spLocks noChangeArrowheads="1"/>
          </p:cNvSpPr>
          <p:nvPr/>
        </p:nvSpPr>
        <p:spPr bwMode="auto">
          <a:xfrm>
            <a:off x="4055740" y="3068368"/>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0" name="Freeform 527"/>
          <p:cNvSpPr>
            <a:spLocks/>
          </p:cNvSpPr>
          <p:nvPr/>
        </p:nvSpPr>
        <p:spPr bwMode="auto">
          <a:xfrm>
            <a:off x="3960355" y="3152582"/>
            <a:ext cx="6813" cy="8712"/>
          </a:xfrm>
          <a:custGeom>
            <a:avLst/>
            <a:gdLst/>
            <a:ahLst/>
            <a:cxnLst>
              <a:cxn ang="0">
                <a:pos x="0" y="2"/>
              </a:cxn>
              <a:cxn ang="0">
                <a:pos x="0" y="2"/>
              </a:cxn>
              <a:cxn ang="0">
                <a:pos x="0" y="3"/>
              </a:cxn>
              <a:cxn ang="0">
                <a:pos x="0" y="3"/>
              </a:cxn>
              <a:cxn ang="0">
                <a:pos x="2" y="2"/>
              </a:cxn>
              <a:cxn ang="0">
                <a:pos x="2" y="1"/>
              </a:cxn>
              <a:cxn ang="0">
                <a:pos x="2" y="0"/>
              </a:cxn>
              <a:cxn ang="0">
                <a:pos x="2" y="0"/>
              </a:cxn>
              <a:cxn ang="0">
                <a:pos x="2" y="0"/>
              </a:cxn>
              <a:cxn ang="0">
                <a:pos x="1" y="0"/>
              </a:cxn>
              <a:cxn ang="0">
                <a:pos x="1" y="0"/>
              </a:cxn>
              <a:cxn ang="0">
                <a:pos x="0" y="0"/>
              </a:cxn>
              <a:cxn ang="0">
                <a:pos x="0" y="0"/>
              </a:cxn>
              <a:cxn ang="0">
                <a:pos x="0" y="1"/>
              </a:cxn>
              <a:cxn ang="0">
                <a:pos x="0" y="1"/>
              </a:cxn>
              <a:cxn ang="0">
                <a:pos x="0" y="2"/>
              </a:cxn>
              <a:cxn ang="0">
                <a:pos x="0" y="2"/>
              </a:cxn>
            </a:cxnLst>
            <a:rect l="0" t="0" r="r" b="b"/>
            <a:pathLst>
              <a:path w="2" h="3">
                <a:moveTo>
                  <a:pt x="0" y="2"/>
                </a:moveTo>
                <a:lnTo>
                  <a:pt x="0" y="2"/>
                </a:lnTo>
                <a:lnTo>
                  <a:pt x="0" y="3"/>
                </a:lnTo>
                <a:lnTo>
                  <a:pt x="0" y="3"/>
                </a:lnTo>
                <a:lnTo>
                  <a:pt x="2" y="2"/>
                </a:lnTo>
                <a:lnTo>
                  <a:pt x="2" y="1"/>
                </a:lnTo>
                <a:lnTo>
                  <a:pt x="2" y="0"/>
                </a:lnTo>
                <a:lnTo>
                  <a:pt x="2" y="0"/>
                </a:lnTo>
                <a:lnTo>
                  <a:pt x="2" y="0"/>
                </a:lnTo>
                <a:lnTo>
                  <a:pt x="1" y="0"/>
                </a:lnTo>
                <a:lnTo>
                  <a:pt x="1" y="0"/>
                </a:lnTo>
                <a:lnTo>
                  <a:pt x="0" y="0"/>
                </a:lnTo>
                <a:lnTo>
                  <a:pt x="0" y="0"/>
                </a:lnTo>
                <a:lnTo>
                  <a:pt x="0" y="1"/>
                </a:lnTo>
                <a:lnTo>
                  <a:pt x="0" y="1"/>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1" name="Freeform 528"/>
          <p:cNvSpPr>
            <a:spLocks/>
          </p:cNvSpPr>
          <p:nvPr/>
        </p:nvSpPr>
        <p:spPr bwMode="auto">
          <a:xfrm>
            <a:off x="3987608" y="3103215"/>
            <a:ext cx="6813" cy="2904"/>
          </a:xfrm>
          <a:custGeom>
            <a:avLst/>
            <a:gdLst/>
            <a:ahLst/>
            <a:cxnLst>
              <a:cxn ang="0">
                <a:pos x="2" y="1"/>
              </a:cxn>
              <a:cxn ang="0">
                <a:pos x="2" y="0"/>
              </a:cxn>
              <a:cxn ang="0">
                <a:pos x="1" y="0"/>
              </a:cxn>
              <a:cxn ang="0">
                <a:pos x="0" y="0"/>
              </a:cxn>
              <a:cxn ang="0">
                <a:pos x="0" y="1"/>
              </a:cxn>
              <a:cxn ang="0">
                <a:pos x="0" y="1"/>
              </a:cxn>
              <a:cxn ang="0">
                <a:pos x="0" y="1"/>
              </a:cxn>
              <a:cxn ang="0">
                <a:pos x="1" y="0"/>
              </a:cxn>
              <a:cxn ang="0">
                <a:pos x="2" y="1"/>
              </a:cxn>
            </a:cxnLst>
            <a:rect l="0" t="0" r="r" b="b"/>
            <a:pathLst>
              <a:path w="2" h="1">
                <a:moveTo>
                  <a:pt x="2" y="1"/>
                </a:moveTo>
                <a:lnTo>
                  <a:pt x="2" y="0"/>
                </a:lnTo>
                <a:lnTo>
                  <a:pt x="1" y="0"/>
                </a:lnTo>
                <a:lnTo>
                  <a:pt x="0" y="0"/>
                </a:lnTo>
                <a:lnTo>
                  <a:pt x="0" y="1"/>
                </a:lnTo>
                <a:lnTo>
                  <a:pt x="0" y="1"/>
                </a:lnTo>
                <a:lnTo>
                  <a:pt x="0" y="1"/>
                </a:lnTo>
                <a:lnTo>
                  <a:pt x="1" y="0"/>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2" name="Freeform 529"/>
          <p:cNvSpPr>
            <a:spLocks/>
          </p:cNvSpPr>
          <p:nvPr/>
        </p:nvSpPr>
        <p:spPr bwMode="auto">
          <a:xfrm>
            <a:off x="4048927" y="3207757"/>
            <a:ext cx="40879" cy="14520"/>
          </a:xfrm>
          <a:custGeom>
            <a:avLst/>
            <a:gdLst/>
            <a:ahLst/>
            <a:cxnLst>
              <a:cxn ang="0">
                <a:pos x="8" y="2"/>
              </a:cxn>
              <a:cxn ang="0">
                <a:pos x="7" y="1"/>
              </a:cxn>
              <a:cxn ang="0">
                <a:pos x="7" y="1"/>
              </a:cxn>
              <a:cxn ang="0">
                <a:pos x="3" y="0"/>
              </a:cxn>
              <a:cxn ang="0">
                <a:pos x="0" y="1"/>
              </a:cxn>
              <a:cxn ang="0">
                <a:pos x="0" y="2"/>
              </a:cxn>
              <a:cxn ang="0">
                <a:pos x="1" y="3"/>
              </a:cxn>
              <a:cxn ang="0">
                <a:pos x="2" y="3"/>
              </a:cxn>
              <a:cxn ang="0">
                <a:pos x="4" y="4"/>
              </a:cxn>
              <a:cxn ang="0">
                <a:pos x="5" y="4"/>
              </a:cxn>
              <a:cxn ang="0">
                <a:pos x="6" y="5"/>
              </a:cxn>
              <a:cxn ang="0">
                <a:pos x="7" y="5"/>
              </a:cxn>
              <a:cxn ang="0">
                <a:pos x="7" y="4"/>
              </a:cxn>
              <a:cxn ang="0">
                <a:pos x="8" y="4"/>
              </a:cxn>
              <a:cxn ang="0">
                <a:pos x="9" y="4"/>
              </a:cxn>
              <a:cxn ang="0">
                <a:pos x="11" y="4"/>
              </a:cxn>
              <a:cxn ang="0">
                <a:pos x="12" y="4"/>
              </a:cxn>
              <a:cxn ang="0">
                <a:pos x="11" y="3"/>
              </a:cxn>
              <a:cxn ang="0">
                <a:pos x="9" y="3"/>
              </a:cxn>
              <a:cxn ang="0">
                <a:pos x="8" y="2"/>
              </a:cxn>
            </a:cxnLst>
            <a:rect l="0" t="0" r="r" b="b"/>
            <a:pathLst>
              <a:path w="12" h="5">
                <a:moveTo>
                  <a:pt x="8" y="2"/>
                </a:moveTo>
                <a:lnTo>
                  <a:pt x="7" y="1"/>
                </a:lnTo>
                <a:lnTo>
                  <a:pt x="7" y="1"/>
                </a:lnTo>
                <a:lnTo>
                  <a:pt x="3" y="0"/>
                </a:lnTo>
                <a:lnTo>
                  <a:pt x="0" y="1"/>
                </a:lnTo>
                <a:lnTo>
                  <a:pt x="0" y="2"/>
                </a:lnTo>
                <a:lnTo>
                  <a:pt x="1" y="3"/>
                </a:lnTo>
                <a:lnTo>
                  <a:pt x="2" y="3"/>
                </a:lnTo>
                <a:lnTo>
                  <a:pt x="4" y="4"/>
                </a:lnTo>
                <a:lnTo>
                  <a:pt x="5" y="4"/>
                </a:lnTo>
                <a:lnTo>
                  <a:pt x="6" y="5"/>
                </a:lnTo>
                <a:lnTo>
                  <a:pt x="7" y="5"/>
                </a:lnTo>
                <a:lnTo>
                  <a:pt x="7" y="4"/>
                </a:lnTo>
                <a:lnTo>
                  <a:pt x="8" y="4"/>
                </a:lnTo>
                <a:lnTo>
                  <a:pt x="9" y="4"/>
                </a:lnTo>
                <a:lnTo>
                  <a:pt x="11" y="4"/>
                </a:lnTo>
                <a:lnTo>
                  <a:pt x="12" y="4"/>
                </a:lnTo>
                <a:lnTo>
                  <a:pt x="11" y="3"/>
                </a:lnTo>
                <a:lnTo>
                  <a:pt x="9" y="3"/>
                </a:lnTo>
                <a:lnTo>
                  <a:pt x="8"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3" name="Freeform 530"/>
          <p:cNvSpPr>
            <a:spLocks/>
          </p:cNvSpPr>
          <p:nvPr/>
        </p:nvSpPr>
        <p:spPr bwMode="auto">
          <a:xfrm>
            <a:off x="3926289" y="3132255"/>
            <a:ext cx="200991" cy="55175"/>
          </a:xfrm>
          <a:custGeom>
            <a:avLst/>
            <a:gdLst/>
            <a:ahLst/>
            <a:cxnLst>
              <a:cxn ang="0">
                <a:pos x="59" y="16"/>
              </a:cxn>
              <a:cxn ang="0">
                <a:pos x="56" y="15"/>
              </a:cxn>
              <a:cxn ang="0">
                <a:pos x="55" y="14"/>
              </a:cxn>
              <a:cxn ang="0">
                <a:pos x="50" y="14"/>
              </a:cxn>
              <a:cxn ang="0">
                <a:pos x="50" y="13"/>
              </a:cxn>
              <a:cxn ang="0">
                <a:pos x="51" y="12"/>
              </a:cxn>
              <a:cxn ang="0">
                <a:pos x="50" y="11"/>
              </a:cxn>
              <a:cxn ang="0">
                <a:pos x="47" y="11"/>
              </a:cxn>
              <a:cxn ang="0">
                <a:pos x="47" y="10"/>
              </a:cxn>
              <a:cxn ang="0">
                <a:pos x="43" y="8"/>
              </a:cxn>
              <a:cxn ang="0">
                <a:pos x="38" y="7"/>
              </a:cxn>
              <a:cxn ang="0">
                <a:pos x="36" y="5"/>
              </a:cxn>
              <a:cxn ang="0">
                <a:pos x="35" y="5"/>
              </a:cxn>
              <a:cxn ang="0">
                <a:pos x="35" y="4"/>
              </a:cxn>
              <a:cxn ang="0">
                <a:pos x="34" y="4"/>
              </a:cxn>
              <a:cxn ang="0">
                <a:pos x="31" y="4"/>
              </a:cxn>
              <a:cxn ang="0">
                <a:pos x="29" y="3"/>
              </a:cxn>
              <a:cxn ang="0">
                <a:pos x="26" y="0"/>
              </a:cxn>
              <a:cxn ang="0">
                <a:pos x="24" y="0"/>
              </a:cxn>
              <a:cxn ang="0">
                <a:pos x="14" y="0"/>
              </a:cxn>
              <a:cxn ang="0">
                <a:pos x="3" y="4"/>
              </a:cxn>
              <a:cxn ang="0">
                <a:pos x="3" y="6"/>
              </a:cxn>
              <a:cxn ang="0">
                <a:pos x="2" y="7"/>
              </a:cxn>
              <a:cxn ang="0">
                <a:pos x="0" y="7"/>
              </a:cxn>
              <a:cxn ang="0">
                <a:pos x="3" y="7"/>
              </a:cxn>
              <a:cxn ang="0">
                <a:pos x="3" y="8"/>
              </a:cxn>
              <a:cxn ang="0">
                <a:pos x="5" y="7"/>
              </a:cxn>
              <a:cxn ang="0">
                <a:pos x="10" y="5"/>
              </a:cxn>
              <a:cxn ang="0">
                <a:pos x="12" y="3"/>
              </a:cxn>
              <a:cxn ang="0">
                <a:pos x="17" y="3"/>
              </a:cxn>
              <a:cxn ang="0">
                <a:pos x="18" y="3"/>
              </a:cxn>
              <a:cxn ang="0">
                <a:pos x="15" y="4"/>
              </a:cxn>
              <a:cxn ang="0">
                <a:pos x="16" y="5"/>
              </a:cxn>
              <a:cxn ang="0">
                <a:pos x="18" y="6"/>
              </a:cxn>
              <a:cxn ang="0">
                <a:pos x="19" y="6"/>
              </a:cxn>
              <a:cxn ang="0">
                <a:pos x="21" y="6"/>
              </a:cxn>
              <a:cxn ang="0">
                <a:pos x="21" y="6"/>
              </a:cxn>
              <a:cxn ang="0">
                <a:pos x="25" y="7"/>
              </a:cxn>
              <a:cxn ang="0">
                <a:pos x="30" y="9"/>
              </a:cxn>
              <a:cxn ang="0">
                <a:pos x="35" y="10"/>
              </a:cxn>
              <a:cxn ang="0">
                <a:pos x="38" y="14"/>
              </a:cxn>
              <a:cxn ang="0">
                <a:pos x="43" y="15"/>
              </a:cxn>
              <a:cxn ang="0">
                <a:pos x="43" y="16"/>
              </a:cxn>
              <a:cxn ang="0">
                <a:pos x="39" y="18"/>
              </a:cxn>
              <a:cxn ang="0">
                <a:pos x="40" y="19"/>
              </a:cxn>
              <a:cxn ang="0">
                <a:pos x="59" y="17"/>
              </a:cxn>
            </a:cxnLst>
            <a:rect l="0" t="0" r="r" b="b"/>
            <a:pathLst>
              <a:path w="59" h="19">
                <a:moveTo>
                  <a:pt x="59" y="17"/>
                </a:moveTo>
                <a:lnTo>
                  <a:pt x="59" y="16"/>
                </a:lnTo>
                <a:lnTo>
                  <a:pt x="58" y="16"/>
                </a:lnTo>
                <a:lnTo>
                  <a:pt x="56" y="15"/>
                </a:lnTo>
                <a:lnTo>
                  <a:pt x="56" y="14"/>
                </a:lnTo>
                <a:lnTo>
                  <a:pt x="55" y="14"/>
                </a:lnTo>
                <a:lnTo>
                  <a:pt x="54" y="14"/>
                </a:lnTo>
                <a:lnTo>
                  <a:pt x="50" y="14"/>
                </a:lnTo>
                <a:lnTo>
                  <a:pt x="50" y="14"/>
                </a:lnTo>
                <a:lnTo>
                  <a:pt x="50" y="13"/>
                </a:lnTo>
                <a:lnTo>
                  <a:pt x="51" y="12"/>
                </a:lnTo>
                <a:lnTo>
                  <a:pt x="51" y="12"/>
                </a:lnTo>
                <a:lnTo>
                  <a:pt x="50" y="11"/>
                </a:lnTo>
                <a:lnTo>
                  <a:pt x="50" y="11"/>
                </a:lnTo>
                <a:lnTo>
                  <a:pt x="48" y="11"/>
                </a:lnTo>
                <a:lnTo>
                  <a:pt x="47" y="11"/>
                </a:lnTo>
                <a:lnTo>
                  <a:pt x="47" y="10"/>
                </a:lnTo>
                <a:lnTo>
                  <a:pt x="47" y="10"/>
                </a:lnTo>
                <a:lnTo>
                  <a:pt x="46" y="10"/>
                </a:lnTo>
                <a:lnTo>
                  <a:pt x="43" y="8"/>
                </a:lnTo>
                <a:lnTo>
                  <a:pt x="43" y="8"/>
                </a:lnTo>
                <a:lnTo>
                  <a:pt x="38" y="7"/>
                </a:lnTo>
                <a:lnTo>
                  <a:pt x="37" y="6"/>
                </a:lnTo>
                <a:lnTo>
                  <a:pt x="36" y="5"/>
                </a:lnTo>
                <a:lnTo>
                  <a:pt x="35" y="5"/>
                </a:lnTo>
                <a:lnTo>
                  <a:pt x="35" y="5"/>
                </a:lnTo>
                <a:lnTo>
                  <a:pt x="35" y="4"/>
                </a:lnTo>
                <a:lnTo>
                  <a:pt x="35" y="4"/>
                </a:lnTo>
                <a:lnTo>
                  <a:pt x="35" y="4"/>
                </a:lnTo>
                <a:lnTo>
                  <a:pt x="34" y="4"/>
                </a:lnTo>
                <a:lnTo>
                  <a:pt x="33" y="3"/>
                </a:lnTo>
                <a:lnTo>
                  <a:pt x="31" y="4"/>
                </a:lnTo>
                <a:lnTo>
                  <a:pt x="30" y="3"/>
                </a:lnTo>
                <a:lnTo>
                  <a:pt x="29" y="3"/>
                </a:lnTo>
                <a:lnTo>
                  <a:pt x="29" y="2"/>
                </a:lnTo>
                <a:lnTo>
                  <a:pt x="26" y="0"/>
                </a:lnTo>
                <a:lnTo>
                  <a:pt x="25" y="0"/>
                </a:lnTo>
                <a:lnTo>
                  <a:pt x="24" y="0"/>
                </a:lnTo>
                <a:lnTo>
                  <a:pt x="23" y="0"/>
                </a:lnTo>
                <a:lnTo>
                  <a:pt x="14" y="0"/>
                </a:lnTo>
                <a:lnTo>
                  <a:pt x="3" y="3"/>
                </a:lnTo>
                <a:lnTo>
                  <a:pt x="3" y="4"/>
                </a:lnTo>
                <a:lnTo>
                  <a:pt x="3" y="6"/>
                </a:lnTo>
                <a:lnTo>
                  <a:pt x="3" y="6"/>
                </a:lnTo>
                <a:lnTo>
                  <a:pt x="3" y="7"/>
                </a:lnTo>
                <a:lnTo>
                  <a:pt x="2" y="7"/>
                </a:lnTo>
                <a:lnTo>
                  <a:pt x="0" y="7"/>
                </a:lnTo>
                <a:lnTo>
                  <a:pt x="0" y="7"/>
                </a:lnTo>
                <a:lnTo>
                  <a:pt x="2" y="7"/>
                </a:lnTo>
                <a:lnTo>
                  <a:pt x="3" y="7"/>
                </a:lnTo>
                <a:lnTo>
                  <a:pt x="3" y="8"/>
                </a:lnTo>
                <a:lnTo>
                  <a:pt x="3" y="8"/>
                </a:lnTo>
                <a:lnTo>
                  <a:pt x="4" y="7"/>
                </a:lnTo>
                <a:lnTo>
                  <a:pt x="5" y="7"/>
                </a:lnTo>
                <a:lnTo>
                  <a:pt x="6" y="6"/>
                </a:lnTo>
                <a:lnTo>
                  <a:pt x="10" y="5"/>
                </a:lnTo>
                <a:lnTo>
                  <a:pt x="10" y="3"/>
                </a:lnTo>
                <a:lnTo>
                  <a:pt x="12" y="3"/>
                </a:lnTo>
                <a:lnTo>
                  <a:pt x="17" y="3"/>
                </a:lnTo>
                <a:lnTo>
                  <a:pt x="17" y="3"/>
                </a:lnTo>
                <a:lnTo>
                  <a:pt x="18" y="3"/>
                </a:lnTo>
                <a:lnTo>
                  <a:pt x="18" y="3"/>
                </a:lnTo>
                <a:lnTo>
                  <a:pt x="18" y="3"/>
                </a:lnTo>
                <a:lnTo>
                  <a:pt x="15" y="4"/>
                </a:lnTo>
                <a:lnTo>
                  <a:pt x="15" y="4"/>
                </a:lnTo>
                <a:lnTo>
                  <a:pt x="16" y="5"/>
                </a:lnTo>
                <a:lnTo>
                  <a:pt x="16" y="5"/>
                </a:lnTo>
                <a:lnTo>
                  <a:pt x="18" y="6"/>
                </a:lnTo>
                <a:lnTo>
                  <a:pt x="18" y="6"/>
                </a:lnTo>
                <a:lnTo>
                  <a:pt x="19" y="6"/>
                </a:lnTo>
                <a:lnTo>
                  <a:pt x="20" y="6"/>
                </a:lnTo>
                <a:lnTo>
                  <a:pt x="21" y="6"/>
                </a:lnTo>
                <a:lnTo>
                  <a:pt x="21" y="6"/>
                </a:lnTo>
                <a:lnTo>
                  <a:pt x="21" y="6"/>
                </a:lnTo>
                <a:lnTo>
                  <a:pt x="24" y="6"/>
                </a:lnTo>
                <a:lnTo>
                  <a:pt x="25" y="7"/>
                </a:lnTo>
                <a:lnTo>
                  <a:pt x="26" y="7"/>
                </a:lnTo>
                <a:lnTo>
                  <a:pt x="30" y="9"/>
                </a:lnTo>
                <a:lnTo>
                  <a:pt x="34" y="9"/>
                </a:lnTo>
                <a:lnTo>
                  <a:pt x="35" y="10"/>
                </a:lnTo>
                <a:lnTo>
                  <a:pt x="36" y="12"/>
                </a:lnTo>
                <a:lnTo>
                  <a:pt x="38" y="14"/>
                </a:lnTo>
                <a:lnTo>
                  <a:pt x="41" y="14"/>
                </a:lnTo>
                <a:lnTo>
                  <a:pt x="43" y="15"/>
                </a:lnTo>
                <a:lnTo>
                  <a:pt x="43" y="15"/>
                </a:lnTo>
                <a:lnTo>
                  <a:pt x="43" y="16"/>
                </a:lnTo>
                <a:lnTo>
                  <a:pt x="41" y="18"/>
                </a:lnTo>
                <a:lnTo>
                  <a:pt x="39" y="18"/>
                </a:lnTo>
                <a:lnTo>
                  <a:pt x="39" y="19"/>
                </a:lnTo>
                <a:lnTo>
                  <a:pt x="40" y="19"/>
                </a:lnTo>
                <a:lnTo>
                  <a:pt x="54" y="18"/>
                </a:lnTo>
                <a:lnTo>
                  <a:pt x="59" y="1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4" name="Freeform 531"/>
          <p:cNvSpPr>
            <a:spLocks/>
          </p:cNvSpPr>
          <p:nvPr/>
        </p:nvSpPr>
        <p:spPr bwMode="auto">
          <a:xfrm>
            <a:off x="4226072" y="2722797"/>
            <a:ext cx="3407" cy="5808"/>
          </a:xfrm>
          <a:custGeom>
            <a:avLst/>
            <a:gdLst/>
            <a:ahLst/>
            <a:cxnLst>
              <a:cxn ang="0">
                <a:pos x="0" y="0"/>
              </a:cxn>
              <a:cxn ang="0">
                <a:pos x="0" y="1"/>
              </a:cxn>
              <a:cxn ang="0">
                <a:pos x="0" y="2"/>
              </a:cxn>
              <a:cxn ang="0">
                <a:pos x="1" y="2"/>
              </a:cxn>
              <a:cxn ang="0">
                <a:pos x="1" y="1"/>
              </a:cxn>
              <a:cxn ang="0">
                <a:pos x="1" y="1"/>
              </a:cxn>
              <a:cxn ang="0">
                <a:pos x="1" y="0"/>
              </a:cxn>
              <a:cxn ang="0">
                <a:pos x="0" y="0"/>
              </a:cxn>
            </a:cxnLst>
            <a:rect l="0" t="0" r="r" b="b"/>
            <a:pathLst>
              <a:path w="1" h="2">
                <a:moveTo>
                  <a:pt x="0" y="0"/>
                </a:moveTo>
                <a:lnTo>
                  <a:pt x="0" y="1"/>
                </a:lnTo>
                <a:lnTo>
                  <a:pt x="0" y="2"/>
                </a:lnTo>
                <a:lnTo>
                  <a:pt x="1" y="2"/>
                </a:lnTo>
                <a:lnTo>
                  <a:pt x="1" y="1"/>
                </a:lnTo>
                <a:lnTo>
                  <a:pt x="1"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5" name="Freeform 532"/>
          <p:cNvSpPr>
            <a:spLocks/>
          </p:cNvSpPr>
          <p:nvPr/>
        </p:nvSpPr>
        <p:spPr bwMode="auto">
          <a:xfrm>
            <a:off x="4304424" y="3222277"/>
            <a:ext cx="3407" cy="2904"/>
          </a:xfrm>
          <a:custGeom>
            <a:avLst/>
            <a:gdLst/>
            <a:ahLst/>
            <a:cxnLst>
              <a:cxn ang="0">
                <a:pos x="0" y="1"/>
              </a:cxn>
              <a:cxn ang="0">
                <a:pos x="1" y="0"/>
              </a:cxn>
              <a:cxn ang="0">
                <a:pos x="0" y="0"/>
              </a:cxn>
              <a:cxn ang="0">
                <a:pos x="0" y="0"/>
              </a:cxn>
              <a:cxn ang="0">
                <a:pos x="0" y="1"/>
              </a:cxn>
            </a:cxnLst>
            <a:rect l="0" t="0" r="r" b="b"/>
            <a:pathLst>
              <a:path w="1" h="1">
                <a:moveTo>
                  <a:pt x="0" y="1"/>
                </a:moveTo>
                <a:lnTo>
                  <a:pt x="1" y="0"/>
                </a:lnTo>
                <a:lnTo>
                  <a:pt x="0"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6" name="Freeform 533"/>
          <p:cNvSpPr>
            <a:spLocks/>
          </p:cNvSpPr>
          <p:nvPr/>
        </p:nvSpPr>
        <p:spPr bwMode="auto">
          <a:xfrm>
            <a:off x="7792806" y="3352955"/>
            <a:ext cx="88572" cy="66791"/>
          </a:xfrm>
          <a:custGeom>
            <a:avLst/>
            <a:gdLst/>
            <a:ahLst/>
            <a:cxnLst>
              <a:cxn ang="0">
                <a:pos x="20" y="0"/>
              </a:cxn>
              <a:cxn ang="0">
                <a:pos x="19" y="0"/>
              </a:cxn>
              <a:cxn ang="0">
                <a:pos x="19" y="4"/>
              </a:cxn>
              <a:cxn ang="0">
                <a:pos x="19" y="4"/>
              </a:cxn>
              <a:cxn ang="0">
                <a:pos x="15" y="4"/>
              </a:cxn>
              <a:cxn ang="0">
                <a:pos x="15" y="6"/>
              </a:cxn>
              <a:cxn ang="0">
                <a:pos x="14" y="7"/>
              </a:cxn>
              <a:cxn ang="0">
                <a:pos x="12" y="9"/>
              </a:cxn>
              <a:cxn ang="0">
                <a:pos x="11" y="8"/>
              </a:cxn>
              <a:cxn ang="0">
                <a:pos x="8" y="6"/>
              </a:cxn>
              <a:cxn ang="0">
                <a:pos x="6" y="7"/>
              </a:cxn>
              <a:cxn ang="0">
                <a:pos x="5" y="9"/>
              </a:cxn>
              <a:cxn ang="0">
                <a:pos x="1" y="11"/>
              </a:cxn>
              <a:cxn ang="0">
                <a:pos x="1" y="16"/>
              </a:cxn>
              <a:cxn ang="0">
                <a:pos x="1" y="16"/>
              </a:cxn>
              <a:cxn ang="0">
                <a:pos x="4" y="11"/>
              </a:cxn>
              <a:cxn ang="0">
                <a:pos x="5" y="14"/>
              </a:cxn>
              <a:cxn ang="0">
                <a:pos x="7" y="12"/>
              </a:cxn>
              <a:cxn ang="0">
                <a:pos x="8" y="12"/>
              </a:cxn>
              <a:cxn ang="0">
                <a:pos x="8" y="12"/>
              </a:cxn>
              <a:cxn ang="0">
                <a:pos x="10" y="11"/>
              </a:cxn>
              <a:cxn ang="0">
                <a:pos x="12" y="13"/>
              </a:cxn>
              <a:cxn ang="0">
                <a:pos x="12" y="15"/>
              </a:cxn>
              <a:cxn ang="0">
                <a:pos x="13" y="20"/>
              </a:cxn>
              <a:cxn ang="0">
                <a:pos x="18" y="22"/>
              </a:cxn>
              <a:cxn ang="0">
                <a:pos x="19" y="22"/>
              </a:cxn>
              <a:cxn ang="0">
                <a:pos x="21" y="21"/>
              </a:cxn>
              <a:cxn ang="0">
                <a:pos x="20" y="18"/>
              </a:cxn>
              <a:cxn ang="0">
                <a:pos x="19" y="16"/>
              </a:cxn>
              <a:cxn ang="0">
                <a:pos x="22" y="14"/>
              </a:cxn>
              <a:cxn ang="0">
                <a:pos x="23" y="18"/>
              </a:cxn>
              <a:cxn ang="0">
                <a:pos x="24" y="16"/>
              </a:cxn>
              <a:cxn ang="0">
                <a:pos x="25" y="15"/>
              </a:cxn>
              <a:cxn ang="0">
                <a:pos x="26" y="13"/>
              </a:cxn>
              <a:cxn ang="0">
                <a:pos x="25" y="9"/>
              </a:cxn>
              <a:cxn ang="0">
                <a:pos x="24" y="7"/>
              </a:cxn>
              <a:cxn ang="0">
                <a:pos x="24" y="6"/>
              </a:cxn>
              <a:cxn ang="0">
                <a:pos x="23" y="3"/>
              </a:cxn>
              <a:cxn ang="0">
                <a:pos x="22" y="3"/>
              </a:cxn>
              <a:cxn ang="0">
                <a:pos x="21" y="1"/>
              </a:cxn>
            </a:cxnLst>
            <a:rect l="0" t="0" r="r" b="b"/>
            <a:pathLst>
              <a:path w="26" h="23">
                <a:moveTo>
                  <a:pt x="21" y="1"/>
                </a:moveTo>
                <a:lnTo>
                  <a:pt x="20" y="0"/>
                </a:lnTo>
                <a:lnTo>
                  <a:pt x="19" y="0"/>
                </a:lnTo>
                <a:lnTo>
                  <a:pt x="19" y="0"/>
                </a:lnTo>
                <a:lnTo>
                  <a:pt x="19" y="3"/>
                </a:lnTo>
                <a:lnTo>
                  <a:pt x="19" y="4"/>
                </a:lnTo>
                <a:lnTo>
                  <a:pt x="19" y="4"/>
                </a:lnTo>
                <a:lnTo>
                  <a:pt x="19" y="4"/>
                </a:lnTo>
                <a:lnTo>
                  <a:pt x="17" y="5"/>
                </a:lnTo>
                <a:lnTo>
                  <a:pt x="15" y="4"/>
                </a:lnTo>
                <a:lnTo>
                  <a:pt x="15" y="5"/>
                </a:lnTo>
                <a:lnTo>
                  <a:pt x="15" y="6"/>
                </a:lnTo>
                <a:lnTo>
                  <a:pt x="15" y="7"/>
                </a:lnTo>
                <a:lnTo>
                  <a:pt x="14" y="7"/>
                </a:lnTo>
                <a:lnTo>
                  <a:pt x="13" y="7"/>
                </a:lnTo>
                <a:lnTo>
                  <a:pt x="12" y="9"/>
                </a:lnTo>
                <a:lnTo>
                  <a:pt x="10" y="10"/>
                </a:lnTo>
                <a:lnTo>
                  <a:pt x="11" y="8"/>
                </a:lnTo>
                <a:lnTo>
                  <a:pt x="10" y="7"/>
                </a:lnTo>
                <a:lnTo>
                  <a:pt x="8" y="6"/>
                </a:lnTo>
                <a:lnTo>
                  <a:pt x="8" y="7"/>
                </a:lnTo>
                <a:lnTo>
                  <a:pt x="6" y="7"/>
                </a:lnTo>
                <a:lnTo>
                  <a:pt x="5" y="8"/>
                </a:lnTo>
                <a:lnTo>
                  <a:pt x="5" y="9"/>
                </a:lnTo>
                <a:lnTo>
                  <a:pt x="2" y="10"/>
                </a:lnTo>
                <a:lnTo>
                  <a:pt x="1" y="11"/>
                </a:lnTo>
                <a:lnTo>
                  <a:pt x="0" y="15"/>
                </a:lnTo>
                <a:lnTo>
                  <a:pt x="1" y="16"/>
                </a:lnTo>
                <a:lnTo>
                  <a:pt x="1" y="16"/>
                </a:lnTo>
                <a:lnTo>
                  <a:pt x="1" y="16"/>
                </a:lnTo>
                <a:lnTo>
                  <a:pt x="3" y="13"/>
                </a:lnTo>
                <a:lnTo>
                  <a:pt x="4" y="11"/>
                </a:lnTo>
                <a:lnTo>
                  <a:pt x="4" y="11"/>
                </a:lnTo>
                <a:lnTo>
                  <a:pt x="5" y="14"/>
                </a:lnTo>
                <a:lnTo>
                  <a:pt x="5" y="13"/>
                </a:lnTo>
                <a:lnTo>
                  <a:pt x="7" y="12"/>
                </a:lnTo>
                <a:lnTo>
                  <a:pt x="7" y="12"/>
                </a:lnTo>
                <a:lnTo>
                  <a:pt x="8" y="12"/>
                </a:lnTo>
                <a:lnTo>
                  <a:pt x="8" y="13"/>
                </a:lnTo>
                <a:lnTo>
                  <a:pt x="8" y="12"/>
                </a:lnTo>
                <a:lnTo>
                  <a:pt x="9" y="11"/>
                </a:lnTo>
                <a:lnTo>
                  <a:pt x="10" y="11"/>
                </a:lnTo>
                <a:lnTo>
                  <a:pt x="11" y="11"/>
                </a:lnTo>
                <a:lnTo>
                  <a:pt x="12" y="13"/>
                </a:lnTo>
                <a:lnTo>
                  <a:pt x="12" y="14"/>
                </a:lnTo>
                <a:lnTo>
                  <a:pt x="12" y="15"/>
                </a:lnTo>
                <a:lnTo>
                  <a:pt x="12" y="18"/>
                </a:lnTo>
                <a:lnTo>
                  <a:pt x="13" y="20"/>
                </a:lnTo>
                <a:lnTo>
                  <a:pt x="16" y="22"/>
                </a:lnTo>
                <a:lnTo>
                  <a:pt x="18" y="22"/>
                </a:lnTo>
                <a:lnTo>
                  <a:pt x="19" y="21"/>
                </a:lnTo>
                <a:lnTo>
                  <a:pt x="19" y="22"/>
                </a:lnTo>
                <a:lnTo>
                  <a:pt x="19" y="23"/>
                </a:lnTo>
                <a:lnTo>
                  <a:pt x="21" y="21"/>
                </a:lnTo>
                <a:lnTo>
                  <a:pt x="21" y="21"/>
                </a:lnTo>
                <a:lnTo>
                  <a:pt x="20" y="18"/>
                </a:lnTo>
                <a:lnTo>
                  <a:pt x="19" y="18"/>
                </a:lnTo>
                <a:lnTo>
                  <a:pt x="19" y="16"/>
                </a:lnTo>
                <a:lnTo>
                  <a:pt x="22" y="14"/>
                </a:lnTo>
                <a:lnTo>
                  <a:pt x="22" y="14"/>
                </a:lnTo>
                <a:lnTo>
                  <a:pt x="22" y="15"/>
                </a:lnTo>
                <a:lnTo>
                  <a:pt x="23" y="18"/>
                </a:lnTo>
                <a:lnTo>
                  <a:pt x="24" y="19"/>
                </a:lnTo>
                <a:lnTo>
                  <a:pt x="24" y="16"/>
                </a:lnTo>
                <a:lnTo>
                  <a:pt x="24" y="15"/>
                </a:lnTo>
                <a:lnTo>
                  <a:pt x="25" y="15"/>
                </a:lnTo>
                <a:lnTo>
                  <a:pt x="26" y="15"/>
                </a:lnTo>
                <a:lnTo>
                  <a:pt x="26" y="13"/>
                </a:lnTo>
                <a:lnTo>
                  <a:pt x="25" y="11"/>
                </a:lnTo>
                <a:lnTo>
                  <a:pt x="25" y="9"/>
                </a:lnTo>
                <a:lnTo>
                  <a:pt x="24" y="8"/>
                </a:lnTo>
                <a:lnTo>
                  <a:pt x="24" y="7"/>
                </a:lnTo>
                <a:lnTo>
                  <a:pt x="23" y="7"/>
                </a:lnTo>
                <a:lnTo>
                  <a:pt x="24" y="6"/>
                </a:lnTo>
                <a:lnTo>
                  <a:pt x="24" y="5"/>
                </a:lnTo>
                <a:lnTo>
                  <a:pt x="23" y="3"/>
                </a:lnTo>
                <a:lnTo>
                  <a:pt x="22" y="3"/>
                </a:lnTo>
                <a:lnTo>
                  <a:pt x="22" y="3"/>
                </a:lnTo>
                <a:lnTo>
                  <a:pt x="22" y="2"/>
                </a:lnTo>
                <a:lnTo>
                  <a:pt x="2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7" name="Freeform 534"/>
          <p:cNvSpPr>
            <a:spLocks/>
          </p:cNvSpPr>
          <p:nvPr/>
        </p:nvSpPr>
        <p:spPr bwMode="auto">
          <a:xfrm>
            <a:off x="7867752" y="3350051"/>
            <a:ext cx="3407" cy="2904"/>
          </a:xfrm>
          <a:custGeom>
            <a:avLst/>
            <a:gdLst/>
            <a:ahLst/>
            <a:cxnLst>
              <a:cxn ang="0">
                <a:pos x="1" y="1"/>
              </a:cxn>
              <a:cxn ang="0">
                <a:pos x="1" y="1"/>
              </a:cxn>
              <a:cxn ang="0">
                <a:pos x="0" y="0"/>
              </a:cxn>
              <a:cxn ang="0">
                <a:pos x="0" y="1"/>
              </a:cxn>
              <a:cxn ang="0">
                <a:pos x="0" y="1"/>
              </a:cxn>
              <a:cxn ang="0">
                <a:pos x="1" y="1"/>
              </a:cxn>
            </a:cxnLst>
            <a:rect l="0" t="0" r="r" b="b"/>
            <a:pathLst>
              <a:path w="1" h="1">
                <a:moveTo>
                  <a:pt x="1" y="1"/>
                </a:moveTo>
                <a:lnTo>
                  <a:pt x="1" y="1"/>
                </a:lnTo>
                <a:lnTo>
                  <a:pt x="0" y="0"/>
                </a:lnTo>
                <a:lnTo>
                  <a:pt x="0" y="1"/>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8" name="Freeform 535"/>
          <p:cNvSpPr>
            <a:spLocks/>
          </p:cNvSpPr>
          <p:nvPr/>
        </p:nvSpPr>
        <p:spPr bwMode="auto">
          <a:xfrm>
            <a:off x="7240933" y="3291972"/>
            <a:ext cx="10220" cy="31943"/>
          </a:xfrm>
          <a:custGeom>
            <a:avLst/>
            <a:gdLst/>
            <a:ahLst/>
            <a:cxnLst>
              <a:cxn ang="0">
                <a:pos x="1" y="7"/>
              </a:cxn>
              <a:cxn ang="0">
                <a:pos x="0" y="10"/>
              </a:cxn>
              <a:cxn ang="0">
                <a:pos x="0" y="10"/>
              </a:cxn>
              <a:cxn ang="0">
                <a:pos x="1" y="11"/>
              </a:cxn>
              <a:cxn ang="0">
                <a:pos x="1" y="11"/>
              </a:cxn>
              <a:cxn ang="0">
                <a:pos x="1" y="10"/>
              </a:cxn>
              <a:cxn ang="0">
                <a:pos x="3" y="4"/>
              </a:cxn>
              <a:cxn ang="0">
                <a:pos x="2" y="3"/>
              </a:cxn>
              <a:cxn ang="0">
                <a:pos x="2" y="3"/>
              </a:cxn>
              <a:cxn ang="0">
                <a:pos x="3" y="3"/>
              </a:cxn>
              <a:cxn ang="0">
                <a:pos x="3" y="0"/>
              </a:cxn>
              <a:cxn ang="0">
                <a:pos x="3" y="0"/>
              </a:cxn>
              <a:cxn ang="0">
                <a:pos x="1" y="7"/>
              </a:cxn>
            </a:cxnLst>
            <a:rect l="0" t="0" r="r" b="b"/>
            <a:pathLst>
              <a:path w="3" h="11">
                <a:moveTo>
                  <a:pt x="1" y="7"/>
                </a:moveTo>
                <a:lnTo>
                  <a:pt x="0" y="10"/>
                </a:lnTo>
                <a:lnTo>
                  <a:pt x="0" y="10"/>
                </a:lnTo>
                <a:lnTo>
                  <a:pt x="1" y="11"/>
                </a:lnTo>
                <a:lnTo>
                  <a:pt x="1" y="11"/>
                </a:lnTo>
                <a:lnTo>
                  <a:pt x="1" y="10"/>
                </a:lnTo>
                <a:lnTo>
                  <a:pt x="3" y="4"/>
                </a:lnTo>
                <a:lnTo>
                  <a:pt x="2" y="3"/>
                </a:lnTo>
                <a:lnTo>
                  <a:pt x="2" y="3"/>
                </a:lnTo>
                <a:lnTo>
                  <a:pt x="3" y="3"/>
                </a:lnTo>
                <a:lnTo>
                  <a:pt x="3" y="0"/>
                </a:lnTo>
                <a:lnTo>
                  <a:pt x="3" y="0"/>
                </a:lnTo>
                <a:lnTo>
                  <a:pt x="1"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9" name="Freeform 536"/>
          <p:cNvSpPr>
            <a:spLocks/>
          </p:cNvSpPr>
          <p:nvPr/>
        </p:nvSpPr>
        <p:spPr bwMode="auto">
          <a:xfrm>
            <a:off x="7837092" y="3309396"/>
            <a:ext cx="27253" cy="23232"/>
          </a:xfrm>
          <a:custGeom>
            <a:avLst/>
            <a:gdLst/>
            <a:ahLst/>
            <a:cxnLst>
              <a:cxn ang="0">
                <a:pos x="5" y="0"/>
              </a:cxn>
              <a:cxn ang="0">
                <a:pos x="4" y="0"/>
              </a:cxn>
              <a:cxn ang="0">
                <a:pos x="2" y="0"/>
              </a:cxn>
              <a:cxn ang="0">
                <a:pos x="0" y="0"/>
              </a:cxn>
              <a:cxn ang="0">
                <a:pos x="0" y="0"/>
              </a:cxn>
              <a:cxn ang="0">
                <a:pos x="0" y="0"/>
              </a:cxn>
              <a:cxn ang="0">
                <a:pos x="1" y="1"/>
              </a:cxn>
              <a:cxn ang="0">
                <a:pos x="2" y="2"/>
              </a:cxn>
              <a:cxn ang="0">
                <a:pos x="2" y="3"/>
              </a:cxn>
              <a:cxn ang="0">
                <a:pos x="4" y="4"/>
              </a:cxn>
              <a:cxn ang="0">
                <a:pos x="3" y="5"/>
              </a:cxn>
              <a:cxn ang="0">
                <a:pos x="3" y="6"/>
              </a:cxn>
              <a:cxn ang="0">
                <a:pos x="4" y="7"/>
              </a:cxn>
              <a:cxn ang="0">
                <a:pos x="5" y="7"/>
              </a:cxn>
              <a:cxn ang="0">
                <a:pos x="6" y="8"/>
              </a:cxn>
              <a:cxn ang="0">
                <a:pos x="6" y="8"/>
              </a:cxn>
              <a:cxn ang="0">
                <a:pos x="8" y="8"/>
              </a:cxn>
              <a:cxn ang="0">
                <a:pos x="7" y="7"/>
              </a:cxn>
              <a:cxn ang="0">
                <a:pos x="6" y="4"/>
              </a:cxn>
              <a:cxn ang="0">
                <a:pos x="6" y="1"/>
              </a:cxn>
              <a:cxn ang="0">
                <a:pos x="6" y="0"/>
              </a:cxn>
              <a:cxn ang="0">
                <a:pos x="6" y="0"/>
              </a:cxn>
              <a:cxn ang="0">
                <a:pos x="5" y="0"/>
              </a:cxn>
            </a:cxnLst>
            <a:rect l="0" t="0" r="r" b="b"/>
            <a:pathLst>
              <a:path w="8" h="8">
                <a:moveTo>
                  <a:pt x="5" y="0"/>
                </a:moveTo>
                <a:lnTo>
                  <a:pt x="4" y="0"/>
                </a:lnTo>
                <a:lnTo>
                  <a:pt x="2" y="0"/>
                </a:lnTo>
                <a:lnTo>
                  <a:pt x="0" y="0"/>
                </a:lnTo>
                <a:lnTo>
                  <a:pt x="0" y="0"/>
                </a:lnTo>
                <a:lnTo>
                  <a:pt x="0" y="0"/>
                </a:lnTo>
                <a:lnTo>
                  <a:pt x="1" y="1"/>
                </a:lnTo>
                <a:lnTo>
                  <a:pt x="2" y="2"/>
                </a:lnTo>
                <a:lnTo>
                  <a:pt x="2" y="3"/>
                </a:lnTo>
                <a:lnTo>
                  <a:pt x="4" y="4"/>
                </a:lnTo>
                <a:lnTo>
                  <a:pt x="3" y="5"/>
                </a:lnTo>
                <a:lnTo>
                  <a:pt x="3" y="6"/>
                </a:lnTo>
                <a:lnTo>
                  <a:pt x="4" y="7"/>
                </a:lnTo>
                <a:lnTo>
                  <a:pt x="5" y="7"/>
                </a:lnTo>
                <a:lnTo>
                  <a:pt x="6" y="8"/>
                </a:lnTo>
                <a:lnTo>
                  <a:pt x="6" y="8"/>
                </a:lnTo>
                <a:lnTo>
                  <a:pt x="8" y="8"/>
                </a:lnTo>
                <a:lnTo>
                  <a:pt x="7" y="7"/>
                </a:lnTo>
                <a:lnTo>
                  <a:pt x="6" y="4"/>
                </a:lnTo>
                <a:lnTo>
                  <a:pt x="6" y="1"/>
                </a:lnTo>
                <a:lnTo>
                  <a:pt x="6" y="0"/>
                </a:lnTo>
                <a:lnTo>
                  <a:pt x="6" y="0"/>
                </a:lnTo>
                <a:lnTo>
                  <a:pt x="5"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0" name="Freeform 537"/>
          <p:cNvSpPr>
            <a:spLocks/>
          </p:cNvSpPr>
          <p:nvPr/>
        </p:nvSpPr>
        <p:spPr bwMode="auto">
          <a:xfrm>
            <a:off x="7857532" y="3100311"/>
            <a:ext cx="3407" cy="2904"/>
          </a:xfrm>
          <a:custGeom>
            <a:avLst/>
            <a:gdLst/>
            <a:ahLst/>
            <a:cxnLst>
              <a:cxn ang="0">
                <a:pos x="0" y="1"/>
              </a:cxn>
              <a:cxn ang="0">
                <a:pos x="0" y="1"/>
              </a:cxn>
              <a:cxn ang="0">
                <a:pos x="0" y="1"/>
              </a:cxn>
              <a:cxn ang="0">
                <a:pos x="0" y="0"/>
              </a:cxn>
              <a:cxn ang="0">
                <a:pos x="0" y="0"/>
              </a:cxn>
              <a:cxn ang="0">
                <a:pos x="0" y="1"/>
              </a:cxn>
              <a:cxn ang="0">
                <a:pos x="0" y="1"/>
              </a:cxn>
            </a:cxnLst>
            <a:rect l="0" t="0" r="r" b="b"/>
            <a:pathLst>
              <a:path h="1">
                <a:moveTo>
                  <a:pt x="0" y="1"/>
                </a:moveTo>
                <a:lnTo>
                  <a:pt x="0" y="1"/>
                </a:lnTo>
                <a:lnTo>
                  <a:pt x="0" y="1"/>
                </a:lnTo>
                <a:lnTo>
                  <a:pt x="0" y="0"/>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1" name="Freeform 538"/>
          <p:cNvSpPr>
            <a:spLocks/>
          </p:cNvSpPr>
          <p:nvPr/>
        </p:nvSpPr>
        <p:spPr bwMode="auto">
          <a:xfrm>
            <a:off x="6348398" y="3701429"/>
            <a:ext cx="6813" cy="5808"/>
          </a:xfrm>
          <a:custGeom>
            <a:avLst/>
            <a:gdLst/>
            <a:ahLst/>
            <a:cxnLst>
              <a:cxn ang="0">
                <a:pos x="2" y="0"/>
              </a:cxn>
              <a:cxn ang="0">
                <a:pos x="1" y="0"/>
              </a:cxn>
              <a:cxn ang="0">
                <a:pos x="1" y="1"/>
              </a:cxn>
              <a:cxn ang="0">
                <a:pos x="0" y="1"/>
              </a:cxn>
              <a:cxn ang="0">
                <a:pos x="0" y="1"/>
              </a:cxn>
              <a:cxn ang="0">
                <a:pos x="1" y="1"/>
              </a:cxn>
              <a:cxn ang="0">
                <a:pos x="1" y="2"/>
              </a:cxn>
              <a:cxn ang="0">
                <a:pos x="1" y="2"/>
              </a:cxn>
              <a:cxn ang="0">
                <a:pos x="2" y="2"/>
              </a:cxn>
              <a:cxn ang="0">
                <a:pos x="2" y="2"/>
              </a:cxn>
              <a:cxn ang="0">
                <a:pos x="2" y="1"/>
              </a:cxn>
              <a:cxn ang="0">
                <a:pos x="2" y="1"/>
              </a:cxn>
              <a:cxn ang="0">
                <a:pos x="2" y="0"/>
              </a:cxn>
            </a:cxnLst>
            <a:rect l="0" t="0" r="r" b="b"/>
            <a:pathLst>
              <a:path w="2" h="2">
                <a:moveTo>
                  <a:pt x="2" y="0"/>
                </a:moveTo>
                <a:lnTo>
                  <a:pt x="1" y="0"/>
                </a:lnTo>
                <a:lnTo>
                  <a:pt x="1" y="1"/>
                </a:lnTo>
                <a:lnTo>
                  <a:pt x="0" y="1"/>
                </a:lnTo>
                <a:lnTo>
                  <a:pt x="0" y="1"/>
                </a:lnTo>
                <a:lnTo>
                  <a:pt x="1" y="1"/>
                </a:lnTo>
                <a:lnTo>
                  <a:pt x="1" y="2"/>
                </a:lnTo>
                <a:lnTo>
                  <a:pt x="1" y="2"/>
                </a:lnTo>
                <a:lnTo>
                  <a:pt x="2" y="2"/>
                </a:lnTo>
                <a:lnTo>
                  <a:pt x="2" y="2"/>
                </a:lnTo>
                <a:lnTo>
                  <a:pt x="2" y="1"/>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2" name="Freeform 539"/>
          <p:cNvSpPr>
            <a:spLocks/>
          </p:cNvSpPr>
          <p:nvPr/>
        </p:nvSpPr>
        <p:spPr bwMode="auto">
          <a:xfrm>
            <a:off x="6593675" y="3832107"/>
            <a:ext cx="6813" cy="8712"/>
          </a:xfrm>
          <a:custGeom>
            <a:avLst/>
            <a:gdLst/>
            <a:ahLst/>
            <a:cxnLst>
              <a:cxn ang="0">
                <a:pos x="1" y="0"/>
              </a:cxn>
              <a:cxn ang="0">
                <a:pos x="1" y="1"/>
              </a:cxn>
              <a:cxn ang="0">
                <a:pos x="1" y="1"/>
              </a:cxn>
              <a:cxn ang="0">
                <a:pos x="1" y="2"/>
              </a:cxn>
              <a:cxn ang="0">
                <a:pos x="0" y="3"/>
              </a:cxn>
              <a:cxn ang="0">
                <a:pos x="0" y="3"/>
              </a:cxn>
              <a:cxn ang="0">
                <a:pos x="1" y="3"/>
              </a:cxn>
              <a:cxn ang="0">
                <a:pos x="2" y="3"/>
              </a:cxn>
              <a:cxn ang="0">
                <a:pos x="2" y="3"/>
              </a:cxn>
              <a:cxn ang="0">
                <a:pos x="1" y="2"/>
              </a:cxn>
              <a:cxn ang="0">
                <a:pos x="1" y="0"/>
              </a:cxn>
            </a:cxnLst>
            <a:rect l="0" t="0" r="r" b="b"/>
            <a:pathLst>
              <a:path w="2" h="3">
                <a:moveTo>
                  <a:pt x="1" y="0"/>
                </a:moveTo>
                <a:lnTo>
                  <a:pt x="1" y="1"/>
                </a:lnTo>
                <a:lnTo>
                  <a:pt x="1" y="1"/>
                </a:lnTo>
                <a:lnTo>
                  <a:pt x="1" y="2"/>
                </a:lnTo>
                <a:lnTo>
                  <a:pt x="0" y="3"/>
                </a:lnTo>
                <a:lnTo>
                  <a:pt x="0" y="3"/>
                </a:lnTo>
                <a:lnTo>
                  <a:pt x="1" y="3"/>
                </a:lnTo>
                <a:lnTo>
                  <a:pt x="2" y="3"/>
                </a:lnTo>
                <a:lnTo>
                  <a:pt x="2" y="3"/>
                </a:lnTo>
                <a:lnTo>
                  <a:pt x="1"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3" name="Freeform 540"/>
          <p:cNvSpPr>
            <a:spLocks/>
          </p:cNvSpPr>
          <p:nvPr/>
        </p:nvSpPr>
        <p:spPr bwMode="auto">
          <a:xfrm>
            <a:off x="6385871" y="3660774"/>
            <a:ext cx="6813" cy="2904"/>
          </a:xfrm>
          <a:custGeom>
            <a:avLst/>
            <a:gdLst/>
            <a:ahLst/>
            <a:cxnLst>
              <a:cxn ang="0">
                <a:pos x="1" y="0"/>
              </a:cxn>
              <a:cxn ang="0">
                <a:pos x="0" y="0"/>
              </a:cxn>
              <a:cxn ang="0">
                <a:pos x="1" y="0"/>
              </a:cxn>
              <a:cxn ang="0">
                <a:pos x="2" y="0"/>
              </a:cxn>
              <a:cxn ang="0">
                <a:pos x="1" y="0"/>
              </a:cxn>
              <a:cxn ang="0">
                <a:pos x="2" y="0"/>
              </a:cxn>
              <a:cxn ang="0">
                <a:pos x="1" y="0"/>
              </a:cxn>
            </a:cxnLst>
            <a:rect l="0" t="0" r="r" b="b"/>
            <a:pathLst>
              <a:path w="2">
                <a:moveTo>
                  <a:pt x="1" y="0"/>
                </a:moveTo>
                <a:lnTo>
                  <a:pt x="0" y="0"/>
                </a:lnTo>
                <a:lnTo>
                  <a:pt x="1" y="0"/>
                </a:lnTo>
                <a:lnTo>
                  <a:pt x="2" y="0"/>
                </a:lnTo>
                <a:lnTo>
                  <a:pt x="1" y="0"/>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4" name="Freeform 541"/>
          <p:cNvSpPr>
            <a:spLocks/>
          </p:cNvSpPr>
          <p:nvPr/>
        </p:nvSpPr>
        <p:spPr bwMode="auto">
          <a:xfrm>
            <a:off x="6365431" y="3713045"/>
            <a:ext cx="3407" cy="5808"/>
          </a:xfrm>
          <a:custGeom>
            <a:avLst/>
            <a:gdLst/>
            <a:ahLst/>
            <a:cxnLst>
              <a:cxn ang="0">
                <a:pos x="0" y="0"/>
              </a:cxn>
              <a:cxn ang="0">
                <a:pos x="0" y="0"/>
              </a:cxn>
              <a:cxn ang="0">
                <a:pos x="0" y="0"/>
              </a:cxn>
              <a:cxn ang="0">
                <a:pos x="0" y="0"/>
              </a:cxn>
              <a:cxn ang="0">
                <a:pos x="0" y="1"/>
              </a:cxn>
              <a:cxn ang="0">
                <a:pos x="0" y="2"/>
              </a:cxn>
              <a:cxn ang="0">
                <a:pos x="0" y="2"/>
              </a:cxn>
              <a:cxn ang="0">
                <a:pos x="1" y="2"/>
              </a:cxn>
              <a:cxn ang="0">
                <a:pos x="1" y="1"/>
              </a:cxn>
              <a:cxn ang="0">
                <a:pos x="1" y="1"/>
              </a:cxn>
              <a:cxn ang="0">
                <a:pos x="1" y="0"/>
              </a:cxn>
              <a:cxn ang="0">
                <a:pos x="0" y="0"/>
              </a:cxn>
            </a:cxnLst>
            <a:rect l="0" t="0" r="r" b="b"/>
            <a:pathLst>
              <a:path w="1" h="2">
                <a:moveTo>
                  <a:pt x="0" y="0"/>
                </a:moveTo>
                <a:lnTo>
                  <a:pt x="0" y="0"/>
                </a:lnTo>
                <a:lnTo>
                  <a:pt x="0" y="0"/>
                </a:lnTo>
                <a:lnTo>
                  <a:pt x="0" y="0"/>
                </a:lnTo>
                <a:lnTo>
                  <a:pt x="0" y="1"/>
                </a:lnTo>
                <a:lnTo>
                  <a:pt x="0" y="2"/>
                </a:lnTo>
                <a:lnTo>
                  <a:pt x="0" y="2"/>
                </a:lnTo>
                <a:lnTo>
                  <a:pt x="1" y="2"/>
                </a:lnTo>
                <a:lnTo>
                  <a:pt x="1" y="1"/>
                </a:lnTo>
                <a:lnTo>
                  <a:pt x="1"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5" name="Freeform 542"/>
          <p:cNvSpPr>
            <a:spLocks/>
          </p:cNvSpPr>
          <p:nvPr/>
        </p:nvSpPr>
        <p:spPr bwMode="auto">
          <a:xfrm>
            <a:off x="6552795" y="3849531"/>
            <a:ext cx="10220" cy="8712"/>
          </a:xfrm>
          <a:custGeom>
            <a:avLst/>
            <a:gdLst/>
            <a:ahLst/>
            <a:cxnLst>
              <a:cxn ang="0">
                <a:pos x="2" y="0"/>
              </a:cxn>
              <a:cxn ang="0">
                <a:pos x="0" y="0"/>
              </a:cxn>
              <a:cxn ang="0">
                <a:pos x="0" y="0"/>
              </a:cxn>
              <a:cxn ang="0">
                <a:pos x="1" y="1"/>
              </a:cxn>
              <a:cxn ang="0">
                <a:pos x="2" y="2"/>
              </a:cxn>
              <a:cxn ang="0">
                <a:pos x="2" y="3"/>
              </a:cxn>
              <a:cxn ang="0">
                <a:pos x="3" y="3"/>
              </a:cxn>
              <a:cxn ang="0">
                <a:pos x="3" y="1"/>
              </a:cxn>
              <a:cxn ang="0">
                <a:pos x="2" y="0"/>
              </a:cxn>
              <a:cxn ang="0">
                <a:pos x="2" y="0"/>
              </a:cxn>
            </a:cxnLst>
            <a:rect l="0" t="0" r="r" b="b"/>
            <a:pathLst>
              <a:path w="3" h="3">
                <a:moveTo>
                  <a:pt x="2" y="0"/>
                </a:moveTo>
                <a:lnTo>
                  <a:pt x="0" y="0"/>
                </a:lnTo>
                <a:lnTo>
                  <a:pt x="0" y="0"/>
                </a:lnTo>
                <a:lnTo>
                  <a:pt x="1" y="1"/>
                </a:lnTo>
                <a:lnTo>
                  <a:pt x="2" y="2"/>
                </a:lnTo>
                <a:lnTo>
                  <a:pt x="2" y="3"/>
                </a:lnTo>
                <a:lnTo>
                  <a:pt x="3" y="3"/>
                </a:lnTo>
                <a:lnTo>
                  <a:pt x="3" y="1"/>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6" name="Rectangle 543"/>
          <p:cNvSpPr>
            <a:spLocks noChangeArrowheads="1"/>
          </p:cNvSpPr>
          <p:nvPr/>
        </p:nvSpPr>
        <p:spPr bwMode="auto">
          <a:xfrm>
            <a:off x="7857532" y="3100311"/>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7" name="Freeform 544"/>
          <p:cNvSpPr>
            <a:spLocks/>
          </p:cNvSpPr>
          <p:nvPr/>
        </p:nvSpPr>
        <p:spPr bwMode="auto">
          <a:xfrm>
            <a:off x="7704234" y="3326819"/>
            <a:ext cx="44286" cy="46463"/>
          </a:xfrm>
          <a:custGeom>
            <a:avLst/>
            <a:gdLst/>
            <a:ahLst/>
            <a:cxnLst>
              <a:cxn ang="0">
                <a:pos x="10" y="5"/>
              </a:cxn>
              <a:cxn ang="0">
                <a:pos x="9" y="6"/>
              </a:cxn>
              <a:cxn ang="0">
                <a:pos x="9" y="7"/>
              </a:cxn>
              <a:cxn ang="0">
                <a:pos x="8" y="8"/>
              </a:cxn>
              <a:cxn ang="0">
                <a:pos x="4" y="12"/>
              </a:cxn>
              <a:cxn ang="0">
                <a:pos x="4" y="12"/>
              </a:cxn>
              <a:cxn ang="0">
                <a:pos x="3" y="13"/>
              </a:cxn>
              <a:cxn ang="0">
                <a:pos x="1" y="14"/>
              </a:cxn>
              <a:cxn ang="0">
                <a:pos x="1" y="15"/>
              </a:cxn>
              <a:cxn ang="0">
                <a:pos x="0" y="16"/>
              </a:cxn>
              <a:cxn ang="0">
                <a:pos x="1" y="16"/>
              </a:cxn>
              <a:cxn ang="0">
                <a:pos x="2" y="16"/>
              </a:cxn>
              <a:cxn ang="0">
                <a:pos x="3" y="15"/>
              </a:cxn>
              <a:cxn ang="0">
                <a:pos x="7" y="12"/>
              </a:cxn>
              <a:cxn ang="0">
                <a:pos x="9" y="10"/>
              </a:cxn>
              <a:cxn ang="0">
                <a:pos x="9" y="9"/>
              </a:cxn>
              <a:cxn ang="0">
                <a:pos x="11" y="8"/>
              </a:cxn>
              <a:cxn ang="0">
                <a:pos x="12" y="6"/>
              </a:cxn>
              <a:cxn ang="0">
                <a:pos x="13" y="5"/>
              </a:cxn>
              <a:cxn ang="0">
                <a:pos x="13" y="5"/>
              </a:cxn>
              <a:cxn ang="0">
                <a:pos x="12" y="2"/>
              </a:cxn>
              <a:cxn ang="0">
                <a:pos x="13" y="2"/>
              </a:cxn>
              <a:cxn ang="0">
                <a:pos x="12" y="2"/>
              </a:cxn>
              <a:cxn ang="0">
                <a:pos x="12" y="0"/>
              </a:cxn>
              <a:cxn ang="0">
                <a:pos x="12" y="0"/>
              </a:cxn>
              <a:cxn ang="0">
                <a:pos x="12" y="1"/>
              </a:cxn>
              <a:cxn ang="0">
                <a:pos x="12" y="1"/>
              </a:cxn>
              <a:cxn ang="0">
                <a:pos x="12" y="2"/>
              </a:cxn>
              <a:cxn ang="0">
                <a:pos x="12" y="2"/>
              </a:cxn>
              <a:cxn ang="0">
                <a:pos x="12" y="3"/>
              </a:cxn>
              <a:cxn ang="0">
                <a:pos x="12" y="3"/>
              </a:cxn>
              <a:cxn ang="0">
                <a:pos x="12" y="4"/>
              </a:cxn>
              <a:cxn ang="0">
                <a:pos x="12" y="3"/>
              </a:cxn>
              <a:cxn ang="0">
                <a:pos x="12" y="4"/>
              </a:cxn>
              <a:cxn ang="0">
                <a:pos x="11" y="5"/>
              </a:cxn>
              <a:cxn ang="0">
                <a:pos x="10" y="5"/>
              </a:cxn>
            </a:cxnLst>
            <a:rect l="0" t="0" r="r" b="b"/>
            <a:pathLst>
              <a:path w="13" h="16">
                <a:moveTo>
                  <a:pt x="10" y="5"/>
                </a:moveTo>
                <a:lnTo>
                  <a:pt x="9" y="6"/>
                </a:lnTo>
                <a:lnTo>
                  <a:pt x="9" y="7"/>
                </a:lnTo>
                <a:lnTo>
                  <a:pt x="8" y="8"/>
                </a:lnTo>
                <a:lnTo>
                  <a:pt x="4" y="12"/>
                </a:lnTo>
                <a:lnTo>
                  <a:pt x="4" y="12"/>
                </a:lnTo>
                <a:lnTo>
                  <a:pt x="3" y="13"/>
                </a:lnTo>
                <a:lnTo>
                  <a:pt x="1" y="14"/>
                </a:lnTo>
                <a:lnTo>
                  <a:pt x="1" y="15"/>
                </a:lnTo>
                <a:lnTo>
                  <a:pt x="0" y="16"/>
                </a:lnTo>
                <a:lnTo>
                  <a:pt x="1" y="16"/>
                </a:lnTo>
                <a:lnTo>
                  <a:pt x="2" y="16"/>
                </a:lnTo>
                <a:lnTo>
                  <a:pt x="3" y="15"/>
                </a:lnTo>
                <a:lnTo>
                  <a:pt x="7" y="12"/>
                </a:lnTo>
                <a:lnTo>
                  <a:pt x="9" y="10"/>
                </a:lnTo>
                <a:lnTo>
                  <a:pt x="9" y="9"/>
                </a:lnTo>
                <a:lnTo>
                  <a:pt x="11" y="8"/>
                </a:lnTo>
                <a:lnTo>
                  <a:pt x="12" y="6"/>
                </a:lnTo>
                <a:lnTo>
                  <a:pt x="13" y="5"/>
                </a:lnTo>
                <a:lnTo>
                  <a:pt x="13" y="5"/>
                </a:lnTo>
                <a:lnTo>
                  <a:pt x="12" y="2"/>
                </a:lnTo>
                <a:lnTo>
                  <a:pt x="13" y="2"/>
                </a:lnTo>
                <a:lnTo>
                  <a:pt x="12" y="2"/>
                </a:lnTo>
                <a:lnTo>
                  <a:pt x="12" y="0"/>
                </a:lnTo>
                <a:lnTo>
                  <a:pt x="12" y="0"/>
                </a:lnTo>
                <a:lnTo>
                  <a:pt x="12" y="1"/>
                </a:lnTo>
                <a:lnTo>
                  <a:pt x="12" y="1"/>
                </a:lnTo>
                <a:lnTo>
                  <a:pt x="12" y="2"/>
                </a:lnTo>
                <a:lnTo>
                  <a:pt x="12" y="2"/>
                </a:lnTo>
                <a:lnTo>
                  <a:pt x="12" y="3"/>
                </a:lnTo>
                <a:lnTo>
                  <a:pt x="12" y="3"/>
                </a:lnTo>
                <a:lnTo>
                  <a:pt x="12" y="4"/>
                </a:lnTo>
                <a:lnTo>
                  <a:pt x="12" y="3"/>
                </a:lnTo>
                <a:lnTo>
                  <a:pt x="12" y="4"/>
                </a:lnTo>
                <a:lnTo>
                  <a:pt x="11" y="5"/>
                </a:lnTo>
                <a:lnTo>
                  <a:pt x="10"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8" name="Freeform 545"/>
          <p:cNvSpPr>
            <a:spLocks/>
          </p:cNvSpPr>
          <p:nvPr/>
        </p:nvSpPr>
        <p:spPr bwMode="auto">
          <a:xfrm>
            <a:off x="7758740" y="3094503"/>
            <a:ext cx="34066" cy="58079"/>
          </a:xfrm>
          <a:custGeom>
            <a:avLst/>
            <a:gdLst/>
            <a:ahLst/>
            <a:cxnLst>
              <a:cxn ang="0">
                <a:pos x="9" y="1"/>
              </a:cxn>
              <a:cxn ang="0">
                <a:pos x="9" y="1"/>
              </a:cxn>
              <a:cxn ang="0">
                <a:pos x="8" y="1"/>
              </a:cxn>
              <a:cxn ang="0">
                <a:pos x="8" y="0"/>
              </a:cxn>
              <a:cxn ang="0">
                <a:pos x="7" y="0"/>
              </a:cxn>
              <a:cxn ang="0">
                <a:pos x="7" y="0"/>
              </a:cxn>
              <a:cxn ang="0">
                <a:pos x="7" y="1"/>
              </a:cxn>
              <a:cxn ang="0">
                <a:pos x="4" y="2"/>
              </a:cxn>
              <a:cxn ang="0">
                <a:pos x="0" y="9"/>
              </a:cxn>
              <a:cxn ang="0">
                <a:pos x="0" y="10"/>
              </a:cxn>
              <a:cxn ang="0">
                <a:pos x="0" y="15"/>
              </a:cxn>
              <a:cxn ang="0">
                <a:pos x="1" y="16"/>
              </a:cxn>
              <a:cxn ang="0">
                <a:pos x="3" y="16"/>
              </a:cxn>
              <a:cxn ang="0">
                <a:pos x="3" y="20"/>
              </a:cxn>
              <a:cxn ang="0">
                <a:pos x="3" y="20"/>
              </a:cxn>
              <a:cxn ang="0">
                <a:pos x="9" y="4"/>
              </a:cxn>
              <a:cxn ang="0">
                <a:pos x="9" y="2"/>
              </a:cxn>
              <a:cxn ang="0">
                <a:pos x="10" y="2"/>
              </a:cxn>
              <a:cxn ang="0">
                <a:pos x="9" y="1"/>
              </a:cxn>
            </a:cxnLst>
            <a:rect l="0" t="0" r="r" b="b"/>
            <a:pathLst>
              <a:path w="10" h="20">
                <a:moveTo>
                  <a:pt x="9" y="1"/>
                </a:moveTo>
                <a:lnTo>
                  <a:pt x="9" y="1"/>
                </a:lnTo>
                <a:lnTo>
                  <a:pt x="8" y="1"/>
                </a:lnTo>
                <a:lnTo>
                  <a:pt x="8" y="0"/>
                </a:lnTo>
                <a:lnTo>
                  <a:pt x="7" y="0"/>
                </a:lnTo>
                <a:lnTo>
                  <a:pt x="7" y="0"/>
                </a:lnTo>
                <a:lnTo>
                  <a:pt x="7" y="1"/>
                </a:lnTo>
                <a:lnTo>
                  <a:pt x="4" y="2"/>
                </a:lnTo>
                <a:lnTo>
                  <a:pt x="0" y="9"/>
                </a:lnTo>
                <a:lnTo>
                  <a:pt x="0" y="10"/>
                </a:lnTo>
                <a:lnTo>
                  <a:pt x="0" y="15"/>
                </a:lnTo>
                <a:lnTo>
                  <a:pt x="1" y="16"/>
                </a:lnTo>
                <a:lnTo>
                  <a:pt x="3" y="16"/>
                </a:lnTo>
                <a:lnTo>
                  <a:pt x="3" y="20"/>
                </a:lnTo>
                <a:lnTo>
                  <a:pt x="3" y="20"/>
                </a:lnTo>
                <a:lnTo>
                  <a:pt x="9" y="4"/>
                </a:lnTo>
                <a:lnTo>
                  <a:pt x="9" y="2"/>
                </a:lnTo>
                <a:lnTo>
                  <a:pt x="10" y="2"/>
                </a:lnTo>
                <a:lnTo>
                  <a:pt x="9"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9" name="Freeform 546"/>
          <p:cNvSpPr>
            <a:spLocks/>
          </p:cNvSpPr>
          <p:nvPr/>
        </p:nvSpPr>
        <p:spPr bwMode="auto">
          <a:xfrm>
            <a:off x="7646321" y="3146774"/>
            <a:ext cx="3407" cy="2904"/>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0" name="Freeform 547"/>
          <p:cNvSpPr>
            <a:spLocks/>
          </p:cNvSpPr>
          <p:nvPr/>
        </p:nvSpPr>
        <p:spPr bwMode="auto">
          <a:xfrm>
            <a:off x="7751927" y="3207757"/>
            <a:ext cx="81759" cy="101638"/>
          </a:xfrm>
          <a:custGeom>
            <a:avLst/>
            <a:gdLst/>
            <a:ahLst/>
            <a:cxnLst>
              <a:cxn ang="0">
                <a:pos x="0" y="14"/>
              </a:cxn>
              <a:cxn ang="0">
                <a:pos x="3" y="22"/>
              </a:cxn>
              <a:cxn ang="0">
                <a:pos x="5" y="24"/>
              </a:cxn>
              <a:cxn ang="0">
                <a:pos x="5" y="22"/>
              </a:cxn>
              <a:cxn ang="0">
                <a:pos x="6" y="24"/>
              </a:cxn>
              <a:cxn ang="0">
                <a:pos x="5" y="26"/>
              </a:cxn>
              <a:cxn ang="0">
                <a:pos x="5" y="28"/>
              </a:cxn>
              <a:cxn ang="0">
                <a:pos x="7" y="28"/>
              </a:cxn>
              <a:cxn ang="0">
                <a:pos x="9" y="28"/>
              </a:cxn>
              <a:cxn ang="0">
                <a:pos x="10" y="27"/>
              </a:cxn>
              <a:cxn ang="0">
                <a:pos x="13" y="28"/>
              </a:cxn>
              <a:cxn ang="0">
                <a:pos x="16" y="31"/>
              </a:cxn>
              <a:cxn ang="0">
                <a:pos x="16" y="31"/>
              </a:cxn>
              <a:cxn ang="0">
                <a:pos x="15" y="27"/>
              </a:cxn>
              <a:cxn ang="0">
                <a:pos x="17" y="28"/>
              </a:cxn>
              <a:cxn ang="0">
                <a:pos x="18" y="29"/>
              </a:cxn>
              <a:cxn ang="0">
                <a:pos x="20" y="31"/>
              </a:cxn>
              <a:cxn ang="0">
                <a:pos x="20" y="32"/>
              </a:cxn>
              <a:cxn ang="0">
                <a:pos x="23" y="32"/>
              </a:cxn>
              <a:cxn ang="0">
                <a:pos x="23" y="33"/>
              </a:cxn>
              <a:cxn ang="0">
                <a:pos x="24" y="35"/>
              </a:cxn>
              <a:cxn ang="0">
                <a:pos x="24" y="32"/>
              </a:cxn>
              <a:cxn ang="0">
                <a:pos x="23" y="32"/>
              </a:cxn>
              <a:cxn ang="0">
                <a:pos x="22" y="32"/>
              </a:cxn>
              <a:cxn ang="0">
                <a:pos x="23" y="31"/>
              </a:cxn>
              <a:cxn ang="0">
                <a:pos x="21" y="30"/>
              </a:cxn>
              <a:cxn ang="0">
                <a:pos x="22" y="28"/>
              </a:cxn>
              <a:cxn ang="0">
                <a:pos x="23" y="28"/>
              </a:cxn>
              <a:cxn ang="0">
                <a:pos x="20" y="27"/>
              </a:cxn>
              <a:cxn ang="0">
                <a:pos x="20" y="28"/>
              </a:cxn>
              <a:cxn ang="0">
                <a:pos x="18" y="28"/>
              </a:cxn>
              <a:cxn ang="0">
                <a:pos x="17" y="25"/>
              </a:cxn>
              <a:cxn ang="0">
                <a:pos x="16" y="25"/>
              </a:cxn>
              <a:cxn ang="0">
                <a:pos x="14" y="25"/>
              </a:cxn>
              <a:cxn ang="0">
                <a:pos x="13" y="26"/>
              </a:cxn>
              <a:cxn ang="0">
                <a:pos x="13" y="27"/>
              </a:cxn>
              <a:cxn ang="0">
                <a:pos x="11" y="26"/>
              </a:cxn>
              <a:cxn ang="0">
                <a:pos x="10" y="24"/>
              </a:cxn>
              <a:cxn ang="0">
                <a:pos x="10" y="22"/>
              </a:cxn>
              <a:cxn ang="0">
                <a:pos x="9" y="19"/>
              </a:cxn>
              <a:cxn ang="0">
                <a:pos x="10" y="17"/>
              </a:cxn>
              <a:cxn ang="0">
                <a:pos x="11" y="16"/>
              </a:cxn>
              <a:cxn ang="0">
                <a:pos x="13" y="15"/>
              </a:cxn>
              <a:cxn ang="0">
                <a:pos x="15" y="10"/>
              </a:cxn>
              <a:cxn ang="0">
                <a:pos x="14" y="8"/>
              </a:cxn>
              <a:cxn ang="0">
                <a:pos x="13" y="7"/>
              </a:cxn>
              <a:cxn ang="0">
                <a:pos x="13" y="3"/>
              </a:cxn>
              <a:cxn ang="0">
                <a:pos x="14" y="2"/>
              </a:cxn>
              <a:cxn ang="0">
                <a:pos x="13" y="1"/>
              </a:cxn>
              <a:cxn ang="0">
                <a:pos x="13" y="2"/>
              </a:cxn>
              <a:cxn ang="0">
                <a:pos x="10" y="2"/>
              </a:cxn>
              <a:cxn ang="0">
                <a:pos x="5" y="0"/>
              </a:cxn>
              <a:cxn ang="0">
                <a:pos x="3" y="14"/>
              </a:cxn>
              <a:cxn ang="0">
                <a:pos x="1" y="14"/>
              </a:cxn>
            </a:cxnLst>
            <a:rect l="0" t="0" r="r" b="b"/>
            <a:pathLst>
              <a:path w="24" h="35">
                <a:moveTo>
                  <a:pt x="0" y="14"/>
                </a:moveTo>
                <a:lnTo>
                  <a:pt x="0" y="14"/>
                </a:lnTo>
                <a:lnTo>
                  <a:pt x="2" y="22"/>
                </a:lnTo>
                <a:lnTo>
                  <a:pt x="3" y="22"/>
                </a:lnTo>
                <a:lnTo>
                  <a:pt x="5" y="25"/>
                </a:lnTo>
                <a:lnTo>
                  <a:pt x="5" y="24"/>
                </a:lnTo>
                <a:lnTo>
                  <a:pt x="5" y="22"/>
                </a:lnTo>
                <a:lnTo>
                  <a:pt x="5" y="22"/>
                </a:lnTo>
                <a:lnTo>
                  <a:pt x="6" y="23"/>
                </a:lnTo>
                <a:lnTo>
                  <a:pt x="6" y="24"/>
                </a:lnTo>
                <a:lnTo>
                  <a:pt x="5" y="25"/>
                </a:lnTo>
                <a:lnTo>
                  <a:pt x="5" y="26"/>
                </a:lnTo>
                <a:lnTo>
                  <a:pt x="5" y="28"/>
                </a:lnTo>
                <a:lnTo>
                  <a:pt x="5" y="28"/>
                </a:lnTo>
                <a:lnTo>
                  <a:pt x="6" y="28"/>
                </a:lnTo>
                <a:lnTo>
                  <a:pt x="7" y="28"/>
                </a:lnTo>
                <a:lnTo>
                  <a:pt x="8" y="28"/>
                </a:lnTo>
                <a:lnTo>
                  <a:pt x="9" y="28"/>
                </a:lnTo>
                <a:lnTo>
                  <a:pt x="9" y="28"/>
                </a:lnTo>
                <a:lnTo>
                  <a:pt x="10" y="27"/>
                </a:lnTo>
                <a:lnTo>
                  <a:pt x="11" y="27"/>
                </a:lnTo>
                <a:lnTo>
                  <a:pt x="13" y="28"/>
                </a:lnTo>
                <a:lnTo>
                  <a:pt x="15" y="30"/>
                </a:lnTo>
                <a:lnTo>
                  <a:pt x="16" y="31"/>
                </a:lnTo>
                <a:lnTo>
                  <a:pt x="16" y="31"/>
                </a:lnTo>
                <a:lnTo>
                  <a:pt x="16" y="31"/>
                </a:lnTo>
                <a:lnTo>
                  <a:pt x="15" y="28"/>
                </a:lnTo>
                <a:lnTo>
                  <a:pt x="15" y="27"/>
                </a:lnTo>
                <a:lnTo>
                  <a:pt x="16" y="28"/>
                </a:lnTo>
                <a:lnTo>
                  <a:pt x="17" y="28"/>
                </a:lnTo>
                <a:lnTo>
                  <a:pt x="17" y="28"/>
                </a:lnTo>
                <a:lnTo>
                  <a:pt x="18" y="29"/>
                </a:lnTo>
                <a:lnTo>
                  <a:pt x="19" y="30"/>
                </a:lnTo>
                <a:lnTo>
                  <a:pt x="20" y="31"/>
                </a:lnTo>
                <a:lnTo>
                  <a:pt x="20" y="32"/>
                </a:lnTo>
                <a:lnTo>
                  <a:pt x="20" y="32"/>
                </a:lnTo>
                <a:lnTo>
                  <a:pt x="21" y="33"/>
                </a:lnTo>
                <a:lnTo>
                  <a:pt x="23" y="32"/>
                </a:lnTo>
                <a:lnTo>
                  <a:pt x="23" y="33"/>
                </a:lnTo>
                <a:lnTo>
                  <a:pt x="23" y="33"/>
                </a:lnTo>
                <a:lnTo>
                  <a:pt x="23" y="34"/>
                </a:lnTo>
                <a:lnTo>
                  <a:pt x="24" y="35"/>
                </a:lnTo>
                <a:lnTo>
                  <a:pt x="24" y="34"/>
                </a:lnTo>
                <a:lnTo>
                  <a:pt x="24" y="32"/>
                </a:lnTo>
                <a:lnTo>
                  <a:pt x="24" y="32"/>
                </a:lnTo>
                <a:lnTo>
                  <a:pt x="23" y="32"/>
                </a:lnTo>
                <a:lnTo>
                  <a:pt x="23" y="32"/>
                </a:lnTo>
                <a:lnTo>
                  <a:pt x="22" y="32"/>
                </a:lnTo>
                <a:lnTo>
                  <a:pt x="22" y="32"/>
                </a:lnTo>
                <a:lnTo>
                  <a:pt x="23" y="31"/>
                </a:lnTo>
                <a:lnTo>
                  <a:pt x="22" y="30"/>
                </a:lnTo>
                <a:lnTo>
                  <a:pt x="21" y="30"/>
                </a:lnTo>
                <a:lnTo>
                  <a:pt x="21" y="29"/>
                </a:lnTo>
                <a:lnTo>
                  <a:pt x="22" y="28"/>
                </a:lnTo>
                <a:lnTo>
                  <a:pt x="23" y="28"/>
                </a:lnTo>
                <a:lnTo>
                  <a:pt x="23" y="28"/>
                </a:lnTo>
                <a:lnTo>
                  <a:pt x="20" y="27"/>
                </a:lnTo>
                <a:lnTo>
                  <a:pt x="20" y="27"/>
                </a:lnTo>
                <a:lnTo>
                  <a:pt x="20" y="26"/>
                </a:lnTo>
                <a:lnTo>
                  <a:pt x="20" y="28"/>
                </a:lnTo>
                <a:lnTo>
                  <a:pt x="19" y="28"/>
                </a:lnTo>
                <a:lnTo>
                  <a:pt x="18" y="28"/>
                </a:lnTo>
                <a:lnTo>
                  <a:pt x="18" y="25"/>
                </a:lnTo>
                <a:lnTo>
                  <a:pt x="17" y="25"/>
                </a:lnTo>
                <a:lnTo>
                  <a:pt x="16" y="25"/>
                </a:lnTo>
                <a:lnTo>
                  <a:pt x="16" y="25"/>
                </a:lnTo>
                <a:lnTo>
                  <a:pt x="15" y="25"/>
                </a:lnTo>
                <a:lnTo>
                  <a:pt x="14" y="25"/>
                </a:lnTo>
                <a:lnTo>
                  <a:pt x="13" y="25"/>
                </a:lnTo>
                <a:lnTo>
                  <a:pt x="13" y="26"/>
                </a:lnTo>
                <a:lnTo>
                  <a:pt x="13" y="27"/>
                </a:lnTo>
                <a:lnTo>
                  <a:pt x="13" y="27"/>
                </a:lnTo>
                <a:lnTo>
                  <a:pt x="13" y="27"/>
                </a:lnTo>
                <a:lnTo>
                  <a:pt x="11" y="26"/>
                </a:lnTo>
                <a:lnTo>
                  <a:pt x="11" y="25"/>
                </a:lnTo>
                <a:lnTo>
                  <a:pt x="10" y="24"/>
                </a:lnTo>
                <a:lnTo>
                  <a:pt x="10" y="23"/>
                </a:lnTo>
                <a:lnTo>
                  <a:pt x="10" y="22"/>
                </a:lnTo>
                <a:lnTo>
                  <a:pt x="9" y="21"/>
                </a:lnTo>
                <a:lnTo>
                  <a:pt x="9" y="19"/>
                </a:lnTo>
                <a:lnTo>
                  <a:pt x="9" y="19"/>
                </a:lnTo>
                <a:lnTo>
                  <a:pt x="10" y="17"/>
                </a:lnTo>
                <a:lnTo>
                  <a:pt x="10" y="17"/>
                </a:lnTo>
                <a:lnTo>
                  <a:pt x="11" y="16"/>
                </a:lnTo>
                <a:lnTo>
                  <a:pt x="13" y="15"/>
                </a:lnTo>
                <a:lnTo>
                  <a:pt x="13" y="15"/>
                </a:lnTo>
                <a:lnTo>
                  <a:pt x="13" y="14"/>
                </a:lnTo>
                <a:lnTo>
                  <a:pt x="15" y="10"/>
                </a:lnTo>
                <a:lnTo>
                  <a:pt x="15" y="9"/>
                </a:lnTo>
                <a:lnTo>
                  <a:pt x="14" y="8"/>
                </a:lnTo>
                <a:lnTo>
                  <a:pt x="14" y="8"/>
                </a:lnTo>
                <a:lnTo>
                  <a:pt x="13" y="7"/>
                </a:lnTo>
                <a:lnTo>
                  <a:pt x="13" y="7"/>
                </a:lnTo>
                <a:lnTo>
                  <a:pt x="13" y="3"/>
                </a:lnTo>
                <a:lnTo>
                  <a:pt x="14" y="2"/>
                </a:lnTo>
                <a:lnTo>
                  <a:pt x="14" y="2"/>
                </a:lnTo>
                <a:lnTo>
                  <a:pt x="13" y="1"/>
                </a:lnTo>
                <a:lnTo>
                  <a:pt x="13" y="1"/>
                </a:lnTo>
                <a:lnTo>
                  <a:pt x="13" y="1"/>
                </a:lnTo>
                <a:lnTo>
                  <a:pt x="13" y="2"/>
                </a:lnTo>
                <a:lnTo>
                  <a:pt x="12" y="2"/>
                </a:lnTo>
                <a:lnTo>
                  <a:pt x="10" y="2"/>
                </a:lnTo>
                <a:lnTo>
                  <a:pt x="9" y="1"/>
                </a:lnTo>
                <a:lnTo>
                  <a:pt x="5" y="0"/>
                </a:lnTo>
                <a:lnTo>
                  <a:pt x="4" y="2"/>
                </a:lnTo>
                <a:lnTo>
                  <a:pt x="3" y="14"/>
                </a:lnTo>
                <a:lnTo>
                  <a:pt x="2" y="15"/>
                </a:lnTo>
                <a:lnTo>
                  <a:pt x="1" y="14"/>
                </a:lnTo>
                <a:lnTo>
                  <a:pt x="0" y="1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1" name="Freeform 548"/>
          <p:cNvSpPr>
            <a:spLocks/>
          </p:cNvSpPr>
          <p:nvPr/>
        </p:nvSpPr>
        <p:spPr bwMode="auto">
          <a:xfrm>
            <a:off x="7639508" y="3143870"/>
            <a:ext cx="6813" cy="5808"/>
          </a:xfrm>
          <a:custGeom>
            <a:avLst/>
            <a:gdLst/>
            <a:ahLst/>
            <a:cxnLst>
              <a:cxn ang="0">
                <a:pos x="2" y="0"/>
              </a:cxn>
              <a:cxn ang="0">
                <a:pos x="2" y="0"/>
              </a:cxn>
              <a:cxn ang="0">
                <a:pos x="2" y="0"/>
              </a:cxn>
              <a:cxn ang="0">
                <a:pos x="1" y="1"/>
              </a:cxn>
              <a:cxn ang="0">
                <a:pos x="1" y="1"/>
              </a:cxn>
              <a:cxn ang="0">
                <a:pos x="0" y="1"/>
              </a:cxn>
              <a:cxn ang="0">
                <a:pos x="0" y="1"/>
              </a:cxn>
              <a:cxn ang="0">
                <a:pos x="1" y="1"/>
              </a:cxn>
              <a:cxn ang="0">
                <a:pos x="1" y="1"/>
              </a:cxn>
              <a:cxn ang="0">
                <a:pos x="1" y="1"/>
              </a:cxn>
              <a:cxn ang="0">
                <a:pos x="1" y="1"/>
              </a:cxn>
              <a:cxn ang="0">
                <a:pos x="1" y="2"/>
              </a:cxn>
              <a:cxn ang="0">
                <a:pos x="2" y="1"/>
              </a:cxn>
              <a:cxn ang="0">
                <a:pos x="2" y="1"/>
              </a:cxn>
              <a:cxn ang="0">
                <a:pos x="2" y="1"/>
              </a:cxn>
              <a:cxn ang="0">
                <a:pos x="2" y="0"/>
              </a:cxn>
            </a:cxnLst>
            <a:rect l="0" t="0" r="r" b="b"/>
            <a:pathLst>
              <a:path w="2" h="2">
                <a:moveTo>
                  <a:pt x="2" y="0"/>
                </a:moveTo>
                <a:lnTo>
                  <a:pt x="2" y="0"/>
                </a:lnTo>
                <a:lnTo>
                  <a:pt x="2" y="0"/>
                </a:lnTo>
                <a:lnTo>
                  <a:pt x="1" y="1"/>
                </a:lnTo>
                <a:lnTo>
                  <a:pt x="1" y="1"/>
                </a:lnTo>
                <a:lnTo>
                  <a:pt x="0" y="1"/>
                </a:lnTo>
                <a:lnTo>
                  <a:pt x="0" y="1"/>
                </a:lnTo>
                <a:lnTo>
                  <a:pt x="1" y="1"/>
                </a:lnTo>
                <a:lnTo>
                  <a:pt x="1" y="1"/>
                </a:lnTo>
                <a:lnTo>
                  <a:pt x="1" y="1"/>
                </a:lnTo>
                <a:lnTo>
                  <a:pt x="1" y="1"/>
                </a:lnTo>
                <a:lnTo>
                  <a:pt x="1" y="2"/>
                </a:lnTo>
                <a:lnTo>
                  <a:pt x="2" y="1"/>
                </a:lnTo>
                <a:lnTo>
                  <a:pt x="2" y="1"/>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2" name="Freeform 549"/>
          <p:cNvSpPr>
            <a:spLocks/>
          </p:cNvSpPr>
          <p:nvPr/>
        </p:nvSpPr>
        <p:spPr bwMode="auto">
          <a:xfrm>
            <a:off x="7349945" y="3321012"/>
            <a:ext cx="3407" cy="2904"/>
          </a:xfrm>
          <a:custGeom>
            <a:avLst/>
            <a:gdLst/>
            <a:ahLst/>
            <a:cxnLst>
              <a:cxn ang="0">
                <a:pos x="0" y="0"/>
              </a:cxn>
              <a:cxn ang="0">
                <a:pos x="0" y="1"/>
              </a:cxn>
              <a:cxn ang="0">
                <a:pos x="0" y="1"/>
              </a:cxn>
              <a:cxn ang="0">
                <a:pos x="0" y="0"/>
              </a:cxn>
              <a:cxn ang="0">
                <a:pos x="0" y="0"/>
              </a:cxn>
              <a:cxn ang="0">
                <a:pos x="0" y="0"/>
              </a:cxn>
            </a:cxnLst>
            <a:rect l="0" t="0" r="r" b="b"/>
            <a:pathLst>
              <a:path h="1">
                <a:moveTo>
                  <a:pt x="0" y="0"/>
                </a:moveTo>
                <a:lnTo>
                  <a:pt x="0" y="1"/>
                </a:lnTo>
                <a:lnTo>
                  <a:pt x="0" y="1"/>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4" name="Freeform 551"/>
          <p:cNvSpPr>
            <a:spLocks/>
          </p:cNvSpPr>
          <p:nvPr/>
        </p:nvSpPr>
        <p:spPr bwMode="auto">
          <a:xfrm>
            <a:off x="7349945" y="3306492"/>
            <a:ext cx="3407" cy="2904"/>
          </a:xfrm>
          <a:custGeom>
            <a:avLst/>
            <a:gdLst/>
            <a:ahLst/>
            <a:cxnLst>
              <a:cxn ang="0">
                <a:pos x="0" y="1"/>
              </a:cxn>
              <a:cxn ang="0">
                <a:pos x="0" y="0"/>
              </a:cxn>
              <a:cxn ang="0">
                <a:pos x="0" y="1"/>
              </a:cxn>
              <a:cxn ang="0">
                <a:pos x="0" y="1"/>
              </a:cxn>
              <a:cxn ang="0">
                <a:pos x="0" y="1"/>
              </a:cxn>
            </a:cxnLst>
            <a:rect l="0" t="0" r="r" b="b"/>
            <a:pathLst>
              <a:path h="1">
                <a:moveTo>
                  <a:pt x="0" y="1"/>
                </a:moveTo>
                <a:lnTo>
                  <a:pt x="0" y="0"/>
                </a:lnTo>
                <a:lnTo>
                  <a:pt x="0"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5" name="Freeform 552"/>
          <p:cNvSpPr>
            <a:spLocks/>
          </p:cNvSpPr>
          <p:nvPr/>
        </p:nvSpPr>
        <p:spPr bwMode="auto">
          <a:xfrm>
            <a:off x="7349945" y="3321012"/>
            <a:ext cx="3407" cy="2904"/>
          </a:xfrm>
          <a:custGeom>
            <a:avLst/>
            <a:gdLst/>
            <a:ahLst/>
            <a:cxnLst>
              <a:cxn ang="0">
                <a:pos x="1" y="1"/>
              </a:cxn>
              <a:cxn ang="0">
                <a:pos x="1" y="0"/>
              </a:cxn>
              <a:cxn ang="0">
                <a:pos x="1" y="0"/>
              </a:cxn>
              <a:cxn ang="0">
                <a:pos x="1" y="0"/>
              </a:cxn>
              <a:cxn ang="0">
                <a:pos x="0" y="1"/>
              </a:cxn>
              <a:cxn ang="0">
                <a:pos x="1" y="1"/>
              </a:cxn>
              <a:cxn ang="0">
                <a:pos x="1" y="1"/>
              </a:cxn>
            </a:cxnLst>
            <a:rect l="0" t="0" r="r" b="b"/>
            <a:pathLst>
              <a:path w="1" h="1">
                <a:moveTo>
                  <a:pt x="1" y="1"/>
                </a:moveTo>
                <a:lnTo>
                  <a:pt x="1" y="0"/>
                </a:lnTo>
                <a:lnTo>
                  <a:pt x="1" y="0"/>
                </a:lnTo>
                <a:lnTo>
                  <a:pt x="1" y="0"/>
                </a:lnTo>
                <a:lnTo>
                  <a:pt x="0" y="1"/>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6" name="Freeform 553"/>
          <p:cNvSpPr>
            <a:spLocks/>
          </p:cNvSpPr>
          <p:nvPr/>
        </p:nvSpPr>
        <p:spPr bwMode="auto">
          <a:xfrm>
            <a:off x="7826873" y="3109023"/>
            <a:ext cx="3407" cy="2904"/>
          </a:xfrm>
          <a:custGeom>
            <a:avLst/>
            <a:gdLst/>
            <a:ahLst/>
            <a:cxnLst>
              <a:cxn ang="0">
                <a:pos x="1" y="0"/>
              </a:cxn>
              <a:cxn ang="0">
                <a:pos x="1" y="0"/>
              </a:cxn>
              <a:cxn ang="0">
                <a:pos x="0" y="0"/>
              </a:cxn>
              <a:cxn ang="0">
                <a:pos x="0" y="0"/>
              </a:cxn>
              <a:cxn ang="0">
                <a:pos x="0" y="0"/>
              </a:cxn>
              <a:cxn ang="0">
                <a:pos x="0" y="0"/>
              </a:cxn>
              <a:cxn ang="0">
                <a:pos x="1" y="0"/>
              </a:cxn>
              <a:cxn ang="0">
                <a:pos x="1" y="0"/>
              </a:cxn>
            </a:cxnLst>
            <a:rect l="0" t="0" r="r" b="b"/>
            <a:pathLst>
              <a:path w="1">
                <a:moveTo>
                  <a:pt x="1" y="0"/>
                </a:moveTo>
                <a:lnTo>
                  <a:pt x="1" y="0"/>
                </a:lnTo>
                <a:lnTo>
                  <a:pt x="0" y="0"/>
                </a:lnTo>
                <a:lnTo>
                  <a:pt x="0" y="0"/>
                </a:lnTo>
                <a:lnTo>
                  <a:pt x="0" y="0"/>
                </a:lnTo>
                <a:lnTo>
                  <a:pt x="0"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7" name="Freeform 554"/>
          <p:cNvSpPr>
            <a:spLocks/>
          </p:cNvSpPr>
          <p:nvPr/>
        </p:nvSpPr>
        <p:spPr bwMode="auto">
          <a:xfrm>
            <a:off x="6338178" y="3704333"/>
            <a:ext cx="3407" cy="2904"/>
          </a:xfrm>
          <a:custGeom>
            <a:avLst/>
            <a:gdLst/>
            <a:ahLst/>
            <a:cxnLst>
              <a:cxn ang="0">
                <a:pos x="0" y="1"/>
              </a:cxn>
              <a:cxn ang="0">
                <a:pos x="1" y="1"/>
              </a:cxn>
              <a:cxn ang="0">
                <a:pos x="1" y="1"/>
              </a:cxn>
              <a:cxn ang="0">
                <a:pos x="1" y="1"/>
              </a:cxn>
              <a:cxn ang="0">
                <a:pos x="0" y="0"/>
              </a:cxn>
              <a:cxn ang="0">
                <a:pos x="0" y="0"/>
              </a:cxn>
              <a:cxn ang="0">
                <a:pos x="0" y="1"/>
              </a:cxn>
              <a:cxn ang="0">
                <a:pos x="0" y="1"/>
              </a:cxn>
              <a:cxn ang="0">
                <a:pos x="0" y="1"/>
              </a:cxn>
            </a:cxnLst>
            <a:rect l="0" t="0" r="r" b="b"/>
            <a:pathLst>
              <a:path w="1" h="1">
                <a:moveTo>
                  <a:pt x="0" y="1"/>
                </a:moveTo>
                <a:lnTo>
                  <a:pt x="1" y="1"/>
                </a:lnTo>
                <a:lnTo>
                  <a:pt x="1" y="1"/>
                </a:lnTo>
                <a:lnTo>
                  <a:pt x="1" y="1"/>
                </a:lnTo>
                <a:lnTo>
                  <a:pt x="0" y="0"/>
                </a:lnTo>
                <a:lnTo>
                  <a:pt x="0" y="0"/>
                </a:lnTo>
                <a:lnTo>
                  <a:pt x="0"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8" name="Freeform 555"/>
          <p:cNvSpPr>
            <a:spLocks/>
          </p:cNvSpPr>
          <p:nvPr/>
        </p:nvSpPr>
        <p:spPr bwMode="auto">
          <a:xfrm>
            <a:off x="4587174" y="3509769"/>
            <a:ext cx="6813" cy="2904"/>
          </a:xfrm>
          <a:custGeom>
            <a:avLst/>
            <a:gdLst/>
            <a:ahLst/>
            <a:cxnLst>
              <a:cxn ang="0">
                <a:pos x="2" y="1"/>
              </a:cxn>
              <a:cxn ang="0">
                <a:pos x="2" y="1"/>
              </a:cxn>
              <a:cxn ang="0">
                <a:pos x="2" y="0"/>
              </a:cxn>
              <a:cxn ang="0">
                <a:pos x="2" y="0"/>
              </a:cxn>
              <a:cxn ang="0">
                <a:pos x="2" y="0"/>
              </a:cxn>
              <a:cxn ang="0">
                <a:pos x="1" y="0"/>
              </a:cxn>
              <a:cxn ang="0">
                <a:pos x="1" y="1"/>
              </a:cxn>
              <a:cxn ang="0">
                <a:pos x="0" y="1"/>
              </a:cxn>
              <a:cxn ang="0">
                <a:pos x="0" y="1"/>
              </a:cxn>
              <a:cxn ang="0">
                <a:pos x="0" y="1"/>
              </a:cxn>
              <a:cxn ang="0">
                <a:pos x="0" y="1"/>
              </a:cxn>
              <a:cxn ang="0">
                <a:pos x="2" y="1"/>
              </a:cxn>
              <a:cxn ang="0">
                <a:pos x="2" y="1"/>
              </a:cxn>
            </a:cxnLst>
            <a:rect l="0" t="0" r="r" b="b"/>
            <a:pathLst>
              <a:path w="2" h="1">
                <a:moveTo>
                  <a:pt x="2" y="1"/>
                </a:moveTo>
                <a:lnTo>
                  <a:pt x="2" y="1"/>
                </a:lnTo>
                <a:lnTo>
                  <a:pt x="2" y="0"/>
                </a:lnTo>
                <a:lnTo>
                  <a:pt x="2" y="0"/>
                </a:lnTo>
                <a:lnTo>
                  <a:pt x="2" y="0"/>
                </a:lnTo>
                <a:lnTo>
                  <a:pt x="1" y="0"/>
                </a:lnTo>
                <a:lnTo>
                  <a:pt x="1" y="1"/>
                </a:lnTo>
                <a:lnTo>
                  <a:pt x="0" y="1"/>
                </a:lnTo>
                <a:lnTo>
                  <a:pt x="0" y="1"/>
                </a:lnTo>
                <a:lnTo>
                  <a:pt x="0" y="1"/>
                </a:lnTo>
                <a:lnTo>
                  <a:pt x="0" y="1"/>
                </a:lnTo>
                <a:lnTo>
                  <a:pt x="2"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9" name="Freeform 556"/>
          <p:cNvSpPr>
            <a:spLocks/>
          </p:cNvSpPr>
          <p:nvPr/>
        </p:nvSpPr>
        <p:spPr bwMode="auto">
          <a:xfrm>
            <a:off x="4570141" y="3512672"/>
            <a:ext cx="40879" cy="26136"/>
          </a:xfrm>
          <a:custGeom>
            <a:avLst/>
            <a:gdLst/>
            <a:ahLst/>
            <a:cxnLst>
              <a:cxn ang="0">
                <a:pos x="2" y="0"/>
              </a:cxn>
              <a:cxn ang="0">
                <a:pos x="2" y="0"/>
              </a:cxn>
              <a:cxn ang="0">
                <a:pos x="1" y="1"/>
              </a:cxn>
              <a:cxn ang="0">
                <a:pos x="0" y="2"/>
              </a:cxn>
              <a:cxn ang="0">
                <a:pos x="1" y="7"/>
              </a:cxn>
              <a:cxn ang="0">
                <a:pos x="1" y="8"/>
              </a:cxn>
              <a:cxn ang="0">
                <a:pos x="2" y="9"/>
              </a:cxn>
              <a:cxn ang="0">
                <a:pos x="4" y="9"/>
              </a:cxn>
              <a:cxn ang="0">
                <a:pos x="5" y="9"/>
              </a:cxn>
              <a:cxn ang="0">
                <a:pos x="7" y="8"/>
              </a:cxn>
              <a:cxn ang="0">
                <a:pos x="10" y="7"/>
              </a:cxn>
              <a:cxn ang="0">
                <a:pos x="12" y="3"/>
              </a:cxn>
              <a:cxn ang="0">
                <a:pos x="12" y="1"/>
              </a:cxn>
              <a:cxn ang="0">
                <a:pos x="12" y="1"/>
              </a:cxn>
              <a:cxn ang="0">
                <a:pos x="12" y="0"/>
              </a:cxn>
              <a:cxn ang="0">
                <a:pos x="12" y="0"/>
              </a:cxn>
              <a:cxn ang="0">
                <a:pos x="11" y="0"/>
              </a:cxn>
              <a:cxn ang="0">
                <a:pos x="10" y="0"/>
              </a:cxn>
              <a:cxn ang="0">
                <a:pos x="6" y="0"/>
              </a:cxn>
              <a:cxn ang="0">
                <a:pos x="3" y="0"/>
              </a:cxn>
              <a:cxn ang="0">
                <a:pos x="2" y="0"/>
              </a:cxn>
            </a:cxnLst>
            <a:rect l="0" t="0" r="r" b="b"/>
            <a:pathLst>
              <a:path w="12" h="9">
                <a:moveTo>
                  <a:pt x="2" y="0"/>
                </a:moveTo>
                <a:lnTo>
                  <a:pt x="2" y="0"/>
                </a:lnTo>
                <a:lnTo>
                  <a:pt x="1" y="1"/>
                </a:lnTo>
                <a:lnTo>
                  <a:pt x="0" y="2"/>
                </a:lnTo>
                <a:lnTo>
                  <a:pt x="1" y="7"/>
                </a:lnTo>
                <a:lnTo>
                  <a:pt x="1" y="8"/>
                </a:lnTo>
                <a:lnTo>
                  <a:pt x="2" y="9"/>
                </a:lnTo>
                <a:lnTo>
                  <a:pt x="4" y="9"/>
                </a:lnTo>
                <a:lnTo>
                  <a:pt x="5" y="9"/>
                </a:lnTo>
                <a:lnTo>
                  <a:pt x="7" y="8"/>
                </a:lnTo>
                <a:lnTo>
                  <a:pt x="10" y="7"/>
                </a:lnTo>
                <a:lnTo>
                  <a:pt x="12" y="3"/>
                </a:lnTo>
                <a:lnTo>
                  <a:pt x="12" y="1"/>
                </a:lnTo>
                <a:lnTo>
                  <a:pt x="12" y="1"/>
                </a:lnTo>
                <a:lnTo>
                  <a:pt x="12" y="0"/>
                </a:lnTo>
                <a:lnTo>
                  <a:pt x="12" y="0"/>
                </a:lnTo>
                <a:lnTo>
                  <a:pt x="11" y="0"/>
                </a:lnTo>
                <a:lnTo>
                  <a:pt x="10" y="0"/>
                </a:lnTo>
                <a:lnTo>
                  <a:pt x="6" y="0"/>
                </a:lnTo>
                <a:lnTo>
                  <a:pt x="3"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0" name="Freeform 557"/>
          <p:cNvSpPr>
            <a:spLocks/>
          </p:cNvSpPr>
          <p:nvPr/>
        </p:nvSpPr>
        <p:spPr bwMode="auto">
          <a:xfrm>
            <a:off x="4559921" y="3509769"/>
            <a:ext cx="10220" cy="11616"/>
          </a:xfrm>
          <a:custGeom>
            <a:avLst/>
            <a:gdLst/>
            <a:ahLst/>
            <a:cxnLst>
              <a:cxn ang="0">
                <a:pos x="2" y="4"/>
              </a:cxn>
              <a:cxn ang="0">
                <a:pos x="2" y="3"/>
              </a:cxn>
              <a:cxn ang="0">
                <a:pos x="2" y="3"/>
              </a:cxn>
              <a:cxn ang="0">
                <a:pos x="3" y="2"/>
              </a:cxn>
              <a:cxn ang="0">
                <a:pos x="3" y="1"/>
              </a:cxn>
              <a:cxn ang="0">
                <a:pos x="3" y="1"/>
              </a:cxn>
              <a:cxn ang="0">
                <a:pos x="3" y="1"/>
              </a:cxn>
              <a:cxn ang="0">
                <a:pos x="2" y="1"/>
              </a:cxn>
              <a:cxn ang="0">
                <a:pos x="2" y="1"/>
              </a:cxn>
              <a:cxn ang="0">
                <a:pos x="2" y="1"/>
              </a:cxn>
              <a:cxn ang="0">
                <a:pos x="3" y="1"/>
              </a:cxn>
              <a:cxn ang="0">
                <a:pos x="3" y="0"/>
              </a:cxn>
              <a:cxn ang="0">
                <a:pos x="2" y="1"/>
              </a:cxn>
              <a:cxn ang="0">
                <a:pos x="2" y="1"/>
              </a:cxn>
              <a:cxn ang="0">
                <a:pos x="2" y="1"/>
              </a:cxn>
              <a:cxn ang="0">
                <a:pos x="2" y="1"/>
              </a:cxn>
              <a:cxn ang="0">
                <a:pos x="2" y="1"/>
              </a:cxn>
              <a:cxn ang="0">
                <a:pos x="1" y="2"/>
              </a:cxn>
              <a:cxn ang="0">
                <a:pos x="0" y="3"/>
              </a:cxn>
              <a:cxn ang="0">
                <a:pos x="0" y="3"/>
              </a:cxn>
              <a:cxn ang="0">
                <a:pos x="1" y="4"/>
              </a:cxn>
              <a:cxn ang="0">
                <a:pos x="1" y="4"/>
              </a:cxn>
              <a:cxn ang="0">
                <a:pos x="2" y="4"/>
              </a:cxn>
            </a:cxnLst>
            <a:rect l="0" t="0" r="r" b="b"/>
            <a:pathLst>
              <a:path w="3" h="4">
                <a:moveTo>
                  <a:pt x="2" y="4"/>
                </a:moveTo>
                <a:lnTo>
                  <a:pt x="2" y="3"/>
                </a:lnTo>
                <a:lnTo>
                  <a:pt x="2" y="3"/>
                </a:lnTo>
                <a:lnTo>
                  <a:pt x="3" y="2"/>
                </a:lnTo>
                <a:lnTo>
                  <a:pt x="3" y="1"/>
                </a:lnTo>
                <a:lnTo>
                  <a:pt x="3" y="1"/>
                </a:lnTo>
                <a:lnTo>
                  <a:pt x="3" y="1"/>
                </a:lnTo>
                <a:lnTo>
                  <a:pt x="2" y="1"/>
                </a:lnTo>
                <a:lnTo>
                  <a:pt x="2" y="1"/>
                </a:lnTo>
                <a:lnTo>
                  <a:pt x="2" y="1"/>
                </a:lnTo>
                <a:lnTo>
                  <a:pt x="3" y="1"/>
                </a:lnTo>
                <a:lnTo>
                  <a:pt x="3" y="0"/>
                </a:lnTo>
                <a:lnTo>
                  <a:pt x="2" y="1"/>
                </a:lnTo>
                <a:lnTo>
                  <a:pt x="2" y="1"/>
                </a:lnTo>
                <a:lnTo>
                  <a:pt x="2" y="1"/>
                </a:lnTo>
                <a:lnTo>
                  <a:pt x="2" y="1"/>
                </a:lnTo>
                <a:lnTo>
                  <a:pt x="2" y="1"/>
                </a:lnTo>
                <a:lnTo>
                  <a:pt x="1" y="2"/>
                </a:lnTo>
                <a:lnTo>
                  <a:pt x="0" y="3"/>
                </a:lnTo>
                <a:lnTo>
                  <a:pt x="0" y="3"/>
                </a:lnTo>
                <a:lnTo>
                  <a:pt x="1" y="4"/>
                </a:lnTo>
                <a:lnTo>
                  <a:pt x="1" y="4"/>
                </a:lnTo>
                <a:lnTo>
                  <a:pt x="2"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1" name="Freeform 558"/>
          <p:cNvSpPr>
            <a:spLocks/>
          </p:cNvSpPr>
          <p:nvPr/>
        </p:nvSpPr>
        <p:spPr bwMode="auto">
          <a:xfrm>
            <a:off x="3888816" y="3172910"/>
            <a:ext cx="3407" cy="5808"/>
          </a:xfrm>
          <a:custGeom>
            <a:avLst/>
            <a:gdLst/>
            <a:ahLst/>
            <a:cxnLst>
              <a:cxn ang="0">
                <a:pos x="0" y="2"/>
              </a:cxn>
              <a:cxn ang="0">
                <a:pos x="0" y="2"/>
              </a:cxn>
              <a:cxn ang="0">
                <a:pos x="0" y="1"/>
              </a:cxn>
              <a:cxn ang="0">
                <a:pos x="1" y="0"/>
              </a:cxn>
              <a:cxn ang="0">
                <a:pos x="0" y="0"/>
              </a:cxn>
              <a:cxn ang="0">
                <a:pos x="0" y="2"/>
              </a:cxn>
            </a:cxnLst>
            <a:rect l="0" t="0" r="r" b="b"/>
            <a:pathLst>
              <a:path w="1" h="2">
                <a:moveTo>
                  <a:pt x="0" y="2"/>
                </a:moveTo>
                <a:lnTo>
                  <a:pt x="0" y="2"/>
                </a:lnTo>
                <a:lnTo>
                  <a:pt x="0" y="1"/>
                </a:lnTo>
                <a:lnTo>
                  <a:pt x="1" y="0"/>
                </a:lnTo>
                <a:lnTo>
                  <a:pt x="0"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2" name="Freeform 559"/>
          <p:cNvSpPr>
            <a:spLocks/>
          </p:cNvSpPr>
          <p:nvPr/>
        </p:nvSpPr>
        <p:spPr bwMode="auto">
          <a:xfrm>
            <a:off x="4573547" y="3509769"/>
            <a:ext cx="3407" cy="2904"/>
          </a:xfrm>
          <a:custGeom>
            <a:avLst/>
            <a:gdLst/>
            <a:ahLst/>
            <a:cxnLst>
              <a:cxn ang="0">
                <a:pos x="1" y="0"/>
              </a:cxn>
              <a:cxn ang="0">
                <a:pos x="1" y="0"/>
              </a:cxn>
              <a:cxn ang="0">
                <a:pos x="0" y="0"/>
              </a:cxn>
              <a:cxn ang="0">
                <a:pos x="1" y="1"/>
              </a:cxn>
              <a:cxn ang="0">
                <a:pos x="1" y="1"/>
              </a:cxn>
              <a:cxn ang="0">
                <a:pos x="1" y="0"/>
              </a:cxn>
            </a:cxnLst>
            <a:rect l="0" t="0" r="r" b="b"/>
            <a:pathLst>
              <a:path w="1" h="1">
                <a:moveTo>
                  <a:pt x="1" y="0"/>
                </a:moveTo>
                <a:lnTo>
                  <a:pt x="1" y="0"/>
                </a:lnTo>
                <a:lnTo>
                  <a:pt x="0" y="0"/>
                </a:lnTo>
                <a:lnTo>
                  <a:pt x="1" y="1"/>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3" name="Freeform 560"/>
          <p:cNvSpPr>
            <a:spLocks/>
          </p:cNvSpPr>
          <p:nvPr/>
        </p:nvSpPr>
        <p:spPr bwMode="auto">
          <a:xfrm>
            <a:off x="4229478" y="2719893"/>
            <a:ext cx="3407" cy="5808"/>
          </a:xfrm>
          <a:custGeom>
            <a:avLst/>
            <a:gdLst/>
            <a:ahLst/>
            <a:cxnLst>
              <a:cxn ang="0">
                <a:pos x="1" y="0"/>
              </a:cxn>
              <a:cxn ang="0">
                <a:pos x="0" y="1"/>
              </a:cxn>
              <a:cxn ang="0">
                <a:pos x="0" y="1"/>
              </a:cxn>
              <a:cxn ang="0">
                <a:pos x="1" y="2"/>
              </a:cxn>
              <a:cxn ang="0">
                <a:pos x="1" y="1"/>
              </a:cxn>
              <a:cxn ang="0">
                <a:pos x="1" y="0"/>
              </a:cxn>
              <a:cxn ang="0">
                <a:pos x="1" y="0"/>
              </a:cxn>
            </a:cxnLst>
            <a:rect l="0" t="0" r="r" b="b"/>
            <a:pathLst>
              <a:path w="1" h="2">
                <a:moveTo>
                  <a:pt x="1" y="0"/>
                </a:moveTo>
                <a:lnTo>
                  <a:pt x="0" y="1"/>
                </a:lnTo>
                <a:lnTo>
                  <a:pt x="0" y="1"/>
                </a:lnTo>
                <a:lnTo>
                  <a:pt x="1" y="2"/>
                </a:lnTo>
                <a:lnTo>
                  <a:pt x="1"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4" name="Freeform 561"/>
          <p:cNvSpPr>
            <a:spLocks/>
          </p:cNvSpPr>
          <p:nvPr/>
        </p:nvSpPr>
        <p:spPr bwMode="auto">
          <a:xfrm>
            <a:off x="4232885" y="2725701"/>
            <a:ext cx="3407" cy="2904"/>
          </a:xfrm>
          <a:custGeom>
            <a:avLst/>
            <a:gdLst/>
            <a:ahLst/>
            <a:cxnLst>
              <a:cxn ang="0">
                <a:pos x="0" y="1"/>
              </a:cxn>
              <a:cxn ang="0">
                <a:pos x="0" y="1"/>
              </a:cxn>
              <a:cxn ang="0">
                <a:pos x="0" y="0"/>
              </a:cxn>
              <a:cxn ang="0">
                <a:pos x="0" y="0"/>
              </a:cxn>
              <a:cxn ang="0">
                <a:pos x="0" y="0"/>
              </a:cxn>
              <a:cxn ang="0">
                <a:pos x="0" y="1"/>
              </a:cxn>
            </a:cxnLst>
            <a:rect l="0" t="0" r="r" b="b"/>
            <a:pathLst>
              <a:path h="1">
                <a:moveTo>
                  <a:pt x="0" y="1"/>
                </a:moveTo>
                <a:lnTo>
                  <a:pt x="0" y="1"/>
                </a:lnTo>
                <a:lnTo>
                  <a:pt x="0" y="0"/>
                </a:lnTo>
                <a:lnTo>
                  <a:pt x="0"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5" name="Freeform 562"/>
          <p:cNvSpPr>
            <a:spLocks/>
          </p:cNvSpPr>
          <p:nvPr/>
        </p:nvSpPr>
        <p:spPr bwMode="auto">
          <a:xfrm>
            <a:off x="4236292" y="3309396"/>
            <a:ext cx="3407" cy="5808"/>
          </a:xfrm>
          <a:custGeom>
            <a:avLst/>
            <a:gdLst/>
            <a:ahLst/>
            <a:cxnLst>
              <a:cxn ang="0">
                <a:pos x="1" y="2"/>
              </a:cxn>
              <a:cxn ang="0">
                <a:pos x="1" y="2"/>
              </a:cxn>
              <a:cxn ang="0">
                <a:pos x="1" y="2"/>
              </a:cxn>
              <a:cxn ang="0">
                <a:pos x="1" y="1"/>
              </a:cxn>
              <a:cxn ang="0">
                <a:pos x="1" y="1"/>
              </a:cxn>
              <a:cxn ang="0">
                <a:pos x="0" y="1"/>
              </a:cxn>
              <a:cxn ang="0">
                <a:pos x="0" y="0"/>
              </a:cxn>
              <a:cxn ang="0">
                <a:pos x="0" y="1"/>
              </a:cxn>
              <a:cxn ang="0">
                <a:pos x="1" y="2"/>
              </a:cxn>
            </a:cxnLst>
            <a:rect l="0" t="0" r="r" b="b"/>
            <a:pathLst>
              <a:path w="1" h="2">
                <a:moveTo>
                  <a:pt x="1" y="2"/>
                </a:moveTo>
                <a:lnTo>
                  <a:pt x="1" y="2"/>
                </a:lnTo>
                <a:lnTo>
                  <a:pt x="1" y="2"/>
                </a:lnTo>
                <a:lnTo>
                  <a:pt x="1" y="1"/>
                </a:lnTo>
                <a:lnTo>
                  <a:pt x="1" y="1"/>
                </a:lnTo>
                <a:lnTo>
                  <a:pt x="0" y="1"/>
                </a:lnTo>
                <a:lnTo>
                  <a:pt x="0" y="0"/>
                </a:lnTo>
                <a:lnTo>
                  <a:pt x="0" y="1"/>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6" name="Freeform 563"/>
          <p:cNvSpPr>
            <a:spLocks/>
          </p:cNvSpPr>
          <p:nvPr/>
        </p:nvSpPr>
        <p:spPr bwMode="auto">
          <a:xfrm>
            <a:off x="3691232" y="3094503"/>
            <a:ext cx="3407" cy="5808"/>
          </a:xfrm>
          <a:custGeom>
            <a:avLst/>
            <a:gdLst/>
            <a:ahLst/>
            <a:cxnLst>
              <a:cxn ang="0">
                <a:pos x="1" y="0"/>
              </a:cxn>
              <a:cxn ang="0">
                <a:pos x="0" y="0"/>
              </a:cxn>
              <a:cxn ang="0">
                <a:pos x="0" y="1"/>
              </a:cxn>
              <a:cxn ang="0">
                <a:pos x="0" y="1"/>
              </a:cxn>
              <a:cxn ang="0">
                <a:pos x="1" y="2"/>
              </a:cxn>
              <a:cxn ang="0">
                <a:pos x="1" y="1"/>
              </a:cxn>
              <a:cxn ang="0">
                <a:pos x="1" y="1"/>
              </a:cxn>
              <a:cxn ang="0">
                <a:pos x="1" y="0"/>
              </a:cxn>
              <a:cxn ang="0">
                <a:pos x="1" y="0"/>
              </a:cxn>
            </a:cxnLst>
            <a:rect l="0" t="0" r="r" b="b"/>
            <a:pathLst>
              <a:path w="1" h="2">
                <a:moveTo>
                  <a:pt x="1" y="0"/>
                </a:moveTo>
                <a:lnTo>
                  <a:pt x="0" y="0"/>
                </a:lnTo>
                <a:lnTo>
                  <a:pt x="0" y="1"/>
                </a:lnTo>
                <a:lnTo>
                  <a:pt x="0" y="1"/>
                </a:lnTo>
                <a:lnTo>
                  <a:pt x="1" y="2"/>
                </a:lnTo>
                <a:lnTo>
                  <a:pt x="1" y="1"/>
                </a:lnTo>
                <a:lnTo>
                  <a:pt x="1"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7" name="Freeform 564"/>
          <p:cNvSpPr>
            <a:spLocks/>
          </p:cNvSpPr>
          <p:nvPr/>
        </p:nvSpPr>
        <p:spPr bwMode="auto">
          <a:xfrm>
            <a:off x="3701452" y="3039328"/>
            <a:ext cx="10220" cy="11616"/>
          </a:xfrm>
          <a:custGeom>
            <a:avLst/>
            <a:gdLst/>
            <a:ahLst/>
            <a:cxnLst>
              <a:cxn ang="0">
                <a:pos x="2" y="1"/>
              </a:cxn>
              <a:cxn ang="0">
                <a:pos x="2" y="1"/>
              </a:cxn>
              <a:cxn ang="0">
                <a:pos x="1" y="1"/>
              </a:cxn>
              <a:cxn ang="0">
                <a:pos x="0" y="2"/>
              </a:cxn>
              <a:cxn ang="0">
                <a:pos x="0" y="2"/>
              </a:cxn>
              <a:cxn ang="0">
                <a:pos x="0" y="2"/>
              </a:cxn>
              <a:cxn ang="0">
                <a:pos x="0" y="2"/>
              </a:cxn>
              <a:cxn ang="0">
                <a:pos x="0" y="4"/>
              </a:cxn>
              <a:cxn ang="0">
                <a:pos x="0" y="4"/>
              </a:cxn>
              <a:cxn ang="0">
                <a:pos x="0" y="4"/>
              </a:cxn>
              <a:cxn ang="0">
                <a:pos x="3" y="1"/>
              </a:cxn>
              <a:cxn ang="0">
                <a:pos x="3" y="0"/>
              </a:cxn>
              <a:cxn ang="0">
                <a:pos x="3" y="0"/>
              </a:cxn>
              <a:cxn ang="0">
                <a:pos x="3" y="1"/>
              </a:cxn>
              <a:cxn ang="0">
                <a:pos x="2" y="1"/>
              </a:cxn>
            </a:cxnLst>
            <a:rect l="0" t="0" r="r" b="b"/>
            <a:pathLst>
              <a:path w="3" h="4">
                <a:moveTo>
                  <a:pt x="2" y="1"/>
                </a:moveTo>
                <a:lnTo>
                  <a:pt x="2" y="1"/>
                </a:lnTo>
                <a:lnTo>
                  <a:pt x="1" y="1"/>
                </a:lnTo>
                <a:lnTo>
                  <a:pt x="0" y="2"/>
                </a:lnTo>
                <a:lnTo>
                  <a:pt x="0" y="2"/>
                </a:lnTo>
                <a:lnTo>
                  <a:pt x="0" y="2"/>
                </a:lnTo>
                <a:lnTo>
                  <a:pt x="0" y="2"/>
                </a:lnTo>
                <a:lnTo>
                  <a:pt x="0" y="4"/>
                </a:lnTo>
                <a:lnTo>
                  <a:pt x="0" y="4"/>
                </a:lnTo>
                <a:lnTo>
                  <a:pt x="0" y="4"/>
                </a:lnTo>
                <a:lnTo>
                  <a:pt x="3" y="1"/>
                </a:lnTo>
                <a:lnTo>
                  <a:pt x="3" y="0"/>
                </a:lnTo>
                <a:lnTo>
                  <a:pt x="3" y="0"/>
                </a:lnTo>
                <a:lnTo>
                  <a:pt x="3"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8" name="Freeform 565"/>
          <p:cNvSpPr>
            <a:spLocks/>
          </p:cNvSpPr>
          <p:nvPr/>
        </p:nvSpPr>
        <p:spPr bwMode="auto">
          <a:xfrm>
            <a:off x="4576954" y="3501057"/>
            <a:ext cx="10220" cy="8712"/>
          </a:xfrm>
          <a:custGeom>
            <a:avLst/>
            <a:gdLst/>
            <a:ahLst/>
            <a:cxnLst>
              <a:cxn ang="0">
                <a:pos x="1" y="1"/>
              </a:cxn>
              <a:cxn ang="0">
                <a:pos x="1" y="1"/>
              </a:cxn>
              <a:cxn ang="0">
                <a:pos x="1" y="0"/>
              </a:cxn>
              <a:cxn ang="0">
                <a:pos x="0" y="1"/>
              </a:cxn>
              <a:cxn ang="0">
                <a:pos x="0" y="2"/>
              </a:cxn>
              <a:cxn ang="0">
                <a:pos x="1" y="3"/>
              </a:cxn>
              <a:cxn ang="0">
                <a:pos x="2" y="3"/>
              </a:cxn>
              <a:cxn ang="0">
                <a:pos x="3" y="3"/>
              </a:cxn>
              <a:cxn ang="0">
                <a:pos x="3" y="2"/>
              </a:cxn>
              <a:cxn ang="0">
                <a:pos x="2" y="2"/>
              </a:cxn>
              <a:cxn ang="0">
                <a:pos x="1" y="1"/>
              </a:cxn>
            </a:cxnLst>
            <a:rect l="0" t="0" r="r" b="b"/>
            <a:pathLst>
              <a:path w="3" h="3">
                <a:moveTo>
                  <a:pt x="1" y="1"/>
                </a:moveTo>
                <a:lnTo>
                  <a:pt x="1" y="1"/>
                </a:lnTo>
                <a:lnTo>
                  <a:pt x="1" y="0"/>
                </a:lnTo>
                <a:lnTo>
                  <a:pt x="0" y="1"/>
                </a:lnTo>
                <a:lnTo>
                  <a:pt x="0" y="2"/>
                </a:lnTo>
                <a:lnTo>
                  <a:pt x="1" y="3"/>
                </a:lnTo>
                <a:lnTo>
                  <a:pt x="2" y="3"/>
                </a:lnTo>
                <a:lnTo>
                  <a:pt x="3" y="3"/>
                </a:lnTo>
                <a:lnTo>
                  <a:pt x="3" y="2"/>
                </a:lnTo>
                <a:lnTo>
                  <a:pt x="2"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9" name="Freeform 566"/>
          <p:cNvSpPr>
            <a:spLocks/>
          </p:cNvSpPr>
          <p:nvPr/>
        </p:nvSpPr>
        <p:spPr bwMode="auto">
          <a:xfrm>
            <a:off x="6225760" y="4357723"/>
            <a:ext cx="3407" cy="2904"/>
          </a:xfrm>
          <a:custGeom>
            <a:avLst/>
            <a:gdLst/>
            <a:ahLst/>
            <a:cxnLst>
              <a:cxn ang="0">
                <a:pos x="0" y="0"/>
              </a:cxn>
              <a:cxn ang="0">
                <a:pos x="0" y="0"/>
              </a:cxn>
              <a:cxn ang="0">
                <a:pos x="0" y="0"/>
              </a:cxn>
              <a:cxn ang="0">
                <a:pos x="0" y="0"/>
              </a:cxn>
              <a:cxn ang="0">
                <a:pos x="1" y="0"/>
              </a:cxn>
              <a:cxn ang="0">
                <a:pos x="1" y="0"/>
              </a:cxn>
              <a:cxn ang="0">
                <a:pos x="1" y="0"/>
              </a:cxn>
              <a:cxn ang="0">
                <a:pos x="0" y="0"/>
              </a:cxn>
            </a:cxnLst>
            <a:rect l="0" t="0" r="r" b="b"/>
            <a:pathLst>
              <a:path w="1">
                <a:moveTo>
                  <a:pt x="0" y="0"/>
                </a:moveTo>
                <a:lnTo>
                  <a:pt x="0" y="0"/>
                </a:lnTo>
                <a:lnTo>
                  <a:pt x="0" y="0"/>
                </a:lnTo>
                <a:lnTo>
                  <a:pt x="0" y="0"/>
                </a:lnTo>
                <a:lnTo>
                  <a:pt x="1" y="0"/>
                </a:lnTo>
                <a:lnTo>
                  <a:pt x="1"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0" name="Freeform 567"/>
          <p:cNvSpPr>
            <a:spLocks/>
          </p:cNvSpPr>
          <p:nvPr/>
        </p:nvSpPr>
        <p:spPr bwMode="auto">
          <a:xfrm>
            <a:off x="5677293" y="3448786"/>
            <a:ext cx="10220" cy="8712"/>
          </a:xfrm>
          <a:custGeom>
            <a:avLst/>
            <a:gdLst/>
            <a:ahLst/>
            <a:cxnLst>
              <a:cxn ang="0">
                <a:pos x="2" y="3"/>
              </a:cxn>
              <a:cxn ang="0">
                <a:pos x="3" y="1"/>
              </a:cxn>
              <a:cxn ang="0">
                <a:pos x="3" y="0"/>
              </a:cxn>
              <a:cxn ang="0">
                <a:pos x="2" y="0"/>
              </a:cxn>
              <a:cxn ang="0">
                <a:pos x="1" y="0"/>
              </a:cxn>
              <a:cxn ang="0">
                <a:pos x="0" y="2"/>
              </a:cxn>
              <a:cxn ang="0">
                <a:pos x="0" y="3"/>
              </a:cxn>
              <a:cxn ang="0">
                <a:pos x="0" y="3"/>
              </a:cxn>
              <a:cxn ang="0">
                <a:pos x="1" y="3"/>
              </a:cxn>
              <a:cxn ang="0">
                <a:pos x="1" y="3"/>
              </a:cxn>
              <a:cxn ang="0">
                <a:pos x="2" y="3"/>
              </a:cxn>
              <a:cxn ang="0">
                <a:pos x="2" y="3"/>
              </a:cxn>
            </a:cxnLst>
            <a:rect l="0" t="0" r="r" b="b"/>
            <a:pathLst>
              <a:path w="3" h="3">
                <a:moveTo>
                  <a:pt x="2" y="3"/>
                </a:moveTo>
                <a:lnTo>
                  <a:pt x="3" y="1"/>
                </a:lnTo>
                <a:lnTo>
                  <a:pt x="3" y="0"/>
                </a:lnTo>
                <a:lnTo>
                  <a:pt x="2" y="0"/>
                </a:lnTo>
                <a:lnTo>
                  <a:pt x="1" y="0"/>
                </a:lnTo>
                <a:lnTo>
                  <a:pt x="0" y="2"/>
                </a:lnTo>
                <a:lnTo>
                  <a:pt x="0" y="3"/>
                </a:lnTo>
                <a:lnTo>
                  <a:pt x="0" y="3"/>
                </a:lnTo>
                <a:lnTo>
                  <a:pt x="1" y="3"/>
                </a:lnTo>
                <a:lnTo>
                  <a:pt x="1" y="3"/>
                </a:lnTo>
                <a:lnTo>
                  <a:pt x="2" y="3"/>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1" name="Freeform 568"/>
          <p:cNvSpPr>
            <a:spLocks/>
          </p:cNvSpPr>
          <p:nvPr/>
        </p:nvSpPr>
        <p:spPr bwMode="auto">
          <a:xfrm>
            <a:off x="6327958" y="3704333"/>
            <a:ext cx="132858" cy="226508"/>
          </a:xfrm>
          <a:custGeom>
            <a:avLst/>
            <a:gdLst/>
            <a:ahLst/>
            <a:cxnLst>
              <a:cxn ang="0">
                <a:pos x="31" y="0"/>
              </a:cxn>
              <a:cxn ang="0">
                <a:pos x="31" y="2"/>
              </a:cxn>
              <a:cxn ang="0">
                <a:pos x="31" y="5"/>
              </a:cxn>
              <a:cxn ang="0">
                <a:pos x="29" y="6"/>
              </a:cxn>
              <a:cxn ang="0">
                <a:pos x="28" y="7"/>
              </a:cxn>
              <a:cxn ang="0">
                <a:pos x="27" y="8"/>
              </a:cxn>
              <a:cxn ang="0">
                <a:pos x="25" y="8"/>
              </a:cxn>
              <a:cxn ang="0">
                <a:pos x="26" y="11"/>
              </a:cxn>
              <a:cxn ang="0">
                <a:pos x="24" y="13"/>
              </a:cxn>
              <a:cxn ang="0">
                <a:pos x="26" y="14"/>
              </a:cxn>
              <a:cxn ang="0">
                <a:pos x="25" y="14"/>
              </a:cxn>
              <a:cxn ang="0">
                <a:pos x="23" y="16"/>
              </a:cxn>
              <a:cxn ang="0">
                <a:pos x="23" y="14"/>
              </a:cxn>
              <a:cxn ang="0">
                <a:pos x="23" y="15"/>
              </a:cxn>
              <a:cxn ang="0">
                <a:pos x="22" y="19"/>
              </a:cxn>
              <a:cxn ang="0">
                <a:pos x="20" y="19"/>
              </a:cxn>
              <a:cxn ang="0">
                <a:pos x="20" y="17"/>
              </a:cxn>
              <a:cxn ang="0">
                <a:pos x="17" y="19"/>
              </a:cxn>
              <a:cxn ang="0">
                <a:pos x="18" y="21"/>
              </a:cxn>
              <a:cxn ang="0">
                <a:pos x="18" y="22"/>
              </a:cxn>
              <a:cxn ang="0">
                <a:pos x="17" y="21"/>
              </a:cxn>
              <a:cxn ang="0">
                <a:pos x="16" y="20"/>
              </a:cxn>
              <a:cxn ang="0">
                <a:pos x="14" y="21"/>
              </a:cxn>
              <a:cxn ang="0">
                <a:pos x="13" y="21"/>
              </a:cxn>
              <a:cxn ang="0">
                <a:pos x="12" y="21"/>
              </a:cxn>
              <a:cxn ang="0">
                <a:pos x="11" y="22"/>
              </a:cxn>
              <a:cxn ang="0">
                <a:pos x="10" y="22"/>
              </a:cxn>
              <a:cxn ang="0">
                <a:pos x="8" y="23"/>
              </a:cxn>
              <a:cxn ang="0">
                <a:pos x="6" y="23"/>
              </a:cxn>
              <a:cxn ang="0">
                <a:pos x="4" y="30"/>
              </a:cxn>
              <a:cxn ang="0">
                <a:pos x="5" y="35"/>
              </a:cxn>
              <a:cxn ang="0">
                <a:pos x="7" y="43"/>
              </a:cxn>
              <a:cxn ang="0">
                <a:pos x="6" y="45"/>
              </a:cxn>
              <a:cxn ang="0">
                <a:pos x="3" y="52"/>
              </a:cxn>
              <a:cxn ang="0">
                <a:pos x="0" y="56"/>
              </a:cxn>
              <a:cxn ang="0">
                <a:pos x="1" y="62"/>
              </a:cxn>
              <a:cxn ang="0">
                <a:pos x="3" y="65"/>
              </a:cxn>
              <a:cxn ang="0">
                <a:pos x="3" y="72"/>
              </a:cxn>
              <a:cxn ang="0">
                <a:pos x="10" y="78"/>
              </a:cxn>
              <a:cxn ang="0">
                <a:pos x="15" y="76"/>
              </a:cxn>
              <a:cxn ang="0">
                <a:pos x="20" y="76"/>
              </a:cxn>
              <a:cxn ang="0">
                <a:pos x="21" y="74"/>
              </a:cxn>
              <a:cxn ang="0">
                <a:pos x="32" y="39"/>
              </a:cxn>
              <a:cxn ang="0">
                <a:pos x="36" y="25"/>
              </a:cxn>
              <a:cxn ang="0">
                <a:pos x="35" y="22"/>
              </a:cxn>
              <a:cxn ang="0">
                <a:pos x="37" y="18"/>
              </a:cxn>
              <a:cxn ang="0">
                <a:pos x="39" y="21"/>
              </a:cxn>
              <a:cxn ang="0">
                <a:pos x="35" y="3"/>
              </a:cxn>
            </a:cxnLst>
            <a:rect l="0" t="0" r="r" b="b"/>
            <a:pathLst>
              <a:path w="39" h="78">
                <a:moveTo>
                  <a:pt x="32" y="0"/>
                </a:moveTo>
                <a:lnTo>
                  <a:pt x="31" y="0"/>
                </a:lnTo>
                <a:lnTo>
                  <a:pt x="31" y="2"/>
                </a:lnTo>
                <a:lnTo>
                  <a:pt x="31" y="2"/>
                </a:lnTo>
                <a:lnTo>
                  <a:pt x="31" y="3"/>
                </a:lnTo>
                <a:lnTo>
                  <a:pt x="31" y="5"/>
                </a:lnTo>
                <a:lnTo>
                  <a:pt x="31" y="6"/>
                </a:lnTo>
                <a:lnTo>
                  <a:pt x="29" y="6"/>
                </a:lnTo>
                <a:lnTo>
                  <a:pt x="28" y="6"/>
                </a:lnTo>
                <a:lnTo>
                  <a:pt x="28" y="7"/>
                </a:lnTo>
                <a:lnTo>
                  <a:pt x="28" y="9"/>
                </a:lnTo>
                <a:lnTo>
                  <a:pt x="27" y="8"/>
                </a:lnTo>
                <a:lnTo>
                  <a:pt x="26" y="8"/>
                </a:lnTo>
                <a:lnTo>
                  <a:pt x="25" y="8"/>
                </a:lnTo>
                <a:lnTo>
                  <a:pt x="26" y="10"/>
                </a:lnTo>
                <a:lnTo>
                  <a:pt x="26" y="11"/>
                </a:lnTo>
                <a:lnTo>
                  <a:pt x="25" y="10"/>
                </a:lnTo>
                <a:lnTo>
                  <a:pt x="24" y="13"/>
                </a:lnTo>
                <a:lnTo>
                  <a:pt x="25" y="14"/>
                </a:lnTo>
                <a:lnTo>
                  <a:pt x="26" y="14"/>
                </a:lnTo>
                <a:lnTo>
                  <a:pt x="26" y="14"/>
                </a:lnTo>
                <a:lnTo>
                  <a:pt x="25" y="14"/>
                </a:lnTo>
                <a:lnTo>
                  <a:pt x="24" y="14"/>
                </a:lnTo>
                <a:lnTo>
                  <a:pt x="23" y="16"/>
                </a:lnTo>
                <a:lnTo>
                  <a:pt x="24" y="15"/>
                </a:lnTo>
                <a:lnTo>
                  <a:pt x="23" y="14"/>
                </a:lnTo>
                <a:lnTo>
                  <a:pt x="22" y="15"/>
                </a:lnTo>
                <a:lnTo>
                  <a:pt x="23" y="15"/>
                </a:lnTo>
                <a:lnTo>
                  <a:pt x="21" y="17"/>
                </a:lnTo>
                <a:lnTo>
                  <a:pt x="22" y="19"/>
                </a:lnTo>
                <a:lnTo>
                  <a:pt x="21" y="19"/>
                </a:lnTo>
                <a:lnTo>
                  <a:pt x="20" y="19"/>
                </a:lnTo>
                <a:lnTo>
                  <a:pt x="20" y="17"/>
                </a:lnTo>
                <a:lnTo>
                  <a:pt x="20" y="17"/>
                </a:lnTo>
                <a:lnTo>
                  <a:pt x="18" y="18"/>
                </a:lnTo>
                <a:lnTo>
                  <a:pt x="17" y="19"/>
                </a:lnTo>
                <a:lnTo>
                  <a:pt x="17" y="20"/>
                </a:lnTo>
                <a:lnTo>
                  <a:pt x="18" y="21"/>
                </a:lnTo>
                <a:lnTo>
                  <a:pt x="19" y="22"/>
                </a:lnTo>
                <a:lnTo>
                  <a:pt x="18" y="22"/>
                </a:lnTo>
                <a:lnTo>
                  <a:pt x="17" y="22"/>
                </a:lnTo>
                <a:lnTo>
                  <a:pt x="17" y="21"/>
                </a:lnTo>
                <a:lnTo>
                  <a:pt x="16" y="20"/>
                </a:lnTo>
                <a:lnTo>
                  <a:pt x="16" y="20"/>
                </a:lnTo>
                <a:lnTo>
                  <a:pt x="15" y="21"/>
                </a:lnTo>
                <a:lnTo>
                  <a:pt x="14" y="21"/>
                </a:lnTo>
                <a:lnTo>
                  <a:pt x="13" y="21"/>
                </a:lnTo>
                <a:lnTo>
                  <a:pt x="13" y="21"/>
                </a:lnTo>
                <a:lnTo>
                  <a:pt x="13" y="22"/>
                </a:lnTo>
                <a:lnTo>
                  <a:pt x="12" y="21"/>
                </a:lnTo>
                <a:lnTo>
                  <a:pt x="11" y="22"/>
                </a:lnTo>
                <a:lnTo>
                  <a:pt x="11" y="22"/>
                </a:lnTo>
                <a:lnTo>
                  <a:pt x="11" y="21"/>
                </a:lnTo>
                <a:lnTo>
                  <a:pt x="10" y="22"/>
                </a:lnTo>
                <a:lnTo>
                  <a:pt x="10" y="23"/>
                </a:lnTo>
                <a:lnTo>
                  <a:pt x="8" y="23"/>
                </a:lnTo>
                <a:lnTo>
                  <a:pt x="7" y="22"/>
                </a:lnTo>
                <a:lnTo>
                  <a:pt x="6" y="23"/>
                </a:lnTo>
                <a:lnTo>
                  <a:pt x="6" y="25"/>
                </a:lnTo>
                <a:lnTo>
                  <a:pt x="4" y="30"/>
                </a:lnTo>
                <a:lnTo>
                  <a:pt x="5" y="32"/>
                </a:lnTo>
                <a:lnTo>
                  <a:pt x="5" y="35"/>
                </a:lnTo>
                <a:lnTo>
                  <a:pt x="7" y="42"/>
                </a:lnTo>
                <a:lnTo>
                  <a:pt x="7" y="43"/>
                </a:lnTo>
                <a:lnTo>
                  <a:pt x="7" y="43"/>
                </a:lnTo>
                <a:lnTo>
                  <a:pt x="6" y="45"/>
                </a:lnTo>
                <a:lnTo>
                  <a:pt x="6" y="46"/>
                </a:lnTo>
                <a:lnTo>
                  <a:pt x="3" y="52"/>
                </a:lnTo>
                <a:lnTo>
                  <a:pt x="2" y="52"/>
                </a:lnTo>
                <a:lnTo>
                  <a:pt x="0" y="56"/>
                </a:lnTo>
                <a:lnTo>
                  <a:pt x="0" y="61"/>
                </a:lnTo>
                <a:lnTo>
                  <a:pt x="1" y="62"/>
                </a:lnTo>
                <a:lnTo>
                  <a:pt x="2" y="63"/>
                </a:lnTo>
                <a:lnTo>
                  <a:pt x="3" y="65"/>
                </a:lnTo>
                <a:lnTo>
                  <a:pt x="2" y="67"/>
                </a:lnTo>
                <a:lnTo>
                  <a:pt x="3" y="72"/>
                </a:lnTo>
                <a:lnTo>
                  <a:pt x="5" y="74"/>
                </a:lnTo>
                <a:lnTo>
                  <a:pt x="10" y="78"/>
                </a:lnTo>
                <a:lnTo>
                  <a:pt x="12" y="78"/>
                </a:lnTo>
                <a:lnTo>
                  <a:pt x="15" y="76"/>
                </a:lnTo>
                <a:lnTo>
                  <a:pt x="18" y="75"/>
                </a:lnTo>
                <a:lnTo>
                  <a:pt x="20" y="76"/>
                </a:lnTo>
                <a:lnTo>
                  <a:pt x="20" y="75"/>
                </a:lnTo>
                <a:lnTo>
                  <a:pt x="21" y="74"/>
                </a:lnTo>
                <a:lnTo>
                  <a:pt x="32" y="40"/>
                </a:lnTo>
                <a:lnTo>
                  <a:pt x="32" y="39"/>
                </a:lnTo>
                <a:lnTo>
                  <a:pt x="35" y="28"/>
                </a:lnTo>
                <a:lnTo>
                  <a:pt x="36" y="25"/>
                </a:lnTo>
                <a:lnTo>
                  <a:pt x="36" y="24"/>
                </a:lnTo>
                <a:lnTo>
                  <a:pt x="35" y="22"/>
                </a:lnTo>
                <a:lnTo>
                  <a:pt x="36" y="18"/>
                </a:lnTo>
                <a:lnTo>
                  <a:pt x="37" y="18"/>
                </a:lnTo>
                <a:lnTo>
                  <a:pt x="38" y="21"/>
                </a:lnTo>
                <a:lnTo>
                  <a:pt x="39" y="21"/>
                </a:lnTo>
                <a:lnTo>
                  <a:pt x="39" y="20"/>
                </a:lnTo>
                <a:lnTo>
                  <a:pt x="35" y="3"/>
                </a:lnTo>
                <a:lnTo>
                  <a:pt x="3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2" name="Freeform 569"/>
          <p:cNvSpPr>
            <a:spLocks/>
          </p:cNvSpPr>
          <p:nvPr/>
        </p:nvSpPr>
        <p:spPr bwMode="auto">
          <a:xfrm>
            <a:off x="6331365" y="3692718"/>
            <a:ext cx="3407" cy="8712"/>
          </a:xfrm>
          <a:custGeom>
            <a:avLst/>
            <a:gdLst/>
            <a:ahLst/>
            <a:cxnLst>
              <a:cxn ang="0">
                <a:pos x="0" y="2"/>
              </a:cxn>
              <a:cxn ang="0">
                <a:pos x="0" y="2"/>
              </a:cxn>
              <a:cxn ang="0">
                <a:pos x="1" y="3"/>
              </a:cxn>
              <a:cxn ang="0">
                <a:pos x="1" y="3"/>
              </a:cxn>
              <a:cxn ang="0">
                <a:pos x="1" y="3"/>
              </a:cxn>
              <a:cxn ang="0">
                <a:pos x="1" y="2"/>
              </a:cxn>
              <a:cxn ang="0">
                <a:pos x="1" y="1"/>
              </a:cxn>
              <a:cxn ang="0">
                <a:pos x="1" y="0"/>
              </a:cxn>
              <a:cxn ang="0">
                <a:pos x="1" y="0"/>
              </a:cxn>
              <a:cxn ang="0">
                <a:pos x="1" y="0"/>
              </a:cxn>
              <a:cxn ang="0">
                <a:pos x="0" y="0"/>
              </a:cxn>
              <a:cxn ang="0">
                <a:pos x="0" y="0"/>
              </a:cxn>
              <a:cxn ang="0">
                <a:pos x="0" y="1"/>
              </a:cxn>
              <a:cxn ang="0">
                <a:pos x="0" y="1"/>
              </a:cxn>
              <a:cxn ang="0">
                <a:pos x="0" y="2"/>
              </a:cxn>
            </a:cxnLst>
            <a:rect l="0" t="0" r="r" b="b"/>
            <a:pathLst>
              <a:path w="1" h="3">
                <a:moveTo>
                  <a:pt x="0" y="2"/>
                </a:moveTo>
                <a:lnTo>
                  <a:pt x="0" y="2"/>
                </a:lnTo>
                <a:lnTo>
                  <a:pt x="1" y="3"/>
                </a:lnTo>
                <a:lnTo>
                  <a:pt x="1" y="3"/>
                </a:lnTo>
                <a:lnTo>
                  <a:pt x="1" y="3"/>
                </a:lnTo>
                <a:lnTo>
                  <a:pt x="1" y="2"/>
                </a:lnTo>
                <a:lnTo>
                  <a:pt x="1" y="1"/>
                </a:lnTo>
                <a:lnTo>
                  <a:pt x="1" y="0"/>
                </a:lnTo>
                <a:lnTo>
                  <a:pt x="1" y="0"/>
                </a:lnTo>
                <a:lnTo>
                  <a:pt x="1" y="0"/>
                </a:lnTo>
                <a:lnTo>
                  <a:pt x="0" y="0"/>
                </a:lnTo>
                <a:lnTo>
                  <a:pt x="0" y="0"/>
                </a:lnTo>
                <a:lnTo>
                  <a:pt x="0" y="1"/>
                </a:lnTo>
                <a:lnTo>
                  <a:pt x="0"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3" name="Freeform 570"/>
          <p:cNvSpPr>
            <a:spLocks/>
          </p:cNvSpPr>
          <p:nvPr/>
        </p:nvSpPr>
        <p:spPr bwMode="auto">
          <a:xfrm>
            <a:off x="5639820" y="3501057"/>
            <a:ext cx="3407" cy="5808"/>
          </a:xfrm>
          <a:custGeom>
            <a:avLst/>
            <a:gdLst/>
            <a:ahLst/>
            <a:cxnLst>
              <a:cxn ang="0">
                <a:pos x="1" y="0"/>
              </a:cxn>
              <a:cxn ang="0">
                <a:pos x="1" y="0"/>
              </a:cxn>
              <a:cxn ang="0">
                <a:pos x="1" y="0"/>
              </a:cxn>
              <a:cxn ang="0">
                <a:pos x="0" y="0"/>
              </a:cxn>
              <a:cxn ang="0">
                <a:pos x="0" y="1"/>
              </a:cxn>
              <a:cxn ang="0">
                <a:pos x="0" y="2"/>
              </a:cxn>
              <a:cxn ang="0">
                <a:pos x="1" y="2"/>
              </a:cxn>
              <a:cxn ang="0">
                <a:pos x="1" y="2"/>
              </a:cxn>
              <a:cxn ang="0">
                <a:pos x="1" y="1"/>
              </a:cxn>
              <a:cxn ang="0">
                <a:pos x="1" y="0"/>
              </a:cxn>
              <a:cxn ang="0">
                <a:pos x="1" y="0"/>
              </a:cxn>
            </a:cxnLst>
            <a:rect l="0" t="0" r="r" b="b"/>
            <a:pathLst>
              <a:path w="1" h="2">
                <a:moveTo>
                  <a:pt x="1" y="0"/>
                </a:moveTo>
                <a:lnTo>
                  <a:pt x="1" y="0"/>
                </a:lnTo>
                <a:lnTo>
                  <a:pt x="1" y="0"/>
                </a:lnTo>
                <a:lnTo>
                  <a:pt x="0" y="0"/>
                </a:lnTo>
                <a:lnTo>
                  <a:pt x="0" y="1"/>
                </a:lnTo>
                <a:lnTo>
                  <a:pt x="0" y="2"/>
                </a:lnTo>
                <a:lnTo>
                  <a:pt x="1" y="2"/>
                </a:lnTo>
                <a:lnTo>
                  <a:pt x="1" y="2"/>
                </a:lnTo>
                <a:lnTo>
                  <a:pt x="1"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4" name="Freeform 571"/>
          <p:cNvSpPr>
            <a:spLocks/>
          </p:cNvSpPr>
          <p:nvPr/>
        </p:nvSpPr>
        <p:spPr bwMode="auto">
          <a:xfrm>
            <a:off x="5282125" y="3387802"/>
            <a:ext cx="3407" cy="5808"/>
          </a:xfrm>
          <a:custGeom>
            <a:avLst/>
            <a:gdLst/>
            <a:ahLst/>
            <a:cxnLst>
              <a:cxn ang="0">
                <a:pos x="1" y="0"/>
              </a:cxn>
              <a:cxn ang="0">
                <a:pos x="0" y="1"/>
              </a:cxn>
              <a:cxn ang="0">
                <a:pos x="0" y="1"/>
              </a:cxn>
              <a:cxn ang="0">
                <a:pos x="0" y="1"/>
              </a:cxn>
              <a:cxn ang="0">
                <a:pos x="1" y="2"/>
              </a:cxn>
              <a:cxn ang="0">
                <a:pos x="1" y="2"/>
              </a:cxn>
              <a:cxn ang="0">
                <a:pos x="1" y="1"/>
              </a:cxn>
              <a:cxn ang="0">
                <a:pos x="1" y="1"/>
              </a:cxn>
              <a:cxn ang="0">
                <a:pos x="1" y="0"/>
              </a:cxn>
            </a:cxnLst>
            <a:rect l="0" t="0" r="r" b="b"/>
            <a:pathLst>
              <a:path w="1" h="2">
                <a:moveTo>
                  <a:pt x="1" y="0"/>
                </a:moveTo>
                <a:lnTo>
                  <a:pt x="0" y="1"/>
                </a:lnTo>
                <a:lnTo>
                  <a:pt x="0" y="1"/>
                </a:lnTo>
                <a:lnTo>
                  <a:pt x="0" y="1"/>
                </a:lnTo>
                <a:lnTo>
                  <a:pt x="1" y="2"/>
                </a:lnTo>
                <a:lnTo>
                  <a:pt x="1" y="2"/>
                </a:lnTo>
                <a:lnTo>
                  <a:pt x="1" y="1"/>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5" name="Freeform 572"/>
          <p:cNvSpPr>
            <a:spLocks/>
          </p:cNvSpPr>
          <p:nvPr/>
        </p:nvSpPr>
        <p:spPr bwMode="auto">
          <a:xfrm>
            <a:off x="5622787" y="3533000"/>
            <a:ext cx="3407" cy="2904"/>
          </a:xfrm>
          <a:custGeom>
            <a:avLst/>
            <a:gdLst/>
            <a:ahLst/>
            <a:cxnLst>
              <a:cxn ang="0">
                <a:pos x="1" y="0"/>
              </a:cxn>
              <a:cxn ang="0">
                <a:pos x="0" y="0"/>
              </a:cxn>
              <a:cxn ang="0">
                <a:pos x="1" y="0"/>
              </a:cxn>
              <a:cxn ang="0">
                <a:pos x="1" y="0"/>
              </a:cxn>
              <a:cxn ang="0">
                <a:pos x="1" y="0"/>
              </a:cxn>
              <a:cxn ang="0">
                <a:pos x="1" y="0"/>
              </a:cxn>
            </a:cxnLst>
            <a:rect l="0" t="0" r="r" b="b"/>
            <a:pathLst>
              <a:path w="1">
                <a:moveTo>
                  <a:pt x="1" y="0"/>
                </a:moveTo>
                <a:lnTo>
                  <a:pt x="0" y="0"/>
                </a:lnTo>
                <a:lnTo>
                  <a:pt x="1" y="0"/>
                </a:lnTo>
                <a:lnTo>
                  <a:pt x="1"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6" name="Freeform 573"/>
          <p:cNvSpPr>
            <a:spLocks/>
          </p:cNvSpPr>
          <p:nvPr/>
        </p:nvSpPr>
        <p:spPr bwMode="auto">
          <a:xfrm>
            <a:off x="5656853" y="3480729"/>
            <a:ext cx="3407" cy="2904"/>
          </a:xfrm>
          <a:custGeom>
            <a:avLst/>
            <a:gdLst/>
            <a:ahLst/>
            <a:cxnLst>
              <a:cxn ang="0">
                <a:pos x="0" y="0"/>
              </a:cxn>
              <a:cxn ang="0">
                <a:pos x="0" y="0"/>
              </a:cxn>
              <a:cxn ang="0">
                <a:pos x="0" y="0"/>
              </a:cxn>
              <a:cxn ang="0">
                <a:pos x="0" y="1"/>
              </a:cxn>
              <a:cxn ang="0">
                <a:pos x="0" y="1"/>
              </a:cxn>
              <a:cxn ang="0">
                <a:pos x="0" y="0"/>
              </a:cxn>
              <a:cxn ang="0">
                <a:pos x="0" y="0"/>
              </a:cxn>
              <a:cxn ang="0">
                <a:pos x="0" y="0"/>
              </a:cxn>
            </a:cxnLst>
            <a:rect l="0" t="0" r="r" b="b"/>
            <a:pathLst>
              <a:path h="1">
                <a:moveTo>
                  <a:pt x="0" y="0"/>
                </a:moveTo>
                <a:lnTo>
                  <a:pt x="0" y="0"/>
                </a:lnTo>
                <a:lnTo>
                  <a:pt x="0" y="0"/>
                </a:lnTo>
                <a:lnTo>
                  <a:pt x="0" y="1"/>
                </a:lnTo>
                <a:lnTo>
                  <a:pt x="0" y="1"/>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7" name="Freeform 574"/>
          <p:cNvSpPr>
            <a:spLocks/>
          </p:cNvSpPr>
          <p:nvPr/>
        </p:nvSpPr>
        <p:spPr bwMode="auto">
          <a:xfrm>
            <a:off x="4580360" y="3501057"/>
            <a:ext cx="3407" cy="2904"/>
          </a:xfrm>
          <a:custGeom>
            <a:avLst/>
            <a:gdLst/>
            <a:ahLst/>
            <a:cxnLst>
              <a:cxn ang="0">
                <a:pos x="0" y="1"/>
              </a:cxn>
              <a:cxn ang="0">
                <a:pos x="1" y="1"/>
              </a:cxn>
              <a:cxn ang="0">
                <a:pos x="0" y="0"/>
              </a:cxn>
              <a:cxn ang="0">
                <a:pos x="0" y="0"/>
              </a:cxn>
              <a:cxn ang="0">
                <a:pos x="0" y="0"/>
              </a:cxn>
              <a:cxn ang="0">
                <a:pos x="0" y="1"/>
              </a:cxn>
              <a:cxn ang="0">
                <a:pos x="0" y="1"/>
              </a:cxn>
              <a:cxn ang="0">
                <a:pos x="0" y="1"/>
              </a:cxn>
            </a:cxnLst>
            <a:rect l="0" t="0" r="r" b="b"/>
            <a:pathLst>
              <a:path w="1" h="1">
                <a:moveTo>
                  <a:pt x="0" y="1"/>
                </a:moveTo>
                <a:lnTo>
                  <a:pt x="1" y="1"/>
                </a:lnTo>
                <a:lnTo>
                  <a:pt x="0" y="0"/>
                </a:lnTo>
                <a:lnTo>
                  <a:pt x="0" y="0"/>
                </a:lnTo>
                <a:lnTo>
                  <a:pt x="0" y="0"/>
                </a:lnTo>
                <a:lnTo>
                  <a:pt x="0"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8" name="Freeform 575"/>
          <p:cNvSpPr>
            <a:spLocks/>
          </p:cNvSpPr>
          <p:nvPr/>
        </p:nvSpPr>
        <p:spPr bwMode="auto">
          <a:xfrm>
            <a:off x="7792806" y="3268740"/>
            <a:ext cx="3407" cy="5808"/>
          </a:xfrm>
          <a:custGeom>
            <a:avLst/>
            <a:gdLst/>
            <a:ahLst/>
            <a:cxnLst>
              <a:cxn ang="0">
                <a:pos x="0" y="0"/>
              </a:cxn>
              <a:cxn ang="0">
                <a:pos x="0" y="0"/>
              </a:cxn>
              <a:cxn ang="0">
                <a:pos x="0" y="2"/>
              </a:cxn>
              <a:cxn ang="0">
                <a:pos x="1" y="2"/>
              </a:cxn>
              <a:cxn ang="0">
                <a:pos x="1" y="0"/>
              </a:cxn>
              <a:cxn ang="0">
                <a:pos x="0" y="0"/>
              </a:cxn>
            </a:cxnLst>
            <a:rect l="0" t="0" r="r" b="b"/>
            <a:pathLst>
              <a:path w="1" h="2">
                <a:moveTo>
                  <a:pt x="0" y="0"/>
                </a:moveTo>
                <a:lnTo>
                  <a:pt x="0" y="0"/>
                </a:lnTo>
                <a:lnTo>
                  <a:pt x="0" y="2"/>
                </a:lnTo>
                <a:lnTo>
                  <a:pt x="1" y="2"/>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9" name="Freeform 576"/>
          <p:cNvSpPr>
            <a:spLocks/>
          </p:cNvSpPr>
          <p:nvPr/>
        </p:nvSpPr>
        <p:spPr bwMode="auto">
          <a:xfrm>
            <a:off x="3071226" y="2481769"/>
            <a:ext cx="3407" cy="5808"/>
          </a:xfrm>
          <a:custGeom>
            <a:avLst/>
            <a:gdLst/>
            <a:ahLst/>
            <a:cxnLst>
              <a:cxn ang="0">
                <a:pos x="1" y="1"/>
              </a:cxn>
              <a:cxn ang="0">
                <a:pos x="1" y="1"/>
              </a:cxn>
              <a:cxn ang="0">
                <a:pos x="0" y="0"/>
              </a:cxn>
              <a:cxn ang="0">
                <a:pos x="0" y="0"/>
              </a:cxn>
              <a:cxn ang="0">
                <a:pos x="0" y="1"/>
              </a:cxn>
              <a:cxn ang="0">
                <a:pos x="0" y="1"/>
              </a:cxn>
              <a:cxn ang="0">
                <a:pos x="1" y="2"/>
              </a:cxn>
              <a:cxn ang="0">
                <a:pos x="1" y="1"/>
              </a:cxn>
            </a:cxnLst>
            <a:rect l="0" t="0" r="r" b="b"/>
            <a:pathLst>
              <a:path w="1" h="2">
                <a:moveTo>
                  <a:pt x="1" y="1"/>
                </a:moveTo>
                <a:lnTo>
                  <a:pt x="1" y="1"/>
                </a:lnTo>
                <a:lnTo>
                  <a:pt x="0" y="0"/>
                </a:lnTo>
                <a:lnTo>
                  <a:pt x="0" y="0"/>
                </a:lnTo>
                <a:lnTo>
                  <a:pt x="0" y="1"/>
                </a:lnTo>
                <a:lnTo>
                  <a:pt x="0" y="1"/>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0" name="Freeform 577"/>
          <p:cNvSpPr>
            <a:spLocks/>
          </p:cNvSpPr>
          <p:nvPr/>
        </p:nvSpPr>
        <p:spPr bwMode="auto">
          <a:xfrm>
            <a:off x="3071226" y="2493385"/>
            <a:ext cx="13626" cy="11616"/>
          </a:xfrm>
          <a:custGeom>
            <a:avLst/>
            <a:gdLst/>
            <a:ahLst/>
            <a:cxnLst>
              <a:cxn ang="0">
                <a:pos x="4" y="1"/>
              </a:cxn>
              <a:cxn ang="0">
                <a:pos x="3" y="1"/>
              </a:cxn>
              <a:cxn ang="0">
                <a:pos x="0" y="0"/>
              </a:cxn>
              <a:cxn ang="0">
                <a:pos x="0" y="1"/>
              </a:cxn>
              <a:cxn ang="0">
                <a:pos x="1" y="1"/>
              </a:cxn>
              <a:cxn ang="0">
                <a:pos x="2" y="2"/>
              </a:cxn>
              <a:cxn ang="0">
                <a:pos x="3" y="3"/>
              </a:cxn>
              <a:cxn ang="0">
                <a:pos x="4" y="4"/>
              </a:cxn>
              <a:cxn ang="0">
                <a:pos x="4" y="4"/>
              </a:cxn>
              <a:cxn ang="0">
                <a:pos x="4" y="4"/>
              </a:cxn>
              <a:cxn ang="0">
                <a:pos x="4" y="1"/>
              </a:cxn>
            </a:cxnLst>
            <a:rect l="0" t="0" r="r" b="b"/>
            <a:pathLst>
              <a:path w="4" h="4">
                <a:moveTo>
                  <a:pt x="4" y="1"/>
                </a:moveTo>
                <a:lnTo>
                  <a:pt x="3" y="1"/>
                </a:lnTo>
                <a:lnTo>
                  <a:pt x="0" y="0"/>
                </a:lnTo>
                <a:lnTo>
                  <a:pt x="0" y="1"/>
                </a:lnTo>
                <a:lnTo>
                  <a:pt x="1" y="1"/>
                </a:lnTo>
                <a:lnTo>
                  <a:pt x="2" y="2"/>
                </a:lnTo>
                <a:lnTo>
                  <a:pt x="3" y="3"/>
                </a:lnTo>
                <a:lnTo>
                  <a:pt x="4" y="4"/>
                </a:lnTo>
                <a:lnTo>
                  <a:pt x="4" y="4"/>
                </a:lnTo>
                <a:lnTo>
                  <a:pt x="4" y="4"/>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1" name="Freeform 578"/>
          <p:cNvSpPr>
            <a:spLocks/>
          </p:cNvSpPr>
          <p:nvPr/>
        </p:nvSpPr>
        <p:spPr bwMode="auto">
          <a:xfrm>
            <a:off x="3078040" y="2484673"/>
            <a:ext cx="13626" cy="20328"/>
          </a:xfrm>
          <a:custGeom>
            <a:avLst/>
            <a:gdLst/>
            <a:ahLst/>
            <a:cxnLst>
              <a:cxn ang="0">
                <a:pos x="2" y="3"/>
              </a:cxn>
              <a:cxn ang="0">
                <a:pos x="2" y="3"/>
              </a:cxn>
              <a:cxn ang="0">
                <a:pos x="2" y="1"/>
              </a:cxn>
              <a:cxn ang="0">
                <a:pos x="0" y="0"/>
              </a:cxn>
              <a:cxn ang="0">
                <a:pos x="0" y="0"/>
              </a:cxn>
              <a:cxn ang="0">
                <a:pos x="0" y="1"/>
              </a:cxn>
              <a:cxn ang="0">
                <a:pos x="0" y="2"/>
              </a:cxn>
              <a:cxn ang="0">
                <a:pos x="1" y="2"/>
              </a:cxn>
              <a:cxn ang="0">
                <a:pos x="1" y="3"/>
              </a:cxn>
              <a:cxn ang="0">
                <a:pos x="3" y="7"/>
              </a:cxn>
              <a:cxn ang="0">
                <a:pos x="4" y="6"/>
              </a:cxn>
              <a:cxn ang="0">
                <a:pos x="4" y="4"/>
              </a:cxn>
              <a:cxn ang="0">
                <a:pos x="2" y="4"/>
              </a:cxn>
              <a:cxn ang="0">
                <a:pos x="2" y="3"/>
              </a:cxn>
            </a:cxnLst>
            <a:rect l="0" t="0" r="r" b="b"/>
            <a:pathLst>
              <a:path w="4" h="7">
                <a:moveTo>
                  <a:pt x="2" y="3"/>
                </a:moveTo>
                <a:lnTo>
                  <a:pt x="2" y="3"/>
                </a:lnTo>
                <a:lnTo>
                  <a:pt x="2" y="1"/>
                </a:lnTo>
                <a:lnTo>
                  <a:pt x="0" y="0"/>
                </a:lnTo>
                <a:lnTo>
                  <a:pt x="0" y="0"/>
                </a:lnTo>
                <a:lnTo>
                  <a:pt x="0" y="1"/>
                </a:lnTo>
                <a:lnTo>
                  <a:pt x="0" y="2"/>
                </a:lnTo>
                <a:lnTo>
                  <a:pt x="1" y="2"/>
                </a:lnTo>
                <a:lnTo>
                  <a:pt x="1" y="3"/>
                </a:lnTo>
                <a:lnTo>
                  <a:pt x="3" y="7"/>
                </a:lnTo>
                <a:lnTo>
                  <a:pt x="4" y="6"/>
                </a:lnTo>
                <a:lnTo>
                  <a:pt x="4" y="4"/>
                </a:lnTo>
                <a:lnTo>
                  <a:pt x="2" y="4"/>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2" name="Freeform 579"/>
          <p:cNvSpPr>
            <a:spLocks/>
          </p:cNvSpPr>
          <p:nvPr/>
        </p:nvSpPr>
        <p:spPr bwMode="auto">
          <a:xfrm>
            <a:off x="3095073" y="2513712"/>
            <a:ext cx="3407" cy="8712"/>
          </a:xfrm>
          <a:custGeom>
            <a:avLst/>
            <a:gdLst/>
            <a:ahLst/>
            <a:cxnLst>
              <a:cxn ang="0">
                <a:pos x="0" y="0"/>
              </a:cxn>
              <a:cxn ang="0">
                <a:pos x="0" y="0"/>
              </a:cxn>
              <a:cxn ang="0">
                <a:pos x="0" y="1"/>
              </a:cxn>
              <a:cxn ang="0">
                <a:pos x="1" y="3"/>
              </a:cxn>
              <a:cxn ang="0">
                <a:pos x="1" y="3"/>
              </a:cxn>
              <a:cxn ang="0">
                <a:pos x="1" y="2"/>
              </a:cxn>
              <a:cxn ang="0">
                <a:pos x="0" y="0"/>
              </a:cxn>
            </a:cxnLst>
            <a:rect l="0" t="0" r="r" b="b"/>
            <a:pathLst>
              <a:path w="1" h="3">
                <a:moveTo>
                  <a:pt x="0" y="0"/>
                </a:moveTo>
                <a:lnTo>
                  <a:pt x="0" y="0"/>
                </a:lnTo>
                <a:lnTo>
                  <a:pt x="0" y="1"/>
                </a:lnTo>
                <a:lnTo>
                  <a:pt x="1" y="3"/>
                </a:lnTo>
                <a:lnTo>
                  <a:pt x="1" y="3"/>
                </a:lnTo>
                <a:lnTo>
                  <a:pt x="1" y="2"/>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3" name="Freeform 580"/>
          <p:cNvSpPr>
            <a:spLocks/>
          </p:cNvSpPr>
          <p:nvPr/>
        </p:nvSpPr>
        <p:spPr bwMode="auto">
          <a:xfrm>
            <a:off x="3047380" y="2429498"/>
            <a:ext cx="17033" cy="23232"/>
          </a:xfrm>
          <a:custGeom>
            <a:avLst/>
            <a:gdLst/>
            <a:ahLst/>
            <a:cxnLst>
              <a:cxn ang="0">
                <a:pos x="5" y="7"/>
              </a:cxn>
              <a:cxn ang="0">
                <a:pos x="4" y="6"/>
              </a:cxn>
              <a:cxn ang="0">
                <a:pos x="4" y="3"/>
              </a:cxn>
              <a:cxn ang="0">
                <a:pos x="4" y="1"/>
              </a:cxn>
              <a:cxn ang="0">
                <a:pos x="3" y="0"/>
              </a:cxn>
              <a:cxn ang="0">
                <a:pos x="3" y="0"/>
              </a:cxn>
              <a:cxn ang="0">
                <a:pos x="2" y="1"/>
              </a:cxn>
              <a:cxn ang="0">
                <a:pos x="2" y="1"/>
              </a:cxn>
              <a:cxn ang="0">
                <a:pos x="1" y="1"/>
              </a:cxn>
              <a:cxn ang="0">
                <a:pos x="1" y="1"/>
              </a:cxn>
              <a:cxn ang="0">
                <a:pos x="1" y="2"/>
              </a:cxn>
              <a:cxn ang="0">
                <a:pos x="1" y="2"/>
              </a:cxn>
              <a:cxn ang="0">
                <a:pos x="1" y="2"/>
              </a:cxn>
              <a:cxn ang="0">
                <a:pos x="0" y="4"/>
              </a:cxn>
              <a:cxn ang="0">
                <a:pos x="1" y="4"/>
              </a:cxn>
              <a:cxn ang="0">
                <a:pos x="0" y="4"/>
              </a:cxn>
              <a:cxn ang="0">
                <a:pos x="0" y="5"/>
              </a:cxn>
              <a:cxn ang="0">
                <a:pos x="0" y="5"/>
              </a:cxn>
              <a:cxn ang="0">
                <a:pos x="1" y="6"/>
              </a:cxn>
              <a:cxn ang="0">
                <a:pos x="2" y="5"/>
              </a:cxn>
              <a:cxn ang="0">
                <a:pos x="2" y="5"/>
              </a:cxn>
              <a:cxn ang="0">
                <a:pos x="2" y="5"/>
              </a:cxn>
              <a:cxn ang="0">
                <a:pos x="3" y="5"/>
              </a:cxn>
              <a:cxn ang="0">
                <a:pos x="3" y="3"/>
              </a:cxn>
              <a:cxn ang="0">
                <a:pos x="3" y="5"/>
              </a:cxn>
              <a:cxn ang="0">
                <a:pos x="3" y="5"/>
              </a:cxn>
              <a:cxn ang="0">
                <a:pos x="2" y="6"/>
              </a:cxn>
              <a:cxn ang="0">
                <a:pos x="3" y="6"/>
              </a:cxn>
              <a:cxn ang="0">
                <a:pos x="3" y="6"/>
              </a:cxn>
              <a:cxn ang="0">
                <a:pos x="3" y="5"/>
              </a:cxn>
              <a:cxn ang="0">
                <a:pos x="3" y="6"/>
              </a:cxn>
              <a:cxn ang="0">
                <a:pos x="3" y="7"/>
              </a:cxn>
              <a:cxn ang="0">
                <a:pos x="3" y="7"/>
              </a:cxn>
              <a:cxn ang="0">
                <a:pos x="4" y="8"/>
              </a:cxn>
              <a:cxn ang="0">
                <a:pos x="5" y="8"/>
              </a:cxn>
              <a:cxn ang="0">
                <a:pos x="5" y="8"/>
              </a:cxn>
              <a:cxn ang="0">
                <a:pos x="5" y="7"/>
              </a:cxn>
            </a:cxnLst>
            <a:rect l="0" t="0" r="r" b="b"/>
            <a:pathLst>
              <a:path w="5" h="8">
                <a:moveTo>
                  <a:pt x="5" y="7"/>
                </a:moveTo>
                <a:lnTo>
                  <a:pt x="4" y="6"/>
                </a:lnTo>
                <a:lnTo>
                  <a:pt x="4" y="3"/>
                </a:lnTo>
                <a:lnTo>
                  <a:pt x="4" y="1"/>
                </a:lnTo>
                <a:lnTo>
                  <a:pt x="3" y="0"/>
                </a:lnTo>
                <a:lnTo>
                  <a:pt x="3" y="0"/>
                </a:lnTo>
                <a:lnTo>
                  <a:pt x="2" y="1"/>
                </a:lnTo>
                <a:lnTo>
                  <a:pt x="2" y="1"/>
                </a:lnTo>
                <a:lnTo>
                  <a:pt x="1" y="1"/>
                </a:lnTo>
                <a:lnTo>
                  <a:pt x="1" y="1"/>
                </a:lnTo>
                <a:lnTo>
                  <a:pt x="1" y="2"/>
                </a:lnTo>
                <a:lnTo>
                  <a:pt x="1" y="2"/>
                </a:lnTo>
                <a:lnTo>
                  <a:pt x="1" y="2"/>
                </a:lnTo>
                <a:lnTo>
                  <a:pt x="0" y="4"/>
                </a:lnTo>
                <a:lnTo>
                  <a:pt x="1" y="4"/>
                </a:lnTo>
                <a:lnTo>
                  <a:pt x="0" y="4"/>
                </a:lnTo>
                <a:lnTo>
                  <a:pt x="0" y="5"/>
                </a:lnTo>
                <a:lnTo>
                  <a:pt x="0" y="5"/>
                </a:lnTo>
                <a:lnTo>
                  <a:pt x="1" y="6"/>
                </a:lnTo>
                <a:lnTo>
                  <a:pt x="2" y="5"/>
                </a:lnTo>
                <a:lnTo>
                  <a:pt x="2" y="5"/>
                </a:lnTo>
                <a:lnTo>
                  <a:pt x="2" y="5"/>
                </a:lnTo>
                <a:lnTo>
                  <a:pt x="3" y="5"/>
                </a:lnTo>
                <a:lnTo>
                  <a:pt x="3" y="3"/>
                </a:lnTo>
                <a:lnTo>
                  <a:pt x="3" y="5"/>
                </a:lnTo>
                <a:lnTo>
                  <a:pt x="3" y="5"/>
                </a:lnTo>
                <a:lnTo>
                  <a:pt x="2" y="6"/>
                </a:lnTo>
                <a:lnTo>
                  <a:pt x="3" y="6"/>
                </a:lnTo>
                <a:lnTo>
                  <a:pt x="3" y="6"/>
                </a:lnTo>
                <a:lnTo>
                  <a:pt x="3" y="5"/>
                </a:lnTo>
                <a:lnTo>
                  <a:pt x="3" y="6"/>
                </a:lnTo>
                <a:lnTo>
                  <a:pt x="3" y="7"/>
                </a:lnTo>
                <a:lnTo>
                  <a:pt x="3" y="7"/>
                </a:lnTo>
                <a:lnTo>
                  <a:pt x="4" y="8"/>
                </a:lnTo>
                <a:lnTo>
                  <a:pt x="5" y="8"/>
                </a:lnTo>
                <a:lnTo>
                  <a:pt x="5" y="8"/>
                </a:lnTo>
                <a:lnTo>
                  <a:pt x="5"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4" name="Freeform 581"/>
          <p:cNvSpPr>
            <a:spLocks/>
          </p:cNvSpPr>
          <p:nvPr/>
        </p:nvSpPr>
        <p:spPr bwMode="auto">
          <a:xfrm>
            <a:off x="3033753" y="2502097"/>
            <a:ext cx="23846" cy="31943"/>
          </a:xfrm>
          <a:custGeom>
            <a:avLst/>
            <a:gdLst/>
            <a:ahLst/>
            <a:cxnLst>
              <a:cxn ang="0">
                <a:pos x="5" y="8"/>
              </a:cxn>
              <a:cxn ang="0">
                <a:pos x="5" y="7"/>
              </a:cxn>
              <a:cxn ang="0">
                <a:pos x="4" y="6"/>
              </a:cxn>
              <a:cxn ang="0">
                <a:pos x="4" y="5"/>
              </a:cxn>
              <a:cxn ang="0">
                <a:pos x="4" y="5"/>
              </a:cxn>
              <a:cxn ang="0">
                <a:pos x="4" y="4"/>
              </a:cxn>
              <a:cxn ang="0">
                <a:pos x="4" y="4"/>
              </a:cxn>
              <a:cxn ang="0">
                <a:pos x="4" y="4"/>
              </a:cxn>
              <a:cxn ang="0">
                <a:pos x="5" y="3"/>
              </a:cxn>
              <a:cxn ang="0">
                <a:pos x="4" y="2"/>
              </a:cxn>
              <a:cxn ang="0">
                <a:pos x="4" y="2"/>
              </a:cxn>
              <a:cxn ang="0">
                <a:pos x="4" y="2"/>
              </a:cxn>
              <a:cxn ang="0">
                <a:pos x="4" y="2"/>
              </a:cxn>
              <a:cxn ang="0">
                <a:pos x="4" y="1"/>
              </a:cxn>
              <a:cxn ang="0">
                <a:pos x="4" y="0"/>
              </a:cxn>
              <a:cxn ang="0">
                <a:pos x="0" y="2"/>
              </a:cxn>
              <a:cxn ang="0">
                <a:pos x="2" y="2"/>
              </a:cxn>
              <a:cxn ang="0">
                <a:pos x="1" y="3"/>
              </a:cxn>
              <a:cxn ang="0">
                <a:pos x="1" y="4"/>
              </a:cxn>
              <a:cxn ang="0">
                <a:pos x="2" y="4"/>
              </a:cxn>
              <a:cxn ang="0">
                <a:pos x="2" y="3"/>
              </a:cxn>
              <a:cxn ang="0">
                <a:pos x="2" y="5"/>
              </a:cxn>
              <a:cxn ang="0">
                <a:pos x="2" y="5"/>
              </a:cxn>
              <a:cxn ang="0">
                <a:pos x="3" y="5"/>
              </a:cxn>
              <a:cxn ang="0">
                <a:pos x="4" y="7"/>
              </a:cxn>
              <a:cxn ang="0">
                <a:pos x="4" y="8"/>
              </a:cxn>
              <a:cxn ang="0">
                <a:pos x="4" y="8"/>
              </a:cxn>
              <a:cxn ang="0">
                <a:pos x="4" y="8"/>
              </a:cxn>
              <a:cxn ang="0">
                <a:pos x="4" y="9"/>
              </a:cxn>
              <a:cxn ang="0">
                <a:pos x="7" y="11"/>
              </a:cxn>
              <a:cxn ang="0">
                <a:pos x="7" y="10"/>
              </a:cxn>
              <a:cxn ang="0">
                <a:pos x="7" y="10"/>
              </a:cxn>
              <a:cxn ang="0">
                <a:pos x="6" y="8"/>
              </a:cxn>
              <a:cxn ang="0">
                <a:pos x="5" y="8"/>
              </a:cxn>
            </a:cxnLst>
            <a:rect l="0" t="0" r="r" b="b"/>
            <a:pathLst>
              <a:path w="7" h="11">
                <a:moveTo>
                  <a:pt x="5" y="8"/>
                </a:moveTo>
                <a:lnTo>
                  <a:pt x="5" y="7"/>
                </a:lnTo>
                <a:lnTo>
                  <a:pt x="4" y="6"/>
                </a:lnTo>
                <a:lnTo>
                  <a:pt x="4" y="5"/>
                </a:lnTo>
                <a:lnTo>
                  <a:pt x="4" y="5"/>
                </a:lnTo>
                <a:lnTo>
                  <a:pt x="4" y="4"/>
                </a:lnTo>
                <a:lnTo>
                  <a:pt x="4" y="4"/>
                </a:lnTo>
                <a:lnTo>
                  <a:pt x="4" y="4"/>
                </a:lnTo>
                <a:lnTo>
                  <a:pt x="5" y="3"/>
                </a:lnTo>
                <a:lnTo>
                  <a:pt x="4" y="2"/>
                </a:lnTo>
                <a:lnTo>
                  <a:pt x="4" y="2"/>
                </a:lnTo>
                <a:lnTo>
                  <a:pt x="4" y="2"/>
                </a:lnTo>
                <a:lnTo>
                  <a:pt x="4" y="2"/>
                </a:lnTo>
                <a:lnTo>
                  <a:pt x="4" y="1"/>
                </a:lnTo>
                <a:lnTo>
                  <a:pt x="4" y="0"/>
                </a:lnTo>
                <a:lnTo>
                  <a:pt x="0" y="2"/>
                </a:lnTo>
                <a:lnTo>
                  <a:pt x="2" y="2"/>
                </a:lnTo>
                <a:lnTo>
                  <a:pt x="1" y="3"/>
                </a:lnTo>
                <a:lnTo>
                  <a:pt x="1" y="4"/>
                </a:lnTo>
                <a:lnTo>
                  <a:pt x="2" y="4"/>
                </a:lnTo>
                <a:lnTo>
                  <a:pt x="2" y="3"/>
                </a:lnTo>
                <a:lnTo>
                  <a:pt x="2" y="5"/>
                </a:lnTo>
                <a:lnTo>
                  <a:pt x="2" y="5"/>
                </a:lnTo>
                <a:lnTo>
                  <a:pt x="3" y="5"/>
                </a:lnTo>
                <a:lnTo>
                  <a:pt x="4" y="7"/>
                </a:lnTo>
                <a:lnTo>
                  <a:pt x="4" y="8"/>
                </a:lnTo>
                <a:lnTo>
                  <a:pt x="4" y="8"/>
                </a:lnTo>
                <a:lnTo>
                  <a:pt x="4" y="8"/>
                </a:lnTo>
                <a:lnTo>
                  <a:pt x="4" y="9"/>
                </a:lnTo>
                <a:lnTo>
                  <a:pt x="7" y="11"/>
                </a:lnTo>
                <a:lnTo>
                  <a:pt x="7" y="10"/>
                </a:lnTo>
                <a:lnTo>
                  <a:pt x="7" y="10"/>
                </a:lnTo>
                <a:lnTo>
                  <a:pt x="6" y="8"/>
                </a:lnTo>
                <a:lnTo>
                  <a:pt x="5"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5" name="Freeform 582"/>
          <p:cNvSpPr>
            <a:spLocks/>
          </p:cNvSpPr>
          <p:nvPr/>
        </p:nvSpPr>
        <p:spPr bwMode="auto">
          <a:xfrm>
            <a:off x="3020127" y="2449825"/>
            <a:ext cx="10220" cy="14520"/>
          </a:xfrm>
          <a:custGeom>
            <a:avLst/>
            <a:gdLst/>
            <a:ahLst/>
            <a:cxnLst>
              <a:cxn ang="0">
                <a:pos x="2" y="5"/>
              </a:cxn>
              <a:cxn ang="0">
                <a:pos x="3" y="5"/>
              </a:cxn>
              <a:cxn ang="0">
                <a:pos x="1" y="2"/>
              </a:cxn>
              <a:cxn ang="0">
                <a:pos x="1" y="1"/>
              </a:cxn>
              <a:cxn ang="0">
                <a:pos x="1" y="1"/>
              </a:cxn>
              <a:cxn ang="0">
                <a:pos x="1" y="1"/>
              </a:cxn>
              <a:cxn ang="0">
                <a:pos x="1" y="0"/>
              </a:cxn>
              <a:cxn ang="0">
                <a:pos x="0" y="0"/>
              </a:cxn>
              <a:cxn ang="0">
                <a:pos x="1" y="1"/>
              </a:cxn>
              <a:cxn ang="0">
                <a:pos x="1" y="4"/>
              </a:cxn>
              <a:cxn ang="0">
                <a:pos x="2" y="5"/>
              </a:cxn>
            </a:cxnLst>
            <a:rect l="0" t="0" r="r" b="b"/>
            <a:pathLst>
              <a:path w="3" h="5">
                <a:moveTo>
                  <a:pt x="2" y="5"/>
                </a:moveTo>
                <a:lnTo>
                  <a:pt x="3" y="5"/>
                </a:lnTo>
                <a:lnTo>
                  <a:pt x="1" y="2"/>
                </a:lnTo>
                <a:lnTo>
                  <a:pt x="1" y="1"/>
                </a:lnTo>
                <a:lnTo>
                  <a:pt x="1" y="1"/>
                </a:lnTo>
                <a:lnTo>
                  <a:pt x="1" y="1"/>
                </a:lnTo>
                <a:lnTo>
                  <a:pt x="1" y="0"/>
                </a:lnTo>
                <a:lnTo>
                  <a:pt x="0" y="0"/>
                </a:lnTo>
                <a:lnTo>
                  <a:pt x="1" y="1"/>
                </a:lnTo>
                <a:lnTo>
                  <a:pt x="1" y="4"/>
                </a:lnTo>
                <a:lnTo>
                  <a:pt x="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6" name="Freeform 583"/>
          <p:cNvSpPr>
            <a:spLocks/>
          </p:cNvSpPr>
          <p:nvPr/>
        </p:nvSpPr>
        <p:spPr bwMode="auto">
          <a:xfrm>
            <a:off x="3050787" y="2446921"/>
            <a:ext cx="6813" cy="5808"/>
          </a:xfrm>
          <a:custGeom>
            <a:avLst/>
            <a:gdLst/>
            <a:ahLst/>
            <a:cxnLst>
              <a:cxn ang="0">
                <a:pos x="1" y="2"/>
              </a:cxn>
              <a:cxn ang="0">
                <a:pos x="2" y="2"/>
              </a:cxn>
              <a:cxn ang="0">
                <a:pos x="1" y="1"/>
              </a:cxn>
              <a:cxn ang="0">
                <a:pos x="0" y="0"/>
              </a:cxn>
              <a:cxn ang="0">
                <a:pos x="0" y="2"/>
              </a:cxn>
              <a:cxn ang="0">
                <a:pos x="0" y="2"/>
              </a:cxn>
              <a:cxn ang="0">
                <a:pos x="1" y="2"/>
              </a:cxn>
            </a:cxnLst>
            <a:rect l="0" t="0" r="r" b="b"/>
            <a:pathLst>
              <a:path w="2" h="2">
                <a:moveTo>
                  <a:pt x="1" y="2"/>
                </a:moveTo>
                <a:lnTo>
                  <a:pt x="2" y="2"/>
                </a:lnTo>
                <a:lnTo>
                  <a:pt x="1" y="1"/>
                </a:lnTo>
                <a:lnTo>
                  <a:pt x="0" y="0"/>
                </a:lnTo>
                <a:lnTo>
                  <a:pt x="0" y="2"/>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7" name="Freeform 584"/>
          <p:cNvSpPr>
            <a:spLocks/>
          </p:cNvSpPr>
          <p:nvPr/>
        </p:nvSpPr>
        <p:spPr bwMode="auto">
          <a:xfrm>
            <a:off x="3023534" y="2478865"/>
            <a:ext cx="23846" cy="29040"/>
          </a:xfrm>
          <a:custGeom>
            <a:avLst/>
            <a:gdLst/>
            <a:ahLst/>
            <a:cxnLst>
              <a:cxn ang="0">
                <a:pos x="4" y="8"/>
              </a:cxn>
              <a:cxn ang="0">
                <a:pos x="4" y="8"/>
              </a:cxn>
              <a:cxn ang="0">
                <a:pos x="5" y="8"/>
              </a:cxn>
              <a:cxn ang="0">
                <a:pos x="6" y="9"/>
              </a:cxn>
              <a:cxn ang="0">
                <a:pos x="7" y="7"/>
              </a:cxn>
              <a:cxn ang="0">
                <a:pos x="7" y="2"/>
              </a:cxn>
              <a:cxn ang="0">
                <a:pos x="7" y="0"/>
              </a:cxn>
              <a:cxn ang="0">
                <a:pos x="7" y="0"/>
              </a:cxn>
              <a:cxn ang="0">
                <a:pos x="7" y="1"/>
              </a:cxn>
              <a:cxn ang="0">
                <a:pos x="6" y="1"/>
              </a:cxn>
              <a:cxn ang="0">
                <a:pos x="6" y="1"/>
              </a:cxn>
              <a:cxn ang="0">
                <a:pos x="6" y="2"/>
              </a:cxn>
              <a:cxn ang="0">
                <a:pos x="4" y="5"/>
              </a:cxn>
              <a:cxn ang="0">
                <a:pos x="3" y="5"/>
              </a:cxn>
              <a:cxn ang="0">
                <a:pos x="3" y="5"/>
              </a:cxn>
              <a:cxn ang="0">
                <a:pos x="3" y="5"/>
              </a:cxn>
              <a:cxn ang="0">
                <a:pos x="4" y="3"/>
              </a:cxn>
              <a:cxn ang="0">
                <a:pos x="5" y="3"/>
              </a:cxn>
              <a:cxn ang="0">
                <a:pos x="4" y="2"/>
              </a:cxn>
              <a:cxn ang="0">
                <a:pos x="4" y="0"/>
              </a:cxn>
              <a:cxn ang="0">
                <a:pos x="3" y="1"/>
              </a:cxn>
              <a:cxn ang="0">
                <a:pos x="3" y="1"/>
              </a:cxn>
              <a:cxn ang="0">
                <a:pos x="3" y="2"/>
              </a:cxn>
              <a:cxn ang="0">
                <a:pos x="3" y="0"/>
              </a:cxn>
              <a:cxn ang="0">
                <a:pos x="3" y="0"/>
              </a:cxn>
              <a:cxn ang="0">
                <a:pos x="0" y="0"/>
              </a:cxn>
              <a:cxn ang="0">
                <a:pos x="0" y="2"/>
              </a:cxn>
              <a:cxn ang="0">
                <a:pos x="0" y="2"/>
              </a:cxn>
              <a:cxn ang="0">
                <a:pos x="1" y="5"/>
              </a:cxn>
              <a:cxn ang="0">
                <a:pos x="3" y="6"/>
              </a:cxn>
              <a:cxn ang="0">
                <a:pos x="3" y="6"/>
              </a:cxn>
              <a:cxn ang="0">
                <a:pos x="3" y="7"/>
              </a:cxn>
              <a:cxn ang="0">
                <a:pos x="3" y="8"/>
              </a:cxn>
              <a:cxn ang="0">
                <a:pos x="3" y="7"/>
              </a:cxn>
              <a:cxn ang="0">
                <a:pos x="3" y="9"/>
              </a:cxn>
              <a:cxn ang="0">
                <a:pos x="3" y="9"/>
              </a:cxn>
              <a:cxn ang="0">
                <a:pos x="4" y="10"/>
              </a:cxn>
              <a:cxn ang="0">
                <a:pos x="4" y="8"/>
              </a:cxn>
            </a:cxnLst>
            <a:rect l="0" t="0" r="r" b="b"/>
            <a:pathLst>
              <a:path w="7" h="10">
                <a:moveTo>
                  <a:pt x="4" y="8"/>
                </a:moveTo>
                <a:lnTo>
                  <a:pt x="4" y="8"/>
                </a:lnTo>
                <a:lnTo>
                  <a:pt x="5" y="8"/>
                </a:lnTo>
                <a:lnTo>
                  <a:pt x="6" y="9"/>
                </a:lnTo>
                <a:lnTo>
                  <a:pt x="7" y="7"/>
                </a:lnTo>
                <a:lnTo>
                  <a:pt x="7" y="2"/>
                </a:lnTo>
                <a:lnTo>
                  <a:pt x="7" y="0"/>
                </a:lnTo>
                <a:lnTo>
                  <a:pt x="7" y="0"/>
                </a:lnTo>
                <a:lnTo>
                  <a:pt x="7" y="1"/>
                </a:lnTo>
                <a:lnTo>
                  <a:pt x="6" y="1"/>
                </a:lnTo>
                <a:lnTo>
                  <a:pt x="6" y="1"/>
                </a:lnTo>
                <a:lnTo>
                  <a:pt x="6" y="2"/>
                </a:lnTo>
                <a:lnTo>
                  <a:pt x="4" y="5"/>
                </a:lnTo>
                <a:lnTo>
                  <a:pt x="3" y="5"/>
                </a:lnTo>
                <a:lnTo>
                  <a:pt x="3" y="5"/>
                </a:lnTo>
                <a:lnTo>
                  <a:pt x="3" y="5"/>
                </a:lnTo>
                <a:lnTo>
                  <a:pt x="4" y="3"/>
                </a:lnTo>
                <a:lnTo>
                  <a:pt x="5" y="3"/>
                </a:lnTo>
                <a:lnTo>
                  <a:pt x="4" y="2"/>
                </a:lnTo>
                <a:lnTo>
                  <a:pt x="4" y="0"/>
                </a:lnTo>
                <a:lnTo>
                  <a:pt x="3" y="1"/>
                </a:lnTo>
                <a:lnTo>
                  <a:pt x="3" y="1"/>
                </a:lnTo>
                <a:lnTo>
                  <a:pt x="3" y="2"/>
                </a:lnTo>
                <a:lnTo>
                  <a:pt x="3" y="0"/>
                </a:lnTo>
                <a:lnTo>
                  <a:pt x="3" y="0"/>
                </a:lnTo>
                <a:lnTo>
                  <a:pt x="0" y="0"/>
                </a:lnTo>
                <a:lnTo>
                  <a:pt x="0" y="2"/>
                </a:lnTo>
                <a:lnTo>
                  <a:pt x="0" y="2"/>
                </a:lnTo>
                <a:lnTo>
                  <a:pt x="1" y="5"/>
                </a:lnTo>
                <a:lnTo>
                  <a:pt x="3" y="6"/>
                </a:lnTo>
                <a:lnTo>
                  <a:pt x="3" y="6"/>
                </a:lnTo>
                <a:lnTo>
                  <a:pt x="3" y="7"/>
                </a:lnTo>
                <a:lnTo>
                  <a:pt x="3" y="8"/>
                </a:lnTo>
                <a:lnTo>
                  <a:pt x="3" y="7"/>
                </a:lnTo>
                <a:lnTo>
                  <a:pt x="3" y="9"/>
                </a:lnTo>
                <a:lnTo>
                  <a:pt x="3" y="9"/>
                </a:lnTo>
                <a:lnTo>
                  <a:pt x="4" y="10"/>
                </a:lnTo>
                <a:lnTo>
                  <a:pt x="4"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8" name="Freeform 585"/>
          <p:cNvSpPr>
            <a:spLocks/>
          </p:cNvSpPr>
          <p:nvPr/>
        </p:nvSpPr>
        <p:spPr bwMode="auto">
          <a:xfrm>
            <a:off x="3112106" y="2565984"/>
            <a:ext cx="95385" cy="60983"/>
          </a:xfrm>
          <a:custGeom>
            <a:avLst/>
            <a:gdLst/>
            <a:ahLst/>
            <a:cxnLst>
              <a:cxn ang="0">
                <a:pos x="20" y="19"/>
              </a:cxn>
              <a:cxn ang="0">
                <a:pos x="22" y="19"/>
              </a:cxn>
              <a:cxn ang="0">
                <a:pos x="23" y="20"/>
              </a:cxn>
              <a:cxn ang="0">
                <a:pos x="28" y="20"/>
              </a:cxn>
              <a:cxn ang="0">
                <a:pos x="28" y="20"/>
              </a:cxn>
              <a:cxn ang="0">
                <a:pos x="27" y="19"/>
              </a:cxn>
              <a:cxn ang="0">
                <a:pos x="24" y="13"/>
              </a:cxn>
              <a:cxn ang="0">
                <a:pos x="23" y="12"/>
              </a:cxn>
              <a:cxn ang="0">
                <a:pos x="21" y="12"/>
              </a:cxn>
              <a:cxn ang="0">
                <a:pos x="19" y="10"/>
              </a:cxn>
              <a:cxn ang="0">
                <a:pos x="19" y="9"/>
              </a:cxn>
              <a:cxn ang="0">
                <a:pos x="16" y="5"/>
              </a:cxn>
              <a:cxn ang="0">
                <a:pos x="15" y="5"/>
              </a:cxn>
              <a:cxn ang="0">
                <a:pos x="5" y="1"/>
              </a:cxn>
              <a:cxn ang="0">
                <a:pos x="1" y="0"/>
              </a:cxn>
              <a:cxn ang="0">
                <a:pos x="0" y="1"/>
              </a:cxn>
              <a:cxn ang="0">
                <a:pos x="1" y="2"/>
              </a:cxn>
              <a:cxn ang="0">
                <a:pos x="3" y="2"/>
              </a:cxn>
              <a:cxn ang="0">
                <a:pos x="5" y="2"/>
              </a:cxn>
              <a:cxn ang="0">
                <a:pos x="5" y="4"/>
              </a:cxn>
              <a:cxn ang="0">
                <a:pos x="5" y="4"/>
              </a:cxn>
              <a:cxn ang="0">
                <a:pos x="3" y="3"/>
              </a:cxn>
              <a:cxn ang="0">
                <a:pos x="3" y="4"/>
              </a:cxn>
              <a:cxn ang="0">
                <a:pos x="3" y="5"/>
              </a:cxn>
              <a:cxn ang="0">
                <a:pos x="3" y="6"/>
              </a:cxn>
              <a:cxn ang="0">
                <a:pos x="4" y="5"/>
              </a:cxn>
              <a:cxn ang="0">
                <a:pos x="5" y="5"/>
              </a:cxn>
              <a:cxn ang="0">
                <a:pos x="6" y="5"/>
              </a:cxn>
              <a:cxn ang="0">
                <a:pos x="7" y="6"/>
              </a:cxn>
              <a:cxn ang="0">
                <a:pos x="6" y="8"/>
              </a:cxn>
              <a:cxn ang="0">
                <a:pos x="8" y="8"/>
              </a:cxn>
              <a:cxn ang="0">
                <a:pos x="9" y="8"/>
              </a:cxn>
              <a:cxn ang="0">
                <a:pos x="10" y="9"/>
              </a:cxn>
              <a:cxn ang="0">
                <a:pos x="11" y="9"/>
              </a:cxn>
              <a:cxn ang="0">
                <a:pos x="12" y="9"/>
              </a:cxn>
              <a:cxn ang="0">
                <a:pos x="12" y="11"/>
              </a:cxn>
              <a:cxn ang="0">
                <a:pos x="10" y="11"/>
              </a:cxn>
              <a:cxn ang="0">
                <a:pos x="11" y="12"/>
              </a:cxn>
              <a:cxn ang="0">
                <a:pos x="13" y="12"/>
              </a:cxn>
              <a:cxn ang="0">
                <a:pos x="14" y="13"/>
              </a:cxn>
              <a:cxn ang="0">
                <a:pos x="16" y="15"/>
              </a:cxn>
              <a:cxn ang="0">
                <a:pos x="14" y="15"/>
              </a:cxn>
              <a:cxn ang="0">
                <a:pos x="17" y="16"/>
              </a:cxn>
              <a:cxn ang="0">
                <a:pos x="18" y="16"/>
              </a:cxn>
              <a:cxn ang="0">
                <a:pos x="19" y="16"/>
              </a:cxn>
              <a:cxn ang="0">
                <a:pos x="18" y="16"/>
              </a:cxn>
              <a:cxn ang="0">
                <a:pos x="18" y="17"/>
              </a:cxn>
              <a:cxn ang="0">
                <a:pos x="20" y="18"/>
              </a:cxn>
              <a:cxn ang="0">
                <a:pos x="21" y="17"/>
              </a:cxn>
              <a:cxn ang="0">
                <a:pos x="20" y="18"/>
              </a:cxn>
            </a:cxnLst>
            <a:rect l="0" t="0" r="r" b="b"/>
            <a:pathLst>
              <a:path w="28" h="21">
                <a:moveTo>
                  <a:pt x="20" y="18"/>
                </a:moveTo>
                <a:lnTo>
                  <a:pt x="20" y="19"/>
                </a:lnTo>
                <a:lnTo>
                  <a:pt x="21" y="20"/>
                </a:lnTo>
                <a:lnTo>
                  <a:pt x="22" y="19"/>
                </a:lnTo>
                <a:lnTo>
                  <a:pt x="23" y="20"/>
                </a:lnTo>
                <a:lnTo>
                  <a:pt x="23" y="20"/>
                </a:lnTo>
                <a:lnTo>
                  <a:pt x="27" y="21"/>
                </a:lnTo>
                <a:lnTo>
                  <a:pt x="28" y="20"/>
                </a:lnTo>
                <a:lnTo>
                  <a:pt x="28" y="20"/>
                </a:lnTo>
                <a:lnTo>
                  <a:pt x="28" y="20"/>
                </a:lnTo>
                <a:lnTo>
                  <a:pt x="28" y="19"/>
                </a:lnTo>
                <a:lnTo>
                  <a:pt x="27" y="19"/>
                </a:lnTo>
                <a:lnTo>
                  <a:pt x="25" y="15"/>
                </a:lnTo>
                <a:lnTo>
                  <a:pt x="24" y="13"/>
                </a:lnTo>
                <a:lnTo>
                  <a:pt x="23" y="13"/>
                </a:lnTo>
                <a:lnTo>
                  <a:pt x="23" y="12"/>
                </a:lnTo>
                <a:lnTo>
                  <a:pt x="22" y="12"/>
                </a:lnTo>
                <a:lnTo>
                  <a:pt x="21" y="12"/>
                </a:lnTo>
                <a:lnTo>
                  <a:pt x="19" y="11"/>
                </a:lnTo>
                <a:lnTo>
                  <a:pt x="19" y="10"/>
                </a:lnTo>
                <a:lnTo>
                  <a:pt x="19" y="10"/>
                </a:lnTo>
                <a:lnTo>
                  <a:pt x="19" y="9"/>
                </a:lnTo>
                <a:lnTo>
                  <a:pt x="16" y="6"/>
                </a:lnTo>
                <a:lnTo>
                  <a:pt x="16" y="5"/>
                </a:lnTo>
                <a:lnTo>
                  <a:pt x="16" y="5"/>
                </a:lnTo>
                <a:lnTo>
                  <a:pt x="15" y="5"/>
                </a:lnTo>
                <a:lnTo>
                  <a:pt x="6" y="2"/>
                </a:lnTo>
                <a:lnTo>
                  <a:pt x="5" y="1"/>
                </a:lnTo>
                <a:lnTo>
                  <a:pt x="2" y="0"/>
                </a:lnTo>
                <a:lnTo>
                  <a:pt x="1" y="0"/>
                </a:lnTo>
                <a:lnTo>
                  <a:pt x="0" y="1"/>
                </a:lnTo>
                <a:lnTo>
                  <a:pt x="0" y="1"/>
                </a:lnTo>
                <a:lnTo>
                  <a:pt x="0" y="2"/>
                </a:lnTo>
                <a:lnTo>
                  <a:pt x="1" y="2"/>
                </a:lnTo>
                <a:lnTo>
                  <a:pt x="2" y="2"/>
                </a:lnTo>
                <a:lnTo>
                  <a:pt x="3" y="2"/>
                </a:lnTo>
                <a:lnTo>
                  <a:pt x="3" y="2"/>
                </a:lnTo>
                <a:lnTo>
                  <a:pt x="5" y="2"/>
                </a:lnTo>
                <a:lnTo>
                  <a:pt x="5" y="4"/>
                </a:lnTo>
                <a:lnTo>
                  <a:pt x="5" y="4"/>
                </a:lnTo>
                <a:lnTo>
                  <a:pt x="5" y="4"/>
                </a:lnTo>
                <a:lnTo>
                  <a:pt x="5" y="4"/>
                </a:lnTo>
                <a:lnTo>
                  <a:pt x="4" y="3"/>
                </a:lnTo>
                <a:lnTo>
                  <a:pt x="3" y="3"/>
                </a:lnTo>
                <a:lnTo>
                  <a:pt x="3" y="3"/>
                </a:lnTo>
                <a:lnTo>
                  <a:pt x="3" y="4"/>
                </a:lnTo>
                <a:lnTo>
                  <a:pt x="3" y="5"/>
                </a:lnTo>
                <a:lnTo>
                  <a:pt x="3" y="5"/>
                </a:lnTo>
                <a:lnTo>
                  <a:pt x="3" y="6"/>
                </a:lnTo>
                <a:lnTo>
                  <a:pt x="3" y="6"/>
                </a:lnTo>
                <a:lnTo>
                  <a:pt x="4" y="6"/>
                </a:lnTo>
                <a:lnTo>
                  <a:pt x="4" y="5"/>
                </a:lnTo>
                <a:lnTo>
                  <a:pt x="5" y="6"/>
                </a:lnTo>
                <a:lnTo>
                  <a:pt x="5" y="5"/>
                </a:lnTo>
                <a:lnTo>
                  <a:pt x="6" y="7"/>
                </a:lnTo>
                <a:lnTo>
                  <a:pt x="6" y="5"/>
                </a:lnTo>
                <a:lnTo>
                  <a:pt x="7" y="6"/>
                </a:lnTo>
                <a:lnTo>
                  <a:pt x="7" y="6"/>
                </a:lnTo>
                <a:lnTo>
                  <a:pt x="7" y="7"/>
                </a:lnTo>
                <a:lnTo>
                  <a:pt x="6" y="8"/>
                </a:lnTo>
                <a:lnTo>
                  <a:pt x="7" y="9"/>
                </a:lnTo>
                <a:lnTo>
                  <a:pt x="8" y="8"/>
                </a:lnTo>
                <a:lnTo>
                  <a:pt x="9" y="8"/>
                </a:lnTo>
                <a:lnTo>
                  <a:pt x="9" y="8"/>
                </a:lnTo>
                <a:lnTo>
                  <a:pt x="10" y="9"/>
                </a:lnTo>
                <a:lnTo>
                  <a:pt x="10" y="9"/>
                </a:lnTo>
                <a:lnTo>
                  <a:pt x="11" y="9"/>
                </a:lnTo>
                <a:lnTo>
                  <a:pt x="11" y="9"/>
                </a:lnTo>
                <a:lnTo>
                  <a:pt x="11" y="10"/>
                </a:lnTo>
                <a:lnTo>
                  <a:pt x="12" y="9"/>
                </a:lnTo>
                <a:lnTo>
                  <a:pt x="13" y="10"/>
                </a:lnTo>
                <a:lnTo>
                  <a:pt x="12" y="11"/>
                </a:lnTo>
                <a:lnTo>
                  <a:pt x="11" y="11"/>
                </a:lnTo>
                <a:lnTo>
                  <a:pt x="10" y="11"/>
                </a:lnTo>
                <a:lnTo>
                  <a:pt x="10" y="12"/>
                </a:lnTo>
                <a:lnTo>
                  <a:pt x="11" y="12"/>
                </a:lnTo>
                <a:lnTo>
                  <a:pt x="12" y="12"/>
                </a:lnTo>
                <a:lnTo>
                  <a:pt x="13" y="12"/>
                </a:lnTo>
                <a:lnTo>
                  <a:pt x="13" y="13"/>
                </a:lnTo>
                <a:lnTo>
                  <a:pt x="14" y="13"/>
                </a:lnTo>
                <a:lnTo>
                  <a:pt x="16" y="14"/>
                </a:lnTo>
                <a:lnTo>
                  <a:pt x="16" y="15"/>
                </a:lnTo>
                <a:lnTo>
                  <a:pt x="15" y="15"/>
                </a:lnTo>
                <a:lnTo>
                  <a:pt x="14" y="15"/>
                </a:lnTo>
                <a:lnTo>
                  <a:pt x="16" y="16"/>
                </a:lnTo>
                <a:lnTo>
                  <a:pt x="17" y="16"/>
                </a:lnTo>
                <a:lnTo>
                  <a:pt x="17" y="16"/>
                </a:lnTo>
                <a:lnTo>
                  <a:pt x="18" y="16"/>
                </a:lnTo>
                <a:lnTo>
                  <a:pt x="19" y="16"/>
                </a:lnTo>
                <a:lnTo>
                  <a:pt x="19" y="16"/>
                </a:lnTo>
                <a:lnTo>
                  <a:pt x="19" y="16"/>
                </a:lnTo>
                <a:lnTo>
                  <a:pt x="18" y="16"/>
                </a:lnTo>
                <a:lnTo>
                  <a:pt x="18" y="17"/>
                </a:lnTo>
                <a:lnTo>
                  <a:pt x="18" y="17"/>
                </a:lnTo>
                <a:lnTo>
                  <a:pt x="20" y="18"/>
                </a:lnTo>
                <a:lnTo>
                  <a:pt x="20" y="18"/>
                </a:lnTo>
                <a:lnTo>
                  <a:pt x="21" y="17"/>
                </a:lnTo>
                <a:lnTo>
                  <a:pt x="21" y="17"/>
                </a:lnTo>
                <a:lnTo>
                  <a:pt x="21" y="18"/>
                </a:lnTo>
                <a:lnTo>
                  <a:pt x="20" y="1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9" name="Freeform 586"/>
          <p:cNvSpPr>
            <a:spLocks/>
          </p:cNvSpPr>
          <p:nvPr/>
        </p:nvSpPr>
        <p:spPr bwMode="auto">
          <a:xfrm>
            <a:off x="3302877" y="3024808"/>
            <a:ext cx="3407" cy="5808"/>
          </a:xfrm>
          <a:custGeom>
            <a:avLst/>
            <a:gdLst/>
            <a:ahLst/>
            <a:cxnLst>
              <a:cxn ang="0">
                <a:pos x="0" y="0"/>
              </a:cxn>
              <a:cxn ang="0">
                <a:pos x="0" y="0"/>
              </a:cxn>
              <a:cxn ang="0">
                <a:pos x="0" y="1"/>
              </a:cxn>
              <a:cxn ang="0">
                <a:pos x="0" y="1"/>
              </a:cxn>
              <a:cxn ang="0">
                <a:pos x="1" y="2"/>
              </a:cxn>
              <a:cxn ang="0">
                <a:pos x="1" y="0"/>
              </a:cxn>
              <a:cxn ang="0">
                <a:pos x="0" y="0"/>
              </a:cxn>
            </a:cxnLst>
            <a:rect l="0" t="0" r="r" b="b"/>
            <a:pathLst>
              <a:path w="1" h="2">
                <a:moveTo>
                  <a:pt x="0" y="0"/>
                </a:moveTo>
                <a:lnTo>
                  <a:pt x="0" y="0"/>
                </a:lnTo>
                <a:lnTo>
                  <a:pt x="0" y="1"/>
                </a:lnTo>
                <a:lnTo>
                  <a:pt x="0" y="1"/>
                </a:lnTo>
                <a:lnTo>
                  <a:pt x="1" y="2"/>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0" name="Freeform 587"/>
          <p:cNvSpPr>
            <a:spLocks/>
          </p:cNvSpPr>
          <p:nvPr/>
        </p:nvSpPr>
        <p:spPr bwMode="auto">
          <a:xfrm>
            <a:off x="3037160" y="2414978"/>
            <a:ext cx="6813" cy="8712"/>
          </a:xfrm>
          <a:custGeom>
            <a:avLst/>
            <a:gdLst/>
            <a:ahLst/>
            <a:cxnLst>
              <a:cxn ang="0">
                <a:pos x="2" y="1"/>
              </a:cxn>
              <a:cxn ang="0">
                <a:pos x="1" y="1"/>
              </a:cxn>
              <a:cxn ang="0">
                <a:pos x="1" y="1"/>
              </a:cxn>
              <a:cxn ang="0">
                <a:pos x="0" y="0"/>
              </a:cxn>
              <a:cxn ang="0">
                <a:pos x="0" y="1"/>
              </a:cxn>
              <a:cxn ang="0">
                <a:pos x="0" y="2"/>
              </a:cxn>
              <a:cxn ang="0">
                <a:pos x="2" y="3"/>
              </a:cxn>
              <a:cxn ang="0">
                <a:pos x="2" y="3"/>
              </a:cxn>
              <a:cxn ang="0">
                <a:pos x="2" y="3"/>
              </a:cxn>
              <a:cxn ang="0">
                <a:pos x="2" y="2"/>
              </a:cxn>
              <a:cxn ang="0">
                <a:pos x="2" y="1"/>
              </a:cxn>
            </a:cxnLst>
            <a:rect l="0" t="0" r="r" b="b"/>
            <a:pathLst>
              <a:path w="2" h="3">
                <a:moveTo>
                  <a:pt x="2" y="1"/>
                </a:moveTo>
                <a:lnTo>
                  <a:pt x="1" y="1"/>
                </a:lnTo>
                <a:lnTo>
                  <a:pt x="1" y="1"/>
                </a:lnTo>
                <a:lnTo>
                  <a:pt x="0" y="0"/>
                </a:lnTo>
                <a:lnTo>
                  <a:pt x="0" y="1"/>
                </a:lnTo>
                <a:lnTo>
                  <a:pt x="0" y="2"/>
                </a:lnTo>
                <a:lnTo>
                  <a:pt x="2" y="3"/>
                </a:lnTo>
                <a:lnTo>
                  <a:pt x="2" y="3"/>
                </a:lnTo>
                <a:lnTo>
                  <a:pt x="2" y="3"/>
                </a:lnTo>
                <a:lnTo>
                  <a:pt x="2" y="2"/>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1" name="Freeform 588"/>
          <p:cNvSpPr>
            <a:spLocks/>
          </p:cNvSpPr>
          <p:nvPr/>
        </p:nvSpPr>
        <p:spPr bwMode="auto">
          <a:xfrm>
            <a:off x="8314020" y="2676334"/>
            <a:ext cx="13626" cy="17424"/>
          </a:xfrm>
          <a:custGeom>
            <a:avLst/>
            <a:gdLst/>
            <a:ahLst/>
            <a:cxnLst>
              <a:cxn ang="0">
                <a:pos x="4" y="1"/>
              </a:cxn>
              <a:cxn ang="0">
                <a:pos x="4" y="0"/>
              </a:cxn>
              <a:cxn ang="0">
                <a:pos x="4" y="0"/>
              </a:cxn>
              <a:cxn ang="0">
                <a:pos x="0" y="4"/>
              </a:cxn>
              <a:cxn ang="0">
                <a:pos x="0" y="6"/>
              </a:cxn>
              <a:cxn ang="0">
                <a:pos x="0" y="5"/>
              </a:cxn>
              <a:cxn ang="0">
                <a:pos x="4" y="1"/>
              </a:cxn>
              <a:cxn ang="0">
                <a:pos x="4" y="1"/>
              </a:cxn>
            </a:cxnLst>
            <a:rect l="0" t="0" r="r" b="b"/>
            <a:pathLst>
              <a:path w="4" h="6">
                <a:moveTo>
                  <a:pt x="4" y="1"/>
                </a:moveTo>
                <a:lnTo>
                  <a:pt x="4" y="0"/>
                </a:lnTo>
                <a:lnTo>
                  <a:pt x="4" y="0"/>
                </a:lnTo>
                <a:lnTo>
                  <a:pt x="0" y="4"/>
                </a:lnTo>
                <a:lnTo>
                  <a:pt x="0" y="6"/>
                </a:lnTo>
                <a:lnTo>
                  <a:pt x="0" y="5"/>
                </a:lnTo>
                <a:lnTo>
                  <a:pt x="4" y="1"/>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2" name="Freeform 589"/>
          <p:cNvSpPr>
            <a:spLocks/>
          </p:cNvSpPr>
          <p:nvPr/>
        </p:nvSpPr>
        <p:spPr bwMode="auto">
          <a:xfrm>
            <a:off x="3357383" y="3039328"/>
            <a:ext cx="6813" cy="5808"/>
          </a:xfrm>
          <a:custGeom>
            <a:avLst/>
            <a:gdLst/>
            <a:ahLst/>
            <a:cxnLst>
              <a:cxn ang="0">
                <a:pos x="1" y="0"/>
              </a:cxn>
              <a:cxn ang="0">
                <a:pos x="1" y="1"/>
              </a:cxn>
              <a:cxn ang="0">
                <a:pos x="0" y="2"/>
              </a:cxn>
              <a:cxn ang="0">
                <a:pos x="1" y="2"/>
              </a:cxn>
              <a:cxn ang="0">
                <a:pos x="1" y="2"/>
              </a:cxn>
              <a:cxn ang="0">
                <a:pos x="1" y="2"/>
              </a:cxn>
              <a:cxn ang="0">
                <a:pos x="1" y="2"/>
              </a:cxn>
              <a:cxn ang="0">
                <a:pos x="1" y="2"/>
              </a:cxn>
              <a:cxn ang="0">
                <a:pos x="2" y="2"/>
              </a:cxn>
              <a:cxn ang="0">
                <a:pos x="1" y="0"/>
              </a:cxn>
              <a:cxn ang="0">
                <a:pos x="1" y="0"/>
              </a:cxn>
            </a:cxnLst>
            <a:rect l="0" t="0" r="r" b="b"/>
            <a:pathLst>
              <a:path w="2" h="2">
                <a:moveTo>
                  <a:pt x="1" y="0"/>
                </a:moveTo>
                <a:lnTo>
                  <a:pt x="1" y="1"/>
                </a:lnTo>
                <a:lnTo>
                  <a:pt x="0" y="2"/>
                </a:lnTo>
                <a:lnTo>
                  <a:pt x="1" y="2"/>
                </a:lnTo>
                <a:lnTo>
                  <a:pt x="1" y="2"/>
                </a:lnTo>
                <a:lnTo>
                  <a:pt x="1" y="2"/>
                </a:lnTo>
                <a:lnTo>
                  <a:pt x="1" y="2"/>
                </a:lnTo>
                <a:lnTo>
                  <a:pt x="1" y="2"/>
                </a:lnTo>
                <a:lnTo>
                  <a:pt x="2" y="2"/>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3" name="Freeform 590"/>
          <p:cNvSpPr>
            <a:spLocks/>
          </p:cNvSpPr>
          <p:nvPr/>
        </p:nvSpPr>
        <p:spPr bwMode="auto">
          <a:xfrm>
            <a:off x="8153908" y="2699565"/>
            <a:ext cx="3407" cy="5808"/>
          </a:xfrm>
          <a:custGeom>
            <a:avLst/>
            <a:gdLst/>
            <a:ahLst/>
            <a:cxnLst>
              <a:cxn ang="0">
                <a:pos x="1" y="0"/>
              </a:cxn>
              <a:cxn ang="0">
                <a:pos x="0" y="0"/>
              </a:cxn>
              <a:cxn ang="0">
                <a:pos x="0" y="1"/>
              </a:cxn>
              <a:cxn ang="0">
                <a:pos x="0" y="1"/>
              </a:cxn>
              <a:cxn ang="0">
                <a:pos x="0" y="2"/>
              </a:cxn>
              <a:cxn ang="0">
                <a:pos x="1" y="0"/>
              </a:cxn>
            </a:cxnLst>
            <a:rect l="0" t="0" r="r" b="b"/>
            <a:pathLst>
              <a:path w="1" h="2">
                <a:moveTo>
                  <a:pt x="1" y="0"/>
                </a:moveTo>
                <a:lnTo>
                  <a:pt x="0" y="0"/>
                </a:lnTo>
                <a:lnTo>
                  <a:pt x="0" y="1"/>
                </a:lnTo>
                <a:lnTo>
                  <a:pt x="0" y="1"/>
                </a:lnTo>
                <a:lnTo>
                  <a:pt x="0"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4" name="Freeform 591"/>
          <p:cNvSpPr>
            <a:spLocks/>
          </p:cNvSpPr>
          <p:nvPr/>
        </p:nvSpPr>
        <p:spPr bwMode="auto">
          <a:xfrm>
            <a:off x="8164128" y="2475961"/>
            <a:ext cx="57913" cy="209085"/>
          </a:xfrm>
          <a:custGeom>
            <a:avLst/>
            <a:gdLst/>
            <a:ahLst/>
            <a:cxnLst>
              <a:cxn ang="0">
                <a:pos x="1" y="23"/>
              </a:cxn>
              <a:cxn ang="0">
                <a:pos x="1" y="24"/>
              </a:cxn>
              <a:cxn ang="0">
                <a:pos x="2" y="25"/>
              </a:cxn>
              <a:cxn ang="0">
                <a:pos x="3" y="28"/>
              </a:cxn>
              <a:cxn ang="0">
                <a:pos x="2" y="34"/>
              </a:cxn>
              <a:cxn ang="0">
                <a:pos x="3" y="36"/>
              </a:cxn>
              <a:cxn ang="0">
                <a:pos x="3" y="38"/>
              </a:cxn>
              <a:cxn ang="0">
                <a:pos x="3" y="39"/>
              </a:cxn>
              <a:cxn ang="0">
                <a:pos x="3" y="39"/>
              </a:cxn>
              <a:cxn ang="0">
                <a:pos x="1" y="49"/>
              </a:cxn>
              <a:cxn ang="0">
                <a:pos x="3" y="55"/>
              </a:cxn>
              <a:cxn ang="0">
                <a:pos x="2" y="56"/>
              </a:cxn>
              <a:cxn ang="0">
                <a:pos x="1" y="71"/>
              </a:cxn>
              <a:cxn ang="0">
                <a:pos x="3" y="72"/>
              </a:cxn>
              <a:cxn ang="0">
                <a:pos x="4" y="67"/>
              </a:cxn>
              <a:cxn ang="0">
                <a:pos x="5" y="65"/>
              </a:cxn>
              <a:cxn ang="0">
                <a:pos x="7" y="65"/>
              </a:cxn>
              <a:cxn ang="0">
                <a:pos x="9" y="67"/>
              </a:cxn>
              <a:cxn ang="0">
                <a:pos x="10" y="71"/>
              </a:cxn>
              <a:cxn ang="0">
                <a:pos x="11" y="69"/>
              </a:cxn>
              <a:cxn ang="0">
                <a:pos x="11" y="68"/>
              </a:cxn>
              <a:cxn ang="0">
                <a:pos x="10" y="65"/>
              </a:cxn>
              <a:cxn ang="0">
                <a:pos x="10" y="65"/>
              </a:cxn>
              <a:cxn ang="0">
                <a:pos x="9" y="65"/>
              </a:cxn>
              <a:cxn ang="0">
                <a:pos x="8" y="65"/>
              </a:cxn>
              <a:cxn ang="0">
                <a:pos x="8" y="64"/>
              </a:cxn>
              <a:cxn ang="0">
                <a:pos x="8" y="62"/>
              </a:cxn>
              <a:cxn ang="0">
                <a:pos x="5" y="58"/>
              </a:cxn>
              <a:cxn ang="0">
                <a:pos x="8" y="45"/>
              </a:cxn>
              <a:cxn ang="0">
                <a:pos x="9" y="44"/>
              </a:cxn>
              <a:cxn ang="0">
                <a:pos x="10" y="44"/>
              </a:cxn>
              <a:cxn ang="0">
                <a:pos x="11" y="44"/>
              </a:cxn>
              <a:cxn ang="0">
                <a:pos x="15" y="46"/>
              </a:cxn>
              <a:cxn ang="0">
                <a:pos x="17" y="49"/>
              </a:cxn>
              <a:cxn ang="0">
                <a:pos x="17" y="48"/>
              </a:cxn>
              <a:cxn ang="0">
                <a:pos x="15" y="47"/>
              </a:cxn>
              <a:cxn ang="0">
                <a:pos x="9" y="25"/>
              </a:cxn>
              <a:cxn ang="0">
                <a:pos x="8" y="25"/>
              </a:cxn>
              <a:cxn ang="0">
                <a:pos x="8" y="18"/>
              </a:cxn>
              <a:cxn ang="0">
                <a:pos x="8" y="18"/>
              </a:cxn>
              <a:cxn ang="0">
                <a:pos x="9" y="14"/>
              </a:cxn>
              <a:cxn ang="0">
                <a:pos x="6" y="0"/>
              </a:cxn>
              <a:cxn ang="0">
                <a:pos x="5" y="0"/>
              </a:cxn>
              <a:cxn ang="0">
                <a:pos x="5" y="0"/>
              </a:cxn>
              <a:cxn ang="0">
                <a:pos x="4" y="0"/>
              </a:cxn>
              <a:cxn ang="0">
                <a:pos x="4" y="0"/>
              </a:cxn>
              <a:cxn ang="0">
                <a:pos x="4" y="0"/>
              </a:cxn>
              <a:cxn ang="0">
                <a:pos x="6" y="6"/>
              </a:cxn>
              <a:cxn ang="0">
                <a:pos x="5" y="6"/>
              </a:cxn>
              <a:cxn ang="0">
                <a:pos x="5" y="6"/>
              </a:cxn>
              <a:cxn ang="0">
                <a:pos x="4" y="7"/>
              </a:cxn>
              <a:cxn ang="0">
                <a:pos x="5" y="7"/>
              </a:cxn>
              <a:cxn ang="0">
                <a:pos x="4" y="8"/>
              </a:cxn>
              <a:cxn ang="0">
                <a:pos x="4" y="8"/>
              </a:cxn>
              <a:cxn ang="0">
                <a:pos x="3" y="7"/>
              </a:cxn>
              <a:cxn ang="0">
                <a:pos x="2" y="7"/>
              </a:cxn>
              <a:cxn ang="0">
                <a:pos x="1" y="7"/>
              </a:cxn>
              <a:cxn ang="0">
                <a:pos x="1" y="9"/>
              </a:cxn>
              <a:cxn ang="0">
                <a:pos x="1" y="12"/>
              </a:cxn>
              <a:cxn ang="0">
                <a:pos x="0" y="18"/>
              </a:cxn>
              <a:cxn ang="0">
                <a:pos x="1" y="23"/>
              </a:cxn>
            </a:cxnLst>
            <a:rect l="0" t="0" r="r" b="b"/>
            <a:pathLst>
              <a:path w="17" h="72">
                <a:moveTo>
                  <a:pt x="1" y="23"/>
                </a:moveTo>
                <a:lnTo>
                  <a:pt x="1" y="24"/>
                </a:lnTo>
                <a:lnTo>
                  <a:pt x="2" y="25"/>
                </a:lnTo>
                <a:lnTo>
                  <a:pt x="3" y="28"/>
                </a:lnTo>
                <a:lnTo>
                  <a:pt x="2" y="34"/>
                </a:lnTo>
                <a:lnTo>
                  <a:pt x="3" y="36"/>
                </a:lnTo>
                <a:lnTo>
                  <a:pt x="3" y="38"/>
                </a:lnTo>
                <a:lnTo>
                  <a:pt x="3" y="39"/>
                </a:lnTo>
                <a:lnTo>
                  <a:pt x="3" y="39"/>
                </a:lnTo>
                <a:lnTo>
                  <a:pt x="1" y="49"/>
                </a:lnTo>
                <a:lnTo>
                  <a:pt x="3" y="55"/>
                </a:lnTo>
                <a:lnTo>
                  <a:pt x="2" y="56"/>
                </a:lnTo>
                <a:lnTo>
                  <a:pt x="1" y="71"/>
                </a:lnTo>
                <a:lnTo>
                  <a:pt x="3" y="72"/>
                </a:lnTo>
                <a:lnTo>
                  <a:pt x="4" y="67"/>
                </a:lnTo>
                <a:lnTo>
                  <a:pt x="5" y="65"/>
                </a:lnTo>
                <a:lnTo>
                  <a:pt x="7" y="65"/>
                </a:lnTo>
                <a:lnTo>
                  <a:pt x="9" y="67"/>
                </a:lnTo>
                <a:lnTo>
                  <a:pt x="10" y="71"/>
                </a:lnTo>
                <a:lnTo>
                  <a:pt x="11" y="69"/>
                </a:lnTo>
                <a:lnTo>
                  <a:pt x="11" y="68"/>
                </a:lnTo>
                <a:lnTo>
                  <a:pt x="10" y="65"/>
                </a:lnTo>
                <a:lnTo>
                  <a:pt x="10" y="65"/>
                </a:lnTo>
                <a:lnTo>
                  <a:pt x="9" y="65"/>
                </a:lnTo>
                <a:lnTo>
                  <a:pt x="8" y="65"/>
                </a:lnTo>
                <a:lnTo>
                  <a:pt x="8" y="64"/>
                </a:lnTo>
                <a:lnTo>
                  <a:pt x="8" y="62"/>
                </a:lnTo>
                <a:lnTo>
                  <a:pt x="5" y="58"/>
                </a:lnTo>
                <a:lnTo>
                  <a:pt x="8" y="45"/>
                </a:lnTo>
                <a:lnTo>
                  <a:pt x="9" y="44"/>
                </a:lnTo>
                <a:lnTo>
                  <a:pt x="10" y="44"/>
                </a:lnTo>
                <a:lnTo>
                  <a:pt x="11" y="44"/>
                </a:lnTo>
                <a:lnTo>
                  <a:pt x="15" y="46"/>
                </a:lnTo>
                <a:lnTo>
                  <a:pt x="17" y="49"/>
                </a:lnTo>
                <a:lnTo>
                  <a:pt x="17" y="48"/>
                </a:lnTo>
                <a:lnTo>
                  <a:pt x="15" y="47"/>
                </a:lnTo>
                <a:lnTo>
                  <a:pt x="9" y="25"/>
                </a:lnTo>
                <a:lnTo>
                  <a:pt x="8" y="25"/>
                </a:lnTo>
                <a:lnTo>
                  <a:pt x="8" y="18"/>
                </a:lnTo>
                <a:lnTo>
                  <a:pt x="8" y="18"/>
                </a:lnTo>
                <a:lnTo>
                  <a:pt x="9" y="14"/>
                </a:lnTo>
                <a:lnTo>
                  <a:pt x="6" y="0"/>
                </a:lnTo>
                <a:lnTo>
                  <a:pt x="5" y="0"/>
                </a:lnTo>
                <a:lnTo>
                  <a:pt x="5" y="0"/>
                </a:lnTo>
                <a:lnTo>
                  <a:pt x="4" y="0"/>
                </a:lnTo>
                <a:lnTo>
                  <a:pt x="4" y="0"/>
                </a:lnTo>
                <a:lnTo>
                  <a:pt x="4" y="0"/>
                </a:lnTo>
                <a:lnTo>
                  <a:pt x="6" y="6"/>
                </a:lnTo>
                <a:lnTo>
                  <a:pt x="5" y="6"/>
                </a:lnTo>
                <a:lnTo>
                  <a:pt x="5" y="6"/>
                </a:lnTo>
                <a:lnTo>
                  <a:pt x="4" y="7"/>
                </a:lnTo>
                <a:lnTo>
                  <a:pt x="5" y="7"/>
                </a:lnTo>
                <a:lnTo>
                  <a:pt x="4" y="8"/>
                </a:lnTo>
                <a:lnTo>
                  <a:pt x="4" y="8"/>
                </a:lnTo>
                <a:lnTo>
                  <a:pt x="3" y="7"/>
                </a:lnTo>
                <a:lnTo>
                  <a:pt x="2" y="7"/>
                </a:lnTo>
                <a:lnTo>
                  <a:pt x="1" y="7"/>
                </a:lnTo>
                <a:lnTo>
                  <a:pt x="1" y="9"/>
                </a:lnTo>
                <a:lnTo>
                  <a:pt x="1" y="12"/>
                </a:lnTo>
                <a:lnTo>
                  <a:pt x="0" y="18"/>
                </a:lnTo>
                <a:lnTo>
                  <a:pt x="1" y="2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5" name="Rectangle 592"/>
          <p:cNvSpPr>
            <a:spLocks noChangeArrowheads="1"/>
          </p:cNvSpPr>
          <p:nvPr/>
        </p:nvSpPr>
        <p:spPr bwMode="auto">
          <a:xfrm>
            <a:off x="3299470" y="2943498"/>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6" name="Freeform 593"/>
          <p:cNvSpPr>
            <a:spLocks/>
          </p:cNvSpPr>
          <p:nvPr/>
        </p:nvSpPr>
        <p:spPr bwMode="auto">
          <a:xfrm>
            <a:off x="3272217" y="2931882"/>
            <a:ext cx="10220" cy="2904"/>
          </a:xfrm>
          <a:custGeom>
            <a:avLst/>
            <a:gdLst/>
            <a:ahLst/>
            <a:cxnLst>
              <a:cxn ang="0">
                <a:pos x="0" y="0"/>
              </a:cxn>
              <a:cxn ang="0">
                <a:pos x="0" y="1"/>
              </a:cxn>
              <a:cxn ang="0">
                <a:pos x="1" y="1"/>
              </a:cxn>
              <a:cxn ang="0">
                <a:pos x="3" y="1"/>
              </a:cxn>
              <a:cxn ang="0">
                <a:pos x="3" y="0"/>
              </a:cxn>
              <a:cxn ang="0">
                <a:pos x="1" y="1"/>
              </a:cxn>
              <a:cxn ang="0">
                <a:pos x="0" y="0"/>
              </a:cxn>
            </a:cxnLst>
            <a:rect l="0" t="0" r="r" b="b"/>
            <a:pathLst>
              <a:path w="3" h="1">
                <a:moveTo>
                  <a:pt x="0" y="0"/>
                </a:moveTo>
                <a:lnTo>
                  <a:pt x="0" y="1"/>
                </a:lnTo>
                <a:lnTo>
                  <a:pt x="1" y="1"/>
                </a:lnTo>
                <a:lnTo>
                  <a:pt x="3" y="1"/>
                </a:lnTo>
                <a:lnTo>
                  <a:pt x="3" y="0"/>
                </a:lnTo>
                <a:lnTo>
                  <a:pt x="1"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7" name="Freeform 594"/>
          <p:cNvSpPr>
            <a:spLocks/>
          </p:cNvSpPr>
          <p:nvPr/>
        </p:nvSpPr>
        <p:spPr bwMode="auto">
          <a:xfrm>
            <a:off x="3299470" y="2943498"/>
            <a:ext cx="3407" cy="5808"/>
          </a:xfrm>
          <a:custGeom>
            <a:avLst/>
            <a:gdLst/>
            <a:ahLst/>
            <a:cxnLst>
              <a:cxn ang="0">
                <a:pos x="0" y="1"/>
              </a:cxn>
              <a:cxn ang="0">
                <a:pos x="1" y="2"/>
              </a:cxn>
              <a:cxn ang="0">
                <a:pos x="1" y="2"/>
              </a:cxn>
              <a:cxn ang="0">
                <a:pos x="1" y="1"/>
              </a:cxn>
              <a:cxn ang="0">
                <a:pos x="1" y="1"/>
              </a:cxn>
              <a:cxn ang="0">
                <a:pos x="0" y="1"/>
              </a:cxn>
              <a:cxn ang="0">
                <a:pos x="0" y="0"/>
              </a:cxn>
              <a:cxn ang="0">
                <a:pos x="0" y="1"/>
              </a:cxn>
              <a:cxn ang="0">
                <a:pos x="0" y="1"/>
              </a:cxn>
            </a:cxnLst>
            <a:rect l="0" t="0" r="r" b="b"/>
            <a:pathLst>
              <a:path w="1" h="2">
                <a:moveTo>
                  <a:pt x="0" y="1"/>
                </a:moveTo>
                <a:lnTo>
                  <a:pt x="1" y="2"/>
                </a:lnTo>
                <a:lnTo>
                  <a:pt x="1" y="2"/>
                </a:lnTo>
                <a:lnTo>
                  <a:pt x="1" y="1"/>
                </a:lnTo>
                <a:lnTo>
                  <a:pt x="1" y="1"/>
                </a:lnTo>
                <a:lnTo>
                  <a:pt x="0" y="1"/>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8" name="Freeform 595"/>
          <p:cNvSpPr>
            <a:spLocks/>
          </p:cNvSpPr>
          <p:nvPr/>
        </p:nvSpPr>
        <p:spPr bwMode="auto">
          <a:xfrm>
            <a:off x="3296063" y="2952209"/>
            <a:ext cx="6813" cy="5808"/>
          </a:xfrm>
          <a:custGeom>
            <a:avLst/>
            <a:gdLst/>
            <a:ahLst/>
            <a:cxnLst>
              <a:cxn ang="0">
                <a:pos x="1" y="1"/>
              </a:cxn>
              <a:cxn ang="0">
                <a:pos x="0" y="0"/>
              </a:cxn>
              <a:cxn ang="0">
                <a:pos x="0" y="0"/>
              </a:cxn>
              <a:cxn ang="0">
                <a:pos x="0" y="0"/>
              </a:cxn>
              <a:cxn ang="0">
                <a:pos x="0" y="0"/>
              </a:cxn>
              <a:cxn ang="0">
                <a:pos x="1" y="2"/>
              </a:cxn>
              <a:cxn ang="0">
                <a:pos x="2" y="2"/>
              </a:cxn>
              <a:cxn ang="0">
                <a:pos x="1" y="1"/>
              </a:cxn>
              <a:cxn ang="0">
                <a:pos x="1" y="1"/>
              </a:cxn>
            </a:cxnLst>
            <a:rect l="0" t="0" r="r" b="b"/>
            <a:pathLst>
              <a:path w="2" h="2">
                <a:moveTo>
                  <a:pt x="1" y="1"/>
                </a:moveTo>
                <a:lnTo>
                  <a:pt x="0" y="0"/>
                </a:lnTo>
                <a:lnTo>
                  <a:pt x="0" y="0"/>
                </a:lnTo>
                <a:lnTo>
                  <a:pt x="0" y="0"/>
                </a:lnTo>
                <a:lnTo>
                  <a:pt x="0" y="0"/>
                </a:lnTo>
                <a:lnTo>
                  <a:pt x="1" y="2"/>
                </a:lnTo>
                <a:lnTo>
                  <a:pt x="2" y="2"/>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9" name="Freeform 596"/>
          <p:cNvSpPr>
            <a:spLocks/>
          </p:cNvSpPr>
          <p:nvPr/>
        </p:nvSpPr>
        <p:spPr bwMode="auto">
          <a:xfrm>
            <a:off x="8130062" y="2696661"/>
            <a:ext cx="112419" cy="87119"/>
          </a:xfrm>
          <a:custGeom>
            <a:avLst/>
            <a:gdLst/>
            <a:ahLst/>
            <a:cxnLst>
              <a:cxn ang="0">
                <a:pos x="1" y="21"/>
              </a:cxn>
              <a:cxn ang="0">
                <a:pos x="0" y="24"/>
              </a:cxn>
              <a:cxn ang="0">
                <a:pos x="1" y="29"/>
              </a:cxn>
              <a:cxn ang="0">
                <a:pos x="2" y="30"/>
              </a:cxn>
              <a:cxn ang="0">
                <a:pos x="3" y="29"/>
              </a:cxn>
              <a:cxn ang="0">
                <a:pos x="7" y="28"/>
              </a:cxn>
              <a:cxn ang="0">
                <a:pos x="6" y="26"/>
              </a:cxn>
              <a:cxn ang="0">
                <a:pos x="3" y="23"/>
              </a:cxn>
              <a:cxn ang="0">
                <a:pos x="5" y="22"/>
              </a:cxn>
              <a:cxn ang="0">
                <a:pos x="7" y="23"/>
              </a:cxn>
              <a:cxn ang="0">
                <a:pos x="10" y="22"/>
              </a:cxn>
              <a:cxn ang="0">
                <a:pos x="18" y="26"/>
              </a:cxn>
              <a:cxn ang="0">
                <a:pos x="20" y="24"/>
              </a:cxn>
              <a:cxn ang="0">
                <a:pos x="24" y="19"/>
              </a:cxn>
              <a:cxn ang="0">
                <a:pos x="27" y="19"/>
              </a:cxn>
              <a:cxn ang="0">
                <a:pos x="29" y="18"/>
              </a:cxn>
              <a:cxn ang="0">
                <a:pos x="32" y="16"/>
              </a:cxn>
              <a:cxn ang="0">
                <a:pos x="32" y="16"/>
              </a:cxn>
              <a:cxn ang="0">
                <a:pos x="30" y="15"/>
              </a:cxn>
              <a:cxn ang="0">
                <a:pos x="29" y="12"/>
              </a:cxn>
              <a:cxn ang="0">
                <a:pos x="30" y="9"/>
              </a:cxn>
              <a:cxn ang="0">
                <a:pos x="27" y="11"/>
              </a:cxn>
              <a:cxn ang="0">
                <a:pos x="25" y="11"/>
              </a:cxn>
              <a:cxn ang="0">
                <a:pos x="22" y="10"/>
              </a:cxn>
              <a:cxn ang="0">
                <a:pos x="12" y="1"/>
              </a:cxn>
              <a:cxn ang="0">
                <a:pos x="11" y="0"/>
              </a:cxn>
              <a:cxn ang="0">
                <a:pos x="10" y="1"/>
              </a:cxn>
              <a:cxn ang="0">
                <a:pos x="11" y="5"/>
              </a:cxn>
              <a:cxn ang="0">
                <a:pos x="8" y="13"/>
              </a:cxn>
              <a:cxn ang="0">
                <a:pos x="8" y="17"/>
              </a:cxn>
              <a:cxn ang="0">
                <a:pos x="3" y="16"/>
              </a:cxn>
              <a:cxn ang="0">
                <a:pos x="3" y="18"/>
              </a:cxn>
              <a:cxn ang="0">
                <a:pos x="2" y="20"/>
              </a:cxn>
            </a:cxnLst>
            <a:rect l="0" t="0" r="r" b="b"/>
            <a:pathLst>
              <a:path w="33" h="30">
                <a:moveTo>
                  <a:pt x="2" y="20"/>
                </a:moveTo>
                <a:lnTo>
                  <a:pt x="1" y="21"/>
                </a:lnTo>
                <a:lnTo>
                  <a:pt x="0" y="22"/>
                </a:lnTo>
                <a:lnTo>
                  <a:pt x="0" y="24"/>
                </a:lnTo>
                <a:lnTo>
                  <a:pt x="2" y="26"/>
                </a:lnTo>
                <a:lnTo>
                  <a:pt x="1" y="29"/>
                </a:lnTo>
                <a:lnTo>
                  <a:pt x="1" y="30"/>
                </a:lnTo>
                <a:lnTo>
                  <a:pt x="2" y="30"/>
                </a:lnTo>
                <a:lnTo>
                  <a:pt x="3" y="29"/>
                </a:lnTo>
                <a:lnTo>
                  <a:pt x="3" y="29"/>
                </a:lnTo>
                <a:lnTo>
                  <a:pt x="5" y="28"/>
                </a:lnTo>
                <a:lnTo>
                  <a:pt x="7" y="28"/>
                </a:lnTo>
                <a:lnTo>
                  <a:pt x="7" y="27"/>
                </a:lnTo>
                <a:lnTo>
                  <a:pt x="6" y="26"/>
                </a:lnTo>
                <a:lnTo>
                  <a:pt x="3" y="25"/>
                </a:lnTo>
                <a:lnTo>
                  <a:pt x="3" y="23"/>
                </a:lnTo>
                <a:lnTo>
                  <a:pt x="3" y="22"/>
                </a:lnTo>
                <a:lnTo>
                  <a:pt x="5" y="22"/>
                </a:lnTo>
                <a:lnTo>
                  <a:pt x="7" y="23"/>
                </a:lnTo>
                <a:lnTo>
                  <a:pt x="7" y="23"/>
                </a:lnTo>
                <a:lnTo>
                  <a:pt x="8" y="22"/>
                </a:lnTo>
                <a:lnTo>
                  <a:pt x="10" y="22"/>
                </a:lnTo>
                <a:lnTo>
                  <a:pt x="11" y="22"/>
                </a:lnTo>
                <a:lnTo>
                  <a:pt x="18" y="26"/>
                </a:lnTo>
                <a:lnTo>
                  <a:pt x="19" y="26"/>
                </a:lnTo>
                <a:lnTo>
                  <a:pt x="20" y="24"/>
                </a:lnTo>
                <a:lnTo>
                  <a:pt x="22" y="20"/>
                </a:lnTo>
                <a:lnTo>
                  <a:pt x="24" y="19"/>
                </a:lnTo>
                <a:lnTo>
                  <a:pt x="25" y="18"/>
                </a:lnTo>
                <a:lnTo>
                  <a:pt x="27" y="19"/>
                </a:lnTo>
                <a:lnTo>
                  <a:pt x="28" y="18"/>
                </a:lnTo>
                <a:lnTo>
                  <a:pt x="29" y="18"/>
                </a:lnTo>
                <a:lnTo>
                  <a:pt x="29" y="18"/>
                </a:lnTo>
                <a:lnTo>
                  <a:pt x="32" y="16"/>
                </a:lnTo>
                <a:lnTo>
                  <a:pt x="33" y="15"/>
                </a:lnTo>
                <a:lnTo>
                  <a:pt x="32" y="16"/>
                </a:lnTo>
                <a:lnTo>
                  <a:pt x="30" y="16"/>
                </a:lnTo>
                <a:lnTo>
                  <a:pt x="30" y="15"/>
                </a:lnTo>
                <a:lnTo>
                  <a:pt x="29" y="14"/>
                </a:lnTo>
                <a:lnTo>
                  <a:pt x="29" y="12"/>
                </a:lnTo>
                <a:lnTo>
                  <a:pt x="30" y="9"/>
                </a:lnTo>
                <a:lnTo>
                  <a:pt x="30" y="9"/>
                </a:lnTo>
                <a:lnTo>
                  <a:pt x="29" y="11"/>
                </a:lnTo>
                <a:lnTo>
                  <a:pt x="27" y="11"/>
                </a:lnTo>
                <a:lnTo>
                  <a:pt x="26" y="11"/>
                </a:lnTo>
                <a:lnTo>
                  <a:pt x="25" y="11"/>
                </a:lnTo>
                <a:lnTo>
                  <a:pt x="25" y="11"/>
                </a:lnTo>
                <a:lnTo>
                  <a:pt x="22" y="10"/>
                </a:lnTo>
                <a:lnTo>
                  <a:pt x="18" y="7"/>
                </a:lnTo>
                <a:lnTo>
                  <a:pt x="12" y="1"/>
                </a:lnTo>
                <a:lnTo>
                  <a:pt x="12" y="0"/>
                </a:lnTo>
                <a:lnTo>
                  <a:pt x="11" y="0"/>
                </a:lnTo>
                <a:lnTo>
                  <a:pt x="11" y="0"/>
                </a:lnTo>
                <a:lnTo>
                  <a:pt x="10" y="1"/>
                </a:lnTo>
                <a:lnTo>
                  <a:pt x="10" y="2"/>
                </a:lnTo>
                <a:lnTo>
                  <a:pt x="11" y="5"/>
                </a:lnTo>
                <a:lnTo>
                  <a:pt x="9" y="12"/>
                </a:lnTo>
                <a:lnTo>
                  <a:pt x="8" y="13"/>
                </a:lnTo>
                <a:lnTo>
                  <a:pt x="9" y="15"/>
                </a:lnTo>
                <a:lnTo>
                  <a:pt x="8" y="17"/>
                </a:lnTo>
                <a:lnTo>
                  <a:pt x="6" y="17"/>
                </a:lnTo>
                <a:lnTo>
                  <a:pt x="3" y="16"/>
                </a:lnTo>
                <a:lnTo>
                  <a:pt x="3" y="17"/>
                </a:lnTo>
                <a:lnTo>
                  <a:pt x="3" y="18"/>
                </a:lnTo>
                <a:lnTo>
                  <a:pt x="3" y="19"/>
                </a:lnTo>
                <a:lnTo>
                  <a:pt x="2" y="2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0" name="Freeform 597"/>
          <p:cNvSpPr>
            <a:spLocks/>
          </p:cNvSpPr>
          <p:nvPr/>
        </p:nvSpPr>
        <p:spPr bwMode="auto">
          <a:xfrm>
            <a:off x="3268811" y="2931882"/>
            <a:ext cx="3407" cy="2904"/>
          </a:xfrm>
          <a:custGeom>
            <a:avLst/>
            <a:gdLst/>
            <a:ahLst/>
            <a:cxnLst>
              <a:cxn ang="0">
                <a:pos x="0" y="0"/>
              </a:cxn>
              <a:cxn ang="0">
                <a:pos x="0" y="1"/>
              </a:cxn>
              <a:cxn ang="0">
                <a:pos x="0" y="1"/>
              </a:cxn>
              <a:cxn ang="0">
                <a:pos x="0" y="1"/>
              </a:cxn>
              <a:cxn ang="0">
                <a:pos x="0" y="1"/>
              </a:cxn>
              <a:cxn ang="0">
                <a:pos x="0" y="1"/>
              </a:cxn>
              <a:cxn ang="0">
                <a:pos x="0" y="1"/>
              </a:cxn>
              <a:cxn ang="0">
                <a:pos x="0" y="0"/>
              </a:cxn>
            </a:cxnLst>
            <a:rect l="0" t="0" r="r" b="b"/>
            <a:pathLst>
              <a:path h="1">
                <a:moveTo>
                  <a:pt x="0" y="0"/>
                </a:moveTo>
                <a:lnTo>
                  <a:pt x="0" y="1"/>
                </a:lnTo>
                <a:lnTo>
                  <a:pt x="0" y="1"/>
                </a:lnTo>
                <a:lnTo>
                  <a:pt x="0" y="1"/>
                </a:lnTo>
                <a:lnTo>
                  <a:pt x="0" y="1"/>
                </a:lnTo>
                <a:lnTo>
                  <a:pt x="0" y="1"/>
                </a:lnTo>
                <a:lnTo>
                  <a:pt x="0"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5" name="Freeform 602"/>
          <p:cNvSpPr>
            <a:spLocks/>
          </p:cNvSpPr>
          <p:nvPr/>
        </p:nvSpPr>
        <p:spPr bwMode="auto">
          <a:xfrm>
            <a:off x="3009907" y="2417882"/>
            <a:ext cx="34066" cy="46463"/>
          </a:xfrm>
          <a:custGeom>
            <a:avLst/>
            <a:gdLst/>
            <a:ahLst/>
            <a:cxnLst>
              <a:cxn ang="0">
                <a:pos x="4" y="7"/>
              </a:cxn>
              <a:cxn ang="0">
                <a:pos x="4" y="8"/>
              </a:cxn>
              <a:cxn ang="0">
                <a:pos x="4" y="9"/>
              </a:cxn>
              <a:cxn ang="0">
                <a:pos x="5" y="11"/>
              </a:cxn>
              <a:cxn ang="0">
                <a:pos x="7" y="11"/>
              </a:cxn>
              <a:cxn ang="0">
                <a:pos x="7" y="13"/>
              </a:cxn>
              <a:cxn ang="0">
                <a:pos x="8" y="13"/>
              </a:cxn>
              <a:cxn ang="0">
                <a:pos x="10" y="16"/>
              </a:cxn>
              <a:cxn ang="0">
                <a:pos x="10" y="14"/>
              </a:cxn>
              <a:cxn ang="0">
                <a:pos x="10" y="13"/>
              </a:cxn>
              <a:cxn ang="0">
                <a:pos x="9" y="13"/>
              </a:cxn>
              <a:cxn ang="0">
                <a:pos x="10" y="12"/>
              </a:cxn>
              <a:cxn ang="0">
                <a:pos x="10" y="11"/>
              </a:cxn>
              <a:cxn ang="0">
                <a:pos x="9" y="10"/>
              </a:cxn>
              <a:cxn ang="0">
                <a:pos x="9" y="10"/>
              </a:cxn>
              <a:cxn ang="0">
                <a:pos x="8" y="9"/>
              </a:cxn>
              <a:cxn ang="0">
                <a:pos x="7" y="9"/>
              </a:cxn>
              <a:cxn ang="0">
                <a:pos x="7" y="7"/>
              </a:cxn>
              <a:cxn ang="0">
                <a:pos x="7" y="6"/>
              </a:cxn>
              <a:cxn ang="0">
                <a:pos x="7" y="6"/>
              </a:cxn>
              <a:cxn ang="0">
                <a:pos x="7" y="6"/>
              </a:cxn>
              <a:cxn ang="0">
                <a:pos x="7" y="5"/>
              </a:cxn>
              <a:cxn ang="0">
                <a:pos x="6" y="3"/>
              </a:cxn>
              <a:cxn ang="0">
                <a:pos x="4" y="3"/>
              </a:cxn>
              <a:cxn ang="0">
                <a:pos x="4" y="2"/>
              </a:cxn>
              <a:cxn ang="0">
                <a:pos x="4" y="0"/>
              </a:cxn>
              <a:cxn ang="0">
                <a:pos x="2" y="1"/>
              </a:cxn>
              <a:cxn ang="0">
                <a:pos x="1" y="0"/>
              </a:cxn>
              <a:cxn ang="0">
                <a:pos x="1" y="1"/>
              </a:cxn>
              <a:cxn ang="0">
                <a:pos x="0" y="3"/>
              </a:cxn>
              <a:cxn ang="0">
                <a:pos x="1" y="4"/>
              </a:cxn>
              <a:cxn ang="0">
                <a:pos x="3" y="3"/>
              </a:cxn>
              <a:cxn ang="0">
                <a:pos x="3" y="2"/>
              </a:cxn>
              <a:cxn ang="0">
                <a:pos x="3" y="6"/>
              </a:cxn>
              <a:cxn ang="0">
                <a:pos x="3" y="7"/>
              </a:cxn>
              <a:cxn ang="0">
                <a:pos x="4" y="7"/>
              </a:cxn>
            </a:cxnLst>
            <a:rect l="0" t="0" r="r" b="b"/>
            <a:pathLst>
              <a:path w="10" h="16">
                <a:moveTo>
                  <a:pt x="4" y="7"/>
                </a:moveTo>
                <a:lnTo>
                  <a:pt x="4" y="7"/>
                </a:lnTo>
                <a:lnTo>
                  <a:pt x="5" y="8"/>
                </a:lnTo>
                <a:lnTo>
                  <a:pt x="4" y="8"/>
                </a:lnTo>
                <a:lnTo>
                  <a:pt x="4" y="9"/>
                </a:lnTo>
                <a:lnTo>
                  <a:pt x="4" y="9"/>
                </a:lnTo>
                <a:lnTo>
                  <a:pt x="4" y="10"/>
                </a:lnTo>
                <a:lnTo>
                  <a:pt x="5" y="11"/>
                </a:lnTo>
                <a:lnTo>
                  <a:pt x="5" y="10"/>
                </a:lnTo>
                <a:lnTo>
                  <a:pt x="7" y="11"/>
                </a:lnTo>
                <a:lnTo>
                  <a:pt x="7" y="12"/>
                </a:lnTo>
                <a:lnTo>
                  <a:pt x="7" y="13"/>
                </a:lnTo>
                <a:lnTo>
                  <a:pt x="7" y="13"/>
                </a:lnTo>
                <a:lnTo>
                  <a:pt x="8" y="13"/>
                </a:lnTo>
                <a:lnTo>
                  <a:pt x="8" y="16"/>
                </a:lnTo>
                <a:lnTo>
                  <a:pt x="10" y="16"/>
                </a:lnTo>
                <a:lnTo>
                  <a:pt x="10" y="16"/>
                </a:lnTo>
                <a:lnTo>
                  <a:pt x="10" y="14"/>
                </a:lnTo>
                <a:lnTo>
                  <a:pt x="10" y="14"/>
                </a:lnTo>
                <a:lnTo>
                  <a:pt x="10" y="13"/>
                </a:lnTo>
                <a:lnTo>
                  <a:pt x="10" y="13"/>
                </a:lnTo>
                <a:lnTo>
                  <a:pt x="9" y="13"/>
                </a:lnTo>
                <a:lnTo>
                  <a:pt x="10" y="12"/>
                </a:lnTo>
                <a:lnTo>
                  <a:pt x="10" y="12"/>
                </a:lnTo>
                <a:lnTo>
                  <a:pt x="10" y="11"/>
                </a:lnTo>
                <a:lnTo>
                  <a:pt x="10" y="11"/>
                </a:lnTo>
                <a:lnTo>
                  <a:pt x="9" y="11"/>
                </a:lnTo>
                <a:lnTo>
                  <a:pt x="9" y="10"/>
                </a:lnTo>
                <a:lnTo>
                  <a:pt x="9" y="10"/>
                </a:lnTo>
                <a:lnTo>
                  <a:pt x="9" y="10"/>
                </a:lnTo>
                <a:lnTo>
                  <a:pt x="8" y="9"/>
                </a:lnTo>
                <a:lnTo>
                  <a:pt x="8" y="9"/>
                </a:lnTo>
                <a:lnTo>
                  <a:pt x="7" y="9"/>
                </a:lnTo>
                <a:lnTo>
                  <a:pt x="7" y="9"/>
                </a:lnTo>
                <a:lnTo>
                  <a:pt x="7" y="8"/>
                </a:lnTo>
                <a:lnTo>
                  <a:pt x="7" y="7"/>
                </a:lnTo>
                <a:lnTo>
                  <a:pt x="9" y="9"/>
                </a:lnTo>
                <a:lnTo>
                  <a:pt x="7" y="6"/>
                </a:lnTo>
                <a:lnTo>
                  <a:pt x="7" y="7"/>
                </a:lnTo>
                <a:lnTo>
                  <a:pt x="7" y="6"/>
                </a:lnTo>
                <a:lnTo>
                  <a:pt x="7" y="6"/>
                </a:lnTo>
                <a:lnTo>
                  <a:pt x="7" y="6"/>
                </a:lnTo>
                <a:lnTo>
                  <a:pt x="7" y="5"/>
                </a:lnTo>
                <a:lnTo>
                  <a:pt x="7" y="5"/>
                </a:lnTo>
                <a:lnTo>
                  <a:pt x="6" y="4"/>
                </a:lnTo>
                <a:lnTo>
                  <a:pt x="6" y="3"/>
                </a:lnTo>
                <a:lnTo>
                  <a:pt x="5" y="3"/>
                </a:lnTo>
                <a:lnTo>
                  <a:pt x="4" y="3"/>
                </a:lnTo>
                <a:lnTo>
                  <a:pt x="4" y="2"/>
                </a:lnTo>
                <a:lnTo>
                  <a:pt x="4" y="2"/>
                </a:lnTo>
                <a:lnTo>
                  <a:pt x="4" y="1"/>
                </a:lnTo>
                <a:lnTo>
                  <a:pt x="4" y="0"/>
                </a:lnTo>
                <a:lnTo>
                  <a:pt x="3" y="0"/>
                </a:lnTo>
                <a:lnTo>
                  <a:pt x="2" y="1"/>
                </a:lnTo>
                <a:lnTo>
                  <a:pt x="2" y="0"/>
                </a:lnTo>
                <a:lnTo>
                  <a:pt x="1" y="0"/>
                </a:lnTo>
                <a:lnTo>
                  <a:pt x="1" y="0"/>
                </a:lnTo>
                <a:lnTo>
                  <a:pt x="1" y="1"/>
                </a:lnTo>
                <a:lnTo>
                  <a:pt x="2" y="2"/>
                </a:lnTo>
                <a:lnTo>
                  <a:pt x="0" y="3"/>
                </a:lnTo>
                <a:lnTo>
                  <a:pt x="0" y="4"/>
                </a:lnTo>
                <a:lnTo>
                  <a:pt x="1" y="4"/>
                </a:lnTo>
                <a:lnTo>
                  <a:pt x="2" y="3"/>
                </a:lnTo>
                <a:lnTo>
                  <a:pt x="3" y="3"/>
                </a:lnTo>
                <a:lnTo>
                  <a:pt x="3" y="2"/>
                </a:lnTo>
                <a:lnTo>
                  <a:pt x="3" y="2"/>
                </a:lnTo>
                <a:lnTo>
                  <a:pt x="4" y="5"/>
                </a:lnTo>
                <a:lnTo>
                  <a:pt x="3" y="6"/>
                </a:lnTo>
                <a:lnTo>
                  <a:pt x="2" y="7"/>
                </a:lnTo>
                <a:lnTo>
                  <a:pt x="3" y="7"/>
                </a:lnTo>
                <a:lnTo>
                  <a:pt x="4" y="7"/>
                </a:lnTo>
                <a:lnTo>
                  <a:pt x="4"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2" name="Freeform 609"/>
          <p:cNvSpPr>
            <a:spLocks/>
          </p:cNvSpPr>
          <p:nvPr/>
        </p:nvSpPr>
        <p:spPr bwMode="auto">
          <a:xfrm>
            <a:off x="3006501" y="2394650"/>
            <a:ext cx="17033" cy="20328"/>
          </a:xfrm>
          <a:custGeom>
            <a:avLst/>
            <a:gdLst/>
            <a:ahLst/>
            <a:cxnLst>
              <a:cxn ang="0">
                <a:pos x="1" y="2"/>
              </a:cxn>
              <a:cxn ang="0">
                <a:pos x="1" y="2"/>
              </a:cxn>
              <a:cxn ang="0">
                <a:pos x="2" y="7"/>
              </a:cxn>
              <a:cxn ang="0">
                <a:pos x="3" y="6"/>
              </a:cxn>
              <a:cxn ang="0">
                <a:pos x="4" y="6"/>
              </a:cxn>
              <a:cxn ang="0">
                <a:pos x="5" y="6"/>
              </a:cxn>
              <a:cxn ang="0">
                <a:pos x="5" y="6"/>
              </a:cxn>
              <a:cxn ang="0">
                <a:pos x="5" y="6"/>
              </a:cxn>
              <a:cxn ang="0">
                <a:pos x="4" y="4"/>
              </a:cxn>
              <a:cxn ang="0">
                <a:pos x="4" y="3"/>
              </a:cxn>
              <a:cxn ang="0">
                <a:pos x="4" y="3"/>
              </a:cxn>
              <a:cxn ang="0">
                <a:pos x="5" y="3"/>
              </a:cxn>
              <a:cxn ang="0">
                <a:pos x="5" y="5"/>
              </a:cxn>
              <a:cxn ang="0">
                <a:pos x="5" y="5"/>
              </a:cxn>
              <a:cxn ang="0">
                <a:pos x="5" y="2"/>
              </a:cxn>
              <a:cxn ang="0">
                <a:pos x="5" y="2"/>
              </a:cxn>
              <a:cxn ang="0">
                <a:pos x="5" y="2"/>
              </a:cxn>
              <a:cxn ang="0">
                <a:pos x="1" y="0"/>
              </a:cxn>
              <a:cxn ang="0">
                <a:pos x="0" y="1"/>
              </a:cxn>
              <a:cxn ang="0">
                <a:pos x="0" y="1"/>
              </a:cxn>
              <a:cxn ang="0">
                <a:pos x="1" y="2"/>
              </a:cxn>
              <a:cxn ang="0">
                <a:pos x="1" y="2"/>
              </a:cxn>
              <a:cxn ang="0">
                <a:pos x="1" y="2"/>
              </a:cxn>
              <a:cxn ang="0">
                <a:pos x="1" y="2"/>
              </a:cxn>
              <a:cxn ang="0">
                <a:pos x="1" y="2"/>
              </a:cxn>
              <a:cxn ang="0">
                <a:pos x="1" y="2"/>
              </a:cxn>
              <a:cxn ang="0">
                <a:pos x="1" y="2"/>
              </a:cxn>
              <a:cxn ang="0">
                <a:pos x="1" y="2"/>
              </a:cxn>
            </a:cxnLst>
            <a:rect l="0" t="0" r="r" b="b"/>
            <a:pathLst>
              <a:path w="5" h="7">
                <a:moveTo>
                  <a:pt x="1" y="2"/>
                </a:moveTo>
                <a:lnTo>
                  <a:pt x="1" y="2"/>
                </a:lnTo>
                <a:lnTo>
                  <a:pt x="2" y="7"/>
                </a:lnTo>
                <a:lnTo>
                  <a:pt x="3" y="6"/>
                </a:lnTo>
                <a:lnTo>
                  <a:pt x="4" y="6"/>
                </a:lnTo>
                <a:lnTo>
                  <a:pt x="5" y="6"/>
                </a:lnTo>
                <a:lnTo>
                  <a:pt x="5" y="6"/>
                </a:lnTo>
                <a:lnTo>
                  <a:pt x="5" y="6"/>
                </a:lnTo>
                <a:lnTo>
                  <a:pt x="4" y="4"/>
                </a:lnTo>
                <a:lnTo>
                  <a:pt x="4" y="3"/>
                </a:lnTo>
                <a:lnTo>
                  <a:pt x="4" y="3"/>
                </a:lnTo>
                <a:lnTo>
                  <a:pt x="5" y="3"/>
                </a:lnTo>
                <a:lnTo>
                  <a:pt x="5" y="5"/>
                </a:lnTo>
                <a:lnTo>
                  <a:pt x="5" y="5"/>
                </a:lnTo>
                <a:lnTo>
                  <a:pt x="5" y="2"/>
                </a:lnTo>
                <a:lnTo>
                  <a:pt x="5" y="2"/>
                </a:lnTo>
                <a:lnTo>
                  <a:pt x="5" y="2"/>
                </a:lnTo>
                <a:lnTo>
                  <a:pt x="1" y="0"/>
                </a:lnTo>
                <a:lnTo>
                  <a:pt x="0" y="1"/>
                </a:lnTo>
                <a:lnTo>
                  <a:pt x="0" y="1"/>
                </a:lnTo>
                <a:lnTo>
                  <a:pt x="1" y="2"/>
                </a:lnTo>
                <a:lnTo>
                  <a:pt x="1" y="2"/>
                </a:lnTo>
                <a:lnTo>
                  <a:pt x="1" y="2"/>
                </a:lnTo>
                <a:lnTo>
                  <a:pt x="1" y="2"/>
                </a:lnTo>
                <a:lnTo>
                  <a:pt x="1" y="2"/>
                </a:lnTo>
                <a:lnTo>
                  <a:pt x="1" y="2"/>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89" name="Freeform 611"/>
          <p:cNvSpPr>
            <a:spLocks/>
          </p:cNvSpPr>
          <p:nvPr/>
        </p:nvSpPr>
        <p:spPr bwMode="auto">
          <a:xfrm>
            <a:off x="3023522" y="2411922"/>
            <a:ext cx="6813" cy="5806"/>
          </a:xfrm>
          <a:custGeom>
            <a:avLst/>
            <a:gdLst/>
            <a:ahLst/>
            <a:cxnLst>
              <a:cxn ang="0">
                <a:pos x="0" y="1"/>
              </a:cxn>
              <a:cxn ang="0">
                <a:pos x="0" y="1"/>
              </a:cxn>
              <a:cxn ang="0">
                <a:pos x="1" y="2"/>
              </a:cxn>
              <a:cxn ang="0">
                <a:pos x="2" y="2"/>
              </a:cxn>
              <a:cxn ang="0">
                <a:pos x="2" y="2"/>
              </a:cxn>
              <a:cxn ang="0">
                <a:pos x="2" y="0"/>
              </a:cxn>
              <a:cxn ang="0">
                <a:pos x="2" y="0"/>
              </a:cxn>
              <a:cxn ang="0">
                <a:pos x="2" y="0"/>
              </a:cxn>
              <a:cxn ang="0">
                <a:pos x="1" y="0"/>
              </a:cxn>
              <a:cxn ang="0">
                <a:pos x="0" y="0"/>
              </a:cxn>
              <a:cxn ang="0">
                <a:pos x="0" y="1"/>
              </a:cxn>
            </a:cxnLst>
            <a:rect l="0" t="0" r="r" b="b"/>
            <a:pathLst>
              <a:path w="2" h="2">
                <a:moveTo>
                  <a:pt x="0" y="1"/>
                </a:moveTo>
                <a:lnTo>
                  <a:pt x="0" y="1"/>
                </a:lnTo>
                <a:lnTo>
                  <a:pt x="1" y="2"/>
                </a:lnTo>
                <a:lnTo>
                  <a:pt x="2" y="2"/>
                </a:lnTo>
                <a:lnTo>
                  <a:pt x="2" y="2"/>
                </a:lnTo>
                <a:lnTo>
                  <a:pt x="2" y="0"/>
                </a:lnTo>
                <a:lnTo>
                  <a:pt x="2" y="0"/>
                </a:lnTo>
                <a:lnTo>
                  <a:pt x="2" y="0"/>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90" name="Freeform 612"/>
          <p:cNvSpPr>
            <a:spLocks/>
          </p:cNvSpPr>
          <p:nvPr/>
        </p:nvSpPr>
        <p:spPr bwMode="auto">
          <a:xfrm>
            <a:off x="3026930" y="2400310"/>
            <a:ext cx="6813" cy="8710"/>
          </a:xfrm>
          <a:custGeom>
            <a:avLst/>
            <a:gdLst/>
            <a:ahLst/>
            <a:cxnLst>
              <a:cxn ang="0">
                <a:pos x="1" y="3"/>
              </a:cxn>
              <a:cxn ang="0">
                <a:pos x="1" y="3"/>
              </a:cxn>
              <a:cxn ang="0">
                <a:pos x="1" y="3"/>
              </a:cxn>
              <a:cxn ang="0">
                <a:pos x="2" y="3"/>
              </a:cxn>
              <a:cxn ang="0">
                <a:pos x="2" y="3"/>
              </a:cxn>
              <a:cxn ang="0">
                <a:pos x="0" y="0"/>
              </a:cxn>
              <a:cxn ang="0">
                <a:pos x="0" y="0"/>
              </a:cxn>
              <a:cxn ang="0">
                <a:pos x="0" y="0"/>
              </a:cxn>
              <a:cxn ang="0">
                <a:pos x="0" y="3"/>
              </a:cxn>
              <a:cxn ang="0">
                <a:pos x="0" y="3"/>
              </a:cxn>
              <a:cxn ang="0">
                <a:pos x="1" y="3"/>
              </a:cxn>
            </a:cxnLst>
            <a:rect l="0" t="0" r="r" b="b"/>
            <a:pathLst>
              <a:path w="2" h="3">
                <a:moveTo>
                  <a:pt x="1" y="3"/>
                </a:moveTo>
                <a:lnTo>
                  <a:pt x="1" y="3"/>
                </a:lnTo>
                <a:lnTo>
                  <a:pt x="1" y="3"/>
                </a:lnTo>
                <a:lnTo>
                  <a:pt x="2" y="3"/>
                </a:lnTo>
                <a:lnTo>
                  <a:pt x="2" y="3"/>
                </a:lnTo>
                <a:lnTo>
                  <a:pt x="0" y="0"/>
                </a:lnTo>
                <a:lnTo>
                  <a:pt x="0" y="0"/>
                </a:lnTo>
                <a:lnTo>
                  <a:pt x="0" y="0"/>
                </a:lnTo>
                <a:lnTo>
                  <a:pt x="0" y="3"/>
                </a:lnTo>
                <a:lnTo>
                  <a:pt x="0"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91" name="Freeform 613"/>
          <p:cNvSpPr>
            <a:spLocks/>
          </p:cNvSpPr>
          <p:nvPr/>
        </p:nvSpPr>
        <p:spPr bwMode="auto">
          <a:xfrm>
            <a:off x="2996269" y="2397406"/>
            <a:ext cx="13626" cy="23224"/>
          </a:xfrm>
          <a:custGeom>
            <a:avLst/>
            <a:gdLst/>
            <a:ahLst/>
            <a:cxnLst>
              <a:cxn ang="0">
                <a:pos x="4" y="1"/>
              </a:cxn>
              <a:cxn ang="0">
                <a:pos x="3" y="2"/>
              </a:cxn>
              <a:cxn ang="0">
                <a:pos x="2" y="0"/>
              </a:cxn>
              <a:cxn ang="0">
                <a:pos x="1" y="0"/>
              </a:cxn>
              <a:cxn ang="0">
                <a:pos x="0" y="0"/>
              </a:cxn>
              <a:cxn ang="0">
                <a:pos x="0" y="1"/>
              </a:cxn>
              <a:cxn ang="0">
                <a:pos x="0" y="2"/>
              </a:cxn>
              <a:cxn ang="0">
                <a:pos x="1" y="2"/>
              </a:cxn>
              <a:cxn ang="0">
                <a:pos x="1" y="3"/>
              </a:cxn>
              <a:cxn ang="0">
                <a:pos x="2" y="3"/>
              </a:cxn>
              <a:cxn ang="0">
                <a:pos x="2" y="3"/>
              </a:cxn>
              <a:cxn ang="0">
                <a:pos x="1" y="4"/>
              </a:cxn>
              <a:cxn ang="0">
                <a:pos x="2" y="4"/>
              </a:cxn>
              <a:cxn ang="0">
                <a:pos x="2" y="4"/>
              </a:cxn>
              <a:cxn ang="0">
                <a:pos x="3" y="4"/>
              </a:cxn>
              <a:cxn ang="0">
                <a:pos x="3" y="4"/>
              </a:cxn>
              <a:cxn ang="0">
                <a:pos x="2" y="5"/>
              </a:cxn>
              <a:cxn ang="0">
                <a:pos x="1" y="5"/>
              </a:cxn>
              <a:cxn ang="0">
                <a:pos x="2" y="7"/>
              </a:cxn>
              <a:cxn ang="0">
                <a:pos x="2" y="8"/>
              </a:cxn>
              <a:cxn ang="0">
                <a:pos x="2" y="7"/>
              </a:cxn>
              <a:cxn ang="0">
                <a:pos x="3" y="7"/>
              </a:cxn>
              <a:cxn ang="0">
                <a:pos x="3" y="8"/>
              </a:cxn>
              <a:cxn ang="0">
                <a:pos x="3" y="3"/>
              </a:cxn>
              <a:cxn ang="0">
                <a:pos x="4" y="3"/>
              </a:cxn>
              <a:cxn ang="0">
                <a:pos x="4" y="1"/>
              </a:cxn>
            </a:cxnLst>
            <a:rect l="0" t="0" r="r" b="b"/>
            <a:pathLst>
              <a:path w="4" h="8">
                <a:moveTo>
                  <a:pt x="4" y="1"/>
                </a:moveTo>
                <a:lnTo>
                  <a:pt x="3" y="2"/>
                </a:lnTo>
                <a:lnTo>
                  <a:pt x="2" y="0"/>
                </a:lnTo>
                <a:lnTo>
                  <a:pt x="1" y="0"/>
                </a:lnTo>
                <a:lnTo>
                  <a:pt x="0" y="0"/>
                </a:lnTo>
                <a:lnTo>
                  <a:pt x="0" y="1"/>
                </a:lnTo>
                <a:lnTo>
                  <a:pt x="0" y="2"/>
                </a:lnTo>
                <a:lnTo>
                  <a:pt x="1" y="2"/>
                </a:lnTo>
                <a:lnTo>
                  <a:pt x="1" y="3"/>
                </a:lnTo>
                <a:lnTo>
                  <a:pt x="2" y="3"/>
                </a:lnTo>
                <a:lnTo>
                  <a:pt x="2" y="3"/>
                </a:lnTo>
                <a:lnTo>
                  <a:pt x="1" y="4"/>
                </a:lnTo>
                <a:lnTo>
                  <a:pt x="2" y="4"/>
                </a:lnTo>
                <a:lnTo>
                  <a:pt x="2" y="4"/>
                </a:lnTo>
                <a:lnTo>
                  <a:pt x="3" y="4"/>
                </a:lnTo>
                <a:lnTo>
                  <a:pt x="3" y="4"/>
                </a:lnTo>
                <a:lnTo>
                  <a:pt x="2" y="5"/>
                </a:lnTo>
                <a:lnTo>
                  <a:pt x="1" y="5"/>
                </a:lnTo>
                <a:lnTo>
                  <a:pt x="2" y="7"/>
                </a:lnTo>
                <a:lnTo>
                  <a:pt x="2" y="8"/>
                </a:lnTo>
                <a:lnTo>
                  <a:pt x="2" y="7"/>
                </a:lnTo>
                <a:lnTo>
                  <a:pt x="3" y="7"/>
                </a:lnTo>
                <a:lnTo>
                  <a:pt x="3" y="8"/>
                </a:lnTo>
                <a:lnTo>
                  <a:pt x="3" y="3"/>
                </a:lnTo>
                <a:lnTo>
                  <a:pt x="4" y="3"/>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93" name="Freeform 615"/>
          <p:cNvSpPr>
            <a:spLocks/>
          </p:cNvSpPr>
          <p:nvPr/>
        </p:nvSpPr>
        <p:spPr bwMode="auto">
          <a:xfrm>
            <a:off x="2975829" y="2379988"/>
            <a:ext cx="17034" cy="40643"/>
          </a:xfrm>
          <a:custGeom>
            <a:avLst/>
            <a:gdLst/>
            <a:ahLst/>
            <a:cxnLst>
              <a:cxn ang="0">
                <a:pos x="5" y="8"/>
              </a:cxn>
              <a:cxn ang="0">
                <a:pos x="5" y="6"/>
              </a:cxn>
              <a:cxn ang="0">
                <a:pos x="5" y="6"/>
              </a:cxn>
              <a:cxn ang="0">
                <a:pos x="5" y="6"/>
              </a:cxn>
              <a:cxn ang="0">
                <a:pos x="5" y="5"/>
              </a:cxn>
              <a:cxn ang="0">
                <a:pos x="4" y="5"/>
              </a:cxn>
              <a:cxn ang="0">
                <a:pos x="4" y="6"/>
              </a:cxn>
              <a:cxn ang="0">
                <a:pos x="4" y="4"/>
              </a:cxn>
              <a:cxn ang="0">
                <a:pos x="4" y="3"/>
              </a:cxn>
              <a:cxn ang="0">
                <a:pos x="4" y="3"/>
              </a:cxn>
              <a:cxn ang="0">
                <a:pos x="3" y="3"/>
              </a:cxn>
              <a:cxn ang="0">
                <a:pos x="3" y="2"/>
              </a:cxn>
              <a:cxn ang="0">
                <a:pos x="3" y="2"/>
              </a:cxn>
              <a:cxn ang="0">
                <a:pos x="2" y="1"/>
              </a:cxn>
              <a:cxn ang="0">
                <a:pos x="1" y="1"/>
              </a:cxn>
              <a:cxn ang="0">
                <a:pos x="1" y="0"/>
              </a:cxn>
              <a:cxn ang="0">
                <a:pos x="0" y="0"/>
              </a:cxn>
              <a:cxn ang="0">
                <a:pos x="0" y="1"/>
              </a:cxn>
              <a:cxn ang="0">
                <a:pos x="0" y="2"/>
              </a:cxn>
              <a:cxn ang="0">
                <a:pos x="0" y="2"/>
              </a:cxn>
              <a:cxn ang="0">
                <a:pos x="0" y="3"/>
              </a:cxn>
              <a:cxn ang="0">
                <a:pos x="1" y="3"/>
              </a:cxn>
              <a:cxn ang="0">
                <a:pos x="2" y="4"/>
              </a:cxn>
              <a:cxn ang="0">
                <a:pos x="2" y="5"/>
              </a:cxn>
              <a:cxn ang="0">
                <a:pos x="2" y="6"/>
              </a:cxn>
              <a:cxn ang="0">
                <a:pos x="2" y="6"/>
              </a:cxn>
              <a:cxn ang="0">
                <a:pos x="2" y="6"/>
              </a:cxn>
              <a:cxn ang="0">
                <a:pos x="2" y="6"/>
              </a:cxn>
              <a:cxn ang="0">
                <a:pos x="2" y="6"/>
              </a:cxn>
              <a:cxn ang="0">
                <a:pos x="2" y="7"/>
              </a:cxn>
              <a:cxn ang="0">
                <a:pos x="3" y="7"/>
              </a:cxn>
              <a:cxn ang="0">
                <a:pos x="3" y="8"/>
              </a:cxn>
              <a:cxn ang="0">
                <a:pos x="3" y="8"/>
              </a:cxn>
              <a:cxn ang="0">
                <a:pos x="3" y="8"/>
              </a:cxn>
              <a:cxn ang="0">
                <a:pos x="3" y="8"/>
              </a:cxn>
              <a:cxn ang="0">
                <a:pos x="4" y="7"/>
              </a:cxn>
              <a:cxn ang="0">
                <a:pos x="4" y="8"/>
              </a:cxn>
              <a:cxn ang="0">
                <a:pos x="3" y="9"/>
              </a:cxn>
              <a:cxn ang="0">
                <a:pos x="3" y="10"/>
              </a:cxn>
              <a:cxn ang="0">
                <a:pos x="4" y="12"/>
              </a:cxn>
              <a:cxn ang="0">
                <a:pos x="4" y="12"/>
              </a:cxn>
              <a:cxn ang="0">
                <a:pos x="4" y="14"/>
              </a:cxn>
              <a:cxn ang="0">
                <a:pos x="5" y="14"/>
              </a:cxn>
              <a:cxn ang="0">
                <a:pos x="5" y="13"/>
              </a:cxn>
              <a:cxn ang="0">
                <a:pos x="5" y="8"/>
              </a:cxn>
              <a:cxn ang="0">
                <a:pos x="5" y="8"/>
              </a:cxn>
            </a:cxnLst>
            <a:rect l="0" t="0" r="r" b="b"/>
            <a:pathLst>
              <a:path w="5" h="14">
                <a:moveTo>
                  <a:pt x="5" y="8"/>
                </a:moveTo>
                <a:lnTo>
                  <a:pt x="5" y="6"/>
                </a:lnTo>
                <a:lnTo>
                  <a:pt x="5" y="6"/>
                </a:lnTo>
                <a:lnTo>
                  <a:pt x="5" y="6"/>
                </a:lnTo>
                <a:lnTo>
                  <a:pt x="5" y="5"/>
                </a:lnTo>
                <a:lnTo>
                  <a:pt x="4" y="5"/>
                </a:lnTo>
                <a:lnTo>
                  <a:pt x="4" y="6"/>
                </a:lnTo>
                <a:lnTo>
                  <a:pt x="4" y="4"/>
                </a:lnTo>
                <a:lnTo>
                  <a:pt x="4" y="3"/>
                </a:lnTo>
                <a:lnTo>
                  <a:pt x="4" y="3"/>
                </a:lnTo>
                <a:lnTo>
                  <a:pt x="3" y="3"/>
                </a:lnTo>
                <a:lnTo>
                  <a:pt x="3" y="2"/>
                </a:lnTo>
                <a:lnTo>
                  <a:pt x="3" y="2"/>
                </a:lnTo>
                <a:lnTo>
                  <a:pt x="2" y="1"/>
                </a:lnTo>
                <a:lnTo>
                  <a:pt x="1" y="1"/>
                </a:lnTo>
                <a:lnTo>
                  <a:pt x="1" y="0"/>
                </a:lnTo>
                <a:lnTo>
                  <a:pt x="0" y="0"/>
                </a:lnTo>
                <a:lnTo>
                  <a:pt x="0" y="1"/>
                </a:lnTo>
                <a:lnTo>
                  <a:pt x="0" y="2"/>
                </a:lnTo>
                <a:lnTo>
                  <a:pt x="0" y="2"/>
                </a:lnTo>
                <a:lnTo>
                  <a:pt x="0" y="3"/>
                </a:lnTo>
                <a:lnTo>
                  <a:pt x="1" y="3"/>
                </a:lnTo>
                <a:lnTo>
                  <a:pt x="2" y="4"/>
                </a:lnTo>
                <a:lnTo>
                  <a:pt x="2" y="5"/>
                </a:lnTo>
                <a:lnTo>
                  <a:pt x="2" y="6"/>
                </a:lnTo>
                <a:lnTo>
                  <a:pt x="2" y="6"/>
                </a:lnTo>
                <a:lnTo>
                  <a:pt x="2" y="6"/>
                </a:lnTo>
                <a:lnTo>
                  <a:pt x="2" y="6"/>
                </a:lnTo>
                <a:lnTo>
                  <a:pt x="2" y="6"/>
                </a:lnTo>
                <a:lnTo>
                  <a:pt x="2" y="7"/>
                </a:lnTo>
                <a:lnTo>
                  <a:pt x="3" y="7"/>
                </a:lnTo>
                <a:lnTo>
                  <a:pt x="3" y="8"/>
                </a:lnTo>
                <a:lnTo>
                  <a:pt x="3" y="8"/>
                </a:lnTo>
                <a:lnTo>
                  <a:pt x="3" y="8"/>
                </a:lnTo>
                <a:lnTo>
                  <a:pt x="3" y="8"/>
                </a:lnTo>
                <a:lnTo>
                  <a:pt x="4" y="7"/>
                </a:lnTo>
                <a:lnTo>
                  <a:pt x="4" y="8"/>
                </a:lnTo>
                <a:lnTo>
                  <a:pt x="3" y="9"/>
                </a:lnTo>
                <a:lnTo>
                  <a:pt x="3" y="10"/>
                </a:lnTo>
                <a:lnTo>
                  <a:pt x="4" y="12"/>
                </a:lnTo>
                <a:lnTo>
                  <a:pt x="4" y="12"/>
                </a:lnTo>
                <a:lnTo>
                  <a:pt x="4" y="14"/>
                </a:lnTo>
                <a:lnTo>
                  <a:pt x="5" y="14"/>
                </a:lnTo>
                <a:lnTo>
                  <a:pt x="5" y="13"/>
                </a:lnTo>
                <a:lnTo>
                  <a:pt x="5" y="8"/>
                </a:lnTo>
                <a:lnTo>
                  <a:pt x="5"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97" name="Freeform 619"/>
          <p:cNvSpPr>
            <a:spLocks/>
          </p:cNvSpPr>
          <p:nvPr/>
        </p:nvSpPr>
        <p:spPr bwMode="auto">
          <a:xfrm>
            <a:off x="4358916" y="3332185"/>
            <a:ext cx="17034" cy="14516"/>
          </a:xfrm>
          <a:custGeom>
            <a:avLst/>
            <a:gdLst/>
            <a:ahLst/>
            <a:cxnLst>
              <a:cxn ang="0">
                <a:pos x="5" y="1"/>
              </a:cxn>
              <a:cxn ang="0">
                <a:pos x="5" y="0"/>
              </a:cxn>
              <a:cxn ang="0">
                <a:pos x="2" y="1"/>
              </a:cxn>
              <a:cxn ang="0">
                <a:pos x="2" y="1"/>
              </a:cxn>
              <a:cxn ang="0">
                <a:pos x="1" y="1"/>
              </a:cxn>
              <a:cxn ang="0">
                <a:pos x="1" y="2"/>
              </a:cxn>
              <a:cxn ang="0">
                <a:pos x="2" y="2"/>
              </a:cxn>
              <a:cxn ang="0">
                <a:pos x="2" y="2"/>
              </a:cxn>
              <a:cxn ang="0">
                <a:pos x="3" y="2"/>
              </a:cxn>
              <a:cxn ang="0">
                <a:pos x="2" y="3"/>
              </a:cxn>
              <a:cxn ang="0">
                <a:pos x="2" y="4"/>
              </a:cxn>
              <a:cxn ang="0">
                <a:pos x="0" y="4"/>
              </a:cxn>
              <a:cxn ang="0">
                <a:pos x="0" y="5"/>
              </a:cxn>
              <a:cxn ang="0">
                <a:pos x="4" y="4"/>
              </a:cxn>
              <a:cxn ang="0">
                <a:pos x="5" y="4"/>
              </a:cxn>
              <a:cxn ang="0">
                <a:pos x="5" y="3"/>
              </a:cxn>
              <a:cxn ang="0">
                <a:pos x="5" y="2"/>
              </a:cxn>
              <a:cxn ang="0">
                <a:pos x="5" y="2"/>
              </a:cxn>
              <a:cxn ang="0">
                <a:pos x="5" y="1"/>
              </a:cxn>
              <a:cxn ang="0">
                <a:pos x="5" y="1"/>
              </a:cxn>
            </a:cxnLst>
            <a:rect l="0" t="0" r="r" b="b"/>
            <a:pathLst>
              <a:path w="5" h="5">
                <a:moveTo>
                  <a:pt x="5" y="1"/>
                </a:moveTo>
                <a:lnTo>
                  <a:pt x="5" y="0"/>
                </a:lnTo>
                <a:lnTo>
                  <a:pt x="2" y="1"/>
                </a:lnTo>
                <a:lnTo>
                  <a:pt x="2" y="1"/>
                </a:lnTo>
                <a:lnTo>
                  <a:pt x="1" y="1"/>
                </a:lnTo>
                <a:lnTo>
                  <a:pt x="1" y="2"/>
                </a:lnTo>
                <a:lnTo>
                  <a:pt x="2" y="2"/>
                </a:lnTo>
                <a:lnTo>
                  <a:pt x="2" y="2"/>
                </a:lnTo>
                <a:lnTo>
                  <a:pt x="3" y="2"/>
                </a:lnTo>
                <a:lnTo>
                  <a:pt x="2" y="3"/>
                </a:lnTo>
                <a:lnTo>
                  <a:pt x="2" y="4"/>
                </a:lnTo>
                <a:lnTo>
                  <a:pt x="0" y="4"/>
                </a:lnTo>
                <a:lnTo>
                  <a:pt x="0" y="5"/>
                </a:lnTo>
                <a:lnTo>
                  <a:pt x="4" y="4"/>
                </a:lnTo>
                <a:lnTo>
                  <a:pt x="5" y="4"/>
                </a:lnTo>
                <a:lnTo>
                  <a:pt x="5" y="3"/>
                </a:lnTo>
                <a:lnTo>
                  <a:pt x="5" y="2"/>
                </a:lnTo>
                <a:lnTo>
                  <a:pt x="5" y="2"/>
                </a:lnTo>
                <a:lnTo>
                  <a:pt x="5" y="1"/>
                </a:lnTo>
                <a:lnTo>
                  <a:pt x="5"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98" name="Freeform 620"/>
          <p:cNvSpPr>
            <a:spLocks/>
          </p:cNvSpPr>
          <p:nvPr/>
        </p:nvSpPr>
        <p:spPr bwMode="auto">
          <a:xfrm>
            <a:off x="2366046" y="1825508"/>
            <a:ext cx="2497052" cy="2702731"/>
          </a:xfrm>
          <a:custGeom>
            <a:avLst/>
            <a:gdLst/>
            <a:ahLst/>
            <a:cxnLst>
              <a:cxn ang="0">
                <a:pos x="647" y="588"/>
              </a:cxn>
              <a:cxn ang="0">
                <a:pos x="591" y="529"/>
              </a:cxn>
              <a:cxn ang="0">
                <a:pos x="531" y="518"/>
              </a:cxn>
              <a:cxn ang="0">
                <a:pos x="465" y="515"/>
              </a:cxn>
              <a:cxn ang="0">
                <a:pos x="423" y="473"/>
              </a:cxn>
              <a:cxn ang="0">
                <a:pos x="395" y="416"/>
              </a:cxn>
              <a:cxn ang="0">
                <a:pos x="436" y="404"/>
              </a:cxn>
              <a:cxn ang="0">
                <a:pos x="481" y="390"/>
              </a:cxn>
              <a:cxn ang="0">
                <a:pos x="506" y="358"/>
              </a:cxn>
              <a:cxn ang="0">
                <a:pos x="517" y="342"/>
              </a:cxn>
              <a:cxn ang="0">
                <a:pos x="549" y="307"/>
              </a:cxn>
              <a:cxn ang="0">
                <a:pos x="582" y="303"/>
              </a:cxn>
              <a:cxn ang="0">
                <a:pos x="559" y="261"/>
              </a:cxn>
              <a:cxn ang="0">
                <a:pos x="597" y="230"/>
              </a:cxn>
              <a:cxn ang="0">
                <a:pos x="585" y="200"/>
              </a:cxn>
              <a:cxn ang="0">
                <a:pos x="570" y="161"/>
              </a:cxn>
              <a:cxn ang="0">
                <a:pos x="535" y="164"/>
              </a:cxn>
              <a:cxn ang="0">
                <a:pos x="495" y="143"/>
              </a:cxn>
              <a:cxn ang="0">
                <a:pos x="493" y="240"/>
              </a:cxn>
              <a:cxn ang="0">
                <a:pos x="443" y="206"/>
              </a:cxn>
              <a:cxn ang="0">
                <a:pos x="424" y="124"/>
              </a:cxn>
              <a:cxn ang="0">
                <a:pos x="430" y="93"/>
              </a:cxn>
              <a:cxn ang="0">
                <a:pos x="474" y="56"/>
              </a:cxn>
              <a:cxn ang="0">
                <a:pos x="439" y="58"/>
              </a:cxn>
              <a:cxn ang="0">
                <a:pos x="410" y="4"/>
              </a:cxn>
              <a:cxn ang="0">
                <a:pos x="409" y="50"/>
              </a:cxn>
              <a:cxn ang="0">
                <a:pos x="385" y="66"/>
              </a:cxn>
              <a:cxn ang="0">
                <a:pos x="341" y="49"/>
              </a:cxn>
              <a:cxn ang="0">
                <a:pos x="335" y="76"/>
              </a:cxn>
              <a:cxn ang="0">
                <a:pos x="291" y="61"/>
              </a:cxn>
              <a:cxn ang="0">
                <a:pos x="240" y="33"/>
              </a:cxn>
              <a:cxn ang="0">
                <a:pos x="196" y="45"/>
              </a:cxn>
              <a:cxn ang="0">
                <a:pos x="174" y="50"/>
              </a:cxn>
              <a:cxn ang="0">
                <a:pos x="84" y="20"/>
              </a:cxn>
              <a:cxn ang="0">
                <a:pos x="45" y="26"/>
              </a:cxn>
              <a:cxn ang="0">
                <a:pos x="32" y="76"/>
              </a:cxn>
              <a:cxn ang="0">
                <a:pos x="24" y="89"/>
              </a:cxn>
              <a:cxn ang="0">
                <a:pos x="41" y="108"/>
              </a:cxn>
              <a:cxn ang="0">
                <a:pos x="18" y="154"/>
              </a:cxn>
              <a:cxn ang="0">
                <a:pos x="44" y="177"/>
              </a:cxn>
              <a:cxn ang="0">
                <a:pos x="26" y="215"/>
              </a:cxn>
              <a:cxn ang="0">
                <a:pos x="62" y="196"/>
              </a:cxn>
              <a:cxn ang="0">
                <a:pos x="101" y="149"/>
              </a:cxn>
              <a:cxn ang="0">
                <a:pos x="109" y="161"/>
              </a:cxn>
              <a:cxn ang="0">
                <a:pos x="138" y="164"/>
              </a:cxn>
              <a:cxn ang="0">
                <a:pos x="174" y="179"/>
              </a:cxn>
              <a:cxn ang="0">
                <a:pos x="190" y="190"/>
              </a:cxn>
              <a:cxn ang="0">
                <a:pos x="207" y="215"/>
              </a:cxn>
              <a:cxn ang="0">
                <a:pos x="222" y="249"/>
              </a:cxn>
              <a:cxn ang="0">
                <a:pos x="251" y="268"/>
              </a:cxn>
              <a:cxn ang="0">
                <a:pos x="243" y="314"/>
              </a:cxn>
              <a:cxn ang="0">
                <a:pos x="287" y="401"/>
              </a:cxn>
              <a:cxn ang="0">
                <a:pos x="316" y="438"/>
              </a:cxn>
              <a:cxn ang="0">
                <a:pos x="320" y="425"/>
              </a:cxn>
              <a:cxn ang="0">
                <a:pos x="386" y="490"/>
              </a:cxn>
              <a:cxn ang="0">
                <a:pos x="476" y="534"/>
              </a:cxn>
              <a:cxn ang="0">
                <a:pos x="486" y="592"/>
              </a:cxn>
              <a:cxn ang="0">
                <a:pos x="521" y="817"/>
              </a:cxn>
              <a:cxn ang="0">
                <a:pos x="522" y="865"/>
              </a:cxn>
              <a:cxn ang="0">
                <a:pos x="518" y="890"/>
              </a:cxn>
              <a:cxn ang="0">
                <a:pos x="534" y="931"/>
              </a:cxn>
              <a:cxn ang="0">
                <a:pos x="572" y="841"/>
              </a:cxn>
              <a:cxn ang="0">
                <a:pos x="639" y="765"/>
              </a:cxn>
            </a:cxnLst>
            <a:rect l="0" t="0" r="r" b="b"/>
            <a:pathLst>
              <a:path w="733" h="931">
                <a:moveTo>
                  <a:pt x="730" y="608"/>
                </a:moveTo>
                <a:lnTo>
                  <a:pt x="730" y="607"/>
                </a:lnTo>
                <a:lnTo>
                  <a:pt x="724" y="607"/>
                </a:lnTo>
                <a:lnTo>
                  <a:pt x="723" y="607"/>
                </a:lnTo>
                <a:lnTo>
                  <a:pt x="723" y="607"/>
                </a:lnTo>
                <a:lnTo>
                  <a:pt x="723" y="606"/>
                </a:lnTo>
                <a:lnTo>
                  <a:pt x="722" y="606"/>
                </a:lnTo>
                <a:lnTo>
                  <a:pt x="706" y="595"/>
                </a:lnTo>
                <a:lnTo>
                  <a:pt x="696" y="595"/>
                </a:lnTo>
                <a:lnTo>
                  <a:pt x="688" y="593"/>
                </a:lnTo>
                <a:lnTo>
                  <a:pt x="687" y="593"/>
                </a:lnTo>
                <a:lnTo>
                  <a:pt x="686" y="593"/>
                </a:lnTo>
                <a:lnTo>
                  <a:pt x="686" y="592"/>
                </a:lnTo>
                <a:lnTo>
                  <a:pt x="682" y="594"/>
                </a:lnTo>
                <a:lnTo>
                  <a:pt x="681" y="594"/>
                </a:lnTo>
                <a:lnTo>
                  <a:pt x="681" y="594"/>
                </a:lnTo>
                <a:lnTo>
                  <a:pt x="681" y="593"/>
                </a:lnTo>
                <a:lnTo>
                  <a:pt x="682" y="592"/>
                </a:lnTo>
                <a:lnTo>
                  <a:pt x="682" y="591"/>
                </a:lnTo>
                <a:lnTo>
                  <a:pt x="682" y="591"/>
                </a:lnTo>
                <a:lnTo>
                  <a:pt x="681" y="591"/>
                </a:lnTo>
                <a:lnTo>
                  <a:pt x="680" y="591"/>
                </a:lnTo>
                <a:lnTo>
                  <a:pt x="680" y="591"/>
                </a:lnTo>
                <a:lnTo>
                  <a:pt x="680" y="591"/>
                </a:lnTo>
                <a:lnTo>
                  <a:pt x="680" y="591"/>
                </a:lnTo>
                <a:lnTo>
                  <a:pt x="680" y="591"/>
                </a:lnTo>
                <a:lnTo>
                  <a:pt x="681" y="589"/>
                </a:lnTo>
                <a:lnTo>
                  <a:pt x="680" y="588"/>
                </a:lnTo>
                <a:lnTo>
                  <a:pt x="679" y="587"/>
                </a:lnTo>
                <a:lnTo>
                  <a:pt x="678" y="587"/>
                </a:lnTo>
                <a:lnTo>
                  <a:pt x="678" y="587"/>
                </a:lnTo>
                <a:lnTo>
                  <a:pt x="677" y="588"/>
                </a:lnTo>
                <a:lnTo>
                  <a:pt x="676" y="588"/>
                </a:lnTo>
                <a:lnTo>
                  <a:pt x="676" y="587"/>
                </a:lnTo>
                <a:lnTo>
                  <a:pt x="676" y="587"/>
                </a:lnTo>
                <a:lnTo>
                  <a:pt x="675" y="586"/>
                </a:lnTo>
                <a:lnTo>
                  <a:pt x="674" y="586"/>
                </a:lnTo>
                <a:lnTo>
                  <a:pt x="673" y="585"/>
                </a:lnTo>
                <a:lnTo>
                  <a:pt x="672" y="585"/>
                </a:lnTo>
                <a:lnTo>
                  <a:pt x="672" y="584"/>
                </a:lnTo>
                <a:lnTo>
                  <a:pt x="670" y="584"/>
                </a:lnTo>
                <a:lnTo>
                  <a:pt x="665" y="583"/>
                </a:lnTo>
                <a:lnTo>
                  <a:pt x="662" y="583"/>
                </a:lnTo>
                <a:lnTo>
                  <a:pt x="661" y="583"/>
                </a:lnTo>
                <a:lnTo>
                  <a:pt x="661" y="584"/>
                </a:lnTo>
                <a:lnTo>
                  <a:pt x="661" y="585"/>
                </a:lnTo>
                <a:lnTo>
                  <a:pt x="659" y="587"/>
                </a:lnTo>
                <a:lnTo>
                  <a:pt x="657" y="587"/>
                </a:lnTo>
                <a:lnTo>
                  <a:pt x="657" y="588"/>
                </a:lnTo>
                <a:lnTo>
                  <a:pt x="655" y="591"/>
                </a:lnTo>
                <a:lnTo>
                  <a:pt x="655" y="591"/>
                </a:lnTo>
                <a:lnTo>
                  <a:pt x="655" y="591"/>
                </a:lnTo>
                <a:lnTo>
                  <a:pt x="655" y="592"/>
                </a:lnTo>
                <a:lnTo>
                  <a:pt x="654" y="592"/>
                </a:lnTo>
                <a:lnTo>
                  <a:pt x="654" y="592"/>
                </a:lnTo>
                <a:lnTo>
                  <a:pt x="654" y="591"/>
                </a:lnTo>
                <a:lnTo>
                  <a:pt x="654" y="589"/>
                </a:lnTo>
                <a:lnTo>
                  <a:pt x="654" y="589"/>
                </a:lnTo>
                <a:lnTo>
                  <a:pt x="654" y="589"/>
                </a:lnTo>
                <a:lnTo>
                  <a:pt x="653" y="590"/>
                </a:lnTo>
                <a:lnTo>
                  <a:pt x="649" y="589"/>
                </a:lnTo>
                <a:lnTo>
                  <a:pt x="649" y="590"/>
                </a:lnTo>
                <a:lnTo>
                  <a:pt x="648" y="590"/>
                </a:lnTo>
                <a:lnTo>
                  <a:pt x="648" y="589"/>
                </a:lnTo>
                <a:lnTo>
                  <a:pt x="647" y="589"/>
                </a:lnTo>
                <a:lnTo>
                  <a:pt x="646" y="590"/>
                </a:lnTo>
                <a:lnTo>
                  <a:pt x="645" y="590"/>
                </a:lnTo>
                <a:lnTo>
                  <a:pt x="643" y="589"/>
                </a:lnTo>
                <a:lnTo>
                  <a:pt x="643" y="589"/>
                </a:lnTo>
                <a:lnTo>
                  <a:pt x="643" y="590"/>
                </a:lnTo>
                <a:lnTo>
                  <a:pt x="643" y="591"/>
                </a:lnTo>
                <a:lnTo>
                  <a:pt x="643" y="591"/>
                </a:lnTo>
                <a:lnTo>
                  <a:pt x="643" y="591"/>
                </a:lnTo>
                <a:lnTo>
                  <a:pt x="643" y="590"/>
                </a:lnTo>
                <a:lnTo>
                  <a:pt x="643" y="589"/>
                </a:lnTo>
                <a:lnTo>
                  <a:pt x="643" y="589"/>
                </a:lnTo>
                <a:lnTo>
                  <a:pt x="644" y="589"/>
                </a:lnTo>
                <a:lnTo>
                  <a:pt x="645" y="589"/>
                </a:lnTo>
                <a:lnTo>
                  <a:pt x="646" y="589"/>
                </a:lnTo>
                <a:lnTo>
                  <a:pt x="646" y="589"/>
                </a:lnTo>
                <a:lnTo>
                  <a:pt x="647" y="588"/>
                </a:lnTo>
                <a:lnTo>
                  <a:pt x="647" y="588"/>
                </a:lnTo>
                <a:lnTo>
                  <a:pt x="647" y="586"/>
                </a:lnTo>
                <a:lnTo>
                  <a:pt x="647" y="586"/>
                </a:lnTo>
                <a:lnTo>
                  <a:pt x="646" y="586"/>
                </a:lnTo>
                <a:lnTo>
                  <a:pt x="646" y="586"/>
                </a:lnTo>
                <a:lnTo>
                  <a:pt x="646" y="585"/>
                </a:lnTo>
                <a:lnTo>
                  <a:pt x="646" y="585"/>
                </a:lnTo>
                <a:lnTo>
                  <a:pt x="646" y="584"/>
                </a:lnTo>
                <a:lnTo>
                  <a:pt x="646" y="584"/>
                </a:lnTo>
                <a:lnTo>
                  <a:pt x="646" y="584"/>
                </a:lnTo>
                <a:lnTo>
                  <a:pt x="646" y="583"/>
                </a:lnTo>
                <a:lnTo>
                  <a:pt x="646" y="583"/>
                </a:lnTo>
                <a:lnTo>
                  <a:pt x="646" y="583"/>
                </a:lnTo>
                <a:lnTo>
                  <a:pt x="646" y="583"/>
                </a:lnTo>
                <a:lnTo>
                  <a:pt x="645" y="584"/>
                </a:lnTo>
                <a:lnTo>
                  <a:pt x="645" y="585"/>
                </a:lnTo>
                <a:lnTo>
                  <a:pt x="643" y="585"/>
                </a:lnTo>
                <a:lnTo>
                  <a:pt x="643" y="585"/>
                </a:lnTo>
                <a:lnTo>
                  <a:pt x="643" y="583"/>
                </a:lnTo>
                <a:lnTo>
                  <a:pt x="643" y="582"/>
                </a:lnTo>
                <a:lnTo>
                  <a:pt x="643" y="581"/>
                </a:lnTo>
                <a:lnTo>
                  <a:pt x="649" y="575"/>
                </a:lnTo>
                <a:lnTo>
                  <a:pt x="650" y="574"/>
                </a:lnTo>
                <a:lnTo>
                  <a:pt x="650" y="573"/>
                </a:lnTo>
                <a:lnTo>
                  <a:pt x="651" y="570"/>
                </a:lnTo>
                <a:lnTo>
                  <a:pt x="651" y="570"/>
                </a:lnTo>
                <a:lnTo>
                  <a:pt x="650" y="569"/>
                </a:lnTo>
                <a:lnTo>
                  <a:pt x="650" y="569"/>
                </a:lnTo>
                <a:lnTo>
                  <a:pt x="648" y="569"/>
                </a:lnTo>
                <a:lnTo>
                  <a:pt x="647" y="565"/>
                </a:lnTo>
                <a:lnTo>
                  <a:pt x="647" y="565"/>
                </a:lnTo>
                <a:lnTo>
                  <a:pt x="645" y="558"/>
                </a:lnTo>
                <a:lnTo>
                  <a:pt x="643" y="556"/>
                </a:lnTo>
                <a:lnTo>
                  <a:pt x="643" y="556"/>
                </a:lnTo>
                <a:lnTo>
                  <a:pt x="643" y="556"/>
                </a:lnTo>
                <a:lnTo>
                  <a:pt x="643" y="557"/>
                </a:lnTo>
                <a:lnTo>
                  <a:pt x="642" y="557"/>
                </a:lnTo>
                <a:lnTo>
                  <a:pt x="638" y="562"/>
                </a:lnTo>
                <a:lnTo>
                  <a:pt x="642" y="557"/>
                </a:lnTo>
                <a:lnTo>
                  <a:pt x="642" y="557"/>
                </a:lnTo>
                <a:lnTo>
                  <a:pt x="642" y="555"/>
                </a:lnTo>
                <a:lnTo>
                  <a:pt x="638" y="552"/>
                </a:lnTo>
                <a:lnTo>
                  <a:pt x="630" y="548"/>
                </a:lnTo>
                <a:lnTo>
                  <a:pt x="629" y="548"/>
                </a:lnTo>
                <a:lnTo>
                  <a:pt x="629" y="548"/>
                </a:lnTo>
                <a:lnTo>
                  <a:pt x="628" y="549"/>
                </a:lnTo>
                <a:lnTo>
                  <a:pt x="628" y="547"/>
                </a:lnTo>
                <a:lnTo>
                  <a:pt x="628" y="547"/>
                </a:lnTo>
                <a:lnTo>
                  <a:pt x="623" y="547"/>
                </a:lnTo>
                <a:lnTo>
                  <a:pt x="623" y="547"/>
                </a:lnTo>
                <a:lnTo>
                  <a:pt x="615" y="547"/>
                </a:lnTo>
                <a:lnTo>
                  <a:pt x="613" y="547"/>
                </a:lnTo>
                <a:lnTo>
                  <a:pt x="613" y="547"/>
                </a:lnTo>
                <a:lnTo>
                  <a:pt x="612" y="547"/>
                </a:lnTo>
                <a:lnTo>
                  <a:pt x="612" y="547"/>
                </a:lnTo>
                <a:lnTo>
                  <a:pt x="611" y="547"/>
                </a:lnTo>
                <a:lnTo>
                  <a:pt x="610" y="545"/>
                </a:lnTo>
                <a:lnTo>
                  <a:pt x="610" y="544"/>
                </a:lnTo>
                <a:lnTo>
                  <a:pt x="608" y="543"/>
                </a:lnTo>
                <a:lnTo>
                  <a:pt x="607" y="542"/>
                </a:lnTo>
                <a:lnTo>
                  <a:pt x="606" y="542"/>
                </a:lnTo>
                <a:lnTo>
                  <a:pt x="604" y="542"/>
                </a:lnTo>
                <a:lnTo>
                  <a:pt x="603" y="541"/>
                </a:lnTo>
                <a:lnTo>
                  <a:pt x="603" y="539"/>
                </a:lnTo>
                <a:lnTo>
                  <a:pt x="598" y="533"/>
                </a:lnTo>
                <a:lnTo>
                  <a:pt x="597" y="533"/>
                </a:lnTo>
                <a:lnTo>
                  <a:pt x="597" y="533"/>
                </a:lnTo>
                <a:lnTo>
                  <a:pt x="596" y="533"/>
                </a:lnTo>
                <a:lnTo>
                  <a:pt x="596" y="533"/>
                </a:lnTo>
                <a:lnTo>
                  <a:pt x="595" y="532"/>
                </a:lnTo>
                <a:lnTo>
                  <a:pt x="593" y="532"/>
                </a:lnTo>
                <a:lnTo>
                  <a:pt x="592" y="532"/>
                </a:lnTo>
                <a:lnTo>
                  <a:pt x="592" y="532"/>
                </a:lnTo>
                <a:lnTo>
                  <a:pt x="592" y="532"/>
                </a:lnTo>
                <a:lnTo>
                  <a:pt x="590" y="532"/>
                </a:lnTo>
                <a:lnTo>
                  <a:pt x="590" y="532"/>
                </a:lnTo>
                <a:lnTo>
                  <a:pt x="590" y="532"/>
                </a:lnTo>
                <a:lnTo>
                  <a:pt x="591" y="532"/>
                </a:lnTo>
                <a:lnTo>
                  <a:pt x="591" y="532"/>
                </a:lnTo>
                <a:lnTo>
                  <a:pt x="592" y="531"/>
                </a:lnTo>
                <a:lnTo>
                  <a:pt x="592" y="531"/>
                </a:lnTo>
                <a:lnTo>
                  <a:pt x="592" y="531"/>
                </a:lnTo>
                <a:lnTo>
                  <a:pt x="591" y="529"/>
                </a:lnTo>
                <a:lnTo>
                  <a:pt x="590" y="528"/>
                </a:lnTo>
                <a:lnTo>
                  <a:pt x="590" y="528"/>
                </a:lnTo>
                <a:lnTo>
                  <a:pt x="589" y="527"/>
                </a:lnTo>
                <a:lnTo>
                  <a:pt x="585" y="525"/>
                </a:lnTo>
                <a:lnTo>
                  <a:pt x="583" y="525"/>
                </a:lnTo>
                <a:lnTo>
                  <a:pt x="582" y="525"/>
                </a:lnTo>
                <a:lnTo>
                  <a:pt x="582" y="524"/>
                </a:lnTo>
                <a:lnTo>
                  <a:pt x="581" y="523"/>
                </a:lnTo>
                <a:lnTo>
                  <a:pt x="581" y="523"/>
                </a:lnTo>
                <a:lnTo>
                  <a:pt x="581" y="522"/>
                </a:lnTo>
                <a:lnTo>
                  <a:pt x="579" y="522"/>
                </a:lnTo>
                <a:lnTo>
                  <a:pt x="579" y="521"/>
                </a:lnTo>
                <a:lnTo>
                  <a:pt x="580" y="521"/>
                </a:lnTo>
                <a:lnTo>
                  <a:pt x="581" y="521"/>
                </a:lnTo>
                <a:lnTo>
                  <a:pt x="582" y="521"/>
                </a:lnTo>
                <a:lnTo>
                  <a:pt x="583" y="521"/>
                </a:lnTo>
                <a:lnTo>
                  <a:pt x="583" y="521"/>
                </a:lnTo>
                <a:lnTo>
                  <a:pt x="584" y="521"/>
                </a:lnTo>
                <a:lnTo>
                  <a:pt x="585" y="520"/>
                </a:lnTo>
                <a:lnTo>
                  <a:pt x="585" y="520"/>
                </a:lnTo>
                <a:lnTo>
                  <a:pt x="573" y="520"/>
                </a:lnTo>
                <a:lnTo>
                  <a:pt x="572" y="521"/>
                </a:lnTo>
                <a:lnTo>
                  <a:pt x="572" y="521"/>
                </a:lnTo>
                <a:lnTo>
                  <a:pt x="573" y="521"/>
                </a:lnTo>
                <a:lnTo>
                  <a:pt x="575" y="521"/>
                </a:lnTo>
                <a:lnTo>
                  <a:pt x="575" y="521"/>
                </a:lnTo>
                <a:lnTo>
                  <a:pt x="574" y="521"/>
                </a:lnTo>
                <a:lnTo>
                  <a:pt x="572" y="521"/>
                </a:lnTo>
                <a:lnTo>
                  <a:pt x="570" y="522"/>
                </a:lnTo>
                <a:lnTo>
                  <a:pt x="566" y="523"/>
                </a:lnTo>
                <a:lnTo>
                  <a:pt x="563" y="522"/>
                </a:lnTo>
                <a:lnTo>
                  <a:pt x="563" y="521"/>
                </a:lnTo>
                <a:lnTo>
                  <a:pt x="563" y="521"/>
                </a:lnTo>
                <a:lnTo>
                  <a:pt x="563" y="521"/>
                </a:lnTo>
                <a:lnTo>
                  <a:pt x="562" y="521"/>
                </a:lnTo>
                <a:lnTo>
                  <a:pt x="552" y="521"/>
                </a:lnTo>
                <a:lnTo>
                  <a:pt x="551" y="521"/>
                </a:lnTo>
                <a:lnTo>
                  <a:pt x="550" y="518"/>
                </a:lnTo>
                <a:lnTo>
                  <a:pt x="549" y="517"/>
                </a:lnTo>
                <a:lnTo>
                  <a:pt x="543" y="516"/>
                </a:lnTo>
                <a:lnTo>
                  <a:pt x="542" y="514"/>
                </a:lnTo>
                <a:lnTo>
                  <a:pt x="542" y="514"/>
                </a:lnTo>
                <a:lnTo>
                  <a:pt x="541" y="512"/>
                </a:lnTo>
                <a:lnTo>
                  <a:pt x="541" y="512"/>
                </a:lnTo>
                <a:lnTo>
                  <a:pt x="541" y="511"/>
                </a:lnTo>
                <a:lnTo>
                  <a:pt x="541" y="511"/>
                </a:lnTo>
                <a:lnTo>
                  <a:pt x="540" y="512"/>
                </a:lnTo>
                <a:lnTo>
                  <a:pt x="539" y="514"/>
                </a:lnTo>
                <a:lnTo>
                  <a:pt x="539" y="514"/>
                </a:lnTo>
                <a:lnTo>
                  <a:pt x="539" y="514"/>
                </a:lnTo>
                <a:lnTo>
                  <a:pt x="540" y="514"/>
                </a:lnTo>
                <a:lnTo>
                  <a:pt x="541" y="514"/>
                </a:lnTo>
                <a:lnTo>
                  <a:pt x="541" y="515"/>
                </a:lnTo>
                <a:lnTo>
                  <a:pt x="541" y="515"/>
                </a:lnTo>
                <a:lnTo>
                  <a:pt x="541" y="516"/>
                </a:lnTo>
                <a:lnTo>
                  <a:pt x="536" y="517"/>
                </a:lnTo>
                <a:lnTo>
                  <a:pt x="534" y="518"/>
                </a:lnTo>
                <a:lnTo>
                  <a:pt x="534" y="518"/>
                </a:lnTo>
                <a:lnTo>
                  <a:pt x="533" y="518"/>
                </a:lnTo>
                <a:lnTo>
                  <a:pt x="533" y="519"/>
                </a:lnTo>
                <a:lnTo>
                  <a:pt x="533" y="519"/>
                </a:lnTo>
                <a:lnTo>
                  <a:pt x="533" y="521"/>
                </a:lnTo>
                <a:lnTo>
                  <a:pt x="534" y="525"/>
                </a:lnTo>
                <a:lnTo>
                  <a:pt x="534" y="528"/>
                </a:lnTo>
                <a:lnTo>
                  <a:pt x="534" y="528"/>
                </a:lnTo>
                <a:lnTo>
                  <a:pt x="534" y="528"/>
                </a:lnTo>
                <a:lnTo>
                  <a:pt x="534" y="529"/>
                </a:lnTo>
                <a:lnTo>
                  <a:pt x="533" y="529"/>
                </a:lnTo>
                <a:lnTo>
                  <a:pt x="532" y="529"/>
                </a:lnTo>
                <a:lnTo>
                  <a:pt x="531" y="529"/>
                </a:lnTo>
                <a:lnTo>
                  <a:pt x="531" y="528"/>
                </a:lnTo>
                <a:lnTo>
                  <a:pt x="530" y="527"/>
                </a:lnTo>
                <a:lnTo>
                  <a:pt x="530" y="526"/>
                </a:lnTo>
                <a:lnTo>
                  <a:pt x="530" y="525"/>
                </a:lnTo>
                <a:lnTo>
                  <a:pt x="530" y="524"/>
                </a:lnTo>
                <a:lnTo>
                  <a:pt x="530" y="523"/>
                </a:lnTo>
                <a:lnTo>
                  <a:pt x="531" y="521"/>
                </a:lnTo>
                <a:lnTo>
                  <a:pt x="532" y="519"/>
                </a:lnTo>
                <a:lnTo>
                  <a:pt x="531" y="519"/>
                </a:lnTo>
                <a:lnTo>
                  <a:pt x="531" y="519"/>
                </a:lnTo>
                <a:lnTo>
                  <a:pt x="531" y="518"/>
                </a:lnTo>
                <a:lnTo>
                  <a:pt x="531" y="518"/>
                </a:lnTo>
                <a:lnTo>
                  <a:pt x="530" y="517"/>
                </a:lnTo>
                <a:lnTo>
                  <a:pt x="530" y="515"/>
                </a:lnTo>
                <a:lnTo>
                  <a:pt x="532" y="514"/>
                </a:lnTo>
                <a:lnTo>
                  <a:pt x="533" y="514"/>
                </a:lnTo>
                <a:lnTo>
                  <a:pt x="534" y="513"/>
                </a:lnTo>
                <a:lnTo>
                  <a:pt x="534" y="513"/>
                </a:lnTo>
                <a:lnTo>
                  <a:pt x="534" y="511"/>
                </a:lnTo>
                <a:lnTo>
                  <a:pt x="533" y="511"/>
                </a:lnTo>
                <a:lnTo>
                  <a:pt x="531" y="510"/>
                </a:lnTo>
                <a:lnTo>
                  <a:pt x="530" y="511"/>
                </a:lnTo>
                <a:lnTo>
                  <a:pt x="530" y="510"/>
                </a:lnTo>
                <a:lnTo>
                  <a:pt x="530" y="511"/>
                </a:lnTo>
                <a:lnTo>
                  <a:pt x="530" y="512"/>
                </a:lnTo>
                <a:lnTo>
                  <a:pt x="530" y="512"/>
                </a:lnTo>
                <a:lnTo>
                  <a:pt x="529" y="511"/>
                </a:lnTo>
                <a:lnTo>
                  <a:pt x="529" y="512"/>
                </a:lnTo>
                <a:lnTo>
                  <a:pt x="529" y="513"/>
                </a:lnTo>
                <a:lnTo>
                  <a:pt x="528" y="514"/>
                </a:lnTo>
                <a:lnTo>
                  <a:pt x="520" y="517"/>
                </a:lnTo>
                <a:lnTo>
                  <a:pt x="517" y="517"/>
                </a:lnTo>
                <a:lnTo>
                  <a:pt x="517" y="517"/>
                </a:lnTo>
                <a:lnTo>
                  <a:pt x="516" y="519"/>
                </a:lnTo>
                <a:lnTo>
                  <a:pt x="516" y="520"/>
                </a:lnTo>
                <a:lnTo>
                  <a:pt x="516" y="520"/>
                </a:lnTo>
                <a:lnTo>
                  <a:pt x="516" y="518"/>
                </a:lnTo>
                <a:lnTo>
                  <a:pt x="516" y="518"/>
                </a:lnTo>
                <a:lnTo>
                  <a:pt x="513" y="518"/>
                </a:lnTo>
                <a:lnTo>
                  <a:pt x="512" y="518"/>
                </a:lnTo>
                <a:lnTo>
                  <a:pt x="510" y="521"/>
                </a:lnTo>
                <a:lnTo>
                  <a:pt x="509" y="521"/>
                </a:lnTo>
                <a:lnTo>
                  <a:pt x="509" y="526"/>
                </a:lnTo>
                <a:lnTo>
                  <a:pt x="508" y="527"/>
                </a:lnTo>
                <a:lnTo>
                  <a:pt x="507" y="527"/>
                </a:lnTo>
                <a:lnTo>
                  <a:pt x="506" y="528"/>
                </a:lnTo>
                <a:lnTo>
                  <a:pt x="505" y="530"/>
                </a:lnTo>
                <a:lnTo>
                  <a:pt x="503" y="532"/>
                </a:lnTo>
                <a:lnTo>
                  <a:pt x="502" y="532"/>
                </a:lnTo>
                <a:lnTo>
                  <a:pt x="502" y="532"/>
                </a:lnTo>
                <a:lnTo>
                  <a:pt x="503" y="532"/>
                </a:lnTo>
                <a:lnTo>
                  <a:pt x="503" y="534"/>
                </a:lnTo>
                <a:lnTo>
                  <a:pt x="503" y="535"/>
                </a:lnTo>
                <a:lnTo>
                  <a:pt x="503" y="535"/>
                </a:lnTo>
                <a:lnTo>
                  <a:pt x="502" y="535"/>
                </a:lnTo>
                <a:lnTo>
                  <a:pt x="500" y="532"/>
                </a:lnTo>
                <a:lnTo>
                  <a:pt x="495" y="528"/>
                </a:lnTo>
                <a:lnTo>
                  <a:pt x="495" y="528"/>
                </a:lnTo>
                <a:lnTo>
                  <a:pt x="488" y="526"/>
                </a:lnTo>
                <a:lnTo>
                  <a:pt x="487" y="526"/>
                </a:lnTo>
                <a:lnTo>
                  <a:pt x="487" y="526"/>
                </a:lnTo>
                <a:lnTo>
                  <a:pt x="487" y="527"/>
                </a:lnTo>
                <a:lnTo>
                  <a:pt x="487" y="528"/>
                </a:lnTo>
                <a:lnTo>
                  <a:pt x="487" y="529"/>
                </a:lnTo>
                <a:lnTo>
                  <a:pt x="486" y="529"/>
                </a:lnTo>
                <a:lnTo>
                  <a:pt x="485" y="529"/>
                </a:lnTo>
                <a:lnTo>
                  <a:pt x="485" y="528"/>
                </a:lnTo>
                <a:lnTo>
                  <a:pt x="485" y="528"/>
                </a:lnTo>
                <a:lnTo>
                  <a:pt x="484" y="528"/>
                </a:lnTo>
                <a:lnTo>
                  <a:pt x="483" y="529"/>
                </a:lnTo>
                <a:lnTo>
                  <a:pt x="481" y="529"/>
                </a:lnTo>
                <a:lnTo>
                  <a:pt x="480" y="529"/>
                </a:lnTo>
                <a:lnTo>
                  <a:pt x="479" y="530"/>
                </a:lnTo>
                <a:lnTo>
                  <a:pt x="479" y="530"/>
                </a:lnTo>
                <a:lnTo>
                  <a:pt x="478" y="530"/>
                </a:lnTo>
                <a:lnTo>
                  <a:pt x="476" y="529"/>
                </a:lnTo>
                <a:lnTo>
                  <a:pt x="473" y="529"/>
                </a:lnTo>
                <a:lnTo>
                  <a:pt x="473" y="529"/>
                </a:lnTo>
                <a:lnTo>
                  <a:pt x="473" y="529"/>
                </a:lnTo>
                <a:lnTo>
                  <a:pt x="472" y="528"/>
                </a:lnTo>
                <a:lnTo>
                  <a:pt x="472" y="527"/>
                </a:lnTo>
                <a:lnTo>
                  <a:pt x="472" y="527"/>
                </a:lnTo>
                <a:lnTo>
                  <a:pt x="472" y="526"/>
                </a:lnTo>
                <a:lnTo>
                  <a:pt x="471" y="526"/>
                </a:lnTo>
                <a:lnTo>
                  <a:pt x="471" y="526"/>
                </a:lnTo>
                <a:lnTo>
                  <a:pt x="466" y="521"/>
                </a:lnTo>
                <a:lnTo>
                  <a:pt x="465" y="519"/>
                </a:lnTo>
                <a:lnTo>
                  <a:pt x="465" y="519"/>
                </a:lnTo>
                <a:lnTo>
                  <a:pt x="462" y="519"/>
                </a:lnTo>
                <a:lnTo>
                  <a:pt x="465" y="519"/>
                </a:lnTo>
                <a:lnTo>
                  <a:pt x="465" y="518"/>
                </a:lnTo>
                <a:lnTo>
                  <a:pt x="465" y="517"/>
                </a:lnTo>
                <a:lnTo>
                  <a:pt x="464" y="516"/>
                </a:lnTo>
                <a:lnTo>
                  <a:pt x="465" y="515"/>
                </a:lnTo>
                <a:lnTo>
                  <a:pt x="467" y="496"/>
                </a:lnTo>
                <a:lnTo>
                  <a:pt x="466" y="496"/>
                </a:lnTo>
                <a:lnTo>
                  <a:pt x="467" y="496"/>
                </a:lnTo>
                <a:lnTo>
                  <a:pt x="467" y="496"/>
                </a:lnTo>
                <a:lnTo>
                  <a:pt x="467" y="495"/>
                </a:lnTo>
                <a:lnTo>
                  <a:pt x="466" y="494"/>
                </a:lnTo>
                <a:lnTo>
                  <a:pt x="464" y="493"/>
                </a:lnTo>
                <a:lnTo>
                  <a:pt x="463" y="492"/>
                </a:lnTo>
                <a:lnTo>
                  <a:pt x="461" y="492"/>
                </a:lnTo>
                <a:lnTo>
                  <a:pt x="459" y="491"/>
                </a:lnTo>
                <a:lnTo>
                  <a:pt x="458" y="491"/>
                </a:lnTo>
                <a:lnTo>
                  <a:pt x="457" y="490"/>
                </a:lnTo>
                <a:lnTo>
                  <a:pt x="456" y="491"/>
                </a:lnTo>
                <a:lnTo>
                  <a:pt x="454" y="491"/>
                </a:lnTo>
                <a:lnTo>
                  <a:pt x="454" y="491"/>
                </a:lnTo>
                <a:lnTo>
                  <a:pt x="454" y="490"/>
                </a:lnTo>
                <a:lnTo>
                  <a:pt x="452" y="490"/>
                </a:lnTo>
                <a:lnTo>
                  <a:pt x="452" y="491"/>
                </a:lnTo>
                <a:lnTo>
                  <a:pt x="439" y="492"/>
                </a:lnTo>
                <a:lnTo>
                  <a:pt x="439" y="492"/>
                </a:lnTo>
                <a:lnTo>
                  <a:pt x="436" y="495"/>
                </a:lnTo>
                <a:lnTo>
                  <a:pt x="439" y="492"/>
                </a:lnTo>
                <a:lnTo>
                  <a:pt x="439" y="492"/>
                </a:lnTo>
                <a:lnTo>
                  <a:pt x="439" y="492"/>
                </a:lnTo>
                <a:lnTo>
                  <a:pt x="439" y="492"/>
                </a:lnTo>
                <a:lnTo>
                  <a:pt x="439" y="492"/>
                </a:lnTo>
                <a:lnTo>
                  <a:pt x="439" y="491"/>
                </a:lnTo>
                <a:lnTo>
                  <a:pt x="439" y="491"/>
                </a:lnTo>
                <a:lnTo>
                  <a:pt x="438" y="492"/>
                </a:lnTo>
                <a:lnTo>
                  <a:pt x="437" y="492"/>
                </a:lnTo>
                <a:lnTo>
                  <a:pt x="436" y="491"/>
                </a:lnTo>
                <a:lnTo>
                  <a:pt x="436" y="491"/>
                </a:lnTo>
                <a:lnTo>
                  <a:pt x="436" y="491"/>
                </a:lnTo>
                <a:lnTo>
                  <a:pt x="436" y="491"/>
                </a:lnTo>
                <a:lnTo>
                  <a:pt x="436" y="491"/>
                </a:lnTo>
                <a:lnTo>
                  <a:pt x="436" y="490"/>
                </a:lnTo>
                <a:lnTo>
                  <a:pt x="436" y="489"/>
                </a:lnTo>
                <a:lnTo>
                  <a:pt x="436" y="489"/>
                </a:lnTo>
                <a:lnTo>
                  <a:pt x="439" y="487"/>
                </a:lnTo>
                <a:lnTo>
                  <a:pt x="439" y="486"/>
                </a:lnTo>
                <a:lnTo>
                  <a:pt x="439" y="486"/>
                </a:lnTo>
                <a:lnTo>
                  <a:pt x="439" y="480"/>
                </a:lnTo>
                <a:lnTo>
                  <a:pt x="440" y="478"/>
                </a:lnTo>
                <a:lnTo>
                  <a:pt x="440" y="478"/>
                </a:lnTo>
                <a:lnTo>
                  <a:pt x="440" y="477"/>
                </a:lnTo>
                <a:lnTo>
                  <a:pt x="439" y="476"/>
                </a:lnTo>
                <a:lnTo>
                  <a:pt x="439" y="476"/>
                </a:lnTo>
                <a:lnTo>
                  <a:pt x="439" y="475"/>
                </a:lnTo>
                <a:lnTo>
                  <a:pt x="440" y="474"/>
                </a:lnTo>
                <a:lnTo>
                  <a:pt x="441" y="474"/>
                </a:lnTo>
                <a:lnTo>
                  <a:pt x="440" y="475"/>
                </a:lnTo>
                <a:lnTo>
                  <a:pt x="441" y="476"/>
                </a:lnTo>
                <a:lnTo>
                  <a:pt x="442" y="476"/>
                </a:lnTo>
                <a:lnTo>
                  <a:pt x="441" y="478"/>
                </a:lnTo>
                <a:lnTo>
                  <a:pt x="442" y="478"/>
                </a:lnTo>
                <a:lnTo>
                  <a:pt x="442" y="478"/>
                </a:lnTo>
                <a:lnTo>
                  <a:pt x="443" y="471"/>
                </a:lnTo>
                <a:lnTo>
                  <a:pt x="443" y="470"/>
                </a:lnTo>
                <a:lnTo>
                  <a:pt x="443" y="470"/>
                </a:lnTo>
                <a:lnTo>
                  <a:pt x="444" y="470"/>
                </a:lnTo>
                <a:lnTo>
                  <a:pt x="444" y="469"/>
                </a:lnTo>
                <a:lnTo>
                  <a:pt x="443" y="469"/>
                </a:lnTo>
                <a:lnTo>
                  <a:pt x="444" y="467"/>
                </a:lnTo>
                <a:lnTo>
                  <a:pt x="444" y="466"/>
                </a:lnTo>
                <a:lnTo>
                  <a:pt x="445" y="464"/>
                </a:lnTo>
                <a:lnTo>
                  <a:pt x="447" y="462"/>
                </a:lnTo>
                <a:lnTo>
                  <a:pt x="447" y="460"/>
                </a:lnTo>
                <a:lnTo>
                  <a:pt x="447" y="459"/>
                </a:lnTo>
                <a:lnTo>
                  <a:pt x="447" y="458"/>
                </a:lnTo>
                <a:lnTo>
                  <a:pt x="443" y="458"/>
                </a:lnTo>
                <a:lnTo>
                  <a:pt x="443" y="459"/>
                </a:lnTo>
                <a:lnTo>
                  <a:pt x="443" y="458"/>
                </a:lnTo>
                <a:lnTo>
                  <a:pt x="440" y="457"/>
                </a:lnTo>
                <a:lnTo>
                  <a:pt x="437" y="458"/>
                </a:lnTo>
                <a:lnTo>
                  <a:pt x="436" y="459"/>
                </a:lnTo>
                <a:lnTo>
                  <a:pt x="429" y="459"/>
                </a:lnTo>
                <a:lnTo>
                  <a:pt x="429" y="460"/>
                </a:lnTo>
                <a:lnTo>
                  <a:pt x="427" y="467"/>
                </a:lnTo>
                <a:lnTo>
                  <a:pt x="426" y="469"/>
                </a:lnTo>
                <a:lnTo>
                  <a:pt x="425" y="471"/>
                </a:lnTo>
                <a:lnTo>
                  <a:pt x="425" y="472"/>
                </a:lnTo>
                <a:lnTo>
                  <a:pt x="423" y="473"/>
                </a:lnTo>
                <a:lnTo>
                  <a:pt x="423" y="474"/>
                </a:lnTo>
                <a:lnTo>
                  <a:pt x="421" y="476"/>
                </a:lnTo>
                <a:lnTo>
                  <a:pt x="421" y="476"/>
                </a:lnTo>
                <a:lnTo>
                  <a:pt x="420" y="476"/>
                </a:lnTo>
                <a:lnTo>
                  <a:pt x="420" y="475"/>
                </a:lnTo>
                <a:lnTo>
                  <a:pt x="419" y="474"/>
                </a:lnTo>
                <a:lnTo>
                  <a:pt x="418" y="474"/>
                </a:lnTo>
                <a:lnTo>
                  <a:pt x="417" y="474"/>
                </a:lnTo>
                <a:lnTo>
                  <a:pt x="413" y="476"/>
                </a:lnTo>
                <a:lnTo>
                  <a:pt x="412" y="476"/>
                </a:lnTo>
                <a:lnTo>
                  <a:pt x="409" y="476"/>
                </a:lnTo>
                <a:lnTo>
                  <a:pt x="407" y="478"/>
                </a:lnTo>
                <a:lnTo>
                  <a:pt x="406" y="478"/>
                </a:lnTo>
                <a:lnTo>
                  <a:pt x="404" y="477"/>
                </a:lnTo>
                <a:lnTo>
                  <a:pt x="403" y="475"/>
                </a:lnTo>
                <a:lnTo>
                  <a:pt x="403" y="474"/>
                </a:lnTo>
                <a:lnTo>
                  <a:pt x="403" y="475"/>
                </a:lnTo>
                <a:lnTo>
                  <a:pt x="401" y="475"/>
                </a:lnTo>
                <a:lnTo>
                  <a:pt x="399" y="474"/>
                </a:lnTo>
                <a:lnTo>
                  <a:pt x="397" y="472"/>
                </a:lnTo>
                <a:lnTo>
                  <a:pt x="396" y="472"/>
                </a:lnTo>
                <a:lnTo>
                  <a:pt x="396" y="471"/>
                </a:lnTo>
                <a:lnTo>
                  <a:pt x="394" y="467"/>
                </a:lnTo>
                <a:lnTo>
                  <a:pt x="392" y="464"/>
                </a:lnTo>
                <a:lnTo>
                  <a:pt x="390" y="460"/>
                </a:lnTo>
                <a:lnTo>
                  <a:pt x="391" y="459"/>
                </a:lnTo>
                <a:lnTo>
                  <a:pt x="391" y="459"/>
                </a:lnTo>
                <a:lnTo>
                  <a:pt x="391" y="458"/>
                </a:lnTo>
                <a:lnTo>
                  <a:pt x="389" y="456"/>
                </a:lnTo>
                <a:lnTo>
                  <a:pt x="388" y="454"/>
                </a:lnTo>
                <a:lnTo>
                  <a:pt x="389" y="446"/>
                </a:lnTo>
                <a:lnTo>
                  <a:pt x="389" y="445"/>
                </a:lnTo>
                <a:lnTo>
                  <a:pt x="388" y="445"/>
                </a:lnTo>
                <a:lnTo>
                  <a:pt x="388" y="440"/>
                </a:lnTo>
                <a:lnTo>
                  <a:pt x="388" y="440"/>
                </a:lnTo>
                <a:lnTo>
                  <a:pt x="388" y="439"/>
                </a:lnTo>
                <a:lnTo>
                  <a:pt x="388" y="438"/>
                </a:lnTo>
                <a:lnTo>
                  <a:pt x="389" y="438"/>
                </a:lnTo>
                <a:lnTo>
                  <a:pt x="389" y="435"/>
                </a:lnTo>
                <a:lnTo>
                  <a:pt x="389" y="435"/>
                </a:lnTo>
                <a:lnTo>
                  <a:pt x="390" y="435"/>
                </a:lnTo>
                <a:lnTo>
                  <a:pt x="391" y="435"/>
                </a:lnTo>
                <a:lnTo>
                  <a:pt x="392" y="434"/>
                </a:lnTo>
                <a:lnTo>
                  <a:pt x="392" y="433"/>
                </a:lnTo>
                <a:lnTo>
                  <a:pt x="392" y="433"/>
                </a:lnTo>
                <a:lnTo>
                  <a:pt x="392" y="434"/>
                </a:lnTo>
                <a:lnTo>
                  <a:pt x="391" y="434"/>
                </a:lnTo>
                <a:lnTo>
                  <a:pt x="391" y="434"/>
                </a:lnTo>
                <a:lnTo>
                  <a:pt x="391" y="434"/>
                </a:lnTo>
                <a:lnTo>
                  <a:pt x="391" y="434"/>
                </a:lnTo>
                <a:lnTo>
                  <a:pt x="392" y="432"/>
                </a:lnTo>
                <a:lnTo>
                  <a:pt x="392" y="432"/>
                </a:lnTo>
                <a:lnTo>
                  <a:pt x="391" y="431"/>
                </a:lnTo>
                <a:lnTo>
                  <a:pt x="390" y="430"/>
                </a:lnTo>
                <a:lnTo>
                  <a:pt x="390" y="430"/>
                </a:lnTo>
                <a:lnTo>
                  <a:pt x="389" y="426"/>
                </a:lnTo>
                <a:lnTo>
                  <a:pt x="390" y="426"/>
                </a:lnTo>
                <a:lnTo>
                  <a:pt x="390" y="424"/>
                </a:lnTo>
                <a:lnTo>
                  <a:pt x="390" y="424"/>
                </a:lnTo>
                <a:lnTo>
                  <a:pt x="389" y="424"/>
                </a:lnTo>
                <a:lnTo>
                  <a:pt x="389" y="424"/>
                </a:lnTo>
                <a:lnTo>
                  <a:pt x="389" y="423"/>
                </a:lnTo>
                <a:lnTo>
                  <a:pt x="390" y="423"/>
                </a:lnTo>
                <a:lnTo>
                  <a:pt x="390" y="424"/>
                </a:lnTo>
                <a:lnTo>
                  <a:pt x="391" y="423"/>
                </a:lnTo>
                <a:lnTo>
                  <a:pt x="391" y="422"/>
                </a:lnTo>
                <a:lnTo>
                  <a:pt x="390" y="420"/>
                </a:lnTo>
                <a:lnTo>
                  <a:pt x="392" y="420"/>
                </a:lnTo>
                <a:lnTo>
                  <a:pt x="392" y="419"/>
                </a:lnTo>
                <a:lnTo>
                  <a:pt x="392" y="419"/>
                </a:lnTo>
                <a:lnTo>
                  <a:pt x="392" y="419"/>
                </a:lnTo>
                <a:lnTo>
                  <a:pt x="392" y="419"/>
                </a:lnTo>
                <a:lnTo>
                  <a:pt x="392" y="418"/>
                </a:lnTo>
                <a:lnTo>
                  <a:pt x="392" y="418"/>
                </a:lnTo>
                <a:lnTo>
                  <a:pt x="393" y="417"/>
                </a:lnTo>
                <a:lnTo>
                  <a:pt x="393" y="417"/>
                </a:lnTo>
                <a:lnTo>
                  <a:pt x="394" y="417"/>
                </a:lnTo>
                <a:lnTo>
                  <a:pt x="395" y="417"/>
                </a:lnTo>
                <a:lnTo>
                  <a:pt x="395" y="416"/>
                </a:lnTo>
                <a:lnTo>
                  <a:pt x="395" y="416"/>
                </a:lnTo>
                <a:lnTo>
                  <a:pt x="395" y="416"/>
                </a:lnTo>
                <a:lnTo>
                  <a:pt x="395" y="416"/>
                </a:lnTo>
                <a:lnTo>
                  <a:pt x="395" y="415"/>
                </a:lnTo>
                <a:lnTo>
                  <a:pt x="396" y="415"/>
                </a:lnTo>
                <a:lnTo>
                  <a:pt x="396" y="416"/>
                </a:lnTo>
                <a:lnTo>
                  <a:pt x="396" y="416"/>
                </a:lnTo>
                <a:lnTo>
                  <a:pt x="396" y="415"/>
                </a:lnTo>
                <a:lnTo>
                  <a:pt x="396" y="415"/>
                </a:lnTo>
                <a:lnTo>
                  <a:pt x="396" y="415"/>
                </a:lnTo>
                <a:lnTo>
                  <a:pt x="396" y="416"/>
                </a:lnTo>
                <a:lnTo>
                  <a:pt x="396" y="416"/>
                </a:lnTo>
                <a:lnTo>
                  <a:pt x="396" y="415"/>
                </a:lnTo>
                <a:lnTo>
                  <a:pt x="397" y="415"/>
                </a:lnTo>
                <a:lnTo>
                  <a:pt x="397" y="415"/>
                </a:lnTo>
                <a:lnTo>
                  <a:pt x="397" y="416"/>
                </a:lnTo>
                <a:lnTo>
                  <a:pt x="399" y="415"/>
                </a:lnTo>
                <a:lnTo>
                  <a:pt x="399" y="415"/>
                </a:lnTo>
                <a:lnTo>
                  <a:pt x="399" y="415"/>
                </a:lnTo>
                <a:lnTo>
                  <a:pt x="396" y="416"/>
                </a:lnTo>
                <a:lnTo>
                  <a:pt x="396" y="416"/>
                </a:lnTo>
                <a:lnTo>
                  <a:pt x="397" y="416"/>
                </a:lnTo>
                <a:lnTo>
                  <a:pt x="402" y="413"/>
                </a:lnTo>
                <a:lnTo>
                  <a:pt x="403" y="412"/>
                </a:lnTo>
                <a:lnTo>
                  <a:pt x="403" y="408"/>
                </a:lnTo>
                <a:lnTo>
                  <a:pt x="403" y="408"/>
                </a:lnTo>
                <a:lnTo>
                  <a:pt x="403" y="408"/>
                </a:lnTo>
                <a:lnTo>
                  <a:pt x="403" y="408"/>
                </a:lnTo>
                <a:lnTo>
                  <a:pt x="404" y="409"/>
                </a:lnTo>
                <a:lnTo>
                  <a:pt x="404" y="409"/>
                </a:lnTo>
                <a:lnTo>
                  <a:pt x="404" y="409"/>
                </a:lnTo>
                <a:lnTo>
                  <a:pt x="403" y="410"/>
                </a:lnTo>
                <a:lnTo>
                  <a:pt x="404" y="410"/>
                </a:lnTo>
                <a:lnTo>
                  <a:pt x="407" y="408"/>
                </a:lnTo>
                <a:lnTo>
                  <a:pt x="412" y="408"/>
                </a:lnTo>
                <a:lnTo>
                  <a:pt x="418" y="409"/>
                </a:lnTo>
                <a:lnTo>
                  <a:pt x="418" y="408"/>
                </a:lnTo>
                <a:lnTo>
                  <a:pt x="418" y="408"/>
                </a:lnTo>
                <a:lnTo>
                  <a:pt x="418" y="408"/>
                </a:lnTo>
                <a:lnTo>
                  <a:pt x="419" y="408"/>
                </a:lnTo>
                <a:lnTo>
                  <a:pt x="421" y="408"/>
                </a:lnTo>
                <a:lnTo>
                  <a:pt x="421" y="409"/>
                </a:lnTo>
                <a:lnTo>
                  <a:pt x="422" y="409"/>
                </a:lnTo>
                <a:lnTo>
                  <a:pt x="424" y="411"/>
                </a:lnTo>
                <a:lnTo>
                  <a:pt x="425" y="411"/>
                </a:lnTo>
                <a:lnTo>
                  <a:pt x="425" y="412"/>
                </a:lnTo>
                <a:lnTo>
                  <a:pt x="425" y="412"/>
                </a:lnTo>
                <a:lnTo>
                  <a:pt x="427" y="412"/>
                </a:lnTo>
                <a:lnTo>
                  <a:pt x="427" y="412"/>
                </a:lnTo>
                <a:lnTo>
                  <a:pt x="428" y="412"/>
                </a:lnTo>
                <a:lnTo>
                  <a:pt x="429" y="412"/>
                </a:lnTo>
                <a:lnTo>
                  <a:pt x="430" y="411"/>
                </a:lnTo>
                <a:lnTo>
                  <a:pt x="430" y="411"/>
                </a:lnTo>
                <a:lnTo>
                  <a:pt x="430" y="410"/>
                </a:lnTo>
                <a:lnTo>
                  <a:pt x="430" y="410"/>
                </a:lnTo>
                <a:lnTo>
                  <a:pt x="431" y="410"/>
                </a:lnTo>
                <a:lnTo>
                  <a:pt x="432" y="411"/>
                </a:lnTo>
                <a:lnTo>
                  <a:pt x="432" y="411"/>
                </a:lnTo>
                <a:lnTo>
                  <a:pt x="433" y="412"/>
                </a:lnTo>
                <a:lnTo>
                  <a:pt x="435" y="412"/>
                </a:lnTo>
                <a:lnTo>
                  <a:pt x="435" y="412"/>
                </a:lnTo>
                <a:lnTo>
                  <a:pt x="434" y="411"/>
                </a:lnTo>
                <a:lnTo>
                  <a:pt x="432" y="410"/>
                </a:lnTo>
                <a:lnTo>
                  <a:pt x="432" y="409"/>
                </a:lnTo>
                <a:lnTo>
                  <a:pt x="432" y="409"/>
                </a:lnTo>
                <a:lnTo>
                  <a:pt x="432" y="408"/>
                </a:lnTo>
                <a:lnTo>
                  <a:pt x="433" y="408"/>
                </a:lnTo>
                <a:lnTo>
                  <a:pt x="434" y="406"/>
                </a:lnTo>
                <a:lnTo>
                  <a:pt x="433" y="405"/>
                </a:lnTo>
                <a:lnTo>
                  <a:pt x="433" y="405"/>
                </a:lnTo>
                <a:lnTo>
                  <a:pt x="432" y="406"/>
                </a:lnTo>
                <a:lnTo>
                  <a:pt x="432" y="407"/>
                </a:lnTo>
                <a:lnTo>
                  <a:pt x="431" y="407"/>
                </a:lnTo>
                <a:lnTo>
                  <a:pt x="431" y="405"/>
                </a:lnTo>
                <a:lnTo>
                  <a:pt x="431" y="405"/>
                </a:lnTo>
                <a:lnTo>
                  <a:pt x="430" y="405"/>
                </a:lnTo>
                <a:lnTo>
                  <a:pt x="429" y="406"/>
                </a:lnTo>
                <a:lnTo>
                  <a:pt x="429" y="406"/>
                </a:lnTo>
                <a:lnTo>
                  <a:pt x="428" y="405"/>
                </a:lnTo>
                <a:lnTo>
                  <a:pt x="428" y="405"/>
                </a:lnTo>
                <a:lnTo>
                  <a:pt x="429" y="404"/>
                </a:lnTo>
                <a:lnTo>
                  <a:pt x="432" y="405"/>
                </a:lnTo>
                <a:lnTo>
                  <a:pt x="433" y="405"/>
                </a:lnTo>
                <a:lnTo>
                  <a:pt x="435" y="405"/>
                </a:lnTo>
                <a:lnTo>
                  <a:pt x="436" y="404"/>
                </a:lnTo>
                <a:lnTo>
                  <a:pt x="439" y="404"/>
                </a:lnTo>
                <a:lnTo>
                  <a:pt x="440" y="404"/>
                </a:lnTo>
                <a:lnTo>
                  <a:pt x="441" y="401"/>
                </a:lnTo>
                <a:lnTo>
                  <a:pt x="441" y="404"/>
                </a:lnTo>
                <a:lnTo>
                  <a:pt x="441" y="405"/>
                </a:lnTo>
                <a:lnTo>
                  <a:pt x="441" y="405"/>
                </a:lnTo>
                <a:lnTo>
                  <a:pt x="444" y="404"/>
                </a:lnTo>
                <a:lnTo>
                  <a:pt x="445" y="403"/>
                </a:lnTo>
                <a:lnTo>
                  <a:pt x="446" y="403"/>
                </a:lnTo>
                <a:lnTo>
                  <a:pt x="447" y="403"/>
                </a:lnTo>
                <a:lnTo>
                  <a:pt x="447" y="403"/>
                </a:lnTo>
                <a:lnTo>
                  <a:pt x="447" y="403"/>
                </a:lnTo>
                <a:lnTo>
                  <a:pt x="446" y="404"/>
                </a:lnTo>
                <a:lnTo>
                  <a:pt x="450" y="403"/>
                </a:lnTo>
                <a:lnTo>
                  <a:pt x="450" y="404"/>
                </a:lnTo>
                <a:lnTo>
                  <a:pt x="450" y="404"/>
                </a:lnTo>
                <a:lnTo>
                  <a:pt x="450" y="404"/>
                </a:lnTo>
                <a:lnTo>
                  <a:pt x="450" y="404"/>
                </a:lnTo>
                <a:lnTo>
                  <a:pt x="454" y="406"/>
                </a:lnTo>
                <a:lnTo>
                  <a:pt x="456" y="408"/>
                </a:lnTo>
                <a:lnTo>
                  <a:pt x="456" y="408"/>
                </a:lnTo>
                <a:lnTo>
                  <a:pt x="459" y="408"/>
                </a:lnTo>
                <a:lnTo>
                  <a:pt x="460" y="407"/>
                </a:lnTo>
                <a:lnTo>
                  <a:pt x="461" y="407"/>
                </a:lnTo>
                <a:lnTo>
                  <a:pt x="461" y="407"/>
                </a:lnTo>
                <a:lnTo>
                  <a:pt x="461" y="406"/>
                </a:lnTo>
                <a:lnTo>
                  <a:pt x="461" y="406"/>
                </a:lnTo>
                <a:lnTo>
                  <a:pt x="463" y="406"/>
                </a:lnTo>
                <a:lnTo>
                  <a:pt x="464" y="406"/>
                </a:lnTo>
                <a:lnTo>
                  <a:pt x="465" y="408"/>
                </a:lnTo>
                <a:lnTo>
                  <a:pt x="466" y="408"/>
                </a:lnTo>
                <a:lnTo>
                  <a:pt x="466" y="409"/>
                </a:lnTo>
                <a:lnTo>
                  <a:pt x="467" y="409"/>
                </a:lnTo>
                <a:lnTo>
                  <a:pt x="468" y="411"/>
                </a:lnTo>
                <a:lnTo>
                  <a:pt x="469" y="412"/>
                </a:lnTo>
                <a:lnTo>
                  <a:pt x="470" y="412"/>
                </a:lnTo>
                <a:lnTo>
                  <a:pt x="470" y="420"/>
                </a:lnTo>
                <a:lnTo>
                  <a:pt x="470" y="420"/>
                </a:lnTo>
                <a:lnTo>
                  <a:pt x="470" y="420"/>
                </a:lnTo>
                <a:lnTo>
                  <a:pt x="470" y="419"/>
                </a:lnTo>
                <a:lnTo>
                  <a:pt x="471" y="419"/>
                </a:lnTo>
                <a:lnTo>
                  <a:pt x="471" y="419"/>
                </a:lnTo>
                <a:lnTo>
                  <a:pt x="471" y="422"/>
                </a:lnTo>
                <a:lnTo>
                  <a:pt x="471" y="423"/>
                </a:lnTo>
                <a:lnTo>
                  <a:pt x="472" y="426"/>
                </a:lnTo>
                <a:lnTo>
                  <a:pt x="473" y="426"/>
                </a:lnTo>
                <a:lnTo>
                  <a:pt x="474" y="426"/>
                </a:lnTo>
                <a:lnTo>
                  <a:pt x="474" y="427"/>
                </a:lnTo>
                <a:lnTo>
                  <a:pt x="474" y="427"/>
                </a:lnTo>
                <a:lnTo>
                  <a:pt x="475" y="427"/>
                </a:lnTo>
                <a:lnTo>
                  <a:pt x="474" y="428"/>
                </a:lnTo>
                <a:lnTo>
                  <a:pt x="474" y="428"/>
                </a:lnTo>
                <a:lnTo>
                  <a:pt x="476" y="431"/>
                </a:lnTo>
                <a:lnTo>
                  <a:pt x="476" y="432"/>
                </a:lnTo>
                <a:lnTo>
                  <a:pt x="477" y="432"/>
                </a:lnTo>
                <a:lnTo>
                  <a:pt x="477" y="433"/>
                </a:lnTo>
                <a:lnTo>
                  <a:pt x="479" y="435"/>
                </a:lnTo>
                <a:lnTo>
                  <a:pt x="479" y="436"/>
                </a:lnTo>
                <a:lnTo>
                  <a:pt x="479" y="436"/>
                </a:lnTo>
                <a:lnTo>
                  <a:pt x="479" y="437"/>
                </a:lnTo>
                <a:lnTo>
                  <a:pt x="481" y="437"/>
                </a:lnTo>
                <a:lnTo>
                  <a:pt x="483" y="436"/>
                </a:lnTo>
                <a:lnTo>
                  <a:pt x="483" y="436"/>
                </a:lnTo>
                <a:lnTo>
                  <a:pt x="483" y="435"/>
                </a:lnTo>
                <a:lnTo>
                  <a:pt x="483" y="435"/>
                </a:lnTo>
                <a:lnTo>
                  <a:pt x="484" y="431"/>
                </a:lnTo>
                <a:lnTo>
                  <a:pt x="484" y="426"/>
                </a:lnTo>
                <a:lnTo>
                  <a:pt x="482" y="418"/>
                </a:lnTo>
                <a:lnTo>
                  <a:pt x="482" y="416"/>
                </a:lnTo>
                <a:lnTo>
                  <a:pt x="476" y="402"/>
                </a:lnTo>
                <a:lnTo>
                  <a:pt x="477" y="402"/>
                </a:lnTo>
                <a:lnTo>
                  <a:pt x="477" y="401"/>
                </a:lnTo>
                <a:lnTo>
                  <a:pt x="480" y="394"/>
                </a:lnTo>
                <a:lnTo>
                  <a:pt x="480" y="394"/>
                </a:lnTo>
                <a:lnTo>
                  <a:pt x="480" y="393"/>
                </a:lnTo>
                <a:lnTo>
                  <a:pt x="480" y="393"/>
                </a:lnTo>
                <a:lnTo>
                  <a:pt x="481" y="392"/>
                </a:lnTo>
                <a:lnTo>
                  <a:pt x="482" y="392"/>
                </a:lnTo>
                <a:lnTo>
                  <a:pt x="482" y="392"/>
                </a:lnTo>
                <a:lnTo>
                  <a:pt x="481" y="390"/>
                </a:lnTo>
                <a:lnTo>
                  <a:pt x="481" y="390"/>
                </a:lnTo>
                <a:lnTo>
                  <a:pt x="481" y="390"/>
                </a:lnTo>
                <a:lnTo>
                  <a:pt x="484" y="390"/>
                </a:lnTo>
                <a:lnTo>
                  <a:pt x="485" y="390"/>
                </a:lnTo>
                <a:lnTo>
                  <a:pt x="487" y="388"/>
                </a:lnTo>
                <a:lnTo>
                  <a:pt x="487" y="388"/>
                </a:lnTo>
                <a:lnTo>
                  <a:pt x="488" y="388"/>
                </a:lnTo>
                <a:lnTo>
                  <a:pt x="488" y="387"/>
                </a:lnTo>
                <a:lnTo>
                  <a:pt x="489" y="387"/>
                </a:lnTo>
                <a:lnTo>
                  <a:pt x="490" y="387"/>
                </a:lnTo>
                <a:lnTo>
                  <a:pt x="490" y="386"/>
                </a:lnTo>
                <a:lnTo>
                  <a:pt x="490" y="385"/>
                </a:lnTo>
                <a:lnTo>
                  <a:pt x="490" y="384"/>
                </a:lnTo>
                <a:lnTo>
                  <a:pt x="492" y="383"/>
                </a:lnTo>
                <a:lnTo>
                  <a:pt x="493" y="382"/>
                </a:lnTo>
                <a:lnTo>
                  <a:pt x="493" y="382"/>
                </a:lnTo>
                <a:lnTo>
                  <a:pt x="495" y="381"/>
                </a:lnTo>
                <a:lnTo>
                  <a:pt x="497" y="380"/>
                </a:lnTo>
                <a:lnTo>
                  <a:pt x="497" y="379"/>
                </a:lnTo>
                <a:lnTo>
                  <a:pt x="499" y="378"/>
                </a:lnTo>
                <a:lnTo>
                  <a:pt x="501" y="376"/>
                </a:lnTo>
                <a:lnTo>
                  <a:pt x="504" y="376"/>
                </a:lnTo>
                <a:lnTo>
                  <a:pt x="505" y="376"/>
                </a:lnTo>
                <a:lnTo>
                  <a:pt x="505" y="375"/>
                </a:lnTo>
                <a:lnTo>
                  <a:pt x="505" y="374"/>
                </a:lnTo>
                <a:lnTo>
                  <a:pt x="505" y="374"/>
                </a:lnTo>
                <a:lnTo>
                  <a:pt x="504" y="374"/>
                </a:lnTo>
                <a:lnTo>
                  <a:pt x="504" y="375"/>
                </a:lnTo>
                <a:lnTo>
                  <a:pt x="504" y="374"/>
                </a:lnTo>
                <a:lnTo>
                  <a:pt x="504" y="374"/>
                </a:lnTo>
                <a:lnTo>
                  <a:pt x="505" y="373"/>
                </a:lnTo>
                <a:lnTo>
                  <a:pt x="505" y="372"/>
                </a:lnTo>
                <a:lnTo>
                  <a:pt x="505" y="372"/>
                </a:lnTo>
                <a:lnTo>
                  <a:pt x="505" y="372"/>
                </a:lnTo>
                <a:lnTo>
                  <a:pt x="503" y="371"/>
                </a:lnTo>
                <a:lnTo>
                  <a:pt x="505" y="371"/>
                </a:lnTo>
                <a:lnTo>
                  <a:pt x="505" y="371"/>
                </a:lnTo>
                <a:lnTo>
                  <a:pt x="505" y="372"/>
                </a:lnTo>
                <a:lnTo>
                  <a:pt x="505" y="372"/>
                </a:lnTo>
                <a:lnTo>
                  <a:pt x="506" y="372"/>
                </a:lnTo>
                <a:lnTo>
                  <a:pt x="507" y="372"/>
                </a:lnTo>
                <a:lnTo>
                  <a:pt x="508" y="372"/>
                </a:lnTo>
                <a:lnTo>
                  <a:pt x="508" y="370"/>
                </a:lnTo>
                <a:lnTo>
                  <a:pt x="509" y="370"/>
                </a:lnTo>
                <a:lnTo>
                  <a:pt x="509" y="368"/>
                </a:lnTo>
                <a:lnTo>
                  <a:pt x="508" y="368"/>
                </a:lnTo>
                <a:lnTo>
                  <a:pt x="508" y="368"/>
                </a:lnTo>
                <a:lnTo>
                  <a:pt x="508" y="369"/>
                </a:lnTo>
                <a:lnTo>
                  <a:pt x="508" y="369"/>
                </a:lnTo>
                <a:lnTo>
                  <a:pt x="507" y="368"/>
                </a:lnTo>
                <a:lnTo>
                  <a:pt x="507" y="368"/>
                </a:lnTo>
                <a:lnTo>
                  <a:pt x="505" y="368"/>
                </a:lnTo>
                <a:lnTo>
                  <a:pt x="504" y="368"/>
                </a:lnTo>
                <a:lnTo>
                  <a:pt x="504" y="365"/>
                </a:lnTo>
                <a:lnTo>
                  <a:pt x="504" y="365"/>
                </a:lnTo>
                <a:lnTo>
                  <a:pt x="505" y="367"/>
                </a:lnTo>
                <a:lnTo>
                  <a:pt x="505" y="367"/>
                </a:lnTo>
                <a:lnTo>
                  <a:pt x="505" y="367"/>
                </a:lnTo>
                <a:lnTo>
                  <a:pt x="507" y="366"/>
                </a:lnTo>
                <a:lnTo>
                  <a:pt x="507" y="366"/>
                </a:lnTo>
                <a:lnTo>
                  <a:pt x="507" y="366"/>
                </a:lnTo>
                <a:lnTo>
                  <a:pt x="508" y="366"/>
                </a:lnTo>
                <a:lnTo>
                  <a:pt x="508" y="366"/>
                </a:lnTo>
                <a:lnTo>
                  <a:pt x="508" y="367"/>
                </a:lnTo>
                <a:lnTo>
                  <a:pt x="508" y="367"/>
                </a:lnTo>
                <a:lnTo>
                  <a:pt x="508" y="366"/>
                </a:lnTo>
                <a:lnTo>
                  <a:pt x="508" y="365"/>
                </a:lnTo>
                <a:lnTo>
                  <a:pt x="508" y="365"/>
                </a:lnTo>
                <a:lnTo>
                  <a:pt x="508" y="365"/>
                </a:lnTo>
                <a:lnTo>
                  <a:pt x="508" y="363"/>
                </a:lnTo>
                <a:lnTo>
                  <a:pt x="508" y="361"/>
                </a:lnTo>
                <a:lnTo>
                  <a:pt x="506" y="361"/>
                </a:lnTo>
                <a:lnTo>
                  <a:pt x="506" y="361"/>
                </a:lnTo>
                <a:lnTo>
                  <a:pt x="506" y="361"/>
                </a:lnTo>
                <a:lnTo>
                  <a:pt x="505" y="361"/>
                </a:lnTo>
                <a:lnTo>
                  <a:pt x="505" y="360"/>
                </a:lnTo>
                <a:lnTo>
                  <a:pt x="506" y="360"/>
                </a:lnTo>
                <a:lnTo>
                  <a:pt x="506" y="360"/>
                </a:lnTo>
                <a:lnTo>
                  <a:pt x="506" y="359"/>
                </a:lnTo>
                <a:lnTo>
                  <a:pt x="505" y="359"/>
                </a:lnTo>
                <a:lnTo>
                  <a:pt x="505" y="358"/>
                </a:lnTo>
                <a:lnTo>
                  <a:pt x="505" y="358"/>
                </a:lnTo>
                <a:lnTo>
                  <a:pt x="506" y="358"/>
                </a:lnTo>
                <a:lnTo>
                  <a:pt x="506" y="358"/>
                </a:lnTo>
                <a:lnTo>
                  <a:pt x="506" y="357"/>
                </a:lnTo>
                <a:lnTo>
                  <a:pt x="505" y="357"/>
                </a:lnTo>
                <a:lnTo>
                  <a:pt x="505" y="356"/>
                </a:lnTo>
                <a:lnTo>
                  <a:pt x="505" y="356"/>
                </a:lnTo>
                <a:lnTo>
                  <a:pt x="506" y="354"/>
                </a:lnTo>
                <a:lnTo>
                  <a:pt x="506" y="354"/>
                </a:lnTo>
                <a:lnTo>
                  <a:pt x="505" y="354"/>
                </a:lnTo>
                <a:lnTo>
                  <a:pt x="503" y="352"/>
                </a:lnTo>
                <a:lnTo>
                  <a:pt x="502" y="351"/>
                </a:lnTo>
                <a:lnTo>
                  <a:pt x="501" y="350"/>
                </a:lnTo>
                <a:lnTo>
                  <a:pt x="500" y="350"/>
                </a:lnTo>
                <a:lnTo>
                  <a:pt x="500" y="350"/>
                </a:lnTo>
                <a:lnTo>
                  <a:pt x="501" y="350"/>
                </a:lnTo>
                <a:lnTo>
                  <a:pt x="501" y="350"/>
                </a:lnTo>
                <a:lnTo>
                  <a:pt x="501" y="350"/>
                </a:lnTo>
                <a:lnTo>
                  <a:pt x="501" y="350"/>
                </a:lnTo>
                <a:lnTo>
                  <a:pt x="501" y="350"/>
                </a:lnTo>
                <a:lnTo>
                  <a:pt x="503" y="351"/>
                </a:lnTo>
                <a:lnTo>
                  <a:pt x="503" y="351"/>
                </a:lnTo>
                <a:lnTo>
                  <a:pt x="504" y="351"/>
                </a:lnTo>
                <a:lnTo>
                  <a:pt x="505" y="352"/>
                </a:lnTo>
                <a:lnTo>
                  <a:pt x="505" y="352"/>
                </a:lnTo>
                <a:lnTo>
                  <a:pt x="505" y="353"/>
                </a:lnTo>
                <a:lnTo>
                  <a:pt x="505" y="351"/>
                </a:lnTo>
                <a:lnTo>
                  <a:pt x="505" y="350"/>
                </a:lnTo>
                <a:lnTo>
                  <a:pt x="505" y="350"/>
                </a:lnTo>
                <a:lnTo>
                  <a:pt x="505" y="350"/>
                </a:lnTo>
                <a:lnTo>
                  <a:pt x="505" y="349"/>
                </a:lnTo>
                <a:lnTo>
                  <a:pt x="505" y="346"/>
                </a:lnTo>
                <a:lnTo>
                  <a:pt x="505" y="345"/>
                </a:lnTo>
                <a:lnTo>
                  <a:pt x="507" y="343"/>
                </a:lnTo>
                <a:lnTo>
                  <a:pt x="508" y="343"/>
                </a:lnTo>
                <a:lnTo>
                  <a:pt x="508" y="343"/>
                </a:lnTo>
                <a:lnTo>
                  <a:pt x="508" y="343"/>
                </a:lnTo>
                <a:lnTo>
                  <a:pt x="508" y="343"/>
                </a:lnTo>
                <a:lnTo>
                  <a:pt x="508" y="343"/>
                </a:lnTo>
                <a:lnTo>
                  <a:pt x="508" y="344"/>
                </a:lnTo>
                <a:lnTo>
                  <a:pt x="507" y="344"/>
                </a:lnTo>
                <a:lnTo>
                  <a:pt x="507" y="345"/>
                </a:lnTo>
                <a:lnTo>
                  <a:pt x="507" y="345"/>
                </a:lnTo>
                <a:lnTo>
                  <a:pt x="507" y="346"/>
                </a:lnTo>
                <a:lnTo>
                  <a:pt x="507" y="347"/>
                </a:lnTo>
                <a:lnTo>
                  <a:pt x="506" y="347"/>
                </a:lnTo>
                <a:lnTo>
                  <a:pt x="506" y="347"/>
                </a:lnTo>
                <a:lnTo>
                  <a:pt x="507" y="347"/>
                </a:lnTo>
                <a:lnTo>
                  <a:pt x="507" y="347"/>
                </a:lnTo>
                <a:lnTo>
                  <a:pt x="507" y="349"/>
                </a:lnTo>
                <a:lnTo>
                  <a:pt x="506" y="350"/>
                </a:lnTo>
                <a:lnTo>
                  <a:pt x="506" y="350"/>
                </a:lnTo>
                <a:lnTo>
                  <a:pt x="506" y="350"/>
                </a:lnTo>
                <a:lnTo>
                  <a:pt x="506" y="350"/>
                </a:lnTo>
                <a:lnTo>
                  <a:pt x="507" y="351"/>
                </a:lnTo>
                <a:lnTo>
                  <a:pt x="508" y="351"/>
                </a:lnTo>
                <a:lnTo>
                  <a:pt x="508" y="352"/>
                </a:lnTo>
                <a:lnTo>
                  <a:pt x="508" y="353"/>
                </a:lnTo>
                <a:lnTo>
                  <a:pt x="508" y="354"/>
                </a:lnTo>
                <a:lnTo>
                  <a:pt x="508" y="354"/>
                </a:lnTo>
                <a:lnTo>
                  <a:pt x="509" y="354"/>
                </a:lnTo>
                <a:lnTo>
                  <a:pt x="509" y="354"/>
                </a:lnTo>
                <a:lnTo>
                  <a:pt x="508" y="354"/>
                </a:lnTo>
                <a:lnTo>
                  <a:pt x="508" y="357"/>
                </a:lnTo>
                <a:lnTo>
                  <a:pt x="508" y="359"/>
                </a:lnTo>
                <a:lnTo>
                  <a:pt x="508" y="359"/>
                </a:lnTo>
                <a:lnTo>
                  <a:pt x="508" y="359"/>
                </a:lnTo>
                <a:lnTo>
                  <a:pt x="508" y="359"/>
                </a:lnTo>
                <a:lnTo>
                  <a:pt x="512" y="354"/>
                </a:lnTo>
                <a:lnTo>
                  <a:pt x="512" y="352"/>
                </a:lnTo>
                <a:lnTo>
                  <a:pt x="512" y="351"/>
                </a:lnTo>
                <a:lnTo>
                  <a:pt x="512" y="350"/>
                </a:lnTo>
                <a:lnTo>
                  <a:pt x="513" y="350"/>
                </a:lnTo>
                <a:lnTo>
                  <a:pt x="510" y="343"/>
                </a:lnTo>
                <a:lnTo>
                  <a:pt x="510" y="343"/>
                </a:lnTo>
                <a:lnTo>
                  <a:pt x="511" y="344"/>
                </a:lnTo>
                <a:lnTo>
                  <a:pt x="512" y="344"/>
                </a:lnTo>
                <a:lnTo>
                  <a:pt x="512" y="345"/>
                </a:lnTo>
                <a:lnTo>
                  <a:pt x="514" y="345"/>
                </a:lnTo>
                <a:lnTo>
                  <a:pt x="514" y="347"/>
                </a:lnTo>
                <a:lnTo>
                  <a:pt x="514" y="347"/>
                </a:lnTo>
                <a:lnTo>
                  <a:pt x="516" y="343"/>
                </a:lnTo>
                <a:lnTo>
                  <a:pt x="516" y="343"/>
                </a:lnTo>
                <a:lnTo>
                  <a:pt x="517" y="342"/>
                </a:lnTo>
                <a:lnTo>
                  <a:pt x="517" y="342"/>
                </a:lnTo>
                <a:lnTo>
                  <a:pt x="518" y="340"/>
                </a:lnTo>
                <a:lnTo>
                  <a:pt x="518" y="339"/>
                </a:lnTo>
                <a:lnTo>
                  <a:pt x="518" y="339"/>
                </a:lnTo>
                <a:lnTo>
                  <a:pt x="519" y="339"/>
                </a:lnTo>
                <a:lnTo>
                  <a:pt x="519" y="338"/>
                </a:lnTo>
                <a:lnTo>
                  <a:pt x="519" y="337"/>
                </a:lnTo>
                <a:lnTo>
                  <a:pt x="518" y="336"/>
                </a:lnTo>
                <a:lnTo>
                  <a:pt x="517" y="336"/>
                </a:lnTo>
                <a:lnTo>
                  <a:pt x="517" y="336"/>
                </a:lnTo>
                <a:lnTo>
                  <a:pt x="517" y="336"/>
                </a:lnTo>
                <a:lnTo>
                  <a:pt x="519" y="333"/>
                </a:lnTo>
                <a:lnTo>
                  <a:pt x="519" y="333"/>
                </a:lnTo>
                <a:lnTo>
                  <a:pt x="520" y="332"/>
                </a:lnTo>
                <a:lnTo>
                  <a:pt x="523" y="331"/>
                </a:lnTo>
                <a:lnTo>
                  <a:pt x="524" y="330"/>
                </a:lnTo>
                <a:lnTo>
                  <a:pt x="525" y="330"/>
                </a:lnTo>
                <a:lnTo>
                  <a:pt x="527" y="330"/>
                </a:lnTo>
                <a:lnTo>
                  <a:pt x="532" y="329"/>
                </a:lnTo>
                <a:lnTo>
                  <a:pt x="533" y="328"/>
                </a:lnTo>
                <a:lnTo>
                  <a:pt x="534" y="327"/>
                </a:lnTo>
                <a:lnTo>
                  <a:pt x="534" y="327"/>
                </a:lnTo>
                <a:lnTo>
                  <a:pt x="534" y="327"/>
                </a:lnTo>
                <a:lnTo>
                  <a:pt x="534" y="328"/>
                </a:lnTo>
                <a:lnTo>
                  <a:pt x="534" y="328"/>
                </a:lnTo>
                <a:lnTo>
                  <a:pt x="535" y="328"/>
                </a:lnTo>
                <a:lnTo>
                  <a:pt x="537" y="327"/>
                </a:lnTo>
                <a:lnTo>
                  <a:pt x="537" y="328"/>
                </a:lnTo>
                <a:lnTo>
                  <a:pt x="537" y="328"/>
                </a:lnTo>
                <a:lnTo>
                  <a:pt x="538" y="328"/>
                </a:lnTo>
                <a:lnTo>
                  <a:pt x="539" y="328"/>
                </a:lnTo>
                <a:lnTo>
                  <a:pt x="540" y="328"/>
                </a:lnTo>
                <a:lnTo>
                  <a:pt x="541" y="327"/>
                </a:lnTo>
                <a:lnTo>
                  <a:pt x="541" y="327"/>
                </a:lnTo>
                <a:lnTo>
                  <a:pt x="541" y="325"/>
                </a:lnTo>
                <a:lnTo>
                  <a:pt x="541" y="325"/>
                </a:lnTo>
                <a:lnTo>
                  <a:pt x="541" y="325"/>
                </a:lnTo>
                <a:lnTo>
                  <a:pt x="541" y="326"/>
                </a:lnTo>
                <a:lnTo>
                  <a:pt x="541" y="327"/>
                </a:lnTo>
                <a:lnTo>
                  <a:pt x="540" y="327"/>
                </a:lnTo>
                <a:lnTo>
                  <a:pt x="537" y="326"/>
                </a:lnTo>
                <a:lnTo>
                  <a:pt x="537" y="325"/>
                </a:lnTo>
                <a:lnTo>
                  <a:pt x="537" y="325"/>
                </a:lnTo>
                <a:lnTo>
                  <a:pt x="537" y="324"/>
                </a:lnTo>
                <a:lnTo>
                  <a:pt x="537" y="323"/>
                </a:lnTo>
                <a:lnTo>
                  <a:pt x="535" y="323"/>
                </a:lnTo>
                <a:lnTo>
                  <a:pt x="535" y="322"/>
                </a:lnTo>
                <a:lnTo>
                  <a:pt x="535" y="322"/>
                </a:lnTo>
                <a:lnTo>
                  <a:pt x="536" y="321"/>
                </a:lnTo>
                <a:lnTo>
                  <a:pt x="536" y="321"/>
                </a:lnTo>
                <a:lnTo>
                  <a:pt x="536" y="321"/>
                </a:lnTo>
                <a:lnTo>
                  <a:pt x="537" y="321"/>
                </a:lnTo>
                <a:lnTo>
                  <a:pt x="536" y="318"/>
                </a:lnTo>
                <a:lnTo>
                  <a:pt x="536" y="317"/>
                </a:lnTo>
                <a:lnTo>
                  <a:pt x="537" y="315"/>
                </a:lnTo>
                <a:lnTo>
                  <a:pt x="539" y="314"/>
                </a:lnTo>
                <a:lnTo>
                  <a:pt x="540" y="312"/>
                </a:lnTo>
                <a:lnTo>
                  <a:pt x="541" y="311"/>
                </a:lnTo>
                <a:lnTo>
                  <a:pt x="541" y="311"/>
                </a:lnTo>
                <a:lnTo>
                  <a:pt x="541" y="311"/>
                </a:lnTo>
                <a:lnTo>
                  <a:pt x="541" y="312"/>
                </a:lnTo>
                <a:lnTo>
                  <a:pt x="542" y="312"/>
                </a:lnTo>
                <a:lnTo>
                  <a:pt x="542" y="311"/>
                </a:lnTo>
                <a:lnTo>
                  <a:pt x="542" y="310"/>
                </a:lnTo>
                <a:lnTo>
                  <a:pt x="543" y="310"/>
                </a:lnTo>
                <a:lnTo>
                  <a:pt x="543" y="311"/>
                </a:lnTo>
                <a:lnTo>
                  <a:pt x="543" y="311"/>
                </a:lnTo>
                <a:lnTo>
                  <a:pt x="544" y="310"/>
                </a:lnTo>
                <a:lnTo>
                  <a:pt x="545" y="310"/>
                </a:lnTo>
                <a:lnTo>
                  <a:pt x="545" y="310"/>
                </a:lnTo>
                <a:lnTo>
                  <a:pt x="545" y="310"/>
                </a:lnTo>
                <a:lnTo>
                  <a:pt x="545" y="310"/>
                </a:lnTo>
                <a:lnTo>
                  <a:pt x="546" y="309"/>
                </a:lnTo>
                <a:lnTo>
                  <a:pt x="546" y="308"/>
                </a:lnTo>
                <a:lnTo>
                  <a:pt x="546" y="307"/>
                </a:lnTo>
                <a:lnTo>
                  <a:pt x="547" y="307"/>
                </a:lnTo>
                <a:lnTo>
                  <a:pt x="547" y="306"/>
                </a:lnTo>
                <a:lnTo>
                  <a:pt x="548" y="306"/>
                </a:lnTo>
                <a:lnTo>
                  <a:pt x="548" y="306"/>
                </a:lnTo>
                <a:lnTo>
                  <a:pt x="548" y="307"/>
                </a:lnTo>
                <a:lnTo>
                  <a:pt x="548" y="307"/>
                </a:lnTo>
                <a:lnTo>
                  <a:pt x="548" y="307"/>
                </a:lnTo>
                <a:lnTo>
                  <a:pt x="549" y="307"/>
                </a:lnTo>
                <a:lnTo>
                  <a:pt x="550" y="308"/>
                </a:lnTo>
                <a:lnTo>
                  <a:pt x="550" y="308"/>
                </a:lnTo>
                <a:lnTo>
                  <a:pt x="551" y="307"/>
                </a:lnTo>
                <a:lnTo>
                  <a:pt x="552" y="307"/>
                </a:lnTo>
                <a:lnTo>
                  <a:pt x="552" y="307"/>
                </a:lnTo>
                <a:lnTo>
                  <a:pt x="552" y="307"/>
                </a:lnTo>
                <a:lnTo>
                  <a:pt x="552" y="306"/>
                </a:lnTo>
                <a:lnTo>
                  <a:pt x="555" y="306"/>
                </a:lnTo>
                <a:lnTo>
                  <a:pt x="555" y="305"/>
                </a:lnTo>
                <a:lnTo>
                  <a:pt x="556" y="305"/>
                </a:lnTo>
                <a:lnTo>
                  <a:pt x="556" y="305"/>
                </a:lnTo>
                <a:lnTo>
                  <a:pt x="556" y="305"/>
                </a:lnTo>
                <a:lnTo>
                  <a:pt x="557" y="304"/>
                </a:lnTo>
                <a:lnTo>
                  <a:pt x="557" y="303"/>
                </a:lnTo>
                <a:lnTo>
                  <a:pt x="557" y="303"/>
                </a:lnTo>
                <a:lnTo>
                  <a:pt x="556" y="303"/>
                </a:lnTo>
                <a:lnTo>
                  <a:pt x="556" y="303"/>
                </a:lnTo>
                <a:lnTo>
                  <a:pt x="557" y="303"/>
                </a:lnTo>
                <a:lnTo>
                  <a:pt x="557" y="301"/>
                </a:lnTo>
                <a:lnTo>
                  <a:pt x="558" y="301"/>
                </a:lnTo>
                <a:lnTo>
                  <a:pt x="559" y="301"/>
                </a:lnTo>
                <a:lnTo>
                  <a:pt x="561" y="301"/>
                </a:lnTo>
                <a:lnTo>
                  <a:pt x="563" y="299"/>
                </a:lnTo>
                <a:lnTo>
                  <a:pt x="563" y="300"/>
                </a:lnTo>
                <a:lnTo>
                  <a:pt x="564" y="300"/>
                </a:lnTo>
                <a:lnTo>
                  <a:pt x="569" y="297"/>
                </a:lnTo>
                <a:lnTo>
                  <a:pt x="570" y="296"/>
                </a:lnTo>
                <a:lnTo>
                  <a:pt x="570" y="295"/>
                </a:lnTo>
                <a:lnTo>
                  <a:pt x="571" y="296"/>
                </a:lnTo>
                <a:lnTo>
                  <a:pt x="572" y="296"/>
                </a:lnTo>
                <a:lnTo>
                  <a:pt x="569" y="298"/>
                </a:lnTo>
                <a:lnTo>
                  <a:pt x="570" y="299"/>
                </a:lnTo>
                <a:lnTo>
                  <a:pt x="570" y="299"/>
                </a:lnTo>
                <a:lnTo>
                  <a:pt x="572" y="299"/>
                </a:lnTo>
                <a:lnTo>
                  <a:pt x="574" y="299"/>
                </a:lnTo>
                <a:lnTo>
                  <a:pt x="577" y="299"/>
                </a:lnTo>
                <a:lnTo>
                  <a:pt x="577" y="299"/>
                </a:lnTo>
                <a:lnTo>
                  <a:pt x="575" y="299"/>
                </a:lnTo>
                <a:lnTo>
                  <a:pt x="574" y="300"/>
                </a:lnTo>
                <a:lnTo>
                  <a:pt x="573" y="301"/>
                </a:lnTo>
                <a:lnTo>
                  <a:pt x="572" y="301"/>
                </a:lnTo>
                <a:lnTo>
                  <a:pt x="572" y="300"/>
                </a:lnTo>
                <a:lnTo>
                  <a:pt x="571" y="299"/>
                </a:lnTo>
                <a:lnTo>
                  <a:pt x="565" y="303"/>
                </a:lnTo>
                <a:lnTo>
                  <a:pt x="565" y="304"/>
                </a:lnTo>
                <a:lnTo>
                  <a:pt x="564" y="305"/>
                </a:lnTo>
                <a:lnTo>
                  <a:pt x="563" y="304"/>
                </a:lnTo>
                <a:lnTo>
                  <a:pt x="562" y="306"/>
                </a:lnTo>
                <a:lnTo>
                  <a:pt x="562" y="307"/>
                </a:lnTo>
                <a:lnTo>
                  <a:pt x="563" y="306"/>
                </a:lnTo>
                <a:lnTo>
                  <a:pt x="563" y="305"/>
                </a:lnTo>
                <a:lnTo>
                  <a:pt x="563" y="307"/>
                </a:lnTo>
                <a:lnTo>
                  <a:pt x="562" y="308"/>
                </a:lnTo>
                <a:lnTo>
                  <a:pt x="563" y="311"/>
                </a:lnTo>
                <a:lnTo>
                  <a:pt x="563" y="311"/>
                </a:lnTo>
                <a:lnTo>
                  <a:pt x="564" y="312"/>
                </a:lnTo>
                <a:lnTo>
                  <a:pt x="564" y="314"/>
                </a:lnTo>
                <a:lnTo>
                  <a:pt x="566" y="314"/>
                </a:lnTo>
                <a:lnTo>
                  <a:pt x="566" y="314"/>
                </a:lnTo>
                <a:lnTo>
                  <a:pt x="566" y="313"/>
                </a:lnTo>
                <a:lnTo>
                  <a:pt x="566" y="312"/>
                </a:lnTo>
                <a:lnTo>
                  <a:pt x="567" y="312"/>
                </a:lnTo>
                <a:lnTo>
                  <a:pt x="568" y="312"/>
                </a:lnTo>
                <a:lnTo>
                  <a:pt x="569" y="311"/>
                </a:lnTo>
                <a:lnTo>
                  <a:pt x="570" y="310"/>
                </a:lnTo>
                <a:lnTo>
                  <a:pt x="571" y="308"/>
                </a:lnTo>
                <a:lnTo>
                  <a:pt x="572" y="307"/>
                </a:lnTo>
                <a:lnTo>
                  <a:pt x="573" y="306"/>
                </a:lnTo>
                <a:lnTo>
                  <a:pt x="573" y="305"/>
                </a:lnTo>
                <a:lnTo>
                  <a:pt x="574" y="306"/>
                </a:lnTo>
                <a:lnTo>
                  <a:pt x="574" y="305"/>
                </a:lnTo>
                <a:lnTo>
                  <a:pt x="574" y="305"/>
                </a:lnTo>
                <a:lnTo>
                  <a:pt x="575" y="306"/>
                </a:lnTo>
                <a:lnTo>
                  <a:pt x="576" y="306"/>
                </a:lnTo>
                <a:lnTo>
                  <a:pt x="576" y="306"/>
                </a:lnTo>
                <a:lnTo>
                  <a:pt x="576" y="304"/>
                </a:lnTo>
                <a:lnTo>
                  <a:pt x="577" y="305"/>
                </a:lnTo>
                <a:lnTo>
                  <a:pt x="579" y="304"/>
                </a:lnTo>
                <a:lnTo>
                  <a:pt x="579" y="304"/>
                </a:lnTo>
                <a:lnTo>
                  <a:pt x="580" y="304"/>
                </a:lnTo>
                <a:lnTo>
                  <a:pt x="581" y="303"/>
                </a:lnTo>
                <a:lnTo>
                  <a:pt x="582" y="303"/>
                </a:lnTo>
                <a:lnTo>
                  <a:pt x="582" y="303"/>
                </a:lnTo>
                <a:lnTo>
                  <a:pt x="583" y="303"/>
                </a:lnTo>
                <a:lnTo>
                  <a:pt x="587" y="300"/>
                </a:lnTo>
                <a:lnTo>
                  <a:pt x="588" y="300"/>
                </a:lnTo>
                <a:lnTo>
                  <a:pt x="588" y="300"/>
                </a:lnTo>
                <a:lnTo>
                  <a:pt x="589" y="300"/>
                </a:lnTo>
                <a:lnTo>
                  <a:pt x="590" y="299"/>
                </a:lnTo>
                <a:lnTo>
                  <a:pt x="590" y="299"/>
                </a:lnTo>
                <a:lnTo>
                  <a:pt x="588" y="299"/>
                </a:lnTo>
                <a:lnTo>
                  <a:pt x="588" y="299"/>
                </a:lnTo>
                <a:lnTo>
                  <a:pt x="589" y="298"/>
                </a:lnTo>
                <a:lnTo>
                  <a:pt x="588" y="297"/>
                </a:lnTo>
                <a:lnTo>
                  <a:pt x="587" y="297"/>
                </a:lnTo>
                <a:lnTo>
                  <a:pt x="586" y="297"/>
                </a:lnTo>
                <a:lnTo>
                  <a:pt x="585" y="297"/>
                </a:lnTo>
                <a:lnTo>
                  <a:pt x="585" y="296"/>
                </a:lnTo>
                <a:lnTo>
                  <a:pt x="585" y="295"/>
                </a:lnTo>
                <a:lnTo>
                  <a:pt x="583" y="296"/>
                </a:lnTo>
                <a:lnTo>
                  <a:pt x="581" y="297"/>
                </a:lnTo>
                <a:lnTo>
                  <a:pt x="581" y="296"/>
                </a:lnTo>
                <a:lnTo>
                  <a:pt x="574" y="295"/>
                </a:lnTo>
                <a:lnTo>
                  <a:pt x="574" y="294"/>
                </a:lnTo>
                <a:lnTo>
                  <a:pt x="575" y="293"/>
                </a:lnTo>
                <a:lnTo>
                  <a:pt x="574" y="293"/>
                </a:lnTo>
                <a:lnTo>
                  <a:pt x="573" y="292"/>
                </a:lnTo>
                <a:lnTo>
                  <a:pt x="571" y="292"/>
                </a:lnTo>
                <a:lnTo>
                  <a:pt x="571" y="292"/>
                </a:lnTo>
                <a:lnTo>
                  <a:pt x="570" y="291"/>
                </a:lnTo>
                <a:lnTo>
                  <a:pt x="569" y="288"/>
                </a:lnTo>
                <a:lnTo>
                  <a:pt x="569" y="285"/>
                </a:lnTo>
                <a:lnTo>
                  <a:pt x="567" y="285"/>
                </a:lnTo>
                <a:lnTo>
                  <a:pt x="566" y="285"/>
                </a:lnTo>
                <a:lnTo>
                  <a:pt x="566" y="285"/>
                </a:lnTo>
                <a:lnTo>
                  <a:pt x="568" y="284"/>
                </a:lnTo>
                <a:lnTo>
                  <a:pt x="570" y="281"/>
                </a:lnTo>
                <a:lnTo>
                  <a:pt x="570" y="280"/>
                </a:lnTo>
                <a:lnTo>
                  <a:pt x="569" y="280"/>
                </a:lnTo>
                <a:lnTo>
                  <a:pt x="568" y="280"/>
                </a:lnTo>
                <a:lnTo>
                  <a:pt x="568" y="279"/>
                </a:lnTo>
                <a:lnTo>
                  <a:pt x="567" y="279"/>
                </a:lnTo>
                <a:lnTo>
                  <a:pt x="565" y="281"/>
                </a:lnTo>
                <a:lnTo>
                  <a:pt x="564" y="280"/>
                </a:lnTo>
                <a:lnTo>
                  <a:pt x="563" y="279"/>
                </a:lnTo>
                <a:lnTo>
                  <a:pt x="561" y="277"/>
                </a:lnTo>
                <a:lnTo>
                  <a:pt x="559" y="277"/>
                </a:lnTo>
                <a:lnTo>
                  <a:pt x="560" y="277"/>
                </a:lnTo>
                <a:lnTo>
                  <a:pt x="563" y="277"/>
                </a:lnTo>
                <a:lnTo>
                  <a:pt x="565" y="277"/>
                </a:lnTo>
                <a:lnTo>
                  <a:pt x="567" y="277"/>
                </a:lnTo>
                <a:lnTo>
                  <a:pt x="572" y="274"/>
                </a:lnTo>
                <a:lnTo>
                  <a:pt x="572" y="272"/>
                </a:lnTo>
                <a:lnTo>
                  <a:pt x="571" y="271"/>
                </a:lnTo>
                <a:lnTo>
                  <a:pt x="572" y="271"/>
                </a:lnTo>
                <a:lnTo>
                  <a:pt x="573" y="271"/>
                </a:lnTo>
                <a:lnTo>
                  <a:pt x="572" y="270"/>
                </a:lnTo>
                <a:lnTo>
                  <a:pt x="568" y="268"/>
                </a:lnTo>
                <a:lnTo>
                  <a:pt x="563" y="267"/>
                </a:lnTo>
                <a:lnTo>
                  <a:pt x="549" y="273"/>
                </a:lnTo>
                <a:lnTo>
                  <a:pt x="548" y="274"/>
                </a:lnTo>
                <a:lnTo>
                  <a:pt x="547" y="275"/>
                </a:lnTo>
                <a:lnTo>
                  <a:pt x="537" y="286"/>
                </a:lnTo>
                <a:lnTo>
                  <a:pt x="537" y="286"/>
                </a:lnTo>
                <a:lnTo>
                  <a:pt x="537" y="286"/>
                </a:lnTo>
                <a:lnTo>
                  <a:pt x="536" y="287"/>
                </a:lnTo>
                <a:lnTo>
                  <a:pt x="534" y="288"/>
                </a:lnTo>
                <a:lnTo>
                  <a:pt x="534" y="287"/>
                </a:lnTo>
                <a:lnTo>
                  <a:pt x="539" y="282"/>
                </a:lnTo>
                <a:lnTo>
                  <a:pt x="540" y="282"/>
                </a:lnTo>
                <a:lnTo>
                  <a:pt x="542" y="278"/>
                </a:lnTo>
                <a:lnTo>
                  <a:pt x="541" y="277"/>
                </a:lnTo>
                <a:lnTo>
                  <a:pt x="543" y="277"/>
                </a:lnTo>
                <a:lnTo>
                  <a:pt x="544" y="275"/>
                </a:lnTo>
                <a:lnTo>
                  <a:pt x="547" y="271"/>
                </a:lnTo>
                <a:lnTo>
                  <a:pt x="548" y="270"/>
                </a:lnTo>
                <a:lnTo>
                  <a:pt x="549" y="269"/>
                </a:lnTo>
                <a:lnTo>
                  <a:pt x="549" y="268"/>
                </a:lnTo>
                <a:lnTo>
                  <a:pt x="550" y="268"/>
                </a:lnTo>
                <a:lnTo>
                  <a:pt x="552" y="267"/>
                </a:lnTo>
                <a:lnTo>
                  <a:pt x="556" y="267"/>
                </a:lnTo>
                <a:lnTo>
                  <a:pt x="556" y="266"/>
                </a:lnTo>
                <a:lnTo>
                  <a:pt x="557" y="263"/>
                </a:lnTo>
                <a:lnTo>
                  <a:pt x="559" y="261"/>
                </a:lnTo>
                <a:lnTo>
                  <a:pt x="559" y="260"/>
                </a:lnTo>
                <a:lnTo>
                  <a:pt x="560" y="260"/>
                </a:lnTo>
                <a:lnTo>
                  <a:pt x="560" y="259"/>
                </a:lnTo>
                <a:lnTo>
                  <a:pt x="561" y="259"/>
                </a:lnTo>
                <a:lnTo>
                  <a:pt x="563" y="259"/>
                </a:lnTo>
                <a:lnTo>
                  <a:pt x="563" y="259"/>
                </a:lnTo>
                <a:lnTo>
                  <a:pt x="568" y="259"/>
                </a:lnTo>
                <a:lnTo>
                  <a:pt x="571" y="259"/>
                </a:lnTo>
                <a:lnTo>
                  <a:pt x="577" y="259"/>
                </a:lnTo>
                <a:lnTo>
                  <a:pt x="579" y="259"/>
                </a:lnTo>
                <a:lnTo>
                  <a:pt x="585" y="259"/>
                </a:lnTo>
                <a:lnTo>
                  <a:pt x="586" y="259"/>
                </a:lnTo>
                <a:lnTo>
                  <a:pt x="586" y="260"/>
                </a:lnTo>
                <a:lnTo>
                  <a:pt x="587" y="260"/>
                </a:lnTo>
                <a:lnTo>
                  <a:pt x="592" y="259"/>
                </a:lnTo>
                <a:lnTo>
                  <a:pt x="594" y="259"/>
                </a:lnTo>
                <a:lnTo>
                  <a:pt x="594" y="258"/>
                </a:lnTo>
                <a:lnTo>
                  <a:pt x="595" y="258"/>
                </a:lnTo>
                <a:lnTo>
                  <a:pt x="595" y="259"/>
                </a:lnTo>
                <a:lnTo>
                  <a:pt x="595" y="259"/>
                </a:lnTo>
                <a:lnTo>
                  <a:pt x="595" y="259"/>
                </a:lnTo>
                <a:lnTo>
                  <a:pt x="596" y="259"/>
                </a:lnTo>
                <a:lnTo>
                  <a:pt x="598" y="257"/>
                </a:lnTo>
                <a:lnTo>
                  <a:pt x="599" y="256"/>
                </a:lnTo>
                <a:lnTo>
                  <a:pt x="602" y="252"/>
                </a:lnTo>
                <a:lnTo>
                  <a:pt x="603" y="252"/>
                </a:lnTo>
                <a:lnTo>
                  <a:pt x="603" y="251"/>
                </a:lnTo>
                <a:lnTo>
                  <a:pt x="604" y="250"/>
                </a:lnTo>
                <a:lnTo>
                  <a:pt x="607" y="249"/>
                </a:lnTo>
                <a:lnTo>
                  <a:pt x="609" y="248"/>
                </a:lnTo>
                <a:lnTo>
                  <a:pt x="613" y="248"/>
                </a:lnTo>
                <a:lnTo>
                  <a:pt x="613" y="248"/>
                </a:lnTo>
                <a:lnTo>
                  <a:pt x="614" y="248"/>
                </a:lnTo>
                <a:lnTo>
                  <a:pt x="616" y="246"/>
                </a:lnTo>
                <a:lnTo>
                  <a:pt x="617" y="245"/>
                </a:lnTo>
                <a:lnTo>
                  <a:pt x="620" y="242"/>
                </a:lnTo>
                <a:lnTo>
                  <a:pt x="617" y="240"/>
                </a:lnTo>
                <a:lnTo>
                  <a:pt x="620" y="241"/>
                </a:lnTo>
                <a:lnTo>
                  <a:pt x="619" y="239"/>
                </a:lnTo>
                <a:lnTo>
                  <a:pt x="617" y="239"/>
                </a:lnTo>
                <a:lnTo>
                  <a:pt x="618" y="238"/>
                </a:lnTo>
                <a:lnTo>
                  <a:pt x="619" y="238"/>
                </a:lnTo>
                <a:lnTo>
                  <a:pt x="618" y="237"/>
                </a:lnTo>
                <a:lnTo>
                  <a:pt x="618" y="237"/>
                </a:lnTo>
                <a:lnTo>
                  <a:pt x="618" y="236"/>
                </a:lnTo>
                <a:lnTo>
                  <a:pt x="618" y="234"/>
                </a:lnTo>
                <a:lnTo>
                  <a:pt x="617" y="234"/>
                </a:lnTo>
                <a:lnTo>
                  <a:pt x="617" y="234"/>
                </a:lnTo>
                <a:lnTo>
                  <a:pt x="616" y="234"/>
                </a:lnTo>
                <a:lnTo>
                  <a:pt x="618" y="234"/>
                </a:lnTo>
                <a:lnTo>
                  <a:pt x="619" y="234"/>
                </a:lnTo>
                <a:lnTo>
                  <a:pt x="619" y="234"/>
                </a:lnTo>
                <a:lnTo>
                  <a:pt x="619" y="233"/>
                </a:lnTo>
                <a:lnTo>
                  <a:pt x="619" y="233"/>
                </a:lnTo>
                <a:lnTo>
                  <a:pt x="619" y="232"/>
                </a:lnTo>
                <a:lnTo>
                  <a:pt x="618" y="231"/>
                </a:lnTo>
                <a:lnTo>
                  <a:pt x="617" y="230"/>
                </a:lnTo>
                <a:lnTo>
                  <a:pt x="618" y="230"/>
                </a:lnTo>
                <a:lnTo>
                  <a:pt x="618" y="230"/>
                </a:lnTo>
                <a:lnTo>
                  <a:pt x="614" y="228"/>
                </a:lnTo>
                <a:lnTo>
                  <a:pt x="615" y="228"/>
                </a:lnTo>
                <a:lnTo>
                  <a:pt x="614" y="227"/>
                </a:lnTo>
                <a:lnTo>
                  <a:pt x="613" y="228"/>
                </a:lnTo>
                <a:lnTo>
                  <a:pt x="612" y="228"/>
                </a:lnTo>
                <a:lnTo>
                  <a:pt x="610" y="231"/>
                </a:lnTo>
                <a:lnTo>
                  <a:pt x="610" y="231"/>
                </a:lnTo>
                <a:lnTo>
                  <a:pt x="610" y="229"/>
                </a:lnTo>
                <a:lnTo>
                  <a:pt x="611" y="227"/>
                </a:lnTo>
                <a:lnTo>
                  <a:pt x="610" y="226"/>
                </a:lnTo>
                <a:lnTo>
                  <a:pt x="611" y="224"/>
                </a:lnTo>
                <a:lnTo>
                  <a:pt x="610" y="224"/>
                </a:lnTo>
                <a:lnTo>
                  <a:pt x="606" y="223"/>
                </a:lnTo>
                <a:lnTo>
                  <a:pt x="604" y="224"/>
                </a:lnTo>
                <a:lnTo>
                  <a:pt x="606" y="224"/>
                </a:lnTo>
                <a:lnTo>
                  <a:pt x="608" y="225"/>
                </a:lnTo>
                <a:lnTo>
                  <a:pt x="607" y="225"/>
                </a:lnTo>
                <a:lnTo>
                  <a:pt x="606" y="225"/>
                </a:lnTo>
                <a:lnTo>
                  <a:pt x="603" y="226"/>
                </a:lnTo>
                <a:lnTo>
                  <a:pt x="602" y="226"/>
                </a:lnTo>
                <a:lnTo>
                  <a:pt x="601" y="227"/>
                </a:lnTo>
                <a:lnTo>
                  <a:pt x="599" y="228"/>
                </a:lnTo>
                <a:lnTo>
                  <a:pt x="597" y="230"/>
                </a:lnTo>
                <a:lnTo>
                  <a:pt x="596" y="231"/>
                </a:lnTo>
                <a:lnTo>
                  <a:pt x="594" y="233"/>
                </a:lnTo>
                <a:lnTo>
                  <a:pt x="594" y="230"/>
                </a:lnTo>
                <a:lnTo>
                  <a:pt x="592" y="229"/>
                </a:lnTo>
                <a:lnTo>
                  <a:pt x="592" y="229"/>
                </a:lnTo>
                <a:lnTo>
                  <a:pt x="590" y="228"/>
                </a:lnTo>
                <a:lnTo>
                  <a:pt x="590" y="227"/>
                </a:lnTo>
                <a:lnTo>
                  <a:pt x="591" y="227"/>
                </a:lnTo>
                <a:lnTo>
                  <a:pt x="592" y="227"/>
                </a:lnTo>
                <a:lnTo>
                  <a:pt x="592" y="228"/>
                </a:lnTo>
                <a:lnTo>
                  <a:pt x="593" y="229"/>
                </a:lnTo>
                <a:lnTo>
                  <a:pt x="595" y="229"/>
                </a:lnTo>
                <a:lnTo>
                  <a:pt x="596" y="226"/>
                </a:lnTo>
                <a:lnTo>
                  <a:pt x="598" y="226"/>
                </a:lnTo>
                <a:lnTo>
                  <a:pt x="603" y="225"/>
                </a:lnTo>
                <a:lnTo>
                  <a:pt x="602" y="224"/>
                </a:lnTo>
                <a:lnTo>
                  <a:pt x="599" y="226"/>
                </a:lnTo>
                <a:lnTo>
                  <a:pt x="598" y="226"/>
                </a:lnTo>
                <a:lnTo>
                  <a:pt x="599" y="225"/>
                </a:lnTo>
                <a:lnTo>
                  <a:pt x="603" y="224"/>
                </a:lnTo>
                <a:lnTo>
                  <a:pt x="605" y="223"/>
                </a:lnTo>
                <a:lnTo>
                  <a:pt x="605" y="223"/>
                </a:lnTo>
                <a:lnTo>
                  <a:pt x="607" y="222"/>
                </a:lnTo>
                <a:lnTo>
                  <a:pt x="607" y="222"/>
                </a:lnTo>
                <a:lnTo>
                  <a:pt x="608" y="222"/>
                </a:lnTo>
                <a:lnTo>
                  <a:pt x="609" y="222"/>
                </a:lnTo>
                <a:lnTo>
                  <a:pt x="610" y="222"/>
                </a:lnTo>
                <a:lnTo>
                  <a:pt x="610" y="221"/>
                </a:lnTo>
                <a:lnTo>
                  <a:pt x="610" y="220"/>
                </a:lnTo>
                <a:lnTo>
                  <a:pt x="610" y="219"/>
                </a:lnTo>
                <a:lnTo>
                  <a:pt x="609" y="219"/>
                </a:lnTo>
                <a:lnTo>
                  <a:pt x="608" y="219"/>
                </a:lnTo>
                <a:lnTo>
                  <a:pt x="607" y="219"/>
                </a:lnTo>
                <a:lnTo>
                  <a:pt x="607" y="218"/>
                </a:lnTo>
                <a:lnTo>
                  <a:pt x="606" y="216"/>
                </a:lnTo>
                <a:lnTo>
                  <a:pt x="606" y="217"/>
                </a:lnTo>
                <a:lnTo>
                  <a:pt x="606" y="218"/>
                </a:lnTo>
                <a:lnTo>
                  <a:pt x="605" y="219"/>
                </a:lnTo>
                <a:lnTo>
                  <a:pt x="603" y="217"/>
                </a:lnTo>
                <a:lnTo>
                  <a:pt x="602" y="217"/>
                </a:lnTo>
                <a:lnTo>
                  <a:pt x="601" y="215"/>
                </a:lnTo>
                <a:lnTo>
                  <a:pt x="600" y="215"/>
                </a:lnTo>
                <a:lnTo>
                  <a:pt x="600" y="215"/>
                </a:lnTo>
                <a:lnTo>
                  <a:pt x="600" y="214"/>
                </a:lnTo>
                <a:lnTo>
                  <a:pt x="597" y="217"/>
                </a:lnTo>
                <a:lnTo>
                  <a:pt x="599" y="214"/>
                </a:lnTo>
                <a:lnTo>
                  <a:pt x="597" y="214"/>
                </a:lnTo>
                <a:lnTo>
                  <a:pt x="597" y="213"/>
                </a:lnTo>
                <a:lnTo>
                  <a:pt x="596" y="213"/>
                </a:lnTo>
                <a:lnTo>
                  <a:pt x="595" y="214"/>
                </a:lnTo>
                <a:lnTo>
                  <a:pt x="595" y="213"/>
                </a:lnTo>
                <a:lnTo>
                  <a:pt x="593" y="214"/>
                </a:lnTo>
                <a:lnTo>
                  <a:pt x="593" y="213"/>
                </a:lnTo>
                <a:lnTo>
                  <a:pt x="594" y="212"/>
                </a:lnTo>
                <a:lnTo>
                  <a:pt x="594" y="211"/>
                </a:lnTo>
                <a:lnTo>
                  <a:pt x="593" y="211"/>
                </a:lnTo>
                <a:lnTo>
                  <a:pt x="594" y="210"/>
                </a:lnTo>
                <a:lnTo>
                  <a:pt x="594" y="209"/>
                </a:lnTo>
                <a:lnTo>
                  <a:pt x="593" y="209"/>
                </a:lnTo>
                <a:lnTo>
                  <a:pt x="592" y="209"/>
                </a:lnTo>
                <a:lnTo>
                  <a:pt x="592" y="208"/>
                </a:lnTo>
                <a:lnTo>
                  <a:pt x="592" y="208"/>
                </a:lnTo>
                <a:lnTo>
                  <a:pt x="592" y="208"/>
                </a:lnTo>
                <a:lnTo>
                  <a:pt x="588" y="208"/>
                </a:lnTo>
                <a:lnTo>
                  <a:pt x="589" y="207"/>
                </a:lnTo>
                <a:lnTo>
                  <a:pt x="588" y="206"/>
                </a:lnTo>
                <a:lnTo>
                  <a:pt x="588" y="205"/>
                </a:lnTo>
                <a:lnTo>
                  <a:pt x="585" y="205"/>
                </a:lnTo>
                <a:lnTo>
                  <a:pt x="585" y="204"/>
                </a:lnTo>
                <a:lnTo>
                  <a:pt x="586" y="204"/>
                </a:lnTo>
                <a:lnTo>
                  <a:pt x="586" y="203"/>
                </a:lnTo>
                <a:lnTo>
                  <a:pt x="585" y="202"/>
                </a:lnTo>
                <a:lnTo>
                  <a:pt x="585" y="202"/>
                </a:lnTo>
                <a:lnTo>
                  <a:pt x="585" y="201"/>
                </a:lnTo>
                <a:lnTo>
                  <a:pt x="586" y="201"/>
                </a:lnTo>
                <a:lnTo>
                  <a:pt x="586" y="201"/>
                </a:lnTo>
                <a:lnTo>
                  <a:pt x="580" y="200"/>
                </a:lnTo>
                <a:lnTo>
                  <a:pt x="584" y="200"/>
                </a:lnTo>
                <a:lnTo>
                  <a:pt x="584" y="199"/>
                </a:lnTo>
                <a:lnTo>
                  <a:pt x="582" y="199"/>
                </a:lnTo>
                <a:lnTo>
                  <a:pt x="582" y="198"/>
                </a:lnTo>
                <a:lnTo>
                  <a:pt x="585" y="200"/>
                </a:lnTo>
                <a:lnTo>
                  <a:pt x="586" y="200"/>
                </a:lnTo>
                <a:lnTo>
                  <a:pt x="586" y="198"/>
                </a:lnTo>
                <a:lnTo>
                  <a:pt x="588" y="196"/>
                </a:lnTo>
                <a:lnTo>
                  <a:pt x="588" y="195"/>
                </a:lnTo>
                <a:lnTo>
                  <a:pt x="585" y="194"/>
                </a:lnTo>
                <a:lnTo>
                  <a:pt x="586" y="194"/>
                </a:lnTo>
                <a:lnTo>
                  <a:pt x="585" y="192"/>
                </a:lnTo>
                <a:lnTo>
                  <a:pt x="582" y="192"/>
                </a:lnTo>
                <a:lnTo>
                  <a:pt x="582" y="192"/>
                </a:lnTo>
                <a:lnTo>
                  <a:pt x="584" y="192"/>
                </a:lnTo>
                <a:lnTo>
                  <a:pt x="585" y="190"/>
                </a:lnTo>
                <a:lnTo>
                  <a:pt x="585" y="190"/>
                </a:lnTo>
                <a:lnTo>
                  <a:pt x="585" y="189"/>
                </a:lnTo>
                <a:lnTo>
                  <a:pt x="583" y="187"/>
                </a:lnTo>
                <a:lnTo>
                  <a:pt x="583" y="187"/>
                </a:lnTo>
                <a:lnTo>
                  <a:pt x="582" y="187"/>
                </a:lnTo>
                <a:lnTo>
                  <a:pt x="581" y="187"/>
                </a:lnTo>
                <a:lnTo>
                  <a:pt x="581" y="186"/>
                </a:lnTo>
                <a:lnTo>
                  <a:pt x="582" y="186"/>
                </a:lnTo>
                <a:lnTo>
                  <a:pt x="582" y="186"/>
                </a:lnTo>
                <a:lnTo>
                  <a:pt x="581" y="185"/>
                </a:lnTo>
                <a:lnTo>
                  <a:pt x="581" y="185"/>
                </a:lnTo>
                <a:lnTo>
                  <a:pt x="580" y="185"/>
                </a:lnTo>
                <a:lnTo>
                  <a:pt x="579" y="186"/>
                </a:lnTo>
                <a:lnTo>
                  <a:pt x="578" y="186"/>
                </a:lnTo>
                <a:lnTo>
                  <a:pt x="579" y="184"/>
                </a:lnTo>
                <a:lnTo>
                  <a:pt x="581" y="184"/>
                </a:lnTo>
                <a:lnTo>
                  <a:pt x="581" y="183"/>
                </a:lnTo>
                <a:lnTo>
                  <a:pt x="581" y="183"/>
                </a:lnTo>
                <a:lnTo>
                  <a:pt x="581" y="183"/>
                </a:lnTo>
                <a:lnTo>
                  <a:pt x="581" y="183"/>
                </a:lnTo>
                <a:lnTo>
                  <a:pt x="581" y="181"/>
                </a:lnTo>
                <a:lnTo>
                  <a:pt x="577" y="181"/>
                </a:lnTo>
                <a:lnTo>
                  <a:pt x="576" y="181"/>
                </a:lnTo>
                <a:lnTo>
                  <a:pt x="576" y="180"/>
                </a:lnTo>
                <a:lnTo>
                  <a:pt x="577" y="180"/>
                </a:lnTo>
                <a:lnTo>
                  <a:pt x="577" y="181"/>
                </a:lnTo>
                <a:lnTo>
                  <a:pt x="580" y="180"/>
                </a:lnTo>
                <a:lnTo>
                  <a:pt x="580" y="179"/>
                </a:lnTo>
                <a:lnTo>
                  <a:pt x="579" y="179"/>
                </a:lnTo>
                <a:lnTo>
                  <a:pt x="579" y="179"/>
                </a:lnTo>
                <a:lnTo>
                  <a:pt x="579" y="178"/>
                </a:lnTo>
                <a:lnTo>
                  <a:pt x="578" y="178"/>
                </a:lnTo>
                <a:lnTo>
                  <a:pt x="577" y="178"/>
                </a:lnTo>
                <a:lnTo>
                  <a:pt x="577" y="177"/>
                </a:lnTo>
                <a:lnTo>
                  <a:pt x="577" y="176"/>
                </a:lnTo>
                <a:lnTo>
                  <a:pt x="577" y="176"/>
                </a:lnTo>
                <a:lnTo>
                  <a:pt x="578" y="175"/>
                </a:lnTo>
                <a:lnTo>
                  <a:pt x="577" y="175"/>
                </a:lnTo>
                <a:lnTo>
                  <a:pt x="576" y="175"/>
                </a:lnTo>
                <a:lnTo>
                  <a:pt x="574" y="175"/>
                </a:lnTo>
                <a:lnTo>
                  <a:pt x="574" y="175"/>
                </a:lnTo>
                <a:lnTo>
                  <a:pt x="573" y="175"/>
                </a:lnTo>
                <a:lnTo>
                  <a:pt x="572" y="176"/>
                </a:lnTo>
                <a:lnTo>
                  <a:pt x="573" y="175"/>
                </a:lnTo>
                <a:lnTo>
                  <a:pt x="574" y="175"/>
                </a:lnTo>
                <a:lnTo>
                  <a:pt x="576" y="175"/>
                </a:lnTo>
                <a:lnTo>
                  <a:pt x="577" y="174"/>
                </a:lnTo>
                <a:lnTo>
                  <a:pt x="577" y="173"/>
                </a:lnTo>
                <a:lnTo>
                  <a:pt x="577" y="173"/>
                </a:lnTo>
                <a:lnTo>
                  <a:pt x="576" y="173"/>
                </a:lnTo>
                <a:lnTo>
                  <a:pt x="576" y="172"/>
                </a:lnTo>
                <a:lnTo>
                  <a:pt x="575" y="172"/>
                </a:lnTo>
                <a:lnTo>
                  <a:pt x="575" y="172"/>
                </a:lnTo>
                <a:lnTo>
                  <a:pt x="574" y="172"/>
                </a:lnTo>
                <a:lnTo>
                  <a:pt x="574" y="172"/>
                </a:lnTo>
                <a:lnTo>
                  <a:pt x="575" y="170"/>
                </a:lnTo>
                <a:lnTo>
                  <a:pt x="574" y="169"/>
                </a:lnTo>
                <a:lnTo>
                  <a:pt x="573" y="170"/>
                </a:lnTo>
                <a:lnTo>
                  <a:pt x="573" y="169"/>
                </a:lnTo>
                <a:lnTo>
                  <a:pt x="574" y="168"/>
                </a:lnTo>
                <a:lnTo>
                  <a:pt x="572" y="168"/>
                </a:lnTo>
                <a:lnTo>
                  <a:pt x="572" y="166"/>
                </a:lnTo>
                <a:lnTo>
                  <a:pt x="572" y="166"/>
                </a:lnTo>
                <a:lnTo>
                  <a:pt x="571" y="166"/>
                </a:lnTo>
                <a:lnTo>
                  <a:pt x="571" y="166"/>
                </a:lnTo>
                <a:lnTo>
                  <a:pt x="571" y="164"/>
                </a:lnTo>
                <a:lnTo>
                  <a:pt x="571" y="164"/>
                </a:lnTo>
                <a:lnTo>
                  <a:pt x="571" y="163"/>
                </a:lnTo>
                <a:lnTo>
                  <a:pt x="570" y="163"/>
                </a:lnTo>
                <a:lnTo>
                  <a:pt x="571" y="162"/>
                </a:lnTo>
                <a:lnTo>
                  <a:pt x="570" y="161"/>
                </a:lnTo>
                <a:lnTo>
                  <a:pt x="570" y="161"/>
                </a:lnTo>
                <a:lnTo>
                  <a:pt x="569" y="161"/>
                </a:lnTo>
                <a:lnTo>
                  <a:pt x="568" y="163"/>
                </a:lnTo>
                <a:lnTo>
                  <a:pt x="568" y="163"/>
                </a:lnTo>
                <a:lnTo>
                  <a:pt x="567" y="164"/>
                </a:lnTo>
                <a:lnTo>
                  <a:pt x="566" y="164"/>
                </a:lnTo>
                <a:lnTo>
                  <a:pt x="565" y="168"/>
                </a:lnTo>
                <a:lnTo>
                  <a:pt x="566" y="171"/>
                </a:lnTo>
                <a:lnTo>
                  <a:pt x="566" y="171"/>
                </a:lnTo>
                <a:lnTo>
                  <a:pt x="566" y="172"/>
                </a:lnTo>
                <a:lnTo>
                  <a:pt x="565" y="172"/>
                </a:lnTo>
                <a:lnTo>
                  <a:pt x="565" y="173"/>
                </a:lnTo>
                <a:lnTo>
                  <a:pt x="564" y="172"/>
                </a:lnTo>
                <a:lnTo>
                  <a:pt x="565" y="174"/>
                </a:lnTo>
                <a:lnTo>
                  <a:pt x="564" y="175"/>
                </a:lnTo>
                <a:lnTo>
                  <a:pt x="563" y="175"/>
                </a:lnTo>
                <a:lnTo>
                  <a:pt x="563" y="176"/>
                </a:lnTo>
                <a:lnTo>
                  <a:pt x="563" y="176"/>
                </a:lnTo>
                <a:lnTo>
                  <a:pt x="563" y="177"/>
                </a:lnTo>
                <a:lnTo>
                  <a:pt x="563" y="177"/>
                </a:lnTo>
                <a:lnTo>
                  <a:pt x="562" y="176"/>
                </a:lnTo>
                <a:lnTo>
                  <a:pt x="563" y="179"/>
                </a:lnTo>
                <a:lnTo>
                  <a:pt x="562" y="182"/>
                </a:lnTo>
                <a:lnTo>
                  <a:pt x="563" y="180"/>
                </a:lnTo>
                <a:lnTo>
                  <a:pt x="562" y="179"/>
                </a:lnTo>
                <a:lnTo>
                  <a:pt x="561" y="179"/>
                </a:lnTo>
                <a:lnTo>
                  <a:pt x="560" y="177"/>
                </a:lnTo>
                <a:lnTo>
                  <a:pt x="559" y="179"/>
                </a:lnTo>
                <a:lnTo>
                  <a:pt x="559" y="181"/>
                </a:lnTo>
                <a:lnTo>
                  <a:pt x="556" y="182"/>
                </a:lnTo>
                <a:lnTo>
                  <a:pt x="553" y="183"/>
                </a:lnTo>
                <a:lnTo>
                  <a:pt x="553" y="185"/>
                </a:lnTo>
                <a:lnTo>
                  <a:pt x="552" y="185"/>
                </a:lnTo>
                <a:lnTo>
                  <a:pt x="552" y="183"/>
                </a:lnTo>
                <a:lnTo>
                  <a:pt x="552" y="183"/>
                </a:lnTo>
                <a:lnTo>
                  <a:pt x="552" y="182"/>
                </a:lnTo>
                <a:lnTo>
                  <a:pt x="552" y="183"/>
                </a:lnTo>
                <a:lnTo>
                  <a:pt x="552" y="180"/>
                </a:lnTo>
                <a:lnTo>
                  <a:pt x="551" y="181"/>
                </a:lnTo>
                <a:lnTo>
                  <a:pt x="549" y="185"/>
                </a:lnTo>
                <a:lnTo>
                  <a:pt x="545" y="188"/>
                </a:lnTo>
                <a:lnTo>
                  <a:pt x="549" y="185"/>
                </a:lnTo>
                <a:lnTo>
                  <a:pt x="550" y="182"/>
                </a:lnTo>
                <a:lnTo>
                  <a:pt x="550" y="180"/>
                </a:lnTo>
                <a:lnTo>
                  <a:pt x="549" y="179"/>
                </a:lnTo>
                <a:lnTo>
                  <a:pt x="548" y="177"/>
                </a:lnTo>
                <a:lnTo>
                  <a:pt x="548" y="177"/>
                </a:lnTo>
                <a:lnTo>
                  <a:pt x="544" y="177"/>
                </a:lnTo>
                <a:lnTo>
                  <a:pt x="541" y="179"/>
                </a:lnTo>
                <a:lnTo>
                  <a:pt x="541" y="179"/>
                </a:lnTo>
                <a:lnTo>
                  <a:pt x="539" y="179"/>
                </a:lnTo>
                <a:lnTo>
                  <a:pt x="539" y="178"/>
                </a:lnTo>
                <a:lnTo>
                  <a:pt x="541" y="178"/>
                </a:lnTo>
                <a:lnTo>
                  <a:pt x="541" y="177"/>
                </a:lnTo>
                <a:lnTo>
                  <a:pt x="541" y="175"/>
                </a:lnTo>
                <a:lnTo>
                  <a:pt x="541" y="175"/>
                </a:lnTo>
                <a:lnTo>
                  <a:pt x="542" y="176"/>
                </a:lnTo>
                <a:lnTo>
                  <a:pt x="542" y="177"/>
                </a:lnTo>
                <a:lnTo>
                  <a:pt x="544" y="175"/>
                </a:lnTo>
                <a:lnTo>
                  <a:pt x="544" y="175"/>
                </a:lnTo>
                <a:lnTo>
                  <a:pt x="545" y="176"/>
                </a:lnTo>
                <a:lnTo>
                  <a:pt x="545" y="175"/>
                </a:lnTo>
                <a:lnTo>
                  <a:pt x="545" y="175"/>
                </a:lnTo>
                <a:lnTo>
                  <a:pt x="545" y="175"/>
                </a:lnTo>
                <a:lnTo>
                  <a:pt x="543" y="175"/>
                </a:lnTo>
                <a:lnTo>
                  <a:pt x="543" y="174"/>
                </a:lnTo>
                <a:lnTo>
                  <a:pt x="545" y="173"/>
                </a:lnTo>
                <a:lnTo>
                  <a:pt x="545" y="172"/>
                </a:lnTo>
                <a:lnTo>
                  <a:pt x="544" y="172"/>
                </a:lnTo>
                <a:lnTo>
                  <a:pt x="542" y="172"/>
                </a:lnTo>
                <a:lnTo>
                  <a:pt x="542" y="172"/>
                </a:lnTo>
                <a:lnTo>
                  <a:pt x="544" y="169"/>
                </a:lnTo>
                <a:lnTo>
                  <a:pt x="543" y="168"/>
                </a:lnTo>
                <a:lnTo>
                  <a:pt x="544" y="168"/>
                </a:lnTo>
                <a:lnTo>
                  <a:pt x="543" y="167"/>
                </a:lnTo>
                <a:lnTo>
                  <a:pt x="542" y="166"/>
                </a:lnTo>
                <a:lnTo>
                  <a:pt x="541" y="165"/>
                </a:lnTo>
                <a:lnTo>
                  <a:pt x="537" y="166"/>
                </a:lnTo>
                <a:lnTo>
                  <a:pt x="535" y="164"/>
                </a:lnTo>
                <a:lnTo>
                  <a:pt x="534" y="164"/>
                </a:lnTo>
                <a:lnTo>
                  <a:pt x="534" y="164"/>
                </a:lnTo>
                <a:lnTo>
                  <a:pt x="535" y="164"/>
                </a:lnTo>
                <a:lnTo>
                  <a:pt x="536" y="164"/>
                </a:lnTo>
                <a:lnTo>
                  <a:pt x="541" y="165"/>
                </a:lnTo>
                <a:lnTo>
                  <a:pt x="542" y="164"/>
                </a:lnTo>
                <a:lnTo>
                  <a:pt x="542" y="164"/>
                </a:lnTo>
                <a:lnTo>
                  <a:pt x="544" y="164"/>
                </a:lnTo>
                <a:lnTo>
                  <a:pt x="543" y="162"/>
                </a:lnTo>
                <a:lnTo>
                  <a:pt x="542" y="161"/>
                </a:lnTo>
                <a:lnTo>
                  <a:pt x="542" y="161"/>
                </a:lnTo>
                <a:lnTo>
                  <a:pt x="542" y="160"/>
                </a:lnTo>
                <a:lnTo>
                  <a:pt x="542" y="159"/>
                </a:lnTo>
                <a:lnTo>
                  <a:pt x="542" y="157"/>
                </a:lnTo>
                <a:lnTo>
                  <a:pt x="543" y="157"/>
                </a:lnTo>
                <a:lnTo>
                  <a:pt x="544" y="156"/>
                </a:lnTo>
                <a:lnTo>
                  <a:pt x="544" y="156"/>
                </a:lnTo>
                <a:lnTo>
                  <a:pt x="544" y="155"/>
                </a:lnTo>
                <a:lnTo>
                  <a:pt x="542" y="153"/>
                </a:lnTo>
                <a:lnTo>
                  <a:pt x="541" y="154"/>
                </a:lnTo>
                <a:lnTo>
                  <a:pt x="541" y="154"/>
                </a:lnTo>
                <a:lnTo>
                  <a:pt x="540" y="155"/>
                </a:lnTo>
                <a:lnTo>
                  <a:pt x="539" y="155"/>
                </a:lnTo>
                <a:lnTo>
                  <a:pt x="539" y="154"/>
                </a:lnTo>
                <a:lnTo>
                  <a:pt x="539" y="154"/>
                </a:lnTo>
                <a:lnTo>
                  <a:pt x="538" y="153"/>
                </a:lnTo>
                <a:lnTo>
                  <a:pt x="537" y="154"/>
                </a:lnTo>
                <a:lnTo>
                  <a:pt x="536" y="153"/>
                </a:lnTo>
                <a:lnTo>
                  <a:pt x="535" y="154"/>
                </a:lnTo>
                <a:lnTo>
                  <a:pt x="534" y="153"/>
                </a:lnTo>
                <a:lnTo>
                  <a:pt x="534" y="152"/>
                </a:lnTo>
                <a:lnTo>
                  <a:pt x="534" y="152"/>
                </a:lnTo>
                <a:lnTo>
                  <a:pt x="531" y="152"/>
                </a:lnTo>
                <a:lnTo>
                  <a:pt x="531" y="152"/>
                </a:lnTo>
                <a:lnTo>
                  <a:pt x="532" y="151"/>
                </a:lnTo>
                <a:lnTo>
                  <a:pt x="530" y="151"/>
                </a:lnTo>
                <a:lnTo>
                  <a:pt x="530" y="150"/>
                </a:lnTo>
                <a:lnTo>
                  <a:pt x="530" y="149"/>
                </a:lnTo>
                <a:lnTo>
                  <a:pt x="530" y="148"/>
                </a:lnTo>
                <a:lnTo>
                  <a:pt x="531" y="148"/>
                </a:lnTo>
                <a:lnTo>
                  <a:pt x="531" y="147"/>
                </a:lnTo>
                <a:lnTo>
                  <a:pt x="531" y="146"/>
                </a:lnTo>
                <a:lnTo>
                  <a:pt x="530" y="146"/>
                </a:lnTo>
                <a:lnTo>
                  <a:pt x="530" y="146"/>
                </a:lnTo>
                <a:lnTo>
                  <a:pt x="529" y="147"/>
                </a:lnTo>
                <a:lnTo>
                  <a:pt x="528" y="147"/>
                </a:lnTo>
                <a:lnTo>
                  <a:pt x="528" y="146"/>
                </a:lnTo>
                <a:lnTo>
                  <a:pt x="529" y="146"/>
                </a:lnTo>
                <a:lnTo>
                  <a:pt x="528" y="146"/>
                </a:lnTo>
                <a:lnTo>
                  <a:pt x="528" y="145"/>
                </a:lnTo>
                <a:lnTo>
                  <a:pt x="528" y="143"/>
                </a:lnTo>
                <a:lnTo>
                  <a:pt x="527" y="143"/>
                </a:lnTo>
                <a:lnTo>
                  <a:pt x="527" y="143"/>
                </a:lnTo>
                <a:lnTo>
                  <a:pt x="527" y="144"/>
                </a:lnTo>
                <a:lnTo>
                  <a:pt x="526" y="144"/>
                </a:lnTo>
                <a:lnTo>
                  <a:pt x="525" y="144"/>
                </a:lnTo>
                <a:lnTo>
                  <a:pt x="525" y="144"/>
                </a:lnTo>
                <a:lnTo>
                  <a:pt x="526" y="142"/>
                </a:lnTo>
                <a:lnTo>
                  <a:pt x="526" y="141"/>
                </a:lnTo>
                <a:lnTo>
                  <a:pt x="526" y="140"/>
                </a:lnTo>
                <a:lnTo>
                  <a:pt x="525" y="140"/>
                </a:lnTo>
                <a:lnTo>
                  <a:pt x="523" y="139"/>
                </a:lnTo>
                <a:lnTo>
                  <a:pt x="523" y="139"/>
                </a:lnTo>
                <a:lnTo>
                  <a:pt x="519" y="137"/>
                </a:lnTo>
                <a:lnTo>
                  <a:pt x="518" y="138"/>
                </a:lnTo>
                <a:lnTo>
                  <a:pt x="515" y="139"/>
                </a:lnTo>
                <a:lnTo>
                  <a:pt x="514" y="139"/>
                </a:lnTo>
                <a:lnTo>
                  <a:pt x="514" y="140"/>
                </a:lnTo>
                <a:lnTo>
                  <a:pt x="512" y="140"/>
                </a:lnTo>
                <a:lnTo>
                  <a:pt x="512" y="139"/>
                </a:lnTo>
                <a:lnTo>
                  <a:pt x="512" y="139"/>
                </a:lnTo>
                <a:lnTo>
                  <a:pt x="510" y="139"/>
                </a:lnTo>
                <a:lnTo>
                  <a:pt x="509" y="139"/>
                </a:lnTo>
                <a:lnTo>
                  <a:pt x="509" y="139"/>
                </a:lnTo>
                <a:lnTo>
                  <a:pt x="509" y="139"/>
                </a:lnTo>
                <a:lnTo>
                  <a:pt x="506" y="138"/>
                </a:lnTo>
                <a:lnTo>
                  <a:pt x="506" y="137"/>
                </a:lnTo>
                <a:lnTo>
                  <a:pt x="505" y="137"/>
                </a:lnTo>
                <a:lnTo>
                  <a:pt x="500" y="136"/>
                </a:lnTo>
                <a:lnTo>
                  <a:pt x="499" y="136"/>
                </a:lnTo>
                <a:lnTo>
                  <a:pt x="499" y="135"/>
                </a:lnTo>
                <a:lnTo>
                  <a:pt x="498" y="135"/>
                </a:lnTo>
                <a:lnTo>
                  <a:pt x="496" y="139"/>
                </a:lnTo>
                <a:lnTo>
                  <a:pt x="495" y="139"/>
                </a:lnTo>
                <a:lnTo>
                  <a:pt x="495" y="143"/>
                </a:lnTo>
                <a:lnTo>
                  <a:pt x="495" y="143"/>
                </a:lnTo>
                <a:lnTo>
                  <a:pt x="496" y="145"/>
                </a:lnTo>
                <a:lnTo>
                  <a:pt x="497" y="146"/>
                </a:lnTo>
                <a:lnTo>
                  <a:pt x="497" y="146"/>
                </a:lnTo>
                <a:lnTo>
                  <a:pt x="498" y="146"/>
                </a:lnTo>
                <a:lnTo>
                  <a:pt x="499" y="146"/>
                </a:lnTo>
                <a:lnTo>
                  <a:pt x="499" y="146"/>
                </a:lnTo>
                <a:lnTo>
                  <a:pt x="499" y="147"/>
                </a:lnTo>
                <a:lnTo>
                  <a:pt x="498" y="147"/>
                </a:lnTo>
                <a:lnTo>
                  <a:pt x="498" y="148"/>
                </a:lnTo>
                <a:lnTo>
                  <a:pt x="497" y="149"/>
                </a:lnTo>
                <a:lnTo>
                  <a:pt x="497" y="150"/>
                </a:lnTo>
                <a:lnTo>
                  <a:pt x="497" y="150"/>
                </a:lnTo>
                <a:lnTo>
                  <a:pt x="497" y="151"/>
                </a:lnTo>
                <a:lnTo>
                  <a:pt x="496" y="153"/>
                </a:lnTo>
                <a:lnTo>
                  <a:pt x="495" y="154"/>
                </a:lnTo>
                <a:lnTo>
                  <a:pt x="495" y="156"/>
                </a:lnTo>
                <a:lnTo>
                  <a:pt x="496" y="157"/>
                </a:lnTo>
                <a:lnTo>
                  <a:pt x="497" y="157"/>
                </a:lnTo>
                <a:lnTo>
                  <a:pt x="497" y="157"/>
                </a:lnTo>
                <a:lnTo>
                  <a:pt x="498" y="157"/>
                </a:lnTo>
                <a:lnTo>
                  <a:pt x="499" y="157"/>
                </a:lnTo>
                <a:lnTo>
                  <a:pt x="499" y="157"/>
                </a:lnTo>
                <a:lnTo>
                  <a:pt x="497" y="157"/>
                </a:lnTo>
                <a:lnTo>
                  <a:pt x="497" y="158"/>
                </a:lnTo>
                <a:lnTo>
                  <a:pt x="497" y="158"/>
                </a:lnTo>
                <a:lnTo>
                  <a:pt x="497" y="161"/>
                </a:lnTo>
                <a:lnTo>
                  <a:pt x="498" y="162"/>
                </a:lnTo>
                <a:lnTo>
                  <a:pt x="498" y="162"/>
                </a:lnTo>
                <a:lnTo>
                  <a:pt x="499" y="163"/>
                </a:lnTo>
                <a:lnTo>
                  <a:pt x="499" y="164"/>
                </a:lnTo>
                <a:lnTo>
                  <a:pt x="498" y="164"/>
                </a:lnTo>
                <a:lnTo>
                  <a:pt x="497" y="164"/>
                </a:lnTo>
                <a:lnTo>
                  <a:pt x="497" y="165"/>
                </a:lnTo>
                <a:lnTo>
                  <a:pt x="500" y="165"/>
                </a:lnTo>
                <a:lnTo>
                  <a:pt x="501" y="165"/>
                </a:lnTo>
                <a:lnTo>
                  <a:pt x="500" y="167"/>
                </a:lnTo>
                <a:lnTo>
                  <a:pt x="500" y="167"/>
                </a:lnTo>
                <a:lnTo>
                  <a:pt x="499" y="168"/>
                </a:lnTo>
                <a:lnTo>
                  <a:pt x="500" y="169"/>
                </a:lnTo>
                <a:lnTo>
                  <a:pt x="501" y="169"/>
                </a:lnTo>
                <a:lnTo>
                  <a:pt x="499" y="170"/>
                </a:lnTo>
                <a:lnTo>
                  <a:pt x="499" y="169"/>
                </a:lnTo>
                <a:lnTo>
                  <a:pt x="497" y="169"/>
                </a:lnTo>
                <a:lnTo>
                  <a:pt x="497" y="170"/>
                </a:lnTo>
                <a:lnTo>
                  <a:pt x="497" y="172"/>
                </a:lnTo>
                <a:lnTo>
                  <a:pt x="497" y="172"/>
                </a:lnTo>
                <a:lnTo>
                  <a:pt x="497" y="173"/>
                </a:lnTo>
                <a:lnTo>
                  <a:pt x="496" y="173"/>
                </a:lnTo>
                <a:lnTo>
                  <a:pt x="496" y="174"/>
                </a:lnTo>
                <a:lnTo>
                  <a:pt x="494" y="174"/>
                </a:lnTo>
                <a:lnTo>
                  <a:pt x="493" y="175"/>
                </a:lnTo>
                <a:lnTo>
                  <a:pt x="492" y="175"/>
                </a:lnTo>
                <a:lnTo>
                  <a:pt x="492" y="175"/>
                </a:lnTo>
                <a:lnTo>
                  <a:pt x="492" y="178"/>
                </a:lnTo>
                <a:lnTo>
                  <a:pt x="492" y="178"/>
                </a:lnTo>
                <a:lnTo>
                  <a:pt x="492" y="179"/>
                </a:lnTo>
                <a:lnTo>
                  <a:pt x="498" y="183"/>
                </a:lnTo>
                <a:lnTo>
                  <a:pt x="499" y="183"/>
                </a:lnTo>
                <a:lnTo>
                  <a:pt x="502" y="196"/>
                </a:lnTo>
                <a:lnTo>
                  <a:pt x="502" y="197"/>
                </a:lnTo>
                <a:lnTo>
                  <a:pt x="503" y="204"/>
                </a:lnTo>
                <a:lnTo>
                  <a:pt x="504" y="204"/>
                </a:lnTo>
                <a:lnTo>
                  <a:pt x="505" y="201"/>
                </a:lnTo>
                <a:lnTo>
                  <a:pt x="505" y="201"/>
                </a:lnTo>
                <a:lnTo>
                  <a:pt x="505" y="204"/>
                </a:lnTo>
                <a:lnTo>
                  <a:pt x="506" y="204"/>
                </a:lnTo>
                <a:lnTo>
                  <a:pt x="506" y="205"/>
                </a:lnTo>
                <a:lnTo>
                  <a:pt x="505" y="205"/>
                </a:lnTo>
                <a:lnTo>
                  <a:pt x="504" y="205"/>
                </a:lnTo>
                <a:lnTo>
                  <a:pt x="503" y="205"/>
                </a:lnTo>
                <a:lnTo>
                  <a:pt x="503" y="205"/>
                </a:lnTo>
                <a:lnTo>
                  <a:pt x="498" y="212"/>
                </a:lnTo>
                <a:lnTo>
                  <a:pt x="487" y="220"/>
                </a:lnTo>
                <a:lnTo>
                  <a:pt x="488" y="221"/>
                </a:lnTo>
                <a:lnTo>
                  <a:pt x="491" y="227"/>
                </a:lnTo>
                <a:lnTo>
                  <a:pt x="492" y="237"/>
                </a:lnTo>
                <a:lnTo>
                  <a:pt x="492" y="237"/>
                </a:lnTo>
                <a:lnTo>
                  <a:pt x="492" y="237"/>
                </a:lnTo>
                <a:lnTo>
                  <a:pt x="492" y="237"/>
                </a:lnTo>
                <a:lnTo>
                  <a:pt x="493" y="239"/>
                </a:lnTo>
                <a:lnTo>
                  <a:pt x="493" y="240"/>
                </a:lnTo>
                <a:lnTo>
                  <a:pt x="494" y="241"/>
                </a:lnTo>
                <a:lnTo>
                  <a:pt x="494" y="241"/>
                </a:lnTo>
                <a:lnTo>
                  <a:pt x="495" y="242"/>
                </a:lnTo>
                <a:lnTo>
                  <a:pt x="497" y="241"/>
                </a:lnTo>
                <a:lnTo>
                  <a:pt x="497" y="242"/>
                </a:lnTo>
                <a:lnTo>
                  <a:pt x="496" y="242"/>
                </a:lnTo>
                <a:lnTo>
                  <a:pt x="494" y="242"/>
                </a:lnTo>
                <a:lnTo>
                  <a:pt x="494" y="243"/>
                </a:lnTo>
                <a:lnTo>
                  <a:pt x="493" y="245"/>
                </a:lnTo>
                <a:lnTo>
                  <a:pt x="492" y="245"/>
                </a:lnTo>
                <a:lnTo>
                  <a:pt x="492" y="245"/>
                </a:lnTo>
                <a:lnTo>
                  <a:pt x="490" y="245"/>
                </a:lnTo>
                <a:lnTo>
                  <a:pt x="490" y="246"/>
                </a:lnTo>
                <a:lnTo>
                  <a:pt x="492" y="248"/>
                </a:lnTo>
                <a:lnTo>
                  <a:pt x="493" y="248"/>
                </a:lnTo>
                <a:lnTo>
                  <a:pt x="493" y="249"/>
                </a:lnTo>
                <a:lnTo>
                  <a:pt x="492" y="249"/>
                </a:lnTo>
                <a:lnTo>
                  <a:pt x="492" y="250"/>
                </a:lnTo>
                <a:lnTo>
                  <a:pt x="491" y="251"/>
                </a:lnTo>
                <a:lnTo>
                  <a:pt x="491" y="251"/>
                </a:lnTo>
                <a:lnTo>
                  <a:pt x="490" y="248"/>
                </a:lnTo>
                <a:lnTo>
                  <a:pt x="490" y="248"/>
                </a:lnTo>
                <a:lnTo>
                  <a:pt x="490" y="248"/>
                </a:lnTo>
                <a:lnTo>
                  <a:pt x="489" y="247"/>
                </a:lnTo>
                <a:lnTo>
                  <a:pt x="488" y="248"/>
                </a:lnTo>
                <a:lnTo>
                  <a:pt x="488" y="248"/>
                </a:lnTo>
                <a:lnTo>
                  <a:pt x="487" y="248"/>
                </a:lnTo>
                <a:lnTo>
                  <a:pt x="487" y="249"/>
                </a:lnTo>
                <a:lnTo>
                  <a:pt x="487" y="252"/>
                </a:lnTo>
                <a:lnTo>
                  <a:pt x="487" y="252"/>
                </a:lnTo>
                <a:lnTo>
                  <a:pt x="485" y="251"/>
                </a:lnTo>
                <a:lnTo>
                  <a:pt x="484" y="251"/>
                </a:lnTo>
                <a:lnTo>
                  <a:pt x="483" y="250"/>
                </a:lnTo>
                <a:lnTo>
                  <a:pt x="483" y="250"/>
                </a:lnTo>
                <a:lnTo>
                  <a:pt x="479" y="252"/>
                </a:lnTo>
                <a:lnTo>
                  <a:pt x="482" y="250"/>
                </a:lnTo>
                <a:lnTo>
                  <a:pt x="483" y="249"/>
                </a:lnTo>
                <a:lnTo>
                  <a:pt x="482" y="246"/>
                </a:lnTo>
                <a:lnTo>
                  <a:pt x="478" y="243"/>
                </a:lnTo>
                <a:lnTo>
                  <a:pt x="477" y="243"/>
                </a:lnTo>
                <a:lnTo>
                  <a:pt x="473" y="244"/>
                </a:lnTo>
                <a:lnTo>
                  <a:pt x="473" y="244"/>
                </a:lnTo>
                <a:lnTo>
                  <a:pt x="476" y="241"/>
                </a:lnTo>
                <a:lnTo>
                  <a:pt x="477" y="241"/>
                </a:lnTo>
                <a:lnTo>
                  <a:pt x="477" y="241"/>
                </a:lnTo>
                <a:lnTo>
                  <a:pt x="476" y="239"/>
                </a:lnTo>
                <a:lnTo>
                  <a:pt x="476" y="238"/>
                </a:lnTo>
                <a:lnTo>
                  <a:pt x="475" y="238"/>
                </a:lnTo>
                <a:lnTo>
                  <a:pt x="474" y="237"/>
                </a:lnTo>
                <a:lnTo>
                  <a:pt x="473" y="236"/>
                </a:lnTo>
                <a:lnTo>
                  <a:pt x="473" y="236"/>
                </a:lnTo>
                <a:lnTo>
                  <a:pt x="472" y="235"/>
                </a:lnTo>
                <a:lnTo>
                  <a:pt x="472" y="234"/>
                </a:lnTo>
                <a:lnTo>
                  <a:pt x="473" y="233"/>
                </a:lnTo>
                <a:lnTo>
                  <a:pt x="473" y="226"/>
                </a:lnTo>
                <a:lnTo>
                  <a:pt x="472" y="225"/>
                </a:lnTo>
                <a:lnTo>
                  <a:pt x="472" y="218"/>
                </a:lnTo>
                <a:lnTo>
                  <a:pt x="472" y="215"/>
                </a:lnTo>
                <a:lnTo>
                  <a:pt x="472" y="215"/>
                </a:lnTo>
                <a:lnTo>
                  <a:pt x="471" y="215"/>
                </a:lnTo>
                <a:lnTo>
                  <a:pt x="470" y="215"/>
                </a:lnTo>
                <a:lnTo>
                  <a:pt x="469" y="215"/>
                </a:lnTo>
                <a:lnTo>
                  <a:pt x="468" y="214"/>
                </a:lnTo>
                <a:lnTo>
                  <a:pt x="468" y="214"/>
                </a:lnTo>
                <a:lnTo>
                  <a:pt x="467" y="214"/>
                </a:lnTo>
                <a:lnTo>
                  <a:pt x="456" y="214"/>
                </a:lnTo>
                <a:lnTo>
                  <a:pt x="454" y="218"/>
                </a:lnTo>
                <a:lnTo>
                  <a:pt x="456" y="213"/>
                </a:lnTo>
                <a:lnTo>
                  <a:pt x="456" y="212"/>
                </a:lnTo>
                <a:lnTo>
                  <a:pt x="454" y="212"/>
                </a:lnTo>
                <a:lnTo>
                  <a:pt x="454" y="211"/>
                </a:lnTo>
                <a:lnTo>
                  <a:pt x="453" y="210"/>
                </a:lnTo>
                <a:lnTo>
                  <a:pt x="448" y="208"/>
                </a:lnTo>
                <a:lnTo>
                  <a:pt x="447" y="208"/>
                </a:lnTo>
                <a:lnTo>
                  <a:pt x="447" y="208"/>
                </a:lnTo>
                <a:lnTo>
                  <a:pt x="446" y="208"/>
                </a:lnTo>
                <a:lnTo>
                  <a:pt x="445" y="208"/>
                </a:lnTo>
                <a:lnTo>
                  <a:pt x="444" y="207"/>
                </a:lnTo>
                <a:lnTo>
                  <a:pt x="444" y="207"/>
                </a:lnTo>
                <a:lnTo>
                  <a:pt x="443" y="207"/>
                </a:lnTo>
                <a:lnTo>
                  <a:pt x="443" y="207"/>
                </a:lnTo>
                <a:lnTo>
                  <a:pt x="443" y="206"/>
                </a:lnTo>
                <a:lnTo>
                  <a:pt x="440" y="202"/>
                </a:lnTo>
                <a:lnTo>
                  <a:pt x="435" y="198"/>
                </a:lnTo>
                <a:lnTo>
                  <a:pt x="432" y="198"/>
                </a:lnTo>
                <a:lnTo>
                  <a:pt x="429" y="197"/>
                </a:lnTo>
                <a:lnTo>
                  <a:pt x="428" y="196"/>
                </a:lnTo>
                <a:lnTo>
                  <a:pt x="426" y="194"/>
                </a:lnTo>
                <a:lnTo>
                  <a:pt x="424" y="194"/>
                </a:lnTo>
                <a:lnTo>
                  <a:pt x="418" y="197"/>
                </a:lnTo>
                <a:lnTo>
                  <a:pt x="417" y="197"/>
                </a:lnTo>
                <a:lnTo>
                  <a:pt x="417" y="197"/>
                </a:lnTo>
                <a:lnTo>
                  <a:pt x="415" y="197"/>
                </a:lnTo>
                <a:lnTo>
                  <a:pt x="415" y="197"/>
                </a:lnTo>
                <a:lnTo>
                  <a:pt x="416" y="196"/>
                </a:lnTo>
                <a:lnTo>
                  <a:pt x="417" y="195"/>
                </a:lnTo>
                <a:lnTo>
                  <a:pt x="417" y="192"/>
                </a:lnTo>
                <a:lnTo>
                  <a:pt x="415" y="190"/>
                </a:lnTo>
                <a:lnTo>
                  <a:pt x="415" y="186"/>
                </a:lnTo>
                <a:lnTo>
                  <a:pt x="414" y="182"/>
                </a:lnTo>
                <a:lnTo>
                  <a:pt x="413" y="179"/>
                </a:lnTo>
                <a:lnTo>
                  <a:pt x="413" y="179"/>
                </a:lnTo>
                <a:lnTo>
                  <a:pt x="412" y="178"/>
                </a:lnTo>
                <a:lnTo>
                  <a:pt x="411" y="179"/>
                </a:lnTo>
                <a:lnTo>
                  <a:pt x="410" y="179"/>
                </a:lnTo>
                <a:lnTo>
                  <a:pt x="410" y="178"/>
                </a:lnTo>
                <a:lnTo>
                  <a:pt x="407" y="178"/>
                </a:lnTo>
                <a:lnTo>
                  <a:pt x="407" y="179"/>
                </a:lnTo>
                <a:lnTo>
                  <a:pt x="407" y="180"/>
                </a:lnTo>
                <a:lnTo>
                  <a:pt x="407" y="181"/>
                </a:lnTo>
                <a:lnTo>
                  <a:pt x="407" y="178"/>
                </a:lnTo>
                <a:lnTo>
                  <a:pt x="406" y="179"/>
                </a:lnTo>
                <a:lnTo>
                  <a:pt x="406" y="179"/>
                </a:lnTo>
                <a:lnTo>
                  <a:pt x="405" y="178"/>
                </a:lnTo>
                <a:lnTo>
                  <a:pt x="403" y="175"/>
                </a:lnTo>
                <a:lnTo>
                  <a:pt x="403" y="175"/>
                </a:lnTo>
                <a:lnTo>
                  <a:pt x="403" y="174"/>
                </a:lnTo>
                <a:lnTo>
                  <a:pt x="404" y="160"/>
                </a:lnTo>
                <a:lnTo>
                  <a:pt x="404" y="159"/>
                </a:lnTo>
                <a:lnTo>
                  <a:pt x="405" y="159"/>
                </a:lnTo>
                <a:lnTo>
                  <a:pt x="406" y="158"/>
                </a:lnTo>
                <a:lnTo>
                  <a:pt x="405" y="156"/>
                </a:lnTo>
                <a:lnTo>
                  <a:pt x="407" y="155"/>
                </a:lnTo>
                <a:lnTo>
                  <a:pt x="407" y="152"/>
                </a:lnTo>
                <a:lnTo>
                  <a:pt x="407" y="151"/>
                </a:lnTo>
                <a:lnTo>
                  <a:pt x="405" y="150"/>
                </a:lnTo>
                <a:lnTo>
                  <a:pt x="406" y="149"/>
                </a:lnTo>
                <a:lnTo>
                  <a:pt x="408" y="149"/>
                </a:lnTo>
                <a:lnTo>
                  <a:pt x="410" y="146"/>
                </a:lnTo>
                <a:lnTo>
                  <a:pt x="412" y="145"/>
                </a:lnTo>
                <a:lnTo>
                  <a:pt x="411" y="144"/>
                </a:lnTo>
                <a:lnTo>
                  <a:pt x="411" y="143"/>
                </a:lnTo>
                <a:lnTo>
                  <a:pt x="413" y="143"/>
                </a:lnTo>
                <a:lnTo>
                  <a:pt x="413" y="143"/>
                </a:lnTo>
                <a:lnTo>
                  <a:pt x="413" y="142"/>
                </a:lnTo>
                <a:lnTo>
                  <a:pt x="413" y="141"/>
                </a:lnTo>
                <a:lnTo>
                  <a:pt x="414" y="141"/>
                </a:lnTo>
                <a:lnTo>
                  <a:pt x="414" y="140"/>
                </a:lnTo>
                <a:lnTo>
                  <a:pt x="414" y="139"/>
                </a:lnTo>
                <a:lnTo>
                  <a:pt x="416" y="142"/>
                </a:lnTo>
                <a:lnTo>
                  <a:pt x="415" y="138"/>
                </a:lnTo>
                <a:lnTo>
                  <a:pt x="416" y="135"/>
                </a:lnTo>
                <a:lnTo>
                  <a:pt x="417" y="135"/>
                </a:lnTo>
                <a:lnTo>
                  <a:pt x="418" y="135"/>
                </a:lnTo>
                <a:lnTo>
                  <a:pt x="419" y="135"/>
                </a:lnTo>
                <a:lnTo>
                  <a:pt x="419" y="135"/>
                </a:lnTo>
                <a:lnTo>
                  <a:pt x="418" y="135"/>
                </a:lnTo>
                <a:lnTo>
                  <a:pt x="417" y="133"/>
                </a:lnTo>
                <a:lnTo>
                  <a:pt x="417" y="132"/>
                </a:lnTo>
                <a:lnTo>
                  <a:pt x="418" y="133"/>
                </a:lnTo>
                <a:lnTo>
                  <a:pt x="419" y="132"/>
                </a:lnTo>
                <a:lnTo>
                  <a:pt x="422" y="133"/>
                </a:lnTo>
                <a:lnTo>
                  <a:pt x="423" y="132"/>
                </a:lnTo>
                <a:lnTo>
                  <a:pt x="424" y="132"/>
                </a:lnTo>
                <a:lnTo>
                  <a:pt x="426" y="132"/>
                </a:lnTo>
                <a:lnTo>
                  <a:pt x="427" y="131"/>
                </a:lnTo>
                <a:lnTo>
                  <a:pt x="427" y="130"/>
                </a:lnTo>
                <a:lnTo>
                  <a:pt x="427" y="129"/>
                </a:lnTo>
                <a:lnTo>
                  <a:pt x="426" y="126"/>
                </a:lnTo>
                <a:lnTo>
                  <a:pt x="425" y="125"/>
                </a:lnTo>
                <a:lnTo>
                  <a:pt x="425" y="124"/>
                </a:lnTo>
                <a:lnTo>
                  <a:pt x="425" y="124"/>
                </a:lnTo>
                <a:lnTo>
                  <a:pt x="425" y="124"/>
                </a:lnTo>
                <a:lnTo>
                  <a:pt x="424" y="124"/>
                </a:lnTo>
                <a:lnTo>
                  <a:pt x="423" y="124"/>
                </a:lnTo>
                <a:lnTo>
                  <a:pt x="421" y="123"/>
                </a:lnTo>
                <a:lnTo>
                  <a:pt x="421" y="122"/>
                </a:lnTo>
                <a:lnTo>
                  <a:pt x="421" y="121"/>
                </a:lnTo>
                <a:lnTo>
                  <a:pt x="419" y="122"/>
                </a:lnTo>
                <a:lnTo>
                  <a:pt x="418" y="122"/>
                </a:lnTo>
                <a:lnTo>
                  <a:pt x="418" y="124"/>
                </a:lnTo>
                <a:lnTo>
                  <a:pt x="418" y="123"/>
                </a:lnTo>
                <a:lnTo>
                  <a:pt x="418" y="122"/>
                </a:lnTo>
                <a:lnTo>
                  <a:pt x="419" y="122"/>
                </a:lnTo>
                <a:lnTo>
                  <a:pt x="418" y="121"/>
                </a:lnTo>
                <a:lnTo>
                  <a:pt x="417" y="121"/>
                </a:lnTo>
                <a:lnTo>
                  <a:pt x="416" y="121"/>
                </a:lnTo>
                <a:lnTo>
                  <a:pt x="416" y="121"/>
                </a:lnTo>
                <a:lnTo>
                  <a:pt x="416" y="121"/>
                </a:lnTo>
                <a:lnTo>
                  <a:pt x="413" y="120"/>
                </a:lnTo>
                <a:lnTo>
                  <a:pt x="412" y="119"/>
                </a:lnTo>
                <a:lnTo>
                  <a:pt x="412" y="119"/>
                </a:lnTo>
                <a:lnTo>
                  <a:pt x="412" y="120"/>
                </a:lnTo>
                <a:lnTo>
                  <a:pt x="411" y="120"/>
                </a:lnTo>
                <a:lnTo>
                  <a:pt x="410" y="120"/>
                </a:lnTo>
                <a:lnTo>
                  <a:pt x="410" y="119"/>
                </a:lnTo>
                <a:lnTo>
                  <a:pt x="411" y="117"/>
                </a:lnTo>
                <a:lnTo>
                  <a:pt x="416" y="120"/>
                </a:lnTo>
                <a:lnTo>
                  <a:pt x="416" y="120"/>
                </a:lnTo>
                <a:lnTo>
                  <a:pt x="418" y="121"/>
                </a:lnTo>
                <a:lnTo>
                  <a:pt x="419" y="121"/>
                </a:lnTo>
                <a:lnTo>
                  <a:pt x="420" y="121"/>
                </a:lnTo>
                <a:lnTo>
                  <a:pt x="420" y="121"/>
                </a:lnTo>
                <a:lnTo>
                  <a:pt x="421" y="121"/>
                </a:lnTo>
                <a:lnTo>
                  <a:pt x="421" y="120"/>
                </a:lnTo>
                <a:lnTo>
                  <a:pt x="422" y="121"/>
                </a:lnTo>
                <a:lnTo>
                  <a:pt x="422" y="121"/>
                </a:lnTo>
                <a:lnTo>
                  <a:pt x="424" y="122"/>
                </a:lnTo>
                <a:lnTo>
                  <a:pt x="425" y="123"/>
                </a:lnTo>
                <a:lnTo>
                  <a:pt x="425" y="123"/>
                </a:lnTo>
                <a:lnTo>
                  <a:pt x="426" y="124"/>
                </a:lnTo>
                <a:lnTo>
                  <a:pt x="427" y="124"/>
                </a:lnTo>
                <a:lnTo>
                  <a:pt x="427" y="124"/>
                </a:lnTo>
                <a:lnTo>
                  <a:pt x="428" y="124"/>
                </a:lnTo>
                <a:lnTo>
                  <a:pt x="429" y="124"/>
                </a:lnTo>
                <a:lnTo>
                  <a:pt x="429" y="123"/>
                </a:lnTo>
                <a:lnTo>
                  <a:pt x="429" y="123"/>
                </a:lnTo>
                <a:lnTo>
                  <a:pt x="431" y="120"/>
                </a:lnTo>
                <a:lnTo>
                  <a:pt x="430" y="120"/>
                </a:lnTo>
                <a:lnTo>
                  <a:pt x="430" y="118"/>
                </a:lnTo>
                <a:lnTo>
                  <a:pt x="431" y="119"/>
                </a:lnTo>
                <a:lnTo>
                  <a:pt x="432" y="119"/>
                </a:lnTo>
                <a:lnTo>
                  <a:pt x="432" y="118"/>
                </a:lnTo>
                <a:lnTo>
                  <a:pt x="431" y="117"/>
                </a:lnTo>
                <a:lnTo>
                  <a:pt x="431" y="117"/>
                </a:lnTo>
                <a:lnTo>
                  <a:pt x="431" y="116"/>
                </a:lnTo>
                <a:lnTo>
                  <a:pt x="432" y="116"/>
                </a:lnTo>
                <a:lnTo>
                  <a:pt x="432" y="117"/>
                </a:lnTo>
                <a:lnTo>
                  <a:pt x="432" y="117"/>
                </a:lnTo>
                <a:lnTo>
                  <a:pt x="433" y="117"/>
                </a:lnTo>
                <a:lnTo>
                  <a:pt x="433" y="117"/>
                </a:lnTo>
                <a:lnTo>
                  <a:pt x="433" y="117"/>
                </a:lnTo>
                <a:lnTo>
                  <a:pt x="436" y="118"/>
                </a:lnTo>
                <a:lnTo>
                  <a:pt x="436" y="117"/>
                </a:lnTo>
                <a:lnTo>
                  <a:pt x="438" y="118"/>
                </a:lnTo>
                <a:lnTo>
                  <a:pt x="439" y="117"/>
                </a:lnTo>
                <a:lnTo>
                  <a:pt x="440" y="116"/>
                </a:lnTo>
                <a:lnTo>
                  <a:pt x="441" y="116"/>
                </a:lnTo>
                <a:lnTo>
                  <a:pt x="443" y="113"/>
                </a:lnTo>
                <a:lnTo>
                  <a:pt x="443" y="111"/>
                </a:lnTo>
                <a:lnTo>
                  <a:pt x="443" y="111"/>
                </a:lnTo>
                <a:lnTo>
                  <a:pt x="444" y="109"/>
                </a:lnTo>
                <a:lnTo>
                  <a:pt x="445" y="109"/>
                </a:lnTo>
                <a:lnTo>
                  <a:pt x="446" y="106"/>
                </a:lnTo>
                <a:lnTo>
                  <a:pt x="447" y="106"/>
                </a:lnTo>
                <a:lnTo>
                  <a:pt x="447" y="106"/>
                </a:lnTo>
                <a:lnTo>
                  <a:pt x="447" y="105"/>
                </a:lnTo>
                <a:lnTo>
                  <a:pt x="447" y="103"/>
                </a:lnTo>
                <a:lnTo>
                  <a:pt x="447" y="103"/>
                </a:lnTo>
                <a:lnTo>
                  <a:pt x="447" y="102"/>
                </a:lnTo>
                <a:lnTo>
                  <a:pt x="442" y="102"/>
                </a:lnTo>
                <a:lnTo>
                  <a:pt x="441" y="102"/>
                </a:lnTo>
                <a:lnTo>
                  <a:pt x="436" y="101"/>
                </a:lnTo>
                <a:lnTo>
                  <a:pt x="432" y="95"/>
                </a:lnTo>
                <a:lnTo>
                  <a:pt x="429" y="95"/>
                </a:lnTo>
                <a:lnTo>
                  <a:pt x="430" y="93"/>
                </a:lnTo>
                <a:lnTo>
                  <a:pt x="432" y="94"/>
                </a:lnTo>
                <a:lnTo>
                  <a:pt x="432" y="93"/>
                </a:lnTo>
                <a:lnTo>
                  <a:pt x="433" y="93"/>
                </a:lnTo>
                <a:lnTo>
                  <a:pt x="436" y="95"/>
                </a:lnTo>
                <a:lnTo>
                  <a:pt x="437" y="96"/>
                </a:lnTo>
                <a:lnTo>
                  <a:pt x="437" y="96"/>
                </a:lnTo>
                <a:lnTo>
                  <a:pt x="440" y="99"/>
                </a:lnTo>
                <a:lnTo>
                  <a:pt x="441" y="101"/>
                </a:lnTo>
                <a:lnTo>
                  <a:pt x="446" y="100"/>
                </a:lnTo>
                <a:lnTo>
                  <a:pt x="447" y="99"/>
                </a:lnTo>
                <a:lnTo>
                  <a:pt x="447" y="98"/>
                </a:lnTo>
                <a:lnTo>
                  <a:pt x="448" y="97"/>
                </a:lnTo>
                <a:lnTo>
                  <a:pt x="449" y="96"/>
                </a:lnTo>
                <a:lnTo>
                  <a:pt x="450" y="95"/>
                </a:lnTo>
                <a:lnTo>
                  <a:pt x="450" y="93"/>
                </a:lnTo>
                <a:lnTo>
                  <a:pt x="451" y="92"/>
                </a:lnTo>
                <a:lnTo>
                  <a:pt x="452" y="92"/>
                </a:lnTo>
                <a:lnTo>
                  <a:pt x="452" y="92"/>
                </a:lnTo>
                <a:lnTo>
                  <a:pt x="452" y="91"/>
                </a:lnTo>
                <a:lnTo>
                  <a:pt x="452" y="89"/>
                </a:lnTo>
                <a:lnTo>
                  <a:pt x="452" y="88"/>
                </a:lnTo>
                <a:lnTo>
                  <a:pt x="450" y="88"/>
                </a:lnTo>
                <a:lnTo>
                  <a:pt x="449" y="87"/>
                </a:lnTo>
                <a:lnTo>
                  <a:pt x="448" y="86"/>
                </a:lnTo>
                <a:lnTo>
                  <a:pt x="449" y="86"/>
                </a:lnTo>
                <a:lnTo>
                  <a:pt x="449" y="85"/>
                </a:lnTo>
                <a:lnTo>
                  <a:pt x="450" y="84"/>
                </a:lnTo>
                <a:lnTo>
                  <a:pt x="452" y="85"/>
                </a:lnTo>
                <a:lnTo>
                  <a:pt x="453" y="85"/>
                </a:lnTo>
                <a:lnTo>
                  <a:pt x="453" y="85"/>
                </a:lnTo>
                <a:lnTo>
                  <a:pt x="455" y="84"/>
                </a:lnTo>
                <a:lnTo>
                  <a:pt x="456" y="84"/>
                </a:lnTo>
                <a:lnTo>
                  <a:pt x="457" y="88"/>
                </a:lnTo>
                <a:lnTo>
                  <a:pt x="458" y="88"/>
                </a:lnTo>
                <a:lnTo>
                  <a:pt x="458" y="88"/>
                </a:lnTo>
                <a:lnTo>
                  <a:pt x="459" y="88"/>
                </a:lnTo>
                <a:lnTo>
                  <a:pt x="461" y="89"/>
                </a:lnTo>
                <a:lnTo>
                  <a:pt x="461" y="87"/>
                </a:lnTo>
                <a:lnTo>
                  <a:pt x="461" y="87"/>
                </a:lnTo>
                <a:lnTo>
                  <a:pt x="461" y="87"/>
                </a:lnTo>
                <a:lnTo>
                  <a:pt x="462" y="88"/>
                </a:lnTo>
                <a:lnTo>
                  <a:pt x="463" y="89"/>
                </a:lnTo>
                <a:lnTo>
                  <a:pt x="465" y="89"/>
                </a:lnTo>
                <a:lnTo>
                  <a:pt x="465" y="89"/>
                </a:lnTo>
                <a:lnTo>
                  <a:pt x="465" y="89"/>
                </a:lnTo>
                <a:lnTo>
                  <a:pt x="464" y="87"/>
                </a:lnTo>
                <a:lnTo>
                  <a:pt x="464" y="86"/>
                </a:lnTo>
                <a:lnTo>
                  <a:pt x="463" y="84"/>
                </a:lnTo>
                <a:lnTo>
                  <a:pt x="462" y="83"/>
                </a:lnTo>
                <a:lnTo>
                  <a:pt x="463" y="82"/>
                </a:lnTo>
                <a:lnTo>
                  <a:pt x="464" y="84"/>
                </a:lnTo>
                <a:lnTo>
                  <a:pt x="466" y="85"/>
                </a:lnTo>
                <a:lnTo>
                  <a:pt x="466" y="86"/>
                </a:lnTo>
                <a:lnTo>
                  <a:pt x="467" y="87"/>
                </a:lnTo>
                <a:lnTo>
                  <a:pt x="468" y="87"/>
                </a:lnTo>
                <a:lnTo>
                  <a:pt x="468" y="85"/>
                </a:lnTo>
                <a:lnTo>
                  <a:pt x="469" y="84"/>
                </a:lnTo>
                <a:lnTo>
                  <a:pt x="471" y="84"/>
                </a:lnTo>
                <a:lnTo>
                  <a:pt x="474" y="81"/>
                </a:lnTo>
                <a:lnTo>
                  <a:pt x="474" y="80"/>
                </a:lnTo>
                <a:lnTo>
                  <a:pt x="474" y="79"/>
                </a:lnTo>
                <a:lnTo>
                  <a:pt x="476" y="77"/>
                </a:lnTo>
                <a:lnTo>
                  <a:pt x="478" y="77"/>
                </a:lnTo>
                <a:lnTo>
                  <a:pt x="478" y="76"/>
                </a:lnTo>
                <a:lnTo>
                  <a:pt x="478" y="75"/>
                </a:lnTo>
                <a:lnTo>
                  <a:pt x="478" y="74"/>
                </a:lnTo>
                <a:lnTo>
                  <a:pt x="478" y="73"/>
                </a:lnTo>
                <a:lnTo>
                  <a:pt x="478" y="72"/>
                </a:lnTo>
                <a:lnTo>
                  <a:pt x="478" y="71"/>
                </a:lnTo>
                <a:lnTo>
                  <a:pt x="474" y="66"/>
                </a:lnTo>
                <a:lnTo>
                  <a:pt x="474" y="62"/>
                </a:lnTo>
                <a:lnTo>
                  <a:pt x="475" y="61"/>
                </a:lnTo>
                <a:lnTo>
                  <a:pt x="472" y="62"/>
                </a:lnTo>
                <a:lnTo>
                  <a:pt x="472" y="60"/>
                </a:lnTo>
                <a:lnTo>
                  <a:pt x="472" y="60"/>
                </a:lnTo>
                <a:lnTo>
                  <a:pt x="472" y="59"/>
                </a:lnTo>
                <a:lnTo>
                  <a:pt x="472" y="59"/>
                </a:lnTo>
                <a:lnTo>
                  <a:pt x="471" y="57"/>
                </a:lnTo>
                <a:lnTo>
                  <a:pt x="472" y="56"/>
                </a:lnTo>
                <a:lnTo>
                  <a:pt x="473" y="57"/>
                </a:lnTo>
                <a:lnTo>
                  <a:pt x="473" y="56"/>
                </a:lnTo>
                <a:lnTo>
                  <a:pt x="474" y="56"/>
                </a:lnTo>
                <a:lnTo>
                  <a:pt x="474" y="57"/>
                </a:lnTo>
                <a:lnTo>
                  <a:pt x="475" y="58"/>
                </a:lnTo>
                <a:lnTo>
                  <a:pt x="476" y="56"/>
                </a:lnTo>
                <a:lnTo>
                  <a:pt x="476" y="56"/>
                </a:lnTo>
                <a:lnTo>
                  <a:pt x="478" y="55"/>
                </a:lnTo>
                <a:lnTo>
                  <a:pt x="478" y="55"/>
                </a:lnTo>
                <a:lnTo>
                  <a:pt x="479" y="53"/>
                </a:lnTo>
                <a:lnTo>
                  <a:pt x="478" y="52"/>
                </a:lnTo>
                <a:lnTo>
                  <a:pt x="475" y="51"/>
                </a:lnTo>
                <a:lnTo>
                  <a:pt x="476" y="50"/>
                </a:lnTo>
                <a:lnTo>
                  <a:pt x="477" y="48"/>
                </a:lnTo>
                <a:lnTo>
                  <a:pt x="478" y="48"/>
                </a:lnTo>
                <a:lnTo>
                  <a:pt x="478" y="46"/>
                </a:lnTo>
                <a:lnTo>
                  <a:pt x="476" y="46"/>
                </a:lnTo>
                <a:lnTo>
                  <a:pt x="476" y="45"/>
                </a:lnTo>
                <a:lnTo>
                  <a:pt x="473" y="45"/>
                </a:lnTo>
                <a:lnTo>
                  <a:pt x="472" y="45"/>
                </a:lnTo>
                <a:lnTo>
                  <a:pt x="473" y="44"/>
                </a:lnTo>
                <a:lnTo>
                  <a:pt x="471" y="42"/>
                </a:lnTo>
                <a:lnTo>
                  <a:pt x="470" y="41"/>
                </a:lnTo>
                <a:lnTo>
                  <a:pt x="472" y="41"/>
                </a:lnTo>
                <a:lnTo>
                  <a:pt x="471" y="39"/>
                </a:lnTo>
                <a:lnTo>
                  <a:pt x="471" y="38"/>
                </a:lnTo>
                <a:lnTo>
                  <a:pt x="470" y="38"/>
                </a:lnTo>
                <a:lnTo>
                  <a:pt x="468" y="39"/>
                </a:lnTo>
                <a:lnTo>
                  <a:pt x="468" y="38"/>
                </a:lnTo>
                <a:lnTo>
                  <a:pt x="465" y="38"/>
                </a:lnTo>
                <a:lnTo>
                  <a:pt x="463" y="37"/>
                </a:lnTo>
                <a:lnTo>
                  <a:pt x="462" y="36"/>
                </a:lnTo>
                <a:lnTo>
                  <a:pt x="461" y="36"/>
                </a:lnTo>
                <a:lnTo>
                  <a:pt x="458" y="36"/>
                </a:lnTo>
                <a:lnTo>
                  <a:pt x="458" y="37"/>
                </a:lnTo>
                <a:lnTo>
                  <a:pt x="455" y="36"/>
                </a:lnTo>
                <a:lnTo>
                  <a:pt x="455" y="38"/>
                </a:lnTo>
                <a:lnTo>
                  <a:pt x="455" y="39"/>
                </a:lnTo>
                <a:lnTo>
                  <a:pt x="455" y="41"/>
                </a:lnTo>
                <a:lnTo>
                  <a:pt x="455" y="41"/>
                </a:lnTo>
                <a:lnTo>
                  <a:pt x="455" y="43"/>
                </a:lnTo>
                <a:lnTo>
                  <a:pt x="455" y="44"/>
                </a:lnTo>
                <a:lnTo>
                  <a:pt x="455" y="44"/>
                </a:lnTo>
                <a:lnTo>
                  <a:pt x="456" y="46"/>
                </a:lnTo>
                <a:lnTo>
                  <a:pt x="457" y="47"/>
                </a:lnTo>
                <a:lnTo>
                  <a:pt x="458" y="47"/>
                </a:lnTo>
                <a:lnTo>
                  <a:pt x="458" y="48"/>
                </a:lnTo>
                <a:lnTo>
                  <a:pt x="459" y="48"/>
                </a:lnTo>
                <a:lnTo>
                  <a:pt x="460" y="49"/>
                </a:lnTo>
                <a:lnTo>
                  <a:pt x="458" y="49"/>
                </a:lnTo>
                <a:lnTo>
                  <a:pt x="458" y="49"/>
                </a:lnTo>
                <a:lnTo>
                  <a:pt x="458" y="50"/>
                </a:lnTo>
                <a:lnTo>
                  <a:pt x="458" y="50"/>
                </a:lnTo>
                <a:lnTo>
                  <a:pt x="458" y="50"/>
                </a:lnTo>
                <a:lnTo>
                  <a:pt x="457" y="51"/>
                </a:lnTo>
                <a:lnTo>
                  <a:pt x="458" y="52"/>
                </a:lnTo>
                <a:lnTo>
                  <a:pt x="459" y="52"/>
                </a:lnTo>
                <a:lnTo>
                  <a:pt x="459" y="52"/>
                </a:lnTo>
                <a:lnTo>
                  <a:pt x="458" y="52"/>
                </a:lnTo>
                <a:lnTo>
                  <a:pt x="457" y="52"/>
                </a:lnTo>
                <a:lnTo>
                  <a:pt x="456" y="53"/>
                </a:lnTo>
                <a:lnTo>
                  <a:pt x="455" y="52"/>
                </a:lnTo>
                <a:lnTo>
                  <a:pt x="455" y="53"/>
                </a:lnTo>
                <a:lnTo>
                  <a:pt x="454" y="53"/>
                </a:lnTo>
                <a:lnTo>
                  <a:pt x="454" y="54"/>
                </a:lnTo>
                <a:lnTo>
                  <a:pt x="454" y="59"/>
                </a:lnTo>
                <a:lnTo>
                  <a:pt x="453" y="59"/>
                </a:lnTo>
                <a:lnTo>
                  <a:pt x="453" y="61"/>
                </a:lnTo>
                <a:lnTo>
                  <a:pt x="451" y="64"/>
                </a:lnTo>
                <a:lnTo>
                  <a:pt x="450" y="66"/>
                </a:lnTo>
                <a:lnTo>
                  <a:pt x="449" y="68"/>
                </a:lnTo>
                <a:lnTo>
                  <a:pt x="449" y="73"/>
                </a:lnTo>
                <a:lnTo>
                  <a:pt x="448" y="72"/>
                </a:lnTo>
                <a:lnTo>
                  <a:pt x="448" y="72"/>
                </a:lnTo>
                <a:lnTo>
                  <a:pt x="447" y="73"/>
                </a:lnTo>
                <a:lnTo>
                  <a:pt x="447" y="72"/>
                </a:lnTo>
                <a:lnTo>
                  <a:pt x="447" y="73"/>
                </a:lnTo>
                <a:lnTo>
                  <a:pt x="446" y="74"/>
                </a:lnTo>
                <a:lnTo>
                  <a:pt x="445" y="75"/>
                </a:lnTo>
                <a:lnTo>
                  <a:pt x="444" y="74"/>
                </a:lnTo>
                <a:lnTo>
                  <a:pt x="443" y="73"/>
                </a:lnTo>
                <a:lnTo>
                  <a:pt x="439" y="64"/>
                </a:lnTo>
                <a:lnTo>
                  <a:pt x="439" y="62"/>
                </a:lnTo>
                <a:lnTo>
                  <a:pt x="439" y="60"/>
                </a:lnTo>
                <a:lnTo>
                  <a:pt x="439" y="58"/>
                </a:lnTo>
                <a:lnTo>
                  <a:pt x="439" y="59"/>
                </a:lnTo>
                <a:lnTo>
                  <a:pt x="440" y="60"/>
                </a:lnTo>
                <a:lnTo>
                  <a:pt x="441" y="60"/>
                </a:lnTo>
                <a:lnTo>
                  <a:pt x="442" y="59"/>
                </a:lnTo>
                <a:lnTo>
                  <a:pt x="440" y="51"/>
                </a:lnTo>
                <a:lnTo>
                  <a:pt x="437" y="48"/>
                </a:lnTo>
                <a:lnTo>
                  <a:pt x="436" y="47"/>
                </a:lnTo>
                <a:lnTo>
                  <a:pt x="436" y="44"/>
                </a:lnTo>
                <a:lnTo>
                  <a:pt x="434" y="44"/>
                </a:lnTo>
                <a:lnTo>
                  <a:pt x="433" y="45"/>
                </a:lnTo>
                <a:lnTo>
                  <a:pt x="432" y="47"/>
                </a:lnTo>
                <a:lnTo>
                  <a:pt x="431" y="48"/>
                </a:lnTo>
                <a:lnTo>
                  <a:pt x="431" y="53"/>
                </a:lnTo>
                <a:lnTo>
                  <a:pt x="431" y="53"/>
                </a:lnTo>
                <a:lnTo>
                  <a:pt x="430" y="55"/>
                </a:lnTo>
                <a:lnTo>
                  <a:pt x="430" y="56"/>
                </a:lnTo>
                <a:lnTo>
                  <a:pt x="429" y="59"/>
                </a:lnTo>
                <a:lnTo>
                  <a:pt x="427" y="56"/>
                </a:lnTo>
                <a:lnTo>
                  <a:pt x="428" y="52"/>
                </a:lnTo>
                <a:lnTo>
                  <a:pt x="427" y="50"/>
                </a:lnTo>
                <a:lnTo>
                  <a:pt x="427" y="50"/>
                </a:lnTo>
                <a:lnTo>
                  <a:pt x="426" y="48"/>
                </a:lnTo>
                <a:lnTo>
                  <a:pt x="426" y="47"/>
                </a:lnTo>
                <a:lnTo>
                  <a:pt x="425" y="47"/>
                </a:lnTo>
                <a:lnTo>
                  <a:pt x="422" y="44"/>
                </a:lnTo>
                <a:lnTo>
                  <a:pt x="423" y="44"/>
                </a:lnTo>
                <a:lnTo>
                  <a:pt x="424" y="43"/>
                </a:lnTo>
                <a:lnTo>
                  <a:pt x="425" y="44"/>
                </a:lnTo>
                <a:lnTo>
                  <a:pt x="425" y="44"/>
                </a:lnTo>
                <a:lnTo>
                  <a:pt x="425" y="42"/>
                </a:lnTo>
                <a:lnTo>
                  <a:pt x="425" y="41"/>
                </a:lnTo>
                <a:lnTo>
                  <a:pt x="425" y="41"/>
                </a:lnTo>
                <a:lnTo>
                  <a:pt x="424" y="41"/>
                </a:lnTo>
                <a:lnTo>
                  <a:pt x="424" y="41"/>
                </a:lnTo>
                <a:lnTo>
                  <a:pt x="423" y="41"/>
                </a:lnTo>
                <a:lnTo>
                  <a:pt x="422" y="41"/>
                </a:lnTo>
                <a:lnTo>
                  <a:pt x="423" y="40"/>
                </a:lnTo>
                <a:lnTo>
                  <a:pt x="423" y="39"/>
                </a:lnTo>
                <a:lnTo>
                  <a:pt x="422" y="39"/>
                </a:lnTo>
                <a:lnTo>
                  <a:pt x="421" y="41"/>
                </a:lnTo>
                <a:lnTo>
                  <a:pt x="420" y="41"/>
                </a:lnTo>
                <a:lnTo>
                  <a:pt x="418" y="41"/>
                </a:lnTo>
                <a:lnTo>
                  <a:pt x="418" y="38"/>
                </a:lnTo>
                <a:lnTo>
                  <a:pt x="415" y="38"/>
                </a:lnTo>
                <a:lnTo>
                  <a:pt x="415" y="38"/>
                </a:lnTo>
                <a:lnTo>
                  <a:pt x="415" y="37"/>
                </a:lnTo>
                <a:lnTo>
                  <a:pt x="416" y="37"/>
                </a:lnTo>
                <a:lnTo>
                  <a:pt x="416" y="36"/>
                </a:lnTo>
                <a:lnTo>
                  <a:pt x="417" y="36"/>
                </a:lnTo>
                <a:lnTo>
                  <a:pt x="418" y="35"/>
                </a:lnTo>
                <a:lnTo>
                  <a:pt x="418" y="35"/>
                </a:lnTo>
                <a:lnTo>
                  <a:pt x="419" y="33"/>
                </a:lnTo>
                <a:lnTo>
                  <a:pt x="418" y="32"/>
                </a:lnTo>
                <a:lnTo>
                  <a:pt x="417" y="32"/>
                </a:lnTo>
                <a:lnTo>
                  <a:pt x="417" y="32"/>
                </a:lnTo>
                <a:lnTo>
                  <a:pt x="417" y="31"/>
                </a:lnTo>
                <a:lnTo>
                  <a:pt x="417" y="30"/>
                </a:lnTo>
                <a:lnTo>
                  <a:pt x="417" y="30"/>
                </a:lnTo>
                <a:lnTo>
                  <a:pt x="418" y="30"/>
                </a:lnTo>
                <a:lnTo>
                  <a:pt x="420" y="31"/>
                </a:lnTo>
                <a:lnTo>
                  <a:pt x="421" y="31"/>
                </a:lnTo>
                <a:lnTo>
                  <a:pt x="421" y="30"/>
                </a:lnTo>
                <a:lnTo>
                  <a:pt x="421" y="30"/>
                </a:lnTo>
                <a:lnTo>
                  <a:pt x="421" y="28"/>
                </a:lnTo>
                <a:lnTo>
                  <a:pt x="420" y="27"/>
                </a:lnTo>
                <a:lnTo>
                  <a:pt x="420" y="28"/>
                </a:lnTo>
                <a:lnTo>
                  <a:pt x="419" y="29"/>
                </a:lnTo>
                <a:lnTo>
                  <a:pt x="419" y="29"/>
                </a:lnTo>
                <a:lnTo>
                  <a:pt x="418" y="26"/>
                </a:lnTo>
                <a:lnTo>
                  <a:pt x="418" y="25"/>
                </a:lnTo>
                <a:lnTo>
                  <a:pt x="418" y="23"/>
                </a:lnTo>
                <a:lnTo>
                  <a:pt x="417" y="22"/>
                </a:lnTo>
                <a:lnTo>
                  <a:pt x="415" y="22"/>
                </a:lnTo>
                <a:lnTo>
                  <a:pt x="415" y="20"/>
                </a:lnTo>
                <a:lnTo>
                  <a:pt x="414" y="20"/>
                </a:lnTo>
                <a:lnTo>
                  <a:pt x="414" y="19"/>
                </a:lnTo>
                <a:lnTo>
                  <a:pt x="414" y="19"/>
                </a:lnTo>
                <a:lnTo>
                  <a:pt x="414" y="12"/>
                </a:lnTo>
                <a:lnTo>
                  <a:pt x="411" y="8"/>
                </a:lnTo>
                <a:lnTo>
                  <a:pt x="410" y="8"/>
                </a:lnTo>
                <a:lnTo>
                  <a:pt x="410" y="6"/>
                </a:lnTo>
                <a:lnTo>
                  <a:pt x="410" y="4"/>
                </a:lnTo>
                <a:lnTo>
                  <a:pt x="408" y="4"/>
                </a:lnTo>
                <a:lnTo>
                  <a:pt x="407" y="3"/>
                </a:lnTo>
                <a:lnTo>
                  <a:pt x="407" y="4"/>
                </a:lnTo>
                <a:lnTo>
                  <a:pt x="406" y="5"/>
                </a:lnTo>
                <a:lnTo>
                  <a:pt x="406" y="3"/>
                </a:lnTo>
                <a:lnTo>
                  <a:pt x="405" y="4"/>
                </a:lnTo>
                <a:lnTo>
                  <a:pt x="405" y="3"/>
                </a:lnTo>
                <a:lnTo>
                  <a:pt x="405" y="2"/>
                </a:lnTo>
                <a:lnTo>
                  <a:pt x="405" y="2"/>
                </a:lnTo>
                <a:lnTo>
                  <a:pt x="406" y="1"/>
                </a:lnTo>
                <a:lnTo>
                  <a:pt x="404" y="0"/>
                </a:lnTo>
                <a:lnTo>
                  <a:pt x="403" y="1"/>
                </a:lnTo>
                <a:lnTo>
                  <a:pt x="403" y="0"/>
                </a:lnTo>
                <a:lnTo>
                  <a:pt x="402" y="1"/>
                </a:lnTo>
                <a:lnTo>
                  <a:pt x="400" y="4"/>
                </a:lnTo>
                <a:lnTo>
                  <a:pt x="398" y="7"/>
                </a:lnTo>
                <a:lnTo>
                  <a:pt x="399" y="8"/>
                </a:lnTo>
                <a:lnTo>
                  <a:pt x="399" y="8"/>
                </a:lnTo>
                <a:lnTo>
                  <a:pt x="399" y="8"/>
                </a:lnTo>
                <a:lnTo>
                  <a:pt x="400" y="11"/>
                </a:lnTo>
                <a:lnTo>
                  <a:pt x="399" y="12"/>
                </a:lnTo>
                <a:lnTo>
                  <a:pt x="399" y="12"/>
                </a:lnTo>
                <a:lnTo>
                  <a:pt x="397" y="10"/>
                </a:lnTo>
                <a:lnTo>
                  <a:pt x="396" y="11"/>
                </a:lnTo>
                <a:lnTo>
                  <a:pt x="396" y="12"/>
                </a:lnTo>
                <a:lnTo>
                  <a:pt x="396" y="12"/>
                </a:lnTo>
                <a:lnTo>
                  <a:pt x="396" y="12"/>
                </a:lnTo>
                <a:lnTo>
                  <a:pt x="396" y="12"/>
                </a:lnTo>
                <a:lnTo>
                  <a:pt x="396" y="15"/>
                </a:lnTo>
                <a:lnTo>
                  <a:pt x="396" y="15"/>
                </a:lnTo>
                <a:lnTo>
                  <a:pt x="395" y="17"/>
                </a:lnTo>
                <a:lnTo>
                  <a:pt x="395" y="19"/>
                </a:lnTo>
                <a:lnTo>
                  <a:pt x="396" y="20"/>
                </a:lnTo>
                <a:lnTo>
                  <a:pt x="396" y="22"/>
                </a:lnTo>
                <a:lnTo>
                  <a:pt x="397" y="22"/>
                </a:lnTo>
                <a:lnTo>
                  <a:pt x="397" y="24"/>
                </a:lnTo>
                <a:lnTo>
                  <a:pt x="396" y="24"/>
                </a:lnTo>
                <a:lnTo>
                  <a:pt x="396" y="24"/>
                </a:lnTo>
                <a:lnTo>
                  <a:pt x="396" y="24"/>
                </a:lnTo>
                <a:lnTo>
                  <a:pt x="395" y="26"/>
                </a:lnTo>
                <a:lnTo>
                  <a:pt x="395" y="26"/>
                </a:lnTo>
                <a:lnTo>
                  <a:pt x="394" y="26"/>
                </a:lnTo>
                <a:lnTo>
                  <a:pt x="394" y="32"/>
                </a:lnTo>
                <a:lnTo>
                  <a:pt x="395" y="33"/>
                </a:lnTo>
                <a:lnTo>
                  <a:pt x="395" y="33"/>
                </a:lnTo>
                <a:lnTo>
                  <a:pt x="397" y="35"/>
                </a:lnTo>
                <a:lnTo>
                  <a:pt x="396" y="35"/>
                </a:lnTo>
                <a:lnTo>
                  <a:pt x="397" y="36"/>
                </a:lnTo>
                <a:lnTo>
                  <a:pt x="398" y="37"/>
                </a:lnTo>
                <a:lnTo>
                  <a:pt x="401" y="37"/>
                </a:lnTo>
                <a:lnTo>
                  <a:pt x="401" y="37"/>
                </a:lnTo>
                <a:lnTo>
                  <a:pt x="401" y="38"/>
                </a:lnTo>
                <a:lnTo>
                  <a:pt x="403" y="39"/>
                </a:lnTo>
                <a:lnTo>
                  <a:pt x="403" y="40"/>
                </a:lnTo>
                <a:lnTo>
                  <a:pt x="403" y="40"/>
                </a:lnTo>
                <a:lnTo>
                  <a:pt x="404" y="40"/>
                </a:lnTo>
                <a:lnTo>
                  <a:pt x="404" y="39"/>
                </a:lnTo>
                <a:lnTo>
                  <a:pt x="404" y="39"/>
                </a:lnTo>
                <a:lnTo>
                  <a:pt x="406" y="42"/>
                </a:lnTo>
                <a:lnTo>
                  <a:pt x="407" y="42"/>
                </a:lnTo>
                <a:lnTo>
                  <a:pt x="409" y="41"/>
                </a:lnTo>
                <a:lnTo>
                  <a:pt x="410" y="41"/>
                </a:lnTo>
                <a:lnTo>
                  <a:pt x="410" y="43"/>
                </a:lnTo>
                <a:lnTo>
                  <a:pt x="410" y="44"/>
                </a:lnTo>
                <a:lnTo>
                  <a:pt x="409" y="46"/>
                </a:lnTo>
                <a:lnTo>
                  <a:pt x="409" y="45"/>
                </a:lnTo>
                <a:lnTo>
                  <a:pt x="409" y="44"/>
                </a:lnTo>
                <a:lnTo>
                  <a:pt x="409" y="42"/>
                </a:lnTo>
                <a:lnTo>
                  <a:pt x="409" y="43"/>
                </a:lnTo>
                <a:lnTo>
                  <a:pt x="407" y="44"/>
                </a:lnTo>
                <a:lnTo>
                  <a:pt x="407" y="45"/>
                </a:lnTo>
                <a:lnTo>
                  <a:pt x="406" y="47"/>
                </a:lnTo>
                <a:lnTo>
                  <a:pt x="407" y="46"/>
                </a:lnTo>
                <a:lnTo>
                  <a:pt x="407" y="48"/>
                </a:lnTo>
                <a:lnTo>
                  <a:pt x="406" y="49"/>
                </a:lnTo>
                <a:lnTo>
                  <a:pt x="405" y="49"/>
                </a:lnTo>
                <a:lnTo>
                  <a:pt x="405" y="50"/>
                </a:lnTo>
                <a:lnTo>
                  <a:pt x="404" y="52"/>
                </a:lnTo>
                <a:lnTo>
                  <a:pt x="404" y="53"/>
                </a:lnTo>
                <a:lnTo>
                  <a:pt x="406" y="53"/>
                </a:lnTo>
                <a:lnTo>
                  <a:pt x="407" y="52"/>
                </a:lnTo>
                <a:lnTo>
                  <a:pt x="409" y="50"/>
                </a:lnTo>
                <a:lnTo>
                  <a:pt x="408" y="51"/>
                </a:lnTo>
                <a:lnTo>
                  <a:pt x="407" y="51"/>
                </a:lnTo>
                <a:lnTo>
                  <a:pt x="407" y="50"/>
                </a:lnTo>
                <a:lnTo>
                  <a:pt x="408" y="49"/>
                </a:lnTo>
                <a:lnTo>
                  <a:pt x="408" y="48"/>
                </a:lnTo>
                <a:lnTo>
                  <a:pt x="409" y="49"/>
                </a:lnTo>
                <a:lnTo>
                  <a:pt x="410" y="55"/>
                </a:lnTo>
                <a:lnTo>
                  <a:pt x="410" y="55"/>
                </a:lnTo>
                <a:lnTo>
                  <a:pt x="410" y="55"/>
                </a:lnTo>
                <a:lnTo>
                  <a:pt x="407" y="58"/>
                </a:lnTo>
                <a:lnTo>
                  <a:pt x="407" y="59"/>
                </a:lnTo>
                <a:lnTo>
                  <a:pt x="407" y="60"/>
                </a:lnTo>
                <a:lnTo>
                  <a:pt x="405" y="61"/>
                </a:lnTo>
                <a:lnTo>
                  <a:pt x="404" y="62"/>
                </a:lnTo>
                <a:lnTo>
                  <a:pt x="403" y="63"/>
                </a:lnTo>
                <a:lnTo>
                  <a:pt x="403" y="62"/>
                </a:lnTo>
                <a:lnTo>
                  <a:pt x="401" y="62"/>
                </a:lnTo>
                <a:lnTo>
                  <a:pt x="401" y="62"/>
                </a:lnTo>
                <a:lnTo>
                  <a:pt x="401" y="62"/>
                </a:lnTo>
                <a:lnTo>
                  <a:pt x="400" y="62"/>
                </a:lnTo>
                <a:lnTo>
                  <a:pt x="399" y="62"/>
                </a:lnTo>
                <a:lnTo>
                  <a:pt x="399" y="62"/>
                </a:lnTo>
                <a:lnTo>
                  <a:pt x="399" y="63"/>
                </a:lnTo>
                <a:lnTo>
                  <a:pt x="399" y="64"/>
                </a:lnTo>
                <a:lnTo>
                  <a:pt x="399" y="67"/>
                </a:lnTo>
                <a:lnTo>
                  <a:pt x="400" y="69"/>
                </a:lnTo>
                <a:lnTo>
                  <a:pt x="401" y="70"/>
                </a:lnTo>
                <a:lnTo>
                  <a:pt x="401" y="71"/>
                </a:lnTo>
                <a:lnTo>
                  <a:pt x="401" y="73"/>
                </a:lnTo>
                <a:lnTo>
                  <a:pt x="401" y="75"/>
                </a:lnTo>
                <a:lnTo>
                  <a:pt x="399" y="74"/>
                </a:lnTo>
                <a:lnTo>
                  <a:pt x="399" y="73"/>
                </a:lnTo>
                <a:lnTo>
                  <a:pt x="399" y="73"/>
                </a:lnTo>
                <a:lnTo>
                  <a:pt x="399" y="72"/>
                </a:lnTo>
                <a:lnTo>
                  <a:pt x="399" y="73"/>
                </a:lnTo>
                <a:lnTo>
                  <a:pt x="399" y="72"/>
                </a:lnTo>
                <a:lnTo>
                  <a:pt x="397" y="73"/>
                </a:lnTo>
                <a:lnTo>
                  <a:pt x="397" y="71"/>
                </a:lnTo>
                <a:lnTo>
                  <a:pt x="396" y="71"/>
                </a:lnTo>
                <a:lnTo>
                  <a:pt x="395" y="70"/>
                </a:lnTo>
                <a:lnTo>
                  <a:pt x="397" y="69"/>
                </a:lnTo>
                <a:lnTo>
                  <a:pt x="396" y="67"/>
                </a:lnTo>
                <a:lnTo>
                  <a:pt x="396" y="65"/>
                </a:lnTo>
                <a:lnTo>
                  <a:pt x="397" y="64"/>
                </a:lnTo>
                <a:lnTo>
                  <a:pt x="397" y="60"/>
                </a:lnTo>
                <a:lnTo>
                  <a:pt x="397" y="60"/>
                </a:lnTo>
                <a:lnTo>
                  <a:pt x="395" y="62"/>
                </a:lnTo>
                <a:lnTo>
                  <a:pt x="395" y="63"/>
                </a:lnTo>
                <a:lnTo>
                  <a:pt x="394" y="62"/>
                </a:lnTo>
                <a:lnTo>
                  <a:pt x="393" y="63"/>
                </a:lnTo>
                <a:lnTo>
                  <a:pt x="393" y="62"/>
                </a:lnTo>
                <a:lnTo>
                  <a:pt x="393" y="62"/>
                </a:lnTo>
                <a:lnTo>
                  <a:pt x="394" y="61"/>
                </a:lnTo>
                <a:lnTo>
                  <a:pt x="394" y="59"/>
                </a:lnTo>
                <a:lnTo>
                  <a:pt x="394" y="59"/>
                </a:lnTo>
                <a:lnTo>
                  <a:pt x="392" y="59"/>
                </a:lnTo>
                <a:lnTo>
                  <a:pt x="392" y="59"/>
                </a:lnTo>
                <a:lnTo>
                  <a:pt x="392" y="59"/>
                </a:lnTo>
                <a:lnTo>
                  <a:pt x="391" y="58"/>
                </a:lnTo>
                <a:lnTo>
                  <a:pt x="390" y="56"/>
                </a:lnTo>
                <a:lnTo>
                  <a:pt x="389" y="56"/>
                </a:lnTo>
                <a:lnTo>
                  <a:pt x="389" y="58"/>
                </a:lnTo>
                <a:lnTo>
                  <a:pt x="389" y="56"/>
                </a:lnTo>
                <a:lnTo>
                  <a:pt x="388" y="55"/>
                </a:lnTo>
                <a:lnTo>
                  <a:pt x="387" y="55"/>
                </a:lnTo>
                <a:lnTo>
                  <a:pt x="386" y="55"/>
                </a:lnTo>
                <a:lnTo>
                  <a:pt x="388" y="58"/>
                </a:lnTo>
                <a:lnTo>
                  <a:pt x="388" y="58"/>
                </a:lnTo>
                <a:lnTo>
                  <a:pt x="385" y="59"/>
                </a:lnTo>
                <a:lnTo>
                  <a:pt x="385" y="58"/>
                </a:lnTo>
                <a:lnTo>
                  <a:pt x="384" y="58"/>
                </a:lnTo>
                <a:lnTo>
                  <a:pt x="384" y="58"/>
                </a:lnTo>
                <a:lnTo>
                  <a:pt x="384" y="59"/>
                </a:lnTo>
                <a:lnTo>
                  <a:pt x="383" y="58"/>
                </a:lnTo>
                <a:lnTo>
                  <a:pt x="382" y="58"/>
                </a:lnTo>
                <a:lnTo>
                  <a:pt x="383" y="59"/>
                </a:lnTo>
                <a:lnTo>
                  <a:pt x="383" y="60"/>
                </a:lnTo>
                <a:lnTo>
                  <a:pt x="385" y="61"/>
                </a:lnTo>
                <a:lnTo>
                  <a:pt x="385" y="62"/>
                </a:lnTo>
                <a:lnTo>
                  <a:pt x="384" y="62"/>
                </a:lnTo>
                <a:lnTo>
                  <a:pt x="385" y="64"/>
                </a:lnTo>
                <a:lnTo>
                  <a:pt x="385" y="66"/>
                </a:lnTo>
                <a:lnTo>
                  <a:pt x="386" y="66"/>
                </a:lnTo>
                <a:lnTo>
                  <a:pt x="386" y="65"/>
                </a:lnTo>
                <a:lnTo>
                  <a:pt x="387" y="64"/>
                </a:lnTo>
                <a:lnTo>
                  <a:pt x="389" y="64"/>
                </a:lnTo>
                <a:lnTo>
                  <a:pt x="389" y="64"/>
                </a:lnTo>
                <a:lnTo>
                  <a:pt x="389" y="65"/>
                </a:lnTo>
                <a:lnTo>
                  <a:pt x="390" y="65"/>
                </a:lnTo>
                <a:lnTo>
                  <a:pt x="390" y="64"/>
                </a:lnTo>
                <a:lnTo>
                  <a:pt x="391" y="64"/>
                </a:lnTo>
                <a:lnTo>
                  <a:pt x="391" y="68"/>
                </a:lnTo>
                <a:lnTo>
                  <a:pt x="390" y="69"/>
                </a:lnTo>
                <a:lnTo>
                  <a:pt x="389" y="70"/>
                </a:lnTo>
                <a:lnTo>
                  <a:pt x="388" y="69"/>
                </a:lnTo>
                <a:lnTo>
                  <a:pt x="387" y="68"/>
                </a:lnTo>
                <a:lnTo>
                  <a:pt x="386" y="67"/>
                </a:lnTo>
                <a:lnTo>
                  <a:pt x="385" y="67"/>
                </a:lnTo>
                <a:lnTo>
                  <a:pt x="385" y="66"/>
                </a:lnTo>
                <a:lnTo>
                  <a:pt x="385" y="64"/>
                </a:lnTo>
                <a:lnTo>
                  <a:pt x="384" y="64"/>
                </a:lnTo>
                <a:lnTo>
                  <a:pt x="383" y="62"/>
                </a:lnTo>
                <a:lnTo>
                  <a:pt x="383" y="62"/>
                </a:lnTo>
                <a:lnTo>
                  <a:pt x="382" y="62"/>
                </a:lnTo>
                <a:lnTo>
                  <a:pt x="382" y="63"/>
                </a:lnTo>
                <a:lnTo>
                  <a:pt x="382" y="64"/>
                </a:lnTo>
                <a:lnTo>
                  <a:pt x="383" y="65"/>
                </a:lnTo>
                <a:lnTo>
                  <a:pt x="383" y="66"/>
                </a:lnTo>
                <a:lnTo>
                  <a:pt x="384" y="67"/>
                </a:lnTo>
                <a:lnTo>
                  <a:pt x="382" y="67"/>
                </a:lnTo>
                <a:lnTo>
                  <a:pt x="381" y="67"/>
                </a:lnTo>
                <a:lnTo>
                  <a:pt x="381" y="67"/>
                </a:lnTo>
                <a:lnTo>
                  <a:pt x="380" y="67"/>
                </a:lnTo>
                <a:lnTo>
                  <a:pt x="379" y="67"/>
                </a:lnTo>
                <a:lnTo>
                  <a:pt x="378" y="66"/>
                </a:lnTo>
                <a:lnTo>
                  <a:pt x="377" y="66"/>
                </a:lnTo>
                <a:lnTo>
                  <a:pt x="374" y="66"/>
                </a:lnTo>
                <a:lnTo>
                  <a:pt x="372" y="67"/>
                </a:lnTo>
                <a:lnTo>
                  <a:pt x="370" y="67"/>
                </a:lnTo>
                <a:lnTo>
                  <a:pt x="368" y="67"/>
                </a:lnTo>
                <a:lnTo>
                  <a:pt x="367" y="68"/>
                </a:lnTo>
                <a:lnTo>
                  <a:pt x="365" y="67"/>
                </a:lnTo>
                <a:lnTo>
                  <a:pt x="365" y="67"/>
                </a:lnTo>
                <a:lnTo>
                  <a:pt x="364" y="67"/>
                </a:lnTo>
                <a:lnTo>
                  <a:pt x="364" y="67"/>
                </a:lnTo>
                <a:lnTo>
                  <a:pt x="363" y="67"/>
                </a:lnTo>
                <a:lnTo>
                  <a:pt x="363" y="68"/>
                </a:lnTo>
                <a:lnTo>
                  <a:pt x="363" y="68"/>
                </a:lnTo>
                <a:lnTo>
                  <a:pt x="361" y="67"/>
                </a:lnTo>
                <a:lnTo>
                  <a:pt x="360" y="67"/>
                </a:lnTo>
                <a:lnTo>
                  <a:pt x="360" y="65"/>
                </a:lnTo>
                <a:lnTo>
                  <a:pt x="357" y="63"/>
                </a:lnTo>
                <a:lnTo>
                  <a:pt x="357" y="62"/>
                </a:lnTo>
                <a:lnTo>
                  <a:pt x="356" y="61"/>
                </a:lnTo>
                <a:lnTo>
                  <a:pt x="356" y="62"/>
                </a:lnTo>
                <a:lnTo>
                  <a:pt x="355" y="62"/>
                </a:lnTo>
                <a:lnTo>
                  <a:pt x="354" y="62"/>
                </a:lnTo>
                <a:lnTo>
                  <a:pt x="354" y="63"/>
                </a:lnTo>
                <a:lnTo>
                  <a:pt x="353" y="62"/>
                </a:lnTo>
                <a:lnTo>
                  <a:pt x="352" y="63"/>
                </a:lnTo>
                <a:lnTo>
                  <a:pt x="351" y="62"/>
                </a:lnTo>
                <a:lnTo>
                  <a:pt x="350" y="62"/>
                </a:lnTo>
                <a:lnTo>
                  <a:pt x="349" y="62"/>
                </a:lnTo>
                <a:lnTo>
                  <a:pt x="349" y="60"/>
                </a:lnTo>
                <a:lnTo>
                  <a:pt x="349" y="60"/>
                </a:lnTo>
                <a:lnTo>
                  <a:pt x="347" y="59"/>
                </a:lnTo>
                <a:lnTo>
                  <a:pt x="346" y="59"/>
                </a:lnTo>
                <a:lnTo>
                  <a:pt x="346" y="58"/>
                </a:lnTo>
                <a:lnTo>
                  <a:pt x="345" y="58"/>
                </a:lnTo>
                <a:lnTo>
                  <a:pt x="345" y="57"/>
                </a:lnTo>
                <a:lnTo>
                  <a:pt x="344" y="57"/>
                </a:lnTo>
                <a:lnTo>
                  <a:pt x="344" y="56"/>
                </a:lnTo>
                <a:lnTo>
                  <a:pt x="345" y="56"/>
                </a:lnTo>
                <a:lnTo>
                  <a:pt x="345" y="56"/>
                </a:lnTo>
                <a:lnTo>
                  <a:pt x="345" y="55"/>
                </a:lnTo>
                <a:lnTo>
                  <a:pt x="345" y="55"/>
                </a:lnTo>
                <a:lnTo>
                  <a:pt x="345" y="54"/>
                </a:lnTo>
                <a:lnTo>
                  <a:pt x="344" y="53"/>
                </a:lnTo>
                <a:lnTo>
                  <a:pt x="345" y="52"/>
                </a:lnTo>
                <a:lnTo>
                  <a:pt x="343" y="52"/>
                </a:lnTo>
                <a:lnTo>
                  <a:pt x="343" y="50"/>
                </a:lnTo>
                <a:lnTo>
                  <a:pt x="342" y="50"/>
                </a:lnTo>
                <a:lnTo>
                  <a:pt x="341" y="49"/>
                </a:lnTo>
                <a:lnTo>
                  <a:pt x="341" y="49"/>
                </a:lnTo>
                <a:lnTo>
                  <a:pt x="340" y="50"/>
                </a:lnTo>
                <a:lnTo>
                  <a:pt x="338" y="49"/>
                </a:lnTo>
                <a:lnTo>
                  <a:pt x="338" y="51"/>
                </a:lnTo>
                <a:lnTo>
                  <a:pt x="337" y="51"/>
                </a:lnTo>
                <a:lnTo>
                  <a:pt x="336" y="52"/>
                </a:lnTo>
                <a:lnTo>
                  <a:pt x="332" y="53"/>
                </a:lnTo>
                <a:lnTo>
                  <a:pt x="329" y="54"/>
                </a:lnTo>
                <a:lnTo>
                  <a:pt x="328" y="55"/>
                </a:lnTo>
                <a:lnTo>
                  <a:pt x="327" y="56"/>
                </a:lnTo>
                <a:lnTo>
                  <a:pt x="327" y="57"/>
                </a:lnTo>
                <a:lnTo>
                  <a:pt x="327" y="58"/>
                </a:lnTo>
                <a:lnTo>
                  <a:pt x="327" y="59"/>
                </a:lnTo>
                <a:lnTo>
                  <a:pt x="327" y="59"/>
                </a:lnTo>
                <a:lnTo>
                  <a:pt x="328" y="59"/>
                </a:lnTo>
                <a:lnTo>
                  <a:pt x="327" y="60"/>
                </a:lnTo>
                <a:lnTo>
                  <a:pt x="329" y="60"/>
                </a:lnTo>
                <a:lnTo>
                  <a:pt x="328" y="61"/>
                </a:lnTo>
                <a:lnTo>
                  <a:pt x="329" y="60"/>
                </a:lnTo>
                <a:lnTo>
                  <a:pt x="329" y="61"/>
                </a:lnTo>
                <a:lnTo>
                  <a:pt x="331" y="61"/>
                </a:lnTo>
                <a:lnTo>
                  <a:pt x="331" y="61"/>
                </a:lnTo>
                <a:lnTo>
                  <a:pt x="331" y="62"/>
                </a:lnTo>
                <a:lnTo>
                  <a:pt x="332" y="61"/>
                </a:lnTo>
                <a:lnTo>
                  <a:pt x="333" y="61"/>
                </a:lnTo>
                <a:lnTo>
                  <a:pt x="332" y="60"/>
                </a:lnTo>
                <a:lnTo>
                  <a:pt x="332" y="60"/>
                </a:lnTo>
                <a:lnTo>
                  <a:pt x="331" y="59"/>
                </a:lnTo>
                <a:lnTo>
                  <a:pt x="331" y="59"/>
                </a:lnTo>
                <a:lnTo>
                  <a:pt x="332" y="59"/>
                </a:lnTo>
                <a:lnTo>
                  <a:pt x="334" y="58"/>
                </a:lnTo>
                <a:lnTo>
                  <a:pt x="334" y="59"/>
                </a:lnTo>
                <a:lnTo>
                  <a:pt x="335" y="59"/>
                </a:lnTo>
                <a:lnTo>
                  <a:pt x="335" y="59"/>
                </a:lnTo>
                <a:lnTo>
                  <a:pt x="336" y="58"/>
                </a:lnTo>
                <a:lnTo>
                  <a:pt x="336" y="58"/>
                </a:lnTo>
                <a:lnTo>
                  <a:pt x="338" y="58"/>
                </a:lnTo>
                <a:lnTo>
                  <a:pt x="338" y="59"/>
                </a:lnTo>
                <a:lnTo>
                  <a:pt x="338" y="58"/>
                </a:lnTo>
                <a:lnTo>
                  <a:pt x="338" y="59"/>
                </a:lnTo>
                <a:lnTo>
                  <a:pt x="338" y="59"/>
                </a:lnTo>
                <a:lnTo>
                  <a:pt x="338" y="59"/>
                </a:lnTo>
                <a:lnTo>
                  <a:pt x="338" y="57"/>
                </a:lnTo>
                <a:lnTo>
                  <a:pt x="338" y="58"/>
                </a:lnTo>
                <a:lnTo>
                  <a:pt x="338" y="56"/>
                </a:lnTo>
                <a:lnTo>
                  <a:pt x="339" y="55"/>
                </a:lnTo>
                <a:lnTo>
                  <a:pt x="338" y="55"/>
                </a:lnTo>
                <a:lnTo>
                  <a:pt x="341" y="53"/>
                </a:lnTo>
                <a:lnTo>
                  <a:pt x="341" y="54"/>
                </a:lnTo>
                <a:lnTo>
                  <a:pt x="342" y="53"/>
                </a:lnTo>
                <a:lnTo>
                  <a:pt x="342" y="55"/>
                </a:lnTo>
                <a:lnTo>
                  <a:pt x="341" y="55"/>
                </a:lnTo>
                <a:lnTo>
                  <a:pt x="342" y="55"/>
                </a:lnTo>
                <a:lnTo>
                  <a:pt x="341" y="56"/>
                </a:lnTo>
                <a:lnTo>
                  <a:pt x="341" y="57"/>
                </a:lnTo>
                <a:lnTo>
                  <a:pt x="341" y="58"/>
                </a:lnTo>
                <a:lnTo>
                  <a:pt x="340" y="59"/>
                </a:lnTo>
                <a:lnTo>
                  <a:pt x="340" y="58"/>
                </a:lnTo>
                <a:lnTo>
                  <a:pt x="339" y="59"/>
                </a:lnTo>
                <a:lnTo>
                  <a:pt x="340" y="60"/>
                </a:lnTo>
                <a:lnTo>
                  <a:pt x="338" y="60"/>
                </a:lnTo>
                <a:lnTo>
                  <a:pt x="338" y="60"/>
                </a:lnTo>
                <a:lnTo>
                  <a:pt x="338" y="62"/>
                </a:lnTo>
                <a:lnTo>
                  <a:pt x="335" y="62"/>
                </a:lnTo>
                <a:lnTo>
                  <a:pt x="335" y="61"/>
                </a:lnTo>
                <a:lnTo>
                  <a:pt x="335" y="62"/>
                </a:lnTo>
                <a:lnTo>
                  <a:pt x="334" y="62"/>
                </a:lnTo>
                <a:lnTo>
                  <a:pt x="333" y="62"/>
                </a:lnTo>
                <a:lnTo>
                  <a:pt x="332" y="64"/>
                </a:lnTo>
                <a:lnTo>
                  <a:pt x="333" y="64"/>
                </a:lnTo>
                <a:lnTo>
                  <a:pt x="332" y="65"/>
                </a:lnTo>
                <a:lnTo>
                  <a:pt x="332" y="66"/>
                </a:lnTo>
                <a:lnTo>
                  <a:pt x="331" y="65"/>
                </a:lnTo>
                <a:lnTo>
                  <a:pt x="331" y="67"/>
                </a:lnTo>
                <a:lnTo>
                  <a:pt x="331" y="68"/>
                </a:lnTo>
                <a:lnTo>
                  <a:pt x="332" y="69"/>
                </a:lnTo>
                <a:lnTo>
                  <a:pt x="332" y="70"/>
                </a:lnTo>
                <a:lnTo>
                  <a:pt x="333" y="70"/>
                </a:lnTo>
                <a:lnTo>
                  <a:pt x="333" y="71"/>
                </a:lnTo>
                <a:lnTo>
                  <a:pt x="332" y="72"/>
                </a:lnTo>
                <a:lnTo>
                  <a:pt x="334" y="76"/>
                </a:lnTo>
                <a:lnTo>
                  <a:pt x="335" y="76"/>
                </a:lnTo>
                <a:lnTo>
                  <a:pt x="335" y="76"/>
                </a:lnTo>
                <a:lnTo>
                  <a:pt x="334" y="77"/>
                </a:lnTo>
                <a:lnTo>
                  <a:pt x="335" y="79"/>
                </a:lnTo>
                <a:lnTo>
                  <a:pt x="334" y="79"/>
                </a:lnTo>
                <a:lnTo>
                  <a:pt x="334" y="80"/>
                </a:lnTo>
                <a:lnTo>
                  <a:pt x="333" y="79"/>
                </a:lnTo>
                <a:lnTo>
                  <a:pt x="332" y="79"/>
                </a:lnTo>
                <a:lnTo>
                  <a:pt x="332" y="81"/>
                </a:lnTo>
                <a:lnTo>
                  <a:pt x="331" y="81"/>
                </a:lnTo>
                <a:lnTo>
                  <a:pt x="329" y="77"/>
                </a:lnTo>
                <a:lnTo>
                  <a:pt x="329" y="77"/>
                </a:lnTo>
                <a:lnTo>
                  <a:pt x="329" y="77"/>
                </a:lnTo>
                <a:lnTo>
                  <a:pt x="331" y="77"/>
                </a:lnTo>
                <a:lnTo>
                  <a:pt x="331" y="77"/>
                </a:lnTo>
                <a:lnTo>
                  <a:pt x="332" y="76"/>
                </a:lnTo>
                <a:lnTo>
                  <a:pt x="331" y="73"/>
                </a:lnTo>
                <a:lnTo>
                  <a:pt x="330" y="73"/>
                </a:lnTo>
                <a:lnTo>
                  <a:pt x="329" y="71"/>
                </a:lnTo>
                <a:lnTo>
                  <a:pt x="328" y="72"/>
                </a:lnTo>
                <a:lnTo>
                  <a:pt x="327" y="72"/>
                </a:lnTo>
                <a:lnTo>
                  <a:pt x="327" y="71"/>
                </a:lnTo>
                <a:lnTo>
                  <a:pt x="328" y="70"/>
                </a:lnTo>
                <a:lnTo>
                  <a:pt x="327" y="70"/>
                </a:lnTo>
                <a:lnTo>
                  <a:pt x="327" y="69"/>
                </a:lnTo>
                <a:lnTo>
                  <a:pt x="327" y="69"/>
                </a:lnTo>
                <a:lnTo>
                  <a:pt x="327" y="70"/>
                </a:lnTo>
                <a:lnTo>
                  <a:pt x="327" y="72"/>
                </a:lnTo>
                <a:lnTo>
                  <a:pt x="327" y="71"/>
                </a:lnTo>
                <a:lnTo>
                  <a:pt x="327" y="72"/>
                </a:lnTo>
                <a:lnTo>
                  <a:pt x="326" y="71"/>
                </a:lnTo>
                <a:lnTo>
                  <a:pt x="326" y="70"/>
                </a:lnTo>
                <a:lnTo>
                  <a:pt x="326" y="69"/>
                </a:lnTo>
                <a:lnTo>
                  <a:pt x="326" y="69"/>
                </a:lnTo>
                <a:lnTo>
                  <a:pt x="326" y="68"/>
                </a:lnTo>
                <a:lnTo>
                  <a:pt x="326" y="67"/>
                </a:lnTo>
                <a:lnTo>
                  <a:pt x="323" y="67"/>
                </a:lnTo>
                <a:lnTo>
                  <a:pt x="323" y="67"/>
                </a:lnTo>
                <a:lnTo>
                  <a:pt x="321" y="67"/>
                </a:lnTo>
                <a:lnTo>
                  <a:pt x="322" y="67"/>
                </a:lnTo>
                <a:lnTo>
                  <a:pt x="322" y="66"/>
                </a:lnTo>
                <a:lnTo>
                  <a:pt x="321" y="65"/>
                </a:lnTo>
                <a:lnTo>
                  <a:pt x="320" y="65"/>
                </a:lnTo>
                <a:lnTo>
                  <a:pt x="320" y="65"/>
                </a:lnTo>
                <a:lnTo>
                  <a:pt x="320" y="64"/>
                </a:lnTo>
                <a:lnTo>
                  <a:pt x="320" y="63"/>
                </a:lnTo>
                <a:lnTo>
                  <a:pt x="319" y="64"/>
                </a:lnTo>
                <a:lnTo>
                  <a:pt x="318" y="64"/>
                </a:lnTo>
                <a:lnTo>
                  <a:pt x="317" y="65"/>
                </a:lnTo>
                <a:lnTo>
                  <a:pt x="316" y="66"/>
                </a:lnTo>
                <a:lnTo>
                  <a:pt x="315" y="67"/>
                </a:lnTo>
                <a:lnTo>
                  <a:pt x="314" y="67"/>
                </a:lnTo>
                <a:lnTo>
                  <a:pt x="314" y="65"/>
                </a:lnTo>
                <a:lnTo>
                  <a:pt x="312" y="66"/>
                </a:lnTo>
                <a:lnTo>
                  <a:pt x="312" y="67"/>
                </a:lnTo>
                <a:lnTo>
                  <a:pt x="312" y="67"/>
                </a:lnTo>
                <a:lnTo>
                  <a:pt x="312" y="67"/>
                </a:lnTo>
                <a:lnTo>
                  <a:pt x="310" y="67"/>
                </a:lnTo>
                <a:lnTo>
                  <a:pt x="310" y="66"/>
                </a:lnTo>
                <a:lnTo>
                  <a:pt x="309" y="67"/>
                </a:lnTo>
                <a:lnTo>
                  <a:pt x="310" y="68"/>
                </a:lnTo>
                <a:lnTo>
                  <a:pt x="309" y="68"/>
                </a:lnTo>
                <a:lnTo>
                  <a:pt x="309" y="67"/>
                </a:lnTo>
                <a:lnTo>
                  <a:pt x="307" y="67"/>
                </a:lnTo>
                <a:lnTo>
                  <a:pt x="307" y="68"/>
                </a:lnTo>
                <a:lnTo>
                  <a:pt x="305" y="68"/>
                </a:lnTo>
                <a:lnTo>
                  <a:pt x="303" y="67"/>
                </a:lnTo>
                <a:lnTo>
                  <a:pt x="304" y="67"/>
                </a:lnTo>
                <a:lnTo>
                  <a:pt x="301" y="68"/>
                </a:lnTo>
                <a:lnTo>
                  <a:pt x="300" y="67"/>
                </a:lnTo>
                <a:lnTo>
                  <a:pt x="298" y="67"/>
                </a:lnTo>
                <a:lnTo>
                  <a:pt x="297" y="67"/>
                </a:lnTo>
                <a:lnTo>
                  <a:pt x="296" y="67"/>
                </a:lnTo>
                <a:lnTo>
                  <a:pt x="295" y="66"/>
                </a:lnTo>
                <a:lnTo>
                  <a:pt x="294" y="66"/>
                </a:lnTo>
                <a:lnTo>
                  <a:pt x="294" y="67"/>
                </a:lnTo>
                <a:lnTo>
                  <a:pt x="291" y="65"/>
                </a:lnTo>
                <a:lnTo>
                  <a:pt x="291" y="65"/>
                </a:lnTo>
                <a:lnTo>
                  <a:pt x="291" y="65"/>
                </a:lnTo>
                <a:lnTo>
                  <a:pt x="290" y="65"/>
                </a:lnTo>
                <a:lnTo>
                  <a:pt x="289" y="64"/>
                </a:lnTo>
                <a:lnTo>
                  <a:pt x="291" y="63"/>
                </a:lnTo>
                <a:lnTo>
                  <a:pt x="291" y="62"/>
                </a:lnTo>
                <a:lnTo>
                  <a:pt x="291" y="61"/>
                </a:lnTo>
                <a:lnTo>
                  <a:pt x="291" y="61"/>
                </a:lnTo>
                <a:lnTo>
                  <a:pt x="293" y="61"/>
                </a:lnTo>
                <a:lnTo>
                  <a:pt x="294" y="60"/>
                </a:lnTo>
                <a:lnTo>
                  <a:pt x="292" y="59"/>
                </a:lnTo>
                <a:lnTo>
                  <a:pt x="294" y="59"/>
                </a:lnTo>
                <a:lnTo>
                  <a:pt x="295" y="59"/>
                </a:lnTo>
                <a:lnTo>
                  <a:pt x="296" y="60"/>
                </a:lnTo>
                <a:lnTo>
                  <a:pt x="297" y="60"/>
                </a:lnTo>
                <a:lnTo>
                  <a:pt x="297" y="59"/>
                </a:lnTo>
                <a:lnTo>
                  <a:pt x="298" y="59"/>
                </a:lnTo>
                <a:lnTo>
                  <a:pt x="298" y="59"/>
                </a:lnTo>
                <a:lnTo>
                  <a:pt x="298" y="58"/>
                </a:lnTo>
                <a:lnTo>
                  <a:pt x="298" y="57"/>
                </a:lnTo>
                <a:lnTo>
                  <a:pt x="297" y="58"/>
                </a:lnTo>
                <a:lnTo>
                  <a:pt x="297" y="55"/>
                </a:lnTo>
                <a:lnTo>
                  <a:pt x="295" y="53"/>
                </a:lnTo>
                <a:lnTo>
                  <a:pt x="294" y="52"/>
                </a:lnTo>
                <a:lnTo>
                  <a:pt x="294" y="51"/>
                </a:lnTo>
                <a:lnTo>
                  <a:pt x="292" y="52"/>
                </a:lnTo>
                <a:lnTo>
                  <a:pt x="292" y="51"/>
                </a:lnTo>
                <a:lnTo>
                  <a:pt x="291" y="50"/>
                </a:lnTo>
                <a:lnTo>
                  <a:pt x="291" y="49"/>
                </a:lnTo>
                <a:lnTo>
                  <a:pt x="288" y="48"/>
                </a:lnTo>
                <a:lnTo>
                  <a:pt x="288" y="49"/>
                </a:lnTo>
                <a:lnTo>
                  <a:pt x="287" y="49"/>
                </a:lnTo>
                <a:lnTo>
                  <a:pt x="287" y="48"/>
                </a:lnTo>
                <a:lnTo>
                  <a:pt x="286" y="49"/>
                </a:lnTo>
                <a:lnTo>
                  <a:pt x="287" y="51"/>
                </a:lnTo>
                <a:lnTo>
                  <a:pt x="287" y="52"/>
                </a:lnTo>
                <a:lnTo>
                  <a:pt x="286" y="50"/>
                </a:lnTo>
                <a:lnTo>
                  <a:pt x="285" y="51"/>
                </a:lnTo>
                <a:lnTo>
                  <a:pt x="282" y="50"/>
                </a:lnTo>
                <a:lnTo>
                  <a:pt x="282" y="50"/>
                </a:lnTo>
                <a:lnTo>
                  <a:pt x="280" y="50"/>
                </a:lnTo>
                <a:lnTo>
                  <a:pt x="280" y="49"/>
                </a:lnTo>
                <a:lnTo>
                  <a:pt x="278" y="49"/>
                </a:lnTo>
                <a:lnTo>
                  <a:pt x="276" y="48"/>
                </a:lnTo>
                <a:lnTo>
                  <a:pt x="274" y="48"/>
                </a:lnTo>
                <a:lnTo>
                  <a:pt x="272" y="46"/>
                </a:lnTo>
                <a:lnTo>
                  <a:pt x="272" y="45"/>
                </a:lnTo>
                <a:lnTo>
                  <a:pt x="271" y="44"/>
                </a:lnTo>
                <a:lnTo>
                  <a:pt x="270" y="45"/>
                </a:lnTo>
                <a:lnTo>
                  <a:pt x="269" y="44"/>
                </a:lnTo>
                <a:lnTo>
                  <a:pt x="267" y="44"/>
                </a:lnTo>
                <a:lnTo>
                  <a:pt x="266" y="44"/>
                </a:lnTo>
                <a:lnTo>
                  <a:pt x="265" y="43"/>
                </a:lnTo>
                <a:lnTo>
                  <a:pt x="262" y="42"/>
                </a:lnTo>
                <a:lnTo>
                  <a:pt x="261" y="39"/>
                </a:lnTo>
                <a:lnTo>
                  <a:pt x="258" y="37"/>
                </a:lnTo>
                <a:lnTo>
                  <a:pt x="255" y="36"/>
                </a:lnTo>
                <a:lnTo>
                  <a:pt x="253" y="37"/>
                </a:lnTo>
                <a:lnTo>
                  <a:pt x="253" y="36"/>
                </a:lnTo>
                <a:lnTo>
                  <a:pt x="252" y="36"/>
                </a:lnTo>
                <a:lnTo>
                  <a:pt x="251" y="36"/>
                </a:lnTo>
                <a:lnTo>
                  <a:pt x="251" y="36"/>
                </a:lnTo>
                <a:lnTo>
                  <a:pt x="249" y="36"/>
                </a:lnTo>
                <a:lnTo>
                  <a:pt x="248" y="36"/>
                </a:lnTo>
                <a:lnTo>
                  <a:pt x="247" y="41"/>
                </a:lnTo>
                <a:lnTo>
                  <a:pt x="247" y="41"/>
                </a:lnTo>
                <a:lnTo>
                  <a:pt x="246" y="43"/>
                </a:lnTo>
                <a:lnTo>
                  <a:pt x="245" y="43"/>
                </a:lnTo>
                <a:lnTo>
                  <a:pt x="243" y="43"/>
                </a:lnTo>
                <a:lnTo>
                  <a:pt x="243" y="43"/>
                </a:lnTo>
                <a:lnTo>
                  <a:pt x="242" y="44"/>
                </a:lnTo>
                <a:lnTo>
                  <a:pt x="240" y="43"/>
                </a:lnTo>
                <a:lnTo>
                  <a:pt x="240" y="43"/>
                </a:lnTo>
                <a:lnTo>
                  <a:pt x="240" y="41"/>
                </a:lnTo>
                <a:lnTo>
                  <a:pt x="240" y="43"/>
                </a:lnTo>
                <a:lnTo>
                  <a:pt x="243" y="37"/>
                </a:lnTo>
                <a:lnTo>
                  <a:pt x="242" y="37"/>
                </a:lnTo>
                <a:lnTo>
                  <a:pt x="241" y="38"/>
                </a:lnTo>
                <a:lnTo>
                  <a:pt x="240" y="37"/>
                </a:lnTo>
                <a:lnTo>
                  <a:pt x="240" y="37"/>
                </a:lnTo>
                <a:lnTo>
                  <a:pt x="241" y="32"/>
                </a:lnTo>
                <a:lnTo>
                  <a:pt x="240" y="31"/>
                </a:lnTo>
                <a:lnTo>
                  <a:pt x="240" y="31"/>
                </a:lnTo>
                <a:lnTo>
                  <a:pt x="239" y="31"/>
                </a:lnTo>
                <a:lnTo>
                  <a:pt x="240" y="32"/>
                </a:lnTo>
                <a:lnTo>
                  <a:pt x="240" y="32"/>
                </a:lnTo>
                <a:lnTo>
                  <a:pt x="240" y="33"/>
                </a:lnTo>
                <a:lnTo>
                  <a:pt x="240" y="33"/>
                </a:lnTo>
                <a:lnTo>
                  <a:pt x="240" y="33"/>
                </a:lnTo>
                <a:lnTo>
                  <a:pt x="239" y="33"/>
                </a:lnTo>
                <a:lnTo>
                  <a:pt x="239" y="32"/>
                </a:lnTo>
                <a:lnTo>
                  <a:pt x="237" y="33"/>
                </a:lnTo>
                <a:lnTo>
                  <a:pt x="237" y="32"/>
                </a:lnTo>
                <a:lnTo>
                  <a:pt x="236" y="33"/>
                </a:lnTo>
                <a:lnTo>
                  <a:pt x="236" y="34"/>
                </a:lnTo>
                <a:lnTo>
                  <a:pt x="237" y="34"/>
                </a:lnTo>
                <a:lnTo>
                  <a:pt x="237" y="33"/>
                </a:lnTo>
                <a:lnTo>
                  <a:pt x="238" y="33"/>
                </a:lnTo>
                <a:lnTo>
                  <a:pt x="239" y="33"/>
                </a:lnTo>
                <a:lnTo>
                  <a:pt x="238" y="34"/>
                </a:lnTo>
                <a:lnTo>
                  <a:pt x="236" y="37"/>
                </a:lnTo>
                <a:lnTo>
                  <a:pt x="236" y="36"/>
                </a:lnTo>
                <a:lnTo>
                  <a:pt x="236" y="37"/>
                </a:lnTo>
                <a:lnTo>
                  <a:pt x="237" y="37"/>
                </a:lnTo>
                <a:lnTo>
                  <a:pt x="237" y="37"/>
                </a:lnTo>
                <a:lnTo>
                  <a:pt x="236" y="38"/>
                </a:lnTo>
                <a:lnTo>
                  <a:pt x="235" y="39"/>
                </a:lnTo>
                <a:lnTo>
                  <a:pt x="236" y="41"/>
                </a:lnTo>
                <a:lnTo>
                  <a:pt x="236" y="41"/>
                </a:lnTo>
                <a:lnTo>
                  <a:pt x="236" y="41"/>
                </a:lnTo>
                <a:lnTo>
                  <a:pt x="234" y="41"/>
                </a:lnTo>
                <a:lnTo>
                  <a:pt x="234" y="42"/>
                </a:lnTo>
                <a:lnTo>
                  <a:pt x="236" y="41"/>
                </a:lnTo>
                <a:lnTo>
                  <a:pt x="236" y="42"/>
                </a:lnTo>
                <a:lnTo>
                  <a:pt x="236" y="43"/>
                </a:lnTo>
                <a:lnTo>
                  <a:pt x="236" y="43"/>
                </a:lnTo>
                <a:lnTo>
                  <a:pt x="235" y="43"/>
                </a:lnTo>
                <a:lnTo>
                  <a:pt x="235" y="43"/>
                </a:lnTo>
                <a:lnTo>
                  <a:pt x="232" y="43"/>
                </a:lnTo>
                <a:lnTo>
                  <a:pt x="232" y="43"/>
                </a:lnTo>
                <a:lnTo>
                  <a:pt x="230" y="41"/>
                </a:lnTo>
                <a:lnTo>
                  <a:pt x="230" y="41"/>
                </a:lnTo>
                <a:lnTo>
                  <a:pt x="229" y="40"/>
                </a:lnTo>
                <a:lnTo>
                  <a:pt x="229" y="39"/>
                </a:lnTo>
                <a:lnTo>
                  <a:pt x="225" y="33"/>
                </a:lnTo>
                <a:lnTo>
                  <a:pt x="225" y="30"/>
                </a:lnTo>
                <a:lnTo>
                  <a:pt x="225" y="28"/>
                </a:lnTo>
                <a:lnTo>
                  <a:pt x="222" y="25"/>
                </a:lnTo>
                <a:lnTo>
                  <a:pt x="221" y="24"/>
                </a:lnTo>
                <a:lnTo>
                  <a:pt x="220" y="26"/>
                </a:lnTo>
                <a:lnTo>
                  <a:pt x="220" y="26"/>
                </a:lnTo>
                <a:lnTo>
                  <a:pt x="221" y="26"/>
                </a:lnTo>
                <a:lnTo>
                  <a:pt x="221" y="26"/>
                </a:lnTo>
                <a:lnTo>
                  <a:pt x="221" y="28"/>
                </a:lnTo>
                <a:lnTo>
                  <a:pt x="221" y="28"/>
                </a:lnTo>
                <a:lnTo>
                  <a:pt x="222" y="29"/>
                </a:lnTo>
                <a:lnTo>
                  <a:pt x="223" y="30"/>
                </a:lnTo>
                <a:lnTo>
                  <a:pt x="222" y="30"/>
                </a:lnTo>
                <a:lnTo>
                  <a:pt x="219" y="31"/>
                </a:lnTo>
                <a:lnTo>
                  <a:pt x="219" y="32"/>
                </a:lnTo>
                <a:lnTo>
                  <a:pt x="219" y="33"/>
                </a:lnTo>
                <a:lnTo>
                  <a:pt x="219" y="33"/>
                </a:lnTo>
                <a:lnTo>
                  <a:pt x="217" y="37"/>
                </a:lnTo>
                <a:lnTo>
                  <a:pt x="214" y="37"/>
                </a:lnTo>
                <a:lnTo>
                  <a:pt x="215" y="35"/>
                </a:lnTo>
                <a:lnTo>
                  <a:pt x="216" y="36"/>
                </a:lnTo>
                <a:lnTo>
                  <a:pt x="216" y="33"/>
                </a:lnTo>
                <a:lnTo>
                  <a:pt x="214" y="35"/>
                </a:lnTo>
                <a:lnTo>
                  <a:pt x="211" y="36"/>
                </a:lnTo>
                <a:lnTo>
                  <a:pt x="211" y="37"/>
                </a:lnTo>
                <a:lnTo>
                  <a:pt x="208" y="38"/>
                </a:lnTo>
                <a:lnTo>
                  <a:pt x="207" y="39"/>
                </a:lnTo>
                <a:lnTo>
                  <a:pt x="204" y="46"/>
                </a:lnTo>
                <a:lnTo>
                  <a:pt x="204" y="42"/>
                </a:lnTo>
                <a:lnTo>
                  <a:pt x="204" y="41"/>
                </a:lnTo>
                <a:lnTo>
                  <a:pt x="203" y="41"/>
                </a:lnTo>
                <a:lnTo>
                  <a:pt x="202" y="44"/>
                </a:lnTo>
                <a:lnTo>
                  <a:pt x="202" y="42"/>
                </a:lnTo>
                <a:lnTo>
                  <a:pt x="201" y="44"/>
                </a:lnTo>
                <a:lnTo>
                  <a:pt x="201" y="42"/>
                </a:lnTo>
                <a:lnTo>
                  <a:pt x="201" y="42"/>
                </a:lnTo>
                <a:lnTo>
                  <a:pt x="200" y="43"/>
                </a:lnTo>
                <a:lnTo>
                  <a:pt x="200" y="43"/>
                </a:lnTo>
                <a:lnTo>
                  <a:pt x="200" y="44"/>
                </a:lnTo>
                <a:lnTo>
                  <a:pt x="198" y="46"/>
                </a:lnTo>
                <a:lnTo>
                  <a:pt x="196" y="47"/>
                </a:lnTo>
                <a:lnTo>
                  <a:pt x="194" y="48"/>
                </a:lnTo>
                <a:lnTo>
                  <a:pt x="193" y="48"/>
                </a:lnTo>
                <a:lnTo>
                  <a:pt x="194" y="47"/>
                </a:lnTo>
                <a:lnTo>
                  <a:pt x="195" y="45"/>
                </a:lnTo>
                <a:lnTo>
                  <a:pt x="196" y="45"/>
                </a:lnTo>
                <a:lnTo>
                  <a:pt x="196" y="46"/>
                </a:lnTo>
                <a:lnTo>
                  <a:pt x="196" y="44"/>
                </a:lnTo>
                <a:lnTo>
                  <a:pt x="197" y="44"/>
                </a:lnTo>
                <a:lnTo>
                  <a:pt x="197" y="44"/>
                </a:lnTo>
                <a:lnTo>
                  <a:pt x="199" y="42"/>
                </a:lnTo>
                <a:lnTo>
                  <a:pt x="198" y="43"/>
                </a:lnTo>
                <a:lnTo>
                  <a:pt x="199" y="41"/>
                </a:lnTo>
                <a:lnTo>
                  <a:pt x="200" y="41"/>
                </a:lnTo>
                <a:lnTo>
                  <a:pt x="203" y="40"/>
                </a:lnTo>
                <a:lnTo>
                  <a:pt x="204" y="40"/>
                </a:lnTo>
                <a:lnTo>
                  <a:pt x="206" y="38"/>
                </a:lnTo>
                <a:lnTo>
                  <a:pt x="207" y="37"/>
                </a:lnTo>
                <a:lnTo>
                  <a:pt x="208" y="36"/>
                </a:lnTo>
                <a:lnTo>
                  <a:pt x="212" y="33"/>
                </a:lnTo>
                <a:lnTo>
                  <a:pt x="213" y="32"/>
                </a:lnTo>
                <a:lnTo>
                  <a:pt x="213" y="32"/>
                </a:lnTo>
                <a:lnTo>
                  <a:pt x="213" y="30"/>
                </a:lnTo>
                <a:lnTo>
                  <a:pt x="212" y="30"/>
                </a:lnTo>
                <a:lnTo>
                  <a:pt x="211" y="29"/>
                </a:lnTo>
                <a:lnTo>
                  <a:pt x="211" y="30"/>
                </a:lnTo>
                <a:lnTo>
                  <a:pt x="211" y="30"/>
                </a:lnTo>
                <a:lnTo>
                  <a:pt x="211" y="31"/>
                </a:lnTo>
                <a:lnTo>
                  <a:pt x="209" y="32"/>
                </a:lnTo>
                <a:lnTo>
                  <a:pt x="209" y="31"/>
                </a:lnTo>
                <a:lnTo>
                  <a:pt x="208" y="31"/>
                </a:lnTo>
                <a:lnTo>
                  <a:pt x="207" y="30"/>
                </a:lnTo>
                <a:lnTo>
                  <a:pt x="207" y="31"/>
                </a:lnTo>
                <a:lnTo>
                  <a:pt x="205" y="32"/>
                </a:lnTo>
                <a:lnTo>
                  <a:pt x="205" y="33"/>
                </a:lnTo>
                <a:lnTo>
                  <a:pt x="204" y="33"/>
                </a:lnTo>
                <a:lnTo>
                  <a:pt x="203" y="34"/>
                </a:lnTo>
                <a:lnTo>
                  <a:pt x="202" y="33"/>
                </a:lnTo>
                <a:lnTo>
                  <a:pt x="202" y="35"/>
                </a:lnTo>
                <a:lnTo>
                  <a:pt x="200" y="37"/>
                </a:lnTo>
                <a:lnTo>
                  <a:pt x="199" y="37"/>
                </a:lnTo>
                <a:lnTo>
                  <a:pt x="199" y="37"/>
                </a:lnTo>
                <a:lnTo>
                  <a:pt x="198" y="37"/>
                </a:lnTo>
                <a:lnTo>
                  <a:pt x="196" y="37"/>
                </a:lnTo>
                <a:lnTo>
                  <a:pt x="196" y="37"/>
                </a:lnTo>
                <a:lnTo>
                  <a:pt x="196" y="37"/>
                </a:lnTo>
                <a:lnTo>
                  <a:pt x="195" y="38"/>
                </a:lnTo>
                <a:lnTo>
                  <a:pt x="195" y="39"/>
                </a:lnTo>
                <a:lnTo>
                  <a:pt x="195" y="39"/>
                </a:lnTo>
                <a:lnTo>
                  <a:pt x="194" y="38"/>
                </a:lnTo>
                <a:lnTo>
                  <a:pt x="193" y="39"/>
                </a:lnTo>
                <a:lnTo>
                  <a:pt x="193" y="41"/>
                </a:lnTo>
                <a:lnTo>
                  <a:pt x="193" y="42"/>
                </a:lnTo>
                <a:lnTo>
                  <a:pt x="192" y="43"/>
                </a:lnTo>
                <a:lnTo>
                  <a:pt x="189" y="43"/>
                </a:lnTo>
                <a:lnTo>
                  <a:pt x="189" y="44"/>
                </a:lnTo>
                <a:lnTo>
                  <a:pt x="189" y="44"/>
                </a:lnTo>
                <a:lnTo>
                  <a:pt x="188" y="44"/>
                </a:lnTo>
                <a:lnTo>
                  <a:pt x="186" y="46"/>
                </a:lnTo>
                <a:lnTo>
                  <a:pt x="185" y="47"/>
                </a:lnTo>
                <a:lnTo>
                  <a:pt x="185" y="48"/>
                </a:lnTo>
                <a:lnTo>
                  <a:pt x="185" y="48"/>
                </a:lnTo>
                <a:lnTo>
                  <a:pt x="186" y="52"/>
                </a:lnTo>
                <a:lnTo>
                  <a:pt x="187" y="53"/>
                </a:lnTo>
                <a:lnTo>
                  <a:pt x="187" y="55"/>
                </a:lnTo>
                <a:lnTo>
                  <a:pt x="187" y="55"/>
                </a:lnTo>
                <a:lnTo>
                  <a:pt x="186" y="55"/>
                </a:lnTo>
                <a:lnTo>
                  <a:pt x="185" y="53"/>
                </a:lnTo>
                <a:lnTo>
                  <a:pt x="185" y="52"/>
                </a:lnTo>
                <a:lnTo>
                  <a:pt x="184" y="52"/>
                </a:lnTo>
                <a:lnTo>
                  <a:pt x="184" y="51"/>
                </a:lnTo>
                <a:lnTo>
                  <a:pt x="182" y="51"/>
                </a:lnTo>
                <a:lnTo>
                  <a:pt x="182" y="51"/>
                </a:lnTo>
                <a:lnTo>
                  <a:pt x="180" y="50"/>
                </a:lnTo>
                <a:lnTo>
                  <a:pt x="179" y="50"/>
                </a:lnTo>
                <a:lnTo>
                  <a:pt x="180" y="51"/>
                </a:lnTo>
                <a:lnTo>
                  <a:pt x="180" y="52"/>
                </a:lnTo>
                <a:lnTo>
                  <a:pt x="182" y="53"/>
                </a:lnTo>
                <a:lnTo>
                  <a:pt x="182" y="54"/>
                </a:lnTo>
                <a:lnTo>
                  <a:pt x="181" y="54"/>
                </a:lnTo>
                <a:lnTo>
                  <a:pt x="181" y="54"/>
                </a:lnTo>
                <a:lnTo>
                  <a:pt x="177" y="51"/>
                </a:lnTo>
                <a:lnTo>
                  <a:pt x="177" y="51"/>
                </a:lnTo>
                <a:lnTo>
                  <a:pt x="176" y="50"/>
                </a:lnTo>
                <a:lnTo>
                  <a:pt x="174" y="49"/>
                </a:lnTo>
                <a:lnTo>
                  <a:pt x="174" y="50"/>
                </a:lnTo>
                <a:lnTo>
                  <a:pt x="174" y="51"/>
                </a:lnTo>
                <a:lnTo>
                  <a:pt x="174" y="50"/>
                </a:lnTo>
                <a:lnTo>
                  <a:pt x="173" y="51"/>
                </a:lnTo>
                <a:lnTo>
                  <a:pt x="172" y="51"/>
                </a:lnTo>
                <a:lnTo>
                  <a:pt x="169" y="49"/>
                </a:lnTo>
                <a:lnTo>
                  <a:pt x="168" y="49"/>
                </a:lnTo>
                <a:lnTo>
                  <a:pt x="167" y="48"/>
                </a:lnTo>
                <a:lnTo>
                  <a:pt x="167" y="48"/>
                </a:lnTo>
                <a:lnTo>
                  <a:pt x="164" y="46"/>
                </a:lnTo>
                <a:lnTo>
                  <a:pt x="164" y="44"/>
                </a:lnTo>
                <a:lnTo>
                  <a:pt x="164" y="45"/>
                </a:lnTo>
                <a:lnTo>
                  <a:pt x="164" y="45"/>
                </a:lnTo>
                <a:lnTo>
                  <a:pt x="163" y="45"/>
                </a:lnTo>
                <a:lnTo>
                  <a:pt x="159" y="40"/>
                </a:lnTo>
                <a:lnTo>
                  <a:pt x="156" y="40"/>
                </a:lnTo>
                <a:lnTo>
                  <a:pt x="156" y="39"/>
                </a:lnTo>
                <a:lnTo>
                  <a:pt x="152" y="38"/>
                </a:lnTo>
                <a:lnTo>
                  <a:pt x="149" y="37"/>
                </a:lnTo>
                <a:lnTo>
                  <a:pt x="149" y="37"/>
                </a:lnTo>
                <a:lnTo>
                  <a:pt x="149" y="37"/>
                </a:lnTo>
                <a:lnTo>
                  <a:pt x="149" y="37"/>
                </a:lnTo>
                <a:lnTo>
                  <a:pt x="149" y="38"/>
                </a:lnTo>
                <a:lnTo>
                  <a:pt x="148" y="39"/>
                </a:lnTo>
                <a:lnTo>
                  <a:pt x="147" y="38"/>
                </a:lnTo>
                <a:lnTo>
                  <a:pt x="146" y="37"/>
                </a:lnTo>
                <a:lnTo>
                  <a:pt x="144" y="36"/>
                </a:lnTo>
                <a:lnTo>
                  <a:pt x="143" y="35"/>
                </a:lnTo>
                <a:lnTo>
                  <a:pt x="142" y="34"/>
                </a:lnTo>
                <a:lnTo>
                  <a:pt x="142" y="33"/>
                </a:lnTo>
                <a:lnTo>
                  <a:pt x="141" y="33"/>
                </a:lnTo>
                <a:lnTo>
                  <a:pt x="138" y="31"/>
                </a:lnTo>
                <a:lnTo>
                  <a:pt x="137" y="31"/>
                </a:lnTo>
                <a:lnTo>
                  <a:pt x="136" y="31"/>
                </a:lnTo>
                <a:lnTo>
                  <a:pt x="136" y="31"/>
                </a:lnTo>
                <a:lnTo>
                  <a:pt x="136" y="32"/>
                </a:lnTo>
                <a:lnTo>
                  <a:pt x="135" y="33"/>
                </a:lnTo>
                <a:lnTo>
                  <a:pt x="134" y="32"/>
                </a:lnTo>
                <a:lnTo>
                  <a:pt x="134" y="31"/>
                </a:lnTo>
                <a:lnTo>
                  <a:pt x="134" y="32"/>
                </a:lnTo>
                <a:lnTo>
                  <a:pt x="131" y="32"/>
                </a:lnTo>
                <a:lnTo>
                  <a:pt x="131" y="33"/>
                </a:lnTo>
                <a:lnTo>
                  <a:pt x="130" y="33"/>
                </a:lnTo>
                <a:lnTo>
                  <a:pt x="129" y="33"/>
                </a:lnTo>
                <a:lnTo>
                  <a:pt x="128" y="33"/>
                </a:lnTo>
                <a:lnTo>
                  <a:pt x="127" y="33"/>
                </a:lnTo>
                <a:lnTo>
                  <a:pt x="126" y="33"/>
                </a:lnTo>
                <a:lnTo>
                  <a:pt x="126" y="33"/>
                </a:lnTo>
                <a:lnTo>
                  <a:pt x="126" y="32"/>
                </a:lnTo>
                <a:lnTo>
                  <a:pt x="124" y="32"/>
                </a:lnTo>
                <a:lnTo>
                  <a:pt x="123" y="31"/>
                </a:lnTo>
                <a:lnTo>
                  <a:pt x="122" y="30"/>
                </a:lnTo>
                <a:lnTo>
                  <a:pt x="116" y="30"/>
                </a:lnTo>
                <a:lnTo>
                  <a:pt x="113" y="29"/>
                </a:lnTo>
                <a:lnTo>
                  <a:pt x="112" y="29"/>
                </a:lnTo>
                <a:lnTo>
                  <a:pt x="111" y="28"/>
                </a:lnTo>
                <a:lnTo>
                  <a:pt x="109" y="27"/>
                </a:lnTo>
                <a:lnTo>
                  <a:pt x="108" y="27"/>
                </a:lnTo>
                <a:lnTo>
                  <a:pt x="108" y="26"/>
                </a:lnTo>
                <a:lnTo>
                  <a:pt x="104" y="25"/>
                </a:lnTo>
                <a:lnTo>
                  <a:pt x="102" y="25"/>
                </a:lnTo>
                <a:lnTo>
                  <a:pt x="101" y="26"/>
                </a:lnTo>
                <a:lnTo>
                  <a:pt x="98" y="26"/>
                </a:lnTo>
                <a:lnTo>
                  <a:pt x="98" y="26"/>
                </a:lnTo>
                <a:lnTo>
                  <a:pt x="99" y="26"/>
                </a:lnTo>
                <a:lnTo>
                  <a:pt x="98" y="25"/>
                </a:lnTo>
                <a:lnTo>
                  <a:pt x="98" y="25"/>
                </a:lnTo>
                <a:lnTo>
                  <a:pt x="97" y="25"/>
                </a:lnTo>
                <a:lnTo>
                  <a:pt x="94" y="26"/>
                </a:lnTo>
                <a:lnTo>
                  <a:pt x="91" y="26"/>
                </a:lnTo>
                <a:lnTo>
                  <a:pt x="91" y="25"/>
                </a:lnTo>
                <a:lnTo>
                  <a:pt x="91" y="24"/>
                </a:lnTo>
                <a:lnTo>
                  <a:pt x="87" y="24"/>
                </a:lnTo>
                <a:lnTo>
                  <a:pt x="87" y="24"/>
                </a:lnTo>
                <a:lnTo>
                  <a:pt x="89" y="23"/>
                </a:lnTo>
                <a:lnTo>
                  <a:pt x="89" y="22"/>
                </a:lnTo>
                <a:lnTo>
                  <a:pt x="87" y="22"/>
                </a:lnTo>
                <a:lnTo>
                  <a:pt x="87" y="22"/>
                </a:lnTo>
                <a:lnTo>
                  <a:pt x="88" y="21"/>
                </a:lnTo>
                <a:lnTo>
                  <a:pt x="88" y="19"/>
                </a:lnTo>
                <a:lnTo>
                  <a:pt x="87" y="19"/>
                </a:lnTo>
                <a:lnTo>
                  <a:pt x="85" y="19"/>
                </a:lnTo>
                <a:lnTo>
                  <a:pt x="85" y="20"/>
                </a:lnTo>
                <a:lnTo>
                  <a:pt x="85" y="20"/>
                </a:lnTo>
                <a:lnTo>
                  <a:pt x="84" y="20"/>
                </a:lnTo>
                <a:lnTo>
                  <a:pt x="84" y="19"/>
                </a:lnTo>
                <a:lnTo>
                  <a:pt x="83" y="18"/>
                </a:lnTo>
                <a:lnTo>
                  <a:pt x="82" y="18"/>
                </a:lnTo>
                <a:lnTo>
                  <a:pt x="81" y="18"/>
                </a:lnTo>
                <a:lnTo>
                  <a:pt x="80" y="19"/>
                </a:lnTo>
                <a:lnTo>
                  <a:pt x="79" y="19"/>
                </a:lnTo>
                <a:lnTo>
                  <a:pt x="78" y="19"/>
                </a:lnTo>
                <a:lnTo>
                  <a:pt x="77" y="20"/>
                </a:lnTo>
                <a:lnTo>
                  <a:pt x="76" y="20"/>
                </a:lnTo>
                <a:lnTo>
                  <a:pt x="76" y="19"/>
                </a:lnTo>
                <a:lnTo>
                  <a:pt x="75" y="19"/>
                </a:lnTo>
                <a:lnTo>
                  <a:pt x="74" y="19"/>
                </a:lnTo>
                <a:lnTo>
                  <a:pt x="75" y="18"/>
                </a:lnTo>
                <a:lnTo>
                  <a:pt x="74" y="15"/>
                </a:lnTo>
                <a:lnTo>
                  <a:pt x="72" y="15"/>
                </a:lnTo>
                <a:lnTo>
                  <a:pt x="72" y="15"/>
                </a:lnTo>
                <a:lnTo>
                  <a:pt x="72" y="15"/>
                </a:lnTo>
                <a:lnTo>
                  <a:pt x="72" y="16"/>
                </a:lnTo>
                <a:lnTo>
                  <a:pt x="71" y="16"/>
                </a:lnTo>
                <a:lnTo>
                  <a:pt x="70" y="16"/>
                </a:lnTo>
                <a:lnTo>
                  <a:pt x="70" y="18"/>
                </a:lnTo>
                <a:lnTo>
                  <a:pt x="71" y="19"/>
                </a:lnTo>
                <a:lnTo>
                  <a:pt x="71" y="21"/>
                </a:lnTo>
                <a:lnTo>
                  <a:pt x="70" y="21"/>
                </a:lnTo>
                <a:lnTo>
                  <a:pt x="70" y="20"/>
                </a:lnTo>
                <a:lnTo>
                  <a:pt x="69" y="19"/>
                </a:lnTo>
                <a:lnTo>
                  <a:pt x="69" y="20"/>
                </a:lnTo>
                <a:lnTo>
                  <a:pt x="69" y="19"/>
                </a:lnTo>
                <a:lnTo>
                  <a:pt x="68" y="20"/>
                </a:lnTo>
                <a:lnTo>
                  <a:pt x="66" y="19"/>
                </a:lnTo>
                <a:lnTo>
                  <a:pt x="66" y="19"/>
                </a:lnTo>
                <a:lnTo>
                  <a:pt x="65" y="19"/>
                </a:lnTo>
                <a:lnTo>
                  <a:pt x="66" y="17"/>
                </a:lnTo>
                <a:lnTo>
                  <a:pt x="66" y="18"/>
                </a:lnTo>
                <a:lnTo>
                  <a:pt x="68" y="17"/>
                </a:lnTo>
                <a:lnTo>
                  <a:pt x="69" y="15"/>
                </a:lnTo>
                <a:lnTo>
                  <a:pt x="69" y="15"/>
                </a:lnTo>
                <a:lnTo>
                  <a:pt x="69" y="14"/>
                </a:lnTo>
                <a:lnTo>
                  <a:pt x="69" y="13"/>
                </a:lnTo>
                <a:lnTo>
                  <a:pt x="66" y="14"/>
                </a:lnTo>
                <a:lnTo>
                  <a:pt x="66" y="14"/>
                </a:lnTo>
                <a:lnTo>
                  <a:pt x="66" y="12"/>
                </a:lnTo>
                <a:lnTo>
                  <a:pt x="66" y="12"/>
                </a:lnTo>
                <a:lnTo>
                  <a:pt x="65" y="12"/>
                </a:lnTo>
                <a:lnTo>
                  <a:pt x="64" y="12"/>
                </a:lnTo>
                <a:lnTo>
                  <a:pt x="63" y="11"/>
                </a:lnTo>
                <a:lnTo>
                  <a:pt x="62" y="12"/>
                </a:lnTo>
                <a:lnTo>
                  <a:pt x="62" y="12"/>
                </a:lnTo>
                <a:lnTo>
                  <a:pt x="62" y="12"/>
                </a:lnTo>
                <a:lnTo>
                  <a:pt x="62" y="13"/>
                </a:lnTo>
                <a:lnTo>
                  <a:pt x="62" y="13"/>
                </a:lnTo>
                <a:lnTo>
                  <a:pt x="62" y="14"/>
                </a:lnTo>
                <a:lnTo>
                  <a:pt x="62" y="15"/>
                </a:lnTo>
                <a:lnTo>
                  <a:pt x="61" y="14"/>
                </a:lnTo>
                <a:lnTo>
                  <a:pt x="60" y="15"/>
                </a:lnTo>
                <a:lnTo>
                  <a:pt x="58" y="17"/>
                </a:lnTo>
                <a:lnTo>
                  <a:pt x="56" y="19"/>
                </a:lnTo>
                <a:lnTo>
                  <a:pt x="54" y="19"/>
                </a:lnTo>
                <a:lnTo>
                  <a:pt x="54" y="20"/>
                </a:lnTo>
                <a:lnTo>
                  <a:pt x="51" y="20"/>
                </a:lnTo>
                <a:lnTo>
                  <a:pt x="50" y="20"/>
                </a:lnTo>
                <a:lnTo>
                  <a:pt x="50" y="20"/>
                </a:lnTo>
                <a:lnTo>
                  <a:pt x="49" y="21"/>
                </a:lnTo>
                <a:lnTo>
                  <a:pt x="49" y="22"/>
                </a:lnTo>
                <a:lnTo>
                  <a:pt x="47" y="21"/>
                </a:lnTo>
                <a:lnTo>
                  <a:pt x="48" y="20"/>
                </a:lnTo>
                <a:lnTo>
                  <a:pt x="48" y="19"/>
                </a:lnTo>
                <a:lnTo>
                  <a:pt x="50" y="19"/>
                </a:lnTo>
                <a:lnTo>
                  <a:pt x="51" y="18"/>
                </a:lnTo>
                <a:lnTo>
                  <a:pt x="47" y="19"/>
                </a:lnTo>
                <a:lnTo>
                  <a:pt x="46" y="21"/>
                </a:lnTo>
                <a:lnTo>
                  <a:pt x="45" y="22"/>
                </a:lnTo>
                <a:lnTo>
                  <a:pt x="45" y="22"/>
                </a:lnTo>
                <a:lnTo>
                  <a:pt x="44" y="22"/>
                </a:lnTo>
                <a:lnTo>
                  <a:pt x="45" y="23"/>
                </a:lnTo>
                <a:lnTo>
                  <a:pt x="46" y="23"/>
                </a:lnTo>
                <a:lnTo>
                  <a:pt x="46" y="25"/>
                </a:lnTo>
                <a:lnTo>
                  <a:pt x="47" y="25"/>
                </a:lnTo>
                <a:lnTo>
                  <a:pt x="47" y="25"/>
                </a:lnTo>
                <a:lnTo>
                  <a:pt x="47" y="26"/>
                </a:lnTo>
                <a:lnTo>
                  <a:pt x="46" y="25"/>
                </a:lnTo>
                <a:lnTo>
                  <a:pt x="45" y="26"/>
                </a:lnTo>
                <a:lnTo>
                  <a:pt x="46" y="27"/>
                </a:lnTo>
                <a:lnTo>
                  <a:pt x="46" y="28"/>
                </a:lnTo>
                <a:lnTo>
                  <a:pt x="45" y="29"/>
                </a:lnTo>
                <a:lnTo>
                  <a:pt x="44" y="28"/>
                </a:lnTo>
                <a:lnTo>
                  <a:pt x="44" y="27"/>
                </a:lnTo>
                <a:lnTo>
                  <a:pt x="44" y="28"/>
                </a:lnTo>
                <a:lnTo>
                  <a:pt x="44" y="26"/>
                </a:lnTo>
                <a:lnTo>
                  <a:pt x="44" y="26"/>
                </a:lnTo>
                <a:lnTo>
                  <a:pt x="45" y="25"/>
                </a:lnTo>
                <a:lnTo>
                  <a:pt x="44" y="24"/>
                </a:lnTo>
                <a:lnTo>
                  <a:pt x="44" y="23"/>
                </a:lnTo>
                <a:lnTo>
                  <a:pt x="41" y="26"/>
                </a:lnTo>
                <a:lnTo>
                  <a:pt x="41" y="26"/>
                </a:lnTo>
                <a:lnTo>
                  <a:pt x="42" y="26"/>
                </a:lnTo>
                <a:lnTo>
                  <a:pt x="41" y="26"/>
                </a:lnTo>
                <a:lnTo>
                  <a:pt x="37" y="30"/>
                </a:lnTo>
                <a:lnTo>
                  <a:pt x="35" y="30"/>
                </a:lnTo>
                <a:lnTo>
                  <a:pt x="34" y="31"/>
                </a:lnTo>
                <a:lnTo>
                  <a:pt x="34" y="30"/>
                </a:lnTo>
                <a:lnTo>
                  <a:pt x="34" y="29"/>
                </a:lnTo>
                <a:lnTo>
                  <a:pt x="35" y="29"/>
                </a:lnTo>
                <a:lnTo>
                  <a:pt x="34" y="28"/>
                </a:lnTo>
                <a:lnTo>
                  <a:pt x="33" y="31"/>
                </a:lnTo>
                <a:lnTo>
                  <a:pt x="33" y="32"/>
                </a:lnTo>
                <a:lnTo>
                  <a:pt x="34" y="33"/>
                </a:lnTo>
                <a:lnTo>
                  <a:pt x="36" y="34"/>
                </a:lnTo>
                <a:lnTo>
                  <a:pt x="36" y="35"/>
                </a:lnTo>
                <a:lnTo>
                  <a:pt x="33" y="33"/>
                </a:lnTo>
                <a:lnTo>
                  <a:pt x="33" y="33"/>
                </a:lnTo>
                <a:lnTo>
                  <a:pt x="32" y="33"/>
                </a:lnTo>
                <a:lnTo>
                  <a:pt x="29" y="36"/>
                </a:lnTo>
                <a:lnTo>
                  <a:pt x="29" y="37"/>
                </a:lnTo>
                <a:lnTo>
                  <a:pt x="32" y="37"/>
                </a:lnTo>
                <a:lnTo>
                  <a:pt x="32" y="37"/>
                </a:lnTo>
                <a:lnTo>
                  <a:pt x="29" y="37"/>
                </a:lnTo>
                <a:lnTo>
                  <a:pt x="29" y="37"/>
                </a:lnTo>
                <a:lnTo>
                  <a:pt x="28" y="37"/>
                </a:lnTo>
                <a:lnTo>
                  <a:pt x="29" y="39"/>
                </a:lnTo>
                <a:lnTo>
                  <a:pt x="30" y="40"/>
                </a:lnTo>
                <a:lnTo>
                  <a:pt x="30" y="41"/>
                </a:lnTo>
                <a:lnTo>
                  <a:pt x="28" y="39"/>
                </a:lnTo>
                <a:lnTo>
                  <a:pt x="29" y="40"/>
                </a:lnTo>
                <a:lnTo>
                  <a:pt x="28" y="43"/>
                </a:lnTo>
                <a:lnTo>
                  <a:pt x="27" y="43"/>
                </a:lnTo>
                <a:lnTo>
                  <a:pt x="27" y="41"/>
                </a:lnTo>
                <a:lnTo>
                  <a:pt x="26" y="47"/>
                </a:lnTo>
                <a:lnTo>
                  <a:pt x="23" y="49"/>
                </a:lnTo>
                <a:lnTo>
                  <a:pt x="13" y="51"/>
                </a:lnTo>
                <a:lnTo>
                  <a:pt x="12" y="51"/>
                </a:lnTo>
                <a:lnTo>
                  <a:pt x="13" y="51"/>
                </a:lnTo>
                <a:lnTo>
                  <a:pt x="13" y="50"/>
                </a:lnTo>
                <a:lnTo>
                  <a:pt x="11" y="51"/>
                </a:lnTo>
                <a:lnTo>
                  <a:pt x="10" y="56"/>
                </a:lnTo>
                <a:lnTo>
                  <a:pt x="11" y="56"/>
                </a:lnTo>
                <a:lnTo>
                  <a:pt x="11" y="56"/>
                </a:lnTo>
                <a:lnTo>
                  <a:pt x="11" y="57"/>
                </a:lnTo>
                <a:lnTo>
                  <a:pt x="9" y="58"/>
                </a:lnTo>
                <a:lnTo>
                  <a:pt x="9" y="58"/>
                </a:lnTo>
                <a:lnTo>
                  <a:pt x="8" y="58"/>
                </a:lnTo>
                <a:lnTo>
                  <a:pt x="9" y="58"/>
                </a:lnTo>
                <a:lnTo>
                  <a:pt x="9" y="56"/>
                </a:lnTo>
                <a:lnTo>
                  <a:pt x="7" y="58"/>
                </a:lnTo>
                <a:lnTo>
                  <a:pt x="7" y="59"/>
                </a:lnTo>
                <a:lnTo>
                  <a:pt x="11" y="60"/>
                </a:lnTo>
                <a:lnTo>
                  <a:pt x="12" y="62"/>
                </a:lnTo>
                <a:lnTo>
                  <a:pt x="15" y="63"/>
                </a:lnTo>
                <a:lnTo>
                  <a:pt x="15" y="64"/>
                </a:lnTo>
                <a:lnTo>
                  <a:pt x="22" y="70"/>
                </a:lnTo>
                <a:lnTo>
                  <a:pt x="22" y="70"/>
                </a:lnTo>
                <a:lnTo>
                  <a:pt x="23" y="71"/>
                </a:lnTo>
                <a:lnTo>
                  <a:pt x="24" y="73"/>
                </a:lnTo>
                <a:lnTo>
                  <a:pt x="25" y="73"/>
                </a:lnTo>
                <a:lnTo>
                  <a:pt x="24" y="74"/>
                </a:lnTo>
                <a:lnTo>
                  <a:pt x="25" y="77"/>
                </a:lnTo>
                <a:lnTo>
                  <a:pt x="29" y="79"/>
                </a:lnTo>
                <a:lnTo>
                  <a:pt x="29" y="78"/>
                </a:lnTo>
                <a:lnTo>
                  <a:pt x="29" y="77"/>
                </a:lnTo>
                <a:lnTo>
                  <a:pt x="29" y="77"/>
                </a:lnTo>
                <a:lnTo>
                  <a:pt x="31" y="77"/>
                </a:lnTo>
                <a:lnTo>
                  <a:pt x="31" y="77"/>
                </a:lnTo>
                <a:lnTo>
                  <a:pt x="31" y="76"/>
                </a:lnTo>
                <a:lnTo>
                  <a:pt x="32" y="76"/>
                </a:lnTo>
                <a:lnTo>
                  <a:pt x="32" y="76"/>
                </a:lnTo>
                <a:lnTo>
                  <a:pt x="31" y="78"/>
                </a:lnTo>
                <a:lnTo>
                  <a:pt x="31" y="79"/>
                </a:lnTo>
                <a:lnTo>
                  <a:pt x="33" y="78"/>
                </a:lnTo>
                <a:lnTo>
                  <a:pt x="34" y="77"/>
                </a:lnTo>
                <a:lnTo>
                  <a:pt x="35" y="77"/>
                </a:lnTo>
                <a:lnTo>
                  <a:pt x="36" y="78"/>
                </a:lnTo>
                <a:lnTo>
                  <a:pt x="36" y="79"/>
                </a:lnTo>
                <a:lnTo>
                  <a:pt x="36" y="79"/>
                </a:lnTo>
                <a:lnTo>
                  <a:pt x="35" y="80"/>
                </a:lnTo>
                <a:lnTo>
                  <a:pt x="35" y="81"/>
                </a:lnTo>
                <a:lnTo>
                  <a:pt x="36" y="84"/>
                </a:lnTo>
                <a:lnTo>
                  <a:pt x="37" y="84"/>
                </a:lnTo>
                <a:lnTo>
                  <a:pt x="38" y="84"/>
                </a:lnTo>
                <a:lnTo>
                  <a:pt x="38" y="83"/>
                </a:lnTo>
                <a:lnTo>
                  <a:pt x="38" y="82"/>
                </a:lnTo>
                <a:lnTo>
                  <a:pt x="38" y="84"/>
                </a:lnTo>
                <a:lnTo>
                  <a:pt x="38" y="84"/>
                </a:lnTo>
                <a:lnTo>
                  <a:pt x="39" y="83"/>
                </a:lnTo>
                <a:lnTo>
                  <a:pt x="40" y="83"/>
                </a:lnTo>
                <a:lnTo>
                  <a:pt x="42" y="84"/>
                </a:lnTo>
                <a:lnTo>
                  <a:pt x="43" y="84"/>
                </a:lnTo>
                <a:lnTo>
                  <a:pt x="44" y="83"/>
                </a:lnTo>
                <a:lnTo>
                  <a:pt x="45" y="83"/>
                </a:lnTo>
                <a:lnTo>
                  <a:pt x="46" y="82"/>
                </a:lnTo>
                <a:lnTo>
                  <a:pt x="47" y="83"/>
                </a:lnTo>
                <a:lnTo>
                  <a:pt x="47" y="83"/>
                </a:lnTo>
                <a:lnTo>
                  <a:pt x="44" y="84"/>
                </a:lnTo>
                <a:lnTo>
                  <a:pt x="44" y="85"/>
                </a:lnTo>
                <a:lnTo>
                  <a:pt x="44" y="85"/>
                </a:lnTo>
                <a:lnTo>
                  <a:pt x="44" y="84"/>
                </a:lnTo>
                <a:lnTo>
                  <a:pt x="47" y="84"/>
                </a:lnTo>
                <a:lnTo>
                  <a:pt x="47" y="84"/>
                </a:lnTo>
                <a:lnTo>
                  <a:pt x="47" y="85"/>
                </a:lnTo>
                <a:lnTo>
                  <a:pt x="47" y="85"/>
                </a:lnTo>
                <a:lnTo>
                  <a:pt x="44" y="86"/>
                </a:lnTo>
                <a:lnTo>
                  <a:pt x="44" y="86"/>
                </a:lnTo>
                <a:lnTo>
                  <a:pt x="44" y="87"/>
                </a:lnTo>
                <a:lnTo>
                  <a:pt x="41" y="87"/>
                </a:lnTo>
                <a:lnTo>
                  <a:pt x="40" y="87"/>
                </a:lnTo>
                <a:lnTo>
                  <a:pt x="40" y="86"/>
                </a:lnTo>
                <a:lnTo>
                  <a:pt x="40" y="86"/>
                </a:lnTo>
                <a:lnTo>
                  <a:pt x="40" y="85"/>
                </a:lnTo>
                <a:lnTo>
                  <a:pt x="39" y="85"/>
                </a:lnTo>
                <a:lnTo>
                  <a:pt x="38" y="84"/>
                </a:lnTo>
                <a:lnTo>
                  <a:pt x="38" y="84"/>
                </a:lnTo>
                <a:lnTo>
                  <a:pt x="37" y="85"/>
                </a:lnTo>
                <a:lnTo>
                  <a:pt x="36" y="85"/>
                </a:lnTo>
                <a:lnTo>
                  <a:pt x="34" y="84"/>
                </a:lnTo>
                <a:lnTo>
                  <a:pt x="33" y="83"/>
                </a:lnTo>
                <a:lnTo>
                  <a:pt x="35" y="85"/>
                </a:lnTo>
                <a:lnTo>
                  <a:pt x="34" y="87"/>
                </a:lnTo>
                <a:lnTo>
                  <a:pt x="34" y="88"/>
                </a:lnTo>
                <a:lnTo>
                  <a:pt x="35" y="88"/>
                </a:lnTo>
                <a:lnTo>
                  <a:pt x="35" y="88"/>
                </a:lnTo>
                <a:lnTo>
                  <a:pt x="35" y="86"/>
                </a:lnTo>
                <a:lnTo>
                  <a:pt x="39" y="88"/>
                </a:lnTo>
                <a:lnTo>
                  <a:pt x="40" y="88"/>
                </a:lnTo>
                <a:lnTo>
                  <a:pt x="40" y="89"/>
                </a:lnTo>
                <a:lnTo>
                  <a:pt x="39" y="90"/>
                </a:lnTo>
                <a:lnTo>
                  <a:pt x="39" y="90"/>
                </a:lnTo>
                <a:lnTo>
                  <a:pt x="39" y="89"/>
                </a:lnTo>
                <a:lnTo>
                  <a:pt x="36" y="88"/>
                </a:lnTo>
                <a:lnTo>
                  <a:pt x="36" y="92"/>
                </a:lnTo>
                <a:lnTo>
                  <a:pt x="36" y="92"/>
                </a:lnTo>
                <a:lnTo>
                  <a:pt x="35" y="92"/>
                </a:lnTo>
                <a:lnTo>
                  <a:pt x="34" y="92"/>
                </a:lnTo>
                <a:lnTo>
                  <a:pt x="34" y="92"/>
                </a:lnTo>
                <a:lnTo>
                  <a:pt x="33" y="91"/>
                </a:lnTo>
                <a:lnTo>
                  <a:pt x="33" y="92"/>
                </a:lnTo>
                <a:lnTo>
                  <a:pt x="33" y="92"/>
                </a:lnTo>
                <a:lnTo>
                  <a:pt x="32" y="91"/>
                </a:lnTo>
                <a:lnTo>
                  <a:pt x="30" y="92"/>
                </a:lnTo>
                <a:lnTo>
                  <a:pt x="30" y="91"/>
                </a:lnTo>
                <a:lnTo>
                  <a:pt x="30" y="92"/>
                </a:lnTo>
                <a:lnTo>
                  <a:pt x="30" y="91"/>
                </a:lnTo>
                <a:lnTo>
                  <a:pt x="29" y="91"/>
                </a:lnTo>
                <a:lnTo>
                  <a:pt x="29" y="92"/>
                </a:lnTo>
                <a:lnTo>
                  <a:pt x="29" y="91"/>
                </a:lnTo>
                <a:lnTo>
                  <a:pt x="25" y="91"/>
                </a:lnTo>
                <a:lnTo>
                  <a:pt x="24" y="90"/>
                </a:lnTo>
                <a:lnTo>
                  <a:pt x="24" y="89"/>
                </a:lnTo>
                <a:lnTo>
                  <a:pt x="22" y="89"/>
                </a:lnTo>
                <a:lnTo>
                  <a:pt x="24" y="88"/>
                </a:lnTo>
                <a:lnTo>
                  <a:pt x="24" y="87"/>
                </a:lnTo>
                <a:lnTo>
                  <a:pt x="24" y="85"/>
                </a:lnTo>
                <a:lnTo>
                  <a:pt x="24" y="84"/>
                </a:lnTo>
                <a:lnTo>
                  <a:pt x="23" y="84"/>
                </a:lnTo>
                <a:lnTo>
                  <a:pt x="23" y="84"/>
                </a:lnTo>
                <a:lnTo>
                  <a:pt x="25" y="84"/>
                </a:lnTo>
                <a:lnTo>
                  <a:pt x="19" y="84"/>
                </a:lnTo>
                <a:lnTo>
                  <a:pt x="18" y="86"/>
                </a:lnTo>
                <a:lnTo>
                  <a:pt x="16" y="86"/>
                </a:lnTo>
                <a:lnTo>
                  <a:pt x="15" y="86"/>
                </a:lnTo>
                <a:lnTo>
                  <a:pt x="15" y="86"/>
                </a:lnTo>
                <a:lnTo>
                  <a:pt x="13" y="88"/>
                </a:lnTo>
                <a:lnTo>
                  <a:pt x="14" y="89"/>
                </a:lnTo>
                <a:lnTo>
                  <a:pt x="15" y="90"/>
                </a:lnTo>
                <a:lnTo>
                  <a:pt x="14" y="90"/>
                </a:lnTo>
                <a:lnTo>
                  <a:pt x="11" y="91"/>
                </a:lnTo>
                <a:lnTo>
                  <a:pt x="11" y="90"/>
                </a:lnTo>
                <a:lnTo>
                  <a:pt x="11" y="89"/>
                </a:lnTo>
                <a:lnTo>
                  <a:pt x="8" y="92"/>
                </a:lnTo>
                <a:lnTo>
                  <a:pt x="7" y="92"/>
                </a:lnTo>
                <a:lnTo>
                  <a:pt x="7" y="92"/>
                </a:lnTo>
                <a:lnTo>
                  <a:pt x="7" y="92"/>
                </a:lnTo>
                <a:lnTo>
                  <a:pt x="7" y="93"/>
                </a:lnTo>
                <a:lnTo>
                  <a:pt x="5" y="94"/>
                </a:lnTo>
                <a:lnTo>
                  <a:pt x="5" y="93"/>
                </a:lnTo>
                <a:lnTo>
                  <a:pt x="4" y="94"/>
                </a:lnTo>
                <a:lnTo>
                  <a:pt x="4" y="95"/>
                </a:lnTo>
                <a:lnTo>
                  <a:pt x="4" y="95"/>
                </a:lnTo>
                <a:lnTo>
                  <a:pt x="4" y="95"/>
                </a:lnTo>
                <a:lnTo>
                  <a:pt x="1" y="97"/>
                </a:lnTo>
                <a:lnTo>
                  <a:pt x="0" y="97"/>
                </a:lnTo>
                <a:lnTo>
                  <a:pt x="1" y="95"/>
                </a:lnTo>
                <a:lnTo>
                  <a:pt x="0" y="96"/>
                </a:lnTo>
                <a:lnTo>
                  <a:pt x="0" y="97"/>
                </a:lnTo>
                <a:lnTo>
                  <a:pt x="4" y="100"/>
                </a:lnTo>
                <a:lnTo>
                  <a:pt x="7" y="101"/>
                </a:lnTo>
                <a:lnTo>
                  <a:pt x="7" y="101"/>
                </a:lnTo>
                <a:lnTo>
                  <a:pt x="7" y="100"/>
                </a:lnTo>
                <a:lnTo>
                  <a:pt x="11" y="102"/>
                </a:lnTo>
                <a:lnTo>
                  <a:pt x="9" y="102"/>
                </a:lnTo>
                <a:lnTo>
                  <a:pt x="8" y="103"/>
                </a:lnTo>
                <a:lnTo>
                  <a:pt x="7" y="103"/>
                </a:lnTo>
                <a:lnTo>
                  <a:pt x="7" y="103"/>
                </a:lnTo>
                <a:lnTo>
                  <a:pt x="7" y="102"/>
                </a:lnTo>
                <a:lnTo>
                  <a:pt x="7" y="103"/>
                </a:lnTo>
                <a:lnTo>
                  <a:pt x="8" y="105"/>
                </a:lnTo>
                <a:lnTo>
                  <a:pt x="9" y="106"/>
                </a:lnTo>
                <a:lnTo>
                  <a:pt x="9" y="106"/>
                </a:lnTo>
                <a:lnTo>
                  <a:pt x="9" y="109"/>
                </a:lnTo>
                <a:lnTo>
                  <a:pt x="10" y="110"/>
                </a:lnTo>
                <a:lnTo>
                  <a:pt x="11" y="110"/>
                </a:lnTo>
                <a:lnTo>
                  <a:pt x="11" y="111"/>
                </a:lnTo>
                <a:lnTo>
                  <a:pt x="15" y="112"/>
                </a:lnTo>
                <a:lnTo>
                  <a:pt x="16" y="112"/>
                </a:lnTo>
                <a:lnTo>
                  <a:pt x="18" y="113"/>
                </a:lnTo>
                <a:lnTo>
                  <a:pt x="22" y="111"/>
                </a:lnTo>
                <a:lnTo>
                  <a:pt x="23" y="111"/>
                </a:lnTo>
                <a:lnTo>
                  <a:pt x="25" y="110"/>
                </a:lnTo>
                <a:lnTo>
                  <a:pt x="26" y="112"/>
                </a:lnTo>
                <a:lnTo>
                  <a:pt x="28" y="113"/>
                </a:lnTo>
                <a:lnTo>
                  <a:pt x="28" y="113"/>
                </a:lnTo>
                <a:lnTo>
                  <a:pt x="28" y="112"/>
                </a:lnTo>
                <a:lnTo>
                  <a:pt x="27" y="111"/>
                </a:lnTo>
                <a:lnTo>
                  <a:pt x="26" y="110"/>
                </a:lnTo>
                <a:lnTo>
                  <a:pt x="26" y="110"/>
                </a:lnTo>
                <a:lnTo>
                  <a:pt x="28" y="110"/>
                </a:lnTo>
                <a:lnTo>
                  <a:pt x="29" y="111"/>
                </a:lnTo>
                <a:lnTo>
                  <a:pt x="29" y="112"/>
                </a:lnTo>
                <a:lnTo>
                  <a:pt x="29" y="114"/>
                </a:lnTo>
                <a:lnTo>
                  <a:pt x="30" y="114"/>
                </a:lnTo>
                <a:lnTo>
                  <a:pt x="32" y="111"/>
                </a:lnTo>
                <a:lnTo>
                  <a:pt x="33" y="110"/>
                </a:lnTo>
                <a:lnTo>
                  <a:pt x="36" y="108"/>
                </a:lnTo>
                <a:lnTo>
                  <a:pt x="36" y="108"/>
                </a:lnTo>
                <a:lnTo>
                  <a:pt x="36" y="108"/>
                </a:lnTo>
                <a:lnTo>
                  <a:pt x="37" y="108"/>
                </a:lnTo>
                <a:lnTo>
                  <a:pt x="38" y="107"/>
                </a:lnTo>
                <a:lnTo>
                  <a:pt x="40" y="106"/>
                </a:lnTo>
                <a:lnTo>
                  <a:pt x="40" y="108"/>
                </a:lnTo>
                <a:lnTo>
                  <a:pt x="41" y="108"/>
                </a:lnTo>
                <a:lnTo>
                  <a:pt x="41" y="110"/>
                </a:lnTo>
                <a:lnTo>
                  <a:pt x="40" y="112"/>
                </a:lnTo>
                <a:lnTo>
                  <a:pt x="39" y="112"/>
                </a:lnTo>
                <a:lnTo>
                  <a:pt x="38" y="111"/>
                </a:lnTo>
                <a:lnTo>
                  <a:pt x="36" y="111"/>
                </a:lnTo>
                <a:lnTo>
                  <a:pt x="36" y="113"/>
                </a:lnTo>
                <a:lnTo>
                  <a:pt x="37" y="113"/>
                </a:lnTo>
                <a:lnTo>
                  <a:pt x="37" y="113"/>
                </a:lnTo>
                <a:lnTo>
                  <a:pt x="39" y="113"/>
                </a:lnTo>
                <a:lnTo>
                  <a:pt x="40" y="117"/>
                </a:lnTo>
                <a:lnTo>
                  <a:pt x="40" y="117"/>
                </a:lnTo>
                <a:lnTo>
                  <a:pt x="40" y="117"/>
                </a:lnTo>
                <a:lnTo>
                  <a:pt x="40" y="118"/>
                </a:lnTo>
                <a:lnTo>
                  <a:pt x="40" y="120"/>
                </a:lnTo>
                <a:lnTo>
                  <a:pt x="40" y="121"/>
                </a:lnTo>
                <a:lnTo>
                  <a:pt x="39" y="124"/>
                </a:lnTo>
                <a:lnTo>
                  <a:pt x="38" y="124"/>
                </a:lnTo>
                <a:lnTo>
                  <a:pt x="37" y="124"/>
                </a:lnTo>
                <a:lnTo>
                  <a:pt x="36" y="124"/>
                </a:lnTo>
                <a:lnTo>
                  <a:pt x="36" y="125"/>
                </a:lnTo>
                <a:lnTo>
                  <a:pt x="35" y="125"/>
                </a:lnTo>
                <a:lnTo>
                  <a:pt x="33" y="126"/>
                </a:lnTo>
                <a:lnTo>
                  <a:pt x="33" y="126"/>
                </a:lnTo>
                <a:lnTo>
                  <a:pt x="33" y="124"/>
                </a:lnTo>
                <a:lnTo>
                  <a:pt x="33" y="124"/>
                </a:lnTo>
                <a:lnTo>
                  <a:pt x="33" y="124"/>
                </a:lnTo>
                <a:lnTo>
                  <a:pt x="29" y="130"/>
                </a:lnTo>
                <a:lnTo>
                  <a:pt x="27" y="130"/>
                </a:lnTo>
                <a:lnTo>
                  <a:pt x="26" y="130"/>
                </a:lnTo>
                <a:lnTo>
                  <a:pt x="26" y="129"/>
                </a:lnTo>
                <a:lnTo>
                  <a:pt x="24" y="130"/>
                </a:lnTo>
                <a:lnTo>
                  <a:pt x="22" y="131"/>
                </a:lnTo>
                <a:lnTo>
                  <a:pt x="22" y="132"/>
                </a:lnTo>
                <a:lnTo>
                  <a:pt x="22" y="132"/>
                </a:lnTo>
                <a:lnTo>
                  <a:pt x="22" y="132"/>
                </a:lnTo>
                <a:lnTo>
                  <a:pt x="22" y="133"/>
                </a:lnTo>
                <a:lnTo>
                  <a:pt x="22" y="134"/>
                </a:lnTo>
                <a:lnTo>
                  <a:pt x="20" y="133"/>
                </a:lnTo>
                <a:lnTo>
                  <a:pt x="19" y="134"/>
                </a:lnTo>
                <a:lnTo>
                  <a:pt x="18" y="135"/>
                </a:lnTo>
                <a:lnTo>
                  <a:pt x="18" y="136"/>
                </a:lnTo>
                <a:lnTo>
                  <a:pt x="17" y="135"/>
                </a:lnTo>
                <a:lnTo>
                  <a:pt x="17" y="135"/>
                </a:lnTo>
                <a:lnTo>
                  <a:pt x="15" y="138"/>
                </a:lnTo>
                <a:lnTo>
                  <a:pt x="15" y="138"/>
                </a:lnTo>
                <a:lnTo>
                  <a:pt x="14" y="139"/>
                </a:lnTo>
                <a:lnTo>
                  <a:pt x="13" y="142"/>
                </a:lnTo>
                <a:lnTo>
                  <a:pt x="13" y="143"/>
                </a:lnTo>
                <a:lnTo>
                  <a:pt x="13" y="144"/>
                </a:lnTo>
                <a:lnTo>
                  <a:pt x="12" y="144"/>
                </a:lnTo>
                <a:lnTo>
                  <a:pt x="11" y="144"/>
                </a:lnTo>
                <a:lnTo>
                  <a:pt x="11" y="144"/>
                </a:lnTo>
                <a:lnTo>
                  <a:pt x="11" y="145"/>
                </a:lnTo>
                <a:lnTo>
                  <a:pt x="12" y="146"/>
                </a:lnTo>
                <a:lnTo>
                  <a:pt x="11" y="146"/>
                </a:lnTo>
                <a:lnTo>
                  <a:pt x="11" y="146"/>
                </a:lnTo>
                <a:lnTo>
                  <a:pt x="11" y="148"/>
                </a:lnTo>
                <a:lnTo>
                  <a:pt x="11" y="148"/>
                </a:lnTo>
                <a:lnTo>
                  <a:pt x="13" y="147"/>
                </a:lnTo>
                <a:lnTo>
                  <a:pt x="14" y="147"/>
                </a:lnTo>
                <a:lnTo>
                  <a:pt x="14" y="146"/>
                </a:lnTo>
                <a:lnTo>
                  <a:pt x="16" y="146"/>
                </a:lnTo>
                <a:lnTo>
                  <a:pt x="16" y="146"/>
                </a:lnTo>
                <a:lnTo>
                  <a:pt x="15" y="147"/>
                </a:lnTo>
                <a:lnTo>
                  <a:pt x="16" y="147"/>
                </a:lnTo>
                <a:lnTo>
                  <a:pt x="14" y="147"/>
                </a:lnTo>
                <a:lnTo>
                  <a:pt x="13" y="148"/>
                </a:lnTo>
                <a:lnTo>
                  <a:pt x="12" y="149"/>
                </a:lnTo>
                <a:lnTo>
                  <a:pt x="12" y="150"/>
                </a:lnTo>
                <a:lnTo>
                  <a:pt x="14" y="150"/>
                </a:lnTo>
                <a:lnTo>
                  <a:pt x="15" y="149"/>
                </a:lnTo>
                <a:lnTo>
                  <a:pt x="15" y="150"/>
                </a:lnTo>
                <a:lnTo>
                  <a:pt x="15" y="150"/>
                </a:lnTo>
                <a:lnTo>
                  <a:pt x="15" y="150"/>
                </a:lnTo>
                <a:lnTo>
                  <a:pt x="15" y="152"/>
                </a:lnTo>
                <a:lnTo>
                  <a:pt x="15" y="153"/>
                </a:lnTo>
                <a:lnTo>
                  <a:pt x="15" y="154"/>
                </a:lnTo>
                <a:lnTo>
                  <a:pt x="16" y="154"/>
                </a:lnTo>
                <a:lnTo>
                  <a:pt x="16" y="154"/>
                </a:lnTo>
                <a:lnTo>
                  <a:pt x="17" y="154"/>
                </a:lnTo>
                <a:lnTo>
                  <a:pt x="18" y="153"/>
                </a:lnTo>
                <a:lnTo>
                  <a:pt x="18" y="154"/>
                </a:lnTo>
                <a:lnTo>
                  <a:pt x="18" y="154"/>
                </a:lnTo>
                <a:lnTo>
                  <a:pt x="19" y="154"/>
                </a:lnTo>
                <a:lnTo>
                  <a:pt x="18" y="155"/>
                </a:lnTo>
                <a:lnTo>
                  <a:pt x="22" y="156"/>
                </a:lnTo>
                <a:lnTo>
                  <a:pt x="23" y="155"/>
                </a:lnTo>
                <a:lnTo>
                  <a:pt x="24" y="155"/>
                </a:lnTo>
                <a:lnTo>
                  <a:pt x="25" y="157"/>
                </a:lnTo>
                <a:lnTo>
                  <a:pt x="24" y="157"/>
                </a:lnTo>
                <a:lnTo>
                  <a:pt x="22" y="157"/>
                </a:lnTo>
                <a:lnTo>
                  <a:pt x="20" y="161"/>
                </a:lnTo>
                <a:lnTo>
                  <a:pt x="20" y="162"/>
                </a:lnTo>
                <a:lnTo>
                  <a:pt x="20" y="163"/>
                </a:lnTo>
                <a:lnTo>
                  <a:pt x="21" y="164"/>
                </a:lnTo>
                <a:lnTo>
                  <a:pt x="21" y="164"/>
                </a:lnTo>
                <a:lnTo>
                  <a:pt x="22" y="164"/>
                </a:lnTo>
                <a:lnTo>
                  <a:pt x="22" y="164"/>
                </a:lnTo>
                <a:lnTo>
                  <a:pt x="23" y="164"/>
                </a:lnTo>
                <a:lnTo>
                  <a:pt x="22" y="165"/>
                </a:lnTo>
                <a:lnTo>
                  <a:pt x="22" y="165"/>
                </a:lnTo>
                <a:lnTo>
                  <a:pt x="24" y="165"/>
                </a:lnTo>
                <a:lnTo>
                  <a:pt x="24" y="165"/>
                </a:lnTo>
                <a:lnTo>
                  <a:pt x="22" y="165"/>
                </a:lnTo>
                <a:lnTo>
                  <a:pt x="22" y="166"/>
                </a:lnTo>
                <a:lnTo>
                  <a:pt x="22" y="167"/>
                </a:lnTo>
                <a:lnTo>
                  <a:pt x="23" y="168"/>
                </a:lnTo>
                <a:lnTo>
                  <a:pt x="24" y="168"/>
                </a:lnTo>
                <a:lnTo>
                  <a:pt x="25" y="168"/>
                </a:lnTo>
                <a:lnTo>
                  <a:pt x="25" y="168"/>
                </a:lnTo>
                <a:lnTo>
                  <a:pt x="26" y="168"/>
                </a:lnTo>
                <a:lnTo>
                  <a:pt x="26" y="168"/>
                </a:lnTo>
                <a:lnTo>
                  <a:pt x="27" y="168"/>
                </a:lnTo>
                <a:lnTo>
                  <a:pt x="28" y="168"/>
                </a:lnTo>
                <a:lnTo>
                  <a:pt x="28" y="168"/>
                </a:lnTo>
                <a:lnTo>
                  <a:pt x="30" y="165"/>
                </a:lnTo>
                <a:lnTo>
                  <a:pt x="31" y="164"/>
                </a:lnTo>
                <a:lnTo>
                  <a:pt x="32" y="163"/>
                </a:lnTo>
                <a:lnTo>
                  <a:pt x="32" y="163"/>
                </a:lnTo>
                <a:lnTo>
                  <a:pt x="31" y="162"/>
                </a:lnTo>
                <a:lnTo>
                  <a:pt x="30" y="161"/>
                </a:lnTo>
                <a:lnTo>
                  <a:pt x="32" y="158"/>
                </a:lnTo>
                <a:lnTo>
                  <a:pt x="33" y="157"/>
                </a:lnTo>
                <a:lnTo>
                  <a:pt x="34" y="156"/>
                </a:lnTo>
                <a:lnTo>
                  <a:pt x="35" y="156"/>
                </a:lnTo>
                <a:lnTo>
                  <a:pt x="36" y="156"/>
                </a:lnTo>
                <a:lnTo>
                  <a:pt x="32" y="161"/>
                </a:lnTo>
                <a:lnTo>
                  <a:pt x="31" y="161"/>
                </a:lnTo>
                <a:lnTo>
                  <a:pt x="32" y="162"/>
                </a:lnTo>
                <a:lnTo>
                  <a:pt x="32" y="162"/>
                </a:lnTo>
                <a:lnTo>
                  <a:pt x="33" y="164"/>
                </a:lnTo>
                <a:lnTo>
                  <a:pt x="35" y="170"/>
                </a:lnTo>
                <a:lnTo>
                  <a:pt x="35" y="171"/>
                </a:lnTo>
                <a:lnTo>
                  <a:pt x="34" y="172"/>
                </a:lnTo>
                <a:lnTo>
                  <a:pt x="34" y="172"/>
                </a:lnTo>
                <a:lnTo>
                  <a:pt x="33" y="172"/>
                </a:lnTo>
                <a:lnTo>
                  <a:pt x="33" y="173"/>
                </a:lnTo>
                <a:lnTo>
                  <a:pt x="34" y="175"/>
                </a:lnTo>
                <a:lnTo>
                  <a:pt x="35" y="174"/>
                </a:lnTo>
                <a:lnTo>
                  <a:pt x="36" y="174"/>
                </a:lnTo>
                <a:lnTo>
                  <a:pt x="36" y="175"/>
                </a:lnTo>
                <a:lnTo>
                  <a:pt x="36" y="175"/>
                </a:lnTo>
                <a:lnTo>
                  <a:pt x="35" y="175"/>
                </a:lnTo>
                <a:lnTo>
                  <a:pt x="35" y="177"/>
                </a:lnTo>
                <a:lnTo>
                  <a:pt x="36" y="177"/>
                </a:lnTo>
                <a:lnTo>
                  <a:pt x="36" y="178"/>
                </a:lnTo>
                <a:lnTo>
                  <a:pt x="36" y="178"/>
                </a:lnTo>
                <a:lnTo>
                  <a:pt x="34" y="179"/>
                </a:lnTo>
                <a:lnTo>
                  <a:pt x="33" y="179"/>
                </a:lnTo>
                <a:lnTo>
                  <a:pt x="33" y="179"/>
                </a:lnTo>
                <a:lnTo>
                  <a:pt x="35" y="179"/>
                </a:lnTo>
                <a:lnTo>
                  <a:pt x="36" y="179"/>
                </a:lnTo>
                <a:lnTo>
                  <a:pt x="37" y="178"/>
                </a:lnTo>
                <a:lnTo>
                  <a:pt x="38" y="178"/>
                </a:lnTo>
                <a:lnTo>
                  <a:pt x="39" y="176"/>
                </a:lnTo>
                <a:lnTo>
                  <a:pt x="40" y="176"/>
                </a:lnTo>
                <a:lnTo>
                  <a:pt x="42" y="175"/>
                </a:lnTo>
                <a:lnTo>
                  <a:pt x="43" y="172"/>
                </a:lnTo>
                <a:lnTo>
                  <a:pt x="44" y="175"/>
                </a:lnTo>
                <a:lnTo>
                  <a:pt x="43" y="175"/>
                </a:lnTo>
                <a:lnTo>
                  <a:pt x="43" y="175"/>
                </a:lnTo>
                <a:lnTo>
                  <a:pt x="43" y="176"/>
                </a:lnTo>
                <a:lnTo>
                  <a:pt x="44" y="177"/>
                </a:lnTo>
                <a:lnTo>
                  <a:pt x="44" y="177"/>
                </a:lnTo>
                <a:lnTo>
                  <a:pt x="44" y="177"/>
                </a:lnTo>
                <a:lnTo>
                  <a:pt x="45" y="178"/>
                </a:lnTo>
                <a:lnTo>
                  <a:pt x="46" y="177"/>
                </a:lnTo>
                <a:lnTo>
                  <a:pt x="46" y="176"/>
                </a:lnTo>
                <a:lnTo>
                  <a:pt x="47" y="176"/>
                </a:lnTo>
                <a:lnTo>
                  <a:pt x="47" y="177"/>
                </a:lnTo>
                <a:lnTo>
                  <a:pt x="47" y="177"/>
                </a:lnTo>
                <a:lnTo>
                  <a:pt x="47" y="178"/>
                </a:lnTo>
                <a:lnTo>
                  <a:pt x="50" y="182"/>
                </a:lnTo>
                <a:lnTo>
                  <a:pt x="50" y="182"/>
                </a:lnTo>
                <a:lnTo>
                  <a:pt x="51" y="182"/>
                </a:lnTo>
                <a:lnTo>
                  <a:pt x="51" y="181"/>
                </a:lnTo>
                <a:lnTo>
                  <a:pt x="51" y="179"/>
                </a:lnTo>
                <a:lnTo>
                  <a:pt x="51" y="179"/>
                </a:lnTo>
                <a:lnTo>
                  <a:pt x="51" y="177"/>
                </a:lnTo>
                <a:lnTo>
                  <a:pt x="52" y="176"/>
                </a:lnTo>
                <a:lnTo>
                  <a:pt x="53" y="175"/>
                </a:lnTo>
                <a:lnTo>
                  <a:pt x="53" y="175"/>
                </a:lnTo>
                <a:lnTo>
                  <a:pt x="53" y="176"/>
                </a:lnTo>
                <a:lnTo>
                  <a:pt x="53" y="178"/>
                </a:lnTo>
                <a:lnTo>
                  <a:pt x="55" y="179"/>
                </a:lnTo>
                <a:lnTo>
                  <a:pt x="55" y="179"/>
                </a:lnTo>
                <a:lnTo>
                  <a:pt x="59" y="177"/>
                </a:lnTo>
                <a:lnTo>
                  <a:pt x="61" y="175"/>
                </a:lnTo>
                <a:lnTo>
                  <a:pt x="62" y="175"/>
                </a:lnTo>
                <a:lnTo>
                  <a:pt x="62" y="175"/>
                </a:lnTo>
                <a:lnTo>
                  <a:pt x="61" y="177"/>
                </a:lnTo>
                <a:lnTo>
                  <a:pt x="60" y="178"/>
                </a:lnTo>
                <a:lnTo>
                  <a:pt x="61" y="178"/>
                </a:lnTo>
                <a:lnTo>
                  <a:pt x="61" y="178"/>
                </a:lnTo>
                <a:lnTo>
                  <a:pt x="60" y="179"/>
                </a:lnTo>
                <a:lnTo>
                  <a:pt x="58" y="180"/>
                </a:lnTo>
                <a:lnTo>
                  <a:pt x="58" y="183"/>
                </a:lnTo>
                <a:lnTo>
                  <a:pt x="59" y="183"/>
                </a:lnTo>
                <a:lnTo>
                  <a:pt x="58" y="185"/>
                </a:lnTo>
                <a:lnTo>
                  <a:pt x="57" y="190"/>
                </a:lnTo>
                <a:lnTo>
                  <a:pt x="55" y="193"/>
                </a:lnTo>
                <a:lnTo>
                  <a:pt x="55" y="193"/>
                </a:lnTo>
                <a:lnTo>
                  <a:pt x="55" y="193"/>
                </a:lnTo>
                <a:lnTo>
                  <a:pt x="55" y="194"/>
                </a:lnTo>
                <a:lnTo>
                  <a:pt x="53" y="195"/>
                </a:lnTo>
                <a:lnTo>
                  <a:pt x="53" y="195"/>
                </a:lnTo>
                <a:lnTo>
                  <a:pt x="51" y="198"/>
                </a:lnTo>
                <a:lnTo>
                  <a:pt x="51" y="198"/>
                </a:lnTo>
                <a:lnTo>
                  <a:pt x="51" y="198"/>
                </a:lnTo>
                <a:lnTo>
                  <a:pt x="50" y="198"/>
                </a:lnTo>
                <a:lnTo>
                  <a:pt x="49" y="199"/>
                </a:lnTo>
                <a:lnTo>
                  <a:pt x="47" y="200"/>
                </a:lnTo>
                <a:lnTo>
                  <a:pt x="46" y="201"/>
                </a:lnTo>
                <a:lnTo>
                  <a:pt x="45" y="201"/>
                </a:lnTo>
                <a:lnTo>
                  <a:pt x="42" y="205"/>
                </a:lnTo>
                <a:lnTo>
                  <a:pt x="41" y="207"/>
                </a:lnTo>
                <a:lnTo>
                  <a:pt x="41" y="207"/>
                </a:lnTo>
                <a:lnTo>
                  <a:pt x="43" y="208"/>
                </a:lnTo>
                <a:lnTo>
                  <a:pt x="43" y="208"/>
                </a:lnTo>
                <a:lnTo>
                  <a:pt x="42" y="208"/>
                </a:lnTo>
                <a:lnTo>
                  <a:pt x="41" y="208"/>
                </a:lnTo>
                <a:lnTo>
                  <a:pt x="40" y="207"/>
                </a:lnTo>
                <a:lnTo>
                  <a:pt x="40" y="208"/>
                </a:lnTo>
                <a:lnTo>
                  <a:pt x="40" y="208"/>
                </a:lnTo>
                <a:lnTo>
                  <a:pt x="40" y="208"/>
                </a:lnTo>
                <a:lnTo>
                  <a:pt x="40" y="207"/>
                </a:lnTo>
                <a:lnTo>
                  <a:pt x="40" y="206"/>
                </a:lnTo>
                <a:lnTo>
                  <a:pt x="40" y="206"/>
                </a:lnTo>
                <a:lnTo>
                  <a:pt x="39" y="206"/>
                </a:lnTo>
                <a:lnTo>
                  <a:pt x="38" y="206"/>
                </a:lnTo>
                <a:lnTo>
                  <a:pt x="37" y="206"/>
                </a:lnTo>
                <a:lnTo>
                  <a:pt x="31" y="210"/>
                </a:lnTo>
                <a:lnTo>
                  <a:pt x="31" y="211"/>
                </a:lnTo>
                <a:lnTo>
                  <a:pt x="30" y="211"/>
                </a:lnTo>
                <a:lnTo>
                  <a:pt x="30" y="212"/>
                </a:lnTo>
                <a:lnTo>
                  <a:pt x="30" y="212"/>
                </a:lnTo>
                <a:lnTo>
                  <a:pt x="29" y="213"/>
                </a:lnTo>
                <a:lnTo>
                  <a:pt x="29" y="213"/>
                </a:lnTo>
                <a:lnTo>
                  <a:pt x="29" y="214"/>
                </a:lnTo>
                <a:lnTo>
                  <a:pt x="28" y="213"/>
                </a:lnTo>
                <a:lnTo>
                  <a:pt x="28" y="213"/>
                </a:lnTo>
                <a:lnTo>
                  <a:pt x="27" y="214"/>
                </a:lnTo>
                <a:lnTo>
                  <a:pt x="26" y="215"/>
                </a:lnTo>
                <a:lnTo>
                  <a:pt x="26" y="215"/>
                </a:lnTo>
                <a:lnTo>
                  <a:pt x="26" y="215"/>
                </a:lnTo>
                <a:lnTo>
                  <a:pt x="26" y="215"/>
                </a:lnTo>
                <a:lnTo>
                  <a:pt x="26" y="215"/>
                </a:lnTo>
                <a:lnTo>
                  <a:pt x="26" y="216"/>
                </a:lnTo>
                <a:lnTo>
                  <a:pt x="26" y="217"/>
                </a:lnTo>
                <a:lnTo>
                  <a:pt x="26" y="217"/>
                </a:lnTo>
                <a:lnTo>
                  <a:pt x="27" y="217"/>
                </a:lnTo>
                <a:lnTo>
                  <a:pt x="27" y="216"/>
                </a:lnTo>
                <a:lnTo>
                  <a:pt x="27" y="215"/>
                </a:lnTo>
                <a:lnTo>
                  <a:pt x="28" y="215"/>
                </a:lnTo>
                <a:lnTo>
                  <a:pt x="28" y="215"/>
                </a:lnTo>
                <a:lnTo>
                  <a:pt x="29" y="216"/>
                </a:lnTo>
                <a:lnTo>
                  <a:pt x="30" y="215"/>
                </a:lnTo>
                <a:lnTo>
                  <a:pt x="30" y="214"/>
                </a:lnTo>
                <a:lnTo>
                  <a:pt x="30" y="213"/>
                </a:lnTo>
                <a:lnTo>
                  <a:pt x="31" y="214"/>
                </a:lnTo>
                <a:lnTo>
                  <a:pt x="31" y="215"/>
                </a:lnTo>
                <a:lnTo>
                  <a:pt x="31" y="215"/>
                </a:lnTo>
                <a:lnTo>
                  <a:pt x="32" y="215"/>
                </a:lnTo>
                <a:lnTo>
                  <a:pt x="32" y="215"/>
                </a:lnTo>
                <a:lnTo>
                  <a:pt x="33" y="215"/>
                </a:lnTo>
                <a:lnTo>
                  <a:pt x="33" y="215"/>
                </a:lnTo>
                <a:lnTo>
                  <a:pt x="33" y="215"/>
                </a:lnTo>
                <a:lnTo>
                  <a:pt x="33" y="215"/>
                </a:lnTo>
                <a:lnTo>
                  <a:pt x="34" y="214"/>
                </a:lnTo>
                <a:lnTo>
                  <a:pt x="34" y="213"/>
                </a:lnTo>
                <a:lnTo>
                  <a:pt x="35" y="210"/>
                </a:lnTo>
                <a:lnTo>
                  <a:pt x="36" y="210"/>
                </a:lnTo>
                <a:lnTo>
                  <a:pt x="36" y="210"/>
                </a:lnTo>
                <a:lnTo>
                  <a:pt x="36" y="211"/>
                </a:lnTo>
                <a:lnTo>
                  <a:pt x="36" y="212"/>
                </a:lnTo>
                <a:lnTo>
                  <a:pt x="36" y="212"/>
                </a:lnTo>
                <a:lnTo>
                  <a:pt x="38" y="212"/>
                </a:lnTo>
                <a:lnTo>
                  <a:pt x="39" y="211"/>
                </a:lnTo>
                <a:lnTo>
                  <a:pt x="40" y="212"/>
                </a:lnTo>
                <a:lnTo>
                  <a:pt x="40" y="211"/>
                </a:lnTo>
                <a:lnTo>
                  <a:pt x="40" y="211"/>
                </a:lnTo>
                <a:lnTo>
                  <a:pt x="41" y="210"/>
                </a:lnTo>
                <a:lnTo>
                  <a:pt x="42" y="211"/>
                </a:lnTo>
                <a:lnTo>
                  <a:pt x="42" y="210"/>
                </a:lnTo>
                <a:lnTo>
                  <a:pt x="42" y="209"/>
                </a:lnTo>
                <a:lnTo>
                  <a:pt x="43" y="209"/>
                </a:lnTo>
                <a:lnTo>
                  <a:pt x="44" y="209"/>
                </a:lnTo>
                <a:lnTo>
                  <a:pt x="44" y="208"/>
                </a:lnTo>
                <a:lnTo>
                  <a:pt x="44" y="208"/>
                </a:lnTo>
                <a:lnTo>
                  <a:pt x="45" y="208"/>
                </a:lnTo>
                <a:lnTo>
                  <a:pt x="45" y="208"/>
                </a:lnTo>
                <a:lnTo>
                  <a:pt x="46" y="208"/>
                </a:lnTo>
                <a:lnTo>
                  <a:pt x="47" y="208"/>
                </a:lnTo>
                <a:lnTo>
                  <a:pt x="46" y="210"/>
                </a:lnTo>
                <a:lnTo>
                  <a:pt x="47" y="211"/>
                </a:lnTo>
                <a:lnTo>
                  <a:pt x="47" y="207"/>
                </a:lnTo>
                <a:lnTo>
                  <a:pt x="47" y="208"/>
                </a:lnTo>
                <a:lnTo>
                  <a:pt x="50" y="207"/>
                </a:lnTo>
                <a:lnTo>
                  <a:pt x="51" y="206"/>
                </a:lnTo>
                <a:lnTo>
                  <a:pt x="51" y="206"/>
                </a:lnTo>
                <a:lnTo>
                  <a:pt x="52" y="206"/>
                </a:lnTo>
                <a:lnTo>
                  <a:pt x="52" y="204"/>
                </a:lnTo>
                <a:lnTo>
                  <a:pt x="51" y="204"/>
                </a:lnTo>
                <a:lnTo>
                  <a:pt x="50" y="203"/>
                </a:lnTo>
                <a:lnTo>
                  <a:pt x="50" y="202"/>
                </a:lnTo>
                <a:lnTo>
                  <a:pt x="49" y="201"/>
                </a:lnTo>
                <a:lnTo>
                  <a:pt x="50" y="201"/>
                </a:lnTo>
                <a:lnTo>
                  <a:pt x="51" y="203"/>
                </a:lnTo>
                <a:lnTo>
                  <a:pt x="51" y="203"/>
                </a:lnTo>
                <a:lnTo>
                  <a:pt x="53" y="202"/>
                </a:lnTo>
                <a:lnTo>
                  <a:pt x="55" y="201"/>
                </a:lnTo>
                <a:lnTo>
                  <a:pt x="56" y="201"/>
                </a:lnTo>
                <a:lnTo>
                  <a:pt x="56" y="201"/>
                </a:lnTo>
                <a:lnTo>
                  <a:pt x="56" y="201"/>
                </a:lnTo>
                <a:lnTo>
                  <a:pt x="55" y="201"/>
                </a:lnTo>
                <a:lnTo>
                  <a:pt x="55" y="201"/>
                </a:lnTo>
                <a:lnTo>
                  <a:pt x="57" y="200"/>
                </a:lnTo>
                <a:lnTo>
                  <a:pt x="58" y="200"/>
                </a:lnTo>
                <a:lnTo>
                  <a:pt x="58" y="200"/>
                </a:lnTo>
                <a:lnTo>
                  <a:pt x="58" y="199"/>
                </a:lnTo>
                <a:lnTo>
                  <a:pt x="58" y="198"/>
                </a:lnTo>
                <a:lnTo>
                  <a:pt x="58" y="197"/>
                </a:lnTo>
                <a:lnTo>
                  <a:pt x="60" y="198"/>
                </a:lnTo>
                <a:lnTo>
                  <a:pt x="62" y="197"/>
                </a:lnTo>
                <a:lnTo>
                  <a:pt x="62" y="197"/>
                </a:lnTo>
                <a:lnTo>
                  <a:pt x="62" y="197"/>
                </a:lnTo>
                <a:lnTo>
                  <a:pt x="62" y="197"/>
                </a:lnTo>
                <a:lnTo>
                  <a:pt x="62" y="196"/>
                </a:lnTo>
                <a:lnTo>
                  <a:pt x="63" y="197"/>
                </a:lnTo>
                <a:lnTo>
                  <a:pt x="63" y="196"/>
                </a:lnTo>
                <a:lnTo>
                  <a:pt x="64" y="196"/>
                </a:lnTo>
                <a:lnTo>
                  <a:pt x="64" y="194"/>
                </a:lnTo>
                <a:lnTo>
                  <a:pt x="65" y="194"/>
                </a:lnTo>
                <a:lnTo>
                  <a:pt x="64" y="194"/>
                </a:lnTo>
                <a:lnTo>
                  <a:pt x="63" y="193"/>
                </a:lnTo>
                <a:lnTo>
                  <a:pt x="64" y="193"/>
                </a:lnTo>
                <a:lnTo>
                  <a:pt x="66" y="191"/>
                </a:lnTo>
                <a:lnTo>
                  <a:pt x="66" y="192"/>
                </a:lnTo>
                <a:lnTo>
                  <a:pt x="66" y="190"/>
                </a:lnTo>
                <a:lnTo>
                  <a:pt x="68" y="190"/>
                </a:lnTo>
                <a:lnTo>
                  <a:pt x="68" y="190"/>
                </a:lnTo>
                <a:lnTo>
                  <a:pt x="68" y="190"/>
                </a:lnTo>
                <a:lnTo>
                  <a:pt x="68" y="189"/>
                </a:lnTo>
                <a:lnTo>
                  <a:pt x="69" y="189"/>
                </a:lnTo>
                <a:lnTo>
                  <a:pt x="69" y="189"/>
                </a:lnTo>
                <a:lnTo>
                  <a:pt x="70" y="188"/>
                </a:lnTo>
                <a:lnTo>
                  <a:pt x="71" y="188"/>
                </a:lnTo>
                <a:lnTo>
                  <a:pt x="72" y="186"/>
                </a:lnTo>
                <a:lnTo>
                  <a:pt x="72" y="186"/>
                </a:lnTo>
                <a:lnTo>
                  <a:pt x="74" y="186"/>
                </a:lnTo>
                <a:lnTo>
                  <a:pt x="75" y="185"/>
                </a:lnTo>
                <a:lnTo>
                  <a:pt x="76" y="185"/>
                </a:lnTo>
                <a:lnTo>
                  <a:pt x="76" y="184"/>
                </a:lnTo>
                <a:lnTo>
                  <a:pt x="76" y="183"/>
                </a:lnTo>
                <a:lnTo>
                  <a:pt x="76" y="183"/>
                </a:lnTo>
                <a:lnTo>
                  <a:pt x="77" y="183"/>
                </a:lnTo>
                <a:lnTo>
                  <a:pt x="77" y="182"/>
                </a:lnTo>
                <a:lnTo>
                  <a:pt x="77" y="181"/>
                </a:lnTo>
                <a:lnTo>
                  <a:pt x="77" y="181"/>
                </a:lnTo>
                <a:lnTo>
                  <a:pt x="78" y="181"/>
                </a:lnTo>
                <a:lnTo>
                  <a:pt x="78" y="179"/>
                </a:lnTo>
                <a:lnTo>
                  <a:pt x="80" y="179"/>
                </a:lnTo>
                <a:lnTo>
                  <a:pt x="81" y="179"/>
                </a:lnTo>
                <a:lnTo>
                  <a:pt x="81" y="177"/>
                </a:lnTo>
                <a:lnTo>
                  <a:pt x="80" y="176"/>
                </a:lnTo>
                <a:lnTo>
                  <a:pt x="79" y="175"/>
                </a:lnTo>
                <a:lnTo>
                  <a:pt x="79" y="175"/>
                </a:lnTo>
                <a:lnTo>
                  <a:pt x="78" y="175"/>
                </a:lnTo>
                <a:lnTo>
                  <a:pt x="76" y="175"/>
                </a:lnTo>
                <a:lnTo>
                  <a:pt x="76" y="175"/>
                </a:lnTo>
                <a:lnTo>
                  <a:pt x="77" y="172"/>
                </a:lnTo>
                <a:lnTo>
                  <a:pt x="78" y="172"/>
                </a:lnTo>
                <a:lnTo>
                  <a:pt x="79" y="171"/>
                </a:lnTo>
                <a:lnTo>
                  <a:pt x="79" y="170"/>
                </a:lnTo>
                <a:lnTo>
                  <a:pt x="80" y="170"/>
                </a:lnTo>
                <a:lnTo>
                  <a:pt x="80" y="169"/>
                </a:lnTo>
                <a:lnTo>
                  <a:pt x="80" y="168"/>
                </a:lnTo>
                <a:lnTo>
                  <a:pt x="80" y="168"/>
                </a:lnTo>
                <a:lnTo>
                  <a:pt x="80" y="168"/>
                </a:lnTo>
                <a:lnTo>
                  <a:pt x="81" y="168"/>
                </a:lnTo>
                <a:lnTo>
                  <a:pt x="81" y="168"/>
                </a:lnTo>
                <a:lnTo>
                  <a:pt x="82" y="168"/>
                </a:lnTo>
                <a:lnTo>
                  <a:pt x="83" y="168"/>
                </a:lnTo>
                <a:lnTo>
                  <a:pt x="83" y="167"/>
                </a:lnTo>
                <a:lnTo>
                  <a:pt x="82" y="166"/>
                </a:lnTo>
                <a:lnTo>
                  <a:pt x="83" y="166"/>
                </a:lnTo>
                <a:lnTo>
                  <a:pt x="84" y="166"/>
                </a:lnTo>
                <a:lnTo>
                  <a:pt x="85" y="164"/>
                </a:lnTo>
                <a:lnTo>
                  <a:pt x="85" y="164"/>
                </a:lnTo>
                <a:lnTo>
                  <a:pt x="84" y="164"/>
                </a:lnTo>
                <a:lnTo>
                  <a:pt x="83" y="161"/>
                </a:lnTo>
                <a:lnTo>
                  <a:pt x="84" y="161"/>
                </a:lnTo>
                <a:lnTo>
                  <a:pt x="84" y="162"/>
                </a:lnTo>
                <a:lnTo>
                  <a:pt x="85" y="162"/>
                </a:lnTo>
                <a:lnTo>
                  <a:pt x="87" y="161"/>
                </a:lnTo>
                <a:lnTo>
                  <a:pt x="87" y="158"/>
                </a:lnTo>
                <a:lnTo>
                  <a:pt x="90" y="156"/>
                </a:lnTo>
                <a:lnTo>
                  <a:pt x="90" y="154"/>
                </a:lnTo>
                <a:lnTo>
                  <a:pt x="93" y="153"/>
                </a:lnTo>
                <a:lnTo>
                  <a:pt x="95" y="150"/>
                </a:lnTo>
                <a:lnTo>
                  <a:pt x="95" y="150"/>
                </a:lnTo>
                <a:lnTo>
                  <a:pt x="95" y="149"/>
                </a:lnTo>
                <a:lnTo>
                  <a:pt x="98" y="139"/>
                </a:lnTo>
                <a:lnTo>
                  <a:pt x="98" y="139"/>
                </a:lnTo>
                <a:lnTo>
                  <a:pt x="98" y="144"/>
                </a:lnTo>
                <a:lnTo>
                  <a:pt x="97" y="148"/>
                </a:lnTo>
                <a:lnTo>
                  <a:pt x="96" y="150"/>
                </a:lnTo>
                <a:lnTo>
                  <a:pt x="97" y="151"/>
                </a:lnTo>
                <a:lnTo>
                  <a:pt x="99" y="151"/>
                </a:lnTo>
                <a:lnTo>
                  <a:pt x="101" y="149"/>
                </a:lnTo>
                <a:lnTo>
                  <a:pt x="102" y="148"/>
                </a:lnTo>
                <a:lnTo>
                  <a:pt x="103" y="148"/>
                </a:lnTo>
                <a:lnTo>
                  <a:pt x="102" y="149"/>
                </a:lnTo>
                <a:lnTo>
                  <a:pt x="102" y="149"/>
                </a:lnTo>
                <a:lnTo>
                  <a:pt x="101" y="150"/>
                </a:lnTo>
                <a:lnTo>
                  <a:pt x="100" y="151"/>
                </a:lnTo>
                <a:lnTo>
                  <a:pt x="99" y="151"/>
                </a:lnTo>
                <a:lnTo>
                  <a:pt x="99" y="153"/>
                </a:lnTo>
                <a:lnTo>
                  <a:pt x="100" y="154"/>
                </a:lnTo>
                <a:lnTo>
                  <a:pt x="105" y="155"/>
                </a:lnTo>
                <a:lnTo>
                  <a:pt x="101" y="154"/>
                </a:lnTo>
                <a:lnTo>
                  <a:pt x="99" y="155"/>
                </a:lnTo>
                <a:lnTo>
                  <a:pt x="98" y="155"/>
                </a:lnTo>
                <a:lnTo>
                  <a:pt x="98" y="154"/>
                </a:lnTo>
                <a:lnTo>
                  <a:pt x="97" y="154"/>
                </a:lnTo>
                <a:lnTo>
                  <a:pt x="92" y="157"/>
                </a:lnTo>
                <a:lnTo>
                  <a:pt x="92" y="157"/>
                </a:lnTo>
                <a:lnTo>
                  <a:pt x="92" y="160"/>
                </a:lnTo>
                <a:lnTo>
                  <a:pt x="92" y="162"/>
                </a:lnTo>
                <a:lnTo>
                  <a:pt x="91" y="163"/>
                </a:lnTo>
                <a:lnTo>
                  <a:pt x="91" y="164"/>
                </a:lnTo>
                <a:lnTo>
                  <a:pt x="91" y="164"/>
                </a:lnTo>
                <a:lnTo>
                  <a:pt x="90" y="165"/>
                </a:lnTo>
                <a:lnTo>
                  <a:pt x="90" y="167"/>
                </a:lnTo>
                <a:lnTo>
                  <a:pt x="89" y="168"/>
                </a:lnTo>
                <a:lnTo>
                  <a:pt x="90" y="168"/>
                </a:lnTo>
                <a:lnTo>
                  <a:pt x="91" y="169"/>
                </a:lnTo>
                <a:lnTo>
                  <a:pt x="94" y="167"/>
                </a:lnTo>
                <a:lnTo>
                  <a:pt x="95" y="168"/>
                </a:lnTo>
                <a:lnTo>
                  <a:pt x="93" y="169"/>
                </a:lnTo>
                <a:lnTo>
                  <a:pt x="92" y="170"/>
                </a:lnTo>
                <a:lnTo>
                  <a:pt x="92" y="170"/>
                </a:lnTo>
                <a:lnTo>
                  <a:pt x="92" y="171"/>
                </a:lnTo>
                <a:lnTo>
                  <a:pt x="92" y="171"/>
                </a:lnTo>
                <a:lnTo>
                  <a:pt x="91" y="171"/>
                </a:lnTo>
                <a:lnTo>
                  <a:pt x="91" y="171"/>
                </a:lnTo>
                <a:lnTo>
                  <a:pt x="91" y="171"/>
                </a:lnTo>
                <a:lnTo>
                  <a:pt x="91" y="172"/>
                </a:lnTo>
                <a:lnTo>
                  <a:pt x="90" y="171"/>
                </a:lnTo>
                <a:lnTo>
                  <a:pt x="89" y="172"/>
                </a:lnTo>
                <a:lnTo>
                  <a:pt x="90" y="172"/>
                </a:lnTo>
                <a:lnTo>
                  <a:pt x="89" y="172"/>
                </a:lnTo>
                <a:lnTo>
                  <a:pt x="89" y="173"/>
                </a:lnTo>
                <a:lnTo>
                  <a:pt x="90" y="173"/>
                </a:lnTo>
                <a:lnTo>
                  <a:pt x="90" y="174"/>
                </a:lnTo>
                <a:lnTo>
                  <a:pt x="91" y="173"/>
                </a:lnTo>
                <a:lnTo>
                  <a:pt x="93" y="173"/>
                </a:lnTo>
                <a:lnTo>
                  <a:pt x="93" y="172"/>
                </a:lnTo>
                <a:lnTo>
                  <a:pt x="93" y="172"/>
                </a:lnTo>
                <a:lnTo>
                  <a:pt x="94" y="172"/>
                </a:lnTo>
                <a:lnTo>
                  <a:pt x="95" y="173"/>
                </a:lnTo>
                <a:lnTo>
                  <a:pt x="96" y="170"/>
                </a:lnTo>
                <a:lnTo>
                  <a:pt x="97" y="170"/>
                </a:lnTo>
                <a:lnTo>
                  <a:pt x="98" y="169"/>
                </a:lnTo>
                <a:lnTo>
                  <a:pt x="98" y="172"/>
                </a:lnTo>
                <a:lnTo>
                  <a:pt x="98" y="170"/>
                </a:lnTo>
                <a:lnTo>
                  <a:pt x="98" y="168"/>
                </a:lnTo>
                <a:lnTo>
                  <a:pt x="100" y="168"/>
                </a:lnTo>
                <a:lnTo>
                  <a:pt x="101" y="168"/>
                </a:lnTo>
                <a:lnTo>
                  <a:pt x="101" y="168"/>
                </a:lnTo>
                <a:lnTo>
                  <a:pt x="101" y="166"/>
                </a:lnTo>
                <a:lnTo>
                  <a:pt x="101" y="166"/>
                </a:lnTo>
                <a:lnTo>
                  <a:pt x="101" y="165"/>
                </a:lnTo>
                <a:lnTo>
                  <a:pt x="102" y="168"/>
                </a:lnTo>
                <a:lnTo>
                  <a:pt x="102" y="165"/>
                </a:lnTo>
                <a:lnTo>
                  <a:pt x="102" y="164"/>
                </a:lnTo>
                <a:lnTo>
                  <a:pt x="102" y="164"/>
                </a:lnTo>
                <a:lnTo>
                  <a:pt x="103" y="165"/>
                </a:lnTo>
                <a:lnTo>
                  <a:pt x="103" y="164"/>
                </a:lnTo>
                <a:lnTo>
                  <a:pt x="104" y="164"/>
                </a:lnTo>
                <a:lnTo>
                  <a:pt x="105" y="165"/>
                </a:lnTo>
                <a:lnTo>
                  <a:pt x="106" y="165"/>
                </a:lnTo>
                <a:lnTo>
                  <a:pt x="107" y="164"/>
                </a:lnTo>
                <a:lnTo>
                  <a:pt x="108" y="164"/>
                </a:lnTo>
                <a:lnTo>
                  <a:pt x="108" y="163"/>
                </a:lnTo>
                <a:lnTo>
                  <a:pt x="109" y="164"/>
                </a:lnTo>
                <a:lnTo>
                  <a:pt x="109" y="163"/>
                </a:lnTo>
                <a:lnTo>
                  <a:pt x="109" y="162"/>
                </a:lnTo>
                <a:lnTo>
                  <a:pt x="109" y="162"/>
                </a:lnTo>
                <a:lnTo>
                  <a:pt x="109" y="162"/>
                </a:lnTo>
                <a:lnTo>
                  <a:pt x="108" y="162"/>
                </a:lnTo>
                <a:lnTo>
                  <a:pt x="109" y="161"/>
                </a:lnTo>
                <a:lnTo>
                  <a:pt x="109" y="160"/>
                </a:lnTo>
                <a:lnTo>
                  <a:pt x="110" y="160"/>
                </a:lnTo>
                <a:lnTo>
                  <a:pt x="110" y="159"/>
                </a:lnTo>
                <a:lnTo>
                  <a:pt x="109" y="158"/>
                </a:lnTo>
                <a:lnTo>
                  <a:pt x="109" y="159"/>
                </a:lnTo>
                <a:lnTo>
                  <a:pt x="108" y="159"/>
                </a:lnTo>
                <a:lnTo>
                  <a:pt x="107" y="160"/>
                </a:lnTo>
                <a:lnTo>
                  <a:pt x="107" y="159"/>
                </a:lnTo>
                <a:lnTo>
                  <a:pt x="108" y="158"/>
                </a:lnTo>
                <a:lnTo>
                  <a:pt x="109" y="157"/>
                </a:lnTo>
                <a:lnTo>
                  <a:pt x="109" y="157"/>
                </a:lnTo>
                <a:lnTo>
                  <a:pt x="108" y="157"/>
                </a:lnTo>
                <a:lnTo>
                  <a:pt x="108" y="157"/>
                </a:lnTo>
                <a:lnTo>
                  <a:pt x="107" y="157"/>
                </a:lnTo>
                <a:lnTo>
                  <a:pt x="107" y="156"/>
                </a:lnTo>
                <a:lnTo>
                  <a:pt x="107" y="156"/>
                </a:lnTo>
                <a:lnTo>
                  <a:pt x="107" y="155"/>
                </a:lnTo>
                <a:lnTo>
                  <a:pt x="109" y="155"/>
                </a:lnTo>
                <a:lnTo>
                  <a:pt x="109" y="154"/>
                </a:lnTo>
                <a:lnTo>
                  <a:pt x="108" y="154"/>
                </a:lnTo>
                <a:lnTo>
                  <a:pt x="109" y="153"/>
                </a:lnTo>
                <a:lnTo>
                  <a:pt x="109" y="152"/>
                </a:lnTo>
                <a:lnTo>
                  <a:pt x="109" y="153"/>
                </a:lnTo>
                <a:lnTo>
                  <a:pt x="110" y="153"/>
                </a:lnTo>
                <a:lnTo>
                  <a:pt x="110" y="152"/>
                </a:lnTo>
                <a:lnTo>
                  <a:pt x="112" y="150"/>
                </a:lnTo>
                <a:lnTo>
                  <a:pt x="112" y="152"/>
                </a:lnTo>
                <a:lnTo>
                  <a:pt x="110" y="154"/>
                </a:lnTo>
                <a:lnTo>
                  <a:pt x="111" y="155"/>
                </a:lnTo>
                <a:lnTo>
                  <a:pt x="112" y="155"/>
                </a:lnTo>
                <a:lnTo>
                  <a:pt x="112" y="154"/>
                </a:lnTo>
                <a:lnTo>
                  <a:pt x="113" y="152"/>
                </a:lnTo>
                <a:lnTo>
                  <a:pt x="113" y="154"/>
                </a:lnTo>
                <a:lnTo>
                  <a:pt x="113" y="154"/>
                </a:lnTo>
                <a:lnTo>
                  <a:pt x="115" y="154"/>
                </a:lnTo>
                <a:lnTo>
                  <a:pt x="116" y="154"/>
                </a:lnTo>
                <a:lnTo>
                  <a:pt x="116" y="154"/>
                </a:lnTo>
                <a:lnTo>
                  <a:pt x="117" y="153"/>
                </a:lnTo>
                <a:lnTo>
                  <a:pt x="119" y="152"/>
                </a:lnTo>
                <a:lnTo>
                  <a:pt x="120" y="152"/>
                </a:lnTo>
                <a:lnTo>
                  <a:pt x="120" y="153"/>
                </a:lnTo>
                <a:lnTo>
                  <a:pt x="118" y="153"/>
                </a:lnTo>
                <a:lnTo>
                  <a:pt x="118" y="155"/>
                </a:lnTo>
                <a:lnTo>
                  <a:pt x="118" y="156"/>
                </a:lnTo>
                <a:lnTo>
                  <a:pt x="120" y="155"/>
                </a:lnTo>
                <a:lnTo>
                  <a:pt x="120" y="156"/>
                </a:lnTo>
                <a:lnTo>
                  <a:pt x="117" y="157"/>
                </a:lnTo>
                <a:lnTo>
                  <a:pt x="119" y="157"/>
                </a:lnTo>
                <a:lnTo>
                  <a:pt x="120" y="156"/>
                </a:lnTo>
                <a:lnTo>
                  <a:pt x="121" y="156"/>
                </a:lnTo>
                <a:lnTo>
                  <a:pt x="120" y="157"/>
                </a:lnTo>
                <a:lnTo>
                  <a:pt x="121" y="157"/>
                </a:lnTo>
                <a:lnTo>
                  <a:pt x="122" y="157"/>
                </a:lnTo>
                <a:lnTo>
                  <a:pt x="123" y="157"/>
                </a:lnTo>
                <a:lnTo>
                  <a:pt x="123" y="157"/>
                </a:lnTo>
                <a:lnTo>
                  <a:pt x="122" y="159"/>
                </a:lnTo>
                <a:lnTo>
                  <a:pt x="123" y="159"/>
                </a:lnTo>
                <a:lnTo>
                  <a:pt x="124" y="161"/>
                </a:lnTo>
                <a:lnTo>
                  <a:pt x="125" y="161"/>
                </a:lnTo>
                <a:lnTo>
                  <a:pt x="126" y="161"/>
                </a:lnTo>
                <a:lnTo>
                  <a:pt x="126" y="161"/>
                </a:lnTo>
                <a:lnTo>
                  <a:pt x="126" y="161"/>
                </a:lnTo>
                <a:lnTo>
                  <a:pt x="126" y="160"/>
                </a:lnTo>
                <a:lnTo>
                  <a:pt x="127" y="160"/>
                </a:lnTo>
                <a:lnTo>
                  <a:pt x="127" y="160"/>
                </a:lnTo>
                <a:lnTo>
                  <a:pt x="127" y="160"/>
                </a:lnTo>
                <a:lnTo>
                  <a:pt x="127" y="161"/>
                </a:lnTo>
                <a:lnTo>
                  <a:pt x="127" y="161"/>
                </a:lnTo>
                <a:lnTo>
                  <a:pt x="129" y="162"/>
                </a:lnTo>
                <a:lnTo>
                  <a:pt x="129" y="163"/>
                </a:lnTo>
                <a:lnTo>
                  <a:pt x="130" y="163"/>
                </a:lnTo>
                <a:lnTo>
                  <a:pt x="130" y="162"/>
                </a:lnTo>
                <a:lnTo>
                  <a:pt x="131" y="163"/>
                </a:lnTo>
                <a:lnTo>
                  <a:pt x="131" y="163"/>
                </a:lnTo>
                <a:lnTo>
                  <a:pt x="131" y="163"/>
                </a:lnTo>
                <a:lnTo>
                  <a:pt x="132" y="164"/>
                </a:lnTo>
                <a:lnTo>
                  <a:pt x="132" y="164"/>
                </a:lnTo>
                <a:lnTo>
                  <a:pt x="132" y="164"/>
                </a:lnTo>
                <a:lnTo>
                  <a:pt x="133" y="165"/>
                </a:lnTo>
                <a:lnTo>
                  <a:pt x="134" y="164"/>
                </a:lnTo>
                <a:lnTo>
                  <a:pt x="138" y="164"/>
                </a:lnTo>
                <a:lnTo>
                  <a:pt x="138" y="164"/>
                </a:lnTo>
                <a:lnTo>
                  <a:pt x="139" y="164"/>
                </a:lnTo>
                <a:lnTo>
                  <a:pt x="139" y="164"/>
                </a:lnTo>
                <a:lnTo>
                  <a:pt x="141" y="164"/>
                </a:lnTo>
                <a:lnTo>
                  <a:pt x="142" y="164"/>
                </a:lnTo>
                <a:lnTo>
                  <a:pt x="145" y="165"/>
                </a:lnTo>
                <a:lnTo>
                  <a:pt x="147" y="164"/>
                </a:lnTo>
                <a:lnTo>
                  <a:pt x="147" y="165"/>
                </a:lnTo>
                <a:lnTo>
                  <a:pt x="147" y="165"/>
                </a:lnTo>
                <a:lnTo>
                  <a:pt x="147" y="165"/>
                </a:lnTo>
                <a:lnTo>
                  <a:pt x="146" y="166"/>
                </a:lnTo>
                <a:lnTo>
                  <a:pt x="149" y="167"/>
                </a:lnTo>
                <a:lnTo>
                  <a:pt x="153" y="168"/>
                </a:lnTo>
                <a:lnTo>
                  <a:pt x="155" y="167"/>
                </a:lnTo>
                <a:lnTo>
                  <a:pt x="156" y="165"/>
                </a:lnTo>
                <a:lnTo>
                  <a:pt x="156" y="164"/>
                </a:lnTo>
                <a:lnTo>
                  <a:pt x="157" y="164"/>
                </a:lnTo>
                <a:lnTo>
                  <a:pt x="159" y="166"/>
                </a:lnTo>
                <a:lnTo>
                  <a:pt x="160" y="166"/>
                </a:lnTo>
                <a:lnTo>
                  <a:pt x="160" y="167"/>
                </a:lnTo>
                <a:lnTo>
                  <a:pt x="159" y="167"/>
                </a:lnTo>
                <a:lnTo>
                  <a:pt x="159" y="169"/>
                </a:lnTo>
                <a:lnTo>
                  <a:pt x="159" y="170"/>
                </a:lnTo>
                <a:lnTo>
                  <a:pt x="158" y="169"/>
                </a:lnTo>
                <a:lnTo>
                  <a:pt x="158" y="167"/>
                </a:lnTo>
                <a:lnTo>
                  <a:pt x="158" y="167"/>
                </a:lnTo>
                <a:lnTo>
                  <a:pt x="158" y="166"/>
                </a:lnTo>
                <a:lnTo>
                  <a:pt x="158" y="165"/>
                </a:lnTo>
                <a:lnTo>
                  <a:pt x="157" y="165"/>
                </a:lnTo>
                <a:lnTo>
                  <a:pt x="157" y="165"/>
                </a:lnTo>
                <a:lnTo>
                  <a:pt x="157" y="166"/>
                </a:lnTo>
                <a:lnTo>
                  <a:pt x="157" y="168"/>
                </a:lnTo>
                <a:lnTo>
                  <a:pt x="157" y="168"/>
                </a:lnTo>
                <a:lnTo>
                  <a:pt x="157" y="168"/>
                </a:lnTo>
                <a:lnTo>
                  <a:pt x="156" y="169"/>
                </a:lnTo>
                <a:lnTo>
                  <a:pt x="156" y="169"/>
                </a:lnTo>
                <a:lnTo>
                  <a:pt x="156" y="170"/>
                </a:lnTo>
                <a:lnTo>
                  <a:pt x="156" y="171"/>
                </a:lnTo>
                <a:lnTo>
                  <a:pt x="157" y="171"/>
                </a:lnTo>
                <a:lnTo>
                  <a:pt x="157" y="172"/>
                </a:lnTo>
                <a:lnTo>
                  <a:pt x="158" y="172"/>
                </a:lnTo>
                <a:lnTo>
                  <a:pt x="159" y="172"/>
                </a:lnTo>
                <a:lnTo>
                  <a:pt x="159" y="172"/>
                </a:lnTo>
                <a:lnTo>
                  <a:pt x="159" y="172"/>
                </a:lnTo>
                <a:lnTo>
                  <a:pt x="160" y="173"/>
                </a:lnTo>
                <a:lnTo>
                  <a:pt x="162" y="174"/>
                </a:lnTo>
                <a:lnTo>
                  <a:pt x="162" y="174"/>
                </a:lnTo>
                <a:lnTo>
                  <a:pt x="163" y="173"/>
                </a:lnTo>
                <a:lnTo>
                  <a:pt x="164" y="174"/>
                </a:lnTo>
                <a:lnTo>
                  <a:pt x="164" y="173"/>
                </a:lnTo>
                <a:lnTo>
                  <a:pt x="164" y="172"/>
                </a:lnTo>
                <a:lnTo>
                  <a:pt x="164" y="172"/>
                </a:lnTo>
                <a:lnTo>
                  <a:pt x="164" y="172"/>
                </a:lnTo>
                <a:lnTo>
                  <a:pt x="164" y="172"/>
                </a:lnTo>
                <a:lnTo>
                  <a:pt x="164" y="171"/>
                </a:lnTo>
                <a:lnTo>
                  <a:pt x="165" y="170"/>
                </a:lnTo>
                <a:lnTo>
                  <a:pt x="166" y="171"/>
                </a:lnTo>
                <a:lnTo>
                  <a:pt x="167" y="170"/>
                </a:lnTo>
                <a:lnTo>
                  <a:pt x="165" y="169"/>
                </a:lnTo>
                <a:lnTo>
                  <a:pt x="167" y="170"/>
                </a:lnTo>
                <a:lnTo>
                  <a:pt x="167" y="170"/>
                </a:lnTo>
                <a:lnTo>
                  <a:pt x="165" y="172"/>
                </a:lnTo>
                <a:lnTo>
                  <a:pt x="165" y="172"/>
                </a:lnTo>
                <a:lnTo>
                  <a:pt x="164" y="175"/>
                </a:lnTo>
                <a:lnTo>
                  <a:pt x="164" y="175"/>
                </a:lnTo>
                <a:lnTo>
                  <a:pt x="167" y="179"/>
                </a:lnTo>
                <a:lnTo>
                  <a:pt x="167" y="179"/>
                </a:lnTo>
                <a:lnTo>
                  <a:pt x="168" y="179"/>
                </a:lnTo>
                <a:lnTo>
                  <a:pt x="167" y="180"/>
                </a:lnTo>
                <a:lnTo>
                  <a:pt x="169" y="181"/>
                </a:lnTo>
                <a:lnTo>
                  <a:pt x="170" y="182"/>
                </a:lnTo>
                <a:lnTo>
                  <a:pt x="171" y="182"/>
                </a:lnTo>
                <a:lnTo>
                  <a:pt x="173" y="183"/>
                </a:lnTo>
                <a:lnTo>
                  <a:pt x="174" y="183"/>
                </a:lnTo>
                <a:lnTo>
                  <a:pt x="174" y="183"/>
                </a:lnTo>
                <a:lnTo>
                  <a:pt x="174" y="183"/>
                </a:lnTo>
                <a:lnTo>
                  <a:pt x="175" y="183"/>
                </a:lnTo>
                <a:lnTo>
                  <a:pt x="176" y="183"/>
                </a:lnTo>
                <a:lnTo>
                  <a:pt x="176" y="181"/>
                </a:lnTo>
                <a:lnTo>
                  <a:pt x="175" y="179"/>
                </a:lnTo>
                <a:lnTo>
                  <a:pt x="174" y="179"/>
                </a:lnTo>
                <a:lnTo>
                  <a:pt x="174" y="179"/>
                </a:lnTo>
                <a:lnTo>
                  <a:pt x="174" y="179"/>
                </a:lnTo>
                <a:lnTo>
                  <a:pt x="174" y="179"/>
                </a:lnTo>
                <a:lnTo>
                  <a:pt x="173" y="178"/>
                </a:lnTo>
                <a:lnTo>
                  <a:pt x="173" y="178"/>
                </a:lnTo>
                <a:lnTo>
                  <a:pt x="173" y="178"/>
                </a:lnTo>
                <a:lnTo>
                  <a:pt x="172" y="177"/>
                </a:lnTo>
                <a:lnTo>
                  <a:pt x="171" y="177"/>
                </a:lnTo>
                <a:lnTo>
                  <a:pt x="171" y="176"/>
                </a:lnTo>
                <a:lnTo>
                  <a:pt x="171" y="176"/>
                </a:lnTo>
                <a:lnTo>
                  <a:pt x="172" y="176"/>
                </a:lnTo>
                <a:lnTo>
                  <a:pt x="171" y="175"/>
                </a:lnTo>
                <a:lnTo>
                  <a:pt x="173" y="176"/>
                </a:lnTo>
                <a:lnTo>
                  <a:pt x="173" y="176"/>
                </a:lnTo>
                <a:lnTo>
                  <a:pt x="173" y="175"/>
                </a:lnTo>
                <a:lnTo>
                  <a:pt x="174" y="176"/>
                </a:lnTo>
                <a:lnTo>
                  <a:pt x="174" y="177"/>
                </a:lnTo>
                <a:lnTo>
                  <a:pt x="175" y="178"/>
                </a:lnTo>
                <a:lnTo>
                  <a:pt x="175" y="178"/>
                </a:lnTo>
                <a:lnTo>
                  <a:pt x="176" y="176"/>
                </a:lnTo>
                <a:lnTo>
                  <a:pt x="176" y="176"/>
                </a:lnTo>
                <a:lnTo>
                  <a:pt x="177" y="177"/>
                </a:lnTo>
                <a:lnTo>
                  <a:pt x="176" y="177"/>
                </a:lnTo>
                <a:lnTo>
                  <a:pt x="177" y="179"/>
                </a:lnTo>
                <a:lnTo>
                  <a:pt x="177" y="179"/>
                </a:lnTo>
                <a:lnTo>
                  <a:pt x="178" y="180"/>
                </a:lnTo>
                <a:lnTo>
                  <a:pt x="178" y="180"/>
                </a:lnTo>
                <a:lnTo>
                  <a:pt x="178" y="182"/>
                </a:lnTo>
                <a:lnTo>
                  <a:pt x="179" y="182"/>
                </a:lnTo>
                <a:lnTo>
                  <a:pt x="179" y="181"/>
                </a:lnTo>
                <a:lnTo>
                  <a:pt x="180" y="182"/>
                </a:lnTo>
                <a:lnTo>
                  <a:pt x="180" y="184"/>
                </a:lnTo>
                <a:lnTo>
                  <a:pt x="181" y="184"/>
                </a:lnTo>
                <a:lnTo>
                  <a:pt x="182" y="183"/>
                </a:lnTo>
                <a:lnTo>
                  <a:pt x="180" y="176"/>
                </a:lnTo>
                <a:lnTo>
                  <a:pt x="180" y="175"/>
                </a:lnTo>
                <a:lnTo>
                  <a:pt x="179" y="174"/>
                </a:lnTo>
                <a:lnTo>
                  <a:pt x="180" y="174"/>
                </a:lnTo>
                <a:lnTo>
                  <a:pt x="180" y="174"/>
                </a:lnTo>
                <a:lnTo>
                  <a:pt x="179" y="172"/>
                </a:lnTo>
                <a:lnTo>
                  <a:pt x="180" y="172"/>
                </a:lnTo>
                <a:lnTo>
                  <a:pt x="182" y="178"/>
                </a:lnTo>
                <a:lnTo>
                  <a:pt x="182" y="178"/>
                </a:lnTo>
                <a:lnTo>
                  <a:pt x="182" y="179"/>
                </a:lnTo>
                <a:lnTo>
                  <a:pt x="182" y="179"/>
                </a:lnTo>
                <a:lnTo>
                  <a:pt x="183" y="182"/>
                </a:lnTo>
                <a:lnTo>
                  <a:pt x="185" y="183"/>
                </a:lnTo>
                <a:lnTo>
                  <a:pt x="186" y="184"/>
                </a:lnTo>
                <a:lnTo>
                  <a:pt x="187" y="183"/>
                </a:lnTo>
                <a:lnTo>
                  <a:pt x="187" y="183"/>
                </a:lnTo>
                <a:lnTo>
                  <a:pt x="187" y="184"/>
                </a:lnTo>
                <a:lnTo>
                  <a:pt x="187" y="185"/>
                </a:lnTo>
                <a:lnTo>
                  <a:pt x="188" y="186"/>
                </a:lnTo>
                <a:lnTo>
                  <a:pt x="189" y="186"/>
                </a:lnTo>
                <a:lnTo>
                  <a:pt x="189" y="186"/>
                </a:lnTo>
                <a:lnTo>
                  <a:pt x="189" y="185"/>
                </a:lnTo>
                <a:lnTo>
                  <a:pt x="189" y="184"/>
                </a:lnTo>
                <a:lnTo>
                  <a:pt x="190" y="184"/>
                </a:lnTo>
                <a:lnTo>
                  <a:pt x="189" y="186"/>
                </a:lnTo>
                <a:lnTo>
                  <a:pt x="189" y="186"/>
                </a:lnTo>
                <a:lnTo>
                  <a:pt x="190" y="185"/>
                </a:lnTo>
                <a:lnTo>
                  <a:pt x="191" y="186"/>
                </a:lnTo>
                <a:lnTo>
                  <a:pt x="189" y="186"/>
                </a:lnTo>
                <a:lnTo>
                  <a:pt x="189" y="186"/>
                </a:lnTo>
                <a:lnTo>
                  <a:pt x="189" y="187"/>
                </a:lnTo>
                <a:lnTo>
                  <a:pt x="189" y="188"/>
                </a:lnTo>
                <a:lnTo>
                  <a:pt x="190" y="188"/>
                </a:lnTo>
                <a:lnTo>
                  <a:pt x="190" y="187"/>
                </a:lnTo>
                <a:lnTo>
                  <a:pt x="192" y="187"/>
                </a:lnTo>
                <a:lnTo>
                  <a:pt x="193" y="187"/>
                </a:lnTo>
                <a:lnTo>
                  <a:pt x="192" y="187"/>
                </a:lnTo>
                <a:lnTo>
                  <a:pt x="191" y="187"/>
                </a:lnTo>
                <a:lnTo>
                  <a:pt x="190" y="188"/>
                </a:lnTo>
                <a:lnTo>
                  <a:pt x="191" y="188"/>
                </a:lnTo>
                <a:lnTo>
                  <a:pt x="192" y="190"/>
                </a:lnTo>
                <a:lnTo>
                  <a:pt x="192" y="190"/>
                </a:lnTo>
                <a:lnTo>
                  <a:pt x="192" y="190"/>
                </a:lnTo>
                <a:lnTo>
                  <a:pt x="193" y="190"/>
                </a:lnTo>
                <a:lnTo>
                  <a:pt x="193" y="190"/>
                </a:lnTo>
                <a:lnTo>
                  <a:pt x="193" y="191"/>
                </a:lnTo>
                <a:lnTo>
                  <a:pt x="193" y="191"/>
                </a:lnTo>
                <a:lnTo>
                  <a:pt x="193" y="191"/>
                </a:lnTo>
                <a:lnTo>
                  <a:pt x="193" y="190"/>
                </a:lnTo>
                <a:lnTo>
                  <a:pt x="190" y="190"/>
                </a:lnTo>
                <a:lnTo>
                  <a:pt x="190" y="190"/>
                </a:lnTo>
                <a:lnTo>
                  <a:pt x="190" y="190"/>
                </a:lnTo>
                <a:lnTo>
                  <a:pt x="191" y="190"/>
                </a:lnTo>
                <a:lnTo>
                  <a:pt x="191" y="190"/>
                </a:lnTo>
                <a:lnTo>
                  <a:pt x="191" y="191"/>
                </a:lnTo>
                <a:lnTo>
                  <a:pt x="191" y="192"/>
                </a:lnTo>
                <a:lnTo>
                  <a:pt x="191" y="192"/>
                </a:lnTo>
                <a:lnTo>
                  <a:pt x="191" y="192"/>
                </a:lnTo>
                <a:lnTo>
                  <a:pt x="191" y="193"/>
                </a:lnTo>
                <a:lnTo>
                  <a:pt x="191" y="193"/>
                </a:lnTo>
                <a:lnTo>
                  <a:pt x="192" y="193"/>
                </a:lnTo>
                <a:lnTo>
                  <a:pt x="193" y="193"/>
                </a:lnTo>
                <a:lnTo>
                  <a:pt x="193" y="194"/>
                </a:lnTo>
                <a:lnTo>
                  <a:pt x="191" y="194"/>
                </a:lnTo>
                <a:lnTo>
                  <a:pt x="191" y="194"/>
                </a:lnTo>
                <a:lnTo>
                  <a:pt x="191" y="194"/>
                </a:lnTo>
                <a:lnTo>
                  <a:pt x="192" y="195"/>
                </a:lnTo>
                <a:lnTo>
                  <a:pt x="192" y="195"/>
                </a:lnTo>
                <a:lnTo>
                  <a:pt x="192" y="195"/>
                </a:lnTo>
                <a:lnTo>
                  <a:pt x="193" y="195"/>
                </a:lnTo>
                <a:lnTo>
                  <a:pt x="193" y="195"/>
                </a:lnTo>
                <a:lnTo>
                  <a:pt x="193" y="195"/>
                </a:lnTo>
                <a:lnTo>
                  <a:pt x="193" y="196"/>
                </a:lnTo>
                <a:lnTo>
                  <a:pt x="193" y="196"/>
                </a:lnTo>
                <a:lnTo>
                  <a:pt x="194" y="195"/>
                </a:lnTo>
                <a:lnTo>
                  <a:pt x="194" y="195"/>
                </a:lnTo>
                <a:lnTo>
                  <a:pt x="194" y="196"/>
                </a:lnTo>
                <a:lnTo>
                  <a:pt x="195" y="197"/>
                </a:lnTo>
                <a:lnTo>
                  <a:pt x="193" y="196"/>
                </a:lnTo>
                <a:lnTo>
                  <a:pt x="193" y="197"/>
                </a:lnTo>
                <a:lnTo>
                  <a:pt x="195" y="198"/>
                </a:lnTo>
                <a:lnTo>
                  <a:pt x="196" y="198"/>
                </a:lnTo>
                <a:lnTo>
                  <a:pt x="196" y="198"/>
                </a:lnTo>
                <a:lnTo>
                  <a:pt x="196" y="199"/>
                </a:lnTo>
                <a:lnTo>
                  <a:pt x="196" y="199"/>
                </a:lnTo>
                <a:lnTo>
                  <a:pt x="197" y="200"/>
                </a:lnTo>
                <a:lnTo>
                  <a:pt x="197" y="201"/>
                </a:lnTo>
                <a:lnTo>
                  <a:pt x="198" y="202"/>
                </a:lnTo>
                <a:lnTo>
                  <a:pt x="199" y="203"/>
                </a:lnTo>
                <a:lnTo>
                  <a:pt x="200" y="204"/>
                </a:lnTo>
                <a:lnTo>
                  <a:pt x="201" y="205"/>
                </a:lnTo>
                <a:lnTo>
                  <a:pt x="201" y="205"/>
                </a:lnTo>
                <a:lnTo>
                  <a:pt x="200" y="205"/>
                </a:lnTo>
                <a:lnTo>
                  <a:pt x="199" y="205"/>
                </a:lnTo>
                <a:lnTo>
                  <a:pt x="199" y="206"/>
                </a:lnTo>
                <a:lnTo>
                  <a:pt x="199" y="208"/>
                </a:lnTo>
                <a:lnTo>
                  <a:pt x="198" y="208"/>
                </a:lnTo>
                <a:lnTo>
                  <a:pt x="198" y="208"/>
                </a:lnTo>
                <a:lnTo>
                  <a:pt x="197" y="209"/>
                </a:lnTo>
                <a:lnTo>
                  <a:pt x="198" y="210"/>
                </a:lnTo>
                <a:lnTo>
                  <a:pt x="199" y="211"/>
                </a:lnTo>
                <a:lnTo>
                  <a:pt x="199" y="211"/>
                </a:lnTo>
                <a:lnTo>
                  <a:pt x="199" y="210"/>
                </a:lnTo>
                <a:lnTo>
                  <a:pt x="200" y="210"/>
                </a:lnTo>
                <a:lnTo>
                  <a:pt x="200" y="209"/>
                </a:lnTo>
                <a:lnTo>
                  <a:pt x="200" y="209"/>
                </a:lnTo>
                <a:lnTo>
                  <a:pt x="200" y="208"/>
                </a:lnTo>
                <a:lnTo>
                  <a:pt x="200" y="208"/>
                </a:lnTo>
                <a:lnTo>
                  <a:pt x="200" y="208"/>
                </a:lnTo>
                <a:lnTo>
                  <a:pt x="200" y="207"/>
                </a:lnTo>
                <a:lnTo>
                  <a:pt x="201" y="207"/>
                </a:lnTo>
                <a:lnTo>
                  <a:pt x="202" y="207"/>
                </a:lnTo>
                <a:lnTo>
                  <a:pt x="202" y="207"/>
                </a:lnTo>
                <a:lnTo>
                  <a:pt x="203" y="206"/>
                </a:lnTo>
                <a:lnTo>
                  <a:pt x="203" y="205"/>
                </a:lnTo>
                <a:lnTo>
                  <a:pt x="203" y="205"/>
                </a:lnTo>
                <a:lnTo>
                  <a:pt x="204" y="206"/>
                </a:lnTo>
                <a:lnTo>
                  <a:pt x="203" y="206"/>
                </a:lnTo>
                <a:lnTo>
                  <a:pt x="203" y="207"/>
                </a:lnTo>
                <a:lnTo>
                  <a:pt x="203" y="207"/>
                </a:lnTo>
                <a:lnTo>
                  <a:pt x="204" y="208"/>
                </a:lnTo>
                <a:lnTo>
                  <a:pt x="205" y="209"/>
                </a:lnTo>
                <a:lnTo>
                  <a:pt x="205" y="210"/>
                </a:lnTo>
                <a:lnTo>
                  <a:pt x="205" y="211"/>
                </a:lnTo>
                <a:lnTo>
                  <a:pt x="205" y="213"/>
                </a:lnTo>
                <a:lnTo>
                  <a:pt x="206" y="213"/>
                </a:lnTo>
                <a:lnTo>
                  <a:pt x="206" y="213"/>
                </a:lnTo>
                <a:lnTo>
                  <a:pt x="206" y="213"/>
                </a:lnTo>
                <a:lnTo>
                  <a:pt x="207" y="213"/>
                </a:lnTo>
                <a:lnTo>
                  <a:pt x="207" y="215"/>
                </a:lnTo>
                <a:lnTo>
                  <a:pt x="207" y="215"/>
                </a:lnTo>
                <a:lnTo>
                  <a:pt x="207" y="215"/>
                </a:lnTo>
                <a:lnTo>
                  <a:pt x="206" y="215"/>
                </a:lnTo>
                <a:lnTo>
                  <a:pt x="206" y="215"/>
                </a:lnTo>
                <a:lnTo>
                  <a:pt x="205" y="215"/>
                </a:lnTo>
                <a:lnTo>
                  <a:pt x="205" y="215"/>
                </a:lnTo>
                <a:lnTo>
                  <a:pt x="205" y="218"/>
                </a:lnTo>
                <a:lnTo>
                  <a:pt x="205" y="219"/>
                </a:lnTo>
                <a:lnTo>
                  <a:pt x="206" y="217"/>
                </a:lnTo>
                <a:lnTo>
                  <a:pt x="206" y="218"/>
                </a:lnTo>
                <a:lnTo>
                  <a:pt x="207" y="218"/>
                </a:lnTo>
                <a:lnTo>
                  <a:pt x="207" y="218"/>
                </a:lnTo>
                <a:lnTo>
                  <a:pt x="207" y="217"/>
                </a:lnTo>
                <a:lnTo>
                  <a:pt x="209" y="215"/>
                </a:lnTo>
                <a:lnTo>
                  <a:pt x="210" y="215"/>
                </a:lnTo>
                <a:lnTo>
                  <a:pt x="210" y="215"/>
                </a:lnTo>
                <a:lnTo>
                  <a:pt x="210" y="216"/>
                </a:lnTo>
                <a:lnTo>
                  <a:pt x="210" y="217"/>
                </a:lnTo>
                <a:lnTo>
                  <a:pt x="210" y="217"/>
                </a:lnTo>
                <a:lnTo>
                  <a:pt x="209" y="218"/>
                </a:lnTo>
                <a:lnTo>
                  <a:pt x="209" y="219"/>
                </a:lnTo>
                <a:lnTo>
                  <a:pt x="210" y="219"/>
                </a:lnTo>
                <a:lnTo>
                  <a:pt x="210" y="219"/>
                </a:lnTo>
                <a:lnTo>
                  <a:pt x="209" y="219"/>
                </a:lnTo>
                <a:lnTo>
                  <a:pt x="208" y="219"/>
                </a:lnTo>
                <a:lnTo>
                  <a:pt x="208" y="220"/>
                </a:lnTo>
                <a:lnTo>
                  <a:pt x="207" y="220"/>
                </a:lnTo>
                <a:lnTo>
                  <a:pt x="207" y="222"/>
                </a:lnTo>
                <a:lnTo>
                  <a:pt x="208" y="222"/>
                </a:lnTo>
                <a:lnTo>
                  <a:pt x="209" y="223"/>
                </a:lnTo>
                <a:lnTo>
                  <a:pt x="209" y="223"/>
                </a:lnTo>
                <a:lnTo>
                  <a:pt x="211" y="223"/>
                </a:lnTo>
                <a:lnTo>
                  <a:pt x="211" y="224"/>
                </a:lnTo>
                <a:lnTo>
                  <a:pt x="210" y="224"/>
                </a:lnTo>
                <a:lnTo>
                  <a:pt x="210" y="225"/>
                </a:lnTo>
                <a:lnTo>
                  <a:pt x="210" y="226"/>
                </a:lnTo>
                <a:lnTo>
                  <a:pt x="210" y="226"/>
                </a:lnTo>
                <a:lnTo>
                  <a:pt x="211" y="228"/>
                </a:lnTo>
                <a:lnTo>
                  <a:pt x="212" y="229"/>
                </a:lnTo>
                <a:lnTo>
                  <a:pt x="214" y="230"/>
                </a:lnTo>
                <a:lnTo>
                  <a:pt x="214" y="230"/>
                </a:lnTo>
                <a:lnTo>
                  <a:pt x="214" y="231"/>
                </a:lnTo>
                <a:lnTo>
                  <a:pt x="214" y="231"/>
                </a:lnTo>
                <a:lnTo>
                  <a:pt x="214" y="230"/>
                </a:lnTo>
                <a:lnTo>
                  <a:pt x="215" y="230"/>
                </a:lnTo>
                <a:lnTo>
                  <a:pt x="215" y="230"/>
                </a:lnTo>
                <a:lnTo>
                  <a:pt x="215" y="231"/>
                </a:lnTo>
                <a:lnTo>
                  <a:pt x="215" y="234"/>
                </a:lnTo>
                <a:lnTo>
                  <a:pt x="214" y="235"/>
                </a:lnTo>
                <a:lnTo>
                  <a:pt x="215" y="236"/>
                </a:lnTo>
                <a:lnTo>
                  <a:pt x="215" y="236"/>
                </a:lnTo>
                <a:lnTo>
                  <a:pt x="216" y="237"/>
                </a:lnTo>
                <a:lnTo>
                  <a:pt x="217" y="237"/>
                </a:lnTo>
                <a:lnTo>
                  <a:pt x="217" y="239"/>
                </a:lnTo>
                <a:lnTo>
                  <a:pt x="217" y="239"/>
                </a:lnTo>
                <a:lnTo>
                  <a:pt x="218" y="239"/>
                </a:lnTo>
                <a:lnTo>
                  <a:pt x="219" y="239"/>
                </a:lnTo>
                <a:lnTo>
                  <a:pt x="220" y="239"/>
                </a:lnTo>
                <a:lnTo>
                  <a:pt x="220" y="240"/>
                </a:lnTo>
                <a:lnTo>
                  <a:pt x="220" y="240"/>
                </a:lnTo>
                <a:lnTo>
                  <a:pt x="220" y="240"/>
                </a:lnTo>
                <a:lnTo>
                  <a:pt x="219" y="241"/>
                </a:lnTo>
                <a:lnTo>
                  <a:pt x="221" y="241"/>
                </a:lnTo>
                <a:lnTo>
                  <a:pt x="222" y="240"/>
                </a:lnTo>
                <a:lnTo>
                  <a:pt x="222" y="241"/>
                </a:lnTo>
                <a:lnTo>
                  <a:pt x="222" y="241"/>
                </a:lnTo>
                <a:lnTo>
                  <a:pt x="222" y="241"/>
                </a:lnTo>
                <a:lnTo>
                  <a:pt x="222" y="242"/>
                </a:lnTo>
                <a:lnTo>
                  <a:pt x="222" y="244"/>
                </a:lnTo>
                <a:lnTo>
                  <a:pt x="222" y="244"/>
                </a:lnTo>
                <a:lnTo>
                  <a:pt x="222" y="244"/>
                </a:lnTo>
                <a:lnTo>
                  <a:pt x="222" y="247"/>
                </a:lnTo>
                <a:lnTo>
                  <a:pt x="222" y="247"/>
                </a:lnTo>
                <a:lnTo>
                  <a:pt x="222" y="248"/>
                </a:lnTo>
                <a:lnTo>
                  <a:pt x="223" y="247"/>
                </a:lnTo>
                <a:lnTo>
                  <a:pt x="224" y="246"/>
                </a:lnTo>
                <a:lnTo>
                  <a:pt x="225" y="247"/>
                </a:lnTo>
                <a:lnTo>
                  <a:pt x="224" y="248"/>
                </a:lnTo>
                <a:lnTo>
                  <a:pt x="224" y="248"/>
                </a:lnTo>
                <a:lnTo>
                  <a:pt x="225" y="248"/>
                </a:lnTo>
                <a:lnTo>
                  <a:pt x="225" y="248"/>
                </a:lnTo>
                <a:lnTo>
                  <a:pt x="224" y="248"/>
                </a:lnTo>
                <a:lnTo>
                  <a:pt x="223" y="249"/>
                </a:lnTo>
                <a:lnTo>
                  <a:pt x="222" y="249"/>
                </a:lnTo>
                <a:lnTo>
                  <a:pt x="224" y="249"/>
                </a:lnTo>
                <a:lnTo>
                  <a:pt x="224" y="249"/>
                </a:lnTo>
                <a:lnTo>
                  <a:pt x="225" y="250"/>
                </a:lnTo>
                <a:lnTo>
                  <a:pt x="224" y="250"/>
                </a:lnTo>
                <a:lnTo>
                  <a:pt x="223" y="250"/>
                </a:lnTo>
                <a:lnTo>
                  <a:pt x="222" y="251"/>
                </a:lnTo>
                <a:lnTo>
                  <a:pt x="222" y="251"/>
                </a:lnTo>
                <a:lnTo>
                  <a:pt x="223" y="252"/>
                </a:lnTo>
                <a:lnTo>
                  <a:pt x="224" y="252"/>
                </a:lnTo>
                <a:lnTo>
                  <a:pt x="226" y="254"/>
                </a:lnTo>
                <a:lnTo>
                  <a:pt x="226" y="254"/>
                </a:lnTo>
                <a:lnTo>
                  <a:pt x="226" y="253"/>
                </a:lnTo>
                <a:lnTo>
                  <a:pt x="226" y="253"/>
                </a:lnTo>
                <a:lnTo>
                  <a:pt x="228" y="253"/>
                </a:lnTo>
                <a:lnTo>
                  <a:pt x="229" y="253"/>
                </a:lnTo>
                <a:lnTo>
                  <a:pt x="229" y="252"/>
                </a:lnTo>
                <a:lnTo>
                  <a:pt x="231" y="253"/>
                </a:lnTo>
                <a:lnTo>
                  <a:pt x="231" y="253"/>
                </a:lnTo>
                <a:lnTo>
                  <a:pt x="231" y="254"/>
                </a:lnTo>
                <a:lnTo>
                  <a:pt x="230" y="254"/>
                </a:lnTo>
                <a:lnTo>
                  <a:pt x="230" y="254"/>
                </a:lnTo>
                <a:lnTo>
                  <a:pt x="231" y="254"/>
                </a:lnTo>
                <a:lnTo>
                  <a:pt x="232" y="255"/>
                </a:lnTo>
                <a:lnTo>
                  <a:pt x="231" y="256"/>
                </a:lnTo>
                <a:lnTo>
                  <a:pt x="232" y="256"/>
                </a:lnTo>
                <a:lnTo>
                  <a:pt x="232" y="256"/>
                </a:lnTo>
                <a:lnTo>
                  <a:pt x="229" y="256"/>
                </a:lnTo>
                <a:lnTo>
                  <a:pt x="230" y="257"/>
                </a:lnTo>
                <a:lnTo>
                  <a:pt x="233" y="257"/>
                </a:lnTo>
                <a:lnTo>
                  <a:pt x="233" y="257"/>
                </a:lnTo>
                <a:lnTo>
                  <a:pt x="234" y="257"/>
                </a:lnTo>
                <a:lnTo>
                  <a:pt x="234" y="256"/>
                </a:lnTo>
                <a:lnTo>
                  <a:pt x="235" y="257"/>
                </a:lnTo>
                <a:lnTo>
                  <a:pt x="235" y="257"/>
                </a:lnTo>
                <a:lnTo>
                  <a:pt x="236" y="257"/>
                </a:lnTo>
                <a:lnTo>
                  <a:pt x="237" y="256"/>
                </a:lnTo>
                <a:lnTo>
                  <a:pt x="237" y="256"/>
                </a:lnTo>
                <a:lnTo>
                  <a:pt x="238" y="258"/>
                </a:lnTo>
                <a:lnTo>
                  <a:pt x="238" y="258"/>
                </a:lnTo>
                <a:lnTo>
                  <a:pt x="239" y="258"/>
                </a:lnTo>
                <a:lnTo>
                  <a:pt x="240" y="258"/>
                </a:lnTo>
                <a:lnTo>
                  <a:pt x="240" y="258"/>
                </a:lnTo>
                <a:lnTo>
                  <a:pt x="240" y="259"/>
                </a:lnTo>
                <a:lnTo>
                  <a:pt x="240" y="259"/>
                </a:lnTo>
                <a:lnTo>
                  <a:pt x="240" y="259"/>
                </a:lnTo>
                <a:lnTo>
                  <a:pt x="240" y="260"/>
                </a:lnTo>
                <a:lnTo>
                  <a:pt x="239" y="261"/>
                </a:lnTo>
                <a:lnTo>
                  <a:pt x="239" y="261"/>
                </a:lnTo>
                <a:lnTo>
                  <a:pt x="241" y="263"/>
                </a:lnTo>
                <a:lnTo>
                  <a:pt x="242" y="263"/>
                </a:lnTo>
                <a:lnTo>
                  <a:pt x="243" y="263"/>
                </a:lnTo>
                <a:lnTo>
                  <a:pt x="243" y="262"/>
                </a:lnTo>
                <a:lnTo>
                  <a:pt x="243" y="263"/>
                </a:lnTo>
                <a:lnTo>
                  <a:pt x="243" y="262"/>
                </a:lnTo>
                <a:lnTo>
                  <a:pt x="243" y="261"/>
                </a:lnTo>
                <a:lnTo>
                  <a:pt x="243" y="261"/>
                </a:lnTo>
                <a:lnTo>
                  <a:pt x="243" y="262"/>
                </a:lnTo>
                <a:lnTo>
                  <a:pt x="244" y="263"/>
                </a:lnTo>
                <a:lnTo>
                  <a:pt x="244" y="263"/>
                </a:lnTo>
                <a:lnTo>
                  <a:pt x="244" y="263"/>
                </a:lnTo>
                <a:lnTo>
                  <a:pt x="244" y="263"/>
                </a:lnTo>
                <a:lnTo>
                  <a:pt x="244" y="264"/>
                </a:lnTo>
                <a:lnTo>
                  <a:pt x="245" y="264"/>
                </a:lnTo>
                <a:lnTo>
                  <a:pt x="245" y="265"/>
                </a:lnTo>
                <a:lnTo>
                  <a:pt x="245" y="265"/>
                </a:lnTo>
                <a:lnTo>
                  <a:pt x="245" y="266"/>
                </a:lnTo>
                <a:lnTo>
                  <a:pt x="246" y="266"/>
                </a:lnTo>
                <a:lnTo>
                  <a:pt x="247" y="265"/>
                </a:lnTo>
                <a:lnTo>
                  <a:pt x="247" y="264"/>
                </a:lnTo>
                <a:lnTo>
                  <a:pt x="247" y="263"/>
                </a:lnTo>
                <a:lnTo>
                  <a:pt x="248" y="264"/>
                </a:lnTo>
                <a:lnTo>
                  <a:pt x="247" y="266"/>
                </a:lnTo>
                <a:lnTo>
                  <a:pt x="247" y="266"/>
                </a:lnTo>
                <a:lnTo>
                  <a:pt x="247" y="266"/>
                </a:lnTo>
                <a:lnTo>
                  <a:pt x="247" y="267"/>
                </a:lnTo>
                <a:lnTo>
                  <a:pt x="247" y="267"/>
                </a:lnTo>
                <a:lnTo>
                  <a:pt x="248" y="267"/>
                </a:lnTo>
                <a:lnTo>
                  <a:pt x="249" y="268"/>
                </a:lnTo>
                <a:lnTo>
                  <a:pt x="251" y="267"/>
                </a:lnTo>
                <a:lnTo>
                  <a:pt x="251" y="267"/>
                </a:lnTo>
                <a:lnTo>
                  <a:pt x="251" y="268"/>
                </a:lnTo>
                <a:lnTo>
                  <a:pt x="251" y="268"/>
                </a:lnTo>
                <a:lnTo>
                  <a:pt x="251" y="268"/>
                </a:lnTo>
                <a:lnTo>
                  <a:pt x="250" y="268"/>
                </a:lnTo>
                <a:lnTo>
                  <a:pt x="249" y="269"/>
                </a:lnTo>
                <a:lnTo>
                  <a:pt x="248" y="269"/>
                </a:lnTo>
                <a:lnTo>
                  <a:pt x="249" y="270"/>
                </a:lnTo>
                <a:lnTo>
                  <a:pt x="249" y="269"/>
                </a:lnTo>
                <a:lnTo>
                  <a:pt x="250" y="270"/>
                </a:lnTo>
                <a:lnTo>
                  <a:pt x="250" y="270"/>
                </a:lnTo>
                <a:lnTo>
                  <a:pt x="251" y="271"/>
                </a:lnTo>
                <a:lnTo>
                  <a:pt x="251" y="271"/>
                </a:lnTo>
                <a:lnTo>
                  <a:pt x="251" y="271"/>
                </a:lnTo>
                <a:lnTo>
                  <a:pt x="252" y="272"/>
                </a:lnTo>
                <a:lnTo>
                  <a:pt x="253" y="272"/>
                </a:lnTo>
                <a:lnTo>
                  <a:pt x="253" y="273"/>
                </a:lnTo>
                <a:lnTo>
                  <a:pt x="252" y="272"/>
                </a:lnTo>
                <a:lnTo>
                  <a:pt x="252" y="272"/>
                </a:lnTo>
                <a:lnTo>
                  <a:pt x="252" y="274"/>
                </a:lnTo>
                <a:lnTo>
                  <a:pt x="251" y="274"/>
                </a:lnTo>
                <a:lnTo>
                  <a:pt x="251" y="274"/>
                </a:lnTo>
                <a:lnTo>
                  <a:pt x="251" y="274"/>
                </a:lnTo>
                <a:lnTo>
                  <a:pt x="252" y="275"/>
                </a:lnTo>
                <a:lnTo>
                  <a:pt x="253" y="277"/>
                </a:lnTo>
                <a:lnTo>
                  <a:pt x="253" y="280"/>
                </a:lnTo>
                <a:lnTo>
                  <a:pt x="252" y="280"/>
                </a:lnTo>
                <a:lnTo>
                  <a:pt x="252" y="279"/>
                </a:lnTo>
                <a:lnTo>
                  <a:pt x="252" y="279"/>
                </a:lnTo>
                <a:lnTo>
                  <a:pt x="251" y="279"/>
                </a:lnTo>
                <a:lnTo>
                  <a:pt x="251" y="281"/>
                </a:lnTo>
                <a:lnTo>
                  <a:pt x="250" y="281"/>
                </a:lnTo>
                <a:lnTo>
                  <a:pt x="249" y="282"/>
                </a:lnTo>
                <a:lnTo>
                  <a:pt x="250" y="282"/>
                </a:lnTo>
                <a:lnTo>
                  <a:pt x="250" y="283"/>
                </a:lnTo>
                <a:lnTo>
                  <a:pt x="249" y="283"/>
                </a:lnTo>
                <a:lnTo>
                  <a:pt x="249" y="281"/>
                </a:lnTo>
                <a:lnTo>
                  <a:pt x="250" y="279"/>
                </a:lnTo>
                <a:lnTo>
                  <a:pt x="251" y="279"/>
                </a:lnTo>
                <a:lnTo>
                  <a:pt x="251" y="279"/>
                </a:lnTo>
                <a:lnTo>
                  <a:pt x="251" y="277"/>
                </a:lnTo>
                <a:lnTo>
                  <a:pt x="251" y="277"/>
                </a:lnTo>
                <a:lnTo>
                  <a:pt x="249" y="277"/>
                </a:lnTo>
                <a:lnTo>
                  <a:pt x="248" y="277"/>
                </a:lnTo>
                <a:lnTo>
                  <a:pt x="244" y="277"/>
                </a:lnTo>
                <a:lnTo>
                  <a:pt x="240" y="274"/>
                </a:lnTo>
                <a:lnTo>
                  <a:pt x="240" y="275"/>
                </a:lnTo>
                <a:lnTo>
                  <a:pt x="240" y="276"/>
                </a:lnTo>
                <a:lnTo>
                  <a:pt x="240" y="277"/>
                </a:lnTo>
                <a:lnTo>
                  <a:pt x="240" y="279"/>
                </a:lnTo>
                <a:lnTo>
                  <a:pt x="241" y="280"/>
                </a:lnTo>
                <a:lnTo>
                  <a:pt x="243" y="286"/>
                </a:lnTo>
                <a:lnTo>
                  <a:pt x="243" y="286"/>
                </a:lnTo>
                <a:lnTo>
                  <a:pt x="243" y="285"/>
                </a:lnTo>
                <a:lnTo>
                  <a:pt x="243" y="286"/>
                </a:lnTo>
                <a:lnTo>
                  <a:pt x="243" y="287"/>
                </a:lnTo>
                <a:lnTo>
                  <a:pt x="243" y="287"/>
                </a:lnTo>
                <a:lnTo>
                  <a:pt x="243" y="288"/>
                </a:lnTo>
                <a:lnTo>
                  <a:pt x="243" y="288"/>
                </a:lnTo>
                <a:lnTo>
                  <a:pt x="243" y="288"/>
                </a:lnTo>
                <a:lnTo>
                  <a:pt x="244" y="288"/>
                </a:lnTo>
                <a:lnTo>
                  <a:pt x="244" y="288"/>
                </a:lnTo>
                <a:lnTo>
                  <a:pt x="244" y="290"/>
                </a:lnTo>
                <a:lnTo>
                  <a:pt x="244" y="291"/>
                </a:lnTo>
                <a:lnTo>
                  <a:pt x="243" y="291"/>
                </a:lnTo>
                <a:lnTo>
                  <a:pt x="243" y="289"/>
                </a:lnTo>
                <a:lnTo>
                  <a:pt x="243" y="289"/>
                </a:lnTo>
                <a:lnTo>
                  <a:pt x="243" y="291"/>
                </a:lnTo>
                <a:lnTo>
                  <a:pt x="243" y="292"/>
                </a:lnTo>
                <a:lnTo>
                  <a:pt x="244" y="292"/>
                </a:lnTo>
                <a:lnTo>
                  <a:pt x="247" y="292"/>
                </a:lnTo>
                <a:lnTo>
                  <a:pt x="247" y="292"/>
                </a:lnTo>
                <a:lnTo>
                  <a:pt x="247" y="293"/>
                </a:lnTo>
                <a:lnTo>
                  <a:pt x="247" y="292"/>
                </a:lnTo>
                <a:lnTo>
                  <a:pt x="244" y="293"/>
                </a:lnTo>
                <a:lnTo>
                  <a:pt x="244" y="293"/>
                </a:lnTo>
                <a:lnTo>
                  <a:pt x="243" y="296"/>
                </a:lnTo>
                <a:lnTo>
                  <a:pt x="244" y="296"/>
                </a:lnTo>
                <a:lnTo>
                  <a:pt x="244" y="297"/>
                </a:lnTo>
                <a:lnTo>
                  <a:pt x="244" y="298"/>
                </a:lnTo>
                <a:lnTo>
                  <a:pt x="243" y="299"/>
                </a:lnTo>
                <a:lnTo>
                  <a:pt x="243" y="314"/>
                </a:lnTo>
                <a:lnTo>
                  <a:pt x="243" y="314"/>
                </a:lnTo>
                <a:lnTo>
                  <a:pt x="243" y="314"/>
                </a:lnTo>
                <a:lnTo>
                  <a:pt x="243" y="314"/>
                </a:lnTo>
                <a:lnTo>
                  <a:pt x="242" y="314"/>
                </a:lnTo>
                <a:lnTo>
                  <a:pt x="241" y="316"/>
                </a:lnTo>
                <a:lnTo>
                  <a:pt x="241" y="318"/>
                </a:lnTo>
                <a:lnTo>
                  <a:pt x="243" y="329"/>
                </a:lnTo>
                <a:lnTo>
                  <a:pt x="243" y="333"/>
                </a:lnTo>
                <a:lnTo>
                  <a:pt x="242" y="336"/>
                </a:lnTo>
                <a:lnTo>
                  <a:pt x="242" y="337"/>
                </a:lnTo>
                <a:lnTo>
                  <a:pt x="243" y="338"/>
                </a:lnTo>
                <a:lnTo>
                  <a:pt x="245" y="342"/>
                </a:lnTo>
                <a:lnTo>
                  <a:pt x="245" y="342"/>
                </a:lnTo>
                <a:lnTo>
                  <a:pt x="245" y="343"/>
                </a:lnTo>
                <a:lnTo>
                  <a:pt x="246" y="347"/>
                </a:lnTo>
                <a:lnTo>
                  <a:pt x="249" y="351"/>
                </a:lnTo>
                <a:lnTo>
                  <a:pt x="249" y="352"/>
                </a:lnTo>
                <a:lnTo>
                  <a:pt x="249" y="353"/>
                </a:lnTo>
                <a:lnTo>
                  <a:pt x="250" y="353"/>
                </a:lnTo>
                <a:lnTo>
                  <a:pt x="251" y="354"/>
                </a:lnTo>
                <a:lnTo>
                  <a:pt x="251" y="354"/>
                </a:lnTo>
                <a:lnTo>
                  <a:pt x="251" y="354"/>
                </a:lnTo>
                <a:lnTo>
                  <a:pt x="251" y="354"/>
                </a:lnTo>
                <a:lnTo>
                  <a:pt x="252" y="354"/>
                </a:lnTo>
                <a:lnTo>
                  <a:pt x="252" y="354"/>
                </a:lnTo>
                <a:lnTo>
                  <a:pt x="252" y="352"/>
                </a:lnTo>
                <a:lnTo>
                  <a:pt x="253" y="352"/>
                </a:lnTo>
                <a:lnTo>
                  <a:pt x="254" y="353"/>
                </a:lnTo>
                <a:lnTo>
                  <a:pt x="254" y="354"/>
                </a:lnTo>
                <a:lnTo>
                  <a:pt x="253" y="354"/>
                </a:lnTo>
                <a:lnTo>
                  <a:pt x="253" y="354"/>
                </a:lnTo>
                <a:lnTo>
                  <a:pt x="253" y="354"/>
                </a:lnTo>
                <a:lnTo>
                  <a:pt x="254" y="357"/>
                </a:lnTo>
                <a:lnTo>
                  <a:pt x="254" y="357"/>
                </a:lnTo>
                <a:lnTo>
                  <a:pt x="253" y="356"/>
                </a:lnTo>
                <a:lnTo>
                  <a:pt x="252" y="355"/>
                </a:lnTo>
                <a:lnTo>
                  <a:pt x="252" y="355"/>
                </a:lnTo>
                <a:lnTo>
                  <a:pt x="252" y="356"/>
                </a:lnTo>
                <a:lnTo>
                  <a:pt x="253" y="359"/>
                </a:lnTo>
                <a:lnTo>
                  <a:pt x="254" y="361"/>
                </a:lnTo>
                <a:lnTo>
                  <a:pt x="255" y="361"/>
                </a:lnTo>
                <a:lnTo>
                  <a:pt x="255" y="361"/>
                </a:lnTo>
                <a:lnTo>
                  <a:pt x="255" y="363"/>
                </a:lnTo>
                <a:lnTo>
                  <a:pt x="255" y="363"/>
                </a:lnTo>
                <a:lnTo>
                  <a:pt x="255" y="365"/>
                </a:lnTo>
                <a:lnTo>
                  <a:pt x="260" y="371"/>
                </a:lnTo>
                <a:lnTo>
                  <a:pt x="261" y="371"/>
                </a:lnTo>
                <a:lnTo>
                  <a:pt x="261" y="372"/>
                </a:lnTo>
                <a:lnTo>
                  <a:pt x="262" y="372"/>
                </a:lnTo>
                <a:lnTo>
                  <a:pt x="262" y="373"/>
                </a:lnTo>
                <a:lnTo>
                  <a:pt x="262" y="374"/>
                </a:lnTo>
                <a:lnTo>
                  <a:pt x="262" y="374"/>
                </a:lnTo>
                <a:lnTo>
                  <a:pt x="262" y="376"/>
                </a:lnTo>
                <a:lnTo>
                  <a:pt x="262" y="377"/>
                </a:lnTo>
                <a:lnTo>
                  <a:pt x="265" y="378"/>
                </a:lnTo>
                <a:lnTo>
                  <a:pt x="266" y="378"/>
                </a:lnTo>
                <a:lnTo>
                  <a:pt x="267" y="378"/>
                </a:lnTo>
                <a:lnTo>
                  <a:pt x="268" y="378"/>
                </a:lnTo>
                <a:lnTo>
                  <a:pt x="269" y="379"/>
                </a:lnTo>
                <a:lnTo>
                  <a:pt x="270" y="379"/>
                </a:lnTo>
                <a:lnTo>
                  <a:pt x="272" y="380"/>
                </a:lnTo>
                <a:lnTo>
                  <a:pt x="272" y="381"/>
                </a:lnTo>
                <a:lnTo>
                  <a:pt x="272" y="380"/>
                </a:lnTo>
                <a:lnTo>
                  <a:pt x="273" y="380"/>
                </a:lnTo>
                <a:lnTo>
                  <a:pt x="274" y="381"/>
                </a:lnTo>
                <a:lnTo>
                  <a:pt x="275" y="382"/>
                </a:lnTo>
                <a:lnTo>
                  <a:pt x="275" y="383"/>
                </a:lnTo>
                <a:lnTo>
                  <a:pt x="276" y="383"/>
                </a:lnTo>
                <a:lnTo>
                  <a:pt x="280" y="387"/>
                </a:lnTo>
                <a:lnTo>
                  <a:pt x="281" y="387"/>
                </a:lnTo>
                <a:lnTo>
                  <a:pt x="281" y="390"/>
                </a:lnTo>
                <a:lnTo>
                  <a:pt x="282" y="391"/>
                </a:lnTo>
                <a:lnTo>
                  <a:pt x="282" y="392"/>
                </a:lnTo>
                <a:lnTo>
                  <a:pt x="283" y="393"/>
                </a:lnTo>
                <a:lnTo>
                  <a:pt x="283" y="394"/>
                </a:lnTo>
                <a:lnTo>
                  <a:pt x="283" y="394"/>
                </a:lnTo>
                <a:lnTo>
                  <a:pt x="283" y="394"/>
                </a:lnTo>
                <a:lnTo>
                  <a:pt x="284" y="394"/>
                </a:lnTo>
                <a:lnTo>
                  <a:pt x="284" y="395"/>
                </a:lnTo>
                <a:lnTo>
                  <a:pt x="284" y="397"/>
                </a:lnTo>
                <a:lnTo>
                  <a:pt x="287" y="400"/>
                </a:lnTo>
                <a:lnTo>
                  <a:pt x="287" y="401"/>
                </a:lnTo>
                <a:lnTo>
                  <a:pt x="287" y="401"/>
                </a:lnTo>
                <a:lnTo>
                  <a:pt x="287" y="401"/>
                </a:lnTo>
                <a:lnTo>
                  <a:pt x="287" y="401"/>
                </a:lnTo>
                <a:lnTo>
                  <a:pt x="287" y="403"/>
                </a:lnTo>
                <a:lnTo>
                  <a:pt x="287" y="404"/>
                </a:lnTo>
                <a:lnTo>
                  <a:pt x="288" y="405"/>
                </a:lnTo>
                <a:lnTo>
                  <a:pt x="288" y="404"/>
                </a:lnTo>
                <a:lnTo>
                  <a:pt x="288" y="404"/>
                </a:lnTo>
                <a:lnTo>
                  <a:pt x="290" y="408"/>
                </a:lnTo>
                <a:lnTo>
                  <a:pt x="290" y="408"/>
                </a:lnTo>
                <a:lnTo>
                  <a:pt x="291" y="408"/>
                </a:lnTo>
                <a:lnTo>
                  <a:pt x="291" y="409"/>
                </a:lnTo>
                <a:lnTo>
                  <a:pt x="292" y="409"/>
                </a:lnTo>
                <a:lnTo>
                  <a:pt x="293" y="410"/>
                </a:lnTo>
                <a:lnTo>
                  <a:pt x="294" y="410"/>
                </a:lnTo>
                <a:lnTo>
                  <a:pt x="294" y="412"/>
                </a:lnTo>
                <a:lnTo>
                  <a:pt x="295" y="412"/>
                </a:lnTo>
                <a:lnTo>
                  <a:pt x="296" y="414"/>
                </a:lnTo>
                <a:lnTo>
                  <a:pt x="296" y="414"/>
                </a:lnTo>
                <a:lnTo>
                  <a:pt x="298" y="416"/>
                </a:lnTo>
                <a:lnTo>
                  <a:pt x="298" y="418"/>
                </a:lnTo>
                <a:lnTo>
                  <a:pt x="298" y="418"/>
                </a:lnTo>
                <a:lnTo>
                  <a:pt x="298" y="419"/>
                </a:lnTo>
                <a:lnTo>
                  <a:pt x="298" y="419"/>
                </a:lnTo>
                <a:lnTo>
                  <a:pt x="298" y="419"/>
                </a:lnTo>
                <a:lnTo>
                  <a:pt x="298" y="419"/>
                </a:lnTo>
                <a:lnTo>
                  <a:pt x="298" y="420"/>
                </a:lnTo>
                <a:lnTo>
                  <a:pt x="298" y="420"/>
                </a:lnTo>
                <a:lnTo>
                  <a:pt x="298" y="420"/>
                </a:lnTo>
                <a:lnTo>
                  <a:pt x="298" y="420"/>
                </a:lnTo>
                <a:lnTo>
                  <a:pt x="295" y="421"/>
                </a:lnTo>
                <a:lnTo>
                  <a:pt x="294" y="420"/>
                </a:lnTo>
                <a:lnTo>
                  <a:pt x="294" y="421"/>
                </a:lnTo>
                <a:lnTo>
                  <a:pt x="294" y="421"/>
                </a:lnTo>
                <a:lnTo>
                  <a:pt x="294" y="421"/>
                </a:lnTo>
                <a:lnTo>
                  <a:pt x="295" y="422"/>
                </a:lnTo>
                <a:lnTo>
                  <a:pt x="296" y="423"/>
                </a:lnTo>
                <a:lnTo>
                  <a:pt x="296" y="423"/>
                </a:lnTo>
                <a:lnTo>
                  <a:pt x="297" y="424"/>
                </a:lnTo>
                <a:lnTo>
                  <a:pt x="297" y="424"/>
                </a:lnTo>
                <a:lnTo>
                  <a:pt x="298" y="424"/>
                </a:lnTo>
                <a:lnTo>
                  <a:pt x="298" y="425"/>
                </a:lnTo>
                <a:lnTo>
                  <a:pt x="298" y="425"/>
                </a:lnTo>
                <a:lnTo>
                  <a:pt x="300" y="426"/>
                </a:lnTo>
                <a:lnTo>
                  <a:pt x="301" y="427"/>
                </a:lnTo>
                <a:lnTo>
                  <a:pt x="301" y="427"/>
                </a:lnTo>
                <a:lnTo>
                  <a:pt x="302" y="427"/>
                </a:lnTo>
                <a:lnTo>
                  <a:pt x="304" y="426"/>
                </a:lnTo>
                <a:lnTo>
                  <a:pt x="304" y="427"/>
                </a:lnTo>
                <a:lnTo>
                  <a:pt x="304" y="427"/>
                </a:lnTo>
                <a:lnTo>
                  <a:pt x="305" y="429"/>
                </a:lnTo>
                <a:lnTo>
                  <a:pt x="307" y="430"/>
                </a:lnTo>
                <a:lnTo>
                  <a:pt x="308" y="430"/>
                </a:lnTo>
                <a:lnTo>
                  <a:pt x="309" y="433"/>
                </a:lnTo>
                <a:lnTo>
                  <a:pt x="309" y="436"/>
                </a:lnTo>
                <a:lnTo>
                  <a:pt x="309" y="438"/>
                </a:lnTo>
                <a:lnTo>
                  <a:pt x="309" y="439"/>
                </a:lnTo>
                <a:lnTo>
                  <a:pt x="309" y="439"/>
                </a:lnTo>
                <a:lnTo>
                  <a:pt x="309" y="438"/>
                </a:lnTo>
                <a:lnTo>
                  <a:pt x="309" y="439"/>
                </a:lnTo>
                <a:lnTo>
                  <a:pt x="310" y="439"/>
                </a:lnTo>
                <a:lnTo>
                  <a:pt x="311" y="439"/>
                </a:lnTo>
                <a:lnTo>
                  <a:pt x="311" y="440"/>
                </a:lnTo>
                <a:lnTo>
                  <a:pt x="311" y="441"/>
                </a:lnTo>
                <a:lnTo>
                  <a:pt x="312" y="441"/>
                </a:lnTo>
                <a:lnTo>
                  <a:pt x="312" y="441"/>
                </a:lnTo>
                <a:lnTo>
                  <a:pt x="317" y="445"/>
                </a:lnTo>
                <a:lnTo>
                  <a:pt x="318" y="446"/>
                </a:lnTo>
                <a:lnTo>
                  <a:pt x="320" y="447"/>
                </a:lnTo>
                <a:lnTo>
                  <a:pt x="320" y="449"/>
                </a:lnTo>
                <a:lnTo>
                  <a:pt x="321" y="450"/>
                </a:lnTo>
                <a:lnTo>
                  <a:pt x="321" y="450"/>
                </a:lnTo>
                <a:lnTo>
                  <a:pt x="322" y="450"/>
                </a:lnTo>
                <a:lnTo>
                  <a:pt x="323" y="449"/>
                </a:lnTo>
                <a:lnTo>
                  <a:pt x="323" y="448"/>
                </a:lnTo>
                <a:lnTo>
                  <a:pt x="323" y="447"/>
                </a:lnTo>
                <a:lnTo>
                  <a:pt x="323" y="447"/>
                </a:lnTo>
                <a:lnTo>
                  <a:pt x="322" y="445"/>
                </a:lnTo>
                <a:lnTo>
                  <a:pt x="322" y="444"/>
                </a:lnTo>
                <a:lnTo>
                  <a:pt x="320" y="442"/>
                </a:lnTo>
                <a:lnTo>
                  <a:pt x="319" y="443"/>
                </a:lnTo>
                <a:lnTo>
                  <a:pt x="318" y="442"/>
                </a:lnTo>
                <a:lnTo>
                  <a:pt x="317" y="441"/>
                </a:lnTo>
                <a:lnTo>
                  <a:pt x="316" y="441"/>
                </a:lnTo>
                <a:lnTo>
                  <a:pt x="316" y="438"/>
                </a:lnTo>
                <a:lnTo>
                  <a:pt x="316" y="437"/>
                </a:lnTo>
                <a:lnTo>
                  <a:pt x="316" y="437"/>
                </a:lnTo>
                <a:lnTo>
                  <a:pt x="316" y="434"/>
                </a:lnTo>
                <a:lnTo>
                  <a:pt x="315" y="434"/>
                </a:lnTo>
                <a:lnTo>
                  <a:pt x="314" y="433"/>
                </a:lnTo>
                <a:lnTo>
                  <a:pt x="313" y="430"/>
                </a:lnTo>
                <a:lnTo>
                  <a:pt x="313" y="430"/>
                </a:lnTo>
                <a:lnTo>
                  <a:pt x="312" y="427"/>
                </a:lnTo>
                <a:lnTo>
                  <a:pt x="312" y="427"/>
                </a:lnTo>
                <a:lnTo>
                  <a:pt x="311" y="427"/>
                </a:lnTo>
                <a:lnTo>
                  <a:pt x="311" y="428"/>
                </a:lnTo>
                <a:lnTo>
                  <a:pt x="312" y="428"/>
                </a:lnTo>
                <a:lnTo>
                  <a:pt x="311" y="428"/>
                </a:lnTo>
                <a:lnTo>
                  <a:pt x="311" y="427"/>
                </a:lnTo>
                <a:lnTo>
                  <a:pt x="311" y="427"/>
                </a:lnTo>
                <a:lnTo>
                  <a:pt x="310" y="426"/>
                </a:lnTo>
                <a:lnTo>
                  <a:pt x="310" y="425"/>
                </a:lnTo>
                <a:lnTo>
                  <a:pt x="309" y="425"/>
                </a:lnTo>
                <a:lnTo>
                  <a:pt x="309" y="424"/>
                </a:lnTo>
                <a:lnTo>
                  <a:pt x="309" y="423"/>
                </a:lnTo>
                <a:lnTo>
                  <a:pt x="308" y="423"/>
                </a:lnTo>
                <a:lnTo>
                  <a:pt x="306" y="420"/>
                </a:lnTo>
                <a:lnTo>
                  <a:pt x="305" y="417"/>
                </a:lnTo>
                <a:lnTo>
                  <a:pt x="305" y="417"/>
                </a:lnTo>
                <a:lnTo>
                  <a:pt x="305" y="416"/>
                </a:lnTo>
                <a:lnTo>
                  <a:pt x="305" y="416"/>
                </a:lnTo>
                <a:lnTo>
                  <a:pt x="305" y="416"/>
                </a:lnTo>
                <a:lnTo>
                  <a:pt x="304" y="416"/>
                </a:lnTo>
                <a:lnTo>
                  <a:pt x="303" y="414"/>
                </a:lnTo>
                <a:lnTo>
                  <a:pt x="303" y="414"/>
                </a:lnTo>
                <a:lnTo>
                  <a:pt x="303" y="414"/>
                </a:lnTo>
                <a:lnTo>
                  <a:pt x="302" y="414"/>
                </a:lnTo>
                <a:lnTo>
                  <a:pt x="301" y="414"/>
                </a:lnTo>
                <a:lnTo>
                  <a:pt x="301" y="412"/>
                </a:lnTo>
                <a:lnTo>
                  <a:pt x="301" y="412"/>
                </a:lnTo>
                <a:lnTo>
                  <a:pt x="298" y="409"/>
                </a:lnTo>
                <a:lnTo>
                  <a:pt x="298" y="408"/>
                </a:lnTo>
                <a:lnTo>
                  <a:pt x="298" y="408"/>
                </a:lnTo>
                <a:lnTo>
                  <a:pt x="297" y="408"/>
                </a:lnTo>
                <a:lnTo>
                  <a:pt x="296" y="406"/>
                </a:lnTo>
                <a:lnTo>
                  <a:pt x="295" y="401"/>
                </a:lnTo>
                <a:lnTo>
                  <a:pt x="294" y="400"/>
                </a:lnTo>
                <a:lnTo>
                  <a:pt x="294" y="397"/>
                </a:lnTo>
                <a:lnTo>
                  <a:pt x="294" y="396"/>
                </a:lnTo>
                <a:lnTo>
                  <a:pt x="294" y="395"/>
                </a:lnTo>
                <a:lnTo>
                  <a:pt x="295" y="395"/>
                </a:lnTo>
                <a:lnTo>
                  <a:pt x="296" y="396"/>
                </a:lnTo>
                <a:lnTo>
                  <a:pt x="297" y="396"/>
                </a:lnTo>
                <a:lnTo>
                  <a:pt x="297" y="397"/>
                </a:lnTo>
                <a:lnTo>
                  <a:pt x="298" y="398"/>
                </a:lnTo>
                <a:lnTo>
                  <a:pt x="300" y="397"/>
                </a:lnTo>
                <a:lnTo>
                  <a:pt x="301" y="398"/>
                </a:lnTo>
                <a:lnTo>
                  <a:pt x="301" y="398"/>
                </a:lnTo>
                <a:lnTo>
                  <a:pt x="303" y="399"/>
                </a:lnTo>
                <a:lnTo>
                  <a:pt x="303" y="399"/>
                </a:lnTo>
                <a:lnTo>
                  <a:pt x="304" y="400"/>
                </a:lnTo>
                <a:lnTo>
                  <a:pt x="304" y="402"/>
                </a:lnTo>
                <a:lnTo>
                  <a:pt x="305" y="404"/>
                </a:lnTo>
                <a:lnTo>
                  <a:pt x="305" y="405"/>
                </a:lnTo>
                <a:lnTo>
                  <a:pt x="305" y="405"/>
                </a:lnTo>
                <a:lnTo>
                  <a:pt x="305" y="407"/>
                </a:lnTo>
                <a:lnTo>
                  <a:pt x="306" y="408"/>
                </a:lnTo>
                <a:lnTo>
                  <a:pt x="306" y="408"/>
                </a:lnTo>
                <a:lnTo>
                  <a:pt x="307" y="408"/>
                </a:lnTo>
                <a:lnTo>
                  <a:pt x="307" y="410"/>
                </a:lnTo>
                <a:lnTo>
                  <a:pt x="308" y="411"/>
                </a:lnTo>
                <a:lnTo>
                  <a:pt x="309" y="412"/>
                </a:lnTo>
                <a:lnTo>
                  <a:pt x="309" y="413"/>
                </a:lnTo>
                <a:lnTo>
                  <a:pt x="310" y="414"/>
                </a:lnTo>
                <a:lnTo>
                  <a:pt x="310" y="416"/>
                </a:lnTo>
                <a:lnTo>
                  <a:pt x="312" y="416"/>
                </a:lnTo>
                <a:lnTo>
                  <a:pt x="312" y="417"/>
                </a:lnTo>
                <a:lnTo>
                  <a:pt x="314" y="419"/>
                </a:lnTo>
                <a:lnTo>
                  <a:pt x="315" y="419"/>
                </a:lnTo>
                <a:lnTo>
                  <a:pt x="317" y="420"/>
                </a:lnTo>
                <a:lnTo>
                  <a:pt x="317" y="420"/>
                </a:lnTo>
                <a:lnTo>
                  <a:pt x="317" y="422"/>
                </a:lnTo>
                <a:lnTo>
                  <a:pt x="317" y="422"/>
                </a:lnTo>
                <a:lnTo>
                  <a:pt x="317" y="423"/>
                </a:lnTo>
                <a:lnTo>
                  <a:pt x="317" y="423"/>
                </a:lnTo>
                <a:lnTo>
                  <a:pt x="319" y="424"/>
                </a:lnTo>
                <a:lnTo>
                  <a:pt x="320" y="425"/>
                </a:lnTo>
                <a:lnTo>
                  <a:pt x="322" y="427"/>
                </a:lnTo>
                <a:lnTo>
                  <a:pt x="322" y="427"/>
                </a:lnTo>
                <a:lnTo>
                  <a:pt x="322" y="427"/>
                </a:lnTo>
                <a:lnTo>
                  <a:pt x="323" y="427"/>
                </a:lnTo>
                <a:lnTo>
                  <a:pt x="324" y="428"/>
                </a:lnTo>
                <a:lnTo>
                  <a:pt x="325" y="429"/>
                </a:lnTo>
                <a:lnTo>
                  <a:pt x="325" y="430"/>
                </a:lnTo>
                <a:lnTo>
                  <a:pt x="325" y="430"/>
                </a:lnTo>
                <a:lnTo>
                  <a:pt x="325" y="430"/>
                </a:lnTo>
                <a:lnTo>
                  <a:pt x="324" y="431"/>
                </a:lnTo>
                <a:lnTo>
                  <a:pt x="324" y="433"/>
                </a:lnTo>
                <a:lnTo>
                  <a:pt x="324" y="434"/>
                </a:lnTo>
                <a:lnTo>
                  <a:pt x="325" y="434"/>
                </a:lnTo>
                <a:lnTo>
                  <a:pt x="326" y="434"/>
                </a:lnTo>
                <a:lnTo>
                  <a:pt x="327" y="434"/>
                </a:lnTo>
                <a:lnTo>
                  <a:pt x="327" y="434"/>
                </a:lnTo>
                <a:lnTo>
                  <a:pt x="327" y="435"/>
                </a:lnTo>
                <a:lnTo>
                  <a:pt x="327" y="435"/>
                </a:lnTo>
                <a:lnTo>
                  <a:pt x="329" y="437"/>
                </a:lnTo>
                <a:lnTo>
                  <a:pt x="330" y="437"/>
                </a:lnTo>
                <a:lnTo>
                  <a:pt x="331" y="436"/>
                </a:lnTo>
                <a:lnTo>
                  <a:pt x="332" y="438"/>
                </a:lnTo>
                <a:lnTo>
                  <a:pt x="332" y="440"/>
                </a:lnTo>
                <a:lnTo>
                  <a:pt x="332" y="441"/>
                </a:lnTo>
                <a:lnTo>
                  <a:pt x="338" y="445"/>
                </a:lnTo>
                <a:lnTo>
                  <a:pt x="338" y="445"/>
                </a:lnTo>
                <a:lnTo>
                  <a:pt x="338" y="446"/>
                </a:lnTo>
                <a:lnTo>
                  <a:pt x="338" y="446"/>
                </a:lnTo>
                <a:lnTo>
                  <a:pt x="339" y="446"/>
                </a:lnTo>
                <a:lnTo>
                  <a:pt x="340" y="449"/>
                </a:lnTo>
                <a:lnTo>
                  <a:pt x="345" y="452"/>
                </a:lnTo>
                <a:lnTo>
                  <a:pt x="345" y="453"/>
                </a:lnTo>
                <a:lnTo>
                  <a:pt x="345" y="453"/>
                </a:lnTo>
                <a:lnTo>
                  <a:pt x="345" y="454"/>
                </a:lnTo>
                <a:lnTo>
                  <a:pt x="345" y="456"/>
                </a:lnTo>
                <a:lnTo>
                  <a:pt x="346" y="457"/>
                </a:lnTo>
                <a:lnTo>
                  <a:pt x="346" y="458"/>
                </a:lnTo>
                <a:lnTo>
                  <a:pt x="347" y="459"/>
                </a:lnTo>
                <a:lnTo>
                  <a:pt x="347" y="460"/>
                </a:lnTo>
                <a:lnTo>
                  <a:pt x="347" y="461"/>
                </a:lnTo>
                <a:lnTo>
                  <a:pt x="347" y="461"/>
                </a:lnTo>
                <a:lnTo>
                  <a:pt x="346" y="463"/>
                </a:lnTo>
                <a:lnTo>
                  <a:pt x="346" y="463"/>
                </a:lnTo>
                <a:lnTo>
                  <a:pt x="346" y="463"/>
                </a:lnTo>
                <a:lnTo>
                  <a:pt x="347" y="463"/>
                </a:lnTo>
                <a:lnTo>
                  <a:pt x="347" y="464"/>
                </a:lnTo>
                <a:lnTo>
                  <a:pt x="345" y="465"/>
                </a:lnTo>
                <a:lnTo>
                  <a:pt x="345" y="465"/>
                </a:lnTo>
                <a:lnTo>
                  <a:pt x="345" y="466"/>
                </a:lnTo>
                <a:lnTo>
                  <a:pt x="346" y="469"/>
                </a:lnTo>
                <a:lnTo>
                  <a:pt x="350" y="472"/>
                </a:lnTo>
                <a:lnTo>
                  <a:pt x="352" y="473"/>
                </a:lnTo>
                <a:lnTo>
                  <a:pt x="352" y="473"/>
                </a:lnTo>
                <a:lnTo>
                  <a:pt x="354" y="474"/>
                </a:lnTo>
                <a:lnTo>
                  <a:pt x="355" y="474"/>
                </a:lnTo>
                <a:lnTo>
                  <a:pt x="356" y="475"/>
                </a:lnTo>
                <a:lnTo>
                  <a:pt x="356" y="475"/>
                </a:lnTo>
                <a:lnTo>
                  <a:pt x="356" y="476"/>
                </a:lnTo>
                <a:lnTo>
                  <a:pt x="356" y="476"/>
                </a:lnTo>
                <a:lnTo>
                  <a:pt x="356" y="476"/>
                </a:lnTo>
                <a:lnTo>
                  <a:pt x="356" y="476"/>
                </a:lnTo>
                <a:lnTo>
                  <a:pt x="356" y="477"/>
                </a:lnTo>
                <a:lnTo>
                  <a:pt x="357" y="477"/>
                </a:lnTo>
                <a:lnTo>
                  <a:pt x="359" y="478"/>
                </a:lnTo>
                <a:lnTo>
                  <a:pt x="359" y="478"/>
                </a:lnTo>
                <a:lnTo>
                  <a:pt x="360" y="478"/>
                </a:lnTo>
                <a:lnTo>
                  <a:pt x="360" y="478"/>
                </a:lnTo>
                <a:lnTo>
                  <a:pt x="364" y="479"/>
                </a:lnTo>
                <a:lnTo>
                  <a:pt x="365" y="479"/>
                </a:lnTo>
                <a:lnTo>
                  <a:pt x="367" y="480"/>
                </a:lnTo>
                <a:lnTo>
                  <a:pt x="367" y="481"/>
                </a:lnTo>
                <a:lnTo>
                  <a:pt x="367" y="481"/>
                </a:lnTo>
                <a:lnTo>
                  <a:pt x="367" y="481"/>
                </a:lnTo>
                <a:lnTo>
                  <a:pt x="368" y="481"/>
                </a:lnTo>
                <a:lnTo>
                  <a:pt x="370" y="482"/>
                </a:lnTo>
                <a:lnTo>
                  <a:pt x="370" y="483"/>
                </a:lnTo>
                <a:lnTo>
                  <a:pt x="370" y="484"/>
                </a:lnTo>
                <a:lnTo>
                  <a:pt x="371" y="483"/>
                </a:lnTo>
                <a:lnTo>
                  <a:pt x="381" y="487"/>
                </a:lnTo>
                <a:lnTo>
                  <a:pt x="382" y="487"/>
                </a:lnTo>
                <a:lnTo>
                  <a:pt x="386" y="489"/>
                </a:lnTo>
                <a:lnTo>
                  <a:pt x="386" y="490"/>
                </a:lnTo>
                <a:lnTo>
                  <a:pt x="387" y="490"/>
                </a:lnTo>
                <a:lnTo>
                  <a:pt x="388" y="490"/>
                </a:lnTo>
                <a:lnTo>
                  <a:pt x="394" y="492"/>
                </a:lnTo>
                <a:lnTo>
                  <a:pt x="394" y="492"/>
                </a:lnTo>
                <a:lnTo>
                  <a:pt x="395" y="492"/>
                </a:lnTo>
                <a:lnTo>
                  <a:pt x="397" y="492"/>
                </a:lnTo>
                <a:lnTo>
                  <a:pt x="397" y="492"/>
                </a:lnTo>
                <a:lnTo>
                  <a:pt x="398" y="492"/>
                </a:lnTo>
                <a:lnTo>
                  <a:pt x="400" y="491"/>
                </a:lnTo>
                <a:lnTo>
                  <a:pt x="402" y="489"/>
                </a:lnTo>
                <a:lnTo>
                  <a:pt x="403" y="489"/>
                </a:lnTo>
                <a:lnTo>
                  <a:pt x="405" y="489"/>
                </a:lnTo>
                <a:lnTo>
                  <a:pt x="410" y="492"/>
                </a:lnTo>
                <a:lnTo>
                  <a:pt x="418" y="498"/>
                </a:lnTo>
                <a:lnTo>
                  <a:pt x="418" y="499"/>
                </a:lnTo>
                <a:lnTo>
                  <a:pt x="419" y="499"/>
                </a:lnTo>
                <a:lnTo>
                  <a:pt x="419" y="499"/>
                </a:lnTo>
                <a:lnTo>
                  <a:pt x="420" y="500"/>
                </a:lnTo>
                <a:lnTo>
                  <a:pt x="420" y="500"/>
                </a:lnTo>
                <a:lnTo>
                  <a:pt x="423" y="502"/>
                </a:lnTo>
                <a:lnTo>
                  <a:pt x="429" y="503"/>
                </a:lnTo>
                <a:lnTo>
                  <a:pt x="430" y="503"/>
                </a:lnTo>
                <a:lnTo>
                  <a:pt x="438" y="506"/>
                </a:lnTo>
                <a:lnTo>
                  <a:pt x="440" y="506"/>
                </a:lnTo>
                <a:lnTo>
                  <a:pt x="442" y="505"/>
                </a:lnTo>
                <a:lnTo>
                  <a:pt x="443" y="505"/>
                </a:lnTo>
                <a:lnTo>
                  <a:pt x="443" y="505"/>
                </a:lnTo>
                <a:lnTo>
                  <a:pt x="444" y="505"/>
                </a:lnTo>
                <a:lnTo>
                  <a:pt x="444" y="506"/>
                </a:lnTo>
                <a:lnTo>
                  <a:pt x="444" y="506"/>
                </a:lnTo>
                <a:lnTo>
                  <a:pt x="445" y="507"/>
                </a:lnTo>
                <a:lnTo>
                  <a:pt x="445" y="507"/>
                </a:lnTo>
                <a:lnTo>
                  <a:pt x="443" y="507"/>
                </a:lnTo>
                <a:lnTo>
                  <a:pt x="443" y="507"/>
                </a:lnTo>
                <a:lnTo>
                  <a:pt x="443" y="508"/>
                </a:lnTo>
                <a:lnTo>
                  <a:pt x="453" y="517"/>
                </a:lnTo>
                <a:lnTo>
                  <a:pt x="454" y="518"/>
                </a:lnTo>
                <a:lnTo>
                  <a:pt x="454" y="518"/>
                </a:lnTo>
                <a:lnTo>
                  <a:pt x="454" y="518"/>
                </a:lnTo>
                <a:lnTo>
                  <a:pt x="454" y="518"/>
                </a:lnTo>
                <a:lnTo>
                  <a:pt x="454" y="518"/>
                </a:lnTo>
                <a:lnTo>
                  <a:pt x="454" y="518"/>
                </a:lnTo>
                <a:lnTo>
                  <a:pt x="453" y="518"/>
                </a:lnTo>
                <a:lnTo>
                  <a:pt x="453" y="519"/>
                </a:lnTo>
                <a:lnTo>
                  <a:pt x="454" y="519"/>
                </a:lnTo>
                <a:lnTo>
                  <a:pt x="454" y="521"/>
                </a:lnTo>
                <a:lnTo>
                  <a:pt x="453" y="521"/>
                </a:lnTo>
                <a:lnTo>
                  <a:pt x="453" y="521"/>
                </a:lnTo>
                <a:lnTo>
                  <a:pt x="454" y="523"/>
                </a:lnTo>
                <a:lnTo>
                  <a:pt x="454" y="525"/>
                </a:lnTo>
                <a:lnTo>
                  <a:pt x="455" y="525"/>
                </a:lnTo>
                <a:lnTo>
                  <a:pt x="458" y="526"/>
                </a:lnTo>
                <a:lnTo>
                  <a:pt x="458" y="526"/>
                </a:lnTo>
                <a:lnTo>
                  <a:pt x="458" y="525"/>
                </a:lnTo>
                <a:lnTo>
                  <a:pt x="458" y="525"/>
                </a:lnTo>
                <a:lnTo>
                  <a:pt x="457" y="524"/>
                </a:lnTo>
                <a:lnTo>
                  <a:pt x="457" y="524"/>
                </a:lnTo>
                <a:lnTo>
                  <a:pt x="458" y="523"/>
                </a:lnTo>
                <a:lnTo>
                  <a:pt x="458" y="523"/>
                </a:lnTo>
                <a:lnTo>
                  <a:pt x="459" y="524"/>
                </a:lnTo>
                <a:lnTo>
                  <a:pt x="460" y="525"/>
                </a:lnTo>
                <a:lnTo>
                  <a:pt x="461" y="526"/>
                </a:lnTo>
                <a:lnTo>
                  <a:pt x="461" y="526"/>
                </a:lnTo>
                <a:lnTo>
                  <a:pt x="463" y="528"/>
                </a:lnTo>
                <a:lnTo>
                  <a:pt x="465" y="529"/>
                </a:lnTo>
                <a:lnTo>
                  <a:pt x="465" y="532"/>
                </a:lnTo>
                <a:lnTo>
                  <a:pt x="465" y="532"/>
                </a:lnTo>
                <a:lnTo>
                  <a:pt x="466" y="532"/>
                </a:lnTo>
                <a:lnTo>
                  <a:pt x="467" y="532"/>
                </a:lnTo>
                <a:lnTo>
                  <a:pt x="467" y="532"/>
                </a:lnTo>
                <a:lnTo>
                  <a:pt x="467" y="531"/>
                </a:lnTo>
                <a:lnTo>
                  <a:pt x="467" y="531"/>
                </a:lnTo>
                <a:lnTo>
                  <a:pt x="468" y="531"/>
                </a:lnTo>
                <a:lnTo>
                  <a:pt x="468" y="532"/>
                </a:lnTo>
                <a:lnTo>
                  <a:pt x="468" y="533"/>
                </a:lnTo>
                <a:lnTo>
                  <a:pt x="468" y="533"/>
                </a:lnTo>
                <a:lnTo>
                  <a:pt x="468" y="533"/>
                </a:lnTo>
                <a:lnTo>
                  <a:pt x="469" y="534"/>
                </a:lnTo>
                <a:lnTo>
                  <a:pt x="469" y="534"/>
                </a:lnTo>
                <a:lnTo>
                  <a:pt x="470" y="533"/>
                </a:lnTo>
                <a:lnTo>
                  <a:pt x="470" y="533"/>
                </a:lnTo>
                <a:lnTo>
                  <a:pt x="476" y="534"/>
                </a:lnTo>
                <a:lnTo>
                  <a:pt x="476" y="534"/>
                </a:lnTo>
                <a:lnTo>
                  <a:pt x="478" y="537"/>
                </a:lnTo>
                <a:lnTo>
                  <a:pt x="479" y="537"/>
                </a:lnTo>
                <a:lnTo>
                  <a:pt x="479" y="536"/>
                </a:lnTo>
                <a:lnTo>
                  <a:pt x="479" y="536"/>
                </a:lnTo>
                <a:lnTo>
                  <a:pt x="480" y="540"/>
                </a:lnTo>
                <a:lnTo>
                  <a:pt x="480" y="540"/>
                </a:lnTo>
                <a:lnTo>
                  <a:pt x="483" y="540"/>
                </a:lnTo>
                <a:lnTo>
                  <a:pt x="485" y="538"/>
                </a:lnTo>
                <a:lnTo>
                  <a:pt x="484" y="537"/>
                </a:lnTo>
                <a:lnTo>
                  <a:pt x="483" y="536"/>
                </a:lnTo>
                <a:lnTo>
                  <a:pt x="483" y="535"/>
                </a:lnTo>
                <a:lnTo>
                  <a:pt x="483" y="535"/>
                </a:lnTo>
                <a:lnTo>
                  <a:pt x="483" y="534"/>
                </a:lnTo>
                <a:lnTo>
                  <a:pt x="484" y="533"/>
                </a:lnTo>
                <a:lnTo>
                  <a:pt x="485" y="533"/>
                </a:lnTo>
                <a:lnTo>
                  <a:pt x="486" y="532"/>
                </a:lnTo>
                <a:lnTo>
                  <a:pt x="488" y="530"/>
                </a:lnTo>
                <a:lnTo>
                  <a:pt x="489" y="529"/>
                </a:lnTo>
                <a:lnTo>
                  <a:pt x="490" y="529"/>
                </a:lnTo>
                <a:lnTo>
                  <a:pt x="493" y="532"/>
                </a:lnTo>
                <a:lnTo>
                  <a:pt x="494" y="532"/>
                </a:lnTo>
                <a:lnTo>
                  <a:pt x="495" y="532"/>
                </a:lnTo>
                <a:lnTo>
                  <a:pt x="495" y="532"/>
                </a:lnTo>
                <a:lnTo>
                  <a:pt x="496" y="532"/>
                </a:lnTo>
                <a:lnTo>
                  <a:pt x="496" y="533"/>
                </a:lnTo>
                <a:lnTo>
                  <a:pt x="496" y="533"/>
                </a:lnTo>
                <a:lnTo>
                  <a:pt x="494" y="534"/>
                </a:lnTo>
                <a:lnTo>
                  <a:pt x="494" y="536"/>
                </a:lnTo>
                <a:lnTo>
                  <a:pt x="494" y="536"/>
                </a:lnTo>
                <a:lnTo>
                  <a:pt x="496" y="538"/>
                </a:lnTo>
                <a:lnTo>
                  <a:pt x="497" y="539"/>
                </a:lnTo>
                <a:lnTo>
                  <a:pt x="498" y="542"/>
                </a:lnTo>
                <a:lnTo>
                  <a:pt x="499" y="543"/>
                </a:lnTo>
                <a:lnTo>
                  <a:pt x="500" y="543"/>
                </a:lnTo>
                <a:lnTo>
                  <a:pt x="500" y="547"/>
                </a:lnTo>
                <a:lnTo>
                  <a:pt x="499" y="548"/>
                </a:lnTo>
                <a:lnTo>
                  <a:pt x="499" y="549"/>
                </a:lnTo>
                <a:lnTo>
                  <a:pt x="500" y="554"/>
                </a:lnTo>
                <a:lnTo>
                  <a:pt x="499" y="557"/>
                </a:lnTo>
                <a:lnTo>
                  <a:pt x="499" y="558"/>
                </a:lnTo>
                <a:lnTo>
                  <a:pt x="500" y="558"/>
                </a:lnTo>
                <a:lnTo>
                  <a:pt x="501" y="558"/>
                </a:lnTo>
                <a:lnTo>
                  <a:pt x="502" y="558"/>
                </a:lnTo>
                <a:lnTo>
                  <a:pt x="502" y="558"/>
                </a:lnTo>
                <a:lnTo>
                  <a:pt x="502" y="558"/>
                </a:lnTo>
                <a:lnTo>
                  <a:pt x="499" y="561"/>
                </a:lnTo>
                <a:lnTo>
                  <a:pt x="498" y="564"/>
                </a:lnTo>
                <a:lnTo>
                  <a:pt x="497" y="564"/>
                </a:lnTo>
                <a:lnTo>
                  <a:pt x="497" y="565"/>
                </a:lnTo>
                <a:lnTo>
                  <a:pt x="495" y="565"/>
                </a:lnTo>
                <a:lnTo>
                  <a:pt x="494" y="565"/>
                </a:lnTo>
                <a:lnTo>
                  <a:pt x="493" y="568"/>
                </a:lnTo>
                <a:lnTo>
                  <a:pt x="493" y="569"/>
                </a:lnTo>
                <a:lnTo>
                  <a:pt x="493" y="569"/>
                </a:lnTo>
                <a:lnTo>
                  <a:pt x="492" y="569"/>
                </a:lnTo>
                <a:lnTo>
                  <a:pt x="491" y="569"/>
                </a:lnTo>
                <a:lnTo>
                  <a:pt x="491" y="570"/>
                </a:lnTo>
                <a:lnTo>
                  <a:pt x="491" y="571"/>
                </a:lnTo>
                <a:lnTo>
                  <a:pt x="491" y="572"/>
                </a:lnTo>
                <a:lnTo>
                  <a:pt x="491" y="572"/>
                </a:lnTo>
                <a:lnTo>
                  <a:pt x="491" y="572"/>
                </a:lnTo>
                <a:lnTo>
                  <a:pt x="491" y="572"/>
                </a:lnTo>
                <a:lnTo>
                  <a:pt x="490" y="572"/>
                </a:lnTo>
                <a:lnTo>
                  <a:pt x="489" y="573"/>
                </a:lnTo>
                <a:lnTo>
                  <a:pt x="488" y="574"/>
                </a:lnTo>
                <a:lnTo>
                  <a:pt x="487" y="575"/>
                </a:lnTo>
                <a:lnTo>
                  <a:pt x="485" y="575"/>
                </a:lnTo>
                <a:lnTo>
                  <a:pt x="485" y="575"/>
                </a:lnTo>
                <a:lnTo>
                  <a:pt x="485" y="578"/>
                </a:lnTo>
                <a:lnTo>
                  <a:pt x="483" y="580"/>
                </a:lnTo>
                <a:lnTo>
                  <a:pt x="483" y="583"/>
                </a:lnTo>
                <a:lnTo>
                  <a:pt x="483" y="583"/>
                </a:lnTo>
                <a:lnTo>
                  <a:pt x="481" y="584"/>
                </a:lnTo>
                <a:lnTo>
                  <a:pt x="481" y="585"/>
                </a:lnTo>
                <a:lnTo>
                  <a:pt x="481" y="591"/>
                </a:lnTo>
                <a:lnTo>
                  <a:pt x="482" y="592"/>
                </a:lnTo>
                <a:lnTo>
                  <a:pt x="483" y="593"/>
                </a:lnTo>
                <a:lnTo>
                  <a:pt x="483" y="594"/>
                </a:lnTo>
                <a:lnTo>
                  <a:pt x="483" y="594"/>
                </a:lnTo>
                <a:lnTo>
                  <a:pt x="486" y="591"/>
                </a:lnTo>
                <a:lnTo>
                  <a:pt x="486" y="592"/>
                </a:lnTo>
                <a:lnTo>
                  <a:pt x="487" y="593"/>
                </a:lnTo>
                <a:lnTo>
                  <a:pt x="487" y="593"/>
                </a:lnTo>
                <a:lnTo>
                  <a:pt x="486" y="596"/>
                </a:lnTo>
                <a:lnTo>
                  <a:pt x="485" y="597"/>
                </a:lnTo>
                <a:lnTo>
                  <a:pt x="483" y="598"/>
                </a:lnTo>
                <a:lnTo>
                  <a:pt x="479" y="602"/>
                </a:lnTo>
                <a:lnTo>
                  <a:pt x="478" y="604"/>
                </a:lnTo>
                <a:lnTo>
                  <a:pt x="479" y="605"/>
                </a:lnTo>
                <a:lnTo>
                  <a:pt x="479" y="606"/>
                </a:lnTo>
                <a:lnTo>
                  <a:pt x="479" y="608"/>
                </a:lnTo>
                <a:lnTo>
                  <a:pt x="480" y="609"/>
                </a:lnTo>
                <a:lnTo>
                  <a:pt x="480" y="609"/>
                </a:lnTo>
                <a:lnTo>
                  <a:pt x="480" y="610"/>
                </a:lnTo>
                <a:lnTo>
                  <a:pt x="479" y="611"/>
                </a:lnTo>
                <a:lnTo>
                  <a:pt x="479" y="612"/>
                </a:lnTo>
                <a:lnTo>
                  <a:pt x="486" y="616"/>
                </a:lnTo>
                <a:lnTo>
                  <a:pt x="487" y="617"/>
                </a:lnTo>
                <a:lnTo>
                  <a:pt x="487" y="617"/>
                </a:lnTo>
                <a:lnTo>
                  <a:pt x="487" y="618"/>
                </a:lnTo>
                <a:lnTo>
                  <a:pt x="488" y="622"/>
                </a:lnTo>
                <a:lnTo>
                  <a:pt x="491" y="625"/>
                </a:lnTo>
                <a:lnTo>
                  <a:pt x="498" y="642"/>
                </a:lnTo>
                <a:lnTo>
                  <a:pt x="499" y="643"/>
                </a:lnTo>
                <a:lnTo>
                  <a:pt x="505" y="652"/>
                </a:lnTo>
                <a:lnTo>
                  <a:pt x="506" y="655"/>
                </a:lnTo>
                <a:lnTo>
                  <a:pt x="505" y="656"/>
                </a:lnTo>
                <a:lnTo>
                  <a:pt x="505" y="656"/>
                </a:lnTo>
                <a:lnTo>
                  <a:pt x="505" y="657"/>
                </a:lnTo>
                <a:lnTo>
                  <a:pt x="512" y="664"/>
                </a:lnTo>
                <a:lnTo>
                  <a:pt x="527" y="672"/>
                </a:lnTo>
                <a:lnTo>
                  <a:pt x="527" y="672"/>
                </a:lnTo>
                <a:lnTo>
                  <a:pt x="527" y="672"/>
                </a:lnTo>
                <a:lnTo>
                  <a:pt x="537" y="680"/>
                </a:lnTo>
                <a:lnTo>
                  <a:pt x="537" y="680"/>
                </a:lnTo>
                <a:lnTo>
                  <a:pt x="537" y="680"/>
                </a:lnTo>
                <a:lnTo>
                  <a:pt x="540" y="699"/>
                </a:lnTo>
                <a:lnTo>
                  <a:pt x="538" y="707"/>
                </a:lnTo>
                <a:lnTo>
                  <a:pt x="538" y="708"/>
                </a:lnTo>
                <a:lnTo>
                  <a:pt x="537" y="708"/>
                </a:lnTo>
                <a:lnTo>
                  <a:pt x="537" y="709"/>
                </a:lnTo>
                <a:lnTo>
                  <a:pt x="537" y="711"/>
                </a:lnTo>
                <a:lnTo>
                  <a:pt x="537" y="711"/>
                </a:lnTo>
                <a:lnTo>
                  <a:pt x="537" y="711"/>
                </a:lnTo>
                <a:lnTo>
                  <a:pt x="537" y="723"/>
                </a:lnTo>
                <a:lnTo>
                  <a:pt x="537" y="723"/>
                </a:lnTo>
                <a:lnTo>
                  <a:pt x="536" y="725"/>
                </a:lnTo>
                <a:lnTo>
                  <a:pt x="537" y="728"/>
                </a:lnTo>
                <a:lnTo>
                  <a:pt x="536" y="733"/>
                </a:lnTo>
                <a:lnTo>
                  <a:pt x="535" y="734"/>
                </a:lnTo>
                <a:lnTo>
                  <a:pt x="535" y="736"/>
                </a:lnTo>
                <a:lnTo>
                  <a:pt x="534" y="737"/>
                </a:lnTo>
                <a:lnTo>
                  <a:pt x="533" y="743"/>
                </a:lnTo>
                <a:lnTo>
                  <a:pt x="531" y="745"/>
                </a:lnTo>
                <a:lnTo>
                  <a:pt x="531" y="746"/>
                </a:lnTo>
                <a:lnTo>
                  <a:pt x="533" y="751"/>
                </a:lnTo>
                <a:lnTo>
                  <a:pt x="532" y="752"/>
                </a:lnTo>
                <a:lnTo>
                  <a:pt x="531" y="753"/>
                </a:lnTo>
                <a:lnTo>
                  <a:pt x="532" y="769"/>
                </a:lnTo>
                <a:lnTo>
                  <a:pt x="531" y="772"/>
                </a:lnTo>
                <a:lnTo>
                  <a:pt x="531" y="776"/>
                </a:lnTo>
                <a:lnTo>
                  <a:pt x="530" y="776"/>
                </a:lnTo>
                <a:lnTo>
                  <a:pt x="530" y="780"/>
                </a:lnTo>
                <a:lnTo>
                  <a:pt x="530" y="780"/>
                </a:lnTo>
                <a:lnTo>
                  <a:pt x="530" y="780"/>
                </a:lnTo>
                <a:lnTo>
                  <a:pt x="524" y="795"/>
                </a:lnTo>
                <a:lnTo>
                  <a:pt x="523" y="795"/>
                </a:lnTo>
                <a:lnTo>
                  <a:pt x="523" y="795"/>
                </a:lnTo>
                <a:lnTo>
                  <a:pt x="523" y="795"/>
                </a:lnTo>
                <a:lnTo>
                  <a:pt x="523" y="798"/>
                </a:lnTo>
                <a:lnTo>
                  <a:pt x="522" y="799"/>
                </a:lnTo>
                <a:lnTo>
                  <a:pt x="521" y="798"/>
                </a:lnTo>
                <a:lnTo>
                  <a:pt x="520" y="799"/>
                </a:lnTo>
                <a:lnTo>
                  <a:pt x="520" y="803"/>
                </a:lnTo>
                <a:lnTo>
                  <a:pt x="521" y="805"/>
                </a:lnTo>
                <a:lnTo>
                  <a:pt x="521" y="808"/>
                </a:lnTo>
                <a:lnTo>
                  <a:pt x="521" y="808"/>
                </a:lnTo>
                <a:lnTo>
                  <a:pt x="520" y="809"/>
                </a:lnTo>
                <a:lnTo>
                  <a:pt x="521" y="810"/>
                </a:lnTo>
                <a:lnTo>
                  <a:pt x="522" y="815"/>
                </a:lnTo>
                <a:lnTo>
                  <a:pt x="522" y="816"/>
                </a:lnTo>
                <a:lnTo>
                  <a:pt x="521" y="816"/>
                </a:lnTo>
                <a:lnTo>
                  <a:pt x="521" y="817"/>
                </a:lnTo>
                <a:lnTo>
                  <a:pt x="520" y="818"/>
                </a:lnTo>
                <a:lnTo>
                  <a:pt x="519" y="829"/>
                </a:lnTo>
                <a:lnTo>
                  <a:pt x="519" y="830"/>
                </a:lnTo>
                <a:lnTo>
                  <a:pt x="520" y="830"/>
                </a:lnTo>
                <a:lnTo>
                  <a:pt x="520" y="831"/>
                </a:lnTo>
                <a:lnTo>
                  <a:pt x="520" y="831"/>
                </a:lnTo>
                <a:lnTo>
                  <a:pt x="522" y="831"/>
                </a:lnTo>
                <a:lnTo>
                  <a:pt x="523" y="831"/>
                </a:lnTo>
                <a:lnTo>
                  <a:pt x="523" y="831"/>
                </a:lnTo>
                <a:lnTo>
                  <a:pt x="523" y="830"/>
                </a:lnTo>
                <a:lnTo>
                  <a:pt x="524" y="830"/>
                </a:lnTo>
                <a:lnTo>
                  <a:pt x="525" y="830"/>
                </a:lnTo>
                <a:lnTo>
                  <a:pt x="526" y="831"/>
                </a:lnTo>
                <a:lnTo>
                  <a:pt x="527" y="831"/>
                </a:lnTo>
                <a:lnTo>
                  <a:pt x="527" y="831"/>
                </a:lnTo>
                <a:lnTo>
                  <a:pt x="527" y="831"/>
                </a:lnTo>
                <a:lnTo>
                  <a:pt x="527" y="831"/>
                </a:lnTo>
                <a:lnTo>
                  <a:pt x="527" y="831"/>
                </a:lnTo>
                <a:lnTo>
                  <a:pt x="527" y="831"/>
                </a:lnTo>
                <a:lnTo>
                  <a:pt x="526" y="832"/>
                </a:lnTo>
                <a:lnTo>
                  <a:pt x="525" y="833"/>
                </a:lnTo>
                <a:lnTo>
                  <a:pt x="526" y="833"/>
                </a:lnTo>
                <a:lnTo>
                  <a:pt x="527" y="833"/>
                </a:lnTo>
                <a:lnTo>
                  <a:pt x="527" y="837"/>
                </a:lnTo>
                <a:lnTo>
                  <a:pt x="527" y="835"/>
                </a:lnTo>
                <a:lnTo>
                  <a:pt x="526" y="835"/>
                </a:lnTo>
                <a:lnTo>
                  <a:pt x="526" y="836"/>
                </a:lnTo>
                <a:lnTo>
                  <a:pt x="526" y="837"/>
                </a:lnTo>
                <a:lnTo>
                  <a:pt x="527" y="838"/>
                </a:lnTo>
                <a:lnTo>
                  <a:pt x="526" y="838"/>
                </a:lnTo>
                <a:lnTo>
                  <a:pt x="525" y="838"/>
                </a:lnTo>
                <a:lnTo>
                  <a:pt x="525" y="841"/>
                </a:lnTo>
                <a:lnTo>
                  <a:pt x="525" y="842"/>
                </a:lnTo>
                <a:lnTo>
                  <a:pt x="524" y="843"/>
                </a:lnTo>
                <a:lnTo>
                  <a:pt x="524" y="843"/>
                </a:lnTo>
                <a:lnTo>
                  <a:pt x="524" y="844"/>
                </a:lnTo>
                <a:lnTo>
                  <a:pt x="524" y="845"/>
                </a:lnTo>
                <a:lnTo>
                  <a:pt x="524" y="845"/>
                </a:lnTo>
                <a:lnTo>
                  <a:pt x="524" y="846"/>
                </a:lnTo>
                <a:lnTo>
                  <a:pt x="524" y="846"/>
                </a:lnTo>
                <a:lnTo>
                  <a:pt x="524" y="847"/>
                </a:lnTo>
                <a:lnTo>
                  <a:pt x="523" y="849"/>
                </a:lnTo>
                <a:lnTo>
                  <a:pt x="523" y="849"/>
                </a:lnTo>
                <a:lnTo>
                  <a:pt x="523" y="849"/>
                </a:lnTo>
                <a:lnTo>
                  <a:pt x="523" y="849"/>
                </a:lnTo>
                <a:lnTo>
                  <a:pt x="523" y="849"/>
                </a:lnTo>
                <a:lnTo>
                  <a:pt x="523" y="850"/>
                </a:lnTo>
                <a:lnTo>
                  <a:pt x="523" y="850"/>
                </a:lnTo>
                <a:lnTo>
                  <a:pt x="525" y="851"/>
                </a:lnTo>
                <a:lnTo>
                  <a:pt x="525" y="852"/>
                </a:lnTo>
                <a:lnTo>
                  <a:pt x="526" y="852"/>
                </a:lnTo>
                <a:lnTo>
                  <a:pt x="526" y="854"/>
                </a:lnTo>
                <a:lnTo>
                  <a:pt x="526" y="855"/>
                </a:lnTo>
                <a:lnTo>
                  <a:pt x="524" y="856"/>
                </a:lnTo>
                <a:lnTo>
                  <a:pt x="523" y="856"/>
                </a:lnTo>
                <a:lnTo>
                  <a:pt x="523" y="856"/>
                </a:lnTo>
                <a:lnTo>
                  <a:pt x="522" y="856"/>
                </a:lnTo>
                <a:lnTo>
                  <a:pt x="522" y="858"/>
                </a:lnTo>
                <a:lnTo>
                  <a:pt x="523" y="858"/>
                </a:lnTo>
                <a:lnTo>
                  <a:pt x="524" y="859"/>
                </a:lnTo>
                <a:lnTo>
                  <a:pt x="525" y="859"/>
                </a:lnTo>
                <a:lnTo>
                  <a:pt x="525" y="860"/>
                </a:lnTo>
                <a:lnTo>
                  <a:pt x="524" y="860"/>
                </a:lnTo>
                <a:lnTo>
                  <a:pt x="523" y="859"/>
                </a:lnTo>
                <a:lnTo>
                  <a:pt x="522" y="859"/>
                </a:lnTo>
                <a:lnTo>
                  <a:pt x="521" y="860"/>
                </a:lnTo>
                <a:lnTo>
                  <a:pt x="521" y="860"/>
                </a:lnTo>
                <a:lnTo>
                  <a:pt x="523" y="860"/>
                </a:lnTo>
                <a:lnTo>
                  <a:pt x="523" y="860"/>
                </a:lnTo>
                <a:lnTo>
                  <a:pt x="523" y="860"/>
                </a:lnTo>
                <a:lnTo>
                  <a:pt x="523" y="860"/>
                </a:lnTo>
                <a:lnTo>
                  <a:pt x="522" y="861"/>
                </a:lnTo>
                <a:lnTo>
                  <a:pt x="522" y="862"/>
                </a:lnTo>
                <a:lnTo>
                  <a:pt x="523" y="862"/>
                </a:lnTo>
                <a:lnTo>
                  <a:pt x="521" y="862"/>
                </a:lnTo>
                <a:lnTo>
                  <a:pt x="521" y="862"/>
                </a:lnTo>
                <a:lnTo>
                  <a:pt x="521" y="863"/>
                </a:lnTo>
                <a:lnTo>
                  <a:pt x="520" y="865"/>
                </a:lnTo>
                <a:lnTo>
                  <a:pt x="522" y="863"/>
                </a:lnTo>
                <a:lnTo>
                  <a:pt x="523" y="863"/>
                </a:lnTo>
                <a:lnTo>
                  <a:pt x="523" y="864"/>
                </a:lnTo>
                <a:lnTo>
                  <a:pt x="522" y="865"/>
                </a:lnTo>
                <a:lnTo>
                  <a:pt x="522" y="866"/>
                </a:lnTo>
                <a:lnTo>
                  <a:pt x="521" y="866"/>
                </a:lnTo>
                <a:lnTo>
                  <a:pt x="520" y="867"/>
                </a:lnTo>
                <a:lnTo>
                  <a:pt x="519" y="867"/>
                </a:lnTo>
                <a:lnTo>
                  <a:pt x="519" y="868"/>
                </a:lnTo>
                <a:lnTo>
                  <a:pt x="519" y="866"/>
                </a:lnTo>
                <a:lnTo>
                  <a:pt x="519" y="866"/>
                </a:lnTo>
                <a:lnTo>
                  <a:pt x="519" y="867"/>
                </a:lnTo>
                <a:lnTo>
                  <a:pt x="518" y="867"/>
                </a:lnTo>
                <a:lnTo>
                  <a:pt x="517" y="866"/>
                </a:lnTo>
                <a:lnTo>
                  <a:pt x="518" y="865"/>
                </a:lnTo>
                <a:lnTo>
                  <a:pt x="518" y="864"/>
                </a:lnTo>
                <a:lnTo>
                  <a:pt x="518" y="864"/>
                </a:lnTo>
                <a:lnTo>
                  <a:pt x="517" y="864"/>
                </a:lnTo>
                <a:lnTo>
                  <a:pt x="518" y="864"/>
                </a:lnTo>
                <a:lnTo>
                  <a:pt x="516" y="863"/>
                </a:lnTo>
                <a:lnTo>
                  <a:pt x="516" y="863"/>
                </a:lnTo>
                <a:lnTo>
                  <a:pt x="516" y="863"/>
                </a:lnTo>
                <a:lnTo>
                  <a:pt x="515" y="863"/>
                </a:lnTo>
                <a:lnTo>
                  <a:pt x="512" y="863"/>
                </a:lnTo>
                <a:lnTo>
                  <a:pt x="512" y="864"/>
                </a:lnTo>
                <a:lnTo>
                  <a:pt x="513" y="864"/>
                </a:lnTo>
                <a:lnTo>
                  <a:pt x="513" y="864"/>
                </a:lnTo>
                <a:lnTo>
                  <a:pt x="514" y="864"/>
                </a:lnTo>
                <a:lnTo>
                  <a:pt x="514" y="864"/>
                </a:lnTo>
                <a:lnTo>
                  <a:pt x="514" y="865"/>
                </a:lnTo>
                <a:lnTo>
                  <a:pt x="513" y="866"/>
                </a:lnTo>
                <a:lnTo>
                  <a:pt x="512" y="866"/>
                </a:lnTo>
                <a:lnTo>
                  <a:pt x="512" y="867"/>
                </a:lnTo>
                <a:lnTo>
                  <a:pt x="510" y="868"/>
                </a:lnTo>
                <a:lnTo>
                  <a:pt x="510" y="870"/>
                </a:lnTo>
                <a:lnTo>
                  <a:pt x="510" y="871"/>
                </a:lnTo>
                <a:lnTo>
                  <a:pt x="511" y="871"/>
                </a:lnTo>
                <a:lnTo>
                  <a:pt x="511" y="871"/>
                </a:lnTo>
                <a:lnTo>
                  <a:pt x="511" y="870"/>
                </a:lnTo>
                <a:lnTo>
                  <a:pt x="511" y="869"/>
                </a:lnTo>
                <a:lnTo>
                  <a:pt x="512" y="868"/>
                </a:lnTo>
                <a:lnTo>
                  <a:pt x="513" y="870"/>
                </a:lnTo>
                <a:lnTo>
                  <a:pt x="515" y="870"/>
                </a:lnTo>
                <a:lnTo>
                  <a:pt x="516" y="870"/>
                </a:lnTo>
                <a:lnTo>
                  <a:pt x="516" y="869"/>
                </a:lnTo>
                <a:lnTo>
                  <a:pt x="516" y="869"/>
                </a:lnTo>
                <a:lnTo>
                  <a:pt x="518" y="871"/>
                </a:lnTo>
                <a:lnTo>
                  <a:pt x="518" y="871"/>
                </a:lnTo>
                <a:lnTo>
                  <a:pt x="519" y="871"/>
                </a:lnTo>
                <a:lnTo>
                  <a:pt x="518" y="872"/>
                </a:lnTo>
                <a:lnTo>
                  <a:pt x="518" y="873"/>
                </a:lnTo>
                <a:lnTo>
                  <a:pt x="516" y="874"/>
                </a:lnTo>
                <a:lnTo>
                  <a:pt x="516" y="875"/>
                </a:lnTo>
                <a:lnTo>
                  <a:pt x="516" y="875"/>
                </a:lnTo>
                <a:lnTo>
                  <a:pt x="518" y="876"/>
                </a:lnTo>
                <a:lnTo>
                  <a:pt x="518" y="877"/>
                </a:lnTo>
                <a:lnTo>
                  <a:pt x="517" y="878"/>
                </a:lnTo>
                <a:lnTo>
                  <a:pt x="518" y="878"/>
                </a:lnTo>
                <a:lnTo>
                  <a:pt x="519" y="878"/>
                </a:lnTo>
                <a:lnTo>
                  <a:pt x="519" y="877"/>
                </a:lnTo>
                <a:lnTo>
                  <a:pt x="521" y="881"/>
                </a:lnTo>
                <a:lnTo>
                  <a:pt x="522" y="882"/>
                </a:lnTo>
                <a:lnTo>
                  <a:pt x="521" y="882"/>
                </a:lnTo>
                <a:lnTo>
                  <a:pt x="519" y="880"/>
                </a:lnTo>
                <a:lnTo>
                  <a:pt x="518" y="880"/>
                </a:lnTo>
                <a:lnTo>
                  <a:pt x="517" y="880"/>
                </a:lnTo>
                <a:lnTo>
                  <a:pt x="517" y="882"/>
                </a:lnTo>
                <a:lnTo>
                  <a:pt x="516" y="879"/>
                </a:lnTo>
                <a:lnTo>
                  <a:pt x="516" y="879"/>
                </a:lnTo>
                <a:lnTo>
                  <a:pt x="516" y="882"/>
                </a:lnTo>
                <a:lnTo>
                  <a:pt x="516" y="882"/>
                </a:lnTo>
                <a:lnTo>
                  <a:pt x="516" y="883"/>
                </a:lnTo>
                <a:lnTo>
                  <a:pt x="516" y="884"/>
                </a:lnTo>
                <a:lnTo>
                  <a:pt x="519" y="883"/>
                </a:lnTo>
                <a:lnTo>
                  <a:pt x="519" y="882"/>
                </a:lnTo>
                <a:lnTo>
                  <a:pt x="519" y="885"/>
                </a:lnTo>
                <a:lnTo>
                  <a:pt x="519" y="884"/>
                </a:lnTo>
                <a:lnTo>
                  <a:pt x="517" y="884"/>
                </a:lnTo>
                <a:lnTo>
                  <a:pt x="517" y="885"/>
                </a:lnTo>
                <a:lnTo>
                  <a:pt x="518" y="886"/>
                </a:lnTo>
                <a:lnTo>
                  <a:pt x="517" y="886"/>
                </a:lnTo>
                <a:lnTo>
                  <a:pt x="517" y="886"/>
                </a:lnTo>
                <a:lnTo>
                  <a:pt x="517" y="892"/>
                </a:lnTo>
                <a:lnTo>
                  <a:pt x="518" y="892"/>
                </a:lnTo>
                <a:lnTo>
                  <a:pt x="518" y="891"/>
                </a:lnTo>
                <a:lnTo>
                  <a:pt x="518" y="890"/>
                </a:lnTo>
                <a:lnTo>
                  <a:pt x="519" y="889"/>
                </a:lnTo>
                <a:lnTo>
                  <a:pt x="519" y="889"/>
                </a:lnTo>
                <a:lnTo>
                  <a:pt x="519" y="892"/>
                </a:lnTo>
                <a:lnTo>
                  <a:pt x="519" y="893"/>
                </a:lnTo>
                <a:lnTo>
                  <a:pt x="519" y="893"/>
                </a:lnTo>
                <a:lnTo>
                  <a:pt x="519" y="893"/>
                </a:lnTo>
                <a:lnTo>
                  <a:pt x="519" y="893"/>
                </a:lnTo>
                <a:lnTo>
                  <a:pt x="519" y="893"/>
                </a:lnTo>
                <a:lnTo>
                  <a:pt x="517" y="894"/>
                </a:lnTo>
                <a:lnTo>
                  <a:pt x="517" y="894"/>
                </a:lnTo>
                <a:lnTo>
                  <a:pt x="517" y="895"/>
                </a:lnTo>
                <a:lnTo>
                  <a:pt x="516" y="896"/>
                </a:lnTo>
                <a:lnTo>
                  <a:pt x="516" y="898"/>
                </a:lnTo>
                <a:lnTo>
                  <a:pt x="516" y="900"/>
                </a:lnTo>
                <a:lnTo>
                  <a:pt x="517" y="900"/>
                </a:lnTo>
                <a:lnTo>
                  <a:pt x="519" y="900"/>
                </a:lnTo>
                <a:lnTo>
                  <a:pt x="519" y="901"/>
                </a:lnTo>
                <a:lnTo>
                  <a:pt x="519" y="901"/>
                </a:lnTo>
                <a:lnTo>
                  <a:pt x="518" y="901"/>
                </a:lnTo>
                <a:lnTo>
                  <a:pt x="518" y="901"/>
                </a:lnTo>
                <a:lnTo>
                  <a:pt x="518" y="903"/>
                </a:lnTo>
                <a:lnTo>
                  <a:pt x="519" y="903"/>
                </a:lnTo>
                <a:lnTo>
                  <a:pt x="519" y="903"/>
                </a:lnTo>
                <a:lnTo>
                  <a:pt x="519" y="903"/>
                </a:lnTo>
                <a:lnTo>
                  <a:pt x="520" y="903"/>
                </a:lnTo>
                <a:lnTo>
                  <a:pt x="520" y="904"/>
                </a:lnTo>
                <a:lnTo>
                  <a:pt x="519" y="904"/>
                </a:lnTo>
                <a:lnTo>
                  <a:pt x="518" y="904"/>
                </a:lnTo>
                <a:lnTo>
                  <a:pt x="518" y="905"/>
                </a:lnTo>
                <a:lnTo>
                  <a:pt x="518" y="906"/>
                </a:lnTo>
                <a:lnTo>
                  <a:pt x="520" y="909"/>
                </a:lnTo>
                <a:lnTo>
                  <a:pt x="521" y="911"/>
                </a:lnTo>
                <a:lnTo>
                  <a:pt x="521" y="913"/>
                </a:lnTo>
                <a:lnTo>
                  <a:pt x="521" y="915"/>
                </a:lnTo>
                <a:lnTo>
                  <a:pt x="522" y="915"/>
                </a:lnTo>
                <a:lnTo>
                  <a:pt x="523" y="915"/>
                </a:lnTo>
                <a:lnTo>
                  <a:pt x="523" y="912"/>
                </a:lnTo>
                <a:lnTo>
                  <a:pt x="523" y="914"/>
                </a:lnTo>
                <a:lnTo>
                  <a:pt x="523" y="914"/>
                </a:lnTo>
                <a:lnTo>
                  <a:pt x="524" y="913"/>
                </a:lnTo>
                <a:lnTo>
                  <a:pt x="523" y="911"/>
                </a:lnTo>
                <a:lnTo>
                  <a:pt x="523" y="911"/>
                </a:lnTo>
                <a:lnTo>
                  <a:pt x="524" y="912"/>
                </a:lnTo>
                <a:lnTo>
                  <a:pt x="525" y="912"/>
                </a:lnTo>
                <a:lnTo>
                  <a:pt x="526" y="912"/>
                </a:lnTo>
                <a:lnTo>
                  <a:pt x="526" y="911"/>
                </a:lnTo>
                <a:lnTo>
                  <a:pt x="523" y="909"/>
                </a:lnTo>
                <a:lnTo>
                  <a:pt x="523" y="909"/>
                </a:lnTo>
                <a:lnTo>
                  <a:pt x="524" y="910"/>
                </a:lnTo>
                <a:lnTo>
                  <a:pt x="527" y="912"/>
                </a:lnTo>
                <a:lnTo>
                  <a:pt x="527" y="914"/>
                </a:lnTo>
                <a:lnTo>
                  <a:pt x="526" y="914"/>
                </a:lnTo>
                <a:lnTo>
                  <a:pt x="527" y="915"/>
                </a:lnTo>
                <a:lnTo>
                  <a:pt x="527" y="916"/>
                </a:lnTo>
                <a:lnTo>
                  <a:pt x="527" y="918"/>
                </a:lnTo>
                <a:lnTo>
                  <a:pt x="526" y="918"/>
                </a:lnTo>
                <a:lnTo>
                  <a:pt x="525" y="918"/>
                </a:lnTo>
                <a:lnTo>
                  <a:pt x="525" y="919"/>
                </a:lnTo>
                <a:lnTo>
                  <a:pt x="527" y="918"/>
                </a:lnTo>
                <a:lnTo>
                  <a:pt x="527" y="919"/>
                </a:lnTo>
                <a:lnTo>
                  <a:pt x="527" y="920"/>
                </a:lnTo>
                <a:lnTo>
                  <a:pt x="527" y="919"/>
                </a:lnTo>
                <a:lnTo>
                  <a:pt x="529" y="918"/>
                </a:lnTo>
                <a:lnTo>
                  <a:pt x="532" y="919"/>
                </a:lnTo>
                <a:lnTo>
                  <a:pt x="534" y="921"/>
                </a:lnTo>
                <a:lnTo>
                  <a:pt x="534" y="922"/>
                </a:lnTo>
                <a:lnTo>
                  <a:pt x="534" y="924"/>
                </a:lnTo>
                <a:lnTo>
                  <a:pt x="532" y="925"/>
                </a:lnTo>
                <a:lnTo>
                  <a:pt x="530" y="926"/>
                </a:lnTo>
                <a:lnTo>
                  <a:pt x="530" y="926"/>
                </a:lnTo>
                <a:lnTo>
                  <a:pt x="530" y="926"/>
                </a:lnTo>
                <a:lnTo>
                  <a:pt x="529" y="927"/>
                </a:lnTo>
                <a:lnTo>
                  <a:pt x="529" y="926"/>
                </a:lnTo>
                <a:lnTo>
                  <a:pt x="529" y="926"/>
                </a:lnTo>
                <a:lnTo>
                  <a:pt x="528" y="926"/>
                </a:lnTo>
                <a:lnTo>
                  <a:pt x="528" y="927"/>
                </a:lnTo>
                <a:lnTo>
                  <a:pt x="528" y="928"/>
                </a:lnTo>
                <a:lnTo>
                  <a:pt x="530" y="929"/>
                </a:lnTo>
                <a:lnTo>
                  <a:pt x="531" y="930"/>
                </a:lnTo>
                <a:lnTo>
                  <a:pt x="532" y="930"/>
                </a:lnTo>
                <a:lnTo>
                  <a:pt x="534" y="931"/>
                </a:lnTo>
                <a:lnTo>
                  <a:pt x="534" y="931"/>
                </a:lnTo>
                <a:lnTo>
                  <a:pt x="534" y="930"/>
                </a:lnTo>
                <a:lnTo>
                  <a:pt x="535" y="929"/>
                </a:lnTo>
                <a:lnTo>
                  <a:pt x="536" y="921"/>
                </a:lnTo>
                <a:lnTo>
                  <a:pt x="537" y="920"/>
                </a:lnTo>
                <a:lnTo>
                  <a:pt x="538" y="920"/>
                </a:lnTo>
                <a:lnTo>
                  <a:pt x="539" y="920"/>
                </a:lnTo>
                <a:lnTo>
                  <a:pt x="541" y="918"/>
                </a:lnTo>
                <a:lnTo>
                  <a:pt x="542" y="918"/>
                </a:lnTo>
                <a:lnTo>
                  <a:pt x="543" y="918"/>
                </a:lnTo>
                <a:lnTo>
                  <a:pt x="543" y="917"/>
                </a:lnTo>
                <a:lnTo>
                  <a:pt x="545" y="916"/>
                </a:lnTo>
                <a:lnTo>
                  <a:pt x="545" y="916"/>
                </a:lnTo>
                <a:lnTo>
                  <a:pt x="547" y="917"/>
                </a:lnTo>
                <a:lnTo>
                  <a:pt x="549" y="917"/>
                </a:lnTo>
                <a:lnTo>
                  <a:pt x="549" y="917"/>
                </a:lnTo>
                <a:lnTo>
                  <a:pt x="549" y="917"/>
                </a:lnTo>
                <a:lnTo>
                  <a:pt x="548" y="917"/>
                </a:lnTo>
                <a:lnTo>
                  <a:pt x="548" y="916"/>
                </a:lnTo>
                <a:lnTo>
                  <a:pt x="541" y="915"/>
                </a:lnTo>
                <a:lnTo>
                  <a:pt x="536" y="915"/>
                </a:lnTo>
                <a:lnTo>
                  <a:pt x="541" y="915"/>
                </a:lnTo>
                <a:lnTo>
                  <a:pt x="548" y="916"/>
                </a:lnTo>
                <a:lnTo>
                  <a:pt x="548" y="917"/>
                </a:lnTo>
                <a:lnTo>
                  <a:pt x="549" y="917"/>
                </a:lnTo>
                <a:lnTo>
                  <a:pt x="549" y="917"/>
                </a:lnTo>
                <a:lnTo>
                  <a:pt x="546" y="911"/>
                </a:lnTo>
                <a:lnTo>
                  <a:pt x="545" y="911"/>
                </a:lnTo>
                <a:lnTo>
                  <a:pt x="545" y="911"/>
                </a:lnTo>
                <a:lnTo>
                  <a:pt x="544" y="911"/>
                </a:lnTo>
                <a:lnTo>
                  <a:pt x="545" y="910"/>
                </a:lnTo>
                <a:lnTo>
                  <a:pt x="545" y="910"/>
                </a:lnTo>
                <a:lnTo>
                  <a:pt x="546" y="910"/>
                </a:lnTo>
                <a:lnTo>
                  <a:pt x="545" y="905"/>
                </a:lnTo>
                <a:lnTo>
                  <a:pt x="545" y="906"/>
                </a:lnTo>
                <a:lnTo>
                  <a:pt x="544" y="906"/>
                </a:lnTo>
                <a:lnTo>
                  <a:pt x="545" y="904"/>
                </a:lnTo>
                <a:lnTo>
                  <a:pt x="545" y="900"/>
                </a:lnTo>
                <a:lnTo>
                  <a:pt x="549" y="898"/>
                </a:lnTo>
                <a:lnTo>
                  <a:pt x="549" y="897"/>
                </a:lnTo>
                <a:lnTo>
                  <a:pt x="548" y="897"/>
                </a:lnTo>
                <a:lnTo>
                  <a:pt x="548" y="896"/>
                </a:lnTo>
                <a:lnTo>
                  <a:pt x="548" y="894"/>
                </a:lnTo>
                <a:lnTo>
                  <a:pt x="548" y="896"/>
                </a:lnTo>
                <a:lnTo>
                  <a:pt x="549" y="897"/>
                </a:lnTo>
                <a:lnTo>
                  <a:pt x="551" y="897"/>
                </a:lnTo>
                <a:lnTo>
                  <a:pt x="552" y="897"/>
                </a:lnTo>
                <a:lnTo>
                  <a:pt x="552" y="896"/>
                </a:lnTo>
                <a:lnTo>
                  <a:pt x="554" y="891"/>
                </a:lnTo>
                <a:lnTo>
                  <a:pt x="552" y="891"/>
                </a:lnTo>
                <a:lnTo>
                  <a:pt x="554" y="888"/>
                </a:lnTo>
                <a:lnTo>
                  <a:pt x="562" y="881"/>
                </a:lnTo>
                <a:lnTo>
                  <a:pt x="563" y="881"/>
                </a:lnTo>
                <a:lnTo>
                  <a:pt x="563" y="880"/>
                </a:lnTo>
                <a:lnTo>
                  <a:pt x="563" y="879"/>
                </a:lnTo>
                <a:lnTo>
                  <a:pt x="563" y="878"/>
                </a:lnTo>
                <a:lnTo>
                  <a:pt x="563" y="877"/>
                </a:lnTo>
                <a:lnTo>
                  <a:pt x="564" y="876"/>
                </a:lnTo>
                <a:lnTo>
                  <a:pt x="564" y="873"/>
                </a:lnTo>
                <a:lnTo>
                  <a:pt x="563" y="872"/>
                </a:lnTo>
                <a:lnTo>
                  <a:pt x="561" y="873"/>
                </a:lnTo>
                <a:lnTo>
                  <a:pt x="559" y="871"/>
                </a:lnTo>
                <a:lnTo>
                  <a:pt x="556" y="868"/>
                </a:lnTo>
                <a:lnTo>
                  <a:pt x="554" y="865"/>
                </a:lnTo>
                <a:lnTo>
                  <a:pt x="554" y="864"/>
                </a:lnTo>
                <a:lnTo>
                  <a:pt x="558" y="858"/>
                </a:lnTo>
                <a:lnTo>
                  <a:pt x="559" y="857"/>
                </a:lnTo>
                <a:lnTo>
                  <a:pt x="559" y="857"/>
                </a:lnTo>
                <a:lnTo>
                  <a:pt x="560" y="856"/>
                </a:lnTo>
                <a:lnTo>
                  <a:pt x="562" y="856"/>
                </a:lnTo>
                <a:lnTo>
                  <a:pt x="565" y="856"/>
                </a:lnTo>
                <a:lnTo>
                  <a:pt x="565" y="856"/>
                </a:lnTo>
                <a:lnTo>
                  <a:pt x="564" y="854"/>
                </a:lnTo>
                <a:lnTo>
                  <a:pt x="565" y="853"/>
                </a:lnTo>
                <a:lnTo>
                  <a:pt x="566" y="853"/>
                </a:lnTo>
                <a:lnTo>
                  <a:pt x="566" y="852"/>
                </a:lnTo>
                <a:lnTo>
                  <a:pt x="566" y="851"/>
                </a:lnTo>
                <a:lnTo>
                  <a:pt x="567" y="848"/>
                </a:lnTo>
                <a:lnTo>
                  <a:pt x="566" y="846"/>
                </a:lnTo>
                <a:lnTo>
                  <a:pt x="566" y="845"/>
                </a:lnTo>
                <a:lnTo>
                  <a:pt x="568" y="842"/>
                </a:lnTo>
                <a:lnTo>
                  <a:pt x="572" y="841"/>
                </a:lnTo>
                <a:lnTo>
                  <a:pt x="572" y="841"/>
                </a:lnTo>
                <a:lnTo>
                  <a:pt x="568" y="839"/>
                </a:lnTo>
                <a:lnTo>
                  <a:pt x="568" y="838"/>
                </a:lnTo>
                <a:lnTo>
                  <a:pt x="568" y="838"/>
                </a:lnTo>
                <a:lnTo>
                  <a:pt x="569" y="838"/>
                </a:lnTo>
                <a:lnTo>
                  <a:pt x="570" y="837"/>
                </a:lnTo>
                <a:lnTo>
                  <a:pt x="570" y="837"/>
                </a:lnTo>
                <a:lnTo>
                  <a:pt x="571" y="837"/>
                </a:lnTo>
                <a:lnTo>
                  <a:pt x="572" y="838"/>
                </a:lnTo>
                <a:lnTo>
                  <a:pt x="572" y="839"/>
                </a:lnTo>
                <a:lnTo>
                  <a:pt x="573" y="839"/>
                </a:lnTo>
                <a:lnTo>
                  <a:pt x="574" y="839"/>
                </a:lnTo>
                <a:lnTo>
                  <a:pt x="575" y="839"/>
                </a:lnTo>
                <a:lnTo>
                  <a:pt x="576" y="838"/>
                </a:lnTo>
                <a:lnTo>
                  <a:pt x="576" y="838"/>
                </a:lnTo>
                <a:lnTo>
                  <a:pt x="575" y="835"/>
                </a:lnTo>
                <a:lnTo>
                  <a:pt x="574" y="834"/>
                </a:lnTo>
                <a:lnTo>
                  <a:pt x="574" y="835"/>
                </a:lnTo>
                <a:lnTo>
                  <a:pt x="572" y="835"/>
                </a:lnTo>
                <a:lnTo>
                  <a:pt x="573" y="835"/>
                </a:lnTo>
                <a:lnTo>
                  <a:pt x="573" y="836"/>
                </a:lnTo>
                <a:lnTo>
                  <a:pt x="570" y="836"/>
                </a:lnTo>
                <a:lnTo>
                  <a:pt x="570" y="836"/>
                </a:lnTo>
                <a:lnTo>
                  <a:pt x="570" y="835"/>
                </a:lnTo>
                <a:lnTo>
                  <a:pt x="569" y="835"/>
                </a:lnTo>
                <a:lnTo>
                  <a:pt x="568" y="834"/>
                </a:lnTo>
                <a:lnTo>
                  <a:pt x="567" y="829"/>
                </a:lnTo>
                <a:lnTo>
                  <a:pt x="567" y="827"/>
                </a:lnTo>
                <a:lnTo>
                  <a:pt x="567" y="824"/>
                </a:lnTo>
                <a:lnTo>
                  <a:pt x="568" y="824"/>
                </a:lnTo>
                <a:lnTo>
                  <a:pt x="569" y="824"/>
                </a:lnTo>
                <a:lnTo>
                  <a:pt x="574" y="827"/>
                </a:lnTo>
                <a:lnTo>
                  <a:pt x="578" y="827"/>
                </a:lnTo>
                <a:lnTo>
                  <a:pt x="580" y="826"/>
                </a:lnTo>
                <a:lnTo>
                  <a:pt x="581" y="825"/>
                </a:lnTo>
                <a:lnTo>
                  <a:pt x="582" y="824"/>
                </a:lnTo>
                <a:lnTo>
                  <a:pt x="583" y="823"/>
                </a:lnTo>
                <a:lnTo>
                  <a:pt x="582" y="820"/>
                </a:lnTo>
                <a:lnTo>
                  <a:pt x="583" y="817"/>
                </a:lnTo>
                <a:lnTo>
                  <a:pt x="583" y="817"/>
                </a:lnTo>
                <a:lnTo>
                  <a:pt x="584" y="817"/>
                </a:lnTo>
                <a:lnTo>
                  <a:pt x="584" y="815"/>
                </a:lnTo>
                <a:lnTo>
                  <a:pt x="584" y="814"/>
                </a:lnTo>
                <a:lnTo>
                  <a:pt x="583" y="813"/>
                </a:lnTo>
                <a:lnTo>
                  <a:pt x="582" y="810"/>
                </a:lnTo>
                <a:lnTo>
                  <a:pt x="583" y="809"/>
                </a:lnTo>
                <a:lnTo>
                  <a:pt x="584" y="811"/>
                </a:lnTo>
                <a:lnTo>
                  <a:pt x="590" y="811"/>
                </a:lnTo>
                <a:lnTo>
                  <a:pt x="592" y="811"/>
                </a:lnTo>
                <a:lnTo>
                  <a:pt x="607" y="806"/>
                </a:lnTo>
                <a:lnTo>
                  <a:pt x="609" y="805"/>
                </a:lnTo>
                <a:lnTo>
                  <a:pt x="609" y="803"/>
                </a:lnTo>
                <a:lnTo>
                  <a:pt x="614" y="797"/>
                </a:lnTo>
                <a:lnTo>
                  <a:pt x="614" y="793"/>
                </a:lnTo>
                <a:lnTo>
                  <a:pt x="613" y="793"/>
                </a:lnTo>
                <a:lnTo>
                  <a:pt x="611" y="792"/>
                </a:lnTo>
                <a:lnTo>
                  <a:pt x="610" y="791"/>
                </a:lnTo>
                <a:lnTo>
                  <a:pt x="610" y="790"/>
                </a:lnTo>
                <a:lnTo>
                  <a:pt x="610" y="787"/>
                </a:lnTo>
                <a:lnTo>
                  <a:pt x="610" y="786"/>
                </a:lnTo>
                <a:lnTo>
                  <a:pt x="604" y="781"/>
                </a:lnTo>
                <a:lnTo>
                  <a:pt x="603" y="779"/>
                </a:lnTo>
                <a:lnTo>
                  <a:pt x="603" y="779"/>
                </a:lnTo>
                <a:lnTo>
                  <a:pt x="604" y="777"/>
                </a:lnTo>
                <a:lnTo>
                  <a:pt x="605" y="777"/>
                </a:lnTo>
                <a:lnTo>
                  <a:pt x="606" y="779"/>
                </a:lnTo>
                <a:lnTo>
                  <a:pt x="606" y="780"/>
                </a:lnTo>
                <a:lnTo>
                  <a:pt x="610" y="780"/>
                </a:lnTo>
                <a:lnTo>
                  <a:pt x="616" y="783"/>
                </a:lnTo>
                <a:lnTo>
                  <a:pt x="620" y="783"/>
                </a:lnTo>
                <a:lnTo>
                  <a:pt x="624" y="784"/>
                </a:lnTo>
                <a:lnTo>
                  <a:pt x="626" y="782"/>
                </a:lnTo>
                <a:lnTo>
                  <a:pt x="629" y="780"/>
                </a:lnTo>
                <a:lnTo>
                  <a:pt x="629" y="779"/>
                </a:lnTo>
                <a:lnTo>
                  <a:pt x="631" y="777"/>
                </a:lnTo>
                <a:lnTo>
                  <a:pt x="631" y="776"/>
                </a:lnTo>
                <a:lnTo>
                  <a:pt x="632" y="776"/>
                </a:lnTo>
                <a:lnTo>
                  <a:pt x="632" y="775"/>
                </a:lnTo>
                <a:lnTo>
                  <a:pt x="632" y="775"/>
                </a:lnTo>
                <a:lnTo>
                  <a:pt x="634" y="773"/>
                </a:lnTo>
                <a:lnTo>
                  <a:pt x="636" y="769"/>
                </a:lnTo>
                <a:lnTo>
                  <a:pt x="637" y="767"/>
                </a:lnTo>
                <a:lnTo>
                  <a:pt x="639" y="765"/>
                </a:lnTo>
                <a:lnTo>
                  <a:pt x="644" y="762"/>
                </a:lnTo>
                <a:lnTo>
                  <a:pt x="654" y="744"/>
                </a:lnTo>
                <a:lnTo>
                  <a:pt x="657" y="743"/>
                </a:lnTo>
                <a:lnTo>
                  <a:pt x="657" y="741"/>
                </a:lnTo>
                <a:lnTo>
                  <a:pt x="657" y="740"/>
                </a:lnTo>
                <a:lnTo>
                  <a:pt x="658" y="735"/>
                </a:lnTo>
                <a:lnTo>
                  <a:pt x="658" y="734"/>
                </a:lnTo>
                <a:lnTo>
                  <a:pt x="659" y="734"/>
                </a:lnTo>
                <a:lnTo>
                  <a:pt x="659" y="734"/>
                </a:lnTo>
                <a:lnTo>
                  <a:pt x="659" y="733"/>
                </a:lnTo>
                <a:lnTo>
                  <a:pt x="658" y="733"/>
                </a:lnTo>
                <a:lnTo>
                  <a:pt x="658" y="731"/>
                </a:lnTo>
                <a:lnTo>
                  <a:pt x="657" y="730"/>
                </a:lnTo>
                <a:lnTo>
                  <a:pt x="657" y="729"/>
                </a:lnTo>
                <a:lnTo>
                  <a:pt x="657" y="728"/>
                </a:lnTo>
                <a:lnTo>
                  <a:pt x="657" y="727"/>
                </a:lnTo>
                <a:lnTo>
                  <a:pt x="657" y="727"/>
                </a:lnTo>
                <a:lnTo>
                  <a:pt x="658" y="725"/>
                </a:lnTo>
                <a:lnTo>
                  <a:pt x="663" y="719"/>
                </a:lnTo>
                <a:lnTo>
                  <a:pt x="663" y="719"/>
                </a:lnTo>
                <a:lnTo>
                  <a:pt x="670" y="714"/>
                </a:lnTo>
                <a:lnTo>
                  <a:pt x="671" y="714"/>
                </a:lnTo>
                <a:lnTo>
                  <a:pt x="672" y="714"/>
                </a:lnTo>
                <a:lnTo>
                  <a:pt x="672" y="713"/>
                </a:lnTo>
                <a:lnTo>
                  <a:pt x="675" y="712"/>
                </a:lnTo>
                <a:lnTo>
                  <a:pt x="676" y="711"/>
                </a:lnTo>
                <a:lnTo>
                  <a:pt x="676" y="711"/>
                </a:lnTo>
                <a:lnTo>
                  <a:pt x="677" y="711"/>
                </a:lnTo>
                <a:lnTo>
                  <a:pt x="679" y="710"/>
                </a:lnTo>
                <a:lnTo>
                  <a:pt x="680" y="710"/>
                </a:lnTo>
                <a:lnTo>
                  <a:pt x="680" y="710"/>
                </a:lnTo>
                <a:lnTo>
                  <a:pt x="680" y="709"/>
                </a:lnTo>
                <a:lnTo>
                  <a:pt x="679" y="709"/>
                </a:lnTo>
                <a:lnTo>
                  <a:pt x="679" y="709"/>
                </a:lnTo>
                <a:lnTo>
                  <a:pt x="680" y="708"/>
                </a:lnTo>
                <a:lnTo>
                  <a:pt x="681" y="708"/>
                </a:lnTo>
                <a:lnTo>
                  <a:pt x="681" y="708"/>
                </a:lnTo>
                <a:lnTo>
                  <a:pt x="681" y="708"/>
                </a:lnTo>
                <a:lnTo>
                  <a:pt x="682" y="708"/>
                </a:lnTo>
                <a:lnTo>
                  <a:pt x="684" y="707"/>
                </a:lnTo>
                <a:lnTo>
                  <a:pt x="684" y="707"/>
                </a:lnTo>
                <a:lnTo>
                  <a:pt x="685" y="708"/>
                </a:lnTo>
                <a:lnTo>
                  <a:pt x="686" y="708"/>
                </a:lnTo>
                <a:lnTo>
                  <a:pt x="687" y="707"/>
                </a:lnTo>
                <a:lnTo>
                  <a:pt x="688" y="707"/>
                </a:lnTo>
                <a:lnTo>
                  <a:pt x="689" y="707"/>
                </a:lnTo>
                <a:lnTo>
                  <a:pt x="693" y="707"/>
                </a:lnTo>
                <a:lnTo>
                  <a:pt x="694" y="705"/>
                </a:lnTo>
                <a:lnTo>
                  <a:pt x="699" y="702"/>
                </a:lnTo>
                <a:lnTo>
                  <a:pt x="700" y="698"/>
                </a:lnTo>
                <a:lnTo>
                  <a:pt x="707" y="688"/>
                </a:lnTo>
                <a:lnTo>
                  <a:pt x="708" y="680"/>
                </a:lnTo>
                <a:lnTo>
                  <a:pt x="709" y="678"/>
                </a:lnTo>
                <a:lnTo>
                  <a:pt x="712" y="652"/>
                </a:lnTo>
                <a:lnTo>
                  <a:pt x="712" y="652"/>
                </a:lnTo>
                <a:lnTo>
                  <a:pt x="712" y="650"/>
                </a:lnTo>
                <a:lnTo>
                  <a:pt x="713" y="650"/>
                </a:lnTo>
                <a:lnTo>
                  <a:pt x="714" y="651"/>
                </a:lnTo>
                <a:lnTo>
                  <a:pt x="714" y="650"/>
                </a:lnTo>
                <a:lnTo>
                  <a:pt x="716" y="648"/>
                </a:lnTo>
                <a:lnTo>
                  <a:pt x="720" y="641"/>
                </a:lnTo>
                <a:lnTo>
                  <a:pt x="732" y="627"/>
                </a:lnTo>
                <a:lnTo>
                  <a:pt x="732" y="627"/>
                </a:lnTo>
                <a:lnTo>
                  <a:pt x="733" y="616"/>
                </a:lnTo>
                <a:lnTo>
                  <a:pt x="732" y="610"/>
                </a:lnTo>
                <a:lnTo>
                  <a:pt x="730" y="60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99" name="Freeform 621"/>
          <p:cNvSpPr>
            <a:spLocks/>
          </p:cNvSpPr>
          <p:nvPr/>
        </p:nvSpPr>
        <p:spPr bwMode="auto">
          <a:xfrm>
            <a:off x="3834297" y="3277028"/>
            <a:ext cx="6813" cy="5806"/>
          </a:xfrm>
          <a:custGeom>
            <a:avLst/>
            <a:gdLst/>
            <a:ahLst/>
            <a:cxnLst>
              <a:cxn ang="0">
                <a:pos x="1" y="0"/>
              </a:cxn>
              <a:cxn ang="0">
                <a:pos x="1" y="1"/>
              </a:cxn>
              <a:cxn ang="0">
                <a:pos x="1" y="1"/>
              </a:cxn>
              <a:cxn ang="0">
                <a:pos x="0" y="2"/>
              </a:cxn>
              <a:cxn ang="0">
                <a:pos x="1" y="1"/>
              </a:cxn>
              <a:cxn ang="0">
                <a:pos x="1" y="1"/>
              </a:cxn>
              <a:cxn ang="0">
                <a:pos x="1" y="0"/>
              </a:cxn>
              <a:cxn ang="0">
                <a:pos x="2" y="0"/>
              </a:cxn>
              <a:cxn ang="0">
                <a:pos x="1" y="0"/>
              </a:cxn>
            </a:cxnLst>
            <a:rect l="0" t="0" r="r" b="b"/>
            <a:pathLst>
              <a:path w="2" h="2">
                <a:moveTo>
                  <a:pt x="1" y="0"/>
                </a:moveTo>
                <a:lnTo>
                  <a:pt x="1" y="1"/>
                </a:lnTo>
                <a:lnTo>
                  <a:pt x="1" y="1"/>
                </a:lnTo>
                <a:lnTo>
                  <a:pt x="0" y="2"/>
                </a:lnTo>
                <a:lnTo>
                  <a:pt x="1" y="1"/>
                </a:lnTo>
                <a:lnTo>
                  <a:pt x="1" y="1"/>
                </a:lnTo>
                <a:lnTo>
                  <a:pt x="1" y="0"/>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0" name="Freeform 622"/>
          <p:cNvSpPr>
            <a:spLocks/>
          </p:cNvSpPr>
          <p:nvPr/>
        </p:nvSpPr>
        <p:spPr bwMode="auto">
          <a:xfrm>
            <a:off x="3841110" y="3268318"/>
            <a:ext cx="6813" cy="8710"/>
          </a:xfrm>
          <a:custGeom>
            <a:avLst/>
            <a:gdLst/>
            <a:ahLst/>
            <a:cxnLst>
              <a:cxn ang="0">
                <a:pos x="2" y="1"/>
              </a:cxn>
              <a:cxn ang="0">
                <a:pos x="1" y="2"/>
              </a:cxn>
              <a:cxn ang="0">
                <a:pos x="0" y="2"/>
              </a:cxn>
              <a:cxn ang="0">
                <a:pos x="0" y="2"/>
              </a:cxn>
              <a:cxn ang="0">
                <a:pos x="0" y="3"/>
              </a:cxn>
              <a:cxn ang="0">
                <a:pos x="0" y="2"/>
              </a:cxn>
              <a:cxn ang="0">
                <a:pos x="0" y="2"/>
              </a:cxn>
              <a:cxn ang="0">
                <a:pos x="1" y="2"/>
              </a:cxn>
              <a:cxn ang="0">
                <a:pos x="2" y="1"/>
              </a:cxn>
              <a:cxn ang="0">
                <a:pos x="2" y="0"/>
              </a:cxn>
              <a:cxn ang="0">
                <a:pos x="2" y="0"/>
              </a:cxn>
              <a:cxn ang="0">
                <a:pos x="2" y="0"/>
              </a:cxn>
              <a:cxn ang="0">
                <a:pos x="2" y="1"/>
              </a:cxn>
            </a:cxnLst>
            <a:rect l="0" t="0" r="r" b="b"/>
            <a:pathLst>
              <a:path w="2" h="3">
                <a:moveTo>
                  <a:pt x="2" y="1"/>
                </a:moveTo>
                <a:lnTo>
                  <a:pt x="1" y="2"/>
                </a:lnTo>
                <a:lnTo>
                  <a:pt x="0" y="2"/>
                </a:lnTo>
                <a:lnTo>
                  <a:pt x="0" y="2"/>
                </a:lnTo>
                <a:lnTo>
                  <a:pt x="0" y="3"/>
                </a:lnTo>
                <a:lnTo>
                  <a:pt x="0" y="2"/>
                </a:lnTo>
                <a:lnTo>
                  <a:pt x="0" y="2"/>
                </a:lnTo>
                <a:lnTo>
                  <a:pt x="1" y="2"/>
                </a:lnTo>
                <a:lnTo>
                  <a:pt x="2" y="1"/>
                </a:lnTo>
                <a:lnTo>
                  <a:pt x="2" y="0"/>
                </a:lnTo>
                <a:lnTo>
                  <a:pt x="2" y="0"/>
                </a:lnTo>
                <a:lnTo>
                  <a:pt x="2" y="0"/>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1" name="Freeform 623"/>
          <p:cNvSpPr>
            <a:spLocks/>
          </p:cNvSpPr>
          <p:nvPr/>
        </p:nvSpPr>
        <p:spPr bwMode="auto">
          <a:xfrm>
            <a:off x="3847924" y="3262512"/>
            <a:ext cx="3408" cy="2904"/>
          </a:xfrm>
          <a:custGeom>
            <a:avLst/>
            <a:gdLst/>
            <a:ahLst/>
            <a:cxnLst>
              <a:cxn ang="0">
                <a:pos x="1" y="1"/>
              </a:cxn>
              <a:cxn ang="0">
                <a:pos x="0" y="1"/>
              </a:cxn>
              <a:cxn ang="0">
                <a:pos x="1" y="1"/>
              </a:cxn>
              <a:cxn ang="0">
                <a:pos x="1" y="0"/>
              </a:cxn>
              <a:cxn ang="0">
                <a:pos x="1" y="1"/>
              </a:cxn>
            </a:cxnLst>
            <a:rect l="0" t="0" r="r" b="b"/>
            <a:pathLst>
              <a:path w="1" h="1">
                <a:moveTo>
                  <a:pt x="1" y="1"/>
                </a:moveTo>
                <a:lnTo>
                  <a:pt x="0" y="1"/>
                </a:lnTo>
                <a:lnTo>
                  <a:pt x="1" y="1"/>
                </a:lnTo>
                <a:lnTo>
                  <a:pt x="1" y="0"/>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2" name="Freeform 624"/>
          <p:cNvSpPr>
            <a:spLocks/>
          </p:cNvSpPr>
          <p:nvPr/>
        </p:nvSpPr>
        <p:spPr bwMode="auto">
          <a:xfrm>
            <a:off x="7823448" y="3303155"/>
            <a:ext cx="3408" cy="2904"/>
          </a:xfrm>
          <a:custGeom>
            <a:avLst/>
            <a:gdLst/>
            <a:ahLst/>
            <a:cxnLst>
              <a:cxn ang="0">
                <a:pos x="1" y="1"/>
              </a:cxn>
              <a:cxn ang="0">
                <a:pos x="1" y="0"/>
              </a:cxn>
              <a:cxn ang="0">
                <a:pos x="0" y="0"/>
              </a:cxn>
              <a:cxn ang="0">
                <a:pos x="1" y="1"/>
              </a:cxn>
              <a:cxn ang="0">
                <a:pos x="1" y="1"/>
              </a:cxn>
              <a:cxn ang="0">
                <a:pos x="1" y="1"/>
              </a:cxn>
            </a:cxnLst>
            <a:rect l="0" t="0" r="r" b="b"/>
            <a:pathLst>
              <a:path w="1" h="1">
                <a:moveTo>
                  <a:pt x="1" y="1"/>
                </a:moveTo>
                <a:lnTo>
                  <a:pt x="1" y="0"/>
                </a:lnTo>
                <a:lnTo>
                  <a:pt x="0" y="0"/>
                </a:lnTo>
                <a:lnTo>
                  <a:pt x="1" y="1"/>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3" name="Freeform 625"/>
          <p:cNvSpPr>
            <a:spLocks/>
          </p:cNvSpPr>
          <p:nvPr/>
        </p:nvSpPr>
        <p:spPr bwMode="auto">
          <a:xfrm>
            <a:off x="7803008" y="3306059"/>
            <a:ext cx="3408" cy="2904"/>
          </a:xfrm>
          <a:custGeom>
            <a:avLst/>
            <a:gdLst/>
            <a:ahLst/>
            <a:cxnLst>
              <a:cxn ang="0">
                <a:pos x="1" y="0"/>
              </a:cxn>
              <a:cxn ang="0">
                <a:pos x="1" y="0"/>
              </a:cxn>
              <a:cxn ang="0">
                <a:pos x="1" y="0"/>
              </a:cxn>
              <a:cxn ang="0">
                <a:pos x="0" y="0"/>
              </a:cxn>
              <a:cxn ang="0">
                <a:pos x="0" y="0"/>
              </a:cxn>
              <a:cxn ang="0">
                <a:pos x="0" y="0"/>
              </a:cxn>
              <a:cxn ang="0">
                <a:pos x="1" y="1"/>
              </a:cxn>
              <a:cxn ang="0">
                <a:pos x="1" y="0"/>
              </a:cxn>
            </a:cxnLst>
            <a:rect l="0" t="0" r="r" b="b"/>
            <a:pathLst>
              <a:path w="1" h="1">
                <a:moveTo>
                  <a:pt x="1" y="0"/>
                </a:moveTo>
                <a:lnTo>
                  <a:pt x="1" y="0"/>
                </a:lnTo>
                <a:lnTo>
                  <a:pt x="1" y="0"/>
                </a:lnTo>
                <a:lnTo>
                  <a:pt x="0" y="0"/>
                </a:lnTo>
                <a:lnTo>
                  <a:pt x="0" y="0"/>
                </a:lnTo>
                <a:lnTo>
                  <a:pt x="0" y="0"/>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4" name="Freeform 626"/>
          <p:cNvSpPr>
            <a:spLocks/>
          </p:cNvSpPr>
          <p:nvPr/>
        </p:nvSpPr>
        <p:spPr bwMode="auto">
          <a:xfrm>
            <a:off x="7816635" y="3306059"/>
            <a:ext cx="17034" cy="11612"/>
          </a:xfrm>
          <a:custGeom>
            <a:avLst/>
            <a:gdLst/>
            <a:ahLst/>
            <a:cxnLst>
              <a:cxn ang="0">
                <a:pos x="1" y="0"/>
              </a:cxn>
              <a:cxn ang="0">
                <a:pos x="1" y="0"/>
              </a:cxn>
              <a:cxn ang="0">
                <a:pos x="1" y="0"/>
              </a:cxn>
              <a:cxn ang="0">
                <a:pos x="1" y="0"/>
              </a:cxn>
              <a:cxn ang="0">
                <a:pos x="0" y="3"/>
              </a:cxn>
              <a:cxn ang="0">
                <a:pos x="1" y="3"/>
              </a:cxn>
              <a:cxn ang="0">
                <a:pos x="1" y="2"/>
              </a:cxn>
              <a:cxn ang="0">
                <a:pos x="1" y="2"/>
              </a:cxn>
              <a:cxn ang="0">
                <a:pos x="2" y="2"/>
              </a:cxn>
              <a:cxn ang="0">
                <a:pos x="3" y="3"/>
              </a:cxn>
              <a:cxn ang="0">
                <a:pos x="4" y="4"/>
              </a:cxn>
              <a:cxn ang="0">
                <a:pos x="5" y="4"/>
              </a:cxn>
              <a:cxn ang="0">
                <a:pos x="5" y="3"/>
              </a:cxn>
              <a:cxn ang="0">
                <a:pos x="5" y="3"/>
              </a:cxn>
              <a:cxn ang="0">
                <a:pos x="1" y="0"/>
              </a:cxn>
              <a:cxn ang="0">
                <a:pos x="1" y="0"/>
              </a:cxn>
            </a:cxnLst>
            <a:rect l="0" t="0" r="r" b="b"/>
            <a:pathLst>
              <a:path w="5" h="4">
                <a:moveTo>
                  <a:pt x="1" y="0"/>
                </a:moveTo>
                <a:lnTo>
                  <a:pt x="1" y="0"/>
                </a:lnTo>
                <a:lnTo>
                  <a:pt x="1" y="0"/>
                </a:lnTo>
                <a:lnTo>
                  <a:pt x="1" y="0"/>
                </a:lnTo>
                <a:lnTo>
                  <a:pt x="0" y="3"/>
                </a:lnTo>
                <a:lnTo>
                  <a:pt x="1" y="3"/>
                </a:lnTo>
                <a:lnTo>
                  <a:pt x="1" y="2"/>
                </a:lnTo>
                <a:lnTo>
                  <a:pt x="1" y="2"/>
                </a:lnTo>
                <a:lnTo>
                  <a:pt x="2" y="2"/>
                </a:lnTo>
                <a:lnTo>
                  <a:pt x="3" y="3"/>
                </a:lnTo>
                <a:lnTo>
                  <a:pt x="4" y="4"/>
                </a:lnTo>
                <a:lnTo>
                  <a:pt x="5" y="4"/>
                </a:lnTo>
                <a:lnTo>
                  <a:pt x="5" y="3"/>
                </a:lnTo>
                <a:lnTo>
                  <a:pt x="5" y="3"/>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5" name="Freeform 627"/>
          <p:cNvSpPr>
            <a:spLocks/>
          </p:cNvSpPr>
          <p:nvPr/>
        </p:nvSpPr>
        <p:spPr bwMode="auto">
          <a:xfrm>
            <a:off x="7792787" y="3317671"/>
            <a:ext cx="20440" cy="20322"/>
          </a:xfrm>
          <a:custGeom>
            <a:avLst/>
            <a:gdLst/>
            <a:ahLst/>
            <a:cxnLst>
              <a:cxn ang="0">
                <a:pos x="2" y="0"/>
              </a:cxn>
              <a:cxn ang="0">
                <a:pos x="1" y="0"/>
              </a:cxn>
              <a:cxn ang="0">
                <a:pos x="1" y="0"/>
              </a:cxn>
              <a:cxn ang="0">
                <a:pos x="0" y="0"/>
              </a:cxn>
              <a:cxn ang="0">
                <a:pos x="0" y="0"/>
              </a:cxn>
              <a:cxn ang="0">
                <a:pos x="1" y="0"/>
              </a:cxn>
              <a:cxn ang="0">
                <a:pos x="1" y="7"/>
              </a:cxn>
              <a:cxn ang="0">
                <a:pos x="1" y="7"/>
              </a:cxn>
              <a:cxn ang="0">
                <a:pos x="4" y="6"/>
              </a:cxn>
              <a:cxn ang="0">
                <a:pos x="6" y="4"/>
              </a:cxn>
              <a:cxn ang="0">
                <a:pos x="6" y="3"/>
              </a:cxn>
              <a:cxn ang="0">
                <a:pos x="6" y="1"/>
              </a:cxn>
              <a:cxn ang="0">
                <a:pos x="6" y="1"/>
              </a:cxn>
              <a:cxn ang="0">
                <a:pos x="5" y="2"/>
              </a:cxn>
              <a:cxn ang="0">
                <a:pos x="4" y="1"/>
              </a:cxn>
              <a:cxn ang="0">
                <a:pos x="3" y="1"/>
              </a:cxn>
              <a:cxn ang="0">
                <a:pos x="2" y="0"/>
              </a:cxn>
            </a:cxnLst>
            <a:rect l="0" t="0" r="r" b="b"/>
            <a:pathLst>
              <a:path w="6" h="7">
                <a:moveTo>
                  <a:pt x="2" y="0"/>
                </a:moveTo>
                <a:lnTo>
                  <a:pt x="1" y="0"/>
                </a:lnTo>
                <a:lnTo>
                  <a:pt x="1" y="0"/>
                </a:lnTo>
                <a:lnTo>
                  <a:pt x="0" y="0"/>
                </a:lnTo>
                <a:lnTo>
                  <a:pt x="0" y="0"/>
                </a:lnTo>
                <a:lnTo>
                  <a:pt x="1" y="0"/>
                </a:lnTo>
                <a:lnTo>
                  <a:pt x="1" y="7"/>
                </a:lnTo>
                <a:lnTo>
                  <a:pt x="1" y="7"/>
                </a:lnTo>
                <a:lnTo>
                  <a:pt x="4" y="6"/>
                </a:lnTo>
                <a:lnTo>
                  <a:pt x="6" y="4"/>
                </a:lnTo>
                <a:lnTo>
                  <a:pt x="6" y="3"/>
                </a:lnTo>
                <a:lnTo>
                  <a:pt x="6" y="1"/>
                </a:lnTo>
                <a:lnTo>
                  <a:pt x="6" y="1"/>
                </a:lnTo>
                <a:lnTo>
                  <a:pt x="5" y="2"/>
                </a:lnTo>
                <a:lnTo>
                  <a:pt x="4" y="1"/>
                </a:lnTo>
                <a:lnTo>
                  <a:pt x="3"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6" name="Freeform 628"/>
          <p:cNvSpPr>
            <a:spLocks/>
          </p:cNvSpPr>
          <p:nvPr/>
        </p:nvSpPr>
        <p:spPr bwMode="auto">
          <a:xfrm>
            <a:off x="7803008" y="3329283"/>
            <a:ext cx="17034" cy="31934"/>
          </a:xfrm>
          <a:custGeom>
            <a:avLst/>
            <a:gdLst/>
            <a:ahLst/>
            <a:cxnLst>
              <a:cxn ang="0">
                <a:pos x="5" y="4"/>
              </a:cxn>
              <a:cxn ang="0">
                <a:pos x="5" y="3"/>
              </a:cxn>
              <a:cxn ang="0">
                <a:pos x="5" y="3"/>
              </a:cxn>
              <a:cxn ang="0">
                <a:pos x="5" y="1"/>
              </a:cxn>
              <a:cxn ang="0">
                <a:pos x="4" y="0"/>
              </a:cxn>
              <a:cxn ang="0">
                <a:pos x="2" y="1"/>
              </a:cxn>
              <a:cxn ang="0">
                <a:pos x="2" y="1"/>
              </a:cxn>
              <a:cxn ang="0">
                <a:pos x="1" y="3"/>
              </a:cxn>
              <a:cxn ang="0">
                <a:pos x="1" y="5"/>
              </a:cxn>
              <a:cxn ang="0">
                <a:pos x="1" y="6"/>
              </a:cxn>
              <a:cxn ang="0">
                <a:pos x="0" y="6"/>
              </a:cxn>
              <a:cxn ang="0">
                <a:pos x="0" y="7"/>
              </a:cxn>
              <a:cxn ang="0">
                <a:pos x="0" y="8"/>
              </a:cxn>
              <a:cxn ang="0">
                <a:pos x="1" y="9"/>
              </a:cxn>
              <a:cxn ang="0">
                <a:pos x="1" y="10"/>
              </a:cxn>
              <a:cxn ang="0">
                <a:pos x="2" y="10"/>
              </a:cxn>
              <a:cxn ang="0">
                <a:pos x="3" y="11"/>
              </a:cxn>
              <a:cxn ang="0">
                <a:pos x="4" y="11"/>
              </a:cxn>
              <a:cxn ang="0">
                <a:pos x="4" y="10"/>
              </a:cxn>
              <a:cxn ang="0">
                <a:pos x="4" y="10"/>
              </a:cxn>
              <a:cxn ang="0">
                <a:pos x="4" y="9"/>
              </a:cxn>
              <a:cxn ang="0">
                <a:pos x="4" y="7"/>
              </a:cxn>
              <a:cxn ang="0">
                <a:pos x="5" y="4"/>
              </a:cxn>
            </a:cxnLst>
            <a:rect l="0" t="0" r="r" b="b"/>
            <a:pathLst>
              <a:path w="5" h="11">
                <a:moveTo>
                  <a:pt x="5" y="4"/>
                </a:moveTo>
                <a:lnTo>
                  <a:pt x="5" y="3"/>
                </a:lnTo>
                <a:lnTo>
                  <a:pt x="5" y="3"/>
                </a:lnTo>
                <a:lnTo>
                  <a:pt x="5" y="1"/>
                </a:lnTo>
                <a:lnTo>
                  <a:pt x="4" y="0"/>
                </a:lnTo>
                <a:lnTo>
                  <a:pt x="2" y="1"/>
                </a:lnTo>
                <a:lnTo>
                  <a:pt x="2" y="1"/>
                </a:lnTo>
                <a:lnTo>
                  <a:pt x="1" y="3"/>
                </a:lnTo>
                <a:lnTo>
                  <a:pt x="1" y="5"/>
                </a:lnTo>
                <a:lnTo>
                  <a:pt x="1" y="6"/>
                </a:lnTo>
                <a:lnTo>
                  <a:pt x="0" y="6"/>
                </a:lnTo>
                <a:lnTo>
                  <a:pt x="0" y="7"/>
                </a:lnTo>
                <a:lnTo>
                  <a:pt x="0" y="8"/>
                </a:lnTo>
                <a:lnTo>
                  <a:pt x="1" y="9"/>
                </a:lnTo>
                <a:lnTo>
                  <a:pt x="1" y="10"/>
                </a:lnTo>
                <a:lnTo>
                  <a:pt x="2" y="10"/>
                </a:lnTo>
                <a:lnTo>
                  <a:pt x="3" y="11"/>
                </a:lnTo>
                <a:lnTo>
                  <a:pt x="4" y="11"/>
                </a:lnTo>
                <a:lnTo>
                  <a:pt x="4" y="10"/>
                </a:lnTo>
                <a:lnTo>
                  <a:pt x="4" y="10"/>
                </a:lnTo>
                <a:lnTo>
                  <a:pt x="4" y="9"/>
                </a:lnTo>
                <a:lnTo>
                  <a:pt x="4" y="7"/>
                </a:lnTo>
                <a:lnTo>
                  <a:pt x="5"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7" name="Freeform 629"/>
          <p:cNvSpPr>
            <a:spLocks/>
          </p:cNvSpPr>
          <p:nvPr/>
        </p:nvSpPr>
        <p:spPr bwMode="auto">
          <a:xfrm>
            <a:off x="7796195" y="3303155"/>
            <a:ext cx="3408" cy="8710"/>
          </a:xfrm>
          <a:custGeom>
            <a:avLst/>
            <a:gdLst/>
            <a:ahLst/>
            <a:cxnLst>
              <a:cxn ang="0">
                <a:pos x="0" y="0"/>
              </a:cxn>
              <a:cxn ang="0">
                <a:pos x="0" y="0"/>
              </a:cxn>
              <a:cxn ang="0">
                <a:pos x="0" y="1"/>
              </a:cxn>
              <a:cxn ang="0">
                <a:pos x="0" y="2"/>
              </a:cxn>
              <a:cxn ang="0">
                <a:pos x="0" y="3"/>
              </a:cxn>
              <a:cxn ang="0">
                <a:pos x="0" y="2"/>
              </a:cxn>
              <a:cxn ang="0">
                <a:pos x="0" y="0"/>
              </a:cxn>
            </a:cxnLst>
            <a:rect l="0" t="0" r="r" b="b"/>
            <a:pathLst>
              <a:path h="3">
                <a:moveTo>
                  <a:pt x="0" y="0"/>
                </a:moveTo>
                <a:lnTo>
                  <a:pt x="0" y="0"/>
                </a:lnTo>
                <a:lnTo>
                  <a:pt x="0" y="1"/>
                </a:lnTo>
                <a:lnTo>
                  <a:pt x="0" y="2"/>
                </a:lnTo>
                <a:lnTo>
                  <a:pt x="0" y="3"/>
                </a:lnTo>
                <a:lnTo>
                  <a:pt x="0" y="2"/>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8" name="Freeform 630"/>
          <p:cNvSpPr>
            <a:spLocks/>
          </p:cNvSpPr>
          <p:nvPr/>
        </p:nvSpPr>
        <p:spPr bwMode="auto">
          <a:xfrm>
            <a:off x="8099383" y="2847378"/>
            <a:ext cx="3408" cy="8710"/>
          </a:xfrm>
          <a:custGeom>
            <a:avLst/>
            <a:gdLst/>
            <a:ahLst/>
            <a:cxnLst>
              <a:cxn ang="0">
                <a:pos x="1" y="0"/>
              </a:cxn>
              <a:cxn ang="0">
                <a:pos x="0" y="2"/>
              </a:cxn>
              <a:cxn ang="0">
                <a:pos x="1" y="3"/>
              </a:cxn>
              <a:cxn ang="0">
                <a:pos x="1" y="3"/>
              </a:cxn>
              <a:cxn ang="0">
                <a:pos x="1" y="1"/>
              </a:cxn>
              <a:cxn ang="0">
                <a:pos x="1" y="1"/>
              </a:cxn>
              <a:cxn ang="0">
                <a:pos x="1" y="0"/>
              </a:cxn>
              <a:cxn ang="0">
                <a:pos x="1" y="0"/>
              </a:cxn>
            </a:cxnLst>
            <a:rect l="0" t="0" r="r" b="b"/>
            <a:pathLst>
              <a:path w="1" h="3">
                <a:moveTo>
                  <a:pt x="1" y="0"/>
                </a:moveTo>
                <a:lnTo>
                  <a:pt x="0" y="2"/>
                </a:lnTo>
                <a:lnTo>
                  <a:pt x="1" y="3"/>
                </a:lnTo>
                <a:lnTo>
                  <a:pt x="1" y="3"/>
                </a:lnTo>
                <a:lnTo>
                  <a:pt x="1" y="1"/>
                </a:lnTo>
                <a:lnTo>
                  <a:pt x="1"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9" name="Freeform 631"/>
          <p:cNvSpPr>
            <a:spLocks/>
          </p:cNvSpPr>
          <p:nvPr/>
        </p:nvSpPr>
        <p:spPr bwMode="auto">
          <a:xfrm>
            <a:off x="7813227" y="3297349"/>
            <a:ext cx="6813" cy="5806"/>
          </a:xfrm>
          <a:custGeom>
            <a:avLst/>
            <a:gdLst/>
            <a:ahLst/>
            <a:cxnLst>
              <a:cxn ang="0">
                <a:pos x="2" y="0"/>
              </a:cxn>
              <a:cxn ang="0">
                <a:pos x="1" y="0"/>
              </a:cxn>
              <a:cxn ang="0">
                <a:pos x="0" y="0"/>
              </a:cxn>
              <a:cxn ang="0">
                <a:pos x="0" y="0"/>
              </a:cxn>
              <a:cxn ang="0">
                <a:pos x="0" y="0"/>
              </a:cxn>
              <a:cxn ang="0">
                <a:pos x="0" y="0"/>
              </a:cxn>
              <a:cxn ang="0">
                <a:pos x="1" y="1"/>
              </a:cxn>
              <a:cxn ang="0">
                <a:pos x="2" y="1"/>
              </a:cxn>
              <a:cxn ang="0">
                <a:pos x="2" y="2"/>
              </a:cxn>
              <a:cxn ang="0">
                <a:pos x="2" y="1"/>
              </a:cxn>
              <a:cxn ang="0">
                <a:pos x="2" y="0"/>
              </a:cxn>
            </a:cxnLst>
            <a:rect l="0" t="0" r="r" b="b"/>
            <a:pathLst>
              <a:path w="2" h="2">
                <a:moveTo>
                  <a:pt x="2" y="0"/>
                </a:moveTo>
                <a:lnTo>
                  <a:pt x="1" y="0"/>
                </a:lnTo>
                <a:lnTo>
                  <a:pt x="0" y="0"/>
                </a:lnTo>
                <a:lnTo>
                  <a:pt x="0" y="0"/>
                </a:lnTo>
                <a:lnTo>
                  <a:pt x="0" y="0"/>
                </a:lnTo>
                <a:lnTo>
                  <a:pt x="0" y="0"/>
                </a:lnTo>
                <a:lnTo>
                  <a:pt x="1" y="1"/>
                </a:lnTo>
                <a:lnTo>
                  <a:pt x="2" y="1"/>
                </a:lnTo>
                <a:lnTo>
                  <a:pt x="2" y="2"/>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0" name="Freeform 632"/>
          <p:cNvSpPr>
            <a:spLocks/>
          </p:cNvSpPr>
          <p:nvPr/>
        </p:nvSpPr>
        <p:spPr bwMode="auto">
          <a:xfrm>
            <a:off x="7820040" y="3326379"/>
            <a:ext cx="13626" cy="29030"/>
          </a:xfrm>
          <a:custGeom>
            <a:avLst/>
            <a:gdLst/>
            <a:ahLst/>
            <a:cxnLst>
              <a:cxn ang="0">
                <a:pos x="0" y="9"/>
              </a:cxn>
              <a:cxn ang="0">
                <a:pos x="2" y="6"/>
              </a:cxn>
              <a:cxn ang="0">
                <a:pos x="4" y="4"/>
              </a:cxn>
              <a:cxn ang="0">
                <a:pos x="4" y="0"/>
              </a:cxn>
              <a:cxn ang="0">
                <a:pos x="4" y="0"/>
              </a:cxn>
              <a:cxn ang="0">
                <a:pos x="3" y="1"/>
              </a:cxn>
              <a:cxn ang="0">
                <a:pos x="0" y="8"/>
              </a:cxn>
              <a:cxn ang="0">
                <a:pos x="0" y="10"/>
              </a:cxn>
              <a:cxn ang="0">
                <a:pos x="0" y="9"/>
              </a:cxn>
            </a:cxnLst>
            <a:rect l="0" t="0" r="r" b="b"/>
            <a:pathLst>
              <a:path w="4" h="10">
                <a:moveTo>
                  <a:pt x="0" y="9"/>
                </a:moveTo>
                <a:lnTo>
                  <a:pt x="2" y="6"/>
                </a:lnTo>
                <a:lnTo>
                  <a:pt x="4" y="4"/>
                </a:lnTo>
                <a:lnTo>
                  <a:pt x="4" y="0"/>
                </a:lnTo>
                <a:lnTo>
                  <a:pt x="4" y="0"/>
                </a:lnTo>
                <a:lnTo>
                  <a:pt x="3" y="1"/>
                </a:lnTo>
                <a:lnTo>
                  <a:pt x="0" y="8"/>
                </a:lnTo>
                <a:lnTo>
                  <a:pt x="0" y="10"/>
                </a:lnTo>
                <a:lnTo>
                  <a:pt x="0"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1" name="Freeform 633"/>
          <p:cNvSpPr>
            <a:spLocks/>
          </p:cNvSpPr>
          <p:nvPr/>
        </p:nvSpPr>
        <p:spPr bwMode="auto">
          <a:xfrm>
            <a:off x="7789382" y="3288640"/>
            <a:ext cx="6813" cy="5806"/>
          </a:xfrm>
          <a:custGeom>
            <a:avLst/>
            <a:gdLst/>
            <a:ahLst/>
            <a:cxnLst>
              <a:cxn ang="0">
                <a:pos x="2" y="0"/>
              </a:cxn>
              <a:cxn ang="0">
                <a:pos x="1" y="0"/>
              </a:cxn>
              <a:cxn ang="0">
                <a:pos x="0" y="1"/>
              </a:cxn>
              <a:cxn ang="0">
                <a:pos x="1" y="1"/>
              </a:cxn>
              <a:cxn ang="0">
                <a:pos x="1" y="2"/>
              </a:cxn>
              <a:cxn ang="0">
                <a:pos x="2" y="2"/>
              </a:cxn>
              <a:cxn ang="0">
                <a:pos x="2" y="1"/>
              </a:cxn>
              <a:cxn ang="0">
                <a:pos x="2" y="0"/>
              </a:cxn>
              <a:cxn ang="0">
                <a:pos x="2" y="0"/>
              </a:cxn>
            </a:cxnLst>
            <a:rect l="0" t="0" r="r" b="b"/>
            <a:pathLst>
              <a:path w="2" h="2">
                <a:moveTo>
                  <a:pt x="2" y="0"/>
                </a:moveTo>
                <a:lnTo>
                  <a:pt x="1" y="0"/>
                </a:lnTo>
                <a:lnTo>
                  <a:pt x="0" y="1"/>
                </a:lnTo>
                <a:lnTo>
                  <a:pt x="1" y="1"/>
                </a:lnTo>
                <a:lnTo>
                  <a:pt x="1" y="2"/>
                </a:lnTo>
                <a:lnTo>
                  <a:pt x="2" y="2"/>
                </a:lnTo>
                <a:lnTo>
                  <a:pt x="2" y="1"/>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2" name="Freeform 634"/>
          <p:cNvSpPr>
            <a:spLocks/>
          </p:cNvSpPr>
          <p:nvPr/>
        </p:nvSpPr>
        <p:spPr bwMode="auto">
          <a:xfrm>
            <a:off x="7871141" y="2940276"/>
            <a:ext cx="13626" cy="8710"/>
          </a:xfrm>
          <a:custGeom>
            <a:avLst/>
            <a:gdLst/>
            <a:ahLst/>
            <a:cxnLst>
              <a:cxn ang="0">
                <a:pos x="3" y="0"/>
              </a:cxn>
              <a:cxn ang="0">
                <a:pos x="1" y="1"/>
              </a:cxn>
              <a:cxn ang="0">
                <a:pos x="0" y="2"/>
              </a:cxn>
              <a:cxn ang="0">
                <a:pos x="0" y="3"/>
              </a:cxn>
              <a:cxn ang="0">
                <a:pos x="3" y="2"/>
              </a:cxn>
              <a:cxn ang="0">
                <a:pos x="4" y="1"/>
              </a:cxn>
              <a:cxn ang="0">
                <a:pos x="4" y="0"/>
              </a:cxn>
              <a:cxn ang="0">
                <a:pos x="3" y="0"/>
              </a:cxn>
            </a:cxnLst>
            <a:rect l="0" t="0" r="r" b="b"/>
            <a:pathLst>
              <a:path w="4" h="3">
                <a:moveTo>
                  <a:pt x="3" y="0"/>
                </a:moveTo>
                <a:lnTo>
                  <a:pt x="1" y="1"/>
                </a:lnTo>
                <a:lnTo>
                  <a:pt x="0" y="2"/>
                </a:lnTo>
                <a:lnTo>
                  <a:pt x="0" y="3"/>
                </a:lnTo>
                <a:lnTo>
                  <a:pt x="3" y="2"/>
                </a:lnTo>
                <a:lnTo>
                  <a:pt x="4" y="1"/>
                </a:lnTo>
                <a:lnTo>
                  <a:pt x="4" y="0"/>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3" name="Freeform 635"/>
          <p:cNvSpPr>
            <a:spLocks/>
          </p:cNvSpPr>
          <p:nvPr/>
        </p:nvSpPr>
        <p:spPr bwMode="auto">
          <a:xfrm>
            <a:off x="4362324" y="3311865"/>
            <a:ext cx="3408" cy="2904"/>
          </a:xfrm>
          <a:custGeom>
            <a:avLst/>
            <a:gdLst/>
            <a:ahLst/>
            <a:cxnLst>
              <a:cxn ang="0">
                <a:pos x="0" y="1"/>
              </a:cxn>
              <a:cxn ang="0">
                <a:pos x="1" y="0"/>
              </a:cxn>
              <a:cxn ang="0">
                <a:pos x="1" y="0"/>
              </a:cxn>
              <a:cxn ang="0">
                <a:pos x="0" y="0"/>
              </a:cxn>
              <a:cxn ang="0">
                <a:pos x="0" y="1"/>
              </a:cxn>
            </a:cxnLst>
            <a:rect l="0" t="0" r="r" b="b"/>
            <a:pathLst>
              <a:path w="1" h="1">
                <a:moveTo>
                  <a:pt x="0" y="1"/>
                </a:moveTo>
                <a:lnTo>
                  <a:pt x="1" y="0"/>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4" name="Freeform 636"/>
          <p:cNvSpPr>
            <a:spLocks/>
          </p:cNvSpPr>
          <p:nvPr/>
        </p:nvSpPr>
        <p:spPr bwMode="auto">
          <a:xfrm>
            <a:off x="4369137" y="3253804"/>
            <a:ext cx="3408" cy="8710"/>
          </a:xfrm>
          <a:custGeom>
            <a:avLst/>
            <a:gdLst/>
            <a:ahLst/>
            <a:cxnLst>
              <a:cxn ang="0">
                <a:pos x="0" y="2"/>
              </a:cxn>
              <a:cxn ang="0">
                <a:pos x="0" y="3"/>
              </a:cxn>
              <a:cxn ang="0">
                <a:pos x="0" y="3"/>
              </a:cxn>
              <a:cxn ang="0">
                <a:pos x="0" y="2"/>
              </a:cxn>
              <a:cxn ang="0">
                <a:pos x="0" y="0"/>
              </a:cxn>
              <a:cxn ang="0">
                <a:pos x="0" y="0"/>
              </a:cxn>
              <a:cxn ang="0">
                <a:pos x="0" y="0"/>
              </a:cxn>
              <a:cxn ang="0">
                <a:pos x="0" y="2"/>
              </a:cxn>
            </a:cxnLst>
            <a:rect l="0" t="0" r="r" b="b"/>
            <a:pathLst>
              <a:path h="3">
                <a:moveTo>
                  <a:pt x="0" y="2"/>
                </a:moveTo>
                <a:lnTo>
                  <a:pt x="0" y="3"/>
                </a:lnTo>
                <a:lnTo>
                  <a:pt x="0" y="3"/>
                </a:lnTo>
                <a:lnTo>
                  <a:pt x="0" y="2"/>
                </a:lnTo>
                <a:lnTo>
                  <a:pt x="0" y="0"/>
                </a:lnTo>
                <a:lnTo>
                  <a:pt x="0" y="0"/>
                </a:lnTo>
                <a:lnTo>
                  <a:pt x="0"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5" name="Freeform 637"/>
          <p:cNvSpPr>
            <a:spLocks/>
          </p:cNvSpPr>
          <p:nvPr/>
        </p:nvSpPr>
        <p:spPr bwMode="auto">
          <a:xfrm>
            <a:off x="4372543" y="3291543"/>
            <a:ext cx="3408" cy="5806"/>
          </a:xfrm>
          <a:custGeom>
            <a:avLst/>
            <a:gdLst/>
            <a:ahLst/>
            <a:cxnLst>
              <a:cxn ang="0">
                <a:pos x="0" y="1"/>
              </a:cxn>
              <a:cxn ang="0">
                <a:pos x="0" y="2"/>
              </a:cxn>
              <a:cxn ang="0">
                <a:pos x="1" y="2"/>
              </a:cxn>
              <a:cxn ang="0">
                <a:pos x="1" y="0"/>
              </a:cxn>
              <a:cxn ang="0">
                <a:pos x="0" y="1"/>
              </a:cxn>
            </a:cxnLst>
            <a:rect l="0" t="0" r="r" b="b"/>
            <a:pathLst>
              <a:path w="1" h="2">
                <a:moveTo>
                  <a:pt x="0" y="1"/>
                </a:moveTo>
                <a:lnTo>
                  <a:pt x="0" y="2"/>
                </a:lnTo>
                <a:lnTo>
                  <a:pt x="1" y="2"/>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6" name="Freeform 638"/>
          <p:cNvSpPr>
            <a:spLocks/>
          </p:cNvSpPr>
          <p:nvPr/>
        </p:nvSpPr>
        <p:spPr bwMode="auto">
          <a:xfrm>
            <a:off x="4358916" y="3230580"/>
            <a:ext cx="3408" cy="2904"/>
          </a:xfrm>
          <a:custGeom>
            <a:avLst/>
            <a:gdLst/>
            <a:ahLst/>
            <a:cxnLst>
              <a:cxn ang="0">
                <a:pos x="0" y="0"/>
              </a:cxn>
              <a:cxn ang="0">
                <a:pos x="0" y="0"/>
              </a:cxn>
              <a:cxn ang="0">
                <a:pos x="0" y="1"/>
              </a:cxn>
              <a:cxn ang="0">
                <a:pos x="0" y="1"/>
              </a:cxn>
              <a:cxn ang="0">
                <a:pos x="1" y="0"/>
              </a:cxn>
              <a:cxn ang="0">
                <a:pos x="1" y="0"/>
              </a:cxn>
              <a:cxn ang="0">
                <a:pos x="0" y="0"/>
              </a:cxn>
              <a:cxn ang="0">
                <a:pos x="0" y="0"/>
              </a:cxn>
            </a:cxnLst>
            <a:rect l="0" t="0" r="r" b="b"/>
            <a:pathLst>
              <a:path w="1" h="1">
                <a:moveTo>
                  <a:pt x="0" y="0"/>
                </a:moveTo>
                <a:lnTo>
                  <a:pt x="0" y="0"/>
                </a:lnTo>
                <a:lnTo>
                  <a:pt x="0" y="1"/>
                </a:lnTo>
                <a:lnTo>
                  <a:pt x="0" y="1"/>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7" name="Freeform 639"/>
          <p:cNvSpPr>
            <a:spLocks/>
          </p:cNvSpPr>
          <p:nvPr/>
        </p:nvSpPr>
        <p:spPr bwMode="auto">
          <a:xfrm>
            <a:off x="4358916" y="3239288"/>
            <a:ext cx="10221" cy="8710"/>
          </a:xfrm>
          <a:custGeom>
            <a:avLst/>
            <a:gdLst/>
            <a:ahLst/>
            <a:cxnLst>
              <a:cxn ang="0">
                <a:pos x="3" y="1"/>
              </a:cxn>
              <a:cxn ang="0">
                <a:pos x="3" y="0"/>
              </a:cxn>
              <a:cxn ang="0">
                <a:pos x="2" y="0"/>
              </a:cxn>
              <a:cxn ang="0">
                <a:pos x="2" y="2"/>
              </a:cxn>
              <a:cxn ang="0">
                <a:pos x="1" y="1"/>
              </a:cxn>
              <a:cxn ang="0">
                <a:pos x="0" y="2"/>
              </a:cxn>
              <a:cxn ang="0">
                <a:pos x="0" y="3"/>
              </a:cxn>
              <a:cxn ang="0">
                <a:pos x="1" y="3"/>
              </a:cxn>
              <a:cxn ang="0">
                <a:pos x="2" y="2"/>
              </a:cxn>
              <a:cxn ang="0">
                <a:pos x="2" y="2"/>
              </a:cxn>
              <a:cxn ang="0">
                <a:pos x="3" y="2"/>
              </a:cxn>
              <a:cxn ang="0">
                <a:pos x="3" y="2"/>
              </a:cxn>
              <a:cxn ang="0">
                <a:pos x="3" y="2"/>
              </a:cxn>
              <a:cxn ang="0">
                <a:pos x="3" y="1"/>
              </a:cxn>
            </a:cxnLst>
            <a:rect l="0" t="0" r="r" b="b"/>
            <a:pathLst>
              <a:path w="3" h="3">
                <a:moveTo>
                  <a:pt x="3" y="1"/>
                </a:moveTo>
                <a:lnTo>
                  <a:pt x="3" y="0"/>
                </a:lnTo>
                <a:lnTo>
                  <a:pt x="2" y="0"/>
                </a:lnTo>
                <a:lnTo>
                  <a:pt x="2" y="2"/>
                </a:lnTo>
                <a:lnTo>
                  <a:pt x="1" y="1"/>
                </a:lnTo>
                <a:lnTo>
                  <a:pt x="0" y="2"/>
                </a:lnTo>
                <a:lnTo>
                  <a:pt x="0" y="3"/>
                </a:lnTo>
                <a:lnTo>
                  <a:pt x="1" y="3"/>
                </a:lnTo>
                <a:lnTo>
                  <a:pt x="2" y="2"/>
                </a:lnTo>
                <a:lnTo>
                  <a:pt x="2" y="2"/>
                </a:lnTo>
                <a:lnTo>
                  <a:pt x="3" y="2"/>
                </a:lnTo>
                <a:lnTo>
                  <a:pt x="3" y="2"/>
                </a:lnTo>
                <a:lnTo>
                  <a:pt x="3" y="2"/>
                </a:lnTo>
                <a:lnTo>
                  <a:pt x="3"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8" name="Freeform 640"/>
          <p:cNvSpPr>
            <a:spLocks/>
          </p:cNvSpPr>
          <p:nvPr/>
        </p:nvSpPr>
        <p:spPr bwMode="auto">
          <a:xfrm>
            <a:off x="3391437" y="3015755"/>
            <a:ext cx="10221" cy="8710"/>
          </a:xfrm>
          <a:custGeom>
            <a:avLst/>
            <a:gdLst/>
            <a:ahLst/>
            <a:cxnLst>
              <a:cxn ang="0">
                <a:pos x="2" y="2"/>
              </a:cxn>
              <a:cxn ang="0">
                <a:pos x="2" y="2"/>
              </a:cxn>
              <a:cxn ang="0">
                <a:pos x="0" y="0"/>
              </a:cxn>
              <a:cxn ang="0">
                <a:pos x="0" y="0"/>
              </a:cxn>
              <a:cxn ang="0">
                <a:pos x="0" y="0"/>
              </a:cxn>
              <a:cxn ang="0">
                <a:pos x="2" y="3"/>
              </a:cxn>
              <a:cxn ang="0">
                <a:pos x="3" y="3"/>
              </a:cxn>
              <a:cxn ang="0">
                <a:pos x="3" y="2"/>
              </a:cxn>
              <a:cxn ang="0">
                <a:pos x="2" y="2"/>
              </a:cxn>
              <a:cxn ang="0">
                <a:pos x="2" y="2"/>
              </a:cxn>
            </a:cxnLst>
            <a:rect l="0" t="0" r="r" b="b"/>
            <a:pathLst>
              <a:path w="3" h="3">
                <a:moveTo>
                  <a:pt x="2" y="2"/>
                </a:moveTo>
                <a:lnTo>
                  <a:pt x="2" y="2"/>
                </a:lnTo>
                <a:lnTo>
                  <a:pt x="0" y="0"/>
                </a:lnTo>
                <a:lnTo>
                  <a:pt x="0" y="0"/>
                </a:lnTo>
                <a:lnTo>
                  <a:pt x="0" y="0"/>
                </a:lnTo>
                <a:lnTo>
                  <a:pt x="2" y="3"/>
                </a:lnTo>
                <a:lnTo>
                  <a:pt x="3" y="3"/>
                </a:lnTo>
                <a:lnTo>
                  <a:pt x="3" y="2"/>
                </a:lnTo>
                <a:lnTo>
                  <a:pt x="2"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9" name="Freeform 641"/>
          <p:cNvSpPr>
            <a:spLocks/>
          </p:cNvSpPr>
          <p:nvPr/>
        </p:nvSpPr>
        <p:spPr bwMode="auto">
          <a:xfrm>
            <a:off x="3411876" y="3021561"/>
            <a:ext cx="6813" cy="8710"/>
          </a:xfrm>
          <a:custGeom>
            <a:avLst/>
            <a:gdLst/>
            <a:ahLst/>
            <a:cxnLst>
              <a:cxn ang="0">
                <a:pos x="1" y="0"/>
              </a:cxn>
              <a:cxn ang="0">
                <a:pos x="0" y="0"/>
              </a:cxn>
              <a:cxn ang="0">
                <a:pos x="0" y="1"/>
              </a:cxn>
              <a:cxn ang="0">
                <a:pos x="0" y="2"/>
              </a:cxn>
              <a:cxn ang="0">
                <a:pos x="0" y="2"/>
              </a:cxn>
              <a:cxn ang="0">
                <a:pos x="1" y="3"/>
              </a:cxn>
              <a:cxn ang="0">
                <a:pos x="2" y="3"/>
              </a:cxn>
              <a:cxn ang="0">
                <a:pos x="2" y="1"/>
              </a:cxn>
              <a:cxn ang="0">
                <a:pos x="1" y="0"/>
              </a:cxn>
              <a:cxn ang="0">
                <a:pos x="1" y="0"/>
              </a:cxn>
            </a:cxnLst>
            <a:rect l="0" t="0" r="r" b="b"/>
            <a:pathLst>
              <a:path w="2" h="3">
                <a:moveTo>
                  <a:pt x="1" y="0"/>
                </a:moveTo>
                <a:lnTo>
                  <a:pt x="0" y="0"/>
                </a:lnTo>
                <a:lnTo>
                  <a:pt x="0" y="1"/>
                </a:lnTo>
                <a:lnTo>
                  <a:pt x="0" y="2"/>
                </a:lnTo>
                <a:lnTo>
                  <a:pt x="0" y="2"/>
                </a:lnTo>
                <a:lnTo>
                  <a:pt x="1" y="3"/>
                </a:lnTo>
                <a:lnTo>
                  <a:pt x="2" y="3"/>
                </a:lnTo>
                <a:lnTo>
                  <a:pt x="2"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0" name="Freeform 642"/>
          <p:cNvSpPr>
            <a:spLocks/>
          </p:cNvSpPr>
          <p:nvPr/>
        </p:nvSpPr>
        <p:spPr bwMode="auto">
          <a:xfrm>
            <a:off x="4379356" y="3323477"/>
            <a:ext cx="3408" cy="5806"/>
          </a:xfrm>
          <a:custGeom>
            <a:avLst/>
            <a:gdLst/>
            <a:ahLst/>
            <a:cxnLst>
              <a:cxn ang="0">
                <a:pos x="0" y="2"/>
              </a:cxn>
              <a:cxn ang="0">
                <a:pos x="1" y="2"/>
              </a:cxn>
              <a:cxn ang="0">
                <a:pos x="1" y="2"/>
              </a:cxn>
              <a:cxn ang="0">
                <a:pos x="1" y="1"/>
              </a:cxn>
              <a:cxn ang="0">
                <a:pos x="1" y="0"/>
              </a:cxn>
              <a:cxn ang="0">
                <a:pos x="1" y="1"/>
              </a:cxn>
              <a:cxn ang="0">
                <a:pos x="1" y="1"/>
              </a:cxn>
              <a:cxn ang="0">
                <a:pos x="0" y="2"/>
              </a:cxn>
            </a:cxnLst>
            <a:rect l="0" t="0" r="r" b="b"/>
            <a:pathLst>
              <a:path w="1" h="2">
                <a:moveTo>
                  <a:pt x="0" y="2"/>
                </a:moveTo>
                <a:lnTo>
                  <a:pt x="1" y="2"/>
                </a:lnTo>
                <a:lnTo>
                  <a:pt x="1" y="2"/>
                </a:lnTo>
                <a:lnTo>
                  <a:pt x="1" y="1"/>
                </a:lnTo>
                <a:lnTo>
                  <a:pt x="1" y="0"/>
                </a:lnTo>
                <a:lnTo>
                  <a:pt x="1" y="1"/>
                </a:lnTo>
                <a:lnTo>
                  <a:pt x="1"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1" name="Freeform 643"/>
          <p:cNvSpPr>
            <a:spLocks/>
          </p:cNvSpPr>
          <p:nvPr/>
        </p:nvSpPr>
        <p:spPr bwMode="auto">
          <a:xfrm>
            <a:off x="4375950" y="3279930"/>
            <a:ext cx="3408" cy="5806"/>
          </a:xfrm>
          <a:custGeom>
            <a:avLst/>
            <a:gdLst/>
            <a:ahLst/>
            <a:cxnLst>
              <a:cxn ang="0">
                <a:pos x="1" y="2"/>
              </a:cxn>
              <a:cxn ang="0">
                <a:pos x="1" y="1"/>
              </a:cxn>
              <a:cxn ang="0">
                <a:pos x="0" y="0"/>
              </a:cxn>
              <a:cxn ang="0">
                <a:pos x="0" y="2"/>
              </a:cxn>
              <a:cxn ang="0">
                <a:pos x="0" y="2"/>
              </a:cxn>
              <a:cxn ang="0">
                <a:pos x="1" y="2"/>
              </a:cxn>
            </a:cxnLst>
            <a:rect l="0" t="0" r="r" b="b"/>
            <a:pathLst>
              <a:path w="1" h="2">
                <a:moveTo>
                  <a:pt x="1" y="2"/>
                </a:moveTo>
                <a:lnTo>
                  <a:pt x="1" y="1"/>
                </a:lnTo>
                <a:lnTo>
                  <a:pt x="0" y="0"/>
                </a:lnTo>
                <a:lnTo>
                  <a:pt x="0" y="2"/>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2" name="Freeform 644"/>
          <p:cNvSpPr>
            <a:spLocks/>
          </p:cNvSpPr>
          <p:nvPr/>
        </p:nvSpPr>
        <p:spPr bwMode="auto">
          <a:xfrm>
            <a:off x="7806414" y="3335089"/>
            <a:ext cx="3408" cy="2904"/>
          </a:xfrm>
          <a:custGeom>
            <a:avLst/>
            <a:gdLst/>
            <a:ahLst/>
            <a:cxnLst>
              <a:cxn ang="0">
                <a:pos x="0" y="0"/>
              </a:cxn>
              <a:cxn ang="0">
                <a:pos x="0" y="0"/>
              </a:cxn>
              <a:cxn ang="0">
                <a:pos x="0" y="1"/>
              </a:cxn>
              <a:cxn ang="0">
                <a:pos x="0" y="1"/>
              </a:cxn>
              <a:cxn ang="0">
                <a:pos x="0" y="1"/>
              </a:cxn>
              <a:cxn ang="0">
                <a:pos x="0" y="1"/>
              </a:cxn>
              <a:cxn ang="0">
                <a:pos x="0" y="1"/>
              </a:cxn>
              <a:cxn ang="0">
                <a:pos x="0" y="0"/>
              </a:cxn>
            </a:cxnLst>
            <a:rect l="0" t="0" r="r" b="b"/>
            <a:pathLst>
              <a:path h="1">
                <a:moveTo>
                  <a:pt x="0" y="0"/>
                </a:moveTo>
                <a:lnTo>
                  <a:pt x="0" y="0"/>
                </a:lnTo>
                <a:lnTo>
                  <a:pt x="0" y="1"/>
                </a:lnTo>
                <a:lnTo>
                  <a:pt x="0" y="1"/>
                </a:lnTo>
                <a:lnTo>
                  <a:pt x="0" y="1"/>
                </a:lnTo>
                <a:lnTo>
                  <a:pt x="0" y="1"/>
                </a:lnTo>
                <a:lnTo>
                  <a:pt x="0"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3" name="Freeform 645"/>
          <p:cNvSpPr>
            <a:spLocks/>
          </p:cNvSpPr>
          <p:nvPr/>
        </p:nvSpPr>
        <p:spPr bwMode="auto">
          <a:xfrm>
            <a:off x="7925646" y="2948984"/>
            <a:ext cx="3408" cy="5806"/>
          </a:xfrm>
          <a:custGeom>
            <a:avLst/>
            <a:gdLst/>
            <a:ahLst/>
            <a:cxnLst>
              <a:cxn ang="0">
                <a:pos x="1" y="0"/>
              </a:cxn>
              <a:cxn ang="0">
                <a:pos x="0" y="1"/>
              </a:cxn>
              <a:cxn ang="0">
                <a:pos x="1" y="2"/>
              </a:cxn>
              <a:cxn ang="0">
                <a:pos x="1" y="1"/>
              </a:cxn>
              <a:cxn ang="0">
                <a:pos x="1" y="0"/>
              </a:cxn>
              <a:cxn ang="0">
                <a:pos x="1" y="0"/>
              </a:cxn>
              <a:cxn ang="0">
                <a:pos x="1" y="0"/>
              </a:cxn>
            </a:cxnLst>
            <a:rect l="0" t="0" r="r" b="b"/>
            <a:pathLst>
              <a:path w="1" h="2">
                <a:moveTo>
                  <a:pt x="1" y="0"/>
                </a:moveTo>
                <a:lnTo>
                  <a:pt x="0" y="1"/>
                </a:lnTo>
                <a:lnTo>
                  <a:pt x="1" y="2"/>
                </a:lnTo>
                <a:lnTo>
                  <a:pt x="1" y="1"/>
                </a:lnTo>
                <a:lnTo>
                  <a:pt x="1"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4" name="Freeform 646"/>
          <p:cNvSpPr>
            <a:spLocks/>
          </p:cNvSpPr>
          <p:nvPr/>
        </p:nvSpPr>
        <p:spPr bwMode="auto">
          <a:xfrm>
            <a:off x="7932460" y="2917051"/>
            <a:ext cx="3408" cy="8710"/>
          </a:xfrm>
          <a:custGeom>
            <a:avLst/>
            <a:gdLst/>
            <a:ahLst/>
            <a:cxnLst>
              <a:cxn ang="0">
                <a:pos x="0" y="2"/>
              </a:cxn>
              <a:cxn ang="0">
                <a:pos x="0" y="1"/>
              </a:cxn>
              <a:cxn ang="0">
                <a:pos x="0" y="0"/>
              </a:cxn>
              <a:cxn ang="0">
                <a:pos x="0" y="1"/>
              </a:cxn>
              <a:cxn ang="0">
                <a:pos x="0" y="2"/>
              </a:cxn>
              <a:cxn ang="0">
                <a:pos x="0" y="3"/>
              </a:cxn>
              <a:cxn ang="0">
                <a:pos x="0" y="2"/>
              </a:cxn>
            </a:cxnLst>
            <a:rect l="0" t="0" r="r" b="b"/>
            <a:pathLst>
              <a:path h="3">
                <a:moveTo>
                  <a:pt x="0" y="2"/>
                </a:moveTo>
                <a:lnTo>
                  <a:pt x="0" y="1"/>
                </a:lnTo>
                <a:lnTo>
                  <a:pt x="0" y="0"/>
                </a:lnTo>
                <a:lnTo>
                  <a:pt x="0" y="1"/>
                </a:lnTo>
                <a:lnTo>
                  <a:pt x="0" y="2"/>
                </a:lnTo>
                <a:lnTo>
                  <a:pt x="0" y="3"/>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5" name="Freeform 647"/>
          <p:cNvSpPr>
            <a:spLocks/>
          </p:cNvSpPr>
          <p:nvPr/>
        </p:nvSpPr>
        <p:spPr bwMode="auto">
          <a:xfrm>
            <a:off x="7929052" y="2925760"/>
            <a:ext cx="3408" cy="2904"/>
          </a:xfrm>
          <a:custGeom>
            <a:avLst/>
            <a:gdLst/>
            <a:ahLst/>
            <a:cxnLst>
              <a:cxn ang="0">
                <a:pos x="0" y="0"/>
              </a:cxn>
              <a:cxn ang="0">
                <a:pos x="0" y="1"/>
              </a:cxn>
              <a:cxn ang="0">
                <a:pos x="1" y="0"/>
              </a:cxn>
              <a:cxn ang="0">
                <a:pos x="1" y="0"/>
              </a:cxn>
              <a:cxn ang="0">
                <a:pos x="0" y="0"/>
              </a:cxn>
            </a:cxnLst>
            <a:rect l="0" t="0" r="r" b="b"/>
            <a:pathLst>
              <a:path w="1" h="1">
                <a:moveTo>
                  <a:pt x="0" y="0"/>
                </a:moveTo>
                <a:lnTo>
                  <a:pt x="0" y="1"/>
                </a:lnTo>
                <a:lnTo>
                  <a:pt x="1"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6" name="Freeform 648"/>
          <p:cNvSpPr>
            <a:spLocks/>
          </p:cNvSpPr>
          <p:nvPr/>
        </p:nvSpPr>
        <p:spPr bwMode="auto">
          <a:xfrm>
            <a:off x="7755316" y="3308961"/>
            <a:ext cx="3408" cy="5806"/>
          </a:xfrm>
          <a:custGeom>
            <a:avLst/>
            <a:gdLst/>
            <a:ahLst/>
            <a:cxnLst>
              <a:cxn ang="0">
                <a:pos x="1" y="1"/>
              </a:cxn>
              <a:cxn ang="0">
                <a:pos x="1" y="1"/>
              </a:cxn>
              <a:cxn ang="0">
                <a:pos x="1" y="1"/>
              </a:cxn>
              <a:cxn ang="0">
                <a:pos x="0" y="0"/>
              </a:cxn>
              <a:cxn ang="0">
                <a:pos x="1" y="1"/>
              </a:cxn>
              <a:cxn ang="0">
                <a:pos x="1" y="2"/>
              </a:cxn>
              <a:cxn ang="0">
                <a:pos x="1" y="2"/>
              </a:cxn>
              <a:cxn ang="0">
                <a:pos x="1" y="1"/>
              </a:cxn>
            </a:cxnLst>
            <a:rect l="0" t="0" r="r" b="b"/>
            <a:pathLst>
              <a:path w="1" h="2">
                <a:moveTo>
                  <a:pt x="1" y="1"/>
                </a:moveTo>
                <a:lnTo>
                  <a:pt x="1" y="1"/>
                </a:lnTo>
                <a:lnTo>
                  <a:pt x="1" y="1"/>
                </a:lnTo>
                <a:lnTo>
                  <a:pt x="0" y="0"/>
                </a:lnTo>
                <a:lnTo>
                  <a:pt x="1" y="1"/>
                </a:lnTo>
                <a:lnTo>
                  <a:pt x="1" y="2"/>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7" name="Freeform 649"/>
          <p:cNvSpPr>
            <a:spLocks/>
          </p:cNvSpPr>
          <p:nvPr/>
        </p:nvSpPr>
        <p:spPr bwMode="auto">
          <a:xfrm>
            <a:off x="7932460" y="3033173"/>
            <a:ext cx="3408" cy="5806"/>
          </a:xfrm>
          <a:custGeom>
            <a:avLst/>
            <a:gdLst/>
            <a:ahLst/>
            <a:cxnLst>
              <a:cxn ang="0">
                <a:pos x="0" y="1"/>
              </a:cxn>
              <a:cxn ang="0">
                <a:pos x="0" y="2"/>
              </a:cxn>
              <a:cxn ang="0">
                <a:pos x="0" y="2"/>
              </a:cxn>
              <a:cxn ang="0">
                <a:pos x="0" y="2"/>
              </a:cxn>
              <a:cxn ang="0">
                <a:pos x="0" y="2"/>
              </a:cxn>
              <a:cxn ang="0">
                <a:pos x="0" y="1"/>
              </a:cxn>
              <a:cxn ang="0">
                <a:pos x="1" y="0"/>
              </a:cxn>
              <a:cxn ang="0">
                <a:pos x="1" y="0"/>
              </a:cxn>
              <a:cxn ang="0">
                <a:pos x="1" y="0"/>
              </a:cxn>
              <a:cxn ang="0">
                <a:pos x="0" y="0"/>
              </a:cxn>
              <a:cxn ang="0">
                <a:pos x="0" y="0"/>
              </a:cxn>
              <a:cxn ang="0">
                <a:pos x="0" y="1"/>
              </a:cxn>
            </a:cxnLst>
            <a:rect l="0" t="0" r="r" b="b"/>
            <a:pathLst>
              <a:path w="1" h="2">
                <a:moveTo>
                  <a:pt x="0" y="1"/>
                </a:moveTo>
                <a:lnTo>
                  <a:pt x="0" y="2"/>
                </a:lnTo>
                <a:lnTo>
                  <a:pt x="0" y="2"/>
                </a:lnTo>
                <a:lnTo>
                  <a:pt x="0" y="2"/>
                </a:lnTo>
                <a:lnTo>
                  <a:pt x="0" y="2"/>
                </a:lnTo>
                <a:lnTo>
                  <a:pt x="0" y="1"/>
                </a:lnTo>
                <a:lnTo>
                  <a:pt x="1" y="0"/>
                </a:lnTo>
                <a:lnTo>
                  <a:pt x="1" y="0"/>
                </a:lnTo>
                <a:lnTo>
                  <a:pt x="1" y="0"/>
                </a:lnTo>
                <a:lnTo>
                  <a:pt x="0"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8" name="Freeform 650"/>
          <p:cNvSpPr>
            <a:spLocks/>
          </p:cNvSpPr>
          <p:nvPr/>
        </p:nvSpPr>
        <p:spPr bwMode="auto">
          <a:xfrm>
            <a:off x="7901799" y="3062203"/>
            <a:ext cx="6813" cy="11612"/>
          </a:xfrm>
          <a:custGeom>
            <a:avLst/>
            <a:gdLst/>
            <a:ahLst/>
            <a:cxnLst>
              <a:cxn ang="0">
                <a:pos x="0" y="4"/>
              </a:cxn>
              <a:cxn ang="0">
                <a:pos x="1" y="3"/>
              </a:cxn>
              <a:cxn ang="0">
                <a:pos x="1" y="3"/>
              </a:cxn>
              <a:cxn ang="0">
                <a:pos x="1" y="2"/>
              </a:cxn>
              <a:cxn ang="0">
                <a:pos x="2" y="2"/>
              </a:cxn>
              <a:cxn ang="0">
                <a:pos x="2" y="1"/>
              </a:cxn>
              <a:cxn ang="0">
                <a:pos x="2" y="0"/>
              </a:cxn>
              <a:cxn ang="0">
                <a:pos x="2" y="1"/>
              </a:cxn>
              <a:cxn ang="0">
                <a:pos x="1" y="1"/>
              </a:cxn>
              <a:cxn ang="0">
                <a:pos x="1" y="1"/>
              </a:cxn>
              <a:cxn ang="0">
                <a:pos x="1" y="2"/>
              </a:cxn>
              <a:cxn ang="0">
                <a:pos x="0" y="2"/>
              </a:cxn>
              <a:cxn ang="0">
                <a:pos x="0" y="3"/>
              </a:cxn>
              <a:cxn ang="0">
                <a:pos x="0" y="4"/>
              </a:cxn>
              <a:cxn ang="0">
                <a:pos x="0" y="4"/>
              </a:cxn>
              <a:cxn ang="0">
                <a:pos x="0" y="4"/>
              </a:cxn>
              <a:cxn ang="0">
                <a:pos x="0" y="4"/>
              </a:cxn>
            </a:cxnLst>
            <a:rect l="0" t="0" r="r" b="b"/>
            <a:pathLst>
              <a:path w="2" h="4">
                <a:moveTo>
                  <a:pt x="0" y="4"/>
                </a:moveTo>
                <a:lnTo>
                  <a:pt x="1" y="3"/>
                </a:lnTo>
                <a:lnTo>
                  <a:pt x="1" y="3"/>
                </a:lnTo>
                <a:lnTo>
                  <a:pt x="1" y="2"/>
                </a:lnTo>
                <a:lnTo>
                  <a:pt x="2" y="2"/>
                </a:lnTo>
                <a:lnTo>
                  <a:pt x="2" y="1"/>
                </a:lnTo>
                <a:lnTo>
                  <a:pt x="2" y="0"/>
                </a:lnTo>
                <a:lnTo>
                  <a:pt x="2" y="1"/>
                </a:lnTo>
                <a:lnTo>
                  <a:pt x="1" y="1"/>
                </a:lnTo>
                <a:lnTo>
                  <a:pt x="1" y="1"/>
                </a:lnTo>
                <a:lnTo>
                  <a:pt x="1" y="2"/>
                </a:lnTo>
                <a:lnTo>
                  <a:pt x="0" y="2"/>
                </a:lnTo>
                <a:lnTo>
                  <a:pt x="0" y="3"/>
                </a:lnTo>
                <a:lnTo>
                  <a:pt x="0" y="4"/>
                </a:lnTo>
                <a:lnTo>
                  <a:pt x="0" y="4"/>
                </a:lnTo>
                <a:lnTo>
                  <a:pt x="0" y="4"/>
                </a:lnTo>
                <a:lnTo>
                  <a:pt x="0"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9" name="Freeform 651"/>
          <p:cNvSpPr>
            <a:spLocks/>
          </p:cNvSpPr>
          <p:nvPr/>
        </p:nvSpPr>
        <p:spPr bwMode="auto">
          <a:xfrm>
            <a:off x="7959713" y="2861893"/>
            <a:ext cx="3408" cy="2904"/>
          </a:xfrm>
          <a:custGeom>
            <a:avLst/>
            <a:gdLst/>
            <a:ahLst/>
            <a:cxnLst>
              <a:cxn ang="0">
                <a:pos x="0" y="0"/>
              </a:cxn>
              <a:cxn ang="0">
                <a:pos x="0" y="0"/>
              </a:cxn>
              <a:cxn ang="0">
                <a:pos x="0" y="0"/>
              </a:cxn>
              <a:cxn ang="0">
                <a:pos x="0" y="0"/>
              </a:cxn>
              <a:cxn ang="0">
                <a:pos x="1" y="0"/>
              </a:cxn>
              <a:cxn ang="0">
                <a:pos x="0" y="0"/>
              </a:cxn>
            </a:cxnLst>
            <a:rect l="0" t="0" r="r" b="b"/>
            <a:pathLst>
              <a:path w="1">
                <a:moveTo>
                  <a:pt x="0" y="0"/>
                </a:moveTo>
                <a:lnTo>
                  <a:pt x="0" y="0"/>
                </a:lnTo>
                <a:lnTo>
                  <a:pt x="0" y="0"/>
                </a:lnTo>
                <a:lnTo>
                  <a:pt x="0"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0" name="Freeform 652"/>
          <p:cNvSpPr>
            <a:spLocks/>
          </p:cNvSpPr>
          <p:nvPr/>
        </p:nvSpPr>
        <p:spPr bwMode="auto">
          <a:xfrm>
            <a:off x="7963118" y="2780608"/>
            <a:ext cx="207805" cy="159668"/>
          </a:xfrm>
          <a:custGeom>
            <a:avLst/>
            <a:gdLst/>
            <a:ahLst/>
            <a:cxnLst>
              <a:cxn ang="0">
                <a:pos x="9" y="43"/>
              </a:cxn>
              <a:cxn ang="0">
                <a:pos x="6" y="47"/>
              </a:cxn>
              <a:cxn ang="0">
                <a:pos x="0" y="52"/>
              </a:cxn>
              <a:cxn ang="0">
                <a:pos x="3" y="52"/>
              </a:cxn>
              <a:cxn ang="0">
                <a:pos x="7" y="52"/>
              </a:cxn>
              <a:cxn ang="0">
                <a:pos x="9" y="50"/>
              </a:cxn>
              <a:cxn ang="0">
                <a:pos x="19" y="47"/>
              </a:cxn>
              <a:cxn ang="0">
                <a:pos x="24" y="47"/>
              </a:cxn>
              <a:cxn ang="0">
                <a:pos x="23" y="50"/>
              </a:cxn>
              <a:cxn ang="0">
                <a:pos x="24" y="54"/>
              </a:cxn>
              <a:cxn ang="0">
                <a:pos x="27" y="54"/>
              </a:cxn>
              <a:cxn ang="0">
                <a:pos x="31" y="50"/>
              </a:cxn>
              <a:cxn ang="0">
                <a:pos x="33" y="49"/>
              </a:cxn>
              <a:cxn ang="0">
                <a:pos x="33" y="45"/>
              </a:cxn>
              <a:cxn ang="0">
                <a:pos x="34" y="47"/>
              </a:cxn>
              <a:cxn ang="0">
                <a:pos x="34" y="47"/>
              </a:cxn>
              <a:cxn ang="0">
                <a:pos x="40" y="48"/>
              </a:cxn>
              <a:cxn ang="0">
                <a:pos x="43" y="46"/>
              </a:cxn>
              <a:cxn ang="0">
                <a:pos x="45" y="47"/>
              </a:cxn>
              <a:cxn ang="0">
                <a:pos x="48" y="43"/>
              </a:cxn>
              <a:cxn ang="0">
                <a:pos x="50" y="41"/>
              </a:cxn>
              <a:cxn ang="0">
                <a:pos x="49" y="45"/>
              </a:cxn>
              <a:cxn ang="0">
                <a:pos x="53" y="41"/>
              </a:cxn>
              <a:cxn ang="0">
                <a:pos x="53" y="39"/>
              </a:cxn>
              <a:cxn ang="0">
                <a:pos x="56" y="32"/>
              </a:cxn>
              <a:cxn ang="0">
                <a:pos x="57" y="22"/>
              </a:cxn>
              <a:cxn ang="0">
                <a:pos x="60" y="18"/>
              </a:cxn>
              <a:cxn ang="0">
                <a:pos x="61" y="16"/>
              </a:cxn>
              <a:cxn ang="0">
                <a:pos x="58" y="5"/>
              </a:cxn>
              <a:cxn ang="0">
                <a:pos x="56" y="0"/>
              </a:cxn>
              <a:cxn ang="0">
                <a:pos x="54" y="1"/>
              </a:cxn>
              <a:cxn ang="0">
                <a:pos x="56" y="1"/>
              </a:cxn>
              <a:cxn ang="0">
                <a:pos x="56" y="4"/>
              </a:cxn>
              <a:cxn ang="0">
                <a:pos x="53" y="4"/>
              </a:cxn>
              <a:cxn ang="0">
                <a:pos x="52" y="3"/>
              </a:cxn>
              <a:cxn ang="0">
                <a:pos x="50" y="5"/>
              </a:cxn>
              <a:cxn ang="0">
                <a:pos x="49" y="11"/>
              </a:cxn>
              <a:cxn ang="0">
                <a:pos x="46" y="25"/>
              </a:cxn>
              <a:cxn ang="0">
                <a:pos x="42" y="28"/>
              </a:cxn>
              <a:cxn ang="0">
                <a:pos x="35" y="33"/>
              </a:cxn>
              <a:cxn ang="0">
                <a:pos x="34" y="32"/>
              </a:cxn>
              <a:cxn ang="0">
                <a:pos x="34" y="30"/>
              </a:cxn>
              <a:cxn ang="0">
                <a:pos x="34" y="28"/>
              </a:cxn>
              <a:cxn ang="0">
                <a:pos x="31" y="34"/>
              </a:cxn>
              <a:cxn ang="0">
                <a:pos x="27" y="42"/>
              </a:cxn>
              <a:cxn ang="0">
                <a:pos x="23" y="40"/>
              </a:cxn>
            </a:cxnLst>
            <a:rect l="0" t="0" r="r" b="b"/>
            <a:pathLst>
              <a:path w="61" h="55">
                <a:moveTo>
                  <a:pt x="13" y="42"/>
                </a:moveTo>
                <a:lnTo>
                  <a:pt x="12" y="41"/>
                </a:lnTo>
                <a:lnTo>
                  <a:pt x="9" y="43"/>
                </a:lnTo>
                <a:lnTo>
                  <a:pt x="9" y="44"/>
                </a:lnTo>
                <a:lnTo>
                  <a:pt x="7" y="45"/>
                </a:lnTo>
                <a:lnTo>
                  <a:pt x="6" y="47"/>
                </a:lnTo>
                <a:lnTo>
                  <a:pt x="2" y="49"/>
                </a:lnTo>
                <a:lnTo>
                  <a:pt x="0" y="50"/>
                </a:lnTo>
                <a:lnTo>
                  <a:pt x="0" y="52"/>
                </a:lnTo>
                <a:lnTo>
                  <a:pt x="1" y="52"/>
                </a:lnTo>
                <a:lnTo>
                  <a:pt x="2" y="52"/>
                </a:lnTo>
                <a:lnTo>
                  <a:pt x="3" y="52"/>
                </a:lnTo>
                <a:lnTo>
                  <a:pt x="4" y="51"/>
                </a:lnTo>
                <a:lnTo>
                  <a:pt x="6" y="53"/>
                </a:lnTo>
                <a:lnTo>
                  <a:pt x="7" y="52"/>
                </a:lnTo>
                <a:lnTo>
                  <a:pt x="8" y="50"/>
                </a:lnTo>
                <a:lnTo>
                  <a:pt x="9" y="50"/>
                </a:lnTo>
                <a:lnTo>
                  <a:pt x="9" y="50"/>
                </a:lnTo>
                <a:lnTo>
                  <a:pt x="16" y="48"/>
                </a:lnTo>
                <a:lnTo>
                  <a:pt x="16" y="49"/>
                </a:lnTo>
                <a:lnTo>
                  <a:pt x="19" y="47"/>
                </a:lnTo>
                <a:lnTo>
                  <a:pt x="20" y="47"/>
                </a:lnTo>
                <a:lnTo>
                  <a:pt x="23" y="47"/>
                </a:lnTo>
                <a:lnTo>
                  <a:pt x="24" y="47"/>
                </a:lnTo>
                <a:lnTo>
                  <a:pt x="25" y="47"/>
                </a:lnTo>
                <a:lnTo>
                  <a:pt x="25" y="48"/>
                </a:lnTo>
                <a:lnTo>
                  <a:pt x="23" y="50"/>
                </a:lnTo>
                <a:lnTo>
                  <a:pt x="23" y="52"/>
                </a:lnTo>
                <a:lnTo>
                  <a:pt x="23" y="53"/>
                </a:lnTo>
                <a:lnTo>
                  <a:pt x="24" y="54"/>
                </a:lnTo>
                <a:lnTo>
                  <a:pt x="25" y="54"/>
                </a:lnTo>
                <a:lnTo>
                  <a:pt x="27" y="55"/>
                </a:lnTo>
                <a:lnTo>
                  <a:pt x="27" y="54"/>
                </a:lnTo>
                <a:lnTo>
                  <a:pt x="30" y="50"/>
                </a:lnTo>
                <a:lnTo>
                  <a:pt x="31" y="50"/>
                </a:lnTo>
                <a:lnTo>
                  <a:pt x="31" y="50"/>
                </a:lnTo>
                <a:lnTo>
                  <a:pt x="32" y="50"/>
                </a:lnTo>
                <a:lnTo>
                  <a:pt x="33" y="50"/>
                </a:lnTo>
                <a:lnTo>
                  <a:pt x="33" y="49"/>
                </a:lnTo>
                <a:lnTo>
                  <a:pt x="31" y="47"/>
                </a:lnTo>
                <a:lnTo>
                  <a:pt x="32" y="45"/>
                </a:lnTo>
                <a:lnTo>
                  <a:pt x="33" y="45"/>
                </a:lnTo>
                <a:lnTo>
                  <a:pt x="33" y="47"/>
                </a:lnTo>
                <a:lnTo>
                  <a:pt x="33" y="47"/>
                </a:lnTo>
                <a:lnTo>
                  <a:pt x="34" y="47"/>
                </a:lnTo>
                <a:lnTo>
                  <a:pt x="34" y="47"/>
                </a:lnTo>
                <a:lnTo>
                  <a:pt x="35" y="47"/>
                </a:lnTo>
                <a:lnTo>
                  <a:pt x="34" y="47"/>
                </a:lnTo>
                <a:lnTo>
                  <a:pt x="34" y="48"/>
                </a:lnTo>
                <a:lnTo>
                  <a:pt x="35" y="47"/>
                </a:lnTo>
                <a:lnTo>
                  <a:pt x="40" y="48"/>
                </a:lnTo>
                <a:lnTo>
                  <a:pt x="43" y="45"/>
                </a:lnTo>
                <a:lnTo>
                  <a:pt x="44" y="45"/>
                </a:lnTo>
                <a:lnTo>
                  <a:pt x="43" y="46"/>
                </a:lnTo>
                <a:lnTo>
                  <a:pt x="44" y="47"/>
                </a:lnTo>
                <a:lnTo>
                  <a:pt x="45" y="47"/>
                </a:lnTo>
                <a:lnTo>
                  <a:pt x="45" y="47"/>
                </a:lnTo>
                <a:lnTo>
                  <a:pt x="45" y="44"/>
                </a:lnTo>
                <a:lnTo>
                  <a:pt x="46" y="43"/>
                </a:lnTo>
                <a:lnTo>
                  <a:pt x="48" y="43"/>
                </a:lnTo>
                <a:lnTo>
                  <a:pt x="49" y="44"/>
                </a:lnTo>
                <a:lnTo>
                  <a:pt x="49" y="41"/>
                </a:lnTo>
                <a:lnTo>
                  <a:pt x="50" y="41"/>
                </a:lnTo>
                <a:lnTo>
                  <a:pt x="50" y="42"/>
                </a:lnTo>
                <a:lnTo>
                  <a:pt x="49" y="43"/>
                </a:lnTo>
                <a:lnTo>
                  <a:pt x="49" y="45"/>
                </a:lnTo>
                <a:lnTo>
                  <a:pt x="49" y="46"/>
                </a:lnTo>
                <a:lnTo>
                  <a:pt x="52" y="44"/>
                </a:lnTo>
                <a:lnTo>
                  <a:pt x="53" y="41"/>
                </a:lnTo>
                <a:lnTo>
                  <a:pt x="55" y="40"/>
                </a:lnTo>
                <a:lnTo>
                  <a:pt x="54" y="39"/>
                </a:lnTo>
                <a:lnTo>
                  <a:pt x="53" y="39"/>
                </a:lnTo>
                <a:lnTo>
                  <a:pt x="54" y="35"/>
                </a:lnTo>
                <a:lnTo>
                  <a:pt x="55" y="32"/>
                </a:lnTo>
                <a:lnTo>
                  <a:pt x="56" y="32"/>
                </a:lnTo>
                <a:lnTo>
                  <a:pt x="56" y="25"/>
                </a:lnTo>
                <a:lnTo>
                  <a:pt x="56" y="23"/>
                </a:lnTo>
                <a:lnTo>
                  <a:pt x="57" y="22"/>
                </a:lnTo>
                <a:lnTo>
                  <a:pt x="59" y="22"/>
                </a:lnTo>
                <a:lnTo>
                  <a:pt x="59" y="21"/>
                </a:lnTo>
                <a:lnTo>
                  <a:pt x="60" y="18"/>
                </a:lnTo>
                <a:lnTo>
                  <a:pt x="60" y="18"/>
                </a:lnTo>
                <a:lnTo>
                  <a:pt x="60" y="17"/>
                </a:lnTo>
                <a:lnTo>
                  <a:pt x="61" y="16"/>
                </a:lnTo>
                <a:lnTo>
                  <a:pt x="61" y="15"/>
                </a:lnTo>
                <a:lnTo>
                  <a:pt x="61" y="14"/>
                </a:lnTo>
                <a:lnTo>
                  <a:pt x="58" y="5"/>
                </a:lnTo>
                <a:lnTo>
                  <a:pt x="58" y="1"/>
                </a:lnTo>
                <a:lnTo>
                  <a:pt x="58" y="0"/>
                </a:lnTo>
                <a:lnTo>
                  <a:pt x="56" y="0"/>
                </a:lnTo>
                <a:lnTo>
                  <a:pt x="55" y="0"/>
                </a:lnTo>
                <a:lnTo>
                  <a:pt x="55" y="0"/>
                </a:lnTo>
                <a:lnTo>
                  <a:pt x="54" y="1"/>
                </a:lnTo>
                <a:lnTo>
                  <a:pt x="55" y="3"/>
                </a:lnTo>
                <a:lnTo>
                  <a:pt x="56" y="2"/>
                </a:lnTo>
                <a:lnTo>
                  <a:pt x="56" y="1"/>
                </a:lnTo>
                <a:lnTo>
                  <a:pt x="56" y="3"/>
                </a:lnTo>
                <a:lnTo>
                  <a:pt x="56" y="4"/>
                </a:lnTo>
                <a:lnTo>
                  <a:pt x="56" y="4"/>
                </a:lnTo>
                <a:lnTo>
                  <a:pt x="55" y="3"/>
                </a:lnTo>
                <a:lnTo>
                  <a:pt x="54" y="5"/>
                </a:lnTo>
                <a:lnTo>
                  <a:pt x="53" y="4"/>
                </a:lnTo>
                <a:lnTo>
                  <a:pt x="53" y="3"/>
                </a:lnTo>
                <a:lnTo>
                  <a:pt x="52" y="2"/>
                </a:lnTo>
                <a:lnTo>
                  <a:pt x="52" y="3"/>
                </a:lnTo>
                <a:lnTo>
                  <a:pt x="52" y="3"/>
                </a:lnTo>
                <a:lnTo>
                  <a:pt x="51" y="5"/>
                </a:lnTo>
                <a:lnTo>
                  <a:pt x="50" y="5"/>
                </a:lnTo>
                <a:lnTo>
                  <a:pt x="50" y="6"/>
                </a:lnTo>
                <a:lnTo>
                  <a:pt x="50" y="9"/>
                </a:lnTo>
                <a:lnTo>
                  <a:pt x="49" y="11"/>
                </a:lnTo>
                <a:lnTo>
                  <a:pt x="49" y="11"/>
                </a:lnTo>
                <a:lnTo>
                  <a:pt x="50" y="12"/>
                </a:lnTo>
                <a:lnTo>
                  <a:pt x="46" y="25"/>
                </a:lnTo>
                <a:lnTo>
                  <a:pt x="45" y="25"/>
                </a:lnTo>
                <a:lnTo>
                  <a:pt x="44" y="25"/>
                </a:lnTo>
                <a:lnTo>
                  <a:pt x="42" y="28"/>
                </a:lnTo>
                <a:lnTo>
                  <a:pt x="39" y="31"/>
                </a:lnTo>
                <a:lnTo>
                  <a:pt x="36" y="32"/>
                </a:lnTo>
                <a:lnTo>
                  <a:pt x="35" y="33"/>
                </a:lnTo>
                <a:lnTo>
                  <a:pt x="34" y="33"/>
                </a:lnTo>
                <a:lnTo>
                  <a:pt x="34" y="33"/>
                </a:lnTo>
                <a:lnTo>
                  <a:pt x="34" y="32"/>
                </a:lnTo>
                <a:lnTo>
                  <a:pt x="33" y="31"/>
                </a:lnTo>
                <a:lnTo>
                  <a:pt x="33" y="31"/>
                </a:lnTo>
                <a:lnTo>
                  <a:pt x="34" y="30"/>
                </a:lnTo>
                <a:lnTo>
                  <a:pt x="35" y="29"/>
                </a:lnTo>
                <a:lnTo>
                  <a:pt x="35" y="28"/>
                </a:lnTo>
                <a:lnTo>
                  <a:pt x="34" y="28"/>
                </a:lnTo>
                <a:lnTo>
                  <a:pt x="32" y="29"/>
                </a:lnTo>
                <a:lnTo>
                  <a:pt x="32" y="32"/>
                </a:lnTo>
                <a:lnTo>
                  <a:pt x="31" y="34"/>
                </a:lnTo>
                <a:lnTo>
                  <a:pt x="28" y="37"/>
                </a:lnTo>
                <a:lnTo>
                  <a:pt x="28" y="40"/>
                </a:lnTo>
                <a:lnTo>
                  <a:pt x="27" y="42"/>
                </a:lnTo>
                <a:lnTo>
                  <a:pt x="26" y="42"/>
                </a:lnTo>
                <a:lnTo>
                  <a:pt x="23" y="41"/>
                </a:lnTo>
                <a:lnTo>
                  <a:pt x="23" y="40"/>
                </a:lnTo>
                <a:lnTo>
                  <a:pt x="13" y="4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1" name="Freeform 653"/>
          <p:cNvSpPr>
            <a:spLocks/>
          </p:cNvSpPr>
          <p:nvPr/>
        </p:nvSpPr>
        <p:spPr bwMode="auto">
          <a:xfrm>
            <a:off x="7939273" y="2934470"/>
            <a:ext cx="3408" cy="2904"/>
          </a:xfrm>
          <a:custGeom>
            <a:avLst/>
            <a:gdLst/>
            <a:ahLst/>
            <a:cxnLst>
              <a:cxn ang="0">
                <a:pos x="0" y="0"/>
              </a:cxn>
              <a:cxn ang="0">
                <a:pos x="0" y="0"/>
              </a:cxn>
              <a:cxn ang="0">
                <a:pos x="0" y="1"/>
              </a:cxn>
              <a:cxn ang="0">
                <a:pos x="1" y="1"/>
              </a:cxn>
              <a:cxn ang="0">
                <a:pos x="0" y="0"/>
              </a:cxn>
            </a:cxnLst>
            <a:rect l="0" t="0" r="r" b="b"/>
            <a:pathLst>
              <a:path w="1" h="1">
                <a:moveTo>
                  <a:pt x="0" y="0"/>
                </a:moveTo>
                <a:lnTo>
                  <a:pt x="0" y="0"/>
                </a:lnTo>
                <a:lnTo>
                  <a:pt x="0" y="1"/>
                </a:lnTo>
                <a:lnTo>
                  <a:pt x="1"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2" name="Freeform 654"/>
          <p:cNvSpPr>
            <a:spLocks/>
          </p:cNvSpPr>
          <p:nvPr/>
        </p:nvSpPr>
        <p:spPr bwMode="auto">
          <a:xfrm>
            <a:off x="7939273" y="2931566"/>
            <a:ext cx="40879" cy="55159"/>
          </a:xfrm>
          <a:custGeom>
            <a:avLst/>
            <a:gdLst/>
            <a:ahLst/>
            <a:cxnLst>
              <a:cxn ang="0">
                <a:pos x="1" y="6"/>
              </a:cxn>
              <a:cxn ang="0">
                <a:pos x="1" y="7"/>
              </a:cxn>
              <a:cxn ang="0">
                <a:pos x="1" y="6"/>
              </a:cxn>
              <a:cxn ang="0">
                <a:pos x="0" y="6"/>
              </a:cxn>
              <a:cxn ang="0">
                <a:pos x="1" y="9"/>
              </a:cxn>
              <a:cxn ang="0">
                <a:pos x="1" y="9"/>
              </a:cxn>
              <a:cxn ang="0">
                <a:pos x="2" y="8"/>
              </a:cxn>
              <a:cxn ang="0">
                <a:pos x="3" y="9"/>
              </a:cxn>
              <a:cxn ang="0">
                <a:pos x="4" y="8"/>
              </a:cxn>
              <a:cxn ang="0">
                <a:pos x="3" y="7"/>
              </a:cxn>
              <a:cxn ang="0">
                <a:pos x="3" y="7"/>
              </a:cxn>
              <a:cxn ang="0">
                <a:pos x="3" y="6"/>
              </a:cxn>
              <a:cxn ang="0">
                <a:pos x="3" y="6"/>
              </a:cxn>
              <a:cxn ang="0">
                <a:pos x="5" y="8"/>
              </a:cxn>
              <a:cxn ang="0">
                <a:pos x="5" y="9"/>
              </a:cxn>
              <a:cxn ang="0">
                <a:pos x="5" y="9"/>
              </a:cxn>
              <a:cxn ang="0">
                <a:pos x="5" y="10"/>
              </a:cxn>
              <a:cxn ang="0">
                <a:pos x="5" y="12"/>
              </a:cxn>
              <a:cxn ang="0">
                <a:pos x="4" y="12"/>
              </a:cxn>
              <a:cxn ang="0">
                <a:pos x="3" y="13"/>
              </a:cxn>
              <a:cxn ang="0">
                <a:pos x="3" y="17"/>
              </a:cxn>
              <a:cxn ang="0">
                <a:pos x="3" y="17"/>
              </a:cxn>
              <a:cxn ang="0">
                <a:pos x="4" y="18"/>
              </a:cxn>
              <a:cxn ang="0">
                <a:pos x="5" y="18"/>
              </a:cxn>
              <a:cxn ang="0">
                <a:pos x="5" y="17"/>
              </a:cxn>
              <a:cxn ang="0">
                <a:pos x="5" y="16"/>
              </a:cxn>
              <a:cxn ang="0">
                <a:pos x="5" y="15"/>
              </a:cxn>
              <a:cxn ang="0">
                <a:pos x="6" y="15"/>
              </a:cxn>
              <a:cxn ang="0">
                <a:pos x="5" y="16"/>
              </a:cxn>
              <a:cxn ang="0">
                <a:pos x="6" y="19"/>
              </a:cxn>
              <a:cxn ang="0">
                <a:pos x="7" y="19"/>
              </a:cxn>
              <a:cxn ang="0">
                <a:pos x="8" y="18"/>
              </a:cxn>
              <a:cxn ang="0">
                <a:pos x="8" y="17"/>
              </a:cxn>
              <a:cxn ang="0">
                <a:pos x="8" y="17"/>
              </a:cxn>
              <a:cxn ang="0">
                <a:pos x="8" y="17"/>
              </a:cxn>
              <a:cxn ang="0">
                <a:pos x="12" y="7"/>
              </a:cxn>
              <a:cxn ang="0">
                <a:pos x="12" y="6"/>
              </a:cxn>
              <a:cxn ang="0">
                <a:pos x="12" y="5"/>
              </a:cxn>
              <a:cxn ang="0">
                <a:pos x="11" y="5"/>
              </a:cxn>
              <a:cxn ang="0">
                <a:pos x="10" y="4"/>
              </a:cxn>
              <a:cxn ang="0">
                <a:pos x="11" y="3"/>
              </a:cxn>
              <a:cxn ang="0">
                <a:pos x="11" y="2"/>
              </a:cxn>
              <a:cxn ang="0">
                <a:pos x="10" y="2"/>
              </a:cxn>
              <a:cxn ang="0">
                <a:pos x="8" y="2"/>
              </a:cxn>
              <a:cxn ang="0">
                <a:pos x="7" y="1"/>
              </a:cxn>
              <a:cxn ang="0">
                <a:pos x="7" y="1"/>
              </a:cxn>
              <a:cxn ang="0">
                <a:pos x="6" y="1"/>
              </a:cxn>
              <a:cxn ang="0">
                <a:pos x="6" y="0"/>
              </a:cxn>
              <a:cxn ang="0">
                <a:pos x="6" y="0"/>
              </a:cxn>
              <a:cxn ang="0">
                <a:pos x="5" y="1"/>
              </a:cxn>
              <a:cxn ang="0">
                <a:pos x="5" y="2"/>
              </a:cxn>
              <a:cxn ang="0">
                <a:pos x="4" y="2"/>
              </a:cxn>
              <a:cxn ang="0">
                <a:pos x="3" y="2"/>
              </a:cxn>
              <a:cxn ang="0">
                <a:pos x="2" y="3"/>
              </a:cxn>
              <a:cxn ang="0">
                <a:pos x="1" y="3"/>
              </a:cxn>
              <a:cxn ang="0">
                <a:pos x="1" y="3"/>
              </a:cxn>
              <a:cxn ang="0">
                <a:pos x="1" y="4"/>
              </a:cxn>
              <a:cxn ang="0">
                <a:pos x="0" y="5"/>
              </a:cxn>
              <a:cxn ang="0">
                <a:pos x="1" y="6"/>
              </a:cxn>
            </a:cxnLst>
            <a:rect l="0" t="0" r="r" b="b"/>
            <a:pathLst>
              <a:path w="12" h="19">
                <a:moveTo>
                  <a:pt x="1" y="6"/>
                </a:moveTo>
                <a:lnTo>
                  <a:pt x="1" y="7"/>
                </a:lnTo>
                <a:lnTo>
                  <a:pt x="1" y="6"/>
                </a:lnTo>
                <a:lnTo>
                  <a:pt x="0" y="6"/>
                </a:lnTo>
                <a:lnTo>
                  <a:pt x="1" y="9"/>
                </a:lnTo>
                <a:lnTo>
                  <a:pt x="1" y="9"/>
                </a:lnTo>
                <a:lnTo>
                  <a:pt x="2" y="8"/>
                </a:lnTo>
                <a:lnTo>
                  <a:pt x="3" y="9"/>
                </a:lnTo>
                <a:lnTo>
                  <a:pt x="4" y="8"/>
                </a:lnTo>
                <a:lnTo>
                  <a:pt x="3" y="7"/>
                </a:lnTo>
                <a:lnTo>
                  <a:pt x="3" y="7"/>
                </a:lnTo>
                <a:lnTo>
                  <a:pt x="3" y="6"/>
                </a:lnTo>
                <a:lnTo>
                  <a:pt x="3" y="6"/>
                </a:lnTo>
                <a:lnTo>
                  <a:pt x="5" y="8"/>
                </a:lnTo>
                <a:lnTo>
                  <a:pt x="5" y="9"/>
                </a:lnTo>
                <a:lnTo>
                  <a:pt x="5" y="9"/>
                </a:lnTo>
                <a:lnTo>
                  <a:pt x="5" y="10"/>
                </a:lnTo>
                <a:lnTo>
                  <a:pt x="5" y="12"/>
                </a:lnTo>
                <a:lnTo>
                  <a:pt x="4" y="12"/>
                </a:lnTo>
                <a:lnTo>
                  <a:pt x="3" y="13"/>
                </a:lnTo>
                <a:lnTo>
                  <a:pt x="3" y="17"/>
                </a:lnTo>
                <a:lnTo>
                  <a:pt x="3" y="17"/>
                </a:lnTo>
                <a:lnTo>
                  <a:pt x="4" y="18"/>
                </a:lnTo>
                <a:lnTo>
                  <a:pt x="5" y="18"/>
                </a:lnTo>
                <a:lnTo>
                  <a:pt x="5" y="17"/>
                </a:lnTo>
                <a:lnTo>
                  <a:pt x="5" y="16"/>
                </a:lnTo>
                <a:lnTo>
                  <a:pt x="5" y="15"/>
                </a:lnTo>
                <a:lnTo>
                  <a:pt x="6" y="15"/>
                </a:lnTo>
                <a:lnTo>
                  <a:pt x="5" y="16"/>
                </a:lnTo>
                <a:lnTo>
                  <a:pt x="6" y="19"/>
                </a:lnTo>
                <a:lnTo>
                  <a:pt x="7" y="19"/>
                </a:lnTo>
                <a:lnTo>
                  <a:pt x="8" y="18"/>
                </a:lnTo>
                <a:lnTo>
                  <a:pt x="8" y="17"/>
                </a:lnTo>
                <a:lnTo>
                  <a:pt x="8" y="17"/>
                </a:lnTo>
                <a:lnTo>
                  <a:pt x="8" y="17"/>
                </a:lnTo>
                <a:lnTo>
                  <a:pt x="12" y="7"/>
                </a:lnTo>
                <a:lnTo>
                  <a:pt x="12" y="6"/>
                </a:lnTo>
                <a:lnTo>
                  <a:pt x="12" y="5"/>
                </a:lnTo>
                <a:lnTo>
                  <a:pt x="11" y="5"/>
                </a:lnTo>
                <a:lnTo>
                  <a:pt x="10" y="4"/>
                </a:lnTo>
                <a:lnTo>
                  <a:pt x="11" y="3"/>
                </a:lnTo>
                <a:lnTo>
                  <a:pt x="11" y="2"/>
                </a:lnTo>
                <a:lnTo>
                  <a:pt x="10" y="2"/>
                </a:lnTo>
                <a:lnTo>
                  <a:pt x="8" y="2"/>
                </a:lnTo>
                <a:lnTo>
                  <a:pt x="7" y="1"/>
                </a:lnTo>
                <a:lnTo>
                  <a:pt x="7" y="1"/>
                </a:lnTo>
                <a:lnTo>
                  <a:pt x="6" y="1"/>
                </a:lnTo>
                <a:lnTo>
                  <a:pt x="6" y="0"/>
                </a:lnTo>
                <a:lnTo>
                  <a:pt x="6" y="0"/>
                </a:lnTo>
                <a:lnTo>
                  <a:pt x="5" y="1"/>
                </a:lnTo>
                <a:lnTo>
                  <a:pt x="5" y="2"/>
                </a:lnTo>
                <a:lnTo>
                  <a:pt x="4" y="2"/>
                </a:lnTo>
                <a:lnTo>
                  <a:pt x="3" y="2"/>
                </a:lnTo>
                <a:lnTo>
                  <a:pt x="2" y="3"/>
                </a:lnTo>
                <a:lnTo>
                  <a:pt x="1" y="3"/>
                </a:lnTo>
                <a:lnTo>
                  <a:pt x="1" y="3"/>
                </a:lnTo>
                <a:lnTo>
                  <a:pt x="1" y="4"/>
                </a:lnTo>
                <a:lnTo>
                  <a:pt x="0" y="5"/>
                </a:lnTo>
                <a:lnTo>
                  <a:pt x="1"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3" name="Freeform 655"/>
          <p:cNvSpPr>
            <a:spLocks/>
          </p:cNvSpPr>
          <p:nvPr/>
        </p:nvSpPr>
        <p:spPr bwMode="auto">
          <a:xfrm>
            <a:off x="4379356" y="4461468"/>
            <a:ext cx="30661" cy="23224"/>
          </a:xfrm>
          <a:custGeom>
            <a:avLst/>
            <a:gdLst/>
            <a:ahLst/>
            <a:cxnLst>
              <a:cxn ang="0">
                <a:pos x="8" y="3"/>
              </a:cxn>
              <a:cxn ang="0">
                <a:pos x="8" y="3"/>
              </a:cxn>
              <a:cxn ang="0">
                <a:pos x="9" y="2"/>
              </a:cxn>
              <a:cxn ang="0">
                <a:pos x="9" y="1"/>
              </a:cxn>
              <a:cxn ang="0">
                <a:pos x="9" y="1"/>
              </a:cxn>
              <a:cxn ang="0">
                <a:pos x="8" y="0"/>
              </a:cxn>
              <a:cxn ang="0">
                <a:pos x="8" y="0"/>
              </a:cxn>
              <a:cxn ang="0">
                <a:pos x="8" y="1"/>
              </a:cxn>
              <a:cxn ang="0">
                <a:pos x="8" y="1"/>
              </a:cxn>
              <a:cxn ang="0">
                <a:pos x="5" y="1"/>
              </a:cxn>
              <a:cxn ang="0">
                <a:pos x="4" y="1"/>
              </a:cxn>
              <a:cxn ang="0">
                <a:pos x="3" y="1"/>
              </a:cxn>
              <a:cxn ang="0">
                <a:pos x="1" y="0"/>
              </a:cxn>
              <a:cxn ang="0">
                <a:pos x="2" y="1"/>
              </a:cxn>
              <a:cxn ang="0">
                <a:pos x="2" y="1"/>
              </a:cxn>
              <a:cxn ang="0">
                <a:pos x="3" y="1"/>
              </a:cxn>
              <a:cxn ang="0">
                <a:pos x="3" y="2"/>
              </a:cxn>
              <a:cxn ang="0">
                <a:pos x="2" y="2"/>
              </a:cxn>
              <a:cxn ang="0">
                <a:pos x="2" y="2"/>
              </a:cxn>
              <a:cxn ang="0">
                <a:pos x="3" y="2"/>
              </a:cxn>
              <a:cxn ang="0">
                <a:pos x="4" y="3"/>
              </a:cxn>
              <a:cxn ang="0">
                <a:pos x="4" y="3"/>
              </a:cxn>
              <a:cxn ang="0">
                <a:pos x="3" y="4"/>
              </a:cxn>
              <a:cxn ang="0">
                <a:pos x="2" y="4"/>
              </a:cxn>
              <a:cxn ang="0">
                <a:pos x="2" y="5"/>
              </a:cxn>
              <a:cxn ang="0">
                <a:pos x="2" y="6"/>
              </a:cxn>
              <a:cxn ang="0">
                <a:pos x="3" y="6"/>
              </a:cxn>
              <a:cxn ang="0">
                <a:pos x="2" y="6"/>
              </a:cxn>
              <a:cxn ang="0">
                <a:pos x="1" y="6"/>
              </a:cxn>
              <a:cxn ang="0">
                <a:pos x="1" y="6"/>
              </a:cxn>
              <a:cxn ang="0">
                <a:pos x="1" y="7"/>
              </a:cxn>
              <a:cxn ang="0">
                <a:pos x="0" y="7"/>
              </a:cxn>
              <a:cxn ang="0">
                <a:pos x="0" y="7"/>
              </a:cxn>
              <a:cxn ang="0">
                <a:pos x="1" y="7"/>
              </a:cxn>
              <a:cxn ang="0">
                <a:pos x="1" y="7"/>
              </a:cxn>
              <a:cxn ang="0">
                <a:pos x="1" y="7"/>
              </a:cxn>
              <a:cxn ang="0">
                <a:pos x="1" y="7"/>
              </a:cxn>
              <a:cxn ang="0">
                <a:pos x="1" y="7"/>
              </a:cxn>
              <a:cxn ang="0">
                <a:pos x="1" y="8"/>
              </a:cxn>
              <a:cxn ang="0">
                <a:pos x="3" y="7"/>
              </a:cxn>
              <a:cxn ang="0">
                <a:pos x="3" y="7"/>
              </a:cxn>
              <a:cxn ang="0">
                <a:pos x="4" y="7"/>
              </a:cxn>
              <a:cxn ang="0">
                <a:pos x="4" y="6"/>
              </a:cxn>
              <a:cxn ang="0">
                <a:pos x="4" y="6"/>
              </a:cxn>
              <a:cxn ang="0">
                <a:pos x="4" y="7"/>
              </a:cxn>
              <a:cxn ang="0">
                <a:pos x="4" y="6"/>
              </a:cxn>
              <a:cxn ang="0">
                <a:pos x="5" y="6"/>
              </a:cxn>
              <a:cxn ang="0">
                <a:pos x="6" y="6"/>
              </a:cxn>
              <a:cxn ang="0">
                <a:pos x="6" y="5"/>
              </a:cxn>
              <a:cxn ang="0">
                <a:pos x="7" y="4"/>
              </a:cxn>
              <a:cxn ang="0">
                <a:pos x="8" y="3"/>
              </a:cxn>
            </a:cxnLst>
            <a:rect l="0" t="0" r="r" b="b"/>
            <a:pathLst>
              <a:path w="9" h="8">
                <a:moveTo>
                  <a:pt x="8" y="3"/>
                </a:moveTo>
                <a:lnTo>
                  <a:pt x="8" y="3"/>
                </a:lnTo>
                <a:lnTo>
                  <a:pt x="9" y="2"/>
                </a:lnTo>
                <a:lnTo>
                  <a:pt x="9" y="1"/>
                </a:lnTo>
                <a:lnTo>
                  <a:pt x="9" y="1"/>
                </a:lnTo>
                <a:lnTo>
                  <a:pt x="8" y="0"/>
                </a:lnTo>
                <a:lnTo>
                  <a:pt x="8" y="0"/>
                </a:lnTo>
                <a:lnTo>
                  <a:pt x="8" y="1"/>
                </a:lnTo>
                <a:lnTo>
                  <a:pt x="8" y="1"/>
                </a:lnTo>
                <a:lnTo>
                  <a:pt x="5" y="1"/>
                </a:lnTo>
                <a:lnTo>
                  <a:pt x="4" y="1"/>
                </a:lnTo>
                <a:lnTo>
                  <a:pt x="3" y="1"/>
                </a:lnTo>
                <a:lnTo>
                  <a:pt x="1" y="0"/>
                </a:lnTo>
                <a:lnTo>
                  <a:pt x="2" y="1"/>
                </a:lnTo>
                <a:lnTo>
                  <a:pt x="2" y="1"/>
                </a:lnTo>
                <a:lnTo>
                  <a:pt x="3" y="1"/>
                </a:lnTo>
                <a:lnTo>
                  <a:pt x="3" y="2"/>
                </a:lnTo>
                <a:lnTo>
                  <a:pt x="2" y="2"/>
                </a:lnTo>
                <a:lnTo>
                  <a:pt x="2" y="2"/>
                </a:lnTo>
                <a:lnTo>
                  <a:pt x="3" y="2"/>
                </a:lnTo>
                <a:lnTo>
                  <a:pt x="4" y="3"/>
                </a:lnTo>
                <a:lnTo>
                  <a:pt x="4" y="3"/>
                </a:lnTo>
                <a:lnTo>
                  <a:pt x="3" y="4"/>
                </a:lnTo>
                <a:lnTo>
                  <a:pt x="2" y="4"/>
                </a:lnTo>
                <a:lnTo>
                  <a:pt x="2" y="5"/>
                </a:lnTo>
                <a:lnTo>
                  <a:pt x="2" y="6"/>
                </a:lnTo>
                <a:lnTo>
                  <a:pt x="3" y="6"/>
                </a:lnTo>
                <a:lnTo>
                  <a:pt x="2" y="6"/>
                </a:lnTo>
                <a:lnTo>
                  <a:pt x="1" y="6"/>
                </a:lnTo>
                <a:lnTo>
                  <a:pt x="1" y="6"/>
                </a:lnTo>
                <a:lnTo>
                  <a:pt x="1" y="7"/>
                </a:lnTo>
                <a:lnTo>
                  <a:pt x="0" y="7"/>
                </a:lnTo>
                <a:lnTo>
                  <a:pt x="0" y="7"/>
                </a:lnTo>
                <a:lnTo>
                  <a:pt x="1" y="7"/>
                </a:lnTo>
                <a:lnTo>
                  <a:pt x="1" y="7"/>
                </a:lnTo>
                <a:lnTo>
                  <a:pt x="1" y="7"/>
                </a:lnTo>
                <a:lnTo>
                  <a:pt x="1" y="7"/>
                </a:lnTo>
                <a:lnTo>
                  <a:pt x="1" y="7"/>
                </a:lnTo>
                <a:lnTo>
                  <a:pt x="1" y="8"/>
                </a:lnTo>
                <a:lnTo>
                  <a:pt x="3" y="7"/>
                </a:lnTo>
                <a:lnTo>
                  <a:pt x="3" y="7"/>
                </a:lnTo>
                <a:lnTo>
                  <a:pt x="4" y="7"/>
                </a:lnTo>
                <a:lnTo>
                  <a:pt x="4" y="6"/>
                </a:lnTo>
                <a:lnTo>
                  <a:pt x="4" y="6"/>
                </a:lnTo>
                <a:lnTo>
                  <a:pt x="4" y="7"/>
                </a:lnTo>
                <a:lnTo>
                  <a:pt x="4" y="6"/>
                </a:lnTo>
                <a:lnTo>
                  <a:pt x="5" y="6"/>
                </a:lnTo>
                <a:lnTo>
                  <a:pt x="6" y="6"/>
                </a:lnTo>
                <a:lnTo>
                  <a:pt x="6" y="5"/>
                </a:lnTo>
                <a:lnTo>
                  <a:pt x="7" y="4"/>
                </a:lnTo>
                <a:lnTo>
                  <a:pt x="8"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4" name="Freeform 656"/>
          <p:cNvSpPr>
            <a:spLocks/>
          </p:cNvSpPr>
          <p:nvPr/>
        </p:nvSpPr>
        <p:spPr bwMode="auto">
          <a:xfrm>
            <a:off x="7860920" y="3337991"/>
            <a:ext cx="3408" cy="11612"/>
          </a:xfrm>
          <a:custGeom>
            <a:avLst/>
            <a:gdLst/>
            <a:ahLst/>
            <a:cxnLst>
              <a:cxn ang="0">
                <a:pos x="0" y="3"/>
              </a:cxn>
              <a:cxn ang="0">
                <a:pos x="1" y="4"/>
              </a:cxn>
              <a:cxn ang="0">
                <a:pos x="1" y="4"/>
              </a:cxn>
              <a:cxn ang="0">
                <a:pos x="1" y="0"/>
              </a:cxn>
              <a:cxn ang="0">
                <a:pos x="0" y="0"/>
              </a:cxn>
              <a:cxn ang="0">
                <a:pos x="0" y="1"/>
              </a:cxn>
              <a:cxn ang="0">
                <a:pos x="0" y="2"/>
              </a:cxn>
              <a:cxn ang="0">
                <a:pos x="0" y="3"/>
              </a:cxn>
              <a:cxn ang="0">
                <a:pos x="0" y="3"/>
              </a:cxn>
            </a:cxnLst>
            <a:rect l="0" t="0" r="r" b="b"/>
            <a:pathLst>
              <a:path w="1" h="4">
                <a:moveTo>
                  <a:pt x="0" y="3"/>
                </a:moveTo>
                <a:lnTo>
                  <a:pt x="1" y="4"/>
                </a:lnTo>
                <a:lnTo>
                  <a:pt x="1" y="4"/>
                </a:lnTo>
                <a:lnTo>
                  <a:pt x="1" y="0"/>
                </a:lnTo>
                <a:lnTo>
                  <a:pt x="0" y="0"/>
                </a:lnTo>
                <a:lnTo>
                  <a:pt x="0" y="1"/>
                </a:lnTo>
                <a:lnTo>
                  <a:pt x="0" y="2"/>
                </a:lnTo>
                <a:lnTo>
                  <a:pt x="0" y="3"/>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5" name="Freeform 657"/>
          <p:cNvSpPr>
            <a:spLocks/>
          </p:cNvSpPr>
          <p:nvPr/>
        </p:nvSpPr>
        <p:spPr bwMode="auto">
          <a:xfrm>
            <a:off x="4403203" y="4458564"/>
            <a:ext cx="34066" cy="29030"/>
          </a:xfrm>
          <a:custGeom>
            <a:avLst/>
            <a:gdLst/>
            <a:ahLst/>
            <a:cxnLst>
              <a:cxn ang="0">
                <a:pos x="9" y="3"/>
              </a:cxn>
              <a:cxn ang="0">
                <a:pos x="9" y="3"/>
              </a:cxn>
              <a:cxn ang="0">
                <a:pos x="10" y="3"/>
              </a:cxn>
              <a:cxn ang="0">
                <a:pos x="10" y="3"/>
              </a:cxn>
              <a:cxn ang="0">
                <a:pos x="9" y="2"/>
              </a:cxn>
              <a:cxn ang="0">
                <a:pos x="8" y="2"/>
              </a:cxn>
              <a:cxn ang="0">
                <a:pos x="7" y="2"/>
              </a:cxn>
              <a:cxn ang="0">
                <a:pos x="6" y="0"/>
              </a:cxn>
              <a:cxn ang="0">
                <a:pos x="5" y="1"/>
              </a:cxn>
              <a:cxn ang="0">
                <a:pos x="5" y="0"/>
              </a:cxn>
              <a:cxn ang="0">
                <a:pos x="4" y="1"/>
              </a:cxn>
              <a:cxn ang="0">
                <a:pos x="4" y="2"/>
              </a:cxn>
              <a:cxn ang="0">
                <a:pos x="3" y="2"/>
              </a:cxn>
              <a:cxn ang="0">
                <a:pos x="3" y="2"/>
              </a:cxn>
              <a:cxn ang="0">
                <a:pos x="3" y="5"/>
              </a:cxn>
              <a:cxn ang="0">
                <a:pos x="3" y="5"/>
              </a:cxn>
              <a:cxn ang="0">
                <a:pos x="3" y="4"/>
              </a:cxn>
              <a:cxn ang="0">
                <a:pos x="2" y="4"/>
              </a:cxn>
              <a:cxn ang="0">
                <a:pos x="1" y="5"/>
              </a:cxn>
              <a:cxn ang="0">
                <a:pos x="1" y="5"/>
              </a:cxn>
              <a:cxn ang="0">
                <a:pos x="1" y="5"/>
              </a:cxn>
              <a:cxn ang="0">
                <a:pos x="0" y="5"/>
              </a:cxn>
              <a:cxn ang="0">
                <a:pos x="0" y="8"/>
              </a:cxn>
              <a:cxn ang="0">
                <a:pos x="0" y="8"/>
              </a:cxn>
              <a:cxn ang="0">
                <a:pos x="1" y="10"/>
              </a:cxn>
              <a:cxn ang="0">
                <a:pos x="1" y="10"/>
              </a:cxn>
              <a:cxn ang="0">
                <a:pos x="1" y="8"/>
              </a:cxn>
              <a:cxn ang="0">
                <a:pos x="2" y="9"/>
              </a:cxn>
              <a:cxn ang="0">
                <a:pos x="4" y="9"/>
              </a:cxn>
              <a:cxn ang="0">
                <a:pos x="3" y="8"/>
              </a:cxn>
              <a:cxn ang="0">
                <a:pos x="3" y="8"/>
              </a:cxn>
              <a:cxn ang="0">
                <a:pos x="3" y="8"/>
              </a:cxn>
              <a:cxn ang="0">
                <a:pos x="3" y="8"/>
              </a:cxn>
              <a:cxn ang="0">
                <a:pos x="4" y="8"/>
              </a:cxn>
              <a:cxn ang="0">
                <a:pos x="5" y="8"/>
              </a:cxn>
              <a:cxn ang="0">
                <a:pos x="5" y="8"/>
              </a:cxn>
              <a:cxn ang="0">
                <a:pos x="5" y="8"/>
              </a:cxn>
              <a:cxn ang="0">
                <a:pos x="4" y="6"/>
              </a:cxn>
              <a:cxn ang="0">
                <a:pos x="4" y="6"/>
              </a:cxn>
              <a:cxn ang="0">
                <a:pos x="7" y="6"/>
              </a:cxn>
              <a:cxn ang="0">
                <a:pos x="8" y="5"/>
              </a:cxn>
              <a:cxn ang="0">
                <a:pos x="8" y="4"/>
              </a:cxn>
              <a:cxn ang="0">
                <a:pos x="9" y="4"/>
              </a:cxn>
              <a:cxn ang="0">
                <a:pos x="10" y="4"/>
              </a:cxn>
              <a:cxn ang="0">
                <a:pos x="10" y="4"/>
              </a:cxn>
              <a:cxn ang="0">
                <a:pos x="10" y="4"/>
              </a:cxn>
              <a:cxn ang="0">
                <a:pos x="9" y="3"/>
              </a:cxn>
            </a:cxnLst>
            <a:rect l="0" t="0" r="r" b="b"/>
            <a:pathLst>
              <a:path w="10" h="10">
                <a:moveTo>
                  <a:pt x="9" y="3"/>
                </a:moveTo>
                <a:lnTo>
                  <a:pt x="9" y="3"/>
                </a:lnTo>
                <a:lnTo>
                  <a:pt x="10" y="3"/>
                </a:lnTo>
                <a:lnTo>
                  <a:pt x="10" y="3"/>
                </a:lnTo>
                <a:lnTo>
                  <a:pt x="9" y="2"/>
                </a:lnTo>
                <a:lnTo>
                  <a:pt x="8" y="2"/>
                </a:lnTo>
                <a:lnTo>
                  <a:pt x="7" y="2"/>
                </a:lnTo>
                <a:lnTo>
                  <a:pt x="6" y="0"/>
                </a:lnTo>
                <a:lnTo>
                  <a:pt x="5" y="1"/>
                </a:lnTo>
                <a:lnTo>
                  <a:pt x="5" y="0"/>
                </a:lnTo>
                <a:lnTo>
                  <a:pt x="4" y="1"/>
                </a:lnTo>
                <a:lnTo>
                  <a:pt x="4" y="2"/>
                </a:lnTo>
                <a:lnTo>
                  <a:pt x="3" y="2"/>
                </a:lnTo>
                <a:lnTo>
                  <a:pt x="3" y="2"/>
                </a:lnTo>
                <a:lnTo>
                  <a:pt x="3" y="5"/>
                </a:lnTo>
                <a:lnTo>
                  <a:pt x="3" y="5"/>
                </a:lnTo>
                <a:lnTo>
                  <a:pt x="3" y="4"/>
                </a:lnTo>
                <a:lnTo>
                  <a:pt x="2" y="4"/>
                </a:lnTo>
                <a:lnTo>
                  <a:pt x="1" y="5"/>
                </a:lnTo>
                <a:lnTo>
                  <a:pt x="1" y="5"/>
                </a:lnTo>
                <a:lnTo>
                  <a:pt x="1" y="5"/>
                </a:lnTo>
                <a:lnTo>
                  <a:pt x="0" y="5"/>
                </a:lnTo>
                <a:lnTo>
                  <a:pt x="0" y="8"/>
                </a:lnTo>
                <a:lnTo>
                  <a:pt x="0" y="8"/>
                </a:lnTo>
                <a:lnTo>
                  <a:pt x="1" y="10"/>
                </a:lnTo>
                <a:lnTo>
                  <a:pt x="1" y="10"/>
                </a:lnTo>
                <a:lnTo>
                  <a:pt x="1" y="8"/>
                </a:lnTo>
                <a:lnTo>
                  <a:pt x="2" y="9"/>
                </a:lnTo>
                <a:lnTo>
                  <a:pt x="4" y="9"/>
                </a:lnTo>
                <a:lnTo>
                  <a:pt x="3" y="8"/>
                </a:lnTo>
                <a:lnTo>
                  <a:pt x="3" y="8"/>
                </a:lnTo>
                <a:lnTo>
                  <a:pt x="3" y="8"/>
                </a:lnTo>
                <a:lnTo>
                  <a:pt x="3" y="8"/>
                </a:lnTo>
                <a:lnTo>
                  <a:pt x="4" y="8"/>
                </a:lnTo>
                <a:lnTo>
                  <a:pt x="5" y="8"/>
                </a:lnTo>
                <a:lnTo>
                  <a:pt x="5" y="8"/>
                </a:lnTo>
                <a:lnTo>
                  <a:pt x="5" y="8"/>
                </a:lnTo>
                <a:lnTo>
                  <a:pt x="4" y="6"/>
                </a:lnTo>
                <a:lnTo>
                  <a:pt x="4" y="6"/>
                </a:lnTo>
                <a:lnTo>
                  <a:pt x="7" y="6"/>
                </a:lnTo>
                <a:lnTo>
                  <a:pt x="8" y="5"/>
                </a:lnTo>
                <a:lnTo>
                  <a:pt x="8" y="4"/>
                </a:lnTo>
                <a:lnTo>
                  <a:pt x="9" y="4"/>
                </a:lnTo>
                <a:lnTo>
                  <a:pt x="10" y="4"/>
                </a:lnTo>
                <a:lnTo>
                  <a:pt x="10" y="4"/>
                </a:lnTo>
                <a:lnTo>
                  <a:pt x="10" y="4"/>
                </a:lnTo>
                <a:lnTo>
                  <a:pt x="9"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6" name="Freeform 658"/>
          <p:cNvSpPr>
            <a:spLocks/>
          </p:cNvSpPr>
          <p:nvPr/>
        </p:nvSpPr>
        <p:spPr bwMode="auto">
          <a:xfrm>
            <a:off x="7840480" y="3317671"/>
            <a:ext cx="3408" cy="2904"/>
          </a:xfrm>
          <a:custGeom>
            <a:avLst/>
            <a:gdLst/>
            <a:ahLst/>
            <a:cxnLst>
              <a:cxn ang="0">
                <a:pos x="0" y="0"/>
              </a:cxn>
              <a:cxn ang="0">
                <a:pos x="0" y="0"/>
              </a:cxn>
              <a:cxn ang="0">
                <a:pos x="0" y="0"/>
              </a:cxn>
              <a:cxn ang="0">
                <a:pos x="0" y="1"/>
              </a:cxn>
              <a:cxn ang="0">
                <a:pos x="0" y="1"/>
              </a:cxn>
              <a:cxn ang="0">
                <a:pos x="1" y="1"/>
              </a:cxn>
              <a:cxn ang="0">
                <a:pos x="1" y="1"/>
              </a:cxn>
              <a:cxn ang="0">
                <a:pos x="0" y="0"/>
              </a:cxn>
            </a:cxnLst>
            <a:rect l="0" t="0" r="r" b="b"/>
            <a:pathLst>
              <a:path w="1" h="1">
                <a:moveTo>
                  <a:pt x="0" y="0"/>
                </a:moveTo>
                <a:lnTo>
                  <a:pt x="0" y="0"/>
                </a:lnTo>
                <a:lnTo>
                  <a:pt x="0" y="0"/>
                </a:lnTo>
                <a:lnTo>
                  <a:pt x="0" y="1"/>
                </a:lnTo>
                <a:lnTo>
                  <a:pt x="0" y="1"/>
                </a:lnTo>
                <a:lnTo>
                  <a:pt x="1" y="1"/>
                </a:lnTo>
                <a:lnTo>
                  <a:pt x="1"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7" name="Freeform 659"/>
          <p:cNvSpPr>
            <a:spLocks/>
          </p:cNvSpPr>
          <p:nvPr/>
        </p:nvSpPr>
        <p:spPr bwMode="auto">
          <a:xfrm>
            <a:off x="7837074" y="3320573"/>
            <a:ext cx="20440" cy="26128"/>
          </a:xfrm>
          <a:custGeom>
            <a:avLst/>
            <a:gdLst/>
            <a:ahLst/>
            <a:cxnLst>
              <a:cxn ang="0">
                <a:pos x="0" y="1"/>
              </a:cxn>
              <a:cxn ang="0">
                <a:pos x="0" y="2"/>
              </a:cxn>
              <a:cxn ang="0">
                <a:pos x="1" y="4"/>
              </a:cxn>
              <a:cxn ang="0">
                <a:pos x="2" y="3"/>
              </a:cxn>
              <a:cxn ang="0">
                <a:pos x="2" y="5"/>
              </a:cxn>
              <a:cxn ang="0">
                <a:pos x="2" y="7"/>
              </a:cxn>
              <a:cxn ang="0">
                <a:pos x="3" y="8"/>
              </a:cxn>
              <a:cxn ang="0">
                <a:pos x="4" y="9"/>
              </a:cxn>
              <a:cxn ang="0">
                <a:pos x="4" y="7"/>
              </a:cxn>
              <a:cxn ang="0">
                <a:pos x="5" y="8"/>
              </a:cxn>
              <a:cxn ang="0">
                <a:pos x="6" y="7"/>
              </a:cxn>
              <a:cxn ang="0">
                <a:pos x="4" y="5"/>
              </a:cxn>
              <a:cxn ang="0">
                <a:pos x="4" y="3"/>
              </a:cxn>
              <a:cxn ang="0">
                <a:pos x="3" y="1"/>
              </a:cxn>
              <a:cxn ang="0">
                <a:pos x="2" y="2"/>
              </a:cxn>
              <a:cxn ang="0">
                <a:pos x="1" y="1"/>
              </a:cxn>
              <a:cxn ang="0">
                <a:pos x="1" y="2"/>
              </a:cxn>
              <a:cxn ang="0">
                <a:pos x="0" y="1"/>
              </a:cxn>
              <a:cxn ang="0">
                <a:pos x="0" y="0"/>
              </a:cxn>
              <a:cxn ang="0">
                <a:pos x="0" y="1"/>
              </a:cxn>
            </a:cxnLst>
            <a:rect l="0" t="0" r="r" b="b"/>
            <a:pathLst>
              <a:path w="6" h="9">
                <a:moveTo>
                  <a:pt x="0" y="1"/>
                </a:moveTo>
                <a:lnTo>
                  <a:pt x="0" y="2"/>
                </a:lnTo>
                <a:lnTo>
                  <a:pt x="1" y="4"/>
                </a:lnTo>
                <a:lnTo>
                  <a:pt x="2" y="3"/>
                </a:lnTo>
                <a:lnTo>
                  <a:pt x="2" y="5"/>
                </a:lnTo>
                <a:lnTo>
                  <a:pt x="2" y="7"/>
                </a:lnTo>
                <a:lnTo>
                  <a:pt x="3" y="8"/>
                </a:lnTo>
                <a:lnTo>
                  <a:pt x="4" y="9"/>
                </a:lnTo>
                <a:lnTo>
                  <a:pt x="4" y="7"/>
                </a:lnTo>
                <a:lnTo>
                  <a:pt x="5" y="8"/>
                </a:lnTo>
                <a:lnTo>
                  <a:pt x="6" y="7"/>
                </a:lnTo>
                <a:lnTo>
                  <a:pt x="4" y="5"/>
                </a:lnTo>
                <a:lnTo>
                  <a:pt x="4" y="3"/>
                </a:lnTo>
                <a:lnTo>
                  <a:pt x="3" y="1"/>
                </a:lnTo>
                <a:lnTo>
                  <a:pt x="2" y="2"/>
                </a:lnTo>
                <a:lnTo>
                  <a:pt x="1" y="1"/>
                </a:lnTo>
                <a:lnTo>
                  <a:pt x="1" y="2"/>
                </a:lnTo>
                <a:lnTo>
                  <a:pt x="0" y="1"/>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8" name="Freeform 660"/>
          <p:cNvSpPr>
            <a:spLocks/>
          </p:cNvSpPr>
          <p:nvPr/>
        </p:nvSpPr>
        <p:spPr bwMode="auto">
          <a:xfrm>
            <a:off x="7830261" y="3343797"/>
            <a:ext cx="13626" cy="8710"/>
          </a:xfrm>
          <a:custGeom>
            <a:avLst/>
            <a:gdLst/>
            <a:ahLst/>
            <a:cxnLst>
              <a:cxn ang="0">
                <a:pos x="0" y="2"/>
              </a:cxn>
              <a:cxn ang="0">
                <a:pos x="0" y="2"/>
              </a:cxn>
              <a:cxn ang="0">
                <a:pos x="0" y="2"/>
              </a:cxn>
              <a:cxn ang="0">
                <a:pos x="0" y="2"/>
              </a:cxn>
              <a:cxn ang="0">
                <a:pos x="1" y="3"/>
              </a:cxn>
              <a:cxn ang="0">
                <a:pos x="2" y="3"/>
              </a:cxn>
              <a:cxn ang="0">
                <a:pos x="3" y="2"/>
              </a:cxn>
              <a:cxn ang="0">
                <a:pos x="4" y="2"/>
              </a:cxn>
              <a:cxn ang="0">
                <a:pos x="4" y="2"/>
              </a:cxn>
              <a:cxn ang="0">
                <a:pos x="4" y="2"/>
              </a:cxn>
              <a:cxn ang="0">
                <a:pos x="4" y="0"/>
              </a:cxn>
              <a:cxn ang="0">
                <a:pos x="3" y="0"/>
              </a:cxn>
              <a:cxn ang="0">
                <a:pos x="1" y="0"/>
              </a:cxn>
              <a:cxn ang="0">
                <a:pos x="0" y="2"/>
              </a:cxn>
            </a:cxnLst>
            <a:rect l="0" t="0" r="r" b="b"/>
            <a:pathLst>
              <a:path w="4" h="3">
                <a:moveTo>
                  <a:pt x="0" y="2"/>
                </a:moveTo>
                <a:lnTo>
                  <a:pt x="0" y="2"/>
                </a:lnTo>
                <a:lnTo>
                  <a:pt x="0" y="2"/>
                </a:lnTo>
                <a:lnTo>
                  <a:pt x="0" y="2"/>
                </a:lnTo>
                <a:lnTo>
                  <a:pt x="1" y="3"/>
                </a:lnTo>
                <a:lnTo>
                  <a:pt x="2" y="3"/>
                </a:lnTo>
                <a:lnTo>
                  <a:pt x="3" y="2"/>
                </a:lnTo>
                <a:lnTo>
                  <a:pt x="4" y="2"/>
                </a:lnTo>
                <a:lnTo>
                  <a:pt x="4" y="2"/>
                </a:lnTo>
                <a:lnTo>
                  <a:pt x="4" y="2"/>
                </a:lnTo>
                <a:lnTo>
                  <a:pt x="4" y="0"/>
                </a:lnTo>
                <a:lnTo>
                  <a:pt x="3" y="0"/>
                </a:lnTo>
                <a:lnTo>
                  <a:pt x="1"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9" name="Freeform 661"/>
          <p:cNvSpPr>
            <a:spLocks/>
          </p:cNvSpPr>
          <p:nvPr/>
        </p:nvSpPr>
        <p:spPr bwMode="auto">
          <a:xfrm>
            <a:off x="7755316" y="3314767"/>
            <a:ext cx="3408" cy="2904"/>
          </a:xfrm>
          <a:custGeom>
            <a:avLst/>
            <a:gdLst/>
            <a:ahLst/>
            <a:cxnLst>
              <a:cxn ang="0">
                <a:pos x="1" y="1"/>
              </a:cxn>
              <a:cxn ang="0">
                <a:pos x="1" y="1"/>
              </a:cxn>
              <a:cxn ang="0">
                <a:pos x="1" y="1"/>
              </a:cxn>
              <a:cxn ang="0">
                <a:pos x="1" y="1"/>
              </a:cxn>
              <a:cxn ang="0">
                <a:pos x="0" y="0"/>
              </a:cxn>
              <a:cxn ang="0">
                <a:pos x="0" y="1"/>
              </a:cxn>
              <a:cxn ang="0">
                <a:pos x="0" y="1"/>
              </a:cxn>
              <a:cxn ang="0">
                <a:pos x="1" y="1"/>
              </a:cxn>
            </a:cxnLst>
            <a:rect l="0" t="0" r="r" b="b"/>
            <a:pathLst>
              <a:path w="1" h="1">
                <a:moveTo>
                  <a:pt x="1" y="1"/>
                </a:moveTo>
                <a:lnTo>
                  <a:pt x="1" y="1"/>
                </a:lnTo>
                <a:lnTo>
                  <a:pt x="1" y="1"/>
                </a:lnTo>
                <a:lnTo>
                  <a:pt x="1" y="1"/>
                </a:lnTo>
                <a:lnTo>
                  <a:pt x="0" y="0"/>
                </a:lnTo>
                <a:lnTo>
                  <a:pt x="0" y="1"/>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0" name="Rectangle 662"/>
          <p:cNvSpPr>
            <a:spLocks noChangeArrowheads="1"/>
          </p:cNvSpPr>
          <p:nvPr/>
        </p:nvSpPr>
        <p:spPr bwMode="auto">
          <a:xfrm>
            <a:off x="7755316" y="3308961"/>
            <a:ext cx="3408"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1" name="Freeform 663"/>
          <p:cNvSpPr>
            <a:spLocks/>
          </p:cNvSpPr>
          <p:nvPr/>
        </p:nvSpPr>
        <p:spPr bwMode="auto">
          <a:xfrm>
            <a:off x="7762129" y="3288640"/>
            <a:ext cx="23847" cy="20322"/>
          </a:xfrm>
          <a:custGeom>
            <a:avLst/>
            <a:gdLst/>
            <a:ahLst/>
            <a:cxnLst>
              <a:cxn ang="0">
                <a:pos x="6" y="6"/>
              </a:cxn>
              <a:cxn ang="0">
                <a:pos x="7" y="6"/>
              </a:cxn>
              <a:cxn ang="0">
                <a:pos x="6" y="2"/>
              </a:cxn>
              <a:cxn ang="0">
                <a:pos x="6" y="2"/>
              </a:cxn>
              <a:cxn ang="0">
                <a:pos x="5" y="1"/>
              </a:cxn>
              <a:cxn ang="0">
                <a:pos x="0" y="0"/>
              </a:cxn>
              <a:cxn ang="0">
                <a:pos x="0" y="1"/>
              </a:cxn>
              <a:cxn ang="0">
                <a:pos x="1" y="1"/>
              </a:cxn>
              <a:cxn ang="0">
                <a:pos x="1" y="1"/>
              </a:cxn>
              <a:cxn ang="0">
                <a:pos x="2" y="2"/>
              </a:cxn>
              <a:cxn ang="0">
                <a:pos x="2" y="2"/>
              </a:cxn>
              <a:cxn ang="0">
                <a:pos x="2" y="3"/>
              </a:cxn>
              <a:cxn ang="0">
                <a:pos x="2" y="4"/>
              </a:cxn>
              <a:cxn ang="0">
                <a:pos x="4" y="6"/>
              </a:cxn>
              <a:cxn ang="0">
                <a:pos x="5" y="6"/>
              </a:cxn>
              <a:cxn ang="0">
                <a:pos x="5" y="7"/>
              </a:cxn>
              <a:cxn ang="0">
                <a:pos x="6" y="6"/>
              </a:cxn>
              <a:cxn ang="0">
                <a:pos x="6" y="6"/>
              </a:cxn>
            </a:cxnLst>
            <a:rect l="0" t="0" r="r" b="b"/>
            <a:pathLst>
              <a:path w="7" h="7">
                <a:moveTo>
                  <a:pt x="6" y="6"/>
                </a:moveTo>
                <a:lnTo>
                  <a:pt x="7" y="6"/>
                </a:lnTo>
                <a:lnTo>
                  <a:pt x="6" y="2"/>
                </a:lnTo>
                <a:lnTo>
                  <a:pt x="6" y="2"/>
                </a:lnTo>
                <a:lnTo>
                  <a:pt x="5" y="1"/>
                </a:lnTo>
                <a:lnTo>
                  <a:pt x="0" y="0"/>
                </a:lnTo>
                <a:lnTo>
                  <a:pt x="0" y="1"/>
                </a:lnTo>
                <a:lnTo>
                  <a:pt x="1" y="1"/>
                </a:lnTo>
                <a:lnTo>
                  <a:pt x="1" y="1"/>
                </a:lnTo>
                <a:lnTo>
                  <a:pt x="2" y="2"/>
                </a:lnTo>
                <a:lnTo>
                  <a:pt x="2" y="2"/>
                </a:lnTo>
                <a:lnTo>
                  <a:pt x="2" y="3"/>
                </a:lnTo>
                <a:lnTo>
                  <a:pt x="2" y="4"/>
                </a:lnTo>
                <a:lnTo>
                  <a:pt x="4" y="6"/>
                </a:lnTo>
                <a:lnTo>
                  <a:pt x="5" y="6"/>
                </a:lnTo>
                <a:lnTo>
                  <a:pt x="5" y="7"/>
                </a:lnTo>
                <a:lnTo>
                  <a:pt x="6" y="6"/>
                </a:lnTo>
                <a:lnTo>
                  <a:pt x="6"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2" name="Freeform 664"/>
          <p:cNvSpPr>
            <a:spLocks/>
          </p:cNvSpPr>
          <p:nvPr/>
        </p:nvSpPr>
        <p:spPr bwMode="auto">
          <a:xfrm>
            <a:off x="7833667" y="3105748"/>
            <a:ext cx="3408" cy="2904"/>
          </a:xfrm>
          <a:custGeom>
            <a:avLst/>
            <a:gdLst/>
            <a:ahLst/>
            <a:cxnLst>
              <a:cxn ang="0">
                <a:pos x="0" y="0"/>
              </a:cxn>
              <a:cxn ang="0">
                <a:pos x="0" y="0"/>
              </a:cxn>
              <a:cxn ang="0">
                <a:pos x="0" y="0"/>
              </a:cxn>
              <a:cxn ang="0">
                <a:pos x="0" y="0"/>
              </a:cxn>
              <a:cxn ang="0">
                <a:pos x="0" y="0"/>
              </a:cxn>
              <a:cxn ang="0">
                <a:pos x="1" y="0"/>
              </a:cxn>
              <a:cxn ang="0">
                <a:pos x="0" y="0"/>
              </a:cxn>
              <a:cxn ang="0">
                <a:pos x="0" y="0"/>
              </a:cxn>
            </a:cxnLst>
            <a:rect l="0" t="0" r="r" b="b"/>
            <a:pathLst>
              <a:path w="1">
                <a:moveTo>
                  <a:pt x="0" y="0"/>
                </a:moveTo>
                <a:lnTo>
                  <a:pt x="0" y="0"/>
                </a:lnTo>
                <a:lnTo>
                  <a:pt x="0" y="0"/>
                </a:lnTo>
                <a:lnTo>
                  <a:pt x="0" y="0"/>
                </a:lnTo>
                <a:lnTo>
                  <a:pt x="0"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67" name="Title 666"/>
          <p:cNvSpPr>
            <a:spLocks noGrp="1"/>
          </p:cNvSpPr>
          <p:nvPr>
            <p:ph type="title"/>
          </p:nvPr>
        </p:nvSpPr>
        <p:spPr/>
        <p:txBody>
          <a:bodyPr/>
          <a:lstStyle/>
          <a:p>
            <a:r>
              <a:rPr lang="en-US" dirty="0" smtClean="0"/>
              <a:t>ERO Contributions</a:t>
            </a:r>
            <a:endParaRPr lang="en-US" dirty="0"/>
          </a:p>
        </p:txBody>
      </p:sp>
      <p:sp>
        <p:nvSpPr>
          <p:cNvPr id="2672" name="Rectangle 2671"/>
          <p:cNvSpPr/>
          <p:nvPr/>
        </p:nvSpPr>
        <p:spPr>
          <a:xfrm>
            <a:off x="502356" y="4701822"/>
            <a:ext cx="8500533" cy="12417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pic>
        <p:nvPicPr>
          <p:cNvPr id="2673" name="Picture 14" descr="segue texture.jpg"/>
          <p:cNvPicPr>
            <a:picLocks noChangeAspect="1"/>
          </p:cNvPicPr>
          <p:nvPr/>
        </p:nvPicPr>
        <p:blipFill>
          <a:blip r:embed="rId3" cstate="email">
            <a:extLst>
              <a:ext uri="{28A0092B-C50C-407E-A947-70E740481C1C}">
                <a14:useLocalDpi xmlns:a14="http://schemas.microsoft.com/office/drawing/2010/main"/>
              </a:ext>
            </a:extLst>
          </a:blip>
          <a:srcRect r="-1149" b="-5316"/>
          <a:stretch>
            <a:fillRect/>
          </a:stretch>
        </p:blipFill>
        <p:spPr bwMode="auto">
          <a:xfrm>
            <a:off x="246981" y="4742544"/>
            <a:ext cx="8660833" cy="1300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74" name="Rounded Rectangle 2673"/>
          <p:cNvSpPr/>
          <p:nvPr/>
        </p:nvSpPr>
        <p:spPr>
          <a:xfrm>
            <a:off x="259970" y="904186"/>
            <a:ext cx="8849740" cy="3640137"/>
          </a:xfrm>
          <a:prstGeom prst="roundRect">
            <a:avLst>
              <a:gd name="adj" fmla="val 2626"/>
            </a:avLst>
          </a:prstGeom>
          <a:gradFill flip="none" rotWithShape="1">
            <a:gsLst>
              <a:gs pos="0">
                <a:srgbClr val="166983"/>
              </a:gs>
              <a:gs pos="46000">
                <a:srgbClr val="0F899E">
                  <a:alpha val="56000"/>
                </a:srgbClr>
              </a:gs>
              <a:gs pos="100000">
                <a:schemeClr val="bg1">
                  <a:alpha val="57000"/>
                </a:scheme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a:defRPr/>
            </a:pPr>
            <a:endParaRPr lang="en-US" dirty="0"/>
          </a:p>
        </p:txBody>
      </p:sp>
      <p:sp>
        <p:nvSpPr>
          <p:cNvPr id="3348" name="Rectangle 3347"/>
          <p:cNvSpPr/>
          <p:nvPr/>
        </p:nvSpPr>
        <p:spPr>
          <a:xfrm>
            <a:off x="349956" y="4549708"/>
            <a:ext cx="8500533" cy="12417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pic>
        <p:nvPicPr>
          <p:cNvPr id="1357" name="Picture 1356" descr="ZbWnUyV821UAXbFo23HpFFZ9QSvwVFrNLVHALRK-NZc,MhGmyvtzR4EII3F-QUHE62phzfJRBxLr92-emDr1_wk.jpeg"/>
          <p:cNvPicPr>
            <a:picLocks noChangeAspect="1"/>
          </p:cNvPicPr>
          <p:nvPr/>
        </p:nvPicPr>
        <p:blipFill>
          <a:blip r:embed="rId4" cstate="print">
            <a:lum bright="-10000" contrast="20000"/>
          </a:blip>
          <a:srcRect t="27408"/>
          <a:stretch>
            <a:fillRect/>
          </a:stretch>
        </p:blipFill>
        <p:spPr>
          <a:xfrm flipH="1">
            <a:off x="6357876" y="1482669"/>
            <a:ext cx="1124794" cy="1225961"/>
          </a:xfrm>
          <a:prstGeom prst="roundRect">
            <a:avLst>
              <a:gd name="adj" fmla="val 6379"/>
            </a:avLst>
          </a:prstGeom>
          <a:effectLst>
            <a:outerShdw blurRad="50800" dist="38100" dir="2700000" algn="tl" rotWithShape="0">
              <a:prstClr val="black">
                <a:alpha val="40000"/>
              </a:prstClr>
            </a:outerShdw>
          </a:effectLst>
        </p:spPr>
      </p:pic>
      <p:pic>
        <p:nvPicPr>
          <p:cNvPr id="1349" name="Picture 1348" descr="loJZHLDeGYGBfFQFcny6aND-9D90Ex_ytmqlWTw50nA,NPLAcj6TgJivlBwYynYyjPFRIrqWdY_rNEqOUO3Hb_w.jpeg"/>
          <p:cNvPicPr>
            <a:picLocks noChangeAspect="1"/>
          </p:cNvPicPr>
          <p:nvPr/>
        </p:nvPicPr>
        <p:blipFill>
          <a:blip r:embed="rId5" cstate="print"/>
          <a:srcRect t="1365" r="12243"/>
          <a:stretch>
            <a:fillRect/>
          </a:stretch>
        </p:blipFill>
        <p:spPr>
          <a:xfrm>
            <a:off x="4791258" y="1464766"/>
            <a:ext cx="1485717" cy="2507297"/>
          </a:xfrm>
          <a:prstGeom prst="roundRect">
            <a:avLst>
              <a:gd name="adj" fmla="val 5077"/>
            </a:avLst>
          </a:prstGeom>
          <a:effectLst>
            <a:outerShdw blurRad="50800" dist="38100" dir="2700000" algn="tl" rotWithShape="0">
              <a:prstClr val="black">
                <a:alpha val="40000"/>
              </a:prstClr>
            </a:outerShdw>
          </a:effectLst>
        </p:spPr>
      </p:pic>
      <p:pic>
        <p:nvPicPr>
          <p:cNvPr id="680" name="Picture 679" descr="Work.AsianMale.Cius.jpg"/>
          <p:cNvPicPr>
            <a:picLocks noChangeAspect="1"/>
          </p:cNvPicPr>
          <p:nvPr/>
        </p:nvPicPr>
        <p:blipFill>
          <a:blip r:embed="rId6" cstate="print"/>
          <a:srcRect l="42558" t="-287" r="21185" b="46679"/>
          <a:stretch>
            <a:fillRect/>
          </a:stretch>
        </p:blipFill>
        <p:spPr>
          <a:xfrm>
            <a:off x="1674620" y="2763533"/>
            <a:ext cx="1207332" cy="1196571"/>
          </a:xfrm>
          <a:prstGeom prst="roundRect">
            <a:avLst>
              <a:gd name="adj" fmla="val 6145"/>
            </a:avLst>
          </a:prstGeom>
          <a:effectLst>
            <a:outerShdw blurRad="50800" dist="38100" dir="2700000" algn="tl" rotWithShape="0">
              <a:prstClr val="black">
                <a:alpha val="40000"/>
              </a:prstClr>
            </a:outerShdw>
          </a:effectLst>
        </p:spPr>
      </p:pic>
      <p:sp>
        <p:nvSpPr>
          <p:cNvPr id="1367" name="Rounded Rectangle 1366"/>
          <p:cNvSpPr/>
          <p:nvPr/>
        </p:nvSpPr>
        <p:spPr>
          <a:xfrm>
            <a:off x="418184" y="1444979"/>
            <a:ext cx="1782092" cy="1231546"/>
          </a:xfrm>
          <a:prstGeom prst="roundRect">
            <a:avLst>
              <a:gd name="adj" fmla="val 6958"/>
            </a:avLst>
          </a:prstGeom>
          <a:solidFill>
            <a:srgbClr val="F2F2F2">
              <a:alpha val="40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369" name="Title 1"/>
          <p:cNvSpPr txBox="1">
            <a:spLocks/>
          </p:cNvSpPr>
          <p:nvPr/>
        </p:nvSpPr>
        <p:spPr bwMode="auto">
          <a:xfrm>
            <a:off x="525529" y="1522681"/>
            <a:ext cx="1656540" cy="1084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61724" tIns="34292" rIns="61724" bIns="34292" numCol="1" rtlCol="0" anchor="t" anchorCtr="0" compatLnSpc="1">
            <a:prstTxWarp prst="textNoShape">
              <a:avLst/>
            </a:prstTxWarp>
            <a:spAutoFit/>
          </a:bodyPr>
          <a:lstStyle/>
          <a:p>
            <a:pPr marL="0" marR="0" lvl="0" indent="0" algn="ctr" defTabSz="685834" rtl="0" eaLnBrk="1" fontAlgn="auto" latinLnBrk="0" hangingPunct="1">
              <a:lnSpc>
                <a:spcPct val="100000"/>
              </a:lnSpc>
              <a:spcBef>
                <a:spcPct val="0"/>
              </a:spcBef>
              <a:spcAft>
                <a:spcPts val="0"/>
              </a:spcAft>
              <a:buClrTx/>
              <a:buSzPct val="80000"/>
              <a:buFontTx/>
              <a:buNone/>
              <a:tabLst/>
              <a:defRPr/>
            </a:pPr>
            <a:r>
              <a:rPr lang="en-US" sz="2200" dirty="0" smtClean="0">
                <a:solidFill>
                  <a:srgbClr val="08505C"/>
                </a:solidFill>
                <a:latin typeface="+mn-lt"/>
                <a:ea typeface="+mj-ea"/>
                <a:cs typeface="+mj-cs"/>
              </a:rPr>
              <a:t>Scalable</a:t>
            </a:r>
          </a:p>
          <a:p>
            <a:pPr marL="0" marR="0" lvl="0" indent="0" algn="ctr" defTabSz="685834" rtl="0" eaLnBrk="1" fontAlgn="auto" latinLnBrk="0" hangingPunct="1">
              <a:lnSpc>
                <a:spcPct val="100000"/>
              </a:lnSpc>
              <a:spcBef>
                <a:spcPct val="0"/>
              </a:spcBef>
              <a:spcAft>
                <a:spcPts val="0"/>
              </a:spcAft>
              <a:buClrTx/>
              <a:buSzPct val="80000"/>
              <a:buFontTx/>
              <a:buNone/>
              <a:tabLst/>
              <a:defRPr/>
            </a:pPr>
            <a:r>
              <a:rPr kumimoji="0" lang="en-US" sz="2200" b="0" i="0" u="none" strike="noStrike" kern="1200" cap="none" spc="0" normalizeH="0" baseline="0" noProof="0" dirty="0" smtClean="0">
                <a:ln>
                  <a:noFill/>
                </a:ln>
                <a:solidFill>
                  <a:srgbClr val="08505C"/>
                </a:solidFill>
                <a:effectLst/>
                <a:uLnTx/>
                <a:uFillTx/>
                <a:latin typeface="+mn-lt"/>
                <a:ea typeface="+mj-ea"/>
                <a:cs typeface="+mj-cs"/>
              </a:rPr>
              <a:t>Repeatable</a:t>
            </a:r>
          </a:p>
          <a:p>
            <a:pPr marL="0" marR="0" lvl="0" indent="0" algn="ctr" defTabSz="685834" rtl="0" eaLnBrk="1" fontAlgn="auto" latinLnBrk="0" hangingPunct="1">
              <a:lnSpc>
                <a:spcPct val="100000"/>
              </a:lnSpc>
              <a:spcBef>
                <a:spcPct val="0"/>
              </a:spcBef>
              <a:spcAft>
                <a:spcPts val="0"/>
              </a:spcAft>
              <a:buClrTx/>
              <a:buSzPct val="80000"/>
              <a:buFontTx/>
              <a:buNone/>
              <a:tabLst/>
              <a:defRPr/>
            </a:pPr>
            <a:r>
              <a:rPr lang="en-US" sz="2200" dirty="0" smtClean="0">
                <a:solidFill>
                  <a:srgbClr val="08505C"/>
                </a:solidFill>
                <a:latin typeface="+mn-lt"/>
                <a:ea typeface="+mj-ea"/>
                <a:cs typeface="+mj-cs"/>
              </a:rPr>
              <a:t>Sustainable</a:t>
            </a:r>
            <a:endParaRPr kumimoji="0" lang="en-US" sz="2200" b="0" i="0" u="none" strike="noStrike" kern="1200" cap="none" spc="0" normalizeH="0" baseline="0" noProof="0" dirty="0">
              <a:ln>
                <a:noFill/>
              </a:ln>
              <a:solidFill>
                <a:srgbClr val="08505C"/>
              </a:solidFill>
              <a:effectLst/>
              <a:uLnTx/>
              <a:uFillTx/>
              <a:latin typeface="+mn-lt"/>
              <a:ea typeface="+mj-ea"/>
              <a:cs typeface="+mj-cs"/>
            </a:endParaRPr>
          </a:p>
        </p:txBody>
      </p:sp>
      <p:sp>
        <p:nvSpPr>
          <p:cNvPr id="678" name="Rounded Rectangle 677"/>
          <p:cNvSpPr/>
          <p:nvPr/>
        </p:nvSpPr>
        <p:spPr>
          <a:xfrm>
            <a:off x="6352258" y="2788004"/>
            <a:ext cx="2363117" cy="1231546"/>
          </a:xfrm>
          <a:prstGeom prst="roundRect">
            <a:avLst>
              <a:gd name="adj" fmla="val 6958"/>
            </a:avLst>
          </a:prstGeom>
          <a:solidFill>
            <a:srgbClr val="0A6878">
              <a:alpha val="25098"/>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679" name="Title 1"/>
          <p:cNvSpPr txBox="1">
            <a:spLocks/>
          </p:cNvSpPr>
          <p:nvPr/>
        </p:nvSpPr>
        <p:spPr bwMode="auto">
          <a:xfrm>
            <a:off x="6688204" y="2846656"/>
            <a:ext cx="1656540" cy="1084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61724" tIns="34292" rIns="61724" bIns="34292" numCol="1" rtlCol="0" anchor="t" anchorCtr="0" compatLnSpc="1">
            <a:prstTxWarp prst="textNoShape">
              <a:avLst/>
            </a:prstTxWarp>
            <a:spAutoFit/>
          </a:bodyPr>
          <a:lstStyle/>
          <a:p>
            <a:pPr marL="0" marR="0" lvl="0" indent="0" algn="ctr" defTabSz="685834" rtl="0" eaLnBrk="1" fontAlgn="auto" latinLnBrk="0" hangingPunct="1">
              <a:lnSpc>
                <a:spcPct val="100000"/>
              </a:lnSpc>
              <a:spcBef>
                <a:spcPct val="0"/>
              </a:spcBef>
              <a:spcAft>
                <a:spcPts val="0"/>
              </a:spcAft>
              <a:buClrTx/>
              <a:buSzPct val="80000"/>
              <a:buFontTx/>
              <a:buNone/>
              <a:tabLst/>
              <a:defRPr/>
            </a:pPr>
            <a:r>
              <a:rPr lang="en-US" sz="2200" dirty="0" smtClean="0">
                <a:solidFill>
                  <a:srgbClr val="08505C"/>
                </a:solidFill>
                <a:latin typeface="+mn-lt"/>
                <a:ea typeface="+mj-ea"/>
                <a:cs typeface="+mj-cs"/>
              </a:rPr>
              <a:t>Engage</a:t>
            </a:r>
            <a:br>
              <a:rPr lang="en-US" sz="2200" dirty="0" smtClean="0">
                <a:solidFill>
                  <a:srgbClr val="08505C"/>
                </a:solidFill>
                <a:latin typeface="+mn-lt"/>
                <a:ea typeface="+mj-ea"/>
                <a:cs typeface="+mj-cs"/>
              </a:rPr>
            </a:br>
            <a:r>
              <a:rPr lang="en-US" sz="2200" dirty="0" smtClean="0">
                <a:solidFill>
                  <a:srgbClr val="08505C"/>
                </a:solidFill>
                <a:latin typeface="+mn-lt"/>
                <a:ea typeface="+mj-ea"/>
                <a:cs typeface="+mj-cs"/>
              </a:rPr>
              <a:t>Empower</a:t>
            </a:r>
          </a:p>
          <a:p>
            <a:pPr marL="0" marR="0" lvl="0" indent="0" algn="ctr" defTabSz="685834" rtl="0" eaLnBrk="1" fontAlgn="auto" latinLnBrk="0" hangingPunct="1">
              <a:lnSpc>
                <a:spcPct val="100000"/>
              </a:lnSpc>
              <a:spcBef>
                <a:spcPct val="0"/>
              </a:spcBef>
              <a:spcAft>
                <a:spcPts val="0"/>
              </a:spcAft>
              <a:buClrTx/>
              <a:buSzPct val="80000"/>
              <a:buFontTx/>
              <a:buNone/>
              <a:tabLst/>
              <a:defRPr/>
            </a:pPr>
            <a:r>
              <a:rPr kumimoji="0" lang="en-US" sz="2200" b="0" i="0" u="none" strike="noStrike" kern="1200" cap="none" spc="0" normalizeH="0" baseline="0" noProof="0" dirty="0" smtClean="0">
                <a:ln>
                  <a:noFill/>
                </a:ln>
                <a:solidFill>
                  <a:srgbClr val="08505C"/>
                </a:solidFill>
                <a:effectLst/>
                <a:uLnTx/>
                <a:uFillTx/>
                <a:latin typeface="+mn-lt"/>
                <a:ea typeface="+mj-ea"/>
                <a:cs typeface="+mj-cs"/>
              </a:rPr>
              <a:t>Transform</a:t>
            </a:r>
            <a:endParaRPr kumimoji="0" lang="en-US" sz="2200" b="0" i="0" u="none" strike="noStrike" kern="1200" cap="none" spc="0" normalizeH="0" baseline="0" noProof="0" dirty="0">
              <a:ln>
                <a:noFill/>
              </a:ln>
              <a:solidFill>
                <a:srgbClr val="08505C"/>
              </a:solidFill>
              <a:effectLst/>
              <a:uLnTx/>
              <a:uFillTx/>
              <a:latin typeface="+mn-lt"/>
              <a:ea typeface="+mj-ea"/>
              <a:cs typeface="+mj-cs"/>
            </a:endParaRPr>
          </a:p>
        </p:txBody>
      </p:sp>
      <p:pic>
        <p:nvPicPr>
          <p:cNvPr id="630" name="Picture 629" descr="Campus.AfricanMale.On Bike Moving.jpg"/>
          <p:cNvPicPr>
            <a:picLocks noChangeAspect="1"/>
          </p:cNvPicPr>
          <p:nvPr/>
        </p:nvPicPr>
        <p:blipFill>
          <a:blip r:embed="rId7"/>
          <a:srcRect l="11291" t="24588" r="11492" b="17630"/>
          <a:stretch>
            <a:fillRect/>
          </a:stretch>
        </p:blipFill>
        <p:spPr>
          <a:xfrm>
            <a:off x="2286000" y="1466850"/>
            <a:ext cx="2432050" cy="1212850"/>
          </a:xfrm>
          <a:prstGeom prst="roundRect">
            <a:avLst>
              <a:gd name="adj" fmla="val 6196"/>
            </a:avLst>
          </a:prstGeom>
          <a:effectLst>
            <a:outerShdw blurRad="50800" dist="38100" dir="2700000">
              <a:srgbClr val="000000">
                <a:alpha val="40000"/>
              </a:srgbClr>
            </a:outerShdw>
          </a:effectLst>
        </p:spPr>
      </p:pic>
      <p:pic>
        <p:nvPicPr>
          <p:cNvPr id="631" name="Picture 630" descr="Campus.LectureHall1.jpg"/>
          <p:cNvPicPr>
            <a:picLocks noChangeAspect="1"/>
          </p:cNvPicPr>
          <p:nvPr/>
        </p:nvPicPr>
        <p:blipFill>
          <a:blip r:embed="rId8"/>
          <a:srcRect l="4255" t="9295" r="22872" b="16478"/>
          <a:stretch>
            <a:fillRect/>
          </a:stretch>
        </p:blipFill>
        <p:spPr>
          <a:xfrm>
            <a:off x="2978150" y="2781300"/>
            <a:ext cx="1739900" cy="1181100"/>
          </a:xfrm>
          <a:prstGeom prst="roundRect">
            <a:avLst>
              <a:gd name="adj" fmla="val 5914"/>
            </a:avLst>
          </a:prstGeom>
          <a:effectLst>
            <a:outerShdw blurRad="50800" dist="38100" dir="2700000">
              <a:srgbClr val="000000">
                <a:alpha val="40000"/>
              </a:srgbClr>
            </a:outerShdw>
          </a:effectLst>
        </p:spPr>
      </p:pic>
    </p:spTree>
  </p:cSld>
  <p:clrMapOvr>
    <a:masterClrMapping/>
  </p:clrMapOvr>
  <p:transition>
    <p:fade/>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5768975" y="2039938"/>
            <a:ext cx="1917700" cy="1082675"/>
            <a:chOff x="5768975" y="2039938"/>
            <a:chExt cx="1917700" cy="1082675"/>
          </a:xfrm>
        </p:grpSpPr>
        <p:sp>
          <p:nvSpPr>
            <p:cNvPr id="6" name="Rectangle 5"/>
            <p:cNvSpPr>
              <a:spLocks noChangeArrowheads="1"/>
            </p:cNvSpPr>
            <p:nvPr/>
          </p:nvSpPr>
          <p:spPr bwMode="black">
            <a:xfrm>
              <a:off x="6308725" y="2781300"/>
              <a:ext cx="87313" cy="331788"/>
            </a:xfrm>
            <a:prstGeom prst="rect">
              <a:avLst/>
            </a:prstGeom>
            <a:solidFill>
              <a:schemeClr val="bg1"/>
            </a:solidFill>
            <a:ln w="9525">
              <a:noFill/>
              <a:miter lim="800000"/>
              <a:headEnd/>
              <a:tailEnd/>
            </a:ln>
          </p:spPr>
          <p:txBody>
            <a:bodyPr lIns="68583" tIns="34292" rIns="68583" bIns="34292"/>
            <a:lstStyle/>
            <a:p>
              <a:pPr defTabSz="685834" fontAlgn="auto">
                <a:spcBef>
                  <a:spcPts val="0"/>
                </a:spcBef>
                <a:spcAft>
                  <a:spcPts val="0"/>
                </a:spcAft>
                <a:defRPr/>
              </a:pPr>
              <a:endParaRPr lang="en-US">
                <a:solidFill>
                  <a:srgbClr val="0096D6"/>
                </a:solidFill>
                <a:latin typeface="+mj-lt"/>
                <a:ea typeface="+mn-ea"/>
                <a:cs typeface="+mn-cs"/>
              </a:endParaRPr>
            </a:p>
          </p:txBody>
        </p:sp>
        <p:sp>
          <p:nvSpPr>
            <p:cNvPr id="7" name="Freeform 6"/>
            <p:cNvSpPr>
              <a:spLocks/>
            </p:cNvSpPr>
            <p:nvPr/>
          </p:nvSpPr>
          <p:spPr bwMode="black">
            <a:xfrm>
              <a:off x="6818313" y="2773363"/>
              <a:ext cx="254000" cy="349250"/>
            </a:xfrm>
            <a:custGeom>
              <a:avLst/>
              <a:gdLst/>
              <a:ahLst/>
              <a:cxnLst>
                <a:cxn ang="0">
                  <a:pos x="58" y="24"/>
                </a:cxn>
                <a:cxn ang="0">
                  <a:pos x="42" y="20"/>
                </a:cxn>
                <a:cxn ang="0">
                  <a:pos x="21" y="40"/>
                </a:cxn>
                <a:cxn ang="0">
                  <a:pos x="42" y="60"/>
                </a:cxn>
                <a:cxn ang="0">
                  <a:pos x="58" y="56"/>
                </a:cxn>
                <a:cxn ang="0">
                  <a:pos x="58" y="77"/>
                </a:cxn>
                <a:cxn ang="0">
                  <a:pos x="41" y="80"/>
                </a:cxn>
                <a:cxn ang="0">
                  <a:pos x="0" y="40"/>
                </a:cxn>
                <a:cxn ang="0">
                  <a:pos x="41" y="0"/>
                </a:cxn>
                <a:cxn ang="0">
                  <a:pos x="58" y="3"/>
                </a:cxn>
                <a:cxn ang="0">
                  <a:pos x="58" y="24"/>
                </a:cxn>
              </a:cxnLst>
              <a:rect l="0" t="0" r="r" b="b"/>
              <a:pathLst>
                <a:path w="58" h="80">
                  <a:moveTo>
                    <a:pt x="58" y="24"/>
                  </a:moveTo>
                  <a:cubicBezTo>
                    <a:pt x="58" y="23"/>
                    <a:pt x="51" y="20"/>
                    <a:pt x="42" y="20"/>
                  </a:cubicBezTo>
                  <a:cubicBezTo>
                    <a:pt x="30" y="20"/>
                    <a:pt x="21" y="28"/>
                    <a:pt x="21" y="40"/>
                  </a:cubicBezTo>
                  <a:cubicBezTo>
                    <a:pt x="21" y="51"/>
                    <a:pt x="29" y="60"/>
                    <a:pt x="42" y="60"/>
                  </a:cubicBezTo>
                  <a:cubicBezTo>
                    <a:pt x="51" y="60"/>
                    <a:pt x="57" y="57"/>
                    <a:pt x="58" y="56"/>
                  </a:cubicBezTo>
                  <a:cubicBezTo>
                    <a:pt x="58" y="77"/>
                    <a:pt x="58" y="77"/>
                    <a:pt x="58" y="77"/>
                  </a:cubicBezTo>
                  <a:cubicBezTo>
                    <a:pt x="56" y="78"/>
                    <a:pt x="49" y="80"/>
                    <a:pt x="41" y="80"/>
                  </a:cubicBezTo>
                  <a:cubicBezTo>
                    <a:pt x="19" y="80"/>
                    <a:pt x="0" y="65"/>
                    <a:pt x="0" y="40"/>
                  </a:cubicBezTo>
                  <a:cubicBezTo>
                    <a:pt x="0" y="17"/>
                    <a:pt x="17" y="0"/>
                    <a:pt x="41" y="0"/>
                  </a:cubicBezTo>
                  <a:cubicBezTo>
                    <a:pt x="50" y="0"/>
                    <a:pt x="56" y="3"/>
                    <a:pt x="58" y="3"/>
                  </a:cubicBezTo>
                  <a:lnTo>
                    <a:pt x="58" y="24"/>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mj-lt"/>
                <a:ea typeface="+mn-ea"/>
                <a:cs typeface="+mn-cs"/>
              </a:endParaRPr>
            </a:p>
          </p:txBody>
        </p:sp>
        <p:sp>
          <p:nvSpPr>
            <p:cNvPr id="8" name="Freeform 7"/>
            <p:cNvSpPr>
              <a:spLocks/>
            </p:cNvSpPr>
            <p:nvPr/>
          </p:nvSpPr>
          <p:spPr bwMode="black">
            <a:xfrm>
              <a:off x="5942013" y="2773363"/>
              <a:ext cx="254000" cy="349250"/>
            </a:xfrm>
            <a:custGeom>
              <a:avLst/>
              <a:gdLst/>
              <a:ahLst/>
              <a:cxnLst>
                <a:cxn ang="0">
                  <a:pos x="58" y="24"/>
                </a:cxn>
                <a:cxn ang="0">
                  <a:pos x="42" y="20"/>
                </a:cxn>
                <a:cxn ang="0">
                  <a:pos x="21" y="40"/>
                </a:cxn>
                <a:cxn ang="0">
                  <a:pos x="42" y="60"/>
                </a:cxn>
                <a:cxn ang="0">
                  <a:pos x="58" y="56"/>
                </a:cxn>
                <a:cxn ang="0">
                  <a:pos x="58" y="77"/>
                </a:cxn>
                <a:cxn ang="0">
                  <a:pos x="40" y="80"/>
                </a:cxn>
                <a:cxn ang="0">
                  <a:pos x="0" y="40"/>
                </a:cxn>
                <a:cxn ang="0">
                  <a:pos x="40" y="0"/>
                </a:cxn>
                <a:cxn ang="0">
                  <a:pos x="58" y="3"/>
                </a:cxn>
                <a:cxn ang="0">
                  <a:pos x="58" y="24"/>
                </a:cxn>
              </a:cxnLst>
              <a:rect l="0" t="0" r="r" b="b"/>
              <a:pathLst>
                <a:path w="58" h="80">
                  <a:moveTo>
                    <a:pt x="58" y="24"/>
                  </a:moveTo>
                  <a:cubicBezTo>
                    <a:pt x="57" y="23"/>
                    <a:pt x="51" y="20"/>
                    <a:pt x="42" y="20"/>
                  </a:cubicBezTo>
                  <a:cubicBezTo>
                    <a:pt x="29" y="20"/>
                    <a:pt x="21" y="28"/>
                    <a:pt x="21" y="40"/>
                  </a:cubicBezTo>
                  <a:cubicBezTo>
                    <a:pt x="21" y="51"/>
                    <a:pt x="29" y="60"/>
                    <a:pt x="42" y="60"/>
                  </a:cubicBezTo>
                  <a:cubicBezTo>
                    <a:pt x="51" y="60"/>
                    <a:pt x="57" y="57"/>
                    <a:pt x="58" y="56"/>
                  </a:cubicBezTo>
                  <a:cubicBezTo>
                    <a:pt x="58" y="77"/>
                    <a:pt x="58" y="77"/>
                    <a:pt x="58" y="77"/>
                  </a:cubicBezTo>
                  <a:cubicBezTo>
                    <a:pt x="56" y="78"/>
                    <a:pt x="49" y="80"/>
                    <a:pt x="40" y="80"/>
                  </a:cubicBezTo>
                  <a:cubicBezTo>
                    <a:pt x="19" y="80"/>
                    <a:pt x="0" y="65"/>
                    <a:pt x="0" y="40"/>
                  </a:cubicBezTo>
                  <a:cubicBezTo>
                    <a:pt x="0" y="17"/>
                    <a:pt x="17" y="0"/>
                    <a:pt x="40" y="0"/>
                  </a:cubicBezTo>
                  <a:cubicBezTo>
                    <a:pt x="49" y="0"/>
                    <a:pt x="56" y="3"/>
                    <a:pt x="58" y="3"/>
                  </a:cubicBezTo>
                  <a:lnTo>
                    <a:pt x="58" y="24"/>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mj-lt"/>
                <a:ea typeface="+mn-ea"/>
                <a:cs typeface="+mn-cs"/>
              </a:endParaRPr>
            </a:p>
          </p:txBody>
        </p:sp>
        <p:sp>
          <p:nvSpPr>
            <p:cNvPr id="9" name="Freeform 8"/>
            <p:cNvSpPr>
              <a:spLocks noEditPoints="1"/>
            </p:cNvSpPr>
            <p:nvPr/>
          </p:nvSpPr>
          <p:spPr bwMode="black">
            <a:xfrm>
              <a:off x="7162800" y="2773363"/>
              <a:ext cx="347663" cy="349250"/>
            </a:xfrm>
            <a:custGeom>
              <a:avLst/>
              <a:gdLst/>
              <a:ahLst/>
              <a:cxnLst>
                <a:cxn ang="0">
                  <a:pos x="80" y="40"/>
                </a:cxn>
                <a:cxn ang="0">
                  <a:pos x="40" y="80"/>
                </a:cxn>
                <a:cxn ang="0">
                  <a:pos x="0" y="40"/>
                </a:cxn>
                <a:cxn ang="0">
                  <a:pos x="40" y="0"/>
                </a:cxn>
                <a:cxn ang="0">
                  <a:pos x="80" y="40"/>
                </a:cxn>
                <a:cxn ang="0">
                  <a:pos x="40" y="20"/>
                </a:cxn>
                <a:cxn ang="0">
                  <a:pos x="20" y="40"/>
                </a:cxn>
                <a:cxn ang="0">
                  <a:pos x="40" y="60"/>
                </a:cxn>
                <a:cxn ang="0">
                  <a:pos x="60" y="40"/>
                </a:cxn>
                <a:cxn ang="0">
                  <a:pos x="40" y="20"/>
                </a:cxn>
              </a:cxnLst>
              <a:rect l="0" t="0" r="r" b="b"/>
              <a:pathLst>
                <a:path w="80" h="80">
                  <a:moveTo>
                    <a:pt x="80" y="40"/>
                  </a:moveTo>
                  <a:cubicBezTo>
                    <a:pt x="80" y="62"/>
                    <a:pt x="64" y="80"/>
                    <a:pt x="40" y="80"/>
                  </a:cubicBezTo>
                  <a:cubicBezTo>
                    <a:pt x="16" y="80"/>
                    <a:pt x="0" y="62"/>
                    <a:pt x="0" y="40"/>
                  </a:cubicBezTo>
                  <a:cubicBezTo>
                    <a:pt x="0" y="18"/>
                    <a:pt x="16" y="0"/>
                    <a:pt x="40" y="0"/>
                  </a:cubicBezTo>
                  <a:cubicBezTo>
                    <a:pt x="64" y="0"/>
                    <a:pt x="80" y="18"/>
                    <a:pt x="80" y="40"/>
                  </a:cubicBezTo>
                  <a:moveTo>
                    <a:pt x="40" y="20"/>
                  </a:moveTo>
                  <a:cubicBezTo>
                    <a:pt x="29" y="20"/>
                    <a:pt x="20" y="29"/>
                    <a:pt x="20" y="40"/>
                  </a:cubicBezTo>
                  <a:cubicBezTo>
                    <a:pt x="20" y="51"/>
                    <a:pt x="29" y="60"/>
                    <a:pt x="40" y="60"/>
                  </a:cubicBezTo>
                  <a:cubicBezTo>
                    <a:pt x="51" y="60"/>
                    <a:pt x="60" y="51"/>
                    <a:pt x="60" y="40"/>
                  </a:cubicBezTo>
                  <a:cubicBezTo>
                    <a:pt x="60" y="29"/>
                    <a:pt x="51" y="20"/>
                    <a:pt x="40" y="20"/>
                  </a:cubicBezTo>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mj-lt"/>
                <a:ea typeface="+mn-ea"/>
                <a:cs typeface="+mn-cs"/>
              </a:endParaRPr>
            </a:p>
          </p:txBody>
        </p:sp>
        <p:sp>
          <p:nvSpPr>
            <p:cNvPr id="10" name="Freeform 9"/>
            <p:cNvSpPr>
              <a:spLocks/>
            </p:cNvSpPr>
            <p:nvPr/>
          </p:nvSpPr>
          <p:spPr bwMode="black">
            <a:xfrm>
              <a:off x="6508750" y="2773363"/>
              <a:ext cx="227013" cy="349250"/>
            </a:xfrm>
            <a:custGeom>
              <a:avLst/>
              <a:gdLst/>
              <a:ahLst/>
              <a:cxnLst>
                <a:cxn ang="0">
                  <a:pos x="47" y="19"/>
                </a:cxn>
                <a:cxn ang="0">
                  <a:pos x="32" y="17"/>
                </a:cxn>
                <a:cxn ang="0">
                  <a:pos x="20" y="23"/>
                </a:cxn>
                <a:cxn ang="0">
                  <a:pos x="29" y="30"/>
                </a:cxn>
                <a:cxn ang="0">
                  <a:pos x="34" y="32"/>
                </a:cxn>
                <a:cxn ang="0">
                  <a:pos x="52" y="54"/>
                </a:cxn>
                <a:cxn ang="0">
                  <a:pos x="21" y="80"/>
                </a:cxn>
                <a:cxn ang="0">
                  <a:pos x="0" y="77"/>
                </a:cxn>
                <a:cxn ang="0">
                  <a:pos x="0" y="60"/>
                </a:cxn>
                <a:cxn ang="0">
                  <a:pos x="18" y="63"/>
                </a:cxn>
                <a:cxn ang="0">
                  <a:pos x="32" y="56"/>
                </a:cxn>
                <a:cxn ang="0">
                  <a:pos x="23" y="48"/>
                </a:cxn>
                <a:cxn ang="0">
                  <a:pos x="19" y="47"/>
                </a:cxn>
                <a:cxn ang="0">
                  <a:pos x="0" y="24"/>
                </a:cxn>
                <a:cxn ang="0">
                  <a:pos x="28" y="0"/>
                </a:cxn>
                <a:cxn ang="0">
                  <a:pos x="47" y="3"/>
                </a:cxn>
                <a:cxn ang="0">
                  <a:pos x="47" y="19"/>
                </a:cxn>
              </a:cxnLst>
              <a:rect l="0" t="0" r="r" b="b"/>
              <a:pathLst>
                <a:path w="52" h="80">
                  <a:moveTo>
                    <a:pt x="47" y="19"/>
                  </a:moveTo>
                  <a:cubicBezTo>
                    <a:pt x="47" y="19"/>
                    <a:pt x="38" y="17"/>
                    <a:pt x="32" y="17"/>
                  </a:cubicBezTo>
                  <a:cubicBezTo>
                    <a:pt x="24" y="17"/>
                    <a:pt x="20" y="19"/>
                    <a:pt x="20" y="23"/>
                  </a:cubicBezTo>
                  <a:cubicBezTo>
                    <a:pt x="20" y="28"/>
                    <a:pt x="26" y="29"/>
                    <a:pt x="29" y="30"/>
                  </a:cubicBezTo>
                  <a:cubicBezTo>
                    <a:pt x="34" y="32"/>
                    <a:pt x="34" y="32"/>
                    <a:pt x="34" y="32"/>
                  </a:cubicBezTo>
                  <a:cubicBezTo>
                    <a:pt x="47" y="36"/>
                    <a:pt x="52" y="45"/>
                    <a:pt x="52" y="54"/>
                  </a:cubicBezTo>
                  <a:cubicBezTo>
                    <a:pt x="52" y="73"/>
                    <a:pt x="35" y="80"/>
                    <a:pt x="21" y="80"/>
                  </a:cubicBezTo>
                  <a:cubicBezTo>
                    <a:pt x="10" y="80"/>
                    <a:pt x="1" y="78"/>
                    <a:pt x="0" y="77"/>
                  </a:cubicBezTo>
                  <a:cubicBezTo>
                    <a:pt x="0" y="60"/>
                    <a:pt x="0" y="60"/>
                    <a:pt x="0" y="60"/>
                  </a:cubicBezTo>
                  <a:cubicBezTo>
                    <a:pt x="2" y="60"/>
                    <a:pt x="10" y="63"/>
                    <a:pt x="18" y="63"/>
                  </a:cubicBezTo>
                  <a:cubicBezTo>
                    <a:pt x="28" y="63"/>
                    <a:pt x="32" y="60"/>
                    <a:pt x="32" y="56"/>
                  </a:cubicBezTo>
                  <a:cubicBezTo>
                    <a:pt x="32" y="52"/>
                    <a:pt x="28" y="49"/>
                    <a:pt x="23" y="48"/>
                  </a:cubicBezTo>
                  <a:cubicBezTo>
                    <a:pt x="22" y="48"/>
                    <a:pt x="21" y="47"/>
                    <a:pt x="19" y="47"/>
                  </a:cubicBezTo>
                  <a:cubicBezTo>
                    <a:pt x="9" y="43"/>
                    <a:pt x="0" y="37"/>
                    <a:pt x="0" y="24"/>
                  </a:cubicBezTo>
                  <a:cubicBezTo>
                    <a:pt x="0" y="10"/>
                    <a:pt x="10" y="0"/>
                    <a:pt x="28" y="0"/>
                  </a:cubicBezTo>
                  <a:cubicBezTo>
                    <a:pt x="37" y="0"/>
                    <a:pt x="46" y="3"/>
                    <a:pt x="47" y="3"/>
                  </a:cubicBezTo>
                  <a:lnTo>
                    <a:pt x="47" y="19"/>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mj-lt"/>
                <a:ea typeface="+mn-ea"/>
                <a:cs typeface="+mn-cs"/>
              </a:endParaRPr>
            </a:p>
          </p:txBody>
        </p:sp>
        <p:sp>
          <p:nvSpPr>
            <p:cNvPr id="11" name="Freeform 10"/>
            <p:cNvSpPr>
              <a:spLocks/>
            </p:cNvSpPr>
            <p:nvPr/>
          </p:nvSpPr>
          <p:spPr bwMode="black">
            <a:xfrm>
              <a:off x="5768975" y="2311400"/>
              <a:ext cx="82550" cy="171450"/>
            </a:xfrm>
            <a:custGeom>
              <a:avLst/>
              <a:gdLst/>
              <a:ahLst/>
              <a:cxnLst>
                <a:cxn ang="0">
                  <a:pos x="19" y="10"/>
                </a:cxn>
                <a:cxn ang="0">
                  <a:pos x="10" y="0"/>
                </a:cxn>
                <a:cxn ang="0">
                  <a:pos x="0" y="10"/>
                </a:cxn>
                <a:cxn ang="0">
                  <a:pos x="0" y="30"/>
                </a:cxn>
                <a:cxn ang="0">
                  <a:pos x="10" y="39"/>
                </a:cxn>
                <a:cxn ang="0">
                  <a:pos x="19" y="30"/>
                </a:cxn>
                <a:cxn ang="0">
                  <a:pos x="19" y="10"/>
                </a:cxn>
              </a:cxnLst>
              <a:rect l="0" t="0" r="r" b="b"/>
              <a:pathLst>
                <a:path w="19" h="39">
                  <a:moveTo>
                    <a:pt x="19" y="10"/>
                  </a:moveTo>
                  <a:cubicBezTo>
                    <a:pt x="19" y="4"/>
                    <a:pt x="15" y="0"/>
                    <a:pt x="10" y="0"/>
                  </a:cubicBezTo>
                  <a:cubicBezTo>
                    <a:pt x="4" y="0"/>
                    <a:pt x="0" y="4"/>
                    <a:pt x="0" y="10"/>
                  </a:cubicBezTo>
                  <a:cubicBezTo>
                    <a:pt x="0" y="30"/>
                    <a:pt x="0" y="30"/>
                    <a:pt x="0" y="30"/>
                  </a:cubicBezTo>
                  <a:cubicBezTo>
                    <a:pt x="0" y="35"/>
                    <a:pt x="4" y="39"/>
                    <a:pt x="10" y="39"/>
                  </a:cubicBezTo>
                  <a:cubicBezTo>
                    <a:pt x="15" y="39"/>
                    <a:pt x="19" y="35"/>
                    <a:pt x="19" y="30"/>
                  </a:cubicBezTo>
                  <a:lnTo>
                    <a:pt x="19" y="10"/>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mj-lt"/>
                <a:ea typeface="+mn-ea"/>
                <a:cs typeface="+mn-cs"/>
              </a:endParaRPr>
            </a:p>
          </p:txBody>
        </p:sp>
        <p:sp>
          <p:nvSpPr>
            <p:cNvPr id="12" name="Freeform 11"/>
            <p:cNvSpPr>
              <a:spLocks/>
            </p:cNvSpPr>
            <p:nvPr/>
          </p:nvSpPr>
          <p:spPr bwMode="black">
            <a:xfrm>
              <a:off x="5999163" y="2197100"/>
              <a:ext cx="82550" cy="285750"/>
            </a:xfrm>
            <a:custGeom>
              <a:avLst/>
              <a:gdLst/>
              <a:ahLst/>
              <a:cxnLst>
                <a:cxn ang="0">
                  <a:pos x="19" y="9"/>
                </a:cxn>
                <a:cxn ang="0">
                  <a:pos x="9" y="0"/>
                </a:cxn>
                <a:cxn ang="0">
                  <a:pos x="0" y="9"/>
                </a:cxn>
                <a:cxn ang="0">
                  <a:pos x="0" y="56"/>
                </a:cxn>
                <a:cxn ang="0">
                  <a:pos x="9" y="65"/>
                </a:cxn>
                <a:cxn ang="0">
                  <a:pos x="19" y="56"/>
                </a:cxn>
                <a:cxn ang="0">
                  <a:pos x="19" y="9"/>
                </a:cxn>
              </a:cxnLst>
              <a:rect l="0" t="0" r="r" b="b"/>
              <a:pathLst>
                <a:path w="19" h="65">
                  <a:moveTo>
                    <a:pt x="19" y="9"/>
                  </a:moveTo>
                  <a:cubicBezTo>
                    <a:pt x="19" y="4"/>
                    <a:pt x="14" y="0"/>
                    <a:pt x="9" y="0"/>
                  </a:cubicBezTo>
                  <a:cubicBezTo>
                    <a:pt x="4" y="0"/>
                    <a:pt x="0" y="4"/>
                    <a:pt x="0" y="9"/>
                  </a:cubicBezTo>
                  <a:cubicBezTo>
                    <a:pt x="0" y="56"/>
                    <a:pt x="0" y="56"/>
                    <a:pt x="0" y="56"/>
                  </a:cubicBezTo>
                  <a:cubicBezTo>
                    <a:pt x="0" y="61"/>
                    <a:pt x="4" y="65"/>
                    <a:pt x="9" y="65"/>
                  </a:cubicBezTo>
                  <a:cubicBezTo>
                    <a:pt x="14" y="65"/>
                    <a:pt x="19" y="61"/>
                    <a:pt x="19" y="56"/>
                  </a:cubicBezTo>
                  <a:lnTo>
                    <a:pt x="19" y="9"/>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mj-lt"/>
                <a:ea typeface="+mn-ea"/>
                <a:cs typeface="+mn-cs"/>
              </a:endParaRPr>
            </a:p>
          </p:txBody>
        </p:sp>
        <p:sp>
          <p:nvSpPr>
            <p:cNvPr id="13" name="Freeform 12"/>
            <p:cNvSpPr>
              <a:spLocks/>
            </p:cNvSpPr>
            <p:nvPr/>
          </p:nvSpPr>
          <p:spPr bwMode="black">
            <a:xfrm>
              <a:off x="6226175" y="2039938"/>
              <a:ext cx="82550" cy="525462"/>
            </a:xfrm>
            <a:custGeom>
              <a:avLst/>
              <a:gdLst/>
              <a:ahLst/>
              <a:cxnLst>
                <a:cxn ang="0">
                  <a:pos x="19" y="9"/>
                </a:cxn>
                <a:cxn ang="0">
                  <a:pos x="10" y="0"/>
                </a:cxn>
                <a:cxn ang="0">
                  <a:pos x="0" y="9"/>
                </a:cxn>
                <a:cxn ang="0">
                  <a:pos x="0" y="111"/>
                </a:cxn>
                <a:cxn ang="0">
                  <a:pos x="10" y="120"/>
                </a:cxn>
                <a:cxn ang="0">
                  <a:pos x="19" y="111"/>
                </a:cxn>
                <a:cxn ang="0">
                  <a:pos x="19" y="9"/>
                </a:cxn>
              </a:cxnLst>
              <a:rect l="0" t="0" r="r" b="b"/>
              <a:pathLst>
                <a:path w="19" h="120">
                  <a:moveTo>
                    <a:pt x="19" y="9"/>
                  </a:moveTo>
                  <a:cubicBezTo>
                    <a:pt x="19" y="4"/>
                    <a:pt x="15" y="0"/>
                    <a:pt x="10" y="0"/>
                  </a:cubicBezTo>
                  <a:cubicBezTo>
                    <a:pt x="5" y="0"/>
                    <a:pt x="0" y="4"/>
                    <a:pt x="0" y="9"/>
                  </a:cubicBezTo>
                  <a:cubicBezTo>
                    <a:pt x="0" y="111"/>
                    <a:pt x="0" y="111"/>
                    <a:pt x="0" y="111"/>
                  </a:cubicBezTo>
                  <a:cubicBezTo>
                    <a:pt x="0" y="116"/>
                    <a:pt x="5" y="120"/>
                    <a:pt x="10" y="120"/>
                  </a:cubicBezTo>
                  <a:cubicBezTo>
                    <a:pt x="15" y="120"/>
                    <a:pt x="19" y="116"/>
                    <a:pt x="19" y="111"/>
                  </a:cubicBezTo>
                  <a:lnTo>
                    <a:pt x="19" y="9"/>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mj-lt"/>
                <a:ea typeface="+mn-ea"/>
                <a:cs typeface="+mn-cs"/>
              </a:endParaRPr>
            </a:p>
          </p:txBody>
        </p:sp>
        <p:sp>
          <p:nvSpPr>
            <p:cNvPr id="14" name="Freeform 13"/>
            <p:cNvSpPr>
              <a:spLocks/>
            </p:cNvSpPr>
            <p:nvPr/>
          </p:nvSpPr>
          <p:spPr bwMode="black">
            <a:xfrm>
              <a:off x="6457950" y="2197100"/>
              <a:ext cx="80963" cy="285750"/>
            </a:xfrm>
            <a:custGeom>
              <a:avLst/>
              <a:gdLst/>
              <a:ahLst/>
              <a:cxnLst>
                <a:cxn ang="0">
                  <a:pos x="19" y="9"/>
                </a:cxn>
                <a:cxn ang="0">
                  <a:pos x="9" y="0"/>
                </a:cxn>
                <a:cxn ang="0">
                  <a:pos x="0" y="9"/>
                </a:cxn>
                <a:cxn ang="0">
                  <a:pos x="0" y="56"/>
                </a:cxn>
                <a:cxn ang="0">
                  <a:pos x="9" y="65"/>
                </a:cxn>
                <a:cxn ang="0">
                  <a:pos x="19" y="56"/>
                </a:cxn>
                <a:cxn ang="0">
                  <a:pos x="19" y="9"/>
                </a:cxn>
              </a:cxnLst>
              <a:rect l="0" t="0" r="r" b="b"/>
              <a:pathLst>
                <a:path w="19" h="65">
                  <a:moveTo>
                    <a:pt x="19" y="9"/>
                  </a:moveTo>
                  <a:cubicBezTo>
                    <a:pt x="19" y="4"/>
                    <a:pt x="15" y="0"/>
                    <a:pt x="9" y="0"/>
                  </a:cubicBezTo>
                  <a:cubicBezTo>
                    <a:pt x="4" y="0"/>
                    <a:pt x="0" y="4"/>
                    <a:pt x="0" y="9"/>
                  </a:cubicBezTo>
                  <a:cubicBezTo>
                    <a:pt x="0" y="56"/>
                    <a:pt x="0" y="56"/>
                    <a:pt x="0" y="56"/>
                  </a:cubicBezTo>
                  <a:cubicBezTo>
                    <a:pt x="0" y="61"/>
                    <a:pt x="4" y="65"/>
                    <a:pt x="9" y="65"/>
                  </a:cubicBezTo>
                  <a:cubicBezTo>
                    <a:pt x="15" y="65"/>
                    <a:pt x="19" y="61"/>
                    <a:pt x="19" y="56"/>
                  </a:cubicBezTo>
                  <a:lnTo>
                    <a:pt x="19" y="9"/>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mj-lt"/>
                <a:ea typeface="+mn-ea"/>
                <a:cs typeface="+mn-cs"/>
              </a:endParaRPr>
            </a:p>
          </p:txBody>
        </p:sp>
        <p:sp>
          <p:nvSpPr>
            <p:cNvPr id="15" name="Freeform 14"/>
            <p:cNvSpPr>
              <a:spLocks/>
            </p:cNvSpPr>
            <p:nvPr/>
          </p:nvSpPr>
          <p:spPr bwMode="black">
            <a:xfrm>
              <a:off x="6683375" y="2311400"/>
              <a:ext cx="87313" cy="171450"/>
            </a:xfrm>
            <a:custGeom>
              <a:avLst/>
              <a:gdLst/>
              <a:ahLst/>
              <a:cxnLst>
                <a:cxn ang="0">
                  <a:pos x="20" y="10"/>
                </a:cxn>
                <a:cxn ang="0">
                  <a:pos x="10" y="0"/>
                </a:cxn>
                <a:cxn ang="0">
                  <a:pos x="0" y="10"/>
                </a:cxn>
                <a:cxn ang="0">
                  <a:pos x="0" y="30"/>
                </a:cxn>
                <a:cxn ang="0">
                  <a:pos x="10" y="39"/>
                </a:cxn>
                <a:cxn ang="0">
                  <a:pos x="20" y="30"/>
                </a:cxn>
                <a:cxn ang="0">
                  <a:pos x="20" y="10"/>
                </a:cxn>
              </a:cxnLst>
              <a:rect l="0" t="0" r="r" b="b"/>
              <a:pathLst>
                <a:path w="20" h="39">
                  <a:moveTo>
                    <a:pt x="20" y="10"/>
                  </a:moveTo>
                  <a:cubicBezTo>
                    <a:pt x="20" y="4"/>
                    <a:pt x="15" y="0"/>
                    <a:pt x="10" y="0"/>
                  </a:cubicBezTo>
                  <a:cubicBezTo>
                    <a:pt x="5" y="0"/>
                    <a:pt x="0" y="4"/>
                    <a:pt x="0" y="10"/>
                  </a:cubicBezTo>
                  <a:cubicBezTo>
                    <a:pt x="0" y="30"/>
                    <a:pt x="0" y="30"/>
                    <a:pt x="0" y="30"/>
                  </a:cubicBezTo>
                  <a:cubicBezTo>
                    <a:pt x="0" y="35"/>
                    <a:pt x="5" y="39"/>
                    <a:pt x="10" y="39"/>
                  </a:cubicBezTo>
                  <a:cubicBezTo>
                    <a:pt x="15" y="39"/>
                    <a:pt x="20" y="35"/>
                    <a:pt x="20" y="30"/>
                  </a:cubicBezTo>
                  <a:lnTo>
                    <a:pt x="20" y="10"/>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mj-lt"/>
                <a:ea typeface="+mn-ea"/>
                <a:cs typeface="+mn-cs"/>
              </a:endParaRPr>
            </a:p>
          </p:txBody>
        </p:sp>
        <p:sp>
          <p:nvSpPr>
            <p:cNvPr id="16" name="Freeform 15"/>
            <p:cNvSpPr>
              <a:spLocks/>
            </p:cNvSpPr>
            <p:nvPr/>
          </p:nvSpPr>
          <p:spPr bwMode="black">
            <a:xfrm>
              <a:off x="6913563" y="2197100"/>
              <a:ext cx="84137" cy="285750"/>
            </a:xfrm>
            <a:custGeom>
              <a:avLst/>
              <a:gdLst/>
              <a:ahLst/>
              <a:cxnLst>
                <a:cxn ang="0">
                  <a:pos x="19" y="9"/>
                </a:cxn>
                <a:cxn ang="0">
                  <a:pos x="10" y="0"/>
                </a:cxn>
                <a:cxn ang="0">
                  <a:pos x="0" y="9"/>
                </a:cxn>
                <a:cxn ang="0">
                  <a:pos x="0" y="56"/>
                </a:cxn>
                <a:cxn ang="0">
                  <a:pos x="10" y="65"/>
                </a:cxn>
                <a:cxn ang="0">
                  <a:pos x="19" y="56"/>
                </a:cxn>
                <a:cxn ang="0">
                  <a:pos x="19" y="9"/>
                </a:cxn>
              </a:cxnLst>
              <a:rect l="0" t="0" r="r" b="b"/>
              <a:pathLst>
                <a:path w="19" h="65">
                  <a:moveTo>
                    <a:pt x="19" y="9"/>
                  </a:moveTo>
                  <a:cubicBezTo>
                    <a:pt x="19" y="4"/>
                    <a:pt x="15" y="0"/>
                    <a:pt x="10" y="0"/>
                  </a:cubicBezTo>
                  <a:cubicBezTo>
                    <a:pt x="4" y="0"/>
                    <a:pt x="0" y="4"/>
                    <a:pt x="0" y="9"/>
                  </a:cubicBezTo>
                  <a:cubicBezTo>
                    <a:pt x="0" y="56"/>
                    <a:pt x="0" y="56"/>
                    <a:pt x="0" y="56"/>
                  </a:cubicBezTo>
                  <a:cubicBezTo>
                    <a:pt x="0" y="61"/>
                    <a:pt x="4" y="65"/>
                    <a:pt x="10" y="65"/>
                  </a:cubicBezTo>
                  <a:cubicBezTo>
                    <a:pt x="15" y="65"/>
                    <a:pt x="19" y="61"/>
                    <a:pt x="19" y="56"/>
                  </a:cubicBezTo>
                  <a:lnTo>
                    <a:pt x="19" y="9"/>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mj-lt"/>
                <a:ea typeface="+mn-ea"/>
                <a:cs typeface="+mn-cs"/>
              </a:endParaRPr>
            </a:p>
          </p:txBody>
        </p:sp>
        <p:sp>
          <p:nvSpPr>
            <p:cNvPr id="17" name="Freeform 16"/>
            <p:cNvSpPr>
              <a:spLocks/>
            </p:cNvSpPr>
            <p:nvPr/>
          </p:nvSpPr>
          <p:spPr bwMode="black">
            <a:xfrm>
              <a:off x="7145338" y="2039938"/>
              <a:ext cx="82550" cy="525462"/>
            </a:xfrm>
            <a:custGeom>
              <a:avLst/>
              <a:gdLst/>
              <a:ahLst/>
              <a:cxnLst>
                <a:cxn ang="0">
                  <a:pos x="19" y="9"/>
                </a:cxn>
                <a:cxn ang="0">
                  <a:pos x="9" y="0"/>
                </a:cxn>
                <a:cxn ang="0">
                  <a:pos x="0" y="9"/>
                </a:cxn>
                <a:cxn ang="0">
                  <a:pos x="0" y="111"/>
                </a:cxn>
                <a:cxn ang="0">
                  <a:pos x="9" y="120"/>
                </a:cxn>
                <a:cxn ang="0">
                  <a:pos x="19" y="111"/>
                </a:cxn>
                <a:cxn ang="0">
                  <a:pos x="19" y="9"/>
                </a:cxn>
              </a:cxnLst>
              <a:rect l="0" t="0" r="r" b="b"/>
              <a:pathLst>
                <a:path w="19" h="120">
                  <a:moveTo>
                    <a:pt x="19" y="9"/>
                  </a:moveTo>
                  <a:cubicBezTo>
                    <a:pt x="19" y="4"/>
                    <a:pt x="15" y="0"/>
                    <a:pt x="9" y="0"/>
                  </a:cubicBezTo>
                  <a:cubicBezTo>
                    <a:pt x="4" y="0"/>
                    <a:pt x="0" y="4"/>
                    <a:pt x="0" y="9"/>
                  </a:cubicBezTo>
                  <a:cubicBezTo>
                    <a:pt x="0" y="111"/>
                    <a:pt x="0" y="111"/>
                    <a:pt x="0" y="111"/>
                  </a:cubicBezTo>
                  <a:cubicBezTo>
                    <a:pt x="0" y="116"/>
                    <a:pt x="4" y="120"/>
                    <a:pt x="9" y="120"/>
                  </a:cubicBezTo>
                  <a:cubicBezTo>
                    <a:pt x="15" y="120"/>
                    <a:pt x="19" y="116"/>
                    <a:pt x="19" y="111"/>
                  </a:cubicBezTo>
                  <a:lnTo>
                    <a:pt x="19" y="9"/>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mj-lt"/>
                <a:ea typeface="+mn-ea"/>
                <a:cs typeface="+mn-cs"/>
              </a:endParaRPr>
            </a:p>
          </p:txBody>
        </p:sp>
        <p:sp>
          <p:nvSpPr>
            <p:cNvPr id="18" name="Freeform 17"/>
            <p:cNvSpPr>
              <a:spLocks/>
            </p:cNvSpPr>
            <p:nvPr/>
          </p:nvSpPr>
          <p:spPr bwMode="black">
            <a:xfrm>
              <a:off x="7372350" y="2197100"/>
              <a:ext cx="82550" cy="285750"/>
            </a:xfrm>
            <a:custGeom>
              <a:avLst/>
              <a:gdLst/>
              <a:ahLst/>
              <a:cxnLst>
                <a:cxn ang="0">
                  <a:pos x="19" y="9"/>
                </a:cxn>
                <a:cxn ang="0">
                  <a:pos x="10" y="0"/>
                </a:cxn>
                <a:cxn ang="0">
                  <a:pos x="0" y="9"/>
                </a:cxn>
                <a:cxn ang="0">
                  <a:pos x="0" y="56"/>
                </a:cxn>
                <a:cxn ang="0">
                  <a:pos x="10" y="65"/>
                </a:cxn>
                <a:cxn ang="0">
                  <a:pos x="19" y="56"/>
                </a:cxn>
                <a:cxn ang="0">
                  <a:pos x="19" y="9"/>
                </a:cxn>
              </a:cxnLst>
              <a:rect l="0" t="0" r="r" b="b"/>
              <a:pathLst>
                <a:path w="19" h="65">
                  <a:moveTo>
                    <a:pt x="19" y="9"/>
                  </a:moveTo>
                  <a:cubicBezTo>
                    <a:pt x="19" y="4"/>
                    <a:pt x="15" y="0"/>
                    <a:pt x="10" y="0"/>
                  </a:cubicBezTo>
                  <a:cubicBezTo>
                    <a:pt x="5" y="0"/>
                    <a:pt x="0" y="4"/>
                    <a:pt x="0" y="9"/>
                  </a:cubicBezTo>
                  <a:cubicBezTo>
                    <a:pt x="0" y="56"/>
                    <a:pt x="0" y="56"/>
                    <a:pt x="0" y="56"/>
                  </a:cubicBezTo>
                  <a:cubicBezTo>
                    <a:pt x="0" y="61"/>
                    <a:pt x="5" y="65"/>
                    <a:pt x="10" y="65"/>
                  </a:cubicBezTo>
                  <a:cubicBezTo>
                    <a:pt x="15" y="65"/>
                    <a:pt x="19" y="61"/>
                    <a:pt x="19" y="56"/>
                  </a:cubicBezTo>
                  <a:lnTo>
                    <a:pt x="19" y="9"/>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mj-lt"/>
                <a:ea typeface="+mn-ea"/>
                <a:cs typeface="+mn-cs"/>
              </a:endParaRPr>
            </a:p>
          </p:txBody>
        </p:sp>
        <p:sp>
          <p:nvSpPr>
            <p:cNvPr id="19" name="Freeform 18"/>
            <p:cNvSpPr>
              <a:spLocks/>
            </p:cNvSpPr>
            <p:nvPr/>
          </p:nvSpPr>
          <p:spPr bwMode="black">
            <a:xfrm>
              <a:off x="7602538" y="2311400"/>
              <a:ext cx="84137" cy="171450"/>
            </a:xfrm>
            <a:custGeom>
              <a:avLst/>
              <a:gdLst/>
              <a:ahLst/>
              <a:cxnLst>
                <a:cxn ang="0">
                  <a:pos x="19" y="10"/>
                </a:cxn>
                <a:cxn ang="0">
                  <a:pos x="9" y="0"/>
                </a:cxn>
                <a:cxn ang="0">
                  <a:pos x="0" y="10"/>
                </a:cxn>
                <a:cxn ang="0">
                  <a:pos x="0" y="30"/>
                </a:cxn>
                <a:cxn ang="0">
                  <a:pos x="9" y="39"/>
                </a:cxn>
                <a:cxn ang="0">
                  <a:pos x="19" y="30"/>
                </a:cxn>
                <a:cxn ang="0">
                  <a:pos x="19" y="10"/>
                </a:cxn>
              </a:cxnLst>
              <a:rect l="0" t="0" r="r" b="b"/>
              <a:pathLst>
                <a:path w="19" h="39">
                  <a:moveTo>
                    <a:pt x="19" y="10"/>
                  </a:moveTo>
                  <a:cubicBezTo>
                    <a:pt x="19" y="4"/>
                    <a:pt x="15" y="0"/>
                    <a:pt x="9" y="0"/>
                  </a:cubicBezTo>
                  <a:cubicBezTo>
                    <a:pt x="4" y="0"/>
                    <a:pt x="0" y="4"/>
                    <a:pt x="0" y="10"/>
                  </a:cubicBezTo>
                  <a:cubicBezTo>
                    <a:pt x="0" y="30"/>
                    <a:pt x="0" y="30"/>
                    <a:pt x="0" y="30"/>
                  </a:cubicBezTo>
                  <a:cubicBezTo>
                    <a:pt x="0" y="35"/>
                    <a:pt x="4" y="39"/>
                    <a:pt x="9" y="39"/>
                  </a:cubicBezTo>
                  <a:cubicBezTo>
                    <a:pt x="15" y="39"/>
                    <a:pt x="19" y="35"/>
                    <a:pt x="19" y="30"/>
                  </a:cubicBezTo>
                  <a:lnTo>
                    <a:pt x="19" y="10"/>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mj-lt"/>
                <a:ea typeface="+mn-ea"/>
                <a:cs typeface="+mn-cs"/>
              </a:endParaRPr>
            </a:p>
          </p:txBody>
        </p:sp>
      </p:grpSp>
      <p:sp>
        <p:nvSpPr>
          <p:cNvPr id="43" name="Title 1"/>
          <p:cNvSpPr txBox="1">
            <a:spLocks/>
          </p:cNvSpPr>
          <p:nvPr/>
        </p:nvSpPr>
        <p:spPr bwMode="auto">
          <a:xfrm>
            <a:off x="207416" y="2304598"/>
            <a:ext cx="4010454" cy="554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61724" tIns="34292" rIns="61724" bIns="34292" numCol="1" rtlCol="0" anchor="b" anchorCtr="0" compatLnSpc="1">
            <a:prstTxWarp prst="textNoShape">
              <a:avLst/>
            </a:prstTxWarp>
            <a:noAutofit/>
          </a:bodyPr>
          <a:lstStyle>
            <a:lvl1pPr algn="l" defTabSz="685834" rtl="0" eaLnBrk="1" fontAlgn="base" latinLnBrk="0" hangingPunct="1">
              <a:lnSpc>
                <a:spcPct val="80000"/>
              </a:lnSpc>
              <a:spcBef>
                <a:spcPct val="0"/>
              </a:spcBef>
              <a:spcAft>
                <a:spcPct val="0"/>
              </a:spcAft>
              <a:buNone/>
              <a:defRPr lang="en-US" sz="4200" b="0" kern="1200" spc="0" baseline="0" dirty="0">
                <a:solidFill>
                  <a:srgbClr val="018295"/>
                </a:solidFill>
                <a:latin typeface="+mj-lt"/>
                <a:ea typeface="+mj-ea"/>
                <a:cs typeface="+mj-cs"/>
              </a:defRPr>
            </a:lvl1pPr>
            <a:lvl2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2pPr>
            <a:lvl3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3pPr>
            <a:lvl4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4pPr>
            <a:lvl5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5pPr>
            <a:lvl6pPr marL="4572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6pPr>
            <a:lvl7pPr marL="9144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7pPr>
            <a:lvl8pPr marL="13716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8pPr>
            <a:lvl9pPr marL="18288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9pPr>
          </a:lstStyle>
          <a:p>
            <a:pPr fontAlgn="auto">
              <a:lnSpc>
                <a:spcPct val="100000"/>
              </a:lnSpc>
              <a:spcAft>
                <a:spcPts val="0"/>
              </a:spcAft>
              <a:defRPr/>
            </a:pPr>
            <a:r>
              <a:rPr lang="en-US" sz="3200" dirty="0" smtClean="0">
                <a:solidFill>
                  <a:schemeClr val="accent3"/>
                </a:solidFill>
                <a:latin typeface="+mn-lt"/>
              </a:rPr>
              <a:t>Thank You</a:t>
            </a:r>
            <a:endParaRPr lang="en-US" sz="3200" dirty="0">
              <a:solidFill>
                <a:schemeClr val="accent3"/>
              </a:solidFill>
              <a:latin typeface="+mn-lt"/>
            </a:endParaRPr>
          </a:p>
        </p:txBody>
      </p:sp>
      <p:sp>
        <p:nvSpPr>
          <p:cNvPr id="46" name="Rectangle 4"/>
          <p:cNvSpPr>
            <a:spLocks noChangeArrowheads="1"/>
          </p:cNvSpPr>
          <p:nvPr/>
        </p:nvSpPr>
        <p:spPr bwMode="ltGray">
          <a:xfrm>
            <a:off x="197453" y="4933950"/>
            <a:ext cx="3465512" cy="136525"/>
          </a:xfrm>
          <a:prstGeom prst="rect">
            <a:avLst/>
          </a:prstGeom>
          <a:noFill/>
          <a:ln w="9525">
            <a:noFill/>
            <a:miter lim="800000"/>
            <a:headEnd/>
            <a:tailEnd/>
          </a:ln>
          <a:effectLst/>
        </p:spPr>
        <p:txBody>
          <a:bodyPr lIns="61598" tIns="30798" rIns="61598" bIns="30798" anchor="b">
            <a:spAutoFit/>
          </a:bodyPr>
          <a:lstStyle/>
          <a:p>
            <a:pPr defTabSz="610846" fontAlgn="auto">
              <a:spcBef>
                <a:spcPts val="0"/>
              </a:spcBef>
              <a:spcAft>
                <a:spcPts val="0"/>
              </a:spcAft>
              <a:defRPr/>
            </a:pPr>
            <a:r>
              <a:rPr lang="en-US" sz="500" dirty="0">
                <a:solidFill>
                  <a:srgbClr val="C0C0C0"/>
                </a:solidFill>
                <a:latin typeface="+mj-lt"/>
                <a:ea typeface="+mn-ea"/>
                <a:cs typeface="+mn-cs"/>
              </a:rPr>
              <a:t>© 2013 Cisco and/or its affiliates. All rights reserved.</a:t>
            </a:r>
          </a:p>
        </p:txBody>
      </p:sp>
    </p:spTree>
  </p:cSld>
  <p:clrMapOvr>
    <a:masterClrMapping/>
  </p:clrMapOvr>
  <p:transition spd="slow">
    <p:fade/>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9" name="Rectangle 1418"/>
          <p:cNvSpPr/>
          <p:nvPr/>
        </p:nvSpPr>
        <p:spPr>
          <a:xfrm>
            <a:off x="349956" y="4549708"/>
            <a:ext cx="8500533" cy="12417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667" name="Title 666"/>
          <p:cNvSpPr>
            <a:spLocks noGrp="1"/>
          </p:cNvSpPr>
          <p:nvPr>
            <p:ph type="title"/>
          </p:nvPr>
        </p:nvSpPr>
        <p:spPr>
          <a:xfrm>
            <a:off x="229702" y="324161"/>
            <a:ext cx="8914298" cy="628650"/>
          </a:xfrm>
        </p:spPr>
        <p:txBody>
          <a:bodyPr/>
          <a:lstStyle/>
          <a:p>
            <a:r>
              <a:rPr lang="en-US" dirty="0" smtClean="0"/>
              <a:t>Employee Resource Organizations (ERO)</a:t>
            </a:r>
            <a:endParaRPr lang="en-US" dirty="0"/>
          </a:p>
        </p:txBody>
      </p:sp>
      <p:sp>
        <p:nvSpPr>
          <p:cNvPr id="3354" name="Rectangle 3353"/>
          <p:cNvSpPr/>
          <p:nvPr/>
        </p:nvSpPr>
        <p:spPr>
          <a:xfrm>
            <a:off x="502356" y="4701822"/>
            <a:ext cx="8500533" cy="12417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pic>
        <p:nvPicPr>
          <p:cNvPr id="3355" name="Picture 14" descr="segue texture.jpg"/>
          <p:cNvPicPr>
            <a:picLocks noChangeAspect="1"/>
          </p:cNvPicPr>
          <p:nvPr/>
        </p:nvPicPr>
        <p:blipFill>
          <a:blip r:embed="rId3" cstate="email">
            <a:extLst>
              <a:ext uri="{28A0092B-C50C-407E-A947-70E740481C1C}">
                <a14:useLocalDpi xmlns:a14="http://schemas.microsoft.com/office/drawing/2010/main"/>
              </a:ext>
            </a:extLst>
          </a:blip>
          <a:srcRect r="-1149" b="-5316"/>
          <a:stretch>
            <a:fillRect/>
          </a:stretch>
        </p:blipFill>
        <p:spPr bwMode="auto">
          <a:xfrm>
            <a:off x="246981" y="4742544"/>
            <a:ext cx="8660833" cy="1300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5" name="Title 1"/>
          <p:cNvSpPr txBox="1">
            <a:spLocks/>
          </p:cNvSpPr>
          <p:nvPr/>
        </p:nvSpPr>
        <p:spPr bwMode="auto">
          <a:xfrm>
            <a:off x="236594" y="706040"/>
            <a:ext cx="8907406" cy="554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61724" tIns="34292" rIns="61724" bIns="34292" numCol="1" rtlCol="0" anchor="ctr" anchorCtr="0" compatLnSpc="1">
            <a:prstTxWarp prst="textNoShape">
              <a:avLst/>
            </a:prstTxWarp>
            <a:noAutofit/>
          </a:bodyPr>
          <a:lstStyle>
            <a:lvl1pPr algn="l" defTabSz="685834" rtl="0" eaLnBrk="1" fontAlgn="base" latinLnBrk="0" hangingPunct="1">
              <a:lnSpc>
                <a:spcPct val="80000"/>
              </a:lnSpc>
              <a:spcBef>
                <a:spcPct val="0"/>
              </a:spcBef>
              <a:spcAft>
                <a:spcPct val="0"/>
              </a:spcAft>
              <a:buNone/>
              <a:defRPr lang="en-US" sz="4200" b="0" kern="1200" spc="0" baseline="0" dirty="0">
                <a:solidFill>
                  <a:srgbClr val="018295"/>
                </a:solidFill>
                <a:latin typeface="+mj-lt"/>
                <a:ea typeface="+mj-ea"/>
                <a:cs typeface="+mj-cs"/>
              </a:defRPr>
            </a:lvl1pPr>
            <a:lvl2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2pPr>
            <a:lvl3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3pPr>
            <a:lvl4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4pPr>
            <a:lvl5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5pPr>
            <a:lvl6pPr marL="4572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6pPr>
            <a:lvl7pPr marL="9144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7pPr>
            <a:lvl8pPr marL="13716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8pPr>
            <a:lvl9pPr marL="18288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9pPr>
          </a:lstStyle>
          <a:p>
            <a:pPr fontAlgn="auto">
              <a:lnSpc>
                <a:spcPts val="3000"/>
              </a:lnSpc>
              <a:spcAft>
                <a:spcPts val="0"/>
              </a:spcAft>
              <a:defRPr/>
            </a:pPr>
            <a:r>
              <a:rPr lang="en-US" sz="2400" dirty="0" smtClean="0">
                <a:solidFill>
                  <a:srgbClr val="B42E05"/>
                </a:solidFill>
                <a:latin typeface="+mn-lt"/>
              </a:rPr>
              <a:t>Global, Virtual Organizations</a:t>
            </a:r>
            <a:endParaRPr lang="en-US" sz="2400" dirty="0">
              <a:solidFill>
                <a:srgbClr val="B42E05"/>
              </a:solidFill>
              <a:latin typeface="+mn-lt"/>
            </a:endParaRPr>
          </a:p>
        </p:txBody>
      </p:sp>
      <p:sp>
        <p:nvSpPr>
          <p:cNvPr id="736" name="Rounded Rectangle 735"/>
          <p:cNvSpPr/>
          <p:nvPr/>
        </p:nvSpPr>
        <p:spPr>
          <a:xfrm>
            <a:off x="925975" y="2687085"/>
            <a:ext cx="7141580" cy="1823917"/>
          </a:xfrm>
          <a:prstGeom prst="roundRect">
            <a:avLst>
              <a:gd name="adj" fmla="val 4826"/>
            </a:avLst>
          </a:prstGeom>
          <a:gradFill flip="none" rotWithShape="1">
            <a:gsLst>
              <a:gs pos="32000">
                <a:srgbClr val="0F899E"/>
              </a:gs>
              <a:gs pos="74000">
                <a:schemeClr val="accent5">
                  <a:lumMod val="75000"/>
                </a:schemeClr>
              </a:gs>
              <a:gs pos="8000">
                <a:srgbClr val="166983"/>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a:defRPr/>
            </a:pPr>
            <a:endParaRPr lang="en-US" dirty="0"/>
          </a:p>
        </p:txBody>
      </p:sp>
      <p:grpSp>
        <p:nvGrpSpPr>
          <p:cNvPr id="30" name="Group 29"/>
          <p:cNvGrpSpPr/>
          <p:nvPr/>
        </p:nvGrpSpPr>
        <p:grpSpPr>
          <a:xfrm>
            <a:off x="1219651" y="3707952"/>
            <a:ext cx="6510493" cy="656590"/>
            <a:chOff x="1219651" y="3707952"/>
            <a:chExt cx="6510493" cy="656590"/>
          </a:xfrm>
        </p:grpSpPr>
        <p:sp>
          <p:nvSpPr>
            <p:cNvPr id="738" name="TextBox 737"/>
            <p:cNvSpPr txBox="1"/>
            <p:nvPr/>
          </p:nvSpPr>
          <p:spPr>
            <a:xfrm>
              <a:off x="1219651" y="3707952"/>
              <a:ext cx="1816306" cy="656590"/>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lnSpc>
                  <a:spcPts val="2200"/>
                </a:lnSpc>
                <a:spcBef>
                  <a:spcPts val="200"/>
                </a:spcBef>
                <a:spcAft>
                  <a:spcPts val="500"/>
                </a:spcAft>
              </a:pPr>
              <a:r>
                <a:rPr lang="en-US" sz="2000" dirty="0" smtClean="0">
                  <a:solidFill>
                    <a:schemeClr val="bg1"/>
                  </a:solidFill>
                </a:rPr>
                <a:t>Diverse Communities</a:t>
              </a:r>
              <a:endParaRPr lang="en-US" sz="2000" dirty="0">
                <a:solidFill>
                  <a:schemeClr val="accent3"/>
                </a:solidFill>
              </a:endParaRPr>
            </a:p>
          </p:txBody>
        </p:sp>
        <p:sp>
          <p:nvSpPr>
            <p:cNvPr id="739" name="TextBox 738"/>
            <p:cNvSpPr txBox="1"/>
            <p:nvPr/>
          </p:nvSpPr>
          <p:spPr>
            <a:xfrm>
              <a:off x="3534597" y="3707952"/>
              <a:ext cx="1908902" cy="656590"/>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lnSpc>
                  <a:spcPts val="2200"/>
                </a:lnSpc>
                <a:spcBef>
                  <a:spcPts val="200"/>
                </a:spcBef>
                <a:spcAft>
                  <a:spcPts val="500"/>
                </a:spcAft>
              </a:pPr>
              <a:r>
                <a:rPr lang="en-US" sz="2000" dirty="0" smtClean="0">
                  <a:solidFill>
                    <a:schemeClr val="bg1"/>
                  </a:solidFill>
                </a:rPr>
                <a:t>Business Integration</a:t>
              </a:r>
              <a:endParaRPr lang="en-US" sz="2000" dirty="0">
                <a:solidFill>
                  <a:schemeClr val="accent3"/>
                </a:solidFill>
              </a:endParaRPr>
            </a:p>
          </p:txBody>
        </p:sp>
        <p:sp>
          <p:nvSpPr>
            <p:cNvPr id="740" name="TextBox 739"/>
            <p:cNvSpPr txBox="1"/>
            <p:nvPr/>
          </p:nvSpPr>
          <p:spPr>
            <a:xfrm>
              <a:off x="5913838" y="3707952"/>
              <a:ext cx="1816306" cy="656590"/>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lnSpc>
                  <a:spcPts val="2200"/>
                </a:lnSpc>
                <a:spcBef>
                  <a:spcPts val="200"/>
                </a:spcBef>
                <a:spcAft>
                  <a:spcPts val="500"/>
                </a:spcAft>
              </a:pPr>
              <a:r>
                <a:rPr lang="en-US" sz="2000" dirty="0" smtClean="0">
                  <a:solidFill>
                    <a:schemeClr val="bg1"/>
                  </a:solidFill>
                </a:rPr>
                <a:t>Stretch Assignments</a:t>
              </a:r>
              <a:endParaRPr lang="en-US" sz="2000" dirty="0">
                <a:solidFill>
                  <a:schemeClr val="accent3"/>
                </a:solidFill>
              </a:endParaRPr>
            </a:p>
          </p:txBody>
        </p:sp>
      </p:grpSp>
      <p:grpSp>
        <p:nvGrpSpPr>
          <p:cNvPr id="28" name="Group 27"/>
          <p:cNvGrpSpPr/>
          <p:nvPr/>
        </p:nvGrpSpPr>
        <p:grpSpPr>
          <a:xfrm>
            <a:off x="1069575" y="1461050"/>
            <a:ext cx="6862975" cy="2321021"/>
            <a:chOff x="1069575" y="1461050"/>
            <a:chExt cx="6862975" cy="2321021"/>
          </a:xfrm>
        </p:grpSpPr>
        <p:sp>
          <p:nvSpPr>
            <p:cNvPr id="774" name="Rectangle 161"/>
            <p:cNvSpPr>
              <a:spLocks noChangeArrowheads="1"/>
            </p:cNvSpPr>
            <p:nvPr/>
          </p:nvSpPr>
          <p:spPr bwMode="auto">
            <a:xfrm>
              <a:off x="5814392" y="3366573"/>
              <a:ext cx="1967948" cy="415498"/>
            </a:xfrm>
            <a:prstGeom prst="rect">
              <a:avLst/>
            </a:prstGeom>
            <a:gradFill rotWithShape="1">
              <a:gsLst>
                <a:gs pos="0">
                  <a:srgbClr val="000000">
                    <a:alpha val="60001"/>
                  </a:srgbClr>
                </a:gs>
                <a:gs pos="100000">
                  <a:srgbClr val="FFFFFF">
                    <a:alpha val="0"/>
                  </a:srgbClr>
                </a:gs>
              </a:gsLst>
              <a:path path="shape">
                <a:fillToRect l="50000" t="50000" r="50000" b="50000"/>
              </a:path>
            </a:gradFill>
            <a:ln w="9525">
              <a:noFill/>
              <a:miter lim="800000"/>
              <a:headEnd/>
              <a:tailEnd/>
            </a:ln>
          </p:spPr>
          <p:txBody>
            <a:bodyPr wrap="square" lIns="0" tIns="0" rIns="0" bIns="0" anchor="ctr">
              <a:spAutoFit/>
            </a:bodyPr>
            <a:lstStyle/>
            <a:p>
              <a:pPr algn="l" rtl="0" eaLnBrk="0" hangingPunct="0">
                <a:lnSpc>
                  <a:spcPct val="90000"/>
                </a:lnSpc>
              </a:pPr>
              <a:endParaRPr lang="en-US" sz="3000" kern="1200">
                <a:solidFill>
                  <a:srgbClr val="000000"/>
                </a:solidFill>
                <a:latin typeface="Arial"/>
                <a:ea typeface="+mn-ea"/>
                <a:cs typeface="+mn-cs"/>
              </a:endParaRPr>
            </a:p>
          </p:txBody>
        </p:sp>
        <p:sp>
          <p:nvSpPr>
            <p:cNvPr id="754" name="Rectangle 161"/>
            <p:cNvSpPr>
              <a:spLocks noChangeArrowheads="1"/>
            </p:cNvSpPr>
            <p:nvPr/>
          </p:nvSpPr>
          <p:spPr bwMode="auto">
            <a:xfrm>
              <a:off x="1152939" y="3366573"/>
              <a:ext cx="1967948" cy="415498"/>
            </a:xfrm>
            <a:prstGeom prst="rect">
              <a:avLst/>
            </a:prstGeom>
            <a:gradFill rotWithShape="1">
              <a:gsLst>
                <a:gs pos="0">
                  <a:srgbClr val="000000">
                    <a:alpha val="60001"/>
                  </a:srgbClr>
                </a:gs>
                <a:gs pos="100000">
                  <a:srgbClr val="FFFFFF">
                    <a:alpha val="0"/>
                  </a:srgbClr>
                </a:gs>
              </a:gsLst>
              <a:path path="shape">
                <a:fillToRect l="50000" t="50000" r="50000" b="50000"/>
              </a:path>
            </a:gradFill>
            <a:ln w="9525">
              <a:noFill/>
              <a:miter lim="800000"/>
              <a:headEnd/>
              <a:tailEnd/>
            </a:ln>
          </p:spPr>
          <p:txBody>
            <a:bodyPr wrap="square" lIns="0" tIns="0" rIns="0" bIns="0" anchor="ctr">
              <a:spAutoFit/>
            </a:bodyPr>
            <a:lstStyle/>
            <a:p>
              <a:pPr algn="l" rtl="0" eaLnBrk="0" hangingPunct="0">
                <a:lnSpc>
                  <a:spcPct val="90000"/>
                </a:lnSpc>
              </a:pPr>
              <a:endParaRPr lang="en-US" sz="3000" kern="1200">
                <a:solidFill>
                  <a:srgbClr val="000000"/>
                </a:solidFill>
                <a:latin typeface="Arial"/>
                <a:ea typeface="+mn-ea"/>
                <a:cs typeface="+mn-cs"/>
              </a:endParaRPr>
            </a:p>
          </p:txBody>
        </p:sp>
        <p:grpSp>
          <p:nvGrpSpPr>
            <p:cNvPr id="762" name="Group 761"/>
            <p:cNvGrpSpPr/>
            <p:nvPr/>
          </p:nvGrpSpPr>
          <p:grpSpPr>
            <a:xfrm>
              <a:off x="1069575" y="1461050"/>
              <a:ext cx="2181644" cy="2181736"/>
              <a:chOff x="1069575" y="1401416"/>
              <a:chExt cx="2181644" cy="2181736"/>
            </a:xfrm>
          </p:grpSpPr>
          <p:grpSp>
            <p:nvGrpSpPr>
              <p:cNvPr id="753" name="Group 752"/>
              <p:cNvGrpSpPr/>
              <p:nvPr/>
            </p:nvGrpSpPr>
            <p:grpSpPr>
              <a:xfrm>
                <a:off x="1069575" y="1401416"/>
                <a:ext cx="2181644" cy="2181736"/>
                <a:chOff x="1069575" y="1321904"/>
                <a:chExt cx="2181644" cy="2181736"/>
              </a:xfrm>
            </p:grpSpPr>
            <p:sp>
              <p:nvSpPr>
                <p:cNvPr id="748" name="Oval 6"/>
                <p:cNvSpPr>
                  <a:spLocks noChangeArrowheads="1"/>
                </p:cNvSpPr>
                <p:nvPr/>
              </p:nvSpPr>
              <p:spPr bwMode="auto">
                <a:xfrm>
                  <a:off x="1069575" y="1321904"/>
                  <a:ext cx="2181644" cy="2181736"/>
                </a:xfrm>
                <a:prstGeom prst="ellipse">
                  <a:avLst/>
                </a:prstGeom>
                <a:gradFill rotWithShape="1">
                  <a:gsLst>
                    <a:gs pos="0">
                      <a:srgbClr val="8E8E95"/>
                    </a:gs>
                    <a:gs pos="100000">
                      <a:srgbClr val="8E8E95">
                        <a:gamma/>
                        <a:shade val="54118"/>
                        <a:invGamma/>
                      </a:srgbClr>
                    </a:gs>
                  </a:gsLst>
                  <a:lin ang="5400000" scaled="1"/>
                </a:gradFill>
                <a:ln w="9525" algn="ctr">
                  <a:noFill/>
                  <a:round/>
                  <a:headEnd/>
                  <a:tailEnd/>
                </a:ln>
                <a:effectLst/>
              </p:spPr>
              <p:txBody>
                <a:bodyPr vert="horz" wrap="square" lIns="82124" tIns="41061" rIns="82124" bIns="41061" numCol="1" anchor="ctr" anchorCtr="0" compatLnSpc="1">
                  <a:prstTxWarp prst="textNoShape">
                    <a:avLst/>
                  </a:prstTxWarp>
                  <a:spAutoFit/>
                </a:bodyPr>
                <a:lstStyle/>
                <a:p>
                  <a:endParaRPr lang="en-US"/>
                </a:p>
              </p:txBody>
            </p:sp>
            <p:sp>
              <p:nvSpPr>
                <p:cNvPr id="749" name="Oval 7"/>
                <p:cNvSpPr>
                  <a:spLocks noChangeArrowheads="1"/>
                </p:cNvSpPr>
                <p:nvPr/>
              </p:nvSpPr>
              <p:spPr bwMode="auto">
                <a:xfrm rot="10800000">
                  <a:off x="1103183" y="1355033"/>
                  <a:ext cx="2115388" cy="2115477"/>
                </a:xfrm>
                <a:prstGeom prst="ellipse">
                  <a:avLst/>
                </a:prstGeom>
                <a:gradFill rotWithShape="1">
                  <a:gsLst>
                    <a:gs pos="0">
                      <a:srgbClr val="8E8E95"/>
                    </a:gs>
                    <a:gs pos="100000">
                      <a:srgbClr val="8E8E95">
                        <a:gamma/>
                        <a:shade val="54118"/>
                        <a:invGamma/>
                      </a:srgbClr>
                    </a:gs>
                  </a:gsLst>
                  <a:lin ang="5400000" scaled="1"/>
                </a:gradFill>
                <a:ln w="9525" algn="ctr">
                  <a:noFill/>
                  <a:round/>
                  <a:headEnd/>
                  <a:tailEnd/>
                </a:ln>
                <a:effectLst/>
              </p:spPr>
              <p:txBody>
                <a:bodyPr vert="horz" wrap="square" lIns="82124" tIns="41061" rIns="82124" bIns="41061" numCol="1" anchor="ctr" anchorCtr="0" compatLnSpc="1">
                  <a:prstTxWarp prst="textNoShape">
                    <a:avLst/>
                  </a:prstTxWarp>
                  <a:spAutoFit/>
                </a:bodyPr>
                <a:lstStyle/>
                <a:p>
                  <a:endParaRPr lang="en-US"/>
                </a:p>
              </p:txBody>
            </p:sp>
          </p:grpSp>
          <p:pic>
            <p:nvPicPr>
              <p:cNvPr id="751" name="Picture 750" descr="H9ncvPHgpZ2VE_AeNRSJnLmCizHty0RHVgPskANPm7g,5RFTivhb7hrH_V0ExAnhqmkq_WHZcHWauL51DS0zGaA.jpeg"/>
              <p:cNvPicPr>
                <a:picLocks noChangeAspect="1"/>
              </p:cNvPicPr>
              <p:nvPr/>
            </p:nvPicPr>
            <p:blipFill>
              <a:blip r:embed="rId4" cstate="print"/>
              <a:srcRect/>
              <a:stretch>
                <a:fillRect/>
              </a:stretch>
            </p:blipFill>
            <p:spPr>
              <a:xfrm>
                <a:off x="1135247" y="1464487"/>
                <a:ext cx="2055597" cy="2055596"/>
              </a:xfrm>
              <a:prstGeom prst="ellipse">
                <a:avLst/>
              </a:prstGeom>
              <a:effectLst>
                <a:outerShdw blurRad="50800" dist="38100" dir="2700000" algn="tl" rotWithShape="0">
                  <a:prstClr val="black">
                    <a:alpha val="40000"/>
                  </a:prstClr>
                </a:outerShdw>
              </a:effectLst>
            </p:spPr>
          </p:pic>
        </p:grpSp>
        <p:grpSp>
          <p:nvGrpSpPr>
            <p:cNvPr id="769" name="Group 768"/>
            <p:cNvGrpSpPr/>
            <p:nvPr/>
          </p:nvGrpSpPr>
          <p:grpSpPr>
            <a:xfrm>
              <a:off x="5750906" y="1461050"/>
              <a:ext cx="2181644" cy="2181736"/>
              <a:chOff x="1069575" y="1321904"/>
              <a:chExt cx="2181644" cy="2181736"/>
            </a:xfrm>
          </p:grpSpPr>
          <p:sp>
            <p:nvSpPr>
              <p:cNvPr id="771" name="Oval 6"/>
              <p:cNvSpPr>
                <a:spLocks noChangeArrowheads="1"/>
              </p:cNvSpPr>
              <p:nvPr/>
            </p:nvSpPr>
            <p:spPr bwMode="auto">
              <a:xfrm>
                <a:off x="1069575" y="1321904"/>
                <a:ext cx="2181644" cy="2181736"/>
              </a:xfrm>
              <a:prstGeom prst="ellipse">
                <a:avLst/>
              </a:prstGeom>
              <a:gradFill rotWithShape="1">
                <a:gsLst>
                  <a:gs pos="0">
                    <a:srgbClr val="8E8E95"/>
                  </a:gs>
                  <a:gs pos="100000">
                    <a:srgbClr val="8E8E95">
                      <a:gamma/>
                      <a:shade val="54118"/>
                      <a:invGamma/>
                    </a:srgbClr>
                  </a:gs>
                </a:gsLst>
                <a:lin ang="5400000" scaled="1"/>
              </a:gradFill>
              <a:ln w="9525" algn="ctr">
                <a:noFill/>
                <a:round/>
                <a:headEnd/>
                <a:tailEnd/>
              </a:ln>
              <a:effectLst/>
            </p:spPr>
            <p:txBody>
              <a:bodyPr vert="horz" wrap="square" lIns="82124" tIns="41061" rIns="82124" bIns="41061" numCol="1" anchor="ctr" anchorCtr="0" compatLnSpc="1">
                <a:prstTxWarp prst="textNoShape">
                  <a:avLst/>
                </a:prstTxWarp>
                <a:spAutoFit/>
              </a:bodyPr>
              <a:lstStyle/>
              <a:p>
                <a:endParaRPr lang="en-US"/>
              </a:p>
            </p:txBody>
          </p:sp>
          <p:sp>
            <p:nvSpPr>
              <p:cNvPr id="772" name="Oval 7"/>
              <p:cNvSpPr>
                <a:spLocks noChangeArrowheads="1"/>
              </p:cNvSpPr>
              <p:nvPr/>
            </p:nvSpPr>
            <p:spPr bwMode="auto">
              <a:xfrm rot="10800000">
                <a:off x="1103183" y="1355033"/>
                <a:ext cx="2115388" cy="2115477"/>
              </a:xfrm>
              <a:prstGeom prst="ellipse">
                <a:avLst/>
              </a:prstGeom>
              <a:gradFill rotWithShape="1">
                <a:gsLst>
                  <a:gs pos="0">
                    <a:srgbClr val="8E8E95"/>
                  </a:gs>
                  <a:gs pos="100000">
                    <a:srgbClr val="8E8E95">
                      <a:gamma/>
                      <a:shade val="54118"/>
                      <a:invGamma/>
                    </a:srgbClr>
                  </a:gs>
                </a:gsLst>
                <a:lin ang="5400000" scaled="1"/>
              </a:gradFill>
              <a:ln w="9525" algn="ctr">
                <a:noFill/>
                <a:round/>
                <a:headEnd/>
                <a:tailEnd/>
              </a:ln>
              <a:effectLst/>
            </p:spPr>
            <p:txBody>
              <a:bodyPr vert="horz" wrap="square" lIns="82124" tIns="41061" rIns="82124" bIns="41061" numCol="1" anchor="ctr" anchorCtr="0" compatLnSpc="1">
                <a:prstTxWarp prst="textNoShape">
                  <a:avLst/>
                </a:prstTxWarp>
                <a:spAutoFit/>
              </a:bodyPr>
              <a:lstStyle/>
              <a:p>
                <a:endParaRPr lang="en-US"/>
              </a:p>
            </p:txBody>
          </p:sp>
        </p:grpSp>
        <p:sp>
          <p:nvSpPr>
            <p:cNvPr id="773" name="Rectangle 161"/>
            <p:cNvSpPr>
              <a:spLocks noChangeArrowheads="1"/>
            </p:cNvSpPr>
            <p:nvPr/>
          </p:nvSpPr>
          <p:spPr bwMode="auto">
            <a:xfrm>
              <a:off x="3488635" y="3366573"/>
              <a:ext cx="1967948" cy="415498"/>
            </a:xfrm>
            <a:prstGeom prst="rect">
              <a:avLst/>
            </a:prstGeom>
            <a:gradFill rotWithShape="1">
              <a:gsLst>
                <a:gs pos="0">
                  <a:srgbClr val="000000">
                    <a:alpha val="60001"/>
                  </a:srgbClr>
                </a:gs>
                <a:gs pos="100000">
                  <a:srgbClr val="FFFFFF">
                    <a:alpha val="0"/>
                  </a:srgbClr>
                </a:gs>
              </a:gsLst>
              <a:path path="shape">
                <a:fillToRect l="50000" t="50000" r="50000" b="50000"/>
              </a:path>
            </a:gradFill>
            <a:ln w="9525">
              <a:noFill/>
              <a:miter lim="800000"/>
              <a:headEnd/>
              <a:tailEnd/>
            </a:ln>
          </p:spPr>
          <p:txBody>
            <a:bodyPr wrap="square" lIns="0" tIns="0" rIns="0" bIns="0" anchor="ctr">
              <a:spAutoFit/>
            </a:bodyPr>
            <a:lstStyle/>
            <a:p>
              <a:pPr algn="l" rtl="0" eaLnBrk="0" hangingPunct="0">
                <a:lnSpc>
                  <a:spcPct val="90000"/>
                </a:lnSpc>
              </a:pPr>
              <a:endParaRPr lang="en-US" sz="3000" kern="1200">
                <a:solidFill>
                  <a:srgbClr val="000000"/>
                </a:solidFill>
                <a:latin typeface="Arial"/>
                <a:ea typeface="+mn-ea"/>
                <a:cs typeface="+mn-cs"/>
              </a:endParaRPr>
            </a:p>
          </p:txBody>
        </p:sp>
        <p:grpSp>
          <p:nvGrpSpPr>
            <p:cNvPr id="779" name="Group 778"/>
            <p:cNvGrpSpPr/>
            <p:nvPr/>
          </p:nvGrpSpPr>
          <p:grpSpPr>
            <a:xfrm>
              <a:off x="3395331" y="1461050"/>
              <a:ext cx="2181644" cy="2181736"/>
              <a:chOff x="3425148" y="1401416"/>
              <a:chExt cx="2181644" cy="2181736"/>
            </a:xfrm>
          </p:grpSpPr>
          <p:grpSp>
            <p:nvGrpSpPr>
              <p:cNvPr id="764" name="Group 763"/>
              <p:cNvGrpSpPr/>
              <p:nvPr/>
            </p:nvGrpSpPr>
            <p:grpSpPr>
              <a:xfrm>
                <a:off x="3425148" y="1401416"/>
                <a:ext cx="2181644" cy="2181736"/>
                <a:chOff x="1069575" y="1321904"/>
                <a:chExt cx="2181644" cy="2181736"/>
              </a:xfrm>
            </p:grpSpPr>
            <p:sp>
              <p:nvSpPr>
                <p:cNvPr id="766" name="Oval 6"/>
                <p:cNvSpPr>
                  <a:spLocks noChangeArrowheads="1"/>
                </p:cNvSpPr>
                <p:nvPr/>
              </p:nvSpPr>
              <p:spPr bwMode="auto">
                <a:xfrm>
                  <a:off x="1069575" y="1321904"/>
                  <a:ext cx="2181644" cy="2181736"/>
                </a:xfrm>
                <a:prstGeom prst="ellipse">
                  <a:avLst/>
                </a:prstGeom>
                <a:gradFill rotWithShape="1">
                  <a:gsLst>
                    <a:gs pos="0">
                      <a:srgbClr val="8E8E95"/>
                    </a:gs>
                    <a:gs pos="100000">
                      <a:srgbClr val="8E8E95">
                        <a:gamma/>
                        <a:shade val="54118"/>
                        <a:invGamma/>
                      </a:srgbClr>
                    </a:gs>
                  </a:gsLst>
                  <a:lin ang="5400000" scaled="1"/>
                </a:gradFill>
                <a:ln w="9525" algn="ctr">
                  <a:noFill/>
                  <a:round/>
                  <a:headEnd/>
                  <a:tailEnd/>
                </a:ln>
                <a:effectLst/>
              </p:spPr>
              <p:txBody>
                <a:bodyPr vert="horz" wrap="square" lIns="82124" tIns="41061" rIns="82124" bIns="41061" numCol="1" anchor="ctr" anchorCtr="0" compatLnSpc="1">
                  <a:prstTxWarp prst="textNoShape">
                    <a:avLst/>
                  </a:prstTxWarp>
                  <a:spAutoFit/>
                </a:bodyPr>
                <a:lstStyle/>
                <a:p>
                  <a:endParaRPr lang="en-US"/>
                </a:p>
              </p:txBody>
            </p:sp>
            <p:sp>
              <p:nvSpPr>
                <p:cNvPr id="767" name="Oval 7"/>
                <p:cNvSpPr>
                  <a:spLocks noChangeArrowheads="1"/>
                </p:cNvSpPr>
                <p:nvPr/>
              </p:nvSpPr>
              <p:spPr bwMode="auto">
                <a:xfrm rot="10800000">
                  <a:off x="1103183" y="1355033"/>
                  <a:ext cx="2115388" cy="2115477"/>
                </a:xfrm>
                <a:prstGeom prst="ellipse">
                  <a:avLst/>
                </a:prstGeom>
                <a:gradFill rotWithShape="1">
                  <a:gsLst>
                    <a:gs pos="0">
                      <a:srgbClr val="8E8E95"/>
                    </a:gs>
                    <a:gs pos="100000">
                      <a:srgbClr val="8E8E95">
                        <a:gamma/>
                        <a:shade val="54118"/>
                        <a:invGamma/>
                      </a:srgbClr>
                    </a:gs>
                  </a:gsLst>
                  <a:lin ang="5400000" scaled="1"/>
                </a:gradFill>
                <a:ln w="9525" algn="ctr">
                  <a:noFill/>
                  <a:round/>
                  <a:headEnd/>
                  <a:tailEnd/>
                </a:ln>
                <a:effectLst/>
              </p:spPr>
              <p:txBody>
                <a:bodyPr vert="horz" wrap="square" lIns="82124" tIns="41061" rIns="82124" bIns="41061" numCol="1" anchor="ctr" anchorCtr="0" compatLnSpc="1">
                  <a:prstTxWarp prst="textNoShape">
                    <a:avLst/>
                  </a:prstTxWarp>
                  <a:spAutoFit/>
                </a:bodyPr>
                <a:lstStyle/>
                <a:p>
                  <a:endParaRPr lang="en-US"/>
                </a:p>
              </p:txBody>
            </p:sp>
          </p:grpSp>
          <p:pic>
            <p:nvPicPr>
              <p:cNvPr id="778" name="Picture 777" descr="YQcszH2l_zlPv0awYrKjWkc1NBEkSLNHtHIJ-EqGBvw,W35G3PxkbzFUaiqoeYni_lZ9yxzKQeJuHWmC8_zZHtw.jpeg"/>
              <p:cNvPicPr>
                <a:picLocks noChangeAspect="1"/>
              </p:cNvPicPr>
              <p:nvPr/>
            </p:nvPicPr>
            <p:blipFill>
              <a:blip r:embed="rId5" cstate="print"/>
              <a:srcRect/>
              <a:stretch>
                <a:fillRect/>
              </a:stretch>
            </p:blipFill>
            <p:spPr>
              <a:xfrm>
                <a:off x="3498574" y="1461053"/>
                <a:ext cx="2057400" cy="2057400"/>
              </a:xfrm>
              <a:prstGeom prst="ellipse">
                <a:avLst/>
              </a:prstGeom>
              <a:effectLst>
                <a:outerShdw blurRad="50800" dist="38100" dir="2700000" algn="tl" rotWithShape="0">
                  <a:prstClr val="black">
                    <a:alpha val="40000"/>
                  </a:prstClr>
                </a:outerShdw>
              </a:effectLst>
            </p:spPr>
          </p:pic>
        </p:grpSp>
        <p:pic>
          <p:nvPicPr>
            <p:cNvPr id="781" name="Picture 780" descr="Work.AfricanFemale in Mtg.jpg"/>
            <p:cNvPicPr>
              <a:picLocks noChangeAspect="1"/>
            </p:cNvPicPr>
            <p:nvPr/>
          </p:nvPicPr>
          <p:blipFill>
            <a:blip r:embed="rId6" cstate="print"/>
            <a:srcRect/>
            <a:stretch>
              <a:fillRect/>
            </a:stretch>
          </p:blipFill>
          <p:spPr>
            <a:xfrm>
              <a:off x="5814392" y="1520686"/>
              <a:ext cx="2057400" cy="2057400"/>
            </a:xfrm>
            <a:prstGeom prst="ellipse">
              <a:avLst/>
            </a:prstGeom>
            <a:effectLst>
              <a:outerShdw blurRad="50800" dist="38100" dir="2700000" algn="tl" rotWithShape="0">
                <a:prstClr val="black">
                  <a:alpha val="40000"/>
                </a:prstClr>
              </a:outerShdw>
            </a:effectLst>
          </p:spPr>
        </p:pic>
      </p:grpSp>
      <p:sp>
        <p:nvSpPr>
          <p:cNvPr id="31" name="Title 1"/>
          <p:cNvSpPr txBox="1">
            <a:spLocks/>
          </p:cNvSpPr>
          <p:nvPr/>
        </p:nvSpPr>
        <p:spPr bwMode="auto">
          <a:xfrm>
            <a:off x="236594" y="4551947"/>
            <a:ext cx="8787151" cy="369950"/>
          </a:xfrm>
          <a:prstGeom prst="rect">
            <a:avLst/>
          </a:prstGeom>
          <a:solidFill>
            <a:srgbClr val="FFFFFF"/>
          </a:solidFill>
          <a:ln>
            <a:noFill/>
          </a:ln>
          <a:extLst>
            <a:ext uri="{FAA26D3D-D897-4be2-8F04-BA451C77F1D7}">
              <ma14:placeholderFlag xmlns="" xmlns:ma14="http://schemas.microsoft.com/office/mac/drawingml/2011/main" val="1"/>
            </a:ext>
          </a:extLst>
        </p:spPr>
        <p:txBody>
          <a:bodyPr vert="horz" wrap="square" lIns="61724" tIns="34292" rIns="61724" bIns="34292" numCol="1" rtlCol="0" anchor="ctr" anchorCtr="0" compatLnSpc="1">
            <a:prstTxWarp prst="textNoShape">
              <a:avLst/>
            </a:prstTxWarp>
            <a:noAutofit/>
          </a:bodyPr>
          <a:lstStyle>
            <a:lvl1pPr algn="l" defTabSz="685834" rtl="0" eaLnBrk="1" fontAlgn="base" latinLnBrk="0" hangingPunct="1">
              <a:lnSpc>
                <a:spcPct val="80000"/>
              </a:lnSpc>
              <a:spcBef>
                <a:spcPct val="0"/>
              </a:spcBef>
              <a:spcAft>
                <a:spcPct val="0"/>
              </a:spcAft>
              <a:buNone/>
              <a:defRPr lang="en-US" sz="4200" b="0" kern="1200" spc="0" baseline="0" dirty="0">
                <a:solidFill>
                  <a:srgbClr val="018295"/>
                </a:solidFill>
                <a:latin typeface="+mj-lt"/>
                <a:ea typeface="+mj-ea"/>
                <a:cs typeface="+mj-cs"/>
              </a:defRPr>
            </a:lvl1pPr>
            <a:lvl2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2pPr>
            <a:lvl3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3pPr>
            <a:lvl4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4pPr>
            <a:lvl5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5pPr>
            <a:lvl6pPr marL="4572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6pPr>
            <a:lvl7pPr marL="9144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7pPr>
            <a:lvl8pPr marL="13716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8pPr>
            <a:lvl9pPr marL="18288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9pPr>
          </a:lstStyle>
          <a:p>
            <a:pPr algn="ctr" fontAlgn="auto">
              <a:lnSpc>
                <a:spcPts val="3000"/>
              </a:lnSpc>
              <a:spcAft>
                <a:spcPts val="0"/>
              </a:spcAft>
              <a:defRPr/>
            </a:pPr>
            <a:r>
              <a:rPr lang="en-US" sz="2400" b="1" dirty="0">
                <a:solidFill>
                  <a:srgbClr val="C00000"/>
                </a:solidFill>
                <a:latin typeface="+mn-lt"/>
              </a:rPr>
              <a:t>Changing the Conversation…</a:t>
            </a:r>
          </a:p>
        </p:txBody>
      </p:sp>
    </p:spTree>
  </p:cSld>
  <p:clrMapOvr>
    <a:masterClrMapping/>
  </p:clrMapOvr>
  <p:transition>
    <p:fade/>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3" name="Freeform 8"/>
          <p:cNvSpPr>
            <a:spLocks/>
          </p:cNvSpPr>
          <p:nvPr/>
        </p:nvSpPr>
        <p:spPr bwMode="auto">
          <a:xfrm>
            <a:off x="3708291" y="1610836"/>
            <a:ext cx="54506" cy="66771"/>
          </a:xfrm>
          <a:custGeom>
            <a:avLst/>
            <a:gdLst/>
            <a:ahLst/>
            <a:cxnLst>
              <a:cxn ang="0">
                <a:pos x="4" y="18"/>
              </a:cxn>
              <a:cxn ang="0">
                <a:pos x="5" y="17"/>
              </a:cxn>
              <a:cxn ang="0">
                <a:pos x="5" y="18"/>
              </a:cxn>
              <a:cxn ang="0">
                <a:pos x="6" y="20"/>
              </a:cxn>
              <a:cxn ang="0">
                <a:pos x="6" y="19"/>
              </a:cxn>
              <a:cxn ang="0">
                <a:pos x="7" y="19"/>
              </a:cxn>
              <a:cxn ang="0">
                <a:pos x="8" y="20"/>
              </a:cxn>
              <a:cxn ang="0">
                <a:pos x="9" y="22"/>
              </a:cxn>
              <a:cxn ang="0">
                <a:pos x="12" y="23"/>
              </a:cxn>
              <a:cxn ang="0">
                <a:pos x="14" y="23"/>
              </a:cxn>
              <a:cxn ang="0">
                <a:pos x="16" y="22"/>
              </a:cxn>
              <a:cxn ang="0">
                <a:pos x="16" y="11"/>
              </a:cxn>
              <a:cxn ang="0">
                <a:pos x="15" y="8"/>
              </a:cxn>
              <a:cxn ang="0">
                <a:pos x="15" y="6"/>
              </a:cxn>
              <a:cxn ang="0">
                <a:pos x="14" y="5"/>
              </a:cxn>
              <a:cxn ang="0">
                <a:pos x="13" y="5"/>
              </a:cxn>
              <a:cxn ang="0">
                <a:pos x="12" y="3"/>
              </a:cxn>
              <a:cxn ang="0">
                <a:pos x="9" y="1"/>
              </a:cxn>
              <a:cxn ang="0">
                <a:pos x="8" y="0"/>
              </a:cxn>
              <a:cxn ang="0">
                <a:pos x="5" y="2"/>
              </a:cxn>
              <a:cxn ang="0">
                <a:pos x="3" y="5"/>
              </a:cxn>
              <a:cxn ang="0">
                <a:pos x="2" y="5"/>
              </a:cxn>
              <a:cxn ang="0">
                <a:pos x="5" y="5"/>
              </a:cxn>
              <a:cxn ang="0">
                <a:pos x="4" y="6"/>
              </a:cxn>
              <a:cxn ang="0">
                <a:pos x="3" y="6"/>
              </a:cxn>
              <a:cxn ang="0">
                <a:pos x="4" y="7"/>
              </a:cxn>
              <a:cxn ang="0">
                <a:pos x="1" y="9"/>
              </a:cxn>
              <a:cxn ang="0">
                <a:pos x="1" y="10"/>
              </a:cxn>
              <a:cxn ang="0">
                <a:pos x="0" y="11"/>
              </a:cxn>
              <a:cxn ang="0">
                <a:pos x="2" y="14"/>
              </a:cxn>
              <a:cxn ang="0">
                <a:pos x="2" y="16"/>
              </a:cxn>
              <a:cxn ang="0">
                <a:pos x="3" y="15"/>
              </a:cxn>
              <a:cxn ang="0">
                <a:pos x="3" y="15"/>
              </a:cxn>
            </a:cxnLst>
            <a:rect l="0" t="0" r="r" b="b"/>
            <a:pathLst>
              <a:path w="16" h="23">
                <a:moveTo>
                  <a:pt x="3" y="16"/>
                </a:moveTo>
                <a:lnTo>
                  <a:pt x="4" y="18"/>
                </a:lnTo>
                <a:lnTo>
                  <a:pt x="5" y="18"/>
                </a:lnTo>
                <a:lnTo>
                  <a:pt x="5" y="17"/>
                </a:lnTo>
                <a:lnTo>
                  <a:pt x="5" y="18"/>
                </a:lnTo>
                <a:lnTo>
                  <a:pt x="5" y="18"/>
                </a:lnTo>
                <a:lnTo>
                  <a:pt x="5" y="19"/>
                </a:lnTo>
                <a:lnTo>
                  <a:pt x="6" y="20"/>
                </a:lnTo>
                <a:lnTo>
                  <a:pt x="6" y="20"/>
                </a:lnTo>
                <a:lnTo>
                  <a:pt x="6" y="19"/>
                </a:lnTo>
                <a:lnTo>
                  <a:pt x="6" y="18"/>
                </a:lnTo>
                <a:lnTo>
                  <a:pt x="7" y="19"/>
                </a:lnTo>
                <a:lnTo>
                  <a:pt x="8" y="20"/>
                </a:lnTo>
                <a:lnTo>
                  <a:pt x="8" y="20"/>
                </a:lnTo>
                <a:lnTo>
                  <a:pt x="9" y="21"/>
                </a:lnTo>
                <a:lnTo>
                  <a:pt x="9" y="22"/>
                </a:lnTo>
                <a:lnTo>
                  <a:pt x="10" y="23"/>
                </a:lnTo>
                <a:lnTo>
                  <a:pt x="12" y="23"/>
                </a:lnTo>
                <a:lnTo>
                  <a:pt x="13" y="23"/>
                </a:lnTo>
                <a:lnTo>
                  <a:pt x="14" y="23"/>
                </a:lnTo>
                <a:lnTo>
                  <a:pt x="16" y="23"/>
                </a:lnTo>
                <a:lnTo>
                  <a:pt x="16" y="22"/>
                </a:lnTo>
                <a:lnTo>
                  <a:pt x="16" y="21"/>
                </a:lnTo>
                <a:lnTo>
                  <a:pt x="16" y="11"/>
                </a:lnTo>
                <a:lnTo>
                  <a:pt x="16" y="10"/>
                </a:lnTo>
                <a:lnTo>
                  <a:pt x="15" y="8"/>
                </a:lnTo>
                <a:lnTo>
                  <a:pt x="15" y="8"/>
                </a:lnTo>
                <a:lnTo>
                  <a:pt x="15" y="6"/>
                </a:lnTo>
                <a:lnTo>
                  <a:pt x="13" y="8"/>
                </a:lnTo>
                <a:lnTo>
                  <a:pt x="14" y="5"/>
                </a:lnTo>
                <a:lnTo>
                  <a:pt x="13" y="5"/>
                </a:lnTo>
                <a:lnTo>
                  <a:pt x="13" y="5"/>
                </a:lnTo>
                <a:lnTo>
                  <a:pt x="13" y="4"/>
                </a:lnTo>
                <a:lnTo>
                  <a:pt x="12" y="3"/>
                </a:lnTo>
                <a:lnTo>
                  <a:pt x="11" y="2"/>
                </a:lnTo>
                <a:lnTo>
                  <a:pt x="9" y="1"/>
                </a:lnTo>
                <a:lnTo>
                  <a:pt x="9" y="1"/>
                </a:lnTo>
                <a:lnTo>
                  <a:pt x="8" y="0"/>
                </a:lnTo>
                <a:lnTo>
                  <a:pt x="7" y="0"/>
                </a:lnTo>
                <a:lnTo>
                  <a:pt x="5" y="2"/>
                </a:lnTo>
                <a:lnTo>
                  <a:pt x="5" y="5"/>
                </a:lnTo>
                <a:lnTo>
                  <a:pt x="3" y="5"/>
                </a:lnTo>
                <a:lnTo>
                  <a:pt x="2" y="5"/>
                </a:lnTo>
                <a:lnTo>
                  <a:pt x="2" y="5"/>
                </a:lnTo>
                <a:lnTo>
                  <a:pt x="3" y="5"/>
                </a:lnTo>
                <a:lnTo>
                  <a:pt x="5" y="5"/>
                </a:lnTo>
                <a:lnTo>
                  <a:pt x="5" y="6"/>
                </a:lnTo>
                <a:lnTo>
                  <a:pt x="4" y="6"/>
                </a:lnTo>
                <a:lnTo>
                  <a:pt x="3" y="5"/>
                </a:lnTo>
                <a:lnTo>
                  <a:pt x="3" y="6"/>
                </a:lnTo>
                <a:lnTo>
                  <a:pt x="3" y="7"/>
                </a:lnTo>
                <a:lnTo>
                  <a:pt x="4" y="7"/>
                </a:lnTo>
                <a:lnTo>
                  <a:pt x="4" y="8"/>
                </a:lnTo>
                <a:lnTo>
                  <a:pt x="1" y="9"/>
                </a:lnTo>
                <a:lnTo>
                  <a:pt x="2" y="9"/>
                </a:lnTo>
                <a:lnTo>
                  <a:pt x="1" y="10"/>
                </a:lnTo>
                <a:lnTo>
                  <a:pt x="0" y="10"/>
                </a:lnTo>
                <a:lnTo>
                  <a:pt x="0" y="11"/>
                </a:lnTo>
                <a:lnTo>
                  <a:pt x="1" y="14"/>
                </a:lnTo>
                <a:lnTo>
                  <a:pt x="2" y="14"/>
                </a:lnTo>
                <a:lnTo>
                  <a:pt x="2" y="16"/>
                </a:lnTo>
                <a:lnTo>
                  <a:pt x="2" y="16"/>
                </a:lnTo>
                <a:lnTo>
                  <a:pt x="3" y="13"/>
                </a:lnTo>
                <a:lnTo>
                  <a:pt x="3" y="15"/>
                </a:lnTo>
                <a:lnTo>
                  <a:pt x="3" y="14"/>
                </a:lnTo>
                <a:lnTo>
                  <a:pt x="3" y="15"/>
                </a:lnTo>
                <a:lnTo>
                  <a:pt x="3" y="1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4" name="Freeform 9"/>
          <p:cNvSpPr>
            <a:spLocks/>
          </p:cNvSpPr>
          <p:nvPr/>
        </p:nvSpPr>
        <p:spPr bwMode="auto">
          <a:xfrm>
            <a:off x="3357408" y="1445359"/>
            <a:ext cx="27253" cy="26128"/>
          </a:xfrm>
          <a:custGeom>
            <a:avLst/>
            <a:gdLst/>
            <a:ahLst/>
            <a:cxnLst>
              <a:cxn ang="0">
                <a:pos x="2" y="5"/>
              </a:cxn>
              <a:cxn ang="0">
                <a:pos x="3" y="4"/>
              </a:cxn>
              <a:cxn ang="0">
                <a:pos x="3" y="8"/>
              </a:cxn>
              <a:cxn ang="0">
                <a:pos x="5" y="9"/>
              </a:cxn>
              <a:cxn ang="0">
                <a:pos x="8" y="8"/>
              </a:cxn>
              <a:cxn ang="0">
                <a:pos x="8" y="7"/>
              </a:cxn>
              <a:cxn ang="0">
                <a:pos x="8" y="5"/>
              </a:cxn>
              <a:cxn ang="0">
                <a:pos x="5" y="2"/>
              </a:cxn>
              <a:cxn ang="0">
                <a:pos x="4" y="0"/>
              </a:cxn>
              <a:cxn ang="0">
                <a:pos x="4" y="0"/>
              </a:cxn>
              <a:cxn ang="0">
                <a:pos x="4" y="0"/>
              </a:cxn>
              <a:cxn ang="0">
                <a:pos x="3" y="0"/>
              </a:cxn>
              <a:cxn ang="0">
                <a:pos x="3" y="1"/>
              </a:cxn>
              <a:cxn ang="0">
                <a:pos x="3" y="2"/>
              </a:cxn>
              <a:cxn ang="0">
                <a:pos x="2" y="2"/>
              </a:cxn>
              <a:cxn ang="0">
                <a:pos x="1" y="2"/>
              </a:cxn>
              <a:cxn ang="0">
                <a:pos x="0" y="3"/>
              </a:cxn>
              <a:cxn ang="0">
                <a:pos x="1" y="4"/>
              </a:cxn>
              <a:cxn ang="0">
                <a:pos x="2" y="5"/>
              </a:cxn>
            </a:cxnLst>
            <a:rect l="0" t="0" r="r" b="b"/>
            <a:pathLst>
              <a:path w="8" h="9">
                <a:moveTo>
                  <a:pt x="2" y="5"/>
                </a:moveTo>
                <a:lnTo>
                  <a:pt x="3" y="4"/>
                </a:lnTo>
                <a:lnTo>
                  <a:pt x="3" y="8"/>
                </a:lnTo>
                <a:lnTo>
                  <a:pt x="5" y="9"/>
                </a:lnTo>
                <a:lnTo>
                  <a:pt x="8" y="8"/>
                </a:lnTo>
                <a:lnTo>
                  <a:pt x="8" y="7"/>
                </a:lnTo>
                <a:lnTo>
                  <a:pt x="8" y="5"/>
                </a:lnTo>
                <a:lnTo>
                  <a:pt x="5" y="2"/>
                </a:lnTo>
                <a:lnTo>
                  <a:pt x="4" y="0"/>
                </a:lnTo>
                <a:lnTo>
                  <a:pt x="4" y="0"/>
                </a:lnTo>
                <a:lnTo>
                  <a:pt x="4" y="0"/>
                </a:lnTo>
                <a:lnTo>
                  <a:pt x="3" y="0"/>
                </a:lnTo>
                <a:lnTo>
                  <a:pt x="3" y="1"/>
                </a:lnTo>
                <a:lnTo>
                  <a:pt x="3" y="2"/>
                </a:lnTo>
                <a:lnTo>
                  <a:pt x="2" y="2"/>
                </a:lnTo>
                <a:lnTo>
                  <a:pt x="1" y="2"/>
                </a:lnTo>
                <a:lnTo>
                  <a:pt x="0" y="3"/>
                </a:lnTo>
                <a:lnTo>
                  <a:pt x="1" y="4"/>
                </a:lnTo>
                <a:lnTo>
                  <a:pt x="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5" name="Freeform 10"/>
          <p:cNvSpPr>
            <a:spLocks/>
          </p:cNvSpPr>
          <p:nvPr/>
        </p:nvSpPr>
        <p:spPr bwMode="auto">
          <a:xfrm>
            <a:off x="3554993" y="1544064"/>
            <a:ext cx="30660" cy="26128"/>
          </a:xfrm>
          <a:custGeom>
            <a:avLst/>
            <a:gdLst/>
            <a:ahLst/>
            <a:cxnLst>
              <a:cxn ang="0">
                <a:pos x="4" y="0"/>
              </a:cxn>
              <a:cxn ang="0">
                <a:pos x="3" y="0"/>
              </a:cxn>
              <a:cxn ang="0">
                <a:pos x="1" y="1"/>
              </a:cxn>
              <a:cxn ang="0">
                <a:pos x="0" y="3"/>
              </a:cxn>
              <a:cxn ang="0">
                <a:pos x="0" y="3"/>
              </a:cxn>
              <a:cxn ang="0">
                <a:pos x="1" y="3"/>
              </a:cxn>
              <a:cxn ang="0">
                <a:pos x="1" y="4"/>
              </a:cxn>
              <a:cxn ang="0">
                <a:pos x="1" y="4"/>
              </a:cxn>
              <a:cxn ang="0">
                <a:pos x="2" y="3"/>
              </a:cxn>
              <a:cxn ang="0">
                <a:pos x="2" y="6"/>
              </a:cxn>
              <a:cxn ang="0">
                <a:pos x="2" y="6"/>
              </a:cxn>
              <a:cxn ang="0">
                <a:pos x="3" y="8"/>
              </a:cxn>
              <a:cxn ang="0">
                <a:pos x="6" y="9"/>
              </a:cxn>
              <a:cxn ang="0">
                <a:pos x="9" y="7"/>
              </a:cxn>
              <a:cxn ang="0">
                <a:pos x="9" y="7"/>
              </a:cxn>
              <a:cxn ang="0">
                <a:pos x="8" y="4"/>
              </a:cxn>
              <a:cxn ang="0">
                <a:pos x="7" y="3"/>
              </a:cxn>
              <a:cxn ang="0">
                <a:pos x="7" y="3"/>
              </a:cxn>
              <a:cxn ang="0">
                <a:pos x="5" y="1"/>
              </a:cxn>
              <a:cxn ang="0">
                <a:pos x="4" y="2"/>
              </a:cxn>
              <a:cxn ang="0">
                <a:pos x="4" y="2"/>
              </a:cxn>
              <a:cxn ang="0">
                <a:pos x="4" y="1"/>
              </a:cxn>
              <a:cxn ang="0">
                <a:pos x="4" y="0"/>
              </a:cxn>
            </a:cxnLst>
            <a:rect l="0" t="0" r="r" b="b"/>
            <a:pathLst>
              <a:path w="9" h="9">
                <a:moveTo>
                  <a:pt x="4" y="0"/>
                </a:moveTo>
                <a:lnTo>
                  <a:pt x="3" y="0"/>
                </a:lnTo>
                <a:lnTo>
                  <a:pt x="1" y="1"/>
                </a:lnTo>
                <a:lnTo>
                  <a:pt x="0" y="3"/>
                </a:lnTo>
                <a:lnTo>
                  <a:pt x="0" y="3"/>
                </a:lnTo>
                <a:lnTo>
                  <a:pt x="1" y="3"/>
                </a:lnTo>
                <a:lnTo>
                  <a:pt x="1" y="4"/>
                </a:lnTo>
                <a:lnTo>
                  <a:pt x="1" y="4"/>
                </a:lnTo>
                <a:lnTo>
                  <a:pt x="2" y="3"/>
                </a:lnTo>
                <a:lnTo>
                  <a:pt x="2" y="6"/>
                </a:lnTo>
                <a:lnTo>
                  <a:pt x="2" y="6"/>
                </a:lnTo>
                <a:lnTo>
                  <a:pt x="3" y="8"/>
                </a:lnTo>
                <a:lnTo>
                  <a:pt x="6" y="9"/>
                </a:lnTo>
                <a:lnTo>
                  <a:pt x="9" y="7"/>
                </a:lnTo>
                <a:lnTo>
                  <a:pt x="9" y="7"/>
                </a:lnTo>
                <a:lnTo>
                  <a:pt x="8" y="4"/>
                </a:lnTo>
                <a:lnTo>
                  <a:pt x="7" y="3"/>
                </a:lnTo>
                <a:lnTo>
                  <a:pt x="7" y="3"/>
                </a:lnTo>
                <a:lnTo>
                  <a:pt x="5" y="1"/>
                </a:lnTo>
                <a:lnTo>
                  <a:pt x="4" y="2"/>
                </a:lnTo>
                <a:lnTo>
                  <a:pt x="4" y="2"/>
                </a:lnTo>
                <a:lnTo>
                  <a:pt x="4" y="1"/>
                </a:lnTo>
                <a:lnTo>
                  <a:pt x="4"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6" name="Rectangle 11"/>
          <p:cNvSpPr>
            <a:spLocks noChangeArrowheads="1"/>
          </p:cNvSpPr>
          <p:nvPr/>
        </p:nvSpPr>
        <p:spPr bwMode="auto">
          <a:xfrm>
            <a:off x="3738950" y="1610836"/>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7" name="Freeform 12"/>
          <p:cNvSpPr>
            <a:spLocks/>
          </p:cNvSpPr>
          <p:nvPr/>
        </p:nvSpPr>
        <p:spPr bwMode="auto">
          <a:xfrm>
            <a:off x="3755983" y="911191"/>
            <a:ext cx="643852" cy="670614"/>
          </a:xfrm>
          <a:custGeom>
            <a:avLst/>
            <a:gdLst/>
            <a:ahLst/>
            <a:cxnLst>
              <a:cxn ang="0">
                <a:pos x="39" y="65"/>
              </a:cxn>
              <a:cxn ang="0">
                <a:pos x="39" y="91"/>
              </a:cxn>
              <a:cxn ang="0">
                <a:pos x="77" y="121"/>
              </a:cxn>
              <a:cxn ang="0">
                <a:pos x="105" y="147"/>
              </a:cxn>
              <a:cxn ang="0">
                <a:pos x="54" y="162"/>
              </a:cxn>
              <a:cxn ang="0">
                <a:pos x="57" y="173"/>
              </a:cxn>
              <a:cxn ang="0">
                <a:pos x="69" y="195"/>
              </a:cxn>
              <a:cxn ang="0">
                <a:pos x="66" y="196"/>
              </a:cxn>
              <a:cxn ang="0">
                <a:pos x="84" y="204"/>
              </a:cxn>
              <a:cxn ang="0">
                <a:pos x="83" y="207"/>
              </a:cxn>
              <a:cxn ang="0">
                <a:pos x="82" y="217"/>
              </a:cxn>
              <a:cxn ang="0">
                <a:pos x="59" y="207"/>
              </a:cxn>
              <a:cxn ang="0">
                <a:pos x="46" y="227"/>
              </a:cxn>
              <a:cxn ang="0">
                <a:pos x="54" y="229"/>
              </a:cxn>
              <a:cxn ang="0">
                <a:pos x="60" y="233"/>
              </a:cxn>
              <a:cxn ang="0">
                <a:pos x="64" y="230"/>
              </a:cxn>
              <a:cxn ang="0">
                <a:pos x="62" y="235"/>
              </a:cxn>
              <a:cxn ang="0">
                <a:pos x="64" y="239"/>
              </a:cxn>
              <a:cxn ang="0">
                <a:pos x="61" y="243"/>
              </a:cxn>
              <a:cxn ang="0">
                <a:pos x="68" y="251"/>
              </a:cxn>
              <a:cxn ang="0">
                <a:pos x="80" y="237"/>
              </a:cxn>
              <a:cxn ang="0">
                <a:pos x="70" y="255"/>
              </a:cxn>
              <a:cxn ang="0">
                <a:pos x="56" y="247"/>
              </a:cxn>
              <a:cxn ang="0">
                <a:pos x="40" y="245"/>
              </a:cxn>
              <a:cxn ang="0">
                <a:pos x="47" y="260"/>
              </a:cxn>
              <a:cxn ang="0">
                <a:pos x="48" y="264"/>
              </a:cxn>
              <a:cxn ang="0">
                <a:pos x="39" y="266"/>
              </a:cxn>
              <a:cxn ang="0">
                <a:pos x="36" y="282"/>
              </a:cxn>
              <a:cxn ang="0">
                <a:pos x="44" y="285"/>
              </a:cxn>
              <a:cxn ang="0">
                <a:pos x="62" y="285"/>
              </a:cxn>
              <a:cxn ang="0">
                <a:pos x="76" y="286"/>
              </a:cxn>
              <a:cxn ang="0">
                <a:pos x="90" y="285"/>
              </a:cxn>
              <a:cxn ang="0">
                <a:pos x="111" y="281"/>
              </a:cxn>
              <a:cxn ang="0">
                <a:pos x="104" y="263"/>
              </a:cxn>
              <a:cxn ang="0">
                <a:pos x="84" y="261"/>
              </a:cxn>
              <a:cxn ang="0">
                <a:pos x="106" y="259"/>
              </a:cxn>
              <a:cxn ang="0">
                <a:pos x="112" y="245"/>
              </a:cxn>
              <a:cxn ang="0">
                <a:pos x="124" y="236"/>
              </a:cxn>
              <a:cxn ang="0">
                <a:pos x="132" y="226"/>
              </a:cxn>
              <a:cxn ang="0">
                <a:pos x="136" y="215"/>
              </a:cxn>
              <a:cxn ang="0">
                <a:pos x="127" y="202"/>
              </a:cxn>
              <a:cxn ang="0">
                <a:pos x="125" y="198"/>
              </a:cxn>
              <a:cxn ang="0">
                <a:pos x="128" y="199"/>
              </a:cxn>
              <a:cxn ang="0">
                <a:pos x="115" y="193"/>
              </a:cxn>
              <a:cxn ang="0">
                <a:pos x="119" y="187"/>
              </a:cxn>
              <a:cxn ang="0">
                <a:pos x="132" y="186"/>
              </a:cxn>
              <a:cxn ang="0">
                <a:pos x="143" y="180"/>
              </a:cxn>
              <a:cxn ang="0">
                <a:pos x="148" y="176"/>
              </a:cxn>
              <a:cxn ang="0">
                <a:pos x="160" y="163"/>
              </a:cxn>
              <a:cxn ang="0">
                <a:pos x="161" y="142"/>
              </a:cxn>
              <a:cxn ang="0">
                <a:pos x="179" y="121"/>
              </a:cxn>
              <a:cxn ang="0">
                <a:pos x="206" y="93"/>
              </a:cxn>
              <a:cxn ang="0">
                <a:pos x="194" y="84"/>
              </a:cxn>
              <a:cxn ang="0">
                <a:pos x="237" y="52"/>
              </a:cxn>
              <a:cxn ang="0">
                <a:pos x="197" y="31"/>
              </a:cxn>
              <a:cxn ang="0">
                <a:pos x="133" y="11"/>
              </a:cxn>
              <a:cxn ang="0">
                <a:pos x="92" y="7"/>
              </a:cxn>
              <a:cxn ang="0">
                <a:pos x="40" y="6"/>
              </a:cxn>
              <a:cxn ang="0">
                <a:pos x="1" y="22"/>
              </a:cxn>
            </a:cxnLst>
            <a:rect l="0" t="0" r="r" b="b"/>
            <a:pathLst>
              <a:path w="241" h="294">
                <a:moveTo>
                  <a:pt x="8" y="39"/>
                </a:moveTo>
                <a:cubicBezTo>
                  <a:pt x="16" y="52"/>
                  <a:pt x="16" y="52"/>
                  <a:pt x="16" y="52"/>
                </a:cubicBezTo>
                <a:cubicBezTo>
                  <a:pt x="19" y="54"/>
                  <a:pt x="23" y="55"/>
                  <a:pt x="25" y="55"/>
                </a:cubicBezTo>
                <a:cubicBezTo>
                  <a:pt x="25" y="55"/>
                  <a:pt x="26" y="55"/>
                  <a:pt x="26" y="55"/>
                </a:cubicBezTo>
                <a:cubicBezTo>
                  <a:pt x="26" y="54"/>
                  <a:pt x="27" y="54"/>
                  <a:pt x="29" y="54"/>
                </a:cubicBezTo>
                <a:cubicBezTo>
                  <a:pt x="31" y="54"/>
                  <a:pt x="34" y="55"/>
                  <a:pt x="34" y="55"/>
                </a:cubicBezTo>
                <a:cubicBezTo>
                  <a:pt x="39" y="60"/>
                  <a:pt x="39" y="60"/>
                  <a:pt x="39" y="60"/>
                </a:cubicBezTo>
                <a:cubicBezTo>
                  <a:pt x="23" y="60"/>
                  <a:pt x="23" y="60"/>
                  <a:pt x="23" y="60"/>
                </a:cubicBezTo>
                <a:cubicBezTo>
                  <a:pt x="23" y="65"/>
                  <a:pt x="23" y="65"/>
                  <a:pt x="23" y="65"/>
                </a:cubicBezTo>
                <a:cubicBezTo>
                  <a:pt x="23" y="65"/>
                  <a:pt x="23" y="65"/>
                  <a:pt x="28" y="65"/>
                </a:cubicBezTo>
                <a:cubicBezTo>
                  <a:pt x="33" y="65"/>
                  <a:pt x="39" y="65"/>
                  <a:pt x="39" y="65"/>
                </a:cubicBezTo>
                <a:cubicBezTo>
                  <a:pt x="35" y="70"/>
                  <a:pt x="35" y="70"/>
                  <a:pt x="35" y="70"/>
                </a:cubicBezTo>
                <a:cubicBezTo>
                  <a:pt x="35" y="70"/>
                  <a:pt x="32" y="70"/>
                  <a:pt x="27" y="70"/>
                </a:cubicBezTo>
                <a:cubicBezTo>
                  <a:pt x="22" y="70"/>
                  <a:pt x="19" y="83"/>
                  <a:pt x="19" y="83"/>
                </a:cubicBezTo>
                <a:cubicBezTo>
                  <a:pt x="27" y="83"/>
                  <a:pt x="27" y="83"/>
                  <a:pt x="27" y="83"/>
                </a:cubicBezTo>
                <a:cubicBezTo>
                  <a:pt x="27" y="83"/>
                  <a:pt x="27" y="83"/>
                  <a:pt x="31" y="83"/>
                </a:cubicBezTo>
                <a:cubicBezTo>
                  <a:pt x="33" y="83"/>
                  <a:pt x="35" y="84"/>
                  <a:pt x="37" y="84"/>
                </a:cubicBezTo>
                <a:cubicBezTo>
                  <a:pt x="39" y="84"/>
                  <a:pt x="41" y="83"/>
                  <a:pt x="43" y="81"/>
                </a:cubicBezTo>
                <a:cubicBezTo>
                  <a:pt x="45" y="80"/>
                  <a:pt x="46" y="79"/>
                  <a:pt x="46" y="79"/>
                </a:cubicBezTo>
                <a:cubicBezTo>
                  <a:pt x="47" y="79"/>
                  <a:pt x="47" y="81"/>
                  <a:pt x="47" y="81"/>
                </a:cubicBezTo>
                <a:cubicBezTo>
                  <a:pt x="47" y="81"/>
                  <a:pt x="45" y="86"/>
                  <a:pt x="42" y="89"/>
                </a:cubicBezTo>
                <a:cubicBezTo>
                  <a:pt x="41" y="90"/>
                  <a:pt x="40" y="91"/>
                  <a:pt x="39" y="91"/>
                </a:cubicBezTo>
                <a:cubicBezTo>
                  <a:pt x="37" y="91"/>
                  <a:pt x="35" y="89"/>
                  <a:pt x="33" y="89"/>
                </a:cubicBezTo>
                <a:cubicBezTo>
                  <a:pt x="30" y="89"/>
                  <a:pt x="33" y="92"/>
                  <a:pt x="33" y="96"/>
                </a:cubicBezTo>
                <a:cubicBezTo>
                  <a:pt x="33" y="100"/>
                  <a:pt x="39" y="109"/>
                  <a:pt x="39" y="109"/>
                </a:cubicBezTo>
                <a:cubicBezTo>
                  <a:pt x="39" y="109"/>
                  <a:pt x="39" y="103"/>
                  <a:pt x="41" y="100"/>
                </a:cubicBezTo>
                <a:cubicBezTo>
                  <a:pt x="43" y="99"/>
                  <a:pt x="48" y="98"/>
                  <a:pt x="51" y="98"/>
                </a:cubicBezTo>
                <a:cubicBezTo>
                  <a:pt x="54" y="98"/>
                  <a:pt x="55" y="99"/>
                  <a:pt x="54" y="100"/>
                </a:cubicBezTo>
                <a:cubicBezTo>
                  <a:pt x="51" y="103"/>
                  <a:pt x="43" y="104"/>
                  <a:pt x="43" y="112"/>
                </a:cubicBezTo>
                <a:cubicBezTo>
                  <a:pt x="43" y="119"/>
                  <a:pt x="49" y="130"/>
                  <a:pt x="49" y="130"/>
                </a:cubicBezTo>
                <a:cubicBezTo>
                  <a:pt x="49" y="130"/>
                  <a:pt x="56" y="130"/>
                  <a:pt x="61" y="130"/>
                </a:cubicBezTo>
                <a:cubicBezTo>
                  <a:pt x="67" y="130"/>
                  <a:pt x="65" y="127"/>
                  <a:pt x="72" y="127"/>
                </a:cubicBezTo>
                <a:cubicBezTo>
                  <a:pt x="78" y="127"/>
                  <a:pt x="77" y="121"/>
                  <a:pt x="77" y="121"/>
                </a:cubicBezTo>
                <a:cubicBezTo>
                  <a:pt x="77" y="121"/>
                  <a:pt x="80" y="118"/>
                  <a:pt x="88" y="118"/>
                </a:cubicBezTo>
                <a:cubicBezTo>
                  <a:pt x="95" y="118"/>
                  <a:pt x="93" y="112"/>
                  <a:pt x="93" y="112"/>
                </a:cubicBezTo>
                <a:cubicBezTo>
                  <a:pt x="93" y="112"/>
                  <a:pt x="100" y="105"/>
                  <a:pt x="105" y="105"/>
                </a:cubicBezTo>
                <a:cubicBezTo>
                  <a:pt x="111" y="105"/>
                  <a:pt x="105" y="105"/>
                  <a:pt x="105" y="110"/>
                </a:cubicBezTo>
                <a:cubicBezTo>
                  <a:pt x="105" y="115"/>
                  <a:pt x="105" y="118"/>
                  <a:pt x="113" y="118"/>
                </a:cubicBezTo>
                <a:cubicBezTo>
                  <a:pt x="120" y="118"/>
                  <a:pt x="123" y="118"/>
                  <a:pt x="123" y="118"/>
                </a:cubicBezTo>
                <a:cubicBezTo>
                  <a:pt x="123" y="118"/>
                  <a:pt x="119" y="122"/>
                  <a:pt x="113" y="122"/>
                </a:cubicBezTo>
                <a:cubicBezTo>
                  <a:pt x="108" y="122"/>
                  <a:pt x="107" y="127"/>
                  <a:pt x="102" y="131"/>
                </a:cubicBezTo>
                <a:cubicBezTo>
                  <a:pt x="99" y="134"/>
                  <a:pt x="99" y="134"/>
                  <a:pt x="99" y="134"/>
                </a:cubicBezTo>
                <a:cubicBezTo>
                  <a:pt x="96" y="137"/>
                  <a:pt x="97" y="139"/>
                  <a:pt x="97" y="139"/>
                </a:cubicBezTo>
                <a:cubicBezTo>
                  <a:pt x="97" y="139"/>
                  <a:pt x="102" y="144"/>
                  <a:pt x="105" y="147"/>
                </a:cubicBezTo>
                <a:cubicBezTo>
                  <a:pt x="108" y="150"/>
                  <a:pt x="110" y="152"/>
                  <a:pt x="110" y="152"/>
                </a:cubicBezTo>
                <a:cubicBezTo>
                  <a:pt x="110" y="152"/>
                  <a:pt x="107" y="153"/>
                  <a:pt x="103" y="153"/>
                </a:cubicBezTo>
                <a:cubicBezTo>
                  <a:pt x="101" y="153"/>
                  <a:pt x="99" y="153"/>
                  <a:pt x="98" y="152"/>
                </a:cubicBezTo>
                <a:cubicBezTo>
                  <a:pt x="90" y="144"/>
                  <a:pt x="90" y="144"/>
                  <a:pt x="90" y="144"/>
                </a:cubicBezTo>
                <a:cubicBezTo>
                  <a:pt x="87" y="141"/>
                  <a:pt x="80" y="139"/>
                  <a:pt x="80" y="139"/>
                </a:cubicBezTo>
                <a:cubicBezTo>
                  <a:pt x="80" y="139"/>
                  <a:pt x="65" y="138"/>
                  <a:pt x="57" y="138"/>
                </a:cubicBezTo>
                <a:cubicBezTo>
                  <a:pt x="50" y="138"/>
                  <a:pt x="50" y="146"/>
                  <a:pt x="50" y="150"/>
                </a:cubicBezTo>
                <a:cubicBezTo>
                  <a:pt x="50" y="152"/>
                  <a:pt x="50" y="156"/>
                  <a:pt x="51" y="159"/>
                </a:cubicBezTo>
                <a:cubicBezTo>
                  <a:pt x="60" y="159"/>
                  <a:pt x="60" y="159"/>
                  <a:pt x="60" y="159"/>
                </a:cubicBezTo>
                <a:cubicBezTo>
                  <a:pt x="60" y="159"/>
                  <a:pt x="60" y="160"/>
                  <a:pt x="60" y="162"/>
                </a:cubicBezTo>
                <a:cubicBezTo>
                  <a:pt x="54" y="162"/>
                  <a:pt x="54" y="162"/>
                  <a:pt x="54" y="162"/>
                </a:cubicBezTo>
                <a:cubicBezTo>
                  <a:pt x="59" y="163"/>
                  <a:pt x="59" y="163"/>
                  <a:pt x="59" y="163"/>
                </a:cubicBezTo>
                <a:cubicBezTo>
                  <a:pt x="60" y="165"/>
                  <a:pt x="60" y="165"/>
                  <a:pt x="60" y="165"/>
                </a:cubicBezTo>
                <a:cubicBezTo>
                  <a:pt x="60" y="165"/>
                  <a:pt x="60" y="165"/>
                  <a:pt x="60" y="165"/>
                </a:cubicBezTo>
                <a:cubicBezTo>
                  <a:pt x="60" y="166"/>
                  <a:pt x="60" y="166"/>
                  <a:pt x="60" y="166"/>
                </a:cubicBezTo>
                <a:cubicBezTo>
                  <a:pt x="55" y="164"/>
                  <a:pt x="55" y="164"/>
                  <a:pt x="55" y="164"/>
                </a:cubicBezTo>
                <a:cubicBezTo>
                  <a:pt x="54" y="163"/>
                  <a:pt x="54" y="163"/>
                  <a:pt x="54" y="163"/>
                </a:cubicBezTo>
                <a:cubicBezTo>
                  <a:pt x="53" y="163"/>
                  <a:pt x="53" y="163"/>
                  <a:pt x="53" y="163"/>
                </a:cubicBezTo>
                <a:cubicBezTo>
                  <a:pt x="52" y="163"/>
                  <a:pt x="52" y="163"/>
                  <a:pt x="52" y="163"/>
                </a:cubicBezTo>
                <a:cubicBezTo>
                  <a:pt x="52" y="169"/>
                  <a:pt x="52" y="169"/>
                  <a:pt x="52" y="169"/>
                </a:cubicBezTo>
                <a:cubicBezTo>
                  <a:pt x="54" y="171"/>
                  <a:pt x="54" y="171"/>
                  <a:pt x="54" y="171"/>
                </a:cubicBezTo>
                <a:cubicBezTo>
                  <a:pt x="57" y="173"/>
                  <a:pt x="57" y="173"/>
                  <a:pt x="57" y="173"/>
                </a:cubicBezTo>
                <a:cubicBezTo>
                  <a:pt x="58" y="173"/>
                  <a:pt x="58" y="173"/>
                  <a:pt x="58" y="173"/>
                </a:cubicBezTo>
                <a:cubicBezTo>
                  <a:pt x="62" y="176"/>
                  <a:pt x="62" y="176"/>
                  <a:pt x="62" y="176"/>
                </a:cubicBezTo>
                <a:cubicBezTo>
                  <a:pt x="63" y="180"/>
                  <a:pt x="63" y="180"/>
                  <a:pt x="63" y="180"/>
                </a:cubicBezTo>
                <a:cubicBezTo>
                  <a:pt x="66" y="185"/>
                  <a:pt x="66" y="185"/>
                  <a:pt x="66" y="185"/>
                </a:cubicBezTo>
                <a:cubicBezTo>
                  <a:pt x="67" y="190"/>
                  <a:pt x="67" y="190"/>
                  <a:pt x="67" y="190"/>
                </a:cubicBezTo>
                <a:cubicBezTo>
                  <a:pt x="67" y="191"/>
                  <a:pt x="67" y="191"/>
                  <a:pt x="67" y="191"/>
                </a:cubicBezTo>
                <a:cubicBezTo>
                  <a:pt x="68" y="194"/>
                  <a:pt x="68" y="194"/>
                  <a:pt x="68" y="194"/>
                </a:cubicBezTo>
                <a:cubicBezTo>
                  <a:pt x="69" y="194"/>
                  <a:pt x="69" y="194"/>
                  <a:pt x="69" y="194"/>
                </a:cubicBezTo>
                <a:cubicBezTo>
                  <a:pt x="70" y="192"/>
                  <a:pt x="70" y="192"/>
                  <a:pt x="70" y="192"/>
                </a:cubicBezTo>
                <a:cubicBezTo>
                  <a:pt x="70" y="194"/>
                  <a:pt x="70" y="194"/>
                  <a:pt x="70" y="194"/>
                </a:cubicBezTo>
                <a:cubicBezTo>
                  <a:pt x="69" y="195"/>
                  <a:pt x="69" y="195"/>
                  <a:pt x="69" y="195"/>
                </a:cubicBezTo>
                <a:cubicBezTo>
                  <a:pt x="71" y="197"/>
                  <a:pt x="71" y="197"/>
                  <a:pt x="71" y="197"/>
                </a:cubicBezTo>
                <a:cubicBezTo>
                  <a:pt x="72" y="197"/>
                  <a:pt x="72" y="197"/>
                  <a:pt x="72" y="197"/>
                </a:cubicBezTo>
                <a:cubicBezTo>
                  <a:pt x="72" y="199"/>
                  <a:pt x="72" y="199"/>
                  <a:pt x="72" y="199"/>
                </a:cubicBezTo>
                <a:cubicBezTo>
                  <a:pt x="73" y="200"/>
                  <a:pt x="73" y="200"/>
                  <a:pt x="73" y="200"/>
                </a:cubicBezTo>
                <a:cubicBezTo>
                  <a:pt x="75" y="200"/>
                  <a:pt x="75" y="200"/>
                  <a:pt x="75" y="200"/>
                </a:cubicBezTo>
                <a:cubicBezTo>
                  <a:pt x="74" y="201"/>
                  <a:pt x="74" y="201"/>
                  <a:pt x="74" y="201"/>
                </a:cubicBezTo>
                <a:cubicBezTo>
                  <a:pt x="71" y="201"/>
                  <a:pt x="71" y="201"/>
                  <a:pt x="71" y="201"/>
                </a:cubicBezTo>
                <a:cubicBezTo>
                  <a:pt x="70" y="200"/>
                  <a:pt x="70" y="200"/>
                  <a:pt x="70" y="200"/>
                </a:cubicBezTo>
                <a:cubicBezTo>
                  <a:pt x="68" y="198"/>
                  <a:pt x="68" y="198"/>
                  <a:pt x="68" y="198"/>
                </a:cubicBezTo>
                <a:cubicBezTo>
                  <a:pt x="67" y="197"/>
                  <a:pt x="67" y="197"/>
                  <a:pt x="67" y="197"/>
                </a:cubicBezTo>
                <a:cubicBezTo>
                  <a:pt x="66" y="196"/>
                  <a:pt x="66" y="196"/>
                  <a:pt x="66" y="196"/>
                </a:cubicBezTo>
                <a:cubicBezTo>
                  <a:pt x="65" y="196"/>
                  <a:pt x="65" y="196"/>
                  <a:pt x="65" y="196"/>
                </a:cubicBezTo>
                <a:cubicBezTo>
                  <a:pt x="64" y="198"/>
                  <a:pt x="64" y="198"/>
                  <a:pt x="64" y="198"/>
                </a:cubicBezTo>
                <a:cubicBezTo>
                  <a:pt x="65" y="200"/>
                  <a:pt x="65" y="200"/>
                  <a:pt x="65" y="200"/>
                </a:cubicBezTo>
                <a:cubicBezTo>
                  <a:pt x="66" y="201"/>
                  <a:pt x="66" y="201"/>
                  <a:pt x="66" y="201"/>
                </a:cubicBezTo>
                <a:cubicBezTo>
                  <a:pt x="68" y="204"/>
                  <a:pt x="68" y="204"/>
                  <a:pt x="68" y="204"/>
                </a:cubicBezTo>
                <a:cubicBezTo>
                  <a:pt x="76" y="204"/>
                  <a:pt x="76" y="204"/>
                  <a:pt x="76" y="204"/>
                </a:cubicBezTo>
                <a:cubicBezTo>
                  <a:pt x="79" y="206"/>
                  <a:pt x="79" y="206"/>
                  <a:pt x="79" y="206"/>
                </a:cubicBezTo>
                <a:cubicBezTo>
                  <a:pt x="83" y="206"/>
                  <a:pt x="83" y="206"/>
                  <a:pt x="83" y="206"/>
                </a:cubicBezTo>
                <a:cubicBezTo>
                  <a:pt x="83" y="205"/>
                  <a:pt x="83" y="205"/>
                  <a:pt x="83" y="205"/>
                </a:cubicBezTo>
                <a:cubicBezTo>
                  <a:pt x="83" y="205"/>
                  <a:pt x="83" y="205"/>
                  <a:pt x="83" y="205"/>
                </a:cubicBezTo>
                <a:cubicBezTo>
                  <a:pt x="84" y="204"/>
                  <a:pt x="84" y="204"/>
                  <a:pt x="84" y="204"/>
                </a:cubicBezTo>
                <a:cubicBezTo>
                  <a:pt x="86" y="202"/>
                  <a:pt x="86" y="202"/>
                  <a:pt x="86" y="202"/>
                </a:cubicBezTo>
                <a:cubicBezTo>
                  <a:pt x="87" y="202"/>
                  <a:pt x="87" y="202"/>
                  <a:pt x="87" y="202"/>
                </a:cubicBezTo>
                <a:cubicBezTo>
                  <a:pt x="87" y="202"/>
                  <a:pt x="87" y="202"/>
                  <a:pt x="87" y="202"/>
                </a:cubicBezTo>
                <a:cubicBezTo>
                  <a:pt x="86" y="204"/>
                  <a:pt x="86" y="204"/>
                  <a:pt x="86" y="204"/>
                </a:cubicBezTo>
                <a:cubicBezTo>
                  <a:pt x="86" y="206"/>
                  <a:pt x="86" y="206"/>
                  <a:pt x="86" y="206"/>
                </a:cubicBezTo>
                <a:cubicBezTo>
                  <a:pt x="86" y="207"/>
                  <a:pt x="86" y="207"/>
                  <a:pt x="86" y="207"/>
                </a:cubicBezTo>
                <a:cubicBezTo>
                  <a:pt x="85" y="208"/>
                  <a:pt x="85" y="208"/>
                  <a:pt x="85" y="208"/>
                </a:cubicBezTo>
                <a:cubicBezTo>
                  <a:pt x="85" y="208"/>
                  <a:pt x="85" y="208"/>
                  <a:pt x="85" y="208"/>
                </a:cubicBezTo>
                <a:cubicBezTo>
                  <a:pt x="84" y="209"/>
                  <a:pt x="84" y="209"/>
                  <a:pt x="84" y="209"/>
                </a:cubicBezTo>
                <a:cubicBezTo>
                  <a:pt x="84" y="209"/>
                  <a:pt x="84" y="209"/>
                  <a:pt x="84" y="209"/>
                </a:cubicBezTo>
                <a:cubicBezTo>
                  <a:pt x="83" y="207"/>
                  <a:pt x="83" y="207"/>
                  <a:pt x="83" y="207"/>
                </a:cubicBezTo>
                <a:cubicBezTo>
                  <a:pt x="82" y="208"/>
                  <a:pt x="82" y="208"/>
                  <a:pt x="82" y="208"/>
                </a:cubicBezTo>
                <a:cubicBezTo>
                  <a:pt x="76" y="207"/>
                  <a:pt x="76" y="207"/>
                  <a:pt x="76" y="207"/>
                </a:cubicBezTo>
                <a:cubicBezTo>
                  <a:pt x="75" y="208"/>
                  <a:pt x="75" y="208"/>
                  <a:pt x="75" y="208"/>
                </a:cubicBezTo>
                <a:cubicBezTo>
                  <a:pt x="76" y="210"/>
                  <a:pt x="76" y="210"/>
                  <a:pt x="76" y="210"/>
                </a:cubicBezTo>
                <a:cubicBezTo>
                  <a:pt x="77" y="211"/>
                  <a:pt x="77" y="211"/>
                  <a:pt x="77" y="211"/>
                </a:cubicBezTo>
                <a:cubicBezTo>
                  <a:pt x="78" y="211"/>
                  <a:pt x="78" y="211"/>
                  <a:pt x="78" y="211"/>
                </a:cubicBezTo>
                <a:cubicBezTo>
                  <a:pt x="79" y="212"/>
                  <a:pt x="79" y="212"/>
                  <a:pt x="79" y="212"/>
                </a:cubicBezTo>
                <a:cubicBezTo>
                  <a:pt x="82" y="212"/>
                  <a:pt x="82" y="212"/>
                  <a:pt x="82" y="212"/>
                </a:cubicBezTo>
                <a:cubicBezTo>
                  <a:pt x="82" y="213"/>
                  <a:pt x="82" y="213"/>
                  <a:pt x="82" y="213"/>
                </a:cubicBezTo>
                <a:cubicBezTo>
                  <a:pt x="80" y="213"/>
                  <a:pt x="80" y="213"/>
                  <a:pt x="80" y="213"/>
                </a:cubicBezTo>
                <a:cubicBezTo>
                  <a:pt x="82" y="217"/>
                  <a:pt x="82" y="217"/>
                  <a:pt x="82" y="217"/>
                </a:cubicBezTo>
                <a:cubicBezTo>
                  <a:pt x="82" y="218"/>
                  <a:pt x="82" y="218"/>
                  <a:pt x="82" y="218"/>
                </a:cubicBezTo>
                <a:cubicBezTo>
                  <a:pt x="79" y="216"/>
                  <a:pt x="79" y="216"/>
                  <a:pt x="79" y="216"/>
                </a:cubicBezTo>
                <a:cubicBezTo>
                  <a:pt x="79" y="215"/>
                  <a:pt x="79" y="215"/>
                  <a:pt x="79" y="215"/>
                </a:cubicBezTo>
                <a:cubicBezTo>
                  <a:pt x="78" y="213"/>
                  <a:pt x="78" y="213"/>
                  <a:pt x="78" y="213"/>
                </a:cubicBezTo>
                <a:cubicBezTo>
                  <a:pt x="76" y="213"/>
                  <a:pt x="76" y="213"/>
                  <a:pt x="76" y="213"/>
                </a:cubicBezTo>
                <a:cubicBezTo>
                  <a:pt x="71" y="207"/>
                  <a:pt x="71" y="207"/>
                  <a:pt x="71" y="207"/>
                </a:cubicBezTo>
                <a:cubicBezTo>
                  <a:pt x="65" y="206"/>
                  <a:pt x="65" y="206"/>
                  <a:pt x="65" y="206"/>
                </a:cubicBezTo>
                <a:cubicBezTo>
                  <a:pt x="62" y="204"/>
                  <a:pt x="62" y="204"/>
                  <a:pt x="62" y="204"/>
                </a:cubicBezTo>
                <a:cubicBezTo>
                  <a:pt x="60" y="204"/>
                  <a:pt x="60" y="204"/>
                  <a:pt x="60" y="204"/>
                </a:cubicBezTo>
                <a:cubicBezTo>
                  <a:pt x="60" y="205"/>
                  <a:pt x="60" y="205"/>
                  <a:pt x="60" y="205"/>
                </a:cubicBezTo>
                <a:cubicBezTo>
                  <a:pt x="59" y="207"/>
                  <a:pt x="59" y="207"/>
                  <a:pt x="59" y="207"/>
                </a:cubicBezTo>
                <a:cubicBezTo>
                  <a:pt x="51" y="209"/>
                  <a:pt x="51" y="209"/>
                  <a:pt x="51" y="209"/>
                </a:cubicBezTo>
                <a:cubicBezTo>
                  <a:pt x="50" y="209"/>
                  <a:pt x="50" y="209"/>
                  <a:pt x="50" y="209"/>
                </a:cubicBezTo>
                <a:cubicBezTo>
                  <a:pt x="48" y="216"/>
                  <a:pt x="48" y="216"/>
                  <a:pt x="48" y="216"/>
                </a:cubicBezTo>
                <a:cubicBezTo>
                  <a:pt x="49" y="217"/>
                  <a:pt x="49" y="217"/>
                  <a:pt x="49" y="217"/>
                </a:cubicBezTo>
                <a:cubicBezTo>
                  <a:pt x="49" y="217"/>
                  <a:pt x="49" y="217"/>
                  <a:pt x="49" y="217"/>
                </a:cubicBezTo>
                <a:cubicBezTo>
                  <a:pt x="47" y="218"/>
                  <a:pt x="47" y="218"/>
                  <a:pt x="47" y="218"/>
                </a:cubicBezTo>
                <a:cubicBezTo>
                  <a:pt x="46" y="220"/>
                  <a:pt x="46" y="220"/>
                  <a:pt x="46" y="220"/>
                </a:cubicBezTo>
                <a:cubicBezTo>
                  <a:pt x="44" y="222"/>
                  <a:pt x="44" y="222"/>
                  <a:pt x="44" y="222"/>
                </a:cubicBezTo>
                <a:cubicBezTo>
                  <a:pt x="45" y="224"/>
                  <a:pt x="45" y="224"/>
                  <a:pt x="45" y="224"/>
                </a:cubicBezTo>
                <a:cubicBezTo>
                  <a:pt x="45" y="226"/>
                  <a:pt x="45" y="226"/>
                  <a:pt x="45" y="226"/>
                </a:cubicBezTo>
                <a:cubicBezTo>
                  <a:pt x="46" y="227"/>
                  <a:pt x="46" y="227"/>
                  <a:pt x="46" y="227"/>
                </a:cubicBezTo>
                <a:cubicBezTo>
                  <a:pt x="45" y="229"/>
                  <a:pt x="45" y="229"/>
                  <a:pt x="45" y="229"/>
                </a:cubicBezTo>
                <a:cubicBezTo>
                  <a:pt x="47" y="229"/>
                  <a:pt x="47" y="229"/>
                  <a:pt x="47" y="229"/>
                </a:cubicBezTo>
                <a:cubicBezTo>
                  <a:pt x="48" y="230"/>
                  <a:pt x="48" y="230"/>
                  <a:pt x="48" y="230"/>
                </a:cubicBezTo>
                <a:cubicBezTo>
                  <a:pt x="47" y="230"/>
                  <a:pt x="47" y="230"/>
                  <a:pt x="47" y="230"/>
                </a:cubicBezTo>
                <a:cubicBezTo>
                  <a:pt x="46" y="231"/>
                  <a:pt x="46" y="231"/>
                  <a:pt x="46" y="231"/>
                </a:cubicBezTo>
                <a:cubicBezTo>
                  <a:pt x="45" y="232"/>
                  <a:pt x="45" y="232"/>
                  <a:pt x="45" y="232"/>
                </a:cubicBezTo>
                <a:cubicBezTo>
                  <a:pt x="46" y="232"/>
                  <a:pt x="46" y="232"/>
                  <a:pt x="46" y="232"/>
                </a:cubicBezTo>
                <a:cubicBezTo>
                  <a:pt x="49" y="233"/>
                  <a:pt x="49" y="233"/>
                  <a:pt x="49" y="233"/>
                </a:cubicBezTo>
                <a:cubicBezTo>
                  <a:pt x="52" y="231"/>
                  <a:pt x="52" y="231"/>
                  <a:pt x="52" y="231"/>
                </a:cubicBezTo>
                <a:cubicBezTo>
                  <a:pt x="53" y="229"/>
                  <a:pt x="53" y="229"/>
                  <a:pt x="53" y="229"/>
                </a:cubicBezTo>
                <a:cubicBezTo>
                  <a:pt x="54" y="229"/>
                  <a:pt x="54" y="229"/>
                  <a:pt x="54" y="229"/>
                </a:cubicBezTo>
                <a:cubicBezTo>
                  <a:pt x="55" y="229"/>
                  <a:pt x="55" y="229"/>
                  <a:pt x="55" y="229"/>
                </a:cubicBezTo>
                <a:cubicBezTo>
                  <a:pt x="55" y="226"/>
                  <a:pt x="55" y="226"/>
                  <a:pt x="55" y="226"/>
                </a:cubicBezTo>
                <a:cubicBezTo>
                  <a:pt x="57" y="224"/>
                  <a:pt x="57" y="224"/>
                  <a:pt x="57" y="224"/>
                </a:cubicBezTo>
                <a:cubicBezTo>
                  <a:pt x="56" y="228"/>
                  <a:pt x="56" y="228"/>
                  <a:pt x="56" y="228"/>
                </a:cubicBezTo>
                <a:cubicBezTo>
                  <a:pt x="54" y="231"/>
                  <a:pt x="54" y="231"/>
                  <a:pt x="54" y="231"/>
                </a:cubicBezTo>
                <a:cubicBezTo>
                  <a:pt x="54" y="232"/>
                  <a:pt x="54" y="232"/>
                  <a:pt x="54" y="232"/>
                </a:cubicBezTo>
                <a:cubicBezTo>
                  <a:pt x="54" y="233"/>
                  <a:pt x="54" y="233"/>
                  <a:pt x="54" y="233"/>
                </a:cubicBezTo>
                <a:cubicBezTo>
                  <a:pt x="55" y="233"/>
                  <a:pt x="55" y="233"/>
                  <a:pt x="55" y="233"/>
                </a:cubicBezTo>
                <a:cubicBezTo>
                  <a:pt x="56" y="234"/>
                  <a:pt x="56" y="234"/>
                  <a:pt x="56" y="234"/>
                </a:cubicBezTo>
                <a:cubicBezTo>
                  <a:pt x="59" y="232"/>
                  <a:pt x="59" y="232"/>
                  <a:pt x="59" y="232"/>
                </a:cubicBezTo>
                <a:cubicBezTo>
                  <a:pt x="60" y="233"/>
                  <a:pt x="60" y="233"/>
                  <a:pt x="60" y="233"/>
                </a:cubicBezTo>
                <a:cubicBezTo>
                  <a:pt x="60" y="232"/>
                  <a:pt x="60" y="232"/>
                  <a:pt x="60" y="232"/>
                </a:cubicBezTo>
                <a:cubicBezTo>
                  <a:pt x="65" y="216"/>
                  <a:pt x="65" y="216"/>
                  <a:pt x="65" y="216"/>
                </a:cubicBezTo>
                <a:cubicBezTo>
                  <a:pt x="64" y="223"/>
                  <a:pt x="64" y="223"/>
                  <a:pt x="64" y="223"/>
                </a:cubicBezTo>
                <a:cubicBezTo>
                  <a:pt x="64" y="224"/>
                  <a:pt x="64" y="224"/>
                  <a:pt x="64" y="224"/>
                </a:cubicBezTo>
                <a:cubicBezTo>
                  <a:pt x="65" y="225"/>
                  <a:pt x="65" y="225"/>
                  <a:pt x="65" y="225"/>
                </a:cubicBezTo>
                <a:cubicBezTo>
                  <a:pt x="66" y="224"/>
                  <a:pt x="66" y="224"/>
                  <a:pt x="66" y="224"/>
                </a:cubicBezTo>
                <a:cubicBezTo>
                  <a:pt x="66" y="225"/>
                  <a:pt x="66" y="225"/>
                  <a:pt x="66" y="225"/>
                </a:cubicBezTo>
                <a:cubicBezTo>
                  <a:pt x="64" y="226"/>
                  <a:pt x="64" y="226"/>
                  <a:pt x="64" y="226"/>
                </a:cubicBezTo>
                <a:cubicBezTo>
                  <a:pt x="64" y="227"/>
                  <a:pt x="64" y="227"/>
                  <a:pt x="64" y="227"/>
                </a:cubicBezTo>
                <a:cubicBezTo>
                  <a:pt x="64" y="230"/>
                  <a:pt x="64" y="230"/>
                  <a:pt x="64" y="230"/>
                </a:cubicBezTo>
                <a:cubicBezTo>
                  <a:pt x="64" y="230"/>
                  <a:pt x="64" y="230"/>
                  <a:pt x="64" y="230"/>
                </a:cubicBezTo>
                <a:cubicBezTo>
                  <a:pt x="66" y="229"/>
                  <a:pt x="66" y="229"/>
                  <a:pt x="66" y="229"/>
                </a:cubicBezTo>
                <a:cubicBezTo>
                  <a:pt x="68" y="230"/>
                  <a:pt x="68" y="230"/>
                  <a:pt x="68" y="230"/>
                </a:cubicBezTo>
                <a:cubicBezTo>
                  <a:pt x="69" y="231"/>
                  <a:pt x="69" y="231"/>
                  <a:pt x="69" y="231"/>
                </a:cubicBezTo>
                <a:cubicBezTo>
                  <a:pt x="69" y="230"/>
                  <a:pt x="69" y="230"/>
                  <a:pt x="69" y="230"/>
                </a:cubicBezTo>
                <a:cubicBezTo>
                  <a:pt x="69" y="231"/>
                  <a:pt x="69" y="231"/>
                  <a:pt x="69" y="231"/>
                </a:cubicBezTo>
                <a:cubicBezTo>
                  <a:pt x="69" y="232"/>
                  <a:pt x="69" y="232"/>
                  <a:pt x="69" y="232"/>
                </a:cubicBezTo>
                <a:cubicBezTo>
                  <a:pt x="66" y="231"/>
                  <a:pt x="66" y="231"/>
                  <a:pt x="66" y="231"/>
                </a:cubicBezTo>
                <a:cubicBezTo>
                  <a:pt x="63" y="232"/>
                  <a:pt x="63" y="232"/>
                  <a:pt x="63" y="232"/>
                </a:cubicBezTo>
                <a:cubicBezTo>
                  <a:pt x="62" y="233"/>
                  <a:pt x="62" y="233"/>
                  <a:pt x="62" y="233"/>
                </a:cubicBezTo>
                <a:cubicBezTo>
                  <a:pt x="62" y="233"/>
                  <a:pt x="62" y="233"/>
                  <a:pt x="62" y="233"/>
                </a:cubicBezTo>
                <a:cubicBezTo>
                  <a:pt x="62" y="235"/>
                  <a:pt x="62" y="235"/>
                  <a:pt x="62" y="235"/>
                </a:cubicBezTo>
                <a:cubicBezTo>
                  <a:pt x="63" y="235"/>
                  <a:pt x="63" y="235"/>
                  <a:pt x="63" y="235"/>
                </a:cubicBezTo>
                <a:cubicBezTo>
                  <a:pt x="62" y="236"/>
                  <a:pt x="62" y="236"/>
                  <a:pt x="62" y="236"/>
                </a:cubicBezTo>
                <a:cubicBezTo>
                  <a:pt x="60" y="235"/>
                  <a:pt x="60" y="235"/>
                  <a:pt x="60" y="235"/>
                </a:cubicBezTo>
                <a:cubicBezTo>
                  <a:pt x="60" y="236"/>
                  <a:pt x="60" y="236"/>
                  <a:pt x="60" y="236"/>
                </a:cubicBezTo>
                <a:cubicBezTo>
                  <a:pt x="57" y="239"/>
                  <a:pt x="57" y="239"/>
                  <a:pt x="57" y="239"/>
                </a:cubicBezTo>
                <a:cubicBezTo>
                  <a:pt x="57" y="239"/>
                  <a:pt x="57" y="239"/>
                  <a:pt x="57" y="239"/>
                </a:cubicBezTo>
                <a:cubicBezTo>
                  <a:pt x="58" y="239"/>
                  <a:pt x="58" y="239"/>
                  <a:pt x="58" y="239"/>
                </a:cubicBezTo>
                <a:cubicBezTo>
                  <a:pt x="59" y="241"/>
                  <a:pt x="59" y="241"/>
                  <a:pt x="59" y="241"/>
                </a:cubicBezTo>
                <a:cubicBezTo>
                  <a:pt x="60" y="240"/>
                  <a:pt x="60" y="240"/>
                  <a:pt x="60" y="240"/>
                </a:cubicBezTo>
                <a:cubicBezTo>
                  <a:pt x="63" y="239"/>
                  <a:pt x="63" y="239"/>
                  <a:pt x="63" y="239"/>
                </a:cubicBezTo>
                <a:cubicBezTo>
                  <a:pt x="64" y="239"/>
                  <a:pt x="64" y="239"/>
                  <a:pt x="64" y="239"/>
                </a:cubicBezTo>
                <a:cubicBezTo>
                  <a:pt x="64" y="239"/>
                  <a:pt x="64" y="239"/>
                  <a:pt x="64" y="239"/>
                </a:cubicBezTo>
                <a:cubicBezTo>
                  <a:pt x="64" y="240"/>
                  <a:pt x="64" y="240"/>
                  <a:pt x="64" y="240"/>
                </a:cubicBezTo>
                <a:cubicBezTo>
                  <a:pt x="64" y="240"/>
                  <a:pt x="64" y="240"/>
                  <a:pt x="64" y="240"/>
                </a:cubicBezTo>
                <a:cubicBezTo>
                  <a:pt x="63" y="241"/>
                  <a:pt x="63" y="241"/>
                  <a:pt x="63" y="241"/>
                </a:cubicBezTo>
                <a:cubicBezTo>
                  <a:pt x="63" y="241"/>
                  <a:pt x="63" y="241"/>
                  <a:pt x="63" y="241"/>
                </a:cubicBezTo>
                <a:cubicBezTo>
                  <a:pt x="62" y="240"/>
                  <a:pt x="62" y="240"/>
                  <a:pt x="62" y="240"/>
                </a:cubicBezTo>
                <a:cubicBezTo>
                  <a:pt x="60" y="241"/>
                  <a:pt x="60" y="241"/>
                  <a:pt x="60" y="241"/>
                </a:cubicBezTo>
                <a:cubicBezTo>
                  <a:pt x="60" y="241"/>
                  <a:pt x="60" y="241"/>
                  <a:pt x="60" y="241"/>
                </a:cubicBezTo>
                <a:cubicBezTo>
                  <a:pt x="60" y="242"/>
                  <a:pt x="60" y="242"/>
                  <a:pt x="60" y="242"/>
                </a:cubicBezTo>
                <a:cubicBezTo>
                  <a:pt x="62" y="242"/>
                  <a:pt x="62" y="242"/>
                  <a:pt x="62" y="242"/>
                </a:cubicBezTo>
                <a:cubicBezTo>
                  <a:pt x="61" y="243"/>
                  <a:pt x="61" y="243"/>
                  <a:pt x="61" y="243"/>
                </a:cubicBezTo>
                <a:cubicBezTo>
                  <a:pt x="61" y="245"/>
                  <a:pt x="61" y="245"/>
                  <a:pt x="61" y="245"/>
                </a:cubicBezTo>
                <a:cubicBezTo>
                  <a:pt x="61" y="247"/>
                  <a:pt x="61" y="247"/>
                  <a:pt x="61" y="247"/>
                </a:cubicBezTo>
                <a:cubicBezTo>
                  <a:pt x="63" y="249"/>
                  <a:pt x="63" y="249"/>
                  <a:pt x="63" y="249"/>
                </a:cubicBezTo>
                <a:cubicBezTo>
                  <a:pt x="65" y="247"/>
                  <a:pt x="65" y="247"/>
                  <a:pt x="65" y="247"/>
                </a:cubicBezTo>
                <a:cubicBezTo>
                  <a:pt x="65" y="245"/>
                  <a:pt x="65" y="245"/>
                  <a:pt x="65" y="245"/>
                </a:cubicBezTo>
                <a:cubicBezTo>
                  <a:pt x="65" y="244"/>
                  <a:pt x="65" y="244"/>
                  <a:pt x="65" y="244"/>
                </a:cubicBezTo>
                <a:cubicBezTo>
                  <a:pt x="65" y="246"/>
                  <a:pt x="65" y="246"/>
                  <a:pt x="65" y="246"/>
                </a:cubicBezTo>
                <a:cubicBezTo>
                  <a:pt x="64" y="249"/>
                  <a:pt x="64" y="249"/>
                  <a:pt x="64" y="249"/>
                </a:cubicBezTo>
                <a:cubicBezTo>
                  <a:pt x="64" y="251"/>
                  <a:pt x="64" y="251"/>
                  <a:pt x="64" y="251"/>
                </a:cubicBezTo>
                <a:cubicBezTo>
                  <a:pt x="66" y="252"/>
                  <a:pt x="66" y="252"/>
                  <a:pt x="66" y="252"/>
                </a:cubicBezTo>
                <a:cubicBezTo>
                  <a:pt x="68" y="251"/>
                  <a:pt x="68" y="251"/>
                  <a:pt x="68" y="251"/>
                </a:cubicBezTo>
                <a:cubicBezTo>
                  <a:pt x="71" y="252"/>
                  <a:pt x="71" y="252"/>
                  <a:pt x="71" y="252"/>
                </a:cubicBezTo>
                <a:cubicBezTo>
                  <a:pt x="73" y="251"/>
                  <a:pt x="73" y="251"/>
                  <a:pt x="73" y="251"/>
                </a:cubicBezTo>
                <a:cubicBezTo>
                  <a:pt x="75" y="249"/>
                  <a:pt x="75" y="249"/>
                  <a:pt x="75" y="249"/>
                </a:cubicBezTo>
                <a:cubicBezTo>
                  <a:pt x="76" y="243"/>
                  <a:pt x="76" y="243"/>
                  <a:pt x="76" y="243"/>
                </a:cubicBezTo>
                <a:cubicBezTo>
                  <a:pt x="77" y="242"/>
                  <a:pt x="77" y="242"/>
                  <a:pt x="77" y="242"/>
                </a:cubicBezTo>
                <a:cubicBezTo>
                  <a:pt x="78" y="238"/>
                  <a:pt x="78" y="238"/>
                  <a:pt x="78" y="238"/>
                </a:cubicBezTo>
                <a:cubicBezTo>
                  <a:pt x="78" y="237"/>
                  <a:pt x="78" y="237"/>
                  <a:pt x="78" y="237"/>
                </a:cubicBezTo>
                <a:cubicBezTo>
                  <a:pt x="79" y="236"/>
                  <a:pt x="79" y="236"/>
                  <a:pt x="79" y="236"/>
                </a:cubicBezTo>
                <a:cubicBezTo>
                  <a:pt x="80" y="235"/>
                  <a:pt x="80" y="235"/>
                  <a:pt x="80" y="235"/>
                </a:cubicBezTo>
                <a:cubicBezTo>
                  <a:pt x="81" y="235"/>
                  <a:pt x="81" y="235"/>
                  <a:pt x="81" y="235"/>
                </a:cubicBezTo>
                <a:cubicBezTo>
                  <a:pt x="80" y="237"/>
                  <a:pt x="80" y="237"/>
                  <a:pt x="80" y="237"/>
                </a:cubicBezTo>
                <a:cubicBezTo>
                  <a:pt x="80" y="239"/>
                  <a:pt x="80" y="239"/>
                  <a:pt x="80" y="239"/>
                </a:cubicBezTo>
                <a:cubicBezTo>
                  <a:pt x="74" y="251"/>
                  <a:pt x="74" y="251"/>
                  <a:pt x="74" y="251"/>
                </a:cubicBezTo>
                <a:cubicBezTo>
                  <a:pt x="74" y="251"/>
                  <a:pt x="74" y="251"/>
                  <a:pt x="74" y="251"/>
                </a:cubicBezTo>
                <a:cubicBezTo>
                  <a:pt x="72" y="254"/>
                  <a:pt x="72" y="254"/>
                  <a:pt x="72" y="254"/>
                </a:cubicBezTo>
                <a:cubicBezTo>
                  <a:pt x="72" y="254"/>
                  <a:pt x="72" y="254"/>
                  <a:pt x="72" y="254"/>
                </a:cubicBezTo>
                <a:cubicBezTo>
                  <a:pt x="72" y="255"/>
                  <a:pt x="72" y="255"/>
                  <a:pt x="72" y="255"/>
                </a:cubicBezTo>
                <a:cubicBezTo>
                  <a:pt x="74" y="255"/>
                  <a:pt x="74" y="255"/>
                  <a:pt x="74" y="255"/>
                </a:cubicBezTo>
                <a:cubicBezTo>
                  <a:pt x="74" y="256"/>
                  <a:pt x="74" y="256"/>
                  <a:pt x="74" y="256"/>
                </a:cubicBezTo>
                <a:cubicBezTo>
                  <a:pt x="73" y="257"/>
                  <a:pt x="73" y="257"/>
                  <a:pt x="73" y="257"/>
                </a:cubicBezTo>
                <a:cubicBezTo>
                  <a:pt x="71" y="256"/>
                  <a:pt x="71" y="256"/>
                  <a:pt x="71" y="256"/>
                </a:cubicBezTo>
                <a:cubicBezTo>
                  <a:pt x="70" y="255"/>
                  <a:pt x="70" y="255"/>
                  <a:pt x="70" y="255"/>
                </a:cubicBezTo>
                <a:cubicBezTo>
                  <a:pt x="66" y="256"/>
                  <a:pt x="66" y="256"/>
                  <a:pt x="66" y="256"/>
                </a:cubicBezTo>
                <a:cubicBezTo>
                  <a:pt x="67" y="257"/>
                  <a:pt x="67" y="257"/>
                  <a:pt x="67" y="257"/>
                </a:cubicBezTo>
                <a:cubicBezTo>
                  <a:pt x="67" y="258"/>
                  <a:pt x="67" y="258"/>
                  <a:pt x="67" y="258"/>
                </a:cubicBezTo>
                <a:cubicBezTo>
                  <a:pt x="67" y="259"/>
                  <a:pt x="67" y="259"/>
                  <a:pt x="67" y="259"/>
                </a:cubicBezTo>
                <a:cubicBezTo>
                  <a:pt x="66" y="259"/>
                  <a:pt x="66" y="259"/>
                  <a:pt x="66" y="259"/>
                </a:cubicBezTo>
                <a:cubicBezTo>
                  <a:pt x="63" y="256"/>
                  <a:pt x="63" y="256"/>
                  <a:pt x="63" y="256"/>
                </a:cubicBezTo>
                <a:cubicBezTo>
                  <a:pt x="60" y="256"/>
                  <a:pt x="60" y="256"/>
                  <a:pt x="60" y="256"/>
                </a:cubicBezTo>
                <a:cubicBezTo>
                  <a:pt x="58" y="254"/>
                  <a:pt x="58" y="254"/>
                  <a:pt x="58" y="254"/>
                </a:cubicBezTo>
                <a:cubicBezTo>
                  <a:pt x="58" y="254"/>
                  <a:pt x="58" y="254"/>
                  <a:pt x="58" y="254"/>
                </a:cubicBezTo>
                <a:cubicBezTo>
                  <a:pt x="58" y="253"/>
                  <a:pt x="58" y="253"/>
                  <a:pt x="58" y="253"/>
                </a:cubicBezTo>
                <a:cubicBezTo>
                  <a:pt x="56" y="247"/>
                  <a:pt x="56" y="247"/>
                  <a:pt x="56" y="247"/>
                </a:cubicBezTo>
                <a:cubicBezTo>
                  <a:pt x="55" y="246"/>
                  <a:pt x="55" y="246"/>
                  <a:pt x="55" y="246"/>
                </a:cubicBezTo>
                <a:cubicBezTo>
                  <a:pt x="54" y="244"/>
                  <a:pt x="54" y="244"/>
                  <a:pt x="54" y="244"/>
                </a:cubicBezTo>
                <a:cubicBezTo>
                  <a:pt x="52" y="241"/>
                  <a:pt x="52" y="241"/>
                  <a:pt x="52" y="241"/>
                </a:cubicBezTo>
                <a:cubicBezTo>
                  <a:pt x="46" y="240"/>
                  <a:pt x="46" y="240"/>
                  <a:pt x="46" y="240"/>
                </a:cubicBezTo>
                <a:cubicBezTo>
                  <a:pt x="42" y="242"/>
                  <a:pt x="42" y="242"/>
                  <a:pt x="42" y="242"/>
                </a:cubicBezTo>
                <a:cubicBezTo>
                  <a:pt x="41" y="242"/>
                  <a:pt x="41" y="242"/>
                  <a:pt x="41" y="242"/>
                </a:cubicBezTo>
                <a:cubicBezTo>
                  <a:pt x="40" y="243"/>
                  <a:pt x="40" y="243"/>
                  <a:pt x="40" y="243"/>
                </a:cubicBezTo>
                <a:cubicBezTo>
                  <a:pt x="39" y="243"/>
                  <a:pt x="39" y="243"/>
                  <a:pt x="39" y="243"/>
                </a:cubicBezTo>
                <a:cubicBezTo>
                  <a:pt x="40" y="245"/>
                  <a:pt x="40" y="245"/>
                  <a:pt x="40" y="245"/>
                </a:cubicBezTo>
                <a:cubicBezTo>
                  <a:pt x="39" y="245"/>
                  <a:pt x="39" y="245"/>
                  <a:pt x="39" y="245"/>
                </a:cubicBezTo>
                <a:cubicBezTo>
                  <a:pt x="40" y="245"/>
                  <a:pt x="40" y="245"/>
                  <a:pt x="40" y="245"/>
                </a:cubicBezTo>
                <a:cubicBezTo>
                  <a:pt x="40" y="249"/>
                  <a:pt x="40" y="249"/>
                  <a:pt x="40" y="249"/>
                </a:cubicBezTo>
                <a:cubicBezTo>
                  <a:pt x="42" y="250"/>
                  <a:pt x="42" y="250"/>
                  <a:pt x="42" y="250"/>
                </a:cubicBezTo>
                <a:cubicBezTo>
                  <a:pt x="42" y="251"/>
                  <a:pt x="42" y="251"/>
                  <a:pt x="42" y="251"/>
                </a:cubicBezTo>
                <a:cubicBezTo>
                  <a:pt x="43" y="253"/>
                  <a:pt x="43" y="253"/>
                  <a:pt x="43" y="253"/>
                </a:cubicBezTo>
                <a:cubicBezTo>
                  <a:pt x="43" y="256"/>
                  <a:pt x="43" y="256"/>
                  <a:pt x="43" y="256"/>
                </a:cubicBezTo>
                <a:cubicBezTo>
                  <a:pt x="44" y="258"/>
                  <a:pt x="44" y="258"/>
                  <a:pt x="44" y="258"/>
                </a:cubicBezTo>
                <a:cubicBezTo>
                  <a:pt x="46" y="259"/>
                  <a:pt x="46" y="259"/>
                  <a:pt x="46" y="259"/>
                </a:cubicBezTo>
                <a:cubicBezTo>
                  <a:pt x="47" y="257"/>
                  <a:pt x="47" y="257"/>
                  <a:pt x="47" y="257"/>
                </a:cubicBezTo>
                <a:cubicBezTo>
                  <a:pt x="49" y="257"/>
                  <a:pt x="49" y="257"/>
                  <a:pt x="49" y="257"/>
                </a:cubicBezTo>
                <a:cubicBezTo>
                  <a:pt x="49" y="258"/>
                  <a:pt x="49" y="258"/>
                  <a:pt x="49" y="258"/>
                </a:cubicBezTo>
                <a:cubicBezTo>
                  <a:pt x="47" y="260"/>
                  <a:pt x="47" y="260"/>
                  <a:pt x="47" y="260"/>
                </a:cubicBezTo>
                <a:cubicBezTo>
                  <a:pt x="47" y="260"/>
                  <a:pt x="47" y="260"/>
                  <a:pt x="47" y="260"/>
                </a:cubicBezTo>
                <a:cubicBezTo>
                  <a:pt x="48" y="260"/>
                  <a:pt x="48" y="260"/>
                  <a:pt x="48" y="260"/>
                </a:cubicBezTo>
                <a:cubicBezTo>
                  <a:pt x="48" y="261"/>
                  <a:pt x="48" y="261"/>
                  <a:pt x="48" y="261"/>
                </a:cubicBezTo>
                <a:cubicBezTo>
                  <a:pt x="47" y="262"/>
                  <a:pt x="47" y="262"/>
                  <a:pt x="47" y="262"/>
                </a:cubicBezTo>
                <a:cubicBezTo>
                  <a:pt x="47" y="263"/>
                  <a:pt x="47" y="263"/>
                  <a:pt x="47" y="263"/>
                </a:cubicBezTo>
                <a:cubicBezTo>
                  <a:pt x="47" y="263"/>
                  <a:pt x="47" y="263"/>
                  <a:pt x="47" y="263"/>
                </a:cubicBezTo>
                <a:cubicBezTo>
                  <a:pt x="48" y="263"/>
                  <a:pt x="48" y="263"/>
                  <a:pt x="48" y="263"/>
                </a:cubicBezTo>
                <a:cubicBezTo>
                  <a:pt x="50" y="263"/>
                  <a:pt x="50" y="263"/>
                  <a:pt x="50" y="263"/>
                </a:cubicBezTo>
                <a:cubicBezTo>
                  <a:pt x="49" y="264"/>
                  <a:pt x="49" y="264"/>
                  <a:pt x="49" y="264"/>
                </a:cubicBezTo>
                <a:cubicBezTo>
                  <a:pt x="49" y="265"/>
                  <a:pt x="49" y="265"/>
                  <a:pt x="49" y="265"/>
                </a:cubicBezTo>
                <a:cubicBezTo>
                  <a:pt x="48" y="264"/>
                  <a:pt x="48" y="264"/>
                  <a:pt x="48" y="264"/>
                </a:cubicBezTo>
                <a:cubicBezTo>
                  <a:pt x="48" y="263"/>
                  <a:pt x="48" y="263"/>
                  <a:pt x="48" y="263"/>
                </a:cubicBezTo>
                <a:cubicBezTo>
                  <a:pt x="46" y="264"/>
                  <a:pt x="46" y="264"/>
                  <a:pt x="46" y="264"/>
                </a:cubicBezTo>
                <a:cubicBezTo>
                  <a:pt x="45" y="265"/>
                  <a:pt x="45" y="265"/>
                  <a:pt x="45" y="265"/>
                </a:cubicBezTo>
                <a:cubicBezTo>
                  <a:pt x="46" y="266"/>
                  <a:pt x="46" y="266"/>
                  <a:pt x="46" y="266"/>
                </a:cubicBezTo>
                <a:cubicBezTo>
                  <a:pt x="44" y="266"/>
                  <a:pt x="44" y="266"/>
                  <a:pt x="44" y="266"/>
                </a:cubicBezTo>
                <a:cubicBezTo>
                  <a:pt x="44" y="265"/>
                  <a:pt x="44" y="265"/>
                  <a:pt x="44" y="265"/>
                </a:cubicBezTo>
                <a:cubicBezTo>
                  <a:pt x="44" y="265"/>
                  <a:pt x="44" y="265"/>
                  <a:pt x="44" y="265"/>
                </a:cubicBezTo>
                <a:cubicBezTo>
                  <a:pt x="42" y="266"/>
                  <a:pt x="42" y="266"/>
                  <a:pt x="42" y="266"/>
                </a:cubicBezTo>
                <a:cubicBezTo>
                  <a:pt x="41" y="266"/>
                  <a:pt x="41" y="266"/>
                  <a:pt x="41" y="266"/>
                </a:cubicBezTo>
                <a:cubicBezTo>
                  <a:pt x="40" y="265"/>
                  <a:pt x="40" y="265"/>
                  <a:pt x="40" y="265"/>
                </a:cubicBezTo>
                <a:cubicBezTo>
                  <a:pt x="39" y="266"/>
                  <a:pt x="39" y="266"/>
                  <a:pt x="39" y="266"/>
                </a:cubicBezTo>
                <a:cubicBezTo>
                  <a:pt x="39" y="267"/>
                  <a:pt x="39" y="267"/>
                  <a:pt x="39" y="267"/>
                </a:cubicBezTo>
                <a:cubicBezTo>
                  <a:pt x="37" y="269"/>
                  <a:pt x="37" y="269"/>
                  <a:pt x="37" y="269"/>
                </a:cubicBezTo>
                <a:cubicBezTo>
                  <a:pt x="36" y="270"/>
                  <a:pt x="36" y="270"/>
                  <a:pt x="36" y="270"/>
                </a:cubicBezTo>
                <a:cubicBezTo>
                  <a:pt x="32" y="273"/>
                  <a:pt x="32" y="273"/>
                  <a:pt x="32" y="273"/>
                </a:cubicBezTo>
                <a:cubicBezTo>
                  <a:pt x="31" y="276"/>
                  <a:pt x="31" y="276"/>
                  <a:pt x="31" y="276"/>
                </a:cubicBezTo>
                <a:cubicBezTo>
                  <a:pt x="31" y="279"/>
                  <a:pt x="31" y="279"/>
                  <a:pt x="31" y="279"/>
                </a:cubicBezTo>
                <a:cubicBezTo>
                  <a:pt x="31" y="282"/>
                  <a:pt x="31" y="282"/>
                  <a:pt x="31" y="282"/>
                </a:cubicBezTo>
                <a:cubicBezTo>
                  <a:pt x="33" y="286"/>
                  <a:pt x="33" y="286"/>
                  <a:pt x="33" y="286"/>
                </a:cubicBezTo>
                <a:cubicBezTo>
                  <a:pt x="34" y="287"/>
                  <a:pt x="34" y="287"/>
                  <a:pt x="34" y="287"/>
                </a:cubicBezTo>
                <a:cubicBezTo>
                  <a:pt x="36" y="284"/>
                  <a:pt x="36" y="284"/>
                  <a:pt x="36" y="284"/>
                </a:cubicBezTo>
                <a:cubicBezTo>
                  <a:pt x="36" y="282"/>
                  <a:pt x="36" y="282"/>
                  <a:pt x="36" y="282"/>
                </a:cubicBezTo>
                <a:cubicBezTo>
                  <a:pt x="36" y="286"/>
                  <a:pt x="36" y="286"/>
                  <a:pt x="36" y="286"/>
                </a:cubicBezTo>
                <a:cubicBezTo>
                  <a:pt x="37" y="283"/>
                  <a:pt x="37" y="283"/>
                  <a:pt x="37" y="283"/>
                </a:cubicBezTo>
                <a:cubicBezTo>
                  <a:pt x="36" y="276"/>
                  <a:pt x="36" y="276"/>
                  <a:pt x="36" y="276"/>
                </a:cubicBezTo>
                <a:cubicBezTo>
                  <a:pt x="37" y="275"/>
                  <a:pt x="37" y="275"/>
                  <a:pt x="37" y="275"/>
                </a:cubicBezTo>
                <a:cubicBezTo>
                  <a:pt x="38" y="287"/>
                  <a:pt x="38" y="287"/>
                  <a:pt x="38" y="287"/>
                </a:cubicBezTo>
                <a:cubicBezTo>
                  <a:pt x="41" y="287"/>
                  <a:pt x="41" y="287"/>
                  <a:pt x="41" y="287"/>
                </a:cubicBezTo>
                <a:cubicBezTo>
                  <a:pt x="41" y="288"/>
                  <a:pt x="41" y="288"/>
                  <a:pt x="41" y="288"/>
                </a:cubicBezTo>
                <a:cubicBezTo>
                  <a:pt x="43" y="288"/>
                  <a:pt x="43" y="288"/>
                  <a:pt x="43" y="288"/>
                </a:cubicBezTo>
                <a:cubicBezTo>
                  <a:pt x="44" y="285"/>
                  <a:pt x="44" y="285"/>
                  <a:pt x="44" y="285"/>
                </a:cubicBezTo>
                <a:cubicBezTo>
                  <a:pt x="44" y="283"/>
                  <a:pt x="44" y="283"/>
                  <a:pt x="44" y="283"/>
                </a:cubicBezTo>
                <a:cubicBezTo>
                  <a:pt x="44" y="285"/>
                  <a:pt x="44" y="285"/>
                  <a:pt x="44" y="285"/>
                </a:cubicBezTo>
                <a:cubicBezTo>
                  <a:pt x="46" y="286"/>
                  <a:pt x="46" y="286"/>
                  <a:pt x="46" y="286"/>
                </a:cubicBezTo>
                <a:cubicBezTo>
                  <a:pt x="47" y="288"/>
                  <a:pt x="47" y="288"/>
                  <a:pt x="47" y="288"/>
                </a:cubicBezTo>
                <a:cubicBezTo>
                  <a:pt x="49" y="288"/>
                  <a:pt x="49" y="288"/>
                  <a:pt x="49" y="288"/>
                </a:cubicBezTo>
                <a:cubicBezTo>
                  <a:pt x="49" y="286"/>
                  <a:pt x="49" y="286"/>
                  <a:pt x="49" y="286"/>
                </a:cubicBezTo>
                <a:cubicBezTo>
                  <a:pt x="51" y="284"/>
                  <a:pt x="51" y="284"/>
                  <a:pt x="51" y="284"/>
                </a:cubicBezTo>
                <a:cubicBezTo>
                  <a:pt x="52" y="285"/>
                  <a:pt x="52" y="285"/>
                  <a:pt x="52" y="285"/>
                </a:cubicBezTo>
                <a:cubicBezTo>
                  <a:pt x="56" y="290"/>
                  <a:pt x="56" y="290"/>
                  <a:pt x="56" y="290"/>
                </a:cubicBezTo>
                <a:cubicBezTo>
                  <a:pt x="59" y="290"/>
                  <a:pt x="59" y="290"/>
                  <a:pt x="59" y="290"/>
                </a:cubicBezTo>
                <a:cubicBezTo>
                  <a:pt x="60" y="292"/>
                  <a:pt x="60" y="292"/>
                  <a:pt x="60" y="292"/>
                </a:cubicBezTo>
                <a:cubicBezTo>
                  <a:pt x="66" y="291"/>
                  <a:pt x="66" y="291"/>
                  <a:pt x="66" y="291"/>
                </a:cubicBezTo>
                <a:cubicBezTo>
                  <a:pt x="62" y="285"/>
                  <a:pt x="62" y="285"/>
                  <a:pt x="62" y="285"/>
                </a:cubicBezTo>
                <a:cubicBezTo>
                  <a:pt x="61" y="282"/>
                  <a:pt x="61" y="282"/>
                  <a:pt x="61" y="282"/>
                </a:cubicBezTo>
                <a:cubicBezTo>
                  <a:pt x="63" y="286"/>
                  <a:pt x="63" y="286"/>
                  <a:pt x="63" y="286"/>
                </a:cubicBezTo>
                <a:cubicBezTo>
                  <a:pt x="65" y="286"/>
                  <a:pt x="65" y="286"/>
                  <a:pt x="65" y="286"/>
                </a:cubicBezTo>
                <a:cubicBezTo>
                  <a:pt x="67" y="284"/>
                  <a:pt x="67" y="284"/>
                  <a:pt x="67" y="284"/>
                </a:cubicBezTo>
                <a:cubicBezTo>
                  <a:pt x="67" y="280"/>
                  <a:pt x="67" y="280"/>
                  <a:pt x="67" y="280"/>
                </a:cubicBezTo>
                <a:cubicBezTo>
                  <a:pt x="70" y="285"/>
                  <a:pt x="70" y="285"/>
                  <a:pt x="70" y="285"/>
                </a:cubicBezTo>
                <a:cubicBezTo>
                  <a:pt x="73" y="287"/>
                  <a:pt x="73" y="287"/>
                  <a:pt x="73" y="287"/>
                </a:cubicBezTo>
                <a:cubicBezTo>
                  <a:pt x="75" y="286"/>
                  <a:pt x="75" y="286"/>
                  <a:pt x="75" y="286"/>
                </a:cubicBezTo>
                <a:cubicBezTo>
                  <a:pt x="75" y="282"/>
                  <a:pt x="75" y="282"/>
                  <a:pt x="75" y="282"/>
                </a:cubicBezTo>
                <a:cubicBezTo>
                  <a:pt x="73" y="276"/>
                  <a:pt x="73" y="276"/>
                  <a:pt x="73" y="276"/>
                </a:cubicBezTo>
                <a:cubicBezTo>
                  <a:pt x="76" y="286"/>
                  <a:pt x="76" y="286"/>
                  <a:pt x="76" y="286"/>
                </a:cubicBezTo>
                <a:cubicBezTo>
                  <a:pt x="78" y="288"/>
                  <a:pt x="78" y="288"/>
                  <a:pt x="78" y="288"/>
                </a:cubicBezTo>
                <a:cubicBezTo>
                  <a:pt x="82" y="287"/>
                  <a:pt x="82" y="287"/>
                  <a:pt x="82" y="287"/>
                </a:cubicBezTo>
                <a:cubicBezTo>
                  <a:pt x="83" y="284"/>
                  <a:pt x="83" y="284"/>
                  <a:pt x="83" y="284"/>
                </a:cubicBezTo>
                <a:cubicBezTo>
                  <a:pt x="80" y="279"/>
                  <a:pt x="80" y="279"/>
                  <a:pt x="80" y="279"/>
                </a:cubicBezTo>
                <a:cubicBezTo>
                  <a:pt x="81" y="280"/>
                  <a:pt x="81" y="280"/>
                  <a:pt x="81" y="280"/>
                </a:cubicBezTo>
                <a:cubicBezTo>
                  <a:pt x="83" y="280"/>
                  <a:pt x="83" y="280"/>
                  <a:pt x="83" y="280"/>
                </a:cubicBezTo>
                <a:cubicBezTo>
                  <a:pt x="83" y="283"/>
                  <a:pt x="83" y="283"/>
                  <a:pt x="83" y="283"/>
                </a:cubicBezTo>
                <a:cubicBezTo>
                  <a:pt x="84" y="285"/>
                  <a:pt x="84" y="285"/>
                  <a:pt x="84" y="285"/>
                </a:cubicBezTo>
                <a:cubicBezTo>
                  <a:pt x="87" y="285"/>
                  <a:pt x="87" y="285"/>
                  <a:pt x="87" y="285"/>
                </a:cubicBezTo>
                <a:cubicBezTo>
                  <a:pt x="89" y="284"/>
                  <a:pt x="89" y="284"/>
                  <a:pt x="89" y="284"/>
                </a:cubicBezTo>
                <a:cubicBezTo>
                  <a:pt x="90" y="285"/>
                  <a:pt x="90" y="285"/>
                  <a:pt x="90" y="285"/>
                </a:cubicBezTo>
                <a:cubicBezTo>
                  <a:pt x="91" y="286"/>
                  <a:pt x="91" y="286"/>
                  <a:pt x="91" y="286"/>
                </a:cubicBezTo>
                <a:cubicBezTo>
                  <a:pt x="91" y="288"/>
                  <a:pt x="91" y="288"/>
                  <a:pt x="91" y="288"/>
                </a:cubicBezTo>
                <a:cubicBezTo>
                  <a:pt x="91" y="291"/>
                  <a:pt x="91" y="291"/>
                  <a:pt x="91" y="291"/>
                </a:cubicBezTo>
                <a:cubicBezTo>
                  <a:pt x="90" y="293"/>
                  <a:pt x="90" y="293"/>
                  <a:pt x="90" y="293"/>
                </a:cubicBezTo>
                <a:cubicBezTo>
                  <a:pt x="91" y="294"/>
                  <a:pt x="91" y="294"/>
                  <a:pt x="91" y="294"/>
                </a:cubicBezTo>
                <a:cubicBezTo>
                  <a:pt x="100" y="290"/>
                  <a:pt x="100" y="290"/>
                  <a:pt x="100" y="290"/>
                </a:cubicBezTo>
                <a:cubicBezTo>
                  <a:pt x="105" y="282"/>
                  <a:pt x="105" y="282"/>
                  <a:pt x="105" y="282"/>
                </a:cubicBezTo>
                <a:cubicBezTo>
                  <a:pt x="106" y="286"/>
                  <a:pt x="106" y="286"/>
                  <a:pt x="106" y="286"/>
                </a:cubicBezTo>
                <a:cubicBezTo>
                  <a:pt x="108" y="284"/>
                  <a:pt x="108" y="284"/>
                  <a:pt x="108" y="284"/>
                </a:cubicBezTo>
                <a:cubicBezTo>
                  <a:pt x="109" y="282"/>
                  <a:pt x="109" y="282"/>
                  <a:pt x="109" y="282"/>
                </a:cubicBezTo>
                <a:cubicBezTo>
                  <a:pt x="111" y="281"/>
                  <a:pt x="111" y="281"/>
                  <a:pt x="111" y="281"/>
                </a:cubicBezTo>
                <a:cubicBezTo>
                  <a:pt x="112" y="272"/>
                  <a:pt x="112" y="272"/>
                  <a:pt x="112" y="272"/>
                </a:cubicBezTo>
                <a:cubicBezTo>
                  <a:pt x="111" y="270"/>
                  <a:pt x="111" y="270"/>
                  <a:pt x="111" y="270"/>
                </a:cubicBezTo>
                <a:cubicBezTo>
                  <a:pt x="108" y="270"/>
                  <a:pt x="108" y="270"/>
                  <a:pt x="108" y="270"/>
                </a:cubicBezTo>
                <a:cubicBezTo>
                  <a:pt x="106" y="274"/>
                  <a:pt x="106" y="274"/>
                  <a:pt x="106" y="274"/>
                </a:cubicBezTo>
                <a:cubicBezTo>
                  <a:pt x="104" y="274"/>
                  <a:pt x="104" y="274"/>
                  <a:pt x="104" y="274"/>
                </a:cubicBezTo>
                <a:cubicBezTo>
                  <a:pt x="104" y="272"/>
                  <a:pt x="104" y="272"/>
                  <a:pt x="104" y="272"/>
                </a:cubicBezTo>
                <a:cubicBezTo>
                  <a:pt x="102" y="270"/>
                  <a:pt x="102" y="270"/>
                  <a:pt x="102" y="270"/>
                </a:cubicBezTo>
                <a:cubicBezTo>
                  <a:pt x="102" y="269"/>
                  <a:pt x="102" y="269"/>
                  <a:pt x="102" y="269"/>
                </a:cubicBezTo>
                <a:cubicBezTo>
                  <a:pt x="104" y="268"/>
                  <a:pt x="104" y="268"/>
                  <a:pt x="104" y="268"/>
                </a:cubicBezTo>
                <a:cubicBezTo>
                  <a:pt x="105" y="266"/>
                  <a:pt x="105" y="266"/>
                  <a:pt x="105" y="266"/>
                </a:cubicBezTo>
                <a:cubicBezTo>
                  <a:pt x="104" y="263"/>
                  <a:pt x="104" y="263"/>
                  <a:pt x="104" y="263"/>
                </a:cubicBezTo>
                <a:cubicBezTo>
                  <a:pt x="102" y="263"/>
                  <a:pt x="102" y="263"/>
                  <a:pt x="102" y="263"/>
                </a:cubicBezTo>
                <a:cubicBezTo>
                  <a:pt x="100" y="263"/>
                  <a:pt x="100" y="263"/>
                  <a:pt x="100" y="263"/>
                </a:cubicBezTo>
                <a:cubicBezTo>
                  <a:pt x="96" y="267"/>
                  <a:pt x="96" y="267"/>
                  <a:pt x="96" y="267"/>
                </a:cubicBezTo>
                <a:cubicBezTo>
                  <a:pt x="95" y="267"/>
                  <a:pt x="95" y="267"/>
                  <a:pt x="95" y="267"/>
                </a:cubicBezTo>
                <a:cubicBezTo>
                  <a:pt x="97" y="264"/>
                  <a:pt x="97" y="264"/>
                  <a:pt x="97" y="264"/>
                </a:cubicBezTo>
                <a:cubicBezTo>
                  <a:pt x="97" y="263"/>
                  <a:pt x="97" y="263"/>
                  <a:pt x="97" y="263"/>
                </a:cubicBezTo>
                <a:cubicBezTo>
                  <a:pt x="91" y="262"/>
                  <a:pt x="91" y="262"/>
                  <a:pt x="91" y="262"/>
                </a:cubicBezTo>
                <a:cubicBezTo>
                  <a:pt x="88" y="262"/>
                  <a:pt x="88" y="262"/>
                  <a:pt x="88" y="262"/>
                </a:cubicBezTo>
                <a:cubicBezTo>
                  <a:pt x="85" y="266"/>
                  <a:pt x="85" y="266"/>
                  <a:pt x="85" y="266"/>
                </a:cubicBezTo>
                <a:cubicBezTo>
                  <a:pt x="84" y="262"/>
                  <a:pt x="84" y="262"/>
                  <a:pt x="84" y="262"/>
                </a:cubicBezTo>
                <a:cubicBezTo>
                  <a:pt x="84" y="261"/>
                  <a:pt x="84" y="261"/>
                  <a:pt x="84" y="261"/>
                </a:cubicBezTo>
                <a:cubicBezTo>
                  <a:pt x="85" y="261"/>
                  <a:pt x="85" y="261"/>
                  <a:pt x="85" y="261"/>
                </a:cubicBezTo>
                <a:cubicBezTo>
                  <a:pt x="89" y="260"/>
                  <a:pt x="89" y="260"/>
                  <a:pt x="89" y="260"/>
                </a:cubicBezTo>
                <a:cubicBezTo>
                  <a:pt x="89" y="259"/>
                  <a:pt x="89" y="259"/>
                  <a:pt x="89" y="259"/>
                </a:cubicBezTo>
                <a:cubicBezTo>
                  <a:pt x="87" y="257"/>
                  <a:pt x="87" y="257"/>
                  <a:pt x="87" y="257"/>
                </a:cubicBezTo>
                <a:cubicBezTo>
                  <a:pt x="87" y="255"/>
                  <a:pt x="87" y="255"/>
                  <a:pt x="87" y="255"/>
                </a:cubicBezTo>
                <a:cubicBezTo>
                  <a:pt x="87" y="254"/>
                  <a:pt x="87" y="254"/>
                  <a:pt x="87" y="254"/>
                </a:cubicBezTo>
                <a:cubicBezTo>
                  <a:pt x="90" y="258"/>
                  <a:pt x="90" y="258"/>
                  <a:pt x="90" y="258"/>
                </a:cubicBezTo>
                <a:cubicBezTo>
                  <a:pt x="94" y="261"/>
                  <a:pt x="94" y="261"/>
                  <a:pt x="94" y="261"/>
                </a:cubicBezTo>
                <a:cubicBezTo>
                  <a:pt x="105" y="260"/>
                  <a:pt x="105" y="260"/>
                  <a:pt x="105" y="260"/>
                </a:cubicBezTo>
                <a:cubicBezTo>
                  <a:pt x="105" y="259"/>
                  <a:pt x="105" y="259"/>
                  <a:pt x="105" y="259"/>
                </a:cubicBezTo>
                <a:cubicBezTo>
                  <a:pt x="106" y="259"/>
                  <a:pt x="106" y="259"/>
                  <a:pt x="106" y="259"/>
                </a:cubicBezTo>
                <a:cubicBezTo>
                  <a:pt x="106" y="260"/>
                  <a:pt x="106" y="260"/>
                  <a:pt x="106" y="260"/>
                </a:cubicBezTo>
                <a:cubicBezTo>
                  <a:pt x="106" y="260"/>
                  <a:pt x="106" y="260"/>
                  <a:pt x="106" y="260"/>
                </a:cubicBezTo>
                <a:cubicBezTo>
                  <a:pt x="110" y="258"/>
                  <a:pt x="110" y="258"/>
                  <a:pt x="110" y="258"/>
                </a:cubicBezTo>
                <a:cubicBezTo>
                  <a:pt x="112" y="254"/>
                  <a:pt x="112" y="254"/>
                  <a:pt x="112" y="254"/>
                </a:cubicBezTo>
                <a:cubicBezTo>
                  <a:pt x="112" y="252"/>
                  <a:pt x="112" y="252"/>
                  <a:pt x="112" y="252"/>
                </a:cubicBezTo>
                <a:cubicBezTo>
                  <a:pt x="112" y="251"/>
                  <a:pt x="112" y="251"/>
                  <a:pt x="112" y="251"/>
                </a:cubicBezTo>
                <a:cubicBezTo>
                  <a:pt x="114" y="250"/>
                  <a:pt x="114" y="250"/>
                  <a:pt x="114" y="250"/>
                </a:cubicBezTo>
                <a:cubicBezTo>
                  <a:pt x="114" y="250"/>
                  <a:pt x="114" y="250"/>
                  <a:pt x="114" y="250"/>
                </a:cubicBezTo>
                <a:cubicBezTo>
                  <a:pt x="112" y="247"/>
                  <a:pt x="112" y="247"/>
                  <a:pt x="112" y="247"/>
                </a:cubicBezTo>
                <a:cubicBezTo>
                  <a:pt x="112" y="246"/>
                  <a:pt x="112" y="246"/>
                  <a:pt x="112" y="246"/>
                </a:cubicBezTo>
                <a:cubicBezTo>
                  <a:pt x="112" y="245"/>
                  <a:pt x="112" y="245"/>
                  <a:pt x="112" y="245"/>
                </a:cubicBezTo>
                <a:cubicBezTo>
                  <a:pt x="111" y="243"/>
                  <a:pt x="111" y="243"/>
                  <a:pt x="111" y="243"/>
                </a:cubicBezTo>
                <a:cubicBezTo>
                  <a:pt x="110" y="242"/>
                  <a:pt x="110" y="242"/>
                  <a:pt x="110" y="242"/>
                </a:cubicBezTo>
                <a:cubicBezTo>
                  <a:pt x="111" y="242"/>
                  <a:pt x="111" y="242"/>
                  <a:pt x="111" y="242"/>
                </a:cubicBezTo>
                <a:cubicBezTo>
                  <a:pt x="111" y="240"/>
                  <a:pt x="111" y="240"/>
                  <a:pt x="111" y="240"/>
                </a:cubicBezTo>
                <a:cubicBezTo>
                  <a:pt x="110" y="239"/>
                  <a:pt x="110" y="239"/>
                  <a:pt x="110" y="239"/>
                </a:cubicBezTo>
                <a:cubicBezTo>
                  <a:pt x="110" y="238"/>
                  <a:pt x="110" y="238"/>
                  <a:pt x="110" y="238"/>
                </a:cubicBezTo>
                <a:cubicBezTo>
                  <a:pt x="112" y="239"/>
                  <a:pt x="112" y="239"/>
                  <a:pt x="112" y="239"/>
                </a:cubicBezTo>
                <a:cubicBezTo>
                  <a:pt x="118" y="239"/>
                  <a:pt x="118" y="239"/>
                  <a:pt x="118" y="239"/>
                </a:cubicBezTo>
                <a:cubicBezTo>
                  <a:pt x="118" y="240"/>
                  <a:pt x="118" y="240"/>
                  <a:pt x="118" y="240"/>
                </a:cubicBezTo>
                <a:cubicBezTo>
                  <a:pt x="121" y="239"/>
                  <a:pt x="121" y="239"/>
                  <a:pt x="121" y="239"/>
                </a:cubicBezTo>
                <a:cubicBezTo>
                  <a:pt x="124" y="236"/>
                  <a:pt x="124" y="236"/>
                  <a:pt x="124" y="236"/>
                </a:cubicBezTo>
                <a:cubicBezTo>
                  <a:pt x="126" y="237"/>
                  <a:pt x="126" y="237"/>
                  <a:pt x="126" y="237"/>
                </a:cubicBezTo>
                <a:cubicBezTo>
                  <a:pt x="126" y="238"/>
                  <a:pt x="126" y="238"/>
                  <a:pt x="126" y="238"/>
                </a:cubicBezTo>
                <a:cubicBezTo>
                  <a:pt x="128" y="235"/>
                  <a:pt x="128" y="235"/>
                  <a:pt x="128" y="235"/>
                </a:cubicBezTo>
                <a:cubicBezTo>
                  <a:pt x="128" y="235"/>
                  <a:pt x="128" y="235"/>
                  <a:pt x="128" y="235"/>
                </a:cubicBezTo>
                <a:cubicBezTo>
                  <a:pt x="129" y="233"/>
                  <a:pt x="129" y="233"/>
                  <a:pt x="129" y="233"/>
                </a:cubicBezTo>
                <a:cubicBezTo>
                  <a:pt x="119" y="230"/>
                  <a:pt x="119" y="230"/>
                  <a:pt x="119" y="230"/>
                </a:cubicBezTo>
                <a:cubicBezTo>
                  <a:pt x="121" y="228"/>
                  <a:pt x="121" y="228"/>
                  <a:pt x="121" y="228"/>
                </a:cubicBezTo>
                <a:cubicBezTo>
                  <a:pt x="124" y="229"/>
                  <a:pt x="124" y="229"/>
                  <a:pt x="124" y="229"/>
                </a:cubicBezTo>
                <a:cubicBezTo>
                  <a:pt x="128" y="231"/>
                  <a:pt x="128" y="231"/>
                  <a:pt x="128" y="231"/>
                </a:cubicBezTo>
                <a:cubicBezTo>
                  <a:pt x="130" y="227"/>
                  <a:pt x="130" y="227"/>
                  <a:pt x="130" y="227"/>
                </a:cubicBezTo>
                <a:cubicBezTo>
                  <a:pt x="132" y="226"/>
                  <a:pt x="132" y="226"/>
                  <a:pt x="132" y="226"/>
                </a:cubicBezTo>
                <a:cubicBezTo>
                  <a:pt x="133" y="225"/>
                  <a:pt x="133" y="225"/>
                  <a:pt x="133" y="225"/>
                </a:cubicBezTo>
                <a:cubicBezTo>
                  <a:pt x="131" y="223"/>
                  <a:pt x="131" y="223"/>
                  <a:pt x="131" y="223"/>
                </a:cubicBezTo>
                <a:cubicBezTo>
                  <a:pt x="130" y="221"/>
                  <a:pt x="130" y="221"/>
                  <a:pt x="130" y="221"/>
                </a:cubicBezTo>
                <a:cubicBezTo>
                  <a:pt x="127" y="221"/>
                  <a:pt x="127" y="221"/>
                  <a:pt x="127" y="221"/>
                </a:cubicBezTo>
                <a:cubicBezTo>
                  <a:pt x="125" y="220"/>
                  <a:pt x="125" y="220"/>
                  <a:pt x="125" y="220"/>
                </a:cubicBezTo>
                <a:cubicBezTo>
                  <a:pt x="123" y="219"/>
                  <a:pt x="123" y="219"/>
                  <a:pt x="123" y="219"/>
                </a:cubicBezTo>
                <a:cubicBezTo>
                  <a:pt x="124" y="218"/>
                  <a:pt x="124" y="218"/>
                  <a:pt x="124" y="218"/>
                </a:cubicBezTo>
                <a:cubicBezTo>
                  <a:pt x="131" y="218"/>
                  <a:pt x="131" y="218"/>
                  <a:pt x="131" y="218"/>
                </a:cubicBezTo>
                <a:cubicBezTo>
                  <a:pt x="133" y="218"/>
                  <a:pt x="133" y="218"/>
                  <a:pt x="133" y="218"/>
                </a:cubicBezTo>
                <a:cubicBezTo>
                  <a:pt x="134" y="217"/>
                  <a:pt x="134" y="217"/>
                  <a:pt x="134" y="217"/>
                </a:cubicBezTo>
                <a:cubicBezTo>
                  <a:pt x="136" y="215"/>
                  <a:pt x="136" y="215"/>
                  <a:pt x="136" y="215"/>
                </a:cubicBezTo>
                <a:cubicBezTo>
                  <a:pt x="135" y="214"/>
                  <a:pt x="135" y="214"/>
                  <a:pt x="135" y="214"/>
                </a:cubicBezTo>
                <a:cubicBezTo>
                  <a:pt x="135" y="213"/>
                  <a:pt x="135" y="213"/>
                  <a:pt x="135" y="213"/>
                </a:cubicBezTo>
                <a:cubicBezTo>
                  <a:pt x="135" y="212"/>
                  <a:pt x="135" y="212"/>
                  <a:pt x="135" y="212"/>
                </a:cubicBezTo>
                <a:cubicBezTo>
                  <a:pt x="135" y="207"/>
                  <a:pt x="135" y="207"/>
                  <a:pt x="135" y="207"/>
                </a:cubicBezTo>
                <a:cubicBezTo>
                  <a:pt x="133" y="206"/>
                  <a:pt x="133" y="206"/>
                  <a:pt x="133" y="206"/>
                </a:cubicBezTo>
                <a:cubicBezTo>
                  <a:pt x="130" y="204"/>
                  <a:pt x="130" y="204"/>
                  <a:pt x="130" y="204"/>
                </a:cubicBezTo>
                <a:cubicBezTo>
                  <a:pt x="124" y="205"/>
                  <a:pt x="124" y="205"/>
                  <a:pt x="124" y="205"/>
                </a:cubicBezTo>
                <a:cubicBezTo>
                  <a:pt x="124" y="204"/>
                  <a:pt x="124" y="204"/>
                  <a:pt x="124" y="204"/>
                </a:cubicBezTo>
                <a:cubicBezTo>
                  <a:pt x="126" y="204"/>
                  <a:pt x="126" y="204"/>
                  <a:pt x="126" y="204"/>
                </a:cubicBezTo>
                <a:cubicBezTo>
                  <a:pt x="127" y="202"/>
                  <a:pt x="127" y="202"/>
                  <a:pt x="127" y="202"/>
                </a:cubicBezTo>
                <a:cubicBezTo>
                  <a:pt x="127" y="202"/>
                  <a:pt x="127" y="202"/>
                  <a:pt x="127" y="202"/>
                </a:cubicBezTo>
                <a:cubicBezTo>
                  <a:pt x="127" y="200"/>
                  <a:pt x="127" y="200"/>
                  <a:pt x="127" y="200"/>
                </a:cubicBezTo>
                <a:cubicBezTo>
                  <a:pt x="117" y="201"/>
                  <a:pt x="117" y="201"/>
                  <a:pt x="117" y="201"/>
                </a:cubicBezTo>
                <a:cubicBezTo>
                  <a:pt x="116" y="202"/>
                  <a:pt x="116" y="202"/>
                  <a:pt x="116" y="202"/>
                </a:cubicBezTo>
                <a:cubicBezTo>
                  <a:pt x="114" y="204"/>
                  <a:pt x="114" y="204"/>
                  <a:pt x="114" y="204"/>
                </a:cubicBezTo>
                <a:cubicBezTo>
                  <a:pt x="114" y="204"/>
                  <a:pt x="114" y="204"/>
                  <a:pt x="114" y="204"/>
                </a:cubicBezTo>
                <a:cubicBezTo>
                  <a:pt x="115" y="200"/>
                  <a:pt x="115" y="200"/>
                  <a:pt x="115" y="200"/>
                </a:cubicBezTo>
                <a:cubicBezTo>
                  <a:pt x="113" y="200"/>
                  <a:pt x="113" y="200"/>
                  <a:pt x="113" y="200"/>
                </a:cubicBezTo>
                <a:cubicBezTo>
                  <a:pt x="113" y="199"/>
                  <a:pt x="113" y="199"/>
                  <a:pt x="113" y="199"/>
                </a:cubicBezTo>
                <a:cubicBezTo>
                  <a:pt x="116" y="200"/>
                  <a:pt x="116" y="200"/>
                  <a:pt x="116" y="200"/>
                </a:cubicBezTo>
                <a:cubicBezTo>
                  <a:pt x="122" y="198"/>
                  <a:pt x="122" y="198"/>
                  <a:pt x="122" y="198"/>
                </a:cubicBezTo>
                <a:cubicBezTo>
                  <a:pt x="125" y="198"/>
                  <a:pt x="125" y="198"/>
                  <a:pt x="125" y="198"/>
                </a:cubicBezTo>
                <a:cubicBezTo>
                  <a:pt x="125" y="197"/>
                  <a:pt x="125" y="197"/>
                  <a:pt x="125" y="197"/>
                </a:cubicBezTo>
                <a:cubicBezTo>
                  <a:pt x="122" y="196"/>
                  <a:pt x="122" y="196"/>
                  <a:pt x="122" y="196"/>
                </a:cubicBezTo>
                <a:cubicBezTo>
                  <a:pt x="114" y="196"/>
                  <a:pt x="114" y="196"/>
                  <a:pt x="114" y="196"/>
                </a:cubicBezTo>
                <a:cubicBezTo>
                  <a:pt x="113" y="195"/>
                  <a:pt x="113" y="195"/>
                  <a:pt x="113" y="195"/>
                </a:cubicBezTo>
                <a:cubicBezTo>
                  <a:pt x="115" y="194"/>
                  <a:pt x="115" y="194"/>
                  <a:pt x="115" y="194"/>
                </a:cubicBezTo>
                <a:cubicBezTo>
                  <a:pt x="121" y="194"/>
                  <a:pt x="121" y="194"/>
                  <a:pt x="121" y="194"/>
                </a:cubicBezTo>
                <a:cubicBezTo>
                  <a:pt x="122" y="193"/>
                  <a:pt x="122" y="193"/>
                  <a:pt x="122" y="193"/>
                </a:cubicBezTo>
                <a:cubicBezTo>
                  <a:pt x="126" y="194"/>
                  <a:pt x="126" y="194"/>
                  <a:pt x="126" y="194"/>
                </a:cubicBezTo>
                <a:cubicBezTo>
                  <a:pt x="127" y="195"/>
                  <a:pt x="127" y="195"/>
                  <a:pt x="127" y="195"/>
                </a:cubicBezTo>
                <a:cubicBezTo>
                  <a:pt x="127" y="197"/>
                  <a:pt x="127" y="197"/>
                  <a:pt x="127" y="197"/>
                </a:cubicBezTo>
                <a:cubicBezTo>
                  <a:pt x="128" y="199"/>
                  <a:pt x="128" y="199"/>
                  <a:pt x="128" y="199"/>
                </a:cubicBezTo>
                <a:cubicBezTo>
                  <a:pt x="129" y="199"/>
                  <a:pt x="129" y="199"/>
                  <a:pt x="129" y="199"/>
                </a:cubicBezTo>
                <a:cubicBezTo>
                  <a:pt x="135" y="200"/>
                  <a:pt x="135" y="200"/>
                  <a:pt x="135" y="200"/>
                </a:cubicBezTo>
                <a:cubicBezTo>
                  <a:pt x="137" y="200"/>
                  <a:pt x="137" y="200"/>
                  <a:pt x="137" y="200"/>
                </a:cubicBezTo>
                <a:cubicBezTo>
                  <a:pt x="137" y="198"/>
                  <a:pt x="137" y="198"/>
                  <a:pt x="137" y="198"/>
                </a:cubicBezTo>
                <a:cubicBezTo>
                  <a:pt x="137" y="197"/>
                  <a:pt x="137" y="197"/>
                  <a:pt x="137" y="197"/>
                </a:cubicBezTo>
                <a:cubicBezTo>
                  <a:pt x="135" y="194"/>
                  <a:pt x="135" y="194"/>
                  <a:pt x="135" y="194"/>
                </a:cubicBezTo>
                <a:cubicBezTo>
                  <a:pt x="136" y="192"/>
                  <a:pt x="136" y="192"/>
                  <a:pt x="136" y="192"/>
                </a:cubicBezTo>
                <a:cubicBezTo>
                  <a:pt x="135" y="191"/>
                  <a:pt x="135" y="191"/>
                  <a:pt x="135" y="191"/>
                </a:cubicBezTo>
                <a:cubicBezTo>
                  <a:pt x="127" y="192"/>
                  <a:pt x="127" y="192"/>
                  <a:pt x="127" y="192"/>
                </a:cubicBezTo>
                <a:cubicBezTo>
                  <a:pt x="126" y="191"/>
                  <a:pt x="126" y="191"/>
                  <a:pt x="126" y="191"/>
                </a:cubicBezTo>
                <a:cubicBezTo>
                  <a:pt x="115" y="193"/>
                  <a:pt x="115" y="193"/>
                  <a:pt x="115" y="193"/>
                </a:cubicBezTo>
                <a:cubicBezTo>
                  <a:pt x="116" y="192"/>
                  <a:pt x="116" y="192"/>
                  <a:pt x="116" y="192"/>
                </a:cubicBezTo>
                <a:cubicBezTo>
                  <a:pt x="117" y="191"/>
                  <a:pt x="117" y="191"/>
                  <a:pt x="117" y="191"/>
                </a:cubicBezTo>
                <a:cubicBezTo>
                  <a:pt x="114" y="190"/>
                  <a:pt x="114" y="190"/>
                  <a:pt x="114" y="190"/>
                </a:cubicBezTo>
                <a:cubicBezTo>
                  <a:pt x="113" y="189"/>
                  <a:pt x="113" y="189"/>
                  <a:pt x="113" y="189"/>
                </a:cubicBezTo>
                <a:cubicBezTo>
                  <a:pt x="115" y="188"/>
                  <a:pt x="115" y="188"/>
                  <a:pt x="115" y="188"/>
                </a:cubicBezTo>
                <a:cubicBezTo>
                  <a:pt x="118" y="189"/>
                  <a:pt x="118" y="189"/>
                  <a:pt x="118" y="189"/>
                </a:cubicBezTo>
                <a:cubicBezTo>
                  <a:pt x="117" y="186"/>
                  <a:pt x="117" y="186"/>
                  <a:pt x="117" y="186"/>
                </a:cubicBezTo>
                <a:cubicBezTo>
                  <a:pt x="117" y="185"/>
                  <a:pt x="117" y="185"/>
                  <a:pt x="117" y="185"/>
                </a:cubicBezTo>
                <a:cubicBezTo>
                  <a:pt x="117" y="184"/>
                  <a:pt x="117" y="184"/>
                  <a:pt x="117" y="184"/>
                </a:cubicBezTo>
                <a:cubicBezTo>
                  <a:pt x="118" y="185"/>
                  <a:pt x="118" y="185"/>
                  <a:pt x="118" y="185"/>
                </a:cubicBezTo>
                <a:cubicBezTo>
                  <a:pt x="119" y="187"/>
                  <a:pt x="119" y="187"/>
                  <a:pt x="119" y="187"/>
                </a:cubicBezTo>
                <a:cubicBezTo>
                  <a:pt x="120" y="188"/>
                  <a:pt x="120" y="188"/>
                  <a:pt x="120" y="188"/>
                </a:cubicBezTo>
                <a:cubicBezTo>
                  <a:pt x="126" y="188"/>
                  <a:pt x="126" y="188"/>
                  <a:pt x="126" y="188"/>
                </a:cubicBezTo>
                <a:cubicBezTo>
                  <a:pt x="127" y="187"/>
                  <a:pt x="127" y="187"/>
                  <a:pt x="127" y="187"/>
                </a:cubicBezTo>
                <a:cubicBezTo>
                  <a:pt x="125" y="186"/>
                  <a:pt x="125" y="186"/>
                  <a:pt x="125" y="186"/>
                </a:cubicBezTo>
                <a:cubicBezTo>
                  <a:pt x="125" y="185"/>
                  <a:pt x="125" y="185"/>
                  <a:pt x="125" y="185"/>
                </a:cubicBezTo>
                <a:cubicBezTo>
                  <a:pt x="119" y="183"/>
                  <a:pt x="119" y="183"/>
                  <a:pt x="119" y="183"/>
                </a:cubicBezTo>
                <a:cubicBezTo>
                  <a:pt x="118" y="182"/>
                  <a:pt x="118" y="182"/>
                  <a:pt x="118" y="182"/>
                </a:cubicBezTo>
                <a:cubicBezTo>
                  <a:pt x="119" y="182"/>
                  <a:pt x="119" y="182"/>
                  <a:pt x="119" y="182"/>
                </a:cubicBezTo>
                <a:cubicBezTo>
                  <a:pt x="123" y="182"/>
                  <a:pt x="123" y="182"/>
                  <a:pt x="123" y="182"/>
                </a:cubicBezTo>
                <a:cubicBezTo>
                  <a:pt x="128" y="186"/>
                  <a:pt x="128" y="186"/>
                  <a:pt x="128" y="186"/>
                </a:cubicBezTo>
                <a:cubicBezTo>
                  <a:pt x="132" y="186"/>
                  <a:pt x="132" y="186"/>
                  <a:pt x="132" y="186"/>
                </a:cubicBezTo>
                <a:cubicBezTo>
                  <a:pt x="133" y="185"/>
                  <a:pt x="133" y="185"/>
                  <a:pt x="133" y="185"/>
                </a:cubicBezTo>
                <a:cubicBezTo>
                  <a:pt x="133" y="183"/>
                  <a:pt x="133" y="183"/>
                  <a:pt x="133" y="183"/>
                </a:cubicBezTo>
                <a:cubicBezTo>
                  <a:pt x="134" y="184"/>
                  <a:pt x="134" y="184"/>
                  <a:pt x="134" y="184"/>
                </a:cubicBezTo>
                <a:cubicBezTo>
                  <a:pt x="138" y="184"/>
                  <a:pt x="138" y="184"/>
                  <a:pt x="138" y="184"/>
                </a:cubicBezTo>
                <a:cubicBezTo>
                  <a:pt x="139" y="183"/>
                  <a:pt x="139" y="183"/>
                  <a:pt x="139" y="183"/>
                </a:cubicBezTo>
                <a:cubicBezTo>
                  <a:pt x="139" y="181"/>
                  <a:pt x="139" y="181"/>
                  <a:pt x="139" y="181"/>
                </a:cubicBezTo>
                <a:cubicBezTo>
                  <a:pt x="139" y="182"/>
                  <a:pt x="139" y="182"/>
                  <a:pt x="139" y="182"/>
                </a:cubicBezTo>
                <a:cubicBezTo>
                  <a:pt x="140" y="180"/>
                  <a:pt x="140" y="180"/>
                  <a:pt x="140" y="180"/>
                </a:cubicBezTo>
                <a:cubicBezTo>
                  <a:pt x="141" y="182"/>
                  <a:pt x="141" y="182"/>
                  <a:pt x="141" y="182"/>
                </a:cubicBezTo>
                <a:cubicBezTo>
                  <a:pt x="143" y="182"/>
                  <a:pt x="143" y="182"/>
                  <a:pt x="143" y="182"/>
                </a:cubicBezTo>
                <a:cubicBezTo>
                  <a:pt x="143" y="180"/>
                  <a:pt x="143" y="180"/>
                  <a:pt x="143" y="180"/>
                </a:cubicBezTo>
                <a:cubicBezTo>
                  <a:pt x="142" y="173"/>
                  <a:pt x="142" y="173"/>
                  <a:pt x="142" y="173"/>
                </a:cubicBezTo>
                <a:cubicBezTo>
                  <a:pt x="135" y="172"/>
                  <a:pt x="135" y="172"/>
                  <a:pt x="135" y="172"/>
                </a:cubicBezTo>
                <a:cubicBezTo>
                  <a:pt x="135" y="170"/>
                  <a:pt x="135" y="170"/>
                  <a:pt x="135" y="170"/>
                </a:cubicBezTo>
                <a:cubicBezTo>
                  <a:pt x="137" y="169"/>
                  <a:pt x="137" y="169"/>
                  <a:pt x="137" y="169"/>
                </a:cubicBezTo>
                <a:cubicBezTo>
                  <a:pt x="140" y="171"/>
                  <a:pt x="140" y="171"/>
                  <a:pt x="140" y="171"/>
                </a:cubicBezTo>
                <a:cubicBezTo>
                  <a:pt x="144" y="172"/>
                  <a:pt x="144" y="172"/>
                  <a:pt x="144" y="172"/>
                </a:cubicBezTo>
                <a:cubicBezTo>
                  <a:pt x="144" y="173"/>
                  <a:pt x="144" y="173"/>
                  <a:pt x="144" y="173"/>
                </a:cubicBezTo>
                <a:cubicBezTo>
                  <a:pt x="144" y="175"/>
                  <a:pt x="144" y="175"/>
                  <a:pt x="144" y="175"/>
                </a:cubicBezTo>
                <a:cubicBezTo>
                  <a:pt x="146" y="176"/>
                  <a:pt x="146" y="176"/>
                  <a:pt x="146" y="176"/>
                </a:cubicBezTo>
                <a:cubicBezTo>
                  <a:pt x="148" y="176"/>
                  <a:pt x="148" y="176"/>
                  <a:pt x="148" y="176"/>
                </a:cubicBezTo>
                <a:cubicBezTo>
                  <a:pt x="148" y="176"/>
                  <a:pt x="148" y="176"/>
                  <a:pt x="148" y="176"/>
                </a:cubicBezTo>
                <a:cubicBezTo>
                  <a:pt x="151" y="175"/>
                  <a:pt x="151" y="175"/>
                  <a:pt x="151" y="175"/>
                </a:cubicBezTo>
                <a:cubicBezTo>
                  <a:pt x="154" y="176"/>
                  <a:pt x="154" y="176"/>
                  <a:pt x="154" y="176"/>
                </a:cubicBezTo>
                <a:cubicBezTo>
                  <a:pt x="155" y="174"/>
                  <a:pt x="155" y="174"/>
                  <a:pt x="155" y="174"/>
                </a:cubicBezTo>
                <a:cubicBezTo>
                  <a:pt x="156" y="174"/>
                  <a:pt x="156" y="174"/>
                  <a:pt x="156" y="174"/>
                </a:cubicBezTo>
                <a:cubicBezTo>
                  <a:pt x="159" y="169"/>
                  <a:pt x="159" y="169"/>
                  <a:pt x="159" y="169"/>
                </a:cubicBezTo>
                <a:cubicBezTo>
                  <a:pt x="158" y="169"/>
                  <a:pt x="158" y="169"/>
                  <a:pt x="158" y="169"/>
                </a:cubicBezTo>
                <a:cubicBezTo>
                  <a:pt x="156" y="169"/>
                  <a:pt x="156" y="169"/>
                  <a:pt x="156" y="169"/>
                </a:cubicBezTo>
                <a:cubicBezTo>
                  <a:pt x="156" y="167"/>
                  <a:pt x="156" y="167"/>
                  <a:pt x="156" y="167"/>
                </a:cubicBezTo>
                <a:cubicBezTo>
                  <a:pt x="157" y="165"/>
                  <a:pt x="157" y="165"/>
                  <a:pt x="157" y="165"/>
                </a:cubicBezTo>
                <a:cubicBezTo>
                  <a:pt x="160" y="164"/>
                  <a:pt x="160" y="164"/>
                  <a:pt x="160" y="164"/>
                </a:cubicBezTo>
                <a:cubicBezTo>
                  <a:pt x="160" y="163"/>
                  <a:pt x="160" y="163"/>
                  <a:pt x="160" y="163"/>
                </a:cubicBezTo>
                <a:cubicBezTo>
                  <a:pt x="162" y="162"/>
                  <a:pt x="162" y="162"/>
                  <a:pt x="162" y="162"/>
                </a:cubicBezTo>
                <a:cubicBezTo>
                  <a:pt x="156" y="162"/>
                  <a:pt x="156" y="162"/>
                  <a:pt x="156" y="162"/>
                </a:cubicBezTo>
                <a:cubicBezTo>
                  <a:pt x="157" y="160"/>
                  <a:pt x="159" y="159"/>
                  <a:pt x="160" y="159"/>
                </a:cubicBezTo>
                <a:cubicBezTo>
                  <a:pt x="162" y="159"/>
                  <a:pt x="162" y="157"/>
                  <a:pt x="162" y="157"/>
                </a:cubicBezTo>
                <a:cubicBezTo>
                  <a:pt x="160" y="155"/>
                  <a:pt x="160" y="155"/>
                  <a:pt x="160" y="155"/>
                </a:cubicBezTo>
                <a:cubicBezTo>
                  <a:pt x="165" y="150"/>
                  <a:pt x="165" y="150"/>
                  <a:pt x="165" y="150"/>
                </a:cubicBezTo>
                <a:cubicBezTo>
                  <a:pt x="165" y="150"/>
                  <a:pt x="167" y="147"/>
                  <a:pt x="165" y="147"/>
                </a:cubicBezTo>
                <a:cubicBezTo>
                  <a:pt x="163" y="147"/>
                  <a:pt x="162" y="146"/>
                  <a:pt x="161" y="145"/>
                </a:cubicBezTo>
                <a:cubicBezTo>
                  <a:pt x="160" y="144"/>
                  <a:pt x="160" y="144"/>
                  <a:pt x="159" y="142"/>
                </a:cubicBezTo>
                <a:cubicBezTo>
                  <a:pt x="158" y="142"/>
                  <a:pt x="158" y="141"/>
                  <a:pt x="157" y="140"/>
                </a:cubicBezTo>
                <a:cubicBezTo>
                  <a:pt x="158" y="141"/>
                  <a:pt x="161" y="142"/>
                  <a:pt x="161" y="142"/>
                </a:cubicBezTo>
                <a:cubicBezTo>
                  <a:pt x="161" y="142"/>
                  <a:pt x="162" y="144"/>
                  <a:pt x="163" y="144"/>
                </a:cubicBezTo>
                <a:cubicBezTo>
                  <a:pt x="164" y="144"/>
                  <a:pt x="165" y="145"/>
                  <a:pt x="166" y="145"/>
                </a:cubicBezTo>
                <a:cubicBezTo>
                  <a:pt x="167" y="145"/>
                  <a:pt x="167" y="144"/>
                  <a:pt x="167" y="144"/>
                </a:cubicBezTo>
                <a:cubicBezTo>
                  <a:pt x="168" y="143"/>
                  <a:pt x="169" y="139"/>
                  <a:pt x="169" y="139"/>
                </a:cubicBezTo>
                <a:cubicBezTo>
                  <a:pt x="172" y="137"/>
                  <a:pt x="172" y="137"/>
                  <a:pt x="172" y="137"/>
                </a:cubicBezTo>
                <a:cubicBezTo>
                  <a:pt x="172" y="137"/>
                  <a:pt x="174" y="136"/>
                  <a:pt x="172" y="134"/>
                </a:cubicBezTo>
                <a:cubicBezTo>
                  <a:pt x="170" y="133"/>
                  <a:pt x="170" y="131"/>
                  <a:pt x="170" y="131"/>
                </a:cubicBezTo>
                <a:cubicBezTo>
                  <a:pt x="174" y="131"/>
                  <a:pt x="174" y="131"/>
                  <a:pt x="174" y="131"/>
                </a:cubicBezTo>
                <a:cubicBezTo>
                  <a:pt x="174" y="131"/>
                  <a:pt x="176" y="131"/>
                  <a:pt x="176" y="128"/>
                </a:cubicBezTo>
                <a:cubicBezTo>
                  <a:pt x="176" y="126"/>
                  <a:pt x="179" y="123"/>
                  <a:pt x="179" y="123"/>
                </a:cubicBezTo>
                <a:cubicBezTo>
                  <a:pt x="179" y="121"/>
                  <a:pt x="179" y="121"/>
                  <a:pt x="179" y="121"/>
                </a:cubicBezTo>
                <a:cubicBezTo>
                  <a:pt x="179" y="121"/>
                  <a:pt x="179" y="119"/>
                  <a:pt x="181" y="117"/>
                </a:cubicBezTo>
                <a:cubicBezTo>
                  <a:pt x="182" y="116"/>
                  <a:pt x="185" y="113"/>
                  <a:pt x="186" y="111"/>
                </a:cubicBezTo>
                <a:cubicBezTo>
                  <a:pt x="187" y="110"/>
                  <a:pt x="187" y="109"/>
                  <a:pt x="189" y="107"/>
                </a:cubicBezTo>
                <a:cubicBezTo>
                  <a:pt x="191" y="105"/>
                  <a:pt x="192" y="103"/>
                  <a:pt x="193" y="102"/>
                </a:cubicBezTo>
                <a:cubicBezTo>
                  <a:pt x="194" y="102"/>
                  <a:pt x="198" y="101"/>
                  <a:pt x="198" y="100"/>
                </a:cubicBezTo>
                <a:cubicBezTo>
                  <a:pt x="199" y="100"/>
                  <a:pt x="204" y="97"/>
                  <a:pt x="205" y="97"/>
                </a:cubicBezTo>
                <a:cubicBezTo>
                  <a:pt x="207" y="97"/>
                  <a:pt x="207" y="96"/>
                  <a:pt x="207" y="94"/>
                </a:cubicBezTo>
                <a:cubicBezTo>
                  <a:pt x="207" y="94"/>
                  <a:pt x="207" y="94"/>
                  <a:pt x="207" y="94"/>
                </a:cubicBezTo>
                <a:cubicBezTo>
                  <a:pt x="207" y="94"/>
                  <a:pt x="206" y="94"/>
                  <a:pt x="206" y="94"/>
                </a:cubicBezTo>
                <a:cubicBezTo>
                  <a:pt x="206" y="94"/>
                  <a:pt x="206" y="94"/>
                  <a:pt x="206" y="94"/>
                </a:cubicBezTo>
                <a:cubicBezTo>
                  <a:pt x="206" y="94"/>
                  <a:pt x="206" y="94"/>
                  <a:pt x="206" y="93"/>
                </a:cubicBezTo>
                <a:cubicBezTo>
                  <a:pt x="206" y="90"/>
                  <a:pt x="205" y="89"/>
                  <a:pt x="205" y="89"/>
                </a:cubicBezTo>
                <a:cubicBezTo>
                  <a:pt x="205" y="89"/>
                  <a:pt x="204" y="88"/>
                  <a:pt x="203" y="88"/>
                </a:cubicBezTo>
                <a:cubicBezTo>
                  <a:pt x="202" y="88"/>
                  <a:pt x="202" y="88"/>
                  <a:pt x="201" y="89"/>
                </a:cubicBezTo>
                <a:cubicBezTo>
                  <a:pt x="200" y="90"/>
                  <a:pt x="200" y="95"/>
                  <a:pt x="195" y="95"/>
                </a:cubicBezTo>
                <a:cubicBezTo>
                  <a:pt x="189" y="95"/>
                  <a:pt x="182" y="97"/>
                  <a:pt x="180" y="97"/>
                </a:cubicBezTo>
                <a:cubicBezTo>
                  <a:pt x="178" y="97"/>
                  <a:pt x="173" y="99"/>
                  <a:pt x="173" y="99"/>
                </a:cubicBezTo>
                <a:cubicBezTo>
                  <a:pt x="168" y="99"/>
                  <a:pt x="168" y="99"/>
                  <a:pt x="168" y="99"/>
                </a:cubicBezTo>
                <a:cubicBezTo>
                  <a:pt x="168" y="99"/>
                  <a:pt x="167" y="95"/>
                  <a:pt x="170" y="95"/>
                </a:cubicBezTo>
                <a:cubicBezTo>
                  <a:pt x="173" y="95"/>
                  <a:pt x="180" y="91"/>
                  <a:pt x="183" y="91"/>
                </a:cubicBezTo>
                <a:cubicBezTo>
                  <a:pt x="186" y="91"/>
                  <a:pt x="184" y="90"/>
                  <a:pt x="188" y="89"/>
                </a:cubicBezTo>
                <a:cubicBezTo>
                  <a:pt x="192" y="88"/>
                  <a:pt x="194" y="86"/>
                  <a:pt x="194" y="84"/>
                </a:cubicBezTo>
                <a:cubicBezTo>
                  <a:pt x="194" y="83"/>
                  <a:pt x="194" y="82"/>
                  <a:pt x="191" y="82"/>
                </a:cubicBezTo>
                <a:cubicBezTo>
                  <a:pt x="189" y="82"/>
                  <a:pt x="186" y="80"/>
                  <a:pt x="186" y="80"/>
                </a:cubicBezTo>
                <a:cubicBezTo>
                  <a:pt x="186" y="80"/>
                  <a:pt x="190" y="80"/>
                  <a:pt x="193" y="80"/>
                </a:cubicBezTo>
                <a:cubicBezTo>
                  <a:pt x="194" y="80"/>
                  <a:pt x="195" y="80"/>
                  <a:pt x="196" y="80"/>
                </a:cubicBezTo>
                <a:cubicBezTo>
                  <a:pt x="198" y="80"/>
                  <a:pt x="200" y="80"/>
                  <a:pt x="201" y="79"/>
                </a:cubicBezTo>
                <a:cubicBezTo>
                  <a:pt x="202" y="77"/>
                  <a:pt x="205" y="76"/>
                  <a:pt x="208" y="72"/>
                </a:cubicBezTo>
                <a:cubicBezTo>
                  <a:pt x="210" y="68"/>
                  <a:pt x="214" y="67"/>
                  <a:pt x="215" y="66"/>
                </a:cubicBezTo>
                <a:cubicBezTo>
                  <a:pt x="215" y="66"/>
                  <a:pt x="225" y="62"/>
                  <a:pt x="225" y="62"/>
                </a:cubicBezTo>
                <a:cubicBezTo>
                  <a:pt x="225" y="62"/>
                  <a:pt x="228" y="58"/>
                  <a:pt x="229" y="57"/>
                </a:cubicBezTo>
                <a:cubicBezTo>
                  <a:pt x="230" y="56"/>
                  <a:pt x="232" y="55"/>
                  <a:pt x="234" y="54"/>
                </a:cubicBezTo>
                <a:cubicBezTo>
                  <a:pt x="235" y="53"/>
                  <a:pt x="236" y="52"/>
                  <a:pt x="237" y="52"/>
                </a:cubicBezTo>
                <a:cubicBezTo>
                  <a:pt x="238" y="50"/>
                  <a:pt x="241" y="48"/>
                  <a:pt x="240" y="47"/>
                </a:cubicBezTo>
                <a:cubicBezTo>
                  <a:pt x="239" y="46"/>
                  <a:pt x="236" y="44"/>
                  <a:pt x="234" y="43"/>
                </a:cubicBezTo>
                <a:cubicBezTo>
                  <a:pt x="232" y="43"/>
                  <a:pt x="230" y="42"/>
                  <a:pt x="229" y="42"/>
                </a:cubicBezTo>
                <a:cubicBezTo>
                  <a:pt x="225" y="42"/>
                  <a:pt x="221" y="41"/>
                  <a:pt x="220" y="40"/>
                </a:cubicBezTo>
                <a:cubicBezTo>
                  <a:pt x="219" y="39"/>
                  <a:pt x="219" y="37"/>
                  <a:pt x="217" y="37"/>
                </a:cubicBezTo>
                <a:cubicBezTo>
                  <a:pt x="214" y="37"/>
                  <a:pt x="213" y="36"/>
                  <a:pt x="212" y="36"/>
                </a:cubicBezTo>
                <a:cubicBezTo>
                  <a:pt x="211" y="36"/>
                  <a:pt x="207" y="31"/>
                  <a:pt x="206" y="31"/>
                </a:cubicBezTo>
                <a:cubicBezTo>
                  <a:pt x="206" y="31"/>
                  <a:pt x="205" y="31"/>
                  <a:pt x="205" y="31"/>
                </a:cubicBezTo>
                <a:cubicBezTo>
                  <a:pt x="204" y="32"/>
                  <a:pt x="203" y="33"/>
                  <a:pt x="201" y="35"/>
                </a:cubicBezTo>
                <a:cubicBezTo>
                  <a:pt x="199" y="36"/>
                  <a:pt x="193" y="37"/>
                  <a:pt x="193" y="37"/>
                </a:cubicBezTo>
                <a:cubicBezTo>
                  <a:pt x="193" y="37"/>
                  <a:pt x="194" y="34"/>
                  <a:pt x="197" y="31"/>
                </a:cubicBezTo>
                <a:cubicBezTo>
                  <a:pt x="199" y="29"/>
                  <a:pt x="202" y="28"/>
                  <a:pt x="195" y="25"/>
                </a:cubicBezTo>
                <a:cubicBezTo>
                  <a:pt x="187" y="23"/>
                  <a:pt x="186" y="21"/>
                  <a:pt x="184" y="19"/>
                </a:cubicBezTo>
                <a:cubicBezTo>
                  <a:pt x="182" y="18"/>
                  <a:pt x="174" y="17"/>
                  <a:pt x="174" y="17"/>
                </a:cubicBezTo>
                <a:cubicBezTo>
                  <a:pt x="174" y="14"/>
                  <a:pt x="174" y="14"/>
                  <a:pt x="174" y="14"/>
                </a:cubicBezTo>
                <a:cubicBezTo>
                  <a:pt x="162" y="11"/>
                  <a:pt x="162" y="11"/>
                  <a:pt x="162" y="11"/>
                </a:cubicBezTo>
                <a:cubicBezTo>
                  <a:pt x="147" y="8"/>
                  <a:pt x="147" y="8"/>
                  <a:pt x="147" y="8"/>
                </a:cubicBezTo>
                <a:cubicBezTo>
                  <a:pt x="147" y="8"/>
                  <a:pt x="147" y="11"/>
                  <a:pt x="144" y="11"/>
                </a:cubicBezTo>
                <a:cubicBezTo>
                  <a:pt x="142" y="11"/>
                  <a:pt x="142" y="10"/>
                  <a:pt x="142" y="10"/>
                </a:cubicBezTo>
                <a:cubicBezTo>
                  <a:pt x="142" y="10"/>
                  <a:pt x="142" y="11"/>
                  <a:pt x="141" y="11"/>
                </a:cubicBezTo>
                <a:cubicBezTo>
                  <a:pt x="140" y="12"/>
                  <a:pt x="139" y="12"/>
                  <a:pt x="138" y="12"/>
                </a:cubicBezTo>
                <a:cubicBezTo>
                  <a:pt x="136" y="12"/>
                  <a:pt x="133" y="11"/>
                  <a:pt x="133" y="11"/>
                </a:cubicBezTo>
                <a:cubicBezTo>
                  <a:pt x="131" y="9"/>
                  <a:pt x="131" y="9"/>
                  <a:pt x="131" y="9"/>
                </a:cubicBezTo>
                <a:cubicBezTo>
                  <a:pt x="128" y="9"/>
                  <a:pt x="128" y="9"/>
                  <a:pt x="128" y="9"/>
                </a:cubicBezTo>
                <a:cubicBezTo>
                  <a:pt x="128" y="9"/>
                  <a:pt x="124" y="6"/>
                  <a:pt x="122" y="6"/>
                </a:cubicBezTo>
                <a:cubicBezTo>
                  <a:pt x="122" y="6"/>
                  <a:pt x="121" y="6"/>
                  <a:pt x="121" y="6"/>
                </a:cubicBezTo>
                <a:cubicBezTo>
                  <a:pt x="119" y="8"/>
                  <a:pt x="114" y="10"/>
                  <a:pt x="114" y="10"/>
                </a:cubicBezTo>
                <a:cubicBezTo>
                  <a:pt x="110" y="10"/>
                  <a:pt x="107" y="7"/>
                  <a:pt x="107" y="7"/>
                </a:cubicBezTo>
                <a:cubicBezTo>
                  <a:pt x="107" y="7"/>
                  <a:pt x="106" y="5"/>
                  <a:pt x="105" y="5"/>
                </a:cubicBezTo>
                <a:cubicBezTo>
                  <a:pt x="105" y="5"/>
                  <a:pt x="104" y="6"/>
                  <a:pt x="103" y="7"/>
                </a:cubicBezTo>
                <a:cubicBezTo>
                  <a:pt x="99" y="10"/>
                  <a:pt x="99" y="10"/>
                  <a:pt x="99" y="10"/>
                </a:cubicBezTo>
                <a:cubicBezTo>
                  <a:pt x="95" y="7"/>
                  <a:pt x="95" y="7"/>
                  <a:pt x="95" y="7"/>
                </a:cubicBezTo>
                <a:cubicBezTo>
                  <a:pt x="92" y="7"/>
                  <a:pt x="92" y="7"/>
                  <a:pt x="92" y="7"/>
                </a:cubicBezTo>
                <a:cubicBezTo>
                  <a:pt x="92" y="7"/>
                  <a:pt x="91" y="7"/>
                  <a:pt x="89" y="7"/>
                </a:cubicBezTo>
                <a:cubicBezTo>
                  <a:pt x="88" y="7"/>
                  <a:pt x="86" y="7"/>
                  <a:pt x="83" y="4"/>
                </a:cubicBezTo>
                <a:cubicBezTo>
                  <a:pt x="79" y="0"/>
                  <a:pt x="79" y="0"/>
                  <a:pt x="79" y="0"/>
                </a:cubicBezTo>
                <a:cubicBezTo>
                  <a:pt x="79" y="0"/>
                  <a:pt x="72" y="2"/>
                  <a:pt x="69" y="4"/>
                </a:cubicBezTo>
                <a:cubicBezTo>
                  <a:pt x="66" y="7"/>
                  <a:pt x="64" y="5"/>
                  <a:pt x="66" y="7"/>
                </a:cubicBezTo>
                <a:cubicBezTo>
                  <a:pt x="69" y="9"/>
                  <a:pt x="75" y="13"/>
                  <a:pt x="72" y="13"/>
                </a:cubicBezTo>
                <a:cubicBezTo>
                  <a:pt x="68" y="13"/>
                  <a:pt x="65" y="13"/>
                  <a:pt x="65" y="13"/>
                </a:cubicBezTo>
                <a:cubicBezTo>
                  <a:pt x="59" y="7"/>
                  <a:pt x="59" y="7"/>
                  <a:pt x="59" y="7"/>
                </a:cubicBezTo>
                <a:cubicBezTo>
                  <a:pt x="49" y="6"/>
                  <a:pt x="49" y="6"/>
                  <a:pt x="49" y="6"/>
                </a:cubicBezTo>
                <a:cubicBezTo>
                  <a:pt x="47" y="9"/>
                  <a:pt x="47" y="9"/>
                  <a:pt x="47" y="9"/>
                </a:cubicBezTo>
                <a:cubicBezTo>
                  <a:pt x="47" y="9"/>
                  <a:pt x="43" y="6"/>
                  <a:pt x="40" y="6"/>
                </a:cubicBezTo>
                <a:cubicBezTo>
                  <a:pt x="39" y="6"/>
                  <a:pt x="38" y="6"/>
                  <a:pt x="38" y="8"/>
                </a:cubicBezTo>
                <a:cubicBezTo>
                  <a:pt x="38" y="14"/>
                  <a:pt x="41" y="11"/>
                  <a:pt x="38" y="14"/>
                </a:cubicBezTo>
                <a:cubicBezTo>
                  <a:pt x="36" y="16"/>
                  <a:pt x="34" y="18"/>
                  <a:pt x="31" y="18"/>
                </a:cubicBezTo>
                <a:cubicBezTo>
                  <a:pt x="31" y="18"/>
                  <a:pt x="30" y="18"/>
                  <a:pt x="29" y="17"/>
                </a:cubicBezTo>
                <a:cubicBezTo>
                  <a:pt x="26" y="14"/>
                  <a:pt x="24" y="9"/>
                  <a:pt x="24" y="9"/>
                </a:cubicBezTo>
                <a:cubicBezTo>
                  <a:pt x="16" y="3"/>
                  <a:pt x="16" y="3"/>
                  <a:pt x="16" y="3"/>
                </a:cubicBezTo>
                <a:cubicBezTo>
                  <a:pt x="16" y="3"/>
                  <a:pt x="12" y="13"/>
                  <a:pt x="12" y="17"/>
                </a:cubicBezTo>
                <a:cubicBezTo>
                  <a:pt x="12" y="21"/>
                  <a:pt x="18" y="27"/>
                  <a:pt x="18" y="27"/>
                </a:cubicBezTo>
                <a:cubicBezTo>
                  <a:pt x="19" y="36"/>
                  <a:pt x="19" y="36"/>
                  <a:pt x="19" y="36"/>
                </a:cubicBezTo>
                <a:cubicBezTo>
                  <a:pt x="19" y="36"/>
                  <a:pt x="13" y="33"/>
                  <a:pt x="8" y="28"/>
                </a:cubicBezTo>
                <a:cubicBezTo>
                  <a:pt x="4" y="25"/>
                  <a:pt x="2" y="22"/>
                  <a:pt x="1" y="22"/>
                </a:cubicBezTo>
                <a:cubicBezTo>
                  <a:pt x="0" y="22"/>
                  <a:pt x="0" y="23"/>
                  <a:pt x="1" y="25"/>
                </a:cubicBezTo>
                <a:cubicBezTo>
                  <a:pt x="3" y="31"/>
                  <a:pt x="8" y="39"/>
                  <a:pt x="8" y="39"/>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8" name="Freeform 13"/>
          <p:cNvSpPr>
            <a:spLocks/>
          </p:cNvSpPr>
          <p:nvPr/>
        </p:nvSpPr>
        <p:spPr bwMode="auto">
          <a:xfrm>
            <a:off x="3391475" y="1439553"/>
            <a:ext cx="68132" cy="58062"/>
          </a:xfrm>
          <a:custGeom>
            <a:avLst/>
            <a:gdLst/>
            <a:ahLst/>
            <a:cxnLst>
              <a:cxn ang="0">
                <a:pos x="0" y="13"/>
              </a:cxn>
              <a:cxn ang="0">
                <a:pos x="0" y="15"/>
              </a:cxn>
              <a:cxn ang="0">
                <a:pos x="1" y="16"/>
              </a:cxn>
              <a:cxn ang="0">
                <a:pos x="4" y="17"/>
              </a:cxn>
              <a:cxn ang="0">
                <a:pos x="4" y="18"/>
              </a:cxn>
              <a:cxn ang="0">
                <a:pos x="5" y="19"/>
              </a:cxn>
              <a:cxn ang="0">
                <a:pos x="7" y="20"/>
              </a:cxn>
              <a:cxn ang="0">
                <a:pos x="8" y="20"/>
              </a:cxn>
              <a:cxn ang="0">
                <a:pos x="11" y="17"/>
              </a:cxn>
              <a:cxn ang="0">
                <a:pos x="12" y="17"/>
              </a:cxn>
              <a:cxn ang="0">
                <a:pos x="16" y="17"/>
              </a:cxn>
              <a:cxn ang="0">
                <a:pos x="18" y="15"/>
              </a:cxn>
              <a:cxn ang="0">
                <a:pos x="18" y="9"/>
              </a:cxn>
              <a:cxn ang="0">
                <a:pos x="15" y="10"/>
              </a:cxn>
              <a:cxn ang="0">
                <a:pos x="15" y="9"/>
              </a:cxn>
              <a:cxn ang="0">
                <a:pos x="14" y="8"/>
              </a:cxn>
              <a:cxn ang="0">
                <a:pos x="14" y="9"/>
              </a:cxn>
              <a:cxn ang="0">
                <a:pos x="13" y="10"/>
              </a:cxn>
              <a:cxn ang="0">
                <a:pos x="13" y="10"/>
              </a:cxn>
              <a:cxn ang="0">
                <a:pos x="13" y="10"/>
              </a:cxn>
              <a:cxn ang="0">
                <a:pos x="12" y="10"/>
              </a:cxn>
              <a:cxn ang="0">
                <a:pos x="11" y="10"/>
              </a:cxn>
              <a:cxn ang="0">
                <a:pos x="11" y="10"/>
              </a:cxn>
              <a:cxn ang="0">
                <a:pos x="11" y="9"/>
              </a:cxn>
              <a:cxn ang="0">
                <a:pos x="11" y="10"/>
              </a:cxn>
              <a:cxn ang="0">
                <a:pos x="11" y="9"/>
              </a:cxn>
              <a:cxn ang="0">
                <a:pos x="11" y="8"/>
              </a:cxn>
              <a:cxn ang="0">
                <a:pos x="13" y="8"/>
              </a:cxn>
              <a:cxn ang="0">
                <a:pos x="13" y="7"/>
              </a:cxn>
              <a:cxn ang="0">
                <a:pos x="13" y="7"/>
              </a:cxn>
              <a:cxn ang="0">
                <a:pos x="13" y="6"/>
              </a:cxn>
              <a:cxn ang="0">
                <a:pos x="14" y="6"/>
              </a:cxn>
              <a:cxn ang="0">
                <a:pos x="15" y="6"/>
              </a:cxn>
              <a:cxn ang="0">
                <a:pos x="19" y="5"/>
              </a:cxn>
              <a:cxn ang="0">
                <a:pos x="20" y="3"/>
              </a:cxn>
              <a:cxn ang="0">
                <a:pos x="20" y="2"/>
              </a:cxn>
              <a:cxn ang="0">
                <a:pos x="20" y="1"/>
              </a:cxn>
              <a:cxn ang="0">
                <a:pos x="17" y="0"/>
              </a:cxn>
              <a:cxn ang="0">
                <a:pos x="15" y="0"/>
              </a:cxn>
              <a:cxn ang="0">
                <a:pos x="14" y="2"/>
              </a:cxn>
              <a:cxn ang="0">
                <a:pos x="13" y="2"/>
              </a:cxn>
              <a:cxn ang="0">
                <a:pos x="13" y="1"/>
              </a:cxn>
              <a:cxn ang="0">
                <a:pos x="9" y="2"/>
              </a:cxn>
              <a:cxn ang="0">
                <a:pos x="8" y="2"/>
              </a:cxn>
              <a:cxn ang="0">
                <a:pos x="8" y="2"/>
              </a:cxn>
              <a:cxn ang="0">
                <a:pos x="8" y="2"/>
              </a:cxn>
              <a:cxn ang="0">
                <a:pos x="8" y="2"/>
              </a:cxn>
              <a:cxn ang="0">
                <a:pos x="6" y="2"/>
              </a:cxn>
              <a:cxn ang="0">
                <a:pos x="5" y="3"/>
              </a:cxn>
              <a:cxn ang="0">
                <a:pos x="4" y="3"/>
              </a:cxn>
              <a:cxn ang="0">
                <a:pos x="4" y="4"/>
              </a:cxn>
              <a:cxn ang="0">
                <a:pos x="3" y="5"/>
              </a:cxn>
              <a:cxn ang="0">
                <a:pos x="0" y="6"/>
              </a:cxn>
              <a:cxn ang="0">
                <a:pos x="0" y="6"/>
              </a:cxn>
              <a:cxn ang="0">
                <a:pos x="0" y="8"/>
              </a:cxn>
              <a:cxn ang="0">
                <a:pos x="0" y="13"/>
              </a:cxn>
              <a:cxn ang="0">
                <a:pos x="0" y="13"/>
              </a:cxn>
            </a:cxnLst>
            <a:rect l="0" t="0" r="r" b="b"/>
            <a:pathLst>
              <a:path w="20" h="20">
                <a:moveTo>
                  <a:pt x="0" y="13"/>
                </a:moveTo>
                <a:lnTo>
                  <a:pt x="0" y="15"/>
                </a:lnTo>
                <a:lnTo>
                  <a:pt x="1" y="16"/>
                </a:lnTo>
                <a:lnTo>
                  <a:pt x="4" y="17"/>
                </a:lnTo>
                <a:lnTo>
                  <a:pt x="4" y="18"/>
                </a:lnTo>
                <a:lnTo>
                  <a:pt x="5" y="19"/>
                </a:lnTo>
                <a:lnTo>
                  <a:pt x="7" y="20"/>
                </a:lnTo>
                <a:lnTo>
                  <a:pt x="8" y="20"/>
                </a:lnTo>
                <a:lnTo>
                  <a:pt x="11" y="17"/>
                </a:lnTo>
                <a:lnTo>
                  <a:pt x="12" y="17"/>
                </a:lnTo>
                <a:lnTo>
                  <a:pt x="16" y="17"/>
                </a:lnTo>
                <a:lnTo>
                  <a:pt x="18" y="15"/>
                </a:lnTo>
                <a:lnTo>
                  <a:pt x="18" y="9"/>
                </a:lnTo>
                <a:lnTo>
                  <a:pt x="15" y="10"/>
                </a:lnTo>
                <a:lnTo>
                  <a:pt x="15" y="9"/>
                </a:lnTo>
                <a:lnTo>
                  <a:pt x="14" y="8"/>
                </a:lnTo>
                <a:lnTo>
                  <a:pt x="14" y="9"/>
                </a:lnTo>
                <a:lnTo>
                  <a:pt x="13" y="10"/>
                </a:lnTo>
                <a:lnTo>
                  <a:pt x="13" y="10"/>
                </a:lnTo>
                <a:lnTo>
                  <a:pt x="13" y="10"/>
                </a:lnTo>
                <a:lnTo>
                  <a:pt x="12" y="10"/>
                </a:lnTo>
                <a:lnTo>
                  <a:pt x="11" y="10"/>
                </a:lnTo>
                <a:lnTo>
                  <a:pt x="11" y="10"/>
                </a:lnTo>
                <a:lnTo>
                  <a:pt x="11" y="9"/>
                </a:lnTo>
                <a:lnTo>
                  <a:pt x="11" y="10"/>
                </a:lnTo>
                <a:lnTo>
                  <a:pt x="11" y="9"/>
                </a:lnTo>
                <a:lnTo>
                  <a:pt x="11" y="8"/>
                </a:lnTo>
                <a:lnTo>
                  <a:pt x="13" y="8"/>
                </a:lnTo>
                <a:lnTo>
                  <a:pt x="13" y="7"/>
                </a:lnTo>
                <a:lnTo>
                  <a:pt x="13" y="7"/>
                </a:lnTo>
                <a:lnTo>
                  <a:pt x="13" y="6"/>
                </a:lnTo>
                <a:lnTo>
                  <a:pt x="14" y="6"/>
                </a:lnTo>
                <a:lnTo>
                  <a:pt x="15" y="6"/>
                </a:lnTo>
                <a:lnTo>
                  <a:pt x="19" y="5"/>
                </a:lnTo>
                <a:lnTo>
                  <a:pt x="20" y="3"/>
                </a:lnTo>
                <a:lnTo>
                  <a:pt x="20" y="2"/>
                </a:lnTo>
                <a:lnTo>
                  <a:pt x="20" y="1"/>
                </a:lnTo>
                <a:lnTo>
                  <a:pt x="17" y="0"/>
                </a:lnTo>
                <a:lnTo>
                  <a:pt x="15" y="0"/>
                </a:lnTo>
                <a:lnTo>
                  <a:pt x="14" y="2"/>
                </a:lnTo>
                <a:lnTo>
                  <a:pt x="13" y="2"/>
                </a:lnTo>
                <a:lnTo>
                  <a:pt x="13" y="1"/>
                </a:lnTo>
                <a:lnTo>
                  <a:pt x="9" y="2"/>
                </a:lnTo>
                <a:lnTo>
                  <a:pt x="8" y="2"/>
                </a:lnTo>
                <a:lnTo>
                  <a:pt x="8" y="2"/>
                </a:lnTo>
                <a:lnTo>
                  <a:pt x="8" y="2"/>
                </a:lnTo>
                <a:lnTo>
                  <a:pt x="8" y="2"/>
                </a:lnTo>
                <a:lnTo>
                  <a:pt x="6" y="2"/>
                </a:lnTo>
                <a:lnTo>
                  <a:pt x="5" y="3"/>
                </a:lnTo>
                <a:lnTo>
                  <a:pt x="4" y="3"/>
                </a:lnTo>
                <a:lnTo>
                  <a:pt x="4" y="4"/>
                </a:lnTo>
                <a:lnTo>
                  <a:pt x="3" y="5"/>
                </a:lnTo>
                <a:lnTo>
                  <a:pt x="0" y="6"/>
                </a:lnTo>
                <a:lnTo>
                  <a:pt x="0" y="6"/>
                </a:lnTo>
                <a:lnTo>
                  <a:pt x="0" y="8"/>
                </a:lnTo>
                <a:lnTo>
                  <a:pt x="0" y="13"/>
                </a:lnTo>
                <a:lnTo>
                  <a:pt x="0" y="1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9" name="Freeform 14"/>
          <p:cNvSpPr>
            <a:spLocks/>
          </p:cNvSpPr>
          <p:nvPr/>
        </p:nvSpPr>
        <p:spPr bwMode="auto">
          <a:xfrm>
            <a:off x="3592465" y="1541161"/>
            <a:ext cx="98792" cy="113220"/>
          </a:xfrm>
          <a:custGeom>
            <a:avLst/>
            <a:gdLst/>
            <a:ahLst/>
            <a:cxnLst>
              <a:cxn ang="0">
                <a:pos x="13" y="1"/>
              </a:cxn>
              <a:cxn ang="0">
                <a:pos x="10" y="5"/>
              </a:cxn>
              <a:cxn ang="0">
                <a:pos x="14" y="9"/>
              </a:cxn>
              <a:cxn ang="0">
                <a:pos x="12" y="10"/>
              </a:cxn>
              <a:cxn ang="0">
                <a:pos x="16" y="12"/>
              </a:cxn>
              <a:cxn ang="0">
                <a:pos x="17" y="17"/>
              </a:cxn>
              <a:cxn ang="0">
                <a:pos x="13" y="14"/>
              </a:cxn>
              <a:cxn ang="0">
                <a:pos x="10" y="13"/>
              </a:cxn>
              <a:cxn ang="0">
                <a:pos x="8" y="8"/>
              </a:cxn>
              <a:cxn ang="0">
                <a:pos x="5" y="6"/>
              </a:cxn>
              <a:cxn ang="0">
                <a:pos x="3" y="9"/>
              </a:cxn>
              <a:cxn ang="0">
                <a:pos x="4" y="15"/>
              </a:cxn>
              <a:cxn ang="0">
                <a:pos x="7" y="16"/>
              </a:cxn>
              <a:cxn ang="0">
                <a:pos x="8" y="22"/>
              </a:cxn>
              <a:cxn ang="0">
                <a:pos x="4" y="19"/>
              </a:cxn>
              <a:cxn ang="0">
                <a:pos x="3" y="22"/>
              </a:cxn>
              <a:cxn ang="0">
                <a:pos x="1" y="23"/>
              </a:cxn>
              <a:cxn ang="0">
                <a:pos x="0" y="26"/>
              </a:cxn>
              <a:cxn ang="0">
                <a:pos x="6" y="25"/>
              </a:cxn>
              <a:cxn ang="0">
                <a:pos x="13" y="23"/>
              </a:cxn>
              <a:cxn ang="0">
                <a:pos x="17" y="22"/>
              </a:cxn>
              <a:cxn ang="0">
                <a:pos x="21" y="22"/>
              </a:cxn>
              <a:cxn ang="0">
                <a:pos x="17" y="25"/>
              </a:cxn>
              <a:cxn ang="0">
                <a:pos x="15" y="26"/>
              </a:cxn>
              <a:cxn ang="0">
                <a:pos x="14" y="28"/>
              </a:cxn>
              <a:cxn ang="0">
                <a:pos x="11" y="29"/>
              </a:cxn>
              <a:cxn ang="0">
                <a:pos x="14" y="31"/>
              </a:cxn>
              <a:cxn ang="0">
                <a:pos x="12" y="33"/>
              </a:cxn>
              <a:cxn ang="0">
                <a:pos x="13" y="38"/>
              </a:cxn>
              <a:cxn ang="0">
                <a:pos x="18" y="37"/>
              </a:cxn>
              <a:cxn ang="0">
                <a:pos x="19" y="38"/>
              </a:cxn>
              <a:cxn ang="0">
                <a:pos x="21" y="38"/>
              </a:cxn>
              <a:cxn ang="0">
                <a:pos x="23" y="38"/>
              </a:cxn>
              <a:cxn ang="0">
                <a:pos x="25" y="36"/>
              </a:cxn>
              <a:cxn ang="0">
                <a:pos x="25" y="34"/>
              </a:cxn>
              <a:cxn ang="0">
                <a:pos x="25" y="32"/>
              </a:cxn>
              <a:cxn ang="0">
                <a:pos x="25" y="30"/>
              </a:cxn>
              <a:cxn ang="0">
                <a:pos x="26" y="29"/>
              </a:cxn>
              <a:cxn ang="0">
                <a:pos x="27" y="28"/>
              </a:cxn>
              <a:cxn ang="0">
                <a:pos x="26" y="25"/>
              </a:cxn>
              <a:cxn ang="0">
                <a:pos x="29" y="29"/>
              </a:cxn>
              <a:cxn ang="0">
                <a:pos x="27" y="21"/>
              </a:cxn>
              <a:cxn ang="0">
                <a:pos x="28" y="17"/>
              </a:cxn>
              <a:cxn ang="0">
                <a:pos x="27" y="10"/>
              </a:cxn>
              <a:cxn ang="0">
                <a:pos x="24" y="3"/>
              </a:cxn>
              <a:cxn ang="0">
                <a:pos x="21" y="0"/>
              </a:cxn>
              <a:cxn ang="0">
                <a:pos x="21" y="3"/>
              </a:cxn>
              <a:cxn ang="0">
                <a:pos x="20" y="6"/>
              </a:cxn>
            </a:cxnLst>
            <a:rect l="0" t="0" r="r" b="b"/>
            <a:pathLst>
              <a:path w="29" h="39">
                <a:moveTo>
                  <a:pt x="18" y="4"/>
                </a:moveTo>
                <a:lnTo>
                  <a:pt x="17" y="1"/>
                </a:lnTo>
                <a:lnTo>
                  <a:pt x="15" y="2"/>
                </a:lnTo>
                <a:lnTo>
                  <a:pt x="13" y="1"/>
                </a:lnTo>
                <a:lnTo>
                  <a:pt x="11" y="3"/>
                </a:lnTo>
                <a:lnTo>
                  <a:pt x="10" y="4"/>
                </a:lnTo>
                <a:lnTo>
                  <a:pt x="10" y="4"/>
                </a:lnTo>
                <a:lnTo>
                  <a:pt x="10" y="5"/>
                </a:lnTo>
                <a:lnTo>
                  <a:pt x="10" y="7"/>
                </a:lnTo>
                <a:lnTo>
                  <a:pt x="11" y="8"/>
                </a:lnTo>
                <a:lnTo>
                  <a:pt x="13" y="8"/>
                </a:lnTo>
                <a:lnTo>
                  <a:pt x="14" y="9"/>
                </a:lnTo>
                <a:lnTo>
                  <a:pt x="14" y="9"/>
                </a:lnTo>
                <a:lnTo>
                  <a:pt x="14" y="9"/>
                </a:lnTo>
                <a:lnTo>
                  <a:pt x="14" y="10"/>
                </a:lnTo>
                <a:lnTo>
                  <a:pt x="12" y="10"/>
                </a:lnTo>
                <a:lnTo>
                  <a:pt x="12" y="11"/>
                </a:lnTo>
                <a:lnTo>
                  <a:pt x="13" y="11"/>
                </a:lnTo>
                <a:lnTo>
                  <a:pt x="15" y="11"/>
                </a:lnTo>
                <a:lnTo>
                  <a:pt x="16" y="12"/>
                </a:lnTo>
                <a:lnTo>
                  <a:pt x="14" y="12"/>
                </a:lnTo>
                <a:lnTo>
                  <a:pt x="16" y="17"/>
                </a:lnTo>
                <a:lnTo>
                  <a:pt x="17" y="16"/>
                </a:lnTo>
                <a:lnTo>
                  <a:pt x="17" y="17"/>
                </a:lnTo>
                <a:lnTo>
                  <a:pt x="16" y="18"/>
                </a:lnTo>
                <a:lnTo>
                  <a:pt x="14" y="17"/>
                </a:lnTo>
                <a:lnTo>
                  <a:pt x="12" y="15"/>
                </a:lnTo>
                <a:lnTo>
                  <a:pt x="13" y="14"/>
                </a:lnTo>
                <a:lnTo>
                  <a:pt x="12" y="14"/>
                </a:lnTo>
                <a:lnTo>
                  <a:pt x="11" y="14"/>
                </a:lnTo>
                <a:lnTo>
                  <a:pt x="10" y="14"/>
                </a:lnTo>
                <a:lnTo>
                  <a:pt x="10" y="13"/>
                </a:lnTo>
                <a:lnTo>
                  <a:pt x="9" y="10"/>
                </a:lnTo>
                <a:lnTo>
                  <a:pt x="10" y="9"/>
                </a:lnTo>
                <a:lnTo>
                  <a:pt x="8" y="8"/>
                </a:lnTo>
                <a:lnTo>
                  <a:pt x="8" y="8"/>
                </a:lnTo>
                <a:lnTo>
                  <a:pt x="8" y="7"/>
                </a:lnTo>
                <a:lnTo>
                  <a:pt x="7" y="7"/>
                </a:lnTo>
                <a:lnTo>
                  <a:pt x="7" y="7"/>
                </a:lnTo>
                <a:lnTo>
                  <a:pt x="5" y="6"/>
                </a:lnTo>
                <a:lnTo>
                  <a:pt x="4" y="6"/>
                </a:lnTo>
                <a:lnTo>
                  <a:pt x="4" y="8"/>
                </a:lnTo>
                <a:lnTo>
                  <a:pt x="4" y="8"/>
                </a:lnTo>
                <a:lnTo>
                  <a:pt x="3" y="9"/>
                </a:lnTo>
                <a:lnTo>
                  <a:pt x="3" y="11"/>
                </a:lnTo>
                <a:lnTo>
                  <a:pt x="4" y="11"/>
                </a:lnTo>
                <a:lnTo>
                  <a:pt x="4" y="13"/>
                </a:lnTo>
                <a:lnTo>
                  <a:pt x="4" y="15"/>
                </a:lnTo>
                <a:lnTo>
                  <a:pt x="5" y="15"/>
                </a:lnTo>
                <a:lnTo>
                  <a:pt x="5" y="17"/>
                </a:lnTo>
                <a:lnTo>
                  <a:pt x="7" y="16"/>
                </a:lnTo>
                <a:lnTo>
                  <a:pt x="7" y="16"/>
                </a:lnTo>
                <a:lnTo>
                  <a:pt x="7" y="18"/>
                </a:lnTo>
                <a:lnTo>
                  <a:pt x="7" y="18"/>
                </a:lnTo>
                <a:lnTo>
                  <a:pt x="8" y="19"/>
                </a:lnTo>
                <a:lnTo>
                  <a:pt x="8" y="22"/>
                </a:lnTo>
                <a:lnTo>
                  <a:pt x="7" y="22"/>
                </a:lnTo>
                <a:lnTo>
                  <a:pt x="7" y="21"/>
                </a:lnTo>
                <a:lnTo>
                  <a:pt x="4" y="19"/>
                </a:lnTo>
                <a:lnTo>
                  <a:pt x="4" y="19"/>
                </a:lnTo>
                <a:lnTo>
                  <a:pt x="3" y="20"/>
                </a:lnTo>
                <a:lnTo>
                  <a:pt x="3" y="22"/>
                </a:lnTo>
                <a:lnTo>
                  <a:pt x="3" y="22"/>
                </a:lnTo>
                <a:lnTo>
                  <a:pt x="3" y="22"/>
                </a:lnTo>
                <a:lnTo>
                  <a:pt x="3" y="22"/>
                </a:lnTo>
                <a:lnTo>
                  <a:pt x="3" y="23"/>
                </a:lnTo>
                <a:lnTo>
                  <a:pt x="2" y="23"/>
                </a:lnTo>
                <a:lnTo>
                  <a:pt x="1" y="23"/>
                </a:lnTo>
                <a:lnTo>
                  <a:pt x="0" y="24"/>
                </a:lnTo>
                <a:lnTo>
                  <a:pt x="0" y="25"/>
                </a:lnTo>
                <a:lnTo>
                  <a:pt x="0" y="25"/>
                </a:lnTo>
                <a:lnTo>
                  <a:pt x="0" y="26"/>
                </a:lnTo>
                <a:lnTo>
                  <a:pt x="1" y="27"/>
                </a:lnTo>
                <a:lnTo>
                  <a:pt x="3" y="26"/>
                </a:lnTo>
                <a:lnTo>
                  <a:pt x="5" y="26"/>
                </a:lnTo>
                <a:lnTo>
                  <a:pt x="6" y="25"/>
                </a:lnTo>
                <a:lnTo>
                  <a:pt x="7" y="26"/>
                </a:lnTo>
                <a:lnTo>
                  <a:pt x="7" y="25"/>
                </a:lnTo>
                <a:lnTo>
                  <a:pt x="9" y="25"/>
                </a:lnTo>
                <a:lnTo>
                  <a:pt x="13" y="23"/>
                </a:lnTo>
                <a:lnTo>
                  <a:pt x="14" y="23"/>
                </a:lnTo>
                <a:lnTo>
                  <a:pt x="15" y="22"/>
                </a:lnTo>
                <a:lnTo>
                  <a:pt x="16" y="23"/>
                </a:lnTo>
                <a:lnTo>
                  <a:pt x="17" y="22"/>
                </a:lnTo>
                <a:lnTo>
                  <a:pt x="18" y="22"/>
                </a:lnTo>
                <a:lnTo>
                  <a:pt x="20" y="22"/>
                </a:lnTo>
                <a:lnTo>
                  <a:pt x="21" y="22"/>
                </a:lnTo>
                <a:lnTo>
                  <a:pt x="21" y="22"/>
                </a:lnTo>
                <a:lnTo>
                  <a:pt x="20" y="22"/>
                </a:lnTo>
                <a:lnTo>
                  <a:pt x="16" y="23"/>
                </a:lnTo>
                <a:lnTo>
                  <a:pt x="16" y="24"/>
                </a:lnTo>
                <a:lnTo>
                  <a:pt x="17" y="25"/>
                </a:lnTo>
                <a:lnTo>
                  <a:pt x="17" y="25"/>
                </a:lnTo>
                <a:lnTo>
                  <a:pt x="15" y="26"/>
                </a:lnTo>
                <a:lnTo>
                  <a:pt x="15" y="26"/>
                </a:lnTo>
                <a:lnTo>
                  <a:pt x="15" y="26"/>
                </a:lnTo>
                <a:lnTo>
                  <a:pt x="14" y="27"/>
                </a:lnTo>
                <a:lnTo>
                  <a:pt x="16" y="27"/>
                </a:lnTo>
                <a:lnTo>
                  <a:pt x="16" y="28"/>
                </a:lnTo>
                <a:lnTo>
                  <a:pt x="14" y="28"/>
                </a:lnTo>
                <a:lnTo>
                  <a:pt x="14" y="28"/>
                </a:lnTo>
                <a:lnTo>
                  <a:pt x="14" y="29"/>
                </a:lnTo>
                <a:lnTo>
                  <a:pt x="13" y="29"/>
                </a:lnTo>
                <a:lnTo>
                  <a:pt x="11" y="29"/>
                </a:lnTo>
                <a:lnTo>
                  <a:pt x="13" y="30"/>
                </a:lnTo>
                <a:lnTo>
                  <a:pt x="11" y="31"/>
                </a:lnTo>
                <a:lnTo>
                  <a:pt x="11" y="32"/>
                </a:lnTo>
                <a:lnTo>
                  <a:pt x="14" y="31"/>
                </a:lnTo>
                <a:lnTo>
                  <a:pt x="13" y="33"/>
                </a:lnTo>
                <a:lnTo>
                  <a:pt x="14" y="33"/>
                </a:lnTo>
                <a:lnTo>
                  <a:pt x="14" y="33"/>
                </a:lnTo>
                <a:lnTo>
                  <a:pt x="12" y="33"/>
                </a:lnTo>
                <a:lnTo>
                  <a:pt x="11" y="34"/>
                </a:lnTo>
                <a:lnTo>
                  <a:pt x="12" y="35"/>
                </a:lnTo>
                <a:lnTo>
                  <a:pt x="12" y="37"/>
                </a:lnTo>
                <a:lnTo>
                  <a:pt x="13" y="38"/>
                </a:lnTo>
                <a:lnTo>
                  <a:pt x="14" y="39"/>
                </a:lnTo>
                <a:lnTo>
                  <a:pt x="17" y="39"/>
                </a:lnTo>
                <a:lnTo>
                  <a:pt x="18" y="37"/>
                </a:lnTo>
                <a:lnTo>
                  <a:pt x="18" y="37"/>
                </a:lnTo>
                <a:lnTo>
                  <a:pt x="18" y="38"/>
                </a:lnTo>
                <a:lnTo>
                  <a:pt x="18" y="37"/>
                </a:lnTo>
                <a:lnTo>
                  <a:pt x="19" y="37"/>
                </a:lnTo>
                <a:lnTo>
                  <a:pt x="19" y="38"/>
                </a:lnTo>
                <a:lnTo>
                  <a:pt x="20" y="38"/>
                </a:lnTo>
                <a:lnTo>
                  <a:pt x="20" y="37"/>
                </a:lnTo>
                <a:lnTo>
                  <a:pt x="21" y="37"/>
                </a:lnTo>
                <a:lnTo>
                  <a:pt x="21" y="38"/>
                </a:lnTo>
                <a:lnTo>
                  <a:pt x="21" y="38"/>
                </a:lnTo>
                <a:lnTo>
                  <a:pt x="21" y="38"/>
                </a:lnTo>
                <a:lnTo>
                  <a:pt x="22" y="37"/>
                </a:lnTo>
                <a:lnTo>
                  <a:pt x="23" y="38"/>
                </a:lnTo>
                <a:lnTo>
                  <a:pt x="25" y="38"/>
                </a:lnTo>
                <a:lnTo>
                  <a:pt x="25" y="37"/>
                </a:lnTo>
                <a:lnTo>
                  <a:pt x="25" y="36"/>
                </a:lnTo>
                <a:lnTo>
                  <a:pt x="25" y="36"/>
                </a:lnTo>
                <a:lnTo>
                  <a:pt x="25" y="35"/>
                </a:lnTo>
                <a:lnTo>
                  <a:pt x="25" y="34"/>
                </a:lnTo>
                <a:lnTo>
                  <a:pt x="25" y="34"/>
                </a:lnTo>
                <a:lnTo>
                  <a:pt x="25" y="34"/>
                </a:lnTo>
                <a:lnTo>
                  <a:pt x="26" y="36"/>
                </a:lnTo>
                <a:lnTo>
                  <a:pt x="27" y="36"/>
                </a:lnTo>
                <a:lnTo>
                  <a:pt x="27" y="36"/>
                </a:lnTo>
                <a:lnTo>
                  <a:pt x="25" y="32"/>
                </a:lnTo>
                <a:lnTo>
                  <a:pt x="25" y="32"/>
                </a:lnTo>
                <a:lnTo>
                  <a:pt x="25" y="31"/>
                </a:lnTo>
                <a:lnTo>
                  <a:pt x="25" y="29"/>
                </a:lnTo>
                <a:lnTo>
                  <a:pt x="25" y="30"/>
                </a:lnTo>
                <a:lnTo>
                  <a:pt x="26" y="30"/>
                </a:lnTo>
                <a:lnTo>
                  <a:pt x="25" y="29"/>
                </a:lnTo>
                <a:lnTo>
                  <a:pt x="25" y="29"/>
                </a:lnTo>
                <a:lnTo>
                  <a:pt x="26" y="29"/>
                </a:lnTo>
                <a:lnTo>
                  <a:pt x="25" y="28"/>
                </a:lnTo>
                <a:lnTo>
                  <a:pt x="25" y="27"/>
                </a:lnTo>
                <a:lnTo>
                  <a:pt x="26" y="27"/>
                </a:lnTo>
                <a:lnTo>
                  <a:pt x="27" y="28"/>
                </a:lnTo>
                <a:lnTo>
                  <a:pt x="27" y="27"/>
                </a:lnTo>
                <a:lnTo>
                  <a:pt x="27" y="26"/>
                </a:lnTo>
                <a:lnTo>
                  <a:pt x="26" y="26"/>
                </a:lnTo>
                <a:lnTo>
                  <a:pt x="26" y="25"/>
                </a:lnTo>
                <a:lnTo>
                  <a:pt x="27" y="26"/>
                </a:lnTo>
                <a:lnTo>
                  <a:pt x="27" y="25"/>
                </a:lnTo>
                <a:lnTo>
                  <a:pt x="28" y="26"/>
                </a:lnTo>
                <a:lnTo>
                  <a:pt x="29" y="29"/>
                </a:lnTo>
                <a:lnTo>
                  <a:pt x="29" y="22"/>
                </a:lnTo>
                <a:lnTo>
                  <a:pt x="29" y="22"/>
                </a:lnTo>
                <a:lnTo>
                  <a:pt x="26" y="22"/>
                </a:lnTo>
                <a:lnTo>
                  <a:pt x="27" y="21"/>
                </a:lnTo>
                <a:lnTo>
                  <a:pt x="28" y="19"/>
                </a:lnTo>
                <a:lnTo>
                  <a:pt x="28" y="17"/>
                </a:lnTo>
                <a:lnTo>
                  <a:pt x="28" y="17"/>
                </a:lnTo>
                <a:lnTo>
                  <a:pt x="28" y="17"/>
                </a:lnTo>
                <a:lnTo>
                  <a:pt x="28" y="15"/>
                </a:lnTo>
                <a:lnTo>
                  <a:pt x="29" y="13"/>
                </a:lnTo>
                <a:lnTo>
                  <a:pt x="28" y="11"/>
                </a:lnTo>
                <a:lnTo>
                  <a:pt x="27" y="10"/>
                </a:lnTo>
                <a:lnTo>
                  <a:pt x="28" y="6"/>
                </a:lnTo>
                <a:lnTo>
                  <a:pt x="26" y="4"/>
                </a:lnTo>
                <a:lnTo>
                  <a:pt x="25" y="4"/>
                </a:lnTo>
                <a:lnTo>
                  <a:pt x="24" y="3"/>
                </a:lnTo>
                <a:lnTo>
                  <a:pt x="25" y="3"/>
                </a:lnTo>
                <a:lnTo>
                  <a:pt x="24" y="2"/>
                </a:lnTo>
                <a:lnTo>
                  <a:pt x="24" y="0"/>
                </a:lnTo>
                <a:lnTo>
                  <a:pt x="21" y="0"/>
                </a:lnTo>
                <a:lnTo>
                  <a:pt x="23" y="1"/>
                </a:lnTo>
                <a:lnTo>
                  <a:pt x="23" y="3"/>
                </a:lnTo>
                <a:lnTo>
                  <a:pt x="21" y="2"/>
                </a:lnTo>
                <a:lnTo>
                  <a:pt x="21" y="3"/>
                </a:lnTo>
                <a:lnTo>
                  <a:pt x="21" y="4"/>
                </a:lnTo>
                <a:lnTo>
                  <a:pt x="21" y="6"/>
                </a:lnTo>
                <a:lnTo>
                  <a:pt x="20" y="5"/>
                </a:lnTo>
                <a:lnTo>
                  <a:pt x="20" y="6"/>
                </a:lnTo>
                <a:lnTo>
                  <a:pt x="20" y="5"/>
                </a:lnTo>
                <a:lnTo>
                  <a:pt x="20" y="4"/>
                </a:lnTo>
                <a:lnTo>
                  <a:pt x="18"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0" name="Freeform 15"/>
          <p:cNvSpPr>
            <a:spLocks/>
          </p:cNvSpPr>
          <p:nvPr/>
        </p:nvSpPr>
        <p:spPr bwMode="auto">
          <a:xfrm>
            <a:off x="3701477" y="1515034"/>
            <a:ext cx="323629" cy="174185"/>
          </a:xfrm>
          <a:custGeom>
            <a:avLst/>
            <a:gdLst/>
            <a:ahLst/>
            <a:cxnLst>
              <a:cxn ang="0">
                <a:pos x="41" y="53"/>
              </a:cxn>
              <a:cxn ang="0">
                <a:pos x="44" y="52"/>
              </a:cxn>
              <a:cxn ang="0">
                <a:pos x="47" y="59"/>
              </a:cxn>
              <a:cxn ang="0">
                <a:pos x="51" y="58"/>
              </a:cxn>
              <a:cxn ang="0">
                <a:pos x="55" y="58"/>
              </a:cxn>
              <a:cxn ang="0">
                <a:pos x="62" y="59"/>
              </a:cxn>
              <a:cxn ang="0">
                <a:pos x="64" y="58"/>
              </a:cxn>
              <a:cxn ang="0">
                <a:pos x="73" y="57"/>
              </a:cxn>
              <a:cxn ang="0">
                <a:pos x="75" y="52"/>
              </a:cxn>
              <a:cxn ang="0">
                <a:pos x="79" y="57"/>
              </a:cxn>
              <a:cxn ang="0">
                <a:pos x="86" y="57"/>
              </a:cxn>
              <a:cxn ang="0">
                <a:pos x="91" y="53"/>
              </a:cxn>
              <a:cxn ang="0">
                <a:pos x="91" y="46"/>
              </a:cxn>
              <a:cxn ang="0">
                <a:pos x="95" y="38"/>
              </a:cxn>
              <a:cxn ang="0">
                <a:pos x="91" y="37"/>
              </a:cxn>
              <a:cxn ang="0">
                <a:pos x="89" y="33"/>
              </a:cxn>
              <a:cxn ang="0">
                <a:pos x="85" y="31"/>
              </a:cxn>
              <a:cxn ang="0">
                <a:pos x="74" y="31"/>
              </a:cxn>
              <a:cxn ang="0">
                <a:pos x="68" y="32"/>
              </a:cxn>
              <a:cxn ang="0">
                <a:pos x="65" y="34"/>
              </a:cxn>
              <a:cxn ang="0">
                <a:pos x="62" y="36"/>
              </a:cxn>
              <a:cxn ang="0">
                <a:pos x="58" y="38"/>
              </a:cxn>
              <a:cxn ang="0">
                <a:pos x="58" y="39"/>
              </a:cxn>
              <a:cxn ang="0">
                <a:pos x="54" y="38"/>
              </a:cxn>
              <a:cxn ang="0">
                <a:pos x="50" y="38"/>
              </a:cxn>
              <a:cxn ang="0">
                <a:pos x="47" y="38"/>
              </a:cxn>
              <a:cxn ang="0">
                <a:pos x="46" y="35"/>
              </a:cxn>
              <a:cxn ang="0">
                <a:pos x="43" y="40"/>
              </a:cxn>
              <a:cxn ang="0">
                <a:pos x="40" y="37"/>
              </a:cxn>
              <a:cxn ang="0">
                <a:pos x="41" y="35"/>
              </a:cxn>
              <a:cxn ang="0">
                <a:pos x="38" y="31"/>
              </a:cxn>
              <a:cxn ang="0">
                <a:pos x="37" y="29"/>
              </a:cxn>
              <a:cxn ang="0">
                <a:pos x="33" y="28"/>
              </a:cxn>
              <a:cxn ang="0">
                <a:pos x="32" y="29"/>
              </a:cxn>
              <a:cxn ang="0">
                <a:pos x="33" y="26"/>
              </a:cxn>
              <a:cxn ang="0">
                <a:pos x="32" y="24"/>
              </a:cxn>
              <a:cxn ang="0">
                <a:pos x="29" y="20"/>
              </a:cxn>
              <a:cxn ang="0">
                <a:pos x="36" y="24"/>
              </a:cxn>
              <a:cxn ang="0">
                <a:pos x="41" y="22"/>
              </a:cxn>
              <a:cxn ang="0">
                <a:pos x="36" y="17"/>
              </a:cxn>
              <a:cxn ang="0">
                <a:pos x="29" y="16"/>
              </a:cxn>
              <a:cxn ang="0">
                <a:pos x="33" y="15"/>
              </a:cxn>
              <a:cxn ang="0">
                <a:pos x="35" y="14"/>
              </a:cxn>
              <a:cxn ang="0">
                <a:pos x="30" y="9"/>
              </a:cxn>
              <a:cxn ang="0">
                <a:pos x="25" y="13"/>
              </a:cxn>
              <a:cxn ang="0">
                <a:pos x="18" y="17"/>
              </a:cxn>
              <a:cxn ang="0">
                <a:pos x="19" y="9"/>
              </a:cxn>
              <a:cxn ang="0">
                <a:pos x="16" y="4"/>
              </a:cxn>
              <a:cxn ang="0">
                <a:pos x="11" y="2"/>
              </a:cxn>
              <a:cxn ang="0">
                <a:pos x="2" y="2"/>
              </a:cxn>
              <a:cxn ang="0">
                <a:pos x="0" y="5"/>
              </a:cxn>
              <a:cxn ang="0">
                <a:pos x="0" y="6"/>
              </a:cxn>
              <a:cxn ang="0">
                <a:pos x="2" y="10"/>
              </a:cxn>
              <a:cxn ang="0">
                <a:pos x="7" y="17"/>
              </a:cxn>
              <a:cxn ang="0">
                <a:pos x="11" y="20"/>
              </a:cxn>
              <a:cxn ang="0">
                <a:pos x="18" y="20"/>
              </a:cxn>
              <a:cxn ang="0">
                <a:pos x="20" y="18"/>
              </a:cxn>
              <a:cxn ang="0">
                <a:pos x="26" y="35"/>
              </a:cxn>
              <a:cxn ang="0">
                <a:pos x="26" y="45"/>
              </a:cxn>
              <a:cxn ang="0">
                <a:pos x="28" y="54"/>
              </a:cxn>
              <a:cxn ang="0">
                <a:pos x="33" y="52"/>
              </a:cxn>
              <a:cxn ang="0">
                <a:pos x="36" y="56"/>
              </a:cxn>
              <a:cxn ang="0">
                <a:pos x="40" y="58"/>
              </a:cxn>
            </a:cxnLst>
            <a:rect l="0" t="0" r="r" b="b"/>
            <a:pathLst>
              <a:path w="95" h="60">
                <a:moveTo>
                  <a:pt x="41" y="56"/>
                </a:moveTo>
                <a:lnTo>
                  <a:pt x="41" y="56"/>
                </a:lnTo>
                <a:lnTo>
                  <a:pt x="40" y="54"/>
                </a:lnTo>
                <a:lnTo>
                  <a:pt x="40" y="53"/>
                </a:lnTo>
                <a:lnTo>
                  <a:pt x="41" y="53"/>
                </a:lnTo>
                <a:lnTo>
                  <a:pt x="42" y="53"/>
                </a:lnTo>
                <a:lnTo>
                  <a:pt x="42" y="52"/>
                </a:lnTo>
                <a:lnTo>
                  <a:pt x="43" y="55"/>
                </a:lnTo>
                <a:lnTo>
                  <a:pt x="44" y="53"/>
                </a:lnTo>
                <a:lnTo>
                  <a:pt x="44" y="52"/>
                </a:lnTo>
                <a:lnTo>
                  <a:pt x="44" y="52"/>
                </a:lnTo>
                <a:lnTo>
                  <a:pt x="46" y="53"/>
                </a:lnTo>
                <a:lnTo>
                  <a:pt x="45" y="59"/>
                </a:lnTo>
                <a:lnTo>
                  <a:pt x="47" y="60"/>
                </a:lnTo>
                <a:lnTo>
                  <a:pt x="47" y="59"/>
                </a:lnTo>
                <a:lnTo>
                  <a:pt x="48" y="60"/>
                </a:lnTo>
                <a:lnTo>
                  <a:pt x="49" y="59"/>
                </a:lnTo>
                <a:lnTo>
                  <a:pt x="50" y="60"/>
                </a:lnTo>
                <a:lnTo>
                  <a:pt x="51" y="59"/>
                </a:lnTo>
                <a:lnTo>
                  <a:pt x="51" y="58"/>
                </a:lnTo>
                <a:lnTo>
                  <a:pt x="52" y="58"/>
                </a:lnTo>
                <a:lnTo>
                  <a:pt x="52" y="59"/>
                </a:lnTo>
                <a:lnTo>
                  <a:pt x="55" y="60"/>
                </a:lnTo>
                <a:lnTo>
                  <a:pt x="56" y="59"/>
                </a:lnTo>
                <a:lnTo>
                  <a:pt x="55" y="58"/>
                </a:lnTo>
                <a:lnTo>
                  <a:pt x="57" y="59"/>
                </a:lnTo>
                <a:lnTo>
                  <a:pt x="58" y="58"/>
                </a:lnTo>
                <a:lnTo>
                  <a:pt x="58" y="57"/>
                </a:lnTo>
                <a:lnTo>
                  <a:pt x="59" y="60"/>
                </a:lnTo>
                <a:lnTo>
                  <a:pt x="62" y="59"/>
                </a:lnTo>
                <a:lnTo>
                  <a:pt x="62" y="58"/>
                </a:lnTo>
                <a:lnTo>
                  <a:pt x="62" y="55"/>
                </a:lnTo>
                <a:lnTo>
                  <a:pt x="63" y="58"/>
                </a:lnTo>
                <a:lnTo>
                  <a:pt x="64" y="59"/>
                </a:lnTo>
                <a:lnTo>
                  <a:pt x="64" y="58"/>
                </a:lnTo>
                <a:lnTo>
                  <a:pt x="66" y="57"/>
                </a:lnTo>
                <a:lnTo>
                  <a:pt x="65" y="56"/>
                </a:lnTo>
                <a:lnTo>
                  <a:pt x="65" y="54"/>
                </a:lnTo>
                <a:lnTo>
                  <a:pt x="66" y="58"/>
                </a:lnTo>
                <a:lnTo>
                  <a:pt x="73" y="57"/>
                </a:lnTo>
                <a:lnTo>
                  <a:pt x="75" y="53"/>
                </a:lnTo>
                <a:lnTo>
                  <a:pt x="73" y="53"/>
                </a:lnTo>
                <a:lnTo>
                  <a:pt x="73" y="50"/>
                </a:lnTo>
                <a:lnTo>
                  <a:pt x="74" y="50"/>
                </a:lnTo>
                <a:lnTo>
                  <a:pt x="75" y="52"/>
                </a:lnTo>
                <a:lnTo>
                  <a:pt x="76" y="52"/>
                </a:lnTo>
                <a:lnTo>
                  <a:pt x="76" y="57"/>
                </a:lnTo>
                <a:lnTo>
                  <a:pt x="77" y="58"/>
                </a:lnTo>
                <a:lnTo>
                  <a:pt x="79" y="58"/>
                </a:lnTo>
                <a:lnTo>
                  <a:pt x="79" y="57"/>
                </a:lnTo>
                <a:lnTo>
                  <a:pt x="80" y="58"/>
                </a:lnTo>
                <a:lnTo>
                  <a:pt x="81" y="59"/>
                </a:lnTo>
                <a:lnTo>
                  <a:pt x="83" y="60"/>
                </a:lnTo>
                <a:lnTo>
                  <a:pt x="84" y="58"/>
                </a:lnTo>
                <a:lnTo>
                  <a:pt x="86" y="57"/>
                </a:lnTo>
                <a:lnTo>
                  <a:pt x="89" y="57"/>
                </a:lnTo>
                <a:lnTo>
                  <a:pt x="91" y="57"/>
                </a:lnTo>
                <a:lnTo>
                  <a:pt x="91" y="57"/>
                </a:lnTo>
                <a:lnTo>
                  <a:pt x="91" y="53"/>
                </a:lnTo>
                <a:lnTo>
                  <a:pt x="91" y="53"/>
                </a:lnTo>
                <a:lnTo>
                  <a:pt x="91" y="53"/>
                </a:lnTo>
                <a:lnTo>
                  <a:pt x="91" y="51"/>
                </a:lnTo>
                <a:lnTo>
                  <a:pt x="90" y="49"/>
                </a:lnTo>
                <a:lnTo>
                  <a:pt x="90" y="47"/>
                </a:lnTo>
                <a:lnTo>
                  <a:pt x="91" y="46"/>
                </a:lnTo>
                <a:lnTo>
                  <a:pt x="91" y="46"/>
                </a:lnTo>
                <a:lnTo>
                  <a:pt x="92" y="44"/>
                </a:lnTo>
                <a:lnTo>
                  <a:pt x="94" y="43"/>
                </a:lnTo>
                <a:lnTo>
                  <a:pt x="95" y="42"/>
                </a:lnTo>
                <a:lnTo>
                  <a:pt x="95" y="38"/>
                </a:lnTo>
                <a:lnTo>
                  <a:pt x="95" y="38"/>
                </a:lnTo>
                <a:lnTo>
                  <a:pt x="94" y="38"/>
                </a:lnTo>
                <a:lnTo>
                  <a:pt x="94" y="37"/>
                </a:lnTo>
                <a:lnTo>
                  <a:pt x="94" y="36"/>
                </a:lnTo>
                <a:lnTo>
                  <a:pt x="91" y="37"/>
                </a:lnTo>
                <a:lnTo>
                  <a:pt x="91" y="36"/>
                </a:lnTo>
                <a:lnTo>
                  <a:pt x="91" y="35"/>
                </a:lnTo>
                <a:lnTo>
                  <a:pt x="91" y="35"/>
                </a:lnTo>
                <a:lnTo>
                  <a:pt x="91" y="35"/>
                </a:lnTo>
                <a:lnTo>
                  <a:pt x="89" y="33"/>
                </a:lnTo>
                <a:lnTo>
                  <a:pt x="88" y="34"/>
                </a:lnTo>
                <a:lnTo>
                  <a:pt x="86" y="33"/>
                </a:lnTo>
                <a:lnTo>
                  <a:pt x="87" y="31"/>
                </a:lnTo>
                <a:lnTo>
                  <a:pt x="86" y="31"/>
                </a:lnTo>
                <a:lnTo>
                  <a:pt x="85" y="31"/>
                </a:lnTo>
                <a:lnTo>
                  <a:pt x="80" y="29"/>
                </a:lnTo>
                <a:lnTo>
                  <a:pt x="78" y="30"/>
                </a:lnTo>
                <a:lnTo>
                  <a:pt x="76" y="31"/>
                </a:lnTo>
                <a:lnTo>
                  <a:pt x="74" y="31"/>
                </a:lnTo>
                <a:lnTo>
                  <a:pt x="74" y="31"/>
                </a:lnTo>
                <a:lnTo>
                  <a:pt x="73" y="31"/>
                </a:lnTo>
                <a:lnTo>
                  <a:pt x="72" y="30"/>
                </a:lnTo>
                <a:lnTo>
                  <a:pt x="71" y="30"/>
                </a:lnTo>
                <a:lnTo>
                  <a:pt x="70" y="31"/>
                </a:lnTo>
                <a:lnTo>
                  <a:pt x="68" y="32"/>
                </a:lnTo>
                <a:lnTo>
                  <a:pt x="67" y="33"/>
                </a:lnTo>
                <a:lnTo>
                  <a:pt x="67" y="34"/>
                </a:lnTo>
                <a:lnTo>
                  <a:pt x="67" y="35"/>
                </a:lnTo>
                <a:lnTo>
                  <a:pt x="66" y="34"/>
                </a:lnTo>
                <a:lnTo>
                  <a:pt x="65" y="34"/>
                </a:lnTo>
                <a:lnTo>
                  <a:pt x="64" y="35"/>
                </a:lnTo>
                <a:lnTo>
                  <a:pt x="63" y="35"/>
                </a:lnTo>
                <a:lnTo>
                  <a:pt x="64" y="37"/>
                </a:lnTo>
                <a:lnTo>
                  <a:pt x="63" y="36"/>
                </a:lnTo>
                <a:lnTo>
                  <a:pt x="62" y="36"/>
                </a:lnTo>
                <a:lnTo>
                  <a:pt x="62" y="35"/>
                </a:lnTo>
                <a:lnTo>
                  <a:pt x="61" y="36"/>
                </a:lnTo>
                <a:lnTo>
                  <a:pt x="60" y="36"/>
                </a:lnTo>
                <a:lnTo>
                  <a:pt x="58" y="37"/>
                </a:lnTo>
                <a:lnTo>
                  <a:pt x="58" y="38"/>
                </a:lnTo>
                <a:lnTo>
                  <a:pt x="59" y="38"/>
                </a:lnTo>
                <a:lnTo>
                  <a:pt x="62" y="39"/>
                </a:lnTo>
                <a:lnTo>
                  <a:pt x="62" y="40"/>
                </a:lnTo>
                <a:lnTo>
                  <a:pt x="61" y="39"/>
                </a:lnTo>
                <a:lnTo>
                  <a:pt x="58" y="39"/>
                </a:lnTo>
                <a:lnTo>
                  <a:pt x="55" y="41"/>
                </a:lnTo>
                <a:lnTo>
                  <a:pt x="55" y="41"/>
                </a:lnTo>
                <a:lnTo>
                  <a:pt x="57" y="39"/>
                </a:lnTo>
                <a:lnTo>
                  <a:pt x="56" y="38"/>
                </a:lnTo>
                <a:lnTo>
                  <a:pt x="54" y="38"/>
                </a:lnTo>
                <a:lnTo>
                  <a:pt x="53" y="36"/>
                </a:lnTo>
                <a:lnTo>
                  <a:pt x="51" y="35"/>
                </a:lnTo>
                <a:lnTo>
                  <a:pt x="51" y="37"/>
                </a:lnTo>
                <a:lnTo>
                  <a:pt x="51" y="38"/>
                </a:lnTo>
                <a:lnTo>
                  <a:pt x="50" y="38"/>
                </a:lnTo>
                <a:lnTo>
                  <a:pt x="50" y="37"/>
                </a:lnTo>
                <a:lnTo>
                  <a:pt x="49" y="36"/>
                </a:lnTo>
                <a:lnTo>
                  <a:pt x="48" y="37"/>
                </a:lnTo>
                <a:lnTo>
                  <a:pt x="47" y="38"/>
                </a:lnTo>
                <a:lnTo>
                  <a:pt x="47" y="38"/>
                </a:lnTo>
                <a:lnTo>
                  <a:pt x="47" y="38"/>
                </a:lnTo>
                <a:lnTo>
                  <a:pt x="47" y="37"/>
                </a:lnTo>
                <a:lnTo>
                  <a:pt x="47" y="37"/>
                </a:lnTo>
                <a:lnTo>
                  <a:pt x="46" y="36"/>
                </a:lnTo>
                <a:lnTo>
                  <a:pt x="46" y="35"/>
                </a:lnTo>
                <a:lnTo>
                  <a:pt x="44" y="34"/>
                </a:lnTo>
                <a:lnTo>
                  <a:pt x="44" y="35"/>
                </a:lnTo>
                <a:lnTo>
                  <a:pt x="44" y="36"/>
                </a:lnTo>
                <a:lnTo>
                  <a:pt x="44" y="38"/>
                </a:lnTo>
                <a:lnTo>
                  <a:pt x="43" y="40"/>
                </a:lnTo>
                <a:lnTo>
                  <a:pt x="43" y="39"/>
                </a:lnTo>
                <a:lnTo>
                  <a:pt x="42" y="37"/>
                </a:lnTo>
                <a:lnTo>
                  <a:pt x="40" y="36"/>
                </a:lnTo>
                <a:lnTo>
                  <a:pt x="40" y="37"/>
                </a:lnTo>
                <a:lnTo>
                  <a:pt x="40" y="37"/>
                </a:lnTo>
                <a:lnTo>
                  <a:pt x="40" y="36"/>
                </a:lnTo>
                <a:lnTo>
                  <a:pt x="40" y="36"/>
                </a:lnTo>
                <a:lnTo>
                  <a:pt x="39" y="36"/>
                </a:lnTo>
                <a:lnTo>
                  <a:pt x="39" y="35"/>
                </a:lnTo>
                <a:lnTo>
                  <a:pt x="41" y="35"/>
                </a:lnTo>
                <a:lnTo>
                  <a:pt x="41" y="32"/>
                </a:lnTo>
                <a:lnTo>
                  <a:pt x="41" y="31"/>
                </a:lnTo>
                <a:lnTo>
                  <a:pt x="40" y="31"/>
                </a:lnTo>
                <a:lnTo>
                  <a:pt x="39" y="31"/>
                </a:lnTo>
                <a:lnTo>
                  <a:pt x="38" y="31"/>
                </a:lnTo>
                <a:lnTo>
                  <a:pt x="39" y="30"/>
                </a:lnTo>
                <a:lnTo>
                  <a:pt x="38" y="28"/>
                </a:lnTo>
                <a:lnTo>
                  <a:pt x="37" y="27"/>
                </a:lnTo>
                <a:lnTo>
                  <a:pt x="37" y="28"/>
                </a:lnTo>
                <a:lnTo>
                  <a:pt x="37" y="29"/>
                </a:lnTo>
                <a:lnTo>
                  <a:pt x="36" y="28"/>
                </a:lnTo>
                <a:lnTo>
                  <a:pt x="34" y="29"/>
                </a:lnTo>
                <a:lnTo>
                  <a:pt x="35" y="27"/>
                </a:lnTo>
                <a:lnTo>
                  <a:pt x="34" y="28"/>
                </a:lnTo>
                <a:lnTo>
                  <a:pt x="33" y="28"/>
                </a:lnTo>
                <a:lnTo>
                  <a:pt x="33" y="27"/>
                </a:lnTo>
                <a:lnTo>
                  <a:pt x="33" y="29"/>
                </a:lnTo>
                <a:lnTo>
                  <a:pt x="30" y="31"/>
                </a:lnTo>
                <a:lnTo>
                  <a:pt x="31" y="29"/>
                </a:lnTo>
                <a:lnTo>
                  <a:pt x="32" y="29"/>
                </a:lnTo>
                <a:lnTo>
                  <a:pt x="32" y="28"/>
                </a:lnTo>
                <a:lnTo>
                  <a:pt x="31" y="27"/>
                </a:lnTo>
                <a:lnTo>
                  <a:pt x="36" y="27"/>
                </a:lnTo>
                <a:lnTo>
                  <a:pt x="34" y="26"/>
                </a:lnTo>
                <a:lnTo>
                  <a:pt x="33" y="26"/>
                </a:lnTo>
                <a:lnTo>
                  <a:pt x="33" y="25"/>
                </a:lnTo>
                <a:lnTo>
                  <a:pt x="33" y="25"/>
                </a:lnTo>
                <a:lnTo>
                  <a:pt x="33" y="24"/>
                </a:lnTo>
                <a:lnTo>
                  <a:pt x="33" y="24"/>
                </a:lnTo>
                <a:lnTo>
                  <a:pt x="32" y="24"/>
                </a:lnTo>
                <a:lnTo>
                  <a:pt x="30" y="24"/>
                </a:lnTo>
                <a:lnTo>
                  <a:pt x="29" y="23"/>
                </a:lnTo>
                <a:lnTo>
                  <a:pt x="30" y="22"/>
                </a:lnTo>
                <a:lnTo>
                  <a:pt x="29" y="21"/>
                </a:lnTo>
                <a:lnTo>
                  <a:pt x="29" y="20"/>
                </a:lnTo>
                <a:lnTo>
                  <a:pt x="31" y="23"/>
                </a:lnTo>
                <a:lnTo>
                  <a:pt x="33" y="23"/>
                </a:lnTo>
                <a:lnTo>
                  <a:pt x="33" y="23"/>
                </a:lnTo>
                <a:lnTo>
                  <a:pt x="35" y="24"/>
                </a:lnTo>
                <a:lnTo>
                  <a:pt x="36" y="24"/>
                </a:lnTo>
                <a:lnTo>
                  <a:pt x="35" y="24"/>
                </a:lnTo>
                <a:lnTo>
                  <a:pt x="36" y="24"/>
                </a:lnTo>
                <a:lnTo>
                  <a:pt x="39" y="24"/>
                </a:lnTo>
                <a:lnTo>
                  <a:pt x="40" y="24"/>
                </a:lnTo>
                <a:lnTo>
                  <a:pt x="41" y="22"/>
                </a:lnTo>
                <a:lnTo>
                  <a:pt x="42" y="20"/>
                </a:lnTo>
                <a:lnTo>
                  <a:pt x="42" y="20"/>
                </a:lnTo>
                <a:lnTo>
                  <a:pt x="40" y="20"/>
                </a:lnTo>
                <a:lnTo>
                  <a:pt x="39" y="20"/>
                </a:lnTo>
                <a:lnTo>
                  <a:pt x="36" y="17"/>
                </a:lnTo>
                <a:lnTo>
                  <a:pt x="35" y="17"/>
                </a:lnTo>
                <a:lnTo>
                  <a:pt x="35" y="18"/>
                </a:lnTo>
                <a:lnTo>
                  <a:pt x="34" y="17"/>
                </a:lnTo>
                <a:lnTo>
                  <a:pt x="33" y="16"/>
                </a:lnTo>
                <a:lnTo>
                  <a:pt x="29" y="16"/>
                </a:lnTo>
                <a:lnTo>
                  <a:pt x="29" y="15"/>
                </a:lnTo>
                <a:lnTo>
                  <a:pt x="29" y="15"/>
                </a:lnTo>
                <a:lnTo>
                  <a:pt x="32" y="15"/>
                </a:lnTo>
                <a:lnTo>
                  <a:pt x="33" y="14"/>
                </a:lnTo>
                <a:lnTo>
                  <a:pt x="33" y="15"/>
                </a:lnTo>
                <a:lnTo>
                  <a:pt x="33" y="16"/>
                </a:lnTo>
                <a:lnTo>
                  <a:pt x="34" y="16"/>
                </a:lnTo>
                <a:lnTo>
                  <a:pt x="35" y="16"/>
                </a:lnTo>
                <a:lnTo>
                  <a:pt x="35" y="15"/>
                </a:lnTo>
                <a:lnTo>
                  <a:pt x="35" y="14"/>
                </a:lnTo>
                <a:lnTo>
                  <a:pt x="34" y="13"/>
                </a:lnTo>
                <a:lnTo>
                  <a:pt x="32" y="11"/>
                </a:lnTo>
                <a:lnTo>
                  <a:pt x="31" y="11"/>
                </a:lnTo>
                <a:lnTo>
                  <a:pt x="30" y="10"/>
                </a:lnTo>
                <a:lnTo>
                  <a:pt x="30" y="9"/>
                </a:lnTo>
                <a:lnTo>
                  <a:pt x="29" y="9"/>
                </a:lnTo>
                <a:lnTo>
                  <a:pt x="29" y="10"/>
                </a:lnTo>
                <a:lnTo>
                  <a:pt x="27" y="11"/>
                </a:lnTo>
                <a:lnTo>
                  <a:pt x="26" y="12"/>
                </a:lnTo>
                <a:lnTo>
                  <a:pt x="25" y="13"/>
                </a:lnTo>
                <a:lnTo>
                  <a:pt x="24" y="12"/>
                </a:lnTo>
                <a:lnTo>
                  <a:pt x="23" y="13"/>
                </a:lnTo>
                <a:lnTo>
                  <a:pt x="21" y="12"/>
                </a:lnTo>
                <a:lnTo>
                  <a:pt x="19" y="15"/>
                </a:lnTo>
                <a:lnTo>
                  <a:pt x="18" y="17"/>
                </a:lnTo>
                <a:lnTo>
                  <a:pt x="18" y="16"/>
                </a:lnTo>
                <a:lnTo>
                  <a:pt x="18" y="15"/>
                </a:lnTo>
                <a:lnTo>
                  <a:pt x="19" y="13"/>
                </a:lnTo>
                <a:lnTo>
                  <a:pt x="19" y="11"/>
                </a:lnTo>
                <a:lnTo>
                  <a:pt x="19" y="9"/>
                </a:lnTo>
                <a:lnTo>
                  <a:pt x="19" y="9"/>
                </a:lnTo>
                <a:lnTo>
                  <a:pt x="19" y="7"/>
                </a:lnTo>
                <a:lnTo>
                  <a:pt x="18" y="6"/>
                </a:lnTo>
                <a:lnTo>
                  <a:pt x="18" y="4"/>
                </a:lnTo>
                <a:lnTo>
                  <a:pt x="16" y="4"/>
                </a:lnTo>
                <a:lnTo>
                  <a:pt x="16" y="3"/>
                </a:lnTo>
                <a:lnTo>
                  <a:pt x="15" y="4"/>
                </a:lnTo>
                <a:lnTo>
                  <a:pt x="14" y="5"/>
                </a:lnTo>
                <a:lnTo>
                  <a:pt x="14" y="3"/>
                </a:lnTo>
                <a:lnTo>
                  <a:pt x="11" y="2"/>
                </a:lnTo>
                <a:lnTo>
                  <a:pt x="10" y="2"/>
                </a:lnTo>
                <a:lnTo>
                  <a:pt x="7" y="0"/>
                </a:lnTo>
                <a:lnTo>
                  <a:pt x="6" y="0"/>
                </a:lnTo>
                <a:lnTo>
                  <a:pt x="3" y="1"/>
                </a:lnTo>
                <a:lnTo>
                  <a:pt x="2" y="2"/>
                </a:lnTo>
                <a:lnTo>
                  <a:pt x="2" y="2"/>
                </a:lnTo>
                <a:lnTo>
                  <a:pt x="0" y="2"/>
                </a:lnTo>
                <a:lnTo>
                  <a:pt x="0" y="3"/>
                </a:lnTo>
                <a:lnTo>
                  <a:pt x="0" y="4"/>
                </a:lnTo>
                <a:lnTo>
                  <a:pt x="0" y="5"/>
                </a:lnTo>
                <a:lnTo>
                  <a:pt x="1" y="5"/>
                </a:lnTo>
                <a:lnTo>
                  <a:pt x="4" y="7"/>
                </a:lnTo>
                <a:lnTo>
                  <a:pt x="4" y="8"/>
                </a:lnTo>
                <a:lnTo>
                  <a:pt x="2" y="8"/>
                </a:lnTo>
                <a:lnTo>
                  <a:pt x="0" y="6"/>
                </a:lnTo>
                <a:lnTo>
                  <a:pt x="0" y="7"/>
                </a:lnTo>
                <a:lnTo>
                  <a:pt x="0" y="9"/>
                </a:lnTo>
                <a:lnTo>
                  <a:pt x="0" y="9"/>
                </a:lnTo>
                <a:lnTo>
                  <a:pt x="2" y="9"/>
                </a:lnTo>
                <a:lnTo>
                  <a:pt x="2" y="10"/>
                </a:lnTo>
                <a:lnTo>
                  <a:pt x="4" y="11"/>
                </a:lnTo>
                <a:lnTo>
                  <a:pt x="4" y="10"/>
                </a:lnTo>
                <a:lnTo>
                  <a:pt x="4" y="13"/>
                </a:lnTo>
                <a:lnTo>
                  <a:pt x="5" y="12"/>
                </a:lnTo>
                <a:lnTo>
                  <a:pt x="7" y="17"/>
                </a:lnTo>
                <a:lnTo>
                  <a:pt x="9" y="17"/>
                </a:lnTo>
                <a:lnTo>
                  <a:pt x="10" y="18"/>
                </a:lnTo>
                <a:lnTo>
                  <a:pt x="11" y="21"/>
                </a:lnTo>
                <a:lnTo>
                  <a:pt x="11" y="20"/>
                </a:lnTo>
                <a:lnTo>
                  <a:pt x="11" y="20"/>
                </a:lnTo>
                <a:lnTo>
                  <a:pt x="17" y="21"/>
                </a:lnTo>
                <a:lnTo>
                  <a:pt x="17" y="21"/>
                </a:lnTo>
                <a:lnTo>
                  <a:pt x="17" y="20"/>
                </a:lnTo>
                <a:lnTo>
                  <a:pt x="17" y="20"/>
                </a:lnTo>
                <a:lnTo>
                  <a:pt x="18" y="20"/>
                </a:lnTo>
                <a:lnTo>
                  <a:pt x="18" y="20"/>
                </a:lnTo>
                <a:lnTo>
                  <a:pt x="19" y="19"/>
                </a:lnTo>
                <a:lnTo>
                  <a:pt x="19" y="18"/>
                </a:lnTo>
                <a:lnTo>
                  <a:pt x="19" y="17"/>
                </a:lnTo>
                <a:lnTo>
                  <a:pt x="20" y="18"/>
                </a:lnTo>
                <a:lnTo>
                  <a:pt x="22" y="27"/>
                </a:lnTo>
                <a:lnTo>
                  <a:pt x="23" y="27"/>
                </a:lnTo>
                <a:lnTo>
                  <a:pt x="26" y="31"/>
                </a:lnTo>
                <a:lnTo>
                  <a:pt x="26" y="35"/>
                </a:lnTo>
                <a:lnTo>
                  <a:pt x="26" y="35"/>
                </a:lnTo>
                <a:lnTo>
                  <a:pt x="24" y="40"/>
                </a:lnTo>
                <a:lnTo>
                  <a:pt x="24" y="40"/>
                </a:lnTo>
                <a:lnTo>
                  <a:pt x="24" y="44"/>
                </a:lnTo>
                <a:lnTo>
                  <a:pt x="24" y="46"/>
                </a:lnTo>
                <a:lnTo>
                  <a:pt x="26" y="45"/>
                </a:lnTo>
                <a:lnTo>
                  <a:pt x="26" y="49"/>
                </a:lnTo>
                <a:lnTo>
                  <a:pt x="26" y="52"/>
                </a:lnTo>
                <a:lnTo>
                  <a:pt x="27" y="53"/>
                </a:lnTo>
                <a:lnTo>
                  <a:pt x="29" y="54"/>
                </a:lnTo>
                <a:lnTo>
                  <a:pt x="28" y="54"/>
                </a:lnTo>
                <a:lnTo>
                  <a:pt x="28" y="56"/>
                </a:lnTo>
                <a:lnTo>
                  <a:pt x="29" y="56"/>
                </a:lnTo>
                <a:lnTo>
                  <a:pt x="30" y="56"/>
                </a:lnTo>
                <a:lnTo>
                  <a:pt x="30" y="54"/>
                </a:lnTo>
                <a:lnTo>
                  <a:pt x="33" y="52"/>
                </a:lnTo>
                <a:lnTo>
                  <a:pt x="32" y="54"/>
                </a:lnTo>
                <a:lnTo>
                  <a:pt x="33" y="57"/>
                </a:lnTo>
                <a:lnTo>
                  <a:pt x="33" y="53"/>
                </a:lnTo>
                <a:lnTo>
                  <a:pt x="34" y="56"/>
                </a:lnTo>
                <a:lnTo>
                  <a:pt x="36" y="56"/>
                </a:lnTo>
                <a:lnTo>
                  <a:pt x="35" y="57"/>
                </a:lnTo>
                <a:lnTo>
                  <a:pt x="37" y="57"/>
                </a:lnTo>
                <a:lnTo>
                  <a:pt x="37" y="57"/>
                </a:lnTo>
                <a:lnTo>
                  <a:pt x="37" y="58"/>
                </a:lnTo>
                <a:lnTo>
                  <a:pt x="40" y="58"/>
                </a:lnTo>
                <a:lnTo>
                  <a:pt x="41" y="5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1" name="Freeform 16"/>
          <p:cNvSpPr>
            <a:spLocks/>
          </p:cNvSpPr>
          <p:nvPr/>
        </p:nvSpPr>
        <p:spPr bwMode="auto">
          <a:xfrm>
            <a:off x="3558399" y="1567289"/>
            <a:ext cx="37473" cy="17419"/>
          </a:xfrm>
          <a:custGeom>
            <a:avLst/>
            <a:gdLst/>
            <a:ahLst/>
            <a:cxnLst>
              <a:cxn ang="0">
                <a:pos x="10" y="0"/>
              </a:cxn>
              <a:cxn ang="0">
                <a:pos x="9" y="0"/>
              </a:cxn>
              <a:cxn ang="0">
                <a:pos x="8" y="0"/>
              </a:cxn>
              <a:cxn ang="0">
                <a:pos x="3" y="2"/>
              </a:cxn>
              <a:cxn ang="0">
                <a:pos x="1" y="2"/>
              </a:cxn>
              <a:cxn ang="0">
                <a:pos x="1" y="3"/>
              </a:cxn>
              <a:cxn ang="0">
                <a:pos x="0" y="4"/>
              </a:cxn>
              <a:cxn ang="0">
                <a:pos x="1" y="6"/>
              </a:cxn>
              <a:cxn ang="0">
                <a:pos x="2" y="6"/>
              </a:cxn>
              <a:cxn ang="0">
                <a:pos x="2" y="6"/>
              </a:cxn>
              <a:cxn ang="0">
                <a:pos x="3" y="6"/>
              </a:cxn>
              <a:cxn ang="0">
                <a:pos x="3" y="6"/>
              </a:cxn>
              <a:cxn ang="0">
                <a:pos x="3" y="6"/>
              </a:cxn>
              <a:cxn ang="0">
                <a:pos x="7" y="6"/>
              </a:cxn>
              <a:cxn ang="0">
                <a:pos x="10" y="5"/>
              </a:cxn>
              <a:cxn ang="0">
                <a:pos x="11" y="4"/>
              </a:cxn>
              <a:cxn ang="0">
                <a:pos x="11" y="2"/>
              </a:cxn>
              <a:cxn ang="0">
                <a:pos x="10" y="2"/>
              </a:cxn>
              <a:cxn ang="0">
                <a:pos x="10" y="0"/>
              </a:cxn>
            </a:cxnLst>
            <a:rect l="0" t="0" r="r" b="b"/>
            <a:pathLst>
              <a:path w="11" h="6">
                <a:moveTo>
                  <a:pt x="10" y="0"/>
                </a:moveTo>
                <a:lnTo>
                  <a:pt x="9" y="0"/>
                </a:lnTo>
                <a:lnTo>
                  <a:pt x="8" y="0"/>
                </a:lnTo>
                <a:lnTo>
                  <a:pt x="3" y="2"/>
                </a:lnTo>
                <a:lnTo>
                  <a:pt x="1" y="2"/>
                </a:lnTo>
                <a:lnTo>
                  <a:pt x="1" y="3"/>
                </a:lnTo>
                <a:lnTo>
                  <a:pt x="0" y="4"/>
                </a:lnTo>
                <a:lnTo>
                  <a:pt x="1" y="6"/>
                </a:lnTo>
                <a:lnTo>
                  <a:pt x="2" y="6"/>
                </a:lnTo>
                <a:lnTo>
                  <a:pt x="2" y="6"/>
                </a:lnTo>
                <a:lnTo>
                  <a:pt x="3" y="6"/>
                </a:lnTo>
                <a:lnTo>
                  <a:pt x="3" y="6"/>
                </a:lnTo>
                <a:lnTo>
                  <a:pt x="3" y="6"/>
                </a:lnTo>
                <a:lnTo>
                  <a:pt x="7" y="6"/>
                </a:lnTo>
                <a:lnTo>
                  <a:pt x="10" y="5"/>
                </a:lnTo>
                <a:lnTo>
                  <a:pt x="11" y="4"/>
                </a:lnTo>
                <a:lnTo>
                  <a:pt x="11" y="2"/>
                </a:lnTo>
                <a:lnTo>
                  <a:pt x="10" y="2"/>
                </a:lnTo>
                <a:lnTo>
                  <a:pt x="1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2" name="Freeform 17"/>
          <p:cNvSpPr>
            <a:spLocks/>
          </p:cNvSpPr>
          <p:nvPr/>
        </p:nvSpPr>
        <p:spPr bwMode="auto">
          <a:xfrm>
            <a:off x="3537959" y="1337945"/>
            <a:ext cx="126045" cy="124833"/>
          </a:xfrm>
          <a:custGeom>
            <a:avLst/>
            <a:gdLst/>
            <a:ahLst/>
            <a:cxnLst>
              <a:cxn ang="0">
                <a:pos x="4" y="9"/>
              </a:cxn>
              <a:cxn ang="0">
                <a:pos x="5" y="12"/>
              </a:cxn>
              <a:cxn ang="0">
                <a:pos x="3" y="15"/>
              </a:cxn>
              <a:cxn ang="0">
                <a:pos x="5" y="16"/>
              </a:cxn>
              <a:cxn ang="0">
                <a:pos x="7" y="12"/>
              </a:cxn>
              <a:cxn ang="0">
                <a:pos x="8" y="11"/>
              </a:cxn>
              <a:cxn ang="0">
                <a:pos x="9" y="13"/>
              </a:cxn>
              <a:cxn ang="0">
                <a:pos x="8" y="15"/>
              </a:cxn>
              <a:cxn ang="0">
                <a:pos x="8" y="17"/>
              </a:cxn>
              <a:cxn ang="0">
                <a:pos x="9" y="16"/>
              </a:cxn>
              <a:cxn ang="0">
                <a:pos x="10" y="18"/>
              </a:cxn>
              <a:cxn ang="0">
                <a:pos x="12" y="18"/>
              </a:cxn>
              <a:cxn ang="0">
                <a:pos x="9" y="20"/>
              </a:cxn>
              <a:cxn ang="0">
                <a:pos x="12" y="22"/>
              </a:cxn>
              <a:cxn ang="0">
                <a:pos x="9" y="24"/>
              </a:cxn>
              <a:cxn ang="0">
                <a:pos x="5" y="23"/>
              </a:cxn>
              <a:cxn ang="0">
                <a:pos x="4" y="27"/>
              </a:cxn>
              <a:cxn ang="0">
                <a:pos x="8" y="30"/>
              </a:cxn>
              <a:cxn ang="0">
                <a:pos x="11" y="30"/>
              </a:cxn>
              <a:cxn ang="0">
                <a:pos x="12" y="29"/>
              </a:cxn>
              <a:cxn ang="0">
                <a:pos x="16" y="28"/>
              </a:cxn>
              <a:cxn ang="0">
                <a:pos x="17" y="30"/>
              </a:cxn>
              <a:cxn ang="0">
                <a:pos x="19" y="30"/>
              </a:cxn>
              <a:cxn ang="0">
                <a:pos x="23" y="31"/>
              </a:cxn>
              <a:cxn ang="0">
                <a:pos x="25" y="32"/>
              </a:cxn>
              <a:cxn ang="0">
                <a:pos x="26" y="32"/>
              </a:cxn>
              <a:cxn ang="0">
                <a:pos x="26" y="34"/>
              </a:cxn>
              <a:cxn ang="0">
                <a:pos x="27" y="39"/>
              </a:cxn>
              <a:cxn ang="0">
                <a:pos x="29" y="42"/>
              </a:cxn>
              <a:cxn ang="0">
                <a:pos x="31" y="43"/>
              </a:cxn>
              <a:cxn ang="0">
                <a:pos x="32" y="41"/>
              </a:cxn>
              <a:cxn ang="0">
                <a:pos x="35" y="41"/>
              </a:cxn>
              <a:cxn ang="0">
                <a:pos x="36" y="38"/>
              </a:cxn>
              <a:cxn ang="0">
                <a:pos x="34" y="30"/>
              </a:cxn>
              <a:cxn ang="0">
                <a:pos x="32" y="28"/>
              </a:cxn>
              <a:cxn ang="0">
                <a:pos x="31" y="24"/>
              </a:cxn>
              <a:cxn ang="0">
                <a:pos x="33" y="21"/>
              </a:cxn>
              <a:cxn ang="0">
                <a:pos x="33" y="19"/>
              </a:cxn>
              <a:cxn ang="0">
                <a:pos x="32" y="19"/>
              </a:cxn>
              <a:cxn ang="0">
                <a:pos x="31" y="18"/>
              </a:cxn>
              <a:cxn ang="0">
                <a:pos x="30" y="18"/>
              </a:cxn>
              <a:cxn ang="0">
                <a:pos x="30" y="16"/>
              </a:cxn>
              <a:cxn ang="0">
                <a:pos x="26" y="12"/>
              </a:cxn>
              <a:cxn ang="0">
                <a:pos x="24" y="13"/>
              </a:cxn>
              <a:cxn ang="0">
                <a:pos x="23" y="14"/>
              </a:cxn>
              <a:cxn ang="0">
                <a:pos x="23" y="12"/>
              </a:cxn>
              <a:cxn ang="0">
                <a:pos x="23" y="8"/>
              </a:cxn>
              <a:cxn ang="0">
                <a:pos x="22" y="8"/>
              </a:cxn>
              <a:cxn ang="0">
                <a:pos x="21" y="8"/>
              </a:cxn>
              <a:cxn ang="0">
                <a:pos x="19" y="7"/>
              </a:cxn>
              <a:cxn ang="0">
                <a:pos x="17" y="5"/>
              </a:cxn>
              <a:cxn ang="0">
                <a:pos x="15" y="8"/>
              </a:cxn>
              <a:cxn ang="0">
                <a:pos x="14" y="12"/>
              </a:cxn>
              <a:cxn ang="0">
                <a:pos x="13" y="3"/>
              </a:cxn>
              <a:cxn ang="0">
                <a:pos x="12" y="2"/>
              </a:cxn>
              <a:cxn ang="0">
                <a:pos x="11" y="1"/>
              </a:cxn>
              <a:cxn ang="0">
                <a:pos x="8" y="0"/>
              </a:cxn>
              <a:cxn ang="0">
                <a:pos x="2" y="2"/>
              </a:cxn>
              <a:cxn ang="0">
                <a:pos x="0" y="5"/>
              </a:cxn>
              <a:cxn ang="0">
                <a:pos x="1" y="11"/>
              </a:cxn>
            </a:cxnLst>
            <a:rect l="0" t="0" r="r" b="b"/>
            <a:pathLst>
              <a:path w="37" h="43">
                <a:moveTo>
                  <a:pt x="1" y="11"/>
                </a:moveTo>
                <a:lnTo>
                  <a:pt x="4" y="9"/>
                </a:lnTo>
                <a:lnTo>
                  <a:pt x="5" y="10"/>
                </a:lnTo>
                <a:lnTo>
                  <a:pt x="5" y="12"/>
                </a:lnTo>
                <a:lnTo>
                  <a:pt x="4" y="15"/>
                </a:lnTo>
                <a:lnTo>
                  <a:pt x="3" y="15"/>
                </a:lnTo>
                <a:lnTo>
                  <a:pt x="4" y="16"/>
                </a:lnTo>
                <a:lnTo>
                  <a:pt x="5" y="16"/>
                </a:lnTo>
                <a:lnTo>
                  <a:pt x="6" y="12"/>
                </a:lnTo>
                <a:lnTo>
                  <a:pt x="7" y="12"/>
                </a:lnTo>
                <a:lnTo>
                  <a:pt x="8" y="11"/>
                </a:lnTo>
                <a:lnTo>
                  <a:pt x="8" y="11"/>
                </a:lnTo>
                <a:lnTo>
                  <a:pt x="9" y="12"/>
                </a:lnTo>
                <a:lnTo>
                  <a:pt x="9" y="13"/>
                </a:lnTo>
                <a:lnTo>
                  <a:pt x="9" y="14"/>
                </a:lnTo>
                <a:lnTo>
                  <a:pt x="8" y="15"/>
                </a:lnTo>
                <a:lnTo>
                  <a:pt x="8" y="16"/>
                </a:lnTo>
                <a:lnTo>
                  <a:pt x="8" y="17"/>
                </a:lnTo>
                <a:lnTo>
                  <a:pt x="9" y="17"/>
                </a:lnTo>
                <a:lnTo>
                  <a:pt x="9" y="16"/>
                </a:lnTo>
                <a:lnTo>
                  <a:pt x="10" y="16"/>
                </a:lnTo>
                <a:lnTo>
                  <a:pt x="10" y="18"/>
                </a:lnTo>
                <a:lnTo>
                  <a:pt x="12" y="17"/>
                </a:lnTo>
                <a:lnTo>
                  <a:pt x="12" y="18"/>
                </a:lnTo>
                <a:lnTo>
                  <a:pt x="12" y="19"/>
                </a:lnTo>
                <a:lnTo>
                  <a:pt x="9" y="20"/>
                </a:lnTo>
                <a:lnTo>
                  <a:pt x="9" y="21"/>
                </a:lnTo>
                <a:lnTo>
                  <a:pt x="12" y="22"/>
                </a:lnTo>
                <a:lnTo>
                  <a:pt x="12" y="24"/>
                </a:lnTo>
                <a:lnTo>
                  <a:pt x="9" y="24"/>
                </a:lnTo>
                <a:lnTo>
                  <a:pt x="6" y="23"/>
                </a:lnTo>
                <a:lnTo>
                  <a:pt x="5" y="23"/>
                </a:lnTo>
                <a:lnTo>
                  <a:pt x="4" y="23"/>
                </a:lnTo>
                <a:lnTo>
                  <a:pt x="4" y="27"/>
                </a:lnTo>
                <a:lnTo>
                  <a:pt x="5" y="29"/>
                </a:lnTo>
                <a:lnTo>
                  <a:pt x="8" y="30"/>
                </a:lnTo>
                <a:lnTo>
                  <a:pt x="10" y="31"/>
                </a:lnTo>
                <a:lnTo>
                  <a:pt x="11" y="30"/>
                </a:lnTo>
                <a:lnTo>
                  <a:pt x="12" y="29"/>
                </a:lnTo>
                <a:lnTo>
                  <a:pt x="12" y="29"/>
                </a:lnTo>
                <a:lnTo>
                  <a:pt x="16" y="27"/>
                </a:lnTo>
                <a:lnTo>
                  <a:pt x="16" y="28"/>
                </a:lnTo>
                <a:lnTo>
                  <a:pt x="16" y="30"/>
                </a:lnTo>
                <a:lnTo>
                  <a:pt x="17" y="30"/>
                </a:lnTo>
                <a:lnTo>
                  <a:pt x="18" y="30"/>
                </a:lnTo>
                <a:lnTo>
                  <a:pt x="19" y="30"/>
                </a:lnTo>
                <a:lnTo>
                  <a:pt x="23" y="30"/>
                </a:lnTo>
                <a:lnTo>
                  <a:pt x="23" y="31"/>
                </a:lnTo>
                <a:lnTo>
                  <a:pt x="23" y="32"/>
                </a:lnTo>
                <a:lnTo>
                  <a:pt x="25" y="32"/>
                </a:lnTo>
                <a:lnTo>
                  <a:pt x="25" y="31"/>
                </a:lnTo>
                <a:lnTo>
                  <a:pt x="26" y="32"/>
                </a:lnTo>
                <a:lnTo>
                  <a:pt x="26" y="33"/>
                </a:lnTo>
                <a:lnTo>
                  <a:pt x="26" y="34"/>
                </a:lnTo>
                <a:lnTo>
                  <a:pt x="26" y="37"/>
                </a:lnTo>
                <a:lnTo>
                  <a:pt x="27" y="39"/>
                </a:lnTo>
                <a:lnTo>
                  <a:pt x="27" y="40"/>
                </a:lnTo>
                <a:lnTo>
                  <a:pt x="29" y="42"/>
                </a:lnTo>
                <a:lnTo>
                  <a:pt x="30" y="41"/>
                </a:lnTo>
                <a:lnTo>
                  <a:pt x="31" y="43"/>
                </a:lnTo>
                <a:lnTo>
                  <a:pt x="32" y="42"/>
                </a:lnTo>
                <a:lnTo>
                  <a:pt x="32" y="41"/>
                </a:lnTo>
                <a:lnTo>
                  <a:pt x="34" y="41"/>
                </a:lnTo>
                <a:lnTo>
                  <a:pt x="35" y="41"/>
                </a:lnTo>
                <a:lnTo>
                  <a:pt x="36" y="40"/>
                </a:lnTo>
                <a:lnTo>
                  <a:pt x="36" y="38"/>
                </a:lnTo>
                <a:lnTo>
                  <a:pt x="37" y="36"/>
                </a:lnTo>
                <a:lnTo>
                  <a:pt x="34" y="30"/>
                </a:lnTo>
                <a:lnTo>
                  <a:pt x="33" y="28"/>
                </a:lnTo>
                <a:lnTo>
                  <a:pt x="32" y="28"/>
                </a:lnTo>
                <a:lnTo>
                  <a:pt x="32" y="26"/>
                </a:lnTo>
                <a:lnTo>
                  <a:pt x="31" y="24"/>
                </a:lnTo>
                <a:lnTo>
                  <a:pt x="33" y="23"/>
                </a:lnTo>
                <a:lnTo>
                  <a:pt x="33" y="21"/>
                </a:lnTo>
                <a:lnTo>
                  <a:pt x="33" y="20"/>
                </a:lnTo>
                <a:lnTo>
                  <a:pt x="33" y="19"/>
                </a:lnTo>
                <a:lnTo>
                  <a:pt x="33" y="19"/>
                </a:lnTo>
                <a:lnTo>
                  <a:pt x="32" y="19"/>
                </a:lnTo>
                <a:lnTo>
                  <a:pt x="32" y="19"/>
                </a:lnTo>
                <a:lnTo>
                  <a:pt x="31" y="18"/>
                </a:lnTo>
                <a:lnTo>
                  <a:pt x="31" y="18"/>
                </a:lnTo>
                <a:lnTo>
                  <a:pt x="30" y="18"/>
                </a:lnTo>
                <a:lnTo>
                  <a:pt x="30" y="17"/>
                </a:lnTo>
                <a:lnTo>
                  <a:pt x="30" y="16"/>
                </a:lnTo>
                <a:lnTo>
                  <a:pt x="30" y="14"/>
                </a:lnTo>
                <a:lnTo>
                  <a:pt x="26" y="12"/>
                </a:lnTo>
                <a:lnTo>
                  <a:pt x="26" y="12"/>
                </a:lnTo>
                <a:lnTo>
                  <a:pt x="24" y="13"/>
                </a:lnTo>
                <a:lnTo>
                  <a:pt x="23" y="14"/>
                </a:lnTo>
                <a:lnTo>
                  <a:pt x="23" y="14"/>
                </a:lnTo>
                <a:lnTo>
                  <a:pt x="23" y="13"/>
                </a:lnTo>
                <a:lnTo>
                  <a:pt x="23" y="12"/>
                </a:lnTo>
                <a:lnTo>
                  <a:pt x="23" y="10"/>
                </a:lnTo>
                <a:lnTo>
                  <a:pt x="23" y="8"/>
                </a:lnTo>
                <a:lnTo>
                  <a:pt x="22" y="8"/>
                </a:lnTo>
                <a:lnTo>
                  <a:pt x="22" y="8"/>
                </a:lnTo>
                <a:lnTo>
                  <a:pt x="21" y="9"/>
                </a:lnTo>
                <a:lnTo>
                  <a:pt x="21" y="8"/>
                </a:lnTo>
                <a:lnTo>
                  <a:pt x="21" y="8"/>
                </a:lnTo>
                <a:lnTo>
                  <a:pt x="19" y="7"/>
                </a:lnTo>
                <a:lnTo>
                  <a:pt x="19" y="5"/>
                </a:lnTo>
                <a:lnTo>
                  <a:pt x="17" y="5"/>
                </a:lnTo>
                <a:lnTo>
                  <a:pt x="16" y="5"/>
                </a:lnTo>
                <a:lnTo>
                  <a:pt x="15" y="8"/>
                </a:lnTo>
                <a:lnTo>
                  <a:pt x="14" y="10"/>
                </a:lnTo>
                <a:lnTo>
                  <a:pt x="14" y="12"/>
                </a:lnTo>
                <a:lnTo>
                  <a:pt x="12" y="9"/>
                </a:lnTo>
                <a:lnTo>
                  <a:pt x="13" y="3"/>
                </a:lnTo>
                <a:lnTo>
                  <a:pt x="12" y="2"/>
                </a:lnTo>
                <a:lnTo>
                  <a:pt x="12" y="2"/>
                </a:lnTo>
                <a:lnTo>
                  <a:pt x="10" y="3"/>
                </a:lnTo>
                <a:lnTo>
                  <a:pt x="11" y="1"/>
                </a:lnTo>
                <a:lnTo>
                  <a:pt x="10" y="1"/>
                </a:lnTo>
                <a:lnTo>
                  <a:pt x="8" y="0"/>
                </a:lnTo>
                <a:lnTo>
                  <a:pt x="6" y="1"/>
                </a:lnTo>
                <a:lnTo>
                  <a:pt x="2" y="2"/>
                </a:lnTo>
                <a:lnTo>
                  <a:pt x="1" y="1"/>
                </a:lnTo>
                <a:lnTo>
                  <a:pt x="0" y="5"/>
                </a:lnTo>
                <a:lnTo>
                  <a:pt x="1" y="10"/>
                </a:lnTo>
                <a:lnTo>
                  <a:pt x="1" y="1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3" name="Freeform 18"/>
          <p:cNvSpPr>
            <a:spLocks/>
          </p:cNvSpPr>
          <p:nvPr/>
        </p:nvSpPr>
        <p:spPr bwMode="auto">
          <a:xfrm>
            <a:off x="3531146" y="1465681"/>
            <a:ext cx="34066" cy="46449"/>
          </a:xfrm>
          <a:custGeom>
            <a:avLst/>
            <a:gdLst/>
            <a:ahLst/>
            <a:cxnLst>
              <a:cxn ang="0">
                <a:pos x="2" y="7"/>
              </a:cxn>
              <a:cxn ang="0">
                <a:pos x="5" y="15"/>
              </a:cxn>
              <a:cxn ang="0">
                <a:pos x="6" y="15"/>
              </a:cxn>
              <a:cxn ang="0">
                <a:pos x="8" y="16"/>
              </a:cxn>
              <a:cxn ang="0">
                <a:pos x="9" y="15"/>
              </a:cxn>
              <a:cxn ang="0">
                <a:pos x="9" y="15"/>
              </a:cxn>
              <a:cxn ang="0">
                <a:pos x="10" y="15"/>
              </a:cxn>
              <a:cxn ang="0">
                <a:pos x="10" y="13"/>
              </a:cxn>
              <a:cxn ang="0">
                <a:pos x="9" y="12"/>
              </a:cxn>
              <a:cxn ang="0">
                <a:pos x="9" y="12"/>
              </a:cxn>
              <a:cxn ang="0">
                <a:pos x="7" y="9"/>
              </a:cxn>
              <a:cxn ang="0">
                <a:pos x="7" y="9"/>
              </a:cxn>
              <a:cxn ang="0">
                <a:pos x="6" y="8"/>
              </a:cxn>
              <a:cxn ang="0">
                <a:pos x="6" y="8"/>
              </a:cxn>
              <a:cxn ang="0">
                <a:pos x="6" y="6"/>
              </a:cxn>
              <a:cxn ang="0">
                <a:pos x="6" y="5"/>
              </a:cxn>
              <a:cxn ang="0">
                <a:pos x="5" y="5"/>
              </a:cxn>
              <a:cxn ang="0">
                <a:pos x="5" y="4"/>
              </a:cxn>
              <a:cxn ang="0">
                <a:pos x="5" y="4"/>
              </a:cxn>
              <a:cxn ang="0">
                <a:pos x="4" y="3"/>
              </a:cxn>
              <a:cxn ang="0">
                <a:pos x="3" y="1"/>
              </a:cxn>
              <a:cxn ang="0">
                <a:pos x="3" y="1"/>
              </a:cxn>
              <a:cxn ang="0">
                <a:pos x="1" y="1"/>
              </a:cxn>
              <a:cxn ang="0">
                <a:pos x="0" y="0"/>
              </a:cxn>
              <a:cxn ang="0">
                <a:pos x="0" y="1"/>
              </a:cxn>
              <a:cxn ang="0">
                <a:pos x="2" y="6"/>
              </a:cxn>
              <a:cxn ang="0">
                <a:pos x="2" y="7"/>
              </a:cxn>
            </a:cxnLst>
            <a:rect l="0" t="0" r="r" b="b"/>
            <a:pathLst>
              <a:path w="10" h="16">
                <a:moveTo>
                  <a:pt x="2" y="7"/>
                </a:moveTo>
                <a:lnTo>
                  <a:pt x="5" y="15"/>
                </a:lnTo>
                <a:lnTo>
                  <a:pt x="6" y="15"/>
                </a:lnTo>
                <a:lnTo>
                  <a:pt x="8" y="16"/>
                </a:lnTo>
                <a:lnTo>
                  <a:pt x="9" y="15"/>
                </a:lnTo>
                <a:lnTo>
                  <a:pt x="9" y="15"/>
                </a:lnTo>
                <a:lnTo>
                  <a:pt x="10" y="15"/>
                </a:lnTo>
                <a:lnTo>
                  <a:pt x="10" y="13"/>
                </a:lnTo>
                <a:lnTo>
                  <a:pt x="9" y="12"/>
                </a:lnTo>
                <a:lnTo>
                  <a:pt x="9" y="12"/>
                </a:lnTo>
                <a:lnTo>
                  <a:pt x="7" y="9"/>
                </a:lnTo>
                <a:lnTo>
                  <a:pt x="7" y="9"/>
                </a:lnTo>
                <a:lnTo>
                  <a:pt x="6" y="8"/>
                </a:lnTo>
                <a:lnTo>
                  <a:pt x="6" y="8"/>
                </a:lnTo>
                <a:lnTo>
                  <a:pt x="6" y="6"/>
                </a:lnTo>
                <a:lnTo>
                  <a:pt x="6" y="5"/>
                </a:lnTo>
                <a:lnTo>
                  <a:pt x="5" y="5"/>
                </a:lnTo>
                <a:lnTo>
                  <a:pt x="5" y="4"/>
                </a:lnTo>
                <a:lnTo>
                  <a:pt x="5" y="4"/>
                </a:lnTo>
                <a:lnTo>
                  <a:pt x="4" y="3"/>
                </a:lnTo>
                <a:lnTo>
                  <a:pt x="3" y="1"/>
                </a:lnTo>
                <a:lnTo>
                  <a:pt x="3" y="1"/>
                </a:lnTo>
                <a:lnTo>
                  <a:pt x="1" y="1"/>
                </a:lnTo>
                <a:lnTo>
                  <a:pt x="0" y="0"/>
                </a:lnTo>
                <a:lnTo>
                  <a:pt x="0" y="1"/>
                </a:lnTo>
                <a:lnTo>
                  <a:pt x="2" y="6"/>
                </a:lnTo>
                <a:lnTo>
                  <a:pt x="2"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4" name="Freeform 19"/>
          <p:cNvSpPr>
            <a:spLocks/>
          </p:cNvSpPr>
          <p:nvPr/>
        </p:nvSpPr>
        <p:spPr bwMode="auto">
          <a:xfrm>
            <a:off x="3572026" y="986671"/>
            <a:ext cx="354289" cy="455785"/>
          </a:xfrm>
          <a:custGeom>
            <a:avLst/>
            <a:gdLst/>
            <a:ahLst/>
            <a:cxnLst>
              <a:cxn ang="0">
                <a:pos x="14" y="54"/>
              </a:cxn>
              <a:cxn ang="0">
                <a:pos x="25" y="75"/>
              </a:cxn>
              <a:cxn ang="0">
                <a:pos x="46" y="110"/>
              </a:cxn>
              <a:cxn ang="0">
                <a:pos x="55" y="130"/>
              </a:cxn>
              <a:cxn ang="0">
                <a:pos x="57" y="134"/>
              </a:cxn>
              <a:cxn ang="0">
                <a:pos x="57" y="137"/>
              </a:cxn>
              <a:cxn ang="0">
                <a:pos x="66" y="144"/>
              </a:cxn>
              <a:cxn ang="0">
                <a:pos x="68" y="147"/>
              </a:cxn>
              <a:cxn ang="0">
                <a:pos x="60" y="147"/>
              </a:cxn>
              <a:cxn ang="0">
                <a:pos x="60" y="151"/>
              </a:cxn>
              <a:cxn ang="0">
                <a:pos x="64" y="153"/>
              </a:cxn>
              <a:cxn ang="0">
                <a:pos x="65" y="158"/>
              </a:cxn>
              <a:cxn ang="0">
                <a:pos x="69" y="154"/>
              </a:cxn>
              <a:cxn ang="0">
                <a:pos x="73" y="153"/>
              </a:cxn>
              <a:cxn ang="0">
                <a:pos x="72" y="157"/>
              </a:cxn>
              <a:cxn ang="0">
                <a:pos x="75" y="155"/>
              </a:cxn>
              <a:cxn ang="0">
                <a:pos x="76" y="155"/>
              </a:cxn>
              <a:cxn ang="0">
                <a:pos x="79" y="153"/>
              </a:cxn>
              <a:cxn ang="0">
                <a:pos x="90" y="155"/>
              </a:cxn>
              <a:cxn ang="0">
                <a:pos x="83" y="156"/>
              </a:cxn>
              <a:cxn ang="0">
                <a:pos x="82" y="159"/>
              </a:cxn>
              <a:cxn ang="0">
                <a:pos x="94" y="158"/>
              </a:cxn>
              <a:cxn ang="0">
                <a:pos x="77" y="163"/>
              </a:cxn>
              <a:cxn ang="0">
                <a:pos x="73" y="175"/>
              </a:cxn>
              <a:cxn ang="0">
                <a:pos x="76" y="177"/>
              </a:cxn>
              <a:cxn ang="0">
                <a:pos x="75" y="180"/>
              </a:cxn>
              <a:cxn ang="0">
                <a:pos x="77" y="183"/>
              </a:cxn>
              <a:cxn ang="0">
                <a:pos x="85" y="186"/>
              </a:cxn>
              <a:cxn ang="0">
                <a:pos x="79" y="192"/>
              </a:cxn>
              <a:cxn ang="0">
                <a:pos x="82" y="192"/>
              </a:cxn>
              <a:cxn ang="0">
                <a:pos x="83" y="196"/>
              </a:cxn>
              <a:cxn ang="0">
                <a:pos x="92" y="200"/>
              </a:cxn>
              <a:cxn ang="0">
                <a:pos x="94" y="196"/>
              </a:cxn>
              <a:cxn ang="0">
                <a:pos x="99" y="197"/>
              </a:cxn>
              <a:cxn ang="0">
                <a:pos x="96" y="186"/>
              </a:cxn>
              <a:cxn ang="0">
                <a:pos x="102" y="191"/>
              </a:cxn>
              <a:cxn ang="0">
                <a:pos x="107" y="190"/>
              </a:cxn>
              <a:cxn ang="0">
                <a:pos x="106" y="183"/>
              </a:cxn>
              <a:cxn ang="0">
                <a:pos x="111" y="184"/>
              </a:cxn>
              <a:cxn ang="0">
                <a:pos x="110" y="165"/>
              </a:cxn>
              <a:cxn ang="0">
                <a:pos x="117" y="173"/>
              </a:cxn>
              <a:cxn ang="0">
                <a:pos x="120" y="168"/>
              </a:cxn>
              <a:cxn ang="0">
                <a:pos x="132" y="158"/>
              </a:cxn>
              <a:cxn ang="0">
                <a:pos x="130" y="150"/>
              </a:cxn>
              <a:cxn ang="0">
                <a:pos x="125" y="147"/>
              </a:cxn>
              <a:cxn ang="0">
                <a:pos x="123" y="150"/>
              </a:cxn>
              <a:cxn ang="0">
                <a:pos x="121" y="142"/>
              </a:cxn>
              <a:cxn ang="0">
                <a:pos x="116" y="142"/>
              </a:cxn>
              <a:cxn ang="0">
                <a:pos x="115" y="142"/>
              </a:cxn>
              <a:cxn ang="0">
                <a:pos x="116" y="132"/>
              </a:cxn>
              <a:cxn ang="0">
                <a:pos x="111" y="127"/>
              </a:cxn>
              <a:cxn ang="0">
                <a:pos x="102" y="123"/>
              </a:cxn>
              <a:cxn ang="0">
                <a:pos x="109" y="92"/>
              </a:cxn>
              <a:cxn ang="0">
                <a:pos x="94" y="69"/>
              </a:cxn>
              <a:cxn ang="0">
                <a:pos x="88" y="56"/>
              </a:cxn>
              <a:cxn ang="0">
                <a:pos x="87" y="26"/>
              </a:cxn>
              <a:cxn ang="0">
                <a:pos x="63" y="2"/>
              </a:cxn>
              <a:cxn ang="0">
                <a:pos x="51" y="10"/>
              </a:cxn>
              <a:cxn ang="0">
                <a:pos x="59" y="18"/>
              </a:cxn>
              <a:cxn ang="0">
                <a:pos x="45" y="19"/>
              </a:cxn>
              <a:cxn ang="0">
                <a:pos x="27" y="20"/>
              </a:cxn>
              <a:cxn ang="0">
                <a:pos x="16" y="13"/>
              </a:cxn>
              <a:cxn ang="0">
                <a:pos x="13" y="26"/>
              </a:cxn>
            </a:cxnLst>
            <a:rect l="0" t="0" r="r" b="b"/>
            <a:pathLst>
              <a:path w="132" h="200">
                <a:moveTo>
                  <a:pt x="13" y="26"/>
                </a:moveTo>
                <a:cubicBezTo>
                  <a:pt x="22" y="32"/>
                  <a:pt x="22" y="32"/>
                  <a:pt x="22" y="32"/>
                </a:cubicBezTo>
                <a:cubicBezTo>
                  <a:pt x="22" y="32"/>
                  <a:pt x="23" y="37"/>
                  <a:pt x="16" y="43"/>
                </a:cubicBezTo>
                <a:cubicBezTo>
                  <a:pt x="10" y="49"/>
                  <a:pt x="8" y="54"/>
                  <a:pt x="14" y="54"/>
                </a:cubicBezTo>
                <a:cubicBezTo>
                  <a:pt x="21" y="54"/>
                  <a:pt x="29" y="56"/>
                  <a:pt x="29" y="56"/>
                </a:cubicBezTo>
                <a:cubicBezTo>
                  <a:pt x="29" y="56"/>
                  <a:pt x="33" y="57"/>
                  <a:pt x="28" y="62"/>
                </a:cubicBezTo>
                <a:cubicBezTo>
                  <a:pt x="22" y="68"/>
                  <a:pt x="20" y="70"/>
                  <a:pt x="20" y="70"/>
                </a:cubicBezTo>
                <a:cubicBezTo>
                  <a:pt x="20" y="70"/>
                  <a:pt x="12" y="75"/>
                  <a:pt x="25" y="75"/>
                </a:cubicBezTo>
                <a:cubicBezTo>
                  <a:pt x="37" y="75"/>
                  <a:pt x="37" y="81"/>
                  <a:pt x="37" y="81"/>
                </a:cubicBezTo>
                <a:cubicBezTo>
                  <a:pt x="37" y="81"/>
                  <a:pt x="40" y="91"/>
                  <a:pt x="43" y="94"/>
                </a:cubicBezTo>
                <a:cubicBezTo>
                  <a:pt x="45" y="96"/>
                  <a:pt x="45" y="106"/>
                  <a:pt x="45" y="106"/>
                </a:cubicBezTo>
                <a:cubicBezTo>
                  <a:pt x="45" y="106"/>
                  <a:pt x="49" y="107"/>
                  <a:pt x="46" y="110"/>
                </a:cubicBezTo>
                <a:cubicBezTo>
                  <a:pt x="43" y="113"/>
                  <a:pt x="44" y="119"/>
                  <a:pt x="47" y="119"/>
                </a:cubicBezTo>
                <a:cubicBezTo>
                  <a:pt x="50" y="119"/>
                  <a:pt x="52" y="122"/>
                  <a:pt x="52" y="122"/>
                </a:cubicBezTo>
                <a:cubicBezTo>
                  <a:pt x="55" y="129"/>
                  <a:pt x="55" y="129"/>
                  <a:pt x="55" y="129"/>
                </a:cubicBezTo>
                <a:cubicBezTo>
                  <a:pt x="55" y="130"/>
                  <a:pt x="55" y="130"/>
                  <a:pt x="55" y="130"/>
                </a:cubicBezTo>
                <a:cubicBezTo>
                  <a:pt x="55" y="131"/>
                  <a:pt x="55" y="131"/>
                  <a:pt x="55" y="131"/>
                </a:cubicBezTo>
                <a:cubicBezTo>
                  <a:pt x="58" y="132"/>
                  <a:pt x="58" y="132"/>
                  <a:pt x="58" y="132"/>
                </a:cubicBezTo>
                <a:cubicBezTo>
                  <a:pt x="58" y="133"/>
                  <a:pt x="58" y="133"/>
                  <a:pt x="58" y="133"/>
                </a:cubicBezTo>
                <a:cubicBezTo>
                  <a:pt x="57" y="134"/>
                  <a:pt x="57" y="134"/>
                  <a:pt x="57" y="134"/>
                </a:cubicBezTo>
                <a:cubicBezTo>
                  <a:pt x="55" y="134"/>
                  <a:pt x="55" y="134"/>
                  <a:pt x="55" y="134"/>
                </a:cubicBezTo>
                <a:cubicBezTo>
                  <a:pt x="56" y="135"/>
                  <a:pt x="56" y="135"/>
                  <a:pt x="56" y="135"/>
                </a:cubicBezTo>
                <a:cubicBezTo>
                  <a:pt x="56" y="136"/>
                  <a:pt x="56" y="136"/>
                  <a:pt x="56" y="136"/>
                </a:cubicBezTo>
                <a:cubicBezTo>
                  <a:pt x="57" y="137"/>
                  <a:pt x="57" y="137"/>
                  <a:pt x="57" y="137"/>
                </a:cubicBezTo>
                <a:cubicBezTo>
                  <a:pt x="59" y="142"/>
                  <a:pt x="59" y="142"/>
                  <a:pt x="59" y="142"/>
                </a:cubicBezTo>
                <a:cubicBezTo>
                  <a:pt x="62" y="144"/>
                  <a:pt x="62" y="144"/>
                  <a:pt x="62" y="144"/>
                </a:cubicBezTo>
                <a:cubicBezTo>
                  <a:pt x="62" y="145"/>
                  <a:pt x="62" y="145"/>
                  <a:pt x="62" y="145"/>
                </a:cubicBezTo>
                <a:cubicBezTo>
                  <a:pt x="66" y="144"/>
                  <a:pt x="66" y="144"/>
                  <a:pt x="66" y="144"/>
                </a:cubicBezTo>
                <a:cubicBezTo>
                  <a:pt x="68" y="145"/>
                  <a:pt x="68" y="145"/>
                  <a:pt x="68" y="145"/>
                </a:cubicBezTo>
                <a:cubicBezTo>
                  <a:pt x="71" y="142"/>
                  <a:pt x="71" y="142"/>
                  <a:pt x="71" y="142"/>
                </a:cubicBezTo>
                <a:cubicBezTo>
                  <a:pt x="70" y="145"/>
                  <a:pt x="70" y="145"/>
                  <a:pt x="70" y="145"/>
                </a:cubicBezTo>
                <a:cubicBezTo>
                  <a:pt x="68" y="147"/>
                  <a:pt x="68" y="147"/>
                  <a:pt x="68" y="147"/>
                </a:cubicBezTo>
                <a:cubicBezTo>
                  <a:pt x="65" y="147"/>
                  <a:pt x="65" y="147"/>
                  <a:pt x="65" y="147"/>
                </a:cubicBezTo>
                <a:cubicBezTo>
                  <a:pt x="65" y="148"/>
                  <a:pt x="65" y="148"/>
                  <a:pt x="65" y="148"/>
                </a:cubicBezTo>
                <a:cubicBezTo>
                  <a:pt x="63" y="148"/>
                  <a:pt x="63" y="148"/>
                  <a:pt x="63" y="148"/>
                </a:cubicBezTo>
                <a:cubicBezTo>
                  <a:pt x="60" y="147"/>
                  <a:pt x="60" y="147"/>
                  <a:pt x="60" y="147"/>
                </a:cubicBezTo>
                <a:cubicBezTo>
                  <a:pt x="60" y="148"/>
                  <a:pt x="60" y="148"/>
                  <a:pt x="60" y="148"/>
                </a:cubicBezTo>
                <a:cubicBezTo>
                  <a:pt x="59" y="149"/>
                  <a:pt x="59" y="149"/>
                  <a:pt x="59" y="149"/>
                </a:cubicBezTo>
                <a:cubicBezTo>
                  <a:pt x="60" y="150"/>
                  <a:pt x="60" y="150"/>
                  <a:pt x="60" y="150"/>
                </a:cubicBezTo>
                <a:cubicBezTo>
                  <a:pt x="60" y="151"/>
                  <a:pt x="60" y="151"/>
                  <a:pt x="60" y="151"/>
                </a:cubicBezTo>
                <a:cubicBezTo>
                  <a:pt x="61" y="153"/>
                  <a:pt x="61" y="153"/>
                  <a:pt x="61" y="153"/>
                </a:cubicBezTo>
                <a:cubicBezTo>
                  <a:pt x="62" y="153"/>
                  <a:pt x="62" y="153"/>
                  <a:pt x="62" y="153"/>
                </a:cubicBezTo>
                <a:cubicBezTo>
                  <a:pt x="62" y="154"/>
                  <a:pt x="62" y="154"/>
                  <a:pt x="62" y="154"/>
                </a:cubicBezTo>
                <a:cubicBezTo>
                  <a:pt x="64" y="153"/>
                  <a:pt x="64" y="153"/>
                  <a:pt x="64" y="153"/>
                </a:cubicBezTo>
                <a:cubicBezTo>
                  <a:pt x="64" y="154"/>
                  <a:pt x="64" y="154"/>
                  <a:pt x="64" y="154"/>
                </a:cubicBezTo>
                <a:cubicBezTo>
                  <a:pt x="64" y="155"/>
                  <a:pt x="64" y="155"/>
                  <a:pt x="64" y="155"/>
                </a:cubicBezTo>
                <a:cubicBezTo>
                  <a:pt x="64" y="156"/>
                  <a:pt x="64" y="156"/>
                  <a:pt x="64" y="156"/>
                </a:cubicBezTo>
                <a:cubicBezTo>
                  <a:pt x="65" y="158"/>
                  <a:pt x="65" y="158"/>
                  <a:pt x="65" y="158"/>
                </a:cubicBezTo>
                <a:cubicBezTo>
                  <a:pt x="66" y="157"/>
                  <a:pt x="66" y="157"/>
                  <a:pt x="66" y="157"/>
                </a:cubicBezTo>
                <a:cubicBezTo>
                  <a:pt x="67" y="156"/>
                  <a:pt x="67" y="156"/>
                  <a:pt x="67" y="156"/>
                </a:cubicBezTo>
                <a:cubicBezTo>
                  <a:pt x="68" y="155"/>
                  <a:pt x="68" y="155"/>
                  <a:pt x="68" y="155"/>
                </a:cubicBezTo>
                <a:cubicBezTo>
                  <a:pt x="69" y="154"/>
                  <a:pt x="69" y="154"/>
                  <a:pt x="69" y="154"/>
                </a:cubicBezTo>
                <a:cubicBezTo>
                  <a:pt x="69" y="153"/>
                  <a:pt x="69" y="153"/>
                  <a:pt x="69" y="153"/>
                </a:cubicBezTo>
                <a:cubicBezTo>
                  <a:pt x="69" y="152"/>
                  <a:pt x="69" y="152"/>
                  <a:pt x="69" y="152"/>
                </a:cubicBezTo>
                <a:cubicBezTo>
                  <a:pt x="72" y="153"/>
                  <a:pt x="72" y="153"/>
                  <a:pt x="72" y="153"/>
                </a:cubicBezTo>
                <a:cubicBezTo>
                  <a:pt x="73" y="153"/>
                  <a:pt x="73" y="153"/>
                  <a:pt x="73" y="153"/>
                </a:cubicBezTo>
                <a:cubicBezTo>
                  <a:pt x="71" y="155"/>
                  <a:pt x="71" y="155"/>
                  <a:pt x="71" y="155"/>
                </a:cubicBezTo>
                <a:cubicBezTo>
                  <a:pt x="71" y="155"/>
                  <a:pt x="71" y="155"/>
                  <a:pt x="71" y="155"/>
                </a:cubicBezTo>
                <a:cubicBezTo>
                  <a:pt x="71" y="157"/>
                  <a:pt x="71" y="157"/>
                  <a:pt x="71" y="157"/>
                </a:cubicBezTo>
                <a:cubicBezTo>
                  <a:pt x="72" y="157"/>
                  <a:pt x="72" y="157"/>
                  <a:pt x="72" y="157"/>
                </a:cubicBezTo>
                <a:cubicBezTo>
                  <a:pt x="72" y="159"/>
                  <a:pt x="72" y="159"/>
                  <a:pt x="72" y="159"/>
                </a:cubicBezTo>
                <a:cubicBezTo>
                  <a:pt x="73" y="158"/>
                  <a:pt x="73" y="158"/>
                  <a:pt x="73" y="158"/>
                </a:cubicBezTo>
                <a:cubicBezTo>
                  <a:pt x="74" y="157"/>
                  <a:pt x="74" y="157"/>
                  <a:pt x="74" y="157"/>
                </a:cubicBezTo>
                <a:cubicBezTo>
                  <a:pt x="75" y="155"/>
                  <a:pt x="75" y="155"/>
                  <a:pt x="75" y="155"/>
                </a:cubicBezTo>
                <a:cubicBezTo>
                  <a:pt x="76" y="154"/>
                  <a:pt x="76" y="154"/>
                  <a:pt x="76" y="154"/>
                </a:cubicBezTo>
                <a:cubicBezTo>
                  <a:pt x="77" y="151"/>
                  <a:pt x="77" y="151"/>
                  <a:pt x="77" y="151"/>
                </a:cubicBezTo>
                <a:cubicBezTo>
                  <a:pt x="77" y="152"/>
                  <a:pt x="77" y="152"/>
                  <a:pt x="77" y="152"/>
                </a:cubicBezTo>
                <a:cubicBezTo>
                  <a:pt x="76" y="155"/>
                  <a:pt x="76" y="155"/>
                  <a:pt x="76" y="155"/>
                </a:cubicBezTo>
                <a:cubicBezTo>
                  <a:pt x="77" y="156"/>
                  <a:pt x="77" y="156"/>
                  <a:pt x="77" y="156"/>
                </a:cubicBezTo>
                <a:cubicBezTo>
                  <a:pt x="79" y="155"/>
                  <a:pt x="79" y="155"/>
                  <a:pt x="79" y="155"/>
                </a:cubicBezTo>
                <a:cubicBezTo>
                  <a:pt x="79" y="153"/>
                  <a:pt x="79" y="153"/>
                  <a:pt x="79" y="153"/>
                </a:cubicBezTo>
                <a:cubicBezTo>
                  <a:pt x="79" y="153"/>
                  <a:pt x="79" y="153"/>
                  <a:pt x="79" y="153"/>
                </a:cubicBezTo>
                <a:cubicBezTo>
                  <a:pt x="83" y="152"/>
                  <a:pt x="83" y="152"/>
                  <a:pt x="83" y="152"/>
                </a:cubicBezTo>
                <a:cubicBezTo>
                  <a:pt x="82" y="154"/>
                  <a:pt x="82" y="154"/>
                  <a:pt x="82" y="154"/>
                </a:cubicBezTo>
                <a:cubicBezTo>
                  <a:pt x="84" y="155"/>
                  <a:pt x="84" y="155"/>
                  <a:pt x="84" y="155"/>
                </a:cubicBezTo>
                <a:cubicBezTo>
                  <a:pt x="90" y="155"/>
                  <a:pt x="90" y="155"/>
                  <a:pt x="90" y="155"/>
                </a:cubicBezTo>
                <a:cubicBezTo>
                  <a:pt x="90" y="155"/>
                  <a:pt x="90" y="155"/>
                  <a:pt x="90" y="155"/>
                </a:cubicBezTo>
                <a:cubicBezTo>
                  <a:pt x="90" y="156"/>
                  <a:pt x="90" y="156"/>
                  <a:pt x="90" y="156"/>
                </a:cubicBezTo>
                <a:cubicBezTo>
                  <a:pt x="88" y="156"/>
                  <a:pt x="88" y="156"/>
                  <a:pt x="88" y="156"/>
                </a:cubicBezTo>
                <a:cubicBezTo>
                  <a:pt x="83" y="156"/>
                  <a:pt x="83" y="156"/>
                  <a:pt x="83" y="156"/>
                </a:cubicBezTo>
                <a:cubicBezTo>
                  <a:pt x="83" y="157"/>
                  <a:pt x="83" y="157"/>
                  <a:pt x="83" y="157"/>
                </a:cubicBezTo>
                <a:cubicBezTo>
                  <a:pt x="81" y="157"/>
                  <a:pt x="81" y="157"/>
                  <a:pt x="81" y="157"/>
                </a:cubicBezTo>
                <a:cubicBezTo>
                  <a:pt x="81" y="158"/>
                  <a:pt x="81" y="158"/>
                  <a:pt x="81" y="158"/>
                </a:cubicBezTo>
                <a:cubicBezTo>
                  <a:pt x="82" y="159"/>
                  <a:pt x="82" y="159"/>
                  <a:pt x="82" y="159"/>
                </a:cubicBezTo>
                <a:cubicBezTo>
                  <a:pt x="84" y="160"/>
                  <a:pt x="84" y="160"/>
                  <a:pt x="84" y="160"/>
                </a:cubicBezTo>
                <a:cubicBezTo>
                  <a:pt x="88" y="160"/>
                  <a:pt x="88" y="160"/>
                  <a:pt x="88" y="160"/>
                </a:cubicBezTo>
                <a:cubicBezTo>
                  <a:pt x="89" y="159"/>
                  <a:pt x="89" y="159"/>
                  <a:pt x="89" y="159"/>
                </a:cubicBezTo>
                <a:cubicBezTo>
                  <a:pt x="94" y="158"/>
                  <a:pt x="94" y="158"/>
                  <a:pt x="94" y="158"/>
                </a:cubicBezTo>
                <a:cubicBezTo>
                  <a:pt x="96" y="157"/>
                  <a:pt x="96" y="157"/>
                  <a:pt x="96" y="157"/>
                </a:cubicBezTo>
                <a:cubicBezTo>
                  <a:pt x="95" y="159"/>
                  <a:pt x="95" y="159"/>
                  <a:pt x="95" y="159"/>
                </a:cubicBezTo>
                <a:cubicBezTo>
                  <a:pt x="95" y="160"/>
                  <a:pt x="95" y="160"/>
                  <a:pt x="95" y="160"/>
                </a:cubicBezTo>
                <a:cubicBezTo>
                  <a:pt x="77" y="163"/>
                  <a:pt x="77" y="163"/>
                  <a:pt x="77" y="163"/>
                </a:cubicBezTo>
                <a:cubicBezTo>
                  <a:pt x="74" y="166"/>
                  <a:pt x="74" y="166"/>
                  <a:pt x="74" y="166"/>
                </a:cubicBezTo>
                <a:cubicBezTo>
                  <a:pt x="72" y="167"/>
                  <a:pt x="72" y="167"/>
                  <a:pt x="72" y="167"/>
                </a:cubicBezTo>
                <a:cubicBezTo>
                  <a:pt x="71" y="169"/>
                  <a:pt x="71" y="169"/>
                  <a:pt x="71" y="169"/>
                </a:cubicBezTo>
                <a:cubicBezTo>
                  <a:pt x="73" y="175"/>
                  <a:pt x="73" y="175"/>
                  <a:pt x="73" y="175"/>
                </a:cubicBezTo>
                <a:cubicBezTo>
                  <a:pt x="75" y="174"/>
                  <a:pt x="75" y="174"/>
                  <a:pt x="75" y="174"/>
                </a:cubicBezTo>
                <a:cubicBezTo>
                  <a:pt x="78" y="176"/>
                  <a:pt x="78" y="176"/>
                  <a:pt x="78" y="176"/>
                </a:cubicBezTo>
                <a:cubicBezTo>
                  <a:pt x="78" y="178"/>
                  <a:pt x="78" y="178"/>
                  <a:pt x="78" y="178"/>
                </a:cubicBezTo>
                <a:cubicBezTo>
                  <a:pt x="76" y="177"/>
                  <a:pt x="76" y="177"/>
                  <a:pt x="76" y="177"/>
                </a:cubicBezTo>
                <a:cubicBezTo>
                  <a:pt x="75" y="176"/>
                  <a:pt x="75" y="176"/>
                  <a:pt x="75" y="176"/>
                </a:cubicBezTo>
                <a:cubicBezTo>
                  <a:pt x="74" y="177"/>
                  <a:pt x="74" y="177"/>
                  <a:pt x="74" y="177"/>
                </a:cubicBezTo>
                <a:cubicBezTo>
                  <a:pt x="74" y="179"/>
                  <a:pt x="74" y="179"/>
                  <a:pt x="74" y="179"/>
                </a:cubicBezTo>
                <a:cubicBezTo>
                  <a:pt x="75" y="180"/>
                  <a:pt x="75" y="180"/>
                  <a:pt x="75" y="180"/>
                </a:cubicBezTo>
                <a:cubicBezTo>
                  <a:pt x="76" y="180"/>
                  <a:pt x="76" y="180"/>
                  <a:pt x="76" y="180"/>
                </a:cubicBezTo>
                <a:cubicBezTo>
                  <a:pt x="76" y="181"/>
                  <a:pt x="76" y="181"/>
                  <a:pt x="76" y="181"/>
                </a:cubicBezTo>
                <a:cubicBezTo>
                  <a:pt x="76" y="182"/>
                  <a:pt x="76" y="182"/>
                  <a:pt x="76" y="182"/>
                </a:cubicBezTo>
                <a:cubicBezTo>
                  <a:pt x="77" y="183"/>
                  <a:pt x="77" y="183"/>
                  <a:pt x="77" y="183"/>
                </a:cubicBezTo>
                <a:cubicBezTo>
                  <a:pt x="79" y="182"/>
                  <a:pt x="79" y="182"/>
                  <a:pt x="79" y="182"/>
                </a:cubicBezTo>
                <a:cubicBezTo>
                  <a:pt x="80" y="183"/>
                  <a:pt x="80" y="183"/>
                  <a:pt x="80" y="183"/>
                </a:cubicBezTo>
                <a:cubicBezTo>
                  <a:pt x="86" y="185"/>
                  <a:pt x="86" y="185"/>
                  <a:pt x="86" y="185"/>
                </a:cubicBezTo>
                <a:cubicBezTo>
                  <a:pt x="85" y="186"/>
                  <a:pt x="85" y="186"/>
                  <a:pt x="85" y="186"/>
                </a:cubicBezTo>
                <a:cubicBezTo>
                  <a:pt x="77" y="187"/>
                  <a:pt x="77" y="187"/>
                  <a:pt x="77" y="187"/>
                </a:cubicBezTo>
                <a:cubicBezTo>
                  <a:pt x="77" y="189"/>
                  <a:pt x="77" y="189"/>
                  <a:pt x="77" y="189"/>
                </a:cubicBezTo>
                <a:cubicBezTo>
                  <a:pt x="78" y="191"/>
                  <a:pt x="78" y="191"/>
                  <a:pt x="78" y="191"/>
                </a:cubicBezTo>
                <a:cubicBezTo>
                  <a:pt x="79" y="192"/>
                  <a:pt x="79" y="192"/>
                  <a:pt x="79" y="192"/>
                </a:cubicBezTo>
                <a:cubicBezTo>
                  <a:pt x="80" y="193"/>
                  <a:pt x="80" y="193"/>
                  <a:pt x="80" y="193"/>
                </a:cubicBezTo>
                <a:cubicBezTo>
                  <a:pt x="81" y="194"/>
                  <a:pt x="81" y="194"/>
                  <a:pt x="81" y="194"/>
                </a:cubicBezTo>
                <a:cubicBezTo>
                  <a:pt x="82" y="193"/>
                  <a:pt x="82" y="193"/>
                  <a:pt x="82" y="193"/>
                </a:cubicBezTo>
                <a:cubicBezTo>
                  <a:pt x="82" y="192"/>
                  <a:pt x="82" y="192"/>
                  <a:pt x="82" y="192"/>
                </a:cubicBezTo>
                <a:cubicBezTo>
                  <a:pt x="82" y="193"/>
                  <a:pt x="82" y="193"/>
                  <a:pt x="82" y="193"/>
                </a:cubicBezTo>
                <a:cubicBezTo>
                  <a:pt x="82" y="193"/>
                  <a:pt x="82" y="193"/>
                  <a:pt x="82" y="193"/>
                </a:cubicBezTo>
                <a:cubicBezTo>
                  <a:pt x="82" y="194"/>
                  <a:pt x="82" y="194"/>
                  <a:pt x="82" y="194"/>
                </a:cubicBezTo>
                <a:cubicBezTo>
                  <a:pt x="83" y="196"/>
                  <a:pt x="83" y="196"/>
                  <a:pt x="83" y="196"/>
                </a:cubicBezTo>
                <a:cubicBezTo>
                  <a:pt x="83" y="197"/>
                  <a:pt x="83" y="197"/>
                  <a:pt x="83" y="197"/>
                </a:cubicBezTo>
                <a:cubicBezTo>
                  <a:pt x="86" y="197"/>
                  <a:pt x="86" y="197"/>
                  <a:pt x="86" y="197"/>
                </a:cubicBezTo>
                <a:cubicBezTo>
                  <a:pt x="87" y="199"/>
                  <a:pt x="87" y="199"/>
                  <a:pt x="87" y="199"/>
                </a:cubicBezTo>
                <a:cubicBezTo>
                  <a:pt x="92" y="200"/>
                  <a:pt x="92" y="200"/>
                  <a:pt x="92" y="200"/>
                </a:cubicBezTo>
                <a:cubicBezTo>
                  <a:pt x="96" y="200"/>
                  <a:pt x="96" y="200"/>
                  <a:pt x="96" y="200"/>
                </a:cubicBezTo>
                <a:cubicBezTo>
                  <a:pt x="96" y="199"/>
                  <a:pt x="96" y="199"/>
                  <a:pt x="96" y="199"/>
                </a:cubicBezTo>
                <a:cubicBezTo>
                  <a:pt x="96" y="197"/>
                  <a:pt x="96" y="197"/>
                  <a:pt x="96" y="197"/>
                </a:cubicBezTo>
                <a:cubicBezTo>
                  <a:pt x="94" y="196"/>
                  <a:pt x="94" y="196"/>
                  <a:pt x="94" y="196"/>
                </a:cubicBezTo>
                <a:cubicBezTo>
                  <a:pt x="93" y="194"/>
                  <a:pt x="93" y="194"/>
                  <a:pt x="93" y="194"/>
                </a:cubicBezTo>
                <a:cubicBezTo>
                  <a:pt x="96" y="194"/>
                  <a:pt x="96" y="194"/>
                  <a:pt x="96" y="194"/>
                </a:cubicBezTo>
                <a:cubicBezTo>
                  <a:pt x="98" y="195"/>
                  <a:pt x="98" y="195"/>
                  <a:pt x="98" y="195"/>
                </a:cubicBezTo>
                <a:cubicBezTo>
                  <a:pt x="99" y="197"/>
                  <a:pt x="99" y="197"/>
                  <a:pt x="99" y="197"/>
                </a:cubicBezTo>
                <a:cubicBezTo>
                  <a:pt x="101" y="198"/>
                  <a:pt x="101" y="198"/>
                  <a:pt x="101" y="198"/>
                </a:cubicBezTo>
                <a:cubicBezTo>
                  <a:pt x="101" y="199"/>
                  <a:pt x="101" y="199"/>
                  <a:pt x="101" y="199"/>
                </a:cubicBezTo>
                <a:cubicBezTo>
                  <a:pt x="102" y="198"/>
                  <a:pt x="102" y="198"/>
                  <a:pt x="102" y="198"/>
                </a:cubicBezTo>
                <a:cubicBezTo>
                  <a:pt x="96" y="186"/>
                  <a:pt x="96" y="186"/>
                  <a:pt x="96" y="186"/>
                </a:cubicBezTo>
                <a:cubicBezTo>
                  <a:pt x="96" y="183"/>
                  <a:pt x="96" y="183"/>
                  <a:pt x="96" y="183"/>
                </a:cubicBezTo>
                <a:cubicBezTo>
                  <a:pt x="96" y="183"/>
                  <a:pt x="96" y="183"/>
                  <a:pt x="96" y="183"/>
                </a:cubicBezTo>
                <a:cubicBezTo>
                  <a:pt x="99" y="189"/>
                  <a:pt x="99" y="189"/>
                  <a:pt x="99" y="189"/>
                </a:cubicBezTo>
                <a:cubicBezTo>
                  <a:pt x="102" y="191"/>
                  <a:pt x="102" y="191"/>
                  <a:pt x="102" y="191"/>
                </a:cubicBezTo>
                <a:cubicBezTo>
                  <a:pt x="104" y="197"/>
                  <a:pt x="104" y="197"/>
                  <a:pt x="104" y="197"/>
                </a:cubicBezTo>
                <a:cubicBezTo>
                  <a:pt x="105" y="198"/>
                  <a:pt x="105" y="198"/>
                  <a:pt x="105" y="198"/>
                </a:cubicBezTo>
                <a:cubicBezTo>
                  <a:pt x="106" y="198"/>
                  <a:pt x="106" y="198"/>
                  <a:pt x="106" y="198"/>
                </a:cubicBezTo>
                <a:cubicBezTo>
                  <a:pt x="107" y="190"/>
                  <a:pt x="107" y="190"/>
                  <a:pt x="107" y="190"/>
                </a:cubicBezTo>
                <a:cubicBezTo>
                  <a:pt x="105" y="186"/>
                  <a:pt x="105" y="186"/>
                  <a:pt x="105" y="186"/>
                </a:cubicBezTo>
                <a:cubicBezTo>
                  <a:pt x="106" y="182"/>
                  <a:pt x="106" y="182"/>
                  <a:pt x="106" y="182"/>
                </a:cubicBezTo>
                <a:cubicBezTo>
                  <a:pt x="106" y="182"/>
                  <a:pt x="106" y="182"/>
                  <a:pt x="106" y="182"/>
                </a:cubicBezTo>
                <a:cubicBezTo>
                  <a:pt x="106" y="183"/>
                  <a:pt x="106" y="183"/>
                  <a:pt x="106" y="183"/>
                </a:cubicBezTo>
                <a:cubicBezTo>
                  <a:pt x="108" y="186"/>
                  <a:pt x="108" y="186"/>
                  <a:pt x="108" y="186"/>
                </a:cubicBezTo>
                <a:cubicBezTo>
                  <a:pt x="109" y="188"/>
                  <a:pt x="109" y="188"/>
                  <a:pt x="109" y="188"/>
                </a:cubicBezTo>
                <a:cubicBezTo>
                  <a:pt x="110" y="188"/>
                  <a:pt x="110" y="188"/>
                  <a:pt x="110" y="188"/>
                </a:cubicBezTo>
                <a:cubicBezTo>
                  <a:pt x="111" y="184"/>
                  <a:pt x="111" y="184"/>
                  <a:pt x="111" y="184"/>
                </a:cubicBezTo>
                <a:cubicBezTo>
                  <a:pt x="110" y="182"/>
                  <a:pt x="110" y="182"/>
                  <a:pt x="110" y="182"/>
                </a:cubicBezTo>
                <a:cubicBezTo>
                  <a:pt x="109" y="181"/>
                  <a:pt x="109" y="181"/>
                  <a:pt x="109" y="181"/>
                </a:cubicBezTo>
                <a:cubicBezTo>
                  <a:pt x="110" y="165"/>
                  <a:pt x="110" y="165"/>
                  <a:pt x="110" y="165"/>
                </a:cubicBezTo>
                <a:cubicBezTo>
                  <a:pt x="110" y="165"/>
                  <a:pt x="110" y="165"/>
                  <a:pt x="110" y="165"/>
                </a:cubicBezTo>
                <a:cubicBezTo>
                  <a:pt x="111" y="177"/>
                  <a:pt x="111" y="177"/>
                  <a:pt x="111" y="177"/>
                </a:cubicBezTo>
                <a:cubicBezTo>
                  <a:pt x="113" y="181"/>
                  <a:pt x="113" y="181"/>
                  <a:pt x="113" y="181"/>
                </a:cubicBezTo>
                <a:cubicBezTo>
                  <a:pt x="114" y="180"/>
                  <a:pt x="114" y="180"/>
                  <a:pt x="114" y="180"/>
                </a:cubicBezTo>
                <a:cubicBezTo>
                  <a:pt x="117" y="173"/>
                  <a:pt x="117" y="173"/>
                  <a:pt x="117" y="173"/>
                </a:cubicBezTo>
                <a:cubicBezTo>
                  <a:pt x="117" y="166"/>
                  <a:pt x="117" y="166"/>
                  <a:pt x="117" y="166"/>
                </a:cubicBezTo>
                <a:cubicBezTo>
                  <a:pt x="118" y="167"/>
                  <a:pt x="118" y="167"/>
                  <a:pt x="118" y="167"/>
                </a:cubicBezTo>
                <a:cubicBezTo>
                  <a:pt x="118" y="171"/>
                  <a:pt x="118" y="171"/>
                  <a:pt x="118" y="171"/>
                </a:cubicBezTo>
                <a:cubicBezTo>
                  <a:pt x="120" y="168"/>
                  <a:pt x="120" y="168"/>
                  <a:pt x="120" y="168"/>
                </a:cubicBezTo>
                <a:cubicBezTo>
                  <a:pt x="120" y="168"/>
                  <a:pt x="120" y="168"/>
                  <a:pt x="120" y="168"/>
                </a:cubicBezTo>
                <a:cubicBezTo>
                  <a:pt x="120" y="166"/>
                  <a:pt x="120" y="166"/>
                  <a:pt x="120" y="166"/>
                </a:cubicBezTo>
                <a:cubicBezTo>
                  <a:pt x="127" y="163"/>
                  <a:pt x="127" y="163"/>
                  <a:pt x="127" y="163"/>
                </a:cubicBezTo>
                <a:cubicBezTo>
                  <a:pt x="132" y="158"/>
                  <a:pt x="132" y="158"/>
                  <a:pt x="132" y="158"/>
                </a:cubicBezTo>
                <a:cubicBezTo>
                  <a:pt x="132" y="155"/>
                  <a:pt x="132" y="155"/>
                  <a:pt x="132" y="155"/>
                </a:cubicBezTo>
                <a:cubicBezTo>
                  <a:pt x="132" y="154"/>
                  <a:pt x="132" y="154"/>
                  <a:pt x="132" y="154"/>
                </a:cubicBezTo>
                <a:cubicBezTo>
                  <a:pt x="130" y="152"/>
                  <a:pt x="130" y="152"/>
                  <a:pt x="130" y="152"/>
                </a:cubicBezTo>
                <a:cubicBezTo>
                  <a:pt x="130" y="150"/>
                  <a:pt x="130" y="150"/>
                  <a:pt x="130" y="150"/>
                </a:cubicBezTo>
                <a:cubicBezTo>
                  <a:pt x="126" y="144"/>
                  <a:pt x="126" y="144"/>
                  <a:pt x="126" y="144"/>
                </a:cubicBezTo>
                <a:cubicBezTo>
                  <a:pt x="125" y="145"/>
                  <a:pt x="125" y="145"/>
                  <a:pt x="125" y="145"/>
                </a:cubicBezTo>
                <a:cubicBezTo>
                  <a:pt x="125" y="146"/>
                  <a:pt x="125" y="146"/>
                  <a:pt x="125" y="146"/>
                </a:cubicBezTo>
                <a:cubicBezTo>
                  <a:pt x="125" y="147"/>
                  <a:pt x="125" y="147"/>
                  <a:pt x="125" y="147"/>
                </a:cubicBezTo>
                <a:cubicBezTo>
                  <a:pt x="125" y="149"/>
                  <a:pt x="125" y="149"/>
                  <a:pt x="125" y="149"/>
                </a:cubicBezTo>
                <a:cubicBezTo>
                  <a:pt x="124" y="150"/>
                  <a:pt x="124" y="150"/>
                  <a:pt x="124" y="150"/>
                </a:cubicBezTo>
                <a:cubicBezTo>
                  <a:pt x="123" y="151"/>
                  <a:pt x="123" y="151"/>
                  <a:pt x="123" y="151"/>
                </a:cubicBezTo>
                <a:cubicBezTo>
                  <a:pt x="123" y="150"/>
                  <a:pt x="123" y="150"/>
                  <a:pt x="123" y="150"/>
                </a:cubicBezTo>
                <a:cubicBezTo>
                  <a:pt x="124" y="149"/>
                  <a:pt x="124" y="149"/>
                  <a:pt x="124" y="149"/>
                </a:cubicBezTo>
                <a:cubicBezTo>
                  <a:pt x="123" y="145"/>
                  <a:pt x="123" y="145"/>
                  <a:pt x="123" y="145"/>
                </a:cubicBezTo>
                <a:cubicBezTo>
                  <a:pt x="122" y="144"/>
                  <a:pt x="122" y="144"/>
                  <a:pt x="122" y="144"/>
                </a:cubicBezTo>
                <a:cubicBezTo>
                  <a:pt x="121" y="142"/>
                  <a:pt x="121" y="142"/>
                  <a:pt x="121" y="142"/>
                </a:cubicBezTo>
                <a:cubicBezTo>
                  <a:pt x="120" y="141"/>
                  <a:pt x="120" y="141"/>
                  <a:pt x="120" y="141"/>
                </a:cubicBezTo>
                <a:cubicBezTo>
                  <a:pt x="119" y="140"/>
                  <a:pt x="119" y="140"/>
                  <a:pt x="119" y="140"/>
                </a:cubicBezTo>
                <a:cubicBezTo>
                  <a:pt x="117" y="142"/>
                  <a:pt x="117" y="142"/>
                  <a:pt x="117" y="142"/>
                </a:cubicBezTo>
                <a:cubicBezTo>
                  <a:pt x="116" y="142"/>
                  <a:pt x="116" y="142"/>
                  <a:pt x="116" y="142"/>
                </a:cubicBezTo>
                <a:cubicBezTo>
                  <a:pt x="115" y="145"/>
                  <a:pt x="115" y="145"/>
                  <a:pt x="115" y="145"/>
                </a:cubicBezTo>
                <a:cubicBezTo>
                  <a:pt x="114" y="145"/>
                  <a:pt x="114" y="145"/>
                  <a:pt x="114" y="145"/>
                </a:cubicBezTo>
                <a:cubicBezTo>
                  <a:pt x="114" y="143"/>
                  <a:pt x="114" y="143"/>
                  <a:pt x="114" y="143"/>
                </a:cubicBezTo>
                <a:cubicBezTo>
                  <a:pt x="115" y="142"/>
                  <a:pt x="115" y="142"/>
                  <a:pt x="115" y="142"/>
                </a:cubicBezTo>
                <a:cubicBezTo>
                  <a:pt x="116" y="141"/>
                  <a:pt x="116" y="141"/>
                  <a:pt x="116" y="141"/>
                </a:cubicBezTo>
                <a:cubicBezTo>
                  <a:pt x="118" y="132"/>
                  <a:pt x="118" y="132"/>
                  <a:pt x="118" y="132"/>
                </a:cubicBezTo>
                <a:cubicBezTo>
                  <a:pt x="116" y="133"/>
                  <a:pt x="116" y="133"/>
                  <a:pt x="116" y="133"/>
                </a:cubicBezTo>
                <a:cubicBezTo>
                  <a:pt x="116" y="132"/>
                  <a:pt x="116" y="132"/>
                  <a:pt x="116" y="132"/>
                </a:cubicBezTo>
                <a:cubicBezTo>
                  <a:pt x="118" y="131"/>
                  <a:pt x="118" y="131"/>
                  <a:pt x="118" y="131"/>
                </a:cubicBezTo>
                <a:cubicBezTo>
                  <a:pt x="117" y="129"/>
                  <a:pt x="117" y="129"/>
                  <a:pt x="117" y="129"/>
                </a:cubicBezTo>
                <a:cubicBezTo>
                  <a:pt x="108" y="129"/>
                  <a:pt x="108" y="129"/>
                  <a:pt x="108" y="129"/>
                </a:cubicBezTo>
                <a:cubicBezTo>
                  <a:pt x="109" y="128"/>
                  <a:pt x="110" y="127"/>
                  <a:pt x="111" y="127"/>
                </a:cubicBezTo>
                <a:cubicBezTo>
                  <a:pt x="111" y="127"/>
                  <a:pt x="111" y="127"/>
                  <a:pt x="111" y="127"/>
                </a:cubicBezTo>
                <a:cubicBezTo>
                  <a:pt x="107" y="122"/>
                  <a:pt x="107" y="122"/>
                  <a:pt x="107" y="122"/>
                </a:cubicBezTo>
                <a:cubicBezTo>
                  <a:pt x="107" y="122"/>
                  <a:pt x="105" y="123"/>
                  <a:pt x="104" y="123"/>
                </a:cubicBezTo>
                <a:cubicBezTo>
                  <a:pt x="103" y="123"/>
                  <a:pt x="102" y="123"/>
                  <a:pt x="102" y="123"/>
                </a:cubicBezTo>
                <a:cubicBezTo>
                  <a:pt x="100" y="120"/>
                  <a:pt x="102" y="116"/>
                  <a:pt x="104" y="114"/>
                </a:cubicBezTo>
                <a:cubicBezTo>
                  <a:pt x="107" y="111"/>
                  <a:pt x="106" y="112"/>
                  <a:pt x="109" y="109"/>
                </a:cubicBezTo>
                <a:cubicBezTo>
                  <a:pt x="113" y="105"/>
                  <a:pt x="109" y="106"/>
                  <a:pt x="109" y="101"/>
                </a:cubicBezTo>
                <a:cubicBezTo>
                  <a:pt x="109" y="96"/>
                  <a:pt x="109" y="96"/>
                  <a:pt x="109" y="92"/>
                </a:cubicBezTo>
                <a:cubicBezTo>
                  <a:pt x="109" y="91"/>
                  <a:pt x="109" y="90"/>
                  <a:pt x="108" y="89"/>
                </a:cubicBezTo>
                <a:cubicBezTo>
                  <a:pt x="106" y="86"/>
                  <a:pt x="102" y="84"/>
                  <a:pt x="102" y="84"/>
                </a:cubicBezTo>
                <a:cubicBezTo>
                  <a:pt x="102" y="84"/>
                  <a:pt x="89" y="79"/>
                  <a:pt x="89" y="73"/>
                </a:cubicBezTo>
                <a:cubicBezTo>
                  <a:pt x="89" y="69"/>
                  <a:pt x="93" y="69"/>
                  <a:pt x="94" y="69"/>
                </a:cubicBezTo>
                <a:cubicBezTo>
                  <a:pt x="94" y="69"/>
                  <a:pt x="94" y="69"/>
                  <a:pt x="94" y="69"/>
                </a:cubicBezTo>
                <a:cubicBezTo>
                  <a:pt x="94" y="69"/>
                  <a:pt x="94" y="69"/>
                  <a:pt x="94" y="69"/>
                </a:cubicBezTo>
                <a:cubicBezTo>
                  <a:pt x="94" y="69"/>
                  <a:pt x="94" y="63"/>
                  <a:pt x="92" y="61"/>
                </a:cubicBezTo>
                <a:cubicBezTo>
                  <a:pt x="90" y="59"/>
                  <a:pt x="88" y="56"/>
                  <a:pt x="88" y="56"/>
                </a:cubicBezTo>
                <a:cubicBezTo>
                  <a:pt x="88" y="56"/>
                  <a:pt x="88" y="56"/>
                  <a:pt x="84" y="53"/>
                </a:cubicBezTo>
                <a:cubicBezTo>
                  <a:pt x="81" y="50"/>
                  <a:pt x="83" y="44"/>
                  <a:pt x="83" y="44"/>
                </a:cubicBezTo>
                <a:cubicBezTo>
                  <a:pt x="84" y="34"/>
                  <a:pt x="84" y="34"/>
                  <a:pt x="84" y="34"/>
                </a:cubicBezTo>
                <a:cubicBezTo>
                  <a:pt x="84" y="34"/>
                  <a:pt x="84" y="28"/>
                  <a:pt x="87" y="26"/>
                </a:cubicBezTo>
                <a:cubicBezTo>
                  <a:pt x="87" y="25"/>
                  <a:pt x="87" y="24"/>
                  <a:pt x="87" y="23"/>
                </a:cubicBezTo>
                <a:cubicBezTo>
                  <a:pt x="79" y="23"/>
                  <a:pt x="72" y="18"/>
                  <a:pt x="72" y="15"/>
                </a:cubicBezTo>
                <a:cubicBezTo>
                  <a:pt x="72" y="11"/>
                  <a:pt x="72" y="11"/>
                  <a:pt x="72" y="11"/>
                </a:cubicBezTo>
                <a:cubicBezTo>
                  <a:pt x="63" y="2"/>
                  <a:pt x="63" y="2"/>
                  <a:pt x="63" y="2"/>
                </a:cubicBezTo>
                <a:cubicBezTo>
                  <a:pt x="60" y="0"/>
                  <a:pt x="60" y="0"/>
                  <a:pt x="60" y="0"/>
                </a:cubicBezTo>
                <a:cubicBezTo>
                  <a:pt x="60" y="0"/>
                  <a:pt x="60" y="0"/>
                  <a:pt x="56" y="3"/>
                </a:cubicBezTo>
                <a:cubicBezTo>
                  <a:pt x="53" y="7"/>
                  <a:pt x="57" y="7"/>
                  <a:pt x="53" y="7"/>
                </a:cubicBezTo>
                <a:cubicBezTo>
                  <a:pt x="48" y="7"/>
                  <a:pt x="46" y="10"/>
                  <a:pt x="51" y="10"/>
                </a:cubicBezTo>
                <a:cubicBezTo>
                  <a:pt x="54" y="10"/>
                  <a:pt x="57" y="10"/>
                  <a:pt x="59" y="10"/>
                </a:cubicBezTo>
                <a:cubicBezTo>
                  <a:pt x="61" y="10"/>
                  <a:pt x="62" y="10"/>
                  <a:pt x="62" y="13"/>
                </a:cubicBezTo>
                <a:cubicBezTo>
                  <a:pt x="62" y="18"/>
                  <a:pt x="65" y="18"/>
                  <a:pt x="62" y="18"/>
                </a:cubicBezTo>
                <a:cubicBezTo>
                  <a:pt x="61" y="18"/>
                  <a:pt x="60" y="18"/>
                  <a:pt x="59" y="18"/>
                </a:cubicBezTo>
                <a:cubicBezTo>
                  <a:pt x="57" y="18"/>
                  <a:pt x="54" y="18"/>
                  <a:pt x="53" y="16"/>
                </a:cubicBezTo>
                <a:cubicBezTo>
                  <a:pt x="50" y="13"/>
                  <a:pt x="50" y="13"/>
                  <a:pt x="50" y="13"/>
                </a:cubicBezTo>
                <a:cubicBezTo>
                  <a:pt x="50" y="13"/>
                  <a:pt x="50" y="20"/>
                  <a:pt x="48" y="20"/>
                </a:cubicBezTo>
                <a:cubicBezTo>
                  <a:pt x="47" y="20"/>
                  <a:pt x="46" y="20"/>
                  <a:pt x="45" y="19"/>
                </a:cubicBezTo>
                <a:cubicBezTo>
                  <a:pt x="40" y="13"/>
                  <a:pt x="40" y="10"/>
                  <a:pt x="40" y="10"/>
                </a:cubicBezTo>
                <a:cubicBezTo>
                  <a:pt x="32" y="12"/>
                  <a:pt x="32" y="12"/>
                  <a:pt x="32" y="12"/>
                </a:cubicBezTo>
                <a:cubicBezTo>
                  <a:pt x="33" y="15"/>
                  <a:pt x="33" y="15"/>
                  <a:pt x="33" y="15"/>
                </a:cubicBezTo>
                <a:cubicBezTo>
                  <a:pt x="33" y="15"/>
                  <a:pt x="30" y="20"/>
                  <a:pt x="27" y="20"/>
                </a:cubicBezTo>
                <a:cubicBezTo>
                  <a:pt x="25" y="20"/>
                  <a:pt x="24" y="20"/>
                  <a:pt x="23" y="18"/>
                </a:cubicBezTo>
                <a:cubicBezTo>
                  <a:pt x="19" y="14"/>
                  <a:pt x="21" y="10"/>
                  <a:pt x="21" y="10"/>
                </a:cubicBezTo>
                <a:cubicBezTo>
                  <a:pt x="21" y="10"/>
                  <a:pt x="20" y="10"/>
                  <a:pt x="20" y="10"/>
                </a:cubicBezTo>
                <a:cubicBezTo>
                  <a:pt x="18" y="13"/>
                  <a:pt x="16" y="13"/>
                  <a:pt x="16" y="13"/>
                </a:cubicBezTo>
                <a:cubicBezTo>
                  <a:pt x="16" y="20"/>
                  <a:pt x="16" y="20"/>
                  <a:pt x="16" y="20"/>
                </a:cubicBezTo>
                <a:cubicBezTo>
                  <a:pt x="6" y="13"/>
                  <a:pt x="6" y="13"/>
                  <a:pt x="6" y="13"/>
                </a:cubicBezTo>
                <a:cubicBezTo>
                  <a:pt x="6" y="13"/>
                  <a:pt x="0" y="18"/>
                  <a:pt x="4" y="22"/>
                </a:cubicBezTo>
                <a:cubicBezTo>
                  <a:pt x="8" y="26"/>
                  <a:pt x="13" y="26"/>
                  <a:pt x="13" y="26"/>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5" name="Freeform 20"/>
          <p:cNvSpPr>
            <a:spLocks/>
          </p:cNvSpPr>
          <p:nvPr/>
        </p:nvSpPr>
        <p:spPr bwMode="auto">
          <a:xfrm>
            <a:off x="3391475" y="1387298"/>
            <a:ext cx="74946" cy="37740"/>
          </a:xfrm>
          <a:custGeom>
            <a:avLst/>
            <a:gdLst/>
            <a:ahLst/>
            <a:cxnLst>
              <a:cxn ang="0">
                <a:pos x="0" y="13"/>
              </a:cxn>
              <a:cxn ang="0">
                <a:pos x="1" y="13"/>
              </a:cxn>
              <a:cxn ang="0">
                <a:pos x="3" y="13"/>
              </a:cxn>
              <a:cxn ang="0">
                <a:pos x="3" y="13"/>
              </a:cxn>
              <a:cxn ang="0">
                <a:pos x="3" y="13"/>
              </a:cxn>
              <a:cxn ang="0">
                <a:pos x="3" y="12"/>
              </a:cxn>
              <a:cxn ang="0">
                <a:pos x="4" y="11"/>
              </a:cxn>
              <a:cxn ang="0">
                <a:pos x="5" y="11"/>
              </a:cxn>
              <a:cxn ang="0">
                <a:pos x="5" y="11"/>
              </a:cxn>
              <a:cxn ang="0">
                <a:pos x="5" y="10"/>
              </a:cxn>
              <a:cxn ang="0">
                <a:pos x="6" y="10"/>
              </a:cxn>
              <a:cxn ang="0">
                <a:pos x="6" y="11"/>
              </a:cxn>
              <a:cxn ang="0">
                <a:pos x="8" y="12"/>
              </a:cxn>
              <a:cxn ang="0">
                <a:pos x="8" y="13"/>
              </a:cxn>
              <a:cxn ang="0">
                <a:pos x="11" y="13"/>
              </a:cxn>
              <a:cxn ang="0">
                <a:pos x="11" y="13"/>
              </a:cxn>
              <a:cxn ang="0">
                <a:pos x="11" y="12"/>
              </a:cxn>
              <a:cxn ang="0">
                <a:pos x="11" y="11"/>
              </a:cxn>
              <a:cxn ang="0">
                <a:pos x="11" y="10"/>
              </a:cxn>
              <a:cxn ang="0">
                <a:pos x="11" y="10"/>
              </a:cxn>
              <a:cxn ang="0">
                <a:pos x="11" y="10"/>
              </a:cxn>
              <a:cxn ang="0">
                <a:pos x="12" y="11"/>
              </a:cxn>
              <a:cxn ang="0">
                <a:pos x="13" y="11"/>
              </a:cxn>
              <a:cxn ang="0">
                <a:pos x="15" y="13"/>
              </a:cxn>
              <a:cxn ang="0">
                <a:pos x="16" y="13"/>
              </a:cxn>
              <a:cxn ang="0">
                <a:pos x="19" y="13"/>
              </a:cxn>
              <a:cxn ang="0">
                <a:pos x="19" y="13"/>
              </a:cxn>
              <a:cxn ang="0">
                <a:pos x="21" y="13"/>
              </a:cxn>
              <a:cxn ang="0">
                <a:pos x="22" y="12"/>
              </a:cxn>
              <a:cxn ang="0">
                <a:pos x="22" y="7"/>
              </a:cxn>
              <a:cxn ang="0">
                <a:pos x="21" y="6"/>
              </a:cxn>
              <a:cxn ang="0">
                <a:pos x="21" y="5"/>
              </a:cxn>
              <a:cxn ang="0">
                <a:pos x="19" y="5"/>
              </a:cxn>
              <a:cxn ang="0">
                <a:pos x="19" y="3"/>
              </a:cxn>
              <a:cxn ang="0">
                <a:pos x="19" y="3"/>
              </a:cxn>
              <a:cxn ang="0">
                <a:pos x="19" y="3"/>
              </a:cxn>
              <a:cxn ang="0">
                <a:pos x="17" y="2"/>
              </a:cxn>
              <a:cxn ang="0">
                <a:pos x="17" y="2"/>
              </a:cxn>
              <a:cxn ang="0">
                <a:pos x="16" y="2"/>
              </a:cxn>
              <a:cxn ang="0">
                <a:pos x="16" y="1"/>
              </a:cxn>
              <a:cxn ang="0">
                <a:pos x="16" y="0"/>
              </a:cxn>
              <a:cxn ang="0">
                <a:pos x="14" y="1"/>
              </a:cxn>
              <a:cxn ang="0">
                <a:pos x="12" y="3"/>
              </a:cxn>
              <a:cxn ang="0">
                <a:pos x="11" y="2"/>
              </a:cxn>
              <a:cxn ang="0">
                <a:pos x="11" y="5"/>
              </a:cxn>
              <a:cxn ang="0">
                <a:pos x="5" y="6"/>
              </a:cxn>
              <a:cxn ang="0">
                <a:pos x="4" y="8"/>
              </a:cxn>
              <a:cxn ang="0">
                <a:pos x="4" y="9"/>
              </a:cxn>
              <a:cxn ang="0">
                <a:pos x="3" y="9"/>
              </a:cxn>
              <a:cxn ang="0">
                <a:pos x="2" y="9"/>
              </a:cxn>
              <a:cxn ang="0">
                <a:pos x="0" y="10"/>
              </a:cxn>
              <a:cxn ang="0">
                <a:pos x="0" y="13"/>
              </a:cxn>
              <a:cxn ang="0">
                <a:pos x="0" y="13"/>
              </a:cxn>
              <a:cxn ang="0">
                <a:pos x="0" y="13"/>
              </a:cxn>
            </a:cxnLst>
            <a:rect l="0" t="0" r="r" b="b"/>
            <a:pathLst>
              <a:path w="22" h="13">
                <a:moveTo>
                  <a:pt x="0" y="13"/>
                </a:moveTo>
                <a:lnTo>
                  <a:pt x="1" y="13"/>
                </a:lnTo>
                <a:lnTo>
                  <a:pt x="3" y="13"/>
                </a:lnTo>
                <a:lnTo>
                  <a:pt x="3" y="13"/>
                </a:lnTo>
                <a:lnTo>
                  <a:pt x="3" y="13"/>
                </a:lnTo>
                <a:lnTo>
                  <a:pt x="3" y="12"/>
                </a:lnTo>
                <a:lnTo>
                  <a:pt x="4" y="11"/>
                </a:lnTo>
                <a:lnTo>
                  <a:pt x="5" y="11"/>
                </a:lnTo>
                <a:lnTo>
                  <a:pt x="5" y="11"/>
                </a:lnTo>
                <a:lnTo>
                  <a:pt x="5" y="10"/>
                </a:lnTo>
                <a:lnTo>
                  <a:pt x="6" y="10"/>
                </a:lnTo>
                <a:lnTo>
                  <a:pt x="6" y="11"/>
                </a:lnTo>
                <a:lnTo>
                  <a:pt x="8" y="12"/>
                </a:lnTo>
                <a:lnTo>
                  <a:pt x="8" y="13"/>
                </a:lnTo>
                <a:lnTo>
                  <a:pt x="11" y="13"/>
                </a:lnTo>
                <a:lnTo>
                  <a:pt x="11" y="13"/>
                </a:lnTo>
                <a:lnTo>
                  <a:pt x="11" y="12"/>
                </a:lnTo>
                <a:lnTo>
                  <a:pt x="11" y="11"/>
                </a:lnTo>
                <a:lnTo>
                  <a:pt x="11" y="10"/>
                </a:lnTo>
                <a:lnTo>
                  <a:pt x="11" y="10"/>
                </a:lnTo>
                <a:lnTo>
                  <a:pt x="11" y="10"/>
                </a:lnTo>
                <a:lnTo>
                  <a:pt x="12" y="11"/>
                </a:lnTo>
                <a:lnTo>
                  <a:pt x="13" y="11"/>
                </a:lnTo>
                <a:lnTo>
                  <a:pt x="15" y="13"/>
                </a:lnTo>
                <a:lnTo>
                  <a:pt x="16" y="13"/>
                </a:lnTo>
                <a:lnTo>
                  <a:pt x="19" y="13"/>
                </a:lnTo>
                <a:lnTo>
                  <a:pt x="19" y="13"/>
                </a:lnTo>
                <a:lnTo>
                  <a:pt x="21" y="13"/>
                </a:lnTo>
                <a:lnTo>
                  <a:pt x="22" y="12"/>
                </a:lnTo>
                <a:lnTo>
                  <a:pt x="22" y="7"/>
                </a:lnTo>
                <a:lnTo>
                  <a:pt x="21" y="6"/>
                </a:lnTo>
                <a:lnTo>
                  <a:pt x="21" y="5"/>
                </a:lnTo>
                <a:lnTo>
                  <a:pt x="19" y="5"/>
                </a:lnTo>
                <a:lnTo>
                  <a:pt x="19" y="3"/>
                </a:lnTo>
                <a:lnTo>
                  <a:pt x="19" y="3"/>
                </a:lnTo>
                <a:lnTo>
                  <a:pt x="19" y="3"/>
                </a:lnTo>
                <a:lnTo>
                  <a:pt x="17" y="2"/>
                </a:lnTo>
                <a:lnTo>
                  <a:pt x="17" y="2"/>
                </a:lnTo>
                <a:lnTo>
                  <a:pt x="16" y="2"/>
                </a:lnTo>
                <a:lnTo>
                  <a:pt x="16" y="1"/>
                </a:lnTo>
                <a:lnTo>
                  <a:pt x="16" y="0"/>
                </a:lnTo>
                <a:lnTo>
                  <a:pt x="14" y="1"/>
                </a:lnTo>
                <a:lnTo>
                  <a:pt x="12" y="3"/>
                </a:lnTo>
                <a:lnTo>
                  <a:pt x="11" y="2"/>
                </a:lnTo>
                <a:lnTo>
                  <a:pt x="11" y="5"/>
                </a:lnTo>
                <a:lnTo>
                  <a:pt x="5" y="6"/>
                </a:lnTo>
                <a:lnTo>
                  <a:pt x="4" y="8"/>
                </a:lnTo>
                <a:lnTo>
                  <a:pt x="4" y="9"/>
                </a:lnTo>
                <a:lnTo>
                  <a:pt x="3" y="9"/>
                </a:lnTo>
                <a:lnTo>
                  <a:pt x="2" y="9"/>
                </a:lnTo>
                <a:lnTo>
                  <a:pt x="0" y="10"/>
                </a:lnTo>
                <a:lnTo>
                  <a:pt x="0" y="13"/>
                </a:lnTo>
                <a:lnTo>
                  <a:pt x="0" y="13"/>
                </a:lnTo>
                <a:lnTo>
                  <a:pt x="0" y="1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6" name="Freeform 21"/>
          <p:cNvSpPr>
            <a:spLocks/>
          </p:cNvSpPr>
          <p:nvPr/>
        </p:nvSpPr>
        <p:spPr bwMode="auto">
          <a:xfrm>
            <a:off x="8068770" y="1575998"/>
            <a:ext cx="122638" cy="95802"/>
          </a:xfrm>
          <a:custGeom>
            <a:avLst/>
            <a:gdLst/>
            <a:ahLst/>
            <a:cxnLst>
              <a:cxn ang="0">
                <a:pos x="0" y="20"/>
              </a:cxn>
              <a:cxn ang="0">
                <a:pos x="4" y="26"/>
              </a:cxn>
              <a:cxn ang="0">
                <a:pos x="7" y="31"/>
              </a:cxn>
              <a:cxn ang="0">
                <a:pos x="11" y="32"/>
              </a:cxn>
              <a:cxn ang="0">
                <a:pos x="14" y="33"/>
              </a:cxn>
              <a:cxn ang="0">
                <a:pos x="16" y="28"/>
              </a:cxn>
              <a:cxn ang="0">
                <a:pos x="15" y="26"/>
              </a:cxn>
              <a:cxn ang="0">
                <a:pos x="17" y="28"/>
              </a:cxn>
              <a:cxn ang="0">
                <a:pos x="18" y="29"/>
              </a:cxn>
              <a:cxn ang="0">
                <a:pos x="17" y="30"/>
              </a:cxn>
              <a:cxn ang="0">
                <a:pos x="18" y="31"/>
              </a:cxn>
              <a:cxn ang="0">
                <a:pos x="23" y="28"/>
              </a:cxn>
              <a:cxn ang="0">
                <a:pos x="29" y="25"/>
              </a:cxn>
              <a:cxn ang="0">
                <a:pos x="29" y="27"/>
              </a:cxn>
              <a:cxn ang="0">
                <a:pos x="31" y="30"/>
              </a:cxn>
              <a:cxn ang="0">
                <a:pos x="32" y="28"/>
              </a:cxn>
              <a:cxn ang="0">
                <a:pos x="36" y="28"/>
              </a:cxn>
              <a:cxn ang="0">
                <a:pos x="36" y="27"/>
              </a:cxn>
              <a:cxn ang="0">
                <a:pos x="32" y="25"/>
              </a:cxn>
              <a:cxn ang="0">
                <a:pos x="30" y="18"/>
              </a:cxn>
              <a:cxn ang="0">
                <a:pos x="32" y="11"/>
              </a:cxn>
              <a:cxn ang="0">
                <a:pos x="30" y="11"/>
              </a:cxn>
              <a:cxn ang="0">
                <a:pos x="27" y="5"/>
              </a:cxn>
              <a:cxn ang="0">
                <a:pos x="24" y="3"/>
              </a:cxn>
              <a:cxn ang="0">
                <a:pos x="23" y="9"/>
              </a:cxn>
              <a:cxn ang="0">
                <a:pos x="23" y="11"/>
              </a:cxn>
              <a:cxn ang="0">
                <a:pos x="23" y="14"/>
              </a:cxn>
              <a:cxn ang="0">
                <a:pos x="21" y="14"/>
              </a:cxn>
              <a:cxn ang="0">
                <a:pos x="20" y="14"/>
              </a:cxn>
              <a:cxn ang="0">
                <a:pos x="20" y="12"/>
              </a:cxn>
              <a:cxn ang="0">
                <a:pos x="20" y="10"/>
              </a:cxn>
              <a:cxn ang="0">
                <a:pos x="20" y="10"/>
              </a:cxn>
              <a:cxn ang="0">
                <a:pos x="18" y="10"/>
              </a:cxn>
              <a:cxn ang="0">
                <a:pos x="18" y="9"/>
              </a:cxn>
              <a:cxn ang="0">
                <a:pos x="17" y="8"/>
              </a:cxn>
              <a:cxn ang="0">
                <a:pos x="17" y="6"/>
              </a:cxn>
              <a:cxn ang="0">
                <a:pos x="15" y="6"/>
              </a:cxn>
              <a:cxn ang="0">
                <a:pos x="12" y="3"/>
              </a:cxn>
              <a:cxn ang="0">
                <a:pos x="12" y="0"/>
              </a:cxn>
              <a:cxn ang="0">
                <a:pos x="10" y="0"/>
              </a:cxn>
              <a:cxn ang="0">
                <a:pos x="8" y="2"/>
              </a:cxn>
              <a:cxn ang="0">
                <a:pos x="4" y="6"/>
              </a:cxn>
              <a:cxn ang="0">
                <a:pos x="3" y="6"/>
              </a:cxn>
              <a:cxn ang="0">
                <a:pos x="4" y="8"/>
              </a:cxn>
              <a:cxn ang="0">
                <a:pos x="4" y="10"/>
              </a:cxn>
              <a:cxn ang="0">
                <a:pos x="2" y="10"/>
              </a:cxn>
              <a:cxn ang="0">
                <a:pos x="3" y="13"/>
              </a:cxn>
              <a:cxn ang="0">
                <a:pos x="2" y="15"/>
              </a:cxn>
              <a:cxn ang="0">
                <a:pos x="1" y="14"/>
              </a:cxn>
              <a:cxn ang="0">
                <a:pos x="3" y="16"/>
              </a:cxn>
              <a:cxn ang="0">
                <a:pos x="2" y="17"/>
              </a:cxn>
              <a:cxn ang="0">
                <a:pos x="2" y="18"/>
              </a:cxn>
              <a:cxn ang="0">
                <a:pos x="3" y="19"/>
              </a:cxn>
              <a:cxn ang="0">
                <a:pos x="1" y="19"/>
              </a:cxn>
            </a:cxnLst>
            <a:rect l="0" t="0" r="r" b="b"/>
            <a:pathLst>
              <a:path w="36" h="33">
                <a:moveTo>
                  <a:pt x="1" y="19"/>
                </a:moveTo>
                <a:lnTo>
                  <a:pt x="0" y="20"/>
                </a:lnTo>
                <a:lnTo>
                  <a:pt x="2" y="24"/>
                </a:lnTo>
                <a:lnTo>
                  <a:pt x="4" y="26"/>
                </a:lnTo>
                <a:lnTo>
                  <a:pt x="6" y="26"/>
                </a:lnTo>
                <a:lnTo>
                  <a:pt x="7" y="31"/>
                </a:lnTo>
                <a:lnTo>
                  <a:pt x="9" y="32"/>
                </a:lnTo>
                <a:lnTo>
                  <a:pt x="11" y="32"/>
                </a:lnTo>
                <a:lnTo>
                  <a:pt x="13" y="33"/>
                </a:lnTo>
                <a:lnTo>
                  <a:pt x="14" y="33"/>
                </a:lnTo>
                <a:lnTo>
                  <a:pt x="14" y="32"/>
                </a:lnTo>
                <a:lnTo>
                  <a:pt x="16" y="28"/>
                </a:lnTo>
                <a:lnTo>
                  <a:pt x="14" y="29"/>
                </a:lnTo>
                <a:lnTo>
                  <a:pt x="15" y="26"/>
                </a:lnTo>
                <a:lnTo>
                  <a:pt x="17" y="25"/>
                </a:lnTo>
                <a:lnTo>
                  <a:pt x="17" y="28"/>
                </a:lnTo>
                <a:lnTo>
                  <a:pt x="18" y="29"/>
                </a:lnTo>
                <a:lnTo>
                  <a:pt x="18" y="29"/>
                </a:lnTo>
                <a:lnTo>
                  <a:pt x="18" y="30"/>
                </a:lnTo>
                <a:lnTo>
                  <a:pt x="17" y="30"/>
                </a:lnTo>
                <a:lnTo>
                  <a:pt x="18" y="31"/>
                </a:lnTo>
                <a:lnTo>
                  <a:pt x="18" y="31"/>
                </a:lnTo>
                <a:lnTo>
                  <a:pt x="21" y="30"/>
                </a:lnTo>
                <a:lnTo>
                  <a:pt x="23" y="28"/>
                </a:lnTo>
                <a:lnTo>
                  <a:pt x="27" y="27"/>
                </a:lnTo>
                <a:lnTo>
                  <a:pt x="29" y="25"/>
                </a:lnTo>
                <a:lnTo>
                  <a:pt x="29" y="26"/>
                </a:lnTo>
                <a:lnTo>
                  <a:pt x="29" y="27"/>
                </a:lnTo>
                <a:lnTo>
                  <a:pt x="29" y="28"/>
                </a:lnTo>
                <a:lnTo>
                  <a:pt x="31" y="30"/>
                </a:lnTo>
                <a:lnTo>
                  <a:pt x="32" y="29"/>
                </a:lnTo>
                <a:lnTo>
                  <a:pt x="32" y="28"/>
                </a:lnTo>
                <a:lnTo>
                  <a:pt x="35" y="29"/>
                </a:lnTo>
                <a:lnTo>
                  <a:pt x="36" y="28"/>
                </a:lnTo>
                <a:lnTo>
                  <a:pt x="36" y="28"/>
                </a:lnTo>
                <a:lnTo>
                  <a:pt x="36" y="27"/>
                </a:lnTo>
                <a:lnTo>
                  <a:pt x="35" y="26"/>
                </a:lnTo>
                <a:lnTo>
                  <a:pt x="32" y="25"/>
                </a:lnTo>
                <a:lnTo>
                  <a:pt x="31" y="24"/>
                </a:lnTo>
                <a:lnTo>
                  <a:pt x="30" y="18"/>
                </a:lnTo>
                <a:lnTo>
                  <a:pt x="32" y="13"/>
                </a:lnTo>
                <a:lnTo>
                  <a:pt x="32" y="11"/>
                </a:lnTo>
                <a:lnTo>
                  <a:pt x="31" y="11"/>
                </a:lnTo>
                <a:lnTo>
                  <a:pt x="30" y="11"/>
                </a:lnTo>
                <a:lnTo>
                  <a:pt x="29" y="8"/>
                </a:lnTo>
                <a:lnTo>
                  <a:pt x="27" y="5"/>
                </a:lnTo>
                <a:lnTo>
                  <a:pt x="25" y="3"/>
                </a:lnTo>
                <a:lnTo>
                  <a:pt x="24" y="3"/>
                </a:lnTo>
                <a:lnTo>
                  <a:pt x="23" y="5"/>
                </a:lnTo>
                <a:lnTo>
                  <a:pt x="23" y="9"/>
                </a:lnTo>
                <a:lnTo>
                  <a:pt x="24" y="10"/>
                </a:lnTo>
                <a:lnTo>
                  <a:pt x="23" y="11"/>
                </a:lnTo>
                <a:lnTo>
                  <a:pt x="23" y="14"/>
                </a:lnTo>
                <a:lnTo>
                  <a:pt x="23" y="14"/>
                </a:lnTo>
                <a:lnTo>
                  <a:pt x="21" y="14"/>
                </a:lnTo>
                <a:lnTo>
                  <a:pt x="21" y="14"/>
                </a:lnTo>
                <a:lnTo>
                  <a:pt x="21" y="14"/>
                </a:lnTo>
                <a:lnTo>
                  <a:pt x="20" y="14"/>
                </a:lnTo>
                <a:lnTo>
                  <a:pt x="20" y="13"/>
                </a:lnTo>
                <a:lnTo>
                  <a:pt x="20" y="12"/>
                </a:lnTo>
                <a:lnTo>
                  <a:pt x="20" y="12"/>
                </a:lnTo>
                <a:lnTo>
                  <a:pt x="20" y="10"/>
                </a:lnTo>
                <a:lnTo>
                  <a:pt x="20" y="10"/>
                </a:lnTo>
                <a:lnTo>
                  <a:pt x="20" y="10"/>
                </a:lnTo>
                <a:lnTo>
                  <a:pt x="18" y="9"/>
                </a:lnTo>
                <a:lnTo>
                  <a:pt x="18" y="10"/>
                </a:lnTo>
                <a:lnTo>
                  <a:pt x="18" y="9"/>
                </a:lnTo>
                <a:lnTo>
                  <a:pt x="18" y="9"/>
                </a:lnTo>
                <a:lnTo>
                  <a:pt x="17" y="9"/>
                </a:lnTo>
                <a:lnTo>
                  <a:pt x="17" y="8"/>
                </a:lnTo>
                <a:lnTo>
                  <a:pt x="18" y="6"/>
                </a:lnTo>
                <a:lnTo>
                  <a:pt x="17" y="6"/>
                </a:lnTo>
                <a:lnTo>
                  <a:pt x="16" y="5"/>
                </a:lnTo>
                <a:lnTo>
                  <a:pt x="15" y="6"/>
                </a:lnTo>
                <a:lnTo>
                  <a:pt x="14" y="5"/>
                </a:lnTo>
                <a:lnTo>
                  <a:pt x="12" y="3"/>
                </a:lnTo>
                <a:lnTo>
                  <a:pt x="12" y="1"/>
                </a:lnTo>
                <a:lnTo>
                  <a:pt x="12" y="0"/>
                </a:lnTo>
                <a:lnTo>
                  <a:pt x="12" y="0"/>
                </a:lnTo>
                <a:lnTo>
                  <a:pt x="10" y="0"/>
                </a:lnTo>
                <a:lnTo>
                  <a:pt x="8" y="2"/>
                </a:lnTo>
                <a:lnTo>
                  <a:pt x="8" y="2"/>
                </a:lnTo>
                <a:lnTo>
                  <a:pt x="7" y="4"/>
                </a:lnTo>
                <a:lnTo>
                  <a:pt x="4" y="6"/>
                </a:lnTo>
                <a:lnTo>
                  <a:pt x="3" y="5"/>
                </a:lnTo>
                <a:lnTo>
                  <a:pt x="3" y="6"/>
                </a:lnTo>
                <a:lnTo>
                  <a:pt x="3" y="9"/>
                </a:lnTo>
                <a:lnTo>
                  <a:pt x="4" y="8"/>
                </a:lnTo>
                <a:lnTo>
                  <a:pt x="4" y="10"/>
                </a:lnTo>
                <a:lnTo>
                  <a:pt x="4" y="10"/>
                </a:lnTo>
                <a:lnTo>
                  <a:pt x="3" y="10"/>
                </a:lnTo>
                <a:lnTo>
                  <a:pt x="2" y="10"/>
                </a:lnTo>
                <a:lnTo>
                  <a:pt x="2" y="12"/>
                </a:lnTo>
                <a:lnTo>
                  <a:pt x="3" y="13"/>
                </a:lnTo>
                <a:lnTo>
                  <a:pt x="2" y="14"/>
                </a:lnTo>
                <a:lnTo>
                  <a:pt x="2" y="15"/>
                </a:lnTo>
                <a:lnTo>
                  <a:pt x="1" y="14"/>
                </a:lnTo>
                <a:lnTo>
                  <a:pt x="1" y="14"/>
                </a:lnTo>
                <a:lnTo>
                  <a:pt x="1" y="15"/>
                </a:lnTo>
                <a:lnTo>
                  <a:pt x="3" y="16"/>
                </a:lnTo>
                <a:lnTo>
                  <a:pt x="3" y="17"/>
                </a:lnTo>
                <a:lnTo>
                  <a:pt x="2" y="17"/>
                </a:lnTo>
                <a:lnTo>
                  <a:pt x="2" y="17"/>
                </a:lnTo>
                <a:lnTo>
                  <a:pt x="2" y="18"/>
                </a:lnTo>
                <a:lnTo>
                  <a:pt x="3" y="17"/>
                </a:lnTo>
                <a:lnTo>
                  <a:pt x="3" y="19"/>
                </a:lnTo>
                <a:lnTo>
                  <a:pt x="2" y="20"/>
                </a:lnTo>
                <a:lnTo>
                  <a:pt x="1" y="1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7" name="Freeform 22"/>
          <p:cNvSpPr>
            <a:spLocks/>
          </p:cNvSpPr>
          <p:nvPr/>
        </p:nvSpPr>
        <p:spPr bwMode="auto">
          <a:xfrm>
            <a:off x="3595872" y="1448263"/>
            <a:ext cx="30660" cy="20322"/>
          </a:xfrm>
          <a:custGeom>
            <a:avLst/>
            <a:gdLst/>
            <a:ahLst/>
            <a:cxnLst>
              <a:cxn ang="0">
                <a:pos x="5" y="0"/>
              </a:cxn>
              <a:cxn ang="0">
                <a:pos x="3" y="1"/>
              </a:cxn>
              <a:cxn ang="0">
                <a:pos x="2" y="1"/>
              </a:cxn>
              <a:cxn ang="0">
                <a:pos x="0" y="2"/>
              </a:cxn>
              <a:cxn ang="0">
                <a:pos x="0" y="3"/>
              </a:cxn>
              <a:cxn ang="0">
                <a:pos x="2" y="7"/>
              </a:cxn>
              <a:cxn ang="0">
                <a:pos x="5" y="6"/>
              </a:cxn>
              <a:cxn ang="0">
                <a:pos x="6" y="5"/>
              </a:cxn>
              <a:cxn ang="0">
                <a:pos x="7" y="5"/>
              </a:cxn>
              <a:cxn ang="0">
                <a:pos x="9" y="5"/>
              </a:cxn>
              <a:cxn ang="0">
                <a:pos x="9" y="4"/>
              </a:cxn>
              <a:cxn ang="0">
                <a:pos x="5" y="0"/>
              </a:cxn>
            </a:cxnLst>
            <a:rect l="0" t="0" r="r" b="b"/>
            <a:pathLst>
              <a:path w="9" h="7">
                <a:moveTo>
                  <a:pt x="5" y="0"/>
                </a:moveTo>
                <a:lnTo>
                  <a:pt x="3" y="1"/>
                </a:lnTo>
                <a:lnTo>
                  <a:pt x="2" y="1"/>
                </a:lnTo>
                <a:lnTo>
                  <a:pt x="0" y="2"/>
                </a:lnTo>
                <a:lnTo>
                  <a:pt x="0" y="3"/>
                </a:lnTo>
                <a:lnTo>
                  <a:pt x="2" y="7"/>
                </a:lnTo>
                <a:lnTo>
                  <a:pt x="5" y="6"/>
                </a:lnTo>
                <a:lnTo>
                  <a:pt x="6" y="5"/>
                </a:lnTo>
                <a:lnTo>
                  <a:pt x="7" y="5"/>
                </a:lnTo>
                <a:lnTo>
                  <a:pt x="9" y="5"/>
                </a:lnTo>
                <a:lnTo>
                  <a:pt x="9" y="4"/>
                </a:lnTo>
                <a:lnTo>
                  <a:pt x="5"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8" name="Freeform 23"/>
          <p:cNvSpPr>
            <a:spLocks/>
          </p:cNvSpPr>
          <p:nvPr/>
        </p:nvSpPr>
        <p:spPr bwMode="auto">
          <a:xfrm>
            <a:off x="3892248" y="1561483"/>
            <a:ext cx="10220" cy="8709"/>
          </a:xfrm>
          <a:custGeom>
            <a:avLst/>
            <a:gdLst/>
            <a:ahLst/>
            <a:cxnLst>
              <a:cxn ang="0">
                <a:pos x="0" y="2"/>
              </a:cxn>
              <a:cxn ang="0">
                <a:pos x="3" y="3"/>
              </a:cxn>
              <a:cxn ang="0">
                <a:pos x="1" y="0"/>
              </a:cxn>
              <a:cxn ang="0">
                <a:pos x="0" y="1"/>
              </a:cxn>
              <a:cxn ang="0">
                <a:pos x="0" y="2"/>
              </a:cxn>
            </a:cxnLst>
            <a:rect l="0" t="0" r="r" b="b"/>
            <a:pathLst>
              <a:path w="3" h="3">
                <a:moveTo>
                  <a:pt x="0" y="2"/>
                </a:moveTo>
                <a:lnTo>
                  <a:pt x="3" y="3"/>
                </a:lnTo>
                <a:lnTo>
                  <a:pt x="1" y="0"/>
                </a:lnTo>
                <a:lnTo>
                  <a:pt x="0"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9" name="Freeform 24"/>
          <p:cNvSpPr>
            <a:spLocks/>
          </p:cNvSpPr>
          <p:nvPr/>
        </p:nvSpPr>
        <p:spPr bwMode="auto">
          <a:xfrm>
            <a:off x="4021700" y="1584708"/>
            <a:ext cx="13626" cy="20322"/>
          </a:xfrm>
          <a:custGeom>
            <a:avLst/>
            <a:gdLst/>
            <a:ahLst/>
            <a:cxnLst>
              <a:cxn ang="0">
                <a:pos x="4" y="1"/>
              </a:cxn>
              <a:cxn ang="0">
                <a:pos x="2" y="0"/>
              </a:cxn>
              <a:cxn ang="0">
                <a:pos x="2" y="0"/>
              </a:cxn>
              <a:cxn ang="0">
                <a:pos x="2" y="0"/>
              </a:cxn>
              <a:cxn ang="0">
                <a:pos x="1" y="1"/>
              </a:cxn>
              <a:cxn ang="0">
                <a:pos x="1" y="2"/>
              </a:cxn>
              <a:cxn ang="0">
                <a:pos x="1" y="4"/>
              </a:cxn>
              <a:cxn ang="0">
                <a:pos x="1" y="5"/>
              </a:cxn>
              <a:cxn ang="0">
                <a:pos x="0" y="6"/>
              </a:cxn>
              <a:cxn ang="0">
                <a:pos x="2" y="7"/>
              </a:cxn>
              <a:cxn ang="0">
                <a:pos x="2" y="7"/>
              </a:cxn>
              <a:cxn ang="0">
                <a:pos x="2" y="6"/>
              </a:cxn>
              <a:cxn ang="0">
                <a:pos x="4" y="6"/>
              </a:cxn>
              <a:cxn ang="0">
                <a:pos x="4" y="5"/>
              </a:cxn>
              <a:cxn ang="0">
                <a:pos x="3" y="4"/>
              </a:cxn>
              <a:cxn ang="0">
                <a:pos x="4" y="1"/>
              </a:cxn>
              <a:cxn ang="0">
                <a:pos x="4" y="1"/>
              </a:cxn>
            </a:cxnLst>
            <a:rect l="0" t="0" r="r" b="b"/>
            <a:pathLst>
              <a:path w="4" h="7">
                <a:moveTo>
                  <a:pt x="4" y="1"/>
                </a:moveTo>
                <a:lnTo>
                  <a:pt x="2" y="0"/>
                </a:lnTo>
                <a:lnTo>
                  <a:pt x="2" y="0"/>
                </a:lnTo>
                <a:lnTo>
                  <a:pt x="2" y="0"/>
                </a:lnTo>
                <a:lnTo>
                  <a:pt x="1" y="1"/>
                </a:lnTo>
                <a:lnTo>
                  <a:pt x="1" y="2"/>
                </a:lnTo>
                <a:lnTo>
                  <a:pt x="1" y="4"/>
                </a:lnTo>
                <a:lnTo>
                  <a:pt x="1" y="5"/>
                </a:lnTo>
                <a:lnTo>
                  <a:pt x="0" y="6"/>
                </a:lnTo>
                <a:lnTo>
                  <a:pt x="2" y="7"/>
                </a:lnTo>
                <a:lnTo>
                  <a:pt x="2" y="7"/>
                </a:lnTo>
                <a:lnTo>
                  <a:pt x="2" y="6"/>
                </a:lnTo>
                <a:lnTo>
                  <a:pt x="4" y="6"/>
                </a:lnTo>
                <a:lnTo>
                  <a:pt x="4" y="5"/>
                </a:lnTo>
                <a:lnTo>
                  <a:pt x="3" y="4"/>
                </a:lnTo>
                <a:lnTo>
                  <a:pt x="4" y="1"/>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0" name="Freeform 25"/>
          <p:cNvSpPr>
            <a:spLocks/>
          </p:cNvSpPr>
          <p:nvPr/>
        </p:nvSpPr>
        <p:spPr bwMode="auto">
          <a:xfrm>
            <a:off x="7210300" y="1224725"/>
            <a:ext cx="17033" cy="11612"/>
          </a:xfrm>
          <a:custGeom>
            <a:avLst/>
            <a:gdLst/>
            <a:ahLst/>
            <a:cxnLst>
              <a:cxn ang="0">
                <a:pos x="1" y="5"/>
              </a:cxn>
              <a:cxn ang="0">
                <a:pos x="3" y="4"/>
              </a:cxn>
              <a:cxn ang="0">
                <a:pos x="5" y="4"/>
              </a:cxn>
              <a:cxn ang="0">
                <a:pos x="7" y="3"/>
              </a:cxn>
              <a:cxn ang="0">
                <a:pos x="7" y="0"/>
              </a:cxn>
              <a:cxn ang="0">
                <a:pos x="6" y="0"/>
              </a:cxn>
              <a:cxn ang="0">
                <a:pos x="3" y="0"/>
              </a:cxn>
              <a:cxn ang="0">
                <a:pos x="2" y="1"/>
              </a:cxn>
              <a:cxn ang="0">
                <a:pos x="1" y="5"/>
              </a:cxn>
              <a:cxn ang="0">
                <a:pos x="1" y="5"/>
              </a:cxn>
            </a:cxnLst>
            <a:rect l="0" t="0" r="r" b="b"/>
            <a:pathLst>
              <a:path w="7" h="5">
                <a:moveTo>
                  <a:pt x="1" y="5"/>
                </a:moveTo>
                <a:cubicBezTo>
                  <a:pt x="2" y="5"/>
                  <a:pt x="2" y="4"/>
                  <a:pt x="3" y="4"/>
                </a:cubicBezTo>
                <a:cubicBezTo>
                  <a:pt x="4" y="4"/>
                  <a:pt x="4" y="4"/>
                  <a:pt x="5" y="4"/>
                </a:cubicBezTo>
                <a:cubicBezTo>
                  <a:pt x="6" y="4"/>
                  <a:pt x="7" y="4"/>
                  <a:pt x="7" y="3"/>
                </a:cubicBezTo>
                <a:cubicBezTo>
                  <a:pt x="7" y="2"/>
                  <a:pt x="7" y="0"/>
                  <a:pt x="7" y="0"/>
                </a:cubicBezTo>
                <a:cubicBezTo>
                  <a:pt x="6" y="0"/>
                  <a:pt x="6" y="0"/>
                  <a:pt x="6" y="0"/>
                </a:cubicBezTo>
                <a:cubicBezTo>
                  <a:pt x="5" y="0"/>
                  <a:pt x="4" y="0"/>
                  <a:pt x="3" y="0"/>
                </a:cubicBezTo>
                <a:cubicBezTo>
                  <a:pt x="2" y="0"/>
                  <a:pt x="2" y="0"/>
                  <a:pt x="2" y="1"/>
                </a:cubicBezTo>
                <a:cubicBezTo>
                  <a:pt x="2" y="3"/>
                  <a:pt x="0" y="4"/>
                  <a:pt x="1" y="5"/>
                </a:cubicBezTo>
                <a:cubicBezTo>
                  <a:pt x="1" y="5"/>
                  <a:pt x="1" y="5"/>
                  <a:pt x="1" y="5"/>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1" name="Rectangle 26"/>
          <p:cNvSpPr>
            <a:spLocks noChangeArrowheads="1"/>
          </p:cNvSpPr>
          <p:nvPr/>
        </p:nvSpPr>
        <p:spPr bwMode="auto">
          <a:xfrm>
            <a:off x="7264806" y="1279883"/>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2" name="Freeform 27"/>
          <p:cNvSpPr>
            <a:spLocks/>
          </p:cNvSpPr>
          <p:nvPr/>
        </p:nvSpPr>
        <p:spPr bwMode="auto">
          <a:xfrm>
            <a:off x="7217114" y="1175372"/>
            <a:ext cx="85166" cy="104511"/>
          </a:xfrm>
          <a:custGeom>
            <a:avLst/>
            <a:gdLst/>
            <a:ahLst/>
            <a:cxnLst>
              <a:cxn ang="0">
                <a:pos x="8" y="17"/>
              </a:cxn>
              <a:cxn ang="0">
                <a:pos x="5" y="19"/>
              </a:cxn>
              <a:cxn ang="0">
                <a:pos x="12" y="20"/>
              </a:cxn>
              <a:cxn ang="0">
                <a:pos x="12" y="24"/>
              </a:cxn>
              <a:cxn ang="0">
                <a:pos x="14" y="27"/>
              </a:cxn>
              <a:cxn ang="0">
                <a:pos x="13" y="31"/>
              </a:cxn>
              <a:cxn ang="0">
                <a:pos x="12" y="32"/>
              </a:cxn>
              <a:cxn ang="0">
                <a:pos x="11" y="32"/>
              </a:cxn>
              <a:cxn ang="0">
                <a:pos x="10" y="28"/>
              </a:cxn>
              <a:cxn ang="0">
                <a:pos x="10" y="28"/>
              </a:cxn>
              <a:cxn ang="0">
                <a:pos x="8" y="28"/>
              </a:cxn>
              <a:cxn ang="0">
                <a:pos x="7" y="28"/>
              </a:cxn>
              <a:cxn ang="0">
                <a:pos x="3" y="29"/>
              </a:cxn>
              <a:cxn ang="0">
                <a:pos x="1" y="33"/>
              </a:cxn>
              <a:cxn ang="0">
                <a:pos x="0" y="39"/>
              </a:cxn>
              <a:cxn ang="0">
                <a:pos x="1" y="41"/>
              </a:cxn>
              <a:cxn ang="0">
                <a:pos x="2" y="40"/>
              </a:cxn>
              <a:cxn ang="0">
                <a:pos x="9" y="44"/>
              </a:cxn>
              <a:cxn ang="0">
                <a:pos x="14" y="46"/>
              </a:cxn>
              <a:cxn ang="0">
                <a:pos x="16" y="44"/>
              </a:cxn>
              <a:cxn ang="0">
                <a:pos x="17" y="43"/>
              </a:cxn>
              <a:cxn ang="0">
                <a:pos x="18" y="43"/>
              </a:cxn>
              <a:cxn ang="0">
                <a:pos x="18" y="43"/>
              </a:cxn>
              <a:cxn ang="0">
                <a:pos x="21" y="43"/>
              </a:cxn>
              <a:cxn ang="0">
                <a:pos x="21" y="41"/>
              </a:cxn>
              <a:cxn ang="0">
                <a:pos x="22" y="38"/>
              </a:cxn>
              <a:cxn ang="0">
                <a:pos x="24" y="35"/>
              </a:cxn>
              <a:cxn ang="0">
                <a:pos x="27" y="33"/>
              </a:cxn>
              <a:cxn ang="0">
                <a:pos x="29" y="32"/>
              </a:cxn>
              <a:cxn ang="0">
                <a:pos x="31" y="33"/>
              </a:cxn>
              <a:cxn ang="0">
                <a:pos x="31" y="31"/>
              </a:cxn>
              <a:cxn ang="0">
                <a:pos x="32" y="29"/>
              </a:cxn>
              <a:cxn ang="0">
                <a:pos x="32" y="26"/>
              </a:cxn>
              <a:cxn ang="0">
                <a:pos x="31" y="23"/>
              </a:cxn>
              <a:cxn ang="0">
                <a:pos x="31" y="18"/>
              </a:cxn>
              <a:cxn ang="0">
                <a:pos x="30" y="16"/>
              </a:cxn>
              <a:cxn ang="0">
                <a:pos x="29" y="13"/>
              </a:cxn>
              <a:cxn ang="0">
                <a:pos x="31" y="10"/>
              </a:cxn>
              <a:cxn ang="0">
                <a:pos x="31" y="7"/>
              </a:cxn>
              <a:cxn ang="0">
                <a:pos x="30" y="5"/>
              </a:cxn>
              <a:cxn ang="0">
                <a:pos x="26" y="2"/>
              </a:cxn>
              <a:cxn ang="0">
                <a:pos x="24" y="0"/>
              </a:cxn>
              <a:cxn ang="0">
                <a:pos x="21" y="3"/>
              </a:cxn>
              <a:cxn ang="0">
                <a:pos x="20" y="5"/>
              </a:cxn>
              <a:cxn ang="0">
                <a:pos x="19" y="6"/>
              </a:cxn>
              <a:cxn ang="0">
                <a:pos x="19" y="9"/>
              </a:cxn>
              <a:cxn ang="0">
                <a:pos x="18" y="10"/>
              </a:cxn>
              <a:cxn ang="0">
                <a:pos x="17" y="10"/>
              </a:cxn>
              <a:cxn ang="0">
                <a:pos x="14" y="9"/>
              </a:cxn>
              <a:cxn ang="0">
                <a:pos x="11" y="11"/>
              </a:cxn>
              <a:cxn ang="0">
                <a:pos x="8" y="12"/>
              </a:cxn>
              <a:cxn ang="0">
                <a:pos x="8" y="14"/>
              </a:cxn>
              <a:cxn ang="0">
                <a:pos x="8" y="17"/>
              </a:cxn>
            </a:cxnLst>
            <a:rect l="0" t="0" r="r" b="b"/>
            <a:pathLst>
              <a:path w="32" h="46">
                <a:moveTo>
                  <a:pt x="8" y="17"/>
                </a:moveTo>
                <a:cubicBezTo>
                  <a:pt x="8" y="18"/>
                  <a:pt x="5" y="18"/>
                  <a:pt x="5" y="19"/>
                </a:cubicBezTo>
                <a:cubicBezTo>
                  <a:pt x="4" y="19"/>
                  <a:pt x="12" y="20"/>
                  <a:pt x="12" y="20"/>
                </a:cubicBezTo>
                <a:cubicBezTo>
                  <a:pt x="12" y="24"/>
                  <a:pt x="12" y="24"/>
                  <a:pt x="12" y="24"/>
                </a:cubicBezTo>
                <a:cubicBezTo>
                  <a:pt x="12" y="24"/>
                  <a:pt x="13" y="26"/>
                  <a:pt x="14" y="27"/>
                </a:cubicBezTo>
                <a:cubicBezTo>
                  <a:pt x="15" y="28"/>
                  <a:pt x="13" y="29"/>
                  <a:pt x="13" y="31"/>
                </a:cubicBezTo>
                <a:cubicBezTo>
                  <a:pt x="13" y="32"/>
                  <a:pt x="12" y="32"/>
                  <a:pt x="12" y="32"/>
                </a:cubicBezTo>
                <a:cubicBezTo>
                  <a:pt x="11" y="32"/>
                  <a:pt x="11" y="32"/>
                  <a:pt x="11" y="32"/>
                </a:cubicBezTo>
                <a:cubicBezTo>
                  <a:pt x="11" y="32"/>
                  <a:pt x="10" y="29"/>
                  <a:pt x="10" y="28"/>
                </a:cubicBezTo>
                <a:cubicBezTo>
                  <a:pt x="10" y="28"/>
                  <a:pt x="10" y="28"/>
                  <a:pt x="10" y="28"/>
                </a:cubicBezTo>
                <a:cubicBezTo>
                  <a:pt x="10" y="28"/>
                  <a:pt x="8" y="28"/>
                  <a:pt x="8" y="28"/>
                </a:cubicBezTo>
                <a:cubicBezTo>
                  <a:pt x="7" y="28"/>
                  <a:pt x="7" y="28"/>
                  <a:pt x="7" y="28"/>
                </a:cubicBezTo>
                <a:cubicBezTo>
                  <a:pt x="7" y="28"/>
                  <a:pt x="4" y="29"/>
                  <a:pt x="3" y="29"/>
                </a:cubicBezTo>
                <a:cubicBezTo>
                  <a:pt x="2" y="29"/>
                  <a:pt x="1" y="32"/>
                  <a:pt x="1" y="33"/>
                </a:cubicBezTo>
                <a:cubicBezTo>
                  <a:pt x="0" y="34"/>
                  <a:pt x="0" y="36"/>
                  <a:pt x="0" y="39"/>
                </a:cubicBezTo>
                <a:cubicBezTo>
                  <a:pt x="0" y="40"/>
                  <a:pt x="0" y="41"/>
                  <a:pt x="1" y="41"/>
                </a:cubicBezTo>
                <a:cubicBezTo>
                  <a:pt x="1" y="41"/>
                  <a:pt x="2" y="40"/>
                  <a:pt x="2" y="40"/>
                </a:cubicBezTo>
                <a:cubicBezTo>
                  <a:pt x="2" y="40"/>
                  <a:pt x="9" y="43"/>
                  <a:pt x="9" y="44"/>
                </a:cubicBezTo>
                <a:cubicBezTo>
                  <a:pt x="14" y="46"/>
                  <a:pt x="14" y="46"/>
                  <a:pt x="14" y="46"/>
                </a:cubicBezTo>
                <a:cubicBezTo>
                  <a:pt x="14" y="46"/>
                  <a:pt x="15" y="45"/>
                  <a:pt x="16" y="44"/>
                </a:cubicBezTo>
                <a:cubicBezTo>
                  <a:pt x="16" y="43"/>
                  <a:pt x="17" y="43"/>
                  <a:pt x="17" y="43"/>
                </a:cubicBezTo>
                <a:cubicBezTo>
                  <a:pt x="18" y="43"/>
                  <a:pt x="18" y="43"/>
                  <a:pt x="18" y="43"/>
                </a:cubicBezTo>
                <a:cubicBezTo>
                  <a:pt x="18" y="43"/>
                  <a:pt x="18" y="43"/>
                  <a:pt x="18" y="43"/>
                </a:cubicBezTo>
                <a:cubicBezTo>
                  <a:pt x="18" y="43"/>
                  <a:pt x="20" y="43"/>
                  <a:pt x="21" y="43"/>
                </a:cubicBezTo>
                <a:cubicBezTo>
                  <a:pt x="22" y="43"/>
                  <a:pt x="21" y="41"/>
                  <a:pt x="21" y="41"/>
                </a:cubicBezTo>
                <a:cubicBezTo>
                  <a:pt x="22" y="38"/>
                  <a:pt x="22" y="38"/>
                  <a:pt x="22" y="38"/>
                </a:cubicBezTo>
                <a:cubicBezTo>
                  <a:pt x="22" y="38"/>
                  <a:pt x="23" y="36"/>
                  <a:pt x="24" y="35"/>
                </a:cubicBezTo>
                <a:cubicBezTo>
                  <a:pt x="25" y="34"/>
                  <a:pt x="26" y="34"/>
                  <a:pt x="27" y="33"/>
                </a:cubicBezTo>
                <a:cubicBezTo>
                  <a:pt x="28" y="32"/>
                  <a:pt x="29" y="32"/>
                  <a:pt x="29" y="32"/>
                </a:cubicBezTo>
                <a:cubicBezTo>
                  <a:pt x="30" y="32"/>
                  <a:pt x="31" y="33"/>
                  <a:pt x="31" y="33"/>
                </a:cubicBezTo>
                <a:cubicBezTo>
                  <a:pt x="31" y="33"/>
                  <a:pt x="31" y="32"/>
                  <a:pt x="31" y="31"/>
                </a:cubicBezTo>
                <a:cubicBezTo>
                  <a:pt x="31" y="30"/>
                  <a:pt x="32" y="29"/>
                  <a:pt x="32" y="29"/>
                </a:cubicBezTo>
                <a:cubicBezTo>
                  <a:pt x="32" y="29"/>
                  <a:pt x="32" y="27"/>
                  <a:pt x="32" y="26"/>
                </a:cubicBezTo>
                <a:cubicBezTo>
                  <a:pt x="32" y="25"/>
                  <a:pt x="31" y="24"/>
                  <a:pt x="31" y="23"/>
                </a:cubicBezTo>
                <a:cubicBezTo>
                  <a:pt x="30" y="22"/>
                  <a:pt x="31" y="20"/>
                  <a:pt x="31" y="18"/>
                </a:cubicBezTo>
                <a:cubicBezTo>
                  <a:pt x="31" y="17"/>
                  <a:pt x="30" y="16"/>
                  <a:pt x="30" y="16"/>
                </a:cubicBezTo>
                <a:cubicBezTo>
                  <a:pt x="29" y="13"/>
                  <a:pt x="29" y="13"/>
                  <a:pt x="29" y="13"/>
                </a:cubicBezTo>
                <a:cubicBezTo>
                  <a:pt x="29" y="13"/>
                  <a:pt x="29" y="12"/>
                  <a:pt x="31" y="10"/>
                </a:cubicBezTo>
                <a:cubicBezTo>
                  <a:pt x="32" y="9"/>
                  <a:pt x="31" y="9"/>
                  <a:pt x="31" y="7"/>
                </a:cubicBezTo>
                <a:cubicBezTo>
                  <a:pt x="31" y="6"/>
                  <a:pt x="30" y="5"/>
                  <a:pt x="30" y="5"/>
                </a:cubicBezTo>
                <a:cubicBezTo>
                  <a:pt x="26" y="2"/>
                  <a:pt x="26" y="2"/>
                  <a:pt x="26" y="2"/>
                </a:cubicBezTo>
                <a:cubicBezTo>
                  <a:pt x="24" y="0"/>
                  <a:pt x="24" y="0"/>
                  <a:pt x="24" y="0"/>
                </a:cubicBezTo>
                <a:cubicBezTo>
                  <a:pt x="24" y="0"/>
                  <a:pt x="22" y="1"/>
                  <a:pt x="21" y="3"/>
                </a:cubicBezTo>
                <a:cubicBezTo>
                  <a:pt x="19" y="5"/>
                  <a:pt x="20" y="4"/>
                  <a:pt x="20" y="5"/>
                </a:cubicBezTo>
                <a:cubicBezTo>
                  <a:pt x="20" y="6"/>
                  <a:pt x="19" y="6"/>
                  <a:pt x="19" y="6"/>
                </a:cubicBezTo>
                <a:cubicBezTo>
                  <a:pt x="19" y="6"/>
                  <a:pt x="19" y="7"/>
                  <a:pt x="19" y="9"/>
                </a:cubicBezTo>
                <a:cubicBezTo>
                  <a:pt x="19" y="10"/>
                  <a:pt x="19" y="10"/>
                  <a:pt x="18" y="10"/>
                </a:cubicBezTo>
                <a:cubicBezTo>
                  <a:pt x="18" y="10"/>
                  <a:pt x="17" y="10"/>
                  <a:pt x="17" y="10"/>
                </a:cubicBezTo>
                <a:cubicBezTo>
                  <a:pt x="14" y="9"/>
                  <a:pt x="14" y="9"/>
                  <a:pt x="14" y="9"/>
                </a:cubicBezTo>
                <a:cubicBezTo>
                  <a:pt x="14" y="9"/>
                  <a:pt x="12" y="10"/>
                  <a:pt x="11" y="11"/>
                </a:cubicBezTo>
                <a:cubicBezTo>
                  <a:pt x="10" y="12"/>
                  <a:pt x="8" y="12"/>
                  <a:pt x="8" y="12"/>
                </a:cubicBezTo>
                <a:cubicBezTo>
                  <a:pt x="8" y="14"/>
                  <a:pt x="8" y="14"/>
                  <a:pt x="8" y="14"/>
                </a:cubicBezTo>
                <a:cubicBezTo>
                  <a:pt x="8" y="14"/>
                  <a:pt x="8" y="16"/>
                  <a:pt x="8" y="17"/>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3" name="Freeform 28"/>
          <p:cNvSpPr>
            <a:spLocks/>
          </p:cNvSpPr>
          <p:nvPr/>
        </p:nvSpPr>
        <p:spPr bwMode="auto">
          <a:xfrm>
            <a:off x="7213707" y="1279883"/>
            <a:ext cx="51099" cy="31934"/>
          </a:xfrm>
          <a:custGeom>
            <a:avLst/>
            <a:gdLst/>
            <a:ahLst/>
            <a:cxnLst>
              <a:cxn ang="0">
                <a:pos x="5" y="9"/>
              </a:cxn>
              <a:cxn ang="0">
                <a:pos x="4" y="10"/>
              </a:cxn>
              <a:cxn ang="0">
                <a:pos x="3" y="8"/>
              </a:cxn>
              <a:cxn ang="0">
                <a:pos x="1" y="8"/>
              </a:cxn>
              <a:cxn ang="0">
                <a:pos x="1" y="9"/>
              </a:cxn>
              <a:cxn ang="0">
                <a:pos x="4" y="11"/>
              </a:cxn>
              <a:cxn ang="0">
                <a:pos x="6" y="10"/>
              </a:cxn>
              <a:cxn ang="0">
                <a:pos x="7" y="10"/>
              </a:cxn>
              <a:cxn ang="0">
                <a:pos x="8" y="10"/>
              </a:cxn>
              <a:cxn ang="0">
                <a:pos x="10" y="9"/>
              </a:cxn>
              <a:cxn ang="0">
                <a:pos x="13" y="6"/>
              </a:cxn>
              <a:cxn ang="0">
                <a:pos x="14" y="5"/>
              </a:cxn>
              <a:cxn ang="0">
                <a:pos x="15" y="3"/>
              </a:cxn>
              <a:cxn ang="0">
                <a:pos x="15" y="3"/>
              </a:cxn>
              <a:cxn ang="0">
                <a:pos x="11" y="0"/>
              </a:cxn>
              <a:cxn ang="0">
                <a:pos x="1" y="0"/>
              </a:cxn>
              <a:cxn ang="0">
                <a:pos x="0" y="1"/>
              </a:cxn>
              <a:cxn ang="0">
                <a:pos x="0" y="3"/>
              </a:cxn>
              <a:cxn ang="0">
                <a:pos x="2" y="3"/>
              </a:cxn>
              <a:cxn ang="0">
                <a:pos x="2" y="5"/>
              </a:cxn>
              <a:cxn ang="0">
                <a:pos x="1" y="5"/>
              </a:cxn>
              <a:cxn ang="0">
                <a:pos x="5" y="6"/>
              </a:cxn>
              <a:cxn ang="0">
                <a:pos x="7" y="8"/>
              </a:cxn>
              <a:cxn ang="0">
                <a:pos x="7" y="9"/>
              </a:cxn>
              <a:cxn ang="0">
                <a:pos x="5" y="9"/>
              </a:cxn>
            </a:cxnLst>
            <a:rect l="0" t="0" r="r" b="b"/>
            <a:pathLst>
              <a:path w="15" h="11">
                <a:moveTo>
                  <a:pt x="5" y="9"/>
                </a:moveTo>
                <a:lnTo>
                  <a:pt x="4" y="10"/>
                </a:lnTo>
                <a:lnTo>
                  <a:pt x="3" y="8"/>
                </a:lnTo>
                <a:lnTo>
                  <a:pt x="1" y="8"/>
                </a:lnTo>
                <a:lnTo>
                  <a:pt x="1" y="9"/>
                </a:lnTo>
                <a:lnTo>
                  <a:pt x="4" y="11"/>
                </a:lnTo>
                <a:lnTo>
                  <a:pt x="6" y="10"/>
                </a:lnTo>
                <a:lnTo>
                  <a:pt x="7" y="10"/>
                </a:lnTo>
                <a:lnTo>
                  <a:pt x="8" y="10"/>
                </a:lnTo>
                <a:lnTo>
                  <a:pt x="10" y="9"/>
                </a:lnTo>
                <a:lnTo>
                  <a:pt x="13" y="6"/>
                </a:lnTo>
                <a:lnTo>
                  <a:pt x="14" y="5"/>
                </a:lnTo>
                <a:lnTo>
                  <a:pt x="15" y="3"/>
                </a:lnTo>
                <a:lnTo>
                  <a:pt x="15" y="3"/>
                </a:lnTo>
                <a:lnTo>
                  <a:pt x="11" y="0"/>
                </a:lnTo>
                <a:lnTo>
                  <a:pt x="1" y="0"/>
                </a:lnTo>
                <a:lnTo>
                  <a:pt x="0" y="1"/>
                </a:lnTo>
                <a:lnTo>
                  <a:pt x="0" y="3"/>
                </a:lnTo>
                <a:lnTo>
                  <a:pt x="2" y="3"/>
                </a:lnTo>
                <a:lnTo>
                  <a:pt x="2" y="5"/>
                </a:lnTo>
                <a:lnTo>
                  <a:pt x="1" y="5"/>
                </a:lnTo>
                <a:lnTo>
                  <a:pt x="5" y="6"/>
                </a:lnTo>
                <a:lnTo>
                  <a:pt x="7" y="8"/>
                </a:lnTo>
                <a:lnTo>
                  <a:pt x="7" y="9"/>
                </a:lnTo>
                <a:lnTo>
                  <a:pt x="5"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4" name="Freeform 29"/>
          <p:cNvSpPr>
            <a:spLocks/>
          </p:cNvSpPr>
          <p:nvPr/>
        </p:nvSpPr>
        <p:spPr bwMode="auto">
          <a:xfrm>
            <a:off x="7288653" y="1509227"/>
            <a:ext cx="23846" cy="23225"/>
          </a:xfrm>
          <a:custGeom>
            <a:avLst/>
            <a:gdLst/>
            <a:ahLst/>
            <a:cxnLst>
              <a:cxn ang="0">
                <a:pos x="3" y="7"/>
              </a:cxn>
              <a:cxn ang="0">
                <a:pos x="3" y="8"/>
              </a:cxn>
              <a:cxn ang="0">
                <a:pos x="3" y="8"/>
              </a:cxn>
              <a:cxn ang="0">
                <a:pos x="5" y="7"/>
              </a:cxn>
              <a:cxn ang="0">
                <a:pos x="7" y="4"/>
              </a:cxn>
              <a:cxn ang="0">
                <a:pos x="7" y="4"/>
              </a:cxn>
              <a:cxn ang="0">
                <a:pos x="7" y="4"/>
              </a:cxn>
              <a:cxn ang="0">
                <a:pos x="7" y="4"/>
              </a:cxn>
              <a:cxn ang="0">
                <a:pos x="7" y="2"/>
              </a:cxn>
              <a:cxn ang="0">
                <a:pos x="7" y="0"/>
              </a:cxn>
              <a:cxn ang="0">
                <a:pos x="5" y="3"/>
              </a:cxn>
              <a:cxn ang="0">
                <a:pos x="3" y="4"/>
              </a:cxn>
              <a:cxn ang="0">
                <a:pos x="3" y="4"/>
              </a:cxn>
              <a:cxn ang="0">
                <a:pos x="0" y="6"/>
              </a:cxn>
              <a:cxn ang="0">
                <a:pos x="1" y="7"/>
              </a:cxn>
              <a:cxn ang="0">
                <a:pos x="3" y="7"/>
              </a:cxn>
              <a:cxn ang="0">
                <a:pos x="4" y="5"/>
              </a:cxn>
              <a:cxn ang="0">
                <a:pos x="4" y="6"/>
              </a:cxn>
              <a:cxn ang="0">
                <a:pos x="4" y="7"/>
              </a:cxn>
              <a:cxn ang="0">
                <a:pos x="3" y="7"/>
              </a:cxn>
            </a:cxnLst>
            <a:rect l="0" t="0" r="r" b="b"/>
            <a:pathLst>
              <a:path w="7" h="8">
                <a:moveTo>
                  <a:pt x="3" y="7"/>
                </a:moveTo>
                <a:lnTo>
                  <a:pt x="3" y="8"/>
                </a:lnTo>
                <a:lnTo>
                  <a:pt x="3" y="8"/>
                </a:lnTo>
                <a:lnTo>
                  <a:pt x="5" y="7"/>
                </a:lnTo>
                <a:lnTo>
                  <a:pt x="7" y="4"/>
                </a:lnTo>
                <a:lnTo>
                  <a:pt x="7" y="4"/>
                </a:lnTo>
                <a:lnTo>
                  <a:pt x="7" y="4"/>
                </a:lnTo>
                <a:lnTo>
                  <a:pt x="7" y="4"/>
                </a:lnTo>
                <a:lnTo>
                  <a:pt x="7" y="2"/>
                </a:lnTo>
                <a:lnTo>
                  <a:pt x="7" y="0"/>
                </a:lnTo>
                <a:lnTo>
                  <a:pt x="5" y="3"/>
                </a:lnTo>
                <a:lnTo>
                  <a:pt x="3" y="4"/>
                </a:lnTo>
                <a:lnTo>
                  <a:pt x="3" y="4"/>
                </a:lnTo>
                <a:lnTo>
                  <a:pt x="0" y="6"/>
                </a:lnTo>
                <a:lnTo>
                  <a:pt x="1" y="7"/>
                </a:lnTo>
                <a:lnTo>
                  <a:pt x="3" y="7"/>
                </a:lnTo>
                <a:lnTo>
                  <a:pt x="4" y="5"/>
                </a:lnTo>
                <a:lnTo>
                  <a:pt x="4" y="6"/>
                </a:lnTo>
                <a:lnTo>
                  <a:pt x="4" y="7"/>
                </a:lnTo>
                <a:lnTo>
                  <a:pt x="3"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5" name="Freeform 30"/>
          <p:cNvSpPr>
            <a:spLocks/>
          </p:cNvSpPr>
          <p:nvPr/>
        </p:nvSpPr>
        <p:spPr bwMode="auto">
          <a:xfrm>
            <a:off x="7189861" y="1500518"/>
            <a:ext cx="10220" cy="11612"/>
          </a:xfrm>
          <a:custGeom>
            <a:avLst/>
            <a:gdLst/>
            <a:ahLst/>
            <a:cxnLst>
              <a:cxn ang="0">
                <a:pos x="1" y="4"/>
              </a:cxn>
              <a:cxn ang="0">
                <a:pos x="1" y="3"/>
              </a:cxn>
              <a:cxn ang="0">
                <a:pos x="2" y="4"/>
              </a:cxn>
              <a:cxn ang="0">
                <a:pos x="3" y="3"/>
              </a:cxn>
              <a:cxn ang="0">
                <a:pos x="3" y="2"/>
              </a:cxn>
              <a:cxn ang="0">
                <a:pos x="3" y="2"/>
              </a:cxn>
              <a:cxn ang="0">
                <a:pos x="3" y="1"/>
              </a:cxn>
              <a:cxn ang="0">
                <a:pos x="2" y="1"/>
              </a:cxn>
              <a:cxn ang="0">
                <a:pos x="2" y="0"/>
              </a:cxn>
              <a:cxn ang="0">
                <a:pos x="1" y="0"/>
              </a:cxn>
              <a:cxn ang="0">
                <a:pos x="0" y="1"/>
              </a:cxn>
              <a:cxn ang="0">
                <a:pos x="0" y="2"/>
              </a:cxn>
              <a:cxn ang="0">
                <a:pos x="0" y="3"/>
              </a:cxn>
              <a:cxn ang="0">
                <a:pos x="1" y="4"/>
              </a:cxn>
            </a:cxnLst>
            <a:rect l="0" t="0" r="r" b="b"/>
            <a:pathLst>
              <a:path w="3" h="4">
                <a:moveTo>
                  <a:pt x="1" y="4"/>
                </a:moveTo>
                <a:lnTo>
                  <a:pt x="1" y="3"/>
                </a:lnTo>
                <a:lnTo>
                  <a:pt x="2" y="4"/>
                </a:lnTo>
                <a:lnTo>
                  <a:pt x="3" y="3"/>
                </a:lnTo>
                <a:lnTo>
                  <a:pt x="3" y="2"/>
                </a:lnTo>
                <a:lnTo>
                  <a:pt x="3" y="2"/>
                </a:lnTo>
                <a:lnTo>
                  <a:pt x="3" y="1"/>
                </a:lnTo>
                <a:lnTo>
                  <a:pt x="2" y="1"/>
                </a:lnTo>
                <a:lnTo>
                  <a:pt x="2" y="0"/>
                </a:lnTo>
                <a:lnTo>
                  <a:pt x="1" y="0"/>
                </a:lnTo>
                <a:lnTo>
                  <a:pt x="0" y="1"/>
                </a:lnTo>
                <a:lnTo>
                  <a:pt x="0" y="2"/>
                </a:lnTo>
                <a:lnTo>
                  <a:pt x="0" y="3"/>
                </a:lnTo>
                <a:lnTo>
                  <a:pt x="1"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6" name="Freeform 31"/>
          <p:cNvSpPr>
            <a:spLocks/>
          </p:cNvSpPr>
          <p:nvPr/>
        </p:nvSpPr>
        <p:spPr bwMode="auto">
          <a:xfrm>
            <a:off x="7292059" y="1570192"/>
            <a:ext cx="23846" cy="11612"/>
          </a:xfrm>
          <a:custGeom>
            <a:avLst/>
            <a:gdLst/>
            <a:ahLst/>
            <a:cxnLst>
              <a:cxn ang="0">
                <a:pos x="6" y="1"/>
              </a:cxn>
              <a:cxn ang="0">
                <a:pos x="7" y="1"/>
              </a:cxn>
              <a:cxn ang="0">
                <a:pos x="7" y="3"/>
              </a:cxn>
              <a:cxn ang="0">
                <a:pos x="7" y="1"/>
              </a:cxn>
              <a:cxn ang="0">
                <a:pos x="7" y="1"/>
              </a:cxn>
              <a:cxn ang="0">
                <a:pos x="6" y="1"/>
              </a:cxn>
              <a:cxn ang="0">
                <a:pos x="6" y="0"/>
              </a:cxn>
              <a:cxn ang="0">
                <a:pos x="4" y="1"/>
              </a:cxn>
              <a:cxn ang="0">
                <a:pos x="2" y="0"/>
              </a:cxn>
              <a:cxn ang="0">
                <a:pos x="2" y="1"/>
              </a:cxn>
              <a:cxn ang="0">
                <a:pos x="2" y="1"/>
              </a:cxn>
              <a:cxn ang="0">
                <a:pos x="1" y="2"/>
              </a:cxn>
              <a:cxn ang="0">
                <a:pos x="1" y="1"/>
              </a:cxn>
              <a:cxn ang="0">
                <a:pos x="1" y="1"/>
              </a:cxn>
              <a:cxn ang="0">
                <a:pos x="0" y="1"/>
              </a:cxn>
              <a:cxn ang="0">
                <a:pos x="0" y="2"/>
              </a:cxn>
              <a:cxn ang="0">
                <a:pos x="3" y="4"/>
              </a:cxn>
              <a:cxn ang="0">
                <a:pos x="6" y="4"/>
              </a:cxn>
              <a:cxn ang="0">
                <a:pos x="6" y="2"/>
              </a:cxn>
              <a:cxn ang="0">
                <a:pos x="6" y="2"/>
              </a:cxn>
              <a:cxn ang="0">
                <a:pos x="6" y="1"/>
              </a:cxn>
              <a:cxn ang="0">
                <a:pos x="6" y="1"/>
              </a:cxn>
            </a:cxnLst>
            <a:rect l="0" t="0" r="r" b="b"/>
            <a:pathLst>
              <a:path w="7" h="4">
                <a:moveTo>
                  <a:pt x="6" y="1"/>
                </a:moveTo>
                <a:lnTo>
                  <a:pt x="7" y="1"/>
                </a:lnTo>
                <a:lnTo>
                  <a:pt x="7" y="3"/>
                </a:lnTo>
                <a:lnTo>
                  <a:pt x="7" y="1"/>
                </a:lnTo>
                <a:lnTo>
                  <a:pt x="7" y="1"/>
                </a:lnTo>
                <a:lnTo>
                  <a:pt x="6" y="1"/>
                </a:lnTo>
                <a:lnTo>
                  <a:pt x="6" y="0"/>
                </a:lnTo>
                <a:lnTo>
                  <a:pt x="4" y="1"/>
                </a:lnTo>
                <a:lnTo>
                  <a:pt x="2" y="0"/>
                </a:lnTo>
                <a:lnTo>
                  <a:pt x="2" y="1"/>
                </a:lnTo>
                <a:lnTo>
                  <a:pt x="2" y="1"/>
                </a:lnTo>
                <a:lnTo>
                  <a:pt x="1" y="2"/>
                </a:lnTo>
                <a:lnTo>
                  <a:pt x="1" y="1"/>
                </a:lnTo>
                <a:lnTo>
                  <a:pt x="1" y="1"/>
                </a:lnTo>
                <a:lnTo>
                  <a:pt x="0" y="1"/>
                </a:lnTo>
                <a:lnTo>
                  <a:pt x="0" y="2"/>
                </a:lnTo>
                <a:lnTo>
                  <a:pt x="3" y="4"/>
                </a:lnTo>
                <a:lnTo>
                  <a:pt x="6" y="4"/>
                </a:lnTo>
                <a:lnTo>
                  <a:pt x="6" y="2"/>
                </a:lnTo>
                <a:lnTo>
                  <a:pt x="6" y="2"/>
                </a:lnTo>
                <a:lnTo>
                  <a:pt x="6" y="1"/>
                </a:lnTo>
                <a:lnTo>
                  <a:pt x="6"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7" name="Freeform 32"/>
          <p:cNvSpPr>
            <a:spLocks/>
          </p:cNvSpPr>
          <p:nvPr/>
        </p:nvSpPr>
        <p:spPr bwMode="auto">
          <a:xfrm>
            <a:off x="7213707" y="1192791"/>
            <a:ext cx="6813" cy="2903"/>
          </a:xfrm>
          <a:custGeom>
            <a:avLst/>
            <a:gdLst/>
            <a:ahLst/>
            <a:cxnLst>
              <a:cxn ang="0">
                <a:pos x="1" y="1"/>
              </a:cxn>
              <a:cxn ang="0">
                <a:pos x="2" y="1"/>
              </a:cxn>
              <a:cxn ang="0">
                <a:pos x="3" y="1"/>
              </a:cxn>
              <a:cxn ang="0">
                <a:pos x="2" y="0"/>
              </a:cxn>
              <a:cxn ang="0">
                <a:pos x="1" y="1"/>
              </a:cxn>
            </a:cxnLst>
            <a:rect l="0" t="0" r="r" b="b"/>
            <a:pathLst>
              <a:path w="3" h="1">
                <a:moveTo>
                  <a:pt x="1" y="1"/>
                </a:moveTo>
                <a:cubicBezTo>
                  <a:pt x="2" y="1"/>
                  <a:pt x="2" y="1"/>
                  <a:pt x="2" y="1"/>
                </a:cubicBezTo>
                <a:cubicBezTo>
                  <a:pt x="3" y="1"/>
                  <a:pt x="3" y="1"/>
                  <a:pt x="3" y="1"/>
                </a:cubicBezTo>
                <a:cubicBezTo>
                  <a:pt x="2" y="0"/>
                  <a:pt x="2" y="0"/>
                  <a:pt x="2" y="0"/>
                </a:cubicBezTo>
                <a:cubicBezTo>
                  <a:pt x="2" y="0"/>
                  <a:pt x="0" y="1"/>
                  <a:pt x="1" y="1"/>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8" name="Freeform 33"/>
          <p:cNvSpPr>
            <a:spLocks/>
          </p:cNvSpPr>
          <p:nvPr/>
        </p:nvSpPr>
        <p:spPr bwMode="auto">
          <a:xfrm>
            <a:off x="3715104" y="1462778"/>
            <a:ext cx="57913" cy="31934"/>
          </a:xfrm>
          <a:custGeom>
            <a:avLst/>
            <a:gdLst/>
            <a:ahLst/>
            <a:cxnLst>
              <a:cxn ang="0">
                <a:pos x="7" y="2"/>
              </a:cxn>
              <a:cxn ang="0">
                <a:pos x="7" y="2"/>
              </a:cxn>
              <a:cxn ang="0">
                <a:pos x="7" y="2"/>
              </a:cxn>
              <a:cxn ang="0">
                <a:pos x="6" y="2"/>
              </a:cxn>
              <a:cxn ang="0">
                <a:pos x="5" y="2"/>
              </a:cxn>
              <a:cxn ang="0">
                <a:pos x="5" y="2"/>
              </a:cxn>
              <a:cxn ang="0">
                <a:pos x="4" y="0"/>
              </a:cxn>
              <a:cxn ang="0">
                <a:pos x="3" y="0"/>
              </a:cxn>
              <a:cxn ang="0">
                <a:pos x="3" y="2"/>
              </a:cxn>
              <a:cxn ang="0">
                <a:pos x="1" y="2"/>
              </a:cxn>
              <a:cxn ang="0">
                <a:pos x="0" y="3"/>
              </a:cxn>
              <a:cxn ang="0">
                <a:pos x="0" y="5"/>
              </a:cxn>
              <a:cxn ang="0">
                <a:pos x="0" y="5"/>
              </a:cxn>
              <a:cxn ang="0">
                <a:pos x="0" y="5"/>
              </a:cxn>
              <a:cxn ang="0">
                <a:pos x="1" y="6"/>
              </a:cxn>
              <a:cxn ang="0">
                <a:pos x="2" y="8"/>
              </a:cxn>
              <a:cxn ang="0">
                <a:pos x="3" y="8"/>
              </a:cxn>
              <a:cxn ang="0">
                <a:pos x="3" y="9"/>
              </a:cxn>
              <a:cxn ang="0">
                <a:pos x="6" y="9"/>
              </a:cxn>
              <a:cxn ang="0">
                <a:pos x="7" y="9"/>
              </a:cxn>
              <a:cxn ang="0">
                <a:pos x="7" y="10"/>
              </a:cxn>
              <a:cxn ang="0">
                <a:pos x="8" y="9"/>
              </a:cxn>
              <a:cxn ang="0">
                <a:pos x="8" y="9"/>
              </a:cxn>
              <a:cxn ang="0">
                <a:pos x="11" y="9"/>
              </a:cxn>
              <a:cxn ang="0">
                <a:pos x="11" y="10"/>
              </a:cxn>
              <a:cxn ang="0">
                <a:pos x="13" y="11"/>
              </a:cxn>
              <a:cxn ang="0">
                <a:pos x="15" y="10"/>
              </a:cxn>
              <a:cxn ang="0">
                <a:pos x="15" y="9"/>
              </a:cxn>
              <a:cxn ang="0">
                <a:pos x="15" y="9"/>
              </a:cxn>
              <a:cxn ang="0">
                <a:pos x="15" y="7"/>
              </a:cxn>
              <a:cxn ang="0">
                <a:pos x="15" y="6"/>
              </a:cxn>
              <a:cxn ang="0">
                <a:pos x="15" y="6"/>
              </a:cxn>
              <a:cxn ang="0">
                <a:pos x="15" y="5"/>
              </a:cxn>
              <a:cxn ang="0">
                <a:pos x="17" y="5"/>
              </a:cxn>
              <a:cxn ang="0">
                <a:pos x="17" y="5"/>
              </a:cxn>
              <a:cxn ang="0">
                <a:pos x="16" y="3"/>
              </a:cxn>
              <a:cxn ang="0">
                <a:pos x="15" y="2"/>
              </a:cxn>
              <a:cxn ang="0">
                <a:pos x="14" y="2"/>
              </a:cxn>
              <a:cxn ang="0">
                <a:pos x="14" y="2"/>
              </a:cxn>
              <a:cxn ang="0">
                <a:pos x="13" y="3"/>
              </a:cxn>
              <a:cxn ang="0">
                <a:pos x="11" y="2"/>
              </a:cxn>
              <a:cxn ang="0">
                <a:pos x="11" y="2"/>
              </a:cxn>
              <a:cxn ang="0">
                <a:pos x="9" y="2"/>
              </a:cxn>
              <a:cxn ang="0">
                <a:pos x="9" y="2"/>
              </a:cxn>
              <a:cxn ang="0">
                <a:pos x="7" y="2"/>
              </a:cxn>
            </a:cxnLst>
            <a:rect l="0" t="0" r="r" b="b"/>
            <a:pathLst>
              <a:path w="17" h="11">
                <a:moveTo>
                  <a:pt x="7" y="2"/>
                </a:moveTo>
                <a:lnTo>
                  <a:pt x="7" y="2"/>
                </a:lnTo>
                <a:lnTo>
                  <a:pt x="7" y="2"/>
                </a:lnTo>
                <a:lnTo>
                  <a:pt x="6" y="2"/>
                </a:lnTo>
                <a:lnTo>
                  <a:pt x="5" y="2"/>
                </a:lnTo>
                <a:lnTo>
                  <a:pt x="5" y="2"/>
                </a:lnTo>
                <a:lnTo>
                  <a:pt x="4" y="0"/>
                </a:lnTo>
                <a:lnTo>
                  <a:pt x="3" y="0"/>
                </a:lnTo>
                <a:lnTo>
                  <a:pt x="3" y="2"/>
                </a:lnTo>
                <a:lnTo>
                  <a:pt x="1" y="2"/>
                </a:lnTo>
                <a:lnTo>
                  <a:pt x="0" y="3"/>
                </a:lnTo>
                <a:lnTo>
                  <a:pt x="0" y="5"/>
                </a:lnTo>
                <a:lnTo>
                  <a:pt x="0" y="5"/>
                </a:lnTo>
                <a:lnTo>
                  <a:pt x="0" y="5"/>
                </a:lnTo>
                <a:lnTo>
                  <a:pt x="1" y="6"/>
                </a:lnTo>
                <a:lnTo>
                  <a:pt x="2" y="8"/>
                </a:lnTo>
                <a:lnTo>
                  <a:pt x="3" y="8"/>
                </a:lnTo>
                <a:lnTo>
                  <a:pt x="3" y="9"/>
                </a:lnTo>
                <a:lnTo>
                  <a:pt x="6" y="9"/>
                </a:lnTo>
                <a:lnTo>
                  <a:pt x="7" y="9"/>
                </a:lnTo>
                <a:lnTo>
                  <a:pt x="7" y="10"/>
                </a:lnTo>
                <a:lnTo>
                  <a:pt x="8" y="9"/>
                </a:lnTo>
                <a:lnTo>
                  <a:pt x="8" y="9"/>
                </a:lnTo>
                <a:lnTo>
                  <a:pt x="11" y="9"/>
                </a:lnTo>
                <a:lnTo>
                  <a:pt x="11" y="10"/>
                </a:lnTo>
                <a:lnTo>
                  <a:pt x="13" y="11"/>
                </a:lnTo>
                <a:lnTo>
                  <a:pt x="15" y="10"/>
                </a:lnTo>
                <a:lnTo>
                  <a:pt x="15" y="9"/>
                </a:lnTo>
                <a:lnTo>
                  <a:pt x="15" y="9"/>
                </a:lnTo>
                <a:lnTo>
                  <a:pt x="15" y="7"/>
                </a:lnTo>
                <a:lnTo>
                  <a:pt x="15" y="6"/>
                </a:lnTo>
                <a:lnTo>
                  <a:pt x="15" y="6"/>
                </a:lnTo>
                <a:lnTo>
                  <a:pt x="15" y="5"/>
                </a:lnTo>
                <a:lnTo>
                  <a:pt x="17" y="5"/>
                </a:lnTo>
                <a:lnTo>
                  <a:pt x="17" y="5"/>
                </a:lnTo>
                <a:lnTo>
                  <a:pt x="16" y="3"/>
                </a:lnTo>
                <a:lnTo>
                  <a:pt x="15" y="2"/>
                </a:lnTo>
                <a:lnTo>
                  <a:pt x="14" y="2"/>
                </a:lnTo>
                <a:lnTo>
                  <a:pt x="14" y="2"/>
                </a:lnTo>
                <a:lnTo>
                  <a:pt x="13" y="3"/>
                </a:lnTo>
                <a:lnTo>
                  <a:pt x="11" y="2"/>
                </a:lnTo>
                <a:lnTo>
                  <a:pt x="11" y="2"/>
                </a:lnTo>
                <a:lnTo>
                  <a:pt x="9" y="2"/>
                </a:lnTo>
                <a:lnTo>
                  <a:pt x="9" y="2"/>
                </a:lnTo>
                <a:lnTo>
                  <a:pt x="7"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9" name="Freeform 34"/>
          <p:cNvSpPr>
            <a:spLocks/>
          </p:cNvSpPr>
          <p:nvPr/>
        </p:nvSpPr>
        <p:spPr bwMode="auto">
          <a:xfrm>
            <a:off x="3698071" y="1607932"/>
            <a:ext cx="20440" cy="20322"/>
          </a:xfrm>
          <a:custGeom>
            <a:avLst/>
            <a:gdLst/>
            <a:ahLst/>
            <a:cxnLst>
              <a:cxn ang="0">
                <a:pos x="4" y="2"/>
              </a:cxn>
              <a:cxn ang="0">
                <a:pos x="4" y="3"/>
              </a:cxn>
              <a:cxn ang="0">
                <a:pos x="5" y="4"/>
              </a:cxn>
              <a:cxn ang="0">
                <a:pos x="5" y="5"/>
              </a:cxn>
              <a:cxn ang="0">
                <a:pos x="6" y="3"/>
              </a:cxn>
              <a:cxn ang="0">
                <a:pos x="6" y="2"/>
              </a:cxn>
              <a:cxn ang="0">
                <a:pos x="4" y="0"/>
              </a:cxn>
              <a:cxn ang="0">
                <a:pos x="4" y="2"/>
              </a:cxn>
              <a:cxn ang="0">
                <a:pos x="3" y="2"/>
              </a:cxn>
              <a:cxn ang="0">
                <a:pos x="2" y="3"/>
              </a:cxn>
              <a:cxn ang="0">
                <a:pos x="1" y="3"/>
              </a:cxn>
              <a:cxn ang="0">
                <a:pos x="0" y="4"/>
              </a:cxn>
              <a:cxn ang="0">
                <a:pos x="0" y="5"/>
              </a:cxn>
              <a:cxn ang="0">
                <a:pos x="1" y="6"/>
              </a:cxn>
              <a:cxn ang="0">
                <a:pos x="1" y="6"/>
              </a:cxn>
              <a:cxn ang="0">
                <a:pos x="1" y="7"/>
              </a:cxn>
              <a:cxn ang="0">
                <a:pos x="2" y="6"/>
              </a:cxn>
              <a:cxn ang="0">
                <a:pos x="2" y="6"/>
              </a:cxn>
              <a:cxn ang="0">
                <a:pos x="2" y="6"/>
              </a:cxn>
              <a:cxn ang="0">
                <a:pos x="3" y="5"/>
              </a:cxn>
              <a:cxn ang="0">
                <a:pos x="3" y="4"/>
              </a:cxn>
              <a:cxn ang="0">
                <a:pos x="3" y="4"/>
              </a:cxn>
              <a:cxn ang="0">
                <a:pos x="4" y="2"/>
              </a:cxn>
              <a:cxn ang="0">
                <a:pos x="4" y="2"/>
              </a:cxn>
            </a:cxnLst>
            <a:rect l="0" t="0" r="r" b="b"/>
            <a:pathLst>
              <a:path w="6" h="7">
                <a:moveTo>
                  <a:pt x="4" y="2"/>
                </a:moveTo>
                <a:lnTo>
                  <a:pt x="4" y="3"/>
                </a:lnTo>
                <a:lnTo>
                  <a:pt x="5" y="4"/>
                </a:lnTo>
                <a:lnTo>
                  <a:pt x="5" y="5"/>
                </a:lnTo>
                <a:lnTo>
                  <a:pt x="6" y="3"/>
                </a:lnTo>
                <a:lnTo>
                  <a:pt x="6" y="2"/>
                </a:lnTo>
                <a:lnTo>
                  <a:pt x="4" y="0"/>
                </a:lnTo>
                <a:lnTo>
                  <a:pt x="4" y="2"/>
                </a:lnTo>
                <a:lnTo>
                  <a:pt x="3" y="2"/>
                </a:lnTo>
                <a:lnTo>
                  <a:pt x="2" y="3"/>
                </a:lnTo>
                <a:lnTo>
                  <a:pt x="1" y="3"/>
                </a:lnTo>
                <a:lnTo>
                  <a:pt x="0" y="4"/>
                </a:lnTo>
                <a:lnTo>
                  <a:pt x="0" y="5"/>
                </a:lnTo>
                <a:lnTo>
                  <a:pt x="1" y="6"/>
                </a:lnTo>
                <a:lnTo>
                  <a:pt x="1" y="6"/>
                </a:lnTo>
                <a:lnTo>
                  <a:pt x="1" y="7"/>
                </a:lnTo>
                <a:lnTo>
                  <a:pt x="2" y="6"/>
                </a:lnTo>
                <a:lnTo>
                  <a:pt x="2" y="6"/>
                </a:lnTo>
                <a:lnTo>
                  <a:pt x="2" y="6"/>
                </a:lnTo>
                <a:lnTo>
                  <a:pt x="3" y="5"/>
                </a:lnTo>
                <a:lnTo>
                  <a:pt x="3" y="4"/>
                </a:lnTo>
                <a:lnTo>
                  <a:pt x="3" y="4"/>
                </a:lnTo>
                <a:lnTo>
                  <a:pt x="4" y="2"/>
                </a:lnTo>
                <a:lnTo>
                  <a:pt x="4"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0" name="Freeform 35"/>
          <p:cNvSpPr>
            <a:spLocks/>
          </p:cNvSpPr>
          <p:nvPr/>
        </p:nvSpPr>
        <p:spPr bwMode="auto">
          <a:xfrm>
            <a:off x="3677631" y="1372782"/>
            <a:ext cx="64726" cy="92899"/>
          </a:xfrm>
          <a:custGeom>
            <a:avLst/>
            <a:gdLst/>
            <a:ahLst/>
            <a:cxnLst>
              <a:cxn ang="0">
                <a:pos x="12" y="7"/>
              </a:cxn>
              <a:cxn ang="0">
                <a:pos x="11" y="7"/>
              </a:cxn>
              <a:cxn ang="0">
                <a:pos x="10" y="5"/>
              </a:cxn>
              <a:cxn ang="0">
                <a:pos x="9" y="5"/>
              </a:cxn>
              <a:cxn ang="0">
                <a:pos x="4" y="1"/>
              </a:cxn>
              <a:cxn ang="0">
                <a:pos x="1" y="0"/>
              </a:cxn>
              <a:cxn ang="0">
                <a:pos x="0" y="2"/>
              </a:cxn>
              <a:cxn ang="0">
                <a:pos x="0" y="3"/>
              </a:cxn>
              <a:cxn ang="0">
                <a:pos x="0" y="3"/>
              </a:cxn>
              <a:cxn ang="0">
                <a:pos x="0" y="7"/>
              </a:cxn>
              <a:cxn ang="0">
                <a:pos x="0" y="7"/>
              </a:cxn>
              <a:cxn ang="0">
                <a:pos x="1" y="8"/>
              </a:cxn>
              <a:cxn ang="0">
                <a:pos x="0" y="9"/>
              </a:cxn>
              <a:cxn ang="0">
                <a:pos x="0" y="11"/>
              </a:cxn>
              <a:cxn ang="0">
                <a:pos x="0" y="13"/>
              </a:cxn>
              <a:cxn ang="0">
                <a:pos x="1" y="13"/>
              </a:cxn>
              <a:cxn ang="0">
                <a:pos x="1" y="15"/>
              </a:cxn>
              <a:cxn ang="0">
                <a:pos x="1" y="17"/>
              </a:cxn>
              <a:cxn ang="0">
                <a:pos x="3" y="17"/>
              </a:cxn>
              <a:cxn ang="0">
                <a:pos x="3" y="18"/>
              </a:cxn>
              <a:cxn ang="0">
                <a:pos x="2" y="18"/>
              </a:cxn>
              <a:cxn ang="0">
                <a:pos x="2" y="19"/>
              </a:cxn>
              <a:cxn ang="0">
                <a:pos x="4" y="19"/>
              </a:cxn>
              <a:cxn ang="0">
                <a:pos x="4" y="19"/>
              </a:cxn>
              <a:cxn ang="0">
                <a:pos x="7" y="21"/>
              </a:cxn>
              <a:cxn ang="0">
                <a:pos x="7" y="22"/>
              </a:cxn>
              <a:cxn ang="0">
                <a:pos x="8" y="22"/>
              </a:cxn>
              <a:cxn ang="0">
                <a:pos x="7" y="23"/>
              </a:cxn>
              <a:cxn ang="0">
                <a:pos x="3" y="23"/>
              </a:cxn>
              <a:cxn ang="0">
                <a:pos x="3" y="24"/>
              </a:cxn>
              <a:cxn ang="0">
                <a:pos x="7" y="29"/>
              </a:cxn>
              <a:cxn ang="0">
                <a:pos x="6" y="30"/>
              </a:cxn>
              <a:cxn ang="0">
                <a:pos x="6" y="31"/>
              </a:cxn>
              <a:cxn ang="0">
                <a:pos x="7" y="32"/>
              </a:cxn>
              <a:cxn ang="0">
                <a:pos x="9" y="30"/>
              </a:cxn>
              <a:cxn ang="0">
                <a:pos x="9" y="30"/>
              </a:cxn>
              <a:cxn ang="0">
                <a:pos x="8" y="29"/>
              </a:cxn>
              <a:cxn ang="0">
                <a:pos x="8" y="29"/>
              </a:cxn>
              <a:cxn ang="0">
                <a:pos x="10" y="28"/>
              </a:cxn>
              <a:cxn ang="0">
                <a:pos x="11" y="29"/>
              </a:cxn>
              <a:cxn ang="0">
                <a:pos x="12" y="29"/>
              </a:cxn>
              <a:cxn ang="0">
                <a:pos x="16" y="27"/>
              </a:cxn>
              <a:cxn ang="0">
                <a:pos x="18" y="28"/>
              </a:cxn>
              <a:cxn ang="0">
                <a:pos x="18" y="28"/>
              </a:cxn>
              <a:cxn ang="0">
                <a:pos x="18" y="28"/>
              </a:cxn>
              <a:cxn ang="0">
                <a:pos x="19" y="24"/>
              </a:cxn>
              <a:cxn ang="0">
                <a:pos x="18" y="23"/>
              </a:cxn>
              <a:cxn ang="0">
                <a:pos x="18" y="22"/>
              </a:cxn>
              <a:cxn ang="0">
                <a:pos x="18" y="23"/>
              </a:cxn>
              <a:cxn ang="0">
                <a:pos x="18" y="18"/>
              </a:cxn>
              <a:cxn ang="0">
                <a:pos x="19" y="17"/>
              </a:cxn>
              <a:cxn ang="0">
                <a:pos x="19" y="16"/>
              </a:cxn>
              <a:cxn ang="0">
                <a:pos x="18" y="12"/>
              </a:cxn>
              <a:cxn ang="0">
                <a:pos x="14" y="11"/>
              </a:cxn>
              <a:cxn ang="0">
                <a:pos x="13" y="11"/>
              </a:cxn>
              <a:cxn ang="0">
                <a:pos x="12" y="11"/>
              </a:cxn>
              <a:cxn ang="0">
                <a:pos x="12" y="7"/>
              </a:cxn>
              <a:cxn ang="0">
                <a:pos x="12" y="7"/>
              </a:cxn>
            </a:cxnLst>
            <a:rect l="0" t="0" r="r" b="b"/>
            <a:pathLst>
              <a:path w="19" h="32">
                <a:moveTo>
                  <a:pt x="12" y="7"/>
                </a:moveTo>
                <a:lnTo>
                  <a:pt x="11" y="7"/>
                </a:lnTo>
                <a:lnTo>
                  <a:pt x="10" y="5"/>
                </a:lnTo>
                <a:lnTo>
                  <a:pt x="9" y="5"/>
                </a:lnTo>
                <a:lnTo>
                  <a:pt x="4" y="1"/>
                </a:lnTo>
                <a:lnTo>
                  <a:pt x="1" y="0"/>
                </a:lnTo>
                <a:lnTo>
                  <a:pt x="0" y="2"/>
                </a:lnTo>
                <a:lnTo>
                  <a:pt x="0" y="3"/>
                </a:lnTo>
                <a:lnTo>
                  <a:pt x="0" y="3"/>
                </a:lnTo>
                <a:lnTo>
                  <a:pt x="0" y="7"/>
                </a:lnTo>
                <a:lnTo>
                  <a:pt x="0" y="7"/>
                </a:lnTo>
                <a:lnTo>
                  <a:pt x="1" y="8"/>
                </a:lnTo>
                <a:lnTo>
                  <a:pt x="0" y="9"/>
                </a:lnTo>
                <a:lnTo>
                  <a:pt x="0" y="11"/>
                </a:lnTo>
                <a:lnTo>
                  <a:pt x="0" y="13"/>
                </a:lnTo>
                <a:lnTo>
                  <a:pt x="1" y="13"/>
                </a:lnTo>
                <a:lnTo>
                  <a:pt x="1" y="15"/>
                </a:lnTo>
                <a:lnTo>
                  <a:pt x="1" y="17"/>
                </a:lnTo>
                <a:lnTo>
                  <a:pt x="3" y="17"/>
                </a:lnTo>
                <a:lnTo>
                  <a:pt x="3" y="18"/>
                </a:lnTo>
                <a:lnTo>
                  <a:pt x="2" y="18"/>
                </a:lnTo>
                <a:lnTo>
                  <a:pt x="2" y="19"/>
                </a:lnTo>
                <a:lnTo>
                  <a:pt x="4" y="19"/>
                </a:lnTo>
                <a:lnTo>
                  <a:pt x="4" y="19"/>
                </a:lnTo>
                <a:lnTo>
                  <a:pt x="7" y="21"/>
                </a:lnTo>
                <a:lnTo>
                  <a:pt x="7" y="22"/>
                </a:lnTo>
                <a:lnTo>
                  <a:pt x="8" y="22"/>
                </a:lnTo>
                <a:lnTo>
                  <a:pt x="7" y="23"/>
                </a:lnTo>
                <a:lnTo>
                  <a:pt x="3" y="23"/>
                </a:lnTo>
                <a:lnTo>
                  <a:pt x="3" y="24"/>
                </a:lnTo>
                <a:lnTo>
                  <a:pt x="7" y="29"/>
                </a:lnTo>
                <a:lnTo>
                  <a:pt x="6" y="30"/>
                </a:lnTo>
                <a:lnTo>
                  <a:pt x="6" y="31"/>
                </a:lnTo>
                <a:lnTo>
                  <a:pt x="7" y="32"/>
                </a:lnTo>
                <a:lnTo>
                  <a:pt x="9" y="30"/>
                </a:lnTo>
                <a:lnTo>
                  <a:pt x="9" y="30"/>
                </a:lnTo>
                <a:lnTo>
                  <a:pt x="8" y="29"/>
                </a:lnTo>
                <a:lnTo>
                  <a:pt x="8" y="29"/>
                </a:lnTo>
                <a:lnTo>
                  <a:pt x="10" y="28"/>
                </a:lnTo>
                <a:lnTo>
                  <a:pt x="11" y="29"/>
                </a:lnTo>
                <a:lnTo>
                  <a:pt x="12" y="29"/>
                </a:lnTo>
                <a:lnTo>
                  <a:pt x="16" y="27"/>
                </a:lnTo>
                <a:lnTo>
                  <a:pt x="18" y="28"/>
                </a:lnTo>
                <a:lnTo>
                  <a:pt x="18" y="28"/>
                </a:lnTo>
                <a:lnTo>
                  <a:pt x="18" y="28"/>
                </a:lnTo>
                <a:lnTo>
                  <a:pt x="19" y="24"/>
                </a:lnTo>
                <a:lnTo>
                  <a:pt x="18" y="23"/>
                </a:lnTo>
                <a:lnTo>
                  <a:pt x="18" y="22"/>
                </a:lnTo>
                <a:lnTo>
                  <a:pt x="18" y="23"/>
                </a:lnTo>
                <a:lnTo>
                  <a:pt x="18" y="18"/>
                </a:lnTo>
                <a:lnTo>
                  <a:pt x="19" y="17"/>
                </a:lnTo>
                <a:lnTo>
                  <a:pt x="19" y="16"/>
                </a:lnTo>
                <a:lnTo>
                  <a:pt x="18" y="12"/>
                </a:lnTo>
                <a:lnTo>
                  <a:pt x="14" y="11"/>
                </a:lnTo>
                <a:lnTo>
                  <a:pt x="13" y="11"/>
                </a:lnTo>
                <a:lnTo>
                  <a:pt x="12" y="11"/>
                </a:lnTo>
                <a:lnTo>
                  <a:pt x="12" y="7"/>
                </a:lnTo>
                <a:lnTo>
                  <a:pt x="12"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1" name="Freeform 36"/>
          <p:cNvSpPr>
            <a:spLocks/>
          </p:cNvSpPr>
          <p:nvPr/>
        </p:nvSpPr>
        <p:spPr bwMode="auto">
          <a:xfrm>
            <a:off x="3612905" y="1538258"/>
            <a:ext cx="20440" cy="14515"/>
          </a:xfrm>
          <a:custGeom>
            <a:avLst/>
            <a:gdLst/>
            <a:ahLst/>
            <a:cxnLst>
              <a:cxn ang="0">
                <a:pos x="4" y="1"/>
              </a:cxn>
              <a:cxn ang="0">
                <a:pos x="3" y="1"/>
              </a:cxn>
              <a:cxn ang="0">
                <a:pos x="1" y="3"/>
              </a:cxn>
              <a:cxn ang="0">
                <a:pos x="0" y="4"/>
              </a:cxn>
              <a:cxn ang="0">
                <a:pos x="0" y="5"/>
              </a:cxn>
              <a:cxn ang="0">
                <a:pos x="2" y="5"/>
              </a:cxn>
              <a:cxn ang="0">
                <a:pos x="4" y="3"/>
              </a:cxn>
              <a:cxn ang="0">
                <a:pos x="6" y="1"/>
              </a:cxn>
              <a:cxn ang="0">
                <a:pos x="5" y="0"/>
              </a:cxn>
              <a:cxn ang="0">
                <a:pos x="4" y="1"/>
              </a:cxn>
            </a:cxnLst>
            <a:rect l="0" t="0" r="r" b="b"/>
            <a:pathLst>
              <a:path w="6" h="5">
                <a:moveTo>
                  <a:pt x="4" y="1"/>
                </a:moveTo>
                <a:lnTo>
                  <a:pt x="3" y="1"/>
                </a:lnTo>
                <a:lnTo>
                  <a:pt x="1" y="3"/>
                </a:lnTo>
                <a:lnTo>
                  <a:pt x="0" y="4"/>
                </a:lnTo>
                <a:lnTo>
                  <a:pt x="0" y="5"/>
                </a:lnTo>
                <a:lnTo>
                  <a:pt x="2" y="5"/>
                </a:lnTo>
                <a:lnTo>
                  <a:pt x="4" y="3"/>
                </a:lnTo>
                <a:lnTo>
                  <a:pt x="6" y="1"/>
                </a:lnTo>
                <a:lnTo>
                  <a:pt x="5" y="0"/>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2" name="Freeform 37"/>
          <p:cNvSpPr>
            <a:spLocks/>
          </p:cNvSpPr>
          <p:nvPr/>
        </p:nvSpPr>
        <p:spPr bwMode="auto">
          <a:xfrm>
            <a:off x="3653785" y="1279883"/>
            <a:ext cx="23846" cy="34837"/>
          </a:xfrm>
          <a:custGeom>
            <a:avLst/>
            <a:gdLst/>
            <a:ahLst/>
            <a:cxnLst>
              <a:cxn ang="0">
                <a:pos x="0" y="0"/>
              </a:cxn>
              <a:cxn ang="0">
                <a:pos x="0" y="5"/>
              </a:cxn>
              <a:cxn ang="0">
                <a:pos x="3" y="5"/>
              </a:cxn>
              <a:cxn ang="0">
                <a:pos x="3" y="6"/>
              </a:cxn>
              <a:cxn ang="0">
                <a:pos x="3" y="7"/>
              </a:cxn>
              <a:cxn ang="0">
                <a:pos x="3" y="8"/>
              </a:cxn>
              <a:cxn ang="0">
                <a:pos x="5" y="11"/>
              </a:cxn>
              <a:cxn ang="0">
                <a:pos x="6" y="12"/>
              </a:cxn>
              <a:cxn ang="0">
                <a:pos x="7" y="3"/>
              </a:cxn>
              <a:cxn ang="0">
                <a:pos x="7" y="0"/>
              </a:cxn>
              <a:cxn ang="0">
                <a:pos x="0" y="0"/>
              </a:cxn>
            </a:cxnLst>
            <a:rect l="0" t="0" r="r" b="b"/>
            <a:pathLst>
              <a:path w="7" h="12">
                <a:moveTo>
                  <a:pt x="0" y="0"/>
                </a:moveTo>
                <a:lnTo>
                  <a:pt x="0" y="5"/>
                </a:lnTo>
                <a:lnTo>
                  <a:pt x="3" y="5"/>
                </a:lnTo>
                <a:lnTo>
                  <a:pt x="3" y="6"/>
                </a:lnTo>
                <a:lnTo>
                  <a:pt x="3" y="7"/>
                </a:lnTo>
                <a:lnTo>
                  <a:pt x="3" y="8"/>
                </a:lnTo>
                <a:lnTo>
                  <a:pt x="5" y="11"/>
                </a:lnTo>
                <a:lnTo>
                  <a:pt x="6" y="12"/>
                </a:lnTo>
                <a:lnTo>
                  <a:pt x="7" y="3"/>
                </a:lnTo>
                <a:lnTo>
                  <a:pt x="7"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3" name="Freeform 38"/>
          <p:cNvSpPr>
            <a:spLocks/>
          </p:cNvSpPr>
          <p:nvPr/>
        </p:nvSpPr>
        <p:spPr bwMode="auto">
          <a:xfrm>
            <a:off x="3578839" y="1590514"/>
            <a:ext cx="23846" cy="14515"/>
          </a:xfrm>
          <a:custGeom>
            <a:avLst/>
            <a:gdLst/>
            <a:ahLst/>
            <a:cxnLst>
              <a:cxn ang="0">
                <a:pos x="2" y="5"/>
              </a:cxn>
              <a:cxn ang="0">
                <a:pos x="4" y="5"/>
              </a:cxn>
              <a:cxn ang="0">
                <a:pos x="5" y="5"/>
              </a:cxn>
              <a:cxn ang="0">
                <a:pos x="5" y="3"/>
              </a:cxn>
              <a:cxn ang="0">
                <a:pos x="7" y="1"/>
              </a:cxn>
              <a:cxn ang="0">
                <a:pos x="7" y="0"/>
              </a:cxn>
              <a:cxn ang="0">
                <a:pos x="3" y="1"/>
              </a:cxn>
              <a:cxn ang="0">
                <a:pos x="3" y="1"/>
              </a:cxn>
              <a:cxn ang="0">
                <a:pos x="2" y="2"/>
              </a:cxn>
              <a:cxn ang="0">
                <a:pos x="0" y="4"/>
              </a:cxn>
              <a:cxn ang="0">
                <a:pos x="0" y="5"/>
              </a:cxn>
              <a:cxn ang="0">
                <a:pos x="1" y="5"/>
              </a:cxn>
              <a:cxn ang="0">
                <a:pos x="2" y="5"/>
              </a:cxn>
            </a:cxnLst>
            <a:rect l="0" t="0" r="r" b="b"/>
            <a:pathLst>
              <a:path w="7" h="5">
                <a:moveTo>
                  <a:pt x="2" y="5"/>
                </a:moveTo>
                <a:lnTo>
                  <a:pt x="4" y="5"/>
                </a:lnTo>
                <a:lnTo>
                  <a:pt x="5" y="5"/>
                </a:lnTo>
                <a:lnTo>
                  <a:pt x="5" y="3"/>
                </a:lnTo>
                <a:lnTo>
                  <a:pt x="7" y="1"/>
                </a:lnTo>
                <a:lnTo>
                  <a:pt x="7" y="0"/>
                </a:lnTo>
                <a:lnTo>
                  <a:pt x="3" y="1"/>
                </a:lnTo>
                <a:lnTo>
                  <a:pt x="3" y="1"/>
                </a:lnTo>
                <a:lnTo>
                  <a:pt x="2" y="2"/>
                </a:lnTo>
                <a:lnTo>
                  <a:pt x="0" y="4"/>
                </a:lnTo>
                <a:lnTo>
                  <a:pt x="0" y="5"/>
                </a:lnTo>
                <a:lnTo>
                  <a:pt x="1" y="5"/>
                </a:lnTo>
                <a:lnTo>
                  <a:pt x="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4" name="Freeform 39"/>
          <p:cNvSpPr>
            <a:spLocks/>
          </p:cNvSpPr>
          <p:nvPr/>
        </p:nvSpPr>
        <p:spPr bwMode="auto">
          <a:xfrm>
            <a:off x="7247773" y="1256659"/>
            <a:ext cx="139672" cy="130639"/>
          </a:xfrm>
          <a:custGeom>
            <a:avLst/>
            <a:gdLst/>
            <a:ahLst/>
            <a:cxnLst>
              <a:cxn ang="0">
                <a:pos x="18" y="0"/>
              </a:cxn>
              <a:cxn ang="0">
                <a:pos x="14" y="3"/>
              </a:cxn>
              <a:cxn ang="0">
                <a:pos x="11" y="10"/>
              </a:cxn>
              <a:cxn ang="0">
                <a:pos x="11" y="13"/>
              </a:cxn>
              <a:cxn ang="0">
                <a:pos x="10" y="17"/>
              </a:cxn>
              <a:cxn ang="0">
                <a:pos x="11" y="19"/>
              </a:cxn>
              <a:cxn ang="0">
                <a:pos x="7" y="21"/>
              </a:cxn>
              <a:cxn ang="0">
                <a:pos x="2" y="29"/>
              </a:cxn>
              <a:cxn ang="0">
                <a:pos x="2" y="30"/>
              </a:cxn>
              <a:cxn ang="0">
                <a:pos x="3" y="32"/>
              </a:cxn>
              <a:cxn ang="0">
                <a:pos x="4" y="29"/>
              </a:cxn>
              <a:cxn ang="0">
                <a:pos x="6" y="30"/>
              </a:cxn>
              <a:cxn ang="0">
                <a:pos x="7" y="32"/>
              </a:cxn>
              <a:cxn ang="0">
                <a:pos x="9" y="31"/>
              </a:cxn>
              <a:cxn ang="0">
                <a:pos x="11" y="42"/>
              </a:cxn>
              <a:cxn ang="0">
                <a:pos x="13" y="46"/>
              </a:cxn>
              <a:cxn ang="0">
                <a:pos x="15" y="49"/>
              </a:cxn>
              <a:cxn ang="0">
                <a:pos x="21" y="49"/>
              </a:cxn>
              <a:cxn ang="0">
                <a:pos x="22" y="49"/>
              </a:cxn>
              <a:cxn ang="0">
                <a:pos x="24" y="51"/>
              </a:cxn>
              <a:cxn ang="0">
                <a:pos x="30" y="54"/>
              </a:cxn>
              <a:cxn ang="0">
                <a:pos x="33" y="56"/>
              </a:cxn>
              <a:cxn ang="0">
                <a:pos x="42" y="58"/>
              </a:cxn>
              <a:cxn ang="0">
                <a:pos x="45" y="57"/>
              </a:cxn>
              <a:cxn ang="0">
                <a:pos x="47" y="55"/>
              </a:cxn>
              <a:cxn ang="0">
                <a:pos x="48" y="52"/>
              </a:cxn>
              <a:cxn ang="0">
                <a:pos x="48" y="48"/>
              </a:cxn>
              <a:cxn ang="0">
                <a:pos x="47" y="44"/>
              </a:cxn>
              <a:cxn ang="0">
                <a:pos x="43" y="40"/>
              </a:cxn>
              <a:cxn ang="0">
                <a:pos x="47" y="40"/>
              </a:cxn>
              <a:cxn ang="0">
                <a:pos x="48" y="31"/>
              </a:cxn>
              <a:cxn ang="0">
                <a:pos x="50" y="25"/>
              </a:cxn>
              <a:cxn ang="0">
                <a:pos x="51" y="24"/>
              </a:cxn>
              <a:cxn ang="0">
                <a:pos x="49" y="22"/>
              </a:cxn>
              <a:cxn ang="0">
                <a:pos x="49" y="19"/>
              </a:cxn>
              <a:cxn ang="0">
                <a:pos x="47" y="13"/>
              </a:cxn>
              <a:cxn ang="0">
                <a:pos x="46" y="11"/>
              </a:cxn>
              <a:cxn ang="0">
                <a:pos x="43" y="11"/>
              </a:cxn>
              <a:cxn ang="0">
                <a:pos x="39" y="11"/>
              </a:cxn>
              <a:cxn ang="0">
                <a:pos x="39" y="15"/>
              </a:cxn>
              <a:cxn ang="0">
                <a:pos x="34" y="20"/>
              </a:cxn>
              <a:cxn ang="0">
                <a:pos x="30" y="23"/>
              </a:cxn>
              <a:cxn ang="0">
                <a:pos x="33" y="19"/>
              </a:cxn>
              <a:cxn ang="0">
                <a:pos x="34" y="16"/>
              </a:cxn>
              <a:cxn ang="0">
                <a:pos x="37" y="11"/>
              </a:cxn>
              <a:cxn ang="0">
                <a:pos x="36" y="11"/>
              </a:cxn>
              <a:cxn ang="0">
                <a:pos x="37" y="7"/>
              </a:cxn>
              <a:cxn ang="0">
                <a:pos x="34" y="6"/>
              </a:cxn>
              <a:cxn ang="0">
                <a:pos x="32" y="3"/>
              </a:cxn>
              <a:cxn ang="0">
                <a:pos x="24" y="0"/>
              </a:cxn>
              <a:cxn ang="0">
                <a:pos x="22" y="0"/>
              </a:cxn>
              <a:cxn ang="0">
                <a:pos x="18" y="0"/>
              </a:cxn>
            </a:cxnLst>
            <a:rect l="0" t="0" r="r" b="b"/>
            <a:pathLst>
              <a:path w="52" h="58">
                <a:moveTo>
                  <a:pt x="18" y="0"/>
                </a:moveTo>
                <a:cubicBezTo>
                  <a:pt x="18" y="0"/>
                  <a:pt x="18" y="0"/>
                  <a:pt x="18" y="0"/>
                </a:cubicBezTo>
                <a:cubicBezTo>
                  <a:pt x="17" y="0"/>
                  <a:pt x="17" y="0"/>
                  <a:pt x="16" y="1"/>
                </a:cubicBezTo>
                <a:cubicBezTo>
                  <a:pt x="15" y="3"/>
                  <a:pt x="14" y="2"/>
                  <a:pt x="14" y="3"/>
                </a:cubicBezTo>
                <a:cubicBezTo>
                  <a:pt x="14" y="4"/>
                  <a:pt x="14" y="3"/>
                  <a:pt x="13" y="5"/>
                </a:cubicBezTo>
                <a:cubicBezTo>
                  <a:pt x="12" y="6"/>
                  <a:pt x="11" y="10"/>
                  <a:pt x="11" y="10"/>
                </a:cubicBezTo>
                <a:cubicBezTo>
                  <a:pt x="11" y="10"/>
                  <a:pt x="11" y="11"/>
                  <a:pt x="12" y="12"/>
                </a:cubicBezTo>
                <a:cubicBezTo>
                  <a:pt x="11" y="13"/>
                  <a:pt x="11" y="13"/>
                  <a:pt x="11" y="13"/>
                </a:cubicBezTo>
                <a:cubicBezTo>
                  <a:pt x="10" y="15"/>
                  <a:pt x="10" y="15"/>
                  <a:pt x="10" y="15"/>
                </a:cubicBezTo>
                <a:cubicBezTo>
                  <a:pt x="10" y="17"/>
                  <a:pt x="10" y="17"/>
                  <a:pt x="10" y="17"/>
                </a:cubicBezTo>
                <a:cubicBezTo>
                  <a:pt x="12" y="18"/>
                  <a:pt x="12" y="18"/>
                  <a:pt x="12" y="18"/>
                </a:cubicBezTo>
                <a:cubicBezTo>
                  <a:pt x="11" y="19"/>
                  <a:pt x="11" y="19"/>
                  <a:pt x="11" y="19"/>
                </a:cubicBezTo>
                <a:cubicBezTo>
                  <a:pt x="10" y="20"/>
                  <a:pt x="10" y="20"/>
                  <a:pt x="10" y="20"/>
                </a:cubicBezTo>
                <a:cubicBezTo>
                  <a:pt x="7" y="21"/>
                  <a:pt x="7" y="21"/>
                  <a:pt x="7" y="21"/>
                </a:cubicBezTo>
                <a:cubicBezTo>
                  <a:pt x="6" y="24"/>
                  <a:pt x="6" y="24"/>
                  <a:pt x="6" y="24"/>
                </a:cubicBezTo>
                <a:cubicBezTo>
                  <a:pt x="2" y="29"/>
                  <a:pt x="2" y="29"/>
                  <a:pt x="2" y="29"/>
                </a:cubicBezTo>
                <a:cubicBezTo>
                  <a:pt x="0" y="28"/>
                  <a:pt x="0" y="28"/>
                  <a:pt x="0" y="28"/>
                </a:cubicBezTo>
                <a:cubicBezTo>
                  <a:pt x="2" y="30"/>
                  <a:pt x="2" y="30"/>
                  <a:pt x="2" y="30"/>
                </a:cubicBezTo>
                <a:cubicBezTo>
                  <a:pt x="2" y="32"/>
                  <a:pt x="2" y="32"/>
                  <a:pt x="2" y="32"/>
                </a:cubicBezTo>
                <a:cubicBezTo>
                  <a:pt x="3" y="32"/>
                  <a:pt x="3" y="32"/>
                  <a:pt x="3" y="32"/>
                </a:cubicBezTo>
                <a:cubicBezTo>
                  <a:pt x="3" y="29"/>
                  <a:pt x="3" y="29"/>
                  <a:pt x="3" y="29"/>
                </a:cubicBezTo>
                <a:cubicBezTo>
                  <a:pt x="4" y="29"/>
                  <a:pt x="4" y="29"/>
                  <a:pt x="4" y="29"/>
                </a:cubicBezTo>
                <a:cubicBezTo>
                  <a:pt x="5" y="31"/>
                  <a:pt x="5" y="31"/>
                  <a:pt x="5" y="31"/>
                </a:cubicBezTo>
                <a:cubicBezTo>
                  <a:pt x="6" y="30"/>
                  <a:pt x="6" y="30"/>
                  <a:pt x="6" y="30"/>
                </a:cubicBezTo>
                <a:cubicBezTo>
                  <a:pt x="6" y="31"/>
                  <a:pt x="6" y="31"/>
                  <a:pt x="6" y="31"/>
                </a:cubicBezTo>
                <a:cubicBezTo>
                  <a:pt x="7" y="32"/>
                  <a:pt x="7" y="32"/>
                  <a:pt x="7" y="32"/>
                </a:cubicBezTo>
                <a:cubicBezTo>
                  <a:pt x="8" y="31"/>
                  <a:pt x="8" y="31"/>
                  <a:pt x="8" y="31"/>
                </a:cubicBezTo>
                <a:cubicBezTo>
                  <a:pt x="9" y="31"/>
                  <a:pt x="9" y="31"/>
                  <a:pt x="9" y="31"/>
                </a:cubicBezTo>
                <a:cubicBezTo>
                  <a:pt x="10" y="41"/>
                  <a:pt x="10" y="41"/>
                  <a:pt x="10" y="41"/>
                </a:cubicBezTo>
                <a:cubicBezTo>
                  <a:pt x="11" y="42"/>
                  <a:pt x="11" y="42"/>
                  <a:pt x="11" y="42"/>
                </a:cubicBezTo>
                <a:cubicBezTo>
                  <a:pt x="12" y="43"/>
                  <a:pt x="12" y="43"/>
                  <a:pt x="12" y="43"/>
                </a:cubicBezTo>
                <a:cubicBezTo>
                  <a:pt x="13" y="46"/>
                  <a:pt x="13" y="46"/>
                  <a:pt x="13" y="46"/>
                </a:cubicBezTo>
                <a:cubicBezTo>
                  <a:pt x="15" y="48"/>
                  <a:pt x="15" y="48"/>
                  <a:pt x="15" y="48"/>
                </a:cubicBezTo>
                <a:cubicBezTo>
                  <a:pt x="15" y="49"/>
                  <a:pt x="15" y="49"/>
                  <a:pt x="15" y="49"/>
                </a:cubicBezTo>
                <a:cubicBezTo>
                  <a:pt x="20" y="43"/>
                  <a:pt x="20" y="43"/>
                  <a:pt x="20" y="43"/>
                </a:cubicBezTo>
                <a:cubicBezTo>
                  <a:pt x="21" y="49"/>
                  <a:pt x="21" y="49"/>
                  <a:pt x="21" y="49"/>
                </a:cubicBezTo>
                <a:cubicBezTo>
                  <a:pt x="21" y="50"/>
                  <a:pt x="21" y="50"/>
                  <a:pt x="21" y="50"/>
                </a:cubicBezTo>
                <a:cubicBezTo>
                  <a:pt x="22" y="49"/>
                  <a:pt x="22" y="49"/>
                  <a:pt x="22" y="49"/>
                </a:cubicBezTo>
                <a:cubicBezTo>
                  <a:pt x="24" y="49"/>
                  <a:pt x="24" y="49"/>
                  <a:pt x="24" y="49"/>
                </a:cubicBezTo>
                <a:cubicBezTo>
                  <a:pt x="24" y="51"/>
                  <a:pt x="24" y="51"/>
                  <a:pt x="24" y="51"/>
                </a:cubicBezTo>
                <a:cubicBezTo>
                  <a:pt x="29" y="52"/>
                  <a:pt x="29" y="52"/>
                  <a:pt x="29" y="52"/>
                </a:cubicBezTo>
                <a:cubicBezTo>
                  <a:pt x="30" y="54"/>
                  <a:pt x="30" y="54"/>
                  <a:pt x="30" y="54"/>
                </a:cubicBezTo>
                <a:cubicBezTo>
                  <a:pt x="32" y="55"/>
                  <a:pt x="32" y="55"/>
                  <a:pt x="32" y="55"/>
                </a:cubicBezTo>
                <a:cubicBezTo>
                  <a:pt x="33" y="56"/>
                  <a:pt x="33" y="56"/>
                  <a:pt x="33" y="56"/>
                </a:cubicBezTo>
                <a:cubicBezTo>
                  <a:pt x="34" y="57"/>
                  <a:pt x="34" y="57"/>
                  <a:pt x="34" y="57"/>
                </a:cubicBezTo>
                <a:cubicBezTo>
                  <a:pt x="42" y="58"/>
                  <a:pt x="42" y="58"/>
                  <a:pt x="42" y="58"/>
                </a:cubicBezTo>
                <a:cubicBezTo>
                  <a:pt x="43" y="57"/>
                  <a:pt x="43" y="57"/>
                  <a:pt x="43" y="57"/>
                </a:cubicBezTo>
                <a:cubicBezTo>
                  <a:pt x="45" y="57"/>
                  <a:pt x="45" y="57"/>
                  <a:pt x="45" y="57"/>
                </a:cubicBezTo>
                <a:cubicBezTo>
                  <a:pt x="45" y="56"/>
                  <a:pt x="45" y="56"/>
                  <a:pt x="45" y="56"/>
                </a:cubicBezTo>
                <a:cubicBezTo>
                  <a:pt x="47" y="55"/>
                  <a:pt x="47" y="55"/>
                  <a:pt x="47" y="55"/>
                </a:cubicBezTo>
                <a:cubicBezTo>
                  <a:pt x="48" y="54"/>
                  <a:pt x="48" y="54"/>
                  <a:pt x="48" y="54"/>
                </a:cubicBezTo>
                <a:cubicBezTo>
                  <a:pt x="48" y="52"/>
                  <a:pt x="48" y="52"/>
                  <a:pt x="48" y="52"/>
                </a:cubicBezTo>
                <a:cubicBezTo>
                  <a:pt x="48" y="51"/>
                  <a:pt x="48" y="51"/>
                  <a:pt x="48" y="51"/>
                </a:cubicBezTo>
                <a:cubicBezTo>
                  <a:pt x="48" y="48"/>
                  <a:pt x="48" y="48"/>
                  <a:pt x="48" y="48"/>
                </a:cubicBezTo>
                <a:cubicBezTo>
                  <a:pt x="47" y="46"/>
                  <a:pt x="47" y="46"/>
                  <a:pt x="47" y="46"/>
                </a:cubicBezTo>
                <a:cubicBezTo>
                  <a:pt x="47" y="44"/>
                  <a:pt x="47" y="44"/>
                  <a:pt x="47" y="44"/>
                </a:cubicBezTo>
                <a:cubicBezTo>
                  <a:pt x="46" y="44"/>
                  <a:pt x="46" y="44"/>
                  <a:pt x="46" y="44"/>
                </a:cubicBezTo>
                <a:cubicBezTo>
                  <a:pt x="43" y="40"/>
                  <a:pt x="43" y="40"/>
                  <a:pt x="43" y="40"/>
                </a:cubicBezTo>
                <a:cubicBezTo>
                  <a:pt x="43" y="38"/>
                  <a:pt x="43" y="38"/>
                  <a:pt x="43" y="38"/>
                </a:cubicBezTo>
                <a:cubicBezTo>
                  <a:pt x="47" y="40"/>
                  <a:pt x="47" y="40"/>
                  <a:pt x="47" y="40"/>
                </a:cubicBezTo>
                <a:cubicBezTo>
                  <a:pt x="48" y="38"/>
                  <a:pt x="48" y="38"/>
                  <a:pt x="48" y="38"/>
                </a:cubicBezTo>
                <a:cubicBezTo>
                  <a:pt x="48" y="31"/>
                  <a:pt x="48" y="31"/>
                  <a:pt x="48" y="31"/>
                </a:cubicBezTo>
                <a:cubicBezTo>
                  <a:pt x="48" y="31"/>
                  <a:pt x="48" y="31"/>
                  <a:pt x="48" y="31"/>
                </a:cubicBezTo>
                <a:cubicBezTo>
                  <a:pt x="50" y="25"/>
                  <a:pt x="50" y="25"/>
                  <a:pt x="50" y="25"/>
                </a:cubicBezTo>
                <a:cubicBezTo>
                  <a:pt x="52" y="24"/>
                  <a:pt x="52" y="24"/>
                  <a:pt x="52" y="24"/>
                </a:cubicBezTo>
                <a:cubicBezTo>
                  <a:pt x="51" y="24"/>
                  <a:pt x="51" y="24"/>
                  <a:pt x="51" y="24"/>
                </a:cubicBezTo>
                <a:cubicBezTo>
                  <a:pt x="49" y="24"/>
                  <a:pt x="49" y="24"/>
                  <a:pt x="49" y="24"/>
                </a:cubicBezTo>
                <a:cubicBezTo>
                  <a:pt x="49" y="22"/>
                  <a:pt x="49" y="22"/>
                  <a:pt x="49" y="22"/>
                </a:cubicBezTo>
                <a:cubicBezTo>
                  <a:pt x="50" y="18"/>
                  <a:pt x="50" y="18"/>
                  <a:pt x="50" y="18"/>
                </a:cubicBezTo>
                <a:cubicBezTo>
                  <a:pt x="49" y="19"/>
                  <a:pt x="49" y="19"/>
                  <a:pt x="49" y="19"/>
                </a:cubicBezTo>
                <a:cubicBezTo>
                  <a:pt x="49" y="17"/>
                  <a:pt x="49" y="17"/>
                  <a:pt x="49" y="17"/>
                </a:cubicBezTo>
                <a:cubicBezTo>
                  <a:pt x="47" y="13"/>
                  <a:pt x="47" y="13"/>
                  <a:pt x="47" y="13"/>
                </a:cubicBezTo>
                <a:cubicBezTo>
                  <a:pt x="47" y="11"/>
                  <a:pt x="47" y="11"/>
                  <a:pt x="47" y="11"/>
                </a:cubicBezTo>
                <a:cubicBezTo>
                  <a:pt x="46" y="11"/>
                  <a:pt x="46" y="11"/>
                  <a:pt x="46" y="11"/>
                </a:cubicBezTo>
                <a:cubicBezTo>
                  <a:pt x="44" y="11"/>
                  <a:pt x="44" y="11"/>
                  <a:pt x="44" y="11"/>
                </a:cubicBezTo>
                <a:cubicBezTo>
                  <a:pt x="43" y="11"/>
                  <a:pt x="43" y="11"/>
                  <a:pt x="43" y="11"/>
                </a:cubicBezTo>
                <a:cubicBezTo>
                  <a:pt x="42" y="11"/>
                  <a:pt x="42" y="11"/>
                  <a:pt x="42" y="11"/>
                </a:cubicBezTo>
                <a:cubicBezTo>
                  <a:pt x="39" y="11"/>
                  <a:pt x="39" y="11"/>
                  <a:pt x="39" y="11"/>
                </a:cubicBezTo>
                <a:cubicBezTo>
                  <a:pt x="39" y="11"/>
                  <a:pt x="39" y="11"/>
                  <a:pt x="39" y="11"/>
                </a:cubicBezTo>
                <a:cubicBezTo>
                  <a:pt x="39" y="15"/>
                  <a:pt x="39" y="15"/>
                  <a:pt x="39" y="15"/>
                </a:cubicBezTo>
                <a:cubicBezTo>
                  <a:pt x="36" y="17"/>
                  <a:pt x="36" y="17"/>
                  <a:pt x="36" y="17"/>
                </a:cubicBezTo>
                <a:cubicBezTo>
                  <a:pt x="34" y="20"/>
                  <a:pt x="34" y="20"/>
                  <a:pt x="34" y="20"/>
                </a:cubicBezTo>
                <a:cubicBezTo>
                  <a:pt x="32" y="20"/>
                  <a:pt x="32" y="20"/>
                  <a:pt x="32" y="20"/>
                </a:cubicBezTo>
                <a:cubicBezTo>
                  <a:pt x="30" y="23"/>
                  <a:pt x="30" y="23"/>
                  <a:pt x="30" y="23"/>
                </a:cubicBezTo>
                <a:cubicBezTo>
                  <a:pt x="29" y="22"/>
                  <a:pt x="29" y="22"/>
                  <a:pt x="29" y="22"/>
                </a:cubicBezTo>
                <a:cubicBezTo>
                  <a:pt x="33" y="19"/>
                  <a:pt x="33" y="19"/>
                  <a:pt x="33" y="19"/>
                </a:cubicBezTo>
                <a:cubicBezTo>
                  <a:pt x="34" y="19"/>
                  <a:pt x="34" y="19"/>
                  <a:pt x="34" y="19"/>
                </a:cubicBezTo>
                <a:cubicBezTo>
                  <a:pt x="34" y="16"/>
                  <a:pt x="34" y="16"/>
                  <a:pt x="34" y="16"/>
                </a:cubicBezTo>
                <a:cubicBezTo>
                  <a:pt x="37" y="15"/>
                  <a:pt x="37" y="15"/>
                  <a:pt x="37" y="15"/>
                </a:cubicBezTo>
                <a:cubicBezTo>
                  <a:pt x="37" y="11"/>
                  <a:pt x="37" y="11"/>
                  <a:pt x="37" y="11"/>
                </a:cubicBezTo>
                <a:cubicBezTo>
                  <a:pt x="37" y="11"/>
                  <a:pt x="37" y="11"/>
                  <a:pt x="37" y="11"/>
                </a:cubicBezTo>
                <a:cubicBezTo>
                  <a:pt x="36" y="11"/>
                  <a:pt x="36" y="11"/>
                  <a:pt x="36" y="11"/>
                </a:cubicBezTo>
                <a:cubicBezTo>
                  <a:pt x="37" y="9"/>
                  <a:pt x="37" y="9"/>
                  <a:pt x="37" y="9"/>
                </a:cubicBezTo>
                <a:cubicBezTo>
                  <a:pt x="37" y="9"/>
                  <a:pt x="39" y="7"/>
                  <a:pt x="37" y="7"/>
                </a:cubicBezTo>
                <a:cubicBezTo>
                  <a:pt x="37" y="7"/>
                  <a:pt x="37" y="7"/>
                  <a:pt x="37" y="7"/>
                </a:cubicBezTo>
                <a:cubicBezTo>
                  <a:pt x="36" y="7"/>
                  <a:pt x="35" y="7"/>
                  <a:pt x="34" y="6"/>
                </a:cubicBezTo>
                <a:cubicBezTo>
                  <a:pt x="33" y="5"/>
                  <a:pt x="33" y="4"/>
                  <a:pt x="33" y="4"/>
                </a:cubicBezTo>
                <a:cubicBezTo>
                  <a:pt x="32" y="3"/>
                  <a:pt x="32" y="3"/>
                  <a:pt x="32" y="3"/>
                </a:cubicBezTo>
                <a:cubicBezTo>
                  <a:pt x="28" y="0"/>
                  <a:pt x="28" y="0"/>
                  <a:pt x="28" y="0"/>
                </a:cubicBezTo>
                <a:cubicBezTo>
                  <a:pt x="28" y="0"/>
                  <a:pt x="25" y="0"/>
                  <a:pt x="24" y="0"/>
                </a:cubicBezTo>
                <a:cubicBezTo>
                  <a:pt x="24" y="0"/>
                  <a:pt x="24" y="0"/>
                  <a:pt x="24" y="0"/>
                </a:cubicBezTo>
                <a:cubicBezTo>
                  <a:pt x="24" y="0"/>
                  <a:pt x="23" y="0"/>
                  <a:pt x="22" y="0"/>
                </a:cubicBezTo>
                <a:cubicBezTo>
                  <a:pt x="21" y="0"/>
                  <a:pt x="20" y="0"/>
                  <a:pt x="19" y="0"/>
                </a:cubicBezTo>
                <a:cubicBezTo>
                  <a:pt x="19" y="0"/>
                  <a:pt x="19" y="0"/>
                  <a:pt x="18" y="0"/>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5" name="Freeform 40"/>
          <p:cNvSpPr>
            <a:spLocks/>
          </p:cNvSpPr>
          <p:nvPr/>
        </p:nvSpPr>
        <p:spPr bwMode="auto">
          <a:xfrm>
            <a:off x="3568619" y="1584708"/>
            <a:ext cx="30660" cy="11612"/>
          </a:xfrm>
          <a:custGeom>
            <a:avLst/>
            <a:gdLst/>
            <a:ahLst/>
            <a:cxnLst>
              <a:cxn ang="0">
                <a:pos x="9" y="1"/>
              </a:cxn>
              <a:cxn ang="0">
                <a:pos x="9" y="0"/>
              </a:cxn>
              <a:cxn ang="0">
                <a:pos x="7" y="0"/>
              </a:cxn>
              <a:cxn ang="0">
                <a:pos x="6" y="0"/>
              </a:cxn>
              <a:cxn ang="0">
                <a:pos x="1" y="3"/>
              </a:cxn>
              <a:cxn ang="0">
                <a:pos x="0" y="4"/>
              </a:cxn>
              <a:cxn ang="0">
                <a:pos x="8" y="2"/>
              </a:cxn>
              <a:cxn ang="0">
                <a:pos x="9" y="1"/>
              </a:cxn>
            </a:cxnLst>
            <a:rect l="0" t="0" r="r" b="b"/>
            <a:pathLst>
              <a:path w="9" h="4">
                <a:moveTo>
                  <a:pt x="9" y="1"/>
                </a:moveTo>
                <a:lnTo>
                  <a:pt x="9" y="0"/>
                </a:lnTo>
                <a:lnTo>
                  <a:pt x="7" y="0"/>
                </a:lnTo>
                <a:lnTo>
                  <a:pt x="6" y="0"/>
                </a:lnTo>
                <a:lnTo>
                  <a:pt x="1" y="3"/>
                </a:lnTo>
                <a:lnTo>
                  <a:pt x="0" y="4"/>
                </a:lnTo>
                <a:lnTo>
                  <a:pt x="8" y="2"/>
                </a:lnTo>
                <a:lnTo>
                  <a:pt x="9"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6" name="Freeform 41"/>
          <p:cNvSpPr>
            <a:spLocks/>
          </p:cNvSpPr>
          <p:nvPr/>
        </p:nvSpPr>
        <p:spPr bwMode="auto">
          <a:xfrm>
            <a:off x="8044923" y="1599223"/>
            <a:ext cx="10220" cy="31934"/>
          </a:xfrm>
          <a:custGeom>
            <a:avLst/>
            <a:gdLst/>
            <a:ahLst/>
            <a:cxnLst>
              <a:cxn ang="0">
                <a:pos x="0" y="9"/>
              </a:cxn>
              <a:cxn ang="0">
                <a:pos x="0" y="11"/>
              </a:cxn>
              <a:cxn ang="0">
                <a:pos x="2" y="11"/>
              </a:cxn>
              <a:cxn ang="0">
                <a:pos x="3" y="10"/>
              </a:cxn>
              <a:cxn ang="0">
                <a:pos x="2" y="9"/>
              </a:cxn>
              <a:cxn ang="0">
                <a:pos x="3" y="8"/>
              </a:cxn>
              <a:cxn ang="0">
                <a:pos x="3" y="7"/>
              </a:cxn>
              <a:cxn ang="0">
                <a:pos x="3" y="6"/>
              </a:cxn>
              <a:cxn ang="0">
                <a:pos x="3" y="6"/>
              </a:cxn>
              <a:cxn ang="0">
                <a:pos x="2" y="4"/>
              </a:cxn>
              <a:cxn ang="0">
                <a:pos x="2" y="2"/>
              </a:cxn>
              <a:cxn ang="0">
                <a:pos x="1" y="2"/>
              </a:cxn>
              <a:cxn ang="0">
                <a:pos x="1" y="0"/>
              </a:cxn>
              <a:cxn ang="0">
                <a:pos x="0" y="8"/>
              </a:cxn>
              <a:cxn ang="0">
                <a:pos x="0" y="9"/>
              </a:cxn>
              <a:cxn ang="0">
                <a:pos x="0" y="9"/>
              </a:cxn>
            </a:cxnLst>
            <a:rect l="0" t="0" r="r" b="b"/>
            <a:pathLst>
              <a:path w="3" h="11">
                <a:moveTo>
                  <a:pt x="0" y="9"/>
                </a:moveTo>
                <a:lnTo>
                  <a:pt x="0" y="11"/>
                </a:lnTo>
                <a:lnTo>
                  <a:pt x="2" y="11"/>
                </a:lnTo>
                <a:lnTo>
                  <a:pt x="3" y="10"/>
                </a:lnTo>
                <a:lnTo>
                  <a:pt x="2" y="9"/>
                </a:lnTo>
                <a:lnTo>
                  <a:pt x="3" y="8"/>
                </a:lnTo>
                <a:lnTo>
                  <a:pt x="3" y="7"/>
                </a:lnTo>
                <a:lnTo>
                  <a:pt x="3" y="6"/>
                </a:lnTo>
                <a:lnTo>
                  <a:pt x="3" y="6"/>
                </a:lnTo>
                <a:lnTo>
                  <a:pt x="2" y="4"/>
                </a:lnTo>
                <a:lnTo>
                  <a:pt x="2" y="2"/>
                </a:lnTo>
                <a:lnTo>
                  <a:pt x="1" y="2"/>
                </a:lnTo>
                <a:lnTo>
                  <a:pt x="1" y="0"/>
                </a:lnTo>
                <a:lnTo>
                  <a:pt x="0" y="8"/>
                </a:lnTo>
                <a:lnTo>
                  <a:pt x="0" y="9"/>
                </a:lnTo>
                <a:lnTo>
                  <a:pt x="0"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7" name="Freeform 42"/>
          <p:cNvSpPr>
            <a:spLocks/>
          </p:cNvSpPr>
          <p:nvPr/>
        </p:nvSpPr>
        <p:spPr bwMode="auto">
          <a:xfrm>
            <a:off x="7370412" y="1329236"/>
            <a:ext cx="115825" cy="124833"/>
          </a:xfrm>
          <a:custGeom>
            <a:avLst/>
            <a:gdLst/>
            <a:ahLst/>
            <a:cxnLst>
              <a:cxn ang="0">
                <a:pos x="5" y="23"/>
              </a:cxn>
              <a:cxn ang="0">
                <a:pos x="4" y="28"/>
              </a:cxn>
              <a:cxn ang="0">
                <a:pos x="3" y="30"/>
              </a:cxn>
              <a:cxn ang="0">
                <a:pos x="3" y="31"/>
              </a:cxn>
              <a:cxn ang="0">
                <a:pos x="0" y="40"/>
              </a:cxn>
              <a:cxn ang="0">
                <a:pos x="1" y="40"/>
              </a:cxn>
              <a:cxn ang="0">
                <a:pos x="0" y="42"/>
              </a:cxn>
              <a:cxn ang="0">
                <a:pos x="4" y="41"/>
              </a:cxn>
              <a:cxn ang="0">
                <a:pos x="8" y="39"/>
              </a:cxn>
              <a:cxn ang="0">
                <a:pos x="9" y="37"/>
              </a:cxn>
              <a:cxn ang="0">
                <a:pos x="13" y="36"/>
              </a:cxn>
              <a:cxn ang="0">
                <a:pos x="15" y="36"/>
              </a:cxn>
              <a:cxn ang="0">
                <a:pos x="19" y="37"/>
              </a:cxn>
              <a:cxn ang="0">
                <a:pos x="19" y="35"/>
              </a:cxn>
              <a:cxn ang="0">
                <a:pos x="21" y="36"/>
              </a:cxn>
              <a:cxn ang="0">
                <a:pos x="24" y="35"/>
              </a:cxn>
              <a:cxn ang="0">
                <a:pos x="30" y="33"/>
              </a:cxn>
              <a:cxn ang="0">
                <a:pos x="31" y="32"/>
              </a:cxn>
              <a:cxn ang="0">
                <a:pos x="33" y="20"/>
              </a:cxn>
              <a:cxn ang="0">
                <a:pos x="29" y="17"/>
              </a:cxn>
              <a:cxn ang="0">
                <a:pos x="27" y="12"/>
              </a:cxn>
              <a:cxn ang="0">
                <a:pos x="27" y="14"/>
              </a:cxn>
              <a:cxn ang="0">
                <a:pos x="26" y="10"/>
              </a:cxn>
              <a:cxn ang="0">
                <a:pos x="24" y="8"/>
              </a:cxn>
              <a:cxn ang="0">
                <a:pos x="23" y="11"/>
              </a:cxn>
              <a:cxn ang="0">
                <a:pos x="23" y="8"/>
              </a:cxn>
              <a:cxn ang="0">
                <a:pos x="21" y="8"/>
              </a:cxn>
              <a:cxn ang="0">
                <a:pos x="19" y="13"/>
              </a:cxn>
              <a:cxn ang="0">
                <a:pos x="19" y="10"/>
              </a:cxn>
              <a:cxn ang="0">
                <a:pos x="20" y="5"/>
              </a:cxn>
              <a:cxn ang="0">
                <a:pos x="19" y="3"/>
              </a:cxn>
              <a:cxn ang="0">
                <a:pos x="19" y="4"/>
              </a:cxn>
              <a:cxn ang="0">
                <a:pos x="16" y="0"/>
              </a:cxn>
              <a:cxn ang="0">
                <a:pos x="15" y="7"/>
              </a:cxn>
              <a:cxn ang="0">
                <a:pos x="12" y="3"/>
              </a:cxn>
              <a:cxn ang="0">
                <a:pos x="12" y="5"/>
              </a:cxn>
              <a:cxn ang="0">
                <a:pos x="10" y="8"/>
              </a:cxn>
              <a:cxn ang="0">
                <a:pos x="11" y="10"/>
              </a:cxn>
              <a:cxn ang="0">
                <a:pos x="9" y="11"/>
              </a:cxn>
              <a:cxn ang="0">
                <a:pos x="9" y="12"/>
              </a:cxn>
              <a:cxn ang="0">
                <a:pos x="8" y="14"/>
              </a:cxn>
              <a:cxn ang="0">
                <a:pos x="9" y="21"/>
              </a:cxn>
              <a:cxn ang="0">
                <a:pos x="6" y="19"/>
              </a:cxn>
            </a:cxnLst>
            <a:rect l="0" t="0" r="r" b="b"/>
            <a:pathLst>
              <a:path w="34" h="43">
                <a:moveTo>
                  <a:pt x="6" y="19"/>
                </a:moveTo>
                <a:lnTo>
                  <a:pt x="5" y="23"/>
                </a:lnTo>
                <a:lnTo>
                  <a:pt x="5" y="25"/>
                </a:lnTo>
                <a:lnTo>
                  <a:pt x="4" y="28"/>
                </a:lnTo>
                <a:lnTo>
                  <a:pt x="4" y="29"/>
                </a:lnTo>
                <a:lnTo>
                  <a:pt x="3" y="30"/>
                </a:lnTo>
                <a:lnTo>
                  <a:pt x="3" y="30"/>
                </a:lnTo>
                <a:lnTo>
                  <a:pt x="3" y="31"/>
                </a:lnTo>
                <a:lnTo>
                  <a:pt x="0" y="37"/>
                </a:lnTo>
                <a:lnTo>
                  <a:pt x="0" y="40"/>
                </a:lnTo>
                <a:lnTo>
                  <a:pt x="1" y="40"/>
                </a:lnTo>
                <a:lnTo>
                  <a:pt x="1" y="40"/>
                </a:lnTo>
                <a:lnTo>
                  <a:pt x="1" y="41"/>
                </a:lnTo>
                <a:lnTo>
                  <a:pt x="0" y="42"/>
                </a:lnTo>
                <a:lnTo>
                  <a:pt x="3" y="43"/>
                </a:lnTo>
                <a:lnTo>
                  <a:pt x="4" y="41"/>
                </a:lnTo>
                <a:lnTo>
                  <a:pt x="5" y="40"/>
                </a:lnTo>
                <a:lnTo>
                  <a:pt x="8" y="39"/>
                </a:lnTo>
                <a:lnTo>
                  <a:pt x="9" y="38"/>
                </a:lnTo>
                <a:lnTo>
                  <a:pt x="9" y="37"/>
                </a:lnTo>
                <a:lnTo>
                  <a:pt x="9" y="36"/>
                </a:lnTo>
                <a:lnTo>
                  <a:pt x="13" y="36"/>
                </a:lnTo>
                <a:lnTo>
                  <a:pt x="14" y="35"/>
                </a:lnTo>
                <a:lnTo>
                  <a:pt x="15" y="36"/>
                </a:lnTo>
                <a:lnTo>
                  <a:pt x="17" y="35"/>
                </a:lnTo>
                <a:lnTo>
                  <a:pt x="19" y="37"/>
                </a:lnTo>
                <a:lnTo>
                  <a:pt x="19" y="37"/>
                </a:lnTo>
                <a:lnTo>
                  <a:pt x="19" y="35"/>
                </a:lnTo>
                <a:lnTo>
                  <a:pt x="20" y="35"/>
                </a:lnTo>
                <a:lnTo>
                  <a:pt x="21" y="36"/>
                </a:lnTo>
                <a:lnTo>
                  <a:pt x="22" y="35"/>
                </a:lnTo>
                <a:lnTo>
                  <a:pt x="24" y="35"/>
                </a:lnTo>
                <a:lnTo>
                  <a:pt x="27" y="33"/>
                </a:lnTo>
                <a:lnTo>
                  <a:pt x="30" y="33"/>
                </a:lnTo>
                <a:lnTo>
                  <a:pt x="30" y="33"/>
                </a:lnTo>
                <a:lnTo>
                  <a:pt x="31" y="32"/>
                </a:lnTo>
                <a:lnTo>
                  <a:pt x="34" y="29"/>
                </a:lnTo>
                <a:lnTo>
                  <a:pt x="33" y="20"/>
                </a:lnTo>
                <a:lnTo>
                  <a:pt x="32" y="19"/>
                </a:lnTo>
                <a:lnTo>
                  <a:pt x="29" y="17"/>
                </a:lnTo>
                <a:lnTo>
                  <a:pt x="27" y="11"/>
                </a:lnTo>
                <a:lnTo>
                  <a:pt x="27" y="12"/>
                </a:lnTo>
                <a:lnTo>
                  <a:pt x="27" y="14"/>
                </a:lnTo>
                <a:lnTo>
                  <a:pt x="27" y="14"/>
                </a:lnTo>
                <a:lnTo>
                  <a:pt x="26" y="12"/>
                </a:lnTo>
                <a:lnTo>
                  <a:pt x="26" y="10"/>
                </a:lnTo>
                <a:lnTo>
                  <a:pt x="26" y="8"/>
                </a:lnTo>
                <a:lnTo>
                  <a:pt x="24" y="8"/>
                </a:lnTo>
                <a:lnTo>
                  <a:pt x="24" y="9"/>
                </a:lnTo>
                <a:lnTo>
                  <a:pt x="23" y="11"/>
                </a:lnTo>
                <a:lnTo>
                  <a:pt x="23" y="10"/>
                </a:lnTo>
                <a:lnTo>
                  <a:pt x="23" y="8"/>
                </a:lnTo>
                <a:lnTo>
                  <a:pt x="22" y="7"/>
                </a:lnTo>
                <a:lnTo>
                  <a:pt x="21" y="8"/>
                </a:lnTo>
                <a:lnTo>
                  <a:pt x="21" y="9"/>
                </a:lnTo>
                <a:lnTo>
                  <a:pt x="19" y="13"/>
                </a:lnTo>
                <a:lnTo>
                  <a:pt x="19" y="11"/>
                </a:lnTo>
                <a:lnTo>
                  <a:pt x="19" y="10"/>
                </a:lnTo>
                <a:lnTo>
                  <a:pt x="19" y="8"/>
                </a:lnTo>
                <a:lnTo>
                  <a:pt x="20" y="5"/>
                </a:lnTo>
                <a:lnTo>
                  <a:pt x="20" y="4"/>
                </a:lnTo>
                <a:lnTo>
                  <a:pt x="19" y="3"/>
                </a:lnTo>
                <a:lnTo>
                  <a:pt x="19" y="4"/>
                </a:lnTo>
                <a:lnTo>
                  <a:pt x="19" y="4"/>
                </a:lnTo>
                <a:lnTo>
                  <a:pt x="19" y="2"/>
                </a:lnTo>
                <a:lnTo>
                  <a:pt x="16" y="0"/>
                </a:lnTo>
                <a:lnTo>
                  <a:pt x="15" y="2"/>
                </a:lnTo>
                <a:lnTo>
                  <a:pt x="15" y="7"/>
                </a:lnTo>
                <a:lnTo>
                  <a:pt x="13" y="6"/>
                </a:lnTo>
                <a:lnTo>
                  <a:pt x="12" y="3"/>
                </a:lnTo>
                <a:lnTo>
                  <a:pt x="12" y="4"/>
                </a:lnTo>
                <a:lnTo>
                  <a:pt x="12" y="5"/>
                </a:lnTo>
                <a:lnTo>
                  <a:pt x="12" y="6"/>
                </a:lnTo>
                <a:lnTo>
                  <a:pt x="10" y="8"/>
                </a:lnTo>
                <a:lnTo>
                  <a:pt x="10" y="9"/>
                </a:lnTo>
                <a:lnTo>
                  <a:pt x="11" y="10"/>
                </a:lnTo>
                <a:lnTo>
                  <a:pt x="9" y="10"/>
                </a:lnTo>
                <a:lnTo>
                  <a:pt x="9" y="11"/>
                </a:lnTo>
                <a:lnTo>
                  <a:pt x="9" y="12"/>
                </a:lnTo>
                <a:lnTo>
                  <a:pt x="9" y="12"/>
                </a:lnTo>
                <a:lnTo>
                  <a:pt x="9" y="12"/>
                </a:lnTo>
                <a:lnTo>
                  <a:pt x="8" y="14"/>
                </a:lnTo>
                <a:lnTo>
                  <a:pt x="8" y="19"/>
                </a:lnTo>
                <a:lnTo>
                  <a:pt x="9" y="21"/>
                </a:lnTo>
                <a:lnTo>
                  <a:pt x="8" y="21"/>
                </a:lnTo>
                <a:lnTo>
                  <a:pt x="6" y="1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8" name="Freeform 43"/>
          <p:cNvSpPr>
            <a:spLocks/>
          </p:cNvSpPr>
          <p:nvPr/>
        </p:nvSpPr>
        <p:spPr bwMode="auto">
          <a:xfrm>
            <a:off x="7503270" y="1433747"/>
            <a:ext cx="23846" cy="11612"/>
          </a:xfrm>
          <a:custGeom>
            <a:avLst/>
            <a:gdLst/>
            <a:ahLst/>
            <a:cxnLst>
              <a:cxn ang="0">
                <a:pos x="6" y="4"/>
              </a:cxn>
              <a:cxn ang="0">
                <a:pos x="6" y="3"/>
              </a:cxn>
              <a:cxn ang="0">
                <a:pos x="7" y="1"/>
              </a:cxn>
              <a:cxn ang="0">
                <a:pos x="7" y="1"/>
              </a:cxn>
              <a:cxn ang="0">
                <a:pos x="6" y="1"/>
              </a:cxn>
              <a:cxn ang="0">
                <a:pos x="6" y="0"/>
              </a:cxn>
              <a:cxn ang="0">
                <a:pos x="6" y="0"/>
              </a:cxn>
              <a:cxn ang="0">
                <a:pos x="4" y="1"/>
              </a:cxn>
              <a:cxn ang="0">
                <a:pos x="3" y="0"/>
              </a:cxn>
              <a:cxn ang="0">
                <a:pos x="2" y="1"/>
              </a:cxn>
              <a:cxn ang="0">
                <a:pos x="2" y="1"/>
              </a:cxn>
              <a:cxn ang="0">
                <a:pos x="1" y="1"/>
              </a:cxn>
              <a:cxn ang="0">
                <a:pos x="0" y="2"/>
              </a:cxn>
              <a:cxn ang="0">
                <a:pos x="6" y="4"/>
              </a:cxn>
              <a:cxn ang="0">
                <a:pos x="6" y="4"/>
              </a:cxn>
            </a:cxnLst>
            <a:rect l="0" t="0" r="r" b="b"/>
            <a:pathLst>
              <a:path w="7" h="4">
                <a:moveTo>
                  <a:pt x="6" y="4"/>
                </a:moveTo>
                <a:lnTo>
                  <a:pt x="6" y="3"/>
                </a:lnTo>
                <a:lnTo>
                  <a:pt x="7" y="1"/>
                </a:lnTo>
                <a:lnTo>
                  <a:pt x="7" y="1"/>
                </a:lnTo>
                <a:lnTo>
                  <a:pt x="6" y="1"/>
                </a:lnTo>
                <a:lnTo>
                  <a:pt x="6" y="0"/>
                </a:lnTo>
                <a:lnTo>
                  <a:pt x="6" y="0"/>
                </a:lnTo>
                <a:lnTo>
                  <a:pt x="4" y="1"/>
                </a:lnTo>
                <a:lnTo>
                  <a:pt x="3" y="0"/>
                </a:lnTo>
                <a:lnTo>
                  <a:pt x="2" y="1"/>
                </a:lnTo>
                <a:lnTo>
                  <a:pt x="2" y="1"/>
                </a:lnTo>
                <a:lnTo>
                  <a:pt x="1" y="1"/>
                </a:lnTo>
                <a:lnTo>
                  <a:pt x="0" y="2"/>
                </a:lnTo>
                <a:lnTo>
                  <a:pt x="6" y="4"/>
                </a:lnTo>
                <a:lnTo>
                  <a:pt x="6"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9" name="Freeform 44"/>
          <p:cNvSpPr>
            <a:spLocks/>
          </p:cNvSpPr>
          <p:nvPr/>
        </p:nvSpPr>
        <p:spPr bwMode="auto">
          <a:xfrm>
            <a:off x="7220520" y="1160857"/>
            <a:ext cx="17033" cy="11612"/>
          </a:xfrm>
          <a:custGeom>
            <a:avLst/>
            <a:gdLst/>
            <a:ahLst/>
            <a:cxnLst>
              <a:cxn ang="0">
                <a:pos x="3" y="6"/>
              </a:cxn>
              <a:cxn ang="0">
                <a:pos x="5" y="6"/>
              </a:cxn>
              <a:cxn ang="0">
                <a:pos x="6" y="6"/>
              </a:cxn>
              <a:cxn ang="0">
                <a:pos x="7" y="5"/>
              </a:cxn>
              <a:cxn ang="0">
                <a:pos x="6" y="0"/>
              </a:cxn>
              <a:cxn ang="0">
                <a:pos x="4" y="1"/>
              </a:cxn>
              <a:cxn ang="0">
                <a:pos x="1" y="3"/>
              </a:cxn>
              <a:cxn ang="0">
                <a:pos x="3" y="6"/>
              </a:cxn>
            </a:cxnLst>
            <a:rect l="0" t="0" r="r" b="b"/>
            <a:pathLst>
              <a:path w="7" h="6">
                <a:moveTo>
                  <a:pt x="3" y="6"/>
                </a:moveTo>
                <a:cubicBezTo>
                  <a:pt x="3" y="6"/>
                  <a:pt x="4" y="6"/>
                  <a:pt x="5" y="6"/>
                </a:cubicBezTo>
                <a:cubicBezTo>
                  <a:pt x="5" y="6"/>
                  <a:pt x="5" y="6"/>
                  <a:pt x="6" y="6"/>
                </a:cubicBezTo>
                <a:cubicBezTo>
                  <a:pt x="6" y="5"/>
                  <a:pt x="7" y="5"/>
                  <a:pt x="7" y="5"/>
                </a:cubicBezTo>
                <a:cubicBezTo>
                  <a:pt x="7" y="4"/>
                  <a:pt x="6" y="0"/>
                  <a:pt x="6" y="0"/>
                </a:cubicBezTo>
                <a:cubicBezTo>
                  <a:pt x="4" y="1"/>
                  <a:pt x="4" y="1"/>
                  <a:pt x="4" y="1"/>
                </a:cubicBezTo>
                <a:cubicBezTo>
                  <a:pt x="4" y="1"/>
                  <a:pt x="0" y="3"/>
                  <a:pt x="1" y="3"/>
                </a:cubicBezTo>
                <a:cubicBezTo>
                  <a:pt x="2" y="4"/>
                  <a:pt x="3" y="6"/>
                  <a:pt x="3" y="6"/>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0" name="Freeform 45"/>
          <p:cNvSpPr>
            <a:spLocks/>
          </p:cNvSpPr>
          <p:nvPr/>
        </p:nvSpPr>
        <p:spPr bwMode="auto">
          <a:xfrm>
            <a:off x="4280603" y="1279883"/>
            <a:ext cx="6813" cy="2903"/>
          </a:xfrm>
          <a:custGeom>
            <a:avLst/>
            <a:gdLst/>
            <a:ahLst/>
            <a:cxnLst>
              <a:cxn ang="0">
                <a:pos x="2" y="0"/>
              </a:cxn>
              <a:cxn ang="0">
                <a:pos x="0" y="0"/>
              </a:cxn>
              <a:cxn ang="0">
                <a:pos x="1" y="1"/>
              </a:cxn>
              <a:cxn ang="0">
                <a:pos x="2" y="0"/>
              </a:cxn>
            </a:cxnLst>
            <a:rect l="0" t="0" r="r" b="b"/>
            <a:pathLst>
              <a:path w="2" h="1">
                <a:moveTo>
                  <a:pt x="2" y="0"/>
                </a:moveTo>
                <a:lnTo>
                  <a:pt x="0" y="0"/>
                </a:lnTo>
                <a:lnTo>
                  <a:pt x="1"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1" name="Freeform 46"/>
          <p:cNvSpPr>
            <a:spLocks/>
          </p:cNvSpPr>
          <p:nvPr/>
        </p:nvSpPr>
        <p:spPr bwMode="auto">
          <a:xfrm>
            <a:off x="3364222" y="1529549"/>
            <a:ext cx="23846" cy="11612"/>
          </a:xfrm>
          <a:custGeom>
            <a:avLst/>
            <a:gdLst/>
            <a:ahLst/>
            <a:cxnLst>
              <a:cxn ang="0">
                <a:pos x="5" y="0"/>
              </a:cxn>
              <a:cxn ang="0">
                <a:pos x="0" y="1"/>
              </a:cxn>
              <a:cxn ang="0">
                <a:pos x="0" y="2"/>
              </a:cxn>
              <a:cxn ang="0">
                <a:pos x="1" y="4"/>
              </a:cxn>
              <a:cxn ang="0">
                <a:pos x="5" y="4"/>
              </a:cxn>
              <a:cxn ang="0">
                <a:pos x="7" y="4"/>
              </a:cxn>
              <a:cxn ang="0">
                <a:pos x="7" y="2"/>
              </a:cxn>
              <a:cxn ang="0">
                <a:pos x="5" y="0"/>
              </a:cxn>
              <a:cxn ang="0">
                <a:pos x="5" y="0"/>
              </a:cxn>
            </a:cxnLst>
            <a:rect l="0" t="0" r="r" b="b"/>
            <a:pathLst>
              <a:path w="7" h="4">
                <a:moveTo>
                  <a:pt x="5" y="0"/>
                </a:moveTo>
                <a:lnTo>
                  <a:pt x="0" y="1"/>
                </a:lnTo>
                <a:lnTo>
                  <a:pt x="0" y="2"/>
                </a:lnTo>
                <a:lnTo>
                  <a:pt x="1" y="4"/>
                </a:lnTo>
                <a:lnTo>
                  <a:pt x="5" y="4"/>
                </a:lnTo>
                <a:lnTo>
                  <a:pt x="7" y="4"/>
                </a:lnTo>
                <a:lnTo>
                  <a:pt x="7" y="2"/>
                </a:lnTo>
                <a:lnTo>
                  <a:pt x="5" y="0"/>
                </a:lnTo>
                <a:lnTo>
                  <a:pt x="5"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2" name="Freeform 47"/>
          <p:cNvSpPr>
            <a:spLocks/>
          </p:cNvSpPr>
          <p:nvPr/>
        </p:nvSpPr>
        <p:spPr bwMode="auto">
          <a:xfrm>
            <a:off x="4226098" y="1491809"/>
            <a:ext cx="57913" cy="17419"/>
          </a:xfrm>
          <a:custGeom>
            <a:avLst/>
            <a:gdLst/>
            <a:ahLst/>
            <a:cxnLst>
              <a:cxn ang="0">
                <a:pos x="5" y="5"/>
              </a:cxn>
              <a:cxn ang="0">
                <a:pos x="6" y="5"/>
              </a:cxn>
              <a:cxn ang="0">
                <a:pos x="13" y="6"/>
              </a:cxn>
              <a:cxn ang="0">
                <a:pos x="16" y="6"/>
              </a:cxn>
              <a:cxn ang="0">
                <a:pos x="17" y="5"/>
              </a:cxn>
              <a:cxn ang="0">
                <a:pos x="17" y="4"/>
              </a:cxn>
              <a:cxn ang="0">
                <a:pos x="14" y="3"/>
              </a:cxn>
              <a:cxn ang="0">
                <a:pos x="13" y="2"/>
              </a:cxn>
              <a:cxn ang="0">
                <a:pos x="12" y="1"/>
              </a:cxn>
              <a:cxn ang="0">
                <a:pos x="10" y="0"/>
              </a:cxn>
              <a:cxn ang="0">
                <a:pos x="3" y="1"/>
              </a:cxn>
              <a:cxn ang="0">
                <a:pos x="2" y="3"/>
              </a:cxn>
              <a:cxn ang="0">
                <a:pos x="0" y="3"/>
              </a:cxn>
              <a:cxn ang="0">
                <a:pos x="0" y="4"/>
              </a:cxn>
              <a:cxn ang="0">
                <a:pos x="3" y="5"/>
              </a:cxn>
              <a:cxn ang="0">
                <a:pos x="5" y="5"/>
              </a:cxn>
            </a:cxnLst>
            <a:rect l="0" t="0" r="r" b="b"/>
            <a:pathLst>
              <a:path w="17" h="6">
                <a:moveTo>
                  <a:pt x="5" y="5"/>
                </a:moveTo>
                <a:lnTo>
                  <a:pt x="6" y="5"/>
                </a:lnTo>
                <a:lnTo>
                  <a:pt x="13" y="6"/>
                </a:lnTo>
                <a:lnTo>
                  <a:pt x="16" y="6"/>
                </a:lnTo>
                <a:lnTo>
                  <a:pt x="17" y="5"/>
                </a:lnTo>
                <a:lnTo>
                  <a:pt x="17" y="4"/>
                </a:lnTo>
                <a:lnTo>
                  <a:pt x="14" y="3"/>
                </a:lnTo>
                <a:lnTo>
                  <a:pt x="13" y="2"/>
                </a:lnTo>
                <a:lnTo>
                  <a:pt x="12" y="1"/>
                </a:lnTo>
                <a:lnTo>
                  <a:pt x="10" y="0"/>
                </a:lnTo>
                <a:lnTo>
                  <a:pt x="3" y="1"/>
                </a:lnTo>
                <a:lnTo>
                  <a:pt x="2" y="3"/>
                </a:lnTo>
                <a:lnTo>
                  <a:pt x="0" y="3"/>
                </a:lnTo>
                <a:lnTo>
                  <a:pt x="0" y="4"/>
                </a:lnTo>
                <a:lnTo>
                  <a:pt x="3" y="5"/>
                </a:lnTo>
                <a:lnTo>
                  <a:pt x="5"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3" name="Freeform 48"/>
          <p:cNvSpPr>
            <a:spLocks/>
          </p:cNvSpPr>
          <p:nvPr/>
        </p:nvSpPr>
        <p:spPr bwMode="auto">
          <a:xfrm>
            <a:off x="8153935" y="1581805"/>
            <a:ext cx="78352" cy="72577"/>
          </a:xfrm>
          <a:custGeom>
            <a:avLst/>
            <a:gdLst/>
            <a:ahLst/>
            <a:cxnLst>
              <a:cxn ang="0">
                <a:pos x="7" y="8"/>
              </a:cxn>
              <a:cxn ang="0">
                <a:pos x="8" y="8"/>
              </a:cxn>
              <a:cxn ang="0">
                <a:pos x="6" y="16"/>
              </a:cxn>
              <a:cxn ang="0">
                <a:pos x="8" y="22"/>
              </a:cxn>
              <a:cxn ang="0">
                <a:pos x="10" y="23"/>
              </a:cxn>
              <a:cxn ang="0">
                <a:pos x="14" y="23"/>
              </a:cxn>
              <a:cxn ang="0">
                <a:pos x="14" y="25"/>
              </a:cxn>
              <a:cxn ang="0">
                <a:pos x="17" y="23"/>
              </a:cxn>
              <a:cxn ang="0">
                <a:pos x="18" y="23"/>
              </a:cxn>
              <a:cxn ang="0">
                <a:pos x="18" y="22"/>
              </a:cxn>
              <a:cxn ang="0">
                <a:pos x="19" y="19"/>
              </a:cxn>
              <a:cxn ang="0">
                <a:pos x="20" y="19"/>
              </a:cxn>
              <a:cxn ang="0">
                <a:pos x="19" y="18"/>
              </a:cxn>
              <a:cxn ang="0">
                <a:pos x="19" y="15"/>
              </a:cxn>
              <a:cxn ang="0">
                <a:pos x="19" y="15"/>
              </a:cxn>
              <a:cxn ang="0">
                <a:pos x="20" y="15"/>
              </a:cxn>
              <a:cxn ang="0">
                <a:pos x="21" y="14"/>
              </a:cxn>
              <a:cxn ang="0">
                <a:pos x="22" y="14"/>
              </a:cxn>
              <a:cxn ang="0">
                <a:pos x="23" y="14"/>
              </a:cxn>
              <a:cxn ang="0">
                <a:pos x="23" y="13"/>
              </a:cxn>
              <a:cxn ang="0">
                <a:pos x="22" y="13"/>
              </a:cxn>
              <a:cxn ang="0">
                <a:pos x="21" y="12"/>
              </a:cxn>
              <a:cxn ang="0">
                <a:pos x="16" y="8"/>
              </a:cxn>
              <a:cxn ang="0">
                <a:pos x="14" y="6"/>
              </a:cxn>
              <a:cxn ang="0">
                <a:pos x="12" y="5"/>
              </a:cxn>
              <a:cxn ang="0">
                <a:pos x="11" y="5"/>
              </a:cxn>
              <a:cxn ang="0">
                <a:pos x="10" y="7"/>
              </a:cxn>
              <a:cxn ang="0">
                <a:pos x="7" y="6"/>
              </a:cxn>
              <a:cxn ang="0">
                <a:pos x="2" y="1"/>
              </a:cxn>
              <a:cxn ang="0">
                <a:pos x="0" y="0"/>
              </a:cxn>
              <a:cxn ang="0">
                <a:pos x="7" y="7"/>
              </a:cxn>
              <a:cxn ang="0">
                <a:pos x="7" y="8"/>
              </a:cxn>
            </a:cxnLst>
            <a:rect l="0" t="0" r="r" b="b"/>
            <a:pathLst>
              <a:path w="23" h="25">
                <a:moveTo>
                  <a:pt x="7" y="8"/>
                </a:moveTo>
                <a:lnTo>
                  <a:pt x="8" y="8"/>
                </a:lnTo>
                <a:lnTo>
                  <a:pt x="6" y="16"/>
                </a:lnTo>
                <a:lnTo>
                  <a:pt x="8" y="22"/>
                </a:lnTo>
                <a:lnTo>
                  <a:pt x="10" y="23"/>
                </a:lnTo>
                <a:lnTo>
                  <a:pt x="14" y="23"/>
                </a:lnTo>
                <a:lnTo>
                  <a:pt x="14" y="25"/>
                </a:lnTo>
                <a:lnTo>
                  <a:pt x="17" y="23"/>
                </a:lnTo>
                <a:lnTo>
                  <a:pt x="18" y="23"/>
                </a:lnTo>
                <a:lnTo>
                  <a:pt x="18" y="22"/>
                </a:lnTo>
                <a:lnTo>
                  <a:pt x="19" y="19"/>
                </a:lnTo>
                <a:lnTo>
                  <a:pt x="20" y="19"/>
                </a:lnTo>
                <a:lnTo>
                  <a:pt x="19" y="18"/>
                </a:lnTo>
                <a:lnTo>
                  <a:pt x="19" y="15"/>
                </a:lnTo>
                <a:lnTo>
                  <a:pt x="19" y="15"/>
                </a:lnTo>
                <a:lnTo>
                  <a:pt x="20" y="15"/>
                </a:lnTo>
                <a:lnTo>
                  <a:pt x="21" y="14"/>
                </a:lnTo>
                <a:lnTo>
                  <a:pt x="22" y="14"/>
                </a:lnTo>
                <a:lnTo>
                  <a:pt x="23" y="14"/>
                </a:lnTo>
                <a:lnTo>
                  <a:pt x="23" y="13"/>
                </a:lnTo>
                <a:lnTo>
                  <a:pt x="22" y="13"/>
                </a:lnTo>
                <a:lnTo>
                  <a:pt x="21" y="12"/>
                </a:lnTo>
                <a:lnTo>
                  <a:pt x="16" y="8"/>
                </a:lnTo>
                <a:lnTo>
                  <a:pt x="14" y="6"/>
                </a:lnTo>
                <a:lnTo>
                  <a:pt x="12" y="5"/>
                </a:lnTo>
                <a:lnTo>
                  <a:pt x="11" y="5"/>
                </a:lnTo>
                <a:lnTo>
                  <a:pt x="10" y="7"/>
                </a:lnTo>
                <a:lnTo>
                  <a:pt x="7" y="6"/>
                </a:lnTo>
                <a:lnTo>
                  <a:pt x="2" y="1"/>
                </a:lnTo>
                <a:lnTo>
                  <a:pt x="0" y="0"/>
                </a:lnTo>
                <a:lnTo>
                  <a:pt x="7" y="7"/>
                </a:lnTo>
                <a:lnTo>
                  <a:pt x="7"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4" name="Freeform 49"/>
          <p:cNvSpPr>
            <a:spLocks/>
          </p:cNvSpPr>
          <p:nvPr/>
        </p:nvSpPr>
        <p:spPr bwMode="auto">
          <a:xfrm>
            <a:off x="3282463" y="1581805"/>
            <a:ext cx="34066" cy="40643"/>
          </a:xfrm>
          <a:custGeom>
            <a:avLst/>
            <a:gdLst/>
            <a:ahLst/>
            <a:cxnLst>
              <a:cxn ang="0">
                <a:pos x="6" y="2"/>
              </a:cxn>
              <a:cxn ang="0">
                <a:pos x="6" y="3"/>
              </a:cxn>
              <a:cxn ang="0">
                <a:pos x="4" y="4"/>
              </a:cxn>
              <a:cxn ang="0">
                <a:pos x="0" y="9"/>
              </a:cxn>
              <a:cxn ang="0">
                <a:pos x="0" y="10"/>
              </a:cxn>
              <a:cxn ang="0">
                <a:pos x="0" y="12"/>
              </a:cxn>
              <a:cxn ang="0">
                <a:pos x="2" y="12"/>
              </a:cxn>
              <a:cxn ang="0">
                <a:pos x="3" y="14"/>
              </a:cxn>
              <a:cxn ang="0">
                <a:pos x="4" y="13"/>
              </a:cxn>
              <a:cxn ang="0">
                <a:pos x="6" y="12"/>
              </a:cxn>
              <a:cxn ang="0">
                <a:pos x="7" y="7"/>
              </a:cxn>
              <a:cxn ang="0">
                <a:pos x="8" y="6"/>
              </a:cxn>
              <a:cxn ang="0">
                <a:pos x="10" y="2"/>
              </a:cxn>
              <a:cxn ang="0">
                <a:pos x="10" y="1"/>
              </a:cxn>
              <a:cxn ang="0">
                <a:pos x="8" y="0"/>
              </a:cxn>
              <a:cxn ang="0">
                <a:pos x="7" y="1"/>
              </a:cxn>
              <a:cxn ang="0">
                <a:pos x="7" y="1"/>
              </a:cxn>
              <a:cxn ang="0">
                <a:pos x="7" y="2"/>
              </a:cxn>
              <a:cxn ang="0">
                <a:pos x="7" y="1"/>
              </a:cxn>
              <a:cxn ang="0">
                <a:pos x="6" y="2"/>
              </a:cxn>
            </a:cxnLst>
            <a:rect l="0" t="0" r="r" b="b"/>
            <a:pathLst>
              <a:path w="10" h="14">
                <a:moveTo>
                  <a:pt x="6" y="2"/>
                </a:moveTo>
                <a:lnTo>
                  <a:pt x="6" y="3"/>
                </a:lnTo>
                <a:lnTo>
                  <a:pt x="4" y="4"/>
                </a:lnTo>
                <a:lnTo>
                  <a:pt x="0" y="9"/>
                </a:lnTo>
                <a:lnTo>
                  <a:pt x="0" y="10"/>
                </a:lnTo>
                <a:lnTo>
                  <a:pt x="0" y="12"/>
                </a:lnTo>
                <a:lnTo>
                  <a:pt x="2" y="12"/>
                </a:lnTo>
                <a:lnTo>
                  <a:pt x="3" y="14"/>
                </a:lnTo>
                <a:lnTo>
                  <a:pt x="4" y="13"/>
                </a:lnTo>
                <a:lnTo>
                  <a:pt x="6" y="12"/>
                </a:lnTo>
                <a:lnTo>
                  <a:pt x="7" y="7"/>
                </a:lnTo>
                <a:lnTo>
                  <a:pt x="8" y="6"/>
                </a:lnTo>
                <a:lnTo>
                  <a:pt x="10" y="2"/>
                </a:lnTo>
                <a:lnTo>
                  <a:pt x="10" y="1"/>
                </a:lnTo>
                <a:lnTo>
                  <a:pt x="8" y="0"/>
                </a:lnTo>
                <a:lnTo>
                  <a:pt x="7" y="1"/>
                </a:lnTo>
                <a:lnTo>
                  <a:pt x="7" y="1"/>
                </a:lnTo>
                <a:lnTo>
                  <a:pt x="7" y="2"/>
                </a:lnTo>
                <a:lnTo>
                  <a:pt x="7" y="1"/>
                </a:lnTo>
                <a:lnTo>
                  <a:pt x="6"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5" name="Freeform 50"/>
          <p:cNvSpPr>
            <a:spLocks/>
          </p:cNvSpPr>
          <p:nvPr/>
        </p:nvSpPr>
        <p:spPr bwMode="auto">
          <a:xfrm>
            <a:off x="3313122" y="1532452"/>
            <a:ext cx="228244" cy="156767"/>
          </a:xfrm>
          <a:custGeom>
            <a:avLst/>
            <a:gdLst/>
            <a:ahLst/>
            <a:cxnLst>
              <a:cxn ang="0">
                <a:pos x="14" y="14"/>
              </a:cxn>
              <a:cxn ang="0">
                <a:pos x="8" y="15"/>
              </a:cxn>
              <a:cxn ang="0">
                <a:pos x="5" y="20"/>
              </a:cxn>
              <a:cxn ang="0">
                <a:pos x="5" y="23"/>
              </a:cxn>
              <a:cxn ang="0">
                <a:pos x="8" y="24"/>
              </a:cxn>
              <a:cxn ang="0">
                <a:pos x="5" y="29"/>
              </a:cxn>
              <a:cxn ang="0">
                <a:pos x="14" y="26"/>
              </a:cxn>
              <a:cxn ang="0">
                <a:pos x="9" y="31"/>
              </a:cxn>
              <a:cxn ang="0">
                <a:pos x="1" y="37"/>
              </a:cxn>
              <a:cxn ang="0">
                <a:pos x="8" y="38"/>
              </a:cxn>
              <a:cxn ang="0">
                <a:pos x="11" y="42"/>
              </a:cxn>
              <a:cxn ang="0">
                <a:pos x="13" y="40"/>
              </a:cxn>
              <a:cxn ang="0">
                <a:pos x="17" y="40"/>
              </a:cxn>
              <a:cxn ang="0">
                <a:pos x="18" y="35"/>
              </a:cxn>
              <a:cxn ang="0">
                <a:pos x="22" y="32"/>
              </a:cxn>
              <a:cxn ang="0">
                <a:pos x="21" y="34"/>
              </a:cxn>
              <a:cxn ang="0">
                <a:pos x="20" y="40"/>
              </a:cxn>
              <a:cxn ang="0">
                <a:pos x="24" y="38"/>
              </a:cxn>
              <a:cxn ang="0">
                <a:pos x="27" y="36"/>
              </a:cxn>
              <a:cxn ang="0">
                <a:pos x="29" y="37"/>
              </a:cxn>
              <a:cxn ang="0">
                <a:pos x="35" y="36"/>
              </a:cxn>
              <a:cxn ang="0">
                <a:pos x="35" y="38"/>
              </a:cxn>
              <a:cxn ang="0">
                <a:pos x="31" y="42"/>
              </a:cxn>
              <a:cxn ang="0">
                <a:pos x="24" y="44"/>
              </a:cxn>
              <a:cxn ang="0">
                <a:pos x="21" y="44"/>
              </a:cxn>
              <a:cxn ang="0">
                <a:pos x="17" y="48"/>
              </a:cxn>
              <a:cxn ang="0">
                <a:pos x="27" y="54"/>
              </a:cxn>
              <a:cxn ang="0">
                <a:pos x="34" y="50"/>
              </a:cxn>
              <a:cxn ang="0">
                <a:pos x="38" y="47"/>
              </a:cxn>
              <a:cxn ang="0">
                <a:pos x="42" y="44"/>
              </a:cxn>
              <a:cxn ang="0">
                <a:pos x="48" y="40"/>
              </a:cxn>
              <a:cxn ang="0">
                <a:pos x="50" y="41"/>
              </a:cxn>
              <a:cxn ang="0">
                <a:pos x="55" y="40"/>
              </a:cxn>
              <a:cxn ang="0">
                <a:pos x="60" y="43"/>
              </a:cxn>
              <a:cxn ang="0">
                <a:pos x="66" y="30"/>
              </a:cxn>
              <a:cxn ang="0">
                <a:pos x="67" y="25"/>
              </a:cxn>
              <a:cxn ang="0">
                <a:pos x="60" y="21"/>
              </a:cxn>
              <a:cxn ang="0">
                <a:pos x="60" y="26"/>
              </a:cxn>
              <a:cxn ang="0">
                <a:pos x="53" y="24"/>
              </a:cxn>
              <a:cxn ang="0">
                <a:pos x="56" y="19"/>
              </a:cxn>
              <a:cxn ang="0">
                <a:pos x="51" y="17"/>
              </a:cxn>
              <a:cxn ang="0">
                <a:pos x="53" y="13"/>
              </a:cxn>
              <a:cxn ang="0">
                <a:pos x="50" y="9"/>
              </a:cxn>
              <a:cxn ang="0">
                <a:pos x="49" y="5"/>
              </a:cxn>
              <a:cxn ang="0">
                <a:pos x="48" y="0"/>
              </a:cxn>
              <a:cxn ang="0">
                <a:pos x="44" y="7"/>
              </a:cxn>
              <a:cxn ang="0">
                <a:pos x="42" y="8"/>
              </a:cxn>
              <a:cxn ang="0">
                <a:pos x="40" y="12"/>
              </a:cxn>
              <a:cxn ang="0">
                <a:pos x="45" y="15"/>
              </a:cxn>
              <a:cxn ang="0">
                <a:pos x="45" y="20"/>
              </a:cxn>
              <a:cxn ang="0">
                <a:pos x="45" y="23"/>
              </a:cxn>
              <a:cxn ang="0">
                <a:pos x="48" y="26"/>
              </a:cxn>
              <a:cxn ang="0">
                <a:pos x="40" y="29"/>
              </a:cxn>
              <a:cxn ang="0">
                <a:pos x="37" y="29"/>
              </a:cxn>
              <a:cxn ang="0">
                <a:pos x="34" y="27"/>
              </a:cxn>
              <a:cxn ang="0">
                <a:pos x="34" y="24"/>
              </a:cxn>
              <a:cxn ang="0">
                <a:pos x="30" y="23"/>
              </a:cxn>
              <a:cxn ang="0">
                <a:pos x="30" y="20"/>
              </a:cxn>
              <a:cxn ang="0">
                <a:pos x="26" y="14"/>
              </a:cxn>
              <a:cxn ang="0">
                <a:pos x="19" y="12"/>
              </a:cxn>
              <a:cxn ang="0">
                <a:pos x="16" y="7"/>
              </a:cxn>
              <a:cxn ang="0">
                <a:pos x="10" y="10"/>
              </a:cxn>
            </a:cxnLst>
            <a:rect l="0" t="0" r="r" b="b"/>
            <a:pathLst>
              <a:path w="67" h="54">
                <a:moveTo>
                  <a:pt x="10" y="10"/>
                </a:moveTo>
                <a:lnTo>
                  <a:pt x="9" y="13"/>
                </a:lnTo>
                <a:lnTo>
                  <a:pt x="10" y="14"/>
                </a:lnTo>
                <a:lnTo>
                  <a:pt x="14" y="14"/>
                </a:lnTo>
                <a:lnTo>
                  <a:pt x="15" y="15"/>
                </a:lnTo>
                <a:lnTo>
                  <a:pt x="16" y="15"/>
                </a:lnTo>
                <a:lnTo>
                  <a:pt x="16" y="16"/>
                </a:lnTo>
                <a:lnTo>
                  <a:pt x="8" y="15"/>
                </a:lnTo>
                <a:lnTo>
                  <a:pt x="6" y="16"/>
                </a:lnTo>
                <a:lnTo>
                  <a:pt x="5" y="18"/>
                </a:lnTo>
                <a:lnTo>
                  <a:pt x="5" y="18"/>
                </a:lnTo>
                <a:lnTo>
                  <a:pt x="5" y="20"/>
                </a:lnTo>
                <a:lnTo>
                  <a:pt x="5" y="20"/>
                </a:lnTo>
                <a:lnTo>
                  <a:pt x="5" y="21"/>
                </a:lnTo>
                <a:lnTo>
                  <a:pt x="5" y="22"/>
                </a:lnTo>
                <a:lnTo>
                  <a:pt x="5" y="23"/>
                </a:lnTo>
                <a:lnTo>
                  <a:pt x="16" y="21"/>
                </a:lnTo>
                <a:lnTo>
                  <a:pt x="14" y="22"/>
                </a:lnTo>
                <a:lnTo>
                  <a:pt x="10" y="23"/>
                </a:lnTo>
                <a:lnTo>
                  <a:pt x="8" y="24"/>
                </a:lnTo>
                <a:lnTo>
                  <a:pt x="3" y="25"/>
                </a:lnTo>
                <a:lnTo>
                  <a:pt x="2" y="27"/>
                </a:lnTo>
                <a:lnTo>
                  <a:pt x="2" y="29"/>
                </a:lnTo>
                <a:lnTo>
                  <a:pt x="5" y="29"/>
                </a:lnTo>
                <a:lnTo>
                  <a:pt x="9" y="29"/>
                </a:lnTo>
                <a:lnTo>
                  <a:pt x="10" y="28"/>
                </a:lnTo>
                <a:lnTo>
                  <a:pt x="12" y="27"/>
                </a:lnTo>
                <a:lnTo>
                  <a:pt x="14" y="26"/>
                </a:lnTo>
                <a:lnTo>
                  <a:pt x="13" y="28"/>
                </a:lnTo>
                <a:lnTo>
                  <a:pt x="10" y="29"/>
                </a:lnTo>
                <a:lnTo>
                  <a:pt x="9" y="31"/>
                </a:lnTo>
                <a:lnTo>
                  <a:pt x="9" y="31"/>
                </a:lnTo>
                <a:lnTo>
                  <a:pt x="2" y="31"/>
                </a:lnTo>
                <a:lnTo>
                  <a:pt x="1" y="32"/>
                </a:lnTo>
                <a:lnTo>
                  <a:pt x="0" y="36"/>
                </a:lnTo>
                <a:lnTo>
                  <a:pt x="1" y="37"/>
                </a:lnTo>
                <a:lnTo>
                  <a:pt x="5" y="39"/>
                </a:lnTo>
                <a:lnTo>
                  <a:pt x="6" y="37"/>
                </a:lnTo>
                <a:lnTo>
                  <a:pt x="8" y="37"/>
                </a:lnTo>
                <a:lnTo>
                  <a:pt x="8" y="38"/>
                </a:lnTo>
                <a:lnTo>
                  <a:pt x="9" y="39"/>
                </a:lnTo>
                <a:lnTo>
                  <a:pt x="8" y="40"/>
                </a:lnTo>
                <a:lnTo>
                  <a:pt x="10" y="42"/>
                </a:lnTo>
                <a:lnTo>
                  <a:pt x="11" y="42"/>
                </a:lnTo>
                <a:lnTo>
                  <a:pt x="11" y="39"/>
                </a:lnTo>
                <a:lnTo>
                  <a:pt x="13" y="39"/>
                </a:lnTo>
                <a:lnTo>
                  <a:pt x="13" y="38"/>
                </a:lnTo>
                <a:lnTo>
                  <a:pt x="13" y="40"/>
                </a:lnTo>
                <a:lnTo>
                  <a:pt x="14" y="41"/>
                </a:lnTo>
                <a:lnTo>
                  <a:pt x="16" y="42"/>
                </a:lnTo>
                <a:lnTo>
                  <a:pt x="17" y="40"/>
                </a:lnTo>
                <a:lnTo>
                  <a:pt x="17" y="40"/>
                </a:lnTo>
                <a:lnTo>
                  <a:pt x="18" y="37"/>
                </a:lnTo>
                <a:lnTo>
                  <a:pt x="17" y="36"/>
                </a:lnTo>
                <a:lnTo>
                  <a:pt x="17" y="35"/>
                </a:lnTo>
                <a:lnTo>
                  <a:pt x="18" y="35"/>
                </a:lnTo>
                <a:lnTo>
                  <a:pt x="19" y="36"/>
                </a:lnTo>
                <a:lnTo>
                  <a:pt x="19" y="36"/>
                </a:lnTo>
                <a:lnTo>
                  <a:pt x="20" y="32"/>
                </a:lnTo>
                <a:lnTo>
                  <a:pt x="22" y="32"/>
                </a:lnTo>
                <a:lnTo>
                  <a:pt x="23" y="32"/>
                </a:lnTo>
                <a:lnTo>
                  <a:pt x="23" y="32"/>
                </a:lnTo>
                <a:lnTo>
                  <a:pt x="23" y="33"/>
                </a:lnTo>
                <a:lnTo>
                  <a:pt x="21" y="34"/>
                </a:lnTo>
                <a:lnTo>
                  <a:pt x="21" y="37"/>
                </a:lnTo>
                <a:lnTo>
                  <a:pt x="21" y="37"/>
                </a:lnTo>
                <a:lnTo>
                  <a:pt x="20" y="39"/>
                </a:lnTo>
                <a:lnTo>
                  <a:pt x="20" y="40"/>
                </a:lnTo>
                <a:lnTo>
                  <a:pt x="20" y="41"/>
                </a:lnTo>
                <a:lnTo>
                  <a:pt x="22" y="40"/>
                </a:lnTo>
                <a:lnTo>
                  <a:pt x="23" y="40"/>
                </a:lnTo>
                <a:lnTo>
                  <a:pt x="24" y="38"/>
                </a:lnTo>
                <a:lnTo>
                  <a:pt x="25" y="39"/>
                </a:lnTo>
                <a:lnTo>
                  <a:pt x="26" y="39"/>
                </a:lnTo>
                <a:lnTo>
                  <a:pt x="27" y="37"/>
                </a:lnTo>
                <a:lnTo>
                  <a:pt x="27" y="36"/>
                </a:lnTo>
                <a:lnTo>
                  <a:pt x="27" y="36"/>
                </a:lnTo>
                <a:lnTo>
                  <a:pt x="27" y="37"/>
                </a:lnTo>
                <a:lnTo>
                  <a:pt x="29" y="36"/>
                </a:lnTo>
                <a:lnTo>
                  <a:pt x="29" y="37"/>
                </a:lnTo>
                <a:lnTo>
                  <a:pt x="29" y="38"/>
                </a:lnTo>
                <a:lnTo>
                  <a:pt x="33" y="37"/>
                </a:lnTo>
                <a:lnTo>
                  <a:pt x="34" y="37"/>
                </a:lnTo>
                <a:lnTo>
                  <a:pt x="35" y="36"/>
                </a:lnTo>
                <a:lnTo>
                  <a:pt x="37" y="36"/>
                </a:lnTo>
                <a:lnTo>
                  <a:pt x="37" y="36"/>
                </a:lnTo>
                <a:lnTo>
                  <a:pt x="36" y="37"/>
                </a:lnTo>
                <a:lnTo>
                  <a:pt x="35" y="38"/>
                </a:lnTo>
                <a:lnTo>
                  <a:pt x="34" y="40"/>
                </a:lnTo>
                <a:lnTo>
                  <a:pt x="34" y="40"/>
                </a:lnTo>
                <a:lnTo>
                  <a:pt x="33" y="42"/>
                </a:lnTo>
                <a:lnTo>
                  <a:pt x="31" y="42"/>
                </a:lnTo>
                <a:lnTo>
                  <a:pt x="31" y="41"/>
                </a:lnTo>
                <a:lnTo>
                  <a:pt x="25" y="41"/>
                </a:lnTo>
                <a:lnTo>
                  <a:pt x="24" y="43"/>
                </a:lnTo>
                <a:lnTo>
                  <a:pt x="24" y="44"/>
                </a:lnTo>
                <a:lnTo>
                  <a:pt x="23" y="45"/>
                </a:lnTo>
                <a:lnTo>
                  <a:pt x="23" y="45"/>
                </a:lnTo>
                <a:lnTo>
                  <a:pt x="22" y="44"/>
                </a:lnTo>
                <a:lnTo>
                  <a:pt x="21" y="44"/>
                </a:lnTo>
                <a:lnTo>
                  <a:pt x="20" y="46"/>
                </a:lnTo>
                <a:lnTo>
                  <a:pt x="19" y="46"/>
                </a:lnTo>
                <a:lnTo>
                  <a:pt x="18" y="47"/>
                </a:lnTo>
                <a:lnTo>
                  <a:pt x="17" y="48"/>
                </a:lnTo>
                <a:lnTo>
                  <a:pt x="17" y="48"/>
                </a:lnTo>
                <a:lnTo>
                  <a:pt x="18" y="50"/>
                </a:lnTo>
                <a:lnTo>
                  <a:pt x="23" y="53"/>
                </a:lnTo>
                <a:lnTo>
                  <a:pt x="27" y="54"/>
                </a:lnTo>
                <a:lnTo>
                  <a:pt x="32" y="51"/>
                </a:lnTo>
                <a:lnTo>
                  <a:pt x="33" y="51"/>
                </a:lnTo>
                <a:lnTo>
                  <a:pt x="34" y="51"/>
                </a:lnTo>
                <a:lnTo>
                  <a:pt x="34" y="50"/>
                </a:lnTo>
                <a:lnTo>
                  <a:pt x="36" y="50"/>
                </a:lnTo>
                <a:lnTo>
                  <a:pt x="38" y="48"/>
                </a:lnTo>
                <a:lnTo>
                  <a:pt x="38" y="48"/>
                </a:lnTo>
                <a:lnTo>
                  <a:pt x="38" y="47"/>
                </a:lnTo>
                <a:lnTo>
                  <a:pt x="38" y="47"/>
                </a:lnTo>
                <a:lnTo>
                  <a:pt x="38" y="46"/>
                </a:lnTo>
                <a:lnTo>
                  <a:pt x="42" y="44"/>
                </a:lnTo>
                <a:lnTo>
                  <a:pt x="42" y="44"/>
                </a:lnTo>
                <a:lnTo>
                  <a:pt x="45" y="43"/>
                </a:lnTo>
                <a:lnTo>
                  <a:pt x="46" y="42"/>
                </a:lnTo>
                <a:lnTo>
                  <a:pt x="47" y="42"/>
                </a:lnTo>
                <a:lnTo>
                  <a:pt x="48" y="40"/>
                </a:lnTo>
                <a:lnTo>
                  <a:pt x="49" y="40"/>
                </a:lnTo>
                <a:lnTo>
                  <a:pt x="49" y="39"/>
                </a:lnTo>
                <a:lnTo>
                  <a:pt x="49" y="40"/>
                </a:lnTo>
                <a:lnTo>
                  <a:pt x="50" y="41"/>
                </a:lnTo>
                <a:lnTo>
                  <a:pt x="49" y="42"/>
                </a:lnTo>
                <a:lnTo>
                  <a:pt x="51" y="43"/>
                </a:lnTo>
                <a:lnTo>
                  <a:pt x="53" y="43"/>
                </a:lnTo>
                <a:lnTo>
                  <a:pt x="55" y="40"/>
                </a:lnTo>
                <a:lnTo>
                  <a:pt x="55" y="41"/>
                </a:lnTo>
                <a:lnTo>
                  <a:pt x="56" y="43"/>
                </a:lnTo>
                <a:lnTo>
                  <a:pt x="57" y="43"/>
                </a:lnTo>
                <a:lnTo>
                  <a:pt x="60" y="43"/>
                </a:lnTo>
                <a:lnTo>
                  <a:pt x="61" y="41"/>
                </a:lnTo>
                <a:lnTo>
                  <a:pt x="62" y="40"/>
                </a:lnTo>
                <a:lnTo>
                  <a:pt x="63" y="40"/>
                </a:lnTo>
                <a:lnTo>
                  <a:pt x="66" y="30"/>
                </a:lnTo>
                <a:lnTo>
                  <a:pt x="67" y="29"/>
                </a:lnTo>
                <a:lnTo>
                  <a:pt x="67" y="26"/>
                </a:lnTo>
                <a:lnTo>
                  <a:pt x="67" y="25"/>
                </a:lnTo>
                <a:lnTo>
                  <a:pt x="67" y="25"/>
                </a:lnTo>
                <a:lnTo>
                  <a:pt x="66" y="21"/>
                </a:lnTo>
                <a:lnTo>
                  <a:pt x="63" y="19"/>
                </a:lnTo>
                <a:lnTo>
                  <a:pt x="60" y="18"/>
                </a:lnTo>
                <a:lnTo>
                  <a:pt x="60" y="21"/>
                </a:lnTo>
                <a:lnTo>
                  <a:pt x="60" y="23"/>
                </a:lnTo>
                <a:lnTo>
                  <a:pt x="60" y="24"/>
                </a:lnTo>
                <a:lnTo>
                  <a:pt x="60" y="24"/>
                </a:lnTo>
                <a:lnTo>
                  <a:pt x="60" y="26"/>
                </a:lnTo>
                <a:lnTo>
                  <a:pt x="58" y="21"/>
                </a:lnTo>
                <a:lnTo>
                  <a:pt x="56" y="21"/>
                </a:lnTo>
                <a:lnTo>
                  <a:pt x="54" y="22"/>
                </a:lnTo>
                <a:lnTo>
                  <a:pt x="53" y="24"/>
                </a:lnTo>
                <a:lnTo>
                  <a:pt x="53" y="23"/>
                </a:lnTo>
                <a:lnTo>
                  <a:pt x="54" y="21"/>
                </a:lnTo>
                <a:lnTo>
                  <a:pt x="55" y="21"/>
                </a:lnTo>
                <a:lnTo>
                  <a:pt x="56" y="19"/>
                </a:lnTo>
                <a:lnTo>
                  <a:pt x="53" y="18"/>
                </a:lnTo>
                <a:lnTo>
                  <a:pt x="51" y="18"/>
                </a:lnTo>
                <a:lnTo>
                  <a:pt x="50" y="18"/>
                </a:lnTo>
                <a:lnTo>
                  <a:pt x="51" y="17"/>
                </a:lnTo>
                <a:lnTo>
                  <a:pt x="52" y="15"/>
                </a:lnTo>
                <a:lnTo>
                  <a:pt x="53" y="14"/>
                </a:lnTo>
                <a:lnTo>
                  <a:pt x="53" y="14"/>
                </a:lnTo>
                <a:lnTo>
                  <a:pt x="53" y="13"/>
                </a:lnTo>
                <a:lnTo>
                  <a:pt x="53" y="12"/>
                </a:lnTo>
                <a:lnTo>
                  <a:pt x="51" y="10"/>
                </a:lnTo>
                <a:lnTo>
                  <a:pt x="50" y="10"/>
                </a:lnTo>
                <a:lnTo>
                  <a:pt x="50" y="9"/>
                </a:lnTo>
                <a:lnTo>
                  <a:pt x="50" y="7"/>
                </a:lnTo>
                <a:lnTo>
                  <a:pt x="50" y="7"/>
                </a:lnTo>
                <a:lnTo>
                  <a:pt x="49" y="6"/>
                </a:lnTo>
                <a:lnTo>
                  <a:pt x="49" y="5"/>
                </a:lnTo>
                <a:lnTo>
                  <a:pt x="50" y="3"/>
                </a:lnTo>
                <a:lnTo>
                  <a:pt x="50" y="3"/>
                </a:lnTo>
                <a:lnTo>
                  <a:pt x="49" y="0"/>
                </a:lnTo>
                <a:lnTo>
                  <a:pt x="48" y="0"/>
                </a:lnTo>
                <a:lnTo>
                  <a:pt x="46" y="0"/>
                </a:lnTo>
                <a:lnTo>
                  <a:pt x="45" y="0"/>
                </a:lnTo>
                <a:lnTo>
                  <a:pt x="44" y="6"/>
                </a:lnTo>
                <a:lnTo>
                  <a:pt x="44" y="7"/>
                </a:lnTo>
                <a:lnTo>
                  <a:pt x="43" y="8"/>
                </a:lnTo>
                <a:lnTo>
                  <a:pt x="42" y="8"/>
                </a:lnTo>
                <a:lnTo>
                  <a:pt x="42" y="8"/>
                </a:lnTo>
                <a:lnTo>
                  <a:pt x="42" y="8"/>
                </a:lnTo>
                <a:lnTo>
                  <a:pt x="42" y="9"/>
                </a:lnTo>
                <a:lnTo>
                  <a:pt x="39" y="9"/>
                </a:lnTo>
                <a:lnTo>
                  <a:pt x="40" y="10"/>
                </a:lnTo>
                <a:lnTo>
                  <a:pt x="40" y="12"/>
                </a:lnTo>
                <a:lnTo>
                  <a:pt x="42" y="14"/>
                </a:lnTo>
                <a:lnTo>
                  <a:pt x="44" y="14"/>
                </a:lnTo>
                <a:lnTo>
                  <a:pt x="44" y="14"/>
                </a:lnTo>
                <a:lnTo>
                  <a:pt x="45" y="15"/>
                </a:lnTo>
                <a:lnTo>
                  <a:pt x="45" y="16"/>
                </a:lnTo>
                <a:lnTo>
                  <a:pt x="46" y="19"/>
                </a:lnTo>
                <a:lnTo>
                  <a:pt x="45" y="19"/>
                </a:lnTo>
                <a:lnTo>
                  <a:pt x="45" y="20"/>
                </a:lnTo>
                <a:lnTo>
                  <a:pt x="42" y="21"/>
                </a:lnTo>
                <a:lnTo>
                  <a:pt x="43" y="23"/>
                </a:lnTo>
                <a:lnTo>
                  <a:pt x="44" y="22"/>
                </a:lnTo>
                <a:lnTo>
                  <a:pt x="45" y="23"/>
                </a:lnTo>
                <a:lnTo>
                  <a:pt x="45" y="23"/>
                </a:lnTo>
                <a:lnTo>
                  <a:pt x="46" y="23"/>
                </a:lnTo>
                <a:lnTo>
                  <a:pt x="47" y="25"/>
                </a:lnTo>
                <a:lnTo>
                  <a:pt x="48" y="26"/>
                </a:lnTo>
                <a:lnTo>
                  <a:pt x="48" y="30"/>
                </a:lnTo>
                <a:lnTo>
                  <a:pt x="47" y="30"/>
                </a:lnTo>
                <a:lnTo>
                  <a:pt x="42" y="29"/>
                </a:lnTo>
                <a:lnTo>
                  <a:pt x="40" y="29"/>
                </a:lnTo>
                <a:lnTo>
                  <a:pt x="39" y="29"/>
                </a:lnTo>
                <a:lnTo>
                  <a:pt x="38" y="29"/>
                </a:lnTo>
                <a:lnTo>
                  <a:pt x="37" y="29"/>
                </a:lnTo>
                <a:lnTo>
                  <a:pt x="37" y="29"/>
                </a:lnTo>
                <a:lnTo>
                  <a:pt x="36" y="30"/>
                </a:lnTo>
                <a:lnTo>
                  <a:pt x="35" y="29"/>
                </a:lnTo>
                <a:lnTo>
                  <a:pt x="34" y="29"/>
                </a:lnTo>
                <a:lnTo>
                  <a:pt x="34" y="27"/>
                </a:lnTo>
                <a:lnTo>
                  <a:pt x="34" y="25"/>
                </a:lnTo>
                <a:lnTo>
                  <a:pt x="34" y="25"/>
                </a:lnTo>
                <a:lnTo>
                  <a:pt x="34" y="25"/>
                </a:lnTo>
                <a:lnTo>
                  <a:pt x="34" y="24"/>
                </a:lnTo>
                <a:lnTo>
                  <a:pt x="34" y="23"/>
                </a:lnTo>
                <a:lnTo>
                  <a:pt x="34" y="23"/>
                </a:lnTo>
                <a:lnTo>
                  <a:pt x="31" y="24"/>
                </a:lnTo>
                <a:lnTo>
                  <a:pt x="30" y="23"/>
                </a:lnTo>
                <a:lnTo>
                  <a:pt x="30" y="22"/>
                </a:lnTo>
                <a:lnTo>
                  <a:pt x="32" y="21"/>
                </a:lnTo>
                <a:lnTo>
                  <a:pt x="31" y="20"/>
                </a:lnTo>
                <a:lnTo>
                  <a:pt x="30" y="20"/>
                </a:lnTo>
                <a:lnTo>
                  <a:pt x="29" y="18"/>
                </a:lnTo>
                <a:lnTo>
                  <a:pt x="28" y="15"/>
                </a:lnTo>
                <a:lnTo>
                  <a:pt x="26" y="14"/>
                </a:lnTo>
                <a:lnTo>
                  <a:pt x="26" y="14"/>
                </a:lnTo>
                <a:lnTo>
                  <a:pt x="23" y="14"/>
                </a:lnTo>
                <a:lnTo>
                  <a:pt x="22" y="14"/>
                </a:lnTo>
                <a:lnTo>
                  <a:pt x="19" y="14"/>
                </a:lnTo>
                <a:lnTo>
                  <a:pt x="19" y="12"/>
                </a:lnTo>
                <a:lnTo>
                  <a:pt x="19" y="11"/>
                </a:lnTo>
                <a:lnTo>
                  <a:pt x="19" y="10"/>
                </a:lnTo>
                <a:lnTo>
                  <a:pt x="18" y="8"/>
                </a:lnTo>
                <a:lnTo>
                  <a:pt x="16" y="7"/>
                </a:lnTo>
                <a:lnTo>
                  <a:pt x="15" y="7"/>
                </a:lnTo>
                <a:lnTo>
                  <a:pt x="13" y="9"/>
                </a:lnTo>
                <a:lnTo>
                  <a:pt x="11" y="9"/>
                </a:lnTo>
                <a:lnTo>
                  <a:pt x="10" y="1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6" name="Freeform 51"/>
          <p:cNvSpPr>
            <a:spLocks/>
          </p:cNvSpPr>
          <p:nvPr/>
        </p:nvSpPr>
        <p:spPr bwMode="auto">
          <a:xfrm>
            <a:off x="3214330" y="1480197"/>
            <a:ext cx="136265" cy="121930"/>
          </a:xfrm>
          <a:custGeom>
            <a:avLst/>
            <a:gdLst/>
            <a:ahLst/>
            <a:cxnLst>
              <a:cxn ang="0">
                <a:pos x="2" y="38"/>
              </a:cxn>
              <a:cxn ang="0">
                <a:pos x="5" y="37"/>
              </a:cxn>
              <a:cxn ang="0">
                <a:pos x="6" y="36"/>
              </a:cxn>
              <a:cxn ang="0">
                <a:pos x="9" y="38"/>
              </a:cxn>
              <a:cxn ang="0">
                <a:pos x="10" y="33"/>
              </a:cxn>
              <a:cxn ang="0">
                <a:pos x="12" y="36"/>
              </a:cxn>
              <a:cxn ang="0">
                <a:pos x="13" y="40"/>
              </a:cxn>
              <a:cxn ang="0">
                <a:pos x="16" y="40"/>
              </a:cxn>
              <a:cxn ang="0">
                <a:pos x="17" y="38"/>
              </a:cxn>
              <a:cxn ang="0">
                <a:pos x="16" y="36"/>
              </a:cxn>
              <a:cxn ang="0">
                <a:pos x="18" y="33"/>
              </a:cxn>
              <a:cxn ang="0">
                <a:pos x="18" y="30"/>
              </a:cxn>
              <a:cxn ang="0">
                <a:pos x="21" y="35"/>
              </a:cxn>
              <a:cxn ang="0">
                <a:pos x="23" y="31"/>
              </a:cxn>
              <a:cxn ang="0">
                <a:pos x="22" y="27"/>
              </a:cxn>
              <a:cxn ang="0">
                <a:pos x="22" y="25"/>
              </a:cxn>
              <a:cxn ang="0">
                <a:pos x="25" y="25"/>
              </a:cxn>
              <a:cxn ang="0">
                <a:pos x="25" y="21"/>
              </a:cxn>
              <a:cxn ang="0">
                <a:pos x="27" y="19"/>
              </a:cxn>
              <a:cxn ang="0">
                <a:pos x="29" y="32"/>
              </a:cxn>
              <a:cxn ang="0">
                <a:pos x="32" y="29"/>
              </a:cxn>
              <a:cxn ang="0">
                <a:pos x="33" y="25"/>
              </a:cxn>
              <a:cxn ang="0">
                <a:pos x="37" y="20"/>
              </a:cxn>
              <a:cxn ang="0">
                <a:pos x="36" y="18"/>
              </a:cxn>
              <a:cxn ang="0">
                <a:pos x="37" y="17"/>
              </a:cxn>
              <a:cxn ang="0">
                <a:pos x="35" y="13"/>
              </a:cxn>
              <a:cxn ang="0">
                <a:pos x="36" y="10"/>
              </a:cxn>
              <a:cxn ang="0">
                <a:pos x="40" y="8"/>
              </a:cxn>
              <a:cxn ang="0">
                <a:pos x="37" y="3"/>
              </a:cxn>
              <a:cxn ang="0">
                <a:pos x="32" y="1"/>
              </a:cxn>
              <a:cxn ang="0">
                <a:pos x="31" y="4"/>
              </a:cxn>
              <a:cxn ang="0">
                <a:pos x="33" y="6"/>
              </a:cxn>
              <a:cxn ang="0">
                <a:pos x="31" y="7"/>
              </a:cxn>
              <a:cxn ang="0">
                <a:pos x="27" y="5"/>
              </a:cxn>
              <a:cxn ang="0">
                <a:pos x="27" y="8"/>
              </a:cxn>
              <a:cxn ang="0">
                <a:pos x="26" y="5"/>
              </a:cxn>
              <a:cxn ang="0">
                <a:pos x="24" y="7"/>
              </a:cxn>
              <a:cxn ang="0">
                <a:pos x="22" y="7"/>
              </a:cxn>
              <a:cxn ang="0">
                <a:pos x="19" y="10"/>
              </a:cxn>
              <a:cxn ang="0">
                <a:pos x="17" y="11"/>
              </a:cxn>
              <a:cxn ang="0">
                <a:pos x="16" y="14"/>
              </a:cxn>
              <a:cxn ang="0">
                <a:pos x="14" y="18"/>
              </a:cxn>
              <a:cxn ang="0">
                <a:pos x="13" y="21"/>
              </a:cxn>
              <a:cxn ang="0">
                <a:pos x="10" y="22"/>
              </a:cxn>
              <a:cxn ang="0">
                <a:pos x="9" y="24"/>
              </a:cxn>
              <a:cxn ang="0">
                <a:pos x="6" y="28"/>
              </a:cxn>
              <a:cxn ang="0">
                <a:pos x="4" y="27"/>
              </a:cxn>
              <a:cxn ang="0">
                <a:pos x="2" y="29"/>
              </a:cxn>
              <a:cxn ang="0">
                <a:pos x="0" y="33"/>
              </a:cxn>
            </a:cxnLst>
            <a:rect l="0" t="0" r="r" b="b"/>
            <a:pathLst>
              <a:path w="40" h="42">
                <a:moveTo>
                  <a:pt x="2" y="33"/>
                </a:moveTo>
                <a:lnTo>
                  <a:pt x="2" y="34"/>
                </a:lnTo>
                <a:lnTo>
                  <a:pt x="2" y="38"/>
                </a:lnTo>
                <a:lnTo>
                  <a:pt x="2" y="39"/>
                </a:lnTo>
                <a:lnTo>
                  <a:pt x="4" y="39"/>
                </a:lnTo>
                <a:lnTo>
                  <a:pt x="5" y="37"/>
                </a:lnTo>
                <a:lnTo>
                  <a:pt x="5" y="36"/>
                </a:lnTo>
                <a:lnTo>
                  <a:pt x="5" y="34"/>
                </a:lnTo>
                <a:lnTo>
                  <a:pt x="6" y="36"/>
                </a:lnTo>
                <a:lnTo>
                  <a:pt x="5" y="36"/>
                </a:lnTo>
                <a:lnTo>
                  <a:pt x="5" y="36"/>
                </a:lnTo>
                <a:lnTo>
                  <a:pt x="9" y="38"/>
                </a:lnTo>
                <a:lnTo>
                  <a:pt x="9" y="39"/>
                </a:lnTo>
                <a:lnTo>
                  <a:pt x="10" y="36"/>
                </a:lnTo>
                <a:lnTo>
                  <a:pt x="10" y="33"/>
                </a:lnTo>
                <a:lnTo>
                  <a:pt x="12" y="32"/>
                </a:lnTo>
                <a:lnTo>
                  <a:pt x="12" y="35"/>
                </a:lnTo>
                <a:lnTo>
                  <a:pt x="12" y="36"/>
                </a:lnTo>
                <a:lnTo>
                  <a:pt x="13" y="37"/>
                </a:lnTo>
                <a:lnTo>
                  <a:pt x="13" y="37"/>
                </a:lnTo>
                <a:lnTo>
                  <a:pt x="13" y="40"/>
                </a:lnTo>
                <a:lnTo>
                  <a:pt x="14" y="42"/>
                </a:lnTo>
                <a:lnTo>
                  <a:pt x="15" y="39"/>
                </a:lnTo>
                <a:lnTo>
                  <a:pt x="16" y="40"/>
                </a:lnTo>
                <a:lnTo>
                  <a:pt x="16" y="40"/>
                </a:lnTo>
                <a:lnTo>
                  <a:pt x="17" y="40"/>
                </a:lnTo>
                <a:lnTo>
                  <a:pt x="17" y="38"/>
                </a:lnTo>
                <a:lnTo>
                  <a:pt x="18" y="38"/>
                </a:lnTo>
                <a:lnTo>
                  <a:pt x="17" y="36"/>
                </a:lnTo>
                <a:lnTo>
                  <a:pt x="16" y="36"/>
                </a:lnTo>
                <a:lnTo>
                  <a:pt x="18" y="34"/>
                </a:lnTo>
                <a:lnTo>
                  <a:pt x="17" y="34"/>
                </a:lnTo>
                <a:lnTo>
                  <a:pt x="18" y="33"/>
                </a:lnTo>
                <a:lnTo>
                  <a:pt x="17" y="32"/>
                </a:lnTo>
                <a:lnTo>
                  <a:pt x="17" y="29"/>
                </a:lnTo>
                <a:lnTo>
                  <a:pt x="18" y="30"/>
                </a:lnTo>
                <a:lnTo>
                  <a:pt x="19" y="29"/>
                </a:lnTo>
                <a:lnTo>
                  <a:pt x="20" y="35"/>
                </a:lnTo>
                <a:lnTo>
                  <a:pt x="21" y="35"/>
                </a:lnTo>
                <a:lnTo>
                  <a:pt x="21" y="35"/>
                </a:lnTo>
                <a:lnTo>
                  <a:pt x="22" y="32"/>
                </a:lnTo>
                <a:lnTo>
                  <a:pt x="23" y="31"/>
                </a:lnTo>
                <a:lnTo>
                  <a:pt x="23" y="30"/>
                </a:lnTo>
                <a:lnTo>
                  <a:pt x="23" y="28"/>
                </a:lnTo>
                <a:lnTo>
                  <a:pt x="22" y="27"/>
                </a:lnTo>
                <a:lnTo>
                  <a:pt x="21" y="26"/>
                </a:lnTo>
                <a:lnTo>
                  <a:pt x="22" y="25"/>
                </a:lnTo>
                <a:lnTo>
                  <a:pt x="22" y="25"/>
                </a:lnTo>
                <a:lnTo>
                  <a:pt x="23" y="25"/>
                </a:lnTo>
                <a:lnTo>
                  <a:pt x="23" y="26"/>
                </a:lnTo>
                <a:lnTo>
                  <a:pt x="25" y="25"/>
                </a:lnTo>
                <a:lnTo>
                  <a:pt x="24" y="22"/>
                </a:lnTo>
                <a:lnTo>
                  <a:pt x="24" y="22"/>
                </a:lnTo>
                <a:lnTo>
                  <a:pt x="25" y="21"/>
                </a:lnTo>
                <a:lnTo>
                  <a:pt x="25" y="20"/>
                </a:lnTo>
                <a:lnTo>
                  <a:pt x="27" y="20"/>
                </a:lnTo>
                <a:lnTo>
                  <a:pt x="27" y="19"/>
                </a:lnTo>
                <a:lnTo>
                  <a:pt x="28" y="19"/>
                </a:lnTo>
                <a:lnTo>
                  <a:pt x="27" y="28"/>
                </a:lnTo>
                <a:lnTo>
                  <a:pt x="29" y="32"/>
                </a:lnTo>
                <a:lnTo>
                  <a:pt x="31" y="32"/>
                </a:lnTo>
                <a:lnTo>
                  <a:pt x="31" y="31"/>
                </a:lnTo>
                <a:lnTo>
                  <a:pt x="32" y="29"/>
                </a:lnTo>
                <a:lnTo>
                  <a:pt x="31" y="26"/>
                </a:lnTo>
                <a:lnTo>
                  <a:pt x="32" y="25"/>
                </a:lnTo>
                <a:lnTo>
                  <a:pt x="33" y="25"/>
                </a:lnTo>
                <a:lnTo>
                  <a:pt x="35" y="25"/>
                </a:lnTo>
                <a:lnTo>
                  <a:pt x="38" y="21"/>
                </a:lnTo>
                <a:lnTo>
                  <a:pt x="37" y="20"/>
                </a:lnTo>
                <a:lnTo>
                  <a:pt x="37" y="19"/>
                </a:lnTo>
                <a:lnTo>
                  <a:pt x="37" y="18"/>
                </a:lnTo>
                <a:lnTo>
                  <a:pt x="36" y="18"/>
                </a:lnTo>
                <a:lnTo>
                  <a:pt x="35" y="17"/>
                </a:lnTo>
                <a:lnTo>
                  <a:pt x="36" y="16"/>
                </a:lnTo>
                <a:lnTo>
                  <a:pt x="37" y="17"/>
                </a:lnTo>
                <a:lnTo>
                  <a:pt x="38" y="17"/>
                </a:lnTo>
                <a:lnTo>
                  <a:pt x="38" y="15"/>
                </a:lnTo>
                <a:lnTo>
                  <a:pt x="35" y="13"/>
                </a:lnTo>
                <a:lnTo>
                  <a:pt x="35" y="11"/>
                </a:lnTo>
                <a:lnTo>
                  <a:pt x="35" y="10"/>
                </a:lnTo>
                <a:lnTo>
                  <a:pt x="36" y="10"/>
                </a:lnTo>
                <a:lnTo>
                  <a:pt x="38" y="9"/>
                </a:lnTo>
                <a:lnTo>
                  <a:pt x="38" y="8"/>
                </a:lnTo>
                <a:lnTo>
                  <a:pt x="40" y="8"/>
                </a:lnTo>
                <a:lnTo>
                  <a:pt x="40" y="7"/>
                </a:lnTo>
                <a:lnTo>
                  <a:pt x="40" y="7"/>
                </a:lnTo>
                <a:lnTo>
                  <a:pt x="37" y="3"/>
                </a:lnTo>
                <a:lnTo>
                  <a:pt x="37" y="3"/>
                </a:lnTo>
                <a:lnTo>
                  <a:pt x="34" y="0"/>
                </a:lnTo>
                <a:lnTo>
                  <a:pt x="32" y="1"/>
                </a:lnTo>
                <a:lnTo>
                  <a:pt x="32" y="3"/>
                </a:lnTo>
                <a:lnTo>
                  <a:pt x="31" y="3"/>
                </a:lnTo>
                <a:lnTo>
                  <a:pt x="31" y="4"/>
                </a:lnTo>
                <a:lnTo>
                  <a:pt x="32" y="5"/>
                </a:lnTo>
                <a:lnTo>
                  <a:pt x="33" y="5"/>
                </a:lnTo>
                <a:lnTo>
                  <a:pt x="33" y="6"/>
                </a:lnTo>
                <a:lnTo>
                  <a:pt x="32" y="7"/>
                </a:lnTo>
                <a:lnTo>
                  <a:pt x="31" y="7"/>
                </a:lnTo>
                <a:lnTo>
                  <a:pt x="31" y="7"/>
                </a:lnTo>
                <a:lnTo>
                  <a:pt x="30" y="7"/>
                </a:lnTo>
                <a:lnTo>
                  <a:pt x="29" y="7"/>
                </a:lnTo>
                <a:lnTo>
                  <a:pt x="27" y="5"/>
                </a:lnTo>
                <a:lnTo>
                  <a:pt x="27" y="7"/>
                </a:lnTo>
                <a:lnTo>
                  <a:pt x="27" y="8"/>
                </a:lnTo>
                <a:lnTo>
                  <a:pt x="27" y="8"/>
                </a:lnTo>
                <a:lnTo>
                  <a:pt x="27" y="7"/>
                </a:lnTo>
                <a:lnTo>
                  <a:pt x="27" y="5"/>
                </a:lnTo>
                <a:lnTo>
                  <a:pt x="26" y="5"/>
                </a:lnTo>
                <a:lnTo>
                  <a:pt x="26" y="6"/>
                </a:lnTo>
                <a:lnTo>
                  <a:pt x="24" y="6"/>
                </a:lnTo>
                <a:lnTo>
                  <a:pt x="24" y="7"/>
                </a:lnTo>
                <a:lnTo>
                  <a:pt x="23" y="6"/>
                </a:lnTo>
                <a:lnTo>
                  <a:pt x="23" y="5"/>
                </a:lnTo>
                <a:lnTo>
                  <a:pt x="22" y="7"/>
                </a:lnTo>
                <a:lnTo>
                  <a:pt x="20" y="7"/>
                </a:lnTo>
                <a:lnTo>
                  <a:pt x="20" y="8"/>
                </a:lnTo>
                <a:lnTo>
                  <a:pt x="19" y="10"/>
                </a:lnTo>
                <a:lnTo>
                  <a:pt x="19" y="10"/>
                </a:lnTo>
                <a:lnTo>
                  <a:pt x="18" y="10"/>
                </a:lnTo>
                <a:lnTo>
                  <a:pt x="17" y="11"/>
                </a:lnTo>
                <a:lnTo>
                  <a:pt x="16" y="13"/>
                </a:lnTo>
                <a:lnTo>
                  <a:pt x="16" y="13"/>
                </a:lnTo>
                <a:lnTo>
                  <a:pt x="16" y="14"/>
                </a:lnTo>
                <a:lnTo>
                  <a:pt x="16" y="14"/>
                </a:lnTo>
                <a:lnTo>
                  <a:pt x="15" y="14"/>
                </a:lnTo>
                <a:lnTo>
                  <a:pt x="14" y="18"/>
                </a:lnTo>
                <a:lnTo>
                  <a:pt x="15" y="18"/>
                </a:lnTo>
                <a:lnTo>
                  <a:pt x="13" y="18"/>
                </a:lnTo>
                <a:lnTo>
                  <a:pt x="13" y="21"/>
                </a:lnTo>
                <a:lnTo>
                  <a:pt x="12" y="21"/>
                </a:lnTo>
                <a:lnTo>
                  <a:pt x="11" y="21"/>
                </a:lnTo>
                <a:lnTo>
                  <a:pt x="10" y="22"/>
                </a:lnTo>
                <a:lnTo>
                  <a:pt x="9" y="22"/>
                </a:lnTo>
                <a:lnTo>
                  <a:pt x="9" y="21"/>
                </a:lnTo>
                <a:lnTo>
                  <a:pt x="9" y="24"/>
                </a:lnTo>
                <a:lnTo>
                  <a:pt x="9" y="25"/>
                </a:lnTo>
                <a:lnTo>
                  <a:pt x="7" y="28"/>
                </a:lnTo>
                <a:lnTo>
                  <a:pt x="6" y="28"/>
                </a:lnTo>
                <a:lnTo>
                  <a:pt x="6" y="28"/>
                </a:lnTo>
                <a:lnTo>
                  <a:pt x="5" y="27"/>
                </a:lnTo>
                <a:lnTo>
                  <a:pt x="4" y="27"/>
                </a:lnTo>
                <a:lnTo>
                  <a:pt x="3" y="28"/>
                </a:lnTo>
                <a:lnTo>
                  <a:pt x="3" y="29"/>
                </a:lnTo>
                <a:lnTo>
                  <a:pt x="2" y="29"/>
                </a:lnTo>
                <a:lnTo>
                  <a:pt x="2" y="32"/>
                </a:lnTo>
                <a:lnTo>
                  <a:pt x="1" y="32"/>
                </a:lnTo>
                <a:lnTo>
                  <a:pt x="0" y="33"/>
                </a:lnTo>
                <a:lnTo>
                  <a:pt x="0" y="36"/>
                </a:lnTo>
                <a:lnTo>
                  <a:pt x="2" y="3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7" name="Freeform 52"/>
          <p:cNvSpPr>
            <a:spLocks/>
          </p:cNvSpPr>
          <p:nvPr/>
        </p:nvSpPr>
        <p:spPr bwMode="auto">
          <a:xfrm>
            <a:off x="7046782" y="1622448"/>
            <a:ext cx="17033" cy="20322"/>
          </a:xfrm>
          <a:custGeom>
            <a:avLst/>
            <a:gdLst/>
            <a:ahLst/>
            <a:cxnLst>
              <a:cxn ang="0">
                <a:pos x="1" y="2"/>
              </a:cxn>
              <a:cxn ang="0">
                <a:pos x="2" y="3"/>
              </a:cxn>
              <a:cxn ang="0">
                <a:pos x="2" y="4"/>
              </a:cxn>
              <a:cxn ang="0">
                <a:pos x="2" y="3"/>
              </a:cxn>
              <a:cxn ang="0">
                <a:pos x="2" y="5"/>
              </a:cxn>
              <a:cxn ang="0">
                <a:pos x="3" y="7"/>
              </a:cxn>
              <a:cxn ang="0">
                <a:pos x="3" y="5"/>
              </a:cxn>
              <a:cxn ang="0">
                <a:pos x="4" y="3"/>
              </a:cxn>
              <a:cxn ang="0">
                <a:pos x="5" y="4"/>
              </a:cxn>
              <a:cxn ang="0">
                <a:pos x="5" y="2"/>
              </a:cxn>
              <a:cxn ang="0">
                <a:pos x="4" y="2"/>
              </a:cxn>
              <a:cxn ang="0">
                <a:pos x="4" y="1"/>
              </a:cxn>
              <a:cxn ang="0">
                <a:pos x="5" y="0"/>
              </a:cxn>
              <a:cxn ang="0">
                <a:pos x="3" y="0"/>
              </a:cxn>
              <a:cxn ang="0">
                <a:pos x="2" y="0"/>
              </a:cxn>
              <a:cxn ang="0">
                <a:pos x="2" y="1"/>
              </a:cxn>
              <a:cxn ang="0">
                <a:pos x="3" y="0"/>
              </a:cxn>
              <a:cxn ang="0">
                <a:pos x="2" y="2"/>
              </a:cxn>
              <a:cxn ang="0">
                <a:pos x="2" y="1"/>
              </a:cxn>
              <a:cxn ang="0">
                <a:pos x="1" y="1"/>
              </a:cxn>
              <a:cxn ang="0">
                <a:pos x="0" y="1"/>
              </a:cxn>
              <a:cxn ang="0">
                <a:pos x="0" y="3"/>
              </a:cxn>
              <a:cxn ang="0">
                <a:pos x="2" y="6"/>
              </a:cxn>
              <a:cxn ang="0">
                <a:pos x="1" y="2"/>
              </a:cxn>
            </a:cxnLst>
            <a:rect l="0" t="0" r="r" b="b"/>
            <a:pathLst>
              <a:path w="5" h="7">
                <a:moveTo>
                  <a:pt x="1" y="2"/>
                </a:moveTo>
                <a:lnTo>
                  <a:pt x="2" y="3"/>
                </a:lnTo>
                <a:lnTo>
                  <a:pt x="2" y="4"/>
                </a:lnTo>
                <a:lnTo>
                  <a:pt x="2" y="3"/>
                </a:lnTo>
                <a:lnTo>
                  <a:pt x="2" y="5"/>
                </a:lnTo>
                <a:lnTo>
                  <a:pt x="3" y="7"/>
                </a:lnTo>
                <a:lnTo>
                  <a:pt x="3" y="5"/>
                </a:lnTo>
                <a:lnTo>
                  <a:pt x="4" y="3"/>
                </a:lnTo>
                <a:lnTo>
                  <a:pt x="5" y="4"/>
                </a:lnTo>
                <a:lnTo>
                  <a:pt x="5" y="2"/>
                </a:lnTo>
                <a:lnTo>
                  <a:pt x="4" y="2"/>
                </a:lnTo>
                <a:lnTo>
                  <a:pt x="4" y="1"/>
                </a:lnTo>
                <a:lnTo>
                  <a:pt x="5" y="0"/>
                </a:lnTo>
                <a:lnTo>
                  <a:pt x="3" y="0"/>
                </a:lnTo>
                <a:lnTo>
                  <a:pt x="2" y="0"/>
                </a:lnTo>
                <a:lnTo>
                  <a:pt x="2" y="1"/>
                </a:lnTo>
                <a:lnTo>
                  <a:pt x="3" y="0"/>
                </a:lnTo>
                <a:lnTo>
                  <a:pt x="2" y="2"/>
                </a:lnTo>
                <a:lnTo>
                  <a:pt x="2" y="1"/>
                </a:lnTo>
                <a:lnTo>
                  <a:pt x="1" y="1"/>
                </a:lnTo>
                <a:lnTo>
                  <a:pt x="0" y="1"/>
                </a:lnTo>
                <a:lnTo>
                  <a:pt x="0" y="3"/>
                </a:lnTo>
                <a:lnTo>
                  <a:pt x="2" y="6"/>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8" name="Freeform 53"/>
          <p:cNvSpPr>
            <a:spLocks/>
          </p:cNvSpPr>
          <p:nvPr/>
        </p:nvSpPr>
        <p:spPr bwMode="auto">
          <a:xfrm>
            <a:off x="8116462" y="1796633"/>
            <a:ext cx="27253" cy="17419"/>
          </a:xfrm>
          <a:custGeom>
            <a:avLst/>
            <a:gdLst/>
            <a:ahLst/>
            <a:cxnLst>
              <a:cxn ang="0">
                <a:pos x="0" y="4"/>
              </a:cxn>
              <a:cxn ang="0">
                <a:pos x="1" y="6"/>
              </a:cxn>
              <a:cxn ang="0">
                <a:pos x="1" y="6"/>
              </a:cxn>
              <a:cxn ang="0">
                <a:pos x="2" y="5"/>
              </a:cxn>
              <a:cxn ang="0">
                <a:pos x="4" y="5"/>
              </a:cxn>
              <a:cxn ang="0">
                <a:pos x="4" y="4"/>
              </a:cxn>
              <a:cxn ang="0">
                <a:pos x="5" y="5"/>
              </a:cxn>
              <a:cxn ang="0">
                <a:pos x="6" y="5"/>
              </a:cxn>
              <a:cxn ang="0">
                <a:pos x="7" y="3"/>
              </a:cxn>
              <a:cxn ang="0">
                <a:pos x="7" y="4"/>
              </a:cxn>
              <a:cxn ang="0">
                <a:pos x="7" y="3"/>
              </a:cxn>
              <a:cxn ang="0">
                <a:pos x="8" y="0"/>
              </a:cxn>
              <a:cxn ang="0">
                <a:pos x="8" y="0"/>
              </a:cxn>
              <a:cxn ang="0">
                <a:pos x="5" y="1"/>
              </a:cxn>
              <a:cxn ang="0">
                <a:pos x="4" y="0"/>
              </a:cxn>
              <a:cxn ang="0">
                <a:pos x="4" y="0"/>
              </a:cxn>
              <a:cxn ang="0">
                <a:pos x="4" y="0"/>
              </a:cxn>
              <a:cxn ang="0">
                <a:pos x="2" y="0"/>
              </a:cxn>
              <a:cxn ang="0">
                <a:pos x="1" y="0"/>
              </a:cxn>
              <a:cxn ang="0">
                <a:pos x="2" y="2"/>
              </a:cxn>
              <a:cxn ang="0">
                <a:pos x="1" y="2"/>
              </a:cxn>
              <a:cxn ang="0">
                <a:pos x="0" y="3"/>
              </a:cxn>
              <a:cxn ang="0">
                <a:pos x="1" y="3"/>
              </a:cxn>
              <a:cxn ang="0">
                <a:pos x="0" y="4"/>
              </a:cxn>
              <a:cxn ang="0">
                <a:pos x="0" y="4"/>
              </a:cxn>
            </a:cxnLst>
            <a:rect l="0" t="0" r="r" b="b"/>
            <a:pathLst>
              <a:path w="8" h="6">
                <a:moveTo>
                  <a:pt x="0" y="4"/>
                </a:moveTo>
                <a:lnTo>
                  <a:pt x="1" y="6"/>
                </a:lnTo>
                <a:lnTo>
                  <a:pt x="1" y="6"/>
                </a:lnTo>
                <a:lnTo>
                  <a:pt x="2" y="5"/>
                </a:lnTo>
                <a:lnTo>
                  <a:pt x="4" y="5"/>
                </a:lnTo>
                <a:lnTo>
                  <a:pt x="4" y="4"/>
                </a:lnTo>
                <a:lnTo>
                  <a:pt x="5" y="5"/>
                </a:lnTo>
                <a:lnTo>
                  <a:pt x="6" y="5"/>
                </a:lnTo>
                <a:lnTo>
                  <a:pt x="7" y="3"/>
                </a:lnTo>
                <a:lnTo>
                  <a:pt x="7" y="4"/>
                </a:lnTo>
                <a:lnTo>
                  <a:pt x="7" y="3"/>
                </a:lnTo>
                <a:lnTo>
                  <a:pt x="8" y="0"/>
                </a:lnTo>
                <a:lnTo>
                  <a:pt x="8" y="0"/>
                </a:lnTo>
                <a:lnTo>
                  <a:pt x="5" y="1"/>
                </a:lnTo>
                <a:lnTo>
                  <a:pt x="4" y="0"/>
                </a:lnTo>
                <a:lnTo>
                  <a:pt x="4" y="0"/>
                </a:lnTo>
                <a:lnTo>
                  <a:pt x="4" y="0"/>
                </a:lnTo>
                <a:lnTo>
                  <a:pt x="2" y="0"/>
                </a:lnTo>
                <a:lnTo>
                  <a:pt x="1" y="0"/>
                </a:lnTo>
                <a:lnTo>
                  <a:pt x="2" y="2"/>
                </a:lnTo>
                <a:lnTo>
                  <a:pt x="1" y="2"/>
                </a:lnTo>
                <a:lnTo>
                  <a:pt x="0" y="3"/>
                </a:lnTo>
                <a:lnTo>
                  <a:pt x="1" y="3"/>
                </a:lnTo>
                <a:lnTo>
                  <a:pt x="0" y="4"/>
                </a:lnTo>
                <a:lnTo>
                  <a:pt x="0"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9" name="Freeform 54"/>
          <p:cNvSpPr>
            <a:spLocks/>
          </p:cNvSpPr>
          <p:nvPr/>
        </p:nvSpPr>
        <p:spPr bwMode="auto">
          <a:xfrm>
            <a:off x="7598656" y="1680510"/>
            <a:ext cx="34066" cy="29031"/>
          </a:xfrm>
          <a:custGeom>
            <a:avLst/>
            <a:gdLst/>
            <a:ahLst/>
            <a:cxnLst>
              <a:cxn ang="0">
                <a:pos x="1" y="5"/>
              </a:cxn>
              <a:cxn ang="0">
                <a:pos x="0" y="4"/>
              </a:cxn>
              <a:cxn ang="0">
                <a:pos x="0" y="4"/>
              </a:cxn>
              <a:cxn ang="0">
                <a:pos x="0" y="5"/>
              </a:cxn>
              <a:cxn ang="0">
                <a:pos x="0" y="5"/>
              </a:cxn>
              <a:cxn ang="0">
                <a:pos x="0" y="7"/>
              </a:cxn>
              <a:cxn ang="0">
                <a:pos x="2" y="7"/>
              </a:cxn>
              <a:cxn ang="0">
                <a:pos x="3" y="9"/>
              </a:cxn>
              <a:cxn ang="0">
                <a:pos x="4" y="9"/>
              </a:cxn>
              <a:cxn ang="0">
                <a:pos x="7" y="10"/>
              </a:cxn>
              <a:cxn ang="0">
                <a:pos x="9" y="7"/>
              </a:cxn>
              <a:cxn ang="0">
                <a:pos x="10" y="3"/>
              </a:cxn>
              <a:cxn ang="0">
                <a:pos x="10" y="2"/>
              </a:cxn>
              <a:cxn ang="0">
                <a:pos x="9" y="2"/>
              </a:cxn>
              <a:cxn ang="0">
                <a:pos x="8" y="1"/>
              </a:cxn>
              <a:cxn ang="0">
                <a:pos x="7" y="1"/>
              </a:cxn>
              <a:cxn ang="0">
                <a:pos x="3" y="0"/>
              </a:cxn>
              <a:cxn ang="0">
                <a:pos x="2" y="1"/>
              </a:cxn>
              <a:cxn ang="0">
                <a:pos x="3" y="3"/>
              </a:cxn>
              <a:cxn ang="0">
                <a:pos x="2" y="4"/>
              </a:cxn>
              <a:cxn ang="0">
                <a:pos x="1" y="5"/>
              </a:cxn>
            </a:cxnLst>
            <a:rect l="0" t="0" r="r" b="b"/>
            <a:pathLst>
              <a:path w="10" h="10">
                <a:moveTo>
                  <a:pt x="1" y="5"/>
                </a:moveTo>
                <a:lnTo>
                  <a:pt x="0" y="4"/>
                </a:lnTo>
                <a:lnTo>
                  <a:pt x="0" y="4"/>
                </a:lnTo>
                <a:lnTo>
                  <a:pt x="0" y="5"/>
                </a:lnTo>
                <a:lnTo>
                  <a:pt x="0" y="5"/>
                </a:lnTo>
                <a:lnTo>
                  <a:pt x="0" y="7"/>
                </a:lnTo>
                <a:lnTo>
                  <a:pt x="2" y="7"/>
                </a:lnTo>
                <a:lnTo>
                  <a:pt x="3" y="9"/>
                </a:lnTo>
                <a:lnTo>
                  <a:pt x="4" y="9"/>
                </a:lnTo>
                <a:lnTo>
                  <a:pt x="7" y="10"/>
                </a:lnTo>
                <a:lnTo>
                  <a:pt x="9" y="7"/>
                </a:lnTo>
                <a:lnTo>
                  <a:pt x="10" y="3"/>
                </a:lnTo>
                <a:lnTo>
                  <a:pt x="10" y="2"/>
                </a:lnTo>
                <a:lnTo>
                  <a:pt x="9" y="2"/>
                </a:lnTo>
                <a:lnTo>
                  <a:pt x="8" y="1"/>
                </a:lnTo>
                <a:lnTo>
                  <a:pt x="7" y="1"/>
                </a:lnTo>
                <a:lnTo>
                  <a:pt x="3" y="0"/>
                </a:lnTo>
                <a:lnTo>
                  <a:pt x="2" y="1"/>
                </a:lnTo>
                <a:lnTo>
                  <a:pt x="3" y="3"/>
                </a:lnTo>
                <a:lnTo>
                  <a:pt x="2" y="4"/>
                </a:lnTo>
                <a:lnTo>
                  <a:pt x="1"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0" name="Freeform 55"/>
          <p:cNvSpPr>
            <a:spLocks/>
          </p:cNvSpPr>
          <p:nvPr/>
        </p:nvSpPr>
        <p:spPr bwMode="auto">
          <a:xfrm>
            <a:off x="3285869" y="1750184"/>
            <a:ext cx="340662" cy="238053"/>
          </a:xfrm>
          <a:custGeom>
            <a:avLst/>
            <a:gdLst/>
            <a:ahLst/>
            <a:cxnLst>
              <a:cxn ang="0">
                <a:pos x="97" y="56"/>
              </a:cxn>
              <a:cxn ang="0">
                <a:pos x="89" y="48"/>
              </a:cxn>
              <a:cxn ang="0">
                <a:pos x="85" y="46"/>
              </a:cxn>
              <a:cxn ang="0">
                <a:pos x="81" y="36"/>
              </a:cxn>
              <a:cxn ang="0">
                <a:pos x="78" y="25"/>
              </a:cxn>
              <a:cxn ang="0">
                <a:pos x="75" y="9"/>
              </a:cxn>
              <a:cxn ang="0">
                <a:pos x="68" y="3"/>
              </a:cxn>
              <a:cxn ang="0">
                <a:pos x="67" y="4"/>
              </a:cxn>
              <a:cxn ang="0">
                <a:pos x="61" y="1"/>
              </a:cxn>
              <a:cxn ang="0">
                <a:pos x="61" y="5"/>
              </a:cxn>
              <a:cxn ang="0">
                <a:pos x="62" y="19"/>
              </a:cxn>
              <a:cxn ang="0">
                <a:pos x="64" y="27"/>
              </a:cxn>
              <a:cxn ang="0">
                <a:pos x="60" y="30"/>
              </a:cxn>
              <a:cxn ang="0">
                <a:pos x="57" y="16"/>
              </a:cxn>
              <a:cxn ang="0">
                <a:pos x="54" y="12"/>
              </a:cxn>
              <a:cxn ang="0">
                <a:pos x="48" y="7"/>
              </a:cxn>
              <a:cxn ang="0">
                <a:pos x="49" y="12"/>
              </a:cxn>
              <a:cxn ang="0">
                <a:pos x="49" y="15"/>
              </a:cxn>
              <a:cxn ang="0">
                <a:pos x="45" y="16"/>
              </a:cxn>
              <a:cxn ang="0">
                <a:pos x="42" y="18"/>
              </a:cxn>
              <a:cxn ang="0">
                <a:pos x="41" y="11"/>
              </a:cxn>
              <a:cxn ang="0">
                <a:pos x="31" y="8"/>
              </a:cxn>
              <a:cxn ang="0">
                <a:pos x="28" y="12"/>
              </a:cxn>
              <a:cxn ang="0">
                <a:pos x="26" y="12"/>
              </a:cxn>
              <a:cxn ang="0">
                <a:pos x="26" y="1"/>
              </a:cxn>
              <a:cxn ang="0">
                <a:pos x="4" y="16"/>
              </a:cxn>
              <a:cxn ang="0">
                <a:pos x="6" y="21"/>
              </a:cxn>
              <a:cxn ang="0">
                <a:pos x="4" y="32"/>
              </a:cxn>
              <a:cxn ang="0">
                <a:pos x="5" y="35"/>
              </a:cxn>
              <a:cxn ang="0">
                <a:pos x="8" y="35"/>
              </a:cxn>
              <a:cxn ang="0">
                <a:pos x="13" y="35"/>
              </a:cxn>
              <a:cxn ang="0">
                <a:pos x="18" y="36"/>
              </a:cxn>
              <a:cxn ang="0">
                <a:pos x="5" y="42"/>
              </a:cxn>
              <a:cxn ang="0">
                <a:pos x="12" y="49"/>
              </a:cxn>
              <a:cxn ang="0">
                <a:pos x="29" y="48"/>
              </a:cxn>
              <a:cxn ang="0">
                <a:pos x="37" y="51"/>
              </a:cxn>
              <a:cxn ang="0">
                <a:pos x="37" y="54"/>
              </a:cxn>
              <a:cxn ang="0">
                <a:pos x="13" y="67"/>
              </a:cxn>
              <a:cxn ang="0">
                <a:pos x="24" y="70"/>
              </a:cxn>
              <a:cxn ang="0">
                <a:pos x="31" y="74"/>
              </a:cxn>
              <a:cxn ang="0">
                <a:pos x="32" y="82"/>
              </a:cxn>
              <a:cxn ang="0">
                <a:pos x="44" y="81"/>
              </a:cxn>
              <a:cxn ang="0">
                <a:pos x="53" y="80"/>
              </a:cxn>
              <a:cxn ang="0">
                <a:pos x="67" y="70"/>
              </a:cxn>
              <a:cxn ang="0">
                <a:pos x="70" y="71"/>
              </a:cxn>
              <a:cxn ang="0">
                <a:pos x="78" y="73"/>
              </a:cxn>
              <a:cxn ang="0">
                <a:pos x="84" y="77"/>
              </a:cxn>
              <a:cxn ang="0">
                <a:pos x="90" y="76"/>
              </a:cxn>
              <a:cxn ang="0">
                <a:pos x="96" y="74"/>
              </a:cxn>
              <a:cxn ang="0">
                <a:pos x="94" y="70"/>
              </a:cxn>
              <a:cxn ang="0">
                <a:pos x="94" y="69"/>
              </a:cxn>
              <a:cxn ang="0">
                <a:pos x="90" y="69"/>
              </a:cxn>
              <a:cxn ang="0">
                <a:pos x="90" y="67"/>
              </a:cxn>
              <a:cxn ang="0">
                <a:pos x="93" y="61"/>
              </a:cxn>
              <a:cxn ang="0">
                <a:pos x="95" y="63"/>
              </a:cxn>
              <a:cxn ang="0">
                <a:pos x="99" y="64"/>
              </a:cxn>
            </a:cxnLst>
            <a:rect l="0" t="0" r="r" b="b"/>
            <a:pathLst>
              <a:path w="100" h="82">
                <a:moveTo>
                  <a:pt x="100" y="56"/>
                </a:moveTo>
                <a:lnTo>
                  <a:pt x="100" y="56"/>
                </a:lnTo>
                <a:lnTo>
                  <a:pt x="99" y="56"/>
                </a:lnTo>
                <a:lnTo>
                  <a:pt x="98" y="56"/>
                </a:lnTo>
                <a:lnTo>
                  <a:pt x="98" y="56"/>
                </a:lnTo>
                <a:lnTo>
                  <a:pt x="97" y="56"/>
                </a:lnTo>
                <a:lnTo>
                  <a:pt x="97" y="56"/>
                </a:lnTo>
                <a:lnTo>
                  <a:pt x="97" y="55"/>
                </a:lnTo>
                <a:lnTo>
                  <a:pt x="97" y="54"/>
                </a:lnTo>
                <a:lnTo>
                  <a:pt x="95" y="54"/>
                </a:lnTo>
                <a:lnTo>
                  <a:pt x="90" y="50"/>
                </a:lnTo>
                <a:lnTo>
                  <a:pt x="91" y="49"/>
                </a:lnTo>
                <a:lnTo>
                  <a:pt x="90" y="48"/>
                </a:lnTo>
                <a:lnTo>
                  <a:pt x="89" y="48"/>
                </a:lnTo>
                <a:lnTo>
                  <a:pt x="89" y="48"/>
                </a:lnTo>
                <a:lnTo>
                  <a:pt x="89" y="49"/>
                </a:lnTo>
                <a:lnTo>
                  <a:pt x="88" y="49"/>
                </a:lnTo>
                <a:lnTo>
                  <a:pt x="88" y="48"/>
                </a:lnTo>
                <a:lnTo>
                  <a:pt x="86" y="48"/>
                </a:lnTo>
                <a:lnTo>
                  <a:pt x="86" y="48"/>
                </a:lnTo>
                <a:lnTo>
                  <a:pt x="85" y="46"/>
                </a:lnTo>
                <a:lnTo>
                  <a:pt x="83" y="46"/>
                </a:lnTo>
                <a:lnTo>
                  <a:pt x="82" y="42"/>
                </a:lnTo>
                <a:lnTo>
                  <a:pt x="80" y="41"/>
                </a:lnTo>
                <a:lnTo>
                  <a:pt x="80" y="40"/>
                </a:lnTo>
                <a:lnTo>
                  <a:pt x="80" y="39"/>
                </a:lnTo>
                <a:lnTo>
                  <a:pt x="80" y="36"/>
                </a:lnTo>
                <a:lnTo>
                  <a:pt x="81" y="36"/>
                </a:lnTo>
                <a:lnTo>
                  <a:pt x="81" y="36"/>
                </a:lnTo>
                <a:lnTo>
                  <a:pt x="81" y="34"/>
                </a:lnTo>
                <a:lnTo>
                  <a:pt x="81" y="34"/>
                </a:lnTo>
                <a:lnTo>
                  <a:pt x="81" y="33"/>
                </a:lnTo>
                <a:lnTo>
                  <a:pt x="80" y="31"/>
                </a:lnTo>
                <a:lnTo>
                  <a:pt x="78" y="27"/>
                </a:lnTo>
                <a:lnTo>
                  <a:pt x="78" y="25"/>
                </a:lnTo>
                <a:lnTo>
                  <a:pt x="77" y="25"/>
                </a:lnTo>
                <a:lnTo>
                  <a:pt x="75" y="12"/>
                </a:lnTo>
                <a:lnTo>
                  <a:pt x="75" y="12"/>
                </a:lnTo>
                <a:lnTo>
                  <a:pt x="75" y="11"/>
                </a:lnTo>
                <a:lnTo>
                  <a:pt x="75" y="11"/>
                </a:lnTo>
                <a:lnTo>
                  <a:pt x="75" y="10"/>
                </a:lnTo>
                <a:lnTo>
                  <a:pt x="75" y="9"/>
                </a:lnTo>
                <a:lnTo>
                  <a:pt x="74" y="8"/>
                </a:lnTo>
                <a:lnTo>
                  <a:pt x="72" y="8"/>
                </a:lnTo>
                <a:lnTo>
                  <a:pt x="72" y="7"/>
                </a:lnTo>
                <a:lnTo>
                  <a:pt x="70" y="5"/>
                </a:lnTo>
                <a:lnTo>
                  <a:pt x="70" y="5"/>
                </a:lnTo>
                <a:lnTo>
                  <a:pt x="69" y="3"/>
                </a:lnTo>
                <a:lnTo>
                  <a:pt x="68" y="3"/>
                </a:lnTo>
                <a:lnTo>
                  <a:pt x="68" y="2"/>
                </a:lnTo>
                <a:lnTo>
                  <a:pt x="67" y="1"/>
                </a:lnTo>
                <a:lnTo>
                  <a:pt x="67" y="1"/>
                </a:lnTo>
                <a:lnTo>
                  <a:pt x="67" y="3"/>
                </a:lnTo>
                <a:lnTo>
                  <a:pt x="68" y="3"/>
                </a:lnTo>
                <a:lnTo>
                  <a:pt x="68" y="4"/>
                </a:lnTo>
                <a:lnTo>
                  <a:pt x="67" y="4"/>
                </a:lnTo>
                <a:lnTo>
                  <a:pt x="65" y="4"/>
                </a:lnTo>
                <a:lnTo>
                  <a:pt x="64" y="1"/>
                </a:lnTo>
                <a:lnTo>
                  <a:pt x="64" y="1"/>
                </a:lnTo>
                <a:lnTo>
                  <a:pt x="61" y="1"/>
                </a:lnTo>
                <a:lnTo>
                  <a:pt x="61" y="1"/>
                </a:lnTo>
                <a:lnTo>
                  <a:pt x="61" y="1"/>
                </a:lnTo>
                <a:lnTo>
                  <a:pt x="61" y="1"/>
                </a:lnTo>
                <a:lnTo>
                  <a:pt x="61" y="2"/>
                </a:lnTo>
                <a:lnTo>
                  <a:pt x="61" y="3"/>
                </a:lnTo>
                <a:lnTo>
                  <a:pt x="61" y="4"/>
                </a:lnTo>
                <a:lnTo>
                  <a:pt x="61" y="4"/>
                </a:lnTo>
                <a:lnTo>
                  <a:pt x="60" y="4"/>
                </a:lnTo>
                <a:lnTo>
                  <a:pt x="60" y="5"/>
                </a:lnTo>
                <a:lnTo>
                  <a:pt x="61" y="5"/>
                </a:lnTo>
                <a:lnTo>
                  <a:pt x="61" y="6"/>
                </a:lnTo>
                <a:lnTo>
                  <a:pt x="60" y="6"/>
                </a:lnTo>
                <a:lnTo>
                  <a:pt x="61" y="7"/>
                </a:lnTo>
                <a:lnTo>
                  <a:pt x="62" y="16"/>
                </a:lnTo>
                <a:lnTo>
                  <a:pt x="62" y="17"/>
                </a:lnTo>
                <a:lnTo>
                  <a:pt x="62" y="18"/>
                </a:lnTo>
                <a:lnTo>
                  <a:pt x="62" y="19"/>
                </a:lnTo>
                <a:lnTo>
                  <a:pt x="62" y="19"/>
                </a:lnTo>
                <a:lnTo>
                  <a:pt x="62" y="23"/>
                </a:lnTo>
                <a:lnTo>
                  <a:pt x="63" y="23"/>
                </a:lnTo>
                <a:lnTo>
                  <a:pt x="63" y="24"/>
                </a:lnTo>
                <a:lnTo>
                  <a:pt x="63" y="25"/>
                </a:lnTo>
                <a:lnTo>
                  <a:pt x="64" y="27"/>
                </a:lnTo>
                <a:lnTo>
                  <a:pt x="64" y="27"/>
                </a:lnTo>
                <a:lnTo>
                  <a:pt x="64" y="28"/>
                </a:lnTo>
                <a:lnTo>
                  <a:pt x="64" y="29"/>
                </a:lnTo>
                <a:lnTo>
                  <a:pt x="63" y="30"/>
                </a:lnTo>
                <a:lnTo>
                  <a:pt x="61" y="30"/>
                </a:lnTo>
                <a:lnTo>
                  <a:pt x="61" y="31"/>
                </a:lnTo>
                <a:lnTo>
                  <a:pt x="61" y="31"/>
                </a:lnTo>
                <a:lnTo>
                  <a:pt x="60" y="30"/>
                </a:lnTo>
                <a:lnTo>
                  <a:pt x="59" y="30"/>
                </a:lnTo>
                <a:lnTo>
                  <a:pt x="59" y="27"/>
                </a:lnTo>
                <a:lnTo>
                  <a:pt x="60" y="26"/>
                </a:lnTo>
                <a:lnTo>
                  <a:pt x="58" y="25"/>
                </a:lnTo>
                <a:lnTo>
                  <a:pt x="58" y="22"/>
                </a:lnTo>
                <a:lnTo>
                  <a:pt x="57" y="20"/>
                </a:lnTo>
                <a:lnTo>
                  <a:pt x="57" y="16"/>
                </a:lnTo>
                <a:lnTo>
                  <a:pt x="57" y="14"/>
                </a:lnTo>
                <a:lnTo>
                  <a:pt x="56" y="14"/>
                </a:lnTo>
                <a:lnTo>
                  <a:pt x="56" y="13"/>
                </a:lnTo>
                <a:lnTo>
                  <a:pt x="56" y="13"/>
                </a:lnTo>
                <a:lnTo>
                  <a:pt x="55" y="12"/>
                </a:lnTo>
                <a:lnTo>
                  <a:pt x="55" y="12"/>
                </a:lnTo>
                <a:lnTo>
                  <a:pt x="54" y="12"/>
                </a:lnTo>
                <a:lnTo>
                  <a:pt x="53" y="12"/>
                </a:lnTo>
                <a:lnTo>
                  <a:pt x="53" y="11"/>
                </a:lnTo>
                <a:lnTo>
                  <a:pt x="53" y="9"/>
                </a:lnTo>
                <a:lnTo>
                  <a:pt x="53" y="8"/>
                </a:lnTo>
                <a:lnTo>
                  <a:pt x="51" y="9"/>
                </a:lnTo>
                <a:lnTo>
                  <a:pt x="51" y="8"/>
                </a:lnTo>
                <a:lnTo>
                  <a:pt x="48" y="7"/>
                </a:lnTo>
                <a:lnTo>
                  <a:pt x="47" y="7"/>
                </a:lnTo>
                <a:lnTo>
                  <a:pt x="47" y="8"/>
                </a:lnTo>
                <a:lnTo>
                  <a:pt x="49" y="10"/>
                </a:lnTo>
                <a:lnTo>
                  <a:pt x="50" y="11"/>
                </a:lnTo>
                <a:lnTo>
                  <a:pt x="50" y="12"/>
                </a:lnTo>
                <a:lnTo>
                  <a:pt x="50" y="13"/>
                </a:lnTo>
                <a:lnTo>
                  <a:pt x="49" y="12"/>
                </a:lnTo>
                <a:lnTo>
                  <a:pt x="49" y="12"/>
                </a:lnTo>
                <a:lnTo>
                  <a:pt x="49" y="13"/>
                </a:lnTo>
                <a:lnTo>
                  <a:pt x="50" y="14"/>
                </a:lnTo>
                <a:lnTo>
                  <a:pt x="50" y="15"/>
                </a:lnTo>
                <a:lnTo>
                  <a:pt x="50" y="16"/>
                </a:lnTo>
                <a:lnTo>
                  <a:pt x="49" y="15"/>
                </a:lnTo>
                <a:lnTo>
                  <a:pt x="49" y="15"/>
                </a:lnTo>
                <a:lnTo>
                  <a:pt x="49" y="15"/>
                </a:lnTo>
                <a:lnTo>
                  <a:pt x="50" y="16"/>
                </a:lnTo>
                <a:lnTo>
                  <a:pt x="49" y="16"/>
                </a:lnTo>
                <a:lnTo>
                  <a:pt x="48" y="15"/>
                </a:lnTo>
                <a:lnTo>
                  <a:pt x="47" y="16"/>
                </a:lnTo>
                <a:lnTo>
                  <a:pt x="46" y="15"/>
                </a:lnTo>
                <a:lnTo>
                  <a:pt x="45" y="16"/>
                </a:lnTo>
                <a:lnTo>
                  <a:pt x="44" y="16"/>
                </a:lnTo>
                <a:lnTo>
                  <a:pt x="44" y="19"/>
                </a:lnTo>
                <a:lnTo>
                  <a:pt x="43" y="19"/>
                </a:lnTo>
                <a:lnTo>
                  <a:pt x="42" y="19"/>
                </a:lnTo>
                <a:lnTo>
                  <a:pt x="43" y="18"/>
                </a:lnTo>
                <a:lnTo>
                  <a:pt x="43" y="17"/>
                </a:lnTo>
                <a:lnTo>
                  <a:pt x="42" y="18"/>
                </a:lnTo>
                <a:lnTo>
                  <a:pt x="41" y="19"/>
                </a:lnTo>
                <a:lnTo>
                  <a:pt x="39" y="19"/>
                </a:lnTo>
                <a:lnTo>
                  <a:pt x="39" y="19"/>
                </a:lnTo>
                <a:lnTo>
                  <a:pt x="43" y="15"/>
                </a:lnTo>
                <a:lnTo>
                  <a:pt x="42" y="13"/>
                </a:lnTo>
                <a:lnTo>
                  <a:pt x="42" y="12"/>
                </a:lnTo>
                <a:lnTo>
                  <a:pt x="41" y="11"/>
                </a:lnTo>
                <a:lnTo>
                  <a:pt x="40" y="10"/>
                </a:lnTo>
                <a:lnTo>
                  <a:pt x="39" y="9"/>
                </a:lnTo>
                <a:lnTo>
                  <a:pt x="36" y="8"/>
                </a:lnTo>
                <a:lnTo>
                  <a:pt x="33" y="6"/>
                </a:lnTo>
                <a:lnTo>
                  <a:pt x="31" y="7"/>
                </a:lnTo>
                <a:lnTo>
                  <a:pt x="31" y="7"/>
                </a:lnTo>
                <a:lnTo>
                  <a:pt x="31" y="8"/>
                </a:lnTo>
                <a:lnTo>
                  <a:pt x="31" y="8"/>
                </a:lnTo>
                <a:lnTo>
                  <a:pt x="30" y="10"/>
                </a:lnTo>
                <a:lnTo>
                  <a:pt x="30" y="11"/>
                </a:lnTo>
                <a:lnTo>
                  <a:pt x="31" y="12"/>
                </a:lnTo>
                <a:lnTo>
                  <a:pt x="30" y="13"/>
                </a:lnTo>
                <a:lnTo>
                  <a:pt x="28" y="14"/>
                </a:lnTo>
                <a:lnTo>
                  <a:pt x="28" y="12"/>
                </a:lnTo>
                <a:lnTo>
                  <a:pt x="28" y="12"/>
                </a:lnTo>
                <a:lnTo>
                  <a:pt x="24" y="15"/>
                </a:lnTo>
                <a:lnTo>
                  <a:pt x="24" y="14"/>
                </a:lnTo>
                <a:lnTo>
                  <a:pt x="24" y="13"/>
                </a:lnTo>
                <a:lnTo>
                  <a:pt x="25" y="13"/>
                </a:lnTo>
                <a:lnTo>
                  <a:pt x="26" y="12"/>
                </a:lnTo>
                <a:lnTo>
                  <a:pt x="26" y="12"/>
                </a:lnTo>
                <a:lnTo>
                  <a:pt x="26" y="12"/>
                </a:lnTo>
                <a:lnTo>
                  <a:pt x="26" y="10"/>
                </a:lnTo>
                <a:lnTo>
                  <a:pt x="28" y="9"/>
                </a:lnTo>
                <a:lnTo>
                  <a:pt x="28" y="3"/>
                </a:lnTo>
                <a:lnTo>
                  <a:pt x="27" y="2"/>
                </a:lnTo>
                <a:lnTo>
                  <a:pt x="27" y="1"/>
                </a:lnTo>
                <a:lnTo>
                  <a:pt x="26" y="1"/>
                </a:lnTo>
                <a:lnTo>
                  <a:pt x="25" y="1"/>
                </a:lnTo>
                <a:lnTo>
                  <a:pt x="24" y="0"/>
                </a:lnTo>
                <a:lnTo>
                  <a:pt x="17" y="5"/>
                </a:lnTo>
                <a:lnTo>
                  <a:pt x="15" y="5"/>
                </a:lnTo>
                <a:lnTo>
                  <a:pt x="14" y="6"/>
                </a:lnTo>
                <a:lnTo>
                  <a:pt x="13" y="6"/>
                </a:lnTo>
                <a:lnTo>
                  <a:pt x="4" y="16"/>
                </a:lnTo>
                <a:lnTo>
                  <a:pt x="3" y="17"/>
                </a:lnTo>
                <a:lnTo>
                  <a:pt x="3" y="19"/>
                </a:lnTo>
                <a:lnTo>
                  <a:pt x="4" y="19"/>
                </a:lnTo>
                <a:lnTo>
                  <a:pt x="5" y="19"/>
                </a:lnTo>
                <a:lnTo>
                  <a:pt x="6" y="19"/>
                </a:lnTo>
                <a:lnTo>
                  <a:pt x="6" y="20"/>
                </a:lnTo>
                <a:lnTo>
                  <a:pt x="6" y="21"/>
                </a:lnTo>
                <a:lnTo>
                  <a:pt x="3" y="22"/>
                </a:lnTo>
                <a:lnTo>
                  <a:pt x="1" y="26"/>
                </a:lnTo>
                <a:lnTo>
                  <a:pt x="0" y="27"/>
                </a:lnTo>
                <a:lnTo>
                  <a:pt x="1" y="32"/>
                </a:lnTo>
                <a:lnTo>
                  <a:pt x="3" y="31"/>
                </a:lnTo>
                <a:lnTo>
                  <a:pt x="3" y="31"/>
                </a:lnTo>
                <a:lnTo>
                  <a:pt x="4" y="32"/>
                </a:lnTo>
                <a:lnTo>
                  <a:pt x="4" y="33"/>
                </a:lnTo>
                <a:lnTo>
                  <a:pt x="6" y="32"/>
                </a:lnTo>
                <a:lnTo>
                  <a:pt x="7" y="31"/>
                </a:lnTo>
                <a:lnTo>
                  <a:pt x="7" y="34"/>
                </a:lnTo>
                <a:lnTo>
                  <a:pt x="6" y="34"/>
                </a:lnTo>
                <a:lnTo>
                  <a:pt x="5" y="34"/>
                </a:lnTo>
                <a:lnTo>
                  <a:pt x="5" y="35"/>
                </a:lnTo>
                <a:lnTo>
                  <a:pt x="5" y="36"/>
                </a:lnTo>
                <a:lnTo>
                  <a:pt x="6" y="36"/>
                </a:lnTo>
                <a:lnTo>
                  <a:pt x="6" y="36"/>
                </a:lnTo>
                <a:lnTo>
                  <a:pt x="7" y="36"/>
                </a:lnTo>
                <a:lnTo>
                  <a:pt x="9" y="36"/>
                </a:lnTo>
                <a:lnTo>
                  <a:pt x="9" y="35"/>
                </a:lnTo>
                <a:lnTo>
                  <a:pt x="8" y="35"/>
                </a:lnTo>
                <a:lnTo>
                  <a:pt x="9" y="34"/>
                </a:lnTo>
                <a:lnTo>
                  <a:pt x="10" y="34"/>
                </a:lnTo>
                <a:lnTo>
                  <a:pt x="10" y="35"/>
                </a:lnTo>
                <a:lnTo>
                  <a:pt x="10" y="35"/>
                </a:lnTo>
                <a:lnTo>
                  <a:pt x="11" y="35"/>
                </a:lnTo>
                <a:lnTo>
                  <a:pt x="11" y="35"/>
                </a:lnTo>
                <a:lnTo>
                  <a:pt x="13" y="35"/>
                </a:lnTo>
                <a:lnTo>
                  <a:pt x="13" y="34"/>
                </a:lnTo>
                <a:lnTo>
                  <a:pt x="20" y="34"/>
                </a:lnTo>
                <a:lnTo>
                  <a:pt x="20" y="34"/>
                </a:lnTo>
                <a:lnTo>
                  <a:pt x="19" y="34"/>
                </a:lnTo>
                <a:lnTo>
                  <a:pt x="17" y="34"/>
                </a:lnTo>
                <a:lnTo>
                  <a:pt x="17" y="35"/>
                </a:lnTo>
                <a:lnTo>
                  <a:pt x="18" y="36"/>
                </a:lnTo>
                <a:lnTo>
                  <a:pt x="19" y="36"/>
                </a:lnTo>
                <a:lnTo>
                  <a:pt x="18" y="37"/>
                </a:lnTo>
                <a:lnTo>
                  <a:pt x="17" y="37"/>
                </a:lnTo>
                <a:lnTo>
                  <a:pt x="17" y="37"/>
                </a:lnTo>
                <a:lnTo>
                  <a:pt x="17" y="36"/>
                </a:lnTo>
                <a:lnTo>
                  <a:pt x="6" y="40"/>
                </a:lnTo>
                <a:lnTo>
                  <a:pt x="5" y="42"/>
                </a:lnTo>
                <a:lnTo>
                  <a:pt x="5" y="44"/>
                </a:lnTo>
                <a:lnTo>
                  <a:pt x="7" y="47"/>
                </a:lnTo>
                <a:lnTo>
                  <a:pt x="9" y="48"/>
                </a:lnTo>
                <a:lnTo>
                  <a:pt x="9" y="48"/>
                </a:lnTo>
                <a:lnTo>
                  <a:pt x="9" y="48"/>
                </a:lnTo>
                <a:lnTo>
                  <a:pt x="10" y="48"/>
                </a:lnTo>
                <a:lnTo>
                  <a:pt x="12" y="49"/>
                </a:lnTo>
                <a:lnTo>
                  <a:pt x="16" y="48"/>
                </a:lnTo>
                <a:lnTo>
                  <a:pt x="17" y="49"/>
                </a:lnTo>
                <a:lnTo>
                  <a:pt x="17" y="50"/>
                </a:lnTo>
                <a:lnTo>
                  <a:pt x="19" y="50"/>
                </a:lnTo>
                <a:lnTo>
                  <a:pt x="20" y="50"/>
                </a:lnTo>
                <a:lnTo>
                  <a:pt x="28" y="48"/>
                </a:lnTo>
                <a:lnTo>
                  <a:pt x="29" y="48"/>
                </a:lnTo>
                <a:lnTo>
                  <a:pt x="30" y="48"/>
                </a:lnTo>
                <a:lnTo>
                  <a:pt x="31" y="48"/>
                </a:lnTo>
                <a:lnTo>
                  <a:pt x="32" y="49"/>
                </a:lnTo>
                <a:lnTo>
                  <a:pt x="34" y="50"/>
                </a:lnTo>
                <a:lnTo>
                  <a:pt x="35" y="50"/>
                </a:lnTo>
                <a:lnTo>
                  <a:pt x="35" y="51"/>
                </a:lnTo>
                <a:lnTo>
                  <a:pt x="37" y="51"/>
                </a:lnTo>
                <a:lnTo>
                  <a:pt x="38" y="52"/>
                </a:lnTo>
                <a:lnTo>
                  <a:pt x="39" y="52"/>
                </a:lnTo>
                <a:lnTo>
                  <a:pt x="39" y="53"/>
                </a:lnTo>
                <a:lnTo>
                  <a:pt x="38" y="53"/>
                </a:lnTo>
                <a:lnTo>
                  <a:pt x="37" y="52"/>
                </a:lnTo>
                <a:lnTo>
                  <a:pt x="37" y="53"/>
                </a:lnTo>
                <a:lnTo>
                  <a:pt x="37" y="54"/>
                </a:lnTo>
                <a:lnTo>
                  <a:pt x="36" y="55"/>
                </a:lnTo>
                <a:lnTo>
                  <a:pt x="27" y="53"/>
                </a:lnTo>
                <a:lnTo>
                  <a:pt x="10" y="59"/>
                </a:lnTo>
                <a:lnTo>
                  <a:pt x="11" y="63"/>
                </a:lnTo>
                <a:lnTo>
                  <a:pt x="12" y="63"/>
                </a:lnTo>
                <a:lnTo>
                  <a:pt x="12" y="66"/>
                </a:lnTo>
                <a:lnTo>
                  <a:pt x="13" y="67"/>
                </a:lnTo>
                <a:lnTo>
                  <a:pt x="14" y="67"/>
                </a:lnTo>
                <a:lnTo>
                  <a:pt x="14" y="67"/>
                </a:lnTo>
                <a:lnTo>
                  <a:pt x="17" y="70"/>
                </a:lnTo>
                <a:lnTo>
                  <a:pt x="20" y="70"/>
                </a:lnTo>
                <a:lnTo>
                  <a:pt x="21" y="71"/>
                </a:lnTo>
                <a:lnTo>
                  <a:pt x="23" y="71"/>
                </a:lnTo>
                <a:lnTo>
                  <a:pt x="24" y="70"/>
                </a:lnTo>
                <a:lnTo>
                  <a:pt x="26" y="70"/>
                </a:lnTo>
                <a:lnTo>
                  <a:pt x="28" y="70"/>
                </a:lnTo>
                <a:lnTo>
                  <a:pt x="28" y="71"/>
                </a:lnTo>
                <a:lnTo>
                  <a:pt x="29" y="72"/>
                </a:lnTo>
                <a:lnTo>
                  <a:pt x="29" y="73"/>
                </a:lnTo>
                <a:lnTo>
                  <a:pt x="29" y="73"/>
                </a:lnTo>
                <a:lnTo>
                  <a:pt x="31" y="74"/>
                </a:lnTo>
                <a:lnTo>
                  <a:pt x="31" y="74"/>
                </a:lnTo>
                <a:lnTo>
                  <a:pt x="30" y="75"/>
                </a:lnTo>
                <a:lnTo>
                  <a:pt x="30" y="76"/>
                </a:lnTo>
                <a:lnTo>
                  <a:pt x="31" y="80"/>
                </a:lnTo>
                <a:lnTo>
                  <a:pt x="34" y="81"/>
                </a:lnTo>
                <a:lnTo>
                  <a:pt x="32" y="82"/>
                </a:lnTo>
                <a:lnTo>
                  <a:pt x="32" y="82"/>
                </a:lnTo>
                <a:lnTo>
                  <a:pt x="39" y="82"/>
                </a:lnTo>
                <a:lnTo>
                  <a:pt x="39" y="82"/>
                </a:lnTo>
                <a:lnTo>
                  <a:pt x="43" y="81"/>
                </a:lnTo>
                <a:lnTo>
                  <a:pt x="43" y="81"/>
                </a:lnTo>
                <a:lnTo>
                  <a:pt x="42" y="81"/>
                </a:lnTo>
                <a:lnTo>
                  <a:pt x="43" y="81"/>
                </a:lnTo>
                <a:lnTo>
                  <a:pt x="44" y="81"/>
                </a:lnTo>
                <a:lnTo>
                  <a:pt x="46" y="80"/>
                </a:lnTo>
                <a:lnTo>
                  <a:pt x="46" y="81"/>
                </a:lnTo>
                <a:lnTo>
                  <a:pt x="47" y="80"/>
                </a:lnTo>
                <a:lnTo>
                  <a:pt x="49" y="81"/>
                </a:lnTo>
                <a:lnTo>
                  <a:pt x="50" y="80"/>
                </a:lnTo>
                <a:lnTo>
                  <a:pt x="50" y="81"/>
                </a:lnTo>
                <a:lnTo>
                  <a:pt x="53" y="80"/>
                </a:lnTo>
                <a:lnTo>
                  <a:pt x="57" y="78"/>
                </a:lnTo>
                <a:lnTo>
                  <a:pt x="58" y="76"/>
                </a:lnTo>
                <a:lnTo>
                  <a:pt x="57" y="75"/>
                </a:lnTo>
                <a:lnTo>
                  <a:pt x="64" y="74"/>
                </a:lnTo>
                <a:lnTo>
                  <a:pt x="66" y="72"/>
                </a:lnTo>
                <a:lnTo>
                  <a:pt x="67" y="71"/>
                </a:lnTo>
                <a:lnTo>
                  <a:pt x="67" y="70"/>
                </a:lnTo>
                <a:lnTo>
                  <a:pt x="67" y="69"/>
                </a:lnTo>
                <a:lnTo>
                  <a:pt x="68" y="68"/>
                </a:lnTo>
                <a:lnTo>
                  <a:pt x="68" y="67"/>
                </a:lnTo>
                <a:lnTo>
                  <a:pt x="70" y="67"/>
                </a:lnTo>
                <a:lnTo>
                  <a:pt x="71" y="70"/>
                </a:lnTo>
                <a:lnTo>
                  <a:pt x="70" y="70"/>
                </a:lnTo>
                <a:lnTo>
                  <a:pt x="70" y="71"/>
                </a:lnTo>
                <a:lnTo>
                  <a:pt x="72" y="72"/>
                </a:lnTo>
                <a:lnTo>
                  <a:pt x="73" y="72"/>
                </a:lnTo>
                <a:lnTo>
                  <a:pt x="75" y="72"/>
                </a:lnTo>
                <a:lnTo>
                  <a:pt x="75" y="73"/>
                </a:lnTo>
                <a:lnTo>
                  <a:pt x="76" y="73"/>
                </a:lnTo>
                <a:lnTo>
                  <a:pt x="77" y="73"/>
                </a:lnTo>
                <a:lnTo>
                  <a:pt x="78" y="73"/>
                </a:lnTo>
                <a:lnTo>
                  <a:pt x="76" y="75"/>
                </a:lnTo>
                <a:lnTo>
                  <a:pt x="76" y="75"/>
                </a:lnTo>
                <a:lnTo>
                  <a:pt x="80" y="76"/>
                </a:lnTo>
                <a:lnTo>
                  <a:pt x="81" y="75"/>
                </a:lnTo>
                <a:lnTo>
                  <a:pt x="82" y="75"/>
                </a:lnTo>
                <a:lnTo>
                  <a:pt x="82" y="76"/>
                </a:lnTo>
                <a:lnTo>
                  <a:pt x="84" y="77"/>
                </a:lnTo>
                <a:lnTo>
                  <a:pt x="84" y="78"/>
                </a:lnTo>
                <a:lnTo>
                  <a:pt x="87" y="78"/>
                </a:lnTo>
                <a:lnTo>
                  <a:pt x="88" y="78"/>
                </a:lnTo>
                <a:lnTo>
                  <a:pt x="89" y="78"/>
                </a:lnTo>
                <a:lnTo>
                  <a:pt x="90" y="78"/>
                </a:lnTo>
                <a:lnTo>
                  <a:pt x="90" y="78"/>
                </a:lnTo>
                <a:lnTo>
                  <a:pt x="90" y="76"/>
                </a:lnTo>
                <a:lnTo>
                  <a:pt x="90" y="77"/>
                </a:lnTo>
                <a:lnTo>
                  <a:pt x="92" y="77"/>
                </a:lnTo>
                <a:lnTo>
                  <a:pt x="92" y="76"/>
                </a:lnTo>
                <a:lnTo>
                  <a:pt x="94" y="75"/>
                </a:lnTo>
                <a:lnTo>
                  <a:pt x="95" y="75"/>
                </a:lnTo>
                <a:lnTo>
                  <a:pt x="95" y="74"/>
                </a:lnTo>
                <a:lnTo>
                  <a:pt x="96" y="74"/>
                </a:lnTo>
                <a:lnTo>
                  <a:pt x="96" y="73"/>
                </a:lnTo>
                <a:lnTo>
                  <a:pt x="96" y="74"/>
                </a:lnTo>
                <a:lnTo>
                  <a:pt x="97" y="74"/>
                </a:lnTo>
                <a:lnTo>
                  <a:pt x="97" y="72"/>
                </a:lnTo>
                <a:lnTo>
                  <a:pt x="97" y="71"/>
                </a:lnTo>
                <a:lnTo>
                  <a:pt x="95" y="71"/>
                </a:lnTo>
                <a:lnTo>
                  <a:pt x="94" y="70"/>
                </a:lnTo>
                <a:lnTo>
                  <a:pt x="94" y="72"/>
                </a:lnTo>
                <a:lnTo>
                  <a:pt x="93" y="71"/>
                </a:lnTo>
                <a:lnTo>
                  <a:pt x="93" y="70"/>
                </a:lnTo>
                <a:lnTo>
                  <a:pt x="93" y="70"/>
                </a:lnTo>
                <a:lnTo>
                  <a:pt x="93" y="70"/>
                </a:lnTo>
                <a:lnTo>
                  <a:pt x="93" y="70"/>
                </a:lnTo>
                <a:lnTo>
                  <a:pt x="94" y="69"/>
                </a:lnTo>
                <a:lnTo>
                  <a:pt x="94" y="68"/>
                </a:lnTo>
                <a:lnTo>
                  <a:pt x="95" y="67"/>
                </a:lnTo>
                <a:lnTo>
                  <a:pt x="93" y="67"/>
                </a:lnTo>
                <a:lnTo>
                  <a:pt x="93" y="67"/>
                </a:lnTo>
                <a:lnTo>
                  <a:pt x="91" y="67"/>
                </a:lnTo>
                <a:lnTo>
                  <a:pt x="91" y="67"/>
                </a:lnTo>
                <a:lnTo>
                  <a:pt x="90" y="69"/>
                </a:lnTo>
                <a:lnTo>
                  <a:pt x="89" y="70"/>
                </a:lnTo>
                <a:lnTo>
                  <a:pt x="89" y="68"/>
                </a:lnTo>
                <a:lnTo>
                  <a:pt x="88" y="67"/>
                </a:lnTo>
                <a:lnTo>
                  <a:pt x="88" y="66"/>
                </a:lnTo>
                <a:lnTo>
                  <a:pt x="89" y="66"/>
                </a:lnTo>
                <a:lnTo>
                  <a:pt x="90" y="66"/>
                </a:lnTo>
                <a:lnTo>
                  <a:pt x="90" y="67"/>
                </a:lnTo>
                <a:lnTo>
                  <a:pt x="91" y="66"/>
                </a:lnTo>
                <a:lnTo>
                  <a:pt x="91" y="63"/>
                </a:lnTo>
                <a:lnTo>
                  <a:pt x="91" y="63"/>
                </a:lnTo>
                <a:lnTo>
                  <a:pt x="91" y="63"/>
                </a:lnTo>
                <a:lnTo>
                  <a:pt x="92" y="62"/>
                </a:lnTo>
                <a:lnTo>
                  <a:pt x="93" y="62"/>
                </a:lnTo>
                <a:lnTo>
                  <a:pt x="93" y="61"/>
                </a:lnTo>
                <a:lnTo>
                  <a:pt x="93" y="61"/>
                </a:lnTo>
                <a:lnTo>
                  <a:pt x="93" y="61"/>
                </a:lnTo>
                <a:lnTo>
                  <a:pt x="94" y="60"/>
                </a:lnTo>
                <a:lnTo>
                  <a:pt x="94" y="62"/>
                </a:lnTo>
                <a:lnTo>
                  <a:pt x="94" y="63"/>
                </a:lnTo>
                <a:lnTo>
                  <a:pt x="95" y="63"/>
                </a:lnTo>
                <a:lnTo>
                  <a:pt x="95" y="63"/>
                </a:lnTo>
                <a:lnTo>
                  <a:pt x="96" y="63"/>
                </a:lnTo>
                <a:lnTo>
                  <a:pt x="97" y="64"/>
                </a:lnTo>
                <a:lnTo>
                  <a:pt x="97" y="64"/>
                </a:lnTo>
                <a:lnTo>
                  <a:pt x="97" y="60"/>
                </a:lnTo>
                <a:lnTo>
                  <a:pt x="97" y="62"/>
                </a:lnTo>
                <a:lnTo>
                  <a:pt x="98" y="64"/>
                </a:lnTo>
                <a:lnTo>
                  <a:pt x="99" y="64"/>
                </a:lnTo>
                <a:lnTo>
                  <a:pt x="100" y="64"/>
                </a:lnTo>
                <a:lnTo>
                  <a:pt x="100" y="63"/>
                </a:lnTo>
                <a:lnTo>
                  <a:pt x="100" y="60"/>
                </a:lnTo>
                <a:lnTo>
                  <a:pt x="100" y="59"/>
                </a:lnTo>
                <a:lnTo>
                  <a:pt x="100" y="5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1" name="Freeform 56"/>
          <p:cNvSpPr>
            <a:spLocks/>
          </p:cNvSpPr>
          <p:nvPr/>
        </p:nvSpPr>
        <p:spPr bwMode="auto">
          <a:xfrm>
            <a:off x="8126682" y="1718250"/>
            <a:ext cx="71539" cy="37740"/>
          </a:xfrm>
          <a:custGeom>
            <a:avLst/>
            <a:gdLst/>
            <a:ahLst/>
            <a:cxnLst>
              <a:cxn ang="0">
                <a:pos x="8" y="11"/>
              </a:cxn>
              <a:cxn ang="0">
                <a:pos x="10" y="12"/>
              </a:cxn>
              <a:cxn ang="0">
                <a:pos x="11" y="11"/>
              </a:cxn>
              <a:cxn ang="0">
                <a:pos x="12" y="12"/>
              </a:cxn>
              <a:cxn ang="0">
                <a:pos x="14" y="12"/>
              </a:cxn>
              <a:cxn ang="0">
                <a:pos x="16" y="12"/>
              </a:cxn>
              <a:cxn ang="0">
                <a:pos x="18" y="13"/>
              </a:cxn>
              <a:cxn ang="0">
                <a:pos x="19" y="13"/>
              </a:cxn>
              <a:cxn ang="0">
                <a:pos x="19" y="13"/>
              </a:cxn>
              <a:cxn ang="0">
                <a:pos x="21" y="13"/>
              </a:cxn>
              <a:cxn ang="0">
                <a:pos x="20" y="9"/>
              </a:cxn>
              <a:cxn ang="0">
                <a:pos x="19" y="5"/>
              </a:cxn>
              <a:cxn ang="0">
                <a:pos x="16" y="4"/>
              </a:cxn>
              <a:cxn ang="0">
                <a:pos x="15" y="1"/>
              </a:cxn>
              <a:cxn ang="0">
                <a:pos x="14" y="1"/>
              </a:cxn>
              <a:cxn ang="0">
                <a:pos x="13" y="1"/>
              </a:cxn>
              <a:cxn ang="0">
                <a:pos x="12" y="0"/>
              </a:cxn>
              <a:cxn ang="0">
                <a:pos x="11" y="0"/>
              </a:cxn>
              <a:cxn ang="0">
                <a:pos x="8" y="1"/>
              </a:cxn>
              <a:cxn ang="0">
                <a:pos x="6" y="1"/>
              </a:cxn>
              <a:cxn ang="0">
                <a:pos x="5" y="2"/>
              </a:cxn>
              <a:cxn ang="0">
                <a:pos x="5" y="3"/>
              </a:cxn>
              <a:cxn ang="0">
                <a:pos x="3" y="8"/>
              </a:cxn>
              <a:cxn ang="0">
                <a:pos x="1" y="8"/>
              </a:cxn>
              <a:cxn ang="0">
                <a:pos x="0" y="9"/>
              </a:cxn>
              <a:cxn ang="0">
                <a:pos x="1" y="11"/>
              </a:cxn>
              <a:cxn ang="0">
                <a:pos x="1" y="11"/>
              </a:cxn>
              <a:cxn ang="0">
                <a:pos x="4" y="9"/>
              </a:cxn>
              <a:cxn ang="0">
                <a:pos x="6" y="10"/>
              </a:cxn>
              <a:cxn ang="0">
                <a:pos x="8" y="11"/>
              </a:cxn>
            </a:cxnLst>
            <a:rect l="0" t="0" r="r" b="b"/>
            <a:pathLst>
              <a:path w="21" h="13">
                <a:moveTo>
                  <a:pt x="8" y="11"/>
                </a:moveTo>
                <a:lnTo>
                  <a:pt x="10" y="12"/>
                </a:lnTo>
                <a:lnTo>
                  <a:pt x="11" y="11"/>
                </a:lnTo>
                <a:lnTo>
                  <a:pt x="12" y="12"/>
                </a:lnTo>
                <a:lnTo>
                  <a:pt x="14" y="12"/>
                </a:lnTo>
                <a:lnTo>
                  <a:pt x="16" y="12"/>
                </a:lnTo>
                <a:lnTo>
                  <a:pt x="18" y="13"/>
                </a:lnTo>
                <a:lnTo>
                  <a:pt x="19" y="13"/>
                </a:lnTo>
                <a:lnTo>
                  <a:pt x="19" y="13"/>
                </a:lnTo>
                <a:lnTo>
                  <a:pt x="21" y="13"/>
                </a:lnTo>
                <a:lnTo>
                  <a:pt x="20" y="9"/>
                </a:lnTo>
                <a:lnTo>
                  <a:pt x="19" y="5"/>
                </a:lnTo>
                <a:lnTo>
                  <a:pt x="16" y="4"/>
                </a:lnTo>
                <a:lnTo>
                  <a:pt x="15" y="1"/>
                </a:lnTo>
                <a:lnTo>
                  <a:pt x="14" y="1"/>
                </a:lnTo>
                <a:lnTo>
                  <a:pt x="13" y="1"/>
                </a:lnTo>
                <a:lnTo>
                  <a:pt x="12" y="0"/>
                </a:lnTo>
                <a:lnTo>
                  <a:pt x="11" y="0"/>
                </a:lnTo>
                <a:lnTo>
                  <a:pt x="8" y="1"/>
                </a:lnTo>
                <a:lnTo>
                  <a:pt x="6" y="1"/>
                </a:lnTo>
                <a:lnTo>
                  <a:pt x="5" y="2"/>
                </a:lnTo>
                <a:lnTo>
                  <a:pt x="5" y="3"/>
                </a:lnTo>
                <a:lnTo>
                  <a:pt x="3" y="8"/>
                </a:lnTo>
                <a:lnTo>
                  <a:pt x="1" y="8"/>
                </a:lnTo>
                <a:lnTo>
                  <a:pt x="0" y="9"/>
                </a:lnTo>
                <a:lnTo>
                  <a:pt x="1" y="11"/>
                </a:lnTo>
                <a:lnTo>
                  <a:pt x="1" y="11"/>
                </a:lnTo>
                <a:lnTo>
                  <a:pt x="4" y="9"/>
                </a:lnTo>
                <a:lnTo>
                  <a:pt x="6" y="10"/>
                </a:lnTo>
                <a:lnTo>
                  <a:pt x="8" y="1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2" name="Freeform 57"/>
          <p:cNvSpPr>
            <a:spLocks/>
          </p:cNvSpPr>
          <p:nvPr/>
        </p:nvSpPr>
        <p:spPr bwMode="auto">
          <a:xfrm>
            <a:off x="6965023" y="1793730"/>
            <a:ext cx="23846" cy="17419"/>
          </a:xfrm>
          <a:custGeom>
            <a:avLst/>
            <a:gdLst/>
            <a:ahLst/>
            <a:cxnLst>
              <a:cxn ang="0">
                <a:pos x="4" y="5"/>
              </a:cxn>
              <a:cxn ang="0">
                <a:pos x="5" y="4"/>
              </a:cxn>
              <a:cxn ang="0">
                <a:pos x="7" y="3"/>
              </a:cxn>
              <a:cxn ang="0">
                <a:pos x="7" y="1"/>
              </a:cxn>
              <a:cxn ang="0">
                <a:pos x="6" y="1"/>
              </a:cxn>
              <a:cxn ang="0">
                <a:pos x="3" y="0"/>
              </a:cxn>
              <a:cxn ang="0">
                <a:pos x="2" y="1"/>
              </a:cxn>
              <a:cxn ang="0">
                <a:pos x="1" y="1"/>
              </a:cxn>
              <a:cxn ang="0">
                <a:pos x="0" y="4"/>
              </a:cxn>
              <a:cxn ang="0">
                <a:pos x="0" y="5"/>
              </a:cxn>
              <a:cxn ang="0">
                <a:pos x="0" y="6"/>
              </a:cxn>
              <a:cxn ang="0">
                <a:pos x="4" y="5"/>
              </a:cxn>
            </a:cxnLst>
            <a:rect l="0" t="0" r="r" b="b"/>
            <a:pathLst>
              <a:path w="7" h="6">
                <a:moveTo>
                  <a:pt x="4" y="5"/>
                </a:moveTo>
                <a:lnTo>
                  <a:pt x="5" y="4"/>
                </a:lnTo>
                <a:lnTo>
                  <a:pt x="7" y="3"/>
                </a:lnTo>
                <a:lnTo>
                  <a:pt x="7" y="1"/>
                </a:lnTo>
                <a:lnTo>
                  <a:pt x="6" y="1"/>
                </a:lnTo>
                <a:lnTo>
                  <a:pt x="3" y="0"/>
                </a:lnTo>
                <a:lnTo>
                  <a:pt x="2" y="1"/>
                </a:lnTo>
                <a:lnTo>
                  <a:pt x="1" y="1"/>
                </a:lnTo>
                <a:lnTo>
                  <a:pt x="0" y="4"/>
                </a:lnTo>
                <a:lnTo>
                  <a:pt x="0" y="5"/>
                </a:lnTo>
                <a:lnTo>
                  <a:pt x="0" y="6"/>
                </a:lnTo>
                <a:lnTo>
                  <a:pt x="4"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3" name="Freeform 58"/>
          <p:cNvSpPr>
            <a:spLocks/>
          </p:cNvSpPr>
          <p:nvPr/>
        </p:nvSpPr>
        <p:spPr bwMode="auto">
          <a:xfrm>
            <a:off x="6910517" y="1764699"/>
            <a:ext cx="13626" cy="14515"/>
          </a:xfrm>
          <a:custGeom>
            <a:avLst/>
            <a:gdLst/>
            <a:ahLst/>
            <a:cxnLst>
              <a:cxn ang="0">
                <a:pos x="2" y="5"/>
              </a:cxn>
              <a:cxn ang="0">
                <a:pos x="3" y="2"/>
              </a:cxn>
              <a:cxn ang="0">
                <a:pos x="4" y="1"/>
              </a:cxn>
              <a:cxn ang="0">
                <a:pos x="4" y="1"/>
              </a:cxn>
              <a:cxn ang="0">
                <a:pos x="2" y="0"/>
              </a:cxn>
              <a:cxn ang="0">
                <a:pos x="1" y="0"/>
              </a:cxn>
              <a:cxn ang="0">
                <a:pos x="0" y="1"/>
              </a:cxn>
              <a:cxn ang="0">
                <a:pos x="0" y="3"/>
              </a:cxn>
              <a:cxn ang="0">
                <a:pos x="2" y="5"/>
              </a:cxn>
            </a:cxnLst>
            <a:rect l="0" t="0" r="r" b="b"/>
            <a:pathLst>
              <a:path w="4" h="5">
                <a:moveTo>
                  <a:pt x="2" y="5"/>
                </a:moveTo>
                <a:lnTo>
                  <a:pt x="3" y="2"/>
                </a:lnTo>
                <a:lnTo>
                  <a:pt x="4" y="1"/>
                </a:lnTo>
                <a:lnTo>
                  <a:pt x="4" y="1"/>
                </a:lnTo>
                <a:lnTo>
                  <a:pt x="2" y="0"/>
                </a:lnTo>
                <a:lnTo>
                  <a:pt x="1" y="0"/>
                </a:lnTo>
                <a:lnTo>
                  <a:pt x="0" y="1"/>
                </a:lnTo>
                <a:lnTo>
                  <a:pt x="0" y="3"/>
                </a:lnTo>
                <a:lnTo>
                  <a:pt x="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4" name="Freeform 59"/>
          <p:cNvSpPr>
            <a:spLocks/>
          </p:cNvSpPr>
          <p:nvPr/>
        </p:nvSpPr>
        <p:spPr bwMode="auto">
          <a:xfrm>
            <a:off x="6995683" y="1767602"/>
            <a:ext cx="13626" cy="20322"/>
          </a:xfrm>
          <a:custGeom>
            <a:avLst/>
            <a:gdLst/>
            <a:ahLst/>
            <a:cxnLst>
              <a:cxn ang="0">
                <a:pos x="2" y="6"/>
              </a:cxn>
              <a:cxn ang="0">
                <a:pos x="3" y="6"/>
              </a:cxn>
              <a:cxn ang="0">
                <a:pos x="4" y="7"/>
              </a:cxn>
              <a:cxn ang="0">
                <a:pos x="4" y="6"/>
              </a:cxn>
              <a:cxn ang="0">
                <a:pos x="4" y="2"/>
              </a:cxn>
              <a:cxn ang="0">
                <a:pos x="3" y="2"/>
              </a:cxn>
              <a:cxn ang="0">
                <a:pos x="3" y="1"/>
              </a:cxn>
              <a:cxn ang="0">
                <a:pos x="3" y="0"/>
              </a:cxn>
              <a:cxn ang="0">
                <a:pos x="2" y="0"/>
              </a:cxn>
              <a:cxn ang="0">
                <a:pos x="0" y="4"/>
              </a:cxn>
              <a:cxn ang="0">
                <a:pos x="1" y="6"/>
              </a:cxn>
              <a:cxn ang="0">
                <a:pos x="2" y="6"/>
              </a:cxn>
            </a:cxnLst>
            <a:rect l="0" t="0" r="r" b="b"/>
            <a:pathLst>
              <a:path w="4" h="7">
                <a:moveTo>
                  <a:pt x="2" y="6"/>
                </a:moveTo>
                <a:lnTo>
                  <a:pt x="3" y="6"/>
                </a:lnTo>
                <a:lnTo>
                  <a:pt x="4" y="7"/>
                </a:lnTo>
                <a:lnTo>
                  <a:pt x="4" y="6"/>
                </a:lnTo>
                <a:lnTo>
                  <a:pt x="4" y="2"/>
                </a:lnTo>
                <a:lnTo>
                  <a:pt x="3" y="2"/>
                </a:lnTo>
                <a:lnTo>
                  <a:pt x="3" y="1"/>
                </a:lnTo>
                <a:lnTo>
                  <a:pt x="3" y="0"/>
                </a:lnTo>
                <a:lnTo>
                  <a:pt x="2" y="0"/>
                </a:lnTo>
                <a:lnTo>
                  <a:pt x="0" y="4"/>
                </a:lnTo>
                <a:lnTo>
                  <a:pt x="1" y="6"/>
                </a:lnTo>
                <a:lnTo>
                  <a:pt x="2"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5" name="Freeform 60"/>
          <p:cNvSpPr>
            <a:spLocks/>
          </p:cNvSpPr>
          <p:nvPr/>
        </p:nvSpPr>
        <p:spPr bwMode="auto">
          <a:xfrm>
            <a:off x="6835572" y="1744378"/>
            <a:ext cx="27253" cy="26128"/>
          </a:xfrm>
          <a:custGeom>
            <a:avLst/>
            <a:gdLst/>
            <a:ahLst/>
            <a:cxnLst>
              <a:cxn ang="0">
                <a:pos x="0" y="9"/>
              </a:cxn>
              <a:cxn ang="0">
                <a:pos x="1" y="9"/>
              </a:cxn>
              <a:cxn ang="0">
                <a:pos x="2" y="7"/>
              </a:cxn>
              <a:cxn ang="0">
                <a:pos x="2" y="8"/>
              </a:cxn>
              <a:cxn ang="0">
                <a:pos x="4" y="7"/>
              </a:cxn>
              <a:cxn ang="0">
                <a:pos x="6" y="7"/>
              </a:cxn>
              <a:cxn ang="0">
                <a:pos x="6" y="6"/>
              </a:cxn>
              <a:cxn ang="0">
                <a:pos x="8" y="6"/>
              </a:cxn>
              <a:cxn ang="0">
                <a:pos x="7" y="4"/>
              </a:cxn>
              <a:cxn ang="0">
                <a:pos x="5" y="4"/>
              </a:cxn>
              <a:cxn ang="0">
                <a:pos x="6" y="2"/>
              </a:cxn>
              <a:cxn ang="0">
                <a:pos x="5" y="0"/>
              </a:cxn>
              <a:cxn ang="0">
                <a:pos x="3" y="0"/>
              </a:cxn>
              <a:cxn ang="0">
                <a:pos x="2" y="0"/>
              </a:cxn>
              <a:cxn ang="0">
                <a:pos x="0" y="3"/>
              </a:cxn>
              <a:cxn ang="0">
                <a:pos x="1" y="7"/>
              </a:cxn>
              <a:cxn ang="0">
                <a:pos x="0" y="8"/>
              </a:cxn>
              <a:cxn ang="0">
                <a:pos x="0" y="9"/>
              </a:cxn>
            </a:cxnLst>
            <a:rect l="0" t="0" r="r" b="b"/>
            <a:pathLst>
              <a:path w="8" h="9">
                <a:moveTo>
                  <a:pt x="0" y="9"/>
                </a:moveTo>
                <a:lnTo>
                  <a:pt x="1" y="9"/>
                </a:lnTo>
                <a:lnTo>
                  <a:pt x="2" y="7"/>
                </a:lnTo>
                <a:lnTo>
                  <a:pt x="2" y="8"/>
                </a:lnTo>
                <a:lnTo>
                  <a:pt x="4" y="7"/>
                </a:lnTo>
                <a:lnTo>
                  <a:pt x="6" y="7"/>
                </a:lnTo>
                <a:lnTo>
                  <a:pt x="6" y="6"/>
                </a:lnTo>
                <a:lnTo>
                  <a:pt x="8" y="6"/>
                </a:lnTo>
                <a:lnTo>
                  <a:pt x="7" y="4"/>
                </a:lnTo>
                <a:lnTo>
                  <a:pt x="5" y="4"/>
                </a:lnTo>
                <a:lnTo>
                  <a:pt x="6" y="2"/>
                </a:lnTo>
                <a:lnTo>
                  <a:pt x="5" y="0"/>
                </a:lnTo>
                <a:lnTo>
                  <a:pt x="3" y="0"/>
                </a:lnTo>
                <a:lnTo>
                  <a:pt x="2" y="0"/>
                </a:lnTo>
                <a:lnTo>
                  <a:pt x="0" y="3"/>
                </a:lnTo>
                <a:lnTo>
                  <a:pt x="1" y="7"/>
                </a:lnTo>
                <a:lnTo>
                  <a:pt x="0" y="8"/>
                </a:lnTo>
                <a:lnTo>
                  <a:pt x="0"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6" name="Freeform 61"/>
          <p:cNvSpPr>
            <a:spLocks/>
          </p:cNvSpPr>
          <p:nvPr/>
        </p:nvSpPr>
        <p:spPr bwMode="auto">
          <a:xfrm>
            <a:off x="6838978" y="2060814"/>
            <a:ext cx="23846" cy="11612"/>
          </a:xfrm>
          <a:custGeom>
            <a:avLst/>
            <a:gdLst/>
            <a:ahLst/>
            <a:cxnLst>
              <a:cxn ang="0">
                <a:pos x="6" y="0"/>
              </a:cxn>
              <a:cxn ang="0">
                <a:pos x="4" y="0"/>
              </a:cxn>
              <a:cxn ang="0">
                <a:pos x="1" y="2"/>
              </a:cxn>
              <a:cxn ang="0">
                <a:pos x="0" y="2"/>
              </a:cxn>
              <a:cxn ang="0">
                <a:pos x="1" y="3"/>
              </a:cxn>
              <a:cxn ang="0">
                <a:pos x="1" y="4"/>
              </a:cxn>
              <a:cxn ang="0">
                <a:pos x="2" y="4"/>
              </a:cxn>
              <a:cxn ang="0">
                <a:pos x="5" y="2"/>
              </a:cxn>
              <a:cxn ang="0">
                <a:pos x="7" y="2"/>
              </a:cxn>
              <a:cxn ang="0">
                <a:pos x="6" y="0"/>
              </a:cxn>
              <a:cxn ang="0">
                <a:pos x="6" y="0"/>
              </a:cxn>
            </a:cxnLst>
            <a:rect l="0" t="0" r="r" b="b"/>
            <a:pathLst>
              <a:path w="7" h="4">
                <a:moveTo>
                  <a:pt x="6" y="0"/>
                </a:moveTo>
                <a:lnTo>
                  <a:pt x="4" y="0"/>
                </a:lnTo>
                <a:lnTo>
                  <a:pt x="1" y="2"/>
                </a:lnTo>
                <a:lnTo>
                  <a:pt x="0" y="2"/>
                </a:lnTo>
                <a:lnTo>
                  <a:pt x="1" y="3"/>
                </a:lnTo>
                <a:lnTo>
                  <a:pt x="1" y="4"/>
                </a:lnTo>
                <a:lnTo>
                  <a:pt x="2" y="4"/>
                </a:lnTo>
                <a:lnTo>
                  <a:pt x="5" y="2"/>
                </a:lnTo>
                <a:lnTo>
                  <a:pt x="7" y="2"/>
                </a:lnTo>
                <a:lnTo>
                  <a:pt x="6" y="0"/>
                </a:lnTo>
                <a:lnTo>
                  <a:pt x="6"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7" name="Freeform 62"/>
          <p:cNvSpPr>
            <a:spLocks/>
          </p:cNvSpPr>
          <p:nvPr/>
        </p:nvSpPr>
        <p:spPr bwMode="auto">
          <a:xfrm>
            <a:off x="3694664" y="1761796"/>
            <a:ext cx="13626" cy="14515"/>
          </a:xfrm>
          <a:custGeom>
            <a:avLst/>
            <a:gdLst/>
            <a:ahLst/>
            <a:cxnLst>
              <a:cxn ang="0">
                <a:pos x="3" y="0"/>
              </a:cxn>
              <a:cxn ang="0">
                <a:pos x="2" y="0"/>
              </a:cxn>
              <a:cxn ang="0">
                <a:pos x="0" y="1"/>
              </a:cxn>
              <a:cxn ang="0">
                <a:pos x="2" y="5"/>
              </a:cxn>
              <a:cxn ang="0">
                <a:pos x="2" y="4"/>
              </a:cxn>
              <a:cxn ang="0">
                <a:pos x="3" y="4"/>
              </a:cxn>
              <a:cxn ang="0">
                <a:pos x="3" y="4"/>
              </a:cxn>
              <a:cxn ang="0">
                <a:pos x="3" y="3"/>
              </a:cxn>
              <a:cxn ang="0">
                <a:pos x="4" y="2"/>
              </a:cxn>
              <a:cxn ang="0">
                <a:pos x="4" y="1"/>
              </a:cxn>
              <a:cxn ang="0">
                <a:pos x="3" y="0"/>
              </a:cxn>
            </a:cxnLst>
            <a:rect l="0" t="0" r="r" b="b"/>
            <a:pathLst>
              <a:path w="4" h="5">
                <a:moveTo>
                  <a:pt x="3" y="0"/>
                </a:moveTo>
                <a:lnTo>
                  <a:pt x="2" y="0"/>
                </a:lnTo>
                <a:lnTo>
                  <a:pt x="0" y="1"/>
                </a:lnTo>
                <a:lnTo>
                  <a:pt x="2" y="5"/>
                </a:lnTo>
                <a:lnTo>
                  <a:pt x="2" y="4"/>
                </a:lnTo>
                <a:lnTo>
                  <a:pt x="3" y="4"/>
                </a:lnTo>
                <a:lnTo>
                  <a:pt x="3" y="4"/>
                </a:lnTo>
                <a:lnTo>
                  <a:pt x="3" y="3"/>
                </a:lnTo>
                <a:lnTo>
                  <a:pt x="4" y="2"/>
                </a:lnTo>
                <a:lnTo>
                  <a:pt x="4" y="1"/>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8" name="Freeform 63"/>
          <p:cNvSpPr>
            <a:spLocks/>
          </p:cNvSpPr>
          <p:nvPr/>
        </p:nvSpPr>
        <p:spPr bwMode="auto">
          <a:xfrm>
            <a:off x="7063816" y="1898241"/>
            <a:ext cx="10220" cy="14515"/>
          </a:xfrm>
          <a:custGeom>
            <a:avLst/>
            <a:gdLst/>
            <a:ahLst/>
            <a:cxnLst>
              <a:cxn ang="0">
                <a:pos x="0" y="1"/>
              </a:cxn>
              <a:cxn ang="0">
                <a:pos x="0" y="1"/>
              </a:cxn>
              <a:cxn ang="0">
                <a:pos x="0" y="2"/>
              </a:cxn>
              <a:cxn ang="0">
                <a:pos x="1" y="5"/>
              </a:cxn>
              <a:cxn ang="0">
                <a:pos x="1" y="5"/>
              </a:cxn>
              <a:cxn ang="0">
                <a:pos x="1" y="5"/>
              </a:cxn>
              <a:cxn ang="0">
                <a:pos x="3" y="4"/>
              </a:cxn>
              <a:cxn ang="0">
                <a:pos x="1" y="0"/>
              </a:cxn>
              <a:cxn ang="0">
                <a:pos x="1" y="0"/>
              </a:cxn>
              <a:cxn ang="0">
                <a:pos x="0" y="1"/>
              </a:cxn>
            </a:cxnLst>
            <a:rect l="0" t="0" r="r" b="b"/>
            <a:pathLst>
              <a:path w="3" h="5">
                <a:moveTo>
                  <a:pt x="0" y="1"/>
                </a:moveTo>
                <a:lnTo>
                  <a:pt x="0" y="1"/>
                </a:lnTo>
                <a:lnTo>
                  <a:pt x="0" y="2"/>
                </a:lnTo>
                <a:lnTo>
                  <a:pt x="1" y="5"/>
                </a:lnTo>
                <a:lnTo>
                  <a:pt x="1" y="5"/>
                </a:lnTo>
                <a:lnTo>
                  <a:pt x="1" y="5"/>
                </a:lnTo>
                <a:lnTo>
                  <a:pt x="3" y="4"/>
                </a:lnTo>
                <a:lnTo>
                  <a:pt x="1" y="0"/>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9" name="Freeform 64"/>
          <p:cNvSpPr>
            <a:spLocks/>
          </p:cNvSpPr>
          <p:nvPr/>
        </p:nvSpPr>
        <p:spPr bwMode="auto">
          <a:xfrm>
            <a:off x="3827522" y="1724056"/>
            <a:ext cx="541653" cy="519653"/>
          </a:xfrm>
          <a:custGeom>
            <a:avLst/>
            <a:gdLst/>
            <a:ahLst/>
            <a:cxnLst>
              <a:cxn ang="0">
                <a:pos x="94" y="46"/>
              </a:cxn>
              <a:cxn ang="0">
                <a:pos x="87" y="39"/>
              </a:cxn>
              <a:cxn ang="0">
                <a:pos x="83" y="27"/>
              </a:cxn>
              <a:cxn ang="0">
                <a:pos x="62" y="28"/>
              </a:cxn>
              <a:cxn ang="0">
                <a:pos x="51" y="35"/>
              </a:cxn>
              <a:cxn ang="0">
                <a:pos x="53" y="15"/>
              </a:cxn>
              <a:cxn ang="0">
                <a:pos x="36" y="10"/>
              </a:cxn>
              <a:cxn ang="0">
                <a:pos x="35" y="16"/>
              </a:cxn>
              <a:cxn ang="0">
                <a:pos x="26" y="17"/>
              </a:cxn>
              <a:cxn ang="0">
                <a:pos x="28" y="30"/>
              </a:cxn>
              <a:cxn ang="0">
                <a:pos x="29" y="46"/>
              </a:cxn>
              <a:cxn ang="0">
                <a:pos x="25" y="48"/>
              </a:cxn>
              <a:cxn ang="0">
                <a:pos x="21" y="16"/>
              </a:cxn>
              <a:cxn ang="0">
                <a:pos x="6" y="17"/>
              </a:cxn>
              <a:cxn ang="0">
                <a:pos x="0" y="35"/>
              </a:cxn>
              <a:cxn ang="0">
                <a:pos x="5" y="52"/>
              </a:cxn>
              <a:cxn ang="0">
                <a:pos x="21" y="66"/>
              </a:cxn>
              <a:cxn ang="0">
                <a:pos x="45" y="70"/>
              </a:cxn>
              <a:cxn ang="0">
                <a:pos x="54" y="68"/>
              </a:cxn>
              <a:cxn ang="0">
                <a:pos x="66" y="65"/>
              </a:cxn>
              <a:cxn ang="0">
                <a:pos x="73" y="74"/>
              </a:cxn>
              <a:cxn ang="0">
                <a:pos x="86" y="83"/>
              </a:cxn>
              <a:cxn ang="0">
                <a:pos x="92" y="95"/>
              </a:cxn>
              <a:cxn ang="0">
                <a:pos x="95" y="113"/>
              </a:cxn>
              <a:cxn ang="0">
                <a:pos x="90" y="134"/>
              </a:cxn>
              <a:cxn ang="0">
                <a:pos x="72" y="135"/>
              </a:cxn>
              <a:cxn ang="0">
                <a:pos x="68" y="148"/>
              </a:cxn>
              <a:cxn ang="0">
                <a:pos x="79" y="146"/>
              </a:cxn>
              <a:cxn ang="0">
                <a:pos x="86" y="142"/>
              </a:cxn>
              <a:cxn ang="0">
                <a:pos x="92" y="147"/>
              </a:cxn>
              <a:cxn ang="0">
                <a:pos x="98" y="155"/>
              </a:cxn>
              <a:cxn ang="0">
                <a:pos x="101" y="160"/>
              </a:cxn>
              <a:cxn ang="0">
                <a:pos x="112" y="167"/>
              </a:cxn>
              <a:cxn ang="0">
                <a:pos x="118" y="173"/>
              </a:cxn>
              <a:cxn ang="0">
                <a:pos x="127" y="177"/>
              </a:cxn>
              <a:cxn ang="0">
                <a:pos x="126" y="167"/>
              </a:cxn>
              <a:cxn ang="0">
                <a:pos x="123" y="159"/>
              </a:cxn>
              <a:cxn ang="0">
                <a:pos x="137" y="166"/>
              </a:cxn>
              <a:cxn ang="0">
                <a:pos x="140" y="167"/>
              </a:cxn>
              <a:cxn ang="0">
                <a:pos x="141" y="161"/>
              </a:cxn>
              <a:cxn ang="0">
                <a:pos x="137" y="146"/>
              </a:cxn>
              <a:cxn ang="0">
                <a:pos x="130" y="141"/>
              </a:cxn>
              <a:cxn ang="0">
                <a:pos x="126" y="133"/>
              </a:cxn>
              <a:cxn ang="0">
                <a:pos x="125" y="125"/>
              </a:cxn>
              <a:cxn ang="0">
                <a:pos x="126" y="119"/>
              </a:cxn>
              <a:cxn ang="0">
                <a:pos x="139" y="134"/>
              </a:cxn>
              <a:cxn ang="0">
                <a:pos x="148" y="137"/>
              </a:cxn>
              <a:cxn ang="0">
                <a:pos x="152" y="125"/>
              </a:cxn>
              <a:cxn ang="0">
                <a:pos x="158" y="117"/>
              </a:cxn>
              <a:cxn ang="0">
                <a:pos x="148" y="110"/>
              </a:cxn>
              <a:cxn ang="0">
                <a:pos x="138" y="101"/>
              </a:cxn>
              <a:cxn ang="0">
                <a:pos x="130" y="94"/>
              </a:cxn>
              <a:cxn ang="0">
                <a:pos x="123" y="84"/>
              </a:cxn>
              <a:cxn ang="0">
                <a:pos x="130" y="81"/>
              </a:cxn>
              <a:cxn ang="0">
                <a:pos x="123" y="72"/>
              </a:cxn>
              <a:cxn ang="0">
                <a:pos x="119" y="65"/>
              </a:cxn>
              <a:cxn ang="0">
                <a:pos x="112" y="57"/>
              </a:cxn>
              <a:cxn ang="0">
                <a:pos x="107" y="57"/>
              </a:cxn>
            </a:cxnLst>
            <a:rect l="0" t="0" r="r" b="b"/>
            <a:pathLst>
              <a:path w="159" h="179">
                <a:moveTo>
                  <a:pt x="104" y="50"/>
                </a:moveTo>
                <a:lnTo>
                  <a:pt x="105" y="48"/>
                </a:lnTo>
                <a:lnTo>
                  <a:pt x="105" y="46"/>
                </a:lnTo>
                <a:lnTo>
                  <a:pt x="104" y="43"/>
                </a:lnTo>
                <a:lnTo>
                  <a:pt x="99" y="42"/>
                </a:lnTo>
                <a:lnTo>
                  <a:pt x="98" y="39"/>
                </a:lnTo>
                <a:lnTo>
                  <a:pt x="98" y="39"/>
                </a:lnTo>
                <a:lnTo>
                  <a:pt x="97" y="41"/>
                </a:lnTo>
                <a:lnTo>
                  <a:pt x="95" y="43"/>
                </a:lnTo>
                <a:lnTo>
                  <a:pt x="94" y="42"/>
                </a:lnTo>
                <a:lnTo>
                  <a:pt x="93" y="43"/>
                </a:lnTo>
                <a:lnTo>
                  <a:pt x="94" y="46"/>
                </a:lnTo>
                <a:lnTo>
                  <a:pt x="94" y="47"/>
                </a:lnTo>
                <a:lnTo>
                  <a:pt x="94" y="46"/>
                </a:lnTo>
                <a:lnTo>
                  <a:pt x="92" y="46"/>
                </a:lnTo>
                <a:lnTo>
                  <a:pt x="92" y="46"/>
                </a:lnTo>
                <a:lnTo>
                  <a:pt x="91" y="44"/>
                </a:lnTo>
                <a:lnTo>
                  <a:pt x="91" y="42"/>
                </a:lnTo>
                <a:lnTo>
                  <a:pt x="90" y="42"/>
                </a:lnTo>
                <a:lnTo>
                  <a:pt x="89" y="44"/>
                </a:lnTo>
                <a:lnTo>
                  <a:pt x="92" y="39"/>
                </a:lnTo>
                <a:lnTo>
                  <a:pt x="92" y="38"/>
                </a:lnTo>
                <a:lnTo>
                  <a:pt x="89" y="39"/>
                </a:lnTo>
                <a:lnTo>
                  <a:pt x="87" y="39"/>
                </a:lnTo>
                <a:lnTo>
                  <a:pt x="86" y="41"/>
                </a:lnTo>
                <a:lnTo>
                  <a:pt x="85" y="41"/>
                </a:lnTo>
                <a:lnTo>
                  <a:pt x="85" y="39"/>
                </a:lnTo>
                <a:lnTo>
                  <a:pt x="83" y="40"/>
                </a:lnTo>
                <a:lnTo>
                  <a:pt x="87" y="37"/>
                </a:lnTo>
                <a:lnTo>
                  <a:pt x="87" y="36"/>
                </a:lnTo>
                <a:lnTo>
                  <a:pt x="87" y="34"/>
                </a:lnTo>
                <a:lnTo>
                  <a:pt x="85" y="33"/>
                </a:lnTo>
                <a:lnTo>
                  <a:pt x="83" y="33"/>
                </a:lnTo>
                <a:lnTo>
                  <a:pt x="83" y="32"/>
                </a:lnTo>
                <a:lnTo>
                  <a:pt x="83" y="31"/>
                </a:lnTo>
                <a:lnTo>
                  <a:pt x="83" y="27"/>
                </a:lnTo>
                <a:lnTo>
                  <a:pt x="82" y="26"/>
                </a:lnTo>
                <a:lnTo>
                  <a:pt x="82" y="25"/>
                </a:lnTo>
                <a:lnTo>
                  <a:pt x="79" y="24"/>
                </a:lnTo>
                <a:lnTo>
                  <a:pt x="78" y="24"/>
                </a:lnTo>
                <a:lnTo>
                  <a:pt x="72" y="21"/>
                </a:lnTo>
                <a:lnTo>
                  <a:pt x="69" y="21"/>
                </a:lnTo>
                <a:lnTo>
                  <a:pt x="66" y="22"/>
                </a:lnTo>
                <a:lnTo>
                  <a:pt x="64" y="25"/>
                </a:lnTo>
                <a:lnTo>
                  <a:pt x="64" y="27"/>
                </a:lnTo>
                <a:lnTo>
                  <a:pt x="65" y="28"/>
                </a:lnTo>
                <a:lnTo>
                  <a:pt x="64" y="28"/>
                </a:lnTo>
                <a:lnTo>
                  <a:pt x="62" y="28"/>
                </a:lnTo>
                <a:lnTo>
                  <a:pt x="61" y="30"/>
                </a:lnTo>
                <a:lnTo>
                  <a:pt x="59" y="28"/>
                </a:lnTo>
                <a:lnTo>
                  <a:pt x="58" y="29"/>
                </a:lnTo>
                <a:lnTo>
                  <a:pt x="57" y="28"/>
                </a:lnTo>
                <a:lnTo>
                  <a:pt x="57" y="25"/>
                </a:lnTo>
                <a:lnTo>
                  <a:pt x="55" y="28"/>
                </a:lnTo>
                <a:lnTo>
                  <a:pt x="55" y="31"/>
                </a:lnTo>
                <a:lnTo>
                  <a:pt x="54" y="31"/>
                </a:lnTo>
                <a:lnTo>
                  <a:pt x="54" y="32"/>
                </a:lnTo>
                <a:lnTo>
                  <a:pt x="53" y="35"/>
                </a:lnTo>
                <a:lnTo>
                  <a:pt x="50" y="36"/>
                </a:lnTo>
                <a:lnTo>
                  <a:pt x="51" y="35"/>
                </a:lnTo>
                <a:lnTo>
                  <a:pt x="50" y="34"/>
                </a:lnTo>
                <a:lnTo>
                  <a:pt x="50" y="32"/>
                </a:lnTo>
                <a:lnTo>
                  <a:pt x="52" y="33"/>
                </a:lnTo>
                <a:lnTo>
                  <a:pt x="53" y="32"/>
                </a:lnTo>
                <a:lnTo>
                  <a:pt x="51" y="32"/>
                </a:lnTo>
                <a:lnTo>
                  <a:pt x="51" y="32"/>
                </a:lnTo>
                <a:lnTo>
                  <a:pt x="54" y="21"/>
                </a:lnTo>
                <a:lnTo>
                  <a:pt x="52" y="20"/>
                </a:lnTo>
                <a:lnTo>
                  <a:pt x="51" y="17"/>
                </a:lnTo>
                <a:lnTo>
                  <a:pt x="51" y="17"/>
                </a:lnTo>
                <a:lnTo>
                  <a:pt x="52" y="16"/>
                </a:lnTo>
                <a:lnTo>
                  <a:pt x="53" y="15"/>
                </a:lnTo>
                <a:lnTo>
                  <a:pt x="52" y="14"/>
                </a:lnTo>
                <a:lnTo>
                  <a:pt x="50" y="12"/>
                </a:lnTo>
                <a:lnTo>
                  <a:pt x="48" y="11"/>
                </a:lnTo>
                <a:lnTo>
                  <a:pt x="50" y="10"/>
                </a:lnTo>
                <a:lnTo>
                  <a:pt x="49" y="5"/>
                </a:lnTo>
                <a:lnTo>
                  <a:pt x="47" y="3"/>
                </a:lnTo>
                <a:lnTo>
                  <a:pt x="40" y="3"/>
                </a:lnTo>
                <a:lnTo>
                  <a:pt x="39" y="3"/>
                </a:lnTo>
                <a:lnTo>
                  <a:pt x="38" y="3"/>
                </a:lnTo>
                <a:lnTo>
                  <a:pt x="34" y="6"/>
                </a:lnTo>
                <a:lnTo>
                  <a:pt x="36" y="8"/>
                </a:lnTo>
                <a:lnTo>
                  <a:pt x="36" y="10"/>
                </a:lnTo>
                <a:lnTo>
                  <a:pt x="35" y="8"/>
                </a:lnTo>
                <a:lnTo>
                  <a:pt x="33" y="7"/>
                </a:lnTo>
                <a:lnTo>
                  <a:pt x="31" y="8"/>
                </a:lnTo>
                <a:lnTo>
                  <a:pt x="31" y="10"/>
                </a:lnTo>
                <a:lnTo>
                  <a:pt x="32" y="12"/>
                </a:lnTo>
                <a:lnTo>
                  <a:pt x="31" y="11"/>
                </a:lnTo>
                <a:lnTo>
                  <a:pt x="29" y="10"/>
                </a:lnTo>
                <a:lnTo>
                  <a:pt x="29" y="10"/>
                </a:lnTo>
                <a:lnTo>
                  <a:pt x="28" y="11"/>
                </a:lnTo>
                <a:lnTo>
                  <a:pt x="29" y="13"/>
                </a:lnTo>
                <a:lnTo>
                  <a:pt x="35" y="15"/>
                </a:lnTo>
                <a:lnTo>
                  <a:pt x="35" y="16"/>
                </a:lnTo>
                <a:lnTo>
                  <a:pt x="27" y="14"/>
                </a:lnTo>
                <a:lnTo>
                  <a:pt x="27" y="15"/>
                </a:lnTo>
                <a:lnTo>
                  <a:pt x="26" y="14"/>
                </a:lnTo>
                <a:lnTo>
                  <a:pt x="25" y="15"/>
                </a:lnTo>
                <a:lnTo>
                  <a:pt x="26" y="16"/>
                </a:lnTo>
                <a:lnTo>
                  <a:pt x="28" y="16"/>
                </a:lnTo>
                <a:lnTo>
                  <a:pt x="30" y="17"/>
                </a:lnTo>
                <a:lnTo>
                  <a:pt x="32" y="19"/>
                </a:lnTo>
                <a:lnTo>
                  <a:pt x="33" y="21"/>
                </a:lnTo>
                <a:lnTo>
                  <a:pt x="32" y="21"/>
                </a:lnTo>
                <a:lnTo>
                  <a:pt x="29" y="17"/>
                </a:lnTo>
                <a:lnTo>
                  <a:pt x="26" y="17"/>
                </a:lnTo>
                <a:lnTo>
                  <a:pt x="25" y="17"/>
                </a:lnTo>
                <a:lnTo>
                  <a:pt x="24" y="18"/>
                </a:lnTo>
                <a:lnTo>
                  <a:pt x="25" y="21"/>
                </a:lnTo>
                <a:lnTo>
                  <a:pt x="25" y="24"/>
                </a:lnTo>
                <a:lnTo>
                  <a:pt x="25" y="25"/>
                </a:lnTo>
                <a:lnTo>
                  <a:pt x="25" y="26"/>
                </a:lnTo>
                <a:lnTo>
                  <a:pt x="27" y="28"/>
                </a:lnTo>
                <a:lnTo>
                  <a:pt x="29" y="28"/>
                </a:lnTo>
                <a:lnTo>
                  <a:pt x="29" y="27"/>
                </a:lnTo>
                <a:lnTo>
                  <a:pt x="29" y="28"/>
                </a:lnTo>
                <a:lnTo>
                  <a:pt x="29" y="29"/>
                </a:lnTo>
                <a:lnTo>
                  <a:pt x="28" y="30"/>
                </a:lnTo>
                <a:lnTo>
                  <a:pt x="25" y="30"/>
                </a:lnTo>
                <a:lnTo>
                  <a:pt x="25" y="32"/>
                </a:lnTo>
                <a:lnTo>
                  <a:pt x="23" y="35"/>
                </a:lnTo>
                <a:lnTo>
                  <a:pt x="23" y="36"/>
                </a:lnTo>
                <a:lnTo>
                  <a:pt x="25" y="36"/>
                </a:lnTo>
                <a:lnTo>
                  <a:pt x="25" y="39"/>
                </a:lnTo>
                <a:lnTo>
                  <a:pt x="26" y="40"/>
                </a:lnTo>
                <a:lnTo>
                  <a:pt x="29" y="41"/>
                </a:lnTo>
                <a:lnTo>
                  <a:pt x="30" y="41"/>
                </a:lnTo>
                <a:lnTo>
                  <a:pt x="30" y="42"/>
                </a:lnTo>
                <a:lnTo>
                  <a:pt x="30" y="45"/>
                </a:lnTo>
                <a:lnTo>
                  <a:pt x="29" y="46"/>
                </a:lnTo>
                <a:lnTo>
                  <a:pt x="29" y="50"/>
                </a:lnTo>
                <a:lnTo>
                  <a:pt x="29" y="53"/>
                </a:lnTo>
                <a:lnTo>
                  <a:pt x="28" y="52"/>
                </a:lnTo>
                <a:lnTo>
                  <a:pt x="29" y="50"/>
                </a:lnTo>
                <a:lnTo>
                  <a:pt x="28" y="49"/>
                </a:lnTo>
                <a:lnTo>
                  <a:pt x="28" y="49"/>
                </a:lnTo>
                <a:lnTo>
                  <a:pt x="25" y="49"/>
                </a:lnTo>
                <a:lnTo>
                  <a:pt x="23" y="50"/>
                </a:lnTo>
                <a:lnTo>
                  <a:pt x="21" y="52"/>
                </a:lnTo>
                <a:lnTo>
                  <a:pt x="19" y="51"/>
                </a:lnTo>
                <a:lnTo>
                  <a:pt x="23" y="48"/>
                </a:lnTo>
                <a:lnTo>
                  <a:pt x="25" y="48"/>
                </a:lnTo>
                <a:lnTo>
                  <a:pt x="26" y="47"/>
                </a:lnTo>
                <a:lnTo>
                  <a:pt x="27" y="47"/>
                </a:lnTo>
                <a:lnTo>
                  <a:pt x="29" y="47"/>
                </a:lnTo>
                <a:lnTo>
                  <a:pt x="29" y="45"/>
                </a:lnTo>
                <a:lnTo>
                  <a:pt x="28" y="44"/>
                </a:lnTo>
                <a:lnTo>
                  <a:pt x="26" y="43"/>
                </a:lnTo>
                <a:lnTo>
                  <a:pt x="21" y="36"/>
                </a:lnTo>
                <a:lnTo>
                  <a:pt x="20" y="34"/>
                </a:lnTo>
                <a:lnTo>
                  <a:pt x="21" y="28"/>
                </a:lnTo>
                <a:lnTo>
                  <a:pt x="19" y="23"/>
                </a:lnTo>
                <a:lnTo>
                  <a:pt x="19" y="20"/>
                </a:lnTo>
                <a:lnTo>
                  <a:pt x="21" y="16"/>
                </a:lnTo>
                <a:lnTo>
                  <a:pt x="21" y="13"/>
                </a:lnTo>
                <a:lnTo>
                  <a:pt x="29" y="3"/>
                </a:lnTo>
                <a:lnTo>
                  <a:pt x="29" y="2"/>
                </a:lnTo>
                <a:lnTo>
                  <a:pt x="27" y="1"/>
                </a:lnTo>
                <a:lnTo>
                  <a:pt x="19" y="0"/>
                </a:lnTo>
                <a:lnTo>
                  <a:pt x="12" y="4"/>
                </a:lnTo>
                <a:lnTo>
                  <a:pt x="8" y="8"/>
                </a:lnTo>
                <a:lnTo>
                  <a:pt x="7" y="10"/>
                </a:lnTo>
                <a:lnTo>
                  <a:pt x="7" y="12"/>
                </a:lnTo>
                <a:lnTo>
                  <a:pt x="6" y="13"/>
                </a:lnTo>
                <a:lnTo>
                  <a:pt x="5" y="15"/>
                </a:lnTo>
                <a:lnTo>
                  <a:pt x="6" y="17"/>
                </a:lnTo>
                <a:lnTo>
                  <a:pt x="4" y="17"/>
                </a:lnTo>
                <a:lnTo>
                  <a:pt x="4" y="20"/>
                </a:lnTo>
                <a:lnTo>
                  <a:pt x="5" y="21"/>
                </a:lnTo>
                <a:lnTo>
                  <a:pt x="3" y="21"/>
                </a:lnTo>
                <a:lnTo>
                  <a:pt x="3" y="23"/>
                </a:lnTo>
                <a:lnTo>
                  <a:pt x="2" y="24"/>
                </a:lnTo>
                <a:lnTo>
                  <a:pt x="2" y="26"/>
                </a:lnTo>
                <a:lnTo>
                  <a:pt x="1" y="28"/>
                </a:lnTo>
                <a:lnTo>
                  <a:pt x="2" y="31"/>
                </a:lnTo>
                <a:lnTo>
                  <a:pt x="3" y="31"/>
                </a:lnTo>
                <a:lnTo>
                  <a:pt x="2" y="32"/>
                </a:lnTo>
                <a:lnTo>
                  <a:pt x="0" y="35"/>
                </a:lnTo>
                <a:lnTo>
                  <a:pt x="2" y="39"/>
                </a:lnTo>
                <a:lnTo>
                  <a:pt x="0" y="40"/>
                </a:lnTo>
                <a:lnTo>
                  <a:pt x="0" y="44"/>
                </a:lnTo>
                <a:lnTo>
                  <a:pt x="2" y="47"/>
                </a:lnTo>
                <a:lnTo>
                  <a:pt x="12" y="48"/>
                </a:lnTo>
                <a:lnTo>
                  <a:pt x="14" y="51"/>
                </a:lnTo>
                <a:lnTo>
                  <a:pt x="17" y="52"/>
                </a:lnTo>
                <a:lnTo>
                  <a:pt x="14" y="53"/>
                </a:lnTo>
                <a:lnTo>
                  <a:pt x="11" y="54"/>
                </a:lnTo>
                <a:lnTo>
                  <a:pt x="7" y="51"/>
                </a:lnTo>
                <a:lnTo>
                  <a:pt x="4" y="50"/>
                </a:lnTo>
                <a:lnTo>
                  <a:pt x="5" y="52"/>
                </a:lnTo>
                <a:lnTo>
                  <a:pt x="4" y="54"/>
                </a:lnTo>
                <a:lnTo>
                  <a:pt x="9" y="61"/>
                </a:lnTo>
                <a:lnTo>
                  <a:pt x="12" y="63"/>
                </a:lnTo>
                <a:lnTo>
                  <a:pt x="10" y="63"/>
                </a:lnTo>
                <a:lnTo>
                  <a:pt x="13" y="64"/>
                </a:lnTo>
                <a:lnTo>
                  <a:pt x="13" y="63"/>
                </a:lnTo>
                <a:lnTo>
                  <a:pt x="14" y="63"/>
                </a:lnTo>
                <a:lnTo>
                  <a:pt x="17" y="64"/>
                </a:lnTo>
                <a:lnTo>
                  <a:pt x="19" y="63"/>
                </a:lnTo>
                <a:lnTo>
                  <a:pt x="20" y="61"/>
                </a:lnTo>
                <a:lnTo>
                  <a:pt x="20" y="64"/>
                </a:lnTo>
                <a:lnTo>
                  <a:pt x="21" y="66"/>
                </a:lnTo>
                <a:lnTo>
                  <a:pt x="23" y="68"/>
                </a:lnTo>
                <a:lnTo>
                  <a:pt x="25" y="68"/>
                </a:lnTo>
                <a:lnTo>
                  <a:pt x="27" y="68"/>
                </a:lnTo>
                <a:lnTo>
                  <a:pt x="25" y="68"/>
                </a:lnTo>
                <a:lnTo>
                  <a:pt x="27" y="67"/>
                </a:lnTo>
                <a:lnTo>
                  <a:pt x="36" y="70"/>
                </a:lnTo>
                <a:lnTo>
                  <a:pt x="36" y="69"/>
                </a:lnTo>
                <a:lnTo>
                  <a:pt x="39" y="68"/>
                </a:lnTo>
                <a:lnTo>
                  <a:pt x="43" y="71"/>
                </a:lnTo>
                <a:lnTo>
                  <a:pt x="44" y="71"/>
                </a:lnTo>
                <a:lnTo>
                  <a:pt x="44" y="71"/>
                </a:lnTo>
                <a:lnTo>
                  <a:pt x="45" y="70"/>
                </a:lnTo>
                <a:lnTo>
                  <a:pt x="44" y="71"/>
                </a:lnTo>
                <a:lnTo>
                  <a:pt x="45" y="72"/>
                </a:lnTo>
                <a:lnTo>
                  <a:pt x="46" y="70"/>
                </a:lnTo>
                <a:lnTo>
                  <a:pt x="47" y="69"/>
                </a:lnTo>
                <a:lnTo>
                  <a:pt x="49" y="70"/>
                </a:lnTo>
                <a:lnTo>
                  <a:pt x="50" y="72"/>
                </a:lnTo>
                <a:lnTo>
                  <a:pt x="51" y="72"/>
                </a:lnTo>
                <a:lnTo>
                  <a:pt x="50" y="71"/>
                </a:lnTo>
                <a:lnTo>
                  <a:pt x="49" y="68"/>
                </a:lnTo>
                <a:lnTo>
                  <a:pt x="47" y="68"/>
                </a:lnTo>
                <a:lnTo>
                  <a:pt x="47" y="66"/>
                </a:lnTo>
                <a:lnTo>
                  <a:pt x="54" y="68"/>
                </a:lnTo>
                <a:lnTo>
                  <a:pt x="55" y="68"/>
                </a:lnTo>
                <a:lnTo>
                  <a:pt x="55" y="68"/>
                </a:lnTo>
                <a:lnTo>
                  <a:pt x="56" y="68"/>
                </a:lnTo>
                <a:lnTo>
                  <a:pt x="58" y="71"/>
                </a:lnTo>
                <a:lnTo>
                  <a:pt x="62" y="70"/>
                </a:lnTo>
                <a:lnTo>
                  <a:pt x="63" y="68"/>
                </a:lnTo>
                <a:lnTo>
                  <a:pt x="61" y="63"/>
                </a:lnTo>
                <a:lnTo>
                  <a:pt x="60" y="63"/>
                </a:lnTo>
                <a:lnTo>
                  <a:pt x="58" y="62"/>
                </a:lnTo>
                <a:lnTo>
                  <a:pt x="60" y="61"/>
                </a:lnTo>
                <a:lnTo>
                  <a:pt x="62" y="61"/>
                </a:lnTo>
                <a:lnTo>
                  <a:pt x="66" y="65"/>
                </a:lnTo>
                <a:lnTo>
                  <a:pt x="66" y="64"/>
                </a:lnTo>
                <a:lnTo>
                  <a:pt x="68" y="65"/>
                </a:lnTo>
                <a:lnTo>
                  <a:pt x="69" y="65"/>
                </a:lnTo>
                <a:lnTo>
                  <a:pt x="69" y="71"/>
                </a:lnTo>
                <a:lnTo>
                  <a:pt x="70" y="72"/>
                </a:lnTo>
                <a:lnTo>
                  <a:pt x="71" y="70"/>
                </a:lnTo>
                <a:lnTo>
                  <a:pt x="72" y="71"/>
                </a:lnTo>
                <a:lnTo>
                  <a:pt x="73" y="71"/>
                </a:lnTo>
                <a:lnTo>
                  <a:pt x="73" y="72"/>
                </a:lnTo>
                <a:lnTo>
                  <a:pt x="73" y="73"/>
                </a:lnTo>
                <a:lnTo>
                  <a:pt x="72" y="74"/>
                </a:lnTo>
                <a:lnTo>
                  <a:pt x="73" y="74"/>
                </a:lnTo>
                <a:lnTo>
                  <a:pt x="79" y="79"/>
                </a:lnTo>
                <a:lnTo>
                  <a:pt x="79" y="82"/>
                </a:lnTo>
                <a:lnTo>
                  <a:pt x="78" y="84"/>
                </a:lnTo>
                <a:lnTo>
                  <a:pt x="76" y="83"/>
                </a:lnTo>
                <a:lnTo>
                  <a:pt x="74" y="83"/>
                </a:lnTo>
                <a:lnTo>
                  <a:pt x="75" y="86"/>
                </a:lnTo>
                <a:lnTo>
                  <a:pt x="75" y="89"/>
                </a:lnTo>
                <a:lnTo>
                  <a:pt x="79" y="87"/>
                </a:lnTo>
                <a:lnTo>
                  <a:pt x="80" y="85"/>
                </a:lnTo>
                <a:lnTo>
                  <a:pt x="82" y="85"/>
                </a:lnTo>
                <a:lnTo>
                  <a:pt x="83" y="84"/>
                </a:lnTo>
                <a:lnTo>
                  <a:pt x="86" y="83"/>
                </a:lnTo>
                <a:lnTo>
                  <a:pt x="87" y="84"/>
                </a:lnTo>
                <a:lnTo>
                  <a:pt x="84" y="85"/>
                </a:lnTo>
                <a:lnTo>
                  <a:pt x="85" y="85"/>
                </a:lnTo>
                <a:lnTo>
                  <a:pt x="84" y="87"/>
                </a:lnTo>
                <a:lnTo>
                  <a:pt x="88" y="91"/>
                </a:lnTo>
                <a:lnTo>
                  <a:pt x="88" y="90"/>
                </a:lnTo>
                <a:lnTo>
                  <a:pt x="88" y="89"/>
                </a:lnTo>
                <a:lnTo>
                  <a:pt x="88" y="88"/>
                </a:lnTo>
                <a:lnTo>
                  <a:pt x="90" y="89"/>
                </a:lnTo>
                <a:lnTo>
                  <a:pt x="90" y="93"/>
                </a:lnTo>
                <a:lnTo>
                  <a:pt x="90" y="94"/>
                </a:lnTo>
                <a:lnTo>
                  <a:pt x="92" y="95"/>
                </a:lnTo>
                <a:lnTo>
                  <a:pt x="93" y="94"/>
                </a:lnTo>
                <a:lnTo>
                  <a:pt x="94" y="97"/>
                </a:lnTo>
                <a:lnTo>
                  <a:pt x="95" y="101"/>
                </a:lnTo>
                <a:lnTo>
                  <a:pt x="96" y="102"/>
                </a:lnTo>
                <a:lnTo>
                  <a:pt x="97" y="105"/>
                </a:lnTo>
                <a:lnTo>
                  <a:pt x="98" y="105"/>
                </a:lnTo>
                <a:lnTo>
                  <a:pt x="98" y="109"/>
                </a:lnTo>
                <a:lnTo>
                  <a:pt x="98" y="109"/>
                </a:lnTo>
                <a:lnTo>
                  <a:pt x="98" y="111"/>
                </a:lnTo>
                <a:lnTo>
                  <a:pt x="97" y="112"/>
                </a:lnTo>
                <a:lnTo>
                  <a:pt x="96" y="112"/>
                </a:lnTo>
                <a:lnTo>
                  <a:pt x="95" y="113"/>
                </a:lnTo>
                <a:lnTo>
                  <a:pt x="95" y="117"/>
                </a:lnTo>
                <a:lnTo>
                  <a:pt x="94" y="118"/>
                </a:lnTo>
                <a:lnTo>
                  <a:pt x="93" y="118"/>
                </a:lnTo>
                <a:lnTo>
                  <a:pt x="87" y="125"/>
                </a:lnTo>
                <a:lnTo>
                  <a:pt x="87" y="126"/>
                </a:lnTo>
                <a:lnTo>
                  <a:pt x="88" y="128"/>
                </a:lnTo>
                <a:lnTo>
                  <a:pt x="90" y="130"/>
                </a:lnTo>
                <a:lnTo>
                  <a:pt x="90" y="131"/>
                </a:lnTo>
                <a:lnTo>
                  <a:pt x="91" y="132"/>
                </a:lnTo>
                <a:lnTo>
                  <a:pt x="91" y="134"/>
                </a:lnTo>
                <a:lnTo>
                  <a:pt x="90" y="134"/>
                </a:lnTo>
                <a:lnTo>
                  <a:pt x="90" y="134"/>
                </a:lnTo>
                <a:lnTo>
                  <a:pt x="88" y="134"/>
                </a:lnTo>
                <a:lnTo>
                  <a:pt x="88" y="134"/>
                </a:lnTo>
                <a:lnTo>
                  <a:pt x="87" y="134"/>
                </a:lnTo>
                <a:lnTo>
                  <a:pt x="85" y="135"/>
                </a:lnTo>
                <a:lnTo>
                  <a:pt x="83" y="135"/>
                </a:lnTo>
                <a:lnTo>
                  <a:pt x="83" y="137"/>
                </a:lnTo>
                <a:lnTo>
                  <a:pt x="82" y="137"/>
                </a:lnTo>
                <a:lnTo>
                  <a:pt x="80" y="136"/>
                </a:lnTo>
                <a:lnTo>
                  <a:pt x="77" y="137"/>
                </a:lnTo>
                <a:lnTo>
                  <a:pt x="75" y="135"/>
                </a:lnTo>
                <a:lnTo>
                  <a:pt x="73" y="135"/>
                </a:lnTo>
                <a:lnTo>
                  <a:pt x="72" y="135"/>
                </a:lnTo>
                <a:lnTo>
                  <a:pt x="72" y="134"/>
                </a:lnTo>
                <a:lnTo>
                  <a:pt x="71" y="134"/>
                </a:lnTo>
                <a:lnTo>
                  <a:pt x="71" y="136"/>
                </a:lnTo>
                <a:lnTo>
                  <a:pt x="70" y="136"/>
                </a:lnTo>
                <a:lnTo>
                  <a:pt x="71" y="138"/>
                </a:lnTo>
                <a:lnTo>
                  <a:pt x="69" y="138"/>
                </a:lnTo>
                <a:lnTo>
                  <a:pt x="68" y="140"/>
                </a:lnTo>
                <a:lnTo>
                  <a:pt x="67" y="141"/>
                </a:lnTo>
                <a:lnTo>
                  <a:pt x="66" y="141"/>
                </a:lnTo>
                <a:lnTo>
                  <a:pt x="66" y="145"/>
                </a:lnTo>
                <a:lnTo>
                  <a:pt x="68" y="147"/>
                </a:lnTo>
                <a:lnTo>
                  <a:pt x="68" y="148"/>
                </a:lnTo>
                <a:lnTo>
                  <a:pt x="69" y="148"/>
                </a:lnTo>
                <a:lnTo>
                  <a:pt x="71" y="149"/>
                </a:lnTo>
                <a:lnTo>
                  <a:pt x="72" y="149"/>
                </a:lnTo>
                <a:lnTo>
                  <a:pt x="74" y="150"/>
                </a:lnTo>
                <a:lnTo>
                  <a:pt x="74" y="150"/>
                </a:lnTo>
                <a:lnTo>
                  <a:pt x="75" y="150"/>
                </a:lnTo>
                <a:lnTo>
                  <a:pt x="76" y="149"/>
                </a:lnTo>
                <a:lnTo>
                  <a:pt x="76" y="148"/>
                </a:lnTo>
                <a:lnTo>
                  <a:pt x="78" y="148"/>
                </a:lnTo>
                <a:lnTo>
                  <a:pt x="79" y="148"/>
                </a:lnTo>
                <a:lnTo>
                  <a:pt x="79" y="147"/>
                </a:lnTo>
                <a:lnTo>
                  <a:pt x="79" y="146"/>
                </a:lnTo>
                <a:lnTo>
                  <a:pt x="79" y="145"/>
                </a:lnTo>
                <a:lnTo>
                  <a:pt x="81" y="145"/>
                </a:lnTo>
                <a:lnTo>
                  <a:pt x="82" y="148"/>
                </a:lnTo>
                <a:lnTo>
                  <a:pt x="84" y="148"/>
                </a:lnTo>
                <a:lnTo>
                  <a:pt x="86" y="148"/>
                </a:lnTo>
                <a:lnTo>
                  <a:pt x="86" y="147"/>
                </a:lnTo>
                <a:lnTo>
                  <a:pt x="86" y="146"/>
                </a:lnTo>
                <a:lnTo>
                  <a:pt x="86" y="145"/>
                </a:lnTo>
                <a:lnTo>
                  <a:pt x="84" y="145"/>
                </a:lnTo>
                <a:lnTo>
                  <a:pt x="84" y="143"/>
                </a:lnTo>
                <a:lnTo>
                  <a:pt x="85" y="142"/>
                </a:lnTo>
                <a:lnTo>
                  <a:pt x="86" y="142"/>
                </a:lnTo>
                <a:lnTo>
                  <a:pt x="86" y="144"/>
                </a:lnTo>
                <a:lnTo>
                  <a:pt x="87" y="143"/>
                </a:lnTo>
                <a:lnTo>
                  <a:pt x="87" y="145"/>
                </a:lnTo>
                <a:lnTo>
                  <a:pt x="87" y="145"/>
                </a:lnTo>
                <a:lnTo>
                  <a:pt x="88" y="145"/>
                </a:lnTo>
                <a:lnTo>
                  <a:pt x="89" y="145"/>
                </a:lnTo>
                <a:lnTo>
                  <a:pt x="90" y="145"/>
                </a:lnTo>
                <a:lnTo>
                  <a:pt x="90" y="145"/>
                </a:lnTo>
                <a:lnTo>
                  <a:pt x="91" y="145"/>
                </a:lnTo>
                <a:lnTo>
                  <a:pt x="92" y="145"/>
                </a:lnTo>
                <a:lnTo>
                  <a:pt x="93" y="146"/>
                </a:lnTo>
                <a:lnTo>
                  <a:pt x="92" y="147"/>
                </a:lnTo>
                <a:lnTo>
                  <a:pt x="93" y="149"/>
                </a:lnTo>
                <a:lnTo>
                  <a:pt x="94" y="149"/>
                </a:lnTo>
                <a:lnTo>
                  <a:pt x="94" y="151"/>
                </a:lnTo>
                <a:lnTo>
                  <a:pt x="94" y="152"/>
                </a:lnTo>
                <a:lnTo>
                  <a:pt x="94" y="152"/>
                </a:lnTo>
                <a:lnTo>
                  <a:pt x="95" y="152"/>
                </a:lnTo>
                <a:lnTo>
                  <a:pt x="95" y="153"/>
                </a:lnTo>
                <a:lnTo>
                  <a:pt x="96" y="153"/>
                </a:lnTo>
                <a:lnTo>
                  <a:pt x="96" y="153"/>
                </a:lnTo>
                <a:lnTo>
                  <a:pt x="97" y="156"/>
                </a:lnTo>
                <a:lnTo>
                  <a:pt x="98" y="156"/>
                </a:lnTo>
                <a:lnTo>
                  <a:pt x="98" y="155"/>
                </a:lnTo>
                <a:lnTo>
                  <a:pt x="99" y="155"/>
                </a:lnTo>
                <a:lnTo>
                  <a:pt x="99" y="156"/>
                </a:lnTo>
                <a:lnTo>
                  <a:pt x="99" y="157"/>
                </a:lnTo>
                <a:lnTo>
                  <a:pt x="100" y="157"/>
                </a:lnTo>
                <a:lnTo>
                  <a:pt x="100" y="156"/>
                </a:lnTo>
                <a:lnTo>
                  <a:pt x="101" y="155"/>
                </a:lnTo>
                <a:lnTo>
                  <a:pt x="102" y="156"/>
                </a:lnTo>
                <a:lnTo>
                  <a:pt x="102" y="157"/>
                </a:lnTo>
                <a:lnTo>
                  <a:pt x="103" y="158"/>
                </a:lnTo>
                <a:lnTo>
                  <a:pt x="104" y="158"/>
                </a:lnTo>
                <a:lnTo>
                  <a:pt x="102" y="159"/>
                </a:lnTo>
                <a:lnTo>
                  <a:pt x="101" y="160"/>
                </a:lnTo>
                <a:lnTo>
                  <a:pt x="100" y="159"/>
                </a:lnTo>
                <a:lnTo>
                  <a:pt x="102" y="163"/>
                </a:lnTo>
                <a:lnTo>
                  <a:pt x="103" y="164"/>
                </a:lnTo>
                <a:lnTo>
                  <a:pt x="105" y="165"/>
                </a:lnTo>
                <a:lnTo>
                  <a:pt x="105" y="165"/>
                </a:lnTo>
                <a:lnTo>
                  <a:pt x="108" y="167"/>
                </a:lnTo>
                <a:lnTo>
                  <a:pt x="108" y="167"/>
                </a:lnTo>
                <a:lnTo>
                  <a:pt x="108" y="167"/>
                </a:lnTo>
                <a:lnTo>
                  <a:pt x="110" y="168"/>
                </a:lnTo>
                <a:lnTo>
                  <a:pt x="111" y="167"/>
                </a:lnTo>
                <a:lnTo>
                  <a:pt x="112" y="167"/>
                </a:lnTo>
                <a:lnTo>
                  <a:pt x="112" y="167"/>
                </a:lnTo>
                <a:lnTo>
                  <a:pt x="112" y="168"/>
                </a:lnTo>
                <a:lnTo>
                  <a:pt x="112" y="168"/>
                </a:lnTo>
                <a:lnTo>
                  <a:pt x="113" y="167"/>
                </a:lnTo>
                <a:lnTo>
                  <a:pt x="114" y="168"/>
                </a:lnTo>
                <a:lnTo>
                  <a:pt x="115" y="167"/>
                </a:lnTo>
                <a:lnTo>
                  <a:pt x="114" y="169"/>
                </a:lnTo>
                <a:lnTo>
                  <a:pt x="115" y="170"/>
                </a:lnTo>
                <a:lnTo>
                  <a:pt x="116" y="170"/>
                </a:lnTo>
                <a:lnTo>
                  <a:pt x="116" y="170"/>
                </a:lnTo>
                <a:lnTo>
                  <a:pt x="116" y="171"/>
                </a:lnTo>
                <a:lnTo>
                  <a:pt x="116" y="172"/>
                </a:lnTo>
                <a:lnTo>
                  <a:pt x="118" y="173"/>
                </a:lnTo>
                <a:lnTo>
                  <a:pt x="118" y="171"/>
                </a:lnTo>
                <a:lnTo>
                  <a:pt x="118" y="173"/>
                </a:lnTo>
                <a:lnTo>
                  <a:pt x="119" y="173"/>
                </a:lnTo>
                <a:lnTo>
                  <a:pt x="119" y="174"/>
                </a:lnTo>
                <a:lnTo>
                  <a:pt x="120" y="174"/>
                </a:lnTo>
                <a:lnTo>
                  <a:pt x="121" y="174"/>
                </a:lnTo>
                <a:lnTo>
                  <a:pt x="122" y="175"/>
                </a:lnTo>
                <a:lnTo>
                  <a:pt x="124" y="175"/>
                </a:lnTo>
                <a:lnTo>
                  <a:pt x="125" y="176"/>
                </a:lnTo>
                <a:lnTo>
                  <a:pt x="126" y="177"/>
                </a:lnTo>
                <a:lnTo>
                  <a:pt x="127" y="177"/>
                </a:lnTo>
                <a:lnTo>
                  <a:pt x="127" y="177"/>
                </a:lnTo>
                <a:lnTo>
                  <a:pt x="129" y="176"/>
                </a:lnTo>
                <a:lnTo>
                  <a:pt x="131" y="179"/>
                </a:lnTo>
                <a:lnTo>
                  <a:pt x="134" y="178"/>
                </a:lnTo>
                <a:lnTo>
                  <a:pt x="133" y="178"/>
                </a:lnTo>
                <a:lnTo>
                  <a:pt x="133" y="177"/>
                </a:lnTo>
                <a:lnTo>
                  <a:pt x="133" y="176"/>
                </a:lnTo>
                <a:lnTo>
                  <a:pt x="133" y="175"/>
                </a:lnTo>
                <a:lnTo>
                  <a:pt x="133" y="174"/>
                </a:lnTo>
                <a:lnTo>
                  <a:pt x="133" y="174"/>
                </a:lnTo>
                <a:lnTo>
                  <a:pt x="129" y="169"/>
                </a:lnTo>
                <a:lnTo>
                  <a:pt x="128" y="169"/>
                </a:lnTo>
                <a:lnTo>
                  <a:pt x="126" y="167"/>
                </a:lnTo>
                <a:lnTo>
                  <a:pt x="126" y="166"/>
                </a:lnTo>
                <a:lnTo>
                  <a:pt x="124" y="165"/>
                </a:lnTo>
                <a:lnTo>
                  <a:pt x="124" y="164"/>
                </a:lnTo>
                <a:lnTo>
                  <a:pt x="123" y="164"/>
                </a:lnTo>
                <a:lnTo>
                  <a:pt x="123" y="163"/>
                </a:lnTo>
                <a:lnTo>
                  <a:pt x="123" y="163"/>
                </a:lnTo>
                <a:lnTo>
                  <a:pt x="122" y="163"/>
                </a:lnTo>
                <a:lnTo>
                  <a:pt x="117" y="156"/>
                </a:lnTo>
                <a:lnTo>
                  <a:pt x="119" y="156"/>
                </a:lnTo>
                <a:lnTo>
                  <a:pt x="123" y="159"/>
                </a:lnTo>
                <a:lnTo>
                  <a:pt x="123" y="159"/>
                </a:lnTo>
                <a:lnTo>
                  <a:pt x="123" y="159"/>
                </a:lnTo>
                <a:lnTo>
                  <a:pt x="124" y="159"/>
                </a:lnTo>
                <a:lnTo>
                  <a:pt x="127" y="162"/>
                </a:lnTo>
                <a:lnTo>
                  <a:pt x="127" y="163"/>
                </a:lnTo>
                <a:lnTo>
                  <a:pt x="129" y="163"/>
                </a:lnTo>
                <a:lnTo>
                  <a:pt x="130" y="165"/>
                </a:lnTo>
                <a:lnTo>
                  <a:pt x="133" y="165"/>
                </a:lnTo>
                <a:lnTo>
                  <a:pt x="134" y="167"/>
                </a:lnTo>
                <a:lnTo>
                  <a:pt x="134" y="166"/>
                </a:lnTo>
                <a:lnTo>
                  <a:pt x="135" y="167"/>
                </a:lnTo>
                <a:lnTo>
                  <a:pt x="136" y="167"/>
                </a:lnTo>
                <a:lnTo>
                  <a:pt x="137" y="166"/>
                </a:lnTo>
                <a:lnTo>
                  <a:pt x="137" y="166"/>
                </a:lnTo>
                <a:lnTo>
                  <a:pt x="137" y="167"/>
                </a:lnTo>
                <a:lnTo>
                  <a:pt x="137" y="167"/>
                </a:lnTo>
                <a:lnTo>
                  <a:pt x="138" y="167"/>
                </a:lnTo>
                <a:lnTo>
                  <a:pt x="138" y="168"/>
                </a:lnTo>
                <a:lnTo>
                  <a:pt x="138" y="169"/>
                </a:lnTo>
                <a:lnTo>
                  <a:pt x="137" y="169"/>
                </a:lnTo>
                <a:lnTo>
                  <a:pt x="139" y="170"/>
                </a:lnTo>
                <a:lnTo>
                  <a:pt x="140" y="170"/>
                </a:lnTo>
                <a:lnTo>
                  <a:pt x="141" y="170"/>
                </a:lnTo>
                <a:lnTo>
                  <a:pt x="139" y="167"/>
                </a:lnTo>
                <a:lnTo>
                  <a:pt x="139" y="166"/>
                </a:lnTo>
                <a:lnTo>
                  <a:pt x="140" y="167"/>
                </a:lnTo>
                <a:lnTo>
                  <a:pt x="141" y="167"/>
                </a:lnTo>
                <a:lnTo>
                  <a:pt x="142" y="167"/>
                </a:lnTo>
                <a:lnTo>
                  <a:pt x="142" y="167"/>
                </a:lnTo>
                <a:lnTo>
                  <a:pt x="142" y="166"/>
                </a:lnTo>
                <a:lnTo>
                  <a:pt x="141" y="166"/>
                </a:lnTo>
                <a:lnTo>
                  <a:pt x="141" y="165"/>
                </a:lnTo>
                <a:lnTo>
                  <a:pt x="141" y="165"/>
                </a:lnTo>
                <a:lnTo>
                  <a:pt x="140" y="165"/>
                </a:lnTo>
                <a:lnTo>
                  <a:pt x="139" y="162"/>
                </a:lnTo>
                <a:lnTo>
                  <a:pt x="139" y="159"/>
                </a:lnTo>
                <a:lnTo>
                  <a:pt x="141" y="162"/>
                </a:lnTo>
                <a:lnTo>
                  <a:pt x="141" y="161"/>
                </a:lnTo>
                <a:lnTo>
                  <a:pt x="141" y="160"/>
                </a:lnTo>
                <a:lnTo>
                  <a:pt x="141" y="159"/>
                </a:lnTo>
                <a:lnTo>
                  <a:pt x="142" y="156"/>
                </a:lnTo>
                <a:lnTo>
                  <a:pt x="141" y="156"/>
                </a:lnTo>
                <a:lnTo>
                  <a:pt x="141" y="152"/>
                </a:lnTo>
                <a:lnTo>
                  <a:pt x="140" y="152"/>
                </a:lnTo>
                <a:lnTo>
                  <a:pt x="137" y="151"/>
                </a:lnTo>
                <a:lnTo>
                  <a:pt x="137" y="149"/>
                </a:lnTo>
                <a:lnTo>
                  <a:pt x="139" y="149"/>
                </a:lnTo>
                <a:lnTo>
                  <a:pt x="139" y="147"/>
                </a:lnTo>
                <a:lnTo>
                  <a:pt x="139" y="145"/>
                </a:lnTo>
                <a:lnTo>
                  <a:pt x="137" y="146"/>
                </a:lnTo>
                <a:lnTo>
                  <a:pt x="137" y="145"/>
                </a:lnTo>
                <a:lnTo>
                  <a:pt x="137" y="145"/>
                </a:lnTo>
                <a:lnTo>
                  <a:pt x="137" y="144"/>
                </a:lnTo>
                <a:lnTo>
                  <a:pt x="135" y="145"/>
                </a:lnTo>
                <a:lnTo>
                  <a:pt x="135" y="142"/>
                </a:lnTo>
                <a:lnTo>
                  <a:pt x="134" y="142"/>
                </a:lnTo>
                <a:lnTo>
                  <a:pt x="132" y="143"/>
                </a:lnTo>
                <a:lnTo>
                  <a:pt x="131" y="143"/>
                </a:lnTo>
                <a:lnTo>
                  <a:pt x="133" y="141"/>
                </a:lnTo>
                <a:lnTo>
                  <a:pt x="132" y="141"/>
                </a:lnTo>
                <a:lnTo>
                  <a:pt x="130" y="141"/>
                </a:lnTo>
                <a:lnTo>
                  <a:pt x="130" y="141"/>
                </a:lnTo>
                <a:lnTo>
                  <a:pt x="130" y="143"/>
                </a:lnTo>
                <a:lnTo>
                  <a:pt x="129" y="141"/>
                </a:lnTo>
                <a:lnTo>
                  <a:pt x="129" y="141"/>
                </a:lnTo>
                <a:lnTo>
                  <a:pt x="128" y="140"/>
                </a:lnTo>
                <a:lnTo>
                  <a:pt x="128" y="138"/>
                </a:lnTo>
                <a:lnTo>
                  <a:pt x="127" y="138"/>
                </a:lnTo>
                <a:lnTo>
                  <a:pt x="127" y="137"/>
                </a:lnTo>
                <a:lnTo>
                  <a:pt x="127" y="136"/>
                </a:lnTo>
                <a:lnTo>
                  <a:pt x="127" y="135"/>
                </a:lnTo>
                <a:lnTo>
                  <a:pt x="127" y="135"/>
                </a:lnTo>
                <a:lnTo>
                  <a:pt x="126" y="134"/>
                </a:lnTo>
                <a:lnTo>
                  <a:pt x="126" y="133"/>
                </a:lnTo>
                <a:lnTo>
                  <a:pt x="127" y="132"/>
                </a:lnTo>
                <a:lnTo>
                  <a:pt x="125" y="132"/>
                </a:lnTo>
                <a:lnTo>
                  <a:pt x="123" y="133"/>
                </a:lnTo>
                <a:lnTo>
                  <a:pt x="123" y="132"/>
                </a:lnTo>
                <a:lnTo>
                  <a:pt x="123" y="130"/>
                </a:lnTo>
                <a:lnTo>
                  <a:pt x="123" y="129"/>
                </a:lnTo>
                <a:lnTo>
                  <a:pt x="123" y="128"/>
                </a:lnTo>
                <a:lnTo>
                  <a:pt x="124" y="129"/>
                </a:lnTo>
                <a:lnTo>
                  <a:pt x="126" y="128"/>
                </a:lnTo>
                <a:lnTo>
                  <a:pt x="127" y="128"/>
                </a:lnTo>
                <a:lnTo>
                  <a:pt x="127" y="126"/>
                </a:lnTo>
                <a:lnTo>
                  <a:pt x="125" y="125"/>
                </a:lnTo>
                <a:lnTo>
                  <a:pt x="123" y="124"/>
                </a:lnTo>
                <a:lnTo>
                  <a:pt x="123" y="123"/>
                </a:lnTo>
                <a:lnTo>
                  <a:pt x="122" y="122"/>
                </a:lnTo>
                <a:lnTo>
                  <a:pt x="123" y="122"/>
                </a:lnTo>
                <a:lnTo>
                  <a:pt x="123" y="121"/>
                </a:lnTo>
                <a:lnTo>
                  <a:pt x="123" y="121"/>
                </a:lnTo>
                <a:lnTo>
                  <a:pt x="126" y="123"/>
                </a:lnTo>
                <a:lnTo>
                  <a:pt x="127" y="123"/>
                </a:lnTo>
                <a:lnTo>
                  <a:pt x="126" y="121"/>
                </a:lnTo>
                <a:lnTo>
                  <a:pt x="127" y="121"/>
                </a:lnTo>
                <a:lnTo>
                  <a:pt x="126" y="119"/>
                </a:lnTo>
                <a:lnTo>
                  <a:pt x="126" y="119"/>
                </a:lnTo>
                <a:lnTo>
                  <a:pt x="127" y="119"/>
                </a:lnTo>
                <a:lnTo>
                  <a:pt x="128" y="120"/>
                </a:lnTo>
                <a:lnTo>
                  <a:pt x="129" y="122"/>
                </a:lnTo>
                <a:lnTo>
                  <a:pt x="128" y="123"/>
                </a:lnTo>
                <a:lnTo>
                  <a:pt x="130" y="123"/>
                </a:lnTo>
                <a:lnTo>
                  <a:pt x="134" y="126"/>
                </a:lnTo>
                <a:lnTo>
                  <a:pt x="134" y="128"/>
                </a:lnTo>
                <a:lnTo>
                  <a:pt x="136" y="128"/>
                </a:lnTo>
                <a:lnTo>
                  <a:pt x="137" y="127"/>
                </a:lnTo>
                <a:lnTo>
                  <a:pt x="137" y="129"/>
                </a:lnTo>
                <a:lnTo>
                  <a:pt x="137" y="132"/>
                </a:lnTo>
                <a:lnTo>
                  <a:pt x="139" y="134"/>
                </a:lnTo>
                <a:lnTo>
                  <a:pt x="141" y="134"/>
                </a:lnTo>
                <a:lnTo>
                  <a:pt x="141" y="135"/>
                </a:lnTo>
                <a:lnTo>
                  <a:pt x="141" y="137"/>
                </a:lnTo>
                <a:lnTo>
                  <a:pt x="141" y="138"/>
                </a:lnTo>
                <a:lnTo>
                  <a:pt x="143" y="138"/>
                </a:lnTo>
                <a:lnTo>
                  <a:pt x="144" y="140"/>
                </a:lnTo>
                <a:lnTo>
                  <a:pt x="145" y="138"/>
                </a:lnTo>
                <a:lnTo>
                  <a:pt x="146" y="141"/>
                </a:lnTo>
                <a:lnTo>
                  <a:pt x="146" y="141"/>
                </a:lnTo>
                <a:lnTo>
                  <a:pt x="147" y="141"/>
                </a:lnTo>
                <a:lnTo>
                  <a:pt x="147" y="141"/>
                </a:lnTo>
                <a:lnTo>
                  <a:pt x="148" y="137"/>
                </a:lnTo>
                <a:lnTo>
                  <a:pt x="148" y="137"/>
                </a:lnTo>
                <a:lnTo>
                  <a:pt x="148" y="132"/>
                </a:lnTo>
                <a:lnTo>
                  <a:pt x="148" y="130"/>
                </a:lnTo>
                <a:lnTo>
                  <a:pt x="150" y="133"/>
                </a:lnTo>
                <a:lnTo>
                  <a:pt x="152" y="133"/>
                </a:lnTo>
                <a:lnTo>
                  <a:pt x="152" y="130"/>
                </a:lnTo>
                <a:lnTo>
                  <a:pt x="153" y="130"/>
                </a:lnTo>
                <a:lnTo>
                  <a:pt x="153" y="127"/>
                </a:lnTo>
                <a:lnTo>
                  <a:pt x="155" y="127"/>
                </a:lnTo>
                <a:lnTo>
                  <a:pt x="154" y="126"/>
                </a:lnTo>
                <a:lnTo>
                  <a:pt x="152" y="126"/>
                </a:lnTo>
                <a:lnTo>
                  <a:pt x="152" y="125"/>
                </a:lnTo>
                <a:lnTo>
                  <a:pt x="153" y="125"/>
                </a:lnTo>
                <a:lnTo>
                  <a:pt x="154" y="123"/>
                </a:lnTo>
                <a:lnTo>
                  <a:pt x="152" y="123"/>
                </a:lnTo>
                <a:lnTo>
                  <a:pt x="153" y="123"/>
                </a:lnTo>
                <a:lnTo>
                  <a:pt x="156" y="123"/>
                </a:lnTo>
                <a:lnTo>
                  <a:pt x="157" y="124"/>
                </a:lnTo>
                <a:lnTo>
                  <a:pt x="158" y="123"/>
                </a:lnTo>
                <a:lnTo>
                  <a:pt x="156" y="122"/>
                </a:lnTo>
                <a:lnTo>
                  <a:pt x="157" y="120"/>
                </a:lnTo>
                <a:lnTo>
                  <a:pt x="158" y="120"/>
                </a:lnTo>
                <a:lnTo>
                  <a:pt x="159" y="119"/>
                </a:lnTo>
                <a:lnTo>
                  <a:pt x="158" y="117"/>
                </a:lnTo>
                <a:lnTo>
                  <a:pt x="156" y="115"/>
                </a:lnTo>
                <a:lnTo>
                  <a:pt x="156" y="115"/>
                </a:lnTo>
                <a:lnTo>
                  <a:pt x="155" y="114"/>
                </a:lnTo>
                <a:lnTo>
                  <a:pt x="153" y="114"/>
                </a:lnTo>
                <a:lnTo>
                  <a:pt x="152" y="113"/>
                </a:lnTo>
                <a:lnTo>
                  <a:pt x="151" y="114"/>
                </a:lnTo>
                <a:lnTo>
                  <a:pt x="148" y="115"/>
                </a:lnTo>
                <a:lnTo>
                  <a:pt x="148" y="112"/>
                </a:lnTo>
                <a:lnTo>
                  <a:pt x="150" y="111"/>
                </a:lnTo>
                <a:lnTo>
                  <a:pt x="150" y="109"/>
                </a:lnTo>
                <a:lnTo>
                  <a:pt x="148" y="109"/>
                </a:lnTo>
                <a:lnTo>
                  <a:pt x="148" y="110"/>
                </a:lnTo>
                <a:lnTo>
                  <a:pt x="145" y="111"/>
                </a:lnTo>
                <a:lnTo>
                  <a:pt x="144" y="110"/>
                </a:lnTo>
                <a:lnTo>
                  <a:pt x="145" y="109"/>
                </a:lnTo>
                <a:lnTo>
                  <a:pt x="143" y="109"/>
                </a:lnTo>
                <a:lnTo>
                  <a:pt x="144" y="108"/>
                </a:lnTo>
                <a:lnTo>
                  <a:pt x="145" y="108"/>
                </a:lnTo>
                <a:lnTo>
                  <a:pt x="145" y="108"/>
                </a:lnTo>
                <a:lnTo>
                  <a:pt x="142" y="103"/>
                </a:lnTo>
                <a:lnTo>
                  <a:pt x="141" y="101"/>
                </a:lnTo>
                <a:lnTo>
                  <a:pt x="139" y="102"/>
                </a:lnTo>
                <a:lnTo>
                  <a:pt x="138" y="101"/>
                </a:lnTo>
                <a:lnTo>
                  <a:pt x="138" y="101"/>
                </a:lnTo>
                <a:lnTo>
                  <a:pt x="139" y="100"/>
                </a:lnTo>
                <a:lnTo>
                  <a:pt x="139" y="98"/>
                </a:lnTo>
                <a:lnTo>
                  <a:pt x="135" y="99"/>
                </a:lnTo>
                <a:lnTo>
                  <a:pt x="134" y="101"/>
                </a:lnTo>
                <a:lnTo>
                  <a:pt x="133" y="99"/>
                </a:lnTo>
                <a:lnTo>
                  <a:pt x="132" y="99"/>
                </a:lnTo>
                <a:lnTo>
                  <a:pt x="132" y="98"/>
                </a:lnTo>
                <a:lnTo>
                  <a:pt x="133" y="97"/>
                </a:lnTo>
                <a:lnTo>
                  <a:pt x="132" y="96"/>
                </a:lnTo>
                <a:lnTo>
                  <a:pt x="129" y="96"/>
                </a:lnTo>
                <a:lnTo>
                  <a:pt x="129" y="96"/>
                </a:lnTo>
                <a:lnTo>
                  <a:pt x="130" y="94"/>
                </a:lnTo>
                <a:lnTo>
                  <a:pt x="129" y="93"/>
                </a:lnTo>
                <a:lnTo>
                  <a:pt x="121" y="90"/>
                </a:lnTo>
                <a:lnTo>
                  <a:pt x="120" y="90"/>
                </a:lnTo>
                <a:lnTo>
                  <a:pt x="123" y="90"/>
                </a:lnTo>
                <a:lnTo>
                  <a:pt x="123" y="89"/>
                </a:lnTo>
                <a:lnTo>
                  <a:pt x="124" y="89"/>
                </a:lnTo>
                <a:lnTo>
                  <a:pt x="123" y="88"/>
                </a:lnTo>
                <a:lnTo>
                  <a:pt x="123" y="87"/>
                </a:lnTo>
                <a:lnTo>
                  <a:pt x="122" y="86"/>
                </a:lnTo>
                <a:lnTo>
                  <a:pt x="122" y="85"/>
                </a:lnTo>
                <a:lnTo>
                  <a:pt x="123" y="85"/>
                </a:lnTo>
                <a:lnTo>
                  <a:pt x="123" y="84"/>
                </a:lnTo>
                <a:lnTo>
                  <a:pt x="121" y="82"/>
                </a:lnTo>
                <a:lnTo>
                  <a:pt x="119" y="82"/>
                </a:lnTo>
                <a:lnTo>
                  <a:pt x="119" y="81"/>
                </a:lnTo>
                <a:lnTo>
                  <a:pt x="121" y="81"/>
                </a:lnTo>
                <a:lnTo>
                  <a:pt x="122" y="81"/>
                </a:lnTo>
                <a:lnTo>
                  <a:pt x="123" y="81"/>
                </a:lnTo>
                <a:lnTo>
                  <a:pt x="122" y="79"/>
                </a:lnTo>
                <a:lnTo>
                  <a:pt x="126" y="82"/>
                </a:lnTo>
                <a:lnTo>
                  <a:pt x="127" y="82"/>
                </a:lnTo>
                <a:lnTo>
                  <a:pt x="129" y="81"/>
                </a:lnTo>
                <a:lnTo>
                  <a:pt x="130" y="82"/>
                </a:lnTo>
                <a:lnTo>
                  <a:pt x="130" y="81"/>
                </a:lnTo>
                <a:lnTo>
                  <a:pt x="130" y="79"/>
                </a:lnTo>
                <a:lnTo>
                  <a:pt x="127" y="77"/>
                </a:lnTo>
                <a:lnTo>
                  <a:pt x="123" y="77"/>
                </a:lnTo>
                <a:lnTo>
                  <a:pt x="122" y="76"/>
                </a:lnTo>
                <a:lnTo>
                  <a:pt x="121" y="77"/>
                </a:lnTo>
                <a:lnTo>
                  <a:pt x="119" y="76"/>
                </a:lnTo>
                <a:lnTo>
                  <a:pt x="119" y="75"/>
                </a:lnTo>
                <a:lnTo>
                  <a:pt x="118" y="76"/>
                </a:lnTo>
                <a:lnTo>
                  <a:pt x="119" y="74"/>
                </a:lnTo>
                <a:lnTo>
                  <a:pt x="121" y="74"/>
                </a:lnTo>
                <a:lnTo>
                  <a:pt x="123" y="73"/>
                </a:lnTo>
                <a:lnTo>
                  <a:pt x="123" y="72"/>
                </a:lnTo>
                <a:lnTo>
                  <a:pt x="125" y="72"/>
                </a:lnTo>
                <a:lnTo>
                  <a:pt x="127" y="72"/>
                </a:lnTo>
                <a:lnTo>
                  <a:pt x="127" y="71"/>
                </a:lnTo>
                <a:lnTo>
                  <a:pt x="123" y="65"/>
                </a:lnTo>
                <a:lnTo>
                  <a:pt x="122" y="64"/>
                </a:lnTo>
                <a:lnTo>
                  <a:pt x="121" y="65"/>
                </a:lnTo>
                <a:lnTo>
                  <a:pt x="121" y="66"/>
                </a:lnTo>
                <a:lnTo>
                  <a:pt x="119" y="68"/>
                </a:lnTo>
                <a:lnTo>
                  <a:pt x="119" y="69"/>
                </a:lnTo>
                <a:lnTo>
                  <a:pt x="117" y="69"/>
                </a:lnTo>
                <a:lnTo>
                  <a:pt x="119" y="66"/>
                </a:lnTo>
                <a:lnTo>
                  <a:pt x="119" y="65"/>
                </a:lnTo>
                <a:lnTo>
                  <a:pt x="115" y="65"/>
                </a:lnTo>
                <a:lnTo>
                  <a:pt x="114" y="66"/>
                </a:lnTo>
                <a:lnTo>
                  <a:pt x="113" y="65"/>
                </a:lnTo>
                <a:lnTo>
                  <a:pt x="115" y="65"/>
                </a:lnTo>
                <a:lnTo>
                  <a:pt x="118" y="63"/>
                </a:lnTo>
                <a:lnTo>
                  <a:pt x="119" y="61"/>
                </a:lnTo>
                <a:lnTo>
                  <a:pt x="119" y="62"/>
                </a:lnTo>
                <a:lnTo>
                  <a:pt x="119" y="59"/>
                </a:lnTo>
                <a:lnTo>
                  <a:pt x="116" y="57"/>
                </a:lnTo>
                <a:lnTo>
                  <a:pt x="115" y="57"/>
                </a:lnTo>
                <a:lnTo>
                  <a:pt x="114" y="56"/>
                </a:lnTo>
                <a:lnTo>
                  <a:pt x="112" y="57"/>
                </a:lnTo>
                <a:lnTo>
                  <a:pt x="111" y="58"/>
                </a:lnTo>
                <a:lnTo>
                  <a:pt x="110" y="59"/>
                </a:lnTo>
                <a:lnTo>
                  <a:pt x="109" y="60"/>
                </a:lnTo>
                <a:lnTo>
                  <a:pt x="109" y="60"/>
                </a:lnTo>
                <a:lnTo>
                  <a:pt x="109" y="57"/>
                </a:lnTo>
                <a:lnTo>
                  <a:pt x="111" y="57"/>
                </a:lnTo>
                <a:lnTo>
                  <a:pt x="112" y="54"/>
                </a:lnTo>
                <a:lnTo>
                  <a:pt x="111" y="55"/>
                </a:lnTo>
                <a:lnTo>
                  <a:pt x="110" y="56"/>
                </a:lnTo>
                <a:lnTo>
                  <a:pt x="108" y="57"/>
                </a:lnTo>
                <a:lnTo>
                  <a:pt x="106" y="57"/>
                </a:lnTo>
                <a:lnTo>
                  <a:pt x="107" y="57"/>
                </a:lnTo>
                <a:lnTo>
                  <a:pt x="108" y="53"/>
                </a:lnTo>
                <a:lnTo>
                  <a:pt x="108" y="51"/>
                </a:lnTo>
                <a:lnTo>
                  <a:pt x="107" y="51"/>
                </a:lnTo>
                <a:lnTo>
                  <a:pt x="105" y="52"/>
                </a:lnTo>
                <a:lnTo>
                  <a:pt x="104" y="53"/>
                </a:lnTo>
                <a:lnTo>
                  <a:pt x="103" y="51"/>
                </a:lnTo>
                <a:lnTo>
                  <a:pt x="100" y="51"/>
                </a:lnTo>
                <a:lnTo>
                  <a:pt x="102" y="50"/>
                </a:lnTo>
                <a:lnTo>
                  <a:pt x="104" y="5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0" name="Freeform 65"/>
          <p:cNvSpPr>
            <a:spLocks/>
          </p:cNvSpPr>
          <p:nvPr/>
        </p:nvSpPr>
        <p:spPr bwMode="auto">
          <a:xfrm>
            <a:off x="3936534" y="2089845"/>
            <a:ext cx="20440" cy="17419"/>
          </a:xfrm>
          <a:custGeom>
            <a:avLst/>
            <a:gdLst/>
            <a:ahLst/>
            <a:cxnLst>
              <a:cxn ang="0">
                <a:pos x="2" y="4"/>
              </a:cxn>
              <a:cxn ang="0">
                <a:pos x="3" y="4"/>
              </a:cxn>
              <a:cxn ang="0">
                <a:pos x="4" y="6"/>
              </a:cxn>
              <a:cxn ang="0">
                <a:pos x="6" y="6"/>
              </a:cxn>
              <a:cxn ang="0">
                <a:pos x="6" y="5"/>
              </a:cxn>
              <a:cxn ang="0">
                <a:pos x="5" y="4"/>
              </a:cxn>
              <a:cxn ang="0">
                <a:pos x="4" y="4"/>
              </a:cxn>
              <a:cxn ang="0">
                <a:pos x="4" y="2"/>
              </a:cxn>
              <a:cxn ang="0">
                <a:pos x="4" y="2"/>
              </a:cxn>
              <a:cxn ang="0">
                <a:pos x="3" y="1"/>
              </a:cxn>
              <a:cxn ang="0">
                <a:pos x="1" y="0"/>
              </a:cxn>
              <a:cxn ang="0">
                <a:pos x="0" y="0"/>
              </a:cxn>
              <a:cxn ang="0">
                <a:pos x="0" y="0"/>
              </a:cxn>
              <a:cxn ang="0">
                <a:pos x="0" y="0"/>
              </a:cxn>
              <a:cxn ang="0">
                <a:pos x="0" y="1"/>
              </a:cxn>
              <a:cxn ang="0">
                <a:pos x="2" y="4"/>
              </a:cxn>
            </a:cxnLst>
            <a:rect l="0" t="0" r="r" b="b"/>
            <a:pathLst>
              <a:path w="6" h="6">
                <a:moveTo>
                  <a:pt x="2" y="4"/>
                </a:moveTo>
                <a:lnTo>
                  <a:pt x="3" y="4"/>
                </a:lnTo>
                <a:lnTo>
                  <a:pt x="4" y="6"/>
                </a:lnTo>
                <a:lnTo>
                  <a:pt x="6" y="6"/>
                </a:lnTo>
                <a:lnTo>
                  <a:pt x="6" y="5"/>
                </a:lnTo>
                <a:lnTo>
                  <a:pt x="5" y="4"/>
                </a:lnTo>
                <a:lnTo>
                  <a:pt x="4" y="4"/>
                </a:lnTo>
                <a:lnTo>
                  <a:pt x="4" y="2"/>
                </a:lnTo>
                <a:lnTo>
                  <a:pt x="4" y="2"/>
                </a:lnTo>
                <a:lnTo>
                  <a:pt x="3" y="1"/>
                </a:lnTo>
                <a:lnTo>
                  <a:pt x="1" y="0"/>
                </a:lnTo>
                <a:lnTo>
                  <a:pt x="0" y="0"/>
                </a:lnTo>
                <a:lnTo>
                  <a:pt x="0" y="0"/>
                </a:lnTo>
                <a:lnTo>
                  <a:pt x="0" y="0"/>
                </a:lnTo>
                <a:lnTo>
                  <a:pt x="0" y="1"/>
                </a:lnTo>
                <a:lnTo>
                  <a:pt x="2"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1" name="Freeform 66"/>
          <p:cNvSpPr>
            <a:spLocks/>
          </p:cNvSpPr>
          <p:nvPr/>
        </p:nvSpPr>
        <p:spPr bwMode="auto">
          <a:xfrm>
            <a:off x="4011480" y="1933078"/>
            <a:ext cx="17033" cy="11612"/>
          </a:xfrm>
          <a:custGeom>
            <a:avLst/>
            <a:gdLst/>
            <a:ahLst/>
            <a:cxnLst>
              <a:cxn ang="0">
                <a:pos x="2" y="2"/>
              </a:cxn>
              <a:cxn ang="0">
                <a:pos x="3" y="3"/>
              </a:cxn>
              <a:cxn ang="0">
                <a:pos x="5" y="2"/>
              </a:cxn>
              <a:cxn ang="0">
                <a:pos x="5" y="0"/>
              </a:cxn>
              <a:cxn ang="0">
                <a:pos x="5" y="0"/>
              </a:cxn>
              <a:cxn ang="0">
                <a:pos x="4" y="0"/>
              </a:cxn>
              <a:cxn ang="0">
                <a:pos x="4" y="0"/>
              </a:cxn>
              <a:cxn ang="0">
                <a:pos x="3" y="0"/>
              </a:cxn>
              <a:cxn ang="0">
                <a:pos x="2" y="0"/>
              </a:cxn>
              <a:cxn ang="0">
                <a:pos x="1" y="0"/>
              </a:cxn>
              <a:cxn ang="0">
                <a:pos x="1" y="0"/>
              </a:cxn>
              <a:cxn ang="0">
                <a:pos x="0" y="0"/>
              </a:cxn>
              <a:cxn ang="0">
                <a:pos x="0" y="2"/>
              </a:cxn>
              <a:cxn ang="0">
                <a:pos x="2" y="4"/>
              </a:cxn>
              <a:cxn ang="0">
                <a:pos x="2" y="2"/>
              </a:cxn>
            </a:cxnLst>
            <a:rect l="0" t="0" r="r" b="b"/>
            <a:pathLst>
              <a:path w="5" h="4">
                <a:moveTo>
                  <a:pt x="2" y="2"/>
                </a:moveTo>
                <a:lnTo>
                  <a:pt x="3" y="3"/>
                </a:lnTo>
                <a:lnTo>
                  <a:pt x="5" y="2"/>
                </a:lnTo>
                <a:lnTo>
                  <a:pt x="5" y="0"/>
                </a:lnTo>
                <a:lnTo>
                  <a:pt x="5" y="0"/>
                </a:lnTo>
                <a:lnTo>
                  <a:pt x="4" y="0"/>
                </a:lnTo>
                <a:lnTo>
                  <a:pt x="4" y="0"/>
                </a:lnTo>
                <a:lnTo>
                  <a:pt x="3" y="0"/>
                </a:lnTo>
                <a:lnTo>
                  <a:pt x="2" y="0"/>
                </a:lnTo>
                <a:lnTo>
                  <a:pt x="1" y="0"/>
                </a:lnTo>
                <a:lnTo>
                  <a:pt x="1" y="0"/>
                </a:lnTo>
                <a:lnTo>
                  <a:pt x="0" y="0"/>
                </a:lnTo>
                <a:lnTo>
                  <a:pt x="0" y="2"/>
                </a:lnTo>
                <a:lnTo>
                  <a:pt x="2" y="4"/>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2" name="Freeform 67"/>
          <p:cNvSpPr>
            <a:spLocks/>
          </p:cNvSpPr>
          <p:nvPr/>
        </p:nvSpPr>
        <p:spPr bwMode="auto">
          <a:xfrm>
            <a:off x="3653785" y="1927272"/>
            <a:ext cx="81759" cy="63868"/>
          </a:xfrm>
          <a:custGeom>
            <a:avLst/>
            <a:gdLst/>
            <a:ahLst/>
            <a:cxnLst>
              <a:cxn ang="0">
                <a:pos x="18" y="10"/>
              </a:cxn>
              <a:cxn ang="0">
                <a:pos x="14" y="6"/>
              </a:cxn>
              <a:cxn ang="0">
                <a:pos x="13" y="4"/>
              </a:cxn>
              <a:cxn ang="0">
                <a:pos x="12" y="3"/>
              </a:cxn>
              <a:cxn ang="0">
                <a:pos x="12" y="2"/>
              </a:cxn>
              <a:cxn ang="0">
                <a:pos x="11" y="0"/>
              </a:cxn>
              <a:cxn ang="0">
                <a:pos x="9" y="0"/>
              </a:cxn>
              <a:cxn ang="0">
                <a:pos x="7" y="2"/>
              </a:cxn>
              <a:cxn ang="0">
                <a:pos x="7" y="6"/>
              </a:cxn>
              <a:cxn ang="0">
                <a:pos x="7" y="5"/>
              </a:cxn>
              <a:cxn ang="0">
                <a:pos x="5" y="6"/>
              </a:cxn>
              <a:cxn ang="0">
                <a:pos x="5" y="7"/>
              </a:cxn>
              <a:cxn ang="0">
                <a:pos x="5" y="9"/>
              </a:cxn>
              <a:cxn ang="0">
                <a:pos x="4" y="11"/>
              </a:cxn>
              <a:cxn ang="0">
                <a:pos x="1" y="12"/>
              </a:cxn>
              <a:cxn ang="0">
                <a:pos x="0" y="13"/>
              </a:cxn>
              <a:cxn ang="0">
                <a:pos x="1" y="17"/>
              </a:cxn>
              <a:cxn ang="0">
                <a:pos x="2" y="16"/>
              </a:cxn>
              <a:cxn ang="0">
                <a:pos x="3" y="15"/>
              </a:cxn>
              <a:cxn ang="0">
                <a:pos x="4" y="17"/>
              </a:cxn>
              <a:cxn ang="0">
                <a:pos x="6" y="17"/>
              </a:cxn>
              <a:cxn ang="0">
                <a:pos x="7" y="17"/>
              </a:cxn>
              <a:cxn ang="0">
                <a:pos x="7" y="18"/>
              </a:cxn>
              <a:cxn ang="0">
                <a:pos x="9" y="18"/>
              </a:cxn>
              <a:cxn ang="0">
                <a:pos x="11" y="20"/>
              </a:cxn>
              <a:cxn ang="0">
                <a:pos x="13" y="21"/>
              </a:cxn>
              <a:cxn ang="0">
                <a:pos x="14" y="20"/>
              </a:cxn>
              <a:cxn ang="0">
                <a:pos x="18" y="22"/>
              </a:cxn>
              <a:cxn ang="0">
                <a:pos x="19" y="20"/>
              </a:cxn>
              <a:cxn ang="0">
                <a:pos x="21" y="18"/>
              </a:cxn>
              <a:cxn ang="0">
                <a:pos x="22" y="18"/>
              </a:cxn>
              <a:cxn ang="0">
                <a:pos x="24" y="17"/>
              </a:cxn>
              <a:cxn ang="0">
                <a:pos x="22" y="17"/>
              </a:cxn>
              <a:cxn ang="0">
                <a:pos x="20" y="14"/>
              </a:cxn>
              <a:cxn ang="0">
                <a:pos x="19" y="11"/>
              </a:cxn>
            </a:cxnLst>
            <a:rect l="0" t="0" r="r" b="b"/>
            <a:pathLst>
              <a:path w="24" h="22">
                <a:moveTo>
                  <a:pt x="19" y="11"/>
                </a:moveTo>
                <a:lnTo>
                  <a:pt x="18" y="10"/>
                </a:lnTo>
                <a:lnTo>
                  <a:pt x="18" y="9"/>
                </a:lnTo>
                <a:lnTo>
                  <a:pt x="14" y="6"/>
                </a:lnTo>
                <a:lnTo>
                  <a:pt x="14" y="6"/>
                </a:lnTo>
                <a:lnTo>
                  <a:pt x="13" y="4"/>
                </a:lnTo>
                <a:lnTo>
                  <a:pt x="13" y="3"/>
                </a:lnTo>
                <a:lnTo>
                  <a:pt x="12" y="3"/>
                </a:lnTo>
                <a:lnTo>
                  <a:pt x="12" y="2"/>
                </a:lnTo>
                <a:lnTo>
                  <a:pt x="12" y="2"/>
                </a:lnTo>
                <a:lnTo>
                  <a:pt x="11" y="2"/>
                </a:lnTo>
                <a:lnTo>
                  <a:pt x="11" y="0"/>
                </a:lnTo>
                <a:lnTo>
                  <a:pt x="10" y="0"/>
                </a:lnTo>
                <a:lnTo>
                  <a:pt x="9" y="0"/>
                </a:lnTo>
                <a:lnTo>
                  <a:pt x="8" y="1"/>
                </a:lnTo>
                <a:lnTo>
                  <a:pt x="7" y="2"/>
                </a:lnTo>
                <a:lnTo>
                  <a:pt x="7" y="5"/>
                </a:lnTo>
                <a:lnTo>
                  <a:pt x="7" y="6"/>
                </a:lnTo>
                <a:lnTo>
                  <a:pt x="7" y="6"/>
                </a:lnTo>
                <a:lnTo>
                  <a:pt x="7" y="5"/>
                </a:lnTo>
                <a:lnTo>
                  <a:pt x="6" y="5"/>
                </a:lnTo>
                <a:lnTo>
                  <a:pt x="5" y="6"/>
                </a:lnTo>
                <a:lnTo>
                  <a:pt x="5" y="6"/>
                </a:lnTo>
                <a:lnTo>
                  <a:pt x="5" y="7"/>
                </a:lnTo>
                <a:lnTo>
                  <a:pt x="6" y="9"/>
                </a:lnTo>
                <a:lnTo>
                  <a:pt x="5" y="9"/>
                </a:lnTo>
                <a:lnTo>
                  <a:pt x="5" y="11"/>
                </a:lnTo>
                <a:lnTo>
                  <a:pt x="4" y="11"/>
                </a:lnTo>
                <a:lnTo>
                  <a:pt x="3" y="12"/>
                </a:lnTo>
                <a:lnTo>
                  <a:pt x="1" y="12"/>
                </a:lnTo>
                <a:lnTo>
                  <a:pt x="0" y="13"/>
                </a:lnTo>
                <a:lnTo>
                  <a:pt x="0" y="13"/>
                </a:lnTo>
                <a:lnTo>
                  <a:pt x="0" y="15"/>
                </a:lnTo>
                <a:lnTo>
                  <a:pt x="1" y="17"/>
                </a:lnTo>
                <a:lnTo>
                  <a:pt x="2" y="17"/>
                </a:lnTo>
                <a:lnTo>
                  <a:pt x="2" y="16"/>
                </a:lnTo>
                <a:lnTo>
                  <a:pt x="3" y="15"/>
                </a:lnTo>
                <a:lnTo>
                  <a:pt x="3" y="15"/>
                </a:lnTo>
                <a:lnTo>
                  <a:pt x="4" y="16"/>
                </a:lnTo>
                <a:lnTo>
                  <a:pt x="4" y="17"/>
                </a:lnTo>
                <a:lnTo>
                  <a:pt x="5" y="17"/>
                </a:lnTo>
                <a:lnTo>
                  <a:pt x="6" y="17"/>
                </a:lnTo>
                <a:lnTo>
                  <a:pt x="6" y="17"/>
                </a:lnTo>
                <a:lnTo>
                  <a:pt x="7" y="17"/>
                </a:lnTo>
                <a:lnTo>
                  <a:pt x="7" y="17"/>
                </a:lnTo>
                <a:lnTo>
                  <a:pt x="7" y="18"/>
                </a:lnTo>
                <a:lnTo>
                  <a:pt x="7" y="18"/>
                </a:lnTo>
                <a:lnTo>
                  <a:pt x="9" y="18"/>
                </a:lnTo>
                <a:lnTo>
                  <a:pt x="10" y="20"/>
                </a:lnTo>
                <a:lnTo>
                  <a:pt x="11" y="20"/>
                </a:lnTo>
                <a:lnTo>
                  <a:pt x="13" y="20"/>
                </a:lnTo>
                <a:lnTo>
                  <a:pt x="13" y="21"/>
                </a:lnTo>
                <a:lnTo>
                  <a:pt x="14" y="20"/>
                </a:lnTo>
                <a:lnTo>
                  <a:pt x="14" y="20"/>
                </a:lnTo>
                <a:lnTo>
                  <a:pt x="17" y="22"/>
                </a:lnTo>
                <a:lnTo>
                  <a:pt x="18" y="22"/>
                </a:lnTo>
                <a:lnTo>
                  <a:pt x="18" y="20"/>
                </a:lnTo>
                <a:lnTo>
                  <a:pt x="19" y="20"/>
                </a:lnTo>
                <a:lnTo>
                  <a:pt x="21" y="18"/>
                </a:lnTo>
                <a:lnTo>
                  <a:pt x="21" y="18"/>
                </a:lnTo>
                <a:lnTo>
                  <a:pt x="21" y="19"/>
                </a:lnTo>
                <a:lnTo>
                  <a:pt x="22" y="18"/>
                </a:lnTo>
                <a:lnTo>
                  <a:pt x="23" y="17"/>
                </a:lnTo>
                <a:lnTo>
                  <a:pt x="24" y="17"/>
                </a:lnTo>
                <a:lnTo>
                  <a:pt x="23" y="17"/>
                </a:lnTo>
                <a:lnTo>
                  <a:pt x="22" y="17"/>
                </a:lnTo>
                <a:lnTo>
                  <a:pt x="21" y="15"/>
                </a:lnTo>
                <a:lnTo>
                  <a:pt x="20" y="14"/>
                </a:lnTo>
                <a:lnTo>
                  <a:pt x="20" y="13"/>
                </a:lnTo>
                <a:lnTo>
                  <a:pt x="19" y="1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3" name="Freeform 68"/>
          <p:cNvSpPr>
            <a:spLocks/>
          </p:cNvSpPr>
          <p:nvPr/>
        </p:nvSpPr>
        <p:spPr bwMode="auto">
          <a:xfrm>
            <a:off x="4028513" y="1950497"/>
            <a:ext cx="20440" cy="23225"/>
          </a:xfrm>
          <a:custGeom>
            <a:avLst/>
            <a:gdLst/>
            <a:ahLst/>
            <a:cxnLst>
              <a:cxn ang="0">
                <a:pos x="6" y="2"/>
              </a:cxn>
              <a:cxn ang="0">
                <a:pos x="6" y="2"/>
              </a:cxn>
              <a:cxn ang="0">
                <a:pos x="6" y="2"/>
              </a:cxn>
              <a:cxn ang="0">
                <a:pos x="6" y="1"/>
              </a:cxn>
              <a:cxn ang="0">
                <a:pos x="6" y="0"/>
              </a:cxn>
              <a:cxn ang="0">
                <a:pos x="5" y="0"/>
              </a:cxn>
              <a:cxn ang="0">
                <a:pos x="2" y="4"/>
              </a:cxn>
              <a:cxn ang="0">
                <a:pos x="2" y="5"/>
              </a:cxn>
              <a:cxn ang="0">
                <a:pos x="0" y="6"/>
              </a:cxn>
              <a:cxn ang="0">
                <a:pos x="0" y="8"/>
              </a:cxn>
              <a:cxn ang="0">
                <a:pos x="2" y="7"/>
              </a:cxn>
              <a:cxn ang="0">
                <a:pos x="4" y="6"/>
              </a:cxn>
              <a:cxn ang="0">
                <a:pos x="5" y="3"/>
              </a:cxn>
              <a:cxn ang="0">
                <a:pos x="6" y="2"/>
              </a:cxn>
            </a:cxnLst>
            <a:rect l="0" t="0" r="r" b="b"/>
            <a:pathLst>
              <a:path w="6" h="8">
                <a:moveTo>
                  <a:pt x="6" y="2"/>
                </a:moveTo>
                <a:lnTo>
                  <a:pt x="6" y="2"/>
                </a:lnTo>
                <a:lnTo>
                  <a:pt x="6" y="2"/>
                </a:lnTo>
                <a:lnTo>
                  <a:pt x="6" y="1"/>
                </a:lnTo>
                <a:lnTo>
                  <a:pt x="6" y="0"/>
                </a:lnTo>
                <a:lnTo>
                  <a:pt x="5" y="0"/>
                </a:lnTo>
                <a:lnTo>
                  <a:pt x="2" y="4"/>
                </a:lnTo>
                <a:lnTo>
                  <a:pt x="2" y="5"/>
                </a:lnTo>
                <a:lnTo>
                  <a:pt x="0" y="6"/>
                </a:lnTo>
                <a:lnTo>
                  <a:pt x="0" y="8"/>
                </a:lnTo>
                <a:lnTo>
                  <a:pt x="2" y="7"/>
                </a:lnTo>
                <a:lnTo>
                  <a:pt x="4" y="6"/>
                </a:lnTo>
                <a:lnTo>
                  <a:pt x="5" y="3"/>
                </a:lnTo>
                <a:lnTo>
                  <a:pt x="6"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4" name="Freeform 69"/>
          <p:cNvSpPr>
            <a:spLocks/>
          </p:cNvSpPr>
          <p:nvPr/>
        </p:nvSpPr>
        <p:spPr bwMode="auto">
          <a:xfrm>
            <a:off x="8654709" y="1921466"/>
            <a:ext cx="27253" cy="23225"/>
          </a:xfrm>
          <a:custGeom>
            <a:avLst/>
            <a:gdLst/>
            <a:ahLst/>
            <a:cxnLst>
              <a:cxn ang="0">
                <a:pos x="2" y="4"/>
              </a:cxn>
              <a:cxn ang="0">
                <a:pos x="2" y="4"/>
              </a:cxn>
              <a:cxn ang="0">
                <a:pos x="2" y="5"/>
              </a:cxn>
              <a:cxn ang="0">
                <a:pos x="3" y="7"/>
              </a:cxn>
              <a:cxn ang="0">
                <a:pos x="6" y="8"/>
              </a:cxn>
              <a:cxn ang="0">
                <a:pos x="7" y="8"/>
              </a:cxn>
              <a:cxn ang="0">
                <a:pos x="7" y="4"/>
              </a:cxn>
              <a:cxn ang="0">
                <a:pos x="8" y="4"/>
              </a:cxn>
              <a:cxn ang="0">
                <a:pos x="8" y="4"/>
              </a:cxn>
              <a:cxn ang="0">
                <a:pos x="8" y="3"/>
              </a:cxn>
              <a:cxn ang="0">
                <a:pos x="3" y="0"/>
              </a:cxn>
              <a:cxn ang="0">
                <a:pos x="2" y="0"/>
              </a:cxn>
              <a:cxn ang="0">
                <a:pos x="1" y="0"/>
              </a:cxn>
              <a:cxn ang="0">
                <a:pos x="0" y="0"/>
              </a:cxn>
              <a:cxn ang="0">
                <a:pos x="0" y="2"/>
              </a:cxn>
              <a:cxn ang="0">
                <a:pos x="0" y="3"/>
              </a:cxn>
              <a:cxn ang="0">
                <a:pos x="2" y="4"/>
              </a:cxn>
            </a:cxnLst>
            <a:rect l="0" t="0" r="r" b="b"/>
            <a:pathLst>
              <a:path w="8" h="8">
                <a:moveTo>
                  <a:pt x="2" y="4"/>
                </a:moveTo>
                <a:lnTo>
                  <a:pt x="2" y="4"/>
                </a:lnTo>
                <a:lnTo>
                  <a:pt x="2" y="5"/>
                </a:lnTo>
                <a:lnTo>
                  <a:pt x="3" y="7"/>
                </a:lnTo>
                <a:lnTo>
                  <a:pt x="6" y="8"/>
                </a:lnTo>
                <a:lnTo>
                  <a:pt x="7" y="8"/>
                </a:lnTo>
                <a:lnTo>
                  <a:pt x="7" y="4"/>
                </a:lnTo>
                <a:lnTo>
                  <a:pt x="8" y="4"/>
                </a:lnTo>
                <a:lnTo>
                  <a:pt x="8" y="4"/>
                </a:lnTo>
                <a:lnTo>
                  <a:pt x="8" y="3"/>
                </a:lnTo>
                <a:lnTo>
                  <a:pt x="3" y="0"/>
                </a:lnTo>
                <a:lnTo>
                  <a:pt x="2" y="0"/>
                </a:lnTo>
                <a:lnTo>
                  <a:pt x="1" y="0"/>
                </a:lnTo>
                <a:lnTo>
                  <a:pt x="0" y="0"/>
                </a:lnTo>
                <a:lnTo>
                  <a:pt x="0" y="2"/>
                </a:lnTo>
                <a:lnTo>
                  <a:pt x="0" y="3"/>
                </a:lnTo>
                <a:lnTo>
                  <a:pt x="2"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5" name="Freeform 70"/>
          <p:cNvSpPr>
            <a:spLocks/>
          </p:cNvSpPr>
          <p:nvPr/>
        </p:nvSpPr>
        <p:spPr bwMode="auto">
          <a:xfrm>
            <a:off x="8852293" y="1845986"/>
            <a:ext cx="74946" cy="34837"/>
          </a:xfrm>
          <a:custGeom>
            <a:avLst/>
            <a:gdLst/>
            <a:ahLst/>
            <a:cxnLst>
              <a:cxn ang="0">
                <a:pos x="2" y="12"/>
              </a:cxn>
              <a:cxn ang="0">
                <a:pos x="4" y="12"/>
              </a:cxn>
              <a:cxn ang="0">
                <a:pos x="4" y="12"/>
              </a:cxn>
              <a:cxn ang="0">
                <a:pos x="6" y="12"/>
              </a:cxn>
              <a:cxn ang="0">
                <a:pos x="6" y="11"/>
              </a:cxn>
              <a:cxn ang="0">
                <a:pos x="7" y="10"/>
              </a:cxn>
              <a:cxn ang="0">
                <a:pos x="8" y="10"/>
              </a:cxn>
              <a:cxn ang="0">
                <a:pos x="11" y="10"/>
              </a:cxn>
              <a:cxn ang="0">
                <a:pos x="12" y="11"/>
              </a:cxn>
              <a:cxn ang="0">
                <a:pos x="13" y="12"/>
              </a:cxn>
              <a:cxn ang="0">
                <a:pos x="22" y="8"/>
              </a:cxn>
              <a:cxn ang="0">
                <a:pos x="22" y="7"/>
              </a:cxn>
              <a:cxn ang="0">
                <a:pos x="22" y="5"/>
              </a:cxn>
              <a:cxn ang="0">
                <a:pos x="19" y="3"/>
              </a:cxn>
              <a:cxn ang="0">
                <a:pos x="19" y="3"/>
              </a:cxn>
              <a:cxn ang="0">
                <a:pos x="19" y="2"/>
              </a:cxn>
              <a:cxn ang="0">
                <a:pos x="19" y="2"/>
              </a:cxn>
              <a:cxn ang="0">
                <a:pos x="14" y="0"/>
              </a:cxn>
              <a:cxn ang="0">
                <a:pos x="13" y="1"/>
              </a:cxn>
              <a:cxn ang="0">
                <a:pos x="13" y="0"/>
              </a:cxn>
              <a:cxn ang="0">
                <a:pos x="12" y="1"/>
              </a:cxn>
              <a:cxn ang="0">
                <a:pos x="10" y="0"/>
              </a:cxn>
              <a:cxn ang="0">
                <a:pos x="9" y="1"/>
              </a:cxn>
              <a:cxn ang="0">
                <a:pos x="9" y="1"/>
              </a:cxn>
              <a:cxn ang="0">
                <a:pos x="9" y="1"/>
              </a:cxn>
              <a:cxn ang="0">
                <a:pos x="7" y="1"/>
              </a:cxn>
              <a:cxn ang="0">
                <a:pos x="6" y="2"/>
              </a:cxn>
              <a:cxn ang="0">
                <a:pos x="5" y="2"/>
              </a:cxn>
              <a:cxn ang="0">
                <a:pos x="5" y="3"/>
              </a:cxn>
              <a:cxn ang="0">
                <a:pos x="4" y="5"/>
              </a:cxn>
              <a:cxn ang="0">
                <a:pos x="2" y="6"/>
              </a:cxn>
              <a:cxn ang="0">
                <a:pos x="2" y="7"/>
              </a:cxn>
              <a:cxn ang="0">
                <a:pos x="1" y="8"/>
              </a:cxn>
              <a:cxn ang="0">
                <a:pos x="0" y="9"/>
              </a:cxn>
              <a:cxn ang="0">
                <a:pos x="2" y="12"/>
              </a:cxn>
              <a:cxn ang="0">
                <a:pos x="2" y="12"/>
              </a:cxn>
            </a:cxnLst>
            <a:rect l="0" t="0" r="r" b="b"/>
            <a:pathLst>
              <a:path w="22" h="12">
                <a:moveTo>
                  <a:pt x="2" y="12"/>
                </a:moveTo>
                <a:lnTo>
                  <a:pt x="4" y="12"/>
                </a:lnTo>
                <a:lnTo>
                  <a:pt x="4" y="12"/>
                </a:lnTo>
                <a:lnTo>
                  <a:pt x="6" y="12"/>
                </a:lnTo>
                <a:lnTo>
                  <a:pt x="6" y="11"/>
                </a:lnTo>
                <a:lnTo>
                  <a:pt x="7" y="10"/>
                </a:lnTo>
                <a:lnTo>
                  <a:pt x="8" y="10"/>
                </a:lnTo>
                <a:lnTo>
                  <a:pt x="11" y="10"/>
                </a:lnTo>
                <a:lnTo>
                  <a:pt x="12" y="11"/>
                </a:lnTo>
                <a:lnTo>
                  <a:pt x="13" y="12"/>
                </a:lnTo>
                <a:lnTo>
                  <a:pt x="22" y="8"/>
                </a:lnTo>
                <a:lnTo>
                  <a:pt x="22" y="7"/>
                </a:lnTo>
                <a:lnTo>
                  <a:pt x="22" y="5"/>
                </a:lnTo>
                <a:lnTo>
                  <a:pt x="19" y="3"/>
                </a:lnTo>
                <a:lnTo>
                  <a:pt x="19" y="3"/>
                </a:lnTo>
                <a:lnTo>
                  <a:pt x="19" y="2"/>
                </a:lnTo>
                <a:lnTo>
                  <a:pt x="19" y="2"/>
                </a:lnTo>
                <a:lnTo>
                  <a:pt x="14" y="0"/>
                </a:lnTo>
                <a:lnTo>
                  <a:pt x="13" y="1"/>
                </a:lnTo>
                <a:lnTo>
                  <a:pt x="13" y="0"/>
                </a:lnTo>
                <a:lnTo>
                  <a:pt x="12" y="1"/>
                </a:lnTo>
                <a:lnTo>
                  <a:pt x="10" y="0"/>
                </a:lnTo>
                <a:lnTo>
                  <a:pt x="9" y="1"/>
                </a:lnTo>
                <a:lnTo>
                  <a:pt x="9" y="1"/>
                </a:lnTo>
                <a:lnTo>
                  <a:pt x="9" y="1"/>
                </a:lnTo>
                <a:lnTo>
                  <a:pt x="7" y="1"/>
                </a:lnTo>
                <a:lnTo>
                  <a:pt x="6" y="2"/>
                </a:lnTo>
                <a:lnTo>
                  <a:pt x="5" y="2"/>
                </a:lnTo>
                <a:lnTo>
                  <a:pt x="5" y="3"/>
                </a:lnTo>
                <a:lnTo>
                  <a:pt x="4" y="5"/>
                </a:lnTo>
                <a:lnTo>
                  <a:pt x="2" y="6"/>
                </a:lnTo>
                <a:lnTo>
                  <a:pt x="2" y="7"/>
                </a:lnTo>
                <a:lnTo>
                  <a:pt x="1" y="8"/>
                </a:lnTo>
                <a:lnTo>
                  <a:pt x="0" y="9"/>
                </a:lnTo>
                <a:lnTo>
                  <a:pt x="2" y="12"/>
                </a:lnTo>
                <a:lnTo>
                  <a:pt x="2" y="1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6" name="Freeform 71"/>
          <p:cNvSpPr>
            <a:spLocks/>
          </p:cNvSpPr>
          <p:nvPr/>
        </p:nvSpPr>
        <p:spPr bwMode="auto">
          <a:xfrm>
            <a:off x="3725324" y="1703734"/>
            <a:ext cx="102199" cy="121930"/>
          </a:xfrm>
          <a:custGeom>
            <a:avLst/>
            <a:gdLst/>
            <a:ahLst/>
            <a:cxnLst>
              <a:cxn ang="0">
                <a:pos x="30" y="6"/>
              </a:cxn>
              <a:cxn ang="0">
                <a:pos x="30" y="6"/>
              </a:cxn>
              <a:cxn ang="0">
                <a:pos x="22" y="3"/>
              </a:cxn>
              <a:cxn ang="0">
                <a:pos x="19" y="4"/>
              </a:cxn>
              <a:cxn ang="0">
                <a:pos x="19" y="4"/>
              </a:cxn>
              <a:cxn ang="0">
                <a:pos x="17" y="2"/>
              </a:cxn>
              <a:cxn ang="0">
                <a:pos x="16" y="2"/>
              </a:cxn>
              <a:cxn ang="0">
                <a:pos x="13" y="0"/>
              </a:cxn>
              <a:cxn ang="0">
                <a:pos x="11" y="0"/>
              </a:cxn>
              <a:cxn ang="0">
                <a:pos x="10" y="2"/>
              </a:cxn>
              <a:cxn ang="0">
                <a:pos x="8" y="1"/>
              </a:cxn>
              <a:cxn ang="0">
                <a:pos x="6" y="2"/>
              </a:cxn>
              <a:cxn ang="0">
                <a:pos x="3" y="3"/>
              </a:cxn>
              <a:cxn ang="0">
                <a:pos x="2" y="6"/>
              </a:cxn>
              <a:cxn ang="0">
                <a:pos x="3" y="6"/>
              </a:cxn>
              <a:cxn ang="0">
                <a:pos x="4" y="7"/>
              </a:cxn>
              <a:cxn ang="0">
                <a:pos x="3" y="7"/>
              </a:cxn>
              <a:cxn ang="0">
                <a:pos x="5" y="10"/>
              </a:cxn>
              <a:cxn ang="0">
                <a:pos x="5" y="10"/>
              </a:cxn>
              <a:cxn ang="0">
                <a:pos x="3" y="10"/>
              </a:cxn>
              <a:cxn ang="0">
                <a:pos x="1" y="8"/>
              </a:cxn>
              <a:cxn ang="0">
                <a:pos x="0" y="9"/>
              </a:cxn>
              <a:cxn ang="0">
                <a:pos x="0" y="10"/>
              </a:cxn>
              <a:cxn ang="0">
                <a:pos x="0" y="11"/>
              </a:cxn>
              <a:cxn ang="0">
                <a:pos x="0" y="12"/>
              </a:cxn>
              <a:cxn ang="0">
                <a:pos x="0" y="14"/>
              </a:cxn>
              <a:cxn ang="0">
                <a:pos x="0" y="17"/>
              </a:cxn>
              <a:cxn ang="0">
                <a:pos x="0" y="21"/>
              </a:cxn>
              <a:cxn ang="0">
                <a:pos x="0" y="22"/>
              </a:cxn>
              <a:cxn ang="0">
                <a:pos x="0" y="26"/>
              </a:cxn>
              <a:cxn ang="0">
                <a:pos x="0" y="27"/>
              </a:cxn>
              <a:cxn ang="0">
                <a:pos x="0" y="28"/>
              </a:cxn>
              <a:cxn ang="0">
                <a:pos x="2" y="30"/>
              </a:cxn>
              <a:cxn ang="0">
                <a:pos x="3" y="33"/>
              </a:cxn>
              <a:cxn ang="0">
                <a:pos x="2" y="38"/>
              </a:cxn>
              <a:cxn ang="0">
                <a:pos x="4" y="39"/>
              </a:cxn>
              <a:cxn ang="0">
                <a:pos x="3" y="39"/>
              </a:cxn>
              <a:cxn ang="0">
                <a:pos x="3" y="42"/>
              </a:cxn>
              <a:cxn ang="0">
                <a:pos x="6" y="41"/>
              </a:cxn>
              <a:cxn ang="0">
                <a:pos x="8" y="42"/>
              </a:cxn>
              <a:cxn ang="0">
                <a:pos x="9" y="40"/>
              </a:cxn>
              <a:cxn ang="0">
                <a:pos x="8" y="41"/>
              </a:cxn>
              <a:cxn ang="0">
                <a:pos x="8" y="39"/>
              </a:cxn>
              <a:cxn ang="0">
                <a:pos x="10" y="35"/>
              </a:cxn>
              <a:cxn ang="0">
                <a:pos x="11" y="35"/>
              </a:cxn>
              <a:cxn ang="0">
                <a:pos x="11" y="30"/>
              </a:cxn>
              <a:cxn ang="0">
                <a:pos x="10" y="28"/>
              </a:cxn>
              <a:cxn ang="0">
                <a:pos x="8" y="28"/>
              </a:cxn>
              <a:cxn ang="0">
                <a:pos x="8" y="28"/>
              </a:cxn>
              <a:cxn ang="0">
                <a:pos x="8" y="27"/>
              </a:cxn>
              <a:cxn ang="0">
                <a:pos x="12" y="27"/>
              </a:cxn>
              <a:cxn ang="0">
                <a:pos x="13" y="26"/>
              </a:cxn>
              <a:cxn ang="0">
                <a:pos x="15" y="28"/>
              </a:cxn>
              <a:cxn ang="0">
                <a:pos x="16" y="28"/>
              </a:cxn>
              <a:cxn ang="0">
                <a:pos x="19" y="28"/>
              </a:cxn>
              <a:cxn ang="0">
                <a:pos x="21" y="26"/>
              </a:cxn>
              <a:cxn ang="0">
                <a:pos x="22" y="23"/>
              </a:cxn>
              <a:cxn ang="0">
                <a:pos x="23" y="19"/>
              </a:cxn>
              <a:cxn ang="0">
                <a:pos x="24" y="18"/>
              </a:cxn>
              <a:cxn ang="0">
                <a:pos x="26" y="12"/>
              </a:cxn>
              <a:cxn ang="0">
                <a:pos x="30" y="7"/>
              </a:cxn>
              <a:cxn ang="0">
                <a:pos x="30" y="6"/>
              </a:cxn>
            </a:cxnLst>
            <a:rect l="0" t="0" r="r" b="b"/>
            <a:pathLst>
              <a:path w="30" h="42">
                <a:moveTo>
                  <a:pt x="30" y="6"/>
                </a:moveTo>
                <a:lnTo>
                  <a:pt x="30" y="6"/>
                </a:lnTo>
                <a:lnTo>
                  <a:pt x="30" y="6"/>
                </a:lnTo>
                <a:lnTo>
                  <a:pt x="30" y="5"/>
                </a:lnTo>
                <a:lnTo>
                  <a:pt x="30" y="5"/>
                </a:lnTo>
                <a:lnTo>
                  <a:pt x="30" y="6"/>
                </a:lnTo>
                <a:lnTo>
                  <a:pt x="26" y="3"/>
                </a:lnTo>
                <a:lnTo>
                  <a:pt x="22" y="3"/>
                </a:lnTo>
                <a:lnTo>
                  <a:pt x="22" y="3"/>
                </a:lnTo>
                <a:lnTo>
                  <a:pt x="21" y="3"/>
                </a:lnTo>
                <a:lnTo>
                  <a:pt x="21" y="3"/>
                </a:lnTo>
                <a:lnTo>
                  <a:pt x="19" y="4"/>
                </a:lnTo>
                <a:lnTo>
                  <a:pt x="19" y="5"/>
                </a:lnTo>
                <a:lnTo>
                  <a:pt x="19" y="5"/>
                </a:lnTo>
                <a:lnTo>
                  <a:pt x="19" y="4"/>
                </a:lnTo>
                <a:lnTo>
                  <a:pt x="19" y="3"/>
                </a:lnTo>
                <a:lnTo>
                  <a:pt x="19" y="3"/>
                </a:lnTo>
                <a:lnTo>
                  <a:pt x="17" y="2"/>
                </a:lnTo>
                <a:lnTo>
                  <a:pt x="16" y="2"/>
                </a:lnTo>
                <a:lnTo>
                  <a:pt x="16" y="2"/>
                </a:lnTo>
                <a:lnTo>
                  <a:pt x="16" y="2"/>
                </a:lnTo>
                <a:lnTo>
                  <a:pt x="16" y="1"/>
                </a:lnTo>
                <a:lnTo>
                  <a:pt x="13" y="0"/>
                </a:lnTo>
                <a:lnTo>
                  <a:pt x="13" y="0"/>
                </a:lnTo>
                <a:lnTo>
                  <a:pt x="12" y="0"/>
                </a:lnTo>
                <a:lnTo>
                  <a:pt x="11" y="0"/>
                </a:lnTo>
                <a:lnTo>
                  <a:pt x="11" y="0"/>
                </a:lnTo>
                <a:lnTo>
                  <a:pt x="11" y="2"/>
                </a:lnTo>
                <a:lnTo>
                  <a:pt x="11" y="2"/>
                </a:lnTo>
                <a:lnTo>
                  <a:pt x="10" y="2"/>
                </a:lnTo>
                <a:lnTo>
                  <a:pt x="10" y="1"/>
                </a:lnTo>
                <a:lnTo>
                  <a:pt x="10" y="1"/>
                </a:lnTo>
                <a:lnTo>
                  <a:pt x="8" y="1"/>
                </a:lnTo>
                <a:lnTo>
                  <a:pt x="7" y="2"/>
                </a:lnTo>
                <a:lnTo>
                  <a:pt x="6" y="2"/>
                </a:lnTo>
                <a:lnTo>
                  <a:pt x="6" y="2"/>
                </a:lnTo>
                <a:lnTo>
                  <a:pt x="5" y="2"/>
                </a:lnTo>
                <a:lnTo>
                  <a:pt x="4" y="3"/>
                </a:lnTo>
                <a:lnTo>
                  <a:pt x="3" y="3"/>
                </a:lnTo>
                <a:lnTo>
                  <a:pt x="2" y="3"/>
                </a:lnTo>
                <a:lnTo>
                  <a:pt x="2" y="5"/>
                </a:lnTo>
                <a:lnTo>
                  <a:pt x="2" y="6"/>
                </a:lnTo>
                <a:lnTo>
                  <a:pt x="2" y="6"/>
                </a:lnTo>
                <a:lnTo>
                  <a:pt x="3" y="7"/>
                </a:lnTo>
                <a:lnTo>
                  <a:pt x="3" y="6"/>
                </a:lnTo>
                <a:lnTo>
                  <a:pt x="3" y="6"/>
                </a:lnTo>
                <a:lnTo>
                  <a:pt x="4" y="6"/>
                </a:lnTo>
                <a:lnTo>
                  <a:pt x="4" y="7"/>
                </a:lnTo>
                <a:lnTo>
                  <a:pt x="4" y="7"/>
                </a:lnTo>
                <a:lnTo>
                  <a:pt x="3" y="7"/>
                </a:lnTo>
                <a:lnTo>
                  <a:pt x="3" y="7"/>
                </a:lnTo>
                <a:lnTo>
                  <a:pt x="4" y="9"/>
                </a:lnTo>
                <a:lnTo>
                  <a:pt x="4" y="10"/>
                </a:lnTo>
                <a:lnTo>
                  <a:pt x="5" y="10"/>
                </a:lnTo>
                <a:lnTo>
                  <a:pt x="5" y="10"/>
                </a:lnTo>
                <a:lnTo>
                  <a:pt x="6" y="10"/>
                </a:lnTo>
                <a:lnTo>
                  <a:pt x="5" y="10"/>
                </a:lnTo>
                <a:lnTo>
                  <a:pt x="5" y="10"/>
                </a:lnTo>
                <a:lnTo>
                  <a:pt x="4" y="10"/>
                </a:lnTo>
                <a:lnTo>
                  <a:pt x="3" y="10"/>
                </a:lnTo>
                <a:lnTo>
                  <a:pt x="2" y="8"/>
                </a:lnTo>
                <a:lnTo>
                  <a:pt x="2" y="8"/>
                </a:lnTo>
                <a:lnTo>
                  <a:pt x="1" y="8"/>
                </a:lnTo>
                <a:lnTo>
                  <a:pt x="1" y="8"/>
                </a:lnTo>
                <a:lnTo>
                  <a:pt x="0" y="8"/>
                </a:lnTo>
                <a:lnTo>
                  <a:pt x="0" y="9"/>
                </a:lnTo>
                <a:lnTo>
                  <a:pt x="0" y="9"/>
                </a:lnTo>
                <a:lnTo>
                  <a:pt x="0" y="10"/>
                </a:lnTo>
                <a:lnTo>
                  <a:pt x="0" y="10"/>
                </a:lnTo>
                <a:lnTo>
                  <a:pt x="0" y="10"/>
                </a:lnTo>
                <a:lnTo>
                  <a:pt x="0" y="11"/>
                </a:lnTo>
                <a:lnTo>
                  <a:pt x="0" y="11"/>
                </a:lnTo>
                <a:lnTo>
                  <a:pt x="0" y="11"/>
                </a:lnTo>
                <a:lnTo>
                  <a:pt x="0" y="12"/>
                </a:lnTo>
                <a:lnTo>
                  <a:pt x="0" y="12"/>
                </a:lnTo>
                <a:lnTo>
                  <a:pt x="0" y="13"/>
                </a:lnTo>
                <a:lnTo>
                  <a:pt x="0" y="13"/>
                </a:lnTo>
                <a:lnTo>
                  <a:pt x="0" y="14"/>
                </a:lnTo>
                <a:lnTo>
                  <a:pt x="0" y="17"/>
                </a:lnTo>
                <a:lnTo>
                  <a:pt x="0" y="17"/>
                </a:lnTo>
                <a:lnTo>
                  <a:pt x="0" y="17"/>
                </a:lnTo>
                <a:lnTo>
                  <a:pt x="0" y="20"/>
                </a:lnTo>
                <a:lnTo>
                  <a:pt x="0" y="21"/>
                </a:lnTo>
                <a:lnTo>
                  <a:pt x="0" y="21"/>
                </a:lnTo>
                <a:lnTo>
                  <a:pt x="0" y="21"/>
                </a:lnTo>
                <a:lnTo>
                  <a:pt x="0" y="21"/>
                </a:lnTo>
                <a:lnTo>
                  <a:pt x="0" y="22"/>
                </a:lnTo>
                <a:lnTo>
                  <a:pt x="0" y="23"/>
                </a:lnTo>
                <a:lnTo>
                  <a:pt x="0" y="24"/>
                </a:lnTo>
                <a:lnTo>
                  <a:pt x="0" y="26"/>
                </a:lnTo>
                <a:lnTo>
                  <a:pt x="0" y="27"/>
                </a:lnTo>
                <a:lnTo>
                  <a:pt x="0" y="27"/>
                </a:lnTo>
                <a:lnTo>
                  <a:pt x="0" y="27"/>
                </a:lnTo>
                <a:lnTo>
                  <a:pt x="0" y="28"/>
                </a:lnTo>
                <a:lnTo>
                  <a:pt x="0" y="28"/>
                </a:lnTo>
                <a:lnTo>
                  <a:pt x="0" y="28"/>
                </a:lnTo>
                <a:lnTo>
                  <a:pt x="0" y="28"/>
                </a:lnTo>
                <a:lnTo>
                  <a:pt x="0" y="28"/>
                </a:lnTo>
                <a:lnTo>
                  <a:pt x="2" y="30"/>
                </a:lnTo>
                <a:lnTo>
                  <a:pt x="2" y="32"/>
                </a:lnTo>
                <a:lnTo>
                  <a:pt x="3" y="32"/>
                </a:lnTo>
                <a:lnTo>
                  <a:pt x="3" y="33"/>
                </a:lnTo>
                <a:lnTo>
                  <a:pt x="2" y="34"/>
                </a:lnTo>
                <a:lnTo>
                  <a:pt x="3" y="35"/>
                </a:lnTo>
                <a:lnTo>
                  <a:pt x="2" y="38"/>
                </a:lnTo>
                <a:lnTo>
                  <a:pt x="3" y="39"/>
                </a:lnTo>
                <a:lnTo>
                  <a:pt x="3" y="39"/>
                </a:lnTo>
                <a:lnTo>
                  <a:pt x="4" y="39"/>
                </a:lnTo>
                <a:lnTo>
                  <a:pt x="4" y="39"/>
                </a:lnTo>
                <a:lnTo>
                  <a:pt x="4" y="39"/>
                </a:lnTo>
                <a:lnTo>
                  <a:pt x="3" y="39"/>
                </a:lnTo>
                <a:lnTo>
                  <a:pt x="3" y="40"/>
                </a:lnTo>
                <a:lnTo>
                  <a:pt x="3" y="42"/>
                </a:lnTo>
                <a:lnTo>
                  <a:pt x="3" y="42"/>
                </a:lnTo>
                <a:lnTo>
                  <a:pt x="3" y="42"/>
                </a:lnTo>
                <a:lnTo>
                  <a:pt x="5" y="41"/>
                </a:lnTo>
                <a:lnTo>
                  <a:pt x="6" y="41"/>
                </a:lnTo>
                <a:lnTo>
                  <a:pt x="7" y="41"/>
                </a:lnTo>
                <a:lnTo>
                  <a:pt x="7" y="41"/>
                </a:lnTo>
                <a:lnTo>
                  <a:pt x="8" y="42"/>
                </a:lnTo>
                <a:lnTo>
                  <a:pt x="9" y="42"/>
                </a:lnTo>
                <a:lnTo>
                  <a:pt x="9" y="41"/>
                </a:lnTo>
                <a:lnTo>
                  <a:pt x="9" y="40"/>
                </a:lnTo>
                <a:lnTo>
                  <a:pt x="8" y="40"/>
                </a:lnTo>
                <a:lnTo>
                  <a:pt x="8" y="41"/>
                </a:lnTo>
                <a:lnTo>
                  <a:pt x="8" y="41"/>
                </a:lnTo>
                <a:lnTo>
                  <a:pt x="8" y="40"/>
                </a:lnTo>
                <a:lnTo>
                  <a:pt x="8" y="40"/>
                </a:lnTo>
                <a:lnTo>
                  <a:pt x="8" y="39"/>
                </a:lnTo>
                <a:lnTo>
                  <a:pt x="9" y="39"/>
                </a:lnTo>
                <a:lnTo>
                  <a:pt x="9" y="39"/>
                </a:lnTo>
                <a:lnTo>
                  <a:pt x="10" y="35"/>
                </a:lnTo>
                <a:lnTo>
                  <a:pt x="11" y="35"/>
                </a:lnTo>
                <a:lnTo>
                  <a:pt x="11" y="35"/>
                </a:lnTo>
                <a:lnTo>
                  <a:pt x="11" y="35"/>
                </a:lnTo>
                <a:lnTo>
                  <a:pt x="12" y="33"/>
                </a:lnTo>
                <a:lnTo>
                  <a:pt x="11" y="32"/>
                </a:lnTo>
                <a:lnTo>
                  <a:pt x="11" y="30"/>
                </a:lnTo>
                <a:lnTo>
                  <a:pt x="10" y="30"/>
                </a:lnTo>
                <a:lnTo>
                  <a:pt x="10" y="28"/>
                </a:lnTo>
                <a:lnTo>
                  <a:pt x="10" y="28"/>
                </a:lnTo>
                <a:lnTo>
                  <a:pt x="10" y="28"/>
                </a:lnTo>
                <a:lnTo>
                  <a:pt x="9" y="28"/>
                </a:lnTo>
                <a:lnTo>
                  <a:pt x="8" y="28"/>
                </a:lnTo>
                <a:lnTo>
                  <a:pt x="8" y="28"/>
                </a:lnTo>
                <a:lnTo>
                  <a:pt x="8" y="28"/>
                </a:lnTo>
                <a:lnTo>
                  <a:pt x="8" y="28"/>
                </a:lnTo>
                <a:lnTo>
                  <a:pt x="8" y="28"/>
                </a:lnTo>
                <a:lnTo>
                  <a:pt x="8" y="28"/>
                </a:lnTo>
                <a:lnTo>
                  <a:pt x="8" y="27"/>
                </a:lnTo>
                <a:lnTo>
                  <a:pt x="8" y="28"/>
                </a:lnTo>
                <a:lnTo>
                  <a:pt x="11" y="27"/>
                </a:lnTo>
                <a:lnTo>
                  <a:pt x="12" y="27"/>
                </a:lnTo>
                <a:lnTo>
                  <a:pt x="12" y="27"/>
                </a:lnTo>
                <a:lnTo>
                  <a:pt x="12" y="27"/>
                </a:lnTo>
                <a:lnTo>
                  <a:pt x="13" y="26"/>
                </a:lnTo>
                <a:lnTo>
                  <a:pt x="13" y="27"/>
                </a:lnTo>
                <a:lnTo>
                  <a:pt x="14" y="27"/>
                </a:lnTo>
                <a:lnTo>
                  <a:pt x="15" y="28"/>
                </a:lnTo>
                <a:lnTo>
                  <a:pt x="15" y="28"/>
                </a:lnTo>
                <a:lnTo>
                  <a:pt x="15" y="28"/>
                </a:lnTo>
                <a:lnTo>
                  <a:pt x="16" y="28"/>
                </a:lnTo>
                <a:lnTo>
                  <a:pt x="18" y="28"/>
                </a:lnTo>
                <a:lnTo>
                  <a:pt x="18" y="28"/>
                </a:lnTo>
                <a:lnTo>
                  <a:pt x="19" y="28"/>
                </a:lnTo>
                <a:lnTo>
                  <a:pt x="19" y="28"/>
                </a:lnTo>
                <a:lnTo>
                  <a:pt x="20" y="27"/>
                </a:lnTo>
                <a:lnTo>
                  <a:pt x="21" y="26"/>
                </a:lnTo>
                <a:lnTo>
                  <a:pt x="21" y="24"/>
                </a:lnTo>
                <a:lnTo>
                  <a:pt x="22" y="24"/>
                </a:lnTo>
                <a:lnTo>
                  <a:pt x="22" y="23"/>
                </a:lnTo>
                <a:lnTo>
                  <a:pt x="22" y="22"/>
                </a:lnTo>
                <a:lnTo>
                  <a:pt x="23" y="20"/>
                </a:lnTo>
                <a:lnTo>
                  <a:pt x="23" y="19"/>
                </a:lnTo>
                <a:lnTo>
                  <a:pt x="23" y="19"/>
                </a:lnTo>
                <a:lnTo>
                  <a:pt x="22" y="18"/>
                </a:lnTo>
                <a:lnTo>
                  <a:pt x="24" y="18"/>
                </a:lnTo>
                <a:lnTo>
                  <a:pt x="26" y="13"/>
                </a:lnTo>
                <a:lnTo>
                  <a:pt x="26" y="13"/>
                </a:lnTo>
                <a:lnTo>
                  <a:pt x="26" y="12"/>
                </a:lnTo>
                <a:lnTo>
                  <a:pt x="26" y="13"/>
                </a:lnTo>
                <a:lnTo>
                  <a:pt x="26" y="13"/>
                </a:lnTo>
                <a:lnTo>
                  <a:pt x="30" y="7"/>
                </a:lnTo>
                <a:lnTo>
                  <a:pt x="29" y="6"/>
                </a:lnTo>
                <a:lnTo>
                  <a:pt x="30" y="6"/>
                </a:lnTo>
                <a:lnTo>
                  <a:pt x="30"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7" name="Freeform 72"/>
          <p:cNvSpPr>
            <a:spLocks/>
          </p:cNvSpPr>
          <p:nvPr/>
        </p:nvSpPr>
        <p:spPr bwMode="auto">
          <a:xfrm>
            <a:off x="4069393" y="1996946"/>
            <a:ext cx="40879" cy="46449"/>
          </a:xfrm>
          <a:custGeom>
            <a:avLst/>
            <a:gdLst/>
            <a:ahLst/>
            <a:cxnLst>
              <a:cxn ang="0">
                <a:pos x="3" y="16"/>
              </a:cxn>
              <a:cxn ang="0">
                <a:pos x="4" y="16"/>
              </a:cxn>
              <a:cxn ang="0">
                <a:pos x="8" y="15"/>
              </a:cxn>
              <a:cxn ang="0">
                <a:pos x="12" y="12"/>
              </a:cxn>
              <a:cxn ang="0">
                <a:pos x="12" y="3"/>
              </a:cxn>
              <a:cxn ang="0">
                <a:pos x="11" y="2"/>
              </a:cxn>
              <a:cxn ang="0">
                <a:pos x="10" y="2"/>
              </a:cxn>
              <a:cxn ang="0">
                <a:pos x="9" y="2"/>
              </a:cxn>
              <a:cxn ang="0">
                <a:pos x="8" y="0"/>
              </a:cxn>
              <a:cxn ang="0">
                <a:pos x="8" y="0"/>
              </a:cxn>
              <a:cxn ang="0">
                <a:pos x="6" y="1"/>
              </a:cxn>
              <a:cxn ang="0">
                <a:pos x="6" y="0"/>
              </a:cxn>
              <a:cxn ang="0">
                <a:pos x="5" y="0"/>
              </a:cxn>
              <a:cxn ang="0">
                <a:pos x="5" y="0"/>
              </a:cxn>
              <a:cxn ang="0">
                <a:pos x="5" y="1"/>
              </a:cxn>
              <a:cxn ang="0">
                <a:pos x="3" y="1"/>
              </a:cxn>
              <a:cxn ang="0">
                <a:pos x="0" y="7"/>
              </a:cxn>
              <a:cxn ang="0">
                <a:pos x="0" y="11"/>
              </a:cxn>
              <a:cxn ang="0">
                <a:pos x="1" y="15"/>
              </a:cxn>
              <a:cxn ang="0">
                <a:pos x="3" y="16"/>
              </a:cxn>
            </a:cxnLst>
            <a:rect l="0" t="0" r="r" b="b"/>
            <a:pathLst>
              <a:path w="12" h="16">
                <a:moveTo>
                  <a:pt x="3" y="16"/>
                </a:moveTo>
                <a:lnTo>
                  <a:pt x="4" y="16"/>
                </a:lnTo>
                <a:lnTo>
                  <a:pt x="8" y="15"/>
                </a:lnTo>
                <a:lnTo>
                  <a:pt x="12" y="12"/>
                </a:lnTo>
                <a:lnTo>
                  <a:pt x="12" y="3"/>
                </a:lnTo>
                <a:lnTo>
                  <a:pt x="11" y="2"/>
                </a:lnTo>
                <a:lnTo>
                  <a:pt x="10" y="2"/>
                </a:lnTo>
                <a:lnTo>
                  <a:pt x="9" y="2"/>
                </a:lnTo>
                <a:lnTo>
                  <a:pt x="8" y="0"/>
                </a:lnTo>
                <a:lnTo>
                  <a:pt x="8" y="0"/>
                </a:lnTo>
                <a:lnTo>
                  <a:pt x="6" y="1"/>
                </a:lnTo>
                <a:lnTo>
                  <a:pt x="6" y="0"/>
                </a:lnTo>
                <a:lnTo>
                  <a:pt x="5" y="0"/>
                </a:lnTo>
                <a:lnTo>
                  <a:pt x="5" y="0"/>
                </a:lnTo>
                <a:lnTo>
                  <a:pt x="5" y="1"/>
                </a:lnTo>
                <a:lnTo>
                  <a:pt x="3" y="1"/>
                </a:lnTo>
                <a:lnTo>
                  <a:pt x="0" y="7"/>
                </a:lnTo>
                <a:lnTo>
                  <a:pt x="0" y="11"/>
                </a:lnTo>
                <a:lnTo>
                  <a:pt x="1" y="15"/>
                </a:lnTo>
                <a:lnTo>
                  <a:pt x="3" y="1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8" name="Freeform 73"/>
          <p:cNvSpPr>
            <a:spLocks/>
          </p:cNvSpPr>
          <p:nvPr/>
        </p:nvSpPr>
        <p:spPr bwMode="auto">
          <a:xfrm>
            <a:off x="3599279" y="1721153"/>
            <a:ext cx="112419" cy="139348"/>
          </a:xfrm>
          <a:custGeom>
            <a:avLst/>
            <a:gdLst/>
            <a:ahLst/>
            <a:cxnLst>
              <a:cxn ang="0">
                <a:pos x="33" y="27"/>
              </a:cxn>
              <a:cxn ang="0">
                <a:pos x="32" y="23"/>
              </a:cxn>
              <a:cxn ang="0">
                <a:pos x="30" y="23"/>
              </a:cxn>
              <a:cxn ang="0">
                <a:pos x="30" y="22"/>
              </a:cxn>
              <a:cxn ang="0">
                <a:pos x="28" y="22"/>
              </a:cxn>
              <a:cxn ang="0">
                <a:pos x="28" y="18"/>
              </a:cxn>
              <a:cxn ang="0">
                <a:pos x="24" y="17"/>
              </a:cxn>
              <a:cxn ang="0">
                <a:pos x="23" y="16"/>
              </a:cxn>
              <a:cxn ang="0">
                <a:pos x="25" y="13"/>
              </a:cxn>
              <a:cxn ang="0">
                <a:pos x="28" y="11"/>
              </a:cxn>
              <a:cxn ang="0">
                <a:pos x="27" y="7"/>
              </a:cxn>
              <a:cxn ang="0">
                <a:pos x="29" y="5"/>
              </a:cxn>
              <a:cxn ang="0">
                <a:pos x="27" y="0"/>
              </a:cxn>
              <a:cxn ang="0">
                <a:pos x="22" y="3"/>
              </a:cxn>
              <a:cxn ang="0">
                <a:pos x="17" y="4"/>
              </a:cxn>
              <a:cxn ang="0">
                <a:pos x="13" y="0"/>
              </a:cxn>
              <a:cxn ang="0">
                <a:pos x="11" y="1"/>
              </a:cxn>
              <a:cxn ang="0">
                <a:pos x="12" y="3"/>
              </a:cxn>
              <a:cxn ang="0">
                <a:pos x="10" y="3"/>
              </a:cxn>
              <a:cxn ang="0">
                <a:pos x="6" y="4"/>
              </a:cxn>
              <a:cxn ang="0">
                <a:pos x="8" y="7"/>
              </a:cxn>
              <a:cxn ang="0">
                <a:pos x="10" y="9"/>
              </a:cxn>
              <a:cxn ang="0">
                <a:pos x="8" y="8"/>
              </a:cxn>
              <a:cxn ang="0">
                <a:pos x="5" y="8"/>
              </a:cxn>
              <a:cxn ang="0">
                <a:pos x="8" y="12"/>
              </a:cxn>
              <a:cxn ang="0">
                <a:pos x="12" y="11"/>
              </a:cxn>
              <a:cxn ang="0">
                <a:pos x="14" y="15"/>
              </a:cxn>
              <a:cxn ang="0">
                <a:pos x="11" y="14"/>
              </a:cxn>
              <a:cxn ang="0">
                <a:pos x="12" y="18"/>
              </a:cxn>
              <a:cxn ang="0">
                <a:pos x="13" y="20"/>
              </a:cxn>
              <a:cxn ang="0">
                <a:pos x="12" y="19"/>
              </a:cxn>
              <a:cxn ang="0">
                <a:pos x="11" y="23"/>
              </a:cxn>
              <a:cxn ang="0">
                <a:pos x="9" y="24"/>
              </a:cxn>
              <a:cxn ang="0">
                <a:pos x="6" y="22"/>
              </a:cxn>
              <a:cxn ang="0">
                <a:pos x="5" y="21"/>
              </a:cxn>
              <a:cxn ang="0">
                <a:pos x="4" y="19"/>
              </a:cxn>
              <a:cxn ang="0">
                <a:pos x="1" y="18"/>
              </a:cxn>
              <a:cxn ang="0">
                <a:pos x="2" y="27"/>
              </a:cxn>
              <a:cxn ang="0">
                <a:pos x="5" y="30"/>
              </a:cxn>
              <a:cxn ang="0">
                <a:pos x="8" y="32"/>
              </a:cxn>
              <a:cxn ang="0">
                <a:pos x="11" y="33"/>
              </a:cxn>
              <a:cxn ang="0">
                <a:pos x="12" y="35"/>
              </a:cxn>
              <a:cxn ang="0">
                <a:pos x="14" y="38"/>
              </a:cxn>
              <a:cxn ang="0">
                <a:pos x="17" y="42"/>
              </a:cxn>
              <a:cxn ang="0">
                <a:pos x="19" y="48"/>
              </a:cxn>
              <a:cxn ang="0">
                <a:pos x="21" y="48"/>
              </a:cxn>
              <a:cxn ang="0">
                <a:pos x="23" y="47"/>
              </a:cxn>
              <a:cxn ang="0">
                <a:pos x="23" y="43"/>
              </a:cxn>
              <a:cxn ang="0">
                <a:pos x="27" y="42"/>
              </a:cxn>
              <a:cxn ang="0">
                <a:pos x="30" y="39"/>
              </a:cxn>
              <a:cxn ang="0">
                <a:pos x="33" y="38"/>
              </a:cxn>
              <a:cxn ang="0">
                <a:pos x="32" y="34"/>
              </a:cxn>
              <a:cxn ang="0">
                <a:pos x="31" y="30"/>
              </a:cxn>
            </a:cxnLst>
            <a:rect l="0" t="0" r="r" b="b"/>
            <a:pathLst>
              <a:path w="33" h="48">
                <a:moveTo>
                  <a:pt x="33" y="29"/>
                </a:moveTo>
                <a:lnTo>
                  <a:pt x="33" y="28"/>
                </a:lnTo>
                <a:lnTo>
                  <a:pt x="33" y="27"/>
                </a:lnTo>
                <a:lnTo>
                  <a:pt x="32" y="25"/>
                </a:lnTo>
                <a:lnTo>
                  <a:pt x="32" y="24"/>
                </a:lnTo>
                <a:lnTo>
                  <a:pt x="32" y="23"/>
                </a:lnTo>
                <a:lnTo>
                  <a:pt x="31" y="22"/>
                </a:lnTo>
                <a:lnTo>
                  <a:pt x="31" y="23"/>
                </a:lnTo>
                <a:lnTo>
                  <a:pt x="30" y="23"/>
                </a:lnTo>
                <a:lnTo>
                  <a:pt x="29" y="25"/>
                </a:lnTo>
                <a:lnTo>
                  <a:pt x="29" y="24"/>
                </a:lnTo>
                <a:lnTo>
                  <a:pt x="30" y="22"/>
                </a:lnTo>
                <a:lnTo>
                  <a:pt x="29" y="22"/>
                </a:lnTo>
                <a:lnTo>
                  <a:pt x="29" y="22"/>
                </a:lnTo>
                <a:lnTo>
                  <a:pt x="28" y="22"/>
                </a:lnTo>
                <a:lnTo>
                  <a:pt x="28" y="20"/>
                </a:lnTo>
                <a:lnTo>
                  <a:pt x="28" y="20"/>
                </a:lnTo>
                <a:lnTo>
                  <a:pt x="28" y="18"/>
                </a:lnTo>
                <a:lnTo>
                  <a:pt x="27" y="17"/>
                </a:lnTo>
                <a:lnTo>
                  <a:pt x="26" y="17"/>
                </a:lnTo>
                <a:lnTo>
                  <a:pt x="24" y="17"/>
                </a:lnTo>
                <a:lnTo>
                  <a:pt x="22" y="19"/>
                </a:lnTo>
                <a:lnTo>
                  <a:pt x="22" y="17"/>
                </a:lnTo>
                <a:lnTo>
                  <a:pt x="23" y="16"/>
                </a:lnTo>
                <a:lnTo>
                  <a:pt x="23" y="15"/>
                </a:lnTo>
                <a:lnTo>
                  <a:pt x="24" y="15"/>
                </a:lnTo>
                <a:lnTo>
                  <a:pt x="25" y="13"/>
                </a:lnTo>
                <a:lnTo>
                  <a:pt x="27" y="11"/>
                </a:lnTo>
                <a:lnTo>
                  <a:pt x="28" y="11"/>
                </a:lnTo>
                <a:lnTo>
                  <a:pt x="28" y="11"/>
                </a:lnTo>
                <a:lnTo>
                  <a:pt x="28" y="8"/>
                </a:lnTo>
                <a:lnTo>
                  <a:pt x="27" y="7"/>
                </a:lnTo>
                <a:lnTo>
                  <a:pt x="27" y="7"/>
                </a:lnTo>
                <a:lnTo>
                  <a:pt x="27" y="7"/>
                </a:lnTo>
                <a:lnTo>
                  <a:pt x="28" y="7"/>
                </a:lnTo>
                <a:lnTo>
                  <a:pt x="29" y="5"/>
                </a:lnTo>
                <a:lnTo>
                  <a:pt x="30" y="3"/>
                </a:lnTo>
                <a:lnTo>
                  <a:pt x="29" y="2"/>
                </a:lnTo>
                <a:lnTo>
                  <a:pt x="27" y="0"/>
                </a:lnTo>
                <a:lnTo>
                  <a:pt x="27" y="0"/>
                </a:lnTo>
                <a:lnTo>
                  <a:pt x="25" y="0"/>
                </a:lnTo>
                <a:lnTo>
                  <a:pt x="22" y="3"/>
                </a:lnTo>
                <a:lnTo>
                  <a:pt x="19" y="4"/>
                </a:lnTo>
                <a:lnTo>
                  <a:pt x="19" y="4"/>
                </a:lnTo>
                <a:lnTo>
                  <a:pt x="17" y="4"/>
                </a:lnTo>
                <a:lnTo>
                  <a:pt x="15" y="2"/>
                </a:lnTo>
                <a:lnTo>
                  <a:pt x="14" y="2"/>
                </a:lnTo>
                <a:lnTo>
                  <a:pt x="13" y="0"/>
                </a:lnTo>
                <a:lnTo>
                  <a:pt x="12" y="0"/>
                </a:lnTo>
                <a:lnTo>
                  <a:pt x="12" y="0"/>
                </a:lnTo>
                <a:lnTo>
                  <a:pt x="11" y="1"/>
                </a:lnTo>
                <a:lnTo>
                  <a:pt x="11" y="2"/>
                </a:lnTo>
                <a:lnTo>
                  <a:pt x="12" y="2"/>
                </a:lnTo>
                <a:lnTo>
                  <a:pt x="12" y="3"/>
                </a:lnTo>
                <a:lnTo>
                  <a:pt x="12" y="4"/>
                </a:lnTo>
                <a:lnTo>
                  <a:pt x="12" y="3"/>
                </a:lnTo>
                <a:lnTo>
                  <a:pt x="10" y="3"/>
                </a:lnTo>
                <a:lnTo>
                  <a:pt x="9" y="2"/>
                </a:lnTo>
                <a:lnTo>
                  <a:pt x="8" y="3"/>
                </a:lnTo>
                <a:lnTo>
                  <a:pt x="6" y="4"/>
                </a:lnTo>
                <a:lnTo>
                  <a:pt x="7" y="6"/>
                </a:lnTo>
                <a:lnTo>
                  <a:pt x="8" y="6"/>
                </a:lnTo>
                <a:lnTo>
                  <a:pt x="8" y="7"/>
                </a:lnTo>
                <a:lnTo>
                  <a:pt x="9" y="7"/>
                </a:lnTo>
                <a:lnTo>
                  <a:pt x="9" y="7"/>
                </a:lnTo>
                <a:lnTo>
                  <a:pt x="10" y="9"/>
                </a:lnTo>
                <a:lnTo>
                  <a:pt x="10" y="10"/>
                </a:lnTo>
                <a:lnTo>
                  <a:pt x="8" y="9"/>
                </a:lnTo>
                <a:lnTo>
                  <a:pt x="8" y="8"/>
                </a:lnTo>
                <a:lnTo>
                  <a:pt x="8" y="7"/>
                </a:lnTo>
                <a:lnTo>
                  <a:pt x="6" y="7"/>
                </a:lnTo>
                <a:lnTo>
                  <a:pt x="5" y="8"/>
                </a:lnTo>
                <a:lnTo>
                  <a:pt x="6" y="11"/>
                </a:lnTo>
                <a:lnTo>
                  <a:pt x="7" y="11"/>
                </a:lnTo>
                <a:lnTo>
                  <a:pt x="8" y="12"/>
                </a:lnTo>
                <a:lnTo>
                  <a:pt x="9" y="13"/>
                </a:lnTo>
                <a:lnTo>
                  <a:pt x="11" y="12"/>
                </a:lnTo>
                <a:lnTo>
                  <a:pt x="12" y="11"/>
                </a:lnTo>
                <a:lnTo>
                  <a:pt x="12" y="11"/>
                </a:lnTo>
                <a:lnTo>
                  <a:pt x="14" y="15"/>
                </a:lnTo>
                <a:lnTo>
                  <a:pt x="14" y="15"/>
                </a:lnTo>
                <a:lnTo>
                  <a:pt x="12" y="14"/>
                </a:lnTo>
                <a:lnTo>
                  <a:pt x="11" y="14"/>
                </a:lnTo>
                <a:lnTo>
                  <a:pt x="11" y="14"/>
                </a:lnTo>
                <a:lnTo>
                  <a:pt x="11" y="17"/>
                </a:lnTo>
                <a:lnTo>
                  <a:pt x="12" y="17"/>
                </a:lnTo>
                <a:lnTo>
                  <a:pt x="12" y="18"/>
                </a:lnTo>
                <a:lnTo>
                  <a:pt x="12" y="18"/>
                </a:lnTo>
                <a:lnTo>
                  <a:pt x="13" y="18"/>
                </a:lnTo>
                <a:lnTo>
                  <a:pt x="13" y="20"/>
                </a:lnTo>
                <a:lnTo>
                  <a:pt x="12" y="21"/>
                </a:lnTo>
                <a:lnTo>
                  <a:pt x="12" y="19"/>
                </a:lnTo>
                <a:lnTo>
                  <a:pt x="12" y="19"/>
                </a:lnTo>
                <a:lnTo>
                  <a:pt x="12" y="21"/>
                </a:lnTo>
                <a:lnTo>
                  <a:pt x="12" y="22"/>
                </a:lnTo>
                <a:lnTo>
                  <a:pt x="11" y="23"/>
                </a:lnTo>
                <a:lnTo>
                  <a:pt x="10" y="24"/>
                </a:lnTo>
                <a:lnTo>
                  <a:pt x="10" y="23"/>
                </a:lnTo>
                <a:lnTo>
                  <a:pt x="9" y="24"/>
                </a:lnTo>
                <a:lnTo>
                  <a:pt x="8" y="24"/>
                </a:lnTo>
                <a:lnTo>
                  <a:pt x="7" y="24"/>
                </a:lnTo>
                <a:lnTo>
                  <a:pt x="6" y="22"/>
                </a:lnTo>
                <a:lnTo>
                  <a:pt x="6" y="22"/>
                </a:lnTo>
                <a:lnTo>
                  <a:pt x="5" y="21"/>
                </a:lnTo>
                <a:lnTo>
                  <a:pt x="5" y="21"/>
                </a:lnTo>
                <a:lnTo>
                  <a:pt x="4" y="20"/>
                </a:lnTo>
                <a:lnTo>
                  <a:pt x="5" y="19"/>
                </a:lnTo>
                <a:lnTo>
                  <a:pt x="4" y="19"/>
                </a:lnTo>
                <a:lnTo>
                  <a:pt x="4" y="18"/>
                </a:lnTo>
                <a:lnTo>
                  <a:pt x="2" y="18"/>
                </a:lnTo>
                <a:lnTo>
                  <a:pt x="1" y="18"/>
                </a:lnTo>
                <a:lnTo>
                  <a:pt x="1" y="18"/>
                </a:lnTo>
                <a:lnTo>
                  <a:pt x="0" y="25"/>
                </a:lnTo>
                <a:lnTo>
                  <a:pt x="2" y="27"/>
                </a:lnTo>
                <a:lnTo>
                  <a:pt x="4" y="29"/>
                </a:lnTo>
                <a:lnTo>
                  <a:pt x="4" y="29"/>
                </a:lnTo>
                <a:lnTo>
                  <a:pt x="5" y="30"/>
                </a:lnTo>
                <a:lnTo>
                  <a:pt x="5" y="32"/>
                </a:lnTo>
                <a:lnTo>
                  <a:pt x="8" y="33"/>
                </a:lnTo>
                <a:lnTo>
                  <a:pt x="8" y="32"/>
                </a:lnTo>
                <a:lnTo>
                  <a:pt x="8" y="32"/>
                </a:lnTo>
                <a:lnTo>
                  <a:pt x="10" y="34"/>
                </a:lnTo>
                <a:lnTo>
                  <a:pt x="11" y="33"/>
                </a:lnTo>
                <a:lnTo>
                  <a:pt x="12" y="33"/>
                </a:lnTo>
                <a:lnTo>
                  <a:pt x="12" y="34"/>
                </a:lnTo>
                <a:lnTo>
                  <a:pt x="12" y="35"/>
                </a:lnTo>
                <a:lnTo>
                  <a:pt x="13" y="37"/>
                </a:lnTo>
                <a:lnTo>
                  <a:pt x="13" y="37"/>
                </a:lnTo>
                <a:lnTo>
                  <a:pt x="14" y="38"/>
                </a:lnTo>
                <a:lnTo>
                  <a:pt x="16" y="40"/>
                </a:lnTo>
                <a:lnTo>
                  <a:pt x="16" y="40"/>
                </a:lnTo>
                <a:lnTo>
                  <a:pt x="17" y="42"/>
                </a:lnTo>
                <a:lnTo>
                  <a:pt x="18" y="43"/>
                </a:lnTo>
                <a:lnTo>
                  <a:pt x="19" y="48"/>
                </a:lnTo>
                <a:lnTo>
                  <a:pt x="19" y="48"/>
                </a:lnTo>
                <a:lnTo>
                  <a:pt x="19" y="47"/>
                </a:lnTo>
                <a:lnTo>
                  <a:pt x="20" y="46"/>
                </a:lnTo>
                <a:lnTo>
                  <a:pt x="21" y="48"/>
                </a:lnTo>
                <a:lnTo>
                  <a:pt x="22" y="48"/>
                </a:lnTo>
                <a:lnTo>
                  <a:pt x="23" y="48"/>
                </a:lnTo>
                <a:lnTo>
                  <a:pt x="23" y="47"/>
                </a:lnTo>
                <a:lnTo>
                  <a:pt x="25" y="45"/>
                </a:lnTo>
                <a:lnTo>
                  <a:pt x="25" y="44"/>
                </a:lnTo>
                <a:lnTo>
                  <a:pt x="23" y="43"/>
                </a:lnTo>
                <a:lnTo>
                  <a:pt x="23" y="42"/>
                </a:lnTo>
                <a:lnTo>
                  <a:pt x="25" y="43"/>
                </a:lnTo>
                <a:lnTo>
                  <a:pt x="27" y="42"/>
                </a:lnTo>
                <a:lnTo>
                  <a:pt x="28" y="43"/>
                </a:lnTo>
                <a:lnTo>
                  <a:pt x="30" y="41"/>
                </a:lnTo>
                <a:lnTo>
                  <a:pt x="30" y="39"/>
                </a:lnTo>
                <a:lnTo>
                  <a:pt x="32" y="38"/>
                </a:lnTo>
                <a:lnTo>
                  <a:pt x="32" y="39"/>
                </a:lnTo>
                <a:lnTo>
                  <a:pt x="33" y="38"/>
                </a:lnTo>
                <a:lnTo>
                  <a:pt x="32" y="35"/>
                </a:lnTo>
                <a:lnTo>
                  <a:pt x="31" y="35"/>
                </a:lnTo>
                <a:lnTo>
                  <a:pt x="32" y="34"/>
                </a:lnTo>
                <a:lnTo>
                  <a:pt x="32" y="33"/>
                </a:lnTo>
                <a:lnTo>
                  <a:pt x="32" y="32"/>
                </a:lnTo>
                <a:lnTo>
                  <a:pt x="31" y="30"/>
                </a:lnTo>
                <a:lnTo>
                  <a:pt x="32" y="29"/>
                </a:lnTo>
                <a:lnTo>
                  <a:pt x="33" y="2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9" name="Freeform 74"/>
          <p:cNvSpPr>
            <a:spLocks/>
          </p:cNvSpPr>
          <p:nvPr/>
        </p:nvSpPr>
        <p:spPr bwMode="auto">
          <a:xfrm>
            <a:off x="8249321" y="1619545"/>
            <a:ext cx="88572" cy="49353"/>
          </a:xfrm>
          <a:custGeom>
            <a:avLst/>
            <a:gdLst/>
            <a:ahLst/>
            <a:cxnLst>
              <a:cxn ang="0">
                <a:pos x="2" y="5"/>
              </a:cxn>
              <a:cxn ang="0">
                <a:pos x="3" y="6"/>
              </a:cxn>
              <a:cxn ang="0">
                <a:pos x="5" y="8"/>
              </a:cxn>
              <a:cxn ang="0">
                <a:pos x="5" y="11"/>
              </a:cxn>
              <a:cxn ang="0">
                <a:pos x="5" y="12"/>
              </a:cxn>
              <a:cxn ang="0">
                <a:pos x="8" y="12"/>
              </a:cxn>
              <a:cxn ang="0">
                <a:pos x="8" y="13"/>
              </a:cxn>
              <a:cxn ang="0">
                <a:pos x="9" y="13"/>
              </a:cxn>
              <a:cxn ang="0">
                <a:pos x="10" y="15"/>
              </a:cxn>
              <a:cxn ang="0">
                <a:pos x="12" y="16"/>
              </a:cxn>
              <a:cxn ang="0">
                <a:pos x="13" y="15"/>
              </a:cxn>
              <a:cxn ang="0">
                <a:pos x="14" y="17"/>
              </a:cxn>
              <a:cxn ang="0">
                <a:pos x="15" y="17"/>
              </a:cxn>
              <a:cxn ang="0">
                <a:pos x="17" y="17"/>
              </a:cxn>
              <a:cxn ang="0">
                <a:pos x="17" y="17"/>
              </a:cxn>
              <a:cxn ang="0">
                <a:pos x="18" y="17"/>
              </a:cxn>
              <a:cxn ang="0">
                <a:pos x="19" y="17"/>
              </a:cxn>
              <a:cxn ang="0">
                <a:pos x="19" y="17"/>
              </a:cxn>
              <a:cxn ang="0">
                <a:pos x="19" y="17"/>
              </a:cxn>
              <a:cxn ang="0">
                <a:pos x="21" y="17"/>
              </a:cxn>
              <a:cxn ang="0">
                <a:pos x="24" y="15"/>
              </a:cxn>
              <a:cxn ang="0">
                <a:pos x="26" y="13"/>
              </a:cxn>
              <a:cxn ang="0">
                <a:pos x="26" y="10"/>
              </a:cxn>
              <a:cxn ang="0">
                <a:pos x="26" y="10"/>
              </a:cxn>
              <a:cxn ang="0">
                <a:pos x="23" y="9"/>
              </a:cxn>
              <a:cxn ang="0">
                <a:pos x="22" y="8"/>
              </a:cxn>
              <a:cxn ang="0">
                <a:pos x="20" y="7"/>
              </a:cxn>
              <a:cxn ang="0">
                <a:pos x="19" y="8"/>
              </a:cxn>
              <a:cxn ang="0">
                <a:pos x="18" y="6"/>
              </a:cxn>
              <a:cxn ang="0">
                <a:pos x="17" y="6"/>
              </a:cxn>
              <a:cxn ang="0">
                <a:pos x="16" y="6"/>
              </a:cxn>
              <a:cxn ang="0">
                <a:pos x="15" y="6"/>
              </a:cxn>
              <a:cxn ang="0">
                <a:pos x="13" y="6"/>
              </a:cxn>
              <a:cxn ang="0">
                <a:pos x="11" y="6"/>
              </a:cxn>
              <a:cxn ang="0">
                <a:pos x="12" y="6"/>
              </a:cxn>
              <a:cxn ang="0">
                <a:pos x="12" y="5"/>
              </a:cxn>
              <a:cxn ang="0">
                <a:pos x="12" y="5"/>
              </a:cxn>
              <a:cxn ang="0">
                <a:pos x="12" y="4"/>
              </a:cxn>
              <a:cxn ang="0">
                <a:pos x="7" y="3"/>
              </a:cxn>
              <a:cxn ang="0">
                <a:pos x="6" y="3"/>
              </a:cxn>
              <a:cxn ang="0">
                <a:pos x="5" y="3"/>
              </a:cxn>
              <a:cxn ang="0">
                <a:pos x="2" y="2"/>
              </a:cxn>
              <a:cxn ang="0">
                <a:pos x="2" y="1"/>
              </a:cxn>
              <a:cxn ang="0">
                <a:pos x="1" y="1"/>
              </a:cxn>
              <a:cxn ang="0">
                <a:pos x="1" y="0"/>
              </a:cxn>
              <a:cxn ang="0">
                <a:pos x="0" y="0"/>
              </a:cxn>
              <a:cxn ang="0">
                <a:pos x="0" y="0"/>
              </a:cxn>
              <a:cxn ang="0">
                <a:pos x="1" y="2"/>
              </a:cxn>
              <a:cxn ang="0">
                <a:pos x="2" y="5"/>
              </a:cxn>
            </a:cxnLst>
            <a:rect l="0" t="0" r="r" b="b"/>
            <a:pathLst>
              <a:path w="26" h="17">
                <a:moveTo>
                  <a:pt x="2" y="5"/>
                </a:moveTo>
                <a:lnTo>
                  <a:pt x="3" y="6"/>
                </a:lnTo>
                <a:lnTo>
                  <a:pt x="5" y="8"/>
                </a:lnTo>
                <a:lnTo>
                  <a:pt x="5" y="11"/>
                </a:lnTo>
                <a:lnTo>
                  <a:pt x="5" y="12"/>
                </a:lnTo>
                <a:lnTo>
                  <a:pt x="8" y="12"/>
                </a:lnTo>
                <a:lnTo>
                  <a:pt x="8" y="13"/>
                </a:lnTo>
                <a:lnTo>
                  <a:pt x="9" y="13"/>
                </a:lnTo>
                <a:lnTo>
                  <a:pt x="10" y="15"/>
                </a:lnTo>
                <a:lnTo>
                  <a:pt x="12" y="16"/>
                </a:lnTo>
                <a:lnTo>
                  <a:pt x="13" y="15"/>
                </a:lnTo>
                <a:lnTo>
                  <a:pt x="14" y="17"/>
                </a:lnTo>
                <a:lnTo>
                  <a:pt x="15" y="17"/>
                </a:lnTo>
                <a:lnTo>
                  <a:pt x="17" y="17"/>
                </a:lnTo>
                <a:lnTo>
                  <a:pt x="17" y="17"/>
                </a:lnTo>
                <a:lnTo>
                  <a:pt x="18" y="17"/>
                </a:lnTo>
                <a:lnTo>
                  <a:pt x="19" y="17"/>
                </a:lnTo>
                <a:lnTo>
                  <a:pt x="19" y="17"/>
                </a:lnTo>
                <a:lnTo>
                  <a:pt x="19" y="17"/>
                </a:lnTo>
                <a:lnTo>
                  <a:pt x="21" y="17"/>
                </a:lnTo>
                <a:lnTo>
                  <a:pt x="24" y="15"/>
                </a:lnTo>
                <a:lnTo>
                  <a:pt x="26" y="13"/>
                </a:lnTo>
                <a:lnTo>
                  <a:pt x="26" y="10"/>
                </a:lnTo>
                <a:lnTo>
                  <a:pt x="26" y="10"/>
                </a:lnTo>
                <a:lnTo>
                  <a:pt x="23" y="9"/>
                </a:lnTo>
                <a:lnTo>
                  <a:pt x="22" y="8"/>
                </a:lnTo>
                <a:lnTo>
                  <a:pt x="20" y="7"/>
                </a:lnTo>
                <a:lnTo>
                  <a:pt x="19" y="8"/>
                </a:lnTo>
                <a:lnTo>
                  <a:pt x="18" y="6"/>
                </a:lnTo>
                <a:lnTo>
                  <a:pt x="17" y="6"/>
                </a:lnTo>
                <a:lnTo>
                  <a:pt x="16" y="6"/>
                </a:lnTo>
                <a:lnTo>
                  <a:pt x="15" y="6"/>
                </a:lnTo>
                <a:lnTo>
                  <a:pt x="13" y="6"/>
                </a:lnTo>
                <a:lnTo>
                  <a:pt x="11" y="6"/>
                </a:lnTo>
                <a:lnTo>
                  <a:pt x="12" y="6"/>
                </a:lnTo>
                <a:lnTo>
                  <a:pt x="12" y="5"/>
                </a:lnTo>
                <a:lnTo>
                  <a:pt x="12" y="5"/>
                </a:lnTo>
                <a:lnTo>
                  <a:pt x="12" y="4"/>
                </a:lnTo>
                <a:lnTo>
                  <a:pt x="7" y="3"/>
                </a:lnTo>
                <a:lnTo>
                  <a:pt x="6" y="3"/>
                </a:lnTo>
                <a:lnTo>
                  <a:pt x="5" y="3"/>
                </a:lnTo>
                <a:lnTo>
                  <a:pt x="2" y="2"/>
                </a:lnTo>
                <a:lnTo>
                  <a:pt x="2" y="1"/>
                </a:lnTo>
                <a:lnTo>
                  <a:pt x="1" y="1"/>
                </a:lnTo>
                <a:lnTo>
                  <a:pt x="1" y="0"/>
                </a:lnTo>
                <a:lnTo>
                  <a:pt x="0" y="0"/>
                </a:lnTo>
                <a:lnTo>
                  <a:pt x="0" y="0"/>
                </a:lnTo>
                <a:lnTo>
                  <a:pt x="1" y="2"/>
                </a:lnTo>
                <a:lnTo>
                  <a:pt x="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0" name="Freeform 75"/>
          <p:cNvSpPr>
            <a:spLocks/>
          </p:cNvSpPr>
          <p:nvPr/>
        </p:nvSpPr>
        <p:spPr bwMode="auto">
          <a:xfrm>
            <a:off x="4117086" y="2005656"/>
            <a:ext cx="23846" cy="17419"/>
          </a:xfrm>
          <a:custGeom>
            <a:avLst/>
            <a:gdLst/>
            <a:ahLst/>
            <a:cxnLst>
              <a:cxn ang="0">
                <a:pos x="4" y="5"/>
              </a:cxn>
              <a:cxn ang="0">
                <a:pos x="5" y="6"/>
              </a:cxn>
              <a:cxn ang="0">
                <a:pos x="7" y="5"/>
              </a:cxn>
              <a:cxn ang="0">
                <a:pos x="6" y="2"/>
              </a:cxn>
              <a:cxn ang="0">
                <a:pos x="2" y="1"/>
              </a:cxn>
              <a:cxn ang="0">
                <a:pos x="2" y="0"/>
              </a:cxn>
              <a:cxn ang="0">
                <a:pos x="2" y="0"/>
              </a:cxn>
              <a:cxn ang="0">
                <a:pos x="1" y="1"/>
              </a:cxn>
              <a:cxn ang="0">
                <a:pos x="0" y="2"/>
              </a:cxn>
              <a:cxn ang="0">
                <a:pos x="0" y="4"/>
              </a:cxn>
              <a:cxn ang="0">
                <a:pos x="2" y="5"/>
              </a:cxn>
              <a:cxn ang="0">
                <a:pos x="4" y="5"/>
              </a:cxn>
            </a:cxnLst>
            <a:rect l="0" t="0" r="r" b="b"/>
            <a:pathLst>
              <a:path w="7" h="6">
                <a:moveTo>
                  <a:pt x="4" y="5"/>
                </a:moveTo>
                <a:lnTo>
                  <a:pt x="5" y="6"/>
                </a:lnTo>
                <a:lnTo>
                  <a:pt x="7" y="5"/>
                </a:lnTo>
                <a:lnTo>
                  <a:pt x="6" y="2"/>
                </a:lnTo>
                <a:lnTo>
                  <a:pt x="2" y="1"/>
                </a:lnTo>
                <a:lnTo>
                  <a:pt x="2" y="0"/>
                </a:lnTo>
                <a:lnTo>
                  <a:pt x="2" y="0"/>
                </a:lnTo>
                <a:lnTo>
                  <a:pt x="1" y="1"/>
                </a:lnTo>
                <a:lnTo>
                  <a:pt x="0" y="2"/>
                </a:lnTo>
                <a:lnTo>
                  <a:pt x="0" y="4"/>
                </a:lnTo>
                <a:lnTo>
                  <a:pt x="2" y="5"/>
                </a:lnTo>
                <a:lnTo>
                  <a:pt x="4"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1" name="Freeform 76"/>
          <p:cNvSpPr>
            <a:spLocks/>
          </p:cNvSpPr>
          <p:nvPr/>
        </p:nvSpPr>
        <p:spPr bwMode="auto">
          <a:xfrm>
            <a:off x="3888842" y="1996946"/>
            <a:ext cx="10220" cy="23225"/>
          </a:xfrm>
          <a:custGeom>
            <a:avLst/>
            <a:gdLst/>
            <a:ahLst/>
            <a:cxnLst>
              <a:cxn ang="0">
                <a:pos x="2" y="1"/>
              </a:cxn>
              <a:cxn ang="0">
                <a:pos x="1" y="0"/>
              </a:cxn>
              <a:cxn ang="0">
                <a:pos x="0" y="1"/>
              </a:cxn>
              <a:cxn ang="0">
                <a:pos x="0" y="7"/>
              </a:cxn>
              <a:cxn ang="0">
                <a:pos x="1" y="8"/>
              </a:cxn>
              <a:cxn ang="0">
                <a:pos x="2" y="8"/>
              </a:cxn>
              <a:cxn ang="0">
                <a:pos x="3" y="7"/>
              </a:cxn>
              <a:cxn ang="0">
                <a:pos x="2" y="1"/>
              </a:cxn>
              <a:cxn ang="0">
                <a:pos x="2" y="1"/>
              </a:cxn>
            </a:cxnLst>
            <a:rect l="0" t="0" r="r" b="b"/>
            <a:pathLst>
              <a:path w="3" h="8">
                <a:moveTo>
                  <a:pt x="2" y="1"/>
                </a:moveTo>
                <a:lnTo>
                  <a:pt x="1" y="0"/>
                </a:lnTo>
                <a:lnTo>
                  <a:pt x="0" y="1"/>
                </a:lnTo>
                <a:lnTo>
                  <a:pt x="0" y="7"/>
                </a:lnTo>
                <a:lnTo>
                  <a:pt x="1" y="8"/>
                </a:lnTo>
                <a:lnTo>
                  <a:pt x="2" y="8"/>
                </a:lnTo>
                <a:lnTo>
                  <a:pt x="3" y="7"/>
                </a:lnTo>
                <a:lnTo>
                  <a:pt x="2"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2" name="Freeform 77"/>
          <p:cNvSpPr>
            <a:spLocks/>
          </p:cNvSpPr>
          <p:nvPr/>
        </p:nvSpPr>
        <p:spPr bwMode="auto">
          <a:xfrm>
            <a:off x="8044923" y="1700831"/>
            <a:ext cx="17033" cy="20322"/>
          </a:xfrm>
          <a:custGeom>
            <a:avLst/>
            <a:gdLst/>
            <a:ahLst/>
            <a:cxnLst>
              <a:cxn ang="0">
                <a:pos x="1" y="0"/>
              </a:cxn>
              <a:cxn ang="0">
                <a:pos x="0" y="0"/>
              </a:cxn>
              <a:cxn ang="0">
                <a:pos x="0" y="1"/>
              </a:cxn>
              <a:cxn ang="0">
                <a:pos x="2" y="3"/>
              </a:cxn>
              <a:cxn ang="0">
                <a:pos x="2" y="4"/>
              </a:cxn>
              <a:cxn ang="0">
                <a:pos x="3" y="5"/>
              </a:cxn>
              <a:cxn ang="0">
                <a:pos x="4" y="7"/>
              </a:cxn>
              <a:cxn ang="0">
                <a:pos x="5" y="7"/>
              </a:cxn>
              <a:cxn ang="0">
                <a:pos x="5" y="5"/>
              </a:cxn>
              <a:cxn ang="0">
                <a:pos x="4" y="4"/>
              </a:cxn>
              <a:cxn ang="0">
                <a:pos x="3" y="4"/>
              </a:cxn>
              <a:cxn ang="0">
                <a:pos x="3" y="4"/>
              </a:cxn>
              <a:cxn ang="0">
                <a:pos x="3" y="4"/>
              </a:cxn>
              <a:cxn ang="0">
                <a:pos x="1" y="0"/>
              </a:cxn>
            </a:cxnLst>
            <a:rect l="0" t="0" r="r" b="b"/>
            <a:pathLst>
              <a:path w="5" h="7">
                <a:moveTo>
                  <a:pt x="1" y="0"/>
                </a:moveTo>
                <a:lnTo>
                  <a:pt x="0" y="0"/>
                </a:lnTo>
                <a:lnTo>
                  <a:pt x="0" y="1"/>
                </a:lnTo>
                <a:lnTo>
                  <a:pt x="2" y="3"/>
                </a:lnTo>
                <a:lnTo>
                  <a:pt x="2" y="4"/>
                </a:lnTo>
                <a:lnTo>
                  <a:pt x="3" y="5"/>
                </a:lnTo>
                <a:lnTo>
                  <a:pt x="4" y="7"/>
                </a:lnTo>
                <a:lnTo>
                  <a:pt x="5" y="7"/>
                </a:lnTo>
                <a:lnTo>
                  <a:pt x="5" y="5"/>
                </a:lnTo>
                <a:lnTo>
                  <a:pt x="4" y="4"/>
                </a:lnTo>
                <a:lnTo>
                  <a:pt x="3" y="4"/>
                </a:lnTo>
                <a:lnTo>
                  <a:pt x="3" y="4"/>
                </a:lnTo>
                <a:lnTo>
                  <a:pt x="3" y="4"/>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3" name="Freeform 78"/>
          <p:cNvSpPr>
            <a:spLocks/>
          </p:cNvSpPr>
          <p:nvPr/>
        </p:nvSpPr>
        <p:spPr bwMode="auto">
          <a:xfrm>
            <a:off x="3653785" y="1709541"/>
            <a:ext cx="30660" cy="17419"/>
          </a:xfrm>
          <a:custGeom>
            <a:avLst/>
            <a:gdLst/>
            <a:ahLst/>
            <a:cxnLst>
              <a:cxn ang="0">
                <a:pos x="5" y="1"/>
              </a:cxn>
              <a:cxn ang="0">
                <a:pos x="3" y="1"/>
              </a:cxn>
              <a:cxn ang="0">
                <a:pos x="3" y="3"/>
              </a:cxn>
              <a:cxn ang="0">
                <a:pos x="3" y="4"/>
              </a:cxn>
              <a:cxn ang="0">
                <a:pos x="0" y="4"/>
              </a:cxn>
              <a:cxn ang="0">
                <a:pos x="0" y="5"/>
              </a:cxn>
              <a:cxn ang="0">
                <a:pos x="2" y="5"/>
              </a:cxn>
              <a:cxn ang="0">
                <a:pos x="3" y="4"/>
              </a:cxn>
              <a:cxn ang="0">
                <a:pos x="3" y="4"/>
              </a:cxn>
              <a:cxn ang="0">
                <a:pos x="3" y="6"/>
              </a:cxn>
              <a:cxn ang="0">
                <a:pos x="3" y="5"/>
              </a:cxn>
              <a:cxn ang="0">
                <a:pos x="4" y="5"/>
              </a:cxn>
              <a:cxn ang="0">
                <a:pos x="4" y="5"/>
              </a:cxn>
              <a:cxn ang="0">
                <a:pos x="7" y="4"/>
              </a:cxn>
              <a:cxn ang="0">
                <a:pos x="9" y="2"/>
              </a:cxn>
              <a:cxn ang="0">
                <a:pos x="9" y="1"/>
              </a:cxn>
              <a:cxn ang="0">
                <a:pos x="9" y="0"/>
              </a:cxn>
              <a:cxn ang="0">
                <a:pos x="7" y="0"/>
              </a:cxn>
              <a:cxn ang="0">
                <a:pos x="5" y="1"/>
              </a:cxn>
            </a:cxnLst>
            <a:rect l="0" t="0" r="r" b="b"/>
            <a:pathLst>
              <a:path w="9" h="6">
                <a:moveTo>
                  <a:pt x="5" y="1"/>
                </a:moveTo>
                <a:lnTo>
                  <a:pt x="3" y="1"/>
                </a:lnTo>
                <a:lnTo>
                  <a:pt x="3" y="3"/>
                </a:lnTo>
                <a:lnTo>
                  <a:pt x="3" y="4"/>
                </a:lnTo>
                <a:lnTo>
                  <a:pt x="0" y="4"/>
                </a:lnTo>
                <a:lnTo>
                  <a:pt x="0" y="5"/>
                </a:lnTo>
                <a:lnTo>
                  <a:pt x="2" y="5"/>
                </a:lnTo>
                <a:lnTo>
                  <a:pt x="3" y="4"/>
                </a:lnTo>
                <a:lnTo>
                  <a:pt x="3" y="4"/>
                </a:lnTo>
                <a:lnTo>
                  <a:pt x="3" y="6"/>
                </a:lnTo>
                <a:lnTo>
                  <a:pt x="3" y="5"/>
                </a:lnTo>
                <a:lnTo>
                  <a:pt x="4" y="5"/>
                </a:lnTo>
                <a:lnTo>
                  <a:pt x="4" y="5"/>
                </a:lnTo>
                <a:lnTo>
                  <a:pt x="7" y="4"/>
                </a:lnTo>
                <a:lnTo>
                  <a:pt x="9" y="2"/>
                </a:lnTo>
                <a:lnTo>
                  <a:pt x="9" y="1"/>
                </a:lnTo>
                <a:lnTo>
                  <a:pt x="9" y="0"/>
                </a:lnTo>
                <a:lnTo>
                  <a:pt x="7" y="0"/>
                </a:lnTo>
                <a:lnTo>
                  <a:pt x="5"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4" name="Freeform 79"/>
          <p:cNvSpPr>
            <a:spLocks/>
          </p:cNvSpPr>
          <p:nvPr/>
        </p:nvSpPr>
        <p:spPr bwMode="auto">
          <a:xfrm>
            <a:off x="3514113" y="1726959"/>
            <a:ext cx="44286" cy="49353"/>
          </a:xfrm>
          <a:custGeom>
            <a:avLst/>
            <a:gdLst/>
            <a:ahLst/>
            <a:cxnLst>
              <a:cxn ang="0">
                <a:pos x="8" y="0"/>
              </a:cxn>
              <a:cxn ang="0">
                <a:pos x="6" y="1"/>
              </a:cxn>
              <a:cxn ang="0">
                <a:pos x="3" y="1"/>
              </a:cxn>
              <a:cxn ang="0">
                <a:pos x="2" y="2"/>
              </a:cxn>
              <a:cxn ang="0">
                <a:pos x="0" y="5"/>
              </a:cxn>
              <a:cxn ang="0">
                <a:pos x="0" y="6"/>
              </a:cxn>
              <a:cxn ang="0">
                <a:pos x="2" y="7"/>
              </a:cxn>
              <a:cxn ang="0">
                <a:pos x="7" y="13"/>
              </a:cxn>
              <a:cxn ang="0">
                <a:pos x="7" y="15"/>
              </a:cxn>
              <a:cxn ang="0">
                <a:pos x="8" y="17"/>
              </a:cxn>
              <a:cxn ang="0">
                <a:pos x="9" y="16"/>
              </a:cxn>
              <a:cxn ang="0">
                <a:pos x="9" y="16"/>
              </a:cxn>
              <a:cxn ang="0">
                <a:pos x="9" y="16"/>
              </a:cxn>
              <a:cxn ang="0">
                <a:pos x="11" y="14"/>
              </a:cxn>
              <a:cxn ang="0">
                <a:pos x="11" y="13"/>
              </a:cxn>
              <a:cxn ang="0">
                <a:pos x="11" y="13"/>
              </a:cxn>
              <a:cxn ang="0">
                <a:pos x="12" y="10"/>
              </a:cxn>
              <a:cxn ang="0">
                <a:pos x="13" y="4"/>
              </a:cxn>
              <a:cxn ang="0">
                <a:pos x="13" y="3"/>
              </a:cxn>
              <a:cxn ang="0">
                <a:pos x="12" y="3"/>
              </a:cxn>
              <a:cxn ang="0">
                <a:pos x="12" y="2"/>
              </a:cxn>
              <a:cxn ang="0">
                <a:pos x="9" y="1"/>
              </a:cxn>
              <a:cxn ang="0">
                <a:pos x="8" y="0"/>
              </a:cxn>
            </a:cxnLst>
            <a:rect l="0" t="0" r="r" b="b"/>
            <a:pathLst>
              <a:path w="13" h="17">
                <a:moveTo>
                  <a:pt x="8" y="0"/>
                </a:moveTo>
                <a:lnTo>
                  <a:pt x="6" y="1"/>
                </a:lnTo>
                <a:lnTo>
                  <a:pt x="3" y="1"/>
                </a:lnTo>
                <a:lnTo>
                  <a:pt x="2" y="2"/>
                </a:lnTo>
                <a:lnTo>
                  <a:pt x="0" y="5"/>
                </a:lnTo>
                <a:lnTo>
                  <a:pt x="0" y="6"/>
                </a:lnTo>
                <a:lnTo>
                  <a:pt x="2" y="7"/>
                </a:lnTo>
                <a:lnTo>
                  <a:pt x="7" y="13"/>
                </a:lnTo>
                <a:lnTo>
                  <a:pt x="7" y="15"/>
                </a:lnTo>
                <a:lnTo>
                  <a:pt x="8" y="17"/>
                </a:lnTo>
                <a:lnTo>
                  <a:pt x="9" y="16"/>
                </a:lnTo>
                <a:lnTo>
                  <a:pt x="9" y="16"/>
                </a:lnTo>
                <a:lnTo>
                  <a:pt x="9" y="16"/>
                </a:lnTo>
                <a:lnTo>
                  <a:pt x="11" y="14"/>
                </a:lnTo>
                <a:lnTo>
                  <a:pt x="11" y="13"/>
                </a:lnTo>
                <a:lnTo>
                  <a:pt x="11" y="13"/>
                </a:lnTo>
                <a:lnTo>
                  <a:pt x="12" y="10"/>
                </a:lnTo>
                <a:lnTo>
                  <a:pt x="13" y="4"/>
                </a:lnTo>
                <a:lnTo>
                  <a:pt x="13" y="3"/>
                </a:lnTo>
                <a:lnTo>
                  <a:pt x="12" y="3"/>
                </a:lnTo>
                <a:lnTo>
                  <a:pt x="12" y="2"/>
                </a:lnTo>
                <a:lnTo>
                  <a:pt x="9" y="1"/>
                </a:lnTo>
                <a:lnTo>
                  <a:pt x="8"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5" name="Freeform 80"/>
          <p:cNvSpPr>
            <a:spLocks/>
          </p:cNvSpPr>
          <p:nvPr/>
        </p:nvSpPr>
        <p:spPr bwMode="auto">
          <a:xfrm>
            <a:off x="2471686" y="2055008"/>
            <a:ext cx="10220" cy="8709"/>
          </a:xfrm>
          <a:custGeom>
            <a:avLst/>
            <a:gdLst/>
            <a:ahLst/>
            <a:cxnLst>
              <a:cxn ang="0">
                <a:pos x="1" y="3"/>
              </a:cxn>
              <a:cxn ang="0">
                <a:pos x="2" y="3"/>
              </a:cxn>
              <a:cxn ang="0">
                <a:pos x="3" y="2"/>
              </a:cxn>
              <a:cxn ang="0">
                <a:pos x="2" y="0"/>
              </a:cxn>
              <a:cxn ang="0">
                <a:pos x="2" y="0"/>
              </a:cxn>
              <a:cxn ang="0">
                <a:pos x="1" y="1"/>
              </a:cxn>
              <a:cxn ang="0">
                <a:pos x="0" y="0"/>
              </a:cxn>
              <a:cxn ang="0">
                <a:pos x="0" y="0"/>
              </a:cxn>
              <a:cxn ang="0">
                <a:pos x="0" y="1"/>
              </a:cxn>
              <a:cxn ang="0">
                <a:pos x="0" y="2"/>
              </a:cxn>
              <a:cxn ang="0">
                <a:pos x="1" y="2"/>
              </a:cxn>
              <a:cxn ang="0">
                <a:pos x="1" y="3"/>
              </a:cxn>
            </a:cxnLst>
            <a:rect l="0" t="0" r="r" b="b"/>
            <a:pathLst>
              <a:path w="3" h="3">
                <a:moveTo>
                  <a:pt x="1" y="3"/>
                </a:moveTo>
                <a:lnTo>
                  <a:pt x="2" y="3"/>
                </a:lnTo>
                <a:lnTo>
                  <a:pt x="3" y="2"/>
                </a:lnTo>
                <a:lnTo>
                  <a:pt x="2" y="0"/>
                </a:lnTo>
                <a:lnTo>
                  <a:pt x="2" y="0"/>
                </a:lnTo>
                <a:lnTo>
                  <a:pt x="1" y="1"/>
                </a:lnTo>
                <a:lnTo>
                  <a:pt x="0" y="0"/>
                </a:lnTo>
                <a:lnTo>
                  <a:pt x="0" y="0"/>
                </a:lnTo>
                <a:lnTo>
                  <a:pt x="0" y="1"/>
                </a:lnTo>
                <a:lnTo>
                  <a:pt x="0" y="2"/>
                </a:lnTo>
                <a:lnTo>
                  <a:pt x="1" y="2"/>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6" name="Freeform 81"/>
          <p:cNvSpPr>
            <a:spLocks/>
          </p:cNvSpPr>
          <p:nvPr/>
        </p:nvSpPr>
        <p:spPr bwMode="auto">
          <a:xfrm>
            <a:off x="8068770" y="1843083"/>
            <a:ext cx="23846" cy="8709"/>
          </a:xfrm>
          <a:custGeom>
            <a:avLst/>
            <a:gdLst/>
            <a:ahLst/>
            <a:cxnLst>
              <a:cxn ang="0">
                <a:pos x="4" y="1"/>
              </a:cxn>
              <a:cxn ang="0">
                <a:pos x="3" y="1"/>
              </a:cxn>
              <a:cxn ang="0">
                <a:pos x="3" y="1"/>
              </a:cxn>
              <a:cxn ang="0">
                <a:pos x="2" y="0"/>
              </a:cxn>
              <a:cxn ang="0">
                <a:pos x="1" y="1"/>
              </a:cxn>
              <a:cxn ang="0">
                <a:pos x="0" y="1"/>
              </a:cxn>
              <a:cxn ang="0">
                <a:pos x="0" y="2"/>
              </a:cxn>
              <a:cxn ang="0">
                <a:pos x="4" y="3"/>
              </a:cxn>
              <a:cxn ang="0">
                <a:pos x="5" y="2"/>
              </a:cxn>
              <a:cxn ang="0">
                <a:pos x="6" y="3"/>
              </a:cxn>
              <a:cxn ang="0">
                <a:pos x="7" y="2"/>
              </a:cxn>
              <a:cxn ang="0">
                <a:pos x="7" y="1"/>
              </a:cxn>
              <a:cxn ang="0">
                <a:pos x="4" y="1"/>
              </a:cxn>
            </a:cxnLst>
            <a:rect l="0" t="0" r="r" b="b"/>
            <a:pathLst>
              <a:path w="7" h="3">
                <a:moveTo>
                  <a:pt x="4" y="1"/>
                </a:moveTo>
                <a:lnTo>
                  <a:pt x="3" y="1"/>
                </a:lnTo>
                <a:lnTo>
                  <a:pt x="3" y="1"/>
                </a:lnTo>
                <a:lnTo>
                  <a:pt x="2" y="0"/>
                </a:lnTo>
                <a:lnTo>
                  <a:pt x="1" y="1"/>
                </a:lnTo>
                <a:lnTo>
                  <a:pt x="0" y="1"/>
                </a:lnTo>
                <a:lnTo>
                  <a:pt x="0" y="2"/>
                </a:lnTo>
                <a:lnTo>
                  <a:pt x="4" y="3"/>
                </a:lnTo>
                <a:lnTo>
                  <a:pt x="5" y="2"/>
                </a:lnTo>
                <a:lnTo>
                  <a:pt x="6" y="3"/>
                </a:lnTo>
                <a:lnTo>
                  <a:pt x="7" y="2"/>
                </a:lnTo>
                <a:lnTo>
                  <a:pt x="7" y="1"/>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7" name="Freeform 82"/>
          <p:cNvSpPr>
            <a:spLocks/>
          </p:cNvSpPr>
          <p:nvPr/>
        </p:nvSpPr>
        <p:spPr bwMode="auto">
          <a:xfrm>
            <a:off x="8092616" y="1840180"/>
            <a:ext cx="20440" cy="17419"/>
          </a:xfrm>
          <a:custGeom>
            <a:avLst/>
            <a:gdLst/>
            <a:ahLst/>
            <a:cxnLst>
              <a:cxn ang="0">
                <a:pos x="0" y="6"/>
              </a:cxn>
              <a:cxn ang="0">
                <a:pos x="1" y="6"/>
              </a:cxn>
              <a:cxn ang="0">
                <a:pos x="2" y="6"/>
              </a:cxn>
              <a:cxn ang="0">
                <a:pos x="3" y="6"/>
              </a:cxn>
              <a:cxn ang="0">
                <a:pos x="6" y="3"/>
              </a:cxn>
              <a:cxn ang="0">
                <a:pos x="6" y="2"/>
              </a:cxn>
              <a:cxn ang="0">
                <a:pos x="5" y="1"/>
              </a:cxn>
              <a:cxn ang="0">
                <a:pos x="4" y="0"/>
              </a:cxn>
              <a:cxn ang="0">
                <a:pos x="3" y="0"/>
              </a:cxn>
              <a:cxn ang="0">
                <a:pos x="3" y="2"/>
              </a:cxn>
              <a:cxn ang="0">
                <a:pos x="3" y="2"/>
              </a:cxn>
              <a:cxn ang="0">
                <a:pos x="3" y="2"/>
              </a:cxn>
              <a:cxn ang="0">
                <a:pos x="2" y="2"/>
              </a:cxn>
              <a:cxn ang="0">
                <a:pos x="0" y="3"/>
              </a:cxn>
              <a:cxn ang="0">
                <a:pos x="0" y="3"/>
              </a:cxn>
              <a:cxn ang="0">
                <a:pos x="0" y="3"/>
              </a:cxn>
              <a:cxn ang="0">
                <a:pos x="0" y="5"/>
              </a:cxn>
              <a:cxn ang="0">
                <a:pos x="0" y="6"/>
              </a:cxn>
              <a:cxn ang="0">
                <a:pos x="0" y="6"/>
              </a:cxn>
            </a:cxnLst>
            <a:rect l="0" t="0" r="r" b="b"/>
            <a:pathLst>
              <a:path w="6" h="6">
                <a:moveTo>
                  <a:pt x="0" y="6"/>
                </a:moveTo>
                <a:lnTo>
                  <a:pt x="1" y="6"/>
                </a:lnTo>
                <a:lnTo>
                  <a:pt x="2" y="6"/>
                </a:lnTo>
                <a:lnTo>
                  <a:pt x="3" y="6"/>
                </a:lnTo>
                <a:lnTo>
                  <a:pt x="6" y="3"/>
                </a:lnTo>
                <a:lnTo>
                  <a:pt x="6" y="2"/>
                </a:lnTo>
                <a:lnTo>
                  <a:pt x="5" y="1"/>
                </a:lnTo>
                <a:lnTo>
                  <a:pt x="4" y="0"/>
                </a:lnTo>
                <a:lnTo>
                  <a:pt x="3" y="0"/>
                </a:lnTo>
                <a:lnTo>
                  <a:pt x="3" y="2"/>
                </a:lnTo>
                <a:lnTo>
                  <a:pt x="3" y="2"/>
                </a:lnTo>
                <a:lnTo>
                  <a:pt x="3" y="2"/>
                </a:lnTo>
                <a:lnTo>
                  <a:pt x="2" y="2"/>
                </a:lnTo>
                <a:lnTo>
                  <a:pt x="0" y="3"/>
                </a:lnTo>
                <a:lnTo>
                  <a:pt x="0" y="3"/>
                </a:lnTo>
                <a:lnTo>
                  <a:pt x="0" y="3"/>
                </a:lnTo>
                <a:lnTo>
                  <a:pt x="0" y="5"/>
                </a:lnTo>
                <a:lnTo>
                  <a:pt x="0" y="6"/>
                </a:lnTo>
                <a:lnTo>
                  <a:pt x="0"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8" name="Freeform 83"/>
          <p:cNvSpPr>
            <a:spLocks/>
          </p:cNvSpPr>
          <p:nvPr/>
        </p:nvSpPr>
        <p:spPr bwMode="auto">
          <a:xfrm>
            <a:off x="3554993" y="1625351"/>
            <a:ext cx="23846" cy="26128"/>
          </a:xfrm>
          <a:custGeom>
            <a:avLst/>
            <a:gdLst/>
            <a:ahLst/>
            <a:cxnLst>
              <a:cxn ang="0">
                <a:pos x="0" y="7"/>
              </a:cxn>
              <a:cxn ang="0">
                <a:pos x="0" y="8"/>
              </a:cxn>
              <a:cxn ang="0">
                <a:pos x="3" y="9"/>
              </a:cxn>
              <a:cxn ang="0">
                <a:pos x="5" y="8"/>
              </a:cxn>
              <a:cxn ang="0">
                <a:pos x="7" y="6"/>
              </a:cxn>
              <a:cxn ang="0">
                <a:pos x="5" y="2"/>
              </a:cxn>
              <a:cxn ang="0">
                <a:pos x="4" y="1"/>
              </a:cxn>
              <a:cxn ang="0">
                <a:pos x="4" y="0"/>
              </a:cxn>
              <a:cxn ang="0">
                <a:pos x="3" y="0"/>
              </a:cxn>
              <a:cxn ang="0">
                <a:pos x="1" y="0"/>
              </a:cxn>
              <a:cxn ang="0">
                <a:pos x="0" y="6"/>
              </a:cxn>
              <a:cxn ang="0">
                <a:pos x="0" y="7"/>
              </a:cxn>
            </a:cxnLst>
            <a:rect l="0" t="0" r="r" b="b"/>
            <a:pathLst>
              <a:path w="7" h="9">
                <a:moveTo>
                  <a:pt x="0" y="7"/>
                </a:moveTo>
                <a:lnTo>
                  <a:pt x="0" y="8"/>
                </a:lnTo>
                <a:lnTo>
                  <a:pt x="3" y="9"/>
                </a:lnTo>
                <a:lnTo>
                  <a:pt x="5" y="8"/>
                </a:lnTo>
                <a:lnTo>
                  <a:pt x="7" y="6"/>
                </a:lnTo>
                <a:lnTo>
                  <a:pt x="5" y="2"/>
                </a:lnTo>
                <a:lnTo>
                  <a:pt x="4" y="1"/>
                </a:lnTo>
                <a:lnTo>
                  <a:pt x="4" y="0"/>
                </a:lnTo>
                <a:lnTo>
                  <a:pt x="3" y="0"/>
                </a:lnTo>
                <a:lnTo>
                  <a:pt x="1" y="0"/>
                </a:lnTo>
                <a:lnTo>
                  <a:pt x="0" y="6"/>
                </a:lnTo>
                <a:lnTo>
                  <a:pt x="0"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9" name="Freeform 84"/>
          <p:cNvSpPr>
            <a:spLocks/>
          </p:cNvSpPr>
          <p:nvPr/>
        </p:nvSpPr>
        <p:spPr bwMode="auto">
          <a:xfrm>
            <a:off x="3156417" y="1680510"/>
            <a:ext cx="200991" cy="188701"/>
          </a:xfrm>
          <a:custGeom>
            <a:avLst/>
            <a:gdLst/>
            <a:ahLst/>
            <a:cxnLst>
              <a:cxn ang="0">
                <a:pos x="5" y="51"/>
              </a:cxn>
              <a:cxn ang="0">
                <a:pos x="6" y="52"/>
              </a:cxn>
              <a:cxn ang="0">
                <a:pos x="8" y="51"/>
              </a:cxn>
              <a:cxn ang="0">
                <a:pos x="15" y="65"/>
              </a:cxn>
              <a:cxn ang="0">
                <a:pos x="19" y="62"/>
              </a:cxn>
              <a:cxn ang="0">
                <a:pos x="24" y="58"/>
              </a:cxn>
              <a:cxn ang="0">
                <a:pos x="26" y="60"/>
              </a:cxn>
              <a:cxn ang="0">
                <a:pos x="26" y="58"/>
              </a:cxn>
              <a:cxn ang="0">
                <a:pos x="28" y="58"/>
              </a:cxn>
              <a:cxn ang="0">
                <a:pos x="30" y="54"/>
              </a:cxn>
              <a:cxn ang="0">
                <a:pos x="30" y="51"/>
              </a:cxn>
              <a:cxn ang="0">
                <a:pos x="32" y="44"/>
              </a:cxn>
              <a:cxn ang="0">
                <a:pos x="34" y="44"/>
              </a:cxn>
              <a:cxn ang="0">
                <a:pos x="37" y="38"/>
              </a:cxn>
              <a:cxn ang="0">
                <a:pos x="58" y="19"/>
              </a:cxn>
              <a:cxn ang="0">
                <a:pos x="49" y="9"/>
              </a:cxn>
              <a:cxn ang="0">
                <a:pos x="42" y="5"/>
              </a:cxn>
              <a:cxn ang="0">
                <a:pos x="39" y="9"/>
              </a:cxn>
              <a:cxn ang="0">
                <a:pos x="37" y="11"/>
              </a:cxn>
              <a:cxn ang="0">
                <a:pos x="37" y="7"/>
              </a:cxn>
              <a:cxn ang="0">
                <a:pos x="36" y="8"/>
              </a:cxn>
              <a:cxn ang="0">
                <a:pos x="34" y="8"/>
              </a:cxn>
              <a:cxn ang="0">
                <a:pos x="28" y="0"/>
              </a:cxn>
              <a:cxn ang="0">
                <a:pos x="22" y="1"/>
              </a:cxn>
              <a:cxn ang="0">
                <a:pos x="16" y="1"/>
              </a:cxn>
              <a:cxn ang="0">
                <a:pos x="15" y="3"/>
              </a:cxn>
              <a:cxn ang="0">
                <a:pos x="15" y="1"/>
              </a:cxn>
              <a:cxn ang="0">
                <a:pos x="14" y="1"/>
              </a:cxn>
              <a:cxn ang="0">
                <a:pos x="11" y="2"/>
              </a:cxn>
              <a:cxn ang="0">
                <a:pos x="8" y="3"/>
              </a:cxn>
              <a:cxn ang="0">
                <a:pos x="8" y="6"/>
              </a:cxn>
              <a:cxn ang="0">
                <a:pos x="8" y="8"/>
              </a:cxn>
              <a:cxn ang="0">
                <a:pos x="11" y="13"/>
              </a:cxn>
              <a:cxn ang="0">
                <a:pos x="8" y="20"/>
              </a:cxn>
              <a:cxn ang="0">
                <a:pos x="8" y="22"/>
              </a:cxn>
              <a:cxn ang="0">
                <a:pos x="7" y="27"/>
              </a:cxn>
              <a:cxn ang="0">
                <a:pos x="6" y="29"/>
              </a:cxn>
              <a:cxn ang="0">
                <a:pos x="7" y="30"/>
              </a:cxn>
              <a:cxn ang="0">
                <a:pos x="8" y="32"/>
              </a:cxn>
              <a:cxn ang="0">
                <a:pos x="4" y="32"/>
              </a:cxn>
              <a:cxn ang="0">
                <a:pos x="5" y="36"/>
              </a:cxn>
              <a:cxn ang="0">
                <a:pos x="5" y="37"/>
              </a:cxn>
              <a:cxn ang="0">
                <a:pos x="4" y="40"/>
              </a:cxn>
              <a:cxn ang="0">
                <a:pos x="4" y="40"/>
              </a:cxn>
              <a:cxn ang="0">
                <a:pos x="2" y="43"/>
              </a:cxn>
              <a:cxn ang="0">
                <a:pos x="1" y="45"/>
              </a:cxn>
              <a:cxn ang="0">
                <a:pos x="1" y="46"/>
              </a:cxn>
              <a:cxn ang="0">
                <a:pos x="2" y="47"/>
              </a:cxn>
              <a:cxn ang="0">
                <a:pos x="0" y="51"/>
              </a:cxn>
            </a:cxnLst>
            <a:rect l="0" t="0" r="r" b="b"/>
            <a:pathLst>
              <a:path w="59" h="65">
                <a:moveTo>
                  <a:pt x="3" y="50"/>
                </a:moveTo>
                <a:lnTo>
                  <a:pt x="5" y="50"/>
                </a:lnTo>
                <a:lnTo>
                  <a:pt x="5" y="51"/>
                </a:lnTo>
                <a:lnTo>
                  <a:pt x="4" y="51"/>
                </a:lnTo>
                <a:lnTo>
                  <a:pt x="4" y="51"/>
                </a:lnTo>
                <a:lnTo>
                  <a:pt x="6" y="52"/>
                </a:lnTo>
                <a:lnTo>
                  <a:pt x="7" y="53"/>
                </a:lnTo>
                <a:lnTo>
                  <a:pt x="7" y="51"/>
                </a:lnTo>
                <a:lnTo>
                  <a:pt x="8" y="51"/>
                </a:lnTo>
                <a:lnTo>
                  <a:pt x="8" y="53"/>
                </a:lnTo>
                <a:lnTo>
                  <a:pt x="10" y="54"/>
                </a:lnTo>
                <a:lnTo>
                  <a:pt x="15" y="65"/>
                </a:lnTo>
                <a:lnTo>
                  <a:pt x="16" y="65"/>
                </a:lnTo>
                <a:lnTo>
                  <a:pt x="19" y="62"/>
                </a:lnTo>
                <a:lnTo>
                  <a:pt x="19" y="62"/>
                </a:lnTo>
                <a:lnTo>
                  <a:pt x="22" y="59"/>
                </a:lnTo>
                <a:lnTo>
                  <a:pt x="23" y="58"/>
                </a:lnTo>
                <a:lnTo>
                  <a:pt x="24" y="58"/>
                </a:lnTo>
                <a:lnTo>
                  <a:pt x="24" y="59"/>
                </a:lnTo>
                <a:lnTo>
                  <a:pt x="24" y="60"/>
                </a:lnTo>
                <a:lnTo>
                  <a:pt x="26" y="60"/>
                </a:lnTo>
                <a:lnTo>
                  <a:pt x="26" y="60"/>
                </a:lnTo>
                <a:lnTo>
                  <a:pt x="26" y="58"/>
                </a:lnTo>
                <a:lnTo>
                  <a:pt x="26" y="58"/>
                </a:lnTo>
                <a:lnTo>
                  <a:pt x="27" y="58"/>
                </a:lnTo>
                <a:lnTo>
                  <a:pt x="28" y="58"/>
                </a:lnTo>
                <a:lnTo>
                  <a:pt x="28" y="58"/>
                </a:lnTo>
                <a:lnTo>
                  <a:pt x="30" y="57"/>
                </a:lnTo>
                <a:lnTo>
                  <a:pt x="30" y="56"/>
                </a:lnTo>
                <a:lnTo>
                  <a:pt x="30" y="54"/>
                </a:lnTo>
                <a:lnTo>
                  <a:pt x="30" y="54"/>
                </a:lnTo>
                <a:lnTo>
                  <a:pt x="30" y="54"/>
                </a:lnTo>
                <a:lnTo>
                  <a:pt x="30" y="51"/>
                </a:lnTo>
                <a:lnTo>
                  <a:pt x="30" y="50"/>
                </a:lnTo>
                <a:lnTo>
                  <a:pt x="31" y="47"/>
                </a:lnTo>
                <a:lnTo>
                  <a:pt x="32" y="44"/>
                </a:lnTo>
                <a:lnTo>
                  <a:pt x="32" y="44"/>
                </a:lnTo>
                <a:lnTo>
                  <a:pt x="33" y="45"/>
                </a:lnTo>
                <a:lnTo>
                  <a:pt x="34" y="44"/>
                </a:lnTo>
                <a:lnTo>
                  <a:pt x="35" y="44"/>
                </a:lnTo>
                <a:lnTo>
                  <a:pt x="37" y="43"/>
                </a:lnTo>
                <a:lnTo>
                  <a:pt x="37" y="38"/>
                </a:lnTo>
                <a:lnTo>
                  <a:pt x="59" y="21"/>
                </a:lnTo>
                <a:lnTo>
                  <a:pt x="59" y="20"/>
                </a:lnTo>
                <a:lnTo>
                  <a:pt x="58" y="19"/>
                </a:lnTo>
                <a:lnTo>
                  <a:pt x="56" y="18"/>
                </a:lnTo>
                <a:lnTo>
                  <a:pt x="55" y="17"/>
                </a:lnTo>
                <a:lnTo>
                  <a:pt x="49" y="9"/>
                </a:lnTo>
                <a:lnTo>
                  <a:pt x="48" y="8"/>
                </a:lnTo>
                <a:lnTo>
                  <a:pt x="47" y="7"/>
                </a:lnTo>
                <a:lnTo>
                  <a:pt x="42" y="5"/>
                </a:lnTo>
                <a:lnTo>
                  <a:pt x="39" y="7"/>
                </a:lnTo>
                <a:lnTo>
                  <a:pt x="38" y="8"/>
                </a:lnTo>
                <a:lnTo>
                  <a:pt x="39" y="9"/>
                </a:lnTo>
                <a:lnTo>
                  <a:pt x="39" y="10"/>
                </a:lnTo>
                <a:lnTo>
                  <a:pt x="38" y="11"/>
                </a:lnTo>
                <a:lnTo>
                  <a:pt x="37" y="11"/>
                </a:lnTo>
                <a:lnTo>
                  <a:pt x="37" y="11"/>
                </a:lnTo>
                <a:lnTo>
                  <a:pt x="38" y="10"/>
                </a:lnTo>
                <a:lnTo>
                  <a:pt x="37" y="7"/>
                </a:lnTo>
                <a:lnTo>
                  <a:pt x="36" y="7"/>
                </a:lnTo>
                <a:lnTo>
                  <a:pt x="36" y="7"/>
                </a:lnTo>
                <a:lnTo>
                  <a:pt x="36" y="8"/>
                </a:lnTo>
                <a:lnTo>
                  <a:pt x="35" y="9"/>
                </a:lnTo>
                <a:lnTo>
                  <a:pt x="34" y="11"/>
                </a:lnTo>
                <a:lnTo>
                  <a:pt x="34" y="8"/>
                </a:lnTo>
                <a:lnTo>
                  <a:pt x="35" y="7"/>
                </a:lnTo>
                <a:lnTo>
                  <a:pt x="28" y="2"/>
                </a:lnTo>
                <a:lnTo>
                  <a:pt x="28" y="0"/>
                </a:lnTo>
                <a:lnTo>
                  <a:pt x="25" y="0"/>
                </a:lnTo>
                <a:lnTo>
                  <a:pt x="23" y="0"/>
                </a:lnTo>
                <a:lnTo>
                  <a:pt x="22" y="1"/>
                </a:lnTo>
                <a:lnTo>
                  <a:pt x="22" y="0"/>
                </a:lnTo>
                <a:lnTo>
                  <a:pt x="20" y="1"/>
                </a:lnTo>
                <a:lnTo>
                  <a:pt x="16" y="1"/>
                </a:lnTo>
                <a:lnTo>
                  <a:pt x="16" y="2"/>
                </a:lnTo>
                <a:lnTo>
                  <a:pt x="16" y="4"/>
                </a:lnTo>
                <a:lnTo>
                  <a:pt x="15" y="3"/>
                </a:lnTo>
                <a:lnTo>
                  <a:pt x="15" y="3"/>
                </a:lnTo>
                <a:lnTo>
                  <a:pt x="15" y="1"/>
                </a:lnTo>
                <a:lnTo>
                  <a:pt x="15" y="1"/>
                </a:lnTo>
                <a:lnTo>
                  <a:pt x="15" y="2"/>
                </a:lnTo>
                <a:lnTo>
                  <a:pt x="14" y="2"/>
                </a:lnTo>
                <a:lnTo>
                  <a:pt x="14" y="1"/>
                </a:lnTo>
                <a:lnTo>
                  <a:pt x="12" y="2"/>
                </a:lnTo>
                <a:lnTo>
                  <a:pt x="12" y="2"/>
                </a:lnTo>
                <a:lnTo>
                  <a:pt x="11" y="2"/>
                </a:lnTo>
                <a:lnTo>
                  <a:pt x="10" y="2"/>
                </a:lnTo>
                <a:lnTo>
                  <a:pt x="10" y="3"/>
                </a:lnTo>
                <a:lnTo>
                  <a:pt x="8" y="3"/>
                </a:lnTo>
                <a:lnTo>
                  <a:pt x="8" y="3"/>
                </a:lnTo>
                <a:lnTo>
                  <a:pt x="8" y="3"/>
                </a:lnTo>
                <a:lnTo>
                  <a:pt x="8" y="6"/>
                </a:lnTo>
                <a:lnTo>
                  <a:pt x="10" y="7"/>
                </a:lnTo>
                <a:lnTo>
                  <a:pt x="8" y="7"/>
                </a:lnTo>
                <a:lnTo>
                  <a:pt x="8" y="8"/>
                </a:lnTo>
                <a:lnTo>
                  <a:pt x="10" y="11"/>
                </a:lnTo>
                <a:lnTo>
                  <a:pt x="10" y="12"/>
                </a:lnTo>
                <a:lnTo>
                  <a:pt x="11" y="13"/>
                </a:lnTo>
                <a:lnTo>
                  <a:pt x="11" y="14"/>
                </a:lnTo>
                <a:lnTo>
                  <a:pt x="10" y="19"/>
                </a:lnTo>
                <a:lnTo>
                  <a:pt x="8" y="20"/>
                </a:lnTo>
                <a:lnTo>
                  <a:pt x="8" y="21"/>
                </a:lnTo>
                <a:lnTo>
                  <a:pt x="8" y="22"/>
                </a:lnTo>
                <a:lnTo>
                  <a:pt x="8" y="22"/>
                </a:lnTo>
                <a:lnTo>
                  <a:pt x="8" y="25"/>
                </a:lnTo>
                <a:lnTo>
                  <a:pt x="7" y="26"/>
                </a:lnTo>
                <a:lnTo>
                  <a:pt x="7" y="27"/>
                </a:lnTo>
                <a:lnTo>
                  <a:pt x="7" y="27"/>
                </a:lnTo>
                <a:lnTo>
                  <a:pt x="6" y="28"/>
                </a:lnTo>
                <a:lnTo>
                  <a:pt x="6" y="29"/>
                </a:lnTo>
                <a:lnTo>
                  <a:pt x="6" y="29"/>
                </a:lnTo>
                <a:lnTo>
                  <a:pt x="7" y="29"/>
                </a:lnTo>
                <a:lnTo>
                  <a:pt x="7" y="30"/>
                </a:lnTo>
                <a:lnTo>
                  <a:pt x="8" y="30"/>
                </a:lnTo>
                <a:lnTo>
                  <a:pt x="8" y="31"/>
                </a:lnTo>
                <a:lnTo>
                  <a:pt x="8" y="32"/>
                </a:lnTo>
                <a:lnTo>
                  <a:pt x="5" y="32"/>
                </a:lnTo>
                <a:lnTo>
                  <a:pt x="4" y="32"/>
                </a:lnTo>
                <a:lnTo>
                  <a:pt x="4" y="32"/>
                </a:lnTo>
                <a:lnTo>
                  <a:pt x="4" y="34"/>
                </a:lnTo>
                <a:lnTo>
                  <a:pt x="5" y="34"/>
                </a:lnTo>
                <a:lnTo>
                  <a:pt x="5" y="36"/>
                </a:lnTo>
                <a:lnTo>
                  <a:pt x="5" y="36"/>
                </a:lnTo>
                <a:lnTo>
                  <a:pt x="4" y="37"/>
                </a:lnTo>
                <a:lnTo>
                  <a:pt x="5" y="37"/>
                </a:lnTo>
                <a:lnTo>
                  <a:pt x="5" y="38"/>
                </a:lnTo>
                <a:lnTo>
                  <a:pt x="4" y="39"/>
                </a:lnTo>
                <a:lnTo>
                  <a:pt x="4" y="40"/>
                </a:lnTo>
                <a:lnTo>
                  <a:pt x="4" y="40"/>
                </a:lnTo>
                <a:lnTo>
                  <a:pt x="4" y="40"/>
                </a:lnTo>
                <a:lnTo>
                  <a:pt x="4" y="40"/>
                </a:lnTo>
                <a:lnTo>
                  <a:pt x="3" y="41"/>
                </a:lnTo>
                <a:lnTo>
                  <a:pt x="3" y="43"/>
                </a:lnTo>
                <a:lnTo>
                  <a:pt x="2" y="43"/>
                </a:lnTo>
                <a:lnTo>
                  <a:pt x="2" y="43"/>
                </a:lnTo>
                <a:lnTo>
                  <a:pt x="3" y="44"/>
                </a:lnTo>
                <a:lnTo>
                  <a:pt x="1" y="45"/>
                </a:lnTo>
                <a:lnTo>
                  <a:pt x="2" y="45"/>
                </a:lnTo>
                <a:lnTo>
                  <a:pt x="2" y="46"/>
                </a:lnTo>
                <a:lnTo>
                  <a:pt x="1" y="46"/>
                </a:lnTo>
                <a:lnTo>
                  <a:pt x="1" y="47"/>
                </a:lnTo>
                <a:lnTo>
                  <a:pt x="1" y="47"/>
                </a:lnTo>
                <a:lnTo>
                  <a:pt x="2" y="47"/>
                </a:lnTo>
                <a:lnTo>
                  <a:pt x="1" y="50"/>
                </a:lnTo>
                <a:lnTo>
                  <a:pt x="0" y="50"/>
                </a:lnTo>
                <a:lnTo>
                  <a:pt x="0" y="51"/>
                </a:lnTo>
                <a:lnTo>
                  <a:pt x="3" y="5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0" name="Freeform 85"/>
          <p:cNvSpPr>
            <a:spLocks/>
          </p:cNvSpPr>
          <p:nvPr/>
        </p:nvSpPr>
        <p:spPr bwMode="auto">
          <a:xfrm>
            <a:off x="2982680" y="1933078"/>
            <a:ext cx="27253" cy="31934"/>
          </a:xfrm>
          <a:custGeom>
            <a:avLst/>
            <a:gdLst/>
            <a:ahLst/>
            <a:cxnLst>
              <a:cxn ang="0">
                <a:pos x="1" y="6"/>
              </a:cxn>
              <a:cxn ang="0">
                <a:pos x="1" y="9"/>
              </a:cxn>
              <a:cxn ang="0">
                <a:pos x="2" y="10"/>
              </a:cxn>
              <a:cxn ang="0">
                <a:pos x="4" y="8"/>
              </a:cxn>
              <a:cxn ang="0">
                <a:pos x="3" y="10"/>
              </a:cxn>
              <a:cxn ang="0">
                <a:pos x="2" y="11"/>
              </a:cxn>
              <a:cxn ang="0">
                <a:pos x="1" y="10"/>
              </a:cxn>
              <a:cxn ang="0">
                <a:pos x="1" y="11"/>
              </a:cxn>
              <a:cxn ang="0">
                <a:pos x="2" y="11"/>
              </a:cxn>
              <a:cxn ang="0">
                <a:pos x="2" y="11"/>
              </a:cxn>
              <a:cxn ang="0">
                <a:pos x="2" y="11"/>
              </a:cxn>
              <a:cxn ang="0">
                <a:pos x="3" y="11"/>
              </a:cxn>
              <a:cxn ang="0">
                <a:pos x="8" y="5"/>
              </a:cxn>
              <a:cxn ang="0">
                <a:pos x="8" y="3"/>
              </a:cxn>
              <a:cxn ang="0">
                <a:pos x="8" y="2"/>
              </a:cxn>
              <a:cxn ang="0">
                <a:pos x="6" y="4"/>
              </a:cxn>
              <a:cxn ang="0">
                <a:pos x="6" y="4"/>
              </a:cxn>
              <a:cxn ang="0">
                <a:pos x="5" y="3"/>
              </a:cxn>
              <a:cxn ang="0">
                <a:pos x="5" y="2"/>
              </a:cxn>
              <a:cxn ang="0">
                <a:pos x="4" y="1"/>
              </a:cxn>
              <a:cxn ang="0">
                <a:pos x="4" y="0"/>
              </a:cxn>
              <a:cxn ang="0">
                <a:pos x="4" y="0"/>
              </a:cxn>
              <a:cxn ang="0">
                <a:pos x="4" y="1"/>
              </a:cxn>
              <a:cxn ang="0">
                <a:pos x="4" y="2"/>
              </a:cxn>
              <a:cxn ang="0">
                <a:pos x="4" y="4"/>
              </a:cxn>
              <a:cxn ang="0">
                <a:pos x="4" y="4"/>
              </a:cxn>
              <a:cxn ang="0">
                <a:pos x="4" y="4"/>
              </a:cxn>
              <a:cxn ang="0">
                <a:pos x="4" y="4"/>
              </a:cxn>
              <a:cxn ang="0">
                <a:pos x="4" y="4"/>
              </a:cxn>
              <a:cxn ang="0">
                <a:pos x="4" y="5"/>
              </a:cxn>
              <a:cxn ang="0">
                <a:pos x="3" y="4"/>
              </a:cxn>
              <a:cxn ang="0">
                <a:pos x="3" y="5"/>
              </a:cxn>
              <a:cxn ang="0">
                <a:pos x="2" y="4"/>
              </a:cxn>
              <a:cxn ang="0">
                <a:pos x="1" y="4"/>
              </a:cxn>
              <a:cxn ang="0">
                <a:pos x="2" y="6"/>
              </a:cxn>
              <a:cxn ang="0">
                <a:pos x="2" y="6"/>
              </a:cxn>
              <a:cxn ang="0">
                <a:pos x="1" y="6"/>
              </a:cxn>
              <a:cxn ang="0">
                <a:pos x="1" y="4"/>
              </a:cxn>
              <a:cxn ang="0">
                <a:pos x="0" y="4"/>
              </a:cxn>
              <a:cxn ang="0">
                <a:pos x="0" y="5"/>
              </a:cxn>
              <a:cxn ang="0">
                <a:pos x="0" y="6"/>
              </a:cxn>
              <a:cxn ang="0">
                <a:pos x="1" y="6"/>
              </a:cxn>
            </a:cxnLst>
            <a:rect l="0" t="0" r="r" b="b"/>
            <a:pathLst>
              <a:path w="8" h="11">
                <a:moveTo>
                  <a:pt x="1" y="6"/>
                </a:moveTo>
                <a:lnTo>
                  <a:pt x="1" y="9"/>
                </a:lnTo>
                <a:lnTo>
                  <a:pt x="2" y="10"/>
                </a:lnTo>
                <a:lnTo>
                  <a:pt x="4" y="8"/>
                </a:lnTo>
                <a:lnTo>
                  <a:pt x="3" y="10"/>
                </a:lnTo>
                <a:lnTo>
                  <a:pt x="2" y="11"/>
                </a:lnTo>
                <a:lnTo>
                  <a:pt x="1" y="10"/>
                </a:lnTo>
                <a:lnTo>
                  <a:pt x="1" y="11"/>
                </a:lnTo>
                <a:lnTo>
                  <a:pt x="2" y="11"/>
                </a:lnTo>
                <a:lnTo>
                  <a:pt x="2" y="11"/>
                </a:lnTo>
                <a:lnTo>
                  <a:pt x="2" y="11"/>
                </a:lnTo>
                <a:lnTo>
                  <a:pt x="3" y="11"/>
                </a:lnTo>
                <a:lnTo>
                  <a:pt x="8" y="5"/>
                </a:lnTo>
                <a:lnTo>
                  <a:pt x="8" y="3"/>
                </a:lnTo>
                <a:lnTo>
                  <a:pt x="8" y="2"/>
                </a:lnTo>
                <a:lnTo>
                  <a:pt x="6" y="4"/>
                </a:lnTo>
                <a:lnTo>
                  <a:pt x="6" y="4"/>
                </a:lnTo>
                <a:lnTo>
                  <a:pt x="5" y="3"/>
                </a:lnTo>
                <a:lnTo>
                  <a:pt x="5" y="2"/>
                </a:lnTo>
                <a:lnTo>
                  <a:pt x="4" y="1"/>
                </a:lnTo>
                <a:lnTo>
                  <a:pt x="4" y="0"/>
                </a:lnTo>
                <a:lnTo>
                  <a:pt x="4" y="0"/>
                </a:lnTo>
                <a:lnTo>
                  <a:pt x="4" y="1"/>
                </a:lnTo>
                <a:lnTo>
                  <a:pt x="4" y="2"/>
                </a:lnTo>
                <a:lnTo>
                  <a:pt x="4" y="4"/>
                </a:lnTo>
                <a:lnTo>
                  <a:pt x="4" y="4"/>
                </a:lnTo>
                <a:lnTo>
                  <a:pt x="4" y="4"/>
                </a:lnTo>
                <a:lnTo>
                  <a:pt x="4" y="4"/>
                </a:lnTo>
                <a:lnTo>
                  <a:pt x="4" y="4"/>
                </a:lnTo>
                <a:lnTo>
                  <a:pt x="4" y="5"/>
                </a:lnTo>
                <a:lnTo>
                  <a:pt x="3" y="4"/>
                </a:lnTo>
                <a:lnTo>
                  <a:pt x="3" y="5"/>
                </a:lnTo>
                <a:lnTo>
                  <a:pt x="2" y="4"/>
                </a:lnTo>
                <a:lnTo>
                  <a:pt x="1" y="4"/>
                </a:lnTo>
                <a:lnTo>
                  <a:pt x="2" y="6"/>
                </a:lnTo>
                <a:lnTo>
                  <a:pt x="2" y="6"/>
                </a:lnTo>
                <a:lnTo>
                  <a:pt x="1" y="6"/>
                </a:lnTo>
                <a:lnTo>
                  <a:pt x="1" y="4"/>
                </a:lnTo>
                <a:lnTo>
                  <a:pt x="0" y="4"/>
                </a:lnTo>
                <a:lnTo>
                  <a:pt x="0" y="5"/>
                </a:lnTo>
                <a:lnTo>
                  <a:pt x="0" y="6"/>
                </a:lnTo>
                <a:lnTo>
                  <a:pt x="1"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1" name="Freeform 86"/>
          <p:cNvSpPr>
            <a:spLocks/>
          </p:cNvSpPr>
          <p:nvPr/>
        </p:nvSpPr>
        <p:spPr bwMode="auto">
          <a:xfrm>
            <a:off x="2969053" y="1953400"/>
            <a:ext cx="17033" cy="17419"/>
          </a:xfrm>
          <a:custGeom>
            <a:avLst/>
            <a:gdLst/>
            <a:ahLst/>
            <a:cxnLst>
              <a:cxn ang="0">
                <a:pos x="1" y="4"/>
              </a:cxn>
              <a:cxn ang="0">
                <a:pos x="2" y="4"/>
              </a:cxn>
              <a:cxn ang="0">
                <a:pos x="3" y="5"/>
              </a:cxn>
              <a:cxn ang="0">
                <a:pos x="5" y="5"/>
              </a:cxn>
              <a:cxn ang="0">
                <a:pos x="5" y="6"/>
              </a:cxn>
              <a:cxn ang="0">
                <a:pos x="5" y="6"/>
              </a:cxn>
              <a:cxn ang="0">
                <a:pos x="5" y="6"/>
              </a:cxn>
              <a:cxn ang="0">
                <a:pos x="5" y="5"/>
              </a:cxn>
              <a:cxn ang="0">
                <a:pos x="5" y="4"/>
              </a:cxn>
              <a:cxn ang="0">
                <a:pos x="3" y="3"/>
              </a:cxn>
              <a:cxn ang="0">
                <a:pos x="4" y="3"/>
              </a:cxn>
              <a:cxn ang="0">
                <a:pos x="2" y="2"/>
              </a:cxn>
              <a:cxn ang="0">
                <a:pos x="1" y="0"/>
              </a:cxn>
              <a:cxn ang="0">
                <a:pos x="1" y="0"/>
              </a:cxn>
              <a:cxn ang="0">
                <a:pos x="1" y="0"/>
              </a:cxn>
              <a:cxn ang="0">
                <a:pos x="1" y="0"/>
              </a:cxn>
              <a:cxn ang="0">
                <a:pos x="0" y="0"/>
              </a:cxn>
              <a:cxn ang="0">
                <a:pos x="0" y="3"/>
              </a:cxn>
              <a:cxn ang="0">
                <a:pos x="1" y="3"/>
              </a:cxn>
              <a:cxn ang="0">
                <a:pos x="1" y="4"/>
              </a:cxn>
            </a:cxnLst>
            <a:rect l="0" t="0" r="r" b="b"/>
            <a:pathLst>
              <a:path w="5" h="6">
                <a:moveTo>
                  <a:pt x="1" y="4"/>
                </a:moveTo>
                <a:lnTo>
                  <a:pt x="2" y="4"/>
                </a:lnTo>
                <a:lnTo>
                  <a:pt x="3" y="5"/>
                </a:lnTo>
                <a:lnTo>
                  <a:pt x="5" y="5"/>
                </a:lnTo>
                <a:lnTo>
                  <a:pt x="5" y="6"/>
                </a:lnTo>
                <a:lnTo>
                  <a:pt x="5" y="6"/>
                </a:lnTo>
                <a:lnTo>
                  <a:pt x="5" y="6"/>
                </a:lnTo>
                <a:lnTo>
                  <a:pt x="5" y="5"/>
                </a:lnTo>
                <a:lnTo>
                  <a:pt x="5" y="4"/>
                </a:lnTo>
                <a:lnTo>
                  <a:pt x="3" y="3"/>
                </a:lnTo>
                <a:lnTo>
                  <a:pt x="4" y="3"/>
                </a:lnTo>
                <a:lnTo>
                  <a:pt x="2" y="2"/>
                </a:lnTo>
                <a:lnTo>
                  <a:pt x="1" y="0"/>
                </a:lnTo>
                <a:lnTo>
                  <a:pt x="1" y="0"/>
                </a:lnTo>
                <a:lnTo>
                  <a:pt x="1" y="0"/>
                </a:lnTo>
                <a:lnTo>
                  <a:pt x="1" y="0"/>
                </a:lnTo>
                <a:lnTo>
                  <a:pt x="0" y="0"/>
                </a:lnTo>
                <a:lnTo>
                  <a:pt x="0" y="3"/>
                </a:lnTo>
                <a:lnTo>
                  <a:pt x="1" y="3"/>
                </a:lnTo>
                <a:lnTo>
                  <a:pt x="1"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2" name="Freeform 87"/>
          <p:cNvSpPr>
            <a:spLocks/>
          </p:cNvSpPr>
          <p:nvPr/>
        </p:nvSpPr>
        <p:spPr bwMode="auto">
          <a:xfrm>
            <a:off x="8133496" y="1695025"/>
            <a:ext cx="17033" cy="26128"/>
          </a:xfrm>
          <a:custGeom>
            <a:avLst/>
            <a:gdLst/>
            <a:ahLst/>
            <a:cxnLst>
              <a:cxn ang="0">
                <a:pos x="5" y="2"/>
              </a:cxn>
              <a:cxn ang="0">
                <a:pos x="4" y="1"/>
              </a:cxn>
              <a:cxn ang="0">
                <a:pos x="2" y="0"/>
              </a:cxn>
              <a:cxn ang="0">
                <a:pos x="1" y="1"/>
              </a:cxn>
              <a:cxn ang="0">
                <a:pos x="0" y="2"/>
              </a:cxn>
              <a:cxn ang="0">
                <a:pos x="0" y="8"/>
              </a:cxn>
              <a:cxn ang="0">
                <a:pos x="2" y="9"/>
              </a:cxn>
              <a:cxn ang="0">
                <a:pos x="2" y="9"/>
              </a:cxn>
              <a:cxn ang="0">
                <a:pos x="2" y="8"/>
              </a:cxn>
              <a:cxn ang="0">
                <a:pos x="2" y="8"/>
              </a:cxn>
              <a:cxn ang="0">
                <a:pos x="3" y="7"/>
              </a:cxn>
              <a:cxn ang="0">
                <a:pos x="3" y="6"/>
              </a:cxn>
              <a:cxn ang="0">
                <a:pos x="4" y="6"/>
              </a:cxn>
              <a:cxn ang="0">
                <a:pos x="5" y="6"/>
              </a:cxn>
              <a:cxn ang="0">
                <a:pos x="5" y="5"/>
              </a:cxn>
              <a:cxn ang="0">
                <a:pos x="5" y="5"/>
              </a:cxn>
              <a:cxn ang="0">
                <a:pos x="5" y="4"/>
              </a:cxn>
              <a:cxn ang="0">
                <a:pos x="5" y="2"/>
              </a:cxn>
            </a:cxnLst>
            <a:rect l="0" t="0" r="r" b="b"/>
            <a:pathLst>
              <a:path w="5" h="9">
                <a:moveTo>
                  <a:pt x="5" y="2"/>
                </a:moveTo>
                <a:lnTo>
                  <a:pt x="4" y="1"/>
                </a:lnTo>
                <a:lnTo>
                  <a:pt x="2" y="0"/>
                </a:lnTo>
                <a:lnTo>
                  <a:pt x="1" y="1"/>
                </a:lnTo>
                <a:lnTo>
                  <a:pt x="0" y="2"/>
                </a:lnTo>
                <a:lnTo>
                  <a:pt x="0" y="8"/>
                </a:lnTo>
                <a:lnTo>
                  <a:pt x="2" y="9"/>
                </a:lnTo>
                <a:lnTo>
                  <a:pt x="2" y="9"/>
                </a:lnTo>
                <a:lnTo>
                  <a:pt x="2" y="8"/>
                </a:lnTo>
                <a:lnTo>
                  <a:pt x="2" y="8"/>
                </a:lnTo>
                <a:lnTo>
                  <a:pt x="3" y="7"/>
                </a:lnTo>
                <a:lnTo>
                  <a:pt x="3" y="6"/>
                </a:lnTo>
                <a:lnTo>
                  <a:pt x="4" y="6"/>
                </a:lnTo>
                <a:lnTo>
                  <a:pt x="5" y="6"/>
                </a:lnTo>
                <a:lnTo>
                  <a:pt x="5" y="5"/>
                </a:lnTo>
                <a:lnTo>
                  <a:pt x="5" y="5"/>
                </a:lnTo>
                <a:lnTo>
                  <a:pt x="5" y="4"/>
                </a:lnTo>
                <a:lnTo>
                  <a:pt x="5"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3" name="Freeform 88"/>
          <p:cNvSpPr>
            <a:spLocks/>
          </p:cNvSpPr>
          <p:nvPr/>
        </p:nvSpPr>
        <p:spPr bwMode="auto">
          <a:xfrm>
            <a:off x="4011480" y="1651479"/>
            <a:ext cx="17033" cy="14515"/>
          </a:xfrm>
          <a:custGeom>
            <a:avLst/>
            <a:gdLst/>
            <a:ahLst/>
            <a:cxnLst>
              <a:cxn ang="0">
                <a:pos x="4" y="4"/>
              </a:cxn>
              <a:cxn ang="0">
                <a:pos x="5" y="4"/>
              </a:cxn>
              <a:cxn ang="0">
                <a:pos x="5" y="2"/>
              </a:cxn>
              <a:cxn ang="0">
                <a:pos x="4" y="2"/>
              </a:cxn>
              <a:cxn ang="0">
                <a:pos x="4" y="0"/>
              </a:cxn>
              <a:cxn ang="0">
                <a:pos x="2" y="1"/>
              </a:cxn>
              <a:cxn ang="0">
                <a:pos x="1" y="1"/>
              </a:cxn>
              <a:cxn ang="0">
                <a:pos x="1" y="2"/>
              </a:cxn>
              <a:cxn ang="0">
                <a:pos x="0" y="2"/>
              </a:cxn>
              <a:cxn ang="0">
                <a:pos x="0" y="2"/>
              </a:cxn>
              <a:cxn ang="0">
                <a:pos x="0" y="4"/>
              </a:cxn>
              <a:cxn ang="0">
                <a:pos x="1" y="5"/>
              </a:cxn>
              <a:cxn ang="0">
                <a:pos x="3" y="5"/>
              </a:cxn>
              <a:cxn ang="0">
                <a:pos x="4" y="4"/>
              </a:cxn>
            </a:cxnLst>
            <a:rect l="0" t="0" r="r" b="b"/>
            <a:pathLst>
              <a:path w="5" h="5">
                <a:moveTo>
                  <a:pt x="4" y="4"/>
                </a:moveTo>
                <a:lnTo>
                  <a:pt x="5" y="4"/>
                </a:lnTo>
                <a:lnTo>
                  <a:pt x="5" y="2"/>
                </a:lnTo>
                <a:lnTo>
                  <a:pt x="4" y="2"/>
                </a:lnTo>
                <a:lnTo>
                  <a:pt x="4" y="0"/>
                </a:lnTo>
                <a:lnTo>
                  <a:pt x="2" y="1"/>
                </a:lnTo>
                <a:lnTo>
                  <a:pt x="1" y="1"/>
                </a:lnTo>
                <a:lnTo>
                  <a:pt x="1" y="2"/>
                </a:lnTo>
                <a:lnTo>
                  <a:pt x="0" y="2"/>
                </a:lnTo>
                <a:lnTo>
                  <a:pt x="0" y="2"/>
                </a:lnTo>
                <a:lnTo>
                  <a:pt x="0" y="4"/>
                </a:lnTo>
                <a:lnTo>
                  <a:pt x="1" y="5"/>
                </a:lnTo>
                <a:lnTo>
                  <a:pt x="3" y="5"/>
                </a:lnTo>
                <a:lnTo>
                  <a:pt x="4"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4" name="Freeform 89"/>
          <p:cNvSpPr>
            <a:spLocks/>
          </p:cNvSpPr>
          <p:nvPr/>
        </p:nvSpPr>
        <p:spPr bwMode="auto">
          <a:xfrm>
            <a:off x="4001260" y="1732765"/>
            <a:ext cx="91979" cy="52256"/>
          </a:xfrm>
          <a:custGeom>
            <a:avLst/>
            <a:gdLst/>
            <a:ahLst/>
            <a:cxnLst>
              <a:cxn ang="0">
                <a:pos x="23" y="8"/>
              </a:cxn>
              <a:cxn ang="0">
                <a:pos x="21" y="7"/>
              </a:cxn>
              <a:cxn ang="0">
                <a:pos x="21" y="7"/>
              </a:cxn>
              <a:cxn ang="0">
                <a:pos x="21" y="5"/>
              </a:cxn>
              <a:cxn ang="0">
                <a:pos x="20" y="4"/>
              </a:cxn>
              <a:cxn ang="0">
                <a:pos x="15" y="1"/>
              </a:cxn>
              <a:cxn ang="0">
                <a:pos x="11" y="1"/>
              </a:cxn>
              <a:cxn ang="0">
                <a:pos x="10" y="2"/>
              </a:cxn>
              <a:cxn ang="0">
                <a:pos x="5" y="0"/>
              </a:cxn>
              <a:cxn ang="0">
                <a:pos x="4" y="0"/>
              </a:cxn>
              <a:cxn ang="0">
                <a:pos x="3" y="0"/>
              </a:cxn>
              <a:cxn ang="0">
                <a:pos x="1" y="0"/>
              </a:cxn>
              <a:cxn ang="0">
                <a:pos x="0" y="1"/>
              </a:cxn>
              <a:cxn ang="0">
                <a:pos x="0" y="3"/>
              </a:cxn>
              <a:cxn ang="0">
                <a:pos x="0" y="4"/>
              </a:cxn>
              <a:cxn ang="0">
                <a:pos x="0" y="7"/>
              </a:cxn>
              <a:cxn ang="0">
                <a:pos x="1" y="9"/>
              </a:cxn>
              <a:cxn ang="0">
                <a:pos x="4" y="10"/>
              </a:cxn>
              <a:cxn ang="0">
                <a:pos x="5" y="16"/>
              </a:cxn>
              <a:cxn ang="0">
                <a:pos x="9" y="18"/>
              </a:cxn>
              <a:cxn ang="0">
                <a:pos x="15" y="15"/>
              </a:cxn>
              <a:cxn ang="0">
                <a:pos x="19" y="15"/>
              </a:cxn>
              <a:cxn ang="0">
                <a:pos x="21" y="17"/>
              </a:cxn>
              <a:cxn ang="0">
                <a:pos x="25" y="17"/>
              </a:cxn>
              <a:cxn ang="0">
                <a:pos x="27" y="15"/>
              </a:cxn>
              <a:cxn ang="0">
                <a:pos x="25" y="14"/>
              </a:cxn>
              <a:cxn ang="0">
                <a:pos x="25" y="13"/>
              </a:cxn>
              <a:cxn ang="0">
                <a:pos x="25" y="12"/>
              </a:cxn>
              <a:cxn ang="0">
                <a:pos x="23" y="8"/>
              </a:cxn>
            </a:cxnLst>
            <a:rect l="0" t="0" r="r" b="b"/>
            <a:pathLst>
              <a:path w="27" h="18">
                <a:moveTo>
                  <a:pt x="23" y="8"/>
                </a:moveTo>
                <a:lnTo>
                  <a:pt x="21" y="7"/>
                </a:lnTo>
                <a:lnTo>
                  <a:pt x="21" y="7"/>
                </a:lnTo>
                <a:lnTo>
                  <a:pt x="21" y="5"/>
                </a:lnTo>
                <a:lnTo>
                  <a:pt x="20" y="4"/>
                </a:lnTo>
                <a:lnTo>
                  <a:pt x="15" y="1"/>
                </a:lnTo>
                <a:lnTo>
                  <a:pt x="11" y="1"/>
                </a:lnTo>
                <a:lnTo>
                  <a:pt x="10" y="2"/>
                </a:lnTo>
                <a:lnTo>
                  <a:pt x="5" y="0"/>
                </a:lnTo>
                <a:lnTo>
                  <a:pt x="4" y="0"/>
                </a:lnTo>
                <a:lnTo>
                  <a:pt x="3" y="0"/>
                </a:lnTo>
                <a:lnTo>
                  <a:pt x="1" y="0"/>
                </a:lnTo>
                <a:lnTo>
                  <a:pt x="0" y="1"/>
                </a:lnTo>
                <a:lnTo>
                  <a:pt x="0" y="3"/>
                </a:lnTo>
                <a:lnTo>
                  <a:pt x="0" y="4"/>
                </a:lnTo>
                <a:lnTo>
                  <a:pt x="0" y="7"/>
                </a:lnTo>
                <a:lnTo>
                  <a:pt x="1" y="9"/>
                </a:lnTo>
                <a:lnTo>
                  <a:pt x="4" y="10"/>
                </a:lnTo>
                <a:lnTo>
                  <a:pt x="5" y="16"/>
                </a:lnTo>
                <a:lnTo>
                  <a:pt x="9" y="18"/>
                </a:lnTo>
                <a:lnTo>
                  <a:pt x="15" y="15"/>
                </a:lnTo>
                <a:lnTo>
                  <a:pt x="19" y="15"/>
                </a:lnTo>
                <a:lnTo>
                  <a:pt x="21" y="17"/>
                </a:lnTo>
                <a:lnTo>
                  <a:pt x="25" y="17"/>
                </a:lnTo>
                <a:lnTo>
                  <a:pt x="27" y="15"/>
                </a:lnTo>
                <a:lnTo>
                  <a:pt x="25" y="14"/>
                </a:lnTo>
                <a:lnTo>
                  <a:pt x="25" y="13"/>
                </a:lnTo>
                <a:lnTo>
                  <a:pt x="25" y="12"/>
                </a:lnTo>
                <a:lnTo>
                  <a:pt x="23"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5" name="Freeform 90"/>
          <p:cNvSpPr>
            <a:spLocks/>
          </p:cNvSpPr>
          <p:nvPr/>
        </p:nvSpPr>
        <p:spPr bwMode="auto">
          <a:xfrm>
            <a:off x="6617548" y="3169795"/>
            <a:ext cx="6813" cy="8709"/>
          </a:xfrm>
          <a:custGeom>
            <a:avLst/>
            <a:gdLst/>
            <a:ahLst/>
            <a:cxnLst>
              <a:cxn ang="0">
                <a:pos x="1" y="0"/>
              </a:cxn>
              <a:cxn ang="0">
                <a:pos x="1" y="0"/>
              </a:cxn>
              <a:cxn ang="0">
                <a:pos x="1" y="0"/>
              </a:cxn>
              <a:cxn ang="0">
                <a:pos x="1" y="1"/>
              </a:cxn>
              <a:cxn ang="0">
                <a:pos x="1" y="1"/>
              </a:cxn>
              <a:cxn ang="0">
                <a:pos x="1" y="2"/>
              </a:cxn>
              <a:cxn ang="0">
                <a:pos x="1" y="2"/>
              </a:cxn>
              <a:cxn ang="0">
                <a:pos x="0" y="3"/>
              </a:cxn>
              <a:cxn ang="0">
                <a:pos x="1" y="3"/>
              </a:cxn>
              <a:cxn ang="0">
                <a:pos x="1" y="3"/>
              </a:cxn>
              <a:cxn ang="0">
                <a:pos x="1" y="3"/>
              </a:cxn>
              <a:cxn ang="0">
                <a:pos x="1" y="2"/>
              </a:cxn>
              <a:cxn ang="0">
                <a:pos x="1" y="2"/>
              </a:cxn>
              <a:cxn ang="0">
                <a:pos x="1" y="1"/>
              </a:cxn>
              <a:cxn ang="0">
                <a:pos x="1" y="1"/>
              </a:cxn>
              <a:cxn ang="0">
                <a:pos x="2" y="0"/>
              </a:cxn>
              <a:cxn ang="0">
                <a:pos x="1" y="0"/>
              </a:cxn>
              <a:cxn ang="0">
                <a:pos x="1" y="0"/>
              </a:cxn>
            </a:cxnLst>
            <a:rect l="0" t="0" r="r" b="b"/>
            <a:pathLst>
              <a:path w="2" h="3">
                <a:moveTo>
                  <a:pt x="1" y="0"/>
                </a:moveTo>
                <a:lnTo>
                  <a:pt x="1" y="0"/>
                </a:lnTo>
                <a:lnTo>
                  <a:pt x="1" y="0"/>
                </a:lnTo>
                <a:lnTo>
                  <a:pt x="1" y="1"/>
                </a:lnTo>
                <a:lnTo>
                  <a:pt x="1" y="1"/>
                </a:lnTo>
                <a:lnTo>
                  <a:pt x="1" y="2"/>
                </a:lnTo>
                <a:lnTo>
                  <a:pt x="1" y="2"/>
                </a:lnTo>
                <a:lnTo>
                  <a:pt x="0" y="3"/>
                </a:lnTo>
                <a:lnTo>
                  <a:pt x="1" y="3"/>
                </a:lnTo>
                <a:lnTo>
                  <a:pt x="1" y="3"/>
                </a:lnTo>
                <a:lnTo>
                  <a:pt x="1" y="3"/>
                </a:lnTo>
                <a:lnTo>
                  <a:pt x="1" y="2"/>
                </a:lnTo>
                <a:lnTo>
                  <a:pt x="1" y="2"/>
                </a:lnTo>
                <a:lnTo>
                  <a:pt x="1" y="1"/>
                </a:lnTo>
                <a:lnTo>
                  <a:pt x="1" y="1"/>
                </a:lnTo>
                <a:lnTo>
                  <a:pt x="2"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6" name="Rectangle 91"/>
          <p:cNvSpPr>
            <a:spLocks noChangeArrowheads="1"/>
          </p:cNvSpPr>
          <p:nvPr/>
        </p:nvSpPr>
        <p:spPr bwMode="auto">
          <a:xfrm>
            <a:off x="4471374" y="2493375"/>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7" name="Freeform 92"/>
          <p:cNvSpPr>
            <a:spLocks/>
          </p:cNvSpPr>
          <p:nvPr/>
        </p:nvSpPr>
        <p:spPr bwMode="auto">
          <a:xfrm>
            <a:off x="6498316" y="3309143"/>
            <a:ext cx="6813" cy="2903"/>
          </a:xfrm>
          <a:custGeom>
            <a:avLst/>
            <a:gdLst/>
            <a:ahLst/>
            <a:cxnLst>
              <a:cxn ang="0">
                <a:pos x="1" y="0"/>
              </a:cxn>
              <a:cxn ang="0">
                <a:pos x="0" y="0"/>
              </a:cxn>
              <a:cxn ang="0">
                <a:pos x="0" y="0"/>
              </a:cxn>
              <a:cxn ang="0">
                <a:pos x="0" y="0"/>
              </a:cxn>
              <a:cxn ang="0">
                <a:pos x="0" y="1"/>
              </a:cxn>
              <a:cxn ang="0">
                <a:pos x="0" y="1"/>
              </a:cxn>
              <a:cxn ang="0">
                <a:pos x="0" y="1"/>
              </a:cxn>
              <a:cxn ang="0">
                <a:pos x="1" y="1"/>
              </a:cxn>
              <a:cxn ang="0">
                <a:pos x="1" y="1"/>
              </a:cxn>
              <a:cxn ang="0">
                <a:pos x="2" y="1"/>
              </a:cxn>
              <a:cxn ang="0">
                <a:pos x="1" y="0"/>
              </a:cxn>
              <a:cxn ang="0">
                <a:pos x="1" y="0"/>
              </a:cxn>
            </a:cxnLst>
            <a:rect l="0" t="0" r="r" b="b"/>
            <a:pathLst>
              <a:path w="2" h="1">
                <a:moveTo>
                  <a:pt x="1" y="0"/>
                </a:moveTo>
                <a:lnTo>
                  <a:pt x="0" y="0"/>
                </a:lnTo>
                <a:lnTo>
                  <a:pt x="0" y="0"/>
                </a:lnTo>
                <a:lnTo>
                  <a:pt x="0" y="0"/>
                </a:lnTo>
                <a:lnTo>
                  <a:pt x="0" y="1"/>
                </a:lnTo>
                <a:lnTo>
                  <a:pt x="0" y="1"/>
                </a:lnTo>
                <a:lnTo>
                  <a:pt x="0" y="1"/>
                </a:lnTo>
                <a:lnTo>
                  <a:pt x="1" y="1"/>
                </a:lnTo>
                <a:lnTo>
                  <a:pt x="1" y="1"/>
                </a:lnTo>
                <a:lnTo>
                  <a:pt x="2"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8" name="Freeform 93"/>
          <p:cNvSpPr>
            <a:spLocks/>
          </p:cNvSpPr>
          <p:nvPr/>
        </p:nvSpPr>
        <p:spPr bwMode="auto">
          <a:xfrm>
            <a:off x="5217425" y="3329465"/>
            <a:ext cx="6813" cy="2903"/>
          </a:xfrm>
          <a:custGeom>
            <a:avLst/>
            <a:gdLst/>
            <a:ahLst/>
            <a:cxnLst>
              <a:cxn ang="0">
                <a:pos x="0" y="0"/>
              </a:cxn>
              <a:cxn ang="0">
                <a:pos x="0" y="0"/>
              </a:cxn>
              <a:cxn ang="0">
                <a:pos x="1" y="0"/>
              </a:cxn>
              <a:cxn ang="0">
                <a:pos x="2" y="0"/>
              </a:cxn>
              <a:cxn ang="0">
                <a:pos x="1" y="0"/>
              </a:cxn>
              <a:cxn ang="0">
                <a:pos x="0" y="0"/>
              </a:cxn>
            </a:cxnLst>
            <a:rect l="0" t="0" r="r" b="b"/>
            <a:pathLst>
              <a:path w="2">
                <a:moveTo>
                  <a:pt x="0" y="0"/>
                </a:moveTo>
                <a:lnTo>
                  <a:pt x="0" y="0"/>
                </a:lnTo>
                <a:lnTo>
                  <a:pt x="1" y="0"/>
                </a:lnTo>
                <a:lnTo>
                  <a:pt x="2"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9" name="Freeform 94"/>
          <p:cNvSpPr>
            <a:spLocks/>
          </p:cNvSpPr>
          <p:nvPr/>
        </p:nvSpPr>
        <p:spPr bwMode="auto">
          <a:xfrm>
            <a:off x="5214019" y="2949160"/>
            <a:ext cx="3407" cy="2903"/>
          </a:xfrm>
          <a:custGeom>
            <a:avLst/>
            <a:gdLst/>
            <a:ahLst/>
            <a:cxnLst>
              <a:cxn ang="0">
                <a:pos x="1" y="0"/>
              </a:cxn>
              <a:cxn ang="0">
                <a:pos x="0" y="0"/>
              </a:cxn>
              <a:cxn ang="0">
                <a:pos x="0" y="0"/>
              </a:cxn>
              <a:cxn ang="0">
                <a:pos x="0" y="0"/>
              </a:cxn>
              <a:cxn ang="0">
                <a:pos x="1" y="0"/>
              </a:cxn>
            </a:cxnLst>
            <a:rect l="0" t="0" r="r" b="b"/>
            <a:pathLst>
              <a:path w="1">
                <a:moveTo>
                  <a:pt x="1" y="0"/>
                </a:moveTo>
                <a:lnTo>
                  <a:pt x="0" y="0"/>
                </a:lnTo>
                <a:lnTo>
                  <a:pt x="0" y="0"/>
                </a:lnTo>
                <a:lnTo>
                  <a:pt x="0"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0" name="Freeform 95"/>
          <p:cNvSpPr>
            <a:spLocks/>
          </p:cNvSpPr>
          <p:nvPr/>
        </p:nvSpPr>
        <p:spPr bwMode="auto">
          <a:xfrm>
            <a:off x="6522162" y="3303337"/>
            <a:ext cx="20440" cy="5806"/>
          </a:xfrm>
          <a:custGeom>
            <a:avLst/>
            <a:gdLst/>
            <a:ahLst/>
            <a:cxnLst>
              <a:cxn ang="0">
                <a:pos x="3" y="0"/>
              </a:cxn>
              <a:cxn ang="0">
                <a:pos x="2" y="1"/>
              </a:cxn>
              <a:cxn ang="0">
                <a:pos x="1" y="1"/>
              </a:cxn>
              <a:cxn ang="0">
                <a:pos x="0" y="0"/>
              </a:cxn>
              <a:cxn ang="0">
                <a:pos x="0" y="0"/>
              </a:cxn>
              <a:cxn ang="0">
                <a:pos x="0" y="1"/>
              </a:cxn>
              <a:cxn ang="0">
                <a:pos x="0" y="1"/>
              </a:cxn>
              <a:cxn ang="0">
                <a:pos x="3" y="2"/>
              </a:cxn>
              <a:cxn ang="0">
                <a:pos x="5" y="1"/>
              </a:cxn>
              <a:cxn ang="0">
                <a:pos x="6" y="1"/>
              </a:cxn>
              <a:cxn ang="0">
                <a:pos x="6" y="1"/>
              </a:cxn>
              <a:cxn ang="0">
                <a:pos x="5" y="1"/>
              </a:cxn>
              <a:cxn ang="0">
                <a:pos x="3" y="0"/>
              </a:cxn>
            </a:cxnLst>
            <a:rect l="0" t="0" r="r" b="b"/>
            <a:pathLst>
              <a:path w="6" h="2">
                <a:moveTo>
                  <a:pt x="3" y="0"/>
                </a:moveTo>
                <a:lnTo>
                  <a:pt x="2" y="1"/>
                </a:lnTo>
                <a:lnTo>
                  <a:pt x="1" y="1"/>
                </a:lnTo>
                <a:lnTo>
                  <a:pt x="0" y="0"/>
                </a:lnTo>
                <a:lnTo>
                  <a:pt x="0" y="0"/>
                </a:lnTo>
                <a:lnTo>
                  <a:pt x="0" y="1"/>
                </a:lnTo>
                <a:lnTo>
                  <a:pt x="0" y="1"/>
                </a:lnTo>
                <a:lnTo>
                  <a:pt x="3" y="2"/>
                </a:lnTo>
                <a:lnTo>
                  <a:pt x="5" y="1"/>
                </a:lnTo>
                <a:lnTo>
                  <a:pt x="6" y="1"/>
                </a:lnTo>
                <a:lnTo>
                  <a:pt x="6" y="1"/>
                </a:lnTo>
                <a:lnTo>
                  <a:pt x="5" y="1"/>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1" name="Freeform 96"/>
          <p:cNvSpPr>
            <a:spLocks/>
          </p:cNvSpPr>
          <p:nvPr/>
        </p:nvSpPr>
        <p:spPr bwMode="auto">
          <a:xfrm>
            <a:off x="5380943" y="2235000"/>
            <a:ext cx="3407" cy="2903"/>
          </a:xfrm>
          <a:custGeom>
            <a:avLst/>
            <a:gdLst/>
            <a:ahLst/>
            <a:cxnLst>
              <a:cxn ang="0">
                <a:pos x="1" y="1"/>
              </a:cxn>
              <a:cxn ang="0">
                <a:pos x="1" y="1"/>
              </a:cxn>
              <a:cxn ang="0">
                <a:pos x="1" y="0"/>
              </a:cxn>
              <a:cxn ang="0">
                <a:pos x="0" y="0"/>
              </a:cxn>
              <a:cxn ang="0">
                <a:pos x="0" y="0"/>
              </a:cxn>
              <a:cxn ang="0">
                <a:pos x="0" y="1"/>
              </a:cxn>
              <a:cxn ang="0">
                <a:pos x="1" y="1"/>
              </a:cxn>
            </a:cxnLst>
            <a:rect l="0" t="0" r="r" b="b"/>
            <a:pathLst>
              <a:path w="1" h="1">
                <a:moveTo>
                  <a:pt x="1" y="1"/>
                </a:moveTo>
                <a:lnTo>
                  <a:pt x="1" y="1"/>
                </a:lnTo>
                <a:lnTo>
                  <a:pt x="1" y="0"/>
                </a:lnTo>
                <a:lnTo>
                  <a:pt x="0" y="0"/>
                </a:lnTo>
                <a:lnTo>
                  <a:pt x="0" y="0"/>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2" name="Freeform 97"/>
          <p:cNvSpPr>
            <a:spLocks/>
          </p:cNvSpPr>
          <p:nvPr/>
        </p:nvSpPr>
        <p:spPr bwMode="auto">
          <a:xfrm>
            <a:off x="5380943" y="2377251"/>
            <a:ext cx="6813" cy="2903"/>
          </a:xfrm>
          <a:custGeom>
            <a:avLst/>
            <a:gdLst/>
            <a:ahLst/>
            <a:cxnLst>
              <a:cxn ang="0">
                <a:pos x="0" y="0"/>
              </a:cxn>
              <a:cxn ang="0">
                <a:pos x="0" y="0"/>
              </a:cxn>
              <a:cxn ang="0">
                <a:pos x="1" y="1"/>
              </a:cxn>
              <a:cxn ang="0">
                <a:pos x="2" y="1"/>
              </a:cxn>
              <a:cxn ang="0">
                <a:pos x="2" y="0"/>
              </a:cxn>
              <a:cxn ang="0">
                <a:pos x="2" y="0"/>
              </a:cxn>
              <a:cxn ang="0">
                <a:pos x="1" y="0"/>
              </a:cxn>
              <a:cxn ang="0">
                <a:pos x="0" y="0"/>
              </a:cxn>
            </a:cxnLst>
            <a:rect l="0" t="0" r="r" b="b"/>
            <a:pathLst>
              <a:path w="2" h="1">
                <a:moveTo>
                  <a:pt x="0" y="0"/>
                </a:moveTo>
                <a:lnTo>
                  <a:pt x="0" y="0"/>
                </a:lnTo>
                <a:lnTo>
                  <a:pt x="1" y="1"/>
                </a:lnTo>
                <a:lnTo>
                  <a:pt x="2" y="1"/>
                </a:lnTo>
                <a:lnTo>
                  <a:pt x="2" y="0"/>
                </a:lnTo>
                <a:lnTo>
                  <a:pt x="2"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3" name="Freeform 98"/>
          <p:cNvSpPr>
            <a:spLocks/>
          </p:cNvSpPr>
          <p:nvPr/>
        </p:nvSpPr>
        <p:spPr bwMode="auto">
          <a:xfrm>
            <a:off x="5326437" y="2444022"/>
            <a:ext cx="91979" cy="101608"/>
          </a:xfrm>
          <a:custGeom>
            <a:avLst/>
            <a:gdLst/>
            <a:ahLst/>
            <a:cxnLst>
              <a:cxn ang="0">
                <a:pos x="1" y="32"/>
              </a:cxn>
              <a:cxn ang="0">
                <a:pos x="2" y="33"/>
              </a:cxn>
              <a:cxn ang="0">
                <a:pos x="4" y="33"/>
              </a:cxn>
              <a:cxn ang="0">
                <a:pos x="2" y="35"/>
              </a:cxn>
              <a:cxn ang="0">
                <a:pos x="5" y="35"/>
              </a:cxn>
              <a:cxn ang="0">
                <a:pos x="4" y="35"/>
              </a:cxn>
              <a:cxn ang="0">
                <a:pos x="6" y="35"/>
              </a:cxn>
              <a:cxn ang="0">
                <a:pos x="7" y="35"/>
              </a:cxn>
              <a:cxn ang="0">
                <a:pos x="11" y="34"/>
              </a:cxn>
              <a:cxn ang="0">
                <a:pos x="12" y="33"/>
              </a:cxn>
              <a:cxn ang="0">
                <a:pos x="14" y="32"/>
              </a:cxn>
              <a:cxn ang="0">
                <a:pos x="15" y="31"/>
              </a:cxn>
              <a:cxn ang="0">
                <a:pos x="21" y="30"/>
              </a:cxn>
              <a:cxn ang="0">
                <a:pos x="22" y="28"/>
              </a:cxn>
              <a:cxn ang="0">
                <a:pos x="24" y="19"/>
              </a:cxn>
              <a:cxn ang="0">
                <a:pos x="22" y="13"/>
              </a:cxn>
              <a:cxn ang="0">
                <a:pos x="23" y="13"/>
              </a:cxn>
              <a:cxn ang="0">
                <a:pos x="26" y="10"/>
              </a:cxn>
              <a:cxn ang="0">
                <a:pos x="27" y="10"/>
              </a:cxn>
              <a:cxn ang="0">
                <a:pos x="26" y="6"/>
              </a:cxn>
              <a:cxn ang="0">
                <a:pos x="25" y="4"/>
              </a:cxn>
              <a:cxn ang="0">
                <a:pos x="19" y="2"/>
              </a:cxn>
              <a:cxn ang="0">
                <a:pos x="17" y="2"/>
              </a:cxn>
              <a:cxn ang="0">
                <a:pos x="17" y="0"/>
              </a:cxn>
              <a:cxn ang="0">
                <a:pos x="17" y="1"/>
              </a:cxn>
              <a:cxn ang="0">
                <a:pos x="16" y="3"/>
              </a:cxn>
              <a:cxn ang="0">
                <a:pos x="16" y="1"/>
              </a:cxn>
              <a:cxn ang="0">
                <a:pos x="14" y="2"/>
              </a:cxn>
              <a:cxn ang="0">
                <a:pos x="11" y="3"/>
              </a:cxn>
              <a:cxn ang="0">
                <a:pos x="11" y="5"/>
              </a:cxn>
              <a:cxn ang="0">
                <a:pos x="10" y="7"/>
              </a:cxn>
              <a:cxn ang="0">
                <a:pos x="11" y="7"/>
              </a:cxn>
              <a:cxn ang="0">
                <a:pos x="12" y="8"/>
              </a:cxn>
              <a:cxn ang="0">
                <a:pos x="10" y="10"/>
              </a:cxn>
              <a:cxn ang="0">
                <a:pos x="4" y="10"/>
              </a:cxn>
              <a:cxn ang="0">
                <a:pos x="2" y="13"/>
              </a:cxn>
              <a:cxn ang="0">
                <a:pos x="5" y="14"/>
              </a:cxn>
              <a:cxn ang="0">
                <a:pos x="2" y="17"/>
              </a:cxn>
              <a:cxn ang="0">
                <a:pos x="2" y="18"/>
              </a:cxn>
              <a:cxn ang="0">
                <a:pos x="4" y="19"/>
              </a:cxn>
              <a:cxn ang="0">
                <a:pos x="8" y="21"/>
              </a:cxn>
              <a:cxn ang="0">
                <a:pos x="6" y="22"/>
              </a:cxn>
              <a:cxn ang="0">
                <a:pos x="3" y="26"/>
              </a:cxn>
              <a:cxn ang="0">
                <a:pos x="9" y="25"/>
              </a:cxn>
              <a:cxn ang="0">
                <a:pos x="4" y="26"/>
              </a:cxn>
              <a:cxn ang="0">
                <a:pos x="3" y="29"/>
              </a:cxn>
              <a:cxn ang="0">
                <a:pos x="1" y="29"/>
              </a:cxn>
              <a:cxn ang="0">
                <a:pos x="2" y="30"/>
              </a:cxn>
            </a:cxnLst>
            <a:rect l="0" t="0" r="r" b="b"/>
            <a:pathLst>
              <a:path w="27" h="35">
                <a:moveTo>
                  <a:pt x="3" y="31"/>
                </a:moveTo>
                <a:lnTo>
                  <a:pt x="2" y="32"/>
                </a:lnTo>
                <a:lnTo>
                  <a:pt x="1" y="32"/>
                </a:lnTo>
                <a:lnTo>
                  <a:pt x="1" y="33"/>
                </a:lnTo>
                <a:lnTo>
                  <a:pt x="2" y="32"/>
                </a:lnTo>
                <a:lnTo>
                  <a:pt x="2" y="33"/>
                </a:lnTo>
                <a:lnTo>
                  <a:pt x="2" y="33"/>
                </a:lnTo>
                <a:lnTo>
                  <a:pt x="4" y="32"/>
                </a:lnTo>
                <a:lnTo>
                  <a:pt x="4" y="33"/>
                </a:lnTo>
                <a:lnTo>
                  <a:pt x="3" y="34"/>
                </a:lnTo>
                <a:lnTo>
                  <a:pt x="2" y="35"/>
                </a:lnTo>
                <a:lnTo>
                  <a:pt x="2" y="35"/>
                </a:lnTo>
                <a:lnTo>
                  <a:pt x="5" y="34"/>
                </a:lnTo>
                <a:lnTo>
                  <a:pt x="5" y="34"/>
                </a:lnTo>
                <a:lnTo>
                  <a:pt x="5" y="35"/>
                </a:lnTo>
                <a:lnTo>
                  <a:pt x="4" y="35"/>
                </a:lnTo>
                <a:lnTo>
                  <a:pt x="3" y="35"/>
                </a:lnTo>
                <a:lnTo>
                  <a:pt x="4" y="35"/>
                </a:lnTo>
                <a:lnTo>
                  <a:pt x="4" y="35"/>
                </a:lnTo>
                <a:lnTo>
                  <a:pt x="5" y="35"/>
                </a:lnTo>
                <a:lnTo>
                  <a:pt x="6" y="35"/>
                </a:lnTo>
                <a:lnTo>
                  <a:pt x="6" y="35"/>
                </a:lnTo>
                <a:lnTo>
                  <a:pt x="6" y="35"/>
                </a:lnTo>
                <a:lnTo>
                  <a:pt x="7" y="35"/>
                </a:lnTo>
                <a:lnTo>
                  <a:pt x="8" y="35"/>
                </a:lnTo>
                <a:lnTo>
                  <a:pt x="10" y="34"/>
                </a:lnTo>
                <a:lnTo>
                  <a:pt x="11" y="34"/>
                </a:lnTo>
                <a:lnTo>
                  <a:pt x="11" y="32"/>
                </a:lnTo>
                <a:lnTo>
                  <a:pt x="12" y="32"/>
                </a:lnTo>
                <a:lnTo>
                  <a:pt x="12" y="33"/>
                </a:lnTo>
                <a:lnTo>
                  <a:pt x="12" y="33"/>
                </a:lnTo>
                <a:lnTo>
                  <a:pt x="13" y="32"/>
                </a:lnTo>
                <a:lnTo>
                  <a:pt x="14" y="32"/>
                </a:lnTo>
                <a:lnTo>
                  <a:pt x="15" y="32"/>
                </a:lnTo>
                <a:lnTo>
                  <a:pt x="15" y="32"/>
                </a:lnTo>
                <a:lnTo>
                  <a:pt x="15" y="31"/>
                </a:lnTo>
                <a:lnTo>
                  <a:pt x="16" y="30"/>
                </a:lnTo>
                <a:lnTo>
                  <a:pt x="20" y="29"/>
                </a:lnTo>
                <a:lnTo>
                  <a:pt x="21" y="30"/>
                </a:lnTo>
                <a:lnTo>
                  <a:pt x="22" y="30"/>
                </a:lnTo>
                <a:lnTo>
                  <a:pt x="22" y="29"/>
                </a:lnTo>
                <a:lnTo>
                  <a:pt x="22" y="28"/>
                </a:lnTo>
                <a:lnTo>
                  <a:pt x="24" y="23"/>
                </a:lnTo>
                <a:lnTo>
                  <a:pt x="23" y="19"/>
                </a:lnTo>
                <a:lnTo>
                  <a:pt x="24" y="19"/>
                </a:lnTo>
                <a:lnTo>
                  <a:pt x="24" y="17"/>
                </a:lnTo>
                <a:lnTo>
                  <a:pt x="22" y="14"/>
                </a:lnTo>
                <a:lnTo>
                  <a:pt x="22" y="13"/>
                </a:lnTo>
                <a:lnTo>
                  <a:pt x="23" y="13"/>
                </a:lnTo>
                <a:lnTo>
                  <a:pt x="23" y="13"/>
                </a:lnTo>
                <a:lnTo>
                  <a:pt x="23" y="13"/>
                </a:lnTo>
                <a:lnTo>
                  <a:pt x="24" y="12"/>
                </a:lnTo>
                <a:lnTo>
                  <a:pt x="24" y="11"/>
                </a:lnTo>
                <a:lnTo>
                  <a:pt x="26" y="10"/>
                </a:lnTo>
                <a:lnTo>
                  <a:pt x="27" y="10"/>
                </a:lnTo>
                <a:lnTo>
                  <a:pt x="26" y="8"/>
                </a:lnTo>
                <a:lnTo>
                  <a:pt x="27" y="10"/>
                </a:lnTo>
                <a:lnTo>
                  <a:pt x="27" y="8"/>
                </a:lnTo>
                <a:lnTo>
                  <a:pt x="26" y="7"/>
                </a:lnTo>
                <a:lnTo>
                  <a:pt x="26" y="6"/>
                </a:lnTo>
                <a:lnTo>
                  <a:pt x="24" y="7"/>
                </a:lnTo>
                <a:lnTo>
                  <a:pt x="25" y="6"/>
                </a:lnTo>
                <a:lnTo>
                  <a:pt x="25" y="4"/>
                </a:lnTo>
                <a:lnTo>
                  <a:pt x="24" y="2"/>
                </a:lnTo>
                <a:lnTo>
                  <a:pt x="22" y="1"/>
                </a:lnTo>
                <a:lnTo>
                  <a:pt x="19" y="2"/>
                </a:lnTo>
                <a:lnTo>
                  <a:pt x="19" y="2"/>
                </a:lnTo>
                <a:lnTo>
                  <a:pt x="18" y="2"/>
                </a:lnTo>
                <a:lnTo>
                  <a:pt x="17" y="2"/>
                </a:lnTo>
                <a:lnTo>
                  <a:pt x="19" y="1"/>
                </a:lnTo>
                <a:lnTo>
                  <a:pt x="18" y="1"/>
                </a:lnTo>
                <a:lnTo>
                  <a:pt x="17" y="0"/>
                </a:lnTo>
                <a:lnTo>
                  <a:pt x="17" y="0"/>
                </a:lnTo>
                <a:lnTo>
                  <a:pt x="17" y="1"/>
                </a:lnTo>
                <a:lnTo>
                  <a:pt x="17" y="1"/>
                </a:lnTo>
                <a:lnTo>
                  <a:pt x="16" y="2"/>
                </a:lnTo>
                <a:lnTo>
                  <a:pt x="17" y="3"/>
                </a:lnTo>
                <a:lnTo>
                  <a:pt x="16" y="3"/>
                </a:lnTo>
                <a:lnTo>
                  <a:pt x="16" y="4"/>
                </a:lnTo>
                <a:lnTo>
                  <a:pt x="16" y="5"/>
                </a:lnTo>
                <a:lnTo>
                  <a:pt x="16" y="1"/>
                </a:lnTo>
                <a:lnTo>
                  <a:pt x="16" y="1"/>
                </a:lnTo>
                <a:lnTo>
                  <a:pt x="15" y="1"/>
                </a:lnTo>
                <a:lnTo>
                  <a:pt x="14" y="2"/>
                </a:lnTo>
                <a:lnTo>
                  <a:pt x="13" y="2"/>
                </a:lnTo>
                <a:lnTo>
                  <a:pt x="12" y="3"/>
                </a:lnTo>
                <a:lnTo>
                  <a:pt x="11" y="3"/>
                </a:lnTo>
                <a:lnTo>
                  <a:pt x="11" y="4"/>
                </a:lnTo>
                <a:lnTo>
                  <a:pt x="11" y="5"/>
                </a:lnTo>
                <a:lnTo>
                  <a:pt x="11" y="5"/>
                </a:lnTo>
                <a:lnTo>
                  <a:pt x="10" y="6"/>
                </a:lnTo>
                <a:lnTo>
                  <a:pt x="9" y="6"/>
                </a:lnTo>
                <a:lnTo>
                  <a:pt x="10" y="7"/>
                </a:lnTo>
                <a:lnTo>
                  <a:pt x="10" y="7"/>
                </a:lnTo>
                <a:lnTo>
                  <a:pt x="11" y="7"/>
                </a:lnTo>
                <a:lnTo>
                  <a:pt x="11" y="7"/>
                </a:lnTo>
                <a:lnTo>
                  <a:pt x="12" y="7"/>
                </a:lnTo>
                <a:lnTo>
                  <a:pt x="13" y="7"/>
                </a:lnTo>
                <a:lnTo>
                  <a:pt x="12" y="8"/>
                </a:lnTo>
                <a:lnTo>
                  <a:pt x="10" y="10"/>
                </a:lnTo>
                <a:lnTo>
                  <a:pt x="10" y="10"/>
                </a:lnTo>
                <a:lnTo>
                  <a:pt x="10" y="10"/>
                </a:lnTo>
                <a:lnTo>
                  <a:pt x="6" y="11"/>
                </a:lnTo>
                <a:lnTo>
                  <a:pt x="6" y="10"/>
                </a:lnTo>
                <a:lnTo>
                  <a:pt x="4" y="10"/>
                </a:lnTo>
                <a:lnTo>
                  <a:pt x="2" y="12"/>
                </a:lnTo>
                <a:lnTo>
                  <a:pt x="3" y="13"/>
                </a:lnTo>
                <a:lnTo>
                  <a:pt x="2" y="13"/>
                </a:lnTo>
                <a:lnTo>
                  <a:pt x="2" y="13"/>
                </a:lnTo>
                <a:lnTo>
                  <a:pt x="2" y="14"/>
                </a:lnTo>
                <a:lnTo>
                  <a:pt x="5" y="14"/>
                </a:lnTo>
                <a:lnTo>
                  <a:pt x="5" y="15"/>
                </a:lnTo>
                <a:lnTo>
                  <a:pt x="3" y="16"/>
                </a:lnTo>
                <a:lnTo>
                  <a:pt x="2" y="17"/>
                </a:lnTo>
                <a:lnTo>
                  <a:pt x="2" y="17"/>
                </a:lnTo>
                <a:lnTo>
                  <a:pt x="2" y="17"/>
                </a:lnTo>
                <a:lnTo>
                  <a:pt x="2" y="18"/>
                </a:lnTo>
                <a:lnTo>
                  <a:pt x="3" y="19"/>
                </a:lnTo>
                <a:lnTo>
                  <a:pt x="3" y="19"/>
                </a:lnTo>
                <a:lnTo>
                  <a:pt x="4" y="19"/>
                </a:lnTo>
                <a:lnTo>
                  <a:pt x="5" y="20"/>
                </a:lnTo>
                <a:lnTo>
                  <a:pt x="8" y="20"/>
                </a:lnTo>
                <a:lnTo>
                  <a:pt x="8" y="21"/>
                </a:lnTo>
                <a:lnTo>
                  <a:pt x="8" y="21"/>
                </a:lnTo>
                <a:lnTo>
                  <a:pt x="6" y="21"/>
                </a:lnTo>
                <a:lnTo>
                  <a:pt x="6" y="22"/>
                </a:lnTo>
                <a:lnTo>
                  <a:pt x="6" y="24"/>
                </a:lnTo>
                <a:lnTo>
                  <a:pt x="5" y="24"/>
                </a:lnTo>
                <a:lnTo>
                  <a:pt x="3" y="26"/>
                </a:lnTo>
                <a:lnTo>
                  <a:pt x="6" y="25"/>
                </a:lnTo>
                <a:lnTo>
                  <a:pt x="8" y="24"/>
                </a:lnTo>
                <a:lnTo>
                  <a:pt x="9" y="25"/>
                </a:lnTo>
                <a:lnTo>
                  <a:pt x="10" y="25"/>
                </a:lnTo>
                <a:lnTo>
                  <a:pt x="10" y="25"/>
                </a:lnTo>
                <a:lnTo>
                  <a:pt x="4" y="26"/>
                </a:lnTo>
                <a:lnTo>
                  <a:pt x="3" y="28"/>
                </a:lnTo>
                <a:lnTo>
                  <a:pt x="3" y="28"/>
                </a:lnTo>
                <a:lnTo>
                  <a:pt x="3" y="29"/>
                </a:lnTo>
                <a:lnTo>
                  <a:pt x="2" y="29"/>
                </a:lnTo>
                <a:lnTo>
                  <a:pt x="2" y="29"/>
                </a:lnTo>
                <a:lnTo>
                  <a:pt x="1" y="29"/>
                </a:lnTo>
                <a:lnTo>
                  <a:pt x="0" y="29"/>
                </a:lnTo>
                <a:lnTo>
                  <a:pt x="0" y="31"/>
                </a:lnTo>
                <a:lnTo>
                  <a:pt x="2" y="30"/>
                </a:lnTo>
                <a:lnTo>
                  <a:pt x="3" y="3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4" name="Freeform 99"/>
          <p:cNvSpPr>
            <a:spLocks/>
          </p:cNvSpPr>
          <p:nvPr/>
        </p:nvSpPr>
        <p:spPr bwMode="auto">
          <a:xfrm>
            <a:off x="5261711" y="3021737"/>
            <a:ext cx="6813" cy="5806"/>
          </a:xfrm>
          <a:custGeom>
            <a:avLst/>
            <a:gdLst/>
            <a:ahLst/>
            <a:cxnLst>
              <a:cxn ang="0">
                <a:pos x="0" y="1"/>
              </a:cxn>
              <a:cxn ang="0">
                <a:pos x="0" y="2"/>
              </a:cxn>
              <a:cxn ang="0">
                <a:pos x="1" y="1"/>
              </a:cxn>
              <a:cxn ang="0">
                <a:pos x="1" y="1"/>
              </a:cxn>
              <a:cxn ang="0">
                <a:pos x="2" y="0"/>
              </a:cxn>
              <a:cxn ang="0">
                <a:pos x="2" y="0"/>
              </a:cxn>
              <a:cxn ang="0">
                <a:pos x="1" y="0"/>
              </a:cxn>
              <a:cxn ang="0">
                <a:pos x="0" y="0"/>
              </a:cxn>
              <a:cxn ang="0">
                <a:pos x="0" y="1"/>
              </a:cxn>
            </a:cxnLst>
            <a:rect l="0" t="0" r="r" b="b"/>
            <a:pathLst>
              <a:path w="2" h="2">
                <a:moveTo>
                  <a:pt x="0" y="1"/>
                </a:moveTo>
                <a:lnTo>
                  <a:pt x="0" y="2"/>
                </a:lnTo>
                <a:lnTo>
                  <a:pt x="1" y="1"/>
                </a:lnTo>
                <a:lnTo>
                  <a:pt x="1" y="1"/>
                </a:lnTo>
                <a:lnTo>
                  <a:pt x="2" y="0"/>
                </a:lnTo>
                <a:lnTo>
                  <a:pt x="2" y="0"/>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5" name="Freeform 100"/>
          <p:cNvSpPr>
            <a:spLocks/>
          </p:cNvSpPr>
          <p:nvPr/>
        </p:nvSpPr>
        <p:spPr bwMode="auto">
          <a:xfrm>
            <a:off x="5384350" y="2229194"/>
            <a:ext cx="10220" cy="11612"/>
          </a:xfrm>
          <a:custGeom>
            <a:avLst/>
            <a:gdLst/>
            <a:ahLst/>
            <a:cxnLst>
              <a:cxn ang="0">
                <a:pos x="1" y="2"/>
              </a:cxn>
              <a:cxn ang="0">
                <a:pos x="2" y="3"/>
              </a:cxn>
              <a:cxn ang="0">
                <a:pos x="2" y="4"/>
              </a:cxn>
              <a:cxn ang="0">
                <a:pos x="2" y="4"/>
              </a:cxn>
              <a:cxn ang="0">
                <a:pos x="3" y="4"/>
              </a:cxn>
              <a:cxn ang="0">
                <a:pos x="3" y="4"/>
              </a:cxn>
              <a:cxn ang="0">
                <a:pos x="3" y="3"/>
              </a:cxn>
              <a:cxn ang="0">
                <a:pos x="1" y="0"/>
              </a:cxn>
              <a:cxn ang="0">
                <a:pos x="0" y="0"/>
              </a:cxn>
              <a:cxn ang="0">
                <a:pos x="0" y="1"/>
              </a:cxn>
              <a:cxn ang="0">
                <a:pos x="0" y="1"/>
              </a:cxn>
              <a:cxn ang="0">
                <a:pos x="1" y="2"/>
              </a:cxn>
            </a:cxnLst>
            <a:rect l="0" t="0" r="r" b="b"/>
            <a:pathLst>
              <a:path w="3" h="4">
                <a:moveTo>
                  <a:pt x="1" y="2"/>
                </a:moveTo>
                <a:lnTo>
                  <a:pt x="2" y="3"/>
                </a:lnTo>
                <a:lnTo>
                  <a:pt x="2" y="4"/>
                </a:lnTo>
                <a:lnTo>
                  <a:pt x="2" y="4"/>
                </a:lnTo>
                <a:lnTo>
                  <a:pt x="3" y="4"/>
                </a:lnTo>
                <a:lnTo>
                  <a:pt x="3" y="4"/>
                </a:lnTo>
                <a:lnTo>
                  <a:pt x="3" y="3"/>
                </a:lnTo>
                <a:lnTo>
                  <a:pt x="1" y="0"/>
                </a:lnTo>
                <a:lnTo>
                  <a:pt x="0" y="0"/>
                </a:lnTo>
                <a:lnTo>
                  <a:pt x="0" y="1"/>
                </a:lnTo>
                <a:lnTo>
                  <a:pt x="0" y="1"/>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6" name="Freeform 101"/>
          <p:cNvSpPr>
            <a:spLocks/>
          </p:cNvSpPr>
          <p:nvPr/>
        </p:nvSpPr>
        <p:spPr bwMode="auto">
          <a:xfrm>
            <a:off x="4696212" y="2304674"/>
            <a:ext cx="6813" cy="5806"/>
          </a:xfrm>
          <a:custGeom>
            <a:avLst/>
            <a:gdLst/>
            <a:ahLst/>
            <a:cxnLst>
              <a:cxn ang="0">
                <a:pos x="0" y="2"/>
              </a:cxn>
              <a:cxn ang="0">
                <a:pos x="1" y="2"/>
              </a:cxn>
              <a:cxn ang="0">
                <a:pos x="2" y="2"/>
              </a:cxn>
              <a:cxn ang="0">
                <a:pos x="2" y="1"/>
              </a:cxn>
              <a:cxn ang="0">
                <a:pos x="0" y="0"/>
              </a:cxn>
              <a:cxn ang="0">
                <a:pos x="0" y="0"/>
              </a:cxn>
              <a:cxn ang="0">
                <a:pos x="0" y="2"/>
              </a:cxn>
            </a:cxnLst>
            <a:rect l="0" t="0" r="r" b="b"/>
            <a:pathLst>
              <a:path w="2" h="2">
                <a:moveTo>
                  <a:pt x="0" y="2"/>
                </a:moveTo>
                <a:lnTo>
                  <a:pt x="1" y="2"/>
                </a:lnTo>
                <a:lnTo>
                  <a:pt x="2" y="2"/>
                </a:lnTo>
                <a:lnTo>
                  <a:pt x="2" y="1"/>
                </a:lnTo>
                <a:lnTo>
                  <a:pt x="0" y="0"/>
                </a:lnTo>
                <a:lnTo>
                  <a:pt x="0"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7" name="Freeform 102"/>
          <p:cNvSpPr>
            <a:spLocks/>
          </p:cNvSpPr>
          <p:nvPr/>
        </p:nvSpPr>
        <p:spPr bwMode="auto">
          <a:xfrm>
            <a:off x="4692805" y="2304674"/>
            <a:ext cx="3407" cy="5806"/>
          </a:xfrm>
          <a:custGeom>
            <a:avLst/>
            <a:gdLst/>
            <a:ahLst/>
            <a:cxnLst>
              <a:cxn ang="0">
                <a:pos x="0" y="2"/>
              </a:cxn>
              <a:cxn ang="0">
                <a:pos x="0" y="2"/>
              </a:cxn>
              <a:cxn ang="0">
                <a:pos x="0" y="2"/>
              </a:cxn>
              <a:cxn ang="0">
                <a:pos x="0" y="0"/>
              </a:cxn>
              <a:cxn ang="0">
                <a:pos x="0" y="2"/>
              </a:cxn>
            </a:cxnLst>
            <a:rect l="0" t="0" r="r" b="b"/>
            <a:pathLst>
              <a:path h="2">
                <a:moveTo>
                  <a:pt x="0" y="2"/>
                </a:moveTo>
                <a:lnTo>
                  <a:pt x="0" y="2"/>
                </a:lnTo>
                <a:lnTo>
                  <a:pt x="0" y="2"/>
                </a:lnTo>
                <a:lnTo>
                  <a:pt x="0"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8" name="Freeform 103"/>
          <p:cNvSpPr>
            <a:spLocks/>
          </p:cNvSpPr>
          <p:nvPr/>
        </p:nvSpPr>
        <p:spPr bwMode="auto">
          <a:xfrm>
            <a:off x="5251491" y="3030446"/>
            <a:ext cx="10220" cy="11612"/>
          </a:xfrm>
          <a:custGeom>
            <a:avLst/>
            <a:gdLst/>
            <a:ahLst/>
            <a:cxnLst>
              <a:cxn ang="0">
                <a:pos x="2" y="3"/>
              </a:cxn>
              <a:cxn ang="0">
                <a:pos x="3" y="2"/>
              </a:cxn>
              <a:cxn ang="0">
                <a:pos x="3" y="1"/>
              </a:cxn>
              <a:cxn ang="0">
                <a:pos x="3" y="0"/>
              </a:cxn>
              <a:cxn ang="0">
                <a:pos x="3" y="0"/>
              </a:cxn>
              <a:cxn ang="0">
                <a:pos x="2" y="0"/>
              </a:cxn>
              <a:cxn ang="0">
                <a:pos x="0" y="3"/>
              </a:cxn>
              <a:cxn ang="0">
                <a:pos x="1" y="3"/>
              </a:cxn>
              <a:cxn ang="0">
                <a:pos x="0" y="4"/>
              </a:cxn>
              <a:cxn ang="0">
                <a:pos x="2" y="3"/>
              </a:cxn>
            </a:cxnLst>
            <a:rect l="0" t="0" r="r" b="b"/>
            <a:pathLst>
              <a:path w="3" h="4">
                <a:moveTo>
                  <a:pt x="2" y="3"/>
                </a:moveTo>
                <a:lnTo>
                  <a:pt x="3" y="2"/>
                </a:lnTo>
                <a:lnTo>
                  <a:pt x="3" y="1"/>
                </a:lnTo>
                <a:lnTo>
                  <a:pt x="3" y="0"/>
                </a:lnTo>
                <a:lnTo>
                  <a:pt x="3" y="0"/>
                </a:lnTo>
                <a:lnTo>
                  <a:pt x="2" y="0"/>
                </a:lnTo>
                <a:lnTo>
                  <a:pt x="0" y="3"/>
                </a:lnTo>
                <a:lnTo>
                  <a:pt x="1" y="3"/>
                </a:lnTo>
                <a:lnTo>
                  <a:pt x="0" y="4"/>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9" name="Freeform 104"/>
          <p:cNvSpPr>
            <a:spLocks/>
          </p:cNvSpPr>
          <p:nvPr/>
        </p:nvSpPr>
        <p:spPr bwMode="auto">
          <a:xfrm>
            <a:off x="5196985" y="2952063"/>
            <a:ext cx="13626" cy="5806"/>
          </a:xfrm>
          <a:custGeom>
            <a:avLst/>
            <a:gdLst/>
            <a:ahLst/>
            <a:cxnLst>
              <a:cxn ang="0">
                <a:pos x="3" y="1"/>
              </a:cxn>
              <a:cxn ang="0">
                <a:pos x="2" y="1"/>
              </a:cxn>
              <a:cxn ang="0">
                <a:pos x="2" y="0"/>
              </a:cxn>
              <a:cxn ang="0">
                <a:pos x="2" y="1"/>
              </a:cxn>
              <a:cxn ang="0">
                <a:pos x="1" y="0"/>
              </a:cxn>
              <a:cxn ang="0">
                <a:pos x="0" y="1"/>
              </a:cxn>
              <a:cxn ang="0">
                <a:pos x="1" y="2"/>
              </a:cxn>
              <a:cxn ang="0">
                <a:pos x="3" y="2"/>
              </a:cxn>
              <a:cxn ang="0">
                <a:pos x="4" y="2"/>
              </a:cxn>
              <a:cxn ang="0">
                <a:pos x="3" y="1"/>
              </a:cxn>
            </a:cxnLst>
            <a:rect l="0" t="0" r="r" b="b"/>
            <a:pathLst>
              <a:path w="4" h="2">
                <a:moveTo>
                  <a:pt x="3" y="1"/>
                </a:moveTo>
                <a:lnTo>
                  <a:pt x="2" y="1"/>
                </a:lnTo>
                <a:lnTo>
                  <a:pt x="2" y="0"/>
                </a:lnTo>
                <a:lnTo>
                  <a:pt x="2" y="1"/>
                </a:lnTo>
                <a:lnTo>
                  <a:pt x="1" y="0"/>
                </a:lnTo>
                <a:lnTo>
                  <a:pt x="0" y="1"/>
                </a:lnTo>
                <a:lnTo>
                  <a:pt x="1" y="2"/>
                </a:lnTo>
                <a:lnTo>
                  <a:pt x="3" y="2"/>
                </a:lnTo>
                <a:lnTo>
                  <a:pt x="4" y="2"/>
                </a:lnTo>
                <a:lnTo>
                  <a:pt x="3"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0" name="Freeform 105"/>
          <p:cNvSpPr>
            <a:spLocks/>
          </p:cNvSpPr>
          <p:nvPr/>
        </p:nvSpPr>
        <p:spPr bwMode="auto">
          <a:xfrm>
            <a:off x="4696212" y="2301771"/>
            <a:ext cx="13626" cy="2903"/>
          </a:xfrm>
          <a:custGeom>
            <a:avLst/>
            <a:gdLst/>
            <a:ahLst/>
            <a:cxnLst>
              <a:cxn ang="0">
                <a:pos x="2" y="1"/>
              </a:cxn>
              <a:cxn ang="0">
                <a:pos x="2" y="1"/>
              </a:cxn>
              <a:cxn ang="0">
                <a:pos x="2" y="0"/>
              </a:cxn>
              <a:cxn ang="0">
                <a:pos x="4" y="0"/>
              </a:cxn>
              <a:cxn ang="0">
                <a:pos x="4" y="0"/>
              </a:cxn>
              <a:cxn ang="0">
                <a:pos x="4" y="0"/>
              </a:cxn>
              <a:cxn ang="0">
                <a:pos x="0" y="0"/>
              </a:cxn>
              <a:cxn ang="0">
                <a:pos x="0" y="0"/>
              </a:cxn>
              <a:cxn ang="0">
                <a:pos x="0" y="0"/>
              </a:cxn>
              <a:cxn ang="0">
                <a:pos x="0" y="1"/>
              </a:cxn>
              <a:cxn ang="0">
                <a:pos x="2" y="1"/>
              </a:cxn>
            </a:cxnLst>
            <a:rect l="0" t="0" r="r" b="b"/>
            <a:pathLst>
              <a:path w="4" h="1">
                <a:moveTo>
                  <a:pt x="2" y="1"/>
                </a:moveTo>
                <a:lnTo>
                  <a:pt x="2" y="1"/>
                </a:lnTo>
                <a:lnTo>
                  <a:pt x="2" y="0"/>
                </a:lnTo>
                <a:lnTo>
                  <a:pt x="4" y="0"/>
                </a:lnTo>
                <a:lnTo>
                  <a:pt x="4" y="0"/>
                </a:lnTo>
                <a:lnTo>
                  <a:pt x="4" y="0"/>
                </a:lnTo>
                <a:lnTo>
                  <a:pt x="0" y="0"/>
                </a:lnTo>
                <a:lnTo>
                  <a:pt x="0" y="0"/>
                </a:lnTo>
                <a:lnTo>
                  <a:pt x="0" y="0"/>
                </a:lnTo>
                <a:lnTo>
                  <a:pt x="0"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1" name="Freeform 106"/>
          <p:cNvSpPr>
            <a:spLocks/>
          </p:cNvSpPr>
          <p:nvPr/>
        </p:nvSpPr>
        <p:spPr bwMode="auto">
          <a:xfrm>
            <a:off x="5060720" y="2069524"/>
            <a:ext cx="204397" cy="121930"/>
          </a:xfrm>
          <a:custGeom>
            <a:avLst/>
            <a:gdLst/>
            <a:ahLst/>
            <a:cxnLst>
              <a:cxn ang="0">
                <a:pos x="41" y="36"/>
              </a:cxn>
              <a:cxn ang="0">
                <a:pos x="51" y="29"/>
              </a:cxn>
              <a:cxn ang="0">
                <a:pos x="55" y="29"/>
              </a:cxn>
              <a:cxn ang="0">
                <a:pos x="55" y="25"/>
              </a:cxn>
              <a:cxn ang="0">
                <a:pos x="59" y="22"/>
              </a:cxn>
              <a:cxn ang="0">
                <a:pos x="60" y="19"/>
              </a:cxn>
              <a:cxn ang="0">
                <a:pos x="58" y="13"/>
              </a:cxn>
              <a:cxn ang="0">
                <a:pos x="56" y="11"/>
              </a:cxn>
              <a:cxn ang="0">
                <a:pos x="52" y="8"/>
              </a:cxn>
              <a:cxn ang="0">
                <a:pos x="54" y="3"/>
              </a:cxn>
              <a:cxn ang="0">
                <a:pos x="50" y="5"/>
              </a:cxn>
              <a:cxn ang="0">
                <a:pos x="48" y="3"/>
              </a:cxn>
              <a:cxn ang="0">
                <a:pos x="44" y="1"/>
              </a:cxn>
              <a:cxn ang="0">
                <a:pos x="41" y="6"/>
              </a:cxn>
              <a:cxn ang="0">
                <a:pos x="38" y="8"/>
              </a:cxn>
              <a:cxn ang="0">
                <a:pos x="34" y="6"/>
              </a:cxn>
              <a:cxn ang="0">
                <a:pos x="33" y="8"/>
              </a:cxn>
              <a:cxn ang="0">
                <a:pos x="32" y="5"/>
              </a:cxn>
              <a:cxn ang="0">
                <a:pos x="28" y="8"/>
              </a:cxn>
              <a:cxn ang="0">
                <a:pos x="24" y="7"/>
              </a:cxn>
              <a:cxn ang="0">
                <a:pos x="22" y="15"/>
              </a:cxn>
              <a:cxn ang="0">
                <a:pos x="19" y="16"/>
              </a:cxn>
              <a:cxn ang="0">
                <a:pos x="17" y="15"/>
              </a:cxn>
              <a:cxn ang="0">
                <a:pos x="15" y="11"/>
              </a:cxn>
              <a:cxn ang="0">
                <a:pos x="17" y="9"/>
              </a:cxn>
              <a:cxn ang="0">
                <a:pos x="14" y="4"/>
              </a:cxn>
              <a:cxn ang="0">
                <a:pos x="9" y="2"/>
              </a:cxn>
              <a:cxn ang="0">
                <a:pos x="8" y="3"/>
              </a:cxn>
              <a:cxn ang="0">
                <a:pos x="10" y="4"/>
              </a:cxn>
              <a:cxn ang="0">
                <a:pos x="8" y="5"/>
              </a:cxn>
              <a:cxn ang="0">
                <a:pos x="11" y="9"/>
              </a:cxn>
              <a:cxn ang="0">
                <a:pos x="8" y="8"/>
              </a:cxn>
              <a:cxn ang="0">
                <a:pos x="5" y="7"/>
              </a:cxn>
              <a:cxn ang="0">
                <a:pos x="5" y="9"/>
              </a:cxn>
              <a:cxn ang="0">
                <a:pos x="7" y="11"/>
              </a:cxn>
              <a:cxn ang="0">
                <a:pos x="1" y="11"/>
              </a:cxn>
              <a:cxn ang="0">
                <a:pos x="4" y="14"/>
              </a:cxn>
              <a:cxn ang="0">
                <a:pos x="2" y="15"/>
              </a:cxn>
              <a:cxn ang="0">
                <a:pos x="8" y="14"/>
              </a:cxn>
              <a:cxn ang="0">
                <a:pos x="12" y="15"/>
              </a:cxn>
              <a:cxn ang="0">
                <a:pos x="15" y="15"/>
              </a:cxn>
              <a:cxn ang="0">
                <a:pos x="13" y="19"/>
              </a:cxn>
              <a:cxn ang="0">
                <a:pos x="11" y="21"/>
              </a:cxn>
              <a:cxn ang="0">
                <a:pos x="7" y="22"/>
              </a:cxn>
              <a:cxn ang="0">
                <a:pos x="4" y="25"/>
              </a:cxn>
              <a:cxn ang="0">
                <a:pos x="9" y="24"/>
              </a:cxn>
              <a:cxn ang="0">
                <a:pos x="12" y="27"/>
              </a:cxn>
              <a:cxn ang="0">
                <a:pos x="14" y="29"/>
              </a:cxn>
              <a:cxn ang="0">
                <a:pos x="11" y="33"/>
              </a:cxn>
              <a:cxn ang="0">
                <a:pos x="11" y="37"/>
              </a:cxn>
              <a:cxn ang="0">
                <a:pos x="18" y="36"/>
              </a:cxn>
              <a:cxn ang="0">
                <a:pos x="25" y="40"/>
              </a:cxn>
              <a:cxn ang="0">
                <a:pos x="30" y="41"/>
              </a:cxn>
              <a:cxn ang="0">
                <a:pos x="40" y="37"/>
              </a:cxn>
            </a:cxnLst>
            <a:rect l="0" t="0" r="r" b="b"/>
            <a:pathLst>
              <a:path w="60" h="42">
                <a:moveTo>
                  <a:pt x="40" y="37"/>
                </a:moveTo>
                <a:lnTo>
                  <a:pt x="40" y="36"/>
                </a:lnTo>
                <a:lnTo>
                  <a:pt x="40" y="36"/>
                </a:lnTo>
                <a:lnTo>
                  <a:pt x="40" y="35"/>
                </a:lnTo>
                <a:lnTo>
                  <a:pt x="41" y="36"/>
                </a:lnTo>
                <a:lnTo>
                  <a:pt x="42" y="35"/>
                </a:lnTo>
                <a:lnTo>
                  <a:pt x="44" y="35"/>
                </a:lnTo>
                <a:lnTo>
                  <a:pt x="50" y="30"/>
                </a:lnTo>
                <a:lnTo>
                  <a:pt x="50" y="29"/>
                </a:lnTo>
                <a:lnTo>
                  <a:pt x="51" y="29"/>
                </a:lnTo>
                <a:lnTo>
                  <a:pt x="51" y="29"/>
                </a:lnTo>
                <a:lnTo>
                  <a:pt x="51" y="30"/>
                </a:lnTo>
                <a:lnTo>
                  <a:pt x="52" y="31"/>
                </a:lnTo>
                <a:lnTo>
                  <a:pt x="53" y="29"/>
                </a:lnTo>
                <a:lnTo>
                  <a:pt x="55" y="29"/>
                </a:lnTo>
                <a:lnTo>
                  <a:pt x="56" y="26"/>
                </a:lnTo>
                <a:lnTo>
                  <a:pt x="55" y="26"/>
                </a:lnTo>
                <a:lnTo>
                  <a:pt x="55" y="26"/>
                </a:lnTo>
                <a:lnTo>
                  <a:pt x="55" y="26"/>
                </a:lnTo>
                <a:lnTo>
                  <a:pt x="55" y="25"/>
                </a:lnTo>
                <a:lnTo>
                  <a:pt x="56" y="25"/>
                </a:lnTo>
                <a:lnTo>
                  <a:pt x="56" y="24"/>
                </a:lnTo>
                <a:lnTo>
                  <a:pt x="58" y="24"/>
                </a:lnTo>
                <a:lnTo>
                  <a:pt x="59" y="22"/>
                </a:lnTo>
                <a:lnTo>
                  <a:pt x="59" y="22"/>
                </a:lnTo>
                <a:lnTo>
                  <a:pt x="59" y="22"/>
                </a:lnTo>
                <a:lnTo>
                  <a:pt x="60" y="21"/>
                </a:lnTo>
                <a:lnTo>
                  <a:pt x="60" y="19"/>
                </a:lnTo>
                <a:lnTo>
                  <a:pt x="60" y="18"/>
                </a:lnTo>
                <a:lnTo>
                  <a:pt x="60" y="19"/>
                </a:lnTo>
                <a:lnTo>
                  <a:pt x="59" y="19"/>
                </a:lnTo>
                <a:lnTo>
                  <a:pt x="59" y="17"/>
                </a:lnTo>
                <a:lnTo>
                  <a:pt x="59" y="17"/>
                </a:lnTo>
                <a:lnTo>
                  <a:pt x="59" y="15"/>
                </a:lnTo>
                <a:lnTo>
                  <a:pt x="58" y="13"/>
                </a:lnTo>
                <a:lnTo>
                  <a:pt x="58" y="12"/>
                </a:lnTo>
                <a:lnTo>
                  <a:pt x="58" y="14"/>
                </a:lnTo>
                <a:lnTo>
                  <a:pt x="56" y="13"/>
                </a:lnTo>
                <a:lnTo>
                  <a:pt x="55" y="12"/>
                </a:lnTo>
                <a:lnTo>
                  <a:pt x="56" y="11"/>
                </a:lnTo>
                <a:lnTo>
                  <a:pt x="53" y="11"/>
                </a:lnTo>
                <a:lnTo>
                  <a:pt x="53" y="11"/>
                </a:lnTo>
                <a:lnTo>
                  <a:pt x="54" y="9"/>
                </a:lnTo>
                <a:lnTo>
                  <a:pt x="54" y="7"/>
                </a:lnTo>
                <a:lnTo>
                  <a:pt x="52" y="8"/>
                </a:lnTo>
                <a:lnTo>
                  <a:pt x="51" y="8"/>
                </a:lnTo>
                <a:lnTo>
                  <a:pt x="51" y="7"/>
                </a:lnTo>
                <a:lnTo>
                  <a:pt x="53" y="4"/>
                </a:lnTo>
                <a:lnTo>
                  <a:pt x="55" y="3"/>
                </a:lnTo>
                <a:lnTo>
                  <a:pt x="54" y="3"/>
                </a:lnTo>
                <a:lnTo>
                  <a:pt x="53" y="3"/>
                </a:lnTo>
                <a:lnTo>
                  <a:pt x="52" y="3"/>
                </a:lnTo>
                <a:lnTo>
                  <a:pt x="51" y="4"/>
                </a:lnTo>
                <a:lnTo>
                  <a:pt x="50" y="4"/>
                </a:lnTo>
                <a:lnTo>
                  <a:pt x="50" y="5"/>
                </a:lnTo>
                <a:lnTo>
                  <a:pt x="50" y="6"/>
                </a:lnTo>
                <a:lnTo>
                  <a:pt x="49" y="5"/>
                </a:lnTo>
                <a:lnTo>
                  <a:pt x="48" y="4"/>
                </a:lnTo>
                <a:lnTo>
                  <a:pt x="48" y="4"/>
                </a:lnTo>
                <a:lnTo>
                  <a:pt x="48" y="3"/>
                </a:lnTo>
                <a:lnTo>
                  <a:pt x="47" y="2"/>
                </a:lnTo>
                <a:lnTo>
                  <a:pt x="46" y="0"/>
                </a:lnTo>
                <a:lnTo>
                  <a:pt x="45" y="0"/>
                </a:lnTo>
                <a:lnTo>
                  <a:pt x="44" y="1"/>
                </a:lnTo>
                <a:lnTo>
                  <a:pt x="44" y="1"/>
                </a:lnTo>
                <a:lnTo>
                  <a:pt x="44" y="2"/>
                </a:lnTo>
                <a:lnTo>
                  <a:pt x="44" y="6"/>
                </a:lnTo>
                <a:lnTo>
                  <a:pt x="43" y="6"/>
                </a:lnTo>
                <a:lnTo>
                  <a:pt x="42" y="7"/>
                </a:lnTo>
                <a:lnTo>
                  <a:pt x="41" y="6"/>
                </a:lnTo>
                <a:lnTo>
                  <a:pt x="40" y="5"/>
                </a:lnTo>
                <a:lnTo>
                  <a:pt x="40" y="5"/>
                </a:lnTo>
                <a:lnTo>
                  <a:pt x="40" y="6"/>
                </a:lnTo>
                <a:lnTo>
                  <a:pt x="39" y="8"/>
                </a:lnTo>
                <a:lnTo>
                  <a:pt x="38" y="8"/>
                </a:lnTo>
                <a:lnTo>
                  <a:pt x="37" y="8"/>
                </a:lnTo>
                <a:lnTo>
                  <a:pt x="37" y="7"/>
                </a:lnTo>
                <a:lnTo>
                  <a:pt x="36" y="6"/>
                </a:lnTo>
                <a:lnTo>
                  <a:pt x="34" y="5"/>
                </a:lnTo>
                <a:lnTo>
                  <a:pt x="34" y="6"/>
                </a:lnTo>
                <a:lnTo>
                  <a:pt x="34" y="7"/>
                </a:lnTo>
                <a:lnTo>
                  <a:pt x="35" y="10"/>
                </a:lnTo>
                <a:lnTo>
                  <a:pt x="35" y="12"/>
                </a:lnTo>
                <a:lnTo>
                  <a:pt x="33" y="9"/>
                </a:lnTo>
                <a:lnTo>
                  <a:pt x="33" y="8"/>
                </a:lnTo>
                <a:lnTo>
                  <a:pt x="33" y="7"/>
                </a:lnTo>
                <a:lnTo>
                  <a:pt x="32" y="7"/>
                </a:lnTo>
                <a:lnTo>
                  <a:pt x="32" y="6"/>
                </a:lnTo>
                <a:lnTo>
                  <a:pt x="32" y="6"/>
                </a:lnTo>
                <a:lnTo>
                  <a:pt x="32" y="5"/>
                </a:lnTo>
                <a:lnTo>
                  <a:pt x="30" y="6"/>
                </a:lnTo>
                <a:lnTo>
                  <a:pt x="30" y="8"/>
                </a:lnTo>
                <a:lnTo>
                  <a:pt x="29" y="7"/>
                </a:lnTo>
                <a:lnTo>
                  <a:pt x="28" y="8"/>
                </a:lnTo>
                <a:lnTo>
                  <a:pt x="28" y="8"/>
                </a:lnTo>
                <a:lnTo>
                  <a:pt x="28" y="11"/>
                </a:lnTo>
                <a:lnTo>
                  <a:pt x="27" y="11"/>
                </a:lnTo>
                <a:lnTo>
                  <a:pt x="26" y="11"/>
                </a:lnTo>
                <a:lnTo>
                  <a:pt x="26" y="10"/>
                </a:lnTo>
                <a:lnTo>
                  <a:pt x="24" y="7"/>
                </a:lnTo>
                <a:lnTo>
                  <a:pt x="23" y="6"/>
                </a:lnTo>
                <a:lnTo>
                  <a:pt x="22" y="7"/>
                </a:lnTo>
                <a:lnTo>
                  <a:pt x="23" y="11"/>
                </a:lnTo>
                <a:lnTo>
                  <a:pt x="22" y="14"/>
                </a:lnTo>
                <a:lnTo>
                  <a:pt x="22" y="15"/>
                </a:lnTo>
                <a:lnTo>
                  <a:pt x="21" y="12"/>
                </a:lnTo>
                <a:lnTo>
                  <a:pt x="20" y="12"/>
                </a:lnTo>
                <a:lnTo>
                  <a:pt x="20" y="14"/>
                </a:lnTo>
                <a:lnTo>
                  <a:pt x="20" y="16"/>
                </a:lnTo>
                <a:lnTo>
                  <a:pt x="19" y="16"/>
                </a:lnTo>
                <a:lnTo>
                  <a:pt x="19" y="17"/>
                </a:lnTo>
                <a:lnTo>
                  <a:pt x="18" y="19"/>
                </a:lnTo>
                <a:lnTo>
                  <a:pt x="18" y="15"/>
                </a:lnTo>
                <a:lnTo>
                  <a:pt x="17" y="15"/>
                </a:lnTo>
                <a:lnTo>
                  <a:pt x="17" y="15"/>
                </a:lnTo>
                <a:lnTo>
                  <a:pt x="17" y="13"/>
                </a:lnTo>
                <a:lnTo>
                  <a:pt x="16" y="14"/>
                </a:lnTo>
                <a:lnTo>
                  <a:pt x="16" y="13"/>
                </a:lnTo>
                <a:lnTo>
                  <a:pt x="15" y="12"/>
                </a:lnTo>
                <a:lnTo>
                  <a:pt x="15" y="11"/>
                </a:lnTo>
                <a:lnTo>
                  <a:pt x="16" y="12"/>
                </a:lnTo>
                <a:lnTo>
                  <a:pt x="17" y="11"/>
                </a:lnTo>
                <a:lnTo>
                  <a:pt x="17" y="11"/>
                </a:lnTo>
                <a:lnTo>
                  <a:pt x="17" y="11"/>
                </a:lnTo>
                <a:lnTo>
                  <a:pt x="17" y="9"/>
                </a:lnTo>
                <a:lnTo>
                  <a:pt x="16" y="8"/>
                </a:lnTo>
                <a:lnTo>
                  <a:pt x="17" y="8"/>
                </a:lnTo>
                <a:lnTo>
                  <a:pt x="16" y="7"/>
                </a:lnTo>
                <a:lnTo>
                  <a:pt x="15" y="7"/>
                </a:lnTo>
                <a:lnTo>
                  <a:pt x="14" y="4"/>
                </a:lnTo>
                <a:lnTo>
                  <a:pt x="12" y="4"/>
                </a:lnTo>
                <a:lnTo>
                  <a:pt x="11" y="2"/>
                </a:lnTo>
                <a:lnTo>
                  <a:pt x="11" y="2"/>
                </a:lnTo>
                <a:lnTo>
                  <a:pt x="10" y="2"/>
                </a:lnTo>
                <a:lnTo>
                  <a:pt x="9" y="2"/>
                </a:lnTo>
                <a:lnTo>
                  <a:pt x="8" y="1"/>
                </a:lnTo>
                <a:lnTo>
                  <a:pt x="8" y="2"/>
                </a:lnTo>
                <a:lnTo>
                  <a:pt x="8" y="1"/>
                </a:lnTo>
                <a:lnTo>
                  <a:pt x="8" y="3"/>
                </a:lnTo>
                <a:lnTo>
                  <a:pt x="8" y="3"/>
                </a:lnTo>
                <a:lnTo>
                  <a:pt x="8" y="4"/>
                </a:lnTo>
                <a:lnTo>
                  <a:pt x="8" y="4"/>
                </a:lnTo>
                <a:lnTo>
                  <a:pt x="9" y="3"/>
                </a:lnTo>
                <a:lnTo>
                  <a:pt x="10" y="3"/>
                </a:lnTo>
                <a:lnTo>
                  <a:pt x="10" y="4"/>
                </a:lnTo>
                <a:lnTo>
                  <a:pt x="11" y="4"/>
                </a:lnTo>
                <a:lnTo>
                  <a:pt x="11" y="4"/>
                </a:lnTo>
                <a:lnTo>
                  <a:pt x="10" y="4"/>
                </a:lnTo>
                <a:lnTo>
                  <a:pt x="9" y="4"/>
                </a:lnTo>
                <a:lnTo>
                  <a:pt x="8" y="5"/>
                </a:lnTo>
                <a:lnTo>
                  <a:pt x="11" y="7"/>
                </a:lnTo>
                <a:lnTo>
                  <a:pt x="11" y="8"/>
                </a:lnTo>
                <a:lnTo>
                  <a:pt x="11" y="8"/>
                </a:lnTo>
                <a:lnTo>
                  <a:pt x="11" y="10"/>
                </a:lnTo>
                <a:lnTo>
                  <a:pt x="11" y="9"/>
                </a:lnTo>
                <a:lnTo>
                  <a:pt x="10" y="10"/>
                </a:lnTo>
                <a:lnTo>
                  <a:pt x="10" y="8"/>
                </a:lnTo>
                <a:lnTo>
                  <a:pt x="9" y="8"/>
                </a:lnTo>
                <a:lnTo>
                  <a:pt x="8" y="8"/>
                </a:lnTo>
                <a:lnTo>
                  <a:pt x="8" y="8"/>
                </a:lnTo>
                <a:lnTo>
                  <a:pt x="8" y="8"/>
                </a:lnTo>
                <a:lnTo>
                  <a:pt x="8" y="7"/>
                </a:lnTo>
                <a:lnTo>
                  <a:pt x="5" y="5"/>
                </a:lnTo>
                <a:lnTo>
                  <a:pt x="4" y="6"/>
                </a:lnTo>
                <a:lnTo>
                  <a:pt x="5" y="7"/>
                </a:lnTo>
                <a:lnTo>
                  <a:pt x="4" y="7"/>
                </a:lnTo>
                <a:lnTo>
                  <a:pt x="5" y="8"/>
                </a:lnTo>
                <a:lnTo>
                  <a:pt x="4" y="8"/>
                </a:lnTo>
                <a:lnTo>
                  <a:pt x="4" y="8"/>
                </a:lnTo>
                <a:lnTo>
                  <a:pt x="5" y="9"/>
                </a:lnTo>
                <a:lnTo>
                  <a:pt x="4" y="10"/>
                </a:lnTo>
                <a:lnTo>
                  <a:pt x="4" y="10"/>
                </a:lnTo>
                <a:lnTo>
                  <a:pt x="4" y="11"/>
                </a:lnTo>
                <a:lnTo>
                  <a:pt x="7" y="11"/>
                </a:lnTo>
                <a:lnTo>
                  <a:pt x="7" y="11"/>
                </a:lnTo>
                <a:lnTo>
                  <a:pt x="6" y="11"/>
                </a:lnTo>
                <a:lnTo>
                  <a:pt x="7" y="12"/>
                </a:lnTo>
                <a:lnTo>
                  <a:pt x="5" y="13"/>
                </a:lnTo>
                <a:lnTo>
                  <a:pt x="4" y="11"/>
                </a:lnTo>
                <a:lnTo>
                  <a:pt x="1" y="11"/>
                </a:lnTo>
                <a:lnTo>
                  <a:pt x="2" y="11"/>
                </a:lnTo>
                <a:lnTo>
                  <a:pt x="3" y="12"/>
                </a:lnTo>
                <a:lnTo>
                  <a:pt x="3" y="13"/>
                </a:lnTo>
                <a:lnTo>
                  <a:pt x="3" y="13"/>
                </a:lnTo>
                <a:lnTo>
                  <a:pt x="4" y="14"/>
                </a:lnTo>
                <a:lnTo>
                  <a:pt x="3" y="15"/>
                </a:lnTo>
                <a:lnTo>
                  <a:pt x="1" y="14"/>
                </a:lnTo>
                <a:lnTo>
                  <a:pt x="0" y="13"/>
                </a:lnTo>
                <a:lnTo>
                  <a:pt x="0" y="15"/>
                </a:lnTo>
                <a:lnTo>
                  <a:pt x="2" y="15"/>
                </a:lnTo>
                <a:lnTo>
                  <a:pt x="4" y="15"/>
                </a:lnTo>
                <a:lnTo>
                  <a:pt x="4" y="15"/>
                </a:lnTo>
                <a:lnTo>
                  <a:pt x="6" y="15"/>
                </a:lnTo>
                <a:lnTo>
                  <a:pt x="7" y="15"/>
                </a:lnTo>
                <a:lnTo>
                  <a:pt x="8" y="14"/>
                </a:lnTo>
                <a:lnTo>
                  <a:pt x="8" y="13"/>
                </a:lnTo>
                <a:lnTo>
                  <a:pt x="11" y="14"/>
                </a:lnTo>
                <a:lnTo>
                  <a:pt x="11" y="15"/>
                </a:lnTo>
                <a:lnTo>
                  <a:pt x="11" y="14"/>
                </a:lnTo>
                <a:lnTo>
                  <a:pt x="12" y="15"/>
                </a:lnTo>
                <a:lnTo>
                  <a:pt x="12" y="15"/>
                </a:lnTo>
                <a:lnTo>
                  <a:pt x="13" y="15"/>
                </a:lnTo>
                <a:lnTo>
                  <a:pt x="13" y="15"/>
                </a:lnTo>
                <a:lnTo>
                  <a:pt x="15" y="15"/>
                </a:lnTo>
                <a:lnTo>
                  <a:pt x="15" y="15"/>
                </a:lnTo>
                <a:lnTo>
                  <a:pt x="12" y="17"/>
                </a:lnTo>
                <a:lnTo>
                  <a:pt x="11" y="18"/>
                </a:lnTo>
                <a:lnTo>
                  <a:pt x="11" y="19"/>
                </a:lnTo>
                <a:lnTo>
                  <a:pt x="11" y="19"/>
                </a:lnTo>
                <a:lnTo>
                  <a:pt x="13" y="19"/>
                </a:lnTo>
                <a:lnTo>
                  <a:pt x="14" y="20"/>
                </a:lnTo>
                <a:lnTo>
                  <a:pt x="14" y="19"/>
                </a:lnTo>
                <a:lnTo>
                  <a:pt x="15" y="19"/>
                </a:lnTo>
                <a:lnTo>
                  <a:pt x="14" y="21"/>
                </a:lnTo>
                <a:lnTo>
                  <a:pt x="11" y="21"/>
                </a:lnTo>
                <a:lnTo>
                  <a:pt x="11" y="20"/>
                </a:lnTo>
                <a:lnTo>
                  <a:pt x="10" y="21"/>
                </a:lnTo>
                <a:lnTo>
                  <a:pt x="9" y="21"/>
                </a:lnTo>
                <a:lnTo>
                  <a:pt x="8" y="22"/>
                </a:lnTo>
                <a:lnTo>
                  <a:pt x="7" y="22"/>
                </a:lnTo>
                <a:lnTo>
                  <a:pt x="7" y="22"/>
                </a:lnTo>
                <a:lnTo>
                  <a:pt x="6" y="22"/>
                </a:lnTo>
                <a:lnTo>
                  <a:pt x="3" y="22"/>
                </a:lnTo>
                <a:lnTo>
                  <a:pt x="3" y="24"/>
                </a:lnTo>
                <a:lnTo>
                  <a:pt x="4" y="25"/>
                </a:lnTo>
                <a:lnTo>
                  <a:pt x="4" y="24"/>
                </a:lnTo>
                <a:lnTo>
                  <a:pt x="5" y="24"/>
                </a:lnTo>
                <a:lnTo>
                  <a:pt x="8" y="23"/>
                </a:lnTo>
                <a:lnTo>
                  <a:pt x="8" y="23"/>
                </a:lnTo>
                <a:lnTo>
                  <a:pt x="9" y="24"/>
                </a:lnTo>
                <a:lnTo>
                  <a:pt x="11" y="23"/>
                </a:lnTo>
                <a:lnTo>
                  <a:pt x="11" y="23"/>
                </a:lnTo>
                <a:lnTo>
                  <a:pt x="11" y="26"/>
                </a:lnTo>
                <a:lnTo>
                  <a:pt x="12" y="26"/>
                </a:lnTo>
                <a:lnTo>
                  <a:pt x="12" y="27"/>
                </a:lnTo>
                <a:lnTo>
                  <a:pt x="13" y="28"/>
                </a:lnTo>
                <a:lnTo>
                  <a:pt x="14" y="27"/>
                </a:lnTo>
                <a:lnTo>
                  <a:pt x="15" y="26"/>
                </a:lnTo>
                <a:lnTo>
                  <a:pt x="14" y="28"/>
                </a:lnTo>
                <a:lnTo>
                  <a:pt x="14" y="29"/>
                </a:lnTo>
                <a:lnTo>
                  <a:pt x="14" y="29"/>
                </a:lnTo>
                <a:lnTo>
                  <a:pt x="13" y="30"/>
                </a:lnTo>
                <a:lnTo>
                  <a:pt x="15" y="29"/>
                </a:lnTo>
                <a:lnTo>
                  <a:pt x="15" y="32"/>
                </a:lnTo>
                <a:lnTo>
                  <a:pt x="11" y="33"/>
                </a:lnTo>
                <a:lnTo>
                  <a:pt x="11" y="34"/>
                </a:lnTo>
                <a:lnTo>
                  <a:pt x="9" y="33"/>
                </a:lnTo>
                <a:lnTo>
                  <a:pt x="10" y="34"/>
                </a:lnTo>
                <a:lnTo>
                  <a:pt x="10" y="37"/>
                </a:lnTo>
                <a:lnTo>
                  <a:pt x="11" y="37"/>
                </a:lnTo>
                <a:lnTo>
                  <a:pt x="11" y="36"/>
                </a:lnTo>
                <a:lnTo>
                  <a:pt x="14" y="36"/>
                </a:lnTo>
                <a:lnTo>
                  <a:pt x="15" y="36"/>
                </a:lnTo>
                <a:lnTo>
                  <a:pt x="17" y="37"/>
                </a:lnTo>
                <a:lnTo>
                  <a:pt x="18" y="36"/>
                </a:lnTo>
                <a:lnTo>
                  <a:pt x="22" y="38"/>
                </a:lnTo>
                <a:lnTo>
                  <a:pt x="22" y="39"/>
                </a:lnTo>
                <a:lnTo>
                  <a:pt x="24" y="39"/>
                </a:lnTo>
                <a:lnTo>
                  <a:pt x="25" y="40"/>
                </a:lnTo>
                <a:lnTo>
                  <a:pt x="25" y="40"/>
                </a:lnTo>
                <a:lnTo>
                  <a:pt x="26" y="40"/>
                </a:lnTo>
                <a:lnTo>
                  <a:pt x="28" y="40"/>
                </a:lnTo>
                <a:lnTo>
                  <a:pt x="29" y="40"/>
                </a:lnTo>
                <a:lnTo>
                  <a:pt x="30" y="42"/>
                </a:lnTo>
                <a:lnTo>
                  <a:pt x="30" y="41"/>
                </a:lnTo>
                <a:lnTo>
                  <a:pt x="32" y="42"/>
                </a:lnTo>
                <a:lnTo>
                  <a:pt x="33" y="41"/>
                </a:lnTo>
                <a:lnTo>
                  <a:pt x="35" y="40"/>
                </a:lnTo>
                <a:lnTo>
                  <a:pt x="38" y="37"/>
                </a:lnTo>
                <a:lnTo>
                  <a:pt x="40" y="3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2" name="Freeform 107"/>
          <p:cNvSpPr>
            <a:spLocks/>
          </p:cNvSpPr>
          <p:nvPr/>
        </p:nvSpPr>
        <p:spPr bwMode="auto">
          <a:xfrm>
            <a:off x="4692805" y="2310480"/>
            <a:ext cx="3407" cy="2903"/>
          </a:xfrm>
          <a:custGeom>
            <a:avLst/>
            <a:gdLst/>
            <a:ahLst/>
            <a:cxnLst>
              <a:cxn ang="0">
                <a:pos x="1" y="1"/>
              </a:cxn>
              <a:cxn ang="0">
                <a:pos x="1" y="0"/>
              </a:cxn>
              <a:cxn ang="0">
                <a:pos x="0" y="0"/>
              </a:cxn>
              <a:cxn ang="0">
                <a:pos x="1" y="1"/>
              </a:cxn>
            </a:cxnLst>
            <a:rect l="0" t="0" r="r" b="b"/>
            <a:pathLst>
              <a:path w="1" h="1">
                <a:moveTo>
                  <a:pt x="1" y="1"/>
                </a:moveTo>
                <a:lnTo>
                  <a:pt x="1" y="0"/>
                </a:lnTo>
                <a:lnTo>
                  <a:pt x="0" y="0"/>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3" name="Freeform 108"/>
          <p:cNvSpPr>
            <a:spLocks/>
          </p:cNvSpPr>
          <p:nvPr/>
        </p:nvSpPr>
        <p:spPr bwMode="auto">
          <a:xfrm>
            <a:off x="5203799" y="3033349"/>
            <a:ext cx="13626" cy="8709"/>
          </a:xfrm>
          <a:custGeom>
            <a:avLst/>
            <a:gdLst/>
            <a:ahLst/>
            <a:cxnLst>
              <a:cxn ang="0">
                <a:pos x="2" y="3"/>
              </a:cxn>
              <a:cxn ang="0">
                <a:pos x="2" y="3"/>
              </a:cxn>
              <a:cxn ang="0">
                <a:pos x="2" y="1"/>
              </a:cxn>
              <a:cxn ang="0">
                <a:pos x="4" y="0"/>
              </a:cxn>
              <a:cxn ang="0">
                <a:pos x="4" y="0"/>
              </a:cxn>
              <a:cxn ang="0">
                <a:pos x="4" y="0"/>
              </a:cxn>
              <a:cxn ang="0">
                <a:pos x="4" y="0"/>
              </a:cxn>
              <a:cxn ang="0">
                <a:pos x="3" y="0"/>
              </a:cxn>
              <a:cxn ang="0">
                <a:pos x="2" y="1"/>
              </a:cxn>
              <a:cxn ang="0">
                <a:pos x="0" y="1"/>
              </a:cxn>
              <a:cxn ang="0">
                <a:pos x="1" y="2"/>
              </a:cxn>
              <a:cxn ang="0">
                <a:pos x="2" y="3"/>
              </a:cxn>
            </a:cxnLst>
            <a:rect l="0" t="0" r="r" b="b"/>
            <a:pathLst>
              <a:path w="4" h="3">
                <a:moveTo>
                  <a:pt x="2" y="3"/>
                </a:moveTo>
                <a:lnTo>
                  <a:pt x="2" y="3"/>
                </a:lnTo>
                <a:lnTo>
                  <a:pt x="2" y="1"/>
                </a:lnTo>
                <a:lnTo>
                  <a:pt x="4" y="0"/>
                </a:lnTo>
                <a:lnTo>
                  <a:pt x="4" y="0"/>
                </a:lnTo>
                <a:lnTo>
                  <a:pt x="4" y="0"/>
                </a:lnTo>
                <a:lnTo>
                  <a:pt x="4" y="0"/>
                </a:lnTo>
                <a:lnTo>
                  <a:pt x="3" y="0"/>
                </a:lnTo>
                <a:lnTo>
                  <a:pt x="2" y="1"/>
                </a:lnTo>
                <a:lnTo>
                  <a:pt x="0" y="1"/>
                </a:lnTo>
                <a:lnTo>
                  <a:pt x="1" y="2"/>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4" name="Freeform 109"/>
          <p:cNvSpPr>
            <a:spLocks/>
          </p:cNvSpPr>
          <p:nvPr/>
        </p:nvSpPr>
        <p:spPr bwMode="auto">
          <a:xfrm>
            <a:off x="5224238" y="3039156"/>
            <a:ext cx="10220" cy="8709"/>
          </a:xfrm>
          <a:custGeom>
            <a:avLst/>
            <a:gdLst/>
            <a:ahLst/>
            <a:cxnLst>
              <a:cxn ang="0">
                <a:pos x="1" y="0"/>
              </a:cxn>
              <a:cxn ang="0">
                <a:pos x="0" y="1"/>
              </a:cxn>
              <a:cxn ang="0">
                <a:pos x="0" y="2"/>
              </a:cxn>
              <a:cxn ang="0">
                <a:pos x="0" y="3"/>
              </a:cxn>
              <a:cxn ang="0">
                <a:pos x="1" y="3"/>
              </a:cxn>
              <a:cxn ang="0">
                <a:pos x="2" y="2"/>
              </a:cxn>
              <a:cxn ang="0">
                <a:pos x="2" y="2"/>
              </a:cxn>
              <a:cxn ang="0">
                <a:pos x="3" y="1"/>
              </a:cxn>
              <a:cxn ang="0">
                <a:pos x="3" y="1"/>
              </a:cxn>
              <a:cxn ang="0">
                <a:pos x="2" y="1"/>
              </a:cxn>
              <a:cxn ang="0">
                <a:pos x="1" y="0"/>
              </a:cxn>
            </a:cxnLst>
            <a:rect l="0" t="0" r="r" b="b"/>
            <a:pathLst>
              <a:path w="3" h="3">
                <a:moveTo>
                  <a:pt x="1" y="0"/>
                </a:moveTo>
                <a:lnTo>
                  <a:pt x="0" y="1"/>
                </a:lnTo>
                <a:lnTo>
                  <a:pt x="0" y="2"/>
                </a:lnTo>
                <a:lnTo>
                  <a:pt x="0" y="3"/>
                </a:lnTo>
                <a:lnTo>
                  <a:pt x="1" y="3"/>
                </a:lnTo>
                <a:lnTo>
                  <a:pt x="2" y="2"/>
                </a:lnTo>
                <a:lnTo>
                  <a:pt x="2" y="2"/>
                </a:lnTo>
                <a:lnTo>
                  <a:pt x="3" y="1"/>
                </a:lnTo>
                <a:lnTo>
                  <a:pt x="3" y="1"/>
                </a:lnTo>
                <a:lnTo>
                  <a:pt x="2"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5" name="Freeform 110"/>
          <p:cNvSpPr>
            <a:spLocks/>
          </p:cNvSpPr>
          <p:nvPr/>
        </p:nvSpPr>
        <p:spPr bwMode="auto">
          <a:xfrm>
            <a:off x="4369176" y="2655948"/>
            <a:ext cx="30660" cy="31934"/>
          </a:xfrm>
          <a:custGeom>
            <a:avLst/>
            <a:gdLst/>
            <a:ahLst/>
            <a:cxnLst>
              <a:cxn ang="0">
                <a:pos x="7" y="10"/>
              </a:cxn>
              <a:cxn ang="0">
                <a:pos x="7" y="9"/>
              </a:cxn>
              <a:cxn ang="0">
                <a:pos x="9" y="8"/>
              </a:cxn>
              <a:cxn ang="0">
                <a:pos x="9" y="8"/>
              </a:cxn>
              <a:cxn ang="0">
                <a:pos x="8" y="8"/>
              </a:cxn>
              <a:cxn ang="0">
                <a:pos x="8" y="6"/>
              </a:cxn>
              <a:cxn ang="0">
                <a:pos x="7" y="6"/>
              </a:cxn>
              <a:cxn ang="0">
                <a:pos x="7" y="7"/>
              </a:cxn>
              <a:cxn ang="0">
                <a:pos x="7" y="6"/>
              </a:cxn>
              <a:cxn ang="0">
                <a:pos x="4" y="7"/>
              </a:cxn>
              <a:cxn ang="0">
                <a:pos x="4" y="7"/>
              </a:cxn>
              <a:cxn ang="0">
                <a:pos x="5" y="6"/>
              </a:cxn>
              <a:cxn ang="0">
                <a:pos x="4" y="6"/>
              </a:cxn>
              <a:cxn ang="0">
                <a:pos x="6" y="2"/>
              </a:cxn>
              <a:cxn ang="0">
                <a:pos x="5" y="0"/>
              </a:cxn>
              <a:cxn ang="0">
                <a:pos x="5" y="0"/>
              </a:cxn>
              <a:cxn ang="0">
                <a:pos x="4" y="0"/>
              </a:cxn>
              <a:cxn ang="0">
                <a:pos x="4" y="0"/>
              </a:cxn>
              <a:cxn ang="0">
                <a:pos x="4" y="0"/>
              </a:cxn>
              <a:cxn ang="0">
                <a:pos x="4" y="1"/>
              </a:cxn>
              <a:cxn ang="0">
                <a:pos x="4" y="2"/>
              </a:cxn>
              <a:cxn ang="0">
                <a:pos x="0" y="7"/>
              </a:cxn>
              <a:cxn ang="0">
                <a:pos x="0" y="10"/>
              </a:cxn>
              <a:cxn ang="0">
                <a:pos x="0" y="11"/>
              </a:cxn>
              <a:cxn ang="0">
                <a:pos x="1" y="11"/>
              </a:cxn>
              <a:cxn ang="0">
                <a:pos x="3" y="11"/>
              </a:cxn>
              <a:cxn ang="0">
                <a:pos x="4" y="11"/>
              </a:cxn>
              <a:cxn ang="0">
                <a:pos x="5" y="11"/>
              </a:cxn>
              <a:cxn ang="0">
                <a:pos x="7" y="10"/>
              </a:cxn>
            </a:cxnLst>
            <a:rect l="0" t="0" r="r" b="b"/>
            <a:pathLst>
              <a:path w="9" h="11">
                <a:moveTo>
                  <a:pt x="7" y="10"/>
                </a:moveTo>
                <a:lnTo>
                  <a:pt x="7" y="9"/>
                </a:lnTo>
                <a:lnTo>
                  <a:pt x="9" y="8"/>
                </a:lnTo>
                <a:lnTo>
                  <a:pt x="9" y="8"/>
                </a:lnTo>
                <a:lnTo>
                  <a:pt x="8" y="8"/>
                </a:lnTo>
                <a:lnTo>
                  <a:pt x="8" y="6"/>
                </a:lnTo>
                <a:lnTo>
                  <a:pt x="7" y="6"/>
                </a:lnTo>
                <a:lnTo>
                  <a:pt x="7" y="7"/>
                </a:lnTo>
                <a:lnTo>
                  <a:pt x="7" y="6"/>
                </a:lnTo>
                <a:lnTo>
                  <a:pt x="4" y="7"/>
                </a:lnTo>
                <a:lnTo>
                  <a:pt x="4" y="7"/>
                </a:lnTo>
                <a:lnTo>
                  <a:pt x="5" y="6"/>
                </a:lnTo>
                <a:lnTo>
                  <a:pt x="4" y="6"/>
                </a:lnTo>
                <a:lnTo>
                  <a:pt x="6" y="2"/>
                </a:lnTo>
                <a:lnTo>
                  <a:pt x="5" y="0"/>
                </a:lnTo>
                <a:lnTo>
                  <a:pt x="5" y="0"/>
                </a:lnTo>
                <a:lnTo>
                  <a:pt x="4" y="0"/>
                </a:lnTo>
                <a:lnTo>
                  <a:pt x="4" y="0"/>
                </a:lnTo>
                <a:lnTo>
                  <a:pt x="4" y="0"/>
                </a:lnTo>
                <a:lnTo>
                  <a:pt x="4" y="1"/>
                </a:lnTo>
                <a:lnTo>
                  <a:pt x="4" y="2"/>
                </a:lnTo>
                <a:lnTo>
                  <a:pt x="0" y="7"/>
                </a:lnTo>
                <a:lnTo>
                  <a:pt x="0" y="10"/>
                </a:lnTo>
                <a:lnTo>
                  <a:pt x="0" y="11"/>
                </a:lnTo>
                <a:lnTo>
                  <a:pt x="1" y="11"/>
                </a:lnTo>
                <a:lnTo>
                  <a:pt x="3" y="11"/>
                </a:lnTo>
                <a:lnTo>
                  <a:pt x="4" y="11"/>
                </a:lnTo>
                <a:lnTo>
                  <a:pt x="5" y="11"/>
                </a:lnTo>
                <a:lnTo>
                  <a:pt x="7" y="1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6" name="Freeform 111"/>
          <p:cNvSpPr>
            <a:spLocks/>
          </p:cNvSpPr>
          <p:nvPr/>
        </p:nvSpPr>
        <p:spPr bwMode="auto">
          <a:xfrm>
            <a:off x="4406649" y="2542727"/>
            <a:ext cx="122638" cy="121930"/>
          </a:xfrm>
          <a:custGeom>
            <a:avLst/>
            <a:gdLst/>
            <a:ahLst/>
            <a:cxnLst>
              <a:cxn ang="0">
                <a:pos x="21" y="0"/>
              </a:cxn>
              <a:cxn ang="0">
                <a:pos x="18" y="1"/>
              </a:cxn>
              <a:cxn ang="0">
                <a:pos x="15" y="4"/>
              </a:cxn>
              <a:cxn ang="0">
                <a:pos x="14" y="5"/>
              </a:cxn>
              <a:cxn ang="0">
                <a:pos x="13" y="7"/>
              </a:cxn>
              <a:cxn ang="0">
                <a:pos x="11" y="9"/>
              </a:cxn>
              <a:cxn ang="0">
                <a:pos x="11" y="12"/>
              </a:cxn>
              <a:cxn ang="0">
                <a:pos x="10" y="13"/>
              </a:cxn>
              <a:cxn ang="0">
                <a:pos x="8" y="18"/>
              </a:cxn>
              <a:cxn ang="0">
                <a:pos x="7" y="19"/>
              </a:cxn>
              <a:cxn ang="0">
                <a:pos x="7" y="21"/>
              </a:cxn>
              <a:cxn ang="0">
                <a:pos x="7" y="23"/>
              </a:cxn>
              <a:cxn ang="0">
                <a:pos x="4" y="27"/>
              </a:cxn>
              <a:cxn ang="0">
                <a:pos x="1" y="27"/>
              </a:cxn>
              <a:cxn ang="0">
                <a:pos x="5" y="27"/>
              </a:cxn>
              <a:cxn ang="0">
                <a:pos x="0" y="34"/>
              </a:cxn>
              <a:cxn ang="0">
                <a:pos x="11" y="34"/>
              </a:cxn>
              <a:cxn ang="0">
                <a:pos x="18" y="34"/>
              </a:cxn>
              <a:cxn ang="0">
                <a:pos x="18" y="35"/>
              </a:cxn>
              <a:cxn ang="0">
                <a:pos x="19" y="36"/>
              </a:cxn>
              <a:cxn ang="0">
                <a:pos x="23" y="34"/>
              </a:cxn>
              <a:cxn ang="0">
                <a:pos x="23" y="37"/>
              </a:cxn>
              <a:cxn ang="0">
                <a:pos x="19" y="40"/>
              </a:cxn>
              <a:cxn ang="0">
                <a:pos x="26" y="36"/>
              </a:cxn>
              <a:cxn ang="0">
                <a:pos x="29" y="32"/>
              </a:cxn>
              <a:cxn ang="0">
                <a:pos x="29" y="41"/>
              </a:cxn>
              <a:cxn ang="0">
                <a:pos x="33" y="38"/>
              </a:cxn>
              <a:cxn ang="0">
                <a:pos x="33" y="42"/>
              </a:cxn>
              <a:cxn ang="0">
                <a:pos x="36" y="36"/>
              </a:cxn>
              <a:cxn ang="0">
                <a:pos x="35" y="36"/>
              </a:cxn>
              <a:cxn ang="0">
                <a:pos x="35" y="31"/>
              </a:cxn>
              <a:cxn ang="0">
                <a:pos x="33" y="31"/>
              </a:cxn>
              <a:cxn ang="0">
                <a:pos x="31" y="34"/>
              </a:cxn>
              <a:cxn ang="0">
                <a:pos x="31" y="30"/>
              </a:cxn>
              <a:cxn ang="0">
                <a:pos x="33" y="29"/>
              </a:cxn>
              <a:cxn ang="0">
                <a:pos x="35" y="27"/>
              </a:cxn>
              <a:cxn ang="0">
                <a:pos x="31" y="27"/>
              </a:cxn>
              <a:cxn ang="0">
                <a:pos x="31" y="25"/>
              </a:cxn>
              <a:cxn ang="0">
                <a:pos x="30" y="23"/>
              </a:cxn>
              <a:cxn ang="0">
                <a:pos x="32" y="20"/>
              </a:cxn>
              <a:cxn ang="0">
                <a:pos x="27" y="19"/>
              </a:cxn>
              <a:cxn ang="0">
                <a:pos x="23" y="19"/>
              </a:cxn>
              <a:cxn ang="0">
                <a:pos x="22" y="19"/>
              </a:cxn>
              <a:cxn ang="0">
                <a:pos x="19" y="17"/>
              </a:cxn>
              <a:cxn ang="0">
                <a:pos x="21" y="15"/>
              </a:cxn>
              <a:cxn ang="0">
                <a:pos x="18" y="13"/>
              </a:cxn>
              <a:cxn ang="0">
                <a:pos x="15" y="15"/>
              </a:cxn>
              <a:cxn ang="0">
                <a:pos x="18" y="9"/>
              </a:cxn>
              <a:cxn ang="0">
                <a:pos x="18" y="7"/>
              </a:cxn>
              <a:cxn ang="0">
                <a:pos x="19" y="4"/>
              </a:cxn>
            </a:cxnLst>
            <a:rect l="0" t="0" r="r" b="b"/>
            <a:pathLst>
              <a:path w="36" h="42">
                <a:moveTo>
                  <a:pt x="20" y="3"/>
                </a:moveTo>
                <a:lnTo>
                  <a:pt x="21" y="1"/>
                </a:lnTo>
                <a:lnTo>
                  <a:pt x="21" y="0"/>
                </a:lnTo>
                <a:lnTo>
                  <a:pt x="20" y="1"/>
                </a:lnTo>
                <a:lnTo>
                  <a:pt x="20" y="1"/>
                </a:lnTo>
                <a:lnTo>
                  <a:pt x="18" y="1"/>
                </a:lnTo>
                <a:lnTo>
                  <a:pt x="18" y="1"/>
                </a:lnTo>
                <a:lnTo>
                  <a:pt x="15" y="3"/>
                </a:lnTo>
                <a:lnTo>
                  <a:pt x="15" y="4"/>
                </a:lnTo>
                <a:lnTo>
                  <a:pt x="15" y="4"/>
                </a:lnTo>
                <a:lnTo>
                  <a:pt x="15" y="5"/>
                </a:lnTo>
                <a:lnTo>
                  <a:pt x="14" y="5"/>
                </a:lnTo>
                <a:lnTo>
                  <a:pt x="14" y="5"/>
                </a:lnTo>
                <a:lnTo>
                  <a:pt x="13" y="5"/>
                </a:lnTo>
                <a:lnTo>
                  <a:pt x="13" y="7"/>
                </a:lnTo>
                <a:lnTo>
                  <a:pt x="12" y="8"/>
                </a:lnTo>
                <a:lnTo>
                  <a:pt x="11" y="8"/>
                </a:lnTo>
                <a:lnTo>
                  <a:pt x="11" y="9"/>
                </a:lnTo>
                <a:lnTo>
                  <a:pt x="12" y="9"/>
                </a:lnTo>
                <a:lnTo>
                  <a:pt x="11" y="10"/>
                </a:lnTo>
                <a:lnTo>
                  <a:pt x="11" y="12"/>
                </a:lnTo>
                <a:lnTo>
                  <a:pt x="11" y="12"/>
                </a:lnTo>
                <a:lnTo>
                  <a:pt x="11" y="13"/>
                </a:lnTo>
                <a:lnTo>
                  <a:pt x="10" y="13"/>
                </a:lnTo>
                <a:lnTo>
                  <a:pt x="8" y="16"/>
                </a:lnTo>
                <a:lnTo>
                  <a:pt x="8" y="18"/>
                </a:lnTo>
                <a:lnTo>
                  <a:pt x="8" y="18"/>
                </a:lnTo>
                <a:lnTo>
                  <a:pt x="8" y="19"/>
                </a:lnTo>
                <a:lnTo>
                  <a:pt x="7" y="19"/>
                </a:lnTo>
                <a:lnTo>
                  <a:pt x="7" y="19"/>
                </a:lnTo>
                <a:lnTo>
                  <a:pt x="7" y="20"/>
                </a:lnTo>
                <a:lnTo>
                  <a:pt x="7" y="21"/>
                </a:lnTo>
                <a:lnTo>
                  <a:pt x="7" y="21"/>
                </a:lnTo>
                <a:lnTo>
                  <a:pt x="7" y="21"/>
                </a:lnTo>
                <a:lnTo>
                  <a:pt x="7" y="22"/>
                </a:lnTo>
                <a:lnTo>
                  <a:pt x="7" y="23"/>
                </a:lnTo>
                <a:lnTo>
                  <a:pt x="5" y="22"/>
                </a:lnTo>
                <a:lnTo>
                  <a:pt x="4" y="26"/>
                </a:lnTo>
                <a:lnTo>
                  <a:pt x="4" y="27"/>
                </a:lnTo>
                <a:lnTo>
                  <a:pt x="3" y="26"/>
                </a:lnTo>
                <a:lnTo>
                  <a:pt x="1" y="27"/>
                </a:lnTo>
                <a:lnTo>
                  <a:pt x="1" y="27"/>
                </a:lnTo>
                <a:lnTo>
                  <a:pt x="4" y="27"/>
                </a:lnTo>
                <a:lnTo>
                  <a:pt x="4" y="27"/>
                </a:lnTo>
                <a:lnTo>
                  <a:pt x="5" y="27"/>
                </a:lnTo>
                <a:lnTo>
                  <a:pt x="0" y="32"/>
                </a:lnTo>
                <a:lnTo>
                  <a:pt x="0" y="34"/>
                </a:lnTo>
                <a:lnTo>
                  <a:pt x="0" y="34"/>
                </a:lnTo>
                <a:lnTo>
                  <a:pt x="2" y="34"/>
                </a:lnTo>
                <a:lnTo>
                  <a:pt x="7" y="34"/>
                </a:lnTo>
                <a:lnTo>
                  <a:pt x="11" y="34"/>
                </a:lnTo>
                <a:lnTo>
                  <a:pt x="11" y="34"/>
                </a:lnTo>
                <a:lnTo>
                  <a:pt x="18" y="34"/>
                </a:lnTo>
                <a:lnTo>
                  <a:pt x="18" y="34"/>
                </a:lnTo>
                <a:lnTo>
                  <a:pt x="20" y="33"/>
                </a:lnTo>
                <a:lnTo>
                  <a:pt x="20" y="34"/>
                </a:lnTo>
                <a:lnTo>
                  <a:pt x="18" y="35"/>
                </a:lnTo>
                <a:lnTo>
                  <a:pt x="18" y="35"/>
                </a:lnTo>
                <a:lnTo>
                  <a:pt x="19" y="35"/>
                </a:lnTo>
                <a:lnTo>
                  <a:pt x="19" y="36"/>
                </a:lnTo>
                <a:lnTo>
                  <a:pt x="22" y="35"/>
                </a:lnTo>
                <a:lnTo>
                  <a:pt x="22" y="34"/>
                </a:lnTo>
                <a:lnTo>
                  <a:pt x="23" y="34"/>
                </a:lnTo>
                <a:lnTo>
                  <a:pt x="25" y="34"/>
                </a:lnTo>
                <a:lnTo>
                  <a:pt x="26" y="34"/>
                </a:lnTo>
                <a:lnTo>
                  <a:pt x="23" y="37"/>
                </a:lnTo>
                <a:lnTo>
                  <a:pt x="22" y="38"/>
                </a:lnTo>
                <a:lnTo>
                  <a:pt x="19" y="39"/>
                </a:lnTo>
                <a:lnTo>
                  <a:pt x="19" y="40"/>
                </a:lnTo>
                <a:lnTo>
                  <a:pt x="20" y="40"/>
                </a:lnTo>
                <a:lnTo>
                  <a:pt x="22" y="40"/>
                </a:lnTo>
                <a:lnTo>
                  <a:pt x="26" y="36"/>
                </a:lnTo>
                <a:lnTo>
                  <a:pt x="27" y="36"/>
                </a:lnTo>
                <a:lnTo>
                  <a:pt x="27" y="36"/>
                </a:lnTo>
                <a:lnTo>
                  <a:pt x="29" y="32"/>
                </a:lnTo>
                <a:lnTo>
                  <a:pt x="29" y="32"/>
                </a:lnTo>
                <a:lnTo>
                  <a:pt x="30" y="37"/>
                </a:lnTo>
                <a:lnTo>
                  <a:pt x="29" y="41"/>
                </a:lnTo>
                <a:lnTo>
                  <a:pt x="29" y="41"/>
                </a:lnTo>
                <a:lnTo>
                  <a:pt x="32" y="38"/>
                </a:lnTo>
                <a:lnTo>
                  <a:pt x="33" y="38"/>
                </a:lnTo>
                <a:lnTo>
                  <a:pt x="32" y="40"/>
                </a:lnTo>
                <a:lnTo>
                  <a:pt x="32" y="41"/>
                </a:lnTo>
                <a:lnTo>
                  <a:pt x="33" y="42"/>
                </a:lnTo>
                <a:lnTo>
                  <a:pt x="33" y="41"/>
                </a:lnTo>
                <a:lnTo>
                  <a:pt x="35" y="41"/>
                </a:lnTo>
                <a:lnTo>
                  <a:pt x="36" y="36"/>
                </a:lnTo>
                <a:lnTo>
                  <a:pt x="36" y="34"/>
                </a:lnTo>
                <a:lnTo>
                  <a:pt x="36" y="33"/>
                </a:lnTo>
                <a:lnTo>
                  <a:pt x="35" y="36"/>
                </a:lnTo>
                <a:lnTo>
                  <a:pt x="34" y="35"/>
                </a:lnTo>
                <a:lnTo>
                  <a:pt x="34" y="34"/>
                </a:lnTo>
                <a:lnTo>
                  <a:pt x="35" y="31"/>
                </a:lnTo>
                <a:lnTo>
                  <a:pt x="36" y="30"/>
                </a:lnTo>
                <a:lnTo>
                  <a:pt x="36" y="30"/>
                </a:lnTo>
                <a:lnTo>
                  <a:pt x="33" y="31"/>
                </a:lnTo>
                <a:lnTo>
                  <a:pt x="33" y="34"/>
                </a:lnTo>
                <a:lnTo>
                  <a:pt x="32" y="34"/>
                </a:lnTo>
                <a:lnTo>
                  <a:pt x="31" y="34"/>
                </a:lnTo>
                <a:lnTo>
                  <a:pt x="31" y="33"/>
                </a:lnTo>
                <a:lnTo>
                  <a:pt x="31" y="31"/>
                </a:lnTo>
                <a:lnTo>
                  <a:pt x="31" y="30"/>
                </a:lnTo>
                <a:lnTo>
                  <a:pt x="31" y="30"/>
                </a:lnTo>
                <a:lnTo>
                  <a:pt x="30" y="30"/>
                </a:lnTo>
                <a:lnTo>
                  <a:pt x="33" y="29"/>
                </a:lnTo>
                <a:lnTo>
                  <a:pt x="33" y="27"/>
                </a:lnTo>
                <a:lnTo>
                  <a:pt x="34" y="27"/>
                </a:lnTo>
                <a:lnTo>
                  <a:pt x="35" y="27"/>
                </a:lnTo>
                <a:lnTo>
                  <a:pt x="34" y="26"/>
                </a:lnTo>
                <a:lnTo>
                  <a:pt x="32" y="27"/>
                </a:lnTo>
                <a:lnTo>
                  <a:pt x="31" y="27"/>
                </a:lnTo>
                <a:lnTo>
                  <a:pt x="29" y="27"/>
                </a:lnTo>
                <a:lnTo>
                  <a:pt x="29" y="27"/>
                </a:lnTo>
                <a:lnTo>
                  <a:pt x="31" y="25"/>
                </a:lnTo>
                <a:lnTo>
                  <a:pt x="30" y="24"/>
                </a:lnTo>
                <a:lnTo>
                  <a:pt x="29" y="24"/>
                </a:lnTo>
                <a:lnTo>
                  <a:pt x="30" y="23"/>
                </a:lnTo>
                <a:lnTo>
                  <a:pt x="32" y="22"/>
                </a:lnTo>
                <a:lnTo>
                  <a:pt x="33" y="20"/>
                </a:lnTo>
                <a:lnTo>
                  <a:pt x="32" y="20"/>
                </a:lnTo>
                <a:lnTo>
                  <a:pt x="29" y="19"/>
                </a:lnTo>
                <a:lnTo>
                  <a:pt x="28" y="19"/>
                </a:lnTo>
                <a:lnTo>
                  <a:pt x="27" y="19"/>
                </a:lnTo>
                <a:lnTo>
                  <a:pt x="23" y="20"/>
                </a:lnTo>
                <a:lnTo>
                  <a:pt x="22" y="20"/>
                </a:lnTo>
                <a:lnTo>
                  <a:pt x="23" y="19"/>
                </a:lnTo>
                <a:lnTo>
                  <a:pt x="23" y="18"/>
                </a:lnTo>
                <a:lnTo>
                  <a:pt x="22" y="19"/>
                </a:lnTo>
                <a:lnTo>
                  <a:pt x="22" y="19"/>
                </a:lnTo>
                <a:lnTo>
                  <a:pt x="22" y="19"/>
                </a:lnTo>
                <a:lnTo>
                  <a:pt x="19" y="19"/>
                </a:lnTo>
                <a:lnTo>
                  <a:pt x="19" y="17"/>
                </a:lnTo>
                <a:lnTo>
                  <a:pt x="18" y="17"/>
                </a:lnTo>
                <a:lnTo>
                  <a:pt x="22" y="15"/>
                </a:lnTo>
                <a:lnTo>
                  <a:pt x="21" y="15"/>
                </a:lnTo>
                <a:lnTo>
                  <a:pt x="18" y="15"/>
                </a:lnTo>
                <a:lnTo>
                  <a:pt x="18" y="13"/>
                </a:lnTo>
                <a:lnTo>
                  <a:pt x="18" y="13"/>
                </a:lnTo>
                <a:lnTo>
                  <a:pt x="15" y="17"/>
                </a:lnTo>
                <a:lnTo>
                  <a:pt x="14" y="16"/>
                </a:lnTo>
                <a:lnTo>
                  <a:pt x="15" y="15"/>
                </a:lnTo>
                <a:lnTo>
                  <a:pt x="15" y="14"/>
                </a:lnTo>
                <a:lnTo>
                  <a:pt x="18" y="9"/>
                </a:lnTo>
                <a:lnTo>
                  <a:pt x="18" y="9"/>
                </a:lnTo>
                <a:lnTo>
                  <a:pt x="18" y="8"/>
                </a:lnTo>
                <a:lnTo>
                  <a:pt x="18" y="7"/>
                </a:lnTo>
                <a:lnTo>
                  <a:pt x="18" y="7"/>
                </a:lnTo>
                <a:lnTo>
                  <a:pt x="19" y="7"/>
                </a:lnTo>
                <a:lnTo>
                  <a:pt x="20" y="5"/>
                </a:lnTo>
                <a:lnTo>
                  <a:pt x="19" y="4"/>
                </a:lnTo>
                <a:lnTo>
                  <a:pt x="19" y="3"/>
                </a:lnTo>
                <a:lnTo>
                  <a:pt x="2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7" name="Freeform 112"/>
          <p:cNvSpPr>
            <a:spLocks/>
          </p:cNvSpPr>
          <p:nvPr/>
        </p:nvSpPr>
        <p:spPr bwMode="auto">
          <a:xfrm>
            <a:off x="4464561" y="2653045"/>
            <a:ext cx="3407" cy="8709"/>
          </a:xfrm>
          <a:custGeom>
            <a:avLst/>
            <a:gdLst/>
            <a:ahLst/>
            <a:cxnLst>
              <a:cxn ang="0">
                <a:pos x="0" y="3"/>
              </a:cxn>
              <a:cxn ang="0">
                <a:pos x="0" y="3"/>
              </a:cxn>
              <a:cxn ang="0">
                <a:pos x="0" y="0"/>
              </a:cxn>
              <a:cxn ang="0">
                <a:pos x="0" y="0"/>
              </a:cxn>
              <a:cxn ang="0">
                <a:pos x="0" y="0"/>
              </a:cxn>
              <a:cxn ang="0">
                <a:pos x="0" y="3"/>
              </a:cxn>
            </a:cxnLst>
            <a:rect l="0" t="0" r="r" b="b"/>
            <a:pathLst>
              <a:path h="3">
                <a:moveTo>
                  <a:pt x="0" y="3"/>
                </a:moveTo>
                <a:lnTo>
                  <a:pt x="0" y="3"/>
                </a:lnTo>
                <a:lnTo>
                  <a:pt x="0" y="0"/>
                </a:lnTo>
                <a:lnTo>
                  <a:pt x="0" y="0"/>
                </a:lnTo>
                <a:lnTo>
                  <a:pt x="0" y="0"/>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8" name="Freeform 113"/>
          <p:cNvSpPr>
            <a:spLocks/>
          </p:cNvSpPr>
          <p:nvPr/>
        </p:nvSpPr>
        <p:spPr bwMode="auto">
          <a:xfrm>
            <a:off x="5588747" y="2545630"/>
            <a:ext cx="3407" cy="2903"/>
          </a:xfrm>
          <a:custGeom>
            <a:avLst/>
            <a:gdLst/>
            <a:ahLst/>
            <a:cxnLst>
              <a:cxn ang="0">
                <a:pos x="1" y="0"/>
              </a:cxn>
              <a:cxn ang="0">
                <a:pos x="1" y="0"/>
              </a:cxn>
              <a:cxn ang="0">
                <a:pos x="0" y="0"/>
              </a:cxn>
              <a:cxn ang="0">
                <a:pos x="0" y="1"/>
              </a:cxn>
              <a:cxn ang="0">
                <a:pos x="0" y="1"/>
              </a:cxn>
              <a:cxn ang="0">
                <a:pos x="1" y="0"/>
              </a:cxn>
            </a:cxnLst>
            <a:rect l="0" t="0" r="r" b="b"/>
            <a:pathLst>
              <a:path w="1" h="1">
                <a:moveTo>
                  <a:pt x="1" y="0"/>
                </a:moveTo>
                <a:lnTo>
                  <a:pt x="1" y="0"/>
                </a:lnTo>
                <a:lnTo>
                  <a:pt x="0" y="0"/>
                </a:lnTo>
                <a:lnTo>
                  <a:pt x="0" y="1"/>
                </a:lnTo>
                <a:lnTo>
                  <a:pt x="0"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9" name="Freeform 114"/>
          <p:cNvSpPr>
            <a:spLocks/>
          </p:cNvSpPr>
          <p:nvPr/>
        </p:nvSpPr>
        <p:spPr bwMode="auto">
          <a:xfrm>
            <a:off x="5960069" y="2899807"/>
            <a:ext cx="54506" cy="14515"/>
          </a:xfrm>
          <a:custGeom>
            <a:avLst/>
            <a:gdLst/>
            <a:ahLst/>
            <a:cxnLst>
              <a:cxn ang="0">
                <a:pos x="1" y="0"/>
              </a:cxn>
              <a:cxn ang="0">
                <a:pos x="1" y="0"/>
              </a:cxn>
              <a:cxn ang="0">
                <a:pos x="1" y="1"/>
              </a:cxn>
              <a:cxn ang="0">
                <a:pos x="1" y="1"/>
              </a:cxn>
              <a:cxn ang="0">
                <a:pos x="0" y="2"/>
              </a:cxn>
              <a:cxn ang="0">
                <a:pos x="5" y="3"/>
              </a:cxn>
              <a:cxn ang="0">
                <a:pos x="6" y="3"/>
              </a:cxn>
              <a:cxn ang="0">
                <a:pos x="7" y="4"/>
              </a:cxn>
              <a:cxn ang="0">
                <a:pos x="7" y="5"/>
              </a:cxn>
              <a:cxn ang="0">
                <a:pos x="13" y="4"/>
              </a:cxn>
              <a:cxn ang="0">
                <a:pos x="15" y="4"/>
              </a:cxn>
              <a:cxn ang="0">
                <a:pos x="16" y="2"/>
              </a:cxn>
              <a:cxn ang="0">
                <a:pos x="16" y="2"/>
              </a:cxn>
              <a:cxn ang="0">
                <a:pos x="13" y="3"/>
              </a:cxn>
              <a:cxn ang="0">
                <a:pos x="12" y="2"/>
              </a:cxn>
              <a:cxn ang="0">
                <a:pos x="12" y="2"/>
              </a:cxn>
              <a:cxn ang="0">
                <a:pos x="9" y="2"/>
              </a:cxn>
              <a:cxn ang="0">
                <a:pos x="9" y="2"/>
              </a:cxn>
              <a:cxn ang="0">
                <a:pos x="9" y="2"/>
              </a:cxn>
              <a:cxn ang="0">
                <a:pos x="8" y="1"/>
              </a:cxn>
              <a:cxn ang="0">
                <a:pos x="5" y="2"/>
              </a:cxn>
              <a:cxn ang="0">
                <a:pos x="4" y="1"/>
              </a:cxn>
              <a:cxn ang="0">
                <a:pos x="4" y="1"/>
              </a:cxn>
              <a:cxn ang="0">
                <a:pos x="4" y="1"/>
              </a:cxn>
              <a:cxn ang="0">
                <a:pos x="4" y="0"/>
              </a:cxn>
              <a:cxn ang="0">
                <a:pos x="3" y="1"/>
              </a:cxn>
              <a:cxn ang="0">
                <a:pos x="1" y="0"/>
              </a:cxn>
            </a:cxnLst>
            <a:rect l="0" t="0" r="r" b="b"/>
            <a:pathLst>
              <a:path w="16" h="5">
                <a:moveTo>
                  <a:pt x="1" y="0"/>
                </a:moveTo>
                <a:lnTo>
                  <a:pt x="1" y="0"/>
                </a:lnTo>
                <a:lnTo>
                  <a:pt x="1" y="1"/>
                </a:lnTo>
                <a:lnTo>
                  <a:pt x="1" y="1"/>
                </a:lnTo>
                <a:lnTo>
                  <a:pt x="0" y="2"/>
                </a:lnTo>
                <a:lnTo>
                  <a:pt x="5" y="3"/>
                </a:lnTo>
                <a:lnTo>
                  <a:pt x="6" y="3"/>
                </a:lnTo>
                <a:lnTo>
                  <a:pt x="7" y="4"/>
                </a:lnTo>
                <a:lnTo>
                  <a:pt x="7" y="5"/>
                </a:lnTo>
                <a:lnTo>
                  <a:pt x="13" y="4"/>
                </a:lnTo>
                <a:lnTo>
                  <a:pt x="15" y="4"/>
                </a:lnTo>
                <a:lnTo>
                  <a:pt x="16" y="2"/>
                </a:lnTo>
                <a:lnTo>
                  <a:pt x="16" y="2"/>
                </a:lnTo>
                <a:lnTo>
                  <a:pt x="13" y="3"/>
                </a:lnTo>
                <a:lnTo>
                  <a:pt x="12" y="2"/>
                </a:lnTo>
                <a:lnTo>
                  <a:pt x="12" y="2"/>
                </a:lnTo>
                <a:lnTo>
                  <a:pt x="9" y="2"/>
                </a:lnTo>
                <a:lnTo>
                  <a:pt x="9" y="2"/>
                </a:lnTo>
                <a:lnTo>
                  <a:pt x="9" y="2"/>
                </a:lnTo>
                <a:lnTo>
                  <a:pt x="8" y="1"/>
                </a:lnTo>
                <a:lnTo>
                  <a:pt x="5" y="2"/>
                </a:lnTo>
                <a:lnTo>
                  <a:pt x="4" y="1"/>
                </a:lnTo>
                <a:lnTo>
                  <a:pt x="4" y="1"/>
                </a:lnTo>
                <a:lnTo>
                  <a:pt x="4" y="1"/>
                </a:lnTo>
                <a:lnTo>
                  <a:pt x="4" y="0"/>
                </a:lnTo>
                <a:lnTo>
                  <a:pt x="3"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0" name="Freeform 115"/>
          <p:cNvSpPr>
            <a:spLocks/>
          </p:cNvSpPr>
          <p:nvPr/>
        </p:nvSpPr>
        <p:spPr bwMode="auto">
          <a:xfrm>
            <a:off x="5990729" y="2809811"/>
            <a:ext cx="3407" cy="5806"/>
          </a:xfrm>
          <a:custGeom>
            <a:avLst/>
            <a:gdLst/>
            <a:ahLst/>
            <a:cxnLst>
              <a:cxn ang="0">
                <a:pos x="0" y="1"/>
              </a:cxn>
              <a:cxn ang="0">
                <a:pos x="1" y="2"/>
              </a:cxn>
              <a:cxn ang="0">
                <a:pos x="1" y="1"/>
              </a:cxn>
              <a:cxn ang="0">
                <a:pos x="1" y="1"/>
              </a:cxn>
              <a:cxn ang="0">
                <a:pos x="1" y="0"/>
              </a:cxn>
              <a:cxn ang="0">
                <a:pos x="0" y="0"/>
              </a:cxn>
              <a:cxn ang="0">
                <a:pos x="0" y="0"/>
              </a:cxn>
              <a:cxn ang="0">
                <a:pos x="0" y="1"/>
              </a:cxn>
              <a:cxn ang="0">
                <a:pos x="0" y="2"/>
              </a:cxn>
              <a:cxn ang="0">
                <a:pos x="0" y="1"/>
              </a:cxn>
            </a:cxnLst>
            <a:rect l="0" t="0" r="r" b="b"/>
            <a:pathLst>
              <a:path w="1" h="2">
                <a:moveTo>
                  <a:pt x="0" y="1"/>
                </a:moveTo>
                <a:lnTo>
                  <a:pt x="1" y="2"/>
                </a:lnTo>
                <a:lnTo>
                  <a:pt x="1" y="1"/>
                </a:lnTo>
                <a:lnTo>
                  <a:pt x="1" y="1"/>
                </a:lnTo>
                <a:lnTo>
                  <a:pt x="1" y="0"/>
                </a:lnTo>
                <a:lnTo>
                  <a:pt x="0" y="0"/>
                </a:lnTo>
                <a:lnTo>
                  <a:pt x="0" y="0"/>
                </a:lnTo>
                <a:lnTo>
                  <a:pt x="0" y="1"/>
                </a:lnTo>
                <a:lnTo>
                  <a:pt x="0" y="2"/>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1" name="Freeform 116"/>
          <p:cNvSpPr>
            <a:spLocks/>
          </p:cNvSpPr>
          <p:nvPr/>
        </p:nvSpPr>
        <p:spPr bwMode="auto">
          <a:xfrm>
            <a:off x="5983916" y="2853358"/>
            <a:ext cx="6813" cy="5806"/>
          </a:xfrm>
          <a:custGeom>
            <a:avLst/>
            <a:gdLst/>
            <a:ahLst/>
            <a:cxnLst>
              <a:cxn ang="0">
                <a:pos x="0" y="0"/>
              </a:cxn>
              <a:cxn ang="0">
                <a:pos x="1" y="2"/>
              </a:cxn>
              <a:cxn ang="0">
                <a:pos x="1" y="2"/>
              </a:cxn>
              <a:cxn ang="0">
                <a:pos x="2" y="2"/>
              </a:cxn>
              <a:cxn ang="0">
                <a:pos x="2" y="1"/>
              </a:cxn>
              <a:cxn ang="0">
                <a:pos x="1" y="0"/>
              </a:cxn>
              <a:cxn ang="0">
                <a:pos x="1" y="0"/>
              </a:cxn>
              <a:cxn ang="0">
                <a:pos x="0" y="0"/>
              </a:cxn>
              <a:cxn ang="0">
                <a:pos x="0" y="0"/>
              </a:cxn>
            </a:cxnLst>
            <a:rect l="0" t="0" r="r" b="b"/>
            <a:pathLst>
              <a:path w="2" h="2">
                <a:moveTo>
                  <a:pt x="0" y="0"/>
                </a:moveTo>
                <a:lnTo>
                  <a:pt x="1" y="2"/>
                </a:lnTo>
                <a:lnTo>
                  <a:pt x="1" y="2"/>
                </a:lnTo>
                <a:lnTo>
                  <a:pt x="2" y="2"/>
                </a:lnTo>
                <a:lnTo>
                  <a:pt x="2" y="1"/>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2" name="Freeform 117"/>
          <p:cNvSpPr>
            <a:spLocks/>
          </p:cNvSpPr>
          <p:nvPr/>
        </p:nvSpPr>
        <p:spPr bwMode="auto">
          <a:xfrm>
            <a:off x="5977102" y="2795296"/>
            <a:ext cx="6813" cy="5806"/>
          </a:xfrm>
          <a:custGeom>
            <a:avLst/>
            <a:gdLst/>
            <a:ahLst/>
            <a:cxnLst>
              <a:cxn ang="0">
                <a:pos x="2" y="0"/>
              </a:cxn>
              <a:cxn ang="0">
                <a:pos x="1" y="0"/>
              </a:cxn>
              <a:cxn ang="0">
                <a:pos x="0" y="1"/>
              </a:cxn>
              <a:cxn ang="0">
                <a:pos x="0" y="1"/>
              </a:cxn>
              <a:cxn ang="0">
                <a:pos x="1" y="2"/>
              </a:cxn>
              <a:cxn ang="0">
                <a:pos x="2" y="1"/>
              </a:cxn>
              <a:cxn ang="0">
                <a:pos x="2" y="1"/>
              </a:cxn>
              <a:cxn ang="0">
                <a:pos x="2" y="1"/>
              </a:cxn>
              <a:cxn ang="0">
                <a:pos x="2" y="0"/>
              </a:cxn>
            </a:cxnLst>
            <a:rect l="0" t="0" r="r" b="b"/>
            <a:pathLst>
              <a:path w="2" h="2">
                <a:moveTo>
                  <a:pt x="2" y="0"/>
                </a:moveTo>
                <a:lnTo>
                  <a:pt x="1" y="0"/>
                </a:lnTo>
                <a:lnTo>
                  <a:pt x="0" y="1"/>
                </a:lnTo>
                <a:lnTo>
                  <a:pt x="0" y="1"/>
                </a:lnTo>
                <a:lnTo>
                  <a:pt x="1" y="2"/>
                </a:lnTo>
                <a:lnTo>
                  <a:pt x="2" y="1"/>
                </a:lnTo>
                <a:lnTo>
                  <a:pt x="2" y="1"/>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3" name="Freeform 118"/>
          <p:cNvSpPr>
            <a:spLocks/>
          </p:cNvSpPr>
          <p:nvPr/>
        </p:nvSpPr>
        <p:spPr bwMode="auto">
          <a:xfrm>
            <a:off x="5949849" y="2833036"/>
            <a:ext cx="30660" cy="20322"/>
          </a:xfrm>
          <a:custGeom>
            <a:avLst/>
            <a:gdLst/>
            <a:ahLst/>
            <a:cxnLst>
              <a:cxn ang="0">
                <a:pos x="6" y="2"/>
              </a:cxn>
              <a:cxn ang="0">
                <a:pos x="4" y="1"/>
              </a:cxn>
              <a:cxn ang="0">
                <a:pos x="2" y="0"/>
              </a:cxn>
              <a:cxn ang="0">
                <a:pos x="2" y="0"/>
              </a:cxn>
              <a:cxn ang="0">
                <a:pos x="1" y="0"/>
              </a:cxn>
              <a:cxn ang="0">
                <a:pos x="0" y="0"/>
              </a:cxn>
              <a:cxn ang="0">
                <a:pos x="1" y="0"/>
              </a:cxn>
              <a:cxn ang="0">
                <a:pos x="3" y="3"/>
              </a:cxn>
              <a:cxn ang="0">
                <a:pos x="4" y="3"/>
              </a:cxn>
              <a:cxn ang="0">
                <a:pos x="4" y="3"/>
              </a:cxn>
              <a:cxn ang="0">
                <a:pos x="5" y="4"/>
              </a:cxn>
              <a:cxn ang="0">
                <a:pos x="7" y="5"/>
              </a:cxn>
              <a:cxn ang="0">
                <a:pos x="7" y="5"/>
              </a:cxn>
              <a:cxn ang="0">
                <a:pos x="7" y="7"/>
              </a:cxn>
              <a:cxn ang="0">
                <a:pos x="8" y="7"/>
              </a:cxn>
              <a:cxn ang="0">
                <a:pos x="9" y="7"/>
              </a:cxn>
              <a:cxn ang="0">
                <a:pos x="9" y="6"/>
              </a:cxn>
              <a:cxn ang="0">
                <a:pos x="9" y="7"/>
              </a:cxn>
              <a:cxn ang="0">
                <a:pos x="9" y="6"/>
              </a:cxn>
              <a:cxn ang="0">
                <a:pos x="8" y="5"/>
              </a:cxn>
              <a:cxn ang="0">
                <a:pos x="7" y="3"/>
              </a:cxn>
              <a:cxn ang="0">
                <a:pos x="7" y="3"/>
              </a:cxn>
              <a:cxn ang="0">
                <a:pos x="6" y="2"/>
              </a:cxn>
            </a:cxnLst>
            <a:rect l="0" t="0" r="r" b="b"/>
            <a:pathLst>
              <a:path w="9" h="7">
                <a:moveTo>
                  <a:pt x="6" y="2"/>
                </a:moveTo>
                <a:lnTo>
                  <a:pt x="4" y="1"/>
                </a:lnTo>
                <a:lnTo>
                  <a:pt x="2" y="0"/>
                </a:lnTo>
                <a:lnTo>
                  <a:pt x="2" y="0"/>
                </a:lnTo>
                <a:lnTo>
                  <a:pt x="1" y="0"/>
                </a:lnTo>
                <a:lnTo>
                  <a:pt x="0" y="0"/>
                </a:lnTo>
                <a:lnTo>
                  <a:pt x="1" y="0"/>
                </a:lnTo>
                <a:lnTo>
                  <a:pt x="3" y="3"/>
                </a:lnTo>
                <a:lnTo>
                  <a:pt x="4" y="3"/>
                </a:lnTo>
                <a:lnTo>
                  <a:pt x="4" y="3"/>
                </a:lnTo>
                <a:lnTo>
                  <a:pt x="5" y="4"/>
                </a:lnTo>
                <a:lnTo>
                  <a:pt x="7" y="5"/>
                </a:lnTo>
                <a:lnTo>
                  <a:pt x="7" y="5"/>
                </a:lnTo>
                <a:lnTo>
                  <a:pt x="7" y="7"/>
                </a:lnTo>
                <a:lnTo>
                  <a:pt x="8" y="7"/>
                </a:lnTo>
                <a:lnTo>
                  <a:pt x="9" y="7"/>
                </a:lnTo>
                <a:lnTo>
                  <a:pt x="9" y="6"/>
                </a:lnTo>
                <a:lnTo>
                  <a:pt x="9" y="7"/>
                </a:lnTo>
                <a:lnTo>
                  <a:pt x="9" y="6"/>
                </a:lnTo>
                <a:lnTo>
                  <a:pt x="8" y="5"/>
                </a:lnTo>
                <a:lnTo>
                  <a:pt x="7" y="3"/>
                </a:lnTo>
                <a:lnTo>
                  <a:pt x="7" y="3"/>
                </a:lnTo>
                <a:lnTo>
                  <a:pt x="6"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4" name="Freeform 119"/>
          <p:cNvSpPr>
            <a:spLocks/>
          </p:cNvSpPr>
          <p:nvPr/>
        </p:nvSpPr>
        <p:spPr bwMode="auto">
          <a:xfrm>
            <a:off x="6126994" y="2896904"/>
            <a:ext cx="40879" cy="20322"/>
          </a:xfrm>
          <a:custGeom>
            <a:avLst/>
            <a:gdLst/>
            <a:ahLst/>
            <a:cxnLst>
              <a:cxn ang="0">
                <a:pos x="11" y="2"/>
              </a:cxn>
              <a:cxn ang="0">
                <a:pos x="12" y="1"/>
              </a:cxn>
              <a:cxn ang="0">
                <a:pos x="12" y="0"/>
              </a:cxn>
              <a:cxn ang="0">
                <a:pos x="12" y="0"/>
              </a:cxn>
              <a:cxn ang="0">
                <a:pos x="9" y="2"/>
              </a:cxn>
              <a:cxn ang="0">
                <a:pos x="4" y="3"/>
              </a:cxn>
              <a:cxn ang="0">
                <a:pos x="3" y="3"/>
              </a:cxn>
              <a:cxn ang="0">
                <a:pos x="3" y="3"/>
              </a:cxn>
              <a:cxn ang="0">
                <a:pos x="0" y="5"/>
              </a:cxn>
              <a:cxn ang="0">
                <a:pos x="1" y="7"/>
              </a:cxn>
              <a:cxn ang="0">
                <a:pos x="3" y="7"/>
              </a:cxn>
              <a:cxn ang="0">
                <a:pos x="4" y="7"/>
              </a:cxn>
              <a:cxn ang="0">
                <a:pos x="5" y="7"/>
              </a:cxn>
              <a:cxn ang="0">
                <a:pos x="7" y="7"/>
              </a:cxn>
              <a:cxn ang="0">
                <a:pos x="8" y="6"/>
              </a:cxn>
              <a:cxn ang="0">
                <a:pos x="9" y="5"/>
              </a:cxn>
              <a:cxn ang="0">
                <a:pos x="10" y="4"/>
              </a:cxn>
              <a:cxn ang="0">
                <a:pos x="10" y="4"/>
              </a:cxn>
              <a:cxn ang="0">
                <a:pos x="11" y="3"/>
              </a:cxn>
              <a:cxn ang="0">
                <a:pos x="11" y="2"/>
              </a:cxn>
            </a:cxnLst>
            <a:rect l="0" t="0" r="r" b="b"/>
            <a:pathLst>
              <a:path w="12" h="7">
                <a:moveTo>
                  <a:pt x="11" y="2"/>
                </a:moveTo>
                <a:lnTo>
                  <a:pt x="12" y="1"/>
                </a:lnTo>
                <a:lnTo>
                  <a:pt x="12" y="0"/>
                </a:lnTo>
                <a:lnTo>
                  <a:pt x="12" y="0"/>
                </a:lnTo>
                <a:lnTo>
                  <a:pt x="9" y="2"/>
                </a:lnTo>
                <a:lnTo>
                  <a:pt x="4" y="3"/>
                </a:lnTo>
                <a:lnTo>
                  <a:pt x="3" y="3"/>
                </a:lnTo>
                <a:lnTo>
                  <a:pt x="3" y="3"/>
                </a:lnTo>
                <a:lnTo>
                  <a:pt x="0" y="5"/>
                </a:lnTo>
                <a:lnTo>
                  <a:pt x="1" y="7"/>
                </a:lnTo>
                <a:lnTo>
                  <a:pt x="3" y="7"/>
                </a:lnTo>
                <a:lnTo>
                  <a:pt x="4" y="7"/>
                </a:lnTo>
                <a:lnTo>
                  <a:pt x="5" y="7"/>
                </a:lnTo>
                <a:lnTo>
                  <a:pt x="7" y="7"/>
                </a:lnTo>
                <a:lnTo>
                  <a:pt x="8" y="6"/>
                </a:lnTo>
                <a:lnTo>
                  <a:pt x="9" y="5"/>
                </a:lnTo>
                <a:lnTo>
                  <a:pt x="10" y="4"/>
                </a:lnTo>
                <a:lnTo>
                  <a:pt x="10" y="4"/>
                </a:lnTo>
                <a:lnTo>
                  <a:pt x="11" y="3"/>
                </a:lnTo>
                <a:lnTo>
                  <a:pt x="1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5" name="Freeform 120"/>
          <p:cNvSpPr>
            <a:spLocks/>
          </p:cNvSpPr>
          <p:nvPr/>
        </p:nvSpPr>
        <p:spPr bwMode="auto">
          <a:xfrm>
            <a:off x="5994135" y="2867873"/>
            <a:ext cx="6813" cy="5806"/>
          </a:xfrm>
          <a:custGeom>
            <a:avLst/>
            <a:gdLst/>
            <a:ahLst/>
            <a:cxnLst>
              <a:cxn ang="0">
                <a:pos x="2" y="0"/>
              </a:cxn>
              <a:cxn ang="0">
                <a:pos x="1" y="1"/>
              </a:cxn>
              <a:cxn ang="0">
                <a:pos x="0" y="1"/>
              </a:cxn>
              <a:cxn ang="0">
                <a:pos x="0" y="2"/>
              </a:cxn>
              <a:cxn ang="0">
                <a:pos x="1" y="2"/>
              </a:cxn>
              <a:cxn ang="0">
                <a:pos x="2" y="2"/>
              </a:cxn>
              <a:cxn ang="0">
                <a:pos x="2" y="0"/>
              </a:cxn>
            </a:cxnLst>
            <a:rect l="0" t="0" r="r" b="b"/>
            <a:pathLst>
              <a:path w="2" h="2">
                <a:moveTo>
                  <a:pt x="2" y="0"/>
                </a:moveTo>
                <a:lnTo>
                  <a:pt x="1" y="1"/>
                </a:lnTo>
                <a:lnTo>
                  <a:pt x="0" y="1"/>
                </a:lnTo>
                <a:lnTo>
                  <a:pt x="0" y="2"/>
                </a:lnTo>
                <a:lnTo>
                  <a:pt x="1" y="2"/>
                </a:lnTo>
                <a:lnTo>
                  <a:pt x="2" y="2"/>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6" name="Freeform 121"/>
          <p:cNvSpPr>
            <a:spLocks/>
          </p:cNvSpPr>
          <p:nvPr/>
        </p:nvSpPr>
        <p:spPr bwMode="auto">
          <a:xfrm>
            <a:off x="5595560" y="2809811"/>
            <a:ext cx="6813" cy="2903"/>
          </a:xfrm>
          <a:custGeom>
            <a:avLst/>
            <a:gdLst/>
            <a:ahLst/>
            <a:cxnLst>
              <a:cxn ang="0">
                <a:pos x="1" y="1"/>
              </a:cxn>
              <a:cxn ang="0">
                <a:pos x="2" y="1"/>
              </a:cxn>
              <a:cxn ang="0">
                <a:pos x="2" y="0"/>
              </a:cxn>
              <a:cxn ang="0">
                <a:pos x="1" y="0"/>
              </a:cxn>
              <a:cxn ang="0">
                <a:pos x="1" y="0"/>
              </a:cxn>
              <a:cxn ang="0">
                <a:pos x="1" y="0"/>
              </a:cxn>
              <a:cxn ang="0">
                <a:pos x="0" y="0"/>
              </a:cxn>
              <a:cxn ang="0">
                <a:pos x="0" y="0"/>
              </a:cxn>
              <a:cxn ang="0">
                <a:pos x="0" y="1"/>
              </a:cxn>
              <a:cxn ang="0">
                <a:pos x="1" y="1"/>
              </a:cxn>
            </a:cxnLst>
            <a:rect l="0" t="0" r="r" b="b"/>
            <a:pathLst>
              <a:path w="2" h="1">
                <a:moveTo>
                  <a:pt x="1" y="1"/>
                </a:moveTo>
                <a:lnTo>
                  <a:pt x="2" y="1"/>
                </a:lnTo>
                <a:lnTo>
                  <a:pt x="2" y="0"/>
                </a:lnTo>
                <a:lnTo>
                  <a:pt x="1" y="0"/>
                </a:lnTo>
                <a:lnTo>
                  <a:pt x="1" y="0"/>
                </a:lnTo>
                <a:lnTo>
                  <a:pt x="1" y="0"/>
                </a:lnTo>
                <a:lnTo>
                  <a:pt x="0" y="0"/>
                </a:lnTo>
                <a:lnTo>
                  <a:pt x="0" y="0"/>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7" name="Freeform 122"/>
          <p:cNvSpPr>
            <a:spLocks/>
          </p:cNvSpPr>
          <p:nvPr/>
        </p:nvSpPr>
        <p:spPr bwMode="auto">
          <a:xfrm>
            <a:off x="6004355" y="2838842"/>
            <a:ext cx="6813" cy="8709"/>
          </a:xfrm>
          <a:custGeom>
            <a:avLst/>
            <a:gdLst/>
            <a:ahLst/>
            <a:cxnLst>
              <a:cxn ang="0">
                <a:pos x="0" y="3"/>
              </a:cxn>
              <a:cxn ang="0">
                <a:pos x="0" y="3"/>
              </a:cxn>
              <a:cxn ang="0">
                <a:pos x="1" y="2"/>
              </a:cxn>
              <a:cxn ang="0">
                <a:pos x="2" y="1"/>
              </a:cxn>
              <a:cxn ang="0">
                <a:pos x="1" y="0"/>
              </a:cxn>
              <a:cxn ang="0">
                <a:pos x="0" y="0"/>
              </a:cxn>
              <a:cxn ang="0">
                <a:pos x="0" y="1"/>
              </a:cxn>
              <a:cxn ang="0">
                <a:pos x="1" y="1"/>
              </a:cxn>
              <a:cxn ang="0">
                <a:pos x="0" y="2"/>
              </a:cxn>
              <a:cxn ang="0">
                <a:pos x="0" y="3"/>
              </a:cxn>
            </a:cxnLst>
            <a:rect l="0" t="0" r="r" b="b"/>
            <a:pathLst>
              <a:path w="2" h="3">
                <a:moveTo>
                  <a:pt x="0" y="3"/>
                </a:moveTo>
                <a:lnTo>
                  <a:pt x="0" y="3"/>
                </a:lnTo>
                <a:lnTo>
                  <a:pt x="1" y="2"/>
                </a:lnTo>
                <a:lnTo>
                  <a:pt x="2" y="1"/>
                </a:lnTo>
                <a:lnTo>
                  <a:pt x="1" y="0"/>
                </a:lnTo>
                <a:lnTo>
                  <a:pt x="0" y="0"/>
                </a:lnTo>
                <a:lnTo>
                  <a:pt x="0" y="1"/>
                </a:lnTo>
                <a:lnTo>
                  <a:pt x="1" y="1"/>
                </a:lnTo>
                <a:lnTo>
                  <a:pt x="0" y="2"/>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8" name="Freeform 123"/>
          <p:cNvSpPr>
            <a:spLocks/>
          </p:cNvSpPr>
          <p:nvPr/>
        </p:nvSpPr>
        <p:spPr bwMode="auto">
          <a:xfrm>
            <a:off x="6004355" y="2821424"/>
            <a:ext cx="13626" cy="11612"/>
          </a:xfrm>
          <a:custGeom>
            <a:avLst/>
            <a:gdLst/>
            <a:ahLst/>
            <a:cxnLst>
              <a:cxn ang="0">
                <a:pos x="3" y="4"/>
              </a:cxn>
              <a:cxn ang="0">
                <a:pos x="3" y="3"/>
              </a:cxn>
              <a:cxn ang="0">
                <a:pos x="3" y="3"/>
              </a:cxn>
              <a:cxn ang="0">
                <a:pos x="3" y="3"/>
              </a:cxn>
              <a:cxn ang="0">
                <a:pos x="4" y="3"/>
              </a:cxn>
              <a:cxn ang="0">
                <a:pos x="3" y="0"/>
              </a:cxn>
              <a:cxn ang="0">
                <a:pos x="0" y="1"/>
              </a:cxn>
              <a:cxn ang="0">
                <a:pos x="0" y="3"/>
              </a:cxn>
              <a:cxn ang="0">
                <a:pos x="1" y="3"/>
              </a:cxn>
              <a:cxn ang="0">
                <a:pos x="2" y="2"/>
              </a:cxn>
              <a:cxn ang="0">
                <a:pos x="2" y="2"/>
              </a:cxn>
              <a:cxn ang="0">
                <a:pos x="2" y="3"/>
              </a:cxn>
              <a:cxn ang="0">
                <a:pos x="3" y="4"/>
              </a:cxn>
            </a:cxnLst>
            <a:rect l="0" t="0" r="r" b="b"/>
            <a:pathLst>
              <a:path w="4" h="4">
                <a:moveTo>
                  <a:pt x="3" y="4"/>
                </a:moveTo>
                <a:lnTo>
                  <a:pt x="3" y="3"/>
                </a:lnTo>
                <a:lnTo>
                  <a:pt x="3" y="3"/>
                </a:lnTo>
                <a:lnTo>
                  <a:pt x="3" y="3"/>
                </a:lnTo>
                <a:lnTo>
                  <a:pt x="4" y="3"/>
                </a:lnTo>
                <a:lnTo>
                  <a:pt x="3" y="0"/>
                </a:lnTo>
                <a:lnTo>
                  <a:pt x="0" y="1"/>
                </a:lnTo>
                <a:lnTo>
                  <a:pt x="0" y="3"/>
                </a:lnTo>
                <a:lnTo>
                  <a:pt x="1" y="3"/>
                </a:lnTo>
                <a:lnTo>
                  <a:pt x="2" y="2"/>
                </a:lnTo>
                <a:lnTo>
                  <a:pt x="2" y="2"/>
                </a:lnTo>
                <a:lnTo>
                  <a:pt x="2" y="3"/>
                </a:lnTo>
                <a:lnTo>
                  <a:pt x="3"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9" name="Freeform 124"/>
          <p:cNvSpPr>
            <a:spLocks/>
          </p:cNvSpPr>
          <p:nvPr/>
        </p:nvSpPr>
        <p:spPr bwMode="auto">
          <a:xfrm>
            <a:off x="6038422" y="2885292"/>
            <a:ext cx="13626" cy="8709"/>
          </a:xfrm>
          <a:custGeom>
            <a:avLst/>
            <a:gdLst/>
            <a:ahLst/>
            <a:cxnLst>
              <a:cxn ang="0">
                <a:pos x="3" y="2"/>
              </a:cxn>
              <a:cxn ang="0">
                <a:pos x="3" y="1"/>
              </a:cxn>
              <a:cxn ang="0">
                <a:pos x="4" y="0"/>
              </a:cxn>
              <a:cxn ang="0">
                <a:pos x="4" y="0"/>
              </a:cxn>
              <a:cxn ang="0">
                <a:pos x="2" y="0"/>
              </a:cxn>
              <a:cxn ang="0">
                <a:pos x="0" y="1"/>
              </a:cxn>
              <a:cxn ang="0">
                <a:pos x="0" y="2"/>
              </a:cxn>
              <a:cxn ang="0">
                <a:pos x="0" y="3"/>
              </a:cxn>
              <a:cxn ang="0">
                <a:pos x="2" y="2"/>
              </a:cxn>
              <a:cxn ang="0">
                <a:pos x="3" y="2"/>
              </a:cxn>
            </a:cxnLst>
            <a:rect l="0" t="0" r="r" b="b"/>
            <a:pathLst>
              <a:path w="4" h="3">
                <a:moveTo>
                  <a:pt x="3" y="2"/>
                </a:moveTo>
                <a:lnTo>
                  <a:pt x="3" y="1"/>
                </a:lnTo>
                <a:lnTo>
                  <a:pt x="4" y="0"/>
                </a:lnTo>
                <a:lnTo>
                  <a:pt x="4" y="0"/>
                </a:lnTo>
                <a:lnTo>
                  <a:pt x="2" y="0"/>
                </a:lnTo>
                <a:lnTo>
                  <a:pt x="0" y="1"/>
                </a:lnTo>
                <a:lnTo>
                  <a:pt x="0" y="2"/>
                </a:lnTo>
                <a:lnTo>
                  <a:pt x="0" y="3"/>
                </a:lnTo>
                <a:lnTo>
                  <a:pt x="2" y="2"/>
                </a:lnTo>
                <a:lnTo>
                  <a:pt x="3"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0" name="Freeform 125"/>
          <p:cNvSpPr>
            <a:spLocks/>
          </p:cNvSpPr>
          <p:nvPr/>
        </p:nvSpPr>
        <p:spPr bwMode="auto">
          <a:xfrm>
            <a:off x="5718199" y="2931741"/>
            <a:ext cx="3407" cy="5806"/>
          </a:xfrm>
          <a:custGeom>
            <a:avLst/>
            <a:gdLst/>
            <a:ahLst/>
            <a:cxnLst>
              <a:cxn ang="0">
                <a:pos x="0" y="1"/>
              </a:cxn>
              <a:cxn ang="0">
                <a:pos x="0" y="2"/>
              </a:cxn>
              <a:cxn ang="0">
                <a:pos x="1" y="2"/>
              </a:cxn>
              <a:cxn ang="0">
                <a:pos x="1" y="1"/>
              </a:cxn>
              <a:cxn ang="0">
                <a:pos x="1" y="0"/>
              </a:cxn>
              <a:cxn ang="0">
                <a:pos x="0" y="0"/>
              </a:cxn>
              <a:cxn ang="0">
                <a:pos x="0" y="1"/>
              </a:cxn>
            </a:cxnLst>
            <a:rect l="0" t="0" r="r" b="b"/>
            <a:pathLst>
              <a:path w="1" h="2">
                <a:moveTo>
                  <a:pt x="0" y="1"/>
                </a:moveTo>
                <a:lnTo>
                  <a:pt x="0" y="2"/>
                </a:lnTo>
                <a:lnTo>
                  <a:pt x="1" y="2"/>
                </a:lnTo>
                <a:lnTo>
                  <a:pt x="1" y="1"/>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1" name="Freeform 126"/>
          <p:cNvSpPr>
            <a:spLocks/>
          </p:cNvSpPr>
          <p:nvPr/>
        </p:nvSpPr>
        <p:spPr bwMode="auto">
          <a:xfrm>
            <a:off x="5673913" y="2783684"/>
            <a:ext cx="27253" cy="49353"/>
          </a:xfrm>
          <a:custGeom>
            <a:avLst/>
            <a:gdLst/>
            <a:ahLst/>
            <a:cxnLst>
              <a:cxn ang="0">
                <a:pos x="1" y="3"/>
              </a:cxn>
              <a:cxn ang="0">
                <a:pos x="0" y="2"/>
              </a:cxn>
              <a:cxn ang="0">
                <a:pos x="0" y="2"/>
              </a:cxn>
              <a:cxn ang="0">
                <a:pos x="0" y="5"/>
              </a:cxn>
              <a:cxn ang="0">
                <a:pos x="0" y="6"/>
              </a:cxn>
              <a:cxn ang="0">
                <a:pos x="1" y="6"/>
              </a:cxn>
              <a:cxn ang="0">
                <a:pos x="1" y="6"/>
              </a:cxn>
              <a:cxn ang="0">
                <a:pos x="2" y="9"/>
              </a:cxn>
              <a:cxn ang="0">
                <a:pos x="2" y="10"/>
              </a:cxn>
              <a:cxn ang="0">
                <a:pos x="2" y="10"/>
              </a:cxn>
              <a:cxn ang="0">
                <a:pos x="2" y="11"/>
              </a:cxn>
              <a:cxn ang="0">
                <a:pos x="1" y="13"/>
              </a:cxn>
              <a:cxn ang="0">
                <a:pos x="2" y="13"/>
              </a:cxn>
              <a:cxn ang="0">
                <a:pos x="1" y="14"/>
              </a:cxn>
              <a:cxn ang="0">
                <a:pos x="2" y="15"/>
              </a:cxn>
              <a:cxn ang="0">
                <a:pos x="3" y="17"/>
              </a:cxn>
              <a:cxn ang="0">
                <a:pos x="4" y="17"/>
              </a:cxn>
              <a:cxn ang="0">
                <a:pos x="5" y="17"/>
              </a:cxn>
              <a:cxn ang="0">
                <a:pos x="5" y="16"/>
              </a:cxn>
              <a:cxn ang="0">
                <a:pos x="6" y="15"/>
              </a:cxn>
              <a:cxn ang="0">
                <a:pos x="7" y="15"/>
              </a:cxn>
              <a:cxn ang="0">
                <a:pos x="7" y="15"/>
              </a:cxn>
              <a:cxn ang="0">
                <a:pos x="8" y="14"/>
              </a:cxn>
              <a:cxn ang="0">
                <a:pos x="8" y="13"/>
              </a:cxn>
              <a:cxn ang="0">
                <a:pos x="8" y="4"/>
              </a:cxn>
              <a:cxn ang="0">
                <a:pos x="7" y="1"/>
              </a:cxn>
              <a:cxn ang="0">
                <a:pos x="6" y="1"/>
              </a:cxn>
              <a:cxn ang="0">
                <a:pos x="6" y="0"/>
              </a:cxn>
              <a:cxn ang="0">
                <a:pos x="5" y="0"/>
              </a:cxn>
              <a:cxn ang="0">
                <a:pos x="5" y="1"/>
              </a:cxn>
              <a:cxn ang="0">
                <a:pos x="4" y="1"/>
              </a:cxn>
              <a:cxn ang="0">
                <a:pos x="2" y="3"/>
              </a:cxn>
              <a:cxn ang="0">
                <a:pos x="1" y="3"/>
              </a:cxn>
            </a:cxnLst>
            <a:rect l="0" t="0" r="r" b="b"/>
            <a:pathLst>
              <a:path w="8" h="17">
                <a:moveTo>
                  <a:pt x="1" y="3"/>
                </a:moveTo>
                <a:lnTo>
                  <a:pt x="0" y="2"/>
                </a:lnTo>
                <a:lnTo>
                  <a:pt x="0" y="2"/>
                </a:lnTo>
                <a:lnTo>
                  <a:pt x="0" y="5"/>
                </a:lnTo>
                <a:lnTo>
                  <a:pt x="0" y="6"/>
                </a:lnTo>
                <a:lnTo>
                  <a:pt x="1" y="6"/>
                </a:lnTo>
                <a:lnTo>
                  <a:pt x="1" y="6"/>
                </a:lnTo>
                <a:lnTo>
                  <a:pt x="2" y="9"/>
                </a:lnTo>
                <a:lnTo>
                  <a:pt x="2" y="10"/>
                </a:lnTo>
                <a:lnTo>
                  <a:pt x="2" y="10"/>
                </a:lnTo>
                <a:lnTo>
                  <a:pt x="2" y="11"/>
                </a:lnTo>
                <a:lnTo>
                  <a:pt x="1" y="13"/>
                </a:lnTo>
                <a:lnTo>
                  <a:pt x="2" y="13"/>
                </a:lnTo>
                <a:lnTo>
                  <a:pt x="1" y="14"/>
                </a:lnTo>
                <a:lnTo>
                  <a:pt x="2" y="15"/>
                </a:lnTo>
                <a:lnTo>
                  <a:pt x="3" y="17"/>
                </a:lnTo>
                <a:lnTo>
                  <a:pt x="4" y="17"/>
                </a:lnTo>
                <a:lnTo>
                  <a:pt x="5" y="17"/>
                </a:lnTo>
                <a:lnTo>
                  <a:pt x="5" y="16"/>
                </a:lnTo>
                <a:lnTo>
                  <a:pt x="6" y="15"/>
                </a:lnTo>
                <a:lnTo>
                  <a:pt x="7" y="15"/>
                </a:lnTo>
                <a:lnTo>
                  <a:pt x="7" y="15"/>
                </a:lnTo>
                <a:lnTo>
                  <a:pt x="8" y="14"/>
                </a:lnTo>
                <a:lnTo>
                  <a:pt x="8" y="13"/>
                </a:lnTo>
                <a:lnTo>
                  <a:pt x="8" y="4"/>
                </a:lnTo>
                <a:lnTo>
                  <a:pt x="7" y="1"/>
                </a:lnTo>
                <a:lnTo>
                  <a:pt x="6" y="1"/>
                </a:lnTo>
                <a:lnTo>
                  <a:pt x="6" y="0"/>
                </a:lnTo>
                <a:lnTo>
                  <a:pt x="5" y="0"/>
                </a:lnTo>
                <a:lnTo>
                  <a:pt x="5" y="1"/>
                </a:lnTo>
                <a:lnTo>
                  <a:pt x="4" y="1"/>
                </a:lnTo>
                <a:lnTo>
                  <a:pt x="2"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2" name="Freeform 127"/>
          <p:cNvSpPr>
            <a:spLocks/>
          </p:cNvSpPr>
          <p:nvPr/>
        </p:nvSpPr>
        <p:spPr bwMode="auto">
          <a:xfrm>
            <a:off x="5721606" y="2931741"/>
            <a:ext cx="3407" cy="2903"/>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3" name="Freeform 128"/>
          <p:cNvSpPr>
            <a:spLocks/>
          </p:cNvSpPr>
          <p:nvPr/>
        </p:nvSpPr>
        <p:spPr bwMode="auto">
          <a:xfrm>
            <a:off x="5680726" y="2745944"/>
            <a:ext cx="17033" cy="34837"/>
          </a:xfrm>
          <a:custGeom>
            <a:avLst/>
            <a:gdLst/>
            <a:ahLst/>
            <a:cxnLst>
              <a:cxn ang="0">
                <a:pos x="2" y="11"/>
              </a:cxn>
              <a:cxn ang="0">
                <a:pos x="3" y="11"/>
              </a:cxn>
              <a:cxn ang="0">
                <a:pos x="3" y="11"/>
              </a:cxn>
              <a:cxn ang="0">
                <a:pos x="4" y="12"/>
              </a:cxn>
              <a:cxn ang="0">
                <a:pos x="5" y="6"/>
              </a:cxn>
              <a:cxn ang="0">
                <a:pos x="4" y="0"/>
              </a:cxn>
              <a:cxn ang="0">
                <a:pos x="4" y="0"/>
              </a:cxn>
              <a:cxn ang="0">
                <a:pos x="4" y="1"/>
              </a:cxn>
              <a:cxn ang="0">
                <a:pos x="4" y="2"/>
              </a:cxn>
              <a:cxn ang="0">
                <a:pos x="3" y="2"/>
              </a:cxn>
              <a:cxn ang="0">
                <a:pos x="1" y="4"/>
              </a:cxn>
              <a:cxn ang="0">
                <a:pos x="0" y="4"/>
              </a:cxn>
              <a:cxn ang="0">
                <a:pos x="0" y="4"/>
              </a:cxn>
              <a:cxn ang="0">
                <a:pos x="0" y="6"/>
              </a:cxn>
              <a:cxn ang="0">
                <a:pos x="0" y="7"/>
              </a:cxn>
              <a:cxn ang="0">
                <a:pos x="1" y="9"/>
              </a:cxn>
              <a:cxn ang="0">
                <a:pos x="1" y="10"/>
              </a:cxn>
              <a:cxn ang="0">
                <a:pos x="1" y="11"/>
              </a:cxn>
              <a:cxn ang="0">
                <a:pos x="2" y="11"/>
              </a:cxn>
            </a:cxnLst>
            <a:rect l="0" t="0" r="r" b="b"/>
            <a:pathLst>
              <a:path w="5" h="12">
                <a:moveTo>
                  <a:pt x="2" y="11"/>
                </a:moveTo>
                <a:lnTo>
                  <a:pt x="3" y="11"/>
                </a:lnTo>
                <a:lnTo>
                  <a:pt x="3" y="11"/>
                </a:lnTo>
                <a:lnTo>
                  <a:pt x="4" y="12"/>
                </a:lnTo>
                <a:lnTo>
                  <a:pt x="5" y="6"/>
                </a:lnTo>
                <a:lnTo>
                  <a:pt x="4" y="0"/>
                </a:lnTo>
                <a:lnTo>
                  <a:pt x="4" y="0"/>
                </a:lnTo>
                <a:lnTo>
                  <a:pt x="4" y="1"/>
                </a:lnTo>
                <a:lnTo>
                  <a:pt x="4" y="2"/>
                </a:lnTo>
                <a:lnTo>
                  <a:pt x="3" y="2"/>
                </a:lnTo>
                <a:lnTo>
                  <a:pt x="1" y="4"/>
                </a:lnTo>
                <a:lnTo>
                  <a:pt x="0" y="4"/>
                </a:lnTo>
                <a:lnTo>
                  <a:pt x="0" y="4"/>
                </a:lnTo>
                <a:lnTo>
                  <a:pt x="0" y="6"/>
                </a:lnTo>
                <a:lnTo>
                  <a:pt x="0" y="7"/>
                </a:lnTo>
                <a:lnTo>
                  <a:pt x="1" y="9"/>
                </a:lnTo>
                <a:lnTo>
                  <a:pt x="1" y="10"/>
                </a:lnTo>
                <a:lnTo>
                  <a:pt x="1" y="11"/>
                </a:lnTo>
                <a:lnTo>
                  <a:pt x="2" y="1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4" name="Freeform 129"/>
          <p:cNvSpPr>
            <a:spLocks/>
          </p:cNvSpPr>
          <p:nvPr/>
        </p:nvSpPr>
        <p:spPr bwMode="auto">
          <a:xfrm>
            <a:off x="5888530" y="2815618"/>
            <a:ext cx="6813" cy="8709"/>
          </a:xfrm>
          <a:custGeom>
            <a:avLst/>
            <a:gdLst/>
            <a:ahLst/>
            <a:cxnLst>
              <a:cxn ang="0">
                <a:pos x="1" y="3"/>
              </a:cxn>
              <a:cxn ang="0">
                <a:pos x="2" y="2"/>
              </a:cxn>
              <a:cxn ang="0">
                <a:pos x="2" y="2"/>
              </a:cxn>
              <a:cxn ang="0">
                <a:pos x="1" y="1"/>
              </a:cxn>
              <a:cxn ang="0">
                <a:pos x="1" y="0"/>
              </a:cxn>
              <a:cxn ang="0">
                <a:pos x="0" y="0"/>
              </a:cxn>
              <a:cxn ang="0">
                <a:pos x="1" y="2"/>
              </a:cxn>
              <a:cxn ang="0">
                <a:pos x="1" y="3"/>
              </a:cxn>
            </a:cxnLst>
            <a:rect l="0" t="0" r="r" b="b"/>
            <a:pathLst>
              <a:path w="2" h="3">
                <a:moveTo>
                  <a:pt x="1" y="3"/>
                </a:moveTo>
                <a:lnTo>
                  <a:pt x="2" y="2"/>
                </a:lnTo>
                <a:lnTo>
                  <a:pt x="2" y="2"/>
                </a:lnTo>
                <a:lnTo>
                  <a:pt x="1" y="1"/>
                </a:lnTo>
                <a:lnTo>
                  <a:pt x="1" y="0"/>
                </a:lnTo>
                <a:lnTo>
                  <a:pt x="0" y="0"/>
                </a:lnTo>
                <a:lnTo>
                  <a:pt x="1" y="2"/>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5" name="Freeform 130"/>
          <p:cNvSpPr>
            <a:spLocks/>
          </p:cNvSpPr>
          <p:nvPr/>
        </p:nvSpPr>
        <p:spPr bwMode="auto">
          <a:xfrm>
            <a:off x="5789738" y="2894001"/>
            <a:ext cx="3407" cy="2903"/>
          </a:xfrm>
          <a:custGeom>
            <a:avLst/>
            <a:gdLst/>
            <a:ahLst/>
            <a:cxnLst>
              <a:cxn ang="0">
                <a:pos x="0" y="0"/>
              </a:cxn>
              <a:cxn ang="0">
                <a:pos x="0" y="0"/>
              </a:cxn>
              <a:cxn ang="0">
                <a:pos x="1" y="0"/>
              </a:cxn>
              <a:cxn ang="0">
                <a:pos x="1" y="0"/>
              </a:cxn>
              <a:cxn ang="0">
                <a:pos x="1" y="0"/>
              </a:cxn>
              <a:cxn ang="0">
                <a:pos x="1" y="0"/>
              </a:cxn>
              <a:cxn ang="0">
                <a:pos x="1" y="0"/>
              </a:cxn>
              <a:cxn ang="0">
                <a:pos x="0" y="0"/>
              </a:cxn>
            </a:cxnLst>
            <a:rect l="0" t="0" r="r" b="b"/>
            <a:pathLst>
              <a:path w="1">
                <a:moveTo>
                  <a:pt x="0" y="0"/>
                </a:moveTo>
                <a:lnTo>
                  <a:pt x="0" y="0"/>
                </a:lnTo>
                <a:lnTo>
                  <a:pt x="1" y="0"/>
                </a:lnTo>
                <a:lnTo>
                  <a:pt x="1" y="0"/>
                </a:lnTo>
                <a:lnTo>
                  <a:pt x="1" y="0"/>
                </a:lnTo>
                <a:lnTo>
                  <a:pt x="1"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6" name="Freeform 131"/>
          <p:cNvSpPr>
            <a:spLocks/>
          </p:cNvSpPr>
          <p:nvPr/>
        </p:nvSpPr>
        <p:spPr bwMode="auto">
          <a:xfrm>
            <a:off x="5902157" y="2841745"/>
            <a:ext cx="6813" cy="8709"/>
          </a:xfrm>
          <a:custGeom>
            <a:avLst/>
            <a:gdLst/>
            <a:ahLst/>
            <a:cxnLst>
              <a:cxn ang="0">
                <a:pos x="2" y="3"/>
              </a:cxn>
              <a:cxn ang="0">
                <a:pos x="2" y="2"/>
              </a:cxn>
              <a:cxn ang="0">
                <a:pos x="1" y="2"/>
              </a:cxn>
              <a:cxn ang="0">
                <a:pos x="1" y="0"/>
              </a:cxn>
              <a:cxn ang="0">
                <a:pos x="0" y="1"/>
              </a:cxn>
              <a:cxn ang="0">
                <a:pos x="0" y="2"/>
              </a:cxn>
              <a:cxn ang="0">
                <a:pos x="0" y="3"/>
              </a:cxn>
              <a:cxn ang="0">
                <a:pos x="1" y="3"/>
              </a:cxn>
              <a:cxn ang="0">
                <a:pos x="2" y="3"/>
              </a:cxn>
            </a:cxnLst>
            <a:rect l="0" t="0" r="r" b="b"/>
            <a:pathLst>
              <a:path w="2" h="3">
                <a:moveTo>
                  <a:pt x="2" y="3"/>
                </a:moveTo>
                <a:lnTo>
                  <a:pt x="2" y="2"/>
                </a:lnTo>
                <a:lnTo>
                  <a:pt x="1" y="2"/>
                </a:lnTo>
                <a:lnTo>
                  <a:pt x="1" y="0"/>
                </a:lnTo>
                <a:lnTo>
                  <a:pt x="0" y="1"/>
                </a:lnTo>
                <a:lnTo>
                  <a:pt x="0" y="2"/>
                </a:lnTo>
                <a:lnTo>
                  <a:pt x="0" y="3"/>
                </a:lnTo>
                <a:lnTo>
                  <a:pt x="1" y="3"/>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7" name="Freeform 132"/>
          <p:cNvSpPr>
            <a:spLocks/>
          </p:cNvSpPr>
          <p:nvPr/>
        </p:nvSpPr>
        <p:spPr bwMode="auto">
          <a:xfrm>
            <a:off x="5810178" y="2844649"/>
            <a:ext cx="3407" cy="2903"/>
          </a:xfrm>
          <a:custGeom>
            <a:avLst/>
            <a:gdLst/>
            <a:ahLst/>
            <a:cxnLst>
              <a:cxn ang="0">
                <a:pos x="0" y="0"/>
              </a:cxn>
              <a:cxn ang="0">
                <a:pos x="0" y="0"/>
              </a:cxn>
              <a:cxn ang="0">
                <a:pos x="1" y="0"/>
              </a:cxn>
              <a:cxn ang="0">
                <a:pos x="0" y="0"/>
              </a:cxn>
            </a:cxnLst>
            <a:rect l="0" t="0" r="r" b="b"/>
            <a:pathLst>
              <a:path w="1">
                <a:moveTo>
                  <a:pt x="0" y="0"/>
                </a:moveTo>
                <a:lnTo>
                  <a:pt x="0"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8" name="Freeform 133"/>
          <p:cNvSpPr>
            <a:spLocks/>
          </p:cNvSpPr>
          <p:nvPr/>
        </p:nvSpPr>
        <p:spPr bwMode="auto">
          <a:xfrm>
            <a:off x="5755672" y="2844649"/>
            <a:ext cx="54506" cy="31934"/>
          </a:xfrm>
          <a:custGeom>
            <a:avLst/>
            <a:gdLst/>
            <a:ahLst/>
            <a:cxnLst>
              <a:cxn ang="0">
                <a:pos x="14" y="1"/>
              </a:cxn>
              <a:cxn ang="0">
                <a:pos x="14" y="1"/>
              </a:cxn>
              <a:cxn ang="0">
                <a:pos x="12" y="1"/>
              </a:cxn>
              <a:cxn ang="0">
                <a:pos x="11" y="2"/>
              </a:cxn>
              <a:cxn ang="0">
                <a:pos x="6" y="3"/>
              </a:cxn>
              <a:cxn ang="0">
                <a:pos x="6" y="2"/>
              </a:cxn>
              <a:cxn ang="0">
                <a:pos x="3" y="1"/>
              </a:cxn>
              <a:cxn ang="0">
                <a:pos x="2" y="2"/>
              </a:cxn>
              <a:cxn ang="0">
                <a:pos x="1" y="2"/>
              </a:cxn>
              <a:cxn ang="0">
                <a:pos x="0" y="1"/>
              </a:cxn>
              <a:cxn ang="0">
                <a:pos x="0" y="1"/>
              </a:cxn>
              <a:cxn ang="0">
                <a:pos x="0" y="2"/>
              </a:cxn>
              <a:cxn ang="0">
                <a:pos x="0" y="3"/>
              </a:cxn>
              <a:cxn ang="0">
                <a:pos x="0" y="4"/>
              </a:cxn>
              <a:cxn ang="0">
                <a:pos x="0" y="5"/>
              </a:cxn>
              <a:cxn ang="0">
                <a:pos x="3" y="6"/>
              </a:cxn>
              <a:cxn ang="0">
                <a:pos x="7" y="8"/>
              </a:cxn>
              <a:cxn ang="0">
                <a:pos x="9" y="9"/>
              </a:cxn>
              <a:cxn ang="0">
                <a:pos x="11" y="11"/>
              </a:cxn>
              <a:cxn ang="0">
                <a:pos x="14" y="11"/>
              </a:cxn>
              <a:cxn ang="0">
                <a:pos x="14" y="9"/>
              </a:cxn>
              <a:cxn ang="0">
                <a:pos x="14" y="7"/>
              </a:cxn>
              <a:cxn ang="0">
                <a:pos x="14" y="7"/>
              </a:cxn>
              <a:cxn ang="0">
                <a:pos x="14" y="6"/>
              </a:cxn>
              <a:cxn ang="0">
                <a:pos x="16" y="2"/>
              </a:cxn>
              <a:cxn ang="0">
                <a:pos x="16" y="0"/>
              </a:cxn>
              <a:cxn ang="0">
                <a:pos x="16" y="0"/>
              </a:cxn>
              <a:cxn ang="0">
                <a:pos x="16" y="0"/>
              </a:cxn>
              <a:cxn ang="0">
                <a:pos x="14" y="1"/>
              </a:cxn>
            </a:cxnLst>
            <a:rect l="0" t="0" r="r" b="b"/>
            <a:pathLst>
              <a:path w="16" h="11">
                <a:moveTo>
                  <a:pt x="14" y="1"/>
                </a:moveTo>
                <a:lnTo>
                  <a:pt x="14" y="1"/>
                </a:lnTo>
                <a:lnTo>
                  <a:pt x="12" y="1"/>
                </a:lnTo>
                <a:lnTo>
                  <a:pt x="11" y="2"/>
                </a:lnTo>
                <a:lnTo>
                  <a:pt x="6" y="3"/>
                </a:lnTo>
                <a:lnTo>
                  <a:pt x="6" y="2"/>
                </a:lnTo>
                <a:lnTo>
                  <a:pt x="3" y="1"/>
                </a:lnTo>
                <a:lnTo>
                  <a:pt x="2" y="2"/>
                </a:lnTo>
                <a:lnTo>
                  <a:pt x="1" y="2"/>
                </a:lnTo>
                <a:lnTo>
                  <a:pt x="0" y="1"/>
                </a:lnTo>
                <a:lnTo>
                  <a:pt x="0" y="1"/>
                </a:lnTo>
                <a:lnTo>
                  <a:pt x="0" y="2"/>
                </a:lnTo>
                <a:lnTo>
                  <a:pt x="0" y="3"/>
                </a:lnTo>
                <a:lnTo>
                  <a:pt x="0" y="4"/>
                </a:lnTo>
                <a:lnTo>
                  <a:pt x="0" y="5"/>
                </a:lnTo>
                <a:lnTo>
                  <a:pt x="3" y="6"/>
                </a:lnTo>
                <a:lnTo>
                  <a:pt x="7" y="8"/>
                </a:lnTo>
                <a:lnTo>
                  <a:pt x="9" y="9"/>
                </a:lnTo>
                <a:lnTo>
                  <a:pt x="11" y="11"/>
                </a:lnTo>
                <a:lnTo>
                  <a:pt x="14" y="11"/>
                </a:lnTo>
                <a:lnTo>
                  <a:pt x="14" y="9"/>
                </a:lnTo>
                <a:lnTo>
                  <a:pt x="14" y="7"/>
                </a:lnTo>
                <a:lnTo>
                  <a:pt x="14" y="7"/>
                </a:lnTo>
                <a:lnTo>
                  <a:pt x="14" y="6"/>
                </a:lnTo>
                <a:lnTo>
                  <a:pt x="16" y="2"/>
                </a:lnTo>
                <a:lnTo>
                  <a:pt x="16" y="0"/>
                </a:lnTo>
                <a:lnTo>
                  <a:pt x="16" y="0"/>
                </a:lnTo>
                <a:lnTo>
                  <a:pt x="16" y="0"/>
                </a:lnTo>
                <a:lnTo>
                  <a:pt x="1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9" name="Freeform 134"/>
          <p:cNvSpPr>
            <a:spLocks/>
          </p:cNvSpPr>
          <p:nvPr/>
        </p:nvSpPr>
        <p:spPr bwMode="auto">
          <a:xfrm>
            <a:off x="5915783" y="2844649"/>
            <a:ext cx="44286" cy="40643"/>
          </a:xfrm>
          <a:custGeom>
            <a:avLst/>
            <a:gdLst/>
            <a:ahLst/>
            <a:cxnLst>
              <a:cxn ang="0">
                <a:pos x="6" y="1"/>
              </a:cxn>
              <a:cxn ang="0">
                <a:pos x="6" y="1"/>
              </a:cxn>
              <a:cxn ang="0">
                <a:pos x="5" y="0"/>
              </a:cxn>
              <a:cxn ang="0">
                <a:pos x="4" y="0"/>
              </a:cxn>
              <a:cxn ang="0">
                <a:pos x="2" y="2"/>
              </a:cxn>
              <a:cxn ang="0">
                <a:pos x="1" y="1"/>
              </a:cxn>
              <a:cxn ang="0">
                <a:pos x="0" y="3"/>
              </a:cxn>
              <a:cxn ang="0">
                <a:pos x="0" y="4"/>
              </a:cxn>
              <a:cxn ang="0">
                <a:pos x="0" y="6"/>
              </a:cxn>
              <a:cxn ang="0">
                <a:pos x="2" y="6"/>
              </a:cxn>
              <a:cxn ang="0">
                <a:pos x="3" y="7"/>
              </a:cxn>
              <a:cxn ang="0">
                <a:pos x="3" y="9"/>
              </a:cxn>
              <a:cxn ang="0">
                <a:pos x="3" y="10"/>
              </a:cxn>
              <a:cxn ang="0">
                <a:pos x="4" y="11"/>
              </a:cxn>
              <a:cxn ang="0">
                <a:pos x="4" y="11"/>
              </a:cxn>
              <a:cxn ang="0">
                <a:pos x="4" y="10"/>
              </a:cxn>
              <a:cxn ang="0">
                <a:pos x="5" y="10"/>
              </a:cxn>
              <a:cxn ang="0">
                <a:pos x="5" y="10"/>
              </a:cxn>
              <a:cxn ang="0">
                <a:pos x="6" y="10"/>
              </a:cxn>
              <a:cxn ang="0">
                <a:pos x="7" y="14"/>
              </a:cxn>
              <a:cxn ang="0">
                <a:pos x="7" y="14"/>
              </a:cxn>
              <a:cxn ang="0">
                <a:pos x="7" y="11"/>
              </a:cxn>
              <a:cxn ang="0">
                <a:pos x="8" y="11"/>
              </a:cxn>
              <a:cxn ang="0">
                <a:pos x="9" y="12"/>
              </a:cxn>
              <a:cxn ang="0">
                <a:pos x="11" y="14"/>
              </a:cxn>
              <a:cxn ang="0">
                <a:pos x="10" y="8"/>
              </a:cxn>
              <a:cxn ang="0">
                <a:pos x="9" y="7"/>
              </a:cxn>
              <a:cxn ang="0">
                <a:pos x="9" y="6"/>
              </a:cxn>
              <a:cxn ang="0">
                <a:pos x="11" y="7"/>
              </a:cxn>
              <a:cxn ang="0">
                <a:pos x="11" y="7"/>
              </a:cxn>
              <a:cxn ang="0">
                <a:pos x="11" y="7"/>
              </a:cxn>
              <a:cxn ang="0">
                <a:pos x="12" y="6"/>
              </a:cxn>
              <a:cxn ang="0">
                <a:pos x="13" y="6"/>
              </a:cxn>
              <a:cxn ang="0">
                <a:pos x="13" y="6"/>
              </a:cxn>
              <a:cxn ang="0">
                <a:pos x="11" y="5"/>
              </a:cxn>
              <a:cxn ang="0">
                <a:pos x="11" y="3"/>
              </a:cxn>
              <a:cxn ang="0">
                <a:pos x="11" y="3"/>
              </a:cxn>
              <a:cxn ang="0">
                <a:pos x="6" y="1"/>
              </a:cxn>
            </a:cxnLst>
            <a:rect l="0" t="0" r="r" b="b"/>
            <a:pathLst>
              <a:path w="13" h="14">
                <a:moveTo>
                  <a:pt x="6" y="1"/>
                </a:moveTo>
                <a:lnTo>
                  <a:pt x="6" y="1"/>
                </a:lnTo>
                <a:lnTo>
                  <a:pt x="5" y="0"/>
                </a:lnTo>
                <a:lnTo>
                  <a:pt x="4" y="0"/>
                </a:lnTo>
                <a:lnTo>
                  <a:pt x="2" y="2"/>
                </a:lnTo>
                <a:lnTo>
                  <a:pt x="1" y="1"/>
                </a:lnTo>
                <a:lnTo>
                  <a:pt x="0" y="3"/>
                </a:lnTo>
                <a:lnTo>
                  <a:pt x="0" y="4"/>
                </a:lnTo>
                <a:lnTo>
                  <a:pt x="0" y="6"/>
                </a:lnTo>
                <a:lnTo>
                  <a:pt x="2" y="6"/>
                </a:lnTo>
                <a:lnTo>
                  <a:pt x="3" y="7"/>
                </a:lnTo>
                <a:lnTo>
                  <a:pt x="3" y="9"/>
                </a:lnTo>
                <a:lnTo>
                  <a:pt x="3" y="10"/>
                </a:lnTo>
                <a:lnTo>
                  <a:pt x="4" y="11"/>
                </a:lnTo>
                <a:lnTo>
                  <a:pt x="4" y="11"/>
                </a:lnTo>
                <a:lnTo>
                  <a:pt x="4" y="10"/>
                </a:lnTo>
                <a:lnTo>
                  <a:pt x="5" y="10"/>
                </a:lnTo>
                <a:lnTo>
                  <a:pt x="5" y="10"/>
                </a:lnTo>
                <a:lnTo>
                  <a:pt x="6" y="10"/>
                </a:lnTo>
                <a:lnTo>
                  <a:pt x="7" y="14"/>
                </a:lnTo>
                <a:lnTo>
                  <a:pt x="7" y="14"/>
                </a:lnTo>
                <a:lnTo>
                  <a:pt x="7" y="11"/>
                </a:lnTo>
                <a:lnTo>
                  <a:pt x="8" y="11"/>
                </a:lnTo>
                <a:lnTo>
                  <a:pt x="9" y="12"/>
                </a:lnTo>
                <a:lnTo>
                  <a:pt x="11" y="14"/>
                </a:lnTo>
                <a:lnTo>
                  <a:pt x="10" y="8"/>
                </a:lnTo>
                <a:lnTo>
                  <a:pt x="9" y="7"/>
                </a:lnTo>
                <a:lnTo>
                  <a:pt x="9" y="6"/>
                </a:lnTo>
                <a:lnTo>
                  <a:pt x="11" y="7"/>
                </a:lnTo>
                <a:lnTo>
                  <a:pt x="11" y="7"/>
                </a:lnTo>
                <a:lnTo>
                  <a:pt x="11" y="7"/>
                </a:lnTo>
                <a:lnTo>
                  <a:pt x="12" y="6"/>
                </a:lnTo>
                <a:lnTo>
                  <a:pt x="13" y="6"/>
                </a:lnTo>
                <a:lnTo>
                  <a:pt x="13" y="6"/>
                </a:lnTo>
                <a:lnTo>
                  <a:pt x="11" y="5"/>
                </a:lnTo>
                <a:lnTo>
                  <a:pt x="11" y="3"/>
                </a:lnTo>
                <a:lnTo>
                  <a:pt x="11" y="3"/>
                </a:lnTo>
                <a:lnTo>
                  <a:pt x="6"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0" name="Freeform 135"/>
          <p:cNvSpPr>
            <a:spLocks/>
          </p:cNvSpPr>
          <p:nvPr/>
        </p:nvSpPr>
        <p:spPr bwMode="auto">
          <a:xfrm>
            <a:off x="5857871" y="2368542"/>
            <a:ext cx="17033" cy="29031"/>
          </a:xfrm>
          <a:custGeom>
            <a:avLst/>
            <a:gdLst/>
            <a:ahLst/>
            <a:cxnLst>
              <a:cxn ang="0">
                <a:pos x="5" y="1"/>
              </a:cxn>
              <a:cxn ang="0">
                <a:pos x="5" y="0"/>
              </a:cxn>
              <a:cxn ang="0">
                <a:pos x="4" y="0"/>
              </a:cxn>
              <a:cxn ang="0">
                <a:pos x="3" y="0"/>
              </a:cxn>
              <a:cxn ang="0">
                <a:pos x="2" y="0"/>
              </a:cxn>
              <a:cxn ang="0">
                <a:pos x="0" y="3"/>
              </a:cxn>
              <a:cxn ang="0">
                <a:pos x="0" y="7"/>
              </a:cxn>
              <a:cxn ang="0">
                <a:pos x="0" y="7"/>
              </a:cxn>
              <a:cxn ang="0">
                <a:pos x="0" y="8"/>
              </a:cxn>
              <a:cxn ang="0">
                <a:pos x="1" y="8"/>
              </a:cxn>
              <a:cxn ang="0">
                <a:pos x="0" y="9"/>
              </a:cxn>
              <a:cxn ang="0">
                <a:pos x="0" y="10"/>
              </a:cxn>
              <a:cxn ang="0">
                <a:pos x="1" y="10"/>
              </a:cxn>
              <a:cxn ang="0">
                <a:pos x="2" y="8"/>
              </a:cxn>
              <a:cxn ang="0">
                <a:pos x="3" y="7"/>
              </a:cxn>
              <a:cxn ang="0">
                <a:pos x="3" y="6"/>
              </a:cxn>
              <a:cxn ang="0">
                <a:pos x="4" y="5"/>
              </a:cxn>
              <a:cxn ang="0">
                <a:pos x="4" y="2"/>
              </a:cxn>
              <a:cxn ang="0">
                <a:pos x="4" y="2"/>
              </a:cxn>
              <a:cxn ang="0">
                <a:pos x="5" y="1"/>
              </a:cxn>
            </a:cxnLst>
            <a:rect l="0" t="0" r="r" b="b"/>
            <a:pathLst>
              <a:path w="5" h="10">
                <a:moveTo>
                  <a:pt x="5" y="1"/>
                </a:moveTo>
                <a:lnTo>
                  <a:pt x="5" y="0"/>
                </a:lnTo>
                <a:lnTo>
                  <a:pt x="4" y="0"/>
                </a:lnTo>
                <a:lnTo>
                  <a:pt x="3" y="0"/>
                </a:lnTo>
                <a:lnTo>
                  <a:pt x="2" y="0"/>
                </a:lnTo>
                <a:lnTo>
                  <a:pt x="0" y="3"/>
                </a:lnTo>
                <a:lnTo>
                  <a:pt x="0" y="7"/>
                </a:lnTo>
                <a:lnTo>
                  <a:pt x="0" y="7"/>
                </a:lnTo>
                <a:lnTo>
                  <a:pt x="0" y="8"/>
                </a:lnTo>
                <a:lnTo>
                  <a:pt x="1" y="8"/>
                </a:lnTo>
                <a:lnTo>
                  <a:pt x="0" y="9"/>
                </a:lnTo>
                <a:lnTo>
                  <a:pt x="0" y="10"/>
                </a:lnTo>
                <a:lnTo>
                  <a:pt x="1" y="10"/>
                </a:lnTo>
                <a:lnTo>
                  <a:pt x="2" y="8"/>
                </a:lnTo>
                <a:lnTo>
                  <a:pt x="3" y="7"/>
                </a:lnTo>
                <a:lnTo>
                  <a:pt x="3" y="6"/>
                </a:lnTo>
                <a:lnTo>
                  <a:pt x="4" y="5"/>
                </a:lnTo>
                <a:lnTo>
                  <a:pt x="4" y="2"/>
                </a:lnTo>
                <a:lnTo>
                  <a:pt x="4" y="2"/>
                </a:lnTo>
                <a:lnTo>
                  <a:pt x="5"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1" name="Freeform 136"/>
          <p:cNvSpPr>
            <a:spLocks/>
          </p:cNvSpPr>
          <p:nvPr/>
        </p:nvSpPr>
        <p:spPr bwMode="auto">
          <a:xfrm>
            <a:off x="5888530" y="2293062"/>
            <a:ext cx="6813" cy="8709"/>
          </a:xfrm>
          <a:custGeom>
            <a:avLst/>
            <a:gdLst/>
            <a:ahLst/>
            <a:cxnLst>
              <a:cxn ang="0">
                <a:pos x="0" y="0"/>
              </a:cxn>
              <a:cxn ang="0">
                <a:pos x="0" y="2"/>
              </a:cxn>
              <a:cxn ang="0">
                <a:pos x="0" y="3"/>
              </a:cxn>
              <a:cxn ang="0">
                <a:pos x="1" y="3"/>
              </a:cxn>
              <a:cxn ang="0">
                <a:pos x="1" y="3"/>
              </a:cxn>
              <a:cxn ang="0">
                <a:pos x="2" y="3"/>
              </a:cxn>
              <a:cxn ang="0">
                <a:pos x="1" y="3"/>
              </a:cxn>
              <a:cxn ang="0">
                <a:pos x="1" y="2"/>
              </a:cxn>
              <a:cxn ang="0">
                <a:pos x="1" y="2"/>
              </a:cxn>
              <a:cxn ang="0">
                <a:pos x="2" y="1"/>
              </a:cxn>
              <a:cxn ang="0">
                <a:pos x="2" y="0"/>
              </a:cxn>
              <a:cxn ang="0">
                <a:pos x="1" y="0"/>
              </a:cxn>
              <a:cxn ang="0">
                <a:pos x="1" y="0"/>
              </a:cxn>
              <a:cxn ang="0">
                <a:pos x="1" y="0"/>
              </a:cxn>
              <a:cxn ang="0">
                <a:pos x="0" y="0"/>
              </a:cxn>
              <a:cxn ang="0">
                <a:pos x="1" y="0"/>
              </a:cxn>
              <a:cxn ang="0">
                <a:pos x="1" y="1"/>
              </a:cxn>
              <a:cxn ang="0">
                <a:pos x="0" y="0"/>
              </a:cxn>
            </a:cxnLst>
            <a:rect l="0" t="0" r="r" b="b"/>
            <a:pathLst>
              <a:path w="2" h="3">
                <a:moveTo>
                  <a:pt x="0" y="0"/>
                </a:moveTo>
                <a:lnTo>
                  <a:pt x="0" y="2"/>
                </a:lnTo>
                <a:lnTo>
                  <a:pt x="0" y="3"/>
                </a:lnTo>
                <a:lnTo>
                  <a:pt x="1" y="3"/>
                </a:lnTo>
                <a:lnTo>
                  <a:pt x="1" y="3"/>
                </a:lnTo>
                <a:lnTo>
                  <a:pt x="2" y="3"/>
                </a:lnTo>
                <a:lnTo>
                  <a:pt x="1" y="3"/>
                </a:lnTo>
                <a:lnTo>
                  <a:pt x="1" y="2"/>
                </a:lnTo>
                <a:lnTo>
                  <a:pt x="1" y="2"/>
                </a:lnTo>
                <a:lnTo>
                  <a:pt x="2" y="1"/>
                </a:lnTo>
                <a:lnTo>
                  <a:pt x="2" y="0"/>
                </a:lnTo>
                <a:lnTo>
                  <a:pt x="1" y="0"/>
                </a:lnTo>
                <a:lnTo>
                  <a:pt x="1" y="0"/>
                </a:lnTo>
                <a:lnTo>
                  <a:pt x="1" y="0"/>
                </a:lnTo>
                <a:lnTo>
                  <a:pt x="0" y="0"/>
                </a:lnTo>
                <a:lnTo>
                  <a:pt x="1" y="0"/>
                </a:lnTo>
                <a:lnTo>
                  <a:pt x="1"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2" name="Freeform 137"/>
          <p:cNvSpPr>
            <a:spLocks/>
          </p:cNvSpPr>
          <p:nvPr/>
        </p:nvSpPr>
        <p:spPr bwMode="auto">
          <a:xfrm>
            <a:off x="5765892" y="2461441"/>
            <a:ext cx="6813" cy="11612"/>
          </a:xfrm>
          <a:custGeom>
            <a:avLst/>
            <a:gdLst/>
            <a:ahLst/>
            <a:cxnLst>
              <a:cxn ang="0">
                <a:pos x="0" y="4"/>
              </a:cxn>
              <a:cxn ang="0">
                <a:pos x="0" y="4"/>
              </a:cxn>
              <a:cxn ang="0">
                <a:pos x="1" y="4"/>
              </a:cxn>
              <a:cxn ang="0">
                <a:pos x="1" y="4"/>
              </a:cxn>
              <a:cxn ang="0">
                <a:pos x="2" y="4"/>
              </a:cxn>
              <a:cxn ang="0">
                <a:pos x="2" y="4"/>
              </a:cxn>
              <a:cxn ang="0">
                <a:pos x="2" y="4"/>
              </a:cxn>
              <a:cxn ang="0">
                <a:pos x="2" y="3"/>
              </a:cxn>
              <a:cxn ang="0">
                <a:pos x="2" y="2"/>
              </a:cxn>
              <a:cxn ang="0">
                <a:pos x="2" y="1"/>
              </a:cxn>
              <a:cxn ang="0">
                <a:pos x="2" y="1"/>
              </a:cxn>
              <a:cxn ang="0">
                <a:pos x="1" y="1"/>
              </a:cxn>
              <a:cxn ang="0">
                <a:pos x="1" y="0"/>
              </a:cxn>
              <a:cxn ang="0">
                <a:pos x="0" y="0"/>
              </a:cxn>
              <a:cxn ang="0">
                <a:pos x="0" y="0"/>
              </a:cxn>
              <a:cxn ang="0">
                <a:pos x="0" y="1"/>
              </a:cxn>
              <a:cxn ang="0">
                <a:pos x="1" y="1"/>
              </a:cxn>
              <a:cxn ang="0">
                <a:pos x="1" y="2"/>
              </a:cxn>
              <a:cxn ang="0">
                <a:pos x="0" y="1"/>
              </a:cxn>
              <a:cxn ang="0">
                <a:pos x="0" y="1"/>
              </a:cxn>
              <a:cxn ang="0">
                <a:pos x="0" y="2"/>
              </a:cxn>
              <a:cxn ang="0">
                <a:pos x="0" y="3"/>
              </a:cxn>
              <a:cxn ang="0">
                <a:pos x="0" y="4"/>
              </a:cxn>
            </a:cxnLst>
            <a:rect l="0" t="0" r="r" b="b"/>
            <a:pathLst>
              <a:path w="2" h="4">
                <a:moveTo>
                  <a:pt x="0" y="4"/>
                </a:moveTo>
                <a:lnTo>
                  <a:pt x="0" y="4"/>
                </a:lnTo>
                <a:lnTo>
                  <a:pt x="1" y="4"/>
                </a:lnTo>
                <a:lnTo>
                  <a:pt x="1" y="4"/>
                </a:lnTo>
                <a:lnTo>
                  <a:pt x="2" y="4"/>
                </a:lnTo>
                <a:lnTo>
                  <a:pt x="2" y="4"/>
                </a:lnTo>
                <a:lnTo>
                  <a:pt x="2" y="4"/>
                </a:lnTo>
                <a:lnTo>
                  <a:pt x="2" y="3"/>
                </a:lnTo>
                <a:lnTo>
                  <a:pt x="2" y="2"/>
                </a:lnTo>
                <a:lnTo>
                  <a:pt x="2" y="1"/>
                </a:lnTo>
                <a:lnTo>
                  <a:pt x="2" y="1"/>
                </a:lnTo>
                <a:lnTo>
                  <a:pt x="1" y="1"/>
                </a:lnTo>
                <a:lnTo>
                  <a:pt x="1" y="0"/>
                </a:lnTo>
                <a:lnTo>
                  <a:pt x="0" y="0"/>
                </a:lnTo>
                <a:lnTo>
                  <a:pt x="0" y="0"/>
                </a:lnTo>
                <a:lnTo>
                  <a:pt x="0" y="1"/>
                </a:lnTo>
                <a:lnTo>
                  <a:pt x="1" y="1"/>
                </a:lnTo>
                <a:lnTo>
                  <a:pt x="1" y="2"/>
                </a:lnTo>
                <a:lnTo>
                  <a:pt x="0" y="1"/>
                </a:lnTo>
                <a:lnTo>
                  <a:pt x="0" y="1"/>
                </a:lnTo>
                <a:lnTo>
                  <a:pt x="0" y="2"/>
                </a:lnTo>
                <a:lnTo>
                  <a:pt x="0" y="3"/>
                </a:lnTo>
                <a:lnTo>
                  <a:pt x="0"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3" name="Freeform 138"/>
          <p:cNvSpPr>
            <a:spLocks/>
          </p:cNvSpPr>
          <p:nvPr/>
        </p:nvSpPr>
        <p:spPr bwMode="auto">
          <a:xfrm>
            <a:off x="5387756" y="2229194"/>
            <a:ext cx="6813" cy="8709"/>
          </a:xfrm>
          <a:custGeom>
            <a:avLst/>
            <a:gdLst/>
            <a:ahLst/>
            <a:cxnLst>
              <a:cxn ang="0">
                <a:pos x="1" y="1"/>
              </a:cxn>
              <a:cxn ang="0">
                <a:pos x="2" y="3"/>
              </a:cxn>
              <a:cxn ang="0">
                <a:pos x="2" y="3"/>
              </a:cxn>
              <a:cxn ang="0">
                <a:pos x="2" y="3"/>
              </a:cxn>
              <a:cxn ang="0">
                <a:pos x="2" y="2"/>
              </a:cxn>
              <a:cxn ang="0">
                <a:pos x="2" y="0"/>
              </a:cxn>
              <a:cxn ang="0">
                <a:pos x="1" y="0"/>
              </a:cxn>
              <a:cxn ang="0">
                <a:pos x="0" y="0"/>
              </a:cxn>
              <a:cxn ang="0">
                <a:pos x="0" y="0"/>
              </a:cxn>
              <a:cxn ang="0">
                <a:pos x="0" y="0"/>
              </a:cxn>
              <a:cxn ang="0">
                <a:pos x="1" y="1"/>
              </a:cxn>
            </a:cxnLst>
            <a:rect l="0" t="0" r="r" b="b"/>
            <a:pathLst>
              <a:path w="2" h="3">
                <a:moveTo>
                  <a:pt x="1" y="1"/>
                </a:moveTo>
                <a:lnTo>
                  <a:pt x="2" y="3"/>
                </a:lnTo>
                <a:lnTo>
                  <a:pt x="2" y="3"/>
                </a:lnTo>
                <a:lnTo>
                  <a:pt x="2" y="3"/>
                </a:lnTo>
                <a:lnTo>
                  <a:pt x="2" y="2"/>
                </a:lnTo>
                <a:lnTo>
                  <a:pt x="2" y="0"/>
                </a:lnTo>
                <a:lnTo>
                  <a:pt x="1" y="0"/>
                </a:lnTo>
                <a:lnTo>
                  <a:pt x="0" y="0"/>
                </a:lnTo>
                <a:lnTo>
                  <a:pt x="0" y="0"/>
                </a:lnTo>
                <a:lnTo>
                  <a:pt x="0" y="0"/>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4" name="Freeform 139"/>
          <p:cNvSpPr>
            <a:spLocks/>
          </p:cNvSpPr>
          <p:nvPr/>
        </p:nvSpPr>
        <p:spPr bwMode="auto">
          <a:xfrm>
            <a:off x="5823804" y="2385960"/>
            <a:ext cx="13626" cy="31934"/>
          </a:xfrm>
          <a:custGeom>
            <a:avLst/>
            <a:gdLst/>
            <a:ahLst/>
            <a:cxnLst>
              <a:cxn ang="0">
                <a:pos x="4" y="1"/>
              </a:cxn>
              <a:cxn ang="0">
                <a:pos x="4" y="0"/>
              </a:cxn>
              <a:cxn ang="0">
                <a:pos x="3" y="1"/>
              </a:cxn>
              <a:cxn ang="0">
                <a:pos x="0" y="11"/>
              </a:cxn>
              <a:cxn ang="0">
                <a:pos x="1" y="10"/>
              </a:cxn>
              <a:cxn ang="0">
                <a:pos x="4" y="1"/>
              </a:cxn>
              <a:cxn ang="0">
                <a:pos x="4" y="1"/>
              </a:cxn>
            </a:cxnLst>
            <a:rect l="0" t="0" r="r" b="b"/>
            <a:pathLst>
              <a:path w="4" h="11">
                <a:moveTo>
                  <a:pt x="4" y="1"/>
                </a:moveTo>
                <a:lnTo>
                  <a:pt x="4" y="0"/>
                </a:lnTo>
                <a:lnTo>
                  <a:pt x="3" y="1"/>
                </a:lnTo>
                <a:lnTo>
                  <a:pt x="0" y="11"/>
                </a:lnTo>
                <a:lnTo>
                  <a:pt x="1" y="10"/>
                </a:lnTo>
                <a:lnTo>
                  <a:pt x="4" y="1"/>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5" name="Freeform 140"/>
          <p:cNvSpPr>
            <a:spLocks/>
          </p:cNvSpPr>
          <p:nvPr/>
        </p:nvSpPr>
        <p:spPr bwMode="auto">
          <a:xfrm>
            <a:off x="5926003" y="2295965"/>
            <a:ext cx="3407" cy="5806"/>
          </a:xfrm>
          <a:custGeom>
            <a:avLst/>
            <a:gdLst/>
            <a:ahLst/>
            <a:cxnLst>
              <a:cxn ang="0">
                <a:pos x="1" y="1"/>
              </a:cxn>
              <a:cxn ang="0">
                <a:pos x="1" y="0"/>
              </a:cxn>
              <a:cxn ang="0">
                <a:pos x="0" y="0"/>
              </a:cxn>
              <a:cxn ang="0">
                <a:pos x="0" y="1"/>
              </a:cxn>
              <a:cxn ang="0">
                <a:pos x="0" y="2"/>
              </a:cxn>
              <a:cxn ang="0">
                <a:pos x="1" y="2"/>
              </a:cxn>
              <a:cxn ang="0">
                <a:pos x="1" y="1"/>
              </a:cxn>
            </a:cxnLst>
            <a:rect l="0" t="0" r="r" b="b"/>
            <a:pathLst>
              <a:path w="1" h="2">
                <a:moveTo>
                  <a:pt x="1" y="1"/>
                </a:moveTo>
                <a:lnTo>
                  <a:pt x="1" y="0"/>
                </a:lnTo>
                <a:lnTo>
                  <a:pt x="0" y="0"/>
                </a:lnTo>
                <a:lnTo>
                  <a:pt x="0" y="1"/>
                </a:lnTo>
                <a:lnTo>
                  <a:pt x="0" y="2"/>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6" name="Freeform 141"/>
          <p:cNvSpPr>
            <a:spLocks/>
          </p:cNvSpPr>
          <p:nvPr/>
        </p:nvSpPr>
        <p:spPr bwMode="auto">
          <a:xfrm>
            <a:off x="5619407" y="2304674"/>
            <a:ext cx="3407" cy="8709"/>
          </a:xfrm>
          <a:custGeom>
            <a:avLst/>
            <a:gdLst/>
            <a:ahLst/>
            <a:cxnLst>
              <a:cxn ang="0">
                <a:pos x="0" y="0"/>
              </a:cxn>
              <a:cxn ang="0">
                <a:pos x="0" y="0"/>
              </a:cxn>
              <a:cxn ang="0">
                <a:pos x="0" y="2"/>
              </a:cxn>
              <a:cxn ang="0">
                <a:pos x="0" y="3"/>
              </a:cxn>
              <a:cxn ang="0">
                <a:pos x="0" y="1"/>
              </a:cxn>
              <a:cxn ang="0">
                <a:pos x="0" y="0"/>
              </a:cxn>
            </a:cxnLst>
            <a:rect l="0" t="0" r="r" b="b"/>
            <a:pathLst>
              <a:path h="3">
                <a:moveTo>
                  <a:pt x="0" y="0"/>
                </a:moveTo>
                <a:lnTo>
                  <a:pt x="0" y="0"/>
                </a:lnTo>
                <a:lnTo>
                  <a:pt x="0" y="2"/>
                </a:lnTo>
                <a:lnTo>
                  <a:pt x="0" y="3"/>
                </a:lnTo>
                <a:lnTo>
                  <a:pt x="0"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7" name="Freeform 142"/>
          <p:cNvSpPr>
            <a:spLocks/>
          </p:cNvSpPr>
          <p:nvPr/>
        </p:nvSpPr>
        <p:spPr bwMode="auto">
          <a:xfrm>
            <a:off x="5929410" y="2345317"/>
            <a:ext cx="23846" cy="20322"/>
          </a:xfrm>
          <a:custGeom>
            <a:avLst/>
            <a:gdLst/>
            <a:ahLst/>
            <a:cxnLst>
              <a:cxn ang="0">
                <a:pos x="0" y="2"/>
              </a:cxn>
              <a:cxn ang="0">
                <a:pos x="0" y="4"/>
              </a:cxn>
              <a:cxn ang="0">
                <a:pos x="0" y="5"/>
              </a:cxn>
              <a:cxn ang="0">
                <a:pos x="1" y="5"/>
              </a:cxn>
              <a:cxn ang="0">
                <a:pos x="1" y="6"/>
              </a:cxn>
              <a:cxn ang="0">
                <a:pos x="0" y="7"/>
              </a:cxn>
              <a:cxn ang="0">
                <a:pos x="0" y="7"/>
              </a:cxn>
              <a:cxn ang="0">
                <a:pos x="2" y="5"/>
              </a:cxn>
              <a:cxn ang="0">
                <a:pos x="3" y="4"/>
              </a:cxn>
              <a:cxn ang="0">
                <a:pos x="3" y="4"/>
              </a:cxn>
              <a:cxn ang="0">
                <a:pos x="4" y="4"/>
              </a:cxn>
              <a:cxn ang="0">
                <a:pos x="4" y="4"/>
              </a:cxn>
              <a:cxn ang="0">
                <a:pos x="5" y="4"/>
              </a:cxn>
              <a:cxn ang="0">
                <a:pos x="6" y="3"/>
              </a:cxn>
              <a:cxn ang="0">
                <a:pos x="7" y="3"/>
              </a:cxn>
              <a:cxn ang="0">
                <a:pos x="7" y="2"/>
              </a:cxn>
              <a:cxn ang="0">
                <a:pos x="7" y="2"/>
              </a:cxn>
              <a:cxn ang="0">
                <a:pos x="7" y="1"/>
              </a:cxn>
              <a:cxn ang="0">
                <a:pos x="6" y="1"/>
              </a:cxn>
              <a:cxn ang="0">
                <a:pos x="6" y="0"/>
              </a:cxn>
              <a:cxn ang="0">
                <a:pos x="3" y="0"/>
              </a:cxn>
              <a:cxn ang="0">
                <a:pos x="2" y="2"/>
              </a:cxn>
              <a:cxn ang="0">
                <a:pos x="1" y="2"/>
              </a:cxn>
              <a:cxn ang="0">
                <a:pos x="1" y="2"/>
              </a:cxn>
              <a:cxn ang="0">
                <a:pos x="0" y="2"/>
              </a:cxn>
            </a:cxnLst>
            <a:rect l="0" t="0" r="r" b="b"/>
            <a:pathLst>
              <a:path w="7" h="7">
                <a:moveTo>
                  <a:pt x="0" y="2"/>
                </a:moveTo>
                <a:lnTo>
                  <a:pt x="0" y="4"/>
                </a:lnTo>
                <a:lnTo>
                  <a:pt x="0" y="5"/>
                </a:lnTo>
                <a:lnTo>
                  <a:pt x="1" y="5"/>
                </a:lnTo>
                <a:lnTo>
                  <a:pt x="1" y="6"/>
                </a:lnTo>
                <a:lnTo>
                  <a:pt x="0" y="7"/>
                </a:lnTo>
                <a:lnTo>
                  <a:pt x="0" y="7"/>
                </a:lnTo>
                <a:lnTo>
                  <a:pt x="2" y="5"/>
                </a:lnTo>
                <a:lnTo>
                  <a:pt x="3" y="4"/>
                </a:lnTo>
                <a:lnTo>
                  <a:pt x="3" y="4"/>
                </a:lnTo>
                <a:lnTo>
                  <a:pt x="4" y="4"/>
                </a:lnTo>
                <a:lnTo>
                  <a:pt x="4" y="4"/>
                </a:lnTo>
                <a:lnTo>
                  <a:pt x="5" y="4"/>
                </a:lnTo>
                <a:lnTo>
                  <a:pt x="6" y="3"/>
                </a:lnTo>
                <a:lnTo>
                  <a:pt x="7" y="3"/>
                </a:lnTo>
                <a:lnTo>
                  <a:pt x="7" y="2"/>
                </a:lnTo>
                <a:lnTo>
                  <a:pt x="7" y="2"/>
                </a:lnTo>
                <a:lnTo>
                  <a:pt x="7" y="1"/>
                </a:lnTo>
                <a:lnTo>
                  <a:pt x="6" y="1"/>
                </a:lnTo>
                <a:lnTo>
                  <a:pt x="6" y="0"/>
                </a:lnTo>
                <a:lnTo>
                  <a:pt x="3" y="0"/>
                </a:lnTo>
                <a:lnTo>
                  <a:pt x="2" y="2"/>
                </a:lnTo>
                <a:lnTo>
                  <a:pt x="1" y="2"/>
                </a:lnTo>
                <a:lnTo>
                  <a:pt x="1"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8" name="Freeform 143"/>
          <p:cNvSpPr>
            <a:spLocks/>
          </p:cNvSpPr>
          <p:nvPr/>
        </p:nvSpPr>
        <p:spPr bwMode="auto">
          <a:xfrm>
            <a:off x="5936223" y="2293062"/>
            <a:ext cx="10220" cy="8709"/>
          </a:xfrm>
          <a:custGeom>
            <a:avLst/>
            <a:gdLst/>
            <a:ahLst/>
            <a:cxnLst>
              <a:cxn ang="0">
                <a:pos x="1" y="3"/>
              </a:cxn>
              <a:cxn ang="0">
                <a:pos x="2" y="3"/>
              </a:cxn>
              <a:cxn ang="0">
                <a:pos x="3" y="0"/>
              </a:cxn>
              <a:cxn ang="0">
                <a:pos x="2" y="1"/>
              </a:cxn>
              <a:cxn ang="0">
                <a:pos x="1" y="2"/>
              </a:cxn>
              <a:cxn ang="0">
                <a:pos x="1" y="3"/>
              </a:cxn>
              <a:cxn ang="0">
                <a:pos x="1" y="3"/>
              </a:cxn>
              <a:cxn ang="0">
                <a:pos x="0" y="3"/>
              </a:cxn>
              <a:cxn ang="0">
                <a:pos x="1" y="3"/>
              </a:cxn>
              <a:cxn ang="0">
                <a:pos x="1" y="3"/>
              </a:cxn>
            </a:cxnLst>
            <a:rect l="0" t="0" r="r" b="b"/>
            <a:pathLst>
              <a:path w="3" h="3">
                <a:moveTo>
                  <a:pt x="1" y="3"/>
                </a:moveTo>
                <a:lnTo>
                  <a:pt x="2" y="3"/>
                </a:lnTo>
                <a:lnTo>
                  <a:pt x="3" y="0"/>
                </a:lnTo>
                <a:lnTo>
                  <a:pt x="2" y="1"/>
                </a:lnTo>
                <a:lnTo>
                  <a:pt x="1" y="2"/>
                </a:lnTo>
                <a:lnTo>
                  <a:pt x="1" y="3"/>
                </a:lnTo>
                <a:lnTo>
                  <a:pt x="1" y="3"/>
                </a:lnTo>
                <a:lnTo>
                  <a:pt x="0" y="3"/>
                </a:lnTo>
                <a:lnTo>
                  <a:pt x="1"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9" name="Freeform 144"/>
          <p:cNvSpPr>
            <a:spLocks/>
          </p:cNvSpPr>
          <p:nvPr/>
        </p:nvSpPr>
        <p:spPr bwMode="auto">
          <a:xfrm>
            <a:off x="5932816" y="2333705"/>
            <a:ext cx="17033" cy="11612"/>
          </a:xfrm>
          <a:custGeom>
            <a:avLst/>
            <a:gdLst/>
            <a:ahLst/>
            <a:cxnLst>
              <a:cxn ang="0">
                <a:pos x="0" y="1"/>
              </a:cxn>
              <a:cxn ang="0">
                <a:pos x="0" y="2"/>
              </a:cxn>
              <a:cxn ang="0">
                <a:pos x="1" y="2"/>
              </a:cxn>
              <a:cxn ang="0">
                <a:pos x="2" y="4"/>
              </a:cxn>
              <a:cxn ang="0">
                <a:pos x="2" y="4"/>
              </a:cxn>
              <a:cxn ang="0">
                <a:pos x="3" y="3"/>
              </a:cxn>
              <a:cxn ang="0">
                <a:pos x="5" y="2"/>
              </a:cxn>
              <a:cxn ang="0">
                <a:pos x="5" y="1"/>
              </a:cxn>
              <a:cxn ang="0">
                <a:pos x="4" y="0"/>
              </a:cxn>
              <a:cxn ang="0">
                <a:pos x="3" y="0"/>
              </a:cxn>
              <a:cxn ang="0">
                <a:pos x="3" y="0"/>
              </a:cxn>
              <a:cxn ang="0">
                <a:pos x="2" y="0"/>
              </a:cxn>
              <a:cxn ang="0">
                <a:pos x="2" y="0"/>
              </a:cxn>
              <a:cxn ang="0">
                <a:pos x="2" y="1"/>
              </a:cxn>
              <a:cxn ang="0">
                <a:pos x="0" y="1"/>
              </a:cxn>
              <a:cxn ang="0">
                <a:pos x="0" y="1"/>
              </a:cxn>
            </a:cxnLst>
            <a:rect l="0" t="0" r="r" b="b"/>
            <a:pathLst>
              <a:path w="5" h="4">
                <a:moveTo>
                  <a:pt x="0" y="1"/>
                </a:moveTo>
                <a:lnTo>
                  <a:pt x="0" y="2"/>
                </a:lnTo>
                <a:lnTo>
                  <a:pt x="1" y="2"/>
                </a:lnTo>
                <a:lnTo>
                  <a:pt x="2" y="4"/>
                </a:lnTo>
                <a:lnTo>
                  <a:pt x="2" y="4"/>
                </a:lnTo>
                <a:lnTo>
                  <a:pt x="3" y="3"/>
                </a:lnTo>
                <a:lnTo>
                  <a:pt x="5" y="2"/>
                </a:lnTo>
                <a:lnTo>
                  <a:pt x="5" y="1"/>
                </a:lnTo>
                <a:lnTo>
                  <a:pt x="4" y="0"/>
                </a:lnTo>
                <a:lnTo>
                  <a:pt x="3" y="0"/>
                </a:lnTo>
                <a:lnTo>
                  <a:pt x="3" y="0"/>
                </a:lnTo>
                <a:lnTo>
                  <a:pt x="2" y="0"/>
                </a:lnTo>
                <a:lnTo>
                  <a:pt x="2" y="0"/>
                </a:lnTo>
                <a:lnTo>
                  <a:pt x="2"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0" name="Freeform 145"/>
          <p:cNvSpPr>
            <a:spLocks/>
          </p:cNvSpPr>
          <p:nvPr/>
        </p:nvSpPr>
        <p:spPr bwMode="auto">
          <a:xfrm>
            <a:off x="5704572" y="2435313"/>
            <a:ext cx="20440" cy="14515"/>
          </a:xfrm>
          <a:custGeom>
            <a:avLst/>
            <a:gdLst/>
            <a:ahLst/>
            <a:cxnLst>
              <a:cxn ang="0">
                <a:pos x="5" y="3"/>
              </a:cxn>
              <a:cxn ang="0">
                <a:pos x="5" y="2"/>
              </a:cxn>
              <a:cxn ang="0">
                <a:pos x="5" y="2"/>
              </a:cxn>
              <a:cxn ang="0">
                <a:pos x="4" y="0"/>
              </a:cxn>
              <a:cxn ang="0">
                <a:pos x="4" y="0"/>
              </a:cxn>
              <a:cxn ang="0">
                <a:pos x="4" y="1"/>
              </a:cxn>
              <a:cxn ang="0">
                <a:pos x="4" y="1"/>
              </a:cxn>
              <a:cxn ang="0">
                <a:pos x="3" y="1"/>
              </a:cxn>
              <a:cxn ang="0">
                <a:pos x="1" y="1"/>
              </a:cxn>
              <a:cxn ang="0">
                <a:pos x="1" y="1"/>
              </a:cxn>
              <a:cxn ang="0">
                <a:pos x="0" y="2"/>
              </a:cxn>
              <a:cxn ang="0">
                <a:pos x="0" y="1"/>
              </a:cxn>
              <a:cxn ang="0">
                <a:pos x="0" y="1"/>
              </a:cxn>
              <a:cxn ang="0">
                <a:pos x="0" y="2"/>
              </a:cxn>
              <a:cxn ang="0">
                <a:pos x="0" y="2"/>
              </a:cxn>
              <a:cxn ang="0">
                <a:pos x="0" y="2"/>
              </a:cxn>
              <a:cxn ang="0">
                <a:pos x="0" y="2"/>
              </a:cxn>
              <a:cxn ang="0">
                <a:pos x="0" y="2"/>
              </a:cxn>
              <a:cxn ang="0">
                <a:pos x="0" y="3"/>
              </a:cxn>
              <a:cxn ang="0">
                <a:pos x="0" y="3"/>
              </a:cxn>
              <a:cxn ang="0">
                <a:pos x="0" y="4"/>
              </a:cxn>
              <a:cxn ang="0">
                <a:pos x="1" y="5"/>
              </a:cxn>
              <a:cxn ang="0">
                <a:pos x="2" y="5"/>
              </a:cxn>
              <a:cxn ang="0">
                <a:pos x="1" y="5"/>
              </a:cxn>
              <a:cxn ang="0">
                <a:pos x="1" y="5"/>
              </a:cxn>
              <a:cxn ang="0">
                <a:pos x="2" y="5"/>
              </a:cxn>
              <a:cxn ang="0">
                <a:pos x="4" y="5"/>
              </a:cxn>
              <a:cxn ang="0">
                <a:pos x="4" y="5"/>
              </a:cxn>
              <a:cxn ang="0">
                <a:pos x="4" y="5"/>
              </a:cxn>
              <a:cxn ang="0">
                <a:pos x="5" y="5"/>
              </a:cxn>
              <a:cxn ang="0">
                <a:pos x="5" y="3"/>
              </a:cxn>
              <a:cxn ang="0">
                <a:pos x="6" y="3"/>
              </a:cxn>
              <a:cxn ang="0">
                <a:pos x="6" y="3"/>
              </a:cxn>
              <a:cxn ang="0">
                <a:pos x="5" y="3"/>
              </a:cxn>
              <a:cxn ang="0">
                <a:pos x="5" y="3"/>
              </a:cxn>
            </a:cxnLst>
            <a:rect l="0" t="0" r="r" b="b"/>
            <a:pathLst>
              <a:path w="6" h="5">
                <a:moveTo>
                  <a:pt x="5" y="3"/>
                </a:moveTo>
                <a:lnTo>
                  <a:pt x="5" y="2"/>
                </a:lnTo>
                <a:lnTo>
                  <a:pt x="5" y="2"/>
                </a:lnTo>
                <a:lnTo>
                  <a:pt x="4" y="0"/>
                </a:lnTo>
                <a:lnTo>
                  <a:pt x="4" y="0"/>
                </a:lnTo>
                <a:lnTo>
                  <a:pt x="4" y="1"/>
                </a:lnTo>
                <a:lnTo>
                  <a:pt x="4" y="1"/>
                </a:lnTo>
                <a:lnTo>
                  <a:pt x="3" y="1"/>
                </a:lnTo>
                <a:lnTo>
                  <a:pt x="1" y="1"/>
                </a:lnTo>
                <a:lnTo>
                  <a:pt x="1" y="1"/>
                </a:lnTo>
                <a:lnTo>
                  <a:pt x="0" y="2"/>
                </a:lnTo>
                <a:lnTo>
                  <a:pt x="0" y="1"/>
                </a:lnTo>
                <a:lnTo>
                  <a:pt x="0" y="1"/>
                </a:lnTo>
                <a:lnTo>
                  <a:pt x="0" y="2"/>
                </a:lnTo>
                <a:lnTo>
                  <a:pt x="0" y="2"/>
                </a:lnTo>
                <a:lnTo>
                  <a:pt x="0" y="2"/>
                </a:lnTo>
                <a:lnTo>
                  <a:pt x="0" y="2"/>
                </a:lnTo>
                <a:lnTo>
                  <a:pt x="0" y="2"/>
                </a:lnTo>
                <a:lnTo>
                  <a:pt x="0" y="3"/>
                </a:lnTo>
                <a:lnTo>
                  <a:pt x="0" y="3"/>
                </a:lnTo>
                <a:lnTo>
                  <a:pt x="0" y="4"/>
                </a:lnTo>
                <a:lnTo>
                  <a:pt x="1" y="5"/>
                </a:lnTo>
                <a:lnTo>
                  <a:pt x="2" y="5"/>
                </a:lnTo>
                <a:lnTo>
                  <a:pt x="1" y="5"/>
                </a:lnTo>
                <a:lnTo>
                  <a:pt x="1" y="5"/>
                </a:lnTo>
                <a:lnTo>
                  <a:pt x="2" y="5"/>
                </a:lnTo>
                <a:lnTo>
                  <a:pt x="4" y="5"/>
                </a:lnTo>
                <a:lnTo>
                  <a:pt x="4" y="5"/>
                </a:lnTo>
                <a:lnTo>
                  <a:pt x="4" y="5"/>
                </a:lnTo>
                <a:lnTo>
                  <a:pt x="5" y="5"/>
                </a:lnTo>
                <a:lnTo>
                  <a:pt x="5" y="3"/>
                </a:lnTo>
                <a:lnTo>
                  <a:pt x="6" y="3"/>
                </a:lnTo>
                <a:lnTo>
                  <a:pt x="6" y="3"/>
                </a:lnTo>
                <a:lnTo>
                  <a:pt x="5" y="3"/>
                </a:lnTo>
                <a:lnTo>
                  <a:pt x="5"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1" name="Freeform 146"/>
          <p:cNvSpPr>
            <a:spLocks/>
          </p:cNvSpPr>
          <p:nvPr/>
        </p:nvSpPr>
        <p:spPr bwMode="auto">
          <a:xfrm>
            <a:off x="5789738" y="2696591"/>
            <a:ext cx="3407" cy="8709"/>
          </a:xfrm>
          <a:custGeom>
            <a:avLst/>
            <a:gdLst/>
            <a:ahLst/>
            <a:cxnLst>
              <a:cxn ang="0">
                <a:pos x="1" y="2"/>
              </a:cxn>
              <a:cxn ang="0">
                <a:pos x="1" y="3"/>
              </a:cxn>
              <a:cxn ang="0">
                <a:pos x="1" y="2"/>
              </a:cxn>
              <a:cxn ang="0">
                <a:pos x="1" y="1"/>
              </a:cxn>
              <a:cxn ang="0">
                <a:pos x="1" y="0"/>
              </a:cxn>
              <a:cxn ang="0">
                <a:pos x="1" y="0"/>
              </a:cxn>
              <a:cxn ang="0">
                <a:pos x="0" y="2"/>
              </a:cxn>
              <a:cxn ang="0">
                <a:pos x="1" y="2"/>
              </a:cxn>
              <a:cxn ang="0">
                <a:pos x="1" y="2"/>
              </a:cxn>
            </a:cxnLst>
            <a:rect l="0" t="0" r="r" b="b"/>
            <a:pathLst>
              <a:path w="1" h="3">
                <a:moveTo>
                  <a:pt x="1" y="2"/>
                </a:moveTo>
                <a:lnTo>
                  <a:pt x="1" y="3"/>
                </a:lnTo>
                <a:lnTo>
                  <a:pt x="1" y="2"/>
                </a:lnTo>
                <a:lnTo>
                  <a:pt x="1" y="1"/>
                </a:lnTo>
                <a:lnTo>
                  <a:pt x="1" y="0"/>
                </a:lnTo>
                <a:lnTo>
                  <a:pt x="1" y="0"/>
                </a:lnTo>
                <a:lnTo>
                  <a:pt x="0" y="2"/>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2" name="Freeform 147"/>
          <p:cNvSpPr>
            <a:spLocks/>
          </p:cNvSpPr>
          <p:nvPr/>
        </p:nvSpPr>
        <p:spPr bwMode="auto">
          <a:xfrm>
            <a:off x="5616000" y="2324996"/>
            <a:ext cx="3407" cy="5806"/>
          </a:xfrm>
          <a:custGeom>
            <a:avLst/>
            <a:gdLst/>
            <a:ahLst/>
            <a:cxnLst>
              <a:cxn ang="0">
                <a:pos x="1" y="0"/>
              </a:cxn>
              <a:cxn ang="0">
                <a:pos x="1" y="0"/>
              </a:cxn>
              <a:cxn ang="0">
                <a:pos x="1" y="0"/>
              </a:cxn>
              <a:cxn ang="0">
                <a:pos x="0" y="2"/>
              </a:cxn>
              <a:cxn ang="0">
                <a:pos x="1" y="2"/>
              </a:cxn>
              <a:cxn ang="0">
                <a:pos x="1" y="0"/>
              </a:cxn>
            </a:cxnLst>
            <a:rect l="0" t="0" r="r" b="b"/>
            <a:pathLst>
              <a:path w="1" h="2">
                <a:moveTo>
                  <a:pt x="1" y="0"/>
                </a:moveTo>
                <a:lnTo>
                  <a:pt x="1" y="0"/>
                </a:lnTo>
                <a:lnTo>
                  <a:pt x="1" y="0"/>
                </a:lnTo>
                <a:lnTo>
                  <a:pt x="0" y="2"/>
                </a:lnTo>
                <a:lnTo>
                  <a:pt x="1"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3" name="Freeform 148"/>
          <p:cNvSpPr>
            <a:spLocks/>
          </p:cNvSpPr>
          <p:nvPr/>
        </p:nvSpPr>
        <p:spPr bwMode="auto">
          <a:xfrm>
            <a:off x="5786331" y="2699494"/>
            <a:ext cx="6813" cy="11612"/>
          </a:xfrm>
          <a:custGeom>
            <a:avLst/>
            <a:gdLst/>
            <a:ahLst/>
            <a:cxnLst>
              <a:cxn ang="0">
                <a:pos x="0" y="2"/>
              </a:cxn>
              <a:cxn ang="0">
                <a:pos x="0" y="2"/>
              </a:cxn>
              <a:cxn ang="0">
                <a:pos x="2" y="4"/>
              </a:cxn>
              <a:cxn ang="0">
                <a:pos x="1" y="0"/>
              </a:cxn>
              <a:cxn ang="0">
                <a:pos x="1" y="0"/>
              </a:cxn>
              <a:cxn ang="0">
                <a:pos x="0" y="0"/>
              </a:cxn>
              <a:cxn ang="0">
                <a:pos x="0" y="0"/>
              </a:cxn>
              <a:cxn ang="0">
                <a:pos x="1" y="1"/>
              </a:cxn>
              <a:cxn ang="0">
                <a:pos x="1" y="2"/>
              </a:cxn>
              <a:cxn ang="0">
                <a:pos x="0" y="2"/>
              </a:cxn>
            </a:cxnLst>
            <a:rect l="0" t="0" r="r" b="b"/>
            <a:pathLst>
              <a:path w="2" h="4">
                <a:moveTo>
                  <a:pt x="0" y="2"/>
                </a:moveTo>
                <a:lnTo>
                  <a:pt x="0" y="2"/>
                </a:lnTo>
                <a:lnTo>
                  <a:pt x="2" y="4"/>
                </a:lnTo>
                <a:lnTo>
                  <a:pt x="1" y="0"/>
                </a:lnTo>
                <a:lnTo>
                  <a:pt x="1" y="0"/>
                </a:lnTo>
                <a:lnTo>
                  <a:pt x="0" y="0"/>
                </a:lnTo>
                <a:lnTo>
                  <a:pt x="0" y="0"/>
                </a:lnTo>
                <a:lnTo>
                  <a:pt x="1" y="1"/>
                </a:lnTo>
                <a:lnTo>
                  <a:pt x="1"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4" name="Freeform 149"/>
          <p:cNvSpPr>
            <a:spLocks/>
          </p:cNvSpPr>
          <p:nvPr/>
        </p:nvSpPr>
        <p:spPr bwMode="auto">
          <a:xfrm>
            <a:off x="5827211" y="2737234"/>
            <a:ext cx="6813" cy="2903"/>
          </a:xfrm>
          <a:custGeom>
            <a:avLst/>
            <a:gdLst/>
            <a:ahLst/>
            <a:cxnLst>
              <a:cxn ang="0">
                <a:pos x="2" y="1"/>
              </a:cxn>
              <a:cxn ang="0">
                <a:pos x="2" y="0"/>
              </a:cxn>
              <a:cxn ang="0">
                <a:pos x="1" y="0"/>
              </a:cxn>
              <a:cxn ang="0">
                <a:pos x="0" y="0"/>
              </a:cxn>
              <a:cxn ang="0">
                <a:pos x="1" y="1"/>
              </a:cxn>
              <a:cxn ang="0">
                <a:pos x="2" y="1"/>
              </a:cxn>
              <a:cxn ang="0">
                <a:pos x="2" y="1"/>
              </a:cxn>
            </a:cxnLst>
            <a:rect l="0" t="0" r="r" b="b"/>
            <a:pathLst>
              <a:path w="2" h="1">
                <a:moveTo>
                  <a:pt x="2" y="1"/>
                </a:moveTo>
                <a:lnTo>
                  <a:pt x="2" y="0"/>
                </a:lnTo>
                <a:lnTo>
                  <a:pt x="1" y="0"/>
                </a:lnTo>
                <a:lnTo>
                  <a:pt x="0" y="0"/>
                </a:lnTo>
                <a:lnTo>
                  <a:pt x="1" y="1"/>
                </a:lnTo>
                <a:lnTo>
                  <a:pt x="2"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5" name="Freeform 150"/>
          <p:cNvSpPr>
            <a:spLocks/>
          </p:cNvSpPr>
          <p:nvPr/>
        </p:nvSpPr>
        <p:spPr bwMode="auto">
          <a:xfrm>
            <a:off x="5718199" y="2449828"/>
            <a:ext cx="6813" cy="11612"/>
          </a:xfrm>
          <a:custGeom>
            <a:avLst/>
            <a:gdLst/>
            <a:ahLst/>
            <a:cxnLst>
              <a:cxn ang="0">
                <a:pos x="2" y="0"/>
              </a:cxn>
              <a:cxn ang="0">
                <a:pos x="2" y="0"/>
              </a:cxn>
              <a:cxn ang="0">
                <a:pos x="1" y="0"/>
              </a:cxn>
              <a:cxn ang="0">
                <a:pos x="0" y="2"/>
              </a:cxn>
              <a:cxn ang="0">
                <a:pos x="0" y="2"/>
              </a:cxn>
              <a:cxn ang="0">
                <a:pos x="1" y="3"/>
              </a:cxn>
              <a:cxn ang="0">
                <a:pos x="1" y="4"/>
              </a:cxn>
              <a:cxn ang="0">
                <a:pos x="1" y="4"/>
              </a:cxn>
              <a:cxn ang="0">
                <a:pos x="1" y="3"/>
              </a:cxn>
              <a:cxn ang="0">
                <a:pos x="2" y="3"/>
              </a:cxn>
              <a:cxn ang="0">
                <a:pos x="2" y="2"/>
              </a:cxn>
              <a:cxn ang="0">
                <a:pos x="2" y="1"/>
              </a:cxn>
              <a:cxn ang="0">
                <a:pos x="2" y="0"/>
              </a:cxn>
              <a:cxn ang="0">
                <a:pos x="2" y="0"/>
              </a:cxn>
              <a:cxn ang="0">
                <a:pos x="2" y="0"/>
              </a:cxn>
            </a:cxnLst>
            <a:rect l="0" t="0" r="r" b="b"/>
            <a:pathLst>
              <a:path w="2" h="4">
                <a:moveTo>
                  <a:pt x="2" y="0"/>
                </a:moveTo>
                <a:lnTo>
                  <a:pt x="2" y="0"/>
                </a:lnTo>
                <a:lnTo>
                  <a:pt x="1" y="0"/>
                </a:lnTo>
                <a:lnTo>
                  <a:pt x="0" y="2"/>
                </a:lnTo>
                <a:lnTo>
                  <a:pt x="0" y="2"/>
                </a:lnTo>
                <a:lnTo>
                  <a:pt x="1" y="3"/>
                </a:lnTo>
                <a:lnTo>
                  <a:pt x="1" y="4"/>
                </a:lnTo>
                <a:lnTo>
                  <a:pt x="1" y="4"/>
                </a:lnTo>
                <a:lnTo>
                  <a:pt x="1" y="3"/>
                </a:lnTo>
                <a:lnTo>
                  <a:pt x="2" y="3"/>
                </a:lnTo>
                <a:lnTo>
                  <a:pt x="2" y="2"/>
                </a:lnTo>
                <a:lnTo>
                  <a:pt x="2" y="1"/>
                </a:lnTo>
                <a:lnTo>
                  <a:pt x="2" y="0"/>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6" name="Freeform 151"/>
          <p:cNvSpPr>
            <a:spLocks/>
          </p:cNvSpPr>
          <p:nvPr/>
        </p:nvSpPr>
        <p:spPr bwMode="auto">
          <a:xfrm>
            <a:off x="5728419" y="2452731"/>
            <a:ext cx="13626" cy="8709"/>
          </a:xfrm>
          <a:custGeom>
            <a:avLst/>
            <a:gdLst/>
            <a:ahLst/>
            <a:cxnLst>
              <a:cxn ang="0">
                <a:pos x="0" y="2"/>
              </a:cxn>
              <a:cxn ang="0">
                <a:pos x="0" y="3"/>
              </a:cxn>
              <a:cxn ang="0">
                <a:pos x="0" y="3"/>
              </a:cxn>
              <a:cxn ang="0">
                <a:pos x="2" y="3"/>
              </a:cxn>
              <a:cxn ang="0">
                <a:pos x="2" y="3"/>
              </a:cxn>
              <a:cxn ang="0">
                <a:pos x="2" y="3"/>
              </a:cxn>
              <a:cxn ang="0">
                <a:pos x="4" y="3"/>
              </a:cxn>
              <a:cxn ang="0">
                <a:pos x="4" y="3"/>
              </a:cxn>
              <a:cxn ang="0">
                <a:pos x="4" y="2"/>
              </a:cxn>
              <a:cxn ang="0">
                <a:pos x="3" y="2"/>
              </a:cxn>
              <a:cxn ang="0">
                <a:pos x="3" y="1"/>
              </a:cxn>
              <a:cxn ang="0">
                <a:pos x="3" y="1"/>
              </a:cxn>
              <a:cxn ang="0">
                <a:pos x="3" y="1"/>
              </a:cxn>
              <a:cxn ang="0">
                <a:pos x="2" y="1"/>
              </a:cxn>
              <a:cxn ang="0">
                <a:pos x="2" y="2"/>
              </a:cxn>
              <a:cxn ang="0">
                <a:pos x="2" y="2"/>
              </a:cxn>
              <a:cxn ang="0">
                <a:pos x="1" y="1"/>
              </a:cxn>
              <a:cxn ang="0">
                <a:pos x="1" y="1"/>
              </a:cxn>
              <a:cxn ang="0">
                <a:pos x="1" y="0"/>
              </a:cxn>
              <a:cxn ang="0">
                <a:pos x="0" y="0"/>
              </a:cxn>
              <a:cxn ang="0">
                <a:pos x="0" y="0"/>
              </a:cxn>
              <a:cxn ang="0">
                <a:pos x="0" y="0"/>
              </a:cxn>
              <a:cxn ang="0">
                <a:pos x="0" y="1"/>
              </a:cxn>
              <a:cxn ang="0">
                <a:pos x="0" y="1"/>
              </a:cxn>
              <a:cxn ang="0">
                <a:pos x="0" y="1"/>
              </a:cxn>
              <a:cxn ang="0">
                <a:pos x="0" y="2"/>
              </a:cxn>
              <a:cxn ang="0">
                <a:pos x="0" y="2"/>
              </a:cxn>
            </a:cxnLst>
            <a:rect l="0" t="0" r="r" b="b"/>
            <a:pathLst>
              <a:path w="4" h="3">
                <a:moveTo>
                  <a:pt x="0" y="2"/>
                </a:moveTo>
                <a:lnTo>
                  <a:pt x="0" y="3"/>
                </a:lnTo>
                <a:lnTo>
                  <a:pt x="0" y="3"/>
                </a:lnTo>
                <a:lnTo>
                  <a:pt x="2" y="3"/>
                </a:lnTo>
                <a:lnTo>
                  <a:pt x="2" y="3"/>
                </a:lnTo>
                <a:lnTo>
                  <a:pt x="2" y="3"/>
                </a:lnTo>
                <a:lnTo>
                  <a:pt x="4" y="3"/>
                </a:lnTo>
                <a:lnTo>
                  <a:pt x="4" y="3"/>
                </a:lnTo>
                <a:lnTo>
                  <a:pt x="4" y="2"/>
                </a:lnTo>
                <a:lnTo>
                  <a:pt x="3" y="2"/>
                </a:lnTo>
                <a:lnTo>
                  <a:pt x="3" y="1"/>
                </a:lnTo>
                <a:lnTo>
                  <a:pt x="3" y="1"/>
                </a:lnTo>
                <a:lnTo>
                  <a:pt x="3" y="1"/>
                </a:lnTo>
                <a:lnTo>
                  <a:pt x="2" y="1"/>
                </a:lnTo>
                <a:lnTo>
                  <a:pt x="2" y="2"/>
                </a:lnTo>
                <a:lnTo>
                  <a:pt x="2" y="2"/>
                </a:lnTo>
                <a:lnTo>
                  <a:pt x="1" y="1"/>
                </a:lnTo>
                <a:lnTo>
                  <a:pt x="1" y="1"/>
                </a:lnTo>
                <a:lnTo>
                  <a:pt x="1" y="0"/>
                </a:lnTo>
                <a:lnTo>
                  <a:pt x="0" y="0"/>
                </a:lnTo>
                <a:lnTo>
                  <a:pt x="0" y="0"/>
                </a:lnTo>
                <a:lnTo>
                  <a:pt x="0" y="0"/>
                </a:lnTo>
                <a:lnTo>
                  <a:pt x="0" y="1"/>
                </a:lnTo>
                <a:lnTo>
                  <a:pt x="0" y="1"/>
                </a:lnTo>
                <a:lnTo>
                  <a:pt x="0" y="1"/>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7" name="Freeform 152"/>
          <p:cNvSpPr>
            <a:spLocks/>
          </p:cNvSpPr>
          <p:nvPr/>
        </p:nvSpPr>
        <p:spPr bwMode="auto">
          <a:xfrm>
            <a:off x="5725012" y="2420798"/>
            <a:ext cx="30660" cy="31934"/>
          </a:xfrm>
          <a:custGeom>
            <a:avLst/>
            <a:gdLst/>
            <a:ahLst/>
            <a:cxnLst>
              <a:cxn ang="0">
                <a:pos x="2" y="3"/>
              </a:cxn>
              <a:cxn ang="0">
                <a:pos x="1" y="4"/>
              </a:cxn>
              <a:cxn ang="0">
                <a:pos x="0" y="4"/>
              </a:cxn>
              <a:cxn ang="0">
                <a:pos x="1" y="4"/>
              </a:cxn>
              <a:cxn ang="0">
                <a:pos x="1" y="5"/>
              </a:cxn>
              <a:cxn ang="0">
                <a:pos x="1" y="5"/>
              </a:cxn>
              <a:cxn ang="0">
                <a:pos x="1" y="7"/>
              </a:cxn>
              <a:cxn ang="0">
                <a:pos x="1" y="8"/>
              </a:cxn>
              <a:cxn ang="0">
                <a:pos x="2" y="9"/>
              </a:cxn>
              <a:cxn ang="0">
                <a:pos x="5" y="10"/>
              </a:cxn>
              <a:cxn ang="0">
                <a:pos x="5" y="10"/>
              </a:cxn>
              <a:cxn ang="0">
                <a:pos x="4" y="10"/>
              </a:cxn>
              <a:cxn ang="0">
                <a:pos x="5" y="10"/>
              </a:cxn>
              <a:cxn ang="0">
                <a:pos x="6" y="11"/>
              </a:cxn>
              <a:cxn ang="0">
                <a:pos x="7" y="10"/>
              </a:cxn>
              <a:cxn ang="0">
                <a:pos x="7" y="10"/>
              </a:cxn>
              <a:cxn ang="0">
                <a:pos x="7" y="10"/>
              </a:cxn>
              <a:cxn ang="0">
                <a:pos x="7" y="9"/>
              </a:cxn>
              <a:cxn ang="0">
                <a:pos x="9" y="7"/>
              </a:cxn>
              <a:cxn ang="0">
                <a:pos x="7" y="7"/>
              </a:cxn>
              <a:cxn ang="0">
                <a:pos x="8" y="5"/>
              </a:cxn>
              <a:cxn ang="0">
                <a:pos x="9" y="5"/>
              </a:cxn>
              <a:cxn ang="0">
                <a:pos x="9" y="3"/>
              </a:cxn>
              <a:cxn ang="0">
                <a:pos x="9" y="3"/>
              </a:cxn>
              <a:cxn ang="0">
                <a:pos x="9" y="2"/>
              </a:cxn>
              <a:cxn ang="0">
                <a:pos x="9" y="1"/>
              </a:cxn>
              <a:cxn ang="0">
                <a:pos x="7" y="0"/>
              </a:cxn>
              <a:cxn ang="0">
                <a:pos x="6" y="0"/>
              </a:cxn>
              <a:cxn ang="0">
                <a:pos x="5" y="2"/>
              </a:cxn>
              <a:cxn ang="0">
                <a:pos x="6" y="2"/>
              </a:cxn>
              <a:cxn ang="0">
                <a:pos x="6" y="4"/>
              </a:cxn>
              <a:cxn ang="0">
                <a:pos x="5" y="4"/>
              </a:cxn>
              <a:cxn ang="0">
                <a:pos x="6" y="4"/>
              </a:cxn>
              <a:cxn ang="0">
                <a:pos x="5" y="3"/>
              </a:cxn>
              <a:cxn ang="0">
                <a:pos x="5" y="3"/>
              </a:cxn>
              <a:cxn ang="0">
                <a:pos x="5" y="3"/>
              </a:cxn>
              <a:cxn ang="0">
                <a:pos x="5" y="4"/>
              </a:cxn>
              <a:cxn ang="0">
                <a:pos x="5" y="3"/>
              </a:cxn>
              <a:cxn ang="0">
                <a:pos x="4" y="3"/>
              </a:cxn>
              <a:cxn ang="0">
                <a:pos x="5" y="3"/>
              </a:cxn>
              <a:cxn ang="0">
                <a:pos x="5" y="2"/>
              </a:cxn>
              <a:cxn ang="0">
                <a:pos x="3" y="2"/>
              </a:cxn>
              <a:cxn ang="0">
                <a:pos x="3" y="3"/>
              </a:cxn>
            </a:cxnLst>
            <a:rect l="0" t="0" r="r" b="b"/>
            <a:pathLst>
              <a:path w="9" h="11">
                <a:moveTo>
                  <a:pt x="3" y="3"/>
                </a:moveTo>
                <a:lnTo>
                  <a:pt x="2" y="3"/>
                </a:lnTo>
                <a:lnTo>
                  <a:pt x="2" y="3"/>
                </a:lnTo>
                <a:lnTo>
                  <a:pt x="1" y="4"/>
                </a:lnTo>
                <a:lnTo>
                  <a:pt x="1" y="4"/>
                </a:lnTo>
                <a:lnTo>
                  <a:pt x="0" y="4"/>
                </a:lnTo>
                <a:lnTo>
                  <a:pt x="0" y="4"/>
                </a:lnTo>
                <a:lnTo>
                  <a:pt x="1" y="4"/>
                </a:lnTo>
                <a:lnTo>
                  <a:pt x="0" y="5"/>
                </a:lnTo>
                <a:lnTo>
                  <a:pt x="1" y="5"/>
                </a:lnTo>
                <a:lnTo>
                  <a:pt x="1" y="5"/>
                </a:lnTo>
                <a:lnTo>
                  <a:pt x="1" y="5"/>
                </a:lnTo>
                <a:lnTo>
                  <a:pt x="1" y="7"/>
                </a:lnTo>
                <a:lnTo>
                  <a:pt x="1" y="7"/>
                </a:lnTo>
                <a:lnTo>
                  <a:pt x="1" y="8"/>
                </a:lnTo>
                <a:lnTo>
                  <a:pt x="1" y="8"/>
                </a:lnTo>
                <a:lnTo>
                  <a:pt x="1" y="8"/>
                </a:lnTo>
                <a:lnTo>
                  <a:pt x="2" y="9"/>
                </a:lnTo>
                <a:lnTo>
                  <a:pt x="3" y="9"/>
                </a:lnTo>
                <a:lnTo>
                  <a:pt x="5" y="10"/>
                </a:lnTo>
                <a:lnTo>
                  <a:pt x="5" y="10"/>
                </a:lnTo>
                <a:lnTo>
                  <a:pt x="5" y="10"/>
                </a:lnTo>
                <a:lnTo>
                  <a:pt x="5" y="10"/>
                </a:lnTo>
                <a:lnTo>
                  <a:pt x="4" y="10"/>
                </a:lnTo>
                <a:lnTo>
                  <a:pt x="4" y="10"/>
                </a:lnTo>
                <a:lnTo>
                  <a:pt x="5" y="10"/>
                </a:lnTo>
                <a:lnTo>
                  <a:pt x="6" y="11"/>
                </a:lnTo>
                <a:lnTo>
                  <a:pt x="6" y="11"/>
                </a:lnTo>
                <a:lnTo>
                  <a:pt x="7" y="11"/>
                </a:lnTo>
                <a:lnTo>
                  <a:pt x="7" y="10"/>
                </a:lnTo>
                <a:lnTo>
                  <a:pt x="7" y="10"/>
                </a:lnTo>
                <a:lnTo>
                  <a:pt x="7" y="10"/>
                </a:lnTo>
                <a:lnTo>
                  <a:pt x="7" y="10"/>
                </a:lnTo>
                <a:lnTo>
                  <a:pt x="7" y="10"/>
                </a:lnTo>
                <a:lnTo>
                  <a:pt x="7" y="10"/>
                </a:lnTo>
                <a:lnTo>
                  <a:pt x="7" y="9"/>
                </a:lnTo>
                <a:lnTo>
                  <a:pt x="9" y="9"/>
                </a:lnTo>
                <a:lnTo>
                  <a:pt x="9" y="7"/>
                </a:lnTo>
                <a:lnTo>
                  <a:pt x="8" y="7"/>
                </a:lnTo>
                <a:lnTo>
                  <a:pt x="7" y="7"/>
                </a:lnTo>
                <a:lnTo>
                  <a:pt x="7" y="7"/>
                </a:lnTo>
                <a:lnTo>
                  <a:pt x="8" y="5"/>
                </a:lnTo>
                <a:lnTo>
                  <a:pt x="9" y="5"/>
                </a:lnTo>
                <a:lnTo>
                  <a:pt x="9" y="5"/>
                </a:lnTo>
                <a:lnTo>
                  <a:pt x="9" y="5"/>
                </a:lnTo>
                <a:lnTo>
                  <a:pt x="9" y="3"/>
                </a:lnTo>
                <a:lnTo>
                  <a:pt x="9" y="3"/>
                </a:lnTo>
                <a:lnTo>
                  <a:pt x="9" y="3"/>
                </a:lnTo>
                <a:lnTo>
                  <a:pt x="9" y="3"/>
                </a:lnTo>
                <a:lnTo>
                  <a:pt x="9" y="2"/>
                </a:lnTo>
                <a:lnTo>
                  <a:pt x="9" y="2"/>
                </a:lnTo>
                <a:lnTo>
                  <a:pt x="9" y="1"/>
                </a:lnTo>
                <a:lnTo>
                  <a:pt x="8" y="0"/>
                </a:lnTo>
                <a:lnTo>
                  <a:pt x="7" y="0"/>
                </a:lnTo>
                <a:lnTo>
                  <a:pt x="7" y="0"/>
                </a:lnTo>
                <a:lnTo>
                  <a:pt x="6" y="0"/>
                </a:lnTo>
                <a:lnTo>
                  <a:pt x="5" y="1"/>
                </a:lnTo>
                <a:lnTo>
                  <a:pt x="5" y="2"/>
                </a:lnTo>
                <a:lnTo>
                  <a:pt x="6" y="2"/>
                </a:lnTo>
                <a:lnTo>
                  <a:pt x="6" y="2"/>
                </a:lnTo>
                <a:lnTo>
                  <a:pt x="6" y="4"/>
                </a:lnTo>
                <a:lnTo>
                  <a:pt x="6" y="4"/>
                </a:lnTo>
                <a:lnTo>
                  <a:pt x="6" y="4"/>
                </a:lnTo>
                <a:lnTo>
                  <a:pt x="5" y="4"/>
                </a:lnTo>
                <a:lnTo>
                  <a:pt x="6" y="4"/>
                </a:lnTo>
                <a:lnTo>
                  <a:pt x="6" y="4"/>
                </a:lnTo>
                <a:lnTo>
                  <a:pt x="6" y="3"/>
                </a:lnTo>
                <a:lnTo>
                  <a:pt x="5" y="3"/>
                </a:lnTo>
                <a:lnTo>
                  <a:pt x="5" y="3"/>
                </a:lnTo>
                <a:lnTo>
                  <a:pt x="5" y="3"/>
                </a:lnTo>
                <a:lnTo>
                  <a:pt x="5" y="3"/>
                </a:lnTo>
                <a:lnTo>
                  <a:pt x="5" y="3"/>
                </a:lnTo>
                <a:lnTo>
                  <a:pt x="5" y="3"/>
                </a:lnTo>
                <a:lnTo>
                  <a:pt x="5" y="4"/>
                </a:lnTo>
                <a:lnTo>
                  <a:pt x="5" y="4"/>
                </a:lnTo>
                <a:lnTo>
                  <a:pt x="5" y="3"/>
                </a:lnTo>
                <a:lnTo>
                  <a:pt x="5" y="3"/>
                </a:lnTo>
                <a:lnTo>
                  <a:pt x="4" y="3"/>
                </a:lnTo>
                <a:lnTo>
                  <a:pt x="5" y="3"/>
                </a:lnTo>
                <a:lnTo>
                  <a:pt x="5" y="3"/>
                </a:lnTo>
                <a:lnTo>
                  <a:pt x="5" y="2"/>
                </a:lnTo>
                <a:lnTo>
                  <a:pt x="5" y="2"/>
                </a:lnTo>
                <a:lnTo>
                  <a:pt x="2" y="2"/>
                </a:lnTo>
                <a:lnTo>
                  <a:pt x="3" y="2"/>
                </a:lnTo>
                <a:lnTo>
                  <a:pt x="3" y="3"/>
                </a:lnTo>
                <a:lnTo>
                  <a:pt x="3"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8" name="Freeform 153"/>
          <p:cNvSpPr>
            <a:spLocks/>
          </p:cNvSpPr>
          <p:nvPr/>
        </p:nvSpPr>
        <p:spPr bwMode="auto">
          <a:xfrm>
            <a:off x="5830618" y="2745944"/>
            <a:ext cx="10220" cy="2903"/>
          </a:xfrm>
          <a:custGeom>
            <a:avLst/>
            <a:gdLst/>
            <a:ahLst/>
            <a:cxnLst>
              <a:cxn ang="0">
                <a:pos x="3" y="0"/>
              </a:cxn>
              <a:cxn ang="0">
                <a:pos x="3" y="0"/>
              </a:cxn>
              <a:cxn ang="0">
                <a:pos x="3" y="0"/>
              </a:cxn>
              <a:cxn ang="0">
                <a:pos x="0" y="0"/>
              </a:cxn>
              <a:cxn ang="0">
                <a:pos x="0" y="0"/>
              </a:cxn>
              <a:cxn ang="0">
                <a:pos x="0" y="0"/>
              </a:cxn>
              <a:cxn ang="0">
                <a:pos x="3" y="0"/>
              </a:cxn>
            </a:cxnLst>
            <a:rect l="0" t="0" r="r" b="b"/>
            <a:pathLst>
              <a:path w="3">
                <a:moveTo>
                  <a:pt x="3" y="0"/>
                </a:moveTo>
                <a:lnTo>
                  <a:pt x="3" y="0"/>
                </a:lnTo>
                <a:lnTo>
                  <a:pt x="3" y="0"/>
                </a:lnTo>
                <a:lnTo>
                  <a:pt x="0" y="0"/>
                </a:lnTo>
                <a:lnTo>
                  <a:pt x="0" y="0"/>
                </a:lnTo>
                <a:lnTo>
                  <a:pt x="0" y="0"/>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9" name="Freeform 154"/>
          <p:cNvSpPr>
            <a:spLocks/>
          </p:cNvSpPr>
          <p:nvPr/>
        </p:nvSpPr>
        <p:spPr bwMode="auto">
          <a:xfrm>
            <a:off x="5742045" y="2452731"/>
            <a:ext cx="3407" cy="11612"/>
          </a:xfrm>
          <a:custGeom>
            <a:avLst/>
            <a:gdLst/>
            <a:ahLst/>
            <a:cxnLst>
              <a:cxn ang="0">
                <a:pos x="1" y="4"/>
              </a:cxn>
              <a:cxn ang="0">
                <a:pos x="1" y="3"/>
              </a:cxn>
              <a:cxn ang="0">
                <a:pos x="1" y="2"/>
              </a:cxn>
              <a:cxn ang="0">
                <a:pos x="1" y="2"/>
              </a:cxn>
              <a:cxn ang="0">
                <a:pos x="0" y="1"/>
              </a:cxn>
              <a:cxn ang="0">
                <a:pos x="0" y="0"/>
              </a:cxn>
              <a:cxn ang="0">
                <a:pos x="0" y="0"/>
              </a:cxn>
              <a:cxn ang="0">
                <a:pos x="0" y="0"/>
              </a:cxn>
              <a:cxn ang="0">
                <a:pos x="0" y="0"/>
              </a:cxn>
              <a:cxn ang="0">
                <a:pos x="0" y="1"/>
              </a:cxn>
              <a:cxn ang="0">
                <a:pos x="0" y="1"/>
              </a:cxn>
              <a:cxn ang="0">
                <a:pos x="0" y="2"/>
              </a:cxn>
              <a:cxn ang="0">
                <a:pos x="0" y="2"/>
              </a:cxn>
              <a:cxn ang="0">
                <a:pos x="0" y="3"/>
              </a:cxn>
              <a:cxn ang="0">
                <a:pos x="0" y="4"/>
              </a:cxn>
              <a:cxn ang="0">
                <a:pos x="1" y="4"/>
              </a:cxn>
            </a:cxnLst>
            <a:rect l="0" t="0" r="r" b="b"/>
            <a:pathLst>
              <a:path w="1" h="4">
                <a:moveTo>
                  <a:pt x="1" y="4"/>
                </a:moveTo>
                <a:lnTo>
                  <a:pt x="1" y="3"/>
                </a:lnTo>
                <a:lnTo>
                  <a:pt x="1" y="2"/>
                </a:lnTo>
                <a:lnTo>
                  <a:pt x="1" y="2"/>
                </a:lnTo>
                <a:lnTo>
                  <a:pt x="0" y="1"/>
                </a:lnTo>
                <a:lnTo>
                  <a:pt x="0" y="0"/>
                </a:lnTo>
                <a:lnTo>
                  <a:pt x="0" y="0"/>
                </a:lnTo>
                <a:lnTo>
                  <a:pt x="0" y="0"/>
                </a:lnTo>
                <a:lnTo>
                  <a:pt x="0" y="0"/>
                </a:lnTo>
                <a:lnTo>
                  <a:pt x="0" y="1"/>
                </a:lnTo>
                <a:lnTo>
                  <a:pt x="0" y="1"/>
                </a:lnTo>
                <a:lnTo>
                  <a:pt x="0" y="2"/>
                </a:lnTo>
                <a:lnTo>
                  <a:pt x="0" y="2"/>
                </a:lnTo>
                <a:lnTo>
                  <a:pt x="0" y="3"/>
                </a:lnTo>
                <a:lnTo>
                  <a:pt x="0" y="4"/>
                </a:lnTo>
                <a:lnTo>
                  <a:pt x="1"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0" name="Freeform 155"/>
          <p:cNvSpPr>
            <a:spLocks/>
          </p:cNvSpPr>
          <p:nvPr/>
        </p:nvSpPr>
        <p:spPr bwMode="auto">
          <a:xfrm>
            <a:off x="5793145" y="2444022"/>
            <a:ext cx="6813" cy="8709"/>
          </a:xfrm>
          <a:custGeom>
            <a:avLst/>
            <a:gdLst/>
            <a:ahLst/>
            <a:cxnLst>
              <a:cxn ang="0">
                <a:pos x="2" y="3"/>
              </a:cxn>
              <a:cxn ang="0">
                <a:pos x="2" y="2"/>
              </a:cxn>
              <a:cxn ang="0">
                <a:pos x="1" y="1"/>
              </a:cxn>
              <a:cxn ang="0">
                <a:pos x="0" y="0"/>
              </a:cxn>
              <a:cxn ang="0">
                <a:pos x="0" y="2"/>
              </a:cxn>
              <a:cxn ang="0">
                <a:pos x="0" y="2"/>
              </a:cxn>
              <a:cxn ang="0">
                <a:pos x="1" y="3"/>
              </a:cxn>
              <a:cxn ang="0">
                <a:pos x="2" y="3"/>
              </a:cxn>
            </a:cxnLst>
            <a:rect l="0" t="0" r="r" b="b"/>
            <a:pathLst>
              <a:path w="2" h="3">
                <a:moveTo>
                  <a:pt x="2" y="3"/>
                </a:moveTo>
                <a:lnTo>
                  <a:pt x="2" y="2"/>
                </a:lnTo>
                <a:lnTo>
                  <a:pt x="1" y="1"/>
                </a:lnTo>
                <a:lnTo>
                  <a:pt x="0" y="0"/>
                </a:lnTo>
                <a:lnTo>
                  <a:pt x="0" y="2"/>
                </a:lnTo>
                <a:lnTo>
                  <a:pt x="0" y="2"/>
                </a:lnTo>
                <a:lnTo>
                  <a:pt x="1" y="3"/>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1" name="Freeform 156"/>
          <p:cNvSpPr>
            <a:spLocks/>
          </p:cNvSpPr>
          <p:nvPr/>
        </p:nvSpPr>
        <p:spPr bwMode="auto">
          <a:xfrm>
            <a:off x="5408196" y="2348220"/>
            <a:ext cx="146485" cy="238053"/>
          </a:xfrm>
          <a:custGeom>
            <a:avLst/>
            <a:gdLst/>
            <a:ahLst/>
            <a:cxnLst>
              <a:cxn ang="0">
                <a:pos x="3" y="14"/>
              </a:cxn>
              <a:cxn ang="0">
                <a:pos x="2" y="16"/>
              </a:cxn>
              <a:cxn ang="0">
                <a:pos x="0" y="19"/>
              </a:cxn>
              <a:cxn ang="0">
                <a:pos x="2" y="22"/>
              </a:cxn>
              <a:cxn ang="0">
                <a:pos x="3" y="26"/>
              </a:cxn>
              <a:cxn ang="0">
                <a:pos x="1" y="33"/>
              </a:cxn>
              <a:cxn ang="0">
                <a:pos x="4" y="27"/>
              </a:cxn>
              <a:cxn ang="0">
                <a:pos x="4" y="28"/>
              </a:cxn>
              <a:cxn ang="0">
                <a:pos x="6" y="28"/>
              </a:cxn>
              <a:cxn ang="0">
                <a:pos x="7" y="30"/>
              </a:cxn>
              <a:cxn ang="0">
                <a:pos x="6" y="37"/>
              </a:cxn>
              <a:cxn ang="0">
                <a:pos x="6" y="39"/>
              </a:cxn>
              <a:cxn ang="0">
                <a:pos x="9" y="39"/>
              </a:cxn>
              <a:cxn ang="0">
                <a:pos x="14" y="37"/>
              </a:cxn>
              <a:cxn ang="0">
                <a:pos x="13" y="42"/>
              </a:cxn>
              <a:cxn ang="0">
                <a:pos x="15" y="43"/>
              </a:cxn>
              <a:cxn ang="0">
                <a:pos x="18" y="44"/>
              </a:cxn>
              <a:cxn ang="0">
                <a:pos x="17" y="49"/>
              </a:cxn>
              <a:cxn ang="0">
                <a:pos x="16" y="52"/>
              </a:cxn>
              <a:cxn ang="0">
                <a:pos x="11" y="56"/>
              </a:cxn>
              <a:cxn ang="0">
                <a:pos x="4" y="65"/>
              </a:cxn>
              <a:cxn ang="0">
                <a:pos x="7" y="66"/>
              </a:cxn>
              <a:cxn ang="0">
                <a:pos x="11" y="68"/>
              </a:cxn>
              <a:cxn ang="0">
                <a:pos x="15" y="69"/>
              </a:cxn>
              <a:cxn ang="0">
                <a:pos x="19" y="67"/>
              </a:cxn>
              <a:cxn ang="0">
                <a:pos x="10" y="72"/>
              </a:cxn>
              <a:cxn ang="0">
                <a:pos x="2" y="82"/>
              </a:cxn>
              <a:cxn ang="0">
                <a:pos x="5" y="82"/>
              </a:cxn>
              <a:cxn ang="0">
                <a:pos x="11" y="79"/>
              </a:cxn>
              <a:cxn ang="0">
                <a:pos x="15" y="76"/>
              </a:cxn>
              <a:cxn ang="0">
                <a:pos x="20" y="76"/>
              </a:cxn>
              <a:cxn ang="0">
                <a:pos x="25" y="76"/>
              </a:cxn>
              <a:cxn ang="0">
                <a:pos x="27" y="75"/>
              </a:cxn>
              <a:cxn ang="0">
                <a:pos x="33" y="75"/>
              </a:cxn>
              <a:cxn ang="0">
                <a:pos x="40" y="70"/>
              </a:cxn>
              <a:cxn ang="0">
                <a:pos x="38" y="68"/>
              </a:cxn>
              <a:cxn ang="0">
                <a:pos x="39" y="66"/>
              </a:cxn>
              <a:cxn ang="0">
                <a:pos x="40" y="65"/>
              </a:cxn>
              <a:cxn ang="0">
                <a:pos x="41" y="57"/>
              </a:cxn>
              <a:cxn ang="0">
                <a:pos x="33" y="57"/>
              </a:cxn>
              <a:cxn ang="0">
                <a:pos x="33" y="50"/>
              </a:cxn>
              <a:cxn ang="0">
                <a:pos x="34" y="50"/>
              </a:cxn>
              <a:cxn ang="0">
                <a:pos x="29" y="41"/>
              </a:cxn>
              <a:cxn ang="0">
                <a:pos x="22" y="29"/>
              </a:cxn>
              <a:cxn ang="0">
                <a:pos x="15" y="27"/>
              </a:cxn>
              <a:cxn ang="0">
                <a:pos x="18" y="25"/>
              </a:cxn>
              <a:cxn ang="0">
                <a:pos x="18" y="21"/>
              </a:cxn>
              <a:cxn ang="0">
                <a:pos x="23" y="13"/>
              </a:cxn>
              <a:cxn ang="0">
                <a:pos x="11" y="11"/>
              </a:cxn>
              <a:cxn ang="0">
                <a:pos x="10" y="10"/>
              </a:cxn>
              <a:cxn ang="0">
                <a:pos x="11" y="7"/>
              </a:cxn>
              <a:cxn ang="0">
                <a:pos x="15" y="3"/>
              </a:cxn>
              <a:cxn ang="0">
                <a:pos x="7" y="0"/>
              </a:cxn>
              <a:cxn ang="0">
                <a:pos x="4" y="6"/>
              </a:cxn>
              <a:cxn ang="0">
                <a:pos x="1" y="10"/>
              </a:cxn>
              <a:cxn ang="0">
                <a:pos x="1" y="13"/>
              </a:cxn>
            </a:cxnLst>
            <a:rect l="0" t="0" r="r" b="b"/>
            <a:pathLst>
              <a:path w="43" h="82">
                <a:moveTo>
                  <a:pt x="2" y="13"/>
                </a:moveTo>
                <a:lnTo>
                  <a:pt x="3" y="13"/>
                </a:lnTo>
                <a:lnTo>
                  <a:pt x="3" y="14"/>
                </a:lnTo>
                <a:lnTo>
                  <a:pt x="2" y="14"/>
                </a:lnTo>
                <a:lnTo>
                  <a:pt x="3" y="14"/>
                </a:lnTo>
                <a:lnTo>
                  <a:pt x="2" y="14"/>
                </a:lnTo>
                <a:lnTo>
                  <a:pt x="2" y="15"/>
                </a:lnTo>
                <a:lnTo>
                  <a:pt x="2" y="16"/>
                </a:lnTo>
                <a:lnTo>
                  <a:pt x="2" y="16"/>
                </a:lnTo>
                <a:lnTo>
                  <a:pt x="2" y="16"/>
                </a:lnTo>
                <a:lnTo>
                  <a:pt x="2" y="17"/>
                </a:lnTo>
                <a:lnTo>
                  <a:pt x="1" y="17"/>
                </a:lnTo>
                <a:lnTo>
                  <a:pt x="1" y="17"/>
                </a:lnTo>
                <a:lnTo>
                  <a:pt x="1" y="19"/>
                </a:lnTo>
                <a:lnTo>
                  <a:pt x="0" y="19"/>
                </a:lnTo>
                <a:lnTo>
                  <a:pt x="0" y="20"/>
                </a:lnTo>
                <a:lnTo>
                  <a:pt x="0" y="20"/>
                </a:lnTo>
                <a:lnTo>
                  <a:pt x="0" y="20"/>
                </a:lnTo>
                <a:lnTo>
                  <a:pt x="0" y="21"/>
                </a:lnTo>
                <a:lnTo>
                  <a:pt x="2" y="22"/>
                </a:lnTo>
                <a:lnTo>
                  <a:pt x="4" y="21"/>
                </a:lnTo>
                <a:lnTo>
                  <a:pt x="4" y="21"/>
                </a:lnTo>
                <a:lnTo>
                  <a:pt x="4" y="21"/>
                </a:lnTo>
                <a:lnTo>
                  <a:pt x="3" y="25"/>
                </a:lnTo>
                <a:lnTo>
                  <a:pt x="3" y="26"/>
                </a:lnTo>
                <a:lnTo>
                  <a:pt x="2" y="26"/>
                </a:lnTo>
                <a:lnTo>
                  <a:pt x="2" y="28"/>
                </a:lnTo>
                <a:lnTo>
                  <a:pt x="3" y="28"/>
                </a:lnTo>
                <a:lnTo>
                  <a:pt x="3" y="28"/>
                </a:lnTo>
                <a:lnTo>
                  <a:pt x="1" y="33"/>
                </a:lnTo>
                <a:lnTo>
                  <a:pt x="1" y="33"/>
                </a:lnTo>
                <a:lnTo>
                  <a:pt x="2" y="33"/>
                </a:lnTo>
                <a:lnTo>
                  <a:pt x="3" y="33"/>
                </a:lnTo>
                <a:lnTo>
                  <a:pt x="4" y="29"/>
                </a:lnTo>
                <a:lnTo>
                  <a:pt x="4" y="27"/>
                </a:lnTo>
                <a:lnTo>
                  <a:pt x="5" y="25"/>
                </a:lnTo>
                <a:lnTo>
                  <a:pt x="5" y="25"/>
                </a:lnTo>
                <a:lnTo>
                  <a:pt x="4" y="27"/>
                </a:lnTo>
                <a:lnTo>
                  <a:pt x="4" y="28"/>
                </a:lnTo>
                <a:lnTo>
                  <a:pt x="4" y="28"/>
                </a:lnTo>
                <a:lnTo>
                  <a:pt x="5" y="28"/>
                </a:lnTo>
                <a:lnTo>
                  <a:pt x="5" y="28"/>
                </a:lnTo>
                <a:lnTo>
                  <a:pt x="5" y="27"/>
                </a:lnTo>
                <a:lnTo>
                  <a:pt x="6" y="28"/>
                </a:lnTo>
                <a:lnTo>
                  <a:pt x="6" y="28"/>
                </a:lnTo>
                <a:lnTo>
                  <a:pt x="6" y="26"/>
                </a:lnTo>
                <a:lnTo>
                  <a:pt x="7" y="27"/>
                </a:lnTo>
                <a:lnTo>
                  <a:pt x="7" y="28"/>
                </a:lnTo>
                <a:lnTo>
                  <a:pt x="7" y="28"/>
                </a:lnTo>
                <a:lnTo>
                  <a:pt x="7" y="30"/>
                </a:lnTo>
                <a:lnTo>
                  <a:pt x="7" y="30"/>
                </a:lnTo>
                <a:lnTo>
                  <a:pt x="7" y="31"/>
                </a:lnTo>
                <a:lnTo>
                  <a:pt x="7" y="32"/>
                </a:lnTo>
                <a:lnTo>
                  <a:pt x="6" y="36"/>
                </a:lnTo>
                <a:lnTo>
                  <a:pt x="6" y="37"/>
                </a:lnTo>
                <a:lnTo>
                  <a:pt x="5" y="36"/>
                </a:lnTo>
                <a:lnTo>
                  <a:pt x="5" y="37"/>
                </a:lnTo>
                <a:lnTo>
                  <a:pt x="6" y="39"/>
                </a:lnTo>
                <a:lnTo>
                  <a:pt x="6" y="40"/>
                </a:lnTo>
                <a:lnTo>
                  <a:pt x="6" y="39"/>
                </a:lnTo>
                <a:lnTo>
                  <a:pt x="6" y="39"/>
                </a:lnTo>
                <a:lnTo>
                  <a:pt x="6" y="38"/>
                </a:lnTo>
                <a:lnTo>
                  <a:pt x="7" y="38"/>
                </a:lnTo>
                <a:lnTo>
                  <a:pt x="9" y="39"/>
                </a:lnTo>
                <a:lnTo>
                  <a:pt x="9" y="39"/>
                </a:lnTo>
                <a:lnTo>
                  <a:pt x="9" y="38"/>
                </a:lnTo>
                <a:lnTo>
                  <a:pt x="11" y="39"/>
                </a:lnTo>
                <a:lnTo>
                  <a:pt x="13" y="38"/>
                </a:lnTo>
                <a:lnTo>
                  <a:pt x="13" y="37"/>
                </a:lnTo>
                <a:lnTo>
                  <a:pt x="14" y="37"/>
                </a:lnTo>
                <a:lnTo>
                  <a:pt x="16" y="37"/>
                </a:lnTo>
                <a:lnTo>
                  <a:pt x="16" y="37"/>
                </a:lnTo>
                <a:lnTo>
                  <a:pt x="15" y="37"/>
                </a:lnTo>
                <a:lnTo>
                  <a:pt x="15" y="38"/>
                </a:lnTo>
                <a:lnTo>
                  <a:pt x="13" y="42"/>
                </a:lnTo>
                <a:lnTo>
                  <a:pt x="14" y="42"/>
                </a:lnTo>
                <a:lnTo>
                  <a:pt x="15" y="43"/>
                </a:lnTo>
                <a:lnTo>
                  <a:pt x="15" y="44"/>
                </a:lnTo>
                <a:lnTo>
                  <a:pt x="15" y="44"/>
                </a:lnTo>
                <a:lnTo>
                  <a:pt x="15" y="43"/>
                </a:lnTo>
                <a:lnTo>
                  <a:pt x="15" y="45"/>
                </a:lnTo>
                <a:lnTo>
                  <a:pt x="17" y="44"/>
                </a:lnTo>
                <a:lnTo>
                  <a:pt x="18" y="43"/>
                </a:lnTo>
                <a:lnTo>
                  <a:pt x="18" y="44"/>
                </a:lnTo>
                <a:lnTo>
                  <a:pt x="18" y="44"/>
                </a:lnTo>
                <a:lnTo>
                  <a:pt x="18" y="46"/>
                </a:lnTo>
                <a:lnTo>
                  <a:pt x="17" y="46"/>
                </a:lnTo>
                <a:lnTo>
                  <a:pt x="17" y="48"/>
                </a:lnTo>
                <a:lnTo>
                  <a:pt x="18" y="48"/>
                </a:lnTo>
                <a:lnTo>
                  <a:pt x="17" y="49"/>
                </a:lnTo>
                <a:lnTo>
                  <a:pt x="17" y="50"/>
                </a:lnTo>
                <a:lnTo>
                  <a:pt x="17" y="51"/>
                </a:lnTo>
                <a:lnTo>
                  <a:pt x="18" y="51"/>
                </a:lnTo>
                <a:lnTo>
                  <a:pt x="17" y="51"/>
                </a:lnTo>
                <a:lnTo>
                  <a:pt x="16" y="52"/>
                </a:lnTo>
                <a:lnTo>
                  <a:pt x="12" y="52"/>
                </a:lnTo>
                <a:lnTo>
                  <a:pt x="7" y="57"/>
                </a:lnTo>
                <a:lnTo>
                  <a:pt x="8" y="57"/>
                </a:lnTo>
                <a:lnTo>
                  <a:pt x="9" y="56"/>
                </a:lnTo>
                <a:lnTo>
                  <a:pt x="11" y="56"/>
                </a:lnTo>
                <a:lnTo>
                  <a:pt x="11" y="59"/>
                </a:lnTo>
                <a:lnTo>
                  <a:pt x="11" y="60"/>
                </a:lnTo>
                <a:lnTo>
                  <a:pt x="11" y="61"/>
                </a:lnTo>
                <a:lnTo>
                  <a:pt x="4" y="65"/>
                </a:lnTo>
                <a:lnTo>
                  <a:pt x="4" y="65"/>
                </a:lnTo>
                <a:lnTo>
                  <a:pt x="5" y="67"/>
                </a:lnTo>
                <a:lnTo>
                  <a:pt x="6" y="68"/>
                </a:lnTo>
                <a:lnTo>
                  <a:pt x="6" y="68"/>
                </a:lnTo>
                <a:lnTo>
                  <a:pt x="7" y="68"/>
                </a:lnTo>
                <a:lnTo>
                  <a:pt x="7" y="66"/>
                </a:lnTo>
                <a:lnTo>
                  <a:pt x="9" y="66"/>
                </a:lnTo>
                <a:lnTo>
                  <a:pt x="9" y="66"/>
                </a:lnTo>
                <a:lnTo>
                  <a:pt x="9" y="68"/>
                </a:lnTo>
                <a:lnTo>
                  <a:pt x="10" y="68"/>
                </a:lnTo>
                <a:lnTo>
                  <a:pt x="11" y="68"/>
                </a:lnTo>
                <a:lnTo>
                  <a:pt x="11" y="67"/>
                </a:lnTo>
                <a:lnTo>
                  <a:pt x="12" y="67"/>
                </a:lnTo>
                <a:lnTo>
                  <a:pt x="12" y="68"/>
                </a:lnTo>
                <a:lnTo>
                  <a:pt x="14" y="69"/>
                </a:lnTo>
                <a:lnTo>
                  <a:pt x="15" y="69"/>
                </a:lnTo>
                <a:lnTo>
                  <a:pt x="15" y="69"/>
                </a:lnTo>
                <a:lnTo>
                  <a:pt x="16" y="69"/>
                </a:lnTo>
                <a:lnTo>
                  <a:pt x="16" y="68"/>
                </a:lnTo>
                <a:lnTo>
                  <a:pt x="19" y="66"/>
                </a:lnTo>
                <a:lnTo>
                  <a:pt x="19" y="67"/>
                </a:lnTo>
                <a:lnTo>
                  <a:pt x="17" y="70"/>
                </a:lnTo>
                <a:lnTo>
                  <a:pt x="17" y="71"/>
                </a:lnTo>
                <a:lnTo>
                  <a:pt x="17" y="71"/>
                </a:lnTo>
                <a:lnTo>
                  <a:pt x="11" y="72"/>
                </a:lnTo>
                <a:lnTo>
                  <a:pt x="10" y="72"/>
                </a:lnTo>
                <a:lnTo>
                  <a:pt x="9" y="73"/>
                </a:lnTo>
                <a:lnTo>
                  <a:pt x="8" y="75"/>
                </a:lnTo>
                <a:lnTo>
                  <a:pt x="3" y="80"/>
                </a:lnTo>
                <a:lnTo>
                  <a:pt x="2" y="81"/>
                </a:lnTo>
                <a:lnTo>
                  <a:pt x="2" y="82"/>
                </a:lnTo>
                <a:lnTo>
                  <a:pt x="3" y="81"/>
                </a:lnTo>
                <a:lnTo>
                  <a:pt x="3" y="80"/>
                </a:lnTo>
                <a:lnTo>
                  <a:pt x="4" y="81"/>
                </a:lnTo>
                <a:lnTo>
                  <a:pt x="4" y="81"/>
                </a:lnTo>
                <a:lnTo>
                  <a:pt x="5" y="82"/>
                </a:lnTo>
                <a:lnTo>
                  <a:pt x="5" y="81"/>
                </a:lnTo>
                <a:lnTo>
                  <a:pt x="6" y="80"/>
                </a:lnTo>
                <a:lnTo>
                  <a:pt x="7" y="79"/>
                </a:lnTo>
                <a:lnTo>
                  <a:pt x="7" y="79"/>
                </a:lnTo>
                <a:lnTo>
                  <a:pt x="11" y="79"/>
                </a:lnTo>
                <a:lnTo>
                  <a:pt x="12" y="79"/>
                </a:lnTo>
                <a:lnTo>
                  <a:pt x="13" y="79"/>
                </a:lnTo>
                <a:lnTo>
                  <a:pt x="14" y="79"/>
                </a:lnTo>
                <a:lnTo>
                  <a:pt x="15" y="76"/>
                </a:lnTo>
                <a:lnTo>
                  <a:pt x="15" y="76"/>
                </a:lnTo>
                <a:lnTo>
                  <a:pt x="15" y="76"/>
                </a:lnTo>
                <a:lnTo>
                  <a:pt x="18" y="76"/>
                </a:lnTo>
                <a:lnTo>
                  <a:pt x="19" y="77"/>
                </a:lnTo>
                <a:lnTo>
                  <a:pt x="19" y="77"/>
                </a:lnTo>
                <a:lnTo>
                  <a:pt x="20" y="76"/>
                </a:lnTo>
                <a:lnTo>
                  <a:pt x="21" y="76"/>
                </a:lnTo>
                <a:lnTo>
                  <a:pt x="22" y="76"/>
                </a:lnTo>
                <a:lnTo>
                  <a:pt x="22" y="76"/>
                </a:lnTo>
                <a:lnTo>
                  <a:pt x="22" y="76"/>
                </a:lnTo>
                <a:lnTo>
                  <a:pt x="25" y="76"/>
                </a:lnTo>
                <a:lnTo>
                  <a:pt x="25" y="76"/>
                </a:lnTo>
                <a:lnTo>
                  <a:pt x="26" y="75"/>
                </a:lnTo>
                <a:lnTo>
                  <a:pt x="26" y="74"/>
                </a:lnTo>
                <a:lnTo>
                  <a:pt x="26" y="74"/>
                </a:lnTo>
                <a:lnTo>
                  <a:pt x="27" y="75"/>
                </a:lnTo>
                <a:lnTo>
                  <a:pt x="28" y="74"/>
                </a:lnTo>
                <a:lnTo>
                  <a:pt x="28" y="75"/>
                </a:lnTo>
                <a:lnTo>
                  <a:pt x="29" y="76"/>
                </a:lnTo>
                <a:lnTo>
                  <a:pt x="33" y="75"/>
                </a:lnTo>
                <a:lnTo>
                  <a:pt x="33" y="75"/>
                </a:lnTo>
                <a:lnTo>
                  <a:pt x="39" y="73"/>
                </a:lnTo>
                <a:lnTo>
                  <a:pt x="39" y="73"/>
                </a:lnTo>
                <a:lnTo>
                  <a:pt x="40" y="72"/>
                </a:lnTo>
                <a:lnTo>
                  <a:pt x="41" y="70"/>
                </a:lnTo>
                <a:lnTo>
                  <a:pt x="40" y="70"/>
                </a:lnTo>
                <a:lnTo>
                  <a:pt x="37" y="70"/>
                </a:lnTo>
                <a:lnTo>
                  <a:pt x="37" y="69"/>
                </a:lnTo>
                <a:lnTo>
                  <a:pt x="36" y="68"/>
                </a:lnTo>
                <a:lnTo>
                  <a:pt x="37" y="68"/>
                </a:lnTo>
                <a:lnTo>
                  <a:pt x="38" y="68"/>
                </a:lnTo>
                <a:lnTo>
                  <a:pt x="38" y="67"/>
                </a:lnTo>
                <a:lnTo>
                  <a:pt x="38" y="67"/>
                </a:lnTo>
                <a:lnTo>
                  <a:pt x="37" y="66"/>
                </a:lnTo>
                <a:lnTo>
                  <a:pt x="38" y="66"/>
                </a:lnTo>
                <a:lnTo>
                  <a:pt x="39" y="66"/>
                </a:lnTo>
                <a:lnTo>
                  <a:pt x="39" y="66"/>
                </a:lnTo>
                <a:lnTo>
                  <a:pt x="40" y="66"/>
                </a:lnTo>
                <a:lnTo>
                  <a:pt x="40" y="65"/>
                </a:lnTo>
                <a:lnTo>
                  <a:pt x="40" y="65"/>
                </a:lnTo>
                <a:lnTo>
                  <a:pt x="40" y="65"/>
                </a:lnTo>
                <a:lnTo>
                  <a:pt x="41" y="64"/>
                </a:lnTo>
                <a:lnTo>
                  <a:pt x="42" y="63"/>
                </a:lnTo>
                <a:lnTo>
                  <a:pt x="43" y="59"/>
                </a:lnTo>
                <a:lnTo>
                  <a:pt x="43" y="57"/>
                </a:lnTo>
                <a:lnTo>
                  <a:pt x="41" y="57"/>
                </a:lnTo>
                <a:lnTo>
                  <a:pt x="40" y="55"/>
                </a:lnTo>
                <a:lnTo>
                  <a:pt x="36" y="56"/>
                </a:lnTo>
                <a:lnTo>
                  <a:pt x="35" y="57"/>
                </a:lnTo>
                <a:lnTo>
                  <a:pt x="35" y="57"/>
                </a:lnTo>
                <a:lnTo>
                  <a:pt x="33" y="57"/>
                </a:lnTo>
                <a:lnTo>
                  <a:pt x="33" y="56"/>
                </a:lnTo>
                <a:lnTo>
                  <a:pt x="35" y="54"/>
                </a:lnTo>
                <a:lnTo>
                  <a:pt x="35" y="54"/>
                </a:lnTo>
                <a:lnTo>
                  <a:pt x="35" y="53"/>
                </a:lnTo>
                <a:lnTo>
                  <a:pt x="33" y="50"/>
                </a:lnTo>
                <a:lnTo>
                  <a:pt x="33" y="50"/>
                </a:lnTo>
                <a:lnTo>
                  <a:pt x="31" y="49"/>
                </a:lnTo>
                <a:lnTo>
                  <a:pt x="32" y="48"/>
                </a:lnTo>
                <a:lnTo>
                  <a:pt x="33" y="50"/>
                </a:lnTo>
                <a:lnTo>
                  <a:pt x="34" y="50"/>
                </a:lnTo>
                <a:lnTo>
                  <a:pt x="34" y="50"/>
                </a:lnTo>
                <a:lnTo>
                  <a:pt x="34" y="48"/>
                </a:lnTo>
                <a:lnTo>
                  <a:pt x="33" y="46"/>
                </a:lnTo>
                <a:lnTo>
                  <a:pt x="32" y="44"/>
                </a:lnTo>
                <a:lnTo>
                  <a:pt x="29" y="41"/>
                </a:lnTo>
                <a:lnTo>
                  <a:pt x="27" y="40"/>
                </a:lnTo>
                <a:lnTo>
                  <a:pt x="27" y="40"/>
                </a:lnTo>
                <a:lnTo>
                  <a:pt x="25" y="35"/>
                </a:lnTo>
                <a:lnTo>
                  <a:pt x="25" y="32"/>
                </a:lnTo>
                <a:lnTo>
                  <a:pt x="22" y="29"/>
                </a:lnTo>
                <a:lnTo>
                  <a:pt x="22" y="28"/>
                </a:lnTo>
                <a:lnTo>
                  <a:pt x="19" y="27"/>
                </a:lnTo>
                <a:lnTo>
                  <a:pt x="18" y="26"/>
                </a:lnTo>
                <a:lnTo>
                  <a:pt x="17" y="27"/>
                </a:lnTo>
                <a:lnTo>
                  <a:pt x="15" y="27"/>
                </a:lnTo>
                <a:lnTo>
                  <a:pt x="15" y="27"/>
                </a:lnTo>
                <a:lnTo>
                  <a:pt x="15" y="26"/>
                </a:lnTo>
                <a:lnTo>
                  <a:pt x="16" y="25"/>
                </a:lnTo>
                <a:lnTo>
                  <a:pt x="18" y="25"/>
                </a:lnTo>
                <a:lnTo>
                  <a:pt x="18" y="25"/>
                </a:lnTo>
                <a:lnTo>
                  <a:pt x="18" y="23"/>
                </a:lnTo>
                <a:lnTo>
                  <a:pt x="17" y="23"/>
                </a:lnTo>
                <a:lnTo>
                  <a:pt x="17" y="22"/>
                </a:lnTo>
                <a:lnTo>
                  <a:pt x="18" y="22"/>
                </a:lnTo>
                <a:lnTo>
                  <a:pt x="18" y="21"/>
                </a:lnTo>
                <a:lnTo>
                  <a:pt x="19" y="21"/>
                </a:lnTo>
                <a:lnTo>
                  <a:pt x="19" y="20"/>
                </a:lnTo>
                <a:lnTo>
                  <a:pt x="21" y="18"/>
                </a:lnTo>
                <a:lnTo>
                  <a:pt x="22" y="14"/>
                </a:lnTo>
                <a:lnTo>
                  <a:pt x="23" y="13"/>
                </a:lnTo>
                <a:lnTo>
                  <a:pt x="23" y="11"/>
                </a:lnTo>
                <a:lnTo>
                  <a:pt x="22" y="10"/>
                </a:lnTo>
                <a:lnTo>
                  <a:pt x="16" y="10"/>
                </a:lnTo>
                <a:lnTo>
                  <a:pt x="15" y="10"/>
                </a:lnTo>
                <a:lnTo>
                  <a:pt x="11" y="11"/>
                </a:lnTo>
                <a:lnTo>
                  <a:pt x="11" y="11"/>
                </a:lnTo>
                <a:lnTo>
                  <a:pt x="10" y="11"/>
                </a:lnTo>
                <a:lnTo>
                  <a:pt x="11" y="10"/>
                </a:lnTo>
                <a:lnTo>
                  <a:pt x="11" y="10"/>
                </a:lnTo>
                <a:lnTo>
                  <a:pt x="10" y="10"/>
                </a:lnTo>
                <a:lnTo>
                  <a:pt x="10" y="10"/>
                </a:lnTo>
                <a:lnTo>
                  <a:pt x="11" y="10"/>
                </a:lnTo>
                <a:lnTo>
                  <a:pt x="12" y="9"/>
                </a:lnTo>
                <a:lnTo>
                  <a:pt x="11" y="8"/>
                </a:lnTo>
                <a:lnTo>
                  <a:pt x="11" y="7"/>
                </a:lnTo>
                <a:lnTo>
                  <a:pt x="11" y="7"/>
                </a:lnTo>
                <a:lnTo>
                  <a:pt x="11" y="6"/>
                </a:lnTo>
                <a:lnTo>
                  <a:pt x="14" y="5"/>
                </a:lnTo>
                <a:lnTo>
                  <a:pt x="15" y="3"/>
                </a:lnTo>
                <a:lnTo>
                  <a:pt x="15" y="3"/>
                </a:lnTo>
                <a:lnTo>
                  <a:pt x="16" y="0"/>
                </a:lnTo>
                <a:lnTo>
                  <a:pt x="15" y="0"/>
                </a:lnTo>
                <a:lnTo>
                  <a:pt x="9" y="1"/>
                </a:lnTo>
                <a:lnTo>
                  <a:pt x="9" y="1"/>
                </a:lnTo>
                <a:lnTo>
                  <a:pt x="7" y="0"/>
                </a:lnTo>
                <a:lnTo>
                  <a:pt x="6" y="1"/>
                </a:lnTo>
                <a:lnTo>
                  <a:pt x="5" y="3"/>
                </a:lnTo>
                <a:lnTo>
                  <a:pt x="5" y="4"/>
                </a:lnTo>
                <a:lnTo>
                  <a:pt x="4" y="4"/>
                </a:lnTo>
                <a:lnTo>
                  <a:pt x="4" y="6"/>
                </a:lnTo>
                <a:lnTo>
                  <a:pt x="4" y="6"/>
                </a:lnTo>
                <a:lnTo>
                  <a:pt x="4" y="6"/>
                </a:lnTo>
                <a:lnTo>
                  <a:pt x="4" y="7"/>
                </a:lnTo>
                <a:lnTo>
                  <a:pt x="1" y="9"/>
                </a:lnTo>
                <a:lnTo>
                  <a:pt x="1" y="10"/>
                </a:lnTo>
                <a:lnTo>
                  <a:pt x="2" y="11"/>
                </a:lnTo>
                <a:lnTo>
                  <a:pt x="2" y="11"/>
                </a:lnTo>
                <a:lnTo>
                  <a:pt x="1" y="11"/>
                </a:lnTo>
                <a:lnTo>
                  <a:pt x="1" y="11"/>
                </a:lnTo>
                <a:lnTo>
                  <a:pt x="1" y="13"/>
                </a:lnTo>
                <a:lnTo>
                  <a:pt x="2" y="1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2" name="Freeform 157"/>
          <p:cNvSpPr>
            <a:spLocks/>
          </p:cNvSpPr>
          <p:nvPr/>
        </p:nvSpPr>
        <p:spPr bwMode="auto">
          <a:xfrm>
            <a:off x="5387756" y="2249515"/>
            <a:ext cx="6813" cy="11612"/>
          </a:xfrm>
          <a:custGeom>
            <a:avLst/>
            <a:gdLst/>
            <a:ahLst/>
            <a:cxnLst>
              <a:cxn ang="0">
                <a:pos x="1" y="0"/>
              </a:cxn>
              <a:cxn ang="0">
                <a:pos x="0" y="1"/>
              </a:cxn>
              <a:cxn ang="0">
                <a:pos x="1" y="3"/>
              </a:cxn>
              <a:cxn ang="0">
                <a:pos x="1" y="3"/>
              </a:cxn>
              <a:cxn ang="0">
                <a:pos x="1" y="4"/>
              </a:cxn>
              <a:cxn ang="0">
                <a:pos x="2" y="3"/>
              </a:cxn>
              <a:cxn ang="0">
                <a:pos x="2" y="3"/>
              </a:cxn>
              <a:cxn ang="0">
                <a:pos x="2" y="2"/>
              </a:cxn>
              <a:cxn ang="0">
                <a:pos x="1" y="0"/>
              </a:cxn>
              <a:cxn ang="0">
                <a:pos x="1" y="0"/>
              </a:cxn>
            </a:cxnLst>
            <a:rect l="0" t="0" r="r" b="b"/>
            <a:pathLst>
              <a:path w="2" h="4">
                <a:moveTo>
                  <a:pt x="1" y="0"/>
                </a:moveTo>
                <a:lnTo>
                  <a:pt x="0" y="1"/>
                </a:lnTo>
                <a:lnTo>
                  <a:pt x="1" y="3"/>
                </a:lnTo>
                <a:lnTo>
                  <a:pt x="1" y="3"/>
                </a:lnTo>
                <a:lnTo>
                  <a:pt x="1" y="4"/>
                </a:lnTo>
                <a:lnTo>
                  <a:pt x="2" y="3"/>
                </a:lnTo>
                <a:lnTo>
                  <a:pt x="2" y="3"/>
                </a:lnTo>
                <a:lnTo>
                  <a:pt x="2" y="2"/>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3" name="Freeform 158"/>
          <p:cNvSpPr>
            <a:spLocks/>
          </p:cNvSpPr>
          <p:nvPr/>
        </p:nvSpPr>
        <p:spPr bwMode="auto">
          <a:xfrm>
            <a:off x="5421823" y="2435313"/>
            <a:ext cx="3407" cy="5806"/>
          </a:xfrm>
          <a:custGeom>
            <a:avLst/>
            <a:gdLst/>
            <a:ahLst/>
            <a:cxnLst>
              <a:cxn ang="0">
                <a:pos x="1" y="1"/>
              </a:cxn>
              <a:cxn ang="0">
                <a:pos x="1" y="0"/>
              </a:cxn>
              <a:cxn ang="0">
                <a:pos x="0" y="0"/>
              </a:cxn>
              <a:cxn ang="0">
                <a:pos x="0" y="0"/>
              </a:cxn>
              <a:cxn ang="0">
                <a:pos x="0" y="2"/>
              </a:cxn>
              <a:cxn ang="0">
                <a:pos x="0" y="2"/>
              </a:cxn>
              <a:cxn ang="0">
                <a:pos x="1" y="2"/>
              </a:cxn>
              <a:cxn ang="0">
                <a:pos x="1" y="1"/>
              </a:cxn>
            </a:cxnLst>
            <a:rect l="0" t="0" r="r" b="b"/>
            <a:pathLst>
              <a:path w="1" h="2">
                <a:moveTo>
                  <a:pt x="1" y="1"/>
                </a:moveTo>
                <a:lnTo>
                  <a:pt x="1" y="0"/>
                </a:lnTo>
                <a:lnTo>
                  <a:pt x="0" y="0"/>
                </a:lnTo>
                <a:lnTo>
                  <a:pt x="0" y="0"/>
                </a:lnTo>
                <a:lnTo>
                  <a:pt x="0" y="2"/>
                </a:lnTo>
                <a:lnTo>
                  <a:pt x="0" y="2"/>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4" name="Freeform 159"/>
          <p:cNvSpPr>
            <a:spLocks/>
          </p:cNvSpPr>
          <p:nvPr/>
        </p:nvSpPr>
        <p:spPr bwMode="auto">
          <a:xfrm>
            <a:off x="5459295" y="2336608"/>
            <a:ext cx="3407" cy="5806"/>
          </a:xfrm>
          <a:custGeom>
            <a:avLst/>
            <a:gdLst/>
            <a:ahLst/>
            <a:cxnLst>
              <a:cxn ang="0">
                <a:pos x="0" y="2"/>
              </a:cxn>
              <a:cxn ang="0">
                <a:pos x="0" y="1"/>
              </a:cxn>
              <a:cxn ang="0">
                <a:pos x="0" y="1"/>
              </a:cxn>
              <a:cxn ang="0">
                <a:pos x="0" y="0"/>
              </a:cxn>
              <a:cxn ang="0">
                <a:pos x="0" y="1"/>
              </a:cxn>
              <a:cxn ang="0">
                <a:pos x="0" y="1"/>
              </a:cxn>
              <a:cxn ang="0">
                <a:pos x="0" y="2"/>
              </a:cxn>
              <a:cxn ang="0">
                <a:pos x="0" y="2"/>
              </a:cxn>
            </a:cxnLst>
            <a:rect l="0" t="0" r="r" b="b"/>
            <a:pathLst>
              <a:path h="2">
                <a:moveTo>
                  <a:pt x="0" y="2"/>
                </a:moveTo>
                <a:lnTo>
                  <a:pt x="0" y="1"/>
                </a:lnTo>
                <a:lnTo>
                  <a:pt x="0" y="1"/>
                </a:lnTo>
                <a:lnTo>
                  <a:pt x="0" y="0"/>
                </a:lnTo>
                <a:lnTo>
                  <a:pt x="0" y="1"/>
                </a:lnTo>
                <a:lnTo>
                  <a:pt x="0" y="1"/>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5" name="Freeform 160"/>
          <p:cNvSpPr>
            <a:spLocks/>
          </p:cNvSpPr>
          <p:nvPr/>
        </p:nvSpPr>
        <p:spPr bwMode="auto">
          <a:xfrm>
            <a:off x="5459295" y="2330802"/>
            <a:ext cx="10220" cy="5806"/>
          </a:xfrm>
          <a:custGeom>
            <a:avLst/>
            <a:gdLst/>
            <a:ahLst/>
            <a:cxnLst>
              <a:cxn ang="0">
                <a:pos x="2" y="2"/>
              </a:cxn>
              <a:cxn ang="0">
                <a:pos x="3" y="2"/>
              </a:cxn>
              <a:cxn ang="0">
                <a:pos x="3" y="2"/>
              </a:cxn>
              <a:cxn ang="0">
                <a:pos x="3" y="2"/>
              </a:cxn>
              <a:cxn ang="0">
                <a:pos x="3" y="2"/>
              </a:cxn>
              <a:cxn ang="0">
                <a:pos x="1" y="1"/>
              </a:cxn>
              <a:cxn ang="0">
                <a:pos x="1" y="1"/>
              </a:cxn>
              <a:cxn ang="0">
                <a:pos x="0" y="0"/>
              </a:cxn>
              <a:cxn ang="0">
                <a:pos x="0" y="0"/>
              </a:cxn>
              <a:cxn ang="0">
                <a:pos x="0" y="2"/>
              </a:cxn>
              <a:cxn ang="0">
                <a:pos x="0" y="2"/>
              </a:cxn>
              <a:cxn ang="0">
                <a:pos x="2" y="2"/>
              </a:cxn>
            </a:cxnLst>
            <a:rect l="0" t="0" r="r" b="b"/>
            <a:pathLst>
              <a:path w="3" h="2">
                <a:moveTo>
                  <a:pt x="2" y="2"/>
                </a:moveTo>
                <a:lnTo>
                  <a:pt x="3" y="2"/>
                </a:lnTo>
                <a:lnTo>
                  <a:pt x="3" y="2"/>
                </a:lnTo>
                <a:lnTo>
                  <a:pt x="3" y="2"/>
                </a:lnTo>
                <a:lnTo>
                  <a:pt x="3" y="2"/>
                </a:lnTo>
                <a:lnTo>
                  <a:pt x="1" y="1"/>
                </a:lnTo>
                <a:lnTo>
                  <a:pt x="1" y="1"/>
                </a:lnTo>
                <a:lnTo>
                  <a:pt x="0" y="0"/>
                </a:lnTo>
                <a:lnTo>
                  <a:pt x="0" y="0"/>
                </a:lnTo>
                <a:lnTo>
                  <a:pt x="0" y="2"/>
                </a:lnTo>
                <a:lnTo>
                  <a:pt x="0"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6" name="Freeform 161"/>
          <p:cNvSpPr>
            <a:spLocks/>
          </p:cNvSpPr>
          <p:nvPr/>
        </p:nvSpPr>
        <p:spPr bwMode="auto">
          <a:xfrm>
            <a:off x="5432042" y="2473053"/>
            <a:ext cx="6813" cy="8709"/>
          </a:xfrm>
          <a:custGeom>
            <a:avLst/>
            <a:gdLst/>
            <a:ahLst/>
            <a:cxnLst>
              <a:cxn ang="0">
                <a:pos x="0" y="3"/>
              </a:cxn>
              <a:cxn ang="0">
                <a:pos x="0" y="2"/>
              </a:cxn>
              <a:cxn ang="0">
                <a:pos x="2" y="1"/>
              </a:cxn>
              <a:cxn ang="0">
                <a:pos x="2" y="0"/>
              </a:cxn>
              <a:cxn ang="0">
                <a:pos x="2" y="0"/>
              </a:cxn>
              <a:cxn ang="0">
                <a:pos x="2" y="0"/>
              </a:cxn>
              <a:cxn ang="0">
                <a:pos x="0" y="3"/>
              </a:cxn>
            </a:cxnLst>
            <a:rect l="0" t="0" r="r" b="b"/>
            <a:pathLst>
              <a:path w="2" h="3">
                <a:moveTo>
                  <a:pt x="0" y="3"/>
                </a:moveTo>
                <a:lnTo>
                  <a:pt x="0" y="2"/>
                </a:lnTo>
                <a:lnTo>
                  <a:pt x="2" y="1"/>
                </a:lnTo>
                <a:lnTo>
                  <a:pt x="2" y="0"/>
                </a:lnTo>
                <a:lnTo>
                  <a:pt x="2" y="0"/>
                </a:lnTo>
                <a:lnTo>
                  <a:pt x="2" y="0"/>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7" name="Freeform 162"/>
          <p:cNvSpPr>
            <a:spLocks/>
          </p:cNvSpPr>
          <p:nvPr/>
        </p:nvSpPr>
        <p:spPr bwMode="auto">
          <a:xfrm>
            <a:off x="5438856" y="2496278"/>
            <a:ext cx="6813" cy="5806"/>
          </a:xfrm>
          <a:custGeom>
            <a:avLst/>
            <a:gdLst/>
            <a:ahLst/>
            <a:cxnLst>
              <a:cxn ang="0">
                <a:pos x="1" y="2"/>
              </a:cxn>
              <a:cxn ang="0">
                <a:pos x="2" y="2"/>
              </a:cxn>
              <a:cxn ang="0">
                <a:pos x="1" y="0"/>
              </a:cxn>
              <a:cxn ang="0">
                <a:pos x="0" y="0"/>
              </a:cxn>
              <a:cxn ang="0">
                <a:pos x="1" y="2"/>
              </a:cxn>
            </a:cxnLst>
            <a:rect l="0" t="0" r="r" b="b"/>
            <a:pathLst>
              <a:path w="2" h="2">
                <a:moveTo>
                  <a:pt x="1" y="2"/>
                </a:moveTo>
                <a:lnTo>
                  <a:pt x="2" y="2"/>
                </a:lnTo>
                <a:lnTo>
                  <a:pt x="1" y="0"/>
                </a:lnTo>
                <a:lnTo>
                  <a:pt x="0" y="0"/>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8" name="Freeform 163"/>
          <p:cNvSpPr>
            <a:spLocks/>
          </p:cNvSpPr>
          <p:nvPr/>
        </p:nvSpPr>
        <p:spPr bwMode="auto">
          <a:xfrm>
            <a:off x="5394570" y="2377251"/>
            <a:ext cx="17033" cy="17419"/>
          </a:xfrm>
          <a:custGeom>
            <a:avLst/>
            <a:gdLst/>
            <a:ahLst/>
            <a:cxnLst>
              <a:cxn ang="0">
                <a:pos x="3" y="2"/>
              </a:cxn>
              <a:cxn ang="0">
                <a:pos x="3" y="0"/>
              </a:cxn>
              <a:cxn ang="0">
                <a:pos x="2" y="0"/>
              </a:cxn>
              <a:cxn ang="0">
                <a:pos x="2" y="0"/>
              </a:cxn>
              <a:cxn ang="0">
                <a:pos x="2" y="2"/>
              </a:cxn>
              <a:cxn ang="0">
                <a:pos x="1" y="1"/>
              </a:cxn>
              <a:cxn ang="0">
                <a:pos x="0" y="2"/>
              </a:cxn>
              <a:cxn ang="0">
                <a:pos x="0" y="3"/>
              </a:cxn>
              <a:cxn ang="0">
                <a:pos x="0" y="3"/>
              </a:cxn>
              <a:cxn ang="0">
                <a:pos x="1" y="3"/>
              </a:cxn>
              <a:cxn ang="0">
                <a:pos x="2" y="4"/>
              </a:cxn>
              <a:cxn ang="0">
                <a:pos x="2" y="5"/>
              </a:cxn>
              <a:cxn ang="0">
                <a:pos x="2" y="5"/>
              </a:cxn>
              <a:cxn ang="0">
                <a:pos x="4" y="5"/>
              </a:cxn>
              <a:cxn ang="0">
                <a:pos x="4" y="6"/>
              </a:cxn>
              <a:cxn ang="0">
                <a:pos x="5" y="6"/>
              </a:cxn>
              <a:cxn ang="0">
                <a:pos x="5" y="4"/>
              </a:cxn>
              <a:cxn ang="0">
                <a:pos x="4" y="4"/>
              </a:cxn>
              <a:cxn ang="0">
                <a:pos x="4" y="4"/>
              </a:cxn>
              <a:cxn ang="0">
                <a:pos x="4" y="3"/>
              </a:cxn>
              <a:cxn ang="0">
                <a:pos x="3" y="2"/>
              </a:cxn>
            </a:cxnLst>
            <a:rect l="0" t="0" r="r" b="b"/>
            <a:pathLst>
              <a:path w="5" h="6">
                <a:moveTo>
                  <a:pt x="3" y="2"/>
                </a:moveTo>
                <a:lnTo>
                  <a:pt x="3" y="0"/>
                </a:lnTo>
                <a:lnTo>
                  <a:pt x="2" y="0"/>
                </a:lnTo>
                <a:lnTo>
                  <a:pt x="2" y="0"/>
                </a:lnTo>
                <a:lnTo>
                  <a:pt x="2" y="2"/>
                </a:lnTo>
                <a:lnTo>
                  <a:pt x="1" y="1"/>
                </a:lnTo>
                <a:lnTo>
                  <a:pt x="0" y="2"/>
                </a:lnTo>
                <a:lnTo>
                  <a:pt x="0" y="3"/>
                </a:lnTo>
                <a:lnTo>
                  <a:pt x="0" y="3"/>
                </a:lnTo>
                <a:lnTo>
                  <a:pt x="1" y="3"/>
                </a:lnTo>
                <a:lnTo>
                  <a:pt x="2" y="4"/>
                </a:lnTo>
                <a:lnTo>
                  <a:pt x="2" y="5"/>
                </a:lnTo>
                <a:lnTo>
                  <a:pt x="2" y="5"/>
                </a:lnTo>
                <a:lnTo>
                  <a:pt x="4" y="5"/>
                </a:lnTo>
                <a:lnTo>
                  <a:pt x="4" y="6"/>
                </a:lnTo>
                <a:lnTo>
                  <a:pt x="5" y="6"/>
                </a:lnTo>
                <a:lnTo>
                  <a:pt x="5" y="4"/>
                </a:lnTo>
                <a:lnTo>
                  <a:pt x="4" y="4"/>
                </a:lnTo>
                <a:lnTo>
                  <a:pt x="4" y="4"/>
                </a:lnTo>
                <a:lnTo>
                  <a:pt x="4" y="3"/>
                </a:lnTo>
                <a:lnTo>
                  <a:pt x="3"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9" name="Freeform 164"/>
          <p:cNvSpPr>
            <a:spLocks/>
          </p:cNvSpPr>
          <p:nvPr/>
        </p:nvSpPr>
        <p:spPr bwMode="auto">
          <a:xfrm>
            <a:off x="5387756" y="2354026"/>
            <a:ext cx="17033" cy="20322"/>
          </a:xfrm>
          <a:custGeom>
            <a:avLst/>
            <a:gdLst/>
            <a:ahLst/>
            <a:cxnLst>
              <a:cxn ang="0">
                <a:pos x="2" y="2"/>
              </a:cxn>
              <a:cxn ang="0">
                <a:pos x="2" y="3"/>
              </a:cxn>
              <a:cxn ang="0">
                <a:pos x="1" y="3"/>
              </a:cxn>
              <a:cxn ang="0">
                <a:pos x="1" y="2"/>
              </a:cxn>
              <a:cxn ang="0">
                <a:pos x="0" y="3"/>
              </a:cxn>
              <a:cxn ang="0">
                <a:pos x="0" y="4"/>
              </a:cxn>
              <a:cxn ang="0">
                <a:pos x="1" y="5"/>
              </a:cxn>
              <a:cxn ang="0">
                <a:pos x="0" y="6"/>
              </a:cxn>
              <a:cxn ang="0">
                <a:pos x="0" y="6"/>
              </a:cxn>
              <a:cxn ang="0">
                <a:pos x="1" y="7"/>
              </a:cxn>
              <a:cxn ang="0">
                <a:pos x="2" y="6"/>
              </a:cxn>
              <a:cxn ang="0">
                <a:pos x="2" y="6"/>
              </a:cxn>
              <a:cxn ang="0">
                <a:pos x="2" y="5"/>
              </a:cxn>
              <a:cxn ang="0">
                <a:pos x="2" y="5"/>
              </a:cxn>
              <a:cxn ang="0">
                <a:pos x="3" y="5"/>
              </a:cxn>
              <a:cxn ang="0">
                <a:pos x="4" y="4"/>
              </a:cxn>
              <a:cxn ang="0">
                <a:pos x="4" y="4"/>
              </a:cxn>
              <a:cxn ang="0">
                <a:pos x="4" y="4"/>
              </a:cxn>
              <a:cxn ang="0">
                <a:pos x="4" y="3"/>
              </a:cxn>
              <a:cxn ang="0">
                <a:pos x="4" y="3"/>
              </a:cxn>
              <a:cxn ang="0">
                <a:pos x="5" y="2"/>
              </a:cxn>
              <a:cxn ang="0">
                <a:pos x="5" y="2"/>
              </a:cxn>
              <a:cxn ang="0">
                <a:pos x="5" y="2"/>
              </a:cxn>
              <a:cxn ang="0">
                <a:pos x="5" y="1"/>
              </a:cxn>
              <a:cxn ang="0">
                <a:pos x="5" y="0"/>
              </a:cxn>
              <a:cxn ang="0">
                <a:pos x="4" y="0"/>
              </a:cxn>
              <a:cxn ang="0">
                <a:pos x="2" y="1"/>
              </a:cxn>
              <a:cxn ang="0">
                <a:pos x="2" y="2"/>
              </a:cxn>
            </a:cxnLst>
            <a:rect l="0" t="0" r="r" b="b"/>
            <a:pathLst>
              <a:path w="5" h="7">
                <a:moveTo>
                  <a:pt x="2" y="2"/>
                </a:moveTo>
                <a:lnTo>
                  <a:pt x="2" y="3"/>
                </a:lnTo>
                <a:lnTo>
                  <a:pt x="1" y="3"/>
                </a:lnTo>
                <a:lnTo>
                  <a:pt x="1" y="2"/>
                </a:lnTo>
                <a:lnTo>
                  <a:pt x="0" y="3"/>
                </a:lnTo>
                <a:lnTo>
                  <a:pt x="0" y="4"/>
                </a:lnTo>
                <a:lnTo>
                  <a:pt x="1" y="5"/>
                </a:lnTo>
                <a:lnTo>
                  <a:pt x="0" y="6"/>
                </a:lnTo>
                <a:lnTo>
                  <a:pt x="0" y="6"/>
                </a:lnTo>
                <a:lnTo>
                  <a:pt x="1" y="7"/>
                </a:lnTo>
                <a:lnTo>
                  <a:pt x="2" y="6"/>
                </a:lnTo>
                <a:lnTo>
                  <a:pt x="2" y="6"/>
                </a:lnTo>
                <a:lnTo>
                  <a:pt x="2" y="5"/>
                </a:lnTo>
                <a:lnTo>
                  <a:pt x="2" y="5"/>
                </a:lnTo>
                <a:lnTo>
                  <a:pt x="3" y="5"/>
                </a:lnTo>
                <a:lnTo>
                  <a:pt x="4" y="4"/>
                </a:lnTo>
                <a:lnTo>
                  <a:pt x="4" y="4"/>
                </a:lnTo>
                <a:lnTo>
                  <a:pt x="4" y="4"/>
                </a:lnTo>
                <a:lnTo>
                  <a:pt x="4" y="3"/>
                </a:lnTo>
                <a:lnTo>
                  <a:pt x="4" y="3"/>
                </a:lnTo>
                <a:lnTo>
                  <a:pt x="5" y="2"/>
                </a:lnTo>
                <a:lnTo>
                  <a:pt x="5" y="2"/>
                </a:lnTo>
                <a:lnTo>
                  <a:pt x="5" y="2"/>
                </a:lnTo>
                <a:lnTo>
                  <a:pt x="5" y="1"/>
                </a:lnTo>
                <a:lnTo>
                  <a:pt x="5" y="0"/>
                </a:lnTo>
                <a:lnTo>
                  <a:pt x="4" y="0"/>
                </a:lnTo>
                <a:lnTo>
                  <a:pt x="2" y="1"/>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0" name="Freeform 165"/>
          <p:cNvSpPr>
            <a:spLocks/>
          </p:cNvSpPr>
          <p:nvPr/>
        </p:nvSpPr>
        <p:spPr bwMode="auto">
          <a:xfrm>
            <a:off x="5408196" y="2423701"/>
            <a:ext cx="3407" cy="5806"/>
          </a:xfrm>
          <a:custGeom>
            <a:avLst/>
            <a:gdLst/>
            <a:ahLst/>
            <a:cxnLst>
              <a:cxn ang="0">
                <a:pos x="1" y="0"/>
              </a:cxn>
              <a:cxn ang="0">
                <a:pos x="1" y="0"/>
              </a:cxn>
              <a:cxn ang="0">
                <a:pos x="0" y="1"/>
              </a:cxn>
              <a:cxn ang="0">
                <a:pos x="0" y="2"/>
              </a:cxn>
              <a:cxn ang="0">
                <a:pos x="0" y="2"/>
              </a:cxn>
              <a:cxn ang="0">
                <a:pos x="0" y="2"/>
              </a:cxn>
              <a:cxn ang="0">
                <a:pos x="0" y="2"/>
              </a:cxn>
              <a:cxn ang="0">
                <a:pos x="1" y="0"/>
              </a:cxn>
            </a:cxnLst>
            <a:rect l="0" t="0" r="r" b="b"/>
            <a:pathLst>
              <a:path w="1" h="2">
                <a:moveTo>
                  <a:pt x="1" y="0"/>
                </a:moveTo>
                <a:lnTo>
                  <a:pt x="1" y="0"/>
                </a:lnTo>
                <a:lnTo>
                  <a:pt x="0" y="1"/>
                </a:lnTo>
                <a:lnTo>
                  <a:pt x="0" y="2"/>
                </a:lnTo>
                <a:lnTo>
                  <a:pt x="0" y="2"/>
                </a:lnTo>
                <a:lnTo>
                  <a:pt x="0" y="2"/>
                </a:lnTo>
                <a:lnTo>
                  <a:pt x="0"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1" name="Freeform 166"/>
          <p:cNvSpPr>
            <a:spLocks/>
          </p:cNvSpPr>
          <p:nvPr/>
        </p:nvSpPr>
        <p:spPr bwMode="auto">
          <a:xfrm>
            <a:off x="5401383" y="2409185"/>
            <a:ext cx="10220" cy="11612"/>
          </a:xfrm>
          <a:custGeom>
            <a:avLst/>
            <a:gdLst/>
            <a:ahLst/>
            <a:cxnLst>
              <a:cxn ang="0">
                <a:pos x="2" y="3"/>
              </a:cxn>
              <a:cxn ang="0">
                <a:pos x="3" y="2"/>
              </a:cxn>
              <a:cxn ang="0">
                <a:pos x="3" y="2"/>
              </a:cxn>
              <a:cxn ang="0">
                <a:pos x="2" y="0"/>
              </a:cxn>
              <a:cxn ang="0">
                <a:pos x="2" y="0"/>
              </a:cxn>
              <a:cxn ang="0">
                <a:pos x="1" y="0"/>
              </a:cxn>
              <a:cxn ang="0">
                <a:pos x="1" y="0"/>
              </a:cxn>
              <a:cxn ang="0">
                <a:pos x="1" y="0"/>
              </a:cxn>
              <a:cxn ang="0">
                <a:pos x="2" y="1"/>
              </a:cxn>
              <a:cxn ang="0">
                <a:pos x="2" y="2"/>
              </a:cxn>
              <a:cxn ang="0">
                <a:pos x="2" y="2"/>
              </a:cxn>
              <a:cxn ang="0">
                <a:pos x="2" y="3"/>
              </a:cxn>
              <a:cxn ang="0">
                <a:pos x="1" y="3"/>
              </a:cxn>
              <a:cxn ang="0">
                <a:pos x="0" y="3"/>
              </a:cxn>
              <a:cxn ang="0">
                <a:pos x="0" y="3"/>
              </a:cxn>
              <a:cxn ang="0">
                <a:pos x="0" y="3"/>
              </a:cxn>
              <a:cxn ang="0">
                <a:pos x="1" y="4"/>
              </a:cxn>
              <a:cxn ang="0">
                <a:pos x="2" y="4"/>
              </a:cxn>
              <a:cxn ang="0">
                <a:pos x="2" y="3"/>
              </a:cxn>
            </a:cxnLst>
            <a:rect l="0" t="0" r="r" b="b"/>
            <a:pathLst>
              <a:path w="3" h="4">
                <a:moveTo>
                  <a:pt x="2" y="3"/>
                </a:moveTo>
                <a:lnTo>
                  <a:pt x="3" y="2"/>
                </a:lnTo>
                <a:lnTo>
                  <a:pt x="3" y="2"/>
                </a:lnTo>
                <a:lnTo>
                  <a:pt x="2" y="0"/>
                </a:lnTo>
                <a:lnTo>
                  <a:pt x="2" y="0"/>
                </a:lnTo>
                <a:lnTo>
                  <a:pt x="1" y="0"/>
                </a:lnTo>
                <a:lnTo>
                  <a:pt x="1" y="0"/>
                </a:lnTo>
                <a:lnTo>
                  <a:pt x="1" y="0"/>
                </a:lnTo>
                <a:lnTo>
                  <a:pt x="2" y="1"/>
                </a:lnTo>
                <a:lnTo>
                  <a:pt x="2" y="2"/>
                </a:lnTo>
                <a:lnTo>
                  <a:pt x="2" y="2"/>
                </a:lnTo>
                <a:lnTo>
                  <a:pt x="2" y="3"/>
                </a:lnTo>
                <a:lnTo>
                  <a:pt x="1" y="3"/>
                </a:lnTo>
                <a:lnTo>
                  <a:pt x="0" y="3"/>
                </a:lnTo>
                <a:lnTo>
                  <a:pt x="0" y="3"/>
                </a:lnTo>
                <a:lnTo>
                  <a:pt x="0" y="3"/>
                </a:lnTo>
                <a:lnTo>
                  <a:pt x="1" y="4"/>
                </a:lnTo>
                <a:lnTo>
                  <a:pt x="2" y="4"/>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2" name="Freeform 167"/>
          <p:cNvSpPr>
            <a:spLocks/>
          </p:cNvSpPr>
          <p:nvPr/>
        </p:nvSpPr>
        <p:spPr bwMode="auto">
          <a:xfrm>
            <a:off x="5489955" y="2284352"/>
            <a:ext cx="10220" cy="23225"/>
          </a:xfrm>
          <a:custGeom>
            <a:avLst/>
            <a:gdLst/>
            <a:ahLst/>
            <a:cxnLst>
              <a:cxn ang="0">
                <a:pos x="1" y="5"/>
              </a:cxn>
              <a:cxn ang="0">
                <a:pos x="1" y="5"/>
              </a:cxn>
              <a:cxn ang="0">
                <a:pos x="2" y="4"/>
              </a:cxn>
              <a:cxn ang="0">
                <a:pos x="2" y="5"/>
              </a:cxn>
              <a:cxn ang="0">
                <a:pos x="2" y="8"/>
              </a:cxn>
              <a:cxn ang="0">
                <a:pos x="3" y="6"/>
              </a:cxn>
              <a:cxn ang="0">
                <a:pos x="3" y="4"/>
              </a:cxn>
              <a:cxn ang="0">
                <a:pos x="3" y="3"/>
              </a:cxn>
              <a:cxn ang="0">
                <a:pos x="3" y="3"/>
              </a:cxn>
              <a:cxn ang="0">
                <a:pos x="2" y="2"/>
              </a:cxn>
              <a:cxn ang="0">
                <a:pos x="2" y="0"/>
              </a:cxn>
              <a:cxn ang="0">
                <a:pos x="2" y="0"/>
              </a:cxn>
              <a:cxn ang="0">
                <a:pos x="2" y="0"/>
              </a:cxn>
              <a:cxn ang="0">
                <a:pos x="1" y="1"/>
              </a:cxn>
              <a:cxn ang="0">
                <a:pos x="1" y="1"/>
              </a:cxn>
              <a:cxn ang="0">
                <a:pos x="1" y="2"/>
              </a:cxn>
              <a:cxn ang="0">
                <a:pos x="1" y="3"/>
              </a:cxn>
              <a:cxn ang="0">
                <a:pos x="2" y="3"/>
              </a:cxn>
              <a:cxn ang="0">
                <a:pos x="0" y="4"/>
              </a:cxn>
              <a:cxn ang="0">
                <a:pos x="1" y="5"/>
              </a:cxn>
            </a:cxnLst>
            <a:rect l="0" t="0" r="r" b="b"/>
            <a:pathLst>
              <a:path w="3" h="8">
                <a:moveTo>
                  <a:pt x="1" y="5"/>
                </a:moveTo>
                <a:lnTo>
                  <a:pt x="1" y="5"/>
                </a:lnTo>
                <a:lnTo>
                  <a:pt x="2" y="4"/>
                </a:lnTo>
                <a:lnTo>
                  <a:pt x="2" y="5"/>
                </a:lnTo>
                <a:lnTo>
                  <a:pt x="2" y="8"/>
                </a:lnTo>
                <a:lnTo>
                  <a:pt x="3" y="6"/>
                </a:lnTo>
                <a:lnTo>
                  <a:pt x="3" y="4"/>
                </a:lnTo>
                <a:lnTo>
                  <a:pt x="3" y="3"/>
                </a:lnTo>
                <a:lnTo>
                  <a:pt x="3" y="3"/>
                </a:lnTo>
                <a:lnTo>
                  <a:pt x="2" y="2"/>
                </a:lnTo>
                <a:lnTo>
                  <a:pt x="2" y="0"/>
                </a:lnTo>
                <a:lnTo>
                  <a:pt x="2" y="0"/>
                </a:lnTo>
                <a:lnTo>
                  <a:pt x="2" y="0"/>
                </a:lnTo>
                <a:lnTo>
                  <a:pt x="1" y="1"/>
                </a:lnTo>
                <a:lnTo>
                  <a:pt x="1" y="1"/>
                </a:lnTo>
                <a:lnTo>
                  <a:pt x="1" y="2"/>
                </a:lnTo>
                <a:lnTo>
                  <a:pt x="1" y="3"/>
                </a:lnTo>
                <a:lnTo>
                  <a:pt x="2" y="3"/>
                </a:lnTo>
                <a:lnTo>
                  <a:pt x="0" y="4"/>
                </a:lnTo>
                <a:lnTo>
                  <a:pt x="1"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3" name="Freeform 168"/>
          <p:cNvSpPr>
            <a:spLocks/>
          </p:cNvSpPr>
          <p:nvPr/>
        </p:nvSpPr>
        <p:spPr bwMode="auto">
          <a:xfrm>
            <a:off x="5397976" y="2429507"/>
            <a:ext cx="10220" cy="8709"/>
          </a:xfrm>
          <a:custGeom>
            <a:avLst/>
            <a:gdLst/>
            <a:ahLst/>
            <a:cxnLst>
              <a:cxn ang="0">
                <a:pos x="2" y="0"/>
              </a:cxn>
              <a:cxn ang="0">
                <a:pos x="1" y="0"/>
              </a:cxn>
              <a:cxn ang="0">
                <a:pos x="0" y="1"/>
              </a:cxn>
              <a:cxn ang="0">
                <a:pos x="0" y="2"/>
              </a:cxn>
              <a:cxn ang="0">
                <a:pos x="1" y="1"/>
              </a:cxn>
              <a:cxn ang="0">
                <a:pos x="2" y="3"/>
              </a:cxn>
              <a:cxn ang="0">
                <a:pos x="3" y="2"/>
              </a:cxn>
              <a:cxn ang="0">
                <a:pos x="3" y="1"/>
              </a:cxn>
              <a:cxn ang="0">
                <a:pos x="2" y="0"/>
              </a:cxn>
              <a:cxn ang="0">
                <a:pos x="2" y="0"/>
              </a:cxn>
              <a:cxn ang="0">
                <a:pos x="2" y="0"/>
              </a:cxn>
            </a:cxnLst>
            <a:rect l="0" t="0" r="r" b="b"/>
            <a:pathLst>
              <a:path w="3" h="3">
                <a:moveTo>
                  <a:pt x="2" y="0"/>
                </a:moveTo>
                <a:lnTo>
                  <a:pt x="1" y="0"/>
                </a:lnTo>
                <a:lnTo>
                  <a:pt x="0" y="1"/>
                </a:lnTo>
                <a:lnTo>
                  <a:pt x="0" y="2"/>
                </a:lnTo>
                <a:lnTo>
                  <a:pt x="1" y="1"/>
                </a:lnTo>
                <a:lnTo>
                  <a:pt x="2" y="3"/>
                </a:lnTo>
                <a:lnTo>
                  <a:pt x="3" y="2"/>
                </a:lnTo>
                <a:lnTo>
                  <a:pt x="3" y="1"/>
                </a:lnTo>
                <a:lnTo>
                  <a:pt x="2" y="0"/>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4" name="Freeform 169"/>
          <p:cNvSpPr>
            <a:spLocks/>
          </p:cNvSpPr>
          <p:nvPr/>
        </p:nvSpPr>
        <p:spPr bwMode="auto">
          <a:xfrm>
            <a:off x="5496768" y="2568855"/>
            <a:ext cx="3407" cy="2903"/>
          </a:xfrm>
          <a:custGeom>
            <a:avLst/>
            <a:gdLst/>
            <a:ahLst/>
            <a:cxnLst>
              <a:cxn ang="0">
                <a:pos x="0" y="0"/>
              </a:cxn>
              <a:cxn ang="0">
                <a:pos x="0" y="0"/>
              </a:cxn>
              <a:cxn ang="0">
                <a:pos x="0" y="0"/>
              </a:cxn>
              <a:cxn ang="0">
                <a:pos x="0" y="0"/>
              </a:cxn>
              <a:cxn ang="0">
                <a:pos x="0" y="0"/>
              </a:cxn>
              <a:cxn ang="0">
                <a:pos x="1" y="0"/>
              </a:cxn>
              <a:cxn ang="0">
                <a:pos x="1" y="0"/>
              </a:cxn>
              <a:cxn ang="0">
                <a:pos x="1" y="0"/>
              </a:cxn>
              <a:cxn ang="0">
                <a:pos x="0" y="0"/>
              </a:cxn>
              <a:cxn ang="0">
                <a:pos x="0" y="0"/>
              </a:cxn>
            </a:cxnLst>
            <a:rect l="0" t="0" r="r" b="b"/>
            <a:pathLst>
              <a:path w="1">
                <a:moveTo>
                  <a:pt x="0" y="0"/>
                </a:moveTo>
                <a:lnTo>
                  <a:pt x="0" y="0"/>
                </a:lnTo>
                <a:lnTo>
                  <a:pt x="0" y="0"/>
                </a:lnTo>
                <a:lnTo>
                  <a:pt x="0" y="0"/>
                </a:lnTo>
                <a:lnTo>
                  <a:pt x="0" y="0"/>
                </a:lnTo>
                <a:lnTo>
                  <a:pt x="1" y="0"/>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5" name="Freeform 170"/>
          <p:cNvSpPr>
            <a:spLocks/>
          </p:cNvSpPr>
          <p:nvPr/>
        </p:nvSpPr>
        <p:spPr bwMode="auto">
          <a:xfrm>
            <a:off x="5912377" y="2432410"/>
            <a:ext cx="3407" cy="8709"/>
          </a:xfrm>
          <a:custGeom>
            <a:avLst/>
            <a:gdLst/>
            <a:ahLst/>
            <a:cxnLst>
              <a:cxn ang="0">
                <a:pos x="1" y="0"/>
              </a:cxn>
              <a:cxn ang="0">
                <a:pos x="0" y="3"/>
              </a:cxn>
              <a:cxn ang="0">
                <a:pos x="1" y="3"/>
              </a:cxn>
              <a:cxn ang="0">
                <a:pos x="1" y="0"/>
              </a:cxn>
            </a:cxnLst>
            <a:rect l="0" t="0" r="r" b="b"/>
            <a:pathLst>
              <a:path w="1" h="3">
                <a:moveTo>
                  <a:pt x="1" y="0"/>
                </a:moveTo>
                <a:lnTo>
                  <a:pt x="0" y="3"/>
                </a:lnTo>
                <a:lnTo>
                  <a:pt x="1" y="3"/>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6" name="Freeform 171"/>
          <p:cNvSpPr>
            <a:spLocks/>
          </p:cNvSpPr>
          <p:nvPr/>
        </p:nvSpPr>
        <p:spPr bwMode="auto">
          <a:xfrm>
            <a:off x="5592154" y="2539824"/>
            <a:ext cx="3407" cy="2903"/>
          </a:xfrm>
          <a:custGeom>
            <a:avLst/>
            <a:gdLst/>
            <a:ahLst/>
            <a:cxnLst>
              <a:cxn ang="0">
                <a:pos x="1" y="1"/>
              </a:cxn>
              <a:cxn ang="0">
                <a:pos x="1" y="0"/>
              </a:cxn>
              <a:cxn ang="0">
                <a:pos x="0" y="1"/>
              </a:cxn>
              <a:cxn ang="0">
                <a:pos x="1" y="1"/>
              </a:cxn>
              <a:cxn ang="0">
                <a:pos x="1" y="1"/>
              </a:cxn>
            </a:cxnLst>
            <a:rect l="0" t="0" r="r" b="b"/>
            <a:pathLst>
              <a:path w="1" h="1">
                <a:moveTo>
                  <a:pt x="1" y="1"/>
                </a:moveTo>
                <a:lnTo>
                  <a:pt x="1" y="0"/>
                </a:lnTo>
                <a:lnTo>
                  <a:pt x="0" y="1"/>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7" name="Freeform 172"/>
          <p:cNvSpPr>
            <a:spLocks/>
          </p:cNvSpPr>
          <p:nvPr/>
        </p:nvSpPr>
        <p:spPr bwMode="auto">
          <a:xfrm>
            <a:off x="5912377" y="2441119"/>
            <a:ext cx="3407" cy="2903"/>
          </a:xfrm>
          <a:custGeom>
            <a:avLst/>
            <a:gdLst/>
            <a:ahLst/>
            <a:cxnLst>
              <a:cxn ang="0">
                <a:pos x="0" y="0"/>
              </a:cxn>
              <a:cxn ang="0">
                <a:pos x="0" y="1"/>
              </a:cxn>
              <a:cxn ang="0">
                <a:pos x="0" y="0"/>
              </a:cxn>
              <a:cxn ang="0">
                <a:pos x="0" y="0"/>
              </a:cxn>
            </a:cxnLst>
            <a:rect l="0" t="0" r="r" b="b"/>
            <a:pathLst>
              <a:path h="1">
                <a:moveTo>
                  <a:pt x="0" y="0"/>
                </a:moveTo>
                <a:lnTo>
                  <a:pt x="0"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8" name="Freeform 173"/>
          <p:cNvSpPr>
            <a:spLocks/>
          </p:cNvSpPr>
          <p:nvPr/>
        </p:nvSpPr>
        <p:spPr bwMode="auto">
          <a:xfrm>
            <a:off x="6556229" y="3062380"/>
            <a:ext cx="17033" cy="5806"/>
          </a:xfrm>
          <a:custGeom>
            <a:avLst/>
            <a:gdLst/>
            <a:ahLst/>
            <a:cxnLst>
              <a:cxn ang="0">
                <a:pos x="2" y="1"/>
              </a:cxn>
              <a:cxn ang="0">
                <a:pos x="0" y="2"/>
              </a:cxn>
              <a:cxn ang="0">
                <a:pos x="0" y="2"/>
              </a:cxn>
              <a:cxn ang="0">
                <a:pos x="3" y="1"/>
              </a:cxn>
              <a:cxn ang="0">
                <a:pos x="5" y="0"/>
              </a:cxn>
              <a:cxn ang="0">
                <a:pos x="4" y="0"/>
              </a:cxn>
              <a:cxn ang="0">
                <a:pos x="3" y="0"/>
              </a:cxn>
              <a:cxn ang="0">
                <a:pos x="2" y="1"/>
              </a:cxn>
            </a:cxnLst>
            <a:rect l="0" t="0" r="r" b="b"/>
            <a:pathLst>
              <a:path w="5" h="2">
                <a:moveTo>
                  <a:pt x="2" y="1"/>
                </a:moveTo>
                <a:lnTo>
                  <a:pt x="0" y="2"/>
                </a:lnTo>
                <a:lnTo>
                  <a:pt x="0" y="2"/>
                </a:lnTo>
                <a:lnTo>
                  <a:pt x="3" y="1"/>
                </a:lnTo>
                <a:lnTo>
                  <a:pt x="5" y="0"/>
                </a:lnTo>
                <a:lnTo>
                  <a:pt x="4" y="0"/>
                </a:lnTo>
                <a:lnTo>
                  <a:pt x="3" y="0"/>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9" name="Freeform 174"/>
          <p:cNvSpPr>
            <a:spLocks/>
          </p:cNvSpPr>
          <p:nvPr/>
        </p:nvSpPr>
        <p:spPr bwMode="auto">
          <a:xfrm>
            <a:off x="5609187" y="2266934"/>
            <a:ext cx="3407" cy="5806"/>
          </a:xfrm>
          <a:custGeom>
            <a:avLst/>
            <a:gdLst/>
            <a:ahLst/>
            <a:cxnLst>
              <a:cxn ang="0">
                <a:pos x="0" y="2"/>
              </a:cxn>
              <a:cxn ang="0">
                <a:pos x="1" y="0"/>
              </a:cxn>
              <a:cxn ang="0">
                <a:pos x="1" y="0"/>
              </a:cxn>
              <a:cxn ang="0">
                <a:pos x="0" y="1"/>
              </a:cxn>
              <a:cxn ang="0">
                <a:pos x="0" y="2"/>
              </a:cxn>
              <a:cxn ang="0">
                <a:pos x="0" y="2"/>
              </a:cxn>
              <a:cxn ang="0">
                <a:pos x="0" y="2"/>
              </a:cxn>
            </a:cxnLst>
            <a:rect l="0" t="0" r="r" b="b"/>
            <a:pathLst>
              <a:path w="1" h="2">
                <a:moveTo>
                  <a:pt x="0" y="2"/>
                </a:moveTo>
                <a:lnTo>
                  <a:pt x="1" y="0"/>
                </a:lnTo>
                <a:lnTo>
                  <a:pt x="1" y="0"/>
                </a:lnTo>
                <a:lnTo>
                  <a:pt x="0" y="1"/>
                </a:lnTo>
                <a:lnTo>
                  <a:pt x="0" y="2"/>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0" name="Freeform 175"/>
          <p:cNvSpPr>
            <a:spLocks/>
          </p:cNvSpPr>
          <p:nvPr/>
        </p:nvSpPr>
        <p:spPr bwMode="auto">
          <a:xfrm>
            <a:off x="5612594" y="2243709"/>
            <a:ext cx="3407" cy="2903"/>
          </a:xfrm>
          <a:custGeom>
            <a:avLst/>
            <a:gdLst/>
            <a:ahLst/>
            <a:cxnLst>
              <a:cxn ang="0">
                <a:pos x="1" y="0"/>
              </a:cxn>
              <a:cxn ang="0">
                <a:pos x="1" y="0"/>
              </a:cxn>
              <a:cxn ang="0">
                <a:pos x="0" y="0"/>
              </a:cxn>
              <a:cxn ang="0">
                <a:pos x="0" y="1"/>
              </a:cxn>
              <a:cxn ang="0">
                <a:pos x="0" y="1"/>
              </a:cxn>
              <a:cxn ang="0">
                <a:pos x="1" y="0"/>
              </a:cxn>
            </a:cxnLst>
            <a:rect l="0" t="0" r="r" b="b"/>
            <a:pathLst>
              <a:path w="1" h="1">
                <a:moveTo>
                  <a:pt x="1" y="0"/>
                </a:moveTo>
                <a:lnTo>
                  <a:pt x="1" y="0"/>
                </a:lnTo>
                <a:lnTo>
                  <a:pt x="0" y="0"/>
                </a:lnTo>
                <a:lnTo>
                  <a:pt x="0" y="1"/>
                </a:lnTo>
                <a:lnTo>
                  <a:pt x="0"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1" name="Freeform 176"/>
          <p:cNvSpPr>
            <a:spLocks/>
          </p:cNvSpPr>
          <p:nvPr/>
        </p:nvSpPr>
        <p:spPr bwMode="auto">
          <a:xfrm>
            <a:off x="5629627" y="2226291"/>
            <a:ext cx="3407" cy="2903"/>
          </a:xfrm>
          <a:custGeom>
            <a:avLst/>
            <a:gdLst/>
            <a:ahLst/>
            <a:cxnLst>
              <a:cxn ang="0">
                <a:pos x="0" y="1"/>
              </a:cxn>
              <a:cxn ang="0">
                <a:pos x="0" y="0"/>
              </a:cxn>
              <a:cxn ang="0">
                <a:pos x="0" y="0"/>
              </a:cxn>
              <a:cxn ang="0">
                <a:pos x="0" y="0"/>
              </a:cxn>
              <a:cxn ang="0">
                <a:pos x="0" y="0"/>
              </a:cxn>
              <a:cxn ang="0">
                <a:pos x="0" y="1"/>
              </a:cxn>
              <a:cxn ang="0">
                <a:pos x="0" y="1"/>
              </a:cxn>
            </a:cxnLst>
            <a:rect l="0" t="0" r="r" b="b"/>
            <a:pathLst>
              <a:path h="1">
                <a:moveTo>
                  <a:pt x="0" y="1"/>
                </a:moveTo>
                <a:lnTo>
                  <a:pt x="0" y="0"/>
                </a:lnTo>
                <a:lnTo>
                  <a:pt x="0" y="0"/>
                </a:lnTo>
                <a:lnTo>
                  <a:pt x="0" y="0"/>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2" name="Freeform 177"/>
          <p:cNvSpPr>
            <a:spLocks/>
          </p:cNvSpPr>
          <p:nvPr/>
        </p:nvSpPr>
        <p:spPr bwMode="auto">
          <a:xfrm>
            <a:off x="5609187" y="2502084"/>
            <a:ext cx="6813" cy="8709"/>
          </a:xfrm>
          <a:custGeom>
            <a:avLst/>
            <a:gdLst/>
            <a:ahLst/>
            <a:cxnLst>
              <a:cxn ang="0">
                <a:pos x="1" y="2"/>
              </a:cxn>
              <a:cxn ang="0">
                <a:pos x="1" y="1"/>
              </a:cxn>
              <a:cxn ang="0">
                <a:pos x="2" y="1"/>
              </a:cxn>
              <a:cxn ang="0">
                <a:pos x="2" y="0"/>
              </a:cxn>
              <a:cxn ang="0">
                <a:pos x="0" y="3"/>
              </a:cxn>
              <a:cxn ang="0">
                <a:pos x="1" y="2"/>
              </a:cxn>
            </a:cxnLst>
            <a:rect l="0" t="0" r="r" b="b"/>
            <a:pathLst>
              <a:path w="2" h="3">
                <a:moveTo>
                  <a:pt x="1" y="2"/>
                </a:moveTo>
                <a:lnTo>
                  <a:pt x="1" y="1"/>
                </a:lnTo>
                <a:lnTo>
                  <a:pt x="2" y="1"/>
                </a:lnTo>
                <a:lnTo>
                  <a:pt x="2" y="0"/>
                </a:lnTo>
                <a:lnTo>
                  <a:pt x="0" y="3"/>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3" name="Freeform 178"/>
          <p:cNvSpPr>
            <a:spLocks/>
          </p:cNvSpPr>
          <p:nvPr/>
        </p:nvSpPr>
        <p:spPr bwMode="auto">
          <a:xfrm>
            <a:off x="5595560" y="2539824"/>
            <a:ext cx="6813" cy="2903"/>
          </a:xfrm>
          <a:custGeom>
            <a:avLst/>
            <a:gdLst/>
            <a:ahLst/>
            <a:cxnLst>
              <a:cxn ang="0">
                <a:pos x="2" y="1"/>
              </a:cxn>
              <a:cxn ang="0">
                <a:pos x="1" y="1"/>
              </a:cxn>
              <a:cxn ang="0">
                <a:pos x="0" y="0"/>
              </a:cxn>
              <a:cxn ang="0">
                <a:pos x="0" y="0"/>
              </a:cxn>
              <a:cxn ang="0">
                <a:pos x="0" y="0"/>
              </a:cxn>
              <a:cxn ang="0">
                <a:pos x="2" y="1"/>
              </a:cxn>
            </a:cxnLst>
            <a:rect l="0" t="0" r="r" b="b"/>
            <a:pathLst>
              <a:path w="2" h="1">
                <a:moveTo>
                  <a:pt x="2" y="1"/>
                </a:moveTo>
                <a:lnTo>
                  <a:pt x="1" y="1"/>
                </a:lnTo>
                <a:lnTo>
                  <a:pt x="0" y="0"/>
                </a:lnTo>
                <a:lnTo>
                  <a:pt x="0" y="0"/>
                </a:lnTo>
                <a:lnTo>
                  <a:pt x="0" y="0"/>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4" name="Rectangle 179"/>
          <p:cNvSpPr>
            <a:spLocks noChangeArrowheads="1"/>
          </p:cNvSpPr>
          <p:nvPr/>
        </p:nvSpPr>
        <p:spPr bwMode="auto">
          <a:xfrm>
            <a:off x="6464250" y="3073993"/>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5" name="Freeform 180"/>
          <p:cNvSpPr>
            <a:spLocks/>
          </p:cNvSpPr>
          <p:nvPr/>
        </p:nvSpPr>
        <p:spPr bwMode="auto">
          <a:xfrm>
            <a:off x="6525569" y="3105927"/>
            <a:ext cx="6813" cy="2903"/>
          </a:xfrm>
          <a:custGeom>
            <a:avLst/>
            <a:gdLst/>
            <a:ahLst/>
            <a:cxnLst>
              <a:cxn ang="0">
                <a:pos x="1" y="1"/>
              </a:cxn>
              <a:cxn ang="0">
                <a:pos x="1" y="0"/>
              </a:cxn>
              <a:cxn ang="0">
                <a:pos x="0" y="1"/>
              </a:cxn>
              <a:cxn ang="0">
                <a:pos x="0" y="1"/>
              </a:cxn>
              <a:cxn ang="0">
                <a:pos x="1" y="1"/>
              </a:cxn>
              <a:cxn ang="0">
                <a:pos x="1" y="1"/>
              </a:cxn>
              <a:cxn ang="0">
                <a:pos x="1" y="1"/>
              </a:cxn>
              <a:cxn ang="0">
                <a:pos x="2" y="1"/>
              </a:cxn>
              <a:cxn ang="0">
                <a:pos x="1" y="1"/>
              </a:cxn>
              <a:cxn ang="0">
                <a:pos x="1" y="1"/>
              </a:cxn>
              <a:cxn ang="0">
                <a:pos x="1" y="1"/>
              </a:cxn>
            </a:cxnLst>
            <a:rect l="0" t="0" r="r" b="b"/>
            <a:pathLst>
              <a:path w="2" h="1">
                <a:moveTo>
                  <a:pt x="1" y="1"/>
                </a:moveTo>
                <a:lnTo>
                  <a:pt x="1" y="0"/>
                </a:lnTo>
                <a:lnTo>
                  <a:pt x="0" y="1"/>
                </a:lnTo>
                <a:lnTo>
                  <a:pt x="0" y="1"/>
                </a:lnTo>
                <a:lnTo>
                  <a:pt x="1" y="1"/>
                </a:lnTo>
                <a:lnTo>
                  <a:pt x="1" y="1"/>
                </a:lnTo>
                <a:lnTo>
                  <a:pt x="1" y="1"/>
                </a:lnTo>
                <a:lnTo>
                  <a:pt x="2" y="1"/>
                </a:lnTo>
                <a:lnTo>
                  <a:pt x="1" y="1"/>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6" name="Rectangle 181"/>
          <p:cNvSpPr>
            <a:spLocks noChangeArrowheads="1"/>
          </p:cNvSpPr>
          <p:nvPr/>
        </p:nvSpPr>
        <p:spPr bwMode="auto">
          <a:xfrm>
            <a:off x="5616000" y="2502084"/>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7" name="Freeform 182"/>
          <p:cNvSpPr>
            <a:spLocks/>
          </p:cNvSpPr>
          <p:nvPr/>
        </p:nvSpPr>
        <p:spPr bwMode="auto">
          <a:xfrm>
            <a:off x="5677319" y="2179841"/>
            <a:ext cx="17033" cy="5806"/>
          </a:xfrm>
          <a:custGeom>
            <a:avLst/>
            <a:gdLst/>
            <a:ahLst/>
            <a:cxnLst>
              <a:cxn ang="0">
                <a:pos x="1" y="2"/>
              </a:cxn>
              <a:cxn ang="0">
                <a:pos x="2" y="2"/>
              </a:cxn>
              <a:cxn ang="0">
                <a:pos x="5" y="1"/>
              </a:cxn>
              <a:cxn ang="0">
                <a:pos x="5" y="1"/>
              </a:cxn>
              <a:cxn ang="0">
                <a:pos x="4" y="0"/>
              </a:cxn>
              <a:cxn ang="0">
                <a:pos x="4" y="0"/>
              </a:cxn>
              <a:cxn ang="0">
                <a:pos x="3" y="0"/>
              </a:cxn>
              <a:cxn ang="0">
                <a:pos x="2" y="0"/>
              </a:cxn>
              <a:cxn ang="0">
                <a:pos x="1" y="1"/>
              </a:cxn>
              <a:cxn ang="0">
                <a:pos x="1" y="1"/>
              </a:cxn>
              <a:cxn ang="0">
                <a:pos x="1" y="1"/>
              </a:cxn>
              <a:cxn ang="0">
                <a:pos x="1" y="2"/>
              </a:cxn>
              <a:cxn ang="0">
                <a:pos x="0" y="2"/>
              </a:cxn>
              <a:cxn ang="0">
                <a:pos x="1" y="2"/>
              </a:cxn>
              <a:cxn ang="0">
                <a:pos x="1" y="2"/>
              </a:cxn>
            </a:cxnLst>
            <a:rect l="0" t="0" r="r" b="b"/>
            <a:pathLst>
              <a:path w="5" h="2">
                <a:moveTo>
                  <a:pt x="1" y="2"/>
                </a:moveTo>
                <a:lnTo>
                  <a:pt x="2" y="2"/>
                </a:lnTo>
                <a:lnTo>
                  <a:pt x="5" y="1"/>
                </a:lnTo>
                <a:lnTo>
                  <a:pt x="5" y="1"/>
                </a:lnTo>
                <a:lnTo>
                  <a:pt x="4" y="0"/>
                </a:lnTo>
                <a:lnTo>
                  <a:pt x="4" y="0"/>
                </a:lnTo>
                <a:lnTo>
                  <a:pt x="3" y="0"/>
                </a:lnTo>
                <a:lnTo>
                  <a:pt x="2" y="0"/>
                </a:lnTo>
                <a:lnTo>
                  <a:pt x="1" y="1"/>
                </a:lnTo>
                <a:lnTo>
                  <a:pt x="1" y="1"/>
                </a:lnTo>
                <a:lnTo>
                  <a:pt x="1" y="1"/>
                </a:lnTo>
                <a:lnTo>
                  <a:pt x="1" y="2"/>
                </a:lnTo>
                <a:lnTo>
                  <a:pt x="0" y="2"/>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8" name="Freeform 183"/>
          <p:cNvSpPr>
            <a:spLocks/>
          </p:cNvSpPr>
          <p:nvPr/>
        </p:nvSpPr>
        <p:spPr bwMode="auto">
          <a:xfrm>
            <a:off x="6314358" y="3256887"/>
            <a:ext cx="3407" cy="2903"/>
          </a:xfrm>
          <a:custGeom>
            <a:avLst/>
            <a:gdLst/>
            <a:ahLst/>
            <a:cxnLst>
              <a:cxn ang="0">
                <a:pos x="0" y="1"/>
              </a:cxn>
              <a:cxn ang="0">
                <a:pos x="0" y="1"/>
              </a:cxn>
              <a:cxn ang="0">
                <a:pos x="0" y="1"/>
              </a:cxn>
              <a:cxn ang="0">
                <a:pos x="1" y="1"/>
              </a:cxn>
              <a:cxn ang="0">
                <a:pos x="1" y="1"/>
              </a:cxn>
              <a:cxn ang="0">
                <a:pos x="1" y="0"/>
              </a:cxn>
              <a:cxn ang="0">
                <a:pos x="0" y="0"/>
              </a:cxn>
              <a:cxn ang="0">
                <a:pos x="0" y="1"/>
              </a:cxn>
            </a:cxnLst>
            <a:rect l="0" t="0" r="r" b="b"/>
            <a:pathLst>
              <a:path w="1" h="1">
                <a:moveTo>
                  <a:pt x="0" y="1"/>
                </a:moveTo>
                <a:lnTo>
                  <a:pt x="0" y="1"/>
                </a:lnTo>
                <a:lnTo>
                  <a:pt x="0" y="1"/>
                </a:lnTo>
                <a:lnTo>
                  <a:pt x="1" y="1"/>
                </a:lnTo>
                <a:lnTo>
                  <a:pt x="1" y="1"/>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9" name="Freeform 184"/>
          <p:cNvSpPr>
            <a:spLocks/>
          </p:cNvSpPr>
          <p:nvPr/>
        </p:nvSpPr>
        <p:spPr bwMode="auto">
          <a:xfrm>
            <a:off x="6307545" y="3233663"/>
            <a:ext cx="3407" cy="5806"/>
          </a:xfrm>
          <a:custGeom>
            <a:avLst/>
            <a:gdLst/>
            <a:ahLst/>
            <a:cxnLst>
              <a:cxn ang="0">
                <a:pos x="0" y="0"/>
              </a:cxn>
              <a:cxn ang="0">
                <a:pos x="0" y="1"/>
              </a:cxn>
              <a:cxn ang="0">
                <a:pos x="0" y="1"/>
              </a:cxn>
              <a:cxn ang="0">
                <a:pos x="0" y="1"/>
              </a:cxn>
              <a:cxn ang="0">
                <a:pos x="0" y="2"/>
              </a:cxn>
              <a:cxn ang="0">
                <a:pos x="1" y="1"/>
              </a:cxn>
              <a:cxn ang="0">
                <a:pos x="0" y="1"/>
              </a:cxn>
              <a:cxn ang="0">
                <a:pos x="0" y="0"/>
              </a:cxn>
              <a:cxn ang="0">
                <a:pos x="0" y="0"/>
              </a:cxn>
            </a:cxnLst>
            <a:rect l="0" t="0" r="r" b="b"/>
            <a:pathLst>
              <a:path w="1" h="2">
                <a:moveTo>
                  <a:pt x="0" y="0"/>
                </a:moveTo>
                <a:lnTo>
                  <a:pt x="0" y="1"/>
                </a:lnTo>
                <a:lnTo>
                  <a:pt x="0" y="1"/>
                </a:lnTo>
                <a:lnTo>
                  <a:pt x="0" y="1"/>
                </a:lnTo>
                <a:lnTo>
                  <a:pt x="0" y="2"/>
                </a:lnTo>
                <a:lnTo>
                  <a:pt x="1" y="1"/>
                </a:lnTo>
                <a:lnTo>
                  <a:pt x="0"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0" name="Freeform 185"/>
          <p:cNvSpPr>
            <a:spLocks/>
          </p:cNvSpPr>
          <p:nvPr/>
        </p:nvSpPr>
        <p:spPr bwMode="auto">
          <a:xfrm>
            <a:off x="6321171" y="3285918"/>
            <a:ext cx="3407" cy="2903"/>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1" name="Freeform 186"/>
          <p:cNvSpPr>
            <a:spLocks/>
          </p:cNvSpPr>
          <p:nvPr/>
        </p:nvSpPr>
        <p:spPr bwMode="auto">
          <a:xfrm>
            <a:off x="6304138" y="3233663"/>
            <a:ext cx="3407" cy="2903"/>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2" name="Freeform 187"/>
          <p:cNvSpPr>
            <a:spLocks/>
          </p:cNvSpPr>
          <p:nvPr/>
        </p:nvSpPr>
        <p:spPr bwMode="auto">
          <a:xfrm>
            <a:off x="6266665" y="3251081"/>
            <a:ext cx="10220" cy="2903"/>
          </a:xfrm>
          <a:custGeom>
            <a:avLst/>
            <a:gdLst/>
            <a:ahLst/>
            <a:cxnLst>
              <a:cxn ang="0">
                <a:pos x="0" y="1"/>
              </a:cxn>
              <a:cxn ang="0">
                <a:pos x="0" y="1"/>
              </a:cxn>
              <a:cxn ang="0">
                <a:pos x="1" y="1"/>
              </a:cxn>
              <a:cxn ang="0">
                <a:pos x="2" y="1"/>
              </a:cxn>
              <a:cxn ang="0">
                <a:pos x="2" y="1"/>
              </a:cxn>
              <a:cxn ang="0">
                <a:pos x="2" y="1"/>
              </a:cxn>
              <a:cxn ang="0">
                <a:pos x="2" y="1"/>
              </a:cxn>
              <a:cxn ang="0">
                <a:pos x="3" y="1"/>
              </a:cxn>
              <a:cxn ang="0">
                <a:pos x="2" y="1"/>
              </a:cxn>
              <a:cxn ang="0">
                <a:pos x="2" y="1"/>
              </a:cxn>
              <a:cxn ang="0">
                <a:pos x="2" y="1"/>
              </a:cxn>
              <a:cxn ang="0">
                <a:pos x="2" y="1"/>
              </a:cxn>
              <a:cxn ang="0">
                <a:pos x="2" y="1"/>
              </a:cxn>
              <a:cxn ang="0">
                <a:pos x="2" y="1"/>
              </a:cxn>
              <a:cxn ang="0">
                <a:pos x="2" y="1"/>
              </a:cxn>
              <a:cxn ang="0">
                <a:pos x="2" y="1"/>
              </a:cxn>
              <a:cxn ang="0">
                <a:pos x="2" y="1"/>
              </a:cxn>
              <a:cxn ang="0">
                <a:pos x="1" y="0"/>
              </a:cxn>
              <a:cxn ang="0">
                <a:pos x="1" y="0"/>
              </a:cxn>
              <a:cxn ang="0">
                <a:pos x="0" y="0"/>
              </a:cxn>
              <a:cxn ang="0">
                <a:pos x="0" y="1"/>
              </a:cxn>
              <a:cxn ang="0">
                <a:pos x="0" y="1"/>
              </a:cxn>
              <a:cxn ang="0">
                <a:pos x="1" y="1"/>
              </a:cxn>
              <a:cxn ang="0">
                <a:pos x="1" y="1"/>
              </a:cxn>
              <a:cxn ang="0">
                <a:pos x="1" y="1"/>
              </a:cxn>
              <a:cxn ang="0">
                <a:pos x="1" y="1"/>
              </a:cxn>
              <a:cxn ang="0">
                <a:pos x="0" y="1"/>
              </a:cxn>
            </a:cxnLst>
            <a:rect l="0" t="0" r="r" b="b"/>
            <a:pathLst>
              <a:path w="3" h="1">
                <a:moveTo>
                  <a:pt x="0" y="1"/>
                </a:moveTo>
                <a:lnTo>
                  <a:pt x="0" y="1"/>
                </a:lnTo>
                <a:lnTo>
                  <a:pt x="1" y="1"/>
                </a:lnTo>
                <a:lnTo>
                  <a:pt x="2" y="1"/>
                </a:lnTo>
                <a:lnTo>
                  <a:pt x="2" y="1"/>
                </a:lnTo>
                <a:lnTo>
                  <a:pt x="2" y="1"/>
                </a:lnTo>
                <a:lnTo>
                  <a:pt x="2" y="1"/>
                </a:lnTo>
                <a:lnTo>
                  <a:pt x="3" y="1"/>
                </a:lnTo>
                <a:lnTo>
                  <a:pt x="2" y="1"/>
                </a:lnTo>
                <a:lnTo>
                  <a:pt x="2" y="1"/>
                </a:lnTo>
                <a:lnTo>
                  <a:pt x="2" y="1"/>
                </a:lnTo>
                <a:lnTo>
                  <a:pt x="2" y="1"/>
                </a:lnTo>
                <a:lnTo>
                  <a:pt x="2" y="1"/>
                </a:lnTo>
                <a:lnTo>
                  <a:pt x="2" y="1"/>
                </a:lnTo>
                <a:lnTo>
                  <a:pt x="2" y="1"/>
                </a:lnTo>
                <a:lnTo>
                  <a:pt x="2" y="1"/>
                </a:lnTo>
                <a:lnTo>
                  <a:pt x="2" y="1"/>
                </a:lnTo>
                <a:lnTo>
                  <a:pt x="1" y="0"/>
                </a:lnTo>
                <a:lnTo>
                  <a:pt x="1" y="0"/>
                </a:lnTo>
                <a:lnTo>
                  <a:pt x="0" y="0"/>
                </a:lnTo>
                <a:lnTo>
                  <a:pt x="0" y="1"/>
                </a:lnTo>
                <a:lnTo>
                  <a:pt x="0" y="1"/>
                </a:lnTo>
                <a:lnTo>
                  <a:pt x="1" y="1"/>
                </a:lnTo>
                <a:lnTo>
                  <a:pt x="1" y="1"/>
                </a:lnTo>
                <a:lnTo>
                  <a:pt x="1" y="1"/>
                </a:lnTo>
                <a:lnTo>
                  <a:pt x="1"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3" name="Freeform 188"/>
          <p:cNvSpPr>
            <a:spLocks/>
          </p:cNvSpPr>
          <p:nvPr/>
        </p:nvSpPr>
        <p:spPr bwMode="auto">
          <a:xfrm>
            <a:off x="5544461" y="2830133"/>
            <a:ext cx="6813" cy="2903"/>
          </a:xfrm>
          <a:custGeom>
            <a:avLst/>
            <a:gdLst/>
            <a:ahLst/>
            <a:cxnLst>
              <a:cxn ang="0">
                <a:pos x="2" y="0"/>
              </a:cxn>
              <a:cxn ang="0">
                <a:pos x="2" y="0"/>
              </a:cxn>
              <a:cxn ang="0">
                <a:pos x="1" y="0"/>
              </a:cxn>
              <a:cxn ang="0">
                <a:pos x="0" y="1"/>
              </a:cxn>
              <a:cxn ang="0">
                <a:pos x="0" y="1"/>
              </a:cxn>
              <a:cxn ang="0">
                <a:pos x="1" y="1"/>
              </a:cxn>
              <a:cxn ang="0">
                <a:pos x="2" y="1"/>
              </a:cxn>
              <a:cxn ang="0">
                <a:pos x="2" y="0"/>
              </a:cxn>
            </a:cxnLst>
            <a:rect l="0" t="0" r="r" b="b"/>
            <a:pathLst>
              <a:path w="2" h="1">
                <a:moveTo>
                  <a:pt x="2" y="0"/>
                </a:moveTo>
                <a:lnTo>
                  <a:pt x="2" y="0"/>
                </a:lnTo>
                <a:lnTo>
                  <a:pt x="1" y="0"/>
                </a:lnTo>
                <a:lnTo>
                  <a:pt x="0" y="1"/>
                </a:lnTo>
                <a:lnTo>
                  <a:pt x="0" y="1"/>
                </a:lnTo>
                <a:lnTo>
                  <a:pt x="1" y="1"/>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4" name="Freeform 189"/>
          <p:cNvSpPr>
            <a:spLocks/>
          </p:cNvSpPr>
          <p:nvPr/>
        </p:nvSpPr>
        <p:spPr bwMode="auto">
          <a:xfrm>
            <a:off x="6300732" y="3233663"/>
            <a:ext cx="3407" cy="2903"/>
          </a:xfrm>
          <a:custGeom>
            <a:avLst/>
            <a:gdLst/>
            <a:ahLst/>
            <a:cxnLst>
              <a:cxn ang="0">
                <a:pos x="0" y="0"/>
              </a:cxn>
              <a:cxn ang="0">
                <a:pos x="0" y="0"/>
              </a:cxn>
              <a:cxn ang="0">
                <a:pos x="0" y="0"/>
              </a:cxn>
              <a:cxn ang="0">
                <a:pos x="1" y="1"/>
              </a:cxn>
              <a:cxn ang="0">
                <a:pos x="1" y="1"/>
              </a:cxn>
              <a:cxn ang="0">
                <a:pos x="1" y="1"/>
              </a:cxn>
              <a:cxn ang="0">
                <a:pos x="1" y="1"/>
              </a:cxn>
              <a:cxn ang="0">
                <a:pos x="1" y="1"/>
              </a:cxn>
              <a:cxn ang="0">
                <a:pos x="0" y="0"/>
              </a:cxn>
            </a:cxnLst>
            <a:rect l="0" t="0" r="r" b="b"/>
            <a:pathLst>
              <a:path w="1" h="1">
                <a:moveTo>
                  <a:pt x="0" y="0"/>
                </a:moveTo>
                <a:lnTo>
                  <a:pt x="0" y="0"/>
                </a:lnTo>
                <a:lnTo>
                  <a:pt x="0" y="0"/>
                </a:lnTo>
                <a:lnTo>
                  <a:pt x="1" y="1"/>
                </a:lnTo>
                <a:lnTo>
                  <a:pt x="1" y="1"/>
                </a:lnTo>
                <a:lnTo>
                  <a:pt x="1" y="1"/>
                </a:lnTo>
                <a:lnTo>
                  <a:pt x="1" y="1"/>
                </a:lnTo>
                <a:lnTo>
                  <a:pt x="1"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5" name="Freeform 190"/>
          <p:cNvSpPr>
            <a:spLocks/>
          </p:cNvSpPr>
          <p:nvPr/>
        </p:nvSpPr>
        <p:spPr bwMode="auto">
          <a:xfrm>
            <a:off x="6266665" y="3245275"/>
            <a:ext cx="6813" cy="2903"/>
          </a:xfrm>
          <a:custGeom>
            <a:avLst/>
            <a:gdLst/>
            <a:ahLst/>
            <a:cxnLst>
              <a:cxn ang="0">
                <a:pos x="0" y="1"/>
              </a:cxn>
              <a:cxn ang="0">
                <a:pos x="0" y="1"/>
              </a:cxn>
              <a:cxn ang="0">
                <a:pos x="1" y="1"/>
              </a:cxn>
              <a:cxn ang="0">
                <a:pos x="1" y="1"/>
              </a:cxn>
              <a:cxn ang="0">
                <a:pos x="1" y="1"/>
              </a:cxn>
              <a:cxn ang="0">
                <a:pos x="2" y="1"/>
              </a:cxn>
              <a:cxn ang="0">
                <a:pos x="1" y="0"/>
              </a:cxn>
              <a:cxn ang="0">
                <a:pos x="1" y="0"/>
              </a:cxn>
              <a:cxn ang="0">
                <a:pos x="1" y="0"/>
              </a:cxn>
              <a:cxn ang="0">
                <a:pos x="1" y="1"/>
              </a:cxn>
              <a:cxn ang="0">
                <a:pos x="1" y="1"/>
              </a:cxn>
              <a:cxn ang="0">
                <a:pos x="1" y="1"/>
              </a:cxn>
              <a:cxn ang="0">
                <a:pos x="0" y="1"/>
              </a:cxn>
            </a:cxnLst>
            <a:rect l="0" t="0" r="r" b="b"/>
            <a:pathLst>
              <a:path w="2" h="1">
                <a:moveTo>
                  <a:pt x="0" y="1"/>
                </a:moveTo>
                <a:lnTo>
                  <a:pt x="0" y="1"/>
                </a:lnTo>
                <a:lnTo>
                  <a:pt x="1" y="1"/>
                </a:lnTo>
                <a:lnTo>
                  <a:pt x="1" y="1"/>
                </a:lnTo>
                <a:lnTo>
                  <a:pt x="1" y="1"/>
                </a:lnTo>
                <a:lnTo>
                  <a:pt x="2" y="1"/>
                </a:lnTo>
                <a:lnTo>
                  <a:pt x="1" y="0"/>
                </a:lnTo>
                <a:lnTo>
                  <a:pt x="1" y="0"/>
                </a:lnTo>
                <a:lnTo>
                  <a:pt x="1" y="0"/>
                </a:lnTo>
                <a:lnTo>
                  <a:pt x="1" y="1"/>
                </a:lnTo>
                <a:lnTo>
                  <a:pt x="1" y="1"/>
                </a:lnTo>
                <a:lnTo>
                  <a:pt x="1"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6" name="Freeform 191"/>
          <p:cNvSpPr>
            <a:spLocks/>
          </p:cNvSpPr>
          <p:nvPr/>
        </p:nvSpPr>
        <p:spPr bwMode="auto">
          <a:xfrm>
            <a:off x="6321171" y="3283015"/>
            <a:ext cx="3407" cy="2903"/>
          </a:xfrm>
          <a:custGeom>
            <a:avLst/>
            <a:gdLst/>
            <a:ahLst/>
            <a:cxnLst>
              <a:cxn ang="0">
                <a:pos x="0" y="0"/>
              </a:cxn>
              <a:cxn ang="0">
                <a:pos x="0" y="0"/>
              </a:cxn>
              <a:cxn ang="0">
                <a:pos x="0" y="0"/>
              </a:cxn>
              <a:cxn ang="0">
                <a:pos x="0" y="0"/>
              </a:cxn>
              <a:cxn ang="0">
                <a:pos x="0" y="0"/>
              </a:cxn>
              <a:cxn ang="0">
                <a:pos x="0" y="1"/>
              </a:cxn>
              <a:cxn ang="0">
                <a:pos x="0" y="0"/>
              </a:cxn>
              <a:cxn ang="0">
                <a:pos x="0" y="0"/>
              </a:cxn>
            </a:cxnLst>
            <a:rect l="0" t="0" r="r" b="b"/>
            <a:pathLst>
              <a:path h="1">
                <a:moveTo>
                  <a:pt x="0" y="0"/>
                </a:moveTo>
                <a:lnTo>
                  <a:pt x="0" y="0"/>
                </a:lnTo>
                <a:lnTo>
                  <a:pt x="0" y="0"/>
                </a:lnTo>
                <a:lnTo>
                  <a:pt x="0" y="0"/>
                </a:lnTo>
                <a:lnTo>
                  <a:pt x="0" y="0"/>
                </a:lnTo>
                <a:lnTo>
                  <a:pt x="0"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7" name="Freeform 192"/>
          <p:cNvSpPr>
            <a:spLocks/>
          </p:cNvSpPr>
          <p:nvPr/>
        </p:nvSpPr>
        <p:spPr bwMode="auto">
          <a:xfrm>
            <a:off x="5394570" y="2229194"/>
            <a:ext cx="3407" cy="2903"/>
          </a:xfrm>
          <a:custGeom>
            <a:avLst/>
            <a:gdLst/>
            <a:ahLst/>
            <a:cxnLst>
              <a:cxn ang="0">
                <a:pos x="0" y="1"/>
              </a:cxn>
              <a:cxn ang="0">
                <a:pos x="1" y="1"/>
              </a:cxn>
              <a:cxn ang="0">
                <a:pos x="1" y="0"/>
              </a:cxn>
              <a:cxn ang="0">
                <a:pos x="1" y="0"/>
              </a:cxn>
              <a:cxn ang="0">
                <a:pos x="0" y="0"/>
              </a:cxn>
              <a:cxn ang="0">
                <a:pos x="0" y="0"/>
              </a:cxn>
              <a:cxn ang="0">
                <a:pos x="0" y="1"/>
              </a:cxn>
              <a:cxn ang="0">
                <a:pos x="0" y="1"/>
              </a:cxn>
            </a:cxnLst>
            <a:rect l="0" t="0" r="r" b="b"/>
            <a:pathLst>
              <a:path w="1" h="1">
                <a:moveTo>
                  <a:pt x="0" y="1"/>
                </a:moveTo>
                <a:lnTo>
                  <a:pt x="1" y="1"/>
                </a:lnTo>
                <a:lnTo>
                  <a:pt x="1" y="0"/>
                </a:lnTo>
                <a:lnTo>
                  <a:pt x="1" y="0"/>
                </a:lnTo>
                <a:lnTo>
                  <a:pt x="0" y="0"/>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8" name="Freeform 193"/>
          <p:cNvSpPr>
            <a:spLocks/>
          </p:cNvSpPr>
          <p:nvPr/>
        </p:nvSpPr>
        <p:spPr bwMode="auto">
          <a:xfrm>
            <a:off x="5568307" y="2809811"/>
            <a:ext cx="17033" cy="14515"/>
          </a:xfrm>
          <a:custGeom>
            <a:avLst/>
            <a:gdLst/>
            <a:ahLst/>
            <a:cxnLst>
              <a:cxn ang="0">
                <a:pos x="4" y="0"/>
              </a:cxn>
              <a:cxn ang="0">
                <a:pos x="4" y="0"/>
              </a:cxn>
              <a:cxn ang="0">
                <a:pos x="0" y="2"/>
              </a:cxn>
              <a:cxn ang="0">
                <a:pos x="0" y="4"/>
              </a:cxn>
              <a:cxn ang="0">
                <a:pos x="0" y="4"/>
              </a:cxn>
              <a:cxn ang="0">
                <a:pos x="0" y="4"/>
              </a:cxn>
              <a:cxn ang="0">
                <a:pos x="1" y="4"/>
              </a:cxn>
              <a:cxn ang="0">
                <a:pos x="2" y="4"/>
              </a:cxn>
              <a:cxn ang="0">
                <a:pos x="4" y="5"/>
              </a:cxn>
              <a:cxn ang="0">
                <a:pos x="4" y="4"/>
              </a:cxn>
              <a:cxn ang="0">
                <a:pos x="5" y="3"/>
              </a:cxn>
              <a:cxn ang="0">
                <a:pos x="4" y="2"/>
              </a:cxn>
              <a:cxn ang="0">
                <a:pos x="4" y="2"/>
              </a:cxn>
              <a:cxn ang="0">
                <a:pos x="4" y="1"/>
              </a:cxn>
              <a:cxn ang="0">
                <a:pos x="4" y="0"/>
              </a:cxn>
              <a:cxn ang="0">
                <a:pos x="4" y="0"/>
              </a:cxn>
            </a:cxnLst>
            <a:rect l="0" t="0" r="r" b="b"/>
            <a:pathLst>
              <a:path w="5" h="5">
                <a:moveTo>
                  <a:pt x="4" y="0"/>
                </a:moveTo>
                <a:lnTo>
                  <a:pt x="4" y="0"/>
                </a:lnTo>
                <a:lnTo>
                  <a:pt x="0" y="2"/>
                </a:lnTo>
                <a:lnTo>
                  <a:pt x="0" y="4"/>
                </a:lnTo>
                <a:lnTo>
                  <a:pt x="0" y="4"/>
                </a:lnTo>
                <a:lnTo>
                  <a:pt x="0" y="4"/>
                </a:lnTo>
                <a:lnTo>
                  <a:pt x="1" y="4"/>
                </a:lnTo>
                <a:lnTo>
                  <a:pt x="2" y="4"/>
                </a:lnTo>
                <a:lnTo>
                  <a:pt x="4" y="5"/>
                </a:lnTo>
                <a:lnTo>
                  <a:pt x="4" y="4"/>
                </a:lnTo>
                <a:lnTo>
                  <a:pt x="5" y="3"/>
                </a:lnTo>
                <a:lnTo>
                  <a:pt x="4" y="2"/>
                </a:lnTo>
                <a:lnTo>
                  <a:pt x="4" y="2"/>
                </a:lnTo>
                <a:lnTo>
                  <a:pt x="4" y="1"/>
                </a:lnTo>
                <a:lnTo>
                  <a:pt x="4" y="0"/>
                </a:lnTo>
                <a:lnTo>
                  <a:pt x="4"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9" name="Freeform 194"/>
          <p:cNvSpPr>
            <a:spLocks/>
          </p:cNvSpPr>
          <p:nvPr/>
        </p:nvSpPr>
        <p:spPr bwMode="auto">
          <a:xfrm>
            <a:off x="5391163" y="2240806"/>
            <a:ext cx="3407" cy="8709"/>
          </a:xfrm>
          <a:custGeom>
            <a:avLst/>
            <a:gdLst/>
            <a:ahLst/>
            <a:cxnLst>
              <a:cxn ang="0">
                <a:pos x="1" y="2"/>
              </a:cxn>
              <a:cxn ang="0">
                <a:pos x="1" y="3"/>
              </a:cxn>
              <a:cxn ang="0">
                <a:pos x="1" y="2"/>
              </a:cxn>
              <a:cxn ang="0">
                <a:pos x="1" y="1"/>
              </a:cxn>
              <a:cxn ang="0">
                <a:pos x="1" y="1"/>
              </a:cxn>
              <a:cxn ang="0">
                <a:pos x="1" y="0"/>
              </a:cxn>
              <a:cxn ang="0">
                <a:pos x="0" y="1"/>
              </a:cxn>
              <a:cxn ang="0">
                <a:pos x="0" y="1"/>
              </a:cxn>
              <a:cxn ang="0">
                <a:pos x="1" y="1"/>
              </a:cxn>
              <a:cxn ang="0">
                <a:pos x="1" y="2"/>
              </a:cxn>
            </a:cxnLst>
            <a:rect l="0" t="0" r="r" b="b"/>
            <a:pathLst>
              <a:path w="1" h="3">
                <a:moveTo>
                  <a:pt x="1" y="2"/>
                </a:moveTo>
                <a:lnTo>
                  <a:pt x="1" y="3"/>
                </a:lnTo>
                <a:lnTo>
                  <a:pt x="1" y="2"/>
                </a:lnTo>
                <a:lnTo>
                  <a:pt x="1" y="1"/>
                </a:lnTo>
                <a:lnTo>
                  <a:pt x="1" y="1"/>
                </a:lnTo>
                <a:lnTo>
                  <a:pt x="1" y="0"/>
                </a:lnTo>
                <a:lnTo>
                  <a:pt x="0" y="1"/>
                </a:lnTo>
                <a:lnTo>
                  <a:pt x="0" y="1"/>
                </a:lnTo>
                <a:lnTo>
                  <a:pt x="1" y="1"/>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0" name="Freeform 195"/>
          <p:cNvSpPr>
            <a:spLocks/>
          </p:cNvSpPr>
          <p:nvPr/>
        </p:nvSpPr>
        <p:spPr bwMode="auto">
          <a:xfrm>
            <a:off x="7360192" y="3518165"/>
            <a:ext cx="10220" cy="14515"/>
          </a:xfrm>
          <a:custGeom>
            <a:avLst/>
            <a:gdLst/>
            <a:ahLst/>
            <a:cxnLst>
              <a:cxn ang="0">
                <a:pos x="1" y="1"/>
              </a:cxn>
              <a:cxn ang="0">
                <a:pos x="1" y="0"/>
              </a:cxn>
              <a:cxn ang="0">
                <a:pos x="0" y="1"/>
              </a:cxn>
              <a:cxn ang="0">
                <a:pos x="0" y="2"/>
              </a:cxn>
              <a:cxn ang="0">
                <a:pos x="0" y="3"/>
              </a:cxn>
              <a:cxn ang="0">
                <a:pos x="1" y="4"/>
              </a:cxn>
              <a:cxn ang="0">
                <a:pos x="1" y="5"/>
              </a:cxn>
              <a:cxn ang="0">
                <a:pos x="2" y="5"/>
              </a:cxn>
              <a:cxn ang="0">
                <a:pos x="3" y="5"/>
              </a:cxn>
              <a:cxn ang="0">
                <a:pos x="3" y="4"/>
              </a:cxn>
              <a:cxn ang="0">
                <a:pos x="1" y="2"/>
              </a:cxn>
              <a:cxn ang="0">
                <a:pos x="1" y="1"/>
              </a:cxn>
            </a:cxnLst>
            <a:rect l="0" t="0" r="r" b="b"/>
            <a:pathLst>
              <a:path w="3" h="5">
                <a:moveTo>
                  <a:pt x="1" y="1"/>
                </a:moveTo>
                <a:lnTo>
                  <a:pt x="1" y="0"/>
                </a:lnTo>
                <a:lnTo>
                  <a:pt x="0" y="1"/>
                </a:lnTo>
                <a:lnTo>
                  <a:pt x="0" y="2"/>
                </a:lnTo>
                <a:lnTo>
                  <a:pt x="0" y="3"/>
                </a:lnTo>
                <a:lnTo>
                  <a:pt x="1" y="4"/>
                </a:lnTo>
                <a:lnTo>
                  <a:pt x="1" y="5"/>
                </a:lnTo>
                <a:lnTo>
                  <a:pt x="2" y="5"/>
                </a:lnTo>
                <a:lnTo>
                  <a:pt x="3" y="5"/>
                </a:lnTo>
                <a:lnTo>
                  <a:pt x="3" y="4"/>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1" name="Freeform 196"/>
          <p:cNvSpPr>
            <a:spLocks/>
          </p:cNvSpPr>
          <p:nvPr/>
        </p:nvSpPr>
        <p:spPr bwMode="auto">
          <a:xfrm>
            <a:off x="7329532" y="3480425"/>
            <a:ext cx="17033" cy="17419"/>
          </a:xfrm>
          <a:custGeom>
            <a:avLst/>
            <a:gdLst/>
            <a:ahLst/>
            <a:cxnLst>
              <a:cxn ang="0">
                <a:pos x="2" y="0"/>
              </a:cxn>
              <a:cxn ang="0">
                <a:pos x="0" y="1"/>
              </a:cxn>
              <a:cxn ang="0">
                <a:pos x="0" y="1"/>
              </a:cxn>
              <a:cxn ang="0">
                <a:pos x="4" y="6"/>
              </a:cxn>
              <a:cxn ang="0">
                <a:pos x="4" y="6"/>
              </a:cxn>
              <a:cxn ang="0">
                <a:pos x="5" y="5"/>
              </a:cxn>
              <a:cxn ang="0">
                <a:pos x="4" y="3"/>
              </a:cxn>
              <a:cxn ang="0">
                <a:pos x="2" y="0"/>
              </a:cxn>
            </a:cxnLst>
            <a:rect l="0" t="0" r="r" b="b"/>
            <a:pathLst>
              <a:path w="5" h="6">
                <a:moveTo>
                  <a:pt x="2" y="0"/>
                </a:moveTo>
                <a:lnTo>
                  <a:pt x="0" y="1"/>
                </a:lnTo>
                <a:lnTo>
                  <a:pt x="0" y="1"/>
                </a:lnTo>
                <a:lnTo>
                  <a:pt x="4" y="6"/>
                </a:lnTo>
                <a:lnTo>
                  <a:pt x="4" y="6"/>
                </a:lnTo>
                <a:lnTo>
                  <a:pt x="5" y="5"/>
                </a:lnTo>
                <a:lnTo>
                  <a:pt x="4" y="3"/>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2" name="Freeform 197"/>
          <p:cNvSpPr>
            <a:spLocks/>
          </p:cNvSpPr>
          <p:nvPr/>
        </p:nvSpPr>
        <p:spPr bwMode="auto">
          <a:xfrm>
            <a:off x="4130712" y="4313612"/>
            <a:ext cx="3407" cy="5806"/>
          </a:xfrm>
          <a:custGeom>
            <a:avLst/>
            <a:gdLst/>
            <a:ahLst/>
            <a:cxnLst>
              <a:cxn ang="0">
                <a:pos x="1" y="1"/>
              </a:cxn>
              <a:cxn ang="0">
                <a:pos x="0" y="0"/>
              </a:cxn>
              <a:cxn ang="0">
                <a:pos x="0" y="1"/>
              </a:cxn>
              <a:cxn ang="0">
                <a:pos x="1" y="2"/>
              </a:cxn>
              <a:cxn ang="0">
                <a:pos x="1" y="1"/>
              </a:cxn>
            </a:cxnLst>
            <a:rect l="0" t="0" r="r" b="b"/>
            <a:pathLst>
              <a:path w="1" h="2">
                <a:moveTo>
                  <a:pt x="1" y="1"/>
                </a:moveTo>
                <a:lnTo>
                  <a:pt x="0" y="0"/>
                </a:lnTo>
                <a:lnTo>
                  <a:pt x="0" y="1"/>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3" name="Freeform 198"/>
          <p:cNvSpPr>
            <a:spLocks/>
          </p:cNvSpPr>
          <p:nvPr/>
        </p:nvSpPr>
        <p:spPr bwMode="auto">
          <a:xfrm>
            <a:off x="4123899" y="4307806"/>
            <a:ext cx="10220" cy="2903"/>
          </a:xfrm>
          <a:custGeom>
            <a:avLst/>
            <a:gdLst/>
            <a:ahLst/>
            <a:cxnLst>
              <a:cxn ang="0">
                <a:pos x="0" y="1"/>
              </a:cxn>
              <a:cxn ang="0">
                <a:pos x="1" y="1"/>
              </a:cxn>
              <a:cxn ang="0">
                <a:pos x="3" y="1"/>
              </a:cxn>
              <a:cxn ang="0">
                <a:pos x="3" y="1"/>
              </a:cxn>
              <a:cxn ang="0">
                <a:pos x="3" y="0"/>
              </a:cxn>
              <a:cxn ang="0">
                <a:pos x="2" y="0"/>
              </a:cxn>
              <a:cxn ang="0">
                <a:pos x="0" y="1"/>
              </a:cxn>
              <a:cxn ang="0">
                <a:pos x="0" y="1"/>
              </a:cxn>
            </a:cxnLst>
            <a:rect l="0" t="0" r="r" b="b"/>
            <a:pathLst>
              <a:path w="3" h="1">
                <a:moveTo>
                  <a:pt x="0" y="1"/>
                </a:moveTo>
                <a:lnTo>
                  <a:pt x="1" y="1"/>
                </a:lnTo>
                <a:lnTo>
                  <a:pt x="3" y="1"/>
                </a:lnTo>
                <a:lnTo>
                  <a:pt x="3" y="1"/>
                </a:lnTo>
                <a:lnTo>
                  <a:pt x="3" y="0"/>
                </a:lnTo>
                <a:lnTo>
                  <a:pt x="2"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4" name="Freeform 199"/>
          <p:cNvSpPr>
            <a:spLocks/>
          </p:cNvSpPr>
          <p:nvPr/>
        </p:nvSpPr>
        <p:spPr bwMode="auto">
          <a:xfrm>
            <a:off x="7292059" y="3416557"/>
            <a:ext cx="204397" cy="182895"/>
          </a:xfrm>
          <a:custGeom>
            <a:avLst/>
            <a:gdLst/>
            <a:ahLst/>
            <a:cxnLst>
              <a:cxn ang="0">
                <a:pos x="56" y="61"/>
              </a:cxn>
              <a:cxn ang="0">
                <a:pos x="59" y="63"/>
              </a:cxn>
              <a:cxn ang="0">
                <a:pos x="59" y="51"/>
              </a:cxn>
              <a:cxn ang="0">
                <a:pos x="60" y="47"/>
              </a:cxn>
              <a:cxn ang="0">
                <a:pos x="57" y="44"/>
              </a:cxn>
              <a:cxn ang="0">
                <a:pos x="53" y="43"/>
              </a:cxn>
              <a:cxn ang="0">
                <a:pos x="53" y="42"/>
              </a:cxn>
              <a:cxn ang="0">
                <a:pos x="52" y="41"/>
              </a:cxn>
              <a:cxn ang="0">
                <a:pos x="51" y="37"/>
              </a:cxn>
              <a:cxn ang="0">
                <a:pos x="49" y="36"/>
              </a:cxn>
              <a:cxn ang="0">
                <a:pos x="46" y="35"/>
              </a:cxn>
              <a:cxn ang="0">
                <a:pos x="46" y="34"/>
              </a:cxn>
              <a:cxn ang="0">
                <a:pos x="47" y="32"/>
              </a:cxn>
              <a:cxn ang="0">
                <a:pos x="46" y="32"/>
              </a:cxn>
              <a:cxn ang="0">
                <a:pos x="47" y="29"/>
              </a:cxn>
              <a:cxn ang="0">
                <a:pos x="42" y="29"/>
              </a:cxn>
              <a:cxn ang="0">
                <a:pos x="42" y="29"/>
              </a:cxn>
              <a:cxn ang="0">
                <a:pos x="43" y="28"/>
              </a:cxn>
              <a:cxn ang="0">
                <a:pos x="43" y="27"/>
              </a:cxn>
              <a:cxn ang="0">
                <a:pos x="44" y="26"/>
              </a:cxn>
              <a:cxn ang="0">
                <a:pos x="43" y="25"/>
              </a:cxn>
              <a:cxn ang="0">
                <a:pos x="41" y="25"/>
              </a:cxn>
              <a:cxn ang="0">
                <a:pos x="39" y="24"/>
              </a:cxn>
              <a:cxn ang="0">
                <a:pos x="39" y="24"/>
              </a:cxn>
              <a:cxn ang="0">
                <a:pos x="38" y="23"/>
              </a:cxn>
              <a:cxn ang="0">
                <a:pos x="35" y="22"/>
              </a:cxn>
              <a:cxn ang="0">
                <a:pos x="33" y="19"/>
              </a:cxn>
              <a:cxn ang="0">
                <a:pos x="32" y="18"/>
              </a:cxn>
              <a:cxn ang="0">
                <a:pos x="32" y="20"/>
              </a:cxn>
              <a:cxn ang="0">
                <a:pos x="28" y="17"/>
              </a:cxn>
              <a:cxn ang="0">
                <a:pos x="27" y="16"/>
              </a:cxn>
              <a:cxn ang="0">
                <a:pos x="24" y="12"/>
              </a:cxn>
              <a:cxn ang="0">
                <a:pos x="17" y="8"/>
              </a:cxn>
              <a:cxn ang="0">
                <a:pos x="16" y="6"/>
              </a:cxn>
              <a:cxn ang="0">
                <a:pos x="16" y="5"/>
              </a:cxn>
              <a:cxn ang="0">
                <a:pos x="13" y="3"/>
              </a:cxn>
              <a:cxn ang="0">
                <a:pos x="11" y="3"/>
              </a:cxn>
              <a:cxn ang="0">
                <a:pos x="6" y="2"/>
              </a:cxn>
              <a:cxn ang="0">
                <a:pos x="5" y="2"/>
              </a:cxn>
              <a:cxn ang="0">
                <a:pos x="3" y="0"/>
              </a:cxn>
              <a:cxn ang="0">
                <a:pos x="1" y="0"/>
              </a:cxn>
              <a:cxn ang="0">
                <a:pos x="1" y="0"/>
              </a:cxn>
              <a:cxn ang="0">
                <a:pos x="8" y="10"/>
              </a:cxn>
              <a:cxn ang="0">
                <a:pos x="11" y="12"/>
              </a:cxn>
              <a:cxn ang="0">
                <a:pos x="13" y="15"/>
              </a:cxn>
              <a:cxn ang="0">
                <a:pos x="16" y="18"/>
              </a:cxn>
              <a:cxn ang="0">
                <a:pos x="21" y="21"/>
              </a:cxn>
              <a:cxn ang="0">
                <a:pos x="23" y="29"/>
              </a:cxn>
              <a:cxn ang="0">
                <a:pos x="25" y="31"/>
              </a:cxn>
              <a:cxn ang="0">
                <a:pos x="27" y="33"/>
              </a:cxn>
              <a:cxn ang="0">
                <a:pos x="29" y="37"/>
              </a:cxn>
              <a:cxn ang="0">
                <a:pos x="32" y="43"/>
              </a:cxn>
              <a:cxn ang="0">
                <a:pos x="39" y="50"/>
              </a:cxn>
              <a:cxn ang="0">
                <a:pos x="40" y="53"/>
              </a:cxn>
              <a:cxn ang="0">
                <a:pos x="42" y="53"/>
              </a:cxn>
              <a:cxn ang="0">
                <a:pos x="46" y="57"/>
              </a:cxn>
              <a:cxn ang="0">
                <a:pos x="53" y="63"/>
              </a:cxn>
              <a:cxn ang="0">
                <a:pos x="52" y="61"/>
              </a:cxn>
              <a:cxn ang="0">
                <a:pos x="55" y="62"/>
              </a:cxn>
              <a:cxn ang="0">
                <a:pos x="56" y="61"/>
              </a:cxn>
            </a:cxnLst>
            <a:rect l="0" t="0" r="r" b="b"/>
            <a:pathLst>
              <a:path w="60" h="63">
                <a:moveTo>
                  <a:pt x="56" y="61"/>
                </a:moveTo>
                <a:lnTo>
                  <a:pt x="56" y="61"/>
                </a:lnTo>
                <a:lnTo>
                  <a:pt x="58" y="63"/>
                </a:lnTo>
                <a:lnTo>
                  <a:pt x="59" y="63"/>
                </a:lnTo>
                <a:lnTo>
                  <a:pt x="60" y="51"/>
                </a:lnTo>
                <a:lnTo>
                  <a:pt x="59" y="51"/>
                </a:lnTo>
                <a:lnTo>
                  <a:pt x="60" y="48"/>
                </a:lnTo>
                <a:lnTo>
                  <a:pt x="60" y="47"/>
                </a:lnTo>
                <a:lnTo>
                  <a:pt x="59" y="46"/>
                </a:lnTo>
                <a:lnTo>
                  <a:pt x="57" y="44"/>
                </a:lnTo>
                <a:lnTo>
                  <a:pt x="57" y="44"/>
                </a:lnTo>
                <a:lnTo>
                  <a:pt x="53" y="43"/>
                </a:lnTo>
                <a:lnTo>
                  <a:pt x="53" y="43"/>
                </a:lnTo>
                <a:lnTo>
                  <a:pt x="53" y="42"/>
                </a:lnTo>
                <a:lnTo>
                  <a:pt x="52" y="41"/>
                </a:lnTo>
                <a:lnTo>
                  <a:pt x="52" y="41"/>
                </a:lnTo>
                <a:lnTo>
                  <a:pt x="52" y="40"/>
                </a:lnTo>
                <a:lnTo>
                  <a:pt x="51" y="37"/>
                </a:lnTo>
                <a:lnTo>
                  <a:pt x="50" y="37"/>
                </a:lnTo>
                <a:lnTo>
                  <a:pt x="49" y="36"/>
                </a:lnTo>
                <a:lnTo>
                  <a:pt x="48" y="36"/>
                </a:lnTo>
                <a:lnTo>
                  <a:pt x="46" y="35"/>
                </a:lnTo>
                <a:lnTo>
                  <a:pt x="46" y="35"/>
                </a:lnTo>
                <a:lnTo>
                  <a:pt x="46" y="34"/>
                </a:lnTo>
                <a:lnTo>
                  <a:pt x="46" y="33"/>
                </a:lnTo>
                <a:lnTo>
                  <a:pt x="47" y="32"/>
                </a:lnTo>
                <a:lnTo>
                  <a:pt x="46" y="32"/>
                </a:lnTo>
                <a:lnTo>
                  <a:pt x="46" y="32"/>
                </a:lnTo>
                <a:lnTo>
                  <a:pt x="47" y="31"/>
                </a:lnTo>
                <a:lnTo>
                  <a:pt x="47" y="29"/>
                </a:lnTo>
                <a:lnTo>
                  <a:pt x="46" y="28"/>
                </a:lnTo>
                <a:lnTo>
                  <a:pt x="42" y="29"/>
                </a:lnTo>
                <a:lnTo>
                  <a:pt x="42" y="29"/>
                </a:lnTo>
                <a:lnTo>
                  <a:pt x="42" y="29"/>
                </a:lnTo>
                <a:lnTo>
                  <a:pt x="43" y="28"/>
                </a:lnTo>
                <a:lnTo>
                  <a:pt x="43" y="28"/>
                </a:lnTo>
                <a:lnTo>
                  <a:pt x="43" y="27"/>
                </a:lnTo>
                <a:lnTo>
                  <a:pt x="43" y="27"/>
                </a:lnTo>
                <a:lnTo>
                  <a:pt x="43" y="27"/>
                </a:lnTo>
                <a:lnTo>
                  <a:pt x="44" y="26"/>
                </a:lnTo>
                <a:lnTo>
                  <a:pt x="44" y="25"/>
                </a:lnTo>
                <a:lnTo>
                  <a:pt x="43" y="25"/>
                </a:lnTo>
                <a:lnTo>
                  <a:pt x="42" y="24"/>
                </a:lnTo>
                <a:lnTo>
                  <a:pt x="41" y="25"/>
                </a:lnTo>
                <a:lnTo>
                  <a:pt x="40" y="24"/>
                </a:lnTo>
                <a:lnTo>
                  <a:pt x="39" y="24"/>
                </a:lnTo>
                <a:lnTo>
                  <a:pt x="39" y="24"/>
                </a:lnTo>
                <a:lnTo>
                  <a:pt x="39" y="24"/>
                </a:lnTo>
                <a:lnTo>
                  <a:pt x="39" y="24"/>
                </a:lnTo>
                <a:lnTo>
                  <a:pt x="38" y="23"/>
                </a:lnTo>
                <a:lnTo>
                  <a:pt x="36" y="22"/>
                </a:lnTo>
                <a:lnTo>
                  <a:pt x="35" y="22"/>
                </a:lnTo>
                <a:lnTo>
                  <a:pt x="35" y="21"/>
                </a:lnTo>
                <a:lnTo>
                  <a:pt x="33" y="19"/>
                </a:lnTo>
                <a:lnTo>
                  <a:pt x="32" y="18"/>
                </a:lnTo>
                <a:lnTo>
                  <a:pt x="32" y="18"/>
                </a:lnTo>
                <a:lnTo>
                  <a:pt x="32" y="19"/>
                </a:lnTo>
                <a:lnTo>
                  <a:pt x="32" y="20"/>
                </a:lnTo>
                <a:lnTo>
                  <a:pt x="31" y="19"/>
                </a:lnTo>
                <a:lnTo>
                  <a:pt x="28" y="17"/>
                </a:lnTo>
                <a:lnTo>
                  <a:pt x="28" y="16"/>
                </a:lnTo>
                <a:lnTo>
                  <a:pt x="27" y="16"/>
                </a:lnTo>
                <a:lnTo>
                  <a:pt x="27" y="15"/>
                </a:lnTo>
                <a:lnTo>
                  <a:pt x="24" y="12"/>
                </a:lnTo>
                <a:lnTo>
                  <a:pt x="20" y="10"/>
                </a:lnTo>
                <a:lnTo>
                  <a:pt x="17" y="8"/>
                </a:lnTo>
                <a:lnTo>
                  <a:pt x="17" y="6"/>
                </a:lnTo>
                <a:lnTo>
                  <a:pt x="16" y="6"/>
                </a:lnTo>
                <a:lnTo>
                  <a:pt x="16" y="5"/>
                </a:lnTo>
                <a:lnTo>
                  <a:pt x="16" y="5"/>
                </a:lnTo>
                <a:lnTo>
                  <a:pt x="15" y="4"/>
                </a:lnTo>
                <a:lnTo>
                  <a:pt x="13" y="3"/>
                </a:lnTo>
                <a:lnTo>
                  <a:pt x="13" y="3"/>
                </a:lnTo>
                <a:lnTo>
                  <a:pt x="11" y="3"/>
                </a:lnTo>
                <a:lnTo>
                  <a:pt x="10" y="2"/>
                </a:lnTo>
                <a:lnTo>
                  <a:pt x="6" y="2"/>
                </a:lnTo>
                <a:lnTo>
                  <a:pt x="6" y="2"/>
                </a:lnTo>
                <a:lnTo>
                  <a:pt x="5" y="2"/>
                </a:lnTo>
                <a:lnTo>
                  <a:pt x="4" y="0"/>
                </a:lnTo>
                <a:lnTo>
                  <a:pt x="3" y="0"/>
                </a:lnTo>
                <a:lnTo>
                  <a:pt x="2" y="0"/>
                </a:lnTo>
                <a:lnTo>
                  <a:pt x="1" y="0"/>
                </a:lnTo>
                <a:lnTo>
                  <a:pt x="0" y="0"/>
                </a:lnTo>
                <a:lnTo>
                  <a:pt x="1" y="0"/>
                </a:lnTo>
                <a:lnTo>
                  <a:pt x="1" y="3"/>
                </a:lnTo>
                <a:lnTo>
                  <a:pt x="8" y="10"/>
                </a:lnTo>
                <a:lnTo>
                  <a:pt x="9" y="10"/>
                </a:lnTo>
                <a:lnTo>
                  <a:pt x="11" y="12"/>
                </a:lnTo>
                <a:lnTo>
                  <a:pt x="13" y="15"/>
                </a:lnTo>
                <a:lnTo>
                  <a:pt x="13" y="15"/>
                </a:lnTo>
                <a:lnTo>
                  <a:pt x="14" y="18"/>
                </a:lnTo>
                <a:lnTo>
                  <a:pt x="16" y="18"/>
                </a:lnTo>
                <a:lnTo>
                  <a:pt x="18" y="20"/>
                </a:lnTo>
                <a:lnTo>
                  <a:pt x="21" y="21"/>
                </a:lnTo>
                <a:lnTo>
                  <a:pt x="21" y="23"/>
                </a:lnTo>
                <a:lnTo>
                  <a:pt x="23" y="29"/>
                </a:lnTo>
                <a:lnTo>
                  <a:pt x="24" y="29"/>
                </a:lnTo>
                <a:lnTo>
                  <a:pt x="25" y="31"/>
                </a:lnTo>
                <a:lnTo>
                  <a:pt x="26" y="32"/>
                </a:lnTo>
                <a:lnTo>
                  <a:pt x="27" y="33"/>
                </a:lnTo>
                <a:lnTo>
                  <a:pt x="29" y="35"/>
                </a:lnTo>
                <a:lnTo>
                  <a:pt x="29" y="37"/>
                </a:lnTo>
                <a:lnTo>
                  <a:pt x="32" y="41"/>
                </a:lnTo>
                <a:lnTo>
                  <a:pt x="32" y="43"/>
                </a:lnTo>
                <a:lnTo>
                  <a:pt x="38" y="50"/>
                </a:lnTo>
                <a:lnTo>
                  <a:pt x="39" y="50"/>
                </a:lnTo>
                <a:lnTo>
                  <a:pt x="39" y="51"/>
                </a:lnTo>
                <a:lnTo>
                  <a:pt x="40" y="53"/>
                </a:lnTo>
                <a:lnTo>
                  <a:pt x="41" y="53"/>
                </a:lnTo>
                <a:lnTo>
                  <a:pt x="42" y="53"/>
                </a:lnTo>
                <a:lnTo>
                  <a:pt x="46" y="57"/>
                </a:lnTo>
                <a:lnTo>
                  <a:pt x="46" y="57"/>
                </a:lnTo>
                <a:lnTo>
                  <a:pt x="48" y="58"/>
                </a:lnTo>
                <a:lnTo>
                  <a:pt x="53" y="63"/>
                </a:lnTo>
                <a:lnTo>
                  <a:pt x="53" y="63"/>
                </a:lnTo>
                <a:lnTo>
                  <a:pt x="52" y="61"/>
                </a:lnTo>
                <a:lnTo>
                  <a:pt x="53" y="61"/>
                </a:lnTo>
                <a:lnTo>
                  <a:pt x="55" y="62"/>
                </a:lnTo>
                <a:lnTo>
                  <a:pt x="56" y="62"/>
                </a:lnTo>
                <a:lnTo>
                  <a:pt x="56" y="6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5" name="Freeform 200"/>
          <p:cNvSpPr>
            <a:spLocks/>
          </p:cNvSpPr>
          <p:nvPr/>
        </p:nvSpPr>
        <p:spPr bwMode="auto">
          <a:xfrm>
            <a:off x="4127305" y="4310709"/>
            <a:ext cx="6813" cy="5806"/>
          </a:xfrm>
          <a:custGeom>
            <a:avLst/>
            <a:gdLst/>
            <a:ahLst/>
            <a:cxnLst>
              <a:cxn ang="0">
                <a:pos x="2" y="1"/>
              </a:cxn>
              <a:cxn ang="0">
                <a:pos x="2" y="0"/>
              </a:cxn>
              <a:cxn ang="0">
                <a:pos x="0" y="0"/>
              </a:cxn>
              <a:cxn ang="0">
                <a:pos x="0" y="0"/>
              </a:cxn>
              <a:cxn ang="0">
                <a:pos x="0" y="0"/>
              </a:cxn>
              <a:cxn ang="0">
                <a:pos x="2" y="1"/>
              </a:cxn>
              <a:cxn ang="0">
                <a:pos x="2" y="2"/>
              </a:cxn>
              <a:cxn ang="0">
                <a:pos x="2" y="1"/>
              </a:cxn>
            </a:cxnLst>
            <a:rect l="0" t="0" r="r" b="b"/>
            <a:pathLst>
              <a:path w="2" h="2">
                <a:moveTo>
                  <a:pt x="2" y="1"/>
                </a:moveTo>
                <a:lnTo>
                  <a:pt x="2" y="0"/>
                </a:lnTo>
                <a:lnTo>
                  <a:pt x="0" y="0"/>
                </a:lnTo>
                <a:lnTo>
                  <a:pt x="0" y="0"/>
                </a:lnTo>
                <a:lnTo>
                  <a:pt x="0" y="0"/>
                </a:lnTo>
                <a:lnTo>
                  <a:pt x="2" y="1"/>
                </a:lnTo>
                <a:lnTo>
                  <a:pt x="2" y="2"/>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6" name="Freeform 201"/>
          <p:cNvSpPr>
            <a:spLocks/>
          </p:cNvSpPr>
          <p:nvPr/>
        </p:nvSpPr>
        <p:spPr bwMode="auto">
          <a:xfrm>
            <a:off x="7264806" y="3390429"/>
            <a:ext cx="3407" cy="5806"/>
          </a:xfrm>
          <a:custGeom>
            <a:avLst/>
            <a:gdLst/>
            <a:ahLst/>
            <a:cxnLst>
              <a:cxn ang="0">
                <a:pos x="0" y="0"/>
              </a:cxn>
              <a:cxn ang="0">
                <a:pos x="0" y="0"/>
              </a:cxn>
              <a:cxn ang="0">
                <a:pos x="0" y="1"/>
              </a:cxn>
              <a:cxn ang="0">
                <a:pos x="0" y="1"/>
              </a:cxn>
              <a:cxn ang="0">
                <a:pos x="0" y="2"/>
              </a:cxn>
              <a:cxn ang="0">
                <a:pos x="0" y="2"/>
              </a:cxn>
              <a:cxn ang="0">
                <a:pos x="0" y="1"/>
              </a:cxn>
              <a:cxn ang="0">
                <a:pos x="0" y="0"/>
              </a:cxn>
              <a:cxn ang="0">
                <a:pos x="0" y="0"/>
              </a:cxn>
            </a:cxnLst>
            <a:rect l="0" t="0" r="r" b="b"/>
            <a:pathLst>
              <a:path h="2">
                <a:moveTo>
                  <a:pt x="0" y="0"/>
                </a:moveTo>
                <a:lnTo>
                  <a:pt x="0" y="0"/>
                </a:lnTo>
                <a:lnTo>
                  <a:pt x="0" y="1"/>
                </a:lnTo>
                <a:lnTo>
                  <a:pt x="0" y="1"/>
                </a:lnTo>
                <a:lnTo>
                  <a:pt x="0" y="2"/>
                </a:lnTo>
                <a:lnTo>
                  <a:pt x="0" y="2"/>
                </a:lnTo>
                <a:lnTo>
                  <a:pt x="0"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7" name="Freeform 202"/>
          <p:cNvSpPr>
            <a:spLocks/>
          </p:cNvSpPr>
          <p:nvPr/>
        </p:nvSpPr>
        <p:spPr bwMode="auto">
          <a:xfrm>
            <a:off x="7012716" y="3349786"/>
            <a:ext cx="40879" cy="60965"/>
          </a:xfrm>
          <a:custGeom>
            <a:avLst/>
            <a:gdLst/>
            <a:ahLst/>
            <a:cxnLst>
              <a:cxn ang="0">
                <a:pos x="11" y="11"/>
              </a:cxn>
              <a:cxn ang="0">
                <a:pos x="9" y="7"/>
              </a:cxn>
              <a:cxn ang="0">
                <a:pos x="9" y="7"/>
              </a:cxn>
              <a:cxn ang="0">
                <a:pos x="8" y="5"/>
              </a:cxn>
              <a:cxn ang="0">
                <a:pos x="7" y="4"/>
              </a:cxn>
              <a:cxn ang="0">
                <a:pos x="7" y="4"/>
              </a:cxn>
              <a:cxn ang="0">
                <a:pos x="6" y="3"/>
              </a:cxn>
              <a:cxn ang="0">
                <a:pos x="4" y="0"/>
              </a:cxn>
              <a:cxn ang="0">
                <a:pos x="3" y="0"/>
              </a:cxn>
              <a:cxn ang="0">
                <a:pos x="2" y="0"/>
              </a:cxn>
              <a:cxn ang="0">
                <a:pos x="1" y="0"/>
              </a:cxn>
              <a:cxn ang="0">
                <a:pos x="2" y="1"/>
              </a:cxn>
              <a:cxn ang="0">
                <a:pos x="3" y="1"/>
              </a:cxn>
              <a:cxn ang="0">
                <a:pos x="4" y="2"/>
              </a:cxn>
              <a:cxn ang="0">
                <a:pos x="3" y="2"/>
              </a:cxn>
              <a:cxn ang="0">
                <a:pos x="2" y="3"/>
              </a:cxn>
              <a:cxn ang="0">
                <a:pos x="2" y="3"/>
              </a:cxn>
              <a:cxn ang="0">
                <a:pos x="2" y="4"/>
              </a:cxn>
              <a:cxn ang="0">
                <a:pos x="1" y="4"/>
              </a:cxn>
              <a:cxn ang="0">
                <a:pos x="1" y="9"/>
              </a:cxn>
              <a:cxn ang="0">
                <a:pos x="1" y="9"/>
              </a:cxn>
              <a:cxn ang="0">
                <a:pos x="0" y="9"/>
              </a:cxn>
              <a:cxn ang="0">
                <a:pos x="1" y="17"/>
              </a:cxn>
              <a:cxn ang="0">
                <a:pos x="2" y="20"/>
              </a:cxn>
              <a:cxn ang="0">
                <a:pos x="3" y="21"/>
              </a:cxn>
              <a:cxn ang="0">
                <a:pos x="6" y="21"/>
              </a:cxn>
              <a:cxn ang="0">
                <a:pos x="11" y="18"/>
              </a:cxn>
              <a:cxn ang="0">
                <a:pos x="12" y="17"/>
              </a:cxn>
              <a:cxn ang="0">
                <a:pos x="12" y="12"/>
              </a:cxn>
              <a:cxn ang="0">
                <a:pos x="12" y="11"/>
              </a:cxn>
              <a:cxn ang="0">
                <a:pos x="11" y="11"/>
              </a:cxn>
            </a:cxnLst>
            <a:rect l="0" t="0" r="r" b="b"/>
            <a:pathLst>
              <a:path w="12" h="21">
                <a:moveTo>
                  <a:pt x="11" y="11"/>
                </a:moveTo>
                <a:lnTo>
                  <a:pt x="9" y="7"/>
                </a:lnTo>
                <a:lnTo>
                  <a:pt x="9" y="7"/>
                </a:lnTo>
                <a:lnTo>
                  <a:pt x="8" y="5"/>
                </a:lnTo>
                <a:lnTo>
                  <a:pt x="7" y="4"/>
                </a:lnTo>
                <a:lnTo>
                  <a:pt x="7" y="4"/>
                </a:lnTo>
                <a:lnTo>
                  <a:pt x="6" y="3"/>
                </a:lnTo>
                <a:lnTo>
                  <a:pt x="4" y="0"/>
                </a:lnTo>
                <a:lnTo>
                  <a:pt x="3" y="0"/>
                </a:lnTo>
                <a:lnTo>
                  <a:pt x="2" y="0"/>
                </a:lnTo>
                <a:lnTo>
                  <a:pt x="1" y="0"/>
                </a:lnTo>
                <a:lnTo>
                  <a:pt x="2" y="1"/>
                </a:lnTo>
                <a:lnTo>
                  <a:pt x="3" y="1"/>
                </a:lnTo>
                <a:lnTo>
                  <a:pt x="4" y="2"/>
                </a:lnTo>
                <a:lnTo>
                  <a:pt x="3" y="2"/>
                </a:lnTo>
                <a:lnTo>
                  <a:pt x="2" y="3"/>
                </a:lnTo>
                <a:lnTo>
                  <a:pt x="2" y="3"/>
                </a:lnTo>
                <a:lnTo>
                  <a:pt x="2" y="4"/>
                </a:lnTo>
                <a:lnTo>
                  <a:pt x="1" y="4"/>
                </a:lnTo>
                <a:lnTo>
                  <a:pt x="1" y="9"/>
                </a:lnTo>
                <a:lnTo>
                  <a:pt x="1" y="9"/>
                </a:lnTo>
                <a:lnTo>
                  <a:pt x="0" y="9"/>
                </a:lnTo>
                <a:lnTo>
                  <a:pt x="1" y="17"/>
                </a:lnTo>
                <a:lnTo>
                  <a:pt x="2" y="20"/>
                </a:lnTo>
                <a:lnTo>
                  <a:pt x="3" y="21"/>
                </a:lnTo>
                <a:lnTo>
                  <a:pt x="6" y="21"/>
                </a:lnTo>
                <a:lnTo>
                  <a:pt x="11" y="18"/>
                </a:lnTo>
                <a:lnTo>
                  <a:pt x="12" y="17"/>
                </a:lnTo>
                <a:lnTo>
                  <a:pt x="12" y="12"/>
                </a:lnTo>
                <a:lnTo>
                  <a:pt x="12" y="11"/>
                </a:lnTo>
                <a:lnTo>
                  <a:pt x="11" y="1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8" name="Freeform 203"/>
          <p:cNvSpPr>
            <a:spLocks/>
          </p:cNvSpPr>
          <p:nvPr/>
        </p:nvSpPr>
        <p:spPr bwMode="auto">
          <a:xfrm>
            <a:off x="7479424" y="3529778"/>
            <a:ext cx="30660" cy="26128"/>
          </a:xfrm>
          <a:custGeom>
            <a:avLst/>
            <a:gdLst/>
            <a:ahLst/>
            <a:cxnLst>
              <a:cxn ang="0">
                <a:pos x="8" y="6"/>
              </a:cxn>
              <a:cxn ang="0">
                <a:pos x="6" y="5"/>
              </a:cxn>
              <a:cxn ang="0">
                <a:pos x="6" y="4"/>
              </a:cxn>
              <a:cxn ang="0">
                <a:pos x="5" y="0"/>
              </a:cxn>
              <a:cxn ang="0">
                <a:pos x="4" y="0"/>
              </a:cxn>
              <a:cxn ang="0">
                <a:pos x="3" y="0"/>
              </a:cxn>
              <a:cxn ang="0">
                <a:pos x="3" y="1"/>
              </a:cxn>
              <a:cxn ang="0">
                <a:pos x="3" y="1"/>
              </a:cxn>
              <a:cxn ang="0">
                <a:pos x="3" y="1"/>
              </a:cxn>
              <a:cxn ang="0">
                <a:pos x="2" y="0"/>
              </a:cxn>
              <a:cxn ang="0">
                <a:pos x="2" y="0"/>
              </a:cxn>
              <a:cxn ang="0">
                <a:pos x="2" y="0"/>
              </a:cxn>
              <a:cxn ang="0">
                <a:pos x="0" y="2"/>
              </a:cxn>
              <a:cxn ang="0">
                <a:pos x="1" y="3"/>
              </a:cxn>
              <a:cxn ang="0">
                <a:pos x="2" y="3"/>
              </a:cxn>
              <a:cxn ang="0">
                <a:pos x="4" y="4"/>
              </a:cxn>
              <a:cxn ang="0">
                <a:pos x="5" y="5"/>
              </a:cxn>
              <a:cxn ang="0">
                <a:pos x="5" y="6"/>
              </a:cxn>
              <a:cxn ang="0">
                <a:pos x="5" y="7"/>
              </a:cxn>
              <a:cxn ang="0">
                <a:pos x="6" y="7"/>
              </a:cxn>
              <a:cxn ang="0">
                <a:pos x="7" y="8"/>
              </a:cxn>
              <a:cxn ang="0">
                <a:pos x="8" y="9"/>
              </a:cxn>
              <a:cxn ang="0">
                <a:pos x="9" y="8"/>
              </a:cxn>
              <a:cxn ang="0">
                <a:pos x="9" y="7"/>
              </a:cxn>
              <a:cxn ang="0">
                <a:pos x="9" y="6"/>
              </a:cxn>
              <a:cxn ang="0">
                <a:pos x="8" y="6"/>
              </a:cxn>
            </a:cxnLst>
            <a:rect l="0" t="0" r="r" b="b"/>
            <a:pathLst>
              <a:path w="9" h="9">
                <a:moveTo>
                  <a:pt x="8" y="6"/>
                </a:moveTo>
                <a:lnTo>
                  <a:pt x="6" y="5"/>
                </a:lnTo>
                <a:lnTo>
                  <a:pt x="6" y="4"/>
                </a:lnTo>
                <a:lnTo>
                  <a:pt x="5" y="0"/>
                </a:lnTo>
                <a:lnTo>
                  <a:pt x="4" y="0"/>
                </a:lnTo>
                <a:lnTo>
                  <a:pt x="3" y="0"/>
                </a:lnTo>
                <a:lnTo>
                  <a:pt x="3" y="1"/>
                </a:lnTo>
                <a:lnTo>
                  <a:pt x="3" y="1"/>
                </a:lnTo>
                <a:lnTo>
                  <a:pt x="3" y="1"/>
                </a:lnTo>
                <a:lnTo>
                  <a:pt x="2" y="0"/>
                </a:lnTo>
                <a:lnTo>
                  <a:pt x="2" y="0"/>
                </a:lnTo>
                <a:lnTo>
                  <a:pt x="2" y="0"/>
                </a:lnTo>
                <a:lnTo>
                  <a:pt x="0" y="2"/>
                </a:lnTo>
                <a:lnTo>
                  <a:pt x="1" y="3"/>
                </a:lnTo>
                <a:lnTo>
                  <a:pt x="2" y="3"/>
                </a:lnTo>
                <a:lnTo>
                  <a:pt x="4" y="4"/>
                </a:lnTo>
                <a:lnTo>
                  <a:pt x="5" y="5"/>
                </a:lnTo>
                <a:lnTo>
                  <a:pt x="5" y="6"/>
                </a:lnTo>
                <a:lnTo>
                  <a:pt x="5" y="7"/>
                </a:lnTo>
                <a:lnTo>
                  <a:pt x="6" y="7"/>
                </a:lnTo>
                <a:lnTo>
                  <a:pt x="7" y="8"/>
                </a:lnTo>
                <a:lnTo>
                  <a:pt x="8" y="9"/>
                </a:lnTo>
                <a:lnTo>
                  <a:pt x="9" y="8"/>
                </a:lnTo>
                <a:lnTo>
                  <a:pt x="9" y="7"/>
                </a:lnTo>
                <a:lnTo>
                  <a:pt x="9" y="6"/>
                </a:lnTo>
                <a:lnTo>
                  <a:pt x="8"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9" name="Freeform 204"/>
          <p:cNvSpPr>
            <a:spLocks/>
          </p:cNvSpPr>
          <p:nvPr/>
        </p:nvSpPr>
        <p:spPr bwMode="auto">
          <a:xfrm>
            <a:off x="7349972" y="3375914"/>
            <a:ext cx="3407" cy="5806"/>
          </a:xfrm>
          <a:custGeom>
            <a:avLst/>
            <a:gdLst/>
            <a:ahLst/>
            <a:cxnLst>
              <a:cxn ang="0">
                <a:pos x="1" y="1"/>
              </a:cxn>
              <a:cxn ang="0">
                <a:pos x="0" y="0"/>
              </a:cxn>
              <a:cxn ang="0">
                <a:pos x="0" y="0"/>
              </a:cxn>
              <a:cxn ang="0">
                <a:pos x="0" y="0"/>
              </a:cxn>
              <a:cxn ang="0">
                <a:pos x="0" y="2"/>
              </a:cxn>
              <a:cxn ang="0">
                <a:pos x="0" y="2"/>
              </a:cxn>
              <a:cxn ang="0">
                <a:pos x="1" y="2"/>
              </a:cxn>
              <a:cxn ang="0">
                <a:pos x="1" y="1"/>
              </a:cxn>
            </a:cxnLst>
            <a:rect l="0" t="0" r="r" b="b"/>
            <a:pathLst>
              <a:path w="1" h="2">
                <a:moveTo>
                  <a:pt x="1" y="1"/>
                </a:moveTo>
                <a:lnTo>
                  <a:pt x="0" y="0"/>
                </a:lnTo>
                <a:lnTo>
                  <a:pt x="0" y="0"/>
                </a:lnTo>
                <a:lnTo>
                  <a:pt x="0" y="0"/>
                </a:lnTo>
                <a:lnTo>
                  <a:pt x="0" y="2"/>
                </a:lnTo>
                <a:lnTo>
                  <a:pt x="0" y="2"/>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0" name="Freeform 205"/>
          <p:cNvSpPr>
            <a:spLocks/>
          </p:cNvSpPr>
          <p:nvPr/>
        </p:nvSpPr>
        <p:spPr bwMode="auto">
          <a:xfrm>
            <a:off x="7523710" y="3547196"/>
            <a:ext cx="13626" cy="8709"/>
          </a:xfrm>
          <a:custGeom>
            <a:avLst/>
            <a:gdLst/>
            <a:ahLst/>
            <a:cxnLst>
              <a:cxn ang="0">
                <a:pos x="1" y="3"/>
              </a:cxn>
              <a:cxn ang="0">
                <a:pos x="2" y="3"/>
              </a:cxn>
              <a:cxn ang="0">
                <a:pos x="3" y="3"/>
              </a:cxn>
              <a:cxn ang="0">
                <a:pos x="3" y="3"/>
              </a:cxn>
              <a:cxn ang="0">
                <a:pos x="3" y="3"/>
              </a:cxn>
              <a:cxn ang="0">
                <a:pos x="4" y="2"/>
              </a:cxn>
              <a:cxn ang="0">
                <a:pos x="4" y="1"/>
              </a:cxn>
              <a:cxn ang="0">
                <a:pos x="3" y="1"/>
              </a:cxn>
              <a:cxn ang="0">
                <a:pos x="3" y="0"/>
              </a:cxn>
              <a:cxn ang="0">
                <a:pos x="1" y="0"/>
              </a:cxn>
              <a:cxn ang="0">
                <a:pos x="1" y="0"/>
              </a:cxn>
              <a:cxn ang="0">
                <a:pos x="1" y="0"/>
              </a:cxn>
              <a:cxn ang="0">
                <a:pos x="0" y="1"/>
              </a:cxn>
              <a:cxn ang="0">
                <a:pos x="0" y="1"/>
              </a:cxn>
              <a:cxn ang="0">
                <a:pos x="1" y="3"/>
              </a:cxn>
              <a:cxn ang="0">
                <a:pos x="1" y="3"/>
              </a:cxn>
            </a:cxnLst>
            <a:rect l="0" t="0" r="r" b="b"/>
            <a:pathLst>
              <a:path w="4" h="3">
                <a:moveTo>
                  <a:pt x="1" y="3"/>
                </a:moveTo>
                <a:lnTo>
                  <a:pt x="2" y="3"/>
                </a:lnTo>
                <a:lnTo>
                  <a:pt x="3" y="3"/>
                </a:lnTo>
                <a:lnTo>
                  <a:pt x="3" y="3"/>
                </a:lnTo>
                <a:lnTo>
                  <a:pt x="3" y="3"/>
                </a:lnTo>
                <a:lnTo>
                  <a:pt x="4" y="2"/>
                </a:lnTo>
                <a:lnTo>
                  <a:pt x="4" y="1"/>
                </a:lnTo>
                <a:lnTo>
                  <a:pt x="3" y="1"/>
                </a:lnTo>
                <a:lnTo>
                  <a:pt x="3" y="0"/>
                </a:lnTo>
                <a:lnTo>
                  <a:pt x="1" y="0"/>
                </a:lnTo>
                <a:lnTo>
                  <a:pt x="1" y="0"/>
                </a:lnTo>
                <a:lnTo>
                  <a:pt x="1" y="0"/>
                </a:lnTo>
                <a:lnTo>
                  <a:pt x="0" y="1"/>
                </a:lnTo>
                <a:lnTo>
                  <a:pt x="0" y="1"/>
                </a:lnTo>
                <a:lnTo>
                  <a:pt x="1"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1" name="Freeform 206"/>
          <p:cNvSpPr>
            <a:spLocks/>
          </p:cNvSpPr>
          <p:nvPr/>
        </p:nvSpPr>
        <p:spPr bwMode="auto">
          <a:xfrm>
            <a:off x="7462391" y="3512359"/>
            <a:ext cx="6813" cy="2903"/>
          </a:xfrm>
          <a:custGeom>
            <a:avLst/>
            <a:gdLst/>
            <a:ahLst/>
            <a:cxnLst>
              <a:cxn ang="0">
                <a:pos x="0" y="1"/>
              </a:cxn>
              <a:cxn ang="0">
                <a:pos x="1" y="1"/>
              </a:cxn>
              <a:cxn ang="0">
                <a:pos x="1" y="1"/>
              </a:cxn>
              <a:cxn ang="0">
                <a:pos x="2" y="1"/>
              </a:cxn>
              <a:cxn ang="0">
                <a:pos x="2" y="1"/>
              </a:cxn>
              <a:cxn ang="0">
                <a:pos x="1" y="0"/>
              </a:cxn>
              <a:cxn ang="0">
                <a:pos x="1" y="0"/>
              </a:cxn>
              <a:cxn ang="0">
                <a:pos x="0" y="0"/>
              </a:cxn>
              <a:cxn ang="0">
                <a:pos x="0" y="1"/>
              </a:cxn>
            </a:cxnLst>
            <a:rect l="0" t="0" r="r" b="b"/>
            <a:pathLst>
              <a:path w="2" h="1">
                <a:moveTo>
                  <a:pt x="0" y="1"/>
                </a:moveTo>
                <a:lnTo>
                  <a:pt x="1" y="1"/>
                </a:lnTo>
                <a:lnTo>
                  <a:pt x="1" y="1"/>
                </a:lnTo>
                <a:lnTo>
                  <a:pt x="2" y="1"/>
                </a:lnTo>
                <a:lnTo>
                  <a:pt x="2" y="1"/>
                </a:lnTo>
                <a:lnTo>
                  <a:pt x="1" y="0"/>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2" name="Freeform 207"/>
          <p:cNvSpPr>
            <a:spLocks/>
          </p:cNvSpPr>
          <p:nvPr/>
        </p:nvSpPr>
        <p:spPr bwMode="auto">
          <a:xfrm>
            <a:off x="7452171" y="3480425"/>
            <a:ext cx="6813" cy="5806"/>
          </a:xfrm>
          <a:custGeom>
            <a:avLst/>
            <a:gdLst/>
            <a:ahLst/>
            <a:cxnLst>
              <a:cxn ang="0">
                <a:pos x="1" y="2"/>
              </a:cxn>
              <a:cxn ang="0">
                <a:pos x="2" y="1"/>
              </a:cxn>
              <a:cxn ang="0">
                <a:pos x="2" y="0"/>
              </a:cxn>
              <a:cxn ang="0">
                <a:pos x="1" y="0"/>
              </a:cxn>
              <a:cxn ang="0">
                <a:pos x="0" y="1"/>
              </a:cxn>
              <a:cxn ang="0">
                <a:pos x="0" y="2"/>
              </a:cxn>
              <a:cxn ang="0">
                <a:pos x="0" y="2"/>
              </a:cxn>
              <a:cxn ang="0">
                <a:pos x="0" y="2"/>
              </a:cxn>
              <a:cxn ang="0">
                <a:pos x="1" y="2"/>
              </a:cxn>
            </a:cxnLst>
            <a:rect l="0" t="0" r="r" b="b"/>
            <a:pathLst>
              <a:path w="2" h="2">
                <a:moveTo>
                  <a:pt x="1" y="2"/>
                </a:moveTo>
                <a:lnTo>
                  <a:pt x="2" y="1"/>
                </a:lnTo>
                <a:lnTo>
                  <a:pt x="2" y="0"/>
                </a:lnTo>
                <a:lnTo>
                  <a:pt x="1" y="0"/>
                </a:lnTo>
                <a:lnTo>
                  <a:pt x="0" y="1"/>
                </a:lnTo>
                <a:lnTo>
                  <a:pt x="0" y="2"/>
                </a:lnTo>
                <a:lnTo>
                  <a:pt x="0" y="2"/>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3" name="Freeform 209"/>
          <p:cNvSpPr>
            <a:spLocks/>
          </p:cNvSpPr>
          <p:nvPr/>
        </p:nvSpPr>
        <p:spPr bwMode="auto">
          <a:xfrm>
            <a:off x="7464104" y="3486527"/>
            <a:ext cx="10221" cy="5806"/>
          </a:xfrm>
          <a:custGeom>
            <a:avLst/>
            <a:gdLst/>
            <a:ahLst/>
            <a:cxnLst>
              <a:cxn ang="0">
                <a:pos x="2" y="2"/>
              </a:cxn>
              <a:cxn ang="0">
                <a:pos x="2" y="2"/>
              </a:cxn>
              <a:cxn ang="0">
                <a:pos x="3" y="1"/>
              </a:cxn>
              <a:cxn ang="0">
                <a:pos x="3" y="0"/>
              </a:cxn>
              <a:cxn ang="0">
                <a:pos x="2" y="0"/>
              </a:cxn>
              <a:cxn ang="0">
                <a:pos x="2" y="0"/>
              </a:cxn>
              <a:cxn ang="0">
                <a:pos x="1" y="0"/>
              </a:cxn>
              <a:cxn ang="0">
                <a:pos x="0" y="0"/>
              </a:cxn>
              <a:cxn ang="0">
                <a:pos x="0" y="0"/>
              </a:cxn>
              <a:cxn ang="0">
                <a:pos x="1" y="1"/>
              </a:cxn>
              <a:cxn ang="0">
                <a:pos x="1" y="1"/>
              </a:cxn>
              <a:cxn ang="0">
                <a:pos x="2" y="2"/>
              </a:cxn>
            </a:cxnLst>
            <a:rect l="0" t="0" r="r" b="b"/>
            <a:pathLst>
              <a:path w="3" h="2">
                <a:moveTo>
                  <a:pt x="2" y="2"/>
                </a:moveTo>
                <a:lnTo>
                  <a:pt x="2" y="2"/>
                </a:lnTo>
                <a:lnTo>
                  <a:pt x="3" y="1"/>
                </a:lnTo>
                <a:lnTo>
                  <a:pt x="3" y="0"/>
                </a:lnTo>
                <a:lnTo>
                  <a:pt x="2" y="0"/>
                </a:lnTo>
                <a:lnTo>
                  <a:pt x="2" y="0"/>
                </a:lnTo>
                <a:lnTo>
                  <a:pt x="1" y="0"/>
                </a:lnTo>
                <a:lnTo>
                  <a:pt x="0" y="0"/>
                </a:lnTo>
                <a:lnTo>
                  <a:pt x="0" y="0"/>
                </a:lnTo>
                <a:lnTo>
                  <a:pt x="1" y="1"/>
                </a:lnTo>
                <a:lnTo>
                  <a:pt x="1" y="1"/>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4" name="Freeform 210"/>
          <p:cNvSpPr>
            <a:spLocks/>
          </p:cNvSpPr>
          <p:nvPr/>
        </p:nvSpPr>
        <p:spPr bwMode="auto">
          <a:xfrm>
            <a:off x="7412999" y="3472012"/>
            <a:ext cx="6814" cy="5806"/>
          </a:xfrm>
          <a:custGeom>
            <a:avLst/>
            <a:gdLst/>
            <a:ahLst/>
            <a:cxnLst>
              <a:cxn ang="0">
                <a:pos x="1" y="2"/>
              </a:cxn>
              <a:cxn ang="0">
                <a:pos x="1" y="2"/>
              </a:cxn>
              <a:cxn ang="0">
                <a:pos x="2" y="2"/>
              </a:cxn>
              <a:cxn ang="0">
                <a:pos x="2" y="1"/>
              </a:cxn>
              <a:cxn ang="0">
                <a:pos x="1" y="0"/>
              </a:cxn>
              <a:cxn ang="0">
                <a:pos x="0" y="0"/>
              </a:cxn>
              <a:cxn ang="0">
                <a:pos x="0" y="1"/>
              </a:cxn>
              <a:cxn ang="0">
                <a:pos x="0" y="1"/>
              </a:cxn>
              <a:cxn ang="0">
                <a:pos x="0" y="1"/>
              </a:cxn>
              <a:cxn ang="0">
                <a:pos x="0" y="2"/>
              </a:cxn>
              <a:cxn ang="0">
                <a:pos x="0" y="2"/>
              </a:cxn>
              <a:cxn ang="0">
                <a:pos x="1" y="2"/>
              </a:cxn>
            </a:cxnLst>
            <a:rect l="0" t="0" r="r" b="b"/>
            <a:pathLst>
              <a:path w="2" h="2">
                <a:moveTo>
                  <a:pt x="1" y="2"/>
                </a:moveTo>
                <a:lnTo>
                  <a:pt x="1" y="2"/>
                </a:lnTo>
                <a:lnTo>
                  <a:pt x="2" y="2"/>
                </a:lnTo>
                <a:lnTo>
                  <a:pt x="2" y="1"/>
                </a:lnTo>
                <a:lnTo>
                  <a:pt x="1" y="0"/>
                </a:lnTo>
                <a:lnTo>
                  <a:pt x="0" y="0"/>
                </a:lnTo>
                <a:lnTo>
                  <a:pt x="0" y="1"/>
                </a:lnTo>
                <a:lnTo>
                  <a:pt x="0" y="1"/>
                </a:lnTo>
                <a:lnTo>
                  <a:pt x="0" y="1"/>
                </a:lnTo>
                <a:lnTo>
                  <a:pt x="0" y="2"/>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5" name="Freeform 211"/>
          <p:cNvSpPr>
            <a:spLocks/>
          </p:cNvSpPr>
          <p:nvPr/>
        </p:nvSpPr>
        <p:spPr bwMode="auto">
          <a:xfrm>
            <a:off x="4128674" y="4302319"/>
            <a:ext cx="6814" cy="2903"/>
          </a:xfrm>
          <a:custGeom>
            <a:avLst/>
            <a:gdLst/>
            <a:ahLst/>
            <a:cxnLst>
              <a:cxn ang="0">
                <a:pos x="2" y="0"/>
              </a:cxn>
              <a:cxn ang="0">
                <a:pos x="2" y="0"/>
              </a:cxn>
              <a:cxn ang="0">
                <a:pos x="1" y="0"/>
              </a:cxn>
              <a:cxn ang="0">
                <a:pos x="0" y="0"/>
              </a:cxn>
              <a:cxn ang="0">
                <a:pos x="0" y="0"/>
              </a:cxn>
              <a:cxn ang="0">
                <a:pos x="0" y="1"/>
              </a:cxn>
              <a:cxn ang="0">
                <a:pos x="2" y="0"/>
              </a:cxn>
            </a:cxnLst>
            <a:rect l="0" t="0" r="r" b="b"/>
            <a:pathLst>
              <a:path w="2" h="1">
                <a:moveTo>
                  <a:pt x="2" y="0"/>
                </a:moveTo>
                <a:lnTo>
                  <a:pt x="2" y="0"/>
                </a:lnTo>
                <a:lnTo>
                  <a:pt x="1" y="0"/>
                </a:lnTo>
                <a:lnTo>
                  <a:pt x="0" y="0"/>
                </a:lnTo>
                <a:lnTo>
                  <a:pt x="0" y="0"/>
                </a:lnTo>
                <a:lnTo>
                  <a:pt x="0"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6" name="Freeform 212"/>
          <p:cNvSpPr>
            <a:spLocks/>
          </p:cNvSpPr>
          <p:nvPr/>
        </p:nvSpPr>
        <p:spPr bwMode="auto">
          <a:xfrm>
            <a:off x="7484545" y="3599751"/>
            <a:ext cx="170349" cy="46451"/>
          </a:xfrm>
          <a:custGeom>
            <a:avLst/>
            <a:gdLst/>
            <a:ahLst/>
            <a:cxnLst>
              <a:cxn ang="0">
                <a:pos x="50" y="16"/>
              </a:cxn>
              <a:cxn ang="0">
                <a:pos x="49" y="14"/>
              </a:cxn>
              <a:cxn ang="0">
                <a:pos x="49" y="10"/>
              </a:cxn>
              <a:cxn ang="0">
                <a:pos x="41" y="9"/>
              </a:cxn>
              <a:cxn ang="0">
                <a:pos x="41" y="7"/>
              </a:cxn>
              <a:cxn ang="0">
                <a:pos x="39" y="5"/>
              </a:cxn>
              <a:cxn ang="0">
                <a:pos x="34" y="4"/>
              </a:cxn>
              <a:cxn ang="0">
                <a:pos x="32" y="5"/>
              </a:cxn>
              <a:cxn ang="0">
                <a:pos x="31" y="3"/>
              </a:cxn>
              <a:cxn ang="0">
                <a:pos x="30" y="3"/>
              </a:cxn>
              <a:cxn ang="0">
                <a:pos x="28" y="5"/>
              </a:cxn>
              <a:cxn ang="0">
                <a:pos x="18" y="5"/>
              </a:cxn>
              <a:cxn ang="0">
                <a:pos x="16" y="2"/>
              </a:cxn>
              <a:cxn ang="0">
                <a:pos x="13" y="1"/>
              </a:cxn>
              <a:cxn ang="0">
                <a:pos x="12" y="1"/>
              </a:cxn>
              <a:cxn ang="0">
                <a:pos x="10" y="0"/>
              </a:cxn>
              <a:cxn ang="0">
                <a:pos x="5" y="0"/>
              </a:cxn>
              <a:cxn ang="0">
                <a:pos x="2" y="3"/>
              </a:cxn>
              <a:cxn ang="0">
                <a:pos x="1" y="4"/>
              </a:cxn>
              <a:cxn ang="0">
                <a:pos x="1" y="5"/>
              </a:cxn>
              <a:cxn ang="0">
                <a:pos x="0" y="4"/>
              </a:cxn>
              <a:cxn ang="0">
                <a:pos x="0" y="5"/>
              </a:cxn>
              <a:cxn ang="0">
                <a:pos x="6" y="6"/>
              </a:cxn>
              <a:cxn ang="0">
                <a:pos x="7" y="6"/>
              </a:cxn>
              <a:cxn ang="0">
                <a:pos x="6" y="8"/>
              </a:cxn>
              <a:cxn ang="0">
                <a:pos x="12" y="9"/>
              </a:cxn>
              <a:cxn ang="0">
                <a:pos x="18" y="11"/>
              </a:cxn>
              <a:cxn ang="0">
                <a:pos x="19" y="10"/>
              </a:cxn>
              <a:cxn ang="0">
                <a:pos x="20" y="10"/>
              </a:cxn>
              <a:cxn ang="0">
                <a:pos x="21" y="10"/>
              </a:cxn>
              <a:cxn ang="0">
                <a:pos x="26" y="11"/>
              </a:cxn>
              <a:cxn ang="0">
                <a:pos x="32" y="13"/>
              </a:cxn>
              <a:cxn ang="0">
                <a:pos x="33" y="13"/>
              </a:cxn>
              <a:cxn ang="0">
                <a:pos x="36" y="13"/>
              </a:cxn>
              <a:cxn ang="0">
                <a:pos x="41" y="14"/>
              </a:cxn>
              <a:cxn ang="0">
                <a:pos x="49" y="16"/>
              </a:cxn>
            </a:cxnLst>
            <a:rect l="0" t="0" r="r" b="b"/>
            <a:pathLst>
              <a:path w="50" h="16">
                <a:moveTo>
                  <a:pt x="49" y="16"/>
                </a:moveTo>
                <a:lnTo>
                  <a:pt x="50" y="16"/>
                </a:lnTo>
                <a:lnTo>
                  <a:pt x="50" y="16"/>
                </a:lnTo>
                <a:lnTo>
                  <a:pt x="49" y="14"/>
                </a:lnTo>
                <a:lnTo>
                  <a:pt x="50" y="11"/>
                </a:lnTo>
                <a:lnTo>
                  <a:pt x="49" y="10"/>
                </a:lnTo>
                <a:lnTo>
                  <a:pt x="43" y="10"/>
                </a:lnTo>
                <a:lnTo>
                  <a:pt x="41" y="9"/>
                </a:lnTo>
                <a:lnTo>
                  <a:pt x="41" y="8"/>
                </a:lnTo>
                <a:lnTo>
                  <a:pt x="41" y="7"/>
                </a:lnTo>
                <a:lnTo>
                  <a:pt x="40" y="5"/>
                </a:lnTo>
                <a:lnTo>
                  <a:pt x="39" y="5"/>
                </a:lnTo>
                <a:lnTo>
                  <a:pt x="37" y="5"/>
                </a:lnTo>
                <a:lnTo>
                  <a:pt x="34" y="4"/>
                </a:lnTo>
                <a:lnTo>
                  <a:pt x="33" y="5"/>
                </a:lnTo>
                <a:lnTo>
                  <a:pt x="32" y="5"/>
                </a:lnTo>
                <a:lnTo>
                  <a:pt x="31" y="4"/>
                </a:lnTo>
                <a:lnTo>
                  <a:pt x="31" y="3"/>
                </a:lnTo>
                <a:lnTo>
                  <a:pt x="30" y="3"/>
                </a:lnTo>
                <a:lnTo>
                  <a:pt x="30" y="3"/>
                </a:lnTo>
                <a:lnTo>
                  <a:pt x="29" y="4"/>
                </a:lnTo>
                <a:lnTo>
                  <a:pt x="28" y="5"/>
                </a:lnTo>
                <a:lnTo>
                  <a:pt x="27" y="6"/>
                </a:lnTo>
                <a:lnTo>
                  <a:pt x="18" y="5"/>
                </a:lnTo>
                <a:lnTo>
                  <a:pt x="17" y="4"/>
                </a:lnTo>
                <a:lnTo>
                  <a:pt x="16" y="2"/>
                </a:lnTo>
                <a:lnTo>
                  <a:pt x="14" y="1"/>
                </a:lnTo>
                <a:lnTo>
                  <a:pt x="13" y="1"/>
                </a:lnTo>
                <a:lnTo>
                  <a:pt x="12" y="1"/>
                </a:lnTo>
                <a:lnTo>
                  <a:pt x="12" y="1"/>
                </a:lnTo>
                <a:lnTo>
                  <a:pt x="11" y="0"/>
                </a:lnTo>
                <a:lnTo>
                  <a:pt x="10" y="0"/>
                </a:lnTo>
                <a:lnTo>
                  <a:pt x="8" y="1"/>
                </a:lnTo>
                <a:lnTo>
                  <a:pt x="5" y="0"/>
                </a:lnTo>
                <a:lnTo>
                  <a:pt x="4" y="1"/>
                </a:lnTo>
                <a:lnTo>
                  <a:pt x="2" y="3"/>
                </a:lnTo>
                <a:lnTo>
                  <a:pt x="2" y="3"/>
                </a:lnTo>
                <a:lnTo>
                  <a:pt x="1" y="4"/>
                </a:lnTo>
                <a:lnTo>
                  <a:pt x="1" y="5"/>
                </a:lnTo>
                <a:lnTo>
                  <a:pt x="1" y="5"/>
                </a:lnTo>
                <a:lnTo>
                  <a:pt x="0" y="4"/>
                </a:lnTo>
                <a:lnTo>
                  <a:pt x="0" y="4"/>
                </a:lnTo>
                <a:lnTo>
                  <a:pt x="0" y="5"/>
                </a:lnTo>
                <a:lnTo>
                  <a:pt x="0" y="5"/>
                </a:lnTo>
                <a:lnTo>
                  <a:pt x="4" y="5"/>
                </a:lnTo>
                <a:lnTo>
                  <a:pt x="6" y="6"/>
                </a:lnTo>
                <a:lnTo>
                  <a:pt x="7" y="6"/>
                </a:lnTo>
                <a:lnTo>
                  <a:pt x="7" y="6"/>
                </a:lnTo>
                <a:lnTo>
                  <a:pt x="6" y="8"/>
                </a:lnTo>
                <a:lnTo>
                  <a:pt x="6" y="8"/>
                </a:lnTo>
                <a:lnTo>
                  <a:pt x="9" y="9"/>
                </a:lnTo>
                <a:lnTo>
                  <a:pt x="12" y="9"/>
                </a:lnTo>
                <a:lnTo>
                  <a:pt x="14" y="10"/>
                </a:lnTo>
                <a:lnTo>
                  <a:pt x="18" y="11"/>
                </a:lnTo>
                <a:lnTo>
                  <a:pt x="18" y="10"/>
                </a:lnTo>
                <a:lnTo>
                  <a:pt x="19" y="10"/>
                </a:lnTo>
                <a:lnTo>
                  <a:pt x="19" y="10"/>
                </a:lnTo>
                <a:lnTo>
                  <a:pt x="20" y="10"/>
                </a:lnTo>
                <a:lnTo>
                  <a:pt x="20" y="10"/>
                </a:lnTo>
                <a:lnTo>
                  <a:pt x="21" y="10"/>
                </a:lnTo>
                <a:lnTo>
                  <a:pt x="21" y="10"/>
                </a:lnTo>
                <a:lnTo>
                  <a:pt x="26" y="11"/>
                </a:lnTo>
                <a:lnTo>
                  <a:pt x="30" y="12"/>
                </a:lnTo>
                <a:lnTo>
                  <a:pt x="32" y="13"/>
                </a:lnTo>
                <a:lnTo>
                  <a:pt x="32" y="12"/>
                </a:lnTo>
                <a:lnTo>
                  <a:pt x="33" y="13"/>
                </a:lnTo>
                <a:lnTo>
                  <a:pt x="35" y="14"/>
                </a:lnTo>
                <a:lnTo>
                  <a:pt x="36" y="13"/>
                </a:lnTo>
                <a:lnTo>
                  <a:pt x="37" y="13"/>
                </a:lnTo>
                <a:lnTo>
                  <a:pt x="41" y="14"/>
                </a:lnTo>
                <a:lnTo>
                  <a:pt x="43" y="13"/>
                </a:lnTo>
                <a:lnTo>
                  <a:pt x="49" y="1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7" name="Freeform 213"/>
          <p:cNvSpPr>
            <a:spLocks/>
          </p:cNvSpPr>
          <p:nvPr/>
        </p:nvSpPr>
        <p:spPr bwMode="auto">
          <a:xfrm>
            <a:off x="7423220" y="3477818"/>
            <a:ext cx="10221" cy="8710"/>
          </a:xfrm>
          <a:custGeom>
            <a:avLst/>
            <a:gdLst/>
            <a:ahLst/>
            <a:cxnLst>
              <a:cxn ang="0">
                <a:pos x="2" y="3"/>
              </a:cxn>
              <a:cxn ang="0">
                <a:pos x="3" y="3"/>
              </a:cxn>
              <a:cxn ang="0">
                <a:pos x="2" y="1"/>
              </a:cxn>
              <a:cxn ang="0">
                <a:pos x="1" y="1"/>
              </a:cxn>
              <a:cxn ang="0">
                <a:pos x="1" y="1"/>
              </a:cxn>
              <a:cxn ang="0">
                <a:pos x="1" y="0"/>
              </a:cxn>
              <a:cxn ang="0">
                <a:pos x="0" y="0"/>
              </a:cxn>
              <a:cxn ang="0">
                <a:pos x="1" y="1"/>
              </a:cxn>
              <a:cxn ang="0">
                <a:pos x="2" y="2"/>
              </a:cxn>
              <a:cxn ang="0">
                <a:pos x="2" y="3"/>
              </a:cxn>
            </a:cxnLst>
            <a:rect l="0" t="0" r="r" b="b"/>
            <a:pathLst>
              <a:path w="3" h="3">
                <a:moveTo>
                  <a:pt x="2" y="3"/>
                </a:moveTo>
                <a:lnTo>
                  <a:pt x="3" y="3"/>
                </a:lnTo>
                <a:lnTo>
                  <a:pt x="2" y="1"/>
                </a:lnTo>
                <a:lnTo>
                  <a:pt x="1" y="1"/>
                </a:lnTo>
                <a:lnTo>
                  <a:pt x="1" y="1"/>
                </a:lnTo>
                <a:lnTo>
                  <a:pt x="1" y="0"/>
                </a:lnTo>
                <a:lnTo>
                  <a:pt x="0" y="0"/>
                </a:lnTo>
                <a:lnTo>
                  <a:pt x="1" y="1"/>
                </a:lnTo>
                <a:lnTo>
                  <a:pt x="2" y="2"/>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8" name="Freeform 214"/>
          <p:cNvSpPr>
            <a:spLocks/>
          </p:cNvSpPr>
          <p:nvPr/>
        </p:nvSpPr>
        <p:spPr bwMode="auto">
          <a:xfrm>
            <a:off x="4104825" y="4380705"/>
            <a:ext cx="6814" cy="14516"/>
          </a:xfrm>
          <a:custGeom>
            <a:avLst/>
            <a:gdLst/>
            <a:ahLst/>
            <a:cxnLst>
              <a:cxn ang="0">
                <a:pos x="0" y="0"/>
              </a:cxn>
              <a:cxn ang="0">
                <a:pos x="0" y="1"/>
              </a:cxn>
              <a:cxn ang="0">
                <a:pos x="1" y="2"/>
              </a:cxn>
              <a:cxn ang="0">
                <a:pos x="2" y="3"/>
              </a:cxn>
              <a:cxn ang="0">
                <a:pos x="2" y="4"/>
              </a:cxn>
              <a:cxn ang="0">
                <a:pos x="2" y="5"/>
              </a:cxn>
              <a:cxn ang="0">
                <a:pos x="2" y="4"/>
              </a:cxn>
              <a:cxn ang="0">
                <a:pos x="2" y="4"/>
              </a:cxn>
              <a:cxn ang="0">
                <a:pos x="1" y="0"/>
              </a:cxn>
              <a:cxn ang="0">
                <a:pos x="0" y="0"/>
              </a:cxn>
            </a:cxnLst>
            <a:rect l="0" t="0" r="r" b="b"/>
            <a:pathLst>
              <a:path w="2" h="5">
                <a:moveTo>
                  <a:pt x="0" y="0"/>
                </a:moveTo>
                <a:lnTo>
                  <a:pt x="0" y="1"/>
                </a:lnTo>
                <a:lnTo>
                  <a:pt x="1" y="2"/>
                </a:lnTo>
                <a:lnTo>
                  <a:pt x="2" y="3"/>
                </a:lnTo>
                <a:lnTo>
                  <a:pt x="2" y="4"/>
                </a:lnTo>
                <a:lnTo>
                  <a:pt x="2" y="5"/>
                </a:lnTo>
                <a:lnTo>
                  <a:pt x="2" y="4"/>
                </a:lnTo>
                <a:lnTo>
                  <a:pt x="2" y="4"/>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9" name="Freeform 215"/>
          <p:cNvSpPr>
            <a:spLocks/>
          </p:cNvSpPr>
          <p:nvPr/>
        </p:nvSpPr>
        <p:spPr bwMode="auto">
          <a:xfrm>
            <a:off x="4111639" y="4380705"/>
            <a:ext cx="6814" cy="5806"/>
          </a:xfrm>
          <a:custGeom>
            <a:avLst/>
            <a:gdLst/>
            <a:ahLst/>
            <a:cxnLst>
              <a:cxn ang="0">
                <a:pos x="0" y="0"/>
              </a:cxn>
              <a:cxn ang="0">
                <a:pos x="0" y="0"/>
              </a:cxn>
              <a:cxn ang="0">
                <a:pos x="1" y="2"/>
              </a:cxn>
              <a:cxn ang="0">
                <a:pos x="2" y="2"/>
              </a:cxn>
              <a:cxn ang="0">
                <a:pos x="2" y="2"/>
              </a:cxn>
              <a:cxn ang="0">
                <a:pos x="2" y="2"/>
              </a:cxn>
              <a:cxn ang="0">
                <a:pos x="2" y="1"/>
              </a:cxn>
              <a:cxn ang="0">
                <a:pos x="0" y="0"/>
              </a:cxn>
            </a:cxnLst>
            <a:rect l="0" t="0" r="r" b="b"/>
            <a:pathLst>
              <a:path w="2" h="2">
                <a:moveTo>
                  <a:pt x="0" y="0"/>
                </a:moveTo>
                <a:lnTo>
                  <a:pt x="0" y="0"/>
                </a:lnTo>
                <a:lnTo>
                  <a:pt x="1" y="2"/>
                </a:lnTo>
                <a:lnTo>
                  <a:pt x="2" y="2"/>
                </a:lnTo>
                <a:lnTo>
                  <a:pt x="2" y="2"/>
                </a:lnTo>
                <a:lnTo>
                  <a:pt x="2" y="2"/>
                </a:lnTo>
                <a:lnTo>
                  <a:pt x="2"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0" name="Freeform 216"/>
          <p:cNvSpPr>
            <a:spLocks/>
          </p:cNvSpPr>
          <p:nvPr/>
        </p:nvSpPr>
        <p:spPr bwMode="auto">
          <a:xfrm>
            <a:off x="4118453" y="4444575"/>
            <a:ext cx="6814" cy="14516"/>
          </a:xfrm>
          <a:custGeom>
            <a:avLst/>
            <a:gdLst/>
            <a:ahLst/>
            <a:cxnLst>
              <a:cxn ang="0">
                <a:pos x="2" y="1"/>
              </a:cxn>
              <a:cxn ang="0">
                <a:pos x="0" y="0"/>
              </a:cxn>
              <a:cxn ang="0">
                <a:pos x="0" y="0"/>
              </a:cxn>
              <a:cxn ang="0">
                <a:pos x="0" y="2"/>
              </a:cxn>
              <a:cxn ang="0">
                <a:pos x="1" y="5"/>
              </a:cxn>
              <a:cxn ang="0">
                <a:pos x="2" y="5"/>
              </a:cxn>
              <a:cxn ang="0">
                <a:pos x="2" y="4"/>
              </a:cxn>
              <a:cxn ang="0">
                <a:pos x="2" y="2"/>
              </a:cxn>
              <a:cxn ang="0">
                <a:pos x="2" y="1"/>
              </a:cxn>
            </a:cxnLst>
            <a:rect l="0" t="0" r="r" b="b"/>
            <a:pathLst>
              <a:path w="2" h="5">
                <a:moveTo>
                  <a:pt x="2" y="1"/>
                </a:moveTo>
                <a:lnTo>
                  <a:pt x="0" y="0"/>
                </a:lnTo>
                <a:lnTo>
                  <a:pt x="0" y="0"/>
                </a:lnTo>
                <a:lnTo>
                  <a:pt x="0" y="2"/>
                </a:lnTo>
                <a:lnTo>
                  <a:pt x="1" y="5"/>
                </a:lnTo>
                <a:lnTo>
                  <a:pt x="2" y="5"/>
                </a:lnTo>
                <a:lnTo>
                  <a:pt x="2" y="4"/>
                </a:lnTo>
                <a:lnTo>
                  <a:pt x="2" y="2"/>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1" name="Freeform 217"/>
          <p:cNvSpPr>
            <a:spLocks/>
          </p:cNvSpPr>
          <p:nvPr/>
        </p:nvSpPr>
        <p:spPr bwMode="auto">
          <a:xfrm>
            <a:off x="4108232" y="4371996"/>
            <a:ext cx="6814" cy="2903"/>
          </a:xfrm>
          <a:custGeom>
            <a:avLst/>
            <a:gdLst/>
            <a:ahLst/>
            <a:cxnLst>
              <a:cxn ang="0">
                <a:pos x="1" y="1"/>
              </a:cxn>
              <a:cxn ang="0">
                <a:pos x="0" y="1"/>
              </a:cxn>
              <a:cxn ang="0">
                <a:pos x="1" y="1"/>
              </a:cxn>
              <a:cxn ang="0">
                <a:pos x="1" y="1"/>
              </a:cxn>
              <a:cxn ang="0">
                <a:pos x="2" y="1"/>
              </a:cxn>
              <a:cxn ang="0">
                <a:pos x="2" y="0"/>
              </a:cxn>
              <a:cxn ang="0">
                <a:pos x="1" y="0"/>
              </a:cxn>
              <a:cxn ang="0">
                <a:pos x="1" y="1"/>
              </a:cxn>
            </a:cxnLst>
            <a:rect l="0" t="0" r="r" b="b"/>
            <a:pathLst>
              <a:path w="2" h="1">
                <a:moveTo>
                  <a:pt x="1" y="1"/>
                </a:moveTo>
                <a:lnTo>
                  <a:pt x="0" y="1"/>
                </a:lnTo>
                <a:lnTo>
                  <a:pt x="1" y="1"/>
                </a:lnTo>
                <a:lnTo>
                  <a:pt x="1" y="1"/>
                </a:lnTo>
                <a:lnTo>
                  <a:pt x="2" y="1"/>
                </a:lnTo>
                <a:lnTo>
                  <a:pt x="2" y="0"/>
                </a:lnTo>
                <a:lnTo>
                  <a:pt x="1" y="0"/>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2" name="Freeform 218"/>
          <p:cNvSpPr>
            <a:spLocks/>
          </p:cNvSpPr>
          <p:nvPr/>
        </p:nvSpPr>
        <p:spPr bwMode="auto">
          <a:xfrm>
            <a:off x="4111639" y="4398124"/>
            <a:ext cx="13628" cy="29032"/>
          </a:xfrm>
          <a:custGeom>
            <a:avLst/>
            <a:gdLst/>
            <a:ahLst/>
            <a:cxnLst>
              <a:cxn ang="0">
                <a:pos x="4" y="10"/>
              </a:cxn>
              <a:cxn ang="0">
                <a:pos x="4" y="0"/>
              </a:cxn>
              <a:cxn ang="0">
                <a:pos x="3" y="0"/>
              </a:cxn>
              <a:cxn ang="0">
                <a:pos x="2" y="0"/>
              </a:cxn>
              <a:cxn ang="0">
                <a:pos x="1" y="0"/>
              </a:cxn>
              <a:cxn ang="0">
                <a:pos x="1" y="0"/>
              </a:cxn>
              <a:cxn ang="0">
                <a:pos x="1" y="1"/>
              </a:cxn>
              <a:cxn ang="0">
                <a:pos x="1" y="2"/>
              </a:cxn>
              <a:cxn ang="0">
                <a:pos x="1" y="2"/>
              </a:cxn>
              <a:cxn ang="0">
                <a:pos x="0" y="3"/>
              </a:cxn>
              <a:cxn ang="0">
                <a:pos x="0" y="3"/>
              </a:cxn>
              <a:cxn ang="0">
                <a:pos x="0" y="3"/>
              </a:cxn>
              <a:cxn ang="0">
                <a:pos x="1" y="3"/>
              </a:cxn>
              <a:cxn ang="0">
                <a:pos x="1" y="5"/>
              </a:cxn>
              <a:cxn ang="0">
                <a:pos x="0" y="4"/>
              </a:cxn>
              <a:cxn ang="0">
                <a:pos x="0" y="4"/>
              </a:cxn>
              <a:cxn ang="0">
                <a:pos x="0" y="4"/>
              </a:cxn>
              <a:cxn ang="0">
                <a:pos x="0" y="6"/>
              </a:cxn>
              <a:cxn ang="0">
                <a:pos x="2" y="7"/>
              </a:cxn>
              <a:cxn ang="0">
                <a:pos x="2" y="7"/>
              </a:cxn>
              <a:cxn ang="0">
                <a:pos x="2" y="7"/>
              </a:cxn>
              <a:cxn ang="0">
                <a:pos x="2" y="10"/>
              </a:cxn>
              <a:cxn ang="0">
                <a:pos x="3" y="10"/>
              </a:cxn>
              <a:cxn ang="0">
                <a:pos x="4" y="10"/>
              </a:cxn>
              <a:cxn ang="0">
                <a:pos x="4" y="10"/>
              </a:cxn>
            </a:cxnLst>
            <a:rect l="0" t="0" r="r" b="b"/>
            <a:pathLst>
              <a:path w="4" h="10">
                <a:moveTo>
                  <a:pt x="4" y="10"/>
                </a:moveTo>
                <a:lnTo>
                  <a:pt x="4" y="0"/>
                </a:lnTo>
                <a:lnTo>
                  <a:pt x="3" y="0"/>
                </a:lnTo>
                <a:lnTo>
                  <a:pt x="2" y="0"/>
                </a:lnTo>
                <a:lnTo>
                  <a:pt x="1" y="0"/>
                </a:lnTo>
                <a:lnTo>
                  <a:pt x="1" y="0"/>
                </a:lnTo>
                <a:lnTo>
                  <a:pt x="1" y="1"/>
                </a:lnTo>
                <a:lnTo>
                  <a:pt x="1" y="2"/>
                </a:lnTo>
                <a:lnTo>
                  <a:pt x="1" y="2"/>
                </a:lnTo>
                <a:lnTo>
                  <a:pt x="0" y="3"/>
                </a:lnTo>
                <a:lnTo>
                  <a:pt x="0" y="3"/>
                </a:lnTo>
                <a:lnTo>
                  <a:pt x="0" y="3"/>
                </a:lnTo>
                <a:lnTo>
                  <a:pt x="1" y="3"/>
                </a:lnTo>
                <a:lnTo>
                  <a:pt x="1" y="5"/>
                </a:lnTo>
                <a:lnTo>
                  <a:pt x="0" y="4"/>
                </a:lnTo>
                <a:lnTo>
                  <a:pt x="0" y="4"/>
                </a:lnTo>
                <a:lnTo>
                  <a:pt x="0" y="4"/>
                </a:lnTo>
                <a:lnTo>
                  <a:pt x="0" y="6"/>
                </a:lnTo>
                <a:lnTo>
                  <a:pt x="2" y="7"/>
                </a:lnTo>
                <a:lnTo>
                  <a:pt x="2" y="7"/>
                </a:lnTo>
                <a:lnTo>
                  <a:pt x="2" y="7"/>
                </a:lnTo>
                <a:lnTo>
                  <a:pt x="2" y="10"/>
                </a:lnTo>
                <a:lnTo>
                  <a:pt x="3" y="10"/>
                </a:lnTo>
                <a:lnTo>
                  <a:pt x="4" y="10"/>
                </a:lnTo>
                <a:lnTo>
                  <a:pt x="4" y="1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3" name="Freeform 219"/>
          <p:cNvSpPr>
            <a:spLocks/>
          </p:cNvSpPr>
          <p:nvPr/>
        </p:nvSpPr>
        <p:spPr bwMode="auto">
          <a:xfrm>
            <a:off x="4104825" y="4389415"/>
            <a:ext cx="6814" cy="8710"/>
          </a:xfrm>
          <a:custGeom>
            <a:avLst/>
            <a:gdLst/>
            <a:ahLst/>
            <a:cxnLst>
              <a:cxn ang="0">
                <a:pos x="0" y="2"/>
              </a:cxn>
              <a:cxn ang="0">
                <a:pos x="0" y="3"/>
              </a:cxn>
              <a:cxn ang="0">
                <a:pos x="1" y="3"/>
              </a:cxn>
              <a:cxn ang="0">
                <a:pos x="1" y="3"/>
              </a:cxn>
              <a:cxn ang="0">
                <a:pos x="2" y="2"/>
              </a:cxn>
              <a:cxn ang="0">
                <a:pos x="1" y="1"/>
              </a:cxn>
              <a:cxn ang="0">
                <a:pos x="1" y="0"/>
              </a:cxn>
              <a:cxn ang="0">
                <a:pos x="0" y="1"/>
              </a:cxn>
              <a:cxn ang="0">
                <a:pos x="0" y="2"/>
              </a:cxn>
            </a:cxnLst>
            <a:rect l="0" t="0" r="r" b="b"/>
            <a:pathLst>
              <a:path w="2" h="3">
                <a:moveTo>
                  <a:pt x="0" y="2"/>
                </a:moveTo>
                <a:lnTo>
                  <a:pt x="0" y="3"/>
                </a:lnTo>
                <a:lnTo>
                  <a:pt x="1" y="3"/>
                </a:lnTo>
                <a:lnTo>
                  <a:pt x="1" y="3"/>
                </a:lnTo>
                <a:lnTo>
                  <a:pt x="2" y="2"/>
                </a:lnTo>
                <a:lnTo>
                  <a:pt x="1" y="1"/>
                </a:lnTo>
                <a:lnTo>
                  <a:pt x="1" y="0"/>
                </a:lnTo>
                <a:lnTo>
                  <a:pt x="0"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4" name="Freeform 220"/>
          <p:cNvSpPr>
            <a:spLocks/>
          </p:cNvSpPr>
          <p:nvPr/>
        </p:nvSpPr>
        <p:spPr bwMode="auto">
          <a:xfrm>
            <a:off x="4115046" y="4459091"/>
            <a:ext cx="10221" cy="5806"/>
          </a:xfrm>
          <a:custGeom>
            <a:avLst/>
            <a:gdLst/>
            <a:ahLst/>
            <a:cxnLst>
              <a:cxn ang="0">
                <a:pos x="2" y="0"/>
              </a:cxn>
              <a:cxn ang="0">
                <a:pos x="2" y="0"/>
              </a:cxn>
              <a:cxn ang="0">
                <a:pos x="1" y="1"/>
              </a:cxn>
              <a:cxn ang="0">
                <a:pos x="0" y="2"/>
              </a:cxn>
              <a:cxn ang="0">
                <a:pos x="1" y="1"/>
              </a:cxn>
              <a:cxn ang="0">
                <a:pos x="1" y="2"/>
              </a:cxn>
              <a:cxn ang="0">
                <a:pos x="3" y="1"/>
              </a:cxn>
              <a:cxn ang="0">
                <a:pos x="2" y="0"/>
              </a:cxn>
            </a:cxnLst>
            <a:rect l="0" t="0" r="r" b="b"/>
            <a:pathLst>
              <a:path w="3" h="2">
                <a:moveTo>
                  <a:pt x="2" y="0"/>
                </a:moveTo>
                <a:lnTo>
                  <a:pt x="2" y="0"/>
                </a:lnTo>
                <a:lnTo>
                  <a:pt x="1" y="1"/>
                </a:lnTo>
                <a:lnTo>
                  <a:pt x="0" y="2"/>
                </a:lnTo>
                <a:lnTo>
                  <a:pt x="1" y="1"/>
                </a:lnTo>
                <a:lnTo>
                  <a:pt x="1" y="2"/>
                </a:lnTo>
                <a:lnTo>
                  <a:pt x="3"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5" name="Freeform 221"/>
          <p:cNvSpPr>
            <a:spLocks/>
          </p:cNvSpPr>
          <p:nvPr/>
        </p:nvSpPr>
        <p:spPr bwMode="auto">
          <a:xfrm>
            <a:off x="4118453" y="4470704"/>
            <a:ext cx="6814" cy="11613"/>
          </a:xfrm>
          <a:custGeom>
            <a:avLst/>
            <a:gdLst/>
            <a:ahLst/>
            <a:cxnLst>
              <a:cxn ang="0">
                <a:pos x="2" y="3"/>
              </a:cxn>
              <a:cxn ang="0">
                <a:pos x="2" y="1"/>
              </a:cxn>
              <a:cxn ang="0">
                <a:pos x="1" y="0"/>
              </a:cxn>
              <a:cxn ang="0">
                <a:pos x="1" y="0"/>
              </a:cxn>
              <a:cxn ang="0">
                <a:pos x="1" y="0"/>
              </a:cxn>
              <a:cxn ang="0">
                <a:pos x="1" y="1"/>
              </a:cxn>
              <a:cxn ang="0">
                <a:pos x="0" y="2"/>
              </a:cxn>
              <a:cxn ang="0">
                <a:pos x="0" y="4"/>
              </a:cxn>
              <a:cxn ang="0">
                <a:pos x="1" y="4"/>
              </a:cxn>
              <a:cxn ang="0">
                <a:pos x="1" y="4"/>
              </a:cxn>
              <a:cxn ang="0">
                <a:pos x="2" y="3"/>
              </a:cxn>
            </a:cxnLst>
            <a:rect l="0" t="0" r="r" b="b"/>
            <a:pathLst>
              <a:path w="2" h="4">
                <a:moveTo>
                  <a:pt x="2" y="3"/>
                </a:moveTo>
                <a:lnTo>
                  <a:pt x="2" y="1"/>
                </a:lnTo>
                <a:lnTo>
                  <a:pt x="1" y="0"/>
                </a:lnTo>
                <a:lnTo>
                  <a:pt x="1" y="0"/>
                </a:lnTo>
                <a:lnTo>
                  <a:pt x="1" y="0"/>
                </a:lnTo>
                <a:lnTo>
                  <a:pt x="1" y="1"/>
                </a:lnTo>
                <a:lnTo>
                  <a:pt x="0" y="2"/>
                </a:lnTo>
                <a:lnTo>
                  <a:pt x="0" y="4"/>
                </a:lnTo>
                <a:lnTo>
                  <a:pt x="1" y="4"/>
                </a:lnTo>
                <a:lnTo>
                  <a:pt x="1" y="4"/>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6" name="Freeform 222"/>
          <p:cNvSpPr>
            <a:spLocks/>
          </p:cNvSpPr>
          <p:nvPr/>
        </p:nvSpPr>
        <p:spPr bwMode="auto">
          <a:xfrm>
            <a:off x="4108232" y="4430059"/>
            <a:ext cx="10221" cy="8710"/>
          </a:xfrm>
          <a:custGeom>
            <a:avLst/>
            <a:gdLst/>
            <a:ahLst/>
            <a:cxnLst>
              <a:cxn ang="0">
                <a:pos x="2" y="3"/>
              </a:cxn>
              <a:cxn ang="0">
                <a:pos x="3" y="1"/>
              </a:cxn>
              <a:cxn ang="0">
                <a:pos x="2" y="0"/>
              </a:cxn>
              <a:cxn ang="0">
                <a:pos x="1" y="1"/>
              </a:cxn>
              <a:cxn ang="0">
                <a:pos x="1" y="1"/>
              </a:cxn>
              <a:cxn ang="0">
                <a:pos x="0" y="1"/>
              </a:cxn>
              <a:cxn ang="0">
                <a:pos x="0" y="2"/>
              </a:cxn>
              <a:cxn ang="0">
                <a:pos x="0" y="2"/>
              </a:cxn>
              <a:cxn ang="0">
                <a:pos x="0" y="3"/>
              </a:cxn>
              <a:cxn ang="0">
                <a:pos x="1" y="3"/>
              </a:cxn>
              <a:cxn ang="0">
                <a:pos x="1" y="3"/>
              </a:cxn>
              <a:cxn ang="0">
                <a:pos x="2" y="3"/>
              </a:cxn>
              <a:cxn ang="0">
                <a:pos x="2" y="3"/>
              </a:cxn>
            </a:cxnLst>
            <a:rect l="0" t="0" r="r" b="b"/>
            <a:pathLst>
              <a:path w="3" h="3">
                <a:moveTo>
                  <a:pt x="2" y="3"/>
                </a:moveTo>
                <a:lnTo>
                  <a:pt x="3" y="1"/>
                </a:lnTo>
                <a:lnTo>
                  <a:pt x="2" y="0"/>
                </a:lnTo>
                <a:lnTo>
                  <a:pt x="1" y="1"/>
                </a:lnTo>
                <a:lnTo>
                  <a:pt x="1" y="1"/>
                </a:lnTo>
                <a:lnTo>
                  <a:pt x="0" y="1"/>
                </a:lnTo>
                <a:lnTo>
                  <a:pt x="0" y="2"/>
                </a:lnTo>
                <a:lnTo>
                  <a:pt x="0" y="2"/>
                </a:lnTo>
                <a:lnTo>
                  <a:pt x="0" y="3"/>
                </a:lnTo>
                <a:lnTo>
                  <a:pt x="1" y="3"/>
                </a:lnTo>
                <a:lnTo>
                  <a:pt x="1" y="3"/>
                </a:lnTo>
                <a:lnTo>
                  <a:pt x="2" y="3"/>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7" name="Freeform 223"/>
          <p:cNvSpPr>
            <a:spLocks/>
          </p:cNvSpPr>
          <p:nvPr/>
        </p:nvSpPr>
        <p:spPr bwMode="auto">
          <a:xfrm>
            <a:off x="4115046" y="4470704"/>
            <a:ext cx="3407" cy="11613"/>
          </a:xfrm>
          <a:custGeom>
            <a:avLst/>
            <a:gdLst/>
            <a:ahLst/>
            <a:cxnLst>
              <a:cxn ang="0">
                <a:pos x="0" y="1"/>
              </a:cxn>
              <a:cxn ang="0">
                <a:pos x="0" y="1"/>
              </a:cxn>
              <a:cxn ang="0">
                <a:pos x="0" y="4"/>
              </a:cxn>
              <a:cxn ang="0">
                <a:pos x="1" y="4"/>
              </a:cxn>
              <a:cxn ang="0">
                <a:pos x="1" y="4"/>
              </a:cxn>
              <a:cxn ang="0">
                <a:pos x="1" y="0"/>
              </a:cxn>
              <a:cxn ang="0">
                <a:pos x="1" y="0"/>
              </a:cxn>
              <a:cxn ang="0">
                <a:pos x="0" y="1"/>
              </a:cxn>
            </a:cxnLst>
            <a:rect l="0" t="0" r="r" b="b"/>
            <a:pathLst>
              <a:path w="1" h="4">
                <a:moveTo>
                  <a:pt x="0" y="1"/>
                </a:moveTo>
                <a:lnTo>
                  <a:pt x="0" y="1"/>
                </a:lnTo>
                <a:lnTo>
                  <a:pt x="0" y="4"/>
                </a:lnTo>
                <a:lnTo>
                  <a:pt x="1" y="4"/>
                </a:lnTo>
                <a:lnTo>
                  <a:pt x="1" y="4"/>
                </a:lnTo>
                <a:lnTo>
                  <a:pt x="1" y="0"/>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8" name="Freeform 224"/>
          <p:cNvSpPr>
            <a:spLocks/>
          </p:cNvSpPr>
          <p:nvPr/>
        </p:nvSpPr>
        <p:spPr bwMode="auto">
          <a:xfrm>
            <a:off x="4121860" y="4499735"/>
            <a:ext cx="27256" cy="14516"/>
          </a:xfrm>
          <a:custGeom>
            <a:avLst/>
            <a:gdLst/>
            <a:ahLst/>
            <a:cxnLst>
              <a:cxn ang="0">
                <a:pos x="6" y="5"/>
              </a:cxn>
              <a:cxn ang="0">
                <a:pos x="8" y="5"/>
              </a:cxn>
              <a:cxn ang="0">
                <a:pos x="8" y="5"/>
              </a:cxn>
              <a:cxn ang="0">
                <a:pos x="8" y="5"/>
              </a:cxn>
              <a:cxn ang="0">
                <a:pos x="8" y="5"/>
              </a:cxn>
              <a:cxn ang="0">
                <a:pos x="7" y="4"/>
              </a:cxn>
              <a:cxn ang="0">
                <a:pos x="7" y="4"/>
              </a:cxn>
              <a:cxn ang="0">
                <a:pos x="6" y="4"/>
              </a:cxn>
              <a:cxn ang="0">
                <a:pos x="6" y="4"/>
              </a:cxn>
              <a:cxn ang="0">
                <a:pos x="6" y="4"/>
              </a:cxn>
              <a:cxn ang="0">
                <a:pos x="1" y="1"/>
              </a:cxn>
              <a:cxn ang="0">
                <a:pos x="0" y="0"/>
              </a:cxn>
              <a:cxn ang="0">
                <a:pos x="0" y="0"/>
              </a:cxn>
              <a:cxn ang="0">
                <a:pos x="1" y="2"/>
              </a:cxn>
              <a:cxn ang="0">
                <a:pos x="4" y="4"/>
              </a:cxn>
              <a:cxn ang="0">
                <a:pos x="4" y="4"/>
              </a:cxn>
              <a:cxn ang="0">
                <a:pos x="4" y="4"/>
              </a:cxn>
              <a:cxn ang="0">
                <a:pos x="4" y="3"/>
              </a:cxn>
              <a:cxn ang="0">
                <a:pos x="6" y="5"/>
              </a:cxn>
            </a:cxnLst>
            <a:rect l="0" t="0" r="r" b="b"/>
            <a:pathLst>
              <a:path w="8" h="5">
                <a:moveTo>
                  <a:pt x="6" y="5"/>
                </a:moveTo>
                <a:lnTo>
                  <a:pt x="8" y="5"/>
                </a:lnTo>
                <a:lnTo>
                  <a:pt x="8" y="5"/>
                </a:lnTo>
                <a:lnTo>
                  <a:pt x="8" y="5"/>
                </a:lnTo>
                <a:lnTo>
                  <a:pt x="8" y="5"/>
                </a:lnTo>
                <a:lnTo>
                  <a:pt x="7" y="4"/>
                </a:lnTo>
                <a:lnTo>
                  <a:pt x="7" y="4"/>
                </a:lnTo>
                <a:lnTo>
                  <a:pt x="6" y="4"/>
                </a:lnTo>
                <a:lnTo>
                  <a:pt x="6" y="4"/>
                </a:lnTo>
                <a:lnTo>
                  <a:pt x="6" y="4"/>
                </a:lnTo>
                <a:lnTo>
                  <a:pt x="1" y="1"/>
                </a:lnTo>
                <a:lnTo>
                  <a:pt x="0" y="0"/>
                </a:lnTo>
                <a:lnTo>
                  <a:pt x="0" y="0"/>
                </a:lnTo>
                <a:lnTo>
                  <a:pt x="1" y="2"/>
                </a:lnTo>
                <a:lnTo>
                  <a:pt x="4" y="4"/>
                </a:lnTo>
                <a:lnTo>
                  <a:pt x="4" y="4"/>
                </a:lnTo>
                <a:lnTo>
                  <a:pt x="4" y="4"/>
                </a:lnTo>
                <a:lnTo>
                  <a:pt x="4" y="3"/>
                </a:lnTo>
                <a:lnTo>
                  <a:pt x="6"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9" name="Freeform 225"/>
          <p:cNvSpPr>
            <a:spLocks/>
          </p:cNvSpPr>
          <p:nvPr/>
        </p:nvSpPr>
        <p:spPr bwMode="auto">
          <a:xfrm>
            <a:off x="4115046" y="4389415"/>
            <a:ext cx="10221" cy="5806"/>
          </a:xfrm>
          <a:custGeom>
            <a:avLst/>
            <a:gdLst/>
            <a:ahLst/>
            <a:cxnLst>
              <a:cxn ang="0">
                <a:pos x="2" y="0"/>
              </a:cxn>
              <a:cxn ang="0">
                <a:pos x="0" y="0"/>
              </a:cxn>
              <a:cxn ang="0">
                <a:pos x="0" y="0"/>
              </a:cxn>
              <a:cxn ang="0">
                <a:pos x="0" y="0"/>
              </a:cxn>
              <a:cxn ang="0">
                <a:pos x="1" y="1"/>
              </a:cxn>
              <a:cxn ang="0">
                <a:pos x="3" y="2"/>
              </a:cxn>
              <a:cxn ang="0">
                <a:pos x="3" y="2"/>
              </a:cxn>
              <a:cxn ang="0">
                <a:pos x="2" y="1"/>
              </a:cxn>
              <a:cxn ang="0">
                <a:pos x="2" y="0"/>
              </a:cxn>
            </a:cxnLst>
            <a:rect l="0" t="0" r="r" b="b"/>
            <a:pathLst>
              <a:path w="3" h="2">
                <a:moveTo>
                  <a:pt x="2" y="0"/>
                </a:moveTo>
                <a:lnTo>
                  <a:pt x="0" y="0"/>
                </a:lnTo>
                <a:lnTo>
                  <a:pt x="0" y="0"/>
                </a:lnTo>
                <a:lnTo>
                  <a:pt x="0" y="0"/>
                </a:lnTo>
                <a:lnTo>
                  <a:pt x="1" y="1"/>
                </a:lnTo>
                <a:lnTo>
                  <a:pt x="3" y="2"/>
                </a:lnTo>
                <a:lnTo>
                  <a:pt x="3" y="2"/>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0" name="Freeform 226"/>
          <p:cNvSpPr>
            <a:spLocks/>
          </p:cNvSpPr>
          <p:nvPr/>
        </p:nvSpPr>
        <p:spPr bwMode="auto">
          <a:xfrm>
            <a:off x="4104825" y="4418446"/>
            <a:ext cx="6814" cy="5806"/>
          </a:xfrm>
          <a:custGeom>
            <a:avLst/>
            <a:gdLst/>
            <a:ahLst/>
            <a:cxnLst>
              <a:cxn ang="0">
                <a:pos x="2" y="2"/>
              </a:cxn>
              <a:cxn ang="0">
                <a:pos x="1" y="0"/>
              </a:cxn>
              <a:cxn ang="0">
                <a:pos x="0" y="0"/>
              </a:cxn>
              <a:cxn ang="0">
                <a:pos x="0" y="0"/>
              </a:cxn>
              <a:cxn ang="0">
                <a:pos x="0" y="1"/>
              </a:cxn>
              <a:cxn ang="0">
                <a:pos x="0" y="1"/>
              </a:cxn>
              <a:cxn ang="0">
                <a:pos x="1" y="2"/>
              </a:cxn>
              <a:cxn ang="0">
                <a:pos x="2" y="2"/>
              </a:cxn>
              <a:cxn ang="0">
                <a:pos x="2" y="2"/>
              </a:cxn>
            </a:cxnLst>
            <a:rect l="0" t="0" r="r" b="b"/>
            <a:pathLst>
              <a:path w="2" h="2">
                <a:moveTo>
                  <a:pt x="2" y="2"/>
                </a:moveTo>
                <a:lnTo>
                  <a:pt x="1" y="0"/>
                </a:lnTo>
                <a:lnTo>
                  <a:pt x="0" y="0"/>
                </a:lnTo>
                <a:lnTo>
                  <a:pt x="0" y="0"/>
                </a:lnTo>
                <a:lnTo>
                  <a:pt x="0" y="1"/>
                </a:lnTo>
                <a:lnTo>
                  <a:pt x="0" y="1"/>
                </a:lnTo>
                <a:lnTo>
                  <a:pt x="1" y="2"/>
                </a:lnTo>
                <a:lnTo>
                  <a:pt x="2"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1" name="Freeform 227"/>
          <p:cNvSpPr>
            <a:spLocks/>
          </p:cNvSpPr>
          <p:nvPr/>
        </p:nvSpPr>
        <p:spPr bwMode="auto">
          <a:xfrm>
            <a:off x="3985581" y="3382013"/>
            <a:ext cx="3407" cy="8710"/>
          </a:xfrm>
          <a:custGeom>
            <a:avLst/>
            <a:gdLst/>
            <a:ahLst/>
            <a:cxnLst>
              <a:cxn ang="0">
                <a:pos x="1" y="0"/>
              </a:cxn>
              <a:cxn ang="0">
                <a:pos x="1" y="0"/>
              </a:cxn>
              <a:cxn ang="0">
                <a:pos x="0" y="1"/>
              </a:cxn>
              <a:cxn ang="0">
                <a:pos x="0" y="2"/>
              </a:cxn>
              <a:cxn ang="0">
                <a:pos x="1" y="3"/>
              </a:cxn>
              <a:cxn ang="0">
                <a:pos x="1" y="0"/>
              </a:cxn>
              <a:cxn ang="0">
                <a:pos x="1" y="0"/>
              </a:cxn>
              <a:cxn ang="0">
                <a:pos x="1" y="0"/>
              </a:cxn>
            </a:cxnLst>
            <a:rect l="0" t="0" r="r" b="b"/>
            <a:pathLst>
              <a:path w="1" h="3">
                <a:moveTo>
                  <a:pt x="1" y="0"/>
                </a:moveTo>
                <a:lnTo>
                  <a:pt x="1" y="0"/>
                </a:lnTo>
                <a:lnTo>
                  <a:pt x="0" y="1"/>
                </a:lnTo>
                <a:lnTo>
                  <a:pt x="0" y="2"/>
                </a:lnTo>
                <a:lnTo>
                  <a:pt x="1" y="3"/>
                </a:lnTo>
                <a:lnTo>
                  <a:pt x="1"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2" name="Freeform 228"/>
          <p:cNvSpPr>
            <a:spLocks/>
          </p:cNvSpPr>
          <p:nvPr/>
        </p:nvSpPr>
        <p:spPr bwMode="auto">
          <a:xfrm>
            <a:off x="3467721" y="3953939"/>
            <a:ext cx="3407" cy="2903"/>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3" name="Freeform 229"/>
          <p:cNvSpPr>
            <a:spLocks/>
          </p:cNvSpPr>
          <p:nvPr/>
        </p:nvSpPr>
        <p:spPr bwMode="auto">
          <a:xfrm>
            <a:off x="4135488" y="4491026"/>
            <a:ext cx="3407" cy="5806"/>
          </a:xfrm>
          <a:custGeom>
            <a:avLst/>
            <a:gdLst/>
            <a:ahLst/>
            <a:cxnLst>
              <a:cxn ang="0">
                <a:pos x="0" y="2"/>
              </a:cxn>
              <a:cxn ang="0">
                <a:pos x="0" y="2"/>
              </a:cxn>
              <a:cxn ang="0">
                <a:pos x="0" y="2"/>
              </a:cxn>
              <a:cxn ang="0">
                <a:pos x="1" y="1"/>
              </a:cxn>
              <a:cxn ang="0">
                <a:pos x="1" y="0"/>
              </a:cxn>
              <a:cxn ang="0">
                <a:pos x="1" y="0"/>
              </a:cxn>
              <a:cxn ang="0">
                <a:pos x="0" y="0"/>
              </a:cxn>
              <a:cxn ang="0">
                <a:pos x="0" y="0"/>
              </a:cxn>
              <a:cxn ang="0">
                <a:pos x="0" y="1"/>
              </a:cxn>
              <a:cxn ang="0">
                <a:pos x="0" y="1"/>
              </a:cxn>
              <a:cxn ang="0">
                <a:pos x="0" y="1"/>
              </a:cxn>
              <a:cxn ang="0">
                <a:pos x="0" y="1"/>
              </a:cxn>
              <a:cxn ang="0">
                <a:pos x="0" y="2"/>
              </a:cxn>
            </a:cxnLst>
            <a:rect l="0" t="0" r="r" b="b"/>
            <a:pathLst>
              <a:path w="1" h="2">
                <a:moveTo>
                  <a:pt x="0" y="2"/>
                </a:moveTo>
                <a:lnTo>
                  <a:pt x="0" y="2"/>
                </a:lnTo>
                <a:lnTo>
                  <a:pt x="0" y="2"/>
                </a:lnTo>
                <a:lnTo>
                  <a:pt x="1" y="1"/>
                </a:lnTo>
                <a:lnTo>
                  <a:pt x="1" y="0"/>
                </a:lnTo>
                <a:lnTo>
                  <a:pt x="1" y="0"/>
                </a:lnTo>
                <a:lnTo>
                  <a:pt x="0" y="0"/>
                </a:lnTo>
                <a:lnTo>
                  <a:pt x="0" y="0"/>
                </a:lnTo>
                <a:lnTo>
                  <a:pt x="0" y="1"/>
                </a:lnTo>
                <a:lnTo>
                  <a:pt x="0" y="1"/>
                </a:lnTo>
                <a:lnTo>
                  <a:pt x="0" y="1"/>
                </a:lnTo>
                <a:lnTo>
                  <a:pt x="0"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4" name="Freeform 230"/>
          <p:cNvSpPr>
            <a:spLocks/>
          </p:cNvSpPr>
          <p:nvPr/>
        </p:nvSpPr>
        <p:spPr bwMode="auto">
          <a:xfrm>
            <a:off x="4128674" y="4467800"/>
            <a:ext cx="6814" cy="8710"/>
          </a:xfrm>
          <a:custGeom>
            <a:avLst/>
            <a:gdLst/>
            <a:ahLst/>
            <a:cxnLst>
              <a:cxn ang="0">
                <a:pos x="1" y="0"/>
              </a:cxn>
              <a:cxn ang="0">
                <a:pos x="0" y="1"/>
              </a:cxn>
              <a:cxn ang="0">
                <a:pos x="0" y="1"/>
              </a:cxn>
              <a:cxn ang="0">
                <a:pos x="1" y="2"/>
              </a:cxn>
              <a:cxn ang="0">
                <a:pos x="2" y="3"/>
              </a:cxn>
              <a:cxn ang="0">
                <a:pos x="2" y="3"/>
              </a:cxn>
              <a:cxn ang="0">
                <a:pos x="1" y="1"/>
              </a:cxn>
              <a:cxn ang="0">
                <a:pos x="1" y="0"/>
              </a:cxn>
            </a:cxnLst>
            <a:rect l="0" t="0" r="r" b="b"/>
            <a:pathLst>
              <a:path w="2" h="3">
                <a:moveTo>
                  <a:pt x="1" y="0"/>
                </a:moveTo>
                <a:lnTo>
                  <a:pt x="0" y="1"/>
                </a:lnTo>
                <a:lnTo>
                  <a:pt x="0" y="1"/>
                </a:lnTo>
                <a:lnTo>
                  <a:pt x="1" y="2"/>
                </a:lnTo>
                <a:lnTo>
                  <a:pt x="2" y="3"/>
                </a:lnTo>
                <a:lnTo>
                  <a:pt x="2" y="3"/>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5" name="Freeform 231"/>
          <p:cNvSpPr>
            <a:spLocks/>
          </p:cNvSpPr>
          <p:nvPr/>
        </p:nvSpPr>
        <p:spPr bwMode="auto">
          <a:xfrm>
            <a:off x="4135488" y="4328448"/>
            <a:ext cx="3407" cy="2903"/>
          </a:xfrm>
          <a:custGeom>
            <a:avLst/>
            <a:gdLst/>
            <a:ahLst/>
            <a:cxnLst>
              <a:cxn ang="0">
                <a:pos x="0" y="1"/>
              </a:cxn>
              <a:cxn ang="0">
                <a:pos x="0" y="0"/>
              </a:cxn>
              <a:cxn ang="0">
                <a:pos x="0" y="0"/>
              </a:cxn>
              <a:cxn ang="0">
                <a:pos x="0" y="0"/>
              </a:cxn>
              <a:cxn ang="0">
                <a:pos x="0" y="0"/>
              </a:cxn>
              <a:cxn ang="0">
                <a:pos x="0" y="1"/>
              </a:cxn>
              <a:cxn ang="0">
                <a:pos x="0" y="1"/>
              </a:cxn>
            </a:cxnLst>
            <a:rect l="0" t="0" r="r" b="b"/>
            <a:pathLst>
              <a:path h="1">
                <a:moveTo>
                  <a:pt x="0" y="1"/>
                </a:moveTo>
                <a:lnTo>
                  <a:pt x="0" y="0"/>
                </a:lnTo>
                <a:lnTo>
                  <a:pt x="0" y="0"/>
                </a:lnTo>
                <a:lnTo>
                  <a:pt x="0" y="0"/>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6" name="Freeform 232"/>
          <p:cNvSpPr>
            <a:spLocks/>
          </p:cNvSpPr>
          <p:nvPr/>
        </p:nvSpPr>
        <p:spPr bwMode="auto">
          <a:xfrm>
            <a:off x="4121860" y="4438769"/>
            <a:ext cx="10221" cy="11613"/>
          </a:xfrm>
          <a:custGeom>
            <a:avLst/>
            <a:gdLst/>
            <a:ahLst/>
            <a:cxnLst>
              <a:cxn ang="0">
                <a:pos x="0" y="0"/>
              </a:cxn>
              <a:cxn ang="0">
                <a:pos x="0" y="0"/>
              </a:cxn>
              <a:cxn ang="0">
                <a:pos x="0" y="0"/>
              </a:cxn>
              <a:cxn ang="0">
                <a:pos x="1" y="1"/>
              </a:cxn>
              <a:cxn ang="0">
                <a:pos x="1" y="2"/>
              </a:cxn>
              <a:cxn ang="0">
                <a:pos x="1" y="2"/>
              </a:cxn>
              <a:cxn ang="0">
                <a:pos x="2" y="4"/>
              </a:cxn>
              <a:cxn ang="0">
                <a:pos x="3" y="4"/>
              </a:cxn>
              <a:cxn ang="0">
                <a:pos x="2" y="2"/>
              </a:cxn>
              <a:cxn ang="0">
                <a:pos x="0" y="0"/>
              </a:cxn>
            </a:cxnLst>
            <a:rect l="0" t="0" r="r" b="b"/>
            <a:pathLst>
              <a:path w="3" h="4">
                <a:moveTo>
                  <a:pt x="0" y="0"/>
                </a:moveTo>
                <a:lnTo>
                  <a:pt x="0" y="0"/>
                </a:lnTo>
                <a:lnTo>
                  <a:pt x="0" y="0"/>
                </a:lnTo>
                <a:lnTo>
                  <a:pt x="1" y="1"/>
                </a:lnTo>
                <a:lnTo>
                  <a:pt x="1" y="2"/>
                </a:lnTo>
                <a:lnTo>
                  <a:pt x="1" y="2"/>
                </a:lnTo>
                <a:lnTo>
                  <a:pt x="2" y="4"/>
                </a:lnTo>
                <a:lnTo>
                  <a:pt x="3" y="4"/>
                </a:lnTo>
                <a:lnTo>
                  <a:pt x="2" y="2"/>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7" name="Freeform 233"/>
          <p:cNvSpPr>
            <a:spLocks/>
          </p:cNvSpPr>
          <p:nvPr/>
        </p:nvSpPr>
        <p:spPr bwMode="auto">
          <a:xfrm>
            <a:off x="4121860" y="4369092"/>
            <a:ext cx="6814" cy="5806"/>
          </a:xfrm>
          <a:custGeom>
            <a:avLst/>
            <a:gdLst/>
            <a:ahLst/>
            <a:cxnLst>
              <a:cxn ang="0">
                <a:pos x="2" y="2"/>
              </a:cxn>
              <a:cxn ang="0">
                <a:pos x="2" y="2"/>
              </a:cxn>
              <a:cxn ang="0">
                <a:pos x="1" y="1"/>
              </a:cxn>
              <a:cxn ang="0">
                <a:pos x="1" y="0"/>
              </a:cxn>
              <a:cxn ang="0">
                <a:pos x="1" y="0"/>
              </a:cxn>
              <a:cxn ang="0">
                <a:pos x="0" y="1"/>
              </a:cxn>
              <a:cxn ang="0">
                <a:pos x="0" y="2"/>
              </a:cxn>
              <a:cxn ang="0">
                <a:pos x="1" y="2"/>
              </a:cxn>
              <a:cxn ang="0">
                <a:pos x="2" y="2"/>
              </a:cxn>
            </a:cxnLst>
            <a:rect l="0" t="0" r="r" b="b"/>
            <a:pathLst>
              <a:path w="2" h="2">
                <a:moveTo>
                  <a:pt x="2" y="2"/>
                </a:moveTo>
                <a:lnTo>
                  <a:pt x="2" y="2"/>
                </a:lnTo>
                <a:lnTo>
                  <a:pt x="1" y="1"/>
                </a:lnTo>
                <a:lnTo>
                  <a:pt x="1" y="0"/>
                </a:lnTo>
                <a:lnTo>
                  <a:pt x="1" y="0"/>
                </a:lnTo>
                <a:lnTo>
                  <a:pt x="0" y="1"/>
                </a:lnTo>
                <a:lnTo>
                  <a:pt x="0" y="2"/>
                </a:lnTo>
                <a:lnTo>
                  <a:pt x="1"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8" name="Freeform 234"/>
          <p:cNvSpPr>
            <a:spLocks/>
          </p:cNvSpPr>
          <p:nvPr/>
        </p:nvSpPr>
        <p:spPr bwMode="auto">
          <a:xfrm>
            <a:off x="4135488" y="4464897"/>
            <a:ext cx="3407" cy="5806"/>
          </a:xfrm>
          <a:custGeom>
            <a:avLst/>
            <a:gdLst/>
            <a:ahLst/>
            <a:cxnLst>
              <a:cxn ang="0">
                <a:pos x="1" y="2"/>
              </a:cxn>
              <a:cxn ang="0">
                <a:pos x="1" y="1"/>
              </a:cxn>
              <a:cxn ang="0">
                <a:pos x="0" y="1"/>
              </a:cxn>
              <a:cxn ang="0">
                <a:pos x="0" y="0"/>
              </a:cxn>
              <a:cxn ang="0">
                <a:pos x="0" y="0"/>
              </a:cxn>
              <a:cxn ang="0">
                <a:pos x="0" y="1"/>
              </a:cxn>
              <a:cxn ang="0">
                <a:pos x="1" y="2"/>
              </a:cxn>
              <a:cxn ang="0">
                <a:pos x="1" y="2"/>
              </a:cxn>
            </a:cxnLst>
            <a:rect l="0" t="0" r="r" b="b"/>
            <a:pathLst>
              <a:path w="1" h="2">
                <a:moveTo>
                  <a:pt x="1" y="2"/>
                </a:moveTo>
                <a:lnTo>
                  <a:pt x="1" y="1"/>
                </a:lnTo>
                <a:lnTo>
                  <a:pt x="0" y="1"/>
                </a:lnTo>
                <a:lnTo>
                  <a:pt x="0" y="0"/>
                </a:lnTo>
                <a:lnTo>
                  <a:pt x="0" y="0"/>
                </a:lnTo>
                <a:lnTo>
                  <a:pt x="0" y="1"/>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9" name="Freeform 235"/>
          <p:cNvSpPr>
            <a:spLocks/>
          </p:cNvSpPr>
          <p:nvPr/>
        </p:nvSpPr>
        <p:spPr bwMode="auto">
          <a:xfrm>
            <a:off x="4241104" y="4554896"/>
            <a:ext cx="20442" cy="14516"/>
          </a:xfrm>
          <a:custGeom>
            <a:avLst/>
            <a:gdLst/>
            <a:ahLst/>
            <a:cxnLst>
              <a:cxn ang="0">
                <a:pos x="6" y="1"/>
              </a:cxn>
              <a:cxn ang="0">
                <a:pos x="2" y="0"/>
              </a:cxn>
              <a:cxn ang="0">
                <a:pos x="0" y="1"/>
              </a:cxn>
              <a:cxn ang="0">
                <a:pos x="0" y="2"/>
              </a:cxn>
              <a:cxn ang="0">
                <a:pos x="1" y="2"/>
              </a:cxn>
              <a:cxn ang="0">
                <a:pos x="1" y="2"/>
              </a:cxn>
              <a:cxn ang="0">
                <a:pos x="2" y="4"/>
              </a:cxn>
              <a:cxn ang="0">
                <a:pos x="3" y="4"/>
              </a:cxn>
              <a:cxn ang="0">
                <a:pos x="3" y="4"/>
              </a:cxn>
              <a:cxn ang="0">
                <a:pos x="3" y="4"/>
              </a:cxn>
              <a:cxn ang="0">
                <a:pos x="4" y="4"/>
              </a:cxn>
              <a:cxn ang="0">
                <a:pos x="4" y="4"/>
              </a:cxn>
              <a:cxn ang="0">
                <a:pos x="4" y="4"/>
              </a:cxn>
              <a:cxn ang="0">
                <a:pos x="5" y="4"/>
              </a:cxn>
              <a:cxn ang="0">
                <a:pos x="5" y="4"/>
              </a:cxn>
              <a:cxn ang="0">
                <a:pos x="5" y="5"/>
              </a:cxn>
              <a:cxn ang="0">
                <a:pos x="6" y="5"/>
              </a:cxn>
              <a:cxn ang="0">
                <a:pos x="6" y="4"/>
              </a:cxn>
              <a:cxn ang="0">
                <a:pos x="6" y="4"/>
              </a:cxn>
              <a:cxn ang="0">
                <a:pos x="6" y="4"/>
              </a:cxn>
              <a:cxn ang="0">
                <a:pos x="6" y="2"/>
              </a:cxn>
              <a:cxn ang="0">
                <a:pos x="6" y="1"/>
              </a:cxn>
            </a:cxnLst>
            <a:rect l="0" t="0" r="r" b="b"/>
            <a:pathLst>
              <a:path w="6" h="5">
                <a:moveTo>
                  <a:pt x="6" y="1"/>
                </a:moveTo>
                <a:lnTo>
                  <a:pt x="2" y="0"/>
                </a:lnTo>
                <a:lnTo>
                  <a:pt x="0" y="1"/>
                </a:lnTo>
                <a:lnTo>
                  <a:pt x="0" y="2"/>
                </a:lnTo>
                <a:lnTo>
                  <a:pt x="1" y="2"/>
                </a:lnTo>
                <a:lnTo>
                  <a:pt x="1" y="2"/>
                </a:lnTo>
                <a:lnTo>
                  <a:pt x="2" y="4"/>
                </a:lnTo>
                <a:lnTo>
                  <a:pt x="3" y="4"/>
                </a:lnTo>
                <a:lnTo>
                  <a:pt x="3" y="4"/>
                </a:lnTo>
                <a:lnTo>
                  <a:pt x="3" y="4"/>
                </a:lnTo>
                <a:lnTo>
                  <a:pt x="4" y="4"/>
                </a:lnTo>
                <a:lnTo>
                  <a:pt x="4" y="4"/>
                </a:lnTo>
                <a:lnTo>
                  <a:pt x="4" y="4"/>
                </a:lnTo>
                <a:lnTo>
                  <a:pt x="5" y="4"/>
                </a:lnTo>
                <a:lnTo>
                  <a:pt x="5" y="4"/>
                </a:lnTo>
                <a:lnTo>
                  <a:pt x="5" y="5"/>
                </a:lnTo>
                <a:lnTo>
                  <a:pt x="6" y="5"/>
                </a:lnTo>
                <a:lnTo>
                  <a:pt x="6" y="4"/>
                </a:lnTo>
                <a:lnTo>
                  <a:pt x="6" y="4"/>
                </a:lnTo>
                <a:lnTo>
                  <a:pt x="6" y="4"/>
                </a:lnTo>
                <a:lnTo>
                  <a:pt x="6" y="2"/>
                </a:lnTo>
                <a:lnTo>
                  <a:pt x="6"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0" name="Freeform 236"/>
          <p:cNvSpPr>
            <a:spLocks/>
          </p:cNvSpPr>
          <p:nvPr/>
        </p:nvSpPr>
        <p:spPr bwMode="auto">
          <a:xfrm>
            <a:off x="4234291" y="4496832"/>
            <a:ext cx="64733" cy="63870"/>
          </a:xfrm>
          <a:custGeom>
            <a:avLst/>
            <a:gdLst/>
            <a:ahLst/>
            <a:cxnLst>
              <a:cxn ang="0">
                <a:pos x="18" y="19"/>
              </a:cxn>
              <a:cxn ang="0">
                <a:pos x="15" y="19"/>
              </a:cxn>
              <a:cxn ang="0">
                <a:pos x="11" y="15"/>
              </a:cxn>
              <a:cxn ang="0">
                <a:pos x="10" y="14"/>
              </a:cxn>
              <a:cxn ang="0">
                <a:pos x="9" y="13"/>
              </a:cxn>
              <a:cxn ang="0">
                <a:pos x="8" y="13"/>
              </a:cxn>
              <a:cxn ang="0">
                <a:pos x="8" y="13"/>
              </a:cxn>
              <a:cxn ang="0">
                <a:pos x="8" y="13"/>
              </a:cxn>
              <a:cxn ang="0">
                <a:pos x="4" y="9"/>
              </a:cxn>
              <a:cxn ang="0">
                <a:pos x="2" y="6"/>
              </a:cxn>
              <a:cxn ang="0">
                <a:pos x="2" y="6"/>
              </a:cxn>
              <a:cxn ang="0">
                <a:pos x="1" y="6"/>
              </a:cxn>
              <a:cxn ang="0">
                <a:pos x="0" y="5"/>
              </a:cxn>
              <a:cxn ang="0">
                <a:pos x="1" y="4"/>
              </a:cxn>
              <a:cxn ang="0">
                <a:pos x="1" y="4"/>
              </a:cxn>
              <a:cxn ang="0">
                <a:pos x="2" y="4"/>
              </a:cxn>
              <a:cxn ang="0">
                <a:pos x="3" y="5"/>
              </a:cxn>
              <a:cxn ang="0">
                <a:pos x="3" y="4"/>
              </a:cxn>
              <a:cxn ang="0">
                <a:pos x="0" y="0"/>
              </a:cxn>
              <a:cxn ang="0">
                <a:pos x="0" y="0"/>
              </a:cxn>
              <a:cxn ang="0">
                <a:pos x="0" y="20"/>
              </a:cxn>
              <a:cxn ang="0">
                <a:pos x="0" y="20"/>
              </a:cxn>
              <a:cxn ang="0">
                <a:pos x="2" y="20"/>
              </a:cxn>
              <a:cxn ang="0">
                <a:pos x="4" y="20"/>
              </a:cxn>
              <a:cxn ang="0">
                <a:pos x="4" y="20"/>
              </a:cxn>
              <a:cxn ang="0">
                <a:pos x="10" y="21"/>
              </a:cxn>
              <a:cxn ang="0">
                <a:pos x="11" y="22"/>
              </a:cxn>
              <a:cxn ang="0">
                <a:pos x="12" y="22"/>
              </a:cxn>
              <a:cxn ang="0">
                <a:pos x="13" y="22"/>
              </a:cxn>
              <a:cxn ang="0">
                <a:pos x="15" y="21"/>
              </a:cxn>
              <a:cxn ang="0">
                <a:pos x="17" y="21"/>
              </a:cxn>
              <a:cxn ang="0">
                <a:pos x="18" y="20"/>
              </a:cxn>
              <a:cxn ang="0">
                <a:pos x="19" y="20"/>
              </a:cxn>
              <a:cxn ang="0">
                <a:pos x="19" y="19"/>
              </a:cxn>
              <a:cxn ang="0">
                <a:pos x="19" y="18"/>
              </a:cxn>
              <a:cxn ang="0">
                <a:pos x="18" y="19"/>
              </a:cxn>
            </a:cxnLst>
            <a:rect l="0" t="0" r="r" b="b"/>
            <a:pathLst>
              <a:path w="19" h="22">
                <a:moveTo>
                  <a:pt x="18" y="19"/>
                </a:moveTo>
                <a:lnTo>
                  <a:pt x="15" y="19"/>
                </a:lnTo>
                <a:lnTo>
                  <a:pt x="11" y="15"/>
                </a:lnTo>
                <a:lnTo>
                  <a:pt x="10" y="14"/>
                </a:lnTo>
                <a:lnTo>
                  <a:pt x="9" y="13"/>
                </a:lnTo>
                <a:lnTo>
                  <a:pt x="8" y="13"/>
                </a:lnTo>
                <a:lnTo>
                  <a:pt x="8" y="13"/>
                </a:lnTo>
                <a:lnTo>
                  <a:pt x="8" y="13"/>
                </a:lnTo>
                <a:lnTo>
                  <a:pt x="4" y="9"/>
                </a:lnTo>
                <a:lnTo>
                  <a:pt x="2" y="6"/>
                </a:lnTo>
                <a:lnTo>
                  <a:pt x="2" y="6"/>
                </a:lnTo>
                <a:lnTo>
                  <a:pt x="1" y="6"/>
                </a:lnTo>
                <a:lnTo>
                  <a:pt x="0" y="5"/>
                </a:lnTo>
                <a:lnTo>
                  <a:pt x="1" y="4"/>
                </a:lnTo>
                <a:lnTo>
                  <a:pt x="1" y="4"/>
                </a:lnTo>
                <a:lnTo>
                  <a:pt x="2" y="4"/>
                </a:lnTo>
                <a:lnTo>
                  <a:pt x="3" y="5"/>
                </a:lnTo>
                <a:lnTo>
                  <a:pt x="3" y="4"/>
                </a:lnTo>
                <a:lnTo>
                  <a:pt x="0" y="0"/>
                </a:lnTo>
                <a:lnTo>
                  <a:pt x="0" y="0"/>
                </a:lnTo>
                <a:lnTo>
                  <a:pt x="0" y="20"/>
                </a:lnTo>
                <a:lnTo>
                  <a:pt x="0" y="20"/>
                </a:lnTo>
                <a:lnTo>
                  <a:pt x="2" y="20"/>
                </a:lnTo>
                <a:lnTo>
                  <a:pt x="4" y="20"/>
                </a:lnTo>
                <a:lnTo>
                  <a:pt x="4" y="20"/>
                </a:lnTo>
                <a:lnTo>
                  <a:pt x="10" y="21"/>
                </a:lnTo>
                <a:lnTo>
                  <a:pt x="11" y="22"/>
                </a:lnTo>
                <a:lnTo>
                  <a:pt x="12" y="22"/>
                </a:lnTo>
                <a:lnTo>
                  <a:pt x="13" y="22"/>
                </a:lnTo>
                <a:lnTo>
                  <a:pt x="15" y="21"/>
                </a:lnTo>
                <a:lnTo>
                  <a:pt x="17" y="21"/>
                </a:lnTo>
                <a:lnTo>
                  <a:pt x="18" y="20"/>
                </a:lnTo>
                <a:lnTo>
                  <a:pt x="19" y="20"/>
                </a:lnTo>
                <a:lnTo>
                  <a:pt x="19" y="19"/>
                </a:lnTo>
                <a:lnTo>
                  <a:pt x="19" y="18"/>
                </a:lnTo>
                <a:lnTo>
                  <a:pt x="18" y="1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1" name="Freeform 237"/>
          <p:cNvSpPr>
            <a:spLocks/>
          </p:cNvSpPr>
          <p:nvPr/>
        </p:nvSpPr>
        <p:spPr bwMode="auto">
          <a:xfrm>
            <a:off x="4264953" y="4560702"/>
            <a:ext cx="6814" cy="2903"/>
          </a:xfrm>
          <a:custGeom>
            <a:avLst/>
            <a:gdLst/>
            <a:ahLst/>
            <a:cxnLst>
              <a:cxn ang="0">
                <a:pos x="1" y="0"/>
              </a:cxn>
              <a:cxn ang="0">
                <a:pos x="0" y="0"/>
              </a:cxn>
              <a:cxn ang="0">
                <a:pos x="0" y="0"/>
              </a:cxn>
              <a:cxn ang="0">
                <a:pos x="1" y="1"/>
              </a:cxn>
              <a:cxn ang="0">
                <a:pos x="2" y="1"/>
              </a:cxn>
              <a:cxn ang="0">
                <a:pos x="1" y="1"/>
              </a:cxn>
              <a:cxn ang="0">
                <a:pos x="1" y="0"/>
              </a:cxn>
            </a:cxnLst>
            <a:rect l="0" t="0" r="r" b="b"/>
            <a:pathLst>
              <a:path w="2" h="1">
                <a:moveTo>
                  <a:pt x="1" y="0"/>
                </a:moveTo>
                <a:lnTo>
                  <a:pt x="0" y="0"/>
                </a:lnTo>
                <a:lnTo>
                  <a:pt x="0" y="0"/>
                </a:lnTo>
                <a:lnTo>
                  <a:pt x="1" y="1"/>
                </a:lnTo>
                <a:lnTo>
                  <a:pt x="2" y="1"/>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2" name="Freeform 238"/>
          <p:cNvSpPr>
            <a:spLocks/>
          </p:cNvSpPr>
          <p:nvPr/>
        </p:nvSpPr>
        <p:spPr bwMode="auto">
          <a:xfrm>
            <a:off x="4264953" y="4566508"/>
            <a:ext cx="3407" cy="2903"/>
          </a:xfrm>
          <a:custGeom>
            <a:avLst/>
            <a:gdLst/>
            <a:ahLst/>
            <a:cxnLst>
              <a:cxn ang="0">
                <a:pos x="0" y="0"/>
              </a:cxn>
              <a:cxn ang="0">
                <a:pos x="0" y="0"/>
              </a:cxn>
              <a:cxn ang="0">
                <a:pos x="0" y="1"/>
              </a:cxn>
              <a:cxn ang="0">
                <a:pos x="0" y="1"/>
              </a:cxn>
              <a:cxn ang="0">
                <a:pos x="1" y="1"/>
              </a:cxn>
              <a:cxn ang="0">
                <a:pos x="1" y="0"/>
              </a:cxn>
              <a:cxn ang="0">
                <a:pos x="1" y="0"/>
              </a:cxn>
              <a:cxn ang="0">
                <a:pos x="0" y="0"/>
              </a:cxn>
            </a:cxnLst>
            <a:rect l="0" t="0" r="r" b="b"/>
            <a:pathLst>
              <a:path w="1" h="1">
                <a:moveTo>
                  <a:pt x="0" y="0"/>
                </a:moveTo>
                <a:lnTo>
                  <a:pt x="0" y="0"/>
                </a:lnTo>
                <a:lnTo>
                  <a:pt x="0" y="1"/>
                </a:lnTo>
                <a:lnTo>
                  <a:pt x="0" y="1"/>
                </a:lnTo>
                <a:lnTo>
                  <a:pt x="1" y="1"/>
                </a:lnTo>
                <a:lnTo>
                  <a:pt x="1"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3" name="Freeform 239"/>
          <p:cNvSpPr>
            <a:spLocks/>
          </p:cNvSpPr>
          <p:nvPr/>
        </p:nvSpPr>
        <p:spPr bwMode="auto">
          <a:xfrm>
            <a:off x="4271767" y="4566508"/>
            <a:ext cx="3407" cy="2903"/>
          </a:xfrm>
          <a:custGeom>
            <a:avLst/>
            <a:gdLst/>
            <a:ahLst/>
            <a:cxnLst>
              <a:cxn ang="0">
                <a:pos x="0" y="0"/>
              </a:cxn>
              <a:cxn ang="0">
                <a:pos x="0" y="0"/>
              </a:cxn>
              <a:cxn ang="0">
                <a:pos x="0" y="0"/>
              </a:cxn>
              <a:cxn ang="0">
                <a:pos x="0" y="0"/>
              </a:cxn>
              <a:cxn ang="0">
                <a:pos x="1" y="0"/>
              </a:cxn>
              <a:cxn ang="0">
                <a:pos x="1" y="0"/>
              </a:cxn>
              <a:cxn ang="0">
                <a:pos x="0" y="0"/>
              </a:cxn>
              <a:cxn ang="0">
                <a:pos x="0" y="0"/>
              </a:cxn>
            </a:cxnLst>
            <a:rect l="0" t="0" r="r" b="b"/>
            <a:pathLst>
              <a:path w="1">
                <a:moveTo>
                  <a:pt x="0" y="0"/>
                </a:moveTo>
                <a:lnTo>
                  <a:pt x="0" y="0"/>
                </a:lnTo>
                <a:lnTo>
                  <a:pt x="0" y="0"/>
                </a:lnTo>
                <a:lnTo>
                  <a:pt x="0" y="0"/>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4" name="Freeform 240"/>
          <p:cNvSpPr>
            <a:spLocks/>
          </p:cNvSpPr>
          <p:nvPr/>
        </p:nvSpPr>
        <p:spPr bwMode="auto">
          <a:xfrm>
            <a:off x="4142302" y="4296513"/>
            <a:ext cx="13628" cy="11613"/>
          </a:xfrm>
          <a:custGeom>
            <a:avLst/>
            <a:gdLst/>
            <a:ahLst/>
            <a:cxnLst>
              <a:cxn ang="0">
                <a:pos x="2" y="4"/>
              </a:cxn>
              <a:cxn ang="0">
                <a:pos x="2" y="4"/>
              </a:cxn>
              <a:cxn ang="0">
                <a:pos x="3" y="4"/>
              </a:cxn>
              <a:cxn ang="0">
                <a:pos x="4" y="3"/>
              </a:cxn>
              <a:cxn ang="0">
                <a:pos x="4" y="2"/>
              </a:cxn>
              <a:cxn ang="0">
                <a:pos x="4" y="2"/>
              </a:cxn>
              <a:cxn ang="0">
                <a:pos x="4" y="2"/>
              </a:cxn>
              <a:cxn ang="0">
                <a:pos x="4" y="1"/>
              </a:cxn>
              <a:cxn ang="0">
                <a:pos x="3" y="0"/>
              </a:cxn>
              <a:cxn ang="0">
                <a:pos x="3" y="0"/>
              </a:cxn>
              <a:cxn ang="0">
                <a:pos x="0" y="2"/>
              </a:cxn>
              <a:cxn ang="0">
                <a:pos x="1" y="2"/>
              </a:cxn>
              <a:cxn ang="0">
                <a:pos x="2" y="4"/>
              </a:cxn>
            </a:cxnLst>
            <a:rect l="0" t="0" r="r" b="b"/>
            <a:pathLst>
              <a:path w="4" h="4">
                <a:moveTo>
                  <a:pt x="2" y="4"/>
                </a:moveTo>
                <a:lnTo>
                  <a:pt x="2" y="4"/>
                </a:lnTo>
                <a:lnTo>
                  <a:pt x="3" y="4"/>
                </a:lnTo>
                <a:lnTo>
                  <a:pt x="4" y="3"/>
                </a:lnTo>
                <a:lnTo>
                  <a:pt x="4" y="2"/>
                </a:lnTo>
                <a:lnTo>
                  <a:pt x="4" y="2"/>
                </a:lnTo>
                <a:lnTo>
                  <a:pt x="4" y="2"/>
                </a:lnTo>
                <a:lnTo>
                  <a:pt x="4" y="1"/>
                </a:lnTo>
                <a:lnTo>
                  <a:pt x="3" y="0"/>
                </a:lnTo>
                <a:lnTo>
                  <a:pt x="3" y="0"/>
                </a:lnTo>
                <a:lnTo>
                  <a:pt x="0" y="2"/>
                </a:lnTo>
                <a:lnTo>
                  <a:pt x="1" y="2"/>
                </a:lnTo>
                <a:lnTo>
                  <a:pt x="2"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5" name="Freeform 241"/>
          <p:cNvSpPr>
            <a:spLocks/>
          </p:cNvSpPr>
          <p:nvPr/>
        </p:nvSpPr>
        <p:spPr bwMode="auto">
          <a:xfrm>
            <a:off x="4125267" y="4238450"/>
            <a:ext cx="20442" cy="37741"/>
          </a:xfrm>
          <a:custGeom>
            <a:avLst/>
            <a:gdLst/>
            <a:ahLst/>
            <a:cxnLst>
              <a:cxn ang="0">
                <a:pos x="4" y="1"/>
              </a:cxn>
              <a:cxn ang="0">
                <a:pos x="3" y="1"/>
              </a:cxn>
              <a:cxn ang="0">
                <a:pos x="3" y="0"/>
              </a:cxn>
              <a:cxn ang="0">
                <a:pos x="3" y="0"/>
              </a:cxn>
              <a:cxn ang="0">
                <a:pos x="3" y="1"/>
              </a:cxn>
              <a:cxn ang="0">
                <a:pos x="2" y="1"/>
              </a:cxn>
              <a:cxn ang="0">
                <a:pos x="0" y="11"/>
              </a:cxn>
              <a:cxn ang="0">
                <a:pos x="1" y="12"/>
              </a:cxn>
              <a:cxn ang="0">
                <a:pos x="3" y="13"/>
              </a:cxn>
              <a:cxn ang="0">
                <a:pos x="4" y="12"/>
              </a:cxn>
              <a:cxn ang="0">
                <a:pos x="3" y="11"/>
              </a:cxn>
              <a:cxn ang="0">
                <a:pos x="5" y="11"/>
              </a:cxn>
              <a:cxn ang="0">
                <a:pos x="4" y="10"/>
              </a:cxn>
              <a:cxn ang="0">
                <a:pos x="4" y="8"/>
              </a:cxn>
              <a:cxn ang="0">
                <a:pos x="5" y="8"/>
              </a:cxn>
              <a:cxn ang="0">
                <a:pos x="5" y="7"/>
              </a:cxn>
              <a:cxn ang="0">
                <a:pos x="4" y="7"/>
              </a:cxn>
              <a:cxn ang="0">
                <a:pos x="3" y="7"/>
              </a:cxn>
              <a:cxn ang="0">
                <a:pos x="4" y="6"/>
              </a:cxn>
              <a:cxn ang="0">
                <a:pos x="4" y="6"/>
              </a:cxn>
              <a:cxn ang="0">
                <a:pos x="5" y="5"/>
              </a:cxn>
              <a:cxn ang="0">
                <a:pos x="6" y="5"/>
              </a:cxn>
              <a:cxn ang="0">
                <a:pos x="4" y="1"/>
              </a:cxn>
              <a:cxn ang="0">
                <a:pos x="4" y="1"/>
              </a:cxn>
            </a:cxnLst>
            <a:rect l="0" t="0" r="r" b="b"/>
            <a:pathLst>
              <a:path w="6" h="13">
                <a:moveTo>
                  <a:pt x="4" y="1"/>
                </a:moveTo>
                <a:lnTo>
                  <a:pt x="3" y="1"/>
                </a:lnTo>
                <a:lnTo>
                  <a:pt x="3" y="0"/>
                </a:lnTo>
                <a:lnTo>
                  <a:pt x="3" y="0"/>
                </a:lnTo>
                <a:lnTo>
                  <a:pt x="3" y="1"/>
                </a:lnTo>
                <a:lnTo>
                  <a:pt x="2" y="1"/>
                </a:lnTo>
                <a:lnTo>
                  <a:pt x="0" y="11"/>
                </a:lnTo>
                <a:lnTo>
                  <a:pt x="1" y="12"/>
                </a:lnTo>
                <a:lnTo>
                  <a:pt x="3" y="13"/>
                </a:lnTo>
                <a:lnTo>
                  <a:pt x="4" y="12"/>
                </a:lnTo>
                <a:lnTo>
                  <a:pt x="3" y="11"/>
                </a:lnTo>
                <a:lnTo>
                  <a:pt x="5" y="11"/>
                </a:lnTo>
                <a:lnTo>
                  <a:pt x="4" y="10"/>
                </a:lnTo>
                <a:lnTo>
                  <a:pt x="4" y="8"/>
                </a:lnTo>
                <a:lnTo>
                  <a:pt x="5" y="8"/>
                </a:lnTo>
                <a:lnTo>
                  <a:pt x="5" y="7"/>
                </a:lnTo>
                <a:lnTo>
                  <a:pt x="4" y="7"/>
                </a:lnTo>
                <a:lnTo>
                  <a:pt x="3" y="7"/>
                </a:lnTo>
                <a:lnTo>
                  <a:pt x="4" y="6"/>
                </a:lnTo>
                <a:lnTo>
                  <a:pt x="4" y="6"/>
                </a:lnTo>
                <a:lnTo>
                  <a:pt x="5" y="5"/>
                </a:lnTo>
                <a:lnTo>
                  <a:pt x="6" y="5"/>
                </a:lnTo>
                <a:lnTo>
                  <a:pt x="4" y="1"/>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6" name="Freeform 242"/>
          <p:cNvSpPr>
            <a:spLocks/>
          </p:cNvSpPr>
          <p:nvPr/>
        </p:nvSpPr>
        <p:spPr bwMode="auto">
          <a:xfrm>
            <a:off x="4138895" y="4479413"/>
            <a:ext cx="40884" cy="40644"/>
          </a:xfrm>
          <a:custGeom>
            <a:avLst/>
            <a:gdLst/>
            <a:ahLst/>
            <a:cxnLst>
              <a:cxn ang="0">
                <a:pos x="4" y="3"/>
              </a:cxn>
              <a:cxn ang="0">
                <a:pos x="4" y="1"/>
              </a:cxn>
              <a:cxn ang="0">
                <a:pos x="3" y="1"/>
              </a:cxn>
              <a:cxn ang="0">
                <a:pos x="3" y="1"/>
              </a:cxn>
              <a:cxn ang="0">
                <a:pos x="3" y="2"/>
              </a:cxn>
              <a:cxn ang="0">
                <a:pos x="2" y="1"/>
              </a:cxn>
              <a:cxn ang="0">
                <a:pos x="1" y="1"/>
              </a:cxn>
              <a:cxn ang="0">
                <a:pos x="1" y="1"/>
              </a:cxn>
              <a:cxn ang="0">
                <a:pos x="1" y="1"/>
              </a:cxn>
              <a:cxn ang="0">
                <a:pos x="1" y="2"/>
              </a:cxn>
              <a:cxn ang="0">
                <a:pos x="0" y="7"/>
              </a:cxn>
              <a:cxn ang="0">
                <a:pos x="1" y="7"/>
              </a:cxn>
              <a:cxn ang="0">
                <a:pos x="1" y="7"/>
              </a:cxn>
              <a:cxn ang="0">
                <a:pos x="1" y="8"/>
              </a:cxn>
              <a:cxn ang="0">
                <a:pos x="2" y="8"/>
              </a:cxn>
              <a:cxn ang="0">
                <a:pos x="3" y="8"/>
              </a:cxn>
              <a:cxn ang="0">
                <a:pos x="3" y="8"/>
              </a:cxn>
              <a:cxn ang="0">
                <a:pos x="3" y="9"/>
              </a:cxn>
              <a:cxn ang="0">
                <a:pos x="4" y="9"/>
              </a:cxn>
              <a:cxn ang="0">
                <a:pos x="4" y="9"/>
              </a:cxn>
              <a:cxn ang="0">
                <a:pos x="4" y="8"/>
              </a:cxn>
              <a:cxn ang="0">
                <a:pos x="5" y="10"/>
              </a:cxn>
              <a:cxn ang="0">
                <a:pos x="6" y="10"/>
              </a:cxn>
              <a:cxn ang="0">
                <a:pos x="6" y="11"/>
              </a:cxn>
              <a:cxn ang="0">
                <a:pos x="5" y="11"/>
              </a:cxn>
              <a:cxn ang="0">
                <a:pos x="4" y="11"/>
              </a:cxn>
              <a:cxn ang="0">
                <a:pos x="3" y="11"/>
              </a:cxn>
              <a:cxn ang="0">
                <a:pos x="3" y="11"/>
              </a:cxn>
              <a:cxn ang="0">
                <a:pos x="6" y="13"/>
              </a:cxn>
              <a:cxn ang="0">
                <a:pos x="7" y="14"/>
              </a:cxn>
              <a:cxn ang="0">
                <a:pos x="7" y="13"/>
              </a:cxn>
              <a:cxn ang="0">
                <a:pos x="7" y="12"/>
              </a:cxn>
              <a:cxn ang="0">
                <a:pos x="7" y="12"/>
              </a:cxn>
              <a:cxn ang="0">
                <a:pos x="7" y="12"/>
              </a:cxn>
              <a:cxn ang="0">
                <a:pos x="7" y="11"/>
              </a:cxn>
              <a:cxn ang="0">
                <a:pos x="8" y="11"/>
              </a:cxn>
              <a:cxn ang="0">
                <a:pos x="8" y="11"/>
              </a:cxn>
              <a:cxn ang="0">
                <a:pos x="8" y="10"/>
              </a:cxn>
              <a:cxn ang="0">
                <a:pos x="8" y="10"/>
              </a:cxn>
              <a:cxn ang="0">
                <a:pos x="9" y="10"/>
              </a:cxn>
              <a:cxn ang="0">
                <a:pos x="12" y="8"/>
              </a:cxn>
              <a:cxn ang="0">
                <a:pos x="12" y="7"/>
              </a:cxn>
              <a:cxn ang="0">
                <a:pos x="12" y="6"/>
              </a:cxn>
              <a:cxn ang="0">
                <a:pos x="9" y="6"/>
              </a:cxn>
              <a:cxn ang="0">
                <a:pos x="7" y="8"/>
              </a:cxn>
              <a:cxn ang="0">
                <a:pos x="6" y="8"/>
              </a:cxn>
              <a:cxn ang="0">
                <a:pos x="6" y="7"/>
              </a:cxn>
              <a:cxn ang="0">
                <a:pos x="5" y="6"/>
              </a:cxn>
              <a:cxn ang="0">
                <a:pos x="4" y="5"/>
              </a:cxn>
              <a:cxn ang="0">
                <a:pos x="5" y="4"/>
              </a:cxn>
              <a:cxn ang="0">
                <a:pos x="6" y="3"/>
              </a:cxn>
              <a:cxn ang="0">
                <a:pos x="6" y="1"/>
              </a:cxn>
              <a:cxn ang="0">
                <a:pos x="5" y="1"/>
              </a:cxn>
              <a:cxn ang="0">
                <a:pos x="5" y="0"/>
              </a:cxn>
              <a:cxn ang="0">
                <a:pos x="5" y="1"/>
              </a:cxn>
              <a:cxn ang="0">
                <a:pos x="5" y="1"/>
              </a:cxn>
              <a:cxn ang="0">
                <a:pos x="5" y="2"/>
              </a:cxn>
              <a:cxn ang="0">
                <a:pos x="4" y="3"/>
              </a:cxn>
            </a:cxnLst>
            <a:rect l="0" t="0" r="r" b="b"/>
            <a:pathLst>
              <a:path w="12" h="14">
                <a:moveTo>
                  <a:pt x="4" y="3"/>
                </a:moveTo>
                <a:lnTo>
                  <a:pt x="4" y="1"/>
                </a:lnTo>
                <a:lnTo>
                  <a:pt x="3" y="1"/>
                </a:lnTo>
                <a:lnTo>
                  <a:pt x="3" y="1"/>
                </a:lnTo>
                <a:lnTo>
                  <a:pt x="3" y="2"/>
                </a:lnTo>
                <a:lnTo>
                  <a:pt x="2" y="1"/>
                </a:lnTo>
                <a:lnTo>
                  <a:pt x="1" y="1"/>
                </a:lnTo>
                <a:lnTo>
                  <a:pt x="1" y="1"/>
                </a:lnTo>
                <a:lnTo>
                  <a:pt x="1" y="1"/>
                </a:lnTo>
                <a:lnTo>
                  <a:pt x="1" y="2"/>
                </a:lnTo>
                <a:lnTo>
                  <a:pt x="0" y="7"/>
                </a:lnTo>
                <a:lnTo>
                  <a:pt x="1" y="7"/>
                </a:lnTo>
                <a:lnTo>
                  <a:pt x="1" y="7"/>
                </a:lnTo>
                <a:lnTo>
                  <a:pt x="1" y="8"/>
                </a:lnTo>
                <a:lnTo>
                  <a:pt x="2" y="8"/>
                </a:lnTo>
                <a:lnTo>
                  <a:pt x="3" y="8"/>
                </a:lnTo>
                <a:lnTo>
                  <a:pt x="3" y="8"/>
                </a:lnTo>
                <a:lnTo>
                  <a:pt x="3" y="9"/>
                </a:lnTo>
                <a:lnTo>
                  <a:pt x="4" y="9"/>
                </a:lnTo>
                <a:lnTo>
                  <a:pt x="4" y="9"/>
                </a:lnTo>
                <a:lnTo>
                  <a:pt x="4" y="8"/>
                </a:lnTo>
                <a:lnTo>
                  <a:pt x="5" y="10"/>
                </a:lnTo>
                <a:lnTo>
                  <a:pt x="6" y="10"/>
                </a:lnTo>
                <a:lnTo>
                  <a:pt x="6" y="11"/>
                </a:lnTo>
                <a:lnTo>
                  <a:pt x="5" y="11"/>
                </a:lnTo>
                <a:lnTo>
                  <a:pt x="4" y="11"/>
                </a:lnTo>
                <a:lnTo>
                  <a:pt x="3" y="11"/>
                </a:lnTo>
                <a:lnTo>
                  <a:pt x="3" y="11"/>
                </a:lnTo>
                <a:lnTo>
                  <a:pt x="6" y="13"/>
                </a:lnTo>
                <a:lnTo>
                  <a:pt x="7" y="14"/>
                </a:lnTo>
                <a:lnTo>
                  <a:pt x="7" y="13"/>
                </a:lnTo>
                <a:lnTo>
                  <a:pt x="7" y="12"/>
                </a:lnTo>
                <a:lnTo>
                  <a:pt x="7" y="12"/>
                </a:lnTo>
                <a:lnTo>
                  <a:pt x="7" y="12"/>
                </a:lnTo>
                <a:lnTo>
                  <a:pt x="7" y="11"/>
                </a:lnTo>
                <a:lnTo>
                  <a:pt x="8" y="11"/>
                </a:lnTo>
                <a:lnTo>
                  <a:pt x="8" y="11"/>
                </a:lnTo>
                <a:lnTo>
                  <a:pt x="8" y="10"/>
                </a:lnTo>
                <a:lnTo>
                  <a:pt x="8" y="10"/>
                </a:lnTo>
                <a:lnTo>
                  <a:pt x="9" y="10"/>
                </a:lnTo>
                <a:lnTo>
                  <a:pt x="12" y="8"/>
                </a:lnTo>
                <a:lnTo>
                  <a:pt x="12" y="7"/>
                </a:lnTo>
                <a:lnTo>
                  <a:pt x="12" y="6"/>
                </a:lnTo>
                <a:lnTo>
                  <a:pt x="9" y="6"/>
                </a:lnTo>
                <a:lnTo>
                  <a:pt x="7" y="8"/>
                </a:lnTo>
                <a:lnTo>
                  <a:pt x="6" y="8"/>
                </a:lnTo>
                <a:lnTo>
                  <a:pt x="6" y="7"/>
                </a:lnTo>
                <a:lnTo>
                  <a:pt x="5" y="6"/>
                </a:lnTo>
                <a:lnTo>
                  <a:pt x="4" y="5"/>
                </a:lnTo>
                <a:lnTo>
                  <a:pt x="5" y="4"/>
                </a:lnTo>
                <a:lnTo>
                  <a:pt x="6" y="3"/>
                </a:lnTo>
                <a:lnTo>
                  <a:pt x="6" y="1"/>
                </a:lnTo>
                <a:lnTo>
                  <a:pt x="5" y="1"/>
                </a:lnTo>
                <a:lnTo>
                  <a:pt x="5" y="0"/>
                </a:lnTo>
                <a:lnTo>
                  <a:pt x="5" y="1"/>
                </a:lnTo>
                <a:lnTo>
                  <a:pt x="5" y="1"/>
                </a:lnTo>
                <a:lnTo>
                  <a:pt x="5" y="2"/>
                </a:lnTo>
                <a:lnTo>
                  <a:pt x="4"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7" name="Freeform 243"/>
          <p:cNvSpPr>
            <a:spLocks/>
          </p:cNvSpPr>
          <p:nvPr/>
        </p:nvSpPr>
        <p:spPr bwMode="auto">
          <a:xfrm>
            <a:off x="4370570" y="4470704"/>
            <a:ext cx="13628" cy="8710"/>
          </a:xfrm>
          <a:custGeom>
            <a:avLst/>
            <a:gdLst/>
            <a:ahLst/>
            <a:cxnLst>
              <a:cxn ang="0">
                <a:pos x="3" y="3"/>
              </a:cxn>
              <a:cxn ang="0">
                <a:pos x="4" y="1"/>
              </a:cxn>
              <a:cxn ang="0">
                <a:pos x="3" y="1"/>
              </a:cxn>
              <a:cxn ang="0">
                <a:pos x="3" y="1"/>
              </a:cxn>
              <a:cxn ang="0">
                <a:pos x="3" y="1"/>
              </a:cxn>
              <a:cxn ang="0">
                <a:pos x="2" y="1"/>
              </a:cxn>
              <a:cxn ang="0">
                <a:pos x="2" y="1"/>
              </a:cxn>
              <a:cxn ang="0">
                <a:pos x="1" y="1"/>
              </a:cxn>
              <a:cxn ang="0">
                <a:pos x="1" y="2"/>
              </a:cxn>
              <a:cxn ang="0">
                <a:pos x="1" y="1"/>
              </a:cxn>
              <a:cxn ang="0">
                <a:pos x="1" y="1"/>
              </a:cxn>
              <a:cxn ang="0">
                <a:pos x="1" y="0"/>
              </a:cxn>
              <a:cxn ang="0">
                <a:pos x="1" y="0"/>
              </a:cxn>
              <a:cxn ang="0">
                <a:pos x="0" y="0"/>
              </a:cxn>
              <a:cxn ang="0">
                <a:pos x="1" y="1"/>
              </a:cxn>
              <a:cxn ang="0">
                <a:pos x="2" y="3"/>
              </a:cxn>
              <a:cxn ang="0">
                <a:pos x="3" y="3"/>
              </a:cxn>
              <a:cxn ang="0">
                <a:pos x="3" y="3"/>
              </a:cxn>
            </a:cxnLst>
            <a:rect l="0" t="0" r="r" b="b"/>
            <a:pathLst>
              <a:path w="4" h="3">
                <a:moveTo>
                  <a:pt x="3" y="3"/>
                </a:moveTo>
                <a:lnTo>
                  <a:pt x="4" y="1"/>
                </a:lnTo>
                <a:lnTo>
                  <a:pt x="3" y="1"/>
                </a:lnTo>
                <a:lnTo>
                  <a:pt x="3" y="1"/>
                </a:lnTo>
                <a:lnTo>
                  <a:pt x="3" y="1"/>
                </a:lnTo>
                <a:lnTo>
                  <a:pt x="2" y="1"/>
                </a:lnTo>
                <a:lnTo>
                  <a:pt x="2" y="1"/>
                </a:lnTo>
                <a:lnTo>
                  <a:pt x="1" y="1"/>
                </a:lnTo>
                <a:lnTo>
                  <a:pt x="1" y="2"/>
                </a:lnTo>
                <a:lnTo>
                  <a:pt x="1" y="1"/>
                </a:lnTo>
                <a:lnTo>
                  <a:pt x="1" y="1"/>
                </a:lnTo>
                <a:lnTo>
                  <a:pt x="1" y="0"/>
                </a:lnTo>
                <a:lnTo>
                  <a:pt x="1" y="0"/>
                </a:lnTo>
                <a:lnTo>
                  <a:pt x="0" y="0"/>
                </a:lnTo>
                <a:lnTo>
                  <a:pt x="1" y="1"/>
                </a:lnTo>
                <a:lnTo>
                  <a:pt x="2" y="3"/>
                </a:lnTo>
                <a:lnTo>
                  <a:pt x="3" y="3"/>
                </a:lnTo>
                <a:lnTo>
                  <a:pt x="3"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8" name="Freeform 244"/>
          <p:cNvSpPr>
            <a:spLocks/>
          </p:cNvSpPr>
          <p:nvPr/>
        </p:nvSpPr>
        <p:spPr bwMode="auto">
          <a:xfrm>
            <a:off x="4309244" y="4551992"/>
            <a:ext cx="17035" cy="2903"/>
          </a:xfrm>
          <a:custGeom>
            <a:avLst/>
            <a:gdLst/>
            <a:ahLst/>
            <a:cxnLst>
              <a:cxn ang="0">
                <a:pos x="4" y="1"/>
              </a:cxn>
              <a:cxn ang="0">
                <a:pos x="3" y="1"/>
              </a:cxn>
              <a:cxn ang="0">
                <a:pos x="1" y="1"/>
              </a:cxn>
              <a:cxn ang="0">
                <a:pos x="0" y="1"/>
              </a:cxn>
              <a:cxn ang="0">
                <a:pos x="0" y="1"/>
              </a:cxn>
              <a:cxn ang="0">
                <a:pos x="0" y="1"/>
              </a:cxn>
              <a:cxn ang="0">
                <a:pos x="1" y="1"/>
              </a:cxn>
              <a:cxn ang="0">
                <a:pos x="2" y="1"/>
              </a:cxn>
              <a:cxn ang="0">
                <a:pos x="3" y="1"/>
              </a:cxn>
              <a:cxn ang="0">
                <a:pos x="3" y="1"/>
              </a:cxn>
              <a:cxn ang="0">
                <a:pos x="4" y="1"/>
              </a:cxn>
              <a:cxn ang="0">
                <a:pos x="5" y="1"/>
              </a:cxn>
              <a:cxn ang="0">
                <a:pos x="5" y="1"/>
              </a:cxn>
              <a:cxn ang="0">
                <a:pos x="5" y="0"/>
              </a:cxn>
              <a:cxn ang="0">
                <a:pos x="5" y="0"/>
              </a:cxn>
              <a:cxn ang="0">
                <a:pos x="4" y="1"/>
              </a:cxn>
            </a:cxnLst>
            <a:rect l="0" t="0" r="r" b="b"/>
            <a:pathLst>
              <a:path w="5" h="1">
                <a:moveTo>
                  <a:pt x="4" y="1"/>
                </a:moveTo>
                <a:lnTo>
                  <a:pt x="3" y="1"/>
                </a:lnTo>
                <a:lnTo>
                  <a:pt x="1" y="1"/>
                </a:lnTo>
                <a:lnTo>
                  <a:pt x="0" y="1"/>
                </a:lnTo>
                <a:lnTo>
                  <a:pt x="0" y="1"/>
                </a:lnTo>
                <a:lnTo>
                  <a:pt x="0" y="1"/>
                </a:lnTo>
                <a:lnTo>
                  <a:pt x="1" y="1"/>
                </a:lnTo>
                <a:lnTo>
                  <a:pt x="2" y="1"/>
                </a:lnTo>
                <a:lnTo>
                  <a:pt x="3" y="1"/>
                </a:lnTo>
                <a:lnTo>
                  <a:pt x="3" y="1"/>
                </a:lnTo>
                <a:lnTo>
                  <a:pt x="4" y="1"/>
                </a:lnTo>
                <a:lnTo>
                  <a:pt x="5" y="1"/>
                </a:lnTo>
                <a:lnTo>
                  <a:pt x="5" y="1"/>
                </a:lnTo>
                <a:lnTo>
                  <a:pt x="5" y="0"/>
                </a:lnTo>
                <a:lnTo>
                  <a:pt x="5" y="0"/>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9" name="Freeform 245"/>
          <p:cNvSpPr>
            <a:spLocks/>
          </p:cNvSpPr>
          <p:nvPr/>
        </p:nvSpPr>
        <p:spPr bwMode="auto">
          <a:xfrm>
            <a:off x="4190000" y="4557799"/>
            <a:ext cx="3407" cy="5806"/>
          </a:xfrm>
          <a:custGeom>
            <a:avLst/>
            <a:gdLst/>
            <a:ahLst/>
            <a:cxnLst>
              <a:cxn ang="0">
                <a:pos x="0" y="1"/>
              </a:cxn>
              <a:cxn ang="0">
                <a:pos x="0" y="1"/>
              </a:cxn>
              <a:cxn ang="0">
                <a:pos x="0" y="1"/>
              </a:cxn>
              <a:cxn ang="0">
                <a:pos x="0" y="2"/>
              </a:cxn>
              <a:cxn ang="0">
                <a:pos x="1" y="2"/>
              </a:cxn>
              <a:cxn ang="0">
                <a:pos x="1" y="2"/>
              </a:cxn>
              <a:cxn ang="0">
                <a:pos x="1" y="2"/>
              </a:cxn>
              <a:cxn ang="0">
                <a:pos x="1" y="2"/>
              </a:cxn>
              <a:cxn ang="0">
                <a:pos x="1" y="0"/>
              </a:cxn>
              <a:cxn ang="0">
                <a:pos x="0" y="1"/>
              </a:cxn>
            </a:cxnLst>
            <a:rect l="0" t="0" r="r" b="b"/>
            <a:pathLst>
              <a:path w="1" h="2">
                <a:moveTo>
                  <a:pt x="0" y="1"/>
                </a:moveTo>
                <a:lnTo>
                  <a:pt x="0" y="1"/>
                </a:lnTo>
                <a:lnTo>
                  <a:pt x="0" y="1"/>
                </a:lnTo>
                <a:lnTo>
                  <a:pt x="0" y="2"/>
                </a:lnTo>
                <a:lnTo>
                  <a:pt x="1" y="2"/>
                </a:lnTo>
                <a:lnTo>
                  <a:pt x="1" y="2"/>
                </a:lnTo>
                <a:lnTo>
                  <a:pt x="1" y="2"/>
                </a:lnTo>
                <a:lnTo>
                  <a:pt x="1" y="2"/>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0" name="Freeform 246"/>
          <p:cNvSpPr>
            <a:spLocks/>
          </p:cNvSpPr>
          <p:nvPr/>
        </p:nvSpPr>
        <p:spPr bwMode="auto">
          <a:xfrm>
            <a:off x="4196814" y="4563605"/>
            <a:ext cx="3407" cy="2903"/>
          </a:xfrm>
          <a:custGeom>
            <a:avLst/>
            <a:gdLst/>
            <a:ahLst/>
            <a:cxnLst>
              <a:cxn ang="0">
                <a:pos x="1" y="0"/>
              </a:cxn>
              <a:cxn ang="0">
                <a:pos x="0" y="0"/>
              </a:cxn>
              <a:cxn ang="0">
                <a:pos x="0" y="0"/>
              </a:cxn>
              <a:cxn ang="0">
                <a:pos x="0" y="1"/>
              </a:cxn>
              <a:cxn ang="0">
                <a:pos x="0" y="1"/>
              </a:cxn>
              <a:cxn ang="0">
                <a:pos x="1" y="1"/>
              </a:cxn>
              <a:cxn ang="0">
                <a:pos x="1" y="1"/>
              </a:cxn>
              <a:cxn ang="0">
                <a:pos x="1" y="1"/>
              </a:cxn>
              <a:cxn ang="0">
                <a:pos x="1" y="0"/>
              </a:cxn>
              <a:cxn ang="0">
                <a:pos x="1" y="0"/>
              </a:cxn>
            </a:cxnLst>
            <a:rect l="0" t="0" r="r" b="b"/>
            <a:pathLst>
              <a:path w="1" h="1">
                <a:moveTo>
                  <a:pt x="1" y="0"/>
                </a:moveTo>
                <a:lnTo>
                  <a:pt x="0" y="0"/>
                </a:lnTo>
                <a:lnTo>
                  <a:pt x="0" y="0"/>
                </a:lnTo>
                <a:lnTo>
                  <a:pt x="0" y="1"/>
                </a:lnTo>
                <a:lnTo>
                  <a:pt x="0" y="1"/>
                </a:lnTo>
                <a:lnTo>
                  <a:pt x="1" y="1"/>
                </a:lnTo>
                <a:lnTo>
                  <a:pt x="1" y="1"/>
                </a:lnTo>
                <a:lnTo>
                  <a:pt x="1"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1" name="Freeform 247"/>
          <p:cNvSpPr>
            <a:spLocks/>
          </p:cNvSpPr>
          <p:nvPr/>
        </p:nvSpPr>
        <p:spPr bwMode="auto">
          <a:xfrm>
            <a:off x="4166151" y="4528767"/>
            <a:ext cx="23849" cy="14516"/>
          </a:xfrm>
          <a:custGeom>
            <a:avLst/>
            <a:gdLst/>
            <a:ahLst/>
            <a:cxnLst>
              <a:cxn ang="0">
                <a:pos x="5" y="4"/>
              </a:cxn>
              <a:cxn ang="0">
                <a:pos x="6" y="5"/>
              </a:cxn>
              <a:cxn ang="0">
                <a:pos x="6" y="5"/>
              </a:cxn>
              <a:cxn ang="0">
                <a:pos x="7" y="4"/>
              </a:cxn>
              <a:cxn ang="0">
                <a:pos x="7" y="3"/>
              </a:cxn>
              <a:cxn ang="0">
                <a:pos x="6" y="2"/>
              </a:cxn>
              <a:cxn ang="0">
                <a:pos x="6" y="2"/>
              </a:cxn>
              <a:cxn ang="0">
                <a:pos x="6" y="3"/>
              </a:cxn>
              <a:cxn ang="0">
                <a:pos x="6" y="2"/>
              </a:cxn>
              <a:cxn ang="0">
                <a:pos x="5" y="2"/>
              </a:cxn>
              <a:cxn ang="0">
                <a:pos x="5" y="1"/>
              </a:cxn>
              <a:cxn ang="0">
                <a:pos x="4" y="1"/>
              </a:cxn>
              <a:cxn ang="0">
                <a:pos x="3" y="2"/>
              </a:cxn>
              <a:cxn ang="0">
                <a:pos x="3" y="2"/>
              </a:cxn>
              <a:cxn ang="0">
                <a:pos x="3" y="2"/>
              </a:cxn>
              <a:cxn ang="0">
                <a:pos x="3" y="1"/>
              </a:cxn>
              <a:cxn ang="0">
                <a:pos x="3" y="1"/>
              </a:cxn>
              <a:cxn ang="0">
                <a:pos x="3" y="1"/>
              </a:cxn>
              <a:cxn ang="0">
                <a:pos x="2" y="1"/>
              </a:cxn>
              <a:cxn ang="0">
                <a:pos x="2" y="0"/>
              </a:cxn>
              <a:cxn ang="0">
                <a:pos x="2" y="0"/>
              </a:cxn>
              <a:cxn ang="0">
                <a:pos x="2" y="0"/>
              </a:cxn>
              <a:cxn ang="0">
                <a:pos x="2" y="1"/>
              </a:cxn>
              <a:cxn ang="0">
                <a:pos x="1" y="1"/>
              </a:cxn>
              <a:cxn ang="0">
                <a:pos x="0" y="1"/>
              </a:cxn>
              <a:cxn ang="0">
                <a:pos x="1" y="2"/>
              </a:cxn>
              <a:cxn ang="0">
                <a:pos x="2" y="3"/>
              </a:cxn>
              <a:cxn ang="0">
                <a:pos x="2" y="3"/>
              </a:cxn>
              <a:cxn ang="0">
                <a:pos x="2" y="4"/>
              </a:cxn>
              <a:cxn ang="0">
                <a:pos x="3" y="4"/>
              </a:cxn>
              <a:cxn ang="0">
                <a:pos x="3" y="4"/>
              </a:cxn>
              <a:cxn ang="0">
                <a:pos x="3" y="4"/>
              </a:cxn>
              <a:cxn ang="0">
                <a:pos x="3" y="3"/>
              </a:cxn>
              <a:cxn ang="0">
                <a:pos x="5" y="4"/>
              </a:cxn>
            </a:cxnLst>
            <a:rect l="0" t="0" r="r" b="b"/>
            <a:pathLst>
              <a:path w="7" h="5">
                <a:moveTo>
                  <a:pt x="5" y="4"/>
                </a:moveTo>
                <a:lnTo>
                  <a:pt x="6" y="5"/>
                </a:lnTo>
                <a:lnTo>
                  <a:pt x="6" y="5"/>
                </a:lnTo>
                <a:lnTo>
                  <a:pt x="7" y="4"/>
                </a:lnTo>
                <a:lnTo>
                  <a:pt x="7" y="3"/>
                </a:lnTo>
                <a:lnTo>
                  <a:pt x="6" y="2"/>
                </a:lnTo>
                <a:lnTo>
                  <a:pt x="6" y="2"/>
                </a:lnTo>
                <a:lnTo>
                  <a:pt x="6" y="3"/>
                </a:lnTo>
                <a:lnTo>
                  <a:pt x="6" y="2"/>
                </a:lnTo>
                <a:lnTo>
                  <a:pt x="5" y="2"/>
                </a:lnTo>
                <a:lnTo>
                  <a:pt x="5" y="1"/>
                </a:lnTo>
                <a:lnTo>
                  <a:pt x="4" y="1"/>
                </a:lnTo>
                <a:lnTo>
                  <a:pt x="3" y="2"/>
                </a:lnTo>
                <a:lnTo>
                  <a:pt x="3" y="2"/>
                </a:lnTo>
                <a:lnTo>
                  <a:pt x="3" y="2"/>
                </a:lnTo>
                <a:lnTo>
                  <a:pt x="3" y="1"/>
                </a:lnTo>
                <a:lnTo>
                  <a:pt x="3" y="1"/>
                </a:lnTo>
                <a:lnTo>
                  <a:pt x="3" y="1"/>
                </a:lnTo>
                <a:lnTo>
                  <a:pt x="2" y="1"/>
                </a:lnTo>
                <a:lnTo>
                  <a:pt x="2" y="0"/>
                </a:lnTo>
                <a:lnTo>
                  <a:pt x="2" y="0"/>
                </a:lnTo>
                <a:lnTo>
                  <a:pt x="2" y="0"/>
                </a:lnTo>
                <a:lnTo>
                  <a:pt x="2" y="1"/>
                </a:lnTo>
                <a:lnTo>
                  <a:pt x="1" y="1"/>
                </a:lnTo>
                <a:lnTo>
                  <a:pt x="0" y="1"/>
                </a:lnTo>
                <a:lnTo>
                  <a:pt x="1" y="2"/>
                </a:lnTo>
                <a:lnTo>
                  <a:pt x="2" y="3"/>
                </a:lnTo>
                <a:lnTo>
                  <a:pt x="2" y="3"/>
                </a:lnTo>
                <a:lnTo>
                  <a:pt x="2" y="4"/>
                </a:lnTo>
                <a:lnTo>
                  <a:pt x="3" y="4"/>
                </a:lnTo>
                <a:lnTo>
                  <a:pt x="3" y="4"/>
                </a:lnTo>
                <a:lnTo>
                  <a:pt x="3" y="4"/>
                </a:lnTo>
                <a:lnTo>
                  <a:pt x="3" y="3"/>
                </a:lnTo>
                <a:lnTo>
                  <a:pt x="5"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2" name="Freeform 248"/>
          <p:cNvSpPr>
            <a:spLocks/>
          </p:cNvSpPr>
          <p:nvPr/>
        </p:nvSpPr>
        <p:spPr bwMode="auto">
          <a:xfrm>
            <a:off x="4138895" y="4514251"/>
            <a:ext cx="27256" cy="20322"/>
          </a:xfrm>
          <a:custGeom>
            <a:avLst/>
            <a:gdLst/>
            <a:ahLst/>
            <a:cxnLst>
              <a:cxn ang="0">
                <a:pos x="7" y="3"/>
              </a:cxn>
              <a:cxn ang="0">
                <a:pos x="7" y="3"/>
              </a:cxn>
              <a:cxn ang="0">
                <a:pos x="7" y="3"/>
              </a:cxn>
              <a:cxn ang="0">
                <a:pos x="6" y="3"/>
              </a:cxn>
              <a:cxn ang="0">
                <a:pos x="6" y="3"/>
              </a:cxn>
              <a:cxn ang="0">
                <a:pos x="5" y="1"/>
              </a:cxn>
              <a:cxn ang="0">
                <a:pos x="5" y="2"/>
              </a:cxn>
              <a:cxn ang="0">
                <a:pos x="4" y="1"/>
              </a:cxn>
              <a:cxn ang="0">
                <a:pos x="3" y="1"/>
              </a:cxn>
              <a:cxn ang="0">
                <a:pos x="3" y="1"/>
              </a:cxn>
              <a:cxn ang="0">
                <a:pos x="3" y="2"/>
              </a:cxn>
              <a:cxn ang="0">
                <a:pos x="3" y="2"/>
              </a:cxn>
              <a:cxn ang="0">
                <a:pos x="3" y="1"/>
              </a:cxn>
              <a:cxn ang="0">
                <a:pos x="2" y="1"/>
              </a:cxn>
              <a:cxn ang="0">
                <a:pos x="2" y="0"/>
              </a:cxn>
              <a:cxn ang="0">
                <a:pos x="1" y="0"/>
              </a:cxn>
              <a:cxn ang="0">
                <a:pos x="0" y="0"/>
              </a:cxn>
              <a:cxn ang="0">
                <a:pos x="0" y="1"/>
              </a:cxn>
              <a:cxn ang="0">
                <a:pos x="0" y="1"/>
              </a:cxn>
              <a:cxn ang="0">
                <a:pos x="1" y="3"/>
              </a:cxn>
              <a:cxn ang="0">
                <a:pos x="1" y="4"/>
              </a:cxn>
              <a:cxn ang="0">
                <a:pos x="3" y="4"/>
              </a:cxn>
              <a:cxn ang="0">
                <a:pos x="3" y="6"/>
              </a:cxn>
              <a:cxn ang="0">
                <a:pos x="3" y="7"/>
              </a:cxn>
              <a:cxn ang="0">
                <a:pos x="5" y="7"/>
              </a:cxn>
              <a:cxn ang="0">
                <a:pos x="4" y="7"/>
              </a:cxn>
              <a:cxn ang="0">
                <a:pos x="4" y="7"/>
              </a:cxn>
              <a:cxn ang="0">
                <a:pos x="5" y="7"/>
              </a:cxn>
              <a:cxn ang="0">
                <a:pos x="6" y="7"/>
              </a:cxn>
              <a:cxn ang="0">
                <a:pos x="6" y="7"/>
              </a:cxn>
              <a:cxn ang="0">
                <a:pos x="6" y="7"/>
              </a:cxn>
              <a:cxn ang="0">
                <a:pos x="6" y="7"/>
              </a:cxn>
              <a:cxn ang="0">
                <a:pos x="7" y="7"/>
              </a:cxn>
              <a:cxn ang="0">
                <a:pos x="7" y="7"/>
              </a:cxn>
              <a:cxn ang="0">
                <a:pos x="7" y="7"/>
              </a:cxn>
              <a:cxn ang="0">
                <a:pos x="7" y="5"/>
              </a:cxn>
              <a:cxn ang="0">
                <a:pos x="8" y="5"/>
              </a:cxn>
              <a:cxn ang="0">
                <a:pos x="8" y="4"/>
              </a:cxn>
              <a:cxn ang="0">
                <a:pos x="8" y="3"/>
              </a:cxn>
              <a:cxn ang="0">
                <a:pos x="7" y="3"/>
              </a:cxn>
            </a:cxnLst>
            <a:rect l="0" t="0" r="r" b="b"/>
            <a:pathLst>
              <a:path w="8" h="7">
                <a:moveTo>
                  <a:pt x="7" y="3"/>
                </a:moveTo>
                <a:lnTo>
                  <a:pt x="7" y="3"/>
                </a:lnTo>
                <a:lnTo>
                  <a:pt x="7" y="3"/>
                </a:lnTo>
                <a:lnTo>
                  <a:pt x="6" y="3"/>
                </a:lnTo>
                <a:lnTo>
                  <a:pt x="6" y="3"/>
                </a:lnTo>
                <a:lnTo>
                  <a:pt x="5" y="1"/>
                </a:lnTo>
                <a:lnTo>
                  <a:pt x="5" y="2"/>
                </a:lnTo>
                <a:lnTo>
                  <a:pt x="4" y="1"/>
                </a:lnTo>
                <a:lnTo>
                  <a:pt x="3" y="1"/>
                </a:lnTo>
                <a:lnTo>
                  <a:pt x="3" y="1"/>
                </a:lnTo>
                <a:lnTo>
                  <a:pt x="3" y="2"/>
                </a:lnTo>
                <a:lnTo>
                  <a:pt x="3" y="2"/>
                </a:lnTo>
                <a:lnTo>
                  <a:pt x="3" y="1"/>
                </a:lnTo>
                <a:lnTo>
                  <a:pt x="2" y="1"/>
                </a:lnTo>
                <a:lnTo>
                  <a:pt x="2" y="0"/>
                </a:lnTo>
                <a:lnTo>
                  <a:pt x="1" y="0"/>
                </a:lnTo>
                <a:lnTo>
                  <a:pt x="0" y="0"/>
                </a:lnTo>
                <a:lnTo>
                  <a:pt x="0" y="1"/>
                </a:lnTo>
                <a:lnTo>
                  <a:pt x="0" y="1"/>
                </a:lnTo>
                <a:lnTo>
                  <a:pt x="1" y="3"/>
                </a:lnTo>
                <a:lnTo>
                  <a:pt x="1" y="4"/>
                </a:lnTo>
                <a:lnTo>
                  <a:pt x="3" y="4"/>
                </a:lnTo>
                <a:lnTo>
                  <a:pt x="3" y="6"/>
                </a:lnTo>
                <a:lnTo>
                  <a:pt x="3" y="7"/>
                </a:lnTo>
                <a:lnTo>
                  <a:pt x="5" y="7"/>
                </a:lnTo>
                <a:lnTo>
                  <a:pt x="4" y="7"/>
                </a:lnTo>
                <a:lnTo>
                  <a:pt x="4" y="7"/>
                </a:lnTo>
                <a:lnTo>
                  <a:pt x="5" y="7"/>
                </a:lnTo>
                <a:lnTo>
                  <a:pt x="6" y="7"/>
                </a:lnTo>
                <a:lnTo>
                  <a:pt x="6" y="7"/>
                </a:lnTo>
                <a:lnTo>
                  <a:pt x="6" y="7"/>
                </a:lnTo>
                <a:lnTo>
                  <a:pt x="6" y="7"/>
                </a:lnTo>
                <a:lnTo>
                  <a:pt x="7" y="7"/>
                </a:lnTo>
                <a:lnTo>
                  <a:pt x="7" y="7"/>
                </a:lnTo>
                <a:lnTo>
                  <a:pt x="7" y="7"/>
                </a:lnTo>
                <a:lnTo>
                  <a:pt x="7" y="5"/>
                </a:lnTo>
                <a:lnTo>
                  <a:pt x="8" y="5"/>
                </a:lnTo>
                <a:lnTo>
                  <a:pt x="8" y="4"/>
                </a:lnTo>
                <a:lnTo>
                  <a:pt x="8" y="3"/>
                </a:lnTo>
                <a:lnTo>
                  <a:pt x="7"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3" name="Freeform 249"/>
          <p:cNvSpPr>
            <a:spLocks/>
          </p:cNvSpPr>
          <p:nvPr/>
        </p:nvSpPr>
        <p:spPr bwMode="auto">
          <a:xfrm>
            <a:off x="4183186" y="4491026"/>
            <a:ext cx="51105" cy="66773"/>
          </a:xfrm>
          <a:custGeom>
            <a:avLst/>
            <a:gdLst/>
            <a:ahLst/>
            <a:cxnLst>
              <a:cxn ang="0">
                <a:pos x="13" y="23"/>
              </a:cxn>
              <a:cxn ang="0">
                <a:pos x="14" y="22"/>
              </a:cxn>
              <a:cxn ang="0">
                <a:pos x="15" y="2"/>
              </a:cxn>
              <a:cxn ang="0">
                <a:pos x="13" y="1"/>
              </a:cxn>
              <a:cxn ang="0">
                <a:pos x="12" y="1"/>
              </a:cxn>
              <a:cxn ang="0">
                <a:pos x="9" y="0"/>
              </a:cxn>
              <a:cxn ang="0">
                <a:pos x="8" y="3"/>
              </a:cxn>
              <a:cxn ang="0">
                <a:pos x="7" y="3"/>
              </a:cxn>
              <a:cxn ang="0">
                <a:pos x="6" y="3"/>
              </a:cxn>
              <a:cxn ang="0">
                <a:pos x="7" y="4"/>
              </a:cxn>
              <a:cxn ang="0">
                <a:pos x="6" y="5"/>
              </a:cxn>
              <a:cxn ang="0">
                <a:pos x="5" y="5"/>
              </a:cxn>
              <a:cxn ang="0">
                <a:pos x="5" y="8"/>
              </a:cxn>
              <a:cxn ang="0">
                <a:pos x="8" y="8"/>
              </a:cxn>
              <a:cxn ang="0">
                <a:pos x="11" y="8"/>
              </a:cxn>
              <a:cxn ang="0">
                <a:pos x="11" y="10"/>
              </a:cxn>
              <a:cxn ang="0">
                <a:pos x="8" y="11"/>
              </a:cxn>
              <a:cxn ang="0">
                <a:pos x="7" y="12"/>
              </a:cxn>
              <a:cxn ang="0">
                <a:pos x="8" y="15"/>
              </a:cxn>
              <a:cxn ang="0">
                <a:pos x="11" y="18"/>
              </a:cxn>
              <a:cxn ang="0">
                <a:pos x="10" y="18"/>
              </a:cxn>
              <a:cxn ang="0">
                <a:pos x="8" y="17"/>
              </a:cxn>
              <a:cxn ang="0">
                <a:pos x="7" y="16"/>
              </a:cxn>
              <a:cxn ang="0">
                <a:pos x="6" y="18"/>
              </a:cxn>
              <a:cxn ang="0">
                <a:pos x="7" y="18"/>
              </a:cxn>
              <a:cxn ang="0">
                <a:pos x="6" y="18"/>
              </a:cxn>
              <a:cxn ang="0">
                <a:pos x="2" y="16"/>
              </a:cxn>
              <a:cxn ang="0">
                <a:pos x="4" y="18"/>
              </a:cxn>
              <a:cxn ang="0">
                <a:pos x="3" y="18"/>
              </a:cxn>
              <a:cxn ang="0">
                <a:pos x="1" y="18"/>
              </a:cxn>
              <a:cxn ang="0">
                <a:pos x="0" y="19"/>
              </a:cxn>
              <a:cxn ang="0">
                <a:pos x="1" y="20"/>
              </a:cxn>
              <a:cxn ang="0">
                <a:pos x="1" y="21"/>
              </a:cxn>
              <a:cxn ang="0">
                <a:pos x="3" y="21"/>
              </a:cxn>
              <a:cxn ang="0">
                <a:pos x="2" y="22"/>
              </a:cxn>
              <a:cxn ang="0">
                <a:pos x="3" y="22"/>
              </a:cxn>
              <a:cxn ang="0">
                <a:pos x="4" y="22"/>
              </a:cxn>
              <a:cxn ang="0">
                <a:pos x="6" y="22"/>
              </a:cxn>
              <a:cxn ang="0">
                <a:pos x="8" y="22"/>
              </a:cxn>
              <a:cxn ang="0">
                <a:pos x="13" y="23"/>
              </a:cxn>
            </a:cxnLst>
            <a:rect l="0" t="0" r="r" b="b"/>
            <a:pathLst>
              <a:path w="15" h="23">
                <a:moveTo>
                  <a:pt x="13" y="23"/>
                </a:moveTo>
                <a:lnTo>
                  <a:pt x="13" y="23"/>
                </a:lnTo>
                <a:lnTo>
                  <a:pt x="15" y="23"/>
                </a:lnTo>
                <a:lnTo>
                  <a:pt x="14" y="22"/>
                </a:lnTo>
                <a:lnTo>
                  <a:pt x="15" y="22"/>
                </a:lnTo>
                <a:lnTo>
                  <a:pt x="15" y="2"/>
                </a:lnTo>
                <a:lnTo>
                  <a:pt x="15" y="0"/>
                </a:lnTo>
                <a:lnTo>
                  <a:pt x="13" y="1"/>
                </a:lnTo>
                <a:lnTo>
                  <a:pt x="12" y="2"/>
                </a:lnTo>
                <a:lnTo>
                  <a:pt x="12" y="1"/>
                </a:lnTo>
                <a:lnTo>
                  <a:pt x="11" y="0"/>
                </a:lnTo>
                <a:lnTo>
                  <a:pt x="9" y="0"/>
                </a:lnTo>
                <a:lnTo>
                  <a:pt x="8" y="3"/>
                </a:lnTo>
                <a:lnTo>
                  <a:pt x="8" y="3"/>
                </a:lnTo>
                <a:lnTo>
                  <a:pt x="8" y="3"/>
                </a:lnTo>
                <a:lnTo>
                  <a:pt x="7" y="3"/>
                </a:lnTo>
                <a:lnTo>
                  <a:pt x="5" y="3"/>
                </a:lnTo>
                <a:lnTo>
                  <a:pt x="6" y="3"/>
                </a:lnTo>
                <a:lnTo>
                  <a:pt x="6" y="4"/>
                </a:lnTo>
                <a:lnTo>
                  <a:pt x="7" y="4"/>
                </a:lnTo>
                <a:lnTo>
                  <a:pt x="7" y="5"/>
                </a:lnTo>
                <a:lnTo>
                  <a:pt x="6" y="5"/>
                </a:lnTo>
                <a:lnTo>
                  <a:pt x="5" y="4"/>
                </a:lnTo>
                <a:lnTo>
                  <a:pt x="5" y="5"/>
                </a:lnTo>
                <a:lnTo>
                  <a:pt x="4" y="8"/>
                </a:lnTo>
                <a:lnTo>
                  <a:pt x="5" y="8"/>
                </a:lnTo>
                <a:lnTo>
                  <a:pt x="7" y="9"/>
                </a:lnTo>
                <a:lnTo>
                  <a:pt x="8" y="8"/>
                </a:lnTo>
                <a:lnTo>
                  <a:pt x="10" y="8"/>
                </a:lnTo>
                <a:lnTo>
                  <a:pt x="11" y="8"/>
                </a:lnTo>
                <a:lnTo>
                  <a:pt x="11" y="9"/>
                </a:lnTo>
                <a:lnTo>
                  <a:pt x="11" y="10"/>
                </a:lnTo>
                <a:lnTo>
                  <a:pt x="8" y="11"/>
                </a:lnTo>
                <a:lnTo>
                  <a:pt x="8" y="11"/>
                </a:lnTo>
                <a:lnTo>
                  <a:pt x="7" y="11"/>
                </a:lnTo>
                <a:lnTo>
                  <a:pt x="7" y="12"/>
                </a:lnTo>
                <a:lnTo>
                  <a:pt x="7" y="15"/>
                </a:lnTo>
                <a:lnTo>
                  <a:pt x="8" y="15"/>
                </a:lnTo>
                <a:lnTo>
                  <a:pt x="11" y="17"/>
                </a:lnTo>
                <a:lnTo>
                  <a:pt x="11" y="18"/>
                </a:lnTo>
                <a:lnTo>
                  <a:pt x="10" y="18"/>
                </a:lnTo>
                <a:lnTo>
                  <a:pt x="10" y="18"/>
                </a:lnTo>
                <a:lnTo>
                  <a:pt x="9" y="17"/>
                </a:lnTo>
                <a:lnTo>
                  <a:pt x="8" y="17"/>
                </a:lnTo>
                <a:lnTo>
                  <a:pt x="8" y="18"/>
                </a:lnTo>
                <a:lnTo>
                  <a:pt x="7" y="16"/>
                </a:lnTo>
                <a:lnTo>
                  <a:pt x="6" y="17"/>
                </a:lnTo>
                <a:lnTo>
                  <a:pt x="6" y="18"/>
                </a:lnTo>
                <a:lnTo>
                  <a:pt x="8" y="18"/>
                </a:lnTo>
                <a:lnTo>
                  <a:pt x="7" y="18"/>
                </a:lnTo>
                <a:lnTo>
                  <a:pt x="6" y="19"/>
                </a:lnTo>
                <a:lnTo>
                  <a:pt x="6" y="18"/>
                </a:lnTo>
                <a:lnTo>
                  <a:pt x="2" y="15"/>
                </a:lnTo>
                <a:lnTo>
                  <a:pt x="2" y="16"/>
                </a:lnTo>
                <a:lnTo>
                  <a:pt x="3" y="17"/>
                </a:lnTo>
                <a:lnTo>
                  <a:pt x="4" y="18"/>
                </a:lnTo>
                <a:lnTo>
                  <a:pt x="3" y="18"/>
                </a:lnTo>
                <a:lnTo>
                  <a:pt x="3" y="18"/>
                </a:lnTo>
                <a:lnTo>
                  <a:pt x="2" y="18"/>
                </a:lnTo>
                <a:lnTo>
                  <a:pt x="1" y="18"/>
                </a:lnTo>
                <a:lnTo>
                  <a:pt x="1" y="19"/>
                </a:lnTo>
                <a:lnTo>
                  <a:pt x="0" y="19"/>
                </a:lnTo>
                <a:lnTo>
                  <a:pt x="1" y="19"/>
                </a:lnTo>
                <a:lnTo>
                  <a:pt x="1" y="20"/>
                </a:lnTo>
                <a:lnTo>
                  <a:pt x="0" y="21"/>
                </a:lnTo>
                <a:lnTo>
                  <a:pt x="1" y="21"/>
                </a:lnTo>
                <a:lnTo>
                  <a:pt x="1" y="20"/>
                </a:lnTo>
                <a:lnTo>
                  <a:pt x="3" y="21"/>
                </a:lnTo>
                <a:lnTo>
                  <a:pt x="2" y="21"/>
                </a:lnTo>
                <a:lnTo>
                  <a:pt x="2" y="22"/>
                </a:lnTo>
                <a:lnTo>
                  <a:pt x="3" y="22"/>
                </a:lnTo>
                <a:lnTo>
                  <a:pt x="3" y="22"/>
                </a:lnTo>
                <a:lnTo>
                  <a:pt x="2" y="22"/>
                </a:lnTo>
                <a:lnTo>
                  <a:pt x="4" y="22"/>
                </a:lnTo>
                <a:lnTo>
                  <a:pt x="4" y="22"/>
                </a:lnTo>
                <a:lnTo>
                  <a:pt x="6" y="22"/>
                </a:lnTo>
                <a:lnTo>
                  <a:pt x="8" y="22"/>
                </a:lnTo>
                <a:lnTo>
                  <a:pt x="8" y="22"/>
                </a:lnTo>
                <a:lnTo>
                  <a:pt x="12" y="22"/>
                </a:lnTo>
                <a:lnTo>
                  <a:pt x="13" y="2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4" name="Freeform 250"/>
          <p:cNvSpPr>
            <a:spLocks/>
          </p:cNvSpPr>
          <p:nvPr/>
        </p:nvSpPr>
        <p:spPr bwMode="auto">
          <a:xfrm>
            <a:off x="4210442" y="4557799"/>
            <a:ext cx="37477" cy="20322"/>
          </a:xfrm>
          <a:custGeom>
            <a:avLst/>
            <a:gdLst/>
            <a:ahLst/>
            <a:cxnLst>
              <a:cxn ang="0">
                <a:pos x="11" y="6"/>
              </a:cxn>
              <a:cxn ang="0">
                <a:pos x="10" y="6"/>
              </a:cxn>
              <a:cxn ang="0">
                <a:pos x="10" y="5"/>
              </a:cxn>
              <a:cxn ang="0">
                <a:pos x="9" y="4"/>
              </a:cxn>
              <a:cxn ang="0">
                <a:pos x="7" y="4"/>
              </a:cxn>
              <a:cxn ang="0">
                <a:pos x="7" y="4"/>
              </a:cxn>
              <a:cxn ang="0">
                <a:pos x="8" y="3"/>
              </a:cxn>
              <a:cxn ang="0">
                <a:pos x="10" y="3"/>
              </a:cxn>
              <a:cxn ang="0">
                <a:pos x="10" y="3"/>
              </a:cxn>
              <a:cxn ang="0">
                <a:pos x="9" y="3"/>
              </a:cxn>
              <a:cxn ang="0">
                <a:pos x="9" y="3"/>
              </a:cxn>
              <a:cxn ang="0">
                <a:pos x="7" y="3"/>
              </a:cxn>
              <a:cxn ang="0">
                <a:pos x="5" y="2"/>
              </a:cxn>
              <a:cxn ang="0">
                <a:pos x="6" y="2"/>
              </a:cxn>
              <a:cxn ang="0">
                <a:pos x="7" y="2"/>
              </a:cxn>
              <a:cxn ang="0">
                <a:pos x="7" y="2"/>
              </a:cxn>
              <a:cxn ang="0">
                <a:pos x="9" y="2"/>
              </a:cxn>
              <a:cxn ang="0">
                <a:pos x="9" y="1"/>
              </a:cxn>
              <a:cxn ang="0">
                <a:pos x="8" y="0"/>
              </a:cxn>
              <a:cxn ang="0">
                <a:pos x="7" y="0"/>
              </a:cxn>
              <a:cxn ang="0">
                <a:pos x="0" y="2"/>
              </a:cxn>
              <a:cxn ang="0">
                <a:pos x="0" y="3"/>
              </a:cxn>
              <a:cxn ang="0">
                <a:pos x="0" y="3"/>
              </a:cxn>
              <a:cxn ang="0">
                <a:pos x="0" y="3"/>
              </a:cxn>
              <a:cxn ang="0">
                <a:pos x="0" y="3"/>
              </a:cxn>
              <a:cxn ang="0">
                <a:pos x="2" y="3"/>
              </a:cxn>
              <a:cxn ang="0">
                <a:pos x="3" y="3"/>
              </a:cxn>
              <a:cxn ang="0">
                <a:pos x="3" y="3"/>
              </a:cxn>
              <a:cxn ang="0">
                <a:pos x="3" y="3"/>
              </a:cxn>
              <a:cxn ang="0">
                <a:pos x="3" y="3"/>
              </a:cxn>
              <a:cxn ang="0">
                <a:pos x="2" y="4"/>
              </a:cxn>
              <a:cxn ang="0">
                <a:pos x="1" y="4"/>
              </a:cxn>
              <a:cxn ang="0">
                <a:pos x="3" y="5"/>
              </a:cxn>
              <a:cxn ang="0">
                <a:pos x="3" y="5"/>
              </a:cxn>
              <a:cxn ang="0">
                <a:pos x="3" y="6"/>
              </a:cxn>
              <a:cxn ang="0">
                <a:pos x="5" y="6"/>
              </a:cxn>
              <a:cxn ang="0">
                <a:pos x="4" y="4"/>
              </a:cxn>
              <a:cxn ang="0">
                <a:pos x="4" y="3"/>
              </a:cxn>
              <a:cxn ang="0">
                <a:pos x="4" y="3"/>
              </a:cxn>
              <a:cxn ang="0">
                <a:pos x="5" y="3"/>
              </a:cxn>
              <a:cxn ang="0">
                <a:pos x="5" y="3"/>
              </a:cxn>
              <a:cxn ang="0">
                <a:pos x="6" y="4"/>
              </a:cxn>
              <a:cxn ang="0">
                <a:pos x="6" y="4"/>
              </a:cxn>
              <a:cxn ang="0">
                <a:pos x="6" y="5"/>
              </a:cxn>
              <a:cxn ang="0">
                <a:pos x="7" y="6"/>
              </a:cxn>
              <a:cxn ang="0">
                <a:pos x="8" y="5"/>
              </a:cxn>
              <a:cxn ang="0">
                <a:pos x="9" y="6"/>
              </a:cxn>
              <a:cxn ang="0">
                <a:pos x="10" y="6"/>
              </a:cxn>
              <a:cxn ang="0">
                <a:pos x="10" y="6"/>
              </a:cxn>
              <a:cxn ang="0">
                <a:pos x="11" y="7"/>
              </a:cxn>
              <a:cxn ang="0">
                <a:pos x="11" y="7"/>
              </a:cxn>
              <a:cxn ang="0">
                <a:pos x="11" y="7"/>
              </a:cxn>
              <a:cxn ang="0">
                <a:pos x="11" y="6"/>
              </a:cxn>
              <a:cxn ang="0">
                <a:pos x="11" y="6"/>
              </a:cxn>
            </a:cxnLst>
            <a:rect l="0" t="0" r="r" b="b"/>
            <a:pathLst>
              <a:path w="11" h="7">
                <a:moveTo>
                  <a:pt x="11" y="6"/>
                </a:moveTo>
                <a:lnTo>
                  <a:pt x="10" y="6"/>
                </a:lnTo>
                <a:lnTo>
                  <a:pt x="10" y="5"/>
                </a:lnTo>
                <a:lnTo>
                  <a:pt x="9" y="4"/>
                </a:lnTo>
                <a:lnTo>
                  <a:pt x="7" y="4"/>
                </a:lnTo>
                <a:lnTo>
                  <a:pt x="7" y="4"/>
                </a:lnTo>
                <a:lnTo>
                  <a:pt x="8" y="3"/>
                </a:lnTo>
                <a:lnTo>
                  <a:pt x="10" y="3"/>
                </a:lnTo>
                <a:lnTo>
                  <a:pt x="10" y="3"/>
                </a:lnTo>
                <a:lnTo>
                  <a:pt x="9" y="3"/>
                </a:lnTo>
                <a:lnTo>
                  <a:pt x="9" y="3"/>
                </a:lnTo>
                <a:lnTo>
                  <a:pt x="7" y="3"/>
                </a:lnTo>
                <a:lnTo>
                  <a:pt x="5" y="2"/>
                </a:lnTo>
                <a:lnTo>
                  <a:pt x="6" y="2"/>
                </a:lnTo>
                <a:lnTo>
                  <a:pt x="7" y="2"/>
                </a:lnTo>
                <a:lnTo>
                  <a:pt x="7" y="2"/>
                </a:lnTo>
                <a:lnTo>
                  <a:pt x="9" y="2"/>
                </a:lnTo>
                <a:lnTo>
                  <a:pt x="9" y="1"/>
                </a:lnTo>
                <a:lnTo>
                  <a:pt x="8" y="0"/>
                </a:lnTo>
                <a:lnTo>
                  <a:pt x="7" y="0"/>
                </a:lnTo>
                <a:lnTo>
                  <a:pt x="0" y="2"/>
                </a:lnTo>
                <a:lnTo>
                  <a:pt x="0" y="3"/>
                </a:lnTo>
                <a:lnTo>
                  <a:pt x="0" y="3"/>
                </a:lnTo>
                <a:lnTo>
                  <a:pt x="0" y="3"/>
                </a:lnTo>
                <a:lnTo>
                  <a:pt x="0" y="3"/>
                </a:lnTo>
                <a:lnTo>
                  <a:pt x="2" y="3"/>
                </a:lnTo>
                <a:lnTo>
                  <a:pt x="3" y="3"/>
                </a:lnTo>
                <a:lnTo>
                  <a:pt x="3" y="3"/>
                </a:lnTo>
                <a:lnTo>
                  <a:pt x="3" y="3"/>
                </a:lnTo>
                <a:lnTo>
                  <a:pt x="3" y="3"/>
                </a:lnTo>
                <a:lnTo>
                  <a:pt x="2" y="4"/>
                </a:lnTo>
                <a:lnTo>
                  <a:pt x="1" y="4"/>
                </a:lnTo>
                <a:lnTo>
                  <a:pt x="3" y="5"/>
                </a:lnTo>
                <a:lnTo>
                  <a:pt x="3" y="5"/>
                </a:lnTo>
                <a:lnTo>
                  <a:pt x="3" y="6"/>
                </a:lnTo>
                <a:lnTo>
                  <a:pt x="5" y="6"/>
                </a:lnTo>
                <a:lnTo>
                  <a:pt x="4" y="4"/>
                </a:lnTo>
                <a:lnTo>
                  <a:pt x="4" y="3"/>
                </a:lnTo>
                <a:lnTo>
                  <a:pt x="4" y="3"/>
                </a:lnTo>
                <a:lnTo>
                  <a:pt x="5" y="3"/>
                </a:lnTo>
                <a:lnTo>
                  <a:pt x="5" y="3"/>
                </a:lnTo>
                <a:lnTo>
                  <a:pt x="6" y="4"/>
                </a:lnTo>
                <a:lnTo>
                  <a:pt x="6" y="4"/>
                </a:lnTo>
                <a:lnTo>
                  <a:pt x="6" y="5"/>
                </a:lnTo>
                <a:lnTo>
                  <a:pt x="7" y="6"/>
                </a:lnTo>
                <a:lnTo>
                  <a:pt x="8" y="5"/>
                </a:lnTo>
                <a:lnTo>
                  <a:pt x="9" y="6"/>
                </a:lnTo>
                <a:lnTo>
                  <a:pt x="10" y="6"/>
                </a:lnTo>
                <a:lnTo>
                  <a:pt x="10" y="6"/>
                </a:lnTo>
                <a:lnTo>
                  <a:pt x="11" y="7"/>
                </a:lnTo>
                <a:lnTo>
                  <a:pt x="11" y="7"/>
                </a:lnTo>
                <a:lnTo>
                  <a:pt x="11" y="7"/>
                </a:lnTo>
                <a:lnTo>
                  <a:pt x="11" y="6"/>
                </a:lnTo>
                <a:lnTo>
                  <a:pt x="11"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5" name="Freeform 251"/>
          <p:cNvSpPr>
            <a:spLocks/>
          </p:cNvSpPr>
          <p:nvPr/>
        </p:nvSpPr>
        <p:spPr bwMode="auto">
          <a:xfrm>
            <a:off x="4210442" y="4554896"/>
            <a:ext cx="13628" cy="5806"/>
          </a:xfrm>
          <a:custGeom>
            <a:avLst/>
            <a:gdLst/>
            <a:ahLst/>
            <a:cxnLst>
              <a:cxn ang="0">
                <a:pos x="2" y="0"/>
              </a:cxn>
              <a:cxn ang="0">
                <a:pos x="1" y="1"/>
              </a:cxn>
              <a:cxn ang="0">
                <a:pos x="0" y="0"/>
              </a:cxn>
              <a:cxn ang="0">
                <a:pos x="0" y="1"/>
              </a:cxn>
              <a:cxn ang="0">
                <a:pos x="0" y="2"/>
              </a:cxn>
              <a:cxn ang="0">
                <a:pos x="0" y="2"/>
              </a:cxn>
              <a:cxn ang="0">
                <a:pos x="0" y="2"/>
              </a:cxn>
              <a:cxn ang="0">
                <a:pos x="4" y="2"/>
              </a:cxn>
              <a:cxn ang="0">
                <a:pos x="4" y="1"/>
              </a:cxn>
              <a:cxn ang="0">
                <a:pos x="4" y="1"/>
              </a:cxn>
              <a:cxn ang="0">
                <a:pos x="2" y="0"/>
              </a:cxn>
            </a:cxnLst>
            <a:rect l="0" t="0" r="r" b="b"/>
            <a:pathLst>
              <a:path w="4" h="2">
                <a:moveTo>
                  <a:pt x="2" y="0"/>
                </a:moveTo>
                <a:lnTo>
                  <a:pt x="1" y="1"/>
                </a:lnTo>
                <a:lnTo>
                  <a:pt x="0" y="0"/>
                </a:lnTo>
                <a:lnTo>
                  <a:pt x="0" y="1"/>
                </a:lnTo>
                <a:lnTo>
                  <a:pt x="0" y="2"/>
                </a:lnTo>
                <a:lnTo>
                  <a:pt x="0" y="2"/>
                </a:lnTo>
                <a:lnTo>
                  <a:pt x="0" y="2"/>
                </a:lnTo>
                <a:lnTo>
                  <a:pt x="4" y="2"/>
                </a:lnTo>
                <a:lnTo>
                  <a:pt x="4" y="1"/>
                </a:lnTo>
                <a:lnTo>
                  <a:pt x="4"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6" name="Freeform 252"/>
          <p:cNvSpPr>
            <a:spLocks/>
          </p:cNvSpPr>
          <p:nvPr/>
        </p:nvSpPr>
        <p:spPr bwMode="auto">
          <a:xfrm>
            <a:off x="4193407" y="4522961"/>
            <a:ext cx="6814" cy="17419"/>
          </a:xfrm>
          <a:custGeom>
            <a:avLst/>
            <a:gdLst/>
            <a:ahLst/>
            <a:cxnLst>
              <a:cxn ang="0">
                <a:pos x="0" y="2"/>
              </a:cxn>
              <a:cxn ang="0">
                <a:pos x="0" y="2"/>
              </a:cxn>
              <a:cxn ang="0">
                <a:pos x="0" y="4"/>
              </a:cxn>
              <a:cxn ang="0">
                <a:pos x="0" y="4"/>
              </a:cxn>
              <a:cxn ang="0">
                <a:pos x="1" y="5"/>
              </a:cxn>
              <a:cxn ang="0">
                <a:pos x="1" y="6"/>
              </a:cxn>
              <a:cxn ang="0">
                <a:pos x="2" y="6"/>
              </a:cxn>
              <a:cxn ang="0">
                <a:pos x="2" y="5"/>
              </a:cxn>
              <a:cxn ang="0">
                <a:pos x="1" y="5"/>
              </a:cxn>
              <a:cxn ang="0">
                <a:pos x="1" y="5"/>
              </a:cxn>
              <a:cxn ang="0">
                <a:pos x="1" y="4"/>
              </a:cxn>
              <a:cxn ang="0">
                <a:pos x="1" y="3"/>
              </a:cxn>
              <a:cxn ang="0">
                <a:pos x="1" y="3"/>
              </a:cxn>
              <a:cxn ang="0">
                <a:pos x="2" y="4"/>
              </a:cxn>
              <a:cxn ang="0">
                <a:pos x="2" y="4"/>
              </a:cxn>
              <a:cxn ang="0">
                <a:pos x="2" y="4"/>
              </a:cxn>
              <a:cxn ang="0">
                <a:pos x="1" y="0"/>
              </a:cxn>
              <a:cxn ang="0">
                <a:pos x="1" y="0"/>
              </a:cxn>
              <a:cxn ang="0">
                <a:pos x="1" y="0"/>
              </a:cxn>
              <a:cxn ang="0">
                <a:pos x="1" y="1"/>
              </a:cxn>
              <a:cxn ang="0">
                <a:pos x="1" y="2"/>
              </a:cxn>
              <a:cxn ang="0">
                <a:pos x="1" y="2"/>
              </a:cxn>
              <a:cxn ang="0">
                <a:pos x="0" y="2"/>
              </a:cxn>
            </a:cxnLst>
            <a:rect l="0" t="0" r="r" b="b"/>
            <a:pathLst>
              <a:path w="2" h="6">
                <a:moveTo>
                  <a:pt x="0" y="2"/>
                </a:moveTo>
                <a:lnTo>
                  <a:pt x="0" y="2"/>
                </a:lnTo>
                <a:lnTo>
                  <a:pt x="0" y="4"/>
                </a:lnTo>
                <a:lnTo>
                  <a:pt x="0" y="4"/>
                </a:lnTo>
                <a:lnTo>
                  <a:pt x="1" y="5"/>
                </a:lnTo>
                <a:lnTo>
                  <a:pt x="1" y="6"/>
                </a:lnTo>
                <a:lnTo>
                  <a:pt x="2" y="6"/>
                </a:lnTo>
                <a:lnTo>
                  <a:pt x="2" y="5"/>
                </a:lnTo>
                <a:lnTo>
                  <a:pt x="1" y="5"/>
                </a:lnTo>
                <a:lnTo>
                  <a:pt x="1" y="5"/>
                </a:lnTo>
                <a:lnTo>
                  <a:pt x="1" y="4"/>
                </a:lnTo>
                <a:lnTo>
                  <a:pt x="1" y="3"/>
                </a:lnTo>
                <a:lnTo>
                  <a:pt x="1" y="3"/>
                </a:lnTo>
                <a:lnTo>
                  <a:pt x="2" y="4"/>
                </a:lnTo>
                <a:lnTo>
                  <a:pt x="2" y="4"/>
                </a:lnTo>
                <a:lnTo>
                  <a:pt x="2" y="4"/>
                </a:lnTo>
                <a:lnTo>
                  <a:pt x="1" y="0"/>
                </a:lnTo>
                <a:lnTo>
                  <a:pt x="1" y="0"/>
                </a:lnTo>
                <a:lnTo>
                  <a:pt x="1" y="0"/>
                </a:lnTo>
                <a:lnTo>
                  <a:pt x="1" y="1"/>
                </a:lnTo>
                <a:lnTo>
                  <a:pt x="1" y="2"/>
                </a:lnTo>
                <a:lnTo>
                  <a:pt x="1"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7" name="Freeform 253"/>
          <p:cNvSpPr>
            <a:spLocks/>
          </p:cNvSpPr>
          <p:nvPr/>
        </p:nvSpPr>
        <p:spPr bwMode="auto">
          <a:xfrm>
            <a:off x="7303976" y="3460399"/>
            <a:ext cx="13628" cy="8710"/>
          </a:xfrm>
          <a:custGeom>
            <a:avLst/>
            <a:gdLst/>
            <a:ahLst/>
            <a:cxnLst>
              <a:cxn ang="0">
                <a:pos x="1" y="0"/>
              </a:cxn>
              <a:cxn ang="0">
                <a:pos x="0" y="0"/>
              </a:cxn>
              <a:cxn ang="0">
                <a:pos x="0" y="1"/>
              </a:cxn>
              <a:cxn ang="0">
                <a:pos x="1" y="1"/>
              </a:cxn>
              <a:cxn ang="0">
                <a:pos x="3" y="2"/>
              </a:cxn>
              <a:cxn ang="0">
                <a:pos x="4" y="3"/>
              </a:cxn>
              <a:cxn ang="0">
                <a:pos x="4" y="3"/>
              </a:cxn>
              <a:cxn ang="0">
                <a:pos x="3" y="2"/>
              </a:cxn>
              <a:cxn ang="0">
                <a:pos x="1" y="0"/>
              </a:cxn>
            </a:cxnLst>
            <a:rect l="0" t="0" r="r" b="b"/>
            <a:pathLst>
              <a:path w="4" h="3">
                <a:moveTo>
                  <a:pt x="1" y="0"/>
                </a:moveTo>
                <a:lnTo>
                  <a:pt x="0" y="0"/>
                </a:lnTo>
                <a:lnTo>
                  <a:pt x="0" y="1"/>
                </a:lnTo>
                <a:lnTo>
                  <a:pt x="1" y="1"/>
                </a:lnTo>
                <a:lnTo>
                  <a:pt x="3" y="2"/>
                </a:lnTo>
                <a:lnTo>
                  <a:pt x="4" y="3"/>
                </a:lnTo>
                <a:lnTo>
                  <a:pt x="4" y="3"/>
                </a:lnTo>
                <a:lnTo>
                  <a:pt x="3"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8" name="Freeform 254"/>
          <p:cNvSpPr>
            <a:spLocks/>
          </p:cNvSpPr>
          <p:nvPr/>
        </p:nvSpPr>
        <p:spPr bwMode="auto">
          <a:xfrm>
            <a:off x="7859313" y="3535881"/>
            <a:ext cx="17035" cy="2903"/>
          </a:xfrm>
          <a:custGeom>
            <a:avLst/>
            <a:gdLst/>
            <a:ahLst/>
            <a:cxnLst>
              <a:cxn ang="0">
                <a:pos x="0" y="0"/>
              </a:cxn>
              <a:cxn ang="0">
                <a:pos x="1" y="1"/>
              </a:cxn>
              <a:cxn ang="0">
                <a:pos x="4" y="0"/>
              </a:cxn>
              <a:cxn ang="0">
                <a:pos x="5" y="0"/>
              </a:cxn>
              <a:cxn ang="0">
                <a:pos x="5" y="0"/>
              </a:cxn>
              <a:cxn ang="0">
                <a:pos x="1" y="0"/>
              </a:cxn>
              <a:cxn ang="0">
                <a:pos x="0" y="0"/>
              </a:cxn>
              <a:cxn ang="0">
                <a:pos x="0" y="0"/>
              </a:cxn>
            </a:cxnLst>
            <a:rect l="0" t="0" r="r" b="b"/>
            <a:pathLst>
              <a:path w="5" h="1">
                <a:moveTo>
                  <a:pt x="0" y="0"/>
                </a:moveTo>
                <a:lnTo>
                  <a:pt x="1" y="1"/>
                </a:lnTo>
                <a:lnTo>
                  <a:pt x="4" y="0"/>
                </a:lnTo>
                <a:lnTo>
                  <a:pt x="5" y="0"/>
                </a:lnTo>
                <a:lnTo>
                  <a:pt x="5"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9" name="Freeform 255"/>
          <p:cNvSpPr>
            <a:spLocks/>
          </p:cNvSpPr>
          <p:nvPr/>
        </p:nvSpPr>
        <p:spPr bwMode="auto">
          <a:xfrm>
            <a:off x="8050103" y="3530075"/>
            <a:ext cx="23849" cy="5806"/>
          </a:xfrm>
          <a:custGeom>
            <a:avLst/>
            <a:gdLst/>
            <a:ahLst/>
            <a:cxnLst>
              <a:cxn ang="0">
                <a:pos x="0" y="1"/>
              </a:cxn>
              <a:cxn ang="0">
                <a:pos x="0" y="1"/>
              </a:cxn>
              <a:cxn ang="0">
                <a:pos x="4" y="2"/>
              </a:cxn>
              <a:cxn ang="0">
                <a:pos x="7" y="2"/>
              </a:cxn>
              <a:cxn ang="0">
                <a:pos x="7" y="1"/>
              </a:cxn>
              <a:cxn ang="0">
                <a:pos x="6" y="1"/>
              </a:cxn>
              <a:cxn ang="0">
                <a:pos x="0" y="0"/>
              </a:cxn>
              <a:cxn ang="0">
                <a:pos x="0" y="1"/>
              </a:cxn>
            </a:cxnLst>
            <a:rect l="0" t="0" r="r" b="b"/>
            <a:pathLst>
              <a:path w="7" h="2">
                <a:moveTo>
                  <a:pt x="0" y="1"/>
                </a:moveTo>
                <a:lnTo>
                  <a:pt x="0" y="1"/>
                </a:lnTo>
                <a:lnTo>
                  <a:pt x="4" y="2"/>
                </a:lnTo>
                <a:lnTo>
                  <a:pt x="7" y="2"/>
                </a:lnTo>
                <a:lnTo>
                  <a:pt x="7" y="1"/>
                </a:lnTo>
                <a:lnTo>
                  <a:pt x="6" y="1"/>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0" name="Freeform 256"/>
          <p:cNvSpPr>
            <a:spLocks/>
          </p:cNvSpPr>
          <p:nvPr/>
        </p:nvSpPr>
        <p:spPr bwMode="auto">
          <a:xfrm>
            <a:off x="7842278" y="3532978"/>
            <a:ext cx="17035" cy="5806"/>
          </a:xfrm>
          <a:custGeom>
            <a:avLst/>
            <a:gdLst/>
            <a:ahLst/>
            <a:cxnLst>
              <a:cxn ang="0">
                <a:pos x="5" y="1"/>
              </a:cxn>
              <a:cxn ang="0">
                <a:pos x="5" y="0"/>
              </a:cxn>
              <a:cxn ang="0">
                <a:pos x="4" y="0"/>
              </a:cxn>
              <a:cxn ang="0">
                <a:pos x="2" y="0"/>
              </a:cxn>
              <a:cxn ang="0">
                <a:pos x="1" y="0"/>
              </a:cxn>
              <a:cxn ang="0">
                <a:pos x="0" y="0"/>
              </a:cxn>
              <a:cxn ang="0">
                <a:pos x="0" y="0"/>
              </a:cxn>
              <a:cxn ang="0">
                <a:pos x="0" y="2"/>
              </a:cxn>
              <a:cxn ang="0">
                <a:pos x="1" y="2"/>
              </a:cxn>
              <a:cxn ang="0">
                <a:pos x="1" y="1"/>
              </a:cxn>
              <a:cxn ang="0">
                <a:pos x="3" y="1"/>
              </a:cxn>
              <a:cxn ang="0">
                <a:pos x="4" y="1"/>
              </a:cxn>
              <a:cxn ang="0">
                <a:pos x="5" y="1"/>
              </a:cxn>
            </a:cxnLst>
            <a:rect l="0" t="0" r="r" b="b"/>
            <a:pathLst>
              <a:path w="5" h="2">
                <a:moveTo>
                  <a:pt x="5" y="1"/>
                </a:moveTo>
                <a:lnTo>
                  <a:pt x="5" y="0"/>
                </a:lnTo>
                <a:lnTo>
                  <a:pt x="4" y="0"/>
                </a:lnTo>
                <a:lnTo>
                  <a:pt x="2" y="0"/>
                </a:lnTo>
                <a:lnTo>
                  <a:pt x="1" y="0"/>
                </a:lnTo>
                <a:lnTo>
                  <a:pt x="0" y="0"/>
                </a:lnTo>
                <a:lnTo>
                  <a:pt x="0" y="0"/>
                </a:lnTo>
                <a:lnTo>
                  <a:pt x="0" y="2"/>
                </a:lnTo>
                <a:lnTo>
                  <a:pt x="1" y="2"/>
                </a:lnTo>
                <a:lnTo>
                  <a:pt x="1" y="1"/>
                </a:lnTo>
                <a:lnTo>
                  <a:pt x="3" y="1"/>
                </a:lnTo>
                <a:lnTo>
                  <a:pt x="4" y="1"/>
                </a:lnTo>
                <a:lnTo>
                  <a:pt x="5"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1" name="Freeform 257"/>
          <p:cNvSpPr>
            <a:spLocks/>
          </p:cNvSpPr>
          <p:nvPr/>
        </p:nvSpPr>
        <p:spPr bwMode="auto">
          <a:xfrm>
            <a:off x="7869534" y="3538785"/>
            <a:ext cx="3407" cy="5806"/>
          </a:xfrm>
          <a:custGeom>
            <a:avLst/>
            <a:gdLst/>
            <a:ahLst/>
            <a:cxnLst>
              <a:cxn ang="0">
                <a:pos x="0" y="0"/>
              </a:cxn>
              <a:cxn ang="0">
                <a:pos x="0" y="0"/>
              </a:cxn>
              <a:cxn ang="0">
                <a:pos x="0" y="0"/>
              </a:cxn>
              <a:cxn ang="0">
                <a:pos x="0" y="1"/>
              </a:cxn>
              <a:cxn ang="0">
                <a:pos x="0" y="2"/>
              </a:cxn>
              <a:cxn ang="0">
                <a:pos x="0" y="0"/>
              </a:cxn>
            </a:cxnLst>
            <a:rect l="0" t="0" r="r" b="b"/>
            <a:pathLst>
              <a:path h="2">
                <a:moveTo>
                  <a:pt x="0" y="0"/>
                </a:moveTo>
                <a:lnTo>
                  <a:pt x="0" y="0"/>
                </a:lnTo>
                <a:lnTo>
                  <a:pt x="0" y="0"/>
                </a:lnTo>
                <a:lnTo>
                  <a:pt x="0" y="1"/>
                </a:lnTo>
                <a:lnTo>
                  <a:pt x="0" y="2"/>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2" name="Freeform 258"/>
          <p:cNvSpPr>
            <a:spLocks/>
          </p:cNvSpPr>
          <p:nvPr/>
        </p:nvSpPr>
        <p:spPr bwMode="auto">
          <a:xfrm>
            <a:off x="7896789" y="3512656"/>
            <a:ext cx="10221" cy="5806"/>
          </a:xfrm>
          <a:custGeom>
            <a:avLst/>
            <a:gdLst/>
            <a:ahLst/>
            <a:cxnLst>
              <a:cxn ang="0">
                <a:pos x="0" y="2"/>
              </a:cxn>
              <a:cxn ang="0">
                <a:pos x="2" y="2"/>
              </a:cxn>
              <a:cxn ang="0">
                <a:pos x="2" y="2"/>
              </a:cxn>
              <a:cxn ang="0">
                <a:pos x="3" y="2"/>
              </a:cxn>
              <a:cxn ang="0">
                <a:pos x="2" y="2"/>
              </a:cxn>
              <a:cxn ang="0">
                <a:pos x="1" y="1"/>
              </a:cxn>
              <a:cxn ang="0">
                <a:pos x="1" y="0"/>
              </a:cxn>
              <a:cxn ang="0">
                <a:pos x="0" y="0"/>
              </a:cxn>
              <a:cxn ang="0">
                <a:pos x="0" y="0"/>
              </a:cxn>
              <a:cxn ang="0">
                <a:pos x="0" y="2"/>
              </a:cxn>
            </a:cxnLst>
            <a:rect l="0" t="0" r="r" b="b"/>
            <a:pathLst>
              <a:path w="3" h="2">
                <a:moveTo>
                  <a:pt x="0" y="2"/>
                </a:moveTo>
                <a:lnTo>
                  <a:pt x="2" y="2"/>
                </a:lnTo>
                <a:lnTo>
                  <a:pt x="2" y="2"/>
                </a:lnTo>
                <a:lnTo>
                  <a:pt x="3" y="2"/>
                </a:lnTo>
                <a:lnTo>
                  <a:pt x="2" y="2"/>
                </a:lnTo>
                <a:lnTo>
                  <a:pt x="1" y="1"/>
                </a:lnTo>
                <a:lnTo>
                  <a:pt x="1" y="0"/>
                </a:lnTo>
                <a:lnTo>
                  <a:pt x="0" y="0"/>
                </a:lnTo>
                <a:lnTo>
                  <a:pt x="0"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3" name="Freeform 259"/>
          <p:cNvSpPr>
            <a:spLocks/>
          </p:cNvSpPr>
          <p:nvPr/>
        </p:nvSpPr>
        <p:spPr bwMode="auto">
          <a:xfrm>
            <a:off x="8390801" y="3416851"/>
            <a:ext cx="3407" cy="2903"/>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4" name="Freeform 260"/>
          <p:cNvSpPr>
            <a:spLocks/>
          </p:cNvSpPr>
          <p:nvPr/>
        </p:nvSpPr>
        <p:spPr bwMode="auto">
          <a:xfrm>
            <a:off x="8383987" y="3959745"/>
            <a:ext cx="3407" cy="2903"/>
          </a:xfrm>
          <a:custGeom>
            <a:avLst/>
            <a:gdLst/>
            <a:ahLst/>
            <a:cxnLst>
              <a:cxn ang="0">
                <a:pos x="1" y="0"/>
              </a:cxn>
              <a:cxn ang="0">
                <a:pos x="1" y="0"/>
              </a:cxn>
              <a:cxn ang="0">
                <a:pos x="0" y="0"/>
              </a:cxn>
              <a:cxn ang="0">
                <a:pos x="0" y="0"/>
              </a:cxn>
              <a:cxn ang="0">
                <a:pos x="0" y="1"/>
              </a:cxn>
              <a:cxn ang="0">
                <a:pos x="1" y="1"/>
              </a:cxn>
              <a:cxn ang="0">
                <a:pos x="1" y="0"/>
              </a:cxn>
            </a:cxnLst>
            <a:rect l="0" t="0" r="r" b="b"/>
            <a:pathLst>
              <a:path w="1" h="1">
                <a:moveTo>
                  <a:pt x="1" y="0"/>
                </a:moveTo>
                <a:lnTo>
                  <a:pt x="1" y="0"/>
                </a:lnTo>
                <a:lnTo>
                  <a:pt x="0" y="0"/>
                </a:lnTo>
                <a:lnTo>
                  <a:pt x="0" y="0"/>
                </a:lnTo>
                <a:lnTo>
                  <a:pt x="0" y="1"/>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5" name="Freeform 261"/>
          <p:cNvSpPr>
            <a:spLocks/>
          </p:cNvSpPr>
          <p:nvPr/>
        </p:nvSpPr>
        <p:spPr bwMode="auto">
          <a:xfrm>
            <a:off x="8067138" y="3727491"/>
            <a:ext cx="6814" cy="8710"/>
          </a:xfrm>
          <a:custGeom>
            <a:avLst/>
            <a:gdLst/>
            <a:ahLst/>
            <a:cxnLst>
              <a:cxn ang="0">
                <a:pos x="1" y="0"/>
              </a:cxn>
              <a:cxn ang="0">
                <a:pos x="1" y="1"/>
              </a:cxn>
              <a:cxn ang="0">
                <a:pos x="1" y="0"/>
              </a:cxn>
              <a:cxn ang="0">
                <a:pos x="0" y="1"/>
              </a:cxn>
              <a:cxn ang="0">
                <a:pos x="0" y="0"/>
              </a:cxn>
              <a:cxn ang="0">
                <a:pos x="0" y="0"/>
              </a:cxn>
              <a:cxn ang="0">
                <a:pos x="0" y="2"/>
              </a:cxn>
              <a:cxn ang="0">
                <a:pos x="0" y="3"/>
              </a:cxn>
              <a:cxn ang="0">
                <a:pos x="1" y="3"/>
              </a:cxn>
              <a:cxn ang="0">
                <a:pos x="2" y="3"/>
              </a:cxn>
              <a:cxn ang="0">
                <a:pos x="2" y="2"/>
              </a:cxn>
              <a:cxn ang="0">
                <a:pos x="1" y="0"/>
              </a:cxn>
            </a:cxnLst>
            <a:rect l="0" t="0" r="r" b="b"/>
            <a:pathLst>
              <a:path w="2" h="3">
                <a:moveTo>
                  <a:pt x="1" y="0"/>
                </a:moveTo>
                <a:lnTo>
                  <a:pt x="1" y="1"/>
                </a:lnTo>
                <a:lnTo>
                  <a:pt x="1" y="0"/>
                </a:lnTo>
                <a:lnTo>
                  <a:pt x="0" y="1"/>
                </a:lnTo>
                <a:lnTo>
                  <a:pt x="0" y="0"/>
                </a:lnTo>
                <a:lnTo>
                  <a:pt x="0" y="0"/>
                </a:lnTo>
                <a:lnTo>
                  <a:pt x="0" y="2"/>
                </a:lnTo>
                <a:lnTo>
                  <a:pt x="0" y="3"/>
                </a:lnTo>
                <a:lnTo>
                  <a:pt x="1" y="3"/>
                </a:lnTo>
                <a:lnTo>
                  <a:pt x="2" y="3"/>
                </a:lnTo>
                <a:lnTo>
                  <a:pt x="2"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6" name="Freeform 262"/>
          <p:cNvSpPr>
            <a:spLocks/>
          </p:cNvSpPr>
          <p:nvPr/>
        </p:nvSpPr>
        <p:spPr bwMode="auto">
          <a:xfrm>
            <a:off x="7869534" y="3625880"/>
            <a:ext cx="17035" cy="8710"/>
          </a:xfrm>
          <a:custGeom>
            <a:avLst/>
            <a:gdLst/>
            <a:ahLst/>
            <a:cxnLst>
              <a:cxn ang="0">
                <a:pos x="0" y="3"/>
              </a:cxn>
              <a:cxn ang="0">
                <a:pos x="0" y="3"/>
              </a:cxn>
              <a:cxn ang="0">
                <a:pos x="0" y="3"/>
              </a:cxn>
              <a:cxn ang="0">
                <a:pos x="1" y="3"/>
              </a:cxn>
              <a:cxn ang="0">
                <a:pos x="3" y="3"/>
              </a:cxn>
              <a:cxn ang="0">
                <a:pos x="5" y="1"/>
              </a:cxn>
              <a:cxn ang="0">
                <a:pos x="4" y="0"/>
              </a:cxn>
              <a:cxn ang="0">
                <a:pos x="4" y="0"/>
              </a:cxn>
              <a:cxn ang="0">
                <a:pos x="2" y="1"/>
              </a:cxn>
              <a:cxn ang="0">
                <a:pos x="0" y="1"/>
              </a:cxn>
              <a:cxn ang="0">
                <a:pos x="0" y="2"/>
              </a:cxn>
              <a:cxn ang="0">
                <a:pos x="0" y="3"/>
              </a:cxn>
            </a:cxnLst>
            <a:rect l="0" t="0" r="r" b="b"/>
            <a:pathLst>
              <a:path w="5" h="3">
                <a:moveTo>
                  <a:pt x="0" y="3"/>
                </a:moveTo>
                <a:lnTo>
                  <a:pt x="0" y="3"/>
                </a:lnTo>
                <a:lnTo>
                  <a:pt x="0" y="3"/>
                </a:lnTo>
                <a:lnTo>
                  <a:pt x="1" y="3"/>
                </a:lnTo>
                <a:lnTo>
                  <a:pt x="3" y="3"/>
                </a:lnTo>
                <a:lnTo>
                  <a:pt x="5" y="1"/>
                </a:lnTo>
                <a:lnTo>
                  <a:pt x="4" y="0"/>
                </a:lnTo>
                <a:lnTo>
                  <a:pt x="4" y="0"/>
                </a:lnTo>
                <a:lnTo>
                  <a:pt x="2" y="1"/>
                </a:lnTo>
                <a:lnTo>
                  <a:pt x="0" y="1"/>
                </a:lnTo>
                <a:lnTo>
                  <a:pt x="0" y="2"/>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7" name="Freeform 263"/>
          <p:cNvSpPr>
            <a:spLocks/>
          </p:cNvSpPr>
          <p:nvPr/>
        </p:nvSpPr>
        <p:spPr bwMode="auto">
          <a:xfrm>
            <a:off x="7937673" y="3631686"/>
            <a:ext cx="6814" cy="2903"/>
          </a:xfrm>
          <a:custGeom>
            <a:avLst/>
            <a:gdLst/>
            <a:ahLst/>
            <a:cxnLst>
              <a:cxn ang="0">
                <a:pos x="0" y="0"/>
              </a:cxn>
              <a:cxn ang="0">
                <a:pos x="1" y="1"/>
              </a:cxn>
              <a:cxn ang="0">
                <a:pos x="1" y="1"/>
              </a:cxn>
              <a:cxn ang="0">
                <a:pos x="2" y="1"/>
              </a:cxn>
              <a:cxn ang="0">
                <a:pos x="2" y="0"/>
              </a:cxn>
              <a:cxn ang="0">
                <a:pos x="0" y="0"/>
              </a:cxn>
              <a:cxn ang="0">
                <a:pos x="0" y="0"/>
              </a:cxn>
            </a:cxnLst>
            <a:rect l="0" t="0" r="r" b="b"/>
            <a:pathLst>
              <a:path w="2" h="1">
                <a:moveTo>
                  <a:pt x="0" y="0"/>
                </a:moveTo>
                <a:lnTo>
                  <a:pt x="1" y="1"/>
                </a:lnTo>
                <a:lnTo>
                  <a:pt x="1" y="1"/>
                </a:lnTo>
                <a:lnTo>
                  <a:pt x="2" y="1"/>
                </a:lnTo>
                <a:lnTo>
                  <a:pt x="2"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8" name="Freeform 264"/>
          <p:cNvSpPr>
            <a:spLocks/>
          </p:cNvSpPr>
          <p:nvPr/>
        </p:nvSpPr>
        <p:spPr bwMode="auto">
          <a:xfrm>
            <a:off x="7920638" y="3620073"/>
            <a:ext cx="3407" cy="2903"/>
          </a:xfrm>
          <a:custGeom>
            <a:avLst/>
            <a:gdLst/>
            <a:ahLst/>
            <a:cxnLst>
              <a:cxn ang="0">
                <a:pos x="0" y="0"/>
              </a:cxn>
              <a:cxn ang="0">
                <a:pos x="0" y="1"/>
              </a:cxn>
              <a:cxn ang="0">
                <a:pos x="0" y="1"/>
              </a:cxn>
              <a:cxn ang="0">
                <a:pos x="0" y="0"/>
              </a:cxn>
              <a:cxn ang="0">
                <a:pos x="0" y="0"/>
              </a:cxn>
              <a:cxn ang="0">
                <a:pos x="0" y="0"/>
              </a:cxn>
              <a:cxn ang="0">
                <a:pos x="0" y="0"/>
              </a:cxn>
            </a:cxnLst>
            <a:rect l="0" t="0" r="r" b="b"/>
            <a:pathLst>
              <a:path h="1">
                <a:moveTo>
                  <a:pt x="0" y="0"/>
                </a:moveTo>
                <a:lnTo>
                  <a:pt x="0" y="1"/>
                </a:lnTo>
                <a:lnTo>
                  <a:pt x="0" y="1"/>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9" name="Freeform 265"/>
          <p:cNvSpPr>
            <a:spLocks/>
          </p:cNvSpPr>
          <p:nvPr/>
        </p:nvSpPr>
        <p:spPr bwMode="auto">
          <a:xfrm>
            <a:off x="7883162" y="3434270"/>
            <a:ext cx="3407" cy="8710"/>
          </a:xfrm>
          <a:custGeom>
            <a:avLst/>
            <a:gdLst/>
            <a:ahLst/>
            <a:cxnLst>
              <a:cxn ang="0">
                <a:pos x="1" y="0"/>
              </a:cxn>
              <a:cxn ang="0">
                <a:pos x="0" y="0"/>
              </a:cxn>
              <a:cxn ang="0">
                <a:pos x="1" y="3"/>
              </a:cxn>
              <a:cxn ang="0">
                <a:pos x="1" y="3"/>
              </a:cxn>
              <a:cxn ang="0">
                <a:pos x="1" y="0"/>
              </a:cxn>
            </a:cxnLst>
            <a:rect l="0" t="0" r="r" b="b"/>
            <a:pathLst>
              <a:path w="1" h="3">
                <a:moveTo>
                  <a:pt x="1" y="0"/>
                </a:moveTo>
                <a:lnTo>
                  <a:pt x="0" y="0"/>
                </a:lnTo>
                <a:lnTo>
                  <a:pt x="1" y="3"/>
                </a:lnTo>
                <a:lnTo>
                  <a:pt x="1" y="3"/>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0" name="Freeform 266"/>
          <p:cNvSpPr>
            <a:spLocks/>
          </p:cNvSpPr>
          <p:nvPr/>
        </p:nvSpPr>
        <p:spPr bwMode="auto">
          <a:xfrm>
            <a:off x="7774138" y="3411045"/>
            <a:ext cx="10221" cy="2903"/>
          </a:xfrm>
          <a:custGeom>
            <a:avLst/>
            <a:gdLst/>
            <a:ahLst/>
            <a:cxnLst>
              <a:cxn ang="0">
                <a:pos x="1" y="0"/>
              </a:cxn>
              <a:cxn ang="0">
                <a:pos x="0" y="1"/>
              </a:cxn>
              <a:cxn ang="0">
                <a:pos x="0" y="1"/>
              </a:cxn>
              <a:cxn ang="0">
                <a:pos x="1" y="1"/>
              </a:cxn>
              <a:cxn ang="0">
                <a:pos x="2" y="1"/>
              </a:cxn>
              <a:cxn ang="0">
                <a:pos x="3" y="1"/>
              </a:cxn>
              <a:cxn ang="0">
                <a:pos x="3" y="1"/>
              </a:cxn>
              <a:cxn ang="0">
                <a:pos x="1" y="0"/>
              </a:cxn>
              <a:cxn ang="0">
                <a:pos x="1" y="0"/>
              </a:cxn>
            </a:cxnLst>
            <a:rect l="0" t="0" r="r" b="b"/>
            <a:pathLst>
              <a:path w="3" h="1">
                <a:moveTo>
                  <a:pt x="1" y="0"/>
                </a:moveTo>
                <a:lnTo>
                  <a:pt x="0" y="1"/>
                </a:lnTo>
                <a:lnTo>
                  <a:pt x="0" y="1"/>
                </a:lnTo>
                <a:lnTo>
                  <a:pt x="1" y="1"/>
                </a:lnTo>
                <a:lnTo>
                  <a:pt x="2" y="1"/>
                </a:lnTo>
                <a:lnTo>
                  <a:pt x="3" y="1"/>
                </a:lnTo>
                <a:lnTo>
                  <a:pt x="3"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1" name="Freeform 267"/>
          <p:cNvSpPr>
            <a:spLocks/>
          </p:cNvSpPr>
          <p:nvPr/>
        </p:nvSpPr>
        <p:spPr bwMode="auto">
          <a:xfrm>
            <a:off x="7757103" y="3422658"/>
            <a:ext cx="3407" cy="2903"/>
          </a:xfrm>
          <a:custGeom>
            <a:avLst/>
            <a:gdLst/>
            <a:ahLst/>
            <a:cxnLst>
              <a:cxn ang="0">
                <a:pos x="0" y="1"/>
              </a:cxn>
              <a:cxn ang="0">
                <a:pos x="1" y="1"/>
              </a:cxn>
              <a:cxn ang="0">
                <a:pos x="1" y="1"/>
              </a:cxn>
              <a:cxn ang="0">
                <a:pos x="1" y="0"/>
              </a:cxn>
              <a:cxn ang="0">
                <a:pos x="0" y="1"/>
              </a:cxn>
              <a:cxn ang="0">
                <a:pos x="0" y="1"/>
              </a:cxn>
              <a:cxn ang="0">
                <a:pos x="0" y="1"/>
              </a:cxn>
            </a:cxnLst>
            <a:rect l="0" t="0" r="r" b="b"/>
            <a:pathLst>
              <a:path w="1" h="1">
                <a:moveTo>
                  <a:pt x="0" y="1"/>
                </a:moveTo>
                <a:lnTo>
                  <a:pt x="1" y="1"/>
                </a:lnTo>
                <a:lnTo>
                  <a:pt x="1" y="1"/>
                </a:lnTo>
                <a:lnTo>
                  <a:pt x="1" y="0"/>
                </a:lnTo>
                <a:lnTo>
                  <a:pt x="0"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2" name="Freeform 268"/>
          <p:cNvSpPr>
            <a:spLocks/>
          </p:cNvSpPr>
          <p:nvPr/>
        </p:nvSpPr>
        <p:spPr bwMode="auto">
          <a:xfrm>
            <a:off x="8407836" y="3585235"/>
            <a:ext cx="3407" cy="5806"/>
          </a:xfrm>
          <a:custGeom>
            <a:avLst/>
            <a:gdLst/>
            <a:ahLst/>
            <a:cxnLst>
              <a:cxn ang="0">
                <a:pos x="0" y="0"/>
              </a:cxn>
              <a:cxn ang="0">
                <a:pos x="0" y="1"/>
              </a:cxn>
              <a:cxn ang="0">
                <a:pos x="1" y="2"/>
              </a:cxn>
              <a:cxn ang="0">
                <a:pos x="0" y="0"/>
              </a:cxn>
              <a:cxn ang="0">
                <a:pos x="0" y="0"/>
              </a:cxn>
            </a:cxnLst>
            <a:rect l="0" t="0" r="r" b="b"/>
            <a:pathLst>
              <a:path w="1" h="2">
                <a:moveTo>
                  <a:pt x="0" y="0"/>
                </a:moveTo>
                <a:lnTo>
                  <a:pt x="0" y="1"/>
                </a:lnTo>
                <a:lnTo>
                  <a:pt x="1" y="2"/>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3" name="Freeform 269"/>
          <p:cNvSpPr>
            <a:spLocks/>
          </p:cNvSpPr>
          <p:nvPr/>
        </p:nvSpPr>
        <p:spPr bwMode="auto">
          <a:xfrm>
            <a:off x="7794580" y="3399432"/>
            <a:ext cx="6814" cy="2903"/>
          </a:xfrm>
          <a:custGeom>
            <a:avLst/>
            <a:gdLst/>
            <a:ahLst/>
            <a:cxnLst>
              <a:cxn ang="0">
                <a:pos x="1" y="1"/>
              </a:cxn>
              <a:cxn ang="0">
                <a:pos x="2" y="1"/>
              </a:cxn>
              <a:cxn ang="0">
                <a:pos x="1" y="1"/>
              </a:cxn>
              <a:cxn ang="0">
                <a:pos x="1" y="0"/>
              </a:cxn>
              <a:cxn ang="0">
                <a:pos x="0" y="0"/>
              </a:cxn>
              <a:cxn ang="0">
                <a:pos x="0" y="1"/>
              </a:cxn>
              <a:cxn ang="0">
                <a:pos x="1" y="1"/>
              </a:cxn>
              <a:cxn ang="0">
                <a:pos x="1" y="1"/>
              </a:cxn>
            </a:cxnLst>
            <a:rect l="0" t="0" r="r" b="b"/>
            <a:pathLst>
              <a:path w="2" h="1">
                <a:moveTo>
                  <a:pt x="1" y="1"/>
                </a:moveTo>
                <a:lnTo>
                  <a:pt x="2" y="1"/>
                </a:lnTo>
                <a:lnTo>
                  <a:pt x="1" y="1"/>
                </a:lnTo>
                <a:lnTo>
                  <a:pt x="1" y="0"/>
                </a:lnTo>
                <a:lnTo>
                  <a:pt x="0" y="0"/>
                </a:lnTo>
                <a:lnTo>
                  <a:pt x="0" y="1"/>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4" name="Freeform 270"/>
          <p:cNvSpPr>
            <a:spLocks/>
          </p:cNvSpPr>
          <p:nvPr/>
        </p:nvSpPr>
        <p:spPr bwMode="auto">
          <a:xfrm>
            <a:off x="7896789" y="3530075"/>
            <a:ext cx="13628" cy="2903"/>
          </a:xfrm>
          <a:custGeom>
            <a:avLst/>
            <a:gdLst/>
            <a:ahLst/>
            <a:cxnLst>
              <a:cxn ang="0">
                <a:pos x="4" y="0"/>
              </a:cxn>
              <a:cxn ang="0">
                <a:pos x="4" y="0"/>
              </a:cxn>
              <a:cxn ang="0">
                <a:pos x="1" y="0"/>
              </a:cxn>
              <a:cxn ang="0">
                <a:pos x="0" y="0"/>
              </a:cxn>
              <a:cxn ang="0">
                <a:pos x="0" y="0"/>
              </a:cxn>
              <a:cxn ang="0">
                <a:pos x="0" y="0"/>
              </a:cxn>
              <a:cxn ang="0">
                <a:pos x="0" y="1"/>
              </a:cxn>
              <a:cxn ang="0">
                <a:pos x="1" y="1"/>
              </a:cxn>
              <a:cxn ang="0">
                <a:pos x="4" y="1"/>
              </a:cxn>
              <a:cxn ang="0">
                <a:pos x="4" y="0"/>
              </a:cxn>
            </a:cxnLst>
            <a:rect l="0" t="0" r="r" b="b"/>
            <a:pathLst>
              <a:path w="4" h="1">
                <a:moveTo>
                  <a:pt x="4" y="0"/>
                </a:moveTo>
                <a:lnTo>
                  <a:pt x="4" y="0"/>
                </a:lnTo>
                <a:lnTo>
                  <a:pt x="1" y="0"/>
                </a:lnTo>
                <a:lnTo>
                  <a:pt x="0" y="0"/>
                </a:lnTo>
                <a:lnTo>
                  <a:pt x="0" y="0"/>
                </a:lnTo>
                <a:lnTo>
                  <a:pt x="0" y="0"/>
                </a:lnTo>
                <a:lnTo>
                  <a:pt x="0" y="1"/>
                </a:lnTo>
                <a:lnTo>
                  <a:pt x="1" y="1"/>
                </a:lnTo>
                <a:lnTo>
                  <a:pt x="4" y="1"/>
                </a:lnTo>
                <a:lnTo>
                  <a:pt x="4"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5" name="Freeform 271"/>
          <p:cNvSpPr>
            <a:spLocks/>
          </p:cNvSpPr>
          <p:nvPr/>
        </p:nvSpPr>
        <p:spPr bwMode="auto">
          <a:xfrm>
            <a:off x="7907010" y="3562010"/>
            <a:ext cx="6814" cy="5806"/>
          </a:xfrm>
          <a:custGeom>
            <a:avLst/>
            <a:gdLst/>
            <a:ahLst/>
            <a:cxnLst>
              <a:cxn ang="0">
                <a:pos x="0" y="0"/>
              </a:cxn>
              <a:cxn ang="0">
                <a:pos x="0" y="1"/>
              </a:cxn>
              <a:cxn ang="0">
                <a:pos x="0" y="2"/>
              </a:cxn>
              <a:cxn ang="0">
                <a:pos x="0" y="2"/>
              </a:cxn>
              <a:cxn ang="0">
                <a:pos x="1" y="1"/>
              </a:cxn>
              <a:cxn ang="0">
                <a:pos x="2" y="1"/>
              </a:cxn>
              <a:cxn ang="0">
                <a:pos x="2" y="1"/>
              </a:cxn>
              <a:cxn ang="0">
                <a:pos x="2" y="0"/>
              </a:cxn>
              <a:cxn ang="0">
                <a:pos x="2" y="0"/>
              </a:cxn>
              <a:cxn ang="0">
                <a:pos x="1" y="0"/>
              </a:cxn>
              <a:cxn ang="0">
                <a:pos x="0" y="0"/>
              </a:cxn>
            </a:cxnLst>
            <a:rect l="0" t="0" r="r" b="b"/>
            <a:pathLst>
              <a:path w="2" h="2">
                <a:moveTo>
                  <a:pt x="0" y="0"/>
                </a:moveTo>
                <a:lnTo>
                  <a:pt x="0" y="1"/>
                </a:lnTo>
                <a:lnTo>
                  <a:pt x="0" y="2"/>
                </a:lnTo>
                <a:lnTo>
                  <a:pt x="0" y="2"/>
                </a:lnTo>
                <a:lnTo>
                  <a:pt x="1" y="1"/>
                </a:lnTo>
                <a:lnTo>
                  <a:pt x="2" y="1"/>
                </a:lnTo>
                <a:lnTo>
                  <a:pt x="2" y="1"/>
                </a:lnTo>
                <a:lnTo>
                  <a:pt x="2" y="0"/>
                </a:lnTo>
                <a:lnTo>
                  <a:pt x="2"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6" name="Freeform 272"/>
          <p:cNvSpPr>
            <a:spLocks/>
          </p:cNvSpPr>
          <p:nvPr/>
        </p:nvSpPr>
        <p:spPr bwMode="auto">
          <a:xfrm>
            <a:off x="7859313" y="3445883"/>
            <a:ext cx="3407" cy="8710"/>
          </a:xfrm>
          <a:custGeom>
            <a:avLst/>
            <a:gdLst/>
            <a:ahLst/>
            <a:cxnLst>
              <a:cxn ang="0">
                <a:pos x="0" y="1"/>
              </a:cxn>
              <a:cxn ang="0">
                <a:pos x="0" y="0"/>
              </a:cxn>
              <a:cxn ang="0">
                <a:pos x="0" y="0"/>
              </a:cxn>
              <a:cxn ang="0">
                <a:pos x="1" y="3"/>
              </a:cxn>
              <a:cxn ang="0">
                <a:pos x="0" y="1"/>
              </a:cxn>
            </a:cxnLst>
            <a:rect l="0" t="0" r="r" b="b"/>
            <a:pathLst>
              <a:path w="1" h="3">
                <a:moveTo>
                  <a:pt x="0" y="1"/>
                </a:moveTo>
                <a:lnTo>
                  <a:pt x="0" y="0"/>
                </a:lnTo>
                <a:lnTo>
                  <a:pt x="0" y="0"/>
                </a:lnTo>
                <a:lnTo>
                  <a:pt x="1" y="3"/>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7" name="Freeform 273"/>
          <p:cNvSpPr>
            <a:spLocks/>
          </p:cNvSpPr>
          <p:nvPr/>
        </p:nvSpPr>
        <p:spPr bwMode="auto">
          <a:xfrm>
            <a:off x="8537301" y="3669427"/>
            <a:ext cx="17035" cy="8710"/>
          </a:xfrm>
          <a:custGeom>
            <a:avLst/>
            <a:gdLst/>
            <a:ahLst/>
            <a:cxnLst>
              <a:cxn ang="0">
                <a:pos x="4" y="3"/>
              </a:cxn>
              <a:cxn ang="0">
                <a:pos x="4" y="2"/>
              </a:cxn>
              <a:cxn ang="0">
                <a:pos x="4" y="1"/>
              </a:cxn>
              <a:cxn ang="0">
                <a:pos x="0" y="0"/>
              </a:cxn>
              <a:cxn ang="0">
                <a:pos x="0" y="0"/>
              </a:cxn>
              <a:cxn ang="0">
                <a:pos x="0" y="1"/>
              </a:cxn>
              <a:cxn ang="0">
                <a:pos x="1" y="2"/>
              </a:cxn>
              <a:cxn ang="0">
                <a:pos x="2" y="3"/>
              </a:cxn>
              <a:cxn ang="0">
                <a:pos x="4" y="3"/>
              </a:cxn>
              <a:cxn ang="0">
                <a:pos x="5" y="3"/>
              </a:cxn>
              <a:cxn ang="0">
                <a:pos x="4" y="3"/>
              </a:cxn>
              <a:cxn ang="0">
                <a:pos x="4" y="3"/>
              </a:cxn>
            </a:cxnLst>
            <a:rect l="0" t="0" r="r" b="b"/>
            <a:pathLst>
              <a:path w="5" h="3">
                <a:moveTo>
                  <a:pt x="4" y="3"/>
                </a:moveTo>
                <a:lnTo>
                  <a:pt x="4" y="2"/>
                </a:lnTo>
                <a:lnTo>
                  <a:pt x="4" y="1"/>
                </a:lnTo>
                <a:lnTo>
                  <a:pt x="0" y="0"/>
                </a:lnTo>
                <a:lnTo>
                  <a:pt x="0" y="0"/>
                </a:lnTo>
                <a:lnTo>
                  <a:pt x="0" y="1"/>
                </a:lnTo>
                <a:lnTo>
                  <a:pt x="1" y="2"/>
                </a:lnTo>
                <a:lnTo>
                  <a:pt x="2" y="3"/>
                </a:lnTo>
                <a:lnTo>
                  <a:pt x="4" y="3"/>
                </a:lnTo>
                <a:lnTo>
                  <a:pt x="5" y="3"/>
                </a:lnTo>
                <a:lnTo>
                  <a:pt x="4" y="3"/>
                </a:lnTo>
                <a:lnTo>
                  <a:pt x="4"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8" name="Freeform 274"/>
          <p:cNvSpPr>
            <a:spLocks/>
          </p:cNvSpPr>
          <p:nvPr/>
        </p:nvSpPr>
        <p:spPr bwMode="auto">
          <a:xfrm>
            <a:off x="8619068" y="4441672"/>
            <a:ext cx="6814" cy="8710"/>
          </a:xfrm>
          <a:custGeom>
            <a:avLst/>
            <a:gdLst/>
            <a:ahLst/>
            <a:cxnLst>
              <a:cxn ang="0">
                <a:pos x="2" y="1"/>
              </a:cxn>
              <a:cxn ang="0">
                <a:pos x="2" y="0"/>
              </a:cxn>
              <a:cxn ang="0">
                <a:pos x="1" y="0"/>
              </a:cxn>
              <a:cxn ang="0">
                <a:pos x="0" y="3"/>
              </a:cxn>
              <a:cxn ang="0">
                <a:pos x="0" y="3"/>
              </a:cxn>
              <a:cxn ang="0">
                <a:pos x="0" y="3"/>
              </a:cxn>
              <a:cxn ang="0">
                <a:pos x="1" y="3"/>
              </a:cxn>
              <a:cxn ang="0">
                <a:pos x="1" y="3"/>
              </a:cxn>
              <a:cxn ang="0">
                <a:pos x="1" y="3"/>
              </a:cxn>
              <a:cxn ang="0">
                <a:pos x="1" y="3"/>
              </a:cxn>
              <a:cxn ang="0">
                <a:pos x="1" y="3"/>
              </a:cxn>
              <a:cxn ang="0">
                <a:pos x="2" y="3"/>
              </a:cxn>
              <a:cxn ang="0">
                <a:pos x="2" y="3"/>
              </a:cxn>
              <a:cxn ang="0">
                <a:pos x="2" y="3"/>
              </a:cxn>
              <a:cxn ang="0">
                <a:pos x="2" y="1"/>
              </a:cxn>
            </a:cxnLst>
            <a:rect l="0" t="0" r="r" b="b"/>
            <a:pathLst>
              <a:path w="2" h="3">
                <a:moveTo>
                  <a:pt x="2" y="1"/>
                </a:moveTo>
                <a:lnTo>
                  <a:pt x="2" y="0"/>
                </a:lnTo>
                <a:lnTo>
                  <a:pt x="1" y="0"/>
                </a:lnTo>
                <a:lnTo>
                  <a:pt x="0" y="3"/>
                </a:lnTo>
                <a:lnTo>
                  <a:pt x="0" y="3"/>
                </a:lnTo>
                <a:lnTo>
                  <a:pt x="0" y="3"/>
                </a:lnTo>
                <a:lnTo>
                  <a:pt x="1" y="3"/>
                </a:lnTo>
                <a:lnTo>
                  <a:pt x="1" y="3"/>
                </a:lnTo>
                <a:lnTo>
                  <a:pt x="1" y="3"/>
                </a:lnTo>
                <a:lnTo>
                  <a:pt x="1" y="3"/>
                </a:lnTo>
                <a:lnTo>
                  <a:pt x="1" y="3"/>
                </a:lnTo>
                <a:lnTo>
                  <a:pt x="2" y="3"/>
                </a:lnTo>
                <a:lnTo>
                  <a:pt x="2" y="3"/>
                </a:lnTo>
                <a:lnTo>
                  <a:pt x="2" y="3"/>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9" name="Freeform 275"/>
          <p:cNvSpPr>
            <a:spLocks/>
          </p:cNvSpPr>
          <p:nvPr/>
        </p:nvSpPr>
        <p:spPr bwMode="auto">
          <a:xfrm>
            <a:off x="8523673" y="3637493"/>
            <a:ext cx="13628" cy="23225"/>
          </a:xfrm>
          <a:custGeom>
            <a:avLst/>
            <a:gdLst/>
            <a:ahLst/>
            <a:cxnLst>
              <a:cxn ang="0">
                <a:pos x="4" y="8"/>
              </a:cxn>
              <a:cxn ang="0">
                <a:pos x="4" y="7"/>
              </a:cxn>
              <a:cxn ang="0">
                <a:pos x="4" y="7"/>
              </a:cxn>
              <a:cxn ang="0">
                <a:pos x="4" y="6"/>
              </a:cxn>
              <a:cxn ang="0">
                <a:pos x="3" y="6"/>
              </a:cxn>
              <a:cxn ang="0">
                <a:pos x="3" y="6"/>
              </a:cxn>
              <a:cxn ang="0">
                <a:pos x="3" y="5"/>
              </a:cxn>
              <a:cxn ang="0">
                <a:pos x="2" y="3"/>
              </a:cxn>
              <a:cxn ang="0">
                <a:pos x="1" y="3"/>
              </a:cxn>
              <a:cxn ang="0">
                <a:pos x="1" y="3"/>
              </a:cxn>
              <a:cxn ang="0">
                <a:pos x="1" y="1"/>
              </a:cxn>
              <a:cxn ang="0">
                <a:pos x="0" y="0"/>
              </a:cxn>
              <a:cxn ang="0">
                <a:pos x="0" y="0"/>
              </a:cxn>
              <a:cxn ang="0">
                <a:pos x="0" y="1"/>
              </a:cxn>
              <a:cxn ang="0">
                <a:pos x="0" y="1"/>
              </a:cxn>
              <a:cxn ang="0">
                <a:pos x="0" y="2"/>
              </a:cxn>
              <a:cxn ang="0">
                <a:pos x="2" y="6"/>
              </a:cxn>
              <a:cxn ang="0">
                <a:pos x="4" y="7"/>
              </a:cxn>
              <a:cxn ang="0">
                <a:pos x="4" y="7"/>
              </a:cxn>
              <a:cxn ang="0">
                <a:pos x="4" y="8"/>
              </a:cxn>
            </a:cxnLst>
            <a:rect l="0" t="0" r="r" b="b"/>
            <a:pathLst>
              <a:path w="4" h="8">
                <a:moveTo>
                  <a:pt x="4" y="8"/>
                </a:moveTo>
                <a:lnTo>
                  <a:pt x="4" y="7"/>
                </a:lnTo>
                <a:lnTo>
                  <a:pt x="4" y="7"/>
                </a:lnTo>
                <a:lnTo>
                  <a:pt x="4" y="6"/>
                </a:lnTo>
                <a:lnTo>
                  <a:pt x="3" y="6"/>
                </a:lnTo>
                <a:lnTo>
                  <a:pt x="3" y="6"/>
                </a:lnTo>
                <a:lnTo>
                  <a:pt x="3" y="5"/>
                </a:lnTo>
                <a:lnTo>
                  <a:pt x="2" y="3"/>
                </a:lnTo>
                <a:lnTo>
                  <a:pt x="1" y="3"/>
                </a:lnTo>
                <a:lnTo>
                  <a:pt x="1" y="3"/>
                </a:lnTo>
                <a:lnTo>
                  <a:pt x="1" y="1"/>
                </a:lnTo>
                <a:lnTo>
                  <a:pt x="0" y="0"/>
                </a:lnTo>
                <a:lnTo>
                  <a:pt x="0" y="0"/>
                </a:lnTo>
                <a:lnTo>
                  <a:pt x="0" y="1"/>
                </a:lnTo>
                <a:lnTo>
                  <a:pt x="0" y="1"/>
                </a:lnTo>
                <a:lnTo>
                  <a:pt x="0" y="2"/>
                </a:lnTo>
                <a:lnTo>
                  <a:pt x="2" y="6"/>
                </a:lnTo>
                <a:lnTo>
                  <a:pt x="4" y="7"/>
                </a:lnTo>
                <a:lnTo>
                  <a:pt x="4" y="7"/>
                </a:lnTo>
                <a:lnTo>
                  <a:pt x="4"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0" name="Freeform 276"/>
          <p:cNvSpPr>
            <a:spLocks/>
          </p:cNvSpPr>
          <p:nvPr/>
        </p:nvSpPr>
        <p:spPr bwMode="auto">
          <a:xfrm>
            <a:off x="8513452" y="3649105"/>
            <a:ext cx="3407" cy="2903"/>
          </a:xfrm>
          <a:custGeom>
            <a:avLst/>
            <a:gdLst/>
            <a:ahLst/>
            <a:cxnLst>
              <a:cxn ang="0">
                <a:pos x="1" y="1"/>
              </a:cxn>
              <a:cxn ang="0">
                <a:pos x="1" y="1"/>
              </a:cxn>
              <a:cxn ang="0">
                <a:pos x="1" y="0"/>
              </a:cxn>
              <a:cxn ang="0">
                <a:pos x="0" y="0"/>
              </a:cxn>
              <a:cxn ang="0">
                <a:pos x="0" y="0"/>
              </a:cxn>
              <a:cxn ang="0">
                <a:pos x="0" y="0"/>
              </a:cxn>
              <a:cxn ang="0">
                <a:pos x="0" y="1"/>
              </a:cxn>
              <a:cxn ang="0">
                <a:pos x="1" y="1"/>
              </a:cxn>
            </a:cxnLst>
            <a:rect l="0" t="0" r="r" b="b"/>
            <a:pathLst>
              <a:path w="1" h="1">
                <a:moveTo>
                  <a:pt x="1" y="1"/>
                </a:moveTo>
                <a:lnTo>
                  <a:pt x="1" y="1"/>
                </a:lnTo>
                <a:lnTo>
                  <a:pt x="1" y="0"/>
                </a:lnTo>
                <a:lnTo>
                  <a:pt x="0" y="0"/>
                </a:lnTo>
                <a:lnTo>
                  <a:pt x="0" y="0"/>
                </a:lnTo>
                <a:lnTo>
                  <a:pt x="0" y="0"/>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1" name="Freeform 277"/>
          <p:cNvSpPr>
            <a:spLocks/>
          </p:cNvSpPr>
          <p:nvPr/>
        </p:nvSpPr>
        <p:spPr bwMode="auto">
          <a:xfrm>
            <a:off x="8370359" y="3649105"/>
            <a:ext cx="6814" cy="5806"/>
          </a:xfrm>
          <a:custGeom>
            <a:avLst/>
            <a:gdLst/>
            <a:ahLst/>
            <a:cxnLst>
              <a:cxn ang="0">
                <a:pos x="0" y="0"/>
              </a:cxn>
              <a:cxn ang="0">
                <a:pos x="1" y="1"/>
              </a:cxn>
              <a:cxn ang="0">
                <a:pos x="2" y="2"/>
              </a:cxn>
              <a:cxn ang="0">
                <a:pos x="2" y="2"/>
              </a:cxn>
              <a:cxn ang="0">
                <a:pos x="2" y="1"/>
              </a:cxn>
              <a:cxn ang="0">
                <a:pos x="0" y="0"/>
              </a:cxn>
            </a:cxnLst>
            <a:rect l="0" t="0" r="r" b="b"/>
            <a:pathLst>
              <a:path w="2" h="2">
                <a:moveTo>
                  <a:pt x="0" y="0"/>
                </a:moveTo>
                <a:lnTo>
                  <a:pt x="1" y="1"/>
                </a:lnTo>
                <a:lnTo>
                  <a:pt x="2" y="2"/>
                </a:lnTo>
                <a:lnTo>
                  <a:pt x="2" y="2"/>
                </a:lnTo>
                <a:lnTo>
                  <a:pt x="2"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2" name="Freeform 278"/>
          <p:cNvSpPr>
            <a:spLocks/>
          </p:cNvSpPr>
          <p:nvPr/>
        </p:nvSpPr>
        <p:spPr bwMode="auto">
          <a:xfrm>
            <a:off x="8659952" y="3753619"/>
            <a:ext cx="3407" cy="8710"/>
          </a:xfrm>
          <a:custGeom>
            <a:avLst/>
            <a:gdLst/>
            <a:ahLst/>
            <a:cxnLst>
              <a:cxn ang="0">
                <a:pos x="0" y="3"/>
              </a:cxn>
              <a:cxn ang="0">
                <a:pos x="1" y="3"/>
              </a:cxn>
              <a:cxn ang="0">
                <a:pos x="1" y="2"/>
              </a:cxn>
              <a:cxn ang="0">
                <a:pos x="0" y="2"/>
              </a:cxn>
              <a:cxn ang="0">
                <a:pos x="0" y="0"/>
              </a:cxn>
              <a:cxn ang="0">
                <a:pos x="0" y="0"/>
              </a:cxn>
              <a:cxn ang="0">
                <a:pos x="0" y="3"/>
              </a:cxn>
              <a:cxn ang="0">
                <a:pos x="0" y="3"/>
              </a:cxn>
            </a:cxnLst>
            <a:rect l="0" t="0" r="r" b="b"/>
            <a:pathLst>
              <a:path w="1" h="3">
                <a:moveTo>
                  <a:pt x="0" y="3"/>
                </a:moveTo>
                <a:lnTo>
                  <a:pt x="1" y="3"/>
                </a:lnTo>
                <a:lnTo>
                  <a:pt x="1" y="2"/>
                </a:lnTo>
                <a:lnTo>
                  <a:pt x="0" y="2"/>
                </a:lnTo>
                <a:lnTo>
                  <a:pt x="0" y="0"/>
                </a:lnTo>
                <a:lnTo>
                  <a:pt x="0" y="0"/>
                </a:lnTo>
                <a:lnTo>
                  <a:pt x="0" y="3"/>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3" name="Freeform 279"/>
          <p:cNvSpPr>
            <a:spLocks/>
          </p:cNvSpPr>
          <p:nvPr/>
        </p:nvSpPr>
        <p:spPr bwMode="auto">
          <a:xfrm>
            <a:off x="8503231" y="3654912"/>
            <a:ext cx="23849" cy="11613"/>
          </a:xfrm>
          <a:custGeom>
            <a:avLst/>
            <a:gdLst/>
            <a:ahLst/>
            <a:cxnLst>
              <a:cxn ang="0">
                <a:pos x="4" y="1"/>
              </a:cxn>
              <a:cxn ang="0">
                <a:pos x="1" y="1"/>
              </a:cxn>
              <a:cxn ang="0">
                <a:pos x="0" y="0"/>
              </a:cxn>
              <a:cxn ang="0">
                <a:pos x="0" y="0"/>
              </a:cxn>
              <a:cxn ang="0">
                <a:pos x="0" y="1"/>
              </a:cxn>
              <a:cxn ang="0">
                <a:pos x="0" y="1"/>
              </a:cxn>
              <a:cxn ang="0">
                <a:pos x="1" y="3"/>
              </a:cxn>
              <a:cxn ang="0">
                <a:pos x="2" y="3"/>
              </a:cxn>
              <a:cxn ang="0">
                <a:pos x="7" y="4"/>
              </a:cxn>
              <a:cxn ang="0">
                <a:pos x="7" y="3"/>
              </a:cxn>
              <a:cxn ang="0">
                <a:pos x="7" y="2"/>
              </a:cxn>
              <a:cxn ang="0">
                <a:pos x="7" y="2"/>
              </a:cxn>
              <a:cxn ang="0">
                <a:pos x="4" y="1"/>
              </a:cxn>
            </a:cxnLst>
            <a:rect l="0" t="0" r="r" b="b"/>
            <a:pathLst>
              <a:path w="7" h="4">
                <a:moveTo>
                  <a:pt x="4" y="1"/>
                </a:moveTo>
                <a:lnTo>
                  <a:pt x="1" y="1"/>
                </a:lnTo>
                <a:lnTo>
                  <a:pt x="0" y="0"/>
                </a:lnTo>
                <a:lnTo>
                  <a:pt x="0" y="0"/>
                </a:lnTo>
                <a:lnTo>
                  <a:pt x="0" y="1"/>
                </a:lnTo>
                <a:lnTo>
                  <a:pt x="0" y="1"/>
                </a:lnTo>
                <a:lnTo>
                  <a:pt x="1" y="3"/>
                </a:lnTo>
                <a:lnTo>
                  <a:pt x="2" y="3"/>
                </a:lnTo>
                <a:lnTo>
                  <a:pt x="7" y="4"/>
                </a:lnTo>
                <a:lnTo>
                  <a:pt x="7" y="3"/>
                </a:lnTo>
                <a:lnTo>
                  <a:pt x="7" y="2"/>
                </a:lnTo>
                <a:lnTo>
                  <a:pt x="7" y="2"/>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4" name="Freeform 280"/>
          <p:cNvSpPr>
            <a:spLocks/>
          </p:cNvSpPr>
          <p:nvPr/>
        </p:nvSpPr>
        <p:spPr bwMode="auto">
          <a:xfrm>
            <a:off x="8656545" y="3765232"/>
            <a:ext cx="6814" cy="5806"/>
          </a:xfrm>
          <a:custGeom>
            <a:avLst/>
            <a:gdLst/>
            <a:ahLst/>
            <a:cxnLst>
              <a:cxn ang="0">
                <a:pos x="0" y="0"/>
              </a:cxn>
              <a:cxn ang="0">
                <a:pos x="0" y="0"/>
              </a:cxn>
              <a:cxn ang="0">
                <a:pos x="0" y="1"/>
              </a:cxn>
              <a:cxn ang="0">
                <a:pos x="0" y="1"/>
              </a:cxn>
              <a:cxn ang="0">
                <a:pos x="0" y="1"/>
              </a:cxn>
              <a:cxn ang="0">
                <a:pos x="0" y="2"/>
              </a:cxn>
              <a:cxn ang="0">
                <a:pos x="2" y="2"/>
              </a:cxn>
              <a:cxn ang="0">
                <a:pos x="1" y="1"/>
              </a:cxn>
              <a:cxn ang="0">
                <a:pos x="1" y="0"/>
              </a:cxn>
              <a:cxn ang="0">
                <a:pos x="1" y="0"/>
              </a:cxn>
              <a:cxn ang="0">
                <a:pos x="0" y="0"/>
              </a:cxn>
            </a:cxnLst>
            <a:rect l="0" t="0" r="r" b="b"/>
            <a:pathLst>
              <a:path w="2" h="2">
                <a:moveTo>
                  <a:pt x="0" y="0"/>
                </a:moveTo>
                <a:lnTo>
                  <a:pt x="0" y="0"/>
                </a:lnTo>
                <a:lnTo>
                  <a:pt x="0" y="1"/>
                </a:lnTo>
                <a:lnTo>
                  <a:pt x="0" y="1"/>
                </a:lnTo>
                <a:lnTo>
                  <a:pt x="0" y="1"/>
                </a:lnTo>
                <a:lnTo>
                  <a:pt x="0" y="2"/>
                </a:lnTo>
                <a:lnTo>
                  <a:pt x="2" y="2"/>
                </a:lnTo>
                <a:lnTo>
                  <a:pt x="1" y="1"/>
                </a:lnTo>
                <a:lnTo>
                  <a:pt x="1"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5" name="Freeform 281"/>
          <p:cNvSpPr>
            <a:spLocks/>
          </p:cNvSpPr>
          <p:nvPr/>
        </p:nvSpPr>
        <p:spPr bwMode="auto">
          <a:xfrm>
            <a:off x="8581592" y="3834908"/>
            <a:ext cx="54512" cy="37741"/>
          </a:xfrm>
          <a:custGeom>
            <a:avLst/>
            <a:gdLst/>
            <a:ahLst/>
            <a:cxnLst>
              <a:cxn ang="0">
                <a:pos x="15" y="12"/>
              </a:cxn>
              <a:cxn ang="0">
                <a:pos x="15" y="13"/>
              </a:cxn>
              <a:cxn ang="0">
                <a:pos x="16" y="13"/>
              </a:cxn>
              <a:cxn ang="0">
                <a:pos x="16" y="12"/>
              </a:cxn>
              <a:cxn ang="0">
                <a:pos x="16" y="12"/>
              </a:cxn>
              <a:cxn ang="0">
                <a:pos x="16" y="12"/>
              </a:cxn>
              <a:cxn ang="0">
                <a:pos x="16" y="11"/>
              </a:cxn>
              <a:cxn ang="0">
                <a:pos x="15" y="11"/>
              </a:cxn>
              <a:cxn ang="0">
                <a:pos x="14" y="11"/>
              </a:cxn>
              <a:cxn ang="0">
                <a:pos x="14" y="10"/>
              </a:cxn>
              <a:cxn ang="0">
                <a:pos x="13" y="8"/>
              </a:cxn>
              <a:cxn ang="0">
                <a:pos x="10" y="8"/>
              </a:cxn>
              <a:cxn ang="0">
                <a:pos x="10" y="8"/>
              </a:cxn>
              <a:cxn ang="0">
                <a:pos x="9" y="8"/>
              </a:cxn>
              <a:cxn ang="0">
                <a:pos x="9" y="7"/>
              </a:cxn>
              <a:cxn ang="0">
                <a:pos x="9" y="6"/>
              </a:cxn>
              <a:cxn ang="0">
                <a:pos x="8" y="6"/>
              </a:cxn>
              <a:cxn ang="0">
                <a:pos x="8" y="6"/>
              </a:cxn>
              <a:cxn ang="0">
                <a:pos x="7" y="4"/>
              </a:cxn>
              <a:cxn ang="0">
                <a:pos x="7" y="4"/>
              </a:cxn>
              <a:cxn ang="0">
                <a:pos x="6" y="3"/>
              </a:cxn>
              <a:cxn ang="0">
                <a:pos x="5" y="3"/>
              </a:cxn>
              <a:cxn ang="0">
                <a:pos x="4" y="2"/>
              </a:cxn>
              <a:cxn ang="0">
                <a:pos x="4" y="1"/>
              </a:cxn>
              <a:cxn ang="0">
                <a:pos x="3" y="1"/>
              </a:cxn>
              <a:cxn ang="0">
                <a:pos x="2" y="1"/>
              </a:cxn>
              <a:cxn ang="0">
                <a:pos x="2" y="1"/>
              </a:cxn>
              <a:cxn ang="0">
                <a:pos x="1" y="0"/>
              </a:cxn>
              <a:cxn ang="0">
                <a:pos x="0" y="0"/>
              </a:cxn>
              <a:cxn ang="0">
                <a:pos x="1" y="1"/>
              </a:cxn>
              <a:cxn ang="0">
                <a:pos x="1" y="1"/>
              </a:cxn>
              <a:cxn ang="0">
                <a:pos x="2" y="3"/>
              </a:cxn>
              <a:cxn ang="0">
                <a:pos x="2" y="4"/>
              </a:cxn>
              <a:cxn ang="0">
                <a:pos x="2" y="4"/>
              </a:cxn>
              <a:cxn ang="0">
                <a:pos x="4" y="6"/>
              </a:cxn>
              <a:cxn ang="0">
                <a:pos x="6" y="7"/>
              </a:cxn>
              <a:cxn ang="0">
                <a:pos x="6" y="8"/>
              </a:cxn>
              <a:cxn ang="0">
                <a:pos x="6" y="8"/>
              </a:cxn>
              <a:cxn ang="0">
                <a:pos x="7" y="8"/>
              </a:cxn>
              <a:cxn ang="0">
                <a:pos x="8" y="8"/>
              </a:cxn>
              <a:cxn ang="0">
                <a:pos x="9" y="9"/>
              </a:cxn>
              <a:cxn ang="0">
                <a:pos x="9" y="9"/>
              </a:cxn>
              <a:cxn ang="0">
                <a:pos x="9" y="10"/>
              </a:cxn>
              <a:cxn ang="0">
                <a:pos x="10" y="10"/>
              </a:cxn>
              <a:cxn ang="0">
                <a:pos x="10" y="10"/>
              </a:cxn>
              <a:cxn ang="0">
                <a:pos x="10" y="10"/>
              </a:cxn>
              <a:cxn ang="0">
                <a:pos x="11" y="11"/>
              </a:cxn>
              <a:cxn ang="0">
                <a:pos x="11" y="11"/>
              </a:cxn>
              <a:cxn ang="0">
                <a:pos x="12" y="11"/>
              </a:cxn>
              <a:cxn ang="0">
                <a:pos x="12" y="11"/>
              </a:cxn>
              <a:cxn ang="0">
                <a:pos x="13" y="11"/>
              </a:cxn>
              <a:cxn ang="0">
                <a:pos x="13" y="11"/>
              </a:cxn>
              <a:cxn ang="0">
                <a:pos x="14" y="11"/>
              </a:cxn>
              <a:cxn ang="0">
                <a:pos x="14" y="12"/>
              </a:cxn>
              <a:cxn ang="0">
                <a:pos x="15" y="12"/>
              </a:cxn>
            </a:cxnLst>
            <a:rect l="0" t="0" r="r" b="b"/>
            <a:pathLst>
              <a:path w="16" h="13">
                <a:moveTo>
                  <a:pt x="15" y="12"/>
                </a:moveTo>
                <a:lnTo>
                  <a:pt x="15" y="13"/>
                </a:lnTo>
                <a:lnTo>
                  <a:pt x="16" y="13"/>
                </a:lnTo>
                <a:lnTo>
                  <a:pt x="16" y="12"/>
                </a:lnTo>
                <a:lnTo>
                  <a:pt x="16" y="12"/>
                </a:lnTo>
                <a:lnTo>
                  <a:pt x="16" y="12"/>
                </a:lnTo>
                <a:lnTo>
                  <a:pt x="16" y="11"/>
                </a:lnTo>
                <a:lnTo>
                  <a:pt x="15" y="11"/>
                </a:lnTo>
                <a:lnTo>
                  <a:pt x="14" y="11"/>
                </a:lnTo>
                <a:lnTo>
                  <a:pt x="14" y="10"/>
                </a:lnTo>
                <a:lnTo>
                  <a:pt x="13" y="8"/>
                </a:lnTo>
                <a:lnTo>
                  <a:pt x="10" y="8"/>
                </a:lnTo>
                <a:lnTo>
                  <a:pt x="10" y="8"/>
                </a:lnTo>
                <a:lnTo>
                  <a:pt x="9" y="8"/>
                </a:lnTo>
                <a:lnTo>
                  <a:pt x="9" y="7"/>
                </a:lnTo>
                <a:lnTo>
                  <a:pt x="9" y="6"/>
                </a:lnTo>
                <a:lnTo>
                  <a:pt x="8" y="6"/>
                </a:lnTo>
                <a:lnTo>
                  <a:pt x="8" y="6"/>
                </a:lnTo>
                <a:lnTo>
                  <a:pt x="7" y="4"/>
                </a:lnTo>
                <a:lnTo>
                  <a:pt x="7" y="4"/>
                </a:lnTo>
                <a:lnTo>
                  <a:pt x="6" y="3"/>
                </a:lnTo>
                <a:lnTo>
                  <a:pt x="5" y="3"/>
                </a:lnTo>
                <a:lnTo>
                  <a:pt x="4" y="2"/>
                </a:lnTo>
                <a:lnTo>
                  <a:pt x="4" y="1"/>
                </a:lnTo>
                <a:lnTo>
                  <a:pt x="3" y="1"/>
                </a:lnTo>
                <a:lnTo>
                  <a:pt x="2" y="1"/>
                </a:lnTo>
                <a:lnTo>
                  <a:pt x="2" y="1"/>
                </a:lnTo>
                <a:lnTo>
                  <a:pt x="1" y="0"/>
                </a:lnTo>
                <a:lnTo>
                  <a:pt x="0" y="0"/>
                </a:lnTo>
                <a:lnTo>
                  <a:pt x="1" y="1"/>
                </a:lnTo>
                <a:lnTo>
                  <a:pt x="1" y="1"/>
                </a:lnTo>
                <a:lnTo>
                  <a:pt x="2" y="3"/>
                </a:lnTo>
                <a:lnTo>
                  <a:pt x="2" y="4"/>
                </a:lnTo>
                <a:lnTo>
                  <a:pt x="2" y="4"/>
                </a:lnTo>
                <a:lnTo>
                  <a:pt x="4" y="6"/>
                </a:lnTo>
                <a:lnTo>
                  <a:pt x="6" y="7"/>
                </a:lnTo>
                <a:lnTo>
                  <a:pt x="6" y="8"/>
                </a:lnTo>
                <a:lnTo>
                  <a:pt x="6" y="8"/>
                </a:lnTo>
                <a:lnTo>
                  <a:pt x="7" y="8"/>
                </a:lnTo>
                <a:lnTo>
                  <a:pt x="8" y="8"/>
                </a:lnTo>
                <a:lnTo>
                  <a:pt x="9" y="9"/>
                </a:lnTo>
                <a:lnTo>
                  <a:pt x="9" y="9"/>
                </a:lnTo>
                <a:lnTo>
                  <a:pt x="9" y="10"/>
                </a:lnTo>
                <a:lnTo>
                  <a:pt x="10" y="10"/>
                </a:lnTo>
                <a:lnTo>
                  <a:pt x="10" y="10"/>
                </a:lnTo>
                <a:lnTo>
                  <a:pt x="10" y="10"/>
                </a:lnTo>
                <a:lnTo>
                  <a:pt x="11" y="11"/>
                </a:lnTo>
                <a:lnTo>
                  <a:pt x="11" y="11"/>
                </a:lnTo>
                <a:lnTo>
                  <a:pt x="12" y="11"/>
                </a:lnTo>
                <a:lnTo>
                  <a:pt x="12" y="11"/>
                </a:lnTo>
                <a:lnTo>
                  <a:pt x="13" y="11"/>
                </a:lnTo>
                <a:lnTo>
                  <a:pt x="13" y="11"/>
                </a:lnTo>
                <a:lnTo>
                  <a:pt x="14" y="11"/>
                </a:lnTo>
                <a:lnTo>
                  <a:pt x="14" y="12"/>
                </a:lnTo>
                <a:lnTo>
                  <a:pt x="15" y="1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6" name="Freeform 282"/>
          <p:cNvSpPr>
            <a:spLocks/>
          </p:cNvSpPr>
          <p:nvPr/>
        </p:nvSpPr>
        <p:spPr bwMode="auto">
          <a:xfrm>
            <a:off x="8659952" y="3788458"/>
            <a:ext cx="6814" cy="5806"/>
          </a:xfrm>
          <a:custGeom>
            <a:avLst/>
            <a:gdLst/>
            <a:ahLst/>
            <a:cxnLst>
              <a:cxn ang="0">
                <a:pos x="1" y="2"/>
              </a:cxn>
              <a:cxn ang="0">
                <a:pos x="1" y="2"/>
              </a:cxn>
              <a:cxn ang="0">
                <a:pos x="2" y="2"/>
              </a:cxn>
              <a:cxn ang="0">
                <a:pos x="1" y="1"/>
              </a:cxn>
              <a:cxn ang="0">
                <a:pos x="1" y="1"/>
              </a:cxn>
              <a:cxn ang="0">
                <a:pos x="1" y="0"/>
              </a:cxn>
              <a:cxn ang="0">
                <a:pos x="1" y="1"/>
              </a:cxn>
              <a:cxn ang="0">
                <a:pos x="0" y="1"/>
              </a:cxn>
              <a:cxn ang="0">
                <a:pos x="0" y="2"/>
              </a:cxn>
              <a:cxn ang="0">
                <a:pos x="1" y="2"/>
              </a:cxn>
            </a:cxnLst>
            <a:rect l="0" t="0" r="r" b="b"/>
            <a:pathLst>
              <a:path w="2" h="2">
                <a:moveTo>
                  <a:pt x="1" y="2"/>
                </a:moveTo>
                <a:lnTo>
                  <a:pt x="1" y="2"/>
                </a:lnTo>
                <a:lnTo>
                  <a:pt x="2" y="2"/>
                </a:lnTo>
                <a:lnTo>
                  <a:pt x="1" y="1"/>
                </a:lnTo>
                <a:lnTo>
                  <a:pt x="1" y="1"/>
                </a:lnTo>
                <a:lnTo>
                  <a:pt x="1" y="0"/>
                </a:lnTo>
                <a:lnTo>
                  <a:pt x="1" y="1"/>
                </a:lnTo>
                <a:lnTo>
                  <a:pt x="0" y="1"/>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7" name="Freeform 283"/>
          <p:cNvSpPr>
            <a:spLocks/>
          </p:cNvSpPr>
          <p:nvPr/>
        </p:nvSpPr>
        <p:spPr bwMode="auto">
          <a:xfrm>
            <a:off x="8445313" y="3611364"/>
            <a:ext cx="20442" cy="11613"/>
          </a:xfrm>
          <a:custGeom>
            <a:avLst/>
            <a:gdLst/>
            <a:ahLst/>
            <a:cxnLst>
              <a:cxn ang="0">
                <a:pos x="6" y="4"/>
              </a:cxn>
              <a:cxn ang="0">
                <a:pos x="5" y="3"/>
              </a:cxn>
              <a:cxn ang="0">
                <a:pos x="5" y="3"/>
              </a:cxn>
              <a:cxn ang="0">
                <a:pos x="4" y="2"/>
              </a:cxn>
              <a:cxn ang="0">
                <a:pos x="3" y="2"/>
              </a:cxn>
              <a:cxn ang="0">
                <a:pos x="2" y="1"/>
              </a:cxn>
              <a:cxn ang="0">
                <a:pos x="2" y="1"/>
              </a:cxn>
              <a:cxn ang="0">
                <a:pos x="0" y="0"/>
              </a:cxn>
              <a:cxn ang="0">
                <a:pos x="0" y="0"/>
              </a:cxn>
              <a:cxn ang="0">
                <a:pos x="2" y="3"/>
              </a:cxn>
              <a:cxn ang="0">
                <a:pos x="5" y="4"/>
              </a:cxn>
              <a:cxn ang="0">
                <a:pos x="6" y="4"/>
              </a:cxn>
            </a:cxnLst>
            <a:rect l="0" t="0" r="r" b="b"/>
            <a:pathLst>
              <a:path w="6" h="4">
                <a:moveTo>
                  <a:pt x="6" y="4"/>
                </a:moveTo>
                <a:lnTo>
                  <a:pt x="5" y="3"/>
                </a:lnTo>
                <a:lnTo>
                  <a:pt x="5" y="3"/>
                </a:lnTo>
                <a:lnTo>
                  <a:pt x="4" y="2"/>
                </a:lnTo>
                <a:lnTo>
                  <a:pt x="3" y="2"/>
                </a:lnTo>
                <a:lnTo>
                  <a:pt x="2" y="1"/>
                </a:lnTo>
                <a:lnTo>
                  <a:pt x="2" y="1"/>
                </a:lnTo>
                <a:lnTo>
                  <a:pt x="0" y="0"/>
                </a:lnTo>
                <a:lnTo>
                  <a:pt x="0" y="0"/>
                </a:lnTo>
                <a:lnTo>
                  <a:pt x="2" y="3"/>
                </a:lnTo>
                <a:lnTo>
                  <a:pt x="5" y="4"/>
                </a:lnTo>
                <a:lnTo>
                  <a:pt x="6"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8" name="Freeform 284"/>
          <p:cNvSpPr>
            <a:spLocks/>
          </p:cNvSpPr>
          <p:nvPr/>
        </p:nvSpPr>
        <p:spPr bwMode="auto">
          <a:xfrm>
            <a:off x="8452126" y="3631686"/>
            <a:ext cx="3407" cy="2903"/>
          </a:xfrm>
          <a:custGeom>
            <a:avLst/>
            <a:gdLst/>
            <a:ahLst/>
            <a:cxnLst>
              <a:cxn ang="0">
                <a:pos x="0" y="0"/>
              </a:cxn>
              <a:cxn ang="0">
                <a:pos x="0" y="0"/>
              </a:cxn>
              <a:cxn ang="0">
                <a:pos x="0" y="1"/>
              </a:cxn>
              <a:cxn ang="0">
                <a:pos x="1" y="1"/>
              </a:cxn>
              <a:cxn ang="0">
                <a:pos x="1" y="1"/>
              </a:cxn>
              <a:cxn ang="0">
                <a:pos x="1" y="1"/>
              </a:cxn>
              <a:cxn ang="0">
                <a:pos x="1" y="0"/>
              </a:cxn>
              <a:cxn ang="0">
                <a:pos x="0" y="0"/>
              </a:cxn>
            </a:cxnLst>
            <a:rect l="0" t="0" r="r" b="b"/>
            <a:pathLst>
              <a:path w="1" h="1">
                <a:moveTo>
                  <a:pt x="0" y="0"/>
                </a:moveTo>
                <a:lnTo>
                  <a:pt x="0" y="0"/>
                </a:lnTo>
                <a:lnTo>
                  <a:pt x="0" y="1"/>
                </a:lnTo>
                <a:lnTo>
                  <a:pt x="1" y="1"/>
                </a:lnTo>
                <a:lnTo>
                  <a:pt x="1" y="1"/>
                </a:lnTo>
                <a:lnTo>
                  <a:pt x="1"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9" name="Freeform 285"/>
          <p:cNvSpPr>
            <a:spLocks/>
          </p:cNvSpPr>
          <p:nvPr/>
        </p:nvSpPr>
        <p:spPr bwMode="auto">
          <a:xfrm>
            <a:off x="8506638" y="3695556"/>
            <a:ext cx="6814" cy="2903"/>
          </a:xfrm>
          <a:custGeom>
            <a:avLst/>
            <a:gdLst/>
            <a:ahLst/>
            <a:cxnLst>
              <a:cxn ang="0">
                <a:pos x="2" y="0"/>
              </a:cxn>
              <a:cxn ang="0">
                <a:pos x="0" y="0"/>
              </a:cxn>
              <a:cxn ang="0">
                <a:pos x="0" y="0"/>
              </a:cxn>
              <a:cxn ang="0">
                <a:pos x="0" y="0"/>
              </a:cxn>
              <a:cxn ang="0">
                <a:pos x="1" y="0"/>
              </a:cxn>
              <a:cxn ang="0">
                <a:pos x="2" y="1"/>
              </a:cxn>
              <a:cxn ang="0">
                <a:pos x="2" y="1"/>
              </a:cxn>
              <a:cxn ang="0">
                <a:pos x="2" y="0"/>
              </a:cxn>
              <a:cxn ang="0">
                <a:pos x="2" y="0"/>
              </a:cxn>
            </a:cxnLst>
            <a:rect l="0" t="0" r="r" b="b"/>
            <a:pathLst>
              <a:path w="2" h="1">
                <a:moveTo>
                  <a:pt x="2" y="0"/>
                </a:moveTo>
                <a:lnTo>
                  <a:pt x="0" y="0"/>
                </a:lnTo>
                <a:lnTo>
                  <a:pt x="0" y="0"/>
                </a:lnTo>
                <a:lnTo>
                  <a:pt x="0" y="0"/>
                </a:lnTo>
                <a:lnTo>
                  <a:pt x="1" y="0"/>
                </a:lnTo>
                <a:lnTo>
                  <a:pt x="2" y="1"/>
                </a:lnTo>
                <a:lnTo>
                  <a:pt x="2" y="1"/>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0" name="Freeform 286"/>
          <p:cNvSpPr>
            <a:spLocks/>
          </p:cNvSpPr>
          <p:nvPr/>
        </p:nvSpPr>
        <p:spPr bwMode="auto">
          <a:xfrm>
            <a:off x="8445313" y="3625880"/>
            <a:ext cx="6814" cy="5806"/>
          </a:xfrm>
          <a:custGeom>
            <a:avLst/>
            <a:gdLst/>
            <a:ahLst/>
            <a:cxnLst>
              <a:cxn ang="0">
                <a:pos x="0" y="0"/>
              </a:cxn>
              <a:cxn ang="0">
                <a:pos x="0" y="0"/>
              </a:cxn>
              <a:cxn ang="0">
                <a:pos x="0" y="1"/>
              </a:cxn>
              <a:cxn ang="0">
                <a:pos x="1" y="2"/>
              </a:cxn>
              <a:cxn ang="0">
                <a:pos x="2" y="1"/>
              </a:cxn>
              <a:cxn ang="0">
                <a:pos x="1" y="0"/>
              </a:cxn>
              <a:cxn ang="0">
                <a:pos x="0" y="0"/>
              </a:cxn>
            </a:cxnLst>
            <a:rect l="0" t="0" r="r" b="b"/>
            <a:pathLst>
              <a:path w="2" h="2">
                <a:moveTo>
                  <a:pt x="0" y="0"/>
                </a:moveTo>
                <a:lnTo>
                  <a:pt x="0" y="0"/>
                </a:lnTo>
                <a:lnTo>
                  <a:pt x="0" y="1"/>
                </a:lnTo>
                <a:lnTo>
                  <a:pt x="1" y="2"/>
                </a:lnTo>
                <a:lnTo>
                  <a:pt x="2"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1" name="Freeform 287"/>
          <p:cNvSpPr>
            <a:spLocks/>
          </p:cNvSpPr>
          <p:nvPr/>
        </p:nvSpPr>
        <p:spPr bwMode="auto">
          <a:xfrm>
            <a:off x="8458940" y="3640396"/>
            <a:ext cx="3407" cy="2903"/>
          </a:xfrm>
          <a:custGeom>
            <a:avLst/>
            <a:gdLst/>
            <a:ahLst/>
            <a:cxnLst>
              <a:cxn ang="0">
                <a:pos x="0" y="0"/>
              </a:cxn>
              <a:cxn ang="0">
                <a:pos x="0" y="0"/>
              </a:cxn>
              <a:cxn ang="0">
                <a:pos x="0" y="1"/>
              </a:cxn>
              <a:cxn ang="0">
                <a:pos x="1" y="1"/>
              </a:cxn>
              <a:cxn ang="0">
                <a:pos x="1" y="1"/>
              </a:cxn>
              <a:cxn ang="0">
                <a:pos x="1" y="0"/>
              </a:cxn>
              <a:cxn ang="0">
                <a:pos x="0" y="0"/>
              </a:cxn>
            </a:cxnLst>
            <a:rect l="0" t="0" r="r" b="b"/>
            <a:pathLst>
              <a:path w="1" h="1">
                <a:moveTo>
                  <a:pt x="0" y="0"/>
                </a:moveTo>
                <a:lnTo>
                  <a:pt x="0" y="0"/>
                </a:lnTo>
                <a:lnTo>
                  <a:pt x="0" y="1"/>
                </a:lnTo>
                <a:lnTo>
                  <a:pt x="1" y="1"/>
                </a:lnTo>
                <a:lnTo>
                  <a:pt x="1"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2" name="Freeform 288"/>
          <p:cNvSpPr>
            <a:spLocks/>
          </p:cNvSpPr>
          <p:nvPr/>
        </p:nvSpPr>
        <p:spPr bwMode="auto">
          <a:xfrm>
            <a:off x="8482789" y="3625880"/>
            <a:ext cx="23849" cy="14516"/>
          </a:xfrm>
          <a:custGeom>
            <a:avLst/>
            <a:gdLst/>
            <a:ahLst/>
            <a:cxnLst>
              <a:cxn ang="0">
                <a:pos x="7" y="5"/>
              </a:cxn>
              <a:cxn ang="0">
                <a:pos x="7" y="4"/>
              </a:cxn>
              <a:cxn ang="0">
                <a:pos x="0" y="0"/>
              </a:cxn>
              <a:cxn ang="0">
                <a:pos x="0" y="0"/>
              </a:cxn>
              <a:cxn ang="0">
                <a:pos x="1" y="1"/>
              </a:cxn>
              <a:cxn ang="0">
                <a:pos x="7" y="5"/>
              </a:cxn>
              <a:cxn ang="0">
                <a:pos x="7" y="5"/>
              </a:cxn>
            </a:cxnLst>
            <a:rect l="0" t="0" r="r" b="b"/>
            <a:pathLst>
              <a:path w="7" h="5">
                <a:moveTo>
                  <a:pt x="7" y="5"/>
                </a:moveTo>
                <a:lnTo>
                  <a:pt x="7" y="4"/>
                </a:lnTo>
                <a:lnTo>
                  <a:pt x="0" y="0"/>
                </a:lnTo>
                <a:lnTo>
                  <a:pt x="0" y="0"/>
                </a:lnTo>
                <a:lnTo>
                  <a:pt x="1" y="1"/>
                </a:lnTo>
                <a:lnTo>
                  <a:pt x="7" y="5"/>
                </a:lnTo>
                <a:lnTo>
                  <a:pt x="7"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3" name="Freeform 289"/>
          <p:cNvSpPr>
            <a:spLocks/>
          </p:cNvSpPr>
          <p:nvPr/>
        </p:nvSpPr>
        <p:spPr bwMode="auto">
          <a:xfrm>
            <a:off x="8469161" y="3643299"/>
            <a:ext cx="6814" cy="2903"/>
          </a:xfrm>
          <a:custGeom>
            <a:avLst/>
            <a:gdLst/>
            <a:ahLst/>
            <a:cxnLst>
              <a:cxn ang="0">
                <a:pos x="1" y="0"/>
              </a:cxn>
              <a:cxn ang="0">
                <a:pos x="1" y="0"/>
              </a:cxn>
              <a:cxn ang="0">
                <a:pos x="0" y="0"/>
              </a:cxn>
              <a:cxn ang="0">
                <a:pos x="1" y="0"/>
              </a:cxn>
              <a:cxn ang="0">
                <a:pos x="1" y="1"/>
              </a:cxn>
              <a:cxn ang="0">
                <a:pos x="2" y="1"/>
              </a:cxn>
              <a:cxn ang="0">
                <a:pos x="2" y="0"/>
              </a:cxn>
              <a:cxn ang="0">
                <a:pos x="2" y="0"/>
              </a:cxn>
              <a:cxn ang="0">
                <a:pos x="1" y="0"/>
              </a:cxn>
            </a:cxnLst>
            <a:rect l="0" t="0" r="r" b="b"/>
            <a:pathLst>
              <a:path w="2" h="1">
                <a:moveTo>
                  <a:pt x="1" y="0"/>
                </a:moveTo>
                <a:lnTo>
                  <a:pt x="1" y="0"/>
                </a:lnTo>
                <a:lnTo>
                  <a:pt x="0" y="0"/>
                </a:lnTo>
                <a:lnTo>
                  <a:pt x="1" y="0"/>
                </a:lnTo>
                <a:lnTo>
                  <a:pt x="1" y="1"/>
                </a:lnTo>
                <a:lnTo>
                  <a:pt x="2" y="1"/>
                </a:lnTo>
                <a:lnTo>
                  <a:pt x="2" y="0"/>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4" name="Freeform 290"/>
          <p:cNvSpPr>
            <a:spLocks/>
          </p:cNvSpPr>
          <p:nvPr/>
        </p:nvSpPr>
        <p:spPr bwMode="auto">
          <a:xfrm>
            <a:off x="8458940" y="3634589"/>
            <a:ext cx="10221" cy="8710"/>
          </a:xfrm>
          <a:custGeom>
            <a:avLst/>
            <a:gdLst/>
            <a:ahLst/>
            <a:cxnLst>
              <a:cxn ang="0">
                <a:pos x="2" y="0"/>
              </a:cxn>
              <a:cxn ang="0">
                <a:pos x="2" y="0"/>
              </a:cxn>
              <a:cxn ang="0">
                <a:pos x="1" y="0"/>
              </a:cxn>
              <a:cxn ang="0">
                <a:pos x="0" y="0"/>
              </a:cxn>
              <a:cxn ang="0">
                <a:pos x="0" y="0"/>
              </a:cxn>
              <a:cxn ang="0">
                <a:pos x="0" y="0"/>
              </a:cxn>
              <a:cxn ang="0">
                <a:pos x="1" y="1"/>
              </a:cxn>
              <a:cxn ang="0">
                <a:pos x="2" y="1"/>
              </a:cxn>
              <a:cxn ang="0">
                <a:pos x="2" y="3"/>
              </a:cxn>
              <a:cxn ang="0">
                <a:pos x="3" y="3"/>
              </a:cxn>
              <a:cxn ang="0">
                <a:pos x="3" y="1"/>
              </a:cxn>
              <a:cxn ang="0">
                <a:pos x="2" y="0"/>
              </a:cxn>
            </a:cxnLst>
            <a:rect l="0" t="0" r="r" b="b"/>
            <a:pathLst>
              <a:path w="3" h="3">
                <a:moveTo>
                  <a:pt x="2" y="0"/>
                </a:moveTo>
                <a:lnTo>
                  <a:pt x="2" y="0"/>
                </a:lnTo>
                <a:lnTo>
                  <a:pt x="1" y="0"/>
                </a:lnTo>
                <a:lnTo>
                  <a:pt x="0" y="0"/>
                </a:lnTo>
                <a:lnTo>
                  <a:pt x="0" y="0"/>
                </a:lnTo>
                <a:lnTo>
                  <a:pt x="0" y="0"/>
                </a:lnTo>
                <a:lnTo>
                  <a:pt x="1" y="1"/>
                </a:lnTo>
                <a:lnTo>
                  <a:pt x="2" y="1"/>
                </a:lnTo>
                <a:lnTo>
                  <a:pt x="2" y="3"/>
                </a:lnTo>
                <a:lnTo>
                  <a:pt x="3" y="3"/>
                </a:lnTo>
                <a:lnTo>
                  <a:pt x="3"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5" name="Freeform 291"/>
          <p:cNvSpPr>
            <a:spLocks/>
          </p:cNvSpPr>
          <p:nvPr/>
        </p:nvSpPr>
        <p:spPr bwMode="auto">
          <a:xfrm>
            <a:off x="7624231" y="3614267"/>
            <a:ext cx="23849" cy="8710"/>
          </a:xfrm>
          <a:custGeom>
            <a:avLst/>
            <a:gdLst/>
            <a:ahLst/>
            <a:cxnLst>
              <a:cxn ang="0">
                <a:pos x="0" y="1"/>
              </a:cxn>
              <a:cxn ang="0">
                <a:pos x="0" y="1"/>
              </a:cxn>
              <a:cxn ang="0">
                <a:pos x="0" y="1"/>
              </a:cxn>
              <a:cxn ang="0">
                <a:pos x="0" y="2"/>
              </a:cxn>
              <a:cxn ang="0">
                <a:pos x="0" y="2"/>
              </a:cxn>
              <a:cxn ang="0">
                <a:pos x="3" y="3"/>
              </a:cxn>
              <a:cxn ang="0">
                <a:pos x="7" y="1"/>
              </a:cxn>
              <a:cxn ang="0">
                <a:pos x="6" y="0"/>
              </a:cxn>
              <a:cxn ang="0">
                <a:pos x="1" y="0"/>
              </a:cxn>
              <a:cxn ang="0">
                <a:pos x="0" y="1"/>
              </a:cxn>
            </a:cxnLst>
            <a:rect l="0" t="0" r="r" b="b"/>
            <a:pathLst>
              <a:path w="7" h="3">
                <a:moveTo>
                  <a:pt x="0" y="1"/>
                </a:moveTo>
                <a:lnTo>
                  <a:pt x="0" y="1"/>
                </a:lnTo>
                <a:lnTo>
                  <a:pt x="0" y="1"/>
                </a:lnTo>
                <a:lnTo>
                  <a:pt x="0" y="2"/>
                </a:lnTo>
                <a:lnTo>
                  <a:pt x="0" y="2"/>
                </a:lnTo>
                <a:lnTo>
                  <a:pt x="3" y="3"/>
                </a:lnTo>
                <a:lnTo>
                  <a:pt x="7" y="1"/>
                </a:lnTo>
                <a:lnTo>
                  <a:pt x="6" y="0"/>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6" name="Freeform 292"/>
          <p:cNvSpPr>
            <a:spLocks/>
          </p:cNvSpPr>
          <p:nvPr/>
        </p:nvSpPr>
        <p:spPr bwMode="auto">
          <a:xfrm>
            <a:off x="7951301" y="3686846"/>
            <a:ext cx="20442" cy="11613"/>
          </a:xfrm>
          <a:custGeom>
            <a:avLst/>
            <a:gdLst/>
            <a:ahLst/>
            <a:cxnLst>
              <a:cxn ang="0">
                <a:pos x="4" y="4"/>
              </a:cxn>
              <a:cxn ang="0">
                <a:pos x="5" y="3"/>
              </a:cxn>
              <a:cxn ang="0">
                <a:pos x="6" y="1"/>
              </a:cxn>
              <a:cxn ang="0">
                <a:pos x="5" y="1"/>
              </a:cxn>
              <a:cxn ang="0">
                <a:pos x="5" y="0"/>
              </a:cxn>
              <a:cxn ang="0">
                <a:pos x="5" y="0"/>
              </a:cxn>
              <a:cxn ang="0">
                <a:pos x="4" y="1"/>
              </a:cxn>
              <a:cxn ang="0">
                <a:pos x="3" y="1"/>
              </a:cxn>
              <a:cxn ang="0">
                <a:pos x="2" y="1"/>
              </a:cxn>
              <a:cxn ang="0">
                <a:pos x="1" y="1"/>
              </a:cxn>
              <a:cxn ang="0">
                <a:pos x="1" y="1"/>
              </a:cxn>
              <a:cxn ang="0">
                <a:pos x="0" y="1"/>
              </a:cxn>
              <a:cxn ang="0">
                <a:pos x="0" y="0"/>
              </a:cxn>
              <a:cxn ang="0">
                <a:pos x="1" y="2"/>
              </a:cxn>
              <a:cxn ang="0">
                <a:pos x="3" y="4"/>
              </a:cxn>
              <a:cxn ang="0">
                <a:pos x="4" y="4"/>
              </a:cxn>
            </a:cxnLst>
            <a:rect l="0" t="0" r="r" b="b"/>
            <a:pathLst>
              <a:path w="6" h="4">
                <a:moveTo>
                  <a:pt x="4" y="4"/>
                </a:moveTo>
                <a:lnTo>
                  <a:pt x="5" y="3"/>
                </a:lnTo>
                <a:lnTo>
                  <a:pt x="6" y="1"/>
                </a:lnTo>
                <a:lnTo>
                  <a:pt x="5" y="1"/>
                </a:lnTo>
                <a:lnTo>
                  <a:pt x="5" y="0"/>
                </a:lnTo>
                <a:lnTo>
                  <a:pt x="5" y="0"/>
                </a:lnTo>
                <a:lnTo>
                  <a:pt x="4" y="1"/>
                </a:lnTo>
                <a:lnTo>
                  <a:pt x="3" y="1"/>
                </a:lnTo>
                <a:lnTo>
                  <a:pt x="2" y="1"/>
                </a:lnTo>
                <a:lnTo>
                  <a:pt x="1" y="1"/>
                </a:lnTo>
                <a:lnTo>
                  <a:pt x="1" y="1"/>
                </a:lnTo>
                <a:lnTo>
                  <a:pt x="0" y="1"/>
                </a:lnTo>
                <a:lnTo>
                  <a:pt x="0" y="0"/>
                </a:lnTo>
                <a:lnTo>
                  <a:pt x="1" y="2"/>
                </a:lnTo>
                <a:lnTo>
                  <a:pt x="3" y="4"/>
                </a:lnTo>
                <a:lnTo>
                  <a:pt x="4"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7" name="Freeform 293"/>
          <p:cNvSpPr>
            <a:spLocks/>
          </p:cNvSpPr>
          <p:nvPr/>
        </p:nvSpPr>
        <p:spPr bwMode="auto">
          <a:xfrm>
            <a:off x="8002406" y="3591042"/>
            <a:ext cx="3407" cy="5806"/>
          </a:xfrm>
          <a:custGeom>
            <a:avLst/>
            <a:gdLst/>
            <a:ahLst/>
            <a:cxnLst>
              <a:cxn ang="0">
                <a:pos x="0" y="2"/>
              </a:cxn>
              <a:cxn ang="0">
                <a:pos x="0" y="2"/>
              </a:cxn>
              <a:cxn ang="0">
                <a:pos x="1" y="1"/>
              </a:cxn>
              <a:cxn ang="0">
                <a:pos x="1" y="0"/>
              </a:cxn>
              <a:cxn ang="0">
                <a:pos x="0" y="1"/>
              </a:cxn>
              <a:cxn ang="0">
                <a:pos x="0" y="2"/>
              </a:cxn>
            </a:cxnLst>
            <a:rect l="0" t="0" r="r" b="b"/>
            <a:pathLst>
              <a:path w="1" h="2">
                <a:moveTo>
                  <a:pt x="0" y="2"/>
                </a:moveTo>
                <a:lnTo>
                  <a:pt x="0" y="2"/>
                </a:lnTo>
                <a:lnTo>
                  <a:pt x="1" y="1"/>
                </a:lnTo>
                <a:lnTo>
                  <a:pt x="1" y="0"/>
                </a:lnTo>
                <a:lnTo>
                  <a:pt x="0"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8" name="Freeform 294"/>
          <p:cNvSpPr>
            <a:spLocks/>
          </p:cNvSpPr>
          <p:nvPr/>
        </p:nvSpPr>
        <p:spPr bwMode="auto">
          <a:xfrm>
            <a:off x="8022848" y="3605558"/>
            <a:ext cx="6814" cy="11613"/>
          </a:xfrm>
          <a:custGeom>
            <a:avLst/>
            <a:gdLst/>
            <a:ahLst/>
            <a:cxnLst>
              <a:cxn ang="0">
                <a:pos x="0" y="3"/>
              </a:cxn>
              <a:cxn ang="0">
                <a:pos x="0" y="2"/>
              </a:cxn>
              <a:cxn ang="0">
                <a:pos x="0" y="3"/>
              </a:cxn>
              <a:cxn ang="0">
                <a:pos x="0" y="3"/>
              </a:cxn>
              <a:cxn ang="0">
                <a:pos x="0" y="3"/>
              </a:cxn>
              <a:cxn ang="0">
                <a:pos x="1" y="4"/>
              </a:cxn>
              <a:cxn ang="0">
                <a:pos x="2" y="3"/>
              </a:cxn>
              <a:cxn ang="0">
                <a:pos x="2" y="3"/>
              </a:cxn>
              <a:cxn ang="0">
                <a:pos x="2" y="2"/>
              </a:cxn>
              <a:cxn ang="0">
                <a:pos x="1" y="0"/>
              </a:cxn>
              <a:cxn ang="0">
                <a:pos x="0" y="0"/>
              </a:cxn>
              <a:cxn ang="0">
                <a:pos x="0" y="1"/>
              </a:cxn>
              <a:cxn ang="0">
                <a:pos x="1" y="1"/>
              </a:cxn>
              <a:cxn ang="0">
                <a:pos x="1" y="1"/>
              </a:cxn>
              <a:cxn ang="0">
                <a:pos x="1" y="3"/>
              </a:cxn>
              <a:cxn ang="0">
                <a:pos x="0" y="3"/>
              </a:cxn>
            </a:cxnLst>
            <a:rect l="0" t="0" r="r" b="b"/>
            <a:pathLst>
              <a:path w="2" h="4">
                <a:moveTo>
                  <a:pt x="0" y="3"/>
                </a:moveTo>
                <a:lnTo>
                  <a:pt x="0" y="2"/>
                </a:lnTo>
                <a:lnTo>
                  <a:pt x="0" y="3"/>
                </a:lnTo>
                <a:lnTo>
                  <a:pt x="0" y="3"/>
                </a:lnTo>
                <a:lnTo>
                  <a:pt x="0" y="3"/>
                </a:lnTo>
                <a:lnTo>
                  <a:pt x="1" y="4"/>
                </a:lnTo>
                <a:lnTo>
                  <a:pt x="2" y="3"/>
                </a:lnTo>
                <a:lnTo>
                  <a:pt x="2" y="3"/>
                </a:lnTo>
                <a:lnTo>
                  <a:pt x="2" y="2"/>
                </a:lnTo>
                <a:lnTo>
                  <a:pt x="1" y="0"/>
                </a:lnTo>
                <a:lnTo>
                  <a:pt x="0" y="0"/>
                </a:lnTo>
                <a:lnTo>
                  <a:pt x="0" y="1"/>
                </a:lnTo>
                <a:lnTo>
                  <a:pt x="1" y="1"/>
                </a:lnTo>
                <a:lnTo>
                  <a:pt x="1" y="1"/>
                </a:lnTo>
                <a:lnTo>
                  <a:pt x="1" y="3"/>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9" name="Freeform 295"/>
          <p:cNvSpPr>
            <a:spLocks/>
          </p:cNvSpPr>
          <p:nvPr/>
        </p:nvSpPr>
        <p:spPr bwMode="auto">
          <a:xfrm>
            <a:off x="8022848" y="3593945"/>
            <a:ext cx="10221" cy="17419"/>
          </a:xfrm>
          <a:custGeom>
            <a:avLst/>
            <a:gdLst/>
            <a:ahLst/>
            <a:cxnLst>
              <a:cxn ang="0">
                <a:pos x="3" y="5"/>
              </a:cxn>
              <a:cxn ang="0">
                <a:pos x="3" y="4"/>
              </a:cxn>
              <a:cxn ang="0">
                <a:pos x="3" y="1"/>
              </a:cxn>
              <a:cxn ang="0">
                <a:pos x="3" y="0"/>
              </a:cxn>
              <a:cxn ang="0">
                <a:pos x="3" y="0"/>
              </a:cxn>
              <a:cxn ang="0">
                <a:pos x="1" y="2"/>
              </a:cxn>
              <a:cxn ang="0">
                <a:pos x="2" y="2"/>
              </a:cxn>
              <a:cxn ang="0">
                <a:pos x="2" y="2"/>
              </a:cxn>
              <a:cxn ang="0">
                <a:pos x="1" y="3"/>
              </a:cxn>
              <a:cxn ang="0">
                <a:pos x="2" y="4"/>
              </a:cxn>
              <a:cxn ang="0">
                <a:pos x="2" y="4"/>
              </a:cxn>
              <a:cxn ang="0">
                <a:pos x="2" y="4"/>
              </a:cxn>
              <a:cxn ang="0">
                <a:pos x="1" y="3"/>
              </a:cxn>
              <a:cxn ang="0">
                <a:pos x="0" y="3"/>
              </a:cxn>
              <a:cxn ang="0">
                <a:pos x="1" y="4"/>
              </a:cxn>
              <a:cxn ang="0">
                <a:pos x="1" y="4"/>
              </a:cxn>
              <a:cxn ang="0">
                <a:pos x="2" y="5"/>
              </a:cxn>
              <a:cxn ang="0">
                <a:pos x="3" y="6"/>
              </a:cxn>
              <a:cxn ang="0">
                <a:pos x="3" y="6"/>
              </a:cxn>
              <a:cxn ang="0">
                <a:pos x="3" y="6"/>
              </a:cxn>
              <a:cxn ang="0">
                <a:pos x="3" y="5"/>
              </a:cxn>
              <a:cxn ang="0">
                <a:pos x="3" y="4"/>
              </a:cxn>
              <a:cxn ang="0">
                <a:pos x="3" y="5"/>
              </a:cxn>
              <a:cxn ang="0">
                <a:pos x="3" y="5"/>
              </a:cxn>
            </a:cxnLst>
            <a:rect l="0" t="0" r="r" b="b"/>
            <a:pathLst>
              <a:path w="3" h="6">
                <a:moveTo>
                  <a:pt x="3" y="5"/>
                </a:moveTo>
                <a:lnTo>
                  <a:pt x="3" y="4"/>
                </a:lnTo>
                <a:lnTo>
                  <a:pt x="3" y="1"/>
                </a:lnTo>
                <a:lnTo>
                  <a:pt x="3" y="0"/>
                </a:lnTo>
                <a:lnTo>
                  <a:pt x="3" y="0"/>
                </a:lnTo>
                <a:lnTo>
                  <a:pt x="1" y="2"/>
                </a:lnTo>
                <a:lnTo>
                  <a:pt x="2" y="2"/>
                </a:lnTo>
                <a:lnTo>
                  <a:pt x="2" y="2"/>
                </a:lnTo>
                <a:lnTo>
                  <a:pt x="1" y="3"/>
                </a:lnTo>
                <a:lnTo>
                  <a:pt x="2" y="4"/>
                </a:lnTo>
                <a:lnTo>
                  <a:pt x="2" y="4"/>
                </a:lnTo>
                <a:lnTo>
                  <a:pt x="2" y="4"/>
                </a:lnTo>
                <a:lnTo>
                  <a:pt x="1" y="3"/>
                </a:lnTo>
                <a:lnTo>
                  <a:pt x="0" y="3"/>
                </a:lnTo>
                <a:lnTo>
                  <a:pt x="1" y="4"/>
                </a:lnTo>
                <a:lnTo>
                  <a:pt x="1" y="4"/>
                </a:lnTo>
                <a:lnTo>
                  <a:pt x="2" y="5"/>
                </a:lnTo>
                <a:lnTo>
                  <a:pt x="3" y="6"/>
                </a:lnTo>
                <a:lnTo>
                  <a:pt x="3" y="6"/>
                </a:lnTo>
                <a:lnTo>
                  <a:pt x="3" y="6"/>
                </a:lnTo>
                <a:lnTo>
                  <a:pt x="3" y="5"/>
                </a:lnTo>
                <a:lnTo>
                  <a:pt x="3" y="4"/>
                </a:lnTo>
                <a:lnTo>
                  <a:pt x="3" y="5"/>
                </a:lnTo>
                <a:lnTo>
                  <a:pt x="3"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0" name="Freeform 296"/>
          <p:cNvSpPr>
            <a:spLocks/>
          </p:cNvSpPr>
          <p:nvPr/>
        </p:nvSpPr>
        <p:spPr bwMode="auto">
          <a:xfrm>
            <a:off x="8339696" y="3547494"/>
            <a:ext cx="40884" cy="34838"/>
          </a:xfrm>
          <a:custGeom>
            <a:avLst/>
            <a:gdLst/>
            <a:ahLst/>
            <a:cxnLst>
              <a:cxn ang="0">
                <a:pos x="0" y="1"/>
              </a:cxn>
              <a:cxn ang="0">
                <a:pos x="0" y="1"/>
              </a:cxn>
              <a:cxn ang="0">
                <a:pos x="0" y="1"/>
              </a:cxn>
              <a:cxn ang="0">
                <a:pos x="4" y="3"/>
              </a:cxn>
              <a:cxn ang="0">
                <a:pos x="4" y="3"/>
              </a:cxn>
              <a:cxn ang="0">
                <a:pos x="6" y="5"/>
              </a:cxn>
              <a:cxn ang="0">
                <a:pos x="8" y="5"/>
              </a:cxn>
              <a:cxn ang="0">
                <a:pos x="8" y="5"/>
              </a:cxn>
              <a:cxn ang="0">
                <a:pos x="11" y="12"/>
              </a:cxn>
              <a:cxn ang="0">
                <a:pos x="11" y="12"/>
              </a:cxn>
              <a:cxn ang="0">
                <a:pos x="12" y="10"/>
              </a:cxn>
              <a:cxn ang="0">
                <a:pos x="12" y="9"/>
              </a:cxn>
              <a:cxn ang="0">
                <a:pos x="11" y="8"/>
              </a:cxn>
              <a:cxn ang="0">
                <a:pos x="11" y="8"/>
              </a:cxn>
              <a:cxn ang="0">
                <a:pos x="11" y="7"/>
              </a:cxn>
              <a:cxn ang="0">
                <a:pos x="10" y="7"/>
              </a:cxn>
              <a:cxn ang="0">
                <a:pos x="9" y="6"/>
              </a:cxn>
              <a:cxn ang="0">
                <a:pos x="6" y="4"/>
              </a:cxn>
              <a:cxn ang="0">
                <a:pos x="5" y="4"/>
              </a:cxn>
              <a:cxn ang="0">
                <a:pos x="0" y="0"/>
              </a:cxn>
              <a:cxn ang="0">
                <a:pos x="0" y="1"/>
              </a:cxn>
            </a:cxnLst>
            <a:rect l="0" t="0" r="r" b="b"/>
            <a:pathLst>
              <a:path w="12" h="12">
                <a:moveTo>
                  <a:pt x="0" y="1"/>
                </a:moveTo>
                <a:lnTo>
                  <a:pt x="0" y="1"/>
                </a:lnTo>
                <a:lnTo>
                  <a:pt x="0" y="1"/>
                </a:lnTo>
                <a:lnTo>
                  <a:pt x="4" y="3"/>
                </a:lnTo>
                <a:lnTo>
                  <a:pt x="4" y="3"/>
                </a:lnTo>
                <a:lnTo>
                  <a:pt x="6" y="5"/>
                </a:lnTo>
                <a:lnTo>
                  <a:pt x="8" y="5"/>
                </a:lnTo>
                <a:lnTo>
                  <a:pt x="8" y="5"/>
                </a:lnTo>
                <a:lnTo>
                  <a:pt x="11" y="12"/>
                </a:lnTo>
                <a:lnTo>
                  <a:pt x="11" y="12"/>
                </a:lnTo>
                <a:lnTo>
                  <a:pt x="12" y="10"/>
                </a:lnTo>
                <a:lnTo>
                  <a:pt x="12" y="9"/>
                </a:lnTo>
                <a:lnTo>
                  <a:pt x="11" y="8"/>
                </a:lnTo>
                <a:lnTo>
                  <a:pt x="11" y="8"/>
                </a:lnTo>
                <a:lnTo>
                  <a:pt x="11" y="7"/>
                </a:lnTo>
                <a:lnTo>
                  <a:pt x="10" y="7"/>
                </a:lnTo>
                <a:lnTo>
                  <a:pt x="9" y="6"/>
                </a:lnTo>
                <a:lnTo>
                  <a:pt x="6" y="4"/>
                </a:lnTo>
                <a:lnTo>
                  <a:pt x="5" y="4"/>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1" name="Freeform 297"/>
          <p:cNvSpPr>
            <a:spLocks/>
          </p:cNvSpPr>
          <p:nvPr/>
        </p:nvSpPr>
        <p:spPr bwMode="auto">
          <a:xfrm>
            <a:off x="7944487" y="3689750"/>
            <a:ext cx="10221" cy="5806"/>
          </a:xfrm>
          <a:custGeom>
            <a:avLst/>
            <a:gdLst/>
            <a:ahLst/>
            <a:cxnLst>
              <a:cxn ang="0">
                <a:pos x="1" y="0"/>
              </a:cxn>
              <a:cxn ang="0">
                <a:pos x="1" y="0"/>
              </a:cxn>
              <a:cxn ang="0">
                <a:pos x="0" y="0"/>
              </a:cxn>
              <a:cxn ang="0">
                <a:pos x="0" y="1"/>
              </a:cxn>
              <a:cxn ang="0">
                <a:pos x="0" y="1"/>
              </a:cxn>
              <a:cxn ang="0">
                <a:pos x="0" y="2"/>
              </a:cxn>
              <a:cxn ang="0">
                <a:pos x="0" y="2"/>
              </a:cxn>
              <a:cxn ang="0">
                <a:pos x="3" y="2"/>
              </a:cxn>
              <a:cxn ang="0">
                <a:pos x="2" y="1"/>
              </a:cxn>
              <a:cxn ang="0">
                <a:pos x="1" y="0"/>
              </a:cxn>
            </a:cxnLst>
            <a:rect l="0" t="0" r="r" b="b"/>
            <a:pathLst>
              <a:path w="3" h="2">
                <a:moveTo>
                  <a:pt x="1" y="0"/>
                </a:moveTo>
                <a:lnTo>
                  <a:pt x="1" y="0"/>
                </a:lnTo>
                <a:lnTo>
                  <a:pt x="0" y="0"/>
                </a:lnTo>
                <a:lnTo>
                  <a:pt x="0" y="1"/>
                </a:lnTo>
                <a:lnTo>
                  <a:pt x="0" y="1"/>
                </a:lnTo>
                <a:lnTo>
                  <a:pt x="0" y="2"/>
                </a:lnTo>
                <a:lnTo>
                  <a:pt x="0" y="2"/>
                </a:lnTo>
                <a:lnTo>
                  <a:pt x="3" y="2"/>
                </a:lnTo>
                <a:lnTo>
                  <a:pt x="2"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2" name="Freeform 298"/>
          <p:cNvSpPr>
            <a:spLocks/>
          </p:cNvSpPr>
          <p:nvPr/>
        </p:nvSpPr>
        <p:spPr bwMode="auto">
          <a:xfrm>
            <a:off x="7951301" y="3506850"/>
            <a:ext cx="17035" cy="5806"/>
          </a:xfrm>
          <a:custGeom>
            <a:avLst/>
            <a:gdLst/>
            <a:ahLst/>
            <a:cxnLst>
              <a:cxn ang="0">
                <a:pos x="2" y="1"/>
              </a:cxn>
              <a:cxn ang="0">
                <a:pos x="3" y="2"/>
              </a:cxn>
              <a:cxn ang="0">
                <a:pos x="4" y="2"/>
              </a:cxn>
              <a:cxn ang="0">
                <a:pos x="5" y="1"/>
              </a:cxn>
              <a:cxn ang="0">
                <a:pos x="2" y="0"/>
              </a:cxn>
              <a:cxn ang="0">
                <a:pos x="1" y="1"/>
              </a:cxn>
              <a:cxn ang="0">
                <a:pos x="1" y="1"/>
              </a:cxn>
              <a:cxn ang="0">
                <a:pos x="1" y="1"/>
              </a:cxn>
              <a:cxn ang="0">
                <a:pos x="0" y="1"/>
              </a:cxn>
              <a:cxn ang="0">
                <a:pos x="0" y="1"/>
              </a:cxn>
              <a:cxn ang="0">
                <a:pos x="1" y="1"/>
              </a:cxn>
              <a:cxn ang="0">
                <a:pos x="2" y="1"/>
              </a:cxn>
            </a:cxnLst>
            <a:rect l="0" t="0" r="r" b="b"/>
            <a:pathLst>
              <a:path w="5" h="2">
                <a:moveTo>
                  <a:pt x="2" y="1"/>
                </a:moveTo>
                <a:lnTo>
                  <a:pt x="3" y="2"/>
                </a:lnTo>
                <a:lnTo>
                  <a:pt x="4" y="2"/>
                </a:lnTo>
                <a:lnTo>
                  <a:pt x="5" y="1"/>
                </a:lnTo>
                <a:lnTo>
                  <a:pt x="2" y="0"/>
                </a:lnTo>
                <a:lnTo>
                  <a:pt x="1" y="1"/>
                </a:lnTo>
                <a:lnTo>
                  <a:pt x="1" y="1"/>
                </a:lnTo>
                <a:lnTo>
                  <a:pt x="1" y="1"/>
                </a:lnTo>
                <a:lnTo>
                  <a:pt x="0" y="1"/>
                </a:lnTo>
                <a:lnTo>
                  <a:pt x="0" y="1"/>
                </a:lnTo>
                <a:lnTo>
                  <a:pt x="1"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3" name="Freeform 299"/>
          <p:cNvSpPr>
            <a:spLocks/>
          </p:cNvSpPr>
          <p:nvPr/>
        </p:nvSpPr>
        <p:spPr bwMode="auto">
          <a:xfrm>
            <a:off x="8067138" y="3683943"/>
            <a:ext cx="3407" cy="5806"/>
          </a:xfrm>
          <a:custGeom>
            <a:avLst/>
            <a:gdLst/>
            <a:ahLst/>
            <a:cxnLst>
              <a:cxn ang="0">
                <a:pos x="0" y="2"/>
              </a:cxn>
              <a:cxn ang="0">
                <a:pos x="0" y="2"/>
              </a:cxn>
              <a:cxn ang="0">
                <a:pos x="1" y="1"/>
              </a:cxn>
              <a:cxn ang="0">
                <a:pos x="1" y="0"/>
              </a:cxn>
              <a:cxn ang="0">
                <a:pos x="1" y="0"/>
              </a:cxn>
              <a:cxn ang="0">
                <a:pos x="0" y="1"/>
              </a:cxn>
              <a:cxn ang="0">
                <a:pos x="0" y="2"/>
              </a:cxn>
            </a:cxnLst>
            <a:rect l="0" t="0" r="r" b="b"/>
            <a:pathLst>
              <a:path w="1" h="2">
                <a:moveTo>
                  <a:pt x="0" y="2"/>
                </a:moveTo>
                <a:lnTo>
                  <a:pt x="0" y="2"/>
                </a:lnTo>
                <a:lnTo>
                  <a:pt x="1" y="1"/>
                </a:lnTo>
                <a:lnTo>
                  <a:pt x="1" y="0"/>
                </a:lnTo>
                <a:lnTo>
                  <a:pt x="1" y="0"/>
                </a:lnTo>
                <a:lnTo>
                  <a:pt x="0"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4" name="Freeform 300"/>
          <p:cNvSpPr>
            <a:spLocks/>
          </p:cNvSpPr>
          <p:nvPr/>
        </p:nvSpPr>
        <p:spPr bwMode="auto">
          <a:xfrm>
            <a:off x="7941080" y="3532978"/>
            <a:ext cx="13628" cy="8710"/>
          </a:xfrm>
          <a:custGeom>
            <a:avLst/>
            <a:gdLst/>
            <a:ahLst/>
            <a:cxnLst>
              <a:cxn ang="0">
                <a:pos x="3" y="0"/>
              </a:cxn>
              <a:cxn ang="0">
                <a:pos x="2" y="0"/>
              </a:cxn>
              <a:cxn ang="0">
                <a:pos x="1" y="1"/>
              </a:cxn>
              <a:cxn ang="0">
                <a:pos x="0" y="1"/>
              </a:cxn>
              <a:cxn ang="0">
                <a:pos x="1" y="2"/>
              </a:cxn>
              <a:cxn ang="0">
                <a:pos x="1" y="3"/>
              </a:cxn>
              <a:cxn ang="0">
                <a:pos x="3" y="3"/>
              </a:cxn>
              <a:cxn ang="0">
                <a:pos x="4" y="2"/>
              </a:cxn>
              <a:cxn ang="0">
                <a:pos x="3" y="1"/>
              </a:cxn>
              <a:cxn ang="0">
                <a:pos x="4" y="1"/>
              </a:cxn>
              <a:cxn ang="0">
                <a:pos x="3" y="0"/>
              </a:cxn>
            </a:cxnLst>
            <a:rect l="0" t="0" r="r" b="b"/>
            <a:pathLst>
              <a:path w="4" h="3">
                <a:moveTo>
                  <a:pt x="3" y="0"/>
                </a:moveTo>
                <a:lnTo>
                  <a:pt x="2" y="0"/>
                </a:lnTo>
                <a:lnTo>
                  <a:pt x="1" y="1"/>
                </a:lnTo>
                <a:lnTo>
                  <a:pt x="0" y="1"/>
                </a:lnTo>
                <a:lnTo>
                  <a:pt x="1" y="2"/>
                </a:lnTo>
                <a:lnTo>
                  <a:pt x="1" y="3"/>
                </a:lnTo>
                <a:lnTo>
                  <a:pt x="3" y="3"/>
                </a:lnTo>
                <a:lnTo>
                  <a:pt x="4" y="2"/>
                </a:lnTo>
                <a:lnTo>
                  <a:pt x="3" y="1"/>
                </a:lnTo>
                <a:lnTo>
                  <a:pt x="4" y="1"/>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5" name="Freeform 301"/>
          <p:cNvSpPr>
            <a:spLocks/>
          </p:cNvSpPr>
          <p:nvPr/>
        </p:nvSpPr>
        <p:spPr bwMode="auto">
          <a:xfrm>
            <a:off x="8377173" y="3910391"/>
            <a:ext cx="3407" cy="20322"/>
          </a:xfrm>
          <a:custGeom>
            <a:avLst/>
            <a:gdLst/>
            <a:ahLst/>
            <a:cxnLst>
              <a:cxn ang="0">
                <a:pos x="0" y="7"/>
              </a:cxn>
              <a:cxn ang="0">
                <a:pos x="1" y="4"/>
              </a:cxn>
              <a:cxn ang="0">
                <a:pos x="1" y="2"/>
              </a:cxn>
              <a:cxn ang="0">
                <a:pos x="0" y="0"/>
              </a:cxn>
              <a:cxn ang="0">
                <a:pos x="0" y="1"/>
              </a:cxn>
              <a:cxn ang="0">
                <a:pos x="0" y="2"/>
              </a:cxn>
              <a:cxn ang="0">
                <a:pos x="0" y="4"/>
              </a:cxn>
              <a:cxn ang="0">
                <a:pos x="0" y="7"/>
              </a:cxn>
              <a:cxn ang="0">
                <a:pos x="0" y="7"/>
              </a:cxn>
            </a:cxnLst>
            <a:rect l="0" t="0" r="r" b="b"/>
            <a:pathLst>
              <a:path w="1" h="7">
                <a:moveTo>
                  <a:pt x="0" y="7"/>
                </a:moveTo>
                <a:lnTo>
                  <a:pt x="1" y="4"/>
                </a:lnTo>
                <a:lnTo>
                  <a:pt x="1" y="2"/>
                </a:lnTo>
                <a:lnTo>
                  <a:pt x="0" y="0"/>
                </a:lnTo>
                <a:lnTo>
                  <a:pt x="0" y="1"/>
                </a:lnTo>
                <a:lnTo>
                  <a:pt x="0" y="2"/>
                </a:lnTo>
                <a:lnTo>
                  <a:pt x="0" y="4"/>
                </a:lnTo>
                <a:lnTo>
                  <a:pt x="0" y="7"/>
                </a:lnTo>
                <a:lnTo>
                  <a:pt x="0"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6" name="Freeform 302"/>
          <p:cNvSpPr>
            <a:spLocks/>
          </p:cNvSpPr>
          <p:nvPr/>
        </p:nvSpPr>
        <p:spPr bwMode="auto">
          <a:xfrm>
            <a:off x="8332882" y="3657815"/>
            <a:ext cx="6814" cy="2903"/>
          </a:xfrm>
          <a:custGeom>
            <a:avLst/>
            <a:gdLst/>
            <a:ahLst/>
            <a:cxnLst>
              <a:cxn ang="0">
                <a:pos x="2" y="0"/>
              </a:cxn>
              <a:cxn ang="0">
                <a:pos x="0" y="0"/>
              </a:cxn>
              <a:cxn ang="0">
                <a:pos x="0" y="0"/>
              </a:cxn>
              <a:cxn ang="0">
                <a:pos x="0" y="1"/>
              </a:cxn>
              <a:cxn ang="0">
                <a:pos x="2" y="1"/>
              </a:cxn>
              <a:cxn ang="0">
                <a:pos x="2" y="0"/>
              </a:cxn>
              <a:cxn ang="0">
                <a:pos x="2" y="0"/>
              </a:cxn>
            </a:cxnLst>
            <a:rect l="0" t="0" r="r" b="b"/>
            <a:pathLst>
              <a:path w="2" h="1">
                <a:moveTo>
                  <a:pt x="2" y="0"/>
                </a:moveTo>
                <a:lnTo>
                  <a:pt x="0" y="0"/>
                </a:lnTo>
                <a:lnTo>
                  <a:pt x="0" y="0"/>
                </a:lnTo>
                <a:lnTo>
                  <a:pt x="0" y="1"/>
                </a:lnTo>
                <a:lnTo>
                  <a:pt x="2" y="1"/>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7" name="Freeform 303"/>
          <p:cNvSpPr>
            <a:spLocks/>
          </p:cNvSpPr>
          <p:nvPr/>
        </p:nvSpPr>
        <p:spPr bwMode="auto">
          <a:xfrm>
            <a:off x="8281778" y="3593945"/>
            <a:ext cx="6814" cy="5806"/>
          </a:xfrm>
          <a:custGeom>
            <a:avLst/>
            <a:gdLst/>
            <a:ahLst/>
            <a:cxnLst>
              <a:cxn ang="0">
                <a:pos x="0" y="0"/>
              </a:cxn>
              <a:cxn ang="0">
                <a:pos x="0" y="0"/>
              </a:cxn>
              <a:cxn ang="0">
                <a:pos x="0" y="1"/>
              </a:cxn>
              <a:cxn ang="0">
                <a:pos x="1" y="2"/>
              </a:cxn>
              <a:cxn ang="0">
                <a:pos x="2" y="2"/>
              </a:cxn>
              <a:cxn ang="0">
                <a:pos x="2" y="0"/>
              </a:cxn>
              <a:cxn ang="0">
                <a:pos x="0" y="0"/>
              </a:cxn>
              <a:cxn ang="0">
                <a:pos x="0" y="0"/>
              </a:cxn>
            </a:cxnLst>
            <a:rect l="0" t="0" r="r" b="b"/>
            <a:pathLst>
              <a:path w="2" h="2">
                <a:moveTo>
                  <a:pt x="0" y="0"/>
                </a:moveTo>
                <a:lnTo>
                  <a:pt x="0" y="0"/>
                </a:lnTo>
                <a:lnTo>
                  <a:pt x="0" y="1"/>
                </a:lnTo>
                <a:lnTo>
                  <a:pt x="1" y="2"/>
                </a:lnTo>
                <a:lnTo>
                  <a:pt x="2" y="2"/>
                </a:lnTo>
                <a:lnTo>
                  <a:pt x="2"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8" name="Freeform 304"/>
          <p:cNvSpPr>
            <a:spLocks/>
          </p:cNvSpPr>
          <p:nvPr/>
        </p:nvSpPr>
        <p:spPr bwMode="auto">
          <a:xfrm>
            <a:off x="8291999" y="3570720"/>
            <a:ext cx="74953" cy="34838"/>
          </a:xfrm>
          <a:custGeom>
            <a:avLst/>
            <a:gdLst/>
            <a:ahLst/>
            <a:cxnLst>
              <a:cxn ang="0">
                <a:pos x="0" y="8"/>
              </a:cxn>
              <a:cxn ang="0">
                <a:pos x="0" y="8"/>
              </a:cxn>
              <a:cxn ang="0">
                <a:pos x="0" y="9"/>
              </a:cxn>
              <a:cxn ang="0">
                <a:pos x="1" y="10"/>
              </a:cxn>
              <a:cxn ang="0">
                <a:pos x="3" y="11"/>
              </a:cxn>
              <a:cxn ang="0">
                <a:pos x="4" y="11"/>
              </a:cxn>
              <a:cxn ang="0">
                <a:pos x="6" y="11"/>
              </a:cxn>
              <a:cxn ang="0">
                <a:pos x="7" y="11"/>
              </a:cxn>
              <a:cxn ang="0">
                <a:pos x="7" y="12"/>
              </a:cxn>
              <a:cxn ang="0">
                <a:pos x="13" y="12"/>
              </a:cxn>
              <a:cxn ang="0">
                <a:pos x="17" y="11"/>
              </a:cxn>
              <a:cxn ang="0">
                <a:pos x="18" y="9"/>
              </a:cxn>
              <a:cxn ang="0">
                <a:pos x="18" y="9"/>
              </a:cxn>
              <a:cxn ang="0">
                <a:pos x="18" y="8"/>
              </a:cxn>
              <a:cxn ang="0">
                <a:pos x="19" y="8"/>
              </a:cxn>
              <a:cxn ang="0">
                <a:pos x="20" y="8"/>
              </a:cxn>
              <a:cxn ang="0">
                <a:pos x="21" y="7"/>
              </a:cxn>
              <a:cxn ang="0">
                <a:pos x="21" y="6"/>
              </a:cxn>
              <a:cxn ang="0">
                <a:pos x="21" y="5"/>
              </a:cxn>
              <a:cxn ang="0">
                <a:pos x="22" y="5"/>
              </a:cxn>
              <a:cxn ang="0">
                <a:pos x="22" y="4"/>
              </a:cxn>
              <a:cxn ang="0">
                <a:pos x="22" y="2"/>
              </a:cxn>
              <a:cxn ang="0">
                <a:pos x="22" y="1"/>
              </a:cxn>
              <a:cxn ang="0">
                <a:pos x="21" y="0"/>
              </a:cxn>
              <a:cxn ang="0">
                <a:pos x="20" y="1"/>
              </a:cxn>
              <a:cxn ang="0">
                <a:pos x="20" y="1"/>
              </a:cxn>
              <a:cxn ang="0">
                <a:pos x="19" y="1"/>
              </a:cxn>
              <a:cxn ang="0">
                <a:pos x="18" y="1"/>
              </a:cxn>
              <a:cxn ang="0">
                <a:pos x="18" y="1"/>
              </a:cxn>
              <a:cxn ang="0">
                <a:pos x="18" y="1"/>
              </a:cxn>
              <a:cxn ang="0">
                <a:pos x="18" y="4"/>
              </a:cxn>
              <a:cxn ang="0">
                <a:pos x="18" y="4"/>
              </a:cxn>
              <a:cxn ang="0">
                <a:pos x="18" y="5"/>
              </a:cxn>
              <a:cxn ang="0">
                <a:pos x="17" y="5"/>
              </a:cxn>
              <a:cxn ang="0">
                <a:pos x="16" y="5"/>
              </a:cxn>
              <a:cxn ang="0">
                <a:pos x="14" y="8"/>
              </a:cxn>
              <a:cxn ang="0">
                <a:pos x="14" y="8"/>
              </a:cxn>
              <a:cxn ang="0">
                <a:pos x="13" y="8"/>
              </a:cxn>
              <a:cxn ang="0">
                <a:pos x="12" y="8"/>
              </a:cxn>
              <a:cxn ang="0">
                <a:pos x="10" y="8"/>
              </a:cxn>
              <a:cxn ang="0">
                <a:pos x="10" y="8"/>
              </a:cxn>
              <a:cxn ang="0">
                <a:pos x="10" y="7"/>
              </a:cxn>
              <a:cxn ang="0">
                <a:pos x="10" y="6"/>
              </a:cxn>
              <a:cxn ang="0">
                <a:pos x="10" y="5"/>
              </a:cxn>
              <a:cxn ang="0">
                <a:pos x="9" y="6"/>
              </a:cxn>
              <a:cxn ang="0">
                <a:pos x="9" y="7"/>
              </a:cxn>
              <a:cxn ang="0">
                <a:pos x="9" y="8"/>
              </a:cxn>
              <a:cxn ang="0">
                <a:pos x="8" y="8"/>
              </a:cxn>
              <a:cxn ang="0">
                <a:pos x="1" y="8"/>
              </a:cxn>
              <a:cxn ang="0">
                <a:pos x="0" y="8"/>
              </a:cxn>
            </a:cxnLst>
            <a:rect l="0" t="0" r="r" b="b"/>
            <a:pathLst>
              <a:path w="22" h="12">
                <a:moveTo>
                  <a:pt x="0" y="8"/>
                </a:moveTo>
                <a:lnTo>
                  <a:pt x="0" y="8"/>
                </a:lnTo>
                <a:lnTo>
                  <a:pt x="0" y="9"/>
                </a:lnTo>
                <a:lnTo>
                  <a:pt x="1" y="10"/>
                </a:lnTo>
                <a:lnTo>
                  <a:pt x="3" y="11"/>
                </a:lnTo>
                <a:lnTo>
                  <a:pt x="4" y="11"/>
                </a:lnTo>
                <a:lnTo>
                  <a:pt x="6" y="11"/>
                </a:lnTo>
                <a:lnTo>
                  <a:pt x="7" y="11"/>
                </a:lnTo>
                <a:lnTo>
                  <a:pt x="7" y="12"/>
                </a:lnTo>
                <a:lnTo>
                  <a:pt x="13" y="12"/>
                </a:lnTo>
                <a:lnTo>
                  <a:pt x="17" y="11"/>
                </a:lnTo>
                <a:lnTo>
                  <a:pt x="18" y="9"/>
                </a:lnTo>
                <a:lnTo>
                  <a:pt x="18" y="9"/>
                </a:lnTo>
                <a:lnTo>
                  <a:pt x="18" y="8"/>
                </a:lnTo>
                <a:lnTo>
                  <a:pt x="19" y="8"/>
                </a:lnTo>
                <a:lnTo>
                  <a:pt x="20" y="8"/>
                </a:lnTo>
                <a:lnTo>
                  <a:pt x="21" y="7"/>
                </a:lnTo>
                <a:lnTo>
                  <a:pt x="21" y="6"/>
                </a:lnTo>
                <a:lnTo>
                  <a:pt x="21" y="5"/>
                </a:lnTo>
                <a:lnTo>
                  <a:pt x="22" y="5"/>
                </a:lnTo>
                <a:lnTo>
                  <a:pt x="22" y="4"/>
                </a:lnTo>
                <a:lnTo>
                  <a:pt x="22" y="2"/>
                </a:lnTo>
                <a:lnTo>
                  <a:pt x="22" y="1"/>
                </a:lnTo>
                <a:lnTo>
                  <a:pt x="21" y="0"/>
                </a:lnTo>
                <a:lnTo>
                  <a:pt x="20" y="1"/>
                </a:lnTo>
                <a:lnTo>
                  <a:pt x="20" y="1"/>
                </a:lnTo>
                <a:lnTo>
                  <a:pt x="19" y="1"/>
                </a:lnTo>
                <a:lnTo>
                  <a:pt x="18" y="1"/>
                </a:lnTo>
                <a:lnTo>
                  <a:pt x="18" y="1"/>
                </a:lnTo>
                <a:lnTo>
                  <a:pt x="18" y="1"/>
                </a:lnTo>
                <a:lnTo>
                  <a:pt x="18" y="4"/>
                </a:lnTo>
                <a:lnTo>
                  <a:pt x="18" y="4"/>
                </a:lnTo>
                <a:lnTo>
                  <a:pt x="18" y="5"/>
                </a:lnTo>
                <a:lnTo>
                  <a:pt x="17" y="5"/>
                </a:lnTo>
                <a:lnTo>
                  <a:pt x="16" y="5"/>
                </a:lnTo>
                <a:lnTo>
                  <a:pt x="14" y="8"/>
                </a:lnTo>
                <a:lnTo>
                  <a:pt x="14" y="8"/>
                </a:lnTo>
                <a:lnTo>
                  <a:pt x="13" y="8"/>
                </a:lnTo>
                <a:lnTo>
                  <a:pt x="12" y="8"/>
                </a:lnTo>
                <a:lnTo>
                  <a:pt x="10" y="8"/>
                </a:lnTo>
                <a:lnTo>
                  <a:pt x="10" y="8"/>
                </a:lnTo>
                <a:lnTo>
                  <a:pt x="10" y="7"/>
                </a:lnTo>
                <a:lnTo>
                  <a:pt x="10" y="6"/>
                </a:lnTo>
                <a:lnTo>
                  <a:pt x="10" y="5"/>
                </a:lnTo>
                <a:lnTo>
                  <a:pt x="9" y="6"/>
                </a:lnTo>
                <a:lnTo>
                  <a:pt x="9" y="7"/>
                </a:lnTo>
                <a:lnTo>
                  <a:pt x="9" y="8"/>
                </a:lnTo>
                <a:lnTo>
                  <a:pt x="8" y="8"/>
                </a:lnTo>
                <a:lnTo>
                  <a:pt x="1" y="8"/>
                </a:lnTo>
                <a:lnTo>
                  <a:pt x="0"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9" name="Freeform 305"/>
          <p:cNvSpPr>
            <a:spLocks/>
          </p:cNvSpPr>
          <p:nvPr/>
        </p:nvSpPr>
        <p:spPr bwMode="auto">
          <a:xfrm>
            <a:off x="8339696" y="3663621"/>
            <a:ext cx="6814" cy="2903"/>
          </a:xfrm>
          <a:custGeom>
            <a:avLst/>
            <a:gdLst/>
            <a:ahLst/>
            <a:cxnLst>
              <a:cxn ang="0">
                <a:pos x="1" y="1"/>
              </a:cxn>
              <a:cxn ang="0">
                <a:pos x="2" y="1"/>
              </a:cxn>
              <a:cxn ang="0">
                <a:pos x="2" y="1"/>
              </a:cxn>
              <a:cxn ang="0">
                <a:pos x="1" y="1"/>
              </a:cxn>
              <a:cxn ang="0">
                <a:pos x="1" y="1"/>
              </a:cxn>
              <a:cxn ang="0">
                <a:pos x="0" y="1"/>
              </a:cxn>
              <a:cxn ang="0">
                <a:pos x="0" y="0"/>
              </a:cxn>
              <a:cxn ang="0">
                <a:pos x="0" y="1"/>
              </a:cxn>
              <a:cxn ang="0">
                <a:pos x="1" y="1"/>
              </a:cxn>
            </a:cxnLst>
            <a:rect l="0" t="0" r="r" b="b"/>
            <a:pathLst>
              <a:path w="2" h="1">
                <a:moveTo>
                  <a:pt x="1" y="1"/>
                </a:moveTo>
                <a:lnTo>
                  <a:pt x="2" y="1"/>
                </a:lnTo>
                <a:lnTo>
                  <a:pt x="2" y="1"/>
                </a:lnTo>
                <a:lnTo>
                  <a:pt x="1" y="1"/>
                </a:lnTo>
                <a:lnTo>
                  <a:pt x="1" y="1"/>
                </a:lnTo>
                <a:lnTo>
                  <a:pt x="0" y="1"/>
                </a:lnTo>
                <a:lnTo>
                  <a:pt x="0" y="0"/>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0" name="Freeform 306"/>
          <p:cNvSpPr>
            <a:spLocks/>
          </p:cNvSpPr>
          <p:nvPr/>
        </p:nvSpPr>
        <p:spPr bwMode="auto">
          <a:xfrm>
            <a:off x="8268150" y="3591042"/>
            <a:ext cx="3407" cy="2903"/>
          </a:xfrm>
          <a:custGeom>
            <a:avLst/>
            <a:gdLst/>
            <a:ahLst/>
            <a:cxnLst>
              <a:cxn ang="0">
                <a:pos x="0" y="0"/>
              </a:cxn>
              <a:cxn ang="0">
                <a:pos x="0" y="0"/>
              </a:cxn>
              <a:cxn ang="0">
                <a:pos x="0" y="1"/>
              </a:cxn>
              <a:cxn ang="0">
                <a:pos x="0" y="1"/>
              </a:cxn>
              <a:cxn ang="0">
                <a:pos x="1" y="1"/>
              </a:cxn>
              <a:cxn ang="0">
                <a:pos x="0" y="0"/>
              </a:cxn>
              <a:cxn ang="0">
                <a:pos x="0" y="0"/>
              </a:cxn>
              <a:cxn ang="0">
                <a:pos x="0" y="0"/>
              </a:cxn>
            </a:cxnLst>
            <a:rect l="0" t="0" r="r" b="b"/>
            <a:pathLst>
              <a:path w="1" h="1">
                <a:moveTo>
                  <a:pt x="0" y="0"/>
                </a:moveTo>
                <a:lnTo>
                  <a:pt x="0" y="0"/>
                </a:lnTo>
                <a:lnTo>
                  <a:pt x="0" y="1"/>
                </a:lnTo>
                <a:lnTo>
                  <a:pt x="0" y="1"/>
                </a:lnTo>
                <a:lnTo>
                  <a:pt x="1" y="1"/>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1" name="Freeform 307"/>
          <p:cNvSpPr>
            <a:spLocks/>
          </p:cNvSpPr>
          <p:nvPr/>
        </p:nvSpPr>
        <p:spPr bwMode="auto">
          <a:xfrm>
            <a:off x="7964929" y="3512656"/>
            <a:ext cx="374767" cy="165481"/>
          </a:xfrm>
          <a:custGeom>
            <a:avLst/>
            <a:gdLst/>
            <a:ahLst/>
            <a:cxnLst>
              <a:cxn ang="0">
                <a:pos x="81" y="24"/>
              </a:cxn>
              <a:cxn ang="0">
                <a:pos x="73" y="18"/>
              </a:cxn>
              <a:cxn ang="0">
                <a:pos x="54" y="12"/>
              </a:cxn>
              <a:cxn ang="0">
                <a:pos x="53" y="11"/>
              </a:cxn>
              <a:cxn ang="0">
                <a:pos x="50" y="10"/>
              </a:cxn>
              <a:cxn ang="0">
                <a:pos x="42" y="8"/>
              </a:cxn>
              <a:cxn ang="0">
                <a:pos x="34" y="8"/>
              </a:cxn>
              <a:cxn ang="0">
                <a:pos x="30" y="12"/>
              </a:cxn>
              <a:cxn ang="0">
                <a:pos x="25" y="17"/>
              </a:cxn>
              <a:cxn ang="0">
                <a:pos x="20" y="12"/>
              </a:cxn>
              <a:cxn ang="0">
                <a:pos x="18" y="6"/>
              </a:cxn>
              <a:cxn ang="0">
                <a:pos x="13" y="2"/>
              </a:cxn>
              <a:cxn ang="0">
                <a:pos x="5" y="2"/>
              </a:cxn>
              <a:cxn ang="0">
                <a:pos x="1" y="6"/>
              </a:cxn>
              <a:cxn ang="0">
                <a:pos x="5" y="6"/>
              </a:cxn>
              <a:cxn ang="0">
                <a:pos x="7" y="10"/>
              </a:cxn>
              <a:cxn ang="0">
                <a:pos x="16" y="10"/>
              </a:cxn>
              <a:cxn ang="0">
                <a:pos x="13" y="12"/>
              </a:cxn>
              <a:cxn ang="0">
                <a:pos x="6" y="13"/>
              </a:cxn>
              <a:cxn ang="0">
                <a:pos x="8" y="14"/>
              </a:cxn>
              <a:cxn ang="0">
                <a:pos x="10" y="17"/>
              </a:cxn>
              <a:cxn ang="0">
                <a:pos x="11" y="20"/>
              </a:cxn>
              <a:cxn ang="0">
                <a:pos x="16" y="15"/>
              </a:cxn>
              <a:cxn ang="0">
                <a:pos x="16" y="18"/>
              </a:cxn>
              <a:cxn ang="0">
                <a:pos x="19" y="20"/>
              </a:cxn>
              <a:cxn ang="0">
                <a:pos x="23" y="22"/>
              </a:cxn>
              <a:cxn ang="0">
                <a:pos x="37" y="26"/>
              </a:cxn>
              <a:cxn ang="0">
                <a:pos x="39" y="28"/>
              </a:cxn>
              <a:cxn ang="0">
                <a:pos x="41" y="30"/>
              </a:cxn>
              <a:cxn ang="0">
                <a:pos x="42" y="36"/>
              </a:cxn>
              <a:cxn ang="0">
                <a:pos x="43" y="38"/>
              </a:cxn>
              <a:cxn ang="0">
                <a:pos x="44" y="39"/>
              </a:cxn>
              <a:cxn ang="0">
                <a:pos x="39" y="41"/>
              </a:cxn>
              <a:cxn ang="0">
                <a:pos x="43" y="44"/>
              </a:cxn>
              <a:cxn ang="0">
                <a:pos x="44" y="42"/>
              </a:cxn>
              <a:cxn ang="0">
                <a:pos x="49" y="42"/>
              </a:cxn>
              <a:cxn ang="0">
                <a:pos x="56" y="48"/>
              </a:cxn>
              <a:cxn ang="0">
                <a:pos x="59" y="48"/>
              </a:cxn>
              <a:cxn ang="0">
                <a:pos x="68" y="47"/>
              </a:cxn>
              <a:cxn ang="0">
                <a:pos x="69" y="43"/>
              </a:cxn>
              <a:cxn ang="0">
                <a:pos x="70" y="42"/>
              </a:cxn>
              <a:cxn ang="0">
                <a:pos x="73" y="40"/>
              </a:cxn>
              <a:cxn ang="0">
                <a:pos x="76" y="39"/>
              </a:cxn>
              <a:cxn ang="0">
                <a:pos x="79" y="41"/>
              </a:cxn>
              <a:cxn ang="0">
                <a:pos x="85" y="43"/>
              </a:cxn>
              <a:cxn ang="0">
                <a:pos x="89" y="49"/>
              </a:cxn>
              <a:cxn ang="0">
                <a:pos x="93" y="53"/>
              </a:cxn>
              <a:cxn ang="0">
                <a:pos x="105" y="57"/>
              </a:cxn>
              <a:cxn ang="0">
                <a:pos x="108" y="55"/>
              </a:cxn>
              <a:cxn ang="0">
                <a:pos x="110" y="54"/>
              </a:cxn>
              <a:cxn ang="0">
                <a:pos x="105" y="51"/>
              </a:cxn>
              <a:cxn ang="0">
                <a:pos x="101" y="48"/>
              </a:cxn>
              <a:cxn ang="0">
                <a:pos x="96" y="46"/>
              </a:cxn>
              <a:cxn ang="0">
                <a:pos x="94" y="42"/>
              </a:cxn>
              <a:cxn ang="0">
                <a:pos x="89" y="35"/>
              </a:cxn>
              <a:cxn ang="0">
                <a:pos x="93" y="33"/>
              </a:cxn>
              <a:cxn ang="0">
                <a:pos x="90" y="31"/>
              </a:cxn>
            </a:cxnLst>
            <a:rect l="0" t="0" r="r" b="b"/>
            <a:pathLst>
              <a:path w="110" h="57">
                <a:moveTo>
                  <a:pt x="82" y="28"/>
                </a:moveTo>
                <a:lnTo>
                  <a:pt x="82" y="28"/>
                </a:lnTo>
                <a:lnTo>
                  <a:pt x="82" y="26"/>
                </a:lnTo>
                <a:lnTo>
                  <a:pt x="81" y="24"/>
                </a:lnTo>
                <a:lnTo>
                  <a:pt x="81" y="23"/>
                </a:lnTo>
                <a:lnTo>
                  <a:pt x="76" y="20"/>
                </a:lnTo>
                <a:lnTo>
                  <a:pt x="74" y="18"/>
                </a:lnTo>
                <a:lnTo>
                  <a:pt x="73" y="18"/>
                </a:lnTo>
                <a:lnTo>
                  <a:pt x="56" y="12"/>
                </a:lnTo>
                <a:lnTo>
                  <a:pt x="55" y="12"/>
                </a:lnTo>
                <a:lnTo>
                  <a:pt x="55" y="12"/>
                </a:lnTo>
                <a:lnTo>
                  <a:pt x="54" y="12"/>
                </a:lnTo>
                <a:lnTo>
                  <a:pt x="54" y="12"/>
                </a:lnTo>
                <a:lnTo>
                  <a:pt x="54" y="12"/>
                </a:lnTo>
                <a:lnTo>
                  <a:pt x="54" y="11"/>
                </a:lnTo>
                <a:lnTo>
                  <a:pt x="53" y="11"/>
                </a:lnTo>
                <a:lnTo>
                  <a:pt x="52" y="11"/>
                </a:lnTo>
                <a:lnTo>
                  <a:pt x="52" y="10"/>
                </a:lnTo>
                <a:lnTo>
                  <a:pt x="51" y="11"/>
                </a:lnTo>
                <a:lnTo>
                  <a:pt x="50" y="10"/>
                </a:lnTo>
                <a:lnTo>
                  <a:pt x="50" y="10"/>
                </a:lnTo>
                <a:lnTo>
                  <a:pt x="49" y="11"/>
                </a:lnTo>
                <a:lnTo>
                  <a:pt x="43" y="8"/>
                </a:lnTo>
                <a:lnTo>
                  <a:pt x="42" y="8"/>
                </a:lnTo>
                <a:lnTo>
                  <a:pt x="39" y="6"/>
                </a:lnTo>
                <a:lnTo>
                  <a:pt x="38" y="6"/>
                </a:lnTo>
                <a:lnTo>
                  <a:pt x="38" y="6"/>
                </a:lnTo>
                <a:lnTo>
                  <a:pt x="34" y="8"/>
                </a:lnTo>
                <a:lnTo>
                  <a:pt x="34" y="9"/>
                </a:lnTo>
                <a:lnTo>
                  <a:pt x="34" y="10"/>
                </a:lnTo>
                <a:lnTo>
                  <a:pt x="30" y="10"/>
                </a:lnTo>
                <a:lnTo>
                  <a:pt x="30" y="12"/>
                </a:lnTo>
                <a:lnTo>
                  <a:pt x="27" y="13"/>
                </a:lnTo>
                <a:lnTo>
                  <a:pt x="27" y="14"/>
                </a:lnTo>
                <a:lnTo>
                  <a:pt x="26" y="15"/>
                </a:lnTo>
                <a:lnTo>
                  <a:pt x="25" y="17"/>
                </a:lnTo>
                <a:lnTo>
                  <a:pt x="23" y="17"/>
                </a:lnTo>
                <a:lnTo>
                  <a:pt x="22" y="15"/>
                </a:lnTo>
                <a:lnTo>
                  <a:pt x="20" y="12"/>
                </a:lnTo>
                <a:lnTo>
                  <a:pt x="20" y="12"/>
                </a:lnTo>
                <a:lnTo>
                  <a:pt x="19" y="13"/>
                </a:lnTo>
                <a:lnTo>
                  <a:pt x="18" y="11"/>
                </a:lnTo>
                <a:lnTo>
                  <a:pt x="17" y="9"/>
                </a:lnTo>
                <a:lnTo>
                  <a:pt x="18" y="6"/>
                </a:lnTo>
                <a:lnTo>
                  <a:pt x="17" y="5"/>
                </a:lnTo>
                <a:lnTo>
                  <a:pt x="17" y="4"/>
                </a:lnTo>
                <a:lnTo>
                  <a:pt x="16" y="2"/>
                </a:lnTo>
                <a:lnTo>
                  <a:pt x="13" y="2"/>
                </a:lnTo>
                <a:lnTo>
                  <a:pt x="10" y="0"/>
                </a:lnTo>
                <a:lnTo>
                  <a:pt x="8" y="0"/>
                </a:lnTo>
                <a:lnTo>
                  <a:pt x="6" y="0"/>
                </a:lnTo>
                <a:lnTo>
                  <a:pt x="5" y="2"/>
                </a:lnTo>
                <a:lnTo>
                  <a:pt x="1" y="2"/>
                </a:lnTo>
                <a:lnTo>
                  <a:pt x="1" y="2"/>
                </a:lnTo>
                <a:lnTo>
                  <a:pt x="0" y="6"/>
                </a:lnTo>
                <a:lnTo>
                  <a:pt x="1" y="6"/>
                </a:lnTo>
                <a:lnTo>
                  <a:pt x="1" y="6"/>
                </a:lnTo>
                <a:lnTo>
                  <a:pt x="2" y="6"/>
                </a:lnTo>
                <a:lnTo>
                  <a:pt x="3" y="6"/>
                </a:lnTo>
                <a:lnTo>
                  <a:pt x="5" y="6"/>
                </a:lnTo>
                <a:lnTo>
                  <a:pt x="5" y="7"/>
                </a:lnTo>
                <a:lnTo>
                  <a:pt x="5" y="8"/>
                </a:lnTo>
                <a:lnTo>
                  <a:pt x="6" y="10"/>
                </a:lnTo>
                <a:lnTo>
                  <a:pt x="7" y="10"/>
                </a:lnTo>
                <a:lnTo>
                  <a:pt x="9" y="10"/>
                </a:lnTo>
                <a:lnTo>
                  <a:pt x="9" y="10"/>
                </a:lnTo>
                <a:lnTo>
                  <a:pt x="16" y="10"/>
                </a:lnTo>
                <a:lnTo>
                  <a:pt x="16" y="10"/>
                </a:lnTo>
                <a:lnTo>
                  <a:pt x="16" y="10"/>
                </a:lnTo>
                <a:lnTo>
                  <a:pt x="16" y="12"/>
                </a:lnTo>
                <a:lnTo>
                  <a:pt x="15" y="12"/>
                </a:lnTo>
                <a:lnTo>
                  <a:pt x="13" y="12"/>
                </a:lnTo>
                <a:lnTo>
                  <a:pt x="12" y="11"/>
                </a:lnTo>
                <a:lnTo>
                  <a:pt x="9" y="13"/>
                </a:lnTo>
                <a:lnTo>
                  <a:pt x="8" y="13"/>
                </a:lnTo>
                <a:lnTo>
                  <a:pt x="6" y="13"/>
                </a:lnTo>
                <a:lnTo>
                  <a:pt x="5" y="13"/>
                </a:lnTo>
                <a:lnTo>
                  <a:pt x="5" y="14"/>
                </a:lnTo>
                <a:lnTo>
                  <a:pt x="6" y="14"/>
                </a:lnTo>
                <a:lnTo>
                  <a:pt x="8" y="14"/>
                </a:lnTo>
                <a:lnTo>
                  <a:pt x="9" y="15"/>
                </a:lnTo>
                <a:lnTo>
                  <a:pt x="9" y="17"/>
                </a:lnTo>
                <a:lnTo>
                  <a:pt x="10" y="17"/>
                </a:lnTo>
                <a:lnTo>
                  <a:pt x="10" y="17"/>
                </a:lnTo>
                <a:lnTo>
                  <a:pt x="10" y="18"/>
                </a:lnTo>
                <a:lnTo>
                  <a:pt x="10" y="20"/>
                </a:lnTo>
                <a:lnTo>
                  <a:pt x="11" y="20"/>
                </a:lnTo>
                <a:lnTo>
                  <a:pt x="11" y="20"/>
                </a:lnTo>
                <a:lnTo>
                  <a:pt x="13" y="20"/>
                </a:lnTo>
                <a:lnTo>
                  <a:pt x="14" y="19"/>
                </a:lnTo>
                <a:lnTo>
                  <a:pt x="16" y="14"/>
                </a:lnTo>
                <a:lnTo>
                  <a:pt x="16" y="15"/>
                </a:lnTo>
                <a:lnTo>
                  <a:pt x="16" y="16"/>
                </a:lnTo>
                <a:lnTo>
                  <a:pt x="16" y="17"/>
                </a:lnTo>
                <a:lnTo>
                  <a:pt x="16" y="18"/>
                </a:lnTo>
                <a:lnTo>
                  <a:pt x="16" y="18"/>
                </a:lnTo>
                <a:lnTo>
                  <a:pt x="16" y="19"/>
                </a:lnTo>
                <a:lnTo>
                  <a:pt x="18" y="20"/>
                </a:lnTo>
                <a:lnTo>
                  <a:pt x="19" y="20"/>
                </a:lnTo>
                <a:lnTo>
                  <a:pt x="19" y="20"/>
                </a:lnTo>
                <a:lnTo>
                  <a:pt x="20" y="20"/>
                </a:lnTo>
                <a:lnTo>
                  <a:pt x="20" y="20"/>
                </a:lnTo>
                <a:lnTo>
                  <a:pt x="21" y="21"/>
                </a:lnTo>
                <a:lnTo>
                  <a:pt x="23" y="22"/>
                </a:lnTo>
                <a:lnTo>
                  <a:pt x="23" y="22"/>
                </a:lnTo>
                <a:lnTo>
                  <a:pt x="33" y="25"/>
                </a:lnTo>
                <a:lnTo>
                  <a:pt x="34" y="25"/>
                </a:lnTo>
                <a:lnTo>
                  <a:pt x="37" y="26"/>
                </a:lnTo>
                <a:lnTo>
                  <a:pt x="38" y="27"/>
                </a:lnTo>
                <a:lnTo>
                  <a:pt x="38" y="27"/>
                </a:lnTo>
                <a:lnTo>
                  <a:pt x="38" y="28"/>
                </a:lnTo>
                <a:lnTo>
                  <a:pt x="39" y="28"/>
                </a:lnTo>
                <a:lnTo>
                  <a:pt x="39" y="28"/>
                </a:lnTo>
                <a:lnTo>
                  <a:pt x="41" y="29"/>
                </a:lnTo>
                <a:lnTo>
                  <a:pt x="41" y="30"/>
                </a:lnTo>
                <a:lnTo>
                  <a:pt x="41" y="30"/>
                </a:lnTo>
                <a:lnTo>
                  <a:pt x="41" y="32"/>
                </a:lnTo>
                <a:lnTo>
                  <a:pt x="42" y="34"/>
                </a:lnTo>
                <a:lnTo>
                  <a:pt x="43" y="34"/>
                </a:lnTo>
                <a:lnTo>
                  <a:pt x="42" y="36"/>
                </a:lnTo>
                <a:lnTo>
                  <a:pt x="41" y="36"/>
                </a:lnTo>
                <a:lnTo>
                  <a:pt x="43" y="37"/>
                </a:lnTo>
                <a:lnTo>
                  <a:pt x="44" y="37"/>
                </a:lnTo>
                <a:lnTo>
                  <a:pt x="43" y="38"/>
                </a:lnTo>
                <a:lnTo>
                  <a:pt x="43" y="38"/>
                </a:lnTo>
                <a:lnTo>
                  <a:pt x="45" y="39"/>
                </a:lnTo>
                <a:lnTo>
                  <a:pt x="45" y="39"/>
                </a:lnTo>
                <a:lnTo>
                  <a:pt x="44" y="39"/>
                </a:lnTo>
                <a:lnTo>
                  <a:pt x="42" y="39"/>
                </a:lnTo>
                <a:lnTo>
                  <a:pt x="41" y="39"/>
                </a:lnTo>
                <a:lnTo>
                  <a:pt x="41" y="39"/>
                </a:lnTo>
                <a:lnTo>
                  <a:pt x="39" y="41"/>
                </a:lnTo>
                <a:lnTo>
                  <a:pt x="38" y="43"/>
                </a:lnTo>
                <a:lnTo>
                  <a:pt x="38" y="44"/>
                </a:lnTo>
                <a:lnTo>
                  <a:pt x="42" y="43"/>
                </a:lnTo>
                <a:lnTo>
                  <a:pt x="43" y="44"/>
                </a:lnTo>
                <a:lnTo>
                  <a:pt x="44" y="44"/>
                </a:lnTo>
                <a:lnTo>
                  <a:pt x="44" y="43"/>
                </a:lnTo>
                <a:lnTo>
                  <a:pt x="44" y="43"/>
                </a:lnTo>
                <a:lnTo>
                  <a:pt x="44" y="42"/>
                </a:lnTo>
                <a:lnTo>
                  <a:pt x="45" y="43"/>
                </a:lnTo>
                <a:lnTo>
                  <a:pt x="45" y="42"/>
                </a:lnTo>
                <a:lnTo>
                  <a:pt x="47" y="42"/>
                </a:lnTo>
                <a:lnTo>
                  <a:pt x="49" y="42"/>
                </a:lnTo>
                <a:lnTo>
                  <a:pt x="50" y="42"/>
                </a:lnTo>
                <a:lnTo>
                  <a:pt x="50" y="43"/>
                </a:lnTo>
                <a:lnTo>
                  <a:pt x="56" y="48"/>
                </a:lnTo>
                <a:lnTo>
                  <a:pt x="56" y="48"/>
                </a:lnTo>
                <a:lnTo>
                  <a:pt x="56" y="48"/>
                </a:lnTo>
                <a:lnTo>
                  <a:pt x="56" y="48"/>
                </a:lnTo>
                <a:lnTo>
                  <a:pt x="58" y="48"/>
                </a:lnTo>
                <a:lnTo>
                  <a:pt x="59" y="48"/>
                </a:lnTo>
                <a:lnTo>
                  <a:pt x="60" y="49"/>
                </a:lnTo>
                <a:lnTo>
                  <a:pt x="63" y="48"/>
                </a:lnTo>
                <a:lnTo>
                  <a:pt x="65" y="49"/>
                </a:lnTo>
                <a:lnTo>
                  <a:pt x="68" y="47"/>
                </a:lnTo>
                <a:lnTo>
                  <a:pt x="68" y="47"/>
                </a:lnTo>
                <a:lnTo>
                  <a:pt x="68" y="45"/>
                </a:lnTo>
                <a:lnTo>
                  <a:pt x="67" y="44"/>
                </a:lnTo>
                <a:lnTo>
                  <a:pt x="69" y="43"/>
                </a:lnTo>
                <a:lnTo>
                  <a:pt x="69" y="42"/>
                </a:lnTo>
                <a:lnTo>
                  <a:pt x="69" y="42"/>
                </a:lnTo>
                <a:lnTo>
                  <a:pt x="70" y="42"/>
                </a:lnTo>
                <a:lnTo>
                  <a:pt x="70" y="42"/>
                </a:lnTo>
                <a:lnTo>
                  <a:pt x="71" y="42"/>
                </a:lnTo>
                <a:lnTo>
                  <a:pt x="70" y="39"/>
                </a:lnTo>
                <a:lnTo>
                  <a:pt x="71" y="40"/>
                </a:lnTo>
                <a:lnTo>
                  <a:pt x="73" y="40"/>
                </a:lnTo>
                <a:lnTo>
                  <a:pt x="74" y="40"/>
                </a:lnTo>
                <a:lnTo>
                  <a:pt x="74" y="39"/>
                </a:lnTo>
                <a:lnTo>
                  <a:pt x="75" y="39"/>
                </a:lnTo>
                <a:lnTo>
                  <a:pt x="76" y="39"/>
                </a:lnTo>
                <a:lnTo>
                  <a:pt x="77" y="39"/>
                </a:lnTo>
                <a:lnTo>
                  <a:pt x="77" y="40"/>
                </a:lnTo>
                <a:lnTo>
                  <a:pt x="77" y="40"/>
                </a:lnTo>
                <a:lnTo>
                  <a:pt x="79" y="41"/>
                </a:lnTo>
                <a:lnTo>
                  <a:pt x="79" y="41"/>
                </a:lnTo>
                <a:lnTo>
                  <a:pt x="80" y="42"/>
                </a:lnTo>
                <a:lnTo>
                  <a:pt x="81" y="42"/>
                </a:lnTo>
                <a:lnTo>
                  <a:pt x="85" y="43"/>
                </a:lnTo>
                <a:lnTo>
                  <a:pt x="85" y="44"/>
                </a:lnTo>
                <a:lnTo>
                  <a:pt x="87" y="47"/>
                </a:lnTo>
                <a:lnTo>
                  <a:pt x="89" y="48"/>
                </a:lnTo>
                <a:lnTo>
                  <a:pt x="89" y="49"/>
                </a:lnTo>
                <a:lnTo>
                  <a:pt x="89" y="49"/>
                </a:lnTo>
                <a:lnTo>
                  <a:pt x="89" y="50"/>
                </a:lnTo>
                <a:lnTo>
                  <a:pt x="91" y="50"/>
                </a:lnTo>
                <a:lnTo>
                  <a:pt x="93" y="53"/>
                </a:lnTo>
                <a:lnTo>
                  <a:pt x="93" y="53"/>
                </a:lnTo>
                <a:lnTo>
                  <a:pt x="94" y="53"/>
                </a:lnTo>
                <a:lnTo>
                  <a:pt x="105" y="55"/>
                </a:lnTo>
                <a:lnTo>
                  <a:pt x="105" y="57"/>
                </a:lnTo>
                <a:lnTo>
                  <a:pt x="107" y="57"/>
                </a:lnTo>
                <a:lnTo>
                  <a:pt x="108" y="57"/>
                </a:lnTo>
                <a:lnTo>
                  <a:pt x="109" y="56"/>
                </a:lnTo>
                <a:lnTo>
                  <a:pt x="108" y="55"/>
                </a:lnTo>
                <a:lnTo>
                  <a:pt x="107" y="55"/>
                </a:lnTo>
                <a:lnTo>
                  <a:pt x="109" y="55"/>
                </a:lnTo>
                <a:lnTo>
                  <a:pt x="110" y="54"/>
                </a:lnTo>
                <a:lnTo>
                  <a:pt x="110" y="54"/>
                </a:lnTo>
                <a:lnTo>
                  <a:pt x="107" y="53"/>
                </a:lnTo>
                <a:lnTo>
                  <a:pt x="104" y="53"/>
                </a:lnTo>
                <a:lnTo>
                  <a:pt x="104" y="52"/>
                </a:lnTo>
                <a:lnTo>
                  <a:pt x="105" y="51"/>
                </a:lnTo>
                <a:lnTo>
                  <a:pt x="104" y="50"/>
                </a:lnTo>
                <a:lnTo>
                  <a:pt x="102" y="50"/>
                </a:lnTo>
                <a:lnTo>
                  <a:pt x="101" y="50"/>
                </a:lnTo>
                <a:lnTo>
                  <a:pt x="101" y="48"/>
                </a:lnTo>
                <a:lnTo>
                  <a:pt x="100" y="47"/>
                </a:lnTo>
                <a:lnTo>
                  <a:pt x="98" y="48"/>
                </a:lnTo>
                <a:lnTo>
                  <a:pt x="97" y="47"/>
                </a:lnTo>
                <a:lnTo>
                  <a:pt x="96" y="46"/>
                </a:lnTo>
                <a:lnTo>
                  <a:pt x="96" y="44"/>
                </a:lnTo>
                <a:lnTo>
                  <a:pt x="95" y="42"/>
                </a:lnTo>
                <a:lnTo>
                  <a:pt x="95" y="42"/>
                </a:lnTo>
                <a:lnTo>
                  <a:pt x="94" y="42"/>
                </a:lnTo>
                <a:lnTo>
                  <a:pt x="91" y="39"/>
                </a:lnTo>
                <a:lnTo>
                  <a:pt x="90" y="39"/>
                </a:lnTo>
                <a:lnTo>
                  <a:pt x="89" y="35"/>
                </a:lnTo>
                <a:lnTo>
                  <a:pt x="89" y="35"/>
                </a:lnTo>
                <a:lnTo>
                  <a:pt x="92" y="35"/>
                </a:lnTo>
                <a:lnTo>
                  <a:pt x="92" y="35"/>
                </a:lnTo>
                <a:lnTo>
                  <a:pt x="93" y="35"/>
                </a:lnTo>
                <a:lnTo>
                  <a:pt x="93" y="33"/>
                </a:lnTo>
                <a:lnTo>
                  <a:pt x="93" y="32"/>
                </a:lnTo>
                <a:lnTo>
                  <a:pt x="92" y="31"/>
                </a:lnTo>
                <a:lnTo>
                  <a:pt x="91" y="31"/>
                </a:lnTo>
                <a:lnTo>
                  <a:pt x="90" y="31"/>
                </a:lnTo>
                <a:lnTo>
                  <a:pt x="87" y="30"/>
                </a:lnTo>
                <a:lnTo>
                  <a:pt x="85" y="28"/>
                </a:lnTo>
                <a:lnTo>
                  <a:pt x="82" y="2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2" name="Freeform 308"/>
          <p:cNvSpPr>
            <a:spLocks/>
          </p:cNvSpPr>
          <p:nvPr/>
        </p:nvSpPr>
        <p:spPr bwMode="auto">
          <a:xfrm>
            <a:off x="8257929" y="3538785"/>
            <a:ext cx="10221" cy="2903"/>
          </a:xfrm>
          <a:custGeom>
            <a:avLst/>
            <a:gdLst/>
            <a:ahLst/>
            <a:cxnLst>
              <a:cxn ang="0">
                <a:pos x="1" y="0"/>
              </a:cxn>
              <a:cxn ang="0">
                <a:pos x="0" y="0"/>
              </a:cxn>
              <a:cxn ang="0">
                <a:pos x="0" y="0"/>
              </a:cxn>
              <a:cxn ang="0">
                <a:pos x="0" y="0"/>
              </a:cxn>
              <a:cxn ang="0">
                <a:pos x="0" y="1"/>
              </a:cxn>
              <a:cxn ang="0">
                <a:pos x="0" y="1"/>
              </a:cxn>
              <a:cxn ang="0">
                <a:pos x="1" y="1"/>
              </a:cxn>
              <a:cxn ang="0">
                <a:pos x="1" y="1"/>
              </a:cxn>
              <a:cxn ang="0">
                <a:pos x="2" y="1"/>
              </a:cxn>
              <a:cxn ang="0">
                <a:pos x="3" y="1"/>
              </a:cxn>
              <a:cxn ang="0">
                <a:pos x="3" y="0"/>
              </a:cxn>
              <a:cxn ang="0">
                <a:pos x="1" y="0"/>
              </a:cxn>
              <a:cxn ang="0">
                <a:pos x="1" y="0"/>
              </a:cxn>
            </a:cxnLst>
            <a:rect l="0" t="0" r="r" b="b"/>
            <a:pathLst>
              <a:path w="3" h="1">
                <a:moveTo>
                  <a:pt x="1" y="0"/>
                </a:moveTo>
                <a:lnTo>
                  <a:pt x="0" y="0"/>
                </a:lnTo>
                <a:lnTo>
                  <a:pt x="0" y="0"/>
                </a:lnTo>
                <a:lnTo>
                  <a:pt x="0" y="0"/>
                </a:lnTo>
                <a:lnTo>
                  <a:pt x="0" y="1"/>
                </a:lnTo>
                <a:lnTo>
                  <a:pt x="0" y="1"/>
                </a:lnTo>
                <a:lnTo>
                  <a:pt x="1" y="1"/>
                </a:lnTo>
                <a:lnTo>
                  <a:pt x="1" y="1"/>
                </a:lnTo>
                <a:lnTo>
                  <a:pt x="2" y="1"/>
                </a:lnTo>
                <a:lnTo>
                  <a:pt x="3" y="1"/>
                </a:lnTo>
                <a:lnTo>
                  <a:pt x="3"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3" name="Freeform 309"/>
          <p:cNvSpPr>
            <a:spLocks/>
          </p:cNvSpPr>
          <p:nvPr/>
        </p:nvSpPr>
        <p:spPr bwMode="auto">
          <a:xfrm>
            <a:off x="8118243" y="3771039"/>
            <a:ext cx="13628" cy="5806"/>
          </a:xfrm>
          <a:custGeom>
            <a:avLst/>
            <a:gdLst/>
            <a:ahLst/>
            <a:cxnLst>
              <a:cxn ang="0">
                <a:pos x="1" y="0"/>
              </a:cxn>
              <a:cxn ang="0">
                <a:pos x="1" y="1"/>
              </a:cxn>
              <a:cxn ang="0">
                <a:pos x="0" y="1"/>
              </a:cxn>
              <a:cxn ang="0">
                <a:pos x="0" y="1"/>
              </a:cxn>
              <a:cxn ang="0">
                <a:pos x="0" y="2"/>
              </a:cxn>
              <a:cxn ang="0">
                <a:pos x="1" y="2"/>
              </a:cxn>
              <a:cxn ang="0">
                <a:pos x="2" y="1"/>
              </a:cxn>
              <a:cxn ang="0">
                <a:pos x="2" y="1"/>
              </a:cxn>
              <a:cxn ang="0">
                <a:pos x="3" y="1"/>
              </a:cxn>
              <a:cxn ang="0">
                <a:pos x="4" y="1"/>
              </a:cxn>
              <a:cxn ang="0">
                <a:pos x="3" y="1"/>
              </a:cxn>
              <a:cxn ang="0">
                <a:pos x="2" y="0"/>
              </a:cxn>
              <a:cxn ang="0">
                <a:pos x="1" y="0"/>
              </a:cxn>
            </a:cxnLst>
            <a:rect l="0" t="0" r="r" b="b"/>
            <a:pathLst>
              <a:path w="4" h="2">
                <a:moveTo>
                  <a:pt x="1" y="0"/>
                </a:moveTo>
                <a:lnTo>
                  <a:pt x="1" y="1"/>
                </a:lnTo>
                <a:lnTo>
                  <a:pt x="0" y="1"/>
                </a:lnTo>
                <a:lnTo>
                  <a:pt x="0" y="1"/>
                </a:lnTo>
                <a:lnTo>
                  <a:pt x="0" y="2"/>
                </a:lnTo>
                <a:lnTo>
                  <a:pt x="1" y="2"/>
                </a:lnTo>
                <a:lnTo>
                  <a:pt x="2" y="1"/>
                </a:lnTo>
                <a:lnTo>
                  <a:pt x="2" y="1"/>
                </a:lnTo>
                <a:lnTo>
                  <a:pt x="3" y="1"/>
                </a:lnTo>
                <a:lnTo>
                  <a:pt x="4" y="1"/>
                </a:lnTo>
                <a:lnTo>
                  <a:pt x="3" y="1"/>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4" name="Freeform 310"/>
          <p:cNvSpPr>
            <a:spLocks/>
          </p:cNvSpPr>
          <p:nvPr/>
        </p:nvSpPr>
        <p:spPr bwMode="auto">
          <a:xfrm>
            <a:off x="8223859" y="4218127"/>
            <a:ext cx="68140" cy="60967"/>
          </a:xfrm>
          <a:custGeom>
            <a:avLst/>
            <a:gdLst/>
            <a:ahLst/>
            <a:cxnLst>
              <a:cxn ang="0">
                <a:pos x="19" y="1"/>
              </a:cxn>
              <a:cxn ang="0">
                <a:pos x="18" y="0"/>
              </a:cxn>
              <a:cxn ang="0">
                <a:pos x="17" y="0"/>
              </a:cxn>
              <a:cxn ang="0">
                <a:pos x="17" y="1"/>
              </a:cxn>
              <a:cxn ang="0">
                <a:pos x="16" y="0"/>
              </a:cxn>
              <a:cxn ang="0">
                <a:pos x="14" y="1"/>
              </a:cxn>
              <a:cxn ang="0">
                <a:pos x="13" y="2"/>
              </a:cxn>
              <a:cxn ang="0">
                <a:pos x="10" y="3"/>
              </a:cxn>
              <a:cxn ang="0">
                <a:pos x="6" y="3"/>
              </a:cxn>
              <a:cxn ang="0">
                <a:pos x="2" y="0"/>
              </a:cxn>
              <a:cxn ang="0">
                <a:pos x="2" y="0"/>
              </a:cxn>
              <a:cxn ang="0">
                <a:pos x="2" y="0"/>
              </a:cxn>
              <a:cxn ang="0">
                <a:pos x="0" y="0"/>
              </a:cxn>
              <a:cxn ang="0">
                <a:pos x="0" y="0"/>
              </a:cxn>
              <a:cxn ang="0">
                <a:pos x="0" y="3"/>
              </a:cxn>
              <a:cxn ang="0">
                <a:pos x="3" y="11"/>
              </a:cxn>
              <a:cxn ang="0">
                <a:pos x="4" y="11"/>
              </a:cxn>
              <a:cxn ang="0">
                <a:pos x="3" y="12"/>
              </a:cxn>
              <a:cxn ang="0">
                <a:pos x="2" y="10"/>
              </a:cxn>
              <a:cxn ang="0">
                <a:pos x="3" y="14"/>
              </a:cxn>
              <a:cxn ang="0">
                <a:pos x="5" y="18"/>
              </a:cxn>
              <a:cxn ang="0">
                <a:pos x="7" y="18"/>
              </a:cxn>
              <a:cxn ang="0">
                <a:pos x="8" y="18"/>
              </a:cxn>
              <a:cxn ang="0">
                <a:pos x="7" y="19"/>
              </a:cxn>
              <a:cxn ang="0">
                <a:pos x="6" y="19"/>
              </a:cxn>
              <a:cxn ang="0">
                <a:pos x="7" y="20"/>
              </a:cxn>
              <a:cxn ang="0">
                <a:pos x="8" y="20"/>
              </a:cxn>
              <a:cxn ang="0">
                <a:pos x="9" y="21"/>
              </a:cxn>
              <a:cxn ang="0">
                <a:pos x="9" y="20"/>
              </a:cxn>
              <a:cxn ang="0">
                <a:pos x="10" y="21"/>
              </a:cxn>
              <a:cxn ang="0">
                <a:pos x="11" y="21"/>
              </a:cxn>
              <a:cxn ang="0">
                <a:pos x="12" y="21"/>
              </a:cxn>
              <a:cxn ang="0">
                <a:pos x="12" y="20"/>
              </a:cxn>
              <a:cxn ang="0">
                <a:pos x="13" y="18"/>
              </a:cxn>
              <a:cxn ang="0">
                <a:pos x="13" y="18"/>
              </a:cxn>
              <a:cxn ang="0">
                <a:pos x="13" y="18"/>
              </a:cxn>
              <a:cxn ang="0">
                <a:pos x="14" y="18"/>
              </a:cxn>
              <a:cxn ang="0">
                <a:pos x="14" y="18"/>
              </a:cxn>
              <a:cxn ang="0">
                <a:pos x="15" y="17"/>
              </a:cxn>
              <a:cxn ang="0">
                <a:pos x="15" y="16"/>
              </a:cxn>
              <a:cxn ang="0">
                <a:pos x="15" y="15"/>
              </a:cxn>
              <a:cxn ang="0">
                <a:pos x="15" y="14"/>
              </a:cxn>
              <a:cxn ang="0">
                <a:pos x="16" y="15"/>
              </a:cxn>
              <a:cxn ang="0">
                <a:pos x="17" y="15"/>
              </a:cxn>
              <a:cxn ang="0">
                <a:pos x="17" y="14"/>
              </a:cxn>
              <a:cxn ang="0">
                <a:pos x="17" y="13"/>
              </a:cxn>
              <a:cxn ang="0">
                <a:pos x="18" y="13"/>
              </a:cxn>
              <a:cxn ang="0">
                <a:pos x="18" y="11"/>
              </a:cxn>
              <a:cxn ang="0">
                <a:pos x="19" y="9"/>
              </a:cxn>
              <a:cxn ang="0">
                <a:pos x="20" y="10"/>
              </a:cxn>
              <a:cxn ang="0">
                <a:pos x="20" y="11"/>
              </a:cxn>
              <a:cxn ang="0">
                <a:pos x="20" y="11"/>
              </a:cxn>
              <a:cxn ang="0">
                <a:pos x="20" y="10"/>
              </a:cxn>
              <a:cxn ang="0">
                <a:pos x="19" y="1"/>
              </a:cxn>
            </a:cxnLst>
            <a:rect l="0" t="0" r="r" b="b"/>
            <a:pathLst>
              <a:path w="20" h="21">
                <a:moveTo>
                  <a:pt x="19" y="1"/>
                </a:moveTo>
                <a:lnTo>
                  <a:pt x="18" y="0"/>
                </a:lnTo>
                <a:lnTo>
                  <a:pt x="17" y="0"/>
                </a:lnTo>
                <a:lnTo>
                  <a:pt x="17" y="1"/>
                </a:lnTo>
                <a:lnTo>
                  <a:pt x="16" y="0"/>
                </a:lnTo>
                <a:lnTo>
                  <a:pt x="14" y="1"/>
                </a:lnTo>
                <a:lnTo>
                  <a:pt x="13" y="2"/>
                </a:lnTo>
                <a:lnTo>
                  <a:pt x="10" y="3"/>
                </a:lnTo>
                <a:lnTo>
                  <a:pt x="6" y="3"/>
                </a:lnTo>
                <a:lnTo>
                  <a:pt x="2" y="0"/>
                </a:lnTo>
                <a:lnTo>
                  <a:pt x="2" y="0"/>
                </a:lnTo>
                <a:lnTo>
                  <a:pt x="2" y="0"/>
                </a:lnTo>
                <a:lnTo>
                  <a:pt x="0" y="0"/>
                </a:lnTo>
                <a:lnTo>
                  <a:pt x="0" y="0"/>
                </a:lnTo>
                <a:lnTo>
                  <a:pt x="0" y="3"/>
                </a:lnTo>
                <a:lnTo>
                  <a:pt x="3" y="11"/>
                </a:lnTo>
                <a:lnTo>
                  <a:pt x="4" y="11"/>
                </a:lnTo>
                <a:lnTo>
                  <a:pt x="3" y="12"/>
                </a:lnTo>
                <a:lnTo>
                  <a:pt x="2" y="10"/>
                </a:lnTo>
                <a:lnTo>
                  <a:pt x="3" y="14"/>
                </a:lnTo>
                <a:lnTo>
                  <a:pt x="5" y="18"/>
                </a:lnTo>
                <a:lnTo>
                  <a:pt x="7" y="18"/>
                </a:lnTo>
                <a:lnTo>
                  <a:pt x="8" y="18"/>
                </a:lnTo>
                <a:lnTo>
                  <a:pt x="7" y="19"/>
                </a:lnTo>
                <a:lnTo>
                  <a:pt x="6" y="19"/>
                </a:lnTo>
                <a:lnTo>
                  <a:pt x="7" y="20"/>
                </a:lnTo>
                <a:lnTo>
                  <a:pt x="8" y="20"/>
                </a:lnTo>
                <a:lnTo>
                  <a:pt x="9" y="21"/>
                </a:lnTo>
                <a:lnTo>
                  <a:pt x="9" y="20"/>
                </a:lnTo>
                <a:lnTo>
                  <a:pt x="10" y="21"/>
                </a:lnTo>
                <a:lnTo>
                  <a:pt x="11" y="21"/>
                </a:lnTo>
                <a:lnTo>
                  <a:pt x="12" y="21"/>
                </a:lnTo>
                <a:lnTo>
                  <a:pt x="12" y="20"/>
                </a:lnTo>
                <a:lnTo>
                  <a:pt x="13" y="18"/>
                </a:lnTo>
                <a:lnTo>
                  <a:pt x="13" y="18"/>
                </a:lnTo>
                <a:lnTo>
                  <a:pt x="13" y="18"/>
                </a:lnTo>
                <a:lnTo>
                  <a:pt x="14" y="18"/>
                </a:lnTo>
                <a:lnTo>
                  <a:pt x="14" y="18"/>
                </a:lnTo>
                <a:lnTo>
                  <a:pt x="15" y="17"/>
                </a:lnTo>
                <a:lnTo>
                  <a:pt x="15" y="16"/>
                </a:lnTo>
                <a:lnTo>
                  <a:pt x="15" y="15"/>
                </a:lnTo>
                <a:lnTo>
                  <a:pt x="15" y="14"/>
                </a:lnTo>
                <a:lnTo>
                  <a:pt x="16" y="15"/>
                </a:lnTo>
                <a:lnTo>
                  <a:pt x="17" y="15"/>
                </a:lnTo>
                <a:lnTo>
                  <a:pt x="17" y="14"/>
                </a:lnTo>
                <a:lnTo>
                  <a:pt x="17" y="13"/>
                </a:lnTo>
                <a:lnTo>
                  <a:pt x="18" y="13"/>
                </a:lnTo>
                <a:lnTo>
                  <a:pt x="18" y="11"/>
                </a:lnTo>
                <a:lnTo>
                  <a:pt x="19" y="9"/>
                </a:lnTo>
                <a:lnTo>
                  <a:pt x="20" y="10"/>
                </a:lnTo>
                <a:lnTo>
                  <a:pt x="20" y="11"/>
                </a:lnTo>
                <a:lnTo>
                  <a:pt x="20" y="11"/>
                </a:lnTo>
                <a:lnTo>
                  <a:pt x="20" y="10"/>
                </a:lnTo>
                <a:lnTo>
                  <a:pt x="19"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5" name="Freeform 311"/>
          <p:cNvSpPr>
            <a:spLocks/>
          </p:cNvSpPr>
          <p:nvPr/>
        </p:nvSpPr>
        <p:spPr bwMode="auto">
          <a:xfrm>
            <a:off x="8278371" y="4194902"/>
            <a:ext cx="13628" cy="11613"/>
          </a:xfrm>
          <a:custGeom>
            <a:avLst/>
            <a:gdLst/>
            <a:ahLst/>
            <a:cxnLst>
              <a:cxn ang="0">
                <a:pos x="2" y="3"/>
              </a:cxn>
              <a:cxn ang="0">
                <a:pos x="2" y="4"/>
              </a:cxn>
              <a:cxn ang="0">
                <a:pos x="4" y="4"/>
              </a:cxn>
              <a:cxn ang="0">
                <a:pos x="4" y="4"/>
              </a:cxn>
              <a:cxn ang="0">
                <a:pos x="3" y="2"/>
              </a:cxn>
              <a:cxn ang="0">
                <a:pos x="1" y="0"/>
              </a:cxn>
              <a:cxn ang="0">
                <a:pos x="1" y="1"/>
              </a:cxn>
              <a:cxn ang="0">
                <a:pos x="0" y="1"/>
              </a:cxn>
              <a:cxn ang="0">
                <a:pos x="1" y="2"/>
              </a:cxn>
              <a:cxn ang="0">
                <a:pos x="2" y="3"/>
              </a:cxn>
            </a:cxnLst>
            <a:rect l="0" t="0" r="r" b="b"/>
            <a:pathLst>
              <a:path w="4" h="4">
                <a:moveTo>
                  <a:pt x="2" y="3"/>
                </a:moveTo>
                <a:lnTo>
                  <a:pt x="2" y="4"/>
                </a:lnTo>
                <a:lnTo>
                  <a:pt x="4" y="4"/>
                </a:lnTo>
                <a:lnTo>
                  <a:pt x="4" y="4"/>
                </a:lnTo>
                <a:lnTo>
                  <a:pt x="3" y="2"/>
                </a:lnTo>
                <a:lnTo>
                  <a:pt x="1" y="0"/>
                </a:lnTo>
                <a:lnTo>
                  <a:pt x="1" y="1"/>
                </a:lnTo>
                <a:lnTo>
                  <a:pt x="0" y="1"/>
                </a:lnTo>
                <a:lnTo>
                  <a:pt x="1" y="2"/>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6" name="Freeform 312"/>
          <p:cNvSpPr>
            <a:spLocks/>
          </p:cNvSpPr>
          <p:nvPr/>
        </p:nvSpPr>
        <p:spPr bwMode="auto">
          <a:xfrm>
            <a:off x="7631045" y="3678137"/>
            <a:ext cx="756349" cy="508056"/>
          </a:xfrm>
          <a:custGeom>
            <a:avLst/>
            <a:gdLst/>
            <a:ahLst/>
            <a:cxnLst>
              <a:cxn ang="0">
                <a:pos x="218" y="84"/>
              </a:cxn>
              <a:cxn ang="0">
                <a:pos x="206" y="68"/>
              </a:cxn>
              <a:cxn ang="0">
                <a:pos x="201" y="67"/>
              </a:cxn>
              <a:cxn ang="0">
                <a:pos x="196" y="55"/>
              </a:cxn>
              <a:cxn ang="0">
                <a:pos x="188" y="49"/>
              </a:cxn>
              <a:cxn ang="0">
                <a:pos x="182" y="44"/>
              </a:cxn>
              <a:cxn ang="0">
                <a:pos x="176" y="28"/>
              </a:cxn>
              <a:cxn ang="0">
                <a:pos x="169" y="21"/>
              </a:cxn>
              <a:cxn ang="0">
                <a:pos x="165" y="7"/>
              </a:cxn>
              <a:cxn ang="0">
                <a:pos x="160" y="1"/>
              </a:cxn>
              <a:cxn ang="0">
                <a:pos x="156" y="25"/>
              </a:cxn>
              <a:cxn ang="0">
                <a:pos x="132" y="30"/>
              </a:cxn>
              <a:cxn ang="0">
                <a:pos x="123" y="24"/>
              </a:cxn>
              <a:cxn ang="0">
                <a:pos x="126" y="14"/>
              </a:cxn>
              <a:cxn ang="0">
                <a:pos x="129" y="9"/>
              </a:cxn>
              <a:cxn ang="0">
                <a:pos x="125" y="8"/>
              </a:cxn>
              <a:cxn ang="0">
                <a:pos x="119" y="8"/>
              </a:cxn>
              <a:cxn ang="0">
                <a:pos x="112" y="6"/>
              </a:cxn>
              <a:cxn ang="0">
                <a:pos x="106" y="4"/>
              </a:cxn>
              <a:cxn ang="0">
                <a:pos x="102" y="3"/>
              </a:cxn>
              <a:cxn ang="0">
                <a:pos x="99" y="9"/>
              </a:cxn>
              <a:cxn ang="0">
                <a:pos x="92" y="14"/>
              </a:cxn>
              <a:cxn ang="0">
                <a:pos x="91" y="23"/>
              </a:cxn>
              <a:cxn ang="0">
                <a:pos x="83" y="24"/>
              </a:cxn>
              <a:cxn ang="0">
                <a:pos x="77" y="18"/>
              </a:cxn>
              <a:cxn ang="0">
                <a:pos x="70" y="20"/>
              </a:cxn>
              <a:cxn ang="0">
                <a:pos x="66" y="25"/>
              </a:cxn>
              <a:cxn ang="0">
                <a:pos x="62" y="29"/>
              </a:cxn>
              <a:cxn ang="0">
                <a:pos x="56" y="33"/>
              </a:cxn>
              <a:cxn ang="0">
                <a:pos x="52" y="33"/>
              </a:cxn>
              <a:cxn ang="0">
                <a:pos x="47" y="44"/>
              </a:cxn>
              <a:cxn ang="0">
                <a:pos x="27" y="55"/>
              </a:cxn>
              <a:cxn ang="0">
                <a:pos x="9" y="62"/>
              </a:cxn>
              <a:cxn ang="0">
                <a:pos x="4" y="64"/>
              </a:cxn>
              <a:cxn ang="0">
                <a:pos x="4" y="86"/>
              </a:cxn>
              <a:cxn ang="0">
                <a:pos x="2" y="90"/>
              </a:cxn>
              <a:cxn ang="0">
                <a:pos x="0" y="89"/>
              </a:cxn>
              <a:cxn ang="0">
                <a:pos x="9" y="109"/>
              </a:cxn>
              <a:cxn ang="0">
                <a:pos x="11" y="136"/>
              </a:cxn>
              <a:cxn ang="0">
                <a:pos x="24" y="146"/>
              </a:cxn>
              <a:cxn ang="0">
                <a:pos x="35" y="141"/>
              </a:cxn>
              <a:cxn ang="0">
                <a:pos x="54" y="138"/>
              </a:cxn>
              <a:cxn ang="0">
                <a:pos x="70" y="127"/>
              </a:cxn>
              <a:cxn ang="0">
                <a:pos x="111" y="127"/>
              </a:cxn>
              <a:cxn ang="0">
                <a:pos x="119" y="135"/>
              </a:cxn>
              <a:cxn ang="0">
                <a:pos x="122" y="144"/>
              </a:cxn>
              <a:cxn ang="0">
                <a:pos x="129" y="138"/>
              </a:cxn>
              <a:cxn ang="0">
                <a:pos x="136" y="130"/>
              </a:cxn>
              <a:cxn ang="0">
                <a:pos x="133" y="142"/>
              </a:cxn>
              <a:cxn ang="0">
                <a:pos x="136" y="143"/>
              </a:cxn>
              <a:cxn ang="0">
                <a:pos x="143" y="149"/>
              </a:cxn>
              <a:cxn ang="0">
                <a:pos x="150" y="166"/>
              </a:cxn>
              <a:cxn ang="0">
                <a:pos x="172" y="168"/>
              </a:cxn>
              <a:cxn ang="0">
                <a:pos x="176" y="169"/>
              </a:cxn>
              <a:cxn ang="0">
                <a:pos x="183" y="175"/>
              </a:cxn>
              <a:cxn ang="0">
                <a:pos x="185" y="171"/>
              </a:cxn>
              <a:cxn ang="0">
                <a:pos x="202" y="160"/>
              </a:cxn>
              <a:cxn ang="0">
                <a:pos x="209" y="140"/>
              </a:cxn>
              <a:cxn ang="0">
                <a:pos x="214" y="131"/>
              </a:cxn>
              <a:cxn ang="0">
                <a:pos x="220" y="115"/>
              </a:cxn>
            </a:cxnLst>
            <a:rect l="0" t="0" r="r" b="b"/>
            <a:pathLst>
              <a:path w="222" h="175">
                <a:moveTo>
                  <a:pt x="219" y="97"/>
                </a:moveTo>
                <a:lnTo>
                  <a:pt x="219" y="96"/>
                </a:lnTo>
                <a:lnTo>
                  <a:pt x="219" y="95"/>
                </a:lnTo>
                <a:lnTo>
                  <a:pt x="219" y="95"/>
                </a:lnTo>
                <a:lnTo>
                  <a:pt x="220" y="95"/>
                </a:lnTo>
                <a:lnTo>
                  <a:pt x="219" y="91"/>
                </a:lnTo>
                <a:lnTo>
                  <a:pt x="219" y="89"/>
                </a:lnTo>
                <a:lnTo>
                  <a:pt x="219" y="87"/>
                </a:lnTo>
                <a:lnTo>
                  <a:pt x="219" y="88"/>
                </a:lnTo>
                <a:lnTo>
                  <a:pt x="218" y="87"/>
                </a:lnTo>
                <a:lnTo>
                  <a:pt x="218" y="84"/>
                </a:lnTo>
                <a:lnTo>
                  <a:pt x="216" y="84"/>
                </a:lnTo>
                <a:lnTo>
                  <a:pt x="216" y="83"/>
                </a:lnTo>
                <a:lnTo>
                  <a:pt x="216" y="81"/>
                </a:lnTo>
                <a:lnTo>
                  <a:pt x="216" y="80"/>
                </a:lnTo>
                <a:lnTo>
                  <a:pt x="215" y="80"/>
                </a:lnTo>
                <a:lnTo>
                  <a:pt x="213" y="80"/>
                </a:lnTo>
                <a:lnTo>
                  <a:pt x="212" y="78"/>
                </a:lnTo>
                <a:lnTo>
                  <a:pt x="212" y="76"/>
                </a:lnTo>
                <a:lnTo>
                  <a:pt x="210" y="76"/>
                </a:lnTo>
                <a:lnTo>
                  <a:pt x="207" y="73"/>
                </a:lnTo>
                <a:lnTo>
                  <a:pt x="206" y="68"/>
                </a:lnTo>
                <a:lnTo>
                  <a:pt x="206" y="67"/>
                </a:lnTo>
                <a:lnTo>
                  <a:pt x="206" y="66"/>
                </a:lnTo>
                <a:lnTo>
                  <a:pt x="205" y="66"/>
                </a:lnTo>
                <a:lnTo>
                  <a:pt x="205" y="68"/>
                </a:lnTo>
                <a:lnTo>
                  <a:pt x="203" y="66"/>
                </a:lnTo>
                <a:lnTo>
                  <a:pt x="203" y="65"/>
                </a:lnTo>
                <a:lnTo>
                  <a:pt x="202" y="65"/>
                </a:lnTo>
                <a:lnTo>
                  <a:pt x="202" y="67"/>
                </a:lnTo>
                <a:lnTo>
                  <a:pt x="201" y="67"/>
                </a:lnTo>
                <a:lnTo>
                  <a:pt x="201" y="67"/>
                </a:lnTo>
                <a:lnTo>
                  <a:pt x="201" y="67"/>
                </a:lnTo>
                <a:lnTo>
                  <a:pt x="201" y="66"/>
                </a:lnTo>
                <a:lnTo>
                  <a:pt x="200" y="66"/>
                </a:lnTo>
                <a:lnTo>
                  <a:pt x="200" y="65"/>
                </a:lnTo>
                <a:lnTo>
                  <a:pt x="200" y="65"/>
                </a:lnTo>
                <a:lnTo>
                  <a:pt x="199" y="62"/>
                </a:lnTo>
                <a:lnTo>
                  <a:pt x="199" y="61"/>
                </a:lnTo>
                <a:lnTo>
                  <a:pt x="198" y="59"/>
                </a:lnTo>
                <a:lnTo>
                  <a:pt x="197" y="58"/>
                </a:lnTo>
                <a:lnTo>
                  <a:pt x="196" y="58"/>
                </a:lnTo>
                <a:lnTo>
                  <a:pt x="195" y="57"/>
                </a:lnTo>
                <a:lnTo>
                  <a:pt x="196" y="55"/>
                </a:lnTo>
                <a:lnTo>
                  <a:pt x="197" y="56"/>
                </a:lnTo>
                <a:lnTo>
                  <a:pt x="196" y="55"/>
                </a:lnTo>
                <a:lnTo>
                  <a:pt x="194" y="53"/>
                </a:lnTo>
                <a:lnTo>
                  <a:pt x="194" y="54"/>
                </a:lnTo>
                <a:lnTo>
                  <a:pt x="192" y="52"/>
                </a:lnTo>
                <a:lnTo>
                  <a:pt x="191" y="52"/>
                </a:lnTo>
                <a:lnTo>
                  <a:pt x="190" y="51"/>
                </a:lnTo>
                <a:lnTo>
                  <a:pt x="190" y="51"/>
                </a:lnTo>
                <a:lnTo>
                  <a:pt x="189" y="51"/>
                </a:lnTo>
                <a:lnTo>
                  <a:pt x="188" y="48"/>
                </a:lnTo>
                <a:lnTo>
                  <a:pt x="188" y="49"/>
                </a:lnTo>
                <a:lnTo>
                  <a:pt x="187" y="49"/>
                </a:lnTo>
                <a:lnTo>
                  <a:pt x="184" y="48"/>
                </a:lnTo>
                <a:lnTo>
                  <a:pt x="184" y="47"/>
                </a:lnTo>
                <a:lnTo>
                  <a:pt x="183" y="47"/>
                </a:lnTo>
                <a:lnTo>
                  <a:pt x="183" y="46"/>
                </a:lnTo>
                <a:lnTo>
                  <a:pt x="183" y="46"/>
                </a:lnTo>
                <a:lnTo>
                  <a:pt x="182" y="45"/>
                </a:lnTo>
                <a:lnTo>
                  <a:pt x="183" y="45"/>
                </a:lnTo>
                <a:lnTo>
                  <a:pt x="183" y="44"/>
                </a:lnTo>
                <a:lnTo>
                  <a:pt x="182" y="45"/>
                </a:lnTo>
                <a:lnTo>
                  <a:pt x="182" y="44"/>
                </a:lnTo>
                <a:lnTo>
                  <a:pt x="182" y="44"/>
                </a:lnTo>
                <a:lnTo>
                  <a:pt x="181" y="44"/>
                </a:lnTo>
                <a:lnTo>
                  <a:pt x="181" y="43"/>
                </a:lnTo>
                <a:lnTo>
                  <a:pt x="181" y="41"/>
                </a:lnTo>
                <a:lnTo>
                  <a:pt x="179" y="35"/>
                </a:lnTo>
                <a:lnTo>
                  <a:pt x="179" y="35"/>
                </a:lnTo>
                <a:lnTo>
                  <a:pt x="178" y="33"/>
                </a:lnTo>
                <a:lnTo>
                  <a:pt x="177" y="30"/>
                </a:lnTo>
                <a:lnTo>
                  <a:pt x="177" y="29"/>
                </a:lnTo>
                <a:lnTo>
                  <a:pt x="177" y="29"/>
                </a:lnTo>
                <a:lnTo>
                  <a:pt x="176" y="28"/>
                </a:lnTo>
                <a:lnTo>
                  <a:pt x="176" y="25"/>
                </a:lnTo>
                <a:lnTo>
                  <a:pt x="176" y="25"/>
                </a:lnTo>
                <a:lnTo>
                  <a:pt x="176" y="24"/>
                </a:lnTo>
                <a:lnTo>
                  <a:pt x="176" y="23"/>
                </a:lnTo>
                <a:lnTo>
                  <a:pt x="175" y="23"/>
                </a:lnTo>
                <a:lnTo>
                  <a:pt x="174" y="22"/>
                </a:lnTo>
                <a:lnTo>
                  <a:pt x="173" y="22"/>
                </a:lnTo>
                <a:lnTo>
                  <a:pt x="172" y="20"/>
                </a:lnTo>
                <a:lnTo>
                  <a:pt x="172" y="20"/>
                </a:lnTo>
                <a:lnTo>
                  <a:pt x="171" y="20"/>
                </a:lnTo>
                <a:lnTo>
                  <a:pt x="169" y="21"/>
                </a:lnTo>
                <a:lnTo>
                  <a:pt x="168" y="21"/>
                </a:lnTo>
                <a:lnTo>
                  <a:pt x="168" y="20"/>
                </a:lnTo>
                <a:lnTo>
                  <a:pt x="167" y="17"/>
                </a:lnTo>
                <a:lnTo>
                  <a:pt x="167" y="15"/>
                </a:lnTo>
                <a:lnTo>
                  <a:pt x="166" y="12"/>
                </a:lnTo>
                <a:lnTo>
                  <a:pt x="165" y="12"/>
                </a:lnTo>
                <a:lnTo>
                  <a:pt x="165" y="11"/>
                </a:lnTo>
                <a:lnTo>
                  <a:pt x="165" y="11"/>
                </a:lnTo>
                <a:lnTo>
                  <a:pt x="165" y="9"/>
                </a:lnTo>
                <a:lnTo>
                  <a:pt x="164" y="9"/>
                </a:lnTo>
                <a:lnTo>
                  <a:pt x="165" y="7"/>
                </a:lnTo>
                <a:lnTo>
                  <a:pt x="164" y="7"/>
                </a:lnTo>
                <a:lnTo>
                  <a:pt x="163" y="7"/>
                </a:lnTo>
                <a:lnTo>
                  <a:pt x="162" y="1"/>
                </a:lnTo>
                <a:lnTo>
                  <a:pt x="162" y="1"/>
                </a:lnTo>
                <a:lnTo>
                  <a:pt x="162" y="0"/>
                </a:lnTo>
                <a:lnTo>
                  <a:pt x="162" y="0"/>
                </a:lnTo>
                <a:lnTo>
                  <a:pt x="161" y="0"/>
                </a:lnTo>
                <a:lnTo>
                  <a:pt x="161" y="0"/>
                </a:lnTo>
                <a:lnTo>
                  <a:pt x="161" y="1"/>
                </a:lnTo>
                <a:lnTo>
                  <a:pt x="160" y="1"/>
                </a:lnTo>
                <a:lnTo>
                  <a:pt x="160" y="1"/>
                </a:lnTo>
                <a:lnTo>
                  <a:pt x="160" y="3"/>
                </a:lnTo>
                <a:lnTo>
                  <a:pt x="158" y="4"/>
                </a:lnTo>
                <a:lnTo>
                  <a:pt x="158" y="7"/>
                </a:lnTo>
                <a:lnTo>
                  <a:pt x="157" y="7"/>
                </a:lnTo>
                <a:lnTo>
                  <a:pt x="156" y="11"/>
                </a:lnTo>
                <a:lnTo>
                  <a:pt x="157" y="11"/>
                </a:lnTo>
                <a:lnTo>
                  <a:pt x="157" y="11"/>
                </a:lnTo>
                <a:lnTo>
                  <a:pt x="156" y="13"/>
                </a:lnTo>
                <a:lnTo>
                  <a:pt x="156" y="14"/>
                </a:lnTo>
                <a:lnTo>
                  <a:pt x="155" y="16"/>
                </a:lnTo>
                <a:lnTo>
                  <a:pt x="156" y="25"/>
                </a:lnTo>
                <a:lnTo>
                  <a:pt x="152" y="38"/>
                </a:lnTo>
                <a:lnTo>
                  <a:pt x="152" y="39"/>
                </a:lnTo>
                <a:lnTo>
                  <a:pt x="147" y="40"/>
                </a:lnTo>
                <a:lnTo>
                  <a:pt x="143" y="37"/>
                </a:lnTo>
                <a:lnTo>
                  <a:pt x="142" y="36"/>
                </a:lnTo>
                <a:lnTo>
                  <a:pt x="141" y="35"/>
                </a:lnTo>
                <a:lnTo>
                  <a:pt x="139" y="34"/>
                </a:lnTo>
                <a:lnTo>
                  <a:pt x="138" y="33"/>
                </a:lnTo>
                <a:lnTo>
                  <a:pt x="137" y="33"/>
                </a:lnTo>
                <a:lnTo>
                  <a:pt x="136" y="32"/>
                </a:lnTo>
                <a:lnTo>
                  <a:pt x="132" y="30"/>
                </a:lnTo>
                <a:lnTo>
                  <a:pt x="132" y="29"/>
                </a:lnTo>
                <a:lnTo>
                  <a:pt x="131" y="29"/>
                </a:lnTo>
                <a:lnTo>
                  <a:pt x="129" y="29"/>
                </a:lnTo>
                <a:lnTo>
                  <a:pt x="128" y="29"/>
                </a:lnTo>
                <a:lnTo>
                  <a:pt x="128" y="29"/>
                </a:lnTo>
                <a:lnTo>
                  <a:pt x="127" y="26"/>
                </a:lnTo>
                <a:lnTo>
                  <a:pt x="125" y="25"/>
                </a:lnTo>
                <a:lnTo>
                  <a:pt x="125" y="25"/>
                </a:lnTo>
                <a:lnTo>
                  <a:pt x="124" y="25"/>
                </a:lnTo>
                <a:lnTo>
                  <a:pt x="123" y="25"/>
                </a:lnTo>
                <a:lnTo>
                  <a:pt x="123" y="24"/>
                </a:lnTo>
                <a:lnTo>
                  <a:pt x="123" y="23"/>
                </a:lnTo>
                <a:lnTo>
                  <a:pt x="125" y="19"/>
                </a:lnTo>
                <a:lnTo>
                  <a:pt x="125" y="18"/>
                </a:lnTo>
                <a:lnTo>
                  <a:pt x="125" y="17"/>
                </a:lnTo>
                <a:lnTo>
                  <a:pt x="125" y="17"/>
                </a:lnTo>
                <a:lnTo>
                  <a:pt x="125" y="14"/>
                </a:lnTo>
                <a:lnTo>
                  <a:pt x="125" y="14"/>
                </a:lnTo>
                <a:lnTo>
                  <a:pt x="126" y="15"/>
                </a:lnTo>
                <a:lnTo>
                  <a:pt x="126" y="15"/>
                </a:lnTo>
                <a:lnTo>
                  <a:pt x="126" y="14"/>
                </a:lnTo>
                <a:lnTo>
                  <a:pt x="126" y="14"/>
                </a:lnTo>
                <a:lnTo>
                  <a:pt x="126" y="14"/>
                </a:lnTo>
                <a:lnTo>
                  <a:pt x="127" y="14"/>
                </a:lnTo>
                <a:lnTo>
                  <a:pt x="128" y="14"/>
                </a:lnTo>
                <a:lnTo>
                  <a:pt x="129" y="13"/>
                </a:lnTo>
                <a:lnTo>
                  <a:pt x="128" y="12"/>
                </a:lnTo>
                <a:lnTo>
                  <a:pt x="128" y="11"/>
                </a:lnTo>
                <a:lnTo>
                  <a:pt x="129" y="12"/>
                </a:lnTo>
                <a:lnTo>
                  <a:pt x="129" y="11"/>
                </a:lnTo>
                <a:lnTo>
                  <a:pt x="130" y="9"/>
                </a:lnTo>
                <a:lnTo>
                  <a:pt x="129" y="8"/>
                </a:lnTo>
                <a:lnTo>
                  <a:pt x="129" y="9"/>
                </a:lnTo>
                <a:lnTo>
                  <a:pt x="128" y="9"/>
                </a:lnTo>
                <a:lnTo>
                  <a:pt x="128" y="7"/>
                </a:lnTo>
                <a:lnTo>
                  <a:pt x="128" y="7"/>
                </a:lnTo>
                <a:lnTo>
                  <a:pt x="128" y="7"/>
                </a:lnTo>
                <a:lnTo>
                  <a:pt x="126" y="7"/>
                </a:lnTo>
                <a:lnTo>
                  <a:pt x="126" y="9"/>
                </a:lnTo>
                <a:lnTo>
                  <a:pt x="126" y="9"/>
                </a:lnTo>
                <a:lnTo>
                  <a:pt x="126" y="10"/>
                </a:lnTo>
                <a:lnTo>
                  <a:pt x="125" y="11"/>
                </a:lnTo>
                <a:lnTo>
                  <a:pt x="125" y="10"/>
                </a:lnTo>
                <a:lnTo>
                  <a:pt x="125" y="8"/>
                </a:lnTo>
                <a:lnTo>
                  <a:pt x="125" y="8"/>
                </a:lnTo>
                <a:lnTo>
                  <a:pt x="125" y="8"/>
                </a:lnTo>
                <a:lnTo>
                  <a:pt x="124" y="8"/>
                </a:lnTo>
                <a:lnTo>
                  <a:pt x="124" y="8"/>
                </a:lnTo>
                <a:lnTo>
                  <a:pt x="125" y="7"/>
                </a:lnTo>
                <a:lnTo>
                  <a:pt x="123" y="7"/>
                </a:lnTo>
                <a:lnTo>
                  <a:pt x="122" y="7"/>
                </a:lnTo>
                <a:lnTo>
                  <a:pt x="121" y="7"/>
                </a:lnTo>
                <a:lnTo>
                  <a:pt x="121" y="9"/>
                </a:lnTo>
                <a:lnTo>
                  <a:pt x="120" y="8"/>
                </a:lnTo>
                <a:lnTo>
                  <a:pt x="119" y="8"/>
                </a:lnTo>
                <a:lnTo>
                  <a:pt x="118" y="8"/>
                </a:lnTo>
                <a:lnTo>
                  <a:pt x="118" y="7"/>
                </a:lnTo>
                <a:lnTo>
                  <a:pt x="118" y="7"/>
                </a:lnTo>
                <a:lnTo>
                  <a:pt x="117" y="7"/>
                </a:lnTo>
                <a:lnTo>
                  <a:pt x="116" y="7"/>
                </a:lnTo>
                <a:lnTo>
                  <a:pt x="115" y="7"/>
                </a:lnTo>
                <a:lnTo>
                  <a:pt x="114" y="7"/>
                </a:lnTo>
                <a:lnTo>
                  <a:pt x="113" y="7"/>
                </a:lnTo>
                <a:lnTo>
                  <a:pt x="113" y="7"/>
                </a:lnTo>
                <a:lnTo>
                  <a:pt x="113" y="6"/>
                </a:lnTo>
                <a:lnTo>
                  <a:pt x="112" y="6"/>
                </a:lnTo>
                <a:lnTo>
                  <a:pt x="111" y="7"/>
                </a:lnTo>
                <a:lnTo>
                  <a:pt x="111" y="6"/>
                </a:lnTo>
                <a:lnTo>
                  <a:pt x="110" y="6"/>
                </a:lnTo>
                <a:lnTo>
                  <a:pt x="110" y="6"/>
                </a:lnTo>
                <a:lnTo>
                  <a:pt x="109" y="6"/>
                </a:lnTo>
                <a:lnTo>
                  <a:pt x="108" y="5"/>
                </a:lnTo>
                <a:lnTo>
                  <a:pt x="108" y="4"/>
                </a:lnTo>
                <a:lnTo>
                  <a:pt x="107" y="4"/>
                </a:lnTo>
                <a:lnTo>
                  <a:pt x="107" y="4"/>
                </a:lnTo>
                <a:lnTo>
                  <a:pt x="107" y="5"/>
                </a:lnTo>
                <a:lnTo>
                  <a:pt x="106" y="4"/>
                </a:lnTo>
                <a:lnTo>
                  <a:pt x="105" y="3"/>
                </a:lnTo>
                <a:lnTo>
                  <a:pt x="105" y="4"/>
                </a:lnTo>
                <a:lnTo>
                  <a:pt x="104" y="3"/>
                </a:lnTo>
                <a:lnTo>
                  <a:pt x="104" y="3"/>
                </a:lnTo>
                <a:lnTo>
                  <a:pt x="104" y="4"/>
                </a:lnTo>
                <a:lnTo>
                  <a:pt x="103" y="4"/>
                </a:lnTo>
                <a:lnTo>
                  <a:pt x="103" y="3"/>
                </a:lnTo>
                <a:lnTo>
                  <a:pt x="103" y="3"/>
                </a:lnTo>
                <a:lnTo>
                  <a:pt x="103" y="3"/>
                </a:lnTo>
                <a:lnTo>
                  <a:pt x="103" y="4"/>
                </a:lnTo>
                <a:lnTo>
                  <a:pt x="102" y="3"/>
                </a:lnTo>
                <a:lnTo>
                  <a:pt x="102" y="4"/>
                </a:lnTo>
                <a:lnTo>
                  <a:pt x="102" y="4"/>
                </a:lnTo>
                <a:lnTo>
                  <a:pt x="103" y="4"/>
                </a:lnTo>
                <a:lnTo>
                  <a:pt x="103" y="5"/>
                </a:lnTo>
                <a:lnTo>
                  <a:pt x="104" y="4"/>
                </a:lnTo>
                <a:lnTo>
                  <a:pt x="106" y="5"/>
                </a:lnTo>
                <a:lnTo>
                  <a:pt x="106" y="5"/>
                </a:lnTo>
                <a:lnTo>
                  <a:pt x="107" y="7"/>
                </a:lnTo>
                <a:lnTo>
                  <a:pt x="103" y="9"/>
                </a:lnTo>
                <a:lnTo>
                  <a:pt x="99" y="9"/>
                </a:lnTo>
                <a:lnTo>
                  <a:pt x="99" y="9"/>
                </a:lnTo>
                <a:lnTo>
                  <a:pt x="98" y="9"/>
                </a:lnTo>
                <a:lnTo>
                  <a:pt x="97" y="10"/>
                </a:lnTo>
                <a:lnTo>
                  <a:pt x="96" y="10"/>
                </a:lnTo>
                <a:lnTo>
                  <a:pt x="97" y="11"/>
                </a:lnTo>
                <a:lnTo>
                  <a:pt x="97" y="11"/>
                </a:lnTo>
                <a:lnTo>
                  <a:pt x="97" y="11"/>
                </a:lnTo>
                <a:lnTo>
                  <a:pt x="96" y="11"/>
                </a:lnTo>
                <a:lnTo>
                  <a:pt x="96" y="10"/>
                </a:lnTo>
                <a:lnTo>
                  <a:pt x="95" y="11"/>
                </a:lnTo>
                <a:lnTo>
                  <a:pt x="93" y="11"/>
                </a:lnTo>
                <a:lnTo>
                  <a:pt x="92" y="14"/>
                </a:lnTo>
                <a:lnTo>
                  <a:pt x="93" y="14"/>
                </a:lnTo>
                <a:lnTo>
                  <a:pt x="93" y="15"/>
                </a:lnTo>
                <a:lnTo>
                  <a:pt x="93" y="16"/>
                </a:lnTo>
                <a:lnTo>
                  <a:pt x="91" y="16"/>
                </a:lnTo>
                <a:lnTo>
                  <a:pt x="91" y="16"/>
                </a:lnTo>
                <a:lnTo>
                  <a:pt x="91" y="17"/>
                </a:lnTo>
                <a:lnTo>
                  <a:pt x="89" y="18"/>
                </a:lnTo>
                <a:lnTo>
                  <a:pt x="89" y="19"/>
                </a:lnTo>
                <a:lnTo>
                  <a:pt x="89" y="19"/>
                </a:lnTo>
                <a:lnTo>
                  <a:pt x="89" y="21"/>
                </a:lnTo>
                <a:lnTo>
                  <a:pt x="91" y="23"/>
                </a:lnTo>
                <a:lnTo>
                  <a:pt x="91" y="23"/>
                </a:lnTo>
                <a:lnTo>
                  <a:pt x="90" y="24"/>
                </a:lnTo>
                <a:lnTo>
                  <a:pt x="90" y="25"/>
                </a:lnTo>
                <a:lnTo>
                  <a:pt x="89" y="25"/>
                </a:lnTo>
                <a:lnTo>
                  <a:pt x="87" y="23"/>
                </a:lnTo>
                <a:lnTo>
                  <a:pt x="85" y="23"/>
                </a:lnTo>
                <a:lnTo>
                  <a:pt x="84" y="23"/>
                </a:lnTo>
                <a:lnTo>
                  <a:pt x="84" y="23"/>
                </a:lnTo>
                <a:lnTo>
                  <a:pt x="84" y="24"/>
                </a:lnTo>
                <a:lnTo>
                  <a:pt x="83" y="24"/>
                </a:lnTo>
                <a:lnTo>
                  <a:pt x="83" y="24"/>
                </a:lnTo>
                <a:lnTo>
                  <a:pt x="82" y="24"/>
                </a:lnTo>
                <a:lnTo>
                  <a:pt x="82" y="25"/>
                </a:lnTo>
                <a:lnTo>
                  <a:pt x="82" y="25"/>
                </a:lnTo>
                <a:lnTo>
                  <a:pt x="81" y="25"/>
                </a:lnTo>
                <a:lnTo>
                  <a:pt x="81" y="25"/>
                </a:lnTo>
                <a:lnTo>
                  <a:pt x="81" y="25"/>
                </a:lnTo>
                <a:lnTo>
                  <a:pt x="81" y="25"/>
                </a:lnTo>
                <a:lnTo>
                  <a:pt x="81" y="22"/>
                </a:lnTo>
                <a:lnTo>
                  <a:pt x="80" y="22"/>
                </a:lnTo>
                <a:lnTo>
                  <a:pt x="78" y="19"/>
                </a:lnTo>
                <a:lnTo>
                  <a:pt x="77" y="18"/>
                </a:lnTo>
                <a:lnTo>
                  <a:pt x="76" y="18"/>
                </a:lnTo>
                <a:lnTo>
                  <a:pt x="75" y="18"/>
                </a:lnTo>
                <a:lnTo>
                  <a:pt x="74" y="18"/>
                </a:lnTo>
                <a:lnTo>
                  <a:pt x="74" y="18"/>
                </a:lnTo>
                <a:lnTo>
                  <a:pt x="74" y="18"/>
                </a:lnTo>
                <a:lnTo>
                  <a:pt x="73" y="19"/>
                </a:lnTo>
                <a:lnTo>
                  <a:pt x="72" y="19"/>
                </a:lnTo>
                <a:lnTo>
                  <a:pt x="72" y="18"/>
                </a:lnTo>
                <a:lnTo>
                  <a:pt x="71" y="18"/>
                </a:lnTo>
                <a:lnTo>
                  <a:pt x="71" y="19"/>
                </a:lnTo>
                <a:lnTo>
                  <a:pt x="70" y="20"/>
                </a:lnTo>
                <a:lnTo>
                  <a:pt x="70" y="19"/>
                </a:lnTo>
                <a:lnTo>
                  <a:pt x="70" y="18"/>
                </a:lnTo>
                <a:lnTo>
                  <a:pt x="70" y="19"/>
                </a:lnTo>
                <a:lnTo>
                  <a:pt x="70" y="19"/>
                </a:lnTo>
                <a:lnTo>
                  <a:pt x="70" y="20"/>
                </a:lnTo>
                <a:lnTo>
                  <a:pt x="70" y="22"/>
                </a:lnTo>
                <a:lnTo>
                  <a:pt x="68" y="22"/>
                </a:lnTo>
                <a:lnTo>
                  <a:pt x="68" y="22"/>
                </a:lnTo>
                <a:lnTo>
                  <a:pt x="66" y="22"/>
                </a:lnTo>
                <a:lnTo>
                  <a:pt x="66" y="23"/>
                </a:lnTo>
                <a:lnTo>
                  <a:pt x="66" y="25"/>
                </a:lnTo>
                <a:lnTo>
                  <a:pt x="66" y="25"/>
                </a:lnTo>
                <a:lnTo>
                  <a:pt x="64" y="24"/>
                </a:lnTo>
                <a:lnTo>
                  <a:pt x="64" y="25"/>
                </a:lnTo>
                <a:lnTo>
                  <a:pt x="64" y="25"/>
                </a:lnTo>
                <a:lnTo>
                  <a:pt x="64" y="26"/>
                </a:lnTo>
                <a:lnTo>
                  <a:pt x="64" y="27"/>
                </a:lnTo>
                <a:lnTo>
                  <a:pt x="63" y="26"/>
                </a:lnTo>
                <a:lnTo>
                  <a:pt x="63" y="26"/>
                </a:lnTo>
                <a:lnTo>
                  <a:pt x="62" y="27"/>
                </a:lnTo>
                <a:lnTo>
                  <a:pt x="63" y="29"/>
                </a:lnTo>
                <a:lnTo>
                  <a:pt x="62" y="29"/>
                </a:lnTo>
                <a:lnTo>
                  <a:pt x="61" y="30"/>
                </a:lnTo>
                <a:lnTo>
                  <a:pt x="61" y="32"/>
                </a:lnTo>
                <a:lnTo>
                  <a:pt x="62" y="32"/>
                </a:lnTo>
                <a:lnTo>
                  <a:pt x="61" y="33"/>
                </a:lnTo>
                <a:lnTo>
                  <a:pt x="60" y="33"/>
                </a:lnTo>
                <a:lnTo>
                  <a:pt x="59" y="31"/>
                </a:lnTo>
                <a:lnTo>
                  <a:pt x="58" y="31"/>
                </a:lnTo>
                <a:lnTo>
                  <a:pt x="56" y="30"/>
                </a:lnTo>
                <a:lnTo>
                  <a:pt x="56" y="31"/>
                </a:lnTo>
                <a:lnTo>
                  <a:pt x="56" y="33"/>
                </a:lnTo>
                <a:lnTo>
                  <a:pt x="56" y="33"/>
                </a:lnTo>
                <a:lnTo>
                  <a:pt x="56" y="33"/>
                </a:lnTo>
                <a:lnTo>
                  <a:pt x="57" y="35"/>
                </a:lnTo>
                <a:lnTo>
                  <a:pt x="58" y="36"/>
                </a:lnTo>
                <a:lnTo>
                  <a:pt x="57" y="36"/>
                </a:lnTo>
                <a:lnTo>
                  <a:pt x="56" y="36"/>
                </a:lnTo>
                <a:lnTo>
                  <a:pt x="56" y="37"/>
                </a:lnTo>
                <a:lnTo>
                  <a:pt x="56" y="39"/>
                </a:lnTo>
                <a:lnTo>
                  <a:pt x="56" y="38"/>
                </a:lnTo>
                <a:lnTo>
                  <a:pt x="52" y="32"/>
                </a:lnTo>
                <a:lnTo>
                  <a:pt x="52" y="33"/>
                </a:lnTo>
                <a:lnTo>
                  <a:pt x="52" y="33"/>
                </a:lnTo>
                <a:lnTo>
                  <a:pt x="52" y="34"/>
                </a:lnTo>
                <a:lnTo>
                  <a:pt x="52" y="34"/>
                </a:lnTo>
                <a:lnTo>
                  <a:pt x="51" y="35"/>
                </a:lnTo>
                <a:lnTo>
                  <a:pt x="51" y="36"/>
                </a:lnTo>
                <a:lnTo>
                  <a:pt x="50" y="35"/>
                </a:lnTo>
                <a:lnTo>
                  <a:pt x="49" y="36"/>
                </a:lnTo>
                <a:lnTo>
                  <a:pt x="49" y="36"/>
                </a:lnTo>
                <a:lnTo>
                  <a:pt x="49" y="38"/>
                </a:lnTo>
                <a:lnTo>
                  <a:pt x="49" y="41"/>
                </a:lnTo>
                <a:lnTo>
                  <a:pt x="50" y="41"/>
                </a:lnTo>
                <a:lnTo>
                  <a:pt x="47" y="44"/>
                </a:lnTo>
                <a:lnTo>
                  <a:pt x="47" y="44"/>
                </a:lnTo>
                <a:lnTo>
                  <a:pt x="47" y="44"/>
                </a:lnTo>
                <a:lnTo>
                  <a:pt x="45" y="46"/>
                </a:lnTo>
                <a:lnTo>
                  <a:pt x="45" y="47"/>
                </a:lnTo>
                <a:lnTo>
                  <a:pt x="45" y="47"/>
                </a:lnTo>
                <a:lnTo>
                  <a:pt x="42" y="51"/>
                </a:lnTo>
                <a:lnTo>
                  <a:pt x="34" y="53"/>
                </a:lnTo>
                <a:lnTo>
                  <a:pt x="33" y="52"/>
                </a:lnTo>
                <a:lnTo>
                  <a:pt x="32" y="52"/>
                </a:lnTo>
                <a:lnTo>
                  <a:pt x="30" y="55"/>
                </a:lnTo>
                <a:lnTo>
                  <a:pt x="27" y="55"/>
                </a:lnTo>
                <a:lnTo>
                  <a:pt x="24" y="56"/>
                </a:lnTo>
                <a:lnTo>
                  <a:pt x="23" y="57"/>
                </a:lnTo>
                <a:lnTo>
                  <a:pt x="20" y="56"/>
                </a:lnTo>
                <a:lnTo>
                  <a:pt x="19" y="56"/>
                </a:lnTo>
                <a:lnTo>
                  <a:pt x="19" y="56"/>
                </a:lnTo>
                <a:lnTo>
                  <a:pt x="14" y="58"/>
                </a:lnTo>
                <a:lnTo>
                  <a:pt x="13" y="60"/>
                </a:lnTo>
                <a:lnTo>
                  <a:pt x="12" y="60"/>
                </a:lnTo>
                <a:lnTo>
                  <a:pt x="12" y="61"/>
                </a:lnTo>
                <a:lnTo>
                  <a:pt x="12" y="62"/>
                </a:lnTo>
                <a:lnTo>
                  <a:pt x="9" y="62"/>
                </a:lnTo>
                <a:lnTo>
                  <a:pt x="9" y="63"/>
                </a:lnTo>
                <a:lnTo>
                  <a:pt x="7" y="64"/>
                </a:lnTo>
                <a:lnTo>
                  <a:pt x="5" y="67"/>
                </a:lnTo>
                <a:lnTo>
                  <a:pt x="5" y="68"/>
                </a:lnTo>
                <a:lnTo>
                  <a:pt x="4" y="67"/>
                </a:lnTo>
                <a:lnTo>
                  <a:pt x="5" y="66"/>
                </a:lnTo>
                <a:lnTo>
                  <a:pt x="4" y="65"/>
                </a:lnTo>
                <a:lnTo>
                  <a:pt x="4" y="65"/>
                </a:lnTo>
                <a:lnTo>
                  <a:pt x="5" y="65"/>
                </a:lnTo>
                <a:lnTo>
                  <a:pt x="5" y="63"/>
                </a:lnTo>
                <a:lnTo>
                  <a:pt x="4" y="64"/>
                </a:lnTo>
                <a:lnTo>
                  <a:pt x="3" y="64"/>
                </a:lnTo>
                <a:lnTo>
                  <a:pt x="1" y="69"/>
                </a:lnTo>
                <a:lnTo>
                  <a:pt x="2" y="69"/>
                </a:lnTo>
                <a:lnTo>
                  <a:pt x="2" y="73"/>
                </a:lnTo>
                <a:lnTo>
                  <a:pt x="1" y="75"/>
                </a:lnTo>
                <a:lnTo>
                  <a:pt x="1" y="76"/>
                </a:lnTo>
                <a:lnTo>
                  <a:pt x="1" y="79"/>
                </a:lnTo>
                <a:lnTo>
                  <a:pt x="3" y="84"/>
                </a:lnTo>
                <a:lnTo>
                  <a:pt x="3" y="85"/>
                </a:lnTo>
                <a:lnTo>
                  <a:pt x="3" y="85"/>
                </a:lnTo>
                <a:lnTo>
                  <a:pt x="4" y="86"/>
                </a:lnTo>
                <a:lnTo>
                  <a:pt x="5" y="87"/>
                </a:lnTo>
                <a:lnTo>
                  <a:pt x="5" y="89"/>
                </a:lnTo>
                <a:lnTo>
                  <a:pt x="5" y="90"/>
                </a:lnTo>
                <a:lnTo>
                  <a:pt x="4" y="91"/>
                </a:lnTo>
                <a:lnTo>
                  <a:pt x="3" y="91"/>
                </a:lnTo>
                <a:lnTo>
                  <a:pt x="3" y="89"/>
                </a:lnTo>
                <a:lnTo>
                  <a:pt x="2" y="90"/>
                </a:lnTo>
                <a:lnTo>
                  <a:pt x="1" y="86"/>
                </a:lnTo>
                <a:lnTo>
                  <a:pt x="1" y="86"/>
                </a:lnTo>
                <a:lnTo>
                  <a:pt x="1" y="87"/>
                </a:lnTo>
                <a:lnTo>
                  <a:pt x="2" y="90"/>
                </a:lnTo>
                <a:lnTo>
                  <a:pt x="3" y="91"/>
                </a:lnTo>
                <a:lnTo>
                  <a:pt x="3" y="91"/>
                </a:lnTo>
                <a:lnTo>
                  <a:pt x="2" y="92"/>
                </a:lnTo>
                <a:lnTo>
                  <a:pt x="1" y="92"/>
                </a:lnTo>
                <a:lnTo>
                  <a:pt x="1" y="91"/>
                </a:lnTo>
                <a:lnTo>
                  <a:pt x="1" y="91"/>
                </a:lnTo>
                <a:lnTo>
                  <a:pt x="1" y="91"/>
                </a:lnTo>
                <a:lnTo>
                  <a:pt x="1" y="90"/>
                </a:lnTo>
                <a:lnTo>
                  <a:pt x="1" y="90"/>
                </a:lnTo>
                <a:lnTo>
                  <a:pt x="0" y="90"/>
                </a:lnTo>
                <a:lnTo>
                  <a:pt x="0" y="89"/>
                </a:lnTo>
                <a:lnTo>
                  <a:pt x="0" y="90"/>
                </a:lnTo>
                <a:lnTo>
                  <a:pt x="0" y="91"/>
                </a:lnTo>
                <a:lnTo>
                  <a:pt x="1" y="91"/>
                </a:lnTo>
                <a:lnTo>
                  <a:pt x="1" y="92"/>
                </a:lnTo>
                <a:lnTo>
                  <a:pt x="2" y="94"/>
                </a:lnTo>
                <a:lnTo>
                  <a:pt x="4" y="95"/>
                </a:lnTo>
                <a:lnTo>
                  <a:pt x="5" y="98"/>
                </a:lnTo>
                <a:lnTo>
                  <a:pt x="5" y="101"/>
                </a:lnTo>
                <a:lnTo>
                  <a:pt x="7" y="104"/>
                </a:lnTo>
                <a:lnTo>
                  <a:pt x="8" y="106"/>
                </a:lnTo>
                <a:lnTo>
                  <a:pt x="9" y="109"/>
                </a:lnTo>
                <a:lnTo>
                  <a:pt x="10" y="117"/>
                </a:lnTo>
                <a:lnTo>
                  <a:pt x="12" y="119"/>
                </a:lnTo>
                <a:lnTo>
                  <a:pt x="14" y="125"/>
                </a:lnTo>
                <a:lnTo>
                  <a:pt x="14" y="129"/>
                </a:lnTo>
                <a:lnTo>
                  <a:pt x="13" y="130"/>
                </a:lnTo>
                <a:lnTo>
                  <a:pt x="13" y="130"/>
                </a:lnTo>
                <a:lnTo>
                  <a:pt x="13" y="131"/>
                </a:lnTo>
                <a:lnTo>
                  <a:pt x="14" y="132"/>
                </a:lnTo>
                <a:lnTo>
                  <a:pt x="14" y="133"/>
                </a:lnTo>
                <a:lnTo>
                  <a:pt x="12" y="136"/>
                </a:lnTo>
                <a:lnTo>
                  <a:pt x="11" y="136"/>
                </a:lnTo>
                <a:lnTo>
                  <a:pt x="10" y="136"/>
                </a:lnTo>
                <a:lnTo>
                  <a:pt x="10" y="136"/>
                </a:lnTo>
                <a:lnTo>
                  <a:pt x="10" y="141"/>
                </a:lnTo>
                <a:lnTo>
                  <a:pt x="12" y="141"/>
                </a:lnTo>
                <a:lnTo>
                  <a:pt x="16" y="145"/>
                </a:lnTo>
                <a:lnTo>
                  <a:pt x="17" y="145"/>
                </a:lnTo>
                <a:lnTo>
                  <a:pt x="17" y="145"/>
                </a:lnTo>
                <a:lnTo>
                  <a:pt x="18" y="145"/>
                </a:lnTo>
                <a:lnTo>
                  <a:pt x="19" y="146"/>
                </a:lnTo>
                <a:lnTo>
                  <a:pt x="23" y="146"/>
                </a:lnTo>
                <a:lnTo>
                  <a:pt x="24" y="146"/>
                </a:lnTo>
                <a:lnTo>
                  <a:pt x="25" y="146"/>
                </a:lnTo>
                <a:lnTo>
                  <a:pt x="26" y="146"/>
                </a:lnTo>
                <a:lnTo>
                  <a:pt x="26" y="146"/>
                </a:lnTo>
                <a:lnTo>
                  <a:pt x="27" y="146"/>
                </a:lnTo>
                <a:lnTo>
                  <a:pt x="27" y="146"/>
                </a:lnTo>
                <a:lnTo>
                  <a:pt x="28" y="145"/>
                </a:lnTo>
                <a:lnTo>
                  <a:pt x="29" y="144"/>
                </a:lnTo>
                <a:lnTo>
                  <a:pt x="31" y="142"/>
                </a:lnTo>
                <a:lnTo>
                  <a:pt x="34" y="142"/>
                </a:lnTo>
                <a:lnTo>
                  <a:pt x="34" y="141"/>
                </a:lnTo>
                <a:lnTo>
                  <a:pt x="35" y="141"/>
                </a:lnTo>
                <a:lnTo>
                  <a:pt x="34" y="140"/>
                </a:lnTo>
                <a:lnTo>
                  <a:pt x="35" y="140"/>
                </a:lnTo>
                <a:lnTo>
                  <a:pt x="36" y="138"/>
                </a:lnTo>
                <a:lnTo>
                  <a:pt x="38" y="138"/>
                </a:lnTo>
                <a:lnTo>
                  <a:pt x="41" y="138"/>
                </a:lnTo>
                <a:lnTo>
                  <a:pt x="43" y="138"/>
                </a:lnTo>
                <a:lnTo>
                  <a:pt x="46" y="138"/>
                </a:lnTo>
                <a:lnTo>
                  <a:pt x="49" y="138"/>
                </a:lnTo>
                <a:lnTo>
                  <a:pt x="49" y="138"/>
                </a:lnTo>
                <a:lnTo>
                  <a:pt x="49" y="138"/>
                </a:lnTo>
                <a:lnTo>
                  <a:pt x="54" y="138"/>
                </a:lnTo>
                <a:lnTo>
                  <a:pt x="55" y="138"/>
                </a:lnTo>
                <a:lnTo>
                  <a:pt x="56" y="138"/>
                </a:lnTo>
                <a:lnTo>
                  <a:pt x="57" y="138"/>
                </a:lnTo>
                <a:lnTo>
                  <a:pt x="60" y="132"/>
                </a:lnTo>
                <a:lnTo>
                  <a:pt x="61" y="132"/>
                </a:lnTo>
                <a:lnTo>
                  <a:pt x="63" y="131"/>
                </a:lnTo>
                <a:lnTo>
                  <a:pt x="63" y="131"/>
                </a:lnTo>
                <a:lnTo>
                  <a:pt x="64" y="131"/>
                </a:lnTo>
                <a:lnTo>
                  <a:pt x="66" y="130"/>
                </a:lnTo>
                <a:lnTo>
                  <a:pt x="70" y="127"/>
                </a:lnTo>
                <a:lnTo>
                  <a:pt x="70" y="127"/>
                </a:lnTo>
                <a:lnTo>
                  <a:pt x="76" y="127"/>
                </a:lnTo>
                <a:lnTo>
                  <a:pt x="82" y="127"/>
                </a:lnTo>
                <a:lnTo>
                  <a:pt x="88" y="124"/>
                </a:lnTo>
                <a:lnTo>
                  <a:pt x="99" y="123"/>
                </a:lnTo>
                <a:lnTo>
                  <a:pt x="102" y="124"/>
                </a:lnTo>
                <a:lnTo>
                  <a:pt x="104" y="126"/>
                </a:lnTo>
                <a:lnTo>
                  <a:pt x="105" y="126"/>
                </a:lnTo>
                <a:lnTo>
                  <a:pt x="107" y="126"/>
                </a:lnTo>
                <a:lnTo>
                  <a:pt x="107" y="126"/>
                </a:lnTo>
                <a:lnTo>
                  <a:pt x="110" y="127"/>
                </a:lnTo>
                <a:lnTo>
                  <a:pt x="111" y="127"/>
                </a:lnTo>
                <a:lnTo>
                  <a:pt x="110" y="127"/>
                </a:lnTo>
                <a:lnTo>
                  <a:pt x="111" y="127"/>
                </a:lnTo>
                <a:lnTo>
                  <a:pt x="114" y="129"/>
                </a:lnTo>
                <a:lnTo>
                  <a:pt x="116" y="130"/>
                </a:lnTo>
                <a:lnTo>
                  <a:pt x="115" y="131"/>
                </a:lnTo>
                <a:lnTo>
                  <a:pt x="115" y="131"/>
                </a:lnTo>
                <a:lnTo>
                  <a:pt x="115" y="132"/>
                </a:lnTo>
                <a:lnTo>
                  <a:pt x="116" y="133"/>
                </a:lnTo>
                <a:lnTo>
                  <a:pt x="118" y="134"/>
                </a:lnTo>
                <a:lnTo>
                  <a:pt x="118" y="134"/>
                </a:lnTo>
                <a:lnTo>
                  <a:pt x="119" y="135"/>
                </a:lnTo>
                <a:lnTo>
                  <a:pt x="119" y="137"/>
                </a:lnTo>
                <a:lnTo>
                  <a:pt x="121" y="138"/>
                </a:lnTo>
                <a:lnTo>
                  <a:pt x="121" y="139"/>
                </a:lnTo>
                <a:lnTo>
                  <a:pt x="121" y="140"/>
                </a:lnTo>
                <a:lnTo>
                  <a:pt x="122" y="141"/>
                </a:lnTo>
                <a:lnTo>
                  <a:pt x="122" y="142"/>
                </a:lnTo>
                <a:lnTo>
                  <a:pt x="122" y="143"/>
                </a:lnTo>
                <a:lnTo>
                  <a:pt x="121" y="142"/>
                </a:lnTo>
                <a:lnTo>
                  <a:pt x="121" y="143"/>
                </a:lnTo>
                <a:lnTo>
                  <a:pt x="121" y="143"/>
                </a:lnTo>
                <a:lnTo>
                  <a:pt x="122" y="144"/>
                </a:lnTo>
                <a:lnTo>
                  <a:pt x="123" y="145"/>
                </a:lnTo>
                <a:lnTo>
                  <a:pt x="124" y="146"/>
                </a:lnTo>
                <a:lnTo>
                  <a:pt x="125" y="146"/>
                </a:lnTo>
                <a:lnTo>
                  <a:pt x="125" y="146"/>
                </a:lnTo>
                <a:lnTo>
                  <a:pt x="125" y="144"/>
                </a:lnTo>
                <a:lnTo>
                  <a:pt x="125" y="144"/>
                </a:lnTo>
                <a:lnTo>
                  <a:pt x="125" y="143"/>
                </a:lnTo>
                <a:lnTo>
                  <a:pt x="127" y="141"/>
                </a:lnTo>
                <a:lnTo>
                  <a:pt x="128" y="139"/>
                </a:lnTo>
                <a:lnTo>
                  <a:pt x="129" y="139"/>
                </a:lnTo>
                <a:lnTo>
                  <a:pt x="129" y="138"/>
                </a:lnTo>
                <a:lnTo>
                  <a:pt x="130" y="138"/>
                </a:lnTo>
                <a:lnTo>
                  <a:pt x="130" y="138"/>
                </a:lnTo>
                <a:lnTo>
                  <a:pt x="131" y="137"/>
                </a:lnTo>
                <a:lnTo>
                  <a:pt x="132" y="138"/>
                </a:lnTo>
                <a:lnTo>
                  <a:pt x="132" y="136"/>
                </a:lnTo>
                <a:lnTo>
                  <a:pt x="132" y="136"/>
                </a:lnTo>
                <a:lnTo>
                  <a:pt x="134" y="132"/>
                </a:lnTo>
                <a:lnTo>
                  <a:pt x="135" y="132"/>
                </a:lnTo>
                <a:lnTo>
                  <a:pt x="135" y="130"/>
                </a:lnTo>
                <a:lnTo>
                  <a:pt x="135" y="129"/>
                </a:lnTo>
                <a:lnTo>
                  <a:pt x="136" y="130"/>
                </a:lnTo>
                <a:lnTo>
                  <a:pt x="136" y="131"/>
                </a:lnTo>
                <a:lnTo>
                  <a:pt x="136" y="131"/>
                </a:lnTo>
                <a:lnTo>
                  <a:pt x="136" y="132"/>
                </a:lnTo>
                <a:lnTo>
                  <a:pt x="136" y="134"/>
                </a:lnTo>
                <a:lnTo>
                  <a:pt x="136" y="134"/>
                </a:lnTo>
                <a:lnTo>
                  <a:pt x="136" y="136"/>
                </a:lnTo>
                <a:lnTo>
                  <a:pt x="136" y="137"/>
                </a:lnTo>
                <a:lnTo>
                  <a:pt x="135" y="138"/>
                </a:lnTo>
                <a:lnTo>
                  <a:pt x="133" y="140"/>
                </a:lnTo>
                <a:lnTo>
                  <a:pt x="133" y="142"/>
                </a:lnTo>
                <a:lnTo>
                  <a:pt x="133" y="142"/>
                </a:lnTo>
                <a:lnTo>
                  <a:pt x="133" y="145"/>
                </a:lnTo>
                <a:lnTo>
                  <a:pt x="132" y="146"/>
                </a:lnTo>
                <a:lnTo>
                  <a:pt x="131" y="146"/>
                </a:lnTo>
                <a:lnTo>
                  <a:pt x="130" y="147"/>
                </a:lnTo>
                <a:lnTo>
                  <a:pt x="131" y="148"/>
                </a:lnTo>
                <a:lnTo>
                  <a:pt x="132" y="147"/>
                </a:lnTo>
                <a:lnTo>
                  <a:pt x="133" y="147"/>
                </a:lnTo>
                <a:lnTo>
                  <a:pt x="134" y="146"/>
                </a:lnTo>
                <a:lnTo>
                  <a:pt x="135" y="147"/>
                </a:lnTo>
                <a:lnTo>
                  <a:pt x="135" y="146"/>
                </a:lnTo>
                <a:lnTo>
                  <a:pt x="136" y="143"/>
                </a:lnTo>
                <a:lnTo>
                  <a:pt x="137" y="141"/>
                </a:lnTo>
                <a:lnTo>
                  <a:pt x="138" y="141"/>
                </a:lnTo>
                <a:lnTo>
                  <a:pt x="139" y="142"/>
                </a:lnTo>
                <a:lnTo>
                  <a:pt x="139" y="144"/>
                </a:lnTo>
                <a:lnTo>
                  <a:pt x="139" y="146"/>
                </a:lnTo>
                <a:lnTo>
                  <a:pt x="139" y="147"/>
                </a:lnTo>
                <a:lnTo>
                  <a:pt x="137" y="150"/>
                </a:lnTo>
                <a:lnTo>
                  <a:pt x="138" y="150"/>
                </a:lnTo>
                <a:lnTo>
                  <a:pt x="139" y="150"/>
                </a:lnTo>
                <a:lnTo>
                  <a:pt x="142" y="149"/>
                </a:lnTo>
                <a:lnTo>
                  <a:pt x="143" y="149"/>
                </a:lnTo>
                <a:lnTo>
                  <a:pt x="143" y="149"/>
                </a:lnTo>
                <a:lnTo>
                  <a:pt x="143" y="150"/>
                </a:lnTo>
                <a:lnTo>
                  <a:pt x="146" y="153"/>
                </a:lnTo>
                <a:lnTo>
                  <a:pt x="147" y="157"/>
                </a:lnTo>
                <a:lnTo>
                  <a:pt x="147" y="158"/>
                </a:lnTo>
                <a:lnTo>
                  <a:pt x="146" y="159"/>
                </a:lnTo>
                <a:lnTo>
                  <a:pt x="146" y="160"/>
                </a:lnTo>
                <a:lnTo>
                  <a:pt x="147" y="163"/>
                </a:lnTo>
                <a:lnTo>
                  <a:pt x="148" y="163"/>
                </a:lnTo>
                <a:lnTo>
                  <a:pt x="149" y="164"/>
                </a:lnTo>
                <a:lnTo>
                  <a:pt x="150" y="166"/>
                </a:lnTo>
                <a:lnTo>
                  <a:pt x="151" y="167"/>
                </a:lnTo>
                <a:lnTo>
                  <a:pt x="153" y="167"/>
                </a:lnTo>
                <a:lnTo>
                  <a:pt x="155" y="167"/>
                </a:lnTo>
                <a:lnTo>
                  <a:pt x="156" y="169"/>
                </a:lnTo>
                <a:lnTo>
                  <a:pt x="157" y="168"/>
                </a:lnTo>
                <a:lnTo>
                  <a:pt x="158" y="168"/>
                </a:lnTo>
                <a:lnTo>
                  <a:pt x="165" y="171"/>
                </a:lnTo>
                <a:lnTo>
                  <a:pt x="166" y="172"/>
                </a:lnTo>
                <a:lnTo>
                  <a:pt x="169" y="171"/>
                </a:lnTo>
                <a:lnTo>
                  <a:pt x="170" y="169"/>
                </a:lnTo>
                <a:lnTo>
                  <a:pt x="172" y="168"/>
                </a:lnTo>
                <a:lnTo>
                  <a:pt x="173" y="167"/>
                </a:lnTo>
                <a:lnTo>
                  <a:pt x="173" y="167"/>
                </a:lnTo>
                <a:lnTo>
                  <a:pt x="172" y="167"/>
                </a:lnTo>
                <a:lnTo>
                  <a:pt x="172" y="167"/>
                </a:lnTo>
                <a:lnTo>
                  <a:pt x="174" y="165"/>
                </a:lnTo>
                <a:lnTo>
                  <a:pt x="176" y="166"/>
                </a:lnTo>
                <a:lnTo>
                  <a:pt x="176" y="167"/>
                </a:lnTo>
                <a:lnTo>
                  <a:pt x="175" y="168"/>
                </a:lnTo>
                <a:lnTo>
                  <a:pt x="174" y="168"/>
                </a:lnTo>
                <a:lnTo>
                  <a:pt x="174" y="169"/>
                </a:lnTo>
                <a:lnTo>
                  <a:pt x="176" y="169"/>
                </a:lnTo>
                <a:lnTo>
                  <a:pt x="176" y="169"/>
                </a:lnTo>
                <a:lnTo>
                  <a:pt x="177" y="167"/>
                </a:lnTo>
                <a:lnTo>
                  <a:pt x="178" y="168"/>
                </a:lnTo>
                <a:lnTo>
                  <a:pt x="178" y="170"/>
                </a:lnTo>
                <a:lnTo>
                  <a:pt x="178" y="170"/>
                </a:lnTo>
                <a:lnTo>
                  <a:pt x="179" y="171"/>
                </a:lnTo>
                <a:lnTo>
                  <a:pt x="179" y="171"/>
                </a:lnTo>
                <a:lnTo>
                  <a:pt x="180" y="172"/>
                </a:lnTo>
                <a:lnTo>
                  <a:pt x="181" y="172"/>
                </a:lnTo>
                <a:lnTo>
                  <a:pt x="182" y="172"/>
                </a:lnTo>
                <a:lnTo>
                  <a:pt x="183" y="175"/>
                </a:lnTo>
                <a:lnTo>
                  <a:pt x="183" y="174"/>
                </a:lnTo>
                <a:lnTo>
                  <a:pt x="184" y="171"/>
                </a:lnTo>
                <a:lnTo>
                  <a:pt x="183" y="171"/>
                </a:lnTo>
                <a:lnTo>
                  <a:pt x="183" y="172"/>
                </a:lnTo>
                <a:lnTo>
                  <a:pt x="183" y="173"/>
                </a:lnTo>
                <a:lnTo>
                  <a:pt x="182" y="172"/>
                </a:lnTo>
                <a:lnTo>
                  <a:pt x="182" y="171"/>
                </a:lnTo>
                <a:lnTo>
                  <a:pt x="183" y="171"/>
                </a:lnTo>
                <a:lnTo>
                  <a:pt x="183" y="171"/>
                </a:lnTo>
                <a:lnTo>
                  <a:pt x="185" y="171"/>
                </a:lnTo>
                <a:lnTo>
                  <a:pt x="185" y="171"/>
                </a:lnTo>
                <a:lnTo>
                  <a:pt x="186" y="171"/>
                </a:lnTo>
                <a:lnTo>
                  <a:pt x="187" y="170"/>
                </a:lnTo>
                <a:lnTo>
                  <a:pt x="187" y="169"/>
                </a:lnTo>
                <a:lnTo>
                  <a:pt x="188" y="168"/>
                </a:lnTo>
                <a:lnTo>
                  <a:pt x="194" y="165"/>
                </a:lnTo>
                <a:lnTo>
                  <a:pt x="201" y="164"/>
                </a:lnTo>
                <a:lnTo>
                  <a:pt x="201" y="163"/>
                </a:lnTo>
                <a:lnTo>
                  <a:pt x="201" y="163"/>
                </a:lnTo>
                <a:lnTo>
                  <a:pt x="202" y="164"/>
                </a:lnTo>
                <a:lnTo>
                  <a:pt x="203" y="162"/>
                </a:lnTo>
                <a:lnTo>
                  <a:pt x="202" y="160"/>
                </a:lnTo>
                <a:lnTo>
                  <a:pt x="204" y="155"/>
                </a:lnTo>
                <a:lnTo>
                  <a:pt x="203" y="154"/>
                </a:lnTo>
                <a:lnTo>
                  <a:pt x="204" y="150"/>
                </a:lnTo>
                <a:lnTo>
                  <a:pt x="205" y="150"/>
                </a:lnTo>
                <a:lnTo>
                  <a:pt x="205" y="149"/>
                </a:lnTo>
                <a:lnTo>
                  <a:pt x="205" y="149"/>
                </a:lnTo>
                <a:lnTo>
                  <a:pt x="206" y="146"/>
                </a:lnTo>
                <a:lnTo>
                  <a:pt x="207" y="147"/>
                </a:lnTo>
                <a:lnTo>
                  <a:pt x="208" y="142"/>
                </a:lnTo>
                <a:lnTo>
                  <a:pt x="209" y="141"/>
                </a:lnTo>
                <a:lnTo>
                  <a:pt x="209" y="140"/>
                </a:lnTo>
                <a:lnTo>
                  <a:pt x="209" y="139"/>
                </a:lnTo>
                <a:lnTo>
                  <a:pt x="210" y="138"/>
                </a:lnTo>
                <a:lnTo>
                  <a:pt x="210" y="137"/>
                </a:lnTo>
                <a:lnTo>
                  <a:pt x="209" y="137"/>
                </a:lnTo>
                <a:lnTo>
                  <a:pt x="209" y="136"/>
                </a:lnTo>
                <a:lnTo>
                  <a:pt x="210" y="136"/>
                </a:lnTo>
                <a:lnTo>
                  <a:pt x="210" y="136"/>
                </a:lnTo>
                <a:lnTo>
                  <a:pt x="212" y="132"/>
                </a:lnTo>
                <a:lnTo>
                  <a:pt x="215" y="131"/>
                </a:lnTo>
                <a:lnTo>
                  <a:pt x="214" y="131"/>
                </a:lnTo>
                <a:lnTo>
                  <a:pt x="214" y="131"/>
                </a:lnTo>
                <a:lnTo>
                  <a:pt x="215" y="131"/>
                </a:lnTo>
                <a:lnTo>
                  <a:pt x="216" y="129"/>
                </a:lnTo>
                <a:lnTo>
                  <a:pt x="216" y="128"/>
                </a:lnTo>
                <a:lnTo>
                  <a:pt x="216" y="127"/>
                </a:lnTo>
                <a:lnTo>
                  <a:pt x="216" y="127"/>
                </a:lnTo>
                <a:lnTo>
                  <a:pt x="219" y="122"/>
                </a:lnTo>
                <a:lnTo>
                  <a:pt x="219" y="121"/>
                </a:lnTo>
                <a:lnTo>
                  <a:pt x="219" y="120"/>
                </a:lnTo>
                <a:lnTo>
                  <a:pt x="219" y="116"/>
                </a:lnTo>
                <a:lnTo>
                  <a:pt x="220" y="115"/>
                </a:lnTo>
                <a:lnTo>
                  <a:pt x="220" y="115"/>
                </a:lnTo>
                <a:lnTo>
                  <a:pt x="222" y="102"/>
                </a:lnTo>
                <a:lnTo>
                  <a:pt x="220" y="97"/>
                </a:lnTo>
                <a:lnTo>
                  <a:pt x="219" y="9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7" name="Freeform 313"/>
          <p:cNvSpPr>
            <a:spLocks/>
          </p:cNvSpPr>
          <p:nvPr/>
        </p:nvSpPr>
        <p:spPr bwMode="auto">
          <a:xfrm>
            <a:off x="8070545" y="4110710"/>
            <a:ext cx="27256" cy="11613"/>
          </a:xfrm>
          <a:custGeom>
            <a:avLst/>
            <a:gdLst/>
            <a:ahLst/>
            <a:cxnLst>
              <a:cxn ang="0">
                <a:pos x="5" y="2"/>
              </a:cxn>
              <a:cxn ang="0">
                <a:pos x="5" y="1"/>
              </a:cxn>
              <a:cxn ang="0">
                <a:pos x="3" y="0"/>
              </a:cxn>
              <a:cxn ang="0">
                <a:pos x="0" y="2"/>
              </a:cxn>
              <a:cxn ang="0">
                <a:pos x="0" y="2"/>
              </a:cxn>
              <a:cxn ang="0">
                <a:pos x="0" y="3"/>
              </a:cxn>
              <a:cxn ang="0">
                <a:pos x="0" y="4"/>
              </a:cxn>
              <a:cxn ang="0">
                <a:pos x="3" y="4"/>
              </a:cxn>
              <a:cxn ang="0">
                <a:pos x="4" y="4"/>
              </a:cxn>
              <a:cxn ang="0">
                <a:pos x="5" y="4"/>
              </a:cxn>
              <a:cxn ang="0">
                <a:pos x="6" y="3"/>
              </a:cxn>
              <a:cxn ang="0">
                <a:pos x="8" y="3"/>
              </a:cxn>
              <a:cxn ang="0">
                <a:pos x="7" y="2"/>
              </a:cxn>
              <a:cxn ang="0">
                <a:pos x="5" y="2"/>
              </a:cxn>
            </a:cxnLst>
            <a:rect l="0" t="0" r="r" b="b"/>
            <a:pathLst>
              <a:path w="8" h="4">
                <a:moveTo>
                  <a:pt x="5" y="2"/>
                </a:moveTo>
                <a:lnTo>
                  <a:pt x="5" y="1"/>
                </a:lnTo>
                <a:lnTo>
                  <a:pt x="3" y="0"/>
                </a:lnTo>
                <a:lnTo>
                  <a:pt x="0" y="2"/>
                </a:lnTo>
                <a:lnTo>
                  <a:pt x="0" y="2"/>
                </a:lnTo>
                <a:lnTo>
                  <a:pt x="0" y="3"/>
                </a:lnTo>
                <a:lnTo>
                  <a:pt x="0" y="4"/>
                </a:lnTo>
                <a:lnTo>
                  <a:pt x="3" y="4"/>
                </a:lnTo>
                <a:lnTo>
                  <a:pt x="4" y="4"/>
                </a:lnTo>
                <a:lnTo>
                  <a:pt x="5" y="4"/>
                </a:lnTo>
                <a:lnTo>
                  <a:pt x="6" y="3"/>
                </a:lnTo>
                <a:lnTo>
                  <a:pt x="8" y="3"/>
                </a:lnTo>
                <a:lnTo>
                  <a:pt x="7" y="2"/>
                </a:lnTo>
                <a:lnTo>
                  <a:pt x="5"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8" name="Freeform 314"/>
          <p:cNvSpPr>
            <a:spLocks/>
          </p:cNvSpPr>
          <p:nvPr/>
        </p:nvSpPr>
        <p:spPr bwMode="auto">
          <a:xfrm>
            <a:off x="8285185" y="4206515"/>
            <a:ext cx="6814" cy="5806"/>
          </a:xfrm>
          <a:custGeom>
            <a:avLst/>
            <a:gdLst/>
            <a:ahLst/>
            <a:cxnLst>
              <a:cxn ang="0">
                <a:pos x="2" y="0"/>
              </a:cxn>
              <a:cxn ang="0">
                <a:pos x="0" y="1"/>
              </a:cxn>
              <a:cxn ang="0">
                <a:pos x="0" y="1"/>
              </a:cxn>
              <a:cxn ang="0">
                <a:pos x="2" y="2"/>
              </a:cxn>
              <a:cxn ang="0">
                <a:pos x="2" y="2"/>
              </a:cxn>
              <a:cxn ang="0">
                <a:pos x="2" y="1"/>
              </a:cxn>
              <a:cxn ang="0">
                <a:pos x="2" y="0"/>
              </a:cxn>
            </a:cxnLst>
            <a:rect l="0" t="0" r="r" b="b"/>
            <a:pathLst>
              <a:path w="2" h="2">
                <a:moveTo>
                  <a:pt x="2" y="0"/>
                </a:moveTo>
                <a:lnTo>
                  <a:pt x="0" y="1"/>
                </a:lnTo>
                <a:lnTo>
                  <a:pt x="0" y="1"/>
                </a:lnTo>
                <a:lnTo>
                  <a:pt x="2" y="2"/>
                </a:lnTo>
                <a:lnTo>
                  <a:pt x="2" y="2"/>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9" name="Freeform 315"/>
          <p:cNvSpPr>
            <a:spLocks/>
          </p:cNvSpPr>
          <p:nvPr/>
        </p:nvSpPr>
        <p:spPr bwMode="auto">
          <a:xfrm>
            <a:off x="7682150" y="3637493"/>
            <a:ext cx="17035" cy="11613"/>
          </a:xfrm>
          <a:custGeom>
            <a:avLst/>
            <a:gdLst/>
            <a:ahLst/>
            <a:cxnLst>
              <a:cxn ang="0">
                <a:pos x="1" y="3"/>
              </a:cxn>
              <a:cxn ang="0">
                <a:pos x="0" y="3"/>
              </a:cxn>
              <a:cxn ang="0">
                <a:pos x="0" y="3"/>
              </a:cxn>
              <a:cxn ang="0">
                <a:pos x="1" y="4"/>
              </a:cxn>
              <a:cxn ang="0">
                <a:pos x="3" y="4"/>
              </a:cxn>
              <a:cxn ang="0">
                <a:pos x="4" y="4"/>
              </a:cxn>
              <a:cxn ang="0">
                <a:pos x="4" y="3"/>
              </a:cxn>
              <a:cxn ang="0">
                <a:pos x="5" y="2"/>
              </a:cxn>
              <a:cxn ang="0">
                <a:pos x="5" y="0"/>
              </a:cxn>
              <a:cxn ang="0">
                <a:pos x="4" y="0"/>
              </a:cxn>
              <a:cxn ang="0">
                <a:pos x="2" y="0"/>
              </a:cxn>
              <a:cxn ang="0">
                <a:pos x="1" y="1"/>
              </a:cxn>
              <a:cxn ang="0">
                <a:pos x="1" y="3"/>
              </a:cxn>
            </a:cxnLst>
            <a:rect l="0" t="0" r="r" b="b"/>
            <a:pathLst>
              <a:path w="5" h="4">
                <a:moveTo>
                  <a:pt x="1" y="3"/>
                </a:moveTo>
                <a:lnTo>
                  <a:pt x="0" y="3"/>
                </a:lnTo>
                <a:lnTo>
                  <a:pt x="0" y="3"/>
                </a:lnTo>
                <a:lnTo>
                  <a:pt x="1" y="4"/>
                </a:lnTo>
                <a:lnTo>
                  <a:pt x="3" y="4"/>
                </a:lnTo>
                <a:lnTo>
                  <a:pt x="4" y="4"/>
                </a:lnTo>
                <a:lnTo>
                  <a:pt x="4" y="3"/>
                </a:lnTo>
                <a:lnTo>
                  <a:pt x="5" y="2"/>
                </a:lnTo>
                <a:lnTo>
                  <a:pt x="5" y="0"/>
                </a:lnTo>
                <a:lnTo>
                  <a:pt x="4" y="0"/>
                </a:lnTo>
                <a:lnTo>
                  <a:pt x="2" y="0"/>
                </a:lnTo>
                <a:lnTo>
                  <a:pt x="1" y="1"/>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0" name="Freeform 316"/>
          <p:cNvSpPr>
            <a:spLocks/>
          </p:cNvSpPr>
          <p:nvPr/>
        </p:nvSpPr>
        <p:spPr bwMode="auto">
          <a:xfrm>
            <a:off x="7685557" y="3559107"/>
            <a:ext cx="3407" cy="11613"/>
          </a:xfrm>
          <a:custGeom>
            <a:avLst/>
            <a:gdLst/>
            <a:ahLst/>
            <a:cxnLst>
              <a:cxn ang="0">
                <a:pos x="1" y="3"/>
              </a:cxn>
              <a:cxn ang="0">
                <a:pos x="1" y="0"/>
              </a:cxn>
              <a:cxn ang="0">
                <a:pos x="0" y="0"/>
              </a:cxn>
              <a:cxn ang="0">
                <a:pos x="0" y="0"/>
              </a:cxn>
              <a:cxn ang="0">
                <a:pos x="0" y="0"/>
              </a:cxn>
              <a:cxn ang="0">
                <a:pos x="0" y="1"/>
              </a:cxn>
              <a:cxn ang="0">
                <a:pos x="0" y="4"/>
              </a:cxn>
              <a:cxn ang="0">
                <a:pos x="1" y="4"/>
              </a:cxn>
              <a:cxn ang="0">
                <a:pos x="1" y="3"/>
              </a:cxn>
            </a:cxnLst>
            <a:rect l="0" t="0" r="r" b="b"/>
            <a:pathLst>
              <a:path w="1" h="4">
                <a:moveTo>
                  <a:pt x="1" y="3"/>
                </a:moveTo>
                <a:lnTo>
                  <a:pt x="1" y="0"/>
                </a:lnTo>
                <a:lnTo>
                  <a:pt x="0" y="0"/>
                </a:lnTo>
                <a:lnTo>
                  <a:pt x="0" y="0"/>
                </a:lnTo>
                <a:lnTo>
                  <a:pt x="0" y="0"/>
                </a:lnTo>
                <a:lnTo>
                  <a:pt x="0" y="1"/>
                </a:lnTo>
                <a:lnTo>
                  <a:pt x="0" y="4"/>
                </a:lnTo>
                <a:lnTo>
                  <a:pt x="1" y="4"/>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1" name="Freeform 317"/>
          <p:cNvSpPr>
            <a:spLocks/>
          </p:cNvSpPr>
          <p:nvPr/>
        </p:nvSpPr>
        <p:spPr bwMode="auto">
          <a:xfrm>
            <a:off x="7654894" y="3634589"/>
            <a:ext cx="20442" cy="11613"/>
          </a:xfrm>
          <a:custGeom>
            <a:avLst/>
            <a:gdLst/>
            <a:ahLst/>
            <a:cxnLst>
              <a:cxn ang="0">
                <a:pos x="3" y="0"/>
              </a:cxn>
              <a:cxn ang="0">
                <a:pos x="3" y="0"/>
              </a:cxn>
              <a:cxn ang="0">
                <a:pos x="1" y="0"/>
              </a:cxn>
              <a:cxn ang="0">
                <a:pos x="0" y="0"/>
              </a:cxn>
              <a:cxn ang="0">
                <a:pos x="1" y="1"/>
              </a:cxn>
              <a:cxn ang="0">
                <a:pos x="1" y="2"/>
              </a:cxn>
              <a:cxn ang="0">
                <a:pos x="2" y="2"/>
              </a:cxn>
              <a:cxn ang="0">
                <a:pos x="3" y="3"/>
              </a:cxn>
              <a:cxn ang="0">
                <a:pos x="4" y="4"/>
              </a:cxn>
              <a:cxn ang="0">
                <a:pos x="4" y="4"/>
              </a:cxn>
              <a:cxn ang="0">
                <a:pos x="5" y="4"/>
              </a:cxn>
              <a:cxn ang="0">
                <a:pos x="6" y="2"/>
              </a:cxn>
              <a:cxn ang="0">
                <a:pos x="6" y="1"/>
              </a:cxn>
              <a:cxn ang="0">
                <a:pos x="6" y="0"/>
              </a:cxn>
              <a:cxn ang="0">
                <a:pos x="4" y="0"/>
              </a:cxn>
              <a:cxn ang="0">
                <a:pos x="3" y="0"/>
              </a:cxn>
            </a:cxnLst>
            <a:rect l="0" t="0" r="r" b="b"/>
            <a:pathLst>
              <a:path w="6" h="4">
                <a:moveTo>
                  <a:pt x="3" y="0"/>
                </a:moveTo>
                <a:lnTo>
                  <a:pt x="3" y="0"/>
                </a:lnTo>
                <a:lnTo>
                  <a:pt x="1" y="0"/>
                </a:lnTo>
                <a:lnTo>
                  <a:pt x="0" y="0"/>
                </a:lnTo>
                <a:lnTo>
                  <a:pt x="1" y="1"/>
                </a:lnTo>
                <a:lnTo>
                  <a:pt x="1" y="2"/>
                </a:lnTo>
                <a:lnTo>
                  <a:pt x="2" y="2"/>
                </a:lnTo>
                <a:lnTo>
                  <a:pt x="3" y="3"/>
                </a:lnTo>
                <a:lnTo>
                  <a:pt x="4" y="4"/>
                </a:lnTo>
                <a:lnTo>
                  <a:pt x="4" y="4"/>
                </a:lnTo>
                <a:lnTo>
                  <a:pt x="5" y="4"/>
                </a:lnTo>
                <a:lnTo>
                  <a:pt x="6" y="2"/>
                </a:lnTo>
                <a:lnTo>
                  <a:pt x="6" y="1"/>
                </a:lnTo>
                <a:lnTo>
                  <a:pt x="6" y="0"/>
                </a:lnTo>
                <a:lnTo>
                  <a:pt x="4" y="0"/>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2" name="Freeform 318"/>
          <p:cNvSpPr>
            <a:spLocks/>
          </p:cNvSpPr>
          <p:nvPr/>
        </p:nvSpPr>
        <p:spPr bwMode="auto">
          <a:xfrm>
            <a:off x="7671929" y="3614267"/>
            <a:ext cx="3407" cy="2903"/>
          </a:xfrm>
          <a:custGeom>
            <a:avLst/>
            <a:gdLst/>
            <a:ahLst/>
            <a:cxnLst>
              <a:cxn ang="0">
                <a:pos x="1" y="0"/>
              </a:cxn>
              <a:cxn ang="0">
                <a:pos x="0" y="0"/>
              </a:cxn>
              <a:cxn ang="0">
                <a:pos x="0" y="0"/>
              </a:cxn>
              <a:cxn ang="0">
                <a:pos x="0" y="0"/>
              </a:cxn>
              <a:cxn ang="0">
                <a:pos x="0" y="1"/>
              </a:cxn>
              <a:cxn ang="0">
                <a:pos x="1" y="0"/>
              </a:cxn>
              <a:cxn ang="0">
                <a:pos x="1" y="0"/>
              </a:cxn>
            </a:cxnLst>
            <a:rect l="0" t="0" r="r" b="b"/>
            <a:pathLst>
              <a:path w="1" h="1">
                <a:moveTo>
                  <a:pt x="1" y="0"/>
                </a:moveTo>
                <a:lnTo>
                  <a:pt x="0" y="0"/>
                </a:lnTo>
                <a:lnTo>
                  <a:pt x="0" y="0"/>
                </a:lnTo>
                <a:lnTo>
                  <a:pt x="0" y="0"/>
                </a:lnTo>
                <a:lnTo>
                  <a:pt x="0"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3" name="Freeform 319"/>
          <p:cNvSpPr>
            <a:spLocks/>
          </p:cNvSpPr>
          <p:nvPr/>
        </p:nvSpPr>
        <p:spPr bwMode="auto">
          <a:xfrm>
            <a:off x="8649731" y="3855231"/>
            <a:ext cx="6814" cy="2903"/>
          </a:xfrm>
          <a:custGeom>
            <a:avLst/>
            <a:gdLst/>
            <a:ahLst/>
            <a:cxnLst>
              <a:cxn ang="0">
                <a:pos x="2" y="0"/>
              </a:cxn>
              <a:cxn ang="0">
                <a:pos x="1" y="0"/>
              </a:cxn>
              <a:cxn ang="0">
                <a:pos x="0" y="0"/>
              </a:cxn>
              <a:cxn ang="0">
                <a:pos x="1" y="0"/>
              </a:cxn>
              <a:cxn ang="0">
                <a:pos x="1" y="1"/>
              </a:cxn>
              <a:cxn ang="0">
                <a:pos x="1" y="1"/>
              </a:cxn>
              <a:cxn ang="0">
                <a:pos x="2" y="1"/>
              </a:cxn>
              <a:cxn ang="0">
                <a:pos x="2" y="1"/>
              </a:cxn>
              <a:cxn ang="0">
                <a:pos x="2" y="0"/>
              </a:cxn>
              <a:cxn ang="0">
                <a:pos x="2" y="0"/>
              </a:cxn>
            </a:cxnLst>
            <a:rect l="0" t="0" r="r" b="b"/>
            <a:pathLst>
              <a:path w="2" h="1">
                <a:moveTo>
                  <a:pt x="2" y="0"/>
                </a:moveTo>
                <a:lnTo>
                  <a:pt x="1" y="0"/>
                </a:lnTo>
                <a:lnTo>
                  <a:pt x="0" y="0"/>
                </a:lnTo>
                <a:lnTo>
                  <a:pt x="1" y="0"/>
                </a:lnTo>
                <a:lnTo>
                  <a:pt x="1" y="1"/>
                </a:lnTo>
                <a:lnTo>
                  <a:pt x="1" y="1"/>
                </a:lnTo>
                <a:lnTo>
                  <a:pt x="2" y="1"/>
                </a:lnTo>
                <a:lnTo>
                  <a:pt x="2" y="1"/>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4" name="Freeform 320"/>
          <p:cNvSpPr>
            <a:spLocks/>
          </p:cNvSpPr>
          <p:nvPr/>
        </p:nvSpPr>
        <p:spPr bwMode="auto">
          <a:xfrm>
            <a:off x="8033068" y="3382013"/>
            <a:ext cx="3407" cy="8710"/>
          </a:xfrm>
          <a:custGeom>
            <a:avLst/>
            <a:gdLst/>
            <a:ahLst/>
            <a:cxnLst>
              <a:cxn ang="0">
                <a:pos x="0" y="1"/>
              </a:cxn>
              <a:cxn ang="0">
                <a:pos x="0" y="2"/>
              </a:cxn>
              <a:cxn ang="0">
                <a:pos x="0" y="3"/>
              </a:cxn>
              <a:cxn ang="0">
                <a:pos x="0" y="2"/>
              </a:cxn>
              <a:cxn ang="0">
                <a:pos x="0" y="0"/>
              </a:cxn>
              <a:cxn ang="0">
                <a:pos x="0" y="1"/>
              </a:cxn>
              <a:cxn ang="0">
                <a:pos x="0" y="1"/>
              </a:cxn>
              <a:cxn ang="0">
                <a:pos x="0" y="1"/>
              </a:cxn>
            </a:cxnLst>
            <a:rect l="0" t="0" r="r" b="b"/>
            <a:pathLst>
              <a:path h="3">
                <a:moveTo>
                  <a:pt x="0" y="1"/>
                </a:moveTo>
                <a:lnTo>
                  <a:pt x="0" y="2"/>
                </a:lnTo>
                <a:lnTo>
                  <a:pt x="0" y="3"/>
                </a:lnTo>
                <a:lnTo>
                  <a:pt x="0" y="2"/>
                </a:lnTo>
                <a:lnTo>
                  <a:pt x="0" y="0"/>
                </a:lnTo>
                <a:lnTo>
                  <a:pt x="0"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5" name="Freeform 321"/>
          <p:cNvSpPr>
            <a:spLocks/>
          </p:cNvSpPr>
          <p:nvPr/>
        </p:nvSpPr>
        <p:spPr bwMode="auto">
          <a:xfrm>
            <a:off x="8322661" y="3544591"/>
            <a:ext cx="6814" cy="5806"/>
          </a:xfrm>
          <a:custGeom>
            <a:avLst/>
            <a:gdLst/>
            <a:ahLst/>
            <a:cxnLst>
              <a:cxn ang="0">
                <a:pos x="0" y="0"/>
              </a:cxn>
              <a:cxn ang="0">
                <a:pos x="0" y="1"/>
              </a:cxn>
              <a:cxn ang="0">
                <a:pos x="2" y="2"/>
              </a:cxn>
              <a:cxn ang="0">
                <a:pos x="2" y="2"/>
              </a:cxn>
              <a:cxn ang="0">
                <a:pos x="2" y="1"/>
              </a:cxn>
              <a:cxn ang="0">
                <a:pos x="2" y="0"/>
              </a:cxn>
              <a:cxn ang="0">
                <a:pos x="0" y="0"/>
              </a:cxn>
              <a:cxn ang="0">
                <a:pos x="0" y="0"/>
              </a:cxn>
            </a:cxnLst>
            <a:rect l="0" t="0" r="r" b="b"/>
            <a:pathLst>
              <a:path w="2" h="2">
                <a:moveTo>
                  <a:pt x="0" y="0"/>
                </a:moveTo>
                <a:lnTo>
                  <a:pt x="0" y="1"/>
                </a:lnTo>
                <a:lnTo>
                  <a:pt x="2" y="2"/>
                </a:lnTo>
                <a:lnTo>
                  <a:pt x="2" y="2"/>
                </a:lnTo>
                <a:lnTo>
                  <a:pt x="2" y="1"/>
                </a:lnTo>
                <a:lnTo>
                  <a:pt x="2"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6" name="Freeform 322"/>
          <p:cNvSpPr>
            <a:spLocks/>
          </p:cNvSpPr>
          <p:nvPr/>
        </p:nvSpPr>
        <p:spPr bwMode="auto">
          <a:xfrm>
            <a:off x="7968336" y="3620073"/>
            <a:ext cx="10221" cy="14516"/>
          </a:xfrm>
          <a:custGeom>
            <a:avLst/>
            <a:gdLst/>
            <a:ahLst/>
            <a:cxnLst>
              <a:cxn ang="0">
                <a:pos x="3" y="2"/>
              </a:cxn>
              <a:cxn ang="0">
                <a:pos x="3" y="1"/>
              </a:cxn>
              <a:cxn ang="0">
                <a:pos x="2" y="0"/>
              </a:cxn>
              <a:cxn ang="0">
                <a:pos x="2" y="0"/>
              </a:cxn>
              <a:cxn ang="0">
                <a:pos x="1" y="1"/>
              </a:cxn>
              <a:cxn ang="0">
                <a:pos x="0" y="2"/>
              </a:cxn>
              <a:cxn ang="0">
                <a:pos x="0" y="3"/>
              </a:cxn>
              <a:cxn ang="0">
                <a:pos x="0" y="3"/>
              </a:cxn>
              <a:cxn ang="0">
                <a:pos x="0" y="4"/>
              </a:cxn>
              <a:cxn ang="0">
                <a:pos x="0" y="4"/>
              </a:cxn>
              <a:cxn ang="0">
                <a:pos x="1" y="5"/>
              </a:cxn>
              <a:cxn ang="0">
                <a:pos x="3" y="2"/>
              </a:cxn>
            </a:cxnLst>
            <a:rect l="0" t="0" r="r" b="b"/>
            <a:pathLst>
              <a:path w="3" h="5">
                <a:moveTo>
                  <a:pt x="3" y="2"/>
                </a:moveTo>
                <a:lnTo>
                  <a:pt x="3" y="1"/>
                </a:lnTo>
                <a:lnTo>
                  <a:pt x="2" y="0"/>
                </a:lnTo>
                <a:lnTo>
                  <a:pt x="2" y="0"/>
                </a:lnTo>
                <a:lnTo>
                  <a:pt x="1" y="1"/>
                </a:lnTo>
                <a:lnTo>
                  <a:pt x="0" y="2"/>
                </a:lnTo>
                <a:lnTo>
                  <a:pt x="0" y="3"/>
                </a:lnTo>
                <a:lnTo>
                  <a:pt x="0" y="3"/>
                </a:lnTo>
                <a:lnTo>
                  <a:pt x="0" y="4"/>
                </a:lnTo>
                <a:lnTo>
                  <a:pt x="0" y="4"/>
                </a:lnTo>
                <a:lnTo>
                  <a:pt x="1" y="5"/>
                </a:lnTo>
                <a:lnTo>
                  <a:pt x="3"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7" name="Freeform 323"/>
          <p:cNvSpPr>
            <a:spLocks/>
          </p:cNvSpPr>
          <p:nvPr/>
        </p:nvSpPr>
        <p:spPr bwMode="auto">
          <a:xfrm>
            <a:off x="7907010" y="3550397"/>
            <a:ext cx="54512" cy="17419"/>
          </a:xfrm>
          <a:custGeom>
            <a:avLst/>
            <a:gdLst/>
            <a:ahLst/>
            <a:cxnLst>
              <a:cxn ang="0">
                <a:pos x="2" y="0"/>
              </a:cxn>
              <a:cxn ang="0">
                <a:pos x="0" y="2"/>
              </a:cxn>
              <a:cxn ang="0">
                <a:pos x="0" y="2"/>
              </a:cxn>
              <a:cxn ang="0">
                <a:pos x="0" y="3"/>
              </a:cxn>
              <a:cxn ang="0">
                <a:pos x="0" y="4"/>
              </a:cxn>
              <a:cxn ang="0">
                <a:pos x="0" y="4"/>
              </a:cxn>
              <a:cxn ang="0">
                <a:pos x="1" y="2"/>
              </a:cxn>
              <a:cxn ang="0">
                <a:pos x="2" y="4"/>
              </a:cxn>
              <a:cxn ang="0">
                <a:pos x="4" y="4"/>
              </a:cxn>
              <a:cxn ang="0">
                <a:pos x="4" y="4"/>
              </a:cxn>
              <a:cxn ang="0">
                <a:pos x="4" y="4"/>
              </a:cxn>
              <a:cxn ang="0">
                <a:pos x="5" y="3"/>
              </a:cxn>
              <a:cxn ang="0">
                <a:pos x="6" y="4"/>
              </a:cxn>
              <a:cxn ang="0">
                <a:pos x="8" y="4"/>
              </a:cxn>
              <a:cxn ang="0">
                <a:pos x="9" y="4"/>
              </a:cxn>
              <a:cxn ang="0">
                <a:pos x="9" y="4"/>
              </a:cxn>
              <a:cxn ang="0">
                <a:pos x="11" y="4"/>
              </a:cxn>
              <a:cxn ang="0">
                <a:pos x="15" y="6"/>
              </a:cxn>
              <a:cxn ang="0">
                <a:pos x="16" y="5"/>
              </a:cxn>
              <a:cxn ang="0">
                <a:pos x="16" y="4"/>
              </a:cxn>
              <a:cxn ang="0">
                <a:pos x="15" y="4"/>
              </a:cxn>
              <a:cxn ang="0">
                <a:pos x="15" y="4"/>
              </a:cxn>
              <a:cxn ang="0">
                <a:pos x="14" y="2"/>
              </a:cxn>
              <a:cxn ang="0">
                <a:pos x="13" y="1"/>
              </a:cxn>
              <a:cxn ang="0">
                <a:pos x="12" y="1"/>
              </a:cxn>
              <a:cxn ang="0">
                <a:pos x="11" y="1"/>
              </a:cxn>
              <a:cxn ang="0">
                <a:pos x="9" y="0"/>
              </a:cxn>
              <a:cxn ang="0">
                <a:pos x="7" y="0"/>
              </a:cxn>
              <a:cxn ang="0">
                <a:pos x="6" y="0"/>
              </a:cxn>
              <a:cxn ang="0">
                <a:pos x="5" y="0"/>
              </a:cxn>
              <a:cxn ang="0">
                <a:pos x="2" y="0"/>
              </a:cxn>
            </a:cxnLst>
            <a:rect l="0" t="0" r="r" b="b"/>
            <a:pathLst>
              <a:path w="16" h="6">
                <a:moveTo>
                  <a:pt x="2" y="0"/>
                </a:moveTo>
                <a:lnTo>
                  <a:pt x="0" y="2"/>
                </a:lnTo>
                <a:lnTo>
                  <a:pt x="0" y="2"/>
                </a:lnTo>
                <a:lnTo>
                  <a:pt x="0" y="3"/>
                </a:lnTo>
                <a:lnTo>
                  <a:pt x="0" y="4"/>
                </a:lnTo>
                <a:lnTo>
                  <a:pt x="0" y="4"/>
                </a:lnTo>
                <a:lnTo>
                  <a:pt x="1" y="2"/>
                </a:lnTo>
                <a:lnTo>
                  <a:pt x="2" y="4"/>
                </a:lnTo>
                <a:lnTo>
                  <a:pt x="4" y="4"/>
                </a:lnTo>
                <a:lnTo>
                  <a:pt x="4" y="4"/>
                </a:lnTo>
                <a:lnTo>
                  <a:pt x="4" y="4"/>
                </a:lnTo>
                <a:lnTo>
                  <a:pt x="5" y="3"/>
                </a:lnTo>
                <a:lnTo>
                  <a:pt x="6" y="4"/>
                </a:lnTo>
                <a:lnTo>
                  <a:pt x="8" y="4"/>
                </a:lnTo>
                <a:lnTo>
                  <a:pt x="9" y="4"/>
                </a:lnTo>
                <a:lnTo>
                  <a:pt x="9" y="4"/>
                </a:lnTo>
                <a:lnTo>
                  <a:pt x="11" y="4"/>
                </a:lnTo>
                <a:lnTo>
                  <a:pt x="15" y="6"/>
                </a:lnTo>
                <a:lnTo>
                  <a:pt x="16" y="5"/>
                </a:lnTo>
                <a:lnTo>
                  <a:pt x="16" y="4"/>
                </a:lnTo>
                <a:lnTo>
                  <a:pt x="15" y="4"/>
                </a:lnTo>
                <a:lnTo>
                  <a:pt x="15" y="4"/>
                </a:lnTo>
                <a:lnTo>
                  <a:pt x="14" y="2"/>
                </a:lnTo>
                <a:lnTo>
                  <a:pt x="13" y="1"/>
                </a:lnTo>
                <a:lnTo>
                  <a:pt x="12" y="1"/>
                </a:lnTo>
                <a:lnTo>
                  <a:pt x="11" y="1"/>
                </a:lnTo>
                <a:lnTo>
                  <a:pt x="9" y="0"/>
                </a:lnTo>
                <a:lnTo>
                  <a:pt x="7" y="0"/>
                </a:lnTo>
                <a:lnTo>
                  <a:pt x="6" y="0"/>
                </a:lnTo>
                <a:lnTo>
                  <a:pt x="5"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8" name="Freeform 324"/>
          <p:cNvSpPr>
            <a:spLocks/>
          </p:cNvSpPr>
          <p:nvPr/>
        </p:nvSpPr>
        <p:spPr bwMode="auto">
          <a:xfrm>
            <a:off x="7958115" y="3521366"/>
            <a:ext cx="6814" cy="5806"/>
          </a:xfrm>
          <a:custGeom>
            <a:avLst/>
            <a:gdLst/>
            <a:ahLst/>
            <a:cxnLst>
              <a:cxn ang="0">
                <a:pos x="1" y="2"/>
              </a:cxn>
              <a:cxn ang="0">
                <a:pos x="2" y="2"/>
              </a:cxn>
              <a:cxn ang="0">
                <a:pos x="2" y="0"/>
              </a:cxn>
              <a:cxn ang="0">
                <a:pos x="1" y="0"/>
              </a:cxn>
              <a:cxn ang="0">
                <a:pos x="0" y="0"/>
              </a:cxn>
              <a:cxn ang="0">
                <a:pos x="1" y="2"/>
              </a:cxn>
              <a:cxn ang="0">
                <a:pos x="1" y="2"/>
              </a:cxn>
            </a:cxnLst>
            <a:rect l="0" t="0" r="r" b="b"/>
            <a:pathLst>
              <a:path w="2" h="2">
                <a:moveTo>
                  <a:pt x="1" y="2"/>
                </a:moveTo>
                <a:lnTo>
                  <a:pt x="2" y="2"/>
                </a:lnTo>
                <a:lnTo>
                  <a:pt x="2" y="0"/>
                </a:lnTo>
                <a:lnTo>
                  <a:pt x="1" y="0"/>
                </a:lnTo>
                <a:lnTo>
                  <a:pt x="0" y="0"/>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9" name="Freeform 325"/>
          <p:cNvSpPr>
            <a:spLocks/>
          </p:cNvSpPr>
          <p:nvPr/>
        </p:nvSpPr>
        <p:spPr bwMode="auto">
          <a:xfrm>
            <a:off x="8046696" y="3518462"/>
            <a:ext cx="17035" cy="8710"/>
          </a:xfrm>
          <a:custGeom>
            <a:avLst/>
            <a:gdLst/>
            <a:ahLst/>
            <a:cxnLst>
              <a:cxn ang="0">
                <a:pos x="3" y="0"/>
              </a:cxn>
              <a:cxn ang="0">
                <a:pos x="2" y="0"/>
              </a:cxn>
              <a:cxn ang="0">
                <a:pos x="2" y="0"/>
              </a:cxn>
              <a:cxn ang="0">
                <a:pos x="0" y="0"/>
              </a:cxn>
              <a:cxn ang="0">
                <a:pos x="0" y="0"/>
              </a:cxn>
              <a:cxn ang="0">
                <a:pos x="3" y="1"/>
              </a:cxn>
              <a:cxn ang="0">
                <a:pos x="3" y="2"/>
              </a:cxn>
              <a:cxn ang="0">
                <a:pos x="3" y="3"/>
              </a:cxn>
              <a:cxn ang="0">
                <a:pos x="5" y="2"/>
              </a:cxn>
              <a:cxn ang="0">
                <a:pos x="5" y="2"/>
              </a:cxn>
              <a:cxn ang="0">
                <a:pos x="4" y="1"/>
              </a:cxn>
              <a:cxn ang="0">
                <a:pos x="3" y="0"/>
              </a:cxn>
            </a:cxnLst>
            <a:rect l="0" t="0" r="r" b="b"/>
            <a:pathLst>
              <a:path w="5" h="3">
                <a:moveTo>
                  <a:pt x="3" y="0"/>
                </a:moveTo>
                <a:lnTo>
                  <a:pt x="2" y="0"/>
                </a:lnTo>
                <a:lnTo>
                  <a:pt x="2" y="0"/>
                </a:lnTo>
                <a:lnTo>
                  <a:pt x="0" y="0"/>
                </a:lnTo>
                <a:lnTo>
                  <a:pt x="0" y="0"/>
                </a:lnTo>
                <a:lnTo>
                  <a:pt x="3" y="1"/>
                </a:lnTo>
                <a:lnTo>
                  <a:pt x="3" y="2"/>
                </a:lnTo>
                <a:lnTo>
                  <a:pt x="3" y="3"/>
                </a:lnTo>
                <a:lnTo>
                  <a:pt x="5" y="2"/>
                </a:lnTo>
                <a:lnTo>
                  <a:pt x="5" y="2"/>
                </a:lnTo>
                <a:lnTo>
                  <a:pt x="4" y="1"/>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0" name="Freeform 326"/>
          <p:cNvSpPr>
            <a:spLocks/>
          </p:cNvSpPr>
          <p:nvPr/>
        </p:nvSpPr>
        <p:spPr bwMode="auto">
          <a:xfrm>
            <a:off x="8315847" y="3527172"/>
            <a:ext cx="3407" cy="2903"/>
          </a:xfrm>
          <a:custGeom>
            <a:avLst/>
            <a:gdLst/>
            <a:ahLst/>
            <a:cxnLst>
              <a:cxn ang="0">
                <a:pos x="0" y="1"/>
              </a:cxn>
              <a:cxn ang="0">
                <a:pos x="0" y="1"/>
              </a:cxn>
              <a:cxn ang="0">
                <a:pos x="0" y="1"/>
              </a:cxn>
              <a:cxn ang="0">
                <a:pos x="0" y="0"/>
              </a:cxn>
              <a:cxn ang="0">
                <a:pos x="0" y="0"/>
              </a:cxn>
              <a:cxn ang="0">
                <a:pos x="0" y="1"/>
              </a:cxn>
              <a:cxn ang="0">
                <a:pos x="0" y="1"/>
              </a:cxn>
            </a:cxnLst>
            <a:rect l="0" t="0" r="r" b="b"/>
            <a:pathLst>
              <a:path h="1">
                <a:moveTo>
                  <a:pt x="0" y="1"/>
                </a:moveTo>
                <a:lnTo>
                  <a:pt x="0" y="1"/>
                </a:lnTo>
                <a:lnTo>
                  <a:pt x="0" y="1"/>
                </a:lnTo>
                <a:lnTo>
                  <a:pt x="0" y="0"/>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1" name="Freeform 327"/>
          <p:cNvSpPr>
            <a:spLocks/>
          </p:cNvSpPr>
          <p:nvPr/>
        </p:nvSpPr>
        <p:spPr bwMode="auto">
          <a:xfrm>
            <a:off x="7896789" y="3472012"/>
            <a:ext cx="27256" cy="46451"/>
          </a:xfrm>
          <a:custGeom>
            <a:avLst/>
            <a:gdLst/>
            <a:ahLst/>
            <a:cxnLst>
              <a:cxn ang="0">
                <a:pos x="0" y="5"/>
              </a:cxn>
              <a:cxn ang="0">
                <a:pos x="0" y="5"/>
              </a:cxn>
              <a:cxn ang="0">
                <a:pos x="0" y="5"/>
              </a:cxn>
              <a:cxn ang="0">
                <a:pos x="0" y="6"/>
              </a:cxn>
              <a:cxn ang="0">
                <a:pos x="1" y="7"/>
              </a:cxn>
              <a:cxn ang="0">
                <a:pos x="1" y="8"/>
              </a:cxn>
              <a:cxn ang="0">
                <a:pos x="1" y="9"/>
              </a:cxn>
              <a:cxn ang="0">
                <a:pos x="2" y="10"/>
              </a:cxn>
              <a:cxn ang="0">
                <a:pos x="2" y="13"/>
              </a:cxn>
              <a:cxn ang="0">
                <a:pos x="5" y="16"/>
              </a:cxn>
              <a:cxn ang="0">
                <a:pos x="5" y="16"/>
              </a:cxn>
              <a:cxn ang="0">
                <a:pos x="3" y="13"/>
              </a:cxn>
              <a:cxn ang="0">
                <a:pos x="3" y="10"/>
              </a:cxn>
              <a:cxn ang="0">
                <a:pos x="3" y="9"/>
              </a:cxn>
              <a:cxn ang="0">
                <a:pos x="6" y="10"/>
              </a:cxn>
              <a:cxn ang="0">
                <a:pos x="7" y="10"/>
              </a:cxn>
              <a:cxn ang="0">
                <a:pos x="8" y="10"/>
              </a:cxn>
              <a:cxn ang="0">
                <a:pos x="7" y="10"/>
              </a:cxn>
              <a:cxn ang="0">
                <a:pos x="7" y="9"/>
              </a:cxn>
              <a:cxn ang="0">
                <a:pos x="7" y="9"/>
              </a:cxn>
              <a:cxn ang="0">
                <a:pos x="5" y="8"/>
              </a:cxn>
              <a:cxn ang="0">
                <a:pos x="5" y="8"/>
              </a:cxn>
              <a:cxn ang="0">
                <a:pos x="7" y="6"/>
              </a:cxn>
              <a:cxn ang="0">
                <a:pos x="7" y="5"/>
              </a:cxn>
              <a:cxn ang="0">
                <a:pos x="7" y="4"/>
              </a:cxn>
              <a:cxn ang="0">
                <a:pos x="7" y="4"/>
              </a:cxn>
              <a:cxn ang="0">
                <a:pos x="6" y="4"/>
              </a:cxn>
              <a:cxn ang="0">
                <a:pos x="5" y="4"/>
              </a:cxn>
              <a:cxn ang="0">
                <a:pos x="3" y="6"/>
              </a:cxn>
              <a:cxn ang="0">
                <a:pos x="2" y="7"/>
              </a:cxn>
              <a:cxn ang="0">
                <a:pos x="1" y="7"/>
              </a:cxn>
              <a:cxn ang="0">
                <a:pos x="1" y="7"/>
              </a:cxn>
              <a:cxn ang="0">
                <a:pos x="3" y="5"/>
              </a:cxn>
              <a:cxn ang="0">
                <a:pos x="3" y="4"/>
              </a:cxn>
              <a:cxn ang="0">
                <a:pos x="3" y="2"/>
              </a:cxn>
              <a:cxn ang="0">
                <a:pos x="3" y="2"/>
              </a:cxn>
              <a:cxn ang="0">
                <a:pos x="3" y="2"/>
              </a:cxn>
              <a:cxn ang="0">
                <a:pos x="3" y="1"/>
              </a:cxn>
              <a:cxn ang="0">
                <a:pos x="3" y="0"/>
              </a:cxn>
              <a:cxn ang="0">
                <a:pos x="3" y="0"/>
              </a:cxn>
              <a:cxn ang="0">
                <a:pos x="3" y="0"/>
              </a:cxn>
              <a:cxn ang="0">
                <a:pos x="3" y="0"/>
              </a:cxn>
              <a:cxn ang="0">
                <a:pos x="1" y="1"/>
              </a:cxn>
              <a:cxn ang="0">
                <a:pos x="0" y="5"/>
              </a:cxn>
            </a:cxnLst>
            <a:rect l="0" t="0" r="r" b="b"/>
            <a:pathLst>
              <a:path w="8" h="16">
                <a:moveTo>
                  <a:pt x="0" y="5"/>
                </a:moveTo>
                <a:lnTo>
                  <a:pt x="0" y="5"/>
                </a:lnTo>
                <a:lnTo>
                  <a:pt x="0" y="5"/>
                </a:lnTo>
                <a:lnTo>
                  <a:pt x="0" y="6"/>
                </a:lnTo>
                <a:lnTo>
                  <a:pt x="1" y="7"/>
                </a:lnTo>
                <a:lnTo>
                  <a:pt x="1" y="8"/>
                </a:lnTo>
                <a:lnTo>
                  <a:pt x="1" y="9"/>
                </a:lnTo>
                <a:lnTo>
                  <a:pt x="2" y="10"/>
                </a:lnTo>
                <a:lnTo>
                  <a:pt x="2" y="13"/>
                </a:lnTo>
                <a:lnTo>
                  <a:pt x="5" y="16"/>
                </a:lnTo>
                <a:lnTo>
                  <a:pt x="5" y="16"/>
                </a:lnTo>
                <a:lnTo>
                  <a:pt x="3" y="13"/>
                </a:lnTo>
                <a:lnTo>
                  <a:pt x="3" y="10"/>
                </a:lnTo>
                <a:lnTo>
                  <a:pt x="3" y="9"/>
                </a:lnTo>
                <a:lnTo>
                  <a:pt x="6" y="10"/>
                </a:lnTo>
                <a:lnTo>
                  <a:pt x="7" y="10"/>
                </a:lnTo>
                <a:lnTo>
                  <a:pt x="8" y="10"/>
                </a:lnTo>
                <a:lnTo>
                  <a:pt x="7" y="10"/>
                </a:lnTo>
                <a:lnTo>
                  <a:pt x="7" y="9"/>
                </a:lnTo>
                <a:lnTo>
                  <a:pt x="7" y="9"/>
                </a:lnTo>
                <a:lnTo>
                  <a:pt x="5" y="8"/>
                </a:lnTo>
                <a:lnTo>
                  <a:pt x="5" y="8"/>
                </a:lnTo>
                <a:lnTo>
                  <a:pt x="7" y="6"/>
                </a:lnTo>
                <a:lnTo>
                  <a:pt x="7" y="5"/>
                </a:lnTo>
                <a:lnTo>
                  <a:pt x="7" y="4"/>
                </a:lnTo>
                <a:lnTo>
                  <a:pt x="7" y="4"/>
                </a:lnTo>
                <a:lnTo>
                  <a:pt x="6" y="4"/>
                </a:lnTo>
                <a:lnTo>
                  <a:pt x="5" y="4"/>
                </a:lnTo>
                <a:lnTo>
                  <a:pt x="3" y="6"/>
                </a:lnTo>
                <a:lnTo>
                  <a:pt x="2" y="7"/>
                </a:lnTo>
                <a:lnTo>
                  <a:pt x="1" y="7"/>
                </a:lnTo>
                <a:lnTo>
                  <a:pt x="1" y="7"/>
                </a:lnTo>
                <a:lnTo>
                  <a:pt x="3" y="5"/>
                </a:lnTo>
                <a:lnTo>
                  <a:pt x="3" y="4"/>
                </a:lnTo>
                <a:lnTo>
                  <a:pt x="3" y="2"/>
                </a:lnTo>
                <a:lnTo>
                  <a:pt x="3" y="2"/>
                </a:lnTo>
                <a:lnTo>
                  <a:pt x="3" y="2"/>
                </a:lnTo>
                <a:lnTo>
                  <a:pt x="3" y="1"/>
                </a:lnTo>
                <a:lnTo>
                  <a:pt x="3" y="0"/>
                </a:lnTo>
                <a:lnTo>
                  <a:pt x="3" y="0"/>
                </a:lnTo>
                <a:lnTo>
                  <a:pt x="3" y="0"/>
                </a:lnTo>
                <a:lnTo>
                  <a:pt x="3" y="0"/>
                </a:lnTo>
                <a:lnTo>
                  <a:pt x="1" y="1"/>
                </a:lnTo>
                <a:lnTo>
                  <a:pt x="0"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2" name="Freeform 328"/>
          <p:cNvSpPr>
            <a:spLocks/>
          </p:cNvSpPr>
          <p:nvPr/>
        </p:nvSpPr>
        <p:spPr bwMode="auto">
          <a:xfrm>
            <a:off x="7913824" y="3466205"/>
            <a:ext cx="6814" cy="8710"/>
          </a:xfrm>
          <a:custGeom>
            <a:avLst/>
            <a:gdLst/>
            <a:ahLst/>
            <a:cxnLst>
              <a:cxn ang="0">
                <a:pos x="2" y="1"/>
              </a:cxn>
              <a:cxn ang="0">
                <a:pos x="2" y="0"/>
              </a:cxn>
              <a:cxn ang="0">
                <a:pos x="2" y="0"/>
              </a:cxn>
              <a:cxn ang="0">
                <a:pos x="2" y="0"/>
              </a:cxn>
              <a:cxn ang="0">
                <a:pos x="1" y="0"/>
              </a:cxn>
              <a:cxn ang="0">
                <a:pos x="0" y="0"/>
              </a:cxn>
              <a:cxn ang="0">
                <a:pos x="0" y="1"/>
              </a:cxn>
              <a:cxn ang="0">
                <a:pos x="0" y="3"/>
              </a:cxn>
              <a:cxn ang="0">
                <a:pos x="2" y="3"/>
              </a:cxn>
              <a:cxn ang="0">
                <a:pos x="2" y="1"/>
              </a:cxn>
            </a:cxnLst>
            <a:rect l="0" t="0" r="r" b="b"/>
            <a:pathLst>
              <a:path w="2" h="3">
                <a:moveTo>
                  <a:pt x="2" y="1"/>
                </a:moveTo>
                <a:lnTo>
                  <a:pt x="2" y="0"/>
                </a:lnTo>
                <a:lnTo>
                  <a:pt x="2" y="0"/>
                </a:lnTo>
                <a:lnTo>
                  <a:pt x="2" y="0"/>
                </a:lnTo>
                <a:lnTo>
                  <a:pt x="1" y="0"/>
                </a:lnTo>
                <a:lnTo>
                  <a:pt x="0" y="0"/>
                </a:lnTo>
                <a:lnTo>
                  <a:pt x="0" y="1"/>
                </a:lnTo>
                <a:lnTo>
                  <a:pt x="0" y="3"/>
                </a:lnTo>
                <a:lnTo>
                  <a:pt x="2" y="3"/>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3" name="Freeform 329"/>
          <p:cNvSpPr>
            <a:spLocks/>
          </p:cNvSpPr>
          <p:nvPr/>
        </p:nvSpPr>
        <p:spPr bwMode="auto">
          <a:xfrm>
            <a:off x="8411243" y="3593945"/>
            <a:ext cx="23849" cy="20322"/>
          </a:xfrm>
          <a:custGeom>
            <a:avLst/>
            <a:gdLst/>
            <a:ahLst/>
            <a:cxnLst>
              <a:cxn ang="0">
                <a:pos x="1" y="0"/>
              </a:cxn>
              <a:cxn ang="0">
                <a:pos x="0" y="0"/>
              </a:cxn>
              <a:cxn ang="0">
                <a:pos x="0" y="1"/>
              </a:cxn>
              <a:cxn ang="0">
                <a:pos x="1" y="3"/>
              </a:cxn>
              <a:cxn ang="0">
                <a:pos x="3" y="4"/>
              </a:cxn>
              <a:cxn ang="0">
                <a:pos x="3" y="6"/>
              </a:cxn>
              <a:cxn ang="0">
                <a:pos x="3" y="7"/>
              </a:cxn>
              <a:cxn ang="0">
                <a:pos x="5" y="7"/>
              </a:cxn>
              <a:cxn ang="0">
                <a:pos x="5" y="7"/>
              </a:cxn>
              <a:cxn ang="0">
                <a:pos x="6" y="7"/>
              </a:cxn>
              <a:cxn ang="0">
                <a:pos x="7" y="7"/>
              </a:cxn>
              <a:cxn ang="0">
                <a:pos x="7" y="7"/>
              </a:cxn>
              <a:cxn ang="0">
                <a:pos x="7" y="5"/>
              </a:cxn>
              <a:cxn ang="0">
                <a:pos x="1" y="0"/>
              </a:cxn>
            </a:cxnLst>
            <a:rect l="0" t="0" r="r" b="b"/>
            <a:pathLst>
              <a:path w="7" h="7">
                <a:moveTo>
                  <a:pt x="1" y="0"/>
                </a:moveTo>
                <a:lnTo>
                  <a:pt x="0" y="0"/>
                </a:lnTo>
                <a:lnTo>
                  <a:pt x="0" y="1"/>
                </a:lnTo>
                <a:lnTo>
                  <a:pt x="1" y="3"/>
                </a:lnTo>
                <a:lnTo>
                  <a:pt x="3" y="4"/>
                </a:lnTo>
                <a:lnTo>
                  <a:pt x="3" y="6"/>
                </a:lnTo>
                <a:lnTo>
                  <a:pt x="3" y="7"/>
                </a:lnTo>
                <a:lnTo>
                  <a:pt x="5" y="7"/>
                </a:lnTo>
                <a:lnTo>
                  <a:pt x="5" y="7"/>
                </a:lnTo>
                <a:lnTo>
                  <a:pt x="6" y="7"/>
                </a:lnTo>
                <a:lnTo>
                  <a:pt x="7" y="7"/>
                </a:lnTo>
                <a:lnTo>
                  <a:pt x="7" y="7"/>
                </a:lnTo>
                <a:lnTo>
                  <a:pt x="7" y="5"/>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4" name="Freeform 330"/>
          <p:cNvSpPr>
            <a:spLocks/>
          </p:cNvSpPr>
          <p:nvPr/>
        </p:nvSpPr>
        <p:spPr bwMode="auto">
          <a:xfrm>
            <a:off x="8867778" y="3643299"/>
            <a:ext cx="3407" cy="2903"/>
          </a:xfrm>
          <a:custGeom>
            <a:avLst/>
            <a:gdLst/>
            <a:ahLst/>
            <a:cxnLst>
              <a:cxn ang="0">
                <a:pos x="0" y="0"/>
              </a:cxn>
              <a:cxn ang="0">
                <a:pos x="0" y="0"/>
              </a:cxn>
              <a:cxn ang="0">
                <a:pos x="0" y="1"/>
              </a:cxn>
              <a:cxn ang="0">
                <a:pos x="0" y="1"/>
              </a:cxn>
              <a:cxn ang="0">
                <a:pos x="0" y="0"/>
              </a:cxn>
              <a:cxn ang="0">
                <a:pos x="0" y="0"/>
              </a:cxn>
            </a:cxnLst>
            <a:rect l="0" t="0" r="r" b="b"/>
            <a:pathLst>
              <a:path h="1">
                <a:moveTo>
                  <a:pt x="0" y="0"/>
                </a:moveTo>
                <a:lnTo>
                  <a:pt x="0" y="0"/>
                </a:lnTo>
                <a:lnTo>
                  <a:pt x="0" y="1"/>
                </a:lnTo>
                <a:lnTo>
                  <a:pt x="0"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5" name="Freeform 331"/>
          <p:cNvSpPr>
            <a:spLocks/>
          </p:cNvSpPr>
          <p:nvPr/>
        </p:nvSpPr>
        <p:spPr bwMode="auto">
          <a:xfrm>
            <a:off x="7835464" y="3637493"/>
            <a:ext cx="3407" cy="5806"/>
          </a:xfrm>
          <a:custGeom>
            <a:avLst/>
            <a:gdLst/>
            <a:ahLst/>
            <a:cxnLst>
              <a:cxn ang="0">
                <a:pos x="0" y="2"/>
              </a:cxn>
              <a:cxn ang="0">
                <a:pos x="1" y="1"/>
              </a:cxn>
              <a:cxn ang="0">
                <a:pos x="1" y="0"/>
              </a:cxn>
              <a:cxn ang="0">
                <a:pos x="0" y="1"/>
              </a:cxn>
              <a:cxn ang="0">
                <a:pos x="0" y="1"/>
              </a:cxn>
              <a:cxn ang="0">
                <a:pos x="0" y="2"/>
              </a:cxn>
              <a:cxn ang="0">
                <a:pos x="0" y="2"/>
              </a:cxn>
            </a:cxnLst>
            <a:rect l="0" t="0" r="r" b="b"/>
            <a:pathLst>
              <a:path w="1" h="2">
                <a:moveTo>
                  <a:pt x="0" y="2"/>
                </a:moveTo>
                <a:lnTo>
                  <a:pt x="1" y="1"/>
                </a:lnTo>
                <a:lnTo>
                  <a:pt x="1" y="0"/>
                </a:lnTo>
                <a:lnTo>
                  <a:pt x="0" y="1"/>
                </a:lnTo>
                <a:lnTo>
                  <a:pt x="0" y="1"/>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6" name="Freeform 332"/>
          <p:cNvSpPr>
            <a:spLocks/>
          </p:cNvSpPr>
          <p:nvPr/>
        </p:nvSpPr>
        <p:spPr bwMode="auto">
          <a:xfrm>
            <a:off x="9072196" y="3811683"/>
            <a:ext cx="3407" cy="2903"/>
          </a:xfrm>
          <a:custGeom>
            <a:avLst/>
            <a:gdLst/>
            <a:ahLst/>
            <a:cxnLst>
              <a:cxn ang="0">
                <a:pos x="0" y="0"/>
              </a:cxn>
              <a:cxn ang="0">
                <a:pos x="0" y="1"/>
              </a:cxn>
              <a:cxn ang="0">
                <a:pos x="0" y="1"/>
              </a:cxn>
              <a:cxn ang="0">
                <a:pos x="0" y="1"/>
              </a:cxn>
              <a:cxn ang="0">
                <a:pos x="0" y="1"/>
              </a:cxn>
              <a:cxn ang="0">
                <a:pos x="0" y="0"/>
              </a:cxn>
              <a:cxn ang="0">
                <a:pos x="0" y="0"/>
              </a:cxn>
            </a:cxnLst>
            <a:rect l="0" t="0" r="r" b="b"/>
            <a:pathLst>
              <a:path h="1">
                <a:moveTo>
                  <a:pt x="0" y="0"/>
                </a:moveTo>
                <a:lnTo>
                  <a:pt x="0" y="1"/>
                </a:lnTo>
                <a:lnTo>
                  <a:pt x="0" y="1"/>
                </a:lnTo>
                <a:lnTo>
                  <a:pt x="0" y="1"/>
                </a:lnTo>
                <a:lnTo>
                  <a:pt x="0"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7" name="Freeform 333"/>
          <p:cNvSpPr>
            <a:spLocks/>
          </p:cNvSpPr>
          <p:nvPr/>
        </p:nvSpPr>
        <p:spPr bwMode="auto">
          <a:xfrm>
            <a:off x="7736662" y="3477818"/>
            <a:ext cx="119244" cy="119030"/>
          </a:xfrm>
          <a:custGeom>
            <a:avLst/>
            <a:gdLst/>
            <a:ahLst/>
            <a:cxnLst>
              <a:cxn ang="0">
                <a:pos x="5" y="14"/>
              </a:cxn>
              <a:cxn ang="0">
                <a:pos x="3" y="17"/>
              </a:cxn>
              <a:cxn ang="0">
                <a:pos x="0" y="25"/>
              </a:cxn>
              <a:cxn ang="0">
                <a:pos x="1" y="29"/>
              </a:cxn>
              <a:cxn ang="0">
                <a:pos x="4" y="32"/>
              </a:cxn>
              <a:cxn ang="0">
                <a:pos x="3" y="39"/>
              </a:cxn>
              <a:cxn ang="0">
                <a:pos x="4" y="41"/>
              </a:cxn>
              <a:cxn ang="0">
                <a:pos x="9" y="40"/>
              </a:cxn>
              <a:cxn ang="0">
                <a:pos x="9" y="36"/>
              </a:cxn>
              <a:cxn ang="0">
                <a:pos x="9" y="29"/>
              </a:cxn>
              <a:cxn ang="0">
                <a:pos x="8" y="25"/>
              </a:cxn>
              <a:cxn ang="0">
                <a:pos x="12" y="25"/>
              </a:cxn>
              <a:cxn ang="0">
                <a:pos x="13" y="27"/>
              </a:cxn>
              <a:cxn ang="0">
                <a:pos x="12" y="30"/>
              </a:cxn>
              <a:cxn ang="0">
                <a:pos x="15" y="32"/>
              </a:cxn>
              <a:cxn ang="0">
                <a:pos x="15" y="36"/>
              </a:cxn>
              <a:cxn ang="0">
                <a:pos x="17" y="36"/>
              </a:cxn>
              <a:cxn ang="0">
                <a:pos x="18" y="35"/>
              </a:cxn>
              <a:cxn ang="0">
                <a:pos x="21" y="34"/>
              </a:cxn>
              <a:cxn ang="0">
                <a:pos x="22" y="32"/>
              </a:cxn>
              <a:cxn ang="0">
                <a:pos x="21" y="32"/>
              </a:cxn>
              <a:cxn ang="0">
                <a:pos x="20" y="31"/>
              </a:cxn>
              <a:cxn ang="0">
                <a:pos x="19" y="29"/>
              </a:cxn>
              <a:cxn ang="0">
                <a:pos x="20" y="28"/>
              </a:cxn>
              <a:cxn ang="0">
                <a:pos x="19" y="27"/>
              </a:cxn>
              <a:cxn ang="0">
                <a:pos x="18" y="25"/>
              </a:cxn>
              <a:cxn ang="0">
                <a:pos x="14" y="21"/>
              </a:cxn>
              <a:cxn ang="0">
                <a:pos x="15" y="20"/>
              </a:cxn>
              <a:cxn ang="0">
                <a:pos x="22" y="15"/>
              </a:cxn>
              <a:cxn ang="0">
                <a:pos x="25" y="15"/>
              </a:cxn>
              <a:cxn ang="0">
                <a:pos x="25" y="14"/>
              </a:cxn>
              <a:cxn ang="0">
                <a:pos x="24" y="13"/>
              </a:cxn>
              <a:cxn ang="0">
                <a:pos x="22" y="14"/>
              </a:cxn>
              <a:cxn ang="0">
                <a:pos x="18" y="15"/>
              </a:cxn>
              <a:cxn ang="0">
                <a:pos x="17" y="15"/>
              </a:cxn>
              <a:cxn ang="0">
                <a:pos x="14" y="15"/>
              </a:cxn>
              <a:cxn ang="0">
                <a:pos x="13" y="18"/>
              </a:cxn>
              <a:cxn ang="0">
                <a:pos x="9" y="15"/>
              </a:cxn>
              <a:cxn ang="0">
                <a:pos x="7" y="14"/>
              </a:cxn>
              <a:cxn ang="0">
                <a:pos x="9" y="7"/>
              </a:cxn>
              <a:cxn ang="0">
                <a:pos x="14" y="7"/>
              </a:cxn>
              <a:cxn ang="0">
                <a:pos x="15" y="7"/>
              </a:cxn>
              <a:cxn ang="0">
                <a:pos x="16" y="7"/>
              </a:cxn>
              <a:cxn ang="0">
                <a:pos x="24" y="7"/>
              </a:cxn>
              <a:cxn ang="0">
                <a:pos x="30" y="8"/>
              </a:cxn>
              <a:cxn ang="0">
                <a:pos x="35" y="3"/>
              </a:cxn>
              <a:cxn ang="0">
                <a:pos x="35" y="1"/>
              </a:cxn>
              <a:cxn ang="0">
                <a:pos x="34" y="0"/>
              </a:cxn>
              <a:cxn ang="0">
                <a:pos x="29" y="4"/>
              </a:cxn>
              <a:cxn ang="0">
                <a:pos x="24" y="4"/>
              </a:cxn>
              <a:cxn ang="0">
                <a:pos x="22" y="5"/>
              </a:cxn>
              <a:cxn ang="0">
                <a:pos x="21" y="5"/>
              </a:cxn>
              <a:cxn ang="0">
                <a:pos x="15" y="3"/>
              </a:cxn>
              <a:cxn ang="0">
                <a:pos x="14" y="3"/>
              </a:cxn>
              <a:cxn ang="0">
                <a:pos x="11" y="3"/>
              </a:cxn>
              <a:cxn ang="0">
                <a:pos x="10" y="4"/>
              </a:cxn>
              <a:cxn ang="0">
                <a:pos x="9" y="6"/>
              </a:cxn>
              <a:cxn ang="0">
                <a:pos x="7" y="5"/>
              </a:cxn>
              <a:cxn ang="0">
                <a:pos x="6" y="7"/>
              </a:cxn>
              <a:cxn ang="0">
                <a:pos x="5" y="10"/>
              </a:cxn>
              <a:cxn ang="0">
                <a:pos x="6" y="11"/>
              </a:cxn>
              <a:cxn ang="0">
                <a:pos x="5" y="13"/>
              </a:cxn>
            </a:cxnLst>
            <a:rect l="0" t="0" r="r" b="b"/>
            <a:pathLst>
              <a:path w="35" h="41">
                <a:moveTo>
                  <a:pt x="5" y="13"/>
                </a:moveTo>
                <a:lnTo>
                  <a:pt x="5" y="14"/>
                </a:lnTo>
                <a:lnTo>
                  <a:pt x="4" y="14"/>
                </a:lnTo>
                <a:lnTo>
                  <a:pt x="3" y="17"/>
                </a:lnTo>
                <a:lnTo>
                  <a:pt x="3" y="20"/>
                </a:lnTo>
                <a:lnTo>
                  <a:pt x="0" y="25"/>
                </a:lnTo>
                <a:lnTo>
                  <a:pt x="0" y="28"/>
                </a:lnTo>
                <a:lnTo>
                  <a:pt x="1" y="29"/>
                </a:lnTo>
                <a:lnTo>
                  <a:pt x="3" y="29"/>
                </a:lnTo>
                <a:lnTo>
                  <a:pt x="4" y="32"/>
                </a:lnTo>
                <a:lnTo>
                  <a:pt x="4" y="32"/>
                </a:lnTo>
                <a:lnTo>
                  <a:pt x="3" y="39"/>
                </a:lnTo>
                <a:lnTo>
                  <a:pt x="3" y="40"/>
                </a:lnTo>
                <a:lnTo>
                  <a:pt x="4" y="41"/>
                </a:lnTo>
                <a:lnTo>
                  <a:pt x="9" y="40"/>
                </a:lnTo>
                <a:lnTo>
                  <a:pt x="9" y="40"/>
                </a:lnTo>
                <a:lnTo>
                  <a:pt x="8" y="37"/>
                </a:lnTo>
                <a:lnTo>
                  <a:pt x="9" y="36"/>
                </a:lnTo>
                <a:lnTo>
                  <a:pt x="9" y="35"/>
                </a:lnTo>
                <a:lnTo>
                  <a:pt x="9" y="29"/>
                </a:lnTo>
                <a:lnTo>
                  <a:pt x="8" y="27"/>
                </a:lnTo>
                <a:lnTo>
                  <a:pt x="8" y="25"/>
                </a:lnTo>
                <a:lnTo>
                  <a:pt x="10" y="24"/>
                </a:lnTo>
                <a:lnTo>
                  <a:pt x="12" y="25"/>
                </a:lnTo>
                <a:lnTo>
                  <a:pt x="12" y="25"/>
                </a:lnTo>
                <a:lnTo>
                  <a:pt x="13" y="27"/>
                </a:lnTo>
                <a:lnTo>
                  <a:pt x="12" y="29"/>
                </a:lnTo>
                <a:lnTo>
                  <a:pt x="12" y="30"/>
                </a:lnTo>
                <a:lnTo>
                  <a:pt x="14" y="32"/>
                </a:lnTo>
                <a:lnTo>
                  <a:pt x="15" y="32"/>
                </a:lnTo>
                <a:lnTo>
                  <a:pt x="15" y="34"/>
                </a:lnTo>
                <a:lnTo>
                  <a:pt x="15" y="36"/>
                </a:lnTo>
                <a:lnTo>
                  <a:pt x="15" y="36"/>
                </a:lnTo>
                <a:lnTo>
                  <a:pt x="17" y="36"/>
                </a:lnTo>
                <a:lnTo>
                  <a:pt x="18" y="36"/>
                </a:lnTo>
                <a:lnTo>
                  <a:pt x="18" y="35"/>
                </a:lnTo>
                <a:lnTo>
                  <a:pt x="20" y="34"/>
                </a:lnTo>
                <a:lnTo>
                  <a:pt x="21" y="34"/>
                </a:lnTo>
                <a:lnTo>
                  <a:pt x="22" y="33"/>
                </a:lnTo>
                <a:lnTo>
                  <a:pt x="22" y="32"/>
                </a:lnTo>
                <a:lnTo>
                  <a:pt x="21" y="32"/>
                </a:lnTo>
                <a:lnTo>
                  <a:pt x="21" y="32"/>
                </a:lnTo>
                <a:lnTo>
                  <a:pt x="21" y="31"/>
                </a:lnTo>
                <a:lnTo>
                  <a:pt x="20" y="31"/>
                </a:lnTo>
                <a:lnTo>
                  <a:pt x="19" y="30"/>
                </a:lnTo>
                <a:lnTo>
                  <a:pt x="19" y="29"/>
                </a:lnTo>
                <a:lnTo>
                  <a:pt x="19" y="29"/>
                </a:lnTo>
                <a:lnTo>
                  <a:pt x="20" y="28"/>
                </a:lnTo>
                <a:lnTo>
                  <a:pt x="20" y="28"/>
                </a:lnTo>
                <a:lnTo>
                  <a:pt x="19" y="27"/>
                </a:lnTo>
                <a:lnTo>
                  <a:pt x="19" y="25"/>
                </a:lnTo>
                <a:lnTo>
                  <a:pt x="18" y="25"/>
                </a:lnTo>
                <a:lnTo>
                  <a:pt x="16" y="22"/>
                </a:lnTo>
                <a:lnTo>
                  <a:pt x="14" y="21"/>
                </a:lnTo>
                <a:lnTo>
                  <a:pt x="14" y="20"/>
                </a:lnTo>
                <a:lnTo>
                  <a:pt x="15" y="20"/>
                </a:lnTo>
                <a:lnTo>
                  <a:pt x="19" y="18"/>
                </a:lnTo>
                <a:lnTo>
                  <a:pt x="22" y="15"/>
                </a:lnTo>
                <a:lnTo>
                  <a:pt x="24" y="14"/>
                </a:lnTo>
                <a:lnTo>
                  <a:pt x="25" y="15"/>
                </a:lnTo>
                <a:lnTo>
                  <a:pt x="25" y="14"/>
                </a:lnTo>
                <a:lnTo>
                  <a:pt x="25" y="14"/>
                </a:lnTo>
                <a:lnTo>
                  <a:pt x="25" y="13"/>
                </a:lnTo>
                <a:lnTo>
                  <a:pt x="24" y="13"/>
                </a:lnTo>
                <a:lnTo>
                  <a:pt x="22" y="14"/>
                </a:lnTo>
                <a:lnTo>
                  <a:pt x="22" y="14"/>
                </a:lnTo>
                <a:lnTo>
                  <a:pt x="18" y="14"/>
                </a:lnTo>
                <a:lnTo>
                  <a:pt x="18" y="15"/>
                </a:lnTo>
                <a:lnTo>
                  <a:pt x="17" y="15"/>
                </a:lnTo>
                <a:lnTo>
                  <a:pt x="17" y="15"/>
                </a:lnTo>
                <a:lnTo>
                  <a:pt x="15" y="14"/>
                </a:lnTo>
                <a:lnTo>
                  <a:pt x="14" y="15"/>
                </a:lnTo>
                <a:lnTo>
                  <a:pt x="13" y="17"/>
                </a:lnTo>
                <a:lnTo>
                  <a:pt x="13" y="18"/>
                </a:lnTo>
                <a:lnTo>
                  <a:pt x="10" y="18"/>
                </a:lnTo>
                <a:lnTo>
                  <a:pt x="9" y="15"/>
                </a:lnTo>
                <a:lnTo>
                  <a:pt x="8" y="15"/>
                </a:lnTo>
                <a:lnTo>
                  <a:pt x="7" y="14"/>
                </a:lnTo>
                <a:lnTo>
                  <a:pt x="7" y="10"/>
                </a:lnTo>
                <a:lnTo>
                  <a:pt x="9" y="7"/>
                </a:lnTo>
                <a:lnTo>
                  <a:pt x="13" y="7"/>
                </a:lnTo>
                <a:lnTo>
                  <a:pt x="14" y="7"/>
                </a:lnTo>
                <a:lnTo>
                  <a:pt x="14" y="7"/>
                </a:lnTo>
                <a:lnTo>
                  <a:pt x="15" y="7"/>
                </a:lnTo>
                <a:lnTo>
                  <a:pt x="15" y="7"/>
                </a:lnTo>
                <a:lnTo>
                  <a:pt x="16" y="7"/>
                </a:lnTo>
                <a:lnTo>
                  <a:pt x="17" y="7"/>
                </a:lnTo>
                <a:lnTo>
                  <a:pt x="24" y="7"/>
                </a:lnTo>
                <a:lnTo>
                  <a:pt x="25" y="8"/>
                </a:lnTo>
                <a:lnTo>
                  <a:pt x="30" y="8"/>
                </a:lnTo>
                <a:lnTo>
                  <a:pt x="31" y="7"/>
                </a:lnTo>
                <a:lnTo>
                  <a:pt x="35" y="3"/>
                </a:lnTo>
                <a:lnTo>
                  <a:pt x="35" y="2"/>
                </a:lnTo>
                <a:lnTo>
                  <a:pt x="35" y="1"/>
                </a:lnTo>
                <a:lnTo>
                  <a:pt x="35" y="0"/>
                </a:lnTo>
                <a:lnTo>
                  <a:pt x="34" y="0"/>
                </a:lnTo>
                <a:lnTo>
                  <a:pt x="33" y="1"/>
                </a:lnTo>
                <a:lnTo>
                  <a:pt x="29" y="4"/>
                </a:lnTo>
                <a:lnTo>
                  <a:pt x="28" y="5"/>
                </a:lnTo>
                <a:lnTo>
                  <a:pt x="24" y="4"/>
                </a:lnTo>
                <a:lnTo>
                  <a:pt x="23" y="4"/>
                </a:lnTo>
                <a:lnTo>
                  <a:pt x="22" y="5"/>
                </a:lnTo>
                <a:lnTo>
                  <a:pt x="22" y="5"/>
                </a:lnTo>
                <a:lnTo>
                  <a:pt x="21" y="5"/>
                </a:lnTo>
                <a:lnTo>
                  <a:pt x="21" y="4"/>
                </a:lnTo>
                <a:lnTo>
                  <a:pt x="15" y="3"/>
                </a:lnTo>
                <a:lnTo>
                  <a:pt x="14" y="3"/>
                </a:lnTo>
                <a:lnTo>
                  <a:pt x="14" y="3"/>
                </a:lnTo>
                <a:lnTo>
                  <a:pt x="12" y="3"/>
                </a:lnTo>
                <a:lnTo>
                  <a:pt x="11" y="3"/>
                </a:lnTo>
                <a:lnTo>
                  <a:pt x="10" y="3"/>
                </a:lnTo>
                <a:lnTo>
                  <a:pt x="10" y="4"/>
                </a:lnTo>
                <a:lnTo>
                  <a:pt x="10" y="5"/>
                </a:lnTo>
                <a:lnTo>
                  <a:pt x="9" y="6"/>
                </a:lnTo>
                <a:lnTo>
                  <a:pt x="8" y="5"/>
                </a:lnTo>
                <a:lnTo>
                  <a:pt x="7" y="5"/>
                </a:lnTo>
                <a:lnTo>
                  <a:pt x="7" y="6"/>
                </a:lnTo>
                <a:lnTo>
                  <a:pt x="6" y="7"/>
                </a:lnTo>
                <a:lnTo>
                  <a:pt x="6" y="9"/>
                </a:lnTo>
                <a:lnTo>
                  <a:pt x="5" y="10"/>
                </a:lnTo>
                <a:lnTo>
                  <a:pt x="5" y="10"/>
                </a:lnTo>
                <a:lnTo>
                  <a:pt x="6" y="11"/>
                </a:lnTo>
                <a:lnTo>
                  <a:pt x="6" y="14"/>
                </a:lnTo>
                <a:lnTo>
                  <a:pt x="5" y="1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8" name="Freeform 334"/>
          <p:cNvSpPr>
            <a:spLocks/>
          </p:cNvSpPr>
          <p:nvPr/>
        </p:nvSpPr>
        <p:spPr bwMode="auto">
          <a:xfrm>
            <a:off x="8830301" y="3785554"/>
            <a:ext cx="23849" cy="14516"/>
          </a:xfrm>
          <a:custGeom>
            <a:avLst/>
            <a:gdLst/>
            <a:ahLst/>
            <a:cxnLst>
              <a:cxn ang="0">
                <a:pos x="6" y="1"/>
              </a:cxn>
              <a:cxn ang="0">
                <a:pos x="5" y="1"/>
              </a:cxn>
              <a:cxn ang="0">
                <a:pos x="5" y="1"/>
              </a:cxn>
              <a:cxn ang="0">
                <a:pos x="5" y="0"/>
              </a:cxn>
              <a:cxn ang="0">
                <a:pos x="4" y="1"/>
              </a:cxn>
              <a:cxn ang="0">
                <a:pos x="3" y="1"/>
              </a:cxn>
              <a:cxn ang="0">
                <a:pos x="3" y="1"/>
              </a:cxn>
              <a:cxn ang="0">
                <a:pos x="2" y="1"/>
              </a:cxn>
              <a:cxn ang="0">
                <a:pos x="2" y="1"/>
              </a:cxn>
              <a:cxn ang="0">
                <a:pos x="0" y="2"/>
              </a:cxn>
              <a:cxn ang="0">
                <a:pos x="0" y="3"/>
              </a:cxn>
              <a:cxn ang="0">
                <a:pos x="0" y="4"/>
              </a:cxn>
              <a:cxn ang="0">
                <a:pos x="1" y="5"/>
              </a:cxn>
              <a:cxn ang="0">
                <a:pos x="2" y="5"/>
              </a:cxn>
              <a:cxn ang="0">
                <a:pos x="2" y="5"/>
              </a:cxn>
              <a:cxn ang="0">
                <a:pos x="5" y="5"/>
              </a:cxn>
              <a:cxn ang="0">
                <a:pos x="5" y="5"/>
              </a:cxn>
              <a:cxn ang="0">
                <a:pos x="7" y="5"/>
              </a:cxn>
              <a:cxn ang="0">
                <a:pos x="7" y="4"/>
              </a:cxn>
              <a:cxn ang="0">
                <a:pos x="6" y="2"/>
              </a:cxn>
              <a:cxn ang="0">
                <a:pos x="6" y="1"/>
              </a:cxn>
            </a:cxnLst>
            <a:rect l="0" t="0" r="r" b="b"/>
            <a:pathLst>
              <a:path w="7" h="5">
                <a:moveTo>
                  <a:pt x="6" y="1"/>
                </a:moveTo>
                <a:lnTo>
                  <a:pt x="5" y="1"/>
                </a:lnTo>
                <a:lnTo>
                  <a:pt x="5" y="1"/>
                </a:lnTo>
                <a:lnTo>
                  <a:pt x="5" y="0"/>
                </a:lnTo>
                <a:lnTo>
                  <a:pt x="4" y="1"/>
                </a:lnTo>
                <a:lnTo>
                  <a:pt x="3" y="1"/>
                </a:lnTo>
                <a:lnTo>
                  <a:pt x="3" y="1"/>
                </a:lnTo>
                <a:lnTo>
                  <a:pt x="2" y="1"/>
                </a:lnTo>
                <a:lnTo>
                  <a:pt x="2" y="1"/>
                </a:lnTo>
                <a:lnTo>
                  <a:pt x="0" y="2"/>
                </a:lnTo>
                <a:lnTo>
                  <a:pt x="0" y="3"/>
                </a:lnTo>
                <a:lnTo>
                  <a:pt x="0" y="4"/>
                </a:lnTo>
                <a:lnTo>
                  <a:pt x="1" y="5"/>
                </a:lnTo>
                <a:lnTo>
                  <a:pt x="2" y="5"/>
                </a:lnTo>
                <a:lnTo>
                  <a:pt x="2" y="5"/>
                </a:lnTo>
                <a:lnTo>
                  <a:pt x="5" y="5"/>
                </a:lnTo>
                <a:lnTo>
                  <a:pt x="5" y="5"/>
                </a:lnTo>
                <a:lnTo>
                  <a:pt x="7" y="5"/>
                </a:lnTo>
                <a:lnTo>
                  <a:pt x="7" y="4"/>
                </a:lnTo>
                <a:lnTo>
                  <a:pt x="6" y="2"/>
                </a:lnTo>
                <a:lnTo>
                  <a:pt x="6"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9" name="Freeform 335"/>
          <p:cNvSpPr>
            <a:spLocks/>
          </p:cNvSpPr>
          <p:nvPr/>
        </p:nvSpPr>
        <p:spPr bwMode="auto">
          <a:xfrm>
            <a:off x="8850743" y="3768135"/>
            <a:ext cx="30663" cy="11613"/>
          </a:xfrm>
          <a:custGeom>
            <a:avLst/>
            <a:gdLst/>
            <a:ahLst/>
            <a:cxnLst>
              <a:cxn ang="0">
                <a:pos x="3" y="2"/>
              </a:cxn>
              <a:cxn ang="0">
                <a:pos x="3" y="2"/>
              </a:cxn>
              <a:cxn ang="0">
                <a:pos x="1" y="2"/>
              </a:cxn>
              <a:cxn ang="0">
                <a:pos x="0" y="2"/>
              </a:cxn>
              <a:cxn ang="0">
                <a:pos x="0" y="3"/>
              </a:cxn>
              <a:cxn ang="0">
                <a:pos x="1" y="3"/>
              </a:cxn>
              <a:cxn ang="0">
                <a:pos x="1" y="4"/>
              </a:cxn>
              <a:cxn ang="0">
                <a:pos x="2" y="4"/>
              </a:cxn>
              <a:cxn ang="0">
                <a:pos x="3" y="4"/>
              </a:cxn>
              <a:cxn ang="0">
                <a:pos x="3" y="4"/>
              </a:cxn>
              <a:cxn ang="0">
                <a:pos x="3" y="4"/>
              </a:cxn>
              <a:cxn ang="0">
                <a:pos x="4" y="3"/>
              </a:cxn>
              <a:cxn ang="0">
                <a:pos x="4" y="2"/>
              </a:cxn>
              <a:cxn ang="0">
                <a:pos x="5" y="2"/>
              </a:cxn>
              <a:cxn ang="0">
                <a:pos x="5" y="3"/>
              </a:cxn>
              <a:cxn ang="0">
                <a:pos x="8" y="3"/>
              </a:cxn>
              <a:cxn ang="0">
                <a:pos x="8" y="2"/>
              </a:cxn>
              <a:cxn ang="0">
                <a:pos x="8" y="2"/>
              </a:cxn>
              <a:cxn ang="0">
                <a:pos x="6" y="2"/>
              </a:cxn>
              <a:cxn ang="0">
                <a:pos x="6" y="2"/>
              </a:cxn>
              <a:cxn ang="0">
                <a:pos x="8" y="0"/>
              </a:cxn>
              <a:cxn ang="0">
                <a:pos x="9" y="0"/>
              </a:cxn>
              <a:cxn ang="0">
                <a:pos x="3" y="2"/>
              </a:cxn>
              <a:cxn ang="0">
                <a:pos x="3" y="2"/>
              </a:cxn>
            </a:cxnLst>
            <a:rect l="0" t="0" r="r" b="b"/>
            <a:pathLst>
              <a:path w="9" h="4">
                <a:moveTo>
                  <a:pt x="3" y="2"/>
                </a:moveTo>
                <a:lnTo>
                  <a:pt x="3" y="2"/>
                </a:lnTo>
                <a:lnTo>
                  <a:pt x="1" y="2"/>
                </a:lnTo>
                <a:lnTo>
                  <a:pt x="0" y="2"/>
                </a:lnTo>
                <a:lnTo>
                  <a:pt x="0" y="3"/>
                </a:lnTo>
                <a:lnTo>
                  <a:pt x="1" y="3"/>
                </a:lnTo>
                <a:lnTo>
                  <a:pt x="1" y="4"/>
                </a:lnTo>
                <a:lnTo>
                  <a:pt x="2" y="4"/>
                </a:lnTo>
                <a:lnTo>
                  <a:pt x="3" y="4"/>
                </a:lnTo>
                <a:lnTo>
                  <a:pt x="3" y="4"/>
                </a:lnTo>
                <a:lnTo>
                  <a:pt x="3" y="4"/>
                </a:lnTo>
                <a:lnTo>
                  <a:pt x="4" y="3"/>
                </a:lnTo>
                <a:lnTo>
                  <a:pt x="4" y="2"/>
                </a:lnTo>
                <a:lnTo>
                  <a:pt x="5" y="2"/>
                </a:lnTo>
                <a:lnTo>
                  <a:pt x="5" y="3"/>
                </a:lnTo>
                <a:lnTo>
                  <a:pt x="8" y="3"/>
                </a:lnTo>
                <a:lnTo>
                  <a:pt x="8" y="2"/>
                </a:lnTo>
                <a:lnTo>
                  <a:pt x="8" y="2"/>
                </a:lnTo>
                <a:lnTo>
                  <a:pt x="6" y="2"/>
                </a:lnTo>
                <a:lnTo>
                  <a:pt x="6" y="2"/>
                </a:lnTo>
                <a:lnTo>
                  <a:pt x="8" y="0"/>
                </a:lnTo>
                <a:lnTo>
                  <a:pt x="9" y="0"/>
                </a:lnTo>
                <a:lnTo>
                  <a:pt x="3" y="2"/>
                </a:lnTo>
                <a:lnTo>
                  <a:pt x="3"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0" name="Freeform 336"/>
          <p:cNvSpPr>
            <a:spLocks/>
          </p:cNvSpPr>
          <p:nvPr/>
        </p:nvSpPr>
        <p:spPr bwMode="auto">
          <a:xfrm>
            <a:off x="7699185" y="3634589"/>
            <a:ext cx="44291" cy="17419"/>
          </a:xfrm>
          <a:custGeom>
            <a:avLst/>
            <a:gdLst/>
            <a:ahLst/>
            <a:cxnLst>
              <a:cxn ang="0">
                <a:pos x="12" y="4"/>
              </a:cxn>
              <a:cxn ang="0">
                <a:pos x="13" y="4"/>
              </a:cxn>
              <a:cxn ang="0">
                <a:pos x="13" y="4"/>
              </a:cxn>
              <a:cxn ang="0">
                <a:pos x="12" y="3"/>
              </a:cxn>
              <a:cxn ang="0">
                <a:pos x="11" y="1"/>
              </a:cxn>
              <a:cxn ang="0">
                <a:pos x="11" y="3"/>
              </a:cxn>
              <a:cxn ang="0">
                <a:pos x="11" y="2"/>
              </a:cxn>
              <a:cxn ang="0">
                <a:pos x="10" y="1"/>
              </a:cxn>
              <a:cxn ang="0">
                <a:pos x="8" y="1"/>
              </a:cxn>
              <a:cxn ang="0">
                <a:pos x="7" y="0"/>
              </a:cxn>
              <a:cxn ang="0">
                <a:pos x="6" y="0"/>
              </a:cxn>
              <a:cxn ang="0">
                <a:pos x="6" y="0"/>
              </a:cxn>
              <a:cxn ang="0">
                <a:pos x="6" y="1"/>
              </a:cxn>
              <a:cxn ang="0">
                <a:pos x="7" y="3"/>
              </a:cxn>
              <a:cxn ang="0">
                <a:pos x="7" y="3"/>
              </a:cxn>
              <a:cxn ang="0">
                <a:pos x="7" y="4"/>
              </a:cxn>
              <a:cxn ang="0">
                <a:pos x="6" y="4"/>
              </a:cxn>
              <a:cxn ang="0">
                <a:pos x="6" y="4"/>
              </a:cxn>
              <a:cxn ang="0">
                <a:pos x="5" y="3"/>
              </a:cxn>
              <a:cxn ang="0">
                <a:pos x="4" y="2"/>
              </a:cxn>
              <a:cxn ang="0">
                <a:pos x="3" y="2"/>
              </a:cxn>
              <a:cxn ang="0">
                <a:pos x="1" y="2"/>
              </a:cxn>
              <a:cxn ang="0">
                <a:pos x="1" y="3"/>
              </a:cxn>
              <a:cxn ang="0">
                <a:pos x="0" y="4"/>
              </a:cxn>
              <a:cxn ang="0">
                <a:pos x="0" y="4"/>
              </a:cxn>
              <a:cxn ang="0">
                <a:pos x="0" y="5"/>
              </a:cxn>
              <a:cxn ang="0">
                <a:pos x="1" y="6"/>
              </a:cxn>
              <a:cxn ang="0">
                <a:pos x="3" y="6"/>
              </a:cxn>
              <a:cxn ang="0">
                <a:pos x="9" y="4"/>
              </a:cxn>
              <a:cxn ang="0">
                <a:pos x="9" y="4"/>
              </a:cxn>
              <a:cxn ang="0">
                <a:pos x="10" y="4"/>
              </a:cxn>
              <a:cxn ang="0">
                <a:pos x="11" y="4"/>
              </a:cxn>
              <a:cxn ang="0">
                <a:pos x="11" y="4"/>
              </a:cxn>
              <a:cxn ang="0">
                <a:pos x="11" y="4"/>
              </a:cxn>
              <a:cxn ang="0">
                <a:pos x="12" y="4"/>
              </a:cxn>
            </a:cxnLst>
            <a:rect l="0" t="0" r="r" b="b"/>
            <a:pathLst>
              <a:path w="13" h="6">
                <a:moveTo>
                  <a:pt x="12" y="4"/>
                </a:moveTo>
                <a:lnTo>
                  <a:pt x="13" y="4"/>
                </a:lnTo>
                <a:lnTo>
                  <a:pt x="13" y="4"/>
                </a:lnTo>
                <a:lnTo>
                  <a:pt x="12" y="3"/>
                </a:lnTo>
                <a:lnTo>
                  <a:pt x="11" y="1"/>
                </a:lnTo>
                <a:lnTo>
                  <a:pt x="11" y="3"/>
                </a:lnTo>
                <a:lnTo>
                  <a:pt x="11" y="2"/>
                </a:lnTo>
                <a:lnTo>
                  <a:pt x="10" y="1"/>
                </a:lnTo>
                <a:lnTo>
                  <a:pt x="8" y="1"/>
                </a:lnTo>
                <a:lnTo>
                  <a:pt x="7" y="0"/>
                </a:lnTo>
                <a:lnTo>
                  <a:pt x="6" y="0"/>
                </a:lnTo>
                <a:lnTo>
                  <a:pt x="6" y="0"/>
                </a:lnTo>
                <a:lnTo>
                  <a:pt x="6" y="1"/>
                </a:lnTo>
                <a:lnTo>
                  <a:pt x="7" y="3"/>
                </a:lnTo>
                <a:lnTo>
                  <a:pt x="7" y="3"/>
                </a:lnTo>
                <a:lnTo>
                  <a:pt x="7" y="4"/>
                </a:lnTo>
                <a:lnTo>
                  <a:pt x="6" y="4"/>
                </a:lnTo>
                <a:lnTo>
                  <a:pt x="6" y="4"/>
                </a:lnTo>
                <a:lnTo>
                  <a:pt x="5" y="3"/>
                </a:lnTo>
                <a:lnTo>
                  <a:pt x="4" y="2"/>
                </a:lnTo>
                <a:lnTo>
                  <a:pt x="3" y="2"/>
                </a:lnTo>
                <a:lnTo>
                  <a:pt x="1" y="2"/>
                </a:lnTo>
                <a:lnTo>
                  <a:pt x="1" y="3"/>
                </a:lnTo>
                <a:lnTo>
                  <a:pt x="0" y="4"/>
                </a:lnTo>
                <a:lnTo>
                  <a:pt x="0" y="4"/>
                </a:lnTo>
                <a:lnTo>
                  <a:pt x="0" y="5"/>
                </a:lnTo>
                <a:lnTo>
                  <a:pt x="1" y="6"/>
                </a:lnTo>
                <a:lnTo>
                  <a:pt x="3" y="6"/>
                </a:lnTo>
                <a:lnTo>
                  <a:pt x="9" y="4"/>
                </a:lnTo>
                <a:lnTo>
                  <a:pt x="9" y="4"/>
                </a:lnTo>
                <a:lnTo>
                  <a:pt x="10" y="4"/>
                </a:lnTo>
                <a:lnTo>
                  <a:pt x="11" y="4"/>
                </a:lnTo>
                <a:lnTo>
                  <a:pt x="11" y="4"/>
                </a:lnTo>
                <a:lnTo>
                  <a:pt x="11" y="4"/>
                </a:lnTo>
                <a:lnTo>
                  <a:pt x="12"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1" name="Freeform 337"/>
          <p:cNvSpPr>
            <a:spLocks/>
          </p:cNvSpPr>
          <p:nvPr/>
        </p:nvSpPr>
        <p:spPr bwMode="auto">
          <a:xfrm>
            <a:off x="8745126" y="4090388"/>
            <a:ext cx="109023" cy="145159"/>
          </a:xfrm>
          <a:custGeom>
            <a:avLst/>
            <a:gdLst/>
            <a:ahLst/>
            <a:cxnLst>
              <a:cxn ang="0">
                <a:pos x="27" y="22"/>
              </a:cxn>
              <a:cxn ang="0">
                <a:pos x="25" y="25"/>
              </a:cxn>
              <a:cxn ang="0">
                <a:pos x="21" y="23"/>
              </a:cxn>
              <a:cxn ang="0">
                <a:pos x="18" y="22"/>
              </a:cxn>
              <a:cxn ang="0">
                <a:pos x="17" y="18"/>
              </a:cxn>
              <a:cxn ang="0">
                <a:pos x="16" y="16"/>
              </a:cxn>
              <a:cxn ang="0">
                <a:pos x="15" y="15"/>
              </a:cxn>
              <a:cxn ang="0">
                <a:pos x="16" y="18"/>
              </a:cxn>
              <a:cxn ang="0">
                <a:pos x="14" y="17"/>
              </a:cxn>
              <a:cxn ang="0">
                <a:pos x="12" y="17"/>
              </a:cxn>
              <a:cxn ang="0">
                <a:pos x="11" y="17"/>
              </a:cxn>
              <a:cxn ang="0">
                <a:pos x="12" y="16"/>
              </a:cxn>
              <a:cxn ang="0">
                <a:pos x="12" y="15"/>
              </a:cxn>
              <a:cxn ang="0">
                <a:pos x="9" y="10"/>
              </a:cxn>
              <a:cxn ang="0">
                <a:pos x="8" y="10"/>
              </a:cxn>
              <a:cxn ang="0">
                <a:pos x="10" y="10"/>
              </a:cxn>
              <a:cxn ang="0">
                <a:pos x="10" y="8"/>
              </a:cxn>
              <a:cxn ang="0">
                <a:pos x="8" y="7"/>
              </a:cxn>
              <a:cxn ang="0">
                <a:pos x="8" y="6"/>
              </a:cxn>
              <a:cxn ang="0">
                <a:pos x="7" y="4"/>
              </a:cxn>
              <a:cxn ang="0">
                <a:pos x="5" y="4"/>
              </a:cxn>
              <a:cxn ang="0">
                <a:pos x="4" y="3"/>
              </a:cxn>
              <a:cxn ang="0">
                <a:pos x="2" y="3"/>
              </a:cxn>
              <a:cxn ang="0">
                <a:pos x="1" y="0"/>
              </a:cxn>
              <a:cxn ang="0">
                <a:pos x="0" y="0"/>
              </a:cxn>
              <a:cxn ang="0">
                <a:pos x="2" y="5"/>
              </a:cxn>
              <a:cxn ang="0">
                <a:pos x="4" y="7"/>
              </a:cxn>
              <a:cxn ang="0">
                <a:pos x="4" y="7"/>
              </a:cxn>
              <a:cxn ang="0">
                <a:pos x="8" y="12"/>
              </a:cxn>
              <a:cxn ang="0">
                <a:pos x="8" y="11"/>
              </a:cxn>
              <a:cxn ang="0">
                <a:pos x="8" y="13"/>
              </a:cxn>
              <a:cxn ang="0">
                <a:pos x="9" y="15"/>
              </a:cxn>
              <a:cxn ang="0">
                <a:pos x="10" y="18"/>
              </a:cxn>
              <a:cxn ang="0">
                <a:pos x="12" y="18"/>
              </a:cxn>
              <a:cxn ang="0">
                <a:pos x="10" y="18"/>
              </a:cxn>
              <a:cxn ang="0">
                <a:pos x="12" y="20"/>
              </a:cxn>
              <a:cxn ang="0">
                <a:pos x="12" y="22"/>
              </a:cxn>
              <a:cxn ang="0">
                <a:pos x="12" y="25"/>
              </a:cxn>
              <a:cxn ang="0">
                <a:pos x="9" y="31"/>
              </a:cxn>
              <a:cxn ang="0">
                <a:pos x="6" y="34"/>
              </a:cxn>
              <a:cxn ang="0">
                <a:pos x="11" y="37"/>
              </a:cxn>
              <a:cxn ang="0">
                <a:pos x="14" y="41"/>
              </a:cxn>
              <a:cxn ang="0">
                <a:pos x="12" y="46"/>
              </a:cxn>
              <a:cxn ang="0">
                <a:pos x="12" y="48"/>
              </a:cxn>
              <a:cxn ang="0">
                <a:pos x="17" y="48"/>
              </a:cxn>
              <a:cxn ang="0">
                <a:pos x="23" y="35"/>
              </a:cxn>
              <a:cxn ang="0">
                <a:pos x="25" y="32"/>
              </a:cxn>
              <a:cxn ang="0">
                <a:pos x="28" y="32"/>
              </a:cxn>
              <a:cxn ang="0">
                <a:pos x="29" y="32"/>
              </a:cxn>
              <a:cxn ang="0">
                <a:pos x="29" y="31"/>
              </a:cxn>
              <a:cxn ang="0">
                <a:pos x="32" y="22"/>
              </a:cxn>
            </a:cxnLst>
            <a:rect l="0" t="0" r="r" b="b"/>
            <a:pathLst>
              <a:path w="32" h="50">
                <a:moveTo>
                  <a:pt x="30" y="21"/>
                </a:moveTo>
                <a:lnTo>
                  <a:pt x="29" y="22"/>
                </a:lnTo>
                <a:lnTo>
                  <a:pt x="27" y="22"/>
                </a:lnTo>
                <a:lnTo>
                  <a:pt x="27" y="24"/>
                </a:lnTo>
                <a:lnTo>
                  <a:pt x="26" y="24"/>
                </a:lnTo>
                <a:lnTo>
                  <a:pt x="25" y="25"/>
                </a:lnTo>
                <a:lnTo>
                  <a:pt x="24" y="24"/>
                </a:lnTo>
                <a:lnTo>
                  <a:pt x="23" y="24"/>
                </a:lnTo>
                <a:lnTo>
                  <a:pt x="21" y="23"/>
                </a:lnTo>
                <a:lnTo>
                  <a:pt x="19" y="22"/>
                </a:lnTo>
                <a:lnTo>
                  <a:pt x="19" y="22"/>
                </a:lnTo>
                <a:lnTo>
                  <a:pt x="18" y="22"/>
                </a:lnTo>
                <a:lnTo>
                  <a:pt x="18" y="20"/>
                </a:lnTo>
                <a:lnTo>
                  <a:pt x="17" y="19"/>
                </a:lnTo>
                <a:lnTo>
                  <a:pt x="17" y="18"/>
                </a:lnTo>
                <a:lnTo>
                  <a:pt x="17" y="18"/>
                </a:lnTo>
                <a:lnTo>
                  <a:pt x="17" y="16"/>
                </a:lnTo>
                <a:lnTo>
                  <a:pt x="16" y="16"/>
                </a:lnTo>
                <a:lnTo>
                  <a:pt x="16" y="15"/>
                </a:lnTo>
                <a:lnTo>
                  <a:pt x="16" y="15"/>
                </a:lnTo>
                <a:lnTo>
                  <a:pt x="15" y="15"/>
                </a:lnTo>
                <a:lnTo>
                  <a:pt x="15" y="15"/>
                </a:lnTo>
                <a:lnTo>
                  <a:pt x="15" y="15"/>
                </a:lnTo>
                <a:lnTo>
                  <a:pt x="16" y="18"/>
                </a:lnTo>
                <a:lnTo>
                  <a:pt x="15" y="19"/>
                </a:lnTo>
                <a:lnTo>
                  <a:pt x="14" y="18"/>
                </a:lnTo>
                <a:lnTo>
                  <a:pt x="14" y="17"/>
                </a:lnTo>
                <a:lnTo>
                  <a:pt x="13" y="17"/>
                </a:lnTo>
                <a:lnTo>
                  <a:pt x="13" y="17"/>
                </a:lnTo>
                <a:lnTo>
                  <a:pt x="12" y="17"/>
                </a:lnTo>
                <a:lnTo>
                  <a:pt x="12" y="17"/>
                </a:lnTo>
                <a:lnTo>
                  <a:pt x="12" y="17"/>
                </a:lnTo>
                <a:lnTo>
                  <a:pt x="11" y="17"/>
                </a:lnTo>
                <a:lnTo>
                  <a:pt x="11" y="16"/>
                </a:lnTo>
                <a:lnTo>
                  <a:pt x="11" y="16"/>
                </a:lnTo>
                <a:lnTo>
                  <a:pt x="12" y="16"/>
                </a:lnTo>
                <a:lnTo>
                  <a:pt x="12" y="15"/>
                </a:lnTo>
                <a:lnTo>
                  <a:pt x="11" y="15"/>
                </a:lnTo>
                <a:lnTo>
                  <a:pt x="12" y="15"/>
                </a:lnTo>
                <a:lnTo>
                  <a:pt x="12" y="14"/>
                </a:lnTo>
                <a:lnTo>
                  <a:pt x="10" y="11"/>
                </a:lnTo>
                <a:lnTo>
                  <a:pt x="9" y="10"/>
                </a:lnTo>
                <a:lnTo>
                  <a:pt x="9" y="10"/>
                </a:lnTo>
                <a:lnTo>
                  <a:pt x="9" y="10"/>
                </a:lnTo>
                <a:lnTo>
                  <a:pt x="8" y="10"/>
                </a:lnTo>
                <a:lnTo>
                  <a:pt x="8" y="9"/>
                </a:lnTo>
                <a:lnTo>
                  <a:pt x="9" y="9"/>
                </a:lnTo>
                <a:lnTo>
                  <a:pt x="10" y="10"/>
                </a:lnTo>
                <a:lnTo>
                  <a:pt x="10" y="10"/>
                </a:lnTo>
                <a:lnTo>
                  <a:pt x="10" y="9"/>
                </a:lnTo>
                <a:lnTo>
                  <a:pt x="10" y="8"/>
                </a:lnTo>
                <a:lnTo>
                  <a:pt x="10" y="8"/>
                </a:lnTo>
                <a:lnTo>
                  <a:pt x="9" y="7"/>
                </a:lnTo>
                <a:lnTo>
                  <a:pt x="8" y="7"/>
                </a:lnTo>
                <a:lnTo>
                  <a:pt x="8" y="6"/>
                </a:lnTo>
                <a:lnTo>
                  <a:pt x="8" y="6"/>
                </a:lnTo>
                <a:lnTo>
                  <a:pt x="8" y="6"/>
                </a:lnTo>
                <a:lnTo>
                  <a:pt x="7" y="5"/>
                </a:lnTo>
                <a:lnTo>
                  <a:pt x="8" y="5"/>
                </a:lnTo>
                <a:lnTo>
                  <a:pt x="7" y="4"/>
                </a:lnTo>
                <a:lnTo>
                  <a:pt x="6" y="4"/>
                </a:lnTo>
                <a:lnTo>
                  <a:pt x="5" y="4"/>
                </a:lnTo>
                <a:lnTo>
                  <a:pt x="5" y="4"/>
                </a:lnTo>
                <a:lnTo>
                  <a:pt x="4" y="4"/>
                </a:lnTo>
                <a:lnTo>
                  <a:pt x="4" y="3"/>
                </a:lnTo>
                <a:lnTo>
                  <a:pt x="4" y="3"/>
                </a:lnTo>
                <a:lnTo>
                  <a:pt x="3" y="4"/>
                </a:lnTo>
                <a:lnTo>
                  <a:pt x="3" y="4"/>
                </a:lnTo>
                <a:lnTo>
                  <a:pt x="2" y="3"/>
                </a:lnTo>
                <a:lnTo>
                  <a:pt x="2" y="3"/>
                </a:lnTo>
                <a:lnTo>
                  <a:pt x="1" y="1"/>
                </a:lnTo>
                <a:lnTo>
                  <a:pt x="1" y="0"/>
                </a:lnTo>
                <a:lnTo>
                  <a:pt x="1" y="0"/>
                </a:lnTo>
                <a:lnTo>
                  <a:pt x="1" y="0"/>
                </a:lnTo>
                <a:lnTo>
                  <a:pt x="0" y="0"/>
                </a:lnTo>
                <a:lnTo>
                  <a:pt x="2" y="4"/>
                </a:lnTo>
                <a:lnTo>
                  <a:pt x="2" y="4"/>
                </a:lnTo>
                <a:lnTo>
                  <a:pt x="2" y="5"/>
                </a:lnTo>
                <a:lnTo>
                  <a:pt x="3" y="6"/>
                </a:lnTo>
                <a:lnTo>
                  <a:pt x="4" y="7"/>
                </a:lnTo>
                <a:lnTo>
                  <a:pt x="4" y="7"/>
                </a:lnTo>
                <a:lnTo>
                  <a:pt x="5" y="6"/>
                </a:lnTo>
                <a:lnTo>
                  <a:pt x="5" y="6"/>
                </a:lnTo>
                <a:lnTo>
                  <a:pt x="4" y="7"/>
                </a:lnTo>
                <a:lnTo>
                  <a:pt x="4" y="7"/>
                </a:lnTo>
                <a:lnTo>
                  <a:pt x="8" y="13"/>
                </a:lnTo>
                <a:lnTo>
                  <a:pt x="8" y="12"/>
                </a:lnTo>
                <a:lnTo>
                  <a:pt x="8" y="12"/>
                </a:lnTo>
                <a:lnTo>
                  <a:pt x="8" y="12"/>
                </a:lnTo>
                <a:lnTo>
                  <a:pt x="8" y="11"/>
                </a:lnTo>
                <a:lnTo>
                  <a:pt x="8" y="12"/>
                </a:lnTo>
                <a:lnTo>
                  <a:pt x="8" y="13"/>
                </a:lnTo>
                <a:lnTo>
                  <a:pt x="8" y="13"/>
                </a:lnTo>
                <a:lnTo>
                  <a:pt x="9" y="14"/>
                </a:lnTo>
                <a:lnTo>
                  <a:pt x="9" y="14"/>
                </a:lnTo>
                <a:lnTo>
                  <a:pt x="9" y="15"/>
                </a:lnTo>
                <a:lnTo>
                  <a:pt x="9" y="15"/>
                </a:lnTo>
                <a:lnTo>
                  <a:pt x="8" y="14"/>
                </a:lnTo>
                <a:lnTo>
                  <a:pt x="10" y="18"/>
                </a:lnTo>
                <a:lnTo>
                  <a:pt x="11" y="17"/>
                </a:lnTo>
                <a:lnTo>
                  <a:pt x="12" y="18"/>
                </a:lnTo>
                <a:lnTo>
                  <a:pt x="12" y="18"/>
                </a:lnTo>
                <a:lnTo>
                  <a:pt x="12" y="18"/>
                </a:lnTo>
                <a:lnTo>
                  <a:pt x="11" y="18"/>
                </a:lnTo>
                <a:lnTo>
                  <a:pt x="10" y="18"/>
                </a:lnTo>
                <a:lnTo>
                  <a:pt x="11" y="19"/>
                </a:lnTo>
                <a:lnTo>
                  <a:pt x="12" y="20"/>
                </a:lnTo>
                <a:lnTo>
                  <a:pt x="12" y="20"/>
                </a:lnTo>
                <a:lnTo>
                  <a:pt x="12" y="21"/>
                </a:lnTo>
                <a:lnTo>
                  <a:pt x="12" y="22"/>
                </a:lnTo>
                <a:lnTo>
                  <a:pt x="12" y="22"/>
                </a:lnTo>
                <a:lnTo>
                  <a:pt x="12" y="23"/>
                </a:lnTo>
                <a:lnTo>
                  <a:pt x="12" y="25"/>
                </a:lnTo>
                <a:lnTo>
                  <a:pt x="12" y="25"/>
                </a:lnTo>
                <a:lnTo>
                  <a:pt x="11" y="25"/>
                </a:lnTo>
                <a:lnTo>
                  <a:pt x="10" y="30"/>
                </a:lnTo>
                <a:lnTo>
                  <a:pt x="9" y="31"/>
                </a:lnTo>
                <a:lnTo>
                  <a:pt x="7" y="32"/>
                </a:lnTo>
                <a:lnTo>
                  <a:pt x="6" y="33"/>
                </a:lnTo>
                <a:lnTo>
                  <a:pt x="6" y="34"/>
                </a:lnTo>
                <a:lnTo>
                  <a:pt x="7" y="35"/>
                </a:lnTo>
                <a:lnTo>
                  <a:pt x="8" y="36"/>
                </a:lnTo>
                <a:lnTo>
                  <a:pt x="11" y="37"/>
                </a:lnTo>
                <a:lnTo>
                  <a:pt x="12" y="38"/>
                </a:lnTo>
                <a:lnTo>
                  <a:pt x="14" y="40"/>
                </a:lnTo>
                <a:lnTo>
                  <a:pt x="14" y="41"/>
                </a:lnTo>
                <a:lnTo>
                  <a:pt x="13" y="44"/>
                </a:lnTo>
                <a:lnTo>
                  <a:pt x="12" y="45"/>
                </a:lnTo>
                <a:lnTo>
                  <a:pt x="12" y="46"/>
                </a:lnTo>
                <a:lnTo>
                  <a:pt x="11" y="47"/>
                </a:lnTo>
                <a:lnTo>
                  <a:pt x="11" y="47"/>
                </a:lnTo>
                <a:lnTo>
                  <a:pt x="12" y="48"/>
                </a:lnTo>
                <a:lnTo>
                  <a:pt x="13" y="48"/>
                </a:lnTo>
                <a:lnTo>
                  <a:pt x="15" y="50"/>
                </a:lnTo>
                <a:lnTo>
                  <a:pt x="17" y="48"/>
                </a:lnTo>
                <a:lnTo>
                  <a:pt x="24" y="36"/>
                </a:lnTo>
                <a:lnTo>
                  <a:pt x="23" y="36"/>
                </a:lnTo>
                <a:lnTo>
                  <a:pt x="23" y="35"/>
                </a:lnTo>
                <a:lnTo>
                  <a:pt x="23" y="35"/>
                </a:lnTo>
                <a:lnTo>
                  <a:pt x="23" y="35"/>
                </a:lnTo>
                <a:lnTo>
                  <a:pt x="25" y="32"/>
                </a:lnTo>
                <a:lnTo>
                  <a:pt x="26" y="32"/>
                </a:lnTo>
                <a:lnTo>
                  <a:pt x="28" y="32"/>
                </a:lnTo>
                <a:lnTo>
                  <a:pt x="28" y="32"/>
                </a:lnTo>
                <a:lnTo>
                  <a:pt x="29" y="33"/>
                </a:lnTo>
                <a:lnTo>
                  <a:pt x="29" y="33"/>
                </a:lnTo>
                <a:lnTo>
                  <a:pt x="29" y="32"/>
                </a:lnTo>
                <a:lnTo>
                  <a:pt x="29" y="32"/>
                </a:lnTo>
                <a:lnTo>
                  <a:pt x="29" y="31"/>
                </a:lnTo>
                <a:lnTo>
                  <a:pt x="29" y="31"/>
                </a:lnTo>
                <a:lnTo>
                  <a:pt x="29" y="29"/>
                </a:lnTo>
                <a:lnTo>
                  <a:pt x="30" y="29"/>
                </a:lnTo>
                <a:lnTo>
                  <a:pt x="32" y="22"/>
                </a:lnTo>
                <a:lnTo>
                  <a:pt x="30" y="22"/>
                </a:lnTo>
                <a:lnTo>
                  <a:pt x="30" y="2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2" name="Freeform 338"/>
          <p:cNvSpPr>
            <a:spLocks/>
          </p:cNvSpPr>
          <p:nvPr/>
        </p:nvSpPr>
        <p:spPr bwMode="auto">
          <a:xfrm>
            <a:off x="7869534" y="3553300"/>
            <a:ext cx="23849" cy="14516"/>
          </a:xfrm>
          <a:custGeom>
            <a:avLst/>
            <a:gdLst/>
            <a:ahLst/>
            <a:cxnLst>
              <a:cxn ang="0">
                <a:pos x="4" y="0"/>
              </a:cxn>
              <a:cxn ang="0">
                <a:pos x="1" y="1"/>
              </a:cxn>
              <a:cxn ang="0">
                <a:pos x="0" y="1"/>
              </a:cxn>
              <a:cxn ang="0">
                <a:pos x="0" y="1"/>
              </a:cxn>
              <a:cxn ang="0">
                <a:pos x="0" y="1"/>
              </a:cxn>
              <a:cxn ang="0">
                <a:pos x="0" y="2"/>
              </a:cxn>
              <a:cxn ang="0">
                <a:pos x="0" y="3"/>
              </a:cxn>
              <a:cxn ang="0">
                <a:pos x="2" y="4"/>
              </a:cxn>
              <a:cxn ang="0">
                <a:pos x="4" y="5"/>
              </a:cxn>
              <a:cxn ang="0">
                <a:pos x="7" y="4"/>
              </a:cxn>
              <a:cxn ang="0">
                <a:pos x="7" y="3"/>
              </a:cxn>
              <a:cxn ang="0">
                <a:pos x="7" y="2"/>
              </a:cxn>
              <a:cxn ang="0">
                <a:pos x="6" y="2"/>
              </a:cxn>
              <a:cxn ang="0">
                <a:pos x="6" y="2"/>
              </a:cxn>
              <a:cxn ang="0">
                <a:pos x="4" y="0"/>
              </a:cxn>
            </a:cxnLst>
            <a:rect l="0" t="0" r="r" b="b"/>
            <a:pathLst>
              <a:path w="7" h="5">
                <a:moveTo>
                  <a:pt x="4" y="0"/>
                </a:moveTo>
                <a:lnTo>
                  <a:pt x="1" y="1"/>
                </a:lnTo>
                <a:lnTo>
                  <a:pt x="0" y="1"/>
                </a:lnTo>
                <a:lnTo>
                  <a:pt x="0" y="1"/>
                </a:lnTo>
                <a:lnTo>
                  <a:pt x="0" y="1"/>
                </a:lnTo>
                <a:lnTo>
                  <a:pt x="0" y="2"/>
                </a:lnTo>
                <a:lnTo>
                  <a:pt x="0" y="3"/>
                </a:lnTo>
                <a:lnTo>
                  <a:pt x="2" y="4"/>
                </a:lnTo>
                <a:lnTo>
                  <a:pt x="4" y="5"/>
                </a:lnTo>
                <a:lnTo>
                  <a:pt x="7" y="4"/>
                </a:lnTo>
                <a:lnTo>
                  <a:pt x="7" y="3"/>
                </a:lnTo>
                <a:lnTo>
                  <a:pt x="7" y="2"/>
                </a:lnTo>
                <a:lnTo>
                  <a:pt x="6" y="2"/>
                </a:lnTo>
                <a:lnTo>
                  <a:pt x="6" y="2"/>
                </a:lnTo>
                <a:lnTo>
                  <a:pt x="4"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3" name="Freeform 339"/>
          <p:cNvSpPr>
            <a:spLocks/>
          </p:cNvSpPr>
          <p:nvPr/>
        </p:nvSpPr>
        <p:spPr bwMode="auto">
          <a:xfrm>
            <a:off x="7794580" y="3588139"/>
            <a:ext cx="3407" cy="5806"/>
          </a:xfrm>
          <a:custGeom>
            <a:avLst/>
            <a:gdLst/>
            <a:ahLst/>
            <a:cxnLst>
              <a:cxn ang="0">
                <a:pos x="1" y="2"/>
              </a:cxn>
              <a:cxn ang="0">
                <a:pos x="1" y="1"/>
              </a:cxn>
              <a:cxn ang="0">
                <a:pos x="1" y="0"/>
              </a:cxn>
              <a:cxn ang="0">
                <a:pos x="0" y="0"/>
              </a:cxn>
              <a:cxn ang="0">
                <a:pos x="0" y="0"/>
              </a:cxn>
              <a:cxn ang="0">
                <a:pos x="0" y="0"/>
              </a:cxn>
              <a:cxn ang="0">
                <a:pos x="0" y="1"/>
              </a:cxn>
              <a:cxn ang="0">
                <a:pos x="1" y="2"/>
              </a:cxn>
              <a:cxn ang="0">
                <a:pos x="1" y="2"/>
              </a:cxn>
            </a:cxnLst>
            <a:rect l="0" t="0" r="r" b="b"/>
            <a:pathLst>
              <a:path w="1" h="2">
                <a:moveTo>
                  <a:pt x="1" y="2"/>
                </a:moveTo>
                <a:lnTo>
                  <a:pt x="1" y="1"/>
                </a:lnTo>
                <a:lnTo>
                  <a:pt x="1" y="0"/>
                </a:lnTo>
                <a:lnTo>
                  <a:pt x="0" y="0"/>
                </a:lnTo>
                <a:lnTo>
                  <a:pt x="0" y="0"/>
                </a:lnTo>
                <a:lnTo>
                  <a:pt x="0" y="0"/>
                </a:lnTo>
                <a:lnTo>
                  <a:pt x="0" y="1"/>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4" name="Freeform 340"/>
          <p:cNvSpPr>
            <a:spLocks/>
          </p:cNvSpPr>
          <p:nvPr/>
        </p:nvSpPr>
        <p:spPr bwMode="auto">
          <a:xfrm>
            <a:off x="8676987" y="3820393"/>
            <a:ext cx="3407" cy="5806"/>
          </a:xfrm>
          <a:custGeom>
            <a:avLst/>
            <a:gdLst/>
            <a:ahLst/>
            <a:cxnLst>
              <a:cxn ang="0">
                <a:pos x="1" y="1"/>
              </a:cxn>
              <a:cxn ang="0">
                <a:pos x="1" y="0"/>
              </a:cxn>
              <a:cxn ang="0">
                <a:pos x="0" y="0"/>
              </a:cxn>
              <a:cxn ang="0">
                <a:pos x="0" y="0"/>
              </a:cxn>
              <a:cxn ang="0">
                <a:pos x="0" y="1"/>
              </a:cxn>
              <a:cxn ang="0">
                <a:pos x="1" y="1"/>
              </a:cxn>
              <a:cxn ang="0">
                <a:pos x="1" y="2"/>
              </a:cxn>
              <a:cxn ang="0">
                <a:pos x="1" y="1"/>
              </a:cxn>
            </a:cxnLst>
            <a:rect l="0" t="0" r="r" b="b"/>
            <a:pathLst>
              <a:path w="1" h="2">
                <a:moveTo>
                  <a:pt x="1" y="1"/>
                </a:moveTo>
                <a:lnTo>
                  <a:pt x="1" y="0"/>
                </a:lnTo>
                <a:lnTo>
                  <a:pt x="0" y="0"/>
                </a:lnTo>
                <a:lnTo>
                  <a:pt x="0" y="0"/>
                </a:lnTo>
                <a:lnTo>
                  <a:pt x="0" y="1"/>
                </a:lnTo>
                <a:lnTo>
                  <a:pt x="1" y="1"/>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5" name="Freeform 341"/>
          <p:cNvSpPr>
            <a:spLocks/>
          </p:cNvSpPr>
          <p:nvPr/>
        </p:nvSpPr>
        <p:spPr bwMode="auto">
          <a:xfrm>
            <a:off x="7811615" y="3675234"/>
            <a:ext cx="10221" cy="5806"/>
          </a:xfrm>
          <a:custGeom>
            <a:avLst/>
            <a:gdLst/>
            <a:ahLst/>
            <a:cxnLst>
              <a:cxn ang="0">
                <a:pos x="1" y="2"/>
              </a:cxn>
              <a:cxn ang="0">
                <a:pos x="3" y="1"/>
              </a:cxn>
              <a:cxn ang="0">
                <a:pos x="3" y="1"/>
              </a:cxn>
              <a:cxn ang="0">
                <a:pos x="3" y="0"/>
              </a:cxn>
              <a:cxn ang="0">
                <a:pos x="1" y="1"/>
              </a:cxn>
              <a:cxn ang="0">
                <a:pos x="0" y="1"/>
              </a:cxn>
              <a:cxn ang="0">
                <a:pos x="0" y="2"/>
              </a:cxn>
              <a:cxn ang="0">
                <a:pos x="1" y="2"/>
              </a:cxn>
              <a:cxn ang="0">
                <a:pos x="1" y="2"/>
              </a:cxn>
            </a:cxnLst>
            <a:rect l="0" t="0" r="r" b="b"/>
            <a:pathLst>
              <a:path w="3" h="2">
                <a:moveTo>
                  <a:pt x="1" y="2"/>
                </a:moveTo>
                <a:lnTo>
                  <a:pt x="3" y="1"/>
                </a:lnTo>
                <a:lnTo>
                  <a:pt x="3" y="1"/>
                </a:lnTo>
                <a:lnTo>
                  <a:pt x="3" y="0"/>
                </a:lnTo>
                <a:lnTo>
                  <a:pt x="1" y="1"/>
                </a:lnTo>
                <a:lnTo>
                  <a:pt x="0" y="1"/>
                </a:lnTo>
                <a:lnTo>
                  <a:pt x="0" y="2"/>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6" name="Freeform 342"/>
          <p:cNvSpPr>
            <a:spLocks/>
          </p:cNvSpPr>
          <p:nvPr/>
        </p:nvSpPr>
        <p:spPr bwMode="auto">
          <a:xfrm>
            <a:off x="9014277" y="3721685"/>
            <a:ext cx="13628" cy="8710"/>
          </a:xfrm>
          <a:custGeom>
            <a:avLst/>
            <a:gdLst/>
            <a:ahLst/>
            <a:cxnLst>
              <a:cxn ang="0">
                <a:pos x="2" y="0"/>
              </a:cxn>
              <a:cxn ang="0">
                <a:pos x="0" y="0"/>
              </a:cxn>
              <a:cxn ang="0">
                <a:pos x="0" y="0"/>
              </a:cxn>
              <a:cxn ang="0">
                <a:pos x="0" y="0"/>
              </a:cxn>
              <a:cxn ang="0">
                <a:pos x="0" y="1"/>
              </a:cxn>
              <a:cxn ang="0">
                <a:pos x="1" y="1"/>
              </a:cxn>
              <a:cxn ang="0">
                <a:pos x="1" y="2"/>
              </a:cxn>
              <a:cxn ang="0">
                <a:pos x="2" y="2"/>
              </a:cxn>
              <a:cxn ang="0">
                <a:pos x="2" y="3"/>
              </a:cxn>
              <a:cxn ang="0">
                <a:pos x="3" y="2"/>
              </a:cxn>
              <a:cxn ang="0">
                <a:pos x="4" y="3"/>
              </a:cxn>
              <a:cxn ang="0">
                <a:pos x="4" y="2"/>
              </a:cxn>
              <a:cxn ang="0">
                <a:pos x="3" y="0"/>
              </a:cxn>
              <a:cxn ang="0">
                <a:pos x="2" y="0"/>
              </a:cxn>
            </a:cxnLst>
            <a:rect l="0" t="0" r="r" b="b"/>
            <a:pathLst>
              <a:path w="4" h="3">
                <a:moveTo>
                  <a:pt x="2" y="0"/>
                </a:moveTo>
                <a:lnTo>
                  <a:pt x="0" y="0"/>
                </a:lnTo>
                <a:lnTo>
                  <a:pt x="0" y="0"/>
                </a:lnTo>
                <a:lnTo>
                  <a:pt x="0" y="0"/>
                </a:lnTo>
                <a:lnTo>
                  <a:pt x="0" y="1"/>
                </a:lnTo>
                <a:lnTo>
                  <a:pt x="1" y="1"/>
                </a:lnTo>
                <a:lnTo>
                  <a:pt x="1" y="2"/>
                </a:lnTo>
                <a:lnTo>
                  <a:pt x="2" y="2"/>
                </a:lnTo>
                <a:lnTo>
                  <a:pt x="2" y="3"/>
                </a:lnTo>
                <a:lnTo>
                  <a:pt x="3" y="2"/>
                </a:lnTo>
                <a:lnTo>
                  <a:pt x="4" y="3"/>
                </a:lnTo>
                <a:lnTo>
                  <a:pt x="4" y="2"/>
                </a:lnTo>
                <a:lnTo>
                  <a:pt x="3"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7" name="Freeform 343"/>
          <p:cNvSpPr>
            <a:spLocks/>
          </p:cNvSpPr>
          <p:nvPr/>
        </p:nvSpPr>
        <p:spPr bwMode="auto">
          <a:xfrm>
            <a:off x="8969987" y="3849424"/>
            <a:ext cx="3407" cy="2903"/>
          </a:xfrm>
          <a:custGeom>
            <a:avLst/>
            <a:gdLst/>
            <a:ahLst/>
            <a:cxnLst>
              <a:cxn ang="0">
                <a:pos x="0" y="0"/>
              </a:cxn>
              <a:cxn ang="0">
                <a:pos x="0" y="1"/>
              </a:cxn>
              <a:cxn ang="0">
                <a:pos x="0" y="1"/>
              </a:cxn>
              <a:cxn ang="0">
                <a:pos x="1" y="1"/>
              </a:cxn>
              <a:cxn ang="0">
                <a:pos x="1" y="1"/>
              </a:cxn>
              <a:cxn ang="0">
                <a:pos x="1" y="0"/>
              </a:cxn>
              <a:cxn ang="0">
                <a:pos x="1" y="0"/>
              </a:cxn>
              <a:cxn ang="0">
                <a:pos x="0" y="0"/>
              </a:cxn>
            </a:cxnLst>
            <a:rect l="0" t="0" r="r" b="b"/>
            <a:pathLst>
              <a:path w="1" h="1">
                <a:moveTo>
                  <a:pt x="0" y="0"/>
                </a:moveTo>
                <a:lnTo>
                  <a:pt x="0" y="1"/>
                </a:lnTo>
                <a:lnTo>
                  <a:pt x="0" y="1"/>
                </a:lnTo>
                <a:lnTo>
                  <a:pt x="1" y="1"/>
                </a:lnTo>
                <a:lnTo>
                  <a:pt x="1" y="1"/>
                </a:lnTo>
                <a:lnTo>
                  <a:pt x="1"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8" name="Rectangle 344"/>
          <p:cNvSpPr>
            <a:spLocks noChangeArrowheads="1"/>
          </p:cNvSpPr>
          <p:nvPr/>
        </p:nvSpPr>
        <p:spPr bwMode="auto">
          <a:xfrm>
            <a:off x="9014277" y="3550397"/>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9" name="Freeform 345"/>
          <p:cNvSpPr>
            <a:spLocks/>
          </p:cNvSpPr>
          <p:nvPr/>
        </p:nvSpPr>
        <p:spPr bwMode="auto">
          <a:xfrm>
            <a:off x="9058568" y="3564913"/>
            <a:ext cx="3407" cy="2903"/>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0" name="Freeform 346"/>
          <p:cNvSpPr>
            <a:spLocks/>
          </p:cNvSpPr>
          <p:nvPr/>
        </p:nvSpPr>
        <p:spPr bwMode="auto">
          <a:xfrm>
            <a:off x="7801394" y="3582332"/>
            <a:ext cx="6814" cy="11613"/>
          </a:xfrm>
          <a:custGeom>
            <a:avLst/>
            <a:gdLst/>
            <a:ahLst/>
            <a:cxnLst>
              <a:cxn ang="0">
                <a:pos x="2" y="0"/>
              </a:cxn>
              <a:cxn ang="0">
                <a:pos x="1" y="0"/>
              </a:cxn>
              <a:cxn ang="0">
                <a:pos x="0" y="0"/>
              </a:cxn>
              <a:cxn ang="0">
                <a:pos x="0" y="3"/>
              </a:cxn>
              <a:cxn ang="0">
                <a:pos x="1" y="4"/>
              </a:cxn>
              <a:cxn ang="0">
                <a:pos x="2" y="3"/>
              </a:cxn>
              <a:cxn ang="0">
                <a:pos x="2" y="4"/>
              </a:cxn>
              <a:cxn ang="0">
                <a:pos x="2" y="1"/>
              </a:cxn>
              <a:cxn ang="0">
                <a:pos x="2" y="0"/>
              </a:cxn>
              <a:cxn ang="0">
                <a:pos x="2" y="0"/>
              </a:cxn>
            </a:cxnLst>
            <a:rect l="0" t="0" r="r" b="b"/>
            <a:pathLst>
              <a:path w="2" h="4">
                <a:moveTo>
                  <a:pt x="2" y="0"/>
                </a:moveTo>
                <a:lnTo>
                  <a:pt x="1" y="0"/>
                </a:lnTo>
                <a:lnTo>
                  <a:pt x="0" y="0"/>
                </a:lnTo>
                <a:lnTo>
                  <a:pt x="0" y="3"/>
                </a:lnTo>
                <a:lnTo>
                  <a:pt x="1" y="4"/>
                </a:lnTo>
                <a:lnTo>
                  <a:pt x="2" y="3"/>
                </a:lnTo>
                <a:lnTo>
                  <a:pt x="2" y="4"/>
                </a:lnTo>
                <a:lnTo>
                  <a:pt x="2" y="1"/>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1" name="Freeform 347"/>
          <p:cNvSpPr>
            <a:spLocks/>
          </p:cNvSpPr>
          <p:nvPr/>
        </p:nvSpPr>
        <p:spPr bwMode="auto">
          <a:xfrm>
            <a:off x="7825243" y="3640396"/>
            <a:ext cx="68140" cy="31935"/>
          </a:xfrm>
          <a:custGeom>
            <a:avLst/>
            <a:gdLst/>
            <a:ahLst/>
            <a:cxnLst>
              <a:cxn ang="0">
                <a:pos x="2" y="11"/>
              </a:cxn>
              <a:cxn ang="0">
                <a:pos x="6" y="9"/>
              </a:cxn>
              <a:cxn ang="0">
                <a:pos x="8" y="7"/>
              </a:cxn>
              <a:cxn ang="0">
                <a:pos x="9" y="6"/>
              </a:cxn>
              <a:cxn ang="0">
                <a:pos x="9" y="6"/>
              </a:cxn>
              <a:cxn ang="0">
                <a:pos x="20" y="2"/>
              </a:cxn>
              <a:cxn ang="0">
                <a:pos x="20" y="0"/>
              </a:cxn>
              <a:cxn ang="0">
                <a:pos x="20" y="0"/>
              </a:cxn>
              <a:cxn ang="0">
                <a:pos x="19" y="0"/>
              </a:cxn>
              <a:cxn ang="0">
                <a:pos x="18" y="0"/>
              </a:cxn>
              <a:cxn ang="0">
                <a:pos x="13" y="1"/>
              </a:cxn>
              <a:cxn ang="0">
                <a:pos x="12" y="1"/>
              </a:cxn>
              <a:cxn ang="0">
                <a:pos x="9" y="2"/>
              </a:cxn>
              <a:cxn ang="0">
                <a:pos x="7" y="3"/>
              </a:cxn>
              <a:cxn ang="0">
                <a:pos x="6" y="4"/>
              </a:cxn>
              <a:cxn ang="0">
                <a:pos x="6" y="4"/>
              </a:cxn>
              <a:cxn ang="0">
                <a:pos x="6" y="4"/>
              </a:cxn>
              <a:cxn ang="0">
                <a:pos x="6" y="4"/>
              </a:cxn>
              <a:cxn ang="0">
                <a:pos x="5" y="4"/>
              </a:cxn>
              <a:cxn ang="0">
                <a:pos x="5" y="4"/>
              </a:cxn>
              <a:cxn ang="0">
                <a:pos x="3" y="6"/>
              </a:cxn>
              <a:cxn ang="0">
                <a:pos x="3" y="6"/>
              </a:cxn>
              <a:cxn ang="0">
                <a:pos x="1" y="7"/>
              </a:cxn>
              <a:cxn ang="0">
                <a:pos x="0" y="8"/>
              </a:cxn>
              <a:cxn ang="0">
                <a:pos x="1" y="9"/>
              </a:cxn>
              <a:cxn ang="0">
                <a:pos x="1" y="9"/>
              </a:cxn>
              <a:cxn ang="0">
                <a:pos x="0" y="10"/>
              </a:cxn>
              <a:cxn ang="0">
                <a:pos x="0" y="11"/>
              </a:cxn>
              <a:cxn ang="0">
                <a:pos x="2" y="11"/>
              </a:cxn>
            </a:cxnLst>
            <a:rect l="0" t="0" r="r" b="b"/>
            <a:pathLst>
              <a:path w="20" h="11">
                <a:moveTo>
                  <a:pt x="2" y="11"/>
                </a:moveTo>
                <a:lnTo>
                  <a:pt x="6" y="9"/>
                </a:lnTo>
                <a:lnTo>
                  <a:pt x="8" y="7"/>
                </a:lnTo>
                <a:lnTo>
                  <a:pt x="9" y="6"/>
                </a:lnTo>
                <a:lnTo>
                  <a:pt x="9" y="6"/>
                </a:lnTo>
                <a:lnTo>
                  <a:pt x="20" y="2"/>
                </a:lnTo>
                <a:lnTo>
                  <a:pt x="20" y="0"/>
                </a:lnTo>
                <a:lnTo>
                  <a:pt x="20" y="0"/>
                </a:lnTo>
                <a:lnTo>
                  <a:pt x="19" y="0"/>
                </a:lnTo>
                <a:lnTo>
                  <a:pt x="18" y="0"/>
                </a:lnTo>
                <a:lnTo>
                  <a:pt x="13" y="1"/>
                </a:lnTo>
                <a:lnTo>
                  <a:pt x="12" y="1"/>
                </a:lnTo>
                <a:lnTo>
                  <a:pt x="9" y="2"/>
                </a:lnTo>
                <a:lnTo>
                  <a:pt x="7" y="3"/>
                </a:lnTo>
                <a:lnTo>
                  <a:pt x="6" y="4"/>
                </a:lnTo>
                <a:lnTo>
                  <a:pt x="6" y="4"/>
                </a:lnTo>
                <a:lnTo>
                  <a:pt x="6" y="4"/>
                </a:lnTo>
                <a:lnTo>
                  <a:pt x="6" y="4"/>
                </a:lnTo>
                <a:lnTo>
                  <a:pt x="5" y="4"/>
                </a:lnTo>
                <a:lnTo>
                  <a:pt x="5" y="4"/>
                </a:lnTo>
                <a:lnTo>
                  <a:pt x="3" y="6"/>
                </a:lnTo>
                <a:lnTo>
                  <a:pt x="3" y="6"/>
                </a:lnTo>
                <a:lnTo>
                  <a:pt x="1" y="7"/>
                </a:lnTo>
                <a:lnTo>
                  <a:pt x="0" y="8"/>
                </a:lnTo>
                <a:lnTo>
                  <a:pt x="1" y="9"/>
                </a:lnTo>
                <a:lnTo>
                  <a:pt x="1" y="9"/>
                </a:lnTo>
                <a:lnTo>
                  <a:pt x="0" y="10"/>
                </a:lnTo>
                <a:lnTo>
                  <a:pt x="0" y="11"/>
                </a:lnTo>
                <a:lnTo>
                  <a:pt x="2" y="1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2" name="Freeform 348"/>
          <p:cNvSpPr>
            <a:spLocks/>
          </p:cNvSpPr>
          <p:nvPr/>
        </p:nvSpPr>
        <p:spPr bwMode="auto">
          <a:xfrm>
            <a:off x="9038126" y="3652008"/>
            <a:ext cx="3407" cy="2903"/>
          </a:xfrm>
          <a:custGeom>
            <a:avLst/>
            <a:gdLst/>
            <a:ahLst/>
            <a:cxnLst>
              <a:cxn ang="0">
                <a:pos x="0" y="1"/>
              </a:cxn>
              <a:cxn ang="0">
                <a:pos x="0" y="0"/>
              </a:cxn>
              <a:cxn ang="0">
                <a:pos x="0" y="0"/>
              </a:cxn>
              <a:cxn ang="0">
                <a:pos x="0" y="1"/>
              </a:cxn>
              <a:cxn ang="0">
                <a:pos x="0" y="1"/>
              </a:cxn>
              <a:cxn ang="0">
                <a:pos x="0" y="1"/>
              </a:cxn>
            </a:cxnLst>
            <a:rect l="0" t="0" r="r" b="b"/>
            <a:pathLst>
              <a:path h="1">
                <a:moveTo>
                  <a:pt x="0" y="1"/>
                </a:moveTo>
                <a:lnTo>
                  <a:pt x="0" y="0"/>
                </a:lnTo>
                <a:lnTo>
                  <a:pt x="0" y="0"/>
                </a:lnTo>
                <a:lnTo>
                  <a:pt x="0"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3" name="Freeform 349"/>
          <p:cNvSpPr>
            <a:spLocks/>
          </p:cNvSpPr>
          <p:nvPr/>
        </p:nvSpPr>
        <p:spPr bwMode="auto">
          <a:xfrm>
            <a:off x="9027905" y="3730394"/>
            <a:ext cx="13628" cy="2903"/>
          </a:xfrm>
          <a:custGeom>
            <a:avLst/>
            <a:gdLst/>
            <a:ahLst/>
            <a:cxnLst>
              <a:cxn ang="0">
                <a:pos x="3" y="0"/>
              </a:cxn>
              <a:cxn ang="0">
                <a:pos x="3" y="0"/>
              </a:cxn>
              <a:cxn ang="0">
                <a:pos x="2" y="0"/>
              </a:cxn>
              <a:cxn ang="0">
                <a:pos x="1" y="0"/>
              </a:cxn>
              <a:cxn ang="0">
                <a:pos x="0" y="0"/>
              </a:cxn>
              <a:cxn ang="0">
                <a:pos x="1" y="0"/>
              </a:cxn>
              <a:cxn ang="0">
                <a:pos x="1" y="0"/>
              </a:cxn>
              <a:cxn ang="0">
                <a:pos x="2" y="0"/>
              </a:cxn>
              <a:cxn ang="0">
                <a:pos x="2" y="0"/>
              </a:cxn>
              <a:cxn ang="0">
                <a:pos x="4" y="0"/>
              </a:cxn>
              <a:cxn ang="0">
                <a:pos x="4" y="0"/>
              </a:cxn>
              <a:cxn ang="0">
                <a:pos x="3" y="0"/>
              </a:cxn>
            </a:cxnLst>
            <a:rect l="0" t="0" r="r" b="b"/>
            <a:pathLst>
              <a:path w="4">
                <a:moveTo>
                  <a:pt x="3" y="0"/>
                </a:moveTo>
                <a:lnTo>
                  <a:pt x="3" y="0"/>
                </a:lnTo>
                <a:lnTo>
                  <a:pt x="2" y="0"/>
                </a:lnTo>
                <a:lnTo>
                  <a:pt x="1" y="0"/>
                </a:lnTo>
                <a:lnTo>
                  <a:pt x="0" y="0"/>
                </a:lnTo>
                <a:lnTo>
                  <a:pt x="1" y="0"/>
                </a:lnTo>
                <a:lnTo>
                  <a:pt x="1" y="0"/>
                </a:lnTo>
                <a:lnTo>
                  <a:pt x="2" y="0"/>
                </a:lnTo>
                <a:lnTo>
                  <a:pt x="2" y="0"/>
                </a:lnTo>
                <a:lnTo>
                  <a:pt x="4" y="0"/>
                </a:lnTo>
                <a:lnTo>
                  <a:pt x="4" y="0"/>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4" name="Freeform 350"/>
          <p:cNvSpPr>
            <a:spLocks/>
          </p:cNvSpPr>
          <p:nvPr/>
        </p:nvSpPr>
        <p:spPr bwMode="auto">
          <a:xfrm>
            <a:off x="7821836" y="3634589"/>
            <a:ext cx="6814" cy="8710"/>
          </a:xfrm>
          <a:custGeom>
            <a:avLst/>
            <a:gdLst/>
            <a:ahLst/>
            <a:cxnLst>
              <a:cxn ang="0">
                <a:pos x="1" y="3"/>
              </a:cxn>
              <a:cxn ang="0">
                <a:pos x="2" y="1"/>
              </a:cxn>
              <a:cxn ang="0">
                <a:pos x="2" y="0"/>
              </a:cxn>
              <a:cxn ang="0">
                <a:pos x="1" y="1"/>
              </a:cxn>
              <a:cxn ang="0">
                <a:pos x="1" y="1"/>
              </a:cxn>
              <a:cxn ang="0">
                <a:pos x="0" y="1"/>
              </a:cxn>
              <a:cxn ang="0">
                <a:pos x="0" y="1"/>
              </a:cxn>
              <a:cxn ang="0">
                <a:pos x="0" y="1"/>
              </a:cxn>
              <a:cxn ang="0">
                <a:pos x="0" y="3"/>
              </a:cxn>
              <a:cxn ang="0">
                <a:pos x="0" y="3"/>
              </a:cxn>
              <a:cxn ang="0">
                <a:pos x="0" y="3"/>
              </a:cxn>
              <a:cxn ang="0">
                <a:pos x="1" y="3"/>
              </a:cxn>
            </a:cxnLst>
            <a:rect l="0" t="0" r="r" b="b"/>
            <a:pathLst>
              <a:path w="2" h="3">
                <a:moveTo>
                  <a:pt x="1" y="3"/>
                </a:moveTo>
                <a:lnTo>
                  <a:pt x="2" y="1"/>
                </a:lnTo>
                <a:lnTo>
                  <a:pt x="2" y="0"/>
                </a:lnTo>
                <a:lnTo>
                  <a:pt x="1" y="1"/>
                </a:lnTo>
                <a:lnTo>
                  <a:pt x="1" y="1"/>
                </a:lnTo>
                <a:lnTo>
                  <a:pt x="0" y="1"/>
                </a:lnTo>
                <a:lnTo>
                  <a:pt x="0" y="1"/>
                </a:lnTo>
                <a:lnTo>
                  <a:pt x="0" y="1"/>
                </a:lnTo>
                <a:lnTo>
                  <a:pt x="0" y="3"/>
                </a:lnTo>
                <a:lnTo>
                  <a:pt x="0" y="3"/>
                </a:lnTo>
                <a:lnTo>
                  <a:pt x="0"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5" name="Freeform 351"/>
          <p:cNvSpPr>
            <a:spLocks/>
          </p:cNvSpPr>
          <p:nvPr/>
        </p:nvSpPr>
        <p:spPr bwMode="auto">
          <a:xfrm>
            <a:off x="7842278" y="3634589"/>
            <a:ext cx="13628" cy="5806"/>
          </a:xfrm>
          <a:custGeom>
            <a:avLst/>
            <a:gdLst/>
            <a:ahLst/>
            <a:cxnLst>
              <a:cxn ang="0">
                <a:pos x="1" y="2"/>
              </a:cxn>
              <a:cxn ang="0">
                <a:pos x="2" y="2"/>
              </a:cxn>
              <a:cxn ang="0">
                <a:pos x="3" y="2"/>
              </a:cxn>
              <a:cxn ang="0">
                <a:pos x="4" y="1"/>
              </a:cxn>
              <a:cxn ang="0">
                <a:pos x="3" y="0"/>
              </a:cxn>
              <a:cxn ang="0">
                <a:pos x="1" y="0"/>
              </a:cxn>
              <a:cxn ang="0">
                <a:pos x="0" y="0"/>
              </a:cxn>
              <a:cxn ang="0">
                <a:pos x="0" y="1"/>
              </a:cxn>
              <a:cxn ang="0">
                <a:pos x="0" y="2"/>
              </a:cxn>
              <a:cxn ang="0">
                <a:pos x="1" y="2"/>
              </a:cxn>
            </a:cxnLst>
            <a:rect l="0" t="0" r="r" b="b"/>
            <a:pathLst>
              <a:path w="4" h="2">
                <a:moveTo>
                  <a:pt x="1" y="2"/>
                </a:moveTo>
                <a:lnTo>
                  <a:pt x="2" y="2"/>
                </a:lnTo>
                <a:lnTo>
                  <a:pt x="3" y="2"/>
                </a:lnTo>
                <a:lnTo>
                  <a:pt x="4" y="1"/>
                </a:lnTo>
                <a:lnTo>
                  <a:pt x="3" y="0"/>
                </a:lnTo>
                <a:lnTo>
                  <a:pt x="1" y="0"/>
                </a:lnTo>
                <a:lnTo>
                  <a:pt x="0" y="0"/>
                </a:lnTo>
                <a:lnTo>
                  <a:pt x="0" y="1"/>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6" name="Freeform 352"/>
          <p:cNvSpPr>
            <a:spLocks/>
          </p:cNvSpPr>
          <p:nvPr/>
        </p:nvSpPr>
        <p:spPr bwMode="auto">
          <a:xfrm>
            <a:off x="8639510" y="3846521"/>
            <a:ext cx="6814" cy="5806"/>
          </a:xfrm>
          <a:custGeom>
            <a:avLst/>
            <a:gdLst/>
            <a:ahLst/>
            <a:cxnLst>
              <a:cxn ang="0">
                <a:pos x="0" y="0"/>
              </a:cxn>
              <a:cxn ang="0">
                <a:pos x="1" y="2"/>
              </a:cxn>
              <a:cxn ang="0">
                <a:pos x="2" y="1"/>
              </a:cxn>
              <a:cxn ang="0">
                <a:pos x="2" y="1"/>
              </a:cxn>
              <a:cxn ang="0">
                <a:pos x="2" y="0"/>
              </a:cxn>
              <a:cxn ang="0">
                <a:pos x="1" y="0"/>
              </a:cxn>
              <a:cxn ang="0">
                <a:pos x="1" y="0"/>
              </a:cxn>
              <a:cxn ang="0">
                <a:pos x="1" y="0"/>
              </a:cxn>
              <a:cxn ang="0">
                <a:pos x="0" y="0"/>
              </a:cxn>
              <a:cxn ang="0">
                <a:pos x="0" y="0"/>
              </a:cxn>
              <a:cxn ang="0">
                <a:pos x="0" y="0"/>
              </a:cxn>
              <a:cxn ang="0">
                <a:pos x="0" y="0"/>
              </a:cxn>
              <a:cxn ang="0">
                <a:pos x="0" y="0"/>
              </a:cxn>
              <a:cxn ang="0">
                <a:pos x="0" y="0"/>
              </a:cxn>
            </a:cxnLst>
            <a:rect l="0" t="0" r="r" b="b"/>
            <a:pathLst>
              <a:path w="2" h="2">
                <a:moveTo>
                  <a:pt x="0" y="0"/>
                </a:moveTo>
                <a:lnTo>
                  <a:pt x="1" y="2"/>
                </a:lnTo>
                <a:lnTo>
                  <a:pt x="2" y="1"/>
                </a:lnTo>
                <a:lnTo>
                  <a:pt x="2" y="1"/>
                </a:lnTo>
                <a:lnTo>
                  <a:pt x="2" y="0"/>
                </a:lnTo>
                <a:lnTo>
                  <a:pt x="1" y="0"/>
                </a:lnTo>
                <a:lnTo>
                  <a:pt x="1" y="0"/>
                </a:lnTo>
                <a:lnTo>
                  <a:pt x="1" y="0"/>
                </a:ln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7" name="Freeform 353"/>
          <p:cNvSpPr>
            <a:spLocks/>
          </p:cNvSpPr>
          <p:nvPr/>
        </p:nvSpPr>
        <p:spPr bwMode="auto">
          <a:xfrm>
            <a:off x="8629289" y="3742007"/>
            <a:ext cx="10221" cy="14516"/>
          </a:xfrm>
          <a:custGeom>
            <a:avLst/>
            <a:gdLst/>
            <a:ahLst/>
            <a:cxnLst>
              <a:cxn ang="0">
                <a:pos x="2" y="3"/>
              </a:cxn>
              <a:cxn ang="0">
                <a:pos x="2" y="2"/>
              </a:cxn>
              <a:cxn ang="0">
                <a:pos x="2" y="2"/>
              </a:cxn>
              <a:cxn ang="0">
                <a:pos x="2" y="2"/>
              </a:cxn>
              <a:cxn ang="0">
                <a:pos x="2" y="3"/>
              </a:cxn>
              <a:cxn ang="0">
                <a:pos x="2" y="3"/>
              </a:cxn>
              <a:cxn ang="0">
                <a:pos x="1" y="3"/>
              </a:cxn>
              <a:cxn ang="0">
                <a:pos x="1" y="2"/>
              </a:cxn>
              <a:cxn ang="0">
                <a:pos x="0" y="1"/>
              </a:cxn>
              <a:cxn ang="0">
                <a:pos x="0" y="0"/>
              </a:cxn>
              <a:cxn ang="0">
                <a:pos x="0" y="0"/>
              </a:cxn>
              <a:cxn ang="0">
                <a:pos x="0" y="0"/>
              </a:cxn>
              <a:cxn ang="0">
                <a:pos x="1" y="5"/>
              </a:cxn>
              <a:cxn ang="0">
                <a:pos x="2" y="5"/>
              </a:cxn>
              <a:cxn ang="0">
                <a:pos x="2" y="5"/>
              </a:cxn>
              <a:cxn ang="0">
                <a:pos x="3" y="5"/>
              </a:cxn>
              <a:cxn ang="0">
                <a:pos x="3" y="4"/>
              </a:cxn>
              <a:cxn ang="0">
                <a:pos x="3" y="3"/>
              </a:cxn>
              <a:cxn ang="0">
                <a:pos x="2" y="3"/>
              </a:cxn>
            </a:cxnLst>
            <a:rect l="0" t="0" r="r" b="b"/>
            <a:pathLst>
              <a:path w="3" h="5">
                <a:moveTo>
                  <a:pt x="2" y="3"/>
                </a:moveTo>
                <a:lnTo>
                  <a:pt x="2" y="2"/>
                </a:lnTo>
                <a:lnTo>
                  <a:pt x="2" y="2"/>
                </a:lnTo>
                <a:lnTo>
                  <a:pt x="2" y="2"/>
                </a:lnTo>
                <a:lnTo>
                  <a:pt x="2" y="3"/>
                </a:lnTo>
                <a:lnTo>
                  <a:pt x="2" y="3"/>
                </a:lnTo>
                <a:lnTo>
                  <a:pt x="1" y="3"/>
                </a:lnTo>
                <a:lnTo>
                  <a:pt x="1" y="2"/>
                </a:lnTo>
                <a:lnTo>
                  <a:pt x="0" y="1"/>
                </a:lnTo>
                <a:lnTo>
                  <a:pt x="0" y="0"/>
                </a:lnTo>
                <a:lnTo>
                  <a:pt x="0" y="0"/>
                </a:lnTo>
                <a:lnTo>
                  <a:pt x="0" y="0"/>
                </a:lnTo>
                <a:lnTo>
                  <a:pt x="1" y="5"/>
                </a:lnTo>
                <a:lnTo>
                  <a:pt x="2" y="5"/>
                </a:lnTo>
                <a:lnTo>
                  <a:pt x="2" y="5"/>
                </a:lnTo>
                <a:lnTo>
                  <a:pt x="3" y="5"/>
                </a:lnTo>
                <a:lnTo>
                  <a:pt x="3" y="4"/>
                </a:lnTo>
                <a:lnTo>
                  <a:pt x="3" y="3"/>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8" name="Freeform 354"/>
          <p:cNvSpPr>
            <a:spLocks/>
          </p:cNvSpPr>
          <p:nvPr/>
        </p:nvSpPr>
        <p:spPr bwMode="auto">
          <a:xfrm>
            <a:off x="7808208" y="3576526"/>
            <a:ext cx="10221" cy="20322"/>
          </a:xfrm>
          <a:custGeom>
            <a:avLst/>
            <a:gdLst/>
            <a:ahLst/>
            <a:cxnLst>
              <a:cxn ang="0">
                <a:pos x="1" y="3"/>
              </a:cxn>
              <a:cxn ang="0">
                <a:pos x="0" y="3"/>
              </a:cxn>
              <a:cxn ang="0">
                <a:pos x="0" y="6"/>
              </a:cxn>
              <a:cxn ang="0">
                <a:pos x="0" y="7"/>
              </a:cxn>
              <a:cxn ang="0">
                <a:pos x="3" y="6"/>
              </a:cxn>
              <a:cxn ang="0">
                <a:pos x="3" y="5"/>
              </a:cxn>
              <a:cxn ang="0">
                <a:pos x="3" y="4"/>
              </a:cxn>
              <a:cxn ang="0">
                <a:pos x="2" y="3"/>
              </a:cxn>
              <a:cxn ang="0">
                <a:pos x="2" y="3"/>
              </a:cxn>
              <a:cxn ang="0">
                <a:pos x="2" y="2"/>
              </a:cxn>
              <a:cxn ang="0">
                <a:pos x="3" y="2"/>
              </a:cxn>
              <a:cxn ang="0">
                <a:pos x="3" y="2"/>
              </a:cxn>
              <a:cxn ang="0">
                <a:pos x="3" y="1"/>
              </a:cxn>
              <a:cxn ang="0">
                <a:pos x="2" y="0"/>
              </a:cxn>
              <a:cxn ang="0">
                <a:pos x="1" y="0"/>
              </a:cxn>
              <a:cxn ang="0">
                <a:pos x="1" y="1"/>
              </a:cxn>
              <a:cxn ang="0">
                <a:pos x="1" y="3"/>
              </a:cxn>
            </a:cxnLst>
            <a:rect l="0" t="0" r="r" b="b"/>
            <a:pathLst>
              <a:path w="3" h="7">
                <a:moveTo>
                  <a:pt x="1" y="3"/>
                </a:moveTo>
                <a:lnTo>
                  <a:pt x="0" y="3"/>
                </a:lnTo>
                <a:lnTo>
                  <a:pt x="0" y="6"/>
                </a:lnTo>
                <a:lnTo>
                  <a:pt x="0" y="7"/>
                </a:lnTo>
                <a:lnTo>
                  <a:pt x="3" y="6"/>
                </a:lnTo>
                <a:lnTo>
                  <a:pt x="3" y="5"/>
                </a:lnTo>
                <a:lnTo>
                  <a:pt x="3" y="4"/>
                </a:lnTo>
                <a:lnTo>
                  <a:pt x="2" y="3"/>
                </a:lnTo>
                <a:lnTo>
                  <a:pt x="2" y="3"/>
                </a:lnTo>
                <a:lnTo>
                  <a:pt x="2" y="2"/>
                </a:lnTo>
                <a:lnTo>
                  <a:pt x="3" y="2"/>
                </a:lnTo>
                <a:lnTo>
                  <a:pt x="3" y="2"/>
                </a:lnTo>
                <a:lnTo>
                  <a:pt x="3" y="1"/>
                </a:lnTo>
                <a:lnTo>
                  <a:pt x="2" y="0"/>
                </a:lnTo>
                <a:lnTo>
                  <a:pt x="1" y="0"/>
                </a:lnTo>
                <a:lnTo>
                  <a:pt x="1" y="1"/>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9" name="Freeform 355"/>
          <p:cNvSpPr>
            <a:spLocks/>
          </p:cNvSpPr>
          <p:nvPr/>
        </p:nvSpPr>
        <p:spPr bwMode="auto">
          <a:xfrm>
            <a:off x="7549278" y="3396529"/>
            <a:ext cx="197605" cy="174190"/>
          </a:xfrm>
          <a:custGeom>
            <a:avLst/>
            <a:gdLst/>
            <a:ahLst/>
            <a:cxnLst>
              <a:cxn ang="0">
                <a:pos x="2" y="37"/>
              </a:cxn>
              <a:cxn ang="0">
                <a:pos x="4" y="41"/>
              </a:cxn>
              <a:cxn ang="0">
                <a:pos x="7" y="47"/>
              </a:cxn>
              <a:cxn ang="0">
                <a:pos x="7" y="53"/>
              </a:cxn>
              <a:cxn ang="0">
                <a:pos x="11" y="54"/>
              </a:cxn>
              <a:cxn ang="0">
                <a:pos x="13" y="54"/>
              </a:cxn>
              <a:cxn ang="0">
                <a:pos x="15" y="53"/>
              </a:cxn>
              <a:cxn ang="0">
                <a:pos x="18" y="57"/>
              </a:cxn>
              <a:cxn ang="0">
                <a:pos x="23" y="55"/>
              </a:cxn>
              <a:cxn ang="0">
                <a:pos x="25" y="55"/>
              </a:cxn>
              <a:cxn ang="0">
                <a:pos x="30" y="57"/>
              </a:cxn>
              <a:cxn ang="0">
                <a:pos x="33" y="60"/>
              </a:cxn>
              <a:cxn ang="0">
                <a:pos x="40" y="56"/>
              </a:cxn>
              <a:cxn ang="0">
                <a:pos x="41" y="54"/>
              </a:cxn>
              <a:cxn ang="0">
                <a:pos x="43" y="52"/>
              </a:cxn>
              <a:cxn ang="0">
                <a:pos x="41" y="48"/>
              </a:cxn>
              <a:cxn ang="0">
                <a:pos x="46" y="44"/>
              </a:cxn>
              <a:cxn ang="0">
                <a:pos x="48" y="37"/>
              </a:cxn>
              <a:cxn ang="0">
                <a:pos x="51" y="33"/>
              </a:cxn>
              <a:cxn ang="0">
                <a:pos x="53" y="33"/>
              </a:cxn>
              <a:cxn ang="0">
                <a:pos x="50" y="27"/>
              </a:cxn>
              <a:cxn ang="0">
                <a:pos x="51" y="25"/>
              </a:cxn>
              <a:cxn ang="0">
                <a:pos x="47" y="20"/>
              </a:cxn>
              <a:cxn ang="0">
                <a:pos x="47" y="18"/>
              </a:cxn>
              <a:cxn ang="0">
                <a:pos x="49" y="17"/>
              </a:cxn>
              <a:cxn ang="0">
                <a:pos x="47" y="16"/>
              </a:cxn>
              <a:cxn ang="0">
                <a:pos x="48" y="15"/>
              </a:cxn>
              <a:cxn ang="0">
                <a:pos x="50" y="14"/>
              </a:cxn>
              <a:cxn ang="0">
                <a:pos x="53" y="13"/>
              </a:cxn>
              <a:cxn ang="0">
                <a:pos x="52" y="11"/>
              </a:cxn>
              <a:cxn ang="0">
                <a:pos x="58" y="10"/>
              </a:cxn>
              <a:cxn ang="0">
                <a:pos x="52" y="6"/>
              </a:cxn>
              <a:cxn ang="0">
                <a:pos x="51" y="6"/>
              </a:cxn>
              <a:cxn ang="0">
                <a:pos x="50" y="5"/>
              </a:cxn>
              <a:cxn ang="0">
                <a:pos x="48" y="6"/>
              </a:cxn>
              <a:cxn ang="0">
                <a:pos x="47" y="2"/>
              </a:cxn>
              <a:cxn ang="0">
                <a:pos x="46" y="0"/>
              </a:cxn>
              <a:cxn ang="0">
                <a:pos x="44" y="2"/>
              </a:cxn>
              <a:cxn ang="0">
                <a:pos x="44" y="0"/>
              </a:cxn>
              <a:cxn ang="0">
                <a:pos x="40" y="5"/>
              </a:cxn>
              <a:cxn ang="0">
                <a:pos x="36" y="9"/>
              </a:cxn>
              <a:cxn ang="0">
                <a:pos x="36" y="11"/>
              </a:cxn>
              <a:cxn ang="0">
                <a:pos x="31" y="12"/>
              </a:cxn>
              <a:cxn ang="0">
                <a:pos x="28" y="14"/>
              </a:cxn>
              <a:cxn ang="0">
                <a:pos x="18" y="22"/>
              </a:cxn>
              <a:cxn ang="0">
                <a:pos x="15" y="24"/>
              </a:cxn>
              <a:cxn ang="0">
                <a:pos x="13" y="25"/>
              </a:cxn>
              <a:cxn ang="0">
                <a:pos x="9" y="28"/>
              </a:cxn>
              <a:cxn ang="0">
                <a:pos x="5" y="26"/>
              </a:cxn>
              <a:cxn ang="0">
                <a:pos x="0" y="33"/>
              </a:cxn>
            </a:cxnLst>
            <a:rect l="0" t="0" r="r" b="b"/>
            <a:pathLst>
              <a:path w="58" h="60">
                <a:moveTo>
                  <a:pt x="0" y="33"/>
                </a:moveTo>
                <a:lnTo>
                  <a:pt x="1" y="35"/>
                </a:lnTo>
                <a:lnTo>
                  <a:pt x="1" y="36"/>
                </a:lnTo>
                <a:lnTo>
                  <a:pt x="2" y="37"/>
                </a:lnTo>
                <a:lnTo>
                  <a:pt x="2" y="40"/>
                </a:lnTo>
                <a:lnTo>
                  <a:pt x="3" y="41"/>
                </a:lnTo>
                <a:lnTo>
                  <a:pt x="3" y="41"/>
                </a:lnTo>
                <a:lnTo>
                  <a:pt x="4" y="41"/>
                </a:lnTo>
                <a:lnTo>
                  <a:pt x="4" y="42"/>
                </a:lnTo>
                <a:lnTo>
                  <a:pt x="5" y="42"/>
                </a:lnTo>
                <a:lnTo>
                  <a:pt x="7" y="46"/>
                </a:lnTo>
                <a:lnTo>
                  <a:pt x="7" y="47"/>
                </a:lnTo>
                <a:lnTo>
                  <a:pt x="7" y="47"/>
                </a:lnTo>
                <a:lnTo>
                  <a:pt x="7" y="51"/>
                </a:lnTo>
                <a:lnTo>
                  <a:pt x="7" y="52"/>
                </a:lnTo>
                <a:lnTo>
                  <a:pt x="7" y="53"/>
                </a:lnTo>
                <a:lnTo>
                  <a:pt x="8" y="54"/>
                </a:lnTo>
                <a:lnTo>
                  <a:pt x="9" y="54"/>
                </a:lnTo>
                <a:lnTo>
                  <a:pt x="9" y="53"/>
                </a:lnTo>
                <a:lnTo>
                  <a:pt x="11" y="54"/>
                </a:lnTo>
                <a:lnTo>
                  <a:pt x="11" y="54"/>
                </a:lnTo>
                <a:lnTo>
                  <a:pt x="11" y="54"/>
                </a:lnTo>
                <a:lnTo>
                  <a:pt x="13" y="54"/>
                </a:lnTo>
                <a:lnTo>
                  <a:pt x="13" y="54"/>
                </a:lnTo>
                <a:lnTo>
                  <a:pt x="14" y="53"/>
                </a:lnTo>
                <a:lnTo>
                  <a:pt x="14" y="53"/>
                </a:lnTo>
                <a:lnTo>
                  <a:pt x="15" y="54"/>
                </a:lnTo>
                <a:lnTo>
                  <a:pt x="15" y="53"/>
                </a:lnTo>
                <a:lnTo>
                  <a:pt x="16" y="53"/>
                </a:lnTo>
                <a:lnTo>
                  <a:pt x="17" y="57"/>
                </a:lnTo>
                <a:lnTo>
                  <a:pt x="17" y="57"/>
                </a:lnTo>
                <a:lnTo>
                  <a:pt x="18" y="57"/>
                </a:lnTo>
                <a:lnTo>
                  <a:pt x="18" y="57"/>
                </a:lnTo>
                <a:lnTo>
                  <a:pt x="19" y="57"/>
                </a:lnTo>
                <a:lnTo>
                  <a:pt x="21" y="57"/>
                </a:lnTo>
                <a:lnTo>
                  <a:pt x="23" y="55"/>
                </a:lnTo>
                <a:lnTo>
                  <a:pt x="23" y="55"/>
                </a:lnTo>
                <a:lnTo>
                  <a:pt x="23" y="54"/>
                </a:lnTo>
                <a:lnTo>
                  <a:pt x="24" y="55"/>
                </a:lnTo>
                <a:lnTo>
                  <a:pt x="25" y="55"/>
                </a:lnTo>
                <a:lnTo>
                  <a:pt x="26" y="55"/>
                </a:lnTo>
                <a:lnTo>
                  <a:pt x="27" y="57"/>
                </a:lnTo>
                <a:lnTo>
                  <a:pt x="27" y="57"/>
                </a:lnTo>
                <a:lnTo>
                  <a:pt x="30" y="57"/>
                </a:lnTo>
                <a:lnTo>
                  <a:pt x="31" y="57"/>
                </a:lnTo>
                <a:lnTo>
                  <a:pt x="31" y="57"/>
                </a:lnTo>
                <a:lnTo>
                  <a:pt x="32" y="57"/>
                </a:lnTo>
                <a:lnTo>
                  <a:pt x="33" y="60"/>
                </a:lnTo>
                <a:lnTo>
                  <a:pt x="40" y="57"/>
                </a:lnTo>
                <a:lnTo>
                  <a:pt x="40" y="56"/>
                </a:lnTo>
                <a:lnTo>
                  <a:pt x="40" y="56"/>
                </a:lnTo>
                <a:lnTo>
                  <a:pt x="40" y="56"/>
                </a:lnTo>
                <a:lnTo>
                  <a:pt x="40" y="55"/>
                </a:lnTo>
                <a:lnTo>
                  <a:pt x="40" y="55"/>
                </a:lnTo>
                <a:lnTo>
                  <a:pt x="40" y="54"/>
                </a:lnTo>
                <a:lnTo>
                  <a:pt x="41" y="54"/>
                </a:lnTo>
                <a:lnTo>
                  <a:pt x="41" y="53"/>
                </a:lnTo>
                <a:lnTo>
                  <a:pt x="42" y="52"/>
                </a:lnTo>
                <a:lnTo>
                  <a:pt x="42" y="52"/>
                </a:lnTo>
                <a:lnTo>
                  <a:pt x="43" y="52"/>
                </a:lnTo>
                <a:lnTo>
                  <a:pt x="43" y="50"/>
                </a:lnTo>
                <a:lnTo>
                  <a:pt x="42" y="50"/>
                </a:lnTo>
                <a:lnTo>
                  <a:pt x="42" y="48"/>
                </a:lnTo>
                <a:lnTo>
                  <a:pt x="41" y="48"/>
                </a:lnTo>
                <a:lnTo>
                  <a:pt x="41" y="47"/>
                </a:lnTo>
                <a:lnTo>
                  <a:pt x="44" y="45"/>
                </a:lnTo>
                <a:lnTo>
                  <a:pt x="44" y="45"/>
                </a:lnTo>
                <a:lnTo>
                  <a:pt x="46" y="44"/>
                </a:lnTo>
                <a:lnTo>
                  <a:pt x="47" y="41"/>
                </a:lnTo>
                <a:lnTo>
                  <a:pt x="47" y="39"/>
                </a:lnTo>
                <a:lnTo>
                  <a:pt x="48" y="38"/>
                </a:lnTo>
                <a:lnTo>
                  <a:pt x="48" y="37"/>
                </a:lnTo>
                <a:lnTo>
                  <a:pt x="48" y="36"/>
                </a:lnTo>
                <a:lnTo>
                  <a:pt x="50" y="34"/>
                </a:lnTo>
                <a:lnTo>
                  <a:pt x="51" y="34"/>
                </a:lnTo>
                <a:lnTo>
                  <a:pt x="51" y="33"/>
                </a:lnTo>
                <a:lnTo>
                  <a:pt x="51" y="32"/>
                </a:lnTo>
                <a:lnTo>
                  <a:pt x="51" y="32"/>
                </a:lnTo>
                <a:lnTo>
                  <a:pt x="51" y="33"/>
                </a:lnTo>
                <a:lnTo>
                  <a:pt x="53" y="33"/>
                </a:lnTo>
                <a:lnTo>
                  <a:pt x="55" y="33"/>
                </a:lnTo>
                <a:lnTo>
                  <a:pt x="55" y="32"/>
                </a:lnTo>
                <a:lnTo>
                  <a:pt x="50" y="28"/>
                </a:lnTo>
                <a:lnTo>
                  <a:pt x="50" y="27"/>
                </a:lnTo>
                <a:lnTo>
                  <a:pt x="50" y="27"/>
                </a:lnTo>
                <a:lnTo>
                  <a:pt x="50" y="26"/>
                </a:lnTo>
                <a:lnTo>
                  <a:pt x="51" y="26"/>
                </a:lnTo>
                <a:lnTo>
                  <a:pt x="51" y="25"/>
                </a:lnTo>
                <a:lnTo>
                  <a:pt x="48" y="21"/>
                </a:lnTo>
                <a:lnTo>
                  <a:pt x="47" y="20"/>
                </a:lnTo>
                <a:lnTo>
                  <a:pt x="47" y="20"/>
                </a:lnTo>
                <a:lnTo>
                  <a:pt x="47" y="20"/>
                </a:lnTo>
                <a:lnTo>
                  <a:pt x="47" y="20"/>
                </a:lnTo>
                <a:lnTo>
                  <a:pt x="47" y="20"/>
                </a:lnTo>
                <a:lnTo>
                  <a:pt x="46" y="18"/>
                </a:lnTo>
                <a:lnTo>
                  <a:pt x="47" y="18"/>
                </a:lnTo>
                <a:lnTo>
                  <a:pt x="48" y="18"/>
                </a:lnTo>
                <a:lnTo>
                  <a:pt x="48" y="17"/>
                </a:lnTo>
                <a:lnTo>
                  <a:pt x="49" y="18"/>
                </a:lnTo>
                <a:lnTo>
                  <a:pt x="49" y="17"/>
                </a:lnTo>
                <a:lnTo>
                  <a:pt x="49" y="17"/>
                </a:lnTo>
                <a:lnTo>
                  <a:pt x="48" y="17"/>
                </a:lnTo>
                <a:lnTo>
                  <a:pt x="48" y="16"/>
                </a:lnTo>
                <a:lnTo>
                  <a:pt x="47" y="16"/>
                </a:lnTo>
                <a:lnTo>
                  <a:pt x="47" y="16"/>
                </a:lnTo>
                <a:lnTo>
                  <a:pt x="48" y="15"/>
                </a:lnTo>
                <a:lnTo>
                  <a:pt x="48" y="15"/>
                </a:lnTo>
                <a:lnTo>
                  <a:pt x="48" y="15"/>
                </a:lnTo>
                <a:lnTo>
                  <a:pt x="48" y="14"/>
                </a:lnTo>
                <a:lnTo>
                  <a:pt x="49" y="14"/>
                </a:lnTo>
                <a:lnTo>
                  <a:pt x="49" y="14"/>
                </a:lnTo>
                <a:lnTo>
                  <a:pt x="50" y="14"/>
                </a:lnTo>
                <a:lnTo>
                  <a:pt x="51" y="15"/>
                </a:lnTo>
                <a:lnTo>
                  <a:pt x="54" y="13"/>
                </a:lnTo>
                <a:lnTo>
                  <a:pt x="54" y="13"/>
                </a:lnTo>
                <a:lnTo>
                  <a:pt x="53" y="13"/>
                </a:lnTo>
                <a:lnTo>
                  <a:pt x="52" y="13"/>
                </a:lnTo>
                <a:lnTo>
                  <a:pt x="52" y="13"/>
                </a:lnTo>
                <a:lnTo>
                  <a:pt x="51" y="12"/>
                </a:lnTo>
                <a:lnTo>
                  <a:pt x="52" y="11"/>
                </a:lnTo>
                <a:lnTo>
                  <a:pt x="52" y="11"/>
                </a:lnTo>
                <a:lnTo>
                  <a:pt x="53" y="11"/>
                </a:lnTo>
                <a:lnTo>
                  <a:pt x="57" y="10"/>
                </a:lnTo>
                <a:lnTo>
                  <a:pt x="58" y="10"/>
                </a:lnTo>
                <a:lnTo>
                  <a:pt x="57" y="9"/>
                </a:lnTo>
                <a:lnTo>
                  <a:pt x="57" y="9"/>
                </a:lnTo>
                <a:lnTo>
                  <a:pt x="55" y="8"/>
                </a:lnTo>
                <a:lnTo>
                  <a:pt x="52" y="6"/>
                </a:lnTo>
                <a:lnTo>
                  <a:pt x="51" y="6"/>
                </a:lnTo>
                <a:lnTo>
                  <a:pt x="51" y="6"/>
                </a:lnTo>
                <a:lnTo>
                  <a:pt x="51" y="6"/>
                </a:lnTo>
                <a:lnTo>
                  <a:pt x="51" y="6"/>
                </a:lnTo>
                <a:lnTo>
                  <a:pt x="51" y="6"/>
                </a:lnTo>
                <a:lnTo>
                  <a:pt x="51" y="6"/>
                </a:lnTo>
                <a:lnTo>
                  <a:pt x="51" y="5"/>
                </a:lnTo>
                <a:lnTo>
                  <a:pt x="50" y="5"/>
                </a:lnTo>
                <a:lnTo>
                  <a:pt x="50" y="6"/>
                </a:lnTo>
                <a:lnTo>
                  <a:pt x="49" y="6"/>
                </a:lnTo>
                <a:lnTo>
                  <a:pt x="49" y="6"/>
                </a:lnTo>
                <a:lnTo>
                  <a:pt x="48" y="6"/>
                </a:lnTo>
                <a:lnTo>
                  <a:pt x="48" y="4"/>
                </a:lnTo>
                <a:lnTo>
                  <a:pt x="49" y="4"/>
                </a:lnTo>
                <a:lnTo>
                  <a:pt x="48" y="2"/>
                </a:lnTo>
                <a:lnTo>
                  <a:pt x="47" y="2"/>
                </a:lnTo>
                <a:lnTo>
                  <a:pt x="47" y="2"/>
                </a:lnTo>
                <a:lnTo>
                  <a:pt x="47" y="2"/>
                </a:lnTo>
                <a:lnTo>
                  <a:pt x="46" y="0"/>
                </a:lnTo>
                <a:lnTo>
                  <a:pt x="46" y="0"/>
                </a:lnTo>
                <a:lnTo>
                  <a:pt x="45" y="0"/>
                </a:lnTo>
                <a:lnTo>
                  <a:pt x="44" y="1"/>
                </a:lnTo>
                <a:lnTo>
                  <a:pt x="44" y="2"/>
                </a:lnTo>
                <a:lnTo>
                  <a:pt x="44" y="2"/>
                </a:lnTo>
                <a:lnTo>
                  <a:pt x="44" y="1"/>
                </a:lnTo>
                <a:lnTo>
                  <a:pt x="44" y="0"/>
                </a:lnTo>
                <a:lnTo>
                  <a:pt x="44" y="0"/>
                </a:lnTo>
                <a:lnTo>
                  <a:pt x="44" y="0"/>
                </a:lnTo>
                <a:lnTo>
                  <a:pt x="43" y="0"/>
                </a:lnTo>
                <a:lnTo>
                  <a:pt x="43" y="1"/>
                </a:lnTo>
                <a:lnTo>
                  <a:pt x="40" y="5"/>
                </a:lnTo>
                <a:lnTo>
                  <a:pt x="40" y="5"/>
                </a:lnTo>
                <a:lnTo>
                  <a:pt x="38" y="8"/>
                </a:lnTo>
                <a:lnTo>
                  <a:pt x="37" y="8"/>
                </a:lnTo>
                <a:lnTo>
                  <a:pt x="36" y="8"/>
                </a:lnTo>
                <a:lnTo>
                  <a:pt x="36" y="9"/>
                </a:lnTo>
                <a:lnTo>
                  <a:pt x="36" y="9"/>
                </a:lnTo>
                <a:lnTo>
                  <a:pt x="37" y="10"/>
                </a:lnTo>
                <a:lnTo>
                  <a:pt x="36" y="10"/>
                </a:lnTo>
                <a:lnTo>
                  <a:pt x="36" y="11"/>
                </a:lnTo>
                <a:lnTo>
                  <a:pt x="35" y="11"/>
                </a:lnTo>
                <a:lnTo>
                  <a:pt x="34" y="11"/>
                </a:lnTo>
                <a:lnTo>
                  <a:pt x="33" y="10"/>
                </a:lnTo>
                <a:lnTo>
                  <a:pt x="31" y="12"/>
                </a:lnTo>
                <a:lnTo>
                  <a:pt x="29" y="13"/>
                </a:lnTo>
                <a:lnTo>
                  <a:pt x="29" y="13"/>
                </a:lnTo>
                <a:lnTo>
                  <a:pt x="28" y="13"/>
                </a:lnTo>
                <a:lnTo>
                  <a:pt x="28" y="14"/>
                </a:lnTo>
                <a:lnTo>
                  <a:pt x="22" y="21"/>
                </a:lnTo>
                <a:lnTo>
                  <a:pt x="22" y="21"/>
                </a:lnTo>
                <a:lnTo>
                  <a:pt x="18" y="21"/>
                </a:lnTo>
                <a:lnTo>
                  <a:pt x="18" y="22"/>
                </a:lnTo>
                <a:lnTo>
                  <a:pt x="18" y="22"/>
                </a:lnTo>
                <a:lnTo>
                  <a:pt x="16" y="22"/>
                </a:lnTo>
                <a:lnTo>
                  <a:pt x="15" y="22"/>
                </a:lnTo>
                <a:lnTo>
                  <a:pt x="15" y="24"/>
                </a:lnTo>
                <a:lnTo>
                  <a:pt x="15" y="25"/>
                </a:lnTo>
                <a:lnTo>
                  <a:pt x="15" y="25"/>
                </a:lnTo>
                <a:lnTo>
                  <a:pt x="14" y="24"/>
                </a:lnTo>
                <a:lnTo>
                  <a:pt x="13" y="25"/>
                </a:lnTo>
                <a:lnTo>
                  <a:pt x="14" y="26"/>
                </a:lnTo>
                <a:lnTo>
                  <a:pt x="12" y="29"/>
                </a:lnTo>
                <a:lnTo>
                  <a:pt x="10" y="28"/>
                </a:lnTo>
                <a:lnTo>
                  <a:pt x="9" y="28"/>
                </a:lnTo>
                <a:lnTo>
                  <a:pt x="7" y="28"/>
                </a:lnTo>
                <a:lnTo>
                  <a:pt x="5" y="28"/>
                </a:lnTo>
                <a:lnTo>
                  <a:pt x="5" y="27"/>
                </a:lnTo>
                <a:lnTo>
                  <a:pt x="5" y="26"/>
                </a:lnTo>
                <a:lnTo>
                  <a:pt x="4" y="27"/>
                </a:lnTo>
                <a:lnTo>
                  <a:pt x="4" y="28"/>
                </a:lnTo>
                <a:lnTo>
                  <a:pt x="2" y="29"/>
                </a:lnTo>
                <a:lnTo>
                  <a:pt x="0" y="3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0" name="Freeform 356"/>
          <p:cNvSpPr>
            <a:spLocks/>
          </p:cNvSpPr>
          <p:nvPr/>
        </p:nvSpPr>
        <p:spPr bwMode="auto">
          <a:xfrm>
            <a:off x="8673580" y="3805877"/>
            <a:ext cx="3407" cy="8710"/>
          </a:xfrm>
          <a:custGeom>
            <a:avLst/>
            <a:gdLst/>
            <a:ahLst/>
            <a:cxnLst>
              <a:cxn ang="0">
                <a:pos x="0" y="1"/>
              </a:cxn>
              <a:cxn ang="0">
                <a:pos x="0" y="0"/>
              </a:cxn>
              <a:cxn ang="0">
                <a:pos x="0" y="0"/>
              </a:cxn>
              <a:cxn ang="0">
                <a:pos x="0" y="1"/>
              </a:cxn>
              <a:cxn ang="0">
                <a:pos x="0" y="1"/>
              </a:cxn>
              <a:cxn ang="0">
                <a:pos x="0" y="2"/>
              </a:cxn>
              <a:cxn ang="0">
                <a:pos x="0" y="3"/>
              </a:cxn>
              <a:cxn ang="0">
                <a:pos x="1" y="3"/>
              </a:cxn>
              <a:cxn ang="0">
                <a:pos x="0" y="1"/>
              </a:cxn>
              <a:cxn ang="0">
                <a:pos x="1" y="1"/>
              </a:cxn>
              <a:cxn ang="0">
                <a:pos x="0" y="1"/>
              </a:cxn>
            </a:cxnLst>
            <a:rect l="0" t="0" r="r" b="b"/>
            <a:pathLst>
              <a:path w="1" h="3">
                <a:moveTo>
                  <a:pt x="0" y="1"/>
                </a:moveTo>
                <a:lnTo>
                  <a:pt x="0" y="0"/>
                </a:lnTo>
                <a:lnTo>
                  <a:pt x="0" y="0"/>
                </a:lnTo>
                <a:lnTo>
                  <a:pt x="0" y="1"/>
                </a:lnTo>
                <a:lnTo>
                  <a:pt x="0" y="1"/>
                </a:lnTo>
                <a:lnTo>
                  <a:pt x="0" y="2"/>
                </a:lnTo>
                <a:lnTo>
                  <a:pt x="0" y="3"/>
                </a:lnTo>
                <a:lnTo>
                  <a:pt x="1" y="3"/>
                </a:lnTo>
                <a:lnTo>
                  <a:pt x="0" y="1"/>
                </a:lnTo>
                <a:lnTo>
                  <a:pt x="1"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1" name="Freeform 357"/>
          <p:cNvSpPr>
            <a:spLocks/>
          </p:cNvSpPr>
          <p:nvPr/>
        </p:nvSpPr>
        <p:spPr bwMode="auto">
          <a:xfrm>
            <a:off x="7818429" y="3527172"/>
            <a:ext cx="3407" cy="2903"/>
          </a:xfrm>
          <a:custGeom>
            <a:avLst/>
            <a:gdLst/>
            <a:ahLst/>
            <a:cxnLst>
              <a:cxn ang="0">
                <a:pos x="1" y="1"/>
              </a:cxn>
              <a:cxn ang="0">
                <a:pos x="1" y="1"/>
              </a:cxn>
              <a:cxn ang="0">
                <a:pos x="1" y="1"/>
              </a:cxn>
              <a:cxn ang="0">
                <a:pos x="1" y="0"/>
              </a:cxn>
              <a:cxn ang="0">
                <a:pos x="1" y="0"/>
              </a:cxn>
              <a:cxn ang="0">
                <a:pos x="1" y="0"/>
              </a:cxn>
              <a:cxn ang="0">
                <a:pos x="1" y="0"/>
              </a:cxn>
              <a:cxn ang="0">
                <a:pos x="0" y="1"/>
              </a:cxn>
              <a:cxn ang="0">
                <a:pos x="0" y="1"/>
              </a:cxn>
              <a:cxn ang="0">
                <a:pos x="0" y="1"/>
              </a:cxn>
              <a:cxn ang="0">
                <a:pos x="1" y="1"/>
              </a:cxn>
              <a:cxn ang="0">
                <a:pos x="1" y="1"/>
              </a:cxn>
            </a:cxnLst>
            <a:rect l="0" t="0" r="r" b="b"/>
            <a:pathLst>
              <a:path w="1" h="1">
                <a:moveTo>
                  <a:pt x="1" y="1"/>
                </a:moveTo>
                <a:lnTo>
                  <a:pt x="1" y="1"/>
                </a:lnTo>
                <a:lnTo>
                  <a:pt x="1" y="1"/>
                </a:lnTo>
                <a:lnTo>
                  <a:pt x="1" y="0"/>
                </a:lnTo>
                <a:lnTo>
                  <a:pt x="1" y="0"/>
                </a:lnTo>
                <a:lnTo>
                  <a:pt x="1" y="0"/>
                </a:lnTo>
                <a:lnTo>
                  <a:pt x="1" y="0"/>
                </a:lnTo>
                <a:lnTo>
                  <a:pt x="0" y="1"/>
                </a:lnTo>
                <a:lnTo>
                  <a:pt x="0" y="1"/>
                </a:lnTo>
                <a:lnTo>
                  <a:pt x="0" y="1"/>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2" name="Freeform 358"/>
          <p:cNvSpPr>
            <a:spLocks/>
          </p:cNvSpPr>
          <p:nvPr/>
        </p:nvSpPr>
        <p:spPr bwMode="auto">
          <a:xfrm>
            <a:off x="7757103" y="3634589"/>
            <a:ext cx="57919" cy="14516"/>
          </a:xfrm>
          <a:custGeom>
            <a:avLst/>
            <a:gdLst/>
            <a:ahLst/>
            <a:cxnLst>
              <a:cxn ang="0">
                <a:pos x="8" y="4"/>
              </a:cxn>
              <a:cxn ang="0">
                <a:pos x="12" y="4"/>
              </a:cxn>
              <a:cxn ang="0">
                <a:pos x="12" y="4"/>
              </a:cxn>
              <a:cxn ang="0">
                <a:pos x="14" y="4"/>
              </a:cxn>
              <a:cxn ang="0">
                <a:pos x="15" y="3"/>
              </a:cxn>
              <a:cxn ang="0">
                <a:pos x="17" y="1"/>
              </a:cxn>
              <a:cxn ang="0">
                <a:pos x="17" y="0"/>
              </a:cxn>
              <a:cxn ang="0">
                <a:pos x="16" y="0"/>
              </a:cxn>
              <a:cxn ang="0">
                <a:pos x="16" y="1"/>
              </a:cxn>
              <a:cxn ang="0">
                <a:pos x="16" y="1"/>
              </a:cxn>
              <a:cxn ang="0">
                <a:pos x="15" y="1"/>
              </a:cxn>
              <a:cxn ang="0">
                <a:pos x="15" y="2"/>
              </a:cxn>
              <a:cxn ang="0">
                <a:pos x="15" y="2"/>
              </a:cxn>
              <a:cxn ang="0">
                <a:pos x="14" y="3"/>
              </a:cxn>
              <a:cxn ang="0">
                <a:pos x="14" y="3"/>
              </a:cxn>
              <a:cxn ang="0">
                <a:pos x="12" y="3"/>
              </a:cxn>
              <a:cxn ang="0">
                <a:pos x="12" y="2"/>
              </a:cxn>
              <a:cxn ang="0">
                <a:pos x="9" y="3"/>
              </a:cxn>
              <a:cxn ang="0">
                <a:pos x="8" y="3"/>
              </a:cxn>
              <a:cxn ang="0">
                <a:pos x="7" y="2"/>
              </a:cxn>
              <a:cxn ang="0">
                <a:pos x="7" y="2"/>
              </a:cxn>
              <a:cxn ang="0">
                <a:pos x="4" y="1"/>
              </a:cxn>
              <a:cxn ang="0">
                <a:pos x="4" y="1"/>
              </a:cxn>
              <a:cxn ang="0">
                <a:pos x="1" y="2"/>
              </a:cxn>
              <a:cxn ang="0">
                <a:pos x="1" y="2"/>
              </a:cxn>
              <a:cxn ang="0">
                <a:pos x="1" y="2"/>
              </a:cxn>
              <a:cxn ang="0">
                <a:pos x="0" y="3"/>
              </a:cxn>
              <a:cxn ang="0">
                <a:pos x="0" y="3"/>
              </a:cxn>
              <a:cxn ang="0">
                <a:pos x="0" y="4"/>
              </a:cxn>
              <a:cxn ang="0">
                <a:pos x="0" y="4"/>
              </a:cxn>
              <a:cxn ang="0">
                <a:pos x="4" y="4"/>
              </a:cxn>
              <a:cxn ang="0">
                <a:pos x="7" y="5"/>
              </a:cxn>
              <a:cxn ang="0">
                <a:pos x="8" y="4"/>
              </a:cxn>
            </a:cxnLst>
            <a:rect l="0" t="0" r="r" b="b"/>
            <a:pathLst>
              <a:path w="17" h="5">
                <a:moveTo>
                  <a:pt x="8" y="4"/>
                </a:moveTo>
                <a:lnTo>
                  <a:pt x="12" y="4"/>
                </a:lnTo>
                <a:lnTo>
                  <a:pt x="12" y="4"/>
                </a:lnTo>
                <a:lnTo>
                  <a:pt x="14" y="4"/>
                </a:lnTo>
                <a:lnTo>
                  <a:pt x="15" y="3"/>
                </a:lnTo>
                <a:lnTo>
                  <a:pt x="17" y="1"/>
                </a:lnTo>
                <a:lnTo>
                  <a:pt x="17" y="0"/>
                </a:lnTo>
                <a:lnTo>
                  <a:pt x="16" y="0"/>
                </a:lnTo>
                <a:lnTo>
                  <a:pt x="16" y="1"/>
                </a:lnTo>
                <a:lnTo>
                  <a:pt x="16" y="1"/>
                </a:lnTo>
                <a:lnTo>
                  <a:pt x="15" y="1"/>
                </a:lnTo>
                <a:lnTo>
                  <a:pt x="15" y="2"/>
                </a:lnTo>
                <a:lnTo>
                  <a:pt x="15" y="2"/>
                </a:lnTo>
                <a:lnTo>
                  <a:pt x="14" y="3"/>
                </a:lnTo>
                <a:lnTo>
                  <a:pt x="14" y="3"/>
                </a:lnTo>
                <a:lnTo>
                  <a:pt x="12" y="3"/>
                </a:lnTo>
                <a:lnTo>
                  <a:pt x="12" y="2"/>
                </a:lnTo>
                <a:lnTo>
                  <a:pt x="9" y="3"/>
                </a:lnTo>
                <a:lnTo>
                  <a:pt x="8" y="3"/>
                </a:lnTo>
                <a:lnTo>
                  <a:pt x="7" y="2"/>
                </a:lnTo>
                <a:lnTo>
                  <a:pt x="7" y="2"/>
                </a:lnTo>
                <a:lnTo>
                  <a:pt x="4" y="1"/>
                </a:lnTo>
                <a:lnTo>
                  <a:pt x="4" y="1"/>
                </a:lnTo>
                <a:lnTo>
                  <a:pt x="1" y="2"/>
                </a:lnTo>
                <a:lnTo>
                  <a:pt x="1" y="2"/>
                </a:lnTo>
                <a:lnTo>
                  <a:pt x="1" y="2"/>
                </a:lnTo>
                <a:lnTo>
                  <a:pt x="0" y="3"/>
                </a:lnTo>
                <a:lnTo>
                  <a:pt x="0" y="3"/>
                </a:lnTo>
                <a:lnTo>
                  <a:pt x="0" y="4"/>
                </a:lnTo>
                <a:lnTo>
                  <a:pt x="0" y="4"/>
                </a:lnTo>
                <a:lnTo>
                  <a:pt x="4" y="4"/>
                </a:lnTo>
                <a:lnTo>
                  <a:pt x="7" y="5"/>
                </a:lnTo>
                <a:lnTo>
                  <a:pt x="8"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3" name="Rectangle 359"/>
          <p:cNvSpPr>
            <a:spLocks noChangeArrowheads="1"/>
          </p:cNvSpPr>
          <p:nvPr/>
        </p:nvSpPr>
        <p:spPr bwMode="auto">
          <a:xfrm>
            <a:off x="8615661" y="3678137"/>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4" name="Freeform 360"/>
          <p:cNvSpPr>
            <a:spLocks/>
          </p:cNvSpPr>
          <p:nvPr/>
        </p:nvSpPr>
        <p:spPr bwMode="auto">
          <a:xfrm>
            <a:off x="7808208" y="3524269"/>
            <a:ext cx="10221" cy="5806"/>
          </a:xfrm>
          <a:custGeom>
            <a:avLst/>
            <a:gdLst/>
            <a:ahLst/>
            <a:cxnLst>
              <a:cxn ang="0">
                <a:pos x="2" y="0"/>
              </a:cxn>
              <a:cxn ang="0">
                <a:pos x="1" y="1"/>
              </a:cxn>
              <a:cxn ang="0">
                <a:pos x="1" y="1"/>
              </a:cxn>
              <a:cxn ang="0">
                <a:pos x="0" y="2"/>
              </a:cxn>
              <a:cxn ang="0">
                <a:pos x="1" y="2"/>
              </a:cxn>
              <a:cxn ang="0">
                <a:pos x="2" y="2"/>
              </a:cxn>
              <a:cxn ang="0">
                <a:pos x="3" y="1"/>
              </a:cxn>
              <a:cxn ang="0">
                <a:pos x="3" y="0"/>
              </a:cxn>
              <a:cxn ang="0">
                <a:pos x="2" y="0"/>
              </a:cxn>
            </a:cxnLst>
            <a:rect l="0" t="0" r="r" b="b"/>
            <a:pathLst>
              <a:path w="3" h="2">
                <a:moveTo>
                  <a:pt x="2" y="0"/>
                </a:moveTo>
                <a:lnTo>
                  <a:pt x="1" y="1"/>
                </a:lnTo>
                <a:lnTo>
                  <a:pt x="1" y="1"/>
                </a:lnTo>
                <a:lnTo>
                  <a:pt x="0" y="2"/>
                </a:lnTo>
                <a:lnTo>
                  <a:pt x="1" y="2"/>
                </a:lnTo>
                <a:lnTo>
                  <a:pt x="2" y="2"/>
                </a:lnTo>
                <a:lnTo>
                  <a:pt x="3" y="1"/>
                </a:lnTo>
                <a:lnTo>
                  <a:pt x="3"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5" name="Freeform 361"/>
          <p:cNvSpPr>
            <a:spLocks/>
          </p:cNvSpPr>
          <p:nvPr/>
        </p:nvSpPr>
        <p:spPr bwMode="auto">
          <a:xfrm>
            <a:off x="7815022" y="3570720"/>
            <a:ext cx="3407" cy="2903"/>
          </a:xfrm>
          <a:custGeom>
            <a:avLst/>
            <a:gdLst/>
            <a:ahLst/>
            <a:cxnLst>
              <a:cxn ang="0">
                <a:pos x="1" y="0"/>
              </a:cxn>
              <a:cxn ang="0">
                <a:pos x="0" y="0"/>
              </a:cxn>
              <a:cxn ang="0">
                <a:pos x="0" y="0"/>
              </a:cxn>
              <a:cxn ang="0">
                <a:pos x="0" y="0"/>
              </a:cxn>
              <a:cxn ang="0">
                <a:pos x="0" y="0"/>
              </a:cxn>
              <a:cxn ang="0">
                <a:pos x="1" y="1"/>
              </a:cxn>
              <a:cxn ang="0">
                <a:pos x="1" y="1"/>
              </a:cxn>
              <a:cxn ang="0">
                <a:pos x="1" y="0"/>
              </a:cxn>
              <a:cxn ang="0">
                <a:pos x="1" y="0"/>
              </a:cxn>
              <a:cxn ang="0">
                <a:pos x="1" y="0"/>
              </a:cxn>
            </a:cxnLst>
            <a:rect l="0" t="0" r="r" b="b"/>
            <a:pathLst>
              <a:path w="1" h="1">
                <a:moveTo>
                  <a:pt x="1" y="0"/>
                </a:moveTo>
                <a:lnTo>
                  <a:pt x="0" y="0"/>
                </a:lnTo>
                <a:lnTo>
                  <a:pt x="0" y="0"/>
                </a:lnTo>
                <a:lnTo>
                  <a:pt x="0" y="0"/>
                </a:lnTo>
                <a:lnTo>
                  <a:pt x="0" y="0"/>
                </a:lnTo>
                <a:lnTo>
                  <a:pt x="1" y="1"/>
                </a:lnTo>
                <a:lnTo>
                  <a:pt x="1" y="1"/>
                </a:lnTo>
                <a:lnTo>
                  <a:pt x="1"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6" name="Freeform 362"/>
          <p:cNvSpPr>
            <a:spLocks/>
          </p:cNvSpPr>
          <p:nvPr/>
        </p:nvSpPr>
        <p:spPr bwMode="auto">
          <a:xfrm>
            <a:off x="7740069" y="3654912"/>
            <a:ext cx="34070" cy="14516"/>
          </a:xfrm>
          <a:custGeom>
            <a:avLst/>
            <a:gdLst/>
            <a:ahLst/>
            <a:cxnLst>
              <a:cxn ang="0">
                <a:pos x="3" y="3"/>
              </a:cxn>
              <a:cxn ang="0">
                <a:pos x="6" y="4"/>
              </a:cxn>
              <a:cxn ang="0">
                <a:pos x="7" y="5"/>
              </a:cxn>
              <a:cxn ang="0">
                <a:pos x="9" y="5"/>
              </a:cxn>
              <a:cxn ang="0">
                <a:pos x="9" y="5"/>
              </a:cxn>
              <a:cxn ang="0">
                <a:pos x="10" y="4"/>
              </a:cxn>
              <a:cxn ang="0">
                <a:pos x="9" y="4"/>
              </a:cxn>
              <a:cxn ang="0">
                <a:pos x="6" y="1"/>
              </a:cxn>
              <a:cxn ang="0">
                <a:pos x="6" y="1"/>
              </a:cxn>
              <a:cxn ang="0">
                <a:pos x="6" y="0"/>
              </a:cxn>
              <a:cxn ang="0">
                <a:pos x="5" y="1"/>
              </a:cxn>
              <a:cxn ang="0">
                <a:pos x="2" y="1"/>
              </a:cxn>
              <a:cxn ang="0">
                <a:pos x="0" y="1"/>
              </a:cxn>
              <a:cxn ang="0">
                <a:pos x="0" y="1"/>
              </a:cxn>
              <a:cxn ang="0">
                <a:pos x="1" y="3"/>
              </a:cxn>
              <a:cxn ang="0">
                <a:pos x="3" y="3"/>
              </a:cxn>
            </a:cxnLst>
            <a:rect l="0" t="0" r="r" b="b"/>
            <a:pathLst>
              <a:path w="10" h="5">
                <a:moveTo>
                  <a:pt x="3" y="3"/>
                </a:moveTo>
                <a:lnTo>
                  <a:pt x="6" y="4"/>
                </a:lnTo>
                <a:lnTo>
                  <a:pt x="7" y="5"/>
                </a:lnTo>
                <a:lnTo>
                  <a:pt x="9" y="5"/>
                </a:lnTo>
                <a:lnTo>
                  <a:pt x="9" y="5"/>
                </a:lnTo>
                <a:lnTo>
                  <a:pt x="10" y="4"/>
                </a:lnTo>
                <a:lnTo>
                  <a:pt x="9" y="4"/>
                </a:lnTo>
                <a:lnTo>
                  <a:pt x="6" y="1"/>
                </a:lnTo>
                <a:lnTo>
                  <a:pt x="6" y="1"/>
                </a:lnTo>
                <a:lnTo>
                  <a:pt x="6" y="0"/>
                </a:lnTo>
                <a:lnTo>
                  <a:pt x="5" y="1"/>
                </a:lnTo>
                <a:lnTo>
                  <a:pt x="2" y="1"/>
                </a:lnTo>
                <a:lnTo>
                  <a:pt x="0" y="1"/>
                </a:lnTo>
                <a:lnTo>
                  <a:pt x="0" y="1"/>
                </a:lnTo>
                <a:lnTo>
                  <a:pt x="1" y="3"/>
                </a:lnTo>
                <a:lnTo>
                  <a:pt x="3"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7" name="Freeform 363"/>
          <p:cNvSpPr>
            <a:spLocks/>
          </p:cNvSpPr>
          <p:nvPr/>
        </p:nvSpPr>
        <p:spPr bwMode="auto">
          <a:xfrm>
            <a:off x="8639510" y="3762329"/>
            <a:ext cx="10221" cy="11613"/>
          </a:xfrm>
          <a:custGeom>
            <a:avLst/>
            <a:gdLst/>
            <a:ahLst/>
            <a:cxnLst>
              <a:cxn ang="0">
                <a:pos x="1" y="0"/>
              </a:cxn>
              <a:cxn ang="0">
                <a:pos x="1" y="0"/>
              </a:cxn>
              <a:cxn ang="0">
                <a:pos x="0" y="0"/>
              </a:cxn>
              <a:cxn ang="0">
                <a:pos x="0" y="0"/>
              </a:cxn>
              <a:cxn ang="0">
                <a:pos x="1" y="1"/>
              </a:cxn>
              <a:cxn ang="0">
                <a:pos x="1" y="1"/>
              </a:cxn>
              <a:cxn ang="0">
                <a:pos x="2" y="4"/>
              </a:cxn>
              <a:cxn ang="0">
                <a:pos x="3" y="4"/>
              </a:cxn>
              <a:cxn ang="0">
                <a:pos x="3" y="3"/>
              </a:cxn>
              <a:cxn ang="0">
                <a:pos x="3" y="2"/>
              </a:cxn>
              <a:cxn ang="0">
                <a:pos x="3" y="2"/>
              </a:cxn>
              <a:cxn ang="0">
                <a:pos x="2" y="1"/>
              </a:cxn>
              <a:cxn ang="0">
                <a:pos x="2" y="0"/>
              </a:cxn>
              <a:cxn ang="0">
                <a:pos x="1" y="0"/>
              </a:cxn>
            </a:cxnLst>
            <a:rect l="0" t="0" r="r" b="b"/>
            <a:pathLst>
              <a:path w="3" h="4">
                <a:moveTo>
                  <a:pt x="1" y="0"/>
                </a:moveTo>
                <a:lnTo>
                  <a:pt x="1" y="0"/>
                </a:lnTo>
                <a:lnTo>
                  <a:pt x="0" y="0"/>
                </a:lnTo>
                <a:lnTo>
                  <a:pt x="0" y="0"/>
                </a:lnTo>
                <a:lnTo>
                  <a:pt x="1" y="1"/>
                </a:lnTo>
                <a:lnTo>
                  <a:pt x="1" y="1"/>
                </a:lnTo>
                <a:lnTo>
                  <a:pt x="2" y="4"/>
                </a:lnTo>
                <a:lnTo>
                  <a:pt x="3" y="4"/>
                </a:lnTo>
                <a:lnTo>
                  <a:pt x="3" y="3"/>
                </a:lnTo>
                <a:lnTo>
                  <a:pt x="3" y="2"/>
                </a:lnTo>
                <a:lnTo>
                  <a:pt x="3" y="2"/>
                </a:lnTo>
                <a:lnTo>
                  <a:pt x="2" y="1"/>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8" name="Freeform 364"/>
          <p:cNvSpPr>
            <a:spLocks/>
          </p:cNvSpPr>
          <p:nvPr/>
        </p:nvSpPr>
        <p:spPr bwMode="auto">
          <a:xfrm>
            <a:off x="8629289" y="4215224"/>
            <a:ext cx="143093" cy="133546"/>
          </a:xfrm>
          <a:custGeom>
            <a:avLst/>
            <a:gdLst/>
            <a:ahLst/>
            <a:cxnLst>
              <a:cxn ang="0">
                <a:pos x="42" y="4"/>
              </a:cxn>
              <a:cxn ang="0">
                <a:pos x="42" y="3"/>
              </a:cxn>
              <a:cxn ang="0">
                <a:pos x="40" y="5"/>
              </a:cxn>
              <a:cxn ang="0">
                <a:pos x="40" y="3"/>
              </a:cxn>
              <a:cxn ang="0">
                <a:pos x="40" y="2"/>
              </a:cxn>
              <a:cxn ang="0">
                <a:pos x="39" y="4"/>
              </a:cxn>
              <a:cxn ang="0">
                <a:pos x="36" y="4"/>
              </a:cxn>
              <a:cxn ang="0">
                <a:pos x="35" y="2"/>
              </a:cxn>
              <a:cxn ang="0">
                <a:pos x="34" y="0"/>
              </a:cxn>
              <a:cxn ang="0">
                <a:pos x="33" y="0"/>
              </a:cxn>
              <a:cxn ang="0">
                <a:pos x="32" y="1"/>
              </a:cxn>
              <a:cxn ang="0">
                <a:pos x="31" y="5"/>
              </a:cxn>
              <a:cxn ang="0">
                <a:pos x="27" y="9"/>
              </a:cxn>
              <a:cxn ang="0">
                <a:pos x="22" y="17"/>
              </a:cxn>
              <a:cxn ang="0">
                <a:pos x="13" y="25"/>
              </a:cxn>
              <a:cxn ang="0">
                <a:pos x="11" y="25"/>
              </a:cxn>
              <a:cxn ang="0">
                <a:pos x="10" y="26"/>
              </a:cxn>
              <a:cxn ang="0">
                <a:pos x="8" y="28"/>
              </a:cxn>
              <a:cxn ang="0">
                <a:pos x="6" y="30"/>
              </a:cxn>
              <a:cxn ang="0">
                <a:pos x="6" y="32"/>
              </a:cxn>
              <a:cxn ang="0">
                <a:pos x="5" y="33"/>
              </a:cxn>
              <a:cxn ang="0">
                <a:pos x="5" y="32"/>
              </a:cxn>
              <a:cxn ang="0">
                <a:pos x="3" y="34"/>
              </a:cxn>
              <a:cxn ang="0">
                <a:pos x="4" y="35"/>
              </a:cxn>
              <a:cxn ang="0">
                <a:pos x="2" y="35"/>
              </a:cxn>
              <a:cxn ang="0">
                <a:pos x="2" y="36"/>
              </a:cxn>
              <a:cxn ang="0">
                <a:pos x="2" y="36"/>
              </a:cxn>
              <a:cxn ang="0">
                <a:pos x="2" y="37"/>
              </a:cxn>
              <a:cxn ang="0">
                <a:pos x="2" y="38"/>
              </a:cxn>
              <a:cxn ang="0">
                <a:pos x="0" y="39"/>
              </a:cxn>
              <a:cxn ang="0">
                <a:pos x="1" y="41"/>
              </a:cxn>
              <a:cxn ang="0">
                <a:pos x="1" y="41"/>
              </a:cxn>
              <a:cxn ang="0">
                <a:pos x="1" y="42"/>
              </a:cxn>
              <a:cxn ang="0">
                <a:pos x="5" y="43"/>
              </a:cxn>
              <a:cxn ang="0">
                <a:pos x="7" y="42"/>
              </a:cxn>
              <a:cxn ang="0">
                <a:pos x="10" y="44"/>
              </a:cxn>
              <a:cxn ang="0">
                <a:pos x="10" y="45"/>
              </a:cxn>
              <a:cxn ang="0">
                <a:pos x="11" y="45"/>
              </a:cxn>
              <a:cxn ang="0">
                <a:pos x="13" y="44"/>
              </a:cxn>
              <a:cxn ang="0">
                <a:pos x="15" y="45"/>
              </a:cxn>
              <a:cxn ang="0">
                <a:pos x="18" y="44"/>
              </a:cxn>
              <a:cxn ang="0">
                <a:pos x="21" y="43"/>
              </a:cxn>
              <a:cxn ang="0">
                <a:pos x="23" y="41"/>
              </a:cxn>
              <a:cxn ang="0">
                <a:pos x="23" y="40"/>
              </a:cxn>
              <a:cxn ang="0">
                <a:pos x="24" y="37"/>
              </a:cxn>
              <a:cxn ang="0">
                <a:pos x="26" y="32"/>
              </a:cxn>
              <a:cxn ang="0">
                <a:pos x="28" y="27"/>
              </a:cxn>
              <a:cxn ang="0">
                <a:pos x="28" y="26"/>
              </a:cxn>
              <a:cxn ang="0">
                <a:pos x="32" y="24"/>
              </a:cxn>
              <a:cxn ang="0">
                <a:pos x="32" y="24"/>
              </a:cxn>
              <a:cxn ang="0">
                <a:pos x="35" y="24"/>
              </a:cxn>
              <a:cxn ang="0">
                <a:pos x="36" y="24"/>
              </a:cxn>
              <a:cxn ang="0">
                <a:pos x="35" y="19"/>
              </a:cxn>
              <a:cxn ang="0">
                <a:pos x="36" y="17"/>
              </a:cxn>
              <a:cxn ang="0">
                <a:pos x="39" y="14"/>
              </a:cxn>
              <a:cxn ang="0">
                <a:pos x="41" y="12"/>
              </a:cxn>
              <a:cxn ang="0">
                <a:pos x="42" y="9"/>
              </a:cxn>
              <a:cxn ang="0">
                <a:pos x="42" y="5"/>
              </a:cxn>
            </a:cxnLst>
            <a:rect l="0" t="0" r="r" b="b"/>
            <a:pathLst>
              <a:path w="42" h="46">
                <a:moveTo>
                  <a:pt x="42" y="5"/>
                </a:moveTo>
                <a:lnTo>
                  <a:pt x="42" y="4"/>
                </a:lnTo>
                <a:lnTo>
                  <a:pt x="42" y="4"/>
                </a:lnTo>
                <a:lnTo>
                  <a:pt x="42" y="4"/>
                </a:lnTo>
                <a:lnTo>
                  <a:pt x="42" y="3"/>
                </a:lnTo>
                <a:lnTo>
                  <a:pt x="42" y="3"/>
                </a:lnTo>
                <a:lnTo>
                  <a:pt x="41" y="4"/>
                </a:lnTo>
                <a:lnTo>
                  <a:pt x="41" y="4"/>
                </a:lnTo>
                <a:lnTo>
                  <a:pt x="40" y="5"/>
                </a:lnTo>
                <a:lnTo>
                  <a:pt x="41" y="4"/>
                </a:lnTo>
                <a:lnTo>
                  <a:pt x="40" y="3"/>
                </a:lnTo>
                <a:lnTo>
                  <a:pt x="40" y="3"/>
                </a:lnTo>
                <a:lnTo>
                  <a:pt x="41" y="2"/>
                </a:lnTo>
                <a:lnTo>
                  <a:pt x="41" y="2"/>
                </a:lnTo>
                <a:lnTo>
                  <a:pt x="40" y="2"/>
                </a:lnTo>
                <a:lnTo>
                  <a:pt x="39" y="3"/>
                </a:lnTo>
                <a:lnTo>
                  <a:pt x="39" y="4"/>
                </a:lnTo>
                <a:lnTo>
                  <a:pt x="39" y="4"/>
                </a:lnTo>
                <a:lnTo>
                  <a:pt x="37" y="5"/>
                </a:lnTo>
                <a:lnTo>
                  <a:pt x="36" y="4"/>
                </a:lnTo>
                <a:lnTo>
                  <a:pt x="36" y="4"/>
                </a:lnTo>
                <a:lnTo>
                  <a:pt x="36" y="2"/>
                </a:lnTo>
                <a:lnTo>
                  <a:pt x="35" y="1"/>
                </a:lnTo>
                <a:lnTo>
                  <a:pt x="35" y="2"/>
                </a:lnTo>
                <a:lnTo>
                  <a:pt x="35" y="1"/>
                </a:lnTo>
                <a:lnTo>
                  <a:pt x="34" y="1"/>
                </a:lnTo>
                <a:lnTo>
                  <a:pt x="34" y="0"/>
                </a:lnTo>
                <a:lnTo>
                  <a:pt x="34" y="0"/>
                </a:lnTo>
                <a:lnTo>
                  <a:pt x="33" y="0"/>
                </a:lnTo>
                <a:lnTo>
                  <a:pt x="33" y="0"/>
                </a:lnTo>
                <a:lnTo>
                  <a:pt x="33" y="0"/>
                </a:lnTo>
                <a:lnTo>
                  <a:pt x="32" y="1"/>
                </a:lnTo>
                <a:lnTo>
                  <a:pt x="32" y="1"/>
                </a:lnTo>
                <a:lnTo>
                  <a:pt x="32" y="3"/>
                </a:lnTo>
                <a:lnTo>
                  <a:pt x="31" y="3"/>
                </a:lnTo>
                <a:lnTo>
                  <a:pt x="31" y="5"/>
                </a:lnTo>
                <a:lnTo>
                  <a:pt x="29" y="8"/>
                </a:lnTo>
                <a:lnTo>
                  <a:pt x="29" y="8"/>
                </a:lnTo>
                <a:lnTo>
                  <a:pt x="27" y="9"/>
                </a:lnTo>
                <a:lnTo>
                  <a:pt x="25" y="14"/>
                </a:lnTo>
                <a:lnTo>
                  <a:pt x="23" y="17"/>
                </a:lnTo>
                <a:lnTo>
                  <a:pt x="22" y="17"/>
                </a:lnTo>
                <a:lnTo>
                  <a:pt x="21" y="19"/>
                </a:lnTo>
                <a:lnTo>
                  <a:pt x="20" y="19"/>
                </a:lnTo>
                <a:lnTo>
                  <a:pt x="13" y="25"/>
                </a:lnTo>
                <a:lnTo>
                  <a:pt x="13" y="25"/>
                </a:lnTo>
                <a:lnTo>
                  <a:pt x="12" y="25"/>
                </a:lnTo>
                <a:lnTo>
                  <a:pt x="11" y="25"/>
                </a:lnTo>
                <a:lnTo>
                  <a:pt x="10" y="25"/>
                </a:lnTo>
                <a:lnTo>
                  <a:pt x="10" y="26"/>
                </a:lnTo>
                <a:lnTo>
                  <a:pt x="10" y="26"/>
                </a:lnTo>
                <a:lnTo>
                  <a:pt x="9" y="27"/>
                </a:lnTo>
                <a:lnTo>
                  <a:pt x="8" y="27"/>
                </a:lnTo>
                <a:lnTo>
                  <a:pt x="8" y="28"/>
                </a:lnTo>
                <a:lnTo>
                  <a:pt x="7" y="30"/>
                </a:lnTo>
                <a:lnTo>
                  <a:pt x="7" y="30"/>
                </a:lnTo>
                <a:lnTo>
                  <a:pt x="6" y="30"/>
                </a:lnTo>
                <a:lnTo>
                  <a:pt x="6" y="31"/>
                </a:lnTo>
                <a:lnTo>
                  <a:pt x="6" y="31"/>
                </a:lnTo>
                <a:lnTo>
                  <a:pt x="6" y="32"/>
                </a:lnTo>
                <a:lnTo>
                  <a:pt x="6" y="33"/>
                </a:lnTo>
                <a:lnTo>
                  <a:pt x="6" y="33"/>
                </a:lnTo>
                <a:lnTo>
                  <a:pt x="5" y="33"/>
                </a:lnTo>
                <a:lnTo>
                  <a:pt x="5" y="33"/>
                </a:lnTo>
                <a:lnTo>
                  <a:pt x="5" y="32"/>
                </a:lnTo>
                <a:lnTo>
                  <a:pt x="5" y="32"/>
                </a:lnTo>
                <a:lnTo>
                  <a:pt x="4" y="32"/>
                </a:lnTo>
                <a:lnTo>
                  <a:pt x="3" y="33"/>
                </a:lnTo>
                <a:lnTo>
                  <a:pt x="3" y="34"/>
                </a:lnTo>
                <a:lnTo>
                  <a:pt x="3" y="35"/>
                </a:lnTo>
                <a:lnTo>
                  <a:pt x="4" y="35"/>
                </a:lnTo>
                <a:lnTo>
                  <a:pt x="4" y="35"/>
                </a:lnTo>
                <a:lnTo>
                  <a:pt x="4" y="35"/>
                </a:lnTo>
                <a:lnTo>
                  <a:pt x="3" y="35"/>
                </a:lnTo>
                <a:lnTo>
                  <a:pt x="2" y="35"/>
                </a:lnTo>
                <a:lnTo>
                  <a:pt x="2" y="35"/>
                </a:lnTo>
                <a:lnTo>
                  <a:pt x="2" y="35"/>
                </a:lnTo>
                <a:lnTo>
                  <a:pt x="2" y="36"/>
                </a:lnTo>
                <a:lnTo>
                  <a:pt x="2" y="36"/>
                </a:lnTo>
                <a:lnTo>
                  <a:pt x="2" y="36"/>
                </a:lnTo>
                <a:lnTo>
                  <a:pt x="2" y="36"/>
                </a:lnTo>
                <a:lnTo>
                  <a:pt x="2" y="37"/>
                </a:lnTo>
                <a:lnTo>
                  <a:pt x="2" y="37"/>
                </a:lnTo>
                <a:lnTo>
                  <a:pt x="2" y="37"/>
                </a:lnTo>
                <a:lnTo>
                  <a:pt x="2" y="37"/>
                </a:lnTo>
                <a:lnTo>
                  <a:pt x="2" y="38"/>
                </a:lnTo>
                <a:lnTo>
                  <a:pt x="2" y="38"/>
                </a:lnTo>
                <a:lnTo>
                  <a:pt x="2" y="38"/>
                </a:lnTo>
                <a:lnTo>
                  <a:pt x="2" y="39"/>
                </a:lnTo>
                <a:lnTo>
                  <a:pt x="0" y="39"/>
                </a:lnTo>
                <a:lnTo>
                  <a:pt x="0" y="40"/>
                </a:lnTo>
                <a:lnTo>
                  <a:pt x="0" y="41"/>
                </a:lnTo>
                <a:lnTo>
                  <a:pt x="1" y="41"/>
                </a:lnTo>
                <a:lnTo>
                  <a:pt x="1" y="40"/>
                </a:lnTo>
                <a:lnTo>
                  <a:pt x="2" y="40"/>
                </a:lnTo>
                <a:lnTo>
                  <a:pt x="1" y="41"/>
                </a:lnTo>
                <a:lnTo>
                  <a:pt x="1" y="41"/>
                </a:lnTo>
                <a:lnTo>
                  <a:pt x="2" y="40"/>
                </a:lnTo>
                <a:lnTo>
                  <a:pt x="1" y="42"/>
                </a:lnTo>
                <a:lnTo>
                  <a:pt x="2" y="42"/>
                </a:lnTo>
                <a:lnTo>
                  <a:pt x="4" y="43"/>
                </a:lnTo>
                <a:lnTo>
                  <a:pt x="5" y="43"/>
                </a:lnTo>
                <a:lnTo>
                  <a:pt x="6" y="42"/>
                </a:lnTo>
                <a:lnTo>
                  <a:pt x="6" y="42"/>
                </a:lnTo>
                <a:lnTo>
                  <a:pt x="7" y="42"/>
                </a:lnTo>
                <a:lnTo>
                  <a:pt x="7" y="44"/>
                </a:lnTo>
                <a:lnTo>
                  <a:pt x="9" y="44"/>
                </a:lnTo>
                <a:lnTo>
                  <a:pt x="10" y="44"/>
                </a:lnTo>
                <a:lnTo>
                  <a:pt x="10" y="44"/>
                </a:lnTo>
                <a:lnTo>
                  <a:pt x="10" y="44"/>
                </a:lnTo>
                <a:lnTo>
                  <a:pt x="10" y="45"/>
                </a:lnTo>
                <a:lnTo>
                  <a:pt x="11" y="45"/>
                </a:lnTo>
                <a:lnTo>
                  <a:pt x="11" y="45"/>
                </a:lnTo>
                <a:lnTo>
                  <a:pt x="11" y="45"/>
                </a:lnTo>
                <a:lnTo>
                  <a:pt x="12" y="45"/>
                </a:lnTo>
                <a:lnTo>
                  <a:pt x="13" y="44"/>
                </a:lnTo>
                <a:lnTo>
                  <a:pt x="13" y="44"/>
                </a:lnTo>
                <a:lnTo>
                  <a:pt x="13" y="46"/>
                </a:lnTo>
                <a:lnTo>
                  <a:pt x="13" y="46"/>
                </a:lnTo>
                <a:lnTo>
                  <a:pt x="15" y="45"/>
                </a:lnTo>
                <a:lnTo>
                  <a:pt x="15" y="46"/>
                </a:lnTo>
                <a:lnTo>
                  <a:pt x="17" y="44"/>
                </a:lnTo>
                <a:lnTo>
                  <a:pt x="18" y="44"/>
                </a:lnTo>
                <a:lnTo>
                  <a:pt x="18" y="44"/>
                </a:lnTo>
                <a:lnTo>
                  <a:pt x="18" y="44"/>
                </a:lnTo>
                <a:lnTo>
                  <a:pt x="21" y="43"/>
                </a:lnTo>
                <a:lnTo>
                  <a:pt x="21" y="41"/>
                </a:lnTo>
                <a:lnTo>
                  <a:pt x="22" y="41"/>
                </a:lnTo>
                <a:lnTo>
                  <a:pt x="23" y="41"/>
                </a:lnTo>
                <a:lnTo>
                  <a:pt x="24" y="40"/>
                </a:lnTo>
                <a:lnTo>
                  <a:pt x="23" y="40"/>
                </a:lnTo>
                <a:lnTo>
                  <a:pt x="23" y="40"/>
                </a:lnTo>
                <a:lnTo>
                  <a:pt x="23" y="39"/>
                </a:lnTo>
                <a:lnTo>
                  <a:pt x="24" y="38"/>
                </a:lnTo>
                <a:lnTo>
                  <a:pt x="24" y="37"/>
                </a:lnTo>
                <a:lnTo>
                  <a:pt x="24" y="34"/>
                </a:lnTo>
                <a:lnTo>
                  <a:pt x="26" y="33"/>
                </a:lnTo>
                <a:lnTo>
                  <a:pt x="26" y="32"/>
                </a:lnTo>
                <a:lnTo>
                  <a:pt x="26" y="32"/>
                </a:lnTo>
                <a:lnTo>
                  <a:pt x="27" y="29"/>
                </a:lnTo>
                <a:lnTo>
                  <a:pt x="28" y="27"/>
                </a:lnTo>
                <a:lnTo>
                  <a:pt x="28" y="25"/>
                </a:lnTo>
                <a:lnTo>
                  <a:pt x="28" y="26"/>
                </a:lnTo>
                <a:lnTo>
                  <a:pt x="28" y="26"/>
                </a:lnTo>
                <a:lnTo>
                  <a:pt x="28" y="26"/>
                </a:lnTo>
                <a:lnTo>
                  <a:pt x="32" y="25"/>
                </a:lnTo>
                <a:lnTo>
                  <a:pt x="32" y="24"/>
                </a:lnTo>
                <a:lnTo>
                  <a:pt x="32" y="24"/>
                </a:lnTo>
                <a:lnTo>
                  <a:pt x="32" y="24"/>
                </a:lnTo>
                <a:lnTo>
                  <a:pt x="32" y="24"/>
                </a:lnTo>
                <a:lnTo>
                  <a:pt x="32" y="23"/>
                </a:lnTo>
                <a:lnTo>
                  <a:pt x="33" y="23"/>
                </a:lnTo>
                <a:lnTo>
                  <a:pt x="35" y="24"/>
                </a:lnTo>
                <a:lnTo>
                  <a:pt x="35" y="23"/>
                </a:lnTo>
                <a:lnTo>
                  <a:pt x="36" y="24"/>
                </a:lnTo>
                <a:lnTo>
                  <a:pt x="36" y="24"/>
                </a:lnTo>
                <a:lnTo>
                  <a:pt x="36" y="23"/>
                </a:lnTo>
                <a:lnTo>
                  <a:pt x="35" y="23"/>
                </a:lnTo>
                <a:lnTo>
                  <a:pt x="35" y="19"/>
                </a:lnTo>
                <a:lnTo>
                  <a:pt x="35" y="19"/>
                </a:lnTo>
                <a:lnTo>
                  <a:pt x="36" y="18"/>
                </a:lnTo>
                <a:lnTo>
                  <a:pt x="36" y="17"/>
                </a:lnTo>
                <a:lnTo>
                  <a:pt x="37" y="17"/>
                </a:lnTo>
                <a:lnTo>
                  <a:pt x="38" y="16"/>
                </a:lnTo>
                <a:lnTo>
                  <a:pt x="39" y="14"/>
                </a:lnTo>
                <a:lnTo>
                  <a:pt x="40" y="12"/>
                </a:lnTo>
                <a:lnTo>
                  <a:pt x="40" y="12"/>
                </a:lnTo>
                <a:lnTo>
                  <a:pt x="41" y="12"/>
                </a:lnTo>
                <a:lnTo>
                  <a:pt x="41" y="11"/>
                </a:lnTo>
                <a:lnTo>
                  <a:pt x="42" y="10"/>
                </a:lnTo>
                <a:lnTo>
                  <a:pt x="42" y="9"/>
                </a:lnTo>
                <a:lnTo>
                  <a:pt x="42" y="8"/>
                </a:lnTo>
                <a:lnTo>
                  <a:pt x="42" y="7"/>
                </a:lnTo>
                <a:lnTo>
                  <a:pt x="4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9" name="Freeform 365"/>
          <p:cNvSpPr>
            <a:spLocks/>
          </p:cNvSpPr>
          <p:nvPr/>
        </p:nvSpPr>
        <p:spPr bwMode="auto">
          <a:xfrm>
            <a:off x="8649731" y="4348770"/>
            <a:ext cx="10221" cy="14516"/>
          </a:xfrm>
          <a:custGeom>
            <a:avLst/>
            <a:gdLst/>
            <a:ahLst/>
            <a:cxnLst>
              <a:cxn ang="0">
                <a:pos x="2" y="2"/>
              </a:cxn>
              <a:cxn ang="0">
                <a:pos x="3" y="2"/>
              </a:cxn>
              <a:cxn ang="0">
                <a:pos x="3" y="2"/>
              </a:cxn>
              <a:cxn ang="0">
                <a:pos x="2" y="1"/>
              </a:cxn>
              <a:cxn ang="0">
                <a:pos x="2" y="0"/>
              </a:cxn>
              <a:cxn ang="0">
                <a:pos x="2" y="0"/>
              </a:cxn>
              <a:cxn ang="0">
                <a:pos x="1" y="0"/>
              </a:cxn>
              <a:cxn ang="0">
                <a:pos x="1" y="0"/>
              </a:cxn>
              <a:cxn ang="0">
                <a:pos x="1" y="2"/>
              </a:cxn>
              <a:cxn ang="0">
                <a:pos x="0" y="3"/>
              </a:cxn>
              <a:cxn ang="0">
                <a:pos x="0" y="4"/>
              </a:cxn>
              <a:cxn ang="0">
                <a:pos x="0" y="5"/>
              </a:cxn>
              <a:cxn ang="0">
                <a:pos x="0" y="5"/>
              </a:cxn>
              <a:cxn ang="0">
                <a:pos x="0" y="4"/>
              </a:cxn>
              <a:cxn ang="0">
                <a:pos x="1" y="4"/>
              </a:cxn>
              <a:cxn ang="0">
                <a:pos x="1" y="4"/>
              </a:cxn>
              <a:cxn ang="0">
                <a:pos x="2" y="4"/>
              </a:cxn>
              <a:cxn ang="0">
                <a:pos x="3" y="3"/>
              </a:cxn>
              <a:cxn ang="0">
                <a:pos x="3" y="3"/>
              </a:cxn>
              <a:cxn ang="0">
                <a:pos x="3" y="2"/>
              </a:cxn>
              <a:cxn ang="0">
                <a:pos x="2" y="2"/>
              </a:cxn>
            </a:cxnLst>
            <a:rect l="0" t="0" r="r" b="b"/>
            <a:pathLst>
              <a:path w="3" h="5">
                <a:moveTo>
                  <a:pt x="2" y="2"/>
                </a:moveTo>
                <a:lnTo>
                  <a:pt x="3" y="2"/>
                </a:lnTo>
                <a:lnTo>
                  <a:pt x="3" y="2"/>
                </a:lnTo>
                <a:lnTo>
                  <a:pt x="2" y="1"/>
                </a:lnTo>
                <a:lnTo>
                  <a:pt x="2" y="0"/>
                </a:lnTo>
                <a:lnTo>
                  <a:pt x="2" y="0"/>
                </a:lnTo>
                <a:lnTo>
                  <a:pt x="1" y="0"/>
                </a:lnTo>
                <a:lnTo>
                  <a:pt x="1" y="0"/>
                </a:lnTo>
                <a:lnTo>
                  <a:pt x="1" y="2"/>
                </a:lnTo>
                <a:lnTo>
                  <a:pt x="0" y="3"/>
                </a:lnTo>
                <a:lnTo>
                  <a:pt x="0" y="4"/>
                </a:lnTo>
                <a:lnTo>
                  <a:pt x="0" y="5"/>
                </a:lnTo>
                <a:lnTo>
                  <a:pt x="0" y="5"/>
                </a:lnTo>
                <a:lnTo>
                  <a:pt x="0" y="4"/>
                </a:lnTo>
                <a:lnTo>
                  <a:pt x="1" y="4"/>
                </a:lnTo>
                <a:lnTo>
                  <a:pt x="1" y="4"/>
                </a:lnTo>
                <a:lnTo>
                  <a:pt x="2" y="4"/>
                </a:lnTo>
                <a:lnTo>
                  <a:pt x="3" y="3"/>
                </a:lnTo>
                <a:lnTo>
                  <a:pt x="3" y="3"/>
                </a:lnTo>
                <a:lnTo>
                  <a:pt x="3"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0" name="Freeform 366"/>
          <p:cNvSpPr>
            <a:spLocks/>
          </p:cNvSpPr>
          <p:nvPr/>
        </p:nvSpPr>
        <p:spPr bwMode="auto">
          <a:xfrm>
            <a:off x="8615661" y="3678137"/>
            <a:ext cx="6814" cy="2903"/>
          </a:xfrm>
          <a:custGeom>
            <a:avLst/>
            <a:gdLst/>
            <a:ahLst/>
            <a:cxnLst>
              <a:cxn ang="0">
                <a:pos x="0" y="0"/>
              </a:cxn>
              <a:cxn ang="0">
                <a:pos x="0" y="0"/>
              </a:cxn>
              <a:cxn ang="0">
                <a:pos x="1" y="0"/>
              </a:cxn>
              <a:cxn ang="0">
                <a:pos x="1" y="0"/>
              </a:cxn>
              <a:cxn ang="0">
                <a:pos x="2" y="0"/>
              </a:cxn>
              <a:cxn ang="0">
                <a:pos x="2" y="0"/>
              </a:cxn>
              <a:cxn ang="0">
                <a:pos x="2" y="0"/>
              </a:cxn>
              <a:cxn ang="0">
                <a:pos x="1" y="0"/>
              </a:cxn>
              <a:cxn ang="0">
                <a:pos x="1" y="0"/>
              </a:cxn>
              <a:cxn ang="0">
                <a:pos x="0" y="0"/>
              </a:cxn>
              <a:cxn ang="0">
                <a:pos x="0" y="0"/>
              </a:cxn>
            </a:cxnLst>
            <a:rect l="0" t="0" r="r" b="b"/>
            <a:pathLst>
              <a:path w="2">
                <a:moveTo>
                  <a:pt x="0" y="0"/>
                </a:moveTo>
                <a:lnTo>
                  <a:pt x="0" y="0"/>
                </a:lnTo>
                <a:lnTo>
                  <a:pt x="1" y="0"/>
                </a:lnTo>
                <a:lnTo>
                  <a:pt x="1" y="0"/>
                </a:lnTo>
                <a:lnTo>
                  <a:pt x="2" y="0"/>
                </a:lnTo>
                <a:lnTo>
                  <a:pt x="2" y="0"/>
                </a:lnTo>
                <a:lnTo>
                  <a:pt x="2" y="0"/>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1" name="Freeform 367"/>
          <p:cNvSpPr>
            <a:spLocks/>
          </p:cNvSpPr>
          <p:nvPr/>
        </p:nvSpPr>
        <p:spPr bwMode="auto">
          <a:xfrm>
            <a:off x="4493221" y="1907201"/>
            <a:ext cx="54512" cy="46451"/>
          </a:xfrm>
          <a:custGeom>
            <a:avLst/>
            <a:gdLst/>
            <a:ahLst/>
            <a:cxnLst>
              <a:cxn ang="0">
                <a:pos x="0" y="8"/>
              </a:cxn>
              <a:cxn ang="0">
                <a:pos x="2" y="10"/>
              </a:cxn>
              <a:cxn ang="0">
                <a:pos x="1" y="9"/>
              </a:cxn>
              <a:cxn ang="0">
                <a:pos x="0" y="10"/>
              </a:cxn>
              <a:cxn ang="0">
                <a:pos x="0" y="12"/>
              </a:cxn>
              <a:cxn ang="0">
                <a:pos x="2" y="13"/>
              </a:cxn>
              <a:cxn ang="0">
                <a:pos x="4" y="13"/>
              </a:cxn>
              <a:cxn ang="0">
                <a:pos x="5" y="12"/>
              </a:cxn>
              <a:cxn ang="0">
                <a:pos x="5" y="13"/>
              </a:cxn>
              <a:cxn ang="0">
                <a:pos x="6" y="13"/>
              </a:cxn>
              <a:cxn ang="0">
                <a:pos x="7" y="13"/>
              </a:cxn>
              <a:cxn ang="0">
                <a:pos x="8" y="13"/>
              </a:cxn>
              <a:cxn ang="0">
                <a:pos x="8" y="13"/>
              </a:cxn>
              <a:cxn ang="0">
                <a:pos x="6" y="14"/>
              </a:cxn>
              <a:cxn ang="0">
                <a:pos x="5" y="14"/>
              </a:cxn>
              <a:cxn ang="0">
                <a:pos x="4" y="14"/>
              </a:cxn>
              <a:cxn ang="0">
                <a:pos x="4" y="15"/>
              </a:cxn>
              <a:cxn ang="0">
                <a:pos x="6" y="16"/>
              </a:cxn>
              <a:cxn ang="0">
                <a:pos x="7" y="16"/>
              </a:cxn>
              <a:cxn ang="0">
                <a:pos x="15" y="14"/>
              </a:cxn>
              <a:cxn ang="0">
                <a:pos x="15" y="13"/>
              </a:cxn>
              <a:cxn ang="0">
                <a:pos x="16" y="9"/>
              </a:cxn>
              <a:cxn ang="0">
                <a:pos x="15" y="9"/>
              </a:cxn>
              <a:cxn ang="0">
                <a:pos x="12" y="8"/>
              </a:cxn>
              <a:cxn ang="0">
                <a:pos x="9" y="2"/>
              </a:cxn>
              <a:cxn ang="0">
                <a:pos x="7" y="1"/>
              </a:cxn>
              <a:cxn ang="0">
                <a:pos x="4" y="1"/>
              </a:cxn>
              <a:cxn ang="0">
                <a:pos x="3" y="0"/>
              </a:cxn>
              <a:cxn ang="0">
                <a:pos x="1" y="2"/>
              </a:cxn>
              <a:cxn ang="0">
                <a:pos x="1" y="3"/>
              </a:cxn>
              <a:cxn ang="0">
                <a:pos x="1" y="5"/>
              </a:cxn>
              <a:cxn ang="0">
                <a:pos x="3" y="7"/>
              </a:cxn>
              <a:cxn ang="0">
                <a:pos x="0" y="7"/>
              </a:cxn>
              <a:cxn ang="0">
                <a:pos x="0" y="8"/>
              </a:cxn>
            </a:cxnLst>
            <a:rect l="0" t="0" r="r" b="b"/>
            <a:pathLst>
              <a:path w="16" h="16">
                <a:moveTo>
                  <a:pt x="0" y="8"/>
                </a:moveTo>
                <a:lnTo>
                  <a:pt x="2" y="10"/>
                </a:lnTo>
                <a:lnTo>
                  <a:pt x="1" y="9"/>
                </a:lnTo>
                <a:lnTo>
                  <a:pt x="0" y="10"/>
                </a:lnTo>
                <a:lnTo>
                  <a:pt x="0" y="12"/>
                </a:lnTo>
                <a:lnTo>
                  <a:pt x="2" y="13"/>
                </a:lnTo>
                <a:lnTo>
                  <a:pt x="4" y="13"/>
                </a:lnTo>
                <a:lnTo>
                  <a:pt x="5" y="12"/>
                </a:lnTo>
                <a:lnTo>
                  <a:pt x="5" y="13"/>
                </a:lnTo>
                <a:lnTo>
                  <a:pt x="6" y="13"/>
                </a:lnTo>
                <a:lnTo>
                  <a:pt x="7" y="13"/>
                </a:lnTo>
                <a:lnTo>
                  <a:pt x="8" y="13"/>
                </a:lnTo>
                <a:lnTo>
                  <a:pt x="8" y="13"/>
                </a:lnTo>
                <a:lnTo>
                  <a:pt x="6" y="14"/>
                </a:lnTo>
                <a:lnTo>
                  <a:pt x="5" y="14"/>
                </a:lnTo>
                <a:lnTo>
                  <a:pt x="4" y="14"/>
                </a:lnTo>
                <a:lnTo>
                  <a:pt x="4" y="15"/>
                </a:lnTo>
                <a:lnTo>
                  <a:pt x="6" y="16"/>
                </a:lnTo>
                <a:lnTo>
                  <a:pt x="7" y="16"/>
                </a:lnTo>
                <a:lnTo>
                  <a:pt x="15" y="14"/>
                </a:lnTo>
                <a:lnTo>
                  <a:pt x="15" y="13"/>
                </a:lnTo>
                <a:lnTo>
                  <a:pt x="16" y="9"/>
                </a:lnTo>
                <a:lnTo>
                  <a:pt x="15" y="9"/>
                </a:lnTo>
                <a:lnTo>
                  <a:pt x="12" y="8"/>
                </a:lnTo>
                <a:lnTo>
                  <a:pt x="9" y="2"/>
                </a:lnTo>
                <a:lnTo>
                  <a:pt x="7" y="1"/>
                </a:lnTo>
                <a:lnTo>
                  <a:pt x="4" y="1"/>
                </a:lnTo>
                <a:lnTo>
                  <a:pt x="3" y="0"/>
                </a:lnTo>
                <a:lnTo>
                  <a:pt x="1" y="2"/>
                </a:lnTo>
                <a:lnTo>
                  <a:pt x="1" y="3"/>
                </a:lnTo>
                <a:lnTo>
                  <a:pt x="1" y="5"/>
                </a:lnTo>
                <a:lnTo>
                  <a:pt x="3" y="7"/>
                </a:lnTo>
                <a:lnTo>
                  <a:pt x="0" y="7"/>
                </a:lnTo>
                <a:lnTo>
                  <a:pt x="0"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2" name="Freeform 368"/>
          <p:cNvSpPr>
            <a:spLocks/>
          </p:cNvSpPr>
          <p:nvPr/>
        </p:nvSpPr>
        <p:spPr bwMode="auto">
          <a:xfrm>
            <a:off x="5038337" y="1747526"/>
            <a:ext cx="51105" cy="23225"/>
          </a:xfrm>
          <a:custGeom>
            <a:avLst/>
            <a:gdLst/>
            <a:ahLst/>
            <a:cxnLst>
              <a:cxn ang="0">
                <a:pos x="10" y="4"/>
              </a:cxn>
              <a:cxn ang="0">
                <a:pos x="13" y="4"/>
              </a:cxn>
              <a:cxn ang="0">
                <a:pos x="13" y="3"/>
              </a:cxn>
              <a:cxn ang="0">
                <a:pos x="8" y="1"/>
              </a:cxn>
              <a:cxn ang="0">
                <a:pos x="4" y="0"/>
              </a:cxn>
              <a:cxn ang="0">
                <a:pos x="0" y="4"/>
              </a:cxn>
              <a:cxn ang="0">
                <a:pos x="0" y="6"/>
              </a:cxn>
              <a:cxn ang="0">
                <a:pos x="7" y="8"/>
              </a:cxn>
              <a:cxn ang="0">
                <a:pos x="9" y="8"/>
              </a:cxn>
              <a:cxn ang="0">
                <a:pos x="10" y="7"/>
              </a:cxn>
              <a:cxn ang="0">
                <a:pos x="14" y="6"/>
              </a:cxn>
              <a:cxn ang="0">
                <a:pos x="15" y="6"/>
              </a:cxn>
              <a:cxn ang="0">
                <a:pos x="15" y="5"/>
              </a:cxn>
              <a:cxn ang="0">
                <a:pos x="4" y="2"/>
              </a:cxn>
              <a:cxn ang="0">
                <a:pos x="7" y="2"/>
              </a:cxn>
              <a:cxn ang="0">
                <a:pos x="10" y="4"/>
              </a:cxn>
            </a:cxnLst>
            <a:rect l="0" t="0" r="r" b="b"/>
            <a:pathLst>
              <a:path w="15" h="8">
                <a:moveTo>
                  <a:pt x="10" y="4"/>
                </a:moveTo>
                <a:lnTo>
                  <a:pt x="13" y="4"/>
                </a:lnTo>
                <a:lnTo>
                  <a:pt x="13" y="3"/>
                </a:lnTo>
                <a:lnTo>
                  <a:pt x="8" y="1"/>
                </a:lnTo>
                <a:lnTo>
                  <a:pt x="4" y="0"/>
                </a:lnTo>
                <a:lnTo>
                  <a:pt x="0" y="4"/>
                </a:lnTo>
                <a:lnTo>
                  <a:pt x="0" y="6"/>
                </a:lnTo>
                <a:lnTo>
                  <a:pt x="7" y="8"/>
                </a:lnTo>
                <a:lnTo>
                  <a:pt x="9" y="8"/>
                </a:lnTo>
                <a:lnTo>
                  <a:pt x="10" y="7"/>
                </a:lnTo>
                <a:lnTo>
                  <a:pt x="14" y="6"/>
                </a:lnTo>
                <a:lnTo>
                  <a:pt x="15" y="6"/>
                </a:lnTo>
                <a:lnTo>
                  <a:pt x="15" y="5"/>
                </a:lnTo>
                <a:lnTo>
                  <a:pt x="4" y="2"/>
                </a:lnTo>
                <a:lnTo>
                  <a:pt x="7" y="2"/>
                </a:lnTo>
                <a:lnTo>
                  <a:pt x="10"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3" name="Freeform 369"/>
          <p:cNvSpPr>
            <a:spLocks/>
          </p:cNvSpPr>
          <p:nvPr/>
        </p:nvSpPr>
        <p:spPr bwMode="auto">
          <a:xfrm>
            <a:off x="5181430" y="1457209"/>
            <a:ext cx="10221" cy="17419"/>
          </a:xfrm>
          <a:custGeom>
            <a:avLst/>
            <a:gdLst/>
            <a:ahLst/>
            <a:cxnLst>
              <a:cxn ang="0">
                <a:pos x="0" y="6"/>
              </a:cxn>
              <a:cxn ang="0">
                <a:pos x="2" y="6"/>
              </a:cxn>
              <a:cxn ang="0">
                <a:pos x="2" y="4"/>
              </a:cxn>
              <a:cxn ang="0">
                <a:pos x="3" y="1"/>
              </a:cxn>
              <a:cxn ang="0">
                <a:pos x="2" y="0"/>
              </a:cxn>
              <a:cxn ang="0">
                <a:pos x="2" y="0"/>
              </a:cxn>
              <a:cxn ang="0">
                <a:pos x="2" y="0"/>
              </a:cxn>
              <a:cxn ang="0">
                <a:pos x="0" y="4"/>
              </a:cxn>
              <a:cxn ang="0">
                <a:pos x="0" y="6"/>
              </a:cxn>
            </a:cxnLst>
            <a:rect l="0" t="0" r="r" b="b"/>
            <a:pathLst>
              <a:path w="3" h="6">
                <a:moveTo>
                  <a:pt x="0" y="6"/>
                </a:moveTo>
                <a:lnTo>
                  <a:pt x="2" y="6"/>
                </a:lnTo>
                <a:lnTo>
                  <a:pt x="2" y="4"/>
                </a:lnTo>
                <a:lnTo>
                  <a:pt x="3" y="1"/>
                </a:lnTo>
                <a:lnTo>
                  <a:pt x="2" y="0"/>
                </a:lnTo>
                <a:lnTo>
                  <a:pt x="2" y="0"/>
                </a:lnTo>
                <a:lnTo>
                  <a:pt x="2" y="0"/>
                </a:lnTo>
                <a:lnTo>
                  <a:pt x="0" y="4"/>
                </a:lnTo>
                <a:lnTo>
                  <a:pt x="0"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4" name="Freeform 370"/>
          <p:cNvSpPr>
            <a:spLocks/>
          </p:cNvSpPr>
          <p:nvPr/>
        </p:nvSpPr>
        <p:spPr bwMode="auto">
          <a:xfrm>
            <a:off x="5058779" y="1767848"/>
            <a:ext cx="51105" cy="17419"/>
          </a:xfrm>
          <a:custGeom>
            <a:avLst/>
            <a:gdLst/>
            <a:ahLst/>
            <a:cxnLst>
              <a:cxn ang="0">
                <a:pos x="9" y="4"/>
              </a:cxn>
              <a:cxn ang="0">
                <a:pos x="11" y="6"/>
              </a:cxn>
              <a:cxn ang="0">
                <a:pos x="11" y="6"/>
              </a:cxn>
              <a:cxn ang="0">
                <a:pos x="13" y="6"/>
              </a:cxn>
              <a:cxn ang="0">
                <a:pos x="15" y="6"/>
              </a:cxn>
              <a:cxn ang="0">
                <a:pos x="13" y="5"/>
              </a:cxn>
              <a:cxn ang="0">
                <a:pos x="13" y="4"/>
              </a:cxn>
              <a:cxn ang="0">
                <a:pos x="14" y="3"/>
              </a:cxn>
              <a:cxn ang="0">
                <a:pos x="14" y="2"/>
              </a:cxn>
              <a:cxn ang="0">
                <a:pos x="12" y="1"/>
              </a:cxn>
              <a:cxn ang="0">
                <a:pos x="11" y="2"/>
              </a:cxn>
              <a:cxn ang="0">
                <a:pos x="9" y="1"/>
              </a:cxn>
              <a:cxn ang="0">
                <a:pos x="9" y="1"/>
              </a:cxn>
              <a:cxn ang="0">
                <a:pos x="7" y="0"/>
              </a:cxn>
              <a:cxn ang="0">
                <a:pos x="0" y="2"/>
              </a:cxn>
              <a:cxn ang="0">
                <a:pos x="1" y="2"/>
              </a:cxn>
              <a:cxn ang="0">
                <a:pos x="9" y="4"/>
              </a:cxn>
            </a:cxnLst>
            <a:rect l="0" t="0" r="r" b="b"/>
            <a:pathLst>
              <a:path w="15" h="6">
                <a:moveTo>
                  <a:pt x="9" y="4"/>
                </a:moveTo>
                <a:lnTo>
                  <a:pt x="11" y="6"/>
                </a:lnTo>
                <a:lnTo>
                  <a:pt x="11" y="6"/>
                </a:lnTo>
                <a:lnTo>
                  <a:pt x="13" y="6"/>
                </a:lnTo>
                <a:lnTo>
                  <a:pt x="15" y="6"/>
                </a:lnTo>
                <a:lnTo>
                  <a:pt x="13" y="5"/>
                </a:lnTo>
                <a:lnTo>
                  <a:pt x="13" y="4"/>
                </a:lnTo>
                <a:lnTo>
                  <a:pt x="14" y="3"/>
                </a:lnTo>
                <a:lnTo>
                  <a:pt x="14" y="2"/>
                </a:lnTo>
                <a:lnTo>
                  <a:pt x="12" y="1"/>
                </a:lnTo>
                <a:lnTo>
                  <a:pt x="11" y="2"/>
                </a:lnTo>
                <a:lnTo>
                  <a:pt x="9" y="1"/>
                </a:lnTo>
                <a:lnTo>
                  <a:pt x="9" y="1"/>
                </a:lnTo>
                <a:lnTo>
                  <a:pt x="7" y="0"/>
                </a:lnTo>
                <a:lnTo>
                  <a:pt x="0" y="2"/>
                </a:lnTo>
                <a:lnTo>
                  <a:pt x="1" y="2"/>
                </a:lnTo>
                <a:lnTo>
                  <a:pt x="9"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5" name="Rectangle 371"/>
          <p:cNvSpPr>
            <a:spLocks noChangeArrowheads="1"/>
          </p:cNvSpPr>
          <p:nvPr/>
        </p:nvSpPr>
        <p:spPr bwMode="auto">
          <a:xfrm>
            <a:off x="5075814" y="2093004"/>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6" name="Freeform 372"/>
          <p:cNvSpPr>
            <a:spLocks/>
          </p:cNvSpPr>
          <p:nvPr/>
        </p:nvSpPr>
        <p:spPr bwMode="auto">
          <a:xfrm>
            <a:off x="5184837" y="1349791"/>
            <a:ext cx="6814" cy="17419"/>
          </a:xfrm>
          <a:custGeom>
            <a:avLst/>
            <a:gdLst/>
            <a:ahLst/>
            <a:cxnLst>
              <a:cxn ang="0">
                <a:pos x="2" y="2"/>
              </a:cxn>
              <a:cxn ang="0">
                <a:pos x="1" y="0"/>
              </a:cxn>
              <a:cxn ang="0">
                <a:pos x="1" y="1"/>
              </a:cxn>
              <a:cxn ang="0">
                <a:pos x="0" y="3"/>
              </a:cxn>
              <a:cxn ang="0">
                <a:pos x="0" y="6"/>
              </a:cxn>
              <a:cxn ang="0">
                <a:pos x="1" y="6"/>
              </a:cxn>
              <a:cxn ang="0">
                <a:pos x="1" y="5"/>
              </a:cxn>
              <a:cxn ang="0">
                <a:pos x="1" y="5"/>
              </a:cxn>
              <a:cxn ang="0">
                <a:pos x="1" y="4"/>
              </a:cxn>
              <a:cxn ang="0">
                <a:pos x="1" y="4"/>
              </a:cxn>
              <a:cxn ang="0">
                <a:pos x="2" y="3"/>
              </a:cxn>
              <a:cxn ang="0">
                <a:pos x="2" y="2"/>
              </a:cxn>
            </a:cxnLst>
            <a:rect l="0" t="0" r="r" b="b"/>
            <a:pathLst>
              <a:path w="2" h="6">
                <a:moveTo>
                  <a:pt x="2" y="2"/>
                </a:moveTo>
                <a:lnTo>
                  <a:pt x="1" y="0"/>
                </a:lnTo>
                <a:lnTo>
                  <a:pt x="1" y="1"/>
                </a:lnTo>
                <a:lnTo>
                  <a:pt x="0" y="3"/>
                </a:lnTo>
                <a:lnTo>
                  <a:pt x="0" y="6"/>
                </a:lnTo>
                <a:lnTo>
                  <a:pt x="1" y="6"/>
                </a:lnTo>
                <a:lnTo>
                  <a:pt x="1" y="5"/>
                </a:lnTo>
                <a:lnTo>
                  <a:pt x="1" y="5"/>
                </a:lnTo>
                <a:lnTo>
                  <a:pt x="1" y="4"/>
                </a:lnTo>
                <a:lnTo>
                  <a:pt x="1" y="4"/>
                </a:lnTo>
                <a:lnTo>
                  <a:pt x="2" y="3"/>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7" name="Freeform 373"/>
          <p:cNvSpPr>
            <a:spLocks/>
          </p:cNvSpPr>
          <p:nvPr/>
        </p:nvSpPr>
        <p:spPr bwMode="auto">
          <a:xfrm>
            <a:off x="5164395" y="1628496"/>
            <a:ext cx="27256" cy="29032"/>
          </a:xfrm>
          <a:custGeom>
            <a:avLst/>
            <a:gdLst/>
            <a:ahLst/>
            <a:cxnLst>
              <a:cxn ang="0">
                <a:pos x="1" y="10"/>
              </a:cxn>
              <a:cxn ang="0">
                <a:pos x="2" y="9"/>
              </a:cxn>
              <a:cxn ang="0">
                <a:pos x="3" y="10"/>
              </a:cxn>
              <a:cxn ang="0">
                <a:pos x="6" y="9"/>
              </a:cxn>
              <a:cxn ang="0">
                <a:pos x="7" y="10"/>
              </a:cxn>
              <a:cxn ang="0">
                <a:pos x="8" y="9"/>
              </a:cxn>
              <a:cxn ang="0">
                <a:pos x="8" y="8"/>
              </a:cxn>
              <a:cxn ang="0">
                <a:pos x="8" y="6"/>
              </a:cxn>
              <a:cxn ang="0">
                <a:pos x="7" y="7"/>
              </a:cxn>
              <a:cxn ang="0">
                <a:pos x="7" y="7"/>
              </a:cxn>
              <a:cxn ang="0">
                <a:pos x="6" y="7"/>
              </a:cxn>
              <a:cxn ang="0">
                <a:pos x="5" y="6"/>
              </a:cxn>
              <a:cxn ang="0">
                <a:pos x="4" y="5"/>
              </a:cxn>
              <a:cxn ang="0">
                <a:pos x="5" y="4"/>
              </a:cxn>
              <a:cxn ang="0">
                <a:pos x="6" y="3"/>
              </a:cxn>
              <a:cxn ang="0">
                <a:pos x="6" y="3"/>
              </a:cxn>
              <a:cxn ang="0">
                <a:pos x="5" y="0"/>
              </a:cxn>
              <a:cxn ang="0">
                <a:pos x="4" y="1"/>
              </a:cxn>
              <a:cxn ang="0">
                <a:pos x="4" y="2"/>
              </a:cxn>
              <a:cxn ang="0">
                <a:pos x="3" y="3"/>
              </a:cxn>
              <a:cxn ang="0">
                <a:pos x="3" y="2"/>
              </a:cxn>
              <a:cxn ang="0">
                <a:pos x="0" y="2"/>
              </a:cxn>
              <a:cxn ang="0">
                <a:pos x="0" y="3"/>
              </a:cxn>
              <a:cxn ang="0">
                <a:pos x="1" y="3"/>
              </a:cxn>
              <a:cxn ang="0">
                <a:pos x="1" y="10"/>
              </a:cxn>
            </a:cxnLst>
            <a:rect l="0" t="0" r="r" b="b"/>
            <a:pathLst>
              <a:path w="8" h="10">
                <a:moveTo>
                  <a:pt x="1" y="10"/>
                </a:moveTo>
                <a:lnTo>
                  <a:pt x="2" y="9"/>
                </a:lnTo>
                <a:lnTo>
                  <a:pt x="3" y="10"/>
                </a:lnTo>
                <a:lnTo>
                  <a:pt x="6" y="9"/>
                </a:lnTo>
                <a:lnTo>
                  <a:pt x="7" y="10"/>
                </a:lnTo>
                <a:lnTo>
                  <a:pt x="8" y="9"/>
                </a:lnTo>
                <a:lnTo>
                  <a:pt x="8" y="8"/>
                </a:lnTo>
                <a:lnTo>
                  <a:pt x="8" y="6"/>
                </a:lnTo>
                <a:lnTo>
                  <a:pt x="7" y="7"/>
                </a:lnTo>
                <a:lnTo>
                  <a:pt x="7" y="7"/>
                </a:lnTo>
                <a:lnTo>
                  <a:pt x="6" y="7"/>
                </a:lnTo>
                <a:lnTo>
                  <a:pt x="5" y="6"/>
                </a:lnTo>
                <a:lnTo>
                  <a:pt x="4" y="5"/>
                </a:lnTo>
                <a:lnTo>
                  <a:pt x="5" y="4"/>
                </a:lnTo>
                <a:lnTo>
                  <a:pt x="6" y="3"/>
                </a:lnTo>
                <a:lnTo>
                  <a:pt x="6" y="3"/>
                </a:lnTo>
                <a:lnTo>
                  <a:pt x="5" y="0"/>
                </a:lnTo>
                <a:lnTo>
                  <a:pt x="4" y="1"/>
                </a:lnTo>
                <a:lnTo>
                  <a:pt x="4" y="2"/>
                </a:lnTo>
                <a:lnTo>
                  <a:pt x="3" y="3"/>
                </a:lnTo>
                <a:lnTo>
                  <a:pt x="3" y="2"/>
                </a:lnTo>
                <a:lnTo>
                  <a:pt x="0" y="2"/>
                </a:lnTo>
                <a:lnTo>
                  <a:pt x="0" y="3"/>
                </a:lnTo>
                <a:lnTo>
                  <a:pt x="1" y="3"/>
                </a:lnTo>
                <a:lnTo>
                  <a:pt x="1" y="1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8" name="Freeform 374"/>
          <p:cNvSpPr>
            <a:spLocks/>
          </p:cNvSpPr>
          <p:nvPr/>
        </p:nvSpPr>
        <p:spPr bwMode="auto">
          <a:xfrm>
            <a:off x="5109883" y="1689463"/>
            <a:ext cx="30663" cy="20322"/>
          </a:xfrm>
          <a:custGeom>
            <a:avLst/>
            <a:gdLst/>
            <a:ahLst/>
            <a:cxnLst>
              <a:cxn ang="0">
                <a:pos x="8" y="2"/>
              </a:cxn>
              <a:cxn ang="0">
                <a:pos x="8" y="0"/>
              </a:cxn>
              <a:cxn ang="0">
                <a:pos x="4" y="0"/>
              </a:cxn>
              <a:cxn ang="0">
                <a:pos x="2" y="0"/>
              </a:cxn>
              <a:cxn ang="0">
                <a:pos x="1" y="1"/>
              </a:cxn>
              <a:cxn ang="0">
                <a:pos x="0" y="3"/>
              </a:cxn>
              <a:cxn ang="0">
                <a:pos x="0" y="4"/>
              </a:cxn>
              <a:cxn ang="0">
                <a:pos x="1" y="5"/>
              </a:cxn>
              <a:cxn ang="0">
                <a:pos x="3" y="6"/>
              </a:cxn>
              <a:cxn ang="0">
                <a:pos x="4" y="7"/>
              </a:cxn>
              <a:cxn ang="0">
                <a:pos x="9" y="6"/>
              </a:cxn>
              <a:cxn ang="0">
                <a:pos x="9" y="4"/>
              </a:cxn>
              <a:cxn ang="0">
                <a:pos x="8" y="4"/>
              </a:cxn>
              <a:cxn ang="0">
                <a:pos x="8" y="2"/>
              </a:cxn>
            </a:cxnLst>
            <a:rect l="0" t="0" r="r" b="b"/>
            <a:pathLst>
              <a:path w="9" h="7">
                <a:moveTo>
                  <a:pt x="8" y="2"/>
                </a:moveTo>
                <a:lnTo>
                  <a:pt x="8" y="0"/>
                </a:lnTo>
                <a:lnTo>
                  <a:pt x="4" y="0"/>
                </a:lnTo>
                <a:lnTo>
                  <a:pt x="2" y="0"/>
                </a:lnTo>
                <a:lnTo>
                  <a:pt x="1" y="1"/>
                </a:lnTo>
                <a:lnTo>
                  <a:pt x="0" y="3"/>
                </a:lnTo>
                <a:lnTo>
                  <a:pt x="0" y="4"/>
                </a:lnTo>
                <a:lnTo>
                  <a:pt x="1" y="5"/>
                </a:lnTo>
                <a:lnTo>
                  <a:pt x="3" y="6"/>
                </a:lnTo>
                <a:lnTo>
                  <a:pt x="4" y="7"/>
                </a:lnTo>
                <a:lnTo>
                  <a:pt x="9" y="6"/>
                </a:lnTo>
                <a:lnTo>
                  <a:pt x="9" y="4"/>
                </a:lnTo>
                <a:lnTo>
                  <a:pt x="8" y="4"/>
                </a:lnTo>
                <a:lnTo>
                  <a:pt x="8"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9" name="Freeform 375"/>
          <p:cNvSpPr>
            <a:spLocks/>
          </p:cNvSpPr>
          <p:nvPr/>
        </p:nvSpPr>
        <p:spPr bwMode="auto">
          <a:xfrm>
            <a:off x="6619174" y="1280115"/>
            <a:ext cx="23849" cy="14516"/>
          </a:xfrm>
          <a:custGeom>
            <a:avLst/>
            <a:gdLst/>
            <a:ahLst/>
            <a:cxnLst>
              <a:cxn ang="0">
                <a:pos x="1" y="3"/>
              </a:cxn>
              <a:cxn ang="0">
                <a:pos x="1" y="3"/>
              </a:cxn>
              <a:cxn ang="0">
                <a:pos x="2" y="3"/>
              </a:cxn>
              <a:cxn ang="0">
                <a:pos x="3" y="3"/>
              </a:cxn>
              <a:cxn ang="0">
                <a:pos x="3" y="4"/>
              </a:cxn>
              <a:cxn ang="0">
                <a:pos x="3" y="4"/>
              </a:cxn>
              <a:cxn ang="0">
                <a:pos x="3" y="5"/>
              </a:cxn>
              <a:cxn ang="0">
                <a:pos x="5" y="4"/>
              </a:cxn>
              <a:cxn ang="0">
                <a:pos x="5" y="3"/>
              </a:cxn>
              <a:cxn ang="0">
                <a:pos x="6" y="3"/>
              </a:cxn>
              <a:cxn ang="0">
                <a:pos x="7" y="3"/>
              </a:cxn>
              <a:cxn ang="0">
                <a:pos x="6" y="2"/>
              </a:cxn>
              <a:cxn ang="0">
                <a:pos x="6" y="0"/>
              </a:cxn>
              <a:cxn ang="0">
                <a:pos x="6" y="0"/>
              </a:cxn>
              <a:cxn ang="0">
                <a:pos x="1" y="0"/>
              </a:cxn>
              <a:cxn ang="0">
                <a:pos x="1" y="0"/>
              </a:cxn>
              <a:cxn ang="0">
                <a:pos x="0" y="2"/>
              </a:cxn>
              <a:cxn ang="0">
                <a:pos x="1" y="3"/>
              </a:cxn>
              <a:cxn ang="0">
                <a:pos x="1" y="3"/>
              </a:cxn>
            </a:cxnLst>
            <a:rect l="0" t="0" r="r" b="b"/>
            <a:pathLst>
              <a:path w="7" h="5">
                <a:moveTo>
                  <a:pt x="1" y="3"/>
                </a:moveTo>
                <a:lnTo>
                  <a:pt x="1" y="3"/>
                </a:lnTo>
                <a:lnTo>
                  <a:pt x="2" y="3"/>
                </a:lnTo>
                <a:lnTo>
                  <a:pt x="3" y="3"/>
                </a:lnTo>
                <a:lnTo>
                  <a:pt x="3" y="4"/>
                </a:lnTo>
                <a:lnTo>
                  <a:pt x="3" y="4"/>
                </a:lnTo>
                <a:lnTo>
                  <a:pt x="3" y="5"/>
                </a:lnTo>
                <a:lnTo>
                  <a:pt x="5" y="4"/>
                </a:lnTo>
                <a:lnTo>
                  <a:pt x="5" y="3"/>
                </a:lnTo>
                <a:lnTo>
                  <a:pt x="6" y="3"/>
                </a:lnTo>
                <a:lnTo>
                  <a:pt x="7" y="3"/>
                </a:lnTo>
                <a:lnTo>
                  <a:pt x="6" y="2"/>
                </a:lnTo>
                <a:lnTo>
                  <a:pt x="6" y="0"/>
                </a:lnTo>
                <a:lnTo>
                  <a:pt x="6" y="0"/>
                </a:lnTo>
                <a:lnTo>
                  <a:pt x="1" y="0"/>
                </a:lnTo>
                <a:lnTo>
                  <a:pt x="1" y="0"/>
                </a:lnTo>
                <a:lnTo>
                  <a:pt x="0" y="2"/>
                </a:lnTo>
                <a:lnTo>
                  <a:pt x="1"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0" name="Freeform 376"/>
          <p:cNvSpPr>
            <a:spLocks/>
          </p:cNvSpPr>
          <p:nvPr/>
        </p:nvSpPr>
        <p:spPr bwMode="auto">
          <a:xfrm>
            <a:off x="5062186" y="1776558"/>
            <a:ext cx="47698" cy="40644"/>
          </a:xfrm>
          <a:custGeom>
            <a:avLst/>
            <a:gdLst/>
            <a:ahLst/>
            <a:cxnLst>
              <a:cxn ang="0">
                <a:pos x="11" y="9"/>
              </a:cxn>
              <a:cxn ang="0">
                <a:pos x="12" y="9"/>
              </a:cxn>
              <a:cxn ang="0">
                <a:pos x="14" y="9"/>
              </a:cxn>
              <a:cxn ang="0">
                <a:pos x="13" y="7"/>
              </a:cxn>
              <a:cxn ang="0">
                <a:pos x="12" y="7"/>
              </a:cxn>
              <a:cxn ang="0">
                <a:pos x="11" y="6"/>
              </a:cxn>
              <a:cxn ang="0">
                <a:pos x="9" y="5"/>
              </a:cxn>
              <a:cxn ang="0">
                <a:pos x="8" y="3"/>
              </a:cxn>
              <a:cxn ang="0">
                <a:pos x="7" y="2"/>
              </a:cxn>
              <a:cxn ang="0">
                <a:pos x="5" y="1"/>
              </a:cxn>
              <a:cxn ang="0">
                <a:pos x="4" y="1"/>
              </a:cxn>
              <a:cxn ang="0">
                <a:pos x="1" y="0"/>
              </a:cxn>
              <a:cxn ang="0">
                <a:pos x="0" y="1"/>
              </a:cxn>
              <a:cxn ang="0">
                <a:pos x="0" y="2"/>
              </a:cxn>
              <a:cxn ang="0">
                <a:pos x="0" y="3"/>
              </a:cxn>
              <a:cxn ang="0">
                <a:pos x="0" y="4"/>
              </a:cxn>
              <a:cxn ang="0">
                <a:pos x="0" y="6"/>
              </a:cxn>
              <a:cxn ang="0">
                <a:pos x="2" y="7"/>
              </a:cxn>
              <a:cxn ang="0">
                <a:pos x="3" y="8"/>
              </a:cxn>
              <a:cxn ang="0">
                <a:pos x="7" y="10"/>
              </a:cxn>
              <a:cxn ang="0">
                <a:pos x="9" y="14"/>
              </a:cxn>
              <a:cxn ang="0">
                <a:pos x="11" y="13"/>
              </a:cxn>
              <a:cxn ang="0">
                <a:pos x="11" y="14"/>
              </a:cxn>
              <a:cxn ang="0">
                <a:pos x="11" y="14"/>
              </a:cxn>
              <a:cxn ang="0">
                <a:pos x="12" y="14"/>
              </a:cxn>
              <a:cxn ang="0">
                <a:pos x="12" y="12"/>
              </a:cxn>
              <a:cxn ang="0">
                <a:pos x="11" y="11"/>
              </a:cxn>
              <a:cxn ang="0">
                <a:pos x="11" y="10"/>
              </a:cxn>
              <a:cxn ang="0">
                <a:pos x="9" y="10"/>
              </a:cxn>
              <a:cxn ang="0">
                <a:pos x="10" y="9"/>
              </a:cxn>
              <a:cxn ang="0">
                <a:pos x="11" y="9"/>
              </a:cxn>
            </a:cxnLst>
            <a:rect l="0" t="0" r="r" b="b"/>
            <a:pathLst>
              <a:path w="14" h="14">
                <a:moveTo>
                  <a:pt x="11" y="9"/>
                </a:moveTo>
                <a:lnTo>
                  <a:pt x="12" y="9"/>
                </a:lnTo>
                <a:lnTo>
                  <a:pt x="14" y="9"/>
                </a:lnTo>
                <a:lnTo>
                  <a:pt x="13" y="7"/>
                </a:lnTo>
                <a:lnTo>
                  <a:pt x="12" y="7"/>
                </a:lnTo>
                <a:lnTo>
                  <a:pt x="11" y="6"/>
                </a:lnTo>
                <a:lnTo>
                  <a:pt x="9" y="5"/>
                </a:lnTo>
                <a:lnTo>
                  <a:pt x="8" y="3"/>
                </a:lnTo>
                <a:lnTo>
                  <a:pt x="7" y="2"/>
                </a:lnTo>
                <a:lnTo>
                  <a:pt x="5" y="1"/>
                </a:lnTo>
                <a:lnTo>
                  <a:pt x="4" y="1"/>
                </a:lnTo>
                <a:lnTo>
                  <a:pt x="1" y="0"/>
                </a:lnTo>
                <a:lnTo>
                  <a:pt x="0" y="1"/>
                </a:lnTo>
                <a:lnTo>
                  <a:pt x="0" y="2"/>
                </a:lnTo>
                <a:lnTo>
                  <a:pt x="0" y="3"/>
                </a:lnTo>
                <a:lnTo>
                  <a:pt x="0" y="4"/>
                </a:lnTo>
                <a:lnTo>
                  <a:pt x="0" y="6"/>
                </a:lnTo>
                <a:lnTo>
                  <a:pt x="2" y="7"/>
                </a:lnTo>
                <a:lnTo>
                  <a:pt x="3" y="8"/>
                </a:lnTo>
                <a:lnTo>
                  <a:pt x="7" y="10"/>
                </a:lnTo>
                <a:lnTo>
                  <a:pt x="9" y="14"/>
                </a:lnTo>
                <a:lnTo>
                  <a:pt x="11" y="13"/>
                </a:lnTo>
                <a:lnTo>
                  <a:pt x="11" y="14"/>
                </a:lnTo>
                <a:lnTo>
                  <a:pt x="11" y="14"/>
                </a:lnTo>
                <a:lnTo>
                  <a:pt x="12" y="14"/>
                </a:lnTo>
                <a:lnTo>
                  <a:pt x="12" y="12"/>
                </a:lnTo>
                <a:lnTo>
                  <a:pt x="11" y="11"/>
                </a:lnTo>
                <a:lnTo>
                  <a:pt x="11" y="10"/>
                </a:lnTo>
                <a:lnTo>
                  <a:pt x="9" y="10"/>
                </a:lnTo>
                <a:lnTo>
                  <a:pt x="10" y="9"/>
                </a:lnTo>
                <a:lnTo>
                  <a:pt x="11"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1" name="Freeform 377"/>
          <p:cNvSpPr>
            <a:spLocks/>
          </p:cNvSpPr>
          <p:nvPr/>
        </p:nvSpPr>
        <p:spPr bwMode="auto">
          <a:xfrm>
            <a:off x="4994046" y="1869459"/>
            <a:ext cx="51105" cy="31935"/>
          </a:xfrm>
          <a:custGeom>
            <a:avLst/>
            <a:gdLst/>
            <a:ahLst/>
            <a:cxnLst>
              <a:cxn ang="0">
                <a:pos x="13" y="1"/>
              </a:cxn>
              <a:cxn ang="0">
                <a:pos x="12" y="0"/>
              </a:cxn>
              <a:cxn ang="0">
                <a:pos x="10" y="3"/>
              </a:cxn>
              <a:cxn ang="0">
                <a:pos x="6" y="4"/>
              </a:cxn>
              <a:cxn ang="0">
                <a:pos x="5" y="5"/>
              </a:cxn>
              <a:cxn ang="0">
                <a:pos x="1" y="7"/>
              </a:cxn>
              <a:cxn ang="0">
                <a:pos x="0" y="11"/>
              </a:cxn>
              <a:cxn ang="0">
                <a:pos x="1" y="11"/>
              </a:cxn>
              <a:cxn ang="0">
                <a:pos x="10" y="9"/>
              </a:cxn>
              <a:cxn ang="0">
                <a:pos x="11" y="9"/>
              </a:cxn>
              <a:cxn ang="0">
                <a:pos x="12" y="8"/>
              </a:cxn>
              <a:cxn ang="0">
                <a:pos x="13" y="9"/>
              </a:cxn>
              <a:cxn ang="0">
                <a:pos x="13" y="8"/>
              </a:cxn>
              <a:cxn ang="0">
                <a:pos x="15" y="7"/>
              </a:cxn>
              <a:cxn ang="0">
                <a:pos x="14" y="4"/>
              </a:cxn>
              <a:cxn ang="0">
                <a:pos x="14" y="3"/>
              </a:cxn>
              <a:cxn ang="0">
                <a:pos x="13" y="1"/>
              </a:cxn>
            </a:cxnLst>
            <a:rect l="0" t="0" r="r" b="b"/>
            <a:pathLst>
              <a:path w="15" h="11">
                <a:moveTo>
                  <a:pt x="13" y="1"/>
                </a:moveTo>
                <a:lnTo>
                  <a:pt x="12" y="0"/>
                </a:lnTo>
                <a:lnTo>
                  <a:pt x="10" y="3"/>
                </a:lnTo>
                <a:lnTo>
                  <a:pt x="6" y="4"/>
                </a:lnTo>
                <a:lnTo>
                  <a:pt x="5" y="5"/>
                </a:lnTo>
                <a:lnTo>
                  <a:pt x="1" y="7"/>
                </a:lnTo>
                <a:lnTo>
                  <a:pt x="0" y="11"/>
                </a:lnTo>
                <a:lnTo>
                  <a:pt x="1" y="11"/>
                </a:lnTo>
                <a:lnTo>
                  <a:pt x="10" y="9"/>
                </a:lnTo>
                <a:lnTo>
                  <a:pt x="11" y="9"/>
                </a:lnTo>
                <a:lnTo>
                  <a:pt x="12" y="8"/>
                </a:lnTo>
                <a:lnTo>
                  <a:pt x="13" y="9"/>
                </a:lnTo>
                <a:lnTo>
                  <a:pt x="13" y="8"/>
                </a:lnTo>
                <a:lnTo>
                  <a:pt x="15" y="7"/>
                </a:lnTo>
                <a:lnTo>
                  <a:pt x="14" y="4"/>
                </a:lnTo>
                <a:lnTo>
                  <a:pt x="14" y="3"/>
                </a:lnTo>
                <a:lnTo>
                  <a:pt x="13"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2" name="Freeform 378"/>
          <p:cNvSpPr>
            <a:spLocks/>
          </p:cNvSpPr>
          <p:nvPr/>
        </p:nvSpPr>
        <p:spPr bwMode="auto">
          <a:xfrm>
            <a:off x="6039988" y="1373017"/>
            <a:ext cx="37477" cy="11613"/>
          </a:xfrm>
          <a:custGeom>
            <a:avLst/>
            <a:gdLst/>
            <a:ahLst/>
            <a:cxnLst>
              <a:cxn ang="0">
                <a:pos x="2" y="4"/>
              </a:cxn>
              <a:cxn ang="0">
                <a:pos x="2" y="4"/>
              </a:cxn>
              <a:cxn ang="0">
                <a:pos x="4" y="2"/>
              </a:cxn>
              <a:cxn ang="0">
                <a:pos x="5" y="2"/>
              </a:cxn>
              <a:cxn ang="0">
                <a:pos x="4" y="1"/>
              </a:cxn>
              <a:cxn ang="0">
                <a:pos x="5" y="1"/>
              </a:cxn>
              <a:cxn ang="0">
                <a:pos x="6" y="1"/>
              </a:cxn>
              <a:cxn ang="0">
                <a:pos x="7" y="3"/>
              </a:cxn>
              <a:cxn ang="0">
                <a:pos x="9" y="4"/>
              </a:cxn>
              <a:cxn ang="0">
                <a:pos x="9" y="3"/>
              </a:cxn>
              <a:cxn ang="0">
                <a:pos x="11" y="2"/>
              </a:cxn>
              <a:cxn ang="0">
                <a:pos x="11" y="1"/>
              </a:cxn>
              <a:cxn ang="0">
                <a:pos x="10" y="1"/>
              </a:cxn>
              <a:cxn ang="0">
                <a:pos x="9" y="2"/>
              </a:cxn>
              <a:cxn ang="0">
                <a:pos x="8" y="2"/>
              </a:cxn>
              <a:cxn ang="0">
                <a:pos x="7" y="1"/>
              </a:cxn>
              <a:cxn ang="0">
                <a:pos x="7" y="0"/>
              </a:cxn>
              <a:cxn ang="0">
                <a:pos x="6" y="0"/>
              </a:cxn>
              <a:cxn ang="0">
                <a:pos x="5" y="0"/>
              </a:cxn>
              <a:cxn ang="0">
                <a:pos x="4" y="0"/>
              </a:cxn>
              <a:cxn ang="0">
                <a:pos x="4" y="0"/>
              </a:cxn>
              <a:cxn ang="0">
                <a:pos x="4" y="1"/>
              </a:cxn>
              <a:cxn ang="0">
                <a:pos x="3" y="1"/>
              </a:cxn>
              <a:cxn ang="0">
                <a:pos x="2" y="2"/>
              </a:cxn>
              <a:cxn ang="0">
                <a:pos x="2" y="3"/>
              </a:cxn>
              <a:cxn ang="0">
                <a:pos x="0" y="2"/>
              </a:cxn>
              <a:cxn ang="0">
                <a:pos x="0" y="4"/>
              </a:cxn>
              <a:cxn ang="0">
                <a:pos x="2" y="4"/>
              </a:cxn>
              <a:cxn ang="0">
                <a:pos x="2" y="4"/>
              </a:cxn>
            </a:cxnLst>
            <a:rect l="0" t="0" r="r" b="b"/>
            <a:pathLst>
              <a:path w="11" h="4">
                <a:moveTo>
                  <a:pt x="2" y="4"/>
                </a:moveTo>
                <a:lnTo>
                  <a:pt x="2" y="4"/>
                </a:lnTo>
                <a:lnTo>
                  <a:pt x="4" y="2"/>
                </a:lnTo>
                <a:lnTo>
                  <a:pt x="5" y="2"/>
                </a:lnTo>
                <a:lnTo>
                  <a:pt x="4" y="1"/>
                </a:lnTo>
                <a:lnTo>
                  <a:pt x="5" y="1"/>
                </a:lnTo>
                <a:lnTo>
                  <a:pt x="6" y="1"/>
                </a:lnTo>
                <a:lnTo>
                  <a:pt x="7" y="3"/>
                </a:lnTo>
                <a:lnTo>
                  <a:pt x="9" y="4"/>
                </a:lnTo>
                <a:lnTo>
                  <a:pt x="9" y="3"/>
                </a:lnTo>
                <a:lnTo>
                  <a:pt x="11" y="2"/>
                </a:lnTo>
                <a:lnTo>
                  <a:pt x="11" y="1"/>
                </a:lnTo>
                <a:lnTo>
                  <a:pt x="10" y="1"/>
                </a:lnTo>
                <a:lnTo>
                  <a:pt x="9" y="2"/>
                </a:lnTo>
                <a:lnTo>
                  <a:pt x="8" y="2"/>
                </a:lnTo>
                <a:lnTo>
                  <a:pt x="7" y="1"/>
                </a:lnTo>
                <a:lnTo>
                  <a:pt x="7" y="0"/>
                </a:lnTo>
                <a:lnTo>
                  <a:pt x="6" y="0"/>
                </a:lnTo>
                <a:lnTo>
                  <a:pt x="5" y="0"/>
                </a:lnTo>
                <a:lnTo>
                  <a:pt x="4" y="0"/>
                </a:lnTo>
                <a:lnTo>
                  <a:pt x="4" y="0"/>
                </a:lnTo>
                <a:lnTo>
                  <a:pt x="4" y="1"/>
                </a:lnTo>
                <a:lnTo>
                  <a:pt x="3" y="1"/>
                </a:lnTo>
                <a:lnTo>
                  <a:pt x="2" y="2"/>
                </a:lnTo>
                <a:lnTo>
                  <a:pt x="2" y="3"/>
                </a:lnTo>
                <a:lnTo>
                  <a:pt x="0" y="2"/>
                </a:lnTo>
                <a:lnTo>
                  <a:pt x="0" y="4"/>
                </a:lnTo>
                <a:lnTo>
                  <a:pt x="2" y="4"/>
                </a:lnTo>
                <a:lnTo>
                  <a:pt x="2"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3" name="Freeform 379"/>
          <p:cNvSpPr>
            <a:spLocks/>
          </p:cNvSpPr>
          <p:nvPr/>
        </p:nvSpPr>
        <p:spPr bwMode="auto">
          <a:xfrm>
            <a:off x="5719732" y="1378823"/>
            <a:ext cx="27256" cy="55160"/>
          </a:xfrm>
          <a:custGeom>
            <a:avLst/>
            <a:gdLst/>
            <a:ahLst/>
            <a:cxnLst>
              <a:cxn ang="0">
                <a:pos x="0" y="4"/>
              </a:cxn>
              <a:cxn ang="0">
                <a:pos x="3" y="11"/>
              </a:cxn>
              <a:cxn ang="0">
                <a:pos x="3" y="13"/>
              </a:cxn>
              <a:cxn ang="0">
                <a:pos x="4" y="12"/>
              </a:cxn>
              <a:cxn ang="0">
                <a:pos x="6" y="14"/>
              </a:cxn>
              <a:cxn ang="0">
                <a:pos x="6" y="15"/>
              </a:cxn>
              <a:cxn ang="0">
                <a:pos x="7" y="16"/>
              </a:cxn>
              <a:cxn ang="0">
                <a:pos x="7" y="18"/>
              </a:cxn>
              <a:cxn ang="0">
                <a:pos x="8" y="19"/>
              </a:cxn>
              <a:cxn ang="0">
                <a:pos x="8" y="17"/>
              </a:cxn>
              <a:cxn ang="0">
                <a:pos x="8" y="16"/>
              </a:cxn>
              <a:cxn ang="0">
                <a:pos x="7" y="16"/>
              </a:cxn>
              <a:cxn ang="0">
                <a:pos x="7" y="13"/>
              </a:cxn>
              <a:cxn ang="0">
                <a:pos x="7" y="13"/>
              </a:cxn>
              <a:cxn ang="0">
                <a:pos x="7" y="13"/>
              </a:cxn>
              <a:cxn ang="0">
                <a:pos x="7" y="13"/>
              </a:cxn>
              <a:cxn ang="0">
                <a:pos x="4" y="11"/>
              </a:cxn>
              <a:cxn ang="0">
                <a:pos x="4" y="10"/>
              </a:cxn>
              <a:cxn ang="0">
                <a:pos x="3" y="9"/>
              </a:cxn>
              <a:cxn ang="0">
                <a:pos x="4" y="9"/>
              </a:cxn>
              <a:cxn ang="0">
                <a:pos x="3" y="8"/>
              </a:cxn>
              <a:cxn ang="0">
                <a:pos x="3" y="4"/>
              </a:cxn>
              <a:cxn ang="0">
                <a:pos x="1" y="2"/>
              </a:cxn>
              <a:cxn ang="0">
                <a:pos x="1" y="2"/>
              </a:cxn>
              <a:cxn ang="0">
                <a:pos x="1" y="1"/>
              </a:cxn>
              <a:cxn ang="0">
                <a:pos x="0" y="0"/>
              </a:cxn>
              <a:cxn ang="0">
                <a:pos x="0" y="3"/>
              </a:cxn>
              <a:cxn ang="0">
                <a:pos x="0" y="4"/>
              </a:cxn>
              <a:cxn ang="0">
                <a:pos x="0" y="4"/>
              </a:cxn>
            </a:cxnLst>
            <a:rect l="0" t="0" r="r" b="b"/>
            <a:pathLst>
              <a:path w="8" h="19">
                <a:moveTo>
                  <a:pt x="0" y="4"/>
                </a:moveTo>
                <a:lnTo>
                  <a:pt x="3" y="11"/>
                </a:lnTo>
                <a:lnTo>
                  <a:pt x="3" y="13"/>
                </a:lnTo>
                <a:lnTo>
                  <a:pt x="4" y="12"/>
                </a:lnTo>
                <a:lnTo>
                  <a:pt x="6" y="14"/>
                </a:lnTo>
                <a:lnTo>
                  <a:pt x="6" y="15"/>
                </a:lnTo>
                <a:lnTo>
                  <a:pt x="7" y="16"/>
                </a:lnTo>
                <a:lnTo>
                  <a:pt x="7" y="18"/>
                </a:lnTo>
                <a:lnTo>
                  <a:pt x="8" y="19"/>
                </a:lnTo>
                <a:lnTo>
                  <a:pt x="8" y="17"/>
                </a:lnTo>
                <a:lnTo>
                  <a:pt x="8" y="16"/>
                </a:lnTo>
                <a:lnTo>
                  <a:pt x="7" y="16"/>
                </a:lnTo>
                <a:lnTo>
                  <a:pt x="7" y="13"/>
                </a:lnTo>
                <a:lnTo>
                  <a:pt x="7" y="13"/>
                </a:lnTo>
                <a:lnTo>
                  <a:pt x="7" y="13"/>
                </a:lnTo>
                <a:lnTo>
                  <a:pt x="7" y="13"/>
                </a:lnTo>
                <a:lnTo>
                  <a:pt x="4" y="11"/>
                </a:lnTo>
                <a:lnTo>
                  <a:pt x="4" y="10"/>
                </a:lnTo>
                <a:lnTo>
                  <a:pt x="3" y="9"/>
                </a:lnTo>
                <a:lnTo>
                  <a:pt x="4" y="9"/>
                </a:lnTo>
                <a:lnTo>
                  <a:pt x="3" y="8"/>
                </a:lnTo>
                <a:lnTo>
                  <a:pt x="3" y="4"/>
                </a:lnTo>
                <a:lnTo>
                  <a:pt x="1" y="2"/>
                </a:lnTo>
                <a:lnTo>
                  <a:pt x="1" y="2"/>
                </a:lnTo>
                <a:lnTo>
                  <a:pt x="1" y="1"/>
                </a:lnTo>
                <a:lnTo>
                  <a:pt x="0" y="0"/>
                </a:lnTo>
                <a:lnTo>
                  <a:pt x="0" y="3"/>
                </a:lnTo>
                <a:lnTo>
                  <a:pt x="0" y="4"/>
                </a:lnTo>
                <a:lnTo>
                  <a:pt x="0"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4" name="Freeform 380"/>
          <p:cNvSpPr>
            <a:spLocks/>
          </p:cNvSpPr>
          <p:nvPr/>
        </p:nvSpPr>
        <p:spPr bwMode="auto">
          <a:xfrm>
            <a:off x="5903709" y="1913007"/>
            <a:ext cx="6814" cy="8710"/>
          </a:xfrm>
          <a:custGeom>
            <a:avLst/>
            <a:gdLst/>
            <a:ahLst/>
            <a:cxnLst>
              <a:cxn ang="0">
                <a:pos x="2" y="3"/>
              </a:cxn>
              <a:cxn ang="0">
                <a:pos x="2" y="3"/>
              </a:cxn>
              <a:cxn ang="0">
                <a:pos x="2" y="0"/>
              </a:cxn>
              <a:cxn ang="0">
                <a:pos x="2" y="0"/>
              </a:cxn>
              <a:cxn ang="0">
                <a:pos x="1" y="0"/>
              </a:cxn>
              <a:cxn ang="0">
                <a:pos x="0" y="0"/>
              </a:cxn>
              <a:cxn ang="0">
                <a:pos x="0" y="0"/>
              </a:cxn>
              <a:cxn ang="0">
                <a:pos x="0" y="2"/>
              </a:cxn>
              <a:cxn ang="0">
                <a:pos x="1" y="2"/>
              </a:cxn>
              <a:cxn ang="0">
                <a:pos x="1" y="1"/>
              </a:cxn>
              <a:cxn ang="0">
                <a:pos x="1" y="3"/>
              </a:cxn>
              <a:cxn ang="0">
                <a:pos x="2" y="3"/>
              </a:cxn>
            </a:cxnLst>
            <a:rect l="0" t="0" r="r" b="b"/>
            <a:pathLst>
              <a:path w="2" h="3">
                <a:moveTo>
                  <a:pt x="2" y="3"/>
                </a:moveTo>
                <a:lnTo>
                  <a:pt x="2" y="3"/>
                </a:lnTo>
                <a:lnTo>
                  <a:pt x="2" y="0"/>
                </a:lnTo>
                <a:lnTo>
                  <a:pt x="2" y="0"/>
                </a:lnTo>
                <a:lnTo>
                  <a:pt x="1" y="0"/>
                </a:lnTo>
                <a:lnTo>
                  <a:pt x="0" y="0"/>
                </a:lnTo>
                <a:lnTo>
                  <a:pt x="0" y="0"/>
                </a:lnTo>
                <a:lnTo>
                  <a:pt x="0" y="2"/>
                </a:lnTo>
                <a:lnTo>
                  <a:pt x="1" y="2"/>
                </a:lnTo>
                <a:lnTo>
                  <a:pt x="1" y="1"/>
                </a:lnTo>
                <a:lnTo>
                  <a:pt x="1" y="3"/>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5" name="Freeform 381"/>
          <p:cNvSpPr>
            <a:spLocks/>
          </p:cNvSpPr>
          <p:nvPr/>
        </p:nvSpPr>
        <p:spPr bwMode="auto">
          <a:xfrm>
            <a:off x="5941185" y="1904297"/>
            <a:ext cx="10221" cy="8710"/>
          </a:xfrm>
          <a:custGeom>
            <a:avLst/>
            <a:gdLst/>
            <a:ahLst/>
            <a:cxnLst>
              <a:cxn ang="0">
                <a:pos x="0" y="0"/>
              </a:cxn>
              <a:cxn ang="0">
                <a:pos x="0" y="1"/>
              </a:cxn>
              <a:cxn ang="0">
                <a:pos x="0" y="2"/>
              </a:cxn>
              <a:cxn ang="0">
                <a:pos x="2" y="3"/>
              </a:cxn>
              <a:cxn ang="0">
                <a:pos x="3" y="3"/>
              </a:cxn>
              <a:cxn ang="0">
                <a:pos x="3" y="2"/>
              </a:cxn>
              <a:cxn ang="0">
                <a:pos x="2" y="1"/>
              </a:cxn>
              <a:cxn ang="0">
                <a:pos x="0" y="0"/>
              </a:cxn>
            </a:cxnLst>
            <a:rect l="0" t="0" r="r" b="b"/>
            <a:pathLst>
              <a:path w="3" h="3">
                <a:moveTo>
                  <a:pt x="0" y="0"/>
                </a:moveTo>
                <a:lnTo>
                  <a:pt x="0" y="1"/>
                </a:lnTo>
                <a:lnTo>
                  <a:pt x="0" y="2"/>
                </a:lnTo>
                <a:lnTo>
                  <a:pt x="2" y="3"/>
                </a:lnTo>
                <a:lnTo>
                  <a:pt x="3" y="3"/>
                </a:lnTo>
                <a:lnTo>
                  <a:pt x="3" y="2"/>
                </a:lnTo>
                <a:lnTo>
                  <a:pt x="2"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6" name="Freeform 382"/>
          <p:cNvSpPr>
            <a:spLocks/>
          </p:cNvSpPr>
          <p:nvPr/>
        </p:nvSpPr>
        <p:spPr bwMode="auto">
          <a:xfrm>
            <a:off x="5811720" y="1953651"/>
            <a:ext cx="13628" cy="14516"/>
          </a:xfrm>
          <a:custGeom>
            <a:avLst/>
            <a:gdLst/>
            <a:ahLst/>
            <a:cxnLst>
              <a:cxn ang="0">
                <a:pos x="1" y="5"/>
              </a:cxn>
              <a:cxn ang="0">
                <a:pos x="2" y="4"/>
              </a:cxn>
              <a:cxn ang="0">
                <a:pos x="4" y="0"/>
              </a:cxn>
              <a:cxn ang="0">
                <a:pos x="3" y="0"/>
              </a:cxn>
              <a:cxn ang="0">
                <a:pos x="2" y="0"/>
              </a:cxn>
              <a:cxn ang="0">
                <a:pos x="2" y="2"/>
              </a:cxn>
              <a:cxn ang="0">
                <a:pos x="2" y="2"/>
              </a:cxn>
              <a:cxn ang="0">
                <a:pos x="2" y="2"/>
              </a:cxn>
              <a:cxn ang="0">
                <a:pos x="0" y="3"/>
              </a:cxn>
              <a:cxn ang="0">
                <a:pos x="0" y="4"/>
              </a:cxn>
              <a:cxn ang="0">
                <a:pos x="0" y="5"/>
              </a:cxn>
              <a:cxn ang="0">
                <a:pos x="1" y="5"/>
              </a:cxn>
            </a:cxnLst>
            <a:rect l="0" t="0" r="r" b="b"/>
            <a:pathLst>
              <a:path w="4" h="5">
                <a:moveTo>
                  <a:pt x="1" y="5"/>
                </a:moveTo>
                <a:lnTo>
                  <a:pt x="2" y="4"/>
                </a:lnTo>
                <a:lnTo>
                  <a:pt x="4" y="0"/>
                </a:lnTo>
                <a:lnTo>
                  <a:pt x="3" y="0"/>
                </a:lnTo>
                <a:lnTo>
                  <a:pt x="2" y="0"/>
                </a:lnTo>
                <a:lnTo>
                  <a:pt x="2" y="2"/>
                </a:lnTo>
                <a:lnTo>
                  <a:pt x="2" y="2"/>
                </a:lnTo>
                <a:lnTo>
                  <a:pt x="2" y="2"/>
                </a:lnTo>
                <a:lnTo>
                  <a:pt x="0" y="3"/>
                </a:lnTo>
                <a:lnTo>
                  <a:pt x="0" y="4"/>
                </a:lnTo>
                <a:lnTo>
                  <a:pt x="0" y="5"/>
                </a:lnTo>
                <a:lnTo>
                  <a:pt x="1"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7" name="Freeform 383"/>
          <p:cNvSpPr>
            <a:spLocks/>
          </p:cNvSpPr>
          <p:nvPr/>
        </p:nvSpPr>
        <p:spPr bwMode="auto">
          <a:xfrm>
            <a:off x="5934371" y="1889782"/>
            <a:ext cx="20442" cy="11613"/>
          </a:xfrm>
          <a:custGeom>
            <a:avLst/>
            <a:gdLst/>
            <a:ahLst/>
            <a:cxnLst>
              <a:cxn ang="0">
                <a:pos x="6" y="1"/>
              </a:cxn>
              <a:cxn ang="0">
                <a:pos x="6" y="1"/>
              </a:cxn>
              <a:cxn ang="0">
                <a:pos x="6" y="0"/>
              </a:cxn>
              <a:cxn ang="0">
                <a:pos x="6" y="0"/>
              </a:cxn>
              <a:cxn ang="0">
                <a:pos x="5" y="0"/>
              </a:cxn>
              <a:cxn ang="0">
                <a:pos x="5" y="0"/>
              </a:cxn>
              <a:cxn ang="0">
                <a:pos x="4" y="0"/>
              </a:cxn>
              <a:cxn ang="0">
                <a:pos x="4" y="0"/>
              </a:cxn>
              <a:cxn ang="0">
                <a:pos x="3" y="0"/>
              </a:cxn>
              <a:cxn ang="0">
                <a:pos x="3" y="0"/>
              </a:cxn>
              <a:cxn ang="0">
                <a:pos x="2" y="0"/>
              </a:cxn>
              <a:cxn ang="0">
                <a:pos x="2" y="0"/>
              </a:cxn>
              <a:cxn ang="0">
                <a:pos x="2" y="0"/>
              </a:cxn>
              <a:cxn ang="0">
                <a:pos x="2" y="0"/>
              </a:cxn>
              <a:cxn ang="0">
                <a:pos x="2" y="0"/>
              </a:cxn>
              <a:cxn ang="0">
                <a:pos x="2" y="0"/>
              </a:cxn>
              <a:cxn ang="0">
                <a:pos x="1" y="0"/>
              </a:cxn>
              <a:cxn ang="0">
                <a:pos x="0" y="1"/>
              </a:cxn>
              <a:cxn ang="0">
                <a:pos x="1" y="2"/>
              </a:cxn>
              <a:cxn ang="0">
                <a:pos x="1" y="4"/>
              </a:cxn>
              <a:cxn ang="0">
                <a:pos x="2" y="3"/>
              </a:cxn>
              <a:cxn ang="0">
                <a:pos x="2" y="3"/>
              </a:cxn>
              <a:cxn ang="0">
                <a:pos x="2" y="3"/>
              </a:cxn>
              <a:cxn ang="0">
                <a:pos x="3" y="3"/>
              </a:cxn>
              <a:cxn ang="0">
                <a:pos x="3" y="3"/>
              </a:cxn>
              <a:cxn ang="0">
                <a:pos x="4" y="2"/>
              </a:cxn>
              <a:cxn ang="0">
                <a:pos x="5" y="3"/>
              </a:cxn>
              <a:cxn ang="0">
                <a:pos x="5" y="2"/>
              </a:cxn>
              <a:cxn ang="0">
                <a:pos x="6" y="1"/>
              </a:cxn>
            </a:cxnLst>
            <a:rect l="0" t="0" r="r" b="b"/>
            <a:pathLst>
              <a:path w="6" h="4">
                <a:moveTo>
                  <a:pt x="6" y="1"/>
                </a:moveTo>
                <a:lnTo>
                  <a:pt x="6" y="1"/>
                </a:lnTo>
                <a:lnTo>
                  <a:pt x="6" y="0"/>
                </a:lnTo>
                <a:lnTo>
                  <a:pt x="6" y="0"/>
                </a:lnTo>
                <a:lnTo>
                  <a:pt x="5" y="0"/>
                </a:lnTo>
                <a:lnTo>
                  <a:pt x="5" y="0"/>
                </a:lnTo>
                <a:lnTo>
                  <a:pt x="4" y="0"/>
                </a:lnTo>
                <a:lnTo>
                  <a:pt x="4" y="0"/>
                </a:lnTo>
                <a:lnTo>
                  <a:pt x="3" y="0"/>
                </a:lnTo>
                <a:lnTo>
                  <a:pt x="3" y="0"/>
                </a:lnTo>
                <a:lnTo>
                  <a:pt x="2" y="0"/>
                </a:lnTo>
                <a:lnTo>
                  <a:pt x="2" y="0"/>
                </a:lnTo>
                <a:lnTo>
                  <a:pt x="2" y="0"/>
                </a:lnTo>
                <a:lnTo>
                  <a:pt x="2" y="0"/>
                </a:lnTo>
                <a:lnTo>
                  <a:pt x="2" y="0"/>
                </a:lnTo>
                <a:lnTo>
                  <a:pt x="2" y="0"/>
                </a:lnTo>
                <a:lnTo>
                  <a:pt x="1" y="0"/>
                </a:lnTo>
                <a:lnTo>
                  <a:pt x="0" y="1"/>
                </a:lnTo>
                <a:lnTo>
                  <a:pt x="1" y="2"/>
                </a:lnTo>
                <a:lnTo>
                  <a:pt x="1" y="4"/>
                </a:lnTo>
                <a:lnTo>
                  <a:pt x="2" y="3"/>
                </a:lnTo>
                <a:lnTo>
                  <a:pt x="2" y="3"/>
                </a:lnTo>
                <a:lnTo>
                  <a:pt x="2" y="3"/>
                </a:lnTo>
                <a:lnTo>
                  <a:pt x="3" y="3"/>
                </a:lnTo>
                <a:lnTo>
                  <a:pt x="3" y="3"/>
                </a:lnTo>
                <a:lnTo>
                  <a:pt x="4" y="2"/>
                </a:lnTo>
                <a:lnTo>
                  <a:pt x="5" y="3"/>
                </a:lnTo>
                <a:lnTo>
                  <a:pt x="5" y="2"/>
                </a:lnTo>
                <a:lnTo>
                  <a:pt x="6"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8" name="Freeform 384"/>
          <p:cNvSpPr>
            <a:spLocks/>
          </p:cNvSpPr>
          <p:nvPr/>
        </p:nvSpPr>
        <p:spPr bwMode="auto">
          <a:xfrm>
            <a:off x="5791278" y="1968167"/>
            <a:ext cx="17035" cy="17419"/>
          </a:xfrm>
          <a:custGeom>
            <a:avLst/>
            <a:gdLst/>
            <a:ahLst/>
            <a:cxnLst>
              <a:cxn ang="0">
                <a:pos x="0" y="6"/>
              </a:cxn>
              <a:cxn ang="0">
                <a:pos x="1" y="6"/>
              </a:cxn>
              <a:cxn ang="0">
                <a:pos x="2" y="5"/>
              </a:cxn>
              <a:cxn ang="0">
                <a:pos x="3" y="5"/>
              </a:cxn>
              <a:cxn ang="0">
                <a:pos x="4" y="4"/>
              </a:cxn>
              <a:cxn ang="0">
                <a:pos x="3" y="5"/>
              </a:cxn>
              <a:cxn ang="0">
                <a:pos x="2" y="6"/>
              </a:cxn>
              <a:cxn ang="0">
                <a:pos x="3" y="6"/>
              </a:cxn>
              <a:cxn ang="0">
                <a:pos x="4" y="6"/>
              </a:cxn>
              <a:cxn ang="0">
                <a:pos x="4" y="6"/>
              </a:cxn>
              <a:cxn ang="0">
                <a:pos x="5" y="6"/>
              </a:cxn>
              <a:cxn ang="0">
                <a:pos x="4" y="3"/>
              </a:cxn>
              <a:cxn ang="0">
                <a:pos x="4" y="0"/>
              </a:cxn>
              <a:cxn ang="0">
                <a:pos x="4" y="3"/>
              </a:cxn>
              <a:cxn ang="0">
                <a:pos x="3" y="3"/>
              </a:cxn>
              <a:cxn ang="0">
                <a:pos x="2" y="2"/>
              </a:cxn>
              <a:cxn ang="0">
                <a:pos x="2" y="3"/>
              </a:cxn>
              <a:cxn ang="0">
                <a:pos x="2" y="3"/>
              </a:cxn>
              <a:cxn ang="0">
                <a:pos x="1" y="3"/>
              </a:cxn>
              <a:cxn ang="0">
                <a:pos x="1" y="4"/>
              </a:cxn>
              <a:cxn ang="0">
                <a:pos x="1" y="3"/>
              </a:cxn>
              <a:cxn ang="0">
                <a:pos x="1" y="4"/>
              </a:cxn>
              <a:cxn ang="0">
                <a:pos x="1" y="4"/>
              </a:cxn>
              <a:cxn ang="0">
                <a:pos x="1" y="5"/>
              </a:cxn>
              <a:cxn ang="0">
                <a:pos x="0" y="6"/>
              </a:cxn>
            </a:cxnLst>
            <a:rect l="0" t="0" r="r" b="b"/>
            <a:pathLst>
              <a:path w="5" h="6">
                <a:moveTo>
                  <a:pt x="0" y="6"/>
                </a:moveTo>
                <a:lnTo>
                  <a:pt x="1" y="6"/>
                </a:lnTo>
                <a:lnTo>
                  <a:pt x="2" y="5"/>
                </a:lnTo>
                <a:lnTo>
                  <a:pt x="3" y="5"/>
                </a:lnTo>
                <a:lnTo>
                  <a:pt x="4" y="4"/>
                </a:lnTo>
                <a:lnTo>
                  <a:pt x="3" y="5"/>
                </a:lnTo>
                <a:lnTo>
                  <a:pt x="2" y="6"/>
                </a:lnTo>
                <a:lnTo>
                  <a:pt x="3" y="6"/>
                </a:lnTo>
                <a:lnTo>
                  <a:pt x="4" y="6"/>
                </a:lnTo>
                <a:lnTo>
                  <a:pt x="4" y="6"/>
                </a:lnTo>
                <a:lnTo>
                  <a:pt x="5" y="6"/>
                </a:lnTo>
                <a:lnTo>
                  <a:pt x="4" y="3"/>
                </a:lnTo>
                <a:lnTo>
                  <a:pt x="4" y="0"/>
                </a:lnTo>
                <a:lnTo>
                  <a:pt x="4" y="3"/>
                </a:lnTo>
                <a:lnTo>
                  <a:pt x="3" y="3"/>
                </a:lnTo>
                <a:lnTo>
                  <a:pt x="2" y="2"/>
                </a:lnTo>
                <a:lnTo>
                  <a:pt x="2" y="3"/>
                </a:lnTo>
                <a:lnTo>
                  <a:pt x="2" y="3"/>
                </a:lnTo>
                <a:lnTo>
                  <a:pt x="1" y="3"/>
                </a:lnTo>
                <a:lnTo>
                  <a:pt x="1" y="4"/>
                </a:lnTo>
                <a:lnTo>
                  <a:pt x="1" y="3"/>
                </a:lnTo>
                <a:lnTo>
                  <a:pt x="1" y="4"/>
                </a:lnTo>
                <a:lnTo>
                  <a:pt x="1" y="4"/>
                </a:lnTo>
                <a:lnTo>
                  <a:pt x="1" y="5"/>
                </a:lnTo>
                <a:lnTo>
                  <a:pt x="0"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9" name="Freeform 385"/>
          <p:cNvSpPr>
            <a:spLocks/>
          </p:cNvSpPr>
          <p:nvPr/>
        </p:nvSpPr>
        <p:spPr bwMode="auto">
          <a:xfrm>
            <a:off x="5965034" y="1886878"/>
            <a:ext cx="6814" cy="11613"/>
          </a:xfrm>
          <a:custGeom>
            <a:avLst/>
            <a:gdLst/>
            <a:ahLst/>
            <a:cxnLst>
              <a:cxn ang="0">
                <a:pos x="0" y="1"/>
              </a:cxn>
              <a:cxn ang="0">
                <a:pos x="0" y="0"/>
              </a:cxn>
              <a:cxn ang="0">
                <a:pos x="0" y="1"/>
              </a:cxn>
              <a:cxn ang="0">
                <a:pos x="1" y="4"/>
              </a:cxn>
              <a:cxn ang="0">
                <a:pos x="1" y="4"/>
              </a:cxn>
              <a:cxn ang="0">
                <a:pos x="2" y="4"/>
              </a:cxn>
              <a:cxn ang="0">
                <a:pos x="2" y="3"/>
              </a:cxn>
              <a:cxn ang="0">
                <a:pos x="2" y="1"/>
              </a:cxn>
              <a:cxn ang="0">
                <a:pos x="1" y="1"/>
              </a:cxn>
              <a:cxn ang="0">
                <a:pos x="0" y="1"/>
              </a:cxn>
            </a:cxnLst>
            <a:rect l="0" t="0" r="r" b="b"/>
            <a:pathLst>
              <a:path w="2" h="4">
                <a:moveTo>
                  <a:pt x="0" y="1"/>
                </a:moveTo>
                <a:lnTo>
                  <a:pt x="0" y="0"/>
                </a:lnTo>
                <a:lnTo>
                  <a:pt x="0" y="1"/>
                </a:lnTo>
                <a:lnTo>
                  <a:pt x="1" y="4"/>
                </a:lnTo>
                <a:lnTo>
                  <a:pt x="1" y="4"/>
                </a:lnTo>
                <a:lnTo>
                  <a:pt x="2" y="4"/>
                </a:lnTo>
                <a:lnTo>
                  <a:pt x="2" y="3"/>
                </a:lnTo>
                <a:lnTo>
                  <a:pt x="2" y="1"/>
                </a:lnTo>
                <a:lnTo>
                  <a:pt x="1"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0" name="Freeform 386"/>
          <p:cNvSpPr>
            <a:spLocks/>
          </p:cNvSpPr>
          <p:nvPr/>
        </p:nvSpPr>
        <p:spPr bwMode="auto">
          <a:xfrm>
            <a:off x="5951406" y="1895588"/>
            <a:ext cx="13628" cy="14516"/>
          </a:xfrm>
          <a:custGeom>
            <a:avLst/>
            <a:gdLst/>
            <a:ahLst/>
            <a:cxnLst>
              <a:cxn ang="0">
                <a:pos x="1" y="4"/>
              </a:cxn>
              <a:cxn ang="0">
                <a:pos x="1" y="4"/>
              </a:cxn>
              <a:cxn ang="0">
                <a:pos x="1" y="5"/>
              </a:cxn>
              <a:cxn ang="0">
                <a:pos x="2" y="4"/>
              </a:cxn>
              <a:cxn ang="0">
                <a:pos x="2" y="3"/>
              </a:cxn>
              <a:cxn ang="0">
                <a:pos x="2" y="4"/>
              </a:cxn>
              <a:cxn ang="0">
                <a:pos x="4" y="2"/>
              </a:cxn>
              <a:cxn ang="0">
                <a:pos x="4" y="1"/>
              </a:cxn>
              <a:cxn ang="0">
                <a:pos x="3" y="0"/>
              </a:cxn>
              <a:cxn ang="0">
                <a:pos x="2" y="1"/>
              </a:cxn>
              <a:cxn ang="0">
                <a:pos x="1" y="0"/>
              </a:cxn>
              <a:cxn ang="0">
                <a:pos x="1" y="2"/>
              </a:cxn>
              <a:cxn ang="0">
                <a:pos x="1" y="1"/>
              </a:cxn>
              <a:cxn ang="0">
                <a:pos x="0" y="2"/>
              </a:cxn>
              <a:cxn ang="0">
                <a:pos x="1" y="2"/>
              </a:cxn>
              <a:cxn ang="0">
                <a:pos x="0" y="3"/>
              </a:cxn>
              <a:cxn ang="0">
                <a:pos x="1" y="4"/>
              </a:cxn>
            </a:cxnLst>
            <a:rect l="0" t="0" r="r" b="b"/>
            <a:pathLst>
              <a:path w="4" h="5">
                <a:moveTo>
                  <a:pt x="1" y="4"/>
                </a:moveTo>
                <a:lnTo>
                  <a:pt x="1" y="4"/>
                </a:lnTo>
                <a:lnTo>
                  <a:pt x="1" y="5"/>
                </a:lnTo>
                <a:lnTo>
                  <a:pt x="2" y="4"/>
                </a:lnTo>
                <a:lnTo>
                  <a:pt x="2" y="3"/>
                </a:lnTo>
                <a:lnTo>
                  <a:pt x="2" y="4"/>
                </a:lnTo>
                <a:lnTo>
                  <a:pt x="4" y="2"/>
                </a:lnTo>
                <a:lnTo>
                  <a:pt x="4" y="1"/>
                </a:lnTo>
                <a:lnTo>
                  <a:pt x="3" y="0"/>
                </a:lnTo>
                <a:lnTo>
                  <a:pt x="2" y="1"/>
                </a:lnTo>
                <a:lnTo>
                  <a:pt x="1" y="0"/>
                </a:lnTo>
                <a:lnTo>
                  <a:pt x="1" y="2"/>
                </a:lnTo>
                <a:lnTo>
                  <a:pt x="1" y="1"/>
                </a:lnTo>
                <a:lnTo>
                  <a:pt x="0" y="2"/>
                </a:lnTo>
                <a:lnTo>
                  <a:pt x="1" y="2"/>
                </a:lnTo>
                <a:lnTo>
                  <a:pt x="0" y="3"/>
                </a:lnTo>
                <a:lnTo>
                  <a:pt x="1"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1" name="Freeform 387"/>
          <p:cNvSpPr>
            <a:spLocks/>
          </p:cNvSpPr>
          <p:nvPr/>
        </p:nvSpPr>
        <p:spPr bwMode="auto">
          <a:xfrm>
            <a:off x="5719732" y="1265599"/>
            <a:ext cx="204419" cy="287414"/>
          </a:xfrm>
          <a:custGeom>
            <a:avLst/>
            <a:gdLst/>
            <a:ahLst/>
            <a:cxnLst>
              <a:cxn ang="0">
                <a:pos x="2" y="29"/>
              </a:cxn>
              <a:cxn ang="0">
                <a:pos x="5" y="32"/>
              </a:cxn>
              <a:cxn ang="0">
                <a:pos x="8" y="27"/>
              </a:cxn>
              <a:cxn ang="0">
                <a:pos x="6" y="34"/>
              </a:cxn>
              <a:cxn ang="0">
                <a:pos x="6" y="37"/>
              </a:cxn>
              <a:cxn ang="0">
                <a:pos x="6" y="43"/>
              </a:cxn>
              <a:cxn ang="0">
                <a:pos x="14" y="48"/>
              </a:cxn>
              <a:cxn ang="0">
                <a:pos x="13" y="54"/>
              </a:cxn>
              <a:cxn ang="0">
                <a:pos x="16" y="57"/>
              </a:cxn>
              <a:cxn ang="0">
                <a:pos x="20" y="55"/>
              </a:cxn>
              <a:cxn ang="0">
                <a:pos x="21" y="51"/>
              </a:cxn>
              <a:cxn ang="0">
                <a:pos x="25" y="45"/>
              </a:cxn>
              <a:cxn ang="0">
                <a:pos x="27" y="50"/>
              </a:cxn>
              <a:cxn ang="0">
                <a:pos x="33" y="44"/>
              </a:cxn>
              <a:cxn ang="0">
                <a:pos x="33" y="49"/>
              </a:cxn>
              <a:cxn ang="0">
                <a:pos x="35" y="52"/>
              </a:cxn>
              <a:cxn ang="0">
                <a:pos x="34" y="54"/>
              </a:cxn>
              <a:cxn ang="0">
                <a:pos x="27" y="57"/>
              </a:cxn>
              <a:cxn ang="0">
                <a:pos x="24" y="61"/>
              </a:cxn>
              <a:cxn ang="0">
                <a:pos x="18" y="62"/>
              </a:cxn>
              <a:cxn ang="0">
                <a:pos x="19" y="70"/>
              </a:cxn>
              <a:cxn ang="0">
                <a:pos x="23" y="70"/>
              </a:cxn>
              <a:cxn ang="0">
                <a:pos x="29" y="68"/>
              </a:cxn>
              <a:cxn ang="0">
                <a:pos x="34" y="66"/>
              </a:cxn>
              <a:cxn ang="0">
                <a:pos x="32" y="70"/>
              </a:cxn>
              <a:cxn ang="0">
                <a:pos x="24" y="73"/>
              </a:cxn>
              <a:cxn ang="0">
                <a:pos x="25" y="76"/>
              </a:cxn>
              <a:cxn ang="0">
                <a:pos x="19" y="76"/>
              </a:cxn>
              <a:cxn ang="0">
                <a:pos x="25" y="86"/>
              </a:cxn>
              <a:cxn ang="0">
                <a:pos x="29" y="88"/>
              </a:cxn>
              <a:cxn ang="0">
                <a:pos x="29" y="90"/>
              </a:cxn>
              <a:cxn ang="0">
                <a:pos x="33" y="99"/>
              </a:cxn>
              <a:cxn ang="0">
                <a:pos x="36" y="93"/>
              </a:cxn>
              <a:cxn ang="0">
                <a:pos x="37" y="88"/>
              </a:cxn>
              <a:cxn ang="0">
                <a:pos x="39" y="78"/>
              </a:cxn>
              <a:cxn ang="0">
                <a:pos x="43" y="71"/>
              </a:cxn>
              <a:cxn ang="0">
                <a:pos x="46" y="62"/>
              </a:cxn>
              <a:cxn ang="0">
                <a:pos x="48" y="51"/>
              </a:cxn>
              <a:cxn ang="0">
                <a:pos x="54" y="45"/>
              </a:cxn>
              <a:cxn ang="0">
                <a:pos x="59" y="39"/>
              </a:cxn>
              <a:cxn ang="0">
                <a:pos x="48" y="30"/>
              </a:cxn>
              <a:cxn ang="0">
                <a:pos x="43" y="19"/>
              </a:cxn>
              <a:cxn ang="0">
                <a:pos x="40" y="23"/>
              </a:cxn>
              <a:cxn ang="0">
                <a:pos x="38" y="20"/>
              </a:cxn>
              <a:cxn ang="0">
                <a:pos x="34" y="8"/>
              </a:cxn>
              <a:cxn ang="0">
                <a:pos x="32" y="2"/>
              </a:cxn>
              <a:cxn ang="0">
                <a:pos x="30" y="9"/>
              </a:cxn>
              <a:cxn ang="0">
                <a:pos x="33" y="37"/>
              </a:cxn>
              <a:cxn ang="0">
                <a:pos x="26" y="31"/>
              </a:cxn>
              <a:cxn ang="0">
                <a:pos x="22" y="11"/>
              </a:cxn>
              <a:cxn ang="0">
                <a:pos x="19" y="28"/>
              </a:cxn>
              <a:cxn ang="0">
                <a:pos x="15" y="24"/>
              </a:cxn>
              <a:cxn ang="0">
                <a:pos x="11" y="20"/>
              </a:cxn>
              <a:cxn ang="0">
                <a:pos x="15" y="15"/>
              </a:cxn>
              <a:cxn ang="0">
                <a:pos x="14" y="11"/>
              </a:cxn>
              <a:cxn ang="0">
                <a:pos x="9" y="15"/>
              </a:cxn>
              <a:cxn ang="0">
                <a:pos x="4" y="14"/>
              </a:cxn>
              <a:cxn ang="0">
                <a:pos x="2" y="15"/>
              </a:cxn>
            </a:cxnLst>
            <a:rect l="0" t="0" r="r" b="b"/>
            <a:pathLst>
              <a:path w="60" h="99">
                <a:moveTo>
                  <a:pt x="1" y="19"/>
                </a:moveTo>
                <a:lnTo>
                  <a:pt x="0" y="20"/>
                </a:lnTo>
                <a:lnTo>
                  <a:pt x="0" y="21"/>
                </a:lnTo>
                <a:lnTo>
                  <a:pt x="1" y="22"/>
                </a:lnTo>
                <a:lnTo>
                  <a:pt x="1" y="26"/>
                </a:lnTo>
                <a:lnTo>
                  <a:pt x="2" y="26"/>
                </a:lnTo>
                <a:lnTo>
                  <a:pt x="2" y="29"/>
                </a:lnTo>
                <a:lnTo>
                  <a:pt x="2" y="27"/>
                </a:lnTo>
                <a:lnTo>
                  <a:pt x="3" y="29"/>
                </a:lnTo>
                <a:lnTo>
                  <a:pt x="3" y="30"/>
                </a:lnTo>
                <a:lnTo>
                  <a:pt x="3" y="30"/>
                </a:lnTo>
                <a:lnTo>
                  <a:pt x="3" y="32"/>
                </a:lnTo>
                <a:lnTo>
                  <a:pt x="3" y="33"/>
                </a:lnTo>
                <a:lnTo>
                  <a:pt x="5" y="32"/>
                </a:lnTo>
                <a:lnTo>
                  <a:pt x="6" y="30"/>
                </a:lnTo>
                <a:lnTo>
                  <a:pt x="4" y="27"/>
                </a:lnTo>
                <a:lnTo>
                  <a:pt x="6" y="28"/>
                </a:lnTo>
                <a:lnTo>
                  <a:pt x="7" y="29"/>
                </a:lnTo>
                <a:lnTo>
                  <a:pt x="7" y="28"/>
                </a:lnTo>
                <a:lnTo>
                  <a:pt x="7" y="28"/>
                </a:lnTo>
                <a:lnTo>
                  <a:pt x="8" y="27"/>
                </a:lnTo>
                <a:lnTo>
                  <a:pt x="7" y="29"/>
                </a:lnTo>
                <a:lnTo>
                  <a:pt x="7" y="30"/>
                </a:lnTo>
                <a:lnTo>
                  <a:pt x="7" y="30"/>
                </a:lnTo>
                <a:lnTo>
                  <a:pt x="7" y="31"/>
                </a:lnTo>
                <a:lnTo>
                  <a:pt x="7" y="33"/>
                </a:lnTo>
                <a:lnTo>
                  <a:pt x="6" y="33"/>
                </a:lnTo>
                <a:lnTo>
                  <a:pt x="6" y="34"/>
                </a:lnTo>
                <a:lnTo>
                  <a:pt x="7" y="35"/>
                </a:lnTo>
                <a:lnTo>
                  <a:pt x="7" y="37"/>
                </a:lnTo>
                <a:lnTo>
                  <a:pt x="8" y="37"/>
                </a:lnTo>
                <a:lnTo>
                  <a:pt x="10" y="36"/>
                </a:lnTo>
                <a:lnTo>
                  <a:pt x="10" y="37"/>
                </a:lnTo>
                <a:lnTo>
                  <a:pt x="10" y="39"/>
                </a:lnTo>
                <a:lnTo>
                  <a:pt x="6" y="37"/>
                </a:lnTo>
                <a:lnTo>
                  <a:pt x="5" y="37"/>
                </a:lnTo>
                <a:lnTo>
                  <a:pt x="4" y="37"/>
                </a:lnTo>
                <a:lnTo>
                  <a:pt x="7" y="40"/>
                </a:lnTo>
                <a:lnTo>
                  <a:pt x="7" y="41"/>
                </a:lnTo>
                <a:lnTo>
                  <a:pt x="7" y="41"/>
                </a:lnTo>
                <a:lnTo>
                  <a:pt x="7" y="41"/>
                </a:lnTo>
                <a:lnTo>
                  <a:pt x="6" y="43"/>
                </a:lnTo>
                <a:lnTo>
                  <a:pt x="7" y="44"/>
                </a:lnTo>
                <a:lnTo>
                  <a:pt x="7" y="45"/>
                </a:lnTo>
                <a:lnTo>
                  <a:pt x="7" y="46"/>
                </a:lnTo>
                <a:lnTo>
                  <a:pt x="8" y="47"/>
                </a:lnTo>
                <a:lnTo>
                  <a:pt x="11" y="48"/>
                </a:lnTo>
                <a:lnTo>
                  <a:pt x="13" y="48"/>
                </a:lnTo>
                <a:lnTo>
                  <a:pt x="14" y="48"/>
                </a:lnTo>
                <a:lnTo>
                  <a:pt x="14" y="49"/>
                </a:lnTo>
                <a:lnTo>
                  <a:pt x="13" y="50"/>
                </a:lnTo>
                <a:lnTo>
                  <a:pt x="11" y="50"/>
                </a:lnTo>
                <a:lnTo>
                  <a:pt x="10" y="51"/>
                </a:lnTo>
                <a:lnTo>
                  <a:pt x="11" y="52"/>
                </a:lnTo>
                <a:lnTo>
                  <a:pt x="11" y="53"/>
                </a:lnTo>
                <a:lnTo>
                  <a:pt x="13" y="54"/>
                </a:lnTo>
                <a:lnTo>
                  <a:pt x="13" y="53"/>
                </a:lnTo>
                <a:lnTo>
                  <a:pt x="14" y="55"/>
                </a:lnTo>
                <a:lnTo>
                  <a:pt x="13" y="56"/>
                </a:lnTo>
                <a:lnTo>
                  <a:pt x="14" y="57"/>
                </a:lnTo>
                <a:lnTo>
                  <a:pt x="14" y="57"/>
                </a:lnTo>
                <a:lnTo>
                  <a:pt x="15" y="58"/>
                </a:lnTo>
                <a:lnTo>
                  <a:pt x="16" y="57"/>
                </a:lnTo>
                <a:lnTo>
                  <a:pt x="16" y="58"/>
                </a:lnTo>
                <a:lnTo>
                  <a:pt x="16" y="57"/>
                </a:lnTo>
                <a:lnTo>
                  <a:pt x="18" y="58"/>
                </a:lnTo>
                <a:lnTo>
                  <a:pt x="18" y="57"/>
                </a:lnTo>
                <a:lnTo>
                  <a:pt x="19" y="57"/>
                </a:lnTo>
                <a:lnTo>
                  <a:pt x="20" y="55"/>
                </a:lnTo>
                <a:lnTo>
                  <a:pt x="20" y="55"/>
                </a:lnTo>
                <a:lnTo>
                  <a:pt x="20" y="53"/>
                </a:lnTo>
                <a:lnTo>
                  <a:pt x="22" y="53"/>
                </a:lnTo>
                <a:lnTo>
                  <a:pt x="22" y="53"/>
                </a:lnTo>
                <a:lnTo>
                  <a:pt x="22" y="53"/>
                </a:lnTo>
                <a:lnTo>
                  <a:pt x="22" y="52"/>
                </a:lnTo>
                <a:lnTo>
                  <a:pt x="22" y="51"/>
                </a:lnTo>
                <a:lnTo>
                  <a:pt x="21" y="51"/>
                </a:lnTo>
                <a:lnTo>
                  <a:pt x="22" y="44"/>
                </a:lnTo>
                <a:lnTo>
                  <a:pt x="23" y="43"/>
                </a:lnTo>
                <a:lnTo>
                  <a:pt x="23" y="44"/>
                </a:lnTo>
                <a:lnTo>
                  <a:pt x="23" y="45"/>
                </a:lnTo>
                <a:lnTo>
                  <a:pt x="24" y="47"/>
                </a:lnTo>
                <a:lnTo>
                  <a:pt x="25" y="47"/>
                </a:lnTo>
                <a:lnTo>
                  <a:pt x="25" y="45"/>
                </a:lnTo>
                <a:lnTo>
                  <a:pt x="25" y="42"/>
                </a:lnTo>
                <a:lnTo>
                  <a:pt x="26" y="41"/>
                </a:lnTo>
                <a:lnTo>
                  <a:pt x="27" y="41"/>
                </a:lnTo>
                <a:lnTo>
                  <a:pt x="27" y="44"/>
                </a:lnTo>
                <a:lnTo>
                  <a:pt x="25" y="48"/>
                </a:lnTo>
                <a:lnTo>
                  <a:pt x="26" y="50"/>
                </a:lnTo>
                <a:lnTo>
                  <a:pt x="27" y="50"/>
                </a:lnTo>
                <a:lnTo>
                  <a:pt x="28" y="52"/>
                </a:lnTo>
                <a:lnTo>
                  <a:pt x="30" y="50"/>
                </a:lnTo>
                <a:lnTo>
                  <a:pt x="30" y="49"/>
                </a:lnTo>
                <a:lnTo>
                  <a:pt x="31" y="48"/>
                </a:lnTo>
                <a:lnTo>
                  <a:pt x="32" y="48"/>
                </a:lnTo>
                <a:lnTo>
                  <a:pt x="32" y="44"/>
                </a:lnTo>
                <a:lnTo>
                  <a:pt x="33" y="44"/>
                </a:lnTo>
                <a:lnTo>
                  <a:pt x="33" y="43"/>
                </a:lnTo>
                <a:lnTo>
                  <a:pt x="33" y="44"/>
                </a:lnTo>
                <a:lnTo>
                  <a:pt x="33" y="44"/>
                </a:lnTo>
                <a:lnTo>
                  <a:pt x="34" y="45"/>
                </a:lnTo>
                <a:lnTo>
                  <a:pt x="33" y="47"/>
                </a:lnTo>
                <a:lnTo>
                  <a:pt x="33" y="48"/>
                </a:lnTo>
                <a:lnTo>
                  <a:pt x="33" y="49"/>
                </a:lnTo>
                <a:lnTo>
                  <a:pt x="32" y="49"/>
                </a:lnTo>
                <a:lnTo>
                  <a:pt x="32" y="51"/>
                </a:lnTo>
                <a:lnTo>
                  <a:pt x="32" y="52"/>
                </a:lnTo>
                <a:lnTo>
                  <a:pt x="33" y="52"/>
                </a:lnTo>
                <a:lnTo>
                  <a:pt x="33" y="51"/>
                </a:lnTo>
                <a:lnTo>
                  <a:pt x="34" y="52"/>
                </a:lnTo>
                <a:lnTo>
                  <a:pt x="35" y="52"/>
                </a:lnTo>
                <a:lnTo>
                  <a:pt x="37" y="52"/>
                </a:lnTo>
                <a:lnTo>
                  <a:pt x="37" y="52"/>
                </a:lnTo>
                <a:lnTo>
                  <a:pt x="37" y="52"/>
                </a:lnTo>
                <a:lnTo>
                  <a:pt x="36" y="52"/>
                </a:lnTo>
                <a:lnTo>
                  <a:pt x="35" y="53"/>
                </a:lnTo>
                <a:lnTo>
                  <a:pt x="34" y="54"/>
                </a:lnTo>
                <a:lnTo>
                  <a:pt x="34" y="54"/>
                </a:lnTo>
                <a:lnTo>
                  <a:pt x="32" y="54"/>
                </a:lnTo>
                <a:lnTo>
                  <a:pt x="31" y="53"/>
                </a:lnTo>
                <a:lnTo>
                  <a:pt x="29" y="54"/>
                </a:lnTo>
                <a:lnTo>
                  <a:pt x="27" y="55"/>
                </a:lnTo>
                <a:lnTo>
                  <a:pt x="28" y="57"/>
                </a:lnTo>
                <a:lnTo>
                  <a:pt x="28" y="58"/>
                </a:lnTo>
                <a:lnTo>
                  <a:pt x="27" y="57"/>
                </a:lnTo>
                <a:lnTo>
                  <a:pt x="26" y="57"/>
                </a:lnTo>
                <a:lnTo>
                  <a:pt x="25" y="58"/>
                </a:lnTo>
                <a:lnTo>
                  <a:pt x="25" y="58"/>
                </a:lnTo>
                <a:lnTo>
                  <a:pt x="25" y="59"/>
                </a:lnTo>
                <a:lnTo>
                  <a:pt x="25" y="59"/>
                </a:lnTo>
                <a:lnTo>
                  <a:pt x="25" y="61"/>
                </a:lnTo>
                <a:lnTo>
                  <a:pt x="24" y="61"/>
                </a:lnTo>
                <a:lnTo>
                  <a:pt x="23" y="61"/>
                </a:lnTo>
                <a:lnTo>
                  <a:pt x="20" y="62"/>
                </a:lnTo>
                <a:lnTo>
                  <a:pt x="20" y="62"/>
                </a:lnTo>
                <a:lnTo>
                  <a:pt x="20" y="63"/>
                </a:lnTo>
                <a:lnTo>
                  <a:pt x="20" y="64"/>
                </a:lnTo>
                <a:lnTo>
                  <a:pt x="19" y="64"/>
                </a:lnTo>
                <a:lnTo>
                  <a:pt x="18" y="62"/>
                </a:lnTo>
                <a:lnTo>
                  <a:pt x="17" y="62"/>
                </a:lnTo>
                <a:lnTo>
                  <a:pt x="17" y="62"/>
                </a:lnTo>
                <a:lnTo>
                  <a:pt x="18" y="69"/>
                </a:lnTo>
                <a:lnTo>
                  <a:pt x="18" y="70"/>
                </a:lnTo>
                <a:lnTo>
                  <a:pt x="18" y="70"/>
                </a:lnTo>
                <a:lnTo>
                  <a:pt x="18" y="70"/>
                </a:lnTo>
                <a:lnTo>
                  <a:pt x="19" y="70"/>
                </a:lnTo>
                <a:lnTo>
                  <a:pt x="20" y="70"/>
                </a:lnTo>
                <a:lnTo>
                  <a:pt x="21" y="70"/>
                </a:lnTo>
                <a:lnTo>
                  <a:pt x="22" y="70"/>
                </a:lnTo>
                <a:lnTo>
                  <a:pt x="22" y="69"/>
                </a:lnTo>
                <a:lnTo>
                  <a:pt x="22" y="69"/>
                </a:lnTo>
                <a:lnTo>
                  <a:pt x="23" y="70"/>
                </a:lnTo>
                <a:lnTo>
                  <a:pt x="23" y="70"/>
                </a:lnTo>
                <a:lnTo>
                  <a:pt x="24" y="69"/>
                </a:lnTo>
                <a:lnTo>
                  <a:pt x="24" y="70"/>
                </a:lnTo>
                <a:lnTo>
                  <a:pt x="25" y="69"/>
                </a:lnTo>
                <a:lnTo>
                  <a:pt x="26" y="67"/>
                </a:lnTo>
                <a:lnTo>
                  <a:pt x="27" y="67"/>
                </a:lnTo>
                <a:lnTo>
                  <a:pt x="28" y="67"/>
                </a:lnTo>
                <a:lnTo>
                  <a:pt x="29" y="68"/>
                </a:lnTo>
                <a:lnTo>
                  <a:pt x="31" y="67"/>
                </a:lnTo>
                <a:lnTo>
                  <a:pt x="32" y="68"/>
                </a:lnTo>
                <a:lnTo>
                  <a:pt x="33" y="67"/>
                </a:lnTo>
                <a:lnTo>
                  <a:pt x="33" y="66"/>
                </a:lnTo>
                <a:lnTo>
                  <a:pt x="34" y="66"/>
                </a:lnTo>
                <a:lnTo>
                  <a:pt x="35" y="66"/>
                </a:lnTo>
                <a:lnTo>
                  <a:pt x="34" y="66"/>
                </a:lnTo>
                <a:lnTo>
                  <a:pt x="35" y="67"/>
                </a:lnTo>
                <a:lnTo>
                  <a:pt x="35" y="69"/>
                </a:lnTo>
                <a:lnTo>
                  <a:pt x="34" y="69"/>
                </a:lnTo>
                <a:lnTo>
                  <a:pt x="33" y="69"/>
                </a:lnTo>
                <a:lnTo>
                  <a:pt x="33" y="69"/>
                </a:lnTo>
                <a:lnTo>
                  <a:pt x="32" y="68"/>
                </a:lnTo>
                <a:lnTo>
                  <a:pt x="32" y="70"/>
                </a:lnTo>
                <a:lnTo>
                  <a:pt x="30" y="70"/>
                </a:lnTo>
                <a:lnTo>
                  <a:pt x="30" y="70"/>
                </a:lnTo>
                <a:lnTo>
                  <a:pt x="29" y="70"/>
                </a:lnTo>
                <a:lnTo>
                  <a:pt x="29" y="70"/>
                </a:lnTo>
                <a:lnTo>
                  <a:pt x="24" y="72"/>
                </a:lnTo>
                <a:lnTo>
                  <a:pt x="23" y="72"/>
                </a:lnTo>
                <a:lnTo>
                  <a:pt x="24" y="73"/>
                </a:lnTo>
                <a:lnTo>
                  <a:pt x="25" y="73"/>
                </a:lnTo>
                <a:lnTo>
                  <a:pt x="29" y="74"/>
                </a:lnTo>
                <a:lnTo>
                  <a:pt x="29" y="76"/>
                </a:lnTo>
                <a:lnTo>
                  <a:pt x="29" y="77"/>
                </a:lnTo>
                <a:lnTo>
                  <a:pt x="26" y="76"/>
                </a:lnTo>
                <a:lnTo>
                  <a:pt x="26" y="75"/>
                </a:lnTo>
                <a:lnTo>
                  <a:pt x="25" y="76"/>
                </a:lnTo>
                <a:lnTo>
                  <a:pt x="24" y="75"/>
                </a:lnTo>
                <a:lnTo>
                  <a:pt x="23" y="75"/>
                </a:lnTo>
                <a:lnTo>
                  <a:pt x="23" y="77"/>
                </a:lnTo>
                <a:lnTo>
                  <a:pt x="22" y="77"/>
                </a:lnTo>
                <a:lnTo>
                  <a:pt x="22" y="74"/>
                </a:lnTo>
                <a:lnTo>
                  <a:pt x="20" y="74"/>
                </a:lnTo>
                <a:lnTo>
                  <a:pt x="19" y="76"/>
                </a:lnTo>
                <a:lnTo>
                  <a:pt x="19" y="77"/>
                </a:lnTo>
                <a:lnTo>
                  <a:pt x="19" y="79"/>
                </a:lnTo>
                <a:lnTo>
                  <a:pt x="20" y="82"/>
                </a:lnTo>
                <a:lnTo>
                  <a:pt x="21" y="83"/>
                </a:lnTo>
                <a:lnTo>
                  <a:pt x="21" y="84"/>
                </a:lnTo>
                <a:lnTo>
                  <a:pt x="24" y="86"/>
                </a:lnTo>
                <a:lnTo>
                  <a:pt x="25" y="86"/>
                </a:lnTo>
                <a:lnTo>
                  <a:pt x="25" y="87"/>
                </a:lnTo>
                <a:lnTo>
                  <a:pt x="25" y="88"/>
                </a:lnTo>
                <a:lnTo>
                  <a:pt x="26" y="88"/>
                </a:lnTo>
                <a:lnTo>
                  <a:pt x="28" y="88"/>
                </a:lnTo>
                <a:lnTo>
                  <a:pt x="29" y="88"/>
                </a:lnTo>
                <a:lnTo>
                  <a:pt x="29" y="88"/>
                </a:lnTo>
                <a:lnTo>
                  <a:pt x="29" y="88"/>
                </a:lnTo>
                <a:lnTo>
                  <a:pt x="30" y="88"/>
                </a:lnTo>
                <a:lnTo>
                  <a:pt x="31" y="89"/>
                </a:lnTo>
                <a:lnTo>
                  <a:pt x="32" y="88"/>
                </a:lnTo>
                <a:lnTo>
                  <a:pt x="32" y="89"/>
                </a:lnTo>
                <a:lnTo>
                  <a:pt x="31" y="91"/>
                </a:lnTo>
                <a:lnTo>
                  <a:pt x="31" y="90"/>
                </a:lnTo>
                <a:lnTo>
                  <a:pt x="29" y="90"/>
                </a:lnTo>
                <a:lnTo>
                  <a:pt x="28" y="92"/>
                </a:lnTo>
                <a:lnTo>
                  <a:pt x="28" y="92"/>
                </a:lnTo>
                <a:lnTo>
                  <a:pt x="32" y="95"/>
                </a:lnTo>
                <a:lnTo>
                  <a:pt x="32" y="99"/>
                </a:lnTo>
                <a:lnTo>
                  <a:pt x="32" y="99"/>
                </a:lnTo>
                <a:lnTo>
                  <a:pt x="33" y="98"/>
                </a:lnTo>
                <a:lnTo>
                  <a:pt x="33" y="99"/>
                </a:lnTo>
                <a:lnTo>
                  <a:pt x="33" y="99"/>
                </a:lnTo>
                <a:lnTo>
                  <a:pt x="34" y="99"/>
                </a:lnTo>
                <a:lnTo>
                  <a:pt x="36" y="98"/>
                </a:lnTo>
                <a:lnTo>
                  <a:pt x="36" y="96"/>
                </a:lnTo>
                <a:lnTo>
                  <a:pt x="36" y="96"/>
                </a:lnTo>
                <a:lnTo>
                  <a:pt x="36" y="94"/>
                </a:lnTo>
                <a:lnTo>
                  <a:pt x="36" y="93"/>
                </a:lnTo>
                <a:lnTo>
                  <a:pt x="36" y="92"/>
                </a:lnTo>
                <a:lnTo>
                  <a:pt x="36" y="92"/>
                </a:lnTo>
                <a:lnTo>
                  <a:pt x="37" y="91"/>
                </a:lnTo>
                <a:lnTo>
                  <a:pt x="37" y="89"/>
                </a:lnTo>
                <a:lnTo>
                  <a:pt x="37" y="89"/>
                </a:lnTo>
                <a:lnTo>
                  <a:pt x="37" y="88"/>
                </a:lnTo>
                <a:lnTo>
                  <a:pt x="37" y="88"/>
                </a:lnTo>
                <a:lnTo>
                  <a:pt x="37" y="85"/>
                </a:lnTo>
                <a:lnTo>
                  <a:pt x="37" y="82"/>
                </a:lnTo>
                <a:lnTo>
                  <a:pt x="37" y="81"/>
                </a:lnTo>
                <a:lnTo>
                  <a:pt x="39" y="80"/>
                </a:lnTo>
                <a:lnTo>
                  <a:pt x="40" y="79"/>
                </a:lnTo>
                <a:lnTo>
                  <a:pt x="40" y="78"/>
                </a:lnTo>
                <a:lnTo>
                  <a:pt x="39" y="78"/>
                </a:lnTo>
                <a:lnTo>
                  <a:pt x="39" y="77"/>
                </a:lnTo>
                <a:lnTo>
                  <a:pt x="41" y="77"/>
                </a:lnTo>
                <a:lnTo>
                  <a:pt x="42" y="77"/>
                </a:lnTo>
                <a:lnTo>
                  <a:pt x="42" y="77"/>
                </a:lnTo>
                <a:lnTo>
                  <a:pt x="42" y="76"/>
                </a:lnTo>
                <a:lnTo>
                  <a:pt x="43" y="75"/>
                </a:lnTo>
                <a:lnTo>
                  <a:pt x="43" y="71"/>
                </a:lnTo>
                <a:lnTo>
                  <a:pt x="43" y="71"/>
                </a:lnTo>
                <a:lnTo>
                  <a:pt x="43" y="64"/>
                </a:lnTo>
                <a:lnTo>
                  <a:pt x="43" y="63"/>
                </a:lnTo>
                <a:lnTo>
                  <a:pt x="43" y="62"/>
                </a:lnTo>
                <a:lnTo>
                  <a:pt x="44" y="62"/>
                </a:lnTo>
                <a:lnTo>
                  <a:pt x="46" y="62"/>
                </a:lnTo>
                <a:lnTo>
                  <a:pt x="46" y="62"/>
                </a:lnTo>
                <a:lnTo>
                  <a:pt x="46" y="58"/>
                </a:lnTo>
                <a:lnTo>
                  <a:pt x="47" y="57"/>
                </a:lnTo>
                <a:lnTo>
                  <a:pt x="47" y="56"/>
                </a:lnTo>
                <a:lnTo>
                  <a:pt x="47" y="56"/>
                </a:lnTo>
                <a:lnTo>
                  <a:pt x="47" y="52"/>
                </a:lnTo>
                <a:lnTo>
                  <a:pt x="48" y="52"/>
                </a:lnTo>
                <a:lnTo>
                  <a:pt x="48" y="51"/>
                </a:lnTo>
                <a:lnTo>
                  <a:pt x="49" y="51"/>
                </a:lnTo>
                <a:lnTo>
                  <a:pt x="50" y="48"/>
                </a:lnTo>
                <a:lnTo>
                  <a:pt x="49" y="48"/>
                </a:lnTo>
                <a:lnTo>
                  <a:pt x="51" y="47"/>
                </a:lnTo>
                <a:lnTo>
                  <a:pt x="51" y="48"/>
                </a:lnTo>
                <a:lnTo>
                  <a:pt x="53" y="45"/>
                </a:lnTo>
                <a:lnTo>
                  <a:pt x="54" y="45"/>
                </a:lnTo>
                <a:lnTo>
                  <a:pt x="56" y="44"/>
                </a:lnTo>
                <a:lnTo>
                  <a:pt x="58" y="45"/>
                </a:lnTo>
                <a:lnTo>
                  <a:pt x="59" y="44"/>
                </a:lnTo>
                <a:lnTo>
                  <a:pt x="59" y="44"/>
                </a:lnTo>
                <a:lnTo>
                  <a:pt x="60" y="42"/>
                </a:lnTo>
                <a:lnTo>
                  <a:pt x="60" y="40"/>
                </a:lnTo>
                <a:lnTo>
                  <a:pt x="59" y="39"/>
                </a:lnTo>
                <a:lnTo>
                  <a:pt x="58" y="39"/>
                </a:lnTo>
                <a:lnTo>
                  <a:pt x="54" y="37"/>
                </a:lnTo>
                <a:lnTo>
                  <a:pt x="53" y="37"/>
                </a:lnTo>
                <a:lnTo>
                  <a:pt x="51" y="36"/>
                </a:lnTo>
                <a:lnTo>
                  <a:pt x="50" y="32"/>
                </a:lnTo>
                <a:lnTo>
                  <a:pt x="49" y="31"/>
                </a:lnTo>
                <a:lnTo>
                  <a:pt x="48" y="30"/>
                </a:lnTo>
                <a:lnTo>
                  <a:pt x="45" y="30"/>
                </a:lnTo>
                <a:lnTo>
                  <a:pt x="45" y="28"/>
                </a:lnTo>
                <a:lnTo>
                  <a:pt x="45" y="26"/>
                </a:lnTo>
                <a:lnTo>
                  <a:pt x="45" y="26"/>
                </a:lnTo>
                <a:lnTo>
                  <a:pt x="45" y="26"/>
                </a:lnTo>
                <a:lnTo>
                  <a:pt x="45" y="24"/>
                </a:lnTo>
                <a:lnTo>
                  <a:pt x="43" y="19"/>
                </a:lnTo>
                <a:lnTo>
                  <a:pt x="42" y="19"/>
                </a:lnTo>
                <a:lnTo>
                  <a:pt x="42" y="17"/>
                </a:lnTo>
                <a:lnTo>
                  <a:pt x="41" y="18"/>
                </a:lnTo>
                <a:lnTo>
                  <a:pt x="40" y="19"/>
                </a:lnTo>
                <a:lnTo>
                  <a:pt x="40" y="21"/>
                </a:lnTo>
                <a:lnTo>
                  <a:pt x="41" y="22"/>
                </a:lnTo>
                <a:lnTo>
                  <a:pt x="40" y="23"/>
                </a:lnTo>
                <a:lnTo>
                  <a:pt x="38" y="26"/>
                </a:lnTo>
                <a:lnTo>
                  <a:pt x="38" y="25"/>
                </a:lnTo>
                <a:lnTo>
                  <a:pt x="39" y="24"/>
                </a:lnTo>
                <a:lnTo>
                  <a:pt x="40" y="22"/>
                </a:lnTo>
                <a:lnTo>
                  <a:pt x="39" y="20"/>
                </a:lnTo>
                <a:lnTo>
                  <a:pt x="39" y="20"/>
                </a:lnTo>
                <a:lnTo>
                  <a:pt x="38" y="20"/>
                </a:lnTo>
                <a:lnTo>
                  <a:pt x="38" y="19"/>
                </a:lnTo>
                <a:lnTo>
                  <a:pt x="39" y="19"/>
                </a:lnTo>
                <a:lnTo>
                  <a:pt x="40" y="15"/>
                </a:lnTo>
                <a:lnTo>
                  <a:pt x="40" y="15"/>
                </a:lnTo>
                <a:lnTo>
                  <a:pt x="40" y="13"/>
                </a:lnTo>
                <a:lnTo>
                  <a:pt x="36" y="7"/>
                </a:lnTo>
                <a:lnTo>
                  <a:pt x="34" y="8"/>
                </a:lnTo>
                <a:lnTo>
                  <a:pt x="35" y="9"/>
                </a:lnTo>
                <a:lnTo>
                  <a:pt x="34" y="10"/>
                </a:lnTo>
                <a:lnTo>
                  <a:pt x="33" y="9"/>
                </a:lnTo>
                <a:lnTo>
                  <a:pt x="33" y="9"/>
                </a:lnTo>
                <a:lnTo>
                  <a:pt x="33" y="7"/>
                </a:lnTo>
                <a:lnTo>
                  <a:pt x="33" y="4"/>
                </a:lnTo>
                <a:lnTo>
                  <a:pt x="32" y="2"/>
                </a:lnTo>
                <a:lnTo>
                  <a:pt x="30" y="0"/>
                </a:lnTo>
                <a:lnTo>
                  <a:pt x="29" y="1"/>
                </a:lnTo>
                <a:lnTo>
                  <a:pt x="29" y="2"/>
                </a:lnTo>
                <a:lnTo>
                  <a:pt x="29" y="5"/>
                </a:lnTo>
                <a:lnTo>
                  <a:pt x="29" y="7"/>
                </a:lnTo>
                <a:lnTo>
                  <a:pt x="29" y="8"/>
                </a:lnTo>
                <a:lnTo>
                  <a:pt x="30" y="9"/>
                </a:lnTo>
                <a:lnTo>
                  <a:pt x="29" y="9"/>
                </a:lnTo>
                <a:lnTo>
                  <a:pt x="28" y="15"/>
                </a:lnTo>
                <a:lnTo>
                  <a:pt x="29" y="15"/>
                </a:lnTo>
                <a:lnTo>
                  <a:pt x="29" y="28"/>
                </a:lnTo>
                <a:lnTo>
                  <a:pt x="29" y="28"/>
                </a:lnTo>
                <a:lnTo>
                  <a:pt x="30" y="31"/>
                </a:lnTo>
                <a:lnTo>
                  <a:pt x="33" y="37"/>
                </a:lnTo>
                <a:lnTo>
                  <a:pt x="33" y="38"/>
                </a:lnTo>
                <a:lnTo>
                  <a:pt x="32" y="37"/>
                </a:lnTo>
                <a:lnTo>
                  <a:pt x="30" y="37"/>
                </a:lnTo>
                <a:lnTo>
                  <a:pt x="28" y="30"/>
                </a:lnTo>
                <a:lnTo>
                  <a:pt x="27" y="30"/>
                </a:lnTo>
                <a:lnTo>
                  <a:pt x="27" y="31"/>
                </a:lnTo>
                <a:lnTo>
                  <a:pt x="26" y="31"/>
                </a:lnTo>
                <a:lnTo>
                  <a:pt x="26" y="31"/>
                </a:lnTo>
                <a:lnTo>
                  <a:pt x="27" y="30"/>
                </a:lnTo>
                <a:lnTo>
                  <a:pt x="25" y="15"/>
                </a:lnTo>
                <a:lnTo>
                  <a:pt x="25" y="15"/>
                </a:lnTo>
                <a:lnTo>
                  <a:pt x="25" y="14"/>
                </a:lnTo>
                <a:lnTo>
                  <a:pt x="23" y="13"/>
                </a:lnTo>
                <a:lnTo>
                  <a:pt x="22" y="11"/>
                </a:lnTo>
                <a:lnTo>
                  <a:pt x="21" y="14"/>
                </a:lnTo>
                <a:lnTo>
                  <a:pt x="20" y="15"/>
                </a:lnTo>
                <a:lnTo>
                  <a:pt x="19" y="16"/>
                </a:lnTo>
                <a:lnTo>
                  <a:pt x="19" y="17"/>
                </a:lnTo>
                <a:lnTo>
                  <a:pt x="18" y="19"/>
                </a:lnTo>
                <a:lnTo>
                  <a:pt x="18" y="19"/>
                </a:lnTo>
                <a:lnTo>
                  <a:pt x="19" y="28"/>
                </a:lnTo>
                <a:lnTo>
                  <a:pt x="20" y="30"/>
                </a:lnTo>
                <a:lnTo>
                  <a:pt x="19" y="29"/>
                </a:lnTo>
                <a:lnTo>
                  <a:pt x="18" y="26"/>
                </a:lnTo>
                <a:lnTo>
                  <a:pt x="17" y="23"/>
                </a:lnTo>
                <a:lnTo>
                  <a:pt x="16" y="22"/>
                </a:lnTo>
                <a:lnTo>
                  <a:pt x="15" y="23"/>
                </a:lnTo>
                <a:lnTo>
                  <a:pt x="15" y="24"/>
                </a:lnTo>
                <a:lnTo>
                  <a:pt x="14" y="23"/>
                </a:lnTo>
                <a:lnTo>
                  <a:pt x="14" y="22"/>
                </a:lnTo>
                <a:lnTo>
                  <a:pt x="14" y="21"/>
                </a:lnTo>
                <a:lnTo>
                  <a:pt x="15" y="20"/>
                </a:lnTo>
                <a:lnTo>
                  <a:pt x="16" y="19"/>
                </a:lnTo>
                <a:lnTo>
                  <a:pt x="14" y="19"/>
                </a:lnTo>
                <a:lnTo>
                  <a:pt x="11" y="20"/>
                </a:lnTo>
                <a:lnTo>
                  <a:pt x="10" y="19"/>
                </a:lnTo>
                <a:lnTo>
                  <a:pt x="10" y="19"/>
                </a:lnTo>
                <a:lnTo>
                  <a:pt x="12" y="18"/>
                </a:lnTo>
                <a:lnTo>
                  <a:pt x="13" y="16"/>
                </a:lnTo>
                <a:lnTo>
                  <a:pt x="14" y="15"/>
                </a:lnTo>
                <a:lnTo>
                  <a:pt x="14" y="15"/>
                </a:lnTo>
                <a:lnTo>
                  <a:pt x="15" y="15"/>
                </a:lnTo>
                <a:lnTo>
                  <a:pt x="16" y="15"/>
                </a:lnTo>
                <a:lnTo>
                  <a:pt x="18" y="15"/>
                </a:lnTo>
                <a:lnTo>
                  <a:pt x="18" y="14"/>
                </a:lnTo>
                <a:lnTo>
                  <a:pt x="18" y="12"/>
                </a:lnTo>
                <a:lnTo>
                  <a:pt x="18" y="11"/>
                </a:lnTo>
                <a:lnTo>
                  <a:pt x="17" y="10"/>
                </a:lnTo>
                <a:lnTo>
                  <a:pt x="14" y="11"/>
                </a:lnTo>
                <a:lnTo>
                  <a:pt x="13" y="12"/>
                </a:lnTo>
                <a:lnTo>
                  <a:pt x="11" y="13"/>
                </a:lnTo>
                <a:lnTo>
                  <a:pt x="11" y="13"/>
                </a:lnTo>
                <a:lnTo>
                  <a:pt x="10" y="12"/>
                </a:lnTo>
                <a:lnTo>
                  <a:pt x="9" y="11"/>
                </a:lnTo>
                <a:lnTo>
                  <a:pt x="8" y="11"/>
                </a:lnTo>
                <a:lnTo>
                  <a:pt x="9" y="15"/>
                </a:lnTo>
                <a:lnTo>
                  <a:pt x="9" y="15"/>
                </a:lnTo>
                <a:lnTo>
                  <a:pt x="8" y="15"/>
                </a:lnTo>
                <a:lnTo>
                  <a:pt x="8" y="15"/>
                </a:lnTo>
                <a:lnTo>
                  <a:pt x="6" y="11"/>
                </a:lnTo>
                <a:lnTo>
                  <a:pt x="5" y="11"/>
                </a:lnTo>
                <a:lnTo>
                  <a:pt x="5" y="12"/>
                </a:lnTo>
                <a:lnTo>
                  <a:pt x="4" y="14"/>
                </a:lnTo>
                <a:lnTo>
                  <a:pt x="3" y="12"/>
                </a:lnTo>
                <a:lnTo>
                  <a:pt x="3" y="13"/>
                </a:lnTo>
                <a:lnTo>
                  <a:pt x="3" y="14"/>
                </a:lnTo>
                <a:lnTo>
                  <a:pt x="4" y="16"/>
                </a:lnTo>
                <a:lnTo>
                  <a:pt x="3" y="17"/>
                </a:lnTo>
                <a:lnTo>
                  <a:pt x="3" y="17"/>
                </a:lnTo>
                <a:lnTo>
                  <a:pt x="2" y="15"/>
                </a:lnTo>
                <a:lnTo>
                  <a:pt x="1" y="15"/>
                </a:lnTo>
                <a:lnTo>
                  <a:pt x="1" y="17"/>
                </a:lnTo>
                <a:lnTo>
                  <a:pt x="2" y="19"/>
                </a:lnTo>
                <a:lnTo>
                  <a:pt x="2" y="20"/>
                </a:lnTo>
                <a:lnTo>
                  <a:pt x="1" y="1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2" name="Freeform 388"/>
          <p:cNvSpPr>
            <a:spLocks/>
          </p:cNvSpPr>
          <p:nvPr/>
        </p:nvSpPr>
        <p:spPr bwMode="auto">
          <a:xfrm>
            <a:off x="5859418" y="1927523"/>
            <a:ext cx="17035" cy="17419"/>
          </a:xfrm>
          <a:custGeom>
            <a:avLst/>
            <a:gdLst/>
            <a:ahLst/>
            <a:cxnLst>
              <a:cxn ang="0">
                <a:pos x="0" y="5"/>
              </a:cxn>
              <a:cxn ang="0">
                <a:pos x="0" y="5"/>
              </a:cxn>
              <a:cxn ang="0">
                <a:pos x="2" y="6"/>
              </a:cxn>
              <a:cxn ang="0">
                <a:pos x="4" y="5"/>
              </a:cxn>
              <a:cxn ang="0">
                <a:pos x="4" y="3"/>
              </a:cxn>
              <a:cxn ang="0">
                <a:pos x="5" y="2"/>
              </a:cxn>
              <a:cxn ang="0">
                <a:pos x="5" y="1"/>
              </a:cxn>
              <a:cxn ang="0">
                <a:pos x="4" y="0"/>
              </a:cxn>
              <a:cxn ang="0">
                <a:pos x="4" y="2"/>
              </a:cxn>
              <a:cxn ang="0">
                <a:pos x="3" y="2"/>
              </a:cxn>
              <a:cxn ang="0">
                <a:pos x="3" y="2"/>
              </a:cxn>
              <a:cxn ang="0">
                <a:pos x="2" y="2"/>
              </a:cxn>
              <a:cxn ang="0">
                <a:pos x="2" y="2"/>
              </a:cxn>
              <a:cxn ang="0">
                <a:pos x="2" y="3"/>
              </a:cxn>
              <a:cxn ang="0">
                <a:pos x="1" y="3"/>
              </a:cxn>
              <a:cxn ang="0">
                <a:pos x="1" y="4"/>
              </a:cxn>
              <a:cxn ang="0">
                <a:pos x="1" y="5"/>
              </a:cxn>
              <a:cxn ang="0">
                <a:pos x="0" y="5"/>
              </a:cxn>
            </a:cxnLst>
            <a:rect l="0" t="0" r="r" b="b"/>
            <a:pathLst>
              <a:path w="5" h="6">
                <a:moveTo>
                  <a:pt x="0" y="5"/>
                </a:moveTo>
                <a:lnTo>
                  <a:pt x="0" y="5"/>
                </a:lnTo>
                <a:lnTo>
                  <a:pt x="2" y="6"/>
                </a:lnTo>
                <a:lnTo>
                  <a:pt x="4" y="5"/>
                </a:lnTo>
                <a:lnTo>
                  <a:pt x="4" y="3"/>
                </a:lnTo>
                <a:lnTo>
                  <a:pt x="5" y="2"/>
                </a:lnTo>
                <a:lnTo>
                  <a:pt x="5" y="1"/>
                </a:lnTo>
                <a:lnTo>
                  <a:pt x="4" y="0"/>
                </a:lnTo>
                <a:lnTo>
                  <a:pt x="4" y="2"/>
                </a:lnTo>
                <a:lnTo>
                  <a:pt x="3" y="2"/>
                </a:lnTo>
                <a:lnTo>
                  <a:pt x="3" y="2"/>
                </a:lnTo>
                <a:lnTo>
                  <a:pt x="2" y="2"/>
                </a:lnTo>
                <a:lnTo>
                  <a:pt x="2" y="2"/>
                </a:lnTo>
                <a:lnTo>
                  <a:pt x="2" y="3"/>
                </a:lnTo>
                <a:lnTo>
                  <a:pt x="1" y="3"/>
                </a:lnTo>
                <a:lnTo>
                  <a:pt x="1" y="4"/>
                </a:lnTo>
                <a:lnTo>
                  <a:pt x="1" y="5"/>
                </a:lnTo>
                <a:lnTo>
                  <a:pt x="0"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3" name="Freeform 389"/>
          <p:cNvSpPr>
            <a:spLocks/>
          </p:cNvSpPr>
          <p:nvPr/>
        </p:nvSpPr>
        <p:spPr bwMode="auto">
          <a:xfrm>
            <a:off x="5794685" y="2014618"/>
            <a:ext cx="13628" cy="11613"/>
          </a:xfrm>
          <a:custGeom>
            <a:avLst/>
            <a:gdLst/>
            <a:ahLst/>
            <a:cxnLst>
              <a:cxn ang="0">
                <a:pos x="0" y="3"/>
              </a:cxn>
              <a:cxn ang="0">
                <a:pos x="1" y="4"/>
              </a:cxn>
              <a:cxn ang="0">
                <a:pos x="2" y="4"/>
              </a:cxn>
              <a:cxn ang="0">
                <a:pos x="3" y="3"/>
              </a:cxn>
              <a:cxn ang="0">
                <a:pos x="3" y="2"/>
              </a:cxn>
              <a:cxn ang="0">
                <a:pos x="3" y="1"/>
              </a:cxn>
              <a:cxn ang="0">
                <a:pos x="4" y="1"/>
              </a:cxn>
              <a:cxn ang="0">
                <a:pos x="3" y="0"/>
              </a:cxn>
              <a:cxn ang="0">
                <a:pos x="3" y="1"/>
              </a:cxn>
              <a:cxn ang="0">
                <a:pos x="2" y="1"/>
              </a:cxn>
              <a:cxn ang="0">
                <a:pos x="1" y="1"/>
              </a:cxn>
              <a:cxn ang="0">
                <a:pos x="2" y="1"/>
              </a:cxn>
              <a:cxn ang="0">
                <a:pos x="2" y="2"/>
              </a:cxn>
              <a:cxn ang="0">
                <a:pos x="2" y="2"/>
              </a:cxn>
              <a:cxn ang="0">
                <a:pos x="1" y="2"/>
              </a:cxn>
              <a:cxn ang="0">
                <a:pos x="0" y="3"/>
              </a:cxn>
            </a:cxnLst>
            <a:rect l="0" t="0" r="r" b="b"/>
            <a:pathLst>
              <a:path w="4" h="4">
                <a:moveTo>
                  <a:pt x="0" y="3"/>
                </a:moveTo>
                <a:lnTo>
                  <a:pt x="1" y="4"/>
                </a:lnTo>
                <a:lnTo>
                  <a:pt x="2" y="4"/>
                </a:lnTo>
                <a:lnTo>
                  <a:pt x="3" y="3"/>
                </a:lnTo>
                <a:lnTo>
                  <a:pt x="3" y="2"/>
                </a:lnTo>
                <a:lnTo>
                  <a:pt x="3" y="1"/>
                </a:lnTo>
                <a:lnTo>
                  <a:pt x="4" y="1"/>
                </a:lnTo>
                <a:lnTo>
                  <a:pt x="3" y="0"/>
                </a:lnTo>
                <a:lnTo>
                  <a:pt x="3" y="1"/>
                </a:lnTo>
                <a:lnTo>
                  <a:pt x="2" y="1"/>
                </a:lnTo>
                <a:lnTo>
                  <a:pt x="1" y="1"/>
                </a:lnTo>
                <a:lnTo>
                  <a:pt x="2" y="1"/>
                </a:lnTo>
                <a:lnTo>
                  <a:pt x="2" y="2"/>
                </a:lnTo>
                <a:lnTo>
                  <a:pt x="2" y="2"/>
                </a:lnTo>
                <a:lnTo>
                  <a:pt x="1" y="2"/>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4" name="Freeform 390"/>
          <p:cNvSpPr>
            <a:spLocks/>
          </p:cNvSpPr>
          <p:nvPr/>
        </p:nvSpPr>
        <p:spPr bwMode="auto">
          <a:xfrm>
            <a:off x="5910523" y="1425274"/>
            <a:ext cx="78360" cy="78386"/>
          </a:xfrm>
          <a:custGeom>
            <a:avLst/>
            <a:gdLst/>
            <a:ahLst/>
            <a:cxnLst>
              <a:cxn ang="0">
                <a:pos x="21" y="15"/>
              </a:cxn>
              <a:cxn ang="0">
                <a:pos x="23" y="15"/>
              </a:cxn>
              <a:cxn ang="0">
                <a:pos x="21" y="15"/>
              </a:cxn>
              <a:cxn ang="0">
                <a:pos x="20" y="14"/>
              </a:cxn>
              <a:cxn ang="0">
                <a:pos x="20" y="12"/>
              </a:cxn>
              <a:cxn ang="0">
                <a:pos x="19" y="11"/>
              </a:cxn>
              <a:cxn ang="0">
                <a:pos x="18" y="11"/>
              </a:cxn>
              <a:cxn ang="0">
                <a:pos x="16" y="12"/>
              </a:cxn>
              <a:cxn ang="0">
                <a:pos x="14" y="11"/>
              </a:cxn>
              <a:cxn ang="0">
                <a:pos x="13" y="9"/>
              </a:cxn>
              <a:cxn ang="0">
                <a:pos x="13" y="7"/>
              </a:cxn>
              <a:cxn ang="0">
                <a:pos x="14" y="6"/>
              </a:cxn>
              <a:cxn ang="0">
                <a:pos x="14" y="4"/>
              </a:cxn>
              <a:cxn ang="0">
                <a:pos x="13" y="3"/>
              </a:cxn>
              <a:cxn ang="0">
                <a:pos x="12" y="1"/>
              </a:cxn>
              <a:cxn ang="0">
                <a:pos x="12" y="0"/>
              </a:cxn>
              <a:cxn ang="0">
                <a:pos x="9" y="2"/>
              </a:cxn>
              <a:cxn ang="0">
                <a:pos x="7" y="3"/>
              </a:cxn>
              <a:cxn ang="0">
                <a:pos x="1" y="5"/>
              </a:cxn>
              <a:cxn ang="0">
                <a:pos x="0" y="7"/>
              </a:cxn>
              <a:cxn ang="0">
                <a:pos x="2" y="7"/>
              </a:cxn>
              <a:cxn ang="0">
                <a:pos x="2" y="9"/>
              </a:cxn>
              <a:cxn ang="0">
                <a:pos x="4" y="11"/>
              </a:cxn>
              <a:cxn ang="0">
                <a:pos x="3" y="14"/>
              </a:cxn>
              <a:cxn ang="0">
                <a:pos x="2" y="15"/>
              </a:cxn>
              <a:cxn ang="0">
                <a:pos x="2" y="17"/>
              </a:cxn>
              <a:cxn ang="0">
                <a:pos x="2" y="18"/>
              </a:cxn>
              <a:cxn ang="0">
                <a:pos x="1" y="19"/>
              </a:cxn>
              <a:cxn ang="0">
                <a:pos x="0" y="20"/>
              </a:cxn>
              <a:cxn ang="0">
                <a:pos x="1" y="22"/>
              </a:cxn>
              <a:cxn ang="0">
                <a:pos x="2" y="22"/>
              </a:cxn>
              <a:cxn ang="0">
                <a:pos x="4" y="22"/>
              </a:cxn>
              <a:cxn ang="0">
                <a:pos x="7" y="22"/>
              </a:cxn>
              <a:cxn ang="0">
                <a:pos x="9" y="20"/>
              </a:cxn>
              <a:cxn ang="0">
                <a:pos x="10" y="19"/>
              </a:cxn>
              <a:cxn ang="0">
                <a:pos x="10" y="20"/>
              </a:cxn>
              <a:cxn ang="0">
                <a:pos x="10" y="22"/>
              </a:cxn>
              <a:cxn ang="0">
                <a:pos x="12" y="20"/>
              </a:cxn>
              <a:cxn ang="0">
                <a:pos x="11" y="22"/>
              </a:cxn>
              <a:cxn ang="0">
                <a:pos x="10" y="22"/>
              </a:cxn>
              <a:cxn ang="0">
                <a:pos x="10" y="24"/>
              </a:cxn>
              <a:cxn ang="0">
                <a:pos x="9" y="27"/>
              </a:cxn>
              <a:cxn ang="0">
                <a:pos x="10" y="27"/>
              </a:cxn>
              <a:cxn ang="0">
                <a:pos x="12" y="26"/>
              </a:cxn>
              <a:cxn ang="0">
                <a:pos x="13" y="24"/>
              </a:cxn>
              <a:cxn ang="0">
                <a:pos x="13" y="23"/>
              </a:cxn>
              <a:cxn ang="0">
                <a:pos x="14" y="24"/>
              </a:cxn>
              <a:cxn ang="0">
                <a:pos x="15" y="23"/>
              </a:cxn>
              <a:cxn ang="0">
                <a:pos x="16" y="23"/>
              </a:cxn>
              <a:cxn ang="0">
                <a:pos x="16" y="22"/>
              </a:cxn>
              <a:cxn ang="0">
                <a:pos x="17" y="19"/>
              </a:cxn>
              <a:cxn ang="0">
                <a:pos x="19" y="18"/>
              </a:cxn>
            </a:cxnLst>
            <a:rect l="0" t="0" r="r" b="b"/>
            <a:pathLst>
              <a:path w="23" h="27">
                <a:moveTo>
                  <a:pt x="19" y="17"/>
                </a:moveTo>
                <a:lnTo>
                  <a:pt x="21" y="15"/>
                </a:lnTo>
                <a:lnTo>
                  <a:pt x="23" y="15"/>
                </a:lnTo>
                <a:lnTo>
                  <a:pt x="23" y="15"/>
                </a:lnTo>
                <a:lnTo>
                  <a:pt x="23" y="15"/>
                </a:lnTo>
                <a:lnTo>
                  <a:pt x="21" y="15"/>
                </a:lnTo>
                <a:lnTo>
                  <a:pt x="21" y="14"/>
                </a:lnTo>
                <a:lnTo>
                  <a:pt x="20" y="14"/>
                </a:lnTo>
                <a:lnTo>
                  <a:pt x="20" y="13"/>
                </a:lnTo>
                <a:lnTo>
                  <a:pt x="20" y="12"/>
                </a:lnTo>
                <a:lnTo>
                  <a:pt x="20" y="12"/>
                </a:lnTo>
                <a:lnTo>
                  <a:pt x="19" y="11"/>
                </a:lnTo>
                <a:lnTo>
                  <a:pt x="19" y="11"/>
                </a:lnTo>
                <a:lnTo>
                  <a:pt x="18" y="11"/>
                </a:lnTo>
                <a:lnTo>
                  <a:pt x="16" y="13"/>
                </a:lnTo>
                <a:lnTo>
                  <a:pt x="16" y="12"/>
                </a:lnTo>
                <a:lnTo>
                  <a:pt x="15" y="11"/>
                </a:lnTo>
                <a:lnTo>
                  <a:pt x="14" y="11"/>
                </a:lnTo>
                <a:lnTo>
                  <a:pt x="13" y="9"/>
                </a:lnTo>
                <a:lnTo>
                  <a:pt x="13" y="9"/>
                </a:lnTo>
                <a:lnTo>
                  <a:pt x="13" y="7"/>
                </a:lnTo>
                <a:lnTo>
                  <a:pt x="13" y="7"/>
                </a:lnTo>
                <a:lnTo>
                  <a:pt x="13" y="5"/>
                </a:lnTo>
                <a:lnTo>
                  <a:pt x="14" y="6"/>
                </a:lnTo>
                <a:lnTo>
                  <a:pt x="14" y="4"/>
                </a:lnTo>
                <a:lnTo>
                  <a:pt x="14" y="4"/>
                </a:lnTo>
                <a:lnTo>
                  <a:pt x="13" y="2"/>
                </a:lnTo>
                <a:lnTo>
                  <a:pt x="13" y="3"/>
                </a:lnTo>
                <a:lnTo>
                  <a:pt x="12" y="2"/>
                </a:lnTo>
                <a:lnTo>
                  <a:pt x="12" y="1"/>
                </a:lnTo>
                <a:lnTo>
                  <a:pt x="12" y="0"/>
                </a:lnTo>
                <a:lnTo>
                  <a:pt x="12" y="0"/>
                </a:lnTo>
                <a:lnTo>
                  <a:pt x="11" y="2"/>
                </a:lnTo>
                <a:lnTo>
                  <a:pt x="9" y="2"/>
                </a:lnTo>
                <a:lnTo>
                  <a:pt x="9" y="3"/>
                </a:lnTo>
                <a:lnTo>
                  <a:pt x="7" y="3"/>
                </a:lnTo>
                <a:lnTo>
                  <a:pt x="6" y="3"/>
                </a:lnTo>
                <a:lnTo>
                  <a:pt x="1" y="5"/>
                </a:lnTo>
                <a:lnTo>
                  <a:pt x="1" y="6"/>
                </a:lnTo>
                <a:lnTo>
                  <a:pt x="0" y="7"/>
                </a:lnTo>
                <a:lnTo>
                  <a:pt x="1" y="7"/>
                </a:lnTo>
                <a:lnTo>
                  <a:pt x="2" y="7"/>
                </a:lnTo>
                <a:lnTo>
                  <a:pt x="2" y="7"/>
                </a:lnTo>
                <a:lnTo>
                  <a:pt x="2" y="9"/>
                </a:lnTo>
                <a:lnTo>
                  <a:pt x="5" y="11"/>
                </a:lnTo>
                <a:lnTo>
                  <a:pt x="4" y="11"/>
                </a:lnTo>
                <a:lnTo>
                  <a:pt x="4" y="12"/>
                </a:lnTo>
                <a:lnTo>
                  <a:pt x="3" y="14"/>
                </a:lnTo>
                <a:lnTo>
                  <a:pt x="3" y="15"/>
                </a:lnTo>
                <a:lnTo>
                  <a:pt x="2" y="15"/>
                </a:lnTo>
                <a:lnTo>
                  <a:pt x="2" y="17"/>
                </a:lnTo>
                <a:lnTo>
                  <a:pt x="2" y="17"/>
                </a:lnTo>
                <a:lnTo>
                  <a:pt x="2" y="18"/>
                </a:lnTo>
                <a:lnTo>
                  <a:pt x="2" y="18"/>
                </a:lnTo>
                <a:lnTo>
                  <a:pt x="1" y="19"/>
                </a:lnTo>
                <a:lnTo>
                  <a:pt x="1" y="19"/>
                </a:lnTo>
                <a:lnTo>
                  <a:pt x="1" y="20"/>
                </a:lnTo>
                <a:lnTo>
                  <a:pt x="0" y="20"/>
                </a:lnTo>
                <a:lnTo>
                  <a:pt x="1" y="21"/>
                </a:lnTo>
                <a:lnTo>
                  <a:pt x="1" y="22"/>
                </a:lnTo>
                <a:lnTo>
                  <a:pt x="2" y="22"/>
                </a:lnTo>
                <a:lnTo>
                  <a:pt x="2" y="22"/>
                </a:lnTo>
                <a:lnTo>
                  <a:pt x="3" y="22"/>
                </a:lnTo>
                <a:lnTo>
                  <a:pt x="4" y="22"/>
                </a:lnTo>
                <a:lnTo>
                  <a:pt x="7" y="22"/>
                </a:lnTo>
                <a:lnTo>
                  <a:pt x="7" y="22"/>
                </a:lnTo>
                <a:lnTo>
                  <a:pt x="8" y="21"/>
                </a:lnTo>
                <a:lnTo>
                  <a:pt x="9" y="20"/>
                </a:lnTo>
                <a:lnTo>
                  <a:pt x="9" y="19"/>
                </a:lnTo>
                <a:lnTo>
                  <a:pt x="10" y="19"/>
                </a:lnTo>
                <a:lnTo>
                  <a:pt x="10" y="20"/>
                </a:lnTo>
                <a:lnTo>
                  <a:pt x="10" y="20"/>
                </a:lnTo>
                <a:lnTo>
                  <a:pt x="10" y="21"/>
                </a:lnTo>
                <a:lnTo>
                  <a:pt x="10" y="22"/>
                </a:lnTo>
                <a:lnTo>
                  <a:pt x="11" y="20"/>
                </a:lnTo>
                <a:lnTo>
                  <a:pt x="12" y="20"/>
                </a:lnTo>
                <a:lnTo>
                  <a:pt x="11" y="21"/>
                </a:lnTo>
                <a:lnTo>
                  <a:pt x="11" y="22"/>
                </a:lnTo>
                <a:lnTo>
                  <a:pt x="10" y="22"/>
                </a:lnTo>
                <a:lnTo>
                  <a:pt x="10" y="22"/>
                </a:lnTo>
                <a:lnTo>
                  <a:pt x="10" y="24"/>
                </a:lnTo>
                <a:lnTo>
                  <a:pt x="10" y="24"/>
                </a:lnTo>
                <a:lnTo>
                  <a:pt x="9" y="26"/>
                </a:lnTo>
                <a:lnTo>
                  <a:pt x="9" y="27"/>
                </a:lnTo>
                <a:lnTo>
                  <a:pt x="10" y="26"/>
                </a:lnTo>
                <a:lnTo>
                  <a:pt x="10" y="27"/>
                </a:lnTo>
                <a:lnTo>
                  <a:pt x="12" y="26"/>
                </a:lnTo>
                <a:lnTo>
                  <a:pt x="12" y="26"/>
                </a:lnTo>
                <a:lnTo>
                  <a:pt x="12" y="26"/>
                </a:lnTo>
                <a:lnTo>
                  <a:pt x="13" y="24"/>
                </a:lnTo>
                <a:lnTo>
                  <a:pt x="13" y="24"/>
                </a:lnTo>
                <a:lnTo>
                  <a:pt x="13" y="23"/>
                </a:lnTo>
                <a:lnTo>
                  <a:pt x="13" y="24"/>
                </a:lnTo>
                <a:lnTo>
                  <a:pt x="14" y="24"/>
                </a:lnTo>
                <a:lnTo>
                  <a:pt x="15" y="24"/>
                </a:lnTo>
                <a:lnTo>
                  <a:pt x="15" y="23"/>
                </a:lnTo>
                <a:lnTo>
                  <a:pt x="15" y="23"/>
                </a:lnTo>
                <a:lnTo>
                  <a:pt x="16" y="23"/>
                </a:lnTo>
                <a:lnTo>
                  <a:pt x="16" y="22"/>
                </a:lnTo>
                <a:lnTo>
                  <a:pt x="16" y="22"/>
                </a:lnTo>
                <a:lnTo>
                  <a:pt x="17" y="21"/>
                </a:lnTo>
                <a:lnTo>
                  <a:pt x="17" y="19"/>
                </a:lnTo>
                <a:lnTo>
                  <a:pt x="17" y="18"/>
                </a:lnTo>
                <a:lnTo>
                  <a:pt x="19" y="18"/>
                </a:lnTo>
                <a:lnTo>
                  <a:pt x="19" y="1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5" name="Freeform 391"/>
          <p:cNvSpPr>
            <a:spLocks/>
          </p:cNvSpPr>
          <p:nvPr/>
        </p:nvSpPr>
        <p:spPr bwMode="auto">
          <a:xfrm>
            <a:off x="5869639" y="1918813"/>
            <a:ext cx="20442" cy="14516"/>
          </a:xfrm>
          <a:custGeom>
            <a:avLst/>
            <a:gdLst/>
            <a:ahLst/>
            <a:cxnLst>
              <a:cxn ang="0">
                <a:pos x="4" y="4"/>
              </a:cxn>
              <a:cxn ang="0">
                <a:pos x="6" y="1"/>
              </a:cxn>
              <a:cxn ang="0">
                <a:pos x="4" y="1"/>
              </a:cxn>
              <a:cxn ang="0">
                <a:pos x="3" y="1"/>
              </a:cxn>
              <a:cxn ang="0">
                <a:pos x="3" y="1"/>
              </a:cxn>
              <a:cxn ang="0">
                <a:pos x="3" y="1"/>
              </a:cxn>
              <a:cxn ang="0">
                <a:pos x="3" y="1"/>
              </a:cxn>
              <a:cxn ang="0">
                <a:pos x="3" y="0"/>
              </a:cxn>
              <a:cxn ang="0">
                <a:pos x="3" y="0"/>
              </a:cxn>
              <a:cxn ang="0">
                <a:pos x="1" y="0"/>
              </a:cxn>
              <a:cxn ang="0">
                <a:pos x="1" y="0"/>
              </a:cxn>
              <a:cxn ang="0">
                <a:pos x="0" y="0"/>
              </a:cxn>
              <a:cxn ang="0">
                <a:pos x="1" y="1"/>
              </a:cxn>
              <a:cxn ang="0">
                <a:pos x="1" y="1"/>
              </a:cxn>
              <a:cxn ang="0">
                <a:pos x="2" y="1"/>
              </a:cxn>
              <a:cxn ang="0">
                <a:pos x="2" y="1"/>
              </a:cxn>
              <a:cxn ang="0">
                <a:pos x="2" y="2"/>
              </a:cxn>
              <a:cxn ang="0">
                <a:pos x="1" y="1"/>
              </a:cxn>
              <a:cxn ang="0">
                <a:pos x="1" y="2"/>
              </a:cxn>
              <a:cxn ang="0">
                <a:pos x="3" y="5"/>
              </a:cxn>
              <a:cxn ang="0">
                <a:pos x="4" y="4"/>
              </a:cxn>
            </a:cxnLst>
            <a:rect l="0" t="0" r="r" b="b"/>
            <a:pathLst>
              <a:path w="6" h="5">
                <a:moveTo>
                  <a:pt x="4" y="4"/>
                </a:moveTo>
                <a:lnTo>
                  <a:pt x="6" y="1"/>
                </a:lnTo>
                <a:lnTo>
                  <a:pt x="4" y="1"/>
                </a:lnTo>
                <a:lnTo>
                  <a:pt x="3" y="1"/>
                </a:lnTo>
                <a:lnTo>
                  <a:pt x="3" y="1"/>
                </a:lnTo>
                <a:lnTo>
                  <a:pt x="3" y="1"/>
                </a:lnTo>
                <a:lnTo>
                  <a:pt x="3" y="1"/>
                </a:lnTo>
                <a:lnTo>
                  <a:pt x="3" y="0"/>
                </a:lnTo>
                <a:lnTo>
                  <a:pt x="3" y="0"/>
                </a:lnTo>
                <a:lnTo>
                  <a:pt x="1" y="0"/>
                </a:lnTo>
                <a:lnTo>
                  <a:pt x="1" y="0"/>
                </a:lnTo>
                <a:lnTo>
                  <a:pt x="0" y="0"/>
                </a:lnTo>
                <a:lnTo>
                  <a:pt x="1" y="1"/>
                </a:lnTo>
                <a:lnTo>
                  <a:pt x="1" y="1"/>
                </a:lnTo>
                <a:lnTo>
                  <a:pt x="2" y="1"/>
                </a:lnTo>
                <a:lnTo>
                  <a:pt x="2" y="1"/>
                </a:lnTo>
                <a:lnTo>
                  <a:pt x="2" y="2"/>
                </a:lnTo>
                <a:lnTo>
                  <a:pt x="1" y="1"/>
                </a:lnTo>
                <a:lnTo>
                  <a:pt x="1" y="2"/>
                </a:lnTo>
                <a:lnTo>
                  <a:pt x="3" y="5"/>
                </a:lnTo>
                <a:lnTo>
                  <a:pt x="4"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6" name="Freeform 392"/>
          <p:cNvSpPr>
            <a:spLocks/>
          </p:cNvSpPr>
          <p:nvPr/>
        </p:nvSpPr>
        <p:spPr bwMode="auto">
          <a:xfrm>
            <a:off x="5164395" y="1541401"/>
            <a:ext cx="6814" cy="52257"/>
          </a:xfrm>
          <a:custGeom>
            <a:avLst/>
            <a:gdLst/>
            <a:ahLst/>
            <a:cxnLst>
              <a:cxn ang="0">
                <a:pos x="2" y="18"/>
              </a:cxn>
              <a:cxn ang="0">
                <a:pos x="2" y="5"/>
              </a:cxn>
              <a:cxn ang="0">
                <a:pos x="2" y="4"/>
              </a:cxn>
              <a:cxn ang="0">
                <a:pos x="0" y="0"/>
              </a:cxn>
              <a:cxn ang="0">
                <a:pos x="0" y="3"/>
              </a:cxn>
              <a:cxn ang="0">
                <a:pos x="1" y="4"/>
              </a:cxn>
              <a:cxn ang="0">
                <a:pos x="0" y="4"/>
              </a:cxn>
              <a:cxn ang="0">
                <a:pos x="2" y="18"/>
              </a:cxn>
            </a:cxnLst>
            <a:rect l="0" t="0" r="r" b="b"/>
            <a:pathLst>
              <a:path w="2" h="18">
                <a:moveTo>
                  <a:pt x="2" y="18"/>
                </a:moveTo>
                <a:lnTo>
                  <a:pt x="2" y="5"/>
                </a:lnTo>
                <a:lnTo>
                  <a:pt x="2" y="4"/>
                </a:lnTo>
                <a:lnTo>
                  <a:pt x="0" y="0"/>
                </a:lnTo>
                <a:lnTo>
                  <a:pt x="0" y="3"/>
                </a:lnTo>
                <a:lnTo>
                  <a:pt x="1" y="4"/>
                </a:lnTo>
                <a:lnTo>
                  <a:pt x="0" y="4"/>
                </a:lnTo>
                <a:lnTo>
                  <a:pt x="2" y="1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7" name="Freeform 393"/>
          <p:cNvSpPr>
            <a:spLocks/>
          </p:cNvSpPr>
          <p:nvPr/>
        </p:nvSpPr>
        <p:spPr bwMode="auto">
          <a:xfrm>
            <a:off x="5787871" y="1971070"/>
            <a:ext cx="44291" cy="31935"/>
          </a:xfrm>
          <a:custGeom>
            <a:avLst/>
            <a:gdLst/>
            <a:ahLst/>
            <a:cxnLst>
              <a:cxn ang="0">
                <a:pos x="7" y="9"/>
              </a:cxn>
              <a:cxn ang="0">
                <a:pos x="8" y="9"/>
              </a:cxn>
              <a:cxn ang="0">
                <a:pos x="8" y="9"/>
              </a:cxn>
              <a:cxn ang="0">
                <a:pos x="8" y="8"/>
              </a:cxn>
              <a:cxn ang="0">
                <a:pos x="9" y="6"/>
              </a:cxn>
              <a:cxn ang="0">
                <a:pos x="9" y="8"/>
              </a:cxn>
              <a:cxn ang="0">
                <a:pos x="10" y="6"/>
              </a:cxn>
              <a:cxn ang="0">
                <a:pos x="11" y="5"/>
              </a:cxn>
              <a:cxn ang="0">
                <a:pos x="12" y="5"/>
              </a:cxn>
              <a:cxn ang="0">
                <a:pos x="13" y="5"/>
              </a:cxn>
              <a:cxn ang="0">
                <a:pos x="13" y="4"/>
              </a:cxn>
              <a:cxn ang="0">
                <a:pos x="13" y="2"/>
              </a:cxn>
              <a:cxn ang="0">
                <a:pos x="12" y="2"/>
              </a:cxn>
              <a:cxn ang="0">
                <a:pos x="11" y="1"/>
              </a:cxn>
              <a:cxn ang="0">
                <a:pos x="10" y="2"/>
              </a:cxn>
              <a:cxn ang="0">
                <a:pos x="11" y="2"/>
              </a:cxn>
              <a:cxn ang="0">
                <a:pos x="10" y="3"/>
              </a:cxn>
              <a:cxn ang="0">
                <a:pos x="9" y="5"/>
              </a:cxn>
              <a:cxn ang="0">
                <a:pos x="9" y="5"/>
              </a:cxn>
              <a:cxn ang="0">
                <a:pos x="9" y="5"/>
              </a:cxn>
              <a:cxn ang="0">
                <a:pos x="9" y="3"/>
              </a:cxn>
              <a:cxn ang="0">
                <a:pos x="9" y="2"/>
              </a:cxn>
              <a:cxn ang="0">
                <a:pos x="9" y="2"/>
              </a:cxn>
              <a:cxn ang="0">
                <a:pos x="9" y="2"/>
              </a:cxn>
              <a:cxn ang="0">
                <a:pos x="9" y="0"/>
              </a:cxn>
              <a:cxn ang="0">
                <a:pos x="8" y="0"/>
              </a:cxn>
              <a:cxn ang="0">
                <a:pos x="7" y="1"/>
              </a:cxn>
              <a:cxn ang="0">
                <a:pos x="7" y="3"/>
              </a:cxn>
              <a:cxn ang="0">
                <a:pos x="7" y="3"/>
              </a:cxn>
              <a:cxn ang="0">
                <a:pos x="7" y="5"/>
              </a:cxn>
              <a:cxn ang="0">
                <a:pos x="5" y="6"/>
              </a:cxn>
              <a:cxn ang="0">
                <a:pos x="5" y="6"/>
              </a:cxn>
              <a:cxn ang="0">
                <a:pos x="4" y="7"/>
              </a:cxn>
              <a:cxn ang="0">
                <a:pos x="3" y="8"/>
              </a:cxn>
              <a:cxn ang="0">
                <a:pos x="2" y="8"/>
              </a:cxn>
              <a:cxn ang="0">
                <a:pos x="2" y="9"/>
              </a:cxn>
              <a:cxn ang="0">
                <a:pos x="2" y="9"/>
              </a:cxn>
              <a:cxn ang="0">
                <a:pos x="1" y="9"/>
              </a:cxn>
              <a:cxn ang="0">
                <a:pos x="0" y="9"/>
              </a:cxn>
              <a:cxn ang="0">
                <a:pos x="0" y="11"/>
              </a:cxn>
              <a:cxn ang="0">
                <a:pos x="0" y="11"/>
              </a:cxn>
              <a:cxn ang="0">
                <a:pos x="2" y="11"/>
              </a:cxn>
              <a:cxn ang="0">
                <a:pos x="2" y="9"/>
              </a:cxn>
              <a:cxn ang="0">
                <a:pos x="3" y="9"/>
              </a:cxn>
              <a:cxn ang="0">
                <a:pos x="3" y="11"/>
              </a:cxn>
              <a:cxn ang="0">
                <a:pos x="5" y="9"/>
              </a:cxn>
              <a:cxn ang="0">
                <a:pos x="7" y="7"/>
              </a:cxn>
              <a:cxn ang="0">
                <a:pos x="7" y="8"/>
              </a:cxn>
              <a:cxn ang="0">
                <a:pos x="7" y="9"/>
              </a:cxn>
            </a:cxnLst>
            <a:rect l="0" t="0" r="r" b="b"/>
            <a:pathLst>
              <a:path w="13" h="11">
                <a:moveTo>
                  <a:pt x="7" y="9"/>
                </a:moveTo>
                <a:lnTo>
                  <a:pt x="8" y="9"/>
                </a:lnTo>
                <a:lnTo>
                  <a:pt x="8" y="9"/>
                </a:lnTo>
                <a:lnTo>
                  <a:pt x="8" y="8"/>
                </a:lnTo>
                <a:lnTo>
                  <a:pt x="9" y="6"/>
                </a:lnTo>
                <a:lnTo>
                  <a:pt x="9" y="8"/>
                </a:lnTo>
                <a:lnTo>
                  <a:pt x="10" y="6"/>
                </a:lnTo>
                <a:lnTo>
                  <a:pt x="11" y="5"/>
                </a:lnTo>
                <a:lnTo>
                  <a:pt x="12" y="5"/>
                </a:lnTo>
                <a:lnTo>
                  <a:pt x="13" y="5"/>
                </a:lnTo>
                <a:lnTo>
                  <a:pt x="13" y="4"/>
                </a:lnTo>
                <a:lnTo>
                  <a:pt x="13" y="2"/>
                </a:lnTo>
                <a:lnTo>
                  <a:pt x="12" y="2"/>
                </a:lnTo>
                <a:lnTo>
                  <a:pt x="11" y="1"/>
                </a:lnTo>
                <a:lnTo>
                  <a:pt x="10" y="2"/>
                </a:lnTo>
                <a:lnTo>
                  <a:pt x="11" y="2"/>
                </a:lnTo>
                <a:lnTo>
                  <a:pt x="10" y="3"/>
                </a:lnTo>
                <a:lnTo>
                  <a:pt x="9" y="5"/>
                </a:lnTo>
                <a:lnTo>
                  <a:pt x="9" y="5"/>
                </a:lnTo>
                <a:lnTo>
                  <a:pt x="9" y="5"/>
                </a:lnTo>
                <a:lnTo>
                  <a:pt x="9" y="3"/>
                </a:lnTo>
                <a:lnTo>
                  <a:pt x="9" y="2"/>
                </a:lnTo>
                <a:lnTo>
                  <a:pt x="9" y="2"/>
                </a:lnTo>
                <a:lnTo>
                  <a:pt x="9" y="2"/>
                </a:lnTo>
                <a:lnTo>
                  <a:pt x="9" y="0"/>
                </a:lnTo>
                <a:lnTo>
                  <a:pt x="8" y="0"/>
                </a:lnTo>
                <a:lnTo>
                  <a:pt x="7" y="1"/>
                </a:lnTo>
                <a:lnTo>
                  <a:pt x="7" y="3"/>
                </a:lnTo>
                <a:lnTo>
                  <a:pt x="7" y="3"/>
                </a:lnTo>
                <a:lnTo>
                  <a:pt x="7" y="5"/>
                </a:lnTo>
                <a:lnTo>
                  <a:pt x="5" y="6"/>
                </a:lnTo>
                <a:lnTo>
                  <a:pt x="5" y="6"/>
                </a:lnTo>
                <a:lnTo>
                  <a:pt x="4" y="7"/>
                </a:lnTo>
                <a:lnTo>
                  <a:pt x="3" y="8"/>
                </a:lnTo>
                <a:lnTo>
                  <a:pt x="2" y="8"/>
                </a:lnTo>
                <a:lnTo>
                  <a:pt x="2" y="9"/>
                </a:lnTo>
                <a:lnTo>
                  <a:pt x="2" y="9"/>
                </a:lnTo>
                <a:lnTo>
                  <a:pt x="1" y="9"/>
                </a:lnTo>
                <a:lnTo>
                  <a:pt x="0" y="9"/>
                </a:lnTo>
                <a:lnTo>
                  <a:pt x="0" y="11"/>
                </a:lnTo>
                <a:lnTo>
                  <a:pt x="0" y="11"/>
                </a:lnTo>
                <a:lnTo>
                  <a:pt x="2" y="11"/>
                </a:lnTo>
                <a:lnTo>
                  <a:pt x="2" y="9"/>
                </a:lnTo>
                <a:lnTo>
                  <a:pt x="3" y="9"/>
                </a:lnTo>
                <a:lnTo>
                  <a:pt x="3" y="11"/>
                </a:lnTo>
                <a:lnTo>
                  <a:pt x="5" y="9"/>
                </a:lnTo>
                <a:lnTo>
                  <a:pt x="7" y="7"/>
                </a:lnTo>
                <a:lnTo>
                  <a:pt x="7" y="8"/>
                </a:lnTo>
                <a:lnTo>
                  <a:pt x="7"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8" name="Freeform 394"/>
          <p:cNvSpPr>
            <a:spLocks/>
          </p:cNvSpPr>
          <p:nvPr/>
        </p:nvSpPr>
        <p:spPr bwMode="auto">
          <a:xfrm>
            <a:off x="5835569" y="1942039"/>
            <a:ext cx="20442" cy="23225"/>
          </a:xfrm>
          <a:custGeom>
            <a:avLst/>
            <a:gdLst/>
            <a:ahLst/>
            <a:cxnLst>
              <a:cxn ang="0">
                <a:pos x="0" y="8"/>
              </a:cxn>
              <a:cxn ang="0">
                <a:pos x="1" y="8"/>
              </a:cxn>
              <a:cxn ang="0">
                <a:pos x="1" y="8"/>
              </a:cxn>
              <a:cxn ang="0">
                <a:pos x="3" y="8"/>
              </a:cxn>
              <a:cxn ang="0">
                <a:pos x="3" y="6"/>
              </a:cxn>
              <a:cxn ang="0">
                <a:pos x="4" y="6"/>
              </a:cxn>
              <a:cxn ang="0">
                <a:pos x="4" y="7"/>
              </a:cxn>
              <a:cxn ang="0">
                <a:pos x="6" y="6"/>
              </a:cxn>
              <a:cxn ang="0">
                <a:pos x="6" y="4"/>
              </a:cxn>
              <a:cxn ang="0">
                <a:pos x="6" y="3"/>
              </a:cxn>
              <a:cxn ang="0">
                <a:pos x="6" y="2"/>
              </a:cxn>
              <a:cxn ang="0">
                <a:pos x="6" y="0"/>
              </a:cxn>
              <a:cxn ang="0">
                <a:pos x="5" y="0"/>
              </a:cxn>
              <a:cxn ang="0">
                <a:pos x="4" y="1"/>
              </a:cxn>
              <a:cxn ang="0">
                <a:pos x="4" y="0"/>
              </a:cxn>
              <a:cxn ang="0">
                <a:pos x="4" y="1"/>
              </a:cxn>
              <a:cxn ang="0">
                <a:pos x="4" y="2"/>
              </a:cxn>
              <a:cxn ang="0">
                <a:pos x="3" y="1"/>
              </a:cxn>
              <a:cxn ang="0">
                <a:pos x="2" y="1"/>
              </a:cxn>
              <a:cxn ang="0">
                <a:pos x="3" y="2"/>
              </a:cxn>
              <a:cxn ang="0">
                <a:pos x="2" y="3"/>
              </a:cxn>
              <a:cxn ang="0">
                <a:pos x="2" y="3"/>
              </a:cxn>
              <a:cxn ang="0">
                <a:pos x="1" y="4"/>
              </a:cxn>
              <a:cxn ang="0">
                <a:pos x="1" y="4"/>
              </a:cxn>
              <a:cxn ang="0">
                <a:pos x="1" y="4"/>
              </a:cxn>
              <a:cxn ang="0">
                <a:pos x="2" y="4"/>
              </a:cxn>
              <a:cxn ang="0">
                <a:pos x="1" y="5"/>
              </a:cxn>
              <a:cxn ang="0">
                <a:pos x="1" y="5"/>
              </a:cxn>
              <a:cxn ang="0">
                <a:pos x="0" y="5"/>
              </a:cxn>
              <a:cxn ang="0">
                <a:pos x="1" y="6"/>
              </a:cxn>
              <a:cxn ang="0">
                <a:pos x="2" y="6"/>
              </a:cxn>
              <a:cxn ang="0">
                <a:pos x="1" y="7"/>
              </a:cxn>
              <a:cxn ang="0">
                <a:pos x="0" y="8"/>
              </a:cxn>
            </a:cxnLst>
            <a:rect l="0" t="0" r="r" b="b"/>
            <a:pathLst>
              <a:path w="6" h="8">
                <a:moveTo>
                  <a:pt x="0" y="8"/>
                </a:moveTo>
                <a:lnTo>
                  <a:pt x="1" y="8"/>
                </a:lnTo>
                <a:lnTo>
                  <a:pt x="1" y="8"/>
                </a:lnTo>
                <a:lnTo>
                  <a:pt x="3" y="8"/>
                </a:lnTo>
                <a:lnTo>
                  <a:pt x="3" y="6"/>
                </a:lnTo>
                <a:lnTo>
                  <a:pt x="4" y="6"/>
                </a:lnTo>
                <a:lnTo>
                  <a:pt x="4" y="7"/>
                </a:lnTo>
                <a:lnTo>
                  <a:pt x="6" y="6"/>
                </a:lnTo>
                <a:lnTo>
                  <a:pt x="6" y="4"/>
                </a:lnTo>
                <a:lnTo>
                  <a:pt x="6" y="3"/>
                </a:lnTo>
                <a:lnTo>
                  <a:pt x="6" y="2"/>
                </a:lnTo>
                <a:lnTo>
                  <a:pt x="6" y="0"/>
                </a:lnTo>
                <a:lnTo>
                  <a:pt x="5" y="0"/>
                </a:lnTo>
                <a:lnTo>
                  <a:pt x="4" y="1"/>
                </a:lnTo>
                <a:lnTo>
                  <a:pt x="4" y="0"/>
                </a:lnTo>
                <a:lnTo>
                  <a:pt x="4" y="1"/>
                </a:lnTo>
                <a:lnTo>
                  <a:pt x="4" y="2"/>
                </a:lnTo>
                <a:lnTo>
                  <a:pt x="3" y="1"/>
                </a:lnTo>
                <a:lnTo>
                  <a:pt x="2" y="1"/>
                </a:lnTo>
                <a:lnTo>
                  <a:pt x="3" y="2"/>
                </a:lnTo>
                <a:lnTo>
                  <a:pt x="2" y="3"/>
                </a:lnTo>
                <a:lnTo>
                  <a:pt x="2" y="3"/>
                </a:lnTo>
                <a:lnTo>
                  <a:pt x="1" y="4"/>
                </a:lnTo>
                <a:lnTo>
                  <a:pt x="1" y="4"/>
                </a:lnTo>
                <a:lnTo>
                  <a:pt x="1" y="4"/>
                </a:lnTo>
                <a:lnTo>
                  <a:pt x="2" y="4"/>
                </a:lnTo>
                <a:lnTo>
                  <a:pt x="1" y="5"/>
                </a:lnTo>
                <a:lnTo>
                  <a:pt x="1" y="5"/>
                </a:lnTo>
                <a:lnTo>
                  <a:pt x="0" y="5"/>
                </a:lnTo>
                <a:lnTo>
                  <a:pt x="1" y="6"/>
                </a:lnTo>
                <a:lnTo>
                  <a:pt x="2" y="6"/>
                </a:lnTo>
                <a:lnTo>
                  <a:pt x="1" y="7"/>
                </a:lnTo>
                <a:lnTo>
                  <a:pt x="0"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9" name="Freeform 395"/>
          <p:cNvSpPr>
            <a:spLocks/>
          </p:cNvSpPr>
          <p:nvPr/>
        </p:nvSpPr>
        <p:spPr bwMode="auto">
          <a:xfrm>
            <a:off x="5886674" y="1913007"/>
            <a:ext cx="10221" cy="8710"/>
          </a:xfrm>
          <a:custGeom>
            <a:avLst/>
            <a:gdLst/>
            <a:ahLst/>
            <a:cxnLst>
              <a:cxn ang="0">
                <a:pos x="2" y="3"/>
              </a:cxn>
              <a:cxn ang="0">
                <a:pos x="3" y="2"/>
              </a:cxn>
              <a:cxn ang="0">
                <a:pos x="2" y="1"/>
              </a:cxn>
              <a:cxn ang="0">
                <a:pos x="2" y="1"/>
              </a:cxn>
              <a:cxn ang="0">
                <a:pos x="2" y="0"/>
              </a:cxn>
              <a:cxn ang="0">
                <a:pos x="2" y="0"/>
              </a:cxn>
              <a:cxn ang="0">
                <a:pos x="2" y="1"/>
              </a:cxn>
              <a:cxn ang="0">
                <a:pos x="1" y="0"/>
              </a:cxn>
              <a:cxn ang="0">
                <a:pos x="1" y="0"/>
              </a:cxn>
              <a:cxn ang="0">
                <a:pos x="0" y="0"/>
              </a:cxn>
              <a:cxn ang="0">
                <a:pos x="2" y="2"/>
              </a:cxn>
              <a:cxn ang="0">
                <a:pos x="2" y="3"/>
              </a:cxn>
            </a:cxnLst>
            <a:rect l="0" t="0" r="r" b="b"/>
            <a:pathLst>
              <a:path w="3" h="3">
                <a:moveTo>
                  <a:pt x="2" y="3"/>
                </a:moveTo>
                <a:lnTo>
                  <a:pt x="3" y="2"/>
                </a:lnTo>
                <a:lnTo>
                  <a:pt x="2" y="1"/>
                </a:lnTo>
                <a:lnTo>
                  <a:pt x="2" y="1"/>
                </a:lnTo>
                <a:lnTo>
                  <a:pt x="2" y="0"/>
                </a:lnTo>
                <a:lnTo>
                  <a:pt x="2" y="0"/>
                </a:lnTo>
                <a:lnTo>
                  <a:pt x="2" y="1"/>
                </a:lnTo>
                <a:lnTo>
                  <a:pt x="1" y="0"/>
                </a:lnTo>
                <a:lnTo>
                  <a:pt x="1" y="0"/>
                </a:lnTo>
                <a:lnTo>
                  <a:pt x="0" y="0"/>
                </a:lnTo>
                <a:lnTo>
                  <a:pt x="2" y="2"/>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0" name="Freeform 396"/>
          <p:cNvSpPr>
            <a:spLocks/>
          </p:cNvSpPr>
          <p:nvPr/>
        </p:nvSpPr>
        <p:spPr bwMode="auto">
          <a:xfrm>
            <a:off x="6527185" y="1526885"/>
            <a:ext cx="289593" cy="229351"/>
          </a:xfrm>
          <a:custGeom>
            <a:avLst/>
            <a:gdLst/>
            <a:ahLst/>
            <a:cxnLst>
              <a:cxn ang="0">
                <a:pos x="6" y="71"/>
              </a:cxn>
              <a:cxn ang="0">
                <a:pos x="6" y="72"/>
              </a:cxn>
              <a:cxn ang="0">
                <a:pos x="4" y="77"/>
              </a:cxn>
              <a:cxn ang="0">
                <a:pos x="10" y="78"/>
              </a:cxn>
              <a:cxn ang="0">
                <a:pos x="17" y="79"/>
              </a:cxn>
              <a:cxn ang="0">
                <a:pos x="19" y="75"/>
              </a:cxn>
              <a:cxn ang="0">
                <a:pos x="21" y="74"/>
              </a:cxn>
              <a:cxn ang="0">
                <a:pos x="20" y="69"/>
              </a:cxn>
              <a:cxn ang="0">
                <a:pos x="22" y="70"/>
              </a:cxn>
              <a:cxn ang="0">
                <a:pos x="22" y="66"/>
              </a:cxn>
              <a:cxn ang="0">
                <a:pos x="21" y="62"/>
              </a:cxn>
              <a:cxn ang="0">
                <a:pos x="25" y="65"/>
              </a:cxn>
              <a:cxn ang="0">
                <a:pos x="27" y="63"/>
              </a:cxn>
              <a:cxn ang="0">
                <a:pos x="28" y="60"/>
              </a:cxn>
              <a:cxn ang="0">
                <a:pos x="28" y="56"/>
              </a:cxn>
              <a:cxn ang="0">
                <a:pos x="29" y="54"/>
              </a:cxn>
              <a:cxn ang="0">
                <a:pos x="30" y="52"/>
              </a:cxn>
              <a:cxn ang="0">
                <a:pos x="32" y="49"/>
              </a:cxn>
              <a:cxn ang="0">
                <a:pos x="36" y="49"/>
              </a:cxn>
              <a:cxn ang="0">
                <a:pos x="38" y="43"/>
              </a:cxn>
              <a:cxn ang="0">
                <a:pos x="42" y="43"/>
              </a:cxn>
              <a:cxn ang="0">
                <a:pos x="53" y="31"/>
              </a:cxn>
              <a:cxn ang="0">
                <a:pos x="56" y="31"/>
              </a:cxn>
              <a:cxn ang="0">
                <a:pos x="64" y="26"/>
              </a:cxn>
              <a:cxn ang="0">
                <a:pos x="71" y="23"/>
              </a:cxn>
              <a:cxn ang="0">
                <a:pos x="79" y="18"/>
              </a:cxn>
              <a:cxn ang="0">
                <a:pos x="85" y="11"/>
              </a:cxn>
              <a:cxn ang="0">
                <a:pos x="83" y="5"/>
              </a:cxn>
              <a:cxn ang="0">
                <a:pos x="79" y="0"/>
              </a:cxn>
              <a:cxn ang="0">
                <a:pos x="71" y="2"/>
              </a:cxn>
              <a:cxn ang="0">
                <a:pos x="67" y="6"/>
              </a:cxn>
              <a:cxn ang="0">
                <a:pos x="64" y="12"/>
              </a:cxn>
              <a:cxn ang="0">
                <a:pos x="58" y="15"/>
              </a:cxn>
              <a:cxn ang="0">
                <a:pos x="55" y="15"/>
              </a:cxn>
              <a:cxn ang="0">
                <a:pos x="47" y="16"/>
              </a:cxn>
              <a:cxn ang="0">
                <a:pos x="41" y="16"/>
              </a:cxn>
              <a:cxn ang="0">
                <a:pos x="41" y="21"/>
              </a:cxn>
              <a:cxn ang="0">
                <a:pos x="38" y="20"/>
              </a:cxn>
              <a:cxn ang="0">
                <a:pos x="28" y="27"/>
              </a:cxn>
              <a:cxn ang="0">
                <a:pos x="24" y="32"/>
              </a:cxn>
              <a:cxn ang="0">
                <a:pos x="21" y="38"/>
              </a:cxn>
              <a:cxn ang="0">
                <a:pos x="13" y="43"/>
              </a:cxn>
              <a:cxn ang="0">
                <a:pos x="10" y="42"/>
              </a:cxn>
              <a:cxn ang="0">
                <a:pos x="12" y="45"/>
              </a:cxn>
              <a:cxn ang="0">
                <a:pos x="11" y="49"/>
              </a:cxn>
              <a:cxn ang="0">
                <a:pos x="17" y="51"/>
              </a:cxn>
              <a:cxn ang="0">
                <a:pos x="10" y="52"/>
              </a:cxn>
              <a:cxn ang="0">
                <a:pos x="12" y="56"/>
              </a:cxn>
              <a:cxn ang="0">
                <a:pos x="9" y="60"/>
              </a:cxn>
              <a:cxn ang="0">
                <a:pos x="12" y="64"/>
              </a:cxn>
              <a:cxn ang="0">
                <a:pos x="6" y="65"/>
              </a:cxn>
              <a:cxn ang="0">
                <a:pos x="0" y="69"/>
              </a:cxn>
            </a:cxnLst>
            <a:rect l="0" t="0" r="r" b="b"/>
            <a:pathLst>
              <a:path w="85" h="79">
                <a:moveTo>
                  <a:pt x="2" y="71"/>
                </a:moveTo>
                <a:lnTo>
                  <a:pt x="2" y="72"/>
                </a:lnTo>
                <a:lnTo>
                  <a:pt x="4" y="73"/>
                </a:lnTo>
                <a:lnTo>
                  <a:pt x="6" y="71"/>
                </a:lnTo>
                <a:lnTo>
                  <a:pt x="6" y="71"/>
                </a:lnTo>
                <a:lnTo>
                  <a:pt x="7" y="71"/>
                </a:lnTo>
                <a:lnTo>
                  <a:pt x="8" y="71"/>
                </a:lnTo>
                <a:lnTo>
                  <a:pt x="8" y="71"/>
                </a:lnTo>
                <a:lnTo>
                  <a:pt x="6" y="72"/>
                </a:lnTo>
                <a:lnTo>
                  <a:pt x="6" y="72"/>
                </a:lnTo>
                <a:lnTo>
                  <a:pt x="4" y="74"/>
                </a:lnTo>
                <a:lnTo>
                  <a:pt x="3" y="74"/>
                </a:lnTo>
                <a:lnTo>
                  <a:pt x="3" y="75"/>
                </a:lnTo>
                <a:lnTo>
                  <a:pt x="4" y="76"/>
                </a:lnTo>
                <a:lnTo>
                  <a:pt x="4" y="77"/>
                </a:lnTo>
                <a:lnTo>
                  <a:pt x="2" y="78"/>
                </a:lnTo>
                <a:lnTo>
                  <a:pt x="4" y="78"/>
                </a:lnTo>
                <a:lnTo>
                  <a:pt x="6" y="76"/>
                </a:lnTo>
                <a:lnTo>
                  <a:pt x="8" y="76"/>
                </a:lnTo>
                <a:lnTo>
                  <a:pt x="10" y="78"/>
                </a:lnTo>
                <a:lnTo>
                  <a:pt x="12" y="78"/>
                </a:lnTo>
                <a:lnTo>
                  <a:pt x="13" y="79"/>
                </a:lnTo>
                <a:lnTo>
                  <a:pt x="15" y="78"/>
                </a:lnTo>
                <a:lnTo>
                  <a:pt x="16" y="79"/>
                </a:lnTo>
                <a:lnTo>
                  <a:pt x="17" y="79"/>
                </a:lnTo>
                <a:lnTo>
                  <a:pt x="17" y="78"/>
                </a:lnTo>
                <a:lnTo>
                  <a:pt x="18" y="78"/>
                </a:lnTo>
                <a:lnTo>
                  <a:pt x="19" y="77"/>
                </a:lnTo>
                <a:lnTo>
                  <a:pt x="20" y="76"/>
                </a:lnTo>
                <a:lnTo>
                  <a:pt x="19" y="75"/>
                </a:lnTo>
                <a:lnTo>
                  <a:pt x="18" y="74"/>
                </a:lnTo>
                <a:lnTo>
                  <a:pt x="17" y="71"/>
                </a:lnTo>
                <a:lnTo>
                  <a:pt x="19" y="72"/>
                </a:lnTo>
                <a:lnTo>
                  <a:pt x="19" y="73"/>
                </a:lnTo>
                <a:lnTo>
                  <a:pt x="21" y="74"/>
                </a:lnTo>
                <a:lnTo>
                  <a:pt x="21" y="73"/>
                </a:lnTo>
                <a:lnTo>
                  <a:pt x="21" y="73"/>
                </a:lnTo>
                <a:lnTo>
                  <a:pt x="21" y="72"/>
                </a:lnTo>
                <a:lnTo>
                  <a:pt x="21" y="71"/>
                </a:lnTo>
                <a:lnTo>
                  <a:pt x="20" y="69"/>
                </a:lnTo>
                <a:lnTo>
                  <a:pt x="18" y="69"/>
                </a:lnTo>
                <a:lnTo>
                  <a:pt x="17" y="68"/>
                </a:lnTo>
                <a:lnTo>
                  <a:pt x="18" y="67"/>
                </a:lnTo>
                <a:lnTo>
                  <a:pt x="21" y="68"/>
                </a:lnTo>
                <a:lnTo>
                  <a:pt x="22" y="70"/>
                </a:lnTo>
                <a:lnTo>
                  <a:pt x="23" y="70"/>
                </a:lnTo>
                <a:lnTo>
                  <a:pt x="23" y="67"/>
                </a:lnTo>
                <a:lnTo>
                  <a:pt x="23" y="67"/>
                </a:lnTo>
                <a:lnTo>
                  <a:pt x="24" y="67"/>
                </a:lnTo>
                <a:lnTo>
                  <a:pt x="22" y="66"/>
                </a:lnTo>
                <a:lnTo>
                  <a:pt x="22" y="65"/>
                </a:lnTo>
                <a:lnTo>
                  <a:pt x="21" y="64"/>
                </a:lnTo>
                <a:lnTo>
                  <a:pt x="20" y="64"/>
                </a:lnTo>
                <a:lnTo>
                  <a:pt x="21" y="64"/>
                </a:lnTo>
                <a:lnTo>
                  <a:pt x="21" y="62"/>
                </a:lnTo>
                <a:lnTo>
                  <a:pt x="21" y="60"/>
                </a:lnTo>
                <a:lnTo>
                  <a:pt x="24" y="64"/>
                </a:lnTo>
                <a:lnTo>
                  <a:pt x="24" y="64"/>
                </a:lnTo>
                <a:lnTo>
                  <a:pt x="24" y="65"/>
                </a:lnTo>
                <a:lnTo>
                  <a:pt x="25" y="65"/>
                </a:lnTo>
                <a:lnTo>
                  <a:pt x="25" y="64"/>
                </a:lnTo>
                <a:lnTo>
                  <a:pt x="25" y="63"/>
                </a:lnTo>
                <a:lnTo>
                  <a:pt x="26" y="64"/>
                </a:lnTo>
                <a:lnTo>
                  <a:pt x="27" y="63"/>
                </a:lnTo>
                <a:lnTo>
                  <a:pt x="27" y="63"/>
                </a:lnTo>
                <a:lnTo>
                  <a:pt x="26" y="61"/>
                </a:lnTo>
                <a:lnTo>
                  <a:pt x="27" y="61"/>
                </a:lnTo>
                <a:lnTo>
                  <a:pt x="28" y="62"/>
                </a:lnTo>
                <a:lnTo>
                  <a:pt x="28" y="60"/>
                </a:lnTo>
                <a:lnTo>
                  <a:pt x="28" y="60"/>
                </a:lnTo>
                <a:lnTo>
                  <a:pt x="28" y="60"/>
                </a:lnTo>
                <a:lnTo>
                  <a:pt x="27" y="56"/>
                </a:lnTo>
                <a:lnTo>
                  <a:pt x="25" y="55"/>
                </a:lnTo>
                <a:lnTo>
                  <a:pt x="25" y="53"/>
                </a:lnTo>
                <a:lnTo>
                  <a:pt x="28" y="56"/>
                </a:lnTo>
                <a:lnTo>
                  <a:pt x="28" y="57"/>
                </a:lnTo>
                <a:lnTo>
                  <a:pt x="29" y="56"/>
                </a:lnTo>
                <a:lnTo>
                  <a:pt x="30" y="56"/>
                </a:lnTo>
                <a:lnTo>
                  <a:pt x="29" y="55"/>
                </a:lnTo>
                <a:lnTo>
                  <a:pt x="29" y="54"/>
                </a:lnTo>
                <a:lnTo>
                  <a:pt x="31" y="55"/>
                </a:lnTo>
                <a:lnTo>
                  <a:pt x="30" y="54"/>
                </a:lnTo>
                <a:lnTo>
                  <a:pt x="30" y="53"/>
                </a:lnTo>
                <a:lnTo>
                  <a:pt x="30" y="53"/>
                </a:lnTo>
                <a:lnTo>
                  <a:pt x="30" y="52"/>
                </a:lnTo>
                <a:lnTo>
                  <a:pt x="31" y="52"/>
                </a:lnTo>
                <a:lnTo>
                  <a:pt x="35" y="54"/>
                </a:lnTo>
                <a:lnTo>
                  <a:pt x="33" y="52"/>
                </a:lnTo>
                <a:lnTo>
                  <a:pt x="32" y="50"/>
                </a:lnTo>
                <a:lnTo>
                  <a:pt x="32" y="49"/>
                </a:lnTo>
                <a:lnTo>
                  <a:pt x="33" y="50"/>
                </a:lnTo>
                <a:lnTo>
                  <a:pt x="35" y="51"/>
                </a:lnTo>
                <a:lnTo>
                  <a:pt x="36" y="51"/>
                </a:lnTo>
                <a:lnTo>
                  <a:pt x="36" y="50"/>
                </a:lnTo>
                <a:lnTo>
                  <a:pt x="36" y="49"/>
                </a:lnTo>
                <a:lnTo>
                  <a:pt x="39" y="46"/>
                </a:lnTo>
                <a:lnTo>
                  <a:pt x="39" y="45"/>
                </a:lnTo>
                <a:lnTo>
                  <a:pt x="38" y="45"/>
                </a:lnTo>
                <a:lnTo>
                  <a:pt x="37" y="45"/>
                </a:lnTo>
                <a:lnTo>
                  <a:pt x="38" y="43"/>
                </a:lnTo>
                <a:lnTo>
                  <a:pt x="38" y="43"/>
                </a:lnTo>
                <a:lnTo>
                  <a:pt x="39" y="43"/>
                </a:lnTo>
                <a:lnTo>
                  <a:pt x="39" y="44"/>
                </a:lnTo>
                <a:lnTo>
                  <a:pt x="40" y="43"/>
                </a:lnTo>
                <a:lnTo>
                  <a:pt x="42" y="43"/>
                </a:lnTo>
                <a:lnTo>
                  <a:pt x="47" y="36"/>
                </a:lnTo>
                <a:lnTo>
                  <a:pt x="48" y="37"/>
                </a:lnTo>
                <a:lnTo>
                  <a:pt x="49" y="35"/>
                </a:lnTo>
                <a:lnTo>
                  <a:pt x="51" y="34"/>
                </a:lnTo>
                <a:lnTo>
                  <a:pt x="53" y="31"/>
                </a:lnTo>
                <a:lnTo>
                  <a:pt x="54" y="31"/>
                </a:lnTo>
                <a:lnTo>
                  <a:pt x="54" y="31"/>
                </a:lnTo>
                <a:lnTo>
                  <a:pt x="54" y="29"/>
                </a:lnTo>
                <a:lnTo>
                  <a:pt x="55" y="29"/>
                </a:lnTo>
                <a:lnTo>
                  <a:pt x="56" y="31"/>
                </a:lnTo>
                <a:lnTo>
                  <a:pt x="57" y="31"/>
                </a:lnTo>
                <a:lnTo>
                  <a:pt x="62" y="27"/>
                </a:lnTo>
                <a:lnTo>
                  <a:pt x="63" y="26"/>
                </a:lnTo>
                <a:lnTo>
                  <a:pt x="63" y="27"/>
                </a:lnTo>
                <a:lnTo>
                  <a:pt x="64" y="26"/>
                </a:lnTo>
                <a:lnTo>
                  <a:pt x="64" y="25"/>
                </a:lnTo>
                <a:lnTo>
                  <a:pt x="65" y="24"/>
                </a:lnTo>
                <a:lnTo>
                  <a:pt x="68" y="23"/>
                </a:lnTo>
                <a:lnTo>
                  <a:pt x="68" y="23"/>
                </a:lnTo>
                <a:lnTo>
                  <a:pt x="71" y="23"/>
                </a:lnTo>
                <a:lnTo>
                  <a:pt x="71" y="23"/>
                </a:lnTo>
                <a:lnTo>
                  <a:pt x="74" y="22"/>
                </a:lnTo>
                <a:lnTo>
                  <a:pt x="78" y="18"/>
                </a:lnTo>
                <a:lnTo>
                  <a:pt x="79" y="18"/>
                </a:lnTo>
                <a:lnTo>
                  <a:pt x="79" y="18"/>
                </a:lnTo>
                <a:lnTo>
                  <a:pt x="81" y="19"/>
                </a:lnTo>
                <a:lnTo>
                  <a:pt x="80" y="17"/>
                </a:lnTo>
                <a:lnTo>
                  <a:pt x="83" y="13"/>
                </a:lnTo>
                <a:lnTo>
                  <a:pt x="85" y="12"/>
                </a:lnTo>
                <a:lnTo>
                  <a:pt x="85" y="11"/>
                </a:lnTo>
                <a:lnTo>
                  <a:pt x="83" y="11"/>
                </a:lnTo>
                <a:lnTo>
                  <a:pt x="84" y="9"/>
                </a:lnTo>
                <a:lnTo>
                  <a:pt x="85" y="9"/>
                </a:lnTo>
                <a:lnTo>
                  <a:pt x="85" y="7"/>
                </a:lnTo>
                <a:lnTo>
                  <a:pt x="83" y="5"/>
                </a:lnTo>
                <a:lnTo>
                  <a:pt x="84" y="3"/>
                </a:lnTo>
                <a:lnTo>
                  <a:pt x="83" y="2"/>
                </a:lnTo>
                <a:lnTo>
                  <a:pt x="82" y="2"/>
                </a:lnTo>
                <a:lnTo>
                  <a:pt x="82" y="1"/>
                </a:lnTo>
                <a:lnTo>
                  <a:pt x="79" y="0"/>
                </a:lnTo>
                <a:lnTo>
                  <a:pt x="75" y="0"/>
                </a:lnTo>
                <a:lnTo>
                  <a:pt x="73" y="2"/>
                </a:lnTo>
                <a:lnTo>
                  <a:pt x="71" y="1"/>
                </a:lnTo>
                <a:lnTo>
                  <a:pt x="71" y="2"/>
                </a:lnTo>
                <a:lnTo>
                  <a:pt x="71" y="2"/>
                </a:lnTo>
                <a:lnTo>
                  <a:pt x="70" y="4"/>
                </a:lnTo>
                <a:lnTo>
                  <a:pt x="69" y="4"/>
                </a:lnTo>
                <a:lnTo>
                  <a:pt x="68" y="5"/>
                </a:lnTo>
                <a:lnTo>
                  <a:pt x="68" y="5"/>
                </a:lnTo>
                <a:lnTo>
                  <a:pt x="67" y="6"/>
                </a:lnTo>
                <a:lnTo>
                  <a:pt x="67" y="9"/>
                </a:lnTo>
                <a:lnTo>
                  <a:pt x="67" y="10"/>
                </a:lnTo>
                <a:lnTo>
                  <a:pt x="66" y="11"/>
                </a:lnTo>
                <a:lnTo>
                  <a:pt x="64" y="10"/>
                </a:lnTo>
                <a:lnTo>
                  <a:pt x="64" y="12"/>
                </a:lnTo>
                <a:lnTo>
                  <a:pt x="62" y="12"/>
                </a:lnTo>
                <a:lnTo>
                  <a:pt x="60" y="14"/>
                </a:lnTo>
                <a:lnTo>
                  <a:pt x="59" y="14"/>
                </a:lnTo>
                <a:lnTo>
                  <a:pt x="59" y="15"/>
                </a:lnTo>
                <a:lnTo>
                  <a:pt x="58" y="15"/>
                </a:lnTo>
                <a:lnTo>
                  <a:pt x="57" y="16"/>
                </a:lnTo>
                <a:lnTo>
                  <a:pt x="57" y="16"/>
                </a:lnTo>
                <a:lnTo>
                  <a:pt x="57" y="16"/>
                </a:lnTo>
                <a:lnTo>
                  <a:pt x="56" y="15"/>
                </a:lnTo>
                <a:lnTo>
                  <a:pt x="55" y="15"/>
                </a:lnTo>
                <a:lnTo>
                  <a:pt x="50" y="18"/>
                </a:lnTo>
                <a:lnTo>
                  <a:pt x="50" y="17"/>
                </a:lnTo>
                <a:lnTo>
                  <a:pt x="49" y="19"/>
                </a:lnTo>
                <a:lnTo>
                  <a:pt x="47" y="18"/>
                </a:lnTo>
                <a:lnTo>
                  <a:pt x="47" y="16"/>
                </a:lnTo>
                <a:lnTo>
                  <a:pt x="42" y="16"/>
                </a:lnTo>
                <a:lnTo>
                  <a:pt x="42" y="15"/>
                </a:lnTo>
                <a:lnTo>
                  <a:pt x="41" y="16"/>
                </a:lnTo>
                <a:lnTo>
                  <a:pt x="41" y="16"/>
                </a:lnTo>
                <a:lnTo>
                  <a:pt x="41" y="16"/>
                </a:lnTo>
                <a:lnTo>
                  <a:pt x="40" y="16"/>
                </a:lnTo>
                <a:lnTo>
                  <a:pt x="40" y="18"/>
                </a:lnTo>
                <a:lnTo>
                  <a:pt x="40" y="20"/>
                </a:lnTo>
                <a:lnTo>
                  <a:pt x="41" y="20"/>
                </a:lnTo>
                <a:lnTo>
                  <a:pt x="41" y="21"/>
                </a:lnTo>
                <a:lnTo>
                  <a:pt x="39" y="22"/>
                </a:lnTo>
                <a:lnTo>
                  <a:pt x="39" y="23"/>
                </a:lnTo>
                <a:lnTo>
                  <a:pt x="37" y="23"/>
                </a:lnTo>
                <a:lnTo>
                  <a:pt x="39" y="20"/>
                </a:lnTo>
                <a:lnTo>
                  <a:pt x="38" y="20"/>
                </a:lnTo>
                <a:lnTo>
                  <a:pt x="35" y="21"/>
                </a:lnTo>
                <a:lnTo>
                  <a:pt x="35" y="23"/>
                </a:lnTo>
                <a:lnTo>
                  <a:pt x="34" y="23"/>
                </a:lnTo>
                <a:lnTo>
                  <a:pt x="28" y="27"/>
                </a:lnTo>
                <a:lnTo>
                  <a:pt x="28" y="27"/>
                </a:lnTo>
                <a:lnTo>
                  <a:pt x="27" y="30"/>
                </a:lnTo>
                <a:lnTo>
                  <a:pt x="27" y="30"/>
                </a:lnTo>
                <a:lnTo>
                  <a:pt x="26" y="31"/>
                </a:lnTo>
                <a:lnTo>
                  <a:pt x="25" y="31"/>
                </a:lnTo>
                <a:lnTo>
                  <a:pt x="24" y="32"/>
                </a:lnTo>
                <a:lnTo>
                  <a:pt x="24" y="33"/>
                </a:lnTo>
                <a:lnTo>
                  <a:pt x="23" y="34"/>
                </a:lnTo>
                <a:lnTo>
                  <a:pt x="23" y="34"/>
                </a:lnTo>
                <a:lnTo>
                  <a:pt x="23" y="36"/>
                </a:lnTo>
                <a:lnTo>
                  <a:pt x="21" y="38"/>
                </a:lnTo>
                <a:lnTo>
                  <a:pt x="18" y="38"/>
                </a:lnTo>
                <a:lnTo>
                  <a:pt x="17" y="38"/>
                </a:lnTo>
                <a:lnTo>
                  <a:pt x="17" y="40"/>
                </a:lnTo>
                <a:lnTo>
                  <a:pt x="16" y="42"/>
                </a:lnTo>
                <a:lnTo>
                  <a:pt x="13" y="43"/>
                </a:lnTo>
                <a:lnTo>
                  <a:pt x="13" y="42"/>
                </a:lnTo>
                <a:lnTo>
                  <a:pt x="13" y="41"/>
                </a:lnTo>
                <a:lnTo>
                  <a:pt x="11" y="41"/>
                </a:lnTo>
                <a:lnTo>
                  <a:pt x="10" y="42"/>
                </a:lnTo>
                <a:lnTo>
                  <a:pt x="10" y="42"/>
                </a:lnTo>
                <a:lnTo>
                  <a:pt x="10" y="43"/>
                </a:lnTo>
                <a:lnTo>
                  <a:pt x="10" y="44"/>
                </a:lnTo>
                <a:lnTo>
                  <a:pt x="10" y="45"/>
                </a:lnTo>
                <a:lnTo>
                  <a:pt x="11" y="44"/>
                </a:lnTo>
                <a:lnTo>
                  <a:pt x="12" y="45"/>
                </a:lnTo>
                <a:lnTo>
                  <a:pt x="12" y="45"/>
                </a:lnTo>
                <a:lnTo>
                  <a:pt x="13" y="45"/>
                </a:lnTo>
                <a:lnTo>
                  <a:pt x="11" y="48"/>
                </a:lnTo>
                <a:lnTo>
                  <a:pt x="10" y="49"/>
                </a:lnTo>
                <a:lnTo>
                  <a:pt x="11" y="49"/>
                </a:lnTo>
                <a:lnTo>
                  <a:pt x="13" y="49"/>
                </a:lnTo>
                <a:lnTo>
                  <a:pt x="14" y="49"/>
                </a:lnTo>
                <a:lnTo>
                  <a:pt x="15" y="51"/>
                </a:lnTo>
                <a:lnTo>
                  <a:pt x="15" y="51"/>
                </a:lnTo>
                <a:lnTo>
                  <a:pt x="17" y="51"/>
                </a:lnTo>
                <a:lnTo>
                  <a:pt x="15" y="52"/>
                </a:lnTo>
                <a:lnTo>
                  <a:pt x="13" y="51"/>
                </a:lnTo>
                <a:lnTo>
                  <a:pt x="11" y="53"/>
                </a:lnTo>
                <a:lnTo>
                  <a:pt x="10" y="52"/>
                </a:lnTo>
                <a:lnTo>
                  <a:pt x="10" y="52"/>
                </a:lnTo>
                <a:lnTo>
                  <a:pt x="10" y="53"/>
                </a:lnTo>
                <a:lnTo>
                  <a:pt x="11" y="55"/>
                </a:lnTo>
                <a:lnTo>
                  <a:pt x="12" y="56"/>
                </a:lnTo>
                <a:lnTo>
                  <a:pt x="13" y="56"/>
                </a:lnTo>
                <a:lnTo>
                  <a:pt x="12" y="56"/>
                </a:lnTo>
                <a:lnTo>
                  <a:pt x="9" y="57"/>
                </a:lnTo>
                <a:lnTo>
                  <a:pt x="9" y="58"/>
                </a:lnTo>
                <a:lnTo>
                  <a:pt x="11" y="60"/>
                </a:lnTo>
                <a:lnTo>
                  <a:pt x="10" y="60"/>
                </a:lnTo>
                <a:lnTo>
                  <a:pt x="9" y="60"/>
                </a:lnTo>
                <a:lnTo>
                  <a:pt x="8" y="60"/>
                </a:lnTo>
                <a:lnTo>
                  <a:pt x="9" y="61"/>
                </a:lnTo>
                <a:lnTo>
                  <a:pt x="13" y="63"/>
                </a:lnTo>
                <a:lnTo>
                  <a:pt x="13" y="64"/>
                </a:lnTo>
                <a:lnTo>
                  <a:pt x="12" y="64"/>
                </a:lnTo>
                <a:lnTo>
                  <a:pt x="10" y="63"/>
                </a:lnTo>
                <a:lnTo>
                  <a:pt x="9" y="63"/>
                </a:lnTo>
                <a:lnTo>
                  <a:pt x="8" y="62"/>
                </a:lnTo>
                <a:lnTo>
                  <a:pt x="6" y="64"/>
                </a:lnTo>
                <a:lnTo>
                  <a:pt x="6" y="65"/>
                </a:lnTo>
                <a:lnTo>
                  <a:pt x="6" y="66"/>
                </a:lnTo>
                <a:lnTo>
                  <a:pt x="3" y="67"/>
                </a:lnTo>
                <a:lnTo>
                  <a:pt x="2" y="69"/>
                </a:lnTo>
                <a:lnTo>
                  <a:pt x="1" y="69"/>
                </a:lnTo>
                <a:lnTo>
                  <a:pt x="0" y="69"/>
                </a:lnTo>
                <a:lnTo>
                  <a:pt x="0" y="69"/>
                </a:lnTo>
                <a:lnTo>
                  <a:pt x="1" y="71"/>
                </a:lnTo>
                <a:lnTo>
                  <a:pt x="2" y="7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1" name="Freeform 397"/>
          <p:cNvSpPr>
            <a:spLocks/>
          </p:cNvSpPr>
          <p:nvPr/>
        </p:nvSpPr>
        <p:spPr bwMode="auto">
          <a:xfrm>
            <a:off x="6499929" y="1857847"/>
            <a:ext cx="20442" cy="23225"/>
          </a:xfrm>
          <a:custGeom>
            <a:avLst/>
            <a:gdLst/>
            <a:ahLst/>
            <a:cxnLst>
              <a:cxn ang="0">
                <a:pos x="6" y="2"/>
              </a:cxn>
              <a:cxn ang="0">
                <a:pos x="4" y="1"/>
              </a:cxn>
              <a:cxn ang="0">
                <a:pos x="4" y="1"/>
              </a:cxn>
              <a:cxn ang="0">
                <a:pos x="3" y="0"/>
              </a:cxn>
              <a:cxn ang="0">
                <a:pos x="2" y="0"/>
              </a:cxn>
              <a:cxn ang="0">
                <a:pos x="0" y="1"/>
              </a:cxn>
              <a:cxn ang="0">
                <a:pos x="0" y="1"/>
              </a:cxn>
              <a:cxn ang="0">
                <a:pos x="1" y="1"/>
              </a:cxn>
              <a:cxn ang="0">
                <a:pos x="3" y="2"/>
              </a:cxn>
              <a:cxn ang="0">
                <a:pos x="5" y="8"/>
              </a:cxn>
              <a:cxn ang="0">
                <a:pos x="6" y="8"/>
              </a:cxn>
              <a:cxn ang="0">
                <a:pos x="5" y="5"/>
              </a:cxn>
              <a:cxn ang="0">
                <a:pos x="5" y="4"/>
              </a:cxn>
              <a:cxn ang="0">
                <a:pos x="6" y="2"/>
              </a:cxn>
            </a:cxnLst>
            <a:rect l="0" t="0" r="r" b="b"/>
            <a:pathLst>
              <a:path w="6" h="8">
                <a:moveTo>
                  <a:pt x="6" y="2"/>
                </a:moveTo>
                <a:lnTo>
                  <a:pt x="4" y="1"/>
                </a:lnTo>
                <a:lnTo>
                  <a:pt x="4" y="1"/>
                </a:lnTo>
                <a:lnTo>
                  <a:pt x="3" y="0"/>
                </a:lnTo>
                <a:lnTo>
                  <a:pt x="2" y="0"/>
                </a:lnTo>
                <a:lnTo>
                  <a:pt x="0" y="1"/>
                </a:lnTo>
                <a:lnTo>
                  <a:pt x="0" y="1"/>
                </a:lnTo>
                <a:lnTo>
                  <a:pt x="1" y="1"/>
                </a:lnTo>
                <a:lnTo>
                  <a:pt x="3" y="2"/>
                </a:lnTo>
                <a:lnTo>
                  <a:pt x="5" y="8"/>
                </a:lnTo>
                <a:lnTo>
                  <a:pt x="6" y="8"/>
                </a:lnTo>
                <a:lnTo>
                  <a:pt x="5" y="5"/>
                </a:lnTo>
                <a:lnTo>
                  <a:pt x="5" y="4"/>
                </a:lnTo>
                <a:lnTo>
                  <a:pt x="6"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2" name="Freeform 398"/>
          <p:cNvSpPr>
            <a:spLocks/>
          </p:cNvSpPr>
          <p:nvPr/>
        </p:nvSpPr>
        <p:spPr bwMode="auto">
          <a:xfrm>
            <a:off x="6619174" y="1901394"/>
            <a:ext cx="37477" cy="34838"/>
          </a:xfrm>
          <a:custGeom>
            <a:avLst/>
            <a:gdLst/>
            <a:ahLst/>
            <a:cxnLst>
              <a:cxn ang="0">
                <a:pos x="7" y="12"/>
              </a:cxn>
              <a:cxn ang="0">
                <a:pos x="8" y="12"/>
              </a:cxn>
              <a:cxn ang="0">
                <a:pos x="8" y="11"/>
              </a:cxn>
              <a:cxn ang="0">
                <a:pos x="9" y="12"/>
              </a:cxn>
              <a:cxn ang="0">
                <a:pos x="10" y="12"/>
              </a:cxn>
              <a:cxn ang="0">
                <a:pos x="11" y="11"/>
              </a:cxn>
              <a:cxn ang="0">
                <a:pos x="11" y="10"/>
              </a:cxn>
              <a:cxn ang="0">
                <a:pos x="7" y="4"/>
              </a:cxn>
              <a:cxn ang="0">
                <a:pos x="5" y="4"/>
              </a:cxn>
              <a:cxn ang="0">
                <a:pos x="4" y="2"/>
              </a:cxn>
              <a:cxn ang="0">
                <a:pos x="4" y="2"/>
              </a:cxn>
              <a:cxn ang="0">
                <a:pos x="3" y="0"/>
              </a:cxn>
              <a:cxn ang="0">
                <a:pos x="1" y="0"/>
              </a:cxn>
              <a:cxn ang="0">
                <a:pos x="1" y="3"/>
              </a:cxn>
              <a:cxn ang="0">
                <a:pos x="1" y="3"/>
              </a:cxn>
              <a:cxn ang="0">
                <a:pos x="2" y="4"/>
              </a:cxn>
              <a:cxn ang="0">
                <a:pos x="1" y="4"/>
              </a:cxn>
              <a:cxn ang="0">
                <a:pos x="0" y="4"/>
              </a:cxn>
              <a:cxn ang="0">
                <a:pos x="0" y="4"/>
              </a:cxn>
              <a:cxn ang="0">
                <a:pos x="1" y="5"/>
              </a:cxn>
              <a:cxn ang="0">
                <a:pos x="1" y="6"/>
              </a:cxn>
              <a:cxn ang="0">
                <a:pos x="1" y="7"/>
              </a:cxn>
              <a:cxn ang="0">
                <a:pos x="1" y="7"/>
              </a:cxn>
              <a:cxn ang="0">
                <a:pos x="4" y="11"/>
              </a:cxn>
              <a:cxn ang="0">
                <a:pos x="4" y="11"/>
              </a:cxn>
              <a:cxn ang="0">
                <a:pos x="2" y="8"/>
              </a:cxn>
              <a:cxn ang="0">
                <a:pos x="4" y="10"/>
              </a:cxn>
              <a:cxn ang="0">
                <a:pos x="5" y="10"/>
              </a:cxn>
              <a:cxn ang="0">
                <a:pos x="6" y="11"/>
              </a:cxn>
              <a:cxn ang="0">
                <a:pos x="6" y="11"/>
              </a:cxn>
              <a:cxn ang="0">
                <a:pos x="7" y="12"/>
              </a:cxn>
            </a:cxnLst>
            <a:rect l="0" t="0" r="r" b="b"/>
            <a:pathLst>
              <a:path w="11" h="12">
                <a:moveTo>
                  <a:pt x="7" y="12"/>
                </a:moveTo>
                <a:lnTo>
                  <a:pt x="8" y="12"/>
                </a:lnTo>
                <a:lnTo>
                  <a:pt x="8" y="11"/>
                </a:lnTo>
                <a:lnTo>
                  <a:pt x="9" y="12"/>
                </a:lnTo>
                <a:lnTo>
                  <a:pt x="10" y="12"/>
                </a:lnTo>
                <a:lnTo>
                  <a:pt x="11" y="11"/>
                </a:lnTo>
                <a:lnTo>
                  <a:pt x="11" y="10"/>
                </a:lnTo>
                <a:lnTo>
                  <a:pt x="7" y="4"/>
                </a:lnTo>
                <a:lnTo>
                  <a:pt x="5" y="4"/>
                </a:lnTo>
                <a:lnTo>
                  <a:pt x="4" y="2"/>
                </a:lnTo>
                <a:lnTo>
                  <a:pt x="4" y="2"/>
                </a:lnTo>
                <a:lnTo>
                  <a:pt x="3" y="0"/>
                </a:lnTo>
                <a:lnTo>
                  <a:pt x="1" y="0"/>
                </a:lnTo>
                <a:lnTo>
                  <a:pt x="1" y="3"/>
                </a:lnTo>
                <a:lnTo>
                  <a:pt x="1" y="3"/>
                </a:lnTo>
                <a:lnTo>
                  <a:pt x="2" y="4"/>
                </a:lnTo>
                <a:lnTo>
                  <a:pt x="1" y="4"/>
                </a:lnTo>
                <a:lnTo>
                  <a:pt x="0" y="4"/>
                </a:lnTo>
                <a:lnTo>
                  <a:pt x="0" y="4"/>
                </a:lnTo>
                <a:lnTo>
                  <a:pt x="1" y="5"/>
                </a:lnTo>
                <a:lnTo>
                  <a:pt x="1" y="6"/>
                </a:lnTo>
                <a:lnTo>
                  <a:pt x="1" y="7"/>
                </a:lnTo>
                <a:lnTo>
                  <a:pt x="1" y="7"/>
                </a:lnTo>
                <a:lnTo>
                  <a:pt x="4" y="11"/>
                </a:lnTo>
                <a:lnTo>
                  <a:pt x="4" y="11"/>
                </a:lnTo>
                <a:lnTo>
                  <a:pt x="2" y="8"/>
                </a:lnTo>
                <a:lnTo>
                  <a:pt x="4" y="10"/>
                </a:lnTo>
                <a:lnTo>
                  <a:pt x="5" y="10"/>
                </a:lnTo>
                <a:lnTo>
                  <a:pt x="6" y="11"/>
                </a:lnTo>
                <a:lnTo>
                  <a:pt x="6" y="11"/>
                </a:lnTo>
                <a:lnTo>
                  <a:pt x="7" y="1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3" name="Freeform 399"/>
          <p:cNvSpPr>
            <a:spLocks/>
          </p:cNvSpPr>
          <p:nvPr/>
        </p:nvSpPr>
        <p:spPr bwMode="auto">
          <a:xfrm>
            <a:off x="6486301" y="1750429"/>
            <a:ext cx="115837" cy="148062"/>
          </a:xfrm>
          <a:custGeom>
            <a:avLst/>
            <a:gdLst/>
            <a:ahLst/>
            <a:cxnLst>
              <a:cxn ang="0">
                <a:pos x="4" y="34"/>
              </a:cxn>
              <a:cxn ang="0">
                <a:pos x="6" y="34"/>
              </a:cxn>
              <a:cxn ang="0">
                <a:pos x="7" y="33"/>
              </a:cxn>
              <a:cxn ang="0">
                <a:pos x="9" y="35"/>
              </a:cxn>
              <a:cxn ang="0">
                <a:pos x="11" y="34"/>
              </a:cxn>
              <a:cxn ang="0">
                <a:pos x="14" y="35"/>
              </a:cxn>
              <a:cxn ang="0">
                <a:pos x="11" y="38"/>
              </a:cxn>
              <a:cxn ang="0">
                <a:pos x="14" y="40"/>
              </a:cxn>
              <a:cxn ang="0">
                <a:pos x="16" y="41"/>
              </a:cxn>
              <a:cxn ang="0">
                <a:pos x="14" y="41"/>
              </a:cxn>
              <a:cxn ang="0">
                <a:pos x="12" y="42"/>
              </a:cxn>
              <a:cxn ang="0">
                <a:pos x="13" y="46"/>
              </a:cxn>
              <a:cxn ang="0">
                <a:pos x="14" y="46"/>
              </a:cxn>
              <a:cxn ang="0">
                <a:pos x="18" y="47"/>
              </a:cxn>
              <a:cxn ang="0">
                <a:pos x="18" y="47"/>
              </a:cxn>
              <a:cxn ang="0">
                <a:pos x="21" y="50"/>
              </a:cxn>
              <a:cxn ang="0">
                <a:pos x="22" y="48"/>
              </a:cxn>
              <a:cxn ang="0">
                <a:pos x="24" y="48"/>
              </a:cxn>
              <a:cxn ang="0">
                <a:pos x="25" y="49"/>
              </a:cxn>
              <a:cxn ang="0">
                <a:pos x="28" y="50"/>
              </a:cxn>
              <a:cxn ang="0">
                <a:pos x="26" y="48"/>
              </a:cxn>
              <a:cxn ang="0">
                <a:pos x="28" y="48"/>
              </a:cxn>
              <a:cxn ang="0">
                <a:pos x="29" y="48"/>
              </a:cxn>
              <a:cxn ang="0">
                <a:pos x="31" y="50"/>
              </a:cxn>
              <a:cxn ang="0">
                <a:pos x="30" y="48"/>
              </a:cxn>
              <a:cxn ang="0">
                <a:pos x="33" y="48"/>
              </a:cxn>
              <a:cxn ang="0">
                <a:pos x="33" y="46"/>
              </a:cxn>
              <a:cxn ang="0">
                <a:pos x="25" y="39"/>
              </a:cxn>
              <a:cxn ang="0">
                <a:pos x="22" y="27"/>
              </a:cxn>
              <a:cxn ang="0">
                <a:pos x="22" y="23"/>
              </a:cxn>
              <a:cxn ang="0">
                <a:pos x="22" y="18"/>
              </a:cxn>
              <a:cxn ang="0">
                <a:pos x="22" y="16"/>
              </a:cxn>
              <a:cxn ang="0">
                <a:pos x="25" y="13"/>
              </a:cxn>
              <a:cxn ang="0">
                <a:pos x="22" y="11"/>
              </a:cxn>
              <a:cxn ang="0">
                <a:pos x="26" y="10"/>
              </a:cxn>
              <a:cxn ang="0">
                <a:pos x="25" y="8"/>
              </a:cxn>
              <a:cxn ang="0">
                <a:pos x="27" y="8"/>
              </a:cxn>
              <a:cxn ang="0">
                <a:pos x="28" y="5"/>
              </a:cxn>
              <a:cxn ang="0">
                <a:pos x="25" y="3"/>
              </a:cxn>
              <a:cxn ang="0">
                <a:pos x="21" y="1"/>
              </a:cxn>
              <a:cxn ang="0">
                <a:pos x="16" y="1"/>
              </a:cxn>
              <a:cxn ang="0">
                <a:pos x="12" y="2"/>
              </a:cxn>
              <a:cxn ang="0">
                <a:pos x="9" y="6"/>
              </a:cxn>
              <a:cxn ang="0">
                <a:pos x="9" y="8"/>
              </a:cxn>
              <a:cxn ang="0">
                <a:pos x="11" y="8"/>
              </a:cxn>
              <a:cxn ang="0">
                <a:pos x="7" y="9"/>
              </a:cxn>
              <a:cxn ang="0">
                <a:pos x="7" y="14"/>
              </a:cxn>
              <a:cxn ang="0">
                <a:pos x="7" y="16"/>
              </a:cxn>
              <a:cxn ang="0">
                <a:pos x="8" y="16"/>
              </a:cxn>
              <a:cxn ang="0">
                <a:pos x="7" y="19"/>
              </a:cxn>
              <a:cxn ang="0">
                <a:pos x="7" y="20"/>
              </a:cxn>
              <a:cxn ang="0">
                <a:pos x="5" y="23"/>
              </a:cxn>
              <a:cxn ang="0">
                <a:pos x="4" y="23"/>
              </a:cxn>
              <a:cxn ang="0">
                <a:pos x="2" y="23"/>
              </a:cxn>
              <a:cxn ang="0">
                <a:pos x="0" y="31"/>
              </a:cxn>
            </a:cxnLst>
            <a:rect l="0" t="0" r="r" b="b"/>
            <a:pathLst>
              <a:path w="34" h="51">
                <a:moveTo>
                  <a:pt x="2" y="34"/>
                </a:moveTo>
                <a:lnTo>
                  <a:pt x="3" y="34"/>
                </a:lnTo>
                <a:lnTo>
                  <a:pt x="4" y="34"/>
                </a:lnTo>
                <a:lnTo>
                  <a:pt x="4" y="34"/>
                </a:lnTo>
                <a:lnTo>
                  <a:pt x="5" y="33"/>
                </a:lnTo>
                <a:lnTo>
                  <a:pt x="6" y="34"/>
                </a:lnTo>
                <a:lnTo>
                  <a:pt x="6" y="34"/>
                </a:lnTo>
                <a:lnTo>
                  <a:pt x="7" y="32"/>
                </a:lnTo>
                <a:lnTo>
                  <a:pt x="7" y="33"/>
                </a:lnTo>
                <a:lnTo>
                  <a:pt x="7" y="35"/>
                </a:lnTo>
                <a:lnTo>
                  <a:pt x="8" y="35"/>
                </a:lnTo>
                <a:lnTo>
                  <a:pt x="9" y="35"/>
                </a:lnTo>
                <a:lnTo>
                  <a:pt x="9" y="34"/>
                </a:lnTo>
                <a:lnTo>
                  <a:pt x="10" y="35"/>
                </a:lnTo>
                <a:lnTo>
                  <a:pt x="11" y="34"/>
                </a:lnTo>
                <a:lnTo>
                  <a:pt x="11" y="38"/>
                </a:lnTo>
                <a:lnTo>
                  <a:pt x="12" y="36"/>
                </a:lnTo>
                <a:lnTo>
                  <a:pt x="14" y="35"/>
                </a:lnTo>
                <a:lnTo>
                  <a:pt x="12" y="38"/>
                </a:lnTo>
                <a:lnTo>
                  <a:pt x="12" y="38"/>
                </a:lnTo>
                <a:lnTo>
                  <a:pt x="11" y="38"/>
                </a:lnTo>
                <a:lnTo>
                  <a:pt x="11" y="39"/>
                </a:lnTo>
                <a:lnTo>
                  <a:pt x="12" y="40"/>
                </a:lnTo>
                <a:lnTo>
                  <a:pt x="14" y="40"/>
                </a:lnTo>
                <a:lnTo>
                  <a:pt x="15" y="41"/>
                </a:lnTo>
                <a:lnTo>
                  <a:pt x="14" y="41"/>
                </a:lnTo>
                <a:lnTo>
                  <a:pt x="16" y="41"/>
                </a:lnTo>
                <a:lnTo>
                  <a:pt x="15" y="41"/>
                </a:lnTo>
                <a:lnTo>
                  <a:pt x="14" y="42"/>
                </a:lnTo>
                <a:lnTo>
                  <a:pt x="14" y="41"/>
                </a:lnTo>
                <a:lnTo>
                  <a:pt x="14" y="42"/>
                </a:lnTo>
                <a:lnTo>
                  <a:pt x="14" y="43"/>
                </a:lnTo>
                <a:lnTo>
                  <a:pt x="12" y="42"/>
                </a:lnTo>
                <a:lnTo>
                  <a:pt x="12" y="42"/>
                </a:lnTo>
                <a:lnTo>
                  <a:pt x="13" y="43"/>
                </a:lnTo>
                <a:lnTo>
                  <a:pt x="13" y="46"/>
                </a:lnTo>
                <a:lnTo>
                  <a:pt x="13" y="46"/>
                </a:lnTo>
                <a:lnTo>
                  <a:pt x="14" y="47"/>
                </a:lnTo>
                <a:lnTo>
                  <a:pt x="14" y="46"/>
                </a:lnTo>
                <a:lnTo>
                  <a:pt x="14" y="47"/>
                </a:lnTo>
                <a:lnTo>
                  <a:pt x="15" y="48"/>
                </a:lnTo>
                <a:lnTo>
                  <a:pt x="18" y="47"/>
                </a:lnTo>
                <a:lnTo>
                  <a:pt x="19" y="47"/>
                </a:lnTo>
                <a:lnTo>
                  <a:pt x="19" y="47"/>
                </a:lnTo>
                <a:lnTo>
                  <a:pt x="18" y="47"/>
                </a:lnTo>
                <a:lnTo>
                  <a:pt x="18" y="48"/>
                </a:lnTo>
                <a:lnTo>
                  <a:pt x="21" y="50"/>
                </a:lnTo>
                <a:lnTo>
                  <a:pt x="21" y="50"/>
                </a:lnTo>
                <a:lnTo>
                  <a:pt x="21" y="49"/>
                </a:lnTo>
                <a:lnTo>
                  <a:pt x="22" y="48"/>
                </a:lnTo>
                <a:lnTo>
                  <a:pt x="22" y="48"/>
                </a:lnTo>
                <a:lnTo>
                  <a:pt x="22" y="48"/>
                </a:lnTo>
                <a:lnTo>
                  <a:pt x="23" y="48"/>
                </a:lnTo>
                <a:lnTo>
                  <a:pt x="24" y="48"/>
                </a:lnTo>
                <a:lnTo>
                  <a:pt x="25" y="49"/>
                </a:lnTo>
                <a:lnTo>
                  <a:pt x="25" y="50"/>
                </a:lnTo>
                <a:lnTo>
                  <a:pt x="25" y="49"/>
                </a:lnTo>
                <a:lnTo>
                  <a:pt x="25" y="49"/>
                </a:lnTo>
                <a:lnTo>
                  <a:pt x="26" y="50"/>
                </a:lnTo>
                <a:lnTo>
                  <a:pt x="28" y="50"/>
                </a:lnTo>
                <a:lnTo>
                  <a:pt x="27" y="48"/>
                </a:lnTo>
                <a:lnTo>
                  <a:pt x="27" y="49"/>
                </a:lnTo>
                <a:lnTo>
                  <a:pt x="26" y="48"/>
                </a:lnTo>
                <a:lnTo>
                  <a:pt x="26" y="48"/>
                </a:lnTo>
                <a:lnTo>
                  <a:pt x="26" y="48"/>
                </a:lnTo>
                <a:lnTo>
                  <a:pt x="28" y="48"/>
                </a:lnTo>
                <a:lnTo>
                  <a:pt x="29" y="47"/>
                </a:lnTo>
                <a:lnTo>
                  <a:pt x="29" y="48"/>
                </a:lnTo>
                <a:lnTo>
                  <a:pt x="29" y="48"/>
                </a:lnTo>
                <a:lnTo>
                  <a:pt x="30" y="50"/>
                </a:lnTo>
                <a:lnTo>
                  <a:pt x="31" y="51"/>
                </a:lnTo>
                <a:lnTo>
                  <a:pt x="31" y="50"/>
                </a:lnTo>
                <a:lnTo>
                  <a:pt x="32" y="50"/>
                </a:lnTo>
                <a:lnTo>
                  <a:pt x="29" y="49"/>
                </a:lnTo>
                <a:lnTo>
                  <a:pt x="30" y="48"/>
                </a:lnTo>
                <a:lnTo>
                  <a:pt x="33" y="49"/>
                </a:lnTo>
                <a:lnTo>
                  <a:pt x="33" y="48"/>
                </a:lnTo>
                <a:lnTo>
                  <a:pt x="33" y="48"/>
                </a:lnTo>
                <a:lnTo>
                  <a:pt x="34" y="48"/>
                </a:lnTo>
                <a:lnTo>
                  <a:pt x="33" y="46"/>
                </a:lnTo>
                <a:lnTo>
                  <a:pt x="33" y="46"/>
                </a:lnTo>
                <a:lnTo>
                  <a:pt x="29" y="44"/>
                </a:lnTo>
                <a:lnTo>
                  <a:pt x="29" y="44"/>
                </a:lnTo>
                <a:lnTo>
                  <a:pt x="25" y="39"/>
                </a:lnTo>
                <a:lnTo>
                  <a:pt x="25" y="38"/>
                </a:lnTo>
                <a:lnTo>
                  <a:pt x="23" y="34"/>
                </a:lnTo>
                <a:lnTo>
                  <a:pt x="22" y="27"/>
                </a:lnTo>
                <a:lnTo>
                  <a:pt x="22" y="27"/>
                </a:lnTo>
                <a:lnTo>
                  <a:pt x="22" y="26"/>
                </a:lnTo>
                <a:lnTo>
                  <a:pt x="22" y="23"/>
                </a:lnTo>
                <a:lnTo>
                  <a:pt x="22" y="21"/>
                </a:lnTo>
                <a:lnTo>
                  <a:pt x="22" y="18"/>
                </a:lnTo>
                <a:lnTo>
                  <a:pt x="22" y="18"/>
                </a:lnTo>
                <a:lnTo>
                  <a:pt x="22" y="16"/>
                </a:lnTo>
                <a:lnTo>
                  <a:pt x="22" y="16"/>
                </a:lnTo>
                <a:lnTo>
                  <a:pt x="22" y="16"/>
                </a:lnTo>
                <a:lnTo>
                  <a:pt x="23" y="16"/>
                </a:lnTo>
                <a:lnTo>
                  <a:pt x="24" y="14"/>
                </a:lnTo>
                <a:lnTo>
                  <a:pt x="25" y="13"/>
                </a:lnTo>
                <a:lnTo>
                  <a:pt x="24" y="12"/>
                </a:lnTo>
                <a:lnTo>
                  <a:pt x="22" y="12"/>
                </a:lnTo>
                <a:lnTo>
                  <a:pt x="22" y="11"/>
                </a:lnTo>
                <a:lnTo>
                  <a:pt x="25" y="12"/>
                </a:lnTo>
                <a:lnTo>
                  <a:pt x="25" y="11"/>
                </a:lnTo>
                <a:lnTo>
                  <a:pt x="26" y="10"/>
                </a:lnTo>
                <a:lnTo>
                  <a:pt x="27" y="9"/>
                </a:lnTo>
                <a:lnTo>
                  <a:pt x="26" y="8"/>
                </a:lnTo>
                <a:lnTo>
                  <a:pt x="25" y="8"/>
                </a:lnTo>
                <a:lnTo>
                  <a:pt x="23" y="8"/>
                </a:lnTo>
                <a:lnTo>
                  <a:pt x="25" y="7"/>
                </a:lnTo>
                <a:lnTo>
                  <a:pt x="27" y="8"/>
                </a:lnTo>
                <a:lnTo>
                  <a:pt x="27" y="7"/>
                </a:lnTo>
                <a:lnTo>
                  <a:pt x="25" y="6"/>
                </a:lnTo>
                <a:lnTo>
                  <a:pt x="28" y="5"/>
                </a:lnTo>
                <a:lnTo>
                  <a:pt x="28" y="5"/>
                </a:lnTo>
                <a:lnTo>
                  <a:pt x="27" y="3"/>
                </a:lnTo>
                <a:lnTo>
                  <a:pt x="25" y="3"/>
                </a:lnTo>
                <a:lnTo>
                  <a:pt x="23" y="1"/>
                </a:lnTo>
                <a:lnTo>
                  <a:pt x="22" y="1"/>
                </a:lnTo>
                <a:lnTo>
                  <a:pt x="21" y="1"/>
                </a:lnTo>
                <a:lnTo>
                  <a:pt x="20" y="0"/>
                </a:lnTo>
                <a:lnTo>
                  <a:pt x="18" y="0"/>
                </a:lnTo>
                <a:lnTo>
                  <a:pt x="16" y="1"/>
                </a:lnTo>
                <a:lnTo>
                  <a:pt x="15" y="2"/>
                </a:lnTo>
                <a:lnTo>
                  <a:pt x="13" y="1"/>
                </a:lnTo>
                <a:lnTo>
                  <a:pt x="12" y="2"/>
                </a:lnTo>
                <a:lnTo>
                  <a:pt x="11" y="3"/>
                </a:lnTo>
                <a:lnTo>
                  <a:pt x="9" y="5"/>
                </a:lnTo>
                <a:lnTo>
                  <a:pt x="9" y="6"/>
                </a:lnTo>
                <a:lnTo>
                  <a:pt x="10" y="6"/>
                </a:lnTo>
                <a:lnTo>
                  <a:pt x="10" y="7"/>
                </a:lnTo>
                <a:lnTo>
                  <a:pt x="9" y="8"/>
                </a:lnTo>
                <a:lnTo>
                  <a:pt x="9" y="8"/>
                </a:lnTo>
                <a:lnTo>
                  <a:pt x="10" y="8"/>
                </a:lnTo>
                <a:lnTo>
                  <a:pt x="11" y="8"/>
                </a:lnTo>
                <a:lnTo>
                  <a:pt x="9" y="9"/>
                </a:lnTo>
                <a:lnTo>
                  <a:pt x="8" y="9"/>
                </a:lnTo>
                <a:lnTo>
                  <a:pt x="7" y="9"/>
                </a:lnTo>
                <a:lnTo>
                  <a:pt x="6" y="11"/>
                </a:lnTo>
                <a:lnTo>
                  <a:pt x="5" y="12"/>
                </a:lnTo>
                <a:lnTo>
                  <a:pt x="7" y="14"/>
                </a:lnTo>
                <a:lnTo>
                  <a:pt x="7" y="14"/>
                </a:lnTo>
                <a:lnTo>
                  <a:pt x="7" y="16"/>
                </a:lnTo>
                <a:lnTo>
                  <a:pt x="7" y="16"/>
                </a:lnTo>
                <a:lnTo>
                  <a:pt x="9" y="15"/>
                </a:lnTo>
                <a:lnTo>
                  <a:pt x="8" y="16"/>
                </a:lnTo>
                <a:lnTo>
                  <a:pt x="8" y="16"/>
                </a:lnTo>
                <a:lnTo>
                  <a:pt x="7" y="17"/>
                </a:lnTo>
                <a:lnTo>
                  <a:pt x="7" y="17"/>
                </a:lnTo>
                <a:lnTo>
                  <a:pt x="7" y="19"/>
                </a:lnTo>
                <a:lnTo>
                  <a:pt x="6" y="19"/>
                </a:lnTo>
                <a:lnTo>
                  <a:pt x="7" y="19"/>
                </a:lnTo>
                <a:lnTo>
                  <a:pt x="7" y="20"/>
                </a:lnTo>
                <a:lnTo>
                  <a:pt x="6" y="20"/>
                </a:lnTo>
                <a:lnTo>
                  <a:pt x="6" y="23"/>
                </a:lnTo>
                <a:lnTo>
                  <a:pt x="5" y="23"/>
                </a:lnTo>
                <a:lnTo>
                  <a:pt x="5" y="25"/>
                </a:lnTo>
                <a:lnTo>
                  <a:pt x="4" y="24"/>
                </a:lnTo>
                <a:lnTo>
                  <a:pt x="4" y="23"/>
                </a:lnTo>
                <a:lnTo>
                  <a:pt x="4" y="23"/>
                </a:lnTo>
                <a:lnTo>
                  <a:pt x="3" y="24"/>
                </a:lnTo>
                <a:lnTo>
                  <a:pt x="2" y="23"/>
                </a:lnTo>
                <a:lnTo>
                  <a:pt x="0" y="25"/>
                </a:lnTo>
                <a:lnTo>
                  <a:pt x="0" y="26"/>
                </a:lnTo>
                <a:lnTo>
                  <a:pt x="0" y="31"/>
                </a:lnTo>
                <a:lnTo>
                  <a:pt x="2" y="34"/>
                </a:lnTo>
                <a:lnTo>
                  <a:pt x="2" y="3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4" name="Freeform 400"/>
          <p:cNvSpPr>
            <a:spLocks/>
          </p:cNvSpPr>
          <p:nvPr/>
        </p:nvSpPr>
        <p:spPr bwMode="auto">
          <a:xfrm>
            <a:off x="5348372" y="1866556"/>
            <a:ext cx="23849" cy="14516"/>
          </a:xfrm>
          <a:custGeom>
            <a:avLst/>
            <a:gdLst/>
            <a:ahLst/>
            <a:cxnLst>
              <a:cxn ang="0">
                <a:pos x="2" y="5"/>
              </a:cxn>
              <a:cxn ang="0">
                <a:pos x="6" y="3"/>
              </a:cxn>
              <a:cxn ang="0">
                <a:pos x="7" y="1"/>
              </a:cxn>
              <a:cxn ang="0">
                <a:pos x="7" y="0"/>
              </a:cxn>
              <a:cxn ang="0">
                <a:pos x="6" y="0"/>
              </a:cxn>
              <a:cxn ang="0">
                <a:pos x="4" y="1"/>
              </a:cxn>
              <a:cxn ang="0">
                <a:pos x="4" y="2"/>
              </a:cxn>
              <a:cxn ang="0">
                <a:pos x="1" y="4"/>
              </a:cxn>
              <a:cxn ang="0">
                <a:pos x="0" y="5"/>
              </a:cxn>
              <a:cxn ang="0">
                <a:pos x="0" y="5"/>
              </a:cxn>
              <a:cxn ang="0">
                <a:pos x="1" y="5"/>
              </a:cxn>
              <a:cxn ang="0">
                <a:pos x="2" y="5"/>
              </a:cxn>
            </a:cxnLst>
            <a:rect l="0" t="0" r="r" b="b"/>
            <a:pathLst>
              <a:path w="7" h="5">
                <a:moveTo>
                  <a:pt x="2" y="5"/>
                </a:moveTo>
                <a:lnTo>
                  <a:pt x="6" y="3"/>
                </a:lnTo>
                <a:lnTo>
                  <a:pt x="7" y="1"/>
                </a:lnTo>
                <a:lnTo>
                  <a:pt x="7" y="0"/>
                </a:lnTo>
                <a:lnTo>
                  <a:pt x="6" y="0"/>
                </a:lnTo>
                <a:lnTo>
                  <a:pt x="4" y="1"/>
                </a:lnTo>
                <a:lnTo>
                  <a:pt x="4" y="2"/>
                </a:lnTo>
                <a:lnTo>
                  <a:pt x="1" y="4"/>
                </a:lnTo>
                <a:lnTo>
                  <a:pt x="0" y="5"/>
                </a:lnTo>
                <a:lnTo>
                  <a:pt x="0" y="5"/>
                </a:lnTo>
                <a:lnTo>
                  <a:pt x="1" y="5"/>
                </a:lnTo>
                <a:lnTo>
                  <a:pt x="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5" name="Freeform 401"/>
          <p:cNvSpPr>
            <a:spLocks/>
          </p:cNvSpPr>
          <p:nvPr/>
        </p:nvSpPr>
        <p:spPr bwMode="auto">
          <a:xfrm>
            <a:off x="4152523" y="963669"/>
            <a:ext cx="1059569" cy="1338363"/>
          </a:xfrm>
          <a:custGeom>
            <a:avLst/>
            <a:gdLst/>
            <a:ahLst/>
            <a:cxnLst>
              <a:cxn ang="0">
                <a:pos x="350" y="422"/>
              </a:cxn>
              <a:cxn ang="0">
                <a:pos x="316" y="419"/>
              </a:cxn>
              <a:cxn ang="0">
                <a:pos x="327" y="389"/>
              </a:cxn>
              <a:cxn ang="0">
                <a:pos x="354" y="404"/>
              </a:cxn>
              <a:cxn ang="0">
                <a:pos x="353" y="394"/>
              </a:cxn>
              <a:cxn ang="0">
                <a:pos x="334" y="373"/>
              </a:cxn>
              <a:cxn ang="0">
                <a:pos x="328" y="350"/>
              </a:cxn>
              <a:cxn ang="0">
                <a:pos x="359" y="345"/>
              </a:cxn>
              <a:cxn ang="0">
                <a:pos x="365" y="318"/>
              </a:cxn>
              <a:cxn ang="0">
                <a:pos x="361" y="292"/>
              </a:cxn>
              <a:cxn ang="0">
                <a:pos x="364" y="267"/>
              </a:cxn>
              <a:cxn ang="0">
                <a:pos x="355" y="253"/>
              </a:cxn>
              <a:cxn ang="0">
                <a:pos x="376" y="235"/>
              </a:cxn>
              <a:cxn ang="0">
                <a:pos x="358" y="221"/>
              </a:cxn>
              <a:cxn ang="0">
                <a:pos x="377" y="170"/>
              </a:cxn>
              <a:cxn ang="0">
                <a:pos x="369" y="140"/>
              </a:cxn>
              <a:cxn ang="0">
                <a:pos x="380" y="86"/>
              </a:cxn>
              <a:cxn ang="0">
                <a:pos x="334" y="63"/>
              </a:cxn>
              <a:cxn ang="0">
                <a:pos x="282" y="76"/>
              </a:cxn>
              <a:cxn ang="0">
                <a:pos x="242" y="40"/>
              </a:cxn>
              <a:cxn ang="0">
                <a:pos x="226" y="14"/>
              </a:cxn>
              <a:cxn ang="0">
                <a:pos x="183" y="16"/>
              </a:cxn>
              <a:cxn ang="0">
                <a:pos x="172" y="27"/>
              </a:cxn>
              <a:cxn ang="0">
                <a:pos x="157" y="43"/>
              </a:cxn>
              <a:cxn ang="0">
                <a:pos x="122" y="50"/>
              </a:cxn>
              <a:cxn ang="0">
                <a:pos x="80" y="87"/>
              </a:cxn>
              <a:cxn ang="0">
                <a:pos x="57" y="147"/>
              </a:cxn>
              <a:cxn ang="0">
                <a:pos x="26" y="182"/>
              </a:cxn>
              <a:cxn ang="0">
                <a:pos x="5" y="212"/>
              </a:cxn>
              <a:cxn ang="0">
                <a:pos x="41" y="227"/>
              </a:cxn>
              <a:cxn ang="0">
                <a:pos x="48" y="241"/>
              </a:cxn>
              <a:cxn ang="0">
                <a:pos x="24" y="264"/>
              </a:cxn>
              <a:cxn ang="0">
                <a:pos x="67" y="270"/>
              </a:cxn>
              <a:cxn ang="0">
                <a:pos x="103" y="288"/>
              </a:cxn>
              <a:cxn ang="0">
                <a:pos x="118" y="323"/>
              </a:cxn>
              <a:cxn ang="0">
                <a:pos x="128" y="361"/>
              </a:cxn>
              <a:cxn ang="0">
                <a:pos x="136" y="381"/>
              </a:cxn>
              <a:cxn ang="0">
                <a:pos x="148" y="398"/>
              </a:cxn>
              <a:cxn ang="0">
                <a:pos x="151" y="420"/>
              </a:cxn>
              <a:cxn ang="0">
                <a:pos x="154" y="443"/>
              </a:cxn>
              <a:cxn ang="0">
                <a:pos x="152" y="456"/>
              </a:cxn>
              <a:cxn ang="0">
                <a:pos x="135" y="470"/>
              </a:cxn>
              <a:cxn ang="0">
                <a:pos x="139" y="498"/>
              </a:cxn>
              <a:cxn ang="0">
                <a:pos x="147" y="517"/>
              </a:cxn>
              <a:cxn ang="0">
                <a:pos x="151" y="535"/>
              </a:cxn>
              <a:cxn ang="0">
                <a:pos x="164" y="558"/>
              </a:cxn>
              <a:cxn ang="0">
                <a:pos x="169" y="569"/>
              </a:cxn>
              <a:cxn ang="0">
                <a:pos x="179" y="575"/>
              </a:cxn>
              <a:cxn ang="0">
                <a:pos x="192" y="579"/>
              </a:cxn>
              <a:cxn ang="0">
                <a:pos x="209" y="585"/>
              </a:cxn>
              <a:cxn ang="0">
                <a:pos x="215" y="553"/>
              </a:cxn>
              <a:cxn ang="0">
                <a:pos x="220" y="541"/>
              </a:cxn>
              <a:cxn ang="0">
                <a:pos x="226" y="526"/>
              </a:cxn>
              <a:cxn ang="0">
                <a:pos x="229" y="511"/>
              </a:cxn>
              <a:cxn ang="0">
                <a:pos x="244" y="501"/>
              </a:cxn>
              <a:cxn ang="0">
                <a:pos x="251" y="490"/>
              </a:cxn>
              <a:cxn ang="0">
                <a:pos x="260" y="494"/>
              </a:cxn>
              <a:cxn ang="0">
                <a:pos x="273" y="482"/>
              </a:cxn>
              <a:cxn ang="0">
                <a:pos x="285" y="462"/>
              </a:cxn>
              <a:cxn ang="0">
                <a:pos x="290" y="458"/>
              </a:cxn>
              <a:cxn ang="0">
                <a:pos x="301" y="453"/>
              </a:cxn>
              <a:cxn ang="0">
                <a:pos x="320" y="449"/>
              </a:cxn>
              <a:cxn ang="0">
                <a:pos x="336" y="439"/>
              </a:cxn>
            </a:cxnLst>
            <a:rect l="0" t="0" r="r" b="b"/>
            <a:pathLst>
              <a:path w="397" h="588">
                <a:moveTo>
                  <a:pt x="341" y="432"/>
                </a:moveTo>
                <a:cubicBezTo>
                  <a:pt x="342" y="432"/>
                  <a:pt x="342" y="432"/>
                  <a:pt x="342" y="432"/>
                </a:cubicBezTo>
                <a:cubicBezTo>
                  <a:pt x="342" y="431"/>
                  <a:pt x="342" y="431"/>
                  <a:pt x="342" y="431"/>
                </a:cubicBezTo>
                <a:cubicBezTo>
                  <a:pt x="343" y="431"/>
                  <a:pt x="343" y="431"/>
                  <a:pt x="343" y="431"/>
                </a:cubicBezTo>
                <a:cubicBezTo>
                  <a:pt x="342" y="430"/>
                  <a:pt x="342" y="430"/>
                  <a:pt x="342" y="430"/>
                </a:cubicBezTo>
                <a:cubicBezTo>
                  <a:pt x="341" y="430"/>
                  <a:pt x="341" y="430"/>
                  <a:pt x="341" y="430"/>
                </a:cubicBezTo>
                <a:cubicBezTo>
                  <a:pt x="342" y="429"/>
                  <a:pt x="342" y="429"/>
                  <a:pt x="342" y="429"/>
                </a:cubicBezTo>
                <a:cubicBezTo>
                  <a:pt x="343" y="429"/>
                  <a:pt x="343" y="429"/>
                  <a:pt x="343" y="429"/>
                </a:cubicBezTo>
                <a:cubicBezTo>
                  <a:pt x="343" y="428"/>
                  <a:pt x="343" y="428"/>
                  <a:pt x="343" y="428"/>
                </a:cubicBezTo>
                <a:cubicBezTo>
                  <a:pt x="344" y="429"/>
                  <a:pt x="344" y="429"/>
                  <a:pt x="344" y="429"/>
                </a:cubicBezTo>
                <a:cubicBezTo>
                  <a:pt x="345" y="430"/>
                  <a:pt x="345" y="430"/>
                  <a:pt x="345" y="430"/>
                </a:cubicBezTo>
                <a:cubicBezTo>
                  <a:pt x="346" y="429"/>
                  <a:pt x="346" y="429"/>
                  <a:pt x="346" y="429"/>
                </a:cubicBezTo>
                <a:cubicBezTo>
                  <a:pt x="345" y="428"/>
                  <a:pt x="345" y="428"/>
                  <a:pt x="345" y="428"/>
                </a:cubicBezTo>
                <a:cubicBezTo>
                  <a:pt x="346" y="428"/>
                  <a:pt x="346" y="428"/>
                  <a:pt x="346" y="428"/>
                </a:cubicBezTo>
                <a:cubicBezTo>
                  <a:pt x="344" y="426"/>
                  <a:pt x="344" y="426"/>
                  <a:pt x="344" y="426"/>
                </a:cubicBezTo>
                <a:cubicBezTo>
                  <a:pt x="346" y="425"/>
                  <a:pt x="346" y="425"/>
                  <a:pt x="346" y="425"/>
                </a:cubicBezTo>
                <a:cubicBezTo>
                  <a:pt x="348" y="425"/>
                  <a:pt x="348" y="425"/>
                  <a:pt x="348" y="425"/>
                </a:cubicBezTo>
                <a:cubicBezTo>
                  <a:pt x="348" y="424"/>
                  <a:pt x="348" y="424"/>
                  <a:pt x="348" y="424"/>
                </a:cubicBezTo>
                <a:cubicBezTo>
                  <a:pt x="351" y="425"/>
                  <a:pt x="351" y="425"/>
                  <a:pt x="351" y="425"/>
                </a:cubicBezTo>
                <a:cubicBezTo>
                  <a:pt x="350" y="424"/>
                  <a:pt x="350" y="424"/>
                  <a:pt x="350" y="424"/>
                </a:cubicBezTo>
                <a:cubicBezTo>
                  <a:pt x="349" y="424"/>
                  <a:pt x="349" y="424"/>
                  <a:pt x="349" y="424"/>
                </a:cubicBezTo>
                <a:cubicBezTo>
                  <a:pt x="349" y="423"/>
                  <a:pt x="349" y="423"/>
                  <a:pt x="349" y="423"/>
                </a:cubicBezTo>
                <a:cubicBezTo>
                  <a:pt x="350" y="423"/>
                  <a:pt x="350" y="423"/>
                  <a:pt x="350" y="423"/>
                </a:cubicBezTo>
                <a:cubicBezTo>
                  <a:pt x="350" y="422"/>
                  <a:pt x="350" y="422"/>
                  <a:pt x="350" y="422"/>
                </a:cubicBezTo>
                <a:cubicBezTo>
                  <a:pt x="351" y="422"/>
                  <a:pt x="351" y="422"/>
                  <a:pt x="351" y="422"/>
                </a:cubicBezTo>
                <a:cubicBezTo>
                  <a:pt x="352" y="421"/>
                  <a:pt x="352" y="421"/>
                  <a:pt x="352" y="421"/>
                </a:cubicBezTo>
                <a:cubicBezTo>
                  <a:pt x="352" y="422"/>
                  <a:pt x="352" y="422"/>
                  <a:pt x="352" y="422"/>
                </a:cubicBezTo>
                <a:cubicBezTo>
                  <a:pt x="353" y="422"/>
                  <a:pt x="353" y="422"/>
                  <a:pt x="353" y="422"/>
                </a:cubicBezTo>
                <a:cubicBezTo>
                  <a:pt x="354" y="421"/>
                  <a:pt x="354" y="421"/>
                  <a:pt x="354" y="421"/>
                </a:cubicBezTo>
                <a:cubicBezTo>
                  <a:pt x="355" y="422"/>
                  <a:pt x="355" y="422"/>
                  <a:pt x="355" y="422"/>
                </a:cubicBezTo>
                <a:cubicBezTo>
                  <a:pt x="356" y="419"/>
                  <a:pt x="356" y="419"/>
                  <a:pt x="356" y="419"/>
                </a:cubicBezTo>
                <a:cubicBezTo>
                  <a:pt x="357" y="418"/>
                  <a:pt x="357" y="418"/>
                  <a:pt x="357" y="418"/>
                </a:cubicBezTo>
                <a:cubicBezTo>
                  <a:pt x="357" y="418"/>
                  <a:pt x="357" y="418"/>
                  <a:pt x="357" y="418"/>
                </a:cubicBezTo>
                <a:cubicBezTo>
                  <a:pt x="354" y="419"/>
                  <a:pt x="354" y="419"/>
                  <a:pt x="354" y="419"/>
                </a:cubicBezTo>
                <a:cubicBezTo>
                  <a:pt x="345" y="418"/>
                  <a:pt x="345" y="418"/>
                  <a:pt x="345" y="418"/>
                </a:cubicBezTo>
                <a:cubicBezTo>
                  <a:pt x="337" y="415"/>
                  <a:pt x="337" y="415"/>
                  <a:pt x="337" y="415"/>
                </a:cubicBezTo>
                <a:cubicBezTo>
                  <a:pt x="337" y="415"/>
                  <a:pt x="337" y="415"/>
                  <a:pt x="337" y="415"/>
                </a:cubicBezTo>
                <a:cubicBezTo>
                  <a:pt x="337" y="413"/>
                  <a:pt x="337" y="413"/>
                  <a:pt x="337" y="413"/>
                </a:cubicBezTo>
                <a:cubicBezTo>
                  <a:pt x="335" y="414"/>
                  <a:pt x="335" y="414"/>
                  <a:pt x="335" y="414"/>
                </a:cubicBezTo>
                <a:cubicBezTo>
                  <a:pt x="334" y="415"/>
                  <a:pt x="334" y="415"/>
                  <a:pt x="334" y="415"/>
                </a:cubicBezTo>
                <a:cubicBezTo>
                  <a:pt x="333" y="413"/>
                  <a:pt x="333" y="413"/>
                  <a:pt x="333" y="413"/>
                </a:cubicBezTo>
                <a:cubicBezTo>
                  <a:pt x="327" y="417"/>
                  <a:pt x="327" y="417"/>
                  <a:pt x="327" y="417"/>
                </a:cubicBezTo>
                <a:cubicBezTo>
                  <a:pt x="324" y="416"/>
                  <a:pt x="324" y="416"/>
                  <a:pt x="324" y="416"/>
                </a:cubicBezTo>
                <a:cubicBezTo>
                  <a:pt x="321" y="417"/>
                  <a:pt x="321" y="417"/>
                  <a:pt x="321" y="417"/>
                </a:cubicBezTo>
                <a:cubicBezTo>
                  <a:pt x="320" y="420"/>
                  <a:pt x="320" y="420"/>
                  <a:pt x="320" y="420"/>
                </a:cubicBezTo>
                <a:cubicBezTo>
                  <a:pt x="311" y="420"/>
                  <a:pt x="311" y="420"/>
                  <a:pt x="311" y="420"/>
                </a:cubicBezTo>
                <a:cubicBezTo>
                  <a:pt x="313" y="418"/>
                  <a:pt x="313" y="418"/>
                  <a:pt x="313" y="418"/>
                </a:cubicBezTo>
                <a:cubicBezTo>
                  <a:pt x="316" y="419"/>
                  <a:pt x="316" y="419"/>
                  <a:pt x="316" y="419"/>
                </a:cubicBezTo>
                <a:cubicBezTo>
                  <a:pt x="321" y="415"/>
                  <a:pt x="321" y="415"/>
                  <a:pt x="321" y="415"/>
                </a:cubicBezTo>
                <a:cubicBezTo>
                  <a:pt x="324" y="415"/>
                  <a:pt x="324" y="415"/>
                  <a:pt x="324" y="415"/>
                </a:cubicBezTo>
                <a:cubicBezTo>
                  <a:pt x="326" y="414"/>
                  <a:pt x="326" y="414"/>
                  <a:pt x="326" y="414"/>
                </a:cubicBezTo>
                <a:cubicBezTo>
                  <a:pt x="325" y="412"/>
                  <a:pt x="325" y="412"/>
                  <a:pt x="325" y="412"/>
                </a:cubicBezTo>
                <a:cubicBezTo>
                  <a:pt x="312" y="412"/>
                  <a:pt x="312" y="412"/>
                  <a:pt x="312" y="412"/>
                </a:cubicBezTo>
                <a:cubicBezTo>
                  <a:pt x="311" y="411"/>
                  <a:pt x="311" y="411"/>
                  <a:pt x="311" y="411"/>
                </a:cubicBezTo>
                <a:cubicBezTo>
                  <a:pt x="309" y="411"/>
                  <a:pt x="309" y="411"/>
                  <a:pt x="309" y="411"/>
                </a:cubicBezTo>
                <a:cubicBezTo>
                  <a:pt x="313" y="409"/>
                  <a:pt x="313" y="409"/>
                  <a:pt x="313" y="409"/>
                </a:cubicBezTo>
                <a:cubicBezTo>
                  <a:pt x="314" y="407"/>
                  <a:pt x="314" y="407"/>
                  <a:pt x="314" y="407"/>
                </a:cubicBezTo>
                <a:cubicBezTo>
                  <a:pt x="315" y="404"/>
                  <a:pt x="315" y="404"/>
                  <a:pt x="315" y="404"/>
                </a:cubicBezTo>
                <a:cubicBezTo>
                  <a:pt x="313" y="402"/>
                  <a:pt x="313" y="402"/>
                  <a:pt x="313" y="402"/>
                </a:cubicBezTo>
                <a:cubicBezTo>
                  <a:pt x="314" y="401"/>
                  <a:pt x="314" y="401"/>
                  <a:pt x="314" y="401"/>
                </a:cubicBezTo>
                <a:cubicBezTo>
                  <a:pt x="316" y="400"/>
                  <a:pt x="316" y="400"/>
                  <a:pt x="316" y="400"/>
                </a:cubicBezTo>
                <a:cubicBezTo>
                  <a:pt x="317" y="401"/>
                  <a:pt x="317" y="401"/>
                  <a:pt x="317" y="401"/>
                </a:cubicBezTo>
                <a:cubicBezTo>
                  <a:pt x="318" y="398"/>
                  <a:pt x="318" y="398"/>
                  <a:pt x="318" y="398"/>
                </a:cubicBezTo>
                <a:cubicBezTo>
                  <a:pt x="320" y="401"/>
                  <a:pt x="320" y="401"/>
                  <a:pt x="320" y="401"/>
                </a:cubicBezTo>
                <a:cubicBezTo>
                  <a:pt x="325" y="400"/>
                  <a:pt x="325" y="400"/>
                  <a:pt x="325" y="400"/>
                </a:cubicBezTo>
                <a:cubicBezTo>
                  <a:pt x="329" y="398"/>
                  <a:pt x="329" y="398"/>
                  <a:pt x="329" y="398"/>
                </a:cubicBezTo>
                <a:cubicBezTo>
                  <a:pt x="331" y="396"/>
                  <a:pt x="331" y="396"/>
                  <a:pt x="331" y="396"/>
                </a:cubicBezTo>
                <a:cubicBezTo>
                  <a:pt x="330" y="394"/>
                  <a:pt x="330" y="394"/>
                  <a:pt x="330" y="394"/>
                </a:cubicBezTo>
                <a:cubicBezTo>
                  <a:pt x="332" y="395"/>
                  <a:pt x="332" y="395"/>
                  <a:pt x="332" y="395"/>
                </a:cubicBezTo>
                <a:cubicBezTo>
                  <a:pt x="332" y="392"/>
                  <a:pt x="332" y="392"/>
                  <a:pt x="332" y="392"/>
                </a:cubicBezTo>
                <a:cubicBezTo>
                  <a:pt x="330" y="389"/>
                  <a:pt x="330" y="389"/>
                  <a:pt x="330" y="389"/>
                </a:cubicBezTo>
                <a:cubicBezTo>
                  <a:pt x="327" y="389"/>
                  <a:pt x="327" y="389"/>
                  <a:pt x="327" y="389"/>
                </a:cubicBezTo>
                <a:cubicBezTo>
                  <a:pt x="325" y="390"/>
                  <a:pt x="325" y="390"/>
                  <a:pt x="325" y="390"/>
                </a:cubicBezTo>
                <a:cubicBezTo>
                  <a:pt x="322" y="388"/>
                  <a:pt x="322" y="388"/>
                  <a:pt x="322" y="388"/>
                </a:cubicBezTo>
                <a:cubicBezTo>
                  <a:pt x="320" y="389"/>
                  <a:pt x="320" y="389"/>
                  <a:pt x="320" y="389"/>
                </a:cubicBezTo>
                <a:cubicBezTo>
                  <a:pt x="320" y="388"/>
                  <a:pt x="320" y="388"/>
                  <a:pt x="320" y="388"/>
                </a:cubicBezTo>
                <a:cubicBezTo>
                  <a:pt x="317" y="386"/>
                  <a:pt x="317" y="386"/>
                  <a:pt x="317" y="386"/>
                </a:cubicBezTo>
                <a:cubicBezTo>
                  <a:pt x="319" y="385"/>
                  <a:pt x="319" y="385"/>
                  <a:pt x="319" y="385"/>
                </a:cubicBezTo>
                <a:cubicBezTo>
                  <a:pt x="318" y="382"/>
                  <a:pt x="318" y="382"/>
                  <a:pt x="318" y="382"/>
                </a:cubicBezTo>
                <a:cubicBezTo>
                  <a:pt x="321" y="384"/>
                  <a:pt x="321" y="384"/>
                  <a:pt x="321" y="384"/>
                </a:cubicBezTo>
                <a:cubicBezTo>
                  <a:pt x="323" y="387"/>
                  <a:pt x="323" y="387"/>
                  <a:pt x="323" y="387"/>
                </a:cubicBezTo>
                <a:cubicBezTo>
                  <a:pt x="325" y="387"/>
                  <a:pt x="325" y="387"/>
                  <a:pt x="325" y="387"/>
                </a:cubicBezTo>
                <a:cubicBezTo>
                  <a:pt x="327" y="386"/>
                  <a:pt x="327" y="386"/>
                  <a:pt x="327" y="386"/>
                </a:cubicBezTo>
                <a:cubicBezTo>
                  <a:pt x="329" y="387"/>
                  <a:pt x="329" y="387"/>
                  <a:pt x="329" y="387"/>
                </a:cubicBezTo>
                <a:cubicBezTo>
                  <a:pt x="331" y="388"/>
                  <a:pt x="331" y="388"/>
                  <a:pt x="331" y="388"/>
                </a:cubicBezTo>
                <a:cubicBezTo>
                  <a:pt x="336" y="393"/>
                  <a:pt x="336" y="393"/>
                  <a:pt x="336" y="393"/>
                </a:cubicBezTo>
                <a:cubicBezTo>
                  <a:pt x="338" y="392"/>
                  <a:pt x="338" y="392"/>
                  <a:pt x="338" y="392"/>
                </a:cubicBezTo>
                <a:cubicBezTo>
                  <a:pt x="339" y="393"/>
                  <a:pt x="339" y="393"/>
                  <a:pt x="339" y="393"/>
                </a:cubicBezTo>
                <a:cubicBezTo>
                  <a:pt x="340" y="396"/>
                  <a:pt x="340" y="396"/>
                  <a:pt x="340" y="396"/>
                </a:cubicBezTo>
                <a:cubicBezTo>
                  <a:pt x="342" y="398"/>
                  <a:pt x="342" y="398"/>
                  <a:pt x="342" y="398"/>
                </a:cubicBezTo>
                <a:cubicBezTo>
                  <a:pt x="343" y="405"/>
                  <a:pt x="343" y="405"/>
                  <a:pt x="343" y="405"/>
                </a:cubicBezTo>
                <a:cubicBezTo>
                  <a:pt x="345" y="408"/>
                  <a:pt x="345" y="408"/>
                  <a:pt x="345" y="408"/>
                </a:cubicBezTo>
                <a:cubicBezTo>
                  <a:pt x="347" y="411"/>
                  <a:pt x="347" y="411"/>
                  <a:pt x="347" y="411"/>
                </a:cubicBezTo>
                <a:cubicBezTo>
                  <a:pt x="350" y="412"/>
                  <a:pt x="350" y="412"/>
                  <a:pt x="350" y="412"/>
                </a:cubicBezTo>
                <a:cubicBezTo>
                  <a:pt x="353" y="411"/>
                  <a:pt x="353" y="411"/>
                  <a:pt x="353" y="411"/>
                </a:cubicBezTo>
                <a:cubicBezTo>
                  <a:pt x="354" y="404"/>
                  <a:pt x="354" y="404"/>
                  <a:pt x="354" y="404"/>
                </a:cubicBezTo>
                <a:cubicBezTo>
                  <a:pt x="354" y="404"/>
                  <a:pt x="354" y="404"/>
                  <a:pt x="354" y="404"/>
                </a:cubicBezTo>
                <a:cubicBezTo>
                  <a:pt x="355" y="410"/>
                  <a:pt x="355" y="410"/>
                  <a:pt x="355" y="410"/>
                </a:cubicBezTo>
                <a:cubicBezTo>
                  <a:pt x="357" y="410"/>
                  <a:pt x="357" y="410"/>
                  <a:pt x="357" y="410"/>
                </a:cubicBezTo>
                <a:cubicBezTo>
                  <a:pt x="358" y="412"/>
                  <a:pt x="358" y="412"/>
                  <a:pt x="358" y="412"/>
                </a:cubicBezTo>
                <a:cubicBezTo>
                  <a:pt x="360" y="411"/>
                  <a:pt x="360" y="411"/>
                  <a:pt x="360" y="411"/>
                </a:cubicBezTo>
                <a:cubicBezTo>
                  <a:pt x="360" y="409"/>
                  <a:pt x="360" y="409"/>
                  <a:pt x="360" y="409"/>
                </a:cubicBezTo>
                <a:cubicBezTo>
                  <a:pt x="359" y="408"/>
                  <a:pt x="359" y="408"/>
                  <a:pt x="359" y="408"/>
                </a:cubicBezTo>
                <a:cubicBezTo>
                  <a:pt x="359" y="406"/>
                  <a:pt x="359" y="406"/>
                  <a:pt x="359" y="406"/>
                </a:cubicBezTo>
                <a:cubicBezTo>
                  <a:pt x="358" y="404"/>
                  <a:pt x="358" y="404"/>
                  <a:pt x="358" y="404"/>
                </a:cubicBezTo>
                <a:cubicBezTo>
                  <a:pt x="359" y="403"/>
                  <a:pt x="359" y="403"/>
                  <a:pt x="359" y="403"/>
                </a:cubicBezTo>
                <a:cubicBezTo>
                  <a:pt x="359" y="400"/>
                  <a:pt x="359" y="400"/>
                  <a:pt x="359" y="400"/>
                </a:cubicBezTo>
                <a:cubicBezTo>
                  <a:pt x="359" y="400"/>
                  <a:pt x="359" y="400"/>
                  <a:pt x="359" y="400"/>
                </a:cubicBezTo>
                <a:cubicBezTo>
                  <a:pt x="358" y="398"/>
                  <a:pt x="358" y="398"/>
                  <a:pt x="358" y="398"/>
                </a:cubicBezTo>
                <a:cubicBezTo>
                  <a:pt x="357" y="398"/>
                  <a:pt x="357" y="398"/>
                  <a:pt x="357" y="398"/>
                </a:cubicBezTo>
                <a:cubicBezTo>
                  <a:pt x="358" y="397"/>
                  <a:pt x="358" y="397"/>
                  <a:pt x="358" y="397"/>
                </a:cubicBezTo>
                <a:cubicBezTo>
                  <a:pt x="359" y="395"/>
                  <a:pt x="359" y="395"/>
                  <a:pt x="359" y="395"/>
                </a:cubicBezTo>
                <a:cubicBezTo>
                  <a:pt x="358" y="394"/>
                  <a:pt x="358" y="394"/>
                  <a:pt x="358" y="394"/>
                </a:cubicBezTo>
                <a:cubicBezTo>
                  <a:pt x="359" y="393"/>
                  <a:pt x="359" y="393"/>
                  <a:pt x="359" y="393"/>
                </a:cubicBezTo>
                <a:cubicBezTo>
                  <a:pt x="359" y="389"/>
                  <a:pt x="359" y="389"/>
                  <a:pt x="359" y="389"/>
                </a:cubicBezTo>
                <a:cubicBezTo>
                  <a:pt x="358" y="388"/>
                  <a:pt x="358" y="388"/>
                  <a:pt x="358" y="388"/>
                </a:cubicBezTo>
                <a:cubicBezTo>
                  <a:pt x="356" y="390"/>
                  <a:pt x="356" y="390"/>
                  <a:pt x="356" y="390"/>
                </a:cubicBezTo>
                <a:cubicBezTo>
                  <a:pt x="355" y="390"/>
                  <a:pt x="355" y="390"/>
                  <a:pt x="355" y="390"/>
                </a:cubicBezTo>
                <a:cubicBezTo>
                  <a:pt x="354" y="393"/>
                  <a:pt x="354" y="393"/>
                  <a:pt x="354" y="393"/>
                </a:cubicBezTo>
                <a:cubicBezTo>
                  <a:pt x="353" y="394"/>
                  <a:pt x="353" y="394"/>
                  <a:pt x="353" y="394"/>
                </a:cubicBezTo>
                <a:cubicBezTo>
                  <a:pt x="354" y="390"/>
                  <a:pt x="354" y="390"/>
                  <a:pt x="354" y="390"/>
                </a:cubicBezTo>
                <a:cubicBezTo>
                  <a:pt x="356" y="386"/>
                  <a:pt x="356" y="386"/>
                  <a:pt x="356" y="386"/>
                </a:cubicBezTo>
                <a:cubicBezTo>
                  <a:pt x="357" y="384"/>
                  <a:pt x="357" y="384"/>
                  <a:pt x="357" y="384"/>
                </a:cubicBezTo>
                <a:cubicBezTo>
                  <a:pt x="356" y="384"/>
                  <a:pt x="356" y="384"/>
                  <a:pt x="356" y="384"/>
                </a:cubicBezTo>
                <a:cubicBezTo>
                  <a:pt x="354" y="386"/>
                  <a:pt x="354" y="386"/>
                  <a:pt x="354" y="386"/>
                </a:cubicBezTo>
                <a:cubicBezTo>
                  <a:pt x="353" y="387"/>
                  <a:pt x="353" y="387"/>
                  <a:pt x="353" y="387"/>
                </a:cubicBezTo>
                <a:cubicBezTo>
                  <a:pt x="354" y="384"/>
                  <a:pt x="354" y="384"/>
                  <a:pt x="354" y="384"/>
                </a:cubicBezTo>
                <a:cubicBezTo>
                  <a:pt x="354" y="383"/>
                  <a:pt x="354" y="383"/>
                  <a:pt x="354" y="383"/>
                </a:cubicBezTo>
                <a:cubicBezTo>
                  <a:pt x="351" y="384"/>
                  <a:pt x="351" y="384"/>
                  <a:pt x="351" y="384"/>
                </a:cubicBezTo>
                <a:cubicBezTo>
                  <a:pt x="350" y="387"/>
                  <a:pt x="350" y="387"/>
                  <a:pt x="350" y="387"/>
                </a:cubicBezTo>
                <a:cubicBezTo>
                  <a:pt x="349" y="387"/>
                  <a:pt x="349" y="387"/>
                  <a:pt x="349" y="387"/>
                </a:cubicBezTo>
                <a:cubicBezTo>
                  <a:pt x="350" y="384"/>
                  <a:pt x="350" y="384"/>
                  <a:pt x="350" y="384"/>
                </a:cubicBezTo>
                <a:cubicBezTo>
                  <a:pt x="352" y="382"/>
                  <a:pt x="352" y="382"/>
                  <a:pt x="352" y="382"/>
                </a:cubicBezTo>
                <a:cubicBezTo>
                  <a:pt x="352" y="381"/>
                  <a:pt x="352" y="381"/>
                  <a:pt x="352" y="381"/>
                </a:cubicBezTo>
                <a:cubicBezTo>
                  <a:pt x="353" y="380"/>
                  <a:pt x="353" y="380"/>
                  <a:pt x="353" y="380"/>
                </a:cubicBezTo>
                <a:cubicBezTo>
                  <a:pt x="349" y="378"/>
                  <a:pt x="349" y="378"/>
                  <a:pt x="349" y="378"/>
                </a:cubicBezTo>
                <a:cubicBezTo>
                  <a:pt x="349" y="376"/>
                  <a:pt x="349" y="376"/>
                  <a:pt x="349" y="376"/>
                </a:cubicBezTo>
                <a:cubicBezTo>
                  <a:pt x="345" y="375"/>
                  <a:pt x="345" y="375"/>
                  <a:pt x="345" y="375"/>
                </a:cubicBezTo>
                <a:cubicBezTo>
                  <a:pt x="345" y="373"/>
                  <a:pt x="345" y="373"/>
                  <a:pt x="345" y="373"/>
                </a:cubicBezTo>
                <a:cubicBezTo>
                  <a:pt x="339" y="368"/>
                  <a:pt x="339" y="368"/>
                  <a:pt x="339" y="368"/>
                </a:cubicBezTo>
                <a:cubicBezTo>
                  <a:pt x="337" y="368"/>
                  <a:pt x="337" y="368"/>
                  <a:pt x="337" y="368"/>
                </a:cubicBezTo>
                <a:cubicBezTo>
                  <a:pt x="335" y="369"/>
                  <a:pt x="335" y="369"/>
                  <a:pt x="335" y="369"/>
                </a:cubicBezTo>
                <a:cubicBezTo>
                  <a:pt x="334" y="371"/>
                  <a:pt x="334" y="371"/>
                  <a:pt x="334" y="371"/>
                </a:cubicBezTo>
                <a:cubicBezTo>
                  <a:pt x="334" y="373"/>
                  <a:pt x="334" y="373"/>
                  <a:pt x="334" y="373"/>
                </a:cubicBezTo>
                <a:cubicBezTo>
                  <a:pt x="333" y="375"/>
                  <a:pt x="333" y="375"/>
                  <a:pt x="333" y="375"/>
                </a:cubicBezTo>
                <a:cubicBezTo>
                  <a:pt x="334" y="369"/>
                  <a:pt x="334" y="369"/>
                  <a:pt x="334" y="369"/>
                </a:cubicBezTo>
                <a:cubicBezTo>
                  <a:pt x="332" y="369"/>
                  <a:pt x="332" y="369"/>
                  <a:pt x="332" y="369"/>
                </a:cubicBezTo>
                <a:cubicBezTo>
                  <a:pt x="332" y="368"/>
                  <a:pt x="332" y="368"/>
                  <a:pt x="332" y="368"/>
                </a:cubicBezTo>
                <a:cubicBezTo>
                  <a:pt x="338" y="366"/>
                  <a:pt x="338" y="366"/>
                  <a:pt x="338" y="366"/>
                </a:cubicBezTo>
                <a:cubicBezTo>
                  <a:pt x="337" y="362"/>
                  <a:pt x="337" y="362"/>
                  <a:pt x="337" y="362"/>
                </a:cubicBezTo>
                <a:cubicBezTo>
                  <a:pt x="333" y="359"/>
                  <a:pt x="333" y="359"/>
                  <a:pt x="333" y="359"/>
                </a:cubicBezTo>
                <a:cubicBezTo>
                  <a:pt x="331" y="359"/>
                  <a:pt x="331" y="359"/>
                  <a:pt x="331" y="359"/>
                </a:cubicBezTo>
                <a:cubicBezTo>
                  <a:pt x="327" y="363"/>
                  <a:pt x="327" y="363"/>
                  <a:pt x="327" y="363"/>
                </a:cubicBezTo>
                <a:cubicBezTo>
                  <a:pt x="326" y="363"/>
                  <a:pt x="326" y="363"/>
                  <a:pt x="326" y="363"/>
                </a:cubicBezTo>
                <a:cubicBezTo>
                  <a:pt x="326" y="361"/>
                  <a:pt x="326" y="361"/>
                  <a:pt x="326" y="361"/>
                </a:cubicBezTo>
                <a:cubicBezTo>
                  <a:pt x="324" y="361"/>
                  <a:pt x="324" y="361"/>
                  <a:pt x="324" y="361"/>
                </a:cubicBezTo>
                <a:cubicBezTo>
                  <a:pt x="325" y="360"/>
                  <a:pt x="325" y="360"/>
                  <a:pt x="325" y="360"/>
                </a:cubicBezTo>
                <a:cubicBezTo>
                  <a:pt x="325" y="360"/>
                  <a:pt x="325" y="360"/>
                  <a:pt x="325" y="360"/>
                </a:cubicBezTo>
                <a:cubicBezTo>
                  <a:pt x="324" y="359"/>
                  <a:pt x="324" y="359"/>
                  <a:pt x="324" y="359"/>
                </a:cubicBezTo>
                <a:cubicBezTo>
                  <a:pt x="328" y="359"/>
                  <a:pt x="328" y="359"/>
                  <a:pt x="328" y="359"/>
                </a:cubicBezTo>
                <a:cubicBezTo>
                  <a:pt x="331" y="358"/>
                  <a:pt x="331" y="358"/>
                  <a:pt x="331" y="358"/>
                </a:cubicBezTo>
                <a:cubicBezTo>
                  <a:pt x="332" y="357"/>
                  <a:pt x="332" y="357"/>
                  <a:pt x="332" y="357"/>
                </a:cubicBezTo>
                <a:cubicBezTo>
                  <a:pt x="335" y="356"/>
                  <a:pt x="335" y="356"/>
                  <a:pt x="335" y="356"/>
                </a:cubicBezTo>
                <a:cubicBezTo>
                  <a:pt x="336" y="353"/>
                  <a:pt x="336" y="353"/>
                  <a:pt x="336" y="353"/>
                </a:cubicBezTo>
                <a:cubicBezTo>
                  <a:pt x="335" y="353"/>
                  <a:pt x="335" y="353"/>
                  <a:pt x="335" y="353"/>
                </a:cubicBezTo>
                <a:cubicBezTo>
                  <a:pt x="332" y="352"/>
                  <a:pt x="332" y="352"/>
                  <a:pt x="332" y="352"/>
                </a:cubicBezTo>
                <a:cubicBezTo>
                  <a:pt x="331" y="351"/>
                  <a:pt x="331" y="351"/>
                  <a:pt x="331" y="351"/>
                </a:cubicBezTo>
                <a:cubicBezTo>
                  <a:pt x="328" y="350"/>
                  <a:pt x="328" y="350"/>
                  <a:pt x="328" y="350"/>
                </a:cubicBezTo>
                <a:cubicBezTo>
                  <a:pt x="325" y="350"/>
                  <a:pt x="325" y="350"/>
                  <a:pt x="325" y="350"/>
                </a:cubicBezTo>
                <a:cubicBezTo>
                  <a:pt x="324" y="352"/>
                  <a:pt x="324" y="352"/>
                  <a:pt x="324" y="352"/>
                </a:cubicBezTo>
                <a:cubicBezTo>
                  <a:pt x="322" y="351"/>
                  <a:pt x="322" y="351"/>
                  <a:pt x="322" y="351"/>
                </a:cubicBezTo>
                <a:cubicBezTo>
                  <a:pt x="325" y="350"/>
                  <a:pt x="325" y="350"/>
                  <a:pt x="325" y="350"/>
                </a:cubicBezTo>
                <a:cubicBezTo>
                  <a:pt x="326" y="348"/>
                  <a:pt x="326" y="348"/>
                  <a:pt x="326" y="348"/>
                </a:cubicBezTo>
                <a:cubicBezTo>
                  <a:pt x="323" y="347"/>
                  <a:pt x="323" y="347"/>
                  <a:pt x="323" y="347"/>
                </a:cubicBezTo>
                <a:cubicBezTo>
                  <a:pt x="326" y="346"/>
                  <a:pt x="326" y="346"/>
                  <a:pt x="326" y="346"/>
                </a:cubicBezTo>
                <a:cubicBezTo>
                  <a:pt x="328" y="348"/>
                  <a:pt x="328" y="348"/>
                  <a:pt x="328" y="348"/>
                </a:cubicBezTo>
                <a:cubicBezTo>
                  <a:pt x="330" y="349"/>
                  <a:pt x="330" y="349"/>
                  <a:pt x="330" y="349"/>
                </a:cubicBezTo>
                <a:cubicBezTo>
                  <a:pt x="333" y="346"/>
                  <a:pt x="333" y="346"/>
                  <a:pt x="333" y="346"/>
                </a:cubicBezTo>
                <a:cubicBezTo>
                  <a:pt x="334" y="344"/>
                  <a:pt x="334" y="344"/>
                  <a:pt x="334" y="344"/>
                </a:cubicBezTo>
                <a:cubicBezTo>
                  <a:pt x="337" y="342"/>
                  <a:pt x="337" y="342"/>
                  <a:pt x="337" y="342"/>
                </a:cubicBezTo>
                <a:cubicBezTo>
                  <a:pt x="336" y="338"/>
                  <a:pt x="336" y="338"/>
                  <a:pt x="336" y="338"/>
                </a:cubicBezTo>
                <a:cubicBezTo>
                  <a:pt x="339" y="340"/>
                  <a:pt x="339" y="340"/>
                  <a:pt x="339" y="340"/>
                </a:cubicBezTo>
                <a:cubicBezTo>
                  <a:pt x="340" y="341"/>
                  <a:pt x="340" y="341"/>
                  <a:pt x="340" y="341"/>
                </a:cubicBezTo>
                <a:cubicBezTo>
                  <a:pt x="341" y="336"/>
                  <a:pt x="341" y="336"/>
                  <a:pt x="341" y="336"/>
                </a:cubicBezTo>
                <a:cubicBezTo>
                  <a:pt x="342" y="335"/>
                  <a:pt x="342" y="335"/>
                  <a:pt x="342" y="335"/>
                </a:cubicBezTo>
                <a:cubicBezTo>
                  <a:pt x="343" y="335"/>
                  <a:pt x="343" y="335"/>
                  <a:pt x="343" y="335"/>
                </a:cubicBezTo>
                <a:cubicBezTo>
                  <a:pt x="343" y="339"/>
                  <a:pt x="343" y="339"/>
                  <a:pt x="343" y="339"/>
                </a:cubicBezTo>
                <a:cubicBezTo>
                  <a:pt x="350" y="346"/>
                  <a:pt x="350" y="346"/>
                  <a:pt x="350" y="346"/>
                </a:cubicBezTo>
                <a:cubicBezTo>
                  <a:pt x="354" y="348"/>
                  <a:pt x="354" y="348"/>
                  <a:pt x="354" y="348"/>
                </a:cubicBezTo>
                <a:cubicBezTo>
                  <a:pt x="356" y="348"/>
                  <a:pt x="356" y="348"/>
                  <a:pt x="356" y="348"/>
                </a:cubicBezTo>
                <a:cubicBezTo>
                  <a:pt x="357" y="346"/>
                  <a:pt x="357" y="346"/>
                  <a:pt x="357" y="346"/>
                </a:cubicBezTo>
                <a:cubicBezTo>
                  <a:pt x="359" y="345"/>
                  <a:pt x="359" y="345"/>
                  <a:pt x="359" y="345"/>
                </a:cubicBezTo>
                <a:cubicBezTo>
                  <a:pt x="361" y="342"/>
                  <a:pt x="361" y="342"/>
                  <a:pt x="361" y="342"/>
                </a:cubicBezTo>
                <a:cubicBezTo>
                  <a:pt x="364" y="343"/>
                  <a:pt x="364" y="343"/>
                  <a:pt x="364" y="343"/>
                </a:cubicBezTo>
                <a:cubicBezTo>
                  <a:pt x="367" y="343"/>
                  <a:pt x="367" y="343"/>
                  <a:pt x="367" y="343"/>
                </a:cubicBezTo>
                <a:cubicBezTo>
                  <a:pt x="368" y="342"/>
                  <a:pt x="368" y="342"/>
                  <a:pt x="368" y="342"/>
                </a:cubicBezTo>
                <a:cubicBezTo>
                  <a:pt x="368" y="341"/>
                  <a:pt x="368" y="341"/>
                  <a:pt x="368" y="341"/>
                </a:cubicBezTo>
                <a:cubicBezTo>
                  <a:pt x="368" y="337"/>
                  <a:pt x="368" y="337"/>
                  <a:pt x="368" y="337"/>
                </a:cubicBezTo>
                <a:cubicBezTo>
                  <a:pt x="369" y="335"/>
                  <a:pt x="369" y="335"/>
                  <a:pt x="369" y="335"/>
                </a:cubicBezTo>
                <a:cubicBezTo>
                  <a:pt x="369" y="334"/>
                  <a:pt x="369" y="334"/>
                  <a:pt x="369" y="334"/>
                </a:cubicBezTo>
                <a:cubicBezTo>
                  <a:pt x="361" y="330"/>
                  <a:pt x="361" y="330"/>
                  <a:pt x="361" y="330"/>
                </a:cubicBezTo>
                <a:cubicBezTo>
                  <a:pt x="360" y="329"/>
                  <a:pt x="360" y="329"/>
                  <a:pt x="360" y="329"/>
                </a:cubicBezTo>
                <a:cubicBezTo>
                  <a:pt x="357" y="329"/>
                  <a:pt x="357" y="329"/>
                  <a:pt x="357" y="329"/>
                </a:cubicBezTo>
                <a:cubicBezTo>
                  <a:pt x="354" y="329"/>
                  <a:pt x="354" y="329"/>
                  <a:pt x="354" y="329"/>
                </a:cubicBezTo>
                <a:cubicBezTo>
                  <a:pt x="355" y="328"/>
                  <a:pt x="355" y="328"/>
                  <a:pt x="355" y="328"/>
                </a:cubicBezTo>
                <a:cubicBezTo>
                  <a:pt x="355" y="327"/>
                  <a:pt x="355" y="327"/>
                  <a:pt x="355" y="327"/>
                </a:cubicBezTo>
                <a:cubicBezTo>
                  <a:pt x="355" y="326"/>
                  <a:pt x="355" y="326"/>
                  <a:pt x="355" y="326"/>
                </a:cubicBezTo>
                <a:cubicBezTo>
                  <a:pt x="357" y="324"/>
                  <a:pt x="357" y="324"/>
                  <a:pt x="357" y="324"/>
                </a:cubicBezTo>
                <a:cubicBezTo>
                  <a:pt x="356" y="323"/>
                  <a:pt x="356" y="323"/>
                  <a:pt x="356" y="323"/>
                </a:cubicBezTo>
                <a:cubicBezTo>
                  <a:pt x="354" y="322"/>
                  <a:pt x="354" y="322"/>
                  <a:pt x="354" y="322"/>
                </a:cubicBezTo>
                <a:cubicBezTo>
                  <a:pt x="358" y="320"/>
                  <a:pt x="358" y="320"/>
                  <a:pt x="358" y="320"/>
                </a:cubicBezTo>
                <a:cubicBezTo>
                  <a:pt x="357" y="316"/>
                  <a:pt x="357" y="316"/>
                  <a:pt x="357" y="316"/>
                </a:cubicBezTo>
                <a:cubicBezTo>
                  <a:pt x="358" y="316"/>
                  <a:pt x="358" y="316"/>
                  <a:pt x="358" y="316"/>
                </a:cubicBezTo>
                <a:cubicBezTo>
                  <a:pt x="360" y="318"/>
                  <a:pt x="360" y="318"/>
                  <a:pt x="360" y="318"/>
                </a:cubicBezTo>
                <a:cubicBezTo>
                  <a:pt x="363" y="317"/>
                  <a:pt x="363" y="317"/>
                  <a:pt x="363" y="317"/>
                </a:cubicBezTo>
                <a:cubicBezTo>
                  <a:pt x="365" y="318"/>
                  <a:pt x="365" y="318"/>
                  <a:pt x="365" y="318"/>
                </a:cubicBezTo>
                <a:cubicBezTo>
                  <a:pt x="367" y="318"/>
                  <a:pt x="367" y="318"/>
                  <a:pt x="367" y="318"/>
                </a:cubicBezTo>
                <a:cubicBezTo>
                  <a:pt x="369" y="318"/>
                  <a:pt x="369" y="318"/>
                  <a:pt x="369" y="318"/>
                </a:cubicBezTo>
                <a:cubicBezTo>
                  <a:pt x="371" y="323"/>
                  <a:pt x="371" y="323"/>
                  <a:pt x="371" y="323"/>
                </a:cubicBezTo>
                <a:cubicBezTo>
                  <a:pt x="374" y="324"/>
                  <a:pt x="374" y="324"/>
                  <a:pt x="374" y="324"/>
                </a:cubicBezTo>
                <a:cubicBezTo>
                  <a:pt x="378" y="319"/>
                  <a:pt x="378" y="319"/>
                  <a:pt x="378" y="319"/>
                </a:cubicBezTo>
                <a:cubicBezTo>
                  <a:pt x="377" y="317"/>
                  <a:pt x="377" y="317"/>
                  <a:pt x="377" y="317"/>
                </a:cubicBezTo>
                <a:cubicBezTo>
                  <a:pt x="376" y="315"/>
                  <a:pt x="376" y="315"/>
                  <a:pt x="376" y="315"/>
                </a:cubicBezTo>
                <a:cubicBezTo>
                  <a:pt x="375" y="313"/>
                  <a:pt x="375" y="313"/>
                  <a:pt x="375" y="313"/>
                </a:cubicBezTo>
                <a:cubicBezTo>
                  <a:pt x="372" y="314"/>
                  <a:pt x="372" y="314"/>
                  <a:pt x="372" y="314"/>
                </a:cubicBezTo>
                <a:cubicBezTo>
                  <a:pt x="370" y="313"/>
                  <a:pt x="370" y="313"/>
                  <a:pt x="370" y="313"/>
                </a:cubicBezTo>
                <a:cubicBezTo>
                  <a:pt x="367" y="312"/>
                  <a:pt x="367" y="312"/>
                  <a:pt x="367" y="312"/>
                </a:cubicBezTo>
                <a:cubicBezTo>
                  <a:pt x="364" y="313"/>
                  <a:pt x="364" y="313"/>
                  <a:pt x="364" y="313"/>
                </a:cubicBezTo>
                <a:cubicBezTo>
                  <a:pt x="364" y="312"/>
                  <a:pt x="364" y="312"/>
                  <a:pt x="364" y="312"/>
                </a:cubicBezTo>
                <a:cubicBezTo>
                  <a:pt x="366" y="311"/>
                  <a:pt x="366" y="311"/>
                  <a:pt x="366" y="311"/>
                </a:cubicBezTo>
                <a:cubicBezTo>
                  <a:pt x="366" y="303"/>
                  <a:pt x="366" y="303"/>
                  <a:pt x="366" y="303"/>
                </a:cubicBezTo>
                <a:cubicBezTo>
                  <a:pt x="365" y="302"/>
                  <a:pt x="365" y="302"/>
                  <a:pt x="365" y="302"/>
                </a:cubicBezTo>
                <a:cubicBezTo>
                  <a:pt x="364" y="302"/>
                  <a:pt x="364" y="302"/>
                  <a:pt x="364" y="302"/>
                </a:cubicBezTo>
                <a:cubicBezTo>
                  <a:pt x="362" y="303"/>
                  <a:pt x="362" y="303"/>
                  <a:pt x="362" y="303"/>
                </a:cubicBezTo>
                <a:cubicBezTo>
                  <a:pt x="360" y="304"/>
                  <a:pt x="360" y="304"/>
                  <a:pt x="360" y="304"/>
                </a:cubicBezTo>
                <a:cubicBezTo>
                  <a:pt x="362" y="301"/>
                  <a:pt x="362" y="301"/>
                  <a:pt x="362" y="301"/>
                </a:cubicBezTo>
                <a:cubicBezTo>
                  <a:pt x="365" y="300"/>
                  <a:pt x="365" y="300"/>
                  <a:pt x="365" y="300"/>
                </a:cubicBezTo>
                <a:cubicBezTo>
                  <a:pt x="367" y="300"/>
                  <a:pt x="367" y="300"/>
                  <a:pt x="367" y="300"/>
                </a:cubicBezTo>
                <a:cubicBezTo>
                  <a:pt x="367" y="298"/>
                  <a:pt x="367" y="298"/>
                  <a:pt x="367" y="298"/>
                </a:cubicBezTo>
                <a:cubicBezTo>
                  <a:pt x="361" y="292"/>
                  <a:pt x="361" y="292"/>
                  <a:pt x="361" y="292"/>
                </a:cubicBezTo>
                <a:cubicBezTo>
                  <a:pt x="358" y="292"/>
                  <a:pt x="358" y="292"/>
                  <a:pt x="358" y="292"/>
                </a:cubicBezTo>
                <a:cubicBezTo>
                  <a:pt x="357" y="290"/>
                  <a:pt x="357" y="290"/>
                  <a:pt x="357" y="290"/>
                </a:cubicBezTo>
                <a:cubicBezTo>
                  <a:pt x="361" y="290"/>
                  <a:pt x="361" y="290"/>
                  <a:pt x="361" y="290"/>
                </a:cubicBezTo>
                <a:cubicBezTo>
                  <a:pt x="358" y="288"/>
                  <a:pt x="358" y="288"/>
                  <a:pt x="358" y="288"/>
                </a:cubicBezTo>
                <a:cubicBezTo>
                  <a:pt x="370" y="294"/>
                  <a:pt x="370" y="294"/>
                  <a:pt x="370" y="294"/>
                </a:cubicBezTo>
                <a:cubicBezTo>
                  <a:pt x="371" y="296"/>
                  <a:pt x="371" y="296"/>
                  <a:pt x="371" y="296"/>
                </a:cubicBezTo>
                <a:cubicBezTo>
                  <a:pt x="372" y="299"/>
                  <a:pt x="372" y="299"/>
                  <a:pt x="372" y="299"/>
                </a:cubicBezTo>
                <a:cubicBezTo>
                  <a:pt x="373" y="300"/>
                  <a:pt x="373" y="300"/>
                  <a:pt x="373" y="300"/>
                </a:cubicBezTo>
                <a:cubicBezTo>
                  <a:pt x="374" y="299"/>
                  <a:pt x="374" y="299"/>
                  <a:pt x="374" y="299"/>
                </a:cubicBezTo>
                <a:cubicBezTo>
                  <a:pt x="375" y="283"/>
                  <a:pt x="375" y="283"/>
                  <a:pt x="375" y="283"/>
                </a:cubicBezTo>
                <a:cubicBezTo>
                  <a:pt x="371" y="278"/>
                  <a:pt x="371" y="278"/>
                  <a:pt x="371" y="278"/>
                </a:cubicBezTo>
                <a:cubicBezTo>
                  <a:pt x="369" y="279"/>
                  <a:pt x="369" y="279"/>
                  <a:pt x="369" y="279"/>
                </a:cubicBezTo>
                <a:cubicBezTo>
                  <a:pt x="368" y="278"/>
                  <a:pt x="368" y="278"/>
                  <a:pt x="368" y="278"/>
                </a:cubicBezTo>
                <a:cubicBezTo>
                  <a:pt x="367" y="277"/>
                  <a:pt x="367" y="277"/>
                  <a:pt x="367" y="277"/>
                </a:cubicBezTo>
                <a:cubicBezTo>
                  <a:pt x="364" y="277"/>
                  <a:pt x="364" y="277"/>
                  <a:pt x="364" y="277"/>
                </a:cubicBezTo>
                <a:cubicBezTo>
                  <a:pt x="364" y="276"/>
                  <a:pt x="364" y="276"/>
                  <a:pt x="364" y="276"/>
                </a:cubicBezTo>
                <a:cubicBezTo>
                  <a:pt x="370" y="275"/>
                  <a:pt x="370" y="275"/>
                  <a:pt x="370" y="275"/>
                </a:cubicBezTo>
                <a:cubicBezTo>
                  <a:pt x="371" y="274"/>
                  <a:pt x="371" y="274"/>
                  <a:pt x="371" y="274"/>
                </a:cubicBezTo>
                <a:cubicBezTo>
                  <a:pt x="373" y="274"/>
                  <a:pt x="373" y="274"/>
                  <a:pt x="373" y="274"/>
                </a:cubicBezTo>
                <a:cubicBezTo>
                  <a:pt x="373" y="272"/>
                  <a:pt x="373" y="272"/>
                  <a:pt x="373" y="272"/>
                </a:cubicBezTo>
                <a:cubicBezTo>
                  <a:pt x="372" y="269"/>
                  <a:pt x="372" y="269"/>
                  <a:pt x="372" y="269"/>
                </a:cubicBezTo>
                <a:cubicBezTo>
                  <a:pt x="370" y="269"/>
                  <a:pt x="370" y="269"/>
                  <a:pt x="370" y="269"/>
                </a:cubicBezTo>
                <a:cubicBezTo>
                  <a:pt x="368" y="269"/>
                  <a:pt x="368" y="269"/>
                  <a:pt x="368" y="269"/>
                </a:cubicBezTo>
                <a:cubicBezTo>
                  <a:pt x="364" y="267"/>
                  <a:pt x="364" y="267"/>
                  <a:pt x="364" y="267"/>
                </a:cubicBezTo>
                <a:cubicBezTo>
                  <a:pt x="367" y="271"/>
                  <a:pt x="367" y="271"/>
                  <a:pt x="367" y="271"/>
                </a:cubicBezTo>
                <a:cubicBezTo>
                  <a:pt x="366" y="271"/>
                  <a:pt x="366" y="271"/>
                  <a:pt x="366" y="271"/>
                </a:cubicBezTo>
                <a:cubicBezTo>
                  <a:pt x="364" y="269"/>
                  <a:pt x="364" y="269"/>
                  <a:pt x="364" y="269"/>
                </a:cubicBezTo>
                <a:cubicBezTo>
                  <a:pt x="363" y="268"/>
                  <a:pt x="363" y="268"/>
                  <a:pt x="363" y="268"/>
                </a:cubicBezTo>
                <a:cubicBezTo>
                  <a:pt x="364" y="270"/>
                  <a:pt x="364" y="270"/>
                  <a:pt x="364" y="270"/>
                </a:cubicBezTo>
                <a:cubicBezTo>
                  <a:pt x="362" y="270"/>
                  <a:pt x="362" y="270"/>
                  <a:pt x="362" y="270"/>
                </a:cubicBezTo>
                <a:cubicBezTo>
                  <a:pt x="361" y="269"/>
                  <a:pt x="361" y="269"/>
                  <a:pt x="361" y="269"/>
                </a:cubicBezTo>
                <a:cubicBezTo>
                  <a:pt x="360" y="269"/>
                  <a:pt x="360" y="269"/>
                  <a:pt x="360" y="269"/>
                </a:cubicBezTo>
                <a:cubicBezTo>
                  <a:pt x="360" y="265"/>
                  <a:pt x="360" y="265"/>
                  <a:pt x="360" y="265"/>
                </a:cubicBezTo>
                <a:cubicBezTo>
                  <a:pt x="360" y="265"/>
                  <a:pt x="360" y="265"/>
                  <a:pt x="360" y="265"/>
                </a:cubicBezTo>
                <a:cubicBezTo>
                  <a:pt x="360" y="263"/>
                  <a:pt x="360" y="263"/>
                  <a:pt x="360" y="263"/>
                </a:cubicBezTo>
                <a:cubicBezTo>
                  <a:pt x="356" y="264"/>
                  <a:pt x="356" y="264"/>
                  <a:pt x="356" y="264"/>
                </a:cubicBezTo>
                <a:cubicBezTo>
                  <a:pt x="353" y="262"/>
                  <a:pt x="353" y="262"/>
                  <a:pt x="353" y="262"/>
                </a:cubicBezTo>
                <a:cubicBezTo>
                  <a:pt x="354" y="262"/>
                  <a:pt x="354" y="262"/>
                  <a:pt x="354" y="262"/>
                </a:cubicBezTo>
                <a:cubicBezTo>
                  <a:pt x="359" y="263"/>
                  <a:pt x="359" y="263"/>
                  <a:pt x="359" y="263"/>
                </a:cubicBezTo>
                <a:cubicBezTo>
                  <a:pt x="358" y="262"/>
                  <a:pt x="358" y="262"/>
                  <a:pt x="358" y="262"/>
                </a:cubicBezTo>
                <a:cubicBezTo>
                  <a:pt x="359" y="260"/>
                  <a:pt x="359" y="260"/>
                  <a:pt x="359" y="260"/>
                </a:cubicBezTo>
                <a:cubicBezTo>
                  <a:pt x="357" y="260"/>
                  <a:pt x="357" y="260"/>
                  <a:pt x="357" y="260"/>
                </a:cubicBezTo>
                <a:cubicBezTo>
                  <a:pt x="356" y="258"/>
                  <a:pt x="356" y="258"/>
                  <a:pt x="356" y="258"/>
                </a:cubicBezTo>
                <a:cubicBezTo>
                  <a:pt x="355" y="258"/>
                  <a:pt x="355" y="258"/>
                  <a:pt x="355" y="258"/>
                </a:cubicBezTo>
                <a:cubicBezTo>
                  <a:pt x="354" y="260"/>
                  <a:pt x="354" y="260"/>
                  <a:pt x="354" y="260"/>
                </a:cubicBezTo>
                <a:cubicBezTo>
                  <a:pt x="354" y="258"/>
                  <a:pt x="354" y="258"/>
                  <a:pt x="354" y="258"/>
                </a:cubicBezTo>
                <a:cubicBezTo>
                  <a:pt x="353" y="255"/>
                  <a:pt x="353" y="255"/>
                  <a:pt x="353" y="255"/>
                </a:cubicBezTo>
                <a:cubicBezTo>
                  <a:pt x="355" y="253"/>
                  <a:pt x="355" y="253"/>
                  <a:pt x="355" y="253"/>
                </a:cubicBezTo>
                <a:cubicBezTo>
                  <a:pt x="355" y="252"/>
                  <a:pt x="355" y="252"/>
                  <a:pt x="355" y="252"/>
                </a:cubicBezTo>
                <a:cubicBezTo>
                  <a:pt x="357" y="251"/>
                  <a:pt x="357" y="251"/>
                  <a:pt x="357" y="251"/>
                </a:cubicBezTo>
                <a:cubicBezTo>
                  <a:pt x="359" y="256"/>
                  <a:pt x="359" y="256"/>
                  <a:pt x="359" y="256"/>
                </a:cubicBezTo>
                <a:cubicBezTo>
                  <a:pt x="362" y="254"/>
                  <a:pt x="362" y="254"/>
                  <a:pt x="362" y="254"/>
                </a:cubicBezTo>
                <a:cubicBezTo>
                  <a:pt x="363" y="252"/>
                  <a:pt x="363" y="252"/>
                  <a:pt x="363" y="252"/>
                </a:cubicBezTo>
                <a:cubicBezTo>
                  <a:pt x="366" y="251"/>
                  <a:pt x="366" y="251"/>
                  <a:pt x="366" y="251"/>
                </a:cubicBezTo>
                <a:cubicBezTo>
                  <a:pt x="360" y="250"/>
                  <a:pt x="360" y="250"/>
                  <a:pt x="360" y="250"/>
                </a:cubicBezTo>
                <a:cubicBezTo>
                  <a:pt x="361" y="249"/>
                  <a:pt x="361" y="249"/>
                  <a:pt x="361" y="249"/>
                </a:cubicBezTo>
                <a:cubicBezTo>
                  <a:pt x="365" y="250"/>
                  <a:pt x="365" y="250"/>
                  <a:pt x="365" y="250"/>
                </a:cubicBezTo>
                <a:cubicBezTo>
                  <a:pt x="367" y="249"/>
                  <a:pt x="367" y="249"/>
                  <a:pt x="367" y="249"/>
                </a:cubicBezTo>
                <a:cubicBezTo>
                  <a:pt x="366" y="248"/>
                  <a:pt x="366" y="248"/>
                  <a:pt x="366" y="248"/>
                </a:cubicBezTo>
                <a:cubicBezTo>
                  <a:pt x="360" y="246"/>
                  <a:pt x="360" y="246"/>
                  <a:pt x="360" y="246"/>
                </a:cubicBezTo>
                <a:cubicBezTo>
                  <a:pt x="373" y="248"/>
                  <a:pt x="373" y="248"/>
                  <a:pt x="373" y="248"/>
                </a:cubicBezTo>
                <a:cubicBezTo>
                  <a:pt x="382" y="252"/>
                  <a:pt x="382" y="252"/>
                  <a:pt x="382" y="252"/>
                </a:cubicBezTo>
                <a:cubicBezTo>
                  <a:pt x="384" y="249"/>
                  <a:pt x="384" y="249"/>
                  <a:pt x="384" y="249"/>
                </a:cubicBezTo>
                <a:cubicBezTo>
                  <a:pt x="384" y="235"/>
                  <a:pt x="384" y="235"/>
                  <a:pt x="384" y="235"/>
                </a:cubicBezTo>
                <a:cubicBezTo>
                  <a:pt x="383" y="235"/>
                  <a:pt x="383" y="235"/>
                  <a:pt x="383" y="235"/>
                </a:cubicBezTo>
                <a:cubicBezTo>
                  <a:pt x="383" y="236"/>
                  <a:pt x="383" y="236"/>
                  <a:pt x="383" y="236"/>
                </a:cubicBezTo>
                <a:cubicBezTo>
                  <a:pt x="380" y="233"/>
                  <a:pt x="380" y="233"/>
                  <a:pt x="380" y="233"/>
                </a:cubicBezTo>
                <a:cubicBezTo>
                  <a:pt x="378" y="235"/>
                  <a:pt x="378" y="235"/>
                  <a:pt x="378" y="235"/>
                </a:cubicBezTo>
                <a:cubicBezTo>
                  <a:pt x="379" y="238"/>
                  <a:pt x="379" y="238"/>
                  <a:pt x="379" y="238"/>
                </a:cubicBezTo>
                <a:cubicBezTo>
                  <a:pt x="378" y="238"/>
                  <a:pt x="378" y="238"/>
                  <a:pt x="378" y="238"/>
                </a:cubicBezTo>
                <a:cubicBezTo>
                  <a:pt x="376" y="237"/>
                  <a:pt x="376" y="237"/>
                  <a:pt x="376" y="237"/>
                </a:cubicBezTo>
                <a:cubicBezTo>
                  <a:pt x="376" y="235"/>
                  <a:pt x="376" y="235"/>
                  <a:pt x="376" y="235"/>
                </a:cubicBezTo>
                <a:cubicBezTo>
                  <a:pt x="373" y="233"/>
                  <a:pt x="373" y="233"/>
                  <a:pt x="373" y="233"/>
                </a:cubicBezTo>
                <a:cubicBezTo>
                  <a:pt x="368" y="233"/>
                  <a:pt x="368" y="233"/>
                  <a:pt x="368" y="233"/>
                </a:cubicBezTo>
                <a:cubicBezTo>
                  <a:pt x="370" y="232"/>
                  <a:pt x="370" y="232"/>
                  <a:pt x="370" y="232"/>
                </a:cubicBezTo>
                <a:cubicBezTo>
                  <a:pt x="370" y="231"/>
                  <a:pt x="370" y="231"/>
                  <a:pt x="370" y="231"/>
                </a:cubicBezTo>
                <a:cubicBezTo>
                  <a:pt x="367" y="229"/>
                  <a:pt x="367" y="229"/>
                  <a:pt x="367" y="229"/>
                </a:cubicBezTo>
                <a:cubicBezTo>
                  <a:pt x="368" y="229"/>
                  <a:pt x="368" y="229"/>
                  <a:pt x="368" y="229"/>
                </a:cubicBezTo>
                <a:cubicBezTo>
                  <a:pt x="368" y="228"/>
                  <a:pt x="368" y="228"/>
                  <a:pt x="368" y="228"/>
                </a:cubicBezTo>
                <a:cubicBezTo>
                  <a:pt x="370" y="228"/>
                  <a:pt x="370" y="228"/>
                  <a:pt x="370" y="228"/>
                </a:cubicBezTo>
                <a:cubicBezTo>
                  <a:pt x="367" y="225"/>
                  <a:pt x="367" y="225"/>
                  <a:pt x="367" y="225"/>
                </a:cubicBezTo>
                <a:cubicBezTo>
                  <a:pt x="366" y="224"/>
                  <a:pt x="366" y="224"/>
                  <a:pt x="366" y="224"/>
                </a:cubicBezTo>
                <a:cubicBezTo>
                  <a:pt x="368" y="222"/>
                  <a:pt x="368" y="222"/>
                  <a:pt x="368" y="222"/>
                </a:cubicBezTo>
                <a:cubicBezTo>
                  <a:pt x="370" y="223"/>
                  <a:pt x="370" y="223"/>
                  <a:pt x="370" y="223"/>
                </a:cubicBezTo>
                <a:cubicBezTo>
                  <a:pt x="373" y="223"/>
                  <a:pt x="373" y="223"/>
                  <a:pt x="373" y="223"/>
                </a:cubicBezTo>
                <a:cubicBezTo>
                  <a:pt x="377" y="227"/>
                  <a:pt x="377" y="227"/>
                  <a:pt x="377" y="227"/>
                </a:cubicBezTo>
                <a:cubicBezTo>
                  <a:pt x="379" y="226"/>
                  <a:pt x="379" y="226"/>
                  <a:pt x="379" y="226"/>
                </a:cubicBezTo>
                <a:cubicBezTo>
                  <a:pt x="378" y="223"/>
                  <a:pt x="378" y="223"/>
                  <a:pt x="378" y="223"/>
                </a:cubicBezTo>
                <a:cubicBezTo>
                  <a:pt x="377" y="221"/>
                  <a:pt x="377" y="221"/>
                  <a:pt x="377" y="221"/>
                </a:cubicBezTo>
                <a:cubicBezTo>
                  <a:pt x="368" y="216"/>
                  <a:pt x="368" y="216"/>
                  <a:pt x="368" y="216"/>
                </a:cubicBezTo>
                <a:cubicBezTo>
                  <a:pt x="367" y="214"/>
                  <a:pt x="367" y="214"/>
                  <a:pt x="367" y="214"/>
                </a:cubicBezTo>
                <a:cubicBezTo>
                  <a:pt x="366" y="213"/>
                  <a:pt x="366" y="213"/>
                  <a:pt x="366" y="213"/>
                </a:cubicBezTo>
                <a:cubicBezTo>
                  <a:pt x="365" y="215"/>
                  <a:pt x="365" y="215"/>
                  <a:pt x="365" y="215"/>
                </a:cubicBezTo>
                <a:cubicBezTo>
                  <a:pt x="361" y="224"/>
                  <a:pt x="361" y="224"/>
                  <a:pt x="361" y="224"/>
                </a:cubicBezTo>
                <a:cubicBezTo>
                  <a:pt x="360" y="224"/>
                  <a:pt x="360" y="224"/>
                  <a:pt x="360" y="224"/>
                </a:cubicBezTo>
                <a:cubicBezTo>
                  <a:pt x="358" y="221"/>
                  <a:pt x="358" y="221"/>
                  <a:pt x="358" y="221"/>
                </a:cubicBezTo>
                <a:cubicBezTo>
                  <a:pt x="360" y="213"/>
                  <a:pt x="360" y="213"/>
                  <a:pt x="360" y="213"/>
                </a:cubicBezTo>
                <a:cubicBezTo>
                  <a:pt x="362" y="210"/>
                  <a:pt x="362" y="210"/>
                  <a:pt x="362" y="210"/>
                </a:cubicBezTo>
                <a:cubicBezTo>
                  <a:pt x="362" y="209"/>
                  <a:pt x="362" y="209"/>
                  <a:pt x="362" y="209"/>
                </a:cubicBezTo>
                <a:cubicBezTo>
                  <a:pt x="362" y="207"/>
                  <a:pt x="362" y="207"/>
                  <a:pt x="362" y="207"/>
                </a:cubicBezTo>
                <a:cubicBezTo>
                  <a:pt x="365" y="191"/>
                  <a:pt x="365" y="191"/>
                  <a:pt x="365" y="191"/>
                </a:cubicBezTo>
                <a:cubicBezTo>
                  <a:pt x="363" y="191"/>
                  <a:pt x="363" y="191"/>
                  <a:pt x="363" y="191"/>
                </a:cubicBezTo>
                <a:cubicBezTo>
                  <a:pt x="362" y="190"/>
                  <a:pt x="362" y="190"/>
                  <a:pt x="362" y="190"/>
                </a:cubicBezTo>
                <a:cubicBezTo>
                  <a:pt x="364" y="190"/>
                  <a:pt x="364" y="190"/>
                  <a:pt x="364" y="190"/>
                </a:cubicBezTo>
                <a:cubicBezTo>
                  <a:pt x="364" y="187"/>
                  <a:pt x="364" y="187"/>
                  <a:pt x="364" y="187"/>
                </a:cubicBezTo>
                <a:cubicBezTo>
                  <a:pt x="364" y="186"/>
                  <a:pt x="364" y="186"/>
                  <a:pt x="364" y="186"/>
                </a:cubicBezTo>
                <a:cubicBezTo>
                  <a:pt x="364" y="184"/>
                  <a:pt x="364" y="184"/>
                  <a:pt x="364" y="184"/>
                </a:cubicBezTo>
                <a:cubicBezTo>
                  <a:pt x="365" y="185"/>
                  <a:pt x="365" y="185"/>
                  <a:pt x="365" y="185"/>
                </a:cubicBezTo>
                <a:cubicBezTo>
                  <a:pt x="368" y="183"/>
                  <a:pt x="368" y="183"/>
                  <a:pt x="368" y="183"/>
                </a:cubicBezTo>
                <a:cubicBezTo>
                  <a:pt x="370" y="184"/>
                  <a:pt x="370" y="184"/>
                  <a:pt x="370" y="184"/>
                </a:cubicBezTo>
                <a:cubicBezTo>
                  <a:pt x="373" y="181"/>
                  <a:pt x="373" y="181"/>
                  <a:pt x="373" y="181"/>
                </a:cubicBezTo>
                <a:cubicBezTo>
                  <a:pt x="372" y="173"/>
                  <a:pt x="372" y="173"/>
                  <a:pt x="372" y="173"/>
                </a:cubicBezTo>
                <a:cubicBezTo>
                  <a:pt x="373" y="174"/>
                  <a:pt x="373" y="174"/>
                  <a:pt x="373" y="174"/>
                </a:cubicBezTo>
                <a:cubicBezTo>
                  <a:pt x="374" y="173"/>
                  <a:pt x="374" y="173"/>
                  <a:pt x="374" y="173"/>
                </a:cubicBezTo>
                <a:cubicBezTo>
                  <a:pt x="374" y="173"/>
                  <a:pt x="374" y="173"/>
                  <a:pt x="374" y="173"/>
                </a:cubicBezTo>
                <a:cubicBezTo>
                  <a:pt x="375" y="173"/>
                  <a:pt x="375" y="173"/>
                  <a:pt x="375" y="173"/>
                </a:cubicBezTo>
                <a:cubicBezTo>
                  <a:pt x="375" y="170"/>
                  <a:pt x="375" y="170"/>
                  <a:pt x="375" y="170"/>
                </a:cubicBezTo>
                <a:cubicBezTo>
                  <a:pt x="376" y="168"/>
                  <a:pt x="376" y="168"/>
                  <a:pt x="376" y="168"/>
                </a:cubicBezTo>
                <a:cubicBezTo>
                  <a:pt x="377" y="168"/>
                  <a:pt x="377" y="168"/>
                  <a:pt x="377" y="168"/>
                </a:cubicBezTo>
                <a:cubicBezTo>
                  <a:pt x="377" y="170"/>
                  <a:pt x="377" y="170"/>
                  <a:pt x="377" y="170"/>
                </a:cubicBezTo>
                <a:cubicBezTo>
                  <a:pt x="378" y="166"/>
                  <a:pt x="378" y="166"/>
                  <a:pt x="378" y="166"/>
                </a:cubicBezTo>
                <a:cubicBezTo>
                  <a:pt x="375" y="166"/>
                  <a:pt x="375" y="166"/>
                  <a:pt x="375" y="166"/>
                </a:cubicBezTo>
                <a:cubicBezTo>
                  <a:pt x="373" y="172"/>
                  <a:pt x="373" y="172"/>
                  <a:pt x="373" y="172"/>
                </a:cubicBezTo>
                <a:cubicBezTo>
                  <a:pt x="374" y="162"/>
                  <a:pt x="374" y="162"/>
                  <a:pt x="374" y="162"/>
                </a:cubicBezTo>
                <a:cubicBezTo>
                  <a:pt x="374" y="161"/>
                  <a:pt x="374" y="161"/>
                  <a:pt x="374" y="161"/>
                </a:cubicBezTo>
                <a:cubicBezTo>
                  <a:pt x="375" y="152"/>
                  <a:pt x="375" y="152"/>
                  <a:pt x="375" y="152"/>
                </a:cubicBezTo>
                <a:cubicBezTo>
                  <a:pt x="376" y="149"/>
                  <a:pt x="376" y="149"/>
                  <a:pt x="376" y="149"/>
                </a:cubicBezTo>
                <a:cubicBezTo>
                  <a:pt x="377" y="148"/>
                  <a:pt x="377" y="148"/>
                  <a:pt x="377" y="148"/>
                </a:cubicBezTo>
                <a:cubicBezTo>
                  <a:pt x="382" y="150"/>
                  <a:pt x="382" y="150"/>
                  <a:pt x="382" y="150"/>
                </a:cubicBezTo>
                <a:cubicBezTo>
                  <a:pt x="385" y="149"/>
                  <a:pt x="385" y="149"/>
                  <a:pt x="385" y="149"/>
                </a:cubicBezTo>
                <a:cubicBezTo>
                  <a:pt x="387" y="146"/>
                  <a:pt x="387" y="146"/>
                  <a:pt x="387" y="146"/>
                </a:cubicBezTo>
                <a:cubicBezTo>
                  <a:pt x="387" y="144"/>
                  <a:pt x="387" y="144"/>
                  <a:pt x="387" y="144"/>
                </a:cubicBezTo>
                <a:cubicBezTo>
                  <a:pt x="388" y="141"/>
                  <a:pt x="388" y="141"/>
                  <a:pt x="388" y="141"/>
                </a:cubicBezTo>
                <a:cubicBezTo>
                  <a:pt x="389" y="139"/>
                  <a:pt x="389" y="139"/>
                  <a:pt x="389" y="139"/>
                </a:cubicBezTo>
                <a:cubicBezTo>
                  <a:pt x="389" y="139"/>
                  <a:pt x="389" y="139"/>
                  <a:pt x="389" y="139"/>
                </a:cubicBezTo>
                <a:cubicBezTo>
                  <a:pt x="374" y="139"/>
                  <a:pt x="374" y="139"/>
                  <a:pt x="374" y="139"/>
                </a:cubicBezTo>
                <a:cubicBezTo>
                  <a:pt x="372" y="142"/>
                  <a:pt x="372" y="142"/>
                  <a:pt x="372" y="142"/>
                </a:cubicBezTo>
                <a:cubicBezTo>
                  <a:pt x="371" y="145"/>
                  <a:pt x="371" y="145"/>
                  <a:pt x="371" y="145"/>
                </a:cubicBezTo>
                <a:cubicBezTo>
                  <a:pt x="371" y="147"/>
                  <a:pt x="371" y="147"/>
                  <a:pt x="371" y="147"/>
                </a:cubicBezTo>
                <a:cubicBezTo>
                  <a:pt x="372" y="147"/>
                  <a:pt x="372" y="147"/>
                  <a:pt x="372" y="147"/>
                </a:cubicBezTo>
                <a:cubicBezTo>
                  <a:pt x="370" y="149"/>
                  <a:pt x="370" y="149"/>
                  <a:pt x="370" y="149"/>
                </a:cubicBezTo>
                <a:cubicBezTo>
                  <a:pt x="369" y="145"/>
                  <a:pt x="369" y="145"/>
                  <a:pt x="369" y="145"/>
                </a:cubicBezTo>
                <a:cubicBezTo>
                  <a:pt x="367" y="145"/>
                  <a:pt x="367" y="145"/>
                  <a:pt x="367" y="145"/>
                </a:cubicBezTo>
                <a:cubicBezTo>
                  <a:pt x="369" y="140"/>
                  <a:pt x="369" y="140"/>
                  <a:pt x="369" y="140"/>
                </a:cubicBezTo>
                <a:cubicBezTo>
                  <a:pt x="368" y="139"/>
                  <a:pt x="368" y="139"/>
                  <a:pt x="368" y="139"/>
                </a:cubicBezTo>
                <a:cubicBezTo>
                  <a:pt x="368" y="139"/>
                  <a:pt x="368" y="139"/>
                  <a:pt x="368" y="139"/>
                </a:cubicBezTo>
                <a:cubicBezTo>
                  <a:pt x="368" y="137"/>
                  <a:pt x="368" y="136"/>
                  <a:pt x="369" y="136"/>
                </a:cubicBezTo>
                <a:cubicBezTo>
                  <a:pt x="370" y="134"/>
                  <a:pt x="371" y="134"/>
                  <a:pt x="371" y="134"/>
                </a:cubicBezTo>
                <a:cubicBezTo>
                  <a:pt x="366" y="130"/>
                  <a:pt x="366" y="130"/>
                  <a:pt x="366" y="130"/>
                </a:cubicBezTo>
                <a:cubicBezTo>
                  <a:pt x="366" y="130"/>
                  <a:pt x="367" y="128"/>
                  <a:pt x="369" y="127"/>
                </a:cubicBezTo>
                <a:cubicBezTo>
                  <a:pt x="370" y="126"/>
                  <a:pt x="370" y="126"/>
                  <a:pt x="371" y="126"/>
                </a:cubicBezTo>
                <a:cubicBezTo>
                  <a:pt x="373" y="126"/>
                  <a:pt x="375" y="126"/>
                  <a:pt x="378" y="126"/>
                </a:cubicBezTo>
                <a:cubicBezTo>
                  <a:pt x="383" y="126"/>
                  <a:pt x="385" y="127"/>
                  <a:pt x="387" y="127"/>
                </a:cubicBezTo>
                <a:cubicBezTo>
                  <a:pt x="388" y="127"/>
                  <a:pt x="390" y="126"/>
                  <a:pt x="392" y="126"/>
                </a:cubicBezTo>
                <a:cubicBezTo>
                  <a:pt x="394" y="126"/>
                  <a:pt x="397" y="116"/>
                  <a:pt x="397" y="116"/>
                </a:cubicBezTo>
                <a:cubicBezTo>
                  <a:pt x="393" y="107"/>
                  <a:pt x="393" y="107"/>
                  <a:pt x="393" y="107"/>
                </a:cubicBezTo>
                <a:cubicBezTo>
                  <a:pt x="393" y="107"/>
                  <a:pt x="391" y="104"/>
                  <a:pt x="388" y="104"/>
                </a:cubicBezTo>
                <a:cubicBezTo>
                  <a:pt x="386" y="104"/>
                  <a:pt x="386" y="107"/>
                  <a:pt x="386" y="110"/>
                </a:cubicBezTo>
                <a:cubicBezTo>
                  <a:pt x="386" y="112"/>
                  <a:pt x="383" y="112"/>
                  <a:pt x="380" y="112"/>
                </a:cubicBezTo>
                <a:cubicBezTo>
                  <a:pt x="377" y="112"/>
                  <a:pt x="372" y="111"/>
                  <a:pt x="369" y="111"/>
                </a:cubicBezTo>
                <a:cubicBezTo>
                  <a:pt x="364" y="111"/>
                  <a:pt x="356" y="115"/>
                  <a:pt x="356" y="115"/>
                </a:cubicBezTo>
                <a:cubicBezTo>
                  <a:pt x="356" y="115"/>
                  <a:pt x="358" y="111"/>
                  <a:pt x="359" y="109"/>
                </a:cubicBezTo>
                <a:cubicBezTo>
                  <a:pt x="361" y="107"/>
                  <a:pt x="364" y="107"/>
                  <a:pt x="368" y="107"/>
                </a:cubicBezTo>
                <a:cubicBezTo>
                  <a:pt x="372" y="107"/>
                  <a:pt x="372" y="105"/>
                  <a:pt x="373" y="105"/>
                </a:cubicBezTo>
                <a:cubicBezTo>
                  <a:pt x="374" y="105"/>
                  <a:pt x="378" y="99"/>
                  <a:pt x="379" y="97"/>
                </a:cubicBezTo>
                <a:cubicBezTo>
                  <a:pt x="379" y="97"/>
                  <a:pt x="374" y="96"/>
                  <a:pt x="374" y="93"/>
                </a:cubicBezTo>
                <a:cubicBezTo>
                  <a:pt x="374" y="91"/>
                  <a:pt x="374" y="91"/>
                  <a:pt x="374" y="91"/>
                </a:cubicBezTo>
                <a:cubicBezTo>
                  <a:pt x="374" y="91"/>
                  <a:pt x="378" y="88"/>
                  <a:pt x="380" y="86"/>
                </a:cubicBezTo>
                <a:cubicBezTo>
                  <a:pt x="383" y="83"/>
                  <a:pt x="378" y="81"/>
                  <a:pt x="377" y="79"/>
                </a:cubicBezTo>
                <a:cubicBezTo>
                  <a:pt x="375" y="78"/>
                  <a:pt x="377" y="76"/>
                  <a:pt x="377" y="76"/>
                </a:cubicBezTo>
                <a:cubicBezTo>
                  <a:pt x="377" y="76"/>
                  <a:pt x="377" y="72"/>
                  <a:pt x="380" y="72"/>
                </a:cubicBezTo>
                <a:cubicBezTo>
                  <a:pt x="384" y="72"/>
                  <a:pt x="382" y="72"/>
                  <a:pt x="382" y="69"/>
                </a:cubicBezTo>
                <a:cubicBezTo>
                  <a:pt x="382" y="68"/>
                  <a:pt x="382" y="67"/>
                  <a:pt x="381" y="67"/>
                </a:cubicBezTo>
                <a:cubicBezTo>
                  <a:pt x="381" y="67"/>
                  <a:pt x="380" y="69"/>
                  <a:pt x="379" y="69"/>
                </a:cubicBezTo>
                <a:cubicBezTo>
                  <a:pt x="377" y="69"/>
                  <a:pt x="378" y="64"/>
                  <a:pt x="380" y="64"/>
                </a:cubicBezTo>
                <a:cubicBezTo>
                  <a:pt x="381" y="64"/>
                  <a:pt x="385" y="62"/>
                  <a:pt x="385" y="62"/>
                </a:cubicBezTo>
                <a:cubicBezTo>
                  <a:pt x="385" y="62"/>
                  <a:pt x="387" y="57"/>
                  <a:pt x="387" y="55"/>
                </a:cubicBezTo>
                <a:cubicBezTo>
                  <a:pt x="387" y="53"/>
                  <a:pt x="390" y="45"/>
                  <a:pt x="390" y="41"/>
                </a:cubicBezTo>
                <a:cubicBezTo>
                  <a:pt x="390" y="36"/>
                  <a:pt x="377" y="33"/>
                  <a:pt x="374" y="31"/>
                </a:cubicBezTo>
                <a:cubicBezTo>
                  <a:pt x="373" y="30"/>
                  <a:pt x="371" y="30"/>
                  <a:pt x="369" y="30"/>
                </a:cubicBezTo>
                <a:cubicBezTo>
                  <a:pt x="365" y="30"/>
                  <a:pt x="361" y="31"/>
                  <a:pt x="361" y="31"/>
                </a:cubicBezTo>
                <a:cubicBezTo>
                  <a:pt x="357" y="38"/>
                  <a:pt x="357" y="38"/>
                  <a:pt x="357" y="38"/>
                </a:cubicBezTo>
                <a:cubicBezTo>
                  <a:pt x="357" y="38"/>
                  <a:pt x="355" y="45"/>
                  <a:pt x="355" y="46"/>
                </a:cubicBezTo>
                <a:cubicBezTo>
                  <a:pt x="355" y="48"/>
                  <a:pt x="351" y="53"/>
                  <a:pt x="353" y="55"/>
                </a:cubicBezTo>
                <a:cubicBezTo>
                  <a:pt x="354" y="57"/>
                  <a:pt x="353" y="61"/>
                  <a:pt x="353" y="61"/>
                </a:cubicBezTo>
                <a:cubicBezTo>
                  <a:pt x="353" y="61"/>
                  <a:pt x="355" y="67"/>
                  <a:pt x="352" y="70"/>
                </a:cubicBezTo>
                <a:cubicBezTo>
                  <a:pt x="351" y="71"/>
                  <a:pt x="351" y="71"/>
                  <a:pt x="350" y="71"/>
                </a:cubicBezTo>
                <a:cubicBezTo>
                  <a:pt x="349" y="71"/>
                  <a:pt x="349" y="67"/>
                  <a:pt x="349" y="67"/>
                </a:cubicBezTo>
                <a:cubicBezTo>
                  <a:pt x="342" y="66"/>
                  <a:pt x="342" y="66"/>
                  <a:pt x="342" y="66"/>
                </a:cubicBezTo>
                <a:cubicBezTo>
                  <a:pt x="339" y="68"/>
                  <a:pt x="339" y="68"/>
                  <a:pt x="339" y="68"/>
                </a:cubicBezTo>
                <a:cubicBezTo>
                  <a:pt x="336" y="71"/>
                  <a:pt x="336" y="71"/>
                  <a:pt x="336" y="71"/>
                </a:cubicBezTo>
                <a:cubicBezTo>
                  <a:pt x="336" y="71"/>
                  <a:pt x="334" y="65"/>
                  <a:pt x="334" y="63"/>
                </a:cubicBezTo>
                <a:cubicBezTo>
                  <a:pt x="334" y="61"/>
                  <a:pt x="332" y="59"/>
                  <a:pt x="331" y="58"/>
                </a:cubicBezTo>
                <a:cubicBezTo>
                  <a:pt x="330" y="57"/>
                  <a:pt x="326" y="52"/>
                  <a:pt x="326" y="50"/>
                </a:cubicBezTo>
                <a:cubicBezTo>
                  <a:pt x="326" y="49"/>
                  <a:pt x="326" y="49"/>
                  <a:pt x="326" y="49"/>
                </a:cubicBezTo>
                <a:cubicBezTo>
                  <a:pt x="326" y="49"/>
                  <a:pt x="324" y="52"/>
                  <a:pt x="324" y="52"/>
                </a:cubicBezTo>
                <a:cubicBezTo>
                  <a:pt x="326" y="55"/>
                  <a:pt x="326" y="55"/>
                  <a:pt x="326" y="55"/>
                </a:cubicBezTo>
                <a:cubicBezTo>
                  <a:pt x="326" y="55"/>
                  <a:pt x="328" y="58"/>
                  <a:pt x="328" y="60"/>
                </a:cubicBezTo>
                <a:cubicBezTo>
                  <a:pt x="328" y="61"/>
                  <a:pt x="326" y="71"/>
                  <a:pt x="326" y="71"/>
                </a:cubicBezTo>
                <a:cubicBezTo>
                  <a:pt x="322" y="78"/>
                  <a:pt x="322" y="78"/>
                  <a:pt x="322" y="78"/>
                </a:cubicBezTo>
                <a:cubicBezTo>
                  <a:pt x="322" y="78"/>
                  <a:pt x="319" y="81"/>
                  <a:pt x="319" y="84"/>
                </a:cubicBezTo>
                <a:cubicBezTo>
                  <a:pt x="319" y="87"/>
                  <a:pt x="319" y="87"/>
                  <a:pt x="319" y="89"/>
                </a:cubicBezTo>
                <a:cubicBezTo>
                  <a:pt x="319" y="91"/>
                  <a:pt x="313" y="106"/>
                  <a:pt x="313" y="106"/>
                </a:cubicBezTo>
                <a:cubicBezTo>
                  <a:pt x="313" y="106"/>
                  <a:pt x="314" y="99"/>
                  <a:pt x="314" y="97"/>
                </a:cubicBezTo>
                <a:cubicBezTo>
                  <a:pt x="314" y="96"/>
                  <a:pt x="313" y="86"/>
                  <a:pt x="313" y="82"/>
                </a:cubicBezTo>
                <a:cubicBezTo>
                  <a:pt x="313" y="78"/>
                  <a:pt x="317" y="72"/>
                  <a:pt x="317" y="69"/>
                </a:cubicBezTo>
                <a:cubicBezTo>
                  <a:pt x="317" y="66"/>
                  <a:pt x="316" y="62"/>
                  <a:pt x="316" y="62"/>
                </a:cubicBezTo>
                <a:cubicBezTo>
                  <a:pt x="312" y="55"/>
                  <a:pt x="312" y="55"/>
                  <a:pt x="312" y="55"/>
                </a:cubicBezTo>
                <a:cubicBezTo>
                  <a:pt x="312" y="55"/>
                  <a:pt x="314" y="47"/>
                  <a:pt x="312" y="46"/>
                </a:cubicBezTo>
                <a:cubicBezTo>
                  <a:pt x="310" y="44"/>
                  <a:pt x="310" y="41"/>
                  <a:pt x="310" y="41"/>
                </a:cubicBezTo>
                <a:cubicBezTo>
                  <a:pt x="303" y="41"/>
                  <a:pt x="303" y="41"/>
                  <a:pt x="303" y="41"/>
                </a:cubicBezTo>
                <a:cubicBezTo>
                  <a:pt x="303" y="41"/>
                  <a:pt x="302" y="48"/>
                  <a:pt x="305" y="50"/>
                </a:cubicBezTo>
                <a:cubicBezTo>
                  <a:pt x="307" y="52"/>
                  <a:pt x="305" y="55"/>
                  <a:pt x="303" y="59"/>
                </a:cubicBezTo>
                <a:cubicBezTo>
                  <a:pt x="302" y="63"/>
                  <a:pt x="302" y="65"/>
                  <a:pt x="299" y="67"/>
                </a:cubicBezTo>
                <a:cubicBezTo>
                  <a:pt x="297" y="70"/>
                  <a:pt x="290" y="73"/>
                  <a:pt x="288" y="73"/>
                </a:cubicBezTo>
                <a:cubicBezTo>
                  <a:pt x="286" y="73"/>
                  <a:pt x="282" y="76"/>
                  <a:pt x="282" y="76"/>
                </a:cubicBezTo>
                <a:cubicBezTo>
                  <a:pt x="282" y="76"/>
                  <a:pt x="283" y="71"/>
                  <a:pt x="283" y="70"/>
                </a:cubicBezTo>
                <a:cubicBezTo>
                  <a:pt x="283" y="68"/>
                  <a:pt x="290" y="67"/>
                  <a:pt x="292" y="65"/>
                </a:cubicBezTo>
                <a:cubicBezTo>
                  <a:pt x="295" y="63"/>
                  <a:pt x="292" y="63"/>
                  <a:pt x="294" y="62"/>
                </a:cubicBezTo>
                <a:cubicBezTo>
                  <a:pt x="295" y="61"/>
                  <a:pt x="294" y="58"/>
                  <a:pt x="294" y="53"/>
                </a:cubicBezTo>
                <a:cubicBezTo>
                  <a:pt x="294" y="50"/>
                  <a:pt x="294" y="49"/>
                  <a:pt x="293" y="49"/>
                </a:cubicBezTo>
                <a:cubicBezTo>
                  <a:pt x="293" y="49"/>
                  <a:pt x="293" y="49"/>
                  <a:pt x="293" y="49"/>
                </a:cubicBezTo>
                <a:cubicBezTo>
                  <a:pt x="293" y="49"/>
                  <a:pt x="286" y="48"/>
                  <a:pt x="283" y="48"/>
                </a:cubicBezTo>
                <a:cubicBezTo>
                  <a:pt x="281" y="48"/>
                  <a:pt x="279" y="47"/>
                  <a:pt x="277" y="47"/>
                </a:cubicBezTo>
                <a:cubicBezTo>
                  <a:pt x="276" y="47"/>
                  <a:pt x="274" y="48"/>
                  <a:pt x="272" y="49"/>
                </a:cubicBezTo>
                <a:cubicBezTo>
                  <a:pt x="269" y="52"/>
                  <a:pt x="268" y="57"/>
                  <a:pt x="267" y="58"/>
                </a:cubicBezTo>
                <a:cubicBezTo>
                  <a:pt x="266" y="59"/>
                  <a:pt x="265" y="60"/>
                  <a:pt x="265" y="60"/>
                </a:cubicBezTo>
                <a:cubicBezTo>
                  <a:pt x="265" y="60"/>
                  <a:pt x="260" y="62"/>
                  <a:pt x="260" y="64"/>
                </a:cubicBezTo>
                <a:cubicBezTo>
                  <a:pt x="260" y="65"/>
                  <a:pt x="258" y="67"/>
                  <a:pt x="258" y="67"/>
                </a:cubicBezTo>
                <a:cubicBezTo>
                  <a:pt x="258" y="67"/>
                  <a:pt x="256" y="62"/>
                  <a:pt x="260" y="59"/>
                </a:cubicBezTo>
                <a:cubicBezTo>
                  <a:pt x="261" y="57"/>
                  <a:pt x="261" y="57"/>
                  <a:pt x="261" y="57"/>
                </a:cubicBezTo>
                <a:cubicBezTo>
                  <a:pt x="261" y="57"/>
                  <a:pt x="261" y="57"/>
                  <a:pt x="261" y="57"/>
                </a:cubicBezTo>
                <a:cubicBezTo>
                  <a:pt x="261" y="57"/>
                  <a:pt x="260" y="57"/>
                  <a:pt x="260" y="57"/>
                </a:cubicBezTo>
                <a:cubicBezTo>
                  <a:pt x="260" y="57"/>
                  <a:pt x="260" y="57"/>
                  <a:pt x="260" y="56"/>
                </a:cubicBezTo>
                <a:cubicBezTo>
                  <a:pt x="260" y="54"/>
                  <a:pt x="264" y="51"/>
                  <a:pt x="265" y="49"/>
                </a:cubicBezTo>
                <a:cubicBezTo>
                  <a:pt x="267" y="48"/>
                  <a:pt x="267" y="46"/>
                  <a:pt x="267" y="46"/>
                </a:cubicBezTo>
                <a:cubicBezTo>
                  <a:pt x="267" y="46"/>
                  <a:pt x="264" y="44"/>
                  <a:pt x="260" y="44"/>
                </a:cubicBezTo>
                <a:cubicBezTo>
                  <a:pt x="255" y="44"/>
                  <a:pt x="244" y="44"/>
                  <a:pt x="241" y="44"/>
                </a:cubicBezTo>
                <a:cubicBezTo>
                  <a:pt x="238" y="44"/>
                  <a:pt x="232" y="38"/>
                  <a:pt x="232" y="38"/>
                </a:cubicBezTo>
                <a:cubicBezTo>
                  <a:pt x="232" y="38"/>
                  <a:pt x="240" y="40"/>
                  <a:pt x="242" y="40"/>
                </a:cubicBezTo>
                <a:cubicBezTo>
                  <a:pt x="243" y="40"/>
                  <a:pt x="255" y="40"/>
                  <a:pt x="260" y="38"/>
                </a:cubicBezTo>
                <a:cubicBezTo>
                  <a:pt x="261" y="37"/>
                  <a:pt x="261" y="37"/>
                  <a:pt x="262" y="37"/>
                </a:cubicBezTo>
                <a:cubicBezTo>
                  <a:pt x="263" y="37"/>
                  <a:pt x="262" y="40"/>
                  <a:pt x="264" y="40"/>
                </a:cubicBezTo>
                <a:cubicBezTo>
                  <a:pt x="267" y="40"/>
                  <a:pt x="264" y="40"/>
                  <a:pt x="269" y="38"/>
                </a:cubicBezTo>
                <a:cubicBezTo>
                  <a:pt x="274" y="37"/>
                  <a:pt x="271" y="37"/>
                  <a:pt x="276" y="35"/>
                </a:cubicBezTo>
                <a:cubicBezTo>
                  <a:pt x="280" y="33"/>
                  <a:pt x="281" y="33"/>
                  <a:pt x="282" y="33"/>
                </a:cubicBezTo>
                <a:cubicBezTo>
                  <a:pt x="282" y="33"/>
                  <a:pt x="282" y="33"/>
                  <a:pt x="282" y="33"/>
                </a:cubicBezTo>
                <a:cubicBezTo>
                  <a:pt x="283" y="33"/>
                  <a:pt x="283" y="33"/>
                  <a:pt x="283" y="33"/>
                </a:cubicBezTo>
                <a:cubicBezTo>
                  <a:pt x="285" y="33"/>
                  <a:pt x="291" y="30"/>
                  <a:pt x="291" y="30"/>
                </a:cubicBezTo>
                <a:cubicBezTo>
                  <a:pt x="291" y="30"/>
                  <a:pt x="294" y="29"/>
                  <a:pt x="296" y="27"/>
                </a:cubicBezTo>
                <a:cubicBezTo>
                  <a:pt x="297" y="26"/>
                  <a:pt x="303" y="22"/>
                  <a:pt x="303" y="20"/>
                </a:cubicBezTo>
                <a:cubicBezTo>
                  <a:pt x="303" y="18"/>
                  <a:pt x="298" y="15"/>
                  <a:pt x="298" y="15"/>
                </a:cubicBezTo>
                <a:cubicBezTo>
                  <a:pt x="298" y="15"/>
                  <a:pt x="292" y="15"/>
                  <a:pt x="289" y="15"/>
                </a:cubicBezTo>
                <a:cubicBezTo>
                  <a:pt x="287" y="15"/>
                  <a:pt x="287" y="18"/>
                  <a:pt x="287" y="18"/>
                </a:cubicBezTo>
                <a:cubicBezTo>
                  <a:pt x="285" y="18"/>
                  <a:pt x="285" y="18"/>
                  <a:pt x="285" y="18"/>
                </a:cubicBezTo>
                <a:cubicBezTo>
                  <a:pt x="284" y="11"/>
                  <a:pt x="284" y="11"/>
                  <a:pt x="284" y="11"/>
                </a:cubicBezTo>
                <a:cubicBezTo>
                  <a:pt x="279" y="16"/>
                  <a:pt x="279" y="16"/>
                  <a:pt x="279" y="16"/>
                </a:cubicBezTo>
                <a:cubicBezTo>
                  <a:pt x="279" y="16"/>
                  <a:pt x="279" y="16"/>
                  <a:pt x="279" y="16"/>
                </a:cubicBezTo>
                <a:cubicBezTo>
                  <a:pt x="277" y="16"/>
                  <a:pt x="272" y="16"/>
                  <a:pt x="271" y="15"/>
                </a:cubicBezTo>
                <a:cubicBezTo>
                  <a:pt x="270" y="14"/>
                  <a:pt x="267" y="14"/>
                  <a:pt x="264" y="14"/>
                </a:cubicBezTo>
                <a:cubicBezTo>
                  <a:pt x="262" y="14"/>
                  <a:pt x="261" y="14"/>
                  <a:pt x="261" y="14"/>
                </a:cubicBezTo>
                <a:cubicBezTo>
                  <a:pt x="261" y="14"/>
                  <a:pt x="249" y="17"/>
                  <a:pt x="242" y="17"/>
                </a:cubicBezTo>
                <a:cubicBezTo>
                  <a:pt x="235" y="17"/>
                  <a:pt x="224" y="18"/>
                  <a:pt x="224" y="18"/>
                </a:cubicBezTo>
                <a:cubicBezTo>
                  <a:pt x="226" y="14"/>
                  <a:pt x="226" y="14"/>
                  <a:pt x="226" y="14"/>
                </a:cubicBezTo>
                <a:cubicBezTo>
                  <a:pt x="233" y="12"/>
                  <a:pt x="233" y="12"/>
                  <a:pt x="233" y="12"/>
                </a:cubicBezTo>
                <a:cubicBezTo>
                  <a:pt x="233" y="12"/>
                  <a:pt x="241" y="11"/>
                  <a:pt x="242" y="10"/>
                </a:cubicBezTo>
                <a:cubicBezTo>
                  <a:pt x="244" y="8"/>
                  <a:pt x="247" y="8"/>
                  <a:pt x="249" y="8"/>
                </a:cubicBezTo>
                <a:cubicBezTo>
                  <a:pt x="250" y="8"/>
                  <a:pt x="252" y="10"/>
                  <a:pt x="256" y="10"/>
                </a:cubicBezTo>
                <a:cubicBezTo>
                  <a:pt x="261" y="10"/>
                  <a:pt x="258" y="9"/>
                  <a:pt x="260" y="9"/>
                </a:cubicBezTo>
                <a:cubicBezTo>
                  <a:pt x="261" y="9"/>
                  <a:pt x="258" y="8"/>
                  <a:pt x="258" y="7"/>
                </a:cubicBezTo>
                <a:cubicBezTo>
                  <a:pt x="258" y="5"/>
                  <a:pt x="255" y="4"/>
                  <a:pt x="255" y="4"/>
                </a:cubicBezTo>
                <a:cubicBezTo>
                  <a:pt x="255" y="4"/>
                  <a:pt x="245" y="4"/>
                  <a:pt x="244" y="3"/>
                </a:cubicBezTo>
                <a:cubicBezTo>
                  <a:pt x="243" y="2"/>
                  <a:pt x="242" y="1"/>
                  <a:pt x="239" y="1"/>
                </a:cubicBezTo>
                <a:cubicBezTo>
                  <a:pt x="237" y="1"/>
                  <a:pt x="226" y="0"/>
                  <a:pt x="223" y="0"/>
                </a:cubicBezTo>
                <a:cubicBezTo>
                  <a:pt x="219" y="0"/>
                  <a:pt x="210" y="0"/>
                  <a:pt x="210" y="0"/>
                </a:cubicBezTo>
                <a:cubicBezTo>
                  <a:pt x="210" y="0"/>
                  <a:pt x="210" y="2"/>
                  <a:pt x="210" y="8"/>
                </a:cubicBezTo>
                <a:cubicBezTo>
                  <a:pt x="210" y="11"/>
                  <a:pt x="211" y="11"/>
                  <a:pt x="211" y="12"/>
                </a:cubicBezTo>
                <a:cubicBezTo>
                  <a:pt x="206" y="12"/>
                  <a:pt x="206" y="12"/>
                  <a:pt x="206" y="12"/>
                </a:cubicBezTo>
                <a:cubicBezTo>
                  <a:pt x="203" y="12"/>
                  <a:pt x="203" y="12"/>
                  <a:pt x="203" y="12"/>
                </a:cubicBezTo>
                <a:cubicBezTo>
                  <a:pt x="201" y="9"/>
                  <a:pt x="201" y="9"/>
                  <a:pt x="201" y="9"/>
                </a:cubicBezTo>
                <a:cubicBezTo>
                  <a:pt x="201" y="9"/>
                  <a:pt x="198" y="9"/>
                  <a:pt x="195" y="9"/>
                </a:cubicBezTo>
                <a:cubicBezTo>
                  <a:pt x="191" y="9"/>
                  <a:pt x="191" y="9"/>
                  <a:pt x="190" y="8"/>
                </a:cubicBezTo>
                <a:cubicBezTo>
                  <a:pt x="189" y="7"/>
                  <a:pt x="187" y="5"/>
                  <a:pt x="187" y="5"/>
                </a:cubicBezTo>
                <a:cubicBezTo>
                  <a:pt x="181" y="6"/>
                  <a:pt x="181" y="6"/>
                  <a:pt x="181" y="6"/>
                </a:cubicBezTo>
                <a:cubicBezTo>
                  <a:pt x="178" y="9"/>
                  <a:pt x="178" y="9"/>
                  <a:pt x="178" y="9"/>
                </a:cubicBezTo>
                <a:cubicBezTo>
                  <a:pt x="179" y="13"/>
                  <a:pt x="179" y="13"/>
                  <a:pt x="179" y="13"/>
                </a:cubicBezTo>
                <a:cubicBezTo>
                  <a:pt x="179" y="16"/>
                  <a:pt x="179" y="16"/>
                  <a:pt x="179" y="16"/>
                </a:cubicBezTo>
                <a:cubicBezTo>
                  <a:pt x="183" y="16"/>
                  <a:pt x="183" y="16"/>
                  <a:pt x="183" y="16"/>
                </a:cubicBezTo>
                <a:cubicBezTo>
                  <a:pt x="189" y="16"/>
                  <a:pt x="189" y="16"/>
                  <a:pt x="189" y="16"/>
                </a:cubicBezTo>
                <a:cubicBezTo>
                  <a:pt x="189" y="16"/>
                  <a:pt x="196" y="15"/>
                  <a:pt x="198" y="15"/>
                </a:cubicBezTo>
                <a:cubicBezTo>
                  <a:pt x="200" y="15"/>
                  <a:pt x="202" y="19"/>
                  <a:pt x="202" y="19"/>
                </a:cubicBezTo>
                <a:cubicBezTo>
                  <a:pt x="202" y="19"/>
                  <a:pt x="199" y="26"/>
                  <a:pt x="199" y="31"/>
                </a:cubicBezTo>
                <a:cubicBezTo>
                  <a:pt x="199" y="35"/>
                  <a:pt x="199" y="35"/>
                  <a:pt x="199" y="35"/>
                </a:cubicBezTo>
                <a:cubicBezTo>
                  <a:pt x="197" y="31"/>
                  <a:pt x="197" y="31"/>
                  <a:pt x="197" y="31"/>
                </a:cubicBezTo>
                <a:cubicBezTo>
                  <a:pt x="197" y="31"/>
                  <a:pt x="195" y="28"/>
                  <a:pt x="195" y="26"/>
                </a:cubicBezTo>
                <a:cubicBezTo>
                  <a:pt x="195" y="25"/>
                  <a:pt x="195" y="19"/>
                  <a:pt x="195" y="19"/>
                </a:cubicBezTo>
                <a:cubicBezTo>
                  <a:pt x="195" y="19"/>
                  <a:pt x="192" y="28"/>
                  <a:pt x="192" y="29"/>
                </a:cubicBezTo>
                <a:cubicBezTo>
                  <a:pt x="192" y="30"/>
                  <a:pt x="192" y="30"/>
                  <a:pt x="192" y="30"/>
                </a:cubicBezTo>
                <a:cubicBezTo>
                  <a:pt x="191" y="30"/>
                  <a:pt x="190" y="27"/>
                  <a:pt x="190" y="27"/>
                </a:cubicBezTo>
                <a:cubicBezTo>
                  <a:pt x="188" y="22"/>
                  <a:pt x="188" y="22"/>
                  <a:pt x="188" y="22"/>
                </a:cubicBezTo>
                <a:cubicBezTo>
                  <a:pt x="181" y="21"/>
                  <a:pt x="181" y="21"/>
                  <a:pt x="181" y="21"/>
                </a:cubicBezTo>
                <a:cubicBezTo>
                  <a:pt x="180" y="24"/>
                  <a:pt x="180" y="24"/>
                  <a:pt x="180" y="24"/>
                </a:cubicBezTo>
                <a:cubicBezTo>
                  <a:pt x="181" y="29"/>
                  <a:pt x="181" y="29"/>
                  <a:pt x="181" y="29"/>
                </a:cubicBezTo>
                <a:cubicBezTo>
                  <a:pt x="181" y="29"/>
                  <a:pt x="182" y="33"/>
                  <a:pt x="184" y="35"/>
                </a:cubicBezTo>
                <a:cubicBezTo>
                  <a:pt x="186" y="37"/>
                  <a:pt x="187" y="39"/>
                  <a:pt x="188" y="40"/>
                </a:cubicBezTo>
                <a:cubicBezTo>
                  <a:pt x="189" y="41"/>
                  <a:pt x="188" y="44"/>
                  <a:pt x="188" y="44"/>
                </a:cubicBezTo>
                <a:cubicBezTo>
                  <a:pt x="185" y="43"/>
                  <a:pt x="185" y="43"/>
                  <a:pt x="185" y="43"/>
                </a:cubicBezTo>
                <a:cubicBezTo>
                  <a:pt x="182" y="43"/>
                  <a:pt x="182" y="43"/>
                  <a:pt x="182" y="43"/>
                </a:cubicBezTo>
                <a:cubicBezTo>
                  <a:pt x="180" y="39"/>
                  <a:pt x="180" y="39"/>
                  <a:pt x="180" y="39"/>
                </a:cubicBezTo>
                <a:cubicBezTo>
                  <a:pt x="177" y="36"/>
                  <a:pt x="177" y="36"/>
                  <a:pt x="177" y="36"/>
                </a:cubicBezTo>
                <a:cubicBezTo>
                  <a:pt x="177" y="36"/>
                  <a:pt x="178" y="32"/>
                  <a:pt x="176" y="30"/>
                </a:cubicBezTo>
                <a:cubicBezTo>
                  <a:pt x="174" y="28"/>
                  <a:pt x="172" y="27"/>
                  <a:pt x="172" y="27"/>
                </a:cubicBezTo>
                <a:cubicBezTo>
                  <a:pt x="169" y="30"/>
                  <a:pt x="169" y="30"/>
                  <a:pt x="169" y="30"/>
                </a:cubicBezTo>
                <a:cubicBezTo>
                  <a:pt x="170" y="33"/>
                  <a:pt x="170" y="33"/>
                  <a:pt x="170" y="33"/>
                </a:cubicBezTo>
                <a:cubicBezTo>
                  <a:pt x="170" y="35"/>
                  <a:pt x="170" y="35"/>
                  <a:pt x="170" y="35"/>
                </a:cubicBezTo>
                <a:cubicBezTo>
                  <a:pt x="174" y="36"/>
                  <a:pt x="174" y="36"/>
                  <a:pt x="174" y="36"/>
                </a:cubicBezTo>
                <a:cubicBezTo>
                  <a:pt x="171" y="39"/>
                  <a:pt x="171" y="39"/>
                  <a:pt x="171" y="39"/>
                </a:cubicBezTo>
                <a:cubicBezTo>
                  <a:pt x="177" y="43"/>
                  <a:pt x="177" y="43"/>
                  <a:pt x="177" y="43"/>
                </a:cubicBezTo>
                <a:cubicBezTo>
                  <a:pt x="180" y="43"/>
                  <a:pt x="180" y="43"/>
                  <a:pt x="180" y="43"/>
                </a:cubicBezTo>
                <a:cubicBezTo>
                  <a:pt x="181" y="49"/>
                  <a:pt x="181" y="49"/>
                  <a:pt x="181" y="49"/>
                </a:cubicBezTo>
                <a:cubicBezTo>
                  <a:pt x="185" y="49"/>
                  <a:pt x="185" y="49"/>
                  <a:pt x="185" y="49"/>
                </a:cubicBezTo>
                <a:cubicBezTo>
                  <a:pt x="185" y="60"/>
                  <a:pt x="185" y="60"/>
                  <a:pt x="185" y="60"/>
                </a:cubicBezTo>
                <a:cubicBezTo>
                  <a:pt x="183" y="68"/>
                  <a:pt x="183" y="68"/>
                  <a:pt x="183" y="68"/>
                </a:cubicBezTo>
                <a:cubicBezTo>
                  <a:pt x="181" y="65"/>
                  <a:pt x="181" y="65"/>
                  <a:pt x="181" y="65"/>
                </a:cubicBezTo>
                <a:cubicBezTo>
                  <a:pt x="181" y="60"/>
                  <a:pt x="181" y="60"/>
                  <a:pt x="181" y="60"/>
                </a:cubicBezTo>
                <a:cubicBezTo>
                  <a:pt x="181" y="60"/>
                  <a:pt x="179" y="60"/>
                  <a:pt x="176" y="60"/>
                </a:cubicBezTo>
                <a:cubicBezTo>
                  <a:pt x="176" y="60"/>
                  <a:pt x="176" y="56"/>
                  <a:pt x="175" y="55"/>
                </a:cubicBezTo>
                <a:cubicBezTo>
                  <a:pt x="174" y="54"/>
                  <a:pt x="172" y="49"/>
                  <a:pt x="172" y="49"/>
                </a:cubicBezTo>
                <a:cubicBezTo>
                  <a:pt x="168" y="49"/>
                  <a:pt x="168" y="49"/>
                  <a:pt x="168" y="49"/>
                </a:cubicBezTo>
                <a:cubicBezTo>
                  <a:pt x="166" y="47"/>
                  <a:pt x="166" y="47"/>
                  <a:pt x="166" y="47"/>
                </a:cubicBezTo>
                <a:cubicBezTo>
                  <a:pt x="166" y="44"/>
                  <a:pt x="166" y="44"/>
                  <a:pt x="166" y="44"/>
                </a:cubicBezTo>
                <a:cubicBezTo>
                  <a:pt x="166" y="39"/>
                  <a:pt x="166" y="39"/>
                  <a:pt x="166" y="39"/>
                </a:cubicBezTo>
                <a:cubicBezTo>
                  <a:pt x="162" y="36"/>
                  <a:pt x="162" y="36"/>
                  <a:pt x="162" y="36"/>
                </a:cubicBezTo>
                <a:cubicBezTo>
                  <a:pt x="160" y="33"/>
                  <a:pt x="160" y="33"/>
                  <a:pt x="160" y="33"/>
                </a:cubicBezTo>
                <a:cubicBezTo>
                  <a:pt x="157" y="39"/>
                  <a:pt x="157" y="39"/>
                  <a:pt x="157" y="39"/>
                </a:cubicBezTo>
                <a:cubicBezTo>
                  <a:pt x="157" y="43"/>
                  <a:pt x="157" y="43"/>
                  <a:pt x="157" y="43"/>
                </a:cubicBezTo>
                <a:cubicBezTo>
                  <a:pt x="161" y="43"/>
                  <a:pt x="161" y="43"/>
                  <a:pt x="161" y="43"/>
                </a:cubicBezTo>
                <a:cubicBezTo>
                  <a:pt x="158" y="44"/>
                  <a:pt x="158" y="44"/>
                  <a:pt x="158" y="44"/>
                </a:cubicBezTo>
                <a:cubicBezTo>
                  <a:pt x="159" y="47"/>
                  <a:pt x="159" y="47"/>
                  <a:pt x="159" y="47"/>
                </a:cubicBezTo>
                <a:cubicBezTo>
                  <a:pt x="163" y="51"/>
                  <a:pt x="163" y="51"/>
                  <a:pt x="163" y="51"/>
                </a:cubicBezTo>
                <a:cubicBezTo>
                  <a:pt x="169" y="51"/>
                  <a:pt x="169" y="51"/>
                  <a:pt x="169" y="51"/>
                </a:cubicBezTo>
                <a:cubicBezTo>
                  <a:pt x="171" y="61"/>
                  <a:pt x="171" y="61"/>
                  <a:pt x="171" y="61"/>
                </a:cubicBezTo>
                <a:cubicBezTo>
                  <a:pt x="171" y="67"/>
                  <a:pt x="171" y="67"/>
                  <a:pt x="171" y="67"/>
                </a:cubicBezTo>
                <a:cubicBezTo>
                  <a:pt x="167" y="69"/>
                  <a:pt x="167" y="69"/>
                  <a:pt x="167" y="69"/>
                </a:cubicBezTo>
                <a:cubicBezTo>
                  <a:pt x="167" y="65"/>
                  <a:pt x="167" y="65"/>
                  <a:pt x="167" y="65"/>
                </a:cubicBezTo>
                <a:cubicBezTo>
                  <a:pt x="162" y="59"/>
                  <a:pt x="162" y="59"/>
                  <a:pt x="162" y="59"/>
                </a:cubicBezTo>
                <a:cubicBezTo>
                  <a:pt x="149" y="59"/>
                  <a:pt x="149" y="59"/>
                  <a:pt x="149" y="59"/>
                </a:cubicBezTo>
                <a:cubicBezTo>
                  <a:pt x="149" y="47"/>
                  <a:pt x="149" y="47"/>
                  <a:pt x="149" y="47"/>
                </a:cubicBezTo>
                <a:cubicBezTo>
                  <a:pt x="140" y="42"/>
                  <a:pt x="140" y="42"/>
                  <a:pt x="140" y="42"/>
                </a:cubicBezTo>
                <a:cubicBezTo>
                  <a:pt x="140" y="32"/>
                  <a:pt x="140" y="32"/>
                  <a:pt x="140" y="32"/>
                </a:cubicBezTo>
                <a:cubicBezTo>
                  <a:pt x="130" y="37"/>
                  <a:pt x="130" y="37"/>
                  <a:pt x="130" y="37"/>
                </a:cubicBezTo>
                <a:cubicBezTo>
                  <a:pt x="138" y="44"/>
                  <a:pt x="138" y="44"/>
                  <a:pt x="138" y="44"/>
                </a:cubicBezTo>
                <a:cubicBezTo>
                  <a:pt x="144" y="47"/>
                  <a:pt x="144" y="47"/>
                  <a:pt x="144" y="47"/>
                </a:cubicBezTo>
                <a:cubicBezTo>
                  <a:pt x="144" y="47"/>
                  <a:pt x="143" y="55"/>
                  <a:pt x="143" y="58"/>
                </a:cubicBezTo>
                <a:cubicBezTo>
                  <a:pt x="143" y="59"/>
                  <a:pt x="142" y="60"/>
                  <a:pt x="141" y="60"/>
                </a:cubicBezTo>
                <a:cubicBezTo>
                  <a:pt x="139" y="60"/>
                  <a:pt x="135" y="58"/>
                  <a:pt x="135" y="58"/>
                </a:cubicBezTo>
                <a:cubicBezTo>
                  <a:pt x="129" y="58"/>
                  <a:pt x="129" y="58"/>
                  <a:pt x="129" y="58"/>
                </a:cubicBezTo>
                <a:cubicBezTo>
                  <a:pt x="124" y="46"/>
                  <a:pt x="124" y="46"/>
                  <a:pt x="124" y="46"/>
                </a:cubicBezTo>
                <a:cubicBezTo>
                  <a:pt x="119" y="43"/>
                  <a:pt x="119" y="43"/>
                  <a:pt x="119" y="43"/>
                </a:cubicBezTo>
                <a:cubicBezTo>
                  <a:pt x="122" y="50"/>
                  <a:pt x="122" y="50"/>
                  <a:pt x="122" y="50"/>
                </a:cubicBezTo>
                <a:cubicBezTo>
                  <a:pt x="121" y="59"/>
                  <a:pt x="121" y="59"/>
                  <a:pt x="121" y="59"/>
                </a:cubicBezTo>
                <a:cubicBezTo>
                  <a:pt x="121" y="65"/>
                  <a:pt x="121" y="65"/>
                  <a:pt x="121" y="65"/>
                </a:cubicBezTo>
                <a:cubicBezTo>
                  <a:pt x="115" y="59"/>
                  <a:pt x="115" y="59"/>
                  <a:pt x="115" y="59"/>
                </a:cubicBezTo>
                <a:cubicBezTo>
                  <a:pt x="115" y="54"/>
                  <a:pt x="115" y="54"/>
                  <a:pt x="115" y="54"/>
                </a:cubicBezTo>
                <a:cubicBezTo>
                  <a:pt x="110" y="54"/>
                  <a:pt x="110" y="54"/>
                  <a:pt x="110" y="54"/>
                </a:cubicBezTo>
                <a:cubicBezTo>
                  <a:pt x="113" y="60"/>
                  <a:pt x="113" y="60"/>
                  <a:pt x="113" y="60"/>
                </a:cubicBezTo>
                <a:cubicBezTo>
                  <a:pt x="110" y="70"/>
                  <a:pt x="110" y="70"/>
                  <a:pt x="110" y="70"/>
                </a:cubicBezTo>
                <a:cubicBezTo>
                  <a:pt x="105" y="76"/>
                  <a:pt x="105" y="76"/>
                  <a:pt x="105" y="76"/>
                </a:cubicBezTo>
                <a:cubicBezTo>
                  <a:pt x="107" y="60"/>
                  <a:pt x="107" y="60"/>
                  <a:pt x="107" y="60"/>
                </a:cubicBezTo>
                <a:cubicBezTo>
                  <a:pt x="107" y="60"/>
                  <a:pt x="98" y="54"/>
                  <a:pt x="94" y="54"/>
                </a:cubicBezTo>
                <a:cubicBezTo>
                  <a:pt x="94" y="54"/>
                  <a:pt x="93" y="54"/>
                  <a:pt x="93" y="55"/>
                </a:cubicBezTo>
                <a:cubicBezTo>
                  <a:pt x="90" y="57"/>
                  <a:pt x="93" y="55"/>
                  <a:pt x="93" y="58"/>
                </a:cubicBezTo>
                <a:cubicBezTo>
                  <a:pt x="93" y="61"/>
                  <a:pt x="95" y="67"/>
                  <a:pt x="95" y="67"/>
                </a:cubicBezTo>
                <a:cubicBezTo>
                  <a:pt x="95" y="67"/>
                  <a:pt x="98" y="77"/>
                  <a:pt x="98" y="82"/>
                </a:cubicBezTo>
                <a:cubicBezTo>
                  <a:pt x="98" y="83"/>
                  <a:pt x="98" y="83"/>
                  <a:pt x="97" y="83"/>
                </a:cubicBezTo>
                <a:cubicBezTo>
                  <a:pt x="96" y="83"/>
                  <a:pt x="90" y="72"/>
                  <a:pt x="90" y="72"/>
                </a:cubicBezTo>
                <a:cubicBezTo>
                  <a:pt x="88" y="64"/>
                  <a:pt x="88" y="64"/>
                  <a:pt x="88" y="64"/>
                </a:cubicBezTo>
                <a:cubicBezTo>
                  <a:pt x="86" y="62"/>
                  <a:pt x="86" y="62"/>
                  <a:pt x="86" y="62"/>
                </a:cubicBezTo>
                <a:cubicBezTo>
                  <a:pt x="85" y="62"/>
                  <a:pt x="85" y="62"/>
                  <a:pt x="85" y="62"/>
                </a:cubicBezTo>
                <a:cubicBezTo>
                  <a:pt x="83" y="65"/>
                  <a:pt x="83" y="65"/>
                  <a:pt x="83" y="65"/>
                </a:cubicBezTo>
                <a:cubicBezTo>
                  <a:pt x="82" y="72"/>
                  <a:pt x="82" y="72"/>
                  <a:pt x="82" y="72"/>
                </a:cubicBezTo>
                <a:cubicBezTo>
                  <a:pt x="83" y="79"/>
                  <a:pt x="83" y="79"/>
                  <a:pt x="83" y="79"/>
                </a:cubicBezTo>
                <a:cubicBezTo>
                  <a:pt x="83" y="87"/>
                  <a:pt x="83" y="87"/>
                  <a:pt x="83" y="87"/>
                </a:cubicBezTo>
                <a:cubicBezTo>
                  <a:pt x="80" y="87"/>
                  <a:pt x="80" y="87"/>
                  <a:pt x="80" y="87"/>
                </a:cubicBezTo>
                <a:cubicBezTo>
                  <a:pt x="76" y="93"/>
                  <a:pt x="76" y="93"/>
                  <a:pt x="76" y="93"/>
                </a:cubicBezTo>
                <a:cubicBezTo>
                  <a:pt x="72" y="89"/>
                  <a:pt x="72" y="89"/>
                  <a:pt x="72" y="89"/>
                </a:cubicBezTo>
                <a:cubicBezTo>
                  <a:pt x="67" y="95"/>
                  <a:pt x="67" y="95"/>
                  <a:pt x="67" y="95"/>
                </a:cubicBezTo>
                <a:cubicBezTo>
                  <a:pt x="71" y="99"/>
                  <a:pt x="71" y="99"/>
                  <a:pt x="71" y="99"/>
                </a:cubicBezTo>
                <a:cubicBezTo>
                  <a:pt x="64" y="106"/>
                  <a:pt x="64" y="106"/>
                  <a:pt x="64" y="106"/>
                </a:cubicBezTo>
                <a:cubicBezTo>
                  <a:pt x="55" y="109"/>
                  <a:pt x="55" y="109"/>
                  <a:pt x="55" y="109"/>
                </a:cubicBezTo>
                <a:cubicBezTo>
                  <a:pt x="51" y="114"/>
                  <a:pt x="51" y="114"/>
                  <a:pt x="51" y="114"/>
                </a:cubicBezTo>
                <a:cubicBezTo>
                  <a:pt x="44" y="114"/>
                  <a:pt x="44" y="114"/>
                  <a:pt x="44" y="114"/>
                </a:cubicBezTo>
                <a:cubicBezTo>
                  <a:pt x="44" y="124"/>
                  <a:pt x="44" y="124"/>
                  <a:pt x="44" y="124"/>
                </a:cubicBezTo>
                <a:cubicBezTo>
                  <a:pt x="46" y="126"/>
                  <a:pt x="46" y="126"/>
                  <a:pt x="46" y="126"/>
                </a:cubicBezTo>
                <a:cubicBezTo>
                  <a:pt x="50" y="127"/>
                  <a:pt x="50" y="127"/>
                  <a:pt x="50" y="127"/>
                </a:cubicBezTo>
                <a:cubicBezTo>
                  <a:pt x="54" y="131"/>
                  <a:pt x="54" y="131"/>
                  <a:pt x="54" y="131"/>
                </a:cubicBezTo>
                <a:cubicBezTo>
                  <a:pt x="54" y="131"/>
                  <a:pt x="58" y="128"/>
                  <a:pt x="61" y="125"/>
                </a:cubicBezTo>
                <a:cubicBezTo>
                  <a:pt x="61" y="125"/>
                  <a:pt x="62" y="125"/>
                  <a:pt x="62" y="125"/>
                </a:cubicBezTo>
                <a:cubicBezTo>
                  <a:pt x="63" y="125"/>
                  <a:pt x="63" y="128"/>
                  <a:pt x="63" y="128"/>
                </a:cubicBezTo>
                <a:cubicBezTo>
                  <a:pt x="63" y="134"/>
                  <a:pt x="63" y="134"/>
                  <a:pt x="63" y="134"/>
                </a:cubicBezTo>
                <a:cubicBezTo>
                  <a:pt x="58" y="134"/>
                  <a:pt x="58" y="134"/>
                  <a:pt x="58" y="134"/>
                </a:cubicBezTo>
                <a:cubicBezTo>
                  <a:pt x="58" y="139"/>
                  <a:pt x="58" y="139"/>
                  <a:pt x="58" y="139"/>
                </a:cubicBezTo>
                <a:cubicBezTo>
                  <a:pt x="55" y="141"/>
                  <a:pt x="55" y="141"/>
                  <a:pt x="55" y="141"/>
                </a:cubicBezTo>
                <a:cubicBezTo>
                  <a:pt x="57" y="142"/>
                  <a:pt x="57" y="142"/>
                  <a:pt x="57" y="142"/>
                </a:cubicBezTo>
                <a:cubicBezTo>
                  <a:pt x="58" y="142"/>
                  <a:pt x="58" y="142"/>
                  <a:pt x="58" y="142"/>
                </a:cubicBezTo>
                <a:cubicBezTo>
                  <a:pt x="60" y="145"/>
                  <a:pt x="60" y="145"/>
                  <a:pt x="60" y="145"/>
                </a:cubicBezTo>
                <a:cubicBezTo>
                  <a:pt x="59" y="147"/>
                  <a:pt x="59" y="147"/>
                  <a:pt x="59" y="147"/>
                </a:cubicBezTo>
                <a:cubicBezTo>
                  <a:pt x="57" y="147"/>
                  <a:pt x="57" y="147"/>
                  <a:pt x="57" y="147"/>
                </a:cubicBezTo>
                <a:cubicBezTo>
                  <a:pt x="55" y="147"/>
                  <a:pt x="55" y="147"/>
                  <a:pt x="55" y="147"/>
                </a:cubicBezTo>
                <a:cubicBezTo>
                  <a:pt x="54" y="151"/>
                  <a:pt x="54" y="151"/>
                  <a:pt x="54" y="151"/>
                </a:cubicBezTo>
                <a:cubicBezTo>
                  <a:pt x="55" y="152"/>
                  <a:pt x="55" y="152"/>
                  <a:pt x="55" y="152"/>
                </a:cubicBezTo>
                <a:cubicBezTo>
                  <a:pt x="57" y="155"/>
                  <a:pt x="57" y="155"/>
                  <a:pt x="57" y="155"/>
                </a:cubicBezTo>
                <a:cubicBezTo>
                  <a:pt x="57" y="159"/>
                  <a:pt x="57" y="159"/>
                  <a:pt x="57" y="159"/>
                </a:cubicBezTo>
                <a:cubicBezTo>
                  <a:pt x="55" y="162"/>
                  <a:pt x="55" y="162"/>
                  <a:pt x="55" y="162"/>
                </a:cubicBezTo>
                <a:cubicBezTo>
                  <a:pt x="54" y="165"/>
                  <a:pt x="54" y="165"/>
                  <a:pt x="54" y="165"/>
                </a:cubicBezTo>
                <a:cubicBezTo>
                  <a:pt x="52" y="166"/>
                  <a:pt x="52" y="166"/>
                  <a:pt x="52" y="166"/>
                </a:cubicBezTo>
                <a:cubicBezTo>
                  <a:pt x="48" y="174"/>
                  <a:pt x="48" y="174"/>
                  <a:pt x="48" y="174"/>
                </a:cubicBezTo>
                <a:cubicBezTo>
                  <a:pt x="47" y="175"/>
                  <a:pt x="47" y="175"/>
                  <a:pt x="47" y="175"/>
                </a:cubicBezTo>
                <a:cubicBezTo>
                  <a:pt x="47" y="174"/>
                  <a:pt x="47" y="174"/>
                  <a:pt x="47" y="174"/>
                </a:cubicBezTo>
                <a:cubicBezTo>
                  <a:pt x="45" y="174"/>
                  <a:pt x="45" y="174"/>
                  <a:pt x="45" y="174"/>
                </a:cubicBezTo>
                <a:cubicBezTo>
                  <a:pt x="43" y="173"/>
                  <a:pt x="43" y="173"/>
                  <a:pt x="43" y="173"/>
                </a:cubicBezTo>
                <a:cubicBezTo>
                  <a:pt x="41" y="174"/>
                  <a:pt x="41" y="174"/>
                  <a:pt x="41" y="174"/>
                </a:cubicBezTo>
                <a:cubicBezTo>
                  <a:pt x="40" y="172"/>
                  <a:pt x="40" y="172"/>
                  <a:pt x="40" y="172"/>
                </a:cubicBezTo>
                <a:cubicBezTo>
                  <a:pt x="35" y="174"/>
                  <a:pt x="35" y="174"/>
                  <a:pt x="35" y="174"/>
                </a:cubicBezTo>
                <a:cubicBezTo>
                  <a:pt x="35" y="175"/>
                  <a:pt x="35" y="175"/>
                  <a:pt x="35" y="175"/>
                </a:cubicBezTo>
                <a:cubicBezTo>
                  <a:pt x="34" y="174"/>
                  <a:pt x="34" y="174"/>
                  <a:pt x="34" y="174"/>
                </a:cubicBezTo>
                <a:cubicBezTo>
                  <a:pt x="30" y="175"/>
                  <a:pt x="30" y="175"/>
                  <a:pt x="30" y="175"/>
                </a:cubicBezTo>
                <a:cubicBezTo>
                  <a:pt x="25" y="179"/>
                  <a:pt x="25" y="179"/>
                  <a:pt x="25" y="179"/>
                </a:cubicBezTo>
                <a:cubicBezTo>
                  <a:pt x="26" y="180"/>
                  <a:pt x="26" y="180"/>
                  <a:pt x="26" y="180"/>
                </a:cubicBezTo>
                <a:cubicBezTo>
                  <a:pt x="28" y="181"/>
                  <a:pt x="28" y="181"/>
                  <a:pt x="28" y="181"/>
                </a:cubicBezTo>
                <a:cubicBezTo>
                  <a:pt x="28" y="183"/>
                  <a:pt x="28" y="183"/>
                  <a:pt x="28" y="183"/>
                </a:cubicBezTo>
                <a:cubicBezTo>
                  <a:pt x="26" y="182"/>
                  <a:pt x="26" y="182"/>
                  <a:pt x="26" y="182"/>
                </a:cubicBezTo>
                <a:cubicBezTo>
                  <a:pt x="25" y="182"/>
                  <a:pt x="25" y="182"/>
                  <a:pt x="25" y="182"/>
                </a:cubicBezTo>
                <a:cubicBezTo>
                  <a:pt x="24" y="183"/>
                  <a:pt x="24" y="183"/>
                  <a:pt x="24" y="183"/>
                </a:cubicBezTo>
                <a:cubicBezTo>
                  <a:pt x="24" y="184"/>
                  <a:pt x="24" y="184"/>
                  <a:pt x="24" y="184"/>
                </a:cubicBezTo>
                <a:cubicBezTo>
                  <a:pt x="20" y="184"/>
                  <a:pt x="20" y="184"/>
                  <a:pt x="20" y="184"/>
                </a:cubicBezTo>
                <a:cubicBezTo>
                  <a:pt x="18" y="186"/>
                  <a:pt x="18" y="186"/>
                  <a:pt x="18" y="186"/>
                </a:cubicBezTo>
                <a:cubicBezTo>
                  <a:pt x="15" y="187"/>
                  <a:pt x="15" y="187"/>
                  <a:pt x="15" y="187"/>
                </a:cubicBezTo>
                <a:cubicBezTo>
                  <a:pt x="14" y="191"/>
                  <a:pt x="14" y="191"/>
                  <a:pt x="14" y="191"/>
                </a:cubicBezTo>
                <a:cubicBezTo>
                  <a:pt x="11" y="190"/>
                  <a:pt x="11" y="190"/>
                  <a:pt x="11" y="190"/>
                </a:cubicBezTo>
                <a:cubicBezTo>
                  <a:pt x="9" y="191"/>
                  <a:pt x="9" y="191"/>
                  <a:pt x="9" y="191"/>
                </a:cubicBezTo>
                <a:cubicBezTo>
                  <a:pt x="7" y="193"/>
                  <a:pt x="7" y="193"/>
                  <a:pt x="7" y="193"/>
                </a:cubicBezTo>
                <a:cubicBezTo>
                  <a:pt x="4" y="194"/>
                  <a:pt x="4" y="194"/>
                  <a:pt x="4" y="194"/>
                </a:cubicBezTo>
                <a:cubicBezTo>
                  <a:pt x="3" y="195"/>
                  <a:pt x="3" y="195"/>
                  <a:pt x="3" y="195"/>
                </a:cubicBezTo>
                <a:cubicBezTo>
                  <a:pt x="2" y="197"/>
                  <a:pt x="2" y="197"/>
                  <a:pt x="2" y="197"/>
                </a:cubicBezTo>
                <a:cubicBezTo>
                  <a:pt x="2" y="198"/>
                  <a:pt x="2" y="198"/>
                  <a:pt x="2" y="198"/>
                </a:cubicBezTo>
                <a:cubicBezTo>
                  <a:pt x="1" y="201"/>
                  <a:pt x="1" y="201"/>
                  <a:pt x="1" y="201"/>
                </a:cubicBezTo>
                <a:cubicBezTo>
                  <a:pt x="1" y="202"/>
                  <a:pt x="1" y="202"/>
                  <a:pt x="1" y="202"/>
                </a:cubicBezTo>
                <a:cubicBezTo>
                  <a:pt x="4" y="203"/>
                  <a:pt x="4" y="203"/>
                  <a:pt x="4" y="203"/>
                </a:cubicBezTo>
                <a:cubicBezTo>
                  <a:pt x="2" y="203"/>
                  <a:pt x="2" y="203"/>
                  <a:pt x="2" y="203"/>
                </a:cubicBezTo>
                <a:cubicBezTo>
                  <a:pt x="1" y="206"/>
                  <a:pt x="1" y="206"/>
                  <a:pt x="1" y="206"/>
                </a:cubicBezTo>
                <a:cubicBezTo>
                  <a:pt x="0" y="206"/>
                  <a:pt x="0" y="206"/>
                  <a:pt x="0" y="206"/>
                </a:cubicBezTo>
                <a:cubicBezTo>
                  <a:pt x="1" y="208"/>
                  <a:pt x="1" y="208"/>
                  <a:pt x="1" y="208"/>
                </a:cubicBezTo>
                <a:cubicBezTo>
                  <a:pt x="3" y="210"/>
                  <a:pt x="3" y="210"/>
                  <a:pt x="3" y="210"/>
                </a:cubicBezTo>
                <a:cubicBezTo>
                  <a:pt x="4" y="211"/>
                  <a:pt x="4" y="211"/>
                  <a:pt x="4" y="211"/>
                </a:cubicBezTo>
                <a:cubicBezTo>
                  <a:pt x="5" y="212"/>
                  <a:pt x="5" y="212"/>
                  <a:pt x="5" y="212"/>
                </a:cubicBezTo>
                <a:cubicBezTo>
                  <a:pt x="5" y="214"/>
                  <a:pt x="5" y="214"/>
                  <a:pt x="5" y="214"/>
                </a:cubicBezTo>
                <a:cubicBezTo>
                  <a:pt x="5" y="214"/>
                  <a:pt x="5" y="214"/>
                  <a:pt x="5" y="214"/>
                </a:cubicBezTo>
                <a:cubicBezTo>
                  <a:pt x="8" y="216"/>
                  <a:pt x="8" y="216"/>
                  <a:pt x="8" y="216"/>
                </a:cubicBezTo>
                <a:cubicBezTo>
                  <a:pt x="8" y="215"/>
                  <a:pt x="8" y="215"/>
                  <a:pt x="8" y="215"/>
                </a:cubicBezTo>
                <a:cubicBezTo>
                  <a:pt x="10" y="216"/>
                  <a:pt x="10" y="216"/>
                  <a:pt x="10" y="216"/>
                </a:cubicBezTo>
                <a:cubicBezTo>
                  <a:pt x="12" y="216"/>
                  <a:pt x="12" y="216"/>
                  <a:pt x="12" y="216"/>
                </a:cubicBezTo>
                <a:cubicBezTo>
                  <a:pt x="11" y="218"/>
                  <a:pt x="11" y="218"/>
                  <a:pt x="11" y="218"/>
                </a:cubicBezTo>
                <a:cubicBezTo>
                  <a:pt x="12" y="220"/>
                  <a:pt x="12" y="220"/>
                  <a:pt x="12" y="220"/>
                </a:cubicBezTo>
                <a:cubicBezTo>
                  <a:pt x="20" y="217"/>
                  <a:pt x="20" y="217"/>
                  <a:pt x="20" y="217"/>
                </a:cubicBezTo>
                <a:cubicBezTo>
                  <a:pt x="17" y="221"/>
                  <a:pt x="17" y="221"/>
                  <a:pt x="17" y="221"/>
                </a:cubicBezTo>
                <a:cubicBezTo>
                  <a:pt x="17" y="223"/>
                  <a:pt x="17" y="223"/>
                  <a:pt x="17" y="223"/>
                </a:cubicBezTo>
                <a:cubicBezTo>
                  <a:pt x="21" y="223"/>
                  <a:pt x="21" y="223"/>
                  <a:pt x="21" y="223"/>
                </a:cubicBezTo>
                <a:cubicBezTo>
                  <a:pt x="23" y="222"/>
                  <a:pt x="23" y="222"/>
                  <a:pt x="23" y="222"/>
                </a:cubicBezTo>
                <a:cubicBezTo>
                  <a:pt x="23" y="223"/>
                  <a:pt x="23" y="223"/>
                  <a:pt x="23" y="223"/>
                </a:cubicBezTo>
                <a:cubicBezTo>
                  <a:pt x="20" y="225"/>
                  <a:pt x="20" y="225"/>
                  <a:pt x="20" y="225"/>
                </a:cubicBezTo>
                <a:cubicBezTo>
                  <a:pt x="20" y="227"/>
                  <a:pt x="20" y="227"/>
                  <a:pt x="20" y="227"/>
                </a:cubicBezTo>
                <a:cubicBezTo>
                  <a:pt x="28" y="230"/>
                  <a:pt x="28" y="230"/>
                  <a:pt x="28" y="230"/>
                </a:cubicBezTo>
                <a:cubicBezTo>
                  <a:pt x="30" y="228"/>
                  <a:pt x="30" y="228"/>
                  <a:pt x="30" y="228"/>
                </a:cubicBezTo>
                <a:cubicBezTo>
                  <a:pt x="31" y="226"/>
                  <a:pt x="31" y="226"/>
                  <a:pt x="31" y="226"/>
                </a:cubicBezTo>
                <a:cubicBezTo>
                  <a:pt x="30" y="224"/>
                  <a:pt x="30" y="224"/>
                  <a:pt x="30" y="224"/>
                </a:cubicBezTo>
                <a:cubicBezTo>
                  <a:pt x="31" y="223"/>
                  <a:pt x="31" y="223"/>
                  <a:pt x="31" y="223"/>
                </a:cubicBezTo>
                <a:cubicBezTo>
                  <a:pt x="33" y="225"/>
                  <a:pt x="33" y="225"/>
                  <a:pt x="33" y="225"/>
                </a:cubicBezTo>
                <a:cubicBezTo>
                  <a:pt x="33" y="228"/>
                  <a:pt x="33" y="228"/>
                  <a:pt x="33" y="228"/>
                </a:cubicBezTo>
                <a:cubicBezTo>
                  <a:pt x="41" y="227"/>
                  <a:pt x="41" y="227"/>
                  <a:pt x="41" y="227"/>
                </a:cubicBezTo>
                <a:cubicBezTo>
                  <a:pt x="42" y="224"/>
                  <a:pt x="42" y="224"/>
                  <a:pt x="42" y="224"/>
                </a:cubicBezTo>
                <a:cubicBezTo>
                  <a:pt x="44" y="222"/>
                  <a:pt x="44" y="222"/>
                  <a:pt x="44" y="222"/>
                </a:cubicBezTo>
                <a:cubicBezTo>
                  <a:pt x="46" y="221"/>
                  <a:pt x="46" y="221"/>
                  <a:pt x="46" y="221"/>
                </a:cubicBezTo>
                <a:cubicBezTo>
                  <a:pt x="46" y="223"/>
                  <a:pt x="46" y="223"/>
                  <a:pt x="46" y="223"/>
                </a:cubicBezTo>
                <a:cubicBezTo>
                  <a:pt x="44" y="224"/>
                  <a:pt x="44" y="224"/>
                  <a:pt x="44" y="224"/>
                </a:cubicBezTo>
                <a:cubicBezTo>
                  <a:pt x="44" y="225"/>
                  <a:pt x="44" y="225"/>
                  <a:pt x="44" y="225"/>
                </a:cubicBezTo>
                <a:cubicBezTo>
                  <a:pt x="45" y="225"/>
                  <a:pt x="45" y="225"/>
                  <a:pt x="45" y="225"/>
                </a:cubicBezTo>
                <a:cubicBezTo>
                  <a:pt x="46" y="223"/>
                  <a:pt x="46" y="223"/>
                  <a:pt x="46" y="223"/>
                </a:cubicBezTo>
                <a:cubicBezTo>
                  <a:pt x="48" y="222"/>
                  <a:pt x="48" y="222"/>
                  <a:pt x="48" y="222"/>
                </a:cubicBezTo>
                <a:cubicBezTo>
                  <a:pt x="49" y="224"/>
                  <a:pt x="49" y="224"/>
                  <a:pt x="49" y="224"/>
                </a:cubicBezTo>
                <a:cubicBezTo>
                  <a:pt x="49" y="225"/>
                  <a:pt x="49" y="225"/>
                  <a:pt x="49" y="225"/>
                </a:cubicBezTo>
                <a:cubicBezTo>
                  <a:pt x="51" y="227"/>
                  <a:pt x="51" y="227"/>
                  <a:pt x="51" y="227"/>
                </a:cubicBezTo>
                <a:cubicBezTo>
                  <a:pt x="50" y="229"/>
                  <a:pt x="50" y="229"/>
                  <a:pt x="50" y="229"/>
                </a:cubicBezTo>
                <a:cubicBezTo>
                  <a:pt x="49" y="230"/>
                  <a:pt x="49" y="230"/>
                  <a:pt x="49" y="230"/>
                </a:cubicBezTo>
                <a:cubicBezTo>
                  <a:pt x="47" y="230"/>
                  <a:pt x="47" y="230"/>
                  <a:pt x="47" y="230"/>
                </a:cubicBezTo>
                <a:cubicBezTo>
                  <a:pt x="46" y="231"/>
                  <a:pt x="46" y="231"/>
                  <a:pt x="46" y="231"/>
                </a:cubicBezTo>
                <a:cubicBezTo>
                  <a:pt x="46" y="233"/>
                  <a:pt x="46" y="233"/>
                  <a:pt x="46" y="233"/>
                </a:cubicBezTo>
                <a:cubicBezTo>
                  <a:pt x="47" y="234"/>
                  <a:pt x="47" y="234"/>
                  <a:pt x="47" y="234"/>
                </a:cubicBezTo>
                <a:cubicBezTo>
                  <a:pt x="51" y="236"/>
                  <a:pt x="51" y="236"/>
                  <a:pt x="51" y="236"/>
                </a:cubicBezTo>
                <a:cubicBezTo>
                  <a:pt x="51" y="237"/>
                  <a:pt x="51" y="237"/>
                  <a:pt x="51" y="237"/>
                </a:cubicBezTo>
                <a:cubicBezTo>
                  <a:pt x="51" y="238"/>
                  <a:pt x="51" y="238"/>
                  <a:pt x="51" y="238"/>
                </a:cubicBezTo>
                <a:cubicBezTo>
                  <a:pt x="50" y="239"/>
                  <a:pt x="50" y="239"/>
                  <a:pt x="50" y="239"/>
                </a:cubicBezTo>
                <a:cubicBezTo>
                  <a:pt x="48" y="240"/>
                  <a:pt x="48" y="240"/>
                  <a:pt x="48" y="240"/>
                </a:cubicBezTo>
                <a:cubicBezTo>
                  <a:pt x="48" y="241"/>
                  <a:pt x="48" y="241"/>
                  <a:pt x="48" y="241"/>
                </a:cubicBezTo>
                <a:cubicBezTo>
                  <a:pt x="46" y="241"/>
                  <a:pt x="46" y="241"/>
                  <a:pt x="46" y="241"/>
                </a:cubicBezTo>
                <a:cubicBezTo>
                  <a:pt x="37" y="239"/>
                  <a:pt x="37" y="239"/>
                  <a:pt x="37" y="239"/>
                </a:cubicBezTo>
                <a:cubicBezTo>
                  <a:pt x="33" y="240"/>
                  <a:pt x="33" y="240"/>
                  <a:pt x="33" y="240"/>
                </a:cubicBezTo>
                <a:cubicBezTo>
                  <a:pt x="19" y="238"/>
                  <a:pt x="19" y="238"/>
                  <a:pt x="19" y="238"/>
                </a:cubicBezTo>
                <a:cubicBezTo>
                  <a:pt x="15" y="239"/>
                  <a:pt x="15" y="239"/>
                  <a:pt x="15" y="239"/>
                </a:cubicBezTo>
                <a:cubicBezTo>
                  <a:pt x="15" y="241"/>
                  <a:pt x="15" y="241"/>
                  <a:pt x="15" y="241"/>
                </a:cubicBezTo>
                <a:cubicBezTo>
                  <a:pt x="14" y="241"/>
                  <a:pt x="14" y="241"/>
                  <a:pt x="14" y="241"/>
                </a:cubicBezTo>
                <a:cubicBezTo>
                  <a:pt x="11" y="246"/>
                  <a:pt x="11" y="246"/>
                  <a:pt x="11" y="246"/>
                </a:cubicBezTo>
                <a:cubicBezTo>
                  <a:pt x="11" y="246"/>
                  <a:pt x="11" y="246"/>
                  <a:pt x="11" y="246"/>
                </a:cubicBezTo>
                <a:cubicBezTo>
                  <a:pt x="14" y="248"/>
                  <a:pt x="14" y="248"/>
                  <a:pt x="14" y="248"/>
                </a:cubicBezTo>
                <a:cubicBezTo>
                  <a:pt x="15" y="249"/>
                  <a:pt x="15" y="249"/>
                  <a:pt x="15" y="249"/>
                </a:cubicBezTo>
                <a:cubicBezTo>
                  <a:pt x="15" y="250"/>
                  <a:pt x="15" y="250"/>
                  <a:pt x="15" y="250"/>
                </a:cubicBezTo>
                <a:cubicBezTo>
                  <a:pt x="17" y="252"/>
                  <a:pt x="17" y="252"/>
                  <a:pt x="17" y="252"/>
                </a:cubicBezTo>
                <a:cubicBezTo>
                  <a:pt x="19" y="251"/>
                  <a:pt x="19" y="251"/>
                  <a:pt x="19" y="251"/>
                </a:cubicBezTo>
                <a:cubicBezTo>
                  <a:pt x="22" y="245"/>
                  <a:pt x="22" y="245"/>
                  <a:pt x="22" y="245"/>
                </a:cubicBezTo>
                <a:cubicBezTo>
                  <a:pt x="23" y="245"/>
                  <a:pt x="23" y="245"/>
                  <a:pt x="23" y="245"/>
                </a:cubicBezTo>
                <a:cubicBezTo>
                  <a:pt x="21" y="250"/>
                  <a:pt x="21" y="250"/>
                  <a:pt x="21" y="250"/>
                </a:cubicBezTo>
                <a:cubicBezTo>
                  <a:pt x="22" y="253"/>
                  <a:pt x="22" y="253"/>
                  <a:pt x="22" y="253"/>
                </a:cubicBezTo>
                <a:cubicBezTo>
                  <a:pt x="30" y="256"/>
                  <a:pt x="30" y="256"/>
                  <a:pt x="30" y="256"/>
                </a:cubicBezTo>
                <a:cubicBezTo>
                  <a:pt x="34" y="255"/>
                  <a:pt x="34" y="255"/>
                  <a:pt x="34" y="255"/>
                </a:cubicBezTo>
                <a:cubicBezTo>
                  <a:pt x="34" y="257"/>
                  <a:pt x="34" y="257"/>
                  <a:pt x="34" y="257"/>
                </a:cubicBezTo>
                <a:cubicBezTo>
                  <a:pt x="31" y="259"/>
                  <a:pt x="31" y="259"/>
                  <a:pt x="31" y="259"/>
                </a:cubicBezTo>
                <a:cubicBezTo>
                  <a:pt x="29" y="259"/>
                  <a:pt x="29" y="259"/>
                  <a:pt x="29" y="259"/>
                </a:cubicBezTo>
                <a:cubicBezTo>
                  <a:pt x="24" y="264"/>
                  <a:pt x="24" y="264"/>
                  <a:pt x="24" y="264"/>
                </a:cubicBezTo>
                <a:cubicBezTo>
                  <a:pt x="34" y="275"/>
                  <a:pt x="34" y="275"/>
                  <a:pt x="34" y="275"/>
                </a:cubicBezTo>
                <a:cubicBezTo>
                  <a:pt x="47" y="279"/>
                  <a:pt x="47" y="279"/>
                  <a:pt x="47" y="279"/>
                </a:cubicBezTo>
                <a:cubicBezTo>
                  <a:pt x="42" y="273"/>
                  <a:pt x="42" y="273"/>
                  <a:pt x="42" y="273"/>
                </a:cubicBezTo>
                <a:cubicBezTo>
                  <a:pt x="40" y="271"/>
                  <a:pt x="40" y="271"/>
                  <a:pt x="40" y="271"/>
                </a:cubicBezTo>
                <a:cubicBezTo>
                  <a:pt x="42" y="269"/>
                  <a:pt x="42" y="269"/>
                  <a:pt x="42" y="269"/>
                </a:cubicBezTo>
                <a:cubicBezTo>
                  <a:pt x="44" y="269"/>
                  <a:pt x="44" y="269"/>
                  <a:pt x="44" y="269"/>
                </a:cubicBezTo>
                <a:cubicBezTo>
                  <a:pt x="46" y="272"/>
                  <a:pt x="46" y="272"/>
                  <a:pt x="46" y="272"/>
                </a:cubicBezTo>
                <a:cubicBezTo>
                  <a:pt x="47" y="272"/>
                  <a:pt x="47" y="272"/>
                  <a:pt x="47" y="272"/>
                </a:cubicBezTo>
                <a:cubicBezTo>
                  <a:pt x="48" y="270"/>
                  <a:pt x="48" y="270"/>
                  <a:pt x="48" y="270"/>
                </a:cubicBezTo>
                <a:cubicBezTo>
                  <a:pt x="49" y="267"/>
                  <a:pt x="49" y="267"/>
                  <a:pt x="49" y="267"/>
                </a:cubicBezTo>
                <a:cubicBezTo>
                  <a:pt x="53" y="269"/>
                  <a:pt x="53" y="269"/>
                  <a:pt x="53" y="269"/>
                </a:cubicBezTo>
                <a:cubicBezTo>
                  <a:pt x="52" y="270"/>
                  <a:pt x="52" y="270"/>
                  <a:pt x="52" y="270"/>
                </a:cubicBezTo>
                <a:cubicBezTo>
                  <a:pt x="52" y="274"/>
                  <a:pt x="52" y="274"/>
                  <a:pt x="52" y="274"/>
                </a:cubicBezTo>
                <a:cubicBezTo>
                  <a:pt x="54" y="276"/>
                  <a:pt x="54" y="276"/>
                  <a:pt x="54" y="276"/>
                </a:cubicBezTo>
                <a:cubicBezTo>
                  <a:pt x="55" y="275"/>
                  <a:pt x="55" y="275"/>
                  <a:pt x="55" y="275"/>
                </a:cubicBezTo>
                <a:cubicBezTo>
                  <a:pt x="57" y="272"/>
                  <a:pt x="57" y="272"/>
                  <a:pt x="57" y="272"/>
                </a:cubicBezTo>
                <a:cubicBezTo>
                  <a:pt x="58" y="271"/>
                  <a:pt x="58" y="271"/>
                  <a:pt x="58" y="271"/>
                </a:cubicBezTo>
                <a:cubicBezTo>
                  <a:pt x="59" y="272"/>
                  <a:pt x="59" y="272"/>
                  <a:pt x="59" y="272"/>
                </a:cubicBezTo>
                <a:cubicBezTo>
                  <a:pt x="60" y="270"/>
                  <a:pt x="60" y="270"/>
                  <a:pt x="60" y="270"/>
                </a:cubicBezTo>
                <a:cubicBezTo>
                  <a:pt x="61" y="268"/>
                  <a:pt x="61" y="268"/>
                  <a:pt x="61" y="268"/>
                </a:cubicBezTo>
                <a:cubicBezTo>
                  <a:pt x="63" y="267"/>
                  <a:pt x="63" y="267"/>
                  <a:pt x="63" y="267"/>
                </a:cubicBezTo>
                <a:cubicBezTo>
                  <a:pt x="63" y="269"/>
                  <a:pt x="63" y="269"/>
                  <a:pt x="63" y="269"/>
                </a:cubicBezTo>
                <a:cubicBezTo>
                  <a:pt x="65" y="272"/>
                  <a:pt x="65" y="272"/>
                  <a:pt x="65" y="272"/>
                </a:cubicBezTo>
                <a:cubicBezTo>
                  <a:pt x="67" y="270"/>
                  <a:pt x="67" y="270"/>
                  <a:pt x="67" y="270"/>
                </a:cubicBezTo>
                <a:cubicBezTo>
                  <a:pt x="69" y="266"/>
                  <a:pt x="69" y="266"/>
                  <a:pt x="69" y="266"/>
                </a:cubicBezTo>
                <a:cubicBezTo>
                  <a:pt x="71" y="266"/>
                  <a:pt x="71" y="266"/>
                  <a:pt x="71" y="266"/>
                </a:cubicBezTo>
                <a:cubicBezTo>
                  <a:pt x="72" y="269"/>
                  <a:pt x="72" y="269"/>
                  <a:pt x="72" y="269"/>
                </a:cubicBezTo>
                <a:cubicBezTo>
                  <a:pt x="74" y="270"/>
                  <a:pt x="74" y="270"/>
                  <a:pt x="74" y="270"/>
                </a:cubicBezTo>
                <a:cubicBezTo>
                  <a:pt x="75" y="269"/>
                  <a:pt x="75" y="269"/>
                  <a:pt x="75" y="269"/>
                </a:cubicBezTo>
                <a:cubicBezTo>
                  <a:pt x="84" y="272"/>
                  <a:pt x="84" y="272"/>
                  <a:pt x="84" y="272"/>
                </a:cubicBezTo>
                <a:cubicBezTo>
                  <a:pt x="85" y="274"/>
                  <a:pt x="85" y="274"/>
                  <a:pt x="85" y="274"/>
                </a:cubicBezTo>
                <a:cubicBezTo>
                  <a:pt x="86" y="275"/>
                  <a:pt x="86" y="275"/>
                  <a:pt x="86" y="275"/>
                </a:cubicBezTo>
                <a:cubicBezTo>
                  <a:pt x="86" y="275"/>
                  <a:pt x="86" y="275"/>
                  <a:pt x="86" y="275"/>
                </a:cubicBezTo>
                <a:cubicBezTo>
                  <a:pt x="86" y="276"/>
                  <a:pt x="86" y="276"/>
                  <a:pt x="86" y="276"/>
                </a:cubicBezTo>
                <a:cubicBezTo>
                  <a:pt x="86" y="274"/>
                  <a:pt x="86" y="274"/>
                  <a:pt x="86" y="274"/>
                </a:cubicBezTo>
                <a:cubicBezTo>
                  <a:pt x="86" y="274"/>
                  <a:pt x="86" y="274"/>
                  <a:pt x="86" y="274"/>
                </a:cubicBezTo>
                <a:cubicBezTo>
                  <a:pt x="92" y="277"/>
                  <a:pt x="92" y="277"/>
                  <a:pt x="92" y="277"/>
                </a:cubicBezTo>
                <a:cubicBezTo>
                  <a:pt x="93" y="277"/>
                  <a:pt x="93" y="277"/>
                  <a:pt x="93" y="277"/>
                </a:cubicBezTo>
                <a:cubicBezTo>
                  <a:pt x="93" y="278"/>
                  <a:pt x="93" y="278"/>
                  <a:pt x="93" y="278"/>
                </a:cubicBezTo>
                <a:cubicBezTo>
                  <a:pt x="93" y="282"/>
                  <a:pt x="93" y="282"/>
                  <a:pt x="93" y="282"/>
                </a:cubicBezTo>
                <a:cubicBezTo>
                  <a:pt x="95" y="281"/>
                  <a:pt x="95" y="281"/>
                  <a:pt x="95" y="281"/>
                </a:cubicBezTo>
                <a:cubicBezTo>
                  <a:pt x="96" y="279"/>
                  <a:pt x="96" y="279"/>
                  <a:pt x="96" y="279"/>
                </a:cubicBezTo>
                <a:cubicBezTo>
                  <a:pt x="97" y="282"/>
                  <a:pt x="97" y="282"/>
                  <a:pt x="97" y="282"/>
                </a:cubicBezTo>
                <a:cubicBezTo>
                  <a:pt x="98" y="282"/>
                  <a:pt x="98" y="282"/>
                  <a:pt x="98" y="282"/>
                </a:cubicBezTo>
                <a:cubicBezTo>
                  <a:pt x="99" y="284"/>
                  <a:pt x="99" y="284"/>
                  <a:pt x="99" y="284"/>
                </a:cubicBezTo>
                <a:cubicBezTo>
                  <a:pt x="101" y="283"/>
                  <a:pt x="101" y="283"/>
                  <a:pt x="101" y="283"/>
                </a:cubicBezTo>
                <a:cubicBezTo>
                  <a:pt x="102" y="286"/>
                  <a:pt x="102" y="286"/>
                  <a:pt x="102" y="286"/>
                </a:cubicBezTo>
                <a:cubicBezTo>
                  <a:pt x="103" y="288"/>
                  <a:pt x="103" y="288"/>
                  <a:pt x="103" y="288"/>
                </a:cubicBezTo>
                <a:cubicBezTo>
                  <a:pt x="103" y="288"/>
                  <a:pt x="103" y="288"/>
                  <a:pt x="103" y="288"/>
                </a:cubicBezTo>
                <a:cubicBezTo>
                  <a:pt x="103" y="290"/>
                  <a:pt x="103" y="290"/>
                  <a:pt x="103" y="290"/>
                </a:cubicBezTo>
                <a:cubicBezTo>
                  <a:pt x="101" y="294"/>
                  <a:pt x="101" y="294"/>
                  <a:pt x="101" y="294"/>
                </a:cubicBezTo>
                <a:cubicBezTo>
                  <a:pt x="103" y="292"/>
                  <a:pt x="103" y="292"/>
                  <a:pt x="103" y="292"/>
                </a:cubicBezTo>
                <a:cubicBezTo>
                  <a:pt x="103" y="294"/>
                  <a:pt x="103" y="294"/>
                  <a:pt x="103" y="294"/>
                </a:cubicBezTo>
                <a:cubicBezTo>
                  <a:pt x="103" y="295"/>
                  <a:pt x="103" y="295"/>
                  <a:pt x="103" y="295"/>
                </a:cubicBezTo>
                <a:cubicBezTo>
                  <a:pt x="104" y="297"/>
                  <a:pt x="104" y="297"/>
                  <a:pt x="104" y="297"/>
                </a:cubicBezTo>
                <a:cubicBezTo>
                  <a:pt x="105" y="300"/>
                  <a:pt x="105" y="300"/>
                  <a:pt x="105" y="300"/>
                </a:cubicBezTo>
                <a:cubicBezTo>
                  <a:pt x="106" y="302"/>
                  <a:pt x="106" y="302"/>
                  <a:pt x="106" y="302"/>
                </a:cubicBezTo>
                <a:cubicBezTo>
                  <a:pt x="113" y="307"/>
                  <a:pt x="113" y="307"/>
                  <a:pt x="113" y="307"/>
                </a:cubicBezTo>
                <a:cubicBezTo>
                  <a:pt x="113" y="308"/>
                  <a:pt x="113" y="308"/>
                  <a:pt x="113" y="308"/>
                </a:cubicBezTo>
                <a:cubicBezTo>
                  <a:pt x="112" y="309"/>
                  <a:pt x="112" y="309"/>
                  <a:pt x="112" y="309"/>
                </a:cubicBezTo>
                <a:cubicBezTo>
                  <a:pt x="111" y="310"/>
                  <a:pt x="111" y="310"/>
                  <a:pt x="111" y="310"/>
                </a:cubicBezTo>
                <a:cubicBezTo>
                  <a:pt x="112" y="311"/>
                  <a:pt x="112" y="311"/>
                  <a:pt x="112" y="311"/>
                </a:cubicBezTo>
                <a:cubicBezTo>
                  <a:pt x="114" y="312"/>
                  <a:pt x="114" y="312"/>
                  <a:pt x="114" y="312"/>
                </a:cubicBezTo>
                <a:cubicBezTo>
                  <a:pt x="117" y="317"/>
                  <a:pt x="117" y="317"/>
                  <a:pt x="117" y="317"/>
                </a:cubicBezTo>
                <a:cubicBezTo>
                  <a:pt x="116" y="317"/>
                  <a:pt x="116" y="317"/>
                  <a:pt x="116" y="317"/>
                </a:cubicBezTo>
                <a:cubicBezTo>
                  <a:pt x="113" y="318"/>
                  <a:pt x="113" y="318"/>
                  <a:pt x="113" y="318"/>
                </a:cubicBezTo>
                <a:cubicBezTo>
                  <a:pt x="116" y="319"/>
                  <a:pt x="116" y="319"/>
                  <a:pt x="116" y="319"/>
                </a:cubicBezTo>
                <a:cubicBezTo>
                  <a:pt x="117" y="319"/>
                  <a:pt x="117" y="319"/>
                  <a:pt x="117" y="319"/>
                </a:cubicBezTo>
                <a:cubicBezTo>
                  <a:pt x="117" y="321"/>
                  <a:pt x="117" y="321"/>
                  <a:pt x="117" y="321"/>
                </a:cubicBezTo>
                <a:cubicBezTo>
                  <a:pt x="114" y="321"/>
                  <a:pt x="114" y="321"/>
                  <a:pt x="114" y="321"/>
                </a:cubicBezTo>
                <a:cubicBezTo>
                  <a:pt x="117" y="322"/>
                  <a:pt x="117" y="322"/>
                  <a:pt x="117" y="322"/>
                </a:cubicBezTo>
                <a:cubicBezTo>
                  <a:pt x="118" y="323"/>
                  <a:pt x="118" y="323"/>
                  <a:pt x="118" y="323"/>
                </a:cubicBezTo>
                <a:cubicBezTo>
                  <a:pt x="117" y="328"/>
                  <a:pt x="117" y="328"/>
                  <a:pt x="117" y="328"/>
                </a:cubicBezTo>
                <a:cubicBezTo>
                  <a:pt x="118" y="328"/>
                  <a:pt x="118" y="328"/>
                  <a:pt x="118" y="328"/>
                </a:cubicBezTo>
                <a:cubicBezTo>
                  <a:pt x="119" y="329"/>
                  <a:pt x="119" y="329"/>
                  <a:pt x="119" y="329"/>
                </a:cubicBezTo>
                <a:cubicBezTo>
                  <a:pt x="118" y="331"/>
                  <a:pt x="118" y="331"/>
                  <a:pt x="118" y="331"/>
                </a:cubicBezTo>
                <a:cubicBezTo>
                  <a:pt x="121" y="333"/>
                  <a:pt x="121" y="333"/>
                  <a:pt x="121" y="333"/>
                </a:cubicBezTo>
                <a:cubicBezTo>
                  <a:pt x="120" y="336"/>
                  <a:pt x="120" y="336"/>
                  <a:pt x="120" y="336"/>
                </a:cubicBezTo>
                <a:cubicBezTo>
                  <a:pt x="120" y="337"/>
                  <a:pt x="120" y="337"/>
                  <a:pt x="120" y="337"/>
                </a:cubicBezTo>
                <a:cubicBezTo>
                  <a:pt x="119" y="336"/>
                  <a:pt x="119" y="336"/>
                  <a:pt x="119" y="336"/>
                </a:cubicBezTo>
                <a:cubicBezTo>
                  <a:pt x="119" y="339"/>
                  <a:pt x="119" y="339"/>
                  <a:pt x="119" y="339"/>
                </a:cubicBezTo>
                <a:cubicBezTo>
                  <a:pt x="122" y="341"/>
                  <a:pt x="122" y="341"/>
                  <a:pt x="122" y="341"/>
                </a:cubicBezTo>
                <a:cubicBezTo>
                  <a:pt x="123" y="343"/>
                  <a:pt x="123" y="343"/>
                  <a:pt x="123" y="343"/>
                </a:cubicBezTo>
                <a:cubicBezTo>
                  <a:pt x="122" y="346"/>
                  <a:pt x="122" y="346"/>
                  <a:pt x="122" y="346"/>
                </a:cubicBezTo>
                <a:cubicBezTo>
                  <a:pt x="123" y="346"/>
                  <a:pt x="123" y="346"/>
                  <a:pt x="123" y="346"/>
                </a:cubicBezTo>
                <a:cubicBezTo>
                  <a:pt x="125" y="344"/>
                  <a:pt x="125" y="344"/>
                  <a:pt x="125" y="344"/>
                </a:cubicBezTo>
                <a:cubicBezTo>
                  <a:pt x="124" y="345"/>
                  <a:pt x="124" y="345"/>
                  <a:pt x="124" y="345"/>
                </a:cubicBezTo>
                <a:cubicBezTo>
                  <a:pt x="123" y="348"/>
                  <a:pt x="123" y="348"/>
                  <a:pt x="123" y="348"/>
                </a:cubicBezTo>
                <a:cubicBezTo>
                  <a:pt x="125" y="349"/>
                  <a:pt x="125" y="349"/>
                  <a:pt x="125" y="349"/>
                </a:cubicBezTo>
                <a:cubicBezTo>
                  <a:pt x="123" y="350"/>
                  <a:pt x="123" y="350"/>
                  <a:pt x="123" y="350"/>
                </a:cubicBezTo>
                <a:cubicBezTo>
                  <a:pt x="123" y="352"/>
                  <a:pt x="123" y="352"/>
                  <a:pt x="123" y="352"/>
                </a:cubicBezTo>
                <a:cubicBezTo>
                  <a:pt x="121" y="353"/>
                  <a:pt x="121" y="353"/>
                  <a:pt x="121" y="353"/>
                </a:cubicBezTo>
                <a:cubicBezTo>
                  <a:pt x="128" y="355"/>
                  <a:pt x="128" y="355"/>
                  <a:pt x="128" y="355"/>
                </a:cubicBezTo>
                <a:cubicBezTo>
                  <a:pt x="129" y="357"/>
                  <a:pt x="129" y="357"/>
                  <a:pt x="129" y="357"/>
                </a:cubicBezTo>
                <a:cubicBezTo>
                  <a:pt x="129" y="360"/>
                  <a:pt x="129" y="360"/>
                  <a:pt x="129" y="360"/>
                </a:cubicBezTo>
                <a:cubicBezTo>
                  <a:pt x="128" y="361"/>
                  <a:pt x="128" y="361"/>
                  <a:pt x="128" y="361"/>
                </a:cubicBezTo>
                <a:cubicBezTo>
                  <a:pt x="129" y="367"/>
                  <a:pt x="129" y="367"/>
                  <a:pt x="129" y="367"/>
                </a:cubicBezTo>
                <a:cubicBezTo>
                  <a:pt x="127" y="367"/>
                  <a:pt x="127" y="367"/>
                  <a:pt x="127" y="367"/>
                </a:cubicBezTo>
                <a:cubicBezTo>
                  <a:pt x="128" y="369"/>
                  <a:pt x="128" y="369"/>
                  <a:pt x="128" y="369"/>
                </a:cubicBezTo>
                <a:cubicBezTo>
                  <a:pt x="127" y="370"/>
                  <a:pt x="127" y="370"/>
                  <a:pt x="127" y="370"/>
                </a:cubicBezTo>
                <a:cubicBezTo>
                  <a:pt x="126" y="372"/>
                  <a:pt x="126" y="372"/>
                  <a:pt x="126" y="372"/>
                </a:cubicBezTo>
                <a:cubicBezTo>
                  <a:pt x="124" y="376"/>
                  <a:pt x="124" y="376"/>
                  <a:pt x="124" y="376"/>
                </a:cubicBezTo>
                <a:cubicBezTo>
                  <a:pt x="122" y="377"/>
                  <a:pt x="122" y="377"/>
                  <a:pt x="122" y="377"/>
                </a:cubicBezTo>
                <a:cubicBezTo>
                  <a:pt x="124" y="379"/>
                  <a:pt x="124" y="379"/>
                  <a:pt x="124" y="379"/>
                </a:cubicBezTo>
                <a:cubicBezTo>
                  <a:pt x="127" y="378"/>
                  <a:pt x="127" y="378"/>
                  <a:pt x="127" y="378"/>
                </a:cubicBezTo>
                <a:cubicBezTo>
                  <a:pt x="124" y="382"/>
                  <a:pt x="124" y="382"/>
                  <a:pt x="124" y="382"/>
                </a:cubicBezTo>
                <a:cubicBezTo>
                  <a:pt x="122" y="383"/>
                  <a:pt x="122" y="383"/>
                  <a:pt x="122" y="383"/>
                </a:cubicBezTo>
                <a:cubicBezTo>
                  <a:pt x="121" y="385"/>
                  <a:pt x="121" y="385"/>
                  <a:pt x="121" y="385"/>
                </a:cubicBezTo>
                <a:cubicBezTo>
                  <a:pt x="123" y="391"/>
                  <a:pt x="123" y="391"/>
                  <a:pt x="123" y="391"/>
                </a:cubicBezTo>
                <a:cubicBezTo>
                  <a:pt x="125" y="389"/>
                  <a:pt x="125" y="389"/>
                  <a:pt x="125" y="389"/>
                </a:cubicBezTo>
                <a:cubicBezTo>
                  <a:pt x="127" y="391"/>
                  <a:pt x="127" y="391"/>
                  <a:pt x="127" y="391"/>
                </a:cubicBezTo>
                <a:cubicBezTo>
                  <a:pt x="129" y="392"/>
                  <a:pt x="129" y="392"/>
                  <a:pt x="129" y="392"/>
                </a:cubicBezTo>
                <a:cubicBezTo>
                  <a:pt x="133" y="390"/>
                  <a:pt x="133" y="390"/>
                  <a:pt x="133" y="390"/>
                </a:cubicBezTo>
                <a:cubicBezTo>
                  <a:pt x="133" y="387"/>
                  <a:pt x="133" y="387"/>
                  <a:pt x="133" y="387"/>
                </a:cubicBezTo>
                <a:cubicBezTo>
                  <a:pt x="132" y="386"/>
                  <a:pt x="132" y="386"/>
                  <a:pt x="132" y="386"/>
                </a:cubicBezTo>
                <a:cubicBezTo>
                  <a:pt x="132" y="384"/>
                  <a:pt x="132" y="384"/>
                  <a:pt x="132" y="384"/>
                </a:cubicBezTo>
                <a:cubicBezTo>
                  <a:pt x="133" y="385"/>
                  <a:pt x="133" y="385"/>
                  <a:pt x="133" y="385"/>
                </a:cubicBezTo>
                <a:cubicBezTo>
                  <a:pt x="134" y="384"/>
                  <a:pt x="134" y="384"/>
                  <a:pt x="134" y="384"/>
                </a:cubicBezTo>
                <a:cubicBezTo>
                  <a:pt x="134" y="383"/>
                  <a:pt x="134" y="383"/>
                  <a:pt x="134" y="383"/>
                </a:cubicBezTo>
                <a:cubicBezTo>
                  <a:pt x="136" y="381"/>
                  <a:pt x="136" y="381"/>
                  <a:pt x="136" y="381"/>
                </a:cubicBezTo>
                <a:cubicBezTo>
                  <a:pt x="136" y="377"/>
                  <a:pt x="136" y="377"/>
                  <a:pt x="136" y="377"/>
                </a:cubicBezTo>
                <a:cubicBezTo>
                  <a:pt x="138" y="382"/>
                  <a:pt x="138" y="382"/>
                  <a:pt x="138" y="382"/>
                </a:cubicBezTo>
                <a:cubicBezTo>
                  <a:pt x="140" y="380"/>
                  <a:pt x="140" y="380"/>
                  <a:pt x="140" y="380"/>
                </a:cubicBezTo>
                <a:cubicBezTo>
                  <a:pt x="139" y="382"/>
                  <a:pt x="139" y="382"/>
                  <a:pt x="139" y="382"/>
                </a:cubicBezTo>
                <a:cubicBezTo>
                  <a:pt x="139" y="384"/>
                  <a:pt x="139" y="384"/>
                  <a:pt x="139" y="384"/>
                </a:cubicBezTo>
                <a:cubicBezTo>
                  <a:pt x="142" y="385"/>
                  <a:pt x="142" y="385"/>
                  <a:pt x="142" y="385"/>
                </a:cubicBezTo>
                <a:cubicBezTo>
                  <a:pt x="142" y="386"/>
                  <a:pt x="142" y="386"/>
                  <a:pt x="142" y="386"/>
                </a:cubicBezTo>
                <a:cubicBezTo>
                  <a:pt x="143" y="386"/>
                  <a:pt x="143" y="386"/>
                  <a:pt x="143" y="386"/>
                </a:cubicBezTo>
                <a:cubicBezTo>
                  <a:pt x="148" y="385"/>
                  <a:pt x="148" y="385"/>
                  <a:pt x="148" y="385"/>
                </a:cubicBezTo>
                <a:cubicBezTo>
                  <a:pt x="146" y="387"/>
                  <a:pt x="146" y="387"/>
                  <a:pt x="146" y="387"/>
                </a:cubicBezTo>
                <a:cubicBezTo>
                  <a:pt x="142" y="389"/>
                  <a:pt x="142" y="389"/>
                  <a:pt x="142" y="389"/>
                </a:cubicBezTo>
                <a:cubicBezTo>
                  <a:pt x="140" y="391"/>
                  <a:pt x="140" y="391"/>
                  <a:pt x="140" y="391"/>
                </a:cubicBezTo>
                <a:cubicBezTo>
                  <a:pt x="144" y="391"/>
                  <a:pt x="144" y="391"/>
                  <a:pt x="144" y="391"/>
                </a:cubicBezTo>
                <a:cubicBezTo>
                  <a:pt x="148" y="390"/>
                  <a:pt x="148" y="390"/>
                  <a:pt x="148" y="390"/>
                </a:cubicBezTo>
                <a:cubicBezTo>
                  <a:pt x="145" y="391"/>
                  <a:pt x="145" y="391"/>
                  <a:pt x="145" y="391"/>
                </a:cubicBezTo>
                <a:cubicBezTo>
                  <a:pt x="145" y="394"/>
                  <a:pt x="145" y="394"/>
                  <a:pt x="145" y="394"/>
                </a:cubicBezTo>
                <a:cubicBezTo>
                  <a:pt x="143" y="396"/>
                  <a:pt x="143" y="396"/>
                  <a:pt x="143" y="396"/>
                </a:cubicBezTo>
                <a:cubicBezTo>
                  <a:pt x="149" y="392"/>
                  <a:pt x="149" y="392"/>
                  <a:pt x="149" y="392"/>
                </a:cubicBezTo>
                <a:cubicBezTo>
                  <a:pt x="146" y="397"/>
                  <a:pt x="146" y="397"/>
                  <a:pt x="146" y="397"/>
                </a:cubicBezTo>
                <a:cubicBezTo>
                  <a:pt x="151" y="396"/>
                  <a:pt x="151" y="396"/>
                  <a:pt x="151" y="396"/>
                </a:cubicBezTo>
                <a:cubicBezTo>
                  <a:pt x="151" y="398"/>
                  <a:pt x="151" y="398"/>
                  <a:pt x="151" y="398"/>
                </a:cubicBezTo>
                <a:cubicBezTo>
                  <a:pt x="152" y="399"/>
                  <a:pt x="152" y="399"/>
                  <a:pt x="152" y="399"/>
                </a:cubicBezTo>
                <a:cubicBezTo>
                  <a:pt x="151" y="400"/>
                  <a:pt x="151" y="400"/>
                  <a:pt x="151" y="400"/>
                </a:cubicBezTo>
                <a:cubicBezTo>
                  <a:pt x="148" y="398"/>
                  <a:pt x="148" y="398"/>
                  <a:pt x="148" y="398"/>
                </a:cubicBezTo>
                <a:cubicBezTo>
                  <a:pt x="150" y="400"/>
                  <a:pt x="150" y="400"/>
                  <a:pt x="150" y="400"/>
                </a:cubicBezTo>
                <a:cubicBezTo>
                  <a:pt x="154" y="402"/>
                  <a:pt x="154" y="402"/>
                  <a:pt x="154" y="402"/>
                </a:cubicBezTo>
                <a:cubicBezTo>
                  <a:pt x="155" y="404"/>
                  <a:pt x="155" y="404"/>
                  <a:pt x="155" y="404"/>
                </a:cubicBezTo>
                <a:cubicBezTo>
                  <a:pt x="156" y="406"/>
                  <a:pt x="156" y="406"/>
                  <a:pt x="156" y="406"/>
                </a:cubicBezTo>
                <a:cubicBezTo>
                  <a:pt x="153" y="405"/>
                  <a:pt x="153" y="405"/>
                  <a:pt x="153" y="405"/>
                </a:cubicBezTo>
                <a:cubicBezTo>
                  <a:pt x="155" y="407"/>
                  <a:pt x="155" y="407"/>
                  <a:pt x="155" y="407"/>
                </a:cubicBezTo>
                <a:cubicBezTo>
                  <a:pt x="155" y="408"/>
                  <a:pt x="155" y="408"/>
                  <a:pt x="155" y="408"/>
                </a:cubicBezTo>
                <a:cubicBezTo>
                  <a:pt x="154" y="408"/>
                  <a:pt x="154" y="408"/>
                  <a:pt x="154" y="408"/>
                </a:cubicBezTo>
                <a:cubicBezTo>
                  <a:pt x="154" y="409"/>
                  <a:pt x="154" y="409"/>
                  <a:pt x="154" y="409"/>
                </a:cubicBezTo>
                <a:cubicBezTo>
                  <a:pt x="152" y="408"/>
                  <a:pt x="152" y="408"/>
                  <a:pt x="152" y="408"/>
                </a:cubicBezTo>
                <a:cubicBezTo>
                  <a:pt x="153" y="410"/>
                  <a:pt x="153" y="410"/>
                  <a:pt x="153" y="410"/>
                </a:cubicBezTo>
                <a:cubicBezTo>
                  <a:pt x="154" y="412"/>
                  <a:pt x="154" y="412"/>
                  <a:pt x="154" y="412"/>
                </a:cubicBezTo>
                <a:cubicBezTo>
                  <a:pt x="156" y="411"/>
                  <a:pt x="156" y="411"/>
                  <a:pt x="156" y="411"/>
                </a:cubicBezTo>
                <a:cubicBezTo>
                  <a:pt x="157" y="412"/>
                  <a:pt x="157" y="412"/>
                  <a:pt x="157" y="412"/>
                </a:cubicBezTo>
                <a:cubicBezTo>
                  <a:pt x="157" y="414"/>
                  <a:pt x="157" y="414"/>
                  <a:pt x="157" y="414"/>
                </a:cubicBezTo>
                <a:cubicBezTo>
                  <a:pt x="149" y="411"/>
                  <a:pt x="149" y="411"/>
                  <a:pt x="149" y="411"/>
                </a:cubicBezTo>
                <a:cubicBezTo>
                  <a:pt x="141" y="405"/>
                  <a:pt x="141" y="405"/>
                  <a:pt x="141" y="405"/>
                </a:cubicBezTo>
                <a:cubicBezTo>
                  <a:pt x="133" y="404"/>
                  <a:pt x="133" y="404"/>
                  <a:pt x="133" y="404"/>
                </a:cubicBezTo>
                <a:cubicBezTo>
                  <a:pt x="131" y="404"/>
                  <a:pt x="131" y="404"/>
                  <a:pt x="131" y="404"/>
                </a:cubicBezTo>
                <a:cubicBezTo>
                  <a:pt x="130" y="406"/>
                  <a:pt x="130" y="406"/>
                  <a:pt x="130" y="406"/>
                </a:cubicBezTo>
                <a:cubicBezTo>
                  <a:pt x="134" y="412"/>
                  <a:pt x="134" y="412"/>
                  <a:pt x="134" y="412"/>
                </a:cubicBezTo>
                <a:cubicBezTo>
                  <a:pt x="141" y="415"/>
                  <a:pt x="141" y="415"/>
                  <a:pt x="141" y="415"/>
                </a:cubicBezTo>
                <a:cubicBezTo>
                  <a:pt x="144" y="419"/>
                  <a:pt x="144" y="419"/>
                  <a:pt x="144" y="419"/>
                </a:cubicBezTo>
                <a:cubicBezTo>
                  <a:pt x="151" y="420"/>
                  <a:pt x="151" y="420"/>
                  <a:pt x="151" y="420"/>
                </a:cubicBezTo>
                <a:cubicBezTo>
                  <a:pt x="152" y="420"/>
                  <a:pt x="152" y="420"/>
                  <a:pt x="152" y="420"/>
                </a:cubicBezTo>
                <a:cubicBezTo>
                  <a:pt x="154" y="420"/>
                  <a:pt x="154" y="420"/>
                  <a:pt x="154" y="420"/>
                </a:cubicBezTo>
                <a:cubicBezTo>
                  <a:pt x="154" y="421"/>
                  <a:pt x="154" y="421"/>
                  <a:pt x="154" y="421"/>
                </a:cubicBezTo>
                <a:cubicBezTo>
                  <a:pt x="158" y="420"/>
                  <a:pt x="158" y="420"/>
                  <a:pt x="158" y="420"/>
                </a:cubicBezTo>
                <a:cubicBezTo>
                  <a:pt x="158" y="422"/>
                  <a:pt x="158" y="422"/>
                  <a:pt x="158" y="422"/>
                </a:cubicBezTo>
                <a:cubicBezTo>
                  <a:pt x="159" y="424"/>
                  <a:pt x="159" y="424"/>
                  <a:pt x="159" y="424"/>
                </a:cubicBezTo>
                <a:cubicBezTo>
                  <a:pt x="157" y="425"/>
                  <a:pt x="157" y="425"/>
                  <a:pt x="157" y="425"/>
                </a:cubicBezTo>
                <a:cubicBezTo>
                  <a:pt x="157" y="427"/>
                  <a:pt x="157" y="427"/>
                  <a:pt x="157" y="427"/>
                </a:cubicBezTo>
                <a:cubicBezTo>
                  <a:pt x="155" y="428"/>
                  <a:pt x="155" y="428"/>
                  <a:pt x="155" y="428"/>
                </a:cubicBezTo>
                <a:cubicBezTo>
                  <a:pt x="156" y="430"/>
                  <a:pt x="156" y="430"/>
                  <a:pt x="156" y="430"/>
                </a:cubicBezTo>
                <a:cubicBezTo>
                  <a:pt x="156" y="431"/>
                  <a:pt x="156" y="431"/>
                  <a:pt x="156" y="431"/>
                </a:cubicBezTo>
                <a:cubicBezTo>
                  <a:pt x="154" y="432"/>
                  <a:pt x="154" y="432"/>
                  <a:pt x="154" y="432"/>
                </a:cubicBezTo>
                <a:cubicBezTo>
                  <a:pt x="154" y="435"/>
                  <a:pt x="154" y="435"/>
                  <a:pt x="154" y="435"/>
                </a:cubicBezTo>
                <a:cubicBezTo>
                  <a:pt x="156" y="436"/>
                  <a:pt x="156" y="436"/>
                  <a:pt x="156" y="436"/>
                </a:cubicBezTo>
                <a:cubicBezTo>
                  <a:pt x="158" y="435"/>
                  <a:pt x="158" y="435"/>
                  <a:pt x="158" y="435"/>
                </a:cubicBezTo>
                <a:cubicBezTo>
                  <a:pt x="159" y="437"/>
                  <a:pt x="159" y="437"/>
                  <a:pt x="159" y="437"/>
                </a:cubicBezTo>
                <a:cubicBezTo>
                  <a:pt x="157" y="438"/>
                  <a:pt x="157" y="438"/>
                  <a:pt x="157" y="438"/>
                </a:cubicBezTo>
                <a:cubicBezTo>
                  <a:pt x="158" y="439"/>
                  <a:pt x="158" y="439"/>
                  <a:pt x="158" y="439"/>
                </a:cubicBezTo>
                <a:cubicBezTo>
                  <a:pt x="157" y="440"/>
                  <a:pt x="157" y="440"/>
                  <a:pt x="157" y="440"/>
                </a:cubicBezTo>
                <a:cubicBezTo>
                  <a:pt x="156" y="438"/>
                  <a:pt x="156" y="438"/>
                  <a:pt x="156" y="438"/>
                </a:cubicBezTo>
                <a:cubicBezTo>
                  <a:pt x="154" y="437"/>
                  <a:pt x="154" y="437"/>
                  <a:pt x="154" y="437"/>
                </a:cubicBezTo>
                <a:cubicBezTo>
                  <a:pt x="153" y="438"/>
                  <a:pt x="153" y="438"/>
                  <a:pt x="153" y="438"/>
                </a:cubicBezTo>
                <a:cubicBezTo>
                  <a:pt x="153" y="442"/>
                  <a:pt x="153" y="442"/>
                  <a:pt x="153" y="442"/>
                </a:cubicBezTo>
                <a:cubicBezTo>
                  <a:pt x="154" y="443"/>
                  <a:pt x="154" y="443"/>
                  <a:pt x="154" y="443"/>
                </a:cubicBezTo>
                <a:cubicBezTo>
                  <a:pt x="152" y="445"/>
                  <a:pt x="152" y="445"/>
                  <a:pt x="152" y="445"/>
                </a:cubicBezTo>
                <a:cubicBezTo>
                  <a:pt x="153" y="446"/>
                  <a:pt x="153" y="446"/>
                  <a:pt x="153" y="446"/>
                </a:cubicBezTo>
                <a:cubicBezTo>
                  <a:pt x="154" y="445"/>
                  <a:pt x="154" y="445"/>
                  <a:pt x="154" y="445"/>
                </a:cubicBezTo>
                <a:cubicBezTo>
                  <a:pt x="154" y="446"/>
                  <a:pt x="154" y="446"/>
                  <a:pt x="154" y="446"/>
                </a:cubicBezTo>
                <a:cubicBezTo>
                  <a:pt x="153" y="449"/>
                  <a:pt x="153" y="449"/>
                  <a:pt x="153" y="449"/>
                </a:cubicBezTo>
                <a:cubicBezTo>
                  <a:pt x="150" y="450"/>
                  <a:pt x="150" y="450"/>
                  <a:pt x="150" y="450"/>
                </a:cubicBezTo>
                <a:cubicBezTo>
                  <a:pt x="148" y="449"/>
                  <a:pt x="148" y="449"/>
                  <a:pt x="148" y="449"/>
                </a:cubicBezTo>
                <a:cubicBezTo>
                  <a:pt x="146" y="449"/>
                  <a:pt x="146" y="449"/>
                  <a:pt x="146" y="449"/>
                </a:cubicBezTo>
                <a:cubicBezTo>
                  <a:pt x="143" y="449"/>
                  <a:pt x="143" y="449"/>
                  <a:pt x="143" y="449"/>
                </a:cubicBezTo>
                <a:cubicBezTo>
                  <a:pt x="143" y="450"/>
                  <a:pt x="143" y="450"/>
                  <a:pt x="143" y="450"/>
                </a:cubicBezTo>
                <a:cubicBezTo>
                  <a:pt x="141" y="452"/>
                  <a:pt x="141" y="452"/>
                  <a:pt x="141" y="452"/>
                </a:cubicBezTo>
                <a:cubicBezTo>
                  <a:pt x="141" y="454"/>
                  <a:pt x="141" y="454"/>
                  <a:pt x="141" y="454"/>
                </a:cubicBezTo>
                <a:cubicBezTo>
                  <a:pt x="141" y="454"/>
                  <a:pt x="141" y="454"/>
                  <a:pt x="141" y="454"/>
                </a:cubicBezTo>
                <a:cubicBezTo>
                  <a:pt x="141" y="455"/>
                  <a:pt x="141" y="455"/>
                  <a:pt x="141" y="455"/>
                </a:cubicBezTo>
                <a:cubicBezTo>
                  <a:pt x="143" y="455"/>
                  <a:pt x="143" y="455"/>
                  <a:pt x="143" y="455"/>
                </a:cubicBezTo>
                <a:cubicBezTo>
                  <a:pt x="145" y="456"/>
                  <a:pt x="145" y="456"/>
                  <a:pt x="145" y="456"/>
                </a:cubicBezTo>
                <a:cubicBezTo>
                  <a:pt x="152" y="454"/>
                  <a:pt x="152" y="454"/>
                  <a:pt x="152" y="454"/>
                </a:cubicBezTo>
                <a:cubicBezTo>
                  <a:pt x="150" y="451"/>
                  <a:pt x="150" y="451"/>
                  <a:pt x="150" y="451"/>
                </a:cubicBezTo>
                <a:cubicBezTo>
                  <a:pt x="153" y="451"/>
                  <a:pt x="153" y="451"/>
                  <a:pt x="153" y="451"/>
                </a:cubicBezTo>
                <a:cubicBezTo>
                  <a:pt x="153" y="452"/>
                  <a:pt x="153" y="452"/>
                  <a:pt x="153" y="452"/>
                </a:cubicBezTo>
                <a:cubicBezTo>
                  <a:pt x="153" y="453"/>
                  <a:pt x="153" y="453"/>
                  <a:pt x="153" y="453"/>
                </a:cubicBezTo>
                <a:cubicBezTo>
                  <a:pt x="151" y="454"/>
                  <a:pt x="151" y="454"/>
                  <a:pt x="151" y="454"/>
                </a:cubicBezTo>
                <a:cubicBezTo>
                  <a:pt x="154" y="456"/>
                  <a:pt x="154" y="456"/>
                  <a:pt x="154" y="456"/>
                </a:cubicBezTo>
                <a:cubicBezTo>
                  <a:pt x="152" y="456"/>
                  <a:pt x="152" y="456"/>
                  <a:pt x="152" y="456"/>
                </a:cubicBezTo>
                <a:cubicBezTo>
                  <a:pt x="152" y="457"/>
                  <a:pt x="152" y="457"/>
                  <a:pt x="152" y="457"/>
                </a:cubicBezTo>
                <a:cubicBezTo>
                  <a:pt x="154" y="458"/>
                  <a:pt x="154" y="458"/>
                  <a:pt x="154" y="458"/>
                </a:cubicBezTo>
                <a:cubicBezTo>
                  <a:pt x="154" y="459"/>
                  <a:pt x="154" y="459"/>
                  <a:pt x="154" y="459"/>
                </a:cubicBezTo>
                <a:cubicBezTo>
                  <a:pt x="152" y="458"/>
                  <a:pt x="152" y="458"/>
                  <a:pt x="152" y="458"/>
                </a:cubicBezTo>
                <a:cubicBezTo>
                  <a:pt x="150" y="459"/>
                  <a:pt x="150" y="459"/>
                  <a:pt x="150" y="459"/>
                </a:cubicBezTo>
                <a:cubicBezTo>
                  <a:pt x="148" y="459"/>
                  <a:pt x="148" y="459"/>
                  <a:pt x="148" y="459"/>
                </a:cubicBezTo>
                <a:cubicBezTo>
                  <a:pt x="143" y="456"/>
                  <a:pt x="143" y="456"/>
                  <a:pt x="143" y="456"/>
                </a:cubicBezTo>
                <a:cubicBezTo>
                  <a:pt x="141" y="457"/>
                  <a:pt x="141" y="457"/>
                  <a:pt x="141" y="457"/>
                </a:cubicBezTo>
                <a:cubicBezTo>
                  <a:pt x="141" y="458"/>
                  <a:pt x="141" y="458"/>
                  <a:pt x="141" y="458"/>
                </a:cubicBezTo>
                <a:cubicBezTo>
                  <a:pt x="138" y="457"/>
                  <a:pt x="138" y="457"/>
                  <a:pt x="138" y="457"/>
                </a:cubicBezTo>
                <a:cubicBezTo>
                  <a:pt x="137" y="458"/>
                  <a:pt x="137" y="458"/>
                  <a:pt x="137" y="458"/>
                </a:cubicBezTo>
                <a:cubicBezTo>
                  <a:pt x="140" y="458"/>
                  <a:pt x="140" y="458"/>
                  <a:pt x="140" y="458"/>
                </a:cubicBezTo>
                <a:cubicBezTo>
                  <a:pt x="142" y="460"/>
                  <a:pt x="142" y="460"/>
                  <a:pt x="142" y="460"/>
                </a:cubicBezTo>
                <a:cubicBezTo>
                  <a:pt x="141" y="460"/>
                  <a:pt x="141" y="460"/>
                  <a:pt x="141" y="460"/>
                </a:cubicBezTo>
                <a:cubicBezTo>
                  <a:pt x="139" y="459"/>
                  <a:pt x="139" y="459"/>
                  <a:pt x="139" y="459"/>
                </a:cubicBezTo>
                <a:cubicBezTo>
                  <a:pt x="140" y="461"/>
                  <a:pt x="140" y="461"/>
                  <a:pt x="140" y="461"/>
                </a:cubicBezTo>
                <a:cubicBezTo>
                  <a:pt x="138" y="461"/>
                  <a:pt x="138" y="461"/>
                  <a:pt x="138" y="461"/>
                </a:cubicBezTo>
                <a:cubicBezTo>
                  <a:pt x="136" y="462"/>
                  <a:pt x="136" y="462"/>
                  <a:pt x="136" y="462"/>
                </a:cubicBezTo>
                <a:cubicBezTo>
                  <a:pt x="137" y="466"/>
                  <a:pt x="137" y="466"/>
                  <a:pt x="137" y="466"/>
                </a:cubicBezTo>
                <a:cubicBezTo>
                  <a:pt x="137" y="466"/>
                  <a:pt x="137" y="466"/>
                  <a:pt x="137" y="466"/>
                </a:cubicBezTo>
                <a:cubicBezTo>
                  <a:pt x="136" y="468"/>
                  <a:pt x="136" y="468"/>
                  <a:pt x="136" y="468"/>
                </a:cubicBezTo>
                <a:cubicBezTo>
                  <a:pt x="137" y="469"/>
                  <a:pt x="137" y="469"/>
                  <a:pt x="137" y="469"/>
                </a:cubicBezTo>
                <a:cubicBezTo>
                  <a:pt x="138" y="468"/>
                  <a:pt x="138" y="468"/>
                  <a:pt x="138" y="468"/>
                </a:cubicBezTo>
                <a:cubicBezTo>
                  <a:pt x="135" y="470"/>
                  <a:pt x="135" y="470"/>
                  <a:pt x="135" y="470"/>
                </a:cubicBezTo>
                <a:cubicBezTo>
                  <a:pt x="135" y="472"/>
                  <a:pt x="135" y="472"/>
                  <a:pt x="135" y="472"/>
                </a:cubicBezTo>
                <a:cubicBezTo>
                  <a:pt x="135" y="472"/>
                  <a:pt x="135" y="472"/>
                  <a:pt x="135" y="472"/>
                </a:cubicBezTo>
                <a:cubicBezTo>
                  <a:pt x="134" y="473"/>
                  <a:pt x="134" y="473"/>
                  <a:pt x="134" y="473"/>
                </a:cubicBezTo>
                <a:cubicBezTo>
                  <a:pt x="134" y="477"/>
                  <a:pt x="134" y="477"/>
                  <a:pt x="134" y="477"/>
                </a:cubicBezTo>
                <a:cubicBezTo>
                  <a:pt x="136" y="478"/>
                  <a:pt x="136" y="478"/>
                  <a:pt x="136" y="478"/>
                </a:cubicBezTo>
                <a:cubicBezTo>
                  <a:pt x="136" y="480"/>
                  <a:pt x="136" y="480"/>
                  <a:pt x="136" y="480"/>
                </a:cubicBezTo>
                <a:cubicBezTo>
                  <a:pt x="138" y="480"/>
                  <a:pt x="138" y="480"/>
                  <a:pt x="138" y="480"/>
                </a:cubicBezTo>
                <a:cubicBezTo>
                  <a:pt x="140" y="480"/>
                  <a:pt x="140" y="480"/>
                  <a:pt x="140" y="480"/>
                </a:cubicBezTo>
                <a:cubicBezTo>
                  <a:pt x="140" y="482"/>
                  <a:pt x="140" y="482"/>
                  <a:pt x="140" y="482"/>
                </a:cubicBezTo>
                <a:cubicBezTo>
                  <a:pt x="139" y="483"/>
                  <a:pt x="139" y="483"/>
                  <a:pt x="139" y="483"/>
                </a:cubicBezTo>
                <a:cubicBezTo>
                  <a:pt x="137" y="485"/>
                  <a:pt x="137" y="485"/>
                  <a:pt x="137" y="485"/>
                </a:cubicBezTo>
                <a:cubicBezTo>
                  <a:pt x="139" y="487"/>
                  <a:pt x="139" y="487"/>
                  <a:pt x="139" y="487"/>
                </a:cubicBezTo>
                <a:cubicBezTo>
                  <a:pt x="137" y="486"/>
                  <a:pt x="137" y="486"/>
                  <a:pt x="137" y="486"/>
                </a:cubicBezTo>
                <a:cubicBezTo>
                  <a:pt x="136" y="488"/>
                  <a:pt x="136" y="488"/>
                  <a:pt x="136" y="488"/>
                </a:cubicBezTo>
                <a:cubicBezTo>
                  <a:pt x="136" y="491"/>
                  <a:pt x="136" y="491"/>
                  <a:pt x="136" y="491"/>
                </a:cubicBezTo>
                <a:cubicBezTo>
                  <a:pt x="138" y="491"/>
                  <a:pt x="138" y="491"/>
                  <a:pt x="138" y="491"/>
                </a:cubicBezTo>
                <a:cubicBezTo>
                  <a:pt x="137" y="492"/>
                  <a:pt x="137" y="492"/>
                  <a:pt x="137" y="492"/>
                </a:cubicBezTo>
                <a:cubicBezTo>
                  <a:pt x="138" y="493"/>
                  <a:pt x="138" y="493"/>
                  <a:pt x="138" y="493"/>
                </a:cubicBezTo>
                <a:cubicBezTo>
                  <a:pt x="139" y="493"/>
                  <a:pt x="139" y="493"/>
                  <a:pt x="139" y="493"/>
                </a:cubicBezTo>
                <a:cubicBezTo>
                  <a:pt x="141" y="492"/>
                  <a:pt x="141" y="492"/>
                  <a:pt x="141" y="492"/>
                </a:cubicBezTo>
                <a:cubicBezTo>
                  <a:pt x="137" y="495"/>
                  <a:pt x="137" y="495"/>
                  <a:pt x="137" y="495"/>
                </a:cubicBezTo>
                <a:cubicBezTo>
                  <a:pt x="137" y="497"/>
                  <a:pt x="137" y="497"/>
                  <a:pt x="137" y="497"/>
                </a:cubicBezTo>
                <a:cubicBezTo>
                  <a:pt x="139" y="497"/>
                  <a:pt x="139" y="497"/>
                  <a:pt x="139" y="497"/>
                </a:cubicBezTo>
                <a:cubicBezTo>
                  <a:pt x="139" y="498"/>
                  <a:pt x="139" y="498"/>
                  <a:pt x="139" y="498"/>
                </a:cubicBezTo>
                <a:cubicBezTo>
                  <a:pt x="141" y="497"/>
                  <a:pt x="141" y="497"/>
                  <a:pt x="141" y="497"/>
                </a:cubicBezTo>
                <a:cubicBezTo>
                  <a:pt x="141" y="498"/>
                  <a:pt x="141" y="498"/>
                  <a:pt x="141" y="498"/>
                </a:cubicBezTo>
                <a:cubicBezTo>
                  <a:pt x="140" y="499"/>
                  <a:pt x="140" y="499"/>
                  <a:pt x="140" y="499"/>
                </a:cubicBezTo>
                <a:cubicBezTo>
                  <a:pt x="140" y="500"/>
                  <a:pt x="140" y="500"/>
                  <a:pt x="140" y="500"/>
                </a:cubicBezTo>
                <a:cubicBezTo>
                  <a:pt x="139" y="501"/>
                  <a:pt x="139" y="501"/>
                  <a:pt x="139" y="501"/>
                </a:cubicBezTo>
                <a:cubicBezTo>
                  <a:pt x="141" y="501"/>
                  <a:pt x="141" y="501"/>
                  <a:pt x="141" y="501"/>
                </a:cubicBezTo>
                <a:cubicBezTo>
                  <a:pt x="142" y="500"/>
                  <a:pt x="142" y="500"/>
                  <a:pt x="142" y="500"/>
                </a:cubicBezTo>
                <a:cubicBezTo>
                  <a:pt x="142" y="504"/>
                  <a:pt x="142" y="504"/>
                  <a:pt x="142" y="504"/>
                </a:cubicBezTo>
                <a:cubicBezTo>
                  <a:pt x="144" y="504"/>
                  <a:pt x="144" y="504"/>
                  <a:pt x="144" y="504"/>
                </a:cubicBezTo>
                <a:cubicBezTo>
                  <a:pt x="144" y="505"/>
                  <a:pt x="144" y="505"/>
                  <a:pt x="144" y="505"/>
                </a:cubicBezTo>
                <a:cubicBezTo>
                  <a:pt x="146" y="505"/>
                  <a:pt x="146" y="505"/>
                  <a:pt x="146" y="505"/>
                </a:cubicBezTo>
                <a:cubicBezTo>
                  <a:pt x="144" y="508"/>
                  <a:pt x="144" y="508"/>
                  <a:pt x="144" y="508"/>
                </a:cubicBezTo>
                <a:cubicBezTo>
                  <a:pt x="144" y="509"/>
                  <a:pt x="144" y="509"/>
                  <a:pt x="144" y="509"/>
                </a:cubicBezTo>
                <a:cubicBezTo>
                  <a:pt x="146" y="508"/>
                  <a:pt x="146" y="508"/>
                  <a:pt x="146" y="508"/>
                </a:cubicBezTo>
                <a:cubicBezTo>
                  <a:pt x="146" y="509"/>
                  <a:pt x="146" y="509"/>
                  <a:pt x="146" y="509"/>
                </a:cubicBezTo>
                <a:cubicBezTo>
                  <a:pt x="145" y="510"/>
                  <a:pt x="145" y="510"/>
                  <a:pt x="145" y="510"/>
                </a:cubicBezTo>
                <a:cubicBezTo>
                  <a:pt x="145" y="512"/>
                  <a:pt x="145" y="512"/>
                  <a:pt x="145" y="512"/>
                </a:cubicBezTo>
                <a:cubicBezTo>
                  <a:pt x="146" y="513"/>
                  <a:pt x="146" y="513"/>
                  <a:pt x="146" y="513"/>
                </a:cubicBezTo>
                <a:cubicBezTo>
                  <a:pt x="146" y="513"/>
                  <a:pt x="146" y="513"/>
                  <a:pt x="146" y="513"/>
                </a:cubicBezTo>
                <a:cubicBezTo>
                  <a:pt x="147" y="516"/>
                  <a:pt x="147" y="516"/>
                  <a:pt x="147" y="516"/>
                </a:cubicBezTo>
                <a:cubicBezTo>
                  <a:pt x="148" y="515"/>
                  <a:pt x="148" y="515"/>
                  <a:pt x="148" y="515"/>
                </a:cubicBezTo>
                <a:cubicBezTo>
                  <a:pt x="148" y="515"/>
                  <a:pt x="148" y="515"/>
                  <a:pt x="148" y="515"/>
                </a:cubicBezTo>
                <a:cubicBezTo>
                  <a:pt x="148" y="516"/>
                  <a:pt x="148" y="516"/>
                  <a:pt x="148" y="516"/>
                </a:cubicBezTo>
                <a:cubicBezTo>
                  <a:pt x="147" y="517"/>
                  <a:pt x="147" y="517"/>
                  <a:pt x="147" y="517"/>
                </a:cubicBezTo>
                <a:cubicBezTo>
                  <a:pt x="147" y="525"/>
                  <a:pt x="147" y="525"/>
                  <a:pt x="147" y="525"/>
                </a:cubicBezTo>
                <a:cubicBezTo>
                  <a:pt x="148" y="524"/>
                  <a:pt x="148" y="524"/>
                  <a:pt x="148" y="524"/>
                </a:cubicBezTo>
                <a:cubicBezTo>
                  <a:pt x="149" y="524"/>
                  <a:pt x="149" y="524"/>
                  <a:pt x="149" y="524"/>
                </a:cubicBezTo>
                <a:cubicBezTo>
                  <a:pt x="153" y="518"/>
                  <a:pt x="153" y="518"/>
                  <a:pt x="153" y="518"/>
                </a:cubicBezTo>
                <a:cubicBezTo>
                  <a:pt x="154" y="518"/>
                  <a:pt x="154" y="518"/>
                  <a:pt x="154" y="518"/>
                </a:cubicBezTo>
                <a:cubicBezTo>
                  <a:pt x="155" y="518"/>
                  <a:pt x="155" y="518"/>
                  <a:pt x="155" y="518"/>
                </a:cubicBezTo>
                <a:cubicBezTo>
                  <a:pt x="156" y="516"/>
                  <a:pt x="156" y="516"/>
                  <a:pt x="156" y="516"/>
                </a:cubicBezTo>
                <a:cubicBezTo>
                  <a:pt x="159" y="517"/>
                  <a:pt x="159" y="517"/>
                  <a:pt x="159" y="517"/>
                </a:cubicBezTo>
                <a:cubicBezTo>
                  <a:pt x="160" y="517"/>
                  <a:pt x="160" y="517"/>
                  <a:pt x="160" y="517"/>
                </a:cubicBezTo>
                <a:cubicBezTo>
                  <a:pt x="161" y="519"/>
                  <a:pt x="161" y="519"/>
                  <a:pt x="161" y="519"/>
                </a:cubicBezTo>
                <a:cubicBezTo>
                  <a:pt x="157" y="518"/>
                  <a:pt x="157" y="518"/>
                  <a:pt x="157" y="518"/>
                </a:cubicBezTo>
                <a:cubicBezTo>
                  <a:pt x="156" y="519"/>
                  <a:pt x="156" y="519"/>
                  <a:pt x="156" y="519"/>
                </a:cubicBezTo>
                <a:cubicBezTo>
                  <a:pt x="156" y="520"/>
                  <a:pt x="156" y="520"/>
                  <a:pt x="156" y="520"/>
                </a:cubicBezTo>
                <a:cubicBezTo>
                  <a:pt x="158" y="521"/>
                  <a:pt x="158" y="521"/>
                  <a:pt x="158" y="521"/>
                </a:cubicBezTo>
                <a:cubicBezTo>
                  <a:pt x="160" y="521"/>
                  <a:pt x="160" y="521"/>
                  <a:pt x="160" y="521"/>
                </a:cubicBezTo>
                <a:cubicBezTo>
                  <a:pt x="155" y="523"/>
                  <a:pt x="155" y="523"/>
                  <a:pt x="155" y="523"/>
                </a:cubicBezTo>
                <a:cubicBezTo>
                  <a:pt x="154" y="525"/>
                  <a:pt x="154" y="525"/>
                  <a:pt x="154" y="525"/>
                </a:cubicBezTo>
                <a:cubicBezTo>
                  <a:pt x="153" y="526"/>
                  <a:pt x="153" y="526"/>
                  <a:pt x="153" y="526"/>
                </a:cubicBezTo>
                <a:cubicBezTo>
                  <a:pt x="151" y="526"/>
                  <a:pt x="151" y="526"/>
                  <a:pt x="151" y="526"/>
                </a:cubicBezTo>
                <a:cubicBezTo>
                  <a:pt x="150" y="527"/>
                  <a:pt x="150" y="527"/>
                  <a:pt x="150" y="527"/>
                </a:cubicBezTo>
                <a:cubicBezTo>
                  <a:pt x="151" y="530"/>
                  <a:pt x="151" y="530"/>
                  <a:pt x="151" y="530"/>
                </a:cubicBezTo>
                <a:cubicBezTo>
                  <a:pt x="151" y="533"/>
                  <a:pt x="151" y="533"/>
                  <a:pt x="151" y="533"/>
                </a:cubicBezTo>
                <a:cubicBezTo>
                  <a:pt x="152" y="533"/>
                  <a:pt x="152" y="533"/>
                  <a:pt x="152" y="533"/>
                </a:cubicBezTo>
                <a:cubicBezTo>
                  <a:pt x="151" y="535"/>
                  <a:pt x="151" y="535"/>
                  <a:pt x="151" y="535"/>
                </a:cubicBezTo>
                <a:cubicBezTo>
                  <a:pt x="153" y="538"/>
                  <a:pt x="153" y="538"/>
                  <a:pt x="153" y="538"/>
                </a:cubicBezTo>
                <a:cubicBezTo>
                  <a:pt x="153" y="538"/>
                  <a:pt x="153" y="538"/>
                  <a:pt x="153" y="538"/>
                </a:cubicBezTo>
                <a:cubicBezTo>
                  <a:pt x="154" y="540"/>
                  <a:pt x="154" y="540"/>
                  <a:pt x="154" y="540"/>
                </a:cubicBezTo>
                <a:cubicBezTo>
                  <a:pt x="155" y="543"/>
                  <a:pt x="155" y="543"/>
                  <a:pt x="155" y="543"/>
                </a:cubicBezTo>
                <a:cubicBezTo>
                  <a:pt x="156" y="543"/>
                  <a:pt x="156" y="543"/>
                  <a:pt x="156" y="543"/>
                </a:cubicBezTo>
                <a:cubicBezTo>
                  <a:pt x="156" y="544"/>
                  <a:pt x="156" y="544"/>
                  <a:pt x="156" y="544"/>
                </a:cubicBezTo>
                <a:cubicBezTo>
                  <a:pt x="156" y="545"/>
                  <a:pt x="156" y="545"/>
                  <a:pt x="156" y="545"/>
                </a:cubicBezTo>
                <a:cubicBezTo>
                  <a:pt x="158" y="545"/>
                  <a:pt x="158" y="545"/>
                  <a:pt x="158" y="545"/>
                </a:cubicBezTo>
                <a:cubicBezTo>
                  <a:pt x="158" y="547"/>
                  <a:pt x="158" y="547"/>
                  <a:pt x="158" y="547"/>
                </a:cubicBezTo>
                <a:cubicBezTo>
                  <a:pt x="159" y="548"/>
                  <a:pt x="159" y="548"/>
                  <a:pt x="159" y="548"/>
                </a:cubicBezTo>
                <a:cubicBezTo>
                  <a:pt x="159" y="549"/>
                  <a:pt x="159" y="549"/>
                  <a:pt x="159" y="549"/>
                </a:cubicBezTo>
                <a:cubicBezTo>
                  <a:pt x="160" y="548"/>
                  <a:pt x="160" y="548"/>
                  <a:pt x="160" y="548"/>
                </a:cubicBezTo>
                <a:cubicBezTo>
                  <a:pt x="161" y="548"/>
                  <a:pt x="161" y="548"/>
                  <a:pt x="161" y="548"/>
                </a:cubicBezTo>
                <a:cubicBezTo>
                  <a:pt x="160" y="550"/>
                  <a:pt x="160" y="550"/>
                  <a:pt x="160" y="550"/>
                </a:cubicBezTo>
                <a:cubicBezTo>
                  <a:pt x="160" y="552"/>
                  <a:pt x="160" y="552"/>
                  <a:pt x="160" y="552"/>
                </a:cubicBezTo>
                <a:cubicBezTo>
                  <a:pt x="160" y="552"/>
                  <a:pt x="160" y="552"/>
                  <a:pt x="160" y="552"/>
                </a:cubicBezTo>
                <a:cubicBezTo>
                  <a:pt x="162" y="553"/>
                  <a:pt x="162" y="553"/>
                  <a:pt x="162" y="553"/>
                </a:cubicBezTo>
                <a:cubicBezTo>
                  <a:pt x="163" y="553"/>
                  <a:pt x="163" y="553"/>
                  <a:pt x="163" y="553"/>
                </a:cubicBezTo>
                <a:cubicBezTo>
                  <a:pt x="162" y="554"/>
                  <a:pt x="162" y="554"/>
                  <a:pt x="162" y="554"/>
                </a:cubicBezTo>
                <a:cubicBezTo>
                  <a:pt x="162" y="555"/>
                  <a:pt x="162" y="555"/>
                  <a:pt x="162" y="555"/>
                </a:cubicBezTo>
                <a:cubicBezTo>
                  <a:pt x="164" y="556"/>
                  <a:pt x="164" y="556"/>
                  <a:pt x="164" y="556"/>
                </a:cubicBezTo>
                <a:cubicBezTo>
                  <a:pt x="165" y="556"/>
                  <a:pt x="165" y="556"/>
                  <a:pt x="165" y="556"/>
                </a:cubicBezTo>
                <a:cubicBezTo>
                  <a:pt x="164" y="557"/>
                  <a:pt x="164" y="557"/>
                  <a:pt x="164" y="557"/>
                </a:cubicBezTo>
                <a:cubicBezTo>
                  <a:pt x="164" y="558"/>
                  <a:pt x="164" y="558"/>
                  <a:pt x="164" y="558"/>
                </a:cubicBezTo>
                <a:cubicBezTo>
                  <a:pt x="165" y="557"/>
                  <a:pt x="165" y="557"/>
                  <a:pt x="165" y="557"/>
                </a:cubicBezTo>
                <a:cubicBezTo>
                  <a:pt x="164" y="558"/>
                  <a:pt x="164" y="558"/>
                  <a:pt x="164" y="558"/>
                </a:cubicBezTo>
                <a:cubicBezTo>
                  <a:pt x="163" y="558"/>
                  <a:pt x="163" y="558"/>
                  <a:pt x="163" y="558"/>
                </a:cubicBezTo>
                <a:cubicBezTo>
                  <a:pt x="164" y="559"/>
                  <a:pt x="164" y="559"/>
                  <a:pt x="164" y="559"/>
                </a:cubicBezTo>
                <a:cubicBezTo>
                  <a:pt x="164" y="560"/>
                  <a:pt x="164" y="560"/>
                  <a:pt x="164" y="560"/>
                </a:cubicBezTo>
                <a:cubicBezTo>
                  <a:pt x="165" y="559"/>
                  <a:pt x="165" y="559"/>
                  <a:pt x="165" y="559"/>
                </a:cubicBezTo>
                <a:cubicBezTo>
                  <a:pt x="168" y="558"/>
                  <a:pt x="168" y="558"/>
                  <a:pt x="168" y="558"/>
                </a:cubicBezTo>
                <a:cubicBezTo>
                  <a:pt x="168" y="558"/>
                  <a:pt x="168" y="558"/>
                  <a:pt x="168" y="558"/>
                </a:cubicBezTo>
                <a:cubicBezTo>
                  <a:pt x="169" y="559"/>
                  <a:pt x="169" y="559"/>
                  <a:pt x="169" y="559"/>
                </a:cubicBezTo>
                <a:cubicBezTo>
                  <a:pt x="166" y="561"/>
                  <a:pt x="166" y="561"/>
                  <a:pt x="166" y="561"/>
                </a:cubicBezTo>
                <a:cubicBezTo>
                  <a:pt x="166" y="562"/>
                  <a:pt x="166" y="562"/>
                  <a:pt x="166" y="562"/>
                </a:cubicBezTo>
                <a:cubicBezTo>
                  <a:pt x="167" y="563"/>
                  <a:pt x="167" y="563"/>
                  <a:pt x="167" y="563"/>
                </a:cubicBezTo>
                <a:cubicBezTo>
                  <a:pt x="168" y="564"/>
                  <a:pt x="168" y="564"/>
                  <a:pt x="168" y="564"/>
                </a:cubicBezTo>
                <a:cubicBezTo>
                  <a:pt x="168" y="564"/>
                  <a:pt x="168" y="564"/>
                  <a:pt x="168" y="564"/>
                </a:cubicBezTo>
                <a:cubicBezTo>
                  <a:pt x="169" y="564"/>
                  <a:pt x="169" y="564"/>
                  <a:pt x="169" y="564"/>
                </a:cubicBezTo>
                <a:cubicBezTo>
                  <a:pt x="168" y="565"/>
                  <a:pt x="168" y="565"/>
                  <a:pt x="168" y="565"/>
                </a:cubicBezTo>
                <a:cubicBezTo>
                  <a:pt x="166" y="566"/>
                  <a:pt x="166" y="566"/>
                  <a:pt x="166" y="566"/>
                </a:cubicBezTo>
                <a:cubicBezTo>
                  <a:pt x="167" y="567"/>
                  <a:pt x="167" y="567"/>
                  <a:pt x="167" y="567"/>
                </a:cubicBezTo>
                <a:cubicBezTo>
                  <a:pt x="168" y="568"/>
                  <a:pt x="168" y="568"/>
                  <a:pt x="168" y="568"/>
                </a:cubicBezTo>
                <a:cubicBezTo>
                  <a:pt x="172" y="566"/>
                  <a:pt x="172" y="566"/>
                  <a:pt x="172" y="566"/>
                </a:cubicBezTo>
                <a:cubicBezTo>
                  <a:pt x="172" y="566"/>
                  <a:pt x="172" y="566"/>
                  <a:pt x="172" y="566"/>
                </a:cubicBezTo>
                <a:cubicBezTo>
                  <a:pt x="174" y="567"/>
                  <a:pt x="174" y="567"/>
                  <a:pt x="174" y="567"/>
                </a:cubicBezTo>
                <a:cubicBezTo>
                  <a:pt x="168" y="569"/>
                  <a:pt x="168" y="569"/>
                  <a:pt x="168" y="569"/>
                </a:cubicBezTo>
                <a:cubicBezTo>
                  <a:pt x="169" y="569"/>
                  <a:pt x="169" y="569"/>
                  <a:pt x="169" y="569"/>
                </a:cubicBezTo>
                <a:cubicBezTo>
                  <a:pt x="169" y="569"/>
                  <a:pt x="169" y="569"/>
                  <a:pt x="169" y="569"/>
                </a:cubicBezTo>
                <a:cubicBezTo>
                  <a:pt x="171" y="569"/>
                  <a:pt x="171" y="569"/>
                  <a:pt x="171" y="569"/>
                </a:cubicBezTo>
                <a:cubicBezTo>
                  <a:pt x="171" y="569"/>
                  <a:pt x="171" y="569"/>
                  <a:pt x="171" y="569"/>
                </a:cubicBezTo>
                <a:cubicBezTo>
                  <a:pt x="171" y="569"/>
                  <a:pt x="171" y="569"/>
                  <a:pt x="171" y="569"/>
                </a:cubicBezTo>
                <a:cubicBezTo>
                  <a:pt x="171" y="571"/>
                  <a:pt x="171" y="571"/>
                  <a:pt x="171" y="571"/>
                </a:cubicBezTo>
                <a:cubicBezTo>
                  <a:pt x="172" y="571"/>
                  <a:pt x="172" y="571"/>
                  <a:pt x="172" y="571"/>
                </a:cubicBezTo>
                <a:cubicBezTo>
                  <a:pt x="172" y="571"/>
                  <a:pt x="172" y="571"/>
                  <a:pt x="172" y="571"/>
                </a:cubicBezTo>
                <a:cubicBezTo>
                  <a:pt x="174" y="571"/>
                  <a:pt x="174" y="571"/>
                  <a:pt x="174" y="571"/>
                </a:cubicBezTo>
                <a:cubicBezTo>
                  <a:pt x="174" y="571"/>
                  <a:pt x="174" y="571"/>
                  <a:pt x="174" y="571"/>
                </a:cubicBezTo>
                <a:cubicBezTo>
                  <a:pt x="175" y="572"/>
                  <a:pt x="175" y="572"/>
                  <a:pt x="175" y="572"/>
                </a:cubicBezTo>
                <a:cubicBezTo>
                  <a:pt x="175" y="572"/>
                  <a:pt x="175" y="572"/>
                  <a:pt x="175" y="572"/>
                </a:cubicBezTo>
                <a:cubicBezTo>
                  <a:pt x="176" y="573"/>
                  <a:pt x="176" y="573"/>
                  <a:pt x="176" y="573"/>
                </a:cubicBezTo>
                <a:cubicBezTo>
                  <a:pt x="177" y="573"/>
                  <a:pt x="177" y="573"/>
                  <a:pt x="177" y="573"/>
                </a:cubicBezTo>
                <a:cubicBezTo>
                  <a:pt x="178" y="573"/>
                  <a:pt x="178" y="573"/>
                  <a:pt x="178" y="573"/>
                </a:cubicBezTo>
                <a:cubicBezTo>
                  <a:pt x="178" y="574"/>
                  <a:pt x="178" y="574"/>
                  <a:pt x="178" y="574"/>
                </a:cubicBezTo>
                <a:cubicBezTo>
                  <a:pt x="178" y="574"/>
                  <a:pt x="178" y="574"/>
                  <a:pt x="178" y="574"/>
                </a:cubicBezTo>
                <a:cubicBezTo>
                  <a:pt x="175" y="576"/>
                  <a:pt x="175" y="576"/>
                  <a:pt x="175" y="576"/>
                </a:cubicBezTo>
                <a:cubicBezTo>
                  <a:pt x="174" y="577"/>
                  <a:pt x="174" y="577"/>
                  <a:pt x="174" y="577"/>
                </a:cubicBezTo>
                <a:cubicBezTo>
                  <a:pt x="176" y="576"/>
                  <a:pt x="176" y="576"/>
                  <a:pt x="176" y="576"/>
                </a:cubicBezTo>
                <a:cubicBezTo>
                  <a:pt x="176" y="577"/>
                  <a:pt x="176" y="577"/>
                  <a:pt x="176" y="577"/>
                </a:cubicBezTo>
                <a:cubicBezTo>
                  <a:pt x="179" y="576"/>
                  <a:pt x="179" y="576"/>
                  <a:pt x="179" y="576"/>
                </a:cubicBezTo>
                <a:cubicBezTo>
                  <a:pt x="179" y="575"/>
                  <a:pt x="179" y="575"/>
                  <a:pt x="179" y="575"/>
                </a:cubicBezTo>
                <a:cubicBezTo>
                  <a:pt x="179" y="575"/>
                  <a:pt x="179" y="575"/>
                  <a:pt x="179" y="575"/>
                </a:cubicBezTo>
                <a:cubicBezTo>
                  <a:pt x="179" y="575"/>
                  <a:pt x="179" y="575"/>
                  <a:pt x="179" y="575"/>
                </a:cubicBezTo>
                <a:cubicBezTo>
                  <a:pt x="181" y="575"/>
                  <a:pt x="181" y="575"/>
                  <a:pt x="181" y="575"/>
                </a:cubicBezTo>
                <a:cubicBezTo>
                  <a:pt x="182" y="575"/>
                  <a:pt x="182" y="575"/>
                  <a:pt x="182" y="575"/>
                </a:cubicBezTo>
                <a:cubicBezTo>
                  <a:pt x="185" y="575"/>
                  <a:pt x="185" y="575"/>
                  <a:pt x="185" y="575"/>
                </a:cubicBezTo>
                <a:cubicBezTo>
                  <a:pt x="187" y="574"/>
                  <a:pt x="187" y="574"/>
                  <a:pt x="187" y="574"/>
                </a:cubicBezTo>
                <a:cubicBezTo>
                  <a:pt x="188" y="574"/>
                  <a:pt x="188" y="574"/>
                  <a:pt x="188" y="574"/>
                </a:cubicBezTo>
                <a:cubicBezTo>
                  <a:pt x="190" y="573"/>
                  <a:pt x="190" y="573"/>
                  <a:pt x="190" y="573"/>
                </a:cubicBezTo>
                <a:cubicBezTo>
                  <a:pt x="189" y="575"/>
                  <a:pt x="189" y="575"/>
                  <a:pt x="189" y="575"/>
                </a:cubicBezTo>
                <a:cubicBezTo>
                  <a:pt x="190" y="575"/>
                  <a:pt x="190" y="575"/>
                  <a:pt x="190" y="575"/>
                </a:cubicBezTo>
                <a:cubicBezTo>
                  <a:pt x="192" y="575"/>
                  <a:pt x="192" y="575"/>
                  <a:pt x="192" y="575"/>
                </a:cubicBezTo>
                <a:cubicBezTo>
                  <a:pt x="192" y="575"/>
                  <a:pt x="192" y="575"/>
                  <a:pt x="192" y="575"/>
                </a:cubicBezTo>
                <a:cubicBezTo>
                  <a:pt x="188" y="577"/>
                  <a:pt x="188" y="577"/>
                  <a:pt x="188" y="577"/>
                </a:cubicBezTo>
                <a:cubicBezTo>
                  <a:pt x="189" y="577"/>
                  <a:pt x="189" y="577"/>
                  <a:pt x="189" y="577"/>
                </a:cubicBezTo>
                <a:cubicBezTo>
                  <a:pt x="188" y="578"/>
                  <a:pt x="188" y="578"/>
                  <a:pt x="188" y="578"/>
                </a:cubicBezTo>
                <a:cubicBezTo>
                  <a:pt x="189" y="578"/>
                  <a:pt x="189" y="578"/>
                  <a:pt x="189" y="578"/>
                </a:cubicBezTo>
                <a:cubicBezTo>
                  <a:pt x="189" y="578"/>
                  <a:pt x="189" y="578"/>
                  <a:pt x="189" y="578"/>
                </a:cubicBezTo>
                <a:cubicBezTo>
                  <a:pt x="190" y="577"/>
                  <a:pt x="190" y="577"/>
                  <a:pt x="190" y="577"/>
                </a:cubicBezTo>
                <a:cubicBezTo>
                  <a:pt x="191" y="577"/>
                  <a:pt x="191" y="577"/>
                  <a:pt x="191" y="577"/>
                </a:cubicBezTo>
                <a:cubicBezTo>
                  <a:pt x="193" y="576"/>
                  <a:pt x="193" y="576"/>
                  <a:pt x="193" y="576"/>
                </a:cubicBezTo>
                <a:cubicBezTo>
                  <a:pt x="193" y="575"/>
                  <a:pt x="193" y="575"/>
                  <a:pt x="193" y="575"/>
                </a:cubicBezTo>
                <a:cubicBezTo>
                  <a:pt x="194" y="575"/>
                  <a:pt x="194" y="575"/>
                  <a:pt x="194" y="575"/>
                </a:cubicBezTo>
                <a:cubicBezTo>
                  <a:pt x="193" y="577"/>
                  <a:pt x="193" y="577"/>
                  <a:pt x="193" y="577"/>
                </a:cubicBezTo>
                <a:cubicBezTo>
                  <a:pt x="192" y="578"/>
                  <a:pt x="192" y="578"/>
                  <a:pt x="192" y="578"/>
                </a:cubicBezTo>
                <a:cubicBezTo>
                  <a:pt x="191" y="579"/>
                  <a:pt x="191" y="579"/>
                  <a:pt x="191" y="579"/>
                </a:cubicBezTo>
                <a:cubicBezTo>
                  <a:pt x="192" y="579"/>
                  <a:pt x="192" y="579"/>
                  <a:pt x="192" y="579"/>
                </a:cubicBezTo>
                <a:cubicBezTo>
                  <a:pt x="192" y="580"/>
                  <a:pt x="192" y="580"/>
                  <a:pt x="192" y="580"/>
                </a:cubicBezTo>
                <a:cubicBezTo>
                  <a:pt x="192" y="581"/>
                  <a:pt x="192" y="581"/>
                  <a:pt x="192" y="581"/>
                </a:cubicBezTo>
                <a:cubicBezTo>
                  <a:pt x="193" y="582"/>
                  <a:pt x="193" y="582"/>
                  <a:pt x="193" y="582"/>
                </a:cubicBezTo>
                <a:cubicBezTo>
                  <a:pt x="194" y="580"/>
                  <a:pt x="194" y="580"/>
                  <a:pt x="194" y="580"/>
                </a:cubicBezTo>
                <a:cubicBezTo>
                  <a:pt x="194" y="579"/>
                  <a:pt x="194" y="579"/>
                  <a:pt x="194" y="579"/>
                </a:cubicBezTo>
                <a:cubicBezTo>
                  <a:pt x="195" y="579"/>
                  <a:pt x="195" y="579"/>
                  <a:pt x="195" y="579"/>
                </a:cubicBezTo>
                <a:cubicBezTo>
                  <a:pt x="194" y="582"/>
                  <a:pt x="194" y="582"/>
                  <a:pt x="194" y="582"/>
                </a:cubicBezTo>
                <a:cubicBezTo>
                  <a:pt x="195" y="582"/>
                  <a:pt x="195" y="582"/>
                  <a:pt x="195" y="582"/>
                </a:cubicBezTo>
                <a:cubicBezTo>
                  <a:pt x="196" y="582"/>
                  <a:pt x="196" y="582"/>
                  <a:pt x="196" y="582"/>
                </a:cubicBezTo>
                <a:cubicBezTo>
                  <a:pt x="197" y="581"/>
                  <a:pt x="197" y="581"/>
                  <a:pt x="197" y="581"/>
                </a:cubicBezTo>
                <a:cubicBezTo>
                  <a:pt x="197" y="583"/>
                  <a:pt x="197" y="583"/>
                  <a:pt x="197" y="583"/>
                </a:cubicBezTo>
                <a:cubicBezTo>
                  <a:pt x="195" y="585"/>
                  <a:pt x="195" y="585"/>
                  <a:pt x="195" y="585"/>
                </a:cubicBezTo>
                <a:cubicBezTo>
                  <a:pt x="195" y="586"/>
                  <a:pt x="195" y="586"/>
                  <a:pt x="195" y="586"/>
                </a:cubicBezTo>
                <a:cubicBezTo>
                  <a:pt x="195" y="586"/>
                  <a:pt x="195" y="586"/>
                  <a:pt x="195" y="586"/>
                </a:cubicBezTo>
                <a:cubicBezTo>
                  <a:pt x="196" y="587"/>
                  <a:pt x="196" y="587"/>
                  <a:pt x="196" y="587"/>
                </a:cubicBezTo>
                <a:cubicBezTo>
                  <a:pt x="196" y="587"/>
                  <a:pt x="196" y="587"/>
                  <a:pt x="196" y="587"/>
                </a:cubicBezTo>
                <a:cubicBezTo>
                  <a:pt x="198" y="587"/>
                  <a:pt x="198" y="587"/>
                  <a:pt x="198" y="587"/>
                </a:cubicBezTo>
                <a:cubicBezTo>
                  <a:pt x="199" y="588"/>
                  <a:pt x="199" y="588"/>
                  <a:pt x="199" y="588"/>
                </a:cubicBezTo>
                <a:cubicBezTo>
                  <a:pt x="200" y="588"/>
                  <a:pt x="200" y="588"/>
                  <a:pt x="200" y="588"/>
                </a:cubicBezTo>
                <a:cubicBezTo>
                  <a:pt x="203" y="585"/>
                  <a:pt x="203" y="585"/>
                  <a:pt x="203" y="585"/>
                </a:cubicBezTo>
                <a:cubicBezTo>
                  <a:pt x="203" y="586"/>
                  <a:pt x="203" y="586"/>
                  <a:pt x="203" y="586"/>
                </a:cubicBezTo>
                <a:cubicBezTo>
                  <a:pt x="210" y="587"/>
                  <a:pt x="210" y="587"/>
                  <a:pt x="210" y="587"/>
                </a:cubicBezTo>
                <a:cubicBezTo>
                  <a:pt x="210" y="586"/>
                  <a:pt x="210" y="586"/>
                  <a:pt x="210" y="586"/>
                </a:cubicBezTo>
                <a:cubicBezTo>
                  <a:pt x="209" y="585"/>
                  <a:pt x="209" y="585"/>
                  <a:pt x="209" y="585"/>
                </a:cubicBezTo>
                <a:cubicBezTo>
                  <a:pt x="210" y="585"/>
                  <a:pt x="210" y="585"/>
                  <a:pt x="210" y="585"/>
                </a:cubicBezTo>
                <a:cubicBezTo>
                  <a:pt x="209" y="583"/>
                  <a:pt x="209" y="583"/>
                  <a:pt x="209" y="583"/>
                </a:cubicBezTo>
                <a:cubicBezTo>
                  <a:pt x="208" y="582"/>
                  <a:pt x="208" y="582"/>
                  <a:pt x="208" y="582"/>
                </a:cubicBezTo>
                <a:cubicBezTo>
                  <a:pt x="206" y="581"/>
                  <a:pt x="206" y="581"/>
                  <a:pt x="206" y="581"/>
                </a:cubicBezTo>
                <a:cubicBezTo>
                  <a:pt x="208" y="581"/>
                  <a:pt x="208" y="581"/>
                  <a:pt x="208" y="581"/>
                </a:cubicBezTo>
                <a:cubicBezTo>
                  <a:pt x="209" y="581"/>
                  <a:pt x="209" y="581"/>
                  <a:pt x="209" y="581"/>
                </a:cubicBezTo>
                <a:cubicBezTo>
                  <a:pt x="210" y="581"/>
                  <a:pt x="210" y="581"/>
                  <a:pt x="210" y="581"/>
                </a:cubicBezTo>
                <a:cubicBezTo>
                  <a:pt x="211" y="581"/>
                  <a:pt x="211" y="581"/>
                  <a:pt x="211" y="581"/>
                </a:cubicBezTo>
                <a:cubicBezTo>
                  <a:pt x="211" y="580"/>
                  <a:pt x="211" y="580"/>
                  <a:pt x="211" y="580"/>
                </a:cubicBezTo>
                <a:cubicBezTo>
                  <a:pt x="212" y="576"/>
                  <a:pt x="212" y="576"/>
                  <a:pt x="212" y="576"/>
                </a:cubicBezTo>
                <a:cubicBezTo>
                  <a:pt x="212" y="575"/>
                  <a:pt x="212" y="575"/>
                  <a:pt x="212" y="575"/>
                </a:cubicBezTo>
                <a:cubicBezTo>
                  <a:pt x="213" y="571"/>
                  <a:pt x="213" y="571"/>
                  <a:pt x="213" y="571"/>
                </a:cubicBezTo>
                <a:cubicBezTo>
                  <a:pt x="213" y="570"/>
                  <a:pt x="213" y="570"/>
                  <a:pt x="213" y="570"/>
                </a:cubicBezTo>
                <a:cubicBezTo>
                  <a:pt x="213" y="570"/>
                  <a:pt x="213" y="570"/>
                  <a:pt x="213" y="570"/>
                </a:cubicBezTo>
                <a:cubicBezTo>
                  <a:pt x="214" y="569"/>
                  <a:pt x="214" y="569"/>
                  <a:pt x="214" y="569"/>
                </a:cubicBezTo>
                <a:cubicBezTo>
                  <a:pt x="215" y="567"/>
                  <a:pt x="215" y="567"/>
                  <a:pt x="215" y="567"/>
                </a:cubicBezTo>
                <a:cubicBezTo>
                  <a:pt x="214" y="567"/>
                  <a:pt x="214" y="567"/>
                  <a:pt x="214" y="567"/>
                </a:cubicBezTo>
                <a:cubicBezTo>
                  <a:pt x="216" y="563"/>
                  <a:pt x="216" y="563"/>
                  <a:pt x="216" y="563"/>
                </a:cubicBezTo>
                <a:cubicBezTo>
                  <a:pt x="217" y="563"/>
                  <a:pt x="217" y="563"/>
                  <a:pt x="217" y="563"/>
                </a:cubicBezTo>
                <a:cubicBezTo>
                  <a:pt x="216" y="562"/>
                  <a:pt x="216" y="562"/>
                  <a:pt x="216" y="562"/>
                </a:cubicBezTo>
                <a:cubicBezTo>
                  <a:pt x="217" y="561"/>
                  <a:pt x="217" y="561"/>
                  <a:pt x="217" y="561"/>
                </a:cubicBezTo>
                <a:cubicBezTo>
                  <a:pt x="216" y="559"/>
                  <a:pt x="216" y="559"/>
                  <a:pt x="216" y="559"/>
                </a:cubicBezTo>
                <a:cubicBezTo>
                  <a:pt x="216" y="559"/>
                  <a:pt x="216" y="559"/>
                  <a:pt x="216" y="559"/>
                </a:cubicBezTo>
                <a:cubicBezTo>
                  <a:pt x="215" y="553"/>
                  <a:pt x="215" y="553"/>
                  <a:pt x="215" y="553"/>
                </a:cubicBezTo>
                <a:cubicBezTo>
                  <a:pt x="214" y="553"/>
                  <a:pt x="214" y="553"/>
                  <a:pt x="214" y="553"/>
                </a:cubicBezTo>
                <a:cubicBezTo>
                  <a:pt x="215" y="552"/>
                  <a:pt x="215" y="552"/>
                  <a:pt x="215" y="552"/>
                </a:cubicBezTo>
                <a:cubicBezTo>
                  <a:pt x="214" y="550"/>
                  <a:pt x="214" y="550"/>
                  <a:pt x="214" y="550"/>
                </a:cubicBezTo>
                <a:cubicBezTo>
                  <a:pt x="212" y="550"/>
                  <a:pt x="212" y="550"/>
                  <a:pt x="212" y="550"/>
                </a:cubicBezTo>
                <a:cubicBezTo>
                  <a:pt x="214" y="549"/>
                  <a:pt x="214" y="549"/>
                  <a:pt x="214" y="549"/>
                </a:cubicBezTo>
                <a:cubicBezTo>
                  <a:pt x="214" y="548"/>
                  <a:pt x="214" y="548"/>
                  <a:pt x="214" y="548"/>
                </a:cubicBezTo>
                <a:cubicBezTo>
                  <a:pt x="214" y="548"/>
                  <a:pt x="214" y="548"/>
                  <a:pt x="214" y="548"/>
                </a:cubicBezTo>
                <a:cubicBezTo>
                  <a:pt x="214" y="547"/>
                  <a:pt x="214" y="547"/>
                  <a:pt x="214" y="547"/>
                </a:cubicBezTo>
                <a:cubicBezTo>
                  <a:pt x="215" y="547"/>
                  <a:pt x="215" y="547"/>
                  <a:pt x="215" y="547"/>
                </a:cubicBezTo>
                <a:cubicBezTo>
                  <a:pt x="216" y="547"/>
                  <a:pt x="216" y="547"/>
                  <a:pt x="216" y="547"/>
                </a:cubicBezTo>
                <a:cubicBezTo>
                  <a:pt x="219" y="547"/>
                  <a:pt x="219" y="547"/>
                  <a:pt x="219" y="547"/>
                </a:cubicBezTo>
                <a:cubicBezTo>
                  <a:pt x="220" y="546"/>
                  <a:pt x="220" y="546"/>
                  <a:pt x="220" y="546"/>
                </a:cubicBezTo>
                <a:cubicBezTo>
                  <a:pt x="221" y="546"/>
                  <a:pt x="221" y="546"/>
                  <a:pt x="221" y="546"/>
                </a:cubicBezTo>
                <a:cubicBezTo>
                  <a:pt x="221" y="544"/>
                  <a:pt x="221" y="544"/>
                  <a:pt x="221" y="544"/>
                </a:cubicBezTo>
                <a:cubicBezTo>
                  <a:pt x="220" y="545"/>
                  <a:pt x="220" y="545"/>
                  <a:pt x="220" y="545"/>
                </a:cubicBezTo>
                <a:cubicBezTo>
                  <a:pt x="217" y="542"/>
                  <a:pt x="217" y="542"/>
                  <a:pt x="217" y="542"/>
                </a:cubicBezTo>
                <a:cubicBezTo>
                  <a:pt x="217" y="542"/>
                  <a:pt x="217" y="542"/>
                  <a:pt x="217" y="542"/>
                </a:cubicBezTo>
                <a:cubicBezTo>
                  <a:pt x="218" y="543"/>
                  <a:pt x="218" y="543"/>
                  <a:pt x="218" y="543"/>
                </a:cubicBezTo>
                <a:cubicBezTo>
                  <a:pt x="219" y="543"/>
                  <a:pt x="219" y="543"/>
                  <a:pt x="219" y="543"/>
                </a:cubicBezTo>
                <a:cubicBezTo>
                  <a:pt x="222" y="544"/>
                  <a:pt x="222" y="544"/>
                  <a:pt x="222" y="544"/>
                </a:cubicBezTo>
                <a:cubicBezTo>
                  <a:pt x="222" y="543"/>
                  <a:pt x="222" y="543"/>
                  <a:pt x="222" y="543"/>
                </a:cubicBezTo>
                <a:cubicBezTo>
                  <a:pt x="220" y="542"/>
                  <a:pt x="220" y="542"/>
                  <a:pt x="220" y="542"/>
                </a:cubicBezTo>
                <a:cubicBezTo>
                  <a:pt x="220" y="541"/>
                  <a:pt x="220" y="541"/>
                  <a:pt x="220" y="541"/>
                </a:cubicBezTo>
                <a:cubicBezTo>
                  <a:pt x="220" y="541"/>
                  <a:pt x="220" y="541"/>
                  <a:pt x="220" y="541"/>
                </a:cubicBezTo>
                <a:cubicBezTo>
                  <a:pt x="221" y="541"/>
                  <a:pt x="221" y="541"/>
                  <a:pt x="221" y="541"/>
                </a:cubicBezTo>
                <a:cubicBezTo>
                  <a:pt x="220" y="540"/>
                  <a:pt x="220" y="540"/>
                  <a:pt x="220" y="540"/>
                </a:cubicBezTo>
                <a:cubicBezTo>
                  <a:pt x="220" y="539"/>
                  <a:pt x="220" y="539"/>
                  <a:pt x="220" y="539"/>
                </a:cubicBezTo>
                <a:cubicBezTo>
                  <a:pt x="222" y="541"/>
                  <a:pt x="222" y="541"/>
                  <a:pt x="222" y="541"/>
                </a:cubicBezTo>
                <a:cubicBezTo>
                  <a:pt x="223" y="541"/>
                  <a:pt x="223" y="541"/>
                  <a:pt x="223" y="541"/>
                </a:cubicBezTo>
                <a:cubicBezTo>
                  <a:pt x="223" y="540"/>
                  <a:pt x="223" y="540"/>
                  <a:pt x="223" y="540"/>
                </a:cubicBezTo>
                <a:cubicBezTo>
                  <a:pt x="224" y="539"/>
                  <a:pt x="224" y="539"/>
                  <a:pt x="224" y="539"/>
                </a:cubicBezTo>
                <a:cubicBezTo>
                  <a:pt x="223" y="539"/>
                  <a:pt x="223" y="539"/>
                  <a:pt x="223" y="539"/>
                </a:cubicBezTo>
                <a:cubicBezTo>
                  <a:pt x="223" y="538"/>
                  <a:pt x="223" y="538"/>
                  <a:pt x="223" y="538"/>
                </a:cubicBezTo>
                <a:cubicBezTo>
                  <a:pt x="224" y="538"/>
                  <a:pt x="224" y="538"/>
                  <a:pt x="224" y="538"/>
                </a:cubicBezTo>
                <a:cubicBezTo>
                  <a:pt x="225" y="538"/>
                  <a:pt x="225" y="538"/>
                  <a:pt x="225" y="538"/>
                </a:cubicBezTo>
                <a:cubicBezTo>
                  <a:pt x="225" y="537"/>
                  <a:pt x="225" y="537"/>
                  <a:pt x="225" y="537"/>
                </a:cubicBezTo>
                <a:cubicBezTo>
                  <a:pt x="225" y="536"/>
                  <a:pt x="225" y="536"/>
                  <a:pt x="225" y="536"/>
                </a:cubicBezTo>
                <a:cubicBezTo>
                  <a:pt x="226" y="536"/>
                  <a:pt x="226" y="536"/>
                  <a:pt x="226" y="536"/>
                </a:cubicBezTo>
                <a:cubicBezTo>
                  <a:pt x="226" y="534"/>
                  <a:pt x="226" y="534"/>
                  <a:pt x="226" y="534"/>
                </a:cubicBezTo>
                <a:cubicBezTo>
                  <a:pt x="226" y="534"/>
                  <a:pt x="226" y="534"/>
                  <a:pt x="226" y="534"/>
                </a:cubicBezTo>
                <a:cubicBezTo>
                  <a:pt x="221" y="533"/>
                  <a:pt x="221" y="533"/>
                  <a:pt x="221" y="533"/>
                </a:cubicBezTo>
                <a:cubicBezTo>
                  <a:pt x="221" y="532"/>
                  <a:pt x="221" y="532"/>
                  <a:pt x="221" y="532"/>
                </a:cubicBezTo>
                <a:cubicBezTo>
                  <a:pt x="225" y="533"/>
                  <a:pt x="225" y="533"/>
                  <a:pt x="225" y="533"/>
                </a:cubicBezTo>
                <a:cubicBezTo>
                  <a:pt x="227" y="533"/>
                  <a:pt x="227" y="533"/>
                  <a:pt x="227" y="533"/>
                </a:cubicBezTo>
                <a:cubicBezTo>
                  <a:pt x="226" y="529"/>
                  <a:pt x="226" y="529"/>
                  <a:pt x="226" y="529"/>
                </a:cubicBezTo>
                <a:cubicBezTo>
                  <a:pt x="227" y="528"/>
                  <a:pt x="227" y="528"/>
                  <a:pt x="227" y="528"/>
                </a:cubicBezTo>
                <a:cubicBezTo>
                  <a:pt x="227" y="527"/>
                  <a:pt x="227" y="527"/>
                  <a:pt x="227" y="527"/>
                </a:cubicBezTo>
                <a:cubicBezTo>
                  <a:pt x="226" y="526"/>
                  <a:pt x="226" y="526"/>
                  <a:pt x="226" y="526"/>
                </a:cubicBezTo>
                <a:cubicBezTo>
                  <a:pt x="221" y="526"/>
                  <a:pt x="221" y="526"/>
                  <a:pt x="221" y="526"/>
                </a:cubicBezTo>
                <a:cubicBezTo>
                  <a:pt x="221" y="524"/>
                  <a:pt x="221" y="524"/>
                  <a:pt x="221" y="524"/>
                </a:cubicBezTo>
                <a:cubicBezTo>
                  <a:pt x="222" y="524"/>
                  <a:pt x="222" y="524"/>
                  <a:pt x="222" y="524"/>
                </a:cubicBezTo>
                <a:cubicBezTo>
                  <a:pt x="225" y="522"/>
                  <a:pt x="225" y="522"/>
                  <a:pt x="225" y="522"/>
                </a:cubicBezTo>
                <a:cubicBezTo>
                  <a:pt x="227" y="522"/>
                  <a:pt x="227" y="522"/>
                  <a:pt x="227" y="522"/>
                </a:cubicBezTo>
                <a:cubicBezTo>
                  <a:pt x="229" y="523"/>
                  <a:pt x="229" y="523"/>
                  <a:pt x="229" y="523"/>
                </a:cubicBezTo>
                <a:cubicBezTo>
                  <a:pt x="229" y="522"/>
                  <a:pt x="229" y="522"/>
                  <a:pt x="229" y="522"/>
                </a:cubicBezTo>
                <a:cubicBezTo>
                  <a:pt x="228" y="522"/>
                  <a:pt x="228" y="522"/>
                  <a:pt x="228" y="522"/>
                </a:cubicBezTo>
                <a:cubicBezTo>
                  <a:pt x="227" y="521"/>
                  <a:pt x="227" y="521"/>
                  <a:pt x="227" y="521"/>
                </a:cubicBezTo>
                <a:cubicBezTo>
                  <a:pt x="226" y="518"/>
                  <a:pt x="226" y="518"/>
                  <a:pt x="226" y="518"/>
                </a:cubicBezTo>
                <a:cubicBezTo>
                  <a:pt x="225" y="517"/>
                  <a:pt x="225" y="517"/>
                  <a:pt x="225" y="517"/>
                </a:cubicBezTo>
                <a:cubicBezTo>
                  <a:pt x="225" y="516"/>
                  <a:pt x="225" y="516"/>
                  <a:pt x="225" y="516"/>
                </a:cubicBezTo>
                <a:cubicBezTo>
                  <a:pt x="224" y="515"/>
                  <a:pt x="224" y="515"/>
                  <a:pt x="224" y="515"/>
                </a:cubicBezTo>
                <a:cubicBezTo>
                  <a:pt x="224" y="514"/>
                  <a:pt x="224" y="514"/>
                  <a:pt x="224" y="514"/>
                </a:cubicBezTo>
                <a:cubicBezTo>
                  <a:pt x="222" y="514"/>
                  <a:pt x="222" y="514"/>
                  <a:pt x="222" y="514"/>
                </a:cubicBezTo>
                <a:cubicBezTo>
                  <a:pt x="222" y="513"/>
                  <a:pt x="222" y="513"/>
                  <a:pt x="222" y="513"/>
                </a:cubicBezTo>
                <a:cubicBezTo>
                  <a:pt x="223" y="511"/>
                  <a:pt x="223" y="511"/>
                  <a:pt x="223" y="511"/>
                </a:cubicBezTo>
                <a:cubicBezTo>
                  <a:pt x="224" y="512"/>
                  <a:pt x="224" y="512"/>
                  <a:pt x="224" y="512"/>
                </a:cubicBezTo>
                <a:cubicBezTo>
                  <a:pt x="226" y="511"/>
                  <a:pt x="226" y="511"/>
                  <a:pt x="226" y="511"/>
                </a:cubicBezTo>
                <a:cubicBezTo>
                  <a:pt x="227" y="512"/>
                  <a:pt x="227" y="512"/>
                  <a:pt x="227" y="512"/>
                </a:cubicBezTo>
                <a:cubicBezTo>
                  <a:pt x="227" y="511"/>
                  <a:pt x="227" y="511"/>
                  <a:pt x="227" y="511"/>
                </a:cubicBezTo>
                <a:cubicBezTo>
                  <a:pt x="228" y="511"/>
                  <a:pt x="228" y="511"/>
                  <a:pt x="228" y="511"/>
                </a:cubicBezTo>
                <a:cubicBezTo>
                  <a:pt x="228" y="512"/>
                  <a:pt x="228" y="512"/>
                  <a:pt x="228" y="512"/>
                </a:cubicBezTo>
                <a:cubicBezTo>
                  <a:pt x="229" y="511"/>
                  <a:pt x="229" y="511"/>
                  <a:pt x="229" y="511"/>
                </a:cubicBezTo>
                <a:cubicBezTo>
                  <a:pt x="230" y="512"/>
                  <a:pt x="230" y="512"/>
                  <a:pt x="230" y="512"/>
                </a:cubicBezTo>
                <a:cubicBezTo>
                  <a:pt x="231" y="511"/>
                  <a:pt x="231" y="511"/>
                  <a:pt x="231" y="511"/>
                </a:cubicBezTo>
                <a:cubicBezTo>
                  <a:pt x="231" y="510"/>
                  <a:pt x="231" y="510"/>
                  <a:pt x="231" y="510"/>
                </a:cubicBezTo>
                <a:cubicBezTo>
                  <a:pt x="232" y="508"/>
                  <a:pt x="232" y="508"/>
                  <a:pt x="232" y="508"/>
                </a:cubicBezTo>
                <a:cubicBezTo>
                  <a:pt x="232" y="507"/>
                  <a:pt x="232" y="507"/>
                  <a:pt x="232" y="507"/>
                </a:cubicBezTo>
                <a:cubicBezTo>
                  <a:pt x="232" y="506"/>
                  <a:pt x="232" y="506"/>
                  <a:pt x="232" y="506"/>
                </a:cubicBezTo>
                <a:cubicBezTo>
                  <a:pt x="232" y="505"/>
                  <a:pt x="232" y="505"/>
                  <a:pt x="232" y="505"/>
                </a:cubicBezTo>
                <a:cubicBezTo>
                  <a:pt x="230" y="504"/>
                  <a:pt x="230" y="504"/>
                  <a:pt x="230" y="504"/>
                </a:cubicBezTo>
                <a:cubicBezTo>
                  <a:pt x="231" y="504"/>
                  <a:pt x="231" y="504"/>
                  <a:pt x="231" y="504"/>
                </a:cubicBezTo>
                <a:cubicBezTo>
                  <a:pt x="231" y="503"/>
                  <a:pt x="231" y="503"/>
                  <a:pt x="231" y="503"/>
                </a:cubicBezTo>
                <a:cubicBezTo>
                  <a:pt x="232" y="504"/>
                  <a:pt x="232" y="504"/>
                  <a:pt x="232" y="504"/>
                </a:cubicBezTo>
                <a:cubicBezTo>
                  <a:pt x="233" y="501"/>
                  <a:pt x="233" y="501"/>
                  <a:pt x="233" y="501"/>
                </a:cubicBezTo>
                <a:cubicBezTo>
                  <a:pt x="234" y="502"/>
                  <a:pt x="234" y="502"/>
                  <a:pt x="234" y="502"/>
                </a:cubicBezTo>
                <a:cubicBezTo>
                  <a:pt x="234" y="503"/>
                  <a:pt x="234" y="503"/>
                  <a:pt x="234" y="503"/>
                </a:cubicBezTo>
                <a:cubicBezTo>
                  <a:pt x="235" y="503"/>
                  <a:pt x="235" y="503"/>
                  <a:pt x="235" y="503"/>
                </a:cubicBezTo>
                <a:cubicBezTo>
                  <a:pt x="236" y="501"/>
                  <a:pt x="236" y="501"/>
                  <a:pt x="236" y="501"/>
                </a:cubicBezTo>
                <a:cubicBezTo>
                  <a:pt x="237" y="502"/>
                  <a:pt x="237" y="502"/>
                  <a:pt x="237" y="502"/>
                </a:cubicBezTo>
                <a:cubicBezTo>
                  <a:pt x="238" y="503"/>
                  <a:pt x="238" y="503"/>
                  <a:pt x="238" y="503"/>
                </a:cubicBezTo>
                <a:cubicBezTo>
                  <a:pt x="241" y="502"/>
                  <a:pt x="241" y="502"/>
                  <a:pt x="241" y="502"/>
                </a:cubicBezTo>
                <a:cubicBezTo>
                  <a:pt x="240" y="501"/>
                  <a:pt x="240" y="501"/>
                  <a:pt x="240" y="501"/>
                </a:cubicBezTo>
                <a:cubicBezTo>
                  <a:pt x="242" y="501"/>
                  <a:pt x="242" y="501"/>
                  <a:pt x="242" y="501"/>
                </a:cubicBezTo>
                <a:cubicBezTo>
                  <a:pt x="243" y="502"/>
                  <a:pt x="243" y="502"/>
                  <a:pt x="243" y="502"/>
                </a:cubicBezTo>
                <a:cubicBezTo>
                  <a:pt x="243" y="501"/>
                  <a:pt x="243" y="501"/>
                  <a:pt x="243" y="501"/>
                </a:cubicBezTo>
                <a:cubicBezTo>
                  <a:pt x="244" y="501"/>
                  <a:pt x="244" y="501"/>
                  <a:pt x="244" y="501"/>
                </a:cubicBezTo>
                <a:cubicBezTo>
                  <a:pt x="244" y="500"/>
                  <a:pt x="244" y="500"/>
                  <a:pt x="244" y="500"/>
                </a:cubicBezTo>
                <a:cubicBezTo>
                  <a:pt x="244" y="499"/>
                  <a:pt x="244" y="499"/>
                  <a:pt x="244" y="499"/>
                </a:cubicBezTo>
                <a:cubicBezTo>
                  <a:pt x="243" y="499"/>
                  <a:pt x="243" y="499"/>
                  <a:pt x="243" y="499"/>
                </a:cubicBezTo>
                <a:cubicBezTo>
                  <a:pt x="243" y="499"/>
                  <a:pt x="243" y="499"/>
                  <a:pt x="243" y="499"/>
                </a:cubicBezTo>
                <a:cubicBezTo>
                  <a:pt x="242" y="498"/>
                  <a:pt x="242" y="498"/>
                  <a:pt x="242" y="498"/>
                </a:cubicBezTo>
                <a:cubicBezTo>
                  <a:pt x="242" y="496"/>
                  <a:pt x="242" y="496"/>
                  <a:pt x="242" y="496"/>
                </a:cubicBezTo>
                <a:cubicBezTo>
                  <a:pt x="244" y="497"/>
                  <a:pt x="244" y="497"/>
                  <a:pt x="244" y="497"/>
                </a:cubicBezTo>
                <a:cubicBezTo>
                  <a:pt x="244" y="496"/>
                  <a:pt x="244" y="496"/>
                  <a:pt x="244" y="496"/>
                </a:cubicBezTo>
                <a:cubicBezTo>
                  <a:pt x="244" y="497"/>
                  <a:pt x="244" y="497"/>
                  <a:pt x="244" y="497"/>
                </a:cubicBezTo>
                <a:cubicBezTo>
                  <a:pt x="245" y="497"/>
                  <a:pt x="245" y="497"/>
                  <a:pt x="245" y="497"/>
                </a:cubicBezTo>
                <a:cubicBezTo>
                  <a:pt x="245" y="495"/>
                  <a:pt x="245" y="495"/>
                  <a:pt x="245" y="495"/>
                </a:cubicBezTo>
                <a:cubicBezTo>
                  <a:pt x="244" y="494"/>
                  <a:pt x="244" y="494"/>
                  <a:pt x="244" y="494"/>
                </a:cubicBezTo>
                <a:cubicBezTo>
                  <a:pt x="246" y="493"/>
                  <a:pt x="246" y="493"/>
                  <a:pt x="246" y="493"/>
                </a:cubicBezTo>
                <a:cubicBezTo>
                  <a:pt x="245" y="492"/>
                  <a:pt x="245" y="492"/>
                  <a:pt x="245" y="492"/>
                </a:cubicBezTo>
                <a:cubicBezTo>
                  <a:pt x="246" y="491"/>
                  <a:pt x="246" y="491"/>
                  <a:pt x="246" y="491"/>
                </a:cubicBezTo>
                <a:cubicBezTo>
                  <a:pt x="247" y="492"/>
                  <a:pt x="247" y="492"/>
                  <a:pt x="247" y="492"/>
                </a:cubicBezTo>
                <a:cubicBezTo>
                  <a:pt x="245" y="490"/>
                  <a:pt x="245" y="490"/>
                  <a:pt x="245" y="490"/>
                </a:cubicBezTo>
                <a:cubicBezTo>
                  <a:pt x="245" y="489"/>
                  <a:pt x="245" y="489"/>
                  <a:pt x="245" y="489"/>
                </a:cubicBezTo>
                <a:cubicBezTo>
                  <a:pt x="246" y="490"/>
                  <a:pt x="246" y="490"/>
                  <a:pt x="246" y="490"/>
                </a:cubicBezTo>
                <a:cubicBezTo>
                  <a:pt x="246" y="488"/>
                  <a:pt x="246" y="488"/>
                  <a:pt x="246" y="488"/>
                </a:cubicBezTo>
                <a:cubicBezTo>
                  <a:pt x="248" y="490"/>
                  <a:pt x="248" y="490"/>
                  <a:pt x="248" y="490"/>
                </a:cubicBezTo>
                <a:cubicBezTo>
                  <a:pt x="249" y="490"/>
                  <a:pt x="249" y="490"/>
                  <a:pt x="249" y="490"/>
                </a:cubicBezTo>
                <a:cubicBezTo>
                  <a:pt x="250" y="490"/>
                  <a:pt x="250" y="490"/>
                  <a:pt x="250" y="490"/>
                </a:cubicBezTo>
                <a:cubicBezTo>
                  <a:pt x="251" y="490"/>
                  <a:pt x="251" y="490"/>
                  <a:pt x="251" y="490"/>
                </a:cubicBezTo>
                <a:cubicBezTo>
                  <a:pt x="248" y="493"/>
                  <a:pt x="248" y="493"/>
                  <a:pt x="248" y="493"/>
                </a:cubicBezTo>
                <a:cubicBezTo>
                  <a:pt x="248" y="494"/>
                  <a:pt x="248" y="494"/>
                  <a:pt x="248" y="494"/>
                </a:cubicBezTo>
                <a:cubicBezTo>
                  <a:pt x="247" y="495"/>
                  <a:pt x="247" y="495"/>
                  <a:pt x="247" y="495"/>
                </a:cubicBezTo>
                <a:cubicBezTo>
                  <a:pt x="247" y="496"/>
                  <a:pt x="247" y="496"/>
                  <a:pt x="247" y="496"/>
                </a:cubicBezTo>
                <a:cubicBezTo>
                  <a:pt x="247" y="497"/>
                  <a:pt x="247" y="497"/>
                  <a:pt x="247" y="497"/>
                </a:cubicBezTo>
                <a:cubicBezTo>
                  <a:pt x="247" y="497"/>
                  <a:pt x="247" y="497"/>
                  <a:pt x="247" y="497"/>
                </a:cubicBezTo>
                <a:cubicBezTo>
                  <a:pt x="248" y="497"/>
                  <a:pt x="248" y="497"/>
                  <a:pt x="248" y="497"/>
                </a:cubicBezTo>
                <a:cubicBezTo>
                  <a:pt x="250" y="499"/>
                  <a:pt x="250" y="499"/>
                  <a:pt x="250" y="499"/>
                </a:cubicBezTo>
                <a:cubicBezTo>
                  <a:pt x="251" y="498"/>
                  <a:pt x="251" y="498"/>
                  <a:pt x="251" y="498"/>
                </a:cubicBezTo>
                <a:cubicBezTo>
                  <a:pt x="250" y="497"/>
                  <a:pt x="250" y="497"/>
                  <a:pt x="250" y="497"/>
                </a:cubicBezTo>
                <a:cubicBezTo>
                  <a:pt x="251" y="497"/>
                  <a:pt x="251" y="497"/>
                  <a:pt x="251" y="497"/>
                </a:cubicBezTo>
                <a:cubicBezTo>
                  <a:pt x="251" y="494"/>
                  <a:pt x="251" y="494"/>
                  <a:pt x="251" y="494"/>
                </a:cubicBezTo>
                <a:cubicBezTo>
                  <a:pt x="252" y="495"/>
                  <a:pt x="252" y="495"/>
                  <a:pt x="252" y="495"/>
                </a:cubicBezTo>
                <a:cubicBezTo>
                  <a:pt x="253" y="497"/>
                  <a:pt x="253" y="497"/>
                  <a:pt x="253" y="497"/>
                </a:cubicBezTo>
                <a:cubicBezTo>
                  <a:pt x="254" y="497"/>
                  <a:pt x="254" y="497"/>
                  <a:pt x="254" y="497"/>
                </a:cubicBezTo>
                <a:cubicBezTo>
                  <a:pt x="255" y="499"/>
                  <a:pt x="255" y="499"/>
                  <a:pt x="255" y="499"/>
                </a:cubicBezTo>
                <a:cubicBezTo>
                  <a:pt x="256" y="495"/>
                  <a:pt x="256" y="495"/>
                  <a:pt x="256" y="495"/>
                </a:cubicBezTo>
                <a:cubicBezTo>
                  <a:pt x="257" y="495"/>
                  <a:pt x="257" y="495"/>
                  <a:pt x="257" y="495"/>
                </a:cubicBezTo>
                <a:cubicBezTo>
                  <a:pt x="257" y="497"/>
                  <a:pt x="257" y="497"/>
                  <a:pt x="257" y="497"/>
                </a:cubicBezTo>
                <a:cubicBezTo>
                  <a:pt x="257" y="496"/>
                  <a:pt x="257" y="496"/>
                  <a:pt x="257" y="496"/>
                </a:cubicBezTo>
                <a:cubicBezTo>
                  <a:pt x="258" y="497"/>
                  <a:pt x="258" y="497"/>
                  <a:pt x="258" y="497"/>
                </a:cubicBezTo>
                <a:cubicBezTo>
                  <a:pt x="258" y="496"/>
                  <a:pt x="258" y="496"/>
                  <a:pt x="258" y="496"/>
                </a:cubicBezTo>
                <a:cubicBezTo>
                  <a:pt x="259" y="497"/>
                  <a:pt x="259" y="497"/>
                  <a:pt x="259" y="497"/>
                </a:cubicBezTo>
                <a:cubicBezTo>
                  <a:pt x="260" y="494"/>
                  <a:pt x="260" y="494"/>
                  <a:pt x="260" y="494"/>
                </a:cubicBezTo>
                <a:cubicBezTo>
                  <a:pt x="261" y="494"/>
                  <a:pt x="261" y="494"/>
                  <a:pt x="261" y="494"/>
                </a:cubicBezTo>
                <a:cubicBezTo>
                  <a:pt x="261" y="493"/>
                  <a:pt x="261" y="493"/>
                  <a:pt x="261" y="493"/>
                </a:cubicBezTo>
                <a:cubicBezTo>
                  <a:pt x="262" y="492"/>
                  <a:pt x="262" y="492"/>
                  <a:pt x="262" y="492"/>
                </a:cubicBezTo>
                <a:cubicBezTo>
                  <a:pt x="260" y="489"/>
                  <a:pt x="260" y="489"/>
                  <a:pt x="260" y="489"/>
                </a:cubicBezTo>
                <a:cubicBezTo>
                  <a:pt x="261" y="488"/>
                  <a:pt x="261" y="488"/>
                  <a:pt x="261" y="488"/>
                </a:cubicBezTo>
                <a:cubicBezTo>
                  <a:pt x="262" y="490"/>
                  <a:pt x="262" y="490"/>
                  <a:pt x="262" y="490"/>
                </a:cubicBezTo>
                <a:cubicBezTo>
                  <a:pt x="265" y="491"/>
                  <a:pt x="265" y="491"/>
                  <a:pt x="265" y="491"/>
                </a:cubicBezTo>
                <a:cubicBezTo>
                  <a:pt x="266" y="491"/>
                  <a:pt x="266" y="491"/>
                  <a:pt x="266" y="491"/>
                </a:cubicBezTo>
                <a:cubicBezTo>
                  <a:pt x="265" y="490"/>
                  <a:pt x="265" y="490"/>
                  <a:pt x="265" y="490"/>
                </a:cubicBezTo>
                <a:cubicBezTo>
                  <a:pt x="266" y="488"/>
                  <a:pt x="266" y="488"/>
                  <a:pt x="266" y="488"/>
                </a:cubicBezTo>
                <a:cubicBezTo>
                  <a:pt x="266" y="490"/>
                  <a:pt x="266" y="490"/>
                  <a:pt x="266" y="490"/>
                </a:cubicBezTo>
                <a:cubicBezTo>
                  <a:pt x="267" y="490"/>
                  <a:pt x="267" y="490"/>
                  <a:pt x="267" y="490"/>
                </a:cubicBezTo>
                <a:cubicBezTo>
                  <a:pt x="267" y="489"/>
                  <a:pt x="267" y="489"/>
                  <a:pt x="267" y="489"/>
                </a:cubicBezTo>
                <a:cubicBezTo>
                  <a:pt x="268" y="489"/>
                  <a:pt x="268" y="489"/>
                  <a:pt x="268" y="489"/>
                </a:cubicBezTo>
                <a:cubicBezTo>
                  <a:pt x="269" y="489"/>
                  <a:pt x="269" y="489"/>
                  <a:pt x="269" y="489"/>
                </a:cubicBezTo>
                <a:cubicBezTo>
                  <a:pt x="269" y="487"/>
                  <a:pt x="269" y="487"/>
                  <a:pt x="269" y="487"/>
                </a:cubicBezTo>
                <a:cubicBezTo>
                  <a:pt x="269" y="487"/>
                  <a:pt x="269" y="487"/>
                  <a:pt x="269" y="487"/>
                </a:cubicBezTo>
                <a:cubicBezTo>
                  <a:pt x="270" y="482"/>
                  <a:pt x="270" y="482"/>
                  <a:pt x="270" y="482"/>
                </a:cubicBezTo>
                <a:cubicBezTo>
                  <a:pt x="271" y="484"/>
                  <a:pt x="271" y="484"/>
                  <a:pt x="271" y="484"/>
                </a:cubicBezTo>
                <a:cubicBezTo>
                  <a:pt x="271" y="483"/>
                  <a:pt x="271" y="483"/>
                  <a:pt x="271" y="483"/>
                </a:cubicBezTo>
                <a:cubicBezTo>
                  <a:pt x="272" y="485"/>
                  <a:pt x="272" y="485"/>
                  <a:pt x="272" y="485"/>
                </a:cubicBezTo>
                <a:cubicBezTo>
                  <a:pt x="273" y="482"/>
                  <a:pt x="273" y="482"/>
                  <a:pt x="273" y="482"/>
                </a:cubicBezTo>
                <a:cubicBezTo>
                  <a:pt x="272" y="482"/>
                  <a:pt x="272" y="482"/>
                  <a:pt x="272" y="482"/>
                </a:cubicBezTo>
                <a:cubicBezTo>
                  <a:pt x="273" y="482"/>
                  <a:pt x="273" y="482"/>
                  <a:pt x="273" y="482"/>
                </a:cubicBezTo>
                <a:cubicBezTo>
                  <a:pt x="273" y="481"/>
                  <a:pt x="273" y="481"/>
                  <a:pt x="273" y="481"/>
                </a:cubicBezTo>
                <a:cubicBezTo>
                  <a:pt x="274" y="482"/>
                  <a:pt x="274" y="482"/>
                  <a:pt x="274" y="482"/>
                </a:cubicBezTo>
                <a:cubicBezTo>
                  <a:pt x="273" y="480"/>
                  <a:pt x="273" y="480"/>
                  <a:pt x="273" y="480"/>
                </a:cubicBezTo>
                <a:cubicBezTo>
                  <a:pt x="273" y="479"/>
                  <a:pt x="273" y="479"/>
                  <a:pt x="273" y="479"/>
                </a:cubicBezTo>
                <a:cubicBezTo>
                  <a:pt x="274" y="479"/>
                  <a:pt x="274" y="479"/>
                  <a:pt x="274" y="479"/>
                </a:cubicBezTo>
                <a:cubicBezTo>
                  <a:pt x="275" y="478"/>
                  <a:pt x="275" y="478"/>
                  <a:pt x="275" y="478"/>
                </a:cubicBezTo>
                <a:cubicBezTo>
                  <a:pt x="276" y="477"/>
                  <a:pt x="276" y="477"/>
                  <a:pt x="276" y="477"/>
                </a:cubicBezTo>
                <a:cubicBezTo>
                  <a:pt x="277" y="474"/>
                  <a:pt x="277" y="474"/>
                  <a:pt x="277" y="474"/>
                </a:cubicBezTo>
                <a:cubicBezTo>
                  <a:pt x="277" y="474"/>
                  <a:pt x="277" y="474"/>
                  <a:pt x="277" y="474"/>
                </a:cubicBezTo>
                <a:cubicBezTo>
                  <a:pt x="277" y="472"/>
                  <a:pt x="277" y="472"/>
                  <a:pt x="277" y="472"/>
                </a:cubicBezTo>
                <a:cubicBezTo>
                  <a:pt x="276" y="471"/>
                  <a:pt x="276" y="471"/>
                  <a:pt x="276" y="471"/>
                </a:cubicBezTo>
                <a:cubicBezTo>
                  <a:pt x="277" y="471"/>
                  <a:pt x="277" y="471"/>
                  <a:pt x="277" y="471"/>
                </a:cubicBezTo>
                <a:cubicBezTo>
                  <a:pt x="277" y="470"/>
                  <a:pt x="277" y="470"/>
                  <a:pt x="277" y="470"/>
                </a:cubicBezTo>
                <a:cubicBezTo>
                  <a:pt x="278" y="468"/>
                  <a:pt x="278" y="468"/>
                  <a:pt x="278" y="468"/>
                </a:cubicBezTo>
                <a:cubicBezTo>
                  <a:pt x="279" y="468"/>
                  <a:pt x="279" y="468"/>
                  <a:pt x="279" y="468"/>
                </a:cubicBezTo>
                <a:cubicBezTo>
                  <a:pt x="279" y="466"/>
                  <a:pt x="279" y="466"/>
                  <a:pt x="279" y="466"/>
                </a:cubicBezTo>
                <a:cubicBezTo>
                  <a:pt x="279" y="465"/>
                  <a:pt x="279" y="465"/>
                  <a:pt x="279" y="465"/>
                </a:cubicBezTo>
                <a:cubicBezTo>
                  <a:pt x="280" y="466"/>
                  <a:pt x="280" y="466"/>
                  <a:pt x="280" y="466"/>
                </a:cubicBezTo>
                <a:cubicBezTo>
                  <a:pt x="281" y="465"/>
                  <a:pt x="281" y="465"/>
                  <a:pt x="281" y="465"/>
                </a:cubicBezTo>
                <a:cubicBezTo>
                  <a:pt x="283" y="463"/>
                  <a:pt x="283" y="463"/>
                  <a:pt x="283" y="463"/>
                </a:cubicBezTo>
                <a:cubicBezTo>
                  <a:pt x="283" y="462"/>
                  <a:pt x="283" y="462"/>
                  <a:pt x="283" y="462"/>
                </a:cubicBezTo>
                <a:cubicBezTo>
                  <a:pt x="284" y="461"/>
                  <a:pt x="284" y="461"/>
                  <a:pt x="284" y="461"/>
                </a:cubicBezTo>
                <a:cubicBezTo>
                  <a:pt x="284" y="462"/>
                  <a:pt x="284" y="462"/>
                  <a:pt x="284" y="462"/>
                </a:cubicBezTo>
                <a:cubicBezTo>
                  <a:pt x="285" y="462"/>
                  <a:pt x="285" y="462"/>
                  <a:pt x="285" y="462"/>
                </a:cubicBezTo>
                <a:cubicBezTo>
                  <a:pt x="286" y="462"/>
                  <a:pt x="286" y="462"/>
                  <a:pt x="286" y="462"/>
                </a:cubicBezTo>
                <a:cubicBezTo>
                  <a:pt x="286" y="461"/>
                  <a:pt x="286" y="461"/>
                  <a:pt x="286" y="461"/>
                </a:cubicBezTo>
                <a:cubicBezTo>
                  <a:pt x="286" y="461"/>
                  <a:pt x="286" y="461"/>
                  <a:pt x="286" y="461"/>
                </a:cubicBezTo>
                <a:cubicBezTo>
                  <a:pt x="286" y="459"/>
                  <a:pt x="286" y="459"/>
                  <a:pt x="286" y="459"/>
                </a:cubicBezTo>
                <a:cubicBezTo>
                  <a:pt x="287" y="458"/>
                  <a:pt x="287" y="458"/>
                  <a:pt x="287" y="458"/>
                </a:cubicBezTo>
                <a:cubicBezTo>
                  <a:pt x="287" y="457"/>
                  <a:pt x="287" y="457"/>
                  <a:pt x="287" y="457"/>
                </a:cubicBezTo>
                <a:cubicBezTo>
                  <a:pt x="284" y="456"/>
                  <a:pt x="284" y="456"/>
                  <a:pt x="284" y="456"/>
                </a:cubicBezTo>
                <a:cubicBezTo>
                  <a:pt x="285" y="456"/>
                  <a:pt x="285" y="456"/>
                  <a:pt x="285" y="456"/>
                </a:cubicBezTo>
                <a:cubicBezTo>
                  <a:pt x="282" y="450"/>
                  <a:pt x="282" y="450"/>
                  <a:pt x="282" y="450"/>
                </a:cubicBezTo>
                <a:cubicBezTo>
                  <a:pt x="282" y="450"/>
                  <a:pt x="282" y="450"/>
                  <a:pt x="282" y="450"/>
                </a:cubicBezTo>
                <a:cubicBezTo>
                  <a:pt x="284" y="449"/>
                  <a:pt x="284" y="449"/>
                  <a:pt x="284" y="449"/>
                </a:cubicBezTo>
                <a:cubicBezTo>
                  <a:pt x="283" y="448"/>
                  <a:pt x="283" y="448"/>
                  <a:pt x="283" y="448"/>
                </a:cubicBezTo>
                <a:cubicBezTo>
                  <a:pt x="285" y="449"/>
                  <a:pt x="285" y="449"/>
                  <a:pt x="285" y="449"/>
                </a:cubicBezTo>
                <a:cubicBezTo>
                  <a:pt x="285" y="452"/>
                  <a:pt x="285" y="452"/>
                  <a:pt x="285" y="452"/>
                </a:cubicBezTo>
                <a:cubicBezTo>
                  <a:pt x="286" y="450"/>
                  <a:pt x="286" y="450"/>
                  <a:pt x="286" y="450"/>
                </a:cubicBezTo>
                <a:cubicBezTo>
                  <a:pt x="286" y="451"/>
                  <a:pt x="286" y="451"/>
                  <a:pt x="286" y="451"/>
                </a:cubicBezTo>
                <a:cubicBezTo>
                  <a:pt x="286" y="452"/>
                  <a:pt x="286" y="452"/>
                  <a:pt x="286" y="452"/>
                </a:cubicBezTo>
                <a:cubicBezTo>
                  <a:pt x="287" y="453"/>
                  <a:pt x="287" y="453"/>
                  <a:pt x="287" y="453"/>
                </a:cubicBezTo>
                <a:cubicBezTo>
                  <a:pt x="287" y="454"/>
                  <a:pt x="287" y="454"/>
                  <a:pt x="287" y="454"/>
                </a:cubicBezTo>
                <a:cubicBezTo>
                  <a:pt x="290" y="455"/>
                  <a:pt x="290" y="455"/>
                  <a:pt x="290" y="455"/>
                </a:cubicBezTo>
                <a:cubicBezTo>
                  <a:pt x="289" y="456"/>
                  <a:pt x="289" y="456"/>
                  <a:pt x="289" y="456"/>
                </a:cubicBezTo>
                <a:cubicBezTo>
                  <a:pt x="288" y="456"/>
                  <a:pt x="288" y="456"/>
                  <a:pt x="288" y="456"/>
                </a:cubicBezTo>
                <a:cubicBezTo>
                  <a:pt x="288" y="457"/>
                  <a:pt x="288" y="457"/>
                  <a:pt x="288" y="457"/>
                </a:cubicBezTo>
                <a:cubicBezTo>
                  <a:pt x="290" y="458"/>
                  <a:pt x="290" y="458"/>
                  <a:pt x="290" y="458"/>
                </a:cubicBezTo>
                <a:cubicBezTo>
                  <a:pt x="290" y="459"/>
                  <a:pt x="290" y="459"/>
                  <a:pt x="290" y="459"/>
                </a:cubicBezTo>
                <a:cubicBezTo>
                  <a:pt x="291" y="458"/>
                  <a:pt x="291" y="458"/>
                  <a:pt x="291" y="458"/>
                </a:cubicBezTo>
                <a:cubicBezTo>
                  <a:pt x="292" y="458"/>
                  <a:pt x="292" y="458"/>
                  <a:pt x="292" y="458"/>
                </a:cubicBezTo>
                <a:cubicBezTo>
                  <a:pt x="294" y="459"/>
                  <a:pt x="294" y="459"/>
                  <a:pt x="294" y="459"/>
                </a:cubicBezTo>
                <a:cubicBezTo>
                  <a:pt x="293" y="457"/>
                  <a:pt x="293" y="457"/>
                  <a:pt x="293" y="457"/>
                </a:cubicBezTo>
                <a:cubicBezTo>
                  <a:pt x="293" y="457"/>
                  <a:pt x="293" y="457"/>
                  <a:pt x="293" y="457"/>
                </a:cubicBezTo>
                <a:cubicBezTo>
                  <a:pt x="293" y="456"/>
                  <a:pt x="293" y="456"/>
                  <a:pt x="293" y="456"/>
                </a:cubicBezTo>
                <a:cubicBezTo>
                  <a:pt x="294" y="456"/>
                  <a:pt x="294" y="456"/>
                  <a:pt x="294" y="456"/>
                </a:cubicBezTo>
                <a:cubicBezTo>
                  <a:pt x="294" y="457"/>
                  <a:pt x="294" y="457"/>
                  <a:pt x="294" y="457"/>
                </a:cubicBezTo>
                <a:cubicBezTo>
                  <a:pt x="297" y="458"/>
                  <a:pt x="297" y="458"/>
                  <a:pt x="297" y="458"/>
                </a:cubicBezTo>
                <a:cubicBezTo>
                  <a:pt x="298" y="458"/>
                  <a:pt x="298" y="458"/>
                  <a:pt x="298" y="458"/>
                </a:cubicBezTo>
                <a:cubicBezTo>
                  <a:pt x="298" y="457"/>
                  <a:pt x="298" y="457"/>
                  <a:pt x="298" y="457"/>
                </a:cubicBezTo>
                <a:cubicBezTo>
                  <a:pt x="296" y="456"/>
                  <a:pt x="296" y="456"/>
                  <a:pt x="296" y="456"/>
                </a:cubicBezTo>
                <a:cubicBezTo>
                  <a:pt x="296" y="455"/>
                  <a:pt x="296" y="455"/>
                  <a:pt x="296" y="455"/>
                </a:cubicBezTo>
                <a:cubicBezTo>
                  <a:pt x="297" y="455"/>
                  <a:pt x="297" y="455"/>
                  <a:pt x="297" y="455"/>
                </a:cubicBezTo>
                <a:cubicBezTo>
                  <a:pt x="299" y="455"/>
                  <a:pt x="299" y="455"/>
                  <a:pt x="299" y="455"/>
                </a:cubicBezTo>
                <a:cubicBezTo>
                  <a:pt x="299" y="457"/>
                  <a:pt x="299" y="457"/>
                  <a:pt x="299" y="457"/>
                </a:cubicBezTo>
                <a:cubicBezTo>
                  <a:pt x="300" y="458"/>
                  <a:pt x="300" y="458"/>
                  <a:pt x="300" y="458"/>
                </a:cubicBezTo>
                <a:cubicBezTo>
                  <a:pt x="301" y="457"/>
                  <a:pt x="301" y="457"/>
                  <a:pt x="301" y="457"/>
                </a:cubicBezTo>
                <a:cubicBezTo>
                  <a:pt x="300" y="456"/>
                  <a:pt x="300" y="456"/>
                  <a:pt x="300" y="456"/>
                </a:cubicBezTo>
                <a:cubicBezTo>
                  <a:pt x="300" y="455"/>
                  <a:pt x="300" y="455"/>
                  <a:pt x="300" y="455"/>
                </a:cubicBezTo>
                <a:cubicBezTo>
                  <a:pt x="301" y="455"/>
                  <a:pt x="301" y="455"/>
                  <a:pt x="301" y="455"/>
                </a:cubicBezTo>
                <a:cubicBezTo>
                  <a:pt x="301" y="454"/>
                  <a:pt x="301" y="454"/>
                  <a:pt x="301" y="454"/>
                </a:cubicBezTo>
                <a:cubicBezTo>
                  <a:pt x="301" y="453"/>
                  <a:pt x="301" y="453"/>
                  <a:pt x="301" y="453"/>
                </a:cubicBezTo>
                <a:cubicBezTo>
                  <a:pt x="302" y="452"/>
                  <a:pt x="302" y="452"/>
                  <a:pt x="302" y="452"/>
                </a:cubicBezTo>
                <a:cubicBezTo>
                  <a:pt x="302" y="452"/>
                  <a:pt x="302" y="452"/>
                  <a:pt x="302" y="452"/>
                </a:cubicBezTo>
                <a:cubicBezTo>
                  <a:pt x="303" y="454"/>
                  <a:pt x="303" y="454"/>
                  <a:pt x="303" y="454"/>
                </a:cubicBezTo>
                <a:cubicBezTo>
                  <a:pt x="305" y="455"/>
                  <a:pt x="305" y="455"/>
                  <a:pt x="305" y="455"/>
                </a:cubicBezTo>
                <a:cubicBezTo>
                  <a:pt x="305" y="455"/>
                  <a:pt x="305" y="455"/>
                  <a:pt x="305" y="455"/>
                </a:cubicBezTo>
                <a:cubicBezTo>
                  <a:pt x="306" y="454"/>
                  <a:pt x="306" y="454"/>
                  <a:pt x="306" y="454"/>
                </a:cubicBezTo>
                <a:cubicBezTo>
                  <a:pt x="306" y="454"/>
                  <a:pt x="306" y="454"/>
                  <a:pt x="306" y="454"/>
                </a:cubicBezTo>
                <a:cubicBezTo>
                  <a:pt x="307" y="454"/>
                  <a:pt x="307" y="454"/>
                  <a:pt x="307" y="454"/>
                </a:cubicBezTo>
                <a:cubicBezTo>
                  <a:pt x="307" y="453"/>
                  <a:pt x="307" y="453"/>
                  <a:pt x="307" y="453"/>
                </a:cubicBezTo>
                <a:cubicBezTo>
                  <a:pt x="311" y="452"/>
                  <a:pt x="311" y="452"/>
                  <a:pt x="311" y="452"/>
                </a:cubicBezTo>
                <a:cubicBezTo>
                  <a:pt x="312" y="451"/>
                  <a:pt x="312" y="451"/>
                  <a:pt x="312" y="451"/>
                </a:cubicBezTo>
                <a:cubicBezTo>
                  <a:pt x="313" y="452"/>
                  <a:pt x="313" y="452"/>
                  <a:pt x="313" y="452"/>
                </a:cubicBezTo>
                <a:cubicBezTo>
                  <a:pt x="313" y="450"/>
                  <a:pt x="313" y="450"/>
                  <a:pt x="313" y="450"/>
                </a:cubicBezTo>
                <a:cubicBezTo>
                  <a:pt x="314" y="451"/>
                  <a:pt x="314" y="451"/>
                  <a:pt x="314" y="451"/>
                </a:cubicBezTo>
                <a:cubicBezTo>
                  <a:pt x="315" y="451"/>
                  <a:pt x="315" y="451"/>
                  <a:pt x="315" y="451"/>
                </a:cubicBezTo>
                <a:cubicBezTo>
                  <a:pt x="315" y="449"/>
                  <a:pt x="315" y="449"/>
                  <a:pt x="315" y="449"/>
                </a:cubicBezTo>
                <a:cubicBezTo>
                  <a:pt x="316" y="450"/>
                  <a:pt x="316" y="450"/>
                  <a:pt x="316" y="450"/>
                </a:cubicBezTo>
                <a:cubicBezTo>
                  <a:pt x="317" y="451"/>
                  <a:pt x="317" y="451"/>
                  <a:pt x="317" y="451"/>
                </a:cubicBezTo>
                <a:cubicBezTo>
                  <a:pt x="317" y="451"/>
                  <a:pt x="317" y="451"/>
                  <a:pt x="317" y="451"/>
                </a:cubicBezTo>
                <a:cubicBezTo>
                  <a:pt x="317" y="450"/>
                  <a:pt x="317" y="450"/>
                  <a:pt x="317" y="450"/>
                </a:cubicBezTo>
                <a:cubicBezTo>
                  <a:pt x="319" y="449"/>
                  <a:pt x="319" y="449"/>
                  <a:pt x="319" y="449"/>
                </a:cubicBezTo>
                <a:cubicBezTo>
                  <a:pt x="320" y="450"/>
                  <a:pt x="320" y="450"/>
                  <a:pt x="320" y="450"/>
                </a:cubicBezTo>
                <a:cubicBezTo>
                  <a:pt x="320" y="450"/>
                  <a:pt x="320" y="450"/>
                  <a:pt x="320" y="450"/>
                </a:cubicBezTo>
                <a:cubicBezTo>
                  <a:pt x="320" y="449"/>
                  <a:pt x="320" y="449"/>
                  <a:pt x="320" y="449"/>
                </a:cubicBezTo>
                <a:cubicBezTo>
                  <a:pt x="321" y="448"/>
                  <a:pt x="321" y="448"/>
                  <a:pt x="321" y="448"/>
                </a:cubicBezTo>
                <a:cubicBezTo>
                  <a:pt x="322" y="448"/>
                  <a:pt x="322" y="448"/>
                  <a:pt x="322" y="448"/>
                </a:cubicBezTo>
                <a:cubicBezTo>
                  <a:pt x="322" y="449"/>
                  <a:pt x="322" y="449"/>
                  <a:pt x="322" y="449"/>
                </a:cubicBezTo>
                <a:cubicBezTo>
                  <a:pt x="323" y="447"/>
                  <a:pt x="323" y="447"/>
                  <a:pt x="323" y="447"/>
                </a:cubicBezTo>
                <a:cubicBezTo>
                  <a:pt x="323" y="447"/>
                  <a:pt x="323" y="447"/>
                  <a:pt x="323" y="447"/>
                </a:cubicBezTo>
                <a:cubicBezTo>
                  <a:pt x="325" y="446"/>
                  <a:pt x="325" y="446"/>
                  <a:pt x="325" y="446"/>
                </a:cubicBezTo>
                <a:cubicBezTo>
                  <a:pt x="325" y="447"/>
                  <a:pt x="325" y="447"/>
                  <a:pt x="325" y="447"/>
                </a:cubicBezTo>
                <a:cubicBezTo>
                  <a:pt x="325" y="447"/>
                  <a:pt x="325" y="447"/>
                  <a:pt x="325" y="447"/>
                </a:cubicBezTo>
                <a:cubicBezTo>
                  <a:pt x="327" y="447"/>
                  <a:pt x="327" y="447"/>
                  <a:pt x="327" y="447"/>
                </a:cubicBezTo>
                <a:cubicBezTo>
                  <a:pt x="327" y="446"/>
                  <a:pt x="327" y="446"/>
                  <a:pt x="327" y="446"/>
                </a:cubicBezTo>
                <a:cubicBezTo>
                  <a:pt x="327" y="445"/>
                  <a:pt x="327" y="445"/>
                  <a:pt x="327" y="445"/>
                </a:cubicBezTo>
                <a:cubicBezTo>
                  <a:pt x="330" y="445"/>
                  <a:pt x="330" y="445"/>
                  <a:pt x="330" y="445"/>
                </a:cubicBezTo>
                <a:cubicBezTo>
                  <a:pt x="330" y="444"/>
                  <a:pt x="330" y="444"/>
                  <a:pt x="330" y="444"/>
                </a:cubicBezTo>
                <a:cubicBezTo>
                  <a:pt x="330" y="443"/>
                  <a:pt x="330" y="443"/>
                  <a:pt x="330" y="443"/>
                </a:cubicBezTo>
                <a:cubicBezTo>
                  <a:pt x="331" y="443"/>
                  <a:pt x="331" y="443"/>
                  <a:pt x="331" y="443"/>
                </a:cubicBezTo>
                <a:cubicBezTo>
                  <a:pt x="332" y="441"/>
                  <a:pt x="332" y="441"/>
                  <a:pt x="332" y="441"/>
                </a:cubicBezTo>
                <a:cubicBezTo>
                  <a:pt x="333" y="441"/>
                  <a:pt x="333" y="441"/>
                  <a:pt x="333" y="441"/>
                </a:cubicBezTo>
                <a:cubicBezTo>
                  <a:pt x="332" y="441"/>
                  <a:pt x="332" y="441"/>
                  <a:pt x="332" y="441"/>
                </a:cubicBezTo>
                <a:cubicBezTo>
                  <a:pt x="332" y="440"/>
                  <a:pt x="332" y="440"/>
                  <a:pt x="332" y="440"/>
                </a:cubicBezTo>
                <a:cubicBezTo>
                  <a:pt x="332" y="439"/>
                  <a:pt x="332" y="439"/>
                  <a:pt x="332" y="439"/>
                </a:cubicBezTo>
                <a:cubicBezTo>
                  <a:pt x="334" y="440"/>
                  <a:pt x="334" y="440"/>
                  <a:pt x="334" y="440"/>
                </a:cubicBezTo>
                <a:cubicBezTo>
                  <a:pt x="334" y="439"/>
                  <a:pt x="334" y="439"/>
                  <a:pt x="334" y="439"/>
                </a:cubicBezTo>
                <a:cubicBezTo>
                  <a:pt x="335" y="438"/>
                  <a:pt x="335" y="438"/>
                  <a:pt x="335" y="438"/>
                </a:cubicBezTo>
                <a:cubicBezTo>
                  <a:pt x="336" y="439"/>
                  <a:pt x="336" y="439"/>
                  <a:pt x="336" y="439"/>
                </a:cubicBezTo>
                <a:cubicBezTo>
                  <a:pt x="336" y="438"/>
                  <a:pt x="336" y="438"/>
                  <a:pt x="336" y="438"/>
                </a:cubicBezTo>
                <a:cubicBezTo>
                  <a:pt x="336" y="437"/>
                  <a:pt x="336" y="437"/>
                  <a:pt x="336" y="437"/>
                </a:cubicBezTo>
                <a:cubicBezTo>
                  <a:pt x="336" y="437"/>
                  <a:pt x="336" y="437"/>
                  <a:pt x="336" y="437"/>
                </a:cubicBezTo>
                <a:cubicBezTo>
                  <a:pt x="334" y="436"/>
                  <a:pt x="334" y="436"/>
                  <a:pt x="334" y="436"/>
                </a:cubicBezTo>
                <a:cubicBezTo>
                  <a:pt x="336" y="435"/>
                  <a:pt x="336" y="435"/>
                  <a:pt x="336" y="435"/>
                </a:cubicBezTo>
                <a:cubicBezTo>
                  <a:pt x="337" y="435"/>
                  <a:pt x="337" y="435"/>
                  <a:pt x="337" y="435"/>
                </a:cubicBezTo>
                <a:cubicBezTo>
                  <a:pt x="338" y="436"/>
                  <a:pt x="338" y="436"/>
                  <a:pt x="338" y="436"/>
                </a:cubicBezTo>
                <a:cubicBezTo>
                  <a:pt x="338" y="436"/>
                  <a:pt x="338" y="436"/>
                  <a:pt x="338" y="436"/>
                </a:cubicBezTo>
                <a:cubicBezTo>
                  <a:pt x="337" y="436"/>
                  <a:pt x="337" y="436"/>
                  <a:pt x="337" y="436"/>
                </a:cubicBezTo>
                <a:cubicBezTo>
                  <a:pt x="338" y="435"/>
                  <a:pt x="338" y="435"/>
                  <a:pt x="338" y="435"/>
                </a:cubicBezTo>
                <a:cubicBezTo>
                  <a:pt x="339" y="434"/>
                  <a:pt x="339" y="434"/>
                  <a:pt x="339" y="434"/>
                </a:cubicBezTo>
                <a:cubicBezTo>
                  <a:pt x="339" y="433"/>
                  <a:pt x="339" y="433"/>
                  <a:pt x="339" y="433"/>
                </a:cubicBezTo>
                <a:cubicBezTo>
                  <a:pt x="341" y="433"/>
                  <a:pt x="341" y="433"/>
                  <a:pt x="341" y="433"/>
                </a:cubicBezTo>
                <a:lnTo>
                  <a:pt x="341" y="43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6" name="Freeform 402"/>
          <p:cNvSpPr>
            <a:spLocks/>
          </p:cNvSpPr>
          <p:nvPr/>
        </p:nvSpPr>
        <p:spPr bwMode="auto">
          <a:xfrm>
            <a:off x="5191651" y="1468821"/>
            <a:ext cx="3887359" cy="2627373"/>
          </a:xfrm>
          <a:custGeom>
            <a:avLst/>
            <a:gdLst/>
            <a:ahLst/>
            <a:cxnLst>
              <a:cxn ang="0">
                <a:pos x="1109" y="191"/>
              </a:cxn>
              <a:cxn ang="0">
                <a:pos x="993" y="161"/>
              </a:cxn>
              <a:cxn ang="0">
                <a:pos x="867" y="114"/>
              </a:cxn>
              <a:cxn ang="0">
                <a:pos x="805" y="118"/>
              </a:cxn>
              <a:cxn ang="0">
                <a:pos x="729" y="91"/>
              </a:cxn>
              <a:cxn ang="0">
                <a:pos x="681" y="98"/>
              </a:cxn>
              <a:cxn ang="0">
                <a:pos x="688" y="26"/>
              </a:cxn>
              <a:cxn ang="0">
                <a:pos x="638" y="33"/>
              </a:cxn>
              <a:cxn ang="0">
                <a:pos x="581" y="62"/>
              </a:cxn>
              <a:cxn ang="0">
                <a:pos x="547" y="117"/>
              </a:cxn>
              <a:cxn ang="0">
                <a:pos x="508" y="108"/>
              </a:cxn>
              <a:cxn ang="0">
                <a:pos x="485" y="205"/>
              </a:cxn>
              <a:cxn ang="0">
                <a:pos x="471" y="166"/>
              </a:cxn>
              <a:cxn ang="0">
                <a:pos x="387" y="179"/>
              </a:cxn>
              <a:cxn ang="0">
                <a:pos x="300" y="228"/>
              </a:cxn>
              <a:cxn ang="0">
                <a:pos x="290" y="168"/>
              </a:cxn>
              <a:cxn ang="0">
                <a:pos x="250" y="149"/>
              </a:cxn>
              <a:cxn ang="0">
                <a:pos x="211" y="159"/>
              </a:cxn>
              <a:cxn ang="0">
                <a:pos x="178" y="193"/>
              </a:cxn>
              <a:cxn ang="0">
                <a:pos x="157" y="244"/>
              </a:cxn>
              <a:cxn ang="0">
                <a:pos x="126" y="276"/>
              </a:cxn>
              <a:cxn ang="0">
                <a:pos x="132" y="293"/>
              </a:cxn>
              <a:cxn ang="0">
                <a:pos x="167" y="335"/>
              </a:cxn>
              <a:cxn ang="0">
                <a:pos x="188" y="286"/>
              </a:cxn>
              <a:cxn ang="0">
                <a:pos x="222" y="216"/>
              </a:cxn>
              <a:cxn ang="0">
                <a:pos x="237" y="284"/>
              </a:cxn>
              <a:cxn ang="0">
                <a:pos x="212" y="328"/>
              </a:cxn>
              <a:cxn ang="0">
                <a:pos x="149" y="335"/>
              </a:cxn>
              <a:cxn ang="0">
                <a:pos x="126" y="359"/>
              </a:cxn>
              <a:cxn ang="0">
                <a:pos x="75" y="402"/>
              </a:cxn>
              <a:cxn ang="0">
                <a:pos x="77" y="485"/>
              </a:cxn>
              <a:cxn ang="0">
                <a:pos x="184" y="473"/>
              </a:cxn>
              <a:cxn ang="0">
                <a:pos x="195" y="442"/>
              </a:cxn>
              <a:cxn ang="0">
                <a:pos x="241" y="459"/>
              </a:cxn>
              <a:cxn ang="0">
                <a:pos x="289" y="426"/>
              </a:cxn>
              <a:cxn ang="0">
                <a:pos x="299" y="423"/>
              </a:cxn>
              <a:cxn ang="0">
                <a:pos x="244" y="475"/>
              </a:cxn>
              <a:cxn ang="0">
                <a:pos x="271" y="520"/>
              </a:cxn>
              <a:cxn ang="0">
                <a:pos x="145" y="484"/>
              </a:cxn>
              <a:cxn ang="0">
                <a:pos x="1" y="620"/>
              </a:cxn>
              <a:cxn ang="0">
                <a:pos x="50" y="677"/>
              </a:cxn>
              <a:cxn ang="0">
                <a:pos x="162" y="730"/>
              </a:cxn>
              <a:cxn ang="0">
                <a:pos x="233" y="902"/>
              </a:cxn>
              <a:cxn ang="0">
                <a:pos x="314" y="745"/>
              </a:cxn>
              <a:cxn ang="0">
                <a:pos x="349" y="642"/>
              </a:cxn>
              <a:cxn ang="0">
                <a:pos x="303" y="597"/>
              </a:cxn>
              <a:cxn ang="0">
                <a:pos x="330" y="607"/>
              </a:cxn>
              <a:cxn ang="0">
                <a:pos x="408" y="564"/>
              </a:cxn>
              <a:cxn ang="0">
                <a:pos x="376" y="561"/>
              </a:cxn>
              <a:cxn ang="0">
                <a:pos x="438" y="559"/>
              </a:cxn>
              <a:cxn ang="0">
                <a:pos x="526" y="655"/>
              </a:cxn>
              <a:cxn ang="0">
                <a:pos x="612" y="600"/>
              </a:cxn>
              <a:cxn ang="0">
                <a:pos x="659" y="638"/>
              </a:cxn>
              <a:cxn ang="0">
                <a:pos x="699" y="589"/>
              </a:cxn>
              <a:cxn ang="0">
                <a:pos x="761" y="541"/>
              </a:cxn>
              <a:cxn ang="0">
                <a:pos x="743" y="469"/>
              </a:cxn>
              <a:cxn ang="0">
                <a:pos x="789" y="499"/>
              </a:cxn>
              <a:cxn ang="0">
                <a:pos x="868" y="372"/>
              </a:cxn>
              <a:cxn ang="0">
                <a:pos x="905" y="296"/>
              </a:cxn>
              <a:cxn ang="0">
                <a:pos x="989" y="269"/>
              </a:cxn>
              <a:cxn ang="0">
                <a:pos x="990" y="315"/>
              </a:cxn>
              <a:cxn ang="0">
                <a:pos x="1048" y="269"/>
              </a:cxn>
              <a:cxn ang="0">
                <a:pos x="1090" y="215"/>
              </a:cxn>
            </a:cxnLst>
            <a:rect l="0" t="0" r="r" b="b"/>
            <a:pathLst>
              <a:path w="1141" h="905">
                <a:moveTo>
                  <a:pt x="1125" y="229"/>
                </a:moveTo>
                <a:lnTo>
                  <a:pt x="1126" y="229"/>
                </a:lnTo>
                <a:lnTo>
                  <a:pt x="1128" y="228"/>
                </a:lnTo>
                <a:lnTo>
                  <a:pt x="1126" y="226"/>
                </a:lnTo>
                <a:lnTo>
                  <a:pt x="1125" y="226"/>
                </a:lnTo>
                <a:lnTo>
                  <a:pt x="1124" y="225"/>
                </a:lnTo>
                <a:lnTo>
                  <a:pt x="1127" y="225"/>
                </a:lnTo>
                <a:lnTo>
                  <a:pt x="1127" y="224"/>
                </a:lnTo>
                <a:lnTo>
                  <a:pt x="1127" y="222"/>
                </a:lnTo>
                <a:lnTo>
                  <a:pt x="1128" y="222"/>
                </a:lnTo>
                <a:lnTo>
                  <a:pt x="1130" y="222"/>
                </a:lnTo>
                <a:lnTo>
                  <a:pt x="1133" y="222"/>
                </a:lnTo>
                <a:lnTo>
                  <a:pt x="1133" y="222"/>
                </a:lnTo>
                <a:lnTo>
                  <a:pt x="1133" y="221"/>
                </a:lnTo>
                <a:lnTo>
                  <a:pt x="1131" y="219"/>
                </a:lnTo>
                <a:lnTo>
                  <a:pt x="1131" y="218"/>
                </a:lnTo>
                <a:lnTo>
                  <a:pt x="1131" y="217"/>
                </a:lnTo>
                <a:lnTo>
                  <a:pt x="1132" y="218"/>
                </a:lnTo>
                <a:lnTo>
                  <a:pt x="1134" y="219"/>
                </a:lnTo>
                <a:lnTo>
                  <a:pt x="1134" y="220"/>
                </a:lnTo>
                <a:lnTo>
                  <a:pt x="1135" y="220"/>
                </a:lnTo>
                <a:lnTo>
                  <a:pt x="1135" y="219"/>
                </a:lnTo>
                <a:lnTo>
                  <a:pt x="1135" y="218"/>
                </a:lnTo>
                <a:lnTo>
                  <a:pt x="1136" y="216"/>
                </a:lnTo>
                <a:lnTo>
                  <a:pt x="1137" y="215"/>
                </a:lnTo>
                <a:lnTo>
                  <a:pt x="1138" y="215"/>
                </a:lnTo>
                <a:lnTo>
                  <a:pt x="1139" y="215"/>
                </a:lnTo>
                <a:lnTo>
                  <a:pt x="1140" y="215"/>
                </a:lnTo>
                <a:lnTo>
                  <a:pt x="1141" y="214"/>
                </a:lnTo>
                <a:lnTo>
                  <a:pt x="1139" y="213"/>
                </a:lnTo>
                <a:lnTo>
                  <a:pt x="1139" y="214"/>
                </a:lnTo>
                <a:lnTo>
                  <a:pt x="1139" y="213"/>
                </a:lnTo>
                <a:lnTo>
                  <a:pt x="1138" y="213"/>
                </a:lnTo>
                <a:lnTo>
                  <a:pt x="1138" y="212"/>
                </a:lnTo>
                <a:lnTo>
                  <a:pt x="1137" y="211"/>
                </a:lnTo>
                <a:lnTo>
                  <a:pt x="1135" y="212"/>
                </a:lnTo>
                <a:lnTo>
                  <a:pt x="1135" y="211"/>
                </a:lnTo>
                <a:lnTo>
                  <a:pt x="1136" y="211"/>
                </a:lnTo>
                <a:lnTo>
                  <a:pt x="1136" y="211"/>
                </a:lnTo>
                <a:lnTo>
                  <a:pt x="1134" y="209"/>
                </a:lnTo>
                <a:lnTo>
                  <a:pt x="1133" y="207"/>
                </a:lnTo>
                <a:lnTo>
                  <a:pt x="1131" y="207"/>
                </a:lnTo>
                <a:lnTo>
                  <a:pt x="1131" y="205"/>
                </a:lnTo>
                <a:lnTo>
                  <a:pt x="1131" y="204"/>
                </a:lnTo>
                <a:lnTo>
                  <a:pt x="1130" y="204"/>
                </a:lnTo>
                <a:lnTo>
                  <a:pt x="1129" y="202"/>
                </a:lnTo>
                <a:lnTo>
                  <a:pt x="1124" y="201"/>
                </a:lnTo>
                <a:lnTo>
                  <a:pt x="1124" y="201"/>
                </a:lnTo>
                <a:lnTo>
                  <a:pt x="1125" y="202"/>
                </a:lnTo>
                <a:lnTo>
                  <a:pt x="1125" y="203"/>
                </a:lnTo>
                <a:lnTo>
                  <a:pt x="1124" y="203"/>
                </a:lnTo>
                <a:lnTo>
                  <a:pt x="1123" y="203"/>
                </a:lnTo>
                <a:lnTo>
                  <a:pt x="1121" y="201"/>
                </a:lnTo>
                <a:lnTo>
                  <a:pt x="1121" y="203"/>
                </a:lnTo>
                <a:lnTo>
                  <a:pt x="1121" y="204"/>
                </a:lnTo>
                <a:lnTo>
                  <a:pt x="1120" y="204"/>
                </a:lnTo>
                <a:lnTo>
                  <a:pt x="1120" y="203"/>
                </a:lnTo>
                <a:lnTo>
                  <a:pt x="1120" y="202"/>
                </a:lnTo>
                <a:lnTo>
                  <a:pt x="1120" y="201"/>
                </a:lnTo>
                <a:lnTo>
                  <a:pt x="1120" y="200"/>
                </a:lnTo>
                <a:lnTo>
                  <a:pt x="1120" y="200"/>
                </a:lnTo>
                <a:lnTo>
                  <a:pt x="1119" y="200"/>
                </a:lnTo>
                <a:lnTo>
                  <a:pt x="1119" y="200"/>
                </a:lnTo>
                <a:lnTo>
                  <a:pt x="1118" y="199"/>
                </a:lnTo>
                <a:lnTo>
                  <a:pt x="1118" y="200"/>
                </a:lnTo>
                <a:lnTo>
                  <a:pt x="1118" y="201"/>
                </a:lnTo>
                <a:lnTo>
                  <a:pt x="1117" y="201"/>
                </a:lnTo>
                <a:lnTo>
                  <a:pt x="1117" y="200"/>
                </a:lnTo>
                <a:lnTo>
                  <a:pt x="1116" y="200"/>
                </a:lnTo>
                <a:lnTo>
                  <a:pt x="1115" y="200"/>
                </a:lnTo>
                <a:lnTo>
                  <a:pt x="1113" y="200"/>
                </a:lnTo>
                <a:lnTo>
                  <a:pt x="1114" y="201"/>
                </a:lnTo>
                <a:lnTo>
                  <a:pt x="1114" y="200"/>
                </a:lnTo>
                <a:lnTo>
                  <a:pt x="1116" y="200"/>
                </a:lnTo>
                <a:lnTo>
                  <a:pt x="1116" y="200"/>
                </a:lnTo>
                <a:lnTo>
                  <a:pt x="1115" y="201"/>
                </a:lnTo>
                <a:lnTo>
                  <a:pt x="1117" y="201"/>
                </a:lnTo>
                <a:lnTo>
                  <a:pt x="1116" y="207"/>
                </a:lnTo>
                <a:lnTo>
                  <a:pt x="1117" y="207"/>
                </a:lnTo>
                <a:lnTo>
                  <a:pt x="1117" y="206"/>
                </a:lnTo>
                <a:lnTo>
                  <a:pt x="1117" y="207"/>
                </a:lnTo>
                <a:lnTo>
                  <a:pt x="1118" y="207"/>
                </a:lnTo>
                <a:lnTo>
                  <a:pt x="1118" y="210"/>
                </a:lnTo>
                <a:lnTo>
                  <a:pt x="1117" y="210"/>
                </a:lnTo>
                <a:lnTo>
                  <a:pt x="1117" y="211"/>
                </a:lnTo>
                <a:lnTo>
                  <a:pt x="1117" y="210"/>
                </a:lnTo>
                <a:lnTo>
                  <a:pt x="1117" y="209"/>
                </a:lnTo>
                <a:lnTo>
                  <a:pt x="1117" y="207"/>
                </a:lnTo>
                <a:lnTo>
                  <a:pt x="1116" y="207"/>
                </a:lnTo>
                <a:lnTo>
                  <a:pt x="1115" y="207"/>
                </a:lnTo>
                <a:lnTo>
                  <a:pt x="1114" y="207"/>
                </a:lnTo>
                <a:lnTo>
                  <a:pt x="1114" y="206"/>
                </a:lnTo>
                <a:lnTo>
                  <a:pt x="1113" y="205"/>
                </a:lnTo>
                <a:lnTo>
                  <a:pt x="1113" y="204"/>
                </a:lnTo>
                <a:lnTo>
                  <a:pt x="1113" y="203"/>
                </a:lnTo>
                <a:lnTo>
                  <a:pt x="1112" y="196"/>
                </a:lnTo>
                <a:lnTo>
                  <a:pt x="1111" y="196"/>
                </a:lnTo>
                <a:lnTo>
                  <a:pt x="1111" y="195"/>
                </a:lnTo>
                <a:lnTo>
                  <a:pt x="1112" y="196"/>
                </a:lnTo>
                <a:lnTo>
                  <a:pt x="1112" y="196"/>
                </a:lnTo>
                <a:lnTo>
                  <a:pt x="1113" y="196"/>
                </a:lnTo>
                <a:lnTo>
                  <a:pt x="1112" y="196"/>
                </a:lnTo>
                <a:lnTo>
                  <a:pt x="1109" y="193"/>
                </a:lnTo>
                <a:lnTo>
                  <a:pt x="1109" y="193"/>
                </a:lnTo>
                <a:lnTo>
                  <a:pt x="1109" y="191"/>
                </a:lnTo>
                <a:lnTo>
                  <a:pt x="1106" y="190"/>
                </a:lnTo>
                <a:lnTo>
                  <a:pt x="1106" y="190"/>
                </a:lnTo>
                <a:lnTo>
                  <a:pt x="1108" y="193"/>
                </a:lnTo>
                <a:lnTo>
                  <a:pt x="1108" y="193"/>
                </a:lnTo>
                <a:lnTo>
                  <a:pt x="1109" y="194"/>
                </a:lnTo>
                <a:lnTo>
                  <a:pt x="1109" y="195"/>
                </a:lnTo>
                <a:lnTo>
                  <a:pt x="1105" y="193"/>
                </a:lnTo>
                <a:lnTo>
                  <a:pt x="1104" y="192"/>
                </a:lnTo>
                <a:lnTo>
                  <a:pt x="1103" y="191"/>
                </a:lnTo>
                <a:lnTo>
                  <a:pt x="1104" y="191"/>
                </a:lnTo>
                <a:lnTo>
                  <a:pt x="1105" y="190"/>
                </a:lnTo>
                <a:lnTo>
                  <a:pt x="1105" y="189"/>
                </a:lnTo>
                <a:lnTo>
                  <a:pt x="1105" y="189"/>
                </a:lnTo>
                <a:lnTo>
                  <a:pt x="1103" y="189"/>
                </a:lnTo>
                <a:lnTo>
                  <a:pt x="1102" y="189"/>
                </a:lnTo>
                <a:lnTo>
                  <a:pt x="1101" y="188"/>
                </a:lnTo>
                <a:lnTo>
                  <a:pt x="1100" y="188"/>
                </a:lnTo>
                <a:lnTo>
                  <a:pt x="1100" y="187"/>
                </a:lnTo>
                <a:lnTo>
                  <a:pt x="1101" y="187"/>
                </a:lnTo>
                <a:lnTo>
                  <a:pt x="1101" y="186"/>
                </a:lnTo>
                <a:lnTo>
                  <a:pt x="1100" y="185"/>
                </a:lnTo>
                <a:lnTo>
                  <a:pt x="1099" y="185"/>
                </a:lnTo>
                <a:lnTo>
                  <a:pt x="1099" y="185"/>
                </a:lnTo>
                <a:lnTo>
                  <a:pt x="1099" y="183"/>
                </a:lnTo>
                <a:lnTo>
                  <a:pt x="1098" y="184"/>
                </a:lnTo>
                <a:lnTo>
                  <a:pt x="1097" y="183"/>
                </a:lnTo>
                <a:lnTo>
                  <a:pt x="1096" y="182"/>
                </a:lnTo>
                <a:lnTo>
                  <a:pt x="1095" y="183"/>
                </a:lnTo>
                <a:lnTo>
                  <a:pt x="1094" y="182"/>
                </a:lnTo>
                <a:lnTo>
                  <a:pt x="1095" y="182"/>
                </a:lnTo>
                <a:lnTo>
                  <a:pt x="1095" y="182"/>
                </a:lnTo>
                <a:lnTo>
                  <a:pt x="1094" y="180"/>
                </a:lnTo>
                <a:lnTo>
                  <a:pt x="1092" y="179"/>
                </a:lnTo>
                <a:lnTo>
                  <a:pt x="1094" y="181"/>
                </a:lnTo>
                <a:lnTo>
                  <a:pt x="1092" y="180"/>
                </a:lnTo>
                <a:lnTo>
                  <a:pt x="1091" y="180"/>
                </a:lnTo>
                <a:lnTo>
                  <a:pt x="1091" y="179"/>
                </a:lnTo>
                <a:lnTo>
                  <a:pt x="1090" y="175"/>
                </a:lnTo>
                <a:lnTo>
                  <a:pt x="1089" y="175"/>
                </a:lnTo>
                <a:lnTo>
                  <a:pt x="1087" y="175"/>
                </a:lnTo>
                <a:lnTo>
                  <a:pt x="1086" y="174"/>
                </a:lnTo>
                <a:lnTo>
                  <a:pt x="1084" y="174"/>
                </a:lnTo>
                <a:lnTo>
                  <a:pt x="1084" y="173"/>
                </a:lnTo>
                <a:lnTo>
                  <a:pt x="1084" y="173"/>
                </a:lnTo>
                <a:lnTo>
                  <a:pt x="1077" y="167"/>
                </a:lnTo>
                <a:lnTo>
                  <a:pt x="1075" y="166"/>
                </a:lnTo>
                <a:lnTo>
                  <a:pt x="1075" y="165"/>
                </a:lnTo>
                <a:lnTo>
                  <a:pt x="1074" y="166"/>
                </a:lnTo>
                <a:lnTo>
                  <a:pt x="1070" y="164"/>
                </a:lnTo>
                <a:lnTo>
                  <a:pt x="1069" y="162"/>
                </a:lnTo>
                <a:lnTo>
                  <a:pt x="1068" y="162"/>
                </a:lnTo>
                <a:lnTo>
                  <a:pt x="1065" y="161"/>
                </a:lnTo>
                <a:lnTo>
                  <a:pt x="1062" y="158"/>
                </a:lnTo>
                <a:lnTo>
                  <a:pt x="1055" y="158"/>
                </a:lnTo>
                <a:lnTo>
                  <a:pt x="1055" y="159"/>
                </a:lnTo>
                <a:lnTo>
                  <a:pt x="1054" y="159"/>
                </a:lnTo>
                <a:lnTo>
                  <a:pt x="1053" y="158"/>
                </a:lnTo>
                <a:lnTo>
                  <a:pt x="1051" y="158"/>
                </a:lnTo>
                <a:lnTo>
                  <a:pt x="1050" y="158"/>
                </a:lnTo>
                <a:lnTo>
                  <a:pt x="1048" y="158"/>
                </a:lnTo>
                <a:lnTo>
                  <a:pt x="1046" y="159"/>
                </a:lnTo>
                <a:lnTo>
                  <a:pt x="1044" y="158"/>
                </a:lnTo>
                <a:lnTo>
                  <a:pt x="1042" y="156"/>
                </a:lnTo>
                <a:lnTo>
                  <a:pt x="1041" y="157"/>
                </a:lnTo>
                <a:lnTo>
                  <a:pt x="1032" y="155"/>
                </a:lnTo>
                <a:lnTo>
                  <a:pt x="1031" y="156"/>
                </a:lnTo>
                <a:lnTo>
                  <a:pt x="1031" y="157"/>
                </a:lnTo>
                <a:lnTo>
                  <a:pt x="1031" y="158"/>
                </a:lnTo>
                <a:lnTo>
                  <a:pt x="1031" y="160"/>
                </a:lnTo>
                <a:lnTo>
                  <a:pt x="1030" y="161"/>
                </a:lnTo>
                <a:lnTo>
                  <a:pt x="1029" y="162"/>
                </a:lnTo>
                <a:lnTo>
                  <a:pt x="1032" y="163"/>
                </a:lnTo>
                <a:lnTo>
                  <a:pt x="1033" y="167"/>
                </a:lnTo>
                <a:lnTo>
                  <a:pt x="1033" y="167"/>
                </a:lnTo>
                <a:lnTo>
                  <a:pt x="1034" y="171"/>
                </a:lnTo>
                <a:lnTo>
                  <a:pt x="1031" y="174"/>
                </a:lnTo>
                <a:lnTo>
                  <a:pt x="1029" y="175"/>
                </a:lnTo>
                <a:lnTo>
                  <a:pt x="1026" y="175"/>
                </a:lnTo>
                <a:lnTo>
                  <a:pt x="1026" y="175"/>
                </a:lnTo>
                <a:lnTo>
                  <a:pt x="1025" y="171"/>
                </a:lnTo>
                <a:lnTo>
                  <a:pt x="1023" y="171"/>
                </a:lnTo>
                <a:lnTo>
                  <a:pt x="1023" y="170"/>
                </a:lnTo>
                <a:lnTo>
                  <a:pt x="1022" y="169"/>
                </a:lnTo>
                <a:lnTo>
                  <a:pt x="1019" y="169"/>
                </a:lnTo>
                <a:lnTo>
                  <a:pt x="1019" y="168"/>
                </a:lnTo>
                <a:lnTo>
                  <a:pt x="1019" y="163"/>
                </a:lnTo>
                <a:lnTo>
                  <a:pt x="1017" y="162"/>
                </a:lnTo>
                <a:lnTo>
                  <a:pt x="1017" y="161"/>
                </a:lnTo>
                <a:lnTo>
                  <a:pt x="1018" y="161"/>
                </a:lnTo>
                <a:lnTo>
                  <a:pt x="1018" y="160"/>
                </a:lnTo>
                <a:lnTo>
                  <a:pt x="1016" y="160"/>
                </a:lnTo>
                <a:lnTo>
                  <a:pt x="1015" y="160"/>
                </a:lnTo>
                <a:lnTo>
                  <a:pt x="1011" y="164"/>
                </a:lnTo>
                <a:lnTo>
                  <a:pt x="1011" y="164"/>
                </a:lnTo>
                <a:lnTo>
                  <a:pt x="1011" y="164"/>
                </a:lnTo>
                <a:lnTo>
                  <a:pt x="1008" y="164"/>
                </a:lnTo>
                <a:lnTo>
                  <a:pt x="1006" y="163"/>
                </a:lnTo>
                <a:lnTo>
                  <a:pt x="1003" y="163"/>
                </a:lnTo>
                <a:lnTo>
                  <a:pt x="1001" y="163"/>
                </a:lnTo>
                <a:lnTo>
                  <a:pt x="1001" y="164"/>
                </a:lnTo>
                <a:lnTo>
                  <a:pt x="1001" y="163"/>
                </a:lnTo>
                <a:lnTo>
                  <a:pt x="999" y="163"/>
                </a:lnTo>
                <a:lnTo>
                  <a:pt x="997" y="162"/>
                </a:lnTo>
                <a:lnTo>
                  <a:pt x="996" y="160"/>
                </a:lnTo>
                <a:lnTo>
                  <a:pt x="993" y="161"/>
                </a:lnTo>
                <a:lnTo>
                  <a:pt x="990" y="160"/>
                </a:lnTo>
                <a:lnTo>
                  <a:pt x="989" y="161"/>
                </a:lnTo>
                <a:lnTo>
                  <a:pt x="987" y="161"/>
                </a:lnTo>
                <a:lnTo>
                  <a:pt x="986" y="161"/>
                </a:lnTo>
                <a:lnTo>
                  <a:pt x="986" y="161"/>
                </a:lnTo>
                <a:lnTo>
                  <a:pt x="986" y="162"/>
                </a:lnTo>
                <a:lnTo>
                  <a:pt x="985" y="162"/>
                </a:lnTo>
                <a:lnTo>
                  <a:pt x="985" y="164"/>
                </a:lnTo>
                <a:lnTo>
                  <a:pt x="983" y="164"/>
                </a:lnTo>
                <a:lnTo>
                  <a:pt x="982" y="165"/>
                </a:lnTo>
                <a:lnTo>
                  <a:pt x="981" y="166"/>
                </a:lnTo>
                <a:lnTo>
                  <a:pt x="980" y="166"/>
                </a:lnTo>
                <a:lnTo>
                  <a:pt x="981" y="164"/>
                </a:lnTo>
                <a:lnTo>
                  <a:pt x="980" y="163"/>
                </a:lnTo>
                <a:lnTo>
                  <a:pt x="979" y="164"/>
                </a:lnTo>
                <a:lnTo>
                  <a:pt x="979" y="164"/>
                </a:lnTo>
                <a:lnTo>
                  <a:pt x="977" y="161"/>
                </a:lnTo>
                <a:lnTo>
                  <a:pt x="976" y="160"/>
                </a:lnTo>
                <a:lnTo>
                  <a:pt x="974" y="160"/>
                </a:lnTo>
                <a:lnTo>
                  <a:pt x="973" y="160"/>
                </a:lnTo>
                <a:lnTo>
                  <a:pt x="972" y="160"/>
                </a:lnTo>
                <a:lnTo>
                  <a:pt x="972" y="158"/>
                </a:lnTo>
                <a:lnTo>
                  <a:pt x="974" y="153"/>
                </a:lnTo>
                <a:lnTo>
                  <a:pt x="974" y="149"/>
                </a:lnTo>
                <a:lnTo>
                  <a:pt x="972" y="147"/>
                </a:lnTo>
                <a:lnTo>
                  <a:pt x="972" y="147"/>
                </a:lnTo>
                <a:lnTo>
                  <a:pt x="969" y="142"/>
                </a:lnTo>
                <a:lnTo>
                  <a:pt x="968" y="142"/>
                </a:lnTo>
                <a:lnTo>
                  <a:pt x="967" y="141"/>
                </a:lnTo>
                <a:lnTo>
                  <a:pt x="952" y="140"/>
                </a:lnTo>
                <a:lnTo>
                  <a:pt x="951" y="140"/>
                </a:lnTo>
                <a:lnTo>
                  <a:pt x="949" y="140"/>
                </a:lnTo>
                <a:lnTo>
                  <a:pt x="948" y="141"/>
                </a:lnTo>
                <a:lnTo>
                  <a:pt x="947" y="141"/>
                </a:lnTo>
                <a:lnTo>
                  <a:pt x="945" y="140"/>
                </a:lnTo>
                <a:lnTo>
                  <a:pt x="944" y="140"/>
                </a:lnTo>
                <a:lnTo>
                  <a:pt x="943" y="141"/>
                </a:lnTo>
                <a:lnTo>
                  <a:pt x="942" y="142"/>
                </a:lnTo>
                <a:lnTo>
                  <a:pt x="941" y="141"/>
                </a:lnTo>
                <a:lnTo>
                  <a:pt x="939" y="141"/>
                </a:lnTo>
                <a:lnTo>
                  <a:pt x="938" y="142"/>
                </a:lnTo>
                <a:lnTo>
                  <a:pt x="937" y="141"/>
                </a:lnTo>
                <a:lnTo>
                  <a:pt x="935" y="142"/>
                </a:lnTo>
                <a:lnTo>
                  <a:pt x="933" y="142"/>
                </a:lnTo>
                <a:lnTo>
                  <a:pt x="933" y="143"/>
                </a:lnTo>
                <a:lnTo>
                  <a:pt x="930" y="141"/>
                </a:lnTo>
                <a:lnTo>
                  <a:pt x="929" y="141"/>
                </a:lnTo>
                <a:lnTo>
                  <a:pt x="928" y="140"/>
                </a:lnTo>
                <a:lnTo>
                  <a:pt x="931" y="139"/>
                </a:lnTo>
                <a:lnTo>
                  <a:pt x="932" y="138"/>
                </a:lnTo>
                <a:lnTo>
                  <a:pt x="932" y="137"/>
                </a:lnTo>
                <a:lnTo>
                  <a:pt x="928" y="134"/>
                </a:lnTo>
                <a:lnTo>
                  <a:pt x="928" y="133"/>
                </a:lnTo>
                <a:lnTo>
                  <a:pt x="928" y="132"/>
                </a:lnTo>
                <a:lnTo>
                  <a:pt x="924" y="133"/>
                </a:lnTo>
                <a:lnTo>
                  <a:pt x="922" y="133"/>
                </a:lnTo>
                <a:lnTo>
                  <a:pt x="922" y="132"/>
                </a:lnTo>
                <a:lnTo>
                  <a:pt x="922" y="131"/>
                </a:lnTo>
                <a:lnTo>
                  <a:pt x="921" y="130"/>
                </a:lnTo>
                <a:lnTo>
                  <a:pt x="920" y="129"/>
                </a:lnTo>
                <a:lnTo>
                  <a:pt x="919" y="129"/>
                </a:lnTo>
                <a:lnTo>
                  <a:pt x="917" y="127"/>
                </a:lnTo>
                <a:lnTo>
                  <a:pt x="917" y="128"/>
                </a:lnTo>
                <a:lnTo>
                  <a:pt x="916" y="128"/>
                </a:lnTo>
                <a:lnTo>
                  <a:pt x="915" y="128"/>
                </a:lnTo>
                <a:lnTo>
                  <a:pt x="913" y="127"/>
                </a:lnTo>
                <a:lnTo>
                  <a:pt x="913" y="128"/>
                </a:lnTo>
                <a:lnTo>
                  <a:pt x="913" y="127"/>
                </a:lnTo>
                <a:lnTo>
                  <a:pt x="915" y="124"/>
                </a:lnTo>
                <a:lnTo>
                  <a:pt x="916" y="124"/>
                </a:lnTo>
                <a:lnTo>
                  <a:pt x="917" y="125"/>
                </a:lnTo>
                <a:lnTo>
                  <a:pt x="917" y="126"/>
                </a:lnTo>
                <a:lnTo>
                  <a:pt x="919" y="125"/>
                </a:lnTo>
                <a:lnTo>
                  <a:pt x="919" y="123"/>
                </a:lnTo>
                <a:lnTo>
                  <a:pt x="917" y="120"/>
                </a:lnTo>
                <a:lnTo>
                  <a:pt x="914" y="117"/>
                </a:lnTo>
                <a:lnTo>
                  <a:pt x="913" y="117"/>
                </a:lnTo>
                <a:lnTo>
                  <a:pt x="912" y="116"/>
                </a:lnTo>
                <a:lnTo>
                  <a:pt x="910" y="116"/>
                </a:lnTo>
                <a:lnTo>
                  <a:pt x="908" y="116"/>
                </a:lnTo>
                <a:lnTo>
                  <a:pt x="908" y="116"/>
                </a:lnTo>
                <a:lnTo>
                  <a:pt x="908" y="116"/>
                </a:lnTo>
                <a:lnTo>
                  <a:pt x="904" y="116"/>
                </a:lnTo>
                <a:lnTo>
                  <a:pt x="903" y="116"/>
                </a:lnTo>
                <a:lnTo>
                  <a:pt x="900" y="116"/>
                </a:lnTo>
                <a:lnTo>
                  <a:pt x="899" y="114"/>
                </a:lnTo>
                <a:lnTo>
                  <a:pt x="898" y="114"/>
                </a:lnTo>
                <a:lnTo>
                  <a:pt x="895" y="113"/>
                </a:lnTo>
                <a:lnTo>
                  <a:pt x="895" y="113"/>
                </a:lnTo>
                <a:lnTo>
                  <a:pt x="891" y="112"/>
                </a:lnTo>
                <a:lnTo>
                  <a:pt x="888" y="110"/>
                </a:lnTo>
                <a:lnTo>
                  <a:pt x="884" y="110"/>
                </a:lnTo>
                <a:lnTo>
                  <a:pt x="883" y="109"/>
                </a:lnTo>
                <a:lnTo>
                  <a:pt x="873" y="109"/>
                </a:lnTo>
                <a:lnTo>
                  <a:pt x="872" y="109"/>
                </a:lnTo>
                <a:lnTo>
                  <a:pt x="871" y="108"/>
                </a:lnTo>
                <a:lnTo>
                  <a:pt x="870" y="107"/>
                </a:lnTo>
                <a:lnTo>
                  <a:pt x="869" y="107"/>
                </a:lnTo>
                <a:lnTo>
                  <a:pt x="868" y="108"/>
                </a:lnTo>
                <a:lnTo>
                  <a:pt x="868" y="109"/>
                </a:lnTo>
                <a:lnTo>
                  <a:pt x="869" y="109"/>
                </a:lnTo>
                <a:lnTo>
                  <a:pt x="869" y="110"/>
                </a:lnTo>
                <a:lnTo>
                  <a:pt x="870" y="112"/>
                </a:lnTo>
                <a:lnTo>
                  <a:pt x="869" y="112"/>
                </a:lnTo>
                <a:lnTo>
                  <a:pt x="867" y="114"/>
                </a:lnTo>
                <a:lnTo>
                  <a:pt x="867" y="116"/>
                </a:lnTo>
                <a:lnTo>
                  <a:pt x="866" y="119"/>
                </a:lnTo>
                <a:lnTo>
                  <a:pt x="864" y="119"/>
                </a:lnTo>
                <a:lnTo>
                  <a:pt x="863" y="120"/>
                </a:lnTo>
                <a:lnTo>
                  <a:pt x="863" y="122"/>
                </a:lnTo>
                <a:lnTo>
                  <a:pt x="862" y="123"/>
                </a:lnTo>
                <a:lnTo>
                  <a:pt x="863" y="124"/>
                </a:lnTo>
                <a:lnTo>
                  <a:pt x="863" y="125"/>
                </a:lnTo>
                <a:lnTo>
                  <a:pt x="862" y="125"/>
                </a:lnTo>
                <a:lnTo>
                  <a:pt x="862" y="127"/>
                </a:lnTo>
                <a:lnTo>
                  <a:pt x="863" y="128"/>
                </a:lnTo>
                <a:lnTo>
                  <a:pt x="863" y="129"/>
                </a:lnTo>
                <a:lnTo>
                  <a:pt x="863" y="130"/>
                </a:lnTo>
                <a:lnTo>
                  <a:pt x="863" y="131"/>
                </a:lnTo>
                <a:lnTo>
                  <a:pt x="863" y="132"/>
                </a:lnTo>
                <a:lnTo>
                  <a:pt x="863" y="132"/>
                </a:lnTo>
                <a:lnTo>
                  <a:pt x="860" y="131"/>
                </a:lnTo>
                <a:lnTo>
                  <a:pt x="859" y="133"/>
                </a:lnTo>
                <a:lnTo>
                  <a:pt x="859" y="132"/>
                </a:lnTo>
                <a:lnTo>
                  <a:pt x="858" y="133"/>
                </a:lnTo>
                <a:lnTo>
                  <a:pt x="858" y="132"/>
                </a:lnTo>
                <a:lnTo>
                  <a:pt x="855" y="134"/>
                </a:lnTo>
                <a:lnTo>
                  <a:pt x="855" y="135"/>
                </a:lnTo>
                <a:lnTo>
                  <a:pt x="854" y="135"/>
                </a:lnTo>
                <a:lnTo>
                  <a:pt x="854" y="137"/>
                </a:lnTo>
                <a:lnTo>
                  <a:pt x="852" y="136"/>
                </a:lnTo>
                <a:lnTo>
                  <a:pt x="852" y="137"/>
                </a:lnTo>
                <a:lnTo>
                  <a:pt x="852" y="136"/>
                </a:lnTo>
                <a:lnTo>
                  <a:pt x="851" y="136"/>
                </a:lnTo>
                <a:lnTo>
                  <a:pt x="851" y="135"/>
                </a:lnTo>
                <a:lnTo>
                  <a:pt x="851" y="135"/>
                </a:lnTo>
                <a:lnTo>
                  <a:pt x="849" y="135"/>
                </a:lnTo>
                <a:lnTo>
                  <a:pt x="849" y="133"/>
                </a:lnTo>
                <a:lnTo>
                  <a:pt x="848" y="133"/>
                </a:lnTo>
                <a:lnTo>
                  <a:pt x="848" y="133"/>
                </a:lnTo>
                <a:lnTo>
                  <a:pt x="845" y="131"/>
                </a:lnTo>
                <a:lnTo>
                  <a:pt x="844" y="131"/>
                </a:lnTo>
                <a:lnTo>
                  <a:pt x="841" y="130"/>
                </a:lnTo>
                <a:lnTo>
                  <a:pt x="841" y="129"/>
                </a:lnTo>
                <a:lnTo>
                  <a:pt x="841" y="129"/>
                </a:lnTo>
                <a:lnTo>
                  <a:pt x="839" y="128"/>
                </a:lnTo>
                <a:lnTo>
                  <a:pt x="836" y="129"/>
                </a:lnTo>
                <a:lnTo>
                  <a:pt x="835" y="131"/>
                </a:lnTo>
                <a:lnTo>
                  <a:pt x="834" y="132"/>
                </a:lnTo>
                <a:lnTo>
                  <a:pt x="835" y="133"/>
                </a:lnTo>
                <a:lnTo>
                  <a:pt x="835" y="134"/>
                </a:lnTo>
                <a:lnTo>
                  <a:pt x="834" y="132"/>
                </a:lnTo>
                <a:lnTo>
                  <a:pt x="834" y="133"/>
                </a:lnTo>
                <a:lnTo>
                  <a:pt x="830" y="132"/>
                </a:lnTo>
                <a:lnTo>
                  <a:pt x="830" y="133"/>
                </a:lnTo>
                <a:lnTo>
                  <a:pt x="829" y="132"/>
                </a:lnTo>
                <a:lnTo>
                  <a:pt x="827" y="131"/>
                </a:lnTo>
                <a:lnTo>
                  <a:pt x="826" y="130"/>
                </a:lnTo>
                <a:lnTo>
                  <a:pt x="826" y="127"/>
                </a:lnTo>
                <a:lnTo>
                  <a:pt x="824" y="127"/>
                </a:lnTo>
                <a:lnTo>
                  <a:pt x="823" y="123"/>
                </a:lnTo>
                <a:lnTo>
                  <a:pt x="823" y="123"/>
                </a:lnTo>
                <a:lnTo>
                  <a:pt x="823" y="123"/>
                </a:lnTo>
                <a:lnTo>
                  <a:pt x="819" y="131"/>
                </a:lnTo>
                <a:lnTo>
                  <a:pt x="819" y="137"/>
                </a:lnTo>
                <a:lnTo>
                  <a:pt x="819" y="137"/>
                </a:lnTo>
                <a:lnTo>
                  <a:pt x="818" y="139"/>
                </a:lnTo>
                <a:lnTo>
                  <a:pt x="817" y="140"/>
                </a:lnTo>
                <a:lnTo>
                  <a:pt x="817" y="142"/>
                </a:lnTo>
                <a:lnTo>
                  <a:pt x="816" y="143"/>
                </a:lnTo>
                <a:lnTo>
                  <a:pt x="815" y="145"/>
                </a:lnTo>
                <a:lnTo>
                  <a:pt x="815" y="144"/>
                </a:lnTo>
                <a:lnTo>
                  <a:pt x="814" y="141"/>
                </a:lnTo>
                <a:lnTo>
                  <a:pt x="813" y="141"/>
                </a:lnTo>
                <a:lnTo>
                  <a:pt x="813" y="142"/>
                </a:lnTo>
                <a:lnTo>
                  <a:pt x="812" y="142"/>
                </a:lnTo>
                <a:lnTo>
                  <a:pt x="812" y="141"/>
                </a:lnTo>
                <a:lnTo>
                  <a:pt x="811" y="142"/>
                </a:lnTo>
                <a:lnTo>
                  <a:pt x="810" y="141"/>
                </a:lnTo>
                <a:lnTo>
                  <a:pt x="810" y="140"/>
                </a:lnTo>
                <a:lnTo>
                  <a:pt x="810" y="139"/>
                </a:lnTo>
                <a:lnTo>
                  <a:pt x="808" y="138"/>
                </a:lnTo>
                <a:lnTo>
                  <a:pt x="808" y="139"/>
                </a:lnTo>
                <a:lnTo>
                  <a:pt x="808" y="138"/>
                </a:lnTo>
                <a:lnTo>
                  <a:pt x="808" y="138"/>
                </a:lnTo>
                <a:lnTo>
                  <a:pt x="807" y="135"/>
                </a:lnTo>
                <a:lnTo>
                  <a:pt x="806" y="135"/>
                </a:lnTo>
                <a:lnTo>
                  <a:pt x="805" y="135"/>
                </a:lnTo>
                <a:lnTo>
                  <a:pt x="805" y="131"/>
                </a:lnTo>
                <a:lnTo>
                  <a:pt x="805" y="131"/>
                </a:lnTo>
                <a:lnTo>
                  <a:pt x="805" y="130"/>
                </a:lnTo>
                <a:lnTo>
                  <a:pt x="804" y="128"/>
                </a:lnTo>
                <a:lnTo>
                  <a:pt x="804" y="129"/>
                </a:lnTo>
                <a:lnTo>
                  <a:pt x="802" y="129"/>
                </a:lnTo>
                <a:lnTo>
                  <a:pt x="802" y="128"/>
                </a:lnTo>
                <a:lnTo>
                  <a:pt x="802" y="127"/>
                </a:lnTo>
                <a:lnTo>
                  <a:pt x="802" y="127"/>
                </a:lnTo>
                <a:lnTo>
                  <a:pt x="801" y="127"/>
                </a:lnTo>
                <a:lnTo>
                  <a:pt x="801" y="124"/>
                </a:lnTo>
                <a:lnTo>
                  <a:pt x="803" y="121"/>
                </a:lnTo>
                <a:lnTo>
                  <a:pt x="804" y="122"/>
                </a:lnTo>
                <a:lnTo>
                  <a:pt x="805" y="122"/>
                </a:lnTo>
                <a:lnTo>
                  <a:pt x="804" y="121"/>
                </a:lnTo>
                <a:lnTo>
                  <a:pt x="804" y="120"/>
                </a:lnTo>
                <a:lnTo>
                  <a:pt x="805" y="120"/>
                </a:lnTo>
                <a:lnTo>
                  <a:pt x="806" y="120"/>
                </a:lnTo>
                <a:lnTo>
                  <a:pt x="805" y="120"/>
                </a:lnTo>
                <a:lnTo>
                  <a:pt x="805" y="119"/>
                </a:lnTo>
                <a:lnTo>
                  <a:pt x="805" y="119"/>
                </a:lnTo>
                <a:lnTo>
                  <a:pt x="805" y="118"/>
                </a:lnTo>
                <a:lnTo>
                  <a:pt x="805" y="117"/>
                </a:lnTo>
                <a:lnTo>
                  <a:pt x="806" y="116"/>
                </a:lnTo>
                <a:lnTo>
                  <a:pt x="804" y="114"/>
                </a:lnTo>
                <a:lnTo>
                  <a:pt x="805" y="113"/>
                </a:lnTo>
                <a:lnTo>
                  <a:pt x="805" y="113"/>
                </a:lnTo>
                <a:lnTo>
                  <a:pt x="804" y="112"/>
                </a:lnTo>
                <a:lnTo>
                  <a:pt x="805" y="111"/>
                </a:lnTo>
                <a:lnTo>
                  <a:pt x="805" y="110"/>
                </a:lnTo>
                <a:lnTo>
                  <a:pt x="805" y="109"/>
                </a:lnTo>
                <a:lnTo>
                  <a:pt x="805" y="109"/>
                </a:lnTo>
                <a:lnTo>
                  <a:pt x="805" y="109"/>
                </a:lnTo>
                <a:lnTo>
                  <a:pt x="805" y="108"/>
                </a:lnTo>
                <a:lnTo>
                  <a:pt x="805" y="107"/>
                </a:lnTo>
                <a:lnTo>
                  <a:pt x="805" y="106"/>
                </a:lnTo>
                <a:lnTo>
                  <a:pt x="805" y="106"/>
                </a:lnTo>
                <a:lnTo>
                  <a:pt x="805" y="105"/>
                </a:lnTo>
                <a:lnTo>
                  <a:pt x="805" y="105"/>
                </a:lnTo>
                <a:lnTo>
                  <a:pt x="806" y="105"/>
                </a:lnTo>
                <a:lnTo>
                  <a:pt x="805" y="104"/>
                </a:lnTo>
                <a:lnTo>
                  <a:pt x="805" y="103"/>
                </a:lnTo>
                <a:lnTo>
                  <a:pt x="804" y="102"/>
                </a:lnTo>
                <a:lnTo>
                  <a:pt x="803" y="102"/>
                </a:lnTo>
                <a:lnTo>
                  <a:pt x="802" y="100"/>
                </a:lnTo>
                <a:lnTo>
                  <a:pt x="802" y="100"/>
                </a:lnTo>
                <a:lnTo>
                  <a:pt x="800" y="98"/>
                </a:lnTo>
                <a:lnTo>
                  <a:pt x="801" y="98"/>
                </a:lnTo>
                <a:lnTo>
                  <a:pt x="800" y="97"/>
                </a:lnTo>
                <a:lnTo>
                  <a:pt x="799" y="97"/>
                </a:lnTo>
                <a:lnTo>
                  <a:pt x="798" y="96"/>
                </a:lnTo>
                <a:lnTo>
                  <a:pt x="799" y="96"/>
                </a:lnTo>
                <a:lnTo>
                  <a:pt x="798" y="95"/>
                </a:lnTo>
                <a:lnTo>
                  <a:pt x="797" y="94"/>
                </a:lnTo>
                <a:lnTo>
                  <a:pt x="795" y="94"/>
                </a:lnTo>
                <a:lnTo>
                  <a:pt x="794" y="94"/>
                </a:lnTo>
                <a:lnTo>
                  <a:pt x="792" y="94"/>
                </a:lnTo>
                <a:lnTo>
                  <a:pt x="792" y="94"/>
                </a:lnTo>
                <a:lnTo>
                  <a:pt x="791" y="95"/>
                </a:lnTo>
                <a:lnTo>
                  <a:pt x="790" y="95"/>
                </a:lnTo>
                <a:lnTo>
                  <a:pt x="790" y="96"/>
                </a:lnTo>
                <a:lnTo>
                  <a:pt x="790" y="96"/>
                </a:lnTo>
                <a:lnTo>
                  <a:pt x="790" y="95"/>
                </a:lnTo>
                <a:lnTo>
                  <a:pt x="787" y="93"/>
                </a:lnTo>
                <a:lnTo>
                  <a:pt x="786" y="94"/>
                </a:lnTo>
                <a:lnTo>
                  <a:pt x="786" y="93"/>
                </a:lnTo>
                <a:lnTo>
                  <a:pt x="785" y="94"/>
                </a:lnTo>
                <a:lnTo>
                  <a:pt x="784" y="92"/>
                </a:lnTo>
                <a:lnTo>
                  <a:pt x="784" y="93"/>
                </a:lnTo>
                <a:lnTo>
                  <a:pt x="783" y="92"/>
                </a:lnTo>
                <a:lnTo>
                  <a:pt x="783" y="93"/>
                </a:lnTo>
                <a:lnTo>
                  <a:pt x="782" y="92"/>
                </a:lnTo>
                <a:lnTo>
                  <a:pt x="782" y="91"/>
                </a:lnTo>
                <a:lnTo>
                  <a:pt x="781" y="91"/>
                </a:lnTo>
                <a:lnTo>
                  <a:pt x="781" y="91"/>
                </a:lnTo>
                <a:lnTo>
                  <a:pt x="780" y="89"/>
                </a:lnTo>
                <a:lnTo>
                  <a:pt x="779" y="90"/>
                </a:lnTo>
                <a:lnTo>
                  <a:pt x="779" y="89"/>
                </a:lnTo>
                <a:lnTo>
                  <a:pt x="776" y="89"/>
                </a:lnTo>
                <a:lnTo>
                  <a:pt x="776" y="87"/>
                </a:lnTo>
                <a:lnTo>
                  <a:pt x="775" y="87"/>
                </a:lnTo>
                <a:lnTo>
                  <a:pt x="775" y="89"/>
                </a:lnTo>
                <a:lnTo>
                  <a:pt x="775" y="91"/>
                </a:lnTo>
                <a:lnTo>
                  <a:pt x="774" y="91"/>
                </a:lnTo>
                <a:lnTo>
                  <a:pt x="772" y="91"/>
                </a:lnTo>
                <a:lnTo>
                  <a:pt x="772" y="89"/>
                </a:lnTo>
                <a:lnTo>
                  <a:pt x="771" y="95"/>
                </a:lnTo>
                <a:lnTo>
                  <a:pt x="771" y="95"/>
                </a:lnTo>
                <a:lnTo>
                  <a:pt x="771" y="96"/>
                </a:lnTo>
                <a:lnTo>
                  <a:pt x="771" y="97"/>
                </a:lnTo>
                <a:lnTo>
                  <a:pt x="772" y="102"/>
                </a:lnTo>
                <a:lnTo>
                  <a:pt x="772" y="102"/>
                </a:lnTo>
                <a:lnTo>
                  <a:pt x="771" y="103"/>
                </a:lnTo>
                <a:lnTo>
                  <a:pt x="768" y="104"/>
                </a:lnTo>
                <a:lnTo>
                  <a:pt x="767" y="105"/>
                </a:lnTo>
                <a:lnTo>
                  <a:pt x="766" y="105"/>
                </a:lnTo>
                <a:lnTo>
                  <a:pt x="766" y="105"/>
                </a:lnTo>
                <a:lnTo>
                  <a:pt x="765" y="105"/>
                </a:lnTo>
                <a:lnTo>
                  <a:pt x="764" y="105"/>
                </a:lnTo>
                <a:lnTo>
                  <a:pt x="763" y="105"/>
                </a:lnTo>
                <a:lnTo>
                  <a:pt x="760" y="105"/>
                </a:lnTo>
                <a:lnTo>
                  <a:pt x="759" y="105"/>
                </a:lnTo>
                <a:lnTo>
                  <a:pt x="754" y="103"/>
                </a:lnTo>
                <a:lnTo>
                  <a:pt x="754" y="103"/>
                </a:lnTo>
                <a:lnTo>
                  <a:pt x="754" y="104"/>
                </a:lnTo>
                <a:lnTo>
                  <a:pt x="753" y="105"/>
                </a:lnTo>
                <a:lnTo>
                  <a:pt x="745" y="101"/>
                </a:lnTo>
                <a:lnTo>
                  <a:pt x="745" y="100"/>
                </a:lnTo>
                <a:lnTo>
                  <a:pt x="745" y="98"/>
                </a:lnTo>
                <a:lnTo>
                  <a:pt x="745" y="98"/>
                </a:lnTo>
                <a:lnTo>
                  <a:pt x="745" y="97"/>
                </a:lnTo>
                <a:lnTo>
                  <a:pt x="745" y="96"/>
                </a:lnTo>
                <a:lnTo>
                  <a:pt x="746" y="95"/>
                </a:lnTo>
                <a:lnTo>
                  <a:pt x="747" y="95"/>
                </a:lnTo>
                <a:lnTo>
                  <a:pt x="747" y="95"/>
                </a:lnTo>
                <a:lnTo>
                  <a:pt x="747" y="95"/>
                </a:lnTo>
                <a:lnTo>
                  <a:pt x="747" y="94"/>
                </a:lnTo>
                <a:lnTo>
                  <a:pt x="747" y="94"/>
                </a:lnTo>
                <a:lnTo>
                  <a:pt x="743" y="94"/>
                </a:lnTo>
                <a:lnTo>
                  <a:pt x="743" y="93"/>
                </a:lnTo>
                <a:lnTo>
                  <a:pt x="741" y="94"/>
                </a:lnTo>
                <a:lnTo>
                  <a:pt x="738" y="93"/>
                </a:lnTo>
                <a:lnTo>
                  <a:pt x="737" y="92"/>
                </a:lnTo>
                <a:lnTo>
                  <a:pt x="736" y="92"/>
                </a:lnTo>
                <a:lnTo>
                  <a:pt x="735" y="92"/>
                </a:lnTo>
                <a:lnTo>
                  <a:pt x="733" y="92"/>
                </a:lnTo>
                <a:lnTo>
                  <a:pt x="729" y="91"/>
                </a:lnTo>
                <a:lnTo>
                  <a:pt x="728" y="91"/>
                </a:lnTo>
                <a:lnTo>
                  <a:pt x="728" y="92"/>
                </a:lnTo>
                <a:lnTo>
                  <a:pt x="724" y="93"/>
                </a:lnTo>
                <a:lnTo>
                  <a:pt x="721" y="93"/>
                </a:lnTo>
                <a:lnTo>
                  <a:pt x="717" y="94"/>
                </a:lnTo>
                <a:lnTo>
                  <a:pt x="719" y="97"/>
                </a:lnTo>
                <a:lnTo>
                  <a:pt x="720" y="98"/>
                </a:lnTo>
                <a:lnTo>
                  <a:pt x="717" y="100"/>
                </a:lnTo>
                <a:lnTo>
                  <a:pt x="715" y="99"/>
                </a:lnTo>
                <a:lnTo>
                  <a:pt x="716" y="99"/>
                </a:lnTo>
                <a:lnTo>
                  <a:pt x="717" y="99"/>
                </a:lnTo>
                <a:lnTo>
                  <a:pt x="717" y="98"/>
                </a:lnTo>
                <a:lnTo>
                  <a:pt x="716" y="98"/>
                </a:lnTo>
                <a:lnTo>
                  <a:pt x="716" y="97"/>
                </a:lnTo>
                <a:lnTo>
                  <a:pt x="716" y="96"/>
                </a:lnTo>
                <a:lnTo>
                  <a:pt x="717" y="94"/>
                </a:lnTo>
                <a:lnTo>
                  <a:pt x="717" y="92"/>
                </a:lnTo>
                <a:lnTo>
                  <a:pt x="716" y="91"/>
                </a:lnTo>
                <a:lnTo>
                  <a:pt x="716" y="90"/>
                </a:lnTo>
                <a:lnTo>
                  <a:pt x="716" y="88"/>
                </a:lnTo>
                <a:lnTo>
                  <a:pt x="714" y="84"/>
                </a:lnTo>
                <a:lnTo>
                  <a:pt x="714" y="87"/>
                </a:lnTo>
                <a:lnTo>
                  <a:pt x="714" y="89"/>
                </a:lnTo>
                <a:lnTo>
                  <a:pt x="714" y="91"/>
                </a:lnTo>
                <a:lnTo>
                  <a:pt x="711" y="91"/>
                </a:lnTo>
                <a:lnTo>
                  <a:pt x="709" y="91"/>
                </a:lnTo>
                <a:lnTo>
                  <a:pt x="707" y="91"/>
                </a:lnTo>
                <a:lnTo>
                  <a:pt x="707" y="91"/>
                </a:lnTo>
                <a:lnTo>
                  <a:pt x="705" y="88"/>
                </a:lnTo>
                <a:lnTo>
                  <a:pt x="705" y="86"/>
                </a:lnTo>
                <a:lnTo>
                  <a:pt x="705" y="85"/>
                </a:lnTo>
                <a:lnTo>
                  <a:pt x="706" y="86"/>
                </a:lnTo>
                <a:lnTo>
                  <a:pt x="707" y="84"/>
                </a:lnTo>
                <a:lnTo>
                  <a:pt x="707" y="84"/>
                </a:lnTo>
                <a:lnTo>
                  <a:pt x="704" y="84"/>
                </a:lnTo>
                <a:lnTo>
                  <a:pt x="703" y="85"/>
                </a:lnTo>
                <a:lnTo>
                  <a:pt x="703" y="86"/>
                </a:lnTo>
                <a:lnTo>
                  <a:pt x="703" y="87"/>
                </a:lnTo>
                <a:lnTo>
                  <a:pt x="702" y="86"/>
                </a:lnTo>
                <a:lnTo>
                  <a:pt x="701" y="85"/>
                </a:lnTo>
                <a:lnTo>
                  <a:pt x="700" y="84"/>
                </a:lnTo>
                <a:lnTo>
                  <a:pt x="697" y="85"/>
                </a:lnTo>
                <a:lnTo>
                  <a:pt x="697" y="87"/>
                </a:lnTo>
                <a:lnTo>
                  <a:pt x="696" y="88"/>
                </a:lnTo>
                <a:lnTo>
                  <a:pt x="696" y="90"/>
                </a:lnTo>
                <a:lnTo>
                  <a:pt x="696" y="92"/>
                </a:lnTo>
                <a:lnTo>
                  <a:pt x="697" y="92"/>
                </a:lnTo>
                <a:lnTo>
                  <a:pt x="696" y="91"/>
                </a:lnTo>
                <a:lnTo>
                  <a:pt x="696" y="91"/>
                </a:lnTo>
                <a:lnTo>
                  <a:pt x="697" y="91"/>
                </a:lnTo>
                <a:lnTo>
                  <a:pt x="699" y="91"/>
                </a:lnTo>
                <a:lnTo>
                  <a:pt x="699" y="91"/>
                </a:lnTo>
                <a:lnTo>
                  <a:pt x="701" y="90"/>
                </a:lnTo>
                <a:lnTo>
                  <a:pt x="701" y="89"/>
                </a:lnTo>
                <a:lnTo>
                  <a:pt x="703" y="90"/>
                </a:lnTo>
                <a:lnTo>
                  <a:pt x="703" y="91"/>
                </a:lnTo>
                <a:lnTo>
                  <a:pt x="700" y="93"/>
                </a:lnTo>
                <a:lnTo>
                  <a:pt x="699" y="94"/>
                </a:lnTo>
                <a:lnTo>
                  <a:pt x="699" y="94"/>
                </a:lnTo>
                <a:lnTo>
                  <a:pt x="696" y="96"/>
                </a:lnTo>
                <a:lnTo>
                  <a:pt x="696" y="96"/>
                </a:lnTo>
                <a:lnTo>
                  <a:pt x="693" y="94"/>
                </a:lnTo>
                <a:lnTo>
                  <a:pt x="695" y="96"/>
                </a:lnTo>
                <a:lnTo>
                  <a:pt x="694" y="96"/>
                </a:lnTo>
                <a:lnTo>
                  <a:pt x="694" y="95"/>
                </a:lnTo>
                <a:lnTo>
                  <a:pt x="694" y="96"/>
                </a:lnTo>
                <a:lnTo>
                  <a:pt x="693" y="97"/>
                </a:lnTo>
                <a:lnTo>
                  <a:pt x="690" y="98"/>
                </a:lnTo>
                <a:lnTo>
                  <a:pt x="688" y="98"/>
                </a:lnTo>
                <a:lnTo>
                  <a:pt x="688" y="99"/>
                </a:lnTo>
                <a:lnTo>
                  <a:pt x="689" y="100"/>
                </a:lnTo>
                <a:lnTo>
                  <a:pt x="687" y="99"/>
                </a:lnTo>
                <a:lnTo>
                  <a:pt x="685" y="102"/>
                </a:lnTo>
                <a:lnTo>
                  <a:pt x="685" y="101"/>
                </a:lnTo>
                <a:lnTo>
                  <a:pt x="681" y="101"/>
                </a:lnTo>
                <a:lnTo>
                  <a:pt x="681" y="102"/>
                </a:lnTo>
                <a:lnTo>
                  <a:pt x="678" y="101"/>
                </a:lnTo>
                <a:lnTo>
                  <a:pt x="677" y="102"/>
                </a:lnTo>
                <a:lnTo>
                  <a:pt x="678" y="103"/>
                </a:lnTo>
                <a:lnTo>
                  <a:pt x="678" y="105"/>
                </a:lnTo>
                <a:lnTo>
                  <a:pt x="681" y="106"/>
                </a:lnTo>
                <a:lnTo>
                  <a:pt x="681" y="107"/>
                </a:lnTo>
                <a:lnTo>
                  <a:pt x="678" y="105"/>
                </a:lnTo>
                <a:lnTo>
                  <a:pt x="677" y="105"/>
                </a:lnTo>
                <a:lnTo>
                  <a:pt x="676" y="106"/>
                </a:lnTo>
                <a:lnTo>
                  <a:pt x="675" y="106"/>
                </a:lnTo>
                <a:lnTo>
                  <a:pt x="674" y="108"/>
                </a:lnTo>
                <a:lnTo>
                  <a:pt x="674" y="109"/>
                </a:lnTo>
                <a:lnTo>
                  <a:pt x="672" y="109"/>
                </a:lnTo>
                <a:lnTo>
                  <a:pt x="668" y="113"/>
                </a:lnTo>
                <a:lnTo>
                  <a:pt x="669" y="112"/>
                </a:lnTo>
                <a:lnTo>
                  <a:pt x="668" y="112"/>
                </a:lnTo>
                <a:lnTo>
                  <a:pt x="667" y="112"/>
                </a:lnTo>
                <a:lnTo>
                  <a:pt x="667" y="113"/>
                </a:lnTo>
                <a:lnTo>
                  <a:pt x="667" y="113"/>
                </a:lnTo>
                <a:lnTo>
                  <a:pt x="666" y="112"/>
                </a:lnTo>
                <a:lnTo>
                  <a:pt x="668" y="109"/>
                </a:lnTo>
                <a:lnTo>
                  <a:pt x="669" y="109"/>
                </a:lnTo>
                <a:lnTo>
                  <a:pt x="670" y="109"/>
                </a:lnTo>
                <a:lnTo>
                  <a:pt x="670" y="108"/>
                </a:lnTo>
                <a:lnTo>
                  <a:pt x="672" y="108"/>
                </a:lnTo>
                <a:lnTo>
                  <a:pt x="674" y="107"/>
                </a:lnTo>
                <a:lnTo>
                  <a:pt x="678" y="98"/>
                </a:lnTo>
                <a:lnTo>
                  <a:pt x="678" y="98"/>
                </a:lnTo>
                <a:lnTo>
                  <a:pt x="681" y="98"/>
                </a:lnTo>
                <a:lnTo>
                  <a:pt x="681" y="96"/>
                </a:lnTo>
                <a:lnTo>
                  <a:pt x="682" y="94"/>
                </a:lnTo>
                <a:lnTo>
                  <a:pt x="682" y="92"/>
                </a:lnTo>
                <a:lnTo>
                  <a:pt x="686" y="92"/>
                </a:lnTo>
                <a:lnTo>
                  <a:pt x="688" y="92"/>
                </a:lnTo>
                <a:lnTo>
                  <a:pt x="688" y="93"/>
                </a:lnTo>
                <a:lnTo>
                  <a:pt x="691" y="87"/>
                </a:lnTo>
                <a:lnTo>
                  <a:pt x="691" y="86"/>
                </a:lnTo>
                <a:lnTo>
                  <a:pt x="694" y="84"/>
                </a:lnTo>
                <a:lnTo>
                  <a:pt x="696" y="83"/>
                </a:lnTo>
                <a:lnTo>
                  <a:pt x="698" y="80"/>
                </a:lnTo>
                <a:lnTo>
                  <a:pt x="698" y="78"/>
                </a:lnTo>
                <a:lnTo>
                  <a:pt x="700" y="76"/>
                </a:lnTo>
                <a:lnTo>
                  <a:pt x="700" y="76"/>
                </a:lnTo>
                <a:lnTo>
                  <a:pt x="700" y="75"/>
                </a:lnTo>
                <a:lnTo>
                  <a:pt x="702" y="74"/>
                </a:lnTo>
                <a:lnTo>
                  <a:pt x="703" y="74"/>
                </a:lnTo>
                <a:lnTo>
                  <a:pt x="702" y="73"/>
                </a:lnTo>
                <a:lnTo>
                  <a:pt x="703" y="73"/>
                </a:lnTo>
                <a:lnTo>
                  <a:pt x="703" y="73"/>
                </a:lnTo>
                <a:lnTo>
                  <a:pt x="704" y="73"/>
                </a:lnTo>
                <a:lnTo>
                  <a:pt x="704" y="72"/>
                </a:lnTo>
                <a:lnTo>
                  <a:pt x="705" y="72"/>
                </a:lnTo>
                <a:lnTo>
                  <a:pt x="707" y="70"/>
                </a:lnTo>
                <a:lnTo>
                  <a:pt x="708" y="72"/>
                </a:lnTo>
                <a:lnTo>
                  <a:pt x="708" y="70"/>
                </a:lnTo>
                <a:lnTo>
                  <a:pt x="709" y="69"/>
                </a:lnTo>
                <a:lnTo>
                  <a:pt x="708" y="69"/>
                </a:lnTo>
                <a:lnTo>
                  <a:pt x="711" y="68"/>
                </a:lnTo>
                <a:lnTo>
                  <a:pt x="710" y="67"/>
                </a:lnTo>
                <a:lnTo>
                  <a:pt x="710" y="66"/>
                </a:lnTo>
                <a:lnTo>
                  <a:pt x="712" y="65"/>
                </a:lnTo>
                <a:lnTo>
                  <a:pt x="712" y="66"/>
                </a:lnTo>
                <a:lnTo>
                  <a:pt x="713" y="65"/>
                </a:lnTo>
                <a:lnTo>
                  <a:pt x="714" y="65"/>
                </a:lnTo>
                <a:lnTo>
                  <a:pt x="714" y="65"/>
                </a:lnTo>
                <a:lnTo>
                  <a:pt x="714" y="64"/>
                </a:lnTo>
                <a:lnTo>
                  <a:pt x="714" y="63"/>
                </a:lnTo>
                <a:lnTo>
                  <a:pt x="715" y="63"/>
                </a:lnTo>
                <a:lnTo>
                  <a:pt x="716" y="62"/>
                </a:lnTo>
                <a:lnTo>
                  <a:pt x="717" y="61"/>
                </a:lnTo>
                <a:lnTo>
                  <a:pt x="717" y="59"/>
                </a:lnTo>
                <a:lnTo>
                  <a:pt x="718" y="58"/>
                </a:lnTo>
                <a:lnTo>
                  <a:pt x="718" y="58"/>
                </a:lnTo>
                <a:lnTo>
                  <a:pt x="718" y="56"/>
                </a:lnTo>
                <a:lnTo>
                  <a:pt x="718" y="56"/>
                </a:lnTo>
                <a:lnTo>
                  <a:pt x="718" y="54"/>
                </a:lnTo>
                <a:lnTo>
                  <a:pt x="719" y="54"/>
                </a:lnTo>
                <a:lnTo>
                  <a:pt x="718" y="53"/>
                </a:lnTo>
                <a:lnTo>
                  <a:pt x="717" y="53"/>
                </a:lnTo>
                <a:lnTo>
                  <a:pt x="716" y="51"/>
                </a:lnTo>
                <a:lnTo>
                  <a:pt x="716" y="50"/>
                </a:lnTo>
                <a:lnTo>
                  <a:pt x="715" y="51"/>
                </a:lnTo>
                <a:lnTo>
                  <a:pt x="714" y="51"/>
                </a:lnTo>
                <a:lnTo>
                  <a:pt x="714" y="51"/>
                </a:lnTo>
                <a:lnTo>
                  <a:pt x="714" y="51"/>
                </a:lnTo>
                <a:lnTo>
                  <a:pt x="714" y="51"/>
                </a:lnTo>
                <a:lnTo>
                  <a:pt x="714" y="49"/>
                </a:lnTo>
                <a:lnTo>
                  <a:pt x="714" y="48"/>
                </a:lnTo>
                <a:lnTo>
                  <a:pt x="712" y="47"/>
                </a:lnTo>
                <a:lnTo>
                  <a:pt x="711" y="47"/>
                </a:lnTo>
                <a:lnTo>
                  <a:pt x="712" y="46"/>
                </a:lnTo>
                <a:lnTo>
                  <a:pt x="713" y="46"/>
                </a:lnTo>
                <a:lnTo>
                  <a:pt x="714" y="48"/>
                </a:lnTo>
                <a:lnTo>
                  <a:pt x="717" y="50"/>
                </a:lnTo>
                <a:lnTo>
                  <a:pt x="717" y="51"/>
                </a:lnTo>
                <a:lnTo>
                  <a:pt x="717" y="51"/>
                </a:lnTo>
                <a:lnTo>
                  <a:pt x="719" y="47"/>
                </a:lnTo>
                <a:lnTo>
                  <a:pt x="719" y="43"/>
                </a:lnTo>
                <a:lnTo>
                  <a:pt x="718" y="44"/>
                </a:lnTo>
                <a:lnTo>
                  <a:pt x="717" y="43"/>
                </a:lnTo>
                <a:lnTo>
                  <a:pt x="717" y="41"/>
                </a:lnTo>
                <a:lnTo>
                  <a:pt x="717" y="40"/>
                </a:lnTo>
                <a:lnTo>
                  <a:pt x="716" y="37"/>
                </a:lnTo>
                <a:lnTo>
                  <a:pt x="714" y="37"/>
                </a:lnTo>
                <a:lnTo>
                  <a:pt x="715" y="39"/>
                </a:lnTo>
                <a:lnTo>
                  <a:pt x="714" y="40"/>
                </a:lnTo>
                <a:lnTo>
                  <a:pt x="714" y="40"/>
                </a:lnTo>
                <a:lnTo>
                  <a:pt x="714" y="40"/>
                </a:lnTo>
                <a:lnTo>
                  <a:pt x="713" y="38"/>
                </a:lnTo>
                <a:lnTo>
                  <a:pt x="712" y="37"/>
                </a:lnTo>
                <a:lnTo>
                  <a:pt x="713" y="36"/>
                </a:lnTo>
                <a:lnTo>
                  <a:pt x="713" y="35"/>
                </a:lnTo>
                <a:lnTo>
                  <a:pt x="710" y="33"/>
                </a:lnTo>
                <a:lnTo>
                  <a:pt x="710" y="33"/>
                </a:lnTo>
                <a:lnTo>
                  <a:pt x="710" y="32"/>
                </a:lnTo>
                <a:lnTo>
                  <a:pt x="708" y="29"/>
                </a:lnTo>
                <a:lnTo>
                  <a:pt x="706" y="28"/>
                </a:lnTo>
                <a:lnTo>
                  <a:pt x="707" y="27"/>
                </a:lnTo>
                <a:lnTo>
                  <a:pt x="706" y="27"/>
                </a:lnTo>
                <a:lnTo>
                  <a:pt x="705" y="26"/>
                </a:lnTo>
                <a:lnTo>
                  <a:pt x="704" y="27"/>
                </a:lnTo>
                <a:lnTo>
                  <a:pt x="704" y="26"/>
                </a:lnTo>
                <a:lnTo>
                  <a:pt x="704" y="25"/>
                </a:lnTo>
                <a:lnTo>
                  <a:pt x="703" y="25"/>
                </a:lnTo>
                <a:lnTo>
                  <a:pt x="699" y="25"/>
                </a:lnTo>
                <a:lnTo>
                  <a:pt x="698" y="26"/>
                </a:lnTo>
                <a:lnTo>
                  <a:pt x="697" y="26"/>
                </a:lnTo>
                <a:lnTo>
                  <a:pt x="696" y="26"/>
                </a:lnTo>
                <a:lnTo>
                  <a:pt x="695" y="25"/>
                </a:lnTo>
                <a:lnTo>
                  <a:pt x="693" y="25"/>
                </a:lnTo>
                <a:lnTo>
                  <a:pt x="692" y="25"/>
                </a:lnTo>
                <a:lnTo>
                  <a:pt x="690" y="26"/>
                </a:lnTo>
                <a:lnTo>
                  <a:pt x="689" y="25"/>
                </a:lnTo>
                <a:lnTo>
                  <a:pt x="688" y="26"/>
                </a:lnTo>
                <a:lnTo>
                  <a:pt x="688" y="25"/>
                </a:lnTo>
                <a:lnTo>
                  <a:pt x="688" y="25"/>
                </a:lnTo>
                <a:lnTo>
                  <a:pt x="688" y="25"/>
                </a:lnTo>
                <a:lnTo>
                  <a:pt x="688" y="25"/>
                </a:lnTo>
                <a:lnTo>
                  <a:pt x="688" y="25"/>
                </a:lnTo>
                <a:lnTo>
                  <a:pt x="687" y="25"/>
                </a:lnTo>
                <a:lnTo>
                  <a:pt x="686" y="27"/>
                </a:lnTo>
                <a:lnTo>
                  <a:pt x="687" y="27"/>
                </a:lnTo>
                <a:lnTo>
                  <a:pt x="687" y="28"/>
                </a:lnTo>
                <a:lnTo>
                  <a:pt x="686" y="28"/>
                </a:lnTo>
                <a:lnTo>
                  <a:pt x="686" y="29"/>
                </a:lnTo>
                <a:lnTo>
                  <a:pt x="685" y="30"/>
                </a:lnTo>
                <a:lnTo>
                  <a:pt x="685" y="31"/>
                </a:lnTo>
                <a:lnTo>
                  <a:pt x="684" y="30"/>
                </a:lnTo>
                <a:lnTo>
                  <a:pt x="684" y="32"/>
                </a:lnTo>
                <a:lnTo>
                  <a:pt x="681" y="32"/>
                </a:lnTo>
                <a:lnTo>
                  <a:pt x="681" y="32"/>
                </a:lnTo>
                <a:lnTo>
                  <a:pt x="679" y="32"/>
                </a:lnTo>
                <a:lnTo>
                  <a:pt x="677" y="32"/>
                </a:lnTo>
                <a:lnTo>
                  <a:pt x="677" y="31"/>
                </a:lnTo>
                <a:lnTo>
                  <a:pt x="677" y="31"/>
                </a:lnTo>
                <a:lnTo>
                  <a:pt x="678" y="29"/>
                </a:lnTo>
                <a:lnTo>
                  <a:pt x="679" y="30"/>
                </a:lnTo>
                <a:lnTo>
                  <a:pt x="680" y="27"/>
                </a:lnTo>
                <a:lnTo>
                  <a:pt x="681" y="26"/>
                </a:lnTo>
                <a:lnTo>
                  <a:pt x="681" y="25"/>
                </a:lnTo>
                <a:lnTo>
                  <a:pt x="682" y="25"/>
                </a:lnTo>
                <a:lnTo>
                  <a:pt x="683" y="22"/>
                </a:lnTo>
                <a:lnTo>
                  <a:pt x="683" y="22"/>
                </a:lnTo>
                <a:lnTo>
                  <a:pt x="682" y="22"/>
                </a:lnTo>
                <a:lnTo>
                  <a:pt x="683" y="21"/>
                </a:lnTo>
                <a:lnTo>
                  <a:pt x="684" y="22"/>
                </a:lnTo>
                <a:lnTo>
                  <a:pt x="684" y="21"/>
                </a:lnTo>
                <a:lnTo>
                  <a:pt x="683" y="20"/>
                </a:lnTo>
                <a:lnTo>
                  <a:pt x="683" y="19"/>
                </a:lnTo>
                <a:lnTo>
                  <a:pt x="683" y="19"/>
                </a:lnTo>
                <a:lnTo>
                  <a:pt x="681" y="18"/>
                </a:lnTo>
                <a:lnTo>
                  <a:pt x="680" y="18"/>
                </a:lnTo>
                <a:lnTo>
                  <a:pt x="679" y="18"/>
                </a:lnTo>
                <a:lnTo>
                  <a:pt x="678" y="18"/>
                </a:lnTo>
                <a:lnTo>
                  <a:pt x="677" y="18"/>
                </a:lnTo>
                <a:lnTo>
                  <a:pt x="676" y="17"/>
                </a:lnTo>
                <a:lnTo>
                  <a:pt x="674" y="18"/>
                </a:lnTo>
                <a:lnTo>
                  <a:pt x="675" y="17"/>
                </a:lnTo>
                <a:lnTo>
                  <a:pt x="675" y="15"/>
                </a:lnTo>
                <a:lnTo>
                  <a:pt x="674" y="17"/>
                </a:lnTo>
                <a:lnTo>
                  <a:pt x="672" y="17"/>
                </a:lnTo>
                <a:lnTo>
                  <a:pt x="667" y="20"/>
                </a:lnTo>
                <a:lnTo>
                  <a:pt x="668" y="18"/>
                </a:lnTo>
                <a:lnTo>
                  <a:pt x="669" y="18"/>
                </a:lnTo>
                <a:lnTo>
                  <a:pt x="671" y="14"/>
                </a:lnTo>
                <a:lnTo>
                  <a:pt x="672" y="12"/>
                </a:lnTo>
                <a:lnTo>
                  <a:pt x="674" y="12"/>
                </a:lnTo>
                <a:lnTo>
                  <a:pt x="674" y="11"/>
                </a:lnTo>
                <a:lnTo>
                  <a:pt x="674" y="10"/>
                </a:lnTo>
                <a:lnTo>
                  <a:pt x="676" y="10"/>
                </a:lnTo>
                <a:lnTo>
                  <a:pt x="677" y="11"/>
                </a:lnTo>
                <a:lnTo>
                  <a:pt x="676" y="9"/>
                </a:lnTo>
                <a:lnTo>
                  <a:pt x="674" y="5"/>
                </a:lnTo>
                <a:lnTo>
                  <a:pt x="674" y="4"/>
                </a:lnTo>
                <a:lnTo>
                  <a:pt x="673" y="6"/>
                </a:lnTo>
                <a:lnTo>
                  <a:pt x="671" y="5"/>
                </a:lnTo>
                <a:lnTo>
                  <a:pt x="670" y="4"/>
                </a:lnTo>
                <a:lnTo>
                  <a:pt x="668" y="1"/>
                </a:lnTo>
                <a:lnTo>
                  <a:pt x="667" y="3"/>
                </a:lnTo>
                <a:lnTo>
                  <a:pt x="667" y="2"/>
                </a:lnTo>
                <a:lnTo>
                  <a:pt x="667" y="2"/>
                </a:lnTo>
                <a:lnTo>
                  <a:pt x="667" y="1"/>
                </a:lnTo>
                <a:lnTo>
                  <a:pt x="666" y="0"/>
                </a:lnTo>
                <a:lnTo>
                  <a:pt x="665" y="1"/>
                </a:lnTo>
                <a:lnTo>
                  <a:pt x="663" y="2"/>
                </a:lnTo>
                <a:lnTo>
                  <a:pt x="663" y="3"/>
                </a:lnTo>
                <a:lnTo>
                  <a:pt x="662" y="3"/>
                </a:lnTo>
                <a:lnTo>
                  <a:pt x="659" y="3"/>
                </a:lnTo>
                <a:lnTo>
                  <a:pt x="659" y="4"/>
                </a:lnTo>
                <a:lnTo>
                  <a:pt x="656" y="10"/>
                </a:lnTo>
                <a:lnTo>
                  <a:pt x="655" y="11"/>
                </a:lnTo>
                <a:lnTo>
                  <a:pt x="652" y="13"/>
                </a:lnTo>
                <a:lnTo>
                  <a:pt x="652" y="14"/>
                </a:lnTo>
                <a:lnTo>
                  <a:pt x="650" y="18"/>
                </a:lnTo>
                <a:lnTo>
                  <a:pt x="649" y="18"/>
                </a:lnTo>
                <a:lnTo>
                  <a:pt x="650" y="19"/>
                </a:lnTo>
                <a:lnTo>
                  <a:pt x="649" y="20"/>
                </a:lnTo>
                <a:lnTo>
                  <a:pt x="649" y="20"/>
                </a:lnTo>
                <a:lnTo>
                  <a:pt x="649" y="21"/>
                </a:lnTo>
                <a:lnTo>
                  <a:pt x="648" y="23"/>
                </a:lnTo>
                <a:lnTo>
                  <a:pt x="648" y="23"/>
                </a:lnTo>
                <a:lnTo>
                  <a:pt x="648" y="24"/>
                </a:lnTo>
                <a:lnTo>
                  <a:pt x="649" y="25"/>
                </a:lnTo>
                <a:lnTo>
                  <a:pt x="650" y="25"/>
                </a:lnTo>
                <a:lnTo>
                  <a:pt x="650" y="27"/>
                </a:lnTo>
                <a:lnTo>
                  <a:pt x="651" y="27"/>
                </a:lnTo>
                <a:lnTo>
                  <a:pt x="651" y="28"/>
                </a:lnTo>
                <a:lnTo>
                  <a:pt x="649" y="27"/>
                </a:lnTo>
                <a:lnTo>
                  <a:pt x="649" y="26"/>
                </a:lnTo>
                <a:lnTo>
                  <a:pt x="649" y="29"/>
                </a:lnTo>
                <a:lnTo>
                  <a:pt x="649" y="29"/>
                </a:lnTo>
                <a:lnTo>
                  <a:pt x="649" y="29"/>
                </a:lnTo>
                <a:lnTo>
                  <a:pt x="645" y="32"/>
                </a:lnTo>
                <a:lnTo>
                  <a:pt x="643" y="32"/>
                </a:lnTo>
                <a:lnTo>
                  <a:pt x="641" y="32"/>
                </a:lnTo>
                <a:lnTo>
                  <a:pt x="637" y="31"/>
                </a:lnTo>
                <a:lnTo>
                  <a:pt x="637" y="32"/>
                </a:lnTo>
                <a:lnTo>
                  <a:pt x="637" y="33"/>
                </a:lnTo>
                <a:lnTo>
                  <a:pt x="638" y="33"/>
                </a:lnTo>
                <a:lnTo>
                  <a:pt x="638" y="34"/>
                </a:lnTo>
                <a:lnTo>
                  <a:pt x="639" y="34"/>
                </a:lnTo>
                <a:lnTo>
                  <a:pt x="640" y="35"/>
                </a:lnTo>
                <a:lnTo>
                  <a:pt x="640" y="36"/>
                </a:lnTo>
                <a:lnTo>
                  <a:pt x="641" y="36"/>
                </a:lnTo>
                <a:lnTo>
                  <a:pt x="642" y="36"/>
                </a:lnTo>
                <a:lnTo>
                  <a:pt x="642" y="37"/>
                </a:lnTo>
                <a:lnTo>
                  <a:pt x="641" y="39"/>
                </a:lnTo>
                <a:lnTo>
                  <a:pt x="641" y="40"/>
                </a:lnTo>
                <a:lnTo>
                  <a:pt x="641" y="42"/>
                </a:lnTo>
                <a:lnTo>
                  <a:pt x="640" y="41"/>
                </a:lnTo>
                <a:lnTo>
                  <a:pt x="640" y="40"/>
                </a:lnTo>
                <a:lnTo>
                  <a:pt x="640" y="40"/>
                </a:lnTo>
                <a:lnTo>
                  <a:pt x="638" y="39"/>
                </a:lnTo>
                <a:lnTo>
                  <a:pt x="638" y="39"/>
                </a:lnTo>
                <a:lnTo>
                  <a:pt x="638" y="37"/>
                </a:lnTo>
                <a:lnTo>
                  <a:pt x="638" y="37"/>
                </a:lnTo>
                <a:lnTo>
                  <a:pt x="636" y="37"/>
                </a:lnTo>
                <a:lnTo>
                  <a:pt x="636" y="36"/>
                </a:lnTo>
                <a:lnTo>
                  <a:pt x="635" y="36"/>
                </a:lnTo>
                <a:lnTo>
                  <a:pt x="632" y="39"/>
                </a:lnTo>
                <a:lnTo>
                  <a:pt x="632" y="40"/>
                </a:lnTo>
                <a:lnTo>
                  <a:pt x="632" y="40"/>
                </a:lnTo>
                <a:lnTo>
                  <a:pt x="632" y="40"/>
                </a:lnTo>
                <a:lnTo>
                  <a:pt x="631" y="40"/>
                </a:lnTo>
                <a:lnTo>
                  <a:pt x="630" y="40"/>
                </a:lnTo>
                <a:lnTo>
                  <a:pt x="630" y="41"/>
                </a:lnTo>
                <a:lnTo>
                  <a:pt x="630" y="41"/>
                </a:lnTo>
                <a:lnTo>
                  <a:pt x="630" y="42"/>
                </a:lnTo>
                <a:lnTo>
                  <a:pt x="631" y="43"/>
                </a:lnTo>
                <a:lnTo>
                  <a:pt x="630" y="43"/>
                </a:lnTo>
                <a:lnTo>
                  <a:pt x="629" y="43"/>
                </a:lnTo>
                <a:lnTo>
                  <a:pt x="627" y="43"/>
                </a:lnTo>
                <a:lnTo>
                  <a:pt x="627" y="43"/>
                </a:lnTo>
                <a:lnTo>
                  <a:pt x="627" y="42"/>
                </a:lnTo>
                <a:lnTo>
                  <a:pt x="627" y="43"/>
                </a:lnTo>
                <a:lnTo>
                  <a:pt x="626" y="44"/>
                </a:lnTo>
                <a:lnTo>
                  <a:pt x="625" y="44"/>
                </a:lnTo>
                <a:lnTo>
                  <a:pt x="623" y="45"/>
                </a:lnTo>
                <a:lnTo>
                  <a:pt x="623" y="45"/>
                </a:lnTo>
                <a:lnTo>
                  <a:pt x="624" y="43"/>
                </a:lnTo>
                <a:lnTo>
                  <a:pt x="624" y="43"/>
                </a:lnTo>
                <a:lnTo>
                  <a:pt x="623" y="43"/>
                </a:lnTo>
                <a:lnTo>
                  <a:pt x="623" y="42"/>
                </a:lnTo>
                <a:lnTo>
                  <a:pt x="623" y="43"/>
                </a:lnTo>
                <a:lnTo>
                  <a:pt x="621" y="43"/>
                </a:lnTo>
                <a:lnTo>
                  <a:pt x="620" y="45"/>
                </a:lnTo>
                <a:lnTo>
                  <a:pt x="619" y="45"/>
                </a:lnTo>
                <a:lnTo>
                  <a:pt x="619" y="44"/>
                </a:lnTo>
                <a:lnTo>
                  <a:pt x="621" y="42"/>
                </a:lnTo>
                <a:lnTo>
                  <a:pt x="621" y="40"/>
                </a:lnTo>
                <a:lnTo>
                  <a:pt x="619" y="39"/>
                </a:lnTo>
                <a:lnTo>
                  <a:pt x="617" y="39"/>
                </a:lnTo>
                <a:lnTo>
                  <a:pt x="616" y="40"/>
                </a:lnTo>
                <a:lnTo>
                  <a:pt x="616" y="40"/>
                </a:lnTo>
                <a:lnTo>
                  <a:pt x="613" y="40"/>
                </a:lnTo>
                <a:lnTo>
                  <a:pt x="613" y="40"/>
                </a:lnTo>
                <a:lnTo>
                  <a:pt x="612" y="41"/>
                </a:lnTo>
                <a:lnTo>
                  <a:pt x="611" y="40"/>
                </a:lnTo>
                <a:lnTo>
                  <a:pt x="609" y="40"/>
                </a:lnTo>
                <a:lnTo>
                  <a:pt x="608" y="40"/>
                </a:lnTo>
                <a:lnTo>
                  <a:pt x="609" y="41"/>
                </a:lnTo>
                <a:lnTo>
                  <a:pt x="609" y="41"/>
                </a:lnTo>
                <a:lnTo>
                  <a:pt x="606" y="42"/>
                </a:lnTo>
                <a:lnTo>
                  <a:pt x="606" y="41"/>
                </a:lnTo>
                <a:lnTo>
                  <a:pt x="606" y="40"/>
                </a:lnTo>
                <a:lnTo>
                  <a:pt x="605" y="41"/>
                </a:lnTo>
                <a:lnTo>
                  <a:pt x="605" y="42"/>
                </a:lnTo>
                <a:lnTo>
                  <a:pt x="604" y="41"/>
                </a:lnTo>
                <a:lnTo>
                  <a:pt x="604" y="41"/>
                </a:lnTo>
                <a:lnTo>
                  <a:pt x="604" y="43"/>
                </a:lnTo>
                <a:lnTo>
                  <a:pt x="604" y="43"/>
                </a:lnTo>
                <a:lnTo>
                  <a:pt x="605" y="43"/>
                </a:lnTo>
                <a:lnTo>
                  <a:pt x="606" y="43"/>
                </a:lnTo>
                <a:lnTo>
                  <a:pt x="606" y="44"/>
                </a:lnTo>
                <a:lnTo>
                  <a:pt x="606" y="44"/>
                </a:lnTo>
                <a:lnTo>
                  <a:pt x="606" y="43"/>
                </a:lnTo>
                <a:lnTo>
                  <a:pt x="607" y="43"/>
                </a:lnTo>
                <a:lnTo>
                  <a:pt x="607" y="43"/>
                </a:lnTo>
                <a:lnTo>
                  <a:pt x="607" y="44"/>
                </a:lnTo>
                <a:lnTo>
                  <a:pt x="607" y="45"/>
                </a:lnTo>
                <a:lnTo>
                  <a:pt x="598" y="48"/>
                </a:lnTo>
                <a:lnTo>
                  <a:pt x="597" y="48"/>
                </a:lnTo>
                <a:lnTo>
                  <a:pt x="597" y="49"/>
                </a:lnTo>
                <a:lnTo>
                  <a:pt x="597" y="50"/>
                </a:lnTo>
                <a:lnTo>
                  <a:pt x="595" y="50"/>
                </a:lnTo>
                <a:lnTo>
                  <a:pt x="594" y="51"/>
                </a:lnTo>
                <a:lnTo>
                  <a:pt x="593" y="50"/>
                </a:lnTo>
                <a:lnTo>
                  <a:pt x="590" y="51"/>
                </a:lnTo>
                <a:lnTo>
                  <a:pt x="589" y="51"/>
                </a:lnTo>
                <a:lnTo>
                  <a:pt x="588" y="52"/>
                </a:lnTo>
                <a:lnTo>
                  <a:pt x="588" y="54"/>
                </a:lnTo>
                <a:lnTo>
                  <a:pt x="587" y="54"/>
                </a:lnTo>
                <a:lnTo>
                  <a:pt x="587" y="54"/>
                </a:lnTo>
                <a:lnTo>
                  <a:pt x="586" y="55"/>
                </a:lnTo>
                <a:lnTo>
                  <a:pt x="586" y="55"/>
                </a:lnTo>
                <a:lnTo>
                  <a:pt x="586" y="55"/>
                </a:lnTo>
                <a:lnTo>
                  <a:pt x="587" y="56"/>
                </a:lnTo>
                <a:lnTo>
                  <a:pt x="585" y="57"/>
                </a:lnTo>
                <a:lnTo>
                  <a:pt x="584" y="58"/>
                </a:lnTo>
                <a:lnTo>
                  <a:pt x="583" y="58"/>
                </a:lnTo>
                <a:lnTo>
                  <a:pt x="583" y="59"/>
                </a:lnTo>
                <a:lnTo>
                  <a:pt x="581" y="60"/>
                </a:lnTo>
                <a:lnTo>
                  <a:pt x="581" y="61"/>
                </a:lnTo>
                <a:lnTo>
                  <a:pt x="581" y="62"/>
                </a:lnTo>
                <a:lnTo>
                  <a:pt x="581" y="62"/>
                </a:lnTo>
                <a:lnTo>
                  <a:pt x="580" y="62"/>
                </a:lnTo>
                <a:lnTo>
                  <a:pt x="579" y="62"/>
                </a:lnTo>
                <a:lnTo>
                  <a:pt x="576" y="61"/>
                </a:lnTo>
                <a:lnTo>
                  <a:pt x="575" y="62"/>
                </a:lnTo>
                <a:lnTo>
                  <a:pt x="577" y="64"/>
                </a:lnTo>
                <a:lnTo>
                  <a:pt x="580" y="64"/>
                </a:lnTo>
                <a:lnTo>
                  <a:pt x="579" y="65"/>
                </a:lnTo>
                <a:lnTo>
                  <a:pt x="578" y="65"/>
                </a:lnTo>
                <a:lnTo>
                  <a:pt x="577" y="65"/>
                </a:lnTo>
                <a:lnTo>
                  <a:pt x="577" y="65"/>
                </a:lnTo>
                <a:lnTo>
                  <a:pt x="576" y="65"/>
                </a:lnTo>
                <a:lnTo>
                  <a:pt x="576" y="65"/>
                </a:lnTo>
                <a:lnTo>
                  <a:pt x="575" y="69"/>
                </a:lnTo>
                <a:lnTo>
                  <a:pt x="574" y="69"/>
                </a:lnTo>
                <a:lnTo>
                  <a:pt x="574" y="70"/>
                </a:lnTo>
                <a:lnTo>
                  <a:pt x="574" y="71"/>
                </a:lnTo>
                <a:lnTo>
                  <a:pt x="573" y="72"/>
                </a:lnTo>
                <a:lnTo>
                  <a:pt x="572" y="70"/>
                </a:lnTo>
                <a:lnTo>
                  <a:pt x="572" y="69"/>
                </a:lnTo>
                <a:lnTo>
                  <a:pt x="571" y="69"/>
                </a:lnTo>
                <a:lnTo>
                  <a:pt x="569" y="68"/>
                </a:lnTo>
                <a:lnTo>
                  <a:pt x="569" y="68"/>
                </a:lnTo>
                <a:lnTo>
                  <a:pt x="570" y="69"/>
                </a:lnTo>
                <a:lnTo>
                  <a:pt x="569" y="70"/>
                </a:lnTo>
                <a:lnTo>
                  <a:pt x="569" y="71"/>
                </a:lnTo>
                <a:lnTo>
                  <a:pt x="569" y="71"/>
                </a:lnTo>
                <a:lnTo>
                  <a:pt x="569" y="72"/>
                </a:lnTo>
                <a:lnTo>
                  <a:pt x="572" y="72"/>
                </a:lnTo>
                <a:lnTo>
                  <a:pt x="572" y="73"/>
                </a:lnTo>
                <a:lnTo>
                  <a:pt x="573" y="73"/>
                </a:lnTo>
                <a:lnTo>
                  <a:pt x="573" y="74"/>
                </a:lnTo>
                <a:lnTo>
                  <a:pt x="573" y="75"/>
                </a:lnTo>
                <a:lnTo>
                  <a:pt x="573" y="75"/>
                </a:lnTo>
                <a:lnTo>
                  <a:pt x="573" y="76"/>
                </a:lnTo>
                <a:lnTo>
                  <a:pt x="572" y="75"/>
                </a:lnTo>
                <a:lnTo>
                  <a:pt x="572" y="76"/>
                </a:lnTo>
                <a:lnTo>
                  <a:pt x="570" y="76"/>
                </a:lnTo>
                <a:lnTo>
                  <a:pt x="570" y="76"/>
                </a:lnTo>
                <a:lnTo>
                  <a:pt x="569" y="76"/>
                </a:lnTo>
                <a:lnTo>
                  <a:pt x="569" y="77"/>
                </a:lnTo>
                <a:lnTo>
                  <a:pt x="569" y="78"/>
                </a:lnTo>
                <a:lnTo>
                  <a:pt x="570" y="79"/>
                </a:lnTo>
                <a:lnTo>
                  <a:pt x="573" y="80"/>
                </a:lnTo>
                <a:lnTo>
                  <a:pt x="574" y="84"/>
                </a:lnTo>
                <a:lnTo>
                  <a:pt x="575" y="84"/>
                </a:lnTo>
                <a:lnTo>
                  <a:pt x="575" y="84"/>
                </a:lnTo>
                <a:lnTo>
                  <a:pt x="573" y="84"/>
                </a:lnTo>
                <a:lnTo>
                  <a:pt x="573" y="84"/>
                </a:lnTo>
                <a:lnTo>
                  <a:pt x="573" y="85"/>
                </a:lnTo>
                <a:lnTo>
                  <a:pt x="573" y="85"/>
                </a:lnTo>
                <a:lnTo>
                  <a:pt x="573" y="86"/>
                </a:lnTo>
                <a:lnTo>
                  <a:pt x="574" y="86"/>
                </a:lnTo>
                <a:lnTo>
                  <a:pt x="574" y="87"/>
                </a:lnTo>
                <a:lnTo>
                  <a:pt x="572" y="87"/>
                </a:lnTo>
                <a:lnTo>
                  <a:pt x="570" y="87"/>
                </a:lnTo>
                <a:lnTo>
                  <a:pt x="569" y="88"/>
                </a:lnTo>
                <a:lnTo>
                  <a:pt x="568" y="88"/>
                </a:lnTo>
                <a:lnTo>
                  <a:pt x="567" y="88"/>
                </a:lnTo>
                <a:lnTo>
                  <a:pt x="567" y="90"/>
                </a:lnTo>
                <a:lnTo>
                  <a:pt x="565" y="91"/>
                </a:lnTo>
                <a:lnTo>
                  <a:pt x="564" y="90"/>
                </a:lnTo>
                <a:lnTo>
                  <a:pt x="564" y="90"/>
                </a:lnTo>
                <a:lnTo>
                  <a:pt x="563" y="89"/>
                </a:lnTo>
                <a:lnTo>
                  <a:pt x="552" y="91"/>
                </a:lnTo>
                <a:lnTo>
                  <a:pt x="551" y="91"/>
                </a:lnTo>
                <a:lnTo>
                  <a:pt x="550" y="91"/>
                </a:lnTo>
                <a:lnTo>
                  <a:pt x="548" y="91"/>
                </a:lnTo>
                <a:lnTo>
                  <a:pt x="544" y="92"/>
                </a:lnTo>
                <a:lnTo>
                  <a:pt x="544" y="93"/>
                </a:lnTo>
                <a:lnTo>
                  <a:pt x="544" y="93"/>
                </a:lnTo>
                <a:lnTo>
                  <a:pt x="543" y="92"/>
                </a:lnTo>
                <a:lnTo>
                  <a:pt x="542" y="93"/>
                </a:lnTo>
                <a:lnTo>
                  <a:pt x="542" y="94"/>
                </a:lnTo>
                <a:lnTo>
                  <a:pt x="540" y="94"/>
                </a:lnTo>
                <a:lnTo>
                  <a:pt x="540" y="94"/>
                </a:lnTo>
                <a:lnTo>
                  <a:pt x="540" y="95"/>
                </a:lnTo>
                <a:lnTo>
                  <a:pt x="541" y="95"/>
                </a:lnTo>
                <a:lnTo>
                  <a:pt x="541" y="95"/>
                </a:lnTo>
                <a:lnTo>
                  <a:pt x="542" y="95"/>
                </a:lnTo>
                <a:lnTo>
                  <a:pt x="541" y="96"/>
                </a:lnTo>
                <a:lnTo>
                  <a:pt x="540" y="97"/>
                </a:lnTo>
                <a:lnTo>
                  <a:pt x="540" y="98"/>
                </a:lnTo>
                <a:lnTo>
                  <a:pt x="540" y="97"/>
                </a:lnTo>
                <a:lnTo>
                  <a:pt x="539" y="98"/>
                </a:lnTo>
                <a:lnTo>
                  <a:pt x="540" y="98"/>
                </a:lnTo>
                <a:lnTo>
                  <a:pt x="540" y="99"/>
                </a:lnTo>
                <a:lnTo>
                  <a:pt x="540" y="100"/>
                </a:lnTo>
                <a:lnTo>
                  <a:pt x="539" y="101"/>
                </a:lnTo>
                <a:lnTo>
                  <a:pt x="540" y="102"/>
                </a:lnTo>
                <a:lnTo>
                  <a:pt x="540" y="102"/>
                </a:lnTo>
                <a:lnTo>
                  <a:pt x="541" y="103"/>
                </a:lnTo>
                <a:lnTo>
                  <a:pt x="542" y="103"/>
                </a:lnTo>
                <a:lnTo>
                  <a:pt x="542" y="105"/>
                </a:lnTo>
                <a:lnTo>
                  <a:pt x="543" y="105"/>
                </a:lnTo>
                <a:lnTo>
                  <a:pt x="543" y="106"/>
                </a:lnTo>
                <a:lnTo>
                  <a:pt x="542" y="107"/>
                </a:lnTo>
                <a:lnTo>
                  <a:pt x="542" y="108"/>
                </a:lnTo>
                <a:lnTo>
                  <a:pt x="541" y="109"/>
                </a:lnTo>
                <a:lnTo>
                  <a:pt x="541" y="111"/>
                </a:lnTo>
                <a:lnTo>
                  <a:pt x="542" y="112"/>
                </a:lnTo>
                <a:lnTo>
                  <a:pt x="542" y="113"/>
                </a:lnTo>
                <a:lnTo>
                  <a:pt x="543" y="115"/>
                </a:lnTo>
                <a:lnTo>
                  <a:pt x="543" y="116"/>
                </a:lnTo>
                <a:lnTo>
                  <a:pt x="547" y="117"/>
                </a:lnTo>
                <a:lnTo>
                  <a:pt x="549" y="118"/>
                </a:lnTo>
                <a:lnTo>
                  <a:pt x="550" y="118"/>
                </a:lnTo>
                <a:lnTo>
                  <a:pt x="551" y="120"/>
                </a:lnTo>
                <a:lnTo>
                  <a:pt x="550" y="121"/>
                </a:lnTo>
                <a:lnTo>
                  <a:pt x="550" y="121"/>
                </a:lnTo>
                <a:lnTo>
                  <a:pt x="551" y="122"/>
                </a:lnTo>
                <a:lnTo>
                  <a:pt x="551" y="122"/>
                </a:lnTo>
                <a:lnTo>
                  <a:pt x="552" y="124"/>
                </a:lnTo>
                <a:lnTo>
                  <a:pt x="553" y="124"/>
                </a:lnTo>
                <a:lnTo>
                  <a:pt x="555" y="125"/>
                </a:lnTo>
                <a:lnTo>
                  <a:pt x="556" y="126"/>
                </a:lnTo>
                <a:lnTo>
                  <a:pt x="556" y="125"/>
                </a:lnTo>
                <a:lnTo>
                  <a:pt x="558" y="128"/>
                </a:lnTo>
                <a:lnTo>
                  <a:pt x="557" y="131"/>
                </a:lnTo>
                <a:lnTo>
                  <a:pt x="556" y="132"/>
                </a:lnTo>
                <a:lnTo>
                  <a:pt x="556" y="135"/>
                </a:lnTo>
                <a:lnTo>
                  <a:pt x="555" y="135"/>
                </a:lnTo>
                <a:lnTo>
                  <a:pt x="555" y="137"/>
                </a:lnTo>
                <a:lnTo>
                  <a:pt x="555" y="138"/>
                </a:lnTo>
                <a:lnTo>
                  <a:pt x="557" y="141"/>
                </a:lnTo>
                <a:lnTo>
                  <a:pt x="558" y="147"/>
                </a:lnTo>
                <a:lnTo>
                  <a:pt x="558" y="150"/>
                </a:lnTo>
                <a:lnTo>
                  <a:pt x="557" y="152"/>
                </a:lnTo>
                <a:lnTo>
                  <a:pt x="555" y="152"/>
                </a:lnTo>
                <a:lnTo>
                  <a:pt x="554" y="152"/>
                </a:lnTo>
                <a:lnTo>
                  <a:pt x="554" y="153"/>
                </a:lnTo>
                <a:lnTo>
                  <a:pt x="555" y="154"/>
                </a:lnTo>
                <a:lnTo>
                  <a:pt x="555" y="155"/>
                </a:lnTo>
                <a:lnTo>
                  <a:pt x="552" y="154"/>
                </a:lnTo>
                <a:lnTo>
                  <a:pt x="551" y="154"/>
                </a:lnTo>
                <a:lnTo>
                  <a:pt x="550" y="153"/>
                </a:lnTo>
                <a:lnTo>
                  <a:pt x="550" y="147"/>
                </a:lnTo>
                <a:lnTo>
                  <a:pt x="551" y="144"/>
                </a:lnTo>
                <a:lnTo>
                  <a:pt x="550" y="144"/>
                </a:lnTo>
                <a:lnTo>
                  <a:pt x="550" y="137"/>
                </a:lnTo>
                <a:lnTo>
                  <a:pt x="551" y="135"/>
                </a:lnTo>
                <a:lnTo>
                  <a:pt x="554" y="133"/>
                </a:lnTo>
                <a:lnTo>
                  <a:pt x="554" y="130"/>
                </a:lnTo>
                <a:lnTo>
                  <a:pt x="555" y="130"/>
                </a:lnTo>
                <a:lnTo>
                  <a:pt x="555" y="128"/>
                </a:lnTo>
                <a:lnTo>
                  <a:pt x="553" y="127"/>
                </a:lnTo>
                <a:lnTo>
                  <a:pt x="547" y="128"/>
                </a:lnTo>
                <a:lnTo>
                  <a:pt x="546" y="127"/>
                </a:lnTo>
                <a:lnTo>
                  <a:pt x="544" y="126"/>
                </a:lnTo>
                <a:lnTo>
                  <a:pt x="544" y="127"/>
                </a:lnTo>
                <a:lnTo>
                  <a:pt x="542" y="123"/>
                </a:lnTo>
                <a:lnTo>
                  <a:pt x="542" y="122"/>
                </a:lnTo>
                <a:lnTo>
                  <a:pt x="537" y="119"/>
                </a:lnTo>
                <a:lnTo>
                  <a:pt x="536" y="117"/>
                </a:lnTo>
                <a:lnTo>
                  <a:pt x="533" y="116"/>
                </a:lnTo>
                <a:lnTo>
                  <a:pt x="526" y="116"/>
                </a:lnTo>
                <a:lnTo>
                  <a:pt x="525" y="119"/>
                </a:lnTo>
                <a:lnTo>
                  <a:pt x="523" y="120"/>
                </a:lnTo>
                <a:lnTo>
                  <a:pt x="522" y="121"/>
                </a:lnTo>
                <a:lnTo>
                  <a:pt x="525" y="121"/>
                </a:lnTo>
                <a:lnTo>
                  <a:pt x="527" y="123"/>
                </a:lnTo>
                <a:lnTo>
                  <a:pt x="526" y="124"/>
                </a:lnTo>
                <a:lnTo>
                  <a:pt x="525" y="125"/>
                </a:lnTo>
                <a:lnTo>
                  <a:pt x="523" y="126"/>
                </a:lnTo>
                <a:lnTo>
                  <a:pt x="521" y="127"/>
                </a:lnTo>
                <a:lnTo>
                  <a:pt x="520" y="127"/>
                </a:lnTo>
                <a:lnTo>
                  <a:pt x="520" y="126"/>
                </a:lnTo>
                <a:lnTo>
                  <a:pt x="517" y="123"/>
                </a:lnTo>
                <a:lnTo>
                  <a:pt x="516" y="123"/>
                </a:lnTo>
                <a:lnTo>
                  <a:pt x="515" y="124"/>
                </a:lnTo>
                <a:lnTo>
                  <a:pt x="516" y="125"/>
                </a:lnTo>
                <a:lnTo>
                  <a:pt x="517" y="130"/>
                </a:lnTo>
                <a:lnTo>
                  <a:pt x="518" y="131"/>
                </a:lnTo>
                <a:lnTo>
                  <a:pt x="520" y="132"/>
                </a:lnTo>
                <a:lnTo>
                  <a:pt x="521" y="133"/>
                </a:lnTo>
                <a:lnTo>
                  <a:pt x="522" y="134"/>
                </a:lnTo>
                <a:lnTo>
                  <a:pt x="523" y="135"/>
                </a:lnTo>
                <a:lnTo>
                  <a:pt x="524" y="135"/>
                </a:lnTo>
                <a:lnTo>
                  <a:pt x="525" y="135"/>
                </a:lnTo>
                <a:lnTo>
                  <a:pt x="525" y="133"/>
                </a:lnTo>
                <a:lnTo>
                  <a:pt x="525" y="135"/>
                </a:lnTo>
                <a:lnTo>
                  <a:pt x="525" y="135"/>
                </a:lnTo>
                <a:lnTo>
                  <a:pt x="527" y="135"/>
                </a:lnTo>
                <a:lnTo>
                  <a:pt x="527" y="138"/>
                </a:lnTo>
                <a:lnTo>
                  <a:pt x="529" y="139"/>
                </a:lnTo>
                <a:lnTo>
                  <a:pt x="529" y="141"/>
                </a:lnTo>
                <a:lnTo>
                  <a:pt x="527" y="140"/>
                </a:lnTo>
                <a:lnTo>
                  <a:pt x="525" y="140"/>
                </a:lnTo>
                <a:lnTo>
                  <a:pt x="525" y="139"/>
                </a:lnTo>
                <a:lnTo>
                  <a:pt x="525" y="138"/>
                </a:lnTo>
                <a:lnTo>
                  <a:pt x="524" y="137"/>
                </a:lnTo>
                <a:lnTo>
                  <a:pt x="512" y="135"/>
                </a:lnTo>
                <a:lnTo>
                  <a:pt x="511" y="132"/>
                </a:lnTo>
                <a:lnTo>
                  <a:pt x="511" y="132"/>
                </a:lnTo>
                <a:lnTo>
                  <a:pt x="512" y="132"/>
                </a:lnTo>
                <a:lnTo>
                  <a:pt x="512" y="129"/>
                </a:lnTo>
                <a:lnTo>
                  <a:pt x="511" y="127"/>
                </a:lnTo>
                <a:lnTo>
                  <a:pt x="511" y="126"/>
                </a:lnTo>
                <a:lnTo>
                  <a:pt x="511" y="124"/>
                </a:lnTo>
                <a:lnTo>
                  <a:pt x="511" y="122"/>
                </a:lnTo>
                <a:lnTo>
                  <a:pt x="511" y="121"/>
                </a:lnTo>
                <a:lnTo>
                  <a:pt x="513" y="117"/>
                </a:lnTo>
                <a:lnTo>
                  <a:pt x="512" y="113"/>
                </a:lnTo>
                <a:lnTo>
                  <a:pt x="513" y="113"/>
                </a:lnTo>
                <a:lnTo>
                  <a:pt x="512" y="111"/>
                </a:lnTo>
                <a:lnTo>
                  <a:pt x="511" y="110"/>
                </a:lnTo>
                <a:lnTo>
                  <a:pt x="512" y="109"/>
                </a:lnTo>
                <a:lnTo>
                  <a:pt x="510" y="108"/>
                </a:lnTo>
                <a:lnTo>
                  <a:pt x="510" y="107"/>
                </a:lnTo>
                <a:lnTo>
                  <a:pt x="508" y="108"/>
                </a:lnTo>
                <a:lnTo>
                  <a:pt x="508" y="109"/>
                </a:lnTo>
                <a:lnTo>
                  <a:pt x="509" y="111"/>
                </a:lnTo>
                <a:lnTo>
                  <a:pt x="510" y="117"/>
                </a:lnTo>
                <a:lnTo>
                  <a:pt x="509" y="119"/>
                </a:lnTo>
                <a:lnTo>
                  <a:pt x="500" y="125"/>
                </a:lnTo>
                <a:lnTo>
                  <a:pt x="500" y="127"/>
                </a:lnTo>
                <a:lnTo>
                  <a:pt x="500" y="128"/>
                </a:lnTo>
                <a:lnTo>
                  <a:pt x="499" y="131"/>
                </a:lnTo>
                <a:lnTo>
                  <a:pt x="499" y="131"/>
                </a:lnTo>
                <a:lnTo>
                  <a:pt x="503" y="138"/>
                </a:lnTo>
                <a:lnTo>
                  <a:pt x="503" y="141"/>
                </a:lnTo>
                <a:lnTo>
                  <a:pt x="506" y="145"/>
                </a:lnTo>
                <a:lnTo>
                  <a:pt x="504" y="151"/>
                </a:lnTo>
                <a:lnTo>
                  <a:pt x="503" y="153"/>
                </a:lnTo>
                <a:lnTo>
                  <a:pt x="503" y="156"/>
                </a:lnTo>
                <a:lnTo>
                  <a:pt x="502" y="157"/>
                </a:lnTo>
                <a:lnTo>
                  <a:pt x="502" y="160"/>
                </a:lnTo>
                <a:lnTo>
                  <a:pt x="503" y="164"/>
                </a:lnTo>
                <a:lnTo>
                  <a:pt x="503" y="169"/>
                </a:lnTo>
                <a:lnTo>
                  <a:pt x="503" y="171"/>
                </a:lnTo>
                <a:lnTo>
                  <a:pt x="504" y="171"/>
                </a:lnTo>
                <a:lnTo>
                  <a:pt x="507" y="170"/>
                </a:lnTo>
                <a:lnTo>
                  <a:pt x="507" y="170"/>
                </a:lnTo>
                <a:lnTo>
                  <a:pt x="511" y="171"/>
                </a:lnTo>
                <a:lnTo>
                  <a:pt x="511" y="170"/>
                </a:lnTo>
                <a:lnTo>
                  <a:pt x="513" y="168"/>
                </a:lnTo>
                <a:lnTo>
                  <a:pt x="515" y="168"/>
                </a:lnTo>
                <a:lnTo>
                  <a:pt x="524" y="174"/>
                </a:lnTo>
                <a:lnTo>
                  <a:pt x="525" y="175"/>
                </a:lnTo>
                <a:lnTo>
                  <a:pt x="525" y="178"/>
                </a:lnTo>
                <a:lnTo>
                  <a:pt x="526" y="182"/>
                </a:lnTo>
                <a:lnTo>
                  <a:pt x="527" y="182"/>
                </a:lnTo>
                <a:lnTo>
                  <a:pt x="527" y="183"/>
                </a:lnTo>
                <a:lnTo>
                  <a:pt x="526" y="184"/>
                </a:lnTo>
                <a:lnTo>
                  <a:pt x="525" y="184"/>
                </a:lnTo>
                <a:lnTo>
                  <a:pt x="524" y="185"/>
                </a:lnTo>
                <a:lnTo>
                  <a:pt x="523" y="186"/>
                </a:lnTo>
                <a:lnTo>
                  <a:pt x="524" y="190"/>
                </a:lnTo>
                <a:lnTo>
                  <a:pt x="524" y="191"/>
                </a:lnTo>
                <a:lnTo>
                  <a:pt x="525" y="191"/>
                </a:lnTo>
                <a:lnTo>
                  <a:pt x="527" y="192"/>
                </a:lnTo>
                <a:lnTo>
                  <a:pt x="529" y="192"/>
                </a:lnTo>
                <a:lnTo>
                  <a:pt x="531" y="193"/>
                </a:lnTo>
                <a:lnTo>
                  <a:pt x="531" y="193"/>
                </a:lnTo>
                <a:lnTo>
                  <a:pt x="528" y="194"/>
                </a:lnTo>
                <a:lnTo>
                  <a:pt x="527" y="193"/>
                </a:lnTo>
                <a:lnTo>
                  <a:pt x="525" y="193"/>
                </a:lnTo>
                <a:lnTo>
                  <a:pt x="524" y="192"/>
                </a:lnTo>
                <a:lnTo>
                  <a:pt x="521" y="191"/>
                </a:lnTo>
                <a:lnTo>
                  <a:pt x="521" y="190"/>
                </a:lnTo>
                <a:lnTo>
                  <a:pt x="521" y="189"/>
                </a:lnTo>
                <a:lnTo>
                  <a:pt x="522" y="185"/>
                </a:lnTo>
                <a:lnTo>
                  <a:pt x="523" y="184"/>
                </a:lnTo>
                <a:lnTo>
                  <a:pt x="522" y="184"/>
                </a:lnTo>
                <a:lnTo>
                  <a:pt x="521" y="184"/>
                </a:lnTo>
                <a:lnTo>
                  <a:pt x="521" y="183"/>
                </a:lnTo>
                <a:lnTo>
                  <a:pt x="522" y="182"/>
                </a:lnTo>
                <a:lnTo>
                  <a:pt x="522" y="182"/>
                </a:lnTo>
                <a:lnTo>
                  <a:pt x="522" y="181"/>
                </a:lnTo>
                <a:lnTo>
                  <a:pt x="522" y="180"/>
                </a:lnTo>
                <a:lnTo>
                  <a:pt x="522" y="179"/>
                </a:lnTo>
                <a:lnTo>
                  <a:pt x="521" y="178"/>
                </a:lnTo>
                <a:lnTo>
                  <a:pt x="521" y="178"/>
                </a:lnTo>
                <a:lnTo>
                  <a:pt x="520" y="177"/>
                </a:lnTo>
                <a:lnTo>
                  <a:pt x="519" y="176"/>
                </a:lnTo>
                <a:lnTo>
                  <a:pt x="518" y="175"/>
                </a:lnTo>
                <a:lnTo>
                  <a:pt x="519" y="175"/>
                </a:lnTo>
                <a:lnTo>
                  <a:pt x="518" y="172"/>
                </a:lnTo>
                <a:lnTo>
                  <a:pt x="511" y="174"/>
                </a:lnTo>
                <a:lnTo>
                  <a:pt x="506" y="177"/>
                </a:lnTo>
                <a:lnTo>
                  <a:pt x="507" y="178"/>
                </a:lnTo>
                <a:lnTo>
                  <a:pt x="506" y="181"/>
                </a:lnTo>
                <a:lnTo>
                  <a:pt x="506" y="182"/>
                </a:lnTo>
                <a:lnTo>
                  <a:pt x="507" y="182"/>
                </a:lnTo>
                <a:lnTo>
                  <a:pt x="507" y="183"/>
                </a:lnTo>
                <a:lnTo>
                  <a:pt x="507" y="184"/>
                </a:lnTo>
                <a:lnTo>
                  <a:pt x="507" y="185"/>
                </a:lnTo>
                <a:lnTo>
                  <a:pt x="507" y="185"/>
                </a:lnTo>
                <a:lnTo>
                  <a:pt x="508" y="187"/>
                </a:lnTo>
                <a:lnTo>
                  <a:pt x="507" y="192"/>
                </a:lnTo>
                <a:lnTo>
                  <a:pt x="503" y="196"/>
                </a:lnTo>
                <a:lnTo>
                  <a:pt x="503" y="200"/>
                </a:lnTo>
                <a:lnTo>
                  <a:pt x="501" y="203"/>
                </a:lnTo>
                <a:lnTo>
                  <a:pt x="499" y="205"/>
                </a:lnTo>
                <a:lnTo>
                  <a:pt x="498" y="206"/>
                </a:lnTo>
                <a:lnTo>
                  <a:pt x="495" y="207"/>
                </a:lnTo>
                <a:lnTo>
                  <a:pt x="495" y="207"/>
                </a:lnTo>
                <a:lnTo>
                  <a:pt x="496" y="210"/>
                </a:lnTo>
                <a:lnTo>
                  <a:pt x="495" y="211"/>
                </a:lnTo>
                <a:lnTo>
                  <a:pt x="493" y="212"/>
                </a:lnTo>
                <a:lnTo>
                  <a:pt x="489" y="210"/>
                </a:lnTo>
                <a:lnTo>
                  <a:pt x="488" y="210"/>
                </a:lnTo>
                <a:lnTo>
                  <a:pt x="486" y="211"/>
                </a:lnTo>
                <a:lnTo>
                  <a:pt x="482" y="210"/>
                </a:lnTo>
                <a:lnTo>
                  <a:pt x="482" y="210"/>
                </a:lnTo>
                <a:lnTo>
                  <a:pt x="482" y="209"/>
                </a:lnTo>
                <a:lnTo>
                  <a:pt x="482" y="208"/>
                </a:lnTo>
                <a:lnTo>
                  <a:pt x="482" y="206"/>
                </a:lnTo>
                <a:lnTo>
                  <a:pt x="481" y="205"/>
                </a:lnTo>
                <a:lnTo>
                  <a:pt x="481" y="204"/>
                </a:lnTo>
                <a:lnTo>
                  <a:pt x="481" y="204"/>
                </a:lnTo>
                <a:lnTo>
                  <a:pt x="482" y="204"/>
                </a:lnTo>
                <a:lnTo>
                  <a:pt x="483" y="204"/>
                </a:lnTo>
                <a:lnTo>
                  <a:pt x="483" y="205"/>
                </a:lnTo>
                <a:lnTo>
                  <a:pt x="485" y="205"/>
                </a:lnTo>
                <a:lnTo>
                  <a:pt x="485" y="204"/>
                </a:lnTo>
                <a:lnTo>
                  <a:pt x="486" y="204"/>
                </a:lnTo>
                <a:lnTo>
                  <a:pt x="487" y="203"/>
                </a:lnTo>
                <a:lnTo>
                  <a:pt x="488" y="204"/>
                </a:lnTo>
                <a:lnTo>
                  <a:pt x="489" y="203"/>
                </a:lnTo>
                <a:lnTo>
                  <a:pt x="489" y="202"/>
                </a:lnTo>
                <a:lnTo>
                  <a:pt x="490" y="202"/>
                </a:lnTo>
                <a:lnTo>
                  <a:pt x="491" y="202"/>
                </a:lnTo>
                <a:lnTo>
                  <a:pt x="492" y="202"/>
                </a:lnTo>
                <a:lnTo>
                  <a:pt x="493" y="201"/>
                </a:lnTo>
                <a:lnTo>
                  <a:pt x="492" y="200"/>
                </a:lnTo>
                <a:lnTo>
                  <a:pt x="491" y="200"/>
                </a:lnTo>
                <a:lnTo>
                  <a:pt x="490" y="200"/>
                </a:lnTo>
                <a:lnTo>
                  <a:pt x="489" y="200"/>
                </a:lnTo>
                <a:lnTo>
                  <a:pt x="489" y="199"/>
                </a:lnTo>
                <a:lnTo>
                  <a:pt x="492" y="200"/>
                </a:lnTo>
                <a:lnTo>
                  <a:pt x="493" y="200"/>
                </a:lnTo>
                <a:lnTo>
                  <a:pt x="494" y="199"/>
                </a:lnTo>
                <a:lnTo>
                  <a:pt x="494" y="197"/>
                </a:lnTo>
                <a:lnTo>
                  <a:pt x="495" y="197"/>
                </a:lnTo>
                <a:lnTo>
                  <a:pt x="496" y="196"/>
                </a:lnTo>
                <a:lnTo>
                  <a:pt x="496" y="195"/>
                </a:lnTo>
                <a:lnTo>
                  <a:pt x="496" y="193"/>
                </a:lnTo>
                <a:lnTo>
                  <a:pt x="498" y="193"/>
                </a:lnTo>
                <a:lnTo>
                  <a:pt x="499" y="191"/>
                </a:lnTo>
                <a:lnTo>
                  <a:pt x="499" y="190"/>
                </a:lnTo>
                <a:lnTo>
                  <a:pt x="500" y="189"/>
                </a:lnTo>
                <a:lnTo>
                  <a:pt x="500" y="183"/>
                </a:lnTo>
                <a:lnTo>
                  <a:pt x="501" y="181"/>
                </a:lnTo>
                <a:lnTo>
                  <a:pt x="501" y="178"/>
                </a:lnTo>
                <a:lnTo>
                  <a:pt x="496" y="171"/>
                </a:lnTo>
                <a:lnTo>
                  <a:pt x="496" y="167"/>
                </a:lnTo>
                <a:lnTo>
                  <a:pt x="496" y="166"/>
                </a:lnTo>
                <a:lnTo>
                  <a:pt x="496" y="164"/>
                </a:lnTo>
                <a:lnTo>
                  <a:pt x="496" y="162"/>
                </a:lnTo>
                <a:lnTo>
                  <a:pt x="496" y="160"/>
                </a:lnTo>
                <a:lnTo>
                  <a:pt x="496" y="159"/>
                </a:lnTo>
                <a:lnTo>
                  <a:pt x="496" y="158"/>
                </a:lnTo>
                <a:lnTo>
                  <a:pt x="496" y="157"/>
                </a:lnTo>
                <a:lnTo>
                  <a:pt x="496" y="157"/>
                </a:lnTo>
                <a:lnTo>
                  <a:pt x="496" y="156"/>
                </a:lnTo>
                <a:lnTo>
                  <a:pt x="496" y="154"/>
                </a:lnTo>
                <a:lnTo>
                  <a:pt x="496" y="154"/>
                </a:lnTo>
                <a:lnTo>
                  <a:pt x="496" y="153"/>
                </a:lnTo>
                <a:lnTo>
                  <a:pt x="496" y="152"/>
                </a:lnTo>
                <a:lnTo>
                  <a:pt x="496" y="151"/>
                </a:lnTo>
                <a:lnTo>
                  <a:pt x="497" y="149"/>
                </a:lnTo>
                <a:lnTo>
                  <a:pt x="496" y="145"/>
                </a:lnTo>
                <a:lnTo>
                  <a:pt x="497" y="144"/>
                </a:lnTo>
                <a:lnTo>
                  <a:pt x="497" y="142"/>
                </a:lnTo>
                <a:lnTo>
                  <a:pt x="496" y="138"/>
                </a:lnTo>
                <a:lnTo>
                  <a:pt x="496" y="136"/>
                </a:lnTo>
                <a:lnTo>
                  <a:pt x="494" y="135"/>
                </a:lnTo>
                <a:lnTo>
                  <a:pt x="492" y="131"/>
                </a:lnTo>
                <a:lnTo>
                  <a:pt x="492" y="130"/>
                </a:lnTo>
                <a:lnTo>
                  <a:pt x="492" y="129"/>
                </a:lnTo>
                <a:lnTo>
                  <a:pt x="493" y="128"/>
                </a:lnTo>
                <a:lnTo>
                  <a:pt x="493" y="127"/>
                </a:lnTo>
                <a:lnTo>
                  <a:pt x="494" y="127"/>
                </a:lnTo>
                <a:lnTo>
                  <a:pt x="494" y="124"/>
                </a:lnTo>
                <a:lnTo>
                  <a:pt x="496" y="116"/>
                </a:lnTo>
                <a:lnTo>
                  <a:pt x="496" y="110"/>
                </a:lnTo>
                <a:lnTo>
                  <a:pt x="496" y="109"/>
                </a:lnTo>
                <a:lnTo>
                  <a:pt x="496" y="109"/>
                </a:lnTo>
                <a:lnTo>
                  <a:pt x="492" y="107"/>
                </a:lnTo>
                <a:lnTo>
                  <a:pt x="491" y="105"/>
                </a:lnTo>
                <a:lnTo>
                  <a:pt x="482" y="106"/>
                </a:lnTo>
                <a:lnTo>
                  <a:pt x="481" y="105"/>
                </a:lnTo>
                <a:lnTo>
                  <a:pt x="482" y="105"/>
                </a:lnTo>
                <a:lnTo>
                  <a:pt x="478" y="105"/>
                </a:lnTo>
                <a:lnTo>
                  <a:pt x="478" y="106"/>
                </a:lnTo>
                <a:lnTo>
                  <a:pt x="473" y="126"/>
                </a:lnTo>
                <a:lnTo>
                  <a:pt x="467" y="134"/>
                </a:lnTo>
                <a:lnTo>
                  <a:pt x="464" y="135"/>
                </a:lnTo>
                <a:lnTo>
                  <a:pt x="463" y="138"/>
                </a:lnTo>
                <a:lnTo>
                  <a:pt x="464" y="139"/>
                </a:lnTo>
                <a:lnTo>
                  <a:pt x="465" y="137"/>
                </a:lnTo>
                <a:lnTo>
                  <a:pt x="466" y="138"/>
                </a:lnTo>
                <a:lnTo>
                  <a:pt x="466" y="139"/>
                </a:lnTo>
                <a:lnTo>
                  <a:pt x="465" y="140"/>
                </a:lnTo>
                <a:lnTo>
                  <a:pt x="463" y="141"/>
                </a:lnTo>
                <a:lnTo>
                  <a:pt x="463" y="141"/>
                </a:lnTo>
                <a:lnTo>
                  <a:pt x="463" y="143"/>
                </a:lnTo>
                <a:lnTo>
                  <a:pt x="463" y="144"/>
                </a:lnTo>
                <a:lnTo>
                  <a:pt x="463" y="144"/>
                </a:lnTo>
                <a:lnTo>
                  <a:pt x="465" y="144"/>
                </a:lnTo>
                <a:lnTo>
                  <a:pt x="466" y="143"/>
                </a:lnTo>
                <a:lnTo>
                  <a:pt x="467" y="143"/>
                </a:lnTo>
                <a:lnTo>
                  <a:pt x="468" y="145"/>
                </a:lnTo>
                <a:lnTo>
                  <a:pt x="467" y="146"/>
                </a:lnTo>
                <a:lnTo>
                  <a:pt x="467" y="150"/>
                </a:lnTo>
                <a:lnTo>
                  <a:pt x="467" y="152"/>
                </a:lnTo>
                <a:lnTo>
                  <a:pt x="467" y="153"/>
                </a:lnTo>
                <a:lnTo>
                  <a:pt x="467" y="155"/>
                </a:lnTo>
                <a:lnTo>
                  <a:pt x="467" y="156"/>
                </a:lnTo>
                <a:lnTo>
                  <a:pt x="466" y="156"/>
                </a:lnTo>
                <a:lnTo>
                  <a:pt x="465" y="156"/>
                </a:lnTo>
                <a:lnTo>
                  <a:pt x="465" y="162"/>
                </a:lnTo>
                <a:lnTo>
                  <a:pt x="465" y="164"/>
                </a:lnTo>
                <a:lnTo>
                  <a:pt x="465" y="162"/>
                </a:lnTo>
                <a:lnTo>
                  <a:pt x="467" y="161"/>
                </a:lnTo>
                <a:lnTo>
                  <a:pt x="471" y="164"/>
                </a:lnTo>
                <a:lnTo>
                  <a:pt x="471" y="164"/>
                </a:lnTo>
                <a:lnTo>
                  <a:pt x="471" y="164"/>
                </a:lnTo>
                <a:lnTo>
                  <a:pt x="471" y="166"/>
                </a:lnTo>
                <a:lnTo>
                  <a:pt x="474" y="172"/>
                </a:lnTo>
                <a:lnTo>
                  <a:pt x="475" y="173"/>
                </a:lnTo>
                <a:lnTo>
                  <a:pt x="477" y="173"/>
                </a:lnTo>
                <a:lnTo>
                  <a:pt x="477" y="174"/>
                </a:lnTo>
                <a:lnTo>
                  <a:pt x="477" y="175"/>
                </a:lnTo>
                <a:lnTo>
                  <a:pt x="476" y="176"/>
                </a:lnTo>
                <a:lnTo>
                  <a:pt x="474" y="182"/>
                </a:lnTo>
                <a:lnTo>
                  <a:pt x="473" y="184"/>
                </a:lnTo>
                <a:lnTo>
                  <a:pt x="472" y="183"/>
                </a:lnTo>
                <a:lnTo>
                  <a:pt x="472" y="182"/>
                </a:lnTo>
                <a:lnTo>
                  <a:pt x="471" y="180"/>
                </a:lnTo>
                <a:lnTo>
                  <a:pt x="469" y="179"/>
                </a:lnTo>
                <a:lnTo>
                  <a:pt x="465" y="174"/>
                </a:lnTo>
                <a:lnTo>
                  <a:pt x="463" y="174"/>
                </a:lnTo>
                <a:lnTo>
                  <a:pt x="463" y="174"/>
                </a:lnTo>
                <a:lnTo>
                  <a:pt x="460" y="171"/>
                </a:lnTo>
                <a:lnTo>
                  <a:pt x="458" y="171"/>
                </a:lnTo>
                <a:lnTo>
                  <a:pt x="458" y="170"/>
                </a:lnTo>
                <a:lnTo>
                  <a:pt x="459" y="170"/>
                </a:lnTo>
                <a:lnTo>
                  <a:pt x="458" y="169"/>
                </a:lnTo>
                <a:lnTo>
                  <a:pt x="456" y="169"/>
                </a:lnTo>
                <a:lnTo>
                  <a:pt x="454" y="167"/>
                </a:lnTo>
                <a:lnTo>
                  <a:pt x="452" y="167"/>
                </a:lnTo>
                <a:lnTo>
                  <a:pt x="449" y="164"/>
                </a:lnTo>
                <a:lnTo>
                  <a:pt x="445" y="162"/>
                </a:lnTo>
                <a:lnTo>
                  <a:pt x="444" y="162"/>
                </a:lnTo>
                <a:lnTo>
                  <a:pt x="442" y="160"/>
                </a:lnTo>
                <a:lnTo>
                  <a:pt x="435" y="160"/>
                </a:lnTo>
                <a:lnTo>
                  <a:pt x="435" y="160"/>
                </a:lnTo>
                <a:lnTo>
                  <a:pt x="433" y="159"/>
                </a:lnTo>
                <a:lnTo>
                  <a:pt x="432" y="159"/>
                </a:lnTo>
                <a:lnTo>
                  <a:pt x="431" y="159"/>
                </a:lnTo>
                <a:lnTo>
                  <a:pt x="431" y="160"/>
                </a:lnTo>
                <a:lnTo>
                  <a:pt x="431" y="161"/>
                </a:lnTo>
                <a:lnTo>
                  <a:pt x="429" y="162"/>
                </a:lnTo>
                <a:lnTo>
                  <a:pt x="429" y="164"/>
                </a:lnTo>
                <a:lnTo>
                  <a:pt x="432" y="171"/>
                </a:lnTo>
                <a:lnTo>
                  <a:pt x="431" y="170"/>
                </a:lnTo>
                <a:lnTo>
                  <a:pt x="432" y="170"/>
                </a:lnTo>
                <a:lnTo>
                  <a:pt x="431" y="174"/>
                </a:lnTo>
                <a:lnTo>
                  <a:pt x="430" y="176"/>
                </a:lnTo>
                <a:lnTo>
                  <a:pt x="427" y="176"/>
                </a:lnTo>
                <a:lnTo>
                  <a:pt x="427" y="178"/>
                </a:lnTo>
                <a:lnTo>
                  <a:pt x="427" y="179"/>
                </a:lnTo>
                <a:lnTo>
                  <a:pt x="427" y="180"/>
                </a:lnTo>
                <a:lnTo>
                  <a:pt x="426" y="182"/>
                </a:lnTo>
                <a:lnTo>
                  <a:pt x="424" y="182"/>
                </a:lnTo>
                <a:lnTo>
                  <a:pt x="423" y="182"/>
                </a:lnTo>
                <a:lnTo>
                  <a:pt x="422" y="180"/>
                </a:lnTo>
                <a:lnTo>
                  <a:pt x="422" y="178"/>
                </a:lnTo>
                <a:lnTo>
                  <a:pt x="423" y="178"/>
                </a:lnTo>
                <a:lnTo>
                  <a:pt x="423" y="177"/>
                </a:lnTo>
                <a:lnTo>
                  <a:pt x="424" y="176"/>
                </a:lnTo>
                <a:lnTo>
                  <a:pt x="422" y="173"/>
                </a:lnTo>
                <a:lnTo>
                  <a:pt x="422" y="172"/>
                </a:lnTo>
                <a:lnTo>
                  <a:pt x="421" y="172"/>
                </a:lnTo>
                <a:lnTo>
                  <a:pt x="417" y="174"/>
                </a:lnTo>
                <a:lnTo>
                  <a:pt x="416" y="175"/>
                </a:lnTo>
                <a:lnTo>
                  <a:pt x="414" y="176"/>
                </a:lnTo>
                <a:lnTo>
                  <a:pt x="413" y="179"/>
                </a:lnTo>
                <a:lnTo>
                  <a:pt x="411" y="179"/>
                </a:lnTo>
                <a:lnTo>
                  <a:pt x="410" y="178"/>
                </a:lnTo>
                <a:lnTo>
                  <a:pt x="409" y="178"/>
                </a:lnTo>
                <a:lnTo>
                  <a:pt x="407" y="178"/>
                </a:lnTo>
                <a:lnTo>
                  <a:pt x="405" y="178"/>
                </a:lnTo>
                <a:lnTo>
                  <a:pt x="403" y="178"/>
                </a:lnTo>
                <a:lnTo>
                  <a:pt x="402" y="178"/>
                </a:lnTo>
                <a:lnTo>
                  <a:pt x="399" y="181"/>
                </a:lnTo>
                <a:lnTo>
                  <a:pt x="399" y="182"/>
                </a:lnTo>
                <a:lnTo>
                  <a:pt x="398" y="185"/>
                </a:lnTo>
                <a:lnTo>
                  <a:pt x="398" y="185"/>
                </a:lnTo>
                <a:lnTo>
                  <a:pt x="397" y="184"/>
                </a:lnTo>
                <a:lnTo>
                  <a:pt x="396" y="183"/>
                </a:lnTo>
                <a:lnTo>
                  <a:pt x="395" y="184"/>
                </a:lnTo>
                <a:lnTo>
                  <a:pt x="394" y="182"/>
                </a:lnTo>
                <a:lnTo>
                  <a:pt x="394" y="179"/>
                </a:lnTo>
                <a:lnTo>
                  <a:pt x="394" y="179"/>
                </a:lnTo>
                <a:lnTo>
                  <a:pt x="394" y="178"/>
                </a:lnTo>
                <a:lnTo>
                  <a:pt x="394" y="177"/>
                </a:lnTo>
                <a:lnTo>
                  <a:pt x="394" y="175"/>
                </a:lnTo>
                <a:lnTo>
                  <a:pt x="394" y="174"/>
                </a:lnTo>
                <a:lnTo>
                  <a:pt x="393" y="174"/>
                </a:lnTo>
                <a:lnTo>
                  <a:pt x="393" y="175"/>
                </a:lnTo>
                <a:lnTo>
                  <a:pt x="393" y="175"/>
                </a:lnTo>
                <a:lnTo>
                  <a:pt x="393" y="174"/>
                </a:lnTo>
                <a:lnTo>
                  <a:pt x="394" y="173"/>
                </a:lnTo>
                <a:lnTo>
                  <a:pt x="396" y="173"/>
                </a:lnTo>
                <a:lnTo>
                  <a:pt x="397" y="172"/>
                </a:lnTo>
                <a:lnTo>
                  <a:pt x="398" y="172"/>
                </a:lnTo>
                <a:lnTo>
                  <a:pt x="395" y="173"/>
                </a:lnTo>
                <a:lnTo>
                  <a:pt x="394" y="173"/>
                </a:lnTo>
                <a:lnTo>
                  <a:pt x="393" y="173"/>
                </a:lnTo>
                <a:lnTo>
                  <a:pt x="391" y="174"/>
                </a:lnTo>
                <a:lnTo>
                  <a:pt x="391" y="175"/>
                </a:lnTo>
                <a:lnTo>
                  <a:pt x="390" y="175"/>
                </a:lnTo>
                <a:lnTo>
                  <a:pt x="390" y="175"/>
                </a:lnTo>
                <a:lnTo>
                  <a:pt x="390" y="178"/>
                </a:lnTo>
                <a:lnTo>
                  <a:pt x="389" y="178"/>
                </a:lnTo>
                <a:lnTo>
                  <a:pt x="388" y="178"/>
                </a:lnTo>
                <a:lnTo>
                  <a:pt x="387" y="177"/>
                </a:lnTo>
                <a:lnTo>
                  <a:pt x="388" y="176"/>
                </a:lnTo>
                <a:lnTo>
                  <a:pt x="387" y="176"/>
                </a:lnTo>
                <a:lnTo>
                  <a:pt x="385" y="178"/>
                </a:lnTo>
                <a:lnTo>
                  <a:pt x="386" y="178"/>
                </a:lnTo>
                <a:lnTo>
                  <a:pt x="387" y="179"/>
                </a:lnTo>
                <a:lnTo>
                  <a:pt x="387" y="181"/>
                </a:lnTo>
                <a:lnTo>
                  <a:pt x="385" y="182"/>
                </a:lnTo>
                <a:lnTo>
                  <a:pt x="385" y="182"/>
                </a:lnTo>
                <a:lnTo>
                  <a:pt x="384" y="179"/>
                </a:lnTo>
                <a:lnTo>
                  <a:pt x="381" y="180"/>
                </a:lnTo>
                <a:lnTo>
                  <a:pt x="381" y="181"/>
                </a:lnTo>
                <a:lnTo>
                  <a:pt x="377" y="182"/>
                </a:lnTo>
                <a:lnTo>
                  <a:pt x="377" y="182"/>
                </a:lnTo>
                <a:lnTo>
                  <a:pt x="366" y="189"/>
                </a:lnTo>
                <a:lnTo>
                  <a:pt x="365" y="189"/>
                </a:lnTo>
                <a:lnTo>
                  <a:pt x="365" y="191"/>
                </a:lnTo>
                <a:lnTo>
                  <a:pt x="365" y="191"/>
                </a:lnTo>
                <a:lnTo>
                  <a:pt x="365" y="192"/>
                </a:lnTo>
                <a:lnTo>
                  <a:pt x="362" y="193"/>
                </a:lnTo>
                <a:lnTo>
                  <a:pt x="362" y="193"/>
                </a:lnTo>
                <a:lnTo>
                  <a:pt x="361" y="193"/>
                </a:lnTo>
                <a:lnTo>
                  <a:pt x="359" y="199"/>
                </a:lnTo>
                <a:lnTo>
                  <a:pt x="359" y="201"/>
                </a:lnTo>
                <a:lnTo>
                  <a:pt x="358" y="203"/>
                </a:lnTo>
                <a:lnTo>
                  <a:pt x="357" y="204"/>
                </a:lnTo>
                <a:lnTo>
                  <a:pt x="356" y="203"/>
                </a:lnTo>
                <a:lnTo>
                  <a:pt x="354" y="204"/>
                </a:lnTo>
                <a:lnTo>
                  <a:pt x="354" y="206"/>
                </a:lnTo>
                <a:lnTo>
                  <a:pt x="353" y="204"/>
                </a:lnTo>
                <a:lnTo>
                  <a:pt x="351" y="204"/>
                </a:lnTo>
                <a:lnTo>
                  <a:pt x="351" y="204"/>
                </a:lnTo>
                <a:lnTo>
                  <a:pt x="350" y="204"/>
                </a:lnTo>
                <a:lnTo>
                  <a:pt x="348" y="200"/>
                </a:lnTo>
                <a:lnTo>
                  <a:pt x="345" y="196"/>
                </a:lnTo>
                <a:lnTo>
                  <a:pt x="344" y="195"/>
                </a:lnTo>
                <a:lnTo>
                  <a:pt x="344" y="193"/>
                </a:lnTo>
                <a:lnTo>
                  <a:pt x="345" y="193"/>
                </a:lnTo>
                <a:lnTo>
                  <a:pt x="346" y="193"/>
                </a:lnTo>
                <a:lnTo>
                  <a:pt x="347" y="191"/>
                </a:lnTo>
                <a:lnTo>
                  <a:pt x="354" y="189"/>
                </a:lnTo>
                <a:lnTo>
                  <a:pt x="353" y="188"/>
                </a:lnTo>
                <a:lnTo>
                  <a:pt x="352" y="184"/>
                </a:lnTo>
                <a:lnTo>
                  <a:pt x="351" y="185"/>
                </a:lnTo>
                <a:lnTo>
                  <a:pt x="351" y="183"/>
                </a:lnTo>
                <a:lnTo>
                  <a:pt x="350" y="182"/>
                </a:lnTo>
                <a:lnTo>
                  <a:pt x="350" y="181"/>
                </a:lnTo>
                <a:lnTo>
                  <a:pt x="348" y="180"/>
                </a:lnTo>
                <a:lnTo>
                  <a:pt x="346" y="179"/>
                </a:lnTo>
                <a:lnTo>
                  <a:pt x="341" y="179"/>
                </a:lnTo>
                <a:lnTo>
                  <a:pt x="340" y="179"/>
                </a:lnTo>
                <a:lnTo>
                  <a:pt x="335" y="177"/>
                </a:lnTo>
                <a:lnTo>
                  <a:pt x="335" y="178"/>
                </a:lnTo>
                <a:lnTo>
                  <a:pt x="340" y="182"/>
                </a:lnTo>
                <a:lnTo>
                  <a:pt x="340" y="187"/>
                </a:lnTo>
                <a:lnTo>
                  <a:pt x="340" y="189"/>
                </a:lnTo>
                <a:lnTo>
                  <a:pt x="340" y="190"/>
                </a:lnTo>
                <a:lnTo>
                  <a:pt x="338" y="196"/>
                </a:lnTo>
                <a:lnTo>
                  <a:pt x="338" y="199"/>
                </a:lnTo>
                <a:lnTo>
                  <a:pt x="339" y="199"/>
                </a:lnTo>
                <a:lnTo>
                  <a:pt x="340" y="199"/>
                </a:lnTo>
                <a:lnTo>
                  <a:pt x="341" y="200"/>
                </a:lnTo>
                <a:lnTo>
                  <a:pt x="342" y="202"/>
                </a:lnTo>
                <a:lnTo>
                  <a:pt x="341" y="204"/>
                </a:lnTo>
                <a:lnTo>
                  <a:pt x="342" y="205"/>
                </a:lnTo>
                <a:lnTo>
                  <a:pt x="341" y="207"/>
                </a:lnTo>
                <a:lnTo>
                  <a:pt x="340" y="209"/>
                </a:lnTo>
                <a:lnTo>
                  <a:pt x="340" y="211"/>
                </a:lnTo>
                <a:lnTo>
                  <a:pt x="340" y="213"/>
                </a:lnTo>
                <a:lnTo>
                  <a:pt x="340" y="217"/>
                </a:lnTo>
                <a:lnTo>
                  <a:pt x="339" y="215"/>
                </a:lnTo>
                <a:lnTo>
                  <a:pt x="339" y="214"/>
                </a:lnTo>
                <a:lnTo>
                  <a:pt x="338" y="213"/>
                </a:lnTo>
                <a:lnTo>
                  <a:pt x="337" y="213"/>
                </a:lnTo>
                <a:lnTo>
                  <a:pt x="336" y="215"/>
                </a:lnTo>
                <a:lnTo>
                  <a:pt x="336" y="213"/>
                </a:lnTo>
                <a:lnTo>
                  <a:pt x="336" y="211"/>
                </a:lnTo>
                <a:lnTo>
                  <a:pt x="334" y="210"/>
                </a:lnTo>
                <a:lnTo>
                  <a:pt x="332" y="210"/>
                </a:lnTo>
                <a:lnTo>
                  <a:pt x="329" y="207"/>
                </a:lnTo>
                <a:lnTo>
                  <a:pt x="329" y="209"/>
                </a:lnTo>
                <a:lnTo>
                  <a:pt x="329" y="210"/>
                </a:lnTo>
                <a:lnTo>
                  <a:pt x="325" y="215"/>
                </a:lnTo>
                <a:lnTo>
                  <a:pt x="322" y="215"/>
                </a:lnTo>
                <a:lnTo>
                  <a:pt x="322" y="215"/>
                </a:lnTo>
                <a:lnTo>
                  <a:pt x="320" y="216"/>
                </a:lnTo>
                <a:lnTo>
                  <a:pt x="320" y="218"/>
                </a:lnTo>
                <a:lnTo>
                  <a:pt x="318" y="220"/>
                </a:lnTo>
                <a:lnTo>
                  <a:pt x="316" y="220"/>
                </a:lnTo>
                <a:lnTo>
                  <a:pt x="316" y="224"/>
                </a:lnTo>
                <a:lnTo>
                  <a:pt x="319" y="229"/>
                </a:lnTo>
                <a:lnTo>
                  <a:pt x="322" y="235"/>
                </a:lnTo>
                <a:lnTo>
                  <a:pt x="322" y="236"/>
                </a:lnTo>
                <a:lnTo>
                  <a:pt x="320" y="234"/>
                </a:lnTo>
                <a:lnTo>
                  <a:pt x="319" y="234"/>
                </a:lnTo>
                <a:lnTo>
                  <a:pt x="317" y="233"/>
                </a:lnTo>
                <a:lnTo>
                  <a:pt x="317" y="234"/>
                </a:lnTo>
                <a:lnTo>
                  <a:pt x="316" y="234"/>
                </a:lnTo>
                <a:lnTo>
                  <a:pt x="315" y="234"/>
                </a:lnTo>
                <a:lnTo>
                  <a:pt x="311" y="232"/>
                </a:lnTo>
                <a:lnTo>
                  <a:pt x="310" y="232"/>
                </a:lnTo>
                <a:lnTo>
                  <a:pt x="309" y="231"/>
                </a:lnTo>
                <a:lnTo>
                  <a:pt x="307" y="233"/>
                </a:lnTo>
                <a:lnTo>
                  <a:pt x="307" y="233"/>
                </a:lnTo>
                <a:lnTo>
                  <a:pt x="307" y="232"/>
                </a:lnTo>
                <a:lnTo>
                  <a:pt x="308" y="230"/>
                </a:lnTo>
                <a:lnTo>
                  <a:pt x="305" y="229"/>
                </a:lnTo>
                <a:lnTo>
                  <a:pt x="305" y="229"/>
                </a:lnTo>
                <a:lnTo>
                  <a:pt x="304" y="229"/>
                </a:lnTo>
                <a:lnTo>
                  <a:pt x="300" y="226"/>
                </a:lnTo>
                <a:lnTo>
                  <a:pt x="300" y="228"/>
                </a:lnTo>
                <a:lnTo>
                  <a:pt x="299" y="229"/>
                </a:lnTo>
                <a:lnTo>
                  <a:pt x="299" y="229"/>
                </a:lnTo>
                <a:lnTo>
                  <a:pt x="298" y="229"/>
                </a:lnTo>
                <a:lnTo>
                  <a:pt x="299" y="233"/>
                </a:lnTo>
                <a:lnTo>
                  <a:pt x="300" y="233"/>
                </a:lnTo>
                <a:lnTo>
                  <a:pt x="300" y="235"/>
                </a:lnTo>
                <a:lnTo>
                  <a:pt x="302" y="236"/>
                </a:lnTo>
                <a:lnTo>
                  <a:pt x="305" y="236"/>
                </a:lnTo>
                <a:lnTo>
                  <a:pt x="307" y="242"/>
                </a:lnTo>
                <a:lnTo>
                  <a:pt x="307" y="243"/>
                </a:lnTo>
                <a:lnTo>
                  <a:pt x="305" y="242"/>
                </a:lnTo>
                <a:lnTo>
                  <a:pt x="304" y="243"/>
                </a:lnTo>
                <a:lnTo>
                  <a:pt x="304" y="244"/>
                </a:lnTo>
                <a:lnTo>
                  <a:pt x="304" y="244"/>
                </a:lnTo>
                <a:lnTo>
                  <a:pt x="296" y="241"/>
                </a:lnTo>
                <a:lnTo>
                  <a:pt x="296" y="239"/>
                </a:lnTo>
                <a:lnTo>
                  <a:pt x="295" y="238"/>
                </a:lnTo>
                <a:lnTo>
                  <a:pt x="294" y="237"/>
                </a:lnTo>
                <a:lnTo>
                  <a:pt x="293" y="236"/>
                </a:lnTo>
                <a:lnTo>
                  <a:pt x="293" y="237"/>
                </a:lnTo>
                <a:lnTo>
                  <a:pt x="291" y="237"/>
                </a:lnTo>
                <a:lnTo>
                  <a:pt x="289" y="236"/>
                </a:lnTo>
                <a:lnTo>
                  <a:pt x="289" y="235"/>
                </a:lnTo>
                <a:lnTo>
                  <a:pt x="288" y="236"/>
                </a:lnTo>
                <a:lnTo>
                  <a:pt x="288" y="235"/>
                </a:lnTo>
                <a:lnTo>
                  <a:pt x="289" y="233"/>
                </a:lnTo>
                <a:lnTo>
                  <a:pt x="289" y="230"/>
                </a:lnTo>
                <a:lnTo>
                  <a:pt x="288" y="229"/>
                </a:lnTo>
                <a:lnTo>
                  <a:pt x="288" y="229"/>
                </a:lnTo>
                <a:lnTo>
                  <a:pt x="288" y="228"/>
                </a:lnTo>
                <a:lnTo>
                  <a:pt x="286" y="224"/>
                </a:lnTo>
                <a:lnTo>
                  <a:pt x="286" y="223"/>
                </a:lnTo>
                <a:lnTo>
                  <a:pt x="288" y="222"/>
                </a:lnTo>
                <a:lnTo>
                  <a:pt x="289" y="218"/>
                </a:lnTo>
                <a:lnTo>
                  <a:pt x="288" y="217"/>
                </a:lnTo>
                <a:lnTo>
                  <a:pt x="287" y="216"/>
                </a:lnTo>
                <a:lnTo>
                  <a:pt x="287" y="214"/>
                </a:lnTo>
                <a:lnTo>
                  <a:pt x="286" y="214"/>
                </a:lnTo>
                <a:lnTo>
                  <a:pt x="285" y="213"/>
                </a:lnTo>
                <a:lnTo>
                  <a:pt x="284" y="211"/>
                </a:lnTo>
                <a:lnTo>
                  <a:pt x="283" y="211"/>
                </a:lnTo>
                <a:lnTo>
                  <a:pt x="282" y="211"/>
                </a:lnTo>
                <a:lnTo>
                  <a:pt x="282" y="210"/>
                </a:lnTo>
                <a:lnTo>
                  <a:pt x="282" y="209"/>
                </a:lnTo>
                <a:lnTo>
                  <a:pt x="280" y="209"/>
                </a:lnTo>
                <a:lnTo>
                  <a:pt x="276" y="206"/>
                </a:lnTo>
                <a:lnTo>
                  <a:pt x="277" y="205"/>
                </a:lnTo>
                <a:lnTo>
                  <a:pt x="275" y="204"/>
                </a:lnTo>
                <a:lnTo>
                  <a:pt x="275" y="202"/>
                </a:lnTo>
                <a:lnTo>
                  <a:pt x="275" y="201"/>
                </a:lnTo>
                <a:lnTo>
                  <a:pt x="273" y="200"/>
                </a:lnTo>
                <a:lnTo>
                  <a:pt x="274" y="200"/>
                </a:lnTo>
                <a:lnTo>
                  <a:pt x="275" y="199"/>
                </a:lnTo>
                <a:lnTo>
                  <a:pt x="278" y="200"/>
                </a:lnTo>
                <a:lnTo>
                  <a:pt x="278" y="201"/>
                </a:lnTo>
                <a:lnTo>
                  <a:pt x="278" y="203"/>
                </a:lnTo>
                <a:lnTo>
                  <a:pt x="282" y="205"/>
                </a:lnTo>
                <a:lnTo>
                  <a:pt x="282" y="204"/>
                </a:lnTo>
                <a:lnTo>
                  <a:pt x="282" y="204"/>
                </a:lnTo>
                <a:lnTo>
                  <a:pt x="283" y="205"/>
                </a:lnTo>
                <a:lnTo>
                  <a:pt x="284" y="206"/>
                </a:lnTo>
                <a:lnTo>
                  <a:pt x="285" y="205"/>
                </a:lnTo>
                <a:lnTo>
                  <a:pt x="285" y="206"/>
                </a:lnTo>
                <a:lnTo>
                  <a:pt x="286" y="205"/>
                </a:lnTo>
                <a:lnTo>
                  <a:pt x="286" y="205"/>
                </a:lnTo>
                <a:lnTo>
                  <a:pt x="286" y="207"/>
                </a:lnTo>
                <a:lnTo>
                  <a:pt x="288" y="207"/>
                </a:lnTo>
                <a:lnTo>
                  <a:pt x="290" y="207"/>
                </a:lnTo>
                <a:lnTo>
                  <a:pt x="290" y="208"/>
                </a:lnTo>
                <a:lnTo>
                  <a:pt x="292" y="208"/>
                </a:lnTo>
                <a:lnTo>
                  <a:pt x="293" y="210"/>
                </a:lnTo>
                <a:lnTo>
                  <a:pt x="297" y="211"/>
                </a:lnTo>
                <a:lnTo>
                  <a:pt x="300" y="211"/>
                </a:lnTo>
                <a:lnTo>
                  <a:pt x="303" y="212"/>
                </a:lnTo>
                <a:lnTo>
                  <a:pt x="304" y="213"/>
                </a:lnTo>
                <a:lnTo>
                  <a:pt x="311" y="214"/>
                </a:lnTo>
                <a:lnTo>
                  <a:pt x="311" y="214"/>
                </a:lnTo>
                <a:lnTo>
                  <a:pt x="313" y="213"/>
                </a:lnTo>
                <a:lnTo>
                  <a:pt x="318" y="211"/>
                </a:lnTo>
                <a:lnTo>
                  <a:pt x="323" y="204"/>
                </a:lnTo>
                <a:lnTo>
                  <a:pt x="325" y="199"/>
                </a:lnTo>
                <a:lnTo>
                  <a:pt x="324" y="199"/>
                </a:lnTo>
                <a:lnTo>
                  <a:pt x="323" y="198"/>
                </a:lnTo>
                <a:lnTo>
                  <a:pt x="322" y="193"/>
                </a:lnTo>
                <a:lnTo>
                  <a:pt x="322" y="191"/>
                </a:lnTo>
                <a:lnTo>
                  <a:pt x="320" y="190"/>
                </a:lnTo>
                <a:lnTo>
                  <a:pt x="320" y="191"/>
                </a:lnTo>
                <a:lnTo>
                  <a:pt x="319" y="190"/>
                </a:lnTo>
                <a:lnTo>
                  <a:pt x="319" y="189"/>
                </a:lnTo>
                <a:lnTo>
                  <a:pt x="318" y="187"/>
                </a:lnTo>
                <a:lnTo>
                  <a:pt x="317" y="186"/>
                </a:lnTo>
                <a:lnTo>
                  <a:pt x="315" y="185"/>
                </a:lnTo>
                <a:lnTo>
                  <a:pt x="316" y="186"/>
                </a:lnTo>
                <a:lnTo>
                  <a:pt x="315" y="187"/>
                </a:lnTo>
                <a:lnTo>
                  <a:pt x="312" y="184"/>
                </a:lnTo>
                <a:lnTo>
                  <a:pt x="312" y="185"/>
                </a:lnTo>
                <a:lnTo>
                  <a:pt x="311" y="185"/>
                </a:lnTo>
                <a:lnTo>
                  <a:pt x="311" y="183"/>
                </a:lnTo>
                <a:lnTo>
                  <a:pt x="310" y="182"/>
                </a:lnTo>
                <a:lnTo>
                  <a:pt x="311" y="183"/>
                </a:lnTo>
                <a:lnTo>
                  <a:pt x="308" y="182"/>
                </a:lnTo>
                <a:lnTo>
                  <a:pt x="307" y="182"/>
                </a:lnTo>
                <a:lnTo>
                  <a:pt x="307" y="181"/>
                </a:lnTo>
                <a:lnTo>
                  <a:pt x="294" y="169"/>
                </a:lnTo>
                <a:lnTo>
                  <a:pt x="290" y="168"/>
                </a:lnTo>
                <a:lnTo>
                  <a:pt x="291" y="169"/>
                </a:lnTo>
                <a:lnTo>
                  <a:pt x="290" y="170"/>
                </a:lnTo>
                <a:lnTo>
                  <a:pt x="290" y="170"/>
                </a:lnTo>
                <a:lnTo>
                  <a:pt x="283" y="167"/>
                </a:lnTo>
                <a:lnTo>
                  <a:pt x="283" y="167"/>
                </a:lnTo>
                <a:lnTo>
                  <a:pt x="281" y="168"/>
                </a:lnTo>
                <a:lnTo>
                  <a:pt x="281" y="168"/>
                </a:lnTo>
                <a:lnTo>
                  <a:pt x="280" y="167"/>
                </a:lnTo>
                <a:lnTo>
                  <a:pt x="280" y="167"/>
                </a:lnTo>
                <a:lnTo>
                  <a:pt x="280" y="166"/>
                </a:lnTo>
                <a:lnTo>
                  <a:pt x="280" y="166"/>
                </a:lnTo>
                <a:lnTo>
                  <a:pt x="278" y="167"/>
                </a:lnTo>
                <a:lnTo>
                  <a:pt x="278" y="165"/>
                </a:lnTo>
                <a:lnTo>
                  <a:pt x="277" y="166"/>
                </a:lnTo>
                <a:lnTo>
                  <a:pt x="278" y="165"/>
                </a:lnTo>
                <a:lnTo>
                  <a:pt x="277" y="164"/>
                </a:lnTo>
                <a:lnTo>
                  <a:pt x="276" y="164"/>
                </a:lnTo>
                <a:lnTo>
                  <a:pt x="275" y="165"/>
                </a:lnTo>
                <a:lnTo>
                  <a:pt x="275" y="164"/>
                </a:lnTo>
                <a:lnTo>
                  <a:pt x="275" y="164"/>
                </a:lnTo>
                <a:lnTo>
                  <a:pt x="273" y="164"/>
                </a:lnTo>
                <a:lnTo>
                  <a:pt x="274" y="160"/>
                </a:lnTo>
                <a:lnTo>
                  <a:pt x="274" y="162"/>
                </a:lnTo>
                <a:lnTo>
                  <a:pt x="275" y="162"/>
                </a:lnTo>
                <a:lnTo>
                  <a:pt x="275" y="162"/>
                </a:lnTo>
                <a:lnTo>
                  <a:pt x="276" y="163"/>
                </a:lnTo>
                <a:lnTo>
                  <a:pt x="277" y="163"/>
                </a:lnTo>
                <a:lnTo>
                  <a:pt x="278" y="163"/>
                </a:lnTo>
                <a:lnTo>
                  <a:pt x="278" y="161"/>
                </a:lnTo>
                <a:lnTo>
                  <a:pt x="278" y="160"/>
                </a:lnTo>
                <a:lnTo>
                  <a:pt x="277" y="160"/>
                </a:lnTo>
                <a:lnTo>
                  <a:pt x="276" y="160"/>
                </a:lnTo>
                <a:lnTo>
                  <a:pt x="275" y="160"/>
                </a:lnTo>
                <a:lnTo>
                  <a:pt x="275" y="159"/>
                </a:lnTo>
                <a:lnTo>
                  <a:pt x="272" y="157"/>
                </a:lnTo>
                <a:lnTo>
                  <a:pt x="273" y="158"/>
                </a:lnTo>
                <a:lnTo>
                  <a:pt x="273" y="160"/>
                </a:lnTo>
                <a:lnTo>
                  <a:pt x="272" y="160"/>
                </a:lnTo>
                <a:lnTo>
                  <a:pt x="271" y="160"/>
                </a:lnTo>
                <a:lnTo>
                  <a:pt x="271" y="160"/>
                </a:lnTo>
                <a:lnTo>
                  <a:pt x="271" y="161"/>
                </a:lnTo>
                <a:lnTo>
                  <a:pt x="271" y="162"/>
                </a:lnTo>
                <a:lnTo>
                  <a:pt x="270" y="162"/>
                </a:lnTo>
                <a:lnTo>
                  <a:pt x="269" y="160"/>
                </a:lnTo>
                <a:lnTo>
                  <a:pt x="267" y="160"/>
                </a:lnTo>
                <a:lnTo>
                  <a:pt x="267" y="160"/>
                </a:lnTo>
                <a:lnTo>
                  <a:pt x="267" y="160"/>
                </a:lnTo>
                <a:lnTo>
                  <a:pt x="267" y="160"/>
                </a:lnTo>
                <a:lnTo>
                  <a:pt x="267" y="160"/>
                </a:lnTo>
                <a:lnTo>
                  <a:pt x="264" y="160"/>
                </a:lnTo>
                <a:lnTo>
                  <a:pt x="264" y="161"/>
                </a:lnTo>
                <a:lnTo>
                  <a:pt x="264" y="161"/>
                </a:lnTo>
                <a:lnTo>
                  <a:pt x="264" y="161"/>
                </a:lnTo>
                <a:lnTo>
                  <a:pt x="263" y="161"/>
                </a:lnTo>
                <a:lnTo>
                  <a:pt x="262" y="160"/>
                </a:lnTo>
                <a:lnTo>
                  <a:pt x="262" y="161"/>
                </a:lnTo>
                <a:lnTo>
                  <a:pt x="262" y="162"/>
                </a:lnTo>
                <a:lnTo>
                  <a:pt x="262" y="160"/>
                </a:lnTo>
                <a:lnTo>
                  <a:pt x="260" y="161"/>
                </a:lnTo>
                <a:lnTo>
                  <a:pt x="260" y="162"/>
                </a:lnTo>
                <a:lnTo>
                  <a:pt x="260" y="160"/>
                </a:lnTo>
                <a:lnTo>
                  <a:pt x="260" y="160"/>
                </a:lnTo>
                <a:lnTo>
                  <a:pt x="261" y="160"/>
                </a:lnTo>
                <a:lnTo>
                  <a:pt x="261" y="159"/>
                </a:lnTo>
                <a:lnTo>
                  <a:pt x="261" y="158"/>
                </a:lnTo>
                <a:lnTo>
                  <a:pt x="261" y="158"/>
                </a:lnTo>
                <a:lnTo>
                  <a:pt x="259" y="158"/>
                </a:lnTo>
                <a:lnTo>
                  <a:pt x="259" y="157"/>
                </a:lnTo>
                <a:lnTo>
                  <a:pt x="256" y="155"/>
                </a:lnTo>
                <a:lnTo>
                  <a:pt x="255" y="155"/>
                </a:lnTo>
                <a:lnTo>
                  <a:pt x="254" y="154"/>
                </a:lnTo>
                <a:lnTo>
                  <a:pt x="254" y="153"/>
                </a:lnTo>
                <a:lnTo>
                  <a:pt x="254" y="153"/>
                </a:lnTo>
                <a:lnTo>
                  <a:pt x="262" y="155"/>
                </a:lnTo>
                <a:lnTo>
                  <a:pt x="265" y="152"/>
                </a:lnTo>
                <a:lnTo>
                  <a:pt x="267" y="152"/>
                </a:lnTo>
                <a:lnTo>
                  <a:pt x="267" y="151"/>
                </a:lnTo>
                <a:lnTo>
                  <a:pt x="267" y="149"/>
                </a:lnTo>
                <a:lnTo>
                  <a:pt x="266" y="149"/>
                </a:lnTo>
                <a:lnTo>
                  <a:pt x="265" y="148"/>
                </a:lnTo>
                <a:lnTo>
                  <a:pt x="264" y="147"/>
                </a:lnTo>
                <a:lnTo>
                  <a:pt x="263" y="147"/>
                </a:lnTo>
                <a:lnTo>
                  <a:pt x="264" y="146"/>
                </a:lnTo>
                <a:lnTo>
                  <a:pt x="262" y="145"/>
                </a:lnTo>
                <a:lnTo>
                  <a:pt x="261" y="145"/>
                </a:lnTo>
                <a:lnTo>
                  <a:pt x="261" y="145"/>
                </a:lnTo>
                <a:lnTo>
                  <a:pt x="260" y="145"/>
                </a:lnTo>
                <a:lnTo>
                  <a:pt x="260" y="145"/>
                </a:lnTo>
                <a:lnTo>
                  <a:pt x="260" y="145"/>
                </a:lnTo>
                <a:lnTo>
                  <a:pt x="258" y="145"/>
                </a:lnTo>
                <a:lnTo>
                  <a:pt x="258" y="145"/>
                </a:lnTo>
                <a:lnTo>
                  <a:pt x="258" y="145"/>
                </a:lnTo>
                <a:lnTo>
                  <a:pt x="258" y="144"/>
                </a:lnTo>
                <a:lnTo>
                  <a:pt x="258" y="143"/>
                </a:lnTo>
                <a:lnTo>
                  <a:pt x="257" y="143"/>
                </a:lnTo>
                <a:lnTo>
                  <a:pt x="257" y="142"/>
                </a:lnTo>
                <a:lnTo>
                  <a:pt x="256" y="142"/>
                </a:lnTo>
                <a:lnTo>
                  <a:pt x="256" y="142"/>
                </a:lnTo>
                <a:lnTo>
                  <a:pt x="255" y="142"/>
                </a:lnTo>
                <a:lnTo>
                  <a:pt x="254" y="144"/>
                </a:lnTo>
                <a:lnTo>
                  <a:pt x="254" y="149"/>
                </a:lnTo>
                <a:lnTo>
                  <a:pt x="253" y="149"/>
                </a:lnTo>
                <a:lnTo>
                  <a:pt x="252" y="149"/>
                </a:lnTo>
                <a:lnTo>
                  <a:pt x="251" y="149"/>
                </a:lnTo>
                <a:lnTo>
                  <a:pt x="250" y="149"/>
                </a:lnTo>
                <a:lnTo>
                  <a:pt x="252" y="147"/>
                </a:lnTo>
                <a:lnTo>
                  <a:pt x="253" y="146"/>
                </a:lnTo>
                <a:lnTo>
                  <a:pt x="252" y="145"/>
                </a:lnTo>
                <a:lnTo>
                  <a:pt x="250" y="146"/>
                </a:lnTo>
                <a:lnTo>
                  <a:pt x="249" y="146"/>
                </a:lnTo>
                <a:lnTo>
                  <a:pt x="251" y="145"/>
                </a:lnTo>
                <a:lnTo>
                  <a:pt x="250" y="144"/>
                </a:lnTo>
                <a:lnTo>
                  <a:pt x="251" y="143"/>
                </a:lnTo>
                <a:lnTo>
                  <a:pt x="253" y="143"/>
                </a:lnTo>
                <a:lnTo>
                  <a:pt x="253" y="142"/>
                </a:lnTo>
                <a:lnTo>
                  <a:pt x="253" y="140"/>
                </a:lnTo>
                <a:lnTo>
                  <a:pt x="252" y="140"/>
                </a:lnTo>
                <a:lnTo>
                  <a:pt x="253" y="139"/>
                </a:lnTo>
                <a:lnTo>
                  <a:pt x="252" y="138"/>
                </a:lnTo>
                <a:lnTo>
                  <a:pt x="251" y="138"/>
                </a:lnTo>
                <a:lnTo>
                  <a:pt x="249" y="139"/>
                </a:lnTo>
                <a:lnTo>
                  <a:pt x="249" y="138"/>
                </a:lnTo>
                <a:lnTo>
                  <a:pt x="247" y="143"/>
                </a:lnTo>
                <a:lnTo>
                  <a:pt x="246" y="144"/>
                </a:lnTo>
                <a:lnTo>
                  <a:pt x="246" y="145"/>
                </a:lnTo>
                <a:lnTo>
                  <a:pt x="246" y="146"/>
                </a:lnTo>
                <a:lnTo>
                  <a:pt x="246" y="146"/>
                </a:lnTo>
                <a:lnTo>
                  <a:pt x="246" y="147"/>
                </a:lnTo>
                <a:lnTo>
                  <a:pt x="246" y="149"/>
                </a:lnTo>
                <a:lnTo>
                  <a:pt x="244" y="149"/>
                </a:lnTo>
                <a:lnTo>
                  <a:pt x="243" y="150"/>
                </a:lnTo>
                <a:lnTo>
                  <a:pt x="243" y="147"/>
                </a:lnTo>
                <a:lnTo>
                  <a:pt x="242" y="145"/>
                </a:lnTo>
                <a:lnTo>
                  <a:pt x="243" y="145"/>
                </a:lnTo>
                <a:lnTo>
                  <a:pt x="243" y="141"/>
                </a:lnTo>
                <a:lnTo>
                  <a:pt x="243" y="141"/>
                </a:lnTo>
                <a:lnTo>
                  <a:pt x="242" y="142"/>
                </a:lnTo>
                <a:lnTo>
                  <a:pt x="236" y="153"/>
                </a:lnTo>
                <a:lnTo>
                  <a:pt x="237" y="152"/>
                </a:lnTo>
                <a:lnTo>
                  <a:pt x="235" y="155"/>
                </a:lnTo>
                <a:lnTo>
                  <a:pt x="234" y="156"/>
                </a:lnTo>
                <a:lnTo>
                  <a:pt x="234" y="153"/>
                </a:lnTo>
                <a:lnTo>
                  <a:pt x="235" y="153"/>
                </a:lnTo>
                <a:lnTo>
                  <a:pt x="235" y="152"/>
                </a:lnTo>
                <a:lnTo>
                  <a:pt x="235" y="149"/>
                </a:lnTo>
                <a:lnTo>
                  <a:pt x="235" y="149"/>
                </a:lnTo>
                <a:lnTo>
                  <a:pt x="238" y="142"/>
                </a:lnTo>
                <a:lnTo>
                  <a:pt x="238" y="142"/>
                </a:lnTo>
                <a:lnTo>
                  <a:pt x="236" y="143"/>
                </a:lnTo>
                <a:lnTo>
                  <a:pt x="235" y="143"/>
                </a:lnTo>
                <a:lnTo>
                  <a:pt x="235" y="142"/>
                </a:lnTo>
                <a:lnTo>
                  <a:pt x="235" y="142"/>
                </a:lnTo>
                <a:lnTo>
                  <a:pt x="235" y="141"/>
                </a:lnTo>
                <a:lnTo>
                  <a:pt x="234" y="140"/>
                </a:lnTo>
                <a:lnTo>
                  <a:pt x="233" y="142"/>
                </a:lnTo>
                <a:lnTo>
                  <a:pt x="233" y="141"/>
                </a:lnTo>
                <a:lnTo>
                  <a:pt x="232" y="141"/>
                </a:lnTo>
                <a:lnTo>
                  <a:pt x="232" y="143"/>
                </a:lnTo>
                <a:lnTo>
                  <a:pt x="231" y="143"/>
                </a:lnTo>
                <a:lnTo>
                  <a:pt x="231" y="144"/>
                </a:lnTo>
                <a:lnTo>
                  <a:pt x="232" y="145"/>
                </a:lnTo>
                <a:lnTo>
                  <a:pt x="232" y="145"/>
                </a:lnTo>
                <a:lnTo>
                  <a:pt x="231" y="146"/>
                </a:lnTo>
                <a:lnTo>
                  <a:pt x="230" y="147"/>
                </a:lnTo>
                <a:lnTo>
                  <a:pt x="231" y="149"/>
                </a:lnTo>
                <a:lnTo>
                  <a:pt x="227" y="149"/>
                </a:lnTo>
                <a:lnTo>
                  <a:pt x="227" y="150"/>
                </a:lnTo>
                <a:lnTo>
                  <a:pt x="226" y="151"/>
                </a:lnTo>
                <a:lnTo>
                  <a:pt x="225" y="153"/>
                </a:lnTo>
                <a:lnTo>
                  <a:pt x="224" y="153"/>
                </a:lnTo>
                <a:lnTo>
                  <a:pt x="225" y="154"/>
                </a:lnTo>
                <a:lnTo>
                  <a:pt x="224" y="156"/>
                </a:lnTo>
                <a:lnTo>
                  <a:pt x="224" y="156"/>
                </a:lnTo>
                <a:lnTo>
                  <a:pt x="224" y="156"/>
                </a:lnTo>
                <a:lnTo>
                  <a:pt x="224" y="155"/>
                </a:lnTo>
                <a:lnTo>
                  <a:pt x="224" y="155"/>
                </a:lnTo>
                <a:lnTo>
                  <a:pt x="223" y="155"/>
                </a:lnTo>
                <a:lnTo>
                  <a:pt x="223" y="153"/>
                </a:lnTo>
                <a:lnTo>
                  <a:pt x="223" y="153"/>
                </a:lnTo>
                <a:lnTo>
                  <a:pt x="220" y="153"/>
                </a:lnTo>
                <a:lnTo>
                  <a:pt x="220" y="154"/>
                </a:lnTo>
                <a:lnTo>
                  <a:pt x="220" y="154"/>
                </a:lnTo>
                <a:lnTo>
                  <a:pt x="219" y="154"/>
                </a:lnTo>
                <a:lnTo>
                  <a:pt x="219" y="153"/>
                </a:lnTo>
                <a:lnTo>
                  <a:pt x="219" y="153"/>
                </a:lnTo>
                <a:lnTo>
                  <a:pt x="218" y="153"/>
                </a:lnTo>
                <a:lnTo>
                  <a:pt x="218" y="152"/>
                </a:lnTo>
                <a:lnTo>
                  <a:pt x="217" y="152"/>
                </a:lnTo>
                <a:lnTo>
                  <a:pt x="217" y="152"/>
                </a:lnTo>
                <a:lnTo>
                  <a:pt x="217" y="152"/>
                </a:lnTo>
                <a:lnTo>
                  <a:pt x="217" y="154"/>
                </a:lnTo>
                <a:lnTo>
                  <a:pt x="216" y="152"/>
                </a:lnTo>
                <a:lnTo>
                  <a:pt x="215" y="152"/>
                </a:lnTo>
                <a:lnTo>
                  <a:pt x="215" y="154"/>
                </a:lnTo>
                <a:lnTo>
                  <a:pt x="217" y="155"/>
                </a:lnTo>
                <a:lnTo>
                  <a:pt x="217" y="155"/>
                </a:lnTo>
                <a:lnTo>
                  <a:pt x="217" y="158"/>
                </a:lnTo>
                <a:lnTo>
                  <a:pt x="218" y="160"/>
                </a:lnTo>
                <a:lnTo>
                  <a:pt x="218" y="161"/>
                </a:lnTo>
                <a:lnTo>
                  <a:pt x="213" y="156"/>
                </a:lnTo>
                <a:lnTo>
                  <a:pt x="214" y="158"/>
                </a:lnTo>
                <a:lnTo>
                  <a:pt x="213" y="158"/>
                </a:lnTo>
                <a:lnTo>
                  <a:pt x="213" y="159"/>
                </a:lnTo>
                <a:lnTo>
                  <a:pt x="213" y="159"/>
                </a:lnTo>
                <a:lnTo>
                  <a:pt x="213" y="160"/>
                </a:lnTo>
                <a:lnTo>
                  <a:pt x="212" y="159"/>
                </a:lnTo>
                <a:lnTo>
                  <a:pt x="212" y="159"/>
                </a:lnTo>
                <a:lnTo>
                  <a:pt x="213" y="157"/>
                </a:lnTo>
                <a:lnTo>
                  <a:pt x="212" y="158"/>
                </a:lnTo>
                <a:lnTo>
                  <a:pt x="211" y="159"/>
                </a:lnTo>
                <a:lnTo>
                  <a:pt x="210" y="160"/>
                </a:lnTo>
                <a:lnTo>
                  <a:pt x="210" y="160"/>
                </a:lnTo>
                <a:lnTo>
                  <a:pt x="210" y="163"/>
                </a:lnTo>
                <a:lnTo>
                  <a:pt x="209" y="164"/>
                </a:lnTo>
                <a:lnTo>
                  <a:pt x="208" y="166"/>
                </a:lnTo>
                <a:lnTo>
                  <a:pt x="207" y="167"/>
                </a:lnTo>
                <a:lnTo>
                  <a:pt x="208" y="165"/>
                </a:lnTo>
                <a:lnTo>
                  <a:pt x="209" y="157"/>
                </a:lnTo>
                <a:lnTo>
                  <a:pt x="207" y="158"/>
                </a:lnTo>
                <a:lnTo>
                  <a:pt x="206" y="160"/>
                </a:lnTo>
                <a:lnTo>
                  <a:pt x="205" y="165"/>
                </a:lnTo>
                <a:lnTo>
                  <a:pt x="205" y="160"/>
                </a:lnTo>
                <a:lnTo>
                  <a:pt x="202" y="160"/>
                </a:lnTo>
                <a:lnTo>
                  <a:pt x="202" y="162"/>
                </a:lnTo>
                <a:lnTo>
                  <a:pt x="202" y="164"/>
                </a:lnTo>
                <a:lnTo>
                  <a:pt x="202" y="166"/>
                </a:lnTo>
                <a:lnTo>
                  <a:pt x="203" y="166"/>
                </a:lnTo>
                <a:lnTo>
                  <a:pt x="204" y="167"/>
                </a:lnTo>
                <a:lnTo>
                  <a:pt x="204" y="168"/>
                </a:lnTo>
                <a:lnTo>
                  <a:pt x="203" y="168"/>
                </a:lnTo>
                <a:lnTo>
                  <a:pt x="202" y="167"/>
                </a:lnTo>
                <a:lnTo>
                  <a:pt x="202" y="166"/>
                </a:lnTo>
                <a:lnTo>
                  <a:pt x="199" y="164"/>
                </a:lnTo>
                <a:lnTo>
                  <a:pt x="198" y="164"/>
                </a:lnTo>
                <a:lnTo>
                  <a:pt x="199" y="166"/>
                </a:lnTo>
                <a:lnTo>
                  <a:pt x="200" y="167"/>
                </a:lnTo>
                <a:lnTo>
                  <a:pt x="199" y="167"/>
                </a:lnTo>
                <a:lnTo>
                  <a:pt x="198" y="167"/>
                </a:lnTo>
                <a:lnTo>
                  <a:pt x="198" y="167"/>
                </a:lnTo>
                <a:lnTo>
                  <a:pt x="198" y="167"/>
                </a:lnTo>
                <a:lnTo>
                  <a:pt x="197" y="167"/>
                </a:lnTo>
                <a:lnTo>
                  <a:pt x="197" y="167"/>
                </a:lnTo>
                <a:lnTo>
                  <a:pt x="198" y="165"/>
                </a:lnTo>
                <a:lnTo>
                  <a:pt x="197" y="164"/>
                </a:lnTo>
                <a:lnTo>
                  <a:pt x="196" y="167"/>
                </a:lnTo>
                <a:lnTo>
                  <a:pt x="196" y="168"/>
                </a:lnTo>
                <a:lnTo>
                  <a:pt x="196" y="169"/>
                </a:lnTo>
                <a:lnTo>
                  <a:pt x="194" y="171"/>
                </a:lnTo>
                <a:lnTo>
                  <a:pt x="193" y="173"/>
                </a:lnTo>
                <a:lnTo>
                  <a:pt x="193" y="174"/>
                </a:lnTo>
                <a:lnTo>
                  <a:pt x="195" y="173"/>
                </a:lnTo>
                <a:lnTo>
                  <a:pt x="195" y="174"/>
                </a:lnTo>
                <a:lnTo>
                  <a:pt x="194" y="174"/>
                </a:lnTo>
                <a:lnTo>
                  <a:pt x="194" y="176"/>
                </a:lnTo>
                <a:lnTo>
                  <a:pt x="193" y="175"/>
                </a:lnTo>
                <a:lnTo>
                  <a:pt x="192" y="175"/>
                </a:lnTo>
                <a:lnTo>
                  <a:pt x="193" y="176"/>
                </a:lnTo>
                <a:lnTo>
                  <a:pt x="192" y="177"/>
                </a:lnTo>
                <a:lnTo>
                  <a:pt x="191" y="176"/>
                </a:lnTo>
                <a:lnTo>
                  <a:pt x="191" y="177"/>
                </a:lnTo>
                <a:lnTo>
                  <a:pt x="191" y="177"/>
                </a:lnTo>
                <a:lnTo>
                  <a:pt x="189" y="178"/>
                </a:lnTo>
                <a:lnTo>
                  <a:pt x="188" y="178"/>
                </a:lnTo>
                <a:lnTo>
                  <a:pt x="188" y="178"/>
                </a:lnTo>
                <a:lnTo>
                  <a:pt x="188" y="179"/>
                </a:lnTo>
                <a:lnTo>
                  <a:pt x="188" y="180"/>
                </a:lnTo>
                <a:lnTo>
                  <a:pt x="190" y="179"/>
                </a:lnTo>
                <a:lnTo>
                  <a:pt x="190" y="179"/>
                </a:lnTo>
                <a:lnTo>
                  <a:pt x="191" y="180"/>
                </a:lnTo>
                <a:lnTo>
                  <a:pt x="193" y="179"/>
                </a:lnTo>
                <a:lnTo>
                  <a:pt x="193" y="179"/>
                </a:lnTo>
                <a:lnTo>
                  <a:pt x="194" y="180"/>
                </a:lnTo>
                <a:lnTo>
                  <a:pt x="192" y="180"/>
                </a:lnTo>
                <a:lnTo>
                  <a:pt x="192" y="181"/>
                </a:lnTo>
                <a:lnTo>
                  <a:pt x="192" y="182"/>
                </a:lnTo>
                <a:lnTo>
                  <a:pt x="191" y="182"/>
                </a:lnTo>
                <a:lnTo>
                  <a:pt x="189" y="182"/>
                </a:lnTo>
                <a:lnTo>
                  <a:pt x="189" y="181"/>
                </a:lnTo>
                <a:lnTo>
                  <a:pt x="188" y="181"/>
                </a:lnTo>
                <a:lnTo>
                  <a:pt x="187" y="182"/>
                </a:lnTo>
                <a:lnTo>
                  <a:pt x="186" y="182"/>
                </a:lnTo>
                <a:lnTo>
                  <a:pt x="187" y="184"/>
                </a:lnTo>
                <a:lnTo>
                  <a:pt x="187" y="185"/>
                </a:lnTo>
                <a:lnTo>
                  <a:pt x="187" y="185"/>
                </a:lnTo>
                <a:lnTo>
                  <a:pt x="187" y="186"/>
                </a:lnTo>
                <a:lnTo>
                  <a:pt x="187" y="187"/>
                </a:lnTo>
                <a:lnTo>
                  <a:pt x="186" y="187"/>
                </a:lnTo>
                <a:lnTo>
                  <a:pt x="186" y="188"/>
                </a:lnTo>
                <a:lnTo>
                  <a:pt x="185" y="188"/>
                </a:lnTo>
                <a:lnTo>
                  <a:pt x="185" y="184"/>
                </a:lnTo>
                <a:lnTo>
                  <a:pt x="184" y="185"/>
                </a:lnTo>
                <a:lnTo>
                  <a:pt x="184" y="185"/>
                </a:lnTo>
                <a:lnTo>
                  <a:pt x="183" y="185"/>
                </a:lnTo>
                <a:lnTo>
                  <a:pt x="183" y="186"/>
                </a:lnTo>
                <a:lnTo>
                  <a:pt x="184" y="186"/>
                </a:lnTo>
                <a:lnTo>
                  <a:pt x="184" y="187"/>
                </a:lnTo>
                <a:lnTo>
                  <a:pt x="183" y="187"/>
                </a:lnTo>
                <a:lnTo>
                  <a:pt x="182" y="188"/>
                </a:lnTo>
                <a:lnTo>
                  <a:pt x="182" y="189"/>
                </a:lnTo>
                <a:lnTo>
                  <a:pt x="182" y="189"/>
                </a:lnTo>
                <a:lnTo>
                  <a:pt x="183" y="190"/>
                </a:lnTo>
                <a:lnTo>
                  <a:pt x="182" y="190"/>
                </a:lnTo>
                <a:lnTo>
                  <a:pt x="183" y="191"/>
                </a:lnTo>
                <a:lnTo>
                  <a:pt x="182" y="191"/>
                </a:lnTo>
                <a:lnTo>
                  <a:pt x="181" y="193"/>
                </a:lnTo>
                <a:lnTo>
                  <a:pt x="181" y="193"/>
                </a:lnTo>
                <a:lnTo>
                  <a:pt x="180" y="193"/>
                </a:lnTo>
                <a:lnTo>
                  <a:pt x="180" y="193"/>
                </a:lnTo>
                <a:lnTo>
                  <a:pt x="181" y="193"/>
                </a:lnTo>
                <a:lnTo>
                  <a:pt x="184" y="193"/>
                </a:lnTo>
                <a:lnTo>
                  <a:pt x="181" y="195"/>
                </a:lnTo>
                <a:lnTo>
                  <a:pt x="180" y="194"/>
                </a:lnTo>
                <a:lnTo>
                  <a:pt x="179" y="194"/>
                </a:lnTo>
                <a:lnTo>
                  <a:pt x="179" y="193"/>
                </a:lnTo>
                <a:lnTo>
                  <a:pt x="178" y="193"/>
                </a:lnTo>
                <a:lnTo>
                  <a:pt x="177" y="194"/>
                </a:lnTo>
                <a:lnTo>
                  <a:pt x="177" y="196"/>
                </a:lnTo>
                <a:lnTo>
                  <a:pt x="176" y="196"/>
                </a:lnTo>
                <a:lnTo>
                  <a:pt x="176" y="197"/>
                </a:lnTo>
                <a:lnTo>
                  <a:pt x="177" y="197"/>
                </a:lnTo>
                <a:lnTo>
                  <a:pt x="176" y="199"/>
                </a:lnTo>
                <a:lnTo>
                  <a:pt x="175" y="200"/>
                </a:lnTo>
                <a:lnTo>
                  <a:pt x="175" y="201"/>
                </a:lnTo>
                <a:lnTo>
                  <a:pt x="174" y="201"/>
                </a:lnTo>
                <a:lnTo>
                  <a:pt x="173" y="201"/>
                </a:lnTo>
                <a:lnTo>
                  <a:pt x="173" y="201"/>
                </a:lnTo>
                <a:lnTo>
                  <a:pt x="172" y="203"/>
                </a:lnTo>
                <a:lnTo>
                  <a:pt x="173" y="204"/>
                </a:lnTo>
                <a:lnTo>
                  <a:pt x="172" y="204"/>
                </a:lnTo>
                <a:lnTo>
                  <a:pt x="171" y="204"/>
                </a:lnTo>
                <a:lnTo>
                  <a:pt x="171" y="205"/>
                </a:lnTo>
                <a:lnTo>
                  <a:pt x="170" y="205"/>
                </a:lnTo>
                <a:lnTo>
                  <a:pt x="170" y="206"/>
                </a:lnTo>
                <a:lnTo>
                  <a:pt x="169" y="206"/>
                </a:lnTo>
                <a:lnTo>
                  <a:pt x="169" y="207"/>
                </a:lnTo>
                <a:lnTo>
                  <a:pt x="171" y="207"/>
                </a:lnTo>
                <a:lnTo>
                  <a:pt x="170" y="208"/>
                </a:lnTo>
                <a:lnTo>
                  <a:pt x="169" y="208"/>
                </a:lnTo>
                <a:lnTo>
                  <a:pt x="169" y="208"/>
                </a:lnTo>
                <a:lnTo>
                  <a:pt x="169" y="208"/>
                </a:lnTo>
                <a:lnTo>
                  <a:pt x="169" y="210"/>
                </a:lnTo>
                <a:lnTo>
                  <a:pt x="169" y="211"/>
                </a:lnTo>
                <a:lnTo>
                  <a:pt x="170" y="210"/>
                </a:lnTo>
                <a:lnTo>
                  <a:pt x="171" y="211"/>
                </a:lnTo>
                <a:lnTo>
                  <a:pt x="170" y="211"/>
                </a:lnTo>
                <a:lnTo>
                  <a:pt x="169" y="211"/>
                </a:lnTo>
                <a:lnTo>
                  <a:pt x="168" y="212"/>
                </a:lnTo>
                <a:lnTo>
                  <a:pt x="168" y="214"/>
                </a:lnTo>
                <a:lnTo>
                  <a:pt x="167" y="214"/>
                </a:lnTo>
                <a:lnTo>
                  <a:pt x="166" y="215"/>
                </a:lnTo>
                <a:lnTo>
                  <a:pt x="166" y="216"/>
                </a:lnTo>
                <a:lnTo>
                  <a:pt x="166" y="215"/>
                </a:lnTo>
                <a:lnTo>
                  <a:pt x="167" y="215"/>
                </a:lnTo>
                <a:lnTo>
                  <a:pt x="169" y="215"/>
                </a:lnTo>
                <a:lnTo>
                  <a:pt x="169" y="215"/>
                </a:lnTo>
                <a:lnTo>
                  <a:pt x="169" y="217"/>
                </a:lnTo>
                <a:lnTo>
                  <a:pt x="167" y="216"/>
                </a:lnTo>
                <a:lnTo>
                  <a:pt x="167" y="217"/>
                </a:lnTo>
                <a:lnTo>
                  <a:pt x="167" y="217"/>
                </a:lnTo>
                <a:lnTo>
                  <a:pt x="166" y="218"/>
                </a:lnTo>
                <a:lnTo>
                  <a:pt x="166" y="218"/>
                </a:lnTo>
                <a:lnTo>
                  <a:pt x="166" y="219"/>
                </a:lnTo>
                <a:lnTo>
                  <a:pt x="166" y="219"/>
                </a:lnTo>
                <a:lnTo>
                  <a:pt x="166" y="219"/>
                </a:lnTo>
                <a:lnTo>
                  <a:pt x="166" y="220"/>
                </a:lnTo>
                <a:lnTo>
                  <a:pt x="166" y="221"/>
                </a:lnTo>
                <a:lnTo>
                  <a:pt x="166" y="221"/>
                </a:lnTo>
                <a:lnTo>
                  <a:pt x="166" y="223"/>
                </a:lnTo>
                <a:lnTo>
                  <a:pt x="166" y="222"/>
                </a:lnTo>
                <a:lnTo>
                  <a:pt x="165" y="222"/>
                </a:lnTo>
                <a:lnTo>
                  <a:pt x="164" y="221"/>
                </a:lnTo>
                <a:lnTo>
                  <a:pt x="165" y="222"/>
                </a:lnTo>
                <a:lnTo>
                  <a:pt x="164" y="223"/>
                </a:lnTo>
                <a:lnTo>
                  <a:pt x="163" y="223"/>
                </a:lnTo>
                <a:lnTo>
                  <a:pt x="163" y="224"/>
                </a:lnTo>
                <a:lnTo>
                  <a:pt x="164" y="225"/>
                </a:lnTo>
                <a:lnTo>
                  <a:pt x="164" y="224"/>
                </a:lnTo>
                <a:lnTo>
                  <a:pt x="165" y="223"/>
                </a:lnTo>
                <a:lnTo>
                  <a:pt x="165" y="224"/>
                </a:lnTo>
                <a:lnTo>
                  <a:pt x="165" y="224"/>
                </a:lnTo>
                <a:lnTo>
                  <a:pt x="165" y="226"/>
                </a:lnTo>
                <a:lnTo>
                  <a:pt x="164" y="226"/>
                </a:lnTo>
                <a:lnTo>
                  <a:pt x="163" y="226"/>
                </a:lnTo>
                <a:lnTo>
                  <a:pt x="162" y="226"/>
                </a:lnTo>
                <a:lnTo>
                  <a:pt x="162" y="226"/>
                </a:lnTo>
                <a:lnTo>
                  <a:pt x="161" y="227"/>
                </a:lnTo>
                <a:lnTo>
                  <a:pt x="161" y="228"/>
                </a:lnTo>
                <a:lnTo>
                  <a:pt x="160" y="229"/>
                </a:lnTo>
                <a:lnTo>
                  <a:pt x="160" y="229"/>
                </a:lnTo>
                <a:lnTo>
                  <a:pt x="159" y="229"/>
                </a:lnTo>
                <a:lnTo>
                  <a:pt x="159" y="231"/>
                </a:lnTo>
                <a:lnTo>
                  <a:pt x="160" y="231"/>
                </a:lnTo>
                <a:lnTo>
                  <a:pt x="161" y="230"/>
                </a:lnTo>
                <a:lnTo>
                  <a:pt x="162" y="231"/>
                </a:lnTo>
                <a:lnTo>
                  <a:pt x="159" y="231"/>
                </a:lnTo>
                <a:lnTo>
                  <a:pt x="159" y="233"/>
                </a:lnTo>
                <a:lnTo>
                  <a:pt x="160" y="233"/>
                </a:lnTo>
                <a:lnTo>
                  <a:pt x="159" y="234"/>
                </a:lnTo>
                <a:lnTo>
                  <a:pt x="158" y="235"/>
                </a:lnTo>
                <a:lnTo>
                  <a:pt x="157" y="233"/>
                </a:lnTo>
                <a:lnTo>
                  <a:pt x="157" y="233"/>
                </a:lnTo>
                <a:lnTo>
                  <a:pt x="156" y="235"/>
                </a:lnTo>
                <a:lnTo>
                  <a:pt x="155" y="236"/>
                </a:lnTo>
                <a:lnTo>
                  <a:pt x="155" y="236"/>
                </a:lnTo>
                <a:lnTo>
                  <a:pt x="152" y="240"/>
                </a:lnTo>
                <a:lnTo>
                  <a:pt x="152" y="241"/>
                </a:lnTo>
                <a:lnTo>
                  <a:pt x="152" y="241"/>
                </a:lnTo>
                <a:lnTo>
                  <a:pt x="150" y="243"/>
                </a:lnTo>
                <a:lnTo>
                  <a:pt x="150" y="244"/>
                </a:lnTo>
                <a:lnTo>
                  <a:pt x="151" y="244"/>
                </a:lnTo>
                <a:lnTo>
                  <a:pt x="151" y="244"/>
                </a:lnTo>
                <a:lnTo>
                  <a:pt x="151" y="245"/>
                </a:lnTo>
                <a:lnTo>
                  <a:pt x="152" y="247"/>
                </a:lnTo>
                <a:lnTo>
                  <a:pt x="152" y="247"/>
                </a:lnTo>
                <a:lnTo>
                  <a:pt x="158" y="243"/>
                </a:lnTo>
                <a:lnTo>
                  <a:pt x="159" y="242"/>
                </a:lnTo>
                <a:lnTo>
                  <a:pt x="159" y="243"/>
                </a:lnTo>
                <a:lnTo>
                  <a:pt x="159" y="243"/>
                </a:lnTo>
                <a:lnTo>
                  <a:pt x="158" y="244"/>
                </a:lnTo>
                <a:lnTo>
                  <a:pt x="157" y="244"/>
                </a:lnTo>
                <a:lnTo>
                  <a:pt x="155" y="246"/>
                </a:lnTo>
                <a:lnTo>
                  <a:pt x="155" y="247"/>
                </a:lnTo>
                <a:lnTo>
                  <a:pt x="155" y="247"/>
                </a:lnTo>
                <a:lnTo>
                  <a:pt x="154" y="247"/>
                </a:lnTo>
                <a:lnTo>
                  <a:pt x="153" y="247"/>
                </a:lnTo>
                <a:lnTo>
                  <a:pt x="152" y="247"/>
                </a:lnTo>
                <a:lnTo>
                  <a:pt x="153" y="248"/>
                </a:lnTo>
                <a:lnTo>
                  <a:pt x="152" y="248"/>
                </a:lnTo>
                <a:lnTo>
                  <a:pt x="151" y="248"/>
                </a:lnTo>
                <a:lnTo>
                  <a:pt x="151" y="247"/>
                </a:lnTo>
                <a:lnTo>
                  <a:pt x="150" y="245"/>
                </a:lnTo>
                <a:lnTo>
                  <a:pt x="150" y="245"/>
                </a:lnTo>
                <a:lnTo>
                  <a:pt x="149" y="246"/>
                </a:lnTo>
                <a:lnTo>
                  <a:pt x="148" y="246"/>
                </a:lnTo>
                <a:lnTo>
                  <a:pt x="148" y="247"/>
                </a:lnTo>
                <a:lnTo>
                  <a:pt x="148" y="247"/>
                </a:lnTo>
                <a:lnTo>
                  <a:pt x="148" y="248"/>
                </a:lnTo>
                <a:lnTo>
                  <a:pt x="148" y="248"/>
                </a:lnTo>
                <a:lnTo>
                  <a:pt x="148" y="249"/>
                </a:lnTo>
                <a:lnTo>
                  <a:pt x="147" y="248"/>
                </a:lnTo>
                <a:lnTo>
                  <a:pt x="147" y="247"/>
                </a:lnTo>
                <a:lnTo>
                  <a:pt x="147" y="247"/>
                </a:lnTo>
                <a:lnTo>
                  <a:pt x="144" y="248"/>
                </a:lnTo>
                <a:lnTo>
                  <a:pt x="144" y="248"/>
                </a:lnTo>
                <a:lnTo>
                  <a:pt x="144" y="250"/>
                </a:lnTo>
                <a:lnTo>
                  <a:pt x="143" y="250"/>
                </a:lnTo>
                <a:lnTo>
                  <a:pt x="143" y="251"/>
                </a:lnTo>
                <a:lnTo>
                  <a:pt x="143" y="251"/>
                </a:lnTo>
                <a:lnTo>
                  <a:pt x="142" y="251"/>
                </a:lnTo>
                <a:lnTo>
                  <a:pt x="142" y="251"/>
                </a:lnTo>
                <a:lnTo>
                  <a:pt x="141" y="250"/>
                </a:lnTo>
                <a:lnTo>
                  <a:pt x="141" y="250"/>
                </a:lnTo>
                <a:lnTo>
                  <a:pt x="141" y="251"/>
                </a:lnTo>
                <a:lnTo>
                  <a:pt x="141" y="251"/>
                </a:lnTo>
                <a:lnTo>
                  <a:pt x="140" y="251"/>
                </a:lnTo>
                <a:lnTo>
                  <a:pt x="140" y="251"/>
                </a:lnTo>
                <a:lnTo>
                  <a:pt x="138" y="252"/>
                </a:lnTo>
                <a:lnTo>
                  <a:pt x="138" y="255"/>
                </a:lnTo>
                <a:lnTo>
                  <a:pt x="137" y="254"/>
                </a:lnTo>
                <a:lnTo>
                  <a:pt x="136" y="254"/>
                </a:lnTo>
                <a:lnTo>
                  <a:pt x="135" y="255"/>
                </a:lnTo>
                <a:lnTo>
                  <a:pt x="135" y="255"/>
                </a:lnTo>
                <a:lnTo>
                  <a:pt x="136" y="256"/>
                </a:lnTo>
                <a:lnTo>
                  <a:pt x="136" y="256"/>
                </a:lnTo>
                <a:lnTo>
                  <a:pt x="137" y="257"/>
                </a:lnTo>
                <a:lnTo>
                  <a:pt x="137" y="256"/>
                </a:lnTo>
                <a:lnTo>
                  <a:pt x="138" y="257"/>
                </a:lnTo>
                <a:lnTo>
                  <a:pt x="138" y="257"/>
                </a:lnTo>
                <a:lnTo>
                  <a:pt x="138" y="258"/>
                </a:lnTo>
                <a:lnTo>
                  <a:pt x="138" y="258"/>
                </a:lnTo>
                <a:lnTo>
                  <a:pt x="137" y="258"/>
                </a:lnTo>
                <a:lnTo>
                  <a:pt x="133" y="258"/>
                </a:lnTo>
                <a:lnTo>
                  <a:pt x="133" y="258"/>
                </a:lnTo>
                <a:lnTo>
                  <a:pt x="132" y="258"/>
                </a:lnTo>
                <a:lnTo>
                  <a:pt x="132" y="259"/>
                </a:lnTo>
                <a:lnTo>
                  <a:pt x="132" y="259"/>
                </a:lnTo>
                <a:lnTo>
                  <a:pt x="133" y="259"/>
                </a:lnTo>
                <a:lnTo>
                  <a:pt x="132" y="259"/>
                </a:lnTo>
                <a:lnTo>
                  <a:pt x="132" y="260"/>
                </a:lnTo>
                <a:lnTo>
                  <a:pt x="133" y="260"/>
                </a:lnTo>
                <a:lnTo>
                  <a:pt x="133" y="260"/>
                </a:lnTo>
                <a:lnTo>
                  <a:pt x="133" y="261"/>
                </a:lnTo>
                <a:lnTo>
                  <a:pt x="133" y="263"/>
                </a:lnTo>
                <a:lnTo>
                  <a:pt x="133" y="263"/>
                </a:lnTo>
                <a:lnTo>
                  <a:pt x="132" y="262"/>
                </a:lnTo>
                <a:lnTo>
                  <a:pt x="132" y="262"/>
                </a:lnTo>
                <a:lnTo>
                  <a:pt x="130" y="262"/>
                </a:lnTo>
                <a:lnTo>
                  <a:pt x="129" y="264"/>
                </a:lnTo>
                <a:lnTo>
                  <a:pt x="130" y="264"/>
                </a:lnTo>
                <a:lnTo>
                  <a:pt x="130" y="265"/>
                </a:lnTo>
                <a:lnTo>
                  <a:pt x="129" y="264"/>
                </a:lnTo>
                <a:lnTo>
                  <a:pt x="129" y="263"/>
                </a:lnTo>
                <a:lnTo>
                  <a:pt x="129" y="264"/>
                </a:lnTo>
                <a:lnTo>
                  <a:pt x="127" y="264"/>
                </a:lnTo>
                <a:lnTo>
                  <a:pt x="127" y="264"/>
                </a:lnTo>
                <a:lnTo>
                  <a:pt x="127" y="265"/>
                </a:lnTo>
                <a:lnTo>
                  <a:pt x="126" y="263"/>
                </a:lnTo>
                <a:lnTo>
                  <a:pt x="125" y="264"/>
                </a:lnTo>
                <a:lnTo>
                  <a:pt x="126" y="266"/>
                </a:lnTo>
                <a:lnTo>
                  <a:pt x="126" y="266"/>
                </a:lnTo>
                <a:lnTo>
                  <a:pt x="126" y="266"/>
                </a:lnTo>
                <a:lnTo>
                  <a:pt x="131" y="266"/>
                </a:lnTo>
                <a:lnTo>
                  <a:pt x="129" y="266"/>
                </a:lnTo>
                <a:lnTo>
                  <a:pt x="129" y="267"/>
                </a:lnTo>
                <a:lnTo>
                  <a:pt x="132" y="266"/>
                </a:lnTo>
                <a:lnTo>
                  <a:pt x="132" y="266"/>
                </a:lnTo>
                <a:lnTo>
                  <a:pt x="131" y="267"/>
                </a:lnTo>
                <a:lnTo>
                  <a:pt x="128" y="267"/>
                </a:lnTo>
                <a:lnTo>
                  <a:pt x="127" y="267"/>
                </a:lnTo>
                <a:lnTo>
                  <a:pt x="126" y="267"/>
                </a:lnTo>
                <a:lnTo>
                  <a:pt x="126" y="268"/>
                </a:lnTo>
                <a:lnTo>
                  <a:pt x="126" y="269"/>
                </a:lnTo>
                <a:lnTo>
                  <a:pt x="125" y="269"/>
                </a:lnTo>
                <a:lnTo>
                  <a:pt x="124" y="269"/>
                </a:lnTo>
                <a:lnTo>
                  <a:pt x="124" y="269"/>
                </a:lnTo>
                <a:lnTo>
                  <a:pt x="126" y="269"/>
                </a:lnTo>
                <a:lnTo>
                  <a:pt x="126" y="270"/>
                </a:lnTo>
                <a:lnTo>
                  <a:pt x="126" y="271"/>
                </a:lnTo>
                <a:lnTo>
                  <a:pt x="125" y="273"/>
                </a:lnTo>
                <a:lnTo>
                  <a:pt x="125" y="273"/>
                </a:lnTo>
                <a:lnTo>
                  <a:pt x="125" y="273"/>
                </a:lnTo>
                <a:lnTo>
                  <a:pt x="125" y="274"/>
                </a:lnTo>
                <a:lnTo>
                  <a:pt x="125" y="275"/>
                </a:lnTo>
                <a:lnTo>
                  <a:pt x="125" y="276"/>
                </a:lnTo>
                <a:lnTo>
                  <a:pt x="126" y="276"/>
                </a:lnTo>
                <a:lnTo>
                  <a:pt x="129" y="274"/>
                </a:lnTo>
                <a:lnTo>
                  <a:pt x="130" y="275"/>
                </a:lnTo>
                <a:lnTo>
                  <a:pt x="131" y="275"/>
                </a:lnTo>
                <a:lnTo>
                  <a:pt x="133" y="272"/>
                </a:lnTo>
                <a:lnTo>
                  <a:pt x="133" y="273"/>
                </a:lnTo>
                <a:lnTo>
                  <a:pt x="133" y="274"/>
                </a:lnTo>
                <a:lnTo>
                  <a:pt x="133" y="275"/>
                </a:lnTo>
                <a:lnTo>
                  <a:pt x="134" y="275"/>
                </a:lnTo>
                <a:lnTo>
                  <a:pt x="135" y="274"/>
                </a:lnTo>
                <a:lnTo>
                  <a:pt x="135" y="275"/>
                </a:lnTo>
                <a:lnTo>
                  <a:pt x="137" y="273"/>
                </a:lnTo>
                <a:lnTo>
                  <a:pt x="137" y="271"/>
                </a:lnTo>
                <a:lnTo>
                  <a:pt x="138" y="271"/>
                </a:lnTo>
                <a:lnTo>
                  <a:pt x="138" y="271"/>
                </a:lnTo>
                <a:lnTo>
                  <a:pt x="137" y="273"/>
                </a:lnTo>
                <a:lnTo>
                  <a:pt x="137" y="274"/>
                </a:lnTo>
                <a:lnTo>
                  <a:pt x="137" y="274"/>
                </a:lnTo>
                <a:lnTo>
                  <a:pt x="138" y="273"/>
                </a:lnTo>
                <a:lnTo>
                  <a:pt x="139" y="274"/>
                </a:lnTo>
                <a:lnTo>
                  <a:pt x="137" y="275"/>
                </a:lnTo>
                <a:lnTo>
                  <a:pt x="136" y="276"/>
                </a:lnTo>
                <a:lnTo>
                  <a:pt x="136" y="277"/>
                </a:lnTo>
                <a:lnTo>
                  <a:pt x="136" y="277"/>
                </a:lnTo>
                <a:lnTo>
                  <a:pt x="135" y="278"/>
                </a:lnTo>
                <a:lnTo>
                  <a:pt x="135" y="277"/>
                </a:lnTo>
                <a:lnTo>
                  <a:pt x="134" y="277"/>
                </a:lnTo>
                <a:lnTo>
                  <a:pt x="133" y="276"/>
                </a:lnTo>
                <a:lnTo>
                  <a:pt x="133" y="276"/>
                </a:lnTo>
                <a:lnTo>
                  <a:pt x="131" y="276"/>
                </a:lnTo>
                <a:lnTo>
                  <a:pt x="130" y="276"/>
                </a:lnTo>
                <a:lnTo>
                  <a:pt x="129" y="276"/>
                </a:lnTo>
                <a:lnTo>
                  <a:pt x="128" y="276"/>
                </a:lnTo>
                <a:lnTo>
                  <a:pt x="127" y="277"/>
                </a:lnTo>
                <a:lnTo>
                  <a:pt x="126" y="277"/>
                </a:lnTo>
                <a:lnTo>
                  <a:pt x="125" y="277"/>
                </a:lnTo>
                <a:lnTo>
                  <a:pt x="125" y="279"/>
                </a:lnTo>
                <a:lnTo>
                  <a:pt x="126" y="279"/>
                </a:lnTo>
                <a:lnTo>
                  <a:pt x="126" y="278"/>
                </a:lnTo>
                <a:lnTo>
                  <a:pt x="126" y="280"/>
                </a:lnTo>
                <a:lnTo>
                  <a:pt x="125" y="280"/>
                </a:lnTo>
                <a:lnTo>
                  <a:pt x="125" y="279"/>
                </a:lnTo>
                <a:lnTo>
                  <a:pt x="124" y="279"/>
                </a:lnTo>
                <a:lnTo>
                  <a:pt x="124" y="279"/>
                </a:lnTo>
                <a:lnTo>
                  <a:pt x="124" y="280"/>
                </a:lnTo>
                <a:lnTo>
                  <a:pt x="126" y="281"/>
                </a:lnTo>
                <a:lnTo>
                  <a:pt x="126" y="281"/>
                </a:lnTo>
                <a:lnTo>
                  <a:pt x="127" y="280"/>
                </a:lnTo>
                <a:lnTo>
                  <a:pt x="128" y="280"/>
                </a:lnTo>
                <a:lnTo>
                  <a:pt x="126" y="283"/>
                </a:lnTo>
                <a:lnTo>
                  <a:pt x="126" y="283"/>
                </a:lnTo>
                <a:lnTo>
                  <a:pt x="126" y="284"/>
                </a:lnTo>
                <a:lnTo>
                  <a:pt x="125" y="284"/>
                </a:lnTo>
                <a:lnTo>
                  <a:pt x="126" y="285"/>
                </a:lnTo>
                <a:lnTo>
                  <a:pt x="126" y="285"/>
                </a:lnTo>
                <a:lnTo>
                  <a:pt x="126" y="286"/>
                </a:lnTo>
                <a:lnTo>
                  <a:pt x="127" y="285"/>
                </a:lnTo>
                <a:lnTo>
                  <a:pt x="127" y="286"/>
                </a:lnTo>
                <a:lnTo>
                  <a:pt x="128" y="287"/>
                </a:lnTo>
                <a:lnTo>
                  <a:pt x="127" y="287"/>
                </a:lnTo>
                <a:lnTo>
                  <a:pt x="126" y="288"/>
                </a:lnTo>
                <a:lnTo>
                  <a:pt x="126" y="288"/>
                </a:lnTo>
                <a:lnTo>
                  <a:pt x="127" y="289"/>
                </a:lnTo>
                <a:lnTo>
                  <a:pt x="128" y="288"/>
                </a:lnTo>
                <a:lnTo>
                  <a:pt x="129" y="287"/>
                </a:lnTo>
                <a:lnTo>
                  <a:pt x="129" y="286"/>
                </a:lnTo>
                <a:lnTo>
                  <a:pt x="129" y="285"/>
                </a:lnTo>
                <a:lnTo>
                  <a:pt x="132" y="282"/>
                </a:lnTo>
                <a:lnTo>
                  <a:pt x="133" y="281"/>
                </a:lnTo>
                <a:lnTo>
                  <a:pt x="133" y="282"/>
                </a:lnTo>
                <a:lnTo>
                  <a:pt x="133" y="282"/>
                </a:lnTo>
                <a:lnTo>
                  <a:pt x="134" y="282"/>
                </a:lnTo>
                <a:lnTo>
                  <a:pt x="135" y="282"/>
                </a:lnTo>
                <a:lnTo>
                  <a:pt x="133" y="283"/>
                </a:lnTo>
                <a:lnTo>
                  <a:pt x="133" y="284"/>
                </a:lnTo>
                <a:lnTo>
                  <a:pt x="133" y="284"/>
                </a:lnTo>
                <a:lnTo>
                  <a:pt x="133" y="283"/>
                </a:lnTo>
                <a:lnTo>
                  <a:pt x="130" y="286"/>
                </a:lnTo>
                <a:lnTo>
                  <a:pt x="131" y="286"/>
                </a:lnTo>
                <a:lnTo>
                  <a:pt x="131" y="287"/>
                </a:lnTo>
                <a:lnTo>
                  <a:pt x="130" y="287"/>
                </a:lnTo>
                <a:lnTo>
                  <a:pt x="128" y="290"/>
                </a:lnTo>
                <a:lnTo>
                  <a:pt x="129" y="290"/>
                </a:lnTo>
                <a:lnTo>
                  <a:pt x="131" y="290"/>
                </a:lnTo>
                <a:lnTo>
                  <a:pt x="131" y="290"/>
                </a:lnTo>
                <a:lnTo>
                  <a:pt x="132" y="290"/>
                </a:lnTo>
                <a:lnTo>
                  <a:pt x="129" y="291"/>
                </a:lnTo>
                <a:lnTo>
                  <a:pt x="129" y="291"/>
                </a:lnTo>
                <a:lnTo>
                  <a:pt x="129" y="291"/>
                </a:lnTo>
                <a:lnTo>
                  <a:pt x="128" y="291"/>
                </a:lnTo>
                <a:lnTo>
                  <a:pt x="127" y="292"/>
                </a:lnTo>
                <a:lnTo>
                  <a:pt x="127" y="291"/>
                </a:lnTo>
                <a:lnTo>
                  <a:pt x="126" y="294"/>
                </a:lnTo>
                <a:lnTo>
                  <a:pt x="126" y="295"/>
                </a:lnTo>
                <a:lnTo>
                  <a:pt x="126" y="295"/>
                </a:lnTo>
                <a:lnTo>
                  <a:pt x="126" y="295"/>
                </a:lnTo>
                <a:lnTo>
                  <a:pt x="127" y="295"/>
                </a:lnTo>
                <a:lnTo>
                  <a:pt x="127" y="295"/>
                </a:lnTo>
                <a:lnTo>
                  <a:pt x="127" y="295"/>
                </a:lnTo>
                <a:lnTo>
                  <a:pt x="128" y="295"/>
                </a:lnTo>
                <a:lnTo>
                  <a:pt x="129" y="295"/>
                </a:lnTo>
                <a:lnTo>
                  <a:pt x="128" y="294"/>
                </a:lnTo>
                <a:lnTo>
                  <a:pt x="129" y="295"/>
                </a:lnTo>
                <a:lnTo>
                  <a:pt x="130" y="294"/>
                </a:lnTo>
                <a:lnTo>
                  <a:pt x="131" y="293"/>
                </a:lnTo>
                <a:lnTo>
                  <a:pt x="132" y="293"/>
                </a:lnTo>
                <a:lnTo>
                  <a:pt x="130" y="295"/>
                </a:lnTo>
                <a:lnTo>
                  <a:pt x="130" y="295"/>
                </a:lnTo>
                <a:lnTo>
                  <a:pt x="130" y="296"/>
                </a:lnTo>
                <a:lnTo>
                  <a:pt x="129" y="298"/>
                </a:lnTo>
                <a:lnTo>
                  <a:pt x="129" y="298"/>
                </a:lnTo>
                <a:lnTo>
                  <a:pt x="129" y="299"/>
                </a:lnTo>
                <a:lnTo>
                  <a:pt x="129" y="299"/>
                </a:lnTo>
                <a:lnTo>
                  <a:pt x="129" y="299"/>
                </a:lnTo>
                <a:lnTo>
                  <a:pt x="128" y="299"/>
                </a:lnTo>
                <a:lnTo>
                  <a:pt x="128" y="298"/>
                </a:lnTo>
                <a:lnTo>
                  <a:pt x="127" y="298"/>
                </a:lnTo>
                <a:lnTo>
                  <a:pt x="126" y="302"/>
                </a:lnTo>
                <a:lnTo>
                  <a:pt x="132" y="306"/>
                </a:lnTo>
                <a:lnTo>
                  <a:pt x="133" y="306"/>
                </a:lnTo>
                <a:lnTo>
                  <a:pt x="133" y="306"/>
                </a:lnTo>
                <a:lnTo>
                  <a:pt x="133" y="309"/>
                </a:lnTo>
                <a:lnTo>
                  <a:pt x="134" y="308"/>
                </a:lnTo>
                <a:lnTo>
                  <a:pt x="135" y="309"/>
                </a:lnTo>
                <a:lnTo>
                  <a:pt x="135" y="308"/>
                </a:lnTo>
                <a:lnTo>
                  <a:pt x="137" y="308"/>
                </a:lnTo>
                <a:lnTo>
                  <a:pt x="136" y="309"/>
                </a:lnTo>
                <a:lnTo>
                  <a:pt x="137" y="309"/>
                </a:lnTo>
                <a:lnTo>
                  <a:pt x="139" y="309"/>
                </a:lnTo>
                <a:lnTo>
                  <a:pt x="140" y="308"/>
                </a:lnTo>
                <a:lnTo>
                  <a:pt x="140" y="306"/>
                </a:lnTo>
                <a:lnTo>
                  <a:pt x="141" y="307"/>
                </a:lnTo>
                <a:lnTo>
                  <a:pt x="144" y="306"/>
                </a:lnTo>
                <a:lnTo>
                  <a:pt x="145" y="303"/>
                </a:lnTo>
                <a:lnTo>
                  <a:pt x="147" y="302"/>
                </a:lnTo>
                <a:lnTo>
                  <a:pt x="147" y="302"/>
                </a:lnTo>
                <a:lnTo>
                  <a:pt x="148" y="301"/>
                </a:lnTo>
                <a:lnTo>
                  <a:pt x="148" y="301"/>
                </a:lnTo>
                <a:lnTo>
                  <a:pt x="149" y="298"/>
                </a:lnTo>
                <a:lnTo>
                  <a:pt x="149" y="298"/>
                </a:lnTo>
                <a:lnTo>
                  <a:pt x="151" y="298"/>
                </a:lnTo>
                <a:lnTo>
                  <a:pt x="151" y="298"/>
                </a:lnTo>
                <a:lnTo>
                  <a:pt x="152" y="298"/>
                </a:lnTo>
                <a:lnTo>
                  <a:pt x="153" y="296"/>
                </a:lnTo>
                <a:lnTo>
                  <a:pt x="154" y="295"/>
                </a:lnTo>
                <a:lnTo>
                  <a:pt x="154" y="295"/>
                </a:lnTo>
                <a:lnTo>
                  <a:pt x="153" y="294"/>
                </a:lnTo>
                <a:lnTo>
                  <a:pt x="152" y="293"/>
                </a:lnTo>
                <a:lnTo>
                  <a:pt x="153" y="293"/>
                </a:lnTo>
                <a:lnTo>
                  <a:pt x="153" y="292"/>
                </a:lnTo>
                <a:lnTo>
                  <a:pt x="153" y="291"/>
                </a:lnTo>
                <a:lnTo>
                  <a:pt x="153" y="291"/>
                </a:lnTo>
                <a:lnTo>
                  <a:pt x="154" y="292"/>
                </a:lnTo>
                <a:lnTo>
                  <a:pt x="154" y="293"/>
                </a:lnTo>
                <a:lnTo>
                  <a:pt x="155" y="293"/>
                </a:lnTo>
                <a:lnTo>
                  <a:pt x="155" y="292"/>
                </a:lnTo>
                <a:lnTo>
                  <a:pt x="154" y="291"/>
                </a:lnTo>
                <a:lnTo>
                  <a:pt x="154" y="290"/>
                </a:lnTo>
                <a:lnTo>
                  <a:pt x="154" y="290"/>
                </a:lnTo>
                <a:lnTo>
                  <a:pt x="155" y="290"/>
                </a:lnTo>
                <a:lnTo>
                  <a:pt x="155" y="289"/>
                </a:lnTo>
                <a:lnTo>
                  <a:pt x="155" y="290"/>
                </a:lnTo>
                <a:lnTo>
                  <a:pt x="155" y="290"/>
                </a:lnTo>
                <a:lnTo>
                  <a:pt x="155" y="291"/>
                </a:lnTo>
                <a:lnTo>
                  <a:pt x="155" y="296"/>
                </a:lnTo>
                <a:lnTo>
                  <a:pt x="156" y="296"/>
                </a:lnTo>
                <a:lnTo>
                  <a:pt x="157" y="297"/>
                </a:lnTo>
                <a:lnTo>
                  <a:pt x="158" y="297"/>
                </a:lnTo>
                <a:lnTo>
                  <a:pt x="158" y="298"/>
                </a:lnTo>
                <a:lnTo>
                  <a:pt x="158" y="298"/>
                </a:lnTo>
                <a:lnTo>
                  <a:pt x="158" y="299"/>
                </a:lnTo>
                <a:lnTo>
                  <a:pt x="158" y="305"/>
                </a:lnTo>
                <a:lnTo>
                  <a:pt x="158" y="305"/>
                </a:lnTo>
                <a:lnTo>
                  <a:pt x="158" y="306"/>
                </a:lnTo>
                <a:lnTo>
                  <a:pt x="158" y="306"/>
                </a:lnTo>
                <a:lnTo>
                  <a:pt x="158" y="306"/>
                </a:lnTo>
                <a:lnTo>
                  <a:pt x="159" y="306"/>
                </a:lnTo>
                <a:lnTo>
                  <a:pt x="159" y="305"/>
                </a:lnTo>
                <a:lnTo>
                  <a:pt x="160" y="306"/>
                </a:lnTo>
                <a:lnTo>
                  <a:pt x="159" y="306"/>
                </a:lnTo>
                <a:lnTo>
                  <a:pt x="160" y="306"/>
                </a:lnTo>
                <a:lnTo>
                  <a:pt x="160" y="306"/>
                </a:lnTo>
                <a:lnTo>
                  <a:pt x="160" y="307"/>
                </a:lnTo>
                <a:lnTo>
                  <a:pt x="159" y="308"/>
                </a:lnTo>
                <a:lnTo>
                  <a:pt x="161" y="309"/>
                </a:lnTo>
                <a:lnTo>
                  <a:pt x="161" y="309"/>
                </a:lnTo>
                <a:lnTo>
                  <a:pt x="161" y="311"/>
                </a:lnTo>
                <a:lnTo>
                  <a:pt x="162" y="311"/>
                </a:lnTo>
                <a:lnTo>
                  <a:pt x="162" y="312"/>
                </a:lnTo>
                <a:lnTo>
                  <a:pt x="162" y="313"/>
                </a:lnTo>
                <a:lnTo>
                  <a:pt x="162" y="314"/>
                </a:lnTo>
                <a:lnTo>
                  <a:pt x="162" y="316"/>
                </a:lnTo>
                <a:lnTo>
                  <a:pt x="162" y="316"/>
                </a:lnTo>
                <a:lnTo>
                  <a:pt x="164" y="320"/>
                </a:lnTo>
                <a:lnTo>
                  <a:pt x="165" y="321"/>
                </a:lnTo>
                <a:lnTo>
                  <a:pt x="166" y="322"/>
                </a:lnTo>
                <a:lnTo>
                  <a:pt x="166" y="323"/>
                </a:lnTo>
                <a:lnTo>
                  <a:pt x="167" y="324"/>
                </a:lnTo>
                <a:lnTo>
                  <a:pt x="167" y="325"/>
                </a:lnTo>
                <a:lnTo>
                  <a:pt x="166" y="325"/>
                </a:lnTo>
                <a:lnTo>
                  <a:pt x="166" y="325"/>
                </a:lnTo>
                <a:lnTo>
                  <a:pt x="166" y="325"/>
                </a:lnTo>
                <a:lnTo>
                  <a:pt x="166" y="327"/>
                </a:lnTo>
                <a:lnTo>
                  <a:pt x="166" y="327"/>
                </a:lnTo>
                <a:lnTo>
                  <a:pt x="165" y="327"/>
                </a:lnTo>
                <a:lnTo>
                  <a:pt x="165" y="328"/>
                </a:lnTo>
                <a:lnTo>
                  <a:pt x="168" y="333"/>
                </a:lnTo>
                <a:lnTo>
                  <a:pt x="167" y="334"/>
                </a:lnTo>
                <a:lnTo>
                  <a:pt x="167" y="335"/>
                </a:lnTo>
                <a:lnTo>
                  <a:pt x="167" y="335"/>
                </a:lnTo>
                <a:lnTo>
                  <a:pt x="167" y="335"/>
                </a:lnTo>
                <a:lnTo>
                  <a:pt x="168" y="335"/>
                </a:lnTo>
                <a:lnTo>
                  <a:pt x="169" y="335"/>
                </a:lnTo>
                <a:lnTo>
                  <a:pt x="171" y="335"/>
                </a:lnTo>
                <a:lnTo>
                  <a:pt x="173" y="335"/>
                </a:lnTo>
                <a:lnTo>
                  <a:pt x="173" y="335"/>
                </a:lnTo>
                <a:lnTo>
                  <a:pt x="174" y="335"/>
                </a:lnTo>
                <a:lnTo>
                  <a:pt x="175" y="334"/>
                </a:lnTo>
                <a:lnTo>
                  <a:pt x="174" y="331"/>
                </a:lnTo>
                <a:lnTo>
                  <a:pt x="176" y="329"/>
                </a:lnTo>
                <a:lnTo>
                  <a:pt x="177" y="329"/>
                </a:lnTo>
                <a:lnTo>
                  <a:pt x="177" y="328"/>
                </a:lnTo>
                <a:lnTo>
                  <a:pt x="178" y="328"/>
                </a:lnTo>
                <a:lnTo>
                  <a:pt x="180" y="328"/>
                </a:lnTo>
                <a:lnTo>
                  <a:pt x="180" y="328"/>
                </a:lnTo>
                <a:lnTo>
                  <a:pt x="181" y="328"/>
                </a:lnTo>
                <a:lnTo>
                  <a:pt x="183" y="328"/>
                </a:lnTo>
                <a:lnTo>
                  <a:pt x="184" y="328"/>
                </a:lnTo>
                <a:lnTo>
                  <a:pt x="186" y="322"/>
                </a:lnTo>
                <a:lnTo>
                  <a:pt x="186" y="320"/>
                </a:lnTo>
                <a:lnTo>
                  <a:pt x="187" y="319"/>
                </a:lnTo>
                <a:lnTo>
                  <a:pt x="187" y="317"/>
                </a:lnTo>
                <a:lnTo>
                  <a:pt x="188" y="315"/>
                </a:lnTo>
                <a:lnTo>
                  <a:pt x="188" y="314"/>
                </a:lnTo>
                <a:lnTo>
                  <a:pt x="187" y="313"/>
                </a:lnTo>
                <a:lnTo>
                  <a:pt x="188" y="312"/>
                </a:lnTo>
                <a:lnTo>
                  <a:pt x="188" y="311"/>
                </a:lnTo>
                <a:lnTo>
                  <a:pt x="187" y="310"/>
                </a:lnTo>
                <a:lnTo>
                  <a:pt x="187" y="310"/>
                </a:lnTo>
                <a:lnTo>
                  <a:pt x="187" y="309"/>
                </a:lnTo>
                <a:lnTo>
                  <a:pt x="188" y="310"/>
                </a:lnTo>
                <a:lnTo>
                  <a:pt x="188" y="309"/>
                </a:lnTo>
                <a:lnTo>
                  <a:pt x="188" y="309"/>
                </a:lnTo>
                <a:lnTo>
                  <a:pt x="188" y="309"/>
                </a:lnTo>
                <a:lnTo>
                  <a:pt x="188" y="308"/>
                </a:lnTo>
                <a:lnTo>
                  <a:pt x="188" y="308"/>
                </a:lnTo>
                <a:lnTo>
                  <a:pt x="188" y="306"/>
                </a:lnTo>
                <a:lnTo>
                  <a:pt x="188" y="306"/>
                </a:lnTo>
                <a:lnTo>
                  <a:pt x="187" y="304"/>
                </a:lnTo>
                <a:lnTo>
                  <a:pt x="187" y="304"/>
                </a:lnTo>
                <a:lnTo>
                  <a:pt x="188" y="305"/>
                </a:lnTo>
                <a:lnTo>
                  <a:pt x="188" y="304"/>
                </a:lnTo>
                <a:lnTo>
                  <a:pt x="189" y="304"/>
                </a:lnTo>
                <a:lnTo>
                  <a:pt x="188" y="303"/>
                </a:lnTo>
                <a:lnTo>
                  <a:pt x="185" y="302"/>
                </a:lnTo>
                <a:lnTo>
                  <a:pt x="185" y="302"/>
                </a:lnTo>
                <a:lnTo>
                  <a:pt x="188" y="302"/>
                </a:lnTo>
                <a:lnTo>
                  <a:pt x="188" y="302"/>
                </a:lnTo>
                <a:lnTo>
                  <a:pt x="189" y="302"/>
                </a:lnTo>
                <a:lnTo>
                  <a:pt x="190" y="301"/>
                </a:lnTo>
                <a:lnTo>
                  <a:pt x="191" y="301"/>
                </a:lnTo>
                <a:lnTo>
                  <a:pt x="193" y="299"/>
                </a:lnTo>
                <a:lnTo>
                  <a:pt x="193" y="298"/>
                </a:lnTo>
                <a:lnTo>
                  <a:pt x="193" y="298"/>
                </a:lnTo>
                <a:lnTo>
                  <a:pt x="193" y="299"/>
                </a:lnTo>
                <a:lnTo>
                  <a:pt x="195" y="299"/>
                </a:lnTo>
                <a:lnTo>
                  <a:pt x="195" y="298"/>
                </a:lnTo>
                <a:lnTo>
                  <a:pt x="197" y="297"/>
                </a:lnTo>
                <a:lnTo>
                  <a:pt x="196" y="295"/>
                </a:lnTo>
                <a:lnTo>
                  <a:pt x="197" y="296"/>
                </a:lnTo>
                <a:lnTo>
                  <a:pt x="198" y="296"/>
                </a:lnTo>
                <a:lnTo>
                  <a:pt x="198" y="295"/>
                </a:lnTo>
                <a:lnTo>
                  <a:pt x="198" y="295"/>
                </a:lnTo>
                <a:lnTo>
                  <a:pt x="198" y="295"/>
                </a:lnTo>
                <a:lnTo>
                  <a:pt x="193" y="295"/>
                </a:lnTo>
                <a:lnTo>
                  <a:pt x="191" y="295"/>
                </a:lnTo>
                <a:lnTo>
                  <a:pt x="191" y="296"/>
                </a:lnTo>
                <a:lnTo>
                  <a:pt x="191" y="295"/>
                </a:lnTo>
                <a:lnTo>
                  <a:pt x="191" y="295"/>
                </a:lnTo>
                <a:lnTo>
                  <a:pt x="188" y="294"/>
                </a:lnTo>
                <a:lnTo>
                  <a:pt x="187" y="294"/>
                </a:lnTo>
                <a:lnTo>
                  <a:pt x="186" y="294"/>
                </a:lnTo>
                <a:lnTo>
                  <a:pt x="187" y="293"/>
                </a:lnTo>
                <a:lnTo>
                  <a:pt x="187" y="292"/>
                </a:lnTo>
                <a:lnTo>
                  <a:pt x="188" y="293"/>
                </a:lnTo>
                <a:lnTo>
                  <a:pt x="188" y="292"/>
                </a:lnTo>
                <a:lnTo>
                  <a:pt x="190" y="292"/>
                </a:lnTo>
                <a:lnTo>
                  <a:pt x="190" y="292"/>
                </a:lnTo>
                <a:lnTo>
                  <a:pt x="191" y="294"/>
                </a:lnTo>
                <a:lnTo>
                  <a:pt x="191" y="293"/>
                </a:lnTo>
                <a:lnTo>
                  <a:pt x="191" y="293"/>
                </a:lnTo>
                <a:lnTo>
                  <a:pt x="192" y="293"/>
                </a:lnTo>
                <a:lnTo>
                  <a:pt x="193" y="294"/>
                </a:lnTo>
                <a:lnTo>
                  <a:pt x="193" y="293"/>
                </a:lnTo>
                <a:lnTo>
                  <a:pt x="194" y="293"/>
                </a:lnTo>
                <a:lnTo>
                  <a:pt x="194" y="295"/>
                </a:lnTo>
                <a:lnTo>
                  <a:pt x="195" y="295"/>
                </a:lnTo>
                <a:lnTo>
                  <a:pt x="198" y="293"/>
                </a:lnTo>
                <a:lnTo>
                  <a:pt x="199" y="291"/>
                </a:lnTo>
                <a:lnTo>
                  <a:pt x="199" y="291"/>
                </a:lnTo>
                <a:lnTo>
                  <a:pt x="200" y="289"/>
                </a:lnTo>
                <a:lnTo>
                  <a:pt x="199" y="287"/>
                </a:lnTo>
                <a:lnTo>
                  <a:pt x="198" y="287"/>
                </a:lnTo>
                <a:lnTo>
                  <a:pt x="197" y="285"/>
                </a:lnTo>
                <a:lnTo>
                  <a:pt x="198" y="285"/>
                </a:lnTo>
                <a:lnTo>
                  <a:pt x="198" y="284"/>
                </a:lnTo>
                <a:lnTo>
                  <a:pt x="195" y="284"/>
                </a:lnTo>
                <a:lnTo>
                  <a:pt x="195" y="283"/>
                </a:lnTo>
                <a:lnTo>
                  <a:pt x="195" y="281"/>
                </a:lnTo>
                <a:lnTo>
                  <a:pt x="193" y="282"/>
                </a:lnTo>
                <a:lnTo>
                  <a:pt x="193" y="281"/>
                </a:lnTo>
                <a:lnTo>
                  <a:pt x="193" y="280"/>
                </a:lnTo>
                <a:lnTo>
                  <a:pt x="192" y="280"/>
                </a:lnTo>
                <a:lnTo>
                  <a:pt x="192" y="281"/>
                </a:lnTo>
                <a:lnTo>
                  <a:pt x="191" y="283"/>
                </a:lnTo>
                <a:lnTo>
                  <a:pt x="188" y="286"/>
                </a:lnTo>
                <a:lnTo>
                  <a:pt x="188" y="286"/>
                </a:lnTo>
                <a:lnTo>
                  <a:pt x="186" y="287"/>
                </a:lnTo>
                <a:lnTo>
                  <a:pt x="185" y="286"/>
                </a:lnTo>
                <a:lnTo>
                  <a:pt x="187" y="286"/>
                </a:lnTo>
                <a:lnTo>
                  <a:pt x="188" y="285"/>
                </a:lnTo>
                <a:lnTo>
                  <a:pt x="188" y="284"/>
                </a:lnTo>
                <a:lnTo>
                  <a:pt x="189" y="284"/>
                </a:lnTo>
                <a:lnTo>
                  <a:pt x="191" y="282"/>
                </a:lnTo>
                <a:lnTo>
                  <a:pt x="191" y="281"/>
                </a:lnTo>
                <a:lnTo>
                  <a:pt x="191" y="280"/>
                </a:lnTo>
                <a:lnTo>
                  <a:pt x="191" y="280"/>
                </a:lnTo>
                <a:lnTo>
                  <a:pt x="191" y="279"/>
                </a:lnTo>
                <a:lnTo>
                  <a:pt x="191" y="278"/>
                </a:lnTo>
                <a:lnTo>
                  <a:pt x="191" y="277"/>
                </a:lnTo>
                <a:lnTo>
                  <a:pt x="190" y="270"/>
                </a:lnTo>
                <a:lnTo>
                  <a:pt x="191" y="269"/>
                </a:lnTo>
                <a:lnTo>
                  <a:pt x="191" y="268"/>
                </a:lnTo>
                <a:lnTo>
                  <a:pt x="192" y="269"/>
                </a:lnTo>
                <a:lnTo>
                  <a:pt x="192" y="268"/>
                </a:lnTo>
                <a:lnTo>
                  <a:pt x="191" y="266"/>
                </a:lnTo>
                <a:lnTo>
                  <a:pt x="192" y="262"/>
                </a:lnTo>
                <a:lnTo>
                  <a:pt x="191" y="262"/>
                </a:lnTo>
                <a:lnTo>
                  <a:pt x="191" y="260"/>
                </a:lnTo>
                <a:lnTo>
                  <a:pt x="191" y="259"/>
                </a:lnTo>
                <a:lnTo>
                  <a:pt x="193" y="260"/>
                </a:lnTo>
                <a:lnTo>
                  <a:pt x="193" y="259"/>
                </a:lnTo>
                <a:lnTo>
                  <a:pt x="194" y="259"/>
                </a:lnTo>
                <a:lnTo>
                  <a:pt x="195" y="258"/>
                </a:lnTo>
                <a:lnTo>
                  <a:pt x="195" y="258"/>
                </a:lnTo>
                <a:lnTo>
                  <a:pt x="195" y="258"/>
                </a:lnTo>
                <a:lnTo>
                  <a:pt x="195" y="256"/>
                </a:lnTo>
                <a:lnTo>
                  <a:pt x="194" y="255"/>
                </a:lnTo>
                <a:lnTo>
                  <a:pt x="194" y="255"/>
                </a:lnTo>
                <a:lnTo>
                  <a:pt x="195" y="255"/>
                </a:lnTo>
                <a:lnTo>
                  <a:pt x="195" y="256"/>
                </a:lnTo>
                <a:lnTo>
                  <a:pt x="195" y="256"/>
                </a:lnTo>
                <a:lnTo>
                  <a:pt x="196" y="255"/>
                </a:lnTo>
                <a:lnTo>
                  <a:pt x="197" y="255"/>
                </a:lnTo>
                <a:lnTo>
                  <a:pt x="197" y="255"/>
                </a:lnTo>
                <a:lnTo>
                  <a:pt x="198" y="254"/>
                </a:lnTo>
                <a:lnTo>
                  <a:pt x="196" y="253"/>
                </a:lnTo>
                <a:lnTo>
                  <a:pt x="197" y="253"/>
                </a:lnTo>
                <a:lnTo>
                  <a:pt x="198" y="253"/>
                </a:lnTo>
                <a:lnTo>
                  <a:pt x="198" y="252"/>
                </a:lnTo>
                <a:lnTo>
                  <a:pt x="198" y="252"/>
                </a:lnTo>
                <a:lnTo>
                  <a:pt x="198" y="251"/>
                </a:lnTo>
                <a:lnTo>
                  <a:pt x="199" y="251"/>
                </a:lnTo>
                <a:lnTo>
                  <a:pt x="199" y="250"/>
                </a:lnTo>
                <a:lnTo>
                  <a:pt x="200" y="249"/>
                </a:lnTo>
                <a:lnTo>
                  <a:pt x="201" y="250"/>
                </a:lnTo>
                <a:lnTo>
                  <a:pt x="202" y="249"/>
                </a:lnTo>
                <a:lnTo>
                  <a:pt x="202" y="247"/>
                </a:lnTo>
                <a:lnTo>
                  <a:pt x="204" y="247"/>
                </a:lnTo>
                <a:lnTo>
                  <a:pt x="205" y="247"/>
                </a:lnTo>
                <a:lnTo>
                  <a:pt x="206" y="247"/>
                </a:lnTo>
                <a:lnTo>
                  <a:pt x="206" y="245"/>
                </a:lnTo>
                <a:lnTo>
                  <a:pt x="207" y="244"/>
                </a:lnTo>
                <a:lnTo>
                  <a:pt x="208" y="245"/>
                </a:lnTo>
                <a:lnTo>
                  <a:pt x="208" y="244"/>
                </a:lnTo>
                <a:lnTo>
                  <a:pt x="209" y="244"/>
                </a:lnTo>
                <a:lnTo>
                  <a:pt x="209" y="243"/>
                </a:lnTo>
                <a:lnTo>
                  <a:pt x="210" y="243"/>
                </a:lnTo>
                <a:lnTo>
                  <a:pt x="214" y="236"/>
                </a:lnTo>
                <a:lnTo>
                  <a:pt x="214" y="236"/>
                </a:lnTo>
                <a:lnTo>
                  <a:pt x="214" y="237"/>
                </a:lnTo>
                <a:lnTo>
                  <a:pt x="216" y="236"/>
                </a:lnTo>
                <a:lnTo>
                  <a:pt x="215" y="235"/>
                </a:lnTo>
                <a:lnTo>
                  <a:pt x="215" y="234"/>
                </a:lnTo>
                <a:lnTo>
                  <a:pt x="213" y="233"/>
                </a:lnTo>
                <a:lnTo>
                  <a:pt x="213" y="232"/>
                </a:lnTo>
                <a:lnTo>
                  <a:pt x="213" y="232"/>
                </a:lnTo>
                <a:lnTo>
                  <a:pt x="213" y="231"/>
                </a:lnTo>
                <a:lnTo>
                  <a:pt x="213" y="231"/>
                </a:lnTo>
                <a:lnTo>
                  <a:pt x="213" y="230"/>
                </a:lnTo>
                <a:lnTo>
                  <a:pt x="213" y="230"/>
                </a:lnTo>
                <a:lnTo>
                  <a:pt x="213" y="229"/>
                </a:lnTo>
                <a:lnTo>
                  <a:pt x="214" y="229"/>
                </a:lnTo>
                <a:lnTo>
                  <a:pt x="214" y="229"/>
                </a:lnTo>
                <a:lnTo>
                  <a:pt x="216" y="226"/>
                </a:lnTo>
                <a:lnTo>
                  <a:pt x="214" y="224"/>
                </a:lnTo>
                <a:lnTo>
                  <a:pt x="214" y="224"/>
                </a:lnTo>
                <a:lnTo>
                  <a:pt x="216" y="223"/>
                </a:lnTo>
                <a:lnTo>
                  <a:pt x="216" y="222"/>
                </a:lnTo>
                <a:lnTo>
                  <a:pt x="216" y="222"/>
                </a:lnTo>
                <a:lnTo>
                  <a:pt x="217" y="222"/>
                </a:lnTo>
                <a:lnTo>
                  <a:pt x="217" y="222"/>
                </a:lnTo>
                <a:lnTo>
                  <a:pt x="217" y="222"/>
                </a:lnTo>
                <a:lnTo>
                  <a:pt x="217" y="221"/>
                </a:lnTo>
                <a:lnTo>
                  <a:pt x="218" y="221"/>
                </a:lnTo>
                <a:lnTo>
                  <a:pt x="218" y="221"/>
                </a:lnTo>
                <a:lnTo>
                  <a:pt x="217" y="219"/>
                </a:lnTo>
                <a:lnTo>
                  <a:pt x="217" y="218"/>
                </a:lnTo>
                <a:lnTo>
                  <a:pt x="218" y="219"/>
                </a:lnTo>
                <a:lnTo>
                  <a:pt x="219" y="220"/>
                </a:lnTo>
                <a:lnTo>
                  <a:pt x="219" y="220"/>
                </a:lnTo>
                <a:lnTo>
                  <a:pt x="219" y="218"/>
                </a:lnTo>
                <a:lnTo>
                  <a:pt x="219" y="218"/>
                </a:lnTo>
                <a:lnTo>
                  <a:pt x="220" y="218"/>
                </a:lnTo>
                <a:lnTo>
                  <a:pt x="220" y="216"/>
                </a:lnTo>
                <a:lnTo>
                  <a:pt x="220" y="216"/>
                </a:lnTo>
                <a:lnTo>
                  <a:pt x="220" y="216"/>
                </a:lnTo>
                <a:lnTo>
                  <a:pt x="220" y="217"/>
                </a:lnTo>
                <a:lnTo>
                  <a:pt x="220" y="218"/>
                </a:lnTo>
                <a:lnTo>
                  <a:pt x="221" y="218"/>
                </a:lnTo>
                <a:lnTo>
                  <a:pt x="222" y="216"/>
                </a:lnTo>
                <a:lnTo>
                  <a:pt x="222" y="217"/>
                </a:lnTo>
                <a:lnTo>
                  <a:pt x="223" y="218"/>
                </a:lnTo>
                <a:lnTo>
                  <a:pt x="223" y="218"/>
                </a:lnTo>
                <a:lnTo>
                  <a:pt x="224" y="218"/>
                </a:lnTo>
                <a:lnTo>
                  <a:pt x="224" y="217"/>
                </a:lnTo>
                <a:lnTo>
                  <a:pt x="227" y="217"/>
                </a:lnTo>
                <a:lnTo>
                  <a:pt x="227" y="218"/>
                </a:lnTo>
                <a:lnTo>
                  <a:pt x="228" y="218"/>
                </a:lnTo>
                <a:lnTo>
                  <a:pt x="229" y="218"/>
                </a:lnTo>
                <a:lnTo>
                  <a:pt x="229" y="217"/>
                </a:lnTo>
                <a:lnTo>
                  <a:pt x="227" y="211"/>
                </a:lnTo>
                <a:lnTo>
                  <a:pt x="229" y="216"/>
                </a:lnTo>
                <a:lnTo>
                  <a:pt x="230" y="217"/>
                </a:lnTo>
                <a:lnTo>
                  <a:pt x="230" y="217"/>
                </a:lnTo>
                <a:lnTo>
                  <a:pt x="231" y="218"/>
                </a:lnTo>
                <a:lnTo>
                  <a:pt x="231" y="218"/>
                </a:lnTo>
                <a:lnTo>
                  <a:pt x="231" y="218"/>
                </a:lnTo>
                <a:lnTo>
                  <a:pt x="232" y="218"/>
                </a:lnTo>
                <a:lnTo>
                  <a:pt x="232" y="219"/>
                </a:lnTo>
                <a:lnTo>
                  <a:pt x="234" y="220"/>
                </a:lnTo>
                <a:lnTo>
                  <a:pt x="235" y="222"/>
                </a:lnTo>
                <a:lnTo>
                  <a:pt x="236" y="224"/>
                </a:lnTo>
                <a:lnTo>
                  <a:pt x="236" y="227"/>
                </a:lnTo>
                <a:lnTo>
                  <a:pt x="237" y="229"/>
                </a:lnTo>
                <a:lnTo>
                  <a:pt x="236" y="229"/>
                </a:lnTo>
                <a:lnTo>
                  <a:pt x="236" y="229"/>
                </a:lnTo>
                <a:lnTo>
                  <a:pt x="236" y="229"/>
                </a:lnTo>
                <a:lnTo>
                  <a:pt x="236" y="230"/>
                </a:lnTo>
                <a:lnTo>
                  <a:pt x="235" y="229"/>
                </a:lnTo>
                <a:lnTo>
                  <a:pt x="234" y="230"/>
                </a:lnTo>
                <a:lnTo>
                  <a:pt x="232" y="231"/>
                </a:lnTo>
                <a:lnTo>
                  <a:pt x="231" y="234"/>
                </a:lnTo>
                <a:lnTo>
                  <a:pt x="222" y="247"/>
                </a:lnTo>
                <a:lnTo>
                  <a:pt x="220" y="248"/>
                </a:lnTo>
                <a:lnTo>
                  <a:pt x="220" y="249"/>
                </a:lnTo>
                <a:lnTo>
                  <a:pt x="220" y="249"/>
                </a:lnTo>
                <a:lnTo>
                  <a:pt x="219" y="251"/>
                </a:lnTo>
                <a:lnTo>
                  <a:pt x="217" y="251"/>
                </a:lnTo>
                <a:lnTo>
                  <a:pt x="216" y="251"/>
                </a:lnTo>
                <a:lnTo>
                  <a:pt x="216" y="251"/>
                </a:lnTo>
                <a:lnTo>
                  <a:pt x="217" y="253"/>
                </a:lnTo>
                <a:lnTo>
                  <a:pt x="216" y="253"/>
                </a:lnTo>
                <a:lnTo>
                  <a:pt x="214" y="253"/>
                </a:lnTo>
                <a:lnTo>
                  <a:pt x="214" y="254"/>
                </a:lnTo>
                <a:lnTo>
                  <a:pt x="214" y="255"/>
                </a:lnTo>
                <a:lnTo>
                  <a:pt x="213" y="255"/>
                </a:lnTo>
                <a:lnTo>
                  <a:pt x="213" y="255"/>
                </a:lnTo>
                <a:lnTo>
                  <a:pt x="212" y="258"/>
                </a:lnTo>
                <a:lnTo>
                  <a:pt x="213" y="260"/>
                </a:lnTo>
                <a:lnTo>
                  <a:pt x="213" y="261"/>
                </a:lnTo>
                <a:lnTo>
                  <a:pt x="213" y="262"/>
                </a:lnTo>
                <a:lnTo>
                  <a:pt x="213" y="265"/>
                </a:lnTo>
                <a:lnTo>
                  <a:pt x="213" y="266"/>
                </a:lnTo>
                <a:lnTo>
                  <a:pt x="214" y="266"/>
                </a:lnTo>
                <a:lnTo>
                  <a:pt x="215" y="269"/>
                </a:lnTo>
                <a:lnTo>
                  <a:pt x="215" y="270"/>
                </a:lnTo>
                <a:lnTo>
                  <a:pt x="216" y="270"/>
                </a:lnTo>
                <a:lnTo>
                  <a:pt x="216" y="271"/>
                </a:lnTo>
                <a:lnTo>
                  <a:pt x="215" y="270"/>
                </a:lnTo>
                <a:lnTo>
                  <a:pt x="215" y="270"/>
                </a:lnTo>
                <a:lnTo>
                  <a:pt x="214" y="271"/>
                </a:lnTo>
                <a:lnTo>
                  <a:pt x="214" y="274"/>
                </a:lnTo>
                <a:lnTo>
                  <a:pt x="214" y="276"/>
                </a:lnTo>
                <a:lnTo>
                  <a:pt x="213" y="276"/>
                </a:lnTo>
                <a:lnTo>
                  <a:pt x="213" y="277"/>
                </a:lnTo>
                <a:lnTo>
                  <a:pt x="213" y="277"/>
                </a:lnTo>
                <a:lnTo>
                  <a:pt x="213" y="278"/>
                </a:lnTo>
                <a:lnTo>
                  <a:pt x="213" y="278"/>
                </a:lnTo>
                <a:lnTo>
                  <a:pt x="213" y="279"/>
                </a:lnTo>
                <a:lnTo>
                  <a:pt x="214" y="280"/>
                </a:lnTo>
                <a:lnTo>
                  <a:pt x="214" y="280"/>
                </a:lnTo>
                <a:lnTo>
                  <a:pt x="213" y="280"/>
                </a:lnTo>
                <a:lnTo>
                  <a:pt x="214" y="280"/>
                </a:lnTo>
                <a:lnTo>
                  <a:pt x="215" y="280"/>
                </a:lnTo>
                <a:lnTo>
                  <a:pt x="217" y="282"/>
                </a:lnTo>
                <a:lnTo>
                  <a:pt x="220" y="283"/>
                </a:lnTo>
                <a:lnTo>
                  <a:pt x="220" y="284"/>
                </a:lnTo>
                <a:lnTo>
                  <a:pt x="220" y="284"/>
                </a:lnTo>
                <a:lnTo>
                  <a:pt x="220" y="285"/>
                </a:lnTo>
                <a:lnTo>
                  <a:pt x="222" y="284"/>
                </a:lnTo>
                <a:lnTo>
                  <a:pt x="222" y="284"/>
                </a:lnTo>
                <a:lnTo>
                  <a:pt x="222" y="286"/>
                </a:lnTo>
                <a:lnTo>
                  <a:pt x="223" y="287"/>
                </a:lnTo>
                <a:lnTo>
                  <a:pt x="223" y="287"/>
                </a:lnTo>
                <a:lnTo>
                  <a:pt x="224" y="288"/>
                </a:lnTo>
                <a:lnTo>
                  <a:pt x="224" y="289"/>
                </a:lnTo>
                <a:lnTo>
                  <a:pt x="223" y="289"/>
                </a:lnTo>
                <a:lnTo>
                  <a:pt x="223" y="290"/>
                </a:lnTo>
                <a:lnTo>
                  <a:pt x="224" y="289"/>
                </a:lnTo>
                <a:lnTo>
                  <a:pt x="225" y="287"/>
                </a:lnTo>
                <a:lnTo>
                  <a:pt x="225" y="287"/>
                </a:lnTo>
                <a:lnTo>
                  <a:pt x="225" y="288"/>
                </a:lnTo>
                <a:lnTo>
                  <a:pt x="226" y="288"/>
                </a:lnTo>
                <a:lnTo>
                  <a:pt x="228" y="287"/>
                </a:lnTo>
                <a:lnTo>
                  <a:pt x="229" y="287"/>
                </a:lnTo>
                <a:lnTo>
                  <a:pt x="230" y="287"/>
                </a:lnTo>
                <a:lnTo>
                  <a:pt x="230" y="287"/>
                </a:lnTo>
                <a:lnTo>
                  <a:pt x="231" y="287"/>
                </a:lnTo>
                <a:lnTo>
                  <a:pt x="232" y="286"/>
                </a:lnTo>
                <a:lnTo>
                  <a:pt x="233" y="285"/>
                </a:lnTo>
                <a:lnTo>
                  <a:pt x="234" y="286"/>
                </a:lnTo>
                <a:lnTo>
                  <a:pt x="235" y="285"/>
                </a:lnTo>
                <a:lnTo>
                  <a:pt x="236" y="284"/>
                </a:lnTo>
                <a:lnTo>
                  <a:pt x="237" y="284"/>
                </a:lnTo>
                <a:lnTo>
                  <a:pt x="237" y="284"/>
                </a:lnTo>
                <a:lnTo>
                  <a:pt x="239" y="284"/>
                </a:lnTo>
                <a:lnTo>
                  <a:pt x="238" y="283"/>
                </a:lnTo>
                <a:lnTo>
                  <a:pt x="239" y="283"/>
                </a:lnTo>
                <a:lnTo>
                  <a:pt x="240" y="283"/>
                </a:lnTo>
                <a:lnTo>
                  <a:pt x="241" y="283"/>
                </a:lnTo>
                <a:lnTo>
                  <a:pt x="241" y="283"/>
                </a:lnTo>
                <a:lnTo>
                  <a:pt x="243" y="283"/>
                </a:lnTo>
                <a:lnTo>
                  <a:pt x="246" y="281"/>
                </a:lnTo>
                <a:lnTo>
                  <a:pt x="246" y="282"/>
                </a:lnTo>
                <a:lnTo>
                  <a:pt x="248" y="282"/>
                </a:lnTo>
                <a:lnTo>
                  <a:pt x="249" y="282"/>
                </a:lnTo>
                <a:lnTo>
                  <a:pt x="249" y="281"/>
                </a:lnTo>
                <a:lnTo>
                  <a:pt x="249" y="281"/>
                </a:lnTo>
                <a:lnTo>
                  <a:pt x="251" y="282"/>
                </a:lnTo>
                <a:lnTo>
                  <a:pt x="253" y="280"/>
                </a:lnTo>
                <a:lnTo>
                  <a:pt x="254" y="280"/>
                </a:lnTo>
                <a:lnTo>
                  <a:pt x="254" y="280"/>
                </a:lnTo>
                <a:lnTo>
                  <a:pt x="254" y="280"/>
                </a:lnTo>
                <a:lnTo>
                  <a:pt x="254" y="283"/>
                </a:lnTo>
                <a:lnTo>
                  <a:pt x="253" y="282"/>
                </a:lnTo>
                <a:lnTo>
                  <a:pt x="253" y="282"/>
                </a:lnTo>
                <a:lnTo>
                  <a:pt x="253" y="283"/>
                </a:lnTo>
                <a:lnTo>
                  <a:pt x="253" y="284"/>
                </a:lnTo>
                <a:lnTo>
                  <a:pt x="254" y="284"/>
                </a:lnTo>
                <a:lnTo>
                  <a:pt x="256" y="286"/>
                </a:lnTo>
                <a:lnTo>
                  <a:pt x="260" y="285"/>
                </a:lnTo>
                <a:lnTo>
                  <a:pt x="260" y="286"/>
                </a:lnTo>
                <a:lnTo>
                  <a:pt x="261" y="287"/>
                </a:lnTo>
                <a:lnTo>
                  <a:pt x="261" y="287"/>
                </a:lnTo>
                <a:lnTo>
                  <a:pt x="262" y="287"/>
                </a:lnTo>
                <a:lnTo>
                  <a:pt x="263" y="288"/>
                </a:lnTo>
                <a:lnTo>
                  <a:pt x="263" y="288"/>
                </a:lnTo>
                <a:lnTo>
                  <a:pt x="262" y="289"/>
                </a:lnTo>
                <a:lnTo>
                  <a:pt x="256" y="288"/>
                </a:lnTo>
                <a:lnTo>
                  <a:pt x="256" y="288"/>
                </a:lnTo>
                <a:lnTo>
                  <a:pt x="256" y="289"/>
                </a:lnTo>
                <a:lnTo>
                  <a:pt x="255" y="290"/>
                </a:lnTo>
                <a:lnTo>
                  <a:pt x="254" y="290"/>
                </a:lnTo>
                <a:lnTo>
                  <a:pt x="253" y="290"/>
                </a:lnTo>
                <a:lnTo>
                  <a:pt x="253" y="291"/>
                </a:lnTo>
                <a:lnTo>
                  <a:pt x="252" y="291"/>
                </a:lnTo>
                <a:lnTo>
                  <a:pt x="252" y="291"/>
                </a:lnTo>
                <a:lnTo>
                  <a:pt x="251" y="291"/>
                </a:lnTo>
                <a:lnTo>
                  <a:pt x="250" y="291"/>
                </a:lnTo>
                <a:lnTo>
                  <a:pt x="251" y="293"/>
                </a:lnTo>
                <a:lnTo>
                  <a:pt x="250" y="294"/>
                </a:lnTo>
                <a:lnTo>
                  <a:pt x="249" y="294"/>
                </a:lnTo>
                <a:lnTo>
                  <a:pt x="245" y="294"/>
                </a:lnTo>
                <a:lnTo>
                  <a:pt x="244" y="294"/>
                </a:lnTo>
                <a:lnTo>
                  <a:pt x="243" y="293"/>
                </a:lnTo>
                <a:lnTo>
                  <a:pt x="239" y="292"/>
                </a:lnTo>
                <a:lnTo>
                  <a:pt x="238" y="292"/>
                </a:lnTo>
                <a:lnTo>
                  <a:pt x="238" y="291"/>
                </a:lnTo>
                <a:lnTo>
                  <a:pt x="238" y="292"/>
                </a:lnTo>
                <a:lnTo>
                  <a:pt x="237" y="292"/>
                </a:lnTo>
                <a:lnTo>
                  <a:pt x="237" y="292"/>
                </a:lnTo>
                <a:lnTo>
                  <a:pt x="236" y="293"/>
                </a:lnTo>
                <a:lnTo>
                  <a:pt x="234" y="293"/>
                </a:lnTo>
                <a:lnTo>
                  <a:pt x="233" y="292"/>
                </a:lnTo>
                <a:lnTo>
                  <a:pt x="233" y="294"/>
                </a:lnTo>
                <a:lnTo>
                  <a:pt x="231" y="294"/>
                </a:lnTo>
                <a:lnTo>
                  <a:pt x="230" y="294"/>
                </a:lnTo>
                <a:lnTo>
                  <a:pt x="229" y="295"/>
                </a:lnTo>
                <a:lnTo>
                  <a:pt x="229" y="295"/>
                </a:lnTo>
                <a:lnTo>
                  <a:pt x="229" y="295"/>
                </a:lnTo>
                <a:lnTo>
                  <a:pt x="226" y="296"/>
                </a:lnTo>
                <a:lnTo>
                  <a:pt x="226" y="296"/>
                </a:lnTo>
                <a:lnTo>
                  <a:pt x="225" y="298"/>
                </a:lnTo>
                <a:lnTo>
                  <a:pt x="226" y="298"/>
                </a:lnTo>
                <a:lnTo>
                  <a:pt x="226" y="299"/>
                </a:lnTo>
                <a:lnTo>
                  <a:pt x="226" y="299"/>
                </a:lnTo>
                <a:lnTo>
                  <a:pt x="226" y="301"/>
                </a:lnTo>
                <a:lnTo>
                  <a:pt x="227" y="301"/>
                </a:lnTo>
                <a:lnTo>
                  <a:pt x="227" y="301"/>
                </a:lnTo>
                <a:lnTo>
                  <a:pt x="226" y="302"/>
                </a:lnTo>
                <a:lnTo>
                  <a:pt x="226" y="302"/>
                </a:lnTo>
                <a:lnTo>
                  <a:pt x="226" y="303"/>
                </a:lnTo>
                <a:lnTo>
                  <a:pt x="227" y="304"/>
                </a:lnTo>
                <a:lnTo>
                  <a:pt x="227" y="306"/>
                </a:lnTo>
                <a:lnTo>
                  <a:pt x="227" y="306"/>
                </a:lnTo>
                <a:lnTo>
                  <a:pt x="228" y="306"/>
                </a:lnTo>
                <a:lnTo>
                  <a:pt x="229" y="306"/>
                </a:lnTo>
                <a:lnTo>
                  <a:pt x="230" y="306"/>
                </a:lnTo>
                <a:lnTo>
                  <a:pt x="230" y="305"/>
                </a:lnTo>
                <a:lnTo>
                  <a:pt x="231" y="306"/>
                </a:lnTo>
                <a:lnTo>
                  <a:pt x="231" y="306"/>
                </a:lnTo>
                <a:lnTo>
                  <a:pt x="231" y="310"/>
                </a:lnTo>
                <a:lnTo>
                  <a:pt x="231" y="317"/>
                </a:lnTo>
                <a:lnTo>
                  <a:pt x="230" y="318"/>
                </a:lnTo>
                <a:lnTo>
                  <a:pt x="229" y="320"/>
                </a:lnTo>
                <a:lnTo>
                  <a:pt x="229" y="319"/>
                </a:lnTo>
                <a:lnTo>
                  <a:pt x="229" y="319"/>
                </a:lnTo>
                <a:lnTo>
                  <a:pt x="227" y="320"/>
                </a:lnTo>
                <a:lnTo>
                  <a:pt x="227" y="320"/>
                </a:lnTo>
                <a:lnTo>
                  <a:pt x="225" y="318"/>
                </a:lnTo>
                <a:lnTo>
                  <a:pt x="224" y="317"/>
                </a:lnTo>
                <a:lnTo>
                  <a:pt x="224" y="316"/>
                </a:lnTo>
                <a:lnTo>
                  <a:pt x="224" y="317"/>
                </a:lnTo>
                <a:lnTo>
                  <a:pt x="224" y="315"/>
                </a:lnTo>
                <a:lnTo>
                  <a:pt x="220" y="312"/>
                </a:lnTo>
                <a:lnTo>
                  <a:pt x="217" y="313"/>
                </a:lnTo>
                <a:lnTo>
                  <a:pt x="215" y="315"/>
                </a:lnTo>
                <a:lnTo>
                  <a:pt x="213" y="322"/>
                </a:lnTo>
                <a:lnTo>
                  <a:pt x="212" y="327"/>
                </a:lnTo>
                <a:lnTo>
                  <a:pt x="212" y="328"/>
                </a:lnTo>
                <a:lnTo>
                  <a:pt x="213" y="332"/>
                </a:lnTo>
                <a:lnTo>
                  <a:pt x="213" y="330"/>
                </a:lnTo>
                <a:lnTo>
                  <a:pt x="213" y="335"/>
                </a:lnTo>
                <a:lnTo>
                  <a:pt x="213" y="335"/>
                </a:lnTo>
                <a:lnTo>
                  <a:pt x="213" y="336"/>
                </a:lnTo>
                <a:lnTo>
                  <a:pt x="213" y="337"/>
                </a:lnTo>
                <a:lnTo>
                  <a:pt x="213" y="337"/>
                </a:lnTo>
                <a:lnTo>
                  <a:pt x="213" y="340"/>
                </a:lnTo>
                <a:lnTo>
                  <a:pt x="212" y="340"/>
                </a:lnTo>
                <a:lnTo>
                  <a:pt x="211" y="339"/>
                </a:lnTo>
                <a:lnTo>
                  <a:pt x="210" y="339"/>
                </a:lnTo>
                <a:lnTo>
                  <a:pt x="210" y="338"/>
                </a:lnTo>
                <a:lnTo>
                  <a:pt x="212" y="336"/>
                </a:lnTo>
                <a:lnTo>
                  <a:pt x="209" y="339"/>
                </a:lnTo>
                <a:lnTo>
                  <a:pt x="207" y="339"/>
                </a:lnTo>
                <a:lnTo>
                  <a:pt x="206" y="340"/>
                </a:lnTo>
                <a:lnTo>
                  <a:pt x="206" y="341"/>
                </a:lnTo>
                <a:lnTo>
                  <a:pt x="206" y="343"/>
                </a:lnTo>
                <a:lnTo>
                  <a:pt x="205" y="344"/>
                </a:lnTo>
                <a:lnTo>
                  <a:pt x="204" y="344"/>
                </a:lnTo>
                <a:lnTo>
                  <a:pt x="203" y="345"/>
                </a:lnTo>
                <a:lnTo>
                  <a:pt x="201" y="346"/>
                </a:lnTo>
                <a:lnTo>
                  <a:pt x="201" y="345"/>
                </a:lnTo>
                <a:lnTo>
                  <a:pt x="200" y="346"/>
                </a:lnTo>
                <a:lnTo>
                  <a:pt x="200" y="346"/>
                </a:lnTo>
                <a:lnTo>
                  <a:pt x="199" y="346"/>
                </a:lnTo>
                <a:lnTo>
                  <a:pt x="198" y="342"/>
                </a:lnTo>
                <a:lnTo>
                  <a:pt x="200" y="342"/>
                </a:lnTo>
                <a:lnTo>
                  <a:pt x="200" y="342"/>
                </a:lnTo>
                <a:lnTo>
                  <a:pt x="199" y="341"/>
                </a:lnTo>
                <a:lnTo>
                  <a:pt x="197" y="341"/>
                </a:lnTo>
                <a:lnTo>
                  <a:pt x="191" y="342"/>
                </a:lnTo>
                <a:lnTo>
                  <a:pt x="188" y="343"/>
                </a:lnTo>
                <a:lnTo>
                  <a:pt x="184" y="346"/>
                </a:lnTo>
                <a:lnTo>
                  <a:pt x="178" y="348"/>
                </a:lnTo>
                <a:lnTo>
                  <a:pt x="177" y="349"/>
                </a:lnTo>
                <a:lnTo>
                  <a:pt x="177" y="349"/>
                </a:lnTo>
                <a:lnTo>
                  <a:pt x="176" y="349"/>
                </a:lnTo>
                <a:lnTo>
                  <a:pt x="175" y="349"/>
                </a:lnTo>
                <a:lnTo>
                  <a:pt x="177" y="350"/>
                </a:lnTo>
                <a:lnTo>
                  <a:pt x="177" y="351"/>
                </a:lnTo>
                <a:lnTo>
                  <a:pt x="176" y="352"/>
                </a:lnTo>
                <a:lnTo>
                  <a:pt x="174" y="351"/>
                </a:lnTo>
                <a:lnTo>
                  <a:pt x="172" y="350"/>
                </a:lnTo>
                <a:lnTo>
                  <a:pt x="172" y="349"/>
                </a:lnTo>
                <a:lnTo>
                  <a:pt x="171" y="347"/>
                </a:lnTo>
                <a:lnTo>
                  <a:pt x="170" y="347"/>
                </a:lnTo>
                <a:lnTo>
                  <a:pt x="169" y="347"/>
                </a:lnTo>
                <a:lnTo>
                  <a:pt x="169" y="347"/>
                </a:lnTo>
                <a:lnTo>
                  <a:pt x="169" y="346"/>
                </a:lnTo>
                <a:lnTo>
                  <a:pt x="168" y="346"/>
                </a:lnTo>
                <a:lnTo>
                  <a:pt x="168" y="345"/>
                </a:lnTo>
                <a:lnTo>
                  <a:pt x="165" y="346"/>
                </a:lnTo>
                <a:lnTo>
                  <a:pt x="165" y="346"/>
                </a:lnTo>
                <a:lnTo>
                  <a:pt x="165" y="346"/>
                </a:lnTo>
                <a:lnTo>
                  <a:pt x="166" y="344"/>
                </a:lnTo>
                <a:lnTo>
                  <a:pt x="166" y="344"/>
                </a:lnTo>
                <a:lnTo>
                  <a:pt x="165" y="345"/>
                </a:lnTo>
                <a:lnTo>
                  <a:pt x="163" y="346"/>
                </a:lnTo>
                <a:lnTo>
                  <a:pt x="163" y="347"/>
                </a:lnTo>
                <a:lnTo>
                  <a:pt x="162" y="347"/>
                </a:lnTo>
                <a:lnTo>
                  <a:pt x="162" y="346"/>
                </a:lnTo>
                <a:lnTo>
                  <a:pt x="161" y="347"/>
                </a:lnTo>
                <a:lnTo>
                  <a:pt x="159" y="349"/>
                </a:lnTo>
                <a:lnTo>
                  <a:pt x="159" y="349"/>
                </a:lnTo>
                <a:lnTo>
                  <a:pt x="158" y="349"/>
                </a:lnTo>
                <a:lnTo>
                  <a:pt x="157" y="349"/>
                </a:lnTo>
                <a:lnTo>
                  <a:pt x="156" y="349"/>
                </a:lnTo>
                <a:lnTo>
                  <a:pt x="155" y="349"/>
                </a:lnTo>
                <a:lnTo>
                  <a:pt x="155" y="349"/>
                </a:lnTo>
                <a:lnTo>
                  <a:pt x="156" y="348"/>
                </a:lnTo>
                <a:lnTo>
                  <a:pt x="157" y="346"/>
                </a:lnTo>
                <a:lnTo>
                  <a:pt x="157" y="346"/>
                </a:lnTo>
                <a:lnTo>
                  <a:pt x="157" y="345"/>
                </a:lnTo>
                <a:lnTo>
                  <a:pt x="155" y="346"/>
                </a:lnTo>
                <a:lnTo>
                  <a:pt x="155" y="346"/>
                </a:lnTo>
                <a:lnTo>
                  <a:pt x="154" y="345"/>
                </a:lnTo>
                <a:lnTo>
                  <a:pt x="153" y="345"/>
                </a:lnTo>
                <a:lnTo>
                  <a:pt x="152" y="345"/>
                </a:lnTo>
                <a:lnTo>
                  <a:pt x="151" y="345"/>
                </a:lnTo>
                <a:lnTo>
                  <a:pt x="151" y="344"/>
                </a:lnTo>
                <a:lnTo>
                  <a:pt x="151" y="344"/>
                </a:lnTo>
                <a:lnTo>
                  <a:pt x="151" y="344"/>
                </a:lnTo>
                <a:lnTo>
                  <a:pt x="151" y="343"/>
                </a:lnTo>
                <a:lnTo>
                  <a:pt x="151" y="342"/>
                </a:lnTo>
                <a:lnTo>
                  <a:pt x="151" y="341"/>
                </a:lnTo>
                <a:lnTo>
                  <a:pt x="149" y="341"/>
                </a:lnTo>
                <a:lnTo>
                  <a:pt x="148" y="341"/>
                </a:lnTo>
                <a:lnTo>
                  <a:pt x="148" y="340"/>
                </a:lnTo>
                <a:lnTo>
                  <a:pt x="149" y="340"/>
                </a:lnTo>
                <a:lnTo>
                  <a:pt x="149" y="340"/>
                </a:lnTo>
                <a:lnTo>
                  <a:pt x="149" y="340"/>
                </a:lnTo>
                <a:lnTo>
                  <a:pt x="149" y="340"/>
                </a:lnTo>
                <a:lnTo>
                  <a:pt x="150" y="340"/>
                </a:lnTo>
                <a:lnTo>
                  <a:pt x="150" y="340"/>
                </a:lnTo>
                <a:lnTo>
                  <a:pt x="150" y="339"/>
                </a:lnTo>
                <a:lnTo>
                  <a:pt x="149" y="339"/>
                </a:lnTo>
                <a:lnTo>
                  <a:pt x="148" y="339"/>
                </a:lnTo>
                <a:lnTo>
                  <a:pt x="148" y="338"/>
                </a:lnTo>
                <a:lnTo>
                  <a:pt x="149" y="337"/>
                </a:lnTo>
                <a:lnTo>
                  <a:pt x="149" y="337"/>
                </a:lnTo>
                <a:lnTo>
                  <a:pt x="149" y="337"/>
                </a:lnTo>
                <a:lnTo>
                  <a:pt x="149" y="336"/>
                </a:lnTo>
                <a:lnTo>
                  <a:pt x="149" y="335"/>
                </a:lnTo>
                <a:lnTo>
                  <a:pt x="149" y="335"/>
                </a:lnTo>
                <a:lnTo>
                  <a:pt x="150" y="333"/>
                </a:lnTo>
                <a:lnTo>
                  <a:pt x="150" y="333"/>
                </a:lnTo>
                <a:lnTo>
                  <a:pt x="149" y="332"/>
                </a:lnTo>
                <a:lnTo>
                  <a:pt x="150" y="332"/>
                </a:lnTo>
                <a:lnTo>
                  <a:pt x="151" y="332"/>
                </a:lnTo>
                <a:lnTo>
                  <a:pt x="151" y="331"/>
                </a:lnTo>
                <a:lnTo>
                  <a:pt x="151" y="331"/>
                </a:lnTo>
                <a:lnTo>
                  <a:pt x="151" y="331"/>
                </a:lnTo>
                <a:lnTo>
                  <a:pt x="152" y="331"/>
                </a:lnTo>
                <a:lnTo>
                  <a:pt x="153" y="330"/>
                </a:lnTo>
                <a:lnTo>
                  <a:pt x="153" y="328"/>
                </a:lnTo>
                <a:lnTo>
                  <a:pt x="153" y="328"/>
                </a:lnTo>
                <a:lnTo>
                  <a:pt x="154" y="328"/>
                </a:lnTo>
                <a:lnTo>
                  <a:pt x="154" y="328"/>
                </a:lnTo>
                <a:lnTo>
                  <a:pt x="154" y="328"/>
                </a:lnTo>
                <a:lnTo>
                  <a:pt x="155" y="328"/>
                </a:lnTo>
                <a:lnTo>
                  <a:pt x="155" y="328"/>
                </a:lnTo>
                <a:lnTo>
                  <a:pt x="156" y="327"/>
                </a:lnTo>
                <a:lnTo>
                  <a:pt x="156" y="325"/>
                </a:lnTo>
                <a:lnTo>
                  <a:pt x="156" y="324"/>
                </a:lnTo>
                <a:lnTo>
                  <a:pt x="155" y="324"/>
                </a:lnTo>
                <a:lnTo>
                  <a:pt x="155" y="324"/>
                </a:lnTo>
                <a:lnTo>
                  <a:pt x="154" y="325"/>
                </a:lnTo>
                <a:lnTo>
                  <a:pt x="154" y="324"/>
                </a:lnTo>
                <a:lnTo>
                  <a:pt x="153" y="324"/>
                </a:lnTo>
                <a:lnTo>
                  <a:pt x="152" y="325"/>
                </a:lnTo>
                <a:lnTo>
                  <a:pt x="152" y="324"/>
                </a:lnTo>
                <a:lnTo>
                  <a:pt x="152" y="324"/>
                </a:lnTo>
                <a:lnTo>
                  <a:pt x="153" y="323"/>
                </a:lnTo>
                <a:lnTo>
                  <a:pt x="153" y="323"/>
                </a:lnTo>
                <a:lnTo>
                  <a:pt x="151" y="324"/>
                </a:lnTo>
                <a:lnTo>
                  <a:pt x="151" y="323"/>
                </a:lnTo>
                <a:lnTo>
                  <a:pt x="152" y="322"/>
                </a:lnTo>
                <a:lnTo>
                  <a:pt x="152" y="321"/>
                </a:lnTo>
                <a:lnTo>
                  <a:pt x="153" y="321"/>
                </a:lnTo>
                <a:lnTo>
                  <a:pt x="153" y="320"/>
                </a:lnTo>
                <a:lnTo>
                  <a:pt x="154" y="317"/>
                </a:lnTo>
                <a:lnTo>
                  <a:pt x="154" y="316"/>
                </a:lnTo>
                <a:lnTo>
                  <a:pt x="154" y="314"/>
                </a:lnTo>
                <a:lnTo>
                  <a:pt x="154" y="313"/>
                </a:lnTo>
                <a:lnTo>
                  <a:pt x="154" y="313"/>
                </a:lnTo>
                <a:lnTo>
                  <a:pt x="151" y="314"/>
                </a:lnTo>
                <a:lnTo>
                  <a:pt x="149" y="316"/>
                </a:lnTo>
                <a:lnTo>
                  <a:pt x="149" y="317"/>
                </a:lnTo>
                <a:lnTo>
                  <a:pt x="148" y="317"/>
                </a:lnTo>
                <a:lnTo>
                  <a:pt x="144" y="318"/>
                </a:lnTo>
                <a:lnTo>
                  <a:pt x="143" y="320"/>
                </a:lnTo>
                <a:lnTo>
                  <a:pt x="141" y="326"/>
                </a:lnTo>
                <a:lnTo>
                  <a:pt x="141" y="330"/>
                </a:lnTo>
                <a:lnTo>
                  <a:pt x="141" y="331"/>
                </a:lnTo>
                <a:lnTo>
                  <a:pt x="141" y="334"/>
                </a:lnTo>
                <a:lnTo>
                  <a:pt x="142" y="334"/>
                </a:lnTo>
                <a:lnTo>
                  <a:pt x="142" y="334"/>
                </a:lnTo>
                <a:lnTo>
                  <a:pt x="143" y="334"/>
                </a:lnTo>
                <a:lnTo>
                  <a:pt x="144" y="335"/>
                </a:lnTo>
                <a:lnTo>
                  <a:pt x="144" y="336"/>
                </a:lnTo>
                <a:lnTo>
                  <a:pt x="144" y="340"/>
                </a:lnTo>
                <a:lnTo>
                  <a:pt x="144" y="341"/>
                </a:lnTo>
                <a:lnTo>
                  <a:pt x="146" y="344"/>
                </a:lnTo>
                <a:lnTo>
                  <a:pt x="144" y="345"/>
                </a:lnTo>
                <a:lnTo>
                  <a:pt x="144" y="345"/>
                </a:lnTo>
                <a:lnTo>
                  <a:pt x="144" y="346"/>
                </a:lnTo>
                <a:lnTo>
                  <a:pt x="145" y="346"/>
                </a:lnTo>
                <a:lnTo>
                  <a:pt x="145" y="346"/>
                </a:lnTo>
                <a:lnTo>
                  <a:pt x="145" y="346"/>
                </a:lnTo>
                <a:lnTo>
                  <a:pt x="145" y="347"/>
                </a:lnTo>
                <a:lnTo>
                  <a:pt x="146" y="348"/>
                </a:lnTo>
                <a:lnTo>
                  <a:pt x="146" y="348"/>
                </a:lnTo>
                <a:lnTo>
                  <a:pt x="145" y="348"/>
                </a:lnTo>
                <a:lnTo>
                  <a:pt x="145" y="349"/>
                </a:lnTo>
                <a:lnTo>
                  <a:pt x="147" y="349"/>
                </a:lnTo>
                <a:lnTo>
                  <a:pt x="147" y="350"/>
                </a:lnTo>
                <a:lnTo>
                  <a:pt x="144" y="350"/>
                </a:lnTo>
                <a:lnTo>
                  <a:pt x="144" y="351"/>
                </a:lnTo>
                <a:lnTo>
                  <a:pt x="144" y="353"/>
                </a:lnTo>
                <a:lnTo>
                  <a:pt x="144" y="355"/>
                </a:lnTo>
                <a:lnTo>
                  <a:pt x="143" y="353"/>
                </a:lnTo>
                <a:lnTo>
                  <a:pt x="142" y="353"/>
                </a:lnTo>
                <a:lnTo>
                  <a:pt x="142" y="354"/>
                </a:lnTo>
                <a:lnTo>
                  <a:pt x="141" y="354"/>
                </a:lnTo>
                <a:lnTo>
                  <a:pt x="141" y="353"/>
                </a:lnTo>
                <a:lnTo>
                  <a:pt x="140" y="352"/>
                </a:lnTo>
                <a:lnTo>
                  <a:pt x="139" y="351"/>
                </a:lnTo>
                <a:lnTo>
                  <a:pt x="137" y="352"/>
                </a:lnTo>
                <a:lnTo>
                  <a:pt x="137" y="353"/>
                </a:lnTo>
                <a:lnTo>
                  <a:pt x="136" y="353"/>
                </a:lnTo>
                <a:lnTo>
                  <a:pt x="136" y="354"/>
                </a:lnTo>
                <a:lnTo>
                  <a:pt x="136" y="354"/>
                </a:lnTo>
                <a:lnTo>
                  <a:pt x="137" y="354"/>
                </a:lnTo>
                <a:lnTo>
                  <a:pt x="137" y="355"/>
                </a:lnTo>
                <a:lnTo>
                  <a:pt x="138" y="357"/>
                </a:lnTo>
                <a:lnTo>
                  <a:pt x="137" y="356"/>
                </a:lnTo>
                <a:lnTo>
                  <a:pt x="137" y="355"/>
                </a:lnTo>
                <a:lnTo>
                  <a:pt x="136" y="356"/>
                </a:lnTo>
                <a:lnTo>
                  <a:pt x="134" y="354"/>
                </a:lnTo>
                <a:lnTo>
                  <a:pt x="133" y="354"/>
                </a:lnTo>
                <a:lnTo>
                  <a:pt x="133" y="354"/>
                </a:lnTo>
                <a:lnTo>
                  <a:pt x="131" y="355"/>
                </a:lnTo>
                <a:lnTo>
                  <a:pt x="130" y="354"/>
                </a:lnTo>
                <a:lnTo>
                  <a:pt x="129" y="354"/>
                </a:lnTo>
                <a:lnTo>
                  <a:pt x="127" y="356"/>
                </a:lnTo>
                <a:lnTo>
                  <a:pt x="126" y="357"/>
                </a:lnTo>
                <a:lnTo>
                  <a:pt x="126" y="357"/>
                </a:lnTo>
                <a:lnTo>
                  <a:pt x="126" y="359"/>
                </a:lnTo>
                <a:lnTo>
                  <a:pt x="126" y="359"/>
                </a:lnTo>
                <a:lnTo>
                  <a:pt x="127" y="359"/>
                </a:lnTo>
                <a:lnTo>
                  <a:pt x="128" y="359"/>
                </a:lnTo>
                <a:lnTo>
                  <a:pt x="127" y="362"/>
                </a:lnTo>
                <a:lnTo>
                  <a:pt x="126" y="362"/>
                </a:lnTo>
                <a:lnTo>
                  <a:pt x="126" y="362"/>
                </a:lnTo>
                <a:lnTo>
                  <a:pt x="126" y="363"/>
                </a:lnTo>
                <a:lnTo>
                  <a:pt x="126" y="364"/>
                </a:lnTo>
                <a:lnTo>
                  <a:pt x="126" y="364"/>
                </a:lnTo>
                <a:lnTo>
                  <a:pt x="126" y="364"/>
                </a:lnTo>
                <a:lnTo>
                  <a:pt x="126" y="364"/>
                </a:lnTo>
                <a:lnTo>
                  <a:pt x="125" y="364"/>
                </a:lnTo>
                <a:lnTo>
                  <a:pt x="125" y="364"/>
                </a:lnTo>
                <a:lnTo>
                  <a:pt x="125" y="363"/>
                </a:lnTo>
                <a:lnTo>
                  <a:pt x="124" y="362"/>
                </a:lnTo>
                <a:lnTo>
                  <a:pt x="125" y="361"/>
                </a:lnTo>
                <a:lnTo>
                  <a:pt x="125" y="361"/>
                </a:lnTo>
                <a:lnTo>
                  <a:pt x="126" y="360"/>
                </a:lnTo>
                <a:lnTo>
                  <a:pt x="126" y="360"/>
                </a:lnTo>
                <a:lnTo>
                  <a:pt x="126" y="360"/>
                </a:lnTo>
                <a:lnTo>
                  <a:pt x="125" y="360"/>
                </a:lnTo>
                <a:lnTo>
                  <a:pt x="125" y="359"/>
                </a:lnTo>
                <a:lnTo>
                  <a:pt x="123" y="359"/>
                </a:lnTo>
                <a:lnTo>
                  <a:pt x="122" y="364"/>
                </a:lnTo>
                <a:lnTo>
                  <a:pt x="120" y="368"/>
                </a:lnTo>
                <a:lnTo>
                  <a:pt x="120" y="369"/>
                </a:lnTo>
                <a:lnTo>
                  <a:pt x="121" y="369"/>
                </a:lnTo>
                <a:lnTo>
                  <a:pt x="122" y="370"/>
                </a:lnTo>
                <a:lnTo>
                  <a:pt x="122" y="370"/>
                </a:lnTo>
                <a:lnTo>
                  <a:pt x="123" y="369"/>
                </a:lnTo>
                <a:lnTo>
                  <a:pt x="124" y="370"/>
                </a:lnTo>
                <a:lnTo>
                  <a:pt x="123" y="370"/>
                </a:lnTo>
                <a:lnTo>
                  <a:pt x="122" y="371"/>
                </a:lnTo>
                <a:lnTo>
                  <a:pt x="120" y="371"/>
                </a:lnTo>
                <a:lnTo>
                  <a:pt x="119" y="371"/>
                </a:lnTo>
                <a:lnTo>
                  <a:pt x="118" y="372"/>
                </a:lnTo>
                <a:lnTo>
                  <a:pt x="119" y="372"/>
                </a:lnTo>
                <a:lnTo>
                  <a:pt x="119" y="372"/>
                </a:lnTo>
                <a:lnTo>
                  <a:pt x="120" y="372"/>
                </a:lnTo>
                <a:lnTo>
                  <a:pt x="120" y="373"/>
                </a:lnTo>
                <a:lnTo>
                  <a:pt x="119" y="373"/>
                </a:lnTo>
                <a:lnTo>
                  <a:pt x="119" y="373"/>
                </a:lnTo>
                <a:lnTo>
                  <a:pt x="117" y="372"/>
                </a:lnTo>
                <a:lnTo>
                  <a:pt x="116" y="372"/>
                </a:lnTo>
                <a:lnTo>
                  <a:pt x="116" y="373"/>
                </a:lnTo>
                <a:lnTo>
                  <a:pt x="116" y="373"/>
                </a:lnTo>
                <a:lnTo>
                  <a:pt x="115" y="373"/>
                </a:lnTo>
                <a:lnTo>
                  <a:pt x="112" y="375"/>
                </a:lnTo>
                <a:lnTo>
                  <a:pt x="112" y="378"/>
                </a:lnTo>
                <a:lnTo>
                  <a:pt x="112" y="377"/>
                </a:lnTo>
                <a:lnTo>
                  <a:pt x="112" y="375"/>
                </a:lnTo>
                <a:lnTo>
                  <a:pt x="111" y="375"/>
                </a:lnTo>
                <a:lnTo>
                  <a:pt x="107" y="377"/>
                </a:lnTo>
                <a:lnTo>
                  <a:pt x="106" y="382"/>
                </a:lnTo>
                <a:lnTo>
                  <a:pt x="106" y="382"/>
                </a:lnTo>
                <a:lnTo>
                  <a:pt x="106" y="382"/>
                </a:lnTo>
                <a:lnTo>
                  <a:pt x="104" y="385"/>
                </a:lnTo>
                <a:lnTo>
                  <a:pt x="99" y="387"/>
                </a:lnTo>
                <a:lnTo>
                  <a:pt x="98" y="388"/>
                </a:lnTo>
                <a:lnTo>
                  <a:pt x="98" y="389"/>
                </a:lnTo>
                <a:lnTo>
                  <a:pt x="100" y="389"/>
                </a:lnTo>
                <a:lnTo>
                  <a:pt x="100" y="389"/>
                </a:lnTo>
                <a:lnTo>
                  <a:pt x="100" y="389"/>
                </a:lnTo>
                <a:lnTo>
                  <a:pt x="98" y="389"/>
                </a:lnTo>
                <a:lnTo>
                  <a:pt x="97" y="390"/>
                </a:lnTo>
                <a:lnTo>
                  <a:pt x="95" y="390"/>
                </a:lnTo>
                <a:lnTo>
                  <a:pt x="92" y="389"/>
                </a:lnTo>
                <a:lnTo>
                  <a:pt x="92" y="390"/>
                </a:lnTo>
                <a:lnTo>
                  <a:pt x="90" y="388"/>
                </a:lnTo>
                <a:lnTo>
                  <a:pt x="90" y="387"/>
                </a:lnTo>
                <a:lnTo>
                  <a:pt x="90" y="387"/>
                </a:lnTo>
                <a:lnTo>
                  <a:pt x="88" y="387"/>
                </a:lnTo>
                <a:lnTo>
                  <a:pt x="87" y="387"/>
                </a:lnTo>
                <a:lnTo>
                  <a:pt x="87" y="390"/>
                </a:lnTo>
                <a:lnTo>
                  <a:pt x="88" y="390"/>
                </a:lnTo>
                <a:lnTo>
                  <a:pt x="89" y="395"/>
                </a:lnTo>
                <a:lnTo>
                  <a:pt x="90" y="396"/>
                </a:lnTo>
                <a:lnTo>
                  <a:pt x="90" y="396"/>
                </a:lnTo>
                <a:lnTo>
                  <a:pt x="88" y="397"/>
                </a:lnTo>
                <a:lnTo>
                  <a:pt x="88" y="396"/>
                </a:lnTo>
                <a:lnTo>
                  <a:pt x="87" y="396"/>
                </a:lnTo>
                <a:lnTo>
                  <a:pt x="86" y="396"/>
                </a:lnTo>
                <a:lnTo>
                  <a:pt x="85" y="396"/>
                </a:lnTo>
                <a:lnTo>
                  <a:pt x="83" y="397"/>
                </a:lnTo>
                <a:lnTo>
                  <a:pt x="81" y="394"/>
                </a:lnTo>
                <a:lnTo>
                  <a:pt x="79" y="394"/>
                </a:lnTo>
                <a:lnTo>
                  <a:pt x="79" y="394"/>
                </a:lnTo>
                <a:lnTo>
                  <a:pt x="78" y="395"/>
                </a:lnTo>
                <a:lnTo>
                  <a:pt x="78" y="395"/>
                </a:lnTo>
                <a:lnTo>
                  <a:pt x="71" y="397"/>
                </a:lnTo>
                <a:lnTo>
                  <a:pt x="71" y="398"/>
                </a:lnTo>
                <a:lnTo>
                  <a:pt x="71" y="398"/>
                </a:lnTo>
                <a:lnTo>
                  <a:pt x="73" y="398"/>
                </a:lnTo>
                <a:lnTo>
                  <a:pt x="73" y="399"/>
                </a:lnTo>
                <a:lnTo>
                  <a:pt x="72" y="399"/>
                </a:lnTo>
                <a:lnTo>
                  <a:pt x="72" y="400"/>
                </a:lnTo>
                <a:lnTo>
                  <a:pt x="72" y="400"/>
                </a:lnTo>
                <a:lnTo>
                  <a:pt x="74" y="400"/>
                </a:lnTo>
                <a:lnTo>
                  <a:pt x="74" y="400"/>
                </a:lnTo>
                <a:lnTo>
                  <a:pt x="71" y="401"/>
                </a:lnTo>
                <a:lnTo>
                  <a:pt x="72" y="401"/>
                </a:lnTo>
                <a:lnTo>
                  <a:pt x="74" y="402"/>
                </a:lnTo>
                <a:lnTo>
                  <a:pt x="74" y="403"/>
                </a:lnTo>
                <a:lnTo>
                  <a:pt x="75" y="403"/>
                </a:lnTo>
                <a:lnTo>
                  <a:pt x="75" y="403"/>
                </a:lnTo>
                <a:lnTo>
                  <a:pt x="75" y="402"/>
                </a:lnTo>
                <a:lnTo>
                  <a:pt x="79" y="404"/>
                </a:lnTo>
                <a:lnTo>
                  <a:pt x="80" y="404"/>
                </a:lnTo>
                <a:lnTo>
                  <a:pt x="80" y="405"/>
                </a:lnTo>
                <a:lnTo>
                  <a:pt x="82" y="404"/>
                </a:lnTo>
                <a:lnTo>
                  <a:pt x="82" y="404"/>
                </a:lnTo>
                <a:lnTo>
                  <a:pt x="82" y="405"/>
                </a:lnTo>
                <a:lnTo>
                  <a:pt x="83" y="405"/>
                </a:lnTo>
                <a:lnTo>
                  <a:pt x="84" y="405"/>
                </a:lnTo>
                <a:lnTo>
                  <a:pt x="84" y="405"/>
                </a:lnTo>
                <a:lnTo>
                  <a:pt x="84" y="407"/>
                </a:lnTo>
                <a:lnTo>
                  <a:pt x="86" y="408"/>
                </a:lnTo>
                <a:lnTo>
                  <a:pt x="86" y="407"/>
                </a:lnTo>
                <a:lnTo>
                  <a:pt x="88" y="408"/>
                </a:lnTo>
                <a:lnTo>
                  <a:pt x="86" y="408"/>
                </a:lnTo>
                <a:lnTo>
                  <a:pt x="86" y="408"/>
                </a:lnTo>
                <a:lnTo>
                  <a:pt x="86" y="409"/>
                </a:lnTo>
                <a:lnTo>
                  <a:pt x="86" y="410"/>
                </a:lnTo>
                <a:lnTo>
                  <a:pt x="86" y="409"/>
                </a:lnTo>
                <a:lnTo>
                  <a:pt x="86" y="410"/>
                </a:lnTo>
                <a:lnTo>
                  <a:pt x="87" y="412"/>
                </a:lnTo>
                <a:lnTo>
                  <a:pt x="88" y="413"/>
                </a:lnTo>
                <a:lnTo>
                  <a:pt x="90" y="415"/>
                </a:lnTo>
                <a:lnTo>
                  <a:pt x="92" y="415"/>
                </a:lnTo>
                <a:lnTo>
                  <a:pt x="91" y="416"/>
                </a:lnTo>
                <a:lnTo>
                  <a:pt x="92" y="417"/>
                </a:lnTo>
                <a:lnTo>
                  <a:pt x="92" y="418"/>
                </a:lnTo>
                <a:lnTo>
                  <a:pt x="91" y="419"/>
                </a:lnTo>
                <a:lnTo>
                  <a:pt x="92" y="420"/>
                </a:lnTo>
                <a:lnTo>
                  <a:pt x="93" y="421"/>
                </a:lnTo>
                <a:lnTo>
                  <a:pt x="93" y="422"/>
                </a:lnTo>
                <a:lnTo>
                  <a:pt x="93" y="423"/>
                </a:lnTo>
                <a:lnTo>
                  <a:pt x="92" y="421"/>
                </a:lnTo>
                <a:lnTo>
                  <a:pt x="92" y="422"/>
                </a:lnTo>
                <a:lnTo>
                  <a:pt x="91" y="428"/>
                </a:lnTo>
                <a:lnTo>
                  <a:pt x="92" y="427"/>
                </a:lnTo>
                <a:lnTo>
                  <a:pt x="92" y="428"/>
                </a:lnTo>
                <a:lnTo>
                  <a:pt x="91" y="429"/>
                </a:lnTo>
                <a:lnTo>
                  <a:pt x="90" y="437"/>
                </a:lnTo>
                <a:lnTo>
                  <a:pt x="89" y="437"/>
                </a:lnTo>
                <a:lnTo>
                  <a:pt x="87" y="437"/>
                </a:lnTo>
                <a:lnTo>
                  <a:pt x="87" y="438"/>
                </a:lnTo>
                <a:lnTo>
                  <a:pt x="87" y="437"/>
                </a:lnTo>
                <a:lnTo>
                  <a:pt x="86" y="438"/>
                </a:lnTo>
                <a:lnTo>
                  <a:pt x="64" y="436"/>
                </a:lnTo>
                <a:lnTo>
                  <a:pt x="64" y="437"/>
                </a:lnTo>
                <a:lnTo>
                  <a:pt x="57" y="436"/>
                </a:lnTo>
                <a:lnTo>
                  <a:pt x="55" y="435"/>
                </a:lnTo>
                <a:lnTo>
                  <a:pt x="53" y="436"/>
                </a:lnTo>
                <a:lnTo>
                  <a:pt x="52" y="437"/>
                </a:lnTo>
                <a:lnTo>
                  <a:pt x="52" y="437"/>
                </a:lnTo>
                <a:lnTo>
                  <a:pt x="51" y="438"/>
                </a:lnTo>
                <a:lnTo>
                  <a:pt x="50" y="438"/>
                </a:lnTo>
                <a:lnTo>
                  <a:pt x="48" y="438"/>
                </a:lnTo>
                <a:lnTo>
                  <a:pt x="47" y="439"/>
                </a:lnTo>
                <a:lnTo>
                  <a:pt x="46" y="440"/>
                </a:lnTo>
                <a:lnTo>
                  <a:pt x="48" y="442"/>
                </a:lnTo>
                <a:lnTo>
                  <a:pt x="48" y="443"/>
                </a:lnTo>
                <a:lnTo>
                  <a:pt x="49" y="444"/>
                </a:lnTo>
                <a:lnTo>
                  <a:pt x="49" y="443"/>
                </a:lnTo>
                <a:lnTo>
                  <a:pt x="49" y="444"/>
                </a:lnTo>
                <a:lnTo>
                  <a:pt x="50" y="445"/>
                </a:lnTo>
                <a:lnTo>
                  <a:pt x="49" y="446"/>
                </a:lnTo>
                <a:lnTo>
                  <a:pt x="50" y="446"/>
                </a:lnTo>
                <a:lnTo>
                  <a:pt x="50" y="447"/>
                </a:lnTo>
                <a:lnTo>
                  <a:pt x="49" y="448"/>
                </a:lnTo>
                <a:lnTo>
                  <a:pt x="49" y="448"/>
                </a:lnTo>
                <a:lnTo>
                  <a:pt x="49" y="449"/>
                </a:lnTo>
                <a:lnTo>
                  <a:pt x="50" y="455"/>
                </a:lnTo>
                <a:lnTo>
                  <a:pt x="48" y="465"/>
                </a:lnTo>
                <a:lnTo>
                  <a:pt x="46" y="468"/>
                </a:lnTo>
                <a:lnTo>
                  <a:pt x="46" y="470"/>
                </a:lnTo>
                <a:lnTo>
                  <a:pt x="46" y="471"/>
                </a:lnTo>
                <a:lnTo>
                  <a:pt x="46" y="471"/>
                </a:lnTo>
                <a:lnTo>
                  <a:pt x="46" y="472"/>
                </a:lnTo>
                <a:lnTo>
                  <a:pt x="47" y="473"/>
                </a:lnTo>
                <a:lnTo>
                  <a:pt x="50" y="473"/>
                </a:lnTo>
                <a:lnTo>
                  <a:pt x="50" y="473"/>
                </a:lnTo>
                <a:lnTo>
                  <a:pt x="50" y="473"/>
                </a:lnTo>
                <a:lnTo>
                  <a:pt x="50" y="479"/>
                </a:lnTo>
                <a:lnTo>
                  <a:pt x="49" y="481"/>
                </a:lnTo>
                <a:lnTo>
                  <a:pt x="49" y="483"/>
                </a:lnTo>
                <a:lnTo>
                  <a:pt x="49" y="483"/>
                </a:lnTo>
                <a:lnTo>
                  <a:pt x="50" y="483"/>
                </a:lnTo>
                <a:lnTo>
                  <a:pt x="53" y="483"/>
                </a:lnTo>
                <a:lnTo>
                  <a:pt x="53" y="483"/>
                </a:lnTo>
                <a:lnTo>
                  <a:pt x="54" y="483"/>
                </a:lnTo>
                <a:lnTo>
                  <a:pt x="57" y="482"/>
                </a:lnTo>
                <a:lnTo>
                  <a:pt x="57" y="482"/>
                </a:lnTo>
                <a:lnTo>
                  <a:pt x="59" y="482"/>
                </a:lnTo>
                <a:lnTo>
                  <a:pt x="61" y="483"/>
                </a:lnTo>
                <a:lnTo>
                  <a:pt x="62" y="484"/>
                </a:lnTo>
                <a:lnTo>
                  <a:pt x="63" y="485"/>
                </a:lnTo>
                <a:lnTo>
                  <a:pt x="64" y="486"/>
                </a:lnTo>
                <a:lnTo>
                  <a:pt x="64" y="487"/>
                </a:lnTo>
                <a:lnTo>
                  <a:pt x="64" y="488"/>
                </a:lnTo>
                <a:lnTo>
                  <a:pt x="66" y="489"/>
                </a:lnTo>
                <a:lnTo>
                  <a:pt x="68" y="490"/>
                </a:lnTo>
                <a:lnTo>
                  <a:pt x="68" y="489"/>
                </a:lnTo>
                <a:lnTo>
                  <a:pt x="69" y="489"/>
                </a:lnTo>
                <a:lnTo>
                  <a:pt x="69" y="488"/>
                </a:lnTo>
                <a:lnTo>
                  <a:pt x="70" y="488"/>
                </a:lnTo>
                <a:lnTo>
                  <a:pt x="71" y="487"/>
                </a:lnTo>
                <a:lnTo>
                  <a:pt x="72" y="487"/>
                </a:lnTo>
                <a:lnTo>
                  <a:pt x="74" y="485"/>
                </a:lnTo>
                <a:lnTo>
                  <a:pt x="77" y="485"/>
                </a:lnTo>
                <a:lnTo>
                  <a:pt x="79" y="485"/>
                </a:lnTo>
                <a:lnTo>
                  <a:pt x="80" y="485"/>
                </a:lnTo>
                <a:lnTo>
                  <a:pt x="83" y="485"/>
                </a:lnTo>
                <a:lnTo>
                  <a:pt x="84" y="484"/>
                </a:lnTo>
                <a:lnTo>
                  <a:pt x="86" y="485"/>
                </a:lnTo>
                <a:lnTo>
                  <a:pt x="86" y="485"/>
                </a:lnTo>
                <a:lnTo>
                  <a:pt x="87" y="484"/>
                </a:lnTo>
                <a:lnTo>
                  <a:pt x="88" y="481"/>
                </a:lnTo>
                <a:lnTo>
                  <a:pt x="90" y="480"/>
                </a:lnTo>
                <a:lnTo>
                  <a:pt x="93" y="479"/>
                </a:lnTo>
                <a:lnTo>
                  <a:pt x="93" y="479"/>
                </a:lnTo>
                <a:lnTo>
                  <a:pt x="93" y="477"/>
                </a:lnTo>
                <a:lnTo>
                  <a:pt x="93" y="477"/>
                </a:lnTo>
                <a:lnTo>
                  <a:pt x="94" y="476"/>
                </a:lnTo>
                <a:lnTo>
                  <a:pt x="96" y="473"/>
                </a:lnTo>
                <a:lnTo>
                  <a:pt x="98" y="472"/>
                </a:lnTo>
                <a:lnTo>
                  <a:pt x="98" y="471"/>
                </a:lnTo>
                <a:lnTo>
                  <a:pt x="98" y="470"/>
                </a:lnTo>
                <a:lnTo>
                  <a:pt x="97" y="470"/>
                </a:lnTo>
                <a:lnTo>
                  <a:pt x="97" y="470"/>
                </a:lnTo>
                <a:lnTo>
                  <a:pt x="97" y="470"/>
                </a:lnTo>
                <a:lnTo>
                  <a:pt x="96" y="468"/>
                </a:lnTo>
                <a:lnTo>
                  <a:pt x="96" y="467"/>
                </a:lnTo>
                <a:lnTo>
                  <a:pt x="96" y="467"/>
                </a:lnTo>
                <a:lnTo>
                  <a:pt x="96" y="465"/>
                </a:lnTo>
                <a:lnTo>
                  <a:pt x="102" y="458"/>
                </a:lnTo>
                <a:lnTo>
                  <a:pt x="102" y="457"/>
                </a:lnTo>
                <a:lnTo>
                  <a:pt x="103" y="455"/>
                </a:lnTo>
                <a:lnTo>
                  <a:pt x="114" y="449"/>
                </a:lnTo>
                <a:lnTo>
                  <a:pt x="115" y="448"/>
                </a:lnTo>
                <a:lnTo>
                  <a:pt x="115" y="448"/>
                </a:lnTo>
                <a:lnTo>
                  <a:pt x="115" y="447"/>
                </a:lnTo>
                <a:lnTo>
                  <a:pt x="115" y="446"/>
                </a:lnTo>
                <a:lnTo>
                  <a:pt x="115" y="445"/>
                </a:lnTo>
                <a:lnTo>
                  <a:pt x="115" y="445"/>
                </a:lnTo>
                <a:lnTo>
                  <a:pt x="115" y="445"/>
                </a:lnTo>
                <a:lnTo>
                  <a:pt x="114" y="442"/>
                </a:lnTo>
                <a:lnTo>
                  <a:pt x="114" y="441"/>
                </a:lnTo>
                <a:lnTo>
                  <a:pt x="114" y="440"/>
                </a:lnTo>
                <a:lnTo>
                  <a:pt x="115" y="439"/>
                </a:lnTo>
                <a:lnTo>
                  <a:pt x="118" y="437"/>
                </a:lnTo>
                <a:lnTo>
                  <a:pt x="119" y="437"/>
                </a:lnTo>
                <a:lnTo>
                  <a:pt x="119" y="437"/>
                </a:lnTo>
                <a:lnTo>
                  <a:pt x="120" y="437"/>
                </a:lnTo>
                <a:lnTo>
                  <a:pt x="120" y="437"/>
                </a:lnTo>
                <a:lnTo>
                  <a:pt x="122" y="437"/>
                </a:lnTo>
                <a:lnTo>
                  <a:pt x="122" y="437"/>
                </a:lnTo>
                <a:lnTo>
                  <a:pt x="122" y="437"/>
                </a:lnTo>
                <a:lnTo>
                  <a:pt x="124" y="438"/>
                </a:lnTo>
                <a:lnTo>
                  <a:pt x="124" y="437"/>
                </a:lnTo>
                <a:lnTo>
                  <a:pt x="125" y="437"/>
                </a:lnTo>
                <a:lnTo>
                  <a:pt x="126" y="437"/>
                </a:lnTo>
                <a:lnTo>
                  <a:pt x="126" y="438"/>
                </a:lnTo>
                <a:lnTo>
                  <a:pt x="126" y="438"/>
                </a:lnTo>
                <a:lnTo>
                  <a:pt x="126" y="438"/>
                </a:lnTo>
                <a:lnTo>
                  <a:pt x="127" y="439"/>
                </a:lnTo>
                <a:lnTo>
                  <a:pt x="128" y="439"/>
                </a:lnTo>
                <a:lnTo>
                  <a:pt x="129" y="440"/>
                </a:lnTo>
                <a:lnTo>
                  <a:pt x="131" y="440"/>
                </a:lnTo>
                <a:lnTo>
                  <a:pt x="133" y="439"/>
                </a:lnTo>
                <a:lnTo>
                  <a:pt x="133" y="438"/>
                </a:lnTo>
                <a:lnTo>
                  <a:pt x="133" y="438"/>
                </a:lnTo>
                <a:lnTo>
                  <a:pt x="136" y="436"/>
                </a:lnTo>
                <a:lnTo>
                  <a:pt x="137" y="435"/>
                </a:lnTo>
                <a:lnTo>
                  <a:pt x="138" y="434"/>
                </a:lnTo>
                <a:lnTo>
                  <a:pt x="138" y="434"/>
                </a:lnTo>
                <a:lnTo>
                  <a:pt x="140" y="434"/>
                </a:lnTo>
                <a:lnTo>
                  <a:pt x="141" y="433"/>
                </a:lnTo>
                <a:lnTo>
                  <a:pt x="142" y="433"/>
                </a:lnTo>
                <a:lnTo>
                  <a:pt x="143" y="431"/>
                </a:lnTo>
                <a:lnTo>
                  <a:pt x="143" y="431"/>
                </a:lnTo>
                <a:lnTo>
                  <a:pt x="144" y="430"/>
                </a:lnTo>
                <a:lnTo>
                  <a:pt x="145" y="430"/>
                </a:lnTo>
                <a:lnTo>
                  <a:pt x="147" y="430"/>
                </a:lnTo>
                <a:lnTo>
                  <a:pt x="153" y="433"/>
                </a:lnTo>
                <a:lnTo>
                  <a:pt x="155" y="439"/>
                </a:lnTo>
                <a:lnTo>
                  <a:pt x="155" y="440"/>
                </a:lnTo>
                <a:lnTo>
                  <a:pt x="158" y="444"/>
                </a:lnTo>
                <a:lnTo>
                  <a:pt x="158" y="444"/>
                </a:lnTo>
                <a:lnTo>
                  <a:pt x="159" y="444"/>
                </a:lnTo>
                <a:lnTo>
                  <a:pt x="159" y="444"/>
                </a:lnTo>
                <a:lnTo>
                  <a:pt x="161" y="445"/>
                </a:lnTo>
                <a:lnTo>
                  <a:pt x="162" y="448"/>
                </a:lnTo>
                <a:lnTo>
                  <a:pt x="163" y="448"/>
                </a:lnTo>
                <a:lnTo>
                  <a:pt x="169" y="453"/>
                </a:lnTo>
                <a:lnTo>
                  <a:pt x="169" y="453"/>
                </a:lnTo>
                <a:lnTo>
                  <a:pt x="173" y="453"/>
                </a:lnTo>
                <a:lnTo>
                  <a:pt x="173" y="455"/>
                </a:lnTo>
                <a:lnTo>
                  <a:pt x="174" y="456"/>
                </a:lnTo>
                <a:lnTo>
                  <a:pt x="176" y="457"/>
                </a:lnTo>
                <a:lnTo>
                  <a:pt x="176" y="457"/>
                </a:lnTo>
                <a:lnTo>
                  <a:pt x="176" y="458"/>
                </a:lnTo>
                <a:lnTo>
                  <a:pt x="178" y="458"/>
                </a:lnTo>
                <a:lnTo>
                  <a:pt x="178" y="458"/>
                </a:lnTo>
                <a:lnTo>
                  <a:pt x="179" y="459"/>
                </a:lnTo>
                <a:lnTo>
                  <a:pt x="179" y="459"/>
                </a:lnTo>
                <a:lnTo>
                  <a:pt x="179" y="460"/>
                </a:lnTo>
                <a:lnTo>
                  <a:pt x="180" y="461"/>
                </a:lnTo>
                <a:lnTo>
                  <a:pt x="180" y="461"/>
                </a:lnTo>
                <a:lnTo>
                  <a:pt x="181" y="462"/>
                </a:lnTo>
                <a:lnTo>
                  <a:pt x="182" y="462"/>
                </a:lnTo>
                <a:lnTo>
                  <a:pt x="183" y="462"/>
                </a:lnTo>
                <a:lnTo>
                  <a:pt x="186" y="470"/>
                </a:lnTo>
                <a:lnTo>
                  <a:pt x="184" y="472"/>
                </a:lnTo>
                <a:lnTo>
                  <a:pt x="184" y="473"/>
                </a:lnTo>
                <a:lnTo>
                  <a:pt x="183" y="475"/>
                </a:lnTo>
                <a:lnTo>
                  <a:pt x="183" y="476"/>
                </a:lnTo>
                <a:lnTo>
                  <a:pt x="184" y="477"/>
                </a:lnTo>
                <a:lnTo>
                  <a:pt x="184" y="477"/>
                </a:lnTo>
                <a:lnTo>
                  <a:pt x="184" y="477"/>
                </a:lnTo>
                <a:lnTo>
                  <a:pt x="185" y="477"/>
                </a:lnTo>
                <a:lnTo>
                  <a:pt x="185" y="477"/>
                </a:lnTo>
                <a:lnTo>
                  <a:pt x="187" y="474"/>
                </a:lnTo>
                <a:lnTo>
                  <a:pt x="187" y="474"/>
                </a:lnTo>
                <a:lnTo>
                  <a:pt x="188" y="473"/>
                </a:lnTo>
                <a:lnTo>
                  <a:pt x="188" y="473"/>
                </a:lnTo>
                <a:lnTo>
                  <a:pt x="188" y="471"/>
                </a:lnTo>
                <a:lnTo>
                  <a:pt x="188" y="470"/>
                </a:lnTo>
                <a:lnTo>
                  <a:pt x="190" y="470"/>
                </a:lnTo>
                <a:lnTo>
                  <a:pt x="191" y="470"/>
                </a:lnTo>
                <a:lnTo>
                  <a:pt x="191" y="470"/>
                </a:lnTo>
                <a:lnTo>
                  <a:pt x="191" y="466"/>
                </a:lnTo>
                <a:lnTo>
                  <a:pt x="190" y="466"/>
                </a:lnTo>
                <a:lnTo>
                  <a:pt x="189" y="465"/>
                </a:lnTo>
                <a:lnTo>
                  <a:pt x="189" y="465"/>
                </a:lnTo>
                <a:lnTo>
                  <a:pt x="188" y="464"/>
                </a:lnTo>
                <a:lnTo>
                  <a:pt x="188" y="461"/>
                </a:lnTo>
                <a:lnTo>
                  <a:pt x="190" y="459"/>
                </a:lnTo>
                <a:lnTo>
                  <a:pt x="191" y="459"/>
                </a:lnTo>
                <a:lnTo>
                  <a:pt x="193" y="459"/>
                </a:lnTo>
                <a:lnTo>
                  <a:pt x="195" y="461"/>
                </a:lnTo>
                <a:lnTo>
                  <a:pt x="196" y="462"/>
                </a:lnTo>
                <a:lnTo>
                  <a:pt x="198" y="463"/>
                </a:lnTo>
                <a:lnTo>
                  <a:pt x="198" y="463"/>
                </a:lnTo>
                <a:lnTo>
                  <a:pt x="198" y="462"/>
                </a:lnTo>
                <a:lnTo>
                  <a:pt x="195" y="457"/>
                </a:lnTo>
                <a:lnTo>
                  <a:pt x="191" y="455"/>
                </a:lnTo>
                <a:lnTo>
                  <a:pt x="191" y="455"/>
                </a:lnTo>
                <a:lnTo>
                  <a:pt x="185" y="451"/>
                </a:lnTo>
                <a:lnTo>
                  <a:pt x="184" y="451"/>
                </a:lnTo>
                <a:lnTo>
                  <a:pt x="184" y="451"/>
                </a:lnTo>
                <a:lnTo>
                  <a:pt x="184" y="451"/>
                </a:lnTo>
                <a:lnTo>
                  <a:pt x="185" y="450"/>
                </a:lnTo>
                <a:lnTo>
                  <a:pt x="185" y="448"/>
                </a:lnTo>
                <a:lnTo>
                  <a:pt x="185" y="448"/>
                </a:lnTo>
                <a:lnTo>
                  <a:pt x="184" y="448"/>
                </a:lnTo>
                <a:lnTo>
                  <a:pt x="184" y="448"/>
                </a:lnTo>
                <a:lnTo>
                  <a:pt x="180" y="448"/>
                </a:lnTo>
                <a:lnTo>
                  <a:pt x="180" y="449"/>
                </a:lnTo>
                <a:lnTo>
                  <a:pt x="178" y="447"/>
                </a:lnTo>
                <a:lnTo>
                  <a:pt x="177" y="447"/>
                </a:lnTo>
                <a:lnTo>
                  <a:pt x="177" y="446"/>
                </a:lnTo>
                <a:lnTo>
                  <a:pt x="177" y="446"/>
                </a:lnTo>
                <a:lnTo>
                  <a:pt x="174" y="444"/>
                </a:lnTo>
                <a:lnTo>
                  <a:pt x="173" y="440"/>
                </a:lnTo>
                <a:lnTo>
                  <a:pt x="173" y="440"/>
                </a:lnTo>
                <a:lnTo>
                  <a:pt x="171" y="436"/>
                </a:lnTo>
                <a:lnTo>
                  <a:pt x="171" y="435"/>
                </a:lnTo>
                <a:lnTo>
                  <a:pt x="170" y="435"/>
                </a:lnTo>
                <a:lnTo>
                  <a:pt x="170" y="435"/>
                </a:lnTo>
                <a:lnTo>
                  <a:pt x="166" y="433"/>
                </a:lnTo>
                <a:lnTo>
                  <a:pt x="165" y="430"/>
                </a:lnTo>
                <a:lnTo>
                  <a:pt x="164" y="430"/>
                </a:lnTo>
                <a:lnTo>
                  <a:pt x="165" y="426"/>
                </a:lnTo>
                <a:lnTo>
                  <a:pt x="165" y="426"/>
                </a:lnTo>
                <a:lnTo>
                  <a:pt x="166" y="425"/>
                </a:lnTo>
                <a:lnTo>
                  <a:pt x="165" y="425"/>
                </a:lnTo>
                <a:lnTo>
                  <a:pt x="164" y="424"/>
                </a:lnTo>
                <a:lnTo>
                  <a:pt x="164" y="422"/>
                </a:lnTo>
                <a:lnTo>
                  <a:pt x="164" y="422"/>
                </a:lnTo>
                <a:lnTo>
                  <a:pt x="166" y="421"/>
                </a:lnTo>
                <a:lnTo>
                  <a:pt x="166" y="421"/>
                </a:lnTo>
                <a:lnTo>
                  <a:pt x="166" y="422"/>
                </a:lnTo>
                <a:lnTo>
                  <a:pt x="169" y="419"/>
                </a:lnTo>
                <a:lnTo>
                  <a:pt x="170" y="419"/>
                </a:lnTo>
                <a:lnTo>
                  <a:pt x="171" y="419"/>
                </a:lnTo>
                <a:lnTo>
                  <a:pt x="172" y="419"/>
                </a:lnTo>
                <a:lnTo>
                  <a:pt x="172" y="420"/>
                </a:lnTo>
                <a:lnTo>
                  <a:pt x="172" y="421"/>
                </a:lnTo>
                <a:lnTo>
                  <a:pt x="172" y="421"/>
                </a:lnTo>
                <a:lnTo>
                  <a:pt x="171" y="421"/>
                </a:lnTo>
                <a:lnTo>
                  <a:pt x="171" y="423"/>
                </a:lnTo>
                <a:lnTo>
                  <a:pt x="173" y="426"/>
                </a:lnTo>
                <a:lnTo>
                  <a:pt x="173" y="426"/>
                </a:lnTo>
                <a:lnTo>
                  <a:pt x="173" y="426"/>
                </a:lnTo>
                <a:lnTo>
                  <a:pt x="176" y="422"/>
                </a:lnTo>
                <a:lnTo>
                  <a:pt x="177" y="423"/>
                </a:lnTo>
                <a:lnTo>
                  <a:pt x="177" y="424"/>
                </a:lnTo>
                <a:lnTo>
                  <a:pt x="178" y="424"/>
                </a:lnTo>
                <a:lnTo>
                  <a:pt x="178" y="425"/>
                </a:lnTo>
                <a:lnTo>
                  <a:pt x="179" y="426"/>
                </a:lnTo>
                <a:lnTo>
                  <a:pt x="179" y="427"/>
                </a:lnTo>
                <a:lnTo>
                  <a:pt x="180" y="429"/>
                </a:lnTo>
                <a:lnTo>
                  <a:pt x="181" y="430"/>
                </a:lnTo>
                <a:lnTo>
                  <a:pt x="180" y="430"/>
                </a:lnTo>
                <a:lnTo>
                  <a:pt x="180" y="431"/>
                </a:lnTo>
                <a:lnTo>
                  <a:pt x="180" y="431"/>
                </a:lnTo>
                <a:lnTo>
                  <a:pt x="181" y="433"/>
                </a:lnTo>
                <a:lnTo>
                  <a:pt x="184" y="435"/>
                </a:lnTo>
                <a:lnTo>
                  <a:pt x="184" y="437"/>
                </a:lnTo>
                <a:lnTo>
                  <a:pt x="188" y="437"/>
                </a:lnTo>
                <a:lnTo>
                  <a:pt x="193" y="440"/>
                </a:lnTo>
                <a:lnTo>
                  <a:pt x="193" y="440"/>
                </a:lnTo>
                <a:lnTo>
                  <a:pt x="193" y="440"/>
                </a:lnTo>
                <a:lnTo>
                  <a:pt x="192" y="440"/>
                </a:lnTo>
                <a:lnTo>
                  <a:pt x="191" y="440"/>
                </a:lnTo>
                <a:lnTo>
                  <a:pt x="191" y="440"/>
                </a:lnTo>
                <a:lnTo>
                  <a:pt x="192" y="440"/>
                </a:lnTo>
                <a:lnTo>
                  <a:pt x="194" y="441"/>
                </a:lnTo>
                <a:lnTo>
                  <a:pt x="195" y="442"/>
                </a:lnTo>
                <a:lnTo>
                  <a:pt x="198" y="444"/>
                </a:lnTo>
                <a:lnTo>
                  <a:pt x="202" y="447"/>
                </a:lnTo>
                <a:lnTo>
                  <a:pt x="202" y="448"/>
                </a:lnTo>
                <a:lnTo>
                  <a:pt x="203" y="448"/>
                </a:lnTo>
                <a:lnTo>
                  <a:pt x="204" y="449"/>
                </a:lnTo>
                <a:lnTo>
                  <a:pt x="204" y="449"/>
                </a:lnTo>
                <a:lnTo>
                  <a:pt x="203" y="452"/>
                </a:lnTo>
                <a:lnTo>
                  <a:pt x="204" y="454"/>
                </a:lnTo>
                <a:lnTo>
                  <a:pt x="204" y="455"/>
                </a:lnTo>
                <a:lnTo>
                  <a:pt x="204" y="455"/>
                </a:lnTo>
                <a:lnTo>
                  <a:pt x="203" y="455"/>
                </a:lnTo>
                <a:lnTo>
                  <a:pt x="203" y="457"/>
                </a:lnTo>
                <a:lnTo>
                  <a:pt x="203" y="459"/>
                </a:lnTo>
                <a:lnTo>
                  <a:pt x="202" y="459"/>
                </a:lnTo>
                <a:lnTo>
                  <a:pt x="204" y="462"/>
                </a:lnTo>
                <a:lnTo>
                  <a:pt x="206" y="462"/>
                </a:lnTo>
                <a:lnTo>
                  <a:pt x="206" y="463"/>
                </a:lnTo>
                <a:lnTo>
                  <a:pt x="207" y="464"/>
                </a:lnTo>
                <a:lnTo>
                  <a:pt x="208" y="465"/>
                </a:lnTo>
                <a:lnTo>
                  <a:pt x="208" y="465"/>
                </a:lnTo>
                <a:lnTo>
                  <a:pt x="208" y="465"/>
                </a:lnTo>
                <a:lnTo>
                  <a:pt x="208" y="465"/>
                </a:lnTo>
                <a:lnTo>
                  <a:pt x="209" y="466"/>
                </a:lnTo>
                <a:lnTo>
                  <a:pt x="209" y="467"/>
                </a:lnTo>
                <a:lnTo>
                  <a:pt x="211" y="470"/>
                </a:lnTo>
                <a:lnTo>
                  <a:pt x="211" y="469"/>
                </a:lnTo>
                <a:lnTo>
                  <a:pt x="213" y="470"/>
                </a:lnTo>
                <a:lnTo>
                  <a:pt x="213" y="470"/>
                </a:lnTo>
                <a:lnTo>
                  <a:pt x="212" y="470"/>
                </a:lnTo>
                <a:lnTo>
                  <a:pt x="211" y="470"/>
                </a:lnTo>
                <a:lnTo>
                  <a:pt x="213" y="474"/>
                </a:lnTo>
                <a:lnTo>
                  <a:pt x="213" y="474"/>
                </a:lnTo>
                <a:lnTo>
                  <a:pt x="214" y="473"/>
                </a:lnTo>
                <a:lnTo>
                  <a:pt x="214" y="473"/>
                </a:lnTo>
                <a:lnTo>
                  <a:pt x="216" y="474"/>
                </a:lnTo>
                <a:lnTo>
                  <a:pt x="217" y="474"/>
                </a:lnTo>
                <a:lnTo>
                  <a:pt x="219" y="474"/>
                </a:lnTo>
                <a:lnTo>
                  <a:pt x="220" y="474"/>
                </a:lnTo>
                <a:lnTo>
                  <a:pt x="221" y="474"/>
                </a:lnTo>
                <a:lnTo>
                  <a:pt x="221" y="473"/>
                </a:lnTo>
                <a:lnTo>
                  <a:pt x="223" y="475"/>
                </a:lnTo>
                <a:lnTo>
                  <a:pt x="224" y="475"/>
                </a:lnTo>
                <a:lnTo>
                  <a:pt x="224" y="476"/>
                </a:lnTo>
                <a:lnTo>
                  <a:pt x="223" y="477"/>
                </a:lnTo>
                <a:lnTo>
                  <a:pt x="224" y="477"/>
                </a:lnTo>
                <a:lnTo>
                  <a:pt x="227" y="477"/>
                </a:lnTo>
                <a:lnTo>
                  <a:pt x="227" y="478"/>
                </a:lnTo>
                <a:lnTo>
                  <a:pt x="229" y="479"/>
                </a:lnTo>
                <a:lnTo>
                  <a:pt x="229" y="475"/>
                </a:lnTo>
                <a:lnTo>
                  <a:pt x="228" y="474"/>
                </a:lnTo>
                <a:lnTo>
                  <a:pt x="227" y="474"/>
                </a:lnTo>
                <a:lnTo>
                  <a:pt x="226" y="473"/>
                </a:lnTo>
                <a:lnTo>
                  <a:pt x="225" y="473"/>
                </a:lnTo>
                <a:lnTo>
                  <a:pt x="225" y="472"/>
                </a:lnTo>
                <a:lnTo>
                  <a:pt x="224" y="472"/>
                </a:lnTo>
                <a:lnTo>
                  <a:pt x="221" y="470"/>
                </a:lnTo>
                <a:lnTo>
                  <a:pt x="220" y="470"/>
                </a:lnTo>
                <a:lnTo>
                  <a:pt x="223" y="470"/>
                </a:lnTo>
                <a:lnTo>
                  <a:pt x="223" y="470"/>
                </a:lnTo>
                <a:lnTo>
                  <a:pt x="223" y="468"/>
                </a:lnTo>
                <a:lnTo>
                  <a:pt x="223" y="467"/>
                </a:lnTo>
                <a:lnTo>
                  <a:pt x="224" y="467"/>
                </a:lnTo>
                <a:lnTo>
                  <a:pt x="224" y="468"/>
                </a:lnTo>
                <a:lnTo>
                  <a:pt x="224" y="469"/>
                </a:lnTo>
                <a:lnTo>
                  <a:pt x="224" y="469"/>
                </a:lnTo>
                <a:lnTo>
                  <a:pt x="225" y="469"/>
                </a:lnTo>
                <a:lnTo>
                  <a:pt x="224" y="466"/>
                </a:lnTo>
                <a:lnTo>
                  <a:pt x="223" y="465"/>
                </a:lnTo>
                <a:lnTo>
                  <a:pt x="222" y="463"/>
                </a:lnTo>
                <a:lnTo>
                  <a:pt x="221" y="462"/>
                </a:lnTo>
                <a:lnTo>
                  <a:pt x="221" y="459"/>
                </a:lnTo>
                <a:lnTo>
                  <a:pt x="223" y="458"/>
                </a:lnTo>
                <a:lnTo>
                  <a:pt x="223" y="459"/>
                </a:lnTo>
                <a:lnTo>
                  <a:pt x="223" y="459"/>
                </a:lnTo>
                <a:lnTo>
                  <a:pt x="225" y="461"/>
                </a:lnTo>
                <a:lnTo>
                  <a:pt x="225" y="462"/>
                </a:lnTo>
                <a:lnTo>
                  <a:pt x="227" y="462"/>
                </a:lnTo>
                <a:lnTo>
                  <a:pt x="227" y="462"/>
                </a:lnTo>
                <a:lnTo>
                  <a:pt x="226" y="462"/>
                </a:lnTo>
                <a:lnTo>
                  <a:pt x="226" y="461"/>
                </a:lnTo>
                <a:lnTo>
                  <a:pt x="226" y="461"/>
                </a:lnTo>
                <a:lnTo>
                  <a:pt x="227" y="461"/>
                </a:lnTo>
                <a:lnTo>
                  <a:pt x="228" y="462"/>
                </a:lnTo>
                <a:lnTo>
                  <a:pt x="228" y="462"/>
                </a:lnTo>
                <a:lnTo>
                  <a:pt x="227" y="461"/>
                </a:lnTo>
                <a:lnTo>
                  <a:pt x="227" y="459"/>
                </a:lnTo>
                <a:lnTo>
                  <a:pt x="229" y="460"/>
                </a:lnTo>
                <a:lnTo>
                  <a:pt x="231" y="461"/>
                </a:lnTo>
                <a:lnTo>
                  <a:pt x="230" y="460"/>
                </a:lnTo>
                <a:lnTo>
                  <a:pt x="229" y="459"/>
                </a:lnTo>
                <a:lnTo>
                  <a:pt x="227" y="459"/>
                </a:lnTo>
                <a:lnTo>
                  <a:pt x="227" y="458"/>
                </a:lnTo>
                <a:lnTo>
                  <a:pt x="228" y="457"/>
                </a:lnTo>
                <a:lnTo>
                  <a:pt x="230" y="457"/>
                </a:lnTo>
                <a:lnTo>
                  <a:pt x="231" y="455"/>
                </a:lnTo>
                <a:lnTo>
                  <a:pt x="232" y="456"/>
                </a:lnTo>
                <a:lnTo>
                  <a:pt x="233" y="456"/>
                </a:lnTo>
                <a:lnTo>
                  <a:pt x="235" y="455"/>
                </a:lnTo>
                <a:lnTo>
                  <a:pt x="239" y="456"/>
                </a:lnTo>
                <a:lnTo>
                  <a:pt x="240" y="457"/>
                </a:lnTo>
                <a:lnTo>
                  <a:pt x="240" y="458"/>
                </a:lnTo>
                <a:lnTo>
                  <a:pt x="241" y="458"/>
                </a:lnTo>
                <a:lnTo>
                  <a:pt x="245" y="458"/>
                </a:lnTo>
                <a:lnTo>
                  <a:pt x="244" y="459"/>
                </a:lnTo>
                <a:lnTo>
                  <a:pt x="241" y="459"/>
                </a:lnTo>
                <a:lnTo>
                  <a:pt x="241" y="462"/>
                </a:lnTo>
                <a:lnTo>
                  <a:pt x="242" y="461"/>
                </a:lnTo>
                <a:lnTo>
                  <a:pt x="242" y="460"/>
                </a:lnTo>
                <a:lnTo>
                  <a:pt x="249" y="455"/>
                </a:lnTo>
                <a:lnTo>
                  <a:pt x="254" y="455"/>
                </a:lnTo>
                <a:lnTo>
                  <a:pt x="255" y="455"/>
                </a:lnTo>
                <a:lnTo>
                  <a:pt x="256" y="455"/>
                </a:lnTo>
                <a:lnTo>
                  <a:pt x="256" y="454"/>
                </a:lnTo>
                <a:lnTo>
                  <a:pt x="256" y="453"/>
                </a:lnTo>
                <a:lnTo>
                  <a:pt x="256" y="453"/>
                </a:lnTo>
                <a:lnTo>
                  <a:pt x="253" y="451"/>
                </a:lnTo>
                <a:lnTo>
                  <a:pt x="251" y="450"/>
                </a:lnTo>
                <a:lnTo>
                  <a:pt x="251" y="449"/>
                </a:lnTo>
                <a:lnTo>
                  <a:pt x="251" y="448"/>
                </a:lnTo>
                <a:lnTo>
                  <a:pt x="251" y="448"/>
                </a:lnTo>
                <a:lnTo>
                  <a:pt x="249" y="444"/>
                </a:lnTo>
                <a:lnTo>
                  <a:pt x="249" y="444"/>
                </a:lnTo>
                <a:lnTo>
                  <a:pt x="248" y="444"/>
                </a:lnTo>
                <a:lnTo>
                  <a:pt x="249" y="443"/>
                </a:lnTo>
                <a:lnTo>
                  <a:pt x="249" y="442"/>
                </a:lnTo>
                <a:lnTo>
                  <a:pt x="250" y="442"/>
                </a:lnTo>
                <a:lnTo>
                  <a:pt x="250" y="439"/>
                </a:lnTo>
                <a:lnTo>
                  <a:pt x="252" y="437"/>
                </a:lnTo>
                <a:lnTo>
                  <a:pt x="253" y="437"/>
                </a:lnTo>
                <a:lnTo>
                  <a:pt x="254" y="436"/>
                </a:lnTo>
                <a:lnTo>
                  <a:pt x="254" y="434"/>
                </a:lnTo>
                <a:lnTo>
                  <a:pt x="255" y="429"/>
                </a:lnTo>
                <a:lnTo>
                  <a:pt x="256" y="430"/>
                </a:lnTo>
                <a:lnTo>
                  <a:pt x="258" y="426"/>
                </a:lnTo>
                <a:lnTo>
                  <a:pt x="259" y="426"/>
                </a:lnTo>
                <a:lnTo>
                  <a:pt x="260" y="426"/>
                </a:lnTo>
                <a:lnTo>
                  <a:pt x="260" y="422"/>
                </a:lnTo>
                <a:lnTo>
                  <a:pt x="260" y="422"/>
                </a:lnTo>
                <a:lnTo>
                  <a:pt x="260" y="422"/>
                </a:lnTo>
                <a:lnTo>
                  <a:pt x="260" y="419"/>
                </a:lnTo>
                <a:lnTo>
                  <a:pt x="260" y="419"/>
                </a:lnTo>
                <a:lnTo>
                  <a:pt x="260" y="419"/>
                </a:lnTo>
                <a:lnTo>
                  <a:pt x="260" y="420"/>
                </a:lnTo>
                <a:lnTo>
                  <a:pt x="260" y="419"/>
                </a:lnTo>
                <a:lnTo>
                  <a:pt x="261" y="419"/>
                </a:lnTo>
                <a:lnTo>
                  <a:pt x="262" y="419"/>
                </a:lnTo>
                <a:lnTo>
                  <a:pt x="263" y="419"/>
                </a:lnTo>
                <a:lnTo>
                  <a:pt x="264" y="417"/>
                </a:lnTo>
                <a:lnTo>
                  <a:pt x="264" y="415"/>
                </a:lnTo>
                <a:lnTo>
                  <a:pt x="263" y="415"/>
                </a:lnTo>
                <a:lnTo>
                  <a:pt x="263" y="414"/>
                </a:lnTo>
                <a:lnTo>
                  <a:pt x="263" y="415"/>
                </a:lnTo>
                <a:lnTo>
                  <a:pt x="264" y="415"/>
                </a:lnTo>
                <a:lnTo>
                  <a:pt x="264" y="415"/>
                </a:lnTo>
                <a:lnTo>
                  <a:pt x="265" y="415"/>
                </a:lnTo>
                <a:lnTo>
                  <a:pt x="266" y="414"/>
                </a:lnTo>
                <a:lnTo>
                  <a:pt x="266" y="413"/>
                </a:lnTo>
                <a:lnTo>
                  <a:pt x="269" y="412"/>
                </a:lnTo>
                <a:lnTo>
                  <a:pt x="271" y="411"/>
                </a:lnTo>
                <a:lnTo>
                  <a:pt x="271" y="412"/>
                </a:lnTo>
                <a:lnTo>
                  <a:pt x="272" y="411"/>
                </a:lnTo>
                <a:lnTo>
                  <a:pt x="272" y="411"/>
                </a:lnTo>
                <a:lnTo>
                  <a:pt x="274" y="412"/>
                </a:lnTo>
                <a:lnTo>
                  <a:pt x="275" y="413"/>
                </a:lnTo>
                <a:lnTo>
                  <a:pt x="275" y="413"/>
                </a:lnTo>
                <a:lnTo>
                  <a:pt x="275" y="413"/>
                </a:lnTo>
                <a:lnTo>
                  <a:pt x="272" y="413"/>
                </a:lnTo>
                <a:lnTo>
                  <a:pt x="271" y="413"/>
                </a:lnTo>
                <a:lnTo>
                  <a:pt x="271" y="414"/>
                </a:lnTo>
                <a:lnTo>
                  <a:pt x="273" y="414"/>
                </a:lnTo>
                <a:lnTo>
                  <a:pt x="274" y="414"/>
                </a:lnTo>
                <a:lnTo>
                  <a:pt x="272" y="415"/>
                </a:lnTo>
                <a:lnTo>
                  <a:pt x="272" y="415"/>
                </a:lnTo>
                <a:lnTo>
                  <a:pt x="273" y="415"/>
                </a:lnTo>
                <a:lnTo>
                  <a:pt x="274" y="415"/>
                </a:lnTo>
                <a:lnTo>
                  <a:pt x="275" y="416"/>
                </a:lnTo>
                <a:lnTo>
                  <a:pt x="276" y="417"/>
                </a:lnTo>
                <a:lnTo>
                  <a:pt x="279" y="416"/>
                </a:lnTo>
                <a:lnTo>
                  <a:pt x="279" y="416"/>
                </a:lnTo>
                <a:lnTo>
                  <a:pt x="280" y="415"/>
                </a:lnTo>
                <a:lnTo>
                  <a:pt x="280" y="416"/>
                </a:lnTo>
                <a:lnTo>
                  <a:pt x="281" y="417"/>
                </a:lnTo>
                <a:lnTo>
                  <a:pt x="282" y="416"/>
                </a:lnTo>
                <a:lnTo>
                  <a:pt x="282" y="416"/>
                </a:lnTo>
                <a:lnTo>
                  <a:pt x="282" y="417"/>
                </a:lnTo>
                <a:lnTo>
                  <a:pt x="283" y="418"/>
                </a:lnTo>
                <a:lnTo>
                  <a:pt x="282" y="418"/>
                </a:lnTo>
                <a:lnTo>
                  <a:pt x="279" y="419"/>
                </a:lnTo>
                <a:lnTo>
                  <a:pt x="276" y="421"/>
                </a:lnTo>
                <a:lnTo>
                  <a:pt x="276" y="422"/>
                </a:lnTo>
                <a:lnTo>
                  <a:pt x="276" y="422"/>
                </a:lnTo>
                <a:lnTo>
                  <a:pt x="278" y="422"/>
                </a:lnTo>
                <a:lnTo>
                  <a:pt x="280" y="423"/>
                </a:lnTo>
                <a:lnTo>
                  <a:pt x="280" y="423"/>
                </a:lnTo>
                <a:lnTo>
                  <a:pt x="281" y="424"/>
                </a:lnTo>
                <a:lnTo>
                  <a:pt x="282" y="425"/>
                </a:lnTo>
                <a:lnTo>
                  <a:pt x="282" y="427"/>
                </a:lnTo>
                <a:lnTo>
                  <a:pt x="281" y="428"/>
                </a:lnTo>
                <a:lnTo>
                  <a:pt x="282" y="430"/>
                </a:lnTo>
                <a:lnTo>
                  <a:pt x="282" y="430"/>
                </a:lnTo>
                <a:lnTo>
                  <a:pt x="284" y="430"/>
                </a:lnTo>
                <a:lnTo>
                  <a:pt x="286" y="429"/>
                </a:lnTo>
                <a:lnTo>
                  <a:pt x="286" y="429"/>
                </a:lnTo>
                <a:lnTo>
                  <a:pt x="286" y="428"/>
                </a:lnTo>
                <a:lnTo>
                  <a:pt x="286" y="428"/>
                </a:lnTo>
                <a:lnTo>
                  <a:pt x="287" y="427"/>
                </a:lnTo>
                <a:lnTo>
                  <a:pt x="288" y="427"/>
                </a:lnTo>
                <a:lnTo>
                  <a:pt x="287" y="426"/>
                </a:lnTo>
                <a:lnTo>
                  <a:pt x="289" y="426"/>
                </a:lnTo>
                <a:lnTo>
                  <a:pt x="289" y="426"/>
                </a:lnTo>
                <a:lnTo>
                  <a:pt x="293" y="424"/>
                </a:lnTo>
                <a:lnTo>
                  <a:pt x="296" y="425"/>
                </a:lnTo>
                <a:lnTo>
                  <a:pt x="296" y="425"/>
                </a:lnTo>
                <a:lnTo>
                  <a:pt x="298" y="424"/>
                </a:lnTo>
                <a:lnTo>
                  <a:pt x="298" y="422"/>
                </a:lnTo>
                <a:lnTo>
                  <a:pt x="298" y="422"/>
                </a:lnTo>
                <a:lnTo>
                  <a:pt x="298" y="422"/>
                </a:lnTo>
                <a:lnTo>
                  <a:pt x="297" y="421"/>
                </a:lnTo>
                <a:lnTo>
                  <a:pt x="295" y="422"/>
                </a:lnTo>
                <a:lnTo>
                  <a:pt x="295" y="422"/>
                </a:lnTo>
                <a:lnTo>
                  <a:pt x="294" y="422"/>
                </a:lnTo>
                <a:lnTo>
                  <a:pt x="293" y="422"/>
                </a:lnTo>
                <a:lnTo>
                  <a:pt x="293" y="422"/>
                </a:lnTo>
                <a:lnTo>
                  <a:pt x="292" y="422"/>
                </a:lnTo>
                <a:lnTo>
                  <a:pt x="290" y="422"/>
                </a:lnTo>
                <a:lnTo>
                  <a:pt x="290" y="422"/>
                </a:lnTo>
                <a:lnTo>
                  <a:pt x="289" y="420"/>
                </a:lnTo>
                <a:lnTo>
                  <a:pt x="289" y="419"/>
                </a:lnTo>
                <a:lnTo>
                  <a:pt x="288" y="419"/>
                </a:lnTo>
                <a:lnTo>
                  <a:pt x="288" y="419"/>
                </a:lnTo>
                <a:lnTo>
                  <a:pt x="288" y="419"/>
                </a:lnTo>
                <a:lnTo>
                  <a:pt x="287" y="419"/>
                </a:lnTo>
                <a:lnTo>
                  <a:pt x="287" y="419"/>
                </a:lnTo>
                <a:lnTo>
                  <a:pt x="287" y="418"/>
                </a:lnTo>
                <a:lnTo>
                  <a:pt x="287" y="418"/>
                </a:lnTo>
                <a:lnTo>
                  <a:pt x="286" y="417"/>
                </a:lnTo>
                <a:lnTo>
                  <a:pt x="286" y="417"/>
                </a:lnTo>
                <a:lnTo>
                  <a:pt x="286" y="418"/>
                </a:lnTo>
                <a:lnTo>
                  <a:pt x="285" y="418"/>
                </a:lnTo>
                <a:lnTo>
                  <a:pt x="285" y="418"/>
                </a:lnTo>
                <a:lnTo>
                  <a:pt x="285" y="417"/>
                </a:lnTo>
                <a:lnTo>
                  <a:pt x="285" y="416"/>
                </a:lnTo>
                <a:lnTo>
                  <a:pt x="284" y="416"/>
                </a:lnTo>
                <a:lnTo>
                  <a:pt x="284" y="416"/>
                </a:lnTo>
                <a:lnTo>
                  <a:pt x="283" y="415"/>
                </a:lnTo>
                <a:lnTo>
                  <a:pt x="282" y="415"/>
                </a:lnTo>
                <a:lnTo>
                  <a:pt x="285" y="416"/>
                </a:lnTo>
                <a:lnTo>
                  <a:pt x="285" y="415"/>
                </a:lnTo>
                <a:lnTo>
                  <a:pt x="285" y="415"/>
                </a:lnTo>
                <a:lnTo>
                  <a:pt x="286" y="415"/>
                </a:lnTo>
                <a:lnTo>
                  <a:pt x="286" y="415"/>
                </a:lnTo>
                <a:lnTo>
                  <a:pt x="286" y="416"/>
                </a:lnTo>
                <a:lnTo>
                  <a:pt x="287" y="416"/>
                </a:lnTo>
                <a:lnTo>
                  <a:pt x="287" y="416"/>
                </a:lnTo>
                <a:lnTo>
                  <a:pt x="287" y="417"/>
                </a:lnTo>
                <a:lnTo>
                  <a:pt x="287" y="417"/>
                </a:lnTo>
                <a:lnTo>
                  <a:pt x="287" y="416"/>
                </a:lnTo>
                <a:lnTo>
                  <a:pt x="288" y="416"/>
                </a:lnTo>
                <a:lnTo>
                  <a:pt x="289" y="416"/>
                </a:lnTo>
                <a:lnTo>
                  <a:pt x="288" y="417"/>
                </a:lnTo>
                <a:lnTo>
                  <a:pt x="289" y="418"/>
                </a:lnTo>
                <a:lnTo>
                  <a:pt x="289" y="419"/>
                </a:lnTo>
                <a:lnTo>
                  <a:pt x="289" y="419"/>
                </a:lnTo>
                <a:lnTo>
                  <a:pt x="289" y="416"/>
                </a:lnTo>
                <a:lnTo>
                  <a:pt x="290" y="415"/>
                </a:lnTo>
                <a:lnTo>
                  <a:pt x="290" y="413"/>
                </a:lnTo>
                <a:lnTo>
                  <a:pt x="291" y="413"/>
                </a:lnTo>
                <a:lnTo>
                  <a:pt x="291" y="415"/>
                </a:lnTo>
                <a:lnTo>
                  <a:pt x="291" y="415"/>
                </a:lnTo>
                <a:lnTo>
                  <a:pt x="290" y="415"/>
                </a:lnTo>
                <a:lnTo>
                  <a:pt x="290" y="416"/>
                </a:lnTo>
                <a:lnTo>
                  <a:pt x="291" y="416"/>
                </a:lnTo>
                <a:lnTo>
                  <a:pt x="292" y="414"/>
                </a:lnTo>
                <a:lnTo>
                  <a:pt x="293" y="414"/>
                </a:lnTo>
                <a:lnTo>
                  <a:pt x="294" y="412"/>
                </a:lnTo>
                <a:lnTo>
                  <a:pt x="295" y="412"/>
                </a:lnTo>
                <a:lnTo>
                  <a:pt x="296" y="411"/>
                </a:lnTo>
                <a:lnTo>
                  <a:pt x="296" y="412"/>
                </a:lnTo>
                <a:lnTo>
                  <a:pt x="296" y="411"/>
                </a:lnTo>
                <a:lnTo>
                  <a:pt x="299" y="411"/>
                </a:lnTo>
                <a:lnTo>
                  <a:pt x="300" y="411"/>
                </a:lnTo>
                <a:lnTo>
                  <a:pt x="300" y="410"/>
                </a:lnTo>
                <a:lnTo>
                  <a:pt x="302" y="409"/>
                </a:lnTo>
                <a:lnTo>
                  <a:pt x="303" y="409"/>
                </a:lnTo>
                <a:lnTo>
                  <a:pt x="304" y="408"/>
                </a:lnTo>
                <a:lnTo>
                  <a:pt x="307" y="408"/>
                </a:lnTo>
                <a:lnTo>
                  <a:pt x="309" y="408"/>
                </a:lnTo>
                <a:lnTo>
                  <a:pt x="310" y="408"/>
                </a:lnTo>
                <a:lnTo>
                  <a:pt x="311" y="407"/>
                </a:lnTo>
                <a:lnTo>
                  <a:pt x="312" y="407"/>
                </a:lnTo>
                <a:lnTo>
                  <a:pt x="312" y="407"/>
                </a:lnTo>
                <a:lnTo>
                  <a:pt x="312" y="408"/>
                </a:lnTo>
                <a:lnTo>
                  <a:pt x="313" y="408"/>
                </a:lnTo>
                <a:lnTo>
                  <a:pt x="314" y="408"/>
                </a:lnTo>
                <a:lnTo>
                  <a:pt x="314" y="408"/>
                </a:lnTo>
                <a:lnTo>
                  <a:pt x="312" y="408"/>
                </a:lnTo>
                <a:lnTo>
                  <a:pt x="308" y="410"/>
                </a:lnTo>
                <a:lnTo>
                  <a:pt x="308" y="411"/>
                </a:lnTo>
                <a:lnTo>
                  <a:pt x="309" y="411"/>
                </a:lnTo>
                <a:lnTo>
                  <a:pt x="308" y="411"/>
                </a:lnTo>
                <a:lnTo>
                  <a:pt x="307" y="411"/>
                </a:lnTo>
                <a:lnTo>
                  <a:pt x="305" y="411"/>
                </a:lnTo>
                <a:lnTo>
                  <a:pt x="304" y="412"/>
                </a:lnTo>
                <a:lnTo>
                  <a:pt x="306" y="413"/>
                </a:lnTo>
                <a:lnTo>
                  <a:pt x="307" y="414"/>
                </a:lnTo>
                <a:lnTo>
                  <a:pt x="309" y="416"/>
                </a:lnTo>
                <a:lnTo>
                  <a:pt x="308" y="416"/>
                </a:lnTo>
                <a:lnTo>
                  <a:pt x="307" y="416"/>
                </a:lnTo>
                <a:lnTo>
                  <a:pt x="307" y="417"/>
                </a:lnTo>
                <a:lnTo>
                  <a:pt x="306" y="417"/>
                </a:lnTo>
                <a:lnTo>
                  <a:pt x="303" y="422"/>
                </a:lnTo>
                <a:lnTo>
                  <a:pt x="300" y="422"/>
                </a:lnTo>
                <a:lnTo>
                  <a:pt x="300" y="422"/>
                </a:lnTo>
                <a:lnTo>
                  <a:pt x="300" y="422"/>
                </a:lnTo>
                <a:lnTo>
                  <a:pt x="299" y="423"/>
                </a:lnTo>
                <a:lnTo>
                  <a:pt x="301" y="425"/>
                </a:lnTo>
                <a:lnTo>
                  <a:pt x="302" y="426"/>
                </a:lnTo>
                <a:lnTo>
                  <a:pt x="303" y="427"/>
                </a:lnTo>
                <a:lnTo>
                  <a:pt x="304" y="427"/>
                </a:lnTo>
                <a:lnTo>
                  <a:pt x="304" y="427"/>
                </a:lnTo>
                <a:lnTo>
                  <a:pt x="306" y="429"/>
                </a:lnTo>
                <a:lnTo>
                  <a:pt x="311" y="431"/>
                </a:lnTo>
                <a:lnTo>
                  <a:pt x="313" y="433"/>
                </a:lnTo>
                <a:lnTo>
                  <a:pt x="315" y="435"/>
                </a:lnTo>
                <a:lnTo>
                  <a:pt x="315" y="435"/>
                </a:lnTo>
                <a:lnTo>
                  <a:pt x="316" y="437"/>
                </a:lnTo>
                <a:lnTo>
                  <a:pt x="318" y="438"/>
                </a:lnTo>
                <a:lnTo>
                  <a:pt x="322" y="440"/>
                </a:lnTo>
                <a:lnTo>
                  <a:pt x="324" y="441"/>
                </a:lnTo>
                <a:lnTo>
                  <a:pt x="325" y="442"/>
                </a:lnTo>
                <a:lnTo>
                  <a:pt x="325" y="446"/>
                </a:lnTo>
                <a:lnTo>
                  <a:pt x="326" y="447"/>
                </a:lnTo>
                <a:lnTo>
                  <a:pt x="326" y="450"/>
                </a:lnTo>
                <a:lnTo>
                  <a:pt x="325" y="450"/>
                </a:lnTo>
                <a:lnTo>
                  <a:pt x="325" y="451"/>
                </a:lnTo>
                <a:lnTo>
                  <a:pt x="325" y="451"/>
                </a:lnTo>
                <a:lnTo>
                  <a:pt x="319" y="455"/>
                </a:lnTo>
                <a:lnTo>
                  <a:pt x="317" y="455"/>
                </a:lnTo>
                <a:lnTo>
                  <a:pt x="314" y="455"/>
                </a:lnTo>
                <a:lnTo>
                  <a:pt x="307" y="455"/>
                </a:lnTo>
                <a:lnTo>
                  <a:pt x="304" y="455"/>
                </a:lnTo>
                <a:lnTo>
                  <a:pt x="304" y="455"/>
                </a:lnTo>
                <a:lnTo>
                  <a:pt x="300" y="453"/>
                </a:lnTo>
                <a:lnTo>
                  <a:pt x="297" y="453"/>
                </a:lnTo>
                <a:lnTo>
                  <a:pt x="296" y="450"/>
                </a:lnTo>
                <a:lnTo>
                  <a:pt x="294" y="451"/>
                </a:lnTo>
                <a:lnTo>
                  <a:pt x="292" y="449"/>
                </a:lnTo>
                <a:lnTo>
                  <a:pt x="291" y="448"/>
                </a:lnTo>
                <a:lnTo>
                  <a:pt x="291" y="448"/>
                </a:lnTo>
                <a:lnTo>
                  <a:pt x="290" y="447"/>
                </a:lnTo>
                <a:lnTo>
                  <a:pt x="289" y="447"/>
                </a:lnTo>
                <a:lnTo>
                  <a:pt x="289" y="448"/>
                </a:lnTo>
                <a:lnTo>
                  <a:pt x="281" y="448"/>
                </a:lnTo>
                <a:lnTo>
                  <a:pt x="276" y="449"/>
                </a:lnTo>
                <a:lnTo>
                  <a:pt x="274" y="451"/>
                </a:lnTo>
                <a:lnTo>
                  <a:pt x="273" y="451"/>
                </a:lnTo>
                <a:lnTo>
                  <a:pt x="271" y="453"/>
                </a:lnTo>
                <a:lnTo>
                  <a:pt x="270" y="454"/>
                </a:lnTo>
                <a:lnTo>
                  <a:pt x="268" y="455"/>
                </a:lnTo>
                <a:lnTo>
                  <a:pt x="266" y="455"/>
                </a:lnTo>
                <a:lnTo>
                  <a:pt x="266" y="455"/>
                </a:lnTo>
                <a:lnTo>
                  <a:pt x="264" y="454"/>
                </a:lnTo>
                <a:lnTo>
                  <a:pt x="260" y="454"/>
                </a:lnTo>
                <a:lnTo>
                  <a:pt x="259" y="454"/>
                </a:lnTo>
                <a:lnTo>
                  <a:pt x="258" y="454"/>
                </a:lnTo>
                <a:lnTo>
                  <a:pt x="258" y="453"/>
                </a:lnTo>
                <a:lnTo>
                  <a:pt x="257" y="455"/>
                </a:lnTo>
                <a:lnTo>
                  <a:pt x="257" y="455"/>
                </a:lnTo>
                <a:lnTo>
                  <a:pt x="258" y="456"/>
                </a:lnTo>
                <a:lnTo>
                  <a:pt x="258" y="456"/>
                </a:lnTo>
                <a:lnTo>
                  <a:pt x="258" y="456"/>
                </a:lnTo>
                <a:lnTo>
                  <a:pt x="260" y="457"/>
                </a:lnTo>
                <a:lnTo>
                  <a:pt x="260" y="456"/>
                </a:lnTo>
                <a:lnTo>
                  <a:pt x="261" y="457"/>
                </a:lnTo>
                <a:lnTo>
                  <a:pt x="261" y="457"/>
                </a:lnTo>
                <a:lnTo>
                  <a:pt x="256" y="458"/>
                </a:lnTo>
                <a:lnTo>
                  <a:pt x="256" y="458"/>
                </a:lnTo>
                <a:lnTo>
                  <a:pt x="256" y="459"/>
                </a:lnTo>
                <a:lnTo>
                  <a:pt x="256" y="459"/>
                </a:lnTo>
                <a:lnTo>
                  <a:pt x="257" y="459"/>
                </a:lnTo>
                <a:lnTo>
                  <a:pt x="251" y="459"/>
                </a:lnTo>
                <a:lnTo>
                  <a:pt x="251" y="459"/>
                </a:lnTo>
                <a:lnTo>
                  <a:pt x="250" y="459"/>
                </a:lnTo>
                <a:lnTo>
                  <a:pt x="249" y="459"/>
                </a:lnTo>
                <a:lnTo>
                  <a:pt x="250" y="459"/>
                </a:lnTo>
                <a:lnTo>
                  <a:pt x="249" y="460"/>
                </a:lnTo>
                <a:lnTo>
                  <a:pt x="248" y="459"/>
                </a:lnTo>
                <a:lnTo>
                  <a:pt x="247" y="459"/>
                </a:lnTo>
                <a:lnTo>
                  <a:pt x="246" y="459"/>
                </a:lnTo>
                <a:lnTo>
                  <a:pt x="244" y="459"/>
                </a:lnTo>
                <a:lnTo>
                  <a:pt x="242" y="462"/>
                </a:lnTo>
                <a:lnTo>
                  <a:pt x="242" y="462"/>
                </a:lnTo>
                <a:lnTo>
                  <a:pt x="241" y="463"/>
                </a:lnTo>
                <a:lnTo>
                  <a:pt x="241" y="465"/>
                </a:lnTo>
                <a:lnTo>
                  <a:pt x="241" y="466"/>
                </a:lnTo>
                <a:lnTo>
                  <a:pt x="245" y="466"/>
                </a:lnTo>
                <a:lnTo>
                  <a:pt x="245" y="466"/>
                </a:lnTo>
                <a:lnTo>
                  <a:pt x="244" y="466"/>
                </a:lnTo>
                <a:lnTo>
                  <a:pt x="244" y="468"/>
                </a:lnTo>
                <a:lnTo>
                  <a:pt x="245" y="469"/>
                </a:lnTo>
                <a:lnTo>
                  <a:pt x="245" y="469"/>
                </a:lnTo>
                <a:lnTo>
                  <a:pt x="246" y="470"/>
                </a:lnTo>
                <a:lnTo>
                  <a:pt x="246" y="470"/>
                </a:lnTo>
                <a:lnTo>
                  <a:pt x="245" y="471"/>
                </a:lnTo>
                <a:lnTo>
                  <a:pt x="245" y="472"/>
                </a:lnTo>
                <a:lnTo>
                  <a:pt x="245" y="473"/>
                </a:lnTo>
                <a:lnTo>
                  <a:pt x="246" y="473"/>
                </a:lnTo>
                <a:lnTo>
                  <a:pt x="246" y="473"/>
                </a:lnTo>
                <a:lnTo>
                  <a:pt x="244" y="473"/>
                </a:lnTo>
                <a:lnTo>
                  <a:pt x="244" y="473"/>
                </a:lnTo>
                <a:lnTo>
                  <a:pt x="243" y="472"/>
                </a:lnTo>
                <a:lnTo>
                  <a:pt x="242" y="472"/>
                </a:lnTo>
                <a:lnTo>
                  <a:pt x="242" y="472"/>
                </a:lnTo>
                <a:lnTo>
                  <a:pt x="242" y="473"/>
                </a:lnTo>
                <a:lnTo>
                  <a:pt x="242" y="473"/>
                </a:lnTo>
                <a:lnTo>
                  <a:pt x="242" y="474"/>
                </a:lnTo>
                <a:lnTo>
                  <a:pt x="242" y="474"/>
                </a:lnTo>
                <a:lnTo>
                  <a:pt x="242" y="475"/>
                </a:lnTo>
                <a:lnTo>
                  <a:pt x="243" y="475"/>
                </a:lnTo>
                <a:lnTo>
                  <a:pt x="244" y="475"/>
                </a:lnTo>
                <a:lnTo>
                  <a:pt x="245" y="476"/>
                </a:lnTo>
                <a:lnTo>
                  <a:pt x="246" y="476"/>
                </a:lnTo>
                <a:lnTo>
                  <a:pt x="246" y="477"/>
                </a:lnTo>
                <a:lnTo>
                  <a:pt x="247" y="477"/>
                </a:lnTo>
                <a:lnTo>
                  <a:pt x="246" y="478"/>
                </a:lnTo>
                <a:lnTo>
                  <a:pt x="246" y="478"/>
                </a:lnTo>
                <a:lnTo>
                  <a:pt x="246" y="479"/>
                </a:lnTo>
                <a:lnTo>
                  <a:pt x="247" y="479"/>
                </a:lnTo>
                <a:lnTo>
                  <a:pt x="248" y="479"/>
                </a:lnTo>
                <a:lnTo>
                  <a:pt x="248" y="479"/>
                </a:lnTo>
                <a:lnTo>
                  <a:pt x="247" y="480"/>
                </a:lnTo>
                <a:lnTo>
                  <a:pt x="247" y="480"/>
                </a:lnTo>
                <a:lnTo>
                  <a:pt x="248" y="480"/>
                </a:lnTo>
                <a:lnTo>
                  <a:pt x="249" y="481"/>
                </a:lnTo>
                <a:lnTo>
                  <a:pt x="247" y="483"/>
                </a:lnTo>
                <a:lnTo>
                  <a:pt x="248" y="483"/>
                </a:lnTo>
                <a:lnTo>
                  <a:pt x="253" y="483"/>
                </a:lnTo>
                <a:lnTo>
                  <a:pt x="253" y="484"/>
                </a:lnTo>
                <a:lnTo>
                  <a:pt x="252" y="484"/>
                </a:lnTo>
                <a:lnTo>
                  <a:pt x="252" y="484"/>
                </a:lnTo>
                <a:lnTo>
                  <a:pt x="251" y="484"/>
                </a:lnTo>
                <a:lnTo>
                  <a:pt x="249" y="484"/>
                </a:lnTo>
                <a:lnTo>
                  <a:pt x="249" y="485"/>
                </a:lnTo>
                <a:lnTo>
                  <a:pt x="248" y="486"/>
                </a:lnTo>
                <a:lnTo>
                  <a:pt x="252" y="484"/>
                </a:lnTo>
                <a:lnTo>
                  <a:pt x="252" y="485"/>
                </a:lnTo>
                <a:lnTo>
                  <a:pt x="251" y="486"/>
                </a:lnTo>
                <a:lnTo>
                  <a:pt x="252" y="486"/>
                </a:lnTo>
                <a:lnTo>
                  <a:pt x="253" y="485"/>
                </a:lnTo>
                <a:lnTo>
                  <a:pt x="253" y="484"/>
                </a:lnTo>
                <a:lnTo>
                  <a:pt x="254" y="484"/>
                </a:lnTo>
                <a:lnTo>
                  <a:pt x="254" y="484"/>
                </a:lnTo>
                <a:lnTo>
                  <a:pt x="255" y="485"/>
                </a:lnTo>
                <a:lnTo>
                  <a:pt x="256" y="486"/>
                </a:lnTo>
                <a:lnTo>
                  <a:pt x="256" y="486"/>
                </a:lnTo>
                <a:lnTo>
                  <a:pt x="256" y="485"/>
                </a:lnTo>
                <a:lnTo>
                  <a:pt x="256" y="485"/>
                </a:lnTo>
                <a:lnTo>
                  <a:pt x="257" y="485"/>
                </a:lnTo>
                <a:lnTo>
                  <a:pt x="257" y="488"/>
                </a:lnTo>
                <a:lnTo>
                  <a:pt x="258" y="488"/>
                </a:lnTo>
                <a:lnTo>
                  <a:pt x="260" y="488"/>
                </a:lnTo>
                <a:lnTo>
                  <a:pt x="261" y="489"/>
                </a:lnTo>
                <a:lnTo>
                  <a:pt x="265" y="488"/>
                </a:lnTo>
                <a:lnTo>
                  <a:pt x="265" y="487"/>
                </a:lnTo>
                <a:lnTo>
                  <a:pt x="265" y="486"/>
                </a:lnTo>
                <a:lnTo>
                  <a:pt x="265" y="485"/>
                </a:lnTo>
                <a:lnTo>
                  <a:pt x="266" y="484"/>
                </a:lnTo>
                <a:lnTo>
                  <a:pt x="269" y="484"/>
                </a:lnTo>
                <a:lnTo>
                  <a:pt x="275" y="488"/>
                </a:lnTo>
                <a:lnTo>
                  <a:pt x="275" y="488"/>
                </a:lnTo>
                <a:lnTo>
                  <a:pt x="276" y="489"/>
                </a:lnTo>
                <a:lnTo>
                  <a:pt x="278" y="490"/>
                </a:lnTo>
                <a:lnTo>
                  <a:pt x="281" y="489"/>
                </a:lnTo>
                <a:lnTo>
                  <a:pt x="282" y="489"/>
                </a:lnTo>
                <a:lnTo>
                  <a:pt x="283" y="488"/>
                </a:lnTo>
                <a:lnTo>
                  <a:pt x="284" y="488"/>
                </a:lnTo>
                <a:lnTo>
                  <a:pt x="285" y="488"/>
                </a:lnTo>
                <a:lnTo>
                  <a:pt x="285" y="487"/>
                </a:lnTo>
                <a:lnTo>
                  <a:pt x="287" y="485"/>
                </a:lnTo>
                <a:lnTo>
                  <a:pt x="288" y="484"/>
                </a:lnTo>
                <a:lnTo>
                  <a:pt x="289" y="484"/>
                </a:lnTo>
                <a:lnTo>
                  <a:pt x="289" y="484"/>
                </a:lnTo>
                <a:lnTo>
                  <a:pt x="291" y="486"/>
                </a:lnTo>
                <a:lnTo>
                  <a:pt x="293" y="486"/>
                </a:lnTo>
                <a:lnTo>
                  <a:pt x="293" y="486"/>
                </a:lnTo>
                <a:lnTo>
                  <a:pt x="293" y="485"/>
                </a:lnTo>
                <a:lnTo>
                  <a:pt x="295" y="484"/>
                </a:lnTo>
                <a:lnTo>
                  <a:pt x="296" y="485"/>
                </a:lnTo>
                <a:lnTo>
                  <a:pt x="296" y="486"/>
                </a:lnTo>
                <a:lnTo>
                  <a:pt x="295" y="487"/>
                </a:lnTo>
                <a:lnTo>
                  <a:pt x="294" y="488"/>
                </a:lnTo>
                <a:lnTo>
                  <a:pt x="295" y="490"/>
                </a:lnTo>
                <a:lnTo>
                  <a:pt x="295" y="490"/>
                </a:lnTo>
                <a:lnTo>
                  <a:pt x="294" y="491"/>
                </a:lnTo>
                <a:lnTo>
                  <a:pt x="294" y="493"/>
                </a:lnTo>
                <a:lnTo>
                  <a:pt x="294" y="493"/>
                </a:lnTo>
                <a:lnTo>
                  <a:pt x="295" y="495"/>
                </a:lnTo>
                <a:lnTo>
                  <a:pt x="295" y="496"/>
                </a:lnTo>
                <a:lnTo>
                  <a:pt x="295" y="498"/>
                </a:lnTo>
                <a:lnTo>
                  <a:pt x="295" y="499"/>
                </a:lnTo>
                <a:lnTo>
                  <a:pt x="295" y="500"/>
                </a:lnTo>
                <a:lnTo>
                  <a:pt x="293" y="501"/>
                </a:lnTo>
                <a:lnTo>
                  <a:pt x="293" y="504"/>
                </a:lnTo>
                <a:lnTo>
                  <a:pt x="292" y="504"/>
                </a:lnTo>
                <a:lnTo>
                  <a:pt x="292" y="504"/>
                </a:lnTo>
                <a:lnTo>
                  <a:pt x="292" y="504"/>
                </a:lnTo>
                <a:lnTo>
                  <a:pt x="291" y="506"/>
                </a:lnTo>
                <a:lnTo>
                  <a:pt x="291" y="506"/>
                </a:lnTo>
                <a:lnTo>
                  <a:pt x="289" y="510"/>
                </a:lnTo>
                <a:lnTo>
                  <a:pt x="286" y="519"/>
                </a:lnTo>
                <a:lnTo>
                  <a:pt x="286" y="520"/>
                </a:lnTo>
                <a:lnTo>
                  <a:pt x="284" y="521"/>
                </a:lnTo>
                <a:lnTo>
                  <a:pt x="281" y="523"/>
                </a:lnTo>
                <a:lnTo>
                  <a:pt x="279" y="523"/>
                </a:lnTo>
                <a:lnTo>
                  <a:pt x="278" y="522"/>
                </a:lnTo>
                <a:lnTo>
                  <a:pt x="278" y="523"/>
                </a:lnTo>
                <a:lnTo>
                  <a:pt x="278" y="523"/>
                </a:lnTo>
                <a:lnTo>
                  <a:pt x="275" y="523"/>
                </a:lnTo>
                <a:lnTo>
                  <a:pt x="275" y="522"/>
                </a:lnTo>
                <a:lnTo>
                  <a:pt x="274" y="521"/>
                </a:lnTo>
                <a:lnTo>
                  <a:pt x="273" y="521"/>
                </a:lnTo>
                <a:lnTo>
                  <a:pt x="272" y="521"/>
                </a:lnTo>
                <a:lnTo>
                  <a:pt x="272" y="520"/>
                </a:lnTo>
                <a:lnTo>
                  <a:pt x="272" y="520"/>
                </a:lnTo>
                <a:lnTo>
                  <a:pt x="271" y="520"/>
                </a:lnTo>
                <a:lnTo>
                  <a:pt x="268" y="520"/>
                </a:lnTo>
                <a:lnTo>
                  <a:pt x="267" y="520"/>
                </a:lnTo>
                <a:lnTo>
                  <a:pt x="267" y="521"/>
                </a:lnTo>
                <a:lnTo>
                  <a:pt x="267" y="521"/>
                </a:lnTo>
                <a:lnTo>
                  <a:pt x="264" y="521"/>
                </a:lnTo>
                <a:lnTo>
                  <a:pt x="264" y="521"/>
                </a:lnTo>
                <a:lnTo>
                  <a:pt x="264" y="521"/>
                </a:lnTo>
                <a:lnTo>
                  <a:pt x="266" y="521"/>
                </a:lnTo>
                <a:lnTo>
                  <a:pt x="266" y="520"/>
                </a:lnTo>
                <a:lnTo>
                  <a:pt x="265" y="520"/>
                </a:lnTo>
                <a:lnTo>
                  <a:pt x="263" y="521"/>
                </a:lnTo>
                <a:lnTo>
                  <a:pt x="256" y="524"/>
                </a:lnTo>
                <a:lnTo>
                  <a:pt x="253" y="523"/>
                </a:lnTo>
                <a:lnTo>
                  <a:pt x="250" y="523"/>
                </a:lnTo>
                <a:lnTo>
                  <a:pt x="249" y="522"/>
                </a:lnTo>
                <a:lnTo>
                  <a:pt x="247" y="522"/>
                </a:lnTo>
                <a:lnTo>
                  <a:pt x="244" y="521"/>
                </a:lnTo>
                <a:lnTo>
                  <a:pt x="238" y="519"/>
                </a:lnTo>
                <a:lnTo>
                  <a:pt x="235" y="520"/>
                </a:lnTo>
                <a:lnTo>
                  <a:pt x="235" y="520"/>
                </a:lnTo>
                <a:lnTo>
                  <a:pt x="235" y="519"/>
                </a:lnTo>
                <a:lnTo>
                  <a:pt x="235" y="519"/>
                </a:lnTo>
                <a:lnTo>
                  <a:pt x="234" y="517"/>
                </a:lnTo>
                <a:lnTo>
                  <a:pt x="233" y="517"/>
                </a:lnTo>
                <a:lnTo>
                  <a:pt x="224" y="516"/>
                </a:lnTo>
                <a:lnTo>
                  <a:pt x="224" y="516"/>
                </a:lnTo>
                <a:lnTo>
                  <a:pt x="224" y="516"/>
                </a:lnTo>
                <a:lnTo>
                  <a:pt x="223" y="515"/>
                </a:lnTo>
                <a:lnTo>
                  <a:pt x="223" y="514"/>
                </a:lnTo>
                <a:lnTo>
                  <a:pt x="223" y="514"/>
                </a:lnTo>
                <a:lnTo>
                  <a:pt x="223" y="513"/>
                </a:lnTo>
                <a:lnTo>
                  <a:pt x="223" y="513"/>
                </a:lnTo>
                <a:lnTo>
                  <a:pt x="222" y="513"/>
                </a:lnTo>
                <a:lnTo>
                  <a:pt x="221" y="512"/>
                </a:lnTo>
                <a:lnTo>
                  <a:pt x="217" y="511"/>
                </a:lnTo>
                <a:lnTo>
                  <a:pt x="212" y="512"/>
                </a:lnTo>
                <a:lnTo>
                  <a:pt x="206" y="517"/>
                </a:lnTo>
                <a:lnTo>
                  <a:pt x="206" y="517"/>
                </a:lnTo>
                <a:lnTo>
                  <a:pt x="206" y="519"/>
                </a:lnTo>
                <a:lnTo>
                  <a:pt x="206" y="520"/>
                </a:lnTo>
                <a:lnTo>
                  <a:pt x="206" y="521"/>
                </a:lnTo>
                <a:lnTo>
                  <a:pt x="206" y="522"/>
                </a:lnTo>
                <a:lnTo>
                  <a:pt x="206" y="523"/>
                </a:lnTo>
                <a:lnTo>
                  <a:pt x="204" y="526"/>
                </a:lnTo>
                <a:lnTo>
                  <a:pt x="202" y="528"/>
                </a:lnTo>
                <a:lnTo>
                  <a:pt x="200" y="528"/>
                </a:lnTo>
                <a:lnTo>
                  <a:pt x="198" y="527"/>
                </a:lnTo>
                <a:lnTo>
                  <a:pt x="196" y="524"/>
                </a:lnTo>
                <a:lnTo>
                  <a:pt x="183" y="521"/>
                </a:lnTo>
                <a:lnTo>
                  <a:pt x="180" y="517"/>
                </a:lnTo>
                <a:lnTo>
                  <a:pt x="180" y="515"/>
                </a:lnTo>
                <a:lnTo>
                  <a:pt x="180" y="514"/>
                </a:lnTo>
                <a:lnTo>
                  <a:pt x="172" y="512"/>
                </a:lnTo>
                <a:lnTo>
                  <a:pt x="171" y="512"/>
                </a:lnTo>
                <a:lnTo>
                  <a:pt x="169" y="511"/>
                </a:lnTo>
                <a:lnTo>
                  <a:pt x="168" y="511"/>
                </a:lnTo>
                <a:lnTo>
                  <a:pt x="166" y="512"/>
                </a:lnTo>
                <a:lnTo>
                  <a:pt x="164" y="511"/>
                </a:lnTo>
                <a:lnTo>
                  <a:pt x="159" y="510"/>
                </a:lnTo>
                <a:lnTo>
                  <a:pt x="158" y="509"/>
                </a:lnTo>
                <a:lnTo>
                  <a:pt x="158" y="509"/>
                </a:lnTo>
                <a:lnTo>
                  <a:pt x="158" y="509"/>
                </a:lnTo>
                <a:lnTo>
                  <a:pt x="157" y="509"/>
                </a:lnTo>
                <a:lnTo>
                  <a:pt x="157" y="508"/>
                </a:lnTo>
                <a:lnTo>
                  <a:pt x="156" y="506"/>
                </a:lnTo>
                <a:lnTo>
                  <a:pt x="156" y="506"/>
                </a:lnTo>
                <a:lnTo>
                  <a:pt x="155" y="507"/>
                </a:lnTo>
                <a:lnTo>
                  <a:pt x="155" y="506"/>
                </a:lnTo>
                <a:lnTo>
                  <a:pt x="155" y="506"/>
                </a:lnTo>
                <a:lnTo>
                  <a:pt x="154" y="506"/>
                </a:lnTo>
                <a:lnTo>
                  <a:pt x="153" y="506"/>
                </a:lnTo>
                <a:lnTo>
                  <a:pt x="151" y="505"/>
                </a:lnTo>
                <a:lnTo>
                  <a:pt x="151" y="504"/>
                </a:lnTo>
                <a:lnTo>
                  <a:pt x="151" y="502"/>
                </a:lnTo>
                <a:lnTo>
                  <a:pt x="152" y="503"/>
                </a:lnTo>
                <a:lnTo>
                  <a:pt x="152" y="502"/>
                </a:lnTo>
                <a:lnTo>
                  <a:pt x="153" y="501"/>
                </a:lnTo>
                <a:lnTo>
                  <a:pt x="154" y="501"/>
                </a:lnTo>
                <a:lnTo>
                  <a:pt x="155" y="500"/>
                </a:lnTo>
                <a:lnTo>
                  <a:pt x="156" y="499"/>
                </a:lnTo>
                <a:lnTo>
                  <a:pt x="158" y="495"/>
                </a:lnTo>
                <a:lnTo>
                  <a:pt x="158" y="493"/>
                </a:lnTo>
                <a:lnTo>
                  <a:pt x="157" y="492"/>
                </a:lnTo>
                <a:lnTo>
                  <a:pt x="156" y="491"/>
                </a:lnTo>
                <a:lnTo>
                  <a:pt x="155" y="491"/>
                </a:lnTo>
                <a:lnTo>
                  <a:pt x="155" y="491"/>
                </a:lnTo>
                <a:lnTo>
                  <a:pt x="155" y="489"/>
                </a:lnTo>
                <a:lnTo>
                  <a:pt x="155" y="488"/>
                </a:lnTo>
                <a:lnTo>
                  <a:pt x="155" y="487"/>
                </a:lnTo>
                <a:lnTo>
                  <a:pt x="157" y="487"/>
                </a:lnTo>
                <a:lnTo>
                  <a:pt x="158" y="484"/>
                </a:lnTo>
                <a:lnTo>
                  <a:pt x="157" y="483"/>
                </a:lnTo>
                <a:lnTo>
                  <a:pt x="157" y="483"/>
                </a:lnTo>
                <a:lnTo>
                  <a:pt x="156" y="484"/>
                </a:lnTo>
                <a:lnTo>
                  <a:pt x="155" y="484"/>
                </a:lnTo>
                <a:lnTo>
                  <a:pt x="155" y="484"/>
                </a:lnTo>
                <a:lnTo>
                  <a:pt x="155" y="485"/>
                </a:lnTo>
                <a:lnTo>
                  <a:pt x="153" y="484"/>
                </a:lnTo>
                <a:lnTo>
                  <a:pt x="153" y="484"/>
                </a:lnTo>
                <a:lnTo>
                  <a:pt x="153" y="482"/>
                </a:lnTo>
                <a:lnTo>
                  <a:pt x="153" y="482"/>
                </a:lnTo>
                <a:lnTo>
                  <a:pt x="151" y="481"/>
                </a:lnTo>
                <a:lnTo>
                  <a:pt x="148" y="481"/>
                </a:lnTo>
                <a:lnTo>
                  <a:pt x="145" y="483"/>
                </a:lnTo>
                <a:lnTo>
                  <a:pt x="145" y="484"/>
                </a:lnTo>
                <a:lnTo>
                  <a:pt x="144" y="484"/>
                </a:lnTo>
                <a:lnTo>
                  <a:pt x="144" y="484"/>
                </a:lnTo>
                <a:lnTo>
                  <a:pt x="142" y="484"/>
                </a:lnTo>
                <a:lnTo>
                  <a:pt x="141" y="484"/>
                </a:lnTo>
                <a:lnTo>
                  <a:pt x="140" y="484"/>
                </a:lnTo>
                <a:lnTo>
                  <a:pt x="139" y="484"/>
                </a:lnTo>
                <a:lnTo>
                  <a:pt x="137" y="483"/>
                </a:lnTo>
                <a:lnTo>
                  <a:pt x="137" y="484"/>
                </a:lnTo>
                <a:lnTo>
                  <a:pt x="135" y="484"/>
                </a:lnTo>
                <a:lnTo>
                  <a:pt x="134" y="484"/>
                </a:lnTo>
                <a:lnTo>
                  <a:pt x="134" y="484"/>
                </a:lnTo>
                <a:lnTo>
                  <a:pt x="132" y="483"/>
                </a:lnTo>
                <a:lnTo>
                  <a:pt x="131" y="484"/>
                </a:lnTo>
                <a:lnTo>
                  <a:pt x="126" y="485"/>
                </a:lnTo>
                <a:lnTo>
                  <a:pt x="125" y="485"/>
                </a:lnTo>
                <a:lnTo>
                  <a:pt x="124" y="484"/>
                </a:lnTo>
                <a:lnTo>
                  <a:pt x="119" y="484"/>
                </a:lnTo>
                <a:lnTo>
                  <a:pt x="117" y="484"/>
                </a:lnTo>
                <a:lnTo>
                  <a:pt x="116" y="485"/>
                </a:lnTo>
                <a:lnTo>
                  <a:pt x="115" y="484"/>
                </a:lnTo>
                <a:lnTo>
                  <a:pt x="115" y="484"/>
                </a:lnTo>
                <a:lnTo>
                  <a:pt x="114" y="484"/>
                </a:lnTo>
                <a:lnTo>
                  <a:pt x="111" y="486"/>
                </a:lnTo>
                <a:lnTo>
                  <a:pt x="105" y="486"/>
                </a:lnTo>
                <a:lnTo>
                  <a:pt x="101" y="488"/>
                </a:lnTo>
                <a:lnTo>
                  <a:pt x="100" y="488"/>
                </a:lnTo>
                <a:lnTo>
                  <a:pt x="99" y="489"/>
                </a:lnTo>
                <a:lnTo>
                  <a:pt x="97" y="491"/>
                </a:lnTo>
                <a:lnTo>
                  <a:pt x="97" y="491"/>
                </a:lnTo>
                <a:lnTo>
                  <a:pt x="95" y="491"/>
                </a:lnTo>
                <a:lnTo>
                  <a:pt x="94" y="491"/>
                </a:lnTo>
                <a:lnTo>
                  <a:pt x="93" y="491"/>
                </a:lnTo>
                <a:lnTo>
                  <a:pt x="93" y="491"/>
                </a:lnTo>
                <a:lnTo>
                  <a:pt x="91" y="492"/>
                </a:lnTo>
                <a:lnTo>
                  <a:pt x="90" y="495"/>
                </a:lnTo>
                <a:lnTo>
                  <a:pt x="86" y="496"/>
                </a:lnTo>
                <a:lnTo>
                  <a:pt x="86" y="496"/>
                </a:lnTo>
                <a:lnTo>
                  <a:pt x="84" y="496"/>
                </a:lnTo>
                <a:lnTo>
                  <a:pt x="83" y="496"/>
                </a:lnTo>
                <a:lnTo>
                  <a:pt x="82" y="496"/>
                </a:lnTo>
                <a:lnTo>
                  <a:pt x="80" y="495"/>
                </a:lnTo>
                <a:lnTo>
                  <a:pt x="80" y="495"/>
                </a:lnTo>
                <a:lnTo>
                  <a:pt x="75" y="495"/>
                </a:lnTo>
                <a:lnTo>
                  <a:pt x="73" y="496"/>
                </a:lnTo>
                <a:lnTo>
                  <a:pt x="72" y="495"/>
                </a:lnTo>
                <a:lnTo>
                  <a:pt x="68" y="492"/>
                </a:lnTo>
                <a:lnTo>
                  <a:pt x="68" y="491"/>
                </a:lnTo>
                <a:lnTo>
                  <a:pt x="65" y="491"/>
                </a:lnTo>
                <a:lnTo>
                  <a:pt x="65" y="492"/>
                </a:lnTo>
                <a:lnTo>
                  <a:pt x="59" y="504"/>
                </a:lnTo>
                <a:lnTo>
                  <a:pt x="51" y="508"/>
                </a:lnTo>
                <a:lnTo>
                  <a:pt x="46" y="513"/>
                </a:lnTo>
                <a:lnTo>
                  <a:pt x="47" y="514"/>
                </a:lnTo>
                <a:lnTo>
                  <a:pt x="46" y="517"/>
                </a:lnTo>
                <a:lnTo>
                  <a:pt x="45" y="517"/>
                </a:lnTo>
                <a:lnTo>
                  <a:pt x="45" y="517"/>
                </a:lnTo>
                <a:lnTo>
                  <a:pt x="43" y="521"/>
                </a:lnTo>
                <a:lnTo>
                  <a:pt x="42" y="525"/>
                </a:lnTo>
                <a:lnTo>
                  <a:pt x="44" y="527"/>
                </a:lnTo>
                <a:lnTo>
                  <a:pt x="44" y="529"/>
                </a:lnTo>
                <a:lnTo>
                  <a:pt x="41" y="534"/>
                </a:lnTo>
                <a:lnTo>
                  <a:pt x="40" y="535"/>
                </a:lnTo>
                <a:lnTo>
                  <a:pt x="39" y="535"/>
                </a:lnTo>
                <a:lnTo>
                  <a:pt x="39" y="537"/>
                </a:lnTo>
                <a:lnTo>
                  <a:pt x="37" y="537"/>
                </a:lnTo>
                <a:lnTo>
                  <a:pt x="33" y="541"/>
                </a:lnTo>
                <a:lnTo>
                  <a:pt x="26" y="542"/>
                </a:lnTo>
                <a:lnTo>
                  <a:pt x="25" y="544"/>
                </a:lnTo>
                <a:lnTo>
                  <a:pt x="25" y="544"/>
                </a:lnTo>
                <a:lnTo>
                  <a:pt x="23" y="550"/>
                </a:lnTo>
                <a:lnTo>
                  <a:pt x="19" y="552"/>
                </a:lnTo>
                <a:lnTo>
                  <a:pt x="17" y="553"/>
                </a:lnTo>
                <a:lnTo>
                  <a:pt x="16" y="560"/>
                </a:lnTo>
                <a:lnTo>
                  <a:pt x="11" y="567"/>
                </a:lnTo>
                <a:lnTo>
                  <a:pt x="10" y="568"/>
                </a:lnTo>
                <a:lnTo>
                  <a:pt x="8" y="572"/>
                </a:lnTo>
                <a:lnTo>
                  <a:pt x="8" y="572"/>
                </a:lnTo>
                <a:lnTo>
                  <a:pt x="6" y="576"/>
                </a:lnTo>
                <a:lnTo>
                  <a:pt x="5" y="577"/>
                </a:lnTo>
                <a:lnTo>
                  <a:pt x="4" y="579"/>
                </a:lnTo>
                <a:lnTo>
                  <a:pt x="3" y="584"/>
                </a:lnTo>
                <a:lnTo>
                  <a:pt x="3" y="584"/>
                </a:lnTo>
                <a:lnTo>
                  <a:pt x="3" y="584"/>
                </a:lnTo>
                <a:lnTo>
                  <a:pt x="5" y="583"/>
                </a:lnTo>
                <a:lnTo>
                  <a:pt x="6" y="586"/>
                </a:lnTo>
                <a:lnTo>
                  <a:pt x="6" y="586"/>
                </a:lnTo>
                <a:lnTo>
                  <a:pt x="6" y="586"/>
                </a:lnTo>
                <a:lnTo>
                  <a:pt x="8" y="589"/>
                </a:lnTo>
                <a:lnTo>
                  <a:pt x="8" y="591"/>
                </a:lnTo>
                <a:lnTo>
                  <a:pt x="7" y="593"/>
                </a:lnTo>
                <a:lnTo>
                  <a:pt x="7" y="593"/>
                </a:lnTo>
                <a:lnTo>
                  <a:pt x="6" y="593"/>
                </a:lnTo>
                <a:lnTo>
                  <a:pt x="6" y="593"/>
                </a:lnTo>
                <a:lnTo>
                  <a:pt x="8" y="596"/>
                </a:lnTo>
                <a:lnTo>
                  <a:pt x="9" y="604"/>
                </a:lnTo>
                <a:lnTo>
                  <a:pt x="6" y="612"/>
                </a:lnTo>
                <a:lnTo>
                  <a:pt x="6" y="615"/>
                </a:lnTo>
                <a:lnTo>
                  <a:pt x="4" y="618"/>
                </a:lnTo>
                <a:lnTo>
                  <a:pt x="2" y="619"/>
                </a:lnTo>
                <a:lnTo>
                  <a:pt x="1" y="619"/>
                </a:lnTo>
                <a:lnTo>
                  <a:pt x="0" y="619"/>
                </a:lnTo>
                <a:lnTo>
                  <a:pt x="0" y="620"/>
                </a:lnTo>
                <a:lnTo>
                  <a:pt x="0" y="620"/>
                </a:lnTo>
                <a:lnTo>
                  <a:pt x="1" y="621"/>
                </a:lnTo>
                <a:lnTo>
                  <a:pt x="1" y="620"/>
                </a:lnTo>
                <a:lnTo>
                  <a:pt x="1" y="620"/>
                </a:lnTo>
                <a:lnTo>
                  <a:pt x="2" y="620"/>
                </a:lnTo>
                <a:lnTo>
                  <a:pt x="2" y="621"/>
                </a:lnTo>
                <a:lnTo>
                  <a:pt x="3" y="622"/>
                </a:lnTo>
                <a:lnTo>
                  <a:pt x="3" y="623"/>
                </a:lnTo>
                <a:lnTo>
                  <a:pt x="4" y="623"/>
                </a:lnTo>
                <a:lnTo>
                  <a:pt x="4" y="624"/>
                </a:lnTo>
                <a:lnTo>
                  <a:pt x="5" y="625"/>
                </a:lnTo>
                <a:lnTo>
                  <a:pt x="6" y="626"/>
                </a:lnTo>
                <a:lnTo>
                  <a:pt x="6" y="627"/>
                </a:lnTo>
                <a:lnTo>
                  <a:pt x="6" y="627"/>
                </a:lnTo>
                <a:lnTo>
                  <a:pt x="5" y="627"/>
                </a:lnTo>
                <a:lnTo>
                  <a:pt x="5" y="627"/>
                </a:lnTo>
                <a:lnTo>
                  <a:pt x="5" y="628"/>
                </a:lnTo>
                <a:lnTo>
                  <a:pt x="4" y="628"/>
                </a:lnTo>
                <a:lnTo>
                  <a:pt x="4" y="630"/>
                </a:lnTo>
                <a:lnTo>
                  <a:pt x="4" y="630"/>
                </a:lnTo>
                <a:lnTo>
                  <a:pt x="5" y="630"/>
                </a:lnTo>
                <a:lnTo>
                  <a:pt x="4" y="633"/>
                </a:lnTo>
                <a:lnTo>
                  <a:pt x="5" y="633"/>
                </a:lnTo>
                <a:lnTo>
                  <a:pt x="5" y="633"/>
                </a:lnTo>
                <a:lnTo>
                  <a:pt x="5" y="633"/>
                </a:lnTo>
                <a:lnTo>
                  <a:pt x="4" y="633"/>
                </a:lnTo>
                <a:lnTo>
                  <a:pt x="5" y="634"/>
                </a:lnTo>
                <a:lnTo>
                  <a:pt x="7" y="635"/>
                </a:lnTo>
                <a:lnTo>
                  <a:pt x="7" y="636"/>
                </a:lnTo>
                <a:lnTo>
                  <a:pt x="8" y="637"/>
                </a:lnTo>
                <a:lnTo>
                  <a:pt x="9" y="637"/>
                </a:lnTo>
                <a:lnTo>
                  <a:pt x="10" y="637"/>
                </a:lnTo>
                <a:lnTo>
                  <a:pt x="10" y="637"/>
                </a:lnTo>
                <a:lnTo>
                  <a:pt x="10" y="637"/>
                </a:lnTo>
                <a:lnTo>
                  <a:pt x="10" y="637"/>
                </a:lnTo>
                <a:lnTo>
                  <a:pt x="12" y="637"/>
                </a:lnTo>
                <a:lnTo>
                  <a:pt x="15" y="636"/>
                </a:lnTo>
                <a:lnTo>
                  <a:pt x="15" y="637"/>
                </a:lnTo>
                <a:lnTo>
                  <a:pt x="13" y="637"/>
                </a:lnTo>
                <a:lnTo>
                  <a:pt x="12" y="637"/>
                </a:lnTo>
                <a:lnTo>
                  <a:pt x="13" y="638"/>
                </a:lnTo>
                <a:lnTo>
                  <a:pt x="12" y="640"/>
                </a:lnTo>
                <a:lnTo>
                  <a:pt x="12" y="640"/>
                </a:lnTo>
                <a:lnTo>
                  <a:pt x="13" y="641"/>
                </a:lnTo>
                <a:lnTo>
                  <a:pt x="13" y="641"/>
                </a:lnTo>
                <a:lnTo>
                  <a:pt x="14" y="641"/>
                </a:lnTo>
                <a:lnTo>
                  <a:pt x="13" y="641"/>
                </a:lnTo>
                <a:lnTo>
                  <a:pt x="14" y="641"/>
                </a:lnTo>
                <a:lnTo>
                  <a:pt x="14" y="642"/>
                </a:lnTo>
                <a:lnTo>
                  <a:pt x="14" y="642"/>
                </a:lnTo>
                <a:lnTo>
                  <a:pt x="14" y="642"/>
                </a:lnTo>
                <a:lnTo>
                  <a:pt x="15" y="642"/>
                </a:lnTo>
                <a:lnTo>
                  <a:pt x="15" y="641"/>
                </a:lnTo>
                <a:lnTo>
                  <a:pt x="16" y="641"/>
                </a:lnTo>
                <a:lnTo>
                  <a:pt x="16" y="641"/>
                </a:lnTo>
                <a:lnTo>
                  <a:pt x="16" y="643"/>
                </a:lnTo>
                <a:lnTo>
                  <a:pt x="17" y="643"/>
                </a:lnTo>
                <a:lnTo>
                  <a:pt x="17" y="643"/>
                </a:lnTo>
                <a:lnTo>
                  <a:pt x="17" y="644"/>
                </a:lnTo>
                <a:lnTo>
                  <a:pt x="17" y="645"/>
                </a:lnTo>
                <a:lnTo>
                  <a:pt x="18" y="646"/>
                </a:lnTo>
                <a:lnTo>
                  <a:pt x="21" y="648"/>
                </a:lnTo>
                <a:lnTo>
                  <a:pt x="21" y="648"/>
                </a:lnTo>
                <a:lnTo>
                  <a:pt x="21" y="649"/>
                </a:lnTo>
                <a:lnTo>
                  <a:pt x="22" y="650"/>
                </a:lnTo>
                <a:lnTo>
                  <a:pt x="23" y="650"/>
                </a:lnTo>
                <a:lnTo>
                  <a:pt x="23" y="651"/>
                </a:lnTo>
                <a:lnTo>
                  <a:pt x="23" y="651"/>
                </a:lnTo>
                <a:lnTo>
                  <a:pt x="23" y="651"/>
                </a:lnTo>
                <a:lnTo>
                  <a:pt x="23" y="651"/>
                </a:lnTo>
                <a:lnTo>
                  <a:pt x="24" y="652"/>
                </a:lnTo>
                <a:lnTo>
                  <a:pt x="24" y="652"/>
                </a:lnTo>
                <a:lnTo>
                  <a:pt x="24" y="652"/>
                </a:lnTo>
                <a:lnTo>
                  <a:pt x="24" y="652"/>
                </a:lnTo>
                <a:lnTo>
                  <a:pt x="24" y="653"/>
                </a:lnTo>
                <a:lnTo>
                  <a:pt x="24" y="653"/>
                </a:lnTo>
                <a:lnTo>
                  <a:pt x="24" y="654"/>
                </a:lnTo>
                <a:lnTo>
                  <a:pt x="24" y="655"/>
                </a:lnTo>
                <a:lnTo>
                  <a:pt x="24" y="655"/>
                </a:lnTo>
                <a:lnTo>
                  <a:pt x="24" y="655"/>
                </a:lnTo>
                <a:lnTo>
                  <a:pt x="24" y="655"/>
                </a:lnTo>
                <a:lnTo>
                  <a:pt x="24" y="655"/>
                </a:lnTo>
                <a:lnTo>
                  <a:pt x="24" y="655"/>
                </a:lnTo>
                <a:lnTo>
                  <a:pt x="24" y="655"/>
                </a:lnTo>
                <a:lnTo>
                  <a:pt x="24" y="655"/>
                </a:lnTo>
                <a:lnTo>
                  <a:pt x="24" y="656"/>
                </a:lnTo>
                <a:lnTo>
                  <a:pt x="24" y="657"/>
                </a:lnTo>
                <a:lnTo>
                  <a:pt x="25" y="657"/>
                </a:lnTo>
                <a:lnTo>
                  <a:pt x="26" y="657"/>
                </a:lnTo>
                <a:lnTo>
                  <a:pt x="26" y="658"/>
                </a:lnTo>
                <a:lnTo>
                  <a:pt x="26" y="658"/>
                </a:lnTo>
                <a:lnTo>
                  <a:pt x="26" y="659"/>
                </a:lnTo>
                <a:lnTo>
                  <a:pt x="28" y="660"/>
                </a:lnTo>
                <a:lnTo>
                  <a:pt x="28" y="661"/>
                </a:lnTo>
                <a:lnTo>
                  <a:pt x="28" y="661"/>
                </a:lnTo>
                <a:lnTo>
                  <a:pt x="34" y="663"/>
                </a:lnTo>
                <a:lnTo>
                  <a:pt x="34" y="663"/>
                </a:lnTo>
                <a:lnTo>
                  <a:pt x="33" y="663"/>
                </a:lnTo>
                <a:lnTo>
                  <a:pt x="34" y="663"/>
                </a:lnTo>
                <a:lnTo>
                  <a:pt x="34" y="664"/>
                </a:lnTo>
                <a:lnTo>
                  <a:pt x="35" y="664"/>
                </a:lnTo>
                <a:lnTo>
                  <a:pt x="35" y="665"/>
                </a:lnTo>
                <a:lnTo>
                  <a:pt x="35" y="665"/>
                </a:lnTo>
                <a:lnTo>
                  <a:pt x="35" y="666"/>
                </a:lnTo>
                <a:lnTo>
                  <a:pt x="36" y="666"/>
                </a:lnTo>
                <a:lnTo>
                  <a:pt x="37" y="667"/>
                </a:lnTo>
                <a:lnTo>
                  <a:pt x="39" y="668"/>
                </a:lnTo>
                <a:lnTo>
                  <a:pt x="50" y="677"/>
                </a:lnTo>
                <a:lnTo>
                  <a:pt x="52" y="677"/>
                </a:lnTo>
                <a:lnTo>
                  <a:pt x="53" y="677"/>
                </a:lnTo>
                <a:lnTo>
                  <a:pt x="55" y="677"/>
                </a:lnTo>
                <a:lnTo>
                  <a:pt x="55" y="678"/>
                </a:lnTo>
                <a:lnTo>
                  <a:pt x="57" y="678"/>
                </a:lnTo>
                <a:lnTo>
                  <a:pt x="74" y="674"/>
                </a:lnTo>
                <a:lnTo>
                  <a:pt x="79" y="674"/>
                </a:lnTo>
                <a:lnTo>
                  <a:pt x="80" y="674"/>
                </a:lnTo>
                <a:lnTo>
                  <a:pt x="80" y="674"/>
                </a:lnTo>
                <a:lnTo>
                  <a:pt x="86" y="676"/>
                </a:lnTo>
                <a:lnTo>
                  <a:pt x="88" y="675"/>
                </a:lnTo>
                <a:lnTo>
                  <a:pt x="89" y="674"/>
                </a:lnTo>
                <a:lnTo>
                  <a:pt x="98" y="670"/>
                </a:lnTo>
                <a:lnTo>
                  <a:pt x="101" y="670"/>
                </a:lnTo>
                <a:lnTo>
                  <a:pt x="101" y="670"/>
                </a:lnTo>
                <a:lnTo>
                  <a:pt x="102" y="670"/>
                </a:lnTo>
                <a:lnTo>
                  <a:pt x="104" y="669"/>
                </a:lnTo>
                <a:lnTo>
                  <a:pt x="104" y="669"/>
                </a:lnTo>
                <a:lnTo>
                  <a:pt x="108" y="667"/>
                </a:lnTo>
                <a:lnTo>
                  <a:pt x="107" y="667"/>
                </a:lnTo>
                <a:lnTo>
                  <a:pt x="112" y="667"/>
                </a:lnTo>
                <a:lnTo>
                  <a:pt x="120" y="667"/>
                </a:lnTo>
                <a:lnTo>
                  <a:pt x="123" y="668"/>
                </a:lnTo>
                <a:lnTo>
                  <a:pt x="124" y="670"/>
                </a:lnTo>
                <a:lnTo>
                  <a:pt x="124" y="670"/>
                </a:lnTo>
                <a:lnTo>
                  <a:pt x="125" y="670"/>
                </a:lnTo>
                <a:lnTo>
                  <a:pt x="125" y="670"/>
                </a:lnTo>
                <a:lnTo>
                  <a:pt x="126" y="671"/>
                </a:lnTo>
                <a:lnTo>
                  <a:pt x="126" y="672"/>
                </a:lnTo>
                <a:lnTo>
                  <a:pt x="126" y="672"/>
                </a:lnTo>
                <a:lnTo>
                  <a:pt x="126" y="672"/>
                </a:lnTo>
                <a:lnTo>
                  <a:pt x="126" y="673"/>
                </a:lnTo>
                <a:lnTo>
                  <a:pt x="126" y="676"/>
                </a:lnTo>
                <a:lnTo>
                  <a:pt x="128" y="677"/>
                </a:lnTo>
                <a:lnTo>
                  <a:pt x="129" y="677"/>
                </a:lnTo>
                <a:lnTo>
                  <a:pt x="129" y="678"/>
                </a:lnTo>
                <a:lnTo>
                  <a:pt x="129" y="678"/>
                </a:lnTo>
                <a:lnTo>
                  <a:pt x="130" y="678"/>
                </a:lnTo>
                <a:lnTo>
                  <a:pt x="131" y="679"/>
                </a:lnTo>
                <a:lnTo>
                  <a:pt x="133" y="678"/>
                </a:lnTo>
                <a:lnTo>
                  <a:pt x="133" y="678"/>
                </a:lnTo>
                <a:lnTo>
                  <a:pt x="133" y="677"/>
                </a:lnTo>
                <a:lnTo>
                  <a:pt x="133" y="678"/>
                </a:lnTo>
                <a:lnTo>
                  <a:pt x="134" y="678"/>
                </a:lnTo>
                <a:lnTo>
                  <a:pt x="134" y="678"/>
                </a:lnTo>
                <a:lnTo>
                  <a:pt x="135" y="677"/>
                </a:lnTo>
                <a:lnTo>
                  <a:pt x="135" y="677"/>
                </a:lnTo>
                <a:lnTo>
                  <a:pt x="136" y="677"/>
                </a:lnTo>
                <a:lnTo>
                  <a:pt x="136" y="677"/>
                </a:lnTo>
                <a:lnTo>
                  <a:pt x="138" y="677"/>
                </a:lnTo>
                <a:lnTo>
                  <a:pt x="141" y="677"/>
                </a:lnTo>
                <a:lnTo>
                  <a:pt x="142" y="676"/>
                </a:lnTo>
                <a:lnTo>
                  <a:pt x="142" y="675"/>
                </a:lnTo>
                <a:lnTo>
                  <a:pt x="143" y="675"/>
                </a:lnTo>
                <a:lnTo>
                  <a:pt x="143" y="676"/>
                </a:lnTo>
                <a:lnTo>
                  <a:pt x="143" y="676"/>
                </a:lnTo>
                <a:lnTo>
                  <a:pt x="143" y="677"/>
                </a:lnTo>
                <a:lnTo>
                  <a:pt x="144" y="677"/>
                </a:lnTo>
                <a:lnTo>
                  <a:pt x="144" y="677"/>
                </a:lnTo>
                <a:lnTo>
                  <a:pt x="145" y="677"/>
                </a:lnTo>
                <a:lnTo>
                  <a:pt x="146" y="680"/>
                </a:lnTo>
                <a:lnTo>
                  <a:pt x="148" y="681"/>
                </a:lnTo>
                <a:lnTo>
                  <a:pt x="148" y="680"/>
                </a:lnTo>
                <a:lnTo>
                  <a:pt x="149" y="680"/>
                </a:lnTo>
                <a:lnTo>
                  <a:pt x="149" y="680"/>
                </a:lnTo>
                <a:lnTo>
                  <a:pt x="150" y="680"/>
                </a:lnTo>
                <a:lnTo>
                  <a:pt x="150" y="681"/>
                </a:lnTo>
                <a:lnTo>
                  <a:pt x="150" y="681"/>
                </a:lnTo>
                <a:lnTo>
                  <a:pt x="149" y="681"/>
                </a:lnTo>
                <a:lnTo>
                  <a:pt x="149" y="681"/>
                </a:lnTo>
                <a:lnTo>
                  <a:pt x="150" y="682"/>
                </a:lnTo>
                <a:lnTo>
                  <a:pt x="150" y="683"/>
                </a:lnTo>
                <a:lnTo>
                  <a:pt x="151" y="684"/>
                </a:lnTo>
                <a:lnTo>
                  <a:pt x="151" y="684"/>
                </a:lnTo>
                <a:lnTo>
                  <a:pt x="150" y="690"/>
                </a:lnTo>
                <a:lnTo>
                  <a:pt x="150" y="691"/>
                </a:lnTo>
                <a:lnTo>
                  <a:pt x="149" y="692"/>
                </a:lnTo>
                <a:lnTo>
                  <a:pt x="149" y="693"/>
                </a:lnTo>
                <a:lnTo>
                  <a:pt x="148" y="695"/>
                </a:lnTo>
                <a:lnTo>
                  <a:pt x="149" y="696"/>
                </a:lnTo>
                <a:lnTo>
                  <a:pt x="149" y="696"/>
                </a:lnTo>
                <a:lnTo>
                  <a:pt x="149" y="696"/>
                </a:lnTo>
                <a:lnTo>
                  <a:pt x="149" y="696"/>
                </a:lnTo>
                <a:lnTo>
                  <a:pt x="149" y="698"/>
                </a:lnTo>
                <a:lnTo>
                  <a:pt x="149" y="699"/>
                </a:lnTo>
                <a:lnTo>
                  <a:pt x="148" y="699"/>
                </a:lnTo>
                <a:lnTo>
                  <a:pt x="148" y="699"/>
                </a:lnTo>
                <a:lnTo>
                  <a:pt x="148" y="699"/>
                </a:lnTo>
                <a:lnTo>
                  <a:pt x="150" y="701"/>
                </a:lnTo>
                <a:lnTo>
                  <a:pt x="151" y="701"/>
                </a:lnTo>
                <a:lnTo>
                  <a:pt x="151" y="701"/>
                </a:lnTo>
                <a:lnTo>
                  <a:pt x="151" y="702"/>
                </a:lnTo>
                <a:lnTo>
                  <a:pt x="149" y="702"/>
                </a:lnTo>
                <a:lnTo>
                  <a:pt x="148" y="701"/>
                </a:lnTo>
                <a:lnTo>
                  <a:pt x="148" y="700"/>
                </a:lnTo>
                <a:lnTo>
                  <a:pt x="148" y="700"/>
                </a:lnTo>
                <a:lnTo>
                  <a:pt x="148" y="704"/>
                </a:lnTo>
                <a:lnTo>
                  <a:pt x="146" y="706"/>
                </a:lnTo>
                <a:lnTo>
                  <a:pt x="145" y="706"/>
                </a:lnTo>
                <a:lnTo>
                  <a:pt x="148" y="713"/>
                </a:lnTo>
                <a:lnTo>
                  <a:pt x="157" y="722"/>
                </a:lnTo>
                <a:lnTo>
                  <a:pt x="158" y="724"/>
                </a:lnTo>
                <a:lnTo>
                  <a:pt x="158" y="724"/>
                </a:lnTo>
                <a:lnTo>
                  <a:pt x="162" y="728"/>
                </a:lnTo>
                <a:lnTo>
                  <a:pt x="162" y="730"/>
                </a:lnTo>
                <a:lnTo>
                  <a:pt x="163" y="730"/>
                </a:lnTo>
                <a:lnTo>
                  <a:pt x="163" y="733"/>
                </a:lnTo>
                <a:lnTo>
                  <a:pt x="164" y="734"/>
                </a:lnTo>
                <a:lnTo>
                  <a:pt x="165" y="735"/>
                </a:lnTo>
                <a:lnTo>
                  <a:pt x="164" y="735"/>
                </a:lnTo>
                <a:lnTo>
                  <a:pt x="164" y="736"/>
                </a:lnTo>
                <a:lnTo>
                  <a:pt x="164" y="736"/>
                </a:lnTo>
                <a:lnTo>
                  <a:pt x="167" y="740"/>
                </a:lnTo>
                <a:lnTo>
                  <a:pt x="169" y="746"/>
                </a:lnTo>
                <a:lnTo>
                  <a:pt x="169" y="747"/>
                </a:lnTo>
                <a:lnTo>
                  <a:pt x="169" y="750"/>
                </a:lnTo>
                <a:lnTo>
                  <a:pt x="169" y="752"/>
                </a:lnTo>
                <a:lnTo>
                  <a:pt x="169" y="753"/>
                </a:lnTo>
                <a:lnTo>
                  <a:pt x="169" y="757"/>
                </a:lnTo>
                <a:lnTo>
                  <a:pt x="170" y="757"/>
                </a:lnTo>
                <a:lnTo>
                  <a:pt x="171" y="759"/>
                </a:lnTo>
                <a:lnTo>
                  <a:pt x="172" y="760"/>
                </a:lnTo>
                <a:lnTo>
                  <a:pt x="173" y="762"/>
                </a:lnTo>
                <a:lnTo>
                  <a:pt x="172" y="763"/>
                </a:lnTo>
                <a:lnTo>
                  <a:pt x="172" y="765"/>
                </a:lnTo>
                <a:lnTo>
                  <a:pt x="172" y="765"/>
                </a:lnTo>
                <a:lnTo>
                  <a:pt x="172" y="767"/>
                </a:lnTo>
                <a:lnTo>
                  <a:pt x="171" y="769"/>
                </a:lnTo>
                <a:lnTo>
                  <a:pt x="169" y="772"/>
                </a:lnTo>
                <a:lnTo>
                  <a:pt x="167" y="772"/>
                </a:lnTo>
                <a:lnTo>
                  <a:pt x="167" y="774"/>
                </a:lnTo>
                <a:lnTo>
                  <a:pt x="166" y="775"/>
                </a:lnTo>
                <a:lnTo>
                  <a:pt x="165" y="777"/>
                </a:lnTo>
                <a:lnTo>
                  <a:pt x="165" y="778"/>
                </a:lnTo>
                <a:lnTo>
                  <a:pt x="165" y="778"/>
                </a:lnTo>
                <a:lnTo>
                  <a:pt x="165" y="779"/>
                </a:lnTo>
                <a:lnTo>
                  <a:pt x="162" y="790"/>
                </a:lnTo>
                <a:lnTo>
                  <a:pt x="161" y="790"/>
                </a:lnTo>
                <a:lnTo>
                  <a:pt x="161" y="794"/>
                </a:lnTo>
                <a:lnTo>
                  <a:pt x="161" y="794"/>
                </a:lnTo>
                <a:lnTo>
                  <a:pt x="160" y="794"/>
                </a:lnTo>
                <a:lnTo>
                  <a:pt x="161" y="798"/>
                </a:lnTo>
                <a:lnTo>
                  <a:pt x="161" y="801"/>
                </a:lnTo>
                <a:lnTo>
                  <a:pt x="161" y="802"/>
                </a:lnTo>
                <a:lnTo>
                  <a:pt x="161" y="803"/>
                </a:lnTo>
                <a:lnTo>
                  <a:pt x="162" y="806"/>
                </a:lnTo>
                <a:lnTo>
                  <a:pt x="163" y="806"/>
                </a:lnTo>
                <a:lnTo>
                  <a:pt x="173" y="823"/>
                </a:lnTo>
                <a:lnTo>
                  <a:pt x="173" y="823"/>
                </a:lnTo>
                <a:lnTo>
                  <a:pt x="176" y="829"/>
                </a:lnTo>
                <a:lnTo>
                  <a:pt x="176" y="839"/>
                </a:lnTo>
                <a:lnTo>
                  <a:pt x="178" y="844"/>
                </a:lnTo>
                <a:lnTo>
                  <a:pt x="178" y="848"/>
                </a:lnTo>
                <a:lnTo>
                  <a:pt x="179" y="850"/>
                </a:lnTo>
                <a:lnTo>
                  <a:pt x="179" y="852"/>
                </a:lnTo>
                <a:lnTo>
                  <a:pt x="180" y="858"/>
                </a:lnTo>
                <a:lnTo>
                  <a:pt x="187" y="866"/>
                </a:lnTo>
                <a:lnTo>
                  <a:pt x="187" y="866"/>
                </a:lnTo>
                <a:lnTo>
                  <a:pt x="188" y="866"/>
                </a:lnTo>
                <a:lnTo>
                  <a:pt x="188" y="867"/>
                </a:lnTo>
                <a:lnTo>
                  <a:pt x="188" y="867"/>
                </a:lnTo>
                <a:lnTo>
                  <a:pt x="188" y="868"/>
                </a:lnTo>
                <a:lnTo>
                  <a:pt x="197" y="887"/>
                </a:lnTo>
                <a:lnTo>
                  <a:pt x="197" y="891"/>
                </a:lnTo>
                <a:lnTo>
                  <a:pt x="196" y="892"/>
                </a:lnTo>
                <a:lnTo>
                  <a:pt x="195" y="892"/>
                </a:lnTo>
                <a:lnTo>
                  <a:pt x="195" y="892"/>
                </a:lnTo>
                <a:lnTo>
                  <a:pt x="195" y="894"/>
                </a:lnTo>
                <a:lnTo>
                  <a:pt x="195" y="894"/>
                </a:lnTo>
                <a:lnTo>
                  <a:pt x="195" y="894"/>
                </a:lnTo>
                <a:lnTo>
                  <a:pt x="196" y="895"/>
                </a:lnTo>
                <a:lnTo>
                  <a:pt x="195" y="895"/>
                </a:lnTo>
                <a:lnTo>
                  <a:pt x="196" y="896"/>
                </a:lnTo>
                <a:lnTo>
                  <a:pt x="196" y="896"/>
                </a:lnTo>
                <a:lnTo>
                  <a:pt x="198" y="899"/>
                </a:lnTo>
                <a:lnTo>
                  <a:pt x="198" y="899"/>
                </a:lnTo>
                <a:lnTo>
                  <a:pt x="198" y="900"/>
                </a:lnTo>
                <a:lnTo>
                  <a:pt x="198" y="902"/>
                </a:lnTo>
                <a:lnTo>
                  <a:pt x="198" y="903"/>
                </a:lnTo>
                <a:lnTo>
                  <a:pt x="198" y="903"/>
                </a:lnTo>
                <a:lnTo>
                  <a:pt x="198" y="901"/>
                </a:lnTo>
                <a:lnTo>
                  <a:pt x="198" y="901"/>
                </a:lnTo>
                <a:lnTo>
                  <a:pt x="200" y="901"/>
                </a:lnTo>
                <a:lnTo>
                  <a:pt x="200" y="903"/>
                </a:lnTo>
                <a:lnTo>
                  <a:pt x="200" y="903"/>
                </a:lnTo>
                <a:lnTo>
                  <a:pt x="202" y="903"/>
                </a:lnTo>
                <a:lnTo>
                  <a:pt x="202" y="903"/>
                </a:lnTo>
                <a:lnTo>
                  <a:pt x="202" y="904"/>
                </a:lnTo>
                <a:lnTo>
                  <a:pt x="204" y="905"/>
                </a:lnTo>
                <a:lnTo>
                  <a:pt x="205" y="905"/>
                </a:lnTo>
                <a:lnTo>
                  <a:pt x="206" y="905"/>
                </a:lnTo>
                <a:lnTo>
                  <a:pt x="206" y="905"/>
                </a:lnTo>
                <a:lnTo>
                  <a:pt x="208" y="905"/>
                </a:lnTo>
                <a:lnTo>
                  <a:pt x="209" y="903"/>
                </a:lnTo>
                <a:lnTo>
                  <a:pt x="210" y="903"/>
                </a:lnTo>
                <a:lnTo>
                  <a:pt x="211" y="903"/>
                </a:lnTo>
                <a:lnTo>
                  <a:pt x="212" y="903"/>
                </a:lnTo>
                <a:lnTo>
                  <a:pt x="213" y="903"/>
                </a:lnTo>
                <a:lnTo>
                  <a:pt x="214" y="903"/>
                </a:lnTo>
                <a:lnTo>
                  <a:pt x="216" y="903"/>
                </a:lnTo>
                <a:lnTo>
                  <a:pt x="217" y="903"/>
                </a:lnTo>
                <a:lnTo>
                  <a:pt x="217" y="902"/>
                </a:lnTo>
                <a:lnTo>
                  <a:pt x="218" y="901"/>
                </a:lnTo>
                <a:lnTo>
                  <a:pt x="219" y="901"/>
                </a:lnTo>
                <a:lnTo>
                  <a:pt x="221" y="900"/>
                </a:lnTo>
                <a:lnTo>
                  <a:pt x="224" y="901"/>
                </a:lnTo>
                <a:lnTo>
                  <a:pt x="224" y="901"/>
                </a:lnTo>
                <a:lnTo>
                  <a:pt x="225" y="900"/>
                </a:lnTo>
                <a:lnTo>
                  <a:pt x="227" y="900"/>
                </a:lnTo>
                <a:lnTo>
                  <a:pt x="233" y="902"/>
                </a:lnTo>
                <a:lnTo>
                  <a:pt x="234" y="900"/>
                </a:lnTo>
                <a:lnTo>
                  <a:pt x="235" y="900"/>
                </a:lnTo>
                <a:lnTo>
                  <a:pt x="238" y="901"/>
                </a:lnTo>
                <a:lnTo>
                  <a:pt x="238" y="900"/>
                </a:lnTo>
                <a:lnTo>
                  <a:pt x="238" y="899"/>
                </a:lnTo>
                <a:lnTo>
                  <a:pt x="238" y="899"/>
                </a:lnTo>
                <a:lnTo>
                  <a:pt x="244" y="899"/>
                </a:lnTo>
                <a:lnTo>
                  <a:pt x="271" y="868"/>
                </a:lnTo>
                <a:lnTo>
                  <a:pt x="272" y="867"/>
                </a:lnTo>
                <a:lnTo>
                  <a:pt x="274" y="866"/>
                </a:lnTo>
                <a:lnTo>
                  <a:pt x="275" y="864"/>
                </a:lnTo>
                <a:lnTo>
                  <a:pt x="278" y="854"/>
                </a:lnTo>
                <a:lnTo>
                  <a:pt x="273" y="854"/>
                </a:lnTo>
                <a:lnTo>
                  <a:pt x="278" y="854"/>
                </a:lnTo>
                <a:lnTo>
                  <a:pt x="278" y="850"/>
                </a:lnTo>
                <a:lnTo>
                  <a:pt x="278" y="851"/>
                </a:lnTo>
                <a:lnTo>
                  <a:pt x="277" y="851"/>
                </a:lnTo>
                <a:lnTo>
                  <a:pt x="275" y="849"/>
                </a:lnTo>
                <a:lnTo>
                  <a:pt x="275" y="849"/>
                </a:lnTo>
                <a:lnTo>
                  <a:pt x="278" y="846"/>
                </a:lnTo>
                <a:lnTo>
                  <a:pt x="289" y="841"/>
                </a:lnTo>
                <a:lnTo>
                  <a:pt x="291" y="838"/>
                </a:lnTo>
                <a:lnTo>
                  <a:pt x="292" y="837"/>
                </a:lnTo>
                <a:lnTo>
                  <a:pt x="291" y="837"/>
                </a:lnTo>
                <a:lnTo>
                  <a:pt x="290" y="838"/>
                </a:lnTo>
                <a:lnTo>
                  <a:pt x="290" y="837"/>
                </a:lnTo>
                <a:lnTo>
                  <a:pt x="292" y="826"/>
                </a:lnTo>
                <a:lnTo>
                  <a:pt x="292" y="826"/>
                </a:lnTo>
                <a:lnTo>
                  <a:pt x="291" y="826"/>
                </a:lnTo>
                <a:lnTo>
                  <a:pt x="289" y="820"/>
                </a:lnTo>
                <a:lnTo>
                  <a:pt x="289" y="819"/>
                </a:lnTo>
                <a:lnTo>
                  <a:pt x="289" y="819"/>
                </a:lnTo>
                <a:lnTo>
                  <a:pt x="289" y="819"/>
                </a:lnTo>
                <a:lnTo>
                  <a:pt x="287" y="817"/>
                </a:lnTo>
                <a:lnTo>
                  <a:pt x="287" y="816"/>
                </a:lnTo>
                <a:lnTo>
                  <a:pt x="287" y="813"/>
                </a:lnTo>
                <a:lnTo>
                  <a:pt x="289" y="813"/>
                </a:lnTo>
                <a:lnTo>
                  <a:pt x="293" y="808"/>
                </a:lnTo>
                <a:lnTo>
                  <a:pt x="294" y="808"/>
                </a:lnTo>
                <a:lnTo>
                  <a:pt x="295" y="806"/>
                </a:lnTo>
                <a:lnTo>
                  <a:pt x="295" y="807"/>
                </a:lnTo>
                <a:lnTo>
                  <a:pt x="296" y="807"/>
                </a:lnTo>
                <a:lnTo>
                  <a:pt x="298" y="804"/>
                </a:lnTo>
                <a:lnTo>
                  <a:pt x="297" y="804"/>
                </a:lnTo>
                <a:lnTo>
                  <a:pt x="298" y="804"/>
                </a:lnTo>
                <a:lnTo>
                  <a:pt x="299" y="803"/>
                </a:lnTo>
                <a:lnTo>
                  <a:pt x="300" y="803"/>
                </a:lnTo>
                <a:lnTo>
                  <a:pt x="300" y="802"/>
                </a:lnTo>
                <a:lnTo>
                  <a:pt x="308" y="797"/>
                </a:lnTo>
                <a:lnTo>
                  <a:pt x="310" y="797"/>
                </a:lnTo>
                <a:lnTo>
                  <a:pt x="311" y="797"/>
                </a:lnTo>
                <a:lnTo>
                  <a:pt x="311" y="795"/>
                </a:lnTo>
                <a:lnTo>
                  <a:pt x="315" y="794"/>
                </a:lnTo>
                <a:lnTo>
                  <a:pt x="315" y="793"/>
                </a:lnTo>
                <a:lnTo>
                  <a:pt x="315" y="792"/>
                </a:lnTo>
                <a:lnTo>
                  <a:pt x="316" y="791"/>
                </a:lnTo>
                <a:lnTo>
                  <a:pt x="317" y="790"/>
                </a:lnTo>
                <a:lnTo>
                  <a:pt x="318" y="788"/>
                </a:lnTo>
                <a:lnTo>
                  <a:pt x="319" y="788"/>
                </a:lnTo>
                <a:lnTo>
                  <a:pt x="319" y="786"/>
                </a:lnTo>
                <a:lnTo>
                  <a:pt x="318" y="786"/>
                </a:lnTo>
                <a:lnTo>
                  <a:pt x="320" y="785"/>
                </a:lnTo>
                <a:lnTo>
                  <a:pt x="321" y="783"/>
                </a:lnTo>
                <a:lnTo>
                  <a:pt x="321" y="783"/>
                </a:lnTo>
                <a:lnTo>
                  <a:pt x="320" y="782"/>
                </a:lnTo>
                <a:lnTo>
                  <a:pt x="319" y="782"/>
                </a:lnTo>
                <a:lnTo>
                  <a:pt x="320" y="781"/>
                </a:lnTo>
                <a:lnTo>
                  <a:pt x="320" y="780"/>
                </a:lnTo>
                <a:lnTo>
                  <a:pt x="319" y="781"/>
                </a:lnTo>
                <a:lnTo>
                  <a:pt x="319" y="780"/>
                </a:lnTo>
                <a:lnTo>
                  <a:pt x="319" y="779"/>
                </a:lnTo>
                <a:lnTo>
                  <a:pt x="319" y="774"/>
                </a:lnTo>
                <a:lnTo>
                  <a:pt x="318" y="774"/>
                </a:lnTo>
                <a:lnTo>
                  <a:pt x="318" y="773"/>
                </a:lnTo>
                <a:lnTo>
                  <a:pt x="319" y="772"/>
                </a:lnTo>
                <a:lnTo>
                  <a:pt x="318" y="767"/>
                </a:lnTo>
                <a:lnTo>
                  <a:pt x="321" y="762"/>
                </a:lnTo>
                <a:lnTo>
                  <a:pt x="321" y="761"/>
                </a:lnTo>
                <a:lnTo>
                  <a:pt x="321" y="761"/>
                </a:lnTo>
                <a:lnTo>
                  <a:pt x="321" y="760"/>
                </a:lnTo>
                <a:lnTo>
                  <a:pt x="320" y="760"/>
                </a:lnTo>
                <a:lnTo>
                  <a:pt x="318" y="761"/>
                </a:lnTo>
                <a:lnTo>
                  <a:pt x="320" y="760"/>
                </a:lnTo>
                <a:lnTo>
                  <a:pt x="320" y="759"/>
                </a:lnTo>
                <a:lnTo>
                  <a:pt x="319" y="759"/>
                </a:lnTo>
                <a:lnTo>
                  <a:pt x="319" y="759"/>
                </a:lnTo>
                <a:lnTo>
                  <a:pt x="318" y="758"/>
                </a:lnTo>
                <a:lnTo>
                  <a:pt x="318" y="757"/>
                </a:lnTo>
                <a:lnTo>
                  <a:pt x="316" y="757"/>
                </a:lnTo>
                <a:lnTo>
                  <a:pt x="316" y="756"/>
                </a:lnTo>
                <a:lnTo>
                  <a:pt x="316" y="756"/>
                </a:lnTo>
                <a:lnTo>
                  <a:pt x="316" y="755"/>
                </a:lnTo>
                <a:lnTo>
                  <a:pt x="316" y="754"/>
                </a:lnTo>
                <a:lnTo>
                  <a:pt x="315" y="754"/>
                </a:lnTo>
                <a:lnTo>
                  <a:pt x="315" y="754"/>
                </a:lnTo>
                <a:lnTo>
                  <a:pt x="315" y="753"/>
                </a:lnTo>
                <a:lnTo>
                  <a:pt x="314" y="750"/>
                </a:lnTo>
                <a:lnTo>
                  <a:pt x="315" y="750"/>
                </a:lnTo>
                <a:lnTo>
                  <a:pt x="315" y="750"/>
                </a:lnTo>
                <a:lnTo>
                  <a:pt x="314" y="750"/>
                </a:lnTo>
                <a:lnTo>
                  <a:pt x="313" y="747"/>
                </a:lnTo>
                <a:lnTo>
                  <a:pt x="314" y="746"/>
                </a:lnTo>
                <a:lnTo>
                  <a:pt x="314" y="746"/>
                </a:lnTo>
                <a:lnTo>
                  <a:pt x="314" y="746"/>
                </a:lnTo>
                <a:lnTo>
                  <a:pt x="314" y="745"/>
                </a:lnTo>
                <a:lnTo>
                  <a:pt x="314" y="745"/>
                </a:lnTo>
                <a:lnTo>
                  <a:pt x="314" y="744"/>
                </a:lnTo>
                <a:lnTo>
                  <a:pt x="314" y="742"/>
                </a:lnTo>
                <a:lnTo>
                  <a:pt x="315" y="742"/>
                </a:lnTo>
                <a:lnTo>
                  <a:pt x="315" y="741"/>
                </a:lnTo>
                <a:lnTo>
                  <a:pt x="315" y="741"/>
                </a:lnTo>
                <a:lnTo>
                  <a:pt x="314" y="739"/>
                </a:lnTo>
                <a:lnTo>
                  <a:pt x="311" y="737"/>
                </a:lnTo>
                <a:lnTo>
                  <a:pt x="311" y="735"/>
                </a:lnTo>
                <a:lnTo>
                  <a:pt x="313" y="727"/>
                </a:lnTo>
                <a:lnTo>
                  <a:pt x="315" y="727"/>
                </a:lnTo>
                <a:lnTo>
                  <a:pt x="319" y="716"/>
                </a:lnTo>
                <a:lnTo>
                  <a:pt x="322" y="715"/>
                </a:lnTo>
                <a:lnTo>
                  <a:pt x="322" y="714"/>
                </a:lnTo>
                <a:lnTo>
                  <a:pt x="322" y="713"/>
                </a:lnTo>
                <a:lnTo>
                  <a:pt x="323" y="713"/>
                </a:lnTo>
                <a:lnTo>
                  <a:pt x="324" y="713"/>
                </a:lnTo>
                <a:lnTo>
                  <a:pt x="325" y="711"/>
                </a:lnTo>
                <a:lnTo>
                  <a:pt x="325" y="711"/>
                </a:lnTo>
                <a:lnTo>
                  <a:pt x="331" y="705"/>
                </a:lnTo>
                <a:lnTo>
                  <a:pt x="331" y="704"/>
                </a:lnTo>
                <a:lnTo>
                  <a:pt x="331" y="704"/>
                </a:lnTo>
                <a:lnTo>
                  <a:pt x="332" y="703"/>
                </a:lnTo>
                <a:lnTo>
                  <a:pt x="331" y="703"/>
                </a:lnTo>
                <a:lnTo>
                  <a:pt x="331" y="703"/>
                </a:lnTo>
                <a:lnTo>
                  <a:pt x="331" y="703"/>
                </a:lnTo>
                <a:lnTo>
                  <a:pt x="332" y="703"/>
                </a:lnTo>
                <a:lnTo>
                  <a:pt x="333" y="703"/>
                </a:lnTo>
                <a:lnTo>
                  <a:pt x="345" y="692"/>
                </a:lnTo>
                <a:lnTo>
                  <a:pt x="347" y="691"/>
                </a:lnTo>
                <a:lnTo>
                  <a:pt x="351" y="688"/>
                </a:lnTo>
                <a:lnTo>
                  <a:pt x="352" y="686"/>
                </a:lnTo>
                <a:lnTo>
                  <a:pt x="352" y="686"/>
                </a:lnTo>
                <a:lnTo>
                  <a:pt x="359" y="680"/>
                </a:lnTo>
                <a:lnTo>
                  <a:pt x="359" y="680"/>
                </a:lnTo>
                <a:lnTo>
                  <a:pt x="362" y="676"/>
                </a:lnTo>
                <a:lnTo>
                  <a:pt x="362" y="675"/>
                </a:lnTo>
                <a:lnTo>
                  <a:pt x="362" y="674"/>
                </a:lnTo>
                <a:lnTo>
                  <a:pt x="364" y="673"/>
                </a:lnTo>
                <a:lnTo>
                  <a:pt x="365" y="672"/>
                </a:lnTo>
                <a:lnTo>
                  <a:pt x="365" y="672"/>
                </a:lnTo>
                <a:lnTo>
                  <a:pt x="365" y="672"/>
                </a:lnTo>
                <a:lnTo>
                  <a:pt x="365" y="671"/>
                </a:lnTo>
                <a:lnTo>
                  <a:pt x="371" y="660"/>
                </a:lnTo>
                <a:lnTo>
                  <a:pt x="371" y="659"/>
                </a:lnTo>
                <a:lnTo>
                  <a:pt x="371" y="658"/>
                </a:lnTo>
                <a:lnTo>
                  <a:pt x="373" y="657"/>
                </a:lnTo>
                <a:lnTo>
                  <a:pt x="373" y="657"/>
                </a:lnTo>
                <a:lnTo>
                  <a:pt x="375" y="653"/>
                </a:lnTo>
                <a:lnTo>
                  <a:pt x="376" y="652"/>
                </a:lnTo>
                <a:lnTo>
                  <a:pt x="376" y="651"/>
                </a:lnTo>
                <a:lnTo>
                  <a:pt x="376" y="651"/>
                </a:lnTo>
                <a:lnTo>
                  <a:pt x="376" y="651"/>
                </a:lnTo>
                <a:lnTo>
                  <a:pt x="376" y="645"/>
                </a:lnTo>
                <a:lnTo>
                  <a:pt x="376" y="645"/>
                </a:lnTo>
                <a:lnTo>
                  <a:pt x="377" y="645"/>
                </a:lnTo>
                <a:lnTo>
                  <a:pt x="378" y="645"/>
                </a:lnTo>
                <a:lnTo>
                  <a:pt x="379" y="645"/>
                </a:lnTo>
                <a:lnTo>
                  <a:pt x="379" y="645"/>
                </a:lnTo>
                <a:lnTo>
                  <a:pt x="379" y="645"/>
                </a:lnTo>
                <a:lnTo>
                  <a:pt x="379" y="645"/>
                </a:lnTo>
                <a:lnTo>
                  <a:pt x="378" y="644"/>
                </a:lnTo>
                <a:lnTo>
                  <a:pt x="378" y="644"/>
                </a:lnTo>
                <a:lnTo>
                  <a:pt x="378" y="644"/>
                </a:lnTo>
                <a:lnTo>
                  <a:pt x="378" y="645"/>
                </a:lnTo>
                <a:lnTo>
                  <a:pt x="377" y="645"/>
                </a:lnTo>
                <a:lnTo>
                  <a:pt x="377" y="644"/>
                </a:lnTo>
                <a:lnTo>
                  <a:pt x="378" y="644"/>
                </a:lnTo>
                <a:lnTo>
                  <a:pt x="378" y="644"/>
                </a:lnTo>
                <a:lnTo>
                  <a:pt x="378" y="643"/>
                </a:lnTo>
                <a:lnTo>
                  <a:pt x="378" y="642"/>
                </a:lnTo>
                <a:lnTo>
                  <a:pt x="378" y="641"/>
                </a:lnTo>
                <a:lnTo>
                  <a:pt x="378" y="641"/>
                </a:lnTo>
                <a:lnTo>
                  <a:pt x="377" y="641"/>
                </a:lnTo>
                <a:lnTo>
                  <a:pt x="377" y="640"/>
                </a:lnTo>
                <a:lnTo>
                  <a:pt x="378" y="639"/>
                </a:lnTo>
                <a:lnTo>
                  <a:pt x="378" y="638"/>
                </a:lnTo>
                <a:lnTo>
                  <a:pt x="378" y="637"/>
                </a:lnTo>
                <a:lnTo>
                  <a:pt x="379" y="637"/>
                </a:lnTo>
                <a:lnTo>
                  <a:pt x="378" y="637"/>
                </a:lnTo>
                <a:lnTo>
                  <a:pt x="377" y="637"/>
                </a:lnTo>
                <a:lnTo>
                  <a:pt x="376" y="637"/>
                </a:lnTo>
                <a:lnTo>
                  <a:pt x="376" y="637"/>
                </a:lnTo>
                <a:lnTo>
                  <a:pt x="375" y="637"/>
                </a:lnTo>
                <a:lnTo>
                  <a:pt x="374" y="637"/>
                </a:lnTo>
                <a:lnTo>
                  <a:pt x="373" y="638"/>
                </a:lnTo>
                <a:lnTo>
                  <a:pt x="369" y="639"/>
                </a:lnTo>
                <a:lnTo>
                  <a:pt x="369" y="639"/>
                </a:lnTo>
                <a:lnTo>
                  <a:pt x="368" y="639"/>
                </a:lnTo>
                <a:lnTo>
                  <a:pt x="365" y="640"/>
                </a:lnTo>
                <a:lnTo>
                  <a:pt x="364" y="640"/>
                </a:lnTo>
                <a:lnTo>
                  <a:pt x="362" y="641"/>
                </a:lnTo>
                <a:lnTo>
                  <a:pt x="359" y="641"/>
                </a:lnTo>
                <a:lnTo>
                  <a:pt x="358" y="641"/>
                </a:lnTo>
                <a:lnTo>
                  <a:pt x="357" y="641"/>
                </a:lnTo>
                <a:lnTo>
                  <a:pt x="356" y="641"/>
                </a:lnTo>
                <a:lnTo>
                  <a:pt x="356" y="642"/>
                </a:lnTo>
                <a:lnTo>
                  <a:pt x="354" y="642"/>
                </a:lnTo>
                <a:lnTo>
                  <a:pt x="354" y="643"/>
                </a:lnTo>
                <a:lnTo>
                  <a:pt x="352" y="643"/>
                </a:lnTo>
                <a:lnTo>
                  <a:pt x="351" y="643"/>
                </a:lnTo>
                <a:lnTo>
                  <a:pt x="350" y="643"/>
                </a:lnTo>
                <a:lnTo>
                  <a:pt x="350" y="642"/>
                </a:lnTo>
                <a:lnTo>
                  <a:pt x="349" y="642"/>
                </a:lnTo>
                <a:lnTo>
                  <a:pt x="349" y="642"/>
                </a:lnTo>
                <a:lnTo>
                  <a:pt x="348" y="642"/>
                </a:lnTo>
                <a:lnTo>
                  <a:pt x="348" y="642"/>
                </a:lnTo>
                <a:lnTo>
                  <a:pt x="348" y="643"/>
                </a:lnTo>
                <a:lnTo>
                  <a:pt x="344" y="644"/>
                </a:lnTo>
                <a:lnTo>
                  <a:pt x="342" y="644"/>
                </a:lnTo>
                <a:lnTo>
                  <a:pt x="341" y="644"/>
                </a:lnTo>
                <a:lnTo>
                  <a:pt x="340" y="644"/>
                </a:lnTo>
                <a:lnTo>
                  <a:pt x="340" y="644"/>
                </a:lnTo>
                <a:lnTo>
                  <a:pt x="336" y="639"/>
                </a:lnTo>
                <a:lnTo>
                  <a:pt x="335" y="639"/>
                </a:lnTo>
                <a:lnTo>
                  <a:pt x="335" y="639"/>
                </a:lnTo>
                <a:lnTo>
                  <a:pt x="335" y="638"/>
                </a:lnTo>
                <a:lnTo>
                  <a:pt x="334" y="638"/>
                </a:lnTo>
                <a:lnTo>
                  <a:pt x="334" y="638"/>
                </a:lnTo>
                <a:lnTo>
                  <a:pt x="333" y="638"/>
                </a:lnTo>
                <a:lnTo>
                  <a:pt x="333" y="638"/>
                </a:lnTo>
                <a:lnTo>
                  <a:pt x="332" y="638"/>
                </a:lnTo>
                <a:lnTo>
                  <a:pt x="332" y="639"/>
                </a:lnTo>
                <a:lnTo>
                  <a:pt x="332" y="639"/>
                </a:lnTo>
                <a:lnTo>
                  <a:pt x="331" y="639"/>
                </a:lnTo>
                <a:lnTo>
                  <a:pt x="331" y="638"/>
                </a:lnTo>
                <a:lnTo>
                  <a:pt x="331" y="638"/>
                </a:lnTo>
                <a:lnTo>
                  <a:pt x="332" y="638"/>
                </a:lnTo>
                <a:lnTo>
                  <a:pt x="332" y="638"/>
                </a:lnTo>
                <a:lnTo>
                  <a:pt x="332" y="638"/>
                </a:lnTo>
                <a:lnTo>
                  <a:pt x="333" y="637"/>
                </a:lnTo>
                <a:lnTo>
                  <a:pt x="333" y="637"/>
                </a:lnTo>
                <a:lnTo>
                  <a:pt x="333" y="637"/>
                </a:lnTo>
                <a:lnTo>
                  <a:pt x="333" y="637"/>
                </a:lnTo>
                <a:lnTo>
                  <a:pt x="335" y="636"/>
                </a:lnTo>
                <a:lnTo>
                  <a:pt x="336" y="636"/>
                </a:lnTo>
                <a:lnTo>
                  <a:pt x="336" y="635"/>
                </a:lnTo>
                <a:lnTo>
                  <a:pt x="335" y="633"/>
                </a:lnTo>
                <a:lnTo>
                  <a:pt x="335" y="633"/>
                </a:lnTo>
                <a:lnTo>
                  <a:pt x="334" y="632"/>
                </a:lnTo>
                <a:lnTo>
                  <a:pt x="333" y="632"/>
                </a:lnTo>
                <a:lnTo>
                  <a:pt x="333" y="631"/>
                </a:lnTo>
                <a:lnTo>
                  <a:pt x="333" y="630"/>
                </a:lnTo>
                <a:lnTo>
                  <a:pt x="333" y="631"/>
                </a:lnTo>
                <a:lnTo>
                  <a:pt x="332" y="630"/>
                </a:lnTo>
                <a:lnTo>
                  <a:pt x="332" y="630"/>
                </a:lnTo>
                <a:lnTo>
                  <a:pt x="332" y="630"/>
                </a:lnTo>
                <a:lnTo>
                  <a:pt x="332" y="630"/>
                </a:lnTo>
                <a:lnTo>
                  <a:pt x="330" y="630"/>
                </a:lnTo>
                <a:lnTo>
                  <a:pt x="330" y="629"/>
                </a:lnTo>
                <a:lnTo>
                  <a:pt x="329" y="628"/>
                </a:lnTo>
                <a:lnTo>
                  <a:pt x="329" y="627"/>
                </a:lnTo>
                <a:lnTo>
                  <a:pt x="329" y="627"/>
                </a:lnTo>
                <a:lnTo>
                  <a:pt x="329" y="627"/>
                </a:lnTo>
                <a:lnTo>
                  <a:pt x="328" y="626"/>
                </a:lnTo>
                <a:lnTo>
                  <a:pt x="328" y="626"/>
                </a:lnTo>
                <a:lnTo>
                  <a:pt x="328" y="626"/>
                </a:lnTo>
                <a:lnTo>
                  <a:pt x="327" y="626"/>
                </a:lnTo>
                <a:lnTo>
                  <a:pt x="326" y="625"/>
                </a:lnTo>
                <a:lnTo>
                  <a:pt x="326" y="625"/>
                </a:lnTo>
                <a:lnTo>
                  <a:pt x="326" y="625"/>
                </a:lnTo>
                <a:lnTo>
                  <a:pt x="326" y="625"/>
                </a:lnTo>
                <a:lnTo>
                  <a:pt x="324" y="622"/>
                </a:lnTo>
                <a:lnTo>
                  <a:pt x="323" y="621"/>
                </a:lnTo>
                <a:lnTo>
                  <a:pt x="322" y="621"/>
                </a:lnTo>
                <a:lnTo>
                  <a:pt x="322" y="621"/>
                </a:lnTo>
                <a:lnTo>
                  <a:pt x="321" y="620"/>
                </a:lnTo>
                <a:lnTo>
                  <a:pt x="321" y="620"/>
                </a:lnTo>
                <a:lnTo>
                  <a:pt x="320" y="619"/>
                </a:lnTo>
                <a:lnTo>
                  <a:pt x="320" y="619"/>
                </a:lnTo>
                <a:lnTo>
                  <a:pt x="319" y="619"/>
                </a:lnTo>
                <a:lnTo>
                  <a:pt x="319" y="619"/>
                </a:lnTo>
                <a:lnTo>
                  <a:pt x="318" y="619"/>
                </a:lnTo>
                <a:lnTo>
                  <a:pt x="318" y="619"/>
                </a:lnTo>
                <a:lnTo>
                  <a:pt x="318" y="619"/>
                </a:lnTo>
                <a:lnTo>
                  <a:pt x="318" y="619"/>
                </a:lnTo>
                <a:lnTo>
                  <a:pt x="317" y="618"/>
                </a:lnTo>
                <a:lnTo>
                  <a:pt x="317" y="618"/>
                </a:lnTo>
                <a:lnTo>
                  <a:pt x="317" y="617"/>
                </a:lnTo>
                <a:lnTo>
                  <a:pt x="317" y="617"/>
                </a:lnTo>
                <a:lnTo>
                  <a:pt x="317" y="616"/>
                </a:lnTo>
                <a:lnTo>
                  <a:pt x="316" y="616"/>
                </a:lnTo>
                <a:lnTo>
                  <a:pt x="316" y="616"/>
                </a:lnTo>
                <a:lnTo>
                  <a:pt x="315" y="616"/>
                </a:lnTo>
                <a:lnTo>
                  <a:pt x="315" y="617"/>
                </a:lnTo>
                <a:lnTo>
                  <a:pt x="316" y="618"/>
                </a:lnTo>
                <a:lnTo>
                  <a:pt x="316" y="618"/>
                </a:lnTo>
                <a:lnTo>
                  <a:pt x="315" y="618"/>
                </a:lnTo>
                <a:lnTo>
                  <a:pt x="315" y="618"/>
                </a:lnTo>
                <a:lnTo>
                  <a:pt x="315" y="618"/>
                </a:lnTo>
                <a:lnTo>
                  <a:pt x="315" y="617"/>
                </a:lnTo>
                <a:lnTo>
                  <a:pt x="315" y="617"/>
                </a:lnTo>
                <a:lnTo>
                  <a:pt x="315" y="615"/>
                </a:lnTo>
                <a:lnTo>
                  <a:pt x="315" y="615"/>
                </a:lnTo>
                <a:lnTo>
                  <a:pt x="314" y="615"/>
                </a:lnTo>
                <a:lnTo>
                  <a:pt x="314" y="615"/>
                </a:lnTo>
                <a:lnTo>
                  <a:pt x="314" y="615"/>
                </a:lnTo>
                <a:lnTo>
                  <a:pt x="314" y="615"/>
                </a:lnTo>
                <a:lnTo>
                  <a:pt x="314" y="614"/>
                </a:lnTo>
                <a:lnTo>
                  <a:pt x="312" y="613"/>
                </a:lnTo>
                <a:lnTo>
                  <a:pt x="311" y="604"/>
                </a:lnTo>
                <a:lnTo>
                  <a:pt x="309" y="601"/>
                </a:lnTo>
                <a:lnTo>
                  <a:pt x="308" y="601"/>
                </a:lnTo>
                <a:lnTo>
                  <a:pt x="308" y="601"/>
                </a:lnTo>
                <a:lnTo>
                  <a:pt x="307" y="601"/>
                </a:lnTo>
                <a:lnTo>
                  <a:pt x="307" y="600"/>
                </a:lnTo>
                <a:lnTo>
                  <a:pt x="307" y="600"/>
                </a:lnTo>
                <a:lnTo>
                  <a:pt x="306" y="599"/>
                </a:lnTo>
                <a:lnTo>
                  <a:pt x="306" y="598"/>
                </a:lnTo>
                <a:lnTo>
                  <a:pt x="303" y="597"/>
                </a:lnTo>
                <a:lnTo>
                  <a:pt x="302" y="597"/>
                </a:lnTo>
                <a:lnTo>
                  <a:pt x="301" y="583"/>
                </a:lnTo>
                <a:lnTo>
                  <a:pt x="301" y="583"/>
                </a:lnTo>
                <a:lnTo>
                  <a:pt x="301" y="583"/>
                </a:lnTo>
                <a:lnTo>
                  <a:pt x="300" y="581"/>
                </a:lnTo>
                <a:lnTo>
                  <a:pt x="300" y="579"/>
                </a:lnTo>
                <a:lnTo>
                  <a:pt x="298" y="577"/>
                </a:lnTo>
                <a:lnTo>
                  <a:pt x="297" y="576"/>
                </a:lnTo>
                <a:lnTo>
                  <a:pt x="296" y="575"/>
                </a:lnTo>
                <a:lnTo>
                  <a:pt x="293" y="574"/>
                </a:lnTo>
                <a:lnTo>
                  <a:pt x="293" y="572"/>
                </a:lnTo>
                <a:lnTo>
                  <a:pt x="292" y="571"/>
                </a:lnTo>
                <a:lnTo>
                  <a:pt x="292" y="568"/>
                </a:lnTo>
                <a:lnTo>
                  <a:pt x="292" y="567"/>
                </a:lnTo>
                <a:lnTo>
                  <a:pt x="292" y="567"/>
                </a:lnTo>
                <a:lnTo>
                  <a:pt x="292" y="567"/>
                </a:lnTo>
                <a:lnTo>
                  <a:pt x="293" y="567"/>
                </a:lnTo>
                <a:lnTo>
                  <a:pt x="293" y="567"/>
                </a:lnTo>
                <a:lnTo>
                  <a:pt x="293" y="566"/>
                </a:lnTo>
                <a:lnTo>
                  <a:pt x="293" y="566"/>
                </a:lnTo>
                <a:lnTo>
                  <a:pt x="290" y="564"/>
                </a:lnTo>
                <a:lnTo>
                  <a:pt x="281" y="545"/>
                </a:lnTo>
                <a:lnTo>
                  <a:pt x="281" y="542"/>
                </a:lnTo>
                <a:lnTo>
                  <a:pt x="280" y="542"/>
                </a:lnTo>
                <a:lnTo>
                  <a:pt x="278" y="539"/>
                </a:lnTo>
                <a:lnTo>
                  <a:pt x="276" y="535"/>
                </a:lnTo>
                <a:lnTo>
                  <a:pt x="276" y="535"/>
                </a:lnTo>
                <a:lnTo>
                  <a:pt x="276" y="533"/>
                </a:lnTo>
                <a:lnTo>
                  <a:pt x="275" y="532"/>
                </a:lnTo>
                <a:lnTo>
                  <a:pt x="275" y="532"/>
                </a:lnTo>
                <a:lnTo>
                  <a:pt x="275" y="531"/>
                </a:lnTo>
                <a:lnTo>
                  <a:pt x="275" y="531"/>
                </a:lnTo>
                <a:lnTo>
                  <a:pt x="275" y="530"/>
                </a:lnTo>
                <a:lnTo>
                  <a:pt x="276" y="529"/>
                </a:lnTo>
                <a:lnTo>
                  <a:pt x="276" y="530"/>
                </a:lnTo>
                <a:lnTo>
                  <a:pt x="276" y="530"/>
                </a:lnTo>
                <a:lnTo>
                  <a:pt x="276" y="531"/>
                </a:lnTo>
                <a:lnTo>
                  <a:pt x="277" y="532"/>
                </a:lnTo>
                <a:lnTo>
                  <a:pt x="279" y="537"/>
                </a:lnTo>
                <a:lnTo>
                  <a:pt x="279" y="538"/>
                </a:lnTo>
                <a:lnTo>
                  <a:pt x="284" y="543"/>
                </a:lnTo>
                <a:lnTo>
                  <a:pt x="285" y="543"/>
                </a:lnTo>
                <a:lnTo>
                  <a:pt x="286" y="543"/>
                </a:lnTo>
                <a:lnTo>
                  <a:pt x="286" y="542"/>
                </a:lnTo>
                <a:lnTo>
                  <a:pt x="286" y="542"/>
                </a:lnTo>
                <a:lnTo>
                  <a:pt x="286" y="541"/>
                </a:lnTo>
                <a:lnTo>
                  <a:pt x="289" y="534"/>
                </a:lnTo>
                <a:lnTo>
                  <a:pt x="289" y="534"/>
                </a:lnTo>
                <a:lnTo>
                  <a:pt x="289" y="533"/>
                </a:lnTo>
                <a:lnTo>
                  <a:pt x="289" y="534"/>
                </a:lnTo>
                <a:lnTo>
                  <a:pt x="295" y="535"/>
                </a:lnTo>
                <a:lnTo>
                  <a:pt x="289" y="534"/>
                </a:lnTo>
                <a:lnTo>
                  <a:pt x="289" y="533"/>
                </a:lnTo>
                <a:lnTo>
                  <a:pt x="289" y="535"/>
                </a:lnTo>
                <a:lnTo>
                  <a:pt x="289" y="535"/>
                </a:lnTo>
                <a:lnTo>
                  <a:pt x="288" y="539"/>
                </a:lnTo>
                <a:lnTo>
                  <a:pt x="287" y="542"/>
                </a:lnTo>
                <a:lnTo>
                  <a:pt x="287" y="541"/>
                </a:lnTo>
                <a:lnTo>
                  <a:pt x="288" y="541"/>
                </a:lnTo>
                <a:lnTo>
                  <a:pt x="288" y="541"/>
                </a:lnTo>
                <a:lnTo>
                  <a:pt x="289" y="541"/>
                </a:lnTo>
                <a:lnTo>
                  <a:pt x="290" y="542"/>
                </a:lnTo>
                <a:lnTo>
                  <a:pt x="293" y="547"/>
                </a:lnTo>
                <a:lnTo>
                  <a:pt x="293" y="547"/>
                </a:lnTo>
                <a:lnTo>
                  <a:pt x="294" y="549"/>
                </a:lnTo>
                <a:lnTo>
                  <a:pt x="295" y="550"/>
                </a:lnTo>
                <a:lnTo>
                  <a:pt x="296" y="550"/>
                </a:lnTo>
                <a:lnTo>
                  <a:pt x="296" y="553"/>
                </a:lnTo>
                <a:lnTo>
                  <a:pt x="298" y="554"/>
                </a:lnTo>
                <a:lnTo>
                  <a:pt x="298" y="555"/>
                </a:lnTo>
                <a:lnTo>
                  <a:pt x="298" y="556"/>
                </a:lnTo>
                <a:lnTo>
                  <a:pt x="299" y="556"/>
                </a:lnTo>
                <a:lnTo>
                  <a:pt x="301" y="561"/>
                </a:lnTo>
                <a:lnTo>
                  <a:pt x="301" y="561"/>
                </a:lnTo>
                <a:lnTo>
                  <a:pt x="301" y="562"/>
                </a:lnTo>
                <a:lnTo>
                  <a:pt x="302" y="564"/>
                </a:lnTo>
                <a:lnTo>
                  <a:pt x="303" y="564"/>
                </a:lnTo>
                <a:lnTo>
                  <a:pt x="303" y="564"/>
                </a:lnTo>
                <a:lnTo>
                  <a:pt x="304" y="564"/>
                </a:lnTo>
                <a:lnTo>
                  <a:pt x="304" y="564"/>
                </a:lnTo>
                <a:lnTo>
                  <a:pt x="305" y="564"/>
                </a:lnTo>
                <a:lnTo>
                  <a:pt x="305" y="565"/>
                </a:lnTo>
                <a:lnTo>
                  <a:pt x="305" y="565"/>
                </a:lnTo>
                <a:lnTo>
                  <a:pt x="307" y="568"/>
                </a:lnTo>
                <a:lnTo>
                  <a:pt x="311" y="573"/>
                </a:lnTo>
                <a:lnTo>
                  <a:pt x="311" y="574"/>
                </a:lnTo>
                <a:lnTo>
                  <a:pt x="311" y="576"/>
                </a:lnTo>
                <a:lnTo>
                  <a:pt x="311" y="578"/>
                </a:lnTo>
                <a:lnTo>
                  <a:pt x="311" y="579"/>
                </a:lnTo>
                <a:lnTo>
                  <a:pt x="311" y="579"/>
                </a:lnTo>
                <a:lnTo>
                  <a:pt x="311" y="579"/>
                </a:lnTo>
                <a:lnTo>
                  <a:pt x="313" y="586"/>
                </a:lnTo>
                <a:lnTo>
                  <a:pt x="315" y="587"/>
                </a:lnTo>
                <a:lnTo>
                  <a:pt x="316" y="588"/>
                </a:lnTo>
                <a:lnTo>
                  <a:pt x="317" y="588"/>
                </a:lnTo>
                <a:lnTo>
                  <a:pt x="319" y="590"/>
                </a:lnTo>
                <a:lnTo>
                  <a:pt x="322" y="595"/>
                </a:lnTo>
                <a:lnTo>
                  <a:pt x="322" y="596"/>
                </a:lnTo>
                <a:lnTo>
                  <a:pt x="323" y="597"/>
                </a:lnTo>
                <a:lnTo>
                  <a:pt x="324" y="598"/>
                </a:lnTo>
                <a:lnTo>
                  <a:pt x="326" y="602"/>
                </a:lnTo>
                <a:lnTo>
                  <a:pt x="327" y="603"/>
                </a:lnTo>
                <a:lnTo>
                  <a:pt x="329" y="604"/>
                </a:lnTo>
                <a:lnTo>
                  <a:pt x="329" y="606"/>
                </a:lnTo>
                <a:lnTo>
                  <a:pt x="330" y="607"/>
                </a:lnTo>
                <a:lnTo>
                  <a:pt x="330" y="607"/>
                </a:lnTo>
                <a:lnTo>
                  <a:pt x="332" y="609"/>
                </a:lnTo>
                <a:lnTo>
                  <a:pt x="332" y="610"/>
                </a:lnTo>
                <a:lnTo>
                  <a:pt x="332" y="611"/>
                </a:lnTo>
                <a:lnTo>
                  <a:pt x="332" y="611"/>
                </a:lnTo>
                <a:lnTo>
                  <a:pt x="332" y="611"/>
                </a:lnTo>
                <a:lnTo>
                  <a:pt x="332" y="614"/>
                </a:lnTo>
                <a:lnTo>
                  <a:pt x="332" y="614"/>
                </a:lnTo>
                <a:lnTo>
                  <a:pt x="332" y="615"/>
                </a:lnTo>
                <a:lnTo>
                  <a:pt x="332" y="615"/>
                </a:lnTo>
                <a:lnTo>
                  <a:pt x="332" y="616"/>
                </a:lnTo>
                <a:lnTo>
                  <a:pt x="332" y="616"/>
                </a:lnTo>
                <a:lnTo>
                  <a:pt x="332" y="617"/>
                </a:lnTo>
                <a:lnTo>
                  <a:pt x="332" y="617"/>
                </a:lnTo>
                <a:lnTo>
                  <a:pt x="331" y="617"/>
                </a:lnTo>
                <a:lnTo>
                  <a:pt x="332" y="617"/>
                </a:lnTo>
                <a:lnTo>
                  <a:pt x="333" y="619"/>
                </a:lnTo>
                <a:lnTo>
                  <a:pt x="334" y="625"/>
                </a:lnTo>
                <a:lnTo>
                  <a:pt x="334" y="626"/>
                </a:lnTo>
                <a:lnTo>
                  <a:pt x="335" y="629"/>
                </a:lnTo>
                <a:lnTo>
                  <a:pt x="336" y="630"/>
                </a:lnTo>
                <a:lnTo>
                  <a:pt x="336" y="632"/>
                </a:lnTo>
                <a:lnTo>
                  <a:pt x="337" y="632"/>
                </a:lnTo>
                <a:lnTo>
                  <a:pt x="338" y="632"/>
                </a:lnTo>
                <a:lnTo>
                  <a:pt x="339" y="632"/>
                </a:lnTo>
                <a:lnTo>
                  <a:pt x="340" y="632"/>
                </a:lnTo>
                <a:lnTo>
                  <a:pt x="341" y="632"/>
                </a:lnTo>
                <a:lnTo>
                  <a:pt x="344" y="632"/>
                </a:lnTo>
                <a:lnTo>
                  <a:pt x="347" y="630"/>
                </a:lnTo>
                <a:lnTo>
                  <a:pt x="347" y="629"/>
                </a:lnTo>
                <a:lnTo>
                  <a:pt x="349" y="628"/>
                </a:lnTo>
                <a:lnTo>
                  <a:pt x="352" y="628"/>
                </a:lnTo>
                <a:lnTo>
                  <a:pt x="353" y="628"/>
                </a:lnTo>
                <a:lnTo>
                  <a:pt x="354" y="628"/>
                </a:lnTo>
                <a:lnTo>
                  <a:pt x="358" y="626"/>
                </a:lnTo>
                <a:lnTo>
                  <a:pt x="358" y="626"/>
                </a:lnTo>
                <a:lnTo>
                  <a:pt x="360" y="625"/>
                </a:lnTo>
                <a:lnTo>
                  <a:pt x="364" y="625"/>
                </a:lnTo>
                <a:lnTo>
                  <a:pt x="364" y="625"/>
                </a:lnTo>
                <a:lnTo>
                  <a:pt x="366" y="623"/>
                </a:lnTo>
                <a:lnTo>
                  <a:pt x="367" y="622"/>
                </a:lnTo>
                <a:lnTo>
                  <a:pt x="380" y="617"/>
                </a:lnTo>
                <a:lnTo>
                  <a:pt x="381" y="616"/>
                </a:lnTo>
                <a:lnTo>
                  <a:pt x="383" y="615"/>
                </a:lnTo>
                <a:lnTo>
                  <a:pt x="384" y="615"/>
                </a:lnTo>
                <a:lnTo>
                  <a:pt x="384" y="615"/>
                </a:lnTo>
                <a:lnTo>
                  <a:pt x="384" y="615"/>
                </a:lnTo>
                <a:lnTo>
                  <a:pt x="384" y="615"/>
                </a:lnTo>
                <a:lnTo>
                  <a:pt x="384" y="614"/>
                </a:lnTo>
                <a:lnTo>
                  <a:pt x="385" y="612"/>
                </a:lnTo>
                <a:lnTo>
                  <a:pt x="386" y="612"/>
                </a:lnTo>
                <a:lnTo>
                  <a:pt x="388" y="610"/>
                </a:lnTo>
                <a:lnTo>
                  <a:pt x="394" y="608"/>
                </a:lnTo>
                <a:lnTo>
                  <a:pt x="398" y="608"/>
                </a:lnTo>
                <a:lnTo>
                  <a:pt x="398" y="608"/>
                </a:lnTo>
                <a:lnTo>
                  <a:pt x="399" y="608"/>
                </a:lnTo>
                <a:lnTo>
                  <a:pt x="400" y="607"/>
                </a:lnTo>
                <a:lnTo>
                  <a:pt x="401" y="606"/>
                </a:lnTo>
                <a:lnTo>
                  <a:pt x="401" y="604"/>
                </a:lnTo>
                <a:lnTo>
                  <a:pt x="402" y="603"/>
                </a:lnTo>
                <a:lnTo>
                  <a:pt x="406" y="602"/>
                </a:lnTo>
                <a:lnTo>
                  <a:pt x="407" y="602"/>
                </a:lnTo>
                <a:lnTo>
                  <a:pt x="408" y="601"/>
                </a:lnTo>
                <a:lnTo>
                  <a:pt x="409" y="598"/>
                </a:lnTo>
                <a:lnTo>
                  <a:pt x="409" y="597"/>
                </a:lnTo>
                <a:lnTo>
                  <a:pt x="410" y="597"/>
                </a:lnTo>
                <a:lnTo>
                  <a:pt x="411" y="597"/>
                </a:lnTo>
                <a:lnTo>
                  <a:pt x="411" y="596"/>
                </a:lnTo>
                <a:lnTo>
                  <a:pt x="412" y="596"/>
                </a:lnTo>
                <a:lnTo>
                  <a:pt x="414" y="596"/>
                </a:lnTo>
                <a:lnTo>
                  <a:pt x="415" y="596"/>
                </a:lnTo>
                <a:lnTo>
                  <a:pt x="415" y="595"/>
                </a:lnTo>
                <a:lnTo>
                  <a:pt x="415" y="594"/>
                </a:lnTo>
                <a:lnTo>
                  <a:pt x="414" y="593"/>
                </a:lnTo>
                <a:lnTo>
                  <a:pt x="414" y="592"/>
                </a:lnTo>
                <a:lnTo>
                  <a:pt x="414" y="590"/>
                </a:lnTo>
                <a:lnTo>
                  <a:pt x="414" y="590"/>
                </a:lnTo>
                <a:lnTo>
                  <a:pt x="416" y="587"/>
                </a:lnTo>
                <a:lnTo>
                  <a:pt x="417" y="586"/>
                </a:lnTo>
                <a:lnTo>
                  <a:pt x="417" y="587"/>
                </a:lnTo>
                <a:lnTo>
                  <a:pt x="417" y="587"/>
                </a:lnTo>
                <a:lnTo>
                  <a:pt x="417" y="588"/>
                </a:lnTo>
                <a:lnTo>
                  <a:pt x="418" y="588"/>
                </a:lnTo>
                <a:lnTo>
                  <a:pt x="419" y="587"/>
                </a:lnTo>
                <a:lnTo>
                  <a:pt x="421" y="583"/>
                </a:lnTo>
                <a:lnTo>
                  <a:pt x="423" y="582"/>
                </a:lnTo>
                <a:lnTo>
                  <a:pt x="425" y="578"/>
                </a:lnTo>
                <a:lnTo>
                  <a:pt x="426" y="575"/>
                </a:lnTo>
                <a:lnTo>
                  <a:pt x="425" y="575"/>
                </a:lnTo>
                <a:lnTo>
                  <a:pt x="425" y="575"/>
                </a:lnTo>
                <a:lnTo>
                  <a:pt x="425" y="575"/>
                </a:lnTo>
                <a:lnTo>
                  <a:pt x="423" y="575"/>
                </a:lnTo>
                <a:lnTo>
                  <a:pt x="423" y="574"/>
                </a:lnTo>
                <a:lnTo>
                  <a:pt x="422" y="572"/>
                </a:lnTo>
                <a:lnTo>
                  <a:pt x="421" y="572"/>
                </a:lnTo>
                <a:lnTo>
                  <a:pt x="421" y="571"/>
                </a:lnTo>
                <a:lnTo>
                  <a:pt x="420" y="569"/>
                </a:lnTo>
                <a:lnTo>
                  <a:pt x="419" y="568"/>
                </a:lnTo>
                <a:lnTo>
                  <a:pt x="418" y="568"/>
                </a:lnTo>
                <a:lnTo>
                  <a:pt x="416" y="568"/>
                </a:lnTo>
                <a:lnTo>
                  <a:pt x="414" y="568"/>
                </a:lnTo>
                <a:lnTo>
                  <a:pt x="412" y="567"/>
                </a:lnTo>
                <a:lnTo>
                  <a:pt x="410" y="565"/>
                </a:lnTo>
                <a:lnTo>
                  <a:pt x="409" y="565"/>
                </a:lnTo>
                <a:lnTo>
                  <a:pt x="408" y="564"/>
                </a:lnTo>
                <a:lnTo>
                  <a:pt x="408" y="563"/>
                </a:lnTo>
                <a:lnTo>
                  <a:pt x="407" y="562"/>
                </a:lnTo>
                <a:lnTo>
                  <a:pt x="406" y="561"/>
                </a:lnTo>
                <a:lnTo>
                  <a:pt x="406" y="557"/>
                </a:lnTo>
                <a:lnTo>
                  <a:pt x="406" y="557"/>
                </a:lnTo>
                <a:lnTo>
                  <a:pt x="406" y="556"/>
                </a:lnTo>
                <a:lnTo>
                  <a:pt x="407" y="555"/>
                </a:lnTo>
                <a:lnTo>
                  <a:pt x="407" y="554"/>
                </a:lnTo>
                <a:lnTo>
                  <a:pt x="407" y="554"/>
                </a:lnTo>
                <a:lnTo>
                  <a:pt x="406" y="553"/>
                </a:lnTo>
                <a:lnTo>
                  <a:pt x="407" y="553"/>
                </a:lnTo>
                <a:lnTo>
                  <a:pt x="407" y="553"/>
                </a:lnTo>
                <a:lnTo>
                  <a:pt x="407" y="553"/>
                </a:lnTo>
                <a:lnTo>
                  <a:pt x="406" y="553"/>
                </a:lnTo>
                <a:lnTo>
                  <a:pt x="405" y="553"/>
                </a:lnTo>
                <a:lnTo>
                  <a:pt x="405" y="554"/>
                </a:lnTo>
                <a:lnTo>
                  <a:pt x="405" y="555"/>
                </a:lnTo>
                <a:lnTo>
                  <a:pt x="404" y="556"/>
                </a:lnTo>
                <a:lnTo>
                  <a:pt x="402" y="557"/>
                </a:lnTo>
                <a:lnTo>
                  <a:pt x="402" y="557"/>
                </a:lnTo>
                <a:lnTo>
                  <a:pt x="402" y="557"/>
                </a:lnTo>
                <a:lnTo>
                  <a:pt x="402" y="557"/>
                </a:lnTo>
                <a:lnTo>
                  <a:pt x="402" y="558"/>
                </a:lnTo>
                <a:lnTo>
                  <a:pt x="402" y="558"/>
                </a:lnTo>
                <a:lnTo>
                  <a:pt x="402" y="558"/>
                </a:lnTo>
                <a:lnTo>
                  <a:pt x="402" y="558"/>
                </a:lnTo>
                <a:lnTo>
                  <a:pt x="401" y="559"/>
                </a:lnTo>
                <a:lnTo>
                  <a:pt x="401" y="559"/>
                </a:lnTo>
                <a:lnTo>
                  <a:pt x="400" y="560"/>
                </a:lnTo>
                <a:lnTo>
                  <a:pt x="399" y="561"/>
                </a:lnTo>
                <a:lnTo>
                  <a:pt x="399" y="561"/>
                </a:lnTo>
                <a:lnTo>
                  <a:pt x="398" y="561"/>
                </a:lnTo>
                <a:lnTo>
                  <a:pt x="398" y="561"/>
                </a:lnTo>
                <a:lnTo>
                  <a:pt x="398" y="562"/>
                </a:lnTo>
                <a:lnTo>
                  <a:pt x="398" y="562"/>
                </a:lnTo>
                <a:lnTo>
                  <a:pt x="397" y="563"/>
                </a:lnTo>
                <a:lnTo>
                  <a:pt x="397" y="563"/>
                </a:lnTo>
                <a:lnTo>
                  <a:pt x="397" y="563"/>
                </a:lnTo>
                <a:lnTo>
                  <a:pt x="397" y="564"/>
                </a:lnTo>
                <a:lnTo>
                  <a:pt x="396" y="564"/>
                </a:lnTo>
                <a:lnTo>
                  <a:pt x="396" y="564"/>
                </a:lnTo>
                <a:lnTo>
                  <a:pt x="396" y="564"/>
                </a:lnTo>
                <a:lnTo>
                  <a:pt x="396" y="564"/>
                </a:lnTo>
                <a:lnTo>
                  <a:pt x="396" y="564"/>
                </a:lnTo>
                <a:lnTo>
                  <a:pt x="395" y="564"/>
                </a:lnTo>
                <a:lnTo>
                  <a:pt x="395" y="564"/>
                </a:lnTo>
                <a:lnTo>
                  <a:pt x="394" y="565"/>
                </a:lnTo>
                <a:lnTo>
                  <a:pt x="394" y="565"/>
                </a:lnTo>
                <a:lnTo>
                  <a:pt x="394" y="566"/>
                </a:lnTo>
                <a:lnTo>
                  <a:pt x="391" y="566"/>
                </a:lnTo>
                <a:lnTo>
                  <a:pt x="390" y="566"/>
                </a:lnTo>
                <a:lnTo>
                  <a:pt x="390" y="566"/>
                </a:lnTo>
                <a:lnTo>
                  <a:pt x="389" y="565"/>
                </a:lnTo>
                <a:lnTo>
                  <a:pt x="387" y="565"/>
                </a:lnTo>
                <a:lnTo>
                  <a:pt x="386" y="566"/>
                </a:lnTo>
                <a:lnTo>
                  <a:pt x="385" y="566"/>
                </a:lnTo>
                <a:lnTo>
                  <a:pt x="384" y="566"/>
                </a:lnTo>
                <a:lnTo>
                  <a:pt x="382" y="566"/>
                </a:lnTo>
                <a:lnTo>
                  <a:pt x="381" y="566"/>
                </a:lnTo>
                <a:lnTo>
                  <a:pt x="381" y="564"/>
                </a:lnTo>
                <a:lnTo>
                  <a:pt x="381" y="564"/>
                </a:lnTo>
                <a:lnTo>
                  <a:pt x="380" y="565"/>
                </a:lnTo>
                <a:lnTo>
                  <a:pt x="380" y="565"/>
                </a:lnTo>
                <a:lnTo>
                  <a:pt x="380" y="564"/>
                </a:lnTo>
                <a:lnTo>
                  <a:pt x="380" y="564"/>
                </a:lnTo>
                <a:lnTo>
                  <a:pt x="380" y="564"/>
                </a:lnTo>
                <a:lnTo>
                  <a:pt x="380" y="564"/>
                </a:lnTo>
                <a:lnTo>
                  <a:pt x="380" y="563"/>
                </a:lnTo>
                <a:lnTo>
                  <a:pt x="380" y="563"/>
                </a:lnTo>
                <a:lnTo>
                  <a:pt x="380" y="562"/>
                </a:lnTo>
                <a:lnTo>
                  <a:pt x="377" y="563"/>
                </a:lnTo>
                <a:lnTo>
                  <a:pt x="380" y="562"/>
                </a:lnTo>
                <a:lnTo>
                  <a:pt x="380" y="562"/>
                </a:lnTo>
                <a:lnTo>
                  <a:pt x="380" y="561"/>
                </a:lnTo>
                <a:lnTo>
                  <a:pt x="380" y="561"/>
                </a:lnTo>
                <a:lnTo>
                  <a:pt x="380" y="561"/>
                </a:lnTo>
                <a:lnTo>
                  <a:pt x="380" y="559"/>
                </a:lnTo>
                <a:lnTo>
                  <a:pt x="380" y="558"/>
                </a:lnTo>
                <a:lnTo>
                  <a:pt x="380" y="557"/>
                </a:lnTo>
                <a:lnTo>
                  <a:pt x="380" y="557"/>
                </a:lnTo>
                <a:lnTo>
                  <a:pt x="380" y="557"/>
                </a:lnTo>
                <a:lnTo>
                  <a:pt x="380" y="556"/>
                </a:lnTo>
                <a:lnTo>
                  <a:pt x="380" y="555"/>
                </a:lnTo>
                <a:lnTo>
                  <a:pt x="380" y="555"/>
                </a:lnTo>
                <a:lnTo>
                  <a:pt x="380" y="555"/>
                </a:lnTo>
                <a:lnTo>
                  <a:pt x="380" y="554"/>
                </a:lnTo>
                <a:lnTo>
                  <a:pt x="380" y="554"/>
                </a:lnTo>
                <a:lnTo>
                  <a:pt x="380" y="554"/>
                </a:lnTo>
                <a:lnTo>
                  <a:pt x="379" y="553"/>
                </a:lnTo>
                <a:lnTo>
                  <a:pt x="378" y="553"/>
                </a:lnTo>
                <a:lnTo>
                  <a:pt x="378" y="553"/>
                </a:lnTo>
                <a:lnTo>
                  <a:pt x="377" y="554"/>
                </a:lnTo>
                <a:lnTo>
                  <a:pt x="376" y="557"/>
                </a:lnTo>
                <a:lnTo>
                  <a:pt x="376" y="557"/>
                </a:lnTo>
                <a:lnTo>
                  <a:pt x="376" y="558"/>
                </a:lnTo>
                <a:lnTo>
                  <a:pt x="376" y="559"/>
                </a:lnTo>
                <a:lnTo>
                  <a:pt x="376" y="559"/>
                </a:lnTo>
                <a:lnTo>
                  <a:pt x="376" y="560"/>
                </a:lnTo>
                <a:lnTo>
                  <a:pt x="376" y="561"/>
                </a:lnTo>
                <a:lnTo>
                  <a:pt x="376" y="561"/>
                </a:lnTo>
                <a:lnTo>
                  <a:pt x="376" y="561"/>
                </a:lnTo>
                <a:lnTo>
                  <a:pt x="376" y="561"/>
                </a:lnTo>
                <a:lnTo>
                  <a:pt x="376" y="562"/>
                </a:lnTo>
                <a:lnTo>
                  <a:pt x="376" y="562"/>
                </a:lnTo>
                <a:lnTo>
                  <a:pt x="376" y="561"/>
                </a:lnTo>
                <a:lnTo>
                  <a:pt x="376" y="561"/>
                </a:lnTo>
                <a:lnTo>
                  <a:pt x="376" y="561"/>
                </a:lnTo>
                <a:lnTo>
                  <a:pt x="375" y="560"/>
                </a:lnTo>
                <a:lnTo>
                  <a:pt x="375" y="558"/>
                </a:lnTo>
                <a:lnTo>
                  <a:pt x="373" y="555"/>
                </a:lnTo>
                <a:lnTo>
                  <a:pt x="373" y="554"/>
                </a:lnTo>
                <a:lnTo>
                  <a:pt x="373" y="553"/>
                </a:lnTo>
                <a:lnTo>
                  <a:pt x="373" y="553"/>
                </a:lnTo>
                <a:lnTo>
                  <a:pt x="373" y="553"/>
                </a:lnTo>
                <a:lnTo>
                  <a:pt x="372" y="551"/>
                </a:lnTo>
                <a:lnTo>
                  <a:pt x="372" y="550"/>
                </a:lnTo>
                <a:lnTo>
                  <a:pt x="372" y="550"/>
                </a:lnTo>
                <a:lnTo>
                  <a:pt x="369" y="547"/>
                </a:lnTo>
                <a:lnTo>
                  <a:pt x="368" y="547"/>
                </a:lnTo>
                <a:lnTo>
                  <a:pt x="368" y="546"/>
                </a:lnTo>
                <a:lnTo>
                  <a:pt x="368" y="546"/>
                </a:lnTo>
                <a:lnTo>
                  <a:pt x="368" y="546"/>
                </a:lnTo>
                <a:lnTo>
                  <a:pt x="368" y="546"/>
                </a:lnTo>
                <a:lnTo>
                  <a:pt x="366" y="544"/>
                </a:lnTo>
                <a:lnTo>
                  <a:pt x="365" y="543"/>
                </a:lnTo>
                <a:lnTo>
                  <a:pt x="365" y="543"/>
                </a:lnTo>
                <a:lnTo>
                  <a:pt x="362" y="539"/>
                </a:lnTo>
                <a:lnTo>
                  <a:pt x="362" y="537"/>
                </a:lnTo>
                <a:lnTo>
                  <a:pt x="362" y="537"/>
                </a:lnTo>
                <a:lnTo>
                  <a:pt x="362" y="534"/>
                </a:lnTo>
                <a:lnTo>
                  <a:pt x="361" y="534"/>
                </a:lnTo>
                <a:lnTo>
                  <a:pt x="359" y="534"/>
                </a:lnTo>
                <a:lnTo>
                  <a:pt x="359" y="533"/>
                </a:lnTo>
                <a:lnTo>
                  <a:pt x="361" y="532"/>
                </a:lnTo>
                <a:lnTo>
                  <a:pt x="362" y="532"/>
                </a:lnTo>
                <a:lnTo>
                  <a:pt x="362" y="531"/>
                </a:lnTo>
                <a:lnTo>
                  <a:pt x="362" y="531"/>
                </a:lnTo>
                <a:lnTo>
                  <a:pt x="362" y="531"/>
                </a:lnTo>
                <a:lnTo>
                  <a:pt x="361" y="530"/>
                </a:lnTo>
                <a:lnTo>
                  <a:pt x="361" y="530"/>
                </a:lnTo>
                <a:lnTo>
                  <a:pt x="361" y="529"/>
                </a:lnTo>
                <a:lnTo>
                  <a:pt x="361" y="529"/>
                </a:lnTo>
                <a:lnTo>
                  <a:pt x="362" y="529"/>
                </a:lnTo>
                <a:lnTo>
                  <a:pt x="362" y="529"/>
                </a:lnTo>
                <a:lnTo>
                  <a:pt x="363" y="530"/>
                </a:lnTo>
                <a:lnTo>
                  <a:pt x="364" y="529"/>
                </a:lnTo>
                <a:lnTo>
                  <a:pt x="364" y="529"/>
                </a:lnTo>
                <a:lnTo>
                  <a:pt x="365" y="528"/>
                </a:lnTo>
                <a:lnTo>
                  <a:pt x="365" y="528"/>
                </a:lnTo>
                <a:lnTo>
                  <a:pt x="365" y="528"/>
                </a:lnTo>
                <a:lnTo>
                  <a:pt x="365" y="527"/>
                </a:lnTo>
                <a:lnTo>
                  <a:pt x="365" y="526"/>
                </a:lnTo>
                <a:lnTo>
                  <a:pt x="365" y="526"/>
                </a:lnTo>
                <a:lnTo>
                  <a:pt x="366" y="526"/>
                </a:lnTo>
                <a:lnTo>
                  <a:pt x="367" y="527"/>
                </a:lnTo>
                <a:lnTo>
                  <a:pt x="367" y="528"/>
                </a:lnTo>
                <a:lnTo>
                  <a:pt x="368" y="528"/>
                </a:lnTo>
                <a:lnTo>
                  <a:pt x="369" y="529"/>
                </a:lnTo>
                <a:lnTo>
                  <a:pt x="369" y="529"/>
                </a:lnTo>
                <a:lnTo>
                  <a:pt x="369" y="530"/>
                </a:lnTo>
                <a:lnTo>
                  <a:pt x="369" y="530"/>
                </a:lnTo>
                <a:lnTo>
                  <a:pt x="370" y="529"/>
                </a:lnTo>
                <a:lnTo>
                  <a:pt x="371" y="528"/>
                </a:lnTo>
                <a:lnTo>
                  <a:pt x="372" y="529"/>
                </a:lnTo>
                <a:lnTo>
                  <a:pt x="373" y="530"/>
                </a:lnTo>
                <a:lnTo>
                  <a:pt x="373" y="531"/>
                </a:lnTo>
                <a:lnTo>
                  <a:pt x="373" y="532"/>
                </a:lnTo>
                <a:lnTo>
                  <a:pt x="374" y="532"/>
                </a:lnTo>
                <a:lnTo>
                  <a:pt x="375" y="535"/>
                </a:lnTo>
                <a:lnTo>
                  <a:pt x="377" y="536"/>
                </a:lnTo>
                <a:lnTo>
                  <a:pt x="379" y="542"/>
                </a:lnTo>
                <a:lnTo>
                  <a:pt x="380" y="543"/>
                </a:lnTo>
                <a:lnTo>
                  <a:pt x="381" y="543"/>
                </a:lnTo>
                <a:lnTo>
                  <a:pt x="383" y="543"/>
                </a:lnTo>
                <a:lnTo>
                  <a:pt x="385" y="545"/>
                </a:lnTo>
                <a:lnTo>
                  <a:pt x="386" y="546"/>
                </a:lnTo>
                <a:lnTo>
                  <a:pt x="386" y="546"/>
                </a:lnTo>
                <a:lnTo>
                  <a:pt x="387" y="547"/>
                </a:lnTo>
                <a:lnTo>
                  <a:pt x="391" y="549"/>
                </a:lnTo>
                <a:lnTo>
                  <a:pt x="391" y="550"/>
                </a:lnTo>
                <a:lnTo>
                  <a:pt x="391" y="550"/>
                </a:lnTo>
                <a:lnTo>
                  <a:pt x="391" y="550"/>
                </a:lnTo>
                <a:lnTo>
                  <a:pt x="394" y="550"/>
                </a:lnTo>
                <a:lnTo>
                  <a:pt x="395" y="550"/>
                </a:lnTo>
                <a:lnTo>
                  <a:pt x="396" y="551"/>
                </a:lnTo>
                <a:lnTo>
                  <a:pt x="398" y="551"/>
                </a:lnTo>
                <a:lnTo>
                  <a:pt x="398" y="551"/>
                </a:lnTo>
                <a:lnTo>
                  <a:pt x="400" y="550"/>
                </a:lnTo>
                <a:lnTo>
                  <a:pt x="401" y="550"/>
                </a:lnTo>
                <a:lnTo>
                  <a:pt x="402" y="550"/>
                </a:lnTo>
                <a:lnTo>
                  <a:pt x="402" y="549"/>
                </a:lnTo>
                <a:lnTo>
                  <a:pt x="406" y="547"/>
                </a:lnTo>
                <a:lnTo>
                  <a:pt x="407" y="547"/>
                </a:lnTo>
                <a:lnTo>
                  <a:pt x="410" y="549"/>
                </a:lnTo>
                <a:lnTo>
                  <a:pt x="413" y="556"/>
                </a:lnTo>
                <a:lnTo>
                  <a:pt x="420" y="557"/>
                </a:lnTo>
                <a:lnTo>
                  <a:pt x="422" y="558"/>
                </a:lnTo>
                <a:lnTo>
                  <a:pt x="422" y="557"/>
                </a:lnTo>
                <a:lnTo>
                  <a:pt x="423" y="557"/>
                </a:lnTo>
                <a:lnTo>
                  <a:pt x="429" y="558"/>
                </a:lnTo>
                <a:lnTo>
                  <a:pt x="430" y="558"/>
                </a:lnTo>
                <a:lnTo>
                  <a:pt x="431" y="559"/>
                </a:lnTo>
                <a:lnTo>
                  <a:pt x="435" y="560"/>
                </a:lnTo>
                <a:lnTo>
                  <a:pt x="435" y="560"/>
                </a:lnTo>
                <a:lnTo>
                  <a:pt x="436" y="560"/>
                </a:lnTo>
                <a:lnTo>
                  <a:pt x="436" y="560"/>
                </a:lnTo>
                <a:lnTo>
                  <a:pt x="437" y="561"/>
                </a:lnTo>
                <a:lnTo>
                  <a:pt x="437" y="560"/>
                </a:lnTo>
                <a:lnTo>
                  <a:pt x="438" y="560"/>
                </a:lnTo>
                <a:lnTo>
                  <a:pt x="438" y="559"/>
                </a:lnTo>
                <a:lnTo>
                  <a:pt x="439" y="560"/>
                </a:lnTo>
                <a:lnTo>
                  <a:pt x="441" y="559"/>
                </a:lnTo>
                <a:lnTo>
                  <a:pt x="446" y="559"/>
                </a:lnTo>
                <a:lnTo>
                  <a:pt x="447" y="558"/>
                </a:lnTo>
                <a:lnTo>
                  <a:pt x="449" y="558"/>
                </a:lnTo>
                <a:lnTo>
                  <a:pt x="450" y="559"/>
                </a:lnTo>
                <a:lnTo>
                  <a:pt x="452" y="559"/>
                </a:lnTo>
                <a:lnTo>
                  <a:pt x="452" y="560"/>
                </a:lnTo>
                <a:lnTo>
                  <a:pt x="453" y="558"/>
                </a:lnTo>
                <a:lnTo>
                  <a:pt x="456" y="559"/>
                </a:lnTo>
                <a:lnTo>
                  <a:pt x="457" y="558"/>
                </a:lnTo>
                <a:lnTo>
                  <a:pt x="462" y="558"/>
                </a:lnTo>
                <a:lnTo>
                  <a:pt x="463" y="559"/>
                </a:lnTo>
                <a:lnTo>
                  <a:pt x="463" y="559"/>
                </a:lnTo>
                <a:lnTo>
                  <a:pt x="463" y="559"/>
                </a:lnTo>
                <a:lnTo>
                  <a:pt x="464" y="561"/>
                </a:lnTo>
                <a:lnTo>
                  <a:pt x="466" y="562"/>
                </a:lnTo>
                <a:lnTo>
                  <a:pt x="466" y="562"/>
                </a:lnTo>
                <a:lnTo>
                  <a:pt x="467" y="563"/>
                </a:lnTo>
                <a:lnTo>
                  <a:pt x="467" y="566"/>
                </a:lnTo>
                <a:lnTo>
                  <a:pt x="468" y="566"/>
                </a:lnTo>
                <a:lnTo>
                  <a:pt x="468" y="567"/>
                </a:lnTo>
                <a:lnTo>
                  <a:pt x="468" y="568"/>
                </a:lnTo>
                <a:lnTo>
                  <a:pt x="470" y="568"/>
                </a:lnTo>
                <a:lnTo>
                  <a:pt x="471" y="568"/>
                </a:lnTo>
                <a:lnTo>
                  <a:pt x="471" y="568"/>
                </a:lnTo>
                <a:lnTo>
                  <a:pt x="471" y="569"/>
                </a:lnTo>
                <a:lnTo>
                  <a:pt x="472" y="569"/>
                </a:lnTo>
                <a:lnTo>
                  <a:pt x="473" y="570"/>
                </a:lnTo>
                <a:lnTo>
                  <a:pt x="475" y="573"/>
                </a:lnTo>
                <a:lnTo>
                  <a:pt x="476" y="573"/>
                </a:lnTo>
                <a:lnTo>
                  <a:pt x="480" y="573"/>
                </a:lnTo>
                <a:lnTo>
                  <a:pt x="483" y="572"/>
                </a:lnTo>
                <a:lnTo>
                  <a:pt x="483" y="572"/>
                </a:lnTo>
                <a:lnTo>
                  <a:pt x="484" y="572"/>
                </a:lnTo>
                <a:lnTo>
                  <a:pt x="484" y="572"/>
                </a:lnTo>
                <a:lnTo>
                  <a:pt x="483" y="574"/>
                </a:lnTo>
                <a:lnTo>
                  <a:pt x="481" y="575"/>
                </a:lnTo>
                <a:lnTo>
                  <a:pt x="478" y="576"/>
                </a:lnTo>
                <a:lnTo>
                  <a:pt x="477" y="575"/>
                </a:lnTo>
                <a:lnTo>
                  <a:pt x="476" y="576"/>
                </a:lnTo>
                <a:lnTo>
                  <a:pt x="476" y="578"/>
                </a:lnTo>
                <a:lnTo>
                  <a:pt x="484" y="586"/>
                </a:lnTo>
                <a:lnTo>
                  <a:pt x="487" y="586"/>
                </a:lnTo>
                <a:lnTo>
                  <a:pt x="489" y="585"/>
                </a:lnTo>
                <a:lnTo>
                  <a:pt x="490" y="584"/>
                </a:lnTo>
                <a:lnTo>
                  <a:pt x="490" y="584"/>
                </a:lnTo>
                <a:lnTo>
                  <a:pt x="492" y="583"/>
                </a:lnTo>
                <a:lnTo>
                  <a:pt x="493" y="582"/>
                </a:lnTo>
                <a:lnTo>
                  <a:pt x="494" y="576"/>
                </a:lnTo>
                <a:lnTo>
                  <a:pt x="494" y="576"/>
                </a:lnTo>
                <a:lnTo>
                  <a:pt x="494" y="576"/>
                </a:lnTo>
                <a:lnTo>
                  <a:pt x="497" y="576"/>
                </a:lnTo>
                <a:lnTo>
                  <a:pt x="497" y="577"/>
                </a:lnTo>
                <a:lnTo>
                  <a:pt x="497" y="578"/>
                </a:lnTo>
                <a:lnTo>
                  <a:pt x="496" y="578"/>
                </a:lnTo>
                <a:lnTo>
                  <a:pt x="496" y="579"/>
                </a:lnTo>
                <a:lnTo>
                  <a:pt x="496" y="579"/>
                </a:lnTo>
                <a:lnTo>
                  <a:pt x="496" y="580"/>
                </a:lnTo>
                <a:lnTo>
                  <a:pt x="496" y="580"/>
                </a:lnTo>
                <a:lnTo>
                  <a:pt x="496" y="581"/>
                </a:lnTo>
                <a:lnTo>
                  <a:pt x="496" y="582"/>
                </a:lnTo>
                <a:lnTo>
                  <a:pt x="496" y="583"/>
                </a:lnTo>
                <a:lnTo>
                  <a:pt x="496" y="583"/>
                </a:lnTo>
                <a:lnTo>
                  <a:pt x="496" y="583"/>
                </a:lnTo>
                <a:lnTo>
                  <a:pt x="496" y="584"/>
                </a:lnTo>
                <a:lnTo>
                  <a:pt x="497" y="588"/>
                </a:lnTo>
                <a:lnTo>
                  <a:pt x="496" y="590"/>
                </a:lnTo>
                <a:lnTo>
                  <a:pt x="496" y="593"/>
                </a:lnTo>
                <a:lnTo>
                  <a:pt x="496" y="594"/>
                </a:lnTo>
                <a:lnTo>
                  <a:pt x="497" y="596"/>
                </a:lnTo>
                <a:lnTo>
                  <a:pt x="497" y="595"/>
                </a:lnTo>
                <a:lnTo>
                  <a:pt x="497" y="595"/>
                </a:lnTo>
                <a:lnTo>
                  <a:pt x="498" y="595"/>
                </a:lnTo>
                <a:lnTo>
                  <a:pt x="498" y="596"/>
                </a:lnTo>
                <a:lnTo>
                  <a:pt x="497" y="597"/>
                </a:lnTo>
                <a:lnTo>
                  <a:pt x="497" y="599"/>
                </a:lnTo>
                <a:lnTo>
                  <a:pt x="498" y="601"/>
                </a:lnTo>
                <a:lnTo>
                  <a:pt x="498" y="601"/>
                </a:lnTo>
                <a:lnTo>
                  <a:pt x="498" y="602"/>
                </a:lnTo>
                <a:lnTo>
                  <a:pt x="498" y="602"/>
                </a:lnTo>
                <a:lnTo>
                  <a:pt x="500" y="612"/>
                </a:lnTo>
                <a:lnTo>
                  <a:pt x="500" y="612"/>
                </a:lnTo>
                <a:lnTo>
                  <a:pt x="501" y="614"/>
                </a:lnTo>
                <a:lnTo>
                  <a:pt x="502" y="615"/>
                </a:lnTo>
                <a:lnTo>
                  <a:pt x="503" y="616"/>
                </a:lnTo>
                <a:lnTo>
                  <a:pt x="503" y="616"/>
                </a:lnTo>
                <a:lnTo>
                  <a:pt x="503" y="616"/>
                </a:lnTo>
                <a:lnTo>
                  <a:pt x="503" y="616"/>
                </a:lnTo>
                <a:lnTo>
                  <a:pt x="503" y="616"/>
                </a:lnTo>
                <a:lnTo>
                  <a:pt x="503" y="617"/>
                </a:lnTo>
                <a:lnTo>
                  <a:pt x="503" y="619"/>
                </a:lnTo>
                <a:lnTo>
                  <a:pt x="504" y="620"/>
                </a:lnTo>
                <a:lnTo>
                  <a:pt x="505" y="621"/>
                </a:lnTo>
                <a:lnTo>
                  <a:pt x="510" y="634"/>
                </a:lnTo>
                <a:lnTo>
                  <a:pt x="514" y="638"/>
                </a:lnTo>
                <a:lnTo>
                  <a:pt x="518" y="651"/>
                </a:lnTo>
                <a:lnTo>
                  <a:pt x="518" y="651"/>
                </a:lnTo>
                <a:lnTo>
                  <a:pt x="522" y="657"/>
                </a:lnTo>
                <a:lnTo>
                  <a:pt x="524" y="657"/>
                </a:lnTo>
                <a:lnTo>
                  <a:pt x="525" y="656"/>
                </a:lnTo>
                <a:lnTo>
                  <a:pt x="525" y="656"/>
                </a:lnTo>
                <a:lnTo>
                  <a:pt x="525" y="656"/>
                </a:lnTo>
                <a:lnTo>
                  <a:pt x="526" y="655"/>
                </a:lnTo>
                <a:lnTo>
                  <a:pt x="526" y="655"/>
                </a:lnTo>
                <a:lnTo>
                  <a:pt x="526" y="654"/>
                </a:lnTo>
                <a:lnTo>
                  <a:pt x="527" y="652"/>
                </a:lnTo>
                <a:lnTo>
                  <a:pt x="529" y="652"/>
                </a:lnTo>
                <a:lnTo>
                  <a:pt x="531" y="651"/>
                </a:lnTo>
                <a:lnTo>
                  <a:pt x="531" y="649"/>
                </a:lnTo>
                <a:lnTo>
                  <a:pt x="533" y="645"/>
                </a:lnTo>
                <a:lnTo>
                  <a:pt x="534" y="645"/>
                </a:lnTo>
                <a:lnTo>
                  <a:pt x="535" y="645"/>
                </a:lnTo>
                <a:lnTo>
                  <a:pt x="536" y="645"/>
                </a:lnTo>
                <a:lnTo>
                  <a:pt x="536" y="637"/>
                </a:lnTo>
                <a:lnTo>
                  <a:pt x="539" y="630"/>
                </a:lnTo>
                <a:lnTo>
                  <a:pt x="538" y="628"/>
                </a:lnTo>
                <a:lnTo>
                  <a:pt x="538" y="627"/>
                </a:lnTo>
                <a:lnTo>
                  <a:pt x="538" y="627"/>
                </a:lnTo>
                <a:lnTo>
                  <a:pt x="537" y="626"/>
                </a:lnTo>
                <a:lnTo>
                  <a:pt x="538" y="626"/>
                </a:lnTo>
                <a:lnTo>
                  <a:pt x="538" y="626"/>
                </a:lnTo>
                <a:lnTo>
                  <a:pt x="537" y="623"/>
                </a:lnTo>
                <a:lnTo>
                  <a:pt x="537" y="623"/>
                </a:lnTo>
                <a:lnTo>
                  <a:pt x="537" y="621"/>
                </a:lnTo>
                <a:lnTo>
                  <a:pt x="537" y="621"/>
                </a:lnTo>
                <a:lnTo>
                  <a:pt x="537" y="617"/>
                </a:lnTo>
                <a:lnTo>
                  <a:pt x="539" y="615"/>
                </a:lnTo>
                <a:lnTo>
                  <a:pt x="540" y="614"/>
                </a:lnTo>
                <a:lnTo>
                  <a:pt x="540" y="614"/>
                </a:lnTo>
                <a:lnTo>
                  <a:pt x="541" y="615"/>
                </a:lnTo>
                <a:lnTo>
                  <a:pt x="542" y="615"/>
                </a:lnTo>
                <a:lnTo>
                  <a:pt x="543" y="612"/>
                </a:lnTo>
                <a:lnTo>
                  <a:pt x="549" y="610"/>
                </a:lnTo>
                <a:lnTo>
                  <a:pt x="549" y="609"/>
                </a:lnTo>
                <a:lnTo>
                  <a:pt x="549" y="608"/>
                </a:lnTo>
                <a:lnTo>
                  <a:pt x="550" y="608"/>
                </a:lnTo>
                <a:lnTo>
                  <a:pt x="559" y="600"/>
                </a:lnTo>
                <a:lnTo>
                  <a:pt x="559" y="600"/>
                </a:lnTo>
                <a:lnTo>
                  <a:pt x="560" y="600"/>
                </a:lnTo>
                <a:lnTo>
                  <a:pt x="564" y="594"/>
                </a:lnTo>
                <a:lnTo>
                  <a:pt x="572" y="590"/>
                </a:lnTo>
                <a:lnTo>
                  <a:pt x="572" y="590"/>
                </a:lnTo>
                <a:lnTo>
                  <a:pt x="574" y="588"/>
                </a:lnTo>
                <a:lnTo>
                  <a:pt x="574" y="587"/>
                </a:lnTo>
                <a:lnTo>
                  <a:pt x="576" y="586"/>
                </a:lnTo>
                <a:lnTo>
                  <a:pt x="575" y="584"/>
                </a:lnTo>
                <a:lnTo>
                  <a:pt x="576" y="582"/>
                </a:lnTo>
                <a:lnTo>
                  <a:pt x="580" y="579"/>
                </a:lnTo>
                <a:lnTo>
                  <a:pt x="581" y="579"/>
                </a:lnTo>
                <a:lnTo>
                  <a:pt x="581" y="578"/>
                </a:lnTo>
                <a:lnTo>
                  <a:pt x="582" y="578"/>
                </a:lnTo>
                <a:lnTo>
                  <a:pt x="582" y="580"/>
                </a:lnTo>
                <a:lnTo>
                  <a:pt x="582" y="580"/>
                </a:lnTo>
                <a:lnTo>
                  <a:pt x="582" y="580"/>
                </a:lnTo>
                <a:lnTo>
                  <a:pt x="582" y="580"/>
                </a:lnTo>
                <a:lnTo>
                  <a:pt x="583" y="581"/>
                </a:lnTo>
                <a:lnTo>
                  <a:pt x="583" y="581"/>
                </a:lnTo>
                <a:lnTo>
                  <a:pt x="584" y="581"/>
                </a:lnTo>
                <a:lnTo>
                  <a:pt x="584" y="581"/>
                </a:lnTo>
                <a:lnTo>
                  <a:pt x="584" y="580"/>
                </a:lnTo>
                <a:lnTo>
                  <a:pt x="584" y="579"/>
                </a:lnTo>
                <a:lnTo>
                  <a:pt x="585" y="580"/>
                </a:lnTo>
                <a:lnTo>
                  <a:pt x="585" y="581"/>
                </a:lnTo>
                <a:lnTo>
                  <a:pt x="586" y="581"/>
                </a:lnTo>
                <a:lnTo>
                  <a:pt x="587" y="581"/>
                </a:lnTo>
                <a:lnTo>
                  <a:pt x="587" y="580"/>
                </a:lnTo>
                <a:lnTo>
                  <a:pt x="587" y="580"/>
                </a:lnTo>
                <a:lnTo>
                  <a:pt x="587" y="580"/>
                </a:lnTo>
                <a:lnTo>
                  <a:pt x="588" y="580"/>
                </a:lnTo>
                <a:lnTo>
                  <a:pt x="588" y="579"/>
                </a:lnTo>
                <a:lnTo>
                  <a:pt x="589" y="580"/>
                </a:lnTo>
                <a:lnTo>
                  <a:pt x="590" y="579"/>
                </a:lnTo>
                <a:lnTo>
                  <a:pt x="590" y="580"/>
                </a:lnTo>
                <a:lnTo>
                  <a:pt x="591" y="579"/>
                </a:lnTo>
                <a:lnTo>
                  <a:pt x="591" y="579"/>
                </a:lnTo>
                <a:lnTo>
                  <a:pt x="592" y="578"/>
                </a:lnTo>
                <a:lnTo>
                  <a:pt x="592" y="579"/>
                </a:lnTo>
                <a:lnTo>
                  <a:pt x="592" y="576"/>
                </a:lnTo>
                <a:lnTo>
                  <a:pt x="592" y="577"/>
                </a:lnTo>
                <a:lnTo>
                  <a:pt x="593" y="576"/>
                </a:lnTo>
                <a:lnTo>
                  <a:pt x="593" y="575"/>
                </a:lnTo>
                <a:lnTo>
                  <a:pt x="592" y="574"/>
                </a:lnTo>
                <a:lnTo>
                  <a:pt x="592" y="574"/>
                </a:lnTo>
                <a:lnTo>
                  <a:pt x="592" y="573"/>
                </a:lnTo>
                <a:lnTo>
                  <a:pt x="592" y="573"/>
                </a:lnTo>
                <a:lnTo>
                  <a:pt x="593" y="574"/>
                </a:lnTo>
                <a:lnTo>
                  <a:pt x="594" y="574"/>
                </a:lnTo>
                <a:lnTo>
                  <a:pt x="596" y="574"/>
                </a:lnTo>
                <a:lnTo>
                  <a:pt x="597" y="574"/>
                </a:lnTo>
                <a:lnTo>
                  <a:pt x="598" y="577"/>
                </a:lnTo>
                <a:lnTo>
                  <a:pt x="601" y="585"/>
                </a:lnTo>
                <a:lnTo>
                  <a:pt x="601" y="585"/>
                </a:lnTo>
                <a:lnTo>
                  <a:pt x="602" y="587"/>
                </a:lnTo>
                <a:lnTo>
                  <a:pt x="603" y="588"/>
                </a:lnTo>
                <a:lnTo>
                  <a:pt x="603" y="588"/>
                </a:lnTo>
                <a:lnTo>
                  <a:pt x="604" y="589"/>
                </a:lnTo>
                <a:lnTo>
                  <a:pt x="605" y="589"/>
                </a:lnTo>
                <a:lnTo>
                  <a:pt x="605" y="590"/>
                </a:lnTo>
                <a:lnTo>
                  <a:pt x="609" y="592"/>
                </a:lnTo>
                <a:lnTo>
                  <a:pt x="609" y="593"/>
                </a:lnTo>
                <a:lnTo>
                  <a:pt x="609" y="593"/>
                </a:lnTo>
                <a:lnTo>
                  <a:pt x="609" y="593"/>
                </a:lnTo>
                <a:lnTo>
                  <a:pt x="609" y="594"/>
                </a:lnTo>
                <a:lnTo>
                  <a:pt x="608" y="593"/>
                </a:lnTo>
                <a:lnTo>
                  <a:pt x="608" y="594"/>
                </a:lnTo>
                <a:lnTo>
                  <a:pt x="609" y="596"/>
                </a:lnTo>
                <a:lnTo>
                  <a:pt x="609" y="597"/>
                </a:lnTo>
                <a:lnTo>
                  <a:pt x="610" y="595"/>
                </a:lnTo>
                <a:lnTo>
                  <a:pt x="612" y="600"/>
                </a:lnTo>
                <a:lnTo>
                  <a:pt x="612" y="601"/>
                </a:lnTo>
                <a:lnTo>
                  <a:pt x="612" y="601"/>
                </a:lnTo>
                <a:lnTo>
                  <a:pt x="613" y="606"/>
                </a:lnTo>
                <a:lnTo>
                  <a:pt x="612" y="611"/>
                </a:lnTo>
                <a:lnTo>
                  <a:pt x="612" y="613"/>
                </a:lnTo>
                <a:lnTo>
                  <a:pt x="612" y="613"/>
                </a:lnTo>
                <a:lnTo>
                  <a:pt x="613" y="612"/>
                </a:lnTo>
                <a:lnTo>
                  <a:pt x="613" y="613"/>
                </a:lnTo>
                <a:lnTo>
                  <a:pt x="613" y="614"/>
                </a:lnTo>
                <a:lnTo>
                  <a:pt x="616" y="615"/>
                </a:lnTo>
                <a:lnTo>
                  <a:pt x="616" y="614"/>
                </a:lnTo>
                <a:lnTo>
                  <a:pt x="616" y="614"/>
                </a:lnTo>
                <a:lnTo>
                  <a:pt x="617" y="614"/>
                </a:lnTo>
                <a:lnTo>
                  <a:pt x="618" y="615"/>
                </a:lnTo>
                <a:lnTo>
                  <a:pt x="625" y="609"/>
                </a:lnTo>
                <a:lnTo>
                  <a:pt x="625" y="605"/>
                </a:lnTo>
                <a:lnTo>
                  <a:pt x="627" y="608"/>
                </a:lnTo>
                <a:lnTo>
                  <a:pt x="627" y="608"/>
                </a:lnTo>
                <a:lnTo>
                  <a:pt x="627" y="608"/>
                </a:lnTo>
                <a:lnTo>
                  <a:pt x="630" y="610"/>
                </a:lnTo>
                <a:lnTo>
                  <a:pt x="630" y="610"/>
                </a:lnTo>
                <a:lnTo>
                  <a:pt x="634" y="626"/>
                </a:lnTo>
                <a:lnTo>
                  <a:pt x="634" y="626"/>
                </a:lnTo>
                <a:lnTo>
                  <a:pt x="634" y="626"/>
                </a:lnTo>
                <a:lnTo>
                  <a:pt x="636" y="633"/>
                </a:lnTo>
                <a:lnTo>
                  <a:pt x="636" y="634"/>
                </a:lnTo>
                <a:lnTo>
                  <a:pt x="636" y="636"/>
                </a:lnTo>
                <a:lnTo>
                  <a:pt x="635" y="635"/>
                </a:lnTo>
                <a:lnTo>
                  <a:pt x="635" y="636"/>
                </a:lnTo>
                <a:lnTo>
                  <a:pt x="637" y="637"/>
                </a:lnTo>
                <a:lnTo>
                  <a:pt x="635" y="645"/>
                </a:lnTo>
                <a:lnTo>
                  <a:pt x="636" y="646"/>
                </a:lnTo>
                <a:lnTo>
                  <a:pt x="636" y="645"/>
                </a:lnTo>
                <a:lnTo>
                  <a:pt x="637" y="644"/>
                </a:lnTo>
                <a:lnTo>
                  <a:pt x="638" y="642"/>
                </a:lnTo>
                <a:lnTo>
                  <a:pt x="638" y="641"/>
                </a:lnTo>
                <a:lnTo>
                  <a:pt x="634" y="655"/>
                </a:lnTo>
                <a:lnTo>
                  <a:pt x="634" y="657"/>
                </a:lnTo>
                <a:lnTo>
                  <a:pt x="636" y="656"/>
                </a:lnTo>
                <a:lnTo>
                  <a:pt x="638" y="659"/>
                </a:lnTo>
                <a:lnTo>
                  <a:pt x="639" y="659"/>
                </a:lnTo>
                <a:lnTo>
                  <a:pt x="641" y="663"/>
                </a:lnTo>
                <a:lnTo>
                  <a:pt x="642" y="663"/>
                </a:lnTo>
                <a:lnTo>
                  <a:pt x="645" y="666"/>
                </a:lnTo>
                <a:lnTo>
                  <a:pt x="645" y="666"/>
                </a:lnTo>
                <a:lnTo>
                  <a:pt x="646" y="675"/>
                </a:lnTo>
                <a:lnTo>
                  <a:pt x="647" y="675"/>
                </a:lnTo>
                <a:lnTo>
                  <a:pt x="647" y="678"/>
                </a:lnTo>
                <a:lnTo>
                  <a:pt x="648" y="679"/>
                </a:lnTo>
                <a:lnTo>
                  <a:pt x="648" y="680"/>
                </a:lnTo>
                <a:lnTo>
                  <a:pt x="651" y="684"/>
                </a:lnTo>
                <a:lnTo>
                  <a:pt x="651" y="686"/>
                </a:lnTo>
                <a:lnTo>
                  <a:pt x="662" y="694"/>
                </a:lnTo>
                <a:lnTo>
                  <a:pt x="663" y="694"/>
                </a:lnTo>
                <a:lnTo>
                  <a:pt x="663" y="694"/>
                </a:lnTo>
                <a:lnTo>
                  <a:pt x="663" y="694"/>
                </a:lnTo>
                <a:lnTo>
                  <a:pt x="663" y="693"/>
                </a:lnTo>
                <a:lnTo>
                  <a:pt x="664" y="693"/>
                </a:lnTo>
                <a:lnTo>
                  <a:pt x="666" y="693"/>
                </a:lnTo>
                <a:lnTo>
                  <a:pt x="667" y="694"/>
                </a:lnTo>
                <a:lnTo>
                  <a:pt x="667" y="693"/>
                </a:lnTo>
                <a:lnTo>
                  <a:pt x="667" y="692"/>
                </a:lnTo>
                <a:lnTo>
                  <a:pt x="665" y="688"/>
                </a:lnTo>
                <a:lnTo>
                  <a:pt x="663" y="686"/>
                </a:lnTo>
                <a:lnTo>
                  <a:pt x="663" y="674"/>
                </a:lnTo>
                <a:lnTo>
                  <a:pt x="660" y="671"/>
                </a:lnTo>
                <a:lnTo>
                  <a:pt x="656" y="668"/>
                </a:lnTo>
                <a:lnTo>
                  <a:pt x="656" y="668"/>
                </a:lnTo>
                <a:lnTo>
                  <a:pt x="652" y="664"/>
                </a:lnTo>
                <a:lnTo>
                  <a:pt x="649" y="663"/>
                </a:lnTo>
                <a:lnTo>
                  <a:pt x="647" y="662"/>
                </a:lnTo>
                <a:lnTo>
                  <a:pt x="647" y="662"/>
                </a:lnTo>
                <a:lnTo>
                  <a:pt x="645" y="657"/>
                </a:lnTo>
                <a:lnTo>
                  <a:pt x="644" y="655"/>
                </a:lnTo>
                <a:lnTo>
                  <a:pt x="643" y="652"/>
                </a:lnTo>
                <a:lnTo>
                  <a:pt x="643" y="651"/>
                </a:lnTo>
                <a:lnTo>
                  <a:pt x="641" y="651"/>
                </a:lnTo>
                <a:lnTo>
                  <a:pt x="641" y="652"/>
                </a:lnTo>
                <a:lnTo>
                  <a:pt x="640" y="651"/>
                </a:lnTo>
                <a:lnTo>
                  <a:pt x="639" y="651"/>
                </a:lnTo>
                <a:lnTo>
                  <a:pt x="639" y="645"/>
                </a:lnTo>
                <a:lnTo>
                  <a:pt x="640" y="644"/>
                </a:lnTo>
                <a:lnTo>
                  <a:pt x="640" y="643"/>
                </a:lnTo>
                <a:lnTo>
                  <a:pt x="640" y="642"/>
                </a:lnTo>
                <a:lnTo>
                  <a:pt x="641" y="641"/>
                </a:lnTo>
                <a:lnTo>
                  <a:pt x="641" y="641"/>
                </a:lnTo>
                <a:lnTo>
                  <a:pt x="643" y="635"/>
                </a:lnTo>
                <a:lnTo>
                  <a:pt x="644" y="630"/>
                </a:lnTo>
                <a:lnTo>
                  <a:pt x="643" y="627"/>
                </a:lnTo>
                <a:lnTo>
                  <a:pt x="645" y="627"/>
                </a:lnTo>
                <a:lnTo>
                  <a:pt x="646" y="627"/>
                </a:lnTo>
                <a:lnTo>
                  <a:pt x="649" y="627"/>
                </a:lnTo>
                <a:lnTo>
                  <a:pt x="649" y="628"/>
                </a:lnTo>
                <a:lnTo>
                  <a:pt x="649" y="631"/>
                </a:lnTo>
                <a:lnTo>
                  <a:pt x="649" y="632"/>
                </a:lnTo>
                <a:lnTo>
                  <a:pt x="649" y="632"/>
                </a:lnTo>
                <a:lnTo>
                  <a:pt x="649" y="632"/>
                </a:lnTo>
                <a:lnTo>
                  <a:pt x="654" y="632"/>
                </a:lnTo>
                <a:lnTo>
                  <a:pt x="656" y="634"/>
                </a:lnTo>
                <a:lnTo>
                  <a:pt x="657" y="635"/>
                </a:lnTo>
                <a:lnTo>
                  <a:pt x="658" y="635"/>
                </a:lnTo>
                <a:lnTo>
                  <a:pt x="658" y="635"/>
                </a:lnTo>
                <a:lnTo>
                  <a:pt x="659" y="637"/>
                </a:lnTo>
                <a:lnTo>
                  <a:pt x="659" y="637"/>
                </a:lnTo>
                <a:lnTo>
                  <a:pt x="659" y="638"/>
                </a:lnTo>
                <a:lnTo>
                  <a:pt x="660" y="639"/>
                </a:lnTo>
                <a:lnTo>
                  <a:pt x="660" y="640"/>
                </a:lnTo>
                <a:lnTo>
                  <a:pt x="660" y="639"/>
                </a:lnTo>
                <a:lnTo>
                  <a:pt x="660" y="639"/>
                </a:lnTo>
                <a:lnTo>
                  <a:pt x="661" y="642"/>
                </a:lnTo>
                <a:lnTo>
                  <a:pt x="662" y="641"/>
                </a:lnTo>
                <a:lnTo>
                  <a:pt x="663" y="641"/>
                </a:lnTo>
                <a:lnTo>
                  <a:pt x="663" y="641"/>
                </a:lnTo>
                <a:lnTo>
                  <a:pt x="663" y="641"/>
                </a:lnTo>
                <a:lnTo>
                  <a:pt x="663" y="642"/>
                </a:lnTo>
                <a:lnTo>
                  <a:pt x="663" y="643"/>
                </a:lnTo>
                <a:lnTo>
                  <a:pt x="663" y="644"/>
                </a:lnTo>
                <a:lnTo>
                  <a:pt x="664" y="644"/>
                </a:lnTo>
                <a:lnTo>
                  <a:pt x="665" y="644"/>
                </a:lnTo>
                <a:lnTo>
                  <a:pt x="667" y="644"/>
                </a:lnTo>
                <a:lnTo>
                  <a:pt x="667" y="644"/>
                </a:lnTo>
                <a:lnTo>
                  <a:pt x="667" y="644"/>
                </a:lnTo>
                <a:lnTo>
                  <a:pt x="668" y="644"/>
                </a:lnTo>
                <a:lnTo>
                  <a:pt x="669" y="645"/>
                </a:lnTo>
                <a:lnTo>
                  <a:pt x="670" y="646"/>
                </a:lnTo>
                <a:lnTo>
                  <a:pt x="671" y="647"/>
                </a:lnTo>
                <a:lnTo>
                  <a:pt x="670" y="648"/>
                </a:lnTo>
                <a:lnTo>
                  <a:pt x="670" y="651"/>
                </a:lnTo>
                <a:lnTo>
                  <a:pt x="670" y="652"/>
                </a:lnTo>
                <a:lnTo>
                  <a:pt x="670" y="654"/>
                </a:lnTo>
                <a:lnTo>
                  <a:pt x="670" y="654"/>
                </a:lnTo>
                <a:lnTo>
                  <a:pt x="670" y="655"/>
                </a:lnTo>
                <a:lnTo>
                  <a:pt x="671" y="655"/>
                </a:lnTo>
                <a:lnTo>
                  <a:pt x="674" y="652"/>
                </a:lnTo>
                <a:lnTo>
                  <a:pt x="676" y="651"/>
                </a:lnTo>
                <a:lnTo>
                  <a:pt x="677" y="651"/>
                </a:lnTo>
                <a:lnTo>
                  <a:pt x="677" y="650"/>
                </a:lnTo>
                <a:lnTo>
                  <a:pt x="677" y="649"/>
                </a:lnTo>
                <a:lnTo>
                  <a:pt x="678" y="649"/>
                </a:lnTo>
                <a:lnTo>
                  <a:pt x="679" y="649"/>
                </a:lnTo>
                <a:lnTo>
                  <a:pt x="679" y="648"/>
                </a:lnTo>
                <a:lnTo>
                  <a:pt x="679" y="648"/>
                </a:lnTo>
                <a:lnTo>
                  <a:pt x="679" y="647"/>
                </a:lnTo>
                <a:lnTo>
                  <a:pt x="680" y="647"/>
                </a:lnTo>
                <a:lnTo>
                  <a:pt x="680" y="646"/>
                </a:lnTo>
                <a:lnTo>
                  <a:pt x="680" y="646"/>
                </a:lnTo>
                <a:lnTo>
                  <a:pt x="680" y="645"/>
                </a:lnTo>
                <a:lnTo>
                  <a:pt x="681" y="645"/>
                </a:lnTo>
                <a:lnTo>
                  <a:pt x="681" y="644"/>
                </a:lnTo>
                <a:lnTo>
                  <a:pt x="682" y="644"/>
                </a:lnTo>
                <a:lnTo>
                  <a:pt x="683" y="644"/>
                </a:lnTo>
                <a:lnTo>
                  <a:pt x="684" y="644"/>
                </a:lnTo>
                <a:lnTo>
                  <a:pt x="687" y="643"/>
                </a:lnTo>
                <a:lnTo>
                  <a:pt x="688" y="641"/>
                </a:lnTo>
                <a:lnTo>
                  <a:pt x="691" y="641"/>
                </a:lnTo>
                <a:lnTo>
                  <a:pt x="692" y="640"/>
                </a:lnTo>
                <a:lnTo>
                  <a:pt x="692" y="640"/>
                </a:lnTo>
                <a:lnTo>
                  <a:pt x="693" y="638"/>
                </a:lnTo>
                <a:lnTo>
                  <a:pt x="694" y="637"/>
                </a:lnTo>
                <a:lnTo>
                  <a:pt x="694" y="637"/>
                </a:lnTo>
                <a:lnTo>
                  <a:pt x="693" y="637"/>
                </a:lnTo>
                <a:lnTo>
                  <a:pt x="694" y="636"/>
                </a:lnTo>
                <a:lnTo>
                  <a:pt x="694" y="636"/>
                </a:lnTo>
                <a:lnTo>
                  <a:pt x="693" y="633"/>
                </a:lnTo>
                <a:lnTo>
                  <a:pt x="693" y="633"/>
                </a:lnTo>
                <a:lnTo>
                  <a:pt x="694" y="633"/>
                </a:lnTo>
                <a:lnTo>
                  <a:pt x="694" y="632"/>
                </a:lnTo>
                <a:lnTo>
                  <a:pt x="694" y="632"/>
                </a:lnTo>
                <a:lnTo>
                  <a:pt x="695" y="632"/>
                </a:lnTo>
                <a:lnTo>
                  <a:pt x="695" y="630"/>
                </a:lnTo>
                <a:lnTo>
                  <a:pt x="694" y="630"/>
                </a:lnTo>
                <a:lnTo>
                  <a:pt x="692" y="617"/>
                </a:lnTo>
                <a:lnTo>
                  <a:pt x="688" y="614"/>
                </a:lnTo>
                <a:lnTo>
                  <a:pt x="688" y="612"/>
                </a:lnTo>
                <a:lnTo>
                  <a:pt x="688" y="613"/>
                </a:lnTo>
                <a:lnTo>
                  <a:pt x="688" y="613"/>
                </a:lnTo>
                <a:lnTo>
                  <a:pt x="688" y="612"/>
                </a:lnTo>
                <a:lnTo>
                  <a:pt x="688" y="612"/>
                </a:lnTo>
                <a:lnTo>
                  <a:pt x="685" y="611"/>
                </a:lnTo>
                <a:lnTo>
                  <a:pt x="678" y="604"/>
                </a:lnTo>
                <a:lnTo>
                  <a:pt x="678" y="601"/>
                </a:lnTo>
                <a:lnTo>
                  <a:pt x="674" y="598"/>
                </a:lnTo>
                <a:lnTo>
                  <a:pt x="674" y="597"/>
                </a:lnTo>
                <a:lnTo>
                  <a:pt x="676" y="591"/>
                </a:lnTo>
                <a:lnTo>
                  <a:pt x="679" y="588"/>
                </a:lnTo>
                <a:lnTo>
                  <a:pt x="679" y="588"/>
                </a:lnTo>
                <a:lnTo>
                  <a:pt x="680" y="586"/>
                </a:lnTo>
                <a:lnTo>
                  <a:pt x="681" y="585"/>
                </a:lnTo>
                <a:lnTo>
                  <a:pt x="683" y="584"/>
                </a:lnTo>
                <a:lnTo>
                  <a:pt x="684" y="583"/>
                </a:lnTo>
                <a:lnTo>
                  <a:pt x="684" y="582"/>
                </a:lnTo>
                <a:lnTo>
                  <a:pt x="686" y="582"/>
                </a:lnTo>
                <a:lnTo>
                  <a:pt x="687" y="582"/>
                </a:lnTo>
                <a:lnTo>
                  <a:pt x="687" y="582"/>
                </a:lnTo>
                <a:lnTo>
                  <a:pt x="687" y="582"/>
                </a:lnTo>
                <a:lnTo>
                  <a:pt x="688" y="581"/>
                </a:lnTo>
                <a:lnTo>
                  <a:pt x="688" y="582"/>
                </a:lnTo>
                <a:lnTo>
                  <a:pt x="688" y="581"/>
                </a:lnTo>
                <a:lnTo>
                  <a:pt x="689" y="581"/>
                </a:lnTo>
                <a:lnTo>
                  <a:pt x="690" y="580"/>
                </a:lnTo>
                <a:lnTo>
                  <a:pt x="690" y="580"/>
                </a:lnTo>
                <a:lnTo>
                  <a:pt x="693" y="581"/>
                </a:lnTo>
                <a:lnTo>
                  <a:pt x="693" y="582"/>
                </a:lnTo>
                <a:lnTo>
                  <a:pt x="694" y="582"/>
                </a:lnTo>
                <a:lnTo>
                  <a:pt x="695" y="582"/>
                </a:lnTo>
                <a:lnTo>
                  <a:pt x="696" y="581"/>
                </a:lnTo>
                <a:lnTo>
                  <a:pt x="697" y="582"/>
                </a:lnTo>
                <a:lnTo>
                  <a:pt x="696" y="584"/>
                </a:lnTo>
                <a:lnTo>
                  <a:pt x="698" y="588"/>
                </a:lnTo>
                <a:lnTo>
                  <a:pt x="699" y="589"/>
                </a:lnTo>
                <a:lnTo>
                  <a:pt x="700" y="588"/>
                </a:lnTo>
                <a:lnTo>
                  <a:pt x="700" y="586"/>
                </a:lnTo>
                <a:lnTo>
                  <a:pt x="699" y="585"/>
                </a:lnTo>
                <a:lnTo>
                  <a:pt x="700" y="582"/>
                </a:lnTo>
                <a:lnTo>
                  <a:pt x="701" y="582"/>
                </a:lnTo>
                <a:lnTo>
                  <a:pt x="703" y="582"/>
                </a:lnTo>
                <a:lnTo>
                  <a:pt x="704" y="581"/>
                </a:lnTo>
                <a:lnTo>
                  <a:pt x="707" y="581"/>
                </a:lnTo>
                <a:lnTo>
                  <a:pt x="708" y="580"/>
                </a:lnTo>
                <a:lnTo>
                  <a:pt x="710" y="579"/>
                </a:lnTo>
                <a:lnTo>
                  <a:pt x="710" y="580"/>
                </a:lnTo>
                <a:lnTo>
                  <a:pt x="710" y="580"/>
                </a:lnTo>
                <a:lnTo>
                  <a:pt x="711" y="579"/>
                </a:lnTo>
                <a:lnTo>
                  <a:pt x="712" y="579"/>
                </a:lnTo>
                <a:lnTo>
                  <a:pt x="714" y="579"/>
                </a:lnTo>
                <a:lnTo>
                  <a:pt x="714" y="579"/>
                </a:lnTo>
                <a:lnTo>
                  <a:pt x="714" y="579"/>
                </a:lnTo>
                <a:lnTo>
                  <a:pt x="714" y="577"/>
                </a:lnTo>
                <a:lnTo>
                  <a:pt x="715" y="575"/>
                </a:lnTo>
                <a:lnTo>
                  <a:pt x="715" y="575"/>
                </a:lnTo>
                <a:lnTo>
                  <a:pt x="717" y="577"/>
                </a:lnTo>
                <a:lnTo>
                  <a:pt x="717" y="577"/>
                </a:lnTo>
                <a:lnTo>
                  <a:pt x="717" y="577"/>
                </a:lnTo>
                <a:lnTo>
                  <a:pt x="717" y="573"/>
                </a:lnTo>
                <a:lnTo>
                  <a:pt x="718" y="574"/>
                </a:lnTo>
                <a:lnTo>
                  <a:pt x="719" y="575"/>
                </a:lnTo>
                <a:lnTo>
                  <a:pt x="720" y="575"/>
                </a:lnTo>
                <a:lnTo>
                  <a:pt x="720" y="575"/>
                </a:lnTo>
                <a:lnTo>
                  <a:pt x="720" y="575"/>
                </a:lnTo>
                <a:lnTo>
                  <a:pt x="720" y="576"/>
                </a:lnTo>
                <a:lnTo>
                  <a:pt x="722" y="576"/>
                </a:lnTo>
                <a:lnTo>
                  <a:pt x="721" y="575"/>
                </a:lnTo>
                <a:lnTo>
                  <a:pt x="721" y="575"/>
                </a:lnTo>
                <a:lnTo>
                  <a:pt x="722" y="575"/>
                </a:lnTo>
                <a:lnTo>
                  <a:pt x="723" y="575"/>
                </a:lnTo>
                <a:lnTo>
                  <a:pt x="723" y="575"/>
                </a:lnTo>
                <a:lnTo>
                  <a:pt x="723" y="575"/>
                </a:lnTo>
                <a:lnTo>
                  <a:pt x="724" y="575"/>
                </a:lnTo>
                <a:lnTo>
                  <a:pt x="724" y="575"/>
                </a:lnTo>
                <a:lnTo>
                  <a:pt x="724" y="574"/>
                </a:lnTo>
                <a:lnTo>
                  <a:pt x="725" y="574"/>
                </a:lnTo>
                <a:lnTo>
                  <a:pt x="725" y="574"/>
                </a:lnTo>
                <a:lnTo>
                  <a:pt x="725" y="575"/>
                </a:lnTo>
                <a:lnTo>
                  <a:pt x="725" y="575"/>
                </a:lnTo>
                <a:lnTo>
                  <a:pt x="726" y="574"/>
                </a:lnTo>
                <a:lnTo>
                  <a:pt x="727" y="573"/>
                </a:lnTo>
                <a:lnTo>
                  <a:pt x="728" y="574"/>
                </a:lnTo>
                <a:lnTo>
                  <a:pt x="728" y="574"/>
                </a:lnTo>
                <a:lnTo>
                  <a:pt x="728" y="575"/>
                </a:lnTo>
                <a:lnTo>
                  <a:pt x="728" y="574"/>
                </a:lnTo>
                <a:lnTo>
                  <a:pt x="729" y="574"/>
                </a:lnTo>
                <a:lnTo>
                  <a:pt x="729" y="573"/>
                </a:lnTo>
                <a:lnTo>
                  <a:pt x="731" y="574"/>
                </a:lnTo>
                <a:lnTo>
                  <a:pt x="735" y="572"/>
                </a:lnTo>
                <a:lnTo>
                  <a:pt x="736" y="569"/>
                </a:lnTo>
                <a:lnTo>
                  <a:pt x="737" y="569"/>
                </a:lnTo>
                <a:lnTo>
                  <a:pt x="738" y="569"/>
                </a:lnTo>
                <a:lnTo>
                  <a:pt x="739" y="568"/>
                </a:lnTo>
                <a:lnTo>
                  <a:pt x="739" y="568"/>
                </a:lnTo>
                <a:lnTo>
                  <a:pt x="739" y="568"/>
                </a:lnTo>
                <a:lnTo>
                  <a:pt x="739" y="568"/>
                </a:lnTo>
                <a:lnTo>
                  <a:pt x="740" y="567"/>
                </a:lnTo>
                <a:lnTo>
                  <a:pt x="740" y="568"/>
                </a:lnTo>
                <a:lnTo>
                  <a:pt x="740" y="567"/>
                </a:lnTo>
                <a:lnTo>
                  <a:pt x="741" y="567"/>
                </a:lnTo>
                <a:lnTo>
                  <a:pt x="743" y="565"/>
                </a:lnTo>
                <a:lnTo>
                  <a:pt x="743" y="564"/>
                </a:lnTo>
                <a:lnTo>
                  <a:pt x="743" y="564"/>
                </a:lnTo>
                <a:lnTo>
                  <a:pt x="743" y="564"/>
                </a:lnTo>
                <a:lnTo>
                  <a:pt x="743" y="563"/>
                </a:lnTo>
                <a:lnTo>
                  <a:pt x="744" y="563"/>
                </a:lnTo>
                <a:lnTo>
                  <a:pt x="746" y="563"/>
                </a:lnTo>
                <a:lnTo>
                  <a:pt x="746" y="562"/>
                </a:lnTo>
                <a:lnTo>
                  <a:pt x="747" y="561"/>
                </a:lnTo>
                <a:lnTo>
                  <a:pt x="747" y="561"/>
                </a:lnTo>
                <a:lnTo>
                  <a:pt x="747" y="559"/>
                </a:lnTo>
                <a:lnTo>
                  <a:pt x="748" y="559"/>
                </a:lnTo>
                <a:lnTo>
                  <a:pt x="749" y="560"/>
                </a:lnTo>
                <a:lnTo>
                  <a:pt x="749" y="559"/>
                </a:lnTo>
                <a:lnTo>
                  <a:pt x="749" y="558"/>
                </a:lnTo>
                <a:lnTo>
                  <a:pt x="749" y="557"/>
                </a:lnTo>
                <a:lnTo>
                  <a:pt x="750" y="557"/>
                </a:lnTo>
                <a:lnTo>
                  <a:pt x="750" y="558"/>
                </a:lnTo>
                <a:lnTo>
                  <a:pt x="750" y="557"/>
                </a:lnTo>
                <a:lnTo>
                  <a:pt x="750" y="557"/>
                </a:lnTo>
                <a:lnTo>
                  <a:pt x="750" y="556"/>
                </a:lnTo>
                <a:lnTo>
                  <a:pt x="750" y="556"/>
                </a:lnTo>
                <a:lnTo>
                  <a:pt x="751" y="555"/>
                </a:lnTo>
                <a:lnTo>
                  <a:pt x="751" y="554"/>
                </a:lnTo>
                <a:lnTo>
                  <a:pt x="751" y="554"/>
                </a:lnTo>
                <a:lnTo>
                  <a:pt x="752" y="553"/>
                </a:lnTo>
                <a:lnTo>
                  <a:pt x="752" y="552"/>
                </a:lnTo>
                <a:lnTo>
                  <a:pt x="751" y="550"/>
                </a:lnTo>
                <a:lnTo>
                  <a:pt x="752" y="550"/>
                </a:lnTo>
                <a:lnTo>
                  <a:pt x="753" y="550"/>
                </a:lnTo>
                <a:lnTo>
                  <a:pt x="753" y="551"/>
                </a:lnTo>
                <a:lnTo>
                  <a:pt x="753" y="551"/>
                </a:lnTo>
                <a:lnTo>
                  <a:pt x="754" y="550"/>
                </a:lnTo>
                <a:lnTo>
                  <a:pt x="754" y="549"/>
                </a:lnTo>
                <a:lnTo>
                  <a:pt x="755" y="548"/>
                </a:lnTo>
                <a:lnTo>
                  <a:pt x="756" y="546"/>
                </a:lnTo>
                <a:lnTo>
                  <a:pt x="757" y="544"/>
                </a:lnTo>
                <a:lnTo>
                  <a:pt x="759" y="541"/>
                </a:lnTo>
                <a:lnTo>
                  <a:pt x="760" y="540"/>
                </a:lnTo>
                <a:lnTo>
                  <a:pt x="761" y="541"/>
                </a:lnTo>
                <a:lnTo>
                  <a:pt x="761" y="541"/>
                </a:lnTo>
                <a:lnTo>
                  <a:pt x="761" y="540"/>
                </a:lnTo>
                <a:lnTo>
                  <a:pt x="761" y="538"/>
                </a:lnTo>
                <a:lnTo>
                  <a:pt x="761" y="538"/>
                </a:lnTo>
                <a:lnTo>
                  <a:pt x="762" y="536"/>
                </a:lnTo>
                <a:lnTo>
                  <a:pt x="761" y="535"/>
                </a:lnTo>
                <a:lnTo>
                  <a:pt x="761" y="535"/>
                </a:lnTo>
                <a:lnTo>
                  <a:pt x="763" y="535"/>
                </a:lnTo>
                <a:lnTo>
                  <a:pt x="763" y="534"/>
                </a:lnTo>
                <a:lnTo>
                  <a:pt x="764" y="535"/>
                </a:lnTo>
                <a:lnTo>
                  <a:pt x="764" y="532"/>
                </a:lnTo>
                <a:lnTo>
                  <a:pt x="762" y="533"/>
                </a:lnTo>
                <a:lnTo>
                  <a:pt x="761" y="533"/>
                </a:lnTo>
                <a:lnTo>
                  <a:pt x="762" y="532"/>
                </a:lnTo>
                <a:lnTo>
                  <a:pt x="765" y="531"/>
                </a:lnTo>
                <a:lnTo>
                  <a:pt x="764" y="530"/>
                </a:lnTo>
                <a:lnTo>
                  <a:pt x="763" y="530"/>
                </a:lnTo>
                <a:lnTo>
                  <a:pt x="762" y="530"/>
                </a:lnTo>
                <a:lnTo>
                  <a:pt x="761" y="529"/>
                </a:lnTo>
                <a:lnTo>
                  <a:pt x="761" y="528"/>
                </a:lnTo>
                <a:lnTo>
                  <a:pt x="760" y="528"/>
                </a:lnTo>
                <a:lnTo>
                  <a:pt x="757" y="529"/>
                </a:lnTo>
                <a:lnTo>
                  <a:pt x="755" y="528"/>
                </a:lnTo>
                <a:lnTo>
                  <a:pt x="754" y="528"/>
                </a:lnTo>
                <a:lnTo>
                  <a:pt x="755" y="528"/>
                </a:lnTo>
                <a:lnTo>
                  <a:pt x="758" y="528"/>
                </a:lnTo>
                <a:lnTo>
                  <a:pt x="759" y="527"/>
                </a:lnTo>
                <a:lnTo>
                  <a:pt x="760" y="526"/>
                </a:lnTo>
                <a:lnTo>
                  <a:pt x="761" y="525"/>
                </a:lnTo>
                <a:lnTo>
                  <a:pt x="762" y="524"/>
                </a:lnTo>
                <a:lnTo>
                  <a:pt x="764" y="524"/>
                </a:lnTo>
                <a:lnTo>
                  <a:pt x="764" y="524"/>
                </a:lnTo>
                <a:lnTo>
                  <a:pt x="762" y="521"/>
                </a:lnTo>
                <a:lnTo>
                  <a:pt x="761" y="521"/>
                </a:lnTo>
                <a:lnTo>
                  <a:pt x="760" y="519"/>
                </a:lnTo>
                <a:lnTo>
                  <a:pt x="759" y="518"/>
                </a:lnTo>
                <a:lnTo>
                  <a:pt x="757" y="518"/>
                </a:lnTo>
                <a:lnTo>
                  <a:pt x="757" y="517"/>
                </a:lnTo>
                <a:lnTo>
                  <a:pt x="757" y="517"/>
                </a:lnTo>
                <a:lnTo>
                  <a:pt x="754" y="517"/>
                </a:lnTo>
                <a:lnTo>
                  <a:pt x="754" y="517"/>
                </a:lnTo>
                <a:lnTo>
                  <a:pt x="757" y="517"/>
                </a:lnTo>
                <a:lnTo>
                  <a:pt x="764" y="519"/>
                </a:lnTo>
                <a:lnTo>
                  <a:pt x="764" y="519"/>
                </a:lnTo>
                <a:lnTo>
                  <a:pt x="761" y="516"/>
                </a:lnTo>
                <a:lnTo>
                  <a:pt x="761" y="514"/>
                </a:lnTo>
                <a:lnTo>
                  <a:pt x="760" y="513"/>
                </a:lnTo>
                <a:lnTo>
                  <a:pt x="758" y="513"/>
                </a:lnTo>
                <a:lnTo>
                  <a:pt x="757" y="506"/>
                </a:lnTo>
                <a:lnTo>
                  <a:pt x="756" y="504"/>
                </a:lnTo>
                <a:lnTo>
                  <a:pt x="755" y="502"/>
                </a:lnTo>
                <a:lnTo>
                  <a:pt x="754" y="502"/>
                </a:lnTo>
                <a:lnTo>
                  <a:pt x="750" y="499"/>
                </a:lnTo>
                <a:lnTo>
                  <a:pt x="749" y="499"/>
                </a:lnTo>
                <a:lnTo>
                  <a:pt x="752" y="494"/>
                </a:lnTo>
                <a:lnTo>
                  <a:pt x="754" y="492"/>
                </a:lnTo>
                <a:lnTo>
                  <a:pt x="754" y="491"/>
                </a:lnTo>
                <a:lnTo>
                  <a:pt x="754" y="490"/>
                </a:lnTo>
                <a:lnTo>
                  <a:pt x="754" y="489"/>
                </a:lnTo>
                <a:lnTo>
                  <a:pt x="756" y="489"/>
                </a:lnTo>
                <a:lnTo>
                  <a:pt x="756" y="490"/>
                </a:lnTo>
                <a:lnTo>
                  <a:pt x="757" y="490"/>
                </a:lnTo>
                <a:lnTo>
                  <a:pt x="757" y="488"/>
                </a:lnTo>
                <a:lnTo>
                  <a:pt x="758" y="488"/>
                </a:lnTo>
                <a:lnTo>
                  <a:pt x="758" y="488"/>
                </a:lnTo>
                <a:lnTo>
                  <a:pt x="758" y="487"/>
                </a:lnTo>
                <a:lnTo>
                  <a:pt x="759" y="487"/>
                </a:lnTo>
                <a:lnTo>
                  <a:pt x="761" y="486"/>
                </a:lnTo>
                <a:lnTo>
                  <a:pt x="763" y="485"/>
                </a:lnTo>
                <a:lnTo>
                  <a:pt x="764" y="484"/>
                </a:lnTo>
                <a:lnTo>
                  <a:pt x="765" y="484"/>
                </a:lnTo>
                <a:lnTo>
                  <a:pt x="765" y="484"/>
                </a:lnTo>
                <a:lnTo>
                  <a:pt x="765" y="484"/>
                </a:lnTo>
                <a:lnTo>
                  <a:pt x="766" y="484"/>
                </a:lnTo>
                <a:lnTo>
                  <a:pt x="766" y="485"/>
                </a:lnTo>
                <a:lnTo>
                  <a:pt x="767" y="484"/>
                </a:lnTo>
                <a:lnTo>
                  <a:pt x="767" y="484"/>
                </a:lnTo>
                <a:lnTo>
                  <a:pt x="768" y="483"/>
                </a:lnTo>
                <a:lnTo>
                  <a:pt x="768" y="481"/>
                </a:lnTo>
                <a:lnTo>
                  <a:pt x="768" y="481"/>
                </a:lnTo>
                <a:lnTo>
                  <a:pt x="766" y="480"/>
                </a:lnTo>
                <a:lnTo>
                  <a:pt x="765" y="480"/>
                </a:lnTo>
                <a:lnTo>
                  <a:pt x="764" y="480"/>
                </a:lnTo>
                <a:lnTo>
                  <a:pt x="762" y="480"/>
                </a:lnTo>
                <a:lnTo>
                  <a:pt x="761" y="480"/>
                </a:lnTo>
                <a:lnTo>
                  <a:pt x="761" y="480"/>
                </a:lnTo>
                <a:lnTo>
                  <a:pt x="758" y="478"/>
                </a:lnTo>
                <a:lnTo>
                  <a:pt x="757" y="478"/>
                </a:lnTo>
                <a:lnTo>
                  <a:pt x="755" y="480"/>
                </a:lnTo>
                <a:lnTo>
                  <a:pt x="754" y="480"/>
                </a:lnTo>
                <a:lnTo>
                  <a:pt x="754" y="481"/>
                </a:lnTo>
                <a:lnTo>
                  <a:pt x="752" y="483"/>
                </a:lnTo>
                <a:lnTo>
                  <a:pt x="751" y="483"/>
                </a:lnTo>
                <a:lnTo>
                  <a:pt x="748" y="482"/>
                </a:lnTo>
                <a:lnTo>
                  <a:pt x="747" y="481"/>
                </a:lnTo>
                <a:lnTo>
                  <a:pt x="747" y="479"/>
                </a:lnTo>
                <a:lnTo>
                  <a:pt x="746" y="478"/>
                </a:lnTo>
                <a:lnTo>
                  <a:pt x="746" y="477"/>
                </a:lnTo>
                <a:lnTo>
                  <a:pt x="745" y="477"/>
                </a:lnTo>
                <a:lnTo>
                  <a:pt x="744" y="477"/>
                </a:lnTo>
                <a:lnTo>
                  <a:pt x="743" y="477"/>
                </a:lnTo>
                <a:lnTo>
                  <a:pt x="743" y="476"/>
                </a:lnTo>
                <a:lnTo>
                  <a:pt x="740" y="473"/>
                </a:lnTo>
                <a:lnTo>
                  <a:pt x="742" y="470"/>
                </a:lnTo>
                <a:lnTo>
                  <a:pt x="743" y="469"/>
                </a:lnTo>
                <a:lnTo>
                  <a:pt x="743" y="469"/>
                </a:lnTo>
                <a:lnTo>
                  <a:pt x="744" y="470"/>
                </a:lnTo>
                <a:lnTo>
                  <a:pt x="748" y="469"/>
                </a:lnTo>
                <a:lnTo>
                  <a:pt x="750" y="467"/>
                </a:lnTo>
                <a:lnTo>
                  <a:pt x="750" y="464"/>
                </a:lnTo>
                <a:lnTo>
                  <a:pt x="756" y="462"/>
                </a:lnTo>
                <a:lnTo>
                  <a:pt x="760" y="456"/>
                </a:lnTo>
                <a:lnTo>
                  <a:pt x="761" y="456"/>
                </a:lnTo>
                <a:lnTo>
                  <a:pt x="763" y="456"/>
                </a:lnTo>
                <a:lnTo>
                  <a:pt x="764" y="455"/>
                </a:lnTo>
                <a:lnTo>
                  <a:pt x="764" y="456"/>
                </a:lnTo>
                <a:lnTo>
                  <a:pt x="765" y="457"/>
                </a:lnTo>
                <a:lnTo>
                  <a:pt x="765" y="459"/>
                </a:lnTo>
                <a:lnTo>
                  <a:pt x="766" y="459"/>
                </a:lnTo>
                <a:lnTo>
                  <a:pt x="763" y="463"/>
                </a:lnTo>
                <a:lnTo>
                  <a:pt x="762" y="464"/>
                </a:lnTo>
                <a:lnTo>
                  <a:pt x="761" y="466"/>
                </a:lnTo>
                <a:lnTo>
                  <a:pt x="761" y="466"/>
                </a:lnTo>
                <a:lnTo>
                  <a:pt x="763" y="467"/>
                </a:lnTo>
                <a:lnTo>
                  <a:pt x="762" y="470"/>
                </a:lnTo>
                <a:lnTo>
                  <a:pt x="761" y="470"/>
                </a:lnTo>
                <a:lnTo>
                  <a:pt x="760" y="471"/>
                </a:lnTo>
                <a:lnTo>
                  <a:pt x="761" y="472"/>
                </a:lnTo>
                <a:lnTo>
                  <a:pt x="762" y="470"/>
                </a:lnTo>
                <a:lnTo>
                  <a:pt x="763" y="470"/>
                </a:lnTo>
                <a:lnTo>
                  <a:pt x="764" y="470"/>
                </a:lnTo>
                <a:lnTo>
                  <a:pt x="765" y="470"/>
                </a:lnTo>
                <a:lnTo>
                  <a:pt x="765" y="468"/>
                </a:lnTo>
                <a:lnTo>
                  <a:pt x="767" y="467"/>
                </a:lnTo>
                <a:lnTo>
                  <a:pt x="772" y="465"/>
                </a:lnTo>
                <a:lnTo>
                  <a:pt x="772" y="464"/>
                </a:lnTo>
                <a:lnTo>
                  <a:pt x="772" y="465"/>
                </a:lnTo>
                <a:lnTo>
                  <a:pt x="777" y="463"/>
                </a:lnTo>
                <a:lnTo>
                  <a:pt x="779" y="465"/>
                </a:lnTo>
                <a:lnTo>
                  <a:pt x="779" y="466"/>
                </a:lnTo>
                <a:lnTo>
                  <a:pt x="780" y="465"/>
                </a:lnTo>
                <a:lnTo>
                  <a:pt x="783" y="466"/>
                </a:lnTo>
                <a:lnTo>
                  <a:pt x="783" y="466"/>
                </a:lnTo>
                <a:lnTo>
                  <a:pt x="783" y="471"/>
                </a:lnTo>
                <a:lnTo>
                  <a:pt x="783" y="472"/>
                </a:lnTo>
                <a:lnTo>
                  <a:pt x="783" y="472"/>
                </a:lnTo>
                <a:lnTo>
                  <a:pt x="782" y="473"/>
                </a:lnTo>
                <a:lnTo>
                  <a:pt x="782" y="473"/>
                </a:lnTo>
                <a:lnTo>
                  <a:pt x="781" y="473"/>
                </a:lnTo>
                <a:lnTo>
                  <a:pt x="779" y="477"/>
                </a:lnTo>
                <a:lnTo>
                  <a:pt x="781" y="477"/>
                </a:lnTo>
                <a:lnTo>
                  <a:pt x="783" y="476"/>
                </a:lnTo>
                <a:lnTo>
                  <a:pt x="783" y="477"/>
                </a:lnTo>
                <a:lnTo>
                  <a:pt x="782" y="477"/>
                </a:lnTo>
                <a:lnTo>
                  <a:pt x="781" y="477"/>
                </a:lnTo>
                <a:lnTo>
                  <a:pt x="782" y="478"/>
                </a:lnTo>
                <a:lnTo>
                  <a:pt x="782" y="477"/>
                </a:lnTo>
                <a:lnTo>
                  <a:pt x="783" y="479"/>
                </a:lnTo>
                <a:lnTo>
                  <a:pt x="783" y="479"/>
                </a:lnTo>
                <a:lnTo>
                  <a:pt x="783" y="479"/>
                </a:lnTo>
                <a:lnTo>
                  <a:pt x="784" y="478"/>
                </a:lnTo>
                <a:lnTo>
                  <a:pt x="784" y="478"/>
                </a:lnTo>
                <a:lnTo>
                  <a:pt x="785" y="477"/>
                </a:lnTo>
                <a:lnTo>
                  <a:pt x="784" y="477"/>
                </a:lnTo>
                <a:lnTo>
                  <a:pt x="785" y="477"/>
                </a:lnTo>
                <a:lnTo>
                  <a:pt x="786" y="477"/>
                </a:lnTo>
                <a:lnTo>
                  <a:pt x="786" y="478"/>
                </a:lnTo>
                <a:lnTo>
                  <a:pt x="787" y="478"/>
                </a:lnTo>
                <a:lnTo>
                  <a:pt x="788" y="478"/>
                </a:lnTo>
                <a:lnTo>
                  <a:pt x="789" y="477"/>
                </a:lnTo>
                <a:lnTo>
                  <a:pt x="790" y="478"/>
                </a:lnTo>
                <a:lnTo>
                  <a:pt x="789" y="478"/>
                </a:lnTo>
                <a:lnTo>
                  <a:pt x="789" y="479"/>
                </a:lnTo>
                <a:lnTo>
                  <a:pt x="790" y="480"/>
                </a:lnTo>
                <a:lnTo>
                  <a:pt x="790" y="480"/>
                </a:lnTo>
                <a:lnTo>
                  <a:pt x="790" y="480"/>
                </a:lnTo>
                <a:lnTo>
                  <a:pt x="790" y="480"/>
                </a:lnTo>
                <a:lnTo>
                  <a:pt x="790" y="481"/>
                </a:lnTo>
                <a:lnTo>
                  <a:pt x="790" y="481"/>
                </a:lnTo>
                <a:lnTo>
                  <a:pt x="791" y="481"/>
                </a:lnTo>
                <a:lnTo>
                  <a:pt x="790" y="482"/>
                </a:lnTo>
                <a:lnTo>
                  <a:pt x="790" y="482"/>
                </a:lnTo>
                <a:lnTo>
                  <a:pt x="791" y="483"/>
                </a:lnTo>
                <a:lnTo>
                  <a:pt x="791" y="484"/>
                </a:lnTo>
                <a:lnTo>
                  <a:pt x="791" y="484"/>
                </a:lnTo>
                <a:lnTo>
                  <a:pt x="791" y="484"/>
                </a:lnTo>
                <a:lnTo>
                  <a:pt x="790" y="484"/>
                </a:lnTo>
                <a:lnTo>
                  <a:pt x="789" y="484"/>
                </a:lnTo>
                <a:lnTo>
                  <a:pt x="788" y="484"/>
                </a:lnTo>
                <a:lnTo>
                  <a:pt x="787" y="485"/>
                </a:lnTo>
                <a:lnTo>
                  <a:pt x="787" y="486"/>
                </a:lnTo>
                <a:lnTo>
                  <a:pt x="788" y="486"/>
                </a:lnTo>
                <a:lnTo>
                  <a:pt x="788" y="488"/>
                </a:lnTo>
                <a:lnTo>
                  <a:pt x="789" y="487"/>
                </a:lnTo>
                <a:lnTo>
                  <a:pt x="788" y="486"/>
                </a:lnTo>
                <a:lnTo>
                  <a:pt x="789" y="486"/>
                </a:lnTo>
                <a:lnTo>
                  <a:pt x="790" y="490"/>
                </a:lnTo>
                <a:lnTo>
                  <a:pt x="790" y="491"/>
                </a:lnTo>
                <a:lnTo>
                  <a:pt x="790" y="491"/>
                </a:lnTo>
                <a:lnTo>
                  <a:pt x="790" y="491"/>
                </a:lnTo>
                <a:lnTo>
                  <a:pt x="790" y="492"/>
                </a:lnTo>
                <a:lnTo>
                  <a:pt x="790" y="493"/>
                </a:lnTo>
                <a:lnTo>
                  <a:pt x="790" y="493"/>
                </a:lnTo>
                <a:lnTo>
                  <a:pt x="789" y="495"/>
                </a:lnTo>
                <a:lnTo>
                  <a:pt x="789" y="496"/>
                </a:lnTo>
                <a:lnTo>
                  <a:pt x="788" y="498"/>
                </a:lnTo>
                <a:lnTo>
                  <a:pt x="789" y="499"/>
                </a:lnTo>
                <a:lnTo>
                  <a:pt x="789" y="498"/>
                </a:lnTo>
                <a:lnTo>
                  <a:pt x="790" y="499"/>
                </a:lnTo>
                <a:lnTo>
                  <a:pt x="789" y="499"/>
                </a:lnTo>
                <a:lnTo>
                  <a:pt x="790" y="500"/>
                </a:lnTo>
                <a:lnTo>
                  <a:pt x="788" y="499"/>
                </a:lnTo>
                <a:lnTo>
                  <a:pt x="788" y="500"/>
                </a:lnTo>
                <a:lnTo>
                  <a:pt x="788" y="501"/>
                </a:lnTo>
                <a:lnTo>
                  <a:pt x="788" y="502"/>
                </a:lnTo>
                <a:lnTo>
                  <a:pt x="788" y="501"/>
                </a:lnTo>
                <a:lnTo>
                  <a:pt x="789" y="501"/>
                </a:lnTo>
                <a:lnTo>
                  <a:pt x="790" y="502"/>
                </a:lnTo>
                <a:lnTo>
                  <a:pt x="790" y="500"/>
                </a:lnTo>
                <a:lnTo>
                  <a:pt x="791" y="501"/>
                </a:lnTo>
                <a:lnTo>
                  <a:pt x="791" y="501"/>
                </a:lnTo>
                <a:lnTo>
                  <a:pt x="792" y="499"/>
                </a:lnTo>
                <a:lnTo>
                  <a:pt x="793" y="499"/>
                </a:lnTo>
                <a:lnTo>
                  <a:pt x="794" y="499"/>
                </a:lnTo>
                <a:lnTo>
                  <a:pt x="794" y="499"/>
                </a:lnTo>
                <a:lnTo>
                  <a:pt x="793" y="500"/>
                </a:lnTo>
                <a:lnTo>
                  <a:pt x="794" y="500"/>
                </a:lnTo>
                <a:lnTo>
                  <a:pt x="794" y="500"/>
                </a:lnTo>
                <a:lnTo>
                  <a:pt x="794" y="500"/>
                </a:lnTo>
                <a:lnTo>
                  <a:pt x="794" y="499"/>
                </a:lnTo>
                <a:lnTo>
                  <a:pt x="795" y="499"/>
                </a:lnTo>
                <a:lnTo>
                  <a:pt x="795" y="499"/>
                </a:lnTo>
                <a:lnTo>
                  <a:pt x="796" y="499"/>
                </a:lnTo>
                <a:lnTo>
                  <a:pt x="796" y="499"/>
                </a:lnTo>
                <a:lnTo>
                  <a:pt x="796" y="498"/>
                </a:lnTo>
                <a:lnTo>
                  <a:pt x="797" y="497"/>
                </a:lnTo>
                <a:lnTo>
                  <a:pt x="798" y="498"/>
                </a:lnTo>
                <a:lnTo>
                  <a:pt x="799" y="498"/>
                </a:lnTo>
                <a:lnTo>
                  <a:pt x="799" y="499"/>
                </a:lnTo>
                <a:lnTo>
                  <a:pt x="801" y="496"/>
                </a:lnTo>
                <a:lnTo>
                  <a:pt x="801" y="496"/>
                </a:lnTo>
                <a:lnTo>
                  <a:pt x="804" y="495"/>
                </a:lnTo>
                <a:lnTo>
                  <a:pt x="805" y="495"/>
                </a:lnTo>
                <a:lnTo>
                  <a:pt x="806" y="490"/>
                </a:lnTo>
                <a:lnTo>
                  <a:pt x="805" y="490"/>
                </a:lnTo>
                <a:lnTo>
                  <a:pt x="805" y="482"/>
                </a:lnTo>
                <a:lnTo>
                  <a:pt x="800" y="473"/>
                </a:lnTo>
                <a:lnTo>
                  <a:pt x="800" y="472"/>
                </a:lnTo>
                <a:lnTo>
                  <a:pt x="796" y="469"/>
                </a:lnTo>
                <a:lnTo>
                  <a:pt x="794" y="468"/>
                </a:lnTo>
                <a:lnTo>
                  <a:pt x="794" y="468"/>
                </a:lnTo>
                <a:lnTo>
                  <a:pt x="795" y="466"/>
                </a:lnTo>
                <a:lnTo>
                  <a:pt x="795" y="467"/>
                </a:lnTo>
                <a:lnTo>
                  <a:pt x="795" y="464"/>
                </a:lnTo>
                <a:lnTo>
                  <a:pt x="797" y="463"/>
                </a:lnTo>
                <a:lnTo>
                  <a:pt x="797" y="462"/>
                </a:lnTo>
                <a:lnTo>
                  <a:pt x="800" y="462"/>
                </a:lnTo>
                <a:lnTo>
                  <a:pt x="801" y="461"/>
                </a:lnTo>
                <a:lnTo>
                  <a:pt x="801" y="461"/>
                </a:lnTo>
                <a:lnTo>
                  <a:pt x="805" y="457"/>
                </a:lnTo>
                <a:lnTo>
                  <a:pt x="806" y="456"/>
                </a:lnTo>
                <a:lnTo>
                  <a:pt x="807" y="456"/>
                </a:lnTo>
                <a:lnTo>
                  <a:pt x="807" y="453"/>
                </a:lnTo>
                <a:lnTo>
                  <a:pt x="807" y="452"/>
                </a:lnTo>
                <a:lnTo>
                  <a:pt x="807" y="451"/>
                </a:lnTo>
                <a:lnTo>
                  <a:pt x="811" y="446"/>
                </a:lnTo>
                <a:lnTo>
                  <a:pt x="812" y="446"/>
                </a:lnTo>
                <a:lnTo>
                  <a:pt x="812" y="446"/>
                </a:lnTo>
                <a:lnTo>
                  <a:pt x="812" y="445"/>
                </a:lnTo>
                <a:lnTo>
                  <a:pt x="812" y="445"/>
                </a:lnTo>
                <a:lnTo>
                  <a:pt x="813" y="444"/>
                </a:lnTo>
                <a:lnTo>
                  <a:pt x="813" y="444"/>
                </a:lnTo>
                <a:lnTo>
                  <a:pt x="812" y="444"/>
                </a:lnTo>
                <a:lnTo>
                  <a:pt x="815" y="444"/>
                </a:lnTo>
                <a:lnTo>
                  <a:pt x="816" y="442"/>
                </a:lnTo>
                <a:lnTo>
                  <a:pt x="816" y="442"/>
                </a:lnTo>
                <a:lnTo>
                  <a:pt x="817" y="441"/>
                </a:lnTo>
                <a:lnTo>
                  <a:pt x="818" y="440"/>
                </a:lnTo>
                <a:lnTo>
                  <a:pt x="819" y="437"/>
                </a:lnTo>
                <a:lnTo>
                  <a:pt x="819" y="438"/>
                </a:lnTo>
                <a:lnTo>
                  <a:pt x="820" y="438"/>
                </a:lnTo>
                <a:lnTo>
                  <a:pt x="819" y="440"/>
                </a:lnTo>
                <a:lnTo>
                  <a:pt x="819" y="440"/>
                </a:lnTo>
                <a:lnTo>
                  <a:pt x="822" y="439"/>
                </a:lnTo>
                <a:lnTo>
                  <a:pt x="822" y="441"/>
                </a:lnTo>
                <a:lnTo>
                  <a:pt x="822" y="441"/>
                </a:lnTo>
                <a:lnTo>
                  <a:pt x="823" y="442"/>
                </a:lnTo>
                <a:lnTo>
                  <a:pt x="824" y="442"/>
                </a:lnTo>
                <a:lnTo>
                  <a:pt x="825" y="442"/>
                </a:lnTo>
                <a:lnTo>
                  <a:pt x="826" y="443"/>
                </a:lnTo>
                <a:lnTo>
                  <a:pt x="826" y="443"/>
                </a:lnTo>
                <a:lnTo>
                  <a:pt x="829" y="442"/>
                </a:lnTo>
                <a:lnTo>
                  <a:pt x="830" y="442"/>
                </a:lnTo>
                <a:lnTo>
                  <a:pt x="837" y="436"/>
                </a:lnTo>
                <a:lnTo>
                  <a:pt x="840" y="433"/>
                </a:lnTo>
                <a:lnTo>
                  <a:pt x="840" y="432"/>
                </a:lnTo>
                <a:lnTo>
                  <a:pt x="842" y="430"/>
                </a:lnTo>
                <a:lnTo>
                  <a:pt x="843" y="429"/>
                </a:lnTo>
                <a:lnTo>
                  <a:pt x="863" y="399"/>
                </a:lnTo>
                <a:lnTo>
                  <a:pt x="864" y="398"/>
                </a:lnTo>
                <a:lnTo>
                  <a:pt x="865" y="397"/>
                </a:lnTo>
                <a:lnTo>
                  <a:pt x="866" y="393"/>
                </a:lnTo>
                <a:lnTo>
                  <a:pt x="866" y="393"/>
                </a:lnTo>
                <a:lnTo>
                  <a:pt x="866" y="389"/>
                </a:lnTo>
                <a:lnTo>
                  <a:pt x="866" y="386"/>
                </a:lnTo>
                <a:lnTo>
                  <a:pt x="867" y="384"/>
                </a:lnTo>
                <a:lnTo>
                  <a:pt x="867" y="383"/>
                </a:lnTo>
                <a:lnTo>
                  <a:pt x="866" y="383"/>
                </a:lnTo>
                <a:lnTo>
                  <a:pt x="866" y="379"/>
                </a:lnTo>
                <a:lnTo>
                  <a:pt x="866" y="377"/>
                </a:lnTo>
                <a:lnTo>
                  <a:pt x="867" y="374"/>
                </a:lnTo>
                <a:lnTo>
                  <a:pt x="867" y="374"/>
                </a:lnTo>
                <a:lnTo>
                  <a:pt x="868" y="373"/>
                </a:lnTo>
                <a:lnTo>
                  <a:pt x="868" y="373"/>
                </a:lnTo>
                <a:lnTo>
                  <a:pt x="868" y="372"/>
                </a:lnTo>
                <a:lnTo>
                  <a:pt x="870" y="370"/>
                </a:lnTo>
                <a:lnTo>
                  <a:pt x="870" y="370"/>
                </a:lnTo>
                <a:lnTo>
                  <a:pt x="871" y="368"/>
                </a:lnTo>
                <a:lnTo>
                  <a:pt x="871" y="367"/>
                </a:lnTo>
                <a:lnTo>
                  <a:pt x="872" y="365"/>
                </a:lnTo>
                <a:lnTo>
                  <a:pt x="870" y="364"/>
                </a:lnTo>
                <a:lnTo>
                  <a:pt x="870" y="361"/>
                </a:lnTo>
                <a:lnTo>
                  <a:pt x="870" y="359"/>
                </a:lnTo>
                <a:lnTo>
                  <a:pt x="868" y="357"/>
                </a:lnTo>
                <a:lnTo>
                  <a:pt x="866" y="357"/>
                </a:lnTo>
                <a:lnTo>
                  <a:pt x="865" y="357"/>
                </a:lnTo>
                <a:lnTo>
                  <a:pt x="864" y="356"/>
                </a:lnTo>
                <a:lnTo>
                  <a:pt x="863" y="357"/>
                </a:lnTo>
                <a:lnTo>
                  <a:pt x="863" y="356"/>
                </a:lnTo>
                <a:lnTo>
                  <a:pt x="865" y="356"/>
                </a:lnTo>
                <a:lnTo>
                  <a:pt x="866" y="357"/>
                </a:lnTo>
                <a:lnTo>
                  <a:pt x="867" y="357"/>
                </a:lnTo>
                <a:lnTo>
                  <a:pt x="868" y="357"/>
                </a:lnTo>
                <a:lnTo>
                  <a:pt x="870" y="358"/>
                </a:lnTo>
                <a:lnTo>
                  <a:pt x="870" y="357"/>
                </a:lnTo>
                <a:lnTo>
                  <a:pt x="871" y="357"/>
                </a:lnTo>
                <a:lnTo>
                  <a:pt x="871" y="355"/>
                </a:lnTo>
                <a:lnTo>
                  <a:pt x="870" y="355"/>
                </a:lnTo>
                <a:lnTo>
                  <a:pt x="866" y="351"/>
                </a:lnTo>
                <a:lnTo>
                  <a:pt x="865" y="350"/>
                </a:lnTo>
                <a:lnTo>
                  <a:pt x="865" y="349"/>
                </a:lnTo>
                <a:lnTo>
                  <a:pt x="863" y="348"/>
                </a:lnTo>
                <a:lnTo>
                  <a:pt x="863" y="347"/>
                </a:lnTo>
                <a:lnTo>
                  <a:pt x="863" y="347"/>
                </a:lnTo>
                <a:lnTo>
                  <a:pt x="863" y="346"/>
                </a:lnTo>
                <a:lnTo>
                  <a:pt x="861" y="346"/>
                </a:lnTo>
                <a:lnTo>
                  <a:pt x="859" y="347"/>
                </a:lnTo>
                <a:lnTo>
                  <a:pt x="859" y="347"/>
                </a:lnTo>
                <a:lnTo>
                  <a:pt x="856" y="346"/>
                </a:lnTo>
                <a:lnTo>
                  <a:pt x="856" y="348"/>
                </a:lnTo>
                <a:lnTo>
                  <a:pt x="857" y="348"/>
                </a:lnTo>
                <a:lnTo>
                  <a:pt x="855" y="353"/>
                </a:lnTo>
                <a:lnTo>
                  <a:pt x="855" y="353"/>
                </a:lnTo>
                <a:lnTo>
                  <a:pt x="855" y="352"/>
                </a:lnTo>
                <a:lnTo>
                  <a:pt x="855" y="350"/>
                </a:lnTo>
                <a:lnTo>
                  <a:pt x="855" y="349"/>
                </a:lnTo>
                <a:lnTo>
                  <a:pt x="853" y="352"/>
                </a:lnTo>
                <a:lnTo>
                  <a:pt x="850" y="353"/>
                </a:lnTo>
                <a:lnTo>
                  <a:pt x="848" y="353"/>
                </a:lnTo>
                <a:lnTo>
                  <a:pt x="848" y="353"/>
                </a:lnTo>
                <a:lnTo>
                  <a:pt x="849" y="352"/>
                </a:lnTo>
                <a:lnTo>
                  <a:pt x="851" y="350"/>
                </a:lnTo>
                <a:lnTo>
                  <a:pt x="851" y="349"/>
                </a:lnTo>
                <a:lnTo>
                  <a:pt x="849" y="349"/>
                </a:lnTo>
                <a:lnTo>
                  <a:pt x="849" y="348"/>
                </a:lnTo>
                <a:lnTo>
                  <a:pt x="850" y="348"/>
                </a:lnTo>
                <a:lnTo>
                  <a:pt x="851" y="346"/>
                </a:lnTo>
                <a:lnTo>
                  <a:pt x="851" y="346"/>
                </a:lnTo>
                <a:lnTo>
                  <a:pt x="849" y="346"/>
                </a:lnTo>
                <a:lnTo>
                  <a:pt x="848" y="347"/>
                </a:lnTo>
                <a:lnTo>
                  <a:pt x="848" y="348"/>
                </a:lnTo>
                <a:lnTo>
                  <a:pt x="848" y="349"/>
                </a:lnTo>
                <a:lnTo>
                  <a:pt x="848" y="349"/>
                </a:lnTo>
                <a:lnTo>
                  <a:pt x="847" y="350"/>
                </a:lnTo>
                <a:lnTo>
                  <a:pt x="846" y="350"/>
                </a:lnTo>
                <a:lnTo>
                  <a:pt x="846" y="351"/>
                </a:lnTo>
                <a:lnTo>
                  <a:pt x="845" y="351"/>
                </a:lnTo>
                <a:lnTo>
                  <a:pt x="846" y="346"/>
                </a:lnTo>
                <a:lnTo>
                  <a:pt x="846" y="346"/>
                </a:lnTo>
                <a:lnTo>
                  <a:pt x="846" y="344"/>
                </a:lnTo>
                <a:lnTo>
                  <a:pt x="846" y="343"/>
                </a:lnTo>
                <a:lnTo>
                  <a:pt x="845" y="343"/>
                </a:lnTo>
                <a:lnTo>
                  <a:pt x="840" y="344"/>
                </a:lnTo>
                <a:lnTo>
                  <a:pt x="839" y="342"/>
                </a:lnTo>
                <a:lnTo>
                  <a:pt x="837" y="342"/>
                </a:lnTo>
                <a:lnTo>
                  <a:pt x="837" y="340"/>
                </a:lnTo>
                <a:lnTo>
                  <a:pt x="841" y="338"/>
                </a:lnTo>
                <a:lnTo>
                  <a:pt x="841" y="338"/>
                </a:lnTo>
                <a:lnTo>
                  <a:pt x="843" y="336"/>
                </a:lnTo>
                <a:lnTo>
                  <a:pt x="844" y="335"/>
                </a:lnTo>
                <a:lnTo>
                  <a:pt x="845" y="334"/>
                </a:lnTo>
                <a:lnTo>
                  <a:pt x="845" y="334"/>
                </a:lnTo>
                <a:lnTo>
                  <a:pt x="846" y="333"/>
                </a:lnTo>
                <a:lnTo>
                  <a:pt x="851" y="328"/>
                </a:lnTo>
                <a:lnTo>
                  <a:pt x="852" y="327"/>
                </a:lnTo>
                <a:lnTo>
                  <a:pt x="852" y="326"/>
                </a:lnTo>
                <a:lnTo>
                  <a:pt x="853" y="325"/>
                </a:lnTo>
                <a:lnTo>
                  <a:pt x="853" y="324"/>
                </a:lnTo>
                <a:lnTo>
                  <a:pt x="855" y="323"/>
                </a:lnTo>
                <a:lnTo>
                  <a:pt x="855" y="321"/>
                </a:lnTo>
                <a:lnTo>
                  <a:pt x="855" y="322"/>
                </a:lnTo>
                <a:lnTo>
                  <a:pt x="856" y="320"/>
                </a:lnTo>
                <a:lnTo>
                  <a:pt x="859" y="317"/>
                </a:lnTo>
                <a:lnTo>
                  <a:pt x="860" y="317"/>
                </a:lnTo>
                <a:lnTo>
                  <a:pt x="863" y="315"/>
                </a:lnTo>
                <a:lnTo>
                  <a:pt x="863" y="313"/>
                </a:lnTo>
                <a:lnTo>
                  <a:pt x="863" y="313"/>
                </a:lnTo>
                <a:lnTo>
                  <a:pt x="866" y="312"/>
                </a:lnTo>
                <a:lnTo>
                  <a:pt x="866" y="310"/>
                </a:lnTo>
                <a:lnTo>
                  <a:pt x="866" y="309"/>
                </a:lnTo>
                <a:lnTo>
                  <a:pt x="881" y="295"/>
                </a:lnTo>
                <a:lnTo>
                  <a:pt x="896" y="295"/>
                </a:lnTo>
                <a:lnTo>
                  <a:pt x="896" y="296"/>
                </a:lnTo>
                <a:lnTo>
                  <a:pt x="896" y="297"/>
                </a:lnTo>
                <a:lnTo>
                  <a:pt x="897" y="297"/>
                </a:lnTo>
                <a:lnTo>
                  <a:pt x="898" y="297"/>
                </a:lnTo>
                <a:lnTo>
                  <a:pt x="899" y="296"/>
                </a:lnTo>
                <a:lnTo>
                  <a:pt x="899" y="295"/>
                </a:lnTo>
                <a:lnTo>
                  <a:pt x="899" y="294"/>
                </a:lnTo>
                <a:lnTo>
                  <a:pt x="905" y="296"/>
                </a:lnTo>
                <a:lnTo>
                  <a:pt x="906" y="296"/>
                </a:lnTo>
                <a:lnTo>
                  <a:pt x="906" y="295"/>
                </a:lnTo>
                <a:lnTo>
                  <a:pt x="907" y="295"/>
                </a:lnTo>
                <a:lnTo>
                  <a:pt x="910" y="295"/>
                </a:lnTo>
                <a:lnTo>
                  <a:pt x="910" y="296"/>
                </a:lnTo>
                <a:lnTo>
                  <a:pt x="911" y="297"/>
                </a:lnTo>
                <a:lnTo>
                  <a:pt x="913" y="296"/>
                </a:lnTo>
                <a:lnTo>
                  <a:pt x="913" y="295"/>
                </a:lnTo>
                <a:lnTo>
                  <a:pt x="912" y="295"/>
                </a:lnTo>
                <a:lnTo>
                  <a:pt x="912" y="295"/>
                </a:lnTo>
                <a:lnTo>
                  <a:pt x="913" y="294"/>
                </a:lnTo>
                <a:lnTo>
                  <a:pt x="913" y="294"/>
                </a:lnTo>
                <a:lnTo>
                  <a:pt x="913" y="293"/>
                </a:lnTo>
                <a:lnTo>
                  <a:pt x="913" y="292"/>
                </a:lnTo>
                <a:lnTo>
                  <a:pt x="913" y="292"/>
                </a:lnTo>
                <a:lnTo>
                  <a:pt x="914" y="291"/>
                </a:lnTo>
                <a:lnTo>
                  <a:pt x="916" y="291"/>
                </a:lnTo>
                <a:lnTo>
                  <a:pt x="921" y="292"/>
                </a:lnTo>
                <a:lnTo>
                  <a:pt x="921" y="292"/>
                </a:lnTo>
                <a:lnTo>
                  <a:pt x="923" y="294"/>
                </a:lnTo>
                <a:lnTo>
                  <a:pt x="923" y="294"/>
                </a:lnTo>
                <a:lnTo>
                  <a:pt x="924" y="294"/>
                </a:lnTo>
                <a:lnTo>
                  <a:pt x="924" y="293"/>
                </a:lnTo>
                <a:lnTo>
                  <a:pt x="925" y="293"/>
                </a:lnTo>
                <a:lnTo>
                  <a:pt x="926" y="293"/>
                </a:lnTo>
                <a:lnTo>
                  <a:pt x="928" y="295"/>
                </a:lnTo>
                <a:lnTo>
                  <a:pt x="928" y="295"/>
                </a:lnTo>
                <a:lnTo>
                  <a:pt x="931" y="296"/>
                </a:lnTo>
                <a:lnTo>
                  <a:pt x="931" y="297"/>
                </a:lnTo>
                <a:lnTo>
                  <a:pt x="930" y="298"/>
                </a:lnTo>
                <a:lnTo>
                  <a:pt x="926" y="298"/>
                </a:lnTo>
                <a:lnTo>
                  <a:pt x="925" y="298"/>
                </a:lnTo>
                <a:lnTo>
                  <a:pt x="925" y="298"/>
                </a:lnTo>
                <a:lnTo>
                  <a:pt x="927" y="301"/>
                </a:lnTo>
                <a:lnTo>
                  <a:pt x="929" y="301"/>
                </a:lnTo>
                <a:lnTo>
                  <a:pt x="931" y="300"/>
                </a:lnTo>
                <a:lnTo>
                  <a:pt x="932" y="299"/>
                </a:lnTo>
                <a:lnTo>
                  <a:pt x="932" y="298"/>
                </a:lnTo>
                <a:lnTo>
                  <a:pt x="933" y="299"/>
                </a:lnTo>
                <a:lnTo>
                  <a:pt x="935" y="300"/>
                </a:lnTo>
                <a:lnTo>
                  <a:pt x="935" y="299"/>
                </a:lnTo>
                <a:lnTo>
                  <a:pt x="935" y="298"/>
                </a:lnTo>
                <a:lnTo>
                  <a:pt x="937" y="298"/>
                </a:lnTo>
                <a:lnTo>
                  <a:pt x="937" y="298"/>
                </a:lnTo>
                <a:lnTo>
                  <a:pt x="939" y="297"/>
                </a:lnTo>
                <a:lnTo>
                  <a:pt x="940" y="297"/>
                </a:lnTo>
                <a:lnTo>
                  <a:pt x="941" y="298"/>
                </a:lnTo>
                <a:lnTo>
                  <a:pt x="942" y="298"/>
                </a:lnTo>
                <a:lnTo>
                  <a:pt x="943" y="298"/>
                </a:lnTo>
                <a:lnTo>
                  <a:pt x="943" y="297"/>
                </a:lnTo>
                <a:lnTo>
                  <a:pt x="945" y="297"/>
                </a:lnTo>
                <a:lnTo>
                  <a:pt x="946" y="298"/>
                </a:lnTo>
                <a:lnTo>
                  <a:pt x="946" y="297"/>
                </a:lnTo>
                <a:lnTo>
                  <a:pt x="946" y="297"/>
                </a:lnTo>
                <a:lnTo>
                  <a:pt x="947" y="296"/>
                </a:lnTo>
                <a:lnTo>
                  <a:pt x="946" y="295"/>
                </a:lnTo>
                <a:lnTo>
                  <a:pt x="946" y="295"/>
                </a:lnTo>
                <a:lnTo>
                  <a:pt x="944" y="294"/>
                </a:lnTo>
                <a:lnTo>
                  <a:pt x="942" y="294"/>
                </a:lnTo>
                <a:lnTo>
                  <a:pt x="942" y="293"/>
                </a:lnTo>
                <a:lnTo>
                  <a:pt x="943" y="292"/>
                </a:lnTo>
                <a:lnTo>
                  <a:pt x="942" y="290"/>
                </a:lnTo>
                <a:lnTo>
                  <a:pt x="942" y="290"/>
                </a:lnTo>
                <a:lnTo>
                  <a:pt x="943" y="290"/>
                </a:lnTo>
                <a:lnTo>
                  <a:pt x="943" y="290"/>
                </a:lnTo>
                <a:lnTo>
                  <a:pt x="945" y="285"/>
                </a:lnTo>
                <a:lnTo>
                  <a:pt x="946" y="284"/>
                </a:lnTo>
                <a:lnTo>
                  <a:pt x="948" y="283"/>
                </a:lnTo>
                <a:lnTo>
                  <a:pt x="951" y="280"/>
                </a:lnTo>
                <a:lnTo>
                  <a:pt x="951" y="279"/>
                </a:lnTo>
                <a:lnTo>
                  <a:pt x="952" y="278"/>
                </a:lnTo>
                <a:lnTo>
                  <a:pt x="955" y="274"/>
                </a:lnTo>
                <a:lnTo>
                  <a:pt x="956" y="272"/>
                </a:lnTo>
                <a:lnTo>
                  <a:pt x="958" y="269"/>
                </a:lnTo>
                <a:lnTo>
                  <a:pt x="960" y="269"/>
                </a:lnTo>
                <a:lnTo>
                  <a:pt x="961" y="268"/>
                </a:lnTo>
                <a:lnTo>
                  <a:pt x="963" y="268"/>
                </a:lnTo>
                <a:lnTo>
                  <a:pt x="967" y="267"/>
                </a:lnTo>
                <a:lnTo>
                  <a:pt x="968" y="267"/>
                </a:lnTo>
                <a:lnTo>
                  <a:pt x="968" y="266"/>
                </a:lnTo>
                <a:lnTo>
                  <a:pt x="969" y="266"/>
                </a:lnTo>
                <a:lnTo>
                  <a:pt x="970" y="267"/>
                </a:lnTo>
                <a:lnTo>
                  <a:pt x="971" y="268"/>
                </a:lnTo>
                <a:lnTo>
                  <a:pt x="972" y="269"/>
                </a:lnTo>
                <a:lnTo>
                  <a:pt x="972" y="269"/>
                </a:lnTo>
                <a:lnTo>
                  <a:pt x="975" y="266"/>
                </a:lnTo>
                <a:lnTo>
                  <a:pt x="975" y="270"/>
                </a:lnTo>
                <a:lnTo>
                  <a:pt x="974" y="271"/>
                </a:lnTo>
                <a:lnTo>
                  <a:pt x="973" y="273"/>
                </a:lnTo>
                <a:lnTo>
                  <a:pt x="973" y="274"/>
                </a:lnTo>
                <a:lnTo>
                  <a:pt x="974" y="275"/>
                </a:lnTo>
                <a:lnTo>
                  <a:pt x="973" y="276"/>
                </a:lnTo>
                <a:lnTo>
                  <a:pt x="973" y="277"/>
                </a:lnTo>
                <a:lnTo>
                  <a:pt x="973" y="277"/>
                </a:lnTo>
                <a:lnTo>
                  <a:pt x="973" y="277"/>
                </a:lnTo>
                <a:lnTo>
                  <a:pt x="976" y="277"/>
                </a:lnTo>
                <a:lnTo>
                  <a:pt x="975" y="280"/>
                </a:lnTo>
                <a:lnTo>
                  <a:pt x="975" y="282"/>
                </a:lnTo>
                <a:lnTo>
                  <a:pt x="975" y="281"/>
                </a:lnTo>
                <a:lnTo>
                  <a:pt x="977" y="280"/>
                </a:lnTo>
                <a:lnTo>
                  <a:pt x="978" y="280"/>
                </a:lnTo>
                <a:lnTo>
                  <a:pt x="986" y="270"/>
                </a:lnTo>
                <a:lnTo>
                  <a:pt x="988" y="269"/>
                </a:lnTo>
                <a:lnTo>
                  <a:pt x="989" y="269"/>
                </a:lnTo>
                <a:lnTo>
                  <a:pt x="989" y="269"/>
                </a:lnTo>
                <a:lnTo>
                  <a:pt x="990" y="269"/>
                </a:lnTo>
                <a:lnTo>
                  <a:pt x="990" y="270"/>
                </a:lnTo>
                <a:lnTo>
                  <a:pt x="990" y="271"/>
                </a:lnTo>
                <a:lnTo>
                  <a:pt x="990" y="271"/>
                </a:lnTo>
                <a:lnTo>
                  <a:pt x="991" y="269"/>
                </a:lnTo>
                <a:lnTo>
                  <a:pt x="990" y="269"/>
                </a:lnTo>
                <a:lnTo>
                  <a:pt x="990" y="268"/>
                </a:lnTo>
                <a:lnTo>
                  <a:pt x="990" y="265"/>
                </a:lnTo>
                <a:lnTo>
                  <a:pt x="990" y="264"/>
                </a:lnTo>
                <a:lnTo>
                  <a:pt x="992" y="262"/>
                </a:lnTo>
                <a:lnTo>
                  <a:pt x="992" y="261"/>
                </a:lnTo>
                <a:lnTo>
                  <a:pt x="992" y="260"/>
                </a:lnTo>
                <a:lnTo>
                  <a:pt x="993" y="258"/>
                </a:lnTo>
                <a:lnTo>
                  <a:pt x="998" y="257"/>
                </a:lnTo>
                <a:lnTo>
                  <a:pt x="1000" y="258"/>
                </a:lnTo>
                <a:lnTo>
                  <a:pt x="1001" y="259"/>
                </a:lnTo>
                <a:lnTo>
                  <a:pt x="1001" y="260"/>
                </a:lnTo>
                <a:lnTo>
                  <a:pt x="999" y="260"/>
                </a:lnTo>
                <a:lnTo>
                  <a:pt x="997" y="262"/>
                </a:lnTo>
                <a:lnTo>
                  <a:pt x="996" y="269"/>
                </a:lnTo>
                <a:lnTo>
                  <a:pt x="994" y="270"/>
                </a:lnTo>
                <a:lnTo>
                  <a:pt x="994" y="272"/>
                </a:lnTo>
                <a:lnTo>
                  <a:pt x="995" y="273"/>
                </a:lnTo>
                <a:lnTo>
                  <a:pt x="995" y="274"/>
                </a:lnTo>
                <a:lnTo>
                  <a:pt x="994" y="275"/>
                </a:lnTo>
                <a:lnTo>
                  <a:pt x="993" y="275"/>
                </a:lnTo>
                <a:lnTo>
                  <a:pt x="993" y="277"/>
                </a:lnTo>
                <a:lnTo>
                  <a:pt x="994" y="277"/>
                </a:lnTo>
                <a:lnTo>
                  <a:pt x="994" y="278"/>
                </a:lnTo>
                <a:lnTo>
                  <a:pt x="992" y="280"/>
                </a:lnTo>
                <a:lnTo>
                  <a:pt x="990" y="280"/>
                </a:lnTo>
                <a:lnTo>
                  <a:pt x="990" y="280"/>
                </a:lnTo>
                <a:lnTo>
                  <a:pt x="988" y="282"/>
                </a:lnTo>
                <a:lnTo>
                  <a:pt x="987" y="282"/>
                </a:lnTo>
                <a:lnTo>
                  <a:pt x="984" y="283"/>
                </a:lnTo>
                <a:lnTo>
                  <a:pt x="984" y="284"/>
                </a:lnTo>
                <a:lnTo>
                  <a:pt x="984" y="284"/>
                </a:lnTo>
                <a:lnTo>
                  <a:pt x="983" y="286"/>
                </a:lnTo>
                <a:lnTo>
                  <a:pt x="979" y="291"/>
                </a:lnTo>
                <a:lnTo>
                  <a:pt x="976" y="293"/>
                </a:lnTo>
                <a:lnTo>
                  <a:pt x="975" y="295"/>
                </a:lnTo>
                <a:lnTo>
                  <a:pt x="975" y="295"/>
                </a:lnTo>
                <a:lnTo>
                  <a:pt x="972" y="298"/>
                </a:lnTo>
                <a:lnTo>
                  <a:pt x="972" y="300"/>
                </a:lnTo>
                <a:lnTo>
                  <a:pt x="964" y="309"/>
                </a:lnTo>
                <a:lnTo>
                  <a:pt x="963" y="309"/>
                </a:lnTo>
                <a:lnTo>
                  <a:pt x="961" y="309"/>
                </a:lnTo>
                <a:lnTo>
                  <a:pt x="960" y="312"/>
                </a:lnTo>
                <a:lnTo>
                  <a:pt x="957" y="311"/>
                </a:lnTo>
                <a:lnTo>
                  <a:pt x="957" y="311"/>
                </a:lnTo>
                <a:lnTo>
                  <a:pt x="957" y="314"/>
                </a:lnTo>
                <a:lnTo>
                  <a:pt x="956" y="319"/>
                </a:lnTo>
                <a:lnTo>
                  <a:pt x="952" y="321"/>
                </a:lnTo>
                <a:lnTo>
                  <a:pt x="950" y="330"/>
                </a:lnTo>
                <a:lnTo>
                  <a:pt x="951" y="349"/>
                </a:lnTo>
                <a:lnTo>
                  <a:pt x="951" y="349"/>
                </a:lnTo>
                <a:lnTo>
                  <a:pt x="956" y="377"/>
                </a:lnTo>
                <a:lnTo>
                  <a:pt x="964" y="368"/>
                </a:lnTo>
                <a:lnTo>
                  <a:pt x="965" y="364"/>
                </a:lnTo>
                <a:lnTo>
                  <a:pt x="965" y="362"/>
                </a:lnTo>
                <a:lnTo>
                  <a:pt x="965" y="361"/>
                </a:lnTo>
                <a:lnTo>
                  <a:pt x="966" y="360"/>
                </a:lnTo>
                <a:lnTo>
                  <a:pt x="965" y="360"/>
                </a:lnTo>
                <a:lnTo>
                  <a:pt x="966" y="359"/>
                </a:lnTo>
                <a:lnTo>
                  <a:pt x="966" y="359"/>
                </a:lnTo>
                <a:lnTo>
                  <a:pt x="967" y="359"/>
                </a:lnTo>
                <a:lnTo>
                  <a:pt x="969" y="357"/>
                </a:lnTo>
                <a:lnTo>
                  <a:pt x="972" y="356"/>
                </a:lnTo>
                <a:lnTo>
                  <a:pt x="974" y="357"/>
                </a:lnTo>
                <a:lnTo>
                  <a:pt x="973" y="356"/>
                </a:lnTo>
                <a:lnTo>
                  <a:pt x="973" y="355"/>
                </a:lnTo>
                <a:lnTo>
                  <a:pt x="973" y="349"/>
                </a:lnTo>
                <a:lnTo>
                  <a:pt x="977" y="345"/>
                </a:lnTo>
                <a:lnTo>
                  <a:pt x="979" y="343"/>
                </a:lnTo>
                <a:lnTo>
                  <a:pt x="980" y="343"/>
                </a:lnTo>
                <a:lnTo>
                  <a:pt x="981" y="344"/>
                </a:lnTo>
                <a:lnTo>
                  <a:pt x="982" y="344"/>
                </a:lnTo>
                <a:lnTo>
                  <a:pt x="983" y="344"/>
                </a:lnTo>
                <a:lnTo>
                  <a:pt x="985" y="342"/>
                </a:lnTo>
                <a:lnTo>
                  <a:pt x="985" y="342"/>
                </a:lnTo>
                <a:lnTo>
                  <a:pt x="983" y="338"/>
                </a:lnTo>
                <a:lnTo>
                  <a:pt x="982" y="335"/>
                </a:lnTo>
                <a:lnTo>
                  <a:pt x="984" y="330"/>
                </a:lnTo>
                <a:lnTo>
                  <a:pt x="985" y="329"/>
                </a:lnTo>
                <a:lnTo>
                  <a:pt x="986" y="328"/>
                </a:lnTo>
                <a:lnTo>
                  <a:pt x="986" y="327"/>
                </a:lnTo>
                <a:lnTo>
                  <a:pt x="986" y="326"/>
                </a:lnTo>
                <a:lnTo>
                  <a:pt x="989" y="325"/>
                </a:lnTo>
                <a:lnTo>
                  <a:pt x="990" y="324"/>
                </a:lnTo>
                <a:lnTo>
                  <a:pt x="990" y="325"/>
                </a:lnTo>
                <a:lnTo>
                  <a:pt x="990" y="326"/>
                </a:lnTo>
                <a:lnTo>
                  <a:pt x="989" y="327"/>
                </a:lnTo>
                <a:lnTo>
                  <a:pt x="988" y="328"/>
                </a:lnTo>
                <a:lnTo>
                  <a:pt x="989" y="329"/>
                </a:lnTo>
                <a:lnTo>
                  <a:pt x="990" y="330"/>
                </a:lnTo>
                <a:lnTo>
                  <a:pt x="990" y="330"/>
                </a:lnTo>
                <a:lnTo>
                  <a:pt x="991" y="328"/>
                </a:lnTo>
                <a:lnTo>
                  <a:pt x="991" y="327"/>
                </a:lnTo>
                <a:lnTo>
                  <a:pt x="991" y="324"/>
                </a:lnTo>
                <a:lnTo>
                  <a:pt x="990" y="323"/>
                </a:lnTo>
                <a:lnTo>
                  <a:pt x="989" y="323"/>
                </a:lnTo>
                <a:lnTo>
                  <a:pt x="989" y="323"/>
                </a:lnTo>
                <a:lnTo>
                  <a:pt x="989" y="317"/>
                </a:lnTo>
                <a:lnTo>
                  <a:pt x="989" y="316"/>
                </a:lnTo>
                <a:lnTo>
                  <a:pt x="990" y="315"/>
                </a:lnTo>
                <a:lnTo>
                  <a:pt x="991" y="313"/>
                </a:lnTo>
                <a:lnTo>
                  <a:pt x="991" y="312"/>
                </a:lnTo>
                <a:lnTo>
                  <a:pt x="988" y="310"/>
                </a:lnTo>
                <a:lnTo>
                  <a:pt x="987" y="310"/>
                </a:lnTo>
                <a:lnTo>
                  <a:pt x="986" y="312"/>
                </a:lnTo>
                <a:lnTo>
                  <a:pt x="986" y="313"/>
                </a:lnTo>
                <a:lnTo>
                  <a:pt x="986" y="312"/>
                </a:lnTo>
                <a:lnTo>
                  <a:pt x="985" y="311"/>
                </a:lnTo>
                <a:lnTo>
                  <a:pt x="984" y="310"/>
                </a:lnTo>
                <a:lnTo>
                  <a:pt x="984" y="309"/>
                </a:lnTo>
                <a:lnTo>
                  <a:pt x="990" y="299"/>
                </a:lnTo>
                <a:lnTo>
                  <a:pt x="990" y="298"/>
                </a:lnTo>
                <a:lnTo>
                  <a:pt x="990" y="298"/>
                </a:lnTo>
                <a:lnTo>
                  <a:pt x="990" y="298"/>
                </a:lnTo>
                <a:lnTo>
                  <a:pt x="990" y="297"/>
                </a:lnTo>
                <a:lnTo>
                  <a:pt x="990" y="296"/>
                </a:lnTo>
                <a:lnTo>
                  <a:pt x="991" y="296"/>
                </a:lnTo>
                <a:lnTo>
                  <a:pt x="992" y="295"/>
                </a:lnTo>
                <a:lnTo>
                  <a:pt x="991" y="294"/>
                </a:lnTo>
                <a:lnTo>
                  <a:pt x="991" y="292"/>
                </a:lnTo>
                <a:lnTo>
                  <a:pt x="992" y="291"/>
                </a:lnTo>
                <a:lnTo>
                  <a:pt x="993" y="290"/>
                </a:lnTo>
                <a:lnTo>
                  <a:pt x="993" y="290"/>
                </a:lnTo>
                <a:lnTo>
                  <a:pt x="994" y="289"/>
                </a:lnTo>
                <a:lnTo>
                  <a:pt x="995" y="288"/>
                </a:lnTo>
                <a:lnTo>
                  <a:pt x="996" y="289"/>
                </a:lnTo>
                <a:lnTo>
                  <a:pt x="997" y="290"/>
                </a:lnTo>
                <a:lnTo>
                  <a:pt x="997" y="288"/>
                </a:lnTo>
                <a:lnTo>
                  <a:pt x="999" y="287"/>
                </a:lnTo>
                <a:lnTo>
                  <a:pt x="1000" y="288"/>
                </a:lnTo>
                <a:lnTo>
                  <a:pt x="1000" y="290"/>
                </a:lnTo>
                <a:lnTo>
                  <a:pt x="1001" y="290"/>
                </a:lnTo>
                <a:lnTo>
                  <a:pt x="1001" y="288"/>
                </a:lnTo>
                <a:lnTo>
                  <a:pt x="1001" y="287"/>
                </a:lnTo>
                <a:lnTo>
                  <a:pt x="1002" y="286"/>
                </a:lnTo>
                <a:lnTo>
                  <a:pt x="1003" y="286"/>
                </a:lnTo>
                <a:lnTo>
                  <a:pt x="1005" y="285"/>
                </a:lnTo>
                <a:lnTo>
                  <a:pt x="1006" y="284"/>
                </a:lnTo>
                <a:lnTo>
                  <a:pt x="1008" y="282"/>
                </a:lnTo>
                <a:lnTo>
                  <a:pt x="1008" y="283"/>
                </a:lnTo>
                <a:lnTo>
                  <a:pt x="1008" y="284"/>
                </a:lnTo>
                <a:lnTo>
                  <a:pt x="1008" y="284"/>
                </a:lnTo>
                <a:lnTo>
                  <a:pt x="1008" y="286"/>
                </a:lnTo>
                <a:lnTo>
                  <a:pt x="1008" y="289"/>
                </a:lnTo>
                <a:lnTo>
                  <a:pt x="1007" y="290"/>
                </a:lnTo>
                <a:lnTo>
                  <a:pt x="1007" y="290"/>
                </a:lnTo>
                <a:lnTo>
                  <a:pt x="1008" y="290"/>
                </a:lnTo>
                <a:lnTo>
                  <a:pt x="1011" y="285"/>
                </a:lnTo>
                <a:lnTo>
                  <a:pt x="1011" y="285"/>
                </a:lnTo>
                <a:lnTo>
                  <a:pt x="1011" y="284"/>
                </a:lnTo>
                <a:lnTo>
                  <a:pt x="1011" y="284"/>
                </a:lnTo>
                <a:lnTo>
                  <a:pt x="1013" y="284"/>
                </a:lnTo>
                <a:lnTo>
                  <a:pt x="1014" y="284"/>
                </a:lnTo>
                <a:lnTo>
                  <a:pt x="1015" y="284"/>
                </a:lnTo>
                <a:lnTo>
                  <a:pt x="1016" y="282"/>
                </a:lnTo>
                <a:lnTo>
                  <a:pt x="1018" y="282"/>
                </a:lnTo>
                <a:lnTo>
                  <a:pt x="1019" y="281"/>
                </a:lnTo>
                <a:lnTo>
                  <a:pt x="1019" y="281"/>
                </a:lnTo>
                <a:lnTo>
                  <a:pt x="1022" y="281"/>
                </a:lnTo>
                <a:lnTo>
                  <a:pt x="1025" y="283"/>
                </a:lnTo>
                <a:lnTo>
                  <a:pt x="1026" y="284"/>
                </a:lnTo>
                <a:lnTo>
                  <a:pt x="1027" y="284"/>
                </a:lnTo>
                <a:lnTo>
                  <a:pt x="1029" y="287"/>
                </a:lnTo>
                <a:lnTo>
                  <a:pt x="1029" y="288"/>
                </a:lnTo>
                <a:lnTo>
                  <a:pt x="1030" y="288"/>
                </a:lnTo>
                <a:lnTo>
                  <a:pt x="1030" y="288"/>
                </a:lnTo>
                <a:lnTo>
                  <a:pt x="1030" y="287"/>
                </a:lnTo>
                <a:lnTo>
                  <a:pt x="1032" y="284"/>
                </a:lnTo>
                <a:lnTo>
                  <a:pt x="1032" y="284"/>
                </a:lnTo>
                <a:lnTo>
                  <a:pt x="1031" y="284"/>
                </a:lnTo>
                <a:lnTo>
                  <a:pt x="1033" y="282"/>
                </a:lnTo>
                <a:lnTo>
                  <a:pt x="1034" y="282"/>
                </a:lnTo>
                <a:lnTo>
                  <a:pt x="1034" y="281"/>
                </a:lnTo>
                <a:lnTo>
                  <a:pt x="1035" y="281"/>
                </a:lnTo>
                <a:lnTo>
                  <a:pt x="1036" y="281"/>
                </a:lnTo>
                <a:lnTo>
                  <a:pt x="1037" y="280"/>
                </a:lnTo>
                <a:lnTo>
                  <a:pt x="1037" y="280"/>
                </a:lnTo>
                <a:lnTo>
                  <a:pt x="1037" y="279"/>
                </a:lnTo>
                <a:lnTo>
                  <a:pt x="1038" y="279"/>
                </a:lnTo>
                <a:lnTo>
                  <a:pt x="1039" y="278"/>
                </a:lnTo>
                <a:lnTo>
                  <a:pt x="1040" y="278"/>
                </a:lnTo>
                <a:lnTo>
                  <a:pt x="1040" y="278"/>
                </a:lnTo>
                <a:lnTo>
                  <a:pt x="1041" y="277"/>
                </a:lnTo>
                <a:lnTo>
                  <a:pt x="1040" y="277"/>
                </a:lnTo>
                <a:lnTo>
                  <a:pt x="1040" y="277"/>
                </a:lnTo>
                <a:lnTo>
                  <a:pt x="1040" y="276"/>
                </a:lnTo>
                <a:lnTo>
                  <a:pt x="1041" y="277"/>
                </a:lnTo>
                <a:lnTo>
                  <a:pt x="1041" y="277"/>
                </a:lnTo>
                <a:lnTo>
                  <a:pt x="1041" y="277"/>
                </a:lnTo>
                <a:lnTo>
                  <a:pt x="1042" y="275"/>
                </a:lnTo>
                <a:lnTo>
                  <a:pt x="1041" y="275"/>
                </a:lnTo>
                <a:lnTo>
                  <a:pt x="1043" y="275"/>
                </a:lnTo>
                <a:lnTo>
                  <a:pt x="1044" y="274"/>
                </a:lnTo>
                <a:lnTo>
                  <a:pt x="1044" y="274"/>
                </a:lnTo>
                <a:lnTo>
                  <a:pt x="1044" y="273"/>
                </a:lnTo>
                <a:lnTo>
                  <a:pt x="1044" y="273"/>
                </a:lnTo>
                <a:lnTo>
                  <a:pt x="1044" y="272"/>
                </a:lnTo>
                <a:lnTo>
                  <a:pt x="1044" y="273"/>
                </a:lnTo>
                <a:lnTo>
                  <a:pt x="1045" y="273"/>
                </a:lnTo>
                <a:lnTo>
                  <a:pt x="1046" y="272"/>
                </a:lnTo>
                <a:lnTo>
                  <a:pt x="1046" y="272"/>
                </a:lnTo>
                <a:lnTo>
                  <a:pt x="1047" y="271"/>
                </a:lnTo>
                <a:lnTo>
                  <a:pt x="1047" y="271"/>
                </a:lnTo>
                <a:lnTo>
                  <a:pt x="1048" y="270"/>
                </a:lnTo>
                <a:lnTo>
                  <a:pt x="1048" y="269"/>
                </a:lnTo>
                <a:lnTo>
                  <a:pt x="1048" y="269"/>
                </a:lnTo>
                <a:lnTo>
                  <a:pt x="1048" y="269"/>
                </a:lnTo>
                <a:lnTo>
                  <a:pt x="1048" y="269"/>
                </a:lnTo>
                <a:lnTo>
                  <a:pt x="1049" y="269"/>
                </a:lnTo>
                <a:lnTo>
                  <a:pt x="1050" y="269"/>
                </a:lnTo>
                <a:lnTo>
                  <a:pt x="1051" y="268"/>
                </a:lnTo>
                <a:lnTo>
                  <a:pt x="1054" y="267"/>
                </a:lnTo>
                <a:lnTo>
                  <a:pt x="1055" y="266"/>
                </a:lnTo>
                <a:lnTo>
                  <a:pt x="1056" y="266"/>
                </a:lnTo>
                <a:lnTo>
                  <a:pt x="1056" y="265"/>
                </a:lnTo>
                <a:lnTo>
                  <a:pt x="1056" y="264"/>
                </a:lnTo>
                <a:lnTo>
                  <a:pt x="1056" y="263"/>
                </a:lnTo>
                <a:lnTo>
                  <a:pt x="1057" y="263"/>
                </a:lnTo>
                <a:lnTo>
                  <a:pt x="1057" y="265"/>
                </a:lnTo>
                <a:lnTo>
                  <a:pt x="1057" y="265"/>
                </a:lnTo>
                <a:lnTo>
                  <a:pt x="1060" y="263"/>
                </a:lnTo>
                <a:lnTo>
                  <a:pt x="1060" y="263"/>
                </a:lnTo>
                <a:lnTo>
                  <a:pt x="1065" y="260"/>
                </a:lnTo>
                <a:lnTo>
                  <a:pt x="1068" y="259"/>
                </a:lnTo>
                <a:lnTo>
                  <a:pt x="1068" y="258"/>
                </a:lnTo>
                <a:lnTo>
                  <a:pt x="1068" y="258"/>
                </a:lnTo>
                <a:lnTo>
                  <a:pt x="1068" y="258"/>
                </a:lnTo>
                <a:lnTo>
                  <a:pt x="1066" y="255"/>
                </a:lnTo>
                <a:lnTo>
                  <a:pt x="1067" y="255"/>
                </a:lnTo>
                <a:lnTo>
                  <a:pt x="1069" y="258"/>
                </a:lnTo>
                <a:lnTo>
                  <a:pt x="1069" y="258"/>
                </a:lnTo>
                <a:lnTo>
                  <a:pt x="1069" y="258"/>
                </a:lnTo>
                <a:lnTo>
                  <a:pt x="1070" y="258"/>
                </a:lnTo>
                <a:lnTo>
                  <a:pt x="1070" y="258"/>
                </a:lnTo>
                <a:lnTo>
                  <a:pt x="1070" y="258"/>
                </a:lnTo>
                <a:lnTo>
                  <a:pt x="1070" y="257"/>
                </a:lnTo>
                <a:lnTo>
                  <a:pt x="1070" y="257"/>
                </a:lnTo>
                <a:lnTo>
                  <a:pt x="1071" y="258"/>
                </a:lnTo>
                <a:lnTo>
                  <a:pt x="1071" y="258"/>
                </a:lnTo>
                <a:lnTo>
                  <a:pt x="1073" y="259"/>
                </a:lnTo>
                <a:lnTo>
                  <a:pt x="1076" y="261"/>
                </a:lnTo>
                <a:lnTo>
                  <a:pt x="1077" y="262"/>
                </a:lnTo>
                <a:lnTo>
                  <a:pt x="1078" y="262"/>
                </a:lnTo>
                <a:lnTo>
                  <a:pt x="1078" y="260"/>
                </a:lnTo>
                <a:lnTo>
                  <a:pt x="1079" y="260"/>
                </a:lnTo>
                <a:lnTo>
                  <a:pt x="1080" y="258"/>
                </a:lnTo>
                <a:lnTo>
                  <a:pt x="1080" y="256"/>
                </a:lnTo>
                <a:lnTo>
                  <a:pt x="1080" y="255"/>
                </a:lnTo>
                <a:lnTo>
                  <a:pt x="1080" y="255"/>
                </a:lnTo>
                <a:lnTo>
                  <a:pt x="1078" y="254"/>
                </a:lnTo>
                <a:lnTo>
                  <a:pt x="1078" y="254"/>
                </a:lnTo>
                <a:lnTo>
                  <a:pt x="1078" y="253"/>
                </a:lnTo>
                <a:lnTo>
                  <a:pt x="1078" y="253"/>
                </a:lnTo>
                <a:lnTo>
                  <a:pt x="1079" y="253"/>
                </a:lnTo>
                <a:lnTo>
                  <a:pt x="1080" y="253"/>
                </a:lnTo>
                <a:lnTo>
                  <a:pt x="1080" y="252"/>
                </a:lnTo>
                <a:lnTo>
                  <a:pt x="1080" y="251"/>
                </a:lnTo>
                <a:lnTo>
                  <a:pt x="1079" y="251"/>
                </a:lnTo>
                <a:lnTo>
                  <a:pt x="1077" y="248"/>
                </a:lnTo>
                <a:lnTo>
                  <a:pt x="1077" y="241"/>
                </a:lnTo>
                <a:lnTo>
                  <a:pt x="1075" y="242"/>
                </a:lnTo>
                <a:lnTo>
                  <a:pt x="1074" y="241"/>
                </a:lnTo>
                <a:lnTo>
                  <a:pt x="1074" y="240"/>
                </a:lnTo>
                <a:lnTo>
                  <a:pt x="1075" y="240"/>
                </a:lnTo>
                <a:lnTo>
                  <a:pt x="1076" y="240"/>
                </a:lnTo>
                <a:lnTo>
                  <a:pt x="1074" y="236"/>
                </a:lnTo>
                <a:lnTo>
                  <a:pt x="1073" y="238"/>
                </a:lnTo>
                <a:lnTo>
                  <a:pt x="1073" y="238"/>
                </a:lnTo>
                <a:lnTo>
                  <a:pt x="1072" y="237"/>
                </a:lnTo>
                <a:lnTo>
                  <a:pt x="1071" y="236"/>
                </a:lnTo>
                <a:lnTo>
                  <a:pt x="1070" y="236"/>
                </a:lnTo>
                <a:lnTo>
                  <a:pt x="1070" y="235"/>
                </a:lnTo>
                <a:lnTo>
                  <a:pt x="1070" y="232"/>
                </a:lnTo>
                <a:lnTo>
                  <a:pt x="1070" y="231"/>
                </a:lnTo>
                <a:lnTo>
                  <a:pt x="1071" y="232"/>
                </a:lnTo>
                <a:lnTo>
                  <a:pt x="1073" y="233"/>
                </a:lnTo>
                <a:lnTo>
                  <a:pt x="1073" y="232"/>
                </a:lnTo>
                <a:lnTo>
                  <a:pt x="1073" y="232"/>
                </a:lnTo>
                <a:lnTo>
                  <a:pt x="1074" y="233"/>
                </a:lnTo>
                <a:lnTo>
                  <a:pt x="1076" y="233"/>
                </a:lnTo>
                <a:lnTo>
                  <a:pt x="1076" y="233"/>
                </a:lnTo>
                <a:lnTo>
                  <a:pt x="1076" y="233"/>
                </a:lnTo>
                <a:lnTo>
                  <a:pt x="1077" y="233"/>
                </a:lnTo>
                <a:lnTo>
                  <a:pt x="1077" y="232"/>
                </a:lnTo>
                <a:lnTo>
                  <a:pt x="1080" y="231"/>
                </a:lnTo>
                <a:lnTo>
                  <a:pt x="1082" y="229"/>
                </a:lnTo>
                <a:lnTo>
                  <a:pt x="1084" y="227"/>
                </a:lnTo>
                <a:lnTo>
                  <a:pt x="1084" y="227"/>
                </a:lnTo>
                <a:lnTo>
                  <a:pt x="1087" y="224"/>
                </a:lnTo>
                <a:lnTo>
                  <a:pt x="1087" y="222"/>
                </a:lnTo>
                <a:lnTo>
                  <a:pt x="1088" y="222"/>
                </a:lnTo>
                <a:lnTo>
                  <a:pt x="1088" y="220"/>
                </a:lnTo>
                <a:lnTo>
                  <a:pt x="1084" y="217"/>
                </a:lnTo>
                <a:lnTo>
                  <a:pt x="1084" y="213"/>
                </a:lnTo>
                <a:lnTo>
                  <a:pt x="1085" y="213"/>
                </a:lnTo>
                <a:lnTo>
                  <a:pt x="1085" y="213"/>
                </a:lnTo>
                <a:lnTo>
                  <a:pt x="1086" y="214"/>
                </a:lnTo>
                <a:lnTo>
                  <a:pt x="1088" y="213"/>
                </a:lnTo>
                <a:lnTo>
                  <a:pt x="1088" y="211"/>
                </a:lnTo>
                <a:lnTo>
                  <a:pt x="1088" y="211"/>
                </a:lnTo>
                <a:lnTo>
                  <a:pt x="1088" y="211"/>
                </a:lnTo>
                <a:lnTo>
                  <a:pt x="1088" y="211"/>
                </a:lnTo>
                <a:lnTo>
                  <a:pt x="1090" y="213"/>
                </a:lnTo>
                <a:lnTo>
                  <a:pt x="1091" y="212"/>
                </a:lnTo>
                <a:lnTo>
                  <a:pt x="1091" y="211"/>
                </a:lnTo>
                <a:lnTo>
                  <a:pt x="1091" y="210"/>
                </a:lnTo>
                <a:lnTo>
                  <a:pt x="1092" y="211"/>
                </a:lnTo>
                <a:lnTo>
                  <a:pt x="1091" y="214"/>
                </a:lnTo>
                <a:lnTo>
                  <a:pt x="1091" y="215"/>
                </a:lnTo>
                <a:lnTo>
                  <a:pt x="1090" y="215"/>
                </a:lnTo>
                <a:lnTo>
                  <a:pt x="1089" y="214"/>
                </a:lnTo>
                <a:lnTo>
                  <a:pt x="1091" y="218"/>
                </a:lnTo>
                <a:lnTo>
                  <a:pt x="1091" y="218"/>
                </a:lnTo>
                <a:lnTo>
                  <a:pt x="1092" y="219"/>
                </a:lnTo>
                <a:lnTo>
                  <a:pt x="1092" y="221"/>
                </a:lnTo>
                <a:lnTo>
                  <a:pt x="1093" y="222"/>
                </a:lnTo>
                <a:lnTo>
                  <a:pt x="1096" y="222"/>
                </a:lnTo>
                <a:lnTo>
                  <a:pt x="1099" y="222"/>
                </a:lnTo>
                <a:lnTo>
                  <a:pt x="1099" y="220"/>
                </a:lnTo>
                <a:lnTo>
                  <a:pt x="1100" y="220"/>
                </a:lnTo>
                <a:lnTo>
                  <a:pt x="1102" y="221"/>
                </a:lnTo>
                <a:lnTo>
                  <a:pt x="1103" y="220"/>
                </a:lnTo>
                <a:lnTo>
                  <a:pt x="1104" y="222"/>
                </a:lnTo>
                <a:lnTo>
                  <a:pt x="1105" y="222"/>
                </a:lnTo>
                <a:lnTo>
                  <a:pt x="1106" y="222"/>
                </a:lnTo>
                <a:lnTo>
                  <a:pt x="1106" y="224"/>
                </a:lnTo>
                <a:lnTo>
                  <a:pt x="1106" y="226"/>
                </a:lnTo>
                <a:lnTo>
                  <a:pt x="1106" y="228"/>
                </a:lnTo>
                <a:lnTo>
                  <a:pt x="1108" y="229"/>
                </a:lnTo>
                <a:lnTo>
                  <a:pt x="1109" y="229"/>
                </a:lnTo>
                <a:lnTo>
                  <a:pt x="1109" y="230"/>
                </a:lnTo>
                <a:lnTo>
                  <a:pt x="1109" y="231"/>
                </a:lnTo>
                <a:lnTo>
                  <a:pt x="1110" y="231"/>
                </a:lnTo>
                <a:lnTo>
                  <a:pt x="1111" y="232"/>
                </a:lnTo>
                <a:lnTo>
                  <a:pt x="1112" y="232"/>
                </a:lnTo>
                <a:lnTo>
                  <a:pt x="1111" y="231"/>
                </a:lnTo>
                <a:lnTo>
                  <a:pt x="1112" y="230"/>
                </a:lnTo>
                <a:lnTo>
                  <a:pt x="1112" y="230"/>
                </a:lnTo>
                <a:lnTo>
                  <a:pt x="1113" y="231"/>
                </a:lnTo>
                <a:lnTo>
                  <a:pt x="1113" y="229"/>
                </a:lnTo>
                <a:lnTo>
                  <a:pt x="1113" y="229"/>
                </a:lnTo>
                <a:lnTo>
                  <a:pt x="1113" y="229"/>
                </a:lnTo>
                <a:lnTo>
                  <a:pt x="1113" y="229"/>
                </a:lnTo>
                <a:lnTo>
                  <a:pt x="1113" y="230"/>
                </a:lnTo>
                <a:lnTo>
                  <a:pt x="1113" y="232"/>
                </a:lnTo>
                <a:lnTo>
                  <a:pt x="1114" y="233"/>
                </a:lnTo>
                <a:lnTo>
                  <a:pt x="1115" y="233"/>
                </a:lnTo>
                <a:lnTo>
                  <a:pt x="1116" y="233"/>
                </a:lnTo>
                <a:lnTo>
                  <a:pt x="1116" y="233"/>
                </a:lnTo>
                <a:lnTo>
                  <a:pt x="1117" y="235"/>
                </a:lnTo>
                <a:lnTo>
                  <a:pt x="1117" y="236"/>
                </a:lnTo>
                <a:lnTo>
                  <a:pt x="1118" y="236"/>
                </a:lnTo>
                <a:lnTo>
                  <a:pt x="1118" y="235"/>
                </a:lnTo>
                <a:lnTo>
                  <a:pt x="1118" y="236"/>
                </a:lnTo>
                <a:lnTo>
                  <a:pt x="1119" y="236"/>
                </a:lnTo>
                <a:lnTo>
                  <a:pt x="1120" y="236"/>
                </a:lnTo>
                <a:lnTo>
                  <a:pt x="1120" y="235"/>
                </a:lnTo>
                <a:lnTo>
                  <a:pt x="1120" y="233"/>
                </a:lnTo>
                <a:lnTo>
                  <a:pt x="1121" y="234"/>
                </a:lnTo>
                <a:lnTo>
                  <a:pt x="1120" y="237"/>
                </a:lnTo>
                <a:lnTo>
                  <a:pt x="1121" y="238"/>
                </a:lnTo>
                <a:lnTo>
                  <a:pt x="1122" y="238"/>
                </a:lnTo>
                <a:lnTo>
                  <a:pt x="1122" y="238"/>
                </a:lnTo>
                <a:lnTo>
                  <a:pt x="1123" y="237"/>
                </a:lnTo>
                <a:lnTo>
                  <a:pt x="1123" y="236"/>
                </a:lnTo>
                <a:lnTo>
                  <a:pt x="1122" y="235"/>
                </a:lnTo>
                <a:lnTo>
                  <a:pt x="1122" y="235"/>
                </a:lnTo>
                <a:lnTo>
                  <a:pt x="1123" y="235"/>
                </a:lnTo>
                <a:lnTo>
                  <a:pt x="1124" y="235"/>
                </a:lnTo>
                <a:lnTo>
                  <a:pt x="1124" y="236"/>
                </a:lnTo>
                <a:lnTo>
                  <a:pt x="1126" y="236"/>
                </a:lnTo>
                <a:lnTo>
                  <a:pt x="1125" y="233"/>
                </a:lnTo>
                <a:lnTo>
                  <a:pt x="1125" y="233"/>
                </a:lnTo>
                <a:lnTo>
                  <a:pt x="1124" y="233"/>
                </a:lnTo>
                <a:lnTo>
                  <a:pt x="1123" y="233"/>
                </a:lnTo>
                <a:lnTo>
                  <a:pt x="1123" y="233"/>
                </a:lnTo>
                <a:lnTo>
                  <a:pt x="1123" y="233"/>
                </a:lnTo>
                <a:lnTo>
                  <a:pt x="1123" y="232"/>
                </a:lnTo>
                <a:lnTo>
                  <a:pt x="1124" y="232"/>
                </a:lnTo>
                <a:lnTo>
                  <a:pt x="1124" y="231"/>
                </a:lnTo>
                <a:lnTo>
                  <a:pt x="1123" y="230"/>
                </a:lnTo>
                <a:lnTo>
                  <a:pt x="1122" y="231"/>
                </a:lnTo>
                <a:lnTo>
                  <a:pt x="1123" y="230"/>
                </a:lnTo>
                <a:lnTo>
                  <a:pt x="1124" y="230"/>
                </a:lnTo>
                <a:lnTo>
                  <a:pt x="1124" y="229"/>
                </a:lnTo>
                <a:lnTo>
                  <a:pt x="1124" y="229"/>
                </a:lnTo>
                <a:lnTo>
                  <a:pt x="1124" y="229"/>
                </a:lnTo>
                <a:lnTo>
                  <a:pt x="1124" y="229"/>
                </a:lnTo>
                <a:lnTo>
                  <a:pt x="1125" y="22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7" name="Freeform 403"/>
          <p:cNvSpPr>
            <a:spLocks/>
          </p:cNvSpPr>
          <p:nvPr/>
        </p:nvSpPr>
        <p:spPr bwMode="auto">
          <a:xfrm>
            <a:off x="5900302" y="1399145"/>
            <a:ext cx="40884" cy="34838"/>
          </a:xfrm>
          <a:custGeom>
            <a:avLst/>
            <a:gdLst/>
            <a:ahLst/>
            <a:cxnLst>
              <a:cxn ang="0">
                <a:pos x="4" y="12"/>
              </a:cxn>
              <a:cxn ang="0">
                <a:pos x="5" y="12"/>
              </a:cxn>
              <a:cxn ang="0">
                <a:pos x="5" y="11"/>
              </a:cxn>
              <a:cxn ang="0">
                <a:pos x="6" y="11"/>
              </a:cxn>
              <a:cxn ang="0">
                <a:pos x="8" y="10"/>
              </a:cxn>
              <a:cxn ang="0">
                <a:pos x="10" y="10"/>
              </a:cxn>
              <a:cxn ang="0">
                <a:pos x="11" y="6"/>
              </a:cxn>
              <a:cxn ang="0">
                <a:pos x="12" y="4"/>
              </a:cxn>
              <a:cxn ang="0">
                <a:pos x="11" y="2"/>
              </a:cxn>
              <a:cxn ang="0">
                <a:pos x="11" y="2"/>
              </a:cxn>
              <a:cxn ang="0">
                <a:pos x="10" y="1"/>
              </a:cxn>
              <a:cxn ang="0">
                <a:pos x="6" y="2"/>
              </a:cxn>
              <a:cxn ang="0">
                <a:pos x="6" y="2"/>
              </a:cxn>
              <a:cxn ang="0">
                <a:pos x="6" y="1"/>
              </a:cxn>
              <a:cxn ang="0">
                <a:pos x="7" y="0"/>
              </a:cxn>
              <a:cxn ang="0">
                <a:pos x="6" y="0"/>
              </a:cxn>
              <a:cxn ang="0">
                <a:pos x="5" y="1"/>
              </a:cxn>
              <a:cxn ang="0">
                <a:pos x="5" y="2"/>
              </a:cxn>
              <a:cxn ang="0">
                <a:pos x="4" y="2"/>
              </a:cxn>
              <a:cxn ang="0">
                <a:pos x="3" y="2"/>
              </a:cxn>
              <a:cxn ang="0">
                <a:pos x="2" y="3"/>
              </a:cxn>
              <a:cxn ang="0">
                <a:pos x="0" y="4"/>
              </a:cxn>
              <a:cxn ang="0">
                <a:pos x="1" y="6"/>
              </a:cxn>
              <a:cxn ang="0">
                <a:pos x="2" y="6"/>
              </a:cxn>
              <a:cxn ang="0">
                <a:pos x="2" y="9"/>
              </a:cxn>
              <a:cxn ang="0">
                <a:pos x="3" y="10"/>
              </a:cxn>
              <a:cxn ang="0">
                <a:pos x="3" y="11"/>
              </a:cxn>
              <a:cxn ang="0">
                <a:pos x="4" y="12"/>
              </a:cxn>
            </a:cxnLst>
            <a:rect l="0" t="0" r="r" b="b"/>
            <a:pathLst>
              <a:path w="12" h="12">
                <a:moveTo>
                  <a:pt x="4" y="12"/>
                </a:moveTo>
                <a:lnTo>
                  <a:pt x="5" y="12"/>
                </a:lnTo>
                <a:lnTo>
                  <a:pt x="5" y="11"/>
                </a:lnTo>
                <a:lnTo>
                  <a:pt x="6" y="11"/>
                </a:lnTo>
                <a:lnTo>
                  <a:pt x="8" y="10"/>
                </a:lnTo>
                <a:lnTo>
                  <a:pt x="10" y="10"/>
                </a:lnTo>
                <a:lnTo>
                  <a:pt x="11" y="6"/>
                </a:lnTo>
                <a:lnTo>
                  <a:pt x="12" y="4"/>
                </a:lnTo>
                <a:lnTo>
                  <a:pt x="11" y="2"/>
                </a:lnTo>
                <a:lnTo>
                  <a:pt x="11" y="2"/>
                </a:lnTo>
                <a:lnTo>
                  <a:pt x="10" y="1"/>
                </a:lnTo>
                <a:lnTo>
                  <a:pt x="6" y="2"/>
                </a:lnTo>
                <a:lnTo>
                  <a:pt x="6" y="2"/>
                </a:lnTo>
                <a:lnTo>
                  <a:pt x="6" y="1"/>
                </a:lnTo>
                <a:lnTo>
                  <a:pt x="7" y="0"/>
                </a:lnTo>
                <a:lnTo>
                  <a:pt x="6" y="0"/>
                </a:lnTo>
                <a:lnTo>
                  <a:pt x="5" y="1"/>
                </a:lnTo>
                <a:lnTo>
                  <a:pt x="5" y="2"/>
                </a:lnTo>
                <a:lnTo>
                  <a:pt x="4" y="2"/>
                </a:lnTo>
                <a:lnTo>
                  <a:pt x="3" y="2"/>
                </a:lnTo>
                <a:lnTo>
                  <a:pt x="2" y="3"/>
                </a:lnTo>
                <a:lnTo>
                  <a:pt x="0" y="4"/>
                </a:lnTo>
                <a:lnTo>
                  <a:pt x="1" y="6"/>
                </a:lnTo>
                <a:lnTo>
                  <a:pt x="2" y="6"/>
                </a:lnTo>
                <a:lnTo>
                  <a:pt x="2" y="9"/>
                </a:lnTo>
                <a:lnTo>
                  <a:pt x="3" y="10"/>
                </a:lnTo>
                <a:lnTo>
                  <a:pt x="3" y="11"/>
                </a:lnTo>
                <a:lnTo>
                  <a:pt x="4" y="1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8" name="Freeform 404"/>
          <p:cNvSpPr>
            <a:spLocks/>
          </p:cNvSpPr>
          <p:nvPr/>
        </p:nvSpPr>
        <p:spPr bwMode="auto">
          <a:xfrm>
            <a:off x="6424976" y="1944942"/>
            <a:ext cx="37477" cy="37741"/>
          </a:xfrm>
          <a:custGeom>
            <a:avLst/>
            <a:gdLst/>
            <a:ahLst/>
            <a:cxnLst>
              <a:cxn ang="0">
                <a:pos x="0" y="13"/>
              </a:cxn>
              <a:cxn ang="0">
                <a:pos x="0" y="12"/>
              </a:cxn>
              <a:cxn ang="0">
                <a:pos x="0" y="11"/>
              </a:cxn>
              <a:cxn ang="0">
                <a:pos x="1" y="11"/>
              </a:cxn>
              <a:cxn ang="0">
                <a:pos x="2" y="12"/>
              </a:cxn>
              <a:cxn ang="0">
                <a:pos x="3" y="13"/>
              </a:cxn>
              <a:cxn ang="0">
                <a:pos x="3" y="12"/>
              </a:cxn>
              <a:cxn ang="0">
                <a:pos x="3" y="13"/>
              </a:cxn>
              <a:cxn ang="0">
                <a:pos x="4" y="12"/>
              </a:cxn>
              <a:cxn ang="0">
                <a:pos x="5" y="11"/>
              </a:cxn>
              <a:cxn ang="0">
                <a:pos x="7" y="11"/>
              </a:cxn>
              <a:cxn ang="0">
                <a:pos x="7" y="11"/>
              </a:cxn>
              <a:cxn ang="0">
                <a:pos x="11" y="7"/>
              </a:cxn>
              <a:cxn ang="0">
                <a:pos x="11" y="8"/>
              </a:cxn>
              <a:cxn ang="0">
                <a:pos x="11" y="7"/>
              </a:cxn>
              <a:cxn ang="0">
                <a:pos x="11" y="3"/>
              </a:cxn>
              <a:cxn ang="0">
                <a:pos x="11" y="5"/>
              </a:cxn>
              <a:cxn ang="0">
                <a:pos x="10" y="5"/>
              </a:cxn>
              <a:cxn ang="0">
                <a:pos x="9" y="3"/>
              </a:cxn>
              <a:cxn ang="0">
                <a:pos x="5" y="0"/>
              </a:cxn>
              <a:cxn ang="0">
                <a:pos x="5" y="0"/>
              </a:cxn>
              <a:cxn ang="0">
                <a:pos x="3" y="1"/>
              </a:cxn>
              <a:cxn ang="0">
                <a:pos x="3" y="0"/>
              </a:cxn>
              <a:cxn ang="0">
                <a:pos x="3" y="0"/>
              </a:cxn>
              <a:cxn ang="0">
                <a:pos x="3" y="1"/>
              </a:cxn>
              <a:cxn ang="0">
                <a:pos x="2" y="2"/>
              </a:cxn>
              <a:cxn ang="0">
                <a:pos x="0" y="6"/>
              </a:cxn>
              <a:cxn ang="0">
                <a:pos x="0" y="11"/>
              </a:cxn>
              <a:cxn ang="0">
                <a:pos x="0" y="11"/>
              </a:cxn>
              <a:cxn ang="0">
                <a:pos x="0" y="13"/>
              </a:cxn>
            </a:cxnLst>
            <a:rect l="0" t="0" r="r" b="b"/>
            <a:pathLst>
              <a:path w="11" h="13">
                <a:moveTo>
                  <a:pt x="0" y="13"/>
                </a:moveTo>
                <a:lnTo>
                  <a:pt x="0" y="12"/>
                </a:lnTo>
                <a:lnTo>
                  <a:pt x="0" y="11"/>
                </a:lnTo>
                <a:lnTo>
                  <a:pt x="1" y="11"/>
                </a:lnTo>
                <a:lnTo>
                  <a:pt x="2" y="12"/>
                </a:lnTo>
                <a:lnTo>
                  <a:pt x="3" y="13"/>
                </a:lnTo>
                <a:lnTo>
                  <a:pt x="3" y="12"/>
                </a:lnTo>
                <a:lnTo>
                  <a:pt x="3" y="13"/>
                </a:lnTo>
                <a:lnTo>
                  <a:pt x="4" y="12"/>
                </a:lnTo>
                <a:lnTo>
                  <a:pt x="5" y="11"/>
                </a:lnTo>
                <a:lnTo>
                  <a:pt x="7" y="11"/>
                </a:lnTo>
                <a:lnTo>
                  <a:pt x="7" y="11"/>
                </a:lnTo>
                <a:lnTo>
                  <a:pt x="11" y="7"/>
                </a:lnTo>
                <a:lnTo>
                  <a:pt x="11" y="8"/>
                </a:lnTo>
                <a:lnTo>
                  <a:pt x="11" y="7"/>
                </a:lnTo>
                <a:lnTo>
                  <a:pt x="11" y="3"/>
                </a:lnTo>
                <a:lnTo>
                  <a:pt x="11" y="5"/>
                </a:lnTo>
                <a:lnTo>
                  <a:pt x="10" y="5"/>
                </a:lnTo>
                <a:lnTo>
                  <a:pt x="9" y="3"/>
                </a:lnTo>
                <a:lnTo>
                  <a:pt x="5" y="0"/>
                </a:lnTo>
                <a:lnTo>
                  <a:pt x="5" y="0"/>
                </a:lnTo>
                <a:lnTo>
                  <a:pt x="3" y="1"/>
                </a:lnTo>
                <a:lnTo>
                  <a:pt x="3" y="0"/>
                </a:lnTo>
                <a:lnTo>
                  <a:pt x="3" y="0"/>
                </a:lnTo>
                <a:lnTo>
                  <a:pt x="3" y="1"/>
                </a:lnTo>
                <a:lnTo>
                  <a:pt x="2" y="2"/>
                </a:lnTo>
                <a:lnTo>
                  <a:pt x="0" y="6"/>
                </a:lnTo>
                <a:lnTo>
                  <a:pt x="0" y="11"/>
                </a:lnTo>
                <a:lnTo>
                  <a:pt x="0" y="11"/>
                </a:lnTo>
                <a:lnTo>
                  <a:pt x="0" y="1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9" name="Freeform 405"/>
          <p:cNvSpPr>
            <a:spLocks/>
          </p:cNvSpPr>
          <p:nvPr/>
        </p:nvSpPr>
        <p:spPr bwMode="auto">
          <a:xfrm>
            <a:off x="6016139" y="1384629"/>
            <a:ext cx="10221" cy="14516"/>
          </a:xfrm>
          <a:custGeom>
            <a:avLst/>
            <a:gdLst/>
            <a:ahLst/>
            <a:cxnLst>
              <a:cxn ang="0">
                <a:pos x="1" y="2"/>
              </a:cxn>
              <a:cxn ang="0">
                <a:pos x="1" y="0"/>
              </a:cxn>
              <a:cxn ang="0">
                <a:pos x="0" y="0"/>
              </a:cxn>
              <a:cxn ang="0">
                <a:pos x="0" y="0"/>
              </a:cxn>
              <a:cxn ang="0">
                <a:pos x="0" y="0"/>
              </a:cxn>
              <a:cxn ang="0">
                <a:pos x="0" y="1"/>
              </a:cxn>
              <a:cxn ang="0">
                <a:pos x="0" y="3"/>
              </a:cxn>
              <a:cxn ang="0">
                <a:pos x="0" y="3"/>
              </a:cxn>
              <a:cxn ang="0">
                <a:pos x="0" y="4"/>
              </a:cxn>
              <a:cxn ang="0">
                <a:pos x="1" y="5"/>
              </a:cxn>
              <a:cxn ang="0">
                <a:pos x="3" y="4"/>
              </a:cxn>
              <a:cxn ang="0">
                <a:pos x="3" y="3"/>
              </a:cxn>
              <a:cxn ang="0">
                <a:pos x="3" y="3"/>
              </a:cxn>
              <a:cxn ang="0">
                <a:pos x="2" y="2"/>
              </a:cxn>
              <a:cxn ang="0">
                <a:pos x="1" y="2"/>
              </a:cxn>
            </a:cxnLst>
            <a:rect l="0" t="0" r="r" b="b"/>
            <a:pathLst>
              <a:path w="3" h="5">
                <a:moveTo>
                  <a:pt x="1" y="2"/>
                </a:moveTo>
                <a:lnTo>
                  <a:pt x="1" y="0"/>
                </a:lnTo>
                <a:lnTo>
                  <a:pt x="0" y="0"/>
                </a:lnTo>
                <a:lnTo>
                  <a:pt x="0" y="0"/>
                </a:lnTo>
                <a:lnTo>
                  <a:pt x="0" y="0"/>
                </a:lnTo>
                <a:lnTo>
                  <a:pt x="0" y="1"/>
                </a:lnTo>
                <a:lnTo>
                  <a:pt x="0" y="3"/>
                </a:lnTo>
                <a:lnTo>
                  <a:pt x="0" y="3"/>
                </a:lnTo>
                <a:lnTo>
                  <a:pt x="0" y="4"/>
                </a:lnTo>
                <a:lnTo>
                  <a:pt x="1" y="5"/>
                </a:lnTo>
                <a:lnTo>
                  <a:pt x="3" y="4"/>
                </a:lnTo>
                <a:lnTo>
                  <a:pt x="3" y="3"/>
                </a:lnTo>
                <a:lnTo>
                  <a:pt x="3" y="3"/>
                </a:lnTo>
                <a:lnTo>
                  <a:pt x="2"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0" name="Freeform 406"/>
          <p:cNvSpPr>
            <a:spLocks/>
          </p:cNvSpPr>
          <p:nvPr/>
        </p:nvSpPr>
        <p:spPr bwMode="auto">
          <a:xfrm>
            <a:off x="5995697" y="1869459"/>
            <a:ext cx="13628" cy="8710"/>
          </a:xfrm>
          <a:custGeom>
            <a:avLst/>
            <a:gdLst/>
            <a:ahLst/>
            <a:cxnLst>
              <a:cxn ang="0">
                <a:pos x="0" y="2"/>
              </a:cxn>
              <a:cxn ang="0">
                <a:pos x="1" y="3"/>
              </a:cxn>
              <a:cxn ang="0">
                <a:pos x="2" y="3"/>
              </a:cxn>
              <a:cxn ang="0">
                <a:pos x="2" y="3"/>
              </a:cxn>
              <a:cxn ang="0">
                <a:pos x="3" y="2"/>
              </a:cxn>
              <a:cxn ang="0">
                <a:pos x="4" y="3"/>
              </a:cxn>
              <a:cxn ang="0">
                <a:pos x="4" y="2"/>
              </a:cxn>
              <a:cxn ang="0">
                <a:pos x="3" y="0"/>
              </a:cxn>
              <a:cxn ang="0">
                <a:pos x="2" y="0"/>
              </a:cxn>
              <a:cxn ang="0">
                <a:pos x="2" y="0"/>
              </a:cxn>
              <a:cxn ang="0">
                <a:pos x="2" y="1"/>
              </a:cxn>
              <a:cxn ang="0">
                <a:pos x="1" y="0"/>
              </a:cxn>
              <a:cxn ang="0">
                <a:pos x="0" y="0"/>
              </a:cxn>
              <a:cxn ang="0">
                <a:pos x="0" y="1"/>
              </a:cxn>
              <a:cxn ang="0">
                <a:pos x="2" y="1"/>
              </a:cxn>
              <a:cxn ang="0">
                <a:pos x="1" y="2"/>
              </a:cxn>
              <a:cxn ang="0">
                <a:pos x="0" y="2"/>
              </a:cxn>
            </a:cxnLst>
            <a:rect l="0" t="0" r="r" b="b"/>
            <a:pathLst>
              <a:path w="4" h="3">
                <a:moveTo>
                  <a:pt x="0" y="2"/>
                </a:moveTo>
                <a:lnTo>
                  <a:pt x="1" y="3"/>
                </a:lnTo>
                <a:lnTo>
                  <a:pt x="2" y="3"/>
                </a:lnTo>
                <a:lnTo>
                  <a:pt x="2" y="3"/>
                </a:lnTo>
                <a:lnTo>
                  <a:pt x="3" y="2"/>
                </a:lnTo>
                <a:lnTo>
                  <a:pt x="4" y="3"/>
                </a:lnTo>
                <a:lnTo>
                  <a:pt x="4" y="2"/>
                </a:lnTo>
                <a:lnTo>
                  <a:pt x="3" y="0"/>
                </a:lnTo>
                <a:lnTo>
                  <a:pt x="2" y="0"/>
                </a:lnTo>
                <a:lnTo>
                  <a:pt x="2" y="0"/>
                </a:lnTo>
                <a:lnTo>
                  <a:pt x="2" y="1"/>
                </a:lnTo>
                <a:lnTo>
                  <a:pt x="1" y="0"/>
                </a:lnTo>
                <a:lnTo>
                  <a:pt x="0" y="0"/>
                </a:lnTo>
                <a:lnTo>
                  <a:pt x="0" y="1"/>
                </a:lnTo>
                <a:lnTo>
                  <a:pt x="2" y="1"/>
                </a:lnTo>
                <a:lnTo>
                  <a:pt x="1"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1" name="Rectangle 407"/>
          <p:cNvSpPr>
            <a:spLocks noChangeArrowheads="1"/>
          </p:cNvSpPr>
          <p:nvPr/>
        </p:nvSpPr>
        <p:spPr bwMode="auto">
          <a:xfrm>
            <a:off x="5958220" y="1439790"/>
            <a:ext cx="3407" cy="2903"/>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2" name="Freeform 408"/>
          <p:cNvSpPr>
            <a:spLocks/>
          </p:cNvSpPr>
          <p:nvPr/>
        </p:nvSpPr>
        <p:spPr bwMode="auto">
          <a:xfrm>
            <a:off x="5859418" y="1213342"/>
            <a:ext cx="173756" cy="142256"/>
          </a:xfrm>
          <a:custGeom>
            <a:avLst/>
            <a:gdLst/>
            <a:ahLst/>
            <a:cxnLst>
              <a:cxn ang="0">
                <a:pos x="4" y="25"/>
              </a:cxn>
              <a:cxn ang="0">
                <a:pos x="5" y="30"/>
              </a:cxn>
              <a:cxn ang="0">
                <a:pos x="3" y="31"/>
              </a:cxn>
              <a:cxn ang="0">
                <a:pos x="2" y="32"/>
              </a:cxn>
              <a:cxn ang="0">
                <a:pos x="2" y="37"/>
              </a:cxn>
              <a:cxn ang="0">
                <a:pos x="3" y="39"/>
              </a:cxn>
              <a:cxn ang="0">
                <a:pos x="5" y="39"/>
              </a:cxn>
              <a:cxn ang="0">
                <a:pos x="10" y="41"/>
              </a:cxn>
              <a:cxn ang="0">
                <a:pos x="12" y="41"/>
              </a:cxn>
              <a:cxn ang="0">
                <a:pos x="16" y="39"/>
              </a:cxn>
              <a:cxn ang="0">
                <a:pos x="25" y="38"/>
              </a:cxn>
              <a:cxn ang="0">
                <a:pos x="26" y="39"/>
              </a:cxn>
              <a:cxn ang="0">
                <a:pos x="26" y="41"/>
              </a:cxn>
              <a:cxn ang="0">
                <a:pos x="21" y="42"/>
              </a:cxn>
              <a:cxn ang="0">
                <a:pos x="18" y="43"/>
              </a:cxn>
              <a:cxn ang="0">
                <a:pos x="19" y="46"/>
              </a:cxn>
              <a:cxn ang="0">
                <a:pos x="21" y="48"/>
              </a:cxn>
              <a:cxn ang="0">
                <a:pos x="16" y="46"/>
              </a:cxn>
              <a:cxn ang="0">
                <a:pos x="11" y="46"/>
              </a:cxn>
              <a:cxn ang="0">
                <a:pos x="13" y="49"/>
              </a:cxn>
              <a:cxn ang="0">
                <a:pos x="19" y="53"/>
              </a:cxn>
              <a:cxn ang="0">
                <a:pos x="21" y="55"/>
              </a:cxn>
              <a:cxn ang="0">
                <a:pos x="24" y="53"/>
              </a:cxn>
              <a:cxn ang="0">
                <a:pos x="28" y="53"/>
              </a:cxn>
              <a:cxn ang="0">
                <a:pos x="33" y="54"/>
              </a:cxn>
              <a:cxn ang="0">
                <a:pos x="33" y="59"/>
              </a:cxn>
              <a:cxn ang="0">
                <a:pos x="34" y="61"/>
              </a:cxn>
              <a:cxn ang="0">
                <a:pos x="37" y="63"/>
              </a:cxn>
              <a:cxn ang="0">
                <a:pos x="43" y="61"/>
              </a:cxn>
              <a:cxn ang="0">
                <a:pos x="46" y="57"/>
              </a:cxn>
              <a:cxn ang="0">
                <a:pos x="49" y="57"/>
              </a:cxn>
              <a:cxn ang="0">
                <a:pos x="54" y="54"/>
              </a:cxn>
              <a:cxn ang="0">
                <a:pos x="55" y="51"/>
              </a:cxn>
              <a:cxn ang="0">
                <a:pos x="55" y="48"/>
              </a:cxn>
              <a:cxn ang="0">
                <a:pos x="56" y="44"/>
              </a:cxn>
              <a:cxn ang="0">
                <a:pos x="59" y="41"/>
              </a:cxn>
              <a:cxn ang="0">
                <a:pos x="61" y="38"/>
              </a:cxn>
              <a:cxn ang="0">
                <a:pos x="63" y="33"/>
              </a:cxn>
              <a:cxn ang="0">
                <a:pos x="63" y="30"/>
              </a:cxn>
              <a:cxn ang="0">
                <a:pos x="64" y="25"/>
              </a:cxn>
              <a:cxn ang="0">
                <a:pos x="62" y="14"/>
              </a:cxn>
              <a:cxn ang="0">
                <a:pos x="54" y="11"/>
              </a:cxn>
              <a:cxn ang="0">
                <a:pos x="49" y="10"/>
              </a:cxn>
              <a:cxn ang="0">
                <a:pos x="44" y="9"/>
              </a:cxn>
              <a:cxn ang="0">
                <a:pos x="41" y="8"/>
              </a:cxn>
              <a:cxn ang="0">
                <a:pos x="38" y="0"/>
              </a:cxn>
              <a:cxn ang="0">
                <a:pos x="30" y="9"/>
              </a:cxn>
              <a:cxn ang="0">
                <a:pos x="20" y="2"/>
              </a:cxn>
              <a:cxn ang="0">
                <a:pos x="18" y="5"/>
              </a:cxn>
              <a:cxn ang="0">
                <a:pos x="17" y="11"/>
              </a:cxn>
              <a:cxn ang="0">
                <a:pos x="4" y="13"/>
              </a:cxn>
              <a:cxn ang="0">
                <a:pos x="1" y="22"/>
              </a:cxn>
            </a:cxnLst>
            <a:rect l="0" t="0" r="r" b="b"/>
            <a:pathLst>
              <a:path w="65" h="63">
                <a:moveTo>
                  <a:pt x="1" y="22"/>
                </a:moveTo>
                <a:cubicBezTo>
                  <a:pt x="3" y="22"/>
                  <a:pt x="6" y="23"/>
                  <a:pt x="6" y="23"/>
                </a:cubicBezTo>
                <a:cubicBezTo>
                  <a:pt x="5" y="24"/>
                  <a:pt x="6" y="26"/>
                  <a:pt x="5" y="26"/>
                </a:cubicBezTo>
                <a:cubicBezTo>
                  <a:pt x="4" y="26"/>
                  <a:pt x="4" y="25"/>
                  <a:pt x="4" y="25"/>
                </a:cubicBezTo>
                <a:cubicBezTo>
                  <a:pt x="4" y="25"/>
                  <a:pt x="4" y="25"/>
                  <a:pt x="4" y="26"/>
                </a:cubicBezTo>
                <a:cubicBezTo>
                  <a:pt x="4" y="27"/>
                  <a:pt x="5" y="28"/>
                  <a:pt x="5" y="28"/>
                </a:cubicBezTo>
                <a:cubicBezTo>
                  <a:pt x="5" y="30"/>
                  <a:pt x="5" y="30"/>
                  <a:pt x="5" y="30"/>
                </a:cubicBezTo>
                <a:cubicBezTo>
                  <a:pt x="5" y="30"/>
                  <a:pt x="5" y="30"/>
                  <a:pt x="5" y="30"/>
                </a:cubicBezTo>
                <a:cubicBezTo>
                  <a:pt x="4" y="30"/>
                  <a:pt x="4" y="30"/>
                  <a:pt x="4" y="30"/>
                </a:cubicBezTo>
                <a:cubicBezTo>
                  <a:pt x="5" y="31"/>
                  <a:pt x="5" y="31"/>
                  <a:pt x="5" y="31"/>
                </a:cubicBezTo>
                <a:cubicBezTo>
                  <a:pt x="4" y="32"/>
                  <a:pt x="4" y="32"/>
                  <a:pt x="4" y="32"/>
                </a:cubicBezTo>
                <a:cubicBezTo>
                  <a:pt x="3" y="31"/>
                  <a:pt x="3" y="31"/>
                  <a:pt x="3" y="31"/>
                </a:cubicBezTo>
                <a:cubicBezTo>
                  <a:pt x="3" y="31"/>
                  <a:pt x="3" y="31"/>
                  <a:pt x="3" y="31"/>
                </a:cubicBezTo>
                <a:cubicBezTo>
                  <a:pt x="4" y="32"/>
                  <a:pt x="4" y="32"/>
                  <a:pt x="4" y="32"/>
                </a:cubicBezTo>
                <a:cubicBezTo>
                  <a:pt x="3" y="32"/>
                  <a:pt x="3" y="32"/>
                  <a:pt x="3" y="32"/>
                </a:cubicBezTo>
                <a:cubicBezTo>
                  <a:pt x="2" y="32"/>
                  <a:pt x="2" y="32"/>
                  <a:pt x="2" y="32"/>
                </a:cubicBezTo>
                <a:cubicBezTo>
                  <a:pt x="1" y="34"/>
                  <a:pt x="1" y="34"/>
                  <a:pt x="1" y="34"/>
                </a:cubicBezTo>
                <a:cubicBezTo>
                  <a:pt x="1" y="35"/>
                  <a:pt x="1" y="35"/>
                  <a:pt x="1" y="35"/>
                </a:cubicBezTo>
                <a:cubicBezTo>
                  <a:pt x="2" y="35"/>
                  <a:pt x="2" y="35"/>
                  <a:pt x="2" y="35"/>
                </a:cubicBezTo>
                <a:cubicBezTo>
                  <a:pt x="2" y="37"/>
                  <a:pt x="2" y="37"/>
                  <a:pt x="2" y="37"/>
                </a:cubicBezTo>
                <a:cubicBezTo>
                  <a:pt x="3" y="37"/>
                  <a:pt x="3" y="37"/>
                  <a:pt x="3" y="37"/>
                </a:cubicBezTo>
                <a:cubicBezTo>
                  <a:pt x="3" y="38"/>
                  <a:pt x="3" y="38"/>
                  <a:pt x="3" y="38"/>
                </a:cubicBezTo>
                <a:cubicBezTo>
                  <a:pt x="3" y="40"/>
                  <a:pt x="3" y="40"/>
                  <a:pt x="3" y="40"/>
                </a:cubicBezTo>
                <a:cubicBezTo>
                  <a:pt x="3" y="39"/>
                  <a:pt x="3" y="39"/>
                  <a:pt x="3" y="39"/>
                </a:cubicBezTo>
                <a:cubicBezTo>
                  <a:pt x="4" y="38"/>
                  <a:pt x="4" y="38"/>
                  <a:pt x="4" y="38"/>
                </a:cubicBezTo>
                <a:cubicBezTo>
                  <a:pt x="4" y="39"/>
                  <a:pt x="4" y="39"/>
                  <a:pt x="4" y="39"/>
                </a:cubicBezTo>
                <a:cubicBezTo>
                  <a:pt x="4" y="39"/>
                  <a:pt x="4" y="39"/>
                  <a:pt x="4" y="39"/>
                </a:cubicBezTo>
                <a:cubicBezTo>
                  <a:pt x="5" y="39"/>
                  <a:pt x="5" y="39"/>
                  <a:pt x="5" y="39"/>
                </a:cubicBezTo>
                <a:cubicBezTo>
                  <a:pt x="4" y="40"/>
                  <a:pt x="4" y="40"/>
                  <a:pt x="4" y="40"/>
                </a:cubicBezTo>
                <a:cubicBezTo>
                  <a:pt x="5" y="41"/>
                  <a:pt x="5" y="41"/>
                  <a:pt x="5" y="41"/>
                </a:cubicBezTo>
                <a:cubicBezTo>
                  <a:pt x="9" y="41"/>
                  <a:pt x="9" y="41"/>
                  <a:pt x="9" y="41"/>
                </a:cubicBezTo>
                <a:cubicBezTo>
                  <a:pt x="10" y="41"/>
                  <a:pt x="10" y="41"/>
                  <a:pt x="10" y="41"/>
                </a:cubicBezTo>
                <a:cubicBezTo>
                  <a:pt x="10" y="42"/>
                  <a:pt x="10" y="42"/>
                  <a:pt x="10" y="42"/>
                </a:cubicBezTo>
                <a:cubicBezTo>
                  <a:pt x="10" y="42"/>
                  <a:pt x="10" y="42"/>
                  <a:pt x="10" y="42"/>
                </a:cubicBezTo>
                <a:cubicBezTo>
                  <a:pt x="12" y="41"/>
                  <a:pt x="12" y="41"/>
                  <a:pt x="12" y="41"/>
                </a:cubicBezTo>
                <a:cubicBezTo>
                  <a:pt x="12" y="41"/>
                  <a:pt x="12" y="41"/>
                  <a:pt x="12" y="41"/>
                </a:cubicBezTo>
                <a:cubicBezTo>
                  <a:pt x="14" y="41"/>
                  <a:pt x="14" y="41"/>
                  <a:pt x="14" y="41"/>
                </a:cubicBezTo>
                <a:cubicBezTo>
                  <a:pt x="14" y="40"/>
                  <a:pt x="14" y="40"/>
                  <a:pt x="14" y="40"/>
                </a:cubicBezTo>
                <a:cubicBezTo>
                  <a:pt x="16" y="40"/>
                  <a:pt x="16" y="40"/>
                  <a:pt x="16" y="40"/>
                </a:cubicBezTo>
                <a:cubicBezTo>
                  <a:pt x="16" y="39"/>
                  <a:pt x="16" y="39"/>
                  <a:pt x="16" y="39"/>
                </a:cubicBezTo>
                <a:cubicBezTo>
                  <a:pt x="19" y="39"/>
                  <a:pt x="19" y="39"/>
                  <a:pt x="19" y="39"/>
                </a:cubicBezTo>
                <a:cubicBezTo>
                  <a:pt x="19" y="38"/>
                  <a:pt x="19" y="38"/>
                  <a:pt x="19" y="38"/>
                </a:cubicBezTo>
                <a:cubicBezTo>
                  <a:pt x="24" y="39"/>
                  <a:pt x="24" y="39"/>
                  <a:pt x="24" y="39"/>
                </a:cubicBezTo>
                <a:cubicBezTo>
                  <a:pt x="25" y="38"/>
                  <a:pt x="25" y="38"/>
                  <a:pt x="25" y="38"/>
                </a:cubicBezTo>
                <a:cubicBezTo>
                  <a:pt x="26" y="38"/>
                  <a:pt x="26" y="38"/>
                  <a:pt x="26" y="38"/>
                </a:cubicBezTo>
                <a:cubicBezTo>
                  <a:pt x="27" y="37"/>
                  <a:pt x="27" y="37"/>
                  <a:pt x="27" y="37"/>
                </a:cubicBezTo>
                <a:cubicBezTo>
                  <a:pt x="27" y="39"/>
                  <a:pt x="27" y="39"/>
                  <a:pt x="27" y="39"/>
                </a:cubicBezTo>
                <a:cubicBezTo>
                  <a:pt x="26" y="39"/>
                  <a:pt x="26" y="39"/>
                  <a:pt x="26" y="39"/>
                </a:cubicBezTo>
                <a:cubicBezTo>
                  <a:pt x="28" y="40"/>
                  <a:pt x="28" y="40"/>
                  <a:pt x="28" y="40"/>
                </a:cubicBezTo>
                <a:cubicBezTo>
                  <a:pt x="27" y="40"/>
                  <a:pt x="27" y="40"/>
                  <a:pt x="27" y="40"/>
                </a:cubicBezTo>
                <a:cubicBezTo>
                  <a:pt x="27" y="41"/>
                  <a:pt x="27" y="41"/>
                  <a:pt x="27" y="41"/>
                </a:cubicBezTo>
                <a:cubicBezTo>
                  <a:pt x="26" y="41"/>
                  <a:pt x="26" y="41"/>
                  <a:pt x="26" y="41"/>
                </a:cubicBezTo>
                <a:cubicBezTo>
                  <a:pt x="26" y="42"/>
                  <a:pt x="26" y="42"/>
                  <a:pt x="26" y="42"/>
                </a:cubicBezTo>
                <a:cubicBezTo>
                  <a:pt x="26" y="42"/>
                  <a:pt x="26" y="42"/>
                  <a:pt x="26" y="42"/>
                </a:cubicBezTo>
                <a:cubicBezTo>
                  <a:pt x="26" y="42"/>
                  <a:pt x="26" y="42"/>
                  <a:pt x="26" y="42"/>
                </a:cubicBezTo>
                <a:cubicBezTo>
                  <a:pt x="21" y="42"/>
                  <a:pt x="21" y="42"/>
                  <a:pt x="21" y="42"/>
                </a:cubicBezTo>
                <a:cubicBezTo>
                  <a:pt x="20" y="43"/>
                  <a:pt x="20" y="43"/>
                  <a:pt x="20" y="43"/>
                </a:cubicBezTo>
                <a:cubicBezTo>
                  <a:pt x="20" y="43"/>
                  <a:pt x="20" y="43"/>
                  <a:pt x="20" y="43"/>
                </a:cubicBezTo>
                <a:cubicBezTo>
                  <a:pt x="20" y="42"/>
                  <a:pt x="20" y="42"/>
                  <a:pt x="20" y="42"/>
                </a:cubicBezTo>
                <a:cubicBezTo>
                  <a:pt x="18" y="43"/>
                  <a:pt x="18" y="43"/>
                  <a:pt x="18" y="43"/>
                </a:cubicBezTo>
                <a:cubicBezTo>
                  <a:pt x="18" y="44"/>
                  <a:pt x="18" y="44"/>
                  <a:pt x="18" y="44"/>
                </a:cubicBezTo>
                <a:cubicBezTo>
                  <a:pt x="17" y="45"/>
                  <a:pt x="17" y="45"/>
                  <a:pt x="17" y="45"/>
                </a:cubicBezTo>
                <a:cubicBezTo>
                  <a:pt x="19" y="45"/>
                  <a:pt x="19" y="45"/>
                  <a:pt x="19" y="45"/>
                </a:cubicBezTo>
                <a:cubicBezTo>
                  <a:pt x="19" y="46"/>
                  <a:pt x="19" y="46"/>
                  <a:pt x="19" y="46"/>
                </a:cubicBezTo>
                <a:cubicBezTo>
                  <a:pt x="21" y="46"/>
                  <a:pt x="21" y="46"/>
                  <a:pt x="21" y="46"/>
                </a:cubicBezTo>
                <a:cubicBezTo>
                  <a:pt x="21" y="46"/>
                  <a:pt x="21" y="46"/>
                  <a:pt x="21" y="46"/>
                </a:cubicBezTo>
                <a:cubicBezTo>
                  <a:pt x="21" y="47"/>
                  <a:pt x="21" y="47"/>
                  <a:pt x="21" y="47"/>
                </a:cubicBezTo>
                <a:cubicBezTo>
                  <a:pt x="21" y="48"/>
                  <a:pt x="21" y="48"/>
                  <a:pt x="21" y="48"/>
                </a:cubicBezTo>
                <a:cubicBezTo>
                  <a:pt x="20" y="48"/>
                  <a:pt x="20" y="48"/>
                  <a:pt x="20" y="48"/>
                </a:cubicBezTo>
                <a:cubicBezTo>
                  <a:pt x="19" y="47"/>
                  <a:pt x="19" y="47"/>
                  <a:pt x="19" y="47"/>
                </a:cubicBezTo>
                <a:cubicBezTo>
                  <a:pt x="16" y="47"/>
                  <a:pt x="16" y="47"/>
                  <a:pt x="16" y="47"/>
                </a:cubicBezTo>
                <a:cubicBezTo>
                  <a:pt x="16" y="46"/>
                  <a:pt x="16" y="46"/>
                  <a:pt x="16" y="46"/>
                </a:cubicBezTo>
                <a:cubicBezTo>
                  <a:pt x="15" y="46"/>
                  <a:pt x="15" y="46"/>
                  <a:pt x="15" y="46"/>
                </a:cubicBezTo>
                <a:cubicBezTo>
                  <a:pt x="15" y="46"/>
                  <a:pt x="15" y="46"/>
                  <a:pt x="15" y="46"/>
                </a:cubicBezTo>
                <a:cubicBezTo>
                  <a:pt x="13" y="45"/>
                  <a:pt x="13" y="45"/>
                  <a:pt x="13" y="45"/>
                </a:cubicBezTo>
                <a:cubicBezTo>
                  <a:pt x="11" y="46"/>
                  <a:pt x="11" y="46"/>
                  <a:pt x="11" y="46"/>
                </a:cubicBezTo>
                <a:cubicBezTo>
                  <a:pt x="11" y="46"/>
                  <a:pt x="11" y="46"/>
                  <a:pt x="11" y="46"/>
                </a:cubicBezTo>
                <a:cubicBezTo>
                  <a:pt x="12" y="47"/>
                  <a:pt x="12" y="47"/>
                  <a:pt x="12" y="47"/>
                </a:cubicBezTo>
                <a:cubicBezTo>
                  <a:pt x="13" y="48"/>
                  <a:pt x="13" y="48"/>
                  <a:pt x="13" y="48"/>
                </a:cubicBezTo>
                <a:cubicBezTo>
                  <a:pt x="13" y="49"/>
                  <a:pt x="13" y="49"/>
                  <a:pt x="13" y="49"/>
                </a:cubicBezTo>
                <a:cubicBezTo>
                  <a:pt x="14" y="50"/>
                  <a:pt x="14" y="50"/>
                  <a:pt x="14" y="50"/>
                </a:cubicBezTo>
                <a:cubicBezTo>
                  <a:pt x="15" y="52"/>
                  <a:pt x="15" y="52"/>
                  <a:pt x="15" y="52"/>
                </a:cubicBezTo>
                <a:cubicBezTo>
                  <a:pt x="18" y="52"/>
                  <a:pt x="18" y="52"/>
                  <a:pt x="18" y="52"/>
                </a:cubicBezTo>
                <a:cubicBezTo>
                  <a:pt x="19" y="53"/>
                  <a:pt x="19" y="53"/>
                  <a:pt x="19" y="53"/>
                </a:cubicBezTo>
                <a:cubicBezTo>
                  <a:pt x="19" y="54"/>
                  <a:pt x="19" y="54"/>
                  <a:pt x="19" y="54"/>
                </a:cubicBezTo>
                <a:cubicBezTo>
                  <a:pt x="20" y="55"/>
                  <a:pt x="20" y="55"/>
                  <a:pt x="20" y="55"/>
                </a:cubicBezTo>
                <a:cubicBezTo>
                  <a:pt x="21" y="55"/>
                  <a:pt x="21" y="55"/>
                  <a:pt x="21" y="55"/>
                </a:cubicBezTo>
                <a:cubicBezTo>
                  <a:pt x="21" y="55"/>
                  <a:pt x="21" y="55"/>
                  <a:pt x="21" y="55"/>
                </a:cubicBezTo>
                <a:cubicBezTo>
                  <a:pt x="21" y="54"/>
                  <a:pt x="21" y="54"/>
                  <a:pt x="21" y="54"/>
                </a:cubicBezTo>
                <a:cubicBezTo>
                  <a:pt x="23" y="54"/>
                  <a:pt x="23" y="54"/>
                  <a:pt x="23" y="54"/>
                </a:cubicBezTo>
                <a:cubicBezTo>
                  <a:pt x="24" y="55"/>
                  <a:pt x="24" y="55"/>
                  <a:pt x="24" y="55"/>
                </a:cubicBezTo>
                <a:cubicBezTo>
                  <a:pt x="24" y="53"/>
                  <a:pt x="24" y="53"/>
                  <a:pt x="24" y="53"/>
                </a:cubicBezTo>
                <a:cubicBezTo>
                  <a:pt x="24" y="53"/>
                  <a:pt x="24" y="53"/>
                  <a:pt x="24" y="53"/>
                </a:cubicBezTo>
                <a:cubicBezTo>
                  <a:pt x="25" y="54"/>
                  <a:pt x="25" y="54"/>
                  <a:pt x="25" y="54"/>
                </a:cubicBezTo>
                <a:cubicBezTo>
                  <a:pt x="27" y="55"/>
                  <a:pt x="27" y="55"/>
                  <a:pt x="27" y="55"/>
                </a:cubicBezTo>
                <a:cubicBezTo>
                  <a:pt x="28" y="53"/>
                  <a:pt x="28" y="53"/>
                  <a:pt x="28" y="53"/>
                </a:cubicBezTo>
                <a:cubicBezTo>
                  <a:pt x="31" y="55"/>
                  <a:pt x="31" y="55"/>
                  <a:pt x="31" y="55"/>
                </a:cubicBezTo>
                <a:cubicBezTo>
                  <a:pt x="32" y="54"/>
                  <a:pt x="32" y="54"/>
                  <a:pt x="32" y="54"/>
                </a:cubicBezTo>
                <a:cubicBezTo>
                  <a:pt x="32" y="53"/>
                  <a:pt x="32" y="53"/>
                  <a:pt x="32" y="53"/>
                </a:cubicBezTo>
                <a:cubicBezTo>
                  <a:pt x="33" y="54"/>
                  <a:pt x="33" y="54"/>
                  <a:pt x="33" y="54"/>
                </a:cubicBezTo>
                <a:cubicBezTo>
                  <a:pt x="32" y="55"/>
                  <a:pt x="32" y="55"/>
                  <a:pt x="32" y="55"/>
                </a:cubicBezTo>
                <a:cubicBezTo>
                  <a:pt x="32" y="56"/>
                  <a:pt x="32" y="56"/>
                  <a:pt x="32" y="56"/>
                </a:cubicBezTo>
                <a:cubicBezTo>
                  <a:pt x="32" y="58"/>
                  <a:pt x="32" y="58"/>
                  <a:pt x="32" y="58"/>
                </a:cubicBezTo>
                <a:cubicBezTo>
                  <a:pt x="33" y="59"/>
                  <a:pt x="33" y="59"/>
                  <a:pt x="33" y="59"/>
                </a:cubicBezTo>
                <a:cubicBezTo>
                  <a:pt x="33" y="59"/>
                  <a:pt x="33" y="59"/>
                  <a:pt x="33" y="59"/>
                </a:cubicBezTo>
                <a:cubicBezTo>
                  <a:pt x="33" y="60"/>
                  <a:pt x="33" y="60"/>
                  <a:pt x="33" y="60"/>
                </a:cubicBezTo>
                <a:cubicBezTo>
                  <a:pt x="34" y="61"/>
                  <a:pt x="34" y="61"/>
                  <a:pt x="34" y="61"/>
                </a:cubicBezTo>
                <a:cubicBezTo>
                  <a:pt x="34" y="61"/>
                  <a:pt x="34" y="61"/>
                  <a:pt x="34" y="61"/>
                </a:cubicBezTo>
                <a:cubicBezTo>
                  <a:pt x="34" y="62"/>
                  <a:pt x="34" y="62"/>
                  <a:pt x="34" y="62"/>
                </a:cubicBezTo>
                <a:cubicBezTo>
                  <a:pt x="36" y="62"/>
                  <a:pt x="36" y="62"/>
                  <a:pt x="36" y="62"/>
                </a:cubicBezTo>
                <a:cubicBezTo>
                  <a:pt x="36" y="63"/>
                  <a:pt x="36" y="63"/>
                  <a:pt x="36" y="63"/>
                </a:cubicBezTo>
                <a:cubicBezTo>
                  <a:pt x="37" y="63"/>
                  <a:pt x="37" y="63"/>
                  <a:pt x="37" y="63"/>
                </a:cubicBezTo>
                <a:cubicBezTo>
                  <a:pt x="37" y="62"/>
                  <a:pt x="37" y="62"/>
                  <a:pt x="37" y="62"/>
                </a:cubicBezTo>
                <a:cubicBezTo>
                  <a:pt x="37" y="63"/>
                  <a:pt x="37" y="63"/>
                  <a:pt x="37" y="63"/>
                </a:cubicBezTo>
                <a:cubicBezTo>
                  <a:pt x="41" y="62"/>
                  <a:pt x="41" y="62"/>
                  <a:pt x="41" y="62"/>
                </a:cubicBezTo>
                <a:cubicBezTo>
                  <a:pt x="43" y="61"/>
                  <a:pt x="43" y="61"/>
                  <a:pt x="43" y="61"/>
                </a:cubicBezTo>
                <a:cubicBezTo>
                  <a:pt x="43" y="60"/>
                  <a:pt x="43" y="60"/>
                  <a:pt x="43" y="60"/>
                </a:cubicBezTo>
                <a:cubicBezTo>
                  <a:pt x="43" y="58"/>
                  <a:pt x="43" y="58"/>
                  <a:pt x="43" y="58"/>
                </a:cubicBezTo>
                <a:cubicBezTo>
                  <a:pt x="44" y="57"/>
                  <a:pt x="44" y="57"/>
                  <a:pt x="44" y="57"/>
                </a:cubicBezTo>
                <a:cubicBezTo>
                  <a:pt x="46" y="57"/>
                  <a:pt x="46" y="57"/>
                  <a:pt x="46" y="57"/>
                </a:cubicBezTo>
                <a:cubicBezTo>
                  <a:pt x="48" y="55"/>
                  <a:pt x="48" y="55"/>
                  <a:pt x="48" y="55"/>
                </a:cubicBezTo>
                <a:cubicBezTo>
                  <a:pt x="49" y="56"/>
                  <a:pt x="49" y="56"/>
                  <a:pt x="49" y="56"/>
                </a:cubicBezTo>
                <a:cubicBezTo>
                  <a:pt x="49" y="56"/>
                  <a:pt x="49" y="56"/>
                  <a:pt x="49" y="56"/>
                </a:cubicBezTo>
                <a:cubicBezTo>
                  <a:pt x="49" y="57"/>
                  <a:pt x="49" y="57"/>
                  <a:pt x="49" y="57"/>
                </a:cubicBezTo>
                <a:cubicBezTo>
                  <a:pt x="50" y="56"/>
                  <a:pt x="50" y="56"/>
                  <a:pt x="50" y="56"/>
                </a:cubicBezTo>
                <a:cubicBezTo>
                  <a:pt x="51" y="56"/>
                  <a:pt x="51" y="56"/>
                  <a:pt x="51" y="56"/>
                </a:cubicBezTo>
                <a:cubicBezTo>
                  <a:pt x="52" y="54"/>
                  <a:pt x="52" y="54"/>
                  <a:pt x="52" y="54"/>
                </a:cubicBezTo>
                <a:cubicBezTo>
                  <a:pt x="54" y="54"/>
                  <a:pt x="54" y="54"/>
                  <a:pt x="54" y="54"/>
                </a:cubicBezTo>
                <a:cubicBezTo>
                  <a:pt x="53" y="53"/>
                  <a:pt x="53" y="53"/>
                  <a:pt x="53" y="53"/>
                </a:cubicBezTo>
                <a:cubicBezTo>
                  <a:pt x="54" y="52"/>
                  <a:pt x="54" y="52"/>
                  <a:pt x="54" y="52"/>
                </a:cubicBezTo>
                <a:cubicBezTo>
                  <a:pt x="54" y="51"/>
                  <a:pt x="54" y="51"/>
                  <a:pt x="54" y="51"/>
                </a:cubicBezTo>
                <a:cubicBezTo>
                  <a:pt x="55" y="51"/>
                  <a:pt x="55" y="51"/>
                  <a:pt x="55" y="51"/>
                </a:cubicBezTo>
                <a:cubicBezTo>
                  <a:pt x="55" y="50"/>
                  <a:pt x="55" y="50"/>
                  <a:pt x="55" y="50"/>
                </a:cubicBezTo>
                <a:cubicBezTo>
                  <a:pt x="55" y="49"/>
                  <a:pt x="55" y="49"/>
                  <a:pt x="55" y="49"/>
                </a:cubicBezTo>
                <a:cubicBezTo>
                  <a:pt x="55" y="49"/>
                  <a:pt x="55" y="49"/>
                  <a:pt x="55" y="49"/>
                </a:cubicBezTo>
                <a:cubicBezTo>
                  <a:pt x="55" y="48"/>
                  <a:pt x="55" y="48"/>
                  <a:pt x="55" y="48"/>
                </a:cubicBezTo>
                <a:cubicBezTo>
                  <a:pt x="55" y="48"/>
                  <a:pt x="55" y="48"/>
                  <a:pt x="55" y="48"/>
                </a:cubicBezTo>
                <a:cubicBezTo>
                  <a:pt x="54" y="46"/>
                  <a:pt x="54" y="46"/>
                  <a:pt x="54" y="46"/>
                </a:cubicBezTo>
                <a:cubicBezTo>
                  <a:pt x="56" y="44"/>
                  <a:pt x="56" y="44"/>
                  <a:pt x="56" y="44"/>
                </a:cubicBezTo>
                <a:cubicBezTo>
                  <a:pt x="56" y="44"/>
                  <a:pt x="56" y="44"/>
                  <a:pt x="56" y="44"/>
                </a:cubicBezTo>
                <a:cubicBezTo>
                  <a:pt x="57" y="44"/>
                  <a:pt x="57" y="44"/>
                  <a:pt x="57" y="44"/>
                </a:cubicBezTo>
                <a:cubicBezTo>
                  <a:pt x="58" y="42"/>
                  <a:pt x="58" y="42"/>
                  <a:pt x="58" y="42"/>
                </a:cubicBezTo>
                <a:cubicBezTo>
                  <a:pt x="59" y="42"/>
                  <a:pt x="59" y="42"/>
                  <a:pt x="59" y="42"/>
                </a:cubicBezTo>
                <a:cubicBezTo>
                  <a:pt x="59" y="41"/>
                  <a:pt x="59" y="41"/>
                  <a:pt x="59" y="41"/>
                </a:cubicBezTo>
                <a:cubicBezTo>
                  <a:pt x="60" y="41"/>
                  <a:pt x="60" y="41"/>
                  <a:pt x="60" y="41"/>
                </a:cubicBezTo>
                <a:cubicBezTo>
                  <a:pt x="60" y="40"/>
                  <a:pt x="60" y="40"/>
                  <a:pt x="60" y="40"/>
                </a:cubicBezTo>
                <a:cubicBezTo>
                  <a:pt x="60" y="40"/>
                  <a:pt x="60" y="40"/>
                  <a:pt x="60" y="40"/>
                </a:cubicBezTo>
                <a:cubicBezTo>
                  <a:pt x="61" y="38"/>
                  <a:pt x="61" y="38"/>
                  <a:pt x="61" y="38"/>
                </a:cubicBezTo>
                <a:cubicBezTo>
                  <a:pt x="61" y="37"/>
                  <a:pt x="61" y="37"/>
                  <a:pt x="61" y="37"/>
                </a:cubicBezTo>
                <a:cubicBezTo>
                  <a:pt x="63" y="37"/>
                  <a:pt x="63" y="37"/>
                  <a:pt x="63" y="37"/>
                </a:cubicBezTo>
                <a:cubicBezTo>
                  <a:pt x="64" y="34"/>
                  <a:pt x="64" y="34"/>
                  <a:pt x="64" y="34"/>
                </a:cubicBezTo>
                <a:cubicBezTo>
                  <a:pt x="63" y="33"/>
                  <a:pt x="63" y="33"/>
                  <a:pt x="63" y="33"/>
                </a:cubicBezTo>
                <a:cubicBezTo>
                  <a:pt x="63" y="33"/>
                  <a:pt x="63" y="33"/>
                  <a:pt x="63" y="33"/>
                </a:cubicBezTo>
                <a:cubicBezTo>
                  <a:pt x="63" y="32"/>
                  <a:pt x="63" y="32"/>
                  <a:pt x="63" y="32"/>
                </a:cubicBezTo>
                <a:cubicBezTo>
                  <a:pt x="64" y="31"/>
                  <a:pt x="64" y="31"/>
                  <a:pt x="64" y="31"/>
                </a:cubicBezTo>
                <a:cubicBezTo>
                  <a:pt x="63" y="30"/>
                  <a:pt x="63" y="30"/>
                  <a:pt x="63" y="30"/>
                </a:cubicBezTo>
                <a:cubicBezTo>
                  <a:pt x="63" y="30"/>
                  <a:pt x="63" y="30"/>
                  <a:pt x="63" y="30"/>
                </a:cubicBezTo>
                <a:cubicBezTo>
                  <a:pt x="63" y="30"/>
                  <a:pt x="63" y="30"/>
                  <a:pt x="63" y="30"/>
                </a:cubicBezTo>
                <a:cubicBezTo>
                  <a:pt x="64" y="26"/>
                  <a:pt x="64" y="26"/>
                  <a:pt x="64" y="26"/>
                </a:cubicBezTo>
                <a:cubicBezTo>
                  <a:pt x="64" y="26"/>
                  <a:pt x="65" y="26"/>
                  <a:pt x="64" y="25"/>
                </a:cubicBezTo>
                <a:cubicBezTo>
                  <a:pt x="62" y="24"/>
                  <a:pt x="62" y="23"/>
                  <a:pt x="62" y="23"/>
                </a:cubicBezTo>
                <a:cubicBezTo>
                  <a:pt x="64" y="20"/>
                  <a:pt x="64" y="20"/>
                  <a:pt x="64" y="20"/>
                </a:cubicBezTo>
                <a:cubicBezTo>
                  <a:pt x="63" y="18"/>
                  <a:pt x="63" y="18"/>
                  <a:pt x="63" y="18"/>
                </a:cubicBezTo>
                <a:cubicBezTo>
                  <a:pt x="63" y="18"/>
                  <a:pt x="63" y="14"/>
                  <a:pt x="62" y="14"/>
                </a:cubicBezTo>
                <a:cubicBezTo>
                  <a:pt x="61" y="14"/>
                  <a:pt x="60" y="14"/>
                  <a:pt x="60" y="14"/>
                </a:cubicBezTo>
                <a:cubicBezTo>
                  <a:pt x="60" y="14"/>
                  <a:pt x="60" y="14"/>
                  <a:pt x="60" y="14"/>
                </a:cubicBezTo>
                <a:cubicBezTo>
                  <a:pt x="59" y="14"/>
                  <a:pt x="57" y="14"/>
                  <a:pt x="57" y="14"/>
                </a:cubicBezTo>
                <a:cubicBezTo>
                  <a:pt x="56" y="13"/>
                  <a:pt x="54" y="11"/>
                  <a:pt x="54" y="11"/>
                </a:cubicBezTo>
                <a:cubicBezTo>
                  <a:pt x="53" y="9"/>
                  <a:pt x="53" y="9"/>
                  <a:pt x="53" y="9"/>
                </a:cubicBezTo>
                <a:cubicBezTo>
                  <a:pt x="53" y="9"/>
                  <a:pt x="53" y="10"/>
                  <a:pt x="52" y="10"/>
                </a:cubicBezTo>
                <a:cubicBezTo>
                  <a:pt x="51" y="10"/>
                  <a:pt x="51" y="10"/>
                  <a:pt x="50" y="10"/>
                </a:cubicBezTo>
                <a:cubicBezTo>
                  <a:pt x="50" y="10"/>
                  <a:pt x="50" y="10"/>
                  <a:pt x="49" y="10"/>
                </a:cubicBezTo>
                <a:cubicBezTo>
                  <a:pt x="48" y="9"/>
                  <a:pt x="48" y="7"/>
                  <a:pt x="48" y="7"/>
                </a:cubicBezTo>
                <a:cubicBezTo>
                  <a:pt x="48" y="7"/>
                  <a:pt x="47" y="7"/>
                  <a:pt x="47" y="7"/>
                </a:cubicBezTo>
                <a:cubicBezTo>
                  <a:pt x="46" y="7"/>
                  <a:pt x="46" y="7"/>
                  <a:pt x="46" y="7"/>
                </a:cubicBezTo>
                <a:cubicBezTo>
                  <a:pt x="45" y="8"/>
                  <a:pt x="44" y="9"/>
                  <a:pt x="44" y="9"/>
                </a:cubicBezTo>
                <a:cubicBezTo>
                  <a:pt x="44" y="9"/>
                  <a:pt x="45" y="10"/>
                  <a:pt x="45" y="10"/>
                </a:cubicBezTo>
                <a:cubicBezTo>
                  <a:pt x="44" y="11"/>
                  <a:pt x="43" y="12"/>
                  <a:pt x="43" y="12"/>
                </a:cubicBezTo>
                <a:cubicBezTo>
                  <a:pt x="43" y="12"/>
                  <a:pt x="42" y="12"/>
                  <a:pt x="41" y="11"/>
                </a:cubicBezTo>
                <a:cubicBezTo>
                  <a:pt x="40" y="10"/>
                  <a:pt x="41" y="9"/>
                  <a:pt x="41" y="8"/>
                </a:cubicBezTo>
                <a:cubicBezTo>
                  <a:pt x="41" y="7"/>
                  <a:pt x="41" y="8"/>
                  <a:pt x="41" y="6"/>
                </a:cubicBezTo>
                <a:cubicBezTo>
                  <a:pt x="41" y="4"/>
                  <a:pt x="42" y="2"/>
                  <a:pt x="42" y="2"/>
                </a:cubicBezTo>
                <a:cubicBezTo>
                  <a:pt x="42" y="2"/>
                  <a:pt x="41" y="0"/>
                  <a:pt x="39" y="0"/>
                </a:cubicBezTo>
                <a:cubicBezTo>
                  <a:pt x="39" y="0"/>
                  <a:pt x="39" y="0"/>
                  <a:pt x="38" y="0"/>
                </a:cubicBezTo>
                <a:cubicBezTo>
                  <a:pt x="35" y="1"/>
                  <a:pt x="34" y="0"/>
                  <a:pt x="34" y="2"/>
                </a:cubicBezTo>
                <a:cubicBezTo>
                  <a:pt x="34" y="4"/>
                  <a:pt x="33" y="6"/>
                  <a:pt x="33" y="6"/>
                </a:cubicBezTo>
                <a:cubicBezTo>
                  <a:pt x="33" y="6"/>
                  <a:pt x="34" y="6"/>
                  <a:pt x="33" y="7"/>
                </a:cubicBezTo>
                <a:cubicBezTo>
                  <a:pt x="32" y="9"/>
                  <a:pt x="30" y="9"/>
                  <a:pt x="30" y="9"/>
                </a:cubicBezTo>
                <a:cubicBezTo>
                  <a:pt x="28" y="5"/>
                  <a:pt x="28" y="5"/>
                  <a:pt x="28" y="5"/>
                </a:cubicBezTo>
                <a:cubicBezTo>
                  <a:pt x="28" y="5"/>
                  <a:pt x="27" y="3"/>
                  <a:pt x="25" y="3"/>
                </a:cubicBezTo>
                <a:cubicBezTo>
                  <a:pt x="23" y="3"/>
                  <a:pt x="21" y="2"/>
                  <a:pt x="21" y="2"/>
                </a:cubicBezTo>
                <a:cubicBezTo>
                  <a:pt x="21" y="2"/>
                  <a:pt x="21" y="2"/>
                  <a:pt x="20" y="2"/>
                </a:cubicBezTo>
                <a:cubicBezTo>
                  <a:pt x="19" y="2"/>
                  <a:pt x="18" y="2"/>
                  <a:pt x="17" y="3"/>
                </a:cubicBezTo>
                <a:cubicBezTo>
                  <a:pt x="16" y="4"/>
                  <a:pt x="15" y="5"/>
                  <a:pt x="15" y="5"/>
                </a:cubicBezTo>
                <a:cubicBezTo>
                  <a:pt x="16" y="7"/>
                  <a:pt x="16" y="7"/>
                  <a:pt x="16" y="7"/>
                </a:cubicBezTo>
                <a:cubicBezTo>
                  <a:pt x="18" y="5"/>
                  <a:pt x="18" y="5"/>
                  <a:pt x="18" y="5"/>
                </a:cubicBezTo>
                <a:cubicBezTo>
                  <a:pt x="23" y="7"/>
                  <a:pt x="23" y="7"/>
                  <a:pt x="23" y="7"/>
                </a:cubicBezTo>
                <a:cubicBezTo>
                  <a:pt x="23" y="7"/>
                  <a:pt x="25" y="10"/>
                  <a:pt x="23" y="10"/>
                </a:cubicBezTo>
                <a:cubicBezTo>
                  <a:pt x="21" y="10"/>
                  <a:pt x="19" y="11"/>
                  <a:pt x="18" y="11"/>
                </a:cubicBezTo>
                <a:cubicBezTo>
                  <a:pt x="17" y="11"/>
                  <a:pt x="18" y="11"/>
                  <a:pt x="17" y="11"/>
                </a:cubicBezTo>
                <a:cubicBezTo>
                  <a:pt x="17" y="11"/>
                  <a:pt x="16" y="11"/>
                  <a:pt x="15" y="11"/>
                </a:cubicBezTo>
                <a:cubicBezTo>
                  <a:pt x="11" y="9"/>
                  <a:pt x="10" y="7"/>
                  <a:pt x="10" y="7"/>
                </a:cubicBezTo>
                <a:cubicBezTo>
                  <a:pt x="10" y="7"/>
                  <a:pt x="8" y="11"/>
                  <a:pt x="7" y="11"/>
                </a:cubicBezTo>
                <a:cubicBezTo>
                  <a:pt x="6" y="12"/>
                  <a:pt x="4" y="13"/>
                  <a:pt x="4" y="13"/>
                </a:cubicBezTo>
                <a:cubicBezTo>
                  <a:pt x="6" y="16"/>
                  <a:pt x="6" y="16"/>
                  <a:pt x="6" y="16"/>
                </a:cubicBezTo>
                <a:cubicBezTo>
                  <a:pt x="3" y="17"/>
                  <a:pt x="3" y="17"/>
                  <a:pt x="3" y="17"/>
                </a:cubicBezTo>
                <a:cubicBezTo>
                  <a:pt x="3" y="17"/>
                  <a:pt x="2" y="18"/>
                  <a:pt x="1" y="19"/>
                </a:cubicBezTo>
                <a:cubicBezTo>
                  <a:pt x="0" y="20"/>
                  <a:pt x="0" y="22"/>
                  <a:pt x="1" y="22"/>
                </a:cubicBez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3" name="Freeform 410"/>
          <p:cNvSpPr>
            <a:spLocks/>
          </p:cNvSpPr>
          <p:nvPr/>
        </p:nvSpPr>
        <p:spPr bwMode="auto">
          <a:xfrm>
            <a:off x="6413124" y="1282436"/>
            <a:ext cx="6813" cy="2904"/>
          </a:xfrm>
          <a:custGeom>
            <a:avLst/>
            <a:gdLst/>
            <a:ahLst/>
            <a:cxnLst>
              <a:cxn ang="0">
                <a:pos x="2" y="0"/>
              </a:cxn>
              <a:cxn ang="0">
                <a:pos x="2" y="0"/>
              </a:cxn>
              <a:cxn ang="0">
                <a:pos x="0" y="0"/>
              </a:cxn>
              <a:cxn ang="0">
                <a:pos x="0" y="1"/>
              </a:cxn>
              <a:cxn ang="0">
                <a:pos x="2" y="0"/>
              </a:cxn>
            </a:cxnLst>
            <a:rect l="0" t="0" r="r" b="b"/>
            <a:pathLst>
              <a:path w="2" h="1">
                <a:moveTo>
                  <a:pt x="2" y="0"/>
                </a:moveTo>
                <a:lnTo>
                  <a:pt x="2" y="0"/>
                </a:lnTo>
                <a:lnTo>
                  <a:pt x="0" y="0"/>
                </a:lnTo>
                <a:lnTo>
                  <a:pt x="0"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4" name="Freeform 411"/>
          <p:cNvSpPr>
            <a:spLocks/>
          </p:cNvSpPr>
          <p:nvPr/>
        </p:nvSpPr>
        <p:spPr bwMode="auto">
          <a:xfrm>
            <a:off x="9032817" y="2179758"/>
            <a:ext cx="61319" cy="26136"/>
          </a:xfrm>
          <a:custGeom>
            <a:avLst/>
            <a:gdLst/>
            <a:ahLst/>
            <a:cxnLst>
              <a:cxn ang="0">
                <a:pos x="17" y="6"/>
              </a:cxn>
              <a:cxn ang="0">
                <a:pos x="16" y="5"/>
              </a:cxn>
              <a:cxn ang="0">
                <a:pos x="15" y="5"/>
              </a:cxn>
              <a:cxn ang="0">
                <a:pos x="14" y="6"/>
              </a:cxn>
              <a:cxn ang="0">
                <a:pos x="13" y="5"/>
              </a:cxn>
              <a:cxn ang="0">
                <a:pos x="13" y="4"/>
              </a:cxn>
              <a:cxn ang="0">
                <a:pos x="11" y="3"/>
              </a:cxn>
              <a:cxn ang="0">
                <a:pos x="11" y="3"/>
              </a:cxn>
              <a:cxn ang="0">
                <a:pos x="10" y="2"/>
              </a:cxn>
              <a:cxn ang="0">
                <a:pos x="10" y="2"/>
              </a:cxn>
              <a:cxn ang="0">
                <a:pos x="9" y="1"/>
              </a:cxn>
              <a:cxn ang="0">
                <a:pos x="8" y="1"/>
              </a:cxn>
              <a:cxn ang="0">
                <a:pos x="7" y="1"/>
              </a:cxn>
              <a:cxn ang="0">
                <a:pos x="7" y="1"/>
              </a:cxn>
              <a:cxn ang="0">
                <a:pos x="7" y="1"/>
              </a:cxn>
              <a:cxn ang="0">
                <a:pos x="6" y="2"/>
              </a:cxn>
              <a:cxn ang="0">
                <a:pos x="5" y="2"/>
              </a:cxn>
              <a:cxn ang="0">
                <a:pos x="4" y="1"/>
              </a:cxn>
              <a:cxn ang="0">
                <a:pos x="2" y="1"/>
              </a:cxn>
              <a:cxn ang="0">
                <a:pos x="1" y="0"/>
              </a:cxn>
              <a:cxn ang="0">
                <a:pos x="1" y="0"/>
              </a:cxn>
              <a:cxn ang="0">
                <a:pos x="0" y="3"/>
              </a:cxn>
              <a:cxn ang="0">
                <a:pos x="1" y="5"/>
              </a:cxn>
              <a:cxn ang="0">
                <a:pos x="2" y="5"/>
              </a:cxn>
              <a:cxn ang="0">
                <a:pos x="3" y="6"/>
              </a:cxn>
              <a:cxn ang="0">
                <a:pos x="3" y="5"/>
              </a:cxn>
              <a:cxn ang="0">
                <a:pos x="4" y="5"/>
              </a:cxn>
              <a:cxn ang="0">
                <a:pos x="6" y="5"/>
              </a:cxn>
              <a:cxn ang="0">
                <a:pos x="7" y="5"/>
              </a:cxn>
              <a:cxn ang="0">
                <a:pos x="9" y="7"/>
              </a:cxn>
              <a:cxn ang="0">
                <a:pos x="11" y="8"/>
              </a:cxn>
              <a:cxn ang="0">
                <a:pos x="12" y="8"/>
              </a:cxn>
              <a:cxn ang="0">
                <a:pos x="12" y="9"/>
              </a:cxn>
              <a:cxn ang="0">
                <a:pos x="13" y="9"/>
              </a:cxn>
              <a:cxn ang="0">
                <a:pos x="14" y="8"/>
              </a:cxn>
              <a:cxn ang="0">
                <a:pos x="14" y="7"/>
              </a:cxn>
              <a:cxn ang="0">
                <a:pos x="15" y="7"/>
              </a:cxn>
              <a:cxn ang="0">
                <a:pos x="17" y="7"/>
              </a:cxn>
              <a:cxn ang="0">
                <a:pos x="18" y="7"/>
              </a:cxn>
              <a:cxn ang="0">
                <a:pos x="18" y="7"/>
              </a:cxn>
              <a:cxn ang="0">
                <a:pos x="18" y="6"/>
              </a:cxn>
              <a:cxn ang="0">
                <a:pos x="18" y="6"/>
              </a:cxn>
              <a:cxn ang="0">
                <a:pos x="17" y="6"/>
              </a:cxn>
            </a:cxnLst>
            <a:rect l="0" t="0" r="r" b="b"/>
            <a:pathLst>
              <a:path w="18" h="9">
                <a:moveTo>
                  <a:pt x="17" y="6"/>
                </a:moveTo>
                <a:lnTo>
                  <a:pt x="16" y="5"/>
                </a:lnTo>
                <a:lnTo>
                  <a:pt x="15" y="5"/>
                </a:lnTo>
                <a:lnTo>
                  <a:pt x="14" y="6"/>
                </a:lnTo>
                <a:lnTo>
                  <a:pt x="13" y="5"/>
                </a:lnTo>
                <a:lnTo>
                  <a:pt x="13" y="4"/>
                </a:lnTo>
                <a:lnTo>
                  <a:pt x="11" y="3"/>
                </a:lnTo>
                <a:lnTo>
                  <a:pt x="11" y="3"/>
                </a:lnTo>
                <a:lnTo>
                  <a:pt x="10" y="2"/>
                </a:lnTo>
                <a:lnTo>
                  <a:pt x="10" y="2"/>
                </a:lnTo>
                <a:lnTo>
                  <a:pt x="9" y="1"/>
                </a:lnTo>
                <a:lnTo>
                  <a:pt x="8" y="1"/>
                </a:lnTo>
                <a:lnTo>
                  <a:pt x="7" y="1"/>
                </a:lnTo>
                <a:lnTo>
                  <a:pt x="7" y="1"/>
                </a:lnTo>
                <a:lnTo>
                  <a:pt x="7" y="1"/>
                </a:lnTo>
                <a:lnTo>
                  <a:pt x="6" y="2"/>
                </a:lnTo>
                <a:lnTo>
                  <a:pt x="5" y="2"/>
                </a:lnTo>
                <a:lnTo>
                  <a:pt x="4" y="1"/>
                </a:lnTo>
                <a:lnTo>
                  <a:pt x="2" y="1"/>
                </a:lnTo>
                <a:lnTo>
                  <a:pt x="1" y="0"/>
                </a:lnTo>
                <a:lnTo>
                  <a:pt x="1" y="0"/>
                </a:lnTo>
                <a:lnTo>
                  <a:pt x="0" y="3"/>
                </a:lnTo>
                <a:lnTo>
                  <a:pt x="1" y="5"/>
                </a:lnTo>
                <a:lnTo>
                  <a:pt x="2" y="5"/>
                </a:lnTo>
                <a:lnTo>
                  <a:pt x="3" y="6"/>
                </a:lnTo>
                <a:lnTo>
                  <a:pt x="3" y="5"/>
                </a:lnTo>
                <a:lnTo>
                  <a:pt x="4" y="5"/>
                </a:lnTo>
                <a:lnTo>
                  <a:pt x="6" y="5"/>
                </a:lnTo>
                <a:lnTo>
                  <a:pt x="7" y="5"/>
                </a:lnTo>
                <a:lnTo>
                  <a:pt x="9" y="7"/>
                </a:lnTo>
                <a:lnTo>
                  <a:pt x="11" y="8"/>
                </a:lnTo>
                <a:lnTo>
                  <a:pt x="12" y="8"/>
                </a:lnTo>
                <a:lnTo>
                  <a:pt x="12" y="9"/>
                </a:lnTo>
                <a:lnTo>
                  <a:pt x="13" y="9"/>
                </a:lnTo>
                <a:lnTo>
                  <a:pt x="14" y="8"/>
                </a:lnTo>
                <a:lnTo>
                  <a:pt x="14" y="7"/>
                </a:lnTo>
                <a:lnTo>
                  <a:pt x="15" y="7"/>
                </a:lnTo>
                <a:lnTo>
                  <a:pt x="17" y="7"/>
                </a:lnTo>
                <a:lnTo>
                  <a:pt x="18" y="7"/>
                </a:lnTo>
                <a:lnTo>
                  <a:pt x="18" y="7"/>
                </a:lnTo>
                <a:lnTo>
                  <a:pt x="18" y="6"/>
                </a:lnTo>
                <a:lnTo>
                  <a:pt x="18" y="6"/>
                </a:lnTo>
                <a:lnTo>
                  <a:pt x="17"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5" name="Freeform 412"/>
          <p:cNvSpPr>
            <a:spLocks/>
          </p:cNvSpPr>
          <p:nvPr/>
        </p:nvSpPr>
        <p:spPr bwMode="auto">
          <a:xfrm>
            <a:off x="9117983" y="2295916"/>
            <a:ext cx="34066" cy="17424"/>
          </a:xfrm>
          <a:custGeom>
            <a:avLst/>
            <a:gdLst/>
            <a:ahLst/>
            <a:cxnLst>
              <a:cxn ang="0">
                <a:pos x="10" y="3"/>
              </a:cxn>
              <a:cxn ang="0">
                <a:pos x="9" y="3"/>
              </a:cxn>
              <a:cxn ang="0">
                <a:pos x="9" y="0"/>
              </a:cxn>
              <a:cxn ang="0">
                <a:pos x="9" y="0"/>
              </a:cxn>
              <a:cxn ang="0">
                <a:pos x="7" y="0"/>
              </a:cxn>
              <a:cxn ang="0">
                <a:pos x="6" y="0"/>
              </a:cxn>
              <a:cxn ang="0">
                <a:pos x="5" y="0"/>
              </a:cxn>
              <a:cxn ang="0">
                <a:pos x="3" y="1"/>
              </a:cxn>
              <a:cxn ang="0">
                <a:pos x="0" y="1"/>
              </a:cxn>
              <a:cxn ang="0">
                <a:pos x="0" y="1"/>
              </a:cxn>
              <a:cxn ang="0">
                <a:pos x="0" y="2"/>
              </a:cxn>
              <a:cxn ang="0">
                <a:pos x="0" y="3"/>
              </a:cxn>
              <a:cxn ang="0">
                <a:pos x="1" y="4"/>
              </a:cxn>
              <a:cxn ang="0">
                <a:pos x="2" y="4"/>
              </a:cxn>
              <a:cxn ang="0">
                <a:pos x="3" y="4"/>
              </a:cxn>
              <a:cxn ang="0">
                <a:pos x="7" y="6"/>
              </a:cxn>
              <a:cxn ang="0">
                <a:pos x="7" y="5"/>
              </a:cxn>
              <a:cxn ang="0">
                <a:pos x="7" y="5"/>
              </a:cxn>
              <a:cxn ang="0">
                <a:pos x="8" y="4"/>
              </a:cxn>
              <a:cxn ang="0">
                <a:pos x="8" y="4"/>
              </a:cxn>
              <a:cxn ang="0">
                <a:pos x="9" y="4"/>
              </a:cxn>
              <a:cxn ang="0">
                <a:pos x="10" y="3"/>
              </a:cxn>
              <a:cxn ang="0">
                <a:pos x="10" y="3"/>
              </a:cxn>
            </a:cxnLst>
            <a:rect l="0" t="0" r="r" b="b"/>
            <a:pathLst>
              <a:path w="10" h="6">
                <a:moveTo>
                  <a:pt x="10" y="3"/>
                </a:moveTo>
                <a:lnTo>
                  <a:pt x="9" y="3"/>
                </a:lnTo>
                <a:lnTo>
                  <a:pt x="9" y="0"/>
                </a:lnTo>
                <a:lnTo>
                  <a:pt x="9" y="0"/>
                </a:lnTo>
                <a:lnTo>
                  <a:pt x="7" y="0"/>
                </a:lnTo>
                <a:lnTo>
                  <a:pt x="6" y="0"/>
                </a:lnTo>
                <a:lnTo>
                  <a:pt x="5" y="0"/>
                </a:lnTo>
                <a:lnTo>
                  <a:pt x="3" y="1"/>
                </a:lnTo>
                <a:lnTo>
                  <a:pt x="0" y="1"/>
                </a:lnTo>
                <a:lnTo>
                  <a:pt x="0" y="1"/>
                </a:lnTo>
                <a:lnTo>
                  <a:pt x="0" y="2"/>
                </a:lnTo>
                <a:lnTo>
                  <a:pt x="0" y="3"/>
                </a:lnTo>
                <a:lnTo>
                  <a:pt x="1" y="4"/>
                </a:lnTo>
                <a:lnTo>
                  <a:pt x="2" y="4"/>
                </a:lnTo>
                <a:lnTo>
                  <a:pt x="3" y="4"/>
                </a:lnTo>
                <a:lnTo>
                  <a:pt x="7" y="6"/>
                </a:lnTo>
                <a:lnTo>
                  <a:pt x="7" y="5"/>
                </a:lnTo>
                <a:lnTo>
                  <a:pt x="7" y="5"/>
                </a:lnTo>
                <a:lnTo>
                  <a:pt x="8" y="4"/>
                </a:lnTo>
                <a:lnTo>
                  <a:pt x="8" y="4"/>
                </a:lnTo>
                <a:lnTo>
                  <a:pt x="9" y="4"/>
                </a:lnTo>
                <a:lnTo>
                  <a:pt x="10" y="3"/>
                </a:lnTo>
                <a:lnTo>
                  <a:pt x="1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6" name="Freeform 413"/>
          <p:cNvSpPr>
            <a:spLocks/>
          </p:cNvSpPr>
          <p:nvPr/>
        </p:nvSpPr>
        <p:spPr bwMode="auto">
          <a:xfrm>
            <a:off x="2294516" y="2179758"/>
            <a:ext cx="61319" cy="26136"/>
          </a:xfrm>
          <a:custGeom>
            <a:avLst/>
            <a:gdLst/>
            <a:ahLst/>
            <a:cxnLst>
              <a:cxn ang="0">
                <a:pos x="17" y="7"/>
              </a:cxn>
              <a:cxn ang="0">
                <a:pos x="18" y="7"/>
              </a:cxn>
              <a:cxn ang="0">
                <a:pos x="18" y="7"/>
              </a:cxn>
              <a:cxn ang="0">
                <a:pos x="18" y="6"/>
              </a:cxn>
              <a:cxn ang="0">
                <a:pos x="18" y="6"/>
              </a:cxn>
              <a:cxn ang="0">
                <a:pos x="17" y="6"/>
              </a:cxn>
              <a:cxn ang="0">
                <a:pos x="16" y="5"/>
              </a:cxn>
              <a:cxn ang="0">
                <a:pos x="15" y="5"/>
              </a:cxn>
              <a:cxn ang="0">
                <a:pos x="15" y="6"/>
              </a:cxn>
              <a:cxn ang="0">
                <a:pos x="14" y="5"/>
              </a:cxn>
              <a:cxn ang="0">
                <a:pos x="13" y="4"/>
              </a:cxn>
              <a:cxn ang="0">
                <a:pos x="10" y="3"/>
              </a:cxn>
              <a:cxn ang="0">
                <a:pos x="10" y="3"/>
              </a:cxn>
              <a:cxn ang="0">
                <a:pos x="10" y="2"/>
              </a:cxn>
              <a:cxn ang="0">
                <a:pos x="10" y="2"/>
              </a:cxn>
              <a:cxn ang="0">
                <a:pos x="9" y="1"/>
              </a:cxn>
              <a:cxn ang="0">
                <a:pos x="8" y="1"/>
              </a:cxn>
              <a:cxn ang="0">
                <a:pos x="7" y="1"/>
              </a:cxn>
              <a:cxn ang="0">
                <a:pos x="7" y="1"/>
              </a:cxn>
              <a:cxn ang="0">
                <a:pos x="7" y="1"/>
              </a:cxn>
              <a:cxn ang="0">
                <a:pos x="6" y="2"/>
              </a:cxn>
              <a:cxn ang="0">
                <a:pos x="5" y="2"/>
              </a:cxn>
              <a:cxn ang="0">
                <a:pos x="4" y="1"/>
              </a:cxn>
              <a:cxn ang="0">
                <a:pos x="2" y="1"/>
              </a:cxn>
              <a:cxn ang="0">
                <a:pos x="1" y="0"/>
              </a:cxn>
              <a:cxn ang="0">
                <a:pos x="1" y="0"/>
              </a:cxn>
              <a:cxn ang="0">
                <a:pos x="0" y="3"/>
              </a:cxn>
              <a:cxn ang="0">
                <a:pos x="1" y="5"/>
              </a:cxn>
              <a:cxn ang="0">
                <a:pos x="2" y="5"/>
              </a:cxn>
              <a:cxn ang="0">
                <a:pos x="3" y="6"/>
              </a:cxn>
              <a:cxn ang="0">
                <a:pos x="3" y="5"/>
              </a:cxn>
              <a:cxn ang="0">
                <a:pos x="4" y="5"/>
              </a:cxn>
              <a:cxn ang="0">
                <a:pos x="6" y="5"/>
              </a:cxn>
              <a:cxn ang="0">
                <a:pos x="7" y="5"/>
              </a:cxn>
              <a:cxn ang="0">
                <a:pos x="9" y="7"/>
              </a:cxn>
              <a:cxn ang="0">
                <a:pos x="11" y="8"/>
              </a:cxn>
              <a:cxn ang="0">
                <a:pos x="12" y="8"/>
              </a:cxn>
              <a:cxn ang="0">
                <a:pos x="12" y="9"/>
              </a:cxn>
              <a:cxn ang="0">
                <a:pos x="14" y="9"/>
              </a:cxn>
              <a:cxn ang="0">
                <a:pos x="14" y="8"/>
              </a:cxn>
              <a:cxn ang="0">
                <a:pos x="14" y="7"/>
              </a:cxn>
              <a:cxn ang="0">
                <a:pos x="15" y="7"/>
              </a:cxn>
              <a:cxn ang="0">
                <a:pos x="17" y="7"/>
              </a:cxn>
            </a:cxnLst>
            <a:rect l="0" t="0" r="r" b="b"/>
            <a:pathLst>
              <a:path w="18" h="9">
                <a:moveTo>
                  <a:pt x="17" y="7"/>
                </a:moveTo>
                <a:lnTo>
                  <a:pt x="18" y="7"/>
                </a:lnTo>
                <a:lnTo>
                  <a:pt x="18" y="7"/>
                </a:lnTo>
                <a:lnTo>
                  <a:pt x="18" y="6"/>
                </a:lnTo>
                <a:lnTo>
                  <a:pt x="18" y="6"/>
                </a:lnTo>
                <a:lnTo>
                  <a:pt x="17" y="6"/>
                </a:lnTo>
                <a:lnTo>
                  <a:pt x="16" y="5"/>
                </a:lnTo>
                <a:lnTo>
                  <a:pt x="15" y="5"/>
                </a:lnTo>
                <a:lnTo>
                  <a:pt x="15" y="6"/>
                </a:lnTo>
                <a:lnTo>
                  <a:pt x="14" y="5"/>
                </a:lnTo>
                <a:lnTo>
                  <a:pt x="13" y="4"/>
                </a:lnTo>
                <a:lnTo>
                  <a:pt x="10" y="3"/>
                </a:lnTo>
                <a:lnTo>
                  <a:pt x="10" y="3"/>
                </a:lnTo>
                <a:lnTo>
                  <a:pt x="10" y="2"/>
                </a:lnTo>
                <a:lnTo>
                  <a:pt x="10" y="2"/>
                </a:lnTo>
                <a:lnTo>
                  <a:pt x="9" y="1"/>
                </a:lnTo>
                <a:lnTo>
                  <a:pt x="8" y="1"/>
                </a:lnTo>
                <a:lnTo>
                  <a:pt x="7" y="1"/>
                </a:lnTo>
                <a:lnTo>
                  <a:pt x="7" y="1"/>
                </a:lnTo>
                <a:lnTo>
                  <a:pt x="7" y="1"/>
                </a:lnTo>
                <a:lnTo>
                  <a:pt x="6" y="2"/>
                </a:lnTo>
                <a:lnTo>
                  <a:pt x="5" y="2"/>
                </a:lnTo>
                <a:lnTo>
                  <a:pt x="4" y="1"/>
                </a:lnTo>
                <a:lnTo>
                  <a:pt x="2" y="1"/>
                </a:lnTo>
                <a:lnTo>
                  <a:pt x="1" y="0"/>
                </a:lnTo>
                <a:lnTo>
                  <a:pt x="1" y="0"/>
                </a:lnTo>
                <a:lnTo>
                  <a:pt x="0" y="3"/>
                </a:lnTo>
                <a:lnTo>
                  <a:pt x="1" y="5"/>
                </a:lnTo>
                <a:lnTo>
                  <a:pt x="2" y="5"/>
                </a:lnTo>
                <a:lnTo>
                  <a:pt x="3" y="6"/>
                </a:lnTo>
                <a:lnTo>
                  <a:pt x="3" y="5"/>
                </a:lnTo>
                <a:lnTo>
                  <a:pt x="4" y="5"/>
                </a:lnTo>
                <a:lnTo>
                  <a:pt x="6" y="5"/>
                </a:lnTo>
                <a:lnTo>
                  <a:pt x="7" y="5"/>
                </a:lnTo>
                <a:lnTo>
                  <a:pt x="9" y="7"/>
                </a:lnTo>
                <a:lnTo>
                  <a:pt x="11" y="8"/>
                </a:lnTo>
                <a:lnTo>
                  <a:pt x="12" y="8"/>
                </a:lnTo>
                <a:lnTo>
                  <a:pt x="12" y="9"/>
                </a:lnTo>
                <a:lnTo>
                  <a:pt x="14" y="9"/>
                </a:lnTo>
                <a:lnTo>
                  <a:pt x="14" y="8"/>
                </a:lnTo>
                <a:lnTo>
                  <a:pt x="14" y="7"/>
                </a:lnTo>
                <a:lnTo>
                  <a:pt x="15" y="7"/>
                </a:lnTo>
                <a:lnTo>
                  <a:pt x="17"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7" name="Freeform 414"/>
          <p:cNvSpPr>
            <a:spLocks/>
          </p:cNvSpPr>
          <p:nvPr/>
        </p:nvSpPr>
        <p:spPr bwMode="auto">
          <a:xfrm>
            <a:off x="2379682" y="2295916"/>
            <a:ext cx="34066" cy="17424"/>
          </a:xfrm>
          <a:custGeom>
            <a:avLst/>
            <a:gdLst/>
            <a:ahLst/>
            <a:cxnLst>
              <a:cxn ang="0">
                <a:pos x="10" y="3"/>
              </a:cxn>
              <a:cxn ang="0">
                <a:pos x="10" y="0"/>
              </a:cxn>
              <a:cxn ang="0">
                <a:pos x="9" y="0"/>
              </a:cxn>
              <a:cxn ang="0">
                <a:pos x="7" y="0"/>
              </a:cxn>
              <a:cxn ang="0">
                <a:pos x="7" y="0"/>
              </a:cxn>
              <a:cxn ang="0">
                <a:pos x="5" y="0"/>
              </a:cxn>
              <a:cxn ang="0">
                <a:pos x="3" y="1"/>
              </a:cxn>
              <a:cxn ang="0">
                <a:pos x="0" y="1"/>
              </a:cxn>
              <a:cxn ang="0">
                <a:pos x="0" y="1"/>
              </a:cxn>
              <a:cxn ang="0">
                <a:pos x="0" y="2"/>
              </a:cxn>
              <a:cxn ang="0">
                <a:pos x="0" y="3"/>
              </a:cxn>
              <a:cxn ang="0">
                <a:pos x="1" y="4"/>
              </a:cxn>
              <a:cxn ang="0">
                <a:pos x="2" y="4"/>
              </a:cxn>
              <a:cxn ang="0">
                <a:pos x="3" y="4"/>
              </a:cxn>
              <a:cxn ang="0">
                <a:pos x="7" y="6"/>
              </a:cxn>
              <a:cxn ang="0">
                <a:pos x="7" y="5"/>
              </a:cxn>
              <a:cxn ang="0">
                <a:pos x="7" y="5"/>
              </a:cxn>
              <a:cxn ang="0">
                <a:pos x="8" y="4"/>
              </a:cxn>
              <a:cxn ang="0">
                <a:pos x="8" y="4"/>
              </a:cxn>
              <a:cxn ang="0">
                <a:pos x="10" y="4"/>
              </a:cxn>
              <a:cxn ang="0">
                <a:pos x="10" y="3"/>
              </a:cxn>
              <a:cxn ang="0">
                <a:pos x="10" y="3"/>
              </a:cxn>
              <a:cxn ang="0">
                <a:pos x="10" y="3"/>
              </a:cxn>
            </a:cxnLst>
            <a:rect l="0" t="0" r="r" b="b"/>
            <a:pathLst>
              <a:path w="10" h="6">
                <a:moveTo>
                  <a:pt x="10" y="3"/>
                </a:moveTo>
                <a:lnTo>
                  <a:pt x="10" y="0"/>
                </a:lnTo>
                <a:lnTo>
                  <a:pt x="9" y="0"/>
                </a:lnTo>
                <a:lnTo>
                  <a:pt x="7" y="0"/>
                </a:lnTo>
                <a:lnTo>
                  <a:pt x="7" y="0"/>
                </a:lnTo>
                <a:lnTo>
                  <a:pt x="5" y="0"/>
                </a:lnTo>
                <a:lnTo>
                  <a:pt x="3" y="1"/>
                </a:lnTo>
                <a:lnTo>
                  <a:pt x="0" y="1"/>
                </a:lnTo>
                <a:lnTo>
                  <a:pt x="0" y="1"/>
                </a:lnTo>
                <a:lnTo>
                  <a:pt x="0" y="2"/>
                </a:lnTo>
                <a:lnTo>
                  <a:pt x="0" y="3"/>
                </a:lnTo>
                <a:lnTo>
                  <a:pt x="1" y="4"/>
                </a:lnTo>
                <a:lnTo>
                  <a:pt x="2" y="4"/>
                </a:lnTo>
                <a:lnTo>
                  <a:pt x="3" y="4"/>
                </a:lnTo>
                <a:lnTo>
                  <a:pt x="7" y="6"/>
                </a:lnTo>
                <a:lnTo>
                  <a:pt x="7" y="5"/>
                </a:lnTo>
                <a:lnTo>
                  <a:pt x="7" y="5"/>
                </a:lnTo>
                <a:lnTo>
                  <a:pt x="8" y="4"/>
                </a:lnTo>
                <a:lnTo>
                  <a:pt x="8" y="4"/>
                </a:lnTo>
                <a:lnTo>
                  <a:pt x="10" y="4"/>
                </a:lnTo>
                <a:lnTo>
                  <a:pt x="10" y="3"/>
                </a:lnTo>
                <a:lnTo>
                  <a:pt x="10" y="3"/>
                </a:lnTo>
                <a:lnTo>
                  <a:pt x="1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8" name="Freeform 415"/>
          <p:cNvSpPr>
            <a:spLocks/>
          </p:cNvSpPr>
          <p:nvPr/>
        </p:nvSpPr>
        <p:spPr bwMode="auto">
          <a:xfrm>
            <a:off x="2417155" y="2278492"/>
            <a:ext cx="23846" cy="17424"/>
          </a:xfrm>
          <a:custGeom>
            <a:avLst/>
            <a:gdLst/>
            <a:ahLst/>
            <a:cxnLst>
              <a:cxn ang="0">
                <a:pos x="4" y="6"/>
              </a:cxn>
              <a:cxn ang="0">
                <a:pos x="7" y="3"/>
              </a:cxn>
              <a:cxn ang="0">
                <a:pos x="7" y="2"/>
              </a:cxn>
              <a:cxn ang="0">
                <a:pos x="6" y="2"/>
              </a:cxn>
              <a:cxn ang="0">
                <a:pos x="3" y="0"/>
              </a:cxn>
              <a:cxn ang="0">
                <a:pos x="2" y="1"/>
              </a:cxn>
              <a:cxn ang="0">
                <a:pos x="0" y="2"/>
              </a:cxn>
              <a:cxn ang="0">
                <a:pos x="0" y="2"/>
              </a:cxn>
              <a:cxn ang="0">
                <a:pos x="1" y="2"/>
              </a:cxn>
              <a:cxn ang="0">
                <a:pos x="3" y="3"/>
              </a:cxn>
              <a:cxn ang="0">
                <a:pos x="4" y="6"/>
              </a:cxn>
            </a:cxnLst>
            <a:rect l="0" t="0" r="r" b="b"/>
            <a:pathLst>
              <a:path w="7" h="6">
                <a:moveTo>
                  <a:pt x="4" y="6"/>
                </a:moveTo>
                <a:lnTo>
                  <a:pt x="7" y="3"/>
                </a:lnTo>
                <a:lnTo>
                  <a:pt x="7" y="2"/>
                </a:lnTo>
                <a:lnTo>
                  <a:pt x="6" y="2"/>
                </a:lnTo>
                <a:lnTo>
                  <a:pt x="3" y="0"/>
                </a:lnTo>
                <a:lnTo>
                  <a:pt x="2" y="1"/>
                </a:lnTo>
                <a:lnTo>
                  <a:pt x="0" y="2"/>
                </a:lnTo>
                <a:lnTo>
                  <a:pt x="0" y="2"/>
                </a:lnTo>
                <a:lnTo>
                  <a:pt x="1" y="2"/>
                </a:lnTo>
                <a:lnTo>
                  <a:pt x="3" y="3"/>
                </a:lnTo>
                <a:lnTo>
                  <a:pt x="4"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9" name="Freeform 416"/>
          <p:cNvSpPr>
            <a:spLocks/>
          </p:cNvSpPr>
          <p:nvPr/>
        </p:nvSpPr>
        <p:spPr bwMode="auto">
          <a:xfrm>
            <a:off x="4065960" y="2182662"/>
            <a:ext cx="17033" cy="8712"/>
          </a:xfrm>
          <a:custGeom>
            <a:avLst/>
            <a:gdLst/>
            <a:ahLst/>
            <a:cxnLst>
              <a:cxn ang="0">
                <a:pos x="0" y="0"/>
              </a:cxn>
              <a:cxn ang="0">
                <a:pos x="1" y="2"/>
              </a:cxn>
              <a:cxn ang="0">
                <a:pos x="3" y="3"/>
              </a:cxn>
              <a:cxn ang="0">
                <a:pos x="5" y="3"/>
              </a:cxn>
              <a:cxn ang="0">
                <a:pos x="4" y="2"/>
              </a:cxn>
              <a:cxn ang="0">
                <a:pos x="4" y="2"/>
              </a:cxn>
              <a:cxn ang="0">
                <a:pos x="0" y="0"/>
              </a:cxn>
            </a:cxnLst>
            <a:rect l="0" t="0" r="r" b="b"/>
            <a:pathLst>
              <a:path w="5" h="3">
                <a:moveTo>
                  <a:pt x="0" y="0"/>
                </a:moveTo>
                <a:lnTo>
                  <a:pt x="1" y="2"/>
                </a:lnTo>
                <a:lnTo>
                  <a:pt x="3" y="3"/>
                </a:lnTo>
                <a:lnTo>
                  <a:pt x="5" y="3"/>
                </a:lnTo>
                <a:lnTo>
                  <a:pt x="4" y="2"/>
                </a:lnTo>
                <a:lnTo>
                  <a:pt x="4" y="2"/>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0" name="Freeform 417"/>
          <p:cNvSpPr>
            <a:spLocks/>
          </p:cNvSpPr>
          <p:nvPr/>
        </p:nvSpPr>
        <p:spPr bwMode="auto">
          <a:xfrm>
            <a:off x="3946729" y="2208797"/>
            <a:ext cx="34066" cy="29040"/>
          </a:xfrm>
          <a:custGeom>
            <a:avLst/>
            <a:gdLst/>
            <a:ahLst/>
            <a:cxnLst>
              <a:cxn ang="0">
                <a:pos x="7" y="5"/>
              </a:cxn>
              <a:cxn ang="0">
                <a:pos x="9" y="3"/>
              </a:cxn>
              <a:cxn ang="0">
                <a:pos x="10" y="2"/>
              </a:cxn>
              <a:cxn ang="0">
                <a:pos x="10" y="1"/>
              </a:cxn>
              <a:cxn ang="0">
                <a:pos x="10" y="1"/>
              </a:cxn>
              <a:cxn ang="0">
                <a:pos x="8" y="0"/>
              </a:cxn>
              <a:cxn ang="0">
                <a:pos x="8" y="1"/>
              </a:cxn>
              <a:cxn ang="0">
                <a:pos x="4" y="1"/>
              </a:cxn>
              <a:cxn ang="0">
                <a:pos x="3" y="3"/>
              </a:cxn>
              <a:cxn ang="0">
                <a:pos x="1" y="8"/>
              </a:cxn>
              <a:cxn ang="0">
                <a:pos x="0" y="10"/>
              </a:cxn>
              <a:cxn ang="0">
                <a:pos x="1" y="10"/>
              </a:cxn>
              <a:cxn ang="0">
                <a:pos x="2" y="9"/>
              </a:cxn>
              <a:cxn ang="0">
                <a:pos x="4" y="9"/>
              </a:cxn>
              <a:cxn ang="0">
                <a:pos x="4" y="8"/>
              </a:cxn>
              <a:cxn ang="0">
                <a:pos x="6" y="8"/>
              </a:cxn>
              <a:cxn ang="0">
                <a:pos x="5" y="6"/>
              </a:cxn>
              <a:cxn ang="0">
                <a:pos x="6" y="5"/>
              </a:cxn>
              <a:cxn ang="0">
                <a:pos x="7" y="5"/>
              </a:cxn>
            </a:cxnLst>
            <a:rect l="0" t="0" r="r" b="b"/>
            <a:pathLst>
              <a:path w="10" h="10">
                <a:moveTo>
                  <a:pt x="7" y="5"/>
                </a:moveTo>
                <a:lnTo>
                  <a:pt x="9" y="3"/>
                </a:lnTo>
                <a:lnTo>
                  <a:pt x="10" y="2"/>
                </a:lnTo>
                <a:lnTo>
                  <a:pt x="10" y="1"/>
                </a:lnTo>
                <a:lnTo>
                  <a:pt x="10" y="1"/>
                </a:lnTo>
                <a:lnTo>
                  <a:pt x="8" y="0"/>
                </a:lnTo>
                <a:lnTo>
                  <a:pt x="8" y="1"/>
                </a:lnTo>
                <a:lnTo>
                  <a:pt x="4" y="1"/>
                </a:lnTo>
                <a:lnTo>
                  <a:pt x="3" y="3"/>
                </a:lnTo>
                <a:lnTo>
                  <a:pt x="1" y="8"/>
                </a:lnTo>
                <a:lnTo>
                  <a:pt x="0" y="10"/>
                </a:lnTo>
                <a:lnTo>
                  <a:pt x="1" y="10"/>
                </a:lnTo>
                <a:lnTo>
                  <a:pt x="2" y="9"/>
                </a:lnTo>
                <a:lnTo>
                  <a:pt x="4" y="9"/>
                </a:lnTo>
                <a:lnTo>
                  <a:pt x="4" y="8"/>
                </a:lnTo>
                <a:lnTo>
                  <a:pt x="6" y="8"/>
                </a:lnTo>
                <a:lnTo>
                  <a:pt x="5" y="6"/>
                </a:lnTo>
                <a:lnTo>
                  <a:pt x="6" y="5"/>
                </a:lnTo>
                <a:lnTo>
                  <a:pt x="7"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1" name="Freeform 418"/>
          <p:cNvSpPr>
            <a:spLocks/>
          </p:cNvSpPr>
          <p:nvPr/>
        </p:nvSpPr>
        <p:spPr bwMode="auto">
          <a:xfrm>
            <a:off x="2645398" y="2353995"/>
            <a:ext cx="20440" cy="14520"/>
          </a:xfrm>
          <a:custGeom>
            <a:avLst/>
            <a:gdLst/>
            <a:ahLst/>
            <a:cxnLst>
              <a:cxn ang="0">
                <a:pos x="5" y="2"/>
              </a:cxn>
              <a:cxn ang="0">
                <a:pos x="5" y="1"/>
              </a:cxn>
              <a:cxn ang="0">
                <a:pos x="5" y="2"/>
              </a:cxn>
              <a:cxn ang="0">
                <a:pos x="5" y="2"/>
              </a:cxn>
              <a:cxn ang="0">
                <a:pos x="5" y="2"/>
              </a:cxn>
              <a:cxn ang="0">
                <a:pos x="5" y="1"/>
              </a:cxn>
              <a:cxn ang="0">
                <a:pos x="5" y="1"/>
              </a:cxn>
              <a:cxn ang="0">
                <a:pos x="3" y="0"/>
              </a:cxn>
              <a:cxn ang="0">
                <a:pos x="2" y="1"/>
              </a:cxn>
              <a:cxn ang="0">
                <a:pos x="2" y="1"/>
              </a:cxn>
              <a:cxn ang="0">
                <a:pos x="2" y="2"/>
              </a:cxn>
              <a:cxn ang="0">
                <a:pos x="2" y="2"/>
              </a:cxn>
              <a:cxn ang="0">
                <a:pos x="2" y="2"/>
              </a:cxn>
              <a:cxn ang="0">
                <a:pos x="3" y="2"/>
              </a:cxn>
              <a:cxn ang="0">
                <a:pos x="3" y="2"/>
              </a:cxn>
              <a:cxn ang="0">
                <a:pos x="2" y="2"/>
              </a:cxn>
              <a:cxn ang="0">
                <a:pos x="2" y="2"/>
              </a:cxn>
              <a:cxn ang="0">
                <a:pos x="1" y="2"/>
              </a:cxn>
              <a:cxn ang="0">
                <a:pos x="1" y="2"/>
              </a:cxn>
              <a:cxn ang="0">
                <a:pos x="1" y="3"/>
              </a:cxn>
              <a:cxn ang="0">
                <a:pos x="0" y="3"/>
              </a:cxn>
              <a:cxn ang="0">
                <a:pos x="1" y="4"/>
              </a:cxn>
              <a:cxn ang="0">
                <a:pos x="2" y="5"/>
              </a:cxn>
              <a:cxn ang="0">
                <a:pos x="2" y="5"/>
              </a:cxn>
              <a:cxn ang="0">
                <a:pos x="2" y="5"/>
              </a:cxn>
              <a:cxn ang="0">
                <a:pos x="2" y="5"/>
              </a:cxn>
              <a:cxn ang="0">
                <a:pos x="3" y="4"/>
              </a:cxn>
              <a:cxn ang="0">
                <a:pos x="3" y="4"/>
              </a:cxn>
              <a:cxn ang="0">
                <a:pos x="4" y="4"/>
              </a:cxn>
              <a:cxn ang="0">
                <a:pos x="5" y="4"/>
              </a:cxn>
              <a:cxn ang="0">
                <a:pos x="5" y="3"/>
              </a:cxn>
              <a:cxn ang="0">
                <a:pos x="6" y="3"/>
              </a:cxn>
              <a:cxn ang="0">
                <a:pos x="6" y="2"/>
              </a:cxn>
              <a:cxn ang="0">
                <a:pos x="5" y="2"/>
              </a:cxn>
            </a:cxnLst>
            <a:rect l="0" t="0" r="r" b="b"/>
            <a:pathLst>
              <a:path w="6" h="5">
                <a:moveTo>
                  <a:pt x="5" y="2"/>
                </a:moveTo>
                <a:lnTo>
                  <a:pt x="5" y="1"/>
                </a:lnTo>
                <a:lnTo>
                  <a:pt x="5" y="2"/>
                </a:lnTo>
                <a:lnTo>
                  <a:pt x="5" y="2"/>
                </a:lnTo>
                <a:lnTo>
                  <a:pt x="5" y="2"/>
                </a:lnTo>
                <a:lnTo>
                  <a:pt x="5" y="1"/>
                </a:lnTo>
                <a:lnTo>
                  <a:pt x="5" y="1"/>
                </a:lnTo>
                <a:lnTo>
                  <a:pt x="3" y="0"/>
                </a:lnTo>
                <a:lnTo>
                  <a:pt x="2" y="1"/>
                </a:lnTo>
                <a:lnTo>
                  <a:pt x="2" y="1"/>
                </a:lnTo>
                <a:lnTo>
                  <a:pt x="2" y="2"/>
                </a:lnTo>
                <a:lnTo>
                  <a:pt x="2" y="2"/>
                </a:lnTo>
                <a:lnTo>
                  <a:pt x="2" y="2"/>
                </a:lnTo>
                <a:lnTo>
                  <a:pt x="3" y="2"/>
                </a:lnTo>
                <a:lnTo>
                  <a:pt x="3" y="2"/>
                </a:lnTo>
                <a:lnTo>
                  <a:pt x="2" y="2"/>
                </a:lnTo>
                <a:lnTo>
                  <a:pt x="2" y="2"/>
                </a:lnTo>
                <a:lnTo>
                  <a:pt x="1" y="2"/>
                </a:lnTo>
                <a:lnTo>
                  <a:pt x="1" y="2"/>
                </a:lnTo>
                <a:lnTo>
                  <a:pt x="1" y="3"/>
                </a:lnTo>
                <a:lnTo>
                  <a:pt x="0" y="3"/>
                </a:lnTo>
                <a:lnTo>
                  <a:pt x="1" y="4"/>
                </a:lnTo>
                <a:lnTo>
                  <a:pt x="2" y="5"/>
                </a:lnTo>
                <a:lnTo>
                  <a:pt x="2" y="5"/>
                </a:lnTo>
                <a:lnTo>
                  <a:pt x="2" y="5"/>
                </a:lnTo>
                <a:lnTo>
                  <a:pt x="2" y="5"/>
                </a:lnTo>
                <a:lnTo>
                  <a:pt x="3" y="4"/>
                </a:lnTo>
                <a:lnTo>
                  <a:pt x="3" y="4"/>
                </a:lnTo>
                <a:lnTo>
                  <a:pt x="4" y="4"/>
                </a:lnTo>
                <a:lnTo>
                  <a:pt x="5" y="4"/>
                </a:lnTo>
                <a:lnTo>
                  <a:pt x="5" y="3"/>
                </a:lnTo>
                <a:lnTo>
                  <a:pt x="6" y="3"/>
                </a:lnTo>
                <a:lnTo>
                  <a:pt x="6" y="2"/>
                </a:lnTo>
                <a:lnTo>
                  <a:pt x="5"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2" name="Freeform 419"/>
          <p:cNvSpPr>
            <a:spLocks/>
          </p:cNvSpPr>
          <p:nvPr/>
        </p:nvSpPr>
        <p:spPr bwMode="auto">
          <a:xfrm>
            <a:off x="2655618" y="2348187"/>
            <a:ext cx="6813" cy="5808"/>
          </a:xfrm>
          <a:custGeom>
            <a:avLst/>
            <a:gdLst/>
            <a:ahLst/>
            <a:cxnLst>
              <a:cxn ang="0">
                <a:pos x="2" y="2"/>
              </a:cxn>
              <a:cxn ang="0">
                <a:pos x="2" y="1"/>
              </a:cxn>
              <a:cxn ang="0">
                <a:pos x="2" y="1"/>
              </a:cxn>
              <a:cxn ang="0">
                <a:pos x="1" y="0"/>
              </a:cxn>
              <a:cxn ang="0">
                <a:pos x="1" y="1"/>
              </a:cxn>
              <a:cxn ang="0">
                <a:pos x="0" y="0"/>
              </a:cxn>
              <a:cxn ang="0">
                <a:pos x="0" y="1"/>
              </a:cxn>
              <a:cxn ang="0">
                <a:pos x="1" y="2"/>
              </a:cxn>
              <a:cxn ang="0">
                <a:pos x="2" y="2"/>
              </a:cxn>
            </a:cxnLst>
            <a:rect l="0" t="0" r="r" b="b"/>
            <a:pathLst>
              <a:path w="2" h="2">
                <a:moveTo>
                  <a:pt x="2" y="2"/>
                </a:moveTo>
                <a:lnTo>
                  <a:pt x="2" y="1"/>
                </a:lnTo>
                <a:lnTo>
                  <a:pt x="2" y="1"/>
                </a:lnTo>
                <a:lnTo>
                  <a:pt x="1" y="0"/>
                </a:lnTo>
                <a:lnTo>
                  <a:pt x="1" y="1"/>
                </a:lnTo>
                <a:lnTo>
                  <a:pt x="0" y="0"/>
                </a:lnTo>
                <a:lnTo>
                  <a:pt x="0" y="1"/>
                </a:lnTo>
                <a:lnTo>
                  <a:pt x="1"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3" name="Freeform 420"/>
          <p:cNvSpPr>
            <a:spLocks/>
          </p:cNvSpPr>
          <p:nvPr/>
        </p:nvSpPr>
        <p:spPr bwMode="auto">
          <a:xfrm>
            <a:off x="2277483" y="2290108"/>
            <a:ext cx="6813" cy="5808"/>
          </a:xfrm>
          <a:custGeom>
            <a:avLst/>
            <a:gdLst/>
            <a:ahLst/>
            <a:cxnLst>
              <a:cxn ang="0">
                <a:pos x="2" y="2"/>
              </a:cxn>
              <a:cxn ang="0">
                <a:pos x="1" y="2"/>
              </a:cxn>
              <a:cxn ang="0">
                <a:pos x="1" y="2"/>
              </a:cxn>
              <a:cxn ang="0">
                <a:pos x="0" y="1"/>
              </a:cxn>
              <a:cxn ang="0">
                <a:pos x="0" y="0"/>
              </a:cxn>
              <a:cxn ang="0">
                <a:pos x="0" y="0"/>
              </a:cxn>
              <a:cxn ang="0">
                <a:pos x="0" y="0"/>
              </a:cxn>
              <a:cxn ang="0">
                <a:pos x="0" y="1"/>
              </a:cxn>
              <a:cxn ang="0">
                <a:pos x="1" y="2"/>
              </a:cxn>
              <a:cxn ang="0">
                <a:pos x="2" y="2"/>
              </a:cxn>
            </a:cxnLst>
            <a:rect l="0" t="0" r="r" b="b"/>
            <a:pathLst>
              <a:path w="2" h="2">
                <a:moveTo>
                  <a:pt x="2" y="2"/>
                </a:moveTo>
                <a:lnTo>
                  <a:pt x="1" y="2"/>
                </a:lnTo>
                <a:lnTo>
                  <a:pt x="1" y="2"/>
                </a:lnTo>
                <a:lnTo>
                  <a:pt x="0" y="1"/>
                </a:lnTo>
                <a:lnTo>
                  <a:pt x="0" y="0"/>
                </a:lnTo>
                <a:lnTo>
                  <a:pt x="0" y="0"/>
                </a:lnTo>
                <a:lnTo>
                  <a:pt x="0" y="0"/>
                </a:lnTo>
                <a:lnTo>
                  <a:pt x="0" y="1"/>
                </a:lnTo>
                <a:lnTo>
                  <a:pt x="1"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4" name="Freeform 421"/>
          <p:cNvSpPr>
            <a:spLocks/>
          </p:cNvSpPr>
          <p:nvPr/>
        </p:nvSpPr>
        <p:spPr bwMode="auto">
          <a:xfrm>
            <a:off x="4185192" y="2214605"/>
            <a:ext cx="13626" cy="5808"/>
          </a:xfrm>
          <a:custGeom>
            <a:avLst/>
            <a:gdLst/>
            <a:ahLst/>
            <a:cxnLst>
              <a:cxn ang="0">
                <a:pos x="2" y="0"/>
              </a:cxn>
              <a:cxn ang="0">
                <a:pos x="1" y="0"/>
              </a:cxn>
              <a:cxn ang="0">
                <a:pos x="0" y="0"/>
              </a:cxn>
              <a:cxn ang="0">
                <a:pos x="0" y="0"/>
              </a:cxn>
              <a:cxn ang="0">
                <a:pos x="2" y="2"/>
              </a:cxn>
              <a:cxn ang="0">
                <a:pos x="3" y="2"/>
              </a:cxn>
              <a:cxn ang="0">
                <a:pos x="4" y="2"/>
              </a:cxn>
              <a:cxn ang="0">
                <a:pos x="4" y="2"/>
              </a:cxn>
              <a:cxn ang="0">
                <a:pos x="3" y="1"/>
              </a:cxn>
              <a:cxn ang="0">
                <a:pos x="2" y="0"/>
              </a:cxn>
            </a:cxnLst>
            <a:rect l="0" t="0" r="r" b="b"/>
            <a:pathLst>
              <a:path w="4" h="2">
                <a:moveTo>
                  <a:pt x="2" y="0"/>
                </a:moveTo>
                <a:lnTo>
                  <a:pt x="1" y="0"/>
                </a:lnTo>
                <a:lnTo>
                  <a:pt x="0" y="0"/>
                </a:lnTo>
                <a:lnTo>
                  <a:pt x="0" y="0"/>
                </a:lnTo>
                <a:lnTo>
                  <a:pt x="2" y="2"/>
                </a:lnTo>
                <a:lnTo>
                  <a:pt x="3" y="2"/>
                </a:lnTo>
                <a:lnTo>
                  <a:pt x="4" y="2"/>
                </a:lnTo>
                <a:lnTo>
                  <a:pt x="4" y="2"/>
                </a:lnTo>
                <a:lnTo>
                  <a:pt x="3"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5" name="Freeform 422"/>
          <p:cNvSpPr>
            <a:spLocks/>
          </p:cNvSpPr>
          <p:nvPr/>
        </p:nvSpPr>
        <p:spPr bwMode="auto">
          <a:xfrm>
            <a:off x="4117060" y="2214605"/>
            <a:ext cx="17033" cy="5808"/>
          </a:xfrm>
          <a:custGeom>
            <a:avLst/>
            <a:gdLst/>
            <a:ahLst/>
            <a:cxnLst>
              <a:cxn ang="0">
                <a:pos x="2" y="1"/>
              </a:cxn>
              <a:cxn ang="0">
                <a:pos x="1" y="1"/>
              </a:cxn>
              <a:cxn ang="0">
                <a:pos x="0" y="1"/>
              </a:cxn>
              <a:cxn ang="0">
                <a:pos x="1" y="2"/>
              </a:cxn>
              <a:cxn ang="0">
                <a:pos x="3" y="2"/>
              </a:cxn>
              <a:cxn ang="0">
                <a:pos x="4" y="2"/>
              </a:cxn>
              <a:cxn ang="0">
                <a:pos x="5" y="1"/>
              </a:cxn>
              <a:cxn ang="0">
                <a:pos x="4" y="1"/>
              </a:cxn>
              <a:cxn ang="0">
                <a:pos x="4" y="0"/>
              </a:cxn>
              <a:cxn ang="0">
                <a:pos x="4" y="1"/>
              </a:cxn>
              <a:cxn ang="0">
                <a:pos x="4" y="1"/>
              </a:cxn>
              <a:cxn ang="0">
                <a:pos x="2" y="1"/>
              </a:cxn>
            </a:cxnLst>
            <a:rect l="0" t="0" r="r" b="b"/>
            <a:pathLst>
              <a:path w="5" h="2">
                <a:moveTo>
                  <a:pt x="2" y="1"/>
                </a:moveTo>
                <a:lnTo>
                  <a:pt x="1" y="1"/>
                </a:lnTo>
                <a:lnTo>
                  <a:pt x="0" y="1"/>
                </a:lnTo>
                <a:lnTo>
                  <a:pt x="1" y="2"/>
                </a:lnTo>
                <a:lnTo>
                  <a:pt x="3" y="2"/>
                </a:lnTo>
                <a:lnTo>
                  <a:pt x="4" y="2"/>
                </a:lnTo>
                <a:lnTo>
                  <a:pt x="5" y="1"/>
                </a:lnTo>
                <a:lnTo>
                  <a:pt x="4" y="1"/>
                </a:lnTo>
                <a:lnTo>
                  <a:pt x="4" y="0"/>
                </a:lnTo>
                <a:lnTo>
                  <a:pt x="4" y="1"/>
                </a:lnTo>
                <a:lnTo>
                  <a:pt x="4"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6" name="Freeform 423"/>
          <p:cNvSpPr>
            <a:spLocks/>
          </p:cNvSpPr>
          <p:nvPr/>
        </p:nvSpPr>
        <p:spPr bwMode="auto">
          <a:xfrm>
            <a:off x="2614739" y="2368515"/>
            <a:ext cx="47693" cy="37751"/>
          </a:xfrm>
          <a:custGeom>
            <a:avLst/>
            <a:gdLst/>
            <a:ahLst/>
            <a:cxnLst>
              <a:cxn ang="0">
                <a:pos x="13" y="4"/>
              </a:cxn>
              <a:cxn ang="0">
                <a:pos x="13" y="3"/>
              </a:cxn>
              <a:cxn ang="0">
                <a:pos x="13" y="1"/>
              </a:cxn>
              <a:cxn ang="0">
                <a:pos x="11" y="3"/>
              </a:cxn>
              <a:cxn ang="0">
                <a:pos x="11" y="1"/>
              </a:cxn>
              <a:cxn ang="0">
                <a:pos x="10" y="1"/>
              </a:cxn>
              <a:cxn ang="0">
                <a:pos x="10" y="1"/>
              </a:cxn>
              <a:cxn ang="0">
                <a:pos x="9" y="2"/>
              </a:cxn>
              <a:cxn ang="0">
                <a:pos x="7" y="3"/>
              </a:cxn>
              <a:cxn ang="0">
                <a:pos x="7" y="4"/>
              </a:cxn>
              <a:cxn ang="0">
                <a:pos x="6" y="1"/>
              </a:cxn>
              <a:cxn ang="0">
                <a:pos x="5" y="2"/>
              </a:cxn>
              <a:cxn ang="0">
                <a:pos x="7" y="4"/>
              </a:cxn>
              <a:cxn ang="0">
                <a:pos x="6" y="5"/>
              </a:cxn>
              <a:cxn ang="0">
                <a:pos x="6" y="6"/>
              </a:cxn>
              <a:cxn ang="0">
                <a:pos x="4" y="5"/>
              </a:cxn>
              <a:cxn ang="0">
                <a:pos x="4" y="4"/>
              </a:cxn>
              <a:cxn ang="0">
                <a:pos x="3" y="4"/>
              </a:cxn>
              <a:cxn ang="0">
                <a:pos x="1" y="5"/>
              </a:cxn>
              <a:cxn ang="0">
                <a:pos x="0" y="7"/>
              </a:cxn>
              <a:cxn ang="0">
                <a:pos x="0" y="7"/>
              </a:cxn>
              <a:cxn ang="0">
                <a:pos x="1" y="8"/>
              </a:cxn>
              <a:cxn ang="0">
                <a:pos x="3" y="11"/>
              </a:cxn>
              <a:cxn ang="0">
                <a:pos x="3" y="9"/>
              </a:cxn>
              <a:cxn ang="0">
                <a:pos x="3" y="9"/>
              </a:cxn>
              <a:cxn ang="0">
                <a:pos x="4" y="9"/>
              </a:cxn>
              <a:cxn ang="0">
                <a:pos x="4" y="10"/>
              </a:cxn>
              <a:cxn ang="0">
                <a:pos x="5" y="11"/>
              </a:cxn>
              <a:cxn ang="0">
                <a:pos x="5" y="11"/>
              </a:cxn>
              <a:cxn ang="0">
                <a:pos x="7" y="11"/>
              </a:cxn>
              <a:cxn ang="0">
                <a:pos x="7" y="11"/>
              </a:cxn>
              <a:cxn ang="0">
                <a:pos x="7" y="10"/>
              </a:cxn>
              <a:cxn ang="0">
                <a:pos x="8" y="8"/>
              </a:cxn>
              <a:cxn ang="0">
                <a:pos x="10" y="8"/>
              </a:cxn>
              <a:cxn ang="0">
                <a:pos x="10" y="8"/>
              </a:cxn>
              <a:cxn ang="0">
                <a:pos x="11" y="7"/>
              </a:cxn>
              <a:cxn ang="0">
                <a:pos x="11" y="8"/>
              </a:cxn>
              <a:cxn ang="0">
                <a:pos x="12" y="7"/>
              </a:cxn>
              <a:cxn ang="0">
                <a:pos x="11" y="6"/>
              </a:cxn>
              <a:cxn ang="0">
                <a:pos x="11" y="5"/>
              </a:cxn>
              <a:cxn ang="0">
                <a:pos x="14" y="6"/>
              </a:cxn>
              <a:cxn ang="0">
                <a:pos x="13" y="4"/>
              </a:cxn>
            </a:cxnLst>
            <a:rect l="0" t="0" r="r" b="b"/>
            <a:pathLst>
              <a:path w="14" h="13">
                <a:moveTo>
                  <a:pt x="13" y="4"/>
                </a:moveTo>
                <a:lnTo>
                  <a:pt x="13" y="4"/>
                </a:lnTo>
                <a:lnTo>
                  <a:pt x="13" y="3"/>
                </a:lnTo>
                <a:lnTo>
                  <a:pt x="13" y="3"/>
                </a:lnTo>
                <a:lnTo>
                  <a:pt x="13" y="1"/>
                </a:lnTo>
                <a:lnTo>
                  <a:pt x="13" y="1"/>
                </a:lnTo>
                <a:lnTo>
                  <a:pt x="12" y="1"/>
                </a:lnTo>
                <a:lnTo>
                  <a:pt x="11" y="3"/>
                </a:lnTo>
                <a:lnTo>
                  <a:pt x="11" y="2"/>
                </a:lnTo>
                <a:lnTo>
                  <a:pt x="11" y="1"/>
                </a:lnTo>
                <a:lnTo>
                  <a:pt x="10" y="1"/>
                </a:lnTo>
                <a:lnTo>
                  <a:pt x="10" y="1"/>
                </a:lnTo>
                <a:lnTo>
                  <a:pt x="9" y="0"/>
                </a:lnTo>
                <a:lnTo>
                  <a:pt x="10" y="1"/>
                </a:lnTo>
                <a:lnTo>
                  <a:pt x="10" y="2"/>
                </a:lnTo>
                <a:lnTo>
                  <a:pt x="9" y="2"/>
                </a:lnTo>
                <a:lnTo>
                  <a:pt x="8" y="2"/>
                </a:lnTo>
                <a:lnTo>
                  <a:pt x="7" y="3"/>
                </a:lnTo>
                <a:lnTo>
                  <a:pt x="7" y="4"/>
                </a:lnTo>
                <a:lnTo>
                  <a:pt x="7" y="4"/>
                </a:lnTo>
                <a:lnTo>
                  <a:pt x="7" y="2"/>
                </a:lnTo>
                <a:lnTo>
                  <a:pt x="6" y="1"/>
                </a:lnTo>
                <a:lnTo>
                  <a:pt x="5" y="1"/>
                </a:lnTo>
                <a:lnTo>
                  <a:pt x="5" y="2"/>
                </a:lnTo>
                <a:lnTo>
                  <a:pt x="5" y="2"/>
                </a:lnTo>
                <a:lnTo>
                  <a:pt x="7" y="4"/>
                </a:lnTo>
                <a:lnTo>
                  <a:pt x="6" y="4"/>
                </a:lnTo>
                <a:lnTo>
                  <a:pt x="6" y="5"/>
                </a:lnTo>
                <a:lnTo>
                  <a:pt x="6" y="5"/>
                </a:lnTo>
                <a:lnTo>
                  <a:pt x="6" y="6"/>
                </a:lnTo>
                <a:lnTo>
                  <a:pt x="5" y="6"/>
                </a:lnTo>
                <a:lnTo>
                  <a:pt x="4" y="5"/>
                </a:lnTo>
                <a:lnTo>
                  <a:pt x="4" y="4"/>
                </a:lnTo>
                <a:lnTo>
                  <a:pt x="4" y="4"/>
                </a:lnTo>
                <a:lnTo>
                  <a:pt x="3" y="4"/>
                </a:lnTo>
                <a:lnTo>
                  <a:pt x="3" y="4"/>
                </a:lnTo>
                <a:lnTo>
                  <a:pt x="2" y="4"/>
                </a:lnTo>
                <a:lnTo>
                  <a:pt x="1" y="5"/>
                </a:lnTo>
                <a:lnTo>
                  <a:pt x="1" y="7"/>
                </a:lnTo>
                <a:lnTo>
                  <a:pt x="0" y="7"/>
                </a:lnTo>
                <a:lnTo>
                  <a:pt x="0" y="7"/>
                </a:lnTo>
                <a:lnTo>
                  <a:pt x="0" y="7"/>
                </a:lnTo>
                <a:lnTo>
                  <a:pt x="1" y="8"/>
                </a:lnTo>
                <a:lnTo>
                  <a:pt x="1" y="8"/>
                </a:lnTo>
                <a:lnTo>
                  <a:pt x="2" y="11"/>
                </a:lnTo>
                <a:lnTo>
                  <a:pt x="3" y="11"/>
                </a:lnTo>
                <a:lnTo>
                  <a:pt x="3" y="11"/>
                </a:lnTo>
                <a:lnTo>
                  <a:pt x="3" y="9"/>
                </a:lnTo>
                <a:lnTo>
                  <a:pt x="3" y="9"/>
                </a:lnTo>
                <a:lnTo>
                  <a:pt x="3" y="9"/>
                </a:lnTo>
                <a:lnTo>
                  <a:pt x="3" y="8"/>
                </a:lnTo>
                <a:lnTo>
                  <a:pt x="4" y="9"/>
                </a:lnTo>
                <a:lnTo>
                  <a:pt x="4" y="9"/>
                </a:lnTo>
                <a:lnTo>
                  <a:pt x="4" y="10"/>
                </a:lnTo>
                <a:lnTo>
                  <a:pt x="4" y="10"/>
                </a:lnTo>
                <a:lnTo>
                  <a:pt x="5" y="11"/>
                </a:lnTo>
                <a:lnTo>
                  <a:pt x="5" y="11"/>
                </a:lnTo>
                <a:lnTo>
                  <a:pt x="5" y="11"/>
                </a:lnTo>
                <a:lnTo>
                  <a:pt x="4" y="13"/>
                </a:lnTo>
                <a:lnTo>
                  <a:pt x="7" y="11"/>
                </a:lnTo>
                <a:lnTo>
                  <a:pt x="7" y="11"/>
                </a:lnTo>
                <a:lnTo>
                  <a:pt x="7" y="11"/>
                </a:lnTo>
                <a:lnTo>
                  <a:pt x="7" y="10"/>
                </a:lnTo>
                <a:lnTo>
                  <a:pt x="7" y="10"/>
                </a:lnTo>
                <a:lnTo>
                  <a:pt x="7" y="9"/>
                </a:lnTo>
                <a:lnTo>
                  <a:pt x="8" y="8"/>
                </a:lnTo>
                <a:lnTo>
                  <a:pt x="10" y="8"/>
                </a:lnTo>
                <a:lnTo>
                  <a:pt x="10" y="8"/>
                </a:lnTo>
                <a:lnTo>
                  <a:pt x="10" y="8"/>
                </a:lnTo>
                <a:lnTo>
                  <a:pt x="10" y="8"/>
                </a:lnTo>
                <a:lnTo>
                  <a:pt x="11" y="7"/>
                </a:lnTo>
                <a:lnTo>
                  <a:pt x="11" y="7"/>
                </a:lnTo>
                <a:lnTo>
                  <a:pt x="11" y="7"/>
                </a:lnTo>
                <a:lnTo>
                  <a:pt x="11" y="8"/>
                </a:lnTo>
                <a:lnTo>
                  <a:pt x="12" y="8"/>
                </a:lnTo>
                <a:lnTo>
                  <a:pt x="12" y="7"/>
                </a:lnTo>
                <a:lnTo>
                  <a:pt x="12" y="6"/>
                </a:lnTo>
                <a:lnTo>
                  <a:pt x="11" y="6"/>
                </a:lnTo>
                <a:lnTo>
                  <a:pt x="11" y="5"/>
                </a:lnTo>
                <a:lnTo>
                  <a:pt x="11" y="5"/>
                </a:lnTo>
                <a:lnTo>
                  <a:pt x="13" y="6"/>
                </a:lnTo>
                <a:lnTo>
                  <a:pt x="14" y="6"/>
                </a:lnTo>
                <a:lnTo>
                  <a:pt x="14" y="4"/>
                </a:lnTo>
                <a:lnTo>
                  <a:pt x="13" y="4"/>
                </a:lnTo>
                <a:lnTo>
                  <a:pt x="13"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7" name="Freeform 424"/>
          <p:cNvSpPr>
            <a:spLocks/>
          </p:cNvSpPr>
          <p:nvPr/>
        </p:nvSpPr>
        <p:spPr bwMode="auto">
          <a:xfrm>
            <a:off x="2427375" y="2205893"/>
            <a:ext cx="13626" cy="11616"/>
          </a:xfrm>
          <a:custGeom>
            <a:avLst/>
            <a:gdLst/>
            <a:ahLst/>
            <a:cxnLst>
              <a:cxn ang="0">
                <a:pos x="1" y="3"/>
              </a:cxn>
              <a:cxn ang="0">
                <a:pos x="3" y="3"/>
              </a:cxn>
              <a:cxn ang="0">
                <a:pos x="4" y="1"/>
              </a:cxn>
              <a:cxn ang="0">
                <a:pos x="3" y="0"/>
              </a:cxn>
              <a:cxn ang="0">
                <a:pos x="2" y="0"/>
              </a:cxn>
              <a:cxn ang="0">
                <a:pos x="0" y="2"/>
              </a:cxn>
              <a:cxn ang="0">
                <a:pos x="0" y="4"/>
              </a:cxn>
              <a:cxn ang="0">
                <a:pos x="0" y="4"/>
              </a:cxn>
              <a:cxn ang="0">
                <a:pos x="1" y="3"/>
              </a:cxn>
            </a:cxnLst>
            <a:rect l="0" t="0" r="r" b="b"/>
            <a:pathLst>
              <a:path w="4" h="4">
                <a:moveTo>
                  <a:pt x="1" y="3"/>
                </a:moveTo>
                <a:lnTo>
                  <a:pt x="3" y="3"/>
                </a:lnTo>
                <a:lnTo>
                  <a:pt x="4" y="1"/>
                </a:lnTo>
                <a:lnTo>
                  <a:pt x="3" y="0"/>
                </a:lnTo>
                <a:lnTo>
                  <a:pt x="2" y="0"/>
                </a:lnTo>
                <a:lnTo>
                  <a:pt x="0" y="2"/>
                </a:lnTo>
                <a:lnTo>
                  <a:pt x="0" y="4"/>
                </a:lnTo>
                <a:lnTo>
                  <a:pt x="0" y="4"/>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8" name="Freeform 425"/>
          <p:cNvSpPr>
            <a:spLocks/>
          </p:cNvSpPr>
          <p:nvPr/>
        </p:nvSpPr>
        <p:spPr bwMode="auto">
          <a:xfrm>
            <a:off x="2495507" y="2342379"/>
            <a:ext cx="6813" cy="8712"/>
          </a:xfrm>
          <a:custGeom>
            <a:avLst/>
            <a:gdLst/>
            <a:ahLst/>
            <a:cxnLst>
              <a:cxn ang="0">
                <a:pos x="2" y="3"/>
              </a:cxn>
              <a:cxn ang="0">
                <a:pos x="2" y="1"/>
              </a:cxn>
              <a:cxn ang="0">
                <a:pos x="2" y="0"/>
              </a:cxn>
              <a:cxn ang="0">
                <a:pos x="2" y="0"/>
              </a:cxn>
              <a:cxn ang="0">
                <a:pos x="1" y="2"/>
              </a:cxn>
              <a:cxn ang="0">
                <a:pos x="1" y="2"/>
              </a:cxn>
              <a:cxn ang="0">
                <a:pos x="0" y="2"/>
              </a:cxn>
              <a:cxn ang="0">
                <a:pos x="1" y="3"/>
              </a:cxn>
              <a:cxn ang="0">
                <a:pos x="1" y="3"/>
              </a:cxn>
              <a:cxn ang="0">
                <a:pos x="2" y="3"/>
              </a:cxn>
            </a:cxnLst>
            <a:rect l="0" t="0" r="r" b="b"/>
            <a:pathLst>
              <a:path w="2" h="3">
                <a:moveTo>
                  <a:pt x="2" y="3"/>
                </a:moveTo>
                <a:lnTo>
                  <a:pt x="2" y="1"/>
                </a:lnTo>
                <a:lnTo>
                  <a:pt x="2" y="0"/>
                </a:lnTo>
                <a:lnTo>
                  <a:pt x="2" y="0"/>
                </a:lnTo>
                <a:lnTo>
                  <a:pt x="1" y="2"/>
                </a:lnTo>
                <a:lnTo>
                  <a:pt x="1" y="2"/>
                </a:lnTo>
                <a:lnTo>
                  <a:pt x="0" y="2"/>
                </a:lnTo>
                <a:lnTo>
                  <a:pt x="1" y="3"/>
                </a:lnTo>
                <a:lnTo>
                  <a:pt x="1" y="3"/>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9" name="Freeform 426"/>
          <p:cNvSpPr>
            <a:spLocks/>
          </p:cNvSpPr>
          <p:nvPr/>
        </p:nvSpPr>
        <p:spPr bwMode="auto">
          <a:xfrm>
            <a:off x="4290798" y="2252357"/>
            <a:ext cx="17033" cy="11616"/>
          </a:xfrm>
          <a:custGeom>
            <a:avLst/>
            <a:gdLst/>
            <a:ahLst/>
            <a:cxnLst>
              <a:cxn ang="0">
                <a:pos x="4" y="0"/>
              </a:cxn>
              <a:cxn ang="0">
                <a:pos x="3" y="0"/>
              </a:cxn>
              <a:cxn ang="0">
                <a:pos x="2" y="0"/>
              </a:cxn>
              <a:cxn ang="0">
                <a:pos x="2" y="0"/>
              </a:cxn>
              <a:cxn ang="0">
                <a:pos x="1" y="0"/>
              </a:cxn>
              <a:cxn ang="0">
                <a:pos x="0" y="0"/>
              </a:cxn>
              <a:cxn ang="0">
                <a:pos x="0" y="1"/>
              </a:cxn>
              <a:cxn ang="0">
                <a:pos x="1" y="1"/>
              </a:cxn>
              <a:cxn ang="0">
                <a:pos x="1" y="3"/>
              </a:cxn>
              <a:cxn ang="0">
                <a:pos x="2" y="2"/>
              </a:cxn>
              <a:cxn ang="0">
                <a:pos x="2" y="4"/>
              </a:cxn>
              <a:cxn ang="0">
                <a:pos x="4" y="4"/>
              </a:cxn>
              <a:cxn ang="0">
                <a:pos x="4" y="4"/>
              </a:cxn>
              <a:cxn ang="0">
                <a:pos x="5" y="1"/>
              </a:cxn>
              <a:cxn ang="0">
                <a:pos x="4" y="0"/>
              </a:cxn>
              <a:cxn ang="0">
                <a:pos x="4" y="0"/>
              </a:cxn>
            </a:cxnLst>
            <a:rect l="0" t="0" r="r" b="b"/>
            <a:pathLst>
              <a:path w="5" h="4">
                <a:moveTo>
                  <a:pt x="4" y="0"/>
                </a:moveTo>
                <a:lnTo>
                  <a:pt x="3" y="0"/>
                </a:lnTo>
                <a:lnTo>
                  <a:pt x="2" y="0"/>
                </a:lnTo>
                <a:lnTo>
                  <a:pt x="2" y="0"/>
                </a:lnTo>
                <a:lnTo>
                  <a:pt x="1" y="0"/>
                </a:lnTo>
                <a:lnTo>
                  <a:pt x="0" y="0"/>
                </a:lnTo>
                <a:lnTo>
                  <a:pt x="0" y="1"/>
                </a:lnTo>
                <a:lnTo>
                  <a:pt x="1" y="1"/>
                </a:lnTo>
                <a:lnTo>
                  <a:pt x="1" y="3"/>
                </a:lnTo>
                <a:lnTo>
                  <a:pt x="2" y="2"/>
                </a:lnTo>
                <a:lnTo>
                  <a:pt x="2" y="4"/>
                </a:lnTo>
                <a:lnTo>
                  <a:pt x="4" y="4"/>
                </a:lnTo>
                <a:lnTo>
                  <a:pt x="4" y="4"/>
                </a:lnTo>
                <a:lnTo>
                  <a:pt x="5" y="1"/>
                </a:lnTo>
                <a:lnTo>
                  <a:pt x="4" y="0"/>
                </a:lnTo>
                <a:lnTo>
                  <a:pt x="4"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0" name="Freeform 427"/>
          <p:cNvSpPr>
            <a:spLocks/>
          </p:cNvSpPr>
          <p:nvPr/>
        </p:nvSpPr>
        <p:spPr bwMode="auto">
          <a:xfrm>
            <a:off x="4236292" y="2287204"/>
            <a:ext cx="10220" cy="11616"/>
          </a:xfrm>
          <a:custGeom>
            <a:avLst/>
            <a:gdLst/>
            <a:ahLst/>
            <a:cxnLst>
              <a:cxn ang="0">
                <a:pos x="2" y="1"/>
              </a:cxn>
              <a:cxn ang="0">
                <a:pos x="1" y="2"/>
              </a:cxn>
              <a:cxn ang="0">
                <a:pos x="1" y="1"/>
              </a:cxn>
              <a:cxn ang="0">
                <a:pos x="0" y="3"/>
              </a:cxn>
              <a:cxn ang="0">
                <a:pos x="1" y="4"/>
              </a:cxn>
              <a:cxn ang="0">
                <a:pos x="2" y="3"/>
              </a:cxn>
              <a:cxn ang="0">
                <a:pos x="3" y="3"/>
              </a:cxn>
              <a:cxn ang="0">
                <a:pos x="3" y="2"/>
              </a:cxn>
              <a:cxn ang="0">
                <a:pos x="3" y="0"/>
              </a:cxn>
              <a:cxn ang="0">
                <a:pos x="2" y="0"/>
              </a:cxn>
              <a:cxn ang="0">
                <a:pos x="2" y="1"/>
              </a:cxn>
            </a:cxnLst>
            <a:rect l="0" t="0" r="r" b="b"/>
            <a:pathLst>
              <a:path w="3" h="4">
                <a:moveTo>
                  <a:pt x="2" y="1"/>
                </a:moveTo>
                <a:lnTo>
                  <a:pt x="1" y="2"/>
                </a:lnTo>
                <a:lnTo>
                  <a:pt x="1" y="1"/>
                </a:lnTo>
                <a:lnTo>
                  <a:pt x="0" y="3"/>
                </a:lnTo>
                <a:lnTo>
                  <a:pt x="1" y="4"/>
                </a:lnTo>
                <a:lnTo>
                  <a:pt x="2" y="3"/>
                </a:lnTo>
                <a:lnTo>
                  <a:pt x="3" y="3"/>
                </a:lnTo>
                <a:lnTo>
                  <a:pt x="3" y="2"/>
                </a:lnTo>
                <a:lnTo>
                  <a:pt x="3" y="0"/>
                </a:lnTo>
                <a:lnTo>
                  <a:pt x="2" y="0"/>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1" name="Freeform 428"/>
          <p:cNvSpPr>
            <a:spLocks/>
          </p:cNvSpPr>
          <p:nvPr/>
        </p:nvSpPr>
        <p:spPr bwMode="auto">
          <a:xfrm>
            <a:off x="2638585" y="2365611"/>
            <a:ext cx="10220" cy="2904"/>
          </a:xfrm>
          <a:custGeom>
            <a:avLst/>
            <a:gdLst/>
            <a:ahLst/>
            <a:cxnLst>
              <a:cxn ang="0">
                <a:pos x="2" y="0"/>
              </a:cxn>
              <a:cxn ang="0">
                <a:pos x="3" y="1"/>
              </a:cxn>
              <a:cxn ang="0">
                <a:pos x="3" y="0"/>
              </a:cxn>
              <a:cxn ang="0">
                <a:pos x="1" y="0"/>
              </a:cxn>
              <a:cxn ang="0">
                <a:pos x="1" y="0"/>
              </a:cxn>
              <a:cxn ang="0">
                <a:pos x="0" y="0"/>
              </a:cxn>
              <a:cxn ang="0">
                <a:pos x="1" y="0"/>
              </a:cxn>
              <a:cxn ang="0">
                <a:pos x="1" y="1"/>
              </a:cxn>
              <a:cxn ang="0">
                <a:pos x="2" y="0"/>
              </a:cxn>
            </a:cxnLst>
            <a:rect l="0" t="0" r="r" b="b"/>
            <a:pathLst>
              <a:path w="3" h="1">
                <a:moveTo>
                  <a:pt x="2" y="0"/>
                </a:moveTo>
                <a:lnTo>
                  <a:pt x="3" y="1"/>
                </a:lnTo>
                <a:lnTo>
                  <a:pt x="3" y="0"/>
                </a:lnTo>
                <a:lnTo>
                  <a:pt x="1" y="0"/>
                </a:lnTo>
                <a:lnTo>
                  <a:pt x="1" y="0"/>
                </a:lnTo>
                <a:lnTo>
                  <a:pt x="0" y="0"/>
                </a:lnTo>
                <a:lnTo>
                  <a:pt x="1" y="0"/>
                </a:lnTo>
                <a:lnTo>
                  <a:pt x="1"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2" name="Freeform 429"/>
          <p:cNvSpPr>
            <a:spLocks/>
          </p:cNvSpPr>
          <p:nvPr/>
        </p:nvSpPr>
        <p:spPr bwMode="auto">
          <a:xfrm>
            <a:off x="4048927" y="2188470"/>
            <a:ext cx="17033" cy="14520"/>
          </a:xfrm>
          <a:custGeom>
            <a:avLst/>
            <a:gdLst/>
            <a:ahLst/>
            <a:cxnLst>
              <a:cxn ang="0">
                <a:pos x="3" y="5"/>
              </a:cxn>
              <a:cxn ang="0">
                <a:pos x="5" y="4"/>
              </a:cxn>
              <a:cxn ang="0">
                <a:pos x="4" y="2"/>
              </a:cxn>
              <a:cxn ang="0">
                <a:pos x="3" y="1"/>
              </a:cxn>
              <a:cxn ang="0">
                <a:pos x="3" y="1"/>
              </a:cxn>
              <a:cxn ang="0">
                <a:pos x="2" y="0"/>
              </a:cxn>
              <a:cxn ang="0">
                <a:pos x="1" y="0"/>
              </a:cxn>
              <a:cxn ang="0">
                <a:pos x="0" y="1"/>
              </a:cxn>
              <a:cxn ang="0">
                <a:pos x="0" y="1"/>
              </a:cxn>
              <a:cxn ang="0">
                <a:pos x="0" y="1"/>
              </a:cxn>
              <a:cxn ang="0">
                <a:pos x="3" y="5"/>
              </a:cxn>
            </a:cxnLst>
            <a:rect l="0" t="0" r="r" b="b"/>
            <a:pathLst>
              <a:path w="5" h="5">
                <a:moveTo>
                  <a:pt x="3" y="5"/>
                </a:moveTo>
                <a:lnTo>
                  <a:pt x="5" y="4"/>
                </a:lnTo>
                <a:lnTo>
                  <a:pt x="4" y="2"/>
                </a:lnTo>
                <a:lnTo>
                  <a:pt x="3" y="1"/>
                </a:lnTo>
                <a:lnTo>
                  <a:pt x="3" y="1"/>
                </a:lnTo>
                <a:lnTo>
                  <a:pt x="2" y="0"/>
                </a:lnTo>
                <a:lnTo>
                  <a:pt x="1" y="0"/>
                </a:lnTo>
                <a:lnTo>
                  <a:pt x="0" y="1"/>
                </a:lnTo>
                <a:lnTo>
                  <a:pt x="0" y="1"/>
                </a:lnTo>
                <a:lnTo>
                  <a:pt x="0" y="1"/>
                </a:lnTo>
                <a:lnTo>
                  <a:pt x="3"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3" name="Freeform 430"/>
          <p:cNvSpPr>
            <a:spLocks/>
          </p:cNvSpPr>
          <p:nvPr/>
        </p:nvSpPr>
        <p:spPr bwMode="auto">
          <a:xfrm>
            <a:off x="2958808" y="2359803"/>
            <a:ext cx="27253" cy="26136"/>
          </a:xfrm>
          <a:custGeom>
            <a:avLst/>
            <a:gdLst/>
            <a:ahLst/>
            <a:cxnLst>
              <a:cxn ang="0">
                <a:pos x="4" y="6"/>
              </a:cxn>
              <a:cxn ang="0">
                <a:pos x="5" y="7"/>
              </a:cxn>
              <a:cxn ang="0">
                <a:pos x="8" y="9"/>
              </a:cxn>
              <a:cxn ang="0">
                <a:pos x="8" y="8"/>
              </a:cxn>
              <a:cxn ang="0">
                <a:pos x="8" y="8"/>
              </a:cxn>
              <a:cxn ang="0">
                <a:pos x="8" y="6"/>
              </a:cxn>
              <a:cxn ang="0">
                <a:pos x="8" y="6"/>
              </a:cxn>
              <a:cxn ang="0">
                <a:pos x="7" y="6"/>
              </a:cxn>
              <a:cxn ang="0">
                <a:pos x="6" y="6"/>
              </a:cxn>
              <a:cxn ang="0">
                <a:pos x="4" y="4"/>
              </a:cxn>
              <a:cxn ang="0">
                <a:pos x="5" y="4"/>
              </a:cxn>
              <a:cxn ang="0">
                <a:pos x="8" y="5"/>
              </a:cxn>
              <a:cxn ang="0">
                <a:pos x="8" y="5"/>
              </a:cxn>
              <a:cxn ang="0">
                <a:pos x="8" y="4"/>
              </a:cxn>
              <a:cxn ang="0">
                <a:pos x="8" y="3"/>
              </a:cxn>
              <a:cxn ang="0">
                <a:pos x="8" y="4"/>
              </a:cxn>
              <a:cxn ang="0">
                <a:pos x="8" y="3"/>
              </a:cxn>
              <a:cxn ang="0">
                <a:pos x="8" y="3"/>
              </a:cxn>
              <a:cxn ang="0">
                <a:pos x="8" y="3"/>
              </a:cxn>
              <a:cxn ang="0">
                <a:pos x="8" y="2"/>
              </a:cxn>
              <a:cxn ang="0">
                <a:pos x="6" y="2"/>
              </a:cxn>
              <a:cxn ang="0">
                <a:pos x="6" y="2"/>
              </a:cxn>
              <a:cxn ang="0">
                <a:pos x="5" y="2"/>
              </a:cxn>
              <a:cxn ang="0">
                <a:pos x="5" y="1"/>
              </a:cxn>
              <a:cxn ang="0">
                <a:pos x="4" y="0"/>
              </a:cxn>
              <a:cxn ang="0">
                <a:pos x="3" y="1"/>
              </a:cxn>
              <a:cxn ang="0">
                <a:pos x="2" y="1"/>
              </a:cxn>
              <a:cxn ang="0">
                <a:pos x="2" y="2"/>
              </a:cxn>
              <a:cxn ang="0">
                <a:pos x="1" y="2"/>
              </a:cxn>
              <a:cxn ang="0">
                <a:pos x="1" y="1"/>
              </a:cxn>
              <a:cxn ang="0">
                <a:pos x="0" y="2"/>
              </a:cxn>
              <a:cxn ang="0">
                <a:pos x="0" y="2"/>
              </a:cxn>
              <a:cxn ang="0">
                <a:pos x="2" y="3"/>
              </a:cxn>
              <a:cxn ang="0">
                <a:pos x="1" y="4"/>
              </a:cxn>
              <a:cxn ang="0">
                <a:pos x="1" y="3"/>
              </a:cxn>
              <a:cxn ang="0">
                <a:pos x="1" y="4"/>
              </a:cxn>
              <a:cxn ang="0">
                <a:pos x="1" y="5"/>
              </a:cxn>
              <a:cxn ang="0">
                <a:pos x="1" y="6"/>
              </a:cxn>
              <a:cxn ang="0">
                <a:pos x="2" y="6"/>
              </a:cxn>
              <a:cxn ang="0">
                <a:pos x="2" y="7"/>
              </a:cxn>
              <a:cxn ang="0">
                <a:pos x="2" y="7"/>
              </a:cxn>
              <a:cxn ang="0">
                <a:pos x="3" y="7"/>
              </a:cxn>
              <a:cxn ang="0">
                <a:pos x="4" y="8"/>
              </a:cxn>
              <a:cxn ang="0">
                <a:pos x="3" y="8"/>
              </a:cxn>
              <a:cxn ang="0">
                <a:pos x="3" y="9"/>
              </a:cxn>
              <a:cxn ang="0">
                <a:pos x="4" y="9"/>
              </a:cxn>
              <a:cxn ang="0">
                <a:pos x="4" y="9"/>
              </a:cxn>
              <a:cxn ang="0">
                <a:pos x="4" y="9"/>
              </a:cxn>
              <a:cxn ang="0">
                <a:pos x="4" y="8"/>
              </a:cxn>
              <a:cxn ang="0">
                <a:pos x="4" y="7"/>
              </a:cxn>
              <a:cxn ang="0">
                <a:pos x="4" y="7"/>
              </a:cxn>
              <a:cxn ang="0">
                <a:pos x="4" y="6"/>
              </a:cxn>
              <a:cxn ang="0">
                <a:pos x="4" y="6"/>
              </a:cxn>
            </a:cxnLst>
            <a:rect l="0" t="0" r="r" b="b"/>
            <a:pathLst>
              <a:path w="8" h="9">
                <a:moveTo>
                  <a:pt x="4" y="6"/>
                </a:moveTo>
                <a:lnTo>
                  <a:pt x="5" y="7"/>
                </a:lnTo>
                <a:lnTo>
                  <a:pt x="8" y="9"/>
                </a:lnTo>
                <a:lnTo>
                  <a:pt x="8" y="8"/>
                </a:lnTo>
                <a:lnTo>
                  <a:pt x="8" y="8"/>
                </a:lnTo>
                <a:lnTo>
                  <a:pt x="8" y="6"/>
                </a:lnTo>
                <a:lnTo>
                  <a:pt x="8" y="6"/>
                </a:lnTo>
                <a:lnTo>
                  <a:pt x="7" y="6"/>
                </a:lnTo>
                <a:lnTo>
                  <a:pt x="6" y="6"/>
                </a:lnTo>
                <a:lnTo>
                  <a:pt x="4" y="4"/>
                </a:lnTo>
                <a:lnTo>
                  <a:pt x="5" y="4"/>
                </a:lnTo>
                <a:lnTo>
                  <a:pt x="8" y="5"/>
                </a:lnTo>
                <a:lnTo>
                  <a:pt x="8" y="5"/>
                </a:lnTo>
                <a:lnTo>
                  <a:pt x="8" y="4"/>
                </a:lnTo>
                <a:lnTo>
                  <a:pt x="8" y="3"/>
                </a:lnTo>
                <a:lnTo>
                  <a:pt x="8" y="4"/>
                </a:lnTo>
                <a:lnTo>
                  <a:pt x="8" y="3"/>
                </a:lnTo>
                <a:lnTo>
                  <a:pt x="8" y="3"/>
                </a:lnTo>
                <a:lnTo>
                  <a:pt x="8" y="3"/>
                </a:lnTo>
                <a:lnTo>
                  <a:pt x="8" y="2"/>
                </a:lnTo>
                <a:lnTo>
                  <a:pt x="6" y="2"/>
                </a:lnTo>
                <a:lnTo>
                  <a:pt x="6" y="2"/>
                </a:lnTo>
                <a:lnTo>
                  <a:pt x="5" y="2"/>
                </a:lnTo>
                <a:lnTo>
                  <a:pt x="5" y="1"/>
                </a:lnTo>
                <a:lnTo>
                  <a:pt x="4" y="0"/>
                </a:lnTo>
                <a:lnTo>
                  <a:pt x="3" y="1"/>
                </a:lnTo>
                <a:lnTo>
                  <a:pt x="2" y="1"/>
                </a:lnTo>
                <a:lnTo>
                  <a:pt x="2" y="2"/>
                </a:lnTo>
                <a:lnTo>
                  <a:pt x="1" y="2"/>
                </a:lnTo>
                <a:lnTo>
                  <a:pt x="1" y="1"/>
                </a:lnTo>
                <a:lnTo>
                  <a:pt x="0" y="2"/>
                </a:lnTo>
                <a:lnTo>
                  <a:pt x="0" y="2"/>
                </a:lnTo>
                <a:lnTo>
                  <a:pt x="2" y="3"/>
                </a:lnTo>
                <a:lnTo>
                  <a:pt x="1" y="4"/>
                </a:lnTo>
                <a:lnTo>
                  <a:pt x="1" y="3"/>
                </a:lnTo>
                <a:lnTo>
                  <a:pt x="1" y="4"/>
                </a:lnTo>
                <a:lnTo>
                  <a:pt x="1" y="5"/>
                </a:lnTo>
                <a:lnTo>
                  <a:pt x="1" y="6"/>
                </a:lnTo>
                <a:lnTo>
                  <a:pt x="2" y="6"/>
                </a:lnTo>
                <a:lnTo>
                  <a:pt x="2" y="7"/>
                </a:lnTo>
                <a:lnTo>
                  <a:pt x="2" y="7"/>
                </a:lnTo>
                <a:lnTo>
                  <a:pt x="3" y="7"/>
                </a:lnTo>
                <a:lnTo>
                  <a:pt x="4" y="8"/>
                </a:lnTo>
                <a:lnTo>
                  <a:pt x="3" y="8"/>
                </a:lnTo>
                <a:lnTo>
                  <a:pt x="3" y="9"/>
                </a:lnTo>
                <a:lnTo>
                  <a:pt x="4" y="9"/>
                </a:lnTo>
                <a:lnTo>
                  <a:pt x="4" y="9"/>
                </a:lnTo>
                <a:lnTo>
                  <a:pt x="4" y="9"/>
                </a:lnTo>
                <a:lnTo>
                  <a:pt x="4" y="8"/>
                </a:lnTo>
                <a:lnTo>
                  <a:pt x="4" y="7"/>
                </a:lnTo>
                <a:lnTo>
                  <a:pt x="4" y="7"/>
                </a:lnTo>
                <a:lnTo>
                  <a:pt x="4" y="6"/>
                </a:lnTo>
                <a:lnTo>
                  <a:pt x="4"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4" name="Freeform 431"/>
          <p:cNvSpPr>
            <a:spLocks/>
          </p:cNvSpPr>
          <p:nvPr/>
        </p:nvSpPr>
        <p:spPr bwMode="auto">
          <a:xfrm>
            <a:off x="4120466" y="2150718"/>
            <a:ext cx="3407" cy="2904"/>
          </a:xfrm>
          <a:custGeom>
            <a:avLst/>
            <a:gdLst/>
            <a:ahLst/>
            <a:cxnLst>
              <a:cxn ang="0">
                <a:pos x="1" y="0"/>
              </a:cxn>
              <a:cxn ang="0">
                <a:pos x="0" y="0"/>
              </a:cxn>
              <a:cxn ang="0">
                <a:pos x="1" y="1"/>
              </a:cxn>
              <a:cxn ang="0">
                <a:pos x="1" y="0"/>
              </a:cxn>
            </a:cxnLst>
            <a:rect l="0" t="0" r="r" b="b"/>
            <a:pathLst>
              <a:path w="1" h="1">
                <a:moveTo>
                  <a:pt x="1" y="0"/>
                </a:moveTo>
                <a:lnTo>
                  <a:pt x="0" y="0"/>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5" name="Freeform 432"/>
          <p:cNvSpPr>
            <a:spLocks/>
          </p:cNvSpPr>
          <p:nvPr/>
        </p:nvSpPr>
        <p:spPr bwMode="auto">
          <a:xfrm>
            <a:off x="2992874" y="2365611"/>
            <a:ext cx="17033" cy="31943"/>
          </a:xfrm>
          <a:custGeom>
            <a:avLst/>
            <a:gdLst/>
            <a:ahLst/>
            <a:cxnLst>
              <a:cxn ang="0">
                <a:pos x="2" y="9"/>
              </a:cxn>
              <a:cxn ang="0">
                <a:pos x="3" y="9"/>
              </a:cxn>
              <a:cxn ang="0">
                <a:pos x="3" y="9"/>
              </a:cxn>
              <a:cxn ang="0">
                <a:pos x="3" y="8"/>
              </a:cxn>
              <a:cxn ang="0">
                <a:pos x="4" y="8"/>
              </a:cxn>
              <a:cxn ang="0">
                <a:pos x="5" y="8"/>
              </a:cxn>
              <a:cxn ang="0">
                <a:pos x="5" y="7"/>
              </a:cxn>
              <a:cxn ang="0">
                <a:pos x="4" y="7"/>
              </a:cxn>
              <a:cxn ang="0">
                <a:pos x="4" y="6"/>
              </a:cxn>
              <a:cxn ang="0">
                <a:pos x="4" y="6"/>
              </a:cxn>
              <a:cxn ang="0">
                <a:pos x="5" y="6"/>
              </a:cxn>
              <a:cxn ang="0">
                <a:pos x="4" y="5"/>
              </a:cxn>
              <a:cxn ang="0">
                <a:pos x="3" y="5"/>
              </a:cxn>
              <a:cxn ang="0">
                <a:pos x="3" y="4"/>
              </a:cxn>
              <a:cxn ang="0">
                <a:pos x="3" y="4"/>
              </a:cxn>
              <a:cxn ang="0">
                <a:pos x="2" y="1"/>
              </a:cxn>
              <a:cxn ang="0">
                <a:pos x="2" y="1"/>
              </a:cxn>
              <a:cxn ang="0">
                <a:pos x="2" y="1"/>
              </a:cxn>
              <a:cxn ang="0">
                <a:pos x="3" y="1"/>
              </a:cxn>
              <a:cxn ang="0">
                <a:pos x="5" y="5"/>
              </a:cxn>
              <a:cxn ang="0">
                <a:pos x="5" y="5"/>
              </a:cxn>
              <a:cxn ang="0">
                <a:pos x="5" y="4"/>
              </a:cxn>
              <a:cxn ang="0">
                <a:pos x="4" y="2"/>
              </a:cxn>
              <a:cxn ang="0">
                <a:pos x="2" y="0"/>
              </a:cxn>
              <a:cxn ang="0">
                <a:pos x="0" y="0"/>
              </a:cxn>
              <a:cxn ang="0">
                <a:pos x="0" y="0"/>
              </a:cxn>
              <a:cxn ang="0">
                <a:pos x="0" y="1"/>
              </a:cxn>
              <a:cxn ang="0">
                <a:pos x="1" y="5"/>
              </a:cxn>
              <a:cxn ang="0">
                <a:pos x="1" y="5"/>
              </a:cxn>
              <a:cxn ang="0">
                <a:pos x="1" y="6"/>
              </a:cxn>
              <a:cxn ang="0">
                <a:pos x="1" y="5"/>
              </a:cxn>
              <a:cxn ang="0">
                <a:pos x="2" y="5"/>
              </a:cxn>
              <a:cxn ang="0">
                <a:pos x="1" y="6"/>
              </a:cxn>
              <a:cxn ang="0">
                <a:pos x="1" y="6"/>
              </a:cxn>
              <a:cxn ang="0">
                <a:pos x="1" y="7"/>
              </a:cxn>
              <a:cxn ang="0">
                <a:pos x="1" y="7"/>
              </a:cxn>
              <a:cxn ang="0">
                <a:pos x="1" y="8"/>
              </a:cxn>
              <a:cxn ang="0">
                <a:pos x="1" y="8"/>
              </a:cxn>
              <a:cxn ang="0">
                <a:pos x="1" y="8"/>
              </a:cxn>
              <a:cxn ang="0">
                <a:pos x="1" y="10"/>
              </a:cxn>
              <a:cxn ang="0">
                <a:pos x="1" y="11"/>
              </a:cxn>
              <a:cxn ang="0">
                <a:pos x="1" y="11"/>
              </a:cxn>
              <a:cxn ang="0">
                <a:pos x="1" y="11"/>
              </a:cxn>
              <a:cxn ang="0">
                <a:pos x="2" y="9"/>
              </a:cxn>
            </a:cxnLst>
            <a:rect l="0" t="0" r="r" b="b"/>
            <a:pathLst>
              <a:path w="5" h="11">
                <a:moveTo>
                  <a:pt x="2" y="9"/>
                </a:moveTo>
                <a:lnTo>
                  <a:pt x="3" y="9"/>
                </a:lnTo>
                <a:lnTo>
                  <a:pt x="3" y="9"/>
                </a:lnTo>
                <a:lnTo>
                  <a:pt x="3" y="8"/>
                </a:lnTo>
                <a:lnTo>
                  <a:pt x="4" y="8"/>
                </a:lnTo>
                <a:lnTo>
                  <a:pt x="5" y="8"/>
                </a:lnTo>
                <a:lnTo>
                  <a:pt x="5" y="7"/>
                </a:lnTo>
                <a:lnTo>
                  <a:pt x="4" y="7"/>
                </a:lnTo>
                <a:lnTo>
                  <a:pt x="4" y="6"/>
                </a:lnTo>
                <a:lnTo>
                  <a:pt x="4" y="6"/>
                </a:lnTo>
                <a:lnTo>
                  <a:pt x="5" y="6"/>
                </a:lnTo>
                <a:lnTo>
                  <a:pt x="4" y="5"/>
                </a:lnTo>
                <a:lnTo>
                  <a:pt x="3" y="5"/>
                </a:lnTo>
                <a:lnTo>
                  <a:pt x="3" y="4"/>
                </a:lnTo>
                <a:lnTo>
                  <a:pt x="3" y="4"/>
                </a:lnTo>
                <a:lnTo>
                  <a:pt x="2" y="1"/>
                </a:lnTo>
                <a:lnTo>
                  <a:pt x="2" y="1"/>
                </a:lnTo>
                <a:lnTo>
                  <a:pt x="2" y="1"/>
                </a:lnTo>
                <a:lnTo>
                  <a:pt x="3" y="1"/>
                </a:lnTo>
                <a:lnTo>
                  <a:pt x="5" y="5"/>
                </a:lnTo>
                <a:lnTo>
                  <a:pt x="5" y="5"/>
                </a:lnTo>
                <a:lnTo>
                  <a:pt x="5" y="4"/>
                </a:lnTo>
                <a:lnTo>
                  <a:pt x="4" y="2"/>
                </a:lnTo>
                <a:lnTo>
                  <a:pt x="2" y="0"/>
                </a:lnTo>
                <a:lnTo>
                  <a:pt x="0" y="0"/>
                </a:lnTo>
                <a:lnTo>
                  <a:pt x="0" y="0"/>
                </a:lnTo>
                <a:lnTo>
                  <a:pt x="0" y="1"/>
                </a:lnTo>
                <a:lnTo>
                  <a:pt x="1" y="5"/>
                </a:lnTo>
                <a:lnTo>
                  <a:pt x="1" y="5"/>
                </a:lnTo>
                <a:lnTo>
                  <a:pt x="1" y="6"/>
                </a:lnTo>
                <a:lnTo>
                  <a:pt x="1" y="5"/>
                </a:lnTo>
                <a:lnTo>
                  <a:pt x="2" y="5"/>
                </a:lnTo>
                <a:lnTo>
                  <a:pt x="1" y="6"/>
                </a:lnTo>
                <a:lnTo>
                  <a:pt x="1" y="6"/>
                </a:lnTo>
                <a:lnTo>
                  <a:pt x="1" y="7"/>
                </a:lnTo>
                <a:lnTo>
                  <a:pt x="1" y="7"/>
                </a:lnTo>
                <a:lnTo>
                  <a:pt x="1" y="8"/>
                </a:lnTo>
                <a:lnTo>
                  <a:pt x="1" y="8"/>
                </a:lnTo>
                <a:lnTo>
                  <a:pt x="1" y="8"/>
                </a:lnTo>
                <a:lnTo>
                  <a:pt x="1" y="10"/>
                </a:lnTo>
                <a:lnTo>
                  <a:pt x="1" y="11"/>
                </a:lnTo>
                <a:lnTo>
                  <a:pt x="1" y="11"/>
                </a:lnTo>
                <a:lnTo>
                  <a:pt x="1" y="11"/>
                </a:lnTo>
                <a:lnTo>
                  <a:pt x="2"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6" name="Freeform 433"/>
          <p:cNvSpPr>
            <a:spLocks/>
          </p:cNvSpPr>
          <p:nvPr/>
        </p:nvSpPr>
        <p:spPr bwMode="auto">
          <a:xfrm>
            <a:off x="8569516" y="2333667"/>
            <a:ext cx="23846" cy="23232"/>
          </a:xfrm>
          <a:custGeom>
            <a:avLst/>
            <a:gdLst/>
            <a:ahLst/>
            <a:cxnLst>
              <a:cxn ang="0">
                <a:pos x="4" y="5"/>
              </a:cxn>
              <a:cxn ang="0">
                <a:pos x="6" y="4"/>
              </a:cxn>
              <a:cxn ang="0">
                <a:pos x="7" y="2"/>
              </a:cxn>
              <a:cxn ang="0">
                <a:pos x="7" y="1"/>
              </a:cxn>
              <a:cxn ang="0">
                <a:pos x="6" y="0"/>
              </a:cxn>
              <a:cxn ang="0">
                <a:pos x="5" y="0"/>
              </a:cxn>
              <a:cxn ang="0">
                <a:pos x="5" y="1"/>
              </a:cxn>
              <a:cxn ang="0">
                <a:pos x="2" y="1"/>
              </a:cxn>
              <a:cxn ang="0">
                <a:pos x="1" y="2"/>
              </a:cxn>
              <a:cxn ang="0">
                <a:pos x="2" y="2"/>
              </a:cxn>
              <a:cxn ang="0">
                <a:pos x="0" y="8"/>
              </a:cxn>
              <a:cxn ang="0">
                <a:pos x="4" y="5"/>
              </a:cxn>
            </a:cxnLst>
            <a:rect l="0" t="0" r="r" b="b"/>
            <a:pathLst>
              <a:path w="7" h="8">
                <a:moveTo>
                  <a:pt x="4" y="5"/>
                </a:moveTo>
                <a:lnTo>
                  <a:pt x="6" y="4"/>
                </a:lnTo>
                <a:lnTo>
                  <a:pt x="7" y="2"/>
                </a:lnTo>
                <a:lnTo>
                  <a:pt x="7" y="1"/>
                </a:lnTo>
                <a:lnTo>
                  <a:pt x="6" y="0"/>
                </a:lnTo>
                <a:lnTo>
                  <a:pt x="5" y="0"/>
                </a:lnTo>
                <a:lnTo>
                  <a:pt x="5" y="1"/>
                </a:lnTo>
                <a:lnTo>
                  <a:pt x="2" y="1"/>
                </a:lnTo>
                <a:lnTo>
                  <a:pt x="1" y="2"/>
                </a:lnTo>
                <a:lnTo>
                  <a:pt x="2" y="2"/>
                </a:lnTo>
                <a:lnTo>
                  <a:pt x="0" y="8"/>
                </a:lnTo>
                <a:lnTo>
                  <a:pt x="4"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7" name="Freeform 434"/>
          <p:cNvSpPr>
            <a:spLocks/>
          </p:cNvSpPr>
          <p:nvPr/>
        </p:nvSpPr>
        <p:spPr bwMode="auto">
          <a:xfrm>
            <a:off x="4011454" y="2229125"/>
            <a:ext cx="20440" cy="26136"/>
          </a:xfrm>
          <a:custGeom>
            <a:avLst/>
            <a:gdLst/>
            <a:ahLst/>
            <a:cxnLst>
              <a:cxn ang="0">
                <a:pos x="2" y="8"/>
              </a:cxn>
              <a:cxn ang="0">
                <a:pos x="3" y="9"/>
              </a:cxn>
              <a:cxn ang="0">
                <a:pos x="3" y="9"/>
              </a:cxn>
              <a:cxn ang="0">
                <a:pos x="4" y="8"/>
              </a:cxn>
              <a:cxn ang="0">
                <a:pos x="4" y="8"/>
              </a:cxn>
              <a:cxn ang="0">
                <a:pos x="6" y="1"/>
              </a:cxn>
              <a:cxn ang="0">
                <a:pos x="5" y="1"/>
              </a:cxn>
              <a:cxn ang="0">
                <a:pos x="2" y="0"/>
              </a:cxn>
              <a:cxn ang="0">
                <a:pos x="2" y="1"/>
              </a:cxn>
              <a:cxn ang="0">
                <a:pos x="2" y="1"/>
              </a:cxn>
              <a:cxn ang="0">
                <a:pos x="1" y="1"/>
              </a:cxn>
              <a:cxn ang="0">
                <a:pos x="1" y="1"/>
              </a:cxn>
              <a:cxn ang="0">
                <a:pos x="0" y="7"/>
              </a:cxn>
              <a:cxn ang="0">
                <a:pos x="1" y="8"/>
              </a:cxn>
              <a:cxn ang="0">
                <a:pos x="2" y="8"/>
              </a:cxn>
            </a:cxnLst>
            <a:rect l="0" t="0" r="r" b="b"/>
            <a:pathLst>
              <a:path w="6" h="9">
                <a:moveTo>
                  <a:pt x="2" y="8"/>
                </a:moveTo>
                <a:lnTo>
                  <a:pt x="3" y="9"/>
                </a:lnTo>
                <a:lnTo>
                  <a:pt x="3" y="9"/>
                </a:lnTo>
                <a:lnTo>
                  <a:pt x="4" y="8"/>
                </a:lnTo>
                <a:lnTo>
                  <a:pt x="4" y="8"/>
                </a:lnTo>
                <a:lnTo>
                  <a:pt x="6" y="1"/>
                </a:lnTo>
                <a:lnTo>
                  <a:pt x="5" y="1"/>
                </a:lnTo>
                <a:lnTo>
                  <a:pt x="2" y="0"/>
                </a:lnTo>
                <a:lnTo>
                  <a:pt x="2" y="1"/>
                </a:lnTo>
                <a:lnTo>
                  <a:pt x="2" y="1"/>
                </a:lnTo>
                <a:lnTo>
                  <a:pt x="1" y="1"/>
                </a:lnTo>
                <a:lnTo>
                  <a:pt x="1" y="1"/>
                </a:lnTo>
                <a:lnTo>
                  <a:pt x="0" y="7"/>
                </a:lnTo>
                <a:lnTo>
                  <a:pt x="1" y="8"/>
                </a:lnTo>
                <a:lnTo>
                  <a:pt x="2"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8" name="Freeform 435"/>
          <p:cNvSpPr>
            <a:spLocks/>
          </p:cNvSpPr>
          <p:nvPr/>
        </p:nvSpPr>
        <p:spPr bwMode="auto">
          <a:xfrm>
            <a:off x="2764630" y="2290108"/>
            <a:ext cx="10220" cy="5808"/>
          </a:xfrm>
          <a:custGeom>
            <a:avLst/>
            <a:gdLst/>
            <a:ahLst/>
            <a:cxnLst>
              <a:cxn ang="0">
                <a:pos x="3" y="1"/>
              </a:cxn>
              <a:cxn ang="0">
                <a:pos x="2" y="1"/>
              </a:cxn>
              <a:cxn ang="0">
                <a:pos x="2" y="1"/>
              </a:cxn>
              <a:cxn ang="0">
                <a:pos x="1" y="0"/>
              </a:cxn>
              <a:cxn ang="0">
                <a:pos x="1" y="1"/>
              </a:cxn>
              <a:cxn ang="0">
                <a:pos x="0" y="1"/>
              </a:cxn>
              <a:cxn ang="0">
                <a:pos x="0" y="2"/>
              </a:cxn>
              <a:cxn ang="0">
                <a:pos x="0" y="2"/>
              </a:cxn>
              <a:cxn ang="0">
                <a:pos x="0" y="2"/>
              </a:cxn>
              <a:cxn ang="0">
                <a:pos x="1" y="2"/>
              </a:cxn>
              <a:cxn ang="0">
                <a:pos x="1" y="2"/>
              </a:cxn>
              <a:cxn ang="0">
                <a:pos x="2" y="2"/>
              </a:cxn>
              <a:cxn ang="0">
                <a:pos x="1" y="2"/>
              </a:cxn>
              <a:cxn ang="0">
                <a:pos x="3" y="2"/>
              </a:cxn>
              <a:cxn ang="0">
                <a:pos x="3" y="2"/>
              </a:cxn>
              <a:cxn ang="0">
                <a:pos x="3" y="1"/>
              </a:cxn>
              <a:cxn ang="0">
                <a:pos x="3" y="1"/>
              </a:cxn>
            </a:cxnLst>
            <a:rect l="0" t="0" r="r" b="b"/>
            <a:pathLst>
              <a:path w="3" h="2">
                <a:moveTo>
                  <a:pt x="3" y="1"/>
                </a:moveTo>
                <a:lnTo>
                  <a:pt x="2" y="1"/>
                </a:lnTo>
                <a:lnTo>
                  <a:pt x="2" y="1"/>
                </a:lnTo>
                <a:lnTo>
                  <a:pt x="1" y="0"/>
                </a:lnTo>
                <a:lnTo>
                  <a:pt x="1" y="1"/>
                </a:lnTo>
                <a:lnTo>
                  <a:pt x="0" y="1"/>
                </a:lnTo>
                <a:lnTo>
                  <a:pt x="0" y="2"/>
                </a:lnTo>
                <a:lnTo>
                  <a:pt x="0" y="2"/>
                </a:lnTo>
                <a:lnTo>
                  <a:pt x="0" y="2"/>
                </a:lnTo>
                <a:lnTo>
                  <a:pt x="1" y="2"/>
                </a:lnTo>
                <a:lnTo>
                  <a:pt x="1" y="2"/>
                </a:lnTo>
                <a:lnTo>
                  <a:pt x="2" y="2"/>
                </a:lnTo>
                <a:lnTo>
                  <a:pt x="1" y="2"/>
                </a:lnTo>
                <a:lnTo>
                  <a:pt x="3" y="2"/>
                </a:lnTo>
                <a:lnTo>
                  <a:pt x="3" y="2"/>
                </a:lnTo>
                <a:lnTo>
                  <a:pt x="3" y="1"/>
                </a:lnTo>
                <a:lnTo>
                  <a:pt x="3"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9" name="Freeform 436"/>
          <p:cNvSpPr>
            <a:spLocks/>
          </p:cNvSpPr>
          <p:nvPr/>
        </p:nvSpPr>
        <p:spPr bwMode="auto">
          <a:xfrm>
            <a:off x="2744191" y="2295916"/>
            <a:ext cx="17033" cy="17424"/>
          </a:xfrm>
          <a:custGeom>
            <a:avLst/>
            <a:gdLst/>
            <a:ahLst/>
            <a:cxnLst>
              <a:cxn ang="0">
                <a:pos x="5" y="0"/>
              </a:cxn>
              <a:cxn ang="0">
                <a:pos x="5" y="0"/>
              </a:cxn>
              <a:cxn ang="0">
                <a:pos x="4" y="0"/>
              </a:cxn>
              <a:cxn ang="0">
                <a:pos x="4" y="1"/>
              </a:cxn>
              <a:cxn ang="0">
                <a:pos x="2" y="3"/>
              </a:cxn>
              <a:cxn ang="0">
                <a:pos x="2" y="3"/>
              </a:cxn>
              <a:cxn ang="0">
                <a:pos x="1" y="3"/>
              </a:cxn>
              <a:cxn ang="0">
                <a:pos x="1" y="4"/>
              </a:cxn>
              <a:cxn ang="0">
                <a:pos x="1" y="4"/>
              </a:cxn>
              <a:cxn ang="0">
                <a:pos x="0" y="5"/>
              </a:cxn>
              <a:cxn ang="0">
                <a:pos x="0" y="6"/>
              </a:cxn>
              <a:cxn ang="0">
                <a:pos x="1" y="6"/>
              </a:cxn>
              <a:cxn ang="0">
                <a:pos x="2" y="5"/>
              </a:cxn>
              <a:cxn ang="0">
                <a:pos x="2" y="5"/>
              </a:cxn>
              <a:cxn ang="0">
                <a:pos x="3" y="4"/>
              </a:cxn>
              <a:cxn ang="0">
                <a:pos x="3" y="3"/>
              </a:cxn>
              <a:cxn ang="0">
                <a:pos x="5" y="0"/>
              </a:cxn>
              <a:cxn ang="0">
                <a:pos x="5" y="0"/>
              </a:cxn>
              <a:cxn ang="0">
                <a:pos x="5" y="0"/>
              </a:cxn>
            </a:cxnLst>
            <a:rect l="0" t="0" r="r" b="b"/>
            <a:pathLst>
              <a:path w="5" h="6">
                <a:moveTo>
                  <a:pt x="5" y="0"/>
                </a:moveTo>
                <a:lnTo>
                  <a:pt x="5" y="0"/>
                </a:lnTo>
                <a:lnTo>
                  <a:pt x="4" y="0"/>
                </a:lnTo>
                <a:lnTo>
                  <a:pt x="4" y="1"/>
                </a:lnTo>
                <a:lnTo>
                  <a:pt x="2" y="3"/>
                </a:lnTo>
                <a:lnTo>
                  <a:pt x="2" y="3"/>
                </a:lnTo>
                <a:lnTo>
                  <a:pt x="1" y="3"/>
                </a:lnTo>
                <a:lnTo>
                  <a:pt x="1" y="4"/>
                </a:lnTo>
                <a:lnTo>
                  <a:pt x="1" y="4"/>
                </a:lnTo>
                <a:lnTo>
                  <a:pt x="0" y="5"/>
                </a:lnTo>
                <a:lnTo>
                  <a:pt x="0" y="6"/>
                </a:lnTo>
                <a:lnTo>
                  <a:pt x="1" y="6"/>
                </a:lnTo>
                <a:lnTo>
                  <a:pt x="2" y="5"/>
                </a:lnTo>
                <a:lnTo>
                  <a:pt x="2" y="5"/>
                </a:lnTo>
                <a:lnTo>
                  <a:pt x="3" y="4"/>
                </a:lnTo>
                <a:lnTo>
                  <a:pt x="3" y="3"/>
                </a:lnTo>
                <a:lnTo>
                  <a:pt x="5" y="0"/>
                </a:lnTo>
                <a:lnTo>
                  <a:pt x="5" y="0"/>
                </a:lnTo>
                <a:lnTo>
                  <a:pt x="5"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0" name="Freeform 437"/>
          <p:cNvSpPr>
            <a:spLocks/>
          </p:cNvSpPr>
          <p:nvPr/>
        </p:nvSpPr>
        <p:spPr bwMode="auto">
          <a:xfrm>
            <a:off x="3885409" y="2098447"/>
            <a:ext cx="129452" cy="101638"/>
          </a:xfrm>
          <a:custGeom>
            <a:avLst/>
            <a:gdLst/>
            <a:ahLst/>
            <a:cxnLst>
              <a:cxn ang="0">
                <a:pos x="38" y="27"/>
              </a:cxn>
              <a:cxn ang="0">
                <a:pos x="36" y="26"/>
              </a:cxn>
              <a:cxn ang="0">
                <a:pos x="35" y="24"/>
              </a:cxn>
              <a:cxn ang="0">
                <a:pos x="34" y="23"/>
              </a:cxn>
              <a:cxn ang="0">
                <a:pos x="33" y="24"/>
              </a:cxn>
              <a:cxn ang="0">
                <a:pos x="30" y="24"/>
              </a:cxn>
              <a:cxn ang="0">
                <a:pos x="30" y="23"/>
              </a:cxn>
              <a:cxn ang="0">
                <a:pos x="30" y="19"/>
              </a:cxn>
              <a:cxn ang="0">
                <a:pos x="26" y="15"/>
              </a:cxn>
              <a:cxn ang="0">
                <a:pos x="24" y="15"/>
              </a:cxn>
              <a:cxn ang="0">
                <a:pos x="22" y="13"/>
              </a:cxn>
              <a:cxn ang="0">
                <a:pos x="21" y="12"/>
              </a:cxn>
              <a:cxn ang="0">
                <a:pos x="18" y="10"/>
              </a:cxn>
              <a:cxn ang="0">
                <a:pos x="16" y="8"/>
              </a:cxn>
              <a:cxn ang="0">
                <a:pos x="15" y="6"/>
              </a:cxn>
              <a:cxn ang="0">
                <a:pos x="13" y="7"/>
              </a:cxn>
              <a:cxn ang="0">
                <a:pos x="12" y="9"/>
              </a:cxn>
              <a:cxn ang="0">
                <a:pos x="12" y="4"/>
              </a:cxn>
              <a:cxn ang="0">
                <a:pos x="10" y="2"/>
              </a:cxn>
              <a:cxn ang="0">
                <a:pos x="8" y="0"/>
              </a:cxn>
              <a:cxn ang="0">
                <a:pos x="8" y="2"/>
              </a:cxn>
              <a:cxn ang="0">
                <a:pos x="5" y="13"/>
              </a:cxn>
              <a:cxn ang="0">
                <a:pos x="4" y="21"/>
              </a:cxn>
              <a:cxn ang="0">
                <a:pos x="3" y="25"/>
              </a:cxn>
              <a:cxn ang="0">
                <a:pos x="1" y="26"/>
              </a:cxn>
              <a:cxn ang="0">
                <a:pos x="0" y="30"/>
              </a:cxn>
              <a:cxn ang="0">
                <a:pos x="2" y="30"/>
              </a:cxn>
              <a:cxn ang="0">
                <a:pos x="4" y="29"/>
              </a:cxn>
              <a:cxn ang="0">
                <a:pos x="6" y="29"/>
              </a:cxn>
              <a:cxn ang="0">
                <a:pos x="7" y="28"/>
              </a:cxn>
              <a:cxn ang="0">
                <a:pos x="8" y="27"/>
              </a:cxn>
              <a:cxn ang="0">
                <a:pos x="8" y="29"/>
              </a:cxn>
              <a:cxn ang="0">
                <a:pos x="9" y="35"/>
              </a:cxn>
              <a:cxn ang="0">
                <a:pos x="10" y="35"/>
              </a:cxn>
              <a:cxn ang="0">
                <a:pos x="14" y="33"/>
              </a:cxn>
              <a:cxn ang="0">
                <a:pos x="15" y="32"/>
              </a:cxn>
              <a:cxn ang="0">
                <a:pos x="15" y="30"/>
              </a:cxn>
              <a:cxn ang="0">
                <a:pos x="17" y="30"/>
              </a:cxn>
              <a:cxn ang="0">
                <a:pos x="18" y="28"/>
              </a:cxn>
              <a:cxn ang="0">
                <a:pos x="19" y="28"/>
              </a:cxn>
              <a:cxn ang="0">
                <a:pos x="19" y="26"/>
              </a:cxn>
              <a:cxn ang="0">
                <a:pos x="23" y="23"/>
              </a:cxn>
              <a:cxn ang="0">
                <a:pos x="22" y="24"/>
              </a:cxn>
              <a:cxn ang="0">
                <a:pos x="23" y="25"/>
              </a:cxn>
              <a:cxn ang="0">
                <a:pos x="23" y="25"/>
              </a:cxn>
              <a:cxn ang="0">
                <a:pos x="26" y="26"/>
              </a:cxn>
              <a:cxn ang="0">
                <a:pos x="26" y="28"/>
              </a:cxn>
              <a:cxn ang="0">
                <a:pos x="27" y="29"/>
              </a:cxn>
              <a:cxn ang="0">
                <a:pos x="28" y="29"/>
              </a:cxn>
              <a:cxn ang="0">
                <a:pos x="30" y="29"/>
              </a:cxn>
              <a:cxn ang="0">
                <a:pos x="31" y="30"/>
              </a:cxn>
              <a:cxn ang="0">
                <a:pos x="32" y="31"/>
              </a:cxn>
              <a:cxn ang="0">
                <a:pos x="34" y="31"/>
              </a:cxn>
              <a:cxn ang="0">
                <a:pos x="38" y="28"/>
              </a:cxn>
            </a:cxnLst>
            <a:rect l="0" t="0" r="r" b="b"/>
            <a:pathLst>
              <a:path w="38" h="35">
                <a:moveTo>
                  <a:pt x="38" y="28"/>
                </a:moveTo>
                <a:lnTo>
                  <a:pt x="38" y="27"/>
                </a:lnTo>
                <a:lnTo>
                  <a:pt x="36" y="27"/>
                </a:lnTo>
                <a:lnTo>
                  <a:pt x="36" y="26"/>
                </a:lnTo>
                <a:lnTo>
                  <a:pt x="36" y="25"/>
                </a:lnTo>
                <a:lnTo>
                  <a:pt x="35" y="24"/>
                </a:lnTo>
                <a:lnTo>
                  <a:pt x="35" y="24"/>
                </a:lnTo>
                <a:lnTo>
                  <a:pt x="34" y="23"/>
                </a:lnTo>
                <a:lnTo>
                  <a:pt x="33" y="24"/>
                </a:lnTo>
                <a:lnTo>
                  <a:pt x="33" y="24"/>
                </a:lnTo>
                <a:lnTo>
                  <a:pt x="32" y="24"/>
                </a:lnTo>
                <a:lnTo>
                  <a:pt x="30" y="24"/>
                </a:lnTo>
                <a:lnTo>
                  <a:pt x="30" y="24"/>
                </a:lnTo>
                <a:lnTo>
                  <a:pt x="30" y="23"/>
                </a:lnTo>
                <a:lnTo>
                  <a:pt x="30" y="22"/>
                </a:lnTo>
                <a:lnTo>
                  <a:pt x="30" y="19"/>
                </a:lnTo>
                <a:lnTo>
                  <a:pt x="28" y="17"/>
                </a:lnTo>
                <a:lnTo>
                  <a:pt x="26" y="15"/>
                </a:lnTo>
                <a:lnTo>
                  <a:pt x="25" y="16"/>
                </a:lnTo>
                <a:lnTo>
                  <a:pt x="24" y="15"/>
                </a:lnTo>
                <a:lnTo>
                  <a:pt x="23" y="13"/>
                </a:lnTo>
                <a:lnTo>
                  <a:pt x="22" y="13"/>
                </a:lnTo>
                <a:lnTo>
                  <a:pt x="22" y="13"/>
                </a:lnTo>
                <a:lnTo>
                  <a:pt x="21" y="12"/>
                </a:lnTo>
                <a:lnTo>
                  <a:pt x="20" y="10"/>
                </a:lnTo>
                <a:lnTo>
                  <a:pt x="18" y="10"/>
                </a:lnTo>
                <a:lnTo>
                  <a:pt x="16" y="10"/>
                </a:lnTo>
                <a:lnTo>
                  <a:pt x="16" y="8"/>
                </a:lnTo>
                <a:lnTo>
                  <a:pt x="15" y="7"/>
                </a:lnTo>
                <a:lnTo>
                  <a:pt x="15" y="6"/>
                </a:lnTo>
                <a:lnTo>
                  <a:pt x="14" y="6"/>
                </a:lnTo>
                <a:lnTo>
                  <a:pt x="13" y="7"/>
                </a:lnTo>
                <a:lnTo>
                  <a:pt x="12" y="9"/>
                </a:lnTo>
                <a:lnTo>
                  <a:pt x="12" y="9"/>
                </a:lnTo>
                <a:lnTo>
                  <a:pt x="11" y="6"/>
                </a:lnTo>
                <a:lnTo>
                  <a:pt x="12" y="4"/>
                </a:lnTo>
                <a:lnTo>
                  <a:pt x="11" y="3"/>
                </a:lnTo>
                <a:lnTo>
                  <a:pt x="10" y="2"/>
                </a:lnTo>
                <a:lnTo>
                  <a:pt x="9" y="2"/>
                </a:lnTo>
                <a:lnTo>
                  <a:pt x="8" y="0"/>
                </a:lnTo>
                <a:lnTo>
                  <a:pt x="8" y="1"/>
                </a:lnTo>
                <a:lnTo>
                  <a:pt x="8" y="2"/>
                </a:lnTo>
                <a:lnTo>
                  <a:pt x="6" y="3"/>
                </a:lnTo>
                <a:lnTo>
                  <a:pt x="5" y="13"/>
                </a:lnTo>
                <a:lnTo>
                  <a:pt x="4" y="21"/>
                </a:lnTo>
                <a:lnTo>
                  <a:pt x="4" y="21"/>
                </a:lnTo>
                <a:lnTo>
                  <a:pt x="4" y="23"/>
                </a:lnTo>
                <a:lnTo>
                  <a:pt x="3" y="25"/>
                </a:lnTo>
                <a:lnTo>
                  <a:pt x="1" y="25"/>
                </a:lnTo>
                <a:lnTo>
                  <a:pt x="1" y="26"/>
                </a:lnTo>
                <a:lnTo>
                  <a:pt x="0" y="29"/>
                </a:lnTo>
                <a:lnTo>
                  <a:pt x="0" y="30"/>
                </a:lnTo>
                <a:lnTo>
                  <a:pt x="1" y="31"/>
                </a:lnTo>
                <a:lnTo>
                  <a:pt x="2" y="30"/>
                </a:lnTo>
                <a:lnTo>
                  <a:pt x="3" y="29"/>
                </a:lnTo>
                <a:lnTo>
                  <a:pt x="4" y="29"/>
                </a:lnTo>
                <a:lnTo>
                  <a:pt x="4" y="29"/>
                </a:lnTo>
                <a:lnTo>
                  <a:pt x="6" y="29"/>
                </a:lnTo>
                <a:lnTo>
                  <a:pt x="7" y="28"/>
                </a:lnTo>
                <a:lnTo>
                  <a:pt x="7" y="28"/>
                </a:lnTo>
                <a:lnTo>
                  <a:pt x="8" y="27"/>
                </a:lnTo>
                <a:lnTo>
                  <a:pt x="8" y="27"/>
                </a:lnTo>
                <a:lnTo>
                  <a:pt x="8" y="29"/>
                </a:lnTo>
                <a:lnTo>
                  <a:pt x="8" y="29"/>
                </a:lnTo>
                <a:lnTo>
                  <a:pt x="8" y="34"/>
                </a:lnTo>
                <a:lnTo>
                  <a:pt x="9" y="35"/>
                </a:lnTo>
                <a:lnTo>
                  <a:pt x="10" y="35"/>
                </a:lnTo>
                <a:lnTo>
                  <a:pt x="10" y="35"/>
                </a:lnTo>
                <a:lnTo>
                  <a:pt x="13" y="34"/>
                </a:lnTo>
                <a:lnTo>
                  <a:pt x="14" y="33"/>
                </a:lnTo>
                <a:lnTo>
                  <a:pt x="15" y="32"/>
                </a:lnTo>
                <a:lnTo>
                  <a:pt x="15" y="32"/>
                </a:lnTo>
                <a:lnTo>
                  <a:pt x="15" y="32"/>
                </a:lnTo>
                <a:lnTo>
                  <a:pt x="15" y="30"/>
                </a:lnTo>
                <a:lnTo>
                  <a:pt x="17" y="30"/>
                </a:lnTo>
                <a:lnTo>
                  <a:pt x="17" y="30"/>
                </a:lnTo>
                <a:lnTo>
                  <a:pt x="18" y="29"/>
                </a:lnTo>
                <a:lnTo>
                  <a:pt x="18" y="28"/>
                </a:lnTo>
                <a:lnTo>
                  <a:pt x="19" y="28"/>
                </a:lnTo>
                <a:lnTo>
                  <a:pt x="19" y="28"/>
                </a:lnTo>
                <a:lnTo>
                  <a:pt x="19" y="27"/>
                </a:lnTo>
                <a:lnTo>
                  <a:pt x="19" y="26"/>
                </a:lnTo>
                <a:lnTo>
                  <a:pt x="19" y="24"/>
                </a:lnTo>
                <a:lnTo>
                  <a:pt x="23" y="23"/>
                </a:lnTo>
                <a:lnTo>
                  <a:pt x="23" y="23"/>
                </a:lnTo>
                <a:lnTo>
                  <a:pt x="22" y="24"/>
                </a:lnTo>
                <a:lnTo>
                  <a:pt x="22" y="25"/>
                </a:lnTo>
                <a:lnTo>
                  <a:pt x="23" y="25"/>
                </a:lnTo>
                <a:lnTo>
                  <a:pt x="23" y="25"/>
                </a:lnTo>
                <a:lnTo>
                  <a:pt x="23" y="25"/>
                </a:lnTo>
                <a:lnTo>
                  <a:pt x="25" y="25"/>
                </a:lnTo>
                <a:lnTo>
                  <a:pt x="26" y="26"/>
                </a:lnTo>
                <a:lnTo>
                  <a:pt x="26" y="27"/>
                </a:lnTo>
                <a:lnTo>
                  <a:pt x="26" y="28"/>
                </a:lnTo>
                <a:lnTo>
                  <a:pt x="26" y="29"/>
                </a:lnTo>
                <a:lnTo>
                  <a:pt x="27" y="29"/>
                </a:lnTo>
                <a:lnTo>
                  <a:pt x="28" y="28"/>
                </a:lnTo>
                <a:lnTo>
                  <a:pt x="28" y="29"/>
                </a:lnTo>
                <a:lnTo>
                  <a:pt x="29" y="29"/>
                </a:lnTo>
                <a:lnTo>
                  <a:pt x="30" y="29"/>
                </a:lnTo>
                <a:lnTo>
                  <a:pt x="30" y="31"/>
                </a:lnTo>
                <a:lnTo>
                  <a:pt x="31" y="30"/>
                </a:lnTo>
                <a:lnTo>
                  <a:pt x="31" y="31"/>
                </a:lnTo>
                <a:lnTo>
                  <a:pt x="32" y="31"/>
                </a:lnTo>
                <a:lnTo>
                  <a:pt x="33" y="31"/>
                </a:lnTo>
                <a:lnTo>
                  <a:pt x="34" y="31"/>
                </a:lnTo>
                <a:lnTo>
                  <a:pt x="37" y="28"/>
                </a:lnTo>
                <a:lnTo>
                  <a:pt x="38" y="2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1" name="Freeform 438"/>
          <p:cNvSpPr>
            <a:spLocks/>
          </p:cNvSpPr>
          <p:nvPr/>
        </p:nvSpPr>
        <p:spPr bwMode="auto">
          <a:xfrm>
            <a:off x="2253637" y="2534040"/>
            <a:ext cx="17033" cy="2904"/>
          </a:xfrm>
          <a:custGeom>
            <a:avLst/>
            <a:gdLst/>
            <a:ahLst/>
            <a:cxnLst>
              <a:cxn ang="0">
                <a:pos x="4" y="0"/>
              </a:cxn>
              <a:cxn ang="0">
                <a:pos x="4" y="0"/>
              </a:cxn>
              <a:cxn ang="0">
                <a:pos x="2" y="0"/>
              </a:cxn>
              <a:cxn ang="0">
                <a:pos x="0" y="0"/>
              </a:cxn>
              <a:cxn ang="0">
                <a:pos x="1" y="1"/>
              </a:cxn>
              <a:cxn ang="0">
                <a:pos x="4" y="1"/>
              </a:cxn>
              <a:cxn ang="0">
                <a:pos x="5" y="0"/>
              </a:cxn>
              <a:cxn ang="0">
                <a:pos x="5" y="0"/>
              </a:cxn>
              <a:cxn ang="0">
                <a:pos x="4" y="0"/>
              </a:cxn>
            </a:cxnLst>
            <a:rect l="0" t="0" r="r" b="b"/>
            <a:pathLst>
              <a:path w="5" h="1">
                <a:moveTo>
                  <a:pt x="4" y="0"/>
                </a:moveTo>
                <a:lnTo>
                  <a:pt x="4" y="0"/>
                </a:lnTo>
                <a:lnTo>
                  <a:pt x="2" y="0"/>
                </a:lnTo>
                <a:lnTo>
                  <a:pt x="0" y="0"/>
                </a:lnTo>
                <a:lnTo>
                  <a:pt x="1" y="1"/>
                </a:lnTo>
                <a:lnTo>
                  <a:pt x="4" y="1"/>
                </a:lnTo>
                <a:lnTo>
                  <a:pt x="5" y="0"/>
                </a:lnTo>
                <a:lnTo>
                  <a:pt x="5" y="0"/>
                </a:lnTo>
                <a:lnTo>
                  <a:pt x="4"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2" name="Freeform 439"/>
          <p:cNvSpPr>
            <a:spLocks/>
          </p:cNvSpPr>
          <p:nvPr/>
        </p:nvSpPr>
        <p:spPr bwMode="auto">
          <a:xfrm>
            <a:off x="2243417" y="2525328"/>
            <a:ext cx="10220" cy="11616"/>
          </a:xfrm>
          <a:custGeom>
            <a:avLst/>
            <a:gdLst/>
            <a:ahLst/>
            <a:cxnLst>
              <a:cxn ang="0">
                <a:pos x="1" y="1"/>
              </a:cxn>
              <a:cxn ang="0">
                <a:pos x="1" y="1"/>
              </a:cxn>
              <a:cxn ang="0">
                <a:pos x="1" y="1"/>
              </a:cxn>
              <a:cxn ang="0">
                <a:pos x="1" y="1"/>
              </a:cxn>
              <a:cxn ang="0">
                <a:pos x="0" y="3"/>
              </a:cxn>
              <a:cxn ang="0">
                <a:pos x="0" y="3"/>
              </a:cxn>
              <a:cxn ang="0">
                <a:pos x="0" y="4"/>
              </a:cxn>
              <a:cxn ang="0">
                <a:pos x="0" y="4"/>
              </a:cxn>
              <a:cxn ang="0">
                <a:pos x="1" y="3"/>
              </a:cxn>
              <a:cxn ang="0">
                <a:pos x="1" y="3"/>
              </a:cxn>
              <a:cxn ang="0">
                <a:pos x="2" y="3"/>
              </a:cxn>
              <a:cxn ang="0">
                <a:pos x="2" y="1"/>
              </a:cxn>
              <a:cxn ang="0">
                <a:pos x="3" y="1"/>
              </a:cxn>
              <a:cxn ang="0">
                <a:pos x="3" y="1"/>
              </a:cxn>
              <a:cxn ang="0">
                <a:pos x="2" y="0"/>
              </a:cxn>
              <a:cxn ang="0">
                <a:pos x="1" y="1"/>
              </a:cxn>
            </a:cxnLst>
            <a:rect l="0" t="0" r="r" b="b"/>
            <a:pathLst>
              <a:path w="3" h="4">
                <a:moveTo>
                  <a:pt x="1" y="1"/>
                </a:moveTo>
                <a:lnTo>
                  <a:pt x="1" y="1"/>
                </a:lnTo>
                <a:lnTo>
                  <a:pt x="1" y="1"/>
                </a:lnTo>
                <a:lnTo>
                  <a:pt x="1" y="1"/>
                </a:lnTo>
                <a:lnTo>
                  <a:pt x="0" y="3"/>
                </a:lnTo>
                <a:lnTo>
                  <a:pt x="0" y="3"/>
                </a:lnTo>
                <a:lnTo>
                  <a:pt x="0" y="4"/>
                </a:lnTo>
                <a:lnTo>
                  <a:pt x="0" y="4"/>
                </a:lnTo>
                <a:lnTo>
                  <a:pt x="1" y="3"/>
                </a:lnTo>
                <a:lnTo>
                  <a:pt x="1" y="3"/>
                </a:lnTo>
                <a:lnTo>
                  <a:pt x="2" y="3"/>
                </a:lnTo>
                <a:lnTo>
                  <a:pt x="2" y="1"/>
                </a:lnTo>
                <a:lnTo>
                  <a:pt x="3" y="1"/>
                </a:lnTo>
                <a:lnTo>
                  <a:pt x="3" y="1"/>
                </a:lnTo>
                <a:lnTo>
                  <a:pt x="2" y="0"/>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3" name="Freeform 440"/>
          <p:cNvSpPr>
            <a:spLocks/>
          </p:cNvSpPr>
          <p:nvPr/>
        </p:nvSpPr>
        <p:spPr bwMode="auto">
          <a:xfrm>
            <a:off x="8351493" y="2656006"/>
            <a:ext cx="10220" cy="8712"/>
          </a:xfrm>
          <a:custGeom>
            <a:avLst/>
            <a:gdLst/>
            <a:ahLst/>
            <a:cxnLst>
              <a:cxn ang="0">
                <a:pos x="3" y="0"/>
              </a:cxn>
              <a:cxn ang="0">
                <a:pos x="3" y="0"/>
              </a:cxn>
              <a:cxn ang="0">
                <a:pos x="2" y="1"/>
              </a:cxn>
              <a:cxn ang="0">
                <a:pos x="1" y="2"/>
              </a:cxn>
              <a:cxn ang="0">
                <a:pos x="0" y="3"/>
              </a:cxn>
              <a:cxn ang="0">
                <a:pos x="1" y="3"/>
              </a:cxn>
              <a:cxn ang="0">
                <a:pos x="3" y="1"/>
              </a:cxn>
              <a:cxn ang="0">
                <a:pos x="3" y="0"/>
              </a:cxn>
            </a:cxnLst>
            <a:rect l="0" t="0" r="r" b="b"/>
            <a:pathLst>
              <a:path w="3" h="3">
                <a:moveTo>
                  <a:pt x="3" y="0"/>
                </a:moveTo>
                <a:lnTo>
                  <a:pt x="3" y="0"/>
                </a:lnTo>
                <a:lnTo>
                  <a:pt x="2" y="1"/>
                </a:lnTo>
                <a:lnTo>
                  <a:pt x="1" y="2"/>
                </a:lnTo>
                <a:lnTo>
                  <a:pt x="0" y="3"/>
                </a:lnTo>
                <a:lnTo>
                  <a:pt x="1" y="3"/>
                </a:lnTo>
                <a:lnTo>
                  <a:pt x="3" y="1"/>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4" name="Freeform 441"/>
          <p:cNvSpPr>
            <a:spLocks/>
          </p:cNvSpPr>
          <p:nvPr/>
        </p:nvSpPr>
        <p:spPr bwMode="auto">
          <a:xfrm>
            <a:off x="2331989" y="2409170"/>
            <a:ext cx="3407" cy="2904"/>
          </a:xfrm>
          <a:custGeom>
            <a:avLst/>
            <a:gdLst/>
            <a:ahLst/>
            <a:cxnLst>
              <a:cxn ang="0">
                <a:pos x="0" y="1"/>
              </a:cxn>
              <a:cxn ang="0">
                <a:pos x="1" y="1"/>
              </a:cxn>
              <a:cxn ang="0">
                <a:pos x="1" y="0"/>
              </a:cxn>
              <a:cxn ang="0">
                <a:pos x="0" y="1"/>
              </a:cxn>
            </a:cxnLst>
            <a:rect l="0" t="0" r="r" b="b"/>
            <a:pathLst>
              <a:path w="1" h="1">
                <a:moveTo>
                  <a:pt x="0" y="1"/>
                </a:moveTo>
                <a:lnTo>
                  <a:pt x="1" y="1"/>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5" name="Freeform 442"/>
          <p:cNvSpPr>
            <a:spLocks/>
          </p:cNvSpPr>
          <p:nvPr/>
        </p:nvSpPr>
        <p:spPr bwMode="auto">
          <a:xfrm>
            <a:off x="2199131" y="2536944"/>
            <a:ext cx="10220" cy="8712"/>
          </a:xfrm>
          <a:custGeom>
            <a:avLst/>
            <a:gdLst/>
            <a:ahLst/>
            <a:cxnLst>
              <a:cxn ang="0">
                <a:pos x="2" y="1"/>
              </a:cxn>
              <a:cxn ang="0">
                <a:pos x="2" y="1"/>
              </a:cxn>
              <a:cxn ang="0">
                <a:pos x="2" y="1"/>
              </a:cxn>
              <a:cxn ang="0">
                <a:pos x="2" y="1"/>
              </a:cxn>
              <a:cxn ang="0">
                <a:pos x="2" y="0"/>
              </a:cxn>
              <a:cxn ang="0">
                <a:pos x="1" y="1"/>
              </a:cxn>
              <a:cxn ang="0">
                <a:pos x="1" y="1"/>
              </a:cxn>
              <a:cxn ang="0">
                <a:pos x="1" y="1"/>
              </a:cxn>
              <a:cxn ang="0">
                <a:pos x="0" y="2"/>
              </a:cxn>
              <a:cxn ang="0">
                <a:pos x="0" y="3"/>
              </a:cxn>
              <a:cxn ang="0">
                <a:pos x="1" y="3"/>
              </a:cxn>
              <a:cxn ang="0">
                <a:pos x="1" y="3"/>
              </a:cxn>
              <a:cxn ang="0">
                <a:pos x="1" y="3"/>
              </a:cxn>
              <a:cxn ang="0">
                <a:pos x="2" y="3"/>
              </a:cxn>
              <a:cxn ang="0">
                <a:pos x="3" y="2"/>
              </a:cxn>
              <a:cxn ang="0">
                <a:pos x="3" y="1"/>
              </a:cxn>
              <a:cxn ang="0">
                <a:pos x="2" y="1"/>
              </a:cxn>
            </a:cxnLst>
            <a:rect l="0" t="0" r="r" b="b"/>
            <a:pathLst>
              <a:path w="3" h="3">
                <a:moveTo>
                  <a:pt x="2" y="1"/>
                </a:moveTo>
                <a:lnTo>
                  <a:pt x="2" y="1"/>
                </a:lnTo>
                <a:lnTo>
                  <a:pt x="2" y="1"/>
                </a:lnTo>
                <a:lnTo>
                  <a:pt x="2" y="1"/>
                </a:lnTo>
                <a:lnTo>
                  <a:pt x="2" y="0"/>
                </a:lnTo>
                <a:lnTo>
                  <a:pt x="1" y="1"/>
                </a:lnTo>
                <a:lnTo>
                  <a:pt x="1" y="1"/>
                </a:lnTo>
                <a:lnTo>
                  <a:pt x="1" y="1"/>
                </a:lnTo>
                <a:lnTo>
                  <a:pt x="0" y="2"/>
                </a:lnTo>
                <a:lnTo>
                  <a:pt x="0" y="3"/>
                </a:lnTo>
                <a:lnTo>
                  <a:pt x="1" y="3"/>
                </a:lnTo>
                <a:lnTo>
                  <a:pt x="1" y="3"/>
                </a:lnTo>
                <a:lnTo>
                  <a:pt x="1" y="3"/>
                </a:lnTo>
                <a:lnTo>
                  <a:pt x="2" y="3"/>
                </a:lnTo>
                <a:lnTo>
                  <a:pt x="3" y="2"/>
                </a:lnTo>
                <a:lnTo>
                  <a:pt x="3"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6" name="Freeform 443"/>
          <p:cNvSpPr>
            <a:spLocks/>
          </p:cNvSpPr>
          <p:nvPr/>
        </p:nvSpPr>
        <p:spPr bwMode="auto">
          <a:xfrm>
            <a:off x="2321769" y="2391746"/>
            <a:ext cx="3407" cy="2904"/>
          </a:xfrm>
          <a:custGeom>
            <a:avLst/>
            <a:gdLst/>
            <a:ahLst/>
            <a:cxnLst>
              <a:cxn ang="0">
                <a:pos x="0" y="0"/>
              </a:cxn>
              <a:cxn ang="0">
                <a:pos x="0" y="0"/>
              </a:cxn>
              <a:cxn ang="0">
                <a:pos x="0" y="0"/>
              </a:cxn>
              <a:cxn ang="0">
                <a:pos x="0" y="1"/>
              </a:cxn>
              <a:cxn ang="0">
                <a:pos x="1" y="1"/>
              </a:cxn>
              <a:cxn ang="0">
                <a:pos x="0" y="0"/>
              </a:cxn>
              <a:cxn ang="0">
                <a:pos x="0" y="0"/>
              </a:cxn>
            </a:cxnLst>
            <a:rect l="0" t="0" r="r" b="b"/>
            <a:pathLst>
              <a:path w="1" h="1">
                <a:moveTo>
                  <a:pt x="0" y="0"/>
                </a:moveTo>
                <a:lnTo>
                  <a:pt x="0" y="0"/>
                </a:lnTo>
                <a:lnTo>
                  <a:pt x="0" y="0"/>
                </a:lnTo>
                <a:lnTo>
                  <a:pt x="0" y="1"/>
                </a:lnTo>
                <a:lnTo>
                  <a:pt x="1"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7" name="Freeform 444"/>
          <p:cNvSpPr>
            <a:spLocks/>
          </p:cNvSpPr>
          <p:nvPr/>
        </p:nvSpPr>
        <p:spPr bwMode="auto">
          <a:xfrm>
            <a:off x="2280890" y="2525328"/>
            <a:ext cx="3407" cy="2904"/>
          </a:xfrm>
          <a:custGeom>
            <a:avLst/>
            <a:gdLst/>
            <a:ahLst/>
            <a:cxnLst>
              <a:cxn ang="0">
                <a:pos x="0" y="1"/>
              </a:cxn>
              <a:cxn ang="0">
                <a:pos x="0" y="0"/>
              </a:cxn>
              <a:cxn ang="0">
                <a:pos x="0" y="1"/>
              </a:cxn>
              <a:cxn ang="0">
                <a:pos x="0" y="1"/>
              </a:cxn>
              <a:cxn ang="0">
                <a:pos x="0" y="1"/>
              </a:cxn>
              <a:cxn ang="0">
                <a:pos x="1" y="1"/>
              </a:cxn>
              <a:cxn ang="0">
                <a:pos x="1" y="1"/>
              </a:cxn>
              <a:cxn ang="0">
                <a:pos x="0" y="1"/>
              </a:cxn>
            </a:cxnLst>
            <a:rect l="0" t="0" r="r" b="b"/>
            <a:pathLst>
              <a:path w="1" h="1">
                <a:moveTo>
                  <a:pt x="0" y="1"/>
                </a:moveTo>
                <a:lnTo>
                  <a:pt x="0" y="0"/>
                </a:lnTo>
                <a:lnTo>
                  <a:pt x="0" y="1"/>
                </a:lnTo>
                <a:lnTo>
                  <a:pt x="0" y="1"/>
                </a:lnTo>
                <a:lnTo>
                  <a:pt x="0" y="1"/>
                </a:lnTo>
                <a:lnTo>
                  <a:pt x="1" y="1"/>
                </a:lnTo>
                <a:lnTo>
                  <a:pt x="1"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8" name="Freeform 445"/>
          <p:cNvSpPr>
            <a:spLocks/>
          </p:cNvSpPr>
          <p:nvPr/>
        </p:nvSpPr>
        <p:spPr bwMode="auto">
          <a:xfrm>
            <a:off x="2130998" y="2536944"/>
            <a:ext cx="3407" cy="2904"/>
          </a:xfrm>
          <a:custGeom>
            <a:avLst/>
            <a:gdLst/>
            <a:ahLst/>
            <a:cxnLst>
              <a:cxn ang="0">
                <a:pos x="0" y="0"/>
              </a:cxn>
              <a:cxn ang="0">
                <a:pos x="0" y="1"/>
              </a:cxn>
              <a:cxn ang="0">
                <a:pos x="0" y="1"/>
              </a:cxn>
              <a:cxn ang="0">
                <a:pos x="1" y="1"/>
              </a:cxn>
              <a:cxn ang="0">
                <a:pos x="1" y="1"/>
              </a:cxn>
              <a:cxn ang="0">
                <a:pos x="1" y="0"/>
              </a:cxn>
              <a:cxn ang="0">
                <a:pos x="0" y="0"/>
              </a:cxn>
            </a:cxnLst>
            <a:rect l="0" t="0" r="r" b="b"/>
            <a:pathLst>
              <a:path w="1" h="1">
                <a:moveTo>
                  <a:pt x="0" y="0"/>
                </a:moveTo>
                <a:lnTo>
                  <a:pt x="0" y="1"/>
                </a:lnTo>
                <a:lnTo>
                  <a:pt x="0" y="1"/>
                </a:lnTo>
                <a:lnTo>
                  <a:pt x="1" y="1"/>
                </a:lnTo>
                <a:lnTo>
                  <a:pt x="1"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9" name="Freeform 446"/>
          <p:cNvSpPr>
            <a:spLocks/>
          </p:cNvSpPr>
          <p:nvPr/>
        </p:nvSpPr>
        <p:spPr bwMode="auto">
          <a:xfrm>
            <a:off x="2090119" y="2531136"/>
            <a:ext cx="6813" cy="8712"/>
          </a:xfrm>
          <a:custGeom>
            <a:avLst/>
            <a:gdLst/>
            <a:ahLst/>
            <a:cxnLst>
              <a:cxn ang="0">
                <a:pos x="2" y="0"/>
              </a:cxn>
              <a:cxn ang="0">
                <a:pos x="1" y="1"/>
              </a:cxn>
              <a:cxn ang="0">
                <a:pos x="1" y="2"/>
              </a:cxn>
              <a:cxn ang="0">
                <a:pos x="0" y="3"/>
              </a:cxn>
              <a:cxn ang="0">
                <a:pos x="0" y="3"/>
              </a:cxn>
              <a:cxn ang="0">
                <a:pos x="1" y="3"/>
              </a:cxn>
              <a:cxn ang="0">
                <a:pos x="1" y="3"/>
              </a:cxn>
              <a:cxn ang="0">
                <a:pos x="1" y="2"/>
              </a:cxn>
              <a:cxn ang="0">
                <a:pos x="2" y="1"/>
              </a:cxn>
              <a:cxn ang="0">
                <a:pos x="2" y="0"/>
              </a:cxn>
            </a:cxnLst>
            <a:rect l="0" t="0" r="r" b="b"/>
            <a:pathLst>
              <a:path w="2" h="3">
                <a:moveTo>
                  <a:pt x="2" y="0"/>
                </a:moveTo>
                <a:lnTo>
                  <a:pt x="1" y="1"/>
                </a:lnTo>
                <a:lnTo>
                  <a:pt x="1" y="2"/>
                </a:lnTo>
                <a:lnTo>
                  <a:pt x="0" y="3"/>
                </a:lnTo>
                <a:lnTo>
                  <a:pt x="0" y="3"/>
                </a:lnTo>
                <a:lnTo>
                  <a:pt x="1" y="3"/>
                </a:lnTo>
                <a:lnTo>
                  <a:pt x="1" y="3"/>
                </a:lnTo>
                <a:lnTo>
                  <a:pt x="1" y="2"/>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0" name="Freeform 447"/>
          <p:cNvSpPr>
            <a:spLocks/>
          </p:cNvSpPr>
          <p:nvPr/>
        </p:nvSpPr>
        <p:spPr bwMode="auto">
          <a:xfrm>
            <a:off x="2185504" y="2539848"/>
            <a:ext cx="10220" cy="5808"/>
          </a:xfrm>
          <a:custGeom>
            <a:avLst/>
            <a:gdLst/>
            <a:ahLst/>
            <a:cxnLst>
              <a:cxn ang="0">
                <a:pos x="2" y="1"/>
              </a:cxn>
              <a:cxn ang="0">
                <a:pos x="0" y="1"/>
              </a:cxn>
              <a:cxn ang="0">
                <a:pos x="0" y="2"/>
              </a:cxn>
              <a:cxn ang="0">
                <a:pos x="2" y="1"/>
              </a:cxn>
              <a:cxn ang="0">
                <a:pos x="3" y="0"/>
              </a:cxn>
              <a:cxn ang="0">
                <a:pos x="3" y="0"/>
              </a:cxn>
              <a:cxn ang="0">
                <a:pos x="2" y="0"/>
              </a:cxn>
              <a:cxn ang="0">
                <a:pos x="2" y="1"/>
              </a:cxn>
            </a:cxnLst>
            <a:rect l="0" t="0" r="r" b="b"/>
            <a:pathLst>
              <a:path w="3" h="2">
                <a:moveTo>
                  <a:pt x="2" y="1"/>
                </a:moveTo>
                <a:lnTo>
                  <a:pt x="0" y="1"/>
                </a:lnTo>
                <a:lnTo>
                  <a:pt x="0" y="2"/>
                </a:lnTo>
                <a:lnTo>
                  <a:pt x="2" y="1"/>
                </a:lnTo>
                <a:lnTo>
                  <a:pt x="3" y="0"/>
                </a:lnTo>
                <a:lnTo>
                  <a:pt x="3" y="0"/>
                </a:lnTo>
                <a:lnTo>
                  <a:pt x="2" y="0"/>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1" name="Freeform 448"/>
          <p:cNvSpPr>
            <a:spLocks/>
          </p:cNvSpPr>
          <p:nvPr/>
        </p:nvSpPr>
        <p:spPr bwMode="auto">
          <a:xfrm>
            <a:off x="2117372" y="2545656"/>
            <a:ext cx="13626" cy="5808"/>
          </a:xfrm>
          <a:custGeom>
            <a:avLst/>
            <a:gdLst/>
            <a:ahLst/>
            <a:cxnLst>
              <a:cxn ang="0">
                <a:pos x="2" y="1"/>
              </a:cxn>
              <a:cxn ang="0">
                <a:pos x="0" y="0"/>
              </a:cxn>
              <a:cxn ang="0">
                <a:pos x="0" y="0"/>
              </a:cxn>
              <a:cxn ang="0">
                <a:pos x="0" y="0"/>
              </a:cxn>
              <a:cxn ang="0">
                <a:pos x="0" y="0"/>
              </a:cxn>
              <a:cxn ang="0">
                <a:pos x="2" y="2"/>
              </a:cxn>
              <a:cxn ang="0">
                <a:pos x="3" y="2"/>
              </a:cxn>
              <a:cxn ang="0">
                <a:pos x="4" y="2"/>
              </a:cxn>
              <a:cxn ang="0">
                <a:pos x="4" y="2"/>
              </a:cxn>
              <a:cxn ang="0">
                <a:pos x="2" y="1"/>
              </a:cxn>
            </a:cxnLst>
            <a:rect l="0" t="0" r="r" b="b"/>
            <a:pathLst>
              <a:path w="4" h="2">
                <a:moveTo>
                  <a:pt x="2" y="1"/>
                </a:moveTo>
                <a:lnTo>
                  <a:pt x="0" y="0"/>
                </a:lnTo>
                <a:lnTo>
                  <a:pt x="0" y="0"/>
                </a:lnTo>
                <a:lnTo>
                  <a:pt x="0" y="0"/>
                </a:lnTo>
                <a:lnTo>
                  <a:pt x="0" y="0"/>
                </a:lnTo>
                <a:lnTo>
                  <a:pt x="2" y="2"/>
                </a:lnTo>
                <a:lnTo>
                  <a:pt x="3" y="2"/>
                </a:lnTo>
                <a:lnTo>
                  <a:pt x="4" y="2"/>
                </a:lnTo>
                <a:lnTo>
                  <a:pt x="4" y="2"/>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2" name="Freeform 449"/>
          <p:cNvSpPr>
            <a:spLocks/>
          </p:cNvSpPr>
          <p:nvPr/>
        </p:nvSpPr>
        <p:spPr bwMode="auto">
          <a:xfrm>
            <a:off x="2171878" y="2539848"/>
            <a:ext cx="13626" cy="5808"/>
          </a:xfrm>
          <a:custGeom>
            <a:avLst/>
            <a:gdLst/>
            <a:ahLst/>
            <a:cxnLst>
              <a:cxn ang="0">
                <a:pos x="2" y="0"/>
              </a:cxn>
              <a:cxn ang="0">
                <a:pos x="2" y="0"/>
              </a:cxn>
              <a:cxn ang="0">
                <a:pos x="0" y="0"/>
              </a:cxn>
              <a:cxn ang="0">
                <a:pos x="0" y="0"/>
              </a:cxn>
              <a:cxn ang="0">
                <a:pos x="0" y="0"/>
              </a:cxn>
              <a:cxn ang="0">
                <a:pos x="1" y="0"/>
              </a:cxn>
              <a:cxn ang="0">
                <a:pos x="1" y="0"/>
              </a:cxn>
              <a:cxn ang="0">
                <a:pos x="2" y="1"/>
              </a:cxn>
              <a:cxn ang="0">
                <a:pos x="2" y="2"/>
              </a:cxn>
              <a:cxn ang="0">
                <a:pos x="3" y="2"/>
              </a:cxn>
              <a:cxn ang="0">
                <a:pos x="3" y="2"/>
              </a:cxn>
              <a:cxn ang="0">
                <a:pos x="3" y="1"/>
              </a:cxn>
              <a:cxn ang="0">
                <a:pos x="3" y="0"/>
              </a:cxn>
              <a:cxn ang="0">
                <a:pos x="4" y="0"/>
              </a:cxn>
              <a:cxn ang="0">
                <a:pos x="3" y="0"/>
              </a:cxn>
              <a:cxn ang="0">
                <a:pos x="2" y="0"/>
              </a:cxn>
            </a:cxnLst>
            <a:rect l="0" t="0" r="r" b="b"/>
            <a:pathLst>
              <a:path w="4" h="2">
                <a:moveTo>
                  <a:pt x="2" y="0"/>
                </a:moveTo>
                <a:lnTo>
                  <a:pt x="2" y="0"/>
                </a:lnTo>
                <a:lnTo>
                  <a:pt x="0" y="0"/>
                </a:lnTo>
                <a:lnTo>
                  <a:pt x="0" y="0"/>
                </a:lnTo>
                <a:lnTo>
                  <a:pt x="0" y="0"/>
                </a:lnTo>
                <a:lnTo>
                  <a:pt x="1" y="0"/>
                </a:lnTo>
                <a:lnTo>
                  <a:pt x="1" y="0"/>
                </a:lnTo>
                <a:lnTo>
                  <a:pt x="2" y="1"/>
                </a:lnTo>
                <a:lnTo>
                  <a:pt x="2" y="2"/>
                </a:lnTo>
                <a:lnTo>
                  <a:pt x="3" y="2"/>
                </a:lnTo>
                <a:lnTo>
                  <a:pt x="3" y="2"/>
                </a:lnTo>
                <a:lnTo>
                  <a:pt x="3" y="1"/>
                </a:lnTo>
                <a:lnTo>
                  <a:pt x="3" y="0"/>
                </a:lnTo>
                <a:lnTo>
                  <a:pt x="4" y="0"/>
                </a:lnTo>
                <a:lnTo>
                  <a:pt x="3"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3" name="Freeform 450"/>
          <p:cNvSpPr>
            <a:spLocks/>
          </p:cNvSpPr>
          <p:nvPr/>
        </p:nvSpPr>
        <p:spPr bwMode="auto">
          <a:xfrm>
            <a:off x="2335396" y="2412074"/>
            <a:ext cx="3407" cy="2904"/>
          </a:xfrm>
          <a:custGeom>
            <a:avLst/>
            <a:gdLst/>
            <a:ahLst/>
            <a:cxnLst>
              <a:cxn ang="0">
                <a:pos x="0" y="0"/>
              </a:cxn>
              <a:cxn ang="0">
                <a:pos x="0" y="0"/>
              </a:cxn>
              <a:cxn ang="0">
                <a:pos x="1" y="0"/>
              </a:cxn>
              <a:cxn ang="0">
                <a:pos x="1" y="0"/>
              </a:cxn>
              <a:cxn ang="0">
                <a:pos x="0" y="0"/>
              </a:cxn>
              <a:cxn ang="0">
                <a:pos x="0" y="0"/>
              </a:cxn>
            </a:cxnLst>
            <a:rect l="0" t="0" r="r" b="b"/>
            <a:pathLst>
              <a:path w="1">
                <a:moveTo>
                  <a:pt x="0" y="0"/>
                </a:moveTo>
                <a:lnTo>
                  <a:pt x="0" y="0"/>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4" name="Freeform 451"/>
          <p:cNvSpPr>
            <a:spLocks/>
          </p:cNvSpPr>
          <p:nvPr/>
        </p:nvSpPr>
        <p:spPr bwMode="auto">
          <a:xfrm>
            <a:off x="2403528" y="2475961"/>
            <a:ext cx="3407" cy="5808"/>
          </a:xfrm>
          <a:custGeom>
            <a:avLst/>
            <a:gdLst/>
            <a:ahLst/>
            <a:cxnLst>
              <a:cxn ang="0">
                <a:pos x="0" y="0"/>
              </a:cxn>
              <a:cxn ang="0">
                <a:pos x="0" y="0"/>
              </a:cxn>
              <a:cxn ang="0">
                <a:pos x="0" y="0"/>
              </a:cxn>
              <a:cxn ang="0">
                <a:pos x="0" y="1"/>
              </a:cxn>
              <a:cxn ang="0">
                <a:pos x="0" y="2"/>
              </a:cxn>
              <a:cxn ang="0">
                <a:pos x="1" y="2"/>
              </a:cxn>
              <a:cxn ang="0">
                <a:pos x="1" y="1"/>
              </a:cxn>
              <a:cxn ang="0">
                <a:pos x="1" y="0"/>
              </a:cxn>
              <a:cxn ang="0">
                <a:pos x="0" y="0"/>
              </a:cxn>
            </a:cxnLst>
            <a:rect l="0" t="0" r="r" b="b"/>
            <a:pathLst>
              <a:path w="1" h="2">
                <a:moveTo>
                  <a:pt x="0" y="0"/>
                </a:moveTo>
                <a:lnTo>
                  <a:pt x="0" y="0"/>
                </a:lnTo>
                <a:lnTo>
                  <a:pt x="0" y="0"/>
                </a:lnTo>
                <a:lnTo>
                  <a:pt x="0" y="1"/>
                </a:lnTo>
                <a:lnTo>
                  <a:pt x="0" y="2"/>
                </a:lnTo>
                <a:lnTo>
                  <a:pt x="1" y="2"/>
                </a:lnTo>
                <a:lnTo>
                  <a:pt x="1"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5" name="Freeform 452"/>
          <p:cNvSpPr>
            <a:spLocks/>
          </p:cNvSpPr>
          <p:nvPr/>
        </p:nvSpPr>
        <p:spPr bwMode="auto">
          <a:xfrm>
            <a:off x="2342209" y="2496289"/>
            <a:ext cx="23846" cy="20328"/>
          </a:xfrm>
          <a:custGeom>
            <a:avLst/>
            <a:gdLst/>
            <a:ahLst/>
            <a:cxnLst>
              <a:cxn ang="0">
                <a:pos x="7" y="0"/>
              </a:cxn>
              <a:cxn ang="0">
                <a:pos x="5" y="0"/>
              </a:cxn>
              <a:cxn ang="0">
                <a:pos x="5" y="2"/>
              </a:cxn>
              <a:cxn ang="0">
                <a:pos x="4" y="2"/>
              </a:cxn>
              <a:cxn ang="0">
                <a:pos x="3" y="2"/>
              </a:cxn>
              <a:cxn ang="0">
                <a:pos x="1" y="5"/>
              </a:cxn>
              <a:cxn ang="0">
                <a:pos x="0" y="6"/>
              </a:cxn>
              <a:cxn ang="0">
                <a:pos x="0" y="7"/>
              </a:cxn>
              <a:cxn ang="0">
                <a:pos x="1" y="7"/>
              </a:cxn>
              <a:cxn ang="0">
                <a:pos x="1" y="7"/>
              </a:cxn>
              <a:cxn ang="0">
                <a:pos x="2" y="6"/>
              </a:cxn>
              <a:cxn ang="0">
                <a:pos x="6" y="3"/>
              </a:cxn>
              <a:cxn ang="0">
                <a:pos x="7" y="1"/>
              </a:cxn>
              <a:cxn ang="0">
                <a:pos x="7" y="0"/>
              </a:cxn>
              <a:cxn ang="0">
                <a:pos x="7" y="0"/>
              </a:cxn>
              <a:cxn ang="0">
                <a:pos x="7" y="0"/>
              </a:cxn>
            </a:cxnLst>
            <a:rect l="0" t="0" r="r" b="b"/>
            <a:pathLst>
              <a:path w="7" h="7">
                <a:moveTo>
                  <a:pt x="7" y="0"/>
                </a:moveTo>
                <a:lnTo>
                  <a:pt x="5" y="0"/>
                </a:lnTo>
                <a:lnTo>
                  <a:pt x="5" y="2"/>
                </a:lnTo>
                <a:lnTo>
                  <a:pt x="4" y="2"/>
                </a:lnTo>
                <a:lnTo>
                  <a:pt x="3" y="2"/>
                </a:lnTo>
                <a:lnTo>
                  <a:pt x="1" y="5"/>
                </a:lnTo>
                <a:lnTo>
                  <a:pt x="0" y="6"/>
                </a:lnTo>
                <a:lnTo>
                  <a:pt x="0" y="7"/>
                </a:lnTo>
                <a:lnTo>
                  <a:pt x="1" y="7"/>
                </a:lnTo>
                <a:lnTo>
                  <a:pt x="1" y="7"/>
                </a:lnTo>
                <a:lnTo>
                  <a:pt x="2" y="6"/>
                </a:lnTo>
                <a:lnTo>
                  <a:pt x="6" y="3"/>
                </a:lnTo>
                <a:lnTo>
                  <a:pt x="7" y="1"/>
                </a:lnTo>
                <a:lnTo>
                  <a:pt x="7" y="0"/>
                </a:lnTo>
                <a:lnTo>
                  <a:pt x="7" y="0"/>
                </a:lnTo>
                <a:lnTo>
                  <a:pt x="7"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6" name="Freeform 453"/>
          <p:cNvSpPr>
            <a:spLocks/>
          </p:cNvSpPr>
          <p:nvPr/>
        </p:nvSpPr>
        <p:spPr bwMode="auto">
          <a:xfrm>
            <a:off x="1998140" y="2510808"/>
            <a:ext cx="17033" cy="5808"/>
          </a:xfrm>
          <a:custGeom>
            <a:avLst/>
            <a:gdLst/>
            <a:ahLst/>
            <a:cxnLst>
              <a:cxn ang="0">
                <a:pos x="4" y="1"/>
              </a:cxn>
              <a:cxn ang="0">
                <a:pos x="4" y="0"/>
              </a:cxn>
              <a:cxn ang="0">
                <a:pos x="3" y="0"/>
              </a:cxn>
              <a:cxn ang="0">
                <a:pos x="3" y="0"/>
              </a:cxn>
              <a:cxn ang="0">
                <a:pos x="1" y="0"/>
              </a:cxn>
              <a:cxn ang="0">
                <a:pos x="1" y="0"/>
              </a:cxn>
              <a:cxn ang="0">
                <a:pos x="0" y="1"/>
              </a:cxn>
              <a:cxn ang="0">
                <a:pos x="0" y="1"/>
              </a:cxn>
              <a:cxn ang="0">
                <a:pos x="0" y="1"/>
              </a:cxn>
              <a:cxn ang="0">
                <a:pos x="2" y="1"/>
              </a:cxn>
              <a:cxn ang="0">
                <a:pos x="2" y="1"/>
              </a:cxn>
              <a:cxn ang="0">
                <a:pos x="2" y="2"/>
              </a:cxn>
              <a:cxn ang="0">
                <a:pos x="3" y="2"/>
              </a:cxn>
              <a:cxn ang="0">
                <a:pos x="3" y="2"/>
              </a:cxn>
              <a:cxn ang="0">
                <a:pos x="3" y="2"/>
              </a:cxn>
              <a:cxn ang="0">
                <a:pos x="4" y="2"/>
              </a:cxn>
              <a:cxn ang="0">
                <a:pos x="5" y="1"/>
              </a:cxn>
              <a:cxn ang="0">
                <a:pos x="4" y="1"/>
              </a:cxn>
              <a:cxn ang="0">
                <a:pos x="4" y="1"/>
              </a:cxn>
            </a:cxnLst>
            <a:rect l="0" t="0" r="r" b="b"/>
            <a:pathLst>
              <a:path w="5" h="2">
                <a:moveTo>
                  <a:pt x="4" y="1"/>
                </a:moveTo>
                <a:lnTo>
                  <a:pt x="4" y="0"/>
                </a:lnTo>
                <a:lnTo>
                  <a:pt x="3" y="0"/>
                </a:lnTo>
                <a:lnTo>
                  <a:pt x="3" y="0"/>
                </a:lnTo>
                <a:lnTo>
                  <a:pt x="1" y="0"/>
                </a:lnTo>
                <a:lnTo>
                  <a:pt x="1" y="0"/>
                </a:lnTo>
                <a:lnTo>
                  <a:pt x="0" y="1"/>
                </a:lnTo>
                <a:lnTo>
                  <a:pt x="0" y="1"/>
                </a:lnTo>
                <a:lnTo>
                  <a:pt x="0" y="1"/>
                </a:lnTo>
                <a:lnTo>
                  <a:pt x="2" y="1"/>
                </a:lnTo>
                <a:lnTo>
                  <a:pt x="2" y="1"/>
                </a:lnTo>
                <a:lnTo>
                  <a:pt x="2" y="2"/>
                </a:lnTo>
                <a:lnTo>
                  <a:pt x="3" y="2"/>
                </a:lnTo>
                <a:lnTo>
                  <a:pt x="3" y="2"/>
                </a:lnTo>
                <a:lnTo>
                  <a:pt x="3" y="2"/>
                </a:lnTo>
                <a:lnTo>
                  <a:pt x="4" y="2"/>
                </a:lnTo>
                <a:lnTo>
                  <a:pt x="5" y="1"/>
                </a:lnTo>
                <a:lnTo>
                  <a:pt x="4" y="1"/>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7" name="Freeform 454"/>
          <p:cNvSpPr>
            <a:spLocks/>
          </p:cNvSpPr>
          <p:nvPr/>
        </p:nvSpPr>
        <p:spPr bwMode="auto">
          <a:xfrm>
            <a:off x="2369462" y="2484673"/>
            <a:ext cx="27253" cy="17424"/>
          </a:xfrm>
          <a:custGeom>
            <a:avLst/>
            <a:gdLst/>
            <a:ahLst/>
            <a:cxnLst>
              <a:cxn ang="0">
                <a:pos x="7" y="0"/>
              </a:cxn>
              <a:cxn ang="0">
                <a:pos x="6" y="0"/>
              </a:cxn>
              <a:cxn ang="0">
                <a:pos x="6" y="0"/>
              </a:cxn>
              <a:cxn ang="0">
                <a:pos x="6" y="0"/>
              </a:cxn>
              <a:cxn ang="0">
                <a:pos x="5" y="0"/>
              </a:cxn>
              <a:cxn ang="0">
                <a:pos x="4" y="0"/>
              </a:cxn>
              <a:cxn ang="0">
                <a:pos x="4" y="0"/>
              </a:cxn>
              <a:cxn ang="0">
                <a:pos x="4" y="2"/>
              </a:cxn>
              <a:cxn ang="0">
                <a:pos x="5" y="2"/>
              </a:cxn>
              <a:cxn ang="0">
                <a:pos x="6" y="2"/>
              </a:cxn>
              <a:cxn ang="0">
                <a:pos x="5" y="3"/>
              </a:cxn>
              <a:cxn ang="0">
                <a:pos x="4" y="2"/>
              </a:cxn>
              <a:cxn ang="0">
                <a:pos x="4" y="3"/>
              </a:cxn>
              <a:cxn ang="0">
                <a:pos x="3" y="4"/>
              </a:cxn>
              <a:cxn ang="0">
                <a:pos x="3" y="4"/>
              </a:cxn>
              <a:cxn ang="0">
                <a:pos x="0" y="5"/>
              </a:cxn>
              <a:cxn ang="0">
                <a:pos x="0" y="5"/>
              </a:cxn>
              <a:cxn ang="0">
                <a:pos x="1" y="6"/>
              </a:cxn>
              <a:cxn ang="0">
                <a:pos x="3" y="6"/>
              </a:cxn>
              <a:cxn ang="0">
                <a:pos x="5" y="4"/>
              </a:cxn>
              <a:cxn ang="0">
                <a:pos x="6" y="4"/>
              </a:cxn>
              <a:cxn ang="0">
                <a:pos x="6" y="4"/>
              </a:cxn>
              <a:cxn ang="0">
                <a:pos x="7" y="3"/>
              </a:cxn>
              <a:cxn ang="0">
                <a:pos x="8" y="3"/>
              </a:cxn>
              <a:cxn ang="0">
                <a:pos x="7" y="2"/>
              </a:cxn>
              <a:cxn ang="0">
                <a:pos x="7" y="2"/>
              </a:cxn>
              <a:cxn ang="0">
                <a:pos x="7" y="1"/>
              </a:cxn>
              <a:cxn ang="0">
                <a:pos x="8" y="0"/>
              </a:cxn>
              <a:cxn ang="0">
                <a:pos x="8" y="0"/>
              </a:cxn>
              <a:cxn ang="0">
                <a:pos x="8" y="0"/>
              </a:cxn>
              <a:cxn ang="0">
                <a:pos x="7" y="0"/>
              </a:cxn>
            </a:cxnLst>
            <a:rect l="0" t="0" r="r" b="b"/>
            <a:pathLst>
              <a:path w="8" h="6">
                <a:moveTo>
                  <a:pt x="7" y="0"/>
                </a:moveTo>
                <a:lnTo>
                  <a:pt x="6" y="0"/>
                </a:lnTo>
                <a:lnTo>
                  <a:pt x="6" y="0"/>
                </a:lnTo>
                <a:lnTo>
                  <a:pt x="6" y="0"/>
                </a:lnTo>
                <a:lnTo>
                  <a:pt x="5" y="0"/>
                </a:lnTo>
                <a:lnTo>
                  <a:pt x="4" y="0"/>
                </a:lnTo>
                <a:lnTo>
                  <a:pt x="4" y="0"/>
                </a:lnTo>
                <a:lnTo>
                  <a:pt x="4" y="2"/>
                </a:lnTo>
                <a:lnTo>
                  <a:pt x="5" y="2"/>
                </a:lnTo>
                <a:lnTo>
                  <a:pt x="6" y="2"/>
                </a:lnTo>
                <a:lnTo>
                  <a:pt x="5" y="3"/>
                </a:lnTo>
                <a:lnTo>
                  <a:pt x="4" y="2"/>
                </a:lnTo>
                <a:lnTo>
                  <a:pt x="4" y="3"/>
                </a:lnTo>
                <a:lnTo>
                  <a:pt x="3" y="4"/>
                </a:lnTo>
                <a:lnTo>
                  <a:pt x="3" y="4"/>
                </a:lnTo>
                <a:lnTo>
                  <a:pt x="0" y="5"/>
                </a:lnTo>
                <a:lnTo>
                  <a:pt x="0" y="5"/>
                </a:lnTo>
                <a:lnTo>
                  <a:pt x="1" y="6"/>
                </a:lnTo>
                <a:lnTo>
                  <a:pt x="3" y="6"/>
                </a:lnTo>
                <a:lnTo>
                  <a:pt x="5" y="4"/>
                </a:lnTo>
                <a:lnTo>
                  <a:pt x="6" y="4"/>
                </a:lnTo>
                <a:lnTo>
                  <a:pt x="6" y="4"/>
                </a:lnTo>
                <a:lnTo>
                  <a:pt x="7" y="3"/>
                </a:lnTo>
                <a:lnTo>
                  <a:pt x="8" y="3"/>
                </a:lnTo>
                <a:lnTo>
                  <a:pt x="7" y="2"/>
                </a:lnTo>
                <a:lnTo>
                  <a:pt x="7" y="2"/>
                </a:lnTo>
                <a:lnTo>
                  <a:pt x="7" y="1"/>
                </a:lnTo>
                <a:lnTo>
                  <a:pt x="8" y="0"/>
                </a:lnTo>
                <a:lnTo>
                  <a:pt x="8" y="0"/>
                </a:lnTo>
                <a:lnTo>
                  <a:pt x="8" y="0"/>
                </a:lnTo>
                <a:lnTo>
                  <a:pt x="7"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8" name="Freeform 455"/>
          <p:cNvSpPr>
            <a:spLocks/>
          </p:cNvSpPr>
          <p:nvPr/>
        </p:nvSpPr>
        <p:spPr bwMode="auto">
          <a:xfrm>
            <a:off x="8416218" y="2571791"/>
            <a:ext cx="20440" cy="14520"/>
          </a:xfrm>
          <a:custGeom>
            <a:avLst/>
            <a:gdLst/>
            <a:ahLst/>
            <a:cxnLst>
              <a:cxn ang="0">
                <a:pos x="5" y="0"/>
              </a:cxn>
              <a:cxn ang="0">
                <a:pos x="3" y="3"/>
              </a:cxn>
              <a:cxn ang="0">
                <a:pos x="2" y="3"/>
              </a:cxn>
              <a:cxn ang="0">
                <a:pos x="2" y="3"/>
              </a:cxn>
              <a:cxn ang="0">
                <a:pos x="1" y="3"/>
              </a:cxn>
              <a:cxn ang="0">
                <a:pos x="0" y="3"/>
              </a:cxn>
              <a:cxn ang="0">
                <a:pos x="0" y="5"/>
              </a:cxn>
              <a:cxn ang="0">
                <a:pos x="1" y="5"/>
              </a:cxn>
              <a:cxn ang="0">
                <a:pos x="3" y="4"/>
              </a:cxn>
              <a:cxn ang="0">
                <a:pos x="4" y="3"/>
              </a:cxn>
              <a:cxn ang="0">
                <a:pos x="6" y="1"/>
              </a:cxn>
              <a:cxn ang="0">
                <a:pos x="6" y="0"/>
              </a:cxn>
              <a:cxn ang="0">
                <a:pos x="6" y="0"/>
              </a:cxn>
              <a:cxn ang="0">
                <a:pos x="5" y="0"/>
              </a:cxn>
            </a:cxnLst>
            <a:rect l="0" t="0" r="r" b="b"/>
            <a:pathLst>
              <a:path w="6" h="5">
                <a:moveTo>
                  <a:pt x="5" y="0"/>
                </a:moveTo>
                <a:lnTo>
                  <a:pt x="3" y="3"/>
                </a:lnTo>
                <a:lnTo>
                  <a:pt x="2" y="3"/>
                </a:lnTo>
                <a:lnTo>
                  <a:pt x="2" y="3"/>
                </a:lnTo>
                <a:lnTo>
                  <a:pt x="1" y="3"/>
                </a:lnTo>
                <a:lnTo>
                  <a:pt x="0" y="3"/>
                </a:lnTo>
                <a:lnTo>
                  <a:pt x="0" y="5"/>
                </a:lnTo>
                <a:lnTo>
                  <a:pt x="1" y="5"/>
                </a:lnTo>
                <a:lnTo>
                  <a:pt x="3" y="4"/>
                </a:lnTo>
                <a:lnTo>
                  <a:pt x="4" y="3"/>
                </a:lnTo>
                <a:lnTo>
                  <a:pt x="6" y="1"/>
                </a:lnTo>
                <a:lnTo>
                  <a:pt x="6" y="0"/>
                </a:lnTo>
                <a:lnTo>
                  <a:pt x="6" y="0"/>
                </a:lnTo>
                <a:lnTo>
                  <a:pt x="5"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9" name="Freeform 456"/>
          <p:cNvSpPr>
            <a:spLocks/>
          </p:cNvSpPr>
          <p:nvPr/>
        </p:nvSpPr>
        <p:spPr bwMode="auto">
          <a:xfrm>
            <a:off x="8405998" y="2595023"/>
            <a:ext cx="3407" cy="8712"/>
          </a:xfrm>
          <a:custGeom>
            <a:avLst/>
            <a:gdLst/>
            <a:ahLst/>
            <a:cxnLst>
              <a:cxn ang="0">
                <a:pos x="1" y="0"/>
              </a:cxn>
              <a:cxn ang="0">
                <a:pos x="0" y="3"/>
              </a:cxn>
              <a:cxn ang="0">
                <a:pos x="1" y="3"/>
              </a:cxn>
              <a:cxn ang="0">
                <a:pos x="1" y="0"/>
              </a:cxn>
            </a:cxnLst>
            <a:rect l="0" t="0" r="r" b="b"/>
            <a:pathLst>
              <a:path w="1" h="3">
                <a:moveTo>
                  <a:pt x="1" y="0"/>
                </a:moveTo>
                <a:lnTo>
                  <a:pt x="0" y="3"/>
                </a:lnTo>
                <a:lnTo>
                  <a:pt x="1" y="3"/>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0" name="Freeform 457"/>
          <p:cNvSpPr>
            <a:spLocks/>
          </p:cNvSpPr>
          <p:nvPr/>
        </p:nvSpPr>
        <p:spPr bwMode="auto">
          <a:xfrm>
            <a:off x="8395779" y="2612447"/>
            <a:ext cx="3407" cy="5808"/>
          </a:xfrm>
          <a:custGeom>
            <a:avLst/>
            <a:gdLst/>
            <a:ahLst/>
            <a:cxnLst>
              <a:cxn ang="0">
                <a:pos x="0" y="2"/>
              </a:cxn>
              <a:cxn ang="0">
                <a:pos x="1" y="1"/>
              </a:cxn>
              <a:cxn ang="0">
                <a:pos x="1" y="1"/>
              </a:cxn>
              <a:cxn ang="0">
                <a:pos x="1" y="0"/>
              </a:cxn>
              <a:cxn ang="0">
                <a:pos x="0" y="2"/>
              </a:cxn>
            </a:cxnLst>
            <a:rect l="0" t="0" r="r" b="b"/>
            <a:pathLst>
              <a:path w="1" h="2">
                <a:moveTo>
                  <a:pt x="0" y="2"/>
                </a:moveTo>
                <a:lnTo>
                  <a:pt x="1" y="1"/>
                </a:lnTo>
                <a:lnTo>
                  <a:pt x="1" y="1"/>
                </a:lnTo>
                <a:lnTo>
                  <a:pt x="1"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1" name="Freeform 458"/>
          <p:cNvSpPr>
            <a:spLocks/>
          </p:cNvSpPr>
          <p:nvPr/>
        </p:nvSpPr>
        <p:spPr bwMode="auto">
          <a:xfrm>
            <a:off x="8436658" y="2565984"/>
            <a:ext cx="3407" cy="5808"/>
          </a:xfrm>
          <a:custGeom>
            <a:avLst/>
            <a:gdLst/>
            <a:ahLst/>
            <a:cxnLst>
              <a:cxn ang="0">
                <a:pos x="0" y="2"/>
              </a:cxn>
              <a:cxn ang="0">
                <a:pos x="0" y="2"/>
              </a:cxn>
              <a:cxn ang="0">
                <a:pos x="1" y="0"/>
              </a:cxn>
              <a:cxn ang="0">
                <a:pos x="1" y="0"/>
              </a:cxn>
              <a:cxn ang="0">
                <a:pos x="0" y="2"/>
              </a:cxn>
              <a:cxn ang="0">
                <a:pos x="0" y="2"/>
              </a:cxn>
            </a:cxnLst>
            <a:rect l="0" t="0" r="r" b="b"/>
            <a:pathLst>
              <a:path w="1" h="2">
                <a:moveTo>
                  <a:pt x="0" y="2"/>
                </a:moveTo>
                <a:lnTo>
                  <a:pt x="0" y="2"/>
                </a:lnTo>
                <a:lnTo>
                  <a:pt x="1" y="0"/>
                </a:lnTo>
                <a:lnTo>
                  <a:pt x="1" y="0"/>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2" name="Freeform 459"/>
          <p:cNvSpPr>
            <a:spLocks/>
          </p:cNvSpPr>
          <p:nvPr/>
        </p:nvSpPr>
        <p:spPr bwMode="auto">
          <a:xfrm>
            <a:off x="7918851" y="2958017"/>
            <a:ext cx="3407" cy="2904"/>
          </a:xfrm>
          <a:custGeom>
            <a:avLst/>
            <a:gdLst/>
            <a:ahLst/>
            <a:cxnLst>
              <a:cxn ang="0">
                <a:pos x="0" y="1"/>
              </a:cxn>
              <a:cxn ang="0">
                <a:pos x="0" y="1"/>
              </a:cxn>
              <a:cxn ang="0">
                <a:pos x="1" y="1"/>
              </a:cxn>
              <a:cxn ang="0">
                <a:pos x="1" y="0"/>
              </a:cxn>
              <a:cxn ang="0">
                <a:pos x="0" y="1"/>
              </a:cxn>
            </a:cxnLst>
            <a:rect l="0" t="0" r="r" b="b"/>
            <a:pathLst>
              <a:path w="1" h="1">
                <a:moveTo>
                  <a:pt x="0" y="1"/>
                </a:moveTo>
                <a:lnTo>
                  <a:pt x="0" y="1"/>
                </a:lnTo>
                <a:lnTo>
                  <a:pt x="1" y="1"/>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3" name="Freeform 460"/>
          <p:cNvSpPr>
            <a:spLocks/>
          </p:cNvSpPr>
          <p:nvPr/>
        </p:nvSpPr>
        <p:spPr bwMode="auto">
          <a:xfrm>
            <a:off x="7922258" y="3045136"/>
            <a:ext cx="3407" cy="5808"/>
          </a:xfrm>
          <a:custGeom>
            <a:avLst/>
            <a:gdLst/>
            <a:ahLst/>
            <a:cxnLst>
              <a:cxn ang="0">
                <a:pos x="0" y="1"/>
              </a:cxn>
              <a:cxn ang="0">
                <a:pos x="0" y="0"/>
              </a:cxn>
              <a:cxn ang="0">
                <a:pos x="0" y="1"/>
              </a:cxn>
              <a:cxn ang="0">
                <a:pos x="0" y="1"/>
              </a:cxn>
              <a:cxn ang="0">
                <a:pos x="0" y="2"/>
              </a:cxn>
              <a:cxn ang="0">
                <a:pos x="1" y="2"/>
              </a:cxn>
              <a:cxn ang="0">
                <a:pos x="0" y="1"/>
              </a:cxn>
              <a:cxn ang="0">
                <a:pos x="0" y="1"/>
              </a:cxn>
            </a:cxnLst>
            <a:rect l="0" t="0" r="r" b="b"/>
            <a:pathLst>
              <a:path w="1" h="2">
                <a:moveTo>
                  <a:pt x="0" y="1"/>
                </a:moveTo>
                <a:lnTo>
                  <a:pt x="0" y="0"/>
                </a:lnTo>
                <a:lnTo>
                  <a:pt x="0" y="1"/>
                </a:lnTo>
                <a:lnTo>
                  <a:pt x="0" y="1"/>
                </a:lnTo>
                <a:lnTo>
                  <a:pt x="0" y="2"/>
                </a:lnTo>
                <a:lnTo>
                  <a:pt x="1" y="2"/>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4" name="Freeform 461"/>
          <p:cNvSpPr>
            <a:spLocks/>
          </p:cNvSpPr>
          <p:nvPr/>
        </p:nvSpPr>
        <p:spPr bwMode="auto">
          <a:xfrm>
            <a:off x="8613803" y="2446921"/>
            <a:ext cx="17033" cy="17424"/>
          </a:xfrm>
          <a:custGeom>
            <a:avLst/>
            <a:gdLst/>
            <a:ahLst/>
            <a:cxnLst>
              <a:cxn ang="0">
                <a:pos x="3" y="0"/>
              </a:cxn>
              <a:cxn ang="0">
                <a:pos x="2" y="0"/>
              </a:cxn>
              <a:cxn ang="0">
                <a:pos x="0" y="0"/>
              </a:cxn>
              <a:cxn ang="0">
                <a:pos x="0" y="1"/>
              </a:cxn>
              <a:cxn ang="0">
                <a:pos x="3" y="5"/>
              </a:cxn>
              <a:cxn ang="0">
                <a:pos x="4" y="6"/>
              </a:cxn>
              <a:cxn ang="0">
                <a:pos x="5" y="6"/>
              </a:cxn>
              <a:cxn ang="0">
                <a:pos x="4" y="4"/>
              </a:cxn>
              <a:cxn ang="0">
                <a:pos x="3" y="3"/>
              </a:cxn>
              <a:cxn ang="0">
                <a:pos x="3" y="2"/>
              </a:cxn>
              <a:cxn ang="0">
                <a:pos x="3" y="2"/>
              </a:cxn>
              <a:cxn ang="0">
                <a:pos x="3" y="2"/>
              </a:cxn>
              <a:cxn ang="0">
                <a:pos x="3" y="2"/>
              </a:cxn>
              <a:cxn ang="0">
                <a:pos x="3" y="1"/>
              </a:cxn>
              <a:cxn ang="0">
                <a:pos x="3" y="0"/>
              </a:cxn>
            </a:cxnLst>
            <a:rect l="0" t="0" r="r" b="b"/>
            <a:pathLst>
              <a:path w="5" h="6">
                <a:moveTo>
                  <a:pt x="3" y="0"/>
                </a:moveTo>
                <a:lnTo>
                  <a:pt x="2" y="0"/>
                </a:lnTo>
                <a:lnTo>
                  <a:pt x="0" y="0"/>
                </a:lnTo>
                <a:lnTo>
                  <a:pt x="0" y="1"/>
                </a:lnTo>
                <a:lnTo>
                  <a:pt x="3" y="5"/>
                </a:lnTo>
                <a:lnTo>
                  <a:pt x="4" y="6"/>
                </a:lnTo>
                <a:lnTo>
                  <a:pt x="5" y="6"/>
                </a:lnTo>
                <a:lnTo>
                  <a:pt x="4" y="4"/>
                </a:lnTo>
                <a:lnTo>
                  <a:pt x="3" y="3"/>
                </a:lnTo>
                <a:lnTo>
                  <a:pt x="3" y="2"/>
                </a:lnTo>
                <a:lnTo>
                  <a:pt x="3" y="2"/>
                </a:lnTo>
                <a:lnTo>
                  <a:pt x="3" y="2"/>
                </a:lnTo>
                <a:lnTo>
                  <a:pt x="3" y="2"/>
                </a:lnTo>
                <a:lnTo>
                  <a:pt x="3" y="1"/>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5" name="Freeform 462"/>
          <p:cNvSpPr>
            <a:spLocks/>
          </p:cNvSpPr>
          <p:nvPr/>
        </p:nvSpPr>
        <p:spPr bwMode="auto">
          <a:xfrm>
            <a:off x="8388965" y="3109023"/>
            <a:ext cx="3407" cy="2904"/>
          </a:xfrm>
          <a:custGeom>
            <a:avLst/>
            <a:gdLst/>
            <a:ahLst/>
            <a:cxnLst>
              <a:cxn ang="0">
                <a:pos x="1" y="0"/>
              </a:cxn>
              <a:cxn ang="0">
                <a:pos x="1" y="0"/>
              </a:cxn>
              <a:cxn ang="0">
                <a:pos x="1" y="0"/>
              </a:cxn>
              <a:cxn ang="0">
                <a:pos x="1" y="0"/>
              </a:cxn>
              <a:cxn ang="0">
                <a:pos x="0" y="0"/>
              </a:cxn>
              <a:cxn ang="0">
                <a:pos x="1" y="0"/>
              </a:cxn>
              <a:cxn ang="0">
                <a:pos x="1" y="0"/>
              </a:cxn>
              <a:cxn ang="0">
                <a:pos x="1" y="0"/>
              </a:cxn>
              <a:cxn ang="0">
                <a:pos x="1" y="0"/>
              </a:cxn>
              <a:cxn ang="0">
                <a:pos x="1" y="0"/>
              </a:cxn>
              <a:cxn ang="0">
                <a:pos x="1" y="0"/>
              </a:cxn>
              <a:cxn ang="0">
                <a:pos x="1" y="0"/>
              </a:cxn>
            </a:cxnLst>
            <a:rect l="0" t="0" r="r" b="b"/>
            <a:pathLst>
              <a:path w="1">
                <a:moveTo>
                  <a:pt x="1" y="0"/>
                </a:moveTo>
                <a:lnTo>
                  <a:pt x="1" y="0"/>
                </a:lnTo>
                <a:lnTo>
                  <a:pt x="1" y="0"/>
                </a:lnTo>
                <a:lnTo>
                  <a:pt x="1" y="0"/>
                </a:lnTo>
                <a:lnTo>
                  <a:pt x="0" y="0"/>
                </a:lnTo>
                <a:lnTo>
                  <a:pt x="1" y="0"/>
                </a:lnTo>
                <a:lnTo>
                  <a:pt x="1" y="0"/>
                </a:lnTo>
                <a:lnTo>
                  <a:pt x="1" y="0"/>
                </a:lnTo>
                <a:lnTo>
                  <a:pt x="1" y="0"/>
                </a:lnTo>
                <a:lnTo>
                  <a:pt x="1"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6" name="Freeform 463"/>
          <p:cNvSpPr>
            <a:spLocks/>
          </p:cNvSpPr>
          <p:nvPr/>
        </p:nvSpPr>
        <p:spPr bwMode="auto">
          <a:xfrm>
            <a:off x="6263232" y="3585271"/>
            <a:ext cx="6813" cy="11616"/>
          </a:xfrm>
          <a:custGeom>
            <a:avLst/>
            <a:gdLst/>
            <a:ahLst/>
            <a:cxnLst>
              <a:cxn ang="0">
                <a:pos x="1" y="0"/>
              </a:cxn>
              <a:cxn ang="0">
                <a:pos x="1" y="1"/>
              </a:cxn>
              <a:cxn ang="0">
                <a:pos x="0" y="0"/>
              </a:cxn>
              <a:cxn ang="0">
                <a:pos x="0" y="3"/>
              </a:cxn>
              <a:cxn ang="0">
                <a:pos x="1" y="4"/>
              </a:cxn>
              <a:cxn ang="0">
                <a:pos x="2" y="3"/>
              </a:cxn>
              <a:cxn ang="0">
                <a:pos x="1" y="1"/>
              </a:cxn>
              <a:cxn ang="0">
                <a:pos x="1" y="2"/>
              </a:cxn>
              <a:cxn ang="0">
                <a:pos x="1" y="0"/>
              </a:cxn>
            </a:cxnLst>
            <a:rect l="0" t="0" r="r" b="b"/>
            <a:pathLst>
              <a:path w="2" h="4">
                <a:moveTo>
                  <a:pt x="1" y="0"/>
                </a:moveTo>
                <a:lnTo>
                  <a:pt x="1" y="1"/>
                </a:lnTo>
                <a:lnTo>
                  <a:pt x="0" y="0"/>
                </a:lnTo>
                <a:lnTo>
                  <a:pt x="0" y="3"/>
                </a:lnTo>
                <a:lnTo>
                  <a:pt x="1" y="4"/>
                </a:lnTo>
                <a:lnTo>
                  <a:pt x="2" y="3"/>
                </a:lnTo>
                <a:lnTo>
                  <a:pt x="1" y="1"/>
                </a:lnTo>
                <a:lnTo>
                  <a:pt x="1"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7" name="Freeform 464"/>
          <p:cNvSpPr>
            <a:spLocks/>
          </p:cNvSpPr>
          <p:nvPr/>
        </p:nvSpPr>
        <p:spPr bwMode="auto">
          <a:xfrm>
            <a:off x="4038707" y="2414978"/>
            <a:ext cx="6813" cy="8712"/>
          </a:xfrm>
          <a:custGeom>
            <a:avLst/>
            <a:gdLst/>
            <a:ahLst/>
            <a:cxnLst>
              <a:cxn ang="0">
                <a:pos x="2" y="0"/>
              </a:cxn>
              <a:cxn ang="0">
                <a:pos x="1" y="0"/>
              </a:cxn>
              <a:cxn ang="0">
                <a:pos x="1" y="0"/>
              </a:cxn>
              <a:cxn ang="0">
                <a:pos x="1" y="0"/>
              </a:cxn>
              <a:cxn ang="0">
                <a:pos x="1" y="1"/>
              </a:cxn>
              <a:cxn ang="0">
                <a:pos x="1" y="1"/>
              </a:cxn>
              <a:cxn ang="0">
                <a:pos x="0" y="1"/>
              </a:cxn>
              <a:cxn ang="0">
                <a:pos x="1" y="1"/>
              </a:cxn>
              <a:cxn ang="0">
                <a:pos x="1" y="2"/>
              </a:cxn>
              <a:cxn ang="0">
                <a:pos x="1" y="2"/>
              </a:cxn>
              <a:cxn ang="0">
                <a:pos x="0" y="2"/>
              </a:cxn>
              <a:cxn ang="0">
                <a:pos x="1" y="2"/>
              </a:cxn>
              <a:cxn ang="0">
                <a:pos x="0" y="3"/>
              </a:cxn>
              <a:cxn ang="0">
                <a:pos x="0" y="3"/>
              </a:cxn>
              <a:cxn ang="0">
                <a:pos x="0" y="3"/>
              </a:cxn>
              <a:cxn ang="0">
                <a:pos x="0" y="3"/>
              </a:cxn>
              <a:cxn ang="0">
                <a:pos x="1" y="3"/>
              </a:cxn>
              <a:cxn ang="0">
                <a:pos x="1" y="3"/>
              </a:cxn>
              <a:cxn ang="0">
                <a:pos x="1" y="3"/>
              </a:cxn>
              <a:cxn ang="0">
                <a:pos x="1" y="3"/>
              </a:cxn>
              <a:cxn ang="0">
                <a:pos x="1" y="3"/>
              </a:cxn>
              <a:cxn ang="0">
                <a:pos x="1" y="3"/>
              </a:cxn>
              <a:cxn ang="0">
                <a:pos x="1" y="3"/>
              </a:cxn>
              <a:cxn ang="0">
                <a:pos x="2" y="3"/>
              </a:cxn>
              <a:cxn ang="0">
                <a:pos x="2" y="3"/>
              </a:cxn>
              <a:cxn ang="0">
                <a:pos x="2" y="3"/>
              </a:cxn>
              <a:cxn ang="0">
                <a:pos x="2" y="2"/>
              </a:cxn>
              <a:cxn ang="0">
                <a:pos x="2" y="2"/>
              </a:cxn>
              <a:cxn ang="0">
                <a:pos x="2" y="2"/>
              </a:cxn>
              <a:cxn ang="0">
                <a:pos x="2" y="0"/>
              </a:cxn>
            </a:cxnLst>
            <a:rect l="0" t="0" r="r" b="b"/>
            <a:pathLst>
              <a:path w="2" h="3">
                <a:moveTo>
                  <a:pt x="2" y="0"/>
                </a:moveTo>
                <a:lnTo>
                  <a:pt x="1" y="0"/>
                </a:lnTo>
                <a:lnTo>
                  <a:pt x="1" y="0"/>
                </a:lnTo>
                <a:lnTo>
                  <a:pt x="1" y="0"/>
                </a:lnTo>
                <a:lnTo>
                  <a:pt x="1" y="1"/>
                </a:lnTo>
                <a:lnTo>
                  <a:pt x="1" y="1"/>
                </a:lnTo>
                <a:lnTo>
                  <a:pt x="0" y="1"/>
                </a:lnTo>
                <a:lnTo>
                  <a:pt x="1" y="1"/>
                </a:lnTo>
                <a:lnTo>
                  <a:pt x="1" y="2"/>
                </a:lnTo>
                <a:lnTo>
                  <a:pt x="1" y="2"/>
                </a:lnTo>
                <a:lnTo>
                  <a:pt x="0" y="2"/>
                </a:lnTo>
                <a:lnTo>
                  <a:pt x="1" y="2"/>
                </a:lnTo>
                <a:lnTo>
                  <a:pt x="0" y="3"/>
                </a:lnTo>
                <a:lnTo>
                  <a:pt x="0" y="3"/>
                </a:lnTo>
                <a:lnTo>
                  <a:pt x="0" y="3"/>
                </a:lnTo>
                <a:lnTo>
                  <a:pt x="0" y="3"/>
                </a:lnTo>
                <a:lnTo>
                  <a:pt x="1" y="3"/>
                </a:lnTo>
                <a:lnTo>
                  <a:pt x="1" y="3"/>
                </a:lnTo>
                <a:lnTo>
                  <a:pt x="1" y="3"/>
                </a:lnTo>
                <a:lnTo>
                  <a:pt x="1" y="3"/>
                </a:lnTo>
                <a:lnTo>
                  <a:pt x="1" y="3"/>
                </a:lnTo>
                <a:lnTo>
                  <a:pt x="1" y="3"/>
                </a:lnTo>
                <a:lnTo>
                  <a:pt x="1" y="3"/>
                </a:lnTo>
                <a:lnTo>
                  <a:pt x="2" y="3"/>
                </a:lnTo>
                <a:lnTo>
                  <a:pt x="2" y="3"/>
                </a:lnTo>
                <a:lnTo>
                  <a:pt x="2" y="3"/>
                </a:lnTo>
                <a:lnTo>
                  <a:pt x="2" y="2"/>
                </a:lnTo>
                <a:lnTo>
                  <a:pt x="2" y="2"/>
                </a:lnTo>
                <a:lnTo>
                  <a:pt x="2" y="2"/>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8" name="Freeform 465"/>
          <p:cNvSpPr>
            <a:spLocks/>
          </p:cNvSpPr>
          <p:nvPr/>
        </p:nvSpPr>
        <p:spPr bwMode="auto">
          <a:xfrm>
            <a:off x="6256419" y="3599791"/>
            <a:ext cx="6813" cy="11616"/>
          </a:xfrm>
          <a:custGeom>
            <a:avLst/>
            <a:gdLst/>
            <a:ahLst/>
            <a:cxnLst>
              <a:cxn ang="0">
                <a:pos x="1" y="2"/>
              </a:cxn>
              <a:cxn ang="0">
                <a:pos x="1" y="0"/>
              </a:cxn>
              <a:cxn ang="0">
                <a:pos x="1" y="0"/>
              </a:cxn>
              <a:cxn ang="0">
                <a:pos x="0" y="1"/>
              </a:cxn>
              <a:cxn ang="0">
                <a:pos x="1" y="3"/>
              </a:cxn>
              <a:cxn ang="0">
                <a:pos x="2" y="4"/>
              </a:cxn>
              <a:cxn ang="0">
                <a:pos x="2" y="3"/>
              </a:cxn>
              <a:cxn ang="0">
                <a:pos x="2" y="2"/>
              </a:cxn>
              <a:cxn ang="0">
                <a:pos x="1" y="2"/>
              </a:cxn>
            </a:cxnLst>
            <a:rect l="0" t="0" r="r" b="b"/>
            <a:pathLst>
              <a:path w="2" h="4">
                <a:moveTo>
                  <a:pt x="1" y="2"/>
                </a:moveTo>
                <a:lnTo>
                  <a:pt x="1" y="0"/>
                </a:lnTo>
                <a:lnTo>
                  <a:pt x="1" y="0"/>
                </a:lnTo>
                <a:lnTo>
                  <a:pt x="0" y="1"/>
                </a:lnTo>
                <a:lnTo>
                  <a:pt x="1" y="3"/>
                </a:lnTo>
                <a:lnTo>
                  <a:pt x="2" y="4"/>
                </a:lnTo>
                <a:lnTo>
                  <a:pt x="2" y="3"/>
                </a:lnTo>
                <a:lnTo>
                  <a:pt x="2"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9" name="Freeform 466"/>
          <p:cNvSpPr>
            <a:spLocks/>
          </p:cNvSpPr>
          <p:nvPr/>
        </p:nvSpPr>
        <p:spPr bwMode="auto">
          <a:xfrm>
            <a:off x="7455551" y="3341339"/>
            <a:ext cx="3407" cy="5808"/>
          </a:xfrm>
          <a:custGeom>
            <a:avLst/>
            <a:gdLst/>
            <a:ahLst/>
            <a:cxnLst>
              <a:cxn ang="0">
                <a:pos x="0" y="0"/>
              </a:cxn>
              <a:cxn ang="0">
                <a:pos x="0" y="1"/>
              </a:cxn>
              <a:cxn ang="0">
                <a:pos x="0" y="1"/>
              </a:cxn>
              <a:cxn ang="0">
                <a:pos x="1" y="2"/>
              </a:cxn>
              <a:cxn ang="0">
                <a:pos x="1" y="2"/>
              </a:cxn>
              <a:cxn ang="0">
                <a:pos x="1" y="1"/>
              </a:cxn>
              <a:cxn ang="0">
                <a:pos x="0" y="0"/>
              </a:cxn>
              <a:cxn ang="0">
                <a:pos x="0" y="0"/>
              </a:cxn>
            </a:cxnLst>
            <a:rect l="0" t="0" r="r" b="b"/>
            <a:pathLst>
              <a:path w="1" h="2">
                <a:moveTo>
                  <a:pt x="0" y="0"/>
                </a:moveTo>
                <a:lnTo>
                  <a:pt x="0" y="1"/>
                </a:lnTo>
                <a:lnTo>
                  <a:pt x="0" y="1"/>
                </a:lnTo>
                <a:lnTo>
                  <a:pt x="1" y="2"/>
                </a:lnTo>
                <a:lnTo>
                  <a:pt x="1" y="2"/>
                </a:lnTo>
                <a:lnTo>
                  <a:pt x="1"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0" name="Freeform 467"/>
          <p:cNvSpPr>
            <a:spLocks/>
          </p:cNvSpPr>
          <p:nvPr/>
        </p:nvSpPr>
        <p:spPr bwMode="auto">
          <a:xfrm>
            <a:off x="8266327" y="2693758"/>
            <a:ext cx="34066" cy="26136"/>
          </a:xfrm>
          <a:custGeom>
            <a:avLst/>
            <a:gdLst/>
            <a:ahLst/>
            <a:cxnLst>
              <a:cxn ang="0">
                <a:pos x="10" y="1"/>
              </a:cxn>
              <a:cxn ang="0">
                <a:pos x="9" y="0"/>
              </a:cxn>
              <a:cxn ang="0">
                <a:pos x="8" y="0"/>
              </a:cxn>
              <a:cxn ang="0">
                <a:pos x="7" y="2"/>
              </a:cxn>
              <a:cxn ang="0">
                <a:pos x="6" y="2"/>
              </a:cxn>
              <a:cxn ang="0">
                <a:pos x="5" y="1"/>
              </a:cxn>
              <a:cxn ang="0">
                <a:pos x="5" y="1"/>
              </a:cxn>
              <a:cxn ang="0">
                <a:pos x="4" y="2"/>
              </a:cxn>
              <a:cxn ang="0">
                <a:pos x="3" y="3"/>
              </a:cxn>
              <a:cxn ang="0">
                <a:pos x="3" y="3"/>
              </a:cxn>
              <a:cxn ang="0">
                <a:pos x="1" y="5"/>
              </a:cxn>
              <a:cxn ang="0">
                <a:pos x="0" y="6"/>
              </a:cxn>
              <a:cxn ang="0">
                <a:pos x="0" y="7"/>
              </a:cxn>
              <a:cxn ang="0">
                <a:pos x="0" y="9"/>
              </a:cxn>
              <a:cxn ang="0">
                <a:pos x="0" y="9"/>
              </a:cxn>
              <a:cxn ang="0">
                <a:pos x="3" y="6"/>
              </a:cxn>
              <a:cxn ang="0">
                <a:pos x="3" y="5"/>
              </a:cxn>
              <a:cxn ang="0">
                <a:pos x="4" y="5"/>
              </a:cxn>
              <a:cxn ang="0">
                <a:pos x="5" y="5"/>
              </a:cxn>
              <a:cxn ang="0">
                <a:pos x="10" y="1"/>
              </a:cxn>
              <a:cxn ang="0">
                <a:pos x="10" y="1"/>
              </a:cxn>
              <a:cxn ang="0">
                <a:pos x="10" y="1"/>
              </a:cxn>
              <a:cxn ang="0">
                <a:pos x="10" y="1"/>
              </a:cxn>
            </a:cxnLst>
            <a:rect l="0" t="0" r="r" b="b"/>
            <a:pathLst>
              <a:path w="10" h="9">
                <a:moveTo>
                  <a:pt x="10" y="1"/>
                </a:moveTo>
                <a:lnTo>
                  <a:pt x="9" y="0"/>
                </a:lnTo>
                <a:lnTo>
                  <a:pt x="8" y="0"/>
                </a:lnTo>
                <a:lnTo>
                  <a:pt x="7" y="2"/>
                </a:lnTo>
                <a:lnTo>
                  <a:pt x="6" y="2"/>
                </a:lnTo>
                <a:lnTo>
                  <a:pt x="5" y="1"/>
                </a:lnTo>
                <a:lnTo>
                  <a:pt x="5" y="1"/>
                </a:lnTo>
                <a:lnTo>
                  <a:pt x="4" y="2"/>
                </a:lnTo>
                <a:lnTo>
                  <a:pt x="3" y="3"/>
                </a:lnTo>
                <a:lnTo>
                  <a:pt x="3" y="3"/>
                </a:lnTo>
                <a:lnTo>
                  <a:pt x="1" y="5"/>
                </a:lnTo>
                <a:lnTo>
                  <a:pt x="0" y="6"/>
                </a:lnTo>
                <a:lnTo>
                  <a:pt x="0" y="7"/>
                </a:lnTo>
                <a:lnTo>
                  <a:pt x="0" y="9"/>
                </a:lnTo>
                <a:lnTo>
                  <a:pt x="0" y="9"/>
                </a:lnTo>
                <a:lnTo>
                  <a:pt x="3" y="6"/>
                </a:lnTo>
                <a:lnTo>
                  <a:pt x="3" y="5"/>
                </a:lnTo>
                <a:lnTo>
                  <a:pt x="4" y="5"/>
                </a:lnTo>
                <a:lnTo>
                  <a:pt x="5" y="5"/>
                </a:lnTo>
                <a:lnTo>
                  <a:pt x="10" y="1"/>
                </a:lnTo>
                <a:lnTo>
                  <a:pt x="10" y="1"/>
                </a:lnTo>
                <a:lnTo>
                  <a:pt x="10" y="1"/>
                </a:lnTo>
                <a:lnTo>
                  <a:pt x="1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1" name="Freeform 468"/>
          <p:cNvSpPr>
            <a:spLocks/>
          </p:cNvSpPr>
          <p:nvPr/>
        </p:nvSpPr>
        <p:spPr bwMode="auto">
          <a:xfrm>
            <a:off x="8647869" y="2464345"/>
            <a:ext cx="6813" cy="5808"/>
          </a:xfrm>
          <a:custGeom>
            <a:avLst/>
            <a:gdLst/>
            <a:ahLst/>
            <a:cxnLst>
              <a:cxn ang="0">
                <a:pos x="0" y="0"/>
              </a:cxn>
              <a:cxn ang="0">
                <a:pos x="0" y="0"/>
              </a:cxn>
              <a:cxn ang="0">
                <a:pos x="0" y="0"/>
              </a:cxn>
              <a:cxn ang="0">
                <a:pos x="1" y="2"/>
              </a:cxn>
              <a:cxn ang="0">
                <a:pos x="2" y="2"/>
              </a:cxn>
              <a:cxn ang="0">
                <a:pos x="0" y="0"/>
              </a:cxn>
              <a:cxn ang="0">
                <a:pos x="0" y="0"/>
              </a:cxn>
            </a:cxnLst>
            <a:rect l="0" t="0" r="r" b="b"/>
            <a:pathLst>
              <a:path w="2" h="2">
                <a:moveTo>
                  <a:pt x="0" y="0"/>
                </a:moveTo>
                <a:lnTo>
                  <a:pt x="0" y="0"/>
                </a:lnTo>
                <a:lnTo>
                  <a:pt x="0" y="0"/>
                </a:lnTo>
                <a:lnTo>
                  <a:pt x="1" y="2"/>
                </a:lnTo>
                <a:lnTo>
                  <a:pt x="2" y="2"/>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2" name="Freeform 469"/>
          <p:cNvSpPr>
            <a:spLocks/>
          </p:cNvSpPr>
          <p:nvPr/>
        </p:nvSpPr>
        <p:spPr bwMode="auto">
          <a:xfrm>
            <a:off x="7544123" y="3181622"/>
            <a:ext cx="40879" cy="34847"/>
          </a:xfrm>
          <a:custGeom>
            <a:avLst/>
            <a:gdLst/>
            <a:ahLst/>
            <a:cxnLst>
              <a:cxn ang="0">
                <a:pos x="8" y="1"/>
              </a:cxn>
              <a:cxn ang="0">
                <a:pos x="5" y="1"/>
              </a:cxn>
              <a:cxn ang="0">
                <a:pos x="3" y="2"/>
              </a:cxn>
              <a:cxn ang="0">
                <a:pos x="3" y="3"/>
              </a:cxn>
              <a:cxn ang="0">
                <a:pos x="0" y="5"/>
              </a:cxn>
              <a:cxn ang="0">
                <a:pos x="0" y="8"/>
              </a:cxn>
              <a:cxn ang="0">
                <a:pos x="1" y="10"/>
              </a:cxn>
              <a:cxn ang="0">
                <a:pos x="5" y="11"/>
              </a:cxn>
              <a:cxn ang="0">
                <a:pos x="5" y="12"/>
              </a:cxn>
              <a:cxn ang="0">
                <a:pos x="5" y="12"/>
              </a:cxn>
              <a:cxn ang="0">
                <a:pos x="6" y="10"/>
              </a:cxn>
              <a:cxn ang="0">
                <a:pos x="8" y="10"/>
              </a:cxn>
              <a:cxn ang="0">
                <a:pos x="10" y="8"/>
              </a:cxn>
              <a:cxn ang="0">
                <a:pos x="12" y="4"/>
              </a:cxn>
              <a:cxn ang="0">
                <a:pos x="12" y="3"/>
              </a:cxn>
              <a:cxn ang="0">
                <a:pos x="12" y="1"/>
              </a:cxn>
              <a:cxn ang="0">
                <a:pos x="11" y="1"/>
              </a:cxn>
              <a:cxn ang="0">
                <a:pos x="10" y="0"/>
              </a:cxn>
              <a:cxn ang="0">
                <a:pos x="10" y="1"/>
              </a:cxn>
              <a:cxn ang="0">
                <a:pos x="10" y="1"/>
              </a:cxn>
              <a:cxn ang="0">
                <a:pos x="8" y="1"/>
              </a:cxn>
              <a:cxn ang="0">
                <a:pos x="8" y="1"/>
              </a:cxn>
            </a:cxnLst>
            <a:rect l="0" t="0" r="r" b="b"/>
            <a:pathLst>
              <a:path w="12" h="12">
                <a:moveTo>
                  <a:pt x="8" y="1"/>
                </a:moveTo>
                <a:lnTo>
                  <a:pt x="5" y="1"/>
                </a:lnTo>
                <a:lnTo>
                  <a:pt x="3" y="2"/>
                </a:lnTo>
                <a:lnTo>
                  <a:pt x="3" y="3"/>
                </a:lnTo>
                <a:lnTo>
                  <a:pt x="0" y="5"/>
                </a:lnTo>
                <a:lnTo>
                  <a:pt x="0" y="8"/>
                </a:lnTo>
                <a:lnTo>
                  <a:pt x="1" y="10"/>
                </a:lnTo>
                <a:lnTo>
                  <a:pt x="5" y="11"/>
                </a:lnTo>
                <a:lnTo>
                  <a:pt x="5" y="12"/>
                </a:lnTo>
                <a:lnTo>
                  <a:pt x="5" y="12"/>
                </a:lnTo>
                <a:lnTo>
                  <a:pt x="6" y="10"/>
                </a:lnTo>
                <a:lnTo>
                  <a:pt x="8" y="10"/>
                </a:lnTo>
                <a:lnTo>
                  <a:pt x="10" y="8"/>
                </a:lnTo>
                <a:lnTo>
                  <a:pt x="12" y="4"/>
                </a:lnTo>
                <a:lnTo>
                  <a:pt x="12" y="3"/>
                </a:lnTo>
                <a:lnTo>
                  <a:pt x="12" y="1"/>
                </a:lnTo>
                <a:lnTo>
                  <a:pt x="11" y="1"/>
                </a:lnTo>
                <a:lnTo>
                  <a:pt x="10" y="0"/>
                </a:lnTo>
                <a:lnTo>
                  <a:pt x="10" y="1"/>
                </a:lnTo>
                <a:lnTo>
                  <a:pt x="10" y="1"/>
                </a:lnTo>
                <a:lnTo>
                  <a:pt x="8" y="1"/>
                </a:lnTo>
                <a:lnTo>
                  <a:pt x="8"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3" name="Freeform 470"/>
          <p:cNvSpPr>
            <a:spLocks/>
          </p:cNvSpPr>
          <p:nvPr/>
        </p:nvSpPr>
        <p:spPr bwMode="auto">
          <a:xfrm>
            <a:off x="8078963" y="2452729"/>
            <a:ext cx="17033" cy="14520"/>
          </a:xfrm>
          <a:custGeom>
            <a:avLst/>
            <a:gdLst/>
            <a:ahLst/>
            <a:cxnLst>
              <a:cxn ang="0">
                <a:pos x="3" y="0"/>
              </a:cxn>
              <a:cxn ang="0">
                <a:pos x="2" y="2"/>
              </a:cxn>
              <a:cxn ang="0">
                <a:pos x="0" y="3"/>
              </a:cxn>
              <a:cxn ang="0">
                <a:pos x="0" y="4"/>
              </a:cxn>
              <a:cxn ang="0">
                <a:pos x="1" y="3"/>
              </a:cxn>
              <a:cxn ang="0">
                <a:pos x="2" y="4"/>
              </a:cxn>
              <a:cxn ang="0">
                <a:pos x="2" y="4"/>
              </a:cxn>
              <a:cxn ang="0">
                <a:pos x="3" y="5"/>
              </a:cxn>
              <a:cxn ang="0">
                <a:pos x="4" y="3"/>
              </a:cxn>
              <a:cxn ang="0">
                <a:pos x="5" y="2"/>
              </a:cxn>
              <a:cxn ang="0">
                <a:pos x="5" y="1"/>
              </a:cxn>
              <a:cxn ang="0">
                <a:pos x="4" y="0"/>
              </a:cxn>
              <a:cxn ang="0">
                <a:pos x="3" y="0"/>
              </a:cxn>
            </a:cxnLst>
            <a:rect l="0" t="0" r="r" b="b"/>
            <a:pathLst>
              <a:path w="5" h="5">
                <a:moveTo>
                  <a:pt x="3" y="0"/>
                </a:moveTo>
                <a:lnTo>
                  <a:pt x="2" y="2"/>
                </a:lnTo>
                <a:lnTo>
                  <a:pt x="0" y="3"/>
                </a:lnTo>
                <a:lnTo>
                  <a:pt x="0" y="4"/>
                </a:lnTo>
                <a:lnTo>
                  <a:pt x="1" y="3"/>
                </a:lnTo>
                <a:lnTo>
                  <a:pt x="2" y="4"/>
                </a:lnTo>
                <a:lnTo>
                  <a:pt x="2" y="4"/>
                </a:lnTo>
                <a:lnTo>
                  <a:pt x="3" y="5"/>
                </a:lnTo>
                <a:lnTo>
                  <a:pt x="4" y="3"/>
                </a:lnTo>
                <a:lnTo>
                  <a:pt x="5" y="2"/>
                </a:lnTo>
                <a:lnTo>
                  <a:pt x="5" y="1"/>
                </a:lnTo>
                <a:lnTo>
                  <a:pt x="4" y="0"/>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4" name="Rectangle 471"/>
          <p:cNvSpPr>
            <a:spLocks noChangeArrowheads="1"/>
          </p:cNvSpPr>
          <p:nvPr/>
        </p:nvSpPr>
        <p:spPr bwMode="auto">
          <a:xfrm>
            <a:off x="7557749" y="3306492"/>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5" name="Freeform 472"/>
          <p:cNvSpPr>
            <a:spLocks/>
          </p:cNvSpPr>
          <p:nvPr/>
        </p:nvSpPr>
        <p:spPr bwMode="auto">
          <a:xfrm>
            <a:off x="7986984" y="2928978"/>
            <a:ext cx="44286" cy="29040"/>
          </a:xfrm>
          <a:custGeom>
            <a:avLst/>
            <a:gdLst/>
            <a:ahLst/>
            <a:cxnLst>
              <a:cxn ang="0">
                <a:pos x="13" y="0"/>
              </a:cxn>
              <a:cxn ang="0">
                <a:pos x="12" y="0"/>
              </a:cxn>
              <a:cxn ang="0">
                <a:pos x="11" y="0"/>
              </a:cxn>
              <a:cxn ang="0">
                <a:pos x="9" y="0"/>
              </a:cxn>
              <a:cxn ang="0">
                <a:pos x="9" y="0"/>
              </a:cxn>
              <a:cxn ang="0">
                <a:pos x="8" y="0"/>
              </a:cxn>
              <a:cxn ang="0">
                <a:pos x="7" y="1"/>
              </a:cxn>
              <a:cxn ang="0">
                <a:pos x="5" y="2"/>
              </a:cxn>
              <a:cxn ang="0">
                <a:pos x="5" y="2"/>
              </a:cxn>
              <a:cxn ang="0">
                <a:pos x="3" y="2"/>
              </a:cxn>
              <a:cxn ang="0">
                <a:pos x="0" y="6"/>
              </a:cxn>
              <a:cxn ang="0">
                <a:pos x="1" y="6"/>
              </a:cxn>
              <a:cxn ang="0">
                <a:pos x="2" y="7"/>
              </a:cxn>
              <a:cxn ang="0">
                <a:pos x="2" y="7"/>
              </a:cxn>
              <a:cxn ang="0">
                <a:pos x="2" y="8"/>
              </a:cxn>
              <a:cxn ang="0">
                <a:pos x="2" y="9"/>
              </a:cxn>
              <a:cxn ang="0">
                <a:pos x="3" y="10"/>
              </a:cxn>
              <a:cxn ang="0">
                <a:pos x="5" y="10"/>
              </a:cxn>
              <a:cxn ang="0">
                <a:pos x="5" y="9"/>
              </a:cxn>
              <a:cxn ang="0">
                <a:pos x="6" y="6"/>
              </a:cxn>
              <a:cxn ang="0">
                <a:pos x="7" y="6"/>
              </a:cxn>
              <a:cxn ang="0">
                <a:pos x="9" y="5"/>
              </a:cxn>
              <a:cxn ang="0">
                <a:pos x="11" y="7"/>
              </a:cxn>
              <a:cxn ang="0">
                <a:pos x="13" y="4"/>
              </a:cxn>
              <a:cxn ang="0">
                <a:pos x="13" y="4"/>
              </a:cxn>
              <a:cxn ang="0">
                <a:pos x="13" y="3"/>
              </a:cxn>
              <a:cxn ang="0">
                <a:pos x="13" y="3"/>
              </a:cxn>
              <a:cxn ang="0">
                <a:pos x="13" y="0"/>
              </a:cxn>
            </a:cxnLst>
            <a:rect l="0" t="0" r="r" b="b"/>
            <a:pathLst>
              <a:path w="13" h="10">
                <a:moveTo>
                  <a:pt x="13" y="0"/>
                </a:moveTo>
                <a:lnTo>
                  <a:pt x="12" y="0"/>
                </a:lnTo>
                <a:lnTo>
                  <a:pt x="11" y="0"/>
                </a:lnTo>
                <a:lnTo>
                  <a:pt x="9" y="0"/>
                </a:lnTo>
                <a:lnTo>
                  <a:pt x="9" y="0"/>
                </a:lnTo>
                <a:lnTo>
                  <a:pt x="8" y="0"/>
                </a:lnTo>
                <a:lnTo>
                  <a:pt x="7" y="1"/>
                </a:lnTo>
                <a:lnTo>
                  <a:pt x="5" y="2"/>
                </a:lnTo>
                <a:lnTo>
                  <a:pt x="5" y="2"/>
                </a:lnTo>
                <a:lnTo>
                  <a:pt x="3" y="2"/>
                </a:lnTo>
                <a:lnTo>
                  <a:pt x="0" y="6"/>
                </a:lnTo>
                <a:lnTo>
                  <a:pt x="1" y="6"/>
                </a:lnTo>
                <a:lnTo>
                  <a:pt x="2" y="7"/>
                </a:lnTo>
                <a:lnTo>
                  <a:pt x="2" y="7"/>
                </a:lnTo>
                <a:lnTo>
                  <a:pt x="2" y="8"/>
                </a:lnTo>
                <a:lnTo>
                  <a:pt x="2" y="9"/>
                </a:lnTo>
                <a:lnTo>
                  <a:pt x="3" y="10"/>
                </a:lnTo>
                <a:lnTo>
                  <a:pt x="5" y="10"/>
                </a:lnTo>
                <a:lnTo>
                  <a:pt x="5" y="9"/>
                </a:lnTo>
                <a:lnTo>
                  <a:pt x="6" y="6"/>
                </a:lnTo>
                <a:lnTo>
                  <a:pt x="7" y="6"/>
                </a:lnTo>
                <a:lnTo>
                  <a:pt x="9" y="5"/>
                </a:lnTo>
                <a:lnTo>
                  <a:pt x="11" y="7"/>
                </a:lnTo>
                <a:lnTo>
                  <a:pt x="13" y="4"/>
                </a:lnTo>
                <a:lnTo>
                  <a:pt x="13" y="4"/>
                </a:lnTo>
                <a:lnTo>
                  <a:pt x="13" y="3"/>
                </a:lnTo>
                <a:lnTo>
                  <a:pt x="13" y="3"/>
                </a:lnTo>
                <a:lnTo>
                  <a:pt x="1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6" name="Freeform 473"/>
          <p:cNvSpPr>
            <a:spLocks/>
          </p:cNvSpPr>
          <p:nvPr/>
        </p:nvSpPr>
        <p:spPr bwMode="auto">
          <a:xfrm>
            <a:off x="7963137" y="2992865"/>
            <a:ext cx="3407" cy="11616"/>
          </a:xfrm>
          <a:custGeom>
            <a:avLst/>
            <a:gdLst/>
            <a:ahLst/>
            <a:cxnLst>
              <a:cxn ang="0">
                <a:pos x="1" y="0"/>
              </a:cxn>
              <a:cxn ang="0">
                <a:pos x="0" y="3"/>
              </a:cxn>
              <a:cxn ang="0">
                <a:pos x="0" y="4"/>
              </a:cxn>
              <a:cxn ang="0">
                <a:pos x="1" y="1"/>
              </a:cxn>
              <a:cxn ang="0">
                <a:pos x="1" y="0"/>
              </a:cxn>
            </a:cxnLst>
            <a:rect l="0" t="0" r="r" b="b"/>
            <a:pathLst>
              <a:path w="1" h="4">
                <a:moveTo>
                  <a:pt x="1" y="0"/>
                </a:moveTo>
                <a:lnTo>
                  <a:pt x="0" y="3"/>
                </a:lnTo>
                <a:lnTo>
                  <a:pt x="0" y="4"/>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7" name="Freeform 474"/>
          <p:cNvSpPr>
            <a:spLocks/>
          </p:cNvSpPr>
          <p:nvPr/>
        </p:nvSpPr>
        <p:spPr bwMode="auto">
          <a:xfrm>
            <a:off x="8031270" y="2923170"/>
            <a:ext cx="6813" cy="5808"/>
          </a:xfrm>
          <a:custGeom>
            <a:avLst/>
            <a:gdLst/>
            <a:ahLst/>
            <a:cxnLst>
              <a:cxn ang="0">
                <a:pos x="2" y="2"/>
              </a:cxn>
              <a:cxn ang="0">
                <a:pos x="2" y="0"/>
              </a:cxn>
              <a:cxn ang="0">
                <a:pos x="0" y="2"/>
              </a:cxn>
              <a:cxn ang="0">
                <a:pos x="1" y="2"/>
              </a:cxn>
              <a:cxn ang="0">
                <a:pos x="2" y="2"/>
              </a:cxn>
            </a:cxnLst>
            <a:rect l="0" t="0" r="r" b="b"/>
            <a:pathLst>
              <a:path w="2" h="2">
                <a:moveTo>
                  <a:pt x="2" y="2"/>
                </a:moveTo>
                <a:lnTo>
                  <a:pt x="2" y="0"/>
                </a:lnTo>
                <a:lnTo>
                  <a:pt x="0" y="2"/>
                </a:lnTo>
                <a:lnTo>
                  <a:pt x="1"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8" name="Freeform 475"/>
          <p:cNvSpPr>
            <a:spLocks/>
          </p:cNvSpPr>
          <p:nvPr/>
        </p:nvSpPr>
        <p:spPr bwMode="auto">
          <a:xfrm>
            <a:off x="8099402" y="3355859"/>
            <a:ext cx="3407" cy="2904"/>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9" name="Freeform 476"/>
          <p:cNvSpPr>
            <a:spLocks/>
          </p:cNvSpPr>
          <p:nvPr/>
        </p:nvSpPr>
        <p:spPr bwMode="auto">
          <a:xfrm>
            <a:off x="7942698" y="2960921"/>
            <a:ext cx="6813" cy="8712"/>
          </a:xfrm>
          <a:custGeom>
            <a:avLst/>
            <a:gdLst/>
            <a:ahLst/>
            <a:cxnLst>
              <a:cxn ang="0">
                <a:pos x="1" y="0"/>
              </a:cxn>
              <a:cxn ang="0">
                <a:pos x="1" y="1"/>
              </a:cxn>
              <a:cxn ang="0">
                <a:pos x="0" y="2"/>
              </a:cxn>
              <a:cxn ang="0">
                <a:pos x="1" y="3"/>
              </a:cxn>
              <a:cxn ang="0">
                <a:pos x="2" y="1"/>
              </a:cxn>
              <a:cxn ang="0">
                <a:pos x="1" y="0"/>
              </a:cxn>
            </a:cxnLst>
            <a:rect l="0" t="0" r="r" b="b"/>
            <a:pathLst>
              <a:path w="2" h="3">
                <a:moveTo>
                  <a:pt x="1" y="0"/>
                </a:moveTo>
                <a:lnTo>
                  <a:pt x="1" y="1"/>
                </a:lnTo>
                <a:lnTo>
                  <a:pt x="0" y="2"/>
                </a:lnTo>
                <a:lnTo>
                  <a:pt x="1" y="3"/>
                </a:lnTo>
                <a:lnTo>
                  <a:pt x="2"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0" name="Freeform 477"/>
          <p:cNvSpPr>
            <a:spLocks/>
          </p:cNvSpPr>
          <p:nvPr/>
        </p:nvSpPr>
        <p:spPr bwMode="auto">
          <a:xfrm>
            <a:off x="8256107" y="2731509"/>
            <a:ext cx="6813" cy="2904"/>
          </a:xfrm>
          <a:custGeom>
            <a:avLst/>
            <a:gdLst/>
            <a:ahLst/>
            <a:cxnLst>
              <a:cxn ang="0">
                <a:pos x="1" y="0"/>
              </a:cxn>
              <a:cxn ang="0">
                <a:pos x="0" y="1"/>
              </a:cxn>
              <a:cxn ang="0">
                <a:pos x="1" y="1"/>
              </a:cxn>
              <a:cxn ang="0">
                <a:pos x="2" y="1"/>
              </a:cxn>
              <a:cxn ang="0">
                <a:pos x="2" y="0"/>
              </a:cxn>
              <a:cxn ang="0">
                <a:pos x="2" y="0"/>
              </a:cxn>
              <a:cxn ang="0">
                <a:pos x="1" y="0"/>
              </a:cxn>
            </a:cxnLst>
            <a:rect l="0" t="0" r="r" b="b"/>
            <a:pathLst>
              <a:path w="2" h="1">
                <a:moveTo>
                  <a:pt x="1" y="0"/>
                </a:moveTo>
                <a:lnTo>
                  <a:pt x="0" y="1"/>
                </a:lnTo>
                <a:lnTo>
                  <a:pt x="1" y="1"/>
                </a:lnTo>
                <a:lnTo>
                  <a:pt x="2" y="1"/>
                </a:lnTo>
                <a:lnTo>
                  <a:pt x="2" y="0"/>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1" name="Freeform 478"/>
          <p:cNvSpPr>
            <a:spLocks/>
          </p:cNvSpPr>
          <p:nvPr/>
        </p:nvSpPr>
        <p:spPr bwMode="auto">
          <a:xfrm>
            <a:off x="8218634" y="3291972"/>
            <a:ext cx="6813" cy="5808"/>
          </a:xfrm>
          <a:custGeom>
            <a:avLst/>
            <a:gdLst/>
            <a:ahLst/>
            <a:cxnLst>
              <a:cxn ang="0">
                <a:pos x="1" y="2"/>
              </a:cxn>
              <a:cxn ang="0">
                <a:pos x="2" y="1"/>
              </a:cxn>
              <a:cxn ang="0">
                <a:pos x="2" y="0"/>
              </a:cxn>
              <a:cxn ang="0">
                <a:pos x="2" y="0"/>
              </a:cxn>
              <a:cxn ang="0">
                <a:pos x="2" y="0"/>
              </a:cxn>
              <a:cxn ang="0">
                <a:pos x="1" y="1"/>
              </a:cxn>
              <a:cxn ang="0">
                <a:pos x="1" y="1"/>
              </a:cxn>
              <a:cxn ang="0">
                <a:pos x="0" y="1"/>
              </a:cxn>
              <a:cxn ang="0">
                <a:pos x="1" y="2"/>
              </a:cxn>
              <a:cxn ang="0">
                <a:pos x="1" y="2"/>
              </a:cxn>
            </a:cxnLst>
            <a:rect l="0" t="0" r="r" b="b"/>
            <a:pathLst>
              <a:path w="2" h="2">
                <a:moveTo>
                  <a:pt x="1" y="2"/>
                </a:moveTo>
                <a:lnTo>
                  <a:pt x="2" y="1"/>
                </a:lnTo>
                <a:lnTo>
                  <a:pt x="2" y="0"/>
                </a:lnTo>
                <a:lnTo>
                  <a:pt x="2" y="0"/>
                </a:lnTo>
                <a:lnTo>
                  <a:pt x="2" y="0"/>
                </a:lnTo>
                <a:lnTo>
                  <a:pt x="1" y="1"/>
                </a:lnTo>
                <a:lnTo>
                  <a:pt x="1" y="1"/>
                </a:lnTo>
                <a:lnTo>
                  <a:pt x="0" y="1"/>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2" name="Freeform 479"/>
          <p:cNvSpPr>
            <a:spLocks/>
          </p:cNvSpPr>
          <p:nvPr/>
        </p:nvSpPr>
        <p:spPr bwMode="auto">
          <a:xfrm>
            <a:off x="7952918" y="3001577"/>
            <a:ext cx="3407" cy="2904"/>
          </a:xfrm>
          <a:custGeom>
            <a:avLst/>
            <a:gdLst/>
            <a:ahLst/>
            <a:cxnLst>
              <a:cxn ang="0">
                <a:pos x="1" y="1"/>
              </a:cxn>
              <a:cxn ang="0">
                <a:pos x="1" y="1"/>
              </a:cxn>
              <a:cxn ang="0">
                <a:pos x="1" y="1"/>
              </a:cxn>
              <a:cxn ang="0">
                <a:pos x="0" y="0"/>
              </a:cxn>
              <a:cxn ang="0">
                <a:pos x="0" y="1"/>
              </a:cxn>
              <a:cxn ang="0">
                <a:pos x="0" y="1"/>
              </a:cxn>
              <a:cxn ang="0">
                <a:pos x="1" y="1"/>
              </a:cxn>
            </a:cxnLst>
            <a:rect l="0" t="0" r="r" b="b"/>
            <a:pathLst>
              <a:path w="1" h="1">
                <a:moveTo>
                  <a:pt x="1" y="1"/>
                </a:moveTo>
                <a:lnTo>
                  <a:pt x="1" y="1"/>
                </a:lnTo>
                <a:lnTo>
                  <a:pt x="1" y="1"/>
                </a:lnTo>
                <a:lnTo>
                  <a:pt x="0" y="0"/>
                </a:lnTo>
                <a:lnTo>
                  <a:pt x="0" y="1"/>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3" name="Freeform 480"/>
          <p:cNvSpPr>
            <a:spLocks/>
          </p:cNvSpPr>
          <p:nvPr/>
        </p:nvSpPr>
        <p:spPr bwMode="auto">
          <a:xfrm>
            <a:off x="3980795" y="2507904"/>
            <a:ext cx="23846" cy="11616"/>
          </a:xfrm>
          <a:custGeom>
            <a:avLst/>
            <a:gdLst/>
            <a:ahLst/>
            <a:cxnLst>
              <a:cxn ang="0">
                <a:pos x="3" y="2"/>
              </a:cxn>
              <a:cxn ang="0">
                <a:pos x="5" y="3"/>
              </a:cxn>
              <a:cxn ang="0">
                <a:pos x="6" y="3"/>
              </a:cxn>
              <a:cxn ang="0">
                <a:pos x="7" y="4"/>
              </a:cxn>
              <a:cxn ang="0">
                <a:pos x="7" y="3"/>
              </a:cxn>
              <a:cxn ang="0">
                <a:pos x="6" y="0"/>
              </a:cxn>
              <a:cxn ang="0">
                <a:pos x="5" y="0"/>
              </a:cxn>
              <a:cxn ang="0">
                <a:pos x="4" y="0"/>
              </a:cxn>
              <a:cxn ang="0">
                <a:pos x="3" y="0"/>
              </a:cxn>
              <a:cxn ang="0">
                <a:pos x="0" y="0"/>
              </a:cxn>
              <a:cxn ang="0">
                <a:pos x="0" y="1"/>
              </a:cxn>
              <a:cxn ang="0">
                <a:pos x="1" y="2"/>
              </a:cxn>
              <a:cxn ang="0">
                <a:pos x="3" y="2"/>
              </a:cxn>
            </a:cxnLst>
            <a:rect l="0" t="0" r="r" b="b"/>
            <a:pathLst>
              <a:path w="7" h="4">
                <a:moveTo>
                  <a:pt x="3" y="2"/>
                </a:moveTo>
                <a:lnTo>
                  <a:pt x="5" y="3"/>
                </a:lnTo>
                <a:lnTo>
                  <a:pt x="6" y="3"/>
                </a:lnTo>
                <a:lnTo>
                  <a:pt x="7" y="4"/>
                </a:lnTo>
                <a:lnTo>
                  <a:pt x="7" y="3"/>
                </a:lnTo>
                <a:lnTo>
                  <a:pt x="6" y="0"/>
                </a:lnTo>
                <a:lnTo>
                  <a:pt x="5" y="0"/>
                </a:lnTo>
                <a:lnTo>
                  <a:pt x="4" y="0"/>
                </a:lnTo>
                <a:lnTo>
                  <a:pt x="3" y="0"/>
                </a:lnTo>
                <a:lnTo>
                  <a:pt x="0" y="0"/>
                </a:lnTo>
                <a:lnTo>
                  <a:pt x="0" y="1"/>
                </a:lnTo>
                <a:lnTo>
                  <a:pt x="1" y="2"/>
                </a:lnTo>
                <a:lnTo>
                  <a:pt x="3"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4" name="Freeform 481"/>
          <p:cNvSpPr>
            <a:spLocks/>
          </p:cNvSpPr>
          <p:nvPr/>
        </p:nvSpPr>
        <p:spPr bwMode="auto">
          <a:xfrm>
            <a:off x="4018268" y="2412074"/>
            <a:ext cx="6813" cy="11616"/>
          </a:xfrm>
          <a:custGeom>
            <a:avLst/>
            <a:gdLst/>
            <a:ahLst/>
            <a:cxnLst>
              <a:cxn ang="0">
                <a:pos x="0" y="4"/>
              </a:cxn>
              <a:cxn ang="0">
                <a:pos x="2" y="3"/>
              </a:cxn>
              <a:cxn ang="0">
                <a:pos x="2" y="0"/>
              </a:cxn>
              <a:cxn ang="0">
                <a:pos x="2" y="0"/>
              </a:cxn>
              <a:cxn ang="0">
                <a:pos x="2" y="0"/>
              </a:cxn>
              <a:cxn ang="0">
                <a:pos x="2" y="1"/>
              </a:cxn>
              <a:cxn ang="0">
                <a:pos x="2" y="2"/>
              </a:cxn>
              <a:cxn ang="0">
                <a:pos x="2" y="2"/>
              </a:cxn>
              <a:cxn ang="0">
                <a:pos x="2" y="2"/>
              </a:cxn>
              <a:cxn ang="0">
                <a:pos x="1" y="2"/>
              </a:cxn>
              <a:cxn ang="0">
                <a:pos x="1" y="2"/>
              </a:cxn>
              <a:cxn ang="0">
                <a:pos x="1" y="2"/>
              </a:cxn>
              <a:cxn ang="0">
                <a:pos x="1" y="2"/>
              </a:cxn>
              <a:cxn ang="0">
                <a:pos x="1" y="2"/>
              </a:cxn>
              <a:cxn ang="0">
                <a:pos x="1" y="3"/>
              </a:cxn>
              <a:cxn ang="0">
                <a:pos x="0" y="2"/>
              </a:cxn>
              <a:cxn ang="0">
                <a:pos x="0" y="3"/>
              </a:cxn>
              <a:cxn ang="0">
                <a:pos x="0" y="3"/>
              </a:cxn>
              <a:cxn ang="0">
                <a:pos x="0" y="3"/>
              </a:cxn>
              <a:cxn ang="0">
                <a:pos x="0" y="3"/>
              </a:cxn>
              <a:cxn ang="0">
                <a:pos x="0" y="3"/>
              </a:cxn>
              <a:cxn ang="0">
                <a:pos x="0" y="4"/>
              </a:cxn>
              <a:cxn ang="0">
                <a:pos x="0" y="4"/>
              </a:cxn>
              <a:cxn ang="0">
                <a:pos x="0" y="4"/>
              </a:cxn>
              <a:cxn ang="0">
                <a:pos x="0" y="4"/>
              </a:cxn>
            </a:cxnLst>
            <a:rect l="0" t="0" r="r" b="b"/>
            <a:pathLst>
              <a:path w="2" h="4">
                <a:moveTo>
                  <a:pt x="0" y="4"/>
                </a:moveTo>
                <a:lnTo>
                  <a:pt x="2" y="3"/>
                </a:lnTo>
                <a:lnTo>
                  <a:pt x="2" y="0"/>
                </a:lnTo>
                <a:lnTo>
                  <a:pt x="2" y="0"/>
                </a:lnTo>
                <a:lnTo>
                  <a:pt x="2" y="0"/>
                </a:lnTo>
                <a:lnTo>
                  <a:pt x="2" y="1"/>
                </a:lnTo>
                <a:lnTo>
                  <a:pt x="2" y="2"/>
                </a:lnTo>
                <a:lnTo>
                  <a:pt x="2" y="2"/>
                </a:lnTo>
                <a:lnTo>
                  <a:pt x="2" y="2"/>
                </a:lnTo>
                <a:lnTo>
                  <a:pt x="1" y="2"/>
                </a:lnTo>
                <a:lnTo>
                  <a:pt x="1" y="2"/>
                </a:lnTo>
                <a:lnTo>
                  <a:pt x="1" y="2"/>
                </a:lnTo>
                <a:lnTo>
                  <a:pt x="1" y="2"/>
                </a:lnTo>
                <a:lnTo>
                  <a:pt x="1" y="2"/>
                </a:lnTo>
                <a:lnTo>
                  <a:pt x="1" y="3"/>
                </a:lnTo>
                <a:lnTo>
                  <a:pt x="0" y="2"/>
                </a:lnTo>
                <a:lnTo>
                  <a:pt x="0" y="3"/>
                </a:lnTo>
                <a:lnTo>
                  <a:pt x="0" y="3"/>
                </a:lnTo>
                <a:lnTo>
                  <a:pt x="0" y="3"/>
                </a:lnTo>
                <a:lnTo>
                  <a:pt x="0" y="3"/>
                </a:lnTo>
                <a:lnTo>
                  <a:pt x="0" y="3"/>
                </a:lnTo>
                <a:lnTo>
                  <a:pt x="0" y="4"/>
                </a:lnTo>
                <a:lnTo>
                  <a:pt x="0" y="4"/>
                </a:lnTo>
                <a:lnTo>
                  <a:pt x="0" y="4"/>
                </a:lnTo>
                <a:lnTo>
                  <a:pt x="0"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5" name="Freeform 482"/>
          <p:cNvSpPr>
            <a:spLocks/>
          </p:cNvSpPr>
          <p:nvPr/>
        </p:nvSpPr>
        <p:spPr bwMode="auto">
          <a:xfrm>
            <a:off x="4035301" y="2426594"/>
            <a:ext cx="3407" cy="5808"/>
          </a:xfrm>
          <a:custGeom>
            <a:avLst/>
            <a:gdLst/>
            <a:ahLst/>
            <a:cxnLst>
              <a:cxn ang="0">
                <a:pos x="1" y="0"/>
              </a:cxn>
              <a:cxn ang="0">
                <a:pos x="1" y="0"/>
              </a:cxn>
              <a:cxn ang="0">
                <a:pos x="1" y="0"/>
              </a:cxn>
              <a:cxn ang="0">
                <a:pos x="0" y="0"/>
              </a:cxn>
              <a:cxn ang="0">
                <a:pos x="0" y="0"/>
              </a:cxn>
              <a:cxn ang="0">
                <a:pos x="0" y="2"/>
              </a:cxn>
              <a:cxn ang="0">
                <a:pos x="0" y="2"/>
              </a:cxn>
              <a:cxn ang="0">
                <a:pos x="0" y="1"/>
              </a:cxn>
              <a:cxn ang="0">
                <a:pos x="1" y="0"/>
              </a:cxn>
              <a:cxn ang="0">
                <a:pos x="1" y="0"/>
              </a:cxn>
              <a:cxn ang="0">
                <a:pos x="1" y="0"/>
              </a:cxn>
              <a:cxn ang="0">
                <a:pos x="0" y="0"/>
              </a:cxn>
              <a:cxn ang="0">
                <a:pos x="0" y="0"/>
              </a:cxn>
              <a:cxn ang="0">
                <a:pos x="1" y="0"/>
              </a:cxn>
            </a:cxnLst>
            <a:rect l="0" t="0" r="r" b="b"/>
            <a:pathLst>
              <a:path w="1" h="2">
                <a:moveTo>
                  <a:pt x="1" y="0"/>
                </a:moveTo>
                <a:lnTo>
                  <a:pt x="1" y="0"/>
                </a:lnTo>
                <a:lnTo>
                  <a:pt x="1" y="0"/>
                </a:lnTo>
                <a:lnTo>
                  <a:pt x="0" y="0"/>
                </a:lnTo>
                <a:lnTo>
                  <a:pt x="0" y="0"/>
                </a:lnTo>
                <a:lnTo>
                  <a:pt x="0" y="2"/>
                </a:lnTo>
                <a:lnTo>
                  <a:pt x="0" y="2"/>
                </a:lnTo>
                <a:lnTo>
                  <a:pt x="0" y="1"/>
                </a:lnTo>
                <a:lnTo>
                  <a:pt x="1" y="0"/>
                </a:lnTo>
                <a:lnTo>
                  <a:pt x="1" y="0"/>
                </a:lnTo>
                <a:lnTo>
                  <a:pt x="1" y="0"/>
                </a:lnTo>
                <a:lnTo>
                  <a:pt x="0" y="0"/>
                </a:lnTo>
                <a:lnTo>
                  <a:pt x="0"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6" name="Freeform 483"/>
          <p:cNvSpPr>
            <a:spLocks/>
          </p:cNvSpPr>
          <p:nvPr/>
        </p:nvSpPr>
        <p:spPr bwMode="auto">
          <a:xfrm>
            <a:off x="4018268" y="2412074"/>
            <a:ext cx="20440" cy="20328"/>
          </a:xfrm>
          <a:custGeom>
            <a:avLst/>
            <a:gdLst/>
            <a:ahLst/>
            <a:cxnLst>
              <a:cxn ang="0">
                <a:pos x="6" y="3"/>
              </a:cxn>
              <a:cxn ang="0">
                <a:pos x="6" y="2"/>
              </a:cxn>
              <a:cxn ang="0">
                <a:pos x="6" y="2"/>
              </a:cxn>
              <a:cxn ang="0">
                <a:pos x="6" y="1"/>
              </a:cxn>
              <a:cxn ang="0">
                <a:pos x="5" y="1"/>
              </a:cxn>
              <a:cxn ang="0">
                <a:pos x="5" y="1"/>
              </a:cxn>
              <a:cxn ang="0">
                <a:pos x="5" y="0"/>
              </a:cxn>
              <a:cxn ang="0">
                <a:pos x="5" y="0"/>
              </a:cxn>
              <a:cxn ang="0">
                <a:pos x="5" y="0"/>
              </a:cxn>
              <a:cxn ang="0">
                <a:pos x="5" y="0"/>
              </a:cxn>
              <a:cxn ang="0">
                <a:pos x="4" y="0"/>
              </a:cxn>
              <a:cxn ang="0">
                <a:pos x="3" y="4"/>
              </a:cxn>
              <a:cxn ang="0">
                <a:pos x="3" y="4"/>
              </a:cxn>
              <a:cxn ang="0">
                <a:pos x="2" y="4"/>
              </a:cxn>
              <a:cxn ang="0">
                <a:pos x="2" y="4"/>
              </a:cxn>
              <a:cxn ang="0">
                <a:pos x="2" y="4"/>
              </a:cxn>
              <a:cxn ang="0">
                <a:pos x="3" y="3"/>
              </a:cxn>
              <a:cxn ang="0">
                <a:pos x="3" y="1"/>
              </a:cxn>
              <a:cxn ang="0">
                <a:pos x="3" y="0"/>
              </a:cxn>
              <a:cxn ang="0">
                <a:pos x="3" y="0"/>
              </a:cxn>
              <a:cxn ang="0">
                <a:pos x="3" y="1"/>
              </a:cxn>
              <a:cxn ang="0">
                <a:pos x="3" y="2"/>
              </a:cxn>
              <a:cxn ang="0">
                <a:pos x="2" y="3"/>
              </a:cxn>
              <a:cxn ang="0">
                <a:pos x="2" y="4"/>
              </a:cxn>
              <a:cxn ang="0">
                <a:pos x="0" y="7"/>
              </a:cxn>
              <a:cxn ang="0">
                <a:pos x="0" y="7"/>
              </a:cxn>
              <a:cxn ang="0">
                <a:pos x="1" y="7"/>
              </a:cxn>
              <a:cxn ang="0">
                <a:pos x="1" y="7"/>
              </a:cxn>
              <a:cxn ang="0">
                <a:pos x="1" y="7"/>
              </a:cxn>
              <a:cxn ang="0">
                <a:pos x="3" y="4"/>
              </a:cxn>
              <a:cxn ang="0">
                <a:pos x="3" y="4"/>
              </a:cxn>
              <a:cxn ang="0">
                <a:pos x="2" y="7"/>
              </a:cxn>
              <a:cxn ang="0">
                <a:pos x="2" y="7"/>
              </a:cxn>
              <a:cxn ang="0">
                <a:pos x="3" y="7"/>
              </a:cxn>
              <a:cxn ang="0">
                <a:pos x="3" y="7"/>
              </a:cxn>
              <a:cxn ang="0">
                <a:pos x="5" y="4"/>
              </a:cxn>
              <a:cxn ang="0">
                <a:pos x="5" y="4"/>
              </a:cxn>
              <a:cxn ang="0">
                <a:pos x="5" y="4"/>
              </a:cxn>
              <a:cxn ang="0">
                <a:pos x="5" y="4"/>
              </a:cxn>
              <a:cxn ang="0">
                <a:pos x="5" y="4"/>
              </a:cxn>
              <a:cxn ang="0">
                <a:pos x="5" y="2"/>
              </a:cxn>
              <a:cxn ang="0">
                <a:pos x="5" y="2"/>
              </a:cxn>
              <a:cxn ang="0">
                <a:pos x="5" y="2"/>
              </a:cxn>
              <a:cxn ang="0">
                <a:pos x="5" y="6"/>
              </a:cxn>
              <a:cxn ang="0">
                <a:pos x="5" y="7"/>
              </a:cxn>
              <a:cxn ang="0">
                <a:pos x="5" y="6"/>
              </a:cxn>
              <a:cxn ang="0">
                <a:pos x="6" y="3"/>
              </a:cxn>
            </a:cxnLst>
            <a:rect l="0" t="0" r="r" b="b"/>
            <a:pathLst>
              <a:path w="6" h="7">
                <a:moveTo>
                  <a:pt x="6" y="3"/>
                </a:moveTo>
                <a:lnTo>
                  <a:pt x="6" y="3"/>
                </a:lnTo>
                <a:lnTo>
                  <a:pt x="6" y="3"/>
                </a:lnTo>
                <a:lnTo>
                  <a:pt x="6" y="2"/>
                </a:lnTo>
                <a:lnTo>
                  <a:pt x="6" y="2"/>
                </a:lnTo>
                <a:lnTo>
                  <a:pt x="6" y="2"/>
                </a:lnTo>
                <a:lnTo>
                  <a:pt x="6" y="2"/>
                </a:lnTo>
                <a:lnTo>
                  <a:pt x="6" y="1"/>
                </a:lnTo>
                <a:lnTo>
                  <a:pt x="6" y="1"/>
                </a:lnTo>
                <a:lnTo>
                  <a:pt x="5" y="1"/>
                </a:lnTo>
                <a:lnTo>
                  <a:pt x="5" y="1"/>
                </a:lnTo>
                <a:lnTo>
                  <a:pt x="5" y="1"/>
                </a:lnTo>
                <a:lnTo>
                  <a:pt x="5" y="1"/>
                </a:lnTo>
                <a:lnTo>
                  <a:pt x="5" y="0"/>
                </a:lnTo>
                <a:lnTo>
                  <a:pt x="5" y="0"/>
                </a:lnTo>
                <a:lnTo>
                  <a:pt x="5" y="0"/>
                </a:lnTo>
                <a:lnTo>
                  <a:pt x="5" y="0"/>
                </a:lnTo>
                <a:lnTo>
                  <a:pt x="5" y="0"/>
                </a:lnTo>
                <a:lnTo>
                  <a:pt x="4" y="0"/>
                </a:lnTo>
                <a:lnTo>
                  <a:pt x="5" y="0"/>
                </a:lnTo>
                <a:lnTo>
                  <a:pt x="4" y="0"/>
                </a:lnTo>
                <a:lnTo>
                  <a:pt x="4" y="0"/>
                </a:lnTo>
                <a:lnTo>
                  <a:pt x="3" y="4"/>
                </a:lnTo>
                <a:lnTo>
                  <a:pt x="3" y="4"/>
                </a:lnTo>
                <a:lnTo>
                  <a:pt x="3" y="4"/>
                </a:lnTo>
                <a:lnTo>
                  <a:pt x="3" y="4"/>
                </a:lnTo>
                <a:lnTo>
                  <a:pt x="3" y="4"/>
                </a:lnTo>
                <a:lnTo>
                  <a:pt x="2" y="4"/>
                </a:lnTo>
                <a:lnTo>
                  <a:pt x="2" y="4"/>
                </a:lnTo>
                <a:lnTo>
                  <a:pt x="2" y="4"/>
                </a:lnTo>
                <a:lnTo>
                  <a:pt x="2" y="4"/>
                </a:lnTo>
                <a:lnTo>
                  <a:pt x="2" y="4"/>
                </a:lnTo>
                <a:lnTo>
                  <a:pt x="2" y="4"/>
                </a:lnTo>
                <a:lnTo>
                  <a:pt x="3" y="3"/>
                </a:lnTo>
                <a:lnTo>
                  <a:pt x="3" y="2"/>
                </a:lnTo>
                <a:lnTo>
                  <a:pt x="3" y="1"/>
                </a:lnTo>
                <a:lnTo>
                  <a:pt x="3" y="1"/>
                </a:lnTo>
                <a:lnTo>
                  <a:pt x="3" y="0"/>
                </a:lnTo>
                <a:lnTo>
                  <a:pt x="3" y="0"/>
                </a:lnTo>
                <a:lnTo>
                  <a:pt x="3" y="0"/>
                </a:lnTo>
                <a:lnTo>
                  <a:pt x="3" y="0"/>
                </a:lnTo>
                <a:lnTo>
                  <a:pt x="3" y="1"/>
                </a:lnTo>
                <a:lnTo>
                  <a:pt x="3" y="2"/>
                </a:lnTo>
                <a:lnTo>
                  <a:pt x="3" y="2"/>
                </a:lnTo>
                <a:lnTo>
                  <a:pt x="3" y="3"/>
                </a:lnTo>
                <a:lnTo>
                  <a:pt x="2" y="3"/>
                </a:lnTo>
                <a:lnTo>
                  <a:pt x="2" y="4"/>
                </a:lnTo>
                <a:lnTo>
                  <a:pt x="2" y="4"/>
                </a:lnTo>
                <a:lnTo>
                  <a:pt x="0" y="6"/>
                </a:lnTo>
                <a:lnTo>
                  <a:pt x="0" y="7"/>
                </a:lnTo>
                <a:lnTo>
                  <a:pt x="0" y="7"/>
                </a:lnTo>
                <a:lnTo>
                  <a:pt x="0" y="7"/>
                </a:lnTo>
                <a:lnTo>
                  <a:pt x="0" y="7"/>
                </a:lnTo>
                <a:lnTo>
                  <a:pt x="1" y="7"/>
                </a:lnTo>
                <a:lnTo>
                  <a:pt x="1" y="7"/>
                </a:lnTo>
                <a:lnTo>
                  <a:pt x="1" y="7"/>
                </a:lnTo>
                <a:lnTo>
                  <a:pt x="1" y="7"/>
                </a:lnTo>
                <a:lnTo>
                  <a:pt x="1" y="7"/>
                </a:lnTo>
                <a:lnTo>
                  <a:pt x="3" y="4"/>
                </a:lnTo>
                <a:lnTo>
                  <a:pt x="3" y="4"/>
                </a:lnTo>
                <a:lnTo>
                  <a:pt x="3" y="4"/>
                </a:lnTo>
                <a:lnTo>
                  <a:pt x="3" y="4"/>
                </a:lnTo>
                <a:lnTo>
                  <a:pt x="2" y="7"/>
                </a:lnTo>
                <a:lnTo>
                  <a:pt x="2" y="7"/>
                </a:lnTo>
                <a:lnTo>
                  <a:pt x="2" y="7"/>
                </a:lnTo>
                <a:lnTo>
                  <a:pt x="2" y="7"/>
                </a:lnTo>
                <a:lnTo>
                  <a:pt x="2" y="7"/>
                </a:lnTo>
                <a:lnTo>
                  <a:pt x="3" y="7"/>
                </a:lnTo>
                <a:lnTo>
                  <a:pt x="3" y="7"/>
                </a:lnTo>
                <a:lnTo>
                  <a:pt x="3" y="7"/>
                </a:lnTo>
                <a:lnTo>
                  <a:pt x="3" y="7"/>
                </a:lnTo>
                <a:lnTo>
                  <a:pt x="5" y="4"/>
                </a:lnTo>
                <a:lnTo>
                  <a:pt x="5" y="4"/>
                </a:lnTo>
                <a:lnTo>
                  <a:pt x="5" y="4"/>
                </a:lnTo>
                <a:lnTo>
                  <a:pt x="4" y="7"/>
                </a:lnTo>
                <a:lnTo>
                  <a:pt x="5" y="4"/>
                </a:lnTo>
                <a:lnTo>
                  <a:pt x="5" y="4"/>
                </a:lnTo>
                <a:lnTo>
                  <a:pt x="5" y="4"/>
                </a:lnTo>
                <a:lnTo>
                  <a:pt x="5" y="4"/>
                </a:lnTo>
                <a:lnTo>
                  <a:pt x="5" y="4"/>
                </a:lnTo>
                <a:lnTo>
                  <a:pt x="5" y="2"/>
                </a:lnTo>
                <a:lnTo>
                  <a:pt x="5" y="2"/>
                </a:lnTo>
                <a:lnTo>
                  <a:pt x="5" y="2"/>
                </a:lnTo>
                <a:lnTo>
                  <a:pt x="5" y="2"/>
                </a:lnTo>
                <a:lnTo>
                  <a:pt x="5" y="2"/>
                </a:lnTo>
                <a:lnTo>
                  <a:pt x="5" y="2"/>
                </a:lnTo>
                <a:lnTo>
                  <a:pt x="6" y="2"/>
                </a:lnTo>
                <a:lnTo>
                  <a:pt x="5" y="6"/>
                </a:lnTo>
                <a:lnTo>
                  <a:pt x="5" y="7"/>
                </a:lnTo>
                <a:lnTo>
                  <a:pt x="5" y="7"/>
                </a:lnTo>
                <a:lnTo>
                  <a:pt x="5" y="7"/>
                </a:lnTo>
                <a:lnTo>
                  <a:pt x="5" y="6"/>
                </a:lnTo>
                <a:lnTo>
                  <a:pt x="6" y="3"/>
                </a:lnTo>
                <a:lnTo>
                  <a:pt x="6" y="3"/>
                </a:lnTo>
                <a:lnTo>
                  <a:pt x="6"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7" name="Freeform 484"/>
          <p:cNvSpPr>
            <a:spLocks/>
          </p:cNvSpPr>
          <p:nvPr/>
        </p:nvSpPr>
        <p:spPr bwMode="auto">
          <a:xfrm>
            <a:off x="8239074" y="3268740"/>
            <a:ext cx="3407" cy="2904"/>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8" name="Freeform 485"/>
          <p:cNvSpPr>
            <a:spLocks/>
          </p:cNvSpPr>
          <p:nvPr/>
        </p:nvSpPr>
        <p:spPr bwMode="auto">
          <a:xfrm>
            <a:off x="8228854" y="3184526"/>
            <a:ext cx="3407" cy="2904"/>
          </a:xfrm>
          <a:custGeom>
            <a:avLst/>
            <a:gdLst/>
            <a:ahLst/>
            <a:cxnLst>
              <a:cxn ang="0">
                <a:pos x="1" y="0"/>
              </a:cxn>
              <a:cxn ang="0">
                <a:pos x="0" y="0"/>
              </a:cxn>
              <a:cxn ang="0">
                <a:pos x="0" y="0"/>
              </a:cxn>
              <a:cxn ang="0">
                <a:pos x="0" y="0"/>
              </a:cxn>
              <a:cxn ang="0">
                <a:pos x="1" y="0"/>
              </a:cxn>
              <a:cxn ang="0">
                <a:pos x="1" y="0"/>
              </a:cxn>
            </a:cxnLst>
            <a:rect l="0" t="0" r="r" b="b"/>
            <a:pathLst>
              <a:path w="1">
                <a:moveTo>
                  <a:pt x="1" y="0"/>
                </a:moveTo>
                <a:lnTo>
                  <a:pt x="0" y="0"/>
                </a:lnTo>
                <a:lnTo>
                  <a:pt x="0" y="0"/>
                </a:lnTo>
                <a:lnTo>
                  <a:pt x="0"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9" name="Freeform 486"/>
          <p:cNvSpPr>
            <a:spLocks/>
          </p:cNvSpPr>
          <p:nvPr/>
        </p:nvSpPr>
        <p:spPr bwMode="auto">
          <a:xfrm>
            <a:off x="8235667" y="2719893"/>
            <a:ext cx="17033" cy="14520"/>
          </a:xfrm>
          <a:custGeom>
            <a:avLst/>
            <a:gdLst/>
            <a:ahLst/>
            <a:cxnLst>
              <a:cxn ang="0">
                <a:pos x="4" y="0"/>
              </a:cxn>
              <a:cxn ang="0">
                <a:pos x="4" y="0"/>
              </a:cxn>
              <a:cxn ang="0">
                <a:pos x="3" y="0"/>
              </a:cxn>
              <a:cxn ang="0">
                <a:pos x="3" y="1"/>
              </a:cxn>
              <a:cxn ang="0">
                <a:pos x="0" y="4"/>
              </a:cxn>
              <a:cxn ang="0">
                <a:pos x="1" y="5"/>
              </a:cxn>
              <a:cxn ang="0">
                <a:pos x="5" y="0"/>
              </a:cxn>
              <a:cxn ang="0">
                <a:pos x="5" y="0"/>
              </a:cxn>
              <a:cxn ang="0">
                <a:pos x="4" y="0"/>
              </a:cxn>
            </a:cxnLst>
            <a:rect l="0" t="0" r="r" b="b"/>
            <a:pathLst>
              <a:path w="5" h="5">
                <a:moveTo>
                  <a:pt x="4" y="0"/>
                </a:moveTo>
                <a:lnTo>
                  <a:pt x="4" y="0"/>
                </a:lnTo>
                <a:lnTo>
                  <a:pt x="3" y="0"/>
                </a:lnTo>
                <a:lnTo>
                  <a:pt x="3" y="1"/>
                </a:lnTo>
                <a:lnTo>
                  <a:pt x="0" y="4"/>
                </a:lnTo>
                <a:lnTo>
                  <a:pt x="1" y="5"/>
                </a:lnTo>
                <a:lnTo>
                  <a:pt x="5" y="0"/>
                </a:lnTo>
                <a:lnTo>
                  <a:pt x="5" y="0"/>
                </a:lnTo>
                <a:lnTo>
                  <a:pt x="4"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0" name="Freeform 487"/>
          <p:cNvSpPr>
            <a:spLocks/>
          </p:cNvSpPr>
          <p:nvPr/>
        </p:nvSpPr>
        <p:spPr bwMode="auto">
          <a:xfrm>
            <a:off x="8239074" y="3216469"/>
            <a:ext cx="3407" cy="2904"/>
          </a:xfrm>
          <a:custGeom>
            <a:avLst/>
            <a:gdLst/>
            <a:ahLst/>
            <a:cxnLst>
              <a:cxn ang="0">
                <a:pos x="0" y="0"/>
              </a:cxn>
              <a:cxn ang="0">
                <a:pos x="1" y="0"/>
              </a:cxn>
              <a:cxn ang="0">
                <a:pos x="1" y="0"/>
              </a:cxn>
              <a:cxn ang="0">
                <a:pos x="0" y="0"/>
              </a:cxn>
              <a:cxn ang="0">
                <a:pos x="0" y="0"/>
              </a:cxn>
              <a:cxn ang="0">
                <a:pos x="0" y="0"/>
              </a:cxn>
            </a:cxnLst>
            <a:rect l="0" t="0" r="r" b="b"/>
            <a:pathLst>
              <a:path w="1">
                <a:moveTo>
                  <a:pt x="0" y="0"/>
                </a:moveTo>
                <a:lnTo>
                  <a:pt x="1" y="0"/>
                </a:lnTo>
                <a:lnTo>
                  <a:pt x="1"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1" name="Freeform 488"/>
          <p:cNvSpPr>
            <a:spLocks/>
          </p:cNvSpPr>
          <p:nvPr/>
        </p:nvSpPr>
        <p:spPr bwMode="auto">
          <a:xfrm>
            <a:off x="8644462" y="2461441"/>
            <a:ext cx="3407" cy="2904"/>
          </a:xfrm>
          <a:custGeom>
            <a:avLst/>
            <a:gdLst/>
            <a:ahLst/>
            <a:cxnLst>
              <a:cxn ang="0">
                <a:pos x="0" y="0"/>
              </a:cxn>
              <a:cxn ang="0">
                <a:pos x="1" y="1"/>
              </a:cxn>
              <a:cxn ang="0">
                <a:pos x="1" y="1"/>
              </a:cxn>
              <a:cxn ang="0">
                <a:pos x="0" y="0"/>
              </a:cxn>
              <a:cxn ang="0">
                <a:pos x="0" y="0"/>
              </a:cxn>
            </a:cxnLst>
            <a:rect l="0" t="0" r="r" b="b"/>
            <a:pathLst>
              <a:path w="1" h="1">
                <a:moveTo>
                  <a:pt x="0" y="0"/>
                </a:moveTo>
                <a:lnTo>
                  <a:pt x="1" y="1"/>
                </a:lnTo>
                <a:lnTo>
                  <a:pt x="1" y="1"/>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2" name="Freeform 489"/>
          <p:cNvSpPr>
            <a:spLocks/>
          </p:cNvSpPr>
          <p:nvPr/>
        </p:nvSpPr>
        <p:spPr bwMode="auto">
          <a:xfrm>
            <a:off x="4096620" y="3103215"/>
            <a:ext cx="10220" cy="8712"/>
          </a:xfrm>
          <a:custGeom>
            <a:avLst/>
            <a:gdLst/>
            <a:ahLst/>
            <a:cxnLst>
              <a:cxn ang="0">
                <a:pos x="2" y="2"/>
              </a:cxn>
              <a:cxn ang="0">
                <a:pos x="2" y="3"/>
              </a:cxn>
              <a:cxn ang="0">
                <a:pos x="3" y="3"/>
              </a:cxn>
              <a:cxn ang="0">
                <a:pos x="3" y="3"/>
              </a:cxn>
              <a:cxn ang="0">
                <a:pos x="3" y="2"/>
              </a:cxn>
              <a:cxn ang="0">
                <a:pos x="3" y="2"/>
              </a:cxn>
              <a:cxn ang="0">
                <a:pos x="0" y="0"/>
              </a:cxn>
              <a:cxn ang="0">
                <a:pos x="0" y="0"/>
              </a:cxn>
              <a:cxn ang="0">
                <a:pos x="2" y="2"/>
              </a:cxn>
            </a:cxnLst>
            <a:rect l="0" t="0" r="r" b="b"/>
            <a:pathLst>
              <a:path w="3" h="3">
                <a:moveTo>
                  <a:pt x="2" y="2"/>
                </a:moveTo>
                <a:lnTo>
                  <a:pt x="2" y="3"/>
                </a:lnTo>
                <a:lnTo>
                  <a:pt x="3" y="3"/>
                </a:lnTo>
                <a:lnTo>
                  <a:pt x="3" y="3"/>
                </a:lnTo>
                <a:lnTo>
                  <a:pt x="3" y="2"/>
                </a:lnTo>
                <a:lnTo>
                  <a:pt x="3" y="2"/>
                </a:lnTo>
                <a:lnTo>
                  <a:pt x="0" y="0"/>
                </a:lnTo>
                <a:lnTo>
                  <a:pt x="0" y="0"/>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3" name="Freeform 490"/>
          <p:cNvSpPr>
            <a:spLocks/>
          </p:cNvSpPr>
          <p:nvPr/>
        </p:nvSpPr>
        <p:spPr bwMode="auto">
          <a:xfrm>
            <a:off x="4089807" y="2911554"/>
            <a:ext cx="6813" cy="2904"/>
          </a:xfrm>
          <a:custGeom>
            <a:avLst/>
            <a:gdLst/>
            <a:ahLst/>
            <a:cxnLst>
              <a:cxn ang="0">
                <a:pos x="2" y="0"/>
              </a:cxn>
              <a:cxn ang="0">
                <a:pos x="2" y="0"/>
              </a:cxn>
              <a:cxn ang="0">
                <a:pos x="0" y="1"/>
              </a:cxn>
              <a:cxn ang="0">
                <a:pos x="0" y="1"/>
              </a:cxn>
              <a:cxn ang="0">
                <a:pos x="2" y="0"/>
              </a:cxn>
            </a:cxnLst>
            <a:rect l="0" t="0" r="r" b="b"/>
            <a:pathLst>
              <a:path w="2" h="1">
                <a:moveTo>
                  <a:pt x="2" y="0"/>
                </a:moveTo>
                <a:lnTo>
                  <a:pt x="2" y="0"/>
                </a:lnTo>
                <a:lnTo>
                  <a:pt x="0" y="1"/>
                </a:lnTo>
                <a:lnTo>
                  <a:pt x="0"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4" name="Freeform 491"/>
          <p:cNvSpPr>
            <a:spLocks/>
          </p:cNvSpPr>
          <p:nvPr/>
        </p:nvSpPr>
        <p:spPr bwMode="auto">
          <a:xfrm>
            <a:off x="4096620" y="2894130"/>
            <a:ext cx="6813" cy="14520"/>
          </a:xfrm>
          <a:custGeom>
            <a:avLst/>
            <a:gdLst/>
            <a:ahLst/>
            <a:cxnLst>
              <a:cxn ang="0">
                <a:pos x="0" y="5"/>
              </a:cxn>
              <a:cxn ang="0">
                <a:pos x="0" y="5"/>
              </a:cxn>
              <a:cxn ang="0">
                <a:pos x="2" y="5"/>
              </a:cxn>
              <a:cxn ang="0">
                <a:pos x="2" y="3"/>
              </a:cxn>
              <a:cxn ang="0">
                <a:pos x="1" y="0"/>
              </a:cxn>
              <a:cxn ang="0">
                <a:pos x="0" y="0"/>
              </a:cxn>
              <a:cxn ang="0">
                <a:pos x="2" y="3"/>
              </a:cxn>
              <a:cxn ang="0">
                <a:pos x="1" y="5"/>
              </a:cxn>
              <a:cxn ang="0">
                <a:pos x="0" y="5"/>
              </a:cxn>
            </a:cxnLst>
            <a:rect l="0" t="0" r="r" b="b"/>
            <a:pathLst>
              <a:path w="2" h="5">
                <a:moveTo>
                  <a:pt x="0" y="5"/>
                </a:moveTo>
                <a:lnTo>
                  <a:pt x="0" y="5"/>
                </a:lnTo>
                <a:lnTo>
                  <a:pt x="2" y="5"/>
                </a:lnTo>
                <a:lnTo>
                  <a:pt x="2" y="3"/>
                </a:lnTo>
                <a:lnTo>
                  <a:pt x="1" y="0"/>
                </a:lnTo>
                <a:lnTo>
                  <a:pt x="0" y="0"/>
                </a:lnTo>
                <a:lnTo>
                  <a:pt x="2" y="3"/>
                </a:lnTo>
                <a:lnTo>
                  <a:pt x="1" y="5"/>
                </a:lnTo>
                <a:lnTo>
                  <a:pt x="0"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5" name="Freeform 492"/>
          <p:cNvSpPr>
            <a:spLocks/>
          </p:cNvSpPr>
          <p:nvPr/>
        </p:nvSpPr>
        <p:spPr bwMode="auto">
          <a:xfrm>
            <a:off x="4110246" y="3126447"/>
            <a:ext cx="3407" cy="8712"/>
          </a:xfrm>
          <a:custGeom>
            <a:avLst/>
            <a:gdLst/>
            <a:ahLst/>
            <a:cxnLst>
              <a:cxn ang="0">
                <a:pos x="1" y="2"/>
              </a:cxn>
              <a:cxn ang="0">
                <a:pos x="1" y="3"/>
              </a:cxn>
              <a:cxn ang="0">
                <a:pos x="1" y="2"/>
              </a:cxn>
              <a:cxn ang="0">
                <a:pos x="1" y="2"/>
              </a:cxn>
              <a:cxn ang="0">
                <a:pos x="0" y="2"/>
              </a:cxn>
              <a:cxn ang="0">
                <a:pos x="0" y="0"/>
              </a:cxn>
              <a:cxn ang="0">
                <a:pos x="0" y="2"/>
              </a:cxn>
              <a:cxn ang="0">
                <a:pos x="1" y="2"/>
              </a:cxn>
            </a:cxnLst>
            <a:rect l="0" t="0" r="r" b="b"/>
            <a:pathLst>
              <a:path w="1" h="3">
                <a:moveTo>
                  <a:pt x="1" y="2"/>
                </a:moveTo>
                <a:lnTo>
                  <a:pt x="1" y="3"/>
                </a:lnTo>
                <a:lnTo>
                  <a:pt x="1" y="2"/>
                </a:lnTo>
                <a:lnTo>
                  <a:pt x="1" y="2"/>
                </a:lnTo>
                <a:lnTo>
                  <a:pt x="0" y="2"/>
                </a:lnTo>
                <a:lnTo>
                  <a:pt x="0" y="0"/>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6" name="Rectangle 493"/>
          <p:cNvSpPr>
            <a:spLocks noChangeArrowheads="1"/>
          </p:cNvSpPr>
          <p:nvPr/>
        </p:nvSpPr>
        <p:spPr bwMode="auto">
          <a:xfrm>
            <a:off x="4110246" y="3123543"/>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7" name="Freeform 494"/>
          <p:cNvSpPr>
            <a:spLocks/>
          </p:cNvSpPr>
          <p:nvPr/>
        </p:nvSpPr>
        <p:spPr bwMode="auto">
          <a:xfrm>
            <a:off x="4048927" y="3094503"/>
            <a:ext cx="10220" cy="14520"/>
          </a:xfrm>
          <a:custGeom>
            <a:avLst/>
            <a:gdLst/>
            <a:ahLst/>
            <a:cxnLst>
              <a:cxn ang="0">
                <a:pos x="2" y="1"/>
              </a:cxn>
              <a:cxn ang="0">
                <a:pos x="2" y="1"/>
              </a:cxn>
              <a:cxn ang="0">
                <a:pos x="1" y="0"/>
              </a:cxn>
              <a:cxn ang="0">
                <a:pos x="0" y="0"/>
              </a:cxn>
              <a:cxn ang="0">
                <a:pos x="1" y="1"/>
              </a:cxn>
              <a:cxn ang="0">
                <a:pos x="0" y="3"/>
              </a:cxn>
              <a:cxn ang="0">
                <a:pos x="0" y="4"/>
              </a:cxn>
              <a:cxn ang="0">
                <a:pos x="1" y="5"/>
              </a:cxn>
              <a:cxn ang="0">
                <a:pos x="2" y="5"/>
              </a:cxn>
              <a:cxn ang="0">
                <a:pos x="3" y="5"/>
              </a:cxn>
              <a:cxn ang="0">
                <a:pos x="3" y="5"/>
              </a:cxn>
              <a:cxn ang="0">
                <a:pos x="3" y="5"/>
              </a:cxn>
              <a:cxn ang="0">
                <a:pos x="3" y="3"/>
              </a:cxn>
              <a:cxn ang="0">
                <a:pos x="2" y="2"/>
              </a:cxn>
              <a:cxn ang="0">
                <a:pos x="2" y="1"/>
              </a:cxn>
            </a:cxnLst>
            <a:rect l="0" t="0" r="r" b="b"/>
            <a:pathLst>
              <a:path w="3" h="5">
                <a:moveTo>
                  <a:pt x="2" y="1"/>
                </a:moveTo>
                <a:lnTo>
                  <a:pt x="2" y="1"/>
                </a:lnTo>
                <a:lnTo>
                  <a:pt x="1" y="0"/>
                </a:lnTo>
                <a:lnTo>
                  <a:pt x="0" y="0"/>
                </a:lnTo>
                <a:lnTo>
                  <a:pt x="1" y="1"/>
                </a:lnTo>
                <a:lnTo>
                  <a:pt x="0" y="3"/>
                </a:lnTo>
                <a:lnTo>
                  <a:pt x="0" y="4"/>
                </a:lnTo>
                <a:lnTo>
                  <a:pt x="1" y="5"/>
                </a:lnTo>
                <a:lnTo>
                  <a:pt x="2" y="5"/>
                </a:lnTo>
                <a:lnTo>
                  <a:pt x="3" y="5"/>
                </a:lnTo>
                <a:lnTo>
                  <a:pt x="3" y="5"/>
                </a:lnTo>
                <a:lnTo>
                  <a:pt x="3" y="5"/>
                </a:lnTo>
                <a:lnTo>
                  <a:pt x="3" y="3"/>
                </a:lnTo>
                <a:lnTo>
                  <a:pt x="2" y="2"/>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8" name="Freeform 495"/>
          <p:cNvSpPr>
            <a:spLocks/>
          </p:cNvSpPr>
          <p:nvPr/>
        </p:nvSpPr>
        <p:spPr bwMode="auto">
          <a:xfrm>
            <a:off x="4069367" y="3071272"/>
            <a:ext cx="3407" cy="11616"/>
          </a:xfrm>
          <a:custGeom>
            <a:avLst/>
            <a:gdLst/>
            <a:ahLst/>
            <a:cxnLst>
              <a:cxn ang="0">
                <a:pos x="0" y="2"/>
              </a:cxn>
              <a:cxn ang="0">
                <a:pos x="1" y="4"/>
              </a:cxn>
              <a:cxn ang="0">
                <a:pos x="1" y="1"/>
              </a:cxn>
              <a:cxn ang="0">
                <a:pos x="1" y="0"/>
              </a:cxn>
              <a:cxn ang="0">
                <a:pos x="1" y="1"/>
              </a:cxn>
              <a:cxn ang="0">
                <a:pos x="1" y="1"/>
              </a:cxn>
              <a:cxn ang="0">
                <a:pos x="1" y="0"/>
              </a:cxn>
              <a:cxn ang="0">
                <a:pos x="1" y="0"/>
              </a:cxn>
              <a:cxn ang="0">
                <a:pos x="0" y="2"/>
              </a:cxn>
              <a:cxn ang="0">
                <a:pos x="0" y="2"/>
              </a:cxn>
              <a:cxn ang="0">
                <a:pos x="0" y="2"/>
              </a:cxn>
              <a:cxn ang="0">
                <a:pos x="0" y="2"/>
              </a:cxn>
            </a:cxnLst>
            <a:rect l="0" t="0" r="r" b="b"/>
            <a:pathLst>
              <a:path w="1" h="4">
                <a:moveTo>
                  <a:pt x="0" y="2"/>
                </a:moveTo>
                <a:lnTo>
                  <a:pt x="1" y="4"/>
                </a:lnTo>
                <a:lnTo>
                  <a:pt x="1" y="1"/>
                </a:lnTo>
                <a:lnTo>
                  <a:pt x="1" y="0"/>
                </a:lnTo>
                <a:lnTo>
                  <a:pt x="1" y="1"/>
                </a:lnTo>
                <a:lnTo>
                  <a:pt x="1" y="1"/>
                </a:lnTo>
                <a:lnTo>
                  <a:pt x="1" y="0"/>
                </a:lnTo>
                <a:lnTo>
                  <a:pt x="1" y="0"/>
                </a:lnTo>
                <a:lnTo>
                  <a:pt x="0" y="2"/>
                </a:lnTo>
                <a:lnTo>
                  <a:pt x="0" y="2"/>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9" name="Freeform 496"/>
          <p:cNvSpPr>
            <a:spLocks/>
          </p:cNvSpPr>
          <p:nvPr/>
        </p:nvSpPr>
        <p:spPr bwMode="auto">
          <a:xfrm>
            <a:off x="4120466" y="3111927"/>
            <a:ext cx="3407" cy="5808"/>
          </a:xfrm>
          <a:custGeom>
            <a:avLst/>
            <a:gdLst/>
            <a:ahLst/>
            <a:cxnLst>
              <a:cxn ang="0">
                <a:pos x="1" y="0"/>
              </a:cxn>
              <a:cxn ang="0">
                <a:pos x="1" y="0"/>
              </a:cxn>
              <a:cxn ang="0">
                <a:pos x="1" y="1"/>
              </a:cxn>
              <a:cxn ang="0">
                <a:pos x="0" y="2"/>
              </a:cxn>
              <a:cxn ang="0">
                <a:pos x="1" y="1"/>
              </a:cxn>
              <a:cxn ang="0">
                <a:pos x="1" y="0"/>
              </a:cxn>
            </a:cxnLst>
            <a:rect l="0" t="0" r="r" b="b"/>
            <a:pathLst>
              <a:path w="1" h="2">
                <a:moveTo>
                  <a:pt x="1" y="0"/>
                </a:moveTo>
                <a:lnTo>
                  <a:pt x="1" y="0"/>
                </a:lnTo>
                <a:lnTo>
                  <a:pt x="1" y="1"/>
                </a:lnTo>
                <a:lnTo>
                  <a:pt x="0" y="2"/>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0" name="Freeform 497"/>
          <p:cNvSpPr>
            <a:spLocks/>
          </p:cNvSpPr>
          <p:nvPr/>
        </p:nvSpPr>
        <p:spPr bwMode="auto">
          <a:xfrm>
            <a:off x="4065960" y="3097407"/>
            <a:ext cx="3407" cy="2904"/>
          </a:xfrm>
          <a:custGeom>
            <a:avLst/>
            <a:gdLst/>
            <a:ahLst/>
            <a:cxnLst>
              <a:cxn ang="0">
                <a:pos x="0" y="1"/>
              </a:cxn>
              <a:cxn ang="0">
                <a:pos x="1" y="1"/>
              </a:cxn>
              <a:cxn ang="0">
                <a:pos x="1" y="0"/>
              </a:cxn>
              <a:cxn ang="0">
                <a:pos x="1" y="0"/>
              </a:cxn>
              <a:cxn ang="0">
                <a:pos x="0" y="0"/>
              </a:cxn>
              <a:cxn ang="0">
                <a:pos x="0" y="1"/>
              </a:cxn>
            </a:cxnLst>
            <a:rect l="0" t="0" r="r" b="b"/>
            <a:pathLst>
              <a:path w="1" h="1">
                <a:moveTo>
                  <a:pt x="0" y="1"/>
                </a:moveTo>
                <a:lnTo>
                  <a:pt x="1" y="1"/>
                </a:lnTo>
                <a:lnTo>
                  <a:pt x="1" y="0"/>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1" name="Freeform 498"/>
          <p:cNvSpPr>
            <a:spLocks/>
          </p:cNvSpPr>
          <p:nvPr/>
        </p:nvSpPr>
        <p:spPr bwMode="auto">
          <a:xfrm>
            <a:off x="4086400" y="3094503"/>
            <a:ext cx="3407" cy="8712"/>
          </a:xfrm>
          <a:custGeom>
            <a:avLst/>
            <a:gdLst/>
            <a:ahLst/>
            <a:cxnLst>
              <a:cxn ang="0">
                <a:pos x="1" y="3"/>
              </a:cxn>
              <a:cxn ang="0">
                <a:pos x="1" y="1"/>
              </a:cxn>
              <a:cxn ang="0">
                <a:pos x="1" y="0"/>
              </a:cxn>
              <a:cxn ang="0">
                <a:pos x="1" y="0"/>
              </a:cxn>
              <a:cxn ang="0">
                <a:pos x="0" y="2"/>
              </a:cxn>
              <a:cxn ang="0">
                <a:pos x="0" y="2"/>
              </a:cxn>
              <a:cxn ang="0">
                <a:pos x="0" y="2"/>
              </a:cxn>
              <a:cxn ang="0">
                <a:pos x="1" y="3"/>
              </a:cxn>
            </a:cxnLst>
            <a:rect l="0" t="0" r="r" b="b"/>
            <a:pathLst>
              <a:path w="1" h="3">
                <a:moveTo>
                  <a:pt x="1" y="3"/>
                </a:moveTo>
                <a:lnTo>
                  <a:pt x="1" y="1"/>
                </a:lnTo>
                <a:lnTo>
                  <a:pt x="1" y="0"/>
                </a:lnTo>
                <a:lnTo>
                  <a:pt x="1" y="0"/>
                </a:lnTo>
                <a:lnTo>
                  <a:pt x="0" y="2"/>
                </a:lnTo>
                <a:lnTo>
                  <a:pt x="0" y="2"/>
                </a:lnTo>
                <a:lnTo>
                  <a:pt x="0" y="2"/>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2" name="Freeform 499"/>
          <p:cNvSpPr>
            <a:spLocks/>
          </p:cNvSpPr>
          <p:nvPr/>
        </p:nvSpPr>
        <p:spPr bwMode="auto">
          <a:xfrm>
            <a:off x="4192005" y="2780876"/>
            <a:ext cx="3407" cy="5808"/>
          </a:xfrm>
          <a:custGeom>
            <a:avLst/>
            <a:gdLst/>
            <a:ahLst/>
            <a:cxnLst>
              <a:cxn ang="0">
                <a:pos x="1" y="1"/>
              </a:cxn>
              <a:cxn ang="0">
                <a:pos x="1" y="2"/>
              </a:cxn>
              <a:cxn ang="0">
                <a:pos x="1" y="1"/>
              </a:cxn>
              <a:cxn ang="0">
                <a:pos x="1" y="1"/>
              </a:cxn>
              <a:cxn ang="0">
                <a:pos x="1" y="0"/>
              </a:cxn>
              <a:cxn ang="0">
                <a:pos x="1" y="0"/>
              </a:cxn>
              <a:cxn ang="0">
                <a:pos x="0" y="1"/>
              </a:cxn>
              <a:cxn ang="0">
                <a:pos x="0" y="1"/>
              </a:cxn>
              <a:cxn ang="0">
                <a:pos x="0" y="2"/>
              </a:cxn>
              <a:cxn ang="0">
                <a:pos x="1" y="1"/>
              </a:cxn>
              <a:cxn ang="0">
                <a:pos x="1" y="1"/>
              </a:cxn>
            </a:cxnLst>
            <a:rect l="0" t="0" r="r" b="b"/>
            <a:pathLst>
              <a:path w="1" h="2">
                <a:moveTo>
                  <a:pt x="1" y="1"/>
                </a:moveTo>
                <a:lnTo>
                  <a:pt x="1" y="2"/>
                </a:lnTo>
                <a:lnTo>
                  <a:pt x="1" y="1"/>
                </a:lnTo>
                <a:lnTo>
                  <a:pt x="1" y="1"/>
                </a:lnTo>
                <a:lnTo>
                  <a:pt x="1" y="0"/>
                </a:lnTo>
                <a:lnTo>
                  <a:pt x="1" y="0"/>
                </a:lnTo>
                <a:lnTo>
                  <a:pt x="0" y="1"/>
                </a:lnTo>
                <a:lnTo>
                  <a:pt x="0" y="1"/>
                </a:lnTo>
                <a:lnTo>
                  <a:pt x="0" y="2"/>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3" name="Freeform 500"/>
          <p:cNvSpPr>
            <a:spLocks/>
          </p:cNvSpPr>
          <p:nvPr/>
        </p:nvSpPr>
        <p:spPr bwMode="auto">
          <a:xfrm>
            <a:off x="4151126" y="3184526"/>
            <a:ext cx="6813" cy="2904"/>
          </a:xfrm>
          <a:custGeom>
            <a:avLst/>
            <a:gdLst/>
            <a:ahLst/>
            <a:cxnLst>
              <a:cxn ang="0">
                <a:pos x="1" y="0"/>
              </a:cxn>
              <a:cxn ang="0">
                <a:pos x="2" y="0"/>
              </a:cxn>
              <a:cxn ang="0">
                <a:pos x="2" y="0"/>
              </a:cxn>
              <a:cxn ang="0">
                <a:pos x="1" y="0"/>
              </a:cxn>
              <a:cxn ang="0">
                <a:pos x="1" y="0"/>
              </a:cxn>
              <a:cxn ang="0">
                <a:pos x="1" y="0"/>
              </a:cxn>
              <a:cxn ang="0">
                <a:pos x="0" y="0"/>
              </a:cxn>
              <a:cxn ang="0">
                <a:pos x="0" y="0"/>
              </a:cxn>
              <a:cxn ang="0">
                <a:pos x="0" y="0"/>
              </a:cxn>
              <a:cxn ang="0">
                <a:pos x="1" y="0"/>
              </a:cxn>
            </a:cxnLst>
            <a:rect l="0" t="0" r="r" b="b"/>
            <a:pathLst>
              <a:path w="2">
                <a:moveTo>
                  <a:pt x="1" y="0"/>
                </a:moveTo>
                <a:lnTo>
                  <a:pt x="2" y="0"/>
                </a:lnTo>
                <a:lnTo>
                  <a:pt x="2" y="0"/>
                </a:lnTo>
                <a:lnTo>
                  <a:pt x="1" y="0"/>
                </a:lnTo>
                <a:lnTo>
                  <a:pt x="1" y="0"/>
                </a:lnTo>
                <a:lnTo>
                  <a:pt x="1" y="0"/>
                </a:lnTo>
                <a:lnTo>
                  <a:pt x="0" y="0"/>
                </a:lnTo>
                <a:lnTo>
                  <a:pt x="0" y="0"/>
                </a:lnTo>
                <a:lnTo>
                  <a:pt x="0"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4" name="Freeform 501"/>
          <p:cNvSpPr>
            <a:spLocks/>
          </p:cNvSpPr>
          <p:nvPr/>
        </p:nvSpPr>
        <p:spPr bwMode="auto">
          <a:xfrm>
            <a:off x="4144313" y="3201949"/>
            <a:ext cx="10220" cy="2904"/>
          </a:xfrm>
          <a:custGeom>
            <a:avLst/>
            <a:gdLst/>
            <a:ahLst/>
            <a:cxnLst>
              <a:cxn ang="0">
                <a:pos x="3" y="1"/>
              </a:cxn>
              <a:cxn ang="0">
                <a:pos x="2" y="1"/>
              </a:cxn>
              <a:cxn ang="0">
                <a:pos x="1" y="0"/>
              </a:cxn>
              <a:cxn ang="0">
                <a:pos x="1" y="0"/>
              </a:cxn>
              <a:cxn ang="0">
                <a:pos x="0" y="1"/>
              </a:cxn>
              <a:cxn ang="0">
                <a:pos x="1" y="1"/>
              </a:cxn>
              <a:cxn ang="0">
                <a:pos x="2" y="1"/>
              </a:cxn>
              <a:cxn ang="0">
                <a:pos x="3" y="1"/>
              </a:cxn>
            </a:cxnLst>
            <a:rect l="0" t="0" r="r" b="b"/>
            <a:pathLst>
              <a:path w="3" h="1">
                <a:moveTo>
                  <a:pt x="3" y="1"/>
                </a:moveTo>
                <a:lnTo>
                  <a:pt x="2" y="1"/>
                </a:lnTo>
                <a:lnTo>
                  <a:pt x="1" y="0"/>
                </a:lnTo>
                <a:lnTo>
                  <a:pt x="1" y="0"/>
                </a:lnTo>
                <a:lnTo>
                  <a:pt x="0" y="1"/>
                </a:lnTo>
                <a:lnTo>
                  <a:pt x="1" y="1"/>
                </a:lnTo>
                <a:lnTo>
                  <a:pt x="2" y="1"/>
                </a:lnTo>
                <a:lnTo>
                  <a:pt x="3"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5" name="Freeform 502"/>
          <p:cNvSpPr>
            <a:spLocks/>
          </p:cNvSpPr>
          <p:nvPr/>
        </p:nvSpPr>
        <p:spPr bwMode="auto">
          <a:xfrm>
            <a:off x="4137499" y="3161294"/>
            <a:ext cx="10220" cy="8712"/>
          </a:xfrm>
          <a:custGeom>
            <a:avLst/>
            <a:gdLst/>
            <a:ahLst/>
            <a:cxnLst>
              <a:cxn ang="0">
                <a:pos x="1" y="0"/>
              </a:cxn>
              <a:cxn ang="0">
                <a:pos x="0" y="1"/>
              </a:cxn>
              <a:cxn ang="0">
                <a:pos x="0" y="3"/>
              </a:cxn>
              <a:cxn ang="0">
                <a:pos x="3" y="2"/>
              </a:cxn>
              <a:cxn ang="0">
                <a:pos x="3" y="2"/>
              </a:cxn>
              <a:cxn ang="0">
                <a:pos x="3" y="0"/>
              </a:cxn>
              <a:cxn ang="0">
                <a:pos x="3" y="1"/>
              </a:cxn>
              <a:cxn ang="0">
                <a:pos x="1" y="0"/>
              </a:cxn>
            </a:cxnLst>
            <a:rect l="0" t="0" r="r" b="b"/>
            <a:pathLst>
              <a:path w="3" h="3">
                <a:moveTo>
                  <a:pt x="1" y="0"/>
                </a:moveTo>
                <a:lnTo>
                  <a:pt x="0" y="1"/>
                </a:lnTo>
                <a:lnTo>
                  <a:pt x="0" y="3"/>
                </a:lnTo>
                <a:lnTo>
                  <a:pt x="3" y="2"/>
                </a:lnTo>
                <a:lnTo>
                  <a:pt x="3" y="2"/>
                </a:lnTo>
                <a:lnTo>
                  <a:pt x="3" y="0"/>
                </a:lnTo>
                <a:lnTo>
                  <a:pt x="3"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6" name="Freeform 503"/>
          <p:cNvSpPr>
            <a:spLocks/>
          </p:cNvSpPr>
          <p:nvPr/>
        </p:nvSpPr>
        <p:spPr bwMode="auto">
          <a:xfrm>
            <a:off x="4202225" y="2783780"/>
            <a:ext cx="6813" cy="5808"/>
          </a:xfrm>
          <a:custGeom>
            <a:avLst/>
            <a:gdLst/>
            <a:ahLst/>
            <a:cxnLst>
              <a:cxn ang="0">
                <a:pos x="1" y="2"/>
              </a:cxn>
              <a:cxn ang="0">
                <a:pos x="2" y="1"/>
              </a:cxn>
              <a:cxn ang="0">
                <a:pos x="1" y="0"/>
              </a:cxn>
              <a:cxn ang="0">
                <a:pos x="1" y="1"/>
              </a:cxn>
              <a:cxn ang="0">
                <a:pos x="1" y="1"/>
              </a:cxn>
              <a:cxn ang="0">
                <a:pos x="0" y="1"/>
              </a:cxn>
              <a:cxn ang="0">
                <a:pos x="0" y="1"/>
              </a:cxn>
              <a:cxn ang="0">
                <a:pos x="1" y="2"/>
              </a:cxn>
              <a:cxn ang="0">
                <a:pos x="1" y="2"/>
              </a:cxn>
            </a:cxnLst>
            <a:rect l="0" t="0" r="r" b="b"/>
            <a:pathLst>
              <a:path w="2" h="2">
                <a:moveTo>
                  <a:pt x="1" y="2"/>
                </a:moveTo>
                <a:lnTo>
                  <a:pt x="2" y="1"/>
                </a:lnTo>
                <a:lnTo>
                  <a:pt x="1" y="0"/>
                </a:lnTo>
                <a:lnTo>
                  <a:pt x="1" y="1"/>
                </a:lnTo>
                <a:lnTo>
                  <a:pt x="1" y="1"/>
                </a:lnTo>
                <a:lnTo>
                  <a:pt x="0" y="1"/>
                </a:lnTo>
                <a:lnTo>
                  <a:pt x="0" y="1"/>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7" name="Freeform 504"/>
          <p:cNvSpPr>
            <a:spLocks/>
          </p:cNvSpPr>
          <p:nvPr/>
        </p:nvSpPr>
        <p:spPr bwMode="auto">
          <a:xfrm>
            <a:off x="4123873" y="3135159"/>
            <a:ext cx="10220" cy="11616"/>
          </a:xfrm>
          <a:custGeom>
            <a:avLst/>
            <a:gdLst/>
            <a:ahLst/>
            <a:cxnLst>
              <a:cxn ang="0">
                <a:pos x="1" y="4"/>
              </a:cxn>
              <a:cxn ang="0">
                <a:pos x="3" y="2"/>
              </a:cxn>
              <a:cxn ang="0">
                <a:pos x="3" y="2"/>
              </a:cxn>
              <a:cxn ang="0">
                <a:pos x="2" y="1"/>
              </a:cxn>
              <a:cxn ang="0">
                <a:pos x="2" y="1"/>
              </a:cxn>
              <a:cxn ang="0">
                <a:pos x="1" y="0"/>
              </a:cxn>
              <a:cxn ang="0">
                <a:pos x="0" y="0"/>
              </a:cxn>
              <a:cxn ang="0">
                <a:pos x="0" y="0"/>
              </a:cxn>
              <a:cxn ang="0">
                <a:pos x="0" y="1"/>
              </a:cxn>
              <a:cxn ang="0">
                <a:pos x="0" y="1"/>
              </a:cxn>
              <a:cxn ang="0">
                <a:pos x="2" y="1"/>
              </a:cxn>
              <a:cxn ang="0">
                <a:pos x="2" y="1"/>
              </a:cxn>
              <a:cxn ang="0">
                <a:pos x="2" y="2"/>
              </a:cxn>
              <a:cxn ang="0">
                <a:pos x="2" y="2"/>
              </a:cxn>
              <a:cxn ang="0">
                <a:pos x="0" y="3"/>
              </a:cxn>
              <a:cxn ang="0">
                <a:pos x="1" y="4"/>
              </a:cxn>
            </a:cxnLst>
            <a:rect l="0" t="0" r="r" b="b"/>
            <a:pathLst>
              <a:path w="3" h="4">
                <a:moveTo>
                  <a:pt x="1" y="4"/>
                </a:moveTo>
                <a:lnTo>
                  <a:pt x="3" y="2"/>
                </a:lnTo>
                <a:lnTo>
                  <a:pt x="3" y="2"/>
                </a:lnTo>
                <a:lnTo>
                  <a:pt x="2" y="1"/>
                </a:lnTo>
                <a:lnTo>
                  <a:pt x="2" y="1"/>
                </a:lnTo>
                <a:lnTo>
                  <a:pt x="1" y="0"/>
                </a:lnTo>
                <a:lnTo>
                  <a:pt x="0" y="0"/>
                </a:lnTo>
                <a:lnTo>
                  <a:pt x="0" y="0"/>
                </a:lnTo>
                <a:lnTo>
                  <a:pt x="0" y="1"/>
                </a:lnTo>
                <a:lnTo>
                  <a:pt x="0" y="1"/>
                </a:lnTo>
                <a:lnTo>
                  <a:pt x="2" y="1"/>
                </a:lnTo>
                <a:lnTo>
                  <a:pt x="2" y="1"/>
                </a:lnTo>
                <a:lnTo>
                  <a:pt x="2" y="2"/>
                </a:lnTo>
                <a:lnTo>
                  <a:pt x="2" y="2"/>
                </a:lnTo>
                <a:lnTo>
                  <a:pt x="0" y="3"/>
                </a:lnTo>
                <a:lnTo>
                  <a:pt x="1"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8" name="Freeform 505"/>
          <p:cNvSpPr>
            <a:spLocks/>
          </p:cNvSpPr>
          <p:nvPr/>
        </p:nvSpPr>
        <p:spPr bwMode="auto">
          <a:xfrm>
            <a:off x="4059147" y="3109023"/>
            <a:ext cx="3407" cy="5808"/>
          </a:xfrm>
          <a:custGeom>
            <a:avLst/>
            <a:gdLst/>
            <a:ahLst/>
            <a:cxnLst>
              <a:cxn ang="0">
                <a:pos x="0" y="1"/>
              </a:cxn>
              <a:cxn ang="0">
                <a:pos x="0" y="2"/>
              </a:cxn>
              <a:cxn ang="0">
                <a:pos x="0" y="1"/>
              </a:cxn>
              <a:cxn ang="0">
                <a:pos x="1" y="0"/>
              </a:cxn>
              <a:cxn ang="0">
                <a:pos x="0" y="0"/>
              </a:cxn>
              <a:cxn ang="0">
                <a:pos x="0" y="1"/>
              </a:cxn>
            </a:cxnLst>
            <a:rect l="0" t="0" r="r" b="b"/>
            <a:pathLst>
              <a:path w="1" h="2">
                <a:moveTo>
                  <a:pt x="0" y="1"/>
                </a:moveTo>
                <a:lnTo>
                  <a:pt x="0" y="2"/>
                </a:lnTo>
                <a:lnTo>
                  <a:pt x="0" y="1"/>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9" name="Freeform 506"/>
          <p:cNvSpPr>
            <a:spLocks/>
          </p:cNvSpPr>
          <p:nvPr/>
        </p:nvSpPr>
        <p:spPr bwMode="auto">
          <a:xfrm>
            <a:off x="4161346" y="3149678"/>
            <a:ext cx="17033" cy="5808"/>
          </a:xfrm>
          <a:custGeom>
            <a:avLst/>
            <a:gdLst/>
            <a:ahLst/>
            <a:cxnLst>
              <a:cxn ang="0">
                <a:pos x="0" y="1"/>
              </a:cxn>
              <a:cxn ang="0">
                <a:pos x="0" y="1"/>
              </a:cxn>
              <a:cxn ang="0">
                <a:pos x="1" y="1"/>
              </a:cxn>
              <a:cxn ang="0">
                <a:pos x="2" y="1"/>
              </a:cxn>
              <a:cxn ang="0">
                <a:pos x="4" y="2"/>
              </a:cxn>
              <a:cxn ang="0">
                <a:pos x="5" y="2"/>
              </a:cxn>
              <a:cxn ang="0">
                <a:pos x="4" y="2"/>
              </a:cxn>
              <a:cxn ang="0">
                <a:pos x="2" y="0"/>
              </a:cxn>
              <a:cxn ang="0">
                <a:pos x="1" y="1"/>
              </a:cxn>
              <a:cxn ang="0">
                <a:pos x="0" y="1"/>
              </a:cxn>
            </a:cxnLst>
            <a:rect l="0" t="0" r="r" b="b"/>
            <a:pathLst>
              <a:path w="5" h="2">
                <a:moveTo>
                  <a:pt x="0" y="1"/>
                </a:moveTo>
                <a:lnTo>
                  <a:pt x="0" y="1"/>
                </a:lnTo>
                <a:lnTo>
                  <a:pt x="1" y="1"/>
                </a:lnTo>
                <a:lnTo>
                  <a:pt x="2" y="1"/>
                </a:lnTo>
                <a:lnTo>
                  <a:pt x="4" y="2"/>
                </a:lnTo>
                <a:lnTo>
                  <a:pt x="5" y="2"/>
                </a:lnTo>
                <a:lnTo>
                  <a:pt x="4" y="2"/>
                </a:lnTo>
                <a:lnTo>
                  <a:pt x="2" y="0"/>
                </a:lnTo>
                <a:lnTo>
                  <a:pt x="1"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0" name="Rectangle 507"/>
          <p:cNvSpPr>
            <a:spLocks noChangeArrowheads="1"/>
          </p:cNvSpPr>
          <p:nvPr/>
        </p:nvSpPr>
        <p:spPr bwMode="auto">
          <a:xfrm>
            <a:off x="4147719" y="3161294"/>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1" name="Freeform 508"/>
          <p:cNvSpPr>
            <a:spLocks/>
          </p:cNvSpPr>
          <p:nvPr/>
        </p:nvSpPr>
        <p:spPr bwMode="auto">
          <a:xfrm>
            <a:off x="4134093" y="2789588"/>
            <a:ext cx="37473" cy="14520"/>
          </a:xfrm>
          <a:custGeom>
            <a:avLst/>
            <a:gdLst/>
            <a:ahLst/>
            <a:cxnLst>
              <a:cxn ang="0">
                <a:pos x="9" y="1"/>
              </a:cxn>
              <a:cxn ang="0">
                <a:pos x="9" y="0"/>
              </a:cxn>
              <a:cxn ang="0">
                <a:pos x="8" y="1"/>
              </a:cxn>
              <a:cxn ang="0">
                <a:pos x="2" y="2"/>
              </a:cxn>
              <a:cxn ang="0">
                <a:pos x="0" y="2"/>
              </a:cxn>
              <a:cxn ang="0">
                <a:pos x="0" y="3"/>
              </a:cxn>
              <a:cxn ang="0">
                <a:pos x="0" y="3"/>
              </a:cxn>
              <a:cxn ang="0">
                <a:pos x="0" y="4"/>
              </a:cxn>
              <a:cxn ang="0">
                <a:pos x="0" y="4"/>
              </a:cxn>
              <a:cxn ang="0">
                <a:pos x="0" y="4"/>
              </a:cxn>
              <a:cxn ang="0">
                <a:pos x="0" y="4"/>
              </a:cxn>
              <a:cxn ang="0">
                <a:pos x="0" y="4"/>
              </a:cxn>
              <a:cxn ang="0">
                <a:pos x="0" y="5"/>
              </a:cxn>
              <a:cxn ang="0">
                <a:pos x="11" y="1"/>
              </a:cxn>
              <a:cxn ang="0">
                <a:pos x="10" y="1"/>
              </a:cxn>
              <a:cxn ang="0">
                <a:pos x="9" y="1"/>
              </a:cxn>
              <a:cxn ang="0">
                <a:pos x="8" y="1"/>
              </a:cxn>
              <a:cxn ang="0">
                <a:pos x="8" y="1"/>
              </a:cxn>
              <a:cxn ang="0">
                <a:pos x="8" y="1"/>
              </a:cxn>
              <a:cxn ang="0">
                <a:pos x="9" y="1"/>
              </a:cxn>
            </a:cxnLst>
            <a:rect l="0" t="0" r="r" b="b"/>
            <a:pathLst>
              <a:path w="11" h="5">
                <a:moveTo>
                  <a:pt x="9" y="1"/>
                </a:moveTo>
                <a:lnTo>
                  <a:pt x="9" y="0"/>
                </a:lnTo>
                <a:lnTo>
                  <a:pt x="8" y="1"/>
                </a:lnTo>
                <a:lnTo>
                  <a:pt x="2" y="2"/>
                </a:lnTo>
                <a:lnTo>
                  <a:pt x="0" y="2"/>
                </a:lnTo>
                <a:lnTo>
                  <a:pt x="0" y="3"/>
                </a:lnTo>
                <a:lnTo>
                  <a:pt x="0" y="3"/>
                </a:lnTo>
                <a:lnTo>
                  <a:pt x="0" y="4"/>
                </a:lnTo>
                <a:lnTo>
                  <a:pt x="0" y="4"/>
                </a:lnTo>
                <a:lnTo>
                  <a:pt x="0" y="4"/>
                </a:lnTo>
                <a:lnTo>
                  <a:pt x="0" y="4"/>
                </a:lnTo>
                <a:lnTo>
                  <a:pt x="0" y="4"/>
                </a:lnTo>
                <a:lnTo>
                  <a:pt x="0" y="5"/>
                </a:lnTo>
                <a:lnTo>
                  <a:pt x="11" y="1"/>
                </a:lnTo>
                <a:lnTo>
                  <a:pt x="10" y="1"/>
                </a:lnTo>
                <a:lnTo>
                  <a:pt x="9" y="1"/>
                </a:lnTo>
                <a:lnTo>
                  <a:pt x="8" y="1"/>
                </a:lnTo>
                <a:lnTo>
                  <a:pt x="8" y="1"/>
                </a:lnTo>
                <a:lnTo>
                  <a:pt x="8" y="1"/>
                </a:lnTo>
                <a:lnTo>
                  <a:pt x="9"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2" name="Freeform 509"/>
          <p:cNvSpPr>
            <a:spLocks/>
          </p:cNvSpPr>
          <p:nvPr/>
        </p:nvSpPr>
        <p:spPr bwMode="auto">
          <a:xfrm>
            <a:off x="4147719" y="3140966"/>
            <a:ext cx="6813" cy="2904"/>
          </a:xfrm>
          <a:custGeom>
            <a:avLst/>
            <a:gdLst/>
            <a:ahLst/>
            <a:cxnLst>
              <a:cxn ang="0">
                <a:pos x="2" y="1"/>
              </a:cxn>
              <a:cxn ang="0">
                <a:pos x="2" y="1"/>
              </a:cxn>
              <a:cxn ang="0">
                <a:pos x="2" y="0"/>
              </a:cxn>
              <a:cxn ang="0">
                <a:pos x="1" y="0"/>
              </a:cxn>
              <a:cxn ang="0">
                <a:pos x="0" y="1"/>
              </a:cxn>
              <a:cxn ang="0">
                <a:pos x="1" y="1"/>
              </a:cxn>
              <a:cxn ang="0">
                <a:pos x="2" y="1"/>
              </a:cxn>
            </a:cxnLst>
            <a:rect l="0" t="0" r="r" b="b"/>
            <a:pathLst>
              <a:path w="2" h="1">
                <a:moveTo>
                  <a:pt x="2" y="1"/>
                </a:moveTo>
                <a:lnTo>
                  <a:pt x="2" y="1"/>
                </a:lnTo>
                <a:lnTo>
                  <a:pt x="2" y="0"/>
                </a:lnTo>
                <a:lnTo>
                  <a:pt x="1" y="0"/>
                </a:lnTo>
                <a:lnTo>
                  <a:pt x="0" y="1"/>
                </a:lnTo>
                <a:lnTo>
                  <a:pt x="1"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3" name="Freeform 510"/>
          <p:cNvSpPr>
            <a:spLocks/>
          </p:cNvSpPr>
          <p:nvPr/>
        </p:nvSpPr>
        <p:spPr bwMode="auto">
          <a:xfrm>
            <a:off x="4222665" y="3309396"/>
            <a:ext cx="6813" cy="5808"/>
          </a:xfrm>
          <a:custGeom>
            <a:avLst/>
            <a:gdLst/>
            <a:ahLst/>
            <a:cxnLst>
              <a:cxn ang="0">
                <a:pos x="0" y="1"/>
              </a:cxn>
              <a:cxn ang="0">
                <a:pos x="0" y="0"/>
              </a:cxn>
              <a:cxn ang="0">
                <a:pos x="0" y="1"/>
              </a:cxn>
              <a:cxn ang="0">
                <a:pos x="0" y="1"/>
              </a:cxn>
              <a:cxn ang="0">
                <a:pos x="2" y="2"/>
              </a:cxn>
              <a:cxn ang="0">
                <a:pos x="2" y="2"/>
              </a:cxn>
              <a:cxn ang="0">
                <a:pos x="1" y="1"/>
              </a:cxn>
              <a:cxn ang="0">
                <a:pos x="0" y="1"/>
              </a:cxn>
            </a:cxnLst>
            <a:rect l="0" t="0" r="r" b="b"/>
            <a:pathLst>
              <a:path w="2" h="2">
                <a:moveTo>
                  <a:pt x="0" y="1"/>
                </a:moveTo>
                <a:lnTo>
                  <a:pt x="0" y="0"/>
                </a:lnTo>
                <a:lnTo>
                  <a:pt x="0" y="1"/>
                </a:lnTo>
                <a:lnTo>
                  <a:pt x="0" y="1"/>
                </a:lnTo>
                <a:lnTo>
                  <a:pt x="2" y="2"/>
                </a:lnTo>
                <a:lnTo>
                  <a:pt x="2" y="2"/>
                </a:lnTo>
                <a:lnTo>
                  <a:pt x="1"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4" name="Freeform 511"/>
          <p:cNvSpPr>
            <a:spLocks/>
          </p:cNvSpPr>
          <p:nvPr/>
        </p:nvSpPr>
        <p:spPr bwMode="auto">
          <a:xfrm>
            <a:off x="4369150" y="3268740"/>
            <a:ext cx="10220" cy="8712"/>
          </a:xfrm>
          <a:custGeom>
            <a:avLst/>
            <a:gdLst/>
            <a:ahLst/>
            <a:cxnLst>
              <a:cxn ang="0">
                <a:pos x="2" y="1"/>
              </a:cxn>
              <a:cxn ang="0">
                <a:pos x="1" y="0"/>
              </a:cxn>
              <a:cxn ang="0">
                <a:pos x="1" y="0"/>
              </a:cxn>
              <a:cxn ang="0">
                <a:pos x="0" y="0"/>
              </a:cxn>
              <a:cxn ang="0">
                <a:pos x="2" y="3"/>
              </a:cxn>
              <a:cxn ang="0">
                <a:pos x="2" y="3"/>
              </a:cxn>
              <a:cxn ang="0">
                <a:pos x="3" y="3"/>
              </a:cxn>
              <a:cxn ang="0">
                <a:pos x="3" y="3"/>
              </a:cxn>
              <a:cxn ang="0">
                <a:pos x="2" y="1"/>
              </a:cxn>
            </a:cxnLst>
            <a:rect l="0" t="0" r="r" b="b"/>
            <a:pathLst>
              <a:path w="3" h="3">
                <a:moveTo>
                  <a:pt x="2" y="1"/>
                </a:moveTo>
                <a:lnTo>
                  <a:pt x="1" y="0"/>
                </a:lnTo>
                <a:lnTo>
                  <a:pt x="1" y="0"/>
                </a:lnTo>
                <a:lnTo>
                  <a:pt x="0" y="0"/>
                </a:lnTo>
                <a:lnTo>
                  <a:pt x="2" y="3"/>
                </a:lnTo>
                <a:lnTo>
                  <a:pt x="2" y="3"/>
                </a:lnTo>
                <a:lnTo>
                  <a:pt x="3" y="3"/>
                </a:lnTo>
                <a:lnTo>
                  <a:pt x="3" y="3"/>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5" name="Freeform 512"/>
          <p:cNvSpPr>
            <a:spLocks/>
          </p:cNvSpPr>
          <p:nvPr/>
        </p:nvSpPr>
        <p:spPr bwMode="auto">
          <a:xfrm>
            <a:off x="4301017" y="3210661"/>
            <a:ext cx="3407" cy="2904"/>
          </a:xfrm>
          <a:custGeom>
            <a:avLst/>
            <a:gdLst/>
            <a:ahLst/>
            <a:cxnLst>
              <a:cxn ang="0">
                <a:pos x="0" y="1"/>
              </a:cxn>
              <a:cxn ang="0">
                <a:pos x="0" y="1"/>
              </a:cxn>
              <a:cxn ang="0">
                <a:pos x="0" y="0"/>
              </a:cxn>
              <a:cxn ang="0">
                <a:pos x="0" y="1"/>
              </a:cxn>
              <a:cxn ang="0">
                <a:pos x="0" y="1"/>
              </a:cxn>
            </a:cxnLst>
            <a:rect l="0" t="0" r="r" b="b"/>
            <a:pathLst>
              <a:path h="1">
                <a:moveTo>
                  <a:pt x="0" y="1"/>
                </a:moveTo>
                <a:lnTo>
                  <a:pt x="0" y="1"/>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6" name="Freeform 513"/>
          <p:cNvSpPr>
            <a:spLocks/>
          </p:cNvSpPr>
          <p:nvPr/>
        </p:nvSpPr>
        <p:spPr bwMode="auto">
          <a:xfrm>
            <a:off x="4263545" y="2708277"/>
            <a:ext cx="3407" cy="5808"/>
          </a:xfrm>
          <a:custGeom>
            <a:avLst/>
            <a:gdLst/>
            <a:ahLst/>
            <a:cxnLst>
              <a:cxn ang="0">
                <a:pos x="1" y="1"/>
              </a:cxn>
              <a:cxn ang="0">
                <a:pos x="1" y="0"/>
              </a:cxn>
              <a:cxn ang="0">
                <a:pos x="1" y="1"/>
              </a:cxn>
              <a:cxn ang="0">
                <a:pos x="0" y="2"/>
              </a:cxn>
              <a:cxn ang="0">
                <a:pos x="1" y="2"/>
              </a:cxn>
              <a:cxn ang="0">
                <a:pos x="1" y="2"/>
              </a:cxn>
              <a:cxn ang="0">
                <a:pos x="1" y="1"/>
              </a:cxn>
            </a:cxnLst>
            <a:rect l="0" t="0" r="r" b="b"/>
            <a:pathLst>
              <a:path w="1" h="2">
                <a:moveTo>
                  <a:pt x="1" y="1"/>
                </a:moveTo>
                <a:lnTo>
                  <a:pt x="1" y="0"/>
                </a:lnTo>
                <a:lnTo>
                  <a:pt x="1" y="1"/>
                </a:lnTo>
                <a:lnTo>
                  <a:pt x="0" y="2"/>
                </a:lnTo>
                <a:lnTo>
                  <a:pt x="1" y="2"/>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7" name="Freeform 514"/>
          <p:cNvSpPr>
            <a:spLocks/>
          </p:cNvSpPr>
          <p:nvPr/>
        </p:nvSpPr>
        <p:spPr bwMode="auto">
          <a:xfrm>
            <a:off x="4123873" y="3184526"/>
            <a:ext cx="112419" cy="40655"/>
          </a:xfrm>
          <a:custGeom>
            <a:avLst/>
            <a:gdLst/>
            <a:ahLst/>
            <a:cxnLst>
              <a:cxn ang="0">
                <a:pos x="32" y="10"/>
              </a:cxn>
              <a:cxn ang="0">
                <a:pos x="33" y="8"/>
              </a:cxn>
              <a:cxn ang="0">
                <a:pos x="32" y="7"/>
              </a:cxn>
              <a:cxn ang="0">
                <a:pos x="28" y="6"/>
              </a:cxn>
              <a:cxn ang="0">
                <a:pos x="27" y="5"/>
              </a:cxn>
              <a:cxn ang="0">
                <a:pos x="29" y="4"/>
              </a:cxn>
              <a:cxn ang="0">
                <a:pos x="29" y="4"/>
              </a:cxn>
              <a:cxn ang="0">
                <a:pos x="25" y="3"/>
              </a:cxn>
              <a:cxn ang="0">
                <a:pos x="25" y="2"/>
              </a:cxn>
              <a:cxn ang="0">
                <a:pos x="20" y="0"/>
              </a:cxn>
              <a:cxn ang="0">
                <a:pos x="14" y="1"/>
              </a:cxn>
              <a:cxn ang="0">
                <a:pos x="14" y="1"/>
              </a:cxn>
              <a:cxn ang="0">
                <a:pos x="11" y="2"/>
              </a:cxn>
              <a:cxn ang="0">
                <a:pos x="9" y="0"/>
              </a:cxn>
              <a:cxn ang="0">
                <a:pos x="7" y="0"/>
              </a:cxn>
              <a:cxn ang="0">
                <a:pos x="6" y="2"/>
              </a:cxn>
              <a:cxn ang="0">
                <a:pos x="6" y="3"/>
              </a:cxn>
              <a:cxn ang="0">
                <a:pos x="9" y="3"/>
              </a:cxn>
              <a:cxn ang="0">
                <a:pos x="9" y="6"/>
              </a:cxn>
              <a:cxn ang="0">
                <a:pos x="11" y="7"/>
              </a:cxn>
              <a:cxn ang="0">
                <a:pos x="11" y="8"/>
              </a:cxn>
              <a:cxn ang="0">
                <a:pos x="3" y="8"/>
              </a:cxn>
              <a:cxn ang="0">
                <a:pos x="0" y="8"/>
              </a:cxn>
              <a:cxn ang="0">
                <a:pos x="1" y="10"/>
              </a:cxn>
              <a:cxn ang="0">
                <a:pos x="3" y="11"/>
              </a:cxn>
              <a:cxn ang="0">
                <a:pos x="3" y="11"/>
              </a:cxn>
              <a:cxn ang="0">
                <a:pos x="4" y="10"/>
              </a:cxn>
              <a:cxn ang="0">
                <a:pos x="11" y="11"/>
              </a:cxn>
              <a:cxn ang="0">
                <a:pos x="14" y="11"/>
              </a:cxn>
              <a:cxn ang="0">
                <a:pos x="14" y="11"/>
              </a:cxn>
              <a:cxn ang="0">
                <a:pos x="15" y="13"/>
              </a:cxn>
              <a:cxn ang="0">
                <a:pos x="16" y="14"/>
              </a:cxn>
              <a:cxn ang="0">
                <a:pos x="16" y="14"/>
              </a:cxn>
              <a:cxn ang="0">
                <a:pos x="18" y="12"/>
              </a:cxn>
              <a:cxn ang="0">
                <a:pos x="20" y="10"/>
              </a:cxn>
              <a:cxn ang="0">
                <a:pos x="21" y="10"/>
              </a:cxn>
              <a:cxn ang="0">
                <a:pos x="22" y="11"/>
              </a:cxn>
              <a:cxn ang="0">
                <a:pos x="24" y="10"/>
              </a:cxn>
              <a:cxn ang="0">
                <a:pos x="29" y="9"/>
              </a:cxn>
              <a:cxn ang="0">
                <a:pos x="31" y="10"/>
              </a:cxn>
            </a:cxnLst>
            <a:rect l="0" t="0" r="r" b="b"/>
            <a:pathLst>
              <a:path w="33" h="14">
                <a:moveTo>
                  <a:pt x="32" y="10"/>
                </a:moveTo>
                <a:lnTo>
                  <a:pt x="32" y="10"/>
                </a:lnTo>
                <a:lnTo>
                  <a:pt x="33" y="9"/>
                </a:lnTo>
                <a:lnTo>
                  <a:pt x="33" y="8"/>
                </a:lnTo>
                <a:lnTo>
                  <a:pt x="33" y="7"/>
                </a:lnTo>
                <a:lnTo>
                  <a:pt x="32" y="7"/>
                </a:lnTo>
                <a:lnTo>
                  <a:pt x="31" y="6"/>
                </a:lnTo>
                <a:lnTo>
                  <a:pt x="28" y="6"/>
                </a:lnTo>
                <a:lnTo>
                  <a:pt x="27" y="5"/>
                </a:lnTo>
                <a:lnTo>
                  <a:pt x="27" y="5"/>
                </a:lnTo>
                <a:lnTo>
                  <a:pt x="28" y="5"/>
                </a:lnTo>
                <a:lnTo>
                  <a:pt x="29" y="4"/>
                </a:lnTo>
                <a:lnTo>
                  <a:pt x="29" y="4"/>
                </a:lnTo>
                <a:lnTo>
                  <a:pt x="29" y="4"/>
                </a:lnTo>
                <a:lnTo>
                  <a:pt x="25" y="3"/>
                </a:lnTo>
                <a:lnTo>
                  <a:pt x="25" y="3"/>
                </a:lnTo>
                <a:lnTo>
                  <a:pt x="25" y="3"/>
                </a:lnTo>
                <a:lnTo>
                  <a:pt x="25" y="2"/>
                </a:lnTo>
                <a:lnTo>
                  <a:pt x="23" y="2"/>
                </a:lnTo>
                <a:lnTo>
                  <a:pt x="20" y="0"/>
                </a:lnTo>
                <a:lnTo>
                  <a:pt x="15" y="0"/>
                </a:lnTo>
                <a:lnTo>
                  <a:pt x="14" y="1"/>
                </a:lnTo>
                <a:lnTo>
                  <a:pt x="14" y="1"/>
                </a:lnTo>
                <a:lnTo>
                  <a:pt x="14" y="1"/>
                </a:lnTo>
                <a:lnTo>
                  <a:pt x="14" y="2"/>
                </a:lnTo>
                <a:lnTo>
                  <a:pt x="11" y="2"/>
                </a:lnTo>
                <a:lnTo>
                  <a:pt x="11" y="1"/>
                </a:lnTo>
                <a:lnTo>
                  <a:pt x="9" y="0"/>
                </a:lnTo>
                <a:lnTo>
                  <a:pt x="8" y="0"/>
                </a:lnTo>
                <a:lnTo>
                  <a:pt x="7" y="0"/>
                </a:lnTo>
                <a:lnTo>
                  <a:pt x="6" y="1"/>
                </a:lnTo>
                <a:lnTo>
                  <a:pt x="6" y="2"/>
                </a:lnTo>
                <a:lnTo>
                  <a:pt x="6" y="2"/>
                </a:lnTo>
                <a:lnTo>
                  <a:pt x="6" y="3"/>
                </a:lnTo>
                <a:lnTo>
                  <a:pt x="8" y="3"/>
                </a:lnTo>
                <a:lnTo>
                  <a:pt x="9" y="3"/>
                </a:lnTo>
                <a:lnTo>
                  <a:pt x="9" y="3"/>
                </a:lnTo>
                <a:lnTo>
                  <a:pt x="9" y="6"/>
                </a:lnTo>
                <a:lnTo>
                  <a:pt x="9" y="6"/>
                </a:lnTo>
                <a:lnTo>
                  <a:pt x="11" y="7"/>
                </a:lnTo>
                <a:lnTo>
                  <a:pt x="11" y="8"/>
                </a:lnTo>
                <a:lnTo>
                  <a:pt x="11" y="8"/>
                </a:lnTo>
                <a:lnTo>
                  <a:pt x="5" y="9"/>
                </a:lnTo>
                <a:lnTo>
                  <a:pt x="3" y="8"/>
                </a:lnTo>
                <a:lnTo>
                  <a:pt x="0" y="8"/>
                </a:lnTo>
                <a:lnTo>
                  <a:pt x="0" y="8"/>
                </a:lnTo>
                <a:lnTo>
                  <a:pt x="0" y="9"/>
                </a:lnTo>
                <a:lnTo>
                  <a:pt x="1" y="10"/>
                </a:lnTo>
                <a:lnTo>
                  <a:pt x="3" y="11"/>
                </a:lnTo>
                <a:lnTo>
                  <a:pt x="3" y="11"/>
                </a:lnTo>
                <a:lnTo>
                  <a:pt x="3" y="11"/>
                </a:lnTo>
                <a:lnTo>
                  <a:pt x="3" y="11"/>
                </a:lnTo>
                <a:lnTo>
                  <a:pt x="3" y="11"/>
                </a:lnTo>
                <a:lnTo>
                  <a:pt x="4" y="10"/>
                </a:lnTo>
                <a:lnTo>
                  <a:pt x="9" y="11"/>
                </a:lnTo>
                <a:lnTo>
                  <a:pt x="11" y="11"/>
                </a:lnTo>
                <a:lnTo>
                  <a:pt x="13" y="11"/>
                </a:lnTo>
                <a:lnTo>
                  <a:pt x="14" y="11"/>
                </a:lnTo>
                <a:lnTo>
                  <a:pt x="14" y="11"/>
                </a:lnTo>
                <a:lnTo>
                  <a:pt x="14" y="11"/>
                </a:lnTo>
                <a:lnTo>
                  <a:pt x="15" y="12"/>
                </a:lnTo>
                <a:lnTo>
                  <a:pt x="15" y="13"/>
                </a:lnTo>
                <a:lnTo>
                  <a:pt x="15" y="13"/>
                </a:lnTo>
                <a:lnTo>
                  <a:pt x="16" y="14"/>
                </a:lnTo>
                <a:lnTo>
                  <a:pt x="16" y="14"/>
                </a:lnTo>
                <a:lnTo>
                  <a:pt x="16" y="14"/>
                </a:lnTo>
                <a:lnTo>
                  <a:pt x="17" y="13"/>
                </a:lnTo>
                <a:lnTo>
                  <a:pt x="18" y="12"/>
                </a:lnTo>
                <a:lnTo>
                  <a:pt x="19" y="10"/>
                </a:lnTo>
                <a:lnTo>
                  <a:pt x="20" y="10"/>
                </a:lnTo>
                <a:lnTo>
                  <a:pt x="21" y="10"/>
                </a:lnTo>
                <a:lnTo>
                  <a:pt x="21" y="10"/>
                </a:lnTo>
                <a:lnTo>
                  <a:pt x="21" y="11"/>
                </a:lnTo>
                <a:lnTo>
                  <a:pt x="22" y="11"/>
                </a:lnTo>
                <a:lnTo>
                  <a:pt x="24" y="10"/>
                </a:lnTo>
                <a:lnTo>
                  <a:pt x="24" y="10"/>
                </a:lnTo>
                <a:lnTo>
                  <a:pt x="25" y="9"/>
                </a:lnTo>
                <a:lnTo>
                  <a:pt x="29" y="9"/>
                </a:lnTo>
                <a:lnTo>
                  <a:pt x="31" y="10"/>
                </a:lnTo>
                <a:lnTo>
                  <a:pt x="31" y="10"/>
                </a:lnTo>
                <a:lnTo>
                  <a:pt x="32" y="1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8" name="Freeform 515"/>
          <p:cNvSpPr>
            <a:spLocks/>
          </p:cNvSpPr>
          <p:nvPr/>
        </p:nvSpPr>
        <p:spPr bwMode="auto">
          <a:xfrm>
            <a:off x="4045521" y="3140966"/>
            <a:ext cx="17033" cy="11616"/>
          </a:xfrm>
          <a:custGeom>
            <a:avLst/>
            <a:gdLst/>
            <a:ahLst/>
            <a:cxnLst>
              <a:cxn ang="0">
                <a:pos x="3" y="1"/>
              </a:cxn>
              <a:cxn ang="0">
                <a:pos x="1" y="0"/>
              </a:cxn>
              <a:cxn ang="0">
                <a:pos x="0" y="0"/>
              </a:cxn>
              <a:cxn ang="0">
                <a:pos x="0" y="0"/>
              </a:cxn>
              <a:cxn ang="0">
                <a:pos x="0" y="0"/>
              </a:cxn>
              <a:cxn ang="0">
                <a:pos x="1" y="1"/>
              </a:cxn>
              <a:cxn ang="0">
                <a:pos x="2" y="1"/>
              </a:cxn>
              <a:cxn ang="0">
                <a:pos x="2" y="2"/>
              </a:cxn>
              <a:cxn ang="0">
                <a:pos x="3" y="3"/>
              </a:cxn>
              <a:cxn ang="0">
                <a:pos x="4" y="4"/>
              </a:cxn>
              <a:cxn ang="0">
                <a:pos x="5" y="4"/>
              </a:cxn>
              <a:cxn ang="0">
                <a:pos x="4" y="3"/>
              </a:cxn>
              <a:cxn ang="0">
                <a:pos x="4" y="2"/>
              </a:cxn>
              <a:cxn ang="0">
                <a:pos x="3" y="1"/>
              </a:cxn>
            </a:cxnLst>
            <a:rect l="0" t="0" r="r" b="b"/>
            <a:pathLst>
              <a:path w="5" h="4">
                <a:moveTo>
                  <a:pt x="3" y="1"/>
                </a:moveTo>
                <a:lnTo>
                  <a:pt x="1" y="0"/>
                </a:lnTo>
                <a:lnTo>
                  <a:pt x="0" y="0"/>
                </a:lnTo>
                <a:lnTo>
                  <a:pt x="0" y="0"/>
                </a:lnTo>
                <a:lnTo>
                  <a:pt x="0" y="0"/>
                </a:lnTo>
                <a:lnTo>
                  <a:pt x="1" y="1"/>
                </a:lnTo>
                <a:lnTo>
                  <a:pt x="2" y="1"/>
                </a:lnTo>
                <a:lnTo>
                  <a:pt x="2" y="2"/>
                </a:lnTo>
                <a:lnTo>
                  <a:pt x="3" y="3"/>
                </a:lnTo>
                <a:lnTo>
                  <a:pt x="4" y="4"/>
                </a:lnTo>
                <a:lnTo>
                  <a:pt x="5" y="4"/>
                </a:lnTo>
                <a:lnTo>
                  <a:pt x="4" y="3"/>
                </a:lnTo>
                <a:lnTo>
                  <a:pt x="4" y="2"/>
                </a:lnTo>
                <a:lnTo>
                  <a:pt x="3"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9" name="Freeform 516"/>
          <p:cNvSpPr>
            <a:spLocks/>
          </p:cNvSpPr>
          <p:nvPr/>
        </p:nvSpPr>
        <p:spPr bwMode="auto">
          <a:xfrm>
            <a:off x="4260138" y="3210661"/>
            <a:ext cx="23846" cy="8712"/>
          </a:xfrm>
          <a:custGeom>
            <a:avLst/>
            <a:gdLst/>
            <a:ahLst/>
            <a:cxnLst>
              <a:cxn ang="0">
                <a:pos x="0" y="0"/>
              </a:cxn>
              <a:cxn ang="0">
                <a:pos x="0" y="1"/>
              </a:cxn>
              <a:cxn ang="0">
                <a:pos x="0" y="2"/>
              </a:cxn>
              <a:cxn ang="0">
                <a:pos x="0" y="3"/>
              </a:cxn>
              <a:cxn ang="0">
                <a:pos x="0" y="3"/>
              </a:cxn>
              <a:cxn ang="0">
                <a:pos x="7" y="2"/>
              </a:cxn>
              <a:cxn ang="0">
                <a:pos x="7" y="2"/>
              </a:cxn>
              <a:cxn ang="0">
                <a:pos x="7" y="1"/>
              </a:cxn>
              <a:cxn ang="0">
                <a:pos x="7" y="0"/>
              </a:cxn>
              <a:cxn ang="0">
                <a:pos x="7" y="0"/>
              </a:cxn>
              <a:cxn ang="0">
                <a:pos x="7" y="0"/>
              </a:cxn>
              <a:cxn ang="0">
                <a:pos x="0" y="0"/>
              </a:cxn>
              <a:cxn ang="0">
                <a:pos x="0" y="0"/>
              </a:cxn>
            </a:cxnLst>
            <a:rect l="0" t="0" r="r" b="b"/>
            <a:pathLst>
              <a:path w="7" h="3">
                <a:moveTo>
                  <a:pt x="0" y="0"/>
                </a:moveTo>
                <a:lnTo>
                  <a:pt x="0" y="1"/>
                </a:lnTo>
                <a:lnTo>
                  <a:pt x="0" y="2"/>
                </a:lnTo>
                <a:lnTo>
                  <a:pt x="0" y="3"/>
                </a:lnTo>
                <a:lnTo>
                  <a:pt x="0" y="3"/>
                </a:lnTo>
                <a:lnTo>
                  <a:pt x="7" y="2"/>
                </a:lnTo>
                <a:lnTo>
                  <a:pt x="7" y="2"/>
                </a:lnTo>
                <a:lnTo>
                  <a:pt x="7" y="1"/>
                </a:lnTo>
                <a:lnTo>
                  <a:pt x="7" y="0"/>
                </a:lnTo>
                <a:lnTo>
                  <a:pt x="7" y="0"/>
                </a:lnTo>
                <a:lnTo>
                  <a:pt x="7"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0" name="Freeform 517"/>
          <p:cNvSpPr>
            <a:spLocks/>
          </p:cNvSpPr>
          <p:nvPr/>
        </p:nvSpPr>
        <p:spPr bwMode="auto">
          <a:xfrm>
            <a:off x="4314644" y="2656006"/>
            <a:ext cx="44286" cy="26136"/>
          </a:xfrm>
          <a:custGeom>
            <a:avLst/>
            <a:gdLst/>
            <a:ahLst/>
            <a:cxnLst>
              <a:cxn ang="0">
                <a:pos x="11" y="7"/>
              </a:cxn>
              <a:cxn ang="0">
                <a:pos x="11" y="7"/>
              </a:cxn>
              <a:cxn ang="0">
                <a:pos x="13" y="6"/>
              </a:cxn>
              <a:cxn ang="0">
                <a:pos x="13" y="6"/>
              </a:cxn>
              <a:cxn ang="0">
                <a:pos x="10" y="5"/>
              </a:cxn>
              <a:cxn ang="0">
                <a:pos x="8" y="6"/>
              </a:cxn>
              <a:cxn ang="0">
                <a:pos x="4" y="5"/>
              </a:cxn>
              <a:cxn ang="0">
                <a:pos x="3" y="5"/>
              </a:cxn>
              <a:cxn ang="0">
                <a:pos x="2" y="5"/>
              </a:cxn>
              <a:cxn ang="0">
                <a:pos x="2" y="3"/>
              </a:cxn>
              <a:cxn ang="0">
                <a:pos x="2" y="2"/>
              </a:cxn>
              <a:cxn ang="0">
                <a:pos x="2" y="0"/>
              </a:cxn>
              <a:cxn ang="0">
                <a:pos x="0" y="3"/>
              </a:cxn>
              <a:cxn ang="0">
                <a:pos x="0" y="3"/>
              </a:cxn>
              <a:cxn ang="0">
                <a:pos x="2" y="4"/>
              </a:cxn>
              <a:cxn ang="0">
                <a:pos x="1" y="5"/>
              </a:cxn>
              <a:cxn ang="0">
                <a:pos x="2" y="6"/>
              </a:cxn>
              <a:cxn ang="0">
                <a:pos x="3" y="6"/>
              </a:cxn>
              <a:cxn ang="0">
                <a:pos x="3" y="7"/>
              </a:cxn>
              <a:cxn ang="0">
                <a:pos x="5" y="7"/>
              </a:cxn>
              <a:cxn ang="0">
                <a:pos x="6" y="7"/>
              </a:cxn>
              <a:cxn ang="0">
                <a:pos x="6" y="7"/>
              </a:cxn>
              <a:cxn ang="0">
                <a:pos x="7" y="7"/>
              </a:cxn>
              <a:cxn ang="0">
                <a:pos x="8" y="7"/>
              </a:cxn>
              <a:cxn ang="0">
                <a:pos x="8" y="8"/>
              </a:cxn>
              <a:cxn ang="0">
                <a:pos x="8" y="9"/>
              </a:cxn>
              <a:cxn ang="0">
                <a:pos x="9" y="9"/>
              </a:cxn>
              <a:cxn ang="0">
                <a:pos x="10" y="9"/>
              </a:cxn>
              <a:cxn ang="0">
                <a:pos x="10" y="9"/>
              </a:cxn>
              <a:cxn ang="0">
                <a:pos x="10" y="7"/>
              </a:cxn>
              <a:cxn ang="0">
                <a:pos x="11" y="7"/>
              </a:cxn>
            </a:cxnLst>
            <a:rect l="0" t="0" r="r" b="b"/>
            <a:pathLst>
              <a:path w="13" h="9">
                <a:moveTo>
                  <a:pt x="11" y="7"/>
                </a:moveTo>
                <a:lnTo>
                  <a:pt x="11" y="7"/>
                </a:lnTo>
                <a:lnTo>
                  <a:pt x="13" y="6"/>
                </a:lnTo>
                <a:lnTo>
                  <a:pt x="13" y="6"/>
                </a:lnTo>
                <a:lnTo>
                  <a:pt x="10" y="5"/>
                </a:lnTo>
                <a:lnTo>
                  <a:pt x="8" y="6"/>
                </a:lnTo>
                <a:lnTo>
                  <a:pt x="4" y="5"/>
                </a:lnTo>
                <a:lnTo>
                  <a:pt x="3" y="5"/>
                </a:lnTo>
                <a:lnTo>
                  <a:pt x="2" y="5"/>
                </a:lnTo>
                <a:lnTo>
                  <a:pt x="2" y="3"/>
                </a:lnTo>
                <a:lnTo>
                  <a:pt x="2" y="2"/>
                </a:lnTo>
                <a:lnTo>
                  <a:pt x="2" y="0"/>
                </a:lnTo>
                <a:lnTo>
                  <a:pt x="0" y="3"/>
                </a:lnTo>
                <a:lnTo>
                  <a:pt x="0" y="3"/>
                </a:lnTo>
                <a:lnTo>
                  <a:pt x="2" y="4"/>
                </a:lnTo>
                <a:lnTo>
                  <a:pt x="1" y="5"/>
                </a:lnTo>
                <a:lnTo>
                  <a:pt x="2" y="6"/>
                </a:lnTo>
                <a:lnTo>
                  <a:pt x="3" y="6"/>
                </a:lnTo>
                <a:lnTo>
                  <a:pt x="3" y="7"/>
                </a:lnTo>
                <a:lnTo>
                  <a:pt x="5" y="7"/>
                </a:lnTo>
                <a:lnTo>
                  <a:pt x="6" y="7"/>
                </a:lnTo>
                <a:lnTo>
                  <a:pt x="6" y="7"/>
                </a:lnTo>
                <a:lnTo>
                  <a:pt x="7" y="7"/>
                </a:lnTo>
                <a:lnTo>
                  <a:pt x="8" y="7"/>
                </a:lnTo>
                <a:lnTo>
                  <a:pt x="8" y="8"/>
                </a:lnTo>
                <a:lnTo>
                  <a:pt x="8" y="9"/>
                </a:lnTo>
                <a:lnTo>
                  <a:pt x="9" y="9"/>
                </a:lnTo>
                <a:lnTo>
                  <a:pt x="10" y="9"/>
                </a:lnTo>
                <a:lnTo>
                  <a:pt x="10" y="9"/>
                </a:lnTo>
                <a:lnTo>
                  <a:pt x="10" y="7"/>
                </a:lnTo>
                <a:lnTo>
                  <a:pt x="11"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1" name="Freeform 518"/>
          <p:cNvSpPr>
            <a:spLocks/>
          </p:cNvSpPr>
          <p:nvPr/>
        </p:nvSpPr>
        <p:spPr bwMode="auto">
          <a:xfrm>
            <a:off x="4311237" y="3332627"/>
            <a:ext cx="10220" cy="2904"/>
          </a:xfrm>
          <a:custGeom>
            <a:avLst/>
            <a:gdLst/>
            <a:ahLst/>
            <a:cxnLst>
              <a:cxn ang="0">
                <a:pos x="2" y="0"/>
              </a:cxn>
              <a:cxn ang="0">
                <a:pos x="1" y="0"/>
              </a:cxn>
              <a:cxn ang="0">
                <a:pos x="1" y="0"/>
              </a:cxn>
              <a:cxn ang="0">
                <a:pos x="0" y="0"/>
              </a:cxn>
              <a:cxn ang="0">
                <a:pos x="1" y="0"/>
              </a:cxn>
              <a:cxn ang="0">
                <a:pos x="2" y="0"/>
              </a:cxn>
              <a:cxn ang="0">
                <a:pos x="2" y="1"/>
              </a:cxn>
              <a:cxn ang="0">
                <a:pos x="3" y="1"/>
              </a:cxn>
              <a:cxn ang="0">
                <a:pos x="3" y="0"/>
              </a:cxn>
              <a:cxn ang="0">
                <a:pos x="3" y="0"/>
              </a:cxn>
              <a:cxn ang="0">
                <a:pos x="3" y="0"/>
              </a:cxn>
              <a:cxn ang="0">
                <a:pos x="2" y="0"/>
              </a:cxn>
            </a:cxnLst>
            <a:rect l="0" t="0" r="r" b="b"/>
            <a:pathLst>
              <a:path w="3" h="1">
                <a:moveTo>
                  <a:pt x="2" y="0"/>
                </a:moveTo>
                <a:lnTo>
                  <a:pt x="1" y="0"/>
                </a:lnTo>
                <a:lnTo>
                  <a:pt x="1" y="0"/>
                </a:lnTo>
                <a:lnTo>
                  <a:pt x="0" y="0"/>
                </a:lnTo>
                <a:lnTo>
                  <a:pt x="1" y="0"/>
                </a:lnTo>
                <a:lnTo>
                  <a:pt x="2" y="0"/>
                </a:lnTo>
                <a:lnTo>
                  <a:pt x="2" y="1"/>
                </a:lnTo>
                <a:lnTo>
                  <a:pt x="3" y="1"/>
                </a:lnTo>
                <a:lnTo>
                  <a:pt x="3" y="0"/>
                </a:lnTo>
                <a:lnTo>
                  <a:pt x="3" y="0"/>
                </a:lnTo>
                <a:lnTo>
                  <a:pt x="3"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2" name="Freeform 519"/>
          <p:cNvSpPr>
            <a:spLocks/>
          </p:cNvSpPr>
          <p:nvPr/>
        </p:nvSpPr>
        <p:spPr bwMode="auto">
          <a:xfrm>
            <a:off x="4311237" y="2589215"/>
            <a:ext cx="51099" cy="20328"/>
          </a:xfrm>
          <a:custGeom>
            <a:avLst/>
            <a:gdLst/>
            <a:ahLst/>
            <a:cxnLst>
              <a:cxn ang="0">
                <a:pos x="15" y="7"/>
              </a:cxn>
              <a:cxn ang="0">
                <a:pos x="15" y="6"/>
              </a:cxn>
              <a:cxn ang="0">
                <a:pos x="14" y="5"/>
              </a:cxn>
              <a:cxn ang="0">
                <a:pos x="14" y="5"/>
              </a:cxn>
              <a:cxn ang="0">
                <a:pos x="14" y="4"/>
              </a:cxn>
              <a:cxn ang="0">
                <a:pos x="14" y="4"/>
              </a:cxn>
              <a:cxn ang="0">
                <a:pos x="14" y="4"/>
              </a:cxn>
              <a:cxn ang="0">
                <a:pos x="12" y="4"/>
              </a:cxn>
              <a:cxn ang="0">
                <a:pos x="10" y="2"/>
              </a:cxn>
              <a:cxn ang="0">
                <a:pos x="3" y="0"/>
              </a:cxn>
              <a:cxn ang="0">
                <a:pos x="1" y="0"/>
              </a:cxn>
              <a:cxn ang="0">
                <a:pos x="0" y="0"/>
              </a:cxn>
              <a:cxn ang="0">
                <a:pos x="0" y="1"/>
              </a:cxn>
              <a:cxn ang="0">
                <a:pos x="5" y="3"/>
              </a:cxn>
              <a:cxn ang="0">
                <a:pos x="5" y="4"/>
              </a:cxn>
              <a:cxn ang="0">
                <a:pos x="6" y="5"/>
              </a:cxn>
              <a:cxn ang="0">
                <a:pos x="9" y="6"/>
              </a:cxn>
              <a:cxn ang="0">
                <a:pos x="14" y="7"/>
              </a:cxn>
              <a:cxn ang="0">
                <a:pos x="15" y="7"/>
              </a:cxn>
            </a:cxnLst>
            <a:rect l="0" t="0" r="r" b="b"/>
            <a:pathLst>
              <a:path w="15" h="7">
                <a:moveTo>
                  <a:pt x="15" y="7"/>
                </a:moveTo>
                <a:lnTo>
                  <a:pt x="15" y="6"/>
                </a:lnTo>
                <a:lnTo>
                  <a:pt x="14" y="5"/>
                </a:lnTo>
                <a:lnTo>
                  <a:pt x="14" y="5"/>
                </a:lnTo>
                <a:lnTo>
                  <a:pt x="14" y="4"/>
                </a:lnTo>
                <a:lnTo>
                  <a:pt x="14" y="4"/>
                </a:lnTo>
                <a:lnTo>
                  <a:pt x="14" y="4"/>
                </a:lnTo>
                <a:lnTo>
                  <a:pt x="12" y="4"/>
                </a:lnTo>
                <a:lnTo>
                  <a:pt x="10" y="2"/>
                </a:lnTo>
                <a:lnTo>
                  <a:pt x="3" y="0"/>
                </a:lnTo>
                <a:lnTo>
                  <a:pt x="1" y="0"/>
                </a:lnTo>
                <a:lnTo>
                  <a:pt x="0" y="0"/>
                </a:lnTo>
                <a:lnTo>
                  <a:pt x="0" y="1"/>
                </a:lnTo>
                <a:lnTo>
                  <a:pt x="5" y="3"/>
                </a:lnTo>
                <a:lnTo>
                  <a:pt x="5" y="4"/>
                </a:lnTo>
                <a:lnTo>
                  <a:pt x="6" y="5"/>
                </a:lnTo>
                <a:lnTo>
                  <a:pt x="9" y="6"/>
                </a:lnTo>
                <a:lnTo>
                  <a:pt x="14" y="7"/>
                </a:lnTo>
                <a:lnTo>
                  <a:pt x="15"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3" name="Freeform 520"/>
          <p:cNvSpPr>
            <a:spLocks/>
          </p:cNvSpPr>
          <p:nvPr/>
        </p:nvSpPr>
        <p:spPr bwMode="auto">
          <a:xfrm>
            <a:off x="4341897" y="3228085"/>
            <a:ext cx="3407" cy="2904"/>
          </a:xfrm>
          <a:custGeom>
            <a:avLst/>
            <a:gdLst/>
            <a:ahLst/>
            <a:cxnLst>
              <a:cxn ang="0">
                <a:pos x="0" y="0"/>
              </a:cxn>
              <a:cxn ang="0">
                <a:pos x="0" y="1"/>
              </a:cxn>
              <a:cxn ang="0">
                <a:pos x="1" y="1"/>
              </a:cxn>
              <a:cxn ang="0">
                <a:pos x="1" y="0"/>
              </a:cxn>
              <a:cxn ang="0">
                <a:pos x="0" y="0"/>
              </a:cxn>
              <a:cxn ang="0">
                <a:pos x="0" y="0"/>
              </a:cxn>
              <a:cxn ang="0">
                <a:pos x="0" y="0"/>
              </a:cxn>
            </a:cxnLst>
            <a:rect l="0" t="0" r="r" b="b"/>
            <a:pathLst>
              <a:path w="1" h="1">
                <a:moveTo>
                  <a:pt x="0" y="0"/>
                </a:moveTo>
                <a:lnTo>
                  <a:pt x="0" y="1"/>
                </a:lnTo>
                <a:lnTo>
                  <a:pt x="1" y="1"/>
                </a:lnTo>
                <a:lnTo>
                  <a:pt x="1"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4" name="Freeform 521"/>
          <p:cNvSpPr>
            <a:spLocks/>
          </p:cNvSpPr>
          <p:nvPr/>
        </p:nvSpPr>
        <p:spPr bwMode="auto">
          <a:xfrm>
            <a:off x="4307831" y="2963825"/>
            <a:ext cx="3407" cy="2904"/>
          </a:xfrm>
          <a:custGeom>
            <a:avLst/>
            <a:gdLst/>
            <a:ahLst/>
            <a:cxnLst>
              <a:cxn ang="0">
                <a:pos x="0" y="1"/>
              </a:cxn>
              <a:cxn ang="0">
                <a:pos x="0" y="1"/>
              </a:cxn>
              <a:cxn ang="0">
                <a:pos x="0" y="0"/>
              </a:cxn>
              <a:cxn ang="0">
                <a:pos x="0" y="0"/>
              </a:cxn>
              <a:cxn ang="0">
                <a:pos x="0" y="0"/>
              </a:cxn>
              <a:cxn ang="0">
                <a:pos x="0" y="1"/>
              </a:cxn>
              <a:cxn ang="0">
                <a:pos x="0" y="1"/>
              </a:cxn>
            </a:cxnLst>
            <a:rect l="0" t="0" r="r" b="b"/>
            <a:pathLst>
              <a:path h="1">
                <a:moveTo>
                  <a:pt x="0" y="1"/>
                </a:moveTo>
                <a:lnTo>
                  <a:pt x="0" y="1"/>
                </a:lnTo>
                <a:lnTo>
                  <a:pt x="0" y="0"/>
                </a:lnTo>
                <a:lnTo>
                  <a:pt x="0" y="0"/>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5" name="Freeform 522"/>
          <p:cNvSpPr>
            <a:spLocks/>
          </p:cNvSpPr>
          <p:nvPr/>
        </p:nvSpPr>
        <p:spPr bwMode="auto">
          <a:xfrm>
            <a:off x="4008048" y="3094503"/>
            <a:ext cx="3407" cy="5808"/>
          </a:xfrm>
          <a:custGeom>
            <a:avLst/>
            <a:gdLst/>
            <a:ahLst/>
            <a:cxnLst>
              <a:cxn ang="0">
                <a:pos x="1" y="0"/>
              </a:cxn>
              <a:cxn ang="0">
                <a:pos x="0" y="2"/>
              </a:cxn>
              <a:cxn ang="0">
                <a:pos x="0" y="2"/>
              </a:cxn>
              <a:cxn ang="0">
                <a:pos x="1" y="0"/>
              </a:cxn>
              <a:cxn ang="0">
                <a:pos x="1" y="0"/>
              </a:cxn>
            </a:cxnLst>
            <a:rect l="0" t="0" r="r" b="b"/>
            <a:pathLst>
              <a:path w="1" h="2">
                <a:moveTo>
                  <a:pt x="1" y="0"/>
                </a:moveTo>
                <a:lnTo>
                  <a:pt x="0" y="2"/>
                </a:lnTo>
                <a:lnTo>
                  <a:pt x="0" y="2"/>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6" name="Freeform 523"/>
          <p:cNvSpPr>
            <a:spLocks/>
          </p:cNvSpPr>
          <p:nvPr/>
        </p:nvSpPr>
        <p:spPr bwMode="auto">
          <a:xfrm>
            <a:off x="4001235" y="3100311"/>
            <a:ext cx="3407" cy="2904"/>
          </a:xfrm>
          <a:custGeom>
            <a:avLst/>
            <a:gdLst/>
            <a:ahLst/>
            <a:cxnLst>
              <a:cxn ang="0">
                <a:pos x="1" y="0"/>
              </a:cxn>
              <a:cxn ang="0">
                <a:pos x="0" y="0"/>
              </a:cxn>
              <a:cxn ang="0">
                <a:pos x="0" y="1"/>
              </a:cxn>
              <a:cxn ang="0">
                <a:pos x="1" y="0"/>
              </a:cxn>
              <a:cxn ang="0">
                <a:pos x="1" y="0"/>
              </a:cxn>
            </a:cxnLst>
            <a:rect l="0" t="0" r="r" b="b"/>
            <a:pathLst>
              <a:path w="1" h="1">
                <a:moveTo>
                  <a:pt x="1" y="0"/>
                </a:moveTo>
                <a:lnTo>
                  <a:pt x="0" y="0"/>
                </a:lnTo>
                <a:lnTo>
                  <a:pt x="0"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7" name="Freeform 524"/>
          <p:cNvSpPr>
            <a:spLocks/>
          </p:cNvSpPr>
          <p:nvPr/>
        </p:nvSpPr>
        <p:spPr bwMode="auto">
          <a:xfrm>
            <a:off x="4038707" y="3068368"/>
            <a:ext cx="20440" cy="2904"/>
          </a:xfrm>
          <a:custGeom>
            <a:avLst/>
            <a:gdLst/>
            <a:ahLst/>
            <a:cxnLst>
              <a:cxn ang="0">
                <a:pos x="3" y="0"/>
              </a:cxn>
              <a:cxn ang="0">
                <a:pos x="1" y="0"/>
              </a:cxn>
              <a:cxn ang="0">
                <a:pos x="0" y="0"/>
              </a:cxn>
              <a:cxn ang="0">
                <a:pos x="0" y="1"/>
              </a:cxn>
              <a:cxn ang="0">
                <a:pos x="2" y="1"/>
              </a:cxn>
              <a:cxn ang="0">
                <a:pos x="5" y="0"/>
              </a:cxn>
              <a:cxn ang="0">
                <a:pos x="5" y="0"/>
              </a:cxn>
              <a:cxn ang="0">
                <a:pos x="6" y="1"/>
              </a:cxn>
              <a:cxn ang="0">
                <a:pos x="6" y="0"/>
              </a:cxn>
              <a:cxn ang="0">
                <a:pos x="5" y="0"/>
              </a:cxn>
              <a:cxn ang="0">
                <a:pos x="5" y="0"/>
              </a:cxn>
              <a:cxn ang="0">
                <a:pos x="5" y="0"/>
              </a:cxn>
              <a:cxn ang="0">
                <a:pos x="4" y="0"/>
              </a:cxn>
              <a:cxn ang="0">
                <a:pos x="3" y="0"/>
              </a:cxn>
            </a:cxnLst>
            <a:rect l="0" t="0" r="r" b="b"/>
            <a:pathLst>
              <a:path w="6" h="1">
                <a:moveTo>
                  <a:pt x="3" y="0"/>
                </a:moveTo>
                <a:lnTo>
                  <a:pt x="1" y="0"/>
                </a:lnTo>
                <a:lnTo>
                  <a:pt x="0" y="0"/>
                </a:lnTo>
                <a:lnTo>
                  <a:pt x="0" y="1"/>
                </a:lnTo>
                <a:lnTo>
                  <a:pt x="2" y="1"/>
                </a:lnTo>
                <a:lnTo>
                  <a:pt x="5" y="0"/>
                </a:lnTo>
                <a:lnTo>
                  <a:pt x="5" y="0"/>
                </a:lnTo>
                <a:lnTo>
                  <a:pt x="6" y="1"/>
                </a:lnTo>
                <a:lnTo>
                  <a:pt x="6" y="0"/>
                </a:lnTo>
                <a:lnTo>
                  <a:pt x="5" y="0"/>
                </a:lnTo>
                <a:lnTo>
                  <a:pt x="5" y="0"/>
                </a:lnTo>
                <a:lnTo>
                  <a:pt x="5" y="0"/>
                </a:lnTo>
                <a:lnTo>
                  <a:pt x="4" y="0"/>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8" name="Freeform 525"/>
          <p:cNvSpPr>
            <a:spLocks/>
          </p:cNvSpPr>
          <p:nvPr/>
        </p:nvSpPr>
        <p:spPr bwMode="auto">
          <a:xfrm>
            <a:off x="4059147" y="3111927"/>
            <a:ext cx="3407" cy="8712"/>
          </a:xfrm>
          <a:custGeom>
            <a:avLst/>
            <a:gdLst/>
            <a:ahLst/>
            <a:cxnLst>
              <a:cxn ang="0">
                <a:pos x="1" y="3"/>
              </a:cxn>
              <a:cxn ang="0">
                <a:pos x="1" y="0"/>
              </a:cxn>
              <a:cxn ang="0">
                <a:pos x="0" y="1"/>
              </a:cxn>
              <a:cxn ang="0">
                <a:pos x="0" y="3"/>
              </a:cxn>
              <a:cxn ang="0">
                <a:pos x="1" y="3"/>
              </a:cxn>
              <a:cxn ang="0">
                <a:pos x="1" y="3"/>
              </a:cxn>
            </a:cxnLst>
            <a:rect l="0" t="0" r="r" b="b"/>
            <a:pathLst>
              <a:path w="1" h="3">
                <a:moveTo>
                  <a:pt x="1" y="3"/>
                </a:moveTo>
                <a:lnTo>
                  <a:pt x="1" y="0"/>
                </a:lnTo>
                <a:lnTo>
                  <a:pt x="0" y="1"/>
                </a:lnTo>
                <a:lnTo>
                  <a:pt x="0" y="3"/>
                </a:lnTo>
                <a:lnTo>
                  <a:pt x="1"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9" name="Rectangle 526"/>
          <p:cNvSpPr>
            <a:spLocks noChangeArrowheads="1"/>
          </p:cNvSpPr>
          <p:nvPr/>
        </p:nvSpPr>
        <p:spPr bwMode="auto">
          <a:xfrm>
            <a:off x="4055740" y="3068368"/>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0" name="Freeform 527"/>
          <p:cNvSpPr>
            <a:spLocks/>
          </p:cNvSpPr>
          <p:nvPr/>
        </p:nvSpPr>
        <p:spPr bwMode="auto">
          <a:xfrm>
            <a:off x="3960355" y="3152582"/>
            <a:ext cx="6813" cy="8712"/>
          </a:xfrm>
          <a:custGeom>
            <a:avLst/>
            <a:gdLst/>
            <a:ahLst/>
            <a:cxnLst>
              <a:cxn ang="0">
                <a:pos x="0" y="2"/>
              </a:cxn>
              <a:cxn ang="0">
                <a:pos x="0" y="2"/>
              </a:cxn>
              <a:cxn ang="0">
                <a:pos x="0" y="3"/>
              </a:cxn>
              <a:cxn ang="0">
                <a:pos x="0" y="3"/>
              </a:cxn>
              <a:cxn ang="0">
                <a:pos x="2" y="2"/>
              </a:cxn>
              <a:cxn ang="0">
                <a:pos x="2" y="1"/>
              </a:cxn>
              <a:cxn ang="0">
                <a:pos x="2" y="0"/>
              </a:cxn>
              <a:cxn ang="0">
                <a:pos x="2" y="0"/>
              </a:cxn>
              <a:cxn ang="0">
                <a:pos x="2" y="0"/>
              </a:cxn>
              <a:cxn ang="0">
                <a:pos x="1" y="0"/>
              </a:cxn>
              <a:cxn ang="0">
                <a:pos x="1" y="0"/>
              </a:cxn>
              <a:cxn ang="0">
                <a:pos x="0" y="0"/>
              </a:cxn>
              <a:cxn ang="0">
                <a:pos x="0" y="0"/>
              </a:cxn>
              <a:cxn ang="0">
                <a:pos x="0" y="1"/>
              </a:cxn>
              <a:cxn ang="0">
                <a:pos x="0" y="1"/>
              </a:cxn>
              <a:cxn ang="0">
                <a:pos x="0" y="2"/>
              </a:cxn>
              <a:cxn ang="0">
                <a:pos x="0" y="2"/>
              </a:cxn>
            </a:cxnLst>
            <a:rect l="0" t="0" r="r" b="b"/>
            <a:pathLst>
              <a:path w="2" h="3">
                <a:moveTo>
                  <a:pt x="0" y="2"/>
                </a:moveTo>
                <a:lnTo>
                  <a:pt x="0" y="2"/>
                </a:lnTo>
                <a:lnTo>
                  <a:pt x="0" y="3"/>
                </a:lnTo>
                <a:lnTo>
                  <a:pt x="0" y="3"/>
                </a:lnTo>
                <a:lnTo>
                  <a:pt x="2" y="2"/>
                </a:lnTo>
                <a:lnTo>
                  <a:pt x="2" y="1"/>
                </a:lnTo>
                <a:lnTo>
                  <a:pt x="2" y="0"/>
                </a:lnTo>
                <a:lnTo>
                  <a:pt x="2" y="0"/>
                </a:lnTo>
                <a:lnTo>
                  <a:pt x="2" y="0"/>
                </a:lnTo>
                <a:lnTo>
                  <a:pt x="1" y="0"/>
                </a:lnTo>
                <a:lnTo>
                  <a:pt x="1" y="0"/>
                </a:lnTo>
                <a:lnTo>
                  <a:pt x="0" y="0"/>
                </a:lnTo>
                <a:lnTo>
                  <a:pt x="0" y="0"/>
                </a:lnTo>
                <a:lnTo>
                  <a:pt x="0" y="1"/>
                </a:lnTo>
                <a:lnTo>
                  <a:pt x="0" y="1"/>
                </a:lnTo>
                <a:lnTo>
                  <a:pt x="0" y="2"/>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1" name="Freeform 528"/>
          <p:cNvSpPr>
            <a:spLocks/>
          </p:cNvSpPr>
          <p:nvPr/>
        </p:nvSpPr>
        <p:spPr bwMode="auto">
          <a:xfrm>
            <a:off x="3987608" y="3103215"/>
            <a:ext cx="6813" cy="2904"/>
          </a:xfrm>
          <a:custGeom>
            <a:avLst/>
            <a:gdLst/>
            <a:ahLst/>
            <a:cxnLst>
              <a:cxn ang="0">
                <a:pos x="2" y="1"/>
              </a:cxn>
              <a:cxn ang="0">
                <a:pos x="2" y="0"/>
              </a:cxn>
              <a:cxn ang="0">
                <a:pos x="1" y="0"/>
              </a:cxn>
              <a:cxn ang="0">
                <a:pos x="0" y="0"/>
              </a:cxn>
              <a:cxn ang="0">
                <a:pos x="0" y="1"/>
              </a:cxn>
              <a:cxn ang="0">
                <a:pos x="0" y="1"/>
              </a:cxn>
              <a:cxn ang="0">
                <a:pos x="0" y="1"/>
              </a:cxn>
              <a:cxn ang="0">
                <a:pos x="1" y="0"/>
              </a:cxn>
              <a:cxn ang="0">
                <a:pos x="2" y="1"/>
              </a:cxn>
            </a:cxnLst>
            <a:rect l="0" t="0" r="r" b="b"/>
            <a:pathLst>
              <a:path w="2" h="1">
                <a:moveTo>
                  <a:pt x="2" y="1"/>
                </a:moveTo>
                <a:lnTo>
                  <a:pt x="2" y="0"/>
                </a:lnTo>
                <a:lnTo>
                  <a:pt x="1" y="0"/>
                </a:lnTo>
                <a:lnTo>
                  <a:pt x="0" y="0"/>
                </a:lnTo>
                <a:lnTo>
                  <a:pt x="0" y="1"/>
                </a:lnTo>
                <a:lnTo>
                  <a:pt x="0" y="1"/>
                </a:lnTo>
                <a:lnTo>
                  <a:pt x="0" y="1"/>
                </a:lnTo>
                <a:lnTo>
                  <a:pt x="1" y="0"/>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2" name="Freeform 529"/>
          <p:cNvSpPr>
            <a:spLocks/>
          </p:cNvSpPr>
          <p:nvPr/>
        </p:nvSpPr>
        <p:spPr bwMode="auto">
          <a:xfrm>
            <a:off x="4048927" y="3207757"/>
            <a:ext cx="40879" cy="14520"/>
          </a:xfrm>
          <a:custGeom>
            <a:avLst/>
            <a:gdLst/>
            <a:ahLst/>
            <a:cxnLst>
              <a:cxn ang="0">
                <a:pos x="8" y="2"/>
              </a:cxn>
              <a:cxn ang="0">
                <a:pos x="7" y="1"/>
              </a:cxn>
              <a:cxn ang="0">
                <a:pos x="7" y="1"/>
              </a:cxn>
              <a:cxn ang="0">
                <a:pos x="3" y="0"/>
              </a:cxn>
              <a:cxn ang="0">
                <a:pos x="0" y="1"/>
              </a:cxn>
              <a:cxn ang="0">
                <a:pos x="0" y="2"/>
              </a:cxn>
              <a:cxn ang="0">
                <a:pos x="1" y="3"/>
              </a:cxn>
              <a:cxn ang="0">
                <a:pos x="2" y="3"/>
              </a:cxn>
              <a:cxn ang="0">
                <a:pos x="4" y="4"/>
              </a:cxn>
              <a:cxn ang="0">
                <a:pos x="5" y="4"/>
              </a:cxn>
              <a:cxn ang="0">
                <a:pos x="6" y="5"/>
              </a:cxn>
              <a:cxn ang="0">
                <a:pos x="7" y="5"/>
              </a:cxn>
              <a:cxn ang="0">
                <a:pos x="7" y="4"/>
              </a:cxn>
              <a:cxn ang="0">
                <a:pos x="8" y="4"/>
              </a:cxn>
              <a:cxn ang="0">
                <a:pos x="9" y="4"/>
              </a:cxn>
              <a:cxn ang="0">
                <a:pos x="11" y="4"/>
              </a:cxn>
              <a:cxn ang="0">
                <a:pos x="12" y="4"/>
              </a:cxn>
              <a:cxn ang="0">
                <a:pos x="11" y="3"/>
              </a:cxn>
              <a:cxn ang="0">
                <a:pos x="9" y="3"/>
              </a:cxn>
              <a:cxn ang="0">
                <a:pos x="8" y="2"/>
              </a:cxn>
            </a:cxnLst>
            <a:rect l="0" t="0" r="r" b="b"/>
            <a:pathLst>
              <a:path w="12" h="5">
                <a:moveTo>
                  <a:pt x="8" y="2"/>
                </a:moveTo>
                <a:lnTo>
                  <a:pt x="7" y="1"/>
                </a:lnTo>
                <a:lnTo>
                  <a:pt x="7" y="1"/>
                </a:lnTo>
                <a:lnTo>
                  <a:pt x="3" y="0"/>
                </a:lnTo>
                <a:lnTo>
                  <a:pt x="0" y="1"/>
                </a:lnTo>
                <a:lnTo>
                  <a:pt x="0" y="2"/>
                </a:lnTo>
                <a:lnTo>
                  <a:pt x="1" y="3"/>
                </a:lnTo>
                <a:lnTo>
                  <a:pt x="2" y="3"/>
                </a:lnTo>
                <a:lnTo>
                  <a:pt x="4" y="4"/>
                </a:lnTo>
                <a:lnTo>
                  <a:pt x="5" y="4"/>
                </a:lnTo>
                <a:lnTo>
                  <a:pt x="6" y="5"/>
                </a:lnTo>
                <a:lnTo>
                  <a:pt x="7" y="5"/>
                </a:lnTo>
                <a:lnTo>
                  <a:pt x="7" y="4"/>
                </a:lnTo>
                <a:lnTo>
                  <a:pt x="8" y="4"/>
                </a:lnTo>
                <a:lnTo>
                  <a:pt x="9" y="4"/>
                </a:lnTo>
                <a:lnTo>
                  <a:pt x="11" y="4"/>
                </a:lnTo>
                <a:lnTo>
                  <a:pt x="12" y="4"/>
                </a:lnTo>
                <a:lnTo>
                  <a:pt x="11" y="3"/>
                </a:lnTo>
                <a:lnTo>
                  <a:pt x="9" y="3"/>
                </a:lnTo>
                <a:lnTo>
                  <a:pt x="8"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3" name="Freeform 530"/>
          <p:cNvSpPr>
            <a:spLocks/>
          </p:cNvSpPr>
          <p:nvPr/>
        </p:nvSpPr>
        <p:spPr bwMode="auto">
          <a:xfrm>
            <a:off x="3926289" y="3132255"/>
            <a:ext cx="200991" cy="55175"/>
          </a:xfrm>
          <a:custGeom>
            <a:avLst/>
            <a:gdLst/>
            <a:ahLst/>
            <a:cxnLst>
              <a:cxn ang="0">
                <a:pos x="59" y="16"/>
              </a:cxn>
              <a:cxn ang="0">
                <a:pos x="56" y="15"/>
              </a:cxn>
              <a:cxn ang="0">
                <a:pos x="55" y="14"/>
              </a:cxn>
              <a:cxn ang="0">
                <a:pos x="50" y="14"/>
              </a:cxn>
              <a:cxn ang="0">
                <a:pos x="50" y="13"/>
              </a:cxn>
              <a:cxn ang="0">
                <a:pos x="51" y="12"/>
              </a:cxn>
              <a:cxn ang="0">
                <a:pos x="50" y="11"/>
              </a:cxn>
              <a:cxn ang="0">
                <a:pos x="47" y="11"/>
              </a:cxn>
              <a:cxn ang="0">
                <a:pos x="47" y="10"/>
              </a:cxn>
              <a:cxn ang="0">
                <a:pos x="43" y="8"/>
              </a:cxn>
              <a:cxn ang="0">
                <a:pos x="38" y="7"/>
              </a:cxn>
              <a:cxn ang="0">
                <a:pos x="36" y="5"/>
              </a:cxn>
              <a:cxn ang="0">
                <a:pos x="35" y="5"/>
              </a:cxn>
              <a:cxn ang="0">
                <a:pos x="35" y="4"/>
              </a:cxn>
              <a:cxn ang="0">
                <a:pos x="34" y="4"/>
              </a:cxn>
              <a:cxn ang="0">
                <a:pos x="31" y="4"/>
              </a:cxn>
              <a:cxn ang="0">
                <a:pos x="29" y="3"/>
              </a:cxn>
              <a:cxn ang="0">
                <a:pos x="26" y="0"/>
              </a:cxn>
              <a:cxn ang="0">
                <a:pos x="24" y="0"/>
              </a:cxn>
              <a:cxn ang="0">
                <a:pos x="14" y="0"/>
              </a:cxn>
              <a:cxn ang="0">
                <a:pos x="3" y="4"/>
              </a:cxn>
              <a:cxn ang="0">
                <a:pos x="3" y="6"/>
              </a:cxn>
              <a:cxn ang="0">
                <a:pos x="2" y="7"/>
              </a:cxn>
              <a:cxn ang="0">
                <a:pos x="0" y="7"/>
              </a:cxn>
              <a:cxn ang="0">
                <a:pos x="3" y="7"/>
              </a:cxn>
              <a:cxn ang="0">
                <a:pos x="3" y="8"/>
              </a:cxn>
              <a:cxn ang="0">
                <a:pos x="5" y="7"/>
              </a:cxn>
              <a:cxn ang="0">
                <a:pos x="10" y="5"/>
              </a:cxn>
              <a:cxn ang="0">
                <a:pos x="12" y="3"/>
              </a:cxn>
              <a:cxn ang="0">
                <a:pos x="17" y="3"/>
              </a:cxn>
              <a:cxn ang="0">
                <a:pos x="18" y="3"/>
              </a:cxn>
              <a:cxn ang="0">
                <a:pos x="15" y="4"/>
              </a:cxn>
              <a:cxn ang="0">
                <a:pos x="16" y="5"/>
              </a:cxn>
              <a:cxn ang="0">
                <a:pos x="18" y="6"/>
              </a:cxn>
              <a:cxn ang="0">
                <a:pos x="19" y="6"/>
              </a:cxn>
              <a:cxn ang="0">
                <a:pos x="21" y="6"/>
              </a:cxn>
              <a:cxn ang="0">
                <a:pos x="21" y="6"/>
              </a:cxn>
              <a:cxn ang="0">
                <a:pos x="25" y="7"/>
              </a:cxn>
              <a:cxn ang="0">
                <a:pos x="30" y="9"/>
              </a:cxn>
              <a:cxn ang="0">
                <a:pos x="35" y="10"/>
              </a:cxn>
              <a:cxn ang="0">
                <a:pos x="38" y="14"/>
              </a:cxn>
              <a:cxn ang="0">
                <a:pos x="43" y="15"/>
              </a:cxn>
              <a:cxn ang="0">
                <a:pos x="43" y="16"/>
              </a:cxn>
              <a:cxn ang="0">
                <a:pos x="39" y="18"/>
              </a:cxn>
              <a:cxn ang="0">
                <a:pos x="40" y="19"/>
              </a:cxn>
              <a:cxn ang="0">
                <a:pos x="59" y="17"/>
              </a:cxn>
            </a:cxnLst>
            <a:rect l="0" t="0" r="r" b="b"/>
            <a:pathLst>
              <a:path w="59" h="19">
                <a:moveTo>
                  <a:pt x="59" y="17"/>
                </a:moveTo>
                <a:lnTo>
                  <a:pt x="59" y="16"/>
                </a:lnTo>
                <a:lnTo>
                  <a:pt x="58" y="16"/>
                </a:lnTo>
                <a:lnTo>
                  <a:pt x="56" y="15"/>
                </a:lnTo>
                <a:lnTo>
                  <a:pt x="56" y="14"/>
                </a:lnTo>
                <a:lnTo>
                  <a:pt x="55" y="14"/>
                </a:lnTo>
                <a:lnTo>
                  <a:pt x="54" y="14"/>
                </a:lnTo>
                <a:lnTo>
                  <a:pt x="50" y="14"/>
                </a:lnTo>
                <a:lnTo>
                  <a:pt x="50" y="14"/>
                </a:lnTo>
                <a:lnTo>
                  <a:pt x="50" y="13"/>
                </a:lnTo>
                <a:lnTo>
                  <a:pt x="51" y="12"/>
                </a:lnTo>
                <a:lnTo>
                  <a:pt x="51" y="12"/>
                </a:lnTo>
                <a:lnTo>
                  <a:pt x="50" y="11"/>
                </a:lnTo>
                <a:lnTo>
                  <a:pt x="50" y="11"/>
                </a:lnTo>
                <a:lnTo>
                  <a:pt x="48" y="11"/>
                </a:lnTo>
                <a:lnTo>
                  <a:pt x="47" y="11"/>
                </a:lnTo>
                <a:lnTo>
                  <a:pt x="47" y="10"/>
                </a:lnTo>
                <a:lnTo>
                  <a:pt x="47" y="10"/>
                </a:lnTo>
                <a:lnTo>
                  <a:pt x="46" y="10"/>
                </a:lnTo>
                <a:lnTo>
                  <a:pt x="43" y="8"/>
                </a:lnTo>
                <a:lnTo>
                  <a:pt x="43" y="8"/>
                </a:lnTo>
                <a:lnTo>
                  <a:pt x="38" y="7"/>
                </a:lnTo>
                <a:lnTo>
                  <a:pt x="37" y="6"/>
                </a:lnTo>
                <a:lnTo>
                  <a:pt x="36" y="5"/>
                </a:lnTo>
                <a:lnTo>
                  <a:pt x="35" y="5"/>
                </a:lnTo>
                <a:lnTo>
                  <a:pt x="35" y="5"/>
                </a:lnTo>
                <a:lnTo>
                  <a:pt x="35" y="4"/>
                </a:lnTo>
                <a:lnTo>
                  <a:pt x="35" y="4"/>
                </a:lnTo>
                <a:lnTo>
                  <a:pt x="35" y="4"/>
                </a:lnTo>
                <a:lnTo>
                  <a:pt x="34" y="4"/>
                </a:lnTo>
                <a:lnTo>
                  <a:pt x="33" y="3"/>
                </a:lnTo>
                <a:lnTo>
                  <a:pt x="31" y="4"/>
                </a:lnTo>
                <a:lnTo>
                  <a:pt x="30" y="3"/>
                </a:lnTo>
                <a:lnTo>
                  <a:pt x="29" y="3"/>
                </a:lnTo>
                <a:lnTo>
                  <a:pt x="29" y="2"/>
                </a:lnTo>
                <a:lnTo>
                  <a:pt x="26" y="0"/>
                </a:lnTo>
                <a:lnTo>
                  <a:pt x="25" y="0"/>
                </a:lnTo>
                <a:lnTo>
                  <a:pt x="24" y="0"/>
                </a:lnTo>
                <a:lnTo>
                  <a:pt x="23" y="0"/>
                </a:lnTo>
                <a:lnTo>
                  <a:pt x="14" y="0"/>
                </a:lnTo>
                <a:lnTo>
                  <a:pt x="3" y="3"/>
                </a:lnTo>
                <a:lnTo>
                  <a:pt x="3" y="4"/>
                </a:lnTo>
                <a:lnTo>
                  <a:pt x="3" y="6"/>
                </a:lnTo>
                <a:lnTo>
                  <a:pt x="3" y="6"/>
                </a:lnTo>
                <a:lnTo>
                  <a:pt x="3" y="7"/>
                </a:lnTo>
                <a:lnTo>
                  <a:pt x="2" y="7"/>
                </a:lnTo>
                <a:lnTo>
                  <a:pt x="0" y="7"/>
                </a:lnTo>
                <a:lnTo>
                  <a:pt x="0" y="7"/>
                </a:lnTo>
                <a:lnTo>
                  <a:pt x="2" y="7"/>
                </a:lnTo>
                <a:lnTo>
                  <a:pt x="3" y="7"/>
                </a:lnTo>
                <a:lnTo>
                  <a:pt x="3" y="8"/>
                </a:lnTo>
                <a:lnTo>
                  <a:pt x="3" y="8"/>
                </a:lnTo>
                <a:lnTo>
                  <a:pt x="4" y="7"/>
                </a:lnTo>
                <a:lnTo>
                  <a:pt x="5" y="7"/>
                </a:lnTo>
                <a:lnTo>
                  <a:pt x="6" y="6"/>
                </a:lnTo>
                <a:lnTo>
                  <a:pt x="10" y="5"/>
                </a:lnTo>
                <a:lnTo>
                  <a:pt x="10" y="3"/>
                </a:lnTo>
                <a:lnTo>
                  <a:pt x="12" y="3"/>
                </a:lnTo>
                <a:lnTo>
                  <a:pt x="17" y="3"/>
                </a:lnTo>
                <a:lnTo>
                  <a:pt x="17" y="3"/>
                </a:lnTo>
                <a:lnTo>
                  <a:pt x="18" y="3"/>
                </a:lnTo>
                <a:lnTo>
                  <a:pt x="18" y="3"/>
                </a:lnTo>
                <a:lnTo>
                  <a:pt x="18" y="3"/>
                </a:lnTo>
                <a:lnTo>
                  <a:pt x="15" y="4"/>
                </a:lnTo>
                <a:lnTo>
                  <a:pt x="15" y="4"/>
                </a:lnTo>
                <a:lnTo>
                  <a:pt x="16" y="5"/>
                </a:lnTo>
                <a:lnTo>
                  <a:pt x="16" y="5"/>
                </a:lnTo>
                <a:lnTo>
                  <a:pt x="18" y="6"/>
                </a:lnTo>
                <a:lnTo>
                  <a:pt x="18" y="6"/>
                </a:lnTo>
                <a:lnTo>
                  <a:pt x="19" y="6"/>
                </a:lnTo>
                <a:lnTo>
                  <a:pt x="20" y="6"/>
                </a:lnTo>
                <a:lnTo>
                  <a:pt x="21" y="6"/>
                </a:lnTo>
                <a:lnTo>
                  <a:pt x="21" y="6"/>
                </a:lnTo>
                <a:lnTo>
                  <a:pt x="21" y="6"/>
                </a:lnTo>
                <a:lnTo>
                  <a:pt x="24" y="6"/>
                </a:lnTo>
                <a:lnTo>
                  <a:pt x="25" y="7"/>
                </a:lnTo>
                <a:lnTo>
                  <a:pt x="26" y="7"/>
                </a:lnTo>
                <a:lnTo>
                  <a:pt x="30" y="9"/>
                </a:lnTo>
                <a:lnTo>
                  <a:pt x="34" y="9"/>
                </a:lnTo>
                <a:lnTo>
                  <a:pt x="35" y="10"/>
                </a:lnTo>
                <a:lnTo>
                  <a:pt x="36" y="12"/>
                </a:lnTo>
                <a:lnTo>
                  <a:pt x="38" y="14"/>
                </a:lnTo>
                <a:lnTo>
                  <a:pt x="41" y="14"/>
                </a:lnTo>
                <a:lnTo>
                  <a:pt x="43" y="15"/>
                </a:lnTo>
                <a:lnTo>
                  <a:pt x="43" y="15"/>
                </a:lnTo>
                <a:lnTo>
                  <a:pt x="43" y="16"/>
                </a:lnTo>
                <a:lnTo>
                  <a:pt x="41" y="18"/>
                </a:lnTo>
                <a:lnTo>
                  <a:pt x="39" y="18"/>
                </a:lnTo>
                <a:lnTo>
                  <a:pt x="39" y="19"/>
                </a:lnTo>
                <a:lnTo>
                  <a:pt x="40" y="19"/>
                </a:lnTo>
                <a:lnTo>
                  <a:pt x="54" y="18"/>
                </a:lnTo>
                <a:lnTo>
                  <a:pt x="59" y="1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4" name="Freeform 531"/>
          <p:cNvSpPr>
            <a:spLocks/>
          </p:cNvSpPr>
          <p:nvPr/>
        </p:nvSpPr>
        <p:spPr bwMode="auto">
          <a:xfrm>
            <a:off x="4226072" y="2722797"/>
            <a:ext cx="3407" cy="5808"/>
          </a:xfrm>
          <a:custGeom>
            <a:avLst/>
            <a:gdLst/>
            <a:ahLst/>
            <a:cxnLst>
              <a:cxn ang="0">
                <a:pos x="0" y="0"/>
              </a:cxn>
              <a:cxn ang="0">
                <a:pos x="0" y="1"/>
              </a:cxn>
              <a:cxn ang="0">
                <a:pos x="0" y="2"/>
              </a:cxn>
              <a:cxn ang="0">
                <a:pos x="1" y="2"/>
              </a:cxn>
              <a:cxn ang="0">
                <a:pos x="1" y="1"/>
              </a:cxn>
              <a:cxn ang="0">
                <a:pos x="1" y="1"/>
              </a:cxn>
              <a:cxn ang="0">
                <a:pos x="1" y="0"/>
              </a:cxn>
              <a:cxn ang="0">
                <a:pos x="0" y="0"/>
              </a:cxn>
            </a:cxnLst>
            <a:rect l="0" t="0" r="r" b="b"/>
            <a:pathLst>
              <a:path w="1" h="2">
                <a:moveTo>
                  <a:pt x="0" y="0"/>
                </a:moveTo>
                <a:lnTo>
                  <a:pt x="0" y="1"/>
                </a:lnTo>
                <a:lnTo>
                  <a:pt x="0" y="2"/>
                </a:lnTo>
                <a:lnTo>
                  <a:pt x="1" y="2"/>
                </a:lnTo>
                <a:lnTo>
                  <a:pt x="1" y="1"/>
                </a:lnTo>
                <a:lnTo>
                  <a:pt x="1"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5" name="Freeform 532"/>
          <p:cNvSpPr>
            <a:spLocks/>
          </p:cNvSpPr>
          <p:nvPr/>
        </p:nvSpPr>
        <p:spPr bwMode="auto">
          <a:xfrm>
            <a:off x="4304424" y="3222277"/>
            <a:ext cx="3407" cy="2904"/>
          </a:xfrm>
          <a:custGeom>
            <a:avLst/>
            <a:gdLst/>
            <a:ahLst/>
            <a:cxnLst>
              <a:cxn ang="0">
                <a:pos x="0" y="1"/>
              </a:cxn>
              <a:cxn ang="0">
                <a:pos x="1" y="0"/>
              </a:cxn>
              <a:cxn ang="0">
                <a:pos x="0" y="0"/>
              </a:cxn>
              <a:cxn ang="0">
                <a:pos x="0" y="0"/>
              </a:cxn>
              <a:cxn ang="0">
                <a:pos x="0" y="1"/>
              </a:cxn>
            </a:cxnLst>
            <a:rect l="0" t="0" r="r" b="b"/>
            <a:pathLst>
              <a:path w="1" h="1">
                <a:moveTo>
                  <a:pt x="0" y="1"/>
                </a:moveTo>
                <a:lnTo>
                  <a:pt x="1" y="0"/>
                </a:lnTo>
                <a:lnTo>
                  <a:pt x="0"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6" name="Freeform 533"/>
          <p:cNvSpPr>
            <a:spLocks/>
          </p:cNvSpPr>
          <p:nvPr/>
        </p:nvSpPr>
        <p:spPr bwMode="auto">
          <a:xfrm>
            <a:off x="7792806" y="3352955"/>
            <a:ext cx="88572" cy="66791"/>
          </a:xfrm>
          <a:custGeom>
            <a:avLst/>
            <a:gdLst/>
            <a:ahLst/>
            <a:cxnLst>
              <a:cxn ang="0">
                <a:pos x="20" y="0"/>
              </a:cxn>
              <a:cxn ang="0">
                <a:pos x="19" y="0"/>
              </a:cxn>
              <a:cxn ang="0">
                <a:pos x="19" y="4"/>
              </a:cxn>
              <a:cxn ang="0">
                <a:pos x="19" y="4"/>
              </a:cxn>
              <a:cxn ang="0">
                <a:pos x="15" y="4"/>
              </a:cxn>
              <a:cxn ang="0">
                <a:pos x="15" y="6"/>
              </a:cxn>
              <a:cxn ang="0">
                <a:pos x="14" y="7"/>
              </a:cxn>
              <a:cxn ang="0">
                <a:pos x="12" y="9"/>
              </a:cxn>
              <a:cxn ang="0">
                <a:pos x="11" y="8"/>
              </a:cxn>
              <a:cxn ang="0">
                <a:pos x="8" y="6"/>
              </a:cxn>
              <a:cxn ang="0">
                <a:pos x="6" y="7"/>
              </a:cxn>
              <a:cxn ang="0">
                <a:pos x="5" y="9"/>
              </a:cxn>
              <a:cxn ang="0">
                <a:pos x="1" y="11"/>
              </a:cxn>
              <a:cxn ang="0">
                <a:pos x="1" y="16"/>
              </a:cxn>
              <a:cxn ang="0">
                <a:pos x="1" y="16"/>
              </a:cxn>
              <a:cxn ang="0">
                <a:pos x="4" y="11"/>
              </a:cxn>
              <a:cxn ang="0">
                <a:pos x="5" y="14"/>
              </a:cxn>
              <a:cxn ang="0">
                <a:pos x="7" y="12"/>
              </a:cxn>
              <a:cxn ang="0">
                <a:pos x="8" y="12"/>
              </a:cxn>
              <a:cxn ang="0">
                <a:pos x="8" y="12"/>
              </a:cxn>
              <a:cxn ang="0">
                <a:pos x="10" y="11"/>
              </a:cxn>
              <a:cxn ang="0">
                <a:pos x="12" y="13"/>
              </a:cxn>
              <a:cxn ang="0">
                <a:pos x="12" y="15"/>
              </a:cxn>
              <a:cxn ang="0">
                <a:pos x="13" y="20"/>
              </a:cxn>
              <a:cxn ang="0">
                <a:pos x="18" y="22"/>
              </a:cxn>
              <a:cxn ang="0">
                <a:pos x="19" y="22"/>
              </a:cxn>
              <a:cxn ang="0">
                <a:pos x="21" y="21"/>
              </a:cxn>
              <a:cxn ang="0">
                <a:pos x="20" y="18"/>
              </a:cxn>
              <a:cxn ang="0">
                <a:pos x="19" y="16"/>
              </a:cxn>
              <a:cxn ang="0">
                <a:pos x="22" y="14"/>
              </a:cxn>
              <a:cxn ang="0">
                <a:pos x="23" y="18"/>
              </a:cxn>
              <a:cxn ang="0">
                <a:pos x="24" y="16"/>
              </a:cxn>
              <a:cxn ang="0">
                <a:pos x="25" y="15"/>
              </a:cxn>
              <a:cxn ang="0">
                <a:pos x="26" y="13"/>
              </a:cxn>
              <a:cxn ang="0">
                <a:pos x="25" y="9"/>
              </a:cxn>
              <a:cxn ang="0">
                <a:pos x="24" y="7"/>
              </a:cxn>
              <a:cxn ang="0">
                <a:pos x="24" y="6"/>
              </a:cxn>
              <a:cxn ang="0">
                <a:pos x="23" y="3"/>
              </a:cxn>
              <a:cxn ang="0">
                <a:pos x="22" y="3"/>
              </a:cxn>
              <a:cxn ang="0">
                <a:pos x="21" y="1"/>
              </a:cxn>
            </a:cxnLst>
            <a:rect l="0" t="0" r="r" b="b"/>
            <a:pathLst>
              <a:path w="26" h="23">
                <a:moveTo>
                  <a:pt x="21" y="1"/>
                </a:moveTo>
                <a:lnTo>
                  <a:pt x="20" y="0"/>
                </a:lnTo>
                <a:lnTo>
                  <a:pt x="19" y="0"/>
                </a:lnTo>
                <a:lnTo>
                  <a:pt x="19" y="0"/>
                </a:lnTo>
                <a:lnTo>
                  <a:pt x="19" y="3"/>
                </a:lnTo>
                <a:lnTo>
                  <a:pt x="19" y="4"/>
                </a:lnTo>
                <a:lnTo>
                  <a:pt x="19" y="4"/>
                </a:lnTo>
                <a:lnTo>
                  <a:pt x="19" y="4"/>
                </a:lnTo>
                <a:lnTo>
                  <a:pt x="17" y="5"/>
                </a:lnTo>
                <a:lnTo>
                  <a:pt x="15" y="4"/>
                </a:lnTo>
                <a:lnTo>
                  <a:pt x="15" y="5"/>
                </a:lnTo>
                <a:lnTo>
                  <a:pt x="15" y="6"/>
                </a:lnTo>
                <a:lnTo>
                  <a:pt x="15" y="7"/>
                </a:lnTo>
                <a:lnTo>
                  <a:pt x="14" y="7"/>
                </a:lnTo>
                <a:lnTo>
                  <a:pt x="13" y="7"/>
                </a:lnTo>
                <a:lnTo>
                  <a:pt x="12" y="9"/>
                </a:lnTo>
                <a:lnTo>
                  <a:pt x="10" y="10"/>
                </a:lnTo>
                <a:lnTo>
                  <a:pt x="11" y="8"/>
                </a:lnTo>
                <a:lnTo>
                  <a:pt x="10" y="7"/>
                </a:lnTo>
                <a:lnTo>
                  <a:pt x="8" y="6"/>
                </a:lnTo>
                <a:lnTo>
                  <a:pt x="8" y="7"/>
                </a:lnTo>
                <a:lnTo>
                  <a:pt x="6" y="7"/>
                </a:lnTo>
                <a:lnTo>
                  <a:pt x="5" y="8"/>
                </a:lnTo>
                <a:lnTo>
                  <a:pt x="5" y="9"/>
                </a:lnTo>
                <a:lnTo>
                  <a:pt x="2" y="10"/>
                </a:lnTo>
                <a:lnTo>
                  <a:pt x="1" y="11"/>
                </a:lnTo>
                <a:lnTo>
                  <a:pt x="0" y="15"/>
                </a:lnTo>
                <a:lnTo>
                  <a:pt x="1" y="16"/>
                </a:lnTo>
                <a:lnTo>
                  <a:pt x="1" y="16"/>
                </a:lnTo>
                <a:lnTo>
                  <a:pt x="1" y="16"/>
                </a:lnTo>
                <a:lnTo>
                  <a:pt x="3" y="13"/>
                </a:lnTo>
                <a:lnTo>
                  <a:pt x="4" y="11"/>
                </a:lnTo>
                <a:lnTo>
                  <a:pt x="4" y="11"/>
                </a:lnTo>
                <a:lnTo>
                  <a:pt x="5" y="14"/>
                </a:lnTo>
                <a:lnTo>
                  <a:pt x="5" y="13"/>
                </a:lnTo>
                <a:lnTo>
                  <a:pt x="7" y="12"/>
                </a:lnTo>
                <a:lnTo>
                  <a:pt x="7" y="12"/>
                </a:lnTo>
                <a:lnTo>
                  <a:pt x="8" y="12"/>
                </a:lnTo>
                <a:lnTo>
                  <a:pt x="8" y="13"/>
                </a:lnTo>
                <a:lnTo>
                  <a:pt x="8" y="12"/>
                </a:lnTo>
                <a:lnTo>
                  <a:pt x="9" y="11"/>
                </a:lnTo>
                <a:lnTo>
                  <a:pt x="10" y="11"/>
                </a:lnTo>
                <a:lnTo>
                  <a:pt x="11" y="11"/>
                </a:lnTo>
                <a:lnTo>
                  <a:pt x="12" y="13"/>
                </a:lnTo>
                <a:lnTo>
                  <a:pt x="12" y="14"/>
                </a:lnTo>
                <a:lnTo>
                  <a:pt x="12" y="15"/>
                </a:lnTo>
                <a:lnTo>
                  <a:pt x="12" y="18"/>
                </a:lnTo>
                <a:lnTo>
                  <a:pt x="13" y="20"/>
                </a:lnTo>
                <a:lnTo>
                  <a:pt x="16" y="22"/>
                </a:lnTo>
                <a:lnTo>
                  <a:pt x="18" y="22"/>
                </a:lnTo>
                <a:lnTo>
                  <a:pt x="19" y="21"/>
                </a:lnTo>
                <a:lnTo>
                  <a:pt x="19" y="22"/>
                </a:lnTo>
                <a:lnTo>
                  <a:pt x="19" y="23"/>
                </a:lnTo>
                <a:lnTo>
                  <a:pt x="21" y="21"/>
                </a:lnTo>
                <a:lnTo>
                  <a:pt x="21" y="21"/>
                </a:lnTo>
                <a:lnTo>
                  <a:pt x="20" y="18"/>
                </a:lnTo>
                <a:lnTo>
                  <a:pt x="19" y="18"/>
                </a:lnTo>
                <a:lnTo>
                  <a:pt x="19" y="16"/>
                </a:lnTo>
                <a:lnTo>
                  <a:pt x="22" y="14"/>
                </a:lnTo>
                <a:lnTo>
                  <a:pt x="22" y="14"/>
                </a:lnTo>
                <a:lnTo>
                  <a:pt x="22" y="15"/>
                </a:lnTo>
                <a:lnTo>
                  <a:pt x="23" y="18"/>
                </a:lnTo>
                <a:lnTo>
                  <a:pt x="24" y="19"/>
                </a:lnTo>
                <a:lnTo>
                  <a:pt x="24" y="16"/>
                </a:lnTo>
                <a:lnTo>
                  <a:pt x="24" y="15"/>
                </a:lnTo>
                <a:lnTo>
                  <a:pt x="25" y="15"/>
                </a:lnTo>
                <a:lnTo>
                  <a:pt x="26" y="15"/>
                </a:lnTo>
                <a:lnTo>
                  <a:pt x="26" y="13"/>
                </a:lnTo>
                <a:lnTo>
                  <a:pt x="25" y="11"/>
                </a:lnTo>
                <a:lnTo>
                  <a:pt x="25" y="9"/>
                </a:lnTo>
                <a:lnTo>
                  <a:pt x="24" y="8"/>
                </a:lnTo>
                <a:lnTo>
                  <a:pt x="24" y="7"/>
                </a:lnTo>
                <a:lnTo>
                  <a:pt x="23" y="7"/>
                </a:lnTo>
                <a:lnTo>
                  <a:pt x="24" y="6"/>
                </a:lnTo>
                <a:lnTo>
                  <a:pt x="24" y="5"/>
                </a:lnTo>
                <a:lnTo>
                  <a:pt x="23" y="3"/>
                </a:lnTo>
                <a:lnTo>
                  <a:pt x="22" y="3"/>
                </a:lnTo>
                <a:lnTo>
                  <a:pt x="22" y="3"/>
                </a:lnTo>
                <a:lnTo>
                  <a:pt x="22" y="2"/>
                </a:lnTo>
                <a:lnTo>
                  <a:pt x="2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7" name="Freeform 534"/>
          <p:cNvSpPr>
            <a:spLocks/>
          </p:cNvSpPr>
          <p:nvPr/>
        </p:nvSpPr>
        <p:spPr bwMode="auto">
          <a:xfrm>
            <a:off x="7867752" y="3350051"/>
            <a:ext cx="3407" cy="2904"/>
          </a:xfrm>
          <a:custGeom>
            <a:avLst/>
            <a:gdLst/>
            <a:ahLst/>
            <a:cxnLst>
              <a:cxn ang="0">
                <a:pos x="1" y="1"/>
              </a:cxn>
              <a:cxn ang="0">
                <a:pos x="1" y="1"/>
              </a:cxn>
              <a:cxn ang="0">
                <a:pos x="0" y="0"/>
              </a:cxn>
              <a:cxn ang="0">
                <a:pos x="0" y="1"/>
              </a:cxn>
              <a:cxn ang="0">
                <a:pos x="0" y="1"/>
              </a:cxn>
              <a:cxn ang="0">
                <a:pos x="1" y="1"/>
              </a:cxn>
            </a:cxnLst>
            <a:rect l="0" t="0" r="r" b="b"/>
            <a:pathLst>
              <a:path w="1" h="1">
                <a:moveTo>
                  <a:pt x="1" y="1"/>
                </a:moveTo>
                <a:lnTo>
                  <a:pt x="1" y="1"/>
                </a:lnTo>
                <a:lnTo>
                  <a:pt x="0" y="0"/>
                </a:lnTo>
                <a:lnTo>
                  <a:pt x="0" y="1"/>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8" name="Freeform 535"/>
          <p:cNvSpPr>
            <a:spLocks/>
          </p:cNvSpPr>
          <p:nvPr/>
        </p:nvSpPr>
        <p:spPr bwMode="auto">
          <a:xfrm>
            <a:off x="7240933" y="3291972"/>
            <a:ext cx="10220" cy="31943"/>
          </a:xfrm>
          <a:custGeom>
            <a:avLst/>
            <a:gdLst/>
            <a:ahLst/>
            <a:cxnLst>
              <a:cxn ang="0">
                <a:pos x="1" y="7"/>
              </a:cxn>
              <a:cxn ang="0">
                <a:pos x="0" y="10"/>
              </a:cxn>
              <a:cxn ang="0">
                <a:pos x="0" y="10"/>
              </a:cxn>
              <a:cxn ang="0">
                <a:pos x="1" y="11"/>
              </a:cxn>
              <a:cxn ang="0">
                <a:pos x="1" y="11"/>
              </a:cxn>
              <a:cxn ang="0">
                <a:pos x="1" y="10"/>
              </a:cxn>
              <a:cxn ang="0">
                <a:pos x="3" y="4"/>
              </a:cxn>
              <a:cxn ang="0">
                <a:pos x="2" y="3"/>
              </a:cxn>
              <a:cxn ang="0">
                <a:pos x="2" y="3"/>
              </a:cxn>
              <a:cxn ang="0">
                <a:pos x="3" y="3"/>
              </a:cxn>
              <a:cxn ang="0">
                <a:pos x="3" y="0"/>
              </a:cxn>
              <a:cxn ang="0">
                <a:pos x="3" y="0"/>
              </a:cxn>
              <a:cxn ang="0">
                <a:pos x="1" y="7"/>
              </a:cxn>
            </a:cxnLst>
            <a:rect l="0" t="0" r="r" b="b"/>
            <a:pathLst>
              <a:path w="3" h="11">
                <a:moveTo>
                  <a:pt x="1" y="7"/>
                </a:moveTo>
                <a:lnTo>
                  <a:pt x="0" y="10"/>
                </a:lnTo>
                <a:lnTo>
                  <a:pt x="0" y="10"/>
                </a:lnTo>
                <a:lnTo>
                  <a:pt x="1" y="11"/>
                </a:lnTo>
                <a:lnTo>
                  <a:pt x="1" y="11"/>
                </a:lnTo>
                <a:lnTo>
                  <a:pt x="1" y="10"/>
                </a:lnTo>
                <a:lnTo>
                  <a:pt x="3" y="4"/>
                </a:lnTo>
                <a:lnTo>
                  <a:pt x="2" y="3"/>
                </a:lnTo>
                <a:lnTo>
                  <a:pt x="2" y="3"/>
                </a:lnTo>
                <a:lnTo>
                  <a:pt x="3" y="3"/>
                </a:lnTo>
                <a:lnTo>
                  <a:pt x="3" y="0"/>
                </a:lnTo>
                <a:lnTo>
                  <a:pt x="3" y="0"/>
                </a:lnTo>
                <a:lnTo>
                  <a:pt x="1"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9" name="Freeform 536"/>
          <p:cNvSpPr>
            <a:spLocks/>
          </p:cNvSpPr>
          <p:nvPr/>
        </p:nvSpPr>
        <p:spPr bwMode="auto">
          <a:xfrm>
            <a:off x="7837092" y="3309396"/>
            <a:ext cx="27253" cy="23232"/>
          </a:xfrm>
          <a:custGeom>
            <a:avLst/>
            <a:gdLst/>
            <a:ahLst/>
            <a:cxnLst>
              <a:cxn ang="0">
                <a:pos x="5" y="0"/>
              </a:cxn>
              <a:cxn ang="0">
                <a:pos x="4" y="0"/>
              </a:cxn>
              <a:cxn ang="0">
                <a:pos x="2" y="0"/>
              </a:cxn>
              <a:cxn ang="0">
                <a:pos x="0" y="0"/>
              </a:cxn>
              <a:cxn ang="0">
                <a:pos x="0" y="0"/>
              </a:cxn>
              <a:cxn ang="0">
                <a:pos x="0" y="0"/>
              </a:cxn>
              <a:cxn ang="0">
                <a:pos x="1" y="1"/>
              </a:cxn>
              <a:cxn ang="0">
                <a:pos x="2" y="2"/>
              </a:cxn>
              <a:cxn ang="0">
                <a:pos x="2" y="3"/>
              </a:cxn>
              <a:cxn ang="0">
                <a:pos x="4" y="4"/>
              </a:cxn>
              <a:cxn ang="0">
                <a:pos x="3" y="5"/>
              </a:cxn>
              <a:cxn ang="0">
                <a:pos x="3" y="6"/>
              </a:cxn>
              <a:cxn ang="0">
                <a:pos x="4" y="7"/>
              </a:cxn>
              <a:cxn ang="0">
                <a:pos x="5" y="7"/>
              </a:cxn>
              <a:cxn ang="0">
                <a:pos x="6" y="8"/>
              </a:cxn>
              <a:cxn ang="0">
                <a:pos x="6" y="8"/>
              </a:cxn>
              <a:cxn ang="0">
                <a:pos x="8" y="8"/>
              </a:cxn>
              <a:cxn ang="0">
                <a:pos x="7" y="7"/>
              </a:cxn>
              <a:cxn ang="0">
                <a:pos x="6" y="4"/>
              </a:cxn>
              <a:cxn ang="0">
                <a:pos x="6" y="1"/>
              </a:cxn>
              <a:cxn ang="0">
                <a:pos x="6" y="0"/>
              </a:cxn>
              <a:cxn ang="0">
                <a:pos x="6" y="0"/>
              </a:cxn>
              <a:cxn ang="0">
                <a:pos x="5" y="0"/>
              </a:cxn>
            </a:cxnLst>
            <a:rect l="0" t="0" r="r" b="b"/>
            <a:pathLst>
              <a:path w="8" h="8">
                <a:moveTo>
                  <a:pt x="5" y="0"/>
                </a:moveTo>
                <a:lnTo>
                  <a:pt x="4" y="0"/>
                </a:lnTo>
                <a:lnTo>
                  <a:pt x="2" y="0"/>
                </a:lnTo>
                <a:lnTo>
                  <a:pt x="0" y="0"/>
                </a:lnTo>
                <a:lnTo>
                  <a:pt x="0" y="0"/>
                </a:lnTo>
                <a:lnTo>
                  <a:pt x="0" y="0"/>
                </a:lnTo>
                <a:lnTo>
                  <a:pt x="1" y="1"/>
                </a:lnTo>
                <a:lnTo>
                  <a:pt x="2" y="2"/>
                </a:lnTo>
                <a:lnTo>
                  <a:pt x="2" y="3"/>
                </a:lnTo>
                <a:lnTo>
                  <a:pt x="4" y="4"/>
                </a:lnTo>
                <a:lnTo>
                  <a:pt x="3" y="5"/>
                </a:lnTo>
                <a:lnTo>
                  <a:pt x="3" y="6"/>
                </a:lnTo>
                <a:lnTo>
                  <a:pt x="4" y="7"/>
                </a:lnTo>
                <a:lnTo>
                  <a:pt x="5" y="7"/>
                </a:lnTo>
                <a:lnTo>
                  <a:pt x="6" y="8"/>
                </a:lnTo>
                <a:lnTo>
                  <a:pt x="6" y="8"/>
                </a:lnTo>
                <a:lnTo>
                  <a:pt x="8" y="8"/>
                </a:lnTo>
                <a:lnTo>
                  <a:pt x="7" y="7"/>
                </a:lnTo>
                <a:lnTo>
                  <a:pt x="6" y="4"/>
                </a:lnTo>
                <a:lnTo>
                  <a:pt x="6" y="1"/>
                </a:lnTo>
                <a:lnTo>
                  <a:pt x="6" y="0"/>
                </a:lnTo>
                <a:lnTo>
                  <a:pt x="6" y="0"/>
                </a:lnTo>
                <a:lnTo>
                  <a:pt x="5"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0" name="Freeform 537"/>
          <p:cNvSpPr>
            <a:spLocks/>
          </p:cNvSpPr>
          <p:nvPr/>
        </p:nvSpPr>
        <p:spPr bwMode="auto">
          <a:xfrm>
            <a:off x="7857532" y="3100311"/>
            <a:ext cx="3407" cy="2904"/>
          </a:xfrm>
          <a:custGeom>
            <a:avLst/>
            <a:gdLst/>
            <a:ahLst/>
            <a:cxnLst>
              <a:cxn ang="0">
                <a:pos x="0" y="1"/>
              </a:cxn>
              <a:cxn ang="0">
                <a:pos x="0" y="1"/>
              </a:cxn>
              <a:cxn ang="0">
                <a:pos x="0" y="1"/>
              </a:cxn>
              <a:cxn ang="0">
                <a:pos x="0" y="0"/>
              </a:cxn>
              <a:cxn ang="0">
                <a:pos x="0" y="0"/>
              </a:cxn>
              <a:cxn ang="0">
                <a:pos x="0" y="1"/>
              </a:cxn>
              <a:cxn ang="0">
                <a:pos x="0" y="1"/>
              </a:cxn>
            </a:cxnLst>
            <a:rect l="0" t="0" r="r" b="b"/>
            <a:pathLst>
              <a:path h="1">
                <a:moveTo>
                  <a:pt x="0" y="1"/>
                </a:moveTo>
                <a:lnTo>
                  <a:pt x="0" y="1"/>
                </a:lnTo>
                <a:lnTo>
                  <a:pt x="0" y="1"/>
                </a:lnTo>
                <a:lnTo>
                  <a:pt x="0" y="0"/>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1" name="Freeform 538"/>
          <p:cNvSpPr>
            <a:spLocks/>
          </p:cNvSpPr>
          <p:nvPr/>
        </p:nvSpPr>
        <p:spPr bwMode="auto">
          <a:xfrm>
            <a:off x="6348398" y="3701429"/>
            <a:ext cx="6813" cy="5808"/>
          </a:xfrm>
          <a:custGeom>
            <a:avLst/>
            <a:gdLst/>
            <a:ahLst/>
            <a:cxnLst>
              <a:cxn ang="0">
                <a:pos x="2" y="0"/>
              </a:cxn>
              <a:cxn ang="0">
                <a:pos x="1" y="0"/>
              </a:cxn>
              <a:cxn ang="0">
                <a:pos x="1" y="1"/>
              </a:cxn>
              <a:cxn ang="0">
                <a:pos x="0" y="1"/>
              </a:cxn>
              <a:cxn ang="0">
                <a:pos x="0" y="1"/>
              </a:cxn>
              <a:cxn ang="0">
                <a:pos x="1" y="1"/>
              </a:cxn>
              <a:cxn ang="0">
                <a:pos x="1" y="2"/>
              </a:cxn>
              <a:cxn ang="0">
                <a:pos x="1" y="2"/>
              </a:cxn>
              <a:cxn ang="0">
                <a:pos x="2" y="2"/>
              </a:cxn>
              <a:cxn ang="0">
                <a:pos x="2" y="2"/>
              </a:cxn>
              <a:cxn ang="0">
                <a:pos x="2" y="1"/>
              </a:cxn>
              <a:cxn ang="0">
                <a:pos x="2" y="1"/>
              </a:cxn>
              <a:cxn ang="0">
                <a:pos x="2" y="0"/>
              </a:cxn>
            </a:cxnLst>
            <a:rect l="0" t="0" r="r" b="b"/>
            <a:pathLst>
              <a:path w="2" h="2">
                <a:moveTo>
                  <a:pt x="2" y="0"/>
                </a:moveTo>
                <a:lnTo>
                  <a:pt x="1" y="0"/>
                </a:lnTo>
                <a:lnTo>
                  <a:pt x="1" y="1"/>
                </a:lnTo>
                <a:lnTo>
                  <a:pt x="0" y="1"/>
                </a:lnTo>
                <a:lnTo>
                  <a:pt x="0" y="1"/>
                </a:lnTo>
                <a:lnTo>
                  <a:pt x="1" y="1"/>
                </a:lnTo>
                <a:lnTo>
                  <a:pt x="1" y="2"/>
                </a:lnTo>
                <a:lnTo>
                  <a:pt x="1" y="2"/>
                </a:lnTo>
                <a:lnTo>
                  <a:pt x="2" y="2"/>
                </a:lnTo>
                <a:lnTo>
                  <a:pt x="2" y="2"/>
                </a:lnTo>
                <a:lnTo>
                  <a:pt x="2" y="1"/>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2" name="Freeform 539"/>
          <p:cNvSpPr>
            <a:spLocks/>
          </p:cNvSpPr>
          <p:nvPr/>
        </p:nvSpPr>
        <p:spPr bwMode="auto">
          <a:xfrm>
            <a:off x="6593675" y="3832107"/>
            <a:ext cx="6813" cy="8712"/>
          </a:xfrm>
          <a:custGeom>
            <a:avLst/>
            <a:gdLst/>
            <a:ahLst/>
            <a:cxnLst>
              <a:cxn ang="0">
                <a:pos x="1" y="0"/>
              </a:cxn>
              <a:cxn ang="0">
                <a:pos x="1" y="1"/>
              </a:cxn>
              <a:cxn ang="0">
                <a:pos x="1" y="1"/>
              </a:cxn>
              <a:cxn ang="0">
                <a:pos x="1" y="2"/>
              </a:cxn>
              <a:cxn ang="0">
                <a:pos x="0" y="3"/>
              </a:cxn>
              <a:cxn ang="0">
                <a:pos x="0" y="3"/>
              </a:cxn>
              <a:cxn ang="0">
                <a:pos x="1" y="3"/>
              </a:cxn>
              <a:cxn ang="0">
                <a:pos x="2" y="3"/>
              </a:cxn>
              <a:cxn ang="0">
                <a:pos x="2" y="3"/>
              </a:cxn>
              <a:cxn ang="0">
                <a:pos x="1" y="2"/>
              </a:cxn>
              <a:cxn ang="0">
                <a:pos x="1" y="0"/>
              </a:cxn>
            </a:cxnLst>
            <a:rect l="0" t="0" r="r" b="b"/>
            <a:pathLst>
              <a:path w="2" h="3">
                <a:moveTo>
                  <a:pt x="1" y="0"/>
                </a:moveTo>
                <a:lnTo>
                  <a:pt x="1" y="1"/>
                </a:lnTo>
                <a:lnTo>
                  <a:pt x="1" y="1"/>
                </a:lnTo>
                <a:lnTo>
                  <a:pt x="1" y="2"/>
                </a:lnTo>
                <a:lnTo>
                  <a:pt x="0" y="3"/>
                </a:lnTo>
                <a:lnTo>
                  <a:pt x="0" y="3"/>
                </a:lnTo>
                <a:lnTo>
                  <a:pt x="1" y="3"/>
                </a:lnTo>
                <a:lnTo>
                  <a:pt x="2" y="3"/>
                </a:lnTo>
                <a:lnTo>
                  <a:pt x="2" y="3"/>
                </a:lnTo>
                <a:lnTo>
                  <a:pt x="1"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3" name="Freeform 540"/>
          <p:cNvSpPr>
            <a:spLocks/>
          </p:cNvSpPr>
          <p:nvPr/>
        </p:nvSpPr>
        <p:spPr bwMode="auto">
          <a:xfrm>
            <a:off x="6385871" y="3660774"/>
            <a:ext cx="6813" cy="2904"/>
          </a:xfrm>
          <a:custGeom>
            <a:avLst/>
            <a:gdLst/>
            <a:ahLst/>
            <a:cxnLst>
              <a:cxn ang="0">
                <a:pos x="1" y="0"/>
              </a:cxn>
              <a:cxn ang="0">
                <a:pos x="0" y="0"/>
              </a:cxn>
              <a:cxn ang="0">
                <a:pos x="1" y="0"/>
              </a:cxn>
              <a:cxn ang="0">
                <a:pos x="2" y="0"/>
              </a:cxn>
              <a:cxn ang="0">
                <a:pos x="1" y="0"/>
              </a:cxn>
              <a:cxn ang="0">
                <a:pos x="2" y="0"/>
              </a:cxn>
              <a:cxn ang="0">
                <a:pos x="1" y="0"/>
              </a:cxn>
            </a:cxnLst>
            <a:rect l="0" t="0" r="r" b="b"/>
            <a:pathLst>
              <a:path w="2">
                <a:moveTo>
                  <a:pt x="1" y="0"/>
                </a:moveTo>
                <a:lnTo>
                  <a:pt x="0" y="0"/>
                </a:lnTo>
                <a:lnTo>
                  <a:pt x="1" y="0"/>
                </a:lnTo>
                <a:lnTo>
                  <a:pt x="2" y="0"/>
                </a:lnTo>
                <a:lnTo>
                  <a:pt x="1" y="0"/>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4" name="Freeform 541"/>
          <p:cNvSpPr>
            <a:spLocks/>
          </p:cNvSpPr>
          <p:nvPr/>
        </p:nvSpPr>
        <p:spPr bwMode="auto">
          <a:xfrm>
            <a:off x="6365431" y="3713045"/>
            <a:ext cx="3407" cy="5808"/>
          </a:xfrm>
          <a:custGeom>
            <a:avLst/>
            <a:gdLst/>
            <a:ahLst/>
            <a:cxnLst>
              <a:cxn ang="0">
                <a:pos x="0" y="0"/>
              </a:cxn>
              <a:cxn ang="0">
                <a:pos x="0" y="0"/>
              </a:cxn>
              <a:cxn ang="0">
                <a:pos x="0" y="0"/>
              </a:cxn>
              <a:cxn ang="0">
                <a:pos x="0" y="0"/>
              </a:cxn>
              <a:cxn ang="0">
                <a:pos x="0" y="1"/>
              </a:cxn>
              <a:cxn ang="0">
                <a:pos x="0" y="2"/>
              </a:cxn>
              <a:cxn ang="0">
                <a:pos x="0" y="2"/>
              </a:cxn>
              <a:cxn ang="0">
                <a:pos x="1" y="2"/>
              </a:cxn>
              <a:cxn ang="0">
                <a:pos x="1" y="1"/>
              </a:cxn>
              <a:cxn ang="0">
                <a:pos x="1" y="1"/>
              </a:cxn>
              <a:cxn ang="0">
                <a:pos x="1" y="0"/>
              </a:cxn>
              <a:cxn ang="0">
                <a:pos x="0" y="0"/>
              </a:cxn>
            </a:cxnLst>
            <a:rect l="0" t="0" r="r" b="b"/>
            <a:pathLst>
              <a:path w="1" h="2">
                <a:moveTo>
                  <a:pt x="0" y="0"/>
                </a:moveTo>
                <a:lnTo>
                  <a:pt x="0" y="0"/>
                </a:lnTo>
                <a:lnTo>
                  <a:pt x="0" y="0"/>
                </a:lnTo>
                <a:lnTo>
                  <a:pt x="0" y="0"/>
                </a:lnTo>
                <a:lnTo>
                  <a:pt x="0" y="1"/>
                </a:lnTo>
                <a:lnTo>
                  <a:pt x="0" y="2"/>
                </a:lnTo>
                <a:lnTo>
                  <a:pt x="0" y="2"/>
                </a:lnTo>
                <a:lnTo>
                  <a:pt x="1" y="2"/>
                </a:lnTo>
                <a:lnTo>
                  <a:pt x="1" y="1"/>
                </a:lnTo>
                <a:lnTo>
                  <a:pt x="1"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5" name="Freeform 542"/>
          <p:cNvSpPr>
            <a:spLocks/>
          </p:cNvSpPr>
          <p:nvPr/>
        </p:nvSpPr>
        <p:spPr bwMode="auto">
          <a:xfrm>
            <a:off x="6552795" y="3849531"/>
            <a:ext cx="10220" cy="8712"/>
          </a:xfrm>
          <a:custGeom>
            <a:avLst/>
            <a:gdLst/>
            <a:ahLst/>
            <a:cxnLst>
              <a:cxn ang="0">
                <a:pos x="2" y="0"/>
              </a:cxn>
              <a:cxn ang="0">
                <a:pos x="0" y="0"/>
              </a:cxn>
              <a:cxn ang="0">
                <a:pos x="0" y="0"/>
              </a:cxn>
              <a:cxn ang="0">
                <a:pos x="1" y="1"/>
              </a:cxn>
              <a:cxn ang="0">
                <a:pos x="2" y="2"/>
              </a:cxn>
              <a:cxn ang="0">
                <a:pos x="2" y="3"/>
              </a:cxn>
              <a:cxn ang="0">
                <a:pos x="3" y="3"/>
              </a:cxn>
              <a:cxn ang="0">
                <a:pos x="3" y="1"/>
              </a:cxn>
              <a:cxn ang="0">
                <a:pos x="2" y="0"/>
              </a:cxn>
              <a:cxn ang="0">
                <a:pos x="2" y="0"/>
              </a:cxn>
            </a:cxnLst>
            <a:rect l="0" t="0" r="r" b="b"/>
            <a:pathLst>
              <a:path w="3" h="3">
                <a:moveTo>
                  <a:pt x="2" y="0"/>
                </a:moveTo>
                <a:lnTo>
                  <a:pt x="0" y="0"/>
                </a:lnTo>
                <a:lnTo>
                  <a:pt x="0" y="0"/>
                </a:lnTo>
                <a:lnTo>
                  <a:pt x="1" y="1"/>
                </a:lnTo>
                <a:lnTo>
                  <a:pt x="2" y="2"/>
                </a:lnTo>
                <a:lnTo>
                  <a:pt x="2" y="3"/>
                </a:lnTo>
                <a:lnTo>
                  <a:pt x="3" y="3"/>
                </a:lnTo>
                <a:lnTo>
                  <a:pt x="3" y="1"/>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6" name="Rectangle 543"/>
          <p:cNvSpPr>
            <a:spLocks noChangeArrowheads="1"/>
          </p:cNvSpPr>
          <p:nvPr/>
        </p:nvSpPr>
        <p:spPr bwMode="auto">
          <a:xfrm>
            <a:off x="7857532" y="3100311"/>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7" name="Freeform 544"/>
          <p:cNvSpPr>
            <a:spLocks/>
          </p:cNvSpPr>
          <p:nvPr/>
        </p:nvSpPr>
        <p:spPr bwMode="auto">
          <a:xfrm>
            <a:off x="7704234" y="3326819"/>
            <a:ext cx="44286" cy="46463"/>
          </a:xfrm>
          <a:custGeom>
            <a:avLst/>
            <a:gdLst/>
            <a:ahLst/>
            <a:cxnLst>
              <a:cxn ang="0">
                <a:pos x="10" y="5"/>
              </a:cxn>
              <a:cxn ang="0">
                <a:pos x="9" y="6"/>
              </a:cxn>
              <a:cxn ang="0">
                <a:pos x="9" y="7"/>
              </a:cxn>
              <a:cxn ang="0">
                <a:pos x="8" y="8"/>
              </a:cxn>
              <a:cxn ang="0">
                <a:pos x="4" y="12"/>
              </a:cxn>
              <a:cxn ang="0">
                <a:pos x="4" y="12"/>
              </a:cxn>
              <a:cxn ang="0">
                <a:pos x="3" y="13"/>
              </a:cxn>
              <a:cxn ang="0">
                <a:pos x="1" y="14"/>
              </a:cxn>
              <a:cxn ang="0">
                <a:pos x="1" y="15"/>
              </a:cxn>
              <a:cxn ang="0">
                <a:pos x="0" y="16"/>
              </a:cxn>
              <a:cxn ang="0">
                <a:pos x="1" y="16"/>
              </a:cxn>
              <a:cxn ang="0">
                <a:pos x="2" y="16"/>
              </a:cxn>
              <a:cxn ang="0">
                <a:pos x="3" y="15"/>
              </a:cxn>
              <a:cxn ang="0">
                <a:pos x="7" y="12"/>
              </a:cxn>
              <a:cxn ang="0">
                <a:pos x="9" y="10"/>
              </a:cxn>
              <a:cxn ang="0">
                <a:pos x="9" y="9"/>
              </a:cxn>
              <a:cxn ang="0">
                <a:pos x="11" y="8"/>
              </a:cxn>
              <a:cxn ang="0">
                <a:pos x="12" y="6"/>
              </a:cxn>
              <a:cxn ang="0">
                <a:pos x="13" y="5"/>
              </a:cxn>
              <a:cxn ang="0">
                <a:pos x="13" y="5"/>
              </a:cxn>
              <a:cxn ang="0">
                <a:pos x="12" y="2"/>
              </a:cxn>
              <a:cxn ang="0">
                <a:pos x="13" y="2"/>
              </a:cxn>
              <a:cxn ang="0">
                <a:pos x="12" y="2"/>
              </a:cxn>
              <a:cxn ang="0">
                <a:pos x="12" y="0"/>
              </a:cxn>
              <a:cxn ang="0">
                <a:pos x="12" y="0"/>
              </a:cxn>
              <a:cxn ang="0">
                <a:pos x="12" y="1"/>
              </a:cxn>
              <a:cxn ang="0">
                <a:pos x="12" y="1"/>
              </a:cxn>
              <a:cxn ang="0">
                <a:pos x="12" y="2"/>
              </a:cxn>
              <a:cxn ang="0">
                <a:pos x="12" y="2"/>
              </a:cxn>
              <a:cxn ang="0">
                <a:pos x="12" y="3"/>
              </a:cxn>
              <a:cxn ang="0">
                <a:pos x="12" y="3"/>
              </a:cxn>
              <a:cxn ang="0">
                <a:pos x="12" y="4"/>
              </a:cxn>
              <a:cxn ang="0">
                <a:pos x="12" y="3"/>
              </a:cxn>
              <a:cxn ang="0">
                <a:pos x="12" y="4"/>
              </a:cxn>
              <a:cxn ang="0">
                <a:pos x="11" y="5"/>
              </a:cxn>
              <a:cxn ang="0">
                <a:pos x="10" y="5"/>
              </a:cxn>
            </a:cxnLst>
            <a:rect l="0" t="0" r="r" b="b"/>
            <a:pathLst>
              <a:path w="13" h="16">
                <a:moveTo>
                  <a:pt x="10" y="5"/>
                </a:moveTo>
                <a:lnTo>
                  <a:pt x="9" y="6"/>
                </a:lnTo>
                <a:lnTo>
                  <a:pt x="9" y="7"/>
                </a:lnTo>
                <a:lnTo>
                  <a:pt x="8" y="8"/>
                </a:lnTo>
                <a:lnTo>
                  <a:pt x="4" y="12"/>
                </a:lnTo>
                <a:lnTo>
                  <a:pt x="4" y="12"/>
                </a:lnTo>
                <a:lnTo>
                  <a:pt x="3" y="13"/>
                </a:lnTo>
                <a:lnTo>
                  <a:pt x="1" y="14"/>
                </a:lnTo>
                <a:lnTo>
                  <a:pt x="1" y="15"/>
                </a:lnTo>
                <a:lnTo>
                  <a:pt x="0" y="16"/>
                </a:lnTo>
                <a:lnTo>
                  <a:pt x="1" y="16"/>
                </a:lnTo>
                <a:lnTo>
                  <a:pt x="2" y="16"/>
                </a:lnTo>
                <a:lnTo>
                  <a:pt x="3" y="15"/>
                </a:lnTo>
                <a:lnTo>
                  <a:pt x="7" y="12"/>
                </a:lnTo>
                <a:lnTo>
                  <a:pt x="9" y="10"/>
                </a:lnTo>
                <a:lnTo>
                  <a:pt x="9" y="9"/>
                </a:lnTo>
                <a:lnTo>
                  <a:pt x="11" y="8"/>
                </a:lnTo>
                <a:lnTo>
                  <a:pt x="12" y="6"/>
                </a:lnTo>
                <a:lnTo>
                  <a:pt x="13" y="5"/>
                </a:lnTo>
                <a:lnTo>
                  <a:pt x="13" y="5"/>
                </a:lnTo>
                <a:lnTo>
                  <a:pt x="12" y="2"/>
                </a:lnTo>
                <a:lnTo>
                  <a:pt x="13" y="2"/>
                </a:lnTo>
                <a:lnTo>
                  <a:pt x="12" y="2"/>
                </a:lnTo>
                <a:lnTo>
                  <a:pt x="12" y="0"/>
                </a:lnTo>
                <a:lnTo>
                  <a:pt x="12" y="0"/>
                </a:lnTo>
                <a:lnTo>
                  <a:pt x="12" y="1"/>
                </a:lnTo>
                <a:lnTo>
                  <a:pt x="12" y="1"/>
                </a:lnTo>
                <a:lnTo>
                  <a:pt x="12" y="2"/>
                </a:lnTo>
                <a:lnTo>
                  <a:pt x="12" y="2"/>
                </a:lnTo>
                <a:lnTo>
                  <a:pt x="12" y="3"/>
                </a:lnTo>
                <a:lnTo>
                  <a:pt x="12" y="3"/>
                </a:lnTo>
                <a:lnTo>
                  <a:pt x="12" y="4"/>
                </a:lnTo>
                <a:lnTo>
                  <a:pt x="12" y="3"/>
                </a:lnTo>
                <a:lnTo>
                  <a:pt x="12" y="4"/>
                </a:lnTo>
                <a:lnTo>
                  <a:pt x="11" y="5"/>
                </a:lnTo>
                <a:lnTo>
                  <a:pt x="10"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8" name="Freeform 545"/>
          <p:cNvSpPr>
            <a:spLocks/>
          </p:cNvSpPr>
          <p:nvPr/>
        </p:nvSpPr>
        <p:spPr bwMode="auto">
          <a:xfrm>
            <a:off x="7758740" y="3094503"/>
            <a:ext cx="34066" cy="58079"/>
          </a:xfrm>
          <a:custGeom>
            <a:avLst/>
            <a:gdLst/>
            <a:ahLst/>
            <a:cxnLst>
              <a:cxn ang="0">
                <a:pos x="9" y="1"/>
              </a:cxn>
              <a:cxn ang="0">
                <a:pos x="9" y="1"/>
              </a:cxn>
              <a:cxn ang="0">
                <a:pos x="8" y="1"/>
              </a:cxn>
              <a:cxn ang="0">
                <a:pos x="8" y="0"/>
              </a:cxn>
              <a:cxn ang="0">
                <a:pos x="7" y="0"/>
              </a:cxn>
              <a:cxn ang="0">
                <a:pos x="7" y="0"/>
              </a:cxn>
              <a:cxn ang="0">
                <a:pos x="7" y="1"/>
              </a:cxn>
              <a:cxn ang="0">
                <a:pos x="4" y="2"/>
              </a:cxn>
              <a:cxn ang="0">
                <a:pos x="0" y="9"/>
              </a:cxn>
              <a:cxn ang="0">
                <a:pos x="0" y="10"/>
              </a:cxn>
              <a:cxn ang="0">
                <a:pos x="0" y="15"/>
              </a:cxn>
              <a:cxn ang="0">
                <a:pos x="1" y="16"/>
              </a:cxn>
              <a:cxn ang="0">
                <a:pos x="3" y="16"/>
              </a:cxn>
              <a:cxn ang="0">
                <a:pos x="3" y="20"/>
              </a:cxn>
              <a:cxn ang="0">
                <a:pos x="3" y="20"/>
              </a:cxn>
              <a:cxn ang="0">
                <a:pos x="9" y="4"/>
              </a:cxn>
              <a:cxn ang="0">
                <a:pos x="9" y="2"/>
              </a:cxn>
              <a:cxn ang="0">
                <a:pos x="10" y="2"/>
              </a:cxn>
              <a:cxn ang="0">
                <a:pos x="9" y="1"/>
              </a:cxn>
            </a:cxnLst>
            <a:rect l="0" t="0" r="r" b="b"/>
            <a:pathLst>
              <a:path w="10" h="20">
                <a:moveTo>
                  <a:pt x="9" y="1"/>
                </a:moveTo>
                <a:lnTo>
                  <a:pt x="9" y="1"/>
                </a:lnTo>
                <a:lnTo>
                  <a:pt x="8" y="1"/>
                </a:lnTo>
                <a:lnTo>
                  <a:pt x="8" y="0"/>
                </a:lnTo>
                <a:lnTo>
                  <a:pt x="7" y="0"/>
                </a:lnTo>
                <a:lnTo>
                  <a:pt x="7" y="0"/>
                </a:lnTo>
                <a:lnTo>
                  <a:pt x="7" y="1"/>
                </a:lnTo>
                <a:lnTo>
                  <a:pt x="4" y="2"/>
                </a:lnTo>
                <a:lnTo>
                  <a:pt x="0" y="9"/>
                </a:lnTo>
                <a:lnTo>
                  <a:pt x="0" y="10"/>
                </a:lnTo>
                <a:lnTo>
                  <a:pt x="0" y="15"/>
                </a:lnTo>
                <a:lnTo>
                  <a:pt x="1" y="16"/>
                </a:lnTo>
                <a:lnTo>
                  <a:pt x="3" y="16"/>
                </a:lnTo>
                <a:lnTo>
                  <a:pt x="3" y="20"/>
                </a:lnTo>
                <a:lnTo>
                  <a:pt x="3" y="20"/>
                </a:lnTo>
                <a:lnTo>
                  <a:pt x="9" y="4"/>
                </a:lnTo>
                <a:lnTo>
                  <a:pt x="9" y="2"/>
                </a:lnTo>
                <a:lnTo>
                  <a:pt x="10" y="2"/>
                </a:lnTo>
                <a:lnTo>
                  <a:pt x="9"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9" name="Freeform 546"/>
          <p:cNvSpPr>
            <a:spLocks/>
          </p:cNvSpPr>
          <p:nvPr/>
        </p:nvSpPr>
        <p:spPr bwMode="auto">
          <a:xfrm>
            <a:off x="7646321" y="3146774"/>
            <a:ext cx="3407" cy="2904"/>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0" name="Freeform 547"/>
          <p:cNvSpPr>
            <a:spLocks/>
          </p:cNvSpPr>
          <p:nvPr/>
        </p:nvSpPr>
        <p:spPr bwMode="auto">
          <a:xfrm>
            <a:off x="7751927" y="3207757"/>
            <a:ext cx="81759" cy="101638"/>
          </a:xfrm>
          <a:custGeom>
            <a:avLst/>
            <a:gdLst/>
            <a:ahLst/>
            <a:cxnLst>
              <a:cxn ang="0">
                <a:pos x="0" y="14"/>
              </a:cxn>
              <a:cxn ang="0">
                <a:pos x="3" y="22"/>
              </a:cxn>
              <a:cxn ang="0">
                <a:pos x="5" y="24"/>
              </a:cxn>
              <a:cxn ang="0">
                <a:pos x="5" y="22"/>
              </a:cxn>
              <a:cxn ang="0">
                <a:pos x="6" y="24"/>
              </a:cxn>
              <a:cxn ang="0">
                <a:pos x="5" y="26"/>
              </a:cxn>
              <a:cxn ang="0">
                <a:pos x="5" y="28"/>
              </a:cxn>
              <a:cxn ang="0">
                <a:pos x="7" y="28"/>
              </a:cxn>
              <a:cxn ang="0">
                <a:pos x="9" y="28"/>
              </a:cxn>
              <a:cxn ang="0">
                <a:pos x="10" y="27"/>
              </a:cxn>
              <a:cxn ang="0">
                <a:pos x="13" y="28"/>
              </a:cxn>
              <a:cxn ang="0">
                <a:pos x="16" y="31"/>
              </a:cxn>
              <a:cxn ang="0">
                <a:pos x="16" y="31"/>
              </a:cxn>
              <a:cxn ang="0">
                <a:pos x="15" y="27"/>
              </a:cxn>
              <a:cxn ang="0">
                <a:pos x="17" y="28"/>
              </a:cxn>
              <a:cxn ang="0">
                <a:pos x="18" y="29"/>
              </a:cxn>
              <a:cxn ang="0">
                <a:pos x="20" y="31"/>
              </a:cxn>
              <a:cxn ang="0">
                <a:pos x="20" y="32"/>
              </a:cxn>
              <a:cxn ang="0">
                <a:pos x="23" y="32"/>
              </a:cxn>
              <a:cxn ang="0">
                <a:pos x="23" y="33"/>
              </a:cxn>
              <a:cxn ang="0">
                <a:pos x="24" y="35"/>
              </a:cxn>
              <a:cxn ang="0">
                <a:pos x="24" y="32"/>
              </a:cxn>
              <a:cxn ang="0">
                <a:pos x="23" y="32"/>
              </a:cxn>
              <a:cxn ang="0">
                <a:pos x="22" y="32"/>
              </a:cxn>
              <a:cxn ang="0">
                <a:pos x="23" y="31"/>
              </a:cxn>
              <a:cxn ang="0">
                <a:pos x="21" y="30"/>
              </a:cxn>
              <a:cxn ang="0">
                <a:pos x="22" y="28"/>
              </a:cxn>
              <a:cxn ang="0">
                <a:pos x="23" y="28"/>
              </a:cxn>
              <a:cxn ang="0">
                <a:pos x="20" y="27"/>
              </a:cxn>
              <a:cxn ang="0">
                <a:pos x="20" y="28"/>
              </a:cxn>
              <a:cxn ang="0">
                <a:pos x="18" y="28"/>
              </a:cxn>
              <a:cxn ang="0">
                <a:pos x="17" y="25"/>
              </a:cxn>
              <a:cxn ang="0">
                <a:pos x="16" y="25"/>
              </a:cxn>
              <a:cxn ang="0">
                <a:pos x="14" y="25"/>
              </a:cxn>
              <a:cxn ang="0">
                <a:pos x="13" y="26"/>
              </a:cxn>
              <a:cxn ang="0">
                <a:pos x="13" y="27"/>
              </a:cxn>
              <a:cxn ang="0">
                <a:pos x="11" y="26"/>
              </a:cxn>
              <a:cxn ang="0">
                <a:pos x="10" y="24"/>
              </a:cxn>
              <a:cxn ang="0">
                <a:pos x="10" y="22"/>
              </a:cxn>
              <a:cxn ang="0">
                <a:pos x="9" y="19"/>
              </a:cxn>
              <a:cxn ang="0">
                <a:pos x="10" y="17"/>
              </a:cxn>
              <a:cxn ang="0">
                <a:pos x="11" y="16"/>
              </a:cxn>
              <a:cxn ang="0">
                <a:pos x="13" y="15"/>
              </a:cxn>
              <a:cxn ang="0">
                <a:pos x="15" y="10"/>
              </a:cxn>
              <a:cxn ang="0">
                <a:pos x="14" y="8"/>
              </a:cxn>
              <a:cxn ang="0">
                <a:pos x="13" y="7"/>
              </a:cxn>
              <a:cxn ang="0">
                <a:pos x="13" y="3"/>
              </a:cxn>
              <a:cxn ang="0">
                <a:pos x="14" y="2"/>
              </a:cxn>
              <a:cxn ang="0">
                <a:pos x="13" y="1"/>
              </a:cxn>
              <a:cxn ang="0">
                <a:pos x="13" y="2"/>
              </a:cxn>
              <a:cxn ang="0">
                <a:pos x="10" y="2"/>
              </a:cxn>
              <a:cxn ang="0">
                <a:pos x="5" y="0"/>
              </a:cxn>
              <a:cxn ang="0">
                <a:pos x="3" y="14"/>
              </a:cxn>
              <a:cxn ang="0">
                <a:pos x="1" y="14"/>
              </a:cxn>
            </a:cxnLst>
            <a:rect l="0" t="0" r="r" b="b"/>
            <a:pathLst>
              <a:path w="24" h="35">
                <a:moveTo>
                  <a:pt x="0" y="14"/>
                </a:moveTo>
                <a:lnTo>
                  <a:pt x="0" y="14"/>
                </a:lnTo>
                <a:lnTo>
                  <a:pt x="2" y="22"/>
                </a:lnTo>
                <a:lnTo>
                  <a:pt x="3" y="22"/>
                </a:lnTo>
                <a:lnTo>
                  <a:pt x="5" y="25"/>
                </a:lnTo>
                <a:lnTo>
                  <a:pt x="5" y="24"/>
                </a:lnTo>
                <a:lnTo>
                  <a:pt x="5" y="22"/>
                </a:lnTo>
                <a:lnTo>
                  <a:pt x="5" y="22"/>
                </a:lnTo>
                <a:lnTo>
                  <a:pt x="6" y="23"/>
                </a:lnTo>
                <a:lnTo>
                  <a:pt x="6" y="24"/>
                </a:lnTo>
                <a:lnTo>
                  <a:pt x="5" y="25"/>
                </a:lnTo>
                <a:lnTo>
                  <a:pt x="5" y="26"/>
                </a:lnTo>
                <a:lnTo>
                  <a:pt x="5" y="28"/>
                </a:lnTo>
                <a:lnTo>
                  <a:pt x="5" y="28"/>
                </a:lnTo>
                <a:lnTo>
                  <a:pt x="6" y="28"/>
                </a:lnTo>
                <a:lnTo>
                  <a:pt x="7" y="28"/>
                </a:lnTo>
                <a:lnTo>
                  <a:pt x="8" y="28"/>
                </a:lnTo>
                <a:lnTo>
                  <a:pt x="9" y="28"/>
                </a:lnTo>
                <a:lnTo>
                  <a:pt x="9" y="28"/>
                </a:lnTo>
                <a:lnTo>
                  <a:pt x="10" y="27"/>
                </a:lnTo>
                <a:lnTo>
                  <a:pt x="11" y="27"/>
                </a:lnTo>
                <a:lnTo>
                  <a:pt x="13" y="28"/>
                </a:lnTo>
                <a:lnTo>
                  <a:pt x="15" y="30"/>
                </a:lnTo>
                <a:lnTo>
                  <a:pt x="16" y="31"/>
                </a:lnTo>
                <a:lnTo>
                  <a:pt x="16" y="31"/>
                </a:lnTo>
                <a:lnTo>
                  <a:pt x="16" y="31"/>
                </a:lnTo>
                <a:lnTo>
                  <a:pt x="15" y="28"/>
                </a:lnTo>
                <a:lnTo>
                  <a:pt x="15" y="27"/>
                </a:lnTo>
                <a:lnTo>
                  <a:pt x="16" y="28"/>
                </a:lnTo>
                <a:lnTo>
                  <a:pt x="17" y="28"/>
                </a:lnTo>
                <a:lnTo>
                  <a:pt x="17" y="28"/>
                </a:lnTo>
                <a:lnTo>
                  <a:pt x="18" y="29"/>
                </a:lnTo>
                <a:lnTo>
                  <a:pt x="19" y="30"/>
                </a:lnTo>
                <a:lnTo>
                  <a:pt x="20" y="31"/>
                </a:lnTo>
                <a:lnTo>
                  <a:pt x="20" y="32"/>
                </a:lnTo>
                <a:lnTo>
                  <a:pt x="20" y="32"/>
                </a:lnTo>
                <a:lnTo>
                  <a:pt x="21" y="33"/>
                </a:lnTo>
                <a:lnTo>
                  <a:pt x="23" y="32"/>
                </a:lnTo>
                <a:lnTo>
                  <a:pt x="23" y="33"/>
                </a:lnTo>
                <a:lnTo>
                  <a:pt x="23" y="33"/>
                </a:lnTo>
                <a:lnTo>
                  <a:pt x="23" y="34"/>
                </a:lnTo>
                <a:lnTo>
                  <a:pt x="24" y="35"/>
                </a:lnTo>
                <a:lnTo>
                  <a:pt x="24" y="34"/>
                </a:lnTo>
                <a:lnTo>
                  <a:pt x="24" y="32"/>
                </a:lnTo>
                <a:lnTo>
                  <a:pt x="24" y="32"/>
                </a:lnTo>
                <a:lnTo>
                  <a:pt x="23" y="32"/>
                </a:lnTo>
                <a:lnTo>
                  <a:pt x="23" y="32"/>
                </a:lnTo>
                <a:lnTo>
                  <a:pt x="22" y="32"/>
                </a:lnTo>
                <a:lnTo>
                  <a:pt x="22" y="32"/>
                </a:lnTo>
                <a:lnTo>
                  <a:pt x="23" y="31"/>
                </a:lnTo>
                <a:lnTo>
                  <a:pt x="22" y="30"/>
                </a:lnTo>
                <a:lnTo>
                  <a:pt x="21" y="30"/>
                </a:lnTo>
                <a:lnTo>
                  <a:pt x="21" y="29"/>
                </a:lnTo>
                <a:lnTo>
                  <a:pt x="22" y="28"/>
                </a:lnTo>
                <a:lnTo>
                  <a:pt x="23" y="28"/>
                </a:lnTo>
                <a:lnTo>
                  <a:pt x="23" y="28"/>
                </a:lnTo>
                <a:lnTo>
                  <a:pt x="20" y="27"/>
                </a:lnTo>
                <a:lnTo>
                  <a:pt x="20" y="27"/>
                </a:lnTo>
                <a:lnTo>
                  <a:pt x="20" y="26"/>
                </a:lnTo>
                <a:lnTo>
                  <a:pt x="20" y="28"/>
                </a:lnTo>
                <a:lnTo>
                  <a:pt x="19" y="28"/>
                </a:lnTo>
                <a:lnTo>
                  <a:pt x="18" y="28"/>
                </a:lnTo>
                <a:lnTo>
                  <a:pt x="18" y="25"/>
                </a:lnTo>
                <a:lnTo>
                  <a:pt x="17" y="25"/>
                </a:lnTo>
                <a:lnTo>
                  <a:pt x="16" y="25"/>
                </a:lnTo>
                <a:lnTo>
                  <a:pt x="16" y="25"/>
                </a:lnTo>
                <a:lnTo>
                  <a:pt x="15" y="25"/>
                </a:lnTo>
                <a:lnTo>
                  <a:pt x="14" y="25"/>
                </a:lnTo>
                <a:lnTo>
                  <a:pt x="13" y="25"/>
                </a:lnTo>
                <a:lnTo>
                  <a:pt x="13" y="26"/>
                </a:lnTo>
                <a:lnTo>
                  <a:pt x="13" y="27"/>
                </a:lnTo>
                <a:lnTo>
                  <a:pt x="13" y="27"/>
                </a:lnTo>
                <a:lnTo>
                  <a:pt x="13" y="27"/>
                </a:lnTo>
                <a:lnTo>
                  <a:pt x="11" y="26"/>
                </a:lnTo>
                <a:lnTo>
                  <a:pt x="11" y="25"/>
                </a:lnTo>
                <a:lnTo>
                  <a:pt x="10" y="24"/>
                </a:lnTo>
                <a:lnTo>
                  <a:pt x="10" y="23"/>
                </a:lnTo>
                <a:lnTo>
                  <a:pt x="10" y="22"/>
                </a:lnTo>
                <a:lnTo>
                  <a:pt x="9" y="21"/>
                </a:lnTo>
                <a:lnTo>
                  <a:pt x="9" y="19"/>
                </a:lnTo>
                <a:lnTo>
                  <a:pt x="9" y="19"/>
                </a:lnTo>
                <a:lnTo>
                  <a:pt x="10" y="17"/>
                </a:lnTo>
                <a:lnTo>
                  <a:pt x="10" y="17"/>
                </a:lnTo>
                <a:lnTo>
                  <a:pt x="11" y="16"/>
                </a:lnTo>
                <a:lnTo>
                  <a:pt x="13" y="15"/>
                </a:lnTo>
                <a:lnTo>
                  <a:pt x="13" y="15"/>
                </a:lnTo>
                <a:lnTo>
                  <a:pt x="13" y="14"/>
                </a:lnTo>
                <a:lnTo>
                  <a:pt x="15" y="10"/>
                </a:lnTo>
                <a:lnTo>
                  <a:pt x="15" y="9"/>
                </a:lnTo>
                <a:lnTo>
                  <a:pt x="14" y="8"/>
                </a:lnTo>
                <a:lnTo>
                  <a:pt x="14" y="8"/>
                </a:lnTo>
                <a:lnTo>
                  <a:pt x="13" y="7"/>
                </a:lnTo>
                <a:lnTo>
                  <a:pt x="13" y="7"/>
                </a:lnTo>
                <a:lnTo>
                  <a:pt x="13" y="3"/>
                </a:lnTo>
                <a:lnTo>
                  <a:pt x="14" y="2"/>
                </a:lnTo>
                <a:lnTo>
                  <a:pt x="14" y="2"/>
                </a:lnTo>
                <a:lnTo>
                  <a:pt x="13" y="1"/>
                </a:lnTo>
                <a:lnTo>
                  <a:pt x="13" y="1"/>
                </a:lnTo>
                <a:lnTo>
                  <a:pt x="13" y="1"/>
                </a:lnTo>
                <a:lnTo>
                  <a:pt x="13" y="2"/>
                </a:lnTo>
                <a:lnTo>
                  <a:pt x="12" y="2"/>
                </a:lnTo>
                <a:lnTo>
                  <a:pt x="10" y="2"/>
                </a:lnTo>
                <a:lnTo>
                  <a:pt x="9" y="1"/>
                </a:lnTo>
                <a:lnTo>
                  <a:pt x="5" y="0"/>
                </a:lnTo>
                <a:lnTo>
                  <a:pt x="4" y="2"/>
                </a:lnTo>
                <a:lnTo>
                  <a:pt x="3" y="14"/>
                </a:lnTo>
                <a:lnTo>
                  <a:pt x="2" y="15"/>
                </a:lnTo>
                <a:lnTo>
                  <a:pt x="1" y="14"/>
                </a:lnTo>
                <a:lnTo>
                  <a:pt x="0" y="1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1" name="Freeform 548"/>
          <p:cNvSpPr>
            <a:spLocks/>
          </p:cNvSpPr>
          <p:nvPr/>
        </p:nvSpPr>
        <p:spPr bwMode="auto">
          <a:xfrm>
            <a:off x="7639508" y="3143870"/>
            <a:ext cx="6813" cy="5808"/>
          </a:xfrm>
          <a:custGeom>
            <a:avLst/>
            <a:gdLst/>
            <a:ahLst/>
            <a:cxnLst>
              <a:cxn ang="0">
                <a:pos x="2" y="0"/>
              </a:cxn>
              <a:cxn ang="0">
                <a:pos x="2" y="0"/>
              </a:cxn>
              <a:cxn ang="0">
                <a:pos x="2" y="0"/>
              </a:cxn>
              <a:cxn ang="0">
                <a:pos x="1" y="1"/>
              </a:cxn>
              <a:cxn ang="0">
                <a:pos x="1" y="1"/>
              </a:cxn>
              <a:cxn ang="0">
                <a:pos x="0" y="1"/>
              </a:cxn>
              <a:cxn ang="0">
                <a:pos x="0" y="1"/>
              </a:cxn>
              <a:cxn ang="0">
                <a:pos x="1" y="1"/>
              </a:cxn>
              <a:cxn ang="0">
                <a:pos x="1" y="1"/>
              </a:cxn>
              <a:cxn ang="0">
                <a:pos x="1" y="1"/>
              </a:cxn>
              <a:cxn ang="0">
                <a:pos x="1" y="1"/>
              </a:cxn>
              <a:cxn ang="0">
                <a:pos x="1" y="2"/>
              </a:cxn>
              <a:cxn ang="0">
                <a:pos x="2" y="1"/>
              </a:cxn>
              <a:cxn ang="0">
                <a:pos x="2" y="1"/>
              </a:cxn>
              <a:cxn ang="0">
                <a:pos x="2" y="1"/>
              </a:cxn>
              <a:cxn ang="0">
                <a:pos x="2" y="0"/>
              </a:cxn>
            </a:cxnLst>
            <a:rect l="0" t="0" r="r" b="b"/>
            <a:pathLst>
              <a:path w="2" h="2">
                <a:moveTo>
                  <a:pt x="2" y="0"/>
                </a:moveTo>
                <a:lnTo>
                  <a:pt x="2" y="0"/>
                </a:lnTo>
                <a:lnTo>
                  <a:pt x="2" y="0"/>
                </a:lnTo>
                <a:lnTo>
                  <a:pt x="1" y="1"/>
                </a:lnTo>
                <a:lnTo>
                  <a:pt x="1" y="1"/>
                </a:lnTo>
                <a:lnTo>
                  <a:pt x="0" y="1"/>
                </a:lnTo>
                <a:lnTo>
                  <a:pt x="0" y="1"/>
                </a:lnTo>
                <a:lnTo>
                  <a:pt x="1" y="1"/>
                </a:lnTo>
                <a:lnTo>
                  <a:pt x="1" y="1"/>
                </a:lnTo>
                <a:lnTo>
                  <a:pt x="1" y="1"/>
                </a:lnTo>
                <a:lnTo>
                  <a:pt x="1" y="1"/>
                </a:lnTo>
                <a:lnTo>
                  <a:pt x="1" y="2"/>
                </a:lnTo>
                <a:lnTo>
                  <a:pt x="2" y="1"/>
                </a:lnTo>
                <a:lnTo>
                  <a:pt x="2" y="1"/>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2" name="Freeform 549"/>
          <p:cNvSpPr>
            <a:spLocks/>
          </p:cNvSpPr>
          <p:nvPr/>
        </p:nvSpPr>
        <p:spPr bwMode="auto">
          <a:xfrm>
            <a:off x="7349945" y="3321012"/>
            <a:ext cx="3407" cy="2904"/>
          </a:xfrm>
          <a:custGeom>
            <a:avLst/>
            <a:gdLst/>
            <a:ahLst/>
            <a:cxnLst>
              <a:cxn ang="0">
                <a:pos x="0" y="0"/>
              </a:cxn>
              <a:cxn ang="0">
                <a:pos x="0" y="1"/>
              </a:cxn>
              <a:cxn ang="0">
                <a:pos x="0" y="1"/>
              </a:cxn>
              <a:cxn ang="0">
                <a:pos x="0" y="0"/>
              </a:cxn>
              <a:cxn ang="0">
                <a:pos x="0" y="0"/>
              </a:cxn>
              <a:cxn ang="0">
                <a:pos x="0" y="0"/>
              </a:cxn>
            </a:cxnLst>
            <a:rect l="0" t="0" r="r" b="b"/>
            <a:pathLst>
              <a:path h="1">
                <a:moveTo>
                  <a:pt x="0" y="0"/>
                </a:moveTo>
                <a:lnTo>
                  <a:pt x="0" y="1"/>
                </a:lnTo>
                <a:lnTo>
                  <a:pt x="0" y="1"/>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3" name="Freeform 550"/>
          <p:cNvSpPr>
            <a:spLocks/>
          </p:cNvSpPr>
          <p:nvPr/>
        </p:nvSpPr>
        <p:spPr bwMode="auto">
          <a:xfrm>
            <a:off x="2423968" y="2452729"/>
            <a:ext cx="34066" cy="20328"/>
          </a:xfrm>
          <a:custGeom>
            <a:avLst/>
            <a:gdLst/>
            <a:ahLst/>
            <a:cxnLst>
              <a:cxn ang="0">
                <a:pos x="9" y="3"/>
              </a:cxn>
              <a:cxn ang="0">
                <a:pos x="9" y="3"/>
              </a:cxn>
              <a:cxn ang="0">
                <a:pos x="9" y="2"/>
              </a:cxn>
              <a:cxn ang="0">
                <a:pos x="8" y="0"/>
              </a:cxn>
              <a:cxn ang="0">
                <a:pos x="7" y="0"/>
              </a:cxn>
              <a:cxn ang="0">
                <a:pos x="5" y="1"/>
              </a:cxn>
              <a:cxn ang="0">
                <a:pos x="4" y="1"/>
              </a:cxn>
              <a:cxn ang="0">
                <a:pos x="3" y="1"/>
              </a:cxn>
              <a:cxn ang="0">
                <a:pos x="2" y="3"/>
              </a:cxn>
              <a:cxn ang="0">
                <a:pos x="0" y="4"/>
              </a:cxn>
              <a:cxn ang="0">
                <a:pos x="1" y="6"/>
              </a:cxn>
              <a:cxn ang="0">
                <a:pos x="2" y="7"/>
              </a:cxn>
              <a:cxn ang="0">
                <a:pos x="5" y="4"/>
              </a:cxn>
              <a:cxn ang="0">
                <a:pos x="7" y="4"/>
              </a:cxn>
              <a:cxn ang="0">
                <a:pos x="9" y="4"/>
              </a:cxn>
              <a:cxn ang="0">
                <a:pos x="9" y="4"/>
              </a:cxn>
              <a:cxn ang="0">
                <a:pos x="10" y="4"/>
              </a:cxn>
              <a:cxn ang="0">
                <a:pos x="10" y="4"/>
              </a:cxn>
              <a:cxn ang="0">
                <a:pos x="10" y="4"/>
              </a:cxn>
              <a:cxn ang="0">
                <a:pos x="9" y="3"/>
              </a:cxn>
            </a:cxnLst>
            <a:rect l="0" t="0" r="r" b="b"/>
            <a:pathLst>
              <a:path w="10" h="7">
                <a:moveTo>
                  <a:pt x="9" y="3"/>
                </a:moveTo>
                <a:lnTo>
                  <a:pt x="9" y="3"/>
                </a:lnTo>
                <a:lnTo>
                  <a:pt x="9" y="2"/>
                </a:lnTo>
                <a:lnTo>
                  <a:pt x="8" y="0"/>
                </a:lnTo>
                <a:lnTo>
                  <a:pt x="7" y="0"/>
                </a:lnTo>
                <a:lnTo>
                  <a:pt x="5" y="1"/>
                </a:lnTo>
                <a:lnTo>
                  <a:pt x="4" y="1"/>
                </a:lnTo>
                <a:lnTo>
                  <a:pt x="3" y="1"/>
                </a:lnTo>
                <a:lnTo>
                  <a:pt x="2" y="3"/>
                </a:lnTo>
                <a:lnTo>
                  <a:pt x="0" y="4"/>
                </a:lnTo>
                <a:lnTo>
                  <a:pt x="1" y="6"/>
                </a:lnTo>
                <a:lnTo>
                  <a:pt x="2" y="7"/>
                </a:lnTo>
                <a:lnTo>
                  <a:pt x="5" y="4"/>
                </a:lnTo>
                <a:lnTo>
                  <a:pt x="7" y="4"/>
                </a:lnTo>
                <a:lnTo>
                  <a:pt x="9" y="4"/>
                </a:lnTo>
                <a:lnTo>
                  <a:pt x="9" y="4"/>
                </a:lnTo>
                <a:lnTo>
                  <a:pt x="10" y="4"/>
                </a:lnTo>
                <a:lnTo>
                  <a:pt x="10" y="4"/>
                </a:lnTo>
                <a:lnTo>
                  <a:pt x="10" y="4"/>
                </a:lnTo>
                <a:lnTo>
                  <a:pt x="9"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4" name="Freeform 551"/>
          <p:cNvSpPr>
            <a:spLocks/>
          </p:cNvSpPr>
          <p:nvPr/>
        </p:nvSpPr>
        <p:spPr bwMode="auto">
          <a:xfrm>
            <a:off x="7349945" y="3306492"/>
            <a:ext cx="3407" cy="2904"/>
          </a:xfrm>
          <a:custGeom>
            <a:avLst/>
            <a:gdLst/>
            <a:ahLst/>
            <a:cxnLst>
              <a:cxn ang="0">
                <a:pos x="0" y="1"/>
              </a:cxn>
              <a:cxn ang="0">
                <a:pos x="0" y="0"/>
              </a:cxn>
              <a:cxn ang="0">
                <a:pos x="0" y="1"/>
              </a:cxn>
              <a:cxn ang="0">
                <a:pos x="0" y="1"/>
              </a:cxn>
              <a:cxn ang="0">
                <a:pos x="0" y="1"/>
              </a:cxn>
            </a:cxnLst>
            <a:rect l="0" t="0" r="r" b="b"/>
            <a:pathLst>
              <a:path h="1">
                <a:moveTo>
                  <a:pt x="0" y="1"/>
                </a:moveTo>
                <a:lnTo>
                  <a:pt x="0" y="0"/>
                </a:lnTo>
                <a:lnTo>
                  <a:pt x="0"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5" name="Freeform 552"/>
          <p:cNvSpPr>
            <a:spLocks/>
          </p:cNvSpPr>
          <p:nvPr/>
        </p:nvSpPr>
        <p:spPr bwMode="auto">
          <a:xfrm>
            <a:off x="7349945" y="3321012"/>
            <a:ext cx="3407" cy="2904"/>
          </a:xfrm>
          <a:custGeom>
            <a:avLst/>
            <a:gdLst/>
            <a:ahLst/>
            <a:cxnLst>
              <a:cxn ang="0">
                <a:pos x="1" y="1"/>
              </a:cxn>
              <a:cxn ang="0">
                <a:pos x="1" y="0"/>
              </a:cxn>
              <a:cxn ang="0">
                <a:pos x="1" y="0"/>
              </a:cxn>
              <a:cxn ang="0">
                <a:pos x="1" y="0"/>
              </a:cxn>
              <a:cxn ang="0">
                <a:pos x="0" y="1"/>
              </a:cxn>
              <a:cxn ang="0">
                <a:pos x="1" y="1"/>
              </a:cxn>
              <a:cxn ang="0">
                <a:pos x="1" y="1"/>
              </a:cxn>
            </a:cxnLst>
            <a:rect l="0" t="0" r="r" b="b"/>
            <a:pathLst>
              <a:path w="1" h="1">
                <a:moveTo>
                  <a:pt x="1" y="1"/>
                </a:moveTo>
                <a:lnTo>
                  <a:pt x="1" y="0"/>
                </a:lnTo>
                <a:lnTo>
                  <a:pt x="1" y="0"/>
                </a:lnTo>
                <a:lnTo>
                  <a:pt x="1" y="0"/>
                </a:lnTo>
                <a:lnTo>
                  <a:pt x="0" y="1"/>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6" name="Freeform 553"/>
          <p:cNvSpPr>
            <a:spLocks/>
          </p:cNvSpPr>
          <p:nvPr/>
        </p:nvSpPr>
        <p:spPr bwMode="auto">
          <a:xfrm>
            <a:off x="7826873" y="3109023"/>
            <a:ext cx="3407" cy="2904"/>
          </a:xfrm>
          <a:custGeom>
            <a:avLst/>
            <a:gdLst/>
            <a:ahLst/>
            <a:cxnLst>
              <a:cxn ang="0">
                <a:pos x="1" y="0"/>
              </a:cxn>
              <a:cxn ang="0">
                <a:pos x="1" y="0"/>
              </a:cxn>
              <a:cxn ang="0">
                <a:pos x="0" y="0"/>
              </a:cxn>
              <a:cxn ang="0">
                <a:pos x="0" y="0"/>
              </a:cxn>
              <a:cxn ang="0">
                <a:pos x="0" y="0"/>
              </a:cxn>
              <a:cxn ang="0">
                <a:pos x="0" y="0"/>
              </a:cxn>
              <a:cxn ang="0">
                <a:pos x="1" y="0"/>
              </a:cxn>
              <a:cxn ang="0">
                <a:pos x="1" y="0"/>
              </a:cxn>
            </a:cxnLst>
            <a:rect l="0" t="0" r="r" b="b"/>
            <a:pathLst>
              <a:path w="1">
                <a:moveTo>
                  <a:pt x="1" y="0"/>
                </a:moveTo>
                <a:lnTo>
                  <a:pt x="1" y="0"/>
                </a:lnTo>
                <a:lnTo>
                  <a:pt x="0" y="0"/>
                </a:lnTo>
                <a:lnTo>
                  <a:pt x="0" y="0"/>
                </a:lnTo>
                <a:lnTo>
                  <a:pt x="0" y="0"/>
                </a:lnTo>
                <a:lnTo>
                  <a:pt x="0"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7" name="Freeform 554"/>
          <p:cNvSpPr>
            <a:spLocks/>
          </p:cNvSpPr>
          <p:nvPr/>
        </p:nvSpPr>
        <p:spPr bwMode="auto">
          <a:xfrm>
            <a:off x="6338178" y="3704333"/>
            <a:ext cx="3407" cy="2904"/>
          </a:xfrm>
          <a:custGeom>
            <a:avLst/>
            <a:gdLst/>
            <a:ahLst/>
            <a:cxnLst>
              <a:cxn ang="0">
                <a:pos x="0" y="1"/>
              </a:cxn>
              <a:cxn ang="0">
                <a:pos x="1" y="1"/>
              </a:cxn>
              <a:cxn ang="0">
                <a:pos x="1" y="1"/>
              </a:cxn>
              <a:cxn ang="0">
                <a:pos x="1" y="1"/>
              </a:cxn>
              <a:cxn ang="0">
                <a:pos x="0" y="0"/>
              </a:cxn>
              <a:cxn ang="0">
                <a:pos x="0" y="0"/>
              </a:cxn>
              <a:cxn ang="0">
                <a:pos x="0" y="1"/>
              </a:cxn>
              <a:cxn ang="0">
                <a:pos x="0" y="1"/>
              </a:cxn>
              <a:cxn ang="0">
                <a:pos x="0" y="1"/>
              </a:cxn>
            </a:cxnLst>
            <a:rect l="0" t="0" r="r" b="b"/>
            <a:pathLst>
              <a:path w="1" h="1">
                <a:moveTo>
                  <a:pt x="0" y="1"/>
                </a:moveTo>
                <a:lnTo>
                  <a:pt x="1" y="1"/>
                </a:lnTo>
                <a:lnTo>
                  <a:pt x="1" y="1"/>
                </a:lnTo>
                <a:lnTo>
                  <a:pt x="1" y="1"/>
                </a:lnTo>
                <a:lnTo>
                  <a:pt x="0" y="0"/>
                </a:lnTo>
                <a:lnTo>
                  <a:pt x="0" y="0"/>
                </a:lnTo>
                <a:lnTo>
                  <a:pt x="0"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8" name="Freeform 555"/>
          <p:cNvSpPr>
            <a:spLocks/>
          </p:cNvSpPr>
          <p:nvPr/>
        </p:nvSpPr>
        <p:spPr bwMode="auto">
          <a:xfrm>
            <a:off x="4587174" y="3509769"/>
            <a:ext cx="6813" cy="2904"/>
          </a:xfrm>
          <a:custGeom>
            <a:avLst/>
            <a:gdLst/>
            <a:ahLst/>
            <a:cxnLst>
              <a:cxn ang="0">
                <a:pos x="2" y="1"/>
              </a:cxn>
              <a:cxn ang="0">
                <a:pos x="2" y="1"/>
              </a:cxn>
              <a:cxn ang="0">
                <a:pos x="2" y="0"/>
              </a:cxn>
              <a:cxn ang="0">
                <a:pos x="2" y="0"/>
              </a:cxn>
              <a:cxn ang="0">
                <a:pos x="2" y="0"/>
              </a:cxn>
              <a:cxn ang="0">
                <a:pos x="1" y="0"/>
              </a:cxn>
              <a:cxn ang="0">
                <a:pos x="1" y="1"/>
              </a:cxn>
              <a:cxn ang="0">
                <a:pos x="0" y="1"/>
              </a:cxn>
              <a:cxn ang="0">
                <a:pos x="0" y="1"/>
              </a:cxn>
              <a:cxn ang="0">
                <a:pos x="0" y="1"/>
              </a:cxn>
              <a:cxn ang="0">
                <a:pos x="0" y="1"/>
              </a:cxn>
              <a:cxn ang="0">
                <a:pos x="2" y="1"/>
              </a:cxn>
              <a:cxn ang="0">
                <a:pos x="2" y="1"/>
              </a:cxn>
            </a:cxnLst>
            <a:rect l="0" t="0" r="r" b="b"/>
            <a:pathLst>
              <a:path w="2" h="1">
                <a:moveTo>
                  <a:pt x="2" y="1"/>
                </a:moveTo>
                <a:lnTo>
                  <a:pt x="2" y="1"/>
                </a:lnTo>
                <a:lnTo>
                  <a:pt x="2" y="0"/>
                </a:lnTo>
                <a:lnTo>
                  <a:pt x="2" y="0"/>
                </a:lnTo>
                <a:lnTo>
                  <a:pt x="2" y="0"/>
                </a:lnTo>
                <a:lnTo>
                  <a:pt x="1" y="0"/>
                </a:lnTo>
                <a:lnTo>
                  <a:pt x="1" y="1"/>
                </a:lnTo>
                <a:lnTo>
                  <a:pt x="0" y="1"/>
                </a:lnTo>
                <a:lnTo>
                  <a:pt x="0" y="1"/>
                </a:lnTo>
                <a:lnTo>
                  <a:pt x="0" y="1"/>
                </a:lnTo>
                <a:lnTo>
                  <a:pt x="0" y="1"/>
                </a:lnTo>
                <a:lnTo>
                  <a:pt x="2"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9" name="Freeform 556"/>
          <p:cNvSpPr>
            <a:spLocks/>
          </p:cNvSpPr>
          <p:nvPr/>
        </p:nvSpPr>
        <p:spPr bwMode="auto">
          <a:xfrm>
            <a:off x="4570141" y="3512672"/>
            <a:ext cx="40879" cy="26136"/>
          </a:xfrm>
          <a:custGeom>
            <a:avLst/>
            <a:gdLst/>
            <a:ahLst/>
            <a:cxnLst>
              <a:cxn ang="0">
                <a:pos x="2" y="0"/>
              </a:cxn>
              <a:cxn ang="0">
                <a:pos x="2" y="0"/>
              </a:cxn>
              <a:cxn ang="0">
                <a:pos x="1" y="1"/>
              </a:cxn>
              <a:cxn ang="0">
                <a:pos x="0" y="2"/>
              </a:cxn>
              <a:cxn ang="0">
                <a:pos x="1" y="7"/>
              </a:cxn>
              <a:cxn ang="0">
                <a:pos x="1" y="8"/>
              </a:cxn>
              <a:cxn ang="0">
                <a:pos x="2" y="9"/>
              </a:cxn>
              <a:cxn ang="0">
                <a:pos x="4" y="9"/>
              </a:cxn>
              <a:cxn ang="0">
                <a:pos x="5" y="9"/>
              </a:cxn>
              <a:cxn ang="0">
                <a:pos x="7" y="8"/>
              </a:cxn>
              <a:cxn ang="0">
                <a:pos x="10" y="7"/>
              </a:cxn>
              <a:cxn ang="0">
                <a:pos x="12" y="3"/>
              </a:cxn>
              <a:cxn ang="0">
                <a:pos x="12" y="1"/>
              </a:cxn>
              <a:cxn ang="0">
                <a:pos x="12" y="1"/>
              </a:cxn>
              <a:cxn ang="0">
                <a:pos x="12" y="0"/>
              </a:cxn>
              <a:cxn ang="0">
                <a:pos x="12" y="0"/>
              </a:cxn>
              <a:cxn ang="0">
                <a:pos x="11" y="0"/>
              </a:cxn>
              <a:cxn ang="0">
                <a:pos x="10" y="0"/>
              </a:cxn>
              <a:cxn ang="0">
                <a:pos x="6" y="0"/>
              </a:cxn>
              <a:cxn ang="0">
                <a:pos x="3" y="0"/>
              </a:cxn>
              <a:cxn ang="0">
                <a:pos x="2" y="0"/>
              </a:cxn>
            </a:cxnLst>
            <a:rect l="0" t="0" r="r" b="b"/>
            <a:pathLst>
              <a:path w="12" h="9">
                <a:moveTo>
                  <a:pt x="2" y="0"/>
                </a:moveTo>
                <a:lnTo>
                  <a:pt x="2" y="0"/>
                </a:lnTo>
                <a:lnTo>
                  <a:pt x="1" y="1"/>
                </a:lnTo>
                <a:lnTo>
                  <a:pt x="0" y="2"/>
                </a:lnTo>
                <a:lnTo>
                  <a:pt x="1" y="7"/>
                </a:lnTo>
                <a:lnTo>
                  <a:pt x="1" y="8"/>
                </a:lnTo>
                <a:lnTo>
                  <a:pt x="2" y="9"/>
                </a:lnTo>
                <a:lnTo>
                  <a:pt x="4" y="9"/>
                </a:lnTo>
                <a:lnTo>
                  <a:pt x="5" y="9"/>
                </a:lnTo>
                <a:lnTo>
                  <a:pt x="7" y="8"/>
                </a:lnTo>
                <a:lnTo>
                  <a:pt x="10" y="7"/>
                </a:lnTo>
                <a:lnTo>
                  <a:pt x="12" y="3"/>
                </a:lnTo>
                <a:lnTo>
                  <a:pt x="12" y="1"/>
                </a:lnTo>
                <a:lnTo>
                  <a:pt x="12" y="1"/>
                </a:lnTo>
                <a:lnTo>
                  <a:pt x="12" y="0"/>
                </a:lnTo>
                <a:lnTo>
                  <a:pt x="12" y="0"/>
                </a:lnTo>
                <a:lnTo>
                  <a:pt x="11" y="0"/>
                </a:lnTo>
                <a:lnTo>
                  <a:pt x="10" y="0"/>
                </a:lnTo>
                <a:lnTo>
                  <a:pt x="6" y="0"/>
                </a:lnTo>
                <a:lnTo>
                  <a:pt x="3"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0" name="Freeform 557"/>
          <p:cNvSpPr>
            <a:spLocks/>
          </p:cNvSpPr>
          <p:nvPr/>
        </p:nvSpPr>
        <p:spPr bwMode="auto">
          <a:xfrm>
            <a:off x="4559921" y="3509769"/>
            <a:ext cx="10220" cy="11616"/>
          </a:xfrm>
          <a:custGeom>
            <a:avLst/>
            <a:gdLst/>
            <a:ahLst/>
            <a:cxnLst>
              <a:cxn ang="0">
                <a:pos x="2" y="4"/>
              </a:cxn>
              <a:cxn ang="0">
                <a:pos x="2" y="3"/>
              </a:cxn>
              <a:cxn ang="0">
                <a:pos x="2" y="3"/>
              </a:cxn>
              <a:cxn ang="0">
                <a:pos x="3" y="2"/>
              </a:cxn>
              <a:cxn ang="0">
                <a:pos x="3" y="1"/>
              </a:cxn>
              <a:cxn ang="0">
                <a:pos x="3" y="1"/>
              </a:cxn>
              <a:cxn ang="0">
                <a:pos x="3" y="1"/>
              </a:cxn>
              <a:cxn ang="0">
                <a:pos x="2" y="1"/>
              </a:cxn>
              <a:cxn ang="0">
                <a:pos x="2" y="1"/>
              </a:cxn>
              <a:cxn ang="0">
                <a:pos x="2" y="1"/>
              </a:cxn>
              <a:cxn ang="0">
                <a:pos x="3" y="1"/>
              </a:cxn>
              <a:cxn ang="0">
                <a:pos x="3" y="0"/>
              </a:cxn>
              <a:cxn ang="0">
                <a:pos x="2" y="1"/>
              </a:cxn>
              <a:cxn ang="0">
                <a:pos x="2" y="1"/>
              </a:cxn>
              <a:cxn ang="0">
                <a:pos x="2" y="1"/>
              </a:cxn>
              <a:cxn ang="0">
                <a:pos x="2" y="1"/>
              </a:cxn>
              <a:cxn ang="0">
                <a:pos x="2" y="1"/>
              </a:cxn>
              <a:cxn ang="0">
                <a:pos x="1" y="2"/>
              </a:cxn>
              <a:cxn ang="0">
                <a:pos x="0" y="3"/>
              </a:cxn>
              <a:cxn ang="0">
                <a:pos x="0" y="3"/>
              </a:cxn>
              <a:cxn ang="0">
                <a:pos x="1" y="4"/>
              </a:cxn>
              <a:cxn ang="0">
                <a:pos x="1" y="4"/>
              </a:cxn>
              <a:cxn ang="0">
                <a:pos x="2" y="4"/>
              </a:cxn>
            </a:cxnLst>
            <a:rect l="0" t="0" r="r" b="b"/>
            <a:pathLst>
              <a:path w="3" h="4">
                <a:moveTo>
                  <a:pt x="2" y="4"/>
                </a:moveTo>
                <a:lnTo>
                  <a:pt x="2" y="3"/>
                </a:lnTo>
                <a:lnTo>
                  <a:pt x="2" y="3"/>
                </a:lnTo>
                <a:lnTo>
                  <a:pt x="3" y="2"/>
                </a:lnTo>
                <a:lnTo>
                  <a:pt x="3" y="1"/>
                </a:lnTo>
                <a:lnTo>
                  <a:pt x="3" y="1"/>
                </a:lnTo>
                <a:lnTo>
                  <a:pt x="3" y="1"/>
                </a:lnTo>
                <a:lnTo>
                  <a:pt x="2" y="1"/>
                </a:lnTo>
                <a:lnTo>
                  <a:pt x="2" y="1"/>
                </a:lnTo>
                <a:lnTo>
                  <a:pt x="2" y="1"/>
                </a:lnTo>
                <a:lnTo>
                  <a:pt x="3" y="1"/>
                </a:lnTo>
                <a:lnTo>
                  <a:pt x="3" y="0"/>
                </a:lnTo>
                <a:lnTo>
                  <a:pt x="2" y="1"/>
                </a:lnTo>
                <a:lnTo>
                  <a:pt x="2" y="1"/>
                </a:lnTo>
                <a:lnTo>
                  <a:pt x="2" y="1"/>
                </a:lnTo>
                <a:lnTo>
                  <a:pt x="2" y="1"/>
                </a:lnTo>
                <a:lnTo>
                  <a:pt x="2" y="1"/>
                </a:lnTo>
                <a:lnTo>
                  <a:pt x="1" y="2"/>
                </a:lnTo>
                <a:lnTo>
                  <a:pt x="0" y="3"/>
                </a:lnTo>
                <a:lnTo>
                  <a:pt x="0" y="3"/>
                </a:lnTo>
                <a:lnTo>
                  <a:pt x="1" y="4"/>
                </a:lnTo>
                <a:lnTo>
                  <a:pt x="1" y="4"/>
                </a:lnTo>
                <a:lnTo>
                  <a:pt x="2"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1" name="Freeform 558"/>
          <p:cNvSpPr>
            <a:spLocks/>
          </p:cNvSpPr>
          <p:nvPr/>
        </p:nvSpPr>
        <p:spPr bwMode="auto">
          <a:xfrm>
            <a:off x="3888816" y="3172910"/>
            <a:ext cx="3407" cy="5808"/>
          </a:xfrm>
          <a:custGeom>
            <a:avLst/>
            <a:gdLst/>
            <a:ahLst/>
            <a:cxnLst>
              <a:cxn ang="0">
                <a:pos x="0" y="2"/>
              </a:cxn>
              <a:cxn ang="0">
                <a:pos x="0" y="2"/>
              </a:cxn>
              <a:cxn ang="0">
                <a:pos x="0" y="1"/>
              </a:cxn>
              <a:cxn ang="0">
                <a:pos x="1" y="0"/>
              </a:cxn>
              <a:cxn ang="0">
                <a:pos x="0" y="0"/>
              </a:cxn>
              <a:cxn ang="0">
                <a:pos x="0" y="2"/>
              </a:cxn>
            </a:cxnLst>
            <a:rect l="0" t="0" r="r" b="b"/>
            <a:pathLst>
              <a:path w="1" h="2">
                <a:moveTo>
                  <a:pt x="0" y="2"/>
                </a:moveTo>
                <a:lnTo>
                  <a:pt x="0" y="2"/>
                </a:lnTo>
                <a:lnTo>
                  <a:pt x="0" y="1"/>
                </a:lnTo>
                <a:lnTo>
                  <a:pt x="1" y="0"/>
                </a:lnTo>
                <a:lnTo>
                  <a:pt x="0"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2" name="Freeform 559"/>
          <p:cNvSpPr>
            <a:spLocks/>
          </p:cNvSpPr>
          <p:nvPr/>
        </p:nvSpPr>
        <p:spPr bwMode="auto">
          <a:xfrm>
            <a:off x="4573547" y="3509769"/>
            <a:ext cx="3407" cy="2904"/>
          </a:xfrm>
          <a:custGeom>
            <a:avLst/>
            <a:gdLst/>
            <a:ahLst/>
            <a:cxnLst>
              <a:cxn ang="0">
                <a:pos x="1" y="0"/>
              </a:cxn>
              <a:cxn ang="0">
                <a:pos x="1" y="0"/>
              </a:cxn>
              <a:cxn ang="0">
                <a:pos x="0" y="0"/>
              </a:cxn>
              <a:cxn ang="0">
                <a:pos x="1" y="1"/>
              </a:cxn>
              <a:cxn ang="0">
                <a:pos x="1" y="1"/>
              </a:cxn>
              <a:cxn ang="0">
                <a:pos x="1" y="0"/>
              </a:cxn>
            </a:cxnLst>
            <a:rect l="0" t="0" r="r" b="b"/>
            <a:pathLst>
              <a:path w="1" h="1">
                <a:moveTo>
                  <a:pt x="1" y="0"/>
                </a:moveTo>
                <a:lnTo>
                  <a:pt x="1" y="0"/>
                </a:lnTo>
                <a:lnTo>
                  <a:pt x="0" y="0"/>
                </a:lnTo>
                <a:lnTo>
                  <a:pt x="1" y="1"/>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3" name="Freeform 560"/>
          <p:cNvSpPr>
            <a:spLocks/>
          </p:cNvSpPr>
          <p:nvPr/>
        </p:nvSpPr>
        <p:spPr bwMode="auto">
          <a:xfrm>
            <a:off x="4229478" y="2719893"/>
            <a:ext cx="3407" cy="5808"/>
          </a:xfrm>
          <a:custGeom>
            <a:avLst/>
            <a:gdLst/>
            <a:ahLst/>
            <a:cxnLst>
              <a:cxn ang="0">
                <a:pos x="1" y="0"/>
              </a:cxn>
              <a:cxn ang="0">
                <a:pos x="0" y="1"/>
              </a:cxn>
              <a:cxn ang="0">
                <a:pos x="0" y="1"/>
              </a:cxn>
              <a:cxn ang="0">
                <a:pos x="1" y="2"/>
              </a:cxn>
              <a:cxn ang="0">
                <a:pos x="1" y="1"/>
              </a:cxn>
              <a:cxn ang="0">
                <a:pos x="1" y="0"/>
              </a:cxn>
              <a:cxn ang="0">
                <a:pos x="1" y="0"/>
              </a:cxn>
            </a:cxnLst>
            <a:rect l="0" t="0" r="r" b="b"/>
            <a:pathLst>
              <a:path w="1" h="2">
                <a:moveTo>
                  <a:pt x="1" y="0"/>
                </a:moveTo>
                <a:lnTo>
                  <a:pt x="0" y="1"/>
                </a:lnTo>
                <a:lnTo>
                  <a:pt x="0" y="1"/>
                </a:lnTo>
                <a:lnTo>
                  <a:pt x="1" y="2"/>
                </a:lnTo>
                <a:lnTo>
                  <a:pt x="1"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4" name="Freeform 561"/>
          <p:cNvSpPr>
            <a:spLocks/>
          </p:cNvSpPr>
          <p:nvPr/>
        </p:nvSpPr>
        <p:spPr bwMode="auto">
          <a:xfrm>
            <a:off x="4232885" y="2725701"/>
            <a:ext cx="3407" cy="2904"/>
          </a:xfrm>
          <a:custGeom>
            <a:avLst/>
            <a:gdLst/>
            <a:ahLst/>
            <a:cxnLst>
              <a:cxn ang="0">
                <a:pos x="0" y="1"/>
              </a:cxn>
              <a:cxn ang="0">
                <a:pos x="0" y="1"/>
              </a:cxn>
              <a:cxn ang="0">
                <a:pos x="0" y="0"/>
              </a:cxn>
              <a:cxn ang="0">
                <a:pos x="0" y="0"/>
              </a:cxn>
              <a:cxn ang="0">
                <a:pos x="0" y="0"/>
              </a:cxn>
              <a:cxn ang="0">
                <a:pos x="0" y="1"/>
              </a:cxn>
            </a:cxnLst>
            <a:rect l="0" t="0" r="r" b="b"/>
            <a:pathLst>
              <a:path h="1">
                <a:moveTo>
                  <a:pt x="0" y="1"/>
                </a:moveTo>
                <a:lnTo>
                  <a:pt x="0" y="1"/>
                </a:lnTo>
                <a:lnTo>
                  <a:pt x="0" y="0"/>
                </a:lnTo>
                <a:lnTo>
                  <a:pt x="0"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5" name="Freeform 562"/>
          <p:cNvSpPr>
            <a:spLocks/>
          </p:cNvSpPr>
          <p:nvPr/>
        </p:nvSpPr>
        <p:spPr bwMode="auto">
          <a:xfrm>
            <a:off x="4236292" y="3309396"/>
            <a:ext cx="3407" cy="5808"/>
          </a:xfrm>
          <a:custGeom>
            <a:avLst/>
            <a:gdLst/>
            <a:ahLst/>
            <a:cxnLst>
              <a:cxn ang="0">
                <a:pos x="1" y="2"/>
              </a:cxn>
              <a:cxn ang="0">
                <a:pos x="1" y="2"/>
              </a:cxn>
              <a:cxn ang="0">
                <a:pos x="1" y="2"/>
              </a:cxn>
              <a:cxn ang="0">
                <a:pos x="1" y="1"/>
              </a:cxn>
              <a:cxn ang="0">
                <a:pos x="1" y="1"/>
              </a:cxn>
              <a:cxn ang="0">
                <a:pos x="0" y="1"/>
              </a:cxn>
              <a:cxn ang="0">
                <a:pos x="0" y="0"/>
              </a:cxn>
              <a:cxn ang="0">
                <a:pos x="0" y="1"/>
              </a:cxn>
              <a:cxn ang="0">
                <a:pos x="1" y="2"/>
              </a:cxn>
            </a:cxnLst>
            <a:rect l="0" t="0" r="r" b="b"/>
            <a:pathLst>
              <a:path w="1" h="2">
                <a:moveTo>
                  <a:pt x="1" y="2"/>
                </a:moveTo>
                <a:lnTo>
                  <a:pt x="1" y="2"/>
                </a:lnTo>
                <a:lnTo>
                  <a:pt x="1" y="2"/>
                </a:lnTo>
                <a:lnTo>
                  <a:pt x="1" y="1"/>
                </a:lnTo>
                <a:lnTo>
                  <a:pt x="1" y="1"/>
                </a:lnTo>
                <a:lnTo>
                  <a:pt x="0" y="1"/>
                </a:lnTo>
                <a:lnTo>
                  <a:pt x="0" y="0"/>
                </a:lnTo>
                <a:lnTo>
                  <a:pt x="0" y="1"/>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6" name="Freeform 563"/>
          <p:cNvSpPr>
            <a:spLocks/>
          </p:cNvSpPr>
          <p:nvPr/>
        </p:nvSpPr>
        <p:spPr bwMode="auto">
          <a:xfrm>
            <a:off x="3691232" y="3094503"/>
            <a:ext cx="3407" cy="5808"/>
          </a:xfrm>
          <a:custGeom>
            <a:avLst/>
            <a:gdLst/>
            <a:ahLst/>
            <a:cxnLst>
              <a:cxn ang="0">
                <a:pos x="1" y="0"/>
              </a:cxn>
              <a:cxn ang="0">
                <a:pos x="0" y="0"/>
              </a:cxn>
              <a:cxn ang="0">
                <a:pos x="0" y="1"/>
              </a:cxn>
              <a:cxn ang="0">
                <a:pos x="0" y="1"/>
              </a:cxn>
              <a:cxn ang="0">
                <a:pos x="1" y="2"/>
              </a:cxn>
              <a:cxn ang="0">
                <a:pos x="1" y="1"/>
              </a:cxn>
              <a:cxn ang="0">
                <a:pos x="1" y="1"/>
              </a:cxn>
              <a:cxn ang="0">
                <a:pos x="1" y="0"/>
              </a:cxn>
              <a:cxn ang="0">
                <a:pos x="1" y="0"/>
              </a:cxn>
            </a:cxnLst>
            <a:rect l="0" t="0" r="r" b="b"/>
            <a:pathLst>
              <a:path w="1" h="2">
                <a:moveTo>
                  <a:pt x="1" y="0"/>
                </a:moveTo>
                <a:lnTo>
                  <a:pt x="0" y="0"/>
                </a:lnTo>
                <a:lnTo>
                  <a:pt x="0" y="1"/>
                </a:lnTo>
                <a:lnTo>
                  <a:pt x="0" y="1"/>
                </a:lnTo>
                <a:lnTo>
                  <a:pt x="1" y="2"/>
                </a:lnTo>
                <a:lnTo>
                  <a:pt x="1" y="1"/>
                </a:lnTo>
                <a:lnTo>
                  <a:pt x="1"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7" name="Freeform 564"/>
          <p:cNvSpPr>
            <a:spLocks/>
          </p:cNvSpPr>
          <p:nvPr/>
        </p:nvSpPr>
        <p:spPr bwMode="auto">
          <a:xfrm>
            <a:off x="3701452" y="3039328"/>
            <a:ext cx="10220" cy="11616"/>
          </a:xfrm>
          <a:custGeom>
            <a:avLst/>
            <a:gdLst/>
            <a:ahLst/>
            <a:cxnLst>
              <a:cxn ang="0">
                <a:pos x="2" y="1"/>
              </a:cxn>
              <a:cxn ang="0">
                <a:pos x="2" y="1"/>
              </a:cxn>
              <a:cxn ang="0">
                <a:pos x="1" y="1"/>
              </a:cxn>
              <a:cxn ang="0">
                <a:pos x="0" y="2"/>
              </a:cxn>
              <a:cxn ang="0">
                <a:pos x="0" y="2"/>
              </a:cxn>
              <a:cxn ang="0">
                <a:pos x="0" y="2"/>
              </a:cxn>
              <a:cxn ang="0">
                <a:pos x="0" y="2"/>
              </a:cxn>
              <a:cxn ang="0">
                <a:pos x="0" y="4"/>
              </a:cxn>
              <a:cxn ang="0">
                <a:pos x="0" y="4"/>
              </a:cxn>
              <a:cxn ang="0">
                <a:pos x="0" y="4"/>
              </a:cxn>
              <a:cxn ang="0">
                <a:pos x="3" y="1"/>
              </a:cxn>
              <a:cxn ang="0">
                <a:pos x="3" y="0"/>
              </a:cxn>
              <a:cxn ang="0">
                <a:pos x="3" y="0"/>
              </a:cxn>
              <a:cxn ang="0">
                <a:pos x="3" y="1"/>
              </a:cxn>
              <a:cxn ang="0">
                <a:pos x="2" y="1"/>
              </a:cxn>
            </a:cxnLst>
            <a:rect l="0" t="0" r="r" b="b"/>
            <a:pathLst>
              <a:path w="3" h="4">
                <a:moveTo>
                  <a:pt x="2" y="1"/>
                </a:moveTo>
                <a:lnTo>
                  <a:pt x="2" y="1"/>
                </a:lnTo>
                <a:lnTo>
                  <a:pt x="1" y="1"/>
                </a:lnTo>
                <a:lnTo>
                  <a:pt x="0" y="2"/>
                </a:lnTo>
                <a:lnTo>
                  <a:pt x="0" y="2"/>
                </a:lnTo>
                <a:lnTo>
                  <a:pt x="0" y="2"/>
                </a:lnTo>
                <a:lnTo>
                  <a:pt x="0" y="2"/>
                </a:lnTo>
                <a:lnTo>
                  <a:pt x="0" y="4"/>
                </a:lnTo>
                <a:lnTo>
                  <a:pt x="0" y="4"/>
                </a:lnTo>
                <a:lnTo>
                  <a:pt x="0" y="4"/>
                </a:lnTo>
                <a:lnTo>
                  <a:pt x="3" y="1"/>
                </a:lnTo>
                <a:lnTo>
                  <a:pt x="3" y="0"/>
                </a:lnTo>
                <a:lnTo>
                  <a:pt x="3" y="0"/>
                </a:lnTo>
                <a:lnTo>
                  <a:pt x="3"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8" name="Freeform 565"/>
          <p:cNvSpPr>
            <a:spLocks/>
          </p:cNvSpPr>
          <p:nvPr/>
        </p:nvSpPr>
        <p:spPr bwMode="auto">
          <a:xfrm>
            <a:off x="4576954" y="3501057"/>
            <a:ext cx="10220" cy="8712"/>
          </a:xfrm>
          <a:custGeom>
            <a:avLst/>
            <a:gdLst/>
            <a:ahLst/>
            <a:cxnLst>
              <a:cxn ang="0">
                <a:pos x="1" y="1"/>
              </a:cxn>
              <a:cxn ang="0">
                <a:pos x="1" y="1"/>
              </a:cxn>
              <a:cxn ang="0">
                <a:pos x="1" y="0"/>
              </a:cxn>
              <a:cxn ang="0">
                <a:pos x="0" y="1"/>
              </a:cxn>
              <a:cxn ang="0">
                <a:pos x="0" y="2"/>
              </a:cxn>
              <a:cxn ang="0">
                <a:pos x="1" y="3"/>
              </a:cxn>
              <a:cxn ang="0">
                <a:pos x="2" y="3"/>
              </a:cxn>
              <a:cxn ang="0">
                <a:pos x="3" y="3"/>
              </a:cxn>
              <a:cxn ang="0">
                <a:pos x="3" y="2"/>
              </a:cxn>
              <a:cxn ang="0">
                <a:pos x="2" y="2"/>
              </a:cxn>
              <a:cxn ang="0">
                <a:pos x="1" y="1"/>
              </a:cxn>
            </a:cxnLst>
            <a:rect l="0" t="0" r="r" b="b"/>
            <a:pathLst>
              <a:path w="3" h="3">
                <a:moveTo>
                  <a:pt x="1" y="1"/>
                </a:moveTo>
                <a:lnTo>
                  <a:pt x="1" y="1"/>
                </a:lnTo>
                <a:lnTo>
                  <a:pt x="1" y="0"/>
                </a:lnTo>
                <a:lnTo>
                  <a:pt x="0" y="1"/>
                </a:lnTo>
                <a:lnTo>
                  <a:pt x="0" y="2"/>
                </a:lnTo>
                <a:lnTo>
                  <a:pt x="1" y="3"/>
                </a:lnTo>
                <a:lnTo>
                  <a:pt x="2" y="3"/>
                </a:lnTo>
                <a:lnTo>
                  <a:pt x="3" y="3"/>
                </a:lnTo>
                <a:lnTo>
                  <a:pt x="3" y="2"/>
                </a:lnTo>
                <a:lnTo>
                  <a:pt x="2"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9" name="Freeform 566"/>
          <p:cNvSpPr>
            <a:spLocks/>
          </p:cNvSpPr>
          <p:nvPr/>
        </p:nvSpPr>
        <p:spPr bwMode="auto">
          <a:xfrm>
            <a:off x="6225760" y="4357723"/>
            <a:ext cx="3407" cy="2904"/>
          </a:xfrm>
          <a:custGeom>
            <a:avLst/>
            <a:gdLst/>
            <a:ahLst/>
            <a:cxnLst>
              <a:cxn ang="0">
                <a:pos x="0" y="0"/>
              </a:cxn>
              <a:cxn ang="0">
                <a:pos x="0" y="0"/>
              </a:cxn>
              <a:cxn ang="0">
                <a:pos x="0" y="0"/>
              </a:cxn>
              <a:cxn ang="0">
                <a:pos x="0" y="0"/>
              </a:cxn>
              <a:cxn ang="0">
                <a:pos x="1" y="0"/>
              </a:cxn>
              <a:cxn ang="0">
                <a:pos x="1" y="0"/>
              </a:cxn>
              <a:cxn ang="0">
                <a:pos x="1" y="0"/>
              </a:cxn>
              <a:cxn ang="0">
                <a:pos x="0" y="0"/>
              </a:cxn>
            </a:cxnLst>
            <a:rect l="0" t="0" r="r" b="b"/>
            <a:pathLst>
              <a:path w="1">
                <a:moveTo>
                  <a:pt x="0" y="0"/>
                </a:moveTo>
                <a:lnTo>
                  <a:pt x="0" y="0"/>
                </a:lnTo>
                <a:lnTo>
                  <a:pt x="0" y="0"/>
                </a:lnTo>
                <a:lnTo>
                  <a:pt x="0" y="0"/>
                </a:lnTo>
                <a:lnTo>
                  <a:pt x="1" y="0"/>
                </a:lnTo>
                <a:lnTo>
                  <a:pt x="1"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0" name="Freeform 567"/>
          <p:cNvSpPr>
            <a:spLocks/>
          </p:cNvSpPr>
          <p:nvPr/>
        </p:nvSpPr>
        <p:spPr bwMode="auto">
          <a:xfrm>
            <a:off x="5677293" y="3448786"/>
            <a:ext cx="10220" cy="8712"/>
          </a:xfrm>
          <a:custGeom>
            <a:avLst/>
            <a:gdLst/>
            <a:ahLst/>
            <a:cxnLst>
              <a:cxn ang="0">
                <a:pos x="2" y="3"/>
              </a:cxn>
              <a:cxn ang="0">
                <a:pos x="3" y="1"/>
              </a:cxn>
              <a:cxn ang="0">
                <a:pos x="3" y="0"/>
              </a:cxn>
              <a:cxn ang="0">
                <a:pos x="2" y="0"/>
              </a:cxn>
              <a:cxn ang="0">
                <a:pos x="1" y="0"/>
              </a:cxn>
              <a:cxn ang="0">
                <a:pos x="0" y="2"/>
              </a:cxn>
              <a:cxn ang="0">
                <a:pos x="0" y="3"/>
              </a:cxn>
              <a:cxn ang="0">
                <a:pos x="0" y="3"/>
              </a:cxn>
              <a:cxn ang="0">
                <a:pos x="1" y="3"/>
              </a:cxn>
              <a:cxn ang="0">
                <a:pos x="1" y="3"/>
              </a:cxn>
              <a:cxn ang="0">
                <a:pos x="2" y="3"/>
              </a:cxn>
              <a:cxn ang="0">
                <a:pos x="2" y="3"/>
              </a:cxn>
            </a:cxnLst>
            <a:rect l="0" t="0" r="r" b="b"/>
            <a:pathLst>
              <a:path w="3" h="3">
                <a:moveTo>
                  <a:pt x="2" y="3"/>
                </a:moveTo>
                <a:lnTo>
                  <a:pt x="3" y="1"/>
                </a:lnTo>
                <a:lnTo>
                  <a:pt x="3" y="0"/>
                </a:lnTo>
                <a:lnTo>
                  <a:pt x="2" y="0"/>
                </a:lnTo>
                <a:lnTo>
                  <a:pt x="1" y="0"/>
                </a:lnTo>
                <a:lnTo>
                  <a:pt x="0" y="2"/>
                </a:lnTo>
                <a:lnTo>
                  <a:pt x="0" y="3"/>
                </a:lnTo>
                <a:lnTo>
                  <a:pt x="0" y="3"/>
                </a:lnTo>
                <a:lnTo>
                  <a:pt x="1" y="3"/>
                </a:lnTo>
                <a:lnTo>
                  <a:pt x="1" y="3"/>
                </a:lnTo>
                <a:lnTo>
                  <a:pt x="2" y="3"/>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1" name="Freeform 568"/>
          <p:cNvSpPr>
            <a:spLocks/>
          </p:cNvSpPr>
          <p:nvPr/>
        </p:nvSpPr>
        <p:spPr bwMode="auto">
          <a:xfrm>
            <a:off x="6327958" y="3704333"/>
            <a:ext cx="132858" cy="226508"/>
          </a:xfrm>
          <a:custGeom>
            <a:avLst/>
            <a:gdLst/>
            <a:ahLst/>
            <a:cxnLst>
              <a:cxn ang="0">
                <a:pos x="31" y="0"/>
              </a:cxn>
              <a:cxn ang="0">
                <a:pos x="31" y="2"/>
              </a:cxn>
              <a:cxn ang="0">
                <a:pos x="31" y="5"/>
              </a:cxn>
              <a:cxn ang="0">
                <a:pos x="29" y="6"/>
              </a:cxn>
              <a:cxn ang="0">
                <a:pos x="28" y="7"/>
              </a:cxn>
              <a:cxn ang="0">
                <a:pos x="27" y="8"/>
              </a:cxn>
              <a:cxn ang="0">
                <a:pos x="25" y="8"/>
              </a:cxn>
              <a:cxn ang="0">
                <a:pos x="26" y="11"/>
              </a:cxn>
              <a:cxn ang="0">
                <a:pos x="24" y="13"/>
              </a:cxn>
              <a:cxn ang="0">
                <a:pos x="26" y="14"/>
              </a:cxn>
              <a:cxn ang="0">
                <a:pos x="25" y="14"/>
              </a:cxn>
              <a:cxn ang="0">
                <a:pos x="23" y="16"/>
              </a:cxn>
              <a:cxn ang="0">
                <a:pos x="23" y="14"/>
              </a:cxn>
              <a:cxn ang="0">
                <a:pos x="23" y="15"/>
              </a:cxn>
              <a:cxn ang="0">
                <a:pos x="22" y="19"/>
              </a:cxn>
              <a:cxn ang="0">
                <a:pos x="20" y="19"/>
              </a:cxn>
              <a:cxn ang="0">
                <a:pos x="20" y="17"/>
              </a:cxn>
              <a:cxn ang="0">
                <a:pos x="17" y="19"/>
              </a:cxn>
              <a:cxn ang="0">
                <a:pos x="18" y="21"/>
              </a:cxn>
              <a:cxn ang="0">
                <a:pos x="18" y="22"/>
              </a:cxn>
              <a:cxn ang="0">
                <a:pos x="17" y="21"/>
              </a:cxn>
              <a:cxn ang="0">
                <a:pos x="16" y="20"/>
              </a:cxn>
              <a:cxn ang="0">
                <a:pos x="14" y="21"/>
              </a:cxn>
              <a:cxn ang="0">
                <a:pos x="13" y="21"/>
              </a:cxn>
              <a:cxn ang="0">
                <a:pos x="12" y="21"/>
              </a:cxn>
              <a:cxn ang="0">
                <a:pos x="11" y="22"/>
              </a:cxn>
              <a:cxn ang="0">
                <a:pos x="10" y="22"/>
              </a:cxn>
              <a:cxn ang="0">
                <a:pos x="8" y="23"/>
              </a:cxn>
              <a:cxn ang="0">
                <a:pos x="6" y="23"/>
              </a:cxn>
              <a:cxn ang="0">
                <a:pos x="4" y="30"/>
              </a:cxn>
              <a:cxn ang="0">
                <a:pos x="5" y="35"/>
              </a:cxn>
              <a:cxn ang="0">
                <a:pos x="7" y="43"/>
              </a:cxn>
              <a:cxn ang="0">
                <a:pos x="6" y="45"/>
              </a:cxn>
              <a:cxn ang="0">
                <a:pos x="3" y="52"/>
              </a:cxn>
              <a:cxn ang="0">
                <a:pos x="0" y="56"/>
              </a:cxn>
              <a:cxn ang="0">
                <a:pos x="1" y="62"/>
              </a:cxn>
              <a:cxn ang="0">
                <a:pos x="3" y="65"/>
              </a:cxn>
              <a:cxn ang="0">
                <a:pos x="3" y="72"/>
              </a:cxn>
              <a:cxn ang="0">
                <a:pos x="10" y="78"/>
              </a:cxn>
              <a:cxn ang="0">
                <a:pos x="15" y="76"/>
              </a:cxn>
              <a:cxn ang="0">
                <a:pos x="20" y="76"/>
              </a:cxn>
              <a:cxn ang="0">
                <a:pos x="21" y="74"/>
              </a:cxn>
              <a:cxn ang="0">
                <a:pos x="32" y="39"/>
              </a:cxn>
              <a:cxn ang="0">
                <a:pos x="36" y="25"/>
              </a:cxn>
              <a:cxn ang="0">
                <a:pos x="35" y="22"/>
              </a:cxn>
              <a:cxn ang="0">
                <a:pos x="37" y="18"/>
              </a:cxn>
              <a:cxn ang="0">
                <a:pos x="39" y="21"/>
              </a:cxn>
              <a:cxn ang="0">
                <a:pos x="35" y="3"/>
              </a:cxn>
            </a:cxnLst>
            <a:rect l="0" t="0" r="r" b="b"/>
            <a:pathLst>
              <a:path w="39" h="78">
                <a:moveTo>
                  <a:pt x="32" y="0"/>
                </a:moveTo>
                <a:lnTo>
                  <a:pt x="31" y="0"/>
                </a:lnTo>
                <a:lnTo>
                  <a:pt x="31" y="2"/>
                </a:lnTo>
                <a:lnTo>
                  <a:pt x="31" y="2"/>
                </a:lnTo>
                <a:lnTo>
                  <a:pt x="31" y="3"/>
                </a:lnTo>
                <a:lnTo>
                  <a:pt x="31" y="5"/>
                </a:lnTo>
                <a:lnTo>
                  <a:pt x="31" y="6"/>
                </a:lnTo>
                <a:lnTo>
                  <a:pt x="29" y="6"/>
                </a:lnTo>
                <a:lnTo>
                  <a:pt x="28" y="6"/>
                </a:lnTo>
                <a:lnTo>
                  <a:pt x="28" y="7"/>
                </a:lnTo>
                <a:lnTo>
                  <a:pt x="28" y="9"/>
                </a:lnTo>
                <a:lnTo>
                  <a:pt x="27" y="8"/>
                </a:lnTo>
                <a:lnTo>
                  <a:pt x="26" y="8"/>
                </a:lnTo>
                <a:lnTo>
                  <a:pt x="25" y="8"/>
                </a:lnTo>
                <a:lnTo>
                  <a:pt x="26" y="10"/>
                </a:lnTo>
                <a:lnTo>
                  <a:pt x="26" y="11"/>
                </a:lnTo>
                <a:lnTo>
                  <a:pt x="25" y="10"/>
                </a:lnTo>
                <a:lnTo>
                  <a:pt x="24" y="13"/>
                </a:lnTo>
                <a:lnTo>
                  <a:pt x="25" y="14"/>
                </a:lnTo>
                <a:lnTo>
                  <a:pt x="26" y="14"/>
                </a:lnTo>
                <a:lnTo>
                  <a:pt x="26" y="14"/>
                </a:lnTo>
                <a:lnTo>
                  <a:pt x="25" y="14"/>
                </a:lnTo>
                <a:lnTo>
                  <a:pt x="24" y="14"/>
                </a:lnTo>
                <a:lnTo>
                  <a:pt x="23" y="16"/>
                </a:lnTo>
                <a:lnTo>
                  <a:pt x="24" y="15"/>
                </a:lnTo>
                <a:lnTo>
                  <a:pt x="23" y="14"/>
                </a:lnTo>
                <a:lnTo>
                  <a:pt x="22" y="15"/>
                </a:lnTo>
                <a:lnTo>
                  <a:pt x="23" y="15"/>
                </a:lnTo>
                <a:lnTo>
                  <a:pt x="21" y="17"/>
                </a:lnTo>
                <a:lnTo>
                  <a:pt x="22" y="19"/>
                </a:lnTo>
                <a:lnTo>
                  <a:pt x="21" y="19"/>
                </a:lnTo>
                <a:lnTo>
                  <a:pt x="20" y="19"/>
                </a:lnTo>
                <a:lnTo>
                  <a:pt x="20" y="17"/>
                </a:lnTo>
                <a:lnTo>
                  <a:pt x="20" y="17"/>
                </a:lnTo>
                <a:lnTo>
                  <a:pt x="18" y="18"/>
                </a:lnTo>
                <a:lnTo>
                  <a:pt x="17" y="19"/>
                </a:lnTo>
                <a:lnTo>
                  <a:pt x="17" y="20"/>
                </a:lnTo>
                <a:lnTo>
                  <a:pt x="18" y="21"/>
                </a:lnTo>
                <a:lnTo>
                  <a:pt x="19" y="22"/>
                </a:lnTo>
                <a:lnTo>
                  <a:pt x="18" y="22"/>
                </a:lnTo>
                <a:lnTo>
                  <a:pt x="17" y="22"/>
                </a:lnTo>
                <a:lnTo>
                  <a:pt x="17" y="21"/>
                </a:lnTo>
                <a:lnTo>
                  <a:pt x="16" y="20"/>
                </a:lnTo>
                <a:lnTo>
                  <a:pt x="16" y="20"/>
                </a:lnTo>
                <a:lnTo>
                  <a:pt x="15" y="21"/>
                </a:lnTo>
                <a:lnTo>
                  <a:pt x="14" y="21"/>
                </a:lnTo>
                <a:lnTo>
                  <a:pt x="13" y="21"/>
                </a:lnTo>
                <a:lnTo>
                  <a:pt x="13" y="21"/>
                </a:lnTo>
                <a:lnTo>
                  <a:pt x="13" y="22"/>
                </a:lnTo>
                <a:lnTo>
                  <a:pt x="12" y="21"/>
                </a:lnTo>
                <a:lnTo>
                  <a:pt x="11" y="22"/>
                </a:lnTo>
                <a:lnTo>
                  <a:pt x="11" y="22"/>
                </a:lnTo>
                <a:lnTo>
                  <a:pt x="11" y="21"/>
                </a:lnTo>
                <a:lnTo>
                  <a:pt x="10" y="22"/>
                </a:lnTo>
                <a:lnTo>
                  <a:pt x="10" y="23"/>
                </a:lnTo>
                <a:lnTo>
                  <a:pt x="8" y="23"/>
                </a:lnTo>
                <a:lnTo>
                  <a:pt x="7" y="22"/>
                </a:lnTo>
                <a:lnTo>
                  <a:pt x="6" y="23"/>
                </a:lnTo>
                <a:lnTo>
                  <a:pt x="6" y="25"/>
                </a:lnTo>
                <a:lnTo>
                  <a:pt x="4" y="30"/>
                </a:lnTo>
                <a:lnTo>
                  <a:pt x="5" y="32"/>
                </a:lnTo>
                <a:lnTo>
                  <a:pt x="5" y="35"/>
                </a:lnTo>
                <a:lnTo>
                  <a:pt x="7" y="42"/>
                </a:lnTo>
                <a:lnTo>
                  <a:pt x="7" y="43"/>
                </a:lnTo>
                <a:lnTo>
                  <a:pt x="7" y="43"/>
                </a:lnTo>
                <a:lnTo>
                  <a:pt x="6" y="45"/>
                </a:lnTo>
                <a:lnTo>
                  <a:pt x="6" y="46"/>
                </a:lnTo>
                <a:lnTo>
                  <a:pt x="3" y="52"/>
                </a:lnTo>
                <a:lnTo>
                  <a:pt x="2" y="52"/>
                </a:lnTo>
                <a:lnTo>
                  <a:pt x="0" y="56"/>
                </a:lnTo>
                <a:lnTo>
                  <a:pt x="0" y="61"/>
                </a:lnTo>
                <a:lnTo>
                  <a:pt x="1" y="62"/>
                </a:lnTo>
                <a:lnTo>
                  <a:pt x="2" y="63"/>
                </a:lnTo>
                <a:lnTo>
                  <a:pt x="3" y="65"/>
                </a:lnTo>
                <a:lnTo>
                  <a:pt x="2" y="67"/>
                </a:lnTo>
                <a:lnTo>
                  <a:pt x="3" y="72"/>
                </a:lnTo>
                <a:lnTo>
                  <a:pt x="5" y="74"/>
                </a:lnTo>
                <a:lnTo>
                  <a:pt x="10" y="78"/>
                </a:lnTo>
                <a:lnTo>
                  <a:pt x="12" y="78"/>
                </a:lnTo>
                <a:lnTo>
                  <a:pt x="15" y="76"/>
                </a:lnTo>
                <a:lnTo>
                  <a:pt x="18" y="75"/>
                </a:lnTo>
                <a:lnTo>
                  <a:pt x="20" y="76"/>
                </a:lnTo>
                <a:lnTo>
                  <a:pt x="20" y="75"/>
                </a:lnTo>
                <a:lnTo>
                  <a:pt x="21" y="74"/>
                </a:lnTo>
                <a:lnTo>
                  <a:pt x="32" y="40"/>
                </a:lnTo>
                <a:lnTo>
                  <a:pt x="32" y="39"/>
                </a:lnTo>
                <a:lnTo>
                  <a:pt x="35" y="28"/>
                </a:lnTo>
                <a:lnTo>
                  <a:pt x="36" y="25"/>
                </a:lnTo>
                <a:lnTo>
                  <a:pt x="36" y="24"/>
                </a:lnTo>
                <a:lnTo>
                  <a:pt x="35" y="22"/>
                </a:lnTo>
                <a:lnTo>
                  <a:pt x="36" y="18"/>
                </a:lnTo>
                <a:lnTo>
                  <a:pt x="37" y="18"/>
                </a:lnTo>
                <a:lnTo>
                  <a:pt x="38" y="21"/>
                </a:lnTo>
                <a:lnTo>
                  <a:pt x="39" y="21"/>
                </a:lnTo>
                <a:lnTo>
                  <a:pt x="39" y="20"/>
                </a:lnTo>
                <a:lnTo>
                  <a:pt x="35" y="3"/>
                </a:lnTo>
                <a:lnTo>
                  <a:pt x="3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2" name="Freeform 569"/>
          <p:cNvSpPr>
            <a:spLocks/>
          </p:cNvSpPr>
          <p:nvPr/>
        </p:nvSpPr>
        <p:spPr bwMode="auto">
          <a:xfrm>
            <a:off x="6331365" y="3692718"/>
            <a:ext cx="3407" cy="8712"/>
          </a:xfrm>
          <a:custGeom>
            <a:avLst/>
            <a:gdLst/>
            <a:ahLst/>
            <a:cxnLst>
              <a:cxn ang="0">
                <a:pos x="0" y="2"/>
              </a:cxn>
              <a:cxn ang="0">
                <a:pos x="0" y="2"/>
              </a:cxn>
              <a:cxn ang="0">
                <a:pos x="1" y="3"/>
              </a:cxn>
              <a:cxn ang="0">
                <a:pos x="1" y="3"/>
              </a:cxn>
              <a:cxn ang="0">
                <a:pos x="1" y="3"/>
              </a:cxn>
              <a:cxn ang="0">
                <a:pos x="1" y="2"/>
              </a:cxn>
              <a:cxn ang="0">
                <a:pos x="1" y="1"/>
              </a:cxn>
              <a:cxn ang="0">
                <a:pos x="1" y="0"/>
              </a:cxn>
              <a:cxn ang="0">
                <a:pos x="1" y="0"/>
              </a:cxn>
              <a:cxn ang="0">
                <a:pos x="1" y="0"/>
              </a:cxn>
              <a:cxn ang="0">
                <a:pos x="0" y="0"/>
              </a:cxn>
              <a:cxn ang="0">
                <a:pos x="0" y="0"/>
              </a:cxn>
              <a:cxn ang="0">
                <a:pos x="0" y="1"/>
              </a:cxn>
              <a:cxn ang="0">
                <a:pos x="0" y="1"/>
              </a:cxn>
              <a:cxn ang="0">
                <a:pos x="0" y="2"/>
              </a:cxn>
            </a:cxnLst>
            <a:rect l="0" t="0" r="r" b="b"/>
            <a:pathLst>
              <a:path w="1" h="3">
                <a:moveTo>
                  <a:pt x="0" y="2"/>
                </a:moveTo>
                <a:lnTo>
                  <a:pt x="0" y="2"/>
                </a:lnTo>
                <a:lnTo>
                  <a:pt x="1" y="3"/>
                </a:lnTo>
                <a:lnTo>
                  <a:pt x="1" y="3"/>
                </a:lnTo>
                <a:lnTo>
                  <a:pt x="1" y="3"/>
                </a:lnTo>
                <a:lnTo>
                  <a:pt x="1" y="2"/>
                </a:lnTo>
                <a:lnTo>
                  <a:pt x="1" y="1"/>
                </a:lnTo>
                <a:lnTo>
                  <a:pt x="1" y="0"/>
                </a:lnTo>
                <a:lnTo>
                  <a:pt x="1" y="0"/>
                </a:lnTo>
                <a:lnTo>
                  <a:pt x="1" y="0"/>
                </a:lnTo>
                <a:lnTo>
                  <a:pt x="0" y="0"/>
                </a:lnTo>
                <a:lnTo>
                  <a:pt x="0" y="0"/>
                </a:lnTo>
                <a:lnTo>
                  <a:pt x="0" y="1"/>
                </a:lnTo>
                <a:lnTo>
                  <a:pt x="0"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3" name="Freeform 570"/>
          <p:cNvSpPr>
            <a:spLocks/>
          </p:cNvSpPr>
          <p:nvPr/>
        </p:nvSpPr>
        <p:spPr bwMode="auto">
          <a:xfrm>
            <a:off x="5639820" y="3501057"/>
            <a:ext cx="3407" cy="5808"/>
          </a:xfrm>
          <a:custGeom>
            <a:avLst/>
            <a:gdLst/>
            <a:ahLst/>
            <a:cxnLst>
              <a:cxn ang="0">
                <a:pos x="1" y="0"/>
              </a:cxn>
              <a:cxn ang="0">
                <a:pos x="1" y="0"/>
              </a:cxn>
              <a:cxn ang="0">
                <a:pos x="1" y="0"/>
              </a:cxn>
              <a:cxn ang="0">
                <a:pos x="0" y="0"/>
              </a:cxn>
              <a:cxn ang="0">
                <a:pos x="0" y="1"/>
              </a:cxn>
              <a:cxn ang="0">
                <a:pos x="0" y="2"/>
              </a:cxn>
              <a:cxn ang="0">
                <a:pos x="1" y="2"/>
              </a:cxn>
              <a:cxn ang="0">
                <a:pos x="1" y="2"/>
              </a:cxn>
              <a:cxn ang="0">
                <a:pos x="1" y="1"/>
              </a:cxn>
              <a:cxn ang="0">
                <a:pos x="1" y="0"/>
              </a:cxn>
              <a:cxn ang="0">
                <a:pos x="1" y="0"/>
              </a:cxn>
            </a:cxnLst>
            <a:rect l="0" t="0" r="r" b="b"/>
            <a:pathLst>
              <a:path w="1" h="2">
                <a:moveTo>
                  <a:pt x="1" y="0"/>
                </a:moveTo>
                <a:lnTo>
                  <a:pt x="1" y="0"/>
                </a:lnTo>
                <a:lnTo>
                  <a:pt x="1" y="0"/>
                </a:lnTo>
                <a:lnTo>
                  <a:pt x="0" y="0"/>
                </a:lnTo>
                <a:lnTo>
                  <a:pt x="0" y="1"/>
                </a:lnTo>
                <a:lnTo>
                  <a:pt x="0" y="2"/>
                </a:lnTo>
                <a:lnTo>
                  <a:pt x="1" y="2"/>
                </a:lnTo>
                <a:lnTo>
                  <a:pt x="1" y="2"/>
                </a:lnTo>
                <a:lnTo>
                  <a:pt x="1"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4" name="Freeform 571"/>
          <p:cNvSpPr>
            <a:spLocks/>
          </p:cNvSpPr>
          <p:nvPr/>
        </p:nvSpPr>
        <p:spPr bwMode="auto">
          <a:xfrm>
            <a:off x="5282125" y="3387802"/>
            <a:ext cx="3407" cy="5808"/>
          </a:xfrm>
          <a:custGeom>
            <a:avLst/>
            <a:gdLst/>
            <a:ahLst/>
            <a:cxnLst>
              <a:cxn ang="0">
                <a:pos x="1" y="0"/>
              </a:cxn>
              <a:cxn ang="0">
                <a:pos x="0" y="1"/>
              </a:cxn>
              <a:cxn ang="0">
                <a:pos x="0" y="1"/>
              </a:cxn>
              <a:cxn ang="0">
                <a:pos x="0" y="1"/>
              </a:cxn>
              <a:cxn ang="0">
                <a:pos x="1" y="2"/>
              </a:cxn>
              <a:cxn ang="0">
                <a:pos x="1" y="2"/>
              </a:cxn>
              <a:cxn ang="0">
                <a:pos x="1" y="1"/>
              </a:cxn>
              <a:cxn ang="0">
                <a:pos x="1" y="1"/>
              </a:cxn>
              <a:cxn ang="0">
                <a:pos x="1" y="0"/>
              </a:cxn>
            </a:cxnLst>
            <a:rect l="0" t="0" r="r" b="b"/>
            <a:pathLst>
              <a:path w="1" h="2">
                <a:moveTo>
                  <a:pt x="1" y="0"/>
                </a:moveTo>
                <a:lnTo>
                  <a:pt x="0" y="1"/>
                </a:lnTo>
                <a:lnTo>
                  <a:pt x="0" y="1"/>
                </a:lnTo>
                <a:lnTo>
                  <a:pt x="0" y="1"/>
                </a:lnTo>
                <a:lnTo>
                  <a:pt x="1" y="2"/>
                </a:lnTo>
                <a:lnTo>
                  <a:pt x="1" y="2"/>
                </a:lnTo>
                <a:lnTo>
                  <a:pt x="1" y="1"/>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5" name="Freeform 572"/>
          <p:cNvSpPr>
            <a:spLocks/>
          </p:cNvSpPr>
          <p:nvPr/>
        </p:nvSpPr>
        <p:spPr bwMode="auto">
          <a:xfrm>
            <a:off x="5622787" y="3533000"/>
            <a:ext cx="3407" cy="2904"/>
          </a:xfrm>
          <a:custGeom>
            <a:avLst/>
            <a:gdLst/>
            <a:ahLst/>
            <a:cxnLst>
              <a:cxn ang="0">
                <a:pos x="1" y="0"/>
              </a:cxn>
              <a:cxn ang="0">
                <a:pos x="0" y="0"/>
              </a:cxn>
              <a:cxn ang="0">
                <a:pos x="1" y="0"/>
              </a:cxn>
              <a:cxn ang="0">
                <a:pos x="1" y="0"/>
              </a:cxn>
              <a:cxn ang="0">
                <a:pos x="1" y="0"/>
              </a:cxn>
              <a:cxn ang="0">
                <a:pos x="1" y="0"/>
              </a:cxn>
            </a:cxnLst>
            <a:rect l="0" t="0" r="r" b="b"/>
            <a:pathLst>
              <a:path w="1">
                <a:moveTo>
                  <a:pt x="1" y="0"/>
                </a:moveTo>
                <a:lnTo>
                  <a:pt x="0" y="0"/>
                </a:lnTo>
                <a:lnTo>
                  <a:pt x="1" y="0"/>
                </a:lnTo>
                <a:lnTo>
                  <a:pt x="1"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6" name="Freeform 573"/>
          <p:cNvSpPr>
            <a:spLocks/>
          </p:cNvSpPr>
          <p:nvPr/>
        </p:nvSpPr>
        <p:spPr bwMode="auto">
          <a:xfrm>
            <a:off x="5656853" y="3480729"/>
            <a:ext cx="3407" cy="2904"/>
          </a:xfrm>
          <a:custGeom>
            <a:avLst/>
            <a:gdLst/>
            <a:ahLst/>
            <a:cxnLst>
              <a:cxn ang="0">
                <a:pos x="0" y="0"/>
              </a:cxn>
              <a:cxn ang="0">
                <a:pos x="0" y="0"/>
              </a:cxn>
              <a:cxn ang="0">
                <a:pos x="0" y="0"/>
              </a:cxn>
              <a:cxn ang="0">
                <a:pos x="0" y="1"/>
              </a:cxn>
              <a:cxn ang="0">
                <a:pos x="0" y="1"/>
              </a:cxn>
              <a:cxn ang="0">
                <a:pos x="0" y="0"/>
              </a:cxn>
              <a:cxn ang="0">
                <a:pos x="0" y="0"/>
              </a:cxn>
              <a:cxn ang="0">
                <a:pos x="0" y="0"/>
              </a:cxn>
            </a:cxnLst>
            <a:rect l="0" t="0" r="r" b="b"/>
            <a:pathLst>
              <a:path h="1">
                <a:moveTo>
                  <a:pt x="0" y="0"/>
                </a:moveTo>
                <a:lnTo>
                  <a:pt x="0" y="0"/>
                </a:lnTo>
                <a:lnTo>
                  <a:pt x="0" y="0"/>
                </a:lnTo>
                <a:lnTo>
                  <a:pt x="0" y="1"/>
                </a:lnTo>
                <a:lnTo>
                  <a:pt x="0" y="1"/>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7" name="Freeform 574"/>
          <p:cNvSpPr>
            <a:spLocks/>
          </p:cNvSpPr>
          <p:nvPr/>
        </p:nvSpPr>
        <p:spPr bwMode="auto">
          <a:xfrm>
            <a:off x="4580360" y="3501057"/>
            <a:ext cx="3407" cy="2904"/>
          </a:xfrm>
          <a:custGeom>
            <a:avLst/>
            <a:gdLst/>
            <a:ahLst/>
            <a:cxnLst>
              <a:cxn ang="0">
                <a:pos x="0" y="1"/>
              </a:cxn>
              <a:cxn ang="0">
                <a:pos x="1" y="1"/>
              </a:cxn>
              <a:cxn ang="0">
                <a:pos x="0" y="0"/>
              </a:cxn>
              <a:cxn ang="0">
                <a:pos x="0" y="0"/>
              </a:cxn>
              <a:cxn ang="0">
                <a:pos x="0" y="0"/>
              </a:cxn>
              <a:cxn ang="0">
                <a:pos x="0" y="1"/>
              </a:cxn>
              <a:cxn ang="0">
                <a:pos x="0" y="1"/>
              </a:cxn>
              <a:cxn ang="0">
                <a:pos x="0" y="1"/>
              </a:cxn>
            </a:cxnLst>
            <a:rect l="0" t="0" r="r" b="b"/>
            <a:pathLst>
              <a:path w="1" h="1">
                <a:moveTo>
                  <a:pt x="0" y="1"/>
                </a:moveTo>
                <a:lnTo>
                  <a:pt x="1" y="1"/>
                </a:lnTo>
                <a:lnTo>
                  <a:pt x="0" y="0"/>
                </a:lnTo>
                <a:lnTo>
                  <a:pt x="0" y="0"/>
                </a:lnTo>
                <a:lnTo>
                  <a:pt x="0" y="0"/>
                </a:lnTo>
                <a:lnTo>
                  <a:pt x="0" y="1"/>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8" name="Freeform 575"/>
          <p:cNvSpPr>
            <a:spLocks/>
          </p:cNvSpPr>
          <p:nvPr/>
        </p:nvSpPr>
        <p:spPr bwMode="auto">
          <a:xfrm>
            <a:off x="7792806" y="3268740"/>
            <a:ext cx="3407" cy="5808"/>
          </a:xfrm>
          <a:custGeom>
            <a:avLst/>
            <a:gdLst/>
            <a:ahLst/>
            <a:cxnLst>
              <a:cxn ang="0">
                <a:pos x="0" y="0"/>
              </a:cxn>
              <a:cxn ang="0">
                <a:pos x="0" y="0"/>
              </a:cxn>
              <a:cxn ang="0">
                <a:pos x="0" y="2"/>
              </a:cxn>
              <a:cxn ang="0">
                <a:pos x="1" y="2"/>
              </a:cxn>
              <a:cxn ang="0">
                <a:pos x="1" y="0"/>
              </a:cxn>
              <a:cxn ang="0">
                <a:pos x="0" y="0"/>
              </a:cxn>
            </a:cxnLst>
            <a:rect l="0" t="0" r="r" b="b"/>
            <a:pathLst>
              <a:path w="1" h="2">
                <a:moveTo>
                  <a:pt x="0" y="0"/>
                </a:moveTo>
                <a:lnTo>
                  <a:pt x="0" y="0"/>
                </a:lnTo>
                <a:lnTo>
                  <a:pt x="0" y="2"/>
                </a:lnTo>
                <a:lnTo>
                  <a:pt x="1" y="2"/>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9" name="Freeform 576"/>
          <p:cNvSpPr>
            <a:spLocks/>
          </p:cNvSpPr>
          <p:nvPr/>
        </p:nvSpPr>
        <p:spPr bwMode="auto">
          <a:xfrm>
            <a:off x="3071226" y="2481769"/>
            <a:ext cx="3407" cy="5808"/>
          </a:xfrm>
          <a:custGeom>
            <a:avLst/>
            <a:gdLst/>
            <a:ahLst/>
            <a:cxnLst>
              <a:cxn ang="0">
                <a:pos x="1" y="1"/>
              </a:cxn>
              <a:cxn ang="0">
                <a:pos x="1" y="1"/>
              </a:cxn>
              <a:cxn ang="0">
                <a:pos x="0" y="0"/>
              </a:cxn>
              <a:cxn ang="0">
                <a:pos x="0" y="0"/>
              </a:cxn>
              <a:cxn ang="0">
                <a:pos x="0" y="1"/>
              </a:cxn>
              <a:cxn ang="0">
                <a:pos x="0" y="1"/>
              </a:cxn>
              <a:cxn ang="0">
                <a:pos x="1" y="2"/>
              </a:cxn>
              <a:cxn ang="0">
                <a:pos x="1" y="1"/>
              </a:cxn>
            </a:cxnLst>
            <a:rect l="0" t="0" r="r" b="b"/>
            <a:pathLst>
              <a:path w="1" h="2">
                <a:moveTo>
                  <a:pt x="1" y="1"/>
                </a:moveTo>
                <a:lnTo>
                  <a:pt x="1" y="1"/>
                </a:lnTo>
                <a:lnTo>
                  <a:pt x="0" y="0"/>
                </a:lnTo>
                <a:lnTo>
                  <a:pt x="0" y="0"/>
                </a:lnTo>
                <a:lnTo>
                  <a:pt x="0" y="1"/>
                </a:lnTo>
                <a:lnTo>
                  <a:pt x="0" y="1"/>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0" name="Freeform 577"/>
          <p:cNvSpPr>
            <a:spLocks/>
          </p:cNvSpPr>
          <p:nvPr/>
        </p:nvSpPr>
        <p:spPr bwMode="auto">
          <a:xfrm>
            <a:off x="3071226" y="2493385"/>
            <a:ext cx="13626" cy="11616"/>
          </a:xfrm>
          <a:custGeom>
            <a:avLst/>
            <a:gdLst/>
            <a:ahLst/>
            <a:cxnLst>
              <a:cxn ang="0">
                <a:pos x="4" y="1"/>
              </a:cxn>
              <a:cxn ang="0">
                <a:pos x="3" y="1"/>
              </a:cxn>
              <a:cxn ang="0">
                <a:pos x="0" y="0"/>
              </a:cxn>
              <a:cxn ang="0">
                <a:pos x="0" y="1"/>
              </a:cxn>
              <a:cxn ang="0">
                <a:pos x="1" y="1"/>
              </a:cxn>
              <a:cxn ang="0">
                <a:pos x="2" y="2"/>
              </a:cxn>
              <a:cxn ang="0">
                <a:pos x="3" y="3"/>
              </a:cxn>
              <a:cxn ang="0">
                <a:pos x="4" y="4"/>
              </a:cxn>
              <a:cxn ang="0">
                <a:pos x="4" y="4"/>
              </a:cxn>
              <a:cxn ang="0">
                <a:pos x="4" y="4"/>
              </a:cxn>
              <a:cxn ang="0">
                <a:pos x="4" y="1"/>
              </a:cxn>
            </a:cxnLst>
            <a:rect l="0" t="0" r="r" b="b"/>
            <a:pathLst>
              <a:path w="4" h="4">
                <a:moveTo>
                  <a:pt x="4" y="1"/>
                </a:moveTo>
                <a:lnTo>
                  <a:pt x="3" y="1"/>
                </a:lnTo>
                <a:lnTo>
                  <a:pt x="0" y="0"/>
                </a:lnTo>
                <a:lnTo>
                  <a:pt x="0" y="1"/>
                </a:lnTo>
                <a:lnTo>
                  <a:pt x="1" y="1"/>
                </a:lnTo>
                <a:lnTo>
                  <a:pt x="2" y="2"/>
                </a:lnTo>
                <a:lnTo>
                  <a:pt x="3" y="3"/>
                </a:lnTo>
                <a:lnTo>
                  <a:pt x="4" y="4"/>
                </a:lnTo>
                <a:lnTo>
                  <a:pt x="4" y="4"/>
                </a:lnTo>
                <a:lnTo>
                  <a:pt x="4" y="4"/>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1" name="Freeform 578"/>
          <p:cNvSpPr>
            <a:spLocks/>
          </p:cNvSpPr>
          <p:nvPr/>
        </p:nvSpPr>
        <p:spPr bwMode="auto">
          <a:xfrm>
            <a:off x="3078040" y="2484673"/>
            <a:ext cx="13626" cy="20328"/>
          </a:xfrm>
          <a:custGeom>
            <a:avLst/>
            <a:gdLst/>
            <a:ahLst/>
            <a:cxnLst>
              <a:cxn ang="0">
                <a:pos x="2" y="3"/>
              </a:cxn>
              <a:cxn ang="0">
                <a:pos x="2" y="3"/>
              </a:cxn>
              <a:cxn ang="0">
                <a:pos x="2" y="1"/>
              </a:cxn>
              <a:cxn ang="0">
                <a:pos x="0" y="0"/>
              </a:cxn>
              <a:cxn ang="0">
                <a:pos x="0" y="0"/>
              </a:cxn>
              <a:cxn ang="0">
                <a:pos x="0" y="1"/>
              </a:cxn>
              <a:cxn ang="0">
                <a:pos x="0" y="2"/>
              </a:cxn>
              <a:cxn ang="0">
                <a:pos x="1" y="2"/>
              </a:cxn>
              <a:cxn ang="0">
                <a:pos x="1" y="3"/>
              </a:cxn>
              <a:cxn ang="0">
                <a:pos x="3" y="7"/>
              </a:cxn>
              <a:cxn ang="0">
                <a:pos x="4" y="6"/>
              </a:cxn>
              <a:cxn ang="0">
                <a:pos x="4" y="4"/>
              </a:cxn>
              <a:cxn ang="0">
                <a:pos x="2" y="4"/>
              </a:cxn>
              <a:cxn ang="0">
                <a:pos x="2" y="3"/>
              </a:cxn>
            </a:cxnLst>
            <a:rect l="0" t="0" r="r" b="b"/>
            <a:pathLst>
              <a:path w="4" h="7">
                <a:moveTo>
                  <a:pt x="2" y="3"/>
                </a:moveTo>
                <a:lnTo>
                  <a:pt x="2" y="3"/>
                </a:lnTo>
                <a:lnTo>
                  <a:pt x="2" y="1"/>
                </a:lnTo>
                <a:lnTo>
                  <a:pt x="0" y="0"/>
                </a:lnTo>
                <a:lnTo>
                  <a:pt x="0" y="0"/>
                </a:lnTo>
                <a:lnTo>
                  <a:pt x="0" y="1"/>
                </a:lnTo>
                <a:lnTo>
                  <a:pt x="0" y="2"/>
                </a:lnTo>
                <a:lnTo>
                  <a:pt x="1" y="2"/>
                </a:lnTo>
                <a:lnTo>
                  <a:pt x="1" y="3"/>
                </a:lnTo>
                <a:lnTo>
                  <a:pt x="3" y="7"/>
                </a:lnTo>
                <a:lnTo>
                  <a:pt x="4" y="6"/>
                </a:lnTo>
                <a:lnTo>
                  <a:pt x="4" y="4"/>
                </a:lnTo>
                <a:lnTo>
                  <a:pt x="2" y="4"/>
                </a:lnTo>
                <a:lnTo>
                  <a:pt x="2"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2" name="Freeform 579"/>
          <p:cNvSpPr>
            <a:spLocks/>
          </p:cNvSpPr>
          <p:nvPr/>
        </p:nvSpPr>
        <p:spPr bwMode="auto">
          <a:xfrm>
            <a:off x="3095073" y="2513712"/>
            <a:ext cx="3407" cy="8712"/>
          </a:xfrm>
          <a:custGeom>
            <a:avLst/>
            <a:gdLst/>
            <a:ahLst/>
            <a:cxnLst>
              <a:cxn ang="0">
                <a:pos x="0" y="0"/>
              </a:cxn>
              <a:cxn ang="0">
                <a:pos x="0" y="0"/>
              </a:cxn>
              <a:cxn ang="0">
                <a:pos x="0" y="1"/>
              </a:cxn>
              <a:cxn ang="0">
                <a:pos x="1" y="3"/>
              </a:cxn>
              <a:cxn ang="0">
                <a:pos x="1" y="3"/>
              </a:cxn>
              <a:cxn ang="0">
                <a:pos x="1" y="2"/>
              </a:cxn>
              <a:cxn ang="0">
                <a:pos x="0" y="0"/>
              </a:cxn>
            </a:cxnLst>
            <a:rect l="0" t="0" r="r" b="b"/>
            <a:pathLst>
              <a:path w="1" h="3">
                <a:moveTo>
                  <a:pt x="0" y="0"/>
                </a:moveTo>
                <a:lnTo>
                  <a:pt x="0" y="0"/>
                </a:lnTo>
                <a:lnTo>
                  <a:pt x="0" y="1"/>
                </a:lnTo>
                <a:lnTo>
                  <a:pt x="1" y="3"/>
                </a:lnTo>
                <a:lnTo>
                  <a:pt x="1" y="3"/>
                </a:lnTo>
                <a:lnTo>
                  <a:pt x="1" y="2"/>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3" name="Freeform 580"/>
          <p:cNvSpPr>
            <a:spLocks/>
          </p:cNvSpPr>
          <p:nvPr/>
        </p:nvSpPr>
        <p:spPr bwMode="auto">
          <a:xfrm>
            <a:off x="3047380" y="2429498"/>
            <a:ext cx="17033" cy="23232"/>
          </a:xfrm>
          <a:custGeom>
            <a:avLst/>
            <a:gdLst/>
            <a:ahLst/>
            <a:cxnLst>
              <a:cxn ang="0">
                <a:pos x="5" y="7"/>
              </a:cxn>
              <a:cxn ang="0">
                <a:pos x="4" y="6"/>
              </a:cxn>
              <a:cxn ang="0">
                <a:pos x="4" y="3"/>
              </a:cxn>
              <a:cxn ang="0">
                <a:pos x="4" y="1"/>
              </a:cxn>
              <a:cxn ang="0">
                <a:pos x="3" y="0"/>
              </a:cxn>
              <a:cxn ang="0">
                <a:pos x="3" y="0"/>
              </a:cxn>
              <a:cxn ang="0">
                <a:pos x="2" y="1"/>
              </a:cxn>
              <a:cxn ang="0">
                <a:pos x="2" y="1"/>
              </a:cxn>
              <a:cxn ang="0">
                <a:pos x="1" y="1"/>
              </a:cxn>
              <a:cxn ang="0">
                <a:pos x="1" y="1"/>
              </a:cxn>
              <a:cxn ang="0">
                <a:pos x="1" y="2"/>
              </a:cxn>
              <a:cxn ang="0">
                <a:pos x="1" y="2"/>
              </a:cxn>
              <a:cxn ang="0">
                <a:pos x="1" y="2"/>
              </a:cxn>
              <a:cxn ang="0">
                <a:pos x="0" y="4"/>
              </a:cxn>
              <a:cxn ang="0">
                <a:pos x="1" y="4"/>
              </a:cxn>
              <a:cxn ang="0">
                <a:pos x="0" y="4"/>
              </a:cxn>
              <a:cxn ang="0">
                <a:pos x="0" y="5"/>
              </a:cxn>
              <a:cxn ang="0">
                <a:pos x="0" y="5"/>
              </a:cxn>
              <a:cxn ang="0">
                <a:pos x="1" y="6"/>
              </a:cxn>
              <a:cxn ang="0">
                <a:pos x="2" y="5"/>
              </a:cxn>
              <a:cxn ang="0">
                <a:pos x="2" y="5"/>
              </a:cxn>
              <a:cxn ang="0">
                <a:pos x="2" y="5"/>
              </a:cxn>
              <a:cxn ang="0">
                <a:pos x="3" y="5"/>
              </a:cxn>
              <a:cxn ang="0">
                <a:pos x="3" y="3"/>
              </a:cxn>
              <a:cxn ang="0">
                <a:pos x="3" y="5"/>
              </a:cxn>
              <a:cxn ang="0">
                <a:pos x="3" y="5"/>
              </a:cxn>
              <a:cxn ang="0">
                <a:pos x="2" y="6"/>
              </a:cxn>
              <a:cxn ang="0">
                <a:pos x="3" y="6"/>
              </a:cxn>
              <a:cxn ang="0">
                <a:pos x="3" y="6"/>
              </a:cxn>
              <a:cxn ang="0">
                <a:pos x="3" y="5"/>
              </a:cxn>
              <a:cxn ang="0">
                <a:pos x="3" y="6"/>
              </a:cxn>
              <a:cxn ang="0">
                <a:pos x="3" y="7"/>
              </a:cxn>
              <a:cxn ang="0">
                <a:pos x="3" y="7"/>
              </a:cxn>
              <a:cxn ang="0">
                <a:pos x="4" y="8"/>
              </a:cxn>
              <a:cxn ang="0">
                <a:pos x="5" y="8"/>
              </a:cxn>
              <a:cxn ang="0">
                <a:pos x="5" y="8"/>
              </a:cxn>
              <a:cxn ang="0">
                <a:pos x="5" y="7"/>
              </a:cxn>
            </a:cxnLst>
            <a:rect l="0" t="0" r="r" b="b"/>
            <a:pathLst>
              <a:path w="5" h="8">
                <a:moveTo>
                  <a:pt x="5" y="7"/>
                </a:moveTo>
                <a:lnTo>
                  <a:pt x="4" y="6"/>
                </a:lnTo>
                <a:lnTo>
                  <a:pt x="4" y="3"/>
                </a:lnTo>
                <a:lnTo>
                  <a:pt x="4" y="1"/>
                </a:lnTo>
                <a:lnTo>
                  <a:pt x="3" y="0"/>
                </a:lnTo>
                <a:lnTo>
                  <a:pt x="3" y="0"/>
                </a:lnTo>
                <a:lnTo>
                  <a:pt x="2" y="1"/>
                </a:lnTo>
                <a:lnTo>
                  <a:pt x="2" y="1"/>
                </a:lnTo>
                <a:lnTo>
                  <a:pt x="1" y="1"/>
                </a:lnTo>
                <a:lnTo>
                  <a:pt x="1" y="1"/>
                </a:lnTo>
                <a:lnTo>
                  <a:pt x="1" y="2"/>
                </a:lnTo>
                <a:lnTo>
                  <a:pt x="1" y="2"/>
                </a:lnTo>
                <a:lnTo>
                  <a:pt x="1" y="2"/>
                </a:lnTo>
                <a:lnTo>
                  <a:pt x="0" y="4"/>
                </a:lnTo>
                <a:lnTo>
                  <a:pt x="1" y="4"/>
                </a:lnTo>
                <a:lnTo>
                  <a:pt x="0" y="4"/>
                </a:lnTo>
                <a:lnTo>
                  <a:pt x="0" y="5"/>
                </a:lnTo>
                <a:lnTo>
                  <a:pt x="0" y="5"/>
                </a:lnTo>
                <a:lnTo>
                  <a:pt x="1" y="6"/>
                </a:lnTo>
                <a:lnTo>
                  <a:pt x="2" y="5"/>
                </a:lnTo>
                <a:lnTo>
                  <a:pt x="2" y="5"/>
                </a:lnTo>
                <a:lnTo>
                  <a:pt x="2" y="5"/>
                </a:lnTo>
                <a:lnTo>
                  <a:pt x="3" y="5"/>
                </a:lnTo>
                <a:lnTo>
                  <a:pt x="3" y="3"/>
                </a:lnTo>
                <a:lnTo>
                  <a:pt x="3" y="5"/>
                </a:lnTo>
                <a:lnTo>
                  <a:pt x="3" y="5"/>
                </a:lnTo>
                <a:lnTo>
                  <a:pt x="2" y="6"/>
                </a:lnTo>
                <a:lnTo>
                  <a:pt x="3" y="6"/>
                </a:lnTo>
                <a:lnTo>
                  <a:pt x="3" y="6"/>
                </a:lnTo>
                <a:lnTo>
                  <a:pt x="3" y="5"/>
                </a:lnTo>
                <a:lnTo>
                  <a:pt x="3" y="6"/>
                </a:lnTo>
                <a:lnTo>
                  <a:pt x="3" y="7"/>
                </a:lnTo>
                <a:lnTo>
                  <a:pt x="3" y="7"/>
                </a:lnTo>
                <a:lnTo>
                  <a:pt x="4" y="8"/>
                </a:lnTo>
                <a:lnTo>
                  <a:pt x="5" y="8"/>
                </a:lnTo>
                <a:lnTo>
                  <a:pt x="5" y="8"/>
                </a:lnTo>
                <a:lnTo>
                  <a:pt x="5"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4" name="Freeform 581"/>
          <p:cNvSpPr>
            <a:spLocks/>
          </p:cNvSpPr>
          <p:nvPr/>
        </p:nvSpPr>
        <p:spPr bwMode="auto">
          <a:xfrm>
            <a:off x="3033753" y="2502097"/>
            <a:ext cx="23846" cy="31943"/>
          </a:xfrm>
          <a:custGeom>
            <a:avLst/>
            <a:gdLst/>
            <a:ahLst/>
            <a:cxnLst>
              <a:cxn ang="0">
                <a:pos x="5" y="8"/>
              </a:cxn>
              <a:cxn ang="0">
                <a:pos x="5" y="7"/>
              </a:cxn>
              <a:cxn ang="0">
                <a:pos x="4" y="6"/>
              </a:cxn>
              <a:cxn ang="0">
                <a:pos x="4" y="5"/>
              </a:cxn>
              <a:cxn ang="0">
                <a:pos x="4" y="5"/>
              </a:cxn>
              <a:cxn ang="0">
                <a:pos x="4" y="4"/>
              </a:cxn>
              <a:cxn ang="0">
                <a:pos x="4" y="4"/>
              </a:cxn>
              <a:cxn ang="0">
                <a:pos x="4" y="4"/>
              </a:cxn>
              <a:cxn ang="0">
                <a:pos x="5" y="3"/>
              </a:cxn>
              <a:cxn ang="0">
                <a:pos x="4" y="2"/>
              </a:cxn>
              <a:cxn ang="0">
                <a:pos x="4" y="2"/>
              </a:cxn>
              <a:cxn ang="0">
                <a:pos x="4" y="2"/>
              </a:cxn>
              <a:cxn ang="0">
                <a:pos x="4" y="2"/>
              </a:cxn>
              <a:cxn ang="0">
                <a:pos x="4" y="1"/>
              </a:cxn>
              <a:cxn ang="0">
                <a:pos x="4" y="0"/>
              </a:cxn>
              <a:cxn ang="0">
                <a:pos x="0" y="2"/>
              </a:cxn>
              <a:cxn ang="0">
                <a:pos x="2" y="2"/>
              </a:cxn>
              <a:cxn ang="0">
                <a:pos x="1" y="3"/>
              </a:cxn>
              <a:cxn ang="0">
                <a:pos x="1" y="4"/>
              </a:cxn>
              <a:cxn ang="0">
                <a:pos x="2" y="4"/>
              </a:cxn>
              <a:cxn ang="0">
                <a:pos x="2" y="3"/>
              </a:cxn>
              <a:cxn ang="0">
                <a:pos x="2" y="5"/>
              </a:cxn>
              <a:cxn ang="0">
                <a:pos x="2" y="5"/>
              </a:cxn>
              <a:cxn ang="0">
                <a:pos x="3" y="5"/>
              </a:cxn>
              <a:cxn ang="0">
                <a:pos x="4" y="7"/>
              </a:cxn>
              <a:cxn ang="0">
                <a:pos x="4" y="8"/>
              </a:cxn>
              <a:cxn ang="0">
                <a:pos x="4" y="8"/>
              </a:cxn>
              <a:cxn ang="0">
                <a:pos x="4" y="8"/>
              </a:cxn>
              <a:cxn ang="0">
                <a:pos x="4" y="9"/>
              </a:cxn>
              <a:cxn ang="0">
                <a:pos x="7" y="11"/>
              </a:cxn>
              <a:cxn ang="0">
                <a:pos x="7" y="10"/>
              </a:cxn>
              <a:cxn ang="0">
                <a:pos x="7" y="10"/>
              </a:cxn>
              <a:cxn ang="0">
                <a:pos x="6" y="8"/>
              </a:cxn>
              <a:cxn ang="0">
                <a:pos x="5" y="8"/>
              </a:cxn>
            </a:cxnLst>
            <a:rect l="0" t="0" r="r" b="b"/>
            <a:pathLst>
              <a:path w="7" h="11">
                <a:moveTo>
                  <a:pt x="5" y="8"/>
                </a:moveTo>
                <a:lnTo>
                  <a:pt x="5" y="7"/>
                </a:lnTo>
                <a:lnTo>
                  <a:pt x="4" y="6"/>
                </a:lnTo>
                <a:lnTo>
                  <a:pt x="4" y="5"/>
                </a:lnTo>
                <a:lnTo>
                  <a:pt x="4" y="5"/>
                </a:lnTo>
                <a:lnTo>
                  <a:pt x="4" y="4"/>
                </a:lnTo>
                <a:lnTo>
                  <a:pt x="4" y="4"/>
                </a:lnTo>
                <a:lnTo>
                  <a:pt x="4" y="4"/>
                </a:lnTo>
                <a:lnTo>
                  <a:pt x="5" y="3"/>
                </a:lnTo>
                <a:lnTo>
                  <a:pt x="4" y="2"/>
                </a:lnTo>
                <a:lnTo>
                  <a:pt x="4" y="2"/>
                </a:lnTo>
                <a:lnTo>
                  <a:pt x="4" y="2"/>
                </a:lnTo>
                <a:lnTo>
                  <a:pt x="4" y="2"/>
                </a:lnTo>
                <a:lnTo>
                  <a:pt x="4" y="1"/>
                </a:lnTo>
                <a:lnTo>
                  <a:pt x="4" y="0"/>
                </a:lnTo>
                <a:lnTo>
                  <a:pt x="0" y="2"/>
                </a:lnTo>
                <a:lnTo>
                  <a:pt x="2" y="2"/>
                </a:lnTo>
                <a:lnTo>
                  <a:pt x="1" y="3"/>
                </a:lnTo>
                <a:lnTo>
                  <a:pt x="1" y="4"/>
                </a:lnTo>
                <a:lnTo>
                  <a:pt x="2" y="4"/>
                </a:lnTo>
                <a:lnTo>
                  <a:pt x="2" y="3"/>
                </a:lnTo>
                <a:lnTo>
                  <a:pt x="2" y="5"/>
                </a:lnTo>
                <a:lnTo>
                  <a:pt x="2" y="5"/>
                </a:lnTo>
                <a:lnTo>
                  <a:pt x="3" y="5"/>
                </a:lnTo>
                <a:lnTo>
                  <a:pt x="4" y="7"/>
                </a:lnTo>
                <a:lnTo>
                  <a:pt x="4" y="8"/>
                </a:lnTo>
                <a:lnTo>
                  <a:pt x="4" y="8"/>
                </a:lnTo>
                <a:lnTo>
                  <a:pt x="4" y="8"/>
                </a:lnTo>
                <a:lnTo>
                  <a:pt x="4" y="9"/>
                </a:lnTo>
                <a:lnTo>
                  <a:pt x="7" y="11"/>
                </a:lnTo>
                <a:lnTo>
                  <a:pt x="7" y="10"/>
                </a:lnTo>
                <a:lnTo>
                  <a:pt x="7" y="10"/>
                </a:lnTo>
                <a:lnTo>
                  <a:pt x="6" y="8"/>
                </a:lnTo>
                <a:lnTo>
                  <a:pt x="5"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5" name="Freeform 582"/>
          <p:cNvSpPr>
            <a:spLocks/>
          </p:cNvSpPr>
          <p:nvPr/>
        </p:nvSpPr>
        <p:spPr bwMode="auto">
          <a:xfrm>
            <a:off x="3020127" y="2449825"/>
            <a:ext cx="10220" cy="14520"/>
          </a:xfrm>
          <a:custGeom>
            <a:avLst/>
            <a:gdLst/>
            <a:ahLst/>
            <a:cxnLst>
              <a:cxn ang="0">
                <a:pos x="2" y="5"/>
              </a:cxn>
              <a:cxn ang="0">
                <a:pos x="3" y="5"/>
              </a:cxn>
              <a:cxn ang="0">
                <a:pos x="1" y="2"/>
              </a:cxn>
              <a:cxn ang="0">
                <a:pos x="1" y="1"/>
              </a:cxn>
              <a:cxn ang="0">
                <a:pos x="1" y="1"/>
              </a:cxn>
              <a:cxn ang="0">
                <a:pos x="1" y="1"/>
              </a:cxn>
              <a:cxn ang="0">
                <a:pos x="1" y="0"/>
              </a:cxn>
              <a:cxn ang="0">
                <a:pos x="0" y="0"/>
              </a:cxn>
              <a:cxn ang="0">
                <a:pos x="1" y="1"/>
              </a:cxn>
              <a:cxn ang="0">
                <a:pos x="1" y="4"/>
              </a:cxn>
              <a:cxn ang="0">
                <a:pos x="2" y="5"/>
              </a:cxn>
            </a:cxnLst>
            <a:rect l="0" t="0" r="r" b="b"/>
            <a:pathLst>
              <a:path w="3" h="5">
                <a:moveTo>
                  <a:pt x="2" y="5"/>
                </a:moveTo>
                <a:lnTo>
                  <a:pt x="3" y="5"/>
                </a:lnTo>
                <a:lnTo>
                  <a:pt x="1" y="2"/>
                </a:lnTo>
                <a:lnTo>
                  <a:pt x="1" y="1"/>
                </a:lnTo>
                <a:lnTo>
                  <a:pt x="1" y="1"/>
                </a:lnTo>
                <a:lnTo>
                  <a:pt x="1" y="1"/>
                </a:lnTo>
                <a:lnTo>
                  <a:pt x="1" y="0"/>
                </a:lnTo>
                <a:lnTo>
                  <a:pt x="0" y="0"/>
                </a:lnTo>
                <a:lnTo>
                  <a:pt x="1" y="1"/>
                </a:lnTo>
                <a:lnTo>
                  <a:pt x="1" y="4"/>
                </a:lnTo>
                <a:lnTo>
                  <a:pt x="2" y="5"/>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6" name="Freeform 583"/>
          <p:cNvSpPr>
            <a:spLocks/>
          </p:cNvSpPr>
          <p:nvPr/>
        </p:nvSpPr>
        <p:spPr bwMode="auto">
          <a:xfrm>
            <a:off x="3050787" y="2446921"/>
            <a:ext cx="6813" cy="5808"/>
          </a:xfrm>
          <a:custGeom>
            <a:avLst/>
            <a:gdLst/>
            <a:ahLst/>
            <a:cxnLst>
              <a:cxn ang="0">
                <a:pos x="1" y="2"/>
              </a:cxn>
              <a:cxn ang="0">
                <a:pos x="2" y="2"/>
              </a:cxn>
              <a:cxn ang="0">
                <a:pos x="1" y="1"/>
              </a:cxn>
              <a:cxn ang="0">
                <a:pos x="0" y="0"/>
              </a:cxn>
              <a:cxn ang="0">
                <a:pos x="0" y="2"/>
              </a:cxn>
              <a:cxn ang="0">
                <a:pos x="0" y="2"/>
              </a:cxn>
              <a:cxn ang="0">
                <a:pos x="1" y="2"/>
              </a:cxn>
            </a:cxnLst>
            <a:rect l="0" t="0" r="r" b="b"/>
            <a:pathLst>
              <a:path w="2" h="2">
                <a:moveTo>
                  <a:pt x="1" y="2"/>
                </a:moveTo>
                <a:lnTo>
                  <a:pt x="2" y="2"/>
                </a:lnTo>
                <a:lnTo>
                  <a:pt x="1" y="1"/>
                </a:lnTo>
                <a:lnTo>
                  <a:pt x="0" y="0"/>
                </a:lnTo>
                <a:lnTo>
                  <a:pt x="0" y="2"/>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7" name="Freeform 584"/>
          <p:cNvSpPr>
            <a:spLocks/>
          </p:cNvSpPr>
          <p:nvPr/>
        </p:nvSpPr>
        <p:spPr bwMode="auto">
          <a:xfrm>
            <a:off x="3023534" y="2478865"/>
            <a:ext cx="23846" cy="29040"/>
          </a:xfrm>
          <a:custGeom>
            <a:avLst/>
            <a:gdLst/>
            <a:ahLst/>
            <a:cxnLst>
              <a:cxn ang="0">
                <a:pos x="4" y="8"/>
              </a:cxn>
              <a:cxn ang="0">
                <a:pos x="4" y="8"/>
              </a:cxn>
              <a:cxn ang="0">
                <a:pos x="5" y="8"/>
              </a:cxn>
              <a:cxn ang="0">
                <a:pos x="6" y="9"/>
              </a:cxn>
              <a:cxn ang="0">
                <a:pos x="7" y="7"/>
              </a:cxn>
              <a:cxn ang="0">
                <a:pos x="7" y="2"/>
              </a:cxn>
              <a:cxn ang="0">
                <a:pos x="7" y="0"/>
              </a:cxn>
              <a:cxn ang="0">
                <a:pos x="7" y="0"/>
              </a:cxn>
              <a:cxn ang="0">
                <a:pos x="7" y="1"/>
              </a:cxn>
              <a:cxn ang="0">
                <a:pos x="6" y="1"/>
              </a:cxn>
              <a:cxn ang="0">
                <a:pos x="6" y="1"/>
              </a:cxn>
              <a:cxn ang="0">
                <a:pos x="6" y="2"/>
              </a:cxn>
              <a:cxn ang="0">
                <a:pos x="4" y="5"/>
              </a:cxn>
              <a:cxn ang="0">
                <a:pos x="3" y="5"/>
              </a:cxn>
              <a:cxn ang="0">
                <a:pos x="3" y="5"/>
              </a:cxn>
              <a:cxn ang="0">
                <a:pos x="3" y="5"/>
              </a:cxn>
              <a:cxn ang="0">
                <a:pos x="4" y="3"/>
              </a:cxn>
              <a:cxn ang="0">
                <a:pos x="5" y="3"/>
              </a:cxn>
              <a:cxn ang="0">
                <a:pos x="4" y="2"/>
              </a:cxn>
              <a:cxn ang="0">
                <a:pos x="4" y="0"/>
              </a:cxn>
              <a:cxn ang="0">
                <a:pos x="3" y="1"/>
              </a:cxn>
              <a:cxn ang="0">
                <a:pos x="3" y="1"/>
              </a:cxn>
              <a:cxn ang="0">
                <a:pos x="3" y="2"/>
              </a:cxn>
              <a:cxn ang="0">
                <a:pos x="3" y="0"/>
              </a:cxn>
              <a:cxn ang="0">
                <a:pos x="3" y="0"/>
              </a:cxn>
              <a:cxn ang="0">
                <a:pos x="0" y="0"/>
              </a:cxn>
              <a:cxn ang="0">
                <a:pos x="0" y="2"/>
              </a:cxn>
              <a:cxn ang="0">
                <a:pos x="0" y="2"/>
              </a:cxn>
              <a:cxn ang="0">
                <a:pos x="1" y="5"/>
              </a:cxn>
              <a:cxn ang="0">
                <a:pos x="3" y="6"/>
              </a:cxn>
              <a:cxn ang="0">
                <a:pos x="3" y="6"/>
              </a:cxn>
              <a:cxn ang="0">
                <a:pos x="3" y="7"/>
              </a:cxn>
              <a:cxn ang="0">
                <a:pos x="3" y="8"/>
              </a:cxn>
              <a:cxn ang="0">
                <a:pos x="3" y="7"/>
              </a:cxn>
              <a:cxn ang="0">
                <a:pos x="3" y="9"/>
              </a:cxn>
              <a:cxn ang="0">
                <a:pos x="3" y="9"/>
              </a:cxn>
              <a:cxn ang="0">
                <a:pos x="4" y="10"/>
              </a:cxn>
              <a:cxn ang="0">
                <a:pos x="4" y="8"/>
              </a:cxn>
            </a:cxnLst>
            <a:rect l="0" t="0" r="r" b="b"/>
            <a:pathLst>
              <a:path w="7" h="10">
                <a:moveTo>
                  <a:pt x="4" y="8"/>
                </a:moveTo>
                <a:lnTo>
                  <a:pt x="4" y="8"/>
                </a:lnTo>
                <a:lnTo>
                  <a:pt x="5" y="8"/>
                </a:lnTo>
                <a:lnTo>
                  <a:pt x="6" y="9"/>
                </a:lnTo>
                <a:lnTo>
                  <a:pt x="7" y="7"/>
                </a:lnTo>
                <a:lnTo>
                  <a:pt x="7" y="2"/>
                </a:lnTo>
                <a:lnTo>
                  <a:pt x="7" y="0"/>
                </a:lnTo>
                <a:lnTo>
                  <a:pt x="7" y="0"/>
                </a:lnTo>
                <a:lnTo>
                  <a:pt x="7" y="1"/>
                </a:lnTo>
                <a:lnTo>
                  <a:pt x="6" y="1"/>
                </a:lnTo>
                <a:lnTo>
                  <a:pt x="6" y="1"/>
                </a:lnTo>
                <a:lnTo>
                  <a:pt x="6" y="2"/>
                </a:lnTo>
                <a:lnTo>
                  <a:pt x="4" y="5"/>
                </a:lnTo>
                <a:lnTo>
                  <a:pt x="3" y="5"/>
                </a:lnTo>
                <a:lnTo>
                  <a:pt x="3" y="5"/>
                </a:lnTo>
                <a:lnTo>
                  <a:pt x="3" y="5"/>
                </a:lnTo>
                <a:lnTo>
                  <a:pt x="4" y="3"/>
                </a:lnTo>
                <a:lnTo>
                  <a:pt x="5" y="3"/>
                </a:lnTo>
                <a:lnTo>
                  <a:pt x="4" y="2"/>
                </a:lnTo>
                <a:lnTo>
                  <a:pt x="4" y="0"/>
                </a:lnTo>
                <a:lnTo>
                  <a:pt x="3" y="1"/>
                </a:lnTo>
                <a:lnTo>
                  <a:pt x="3" y="1"/>
                </a:lnTo>
                <a:lnTo>
                  <a:pt x="3" y="2"/>
                </a:lnTo>
                <a:lnTo>
                  <a:pt x="3" y="0"/>
                </a:lnTo>
                <a:lnTo>
                  <a:pt x="3" y="0"/>
                </a:lnTo>
                <a:lnTo>
                  <a:pt x="0" y="0"/>
                </a:lnTo>
                <a:lnTo>
                  <a:pt x="0" y="2"/>
                </a:lnTo>
                <a:lnTo>
                  <a:pt x="0" y="2"/>
                </a:lnTo>
                <a:lnTo>
                  <a:pt x="1" y="5"/>
                </a:lnTo>
                <a:lnTo>
                  <a:pt x="3" y="6"/>
                </a:lnTo>
                <a:lnTo>
                  <a:pt x="3" y="6"/>
                </a:lnTo>
                <a:lnTo>
                  <a:pt x="3" y="7"/>
                </a:lnTo>
                <a:lnTo>
                  <a:pt x="3" y="8"/>
                </a:lnTo>
                <a:lnTo>
                  <a:pt x="3" y="7"/>
                </a:lnTo>
                <a:lnTo>
                  <a:pt x="3" y="9"/>
                </a:lnTo>
                <a:lnTo>
                  <a:pt x="3" y="9"/>
                </a:lnTo>
                <a:lnTo>
                  <a:pt x="4" y="10"/>
                </a:lnTo>
                <a:lnTo>
                  <a:pt x="4"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8" name="Freeform 585"/>
          <p:cNvSpPr>
            <a:spLocks/>
          </p:cNvSpPr>
          <p:nvPr/>
        </p:nvSpPr>
        <p:spPr bwMode="auto">
          <a:xfrm>
            <a:off x="3112106" y="2565984"/>
            <a:ext cx="95385" cy="60983"/>
          </a:xfrm>
          <a:custGeom>
            <a:avLst/>
            <a:gdLst/>
            <a:ahLst/>
            <a:cxnLst>
              <a:cxn ang="0">
                <a:pos x="20" y="19"/>
              </a:cxn>
              <a:cxn ang="0">
                <a:pos x="22" y="19"/>
              </a:cxn>
              <a:cxn ang="0">
                <a:pos x="23" y="20"/>
              </a:cxn>
              <a:cxn ang="0">
                <a:pos x="28" y="20"/>
              </a:cxn>
              <a:cxn ang="0">
                <a:pos x="28" y="20"/>
              </a:cxn>
              <a:cxn ang="0">
                <a:pos x="27" y="19"/>
              </a:cxn>
              <a:cxn ang="0">
                <a:pos x="24" y="13"/>
              </a:cxn>
              <a:cxn ang="0">
                <a:pos x="23" y="12"/>
              </a:cxn>
              <a:cxn ang="0">
                <a:pos x="21" y="12"/>
              </a:cxn>
              <a:cxn ang="0">
                <a:pos x="19" y="10"/>
              </a:cxn>
              <a:cxn ang="0">
                <a:pos x="19" y="9"/>
              </a:cxn>
              <a:cxn ang="0">
                <a:pos x="16" y="5"/>
              </a:cxn>
              <a:cxn ang="0">
                <a:pos x="15" y="5"/>
              </a:cxn>
              <a:cxn ang="0">
                <a:pos x="5" y="1"/>
              </a:cxn>
              <a:cxn ang="0">
                <a:pos x="1" y="0"/>
              </a:cxn>
              <a:cxn ang="0">
                <a:pos x="0" y="1"/>
              </a:cxn>
              <a:cxn ang="0">
                <a:pos x="1" y="2"/>
              </a:cxn>
              <a:cxn ang="0">
                <a:pos x="3" y="2"/>
              </a:cxn>
              <a:cxn ang="0">
                <a:pos x="5" y="2"/>
              </a:cxn>
              <a:cxn ang="0">
                <a:pos x="5" y="4"/>
              </a:cxn>
              <a:cxn ang="0">
                <a:pos x="5" y="4"/>
              </a:cxn>
              <a:cxn ang="0">
                <a:pos x="3" y="3"/>
              </a:cxn>
              <a:cxn ang="0">
                <a:pos x="3" y="4"/>
              </a:cxn>
              <a:cxn ang="0">
                <a:pos x="3" y="5"/>
              </a:cxn>
              <a:cxn ang="0">
                <a:pos x="3" y="6"/>
              </a:cxn>
              <a:cxn ang="0">
                <a:pos x="4" y="5"/>
              </a:cxn>
              <a:cxn ang="0">
                <a:pos x="5" y="5"/>
              </a:cxn>
              <a:cxn ang="0">
                <a:pos x="6" y="5"/>
              </a:cxn>
              <a:cxn ang="0">
                <a:pos x="7" y="6"/>
              </a:cxn>
              <a:cxn ang="0">
                <a:pos x="6" y="8"/>
              </a:cxn>
              <a:cxn ang="0">
                <a:pos x="8" y="8"/>
              </a:cxn>
              <a:cxn ang="0">
                <a:pos x="9" y="8"/>
              </a:cxn>
              <a:cxn ang="0">
                <a:pos x="10" y="9"/>
              </a:cxn>
              <a:cxn ang="0">
                <a:pos x="11" y="9"/>
              </a:cxn>
              <a:cxn ang="0">
                <a:pos x="12" y="9"/>
              </a:cxn>
              <a:cxn ang="0">
                <a:pos x="12" y="11"/>
              </a:cxn>
              <a:cxn ang="0">
                <a:pos x="10" y="11"/>
              </a:cxn>
              <a:cxn ang="0">
                <a:pos x="11" y="12"/>
              </a:cxn>
              <a:cxn ang="0">
                <a:pos x="13" y="12"/>
              </a:cxn>
              <a:cxn ang="0">
                <a:pos x="14" y="13"/>
              </a:cxn>
              <a:cxn ang="0">
                <a:pos x="16" y="15"/>
              </a:cxn>
              <a:cxn ang="0">
                <a:pos x="14" y="15"/>
              </a:cxn>
              <a:cxn ang="0">
                <a:pos x="17" y="16"/>
              </a:cxn>
              <a:cxn ang="0">
                <a:pos x="18" y="16"/>
              </a:cxn>
              <a:cxn ang="0">
                <a:pos x="19" y="16"/>
              </a:cxn>
              <a:cxn ang="0">
                <a:pos x="18" y="16"/>
              </a:cxn>
              <a:cxn ang="0">
                <a:pos x="18" y="17"/>
              </a:cxn>
              <a:cxn ang="0">
                <a:pos x="20" y="18"/>
              </a:cxn>
              <a:cxn ang="0">
                <a:pos x="21" y="17"/>
              </a:cxn>
              <a:cxn ang="0">
                <a:pos x="20" y="18"/>
              </a:cxn>
            </a:cxnLst>
            <a:rect l="0" t="0" r="r" b="b"/>
            <a:pathLst>
              <a:path w="28" h="21">
                <a:moveTo>
                  <a:pt x="20" y="18"/>
                </a:moveTo>
                <a:lnTo>
                  <a:pt x="20" y="19"/>
                </a:lnTo>
                <a:lnTo>
                  <a:pt x="21" y="20"/>
                </a:lnTo>
                <a:lnTo>
                  <a:pt x="22" y="19"/>
                </a:lnTo>
                <a:lnTo>
                  <a:pt x="23" y="20"/>
                </a:lnTo>
                <a:lnTo>
                  <a:pt x="23" y="20"/>
                </a:lnTo>
                <a:lnTo>
                  <a:pt x="27" y="21"/>
                </a:lnTo>
                <a:lnTo>
                  <a:pt x="28" y="20"/>
                </a:lnTo>
                <a:lnTo>
                  <a:pt x="28" y="20"/>
                </a:lnTo>
                <a:lnTo>
                  <a:pt x="28" y="20"/>
                </a:lnTo>
                <a:lnTo>
                  <a:pt x="28" y="19"/>
                </a:lnTo>
                <a:lnTo>
                  <a:pt x="27" y="19"/>
                </a:lnTo>
                <a:lnTo>
                  <a:pt x="25" y="15"/>
                </a:lnTo>
                <a:lnTo>
                  <a:pt x="24" y="13"/>
                </a:lnTo>
                <a:lnTo>
                  <a:pt x="23" y="13"/>
                </a:lnTo>
                <a:lnTo>
                  <a:pt x="23" y="12"/>
                </a:lnTo>
                <a:lnTo>
                  <a:pt x="22" y="12"/>
                </a:lnTo>
                <a:lnTo>
                  <a:pt x="21" y="12"/>
                </a:lnTo>
                <a:lnTo>
                  <a:pt x="19" y="11"/>
                </a:lnTo>
                <a:lnTo>
                  <a:pt x="19" y="10"/>
                </a:lnTo>
                <a:lnTo>
                  <a:pt x="19" y="10"/>
                </a:lnTo>
                <a:lnTo>
                  <a:pt x="19" y="9"/>
                </a:lnTo>
                <a:lnTo>
                  <a:pt x="16" y="6"/>
                </a:lnTo>
                <a:lnTo>
                  <a:pt x="16" y="5"/>
                </a:lnTo>
                <a:lnTo>
                  <a:pt x="16" y="5"/>
                </a:lnTo>
                <a:lnTo>
                  <a:pt x="15" y="5"/>
                </a:lnTo>
                <a:lnTo>
                  <a:pt x="6" y="2"/>
                </a:lnTo>
                <a:lnTo>
                  <a:pt x="5" y="1"/>
                </a:lnTo>
                <a:lnTo>
                  <a:pt x="2" y="0"/>
                </a:lnTo>
                <a:lnTo>
                  <a:pt x="1" y="0"/>
                </a:lnTo>
                <a:lnTo>
                  <a:pt x="0" y="1"/>
                </a:lnTo>
                <a:lnTo>
                  <a:pt x="0" y="1"/>
                </a:lnTo>
                <a:lnTo>
                  <a:pt x="0" y="2"/>
                </a:lnTo>
                <a:lnTo>
                  <a:pt x="1" y="2"/>
                </a:lnTo>
                <a:lnTo>
                  <a:pt x="2" y="2"/>
                </a:lnTo>
                <a:lnTo>
                  <a:pt x="3" y="2"/>
                </a:lnTo>
                <a:lnTo>
                  <a:pt x="3" y="2"/>
                </a:lnTo>
                <a:lnTo>
                  <a:pt x="5" y="2"/>
                </a:lnTo>
                <a:lnTo>
                  <a:pt x="5" y="4"/>
                </a:lnTo>
                <a:lnTo>
                  <a:pt x="5" y="4"/>
                </a:lnTo>
                <a:lnTo>
                  <a:pt x="5" y="4"/>
                </a:lnTo>
                <a:lnTo>
                  <a:pt x="5" y="4"/>
                </a:lnTo>
                <a:lnTo>
                  <a:pt x="4" y="3"/>
                </a:lnTo>
                <a:lnTo>
                  <a:pt x="3" y="3"/>
                </a:lnTo>
                <a:lnTo>
                  <a:pt x="3" y="3"/>
                </a:lnTo>
                <a:lnTo>
                  <a:pt x="3" y="4"/>
                </a:lnTo>
                <a:lnTo>
                  <a:pt x="3" y="5"/>
                </a:lnTo>
                <a:lnTo>
                  <a:pt x="3" y="5"/>
                </a:lnTo>
                <a:lnTo>
                  <a:pt x="3" y="6"/>
                </a:lnTo>
                <a:lnTo>
                  <a:pt x="3" y="6"/>
                </a:lnTo>
                <a:lnTo>
                  <a:pt x="4" y="6"/>
                </a:lnTo>
                <a:lnTo>
                  <a:pt x="4" y="5"/>
                </a:lnTo>
                <a:lnTo>
                  <a:pt x="5" y="6"/>
                </a:lnTo>
                <a:lnTo>
                  <a:pt x="5" y="5"/>
                </a:lnTo>
                <a:lnTo>
                  <a:pt x="6" y="7"/>
                </a:lnTo>
                <a:lnTo>
                  <a:pt x="6" y="5"/>
                </a:lnTo>
                <a:lnTo>
                  <a:pt x="7" y="6"/>
                </a:lnTo>
                <a:lnTo>
                  <a:pt x="7" y="6"/>
                </a:lnTo>
                <a:lnTo>
                  <a:pt x="7" y="7"/>
                </a:lnTo>
                <a:lnTo>
                  <a:pt x="6" y="8"/>
                </a:lnTo>
                <a:lnTo>
                  <a:pt x="7" y="9"/>
                </a:lnTo>
                <a:lnTo>
                  <a:pt x="8" y="8"/>
                </a:lnTo>
                <a:lnTo>
                  <a:pt x="9" y="8"/>
                </a:lnTo>
                <a:lnTo>
                  <a:pt x="9" y="8"/>
                </a:lnTo>
                <a:lnTo>
                  <a:pt x="10" y="9"/>
                </a:lnTo>
                <a:lnTo>
                  <a:pt x="10" y="9"/>
                </a:lnTo>
                <a:lnTo>
                  <a:pt x="11" y="9"/>
                </a:lnTo>
                <a:lnTo>
                  <a:pt x="11" y="9"/>
                </a:lnTo>
                <a:lnTo>
                  <a:pt x="11" y="10"/>
                </a:lnTo>
                <a:lnTo>
                  <a:pt x="12" y="9"/>
                </a:lnTo>
                <a:lnTo>
                  <a:pt x="13" y="10"/>
                </a:lnTo>
                <a:lnTo>
                  <a:pt x="12" y="11"/>
                </a:lnTo>
                <a:lnTo>
                  <a:pt x="11" y="11"/>
                </a:lnTo>
                <a:lnTo>
                  <a:pt x="10" y="11"/>
                </a:lnTo>
                <a:lnTo>
                  <a:pt x="10" y="12"/>
                </a:lnTo>
                <a:lnTo>
                  <a:pt x="11" y="12"/>
                </a:lnTo>
                <a:lnTo>
                  <a:pt x="12" y="12"/>
                </a:lnTo>
                <a:lnTo>
                  <a:pt x="13" y="12"/>
                </a:lnTo>
                <a:lnTo>
                  <a:pt x="13" y="13"/>
                </a:lnTo>
                <a:lnTo>
                  <a:pt x="14" y="13"/>
                </a:lnTo>
                <a:lnTo>
                  <a:pt x="16" y="14"/>
                </a:lnTo>
                <a:lnTo>
                  <a:pt x="16" y="15"/>
                </a:lnTo>
                <a:lnTo>
                  <a:pt x="15" y="15"/>
                </a:lnTo>
                <a:lnTo>
                  <a:pt x="14" y="15"/>
                </a:lnTo>
                <a:lnTo>
                  <a:pt x="16" y="16"/>
                </a:lnTo>
                <a:lnTo>
                  <a:pt x="17" y="16"/>
                </a:lnTo>
                <a:lnTo>
                  <a:pt x="17" y="16"/>
                </a:lnTo>
                <a:lnTo>
                  <a:pt x="18" y="16"/>
                </a:lnTo>
                <a:lnTo>
                  <a:pt x="19" y="16"/>
                </a:lnTo>
                <a:lnTo>
                  <a:pt x="19" y="16"/>
                </a:lnTo>
                <a:lnTo>
                  <a:pt x="19" y="16"/>
                </a:lnTo>
                <a:lnTo>
                  <a:pt x="18" y="16"/>
                </a:lnTo>
                <a:lnTo>
                  <a:pt x="18" y="17"/>
                </a:lnTo>
                <a:lnTo>
                  <a:pt x="18" y="17"/>
                </a:lnTo>
                <a:lnTo>
                  <a:pt x="20" y="18"/>
                </a:lnTo>
                <a:lnTo>
                  <a:pt x="20" y="18"/>
                </a:lnTo>
                <a:lnTo>
                  <a:pt x="21" y="17"/>
                </a:lnTo>
                <a:lnTo>
                  <a:pt x="21" y="17"/>
                </a:lnTo>
                <a:lnTo>
                  <a:pt x="21" y="18"/>
                </a:lnTo>
                <a:lnTo>
                  <a:pt x="20" y="1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9" name="Freeform 586"/>
          <p:cNvSpPr>
            <a:spLocks/>
          </p:cNvSpPr>
          <p:nvPr/>
        </p:nvSpPr>
        <p:spPr bwMode="auto">
          <a:xfrm>
            <a:off x="3302877" y="3024808"/>
            <a:ext cx="3407" cy="5808"/>
          </a:xfrm>
          <a:custGeom>
            <a:avLst/>
            <a:gdLst/>
            <a:ahLst/>
            <a:cxnLst>
              <a:cxn ang="0">
                <a:pos x="0" y="0"/>
              </a:cxn>
              <a:cxn ang="0">
                <a:pos x="0" y="0"/>
              </a:cxn>
              <a:cxn ang="0">
                <a:pos x="0" y="1"/>
              </a:cxn>
              <a:cxn ang="0">
                <a:pos x="0" y="1"/>
              </a:cxn>
              <a:cxn ang="0">
                <a:pos x="1" y="2"/>
              </a:cxn>
              <a:cxn ang="0">
                <a:pos x="1" y="0"/>
              </a:cxn>
              <a:cxn ang="0">
                <a:pos x="0" y="0"/>
              </a:cxn>
            </a:cxnLst>
            <a:rect l="0" t="0" r="r" b="b"/>
            <a:pathLst>
              <a:path w="1" h="2">
                <a:moveTo>
                  <a:pt x="0" y="0"/>
                </a:moveTo>
                <a:lnTo>
                  <a:pt x="0" y="0"/>
                </a:lnTo>
                <a:lnTo>
                  <a:pt x="0" y="1"/>
                </a:lnTo>
                <a:lnTo>
                  <a:pt x="0" y="1"/>
                </a:lnTo>
                <a:lnTo>
                  <a:pt x="1" y="2"/>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0" name="Freeform 587"/>
          <p:cNvSpPr>
            <a:spLocks/>
          </p:cNvSpPr>
          <p:nvPr/>
        </p:nvSpPr>
        <p:spPr bwMode="auto">
          <a:xfrm>
            <a:off x="3037160" y="2414978"/>
            <a:ext cx="6813" cy="8712"/>
          </a:xfrm>
          <a:custGeom>
            <a:avLst/>
            <a:gdLst/>
            <a:ahLst/>
            <a:cxnLst>
              <a:cxn ang="0">
                <a:pos x="2" y="1"/>
              </a:cxn>
              <a:cxn ang="0">
                <a:pos x="1" y="1"/>
              </a:cxn>
              <a:cxn ang="0">
                <a:pos x="1" y="1"/>
              </a:cxn>
              <a:cxn ang="0">
                <a:pos x="0" y="0"/>
              </a:cxn>
              <a:cxn ang="0">
                <a:pos x="0" y="1"/>
              </a:cxn>
              <a:cxn ang="0">
                <a:pos x="0" y="2"/>
              </a:cxn>
              <a:cxn ang="0">
                <a:pos x="2" y="3"/>
              </a:cxn>
              <a:cxn ang="0">
                <a:pos x="2" y="3"/>
              </a:cxn>
              <a:cxn ang="0">
                <a:pos x="2" y="3"/>
              </a:cxn>
              <a:cxn ang="0">
                <a:pos x="2" y="2"/>
              </a:cxn>
              <a:cxn ang="0">
                <a:pos x="2" y="1"/>
              </a:cxn>
            </a:cxnLst>
            <a:rect l="0" t="0" r="r" b="b"/>
            <a:pathLst>
              <a:path w="2" h="3">
                <a:moveTo>
                  <a:pt x="2" y="1"/>
                </a:moveTo>
                <a:lnTo>
                  <a:pt x="1" y="1"/>
                </a:lnTo>
                <a:lnTo>
                  <a:pt x="1" y="1"/>
                </a:lnTo>
                <a:lnTo>
                  <a:pt x="0" y="0"/>
                </a:lnTo>
                <a:lnTo>
                  <a:pt x="0" y="1"/>
                </a:lnTo>
                <a:lnTo>
                  <a:pt x="0" y="2"/>
                </a:lnTo>
                <a:lnTo>
                  <a:pt x="2" y="3"/>
                </a:lnTo>
                <a:lnTo>
                  <a:pt x="2" y="3"/>
                </a:lnTo>
                <a:lnTo>
                  <a:pt x="2" y="3"/>
                </a:lnTo>
                <a:lnTo>
                  <a:pt x="2" y="2"/>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1" name="Freeform 588"/>
          <p:cNvSpPr>
            <a:spLocks/>
          </p:cNvSpPr>
          <p:nvPr/>
        </p:nvSpPr>
        <p:spPr bwMode="auto">
          <a:xfrm>
            <a:off x="8314020" y="2676334"/>
            <a:ext cx="13626" cy="17424"/>
          </a:xfrm>
          <a:custGeom>
            <a:avLst/>
            <a:gdLst/>
            <a:ahLst/>
            <a:cxnLst>
              <a:cxn ang="0">
                <a:pos x="4" y="1"/>
              </a:cxn>
              <a:cxn ang="0">
                <a:pos x="4" y="0"/>
              </a:cxn>
              <a:cxn ang="0">
                <a:pos x="4" y="0"/>
              </a:cxn>
              <a:cxn ang="0">
                <a:pos x="0" y="4"/>
              </a:cxn>
              <a:cxn ang="0">
                <a:pos x="0" y="6"/>
              </a:cxn>
              <a:cxn ang="0">
                <a:pos x="0" y="5"/>
              </a:cxn>
              <a:cxn ang="0">
                <a:pos x="4" y="1"/>
              </a:cxn>
              <a:cxn ang="0">
                <a:pos x="4" y="1"/>
              </a:cxn>
            </a:cxnLst>
            <a:rect l="0" t="0" r="r" b="b"/>
            <a:pathLst>
              <a:path w="4" h="6">
                <a:moveTo>
                  <a:pt x="4" y="1"/>
                </a:moveTo>
                <a:lnTo>
                  <a:pt x="4" y="0"/>
                </a:lnTo>
                <a:lnTo>
                  <a:pt x="4" y="0"/>
                </a:lnTo>
                <a:lnTo>
                  <a:pt x="0" y="4"/>
                </a:lnTo>
                <a:lnTo>
                  <a:pt x="0" y="6"/>
                </a:lnTo>
                <a:lnTo>
                  <a:pt x="0" y="5"/>
                </a:lnTo>
                <a:lnTo>
                  <a:pt x="4" y="1"/>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2" name="Freeform 589"/>
          <p:cNvSpPr>
            <a:spLocks/>
          </p:cNvSpPr>
          <p:nvPr/>
        </p:nvSpPr>
        <p:spPr bwMode="auto">
          <a:xfrm>
            <a:off x="3357383" y="3039328"/>
            <a:ext cx="6813" cy="5808"/>
          </a:xfrm>
          <a:custGeom>
            <a:avLst/>
            <a:gdLst/>
            <a:ahLst/>
            <a:cxnLst>
              <a:cxn ang="0">
                <a:pos x="1" y="0"/>
              </a:cxn>
              <a:cxn ang="0">
                <a:pos x="1" y="1"/>
              </a:cxn>
              <a:cxn ang="0">
                <a:pos x="0" y="2"/>
              </a:cxn>
              <a:cxn ang="0">
                <a:pos x="1" y="2"/>
              </a:cxn>
              <a:cxn ang="0">
                <a:pos x="1" y="2"/>
              </a:cxn>
              <a:cxn ang="0">
                <a:pos x="1" y="2"/>
              </a:cxn>
              <a:cxn ang="0">
                <a:pos x="1" y="2"/>
              </a:cxn>
              <a:cxn ang="0">
                <a:pos x="1" y="2"/>
              </a:cxn>
              <a:cxn ang="0">
                <a:pos x="2" y="2"/>
              </a:cxn>
              <a:cxn ang="0">
                <a:pos x="1" y="0"/>
              </a:cxn>
              <a:cxn ang="0">
                <a:pos x="1" y="0"/>
              </a:cxn>
            </a:cxnLst>
            <a:rect l="0" t="0" r="r" b="b"/>
            <a:pathLst>
              <a:path w="2" h="2">
                <a:moveTo>
                  <a:pt x="1" y="0"/>
                </a:moveTo>
                <a:lnTo>
                  <a:pt x="1" y="1"/>
                </a:lnTo>
                <a:lnTo>
                  <a:pt x="0" y="2"/>
                </a:lnTo>
                <a:lnTo>
                  <a:pt x="1" y="2"/>
                </a:lnTo>
                <a:lnTo>
                  <a:pt x="1" y="2"/>
                </a:lnTo>
                <a:lnTo>
                  <a:pt x="1" y="2"/>
                </a:lnTo>
                <a:lnTo>
                  <a:pt x="1" y="2"/>
                </a:lnTo>
                <a:lnTo>
                  <a:pt x="1" y="2"/>
                </a:lnTo>
                <a:lnTo>
                  <a:pt x="2" y="2"/>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3" name="Freeform 590"/>
          <p:cNvSpPr>
            <a:spLocks/>
          </p:cNvSpPr>
          <p:nvPr/>
        </p:nvSpPr>
        <p:spPr bwMode="auto">
          <a:xfrm>
            <a:off x="8153908" y="2699565"/>
            <a:ext cx="3407" cy="5808"/>
          </a:xfrm>
          <a:custGeom>
            <a:avLst/>
            <a:gdLst/>
            <a:ahLst/>
            <a:cxnLst>
              <a:cxn ang="0">
                <a:pos x="1" y="0"/>
              </a:cxn>
              <a:cxn ang="0">
                <a:pos x="0" y="0"/>
              </a:cxn>
              <a:cxn ang="0">
                <a:pos x="0" y="1"/>
              </a:cxn>
              <a:cxn ang="0">
                <a:pos x="0" y="1"/>
              </a:cxn>
              <a:cxn ang="0">
                <a:pos x="0" y="2"/>
              </a:cxn>
              <a:cxn ang="0">
                <a:pos x="1" y="0"/>
              </a:cxn>
            </a:cxnLst>
            <a:rect l="0" t="0" r="r" b="b"/>
            <a:pathLst>
              <a:path w="1" h="2">
                <a:moveTo>
                  <a:pt x="1" y="0"/>
                </a:moveTo>
                <a:lnTo>
                  <a:pt x="0" y="0"/>
                </a:lnTo>
                <a:lnTo>
                  <a:pt x="0" y="1"/>
                </a:lnTo>
                <a:lnTo>
                  <a:pt x="0" y="1"/>
                </a:lnTo>
                <a:lnTo>
                  <a:pt x="0" y="2"/>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4" name="Freeform 591"/>
          <p:cNvSpPr>
            <a:spLocks/>
          </p:cNvSpPr>
          <p:nvPr/>
        </p:nvSpPr>
        <p:spPr bwMode="auto">
          <a:xfrm>
            <a:off x="8164128" y="2475961"/>
            <a:ext cx="57913" cy="209085"/>
          </a:xfrm>
          <a:custGeom>
            <a:avLst/>
            <a:gdLst/>
            <a:ahLst/>
            <a:cxnLst>
              <a:cxn ang="0">
                <a:pos x="1" y="23"/>
              </a:cxn>
              <a:cxn ang="0">
                <a:pos x="1" y="24"/>
              </a:cxn>
              <a:cxn ang="0">
                <a:pos x="2" y="25"/>
              </a:cxn>
              <a:cxn ang="0">
                <a:pos x="3" y="28"/>
              </a:cxn>
              <a:cxn ang="0">
                <a:pos x="2" y="34"/>
              </a:cxn>
              <a:cxn ang="0">
                <a:pos x="3" y="36"/>
              </a:cxn>
              <a:cxn ang="0">
                <a:pos x="3" y="38"/>
              </a:cxn>
              <a:cxn ang="0">
                <a:pos x="3" y="39"/>
              </a:cxn>
              <a:cxn ang="0">
                <a:pos x="3" y="39"/>
              </a:cxn>
              <a:cxn ang="0">
                <a:pos x="1" y="49"/>
              </a:cxn>
              <a:cxn ang="0">
                <a:pos x="3" y="55"/>
              </a:cxn>
              <a:cxn ang="0">
                <a:pos x="2" y="56"/>
              </a:cxn>
              <a:cxn ang="0">
                <a:pos x="1" y="71"/>
              </a:cxn>
              <a:cxn ang="0">
                <a:pos x="3" y="72"/>
              </a:cxn>
              <a:cxn ang="0">
                <a:pos x="4" y="67"/>
              </a:cxn>
              <a:cxn ang="0">
                <a:pos x="5" y="65"/>
              </a:cxn>
              <a:cxn ang="0">
                <a:pos x="7" y="65"/>
              </a:cxn>
              <a:cxn ang="0">
                <a:pos x="9" y="67"/>
              </a:cxn>
              <a:cxn ang="0">
                <a:pos x="10" y="71"/>
              </a:cxn>
              <a:cxn ang="0">
                <a:pos x="11" y="69"/>
              </a:cxn>
              <a:cxn ang="0">
                <a:pos x="11" y="68"/>
              </a:cxn>
              <a:cxn ang="0">
                <a:pos x="10" y="65"/>
              </a:cxn>
              <a:cxn ang="0">
                <a:pos x="10" y="65"/>
              </a:cxn>
              <a:cxn ang="0">
                <a:pos x="9" y="65"/>
              </a:cxn>
              <a:cxn ang="0">
                <a:pos x="8" y="65"/>
              </a:cxn>
              <a:cxn ang="0">
                <a:pos x="8" y="64"/>
              </a:cxn>
              <a:cxn ang="0">
                <a:pos x="8" y="62"/>
              </a:cxn>
              <a:cxn ang="0">
                <a:pos x="5" y="58"/>
              </a:cxn>
              <a:cxn ang="0">
                <a:pos x="8" y="45"/>
              </a:cxn>
              <a:cxn ang="0">
                <a:pos x="9" y="44"/>
              </a:cxn>
              <a:cxn ang="0">
                <a:pos x="10" y="44"/>
              </a:cxn>
              <a:cxn ang="0">
                <a:pos x="11" y="44"/>
              </a:cxn>
              <a:cxn ang="0">
                <a:pos x="15" y="46"/>
              </a:cxn>
              <a:cxn ang="0">
                <a:pos x="17" y="49"/>
              </a:cxn>
              <a:cxn ang="0">
                <a:pos x="17" y="48"/>
              </a:cxn>
              <a:cxn ang="0">
                <a:pos x="15" y="47"/>
              </a:cxn>
              <a:cxn ang="0">
                <a:pos x="9" y="25"/>
              </a:cxn>
              <a:cxn ang="0">
                <a:pos x="8" y="25"/>
              </a:cxn>
              <a:cxn ang="0">
                <a:pos x="8" y="18"/>
              </a:cxn>
              <a:cxn ang="0">
                <a:pos x="8" y="18"/>
              </a:cxn>
              <a:cxn ang="0">
                <a:pos x="9" y="14"/>
              </a:cxn>
              <a:cxn ang="0">
                <a:pos x="6" y="0"/>
              </a:cxn>
              <a:cxn ang="0">
                <a:pos x="5" y="0"/>
              </a:cxn>
              <a:cxn ang="0">
                <a:pos x="5" y="0"/>
              </a:cxn>
              <a:cxn ang="0">
                <a:pos x="4" y="0"/>
              </a:cxn>
              <a:cxn ang="0">
                <a:pos x="4" y="0"/>
              </a:cxn>
              <a:cxn ang="0">
                <a:pos x="4" y="0"/>
              </a:cxn>
              <a:cxn ang="0">
                <a:pos x="6" y="6"/>
              </a:cxn>
              <a:cxn ang="0">
                <a:pos x="5" y="6"/>
              </a:cxn>
              <a:cxn ang="0">
                <a:pos x="5" y="6"/>
              </a:cxn>
              <a:cxn ang="0">
                <a:pos x="4" y="7"/>
              </a:cxn>
              <a:cxn ang="0">
                <a:pos x="5" y="7"/>
              </a:cxn>
              <a:cxn ang="0">
                <a:pos x="4" y="8"/>
              </a:cxn>
              <a:cxn ang="0">
                <a:pos x="4" y="8"/>
              </a:cxn>
              <a:cxn ang="0">
                <a:pos x="3" y="7"/>
              </a:cxn>
              <a:cxn ang="0">
                <a:pos x="2" y="7"/>
              </a:cxn>
              <a:cxn ang="0">
                <a:pos x="1" y="7"/>
              </a:cxn>
              <a:cxn ang="0">
                <a:pos x="1" y="9"/>
              </a:cxn>
              <a:cxn ang="0">
                <a:pos x="1" y="12"/>
              </a:cxn>
              <a:cxn ang="0">
                <a:pos x="0" y="18"/>
              </a:cxn>
              <a:cxn ang="0">
                <a:pos x="1" y="23"/>
              </a:cxn>
            </a:cxnLst>
            <a:rect l="0" t="0" r="r" b="b"/>
            <a:pathLst>
              <a:path w="17" h="72">
                <a:moveTo>
                  <a:pt x="1" y="23"/>
                </a:moveTo>
                <a:lnTo>
                  <a:pt x="1" y="24"/>
                </a:lnTo>
                <a:lnTo>
                  <a:pt x="2" y="25"/>
                </a:lnTo>
                <a:lnTo>
                  <a:pt x="3" y="28"/>
                </a:lnTo>
                <a:lnTo>
                  <a:pt x="2" y="34"/>
                </a:lnTo>
                <a:lnTo>
                  <a:pt x="3" y="36"/>
                </a:lnTo>
                <a:lnTo>
                  <a:pt x="3" y="38"/>
                </a:lnTo>
                <a:lnTo>
                  <a:pt x="3" y="39"/>
                </a:lnTo>
                <a:lnTo>
                  <a:pt x="3" y="39"/>
                </a:lnTo>
                <a:lnTo>
                  <a:pt x="1" y="49"/>
                </a:lnTo>
                <a:lnTo>
                  <a:pt x="3" y="55"/>
                </a:lnTo>
                <a:lnTo>
                  <a:pt x="2" y="56"/>
                </a:lnTo>
                <a:lnTo>
                  <a:pt x="1" y="71"/>
                </a:lnTo>
                <a:lnTo>
                  <a:pt x="3" y="72"/>
                </a:lnTo>
                <a:lnTo>
                  <a:pt x="4" y="67"/>
                </a:lnTo>
                <a:lnTo>
                  <a:pt x="5" y="65"/>
                </a:lnTo>
                <a:lnTo>
                  <a:pt x="7" y="65"/>
                </a:lnTo>
                <a:lnTo>
                  <a:pt x="9" y="67"/>
                </a:lnTo>
                <a:lnTo>
                  <a:pt x="10" y="71"/>
                </a:lnTo>
                <a:lnTo>
                  <a:pt x="11" y="69"/>
                </a:lnTo>
                <a:lnTo>
                  <a:pt x="11" y="68"/>
                </a:lnTo>
                <a:lnTo>
                  <a:pt x="10" y="65"/>
                </a:lnTo>
                <a:lnTo>
                  <a:pt x="10" y="65"/>
                </a:lnTo>
                <a:lnTo>
                  <a:pt x="9" y="65"/>
                </a:lnTo>
                <a:lnTo>
                  <a:pt x="8" y="65"/>
                </a:lnTo>
                <a:lnTo>
                  <a:pt x="8" y="64"/>
                </a:lnTo>
                <a:lnTo>
                  <a:pt x="8" y="62"/>
                </a:lnTo>
                <a:lnTo>
                  <a:pt x="5" y="58"/>
                </a:lnTo>
                <a:lnTo>
                  <a:pt x="8" y="45"/>
                </a:lnTo>
                <a:lnTo>
                  <a:pt x="9" y="44"/>
                </a:lnTo>
                <a:lnTo>
                  <a:pt x="10" y="44"/>
                </a:lnTo>
                <a:lnTo>
                  <a:pt x="11" y="44"/>
                </a:lnTo>
                <a:lnTo>
                  <a:pt x="15" y="46"/>
                </a:lnTo>
                <a:lnTo>
                  <a:pt x="17" y="49"/>
                </a:lnTo>
                <a:lnTo>
                  <a:pt x="17" y="48"/>
                </a:lnTo>
                <a:lnTo>
                  <a:pt x="15" y="47"/>
                </a:lnTo>
                <a:lnTo>
                  <a:pt x="9" y="25"/>
                </a:lnTo>
                <a:lnTo>
                  <a:pt x="8" y="25"/>
                </a:lnTo>
                <a:lnTo>
                  <a:pt x="8" y="18"/>
                </a:lnTo>
                <a:lnTo>
                  <a:pt x="8" y="18"/>
                </a:lnTo>
                <a:lnTo>
                  <a:pt x="9" y="14"/>
                </a:lnTo>
                <a:lnTo>
                  <a:pt x="6" y="0"/>
                </a:lnTo>
                <a:lnTo>
                  <a:pt x="5" y="0"/>
                </a:lnTo>
                <a:lnTo>
                  <a:pt x="5" y="0"/>
                </a:lnTo>
                <a:lnTo>
                  <a:pt x="4" y="0"/>
                </a:lnTo>
                <a:lnTo>
                  <a:pt x="4" y="0"/>
                </a:lnTo>
                <a:lnTo>
                  <a:pt x="4" y="0"/>
                </a:lnTo>
                <a:lnTo>
                  <a:pt x="6" y="6"/>
                </a:lnTo>
                <a:lnTo>
                  <a:pt x="5" y="6"/>
                </a:lnTo>
                <a:lnTo>
                  <a:pt x="5" y="6"/>
                </a:lnTo>
                <a:lnTo>
                  <a:pt x="4" y="7"/>
                </a:lnTo>
                <a:lnTo>
                  <a:pt x="5" y="7"/>
                </a:lnTo>
                <a:lnTo>
                  <a:pt x="4" y="8"/>
                </a:lnTo>
                <a:lnTo>
                  <a:pt x="4" y="8"/>
                </a:lnTo>
                <a:lnTo>
                  <a:pt x="3" y="7"/>
                </a:lnTo>
                <a:lnTo>
                  <a:pt x="2" y="7"/>
                </a:lnTo>
                <a:lnTo>
                  <a:pt x="1" y="7"/>
                </a:lnTo>
                <a:lnTo>
                  <a:pt x="1" y="9"/>
                </a:lnTo>
                <a:lnTo>
                  <a:pt x="1" y="12"/>
                </a:lnTo>
                <a:lnTo>
                  <a:pt x="0" y="18"/>
                </a:lnTo>
                <a:lnTo>
                  <a:pt x="1" y="2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5" name="Rectangle 592"/>
          <p:cNvSpPr>
            <a:spLocks noChangeArrowheads="1"/>
          </p:cNvSpPr>
          <p:nvPr/>
        </p:nvSpPr>
        <p:spPr bwMode="auto">
          <a:xfrm>
            <a:off x="3299470" y="2943498"/>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6" name="Freeform 593"/>
          <p:cNvSpPr>
            <a:spLocks/>
          </p:cNvSpPr>
          <p:nvPr/>
        </p:nvSpPr>
        <p:spPr bwMode="auto">
          <a:xfrm>
            <a:off x="3272217" y="2931882"/>
            <a:ext cx="10220" cy="2904"/>
          </a:xfrm>
          <a:custGeom>
            <a:avLst/>
            <a:gdLst/>
            <a:ahLst/>
            <a:cxnLst>
              <a:cxn ang="0">
                <a:pos x="0" y="0"/>
              </a:cxn>
              <a:cxn ang="0">
                <a:pos x="0" y="1"/>
              </a:cxn>
              <a:cxn ang="0">
                <a:pos x="1" y="1"/>
              </a:cxn>
              <a:cxn ang="0">
                <a:pos x="3" y="1"/>
              </a:cxn>
              <a:cxn ang="0">
                <a:pos x="3" y="0"/>
              </a:cxn>
              <a:cxn ang="0">
                <a:pos x="1" y="1"/>
              </a:cxn>
              <a:cxn ang="0">
                <a:pos x="0" y="0"/>
              </a:cxn>
            </a:cxnLst>
            <a:rect l="0" t="0" r="r" b="b"/>
            <a:pathLst>
              <a:path w="3" h="1">
                <a:moveTo>
                  <a:pt x="0" y="0"/>
                </a:moveTo>
                <a:lnTo>
                  <a:pt x="0" y="1"/>
                </a:lnTo>
                <a:lnTo>
                  <a:pt x="1" y="1"/>
                </a:lnTo>
                <a:lnTo>
                  <a:pt x="3" y="1"/>
                </a:lnTo>
                <a:lnTo>
                  <a:pt x="3" y="0"/>
                </a:lnTo>
                <a:lnTo>
                  <a:pt x="1"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7" name="Freeform 594"/>
          <p:cNvSpPr>
            <a:spLocks/>
          </p:cNvSpPr>
          <p:nvPr/>
        </p:nvSpPr>
        <p:spPr bwMode="auto">
          <a:xfrm>
            <a:off x="3299470" y="2943498"/>
            <a:ext cx="3407" cy="5808"/>
          </a:xfrm>
          <a:custGeom>
            <a:avLst/>
            <a:gdLst/>
            <a:ahLst/>
            <a:cxnLst>
              <a:cxn ang="0">
                <a:pos x="0" y="1"/>
              </a:cxn>
              <a:cxn ang="0">
                <a:pos x="1" y="2"/>
              </a:cxn>
              <a:cxn ang="0">
                <a:pos x="1" y="2"/>
              </a:cxn>
              <a:cxn ang="0">
                <a:pos x="1" y="1"/>
              </a:cxn>
              <a:cxn ang="0">
                <a:pos x="1" y="1"/>
              </a:cxn>
              <a:cxn ang="0">
                <a:pos x="0" y="1"/>
              </a:cxn>
              <a:cxn ang="0">
                <a:pos x="0" y="0"/>
              </a:cxn>
              <a:cxn ang="0">
                <a:pos x="0" y="1"/>
              </a:cxn>
              <a:cxn ang="0">
                <a:pos x="0" y="1"/>
              </a:cxn>
            </a:cxnLst>
            <a:rect l="0" t="0" r="r" b="b"/>
            <a:pathLst>
              <a:path w="1" h="2">
                <a:moveTo>
                  <a:pt x="0" y="1"/>
                </a:moveTo>
                <a:lnTo>
                  <a:pt x="1" y="2"/>
                </a:lnTo>
                <a:lnTo>
                  <a:pt x="1" y="2"/>
                </a:lnTo>
                <a:lnTo>
                  <a:pt x="1" y="1"/>
                </a:lnTo>
                <a:lnTo>
                  <a:pt x="1" y="1"/>
                </a:lnTo>
                <a:lnTo>
                  <a:pt x="0" y="1"/>
                </a:lnTo>
                <a:lnTo>
                  <a:pt x="0" y="0"/>
                </a:lnTo>
                <a:lnTo>
                  <a:pt x="0" y="1"/>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8" name="Freeform 595"/>
          <p:cNvSpPr>
            <a:spLocks/>
          </p:cNvSpPr>
          <p:nvPr/>
        </p:nvSpPr>
        <p:spPr bwMode="auto">
          <a:xfrm>
            <a:off x="3296063" y="2952209"/>
            <a:ext cx="6813" cy="5808"/>
          </a:xfrm>
          <a:custGeom>
            <a:avLst/>
            <a:gdLst/>
            <a:ahLst/>
            <a:cxnLst>
              <a:cxn ang="0">
                <a:pos x="1" y="1"/>
              </a:cxn>
              <a:cxn ang="0">
                <a:pos x="0" y="0"/>
              </a:cxn>
              <a:cxn ang="0">
                <a:pos x="0" y="0"/>
              </a:cxn>
              <a:cxn ang="0">
                <a:pos x="0" y="0"/>
              </a:cxn>
              <a:cxn ang="0">
                <a:pos x="0" y="0"/>
              </a:cxn>
              <a:cxn ang="0">
                <a:pos x="1" y="2"/>
              </a:cxn>
              <a:cxn ang="0">
                <a:pos x="2" y="2"/>
              </a:cxn>
              <a:cxn ang="0">
                <a:pos x="1" y="1"/>
              </a:cxn>
              <a:cxn ang="0">
                <a:pos x="1" y="1"/>
              </a:cxn>
            </a:cxnLst>
            <a:rect l="0" t="0" r="r" b="b"/>
            <a:pathLst>
              <a:path w="2" h="2">
                <a:moveTo>
                  <a:pt x="1" y="1"/>
                </a:moveTo>
                <a:lnTo>
                  <a:pt x="0" y="0"/>
                </a:lnTo>
                <a:lnTo>
                  <a:pt x="0" y="0"/>
                </a:lnTo>
                <a:lnTo>
                  <a:pt x="0" y="0"/>
                </a:lnTo>
                <a:lnTo>
                  <a:pt x="0" y="0"/>
                </a:lnTo>
                <a:lnTo>
                  <a:pt x="1" y="2"/>
                </a:lnTo>
                <a:lnTo>
                  <a:pt x="2" y="2"/>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9" name="Freeform 596"/>
          <p:cNvSpPr>
            <a:spLocks/>
          </p:cNvSpPr>
          <p:nvPr/>
        </p:nvSpPr>
        <p:spPr bwMode="auto">
          <a:xfrm>
            <a:off x="8130062" y="2696661"/>
            <a:ext cx="112419" cy="87119"/>
          </a:xfrm>
          <a:custGeom>
            <a:avLst/>
            <a:gdLst/>
            <a:ahLst/>
            <a:cxnLst>
              <a:cxn ang="0">
                <a:pos x="1" y="21"/>
              </a:cxn>
              <a:cxn ang="0">
                <a:pos x="0" y="24"/>
              </a:cxn>
              <a:cxn ang="0">
                <a:pos x="1" y="29"/>
              </a:cxn>
              <a:cxn ang="0">
                <a:pos x="2" y="30"/>
              </a:cxn>
              <a:cxn ang="0">
                <a:pos x="3" y="29"/>
              </a:cxn>
              <a:cxn ang="0">
                <a:pos x="7" y="28"/>
              </a:cxn>
              <a:cxn ang="0">
                <a:pos x="6" y="26"/>
              </a:cxn>
              <a:cxn ang="0">
                <a:pos x="3" y="23"/>
              </a:cxn>
              <a:cxn ang="0">
                <a:pos x="5" y="22"/>
              </a:cxn>
              <a:cxn ang="0">
                <a:pos x="7" y="23"/>
              </a:cxn>
              <a:cxn ang="0">
                <a:pos x="10" y="22"/>
              </a:cxn>
              <a:cxn ang="0">
                <a:pos x="18" y="26"/>
              </a:cxn>
              <a:cxn ang="0">
                <a:pos x="20" y="24"/>
              </a:cxn>
              <a:cxn ang="0">
                <a:pos x="24" y="19"/>
              </a:cxn>
              <a:cxn ang="0">
                <a:pos x="27" y="19"/>
              </a:cxn>
              <a:cxn ang="0">
                <a:pos x="29" y="18"/>
              </a:cxn>
              <a:cxn ang="0">
                <a:pos x="32" y="16"/>
              </a:cxn>
              <a:cxn ang="0">
                <a:pos x="32" y="16"/>
              </a:cxn>
              <a:cxn ang="0">
                <a:pos x="30" y="15"/>
              </a:cxn>
              <a:cxn ang="0">
                <a:pos x="29" y="12"/>
              </a:cxn>
              <a:cxn ang="0">
                <a:pos x="30" y="9"/>
              </a:cxn>
              <a:cxn ang="0">
                <a:pos x="27" y="11"/>
              </a:cxn>
              <a:cxn ang="0">
                <a:pos x="25" y="11"/>
              </a:cxn>
              <a:cxn ang="0">
                <a:pos x="22" y="10"/>
              </a:cxn>
              <a:cxn ang="0">
                <a:pos x="12" y="1"/>
              </a:cxn>
              <a:cxn ang="0">
                <a:pos x="11" y="0"/>
              </a:cxn>
              <a:cxn ang="0">
                <a:pos x="10" y="1"/>
              </a:cxn>
              <a:cxn ang="0">
                <a:pos x="11" y="5"/>
              </a:cxn>
              <a:cxn ang="0">
                <a:pos x="8" y="13"/>
              </a:cxn>
              <a:cxn ang="0">
                <a:pos x="8" y="17"/>
              </a:cxn>
              <a:cxn ang="0">
                <a:pos x="3" y="16"/>
              </a:cxn>
              <a:cxn ang="0">
                <a:pos x="3" y="18"/>
              </a:cxn>
              <a:cxn ang="0">
                <a:pos x="2" y="20"/>
              </a:cxn>
            </a:cxnLst>
            <a:rect l="0" t="0" r="r" b="b"/>
            <a:pathLst>
              <a:path w="33" h="30">
                <a:moveTo>
                  <a:pt x="2" y="20"/>
                </a:moveTo>
                <a:lnTo>
                  <a:pt x="1" y="21"/>
                </a:lnTo>
                <a:lnTo>
                  <a:pt x="0" y="22"/>
                </a:lnTo>
                <a:lnTo>
                  <a:pt x="0" y="24"/>
                </a:lnTo>
                <a:lnTo>
                  <a:pt x="2" y="26"/>
                </a:lnTo>
                <a:lnTo>
                  <a:pt x="1" y="29"/>
                </a:lnTo>
                <a:lnTo>
                  <a:pt x="1" y="30"/>
                </a:lnTo>
                <a:lnTo>
                  <a:pt x="2" y="30"/>
                </a:lnTo>
                <a:lnTo>
                  <a:pt x="3" y="29"/>
                </a:lnTo>
                <a:lnTo>
                  <a:pt x="3" y="29"/>
                </a:lnTo>
                <a:lnTo>
                  <a:pt x="5" y="28"/>
                </a:lnTo>
                <a:lnTo>
                  <a:pt x="7" y="28"/>
                </a:lnTo>
                <a:lnTo>
                  <a:pt x="7" y="27"/>
                </a:lnTo>
                <a:lnTo>
                  <a:pt x="6" y="26"/>
                </a:lnTo>
                <a:lnTo>
                  <a:pt x="3" y="25"/>
                </a:lnTo>
                <a:lnTo>
                  <a:pt x="3" y="23"/>
                </a:lnTo>
                <a:lnTo>
                  <a:pt x="3" y="22"/>
                </a:lnTo>
                <a:lnTo>
                  <a:pt x="5" y="22"/>
                </a:lnTo>
                <a:lnTo>
                  <a:pt x="7" y="23"/>
                </a:lnTo>
                <a:lnTo>
                  <a:pt x="7" y="23"/>
                </a:lnTo>
                <a:lnTo>
                  <a:pt x="8" y="22"/>
                </a:lnTo>
                <a:lnTo>
                  <a:pt x="10" y="22"/>
                </a:lnTo>
                <a:lnTo>
                  <a:pt x="11" y="22"/>
                </a:lnTo>
                <a:lnTo>
                  <a:pt x="18" y="26"/>
                </a:lnTo>
                <a:lnTo>
                  <a:pt x="19" y="26"/>
                </a:lnTo>
                <a:lnTo>
                  <a:pt x="20" y="24"/>
                </a:lnTo>
                <a:lnTo>
                  <a:pt x="22" y="20"/>
                </a:lnTo>
                <a:lnTo>
                  <a:pt x="24" y="19"/>
                </a:lnTo>
                <a:lnTo>
                  <a:pt x="25" y="18"/>
                </a:lnTo>
                <a:lnTo>
                  <a:pt x="27" y="19"/>
                </a:lnTo>
                <a:lnTo>
                  <a:pt x="28" y="18"/>
                </a:lnTo>
                <a:lnTo>
                  <a:pt x="29" y="18"/>
                </a:lnTo>
                <a:lnTo>
                  <a:pt x="29" y="18"/>
                </a:lnTo>
                <a:lnTo>
                  <a:pt x="32" y="16"/>
                </a:lnTo>
                <a:lnTo>
                  <a:pt x="33" y="15"/>
                </a:lnTo>
                <a:lnTo>
                  <a:pt x="32" y="16"/>
                </a:lnTo>
                <a:lnTo>
                  <a:pt x="30" y="16"/>
                </a:lnTo>
                <a:lnTo>
                  <a:pt x="30" y="15"/>
                </a:lnTo>
                <a:lnTo>
                  <a:pt x="29" y="14"/>
                </a:lnTo>
                <a:lnTo>
                  <a:pt x="29" y="12"/>
                </a:lnTo>
                <a:lnTo>
                  <a:pt x="30" y="9"/>
                </a:lnTo>
                <a:lnTo>
                  <a:pt x="30" y="9"/>
                </a:lnTo>
                <a:lnTo>
                  <a:pt x="29" y="11"/>
                </a:lnTo>
                <a:lnTo>
                  <a:pt x="27" y="11"/>
                </a:lnTo>
                <a:lnTo>
                  <a:pt x="26" y="11"/>
                </a:lnTo>
                <a:lnTo>
                  <a:pt x="25" y="11"/>
                </a:lnTo>
                <a:lnTo>
                  <a:pt x="25" y="11"/>
                </a:lnTo>
                <a:lnTo>
                  <a:pt x="22" y="10"/>
                </a:lnTo>
                <a:lnTo>
                  <a:pt x="18" y="7"/>
                </a:lnTo>
                <a:lnTo>
                  <a:pt x="12" y="1"/>
                </a:lnTo>
                <a:lnTo>
                  <a:pt x="12" y="0"/>
                </a:lnTo>
                <a:lnTo>
                  <a:pt x="11" y="0"/>
                </a:lnTo>
                <a:lnTo>
                  <a:pt x="11" y="0"/>
                </a:lnTo>
                <a:lnTo>
                  <a:pt x="10" y="1"/>
                </a:lnTo>
                <a:lnTo>
                  <a:pt x="10" y="2"/>
                </a:lnTo>
                <a:lnTo>
                  <a:pt x="11" y="5"/>
                </a:lnTo>
                <a:lnTo>
                  <a:pt x="9" y="12"/>
                </a:lnTo>
                <a:lnTo>
                  <a:pt x="8" y="13"/>
                </a:lnTo>
                <a:lnTo>
                  <a:pt x="9" y="15"/>
                </a:lnTo>
                <a:lnTo>
                  <a:pt x="8" y="17"/>
                </a:lnTo>
                <a:lnTo>
                  <a:pt x="6" y="17"/>
                </a:lnTo>
                <a:lnTo>
                  <a:pt x="3" y="16"/>
                </a:lnTo>
                <a:lnTo>
                  <a:pt x="3" y="17"/>
                </a:lnTo>
                <a:lnTo>
                  <a:pt x="3" y="18"/>
                </a:lnTo>
                <a:lnTo>
                  <a:pt x="3" y="19"/>
                </a:lnTo>
                <a:lnTo>
                  <a:pt x="2" y="2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0" name="Freeform 597"/>
          <p:cNvSpPr>
            <a:spLocks/>
          </p:cNvSpPr>
          <p:nvPr/>
        </p:nvSpPr>
        <p:spPr bwMode="auto">
          <a:xfrm>
            <a:off x="3268811" y="2931882"/>
            <a:ext cx="3407" cy="2904"/>
          </a:xfrm>
          <a:custGeom>
            <a:avLst/>
            <a:gdLst/>
            <a:ahLst/>
            <a:cxnLst>
              <a:cxn ang="0">
                <a:pos x="0" y="0"/>
              </a:cxn>
              <a:cxn ang="0">
                <a:pos x="0" y="1"/>
              </a:cxn>
              <a:cxn ang="0">
                <a:pos x="0" y="1"/>
              </a:cxn>
              <a:cxn ang="0">
                <a:pos x="0" y="1"/>
              </a:cxn>
              <a:cxn ang="0">
                <a:pos x="0" y="1"/>
              </a:cxn>
              <a:cxn ang="0">
                <a:pos x="0" y="1"/>
              </a:cxn>
              <a:cxn ang="0">
                <a:pos x="0" y="1"/>
              </a:cxn>
              <a:cxn ang="0">
                <a:pos x="0" y="0"/>
              </a:cxn>
            </a:cxnLst>
            <a:rect l="0" t="0" r="r" b="b"/>
            <a:pathLst>
              <a:path h="1">
                <a:moveTo>
                  <a:pt x="0" y="0"/>
                </a:moveTo>
                <a:lnTo>
                  <a:pt x="0" y="1"/>
                </a:lnTo>
                <a:lnTo>
                  <a:pt x="0" y="1"/>
                </a:lnTo>
                <a:lnTo>
                  <a:pt x="0" y="1"/>
                </a:lnTo>
                <a:lnTo>
                  <a:pt x="0" y="1"/>
                </a:lnTo>
                <a:lnTo>
                  <a:pt x="0" y="1"/>
                </a:lnTo>
                <a:lnTo>
                  <a:pt x="0"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1" name="Freeform 598"/>
          <p:cNvSpPr>
            <a:spLocks/>
          </p:cNvSpPr>
          <p:nvPr/>
        </p:nvSpPr>
        <p:spPr bwMode="auto">
          <a:xfrm>
            <a:off x="2546606" y="2417882"/>
            <a:ext cx="3407" cy="8712"/>
          </a:xfrm>
          <a:custGeom>
            <a:avLst/>
            <a:gdLst/>
            <a:ahLst/>
            <a:cxnLst>
              <a:cxn ang="0">
                <a:pos x="1" y="0"/>
              </a:cxn>
              <a:cxn ang="0">
                <a:pos x="0" y="0"/>
              </a:cxn>
              <a:cxn ang="0">
                <a:pos x="0" y="1"/>
              </a:cxn>
              <a:cxn ang="0">
                <a:pos x="0" y="1"/>
              </a:cxn>
              <a:cxn ang="0">
                <a:pos x="0" y="3"/>
              </a:cxn>
              <a:cxn ang="0">
                <a:pos x="0" y="3"/>
              </a:cxn>
              <a:cxn ang="0">
                <a:pos x="1" y="2"/>
              </a:cxn>
              <a:cxn ang="0">
                <a:pos x="1" y="1"/>
              </a:cxn>
              <a:cxn ang="0">
                <a:pos x="1" y="1"/>
              </a:cxn>
              <a:cxn ang="0">
                <a:pos x="1" y="0"/>
              </a:cxn>
            </a:cxnLst>
            <a:rect l="0" t="0" r="r" b="b"/>
            <a:pathLst>
              <a:path w="1" h="3">
                <a:moveTo>
                  <a:pt x="1" y="0"/>
                </a:moveTo>
                <a:lnTo>
                  <a:pt x="0" y="0"/>
                </a:lnTo>
                <a:lnTo>
                  <a:pt x="0" y="1"/>
                </a:lnTo>
                <a:lnTo>
                  <a:pt x="0" y="1"/>
                </a:lnTo>
                <a:lnTo>
                  <a:pt x="0" y="3"/>
                </a:lnTo>
                <a:lnTo>
                  <a:pt x="0" y="3"/>
                </a:lnTo>
                <a:lnTo>
                  <a:pt x="1" y="2"/>
                </a:lnTo>
                <a:lnTo>
                  <a:pt x="1" y="1"/>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2" name="Freeform 599"/>
          <p:cNvSpPr>
            <a:spLocks/>
          </p:cNvSpPr>
          <p:nvPr/>
        </p:nvSpPr>
        <p:spPr bwMode="auto">
          <a:xfrm>
            <a:off x="2553420" y="3161294"/>
            <a:ext cx="10220" cy="2904"/>
          </a:xfrm>
          <a:custGeom>
            <a:avLst/>
            <a:gdLst/>
            <a:ahLst/>
            <a:cxnLst>
              <a:cxn ang="0">
                <a:pos x="0" y="0"/>
              </a:cxn>
              <a:cxn ang="0">
                <a:pos x="0" y="0"/>
              </a:cxn>
              <a:cxn ang="0">
                <a:pos x="0" y="0"/>
              </a:cxn>
              <a:cxn ang="0">
                <a:pos x="0" y="0"/>
              </a:cxn>
              <a:cxn ang="0">
                <a:pos x="0" y="0"/>
              </a:cxn>
              <a:cxn ang="0">
                <a:pos x="1" y="1"/>
              </a:cxn>
              <a:cxn ang="0">
                <a:pos x="3" y="1"/>
              </a:cxn>
              <a:cxn ang="0">
                <a:pos x="3" y="1"/>
              </a:cxn>
              <a:cxn ang="0">
                <a:pos x="1" y="0"/>
              </a:cxn>
              <a:cxn ang="0">
                <a:pos x="0" y="0"/>
              </a:cxn>
            </a:cxnLst>
            <a:rect l="0" t="0" r="r" b="b"/>
            <a:pathLst>
              <a:path w="3" h="1">
                <a:moveTo>
                  <a:pt x="0" y="0"/>
                </a:moveTo>
                <a:lnTo>
                  <a:pt x="0" y="0"/>
                </a:lnTo>
                <a:lnTo>
                  <a:pt x="0" y="0"/>
                </a:lnTo>
                <a:lnTo>
                  <a:pt x="0" y="0"/>
                </a:lnTo>
                <a:lnTo>
                  <a:pt x="0" y="0"/>
                </a:lnTo>
                <a:lnTo>
                  <a:pt x="1" y="1"/>
                </a:lnTo>
                <a:lnTo>
                  <a:pt x="3" y="1"/>
                </a:lnTo>
                <a:lnTo>
                  <a:pt x="3"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3" name="Freeform 600"/>
          <p:cNvSpPr>
            <a:spLocks/>
          </p:cNvSpPr>
          <p:nvPr/>
        </p:nvSpPr>
        <p:spPr bwMode="auto">
          <a:xfrm>
            <a:off x="2577266" y="3172910"/>
            <a:ext cx="3407" cy="2904"/>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4" name="Freeform 601"/>
          <p:cNvSpPr>
            <a:spLocks/>
          </p:cNvSpPr>
          <p:nvPr/>
        </p:nvSpPr>
        <p:spPr bwMode="auto">
          <a:xfrm>
            <a:off x="2570453" y="3167102"/>
            <a:ext cx="10220" cy="2904"/>
          </a:xfrm>
          <a:custGeom>
            <a:avLst/>
            <a:gdLst/>
            <a:ahLst/>
            <a:cxnLst>
              <a:cxn ang="0">
                <a:pos x="0" y="0"/>
              </a:cxn>
              <a:cxn ang="0">
                <a:pos x="0" y="0"/>
              </a:cxn>
              <a:cxn ang="0">
                <a:pos x="0" y="0"/>
              </a:cxn>
              <a:cxn ang="0">
                <a:pos x="0" y="0"/>
              </a:cxn>
              <a:cxn ang="0">
                <a:pos x="0" y="0"/>
              </a:cxn>
              <a:cxn ang="0">
                <a:pos x="0" y="1"/>
              </a:cxn>
              <a:cxn ang="0">
                <a:pos x="1" y="0"/>
              </a:cxn>
              <a:cxn ang="0">
                <a:pos x="2" y="1"/>
              </a:cxn>
              <a:cxn ang="0">
                <a:pos x="3" y="1"/>
              </a:cxn>
              <a:cxn ang="0">
                <a:pos x="3" y="0"/>
              </a:cxn>
              <a:cxn ang="0">
                <a:pos x="3" y="0"/>
              </a:cxn>
              <a:cxn ang="0">
                <a:pos x="0" y="0"/>
              </a:cxn>
            </a:cxnLst>
            <a:rect l="0" t="0" r="r" b="b"/>
            <a:pathLst>
              <a:path w="3" h="1">
                <a:moveTo>
                  <a:pt x="0" y="0"/>
                </a:moveTo>
                <a:lnTo>
                  <a:pt x="0" y="0"/>
                </a:lnTo>
                <a:lnTo>
                  <a:pt x="0" y="0"/>
                </a:lnTo>
                <a:lnTo>
                  <a:pt x="0" y="0"/>
                </a:lnTo>
                <a:lnTo>
                  <a:pt x="0" y="0"/>
                </a:lnTo>
                <a:lnTo>
                  <a:pt x="0" y="1"/>
                </a:lnTo>
                <a:lnTo>
                  <a:pt x="1" y="0"/>
                </a:lnTo>
                <a:lnTo>
                  <a:pt x="2" y="1"/>
                </a:lnTo>
                <a:lnTo>
                  <a:pt x="3" y="1"/>
                </a:lnTo>
                <a:lnTo>
                  <a:pt x="3" y="0"/>
                </a:lnTo>
                <a:lnTo>
                  <a:pt x="3"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5" name="Freeform 602"/>
          <p:cNvSpPr>
            <a:spLocks/>
          </p:cNvSpPr>
          <p:nvPr/>
        </p:nvSpPr>
        <p:spPr bwMode="auto">
          <a:xfrm>
            <a:off x="3009907" y="2417882"/>
            <a:ext cx="34066" cy="46463"/>
          </a:xfrm>
          <a:custGeom>
            <a:avLst/>
            <a:gdLst/>
            <a:ahLst/>
            <a:cxnLst>
              <a:cxn ang="0">
                <a:pos x="4" y="7"/>
              </a:cxn>
              <a:cxn ang="0">
                <a:pos x="4" y="8"/>
              </a:cxn>
              <a:cxn ang="0">
                <a:pos x="4" y="9"/>
              </a:cxn>
              <a:cxn ang="0">
                <a:pos x="5" y="11"/>
              </a:cxn>
              <a:cxn ang="0">
                <a:pos x="7" y="11"/>
              </a:cxn>
              <a:cxn ang="0">
                <a:pos x="7" y="13"/>
              </a:cxn>
              <a:cxn ang="0">
                <a:pos x="8" y="13"/>
              </a:cxn>
              <a:cxn ang="0">
                <a:pos x="10" y="16"/>
              </a:cxn>
              <a:cxn ang="0">
                <a:pos x="10" y="14"/>
              </a:cxn>
              <a:cxn ang="0">
                <a:pos x="10" y="13"/>
              </a:cxn>
              <a:cxn ang="0">
                <a:pos x="9" y="13"/>
              </a:cxn>
              <a:cxn ang="0">
                <a:pos x="10" y="12"/>
              </a:cxn>
              <a:cxn ang="0">
                <a:pos x="10" y="11"/>
              </a:cxn>
              <a:cxn ang="0">
                <a:pos x="9" y="10"/>
              </a:cxn>
              <a:cxn ang="0">
                <a:pos x="9" y="10"/>
              </a:cxn>
              <a:cxn ang="0">
                <a:pos x="8" y="9"/>
              </a:cxn>
              <a:cxn ang="0">
                <a:pos x="7" y="9"/>
              </a:cxn>
              <a:cxn ang="0">
                <a:pos x="7" y="7"/>
              </a:cxn>
              <a:cxn ang="0">
                <a:pos x="7" y="6"/>
              </a:cxn>
              <a:cxn ang="0">
                <a:pos x="7" y="6"/>
              </a:cxn>
              <a:cxn ang="0">
                <a:pos x="7" y="6"/>
              </a:cxn>
              <a:cxn ang="0">
                <a:pos x="7" y="5"/>
              </a:cxn>
              <a:cxn ang="0">
                <a:pos x="6" y="3"/>
              </a:cxn>
              <a:cxn ang="0">
                <a:pos x="4" y="3"/>
              </a:cxn>
              <a:cxn ang="0">
                <a:pos x="4" y="2"/>
              </a:cxn>
              <a:cxn ang="0">
                <a:pos x="4" y="0"/>
              </a:cxn>
              <a:cxn ang="0">
                <a:pos x="2" y="1"/>
              </a:cxn>
              <a:cxn ang="0">
                <a:pos x="1" y="0"/>
              </a:cxn>
              <a:cxn ang="0">
                <a:pos x="1" y="1"/>
              </a:cxn>
              <a:cxn ang="0">
                <a:pos x="0" y="3"/>
              </a:cxn>
              <a:cxn ang="0">
                <a:pos x="1" y="4"/>
              </a:cxn>
              <a:cxn ang="0">
                <a:pos x="3" y="3"/>
              </a:cxn>
              <a:cxn ang="0">
                <a:pos x="3" y="2"/>
              </a:cxn>
              <a:cxn ang="0">
                <a:pos x="3" y="6"/>
              </a:cxn>
              <a:cxn ang="0">
                <a:pos x="3" y="7"/>
              </a:cxn>
              <a:cxn ang="0">
                <a:pos x="4" y="7"/>
              </a:cxn>
            </a:cxnLst>
            <a:rect l="0" t="0" r="r" b="b"/>
            <a:pathLst>
              <a:path w="10" h="16">
                <a:moveTo>
                  <a:pt x="4" y="7"/>
                </a:moveTo>
                <a:lnTo>
                  <a:pt x="4" y="7"/>
                </a:lnTo>
                <a:lnTo>
                  <a:pt x="5" y="8"/>
                </a:lnTo>
                <a:lnTo>
                  <a:pt x="4" y="8"/>
                </a:lnTo>
                <a:lnTo>
                  <a:pt x="4" y="9"/>
                </a:lnTo>
                <a:lnTo>
                  <a:pt x="4" y="9"/>
                </a:lnTo>
                <a:lnTo>
                  <a:pt x="4" y="10"/>
                </a:lnTo>
                <a:lnTo>
                  <a:pt x="5" y="11"/>
                </a:lnTo>
                <a:lnTo>
                  <a:pt x="5" y="10"/>
                </a:lnTo>
                <a:lnTo>
                  <a:pt x="7" y="11"/>
                </a:lnTo>
                <a:lnTo>
                  <a:pt x="7" y="12"/>
                </a:lnTo>
                <a:lnTo>
                  <a:pt x="7" y="13"/>
                </a:lnTo>
                <a:lnTo>
                  <a:pt x="7" y="13"/>
                </a:lnTo>
                <a:lnTo>
                  <a:pt x="8" y="13"/>
                </a:lnTo>
                <a:lnTo>
                  <a:pt x="8" y="16"/>
                </a:lnTo>
                <a:lnTo>
                  <a:pt x="10" y="16"/>
                </a:lnTo>
                <a:lnTo>
                  <a:pt x="10" y="16"/>
                </a:lnTo>
                <a:lnTo>
                  <a:pt x="10" y="14"/>
                </a:lnTo>
                <a:lnTo>
                  <a:pt x="10" y="14"/>
                </a:lnTo>
                <a:lnTo>
                  <a:pt x="10" y="13"/>
                </a:lnTo>
                <a:lnTo>
                  <a:pt x="10" y="13"/>
                </a:lnTo>
                <a:lnTo>
                  <a:pt x="9" y="13"/>
                </a:lnTo>
                <a:lnTo>
                  <a:pt x="10" y="12"/>
                </a:lnTo>
                <a:lnTo>
                  <a:pt x="10" y="12"/>
                </a:lnTo>
                <a:lnTo>
                  <a:pt x="10" y="11"/>
                </a:lnTo>
                <a:lnTo>
                  <a:pt x="10" y="11"/>
                </a:lnTo>
                <a:lnTo>
                  <a:pt x="9" y="11"/>
                </a:lnTo>
                <a:lnTo>
                  <a:pt x="9" y="10"/>
                </a:lnTo>
                <a:lnTo>
                  <a:pt x="9" y="10"/>
                </a:lnTo>
                <a:lnTo>
                  <a:pt x="9" y="10"/>
                </a:lnTo>
                <a:lnTo>
                  <a:pt x="8" y="9"/>
                </a:lnTo>
                <a:lnTo>
                  <a:pt x="8" y="9"/>
                </a:lnTo>
                <a:lnTo>
                  <a:pt x="7" y="9"/>
                </a:lnTo>
                <a:lnTo>
                  <a:pt x="7" y="9"/>
                </a:lnTo>
                <a:lnTo>
                  <a:pt x="7" y="8"/>
                </a:lnTo>
                <a:lnTo>
                  <a:pt x="7" y="7"/>
                </a:lnTo>
                <a:lnTo>
                  <a:pt x="9" y="9"/>
                </a:lnTo>
                <a:lnTo>
                  <a:pt x="7" y="6"/>
                </a:lnTo>
                <a:lnTo>
                  <a:pt x="7" y="7"/>
                </a:lnTo>
                <a:lnTo>
                  <a:pt x="7" y="6"/>
                </a:lnTo>
                <a:lnTo>
                  <a:pt x="7" y="6"/>
                </a:lnTo>
                <a:lnTo>
                  <a:pt x="7" y="6"/>
                </a:lnTo>
                <a:lnTo>
                  <a:pt x="7" y="5"/>
                </a:lnTo>
                <a:lnTo>
                  <a:pt x="7" y="5"/>
                </a:lnTo>
                <a:lnTo>
                  <a:pt x="6" y="4"/>
                </a:lnTo>
                <a:lnTo>
                  <a:pt x="6" y="3"/>
                </a:lnTo>
                <a:lnTo>
                  <a:pt x="5" y="3"/>
                </a:lnTo>
                <a:lnTo>
                  <a:pt x="4" y="3"/>
                </a:lnTo>
                <a:lnTo>
                  <a:pt x="4" y="2"/>
                </a:lnTo>
                <a:lnTo>
                  <a:pt x="4" y="2"/>
                </a:lnTo>
                <a:lnTo>
                  <a:pt x="4" y="1"/>
                </a:lnTo>
                <a:lnTo>
                  <a:pt x="4" y="0"/>
                </a:lnTo>
                <a:lnTo>
                  <a:pt x="3" y="0"/>
                </a:lnTo>
                <a:lnTo>
                  <a:pt x="2" y="1"/>
                </a:lnTo>
                <a:lnTo>
                  <a:pt x="2" y="0"/>
                </a:lnTo>
                <a:lnTo>
                  <a:pt x="1" y="0"/>
                </a:lnTo>
                <a:lnTo>
                  <a:pt x="1" y="0"/>
                </a:lnTo>
                <a:lnTo>
                  <a:pt x="1" y="1"/>
                </a:lnTo>
                <a:lnTo>
                  <a:pt x="2" y="2"/>
                </a:lnTo>
                <a:lnTo>
                  <a:pt x="0" y="3"/>
                </a:lnTo>
                <a:lnTo>
                  <a:pt x="0" y="4"/>
                </a:lnTo>
                <a:lnTo>
                  <a:pt x="1" y="4"/>
                </a:lnTo>
                <a:lnTo>
                  <a:pt x="2" y="3"/>
                </a:lnTo>
                <a:lnTo>
                  <a:pt x="3" y="3"/>
                </a:lnTo>
                <a:lnTo>
                  <a:pt x="3" y="2"/>
                </a:lnTo>
                <a:lnTo>
                  <a:pt x="3" y="2"/>
                </a:lnTo>
                <a:lnTo>
                  <a:pt x="4" y="5"/>
                </a:lnTo>
                <a:lnTo>
                  <a:pt x="3" y="6"/>
                </a:lnTo>
                <a:lnTo>
                  <a:pt x="2" y="7"/>
                </a:lnTo>
                <a:lnTo>
                  <a:pt x="3" y="7"/>
                </a:lnTo>
                <a:lnTo>
                  <a:pt x="4" y="7"/>
                </a:lnTo>
                <a:lnTo>
                  <a:pt x="4" y="7"/>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6" name="Rectangle 603"/>
          <p:cNvSpPr>
            <a:spLocks noChangeArrowheads="1"/>
          </p:cNvSpPr>
          <p:nvPr/>
        </p:nvSpPr>
        <p:spPr bwMode="auto">
          <a:xfrm>
            <a:off x="2502320" y="2444018"/>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7" name="Freeform 604"/>
          <p:cNvSpPr>
            <a:spLocks/>
          </p:cNvSpPr>
          <p:nvPr/>
        </p:nvSpPr>
        <p:spPr bwMode="auto">
          <a:xfrm>
            <a:off x="2580673" y="3170006"/>
            <a:ext cx="13626" cy="8712"/>
          </a:xfrm>
          <a:custGeom>
            <a:avLst/>
            <a:gdLst/>
            <a:ahLst/>
            <a:cxnLst>
              <a:cxn ang="0">
                <a:pos x="2" y="1"/>
              </a:cxn>
              <a:cxn ang="0">
                <a:pos x="2" y="1"/>
              </a:cxn>
              <a:cxn ang="0">
                <a:pos x="1" y="0"/>
              </a:cxn>
              <a:cxn ang="0">
                <a:pos x="1" y="0"/>
              </a:cxn>
              <a:cxn ang="0">
                <a:pos x="0" y="1"/>
              </a:cxn>
              <a:cxn ang="0">
                <a:pos x="1" y="1"/>
              </a:cxn>
              <a:cxn ang="0">
                <a:pos x="2" y="1"/>
              </a:cxn>
              <a:cxn ang="0">
                <a:pos x="3" y="2"/>
              </a:cxn>
              <a:cxn ang="0">
                <a:pos x="3" y="3"/>
              </a:cxn>
              <a:cxn ang="0">
                <a:pos x="3" y="3"/>
              </a:cxn>
              <a:cxn ang="0">
                <a:pos x="4" y="2"/>
              </a:cxn>
              <a:cxn ang="0">
                <a:pos x="4" y="1"/>
              </a:cxn>
              <a:cxn ang="0">
                <a:pos x="3" y="1"/>
              </a:cxn>
              <a:cxn ang="0">
                <a:pos x="2" y="1"/>
              </a:cxn>
            </a:cxnLst>
            <a:rect l="0" t="0" r="r" b="b"/>
            <a:pathLst>
              <a:path w="4" h="3">
                <a:moveTo>
                  <a:pt x="2" y="1"/>
                </a:moveTo>
                <a:lnTo>
                  <a:pt x="2" y="1"/>
                </a:lnTo>
                <a:lnTo>
                  <a:pt x="1" y="0"/>
                </a:lnTo>
                <a:lnTo>
                  <a:pt x="1" y="0"/>
                </a:lnTo>
                <a:lnTo>
                  <a:pt x="0" y="1"/>
                </a:lnTo>
                <a:lnTo>
                  <a:pt x="1" y="1"/>
                </a:lnTo>
                <a:lnTo>
                  <a:pt x="2" y="1"/>
                </a:lnTo>
                <a:lnTo>
                  <a:pt x="3" y="2"/>
                </a:lnTo>
                <a:lnTo>
                  <a:pt x="3" y="3"/>
                </a:lnTo>
                <a:lnTo>
                  <a:pt x="3" y="3"/>
                </a:lnTo>
                <a:lnTo>
                  <a:pt x="4" y="2"/>
                </a:lnTo>
                <a:lnTo>
                  <a:pt x="4" y="1"/>
                </a:lnTo>
                <a:lnTo>
                  <a:pt x="3" y="1"/>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8" name="Freeform 605"/>
          <p:cNvSpPr>
            <a:spLocks/>
          </p:cNvSpPr>
          <p:nvPr/>
        </p:nvSpPr>
        <p:spPr bwMode="auto">
          <a:xfrm>
            <a:off x="2464847" y="2470153"/>
            <a:ext cx="3407" cy="2904"/>
          </a:xfrm>
          <a:custGeom>
            <a:avLst/>
            <a:gdLst/>
            <a:ahLst/>
            <a:cxnLst>
              <a:cxn ang="0">
                <a:pos x="0" y="0"/>
              </a:cxn>
              <a:cxn ang="0">
                <a:pos x="0" y="0"/>
              </a:cxn>
              <a:cxn ang="0">
                <a:pos x="0" y="1"/>
              </a:cxn>
              <a:cxn ang="0">
                <a:pos x="1" y="1"/>
              </a:cxn>
              <a:cxn ang="0">
                <a:pos x="1" y="1"/>
              </a:cxn>
              <a:cxn ang="0">
                <a:pos x="1" y="0"/>
              </a:cxn>
              <a:cxn ang="0">
                <a:pos x="0" y="0"/>
              </a:cxn>
            </a:cxnLst>
            <a:rect l="0" t="0" r="r" b="b"/>
            <a:pathLst>
              <a:path w="1" h="1">
                <a:moveTo>
                  <a:pt x="0" y="0"/>
                </a:moveTo>
                <a:lnTo>
                  <a:pt x="0" y="0"/>
                </a:lnTo>
                <a:lnTo>
                  <a:pt x="0" y="1"/>
                </a:lnTo>
                <a:lnTo>
                  <a:pt x="1" y="1"/>
                </a:lnTo>
                <a:lnTo>
                  <a:pt x="1" y="1"/>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9" name="Freeform 606"/>
          <p:cNvSpPr>
            <a:spLocks/>
          </p:cNvSpPr>
          <p:nvPr/>
        </p:nvSpPr>
        <p:spPr bwMode="auto">
          <a:xfrm>
            <a:off x="2502320" y="2444018"/>
            <a:ext cx="6813" cy="5808"/>
          </a:xfrm>
          <a:custGeom>
            <a:avLst/>
            <a:gdLst/>
            <a:ahLst/>
            <a:cxnLst>
              <a:cxn ang="0">
                <a:pos x="1" y="0"/>
              </a:cxn>
              <a:cxn ang="0">
                <a:pos x="1" y="0"/>
              </a:cxn>
              <a:cxn ang="0">
                <a:pos x="1" y="0"/>
              </a:cxn>
              <a:cxn ang="0">
                <a:pos x="1" y="0"/>
              </a:cxn>
              <a:cxn ang="0">
                <a:pos x="1" y="0"/>
              </a:cxn>
              <a:cxn ang="0">
                <a:pos x="0" y="1"/>
              </a:cxn>
              <a:cxn ang="0">
                <a:pos x="0" y="0"/>
              </a:cxn>
              <a:cxn ang="0">
                <a:pos x="0" y="0"/>
              </a:cxn>
              <a:cxn ang="0">
                <a:pos x="0" y="0"/>
              </a:cxn>
              <a:cxn ang="0">
                <a:pos x="0" y="2"/>
              </a:cxn>
              <a:cxn ang="0">
                <a:pos x="1" y="2"/>
              </a:cxn>
              <a:cxn ang="0">
                <a:pos x="1" y="2"/>
              </a:cxn>
              <a:cxn ang="0">
                <a:pos x="2" y="2"/>
              </a:cxn>
              <a:cxn ang="0">
                <a:pos x="1" y="1"/>
              </a:cxn>
              <a:cxn ang="0">
                <a:pos x="1" y="0"/>
              </a:cxn>
            </a:cxnLst>
            <a:rect l="0" t="0" r="r" b="b"/>
            <a:pathLst>
              <a:path w="2" h="2">
                <a:moveTo>
                  <a:pt x="1" y="0"/>
                </a:moveTo>
                <a:lnTo>
                  <a:pt x="1" y="0"/>
                </a:lnTo>
                <a:lnTo>
                  <a:pt x="1" y="0"/>
                </a:lnTo>
                <a:lnTo>
                  <a:pt x="1" y="0"/>
                </a:lnTo>
                <a:lnTo>
                  <a:pt x="1" y="0"/>
                </a:lnTo>
                <a:lnTo>
                  <a:pt x="0" y="1"/>
                </a:lnTo>
                <a:lnTo>
                  <a:pt x="0" y="0"/>
                </a:lnTo>
                <a:lnTo>
                  <a:pt x="0" y="0"/>
                </a:lnTo>
                <a:lnTo>
                  <a:pt x="0" y="0"/>
                </a:lnTo>
                <a:lnTo>
                  <a:pt x="0" y="2"/>
                </a:lnTo>
                <a:lnTo>
                  <a:pt x="1" y="2"/>
                </a:lnTo>
                <a:lnTo>
                  <a:pt x="1" y="2"/>
                </a:lnTo>
                <a:lnTo>
                  <a:pt x="2" y="2"/>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0" name="Freeform 607"/>
          <p:cNvSpPr>
            <a:spLocks/>
          </p:cNvSpPr>
          <p:nvPr/>
        </p:nvSpPr>
        <p:spPr bwMode="auto">
          <a:xfrm>
            <a:off x="2526167" y="3149678"/>
            <a:ext cx="6813" cy="5808"/>
          </a:xfrm>
          <a:custGeom>
            <a:avLst/>
            <a:gdLst/>
            <a:ahLst/>
            <a:cxnLst>
              <a:cxn ang="0">
                <a:pos x="1" y="0"/>
              </a:cxn>
              <a:cxn ang="0">
                <a:pos x="0" y="0"/>
              </a:cxn>
              <a:cxn ang="0">
                <a:pos x="0" y="1"/>
              </a:cxn>
              <a:cxn ang="0">
                <a:pos x="0" y="1"/>
              </a:cxn>
              <a:cxn ang="0">
                <a:pos x="0" y="1"/>
              </a:cxn>
              <a:cxn ang="0">
                <a:pos x="0" y="2"/>
              </a:cxn>
              <a:cxn ang="0">
                <a:pos x="0" y="2"/>
              </a:cxn>
              <a:cxn ang="0">
                <a:pos x="2" y="1"/>
              </a:cxn>
              <a:cxn ang="0">
                <a:pos x="2" y="1"/>
              </a:cxn>
              <a:cxn ang="0">
                <a:pos x="1" y="0"/>
              </a:cxn>
              <a:cxn ang="0">
                <a:pos x="1" y="0"/>
              </a:cxn>
            </a:cxnLst>
            <a:rect l="0" t="0" r="r" b="b"/>
            <a:pathLst>
              <a:path w="2" h="2">
                <a:moveTo>
                  <a:pt x="1" y="0"/>
                </a:moveTo>
                <a:lnTo>
                  <a:pt x="0" y="0"/>
                </a:lnTo>
                <a:lnTo>
                  <a:pt x="0" y="1"/>
                </a:lnTo>
                <a:lnTo>
                  <a:pt x="0" y="1"/>
                </a:lnTo>
                <a:lnTo>
                  <a:pt x="0" y="1"/>
                </a:lnTo>
                <a:lnTo>
                  <a:pt x="0" y="2"/>
                </a:lnTo>
                <a:lnTo>
                  <a:pt x="0" y="2"/>
                </a:lnTo>
                <a:lnTo>
                  <a:pt x="2" y="1"/>
                </a:lnTo>
                <a:lnTo>
                  <a:pt x="2"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1" name="Rectangle 608"/>
          <p:cNvSpPr>
            <a:spLocks noChangeArrowheads="1"/>
          </p:cNvSpPr>
          <p:nvPr/>
        </p:nvSpPr>
        <p:spPr bwMode="auto">
          <a:xfrm>
            <a:off x="2546606" y="2417882"/>
            <a:ext cx="3407"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2" name="Freeform 609"/>
          <p:cNvSpPr>
            <a:spLocks/>
          </p:cNvSpPr>
          <p:nvPr/>
        </p:nvSpPr>
        <p:spPr bwMode="auto">
          <a:xfrm>
            <a:off x="3006501" y="2394650"/>
            <a:ext cx="17033" cy="20328"/>
          </a:xfrm>
          <a:custGeom>
            <a:avLst/>
            <a:gdLst/>
            <a:ahLst/>
            <a:cxnLst>
              <a:cxn ang="0">
                <a:pos x="1" y="2"/>
              </a:cxn>
              <a:cxn ang="0">
                <a:pos x="1" y="2"/>
              </a:cxn>
              <a:cxn ang="0">
                <a:pos x="2" y="7"/>
              </a:cxn>
              <a:cxn ang="0">
                <a:pos x="3" y="6"/>
              </a:cxn>
              <a:cxn ang="0">
                <a:pos x="4" y="6"/>
              </a:cxn>
              <a:cxn ang="0">
                <a:pos x="5" y="6"/>
              </a:cxn>
              <a:cxn ang="0">
                <a:pos x="5" y="6"/>
              </a:cxn>
              <a:cxn ang="0">
                <a:pos x="5" y="6"/>
              </a:cxn>
              <a:cxn ang="0">
                <a:pos x="4" y="4"/>
              </a:cxn>
              <a:cxn ang="0">
                <a:pos x="4" y="3"/>
              </a:cxn>
              <a:cxn ang="0">
                <a:pos x="4" y="3"/>
              </a:cxn>
              <a:cxn ang="0">
                <a:pos x="5" y="3"/>
              </a:cxn>
              <a:cxn ang="0">
                <a:pos x="5" y="5"/>
              </a:cxn>
              <a:cxn ang="0">
                <a:pos x="5" y="5"/>
              </a:cxn>
              <a:cxn ang="0">
                <a:pos x="5" y="2"/>
              </a:cxn>
              <a:cxn ang="0">
                <a:pos x="5" y="2"/>
              </a:cxn>
              <a:cxn ang="0">
                <a:pos x="5" y="2"/>
              </a:cxn>
              <a:cxn ang="0">
                <a:pos x="1" y="0"/>
              </a:cxn>
              <a:cxn ang="0">
                <a:pos x="0" y="1"/>
              </a:cxn>
              <a:cxn ang="0">
                <a:pos x="0" y="1"/>
              </a:cxn>
              <a:cxn ang="0">
                <a:pos x="1" y="2"/>
              </a:cxn>
              <a:cxn ang="0">
                <a:pos x="1" y="2"/>
              </a:cxn>
              <a:cxn ang="0">
                <a:pos x="1" y="2"/>
              </a:cxn>
              <a:cxn ang="0">
                <a:pos x="1" y="2"/>
              </a:cxn>
              <a:cxn ang="0">
                <a:pos x="1" y="2"/>
              </a:cxn>
              <a:cxn ang="0">
                <a:pos x="1" y="2"/>
              </a:cxn>
              <a:cxn ang="0">
                <a:pos x="1" y="2"/>
              </a:cxn>
              <a:cxn ang="0">
                <a:pos x="1" y="2"/>
              </a:cxn>
            </a:cxnLst>
            <a:rect l="0" t="0" r="r" b="b"/>
            <a:pathLst>
              <a:path w="5" h="7">
                <a:moveTo>
                  <a:pt x="1" y="2"/>
                </a:moveTo>
                <a:lnTo>
                  <a:pt x="1" y="2"/>
                </a:lnTo>
                <a:lnTo>
                  <a:pt x="2" y="7"/>
                </a:lnTo>
                <a:lnTo>
                  <a:pt x="3" y="6"/>
                </a:lnTo>
                <a:lnTo>
                  <a:pt x="4" y="6"/>
                </a:lnTo>
                <a:lnTo>
                  <a:pt x="5" y="6"/>
                </a:lnTo>
                <a:lnTo>
                  <a:pt x="5" y="6"/>
                </a:lnTo>
                <a:lnTo>
                  <a:pt x="5" y="6"/>
                </a:lnTo>
                <a:lnTo>
                  <a:pt x="4" y="4"/>
                </a:lnTo>
                <a:lnTo>
                  <a:pt x="4" y="3"/>
                </a:lnTo>
                <a:lnTo>
                  <a:pt x="4" y="3"/>
                </a:lnTo>
                <a:lnTo>
                  <a:pt x="5" y="3"/>
                </a:lnTo>
                <a:lnTo>
                  <a:pt x="5" y="5"/>
                </a:lnTo>
                <a:lnTo>
                  <a:pt x="5" y="5"/>
                </a:lnTo>
                <a:lnTo>
                  <a:pt x="5" y="2"/>
                </a:lnTo>
                <a:lnTo>
                  <a:pt x="5" y="2"/>
                </a:lnTo>
                <a:lnTo>
                  <a:pt x="5" y="2"/>
                </a:lnTo>
                <a:lnTo>
                  <a:pt x="1" y="0"/>
                </a:lnTo>
                <a:lnTo>
                  <a:pt x="0" y="1"/>
                </a:lnTo>
                <a:lnTo>
                  <a:pt x="0" y="1"/>
                </a:lnTo>
                <a:lnTo>
                  <a:pt x="1" y="2"/>
                </a:lnTo>
                <a:lnTo>
                  <a:pt x="1" y="2"/>
                </a:lnTo>
                <a:lnTo>
                  <a:pt x="1" y="2"/>
                </a:lnTo>
                <a:lnTo>
                  <a:pt x="1" y="2"/>
                </a:lnTo>
                <a:lnTo>
                  <a:pt x="1" y="2"/>
                </a:lnTo>
                <a:lnTo>
                  <a:pt x="1" y="2"/>
                </a:lnTo>
                <a:lnTo>
                  <a:pt x="1"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89" name="Freeform 611"/>
          <p:cNvSpPr>
            <a:spLocks/>
          </p:cNvSpPr>
          <p:nvPr/>
        </p:nvSpPr>
        <p:spPr bwMode="auto">
          <a:xfrm>
            <a:off x="3023522" y="2411922"/>
            <a:ext cx="6813" cy="5806"/>
          </a:xfrm>
          <a:custGeom>
            <a:avLst/>
            <a:gdLst/>
            <a:ahLst/>
            <a:cxnLst>
              <a:cxn ang="0">
                <a:pos x="0" y="1"/>
              </a:cxn>
              <a:cxn ang="0">
                <a:pos x="0" y="1"/>
              </a:cxn>
              <a:cxn ang="0">
                <a:pos x="1" y="2"/>
              </a:cxn>
              <a:cxn ang="0">
                <a:pos x="2" y="2"/>
              </a:cxn>
              <a:cxn ang="0">
                <a:pos x="2" y="2"/>
              </a:cxn>
              <a:cxn ang="0">
                <a:pos x="2" y="0"/>
              </a:cxn>
              <a:cxn ang="0">
                <a:pos x="2" y="0"/>
              </a:cxn>
              <a:cxn ang="0">
                <a:pos x="2" y="0"/>
              </a:cxn>
              <a:cxn ang="0">
                <a:pos x="1" y="0"/>
              </a:cxn>
              <a:cxn ang="0">
                <a:pos x="0" y="0"/>
              </a:cxn>
              <a:cxn ang="0">
                <a:pos x="0" y="1"/>
              </a:cxn>
            </a:cxnLst>
            <a:rect l="0" t="0" r="r" b="b"/>
            <a:pathLst>
              <a:path w="2" h="2">
                <a:moveTo>
                  <a:pt x="0" y="1"/>
                </a:moveTo>
                <a:lnTo>
                  <a:pt x="0" y="1"/>
                </a:lnTo>
                <a:lnTo>
                  <a:pt x="1" y="2"/>
                </a:lnTo>
                <a:lnTo>
                  <a:pt x="2" y="2"/>
                </a:lnTo>
                <a:lnTo>
                  <a:pt x="2" y="2"/>
                </a:lnTo>
                <a:lnTo>
                  <a:pt x="2" y="0"/>
                </a:lnTo>
                <a:lnTo>
                  <a:pt x="2" y="0"/>
                </a:lnTo>
                <a:lnTo>
                  <a:pt x="2" y="0"/>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90" name="Freeform 612"/>
          <p:cNvSpPr>
            <a:spLocks/>
          </p:cNvSpPr>
          <p:nvPr/>
        </p:nvSpPr>
        <p:spPr bwMode="auto">
          <a:xfrm>
            <a:off x="3026930" y="2400310"/>
            <a:ext cx="6813" cy="8710"/>
          </a:xfrm>
          <a:custGeom>
            <a:avLst/>
            <a:gdLst/>
            <a:ahLst/>
            <a:cxnLst>
              <a:cxn ang="0">
                <a:pos x="1" y="3"/>
              </a:cxn>
              <a:cxn ang="0">
                <a:pos x="1" y="3"/>
              </a:cxn>
              <a:cxn ang="0">
                <a:pos x="1" y="3"/>
              </a:cxn>
              <a:cxn ang="0">
                <a:pos x="2" y="3"/>
              </a:cxn>
              <a:cxn ang="0">
                <a:pos x="2" y="3"/>
              </a:cxn>
              <a:cxn ang="0">
                <a:pos x="0" y="0"/>
              </a:cxn>
              <a:cxn ang="0">
                <a:pos x="0" y="0"/>
              </a:cxn>
              <a:cxn ang="0">
                <a:pos x="0" y="0"/>
              </a:cxn>
              <a:cxn ang="0">
                <a:pos x="0" y="3"/>
              </a:cxn>
              <a:cxn ang="0">
                <a:pos x="0" y="3"/>
              </a:cxn>
              <a:cxn ang="0">
                <a:pos x="1" y="3"/>
              </a:cxn>
            </a:cxnLst>
            <a:rect l="0" t="0" r="r" b="b"/>
            <a:pathLst>
              <a:path w="2" h="3">
                <a:moveTo>
                  <a:pt x="1" y="3"/>
                </a:moveTo>
                <a:lnTo>
                  <a:pt x="1" y="3"/>
                </a:lnTo>
                <a:lnTo>
                  <a:pt x="1" y="3"/>
                </a:lnTo>
                <a:lnTo>
                  <a:pt x="2" y="3"/>
                </a:lnTo>
                <a:lnTo>
                  <a:pt x="2" y="3"/>
                </a:lnTo>
                <a:lnTo>
                  <a:pt x="0" y="0"/>
                </a:lnTo>
                <a:lnTo>
                  <a:pt x="0" y="0"/>
                </a:lnTo>
                <a:lnTo>
                  <a:pt x="0" y="0"/>
                </a:lnTo>
                <a:lnTo>
                  <a:pt x="0" y="3"/>
                </a:lnTo>
                <a:lnTo>
                  <a:pt x="0"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91" name="Freeform 613"/>
          <p:cNvSpPr>
            <a:spLocks/>
          </p:cNvSpPr>
          <p:nvPr/>
        </p:nvSpPr>
        <p:spPr bwMode="auto">
          <a:xfrm>
            <a:off x="2996269" y="2397406"/>
            <a:ext cx="13626" cy="23224"/>
          </a:xfrm>
          <a:custGeom>
            <a:avLst/>
            <a:gdLst/>
            <a:ahLst/>
            <a:cxnLst>
              <a:cxn ang="0">
                <a:pos x="4" y="1"/>
              </a:cxn>
              <a:cxn ang="0">
                <a:pos x="3" y="2"/>
              </a:cxn>
              <a:cxn ang="0">
                <a:pos x="2" y="0"/>
              </a:cxn>
              <a:cxn ang="0">
                <a:pos x="1" y="0"/>
              </a:cxn>
              <a:cxn ang="0">
                <a:pos x="0" y="0"/>
              </a:cxn>
              <a:cxn ang="0">
                <a:pos x="0" y="1"/>
              </a:cxn>
              <a:cxn ang="0">
                <a:pos x="0" y="2"/>
              </a:cxn>
              <a:cxn ang="0">
                <a:pos x="1" y="2"/>
              </a:cxn>
              <a:cxn ang="0">
                <a:pos x="1" y="3"/>
              </a:cxn>
              <a:cxn ang="0">
                <a:pos x="2" y="3"/>
              </a:cxn>
              <a:cxn ang="0">
                <a:pos x="2" y="3"/>
              </a:cxn>
              <a:cxn ang="0">
                <a:pos x="1" y="4"/>
              </a:cxn>
              <a:cxn ang="0">
                <a:pos x="2" y="4"/>
              </a:cxn>
              <a:cxn ang="0">
                <a:pos x="2" y="4"/>
              </a:cxn>
              <a:cxn ang="0">
                <a:pos x="3" y="4"/>
              </a:cxn>
              <a:cxn ang="0">
                <a:pos x="3" y="4"/>
              </a:cxn>
              <a:cxn ang="0">
                <a:pos x="2" y="5"/>
              </a:cxn>
              <a:cxn ang="0">
                <a:pos x="1" y="5"/>
              </a:cxn>
              <a:cxn ang="0">
                <a:pos x="2" y="7"/>
              </a:cxn>
              <a:cxn ang="0">
                <a:pos x="2" y="8"/>
              </a:cxn>
              <a:cxn ang="0">
                <a:pos x="2" y="7"/>
              </a:cxn>
              <a:cxn ang="0">
                <a:pos x="3" y="7"/>
              </a:cxn>
              <a:cxn ang="0">
                <a:pos x="3" y="8"/>
              </a:cxn>
              <a:cxn ang="0">
                <a:pos x="3" y="3"/>
              </a:cxn>
              <a:cxn ang="0">
                <a:pos x="4" y="3"/>
              </a:cxn>
              <a:cxn ang="0">
                <a:pos x="4" y="1"/>
              </a:cxn>
            </a:cxnLst>
            <a:rect l="0" t="0" r="r" b="b"/>
            <a:pathLst>
              <a:path w="4" h="8">
                <a:moveTo>
                  <a:pt x="4" y="1"/>
                </a:moveTo>
                <a:lnTo>
                  <a:pt x="3" y="2"/>
                </a:lnTo>
                <a:lnTo>
                  <a:pt x="2" y="0"/>
                </a:lnTo>
                <a:lnTo>
                  <a:pt x="1" y="0"/>
                </a:lnTo>
                <a:lnTo>
                  <a:pt x="0" y="0"/>
                </a:lnTo>
                <a:lnTo>
                  <a:pt x="0" y="1"/>
                </a:lnTo>
                <a:lnTo>
                  <a:pt x="0" y="2"/>
                </a:lnTo>
                <a:lnTo>
                  <a:pt x="1" y="2"/>
                </a:lnTo>
                <a:lnTo>
                  <a:pt x="1" y="3"/>
                </a:lnTo>
                <a:lnTo>
                  <a:pt x="2" y="3"/>
                </a:lnTo>
                <a:lnTo>
                  <a:pt x="2" y="3"/>
                </a:lnTo>
                <a:lnTo>
                  <a:pt x="1" y="4"/>
                </a:lnTo>
                <a:lnTo>
                  <a:pt x="2" y="4"/>
                </a:lnTo>
                <a:lnTo>
                  <a:pt x="2" y="4"/>
                </a:lnTo>
                <a:lnTo>
                  <a:pt x="3" y="4"/>
                </a:lnTo>
                <a:lnTo>
                  <a:pt x="3" y="4"/>
                </a:lnTo>
                <a:lnTo>
                  <a:pt x="2" y="5"/>
                </a:lnTo>
                <a:lnTo>
                  <a:pt x="1" y="5"/>
                </a:lnTo>
                <a:lnTo>
                  <a:pt x="2" y="7"/>
                </a:lnTo>
                <a:lnTo>
                  <a:pt x="2" y="8"/>
                </a:lnTo>
                <a:lnTo>
                  <a:pt x="2" y="7"/>
                </a:lnTo>
                <a:lnTo>
                  <a:pt x="3" y="7"/>
                </a:lnTo>
                <a:lnTo>
                  <a:pt x="3" y="8"/>
                </a:lnTo>
                <a:lnTo>
                  <a:pt x="3" y="3"/>
                </a:lnTo>
                <a:lnTo>
                  <a:pt x="4" y="3"/>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92" name="Freeform 614"/>
          <p:cNvSpPr>
            <a:spLocks/>
          </p:cNvSpPr>
          <p:nvPr/>
        </p:nvSpPr>
        <p:spPr bwMode="auto">
          <a:xfrm>
            <a:off x="2614728" y="2409018"/>
            <a:ext cx="6813" cy="2904"/>
          </a:xfrm>
          <a:custGeom>
            <a:avLst/>
            <a:gdLst/>
            <a:ahLst/>
            <a:cxnLst>
              <a:cxn ang="0">
                <a:pos x="1" y="0"/>
              </a:cxn>
              <a:cxn ang="0">
                <a:pos x="0" y="1"/>
              </a:cxn>
              <a:cxn ang="0">
                <a:pos x="1" y="1"/>
              </a:cxn>
              <a:cxn ang="0">
                <a:pos x="2" y="0"/>
              </a:cxn>
              <a:cxn ang="0">
                <a:pos x="2" y="0"/>
              </a:cxn>
              <a:cxn ang="0">
                <a:pos x="2" y="0"/>
              </a:cxn>
              <a:cxn ang="0">
                <a:pos x="1" y="0"/>
              </a:cxn>
            </a:cxnLst>
            <a:rect l="0" t="0" r="r" b="b"/>
            <a:pathLst>
              <a:path w="2" h="1">
                <a:moveTo>
                  <a:pt x="1" y="0"/>
                </a:moveTo>
                <a:lnTo>
                  <a:pt x="0" y="1"/>
                </a:lnTo>
                <a:lnTo>
                  <a:pt x="1" y="1"/>
                </a:lnTo>
                <a:lnTo>
                  <a:pt x="2" y="0"/>
                </a:lnTo>
                <a:lnTo>
                  <a:pt x="2" y="0"/>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93" name="Freeform 615"/>
          <p:cNvSpPr>
            <a:spLocks/>
          </p:cNvSpPr>
          <p:nvPr/>
        </p:nvSpPr>
        <p:spPr bwMode="auto">
          <a:xfrm>
            <a:off x="2975829" y="2379988"/>
            <a:ext cx="17034" cy="40643"/>
          </a:xfrm>
          <a:custGeom>
            <a:avLst/>
            <a:gdLst/>
            <a:ahLst/>
            <a:cxnLst>
              <a:cxn ang="0">
                <a:pos x="5" y="8"/>
              </a:cxn>
              <a:cxn ang="0">
                <a:pos x="5" y="6"/>
              </a:cxn>
              <a:cxn ang="0">
                <a:pos x="5" y="6"/>
              </a:cxn>
              <a:cxn ang="0">
                <a:pos x="5" y="6"/>
              </a:cxn>
              <a:cxn ang="0">
                <a:pos x="5" y="5"/>
              </a:cxn>
              <a:cxn ang="0">
                <a:pos x="4" y="5"/>
              </a:cxn>
              <a:cxn ang="0">
                <a:pos x="4" y="6"/>
              </a:cxn>
              <a:cxn ang="0">
                <a:pos x="4" y="4"/>
              </a:cxn>
              <a:cxn ang="0">
                <a:pos x="4" y="3"/>
              </a:cxn>
              <a:cxn ang="0">
                <a:pos x="4" y="3"/>
              </a:cxn>
              <a:cxn ang="0">
                <a:pos x="3" y="3"/>
              </a:cxn>
              <a:cxn ang="0">
                <a:pos x="3" y="2"/>
              </a:cxn>
              <a:cxn ang="0">
                <a:pos x="3" y="2"/>
              </a:cxn>
              <a:cxn ang="0">
                <a:pos x="2" y="1"/>
              </a:cxn>
              <a:cxn ang="0">
                <a:pos x="1" y="1"/>
              </a:cxn>
              <a:cxn ang="0">
                <a:pos x="1" y="0"/>
              </a:cxn>
              <a:cxn ang="0">
                <a:pos x="0" y="0"/>
              </a:cxn>
              <a:cxn ang="0">
                <a:pos x="0" y="1"/>
              </a:cxn>
              <a:cxn ang="0">
                <a:pos x="0" y="2"/>
              </a:cxn>
              <a:cxn ang="0">
                <a:pos x="0" y="2"/>
              </a:cxn>
              <a:cxn ang="0">
                <a:pos x="0" y="3"/>
              </a:cxn>
              <a:cxn ang="0">
                <a:pos x="1" y="3"/>
              </a:cxn>
              <a:cxn ang="0">
                <a:pos x="2" y="4"/>
              </a:cxn>
              <a:cxn ang="0">
                <a:pos x="2" y="5"/>
              </a:cxn>
              <a:cxn ang="0">
                <a:pos x="2" y="6"/>
              </a:cxn>
              <a:cxn ang="0">
                <a:pos x="2" y="6"/>
              </a:cxn>
              <a:cxn ang="0">
                <a:pos x="2" y="6"/>
              </a:cxn>
              <a:cxn ang="0">
                <a:pos x="2" y="6"/>
              </a:cxn>
              <a:cxn ang="0">
                <a:pos x="2" y="6"/>
              </a:cxn>
              <a:cxn ang="0">
                <a:pos x="2" y="7"/>
              </a:cxn>
              <a:cxn ang="0">
                <a:pos x="3" y="7"/>
              </a:cxn>
              <a:cxn ang="0">
                <a:pos x="3" y="8"/>
              </a:cxn>
              <a:cxn ang="0">
                <a:pos x="3" y="8"/>
              </a:cxn>
              <a:cxn ang="0">
                <a:pos x="3" y="8"/>
              </a:cxn>
              <a:cxn ang="0">
                <a:pos x="3" y="8"/>
              </a:cxn>
              <a:cxn ang="0">
                <a:pos x="4" y="7"/>
              </a:cxn>
              <a:cxn ang="0">
                <a:pos x="4" y="8"/>
              </a:cxn>
              <a:cxn ang="0">
                <a:pos x="3" y="9"/>
              </a:cxn>
              <a:cxn ang="0">
                <a:pos x="3" y="10"/>
              </a:cxn>
              <a:cxn ang="0">
                <a:pos x="4" y="12"/>
              </a:cxn>
              <a:cxn ang="0">
                <a:pos x="4" y="12"/>
              </a:cxn>
              <a:cxn ang="0">
                <a:pos x="4" y="14"/>
              </a:cxn>
              <a:cxn ang="0">
                <a:pos x="5" y="14"/>
              </a:cxn>
              <a:cxn ang="0">
                <a:pos x="5" y="13"/>
              </a:cxn>
              <a:cxn ang="0">
                <a:pos x="5" y="8"/>
              </a:cxn>
              <a:cxn ang="0">
                <a:pos x="5" y="8"/>
              </a:cxn>
            </a:cxnLst>
            <a:rect l="0" t="0" r="r" b="b"/>
            <a:pathLst>
              <a:path w="5" h="14">
                <a:moveTo>
                  <a:pt x="5" y="8"/>
                </a:moveTo>
                <a:lnTo>
                  <a:pt x="5" y="6"/>
                </a:lnTo>
                <a:lnTo>
                  <a:pt x="5" y="6"/>
                </a:lnTo>
                <a:lnTo>
                  <a:pt x="5" y="6"/>
                </a:lnTo>
                <a:lnTo>
                  <a:pt x="5" y="5"/>
                </a:lnTo>
                <a:lnTo>
                  <a:pt x="4" y="5"/>
                </a:lnTo>
                <a:lnTo>
                  <a:pt x="4" y="6"/>
                </a:lnTo>
                <a:lnTo>
                  <a:pt x="4" y="4"/>
                </a:lnTo>
                <a:lnTo>
                  <a:pt x="4" y="3"/>
                </a:lnTo>
                <a:lnTo>
                  <a:pt x="4" y="3"/>
                </a:lnTo>
                <a:lnTo>
                  <a:pt x="3" y="3"/>
                </a:lnTo>
                <a:lnTo>
                  <a:pt x="3" y="2"/>
                </a:lnTo>
                <a:lnTo>
                  <a:pt x="3" y="2"/>
                </a:lnTo>
                <a:lnTo>
                  <a:pt x="2" y="1"/>
                </a:lnTo>
                <a:lnTo>
                  <a:pt x="1" y="1"/>
                </a:lnTo>
                <a:lnTo>
                  <a:pt x="1" y="0"/>
                </a:lnTo>
                <a:lnTo>
                  <a:pt x="0" y="0"/>
                </a:lnTo>
                <a:lnTo>
                  <a:pt x="0" y="1"/>
                </a:lnTo>
                <a:lnTo>
                  <a:pt x="0" y="2"/>
                </a:lnTo>
                <a:lnTo>
                  <a:pt x="0" y="2"/>
                </a:lnTo>
                <a:lnTo>
                  <a:pt x="0" y="3"/>
                </a:lnTo>
                <a:lnTo>
                  <a:pt x="1" y="3"/>
                </a:lnTo>
                <a:lnTo>
                  <a:pt x="2" y="4"/>
                </a:lnTo>
                <a:lnTo>
                  <a:pt x="2" y="5"/>
                </a:lnTo>
                <a:lnTo>
                  <a:pt x="2" y="6"/>
                </a:lnTo>
                <a:lnTo>
                  <a:pt x="2" y="6"/>
                </a:lnTo>
                <a:lnTo>
                  <a:pt x="2" y="6"/>
                </a:lnTo>
                <a:lnTo>
                  <a:pt x="2" y="6"/>
                </a:lnTo>
                <a:lnTo>
                  <a:pt x="2" y="6"/>
                </a:lnTo>
                <a:lnTo>
                  <a:pt x="2" y="7"/>
                </a:lnTo>
                <a:lnTo>
                  <a:pt x="3" y="7"/>
                </a:lnTo>
                <a:lnTo>
                  <a:pt x="3" y="8"/>
                </a:lnTo>
                <a:lnTo>
                  <a:pt x="3" y="8"/>
                </a:lnTo>
                <a:lnTo>
                  <a:pt x="3" y="8"/>
                </a:lnTo>
                <a:lnTo>
                  <a:pt x="3" y="8"/>
                </a:lnTo>
                <a:lnTo>
                  <a:pt x="4" y="7"/>
                </a:lnTo>
                <a:lnTo>
                  <a:pt x="4" y="8"/>
                </a:lnTo>
                <a:lnTo>
                  <a:pt x="3" y="9"/>
                </a:lnTo>
                <a:lnTo>
                  <a:pt x="3" y="10"/>
                </a:lnTo>
                <a:lnTo>
                  <a:pt x="4" y="12"/>
                </a:lnTo>
                <a:lnTo>
                  <a:pt x="4" y="12"/>
                </a:lnTo>
                <a:lnTo>
                  <a:pt x="4" y="14"/>
                </a:lnTo>
                <a:lnTo>
                  <a:pt x="5" y="14"/>
                </a:lnTo>
                <a:lnTo>
                  <a:pt x="5" y="13"/>
                </a:lnTo>
                <a:lnTo>
                  <a:pt x="5" y="8"/>
                </a:lnTo>
                <a:lnTo>
                  <a:pt x="5"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94" name="Freeform 616"/>
          <p:cNvSpPr>
            <a:spLocks/>
          </p:cNvSpPr>
          <p:nvPr/>
        </p:nvSpPr>
        <p:spPr bwMode="auto">
          <a:xfrm>
            <a:off x="2624949" y="2409018"/>
            <a:ext cx="3408" cy="2904"/>
          </a:xfrm>
          <a:custGeom>
            <a:avLst/>
            <a:gdLst/>
            <a:ahLst/>
            <a:cxnLst>
              <a:cxn ang="0">
                <a:pos x="0" y="0"/>
              </a:cxn>
              <a:cxn ang="0">
                <a:pos x="0" y="0"/>
              </a:cxn>
              <a:cxn ang="0">
                <a:pos x="0" y="0"/>
              </a:cxn>
              <a:cxn ang="0">
                <a:pos x="1" y="0"/>
              </a:cxn>
              <a:cxn ang="0">
                <a:pos x="1" y="0"/>
              </a:cxn>
              <a:cxn ang="0">
                <a:pos x="0" y="0"/>
              </a:cxn>
              <a:cxn ang="0">
                <a:pos x="0" y="0"/>
              </a:cxn>
            </a:cxnLst>
            <a:rect l="0" t="0" r="r" b="b"/>
            <a:pathLst>
              <a:path w="1">
                <a:moveTo>
                  <a:pt x="0" y="0"/>
                </a:moveTo>
                <a:lnTo>
                  <a:pt x="0" y="0"/>
                </a:lnTo>
                <a:lnTo>
                  <a:pt x="0" y="0"/>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95" name="Freeform 617"/>
          <p:cNvSpPr>
            <a:spLocks/>
          </p:cNvSpPr>
          <p:nvPr/>
        </p:nvSpPr>
        <p:spPr bwMode="auto">
          <a:xfrm>
            <a:off x="2594288" y="3181227"/>
            <a:ext cx="20440" cy="20322"/>
          </a:xfrm>
          <a:custGeom>
            <a:avLst/>
            <a:gdLst/>
            <a:ahLst/>
            <a:cxnLst>
              <a:cxn ang="0">
                <a:pos x="6" y="3"/>
              </a:cxn>
              <a:cxn ang="0">
                <a:pos x="6" y="3"/>
              </a:cxn>
              <a:cxn ang="0">
                <a:pos x="5" y="2"/>
              </a:cxn>
              <a:cxn ang="0">
                <a:pos x="5" y="1"/>
              </a:cxn>
              <a:cxn ang="0">
                <a:pos x="2" y="0"/>
              </a:cxn>
              <a:cxn ang="0">
                <a:pos x="2" y="0"/>
              </a:cxn>
              <a:cxn ang="0">
                <a:pos x="2" y="0"/>
              </a:cxn>
              <a:cxn ang="0">
                <a:pos x="1" y="0"/>
              </a:cxn>
              <a:cxn ang="0">
                <a:pos x="1" y="0"/>
              </a:cxn>
              <a:cxn ang="0">
                <a:pos x="1" y="0"/>
              </a:cxn>
              <a:cxn ang="0">
                <a:pos x="1" y="0"/>
              </a:cxn>
              <a:cxn ang="0">
                <a:pos x="1" y="1"/>
              </a:cxn>
              <a:cxn ang="0">
                <a:pos x="0" y="3"/>
              </a:cxn>
              <a:cxn ang="0">
                <a:pos x="1" y="6"/>
              </a:cxn>
              <a:cxn ang="0">
                <a:pos x="2" y="7"/>
              </a:cxn>
              <a:cxn ang="0">
                <a:pos x="2" y="7"/>
              </a:cxn>
              <a:cxn ang="0">
                <a:pos x="2" y="7"/>
              </a:cxn>
              <a:cxn ang="0">
                <a:pos x="3" y="7"/>
              </a:cxn>
              <a:cxn ang="0">
                <a:pos x="4" y="5"/>
              </a:cxn>
              <a:cxn ang="0">
                <a:pos x="5" y="5"/>
              </a:cxn>
              <a:cxn ang="0">
                <a:pos x="6" y="5"/>
              </a:cxn>
              <a:cxn ang="0">
                <a:pos x="6" y="4"/>
              </a:cxn>
              <a:cxn ang="0">
                <a:pos x="6" y="3"/>
              </a:cxn>
              <a:cxn ang="0">
                <a:pos x="6" y="3"/>
              </a:cxn>
            </a:cxnLst>
            <a:rect l="0" t="0" r="r" b="b"/>
            <a:pathLst>
              <a:path w="6" h="7">
                <a:moveTo>
                  <a:pt x="6" y="3"/>
                </a:moveTo>
                <a:lnTo>
                  <a:pt x="6" y="3"/>
                </a:lnTo>
                <a:lnTo>
                  <a:pt x="5" y="2"/>
                </a:lnTo>
                <a:lnTo>
                  <a:pt x="5" y="1"/>
                </a:lnTo>
                <a:lnTo>
                  <a:pt x="2" y="0"/>
                </a:lnTo>
                <a:lnTo>
                  <a:pt x="2" y="0"/>
                </a:lnTo>
                <a:lnTo>
                  <a:pt x="2" y="0"/>
                </a:lnTo>
                <a:lnTo>
                  <a:pt x="1" y="0"/>
                </a:lnTo>
                <a:lnTo>
                  <a:pt x="1" y="0"/>
                </a:lnTo>
                <a:lnTo>
                  <a:pt x="1" y="0"/>
                </a:lnTo>
                <a:lnTo>
                  <a:pt x="1" y="0"/>
                </a:lnTo>
                <a:lnTo>
                  <a:pt x="1" y="1"/>
                </a:lnTo>
                <a:lnTo>
                  <a:pt x="0" y="3"/>
                </a:lnTo>
                <a:lnTo>
                  <a:pt x="1" y="6"/>
                </a:lnTo>
                <a:lnTo>
                  <a:pt x="2" y="7"/>
                </a:lnTo>
                <a:lnTo>
                  <a:pt x="2" y="7"/>
                </a:lnTo>
                <a:lnTo>
                  <a:pt x="2" y="7"/>
                </a:lnTo>
                <a:lnTo>
                  <a:pt x="3" y="7"/>
                </a:lnTo>
                <a:lnTo>
                  <a:pt x="4" y="5"/>
                </a:lnTo>
                <a:lnTo>
                  <a:pt x="5" y="5"/>
                </a:lnTo>
                <a:lnTo>
                  <a:pt x="6" y="5"/>
                </a:lnTo>
                <a:lnTo>
                  <a:pt x="6" y="4"/>
                </a:lnTo>
                <a:lnTo>
                  <a:pt x="6" y="3"/>
                </a:lnTo>
                <a:lnTo>
                  <a:pt x="6"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96" name="Freeform 618"/>
          <p:cNvSpPr>
            <a:spLocks/>
          </p:cNvSpPr>
          <p:nvPr/>
        </p:nvSpPr>
        <p:spPr bwMode="auto">
          <a:xfrm>
            <a:off x="2641981" y="2388698"/>
            <a:ext cx="10221" cy="5806"/>
          </a:xfrm>
          <a:custGeom>
            <a:avLst/>
            <a:gdLst/>
            <a:ahLst/>
            <a:cxnLst>
              <a:cxn ang="0">
                <a:pos x="2" y="0"/>
              </a:cxn>
              <a:cxn ang="0">
                <a:pos x="1" y="0"/>
              </a:cxn>
              <a:cxn ang="0">
                <a:pos x="1" y="0"/>
              </a:cxn>
              <a:cxn ang="0">
                <a:pos x="0" y="1"/>
              </a:cxn>
              <a:cxn ang="0">
                <a:pos x="1" y="2"/>
              </a:cxn>
              <a:cxn ang="0">
                <a:pos x="2" y="1"/>
              </a:cxn>
              <a:cxn ang="0">
                <a:pos x="3" y="0"/>
              </a:cxn>
              <a:cxn ang="0">
                <a:pos x="3" y="0"/>
              </a:cxn>
              <a:cxn ang="0">
                <a:pos x="2" y="0"/>
              </a:cxn>
            </a:cxnLst>
            <a:rect l="0" t="0" r="r" b="b"/>
            <a:pathLst>
              <a:path w="3" h="2">
                <a:moveTo>
                  <a:pt x="2" y="0"/>
                </a:moveTo>
                <a:lnTo>
                  <a:pt x="1" y="0"/>
                </a:lnTo>
                <a:lnTo>
                  <a:pt x="1" y="0"/>
                </a:lnTo>
                <a:lnTo>
                  <a:pt x="0" y="1"/>
                </a:lnTo>
                <a:lnTo>
                  <a:pt x="1" y="2"/>
                </a:lnTo>
                <a:lnTo>
                  <a:pt x="2" y="1"/>
                </a:lnTo>
                <a:lnTo>
                  <a:pt x="3" y="0"/>
                </a:lnTo>
                <a:lnTo>
                  <a:pt x="3"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97" name="Freeform 619"/>
          <p:cNvSpPr>
            <a:spLocks/>
          </p:cNvSpPr>
          <p:nvPr/>
        </p:nvSpPr>
        <p:spPr bwMode="auto">
          <a:xfrm>
            <a:off x="4358916" y="3332185"/>
            <a:ext cx="17034" cy="14516"/>
          </a:xfrm>
          <a:custGeom>
            <a:avLst/>
            <a:gdLst/>
            <a:ahLst/>
            <a:cxnLst>
              <a:cxn ang="0">
                <a:pos x="5" y="1"/>
              </a:cxn>
              <a:cxn ang="0">
                <a:pos x="5" y="0"/>
              </a:cxn>
              <a:cxn ang="0">
                <a:pos x="2" y="1"/>
              </a:cxn>
              <a:cxn ang="0">
                <a:pos x="2" y="1"/>
              </a:cxn>
              <a:cxn ang="0">
                <a:pos x="1" y="1"/>
              </a:cxn>
              <a:cxn ang="0">
                <a:pos x="1" y="2"/>
              </a:cxn>
              <a:cxn ang="0">
                <a:pos x="2" y="2"/>
              </a:cxn>
              <a:cxn ang="0">
                <a:pos x="2" y="2"/>
              </a:cxn>
              <a:cxn ang="0">
                <a:pos x="3" y="2"/>
              </a:cxn>
              <a:cxn ang="0">
                <a:pos x="2" y="3"/>
              </a:cxn>
              <a:cxn ang="0">
                <a:pos x="2" y="4"/>
              </a:cxn>
              <a:cxn ang="0">
                <a:pos x="0" y="4"/>
              </a:cxn>
              <a:cxn ang="0">
                <a:pos x="0" y="5"/>
              </a:cxn>
              <a:cxn ang="0">
                <a:pos x="4" y="4"/>
              </a:cxn>
              <a:cxn ang="0">
                <a:pos x="5" y="4"/>
              </a:cxn>
              <a:cxn ang="0">
                <a:pos x="5" y="3"/>
              </a:cxn>
              <a:cxn ang="0">
                <a:pos x="5" y="2"/>
              </a:cxn>
              <a:cxn ang="0">
                <a:pos x="5" y="2"/>
              </a:cxn>
              <a:cxn ang="0">
                <a:pos x="5" y="1"/>
              </a:cxn>
              <a:cxn ang="0">
                <a:pos x="5" y="1"/>
              </a:cxn>
            </a:cxnLst>
            <a:rect l="0" t="0" r="r" b="b"/>
            <a:pathLst>
              <a:path w="5" h="5">
                <a:moveTo>
                  <a:pt x="5" y="1"/>
                </a:moveTo>
                <a:lnTo>
                  <a:pt x="5" y="0"/>
                </a:lnTo>
                <a:lnTo>
                  <a:pt x="2" y="1"/>
                </a:lnTo>
                <a:lnTo>
                  <a:pt x="2" y="1"/>
                </a:lnTo>
                <a:lnTo>
                  <a:pt x="1" y="1"/>
                </a:lnTo>
                <a:lnTo>
                  <a:pt x="1" y="2"/>
                </a:lnTo>
                <a:lnTo>
                  <a:pt x="2" y="2"/>
                </a:lnTo>
                <a:lnTo>
                  <a:pt x="2" y="2"/>
                </a:lnTo>
                <a:lnTo>
                  <a:pt x="3" y="2"/>
                </a:lnTo>
                <a:lnTo>
                  <a:pt x="2" y="3"/>
                </a:lnTo>
                <a:lnTo>
                  <a:pt x="2" y="4"/>
                </a:lnTo>
                <a:lnTo>
                  <a:pt x="0" y="4"/>
                </a:lnTo>
                <a:lnTo>
                  <a:pt x="0" y="5"/>
                </a:lnTo>
                <a:lnTo>
                  <a:pt x="4" y="4"/>
                </a:lnTo>
                <a:lnTo>
                  <a:pt x="5" y="4"/>
                </a:lnTo>
                <a:lnTo>
                  <a:pt x="5" y="3"/>
                </a:lnTo>
                <a:lnTo>
                  <a:pt x="5" y="2"/>
                </a:lnTo>
                <a:lnTo>
                  <a:pt x="5" y="2"/>
                </a:lnTo>
                <a:lnTo>
                  <a:pt x="5" y="1"/>
                </a:lnTo>
                <a:lnTo>
                  <a:pt x="5"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98" name="Freeform 620"/>
          <p:cNvSpPr>
            <a:spLocks/>
          </p:cNvSpPr>
          <p:nvPr/>
        </p:nvSpPr>
        <p:spPr bwMode="auto">
          <a:xfrm>
            <a:off x="2366046" y="1825508"/>
            <a:ext cx="2497052" cy="2702731"/>
          </a:xfrm>
          <a:custGeom>
            <a:avLst/>
            <a:gdLst/>
            <a:ahLst/>
            <a:cxnLst>
              <a:cxn ang="0">
                <a:pos x="647" y="588"/>
              </a:cxn>
              <a:cxn ang="0">
                <a:pos x="591" y="529"/>
              </a:cxn>
              <a:cxn ang="0">
                <a:pos x="531" y="518"/>
              </a:cxn>
              <a:cxn ang="0">
                <a:pos x="465" y="515"/>
              </a:cxn>
              <a:cxn ang="0">
                <a:pos x="423" y="473"/>
              </a:cxn>
              <a:cxn ang="0">
                <a:pos x="395" y="416"/>
              </a:cxn>
              <a:cxn ang="0">
                <a:pos x="436" y="404"/>
              </a:cxn>
              <a:cxn ang="0">
                <a:pos x="481" y="390"/>
              </a:cxn>
              <a:cxn ang="0">
                <a:pos x="506" y="358"/>
              </a:cxn>
              <a:cxn ang="0">
                <a:pos x="517" y="342"/>
              </a:cxn>
              <a:cxn ang="0">
                <a:pos x="549" y="307"/>
              </a:cxn>
              <a:cxn ang="0">
                <a:pos x="582" y="303"/>
              </a:cxn>
              <a:cxn ang="0">
                <a:pos x="559" y="261"/>
              </a:cxn>
              <a:cxn ang="0">
                <a:pos x="597" y="230"/>
              </a:cxn>
              <a:cxn ang="0">
                <a:pos x="585" y="200"/>
              </a:cxn>
              <a:cxn ang="0">
                <a:pos x="570" y="161"/>
              </a:cxn>
              <a:cxn ang="0">
                <a:pos x="535" y="164"/>
              </a:cxn>
              <a:cxn ang="0">
                <a:pos x="495" y="143"/>
              </a:cxn>
              <a:cxn ang="0">
                <a:pos x="493" y="240"/>
              </a:cxn>
              <a:cxn ang="0">
                <a:pos x="443" y="206"/>
              </a:cxn>
              <a:cxn ang="0">
                <a:pos x="424" y="124"/>
              </a:cxn>
              <a:cxn ang="0">
                <a:pos x="430" y="93"/>
              </a:cxn>
              <a:cxn ang="0">
                <a:pos x="474" y="56"/>
              </a:cxn>
              <a:cxn ang="0">
                <a:pos x="439" y="58"/>
              </a:cxn>
              <a:cxn ang="0">
                <a:pos x="410" y="4"/>
              </a:cxn>
              <a:cxn ang="0">
                <a:pos x="409" y="50"/>
              </a:cxn>
              <a:cxn ang="0">
                <a:pos x="385" y="66"/>
              </a:cxn>
              <a:cxn ang="0">
                <a:pos x="341" y="49"/>
              </a:cxn>
              <a:cxn ang="0">
                <a:pos x="335" y="76"/>
              </a:cxn>
              <a:cxn ang="0">
                <a:pos x="291" y="61"/>
              </a:cxn>
              <a:cxn ang="0">
                <a:pos x="240" y="33"/>
              </a:cxn>
              <a:cxn ang="0">
                <a:pos x="196" y="45"/>
              </a:cxn>
              <a:cxn ang="0">
                <a:pos x="174" y="50"/>
              </a:cxn>
              <a:cxn ang="0">
                <a:pos x="84" y="20"/>
              </a:cxn>
              <a:cxn ang="0">
                <a:pos x="45" y="26"/>
              </a:cxn>
              <a:cxn ang="0">
                <a:pos x="32" y="76"/>
              </a:cxn>
              <a:cxn ang="0">
                <a:pos x="24" y="89"/>
              </a:cxn>
              <a:cxn ang="0">
                <a:pos x="41" y="108"/>
              </a:cxn>
              <a:cxn ang="0">
                <a:pos x="18" y="154"/>
              </a:cxn>
              <a:cxn ang="0">
                <a:pos x="44" y="177"/>
              </a:cxn>
              <a:cxn ang="0">
                <a:pos x="26" y="215"/>
              </a:cxn>
              <a:cxn ang="0">
                <a:pos x="62" y="196"/>
              </a:cxn>
              <a:cxn ang="0">
                <a:pos x="101" y="149"/>
              </a:cxn>
              <a:cxn ang="0">
                <a:pos x="109" y="161"/>
              </a:cxn>
              <a:cxn ang="0">
                <a:pos x="138" y="164"/>
              </a:cxn>
              <a:cxn ang="0">
                <a:pos x="174" y="179"/>
              </a:cxn>
              <a:cxn ang="0">
                <a:pos x="190" y="190"/>
              </a:cxn>
              <a:cxn ang="0">
                <a:pos x="207" y="215"/>
              </a:cxn>
              <a:cxn ang="0">
                <a:pos x="222" y="249"/>
              </a:cxn>
              <a:cxn ang="0">
                <a:pos x="251" y="268"/>
              </a:cxn>
              <a:cxn ang="0">
                <a:pos x="243" y="314"/>
              </a:cxn>
              <a:cxn ang="0">
                <a:pos x="287" y="401"/>
              </a:cxn>
              <a:cxn ang="0">
                <a:pos x="316" y="438"/>
              </a:cxn>
              <a:cxn ang="0">
                <a:pos x="320" y="425"/>
              </a:cxn>
              <a:cxn ang="0">
                <a:pos x="386" y="490"/>
              </a:cxn>
              <a:cxn ang="0">
                <a:pos x="476" y="534"/>
              </a:cxn>
              <a:cxn ang="0">
                <a:pos x="486" y="592"/>
              </a:cxn>
              <a:cxn ang="0">
                <a:pos x="521" y="817"/>
              </a:cxn>
              <a:cxn ang="0">
                <a:pos x="522" y="865"/>
              </a:cxn>
              <a:cxn ang="0">
                <a:pos x="518" y="890"/>
              </a:cxn>
              <a:cxn ang="0">
                <a:pos x="534" y="931"/>
              </a:cxn>
              <a:cxn ang="0">
                <a:pos x="572" y="841"/>
              </a:cxn>
              <a:cxn ang="0">
                <a:pos x="639" y="765"/>
              </a:cxn>
            </a:cxnLst>
            <a:rect l="0" t="0" r="r" b="b"/>
            <a:pathLst>
              <a:path w="733" h="931">
                <a:moveTo>
                  <a:pt x="730" y="608"/>
                </a:moveTo>
                <a:lnTo>
                  <a:pt x="730" y="607"/>
                </a:lnTo>
                <a:lnTo>
                  <a:pt x="724" y="607"/>
                </a:lnTo>
                <a:lnTo>
                  <a:pt x="723" y="607"/>
                </a:lnTo>
                <a:lnTo>
                  <a:pt x="723" y="607"/>
                </a:lnTo>
                <a:lnTo>
                  <a:pt x="723" y="606"/>
                </a:lnTo>
                <a:lnTo>
                  <a:pt x="722" y="606"/>
                </a:lnTo>
                <a:lnTo>
                  <a:pt x="706" y="595"/>
                </a:lnTo>
                <a:lnTo>
                  <a:pt x="696" y="595"/>
                </a:lnTo>
                <a:lnTo>
                  <a:pt x="688" y="593"/>
                </a:lnTo>
                <a:lnTo>
                  <a:pt x="687" y="593"/>
                </a:lnTo>
                <a:lnTo>
                  <a:pt x="686" y="593"/>
                </a:lnTo>
                <a:lnTo>
                  <a:pt x="686" y="592"/>
                </a:lnTo>
                <a:lnTo>
                  <a:pt x="682" y="594"/>
                </a:lnTo>
                <a:lnTo>
                  <a:pt x="681" y="594"/>
                </a:lnTo>
                <a:lnTo>
                  <a:pt x="681" y="594"/>
                </a:lnTo>
                <a:lnTo>
                  <a:pt x="681" y="593"/>
                </a:lnTo>
                <a:lnTo>
                  <a:pt x="682" y="592"/>
                </a:lnTo>
                <a:lnTo>
                  <a:pt x="682" y="591"/>
                </a:lnTo>
                <a:lnTo>
                  <a:pt x="682" y="591"/>
                </a:lnTo>
                <a:lnTo>
                  <a:pt x="681" y="591"/>
                </a:lnTo>
                <a:lnTo>
                  <a:pt x="680" y="591"/>
                </a:lnTo>
                <a:lnTo>
                  <a:pt x="680" y="591"/>
                </a:lnTo>
                <a:lnTo>
                  <a:pt x="680" y="591"/>
                </a:lnTo>
                <a:lnTo>
                  <a:pt x="680" y="591"/>
                </a:lnTo>
                <a:lnTo>
                  <a:pt x="680" y="591"/>
                </a:lnTo>
                <a:lnTo>
                  <a:pt x="681" y="589"/>
                </a:lnTo>
                <a:lnTo>
                  <a:pt x="680" y="588"/>
                </a:lnTo>
                <a:lnTo>
                  <a:pt x="679" y="587"/>
                </a:lnTo>
                <a:lnTo>
                  <a:pt x="678" y="587"/>
                </a:lnTo>
                <a:lnTo>
                  <a:pt x="678" y="587"/>
                </a:lnTo>
                <a:lnTo>
                  <a:pt x="677" y="588"/>
                </a:lnTo>
                <a:lnTo>
                  <a:pt x="676" y="588"/>
                </a:lnTo>
                <a:lnTo>
                  <a:pt x="676" y="587"/>
                </a:lnTo>
                <a:lnTo>
                  <a:pt x="676" y="587"/>
                </a:lnTo>
                <a:lnTo>
                  <a:pt x="675" y="586"/>
                </a:lnTo>
                <a:lnTo>
                  <a:pt x="674" y="586"/>
                </a:lnTo>
                <a:lnTo>
                  <a:pt x="673" y="585"/>
                </a:lnTo>
                <a:lnTo>
                  <a:pt x="672" y="585"/>
                </a:lnTo>
                <a:lnTo>
                  <a:pt x="672" y="584"/>
                </a:lnTo>
                <a:lnTo>
                  <a:pt x="670" y="584"/>
                </a:lnTo>
                <a:lnTo>
                  <a:pt x="665" y="583"/>
                </a:lnTo>
                <a:lnTo>
                  <a:pt x="662" y="583"/>
                </a:lnTo>
                <a:lnTo>
                  <a:pt x="661" y="583"/>
                </a:lnTo>
                <a:lnTo>
                  <a:pt x="661" y="584"/>
                </a:lnTo>
                <a:lnTo>
                  <a:pt x="661" y="585"/>
                </a:lnTo>
                <a:lnTo>
                  <a:pt x="659" y="587"/>
                </a:lnTo>
                <a:lnTo>
                  <a:pt x="657" y="587"/>
                </a:lnTo>
                <a:lnTo>
                  <a:pt x="657" y="588"/>
                </a:lnTo>
                <a:lnTo>
                  <a:pt x="655" y="591"/>
                </a:lnTo>
                <a:lnTo>
                  <a:pt x="655" y="591"/>
                </a:lnTo>
                <a:lnTo>
                  <a:pt x="655" y="591"/>
                </a:lnTo>
                <a:lnTo>
                  <a:pt x="655" y="592"/>
                </a:lnTo>
                <a:lnTo>
                  <a:pt x="654" y="592"/>
                </a:lnTo>
                <a:lnTo>
                  <a:pt x="654" y="592"/>
                </a:lnTo>
                <a:lnTo>
                  <a:pt x="654" y="591"/>
                </a:lnTo>
                <a:lnTo>
                  <a:pt x="654" y="589"/>
                </a:lnTo>
                <a:lnTo>
                  <a:pt x="654" y="589"/>
                </a:lnTo>
                <a:lnTo>
                  <a:pt x="654" y="589"/>
                </a:lnTo>
                <a:lnTo>
                  <a:pt x="653" y="590"/>
                </a:lnTo>
                <a:lnTo>
                  <a:pt x="649" y="589"/>
                </a:lnTo>
                <a:lnTo>
                  <a:pt x="649" y="590"/>
                </a:lnTo>
                <a:lnTo>
                  <a:pt x="648" y="590"/>
                </a:lnTo>
                <a:lnTo>
                  <a:pt x="648" y="589"/>
                </a:lnTo>
                <a:lnTo>
                  <a:pt x="647" y="589"/>
                </a:lnTo>
                <a:lnTo>
                  <a:pt x="646" y="590"/>
                </a:lnTo>
                <a:lnTo>
                  <a:pt x="645" y="590"/>
                </a:lnTo>
                <a:lnTo>
                  <a:pt x="643" y="589"/>
                </a:lnTo>
                <a:lnTo>
                  <a:pt x="643" y="589"/>
                </a:lnTo>
                <a:lnTo>
                  <a:pt x="643" y="590"/>
                </a:lnTo>
                <a:lnTo>
                  <a:pt x="643" y="591"/>
                </a:lnTo>
                <a:lnTo>
                  <a:pt x="643" y="591"/>
                </a:lnTo>
                <a:lnTo>
                  <a:pt x="643" y="591"/>
                </a:lnTo>
                <a:lnTo>
                  <a:pt x="643" y="590"/>
                </a:lnTo>
                <a:lnTo>
                  <a:pt x="643" y="589"/>
                </a:lnTo>
                <a:lnTo>
                  <a:pt x="643" y="589"/>
                </a:lnTo>
                <a:lnTo>
                  <a:pt x="644" y="589"/>
                </a:lnTo>
                <a:lnTo>
                  <a:pt x="645" y="589"/>
                </a:lnTo>
                <a:lnTo>
                  <a:pt x="646" y="589"/>
                </a:lnTo>
                <a:lnTo>
                  <a:pt x="646" y="589"/>
                </a:lnTo>
                <a:lnTo>
                  <a:pt x="647" y="588"/>
                </a:lnTo>
                <a:lnTo>
                  <a:pt x="647" y="588"/>
                </a:lnTo>
                <a:lnTo>
                  <a:pt x="647" y="586"/>
                </a:lnTo>
                <a:lnTo>
                  <a:pt x="647" y="586"/>
                </a:lnTo>
                <a:lnTo>
                  <a:pt x="646" y="586"/>
                </a:lnTo>
                <a:lnTo>
                  <a:pt x="646" y="586"/>
                </a:lnTo>
                <a:lnTo>
                  <a:pt x="646" y="585"/>
                </a:lnTo>
                <a:lnTo>
                  <a:pt x="646" y="585"/>
                </a:lnTo>
                <a:lnTo>
                  <a:pt x="646" y="584"/>
                </a:lnTo>
                <a:lnTo>
                  <a:pt x="646" y="584"/>
                </a:lnTo>
                <a:lnTo>
                  <a:pt x="646" y="584"/>
                </a:lnTo>
                <a:lnTo>
                  <a:pt x="646" y="583"/>
                </a:lnTo>
                <a:lnTo>
                  <a:pt x="646" y="583"/>
                </a:lnTo>
                <a:lnTo>
                  <a:pt x="646" y="583"/>
                </a:lnTo>
                <a:lnTo>
                  <a:pt x="646" y="583"/>
                </a:lnTo>
                <a:lnTo>
                  <a:pt x="645" y="584"/>
                </a:lnTo>
                <a:lnTo>
                  <a:pt x="645" y="585"/>
                </a:lnTo>
                <a:lnTo>
                  <a:pt x="643" y="585"/>
                </a:lnTo>
                <a:lnTo>
                  <a:pt x="643" y="585"/>
                </a:lnTo>
                <a:lnTo>
                  <a:pt x="643" y="583"/>
                </a:lnTo>
                <a:lnTo>
                  <a:pt x="643" y="582"/>
                </a:lnTo>
                <a:lnTo>
                  <a:pt x="643" y="581"/>
                </a:lnTo>
                <a:lnTo>
                  <a:pt x="649" y="575"/>
                </a:lnTo>
                <a:lnTo>
                  <a:pt x="650" y="574"/>
                </a:lnTo>
                <a:lnTo>
                  <a:pt x="650" y="573"/>
                </a:lnTo>
                <a:lnTo>
                  <a:pt x="651" y="570"/>
                </a:lnTo>
                <a:lnTo>
                  <a:pt x="651" y="570"/>
                </a:lnTo>
                <a:lnTo>
                  <a:pt x="650" y="569"/>
                </a:lnTo>
                <a:lnTo>
                  <a:pt x="650" y="569"/>
                </a:lnTo>
                <a:lnTo>
                  <a:pt x="648" y="569"/>
                </a:lnTo>
                <a:lnTo>
                  <a:pt x="647" y="565"/>
                </a:lnTo>
                <a:lnTo>
                  <a:pt x="647" y="565"/>
                </a:lnTo>
                <a:lnTo>
                  <a:pt x="645" y="558"/>
                </a:lnTo>
                <a:lnTo>
                  <a:pt x="643" y="556"/>
                </a:lnTo>
                <a:lnTo>
                  <a:pt x="643" y="556"/>
                </a:lnTo>
                <a:lnTo>
                  <a:pt x="643" y="556"/>
                </a:lnTo>
                <a:lnTo>
                  <a:pt x="643" y="557"/>
                </a:lnTo>
                <a:lnTo>
                  <a:pt x="642" y="557"/>
                </a:lnTo>
                <a:lnTo>
                  <a:pt x="638" y="562"/>
                </a:lnTo>
                <a:lnTo>
                  <a:pt x="642" y="557"/>
                </a:lnTo>
                <a:lnTo>
                  <a:pt x="642" y="557"/>
                </a:lnTo>
                <a:lnTo>
                  <a:pt x="642" y="555"/>
                </a:lnTo>
                <a:lnTo>
                  <a:pt x="638" y="552"/>
                </a:lnTo>
                <a:lnTo>
                  <a:pt x="630" y="548"/>
                </a:lnTo>
                <a:lnTo>
                  <a:pt x="629" y="548"/>
                </a:lnTo>
                <a:lnTo>
                  <a:pt x="629" y="548"/>
                </a:lnTo>
                <a:lnTo>
                  <a:pt x="628" y="549"/>
                </a:lnTo>
                <a:lnTo>
                  <a:pt x="628" y="547"/>
                </a:lnTo>
                <a:lnTo>
                  <a:pt x="628" y="547"/>
                </a:lnTo>
                <a:lnTo>
                  <a:pt x="623" y="547"/>
                </a:lnTo>
                <a:lnTo>
                  <a:pt x="623" y="547"/>
                </a:lnTo>
                <a:lnTo>
                  <a:pt x="615" y="547"/>
                </a:lnTo>
                <a:lnTo>
                  <a:pt x="613" y="547"/>
                </a:lnTo>
                <a:lnTo>
                  <a:pt x="613" y="547"/>
                </a:lnTo>
                <a:lnTo>
                  <a:pt x="612" y="547"/>
                </a:lnTo>
                <a:lnTo>
                  <a:pt x="612" y="547"/>
                </a:lnTo>
                <a:lnTo>
                  <a:pt x="611" y="547"/>
                </a:lnTo>
                <a:lnTo>
                  <a:pt x="610" y="545"/>
                </a:lnTo>
                <a:lnTo>
                  <a:pt x="610" y="544"/>
                </a:lnTo>
                <a:lnTo>
                  <a:pt x="608" y="543"/>
                </a:lnTo>
                <a:lnTo>
                  <a:pt x="607" y="542"/>
                </a:lnTo>
                <a:lnTo>
                  <a:pt x="606" y="542"/>
                </a:lnTo>
                <a:lnTo>
                  <a:pt x="604" y="542"/>
                </a:lnTo>
                <a:lnTo>
                  <a:pt x="603" y="541"/>
                </a:lnTo>
                <a:lnTo>
                  <a:pt x="603" y="539"/>
                </a:lnTo>
                <a:lnTo>
                  <a:pt x="598" y="533"/>
                </a:lnTo>
                <a:lnTo>
                  <a:pt x="597" y="533"/>
                </a:lnTo>
                <a:lnTo>
                  <a:pt x="597" y="533"/>
                </a:lnTo>
                <a:lnTo>
                  <a:pt x="596" y="533"/>
                </a:lnTo>
                <a:lnTo>
                  <a:pt x="596" y="533"/>
                </a:lnTo>
                <a:lnTo>
                  <a:pt x="595" y="532"/>
                </a:lnTo>
                <a:lnTo>
                  <a:pt x="593" y="532"/>
                </a:lnTo>
                <a:lnTo>
                  <a:pt x="592" y="532"/>
                </a:lnTo>
                <a:lnTo>
                  <a:pt x="592" y="532"/>
                </a:lnTo>
                <a:lnTo>
                  <a:pt x="592" y="532"/>
                </a:lnTo>
                <a:lnTo>
                  <a:pt x="590" y="532"/>
                </a:lnTo>
                <a:lnTo>
                  <a:pt x="590" y="532"/>
                </a:lnTo>
                <a:lnTo>
                  <a:pt x="590" y="532"/>
                </a:lnTo>
                <a:lnTo>
                  <a:pt x="591" y="532"/>
                </a:lnTo>
                <a:lnTo>
                  <a:pt x="591" y="532"/>
                </a:lnTo>
                <a:lnTo>
                  <a:pt x="592" y="531"/>
                </a:lnTo>
                <a:lnTo>
                  <a:pt x="592" y="531"/>
                </a:lnTo>
                <a:lnTo>
                  <a:pt x="592" y="531"/>
                </a:lnTo>
                <a:lnTo>
                  <a:pt x="591" y="529"/>
                </a:lnTo>
                <a:lnTo>
                  <a:pt x="590" y="528"/>
                </a:lnTo>
                <a:lnTo>
                  <a:pt x="590" y="528"/>
                </a:lnTo>
                <a:lnTo>
                  <a:pt x="589" y="527"/>
                </a:lnTo>
                <a:lnTo>
                  <a:pt x="585" y="525"/>
                </a:lnTo>
                <a:lnTo>
                  <a:pt x="583" y="525"/>
                </a:lnTo>
                <a:lnTo>
                  <a:pt x="582" y="525"/>
                </a:lnTo>
                <a:lnTo>
                  <a:pt x="582" y="524"/>
                </a:lnTo>
                <a:lnTo>
                  <a:pt x="581" y="523"/>
                </a:lnTo>
                <a:lnTo>
                  <a:pt x="581" y="523"/>
                </a:lnTo>
                <a:lnTo>
                  <a:pt x="581" y="522"/>
                </a:lnTo>
                <a:lnTo>
                  <a:pt x="579" y="522"/>
                </a:lnTo>
                <a:lnTo>
                  <a:pt x="579" y="521"/>
                </a:lnTo>
                <a:lnTo>
                  <a:pt x="580" y="521"/>
                </a:lnTo>
                <a:lnTo>
                  <a:pt x="581" y="521"/>
                </a:lnTo>
                <a:lnTo>
                  <a:pt x="582" y="521"/>
                </a:lnTo>
                <a:lnTo>
                  <a:pt x="583" y="521"/>
                </a:lnTo>
                <a:lnTo>
                  <a:pt x="583" y="521"/>
                </a:lnTo>
                <a:lnTo>
                  <a:pt x="584" y="521"/>
                </a:lnTo>
                <a:lnTo>
                  <a:pt x="585" y="520"/>
                </a:lnTo>
                <a:lnTo>
                  <a:pt x="585" y="520"/>
                </a:lnTo>
                <a:lnTo>
                  <a:pt x="573" y="520"/>
                </a:lnTo>
                <a:lnTo>
                  <a:pt x="572" y="521"/>
                </a:lnTo>
                <a:lnTo>
                  <a:pt x="572" y="521"/>
                </a:lnTo>
                <a:lnTo>
                  <a:pt x="573" y="521"/>
                </a:lnTo>
                <a:lnTo>
                  <a:pt x="575" y="521"/>
                </a:lnTo>
                <a:lnTo>
                  <a:pt x="575" y="521"/>
                </a:lnTo>
                <a:lnTo>
                  <a:pt x="574" y="521"/>
                </a:lnTo>
                <a:lnTo>
                  <a:pt x="572" y="521"/>
                </a:lnTo>
                <a:lnTo>
                  <a:pt x="570" y="522"/>
                </a:lnTo>
                <a:lnTo>
                  <a:pt x="566" y="523"/>
                </a:lnTo>
                <a:lnTo>
                  <a:pt x="563" y="522"/>
                </a:lnTo>
                <a:lnTo>
                  <a:pt x="563" y="521"/>
                </a:lnTo>
                <a:lnTo>
                  <a:pt x="563" y="521"/>
                </a:lnTo>
                <a:lnTo>
                  <a:pt x="563" y="521"/>
                </a:lnTo>
                <a:lnTo>
                  <a:pt x="562" y="521"/>
                </a:lnTo>
                <a:lnTo>
                  <a:pt x="552" y="521"/>
                </a:lnTo>
                <a:lnTo>
                  <a:pt x="551" y="521"/>
                </a:lnTo>
                <a:lnTo>
                  <a:pt x="550" y="518"/>
                </a:lnTo>
                <a:lnTo>
                  <a:pt x="549" y="517"/>
                </a:lnTo>
                <a:lnTo>
                  <a:pt x="543" y="516"/>
                </a:lnTo>
                <a:lnTo>
                  <a:pt x="542" y="514"/>
                </a:lnTo>
                <a:lnTo>
                  <a:pt x="542" y="514"/>
                </a:lnTo>
                <a:lnTo>
                  <a:pt x="541" y="512"/>
                </a:lnTo>
                <a:lnTo>
                  <a:pt x="541" y="512"/>
                </a:lnTo>
                <a:lnTo>
                  <a:pt x="541" y="511"/>
                </a:lnTo>
                <a:lnTo>
                  <a:pt x="541" y="511"/>
                </a:lnTo>
                <a:lnTo>
                  <a:pt x="540" y="512"/>
                </a:lnTo>
                <a:lnTo>
                  <a:pt x="539" y="514"/>
                </a:lnTo>
                <a:lnTo>
                  <a:pt x="539" y="514"/>
                </a:lnTo>
                <a:lnTo>
                  <a:pt x="539" y="514"/>
                </a:lnTo>
                <a:lnTo>
                  <a:pt x="540" y="514"/>
                </a:lnTo>
                <a:lnTo>
                  <a:pt x="541" y="514"/>
                </a:lnTo>
                <a:lnTo>
                  <a:pt x="541" y="515"/>
                </a:lnTo>
                <a:lnTo>
                  <a:pt x="541" y="515"/>
                </a:lnTo>
                <a:lnTo>
                  <a:pt x="541" y="516"/>
                </a:lnTo>
                <a:lnTo>
                  <a:pt x="536" y="517"/>
                </a:lnTo>
                <a:lnTo>
                  <a:pt x="534" y="518"/>
                </a:lnTo>
                <a:lnTo>
                  <a:pt x="534" y="518"/>
                </a:lnTo>
                <a:lnTo>
                  <a:pt x="533" y="518"/>
                </a:lnTo>
                <a:lnTo>
                  <a:pt x="533" y="519"/>
                </a:lnTo>
                <a:lnTo>
                  <a:pt x="533" y="519"/>
                </a:lnTo>
                <a:lnTo>
                  <a:pt x="533" y="521"/>
                </a:lnTo>
                <a:lnTo>
                  <a:pt x="534" y="525"/>
                </a:lnTo>
                <a:lnTo>
                  <a:pt x="534" y="528"/>
                </a:lnTo>
                <a:lnTo>
                  <a:pt x="534" y="528"/>
                </a:lnTo>
                <a:lnTo>
                  <a:pt x="534" y="528"/>
                </a:lnTo>
                <a:lnTo>
                  <a:pt x="534" y="529"/>
                </a:lnTo>
                <a:lnTo>
                  <a:pt x="533" y="529"/>
                </a:lnTo>
                <a:lnTo>
                  <a:pt x="532" y="529"/>
                </a:lnTo>
                <a:lnTo>
                  <a:pt x="531" y="529"/>
                </a:lnTo>
                <a:lnTo>
                  <a:pt x="531" y="528"/>
                </a:lnTo>
                <a:lnTo>
                  <a:pt x="530" y="527"/>
                </a:lnTo>
                <a:lnTo>
                  <a:pt x="530" y="526"/>
                </a:lnTo>
                <a:lnTo>
                  <a:pt x="530" y="525"/>
                </a:lnTo>
                <a:lnTo>
                  <a:pt x="530" y="524"/>
                </a:lnTo>
                <a:lnTo>
                  <a:pt x="530" y="523"/>
                </a:lnTo>
                <a:lnTo>
                  <a:pt x="531" y="521"/>
                </a:lnTo>
                <a:lnTo>
                  <a:pt x="532" y="519"/>
                </a:lnTo>
                <a:lnTo>
                  <a:pt x="531" y="519"/>
                </a:lnTo>
                <a:lnTo>
                  <a:pt x="531" y="519"/>
                </a:lnTo>
                <a:lnTo>
                  <a:pt x="531" y="518"/>
                </a:lnTo>
                <a:lnTo>
                  <a:pt x="531" y="518"/>
                </a:lnTo>
                <a:lnTo>
                  <a:pt x="530" y="517"/>
                </a:lnTo>
                <a:lnTo>
                  <a:pt x="530" y="515"/>
                </a:lnTo>
                <a:lnTo>
                  <a:pt x="532" y="514"/>
                </a:lnTo>
                <a:lnTo>
                  <a:pt x="533" y="514"/>
                </a:lnTo>
                <a:lnTo>
                  <a:pt x="534" y="513"/>
                </a:lnTo>
                <a:lnTo>
                  <a:pt x="534" y="513"/>
                </a:lnTo>
                <a:lnTo>
                  <a:pt x="534" y="511"/>
                </a:lnTo>
                <a:lnTo>
                  <a:pt x="533" y="511"/>
                </a:lnTo>
                <a:lnTo>
                  <a:pt x="531" y="510"/>
                </a:lnTo>
                <a:lnTo>
                  <a:pt x="530" y="511"/>
                </a:lnTo>
                <a:lnTo>
                  <a:pt x="530" y="510"/>
                </a:lnTo>
                <a:lnTo>
                  <a:pt x="530" y="511"/>
                </a:lnTo>
                <a:lnTo>
                  <a:pt x="530" y="512"/>
                </a:lnTo>
                <a:lnTo>
                  <a:pt x="530" y="512"/>
                </a:lnTo>
                <a:lnTo>
                  <a:pt x="529" y="511"/>
                </a:lnTo>
                <a:lnTo>
                  <a:pt x="529" y="512"/>
                </a:lnTo>
                <a:lnTo>
                  <a:pt x="529" y="513"/>
                </a:lnTo>
                <a:lnTo>
                  <a:pt x="528" y="514"/>
                </a:lnTo>
                <a:lnTo>
                  <a:pt x="520" y="517"/>
                </a:lnTo>
                <a:lnTo>
                  <a:pt x="517" y="517"/>
                </a:lnTo>
                <a:lnTo>
                  <a:pt x="517" y="517"/>
                </a:lnTo>
                <a:lnTo>
                  <a:pt x="516" y="519"/>
                </a:lnTo>
                <a:lnTo>
                  <a:pt x="516" y="520"/>
                </a:lnTo>
                <a:lnTo>
                  <a:pt x="516" y="520"/>
                </a:lnTo>
                <a:lnTo>
                  <a:pt x="516" y="518"/>
                </a:lnTo>
                <a:lnTo>
                  <a:pt x="516" y="518"/>
                </a:lnTo>
                <a:lnTo>
                  <a:pt x="513" y="518"/>
                </a:lnTo>
                <a:lnTo>
                  <a:pt x="512" y="518"/>
                </a:lnTo>
                <a:lnTo>
                  <a:pt x="510" y="521"/>
                </a:lnTo>
                <a:lnTo>
                  <a:pt x="509" y="521"/>
                </a:lnTo>
                <a:lnTo>
                  <a:pt x="509" y="526"/>
                </a:lnTo>
                <a:lnTo>
                  <a:pt x="508" y="527"/>
                </a:lnTo>
                <a:lnTo>
                  <a:pt x="507" y="527"/>
                </a:lnTo>
                <a:lnTo>
                  <a:pt x="506" y="528"/>
                </a:lnTo>
                <a:lnTo>
                  <a:pt x="505" y="530"/>
                </a:lnTo>
                <a:lnTo>
                  <a:pt x="503" y="532"/>
                </a:lnTo>
                <a:lnTo>
                  <a:pt x="502" y="532"/>
                </a:lnTo>
                <a:lnTo>
                  <a:pt x="502" y="532"/>
                </a:lnTo>
                <a:lnTo>
                  <a:pt x="503" y="532"/>
                </a:lnTo>
                <a:lnTo>
                  <a:pt x="503" y="534"/>
                </a:lnTo>
                <a:lnTo>
                  <a:pt x="503" y="535"/>
                </a:lnTo>
                <a:lnTo>
                  <a:pt x="503" y="535"/>
                </a:lnTo>
                <a:lnTo>
                  <a:pt x="502" y="535"/>
                </a:lnTo>
                <a:lnTo>
                  <a:pt x="500" y="532"/>
                </a:lnTo>
                <a:lnTo>
                  <a:pt x="495" y="528"/>
                </a:lnTo>
                <a:lnTo>
                  <a:pt x="495" y="528"/>
                </a:lnTo>
                <a:lnTo>
                  <a:pt x="488" y="526"/>
                </a:lnTo>
                <a:lnTo>
                  <a:pt x="487" y="526"/>
                </a:lnTo>
                <a:lnTo>
                  <a:pt x="487" y="526"/>
                </a:lnTo>
                <a:lnTo>
                  <a:pt x="487" y="527"/>
                </a:lnTo>
                <a:lnTo>
                  <a:pt x="487" y="528"/>
                </a:lnTo>
                <a:lnTo>
                  <a:pt x="487" y="529"/>
                </a:lnTo>
                <a:lnTo>
                  <a:pt x="486" y="529"/>
                </a:lnTo>
                <a:lnTo>
                  <a:pt x="485" y="529"/>
                </a:lnTo>
                <a:lnTo>
                  <a:pt x="485" y="528"/>
                </a:lnTo>
                <a:lnTo>
                  <a:pt x="485" y="528"/>
                </a:lnTo>
                <a:lnTo>
                  <a:pt x="484" y="528"/>
                </a:lnTo>
                <a:lnTo>
                  <a:pt x="483" y="529"/>
                </a:lnTo>
                <a:lnTo>
                  <a:pt x="481" y="529"/>
                </a:lnTo>
                <a:lnTo>
                  <a:pt x="480" y="529"/>
                </a:lnTo>
                <a:lnTo>
                  <a:pt x="479" y="530"/>
                </a:lnTo>
                <a:lnTo>
                  <a:pt x="479" y="530"/>
                </a:lnTo>
                <a:lnTo>
                  <a:pt x="478" y="530"/>
                </a:lnTo>
                <a:lnTo>
                  <a:pt x="476" y="529"/>
                </a:lnTo>
                <a:lnTo>
                  <a:pt x="473" y="529"/>
                </a:lnTo>
                <a:lnTo>
                  <a:pt x="473" y="529"/>
                </a:lnTo>
                <a:lnTo>
                  <a:pt x="473" y="529"/>
                </a:lnTo>
                <a:lnTo>
                  <a:pt x="472" y="528"/>
                </a:lnTo>
                <a:lnTo>
                  <a:pt x="472" y="527"/>
                </a:lnTo>
                <a:lnTo>
                  <a:pt x="472" y="527"/>
                </a:lnTo>
                <a:lnTo>
                  <a:pt x="472" y="526"/>
                </a:lnTo>
                <a:lnTo>
                  <a:pt x="471" y="526"/>
                </a:lnTo>
                <a:lnTo>
                  <a:pt x="471" y="526"/>
                </a:lnTo>
                <a:lnTo>
                  <a:pt x="466" y="521"/>
                </a:lnTo>
                <a:lnTo>
                  <a:pt x="465" y="519"/>
                </a:lnTo>
                <a:lnTo>
                  <a:pt x="465" y="519"/>
                </a:lnTo>
                <a:lnTo>
                  <a:pt x="462" y="519"/>
                </a:lnTo>
                <a:lnTo>
                  <a:pt x="465" y="519"/>
                </a:lnTo>
                <a:lnTo>
                  <a:pt x="465" y="518"/>
                </a:lnTo>
                <a:lnTo>
                  <a:pt x="465" y="517"/>
                </a:lnTo>
                <a:lnTo>
                  <a:pt x="464" y="516"/>
                </a:lnTo>
                <a:lnTo>
                  <a:pt x="465" y="515"/>
                </a:lnTo>
                <a:lnTo>
                  <a:pt x="467" y="496"/>
                </a:lnTo>
                <a:lnTo>
                  <a:pt x="466" y="496"/>
                </a:lnTo>
                <a:lnTo>
                  <a:pt x="467" y="496"/>
                </a:lnTo>
                <a:lnTo>
                  <a:pt x="467" y="496"/>
                </a:lnTo>
                <a:lnTo>
                  <a:pt x="467" y="495"/>
                </a:lnTo>
                <a:lnTo>
                  <a:pt x="466" y="494"/>
                </a:lnTo>
                <a:lnTo>
                  <a:pt x="464" y="493"/>
                </a:lnTo>
                <a:lnTo>
                  <a:pt x="463" y="492"/>
                </a:lnTo>
                <a:lnTo>
                  <a:pt x="461" y="492"/>
                </a:lnTo>
                <a:lnTo>
                  <a:pt x="459" y="491"/>
                </a:lnTo>
                <a:lnTo>
                  <a:pt x="458" y="491"/>
                </a:lnTo>
                <a:lnTo>
                  <a:pt x="457" y="490"/>
                </a:lnTo>
                <a:lnTo>
                  <a:pt x="456" y="491"/>
                </a:lnTo>
                <a:lnTo>
                  <a:pt x="454" y="491"/>
                </a:lnTo>
                <a:lnTo>
                  <a:pt x="454" y="491"/>
                </a:lnTo>
                <a:lnTo>
                  <a:pt x="454" y="490"/>
                </a:lnTo>
                <a:lnTo>
                  <a:pt x="452" y="490"/>
                </a:lnTo>
                <a:lnTo>
                  <a:pt x="452" y="491"/>
                </a:lnTo>
                <a:lnTo>
                  <a:pt x="439" y="492"/>
                </a:lnTo>
                <a:lnTo>
                  <a:pt x="439" y="492"/>
                </a:lnTo>
                <a:lnTo>
                  <a:pt x="436" y="495"/>
                </a:lnTo>
                <a:lnTo>
                  <a:pt x="439" y="492"/>
                </a:lnTo>
                <a:lnTo>
                  <a:pt x="439" y="492"/>
                </a:lnTo>
                <a:lnTo>
                  <a:pt x="439" y="492"/>
                </a:lnTo>
                <a:lnTo>
                  <a:pt x="439" y="492"/>
                </a:lnTo>
                <a:lnTo>
                  <a:pt x="439" y="492"/>
                </a:lnTo>
                <a:lnTo>
                  <a:pt x="439" y="491"/>
                </a:lnTo>
                <a:lnTo>
                  <a:pt x="439" y="491"/>
                </a:lnTo>
                <a:lnTo>
                  <a:pt x="438" y="492"/>
                </a:lnTo>
                <a:lnTo>
                  <a:pt x="437" y="492"/>
                </a:lnTo>
                <a:lnTo>
                  <a:pt x="436" y="491"/>
                </a:lnTo>
                <a:lnTo>
                  <a:pt x="436" y="491"/>
                </a:lnTo>
                <a:lnTo>
                  <a:pt x="436" y="491"/>
                </a:lnTo>
                <a:lnTo>
                  <a:pt x="436" y="491"/>
                </a:lnTo>
                <a:lnTo>
                  <a:pt x="436" y="491"/>
                </a:lnTo>
                <a:lnTo>
                  <a:pt x="436" y="490"/>
                </a:lnTo>
                <a:lnTo>
                  <a:pt x="436" y="489"/>
                </a:lnTo>
                <a:lnTo>
                  <a:pt x="436" y="489"/>
                </a:lnTo>
                <a:lnTo>
                  <a:pt x="439" y="487"/>
                </a:lnTo>
                <a:lnTo>
                  <a:pt x="439" y="486"/>
                </a:lnTo>
                <a:lnTo>
                  <a:pt x="439" y="486"/>
                </a:lnTo>
                <a:lnTo>
                  <a:pt x="439" y="480"/>
                </a:lnTo>
                <a:lnTo>
                  <a:pt x="440" y="478"/>
                </a:lnTo>
                <a:lnTo>
                  <a:pt x="440" y="478"/>
                </a:lnTo>
                <a:lnTo>
                  <a:pt x="440" y="477"/>
                </a:lnTo>
                <a:lnTo>
                  <a:pt x="439" y="476"/>
                </a:lnTo>
                <a:lnTo>
                  <a:pt x="439" y="476"/>
                </a:lnTo>
                <a:lnTo>
                  <a:pt x="439" y="475"/>
                </a:lnTo>
                <a:lnTo>
                  <a:pt x="440" y="474"/>
                </a:lnTo>
                <a:lnTo>
                  <a:pt x="441" y="474"/>
                </a:lnTo>
                <a:lnTo>
                  <a:pt x="440" y="475"/>
                </a:lnTo>
                <a:lnTo>
                  <a:pt x="441" y="476"/>
                </a:lnTo>
                <a:lnTo>
                  <a:pt x="442" y="476"/>
                </a:lnTo>
                <a:lnTo>
                  <a:pt x="441" y="478"/>
                </a:lnTo>
                <a:lnTo>
                  <a:pt x="442" y="478"/>
                </a:lnTo>
                <a:lnTo>
                  <a:pt x="442" y="478"/>
                </a:lnTo>
                <a:lnTo>
                  <a:pt x="443" y="471"/>
                </a:lnTo>
                <a:lnTo>
                  <a:pt x="443" y="470"/>
                </a:lnTo>
                <a:lnTo>
                  <a:pt x="443" y="470"/>
                </a:lnTo>
                <a:lnTo>
                  <a:pt x="444" y="470"/>
                </a:lnTo>
                <a:lnTo>
                  <a:pt x="444" y="469"/>
                </a:lnTo>
                <a:lnTo>
                  <a:pt x="443" y="469"/>
                </a:lnTo>
                <a:lnTo>
                  <a:pt x="444" y="467"/>
                </a:lnTo>
                <a:lnTo>
                  <a:pt x="444" y="466"/>
                </a:lnTo>
                <a:lnTo>
                  <a:pt x="445" y="464"/>
                </a:lnTo>
                <a:lnTo>
                  <a:pt x="447" y="462"/>
                </a:lnTo>
                <a:lnTo>
                  <a:pt x="447" y="460"/>
                </a:lnTo>
                <a:lnTo>
                  <a:pt x="447" y="459"/>
                </a:lnTo>
                <a:lnTo>
                  <a:pt x="447" y="458"/>
                </a:lnTo>
                <a:lnTo>
                  <a:pt x="443" y="458"/>
                </a:lnTo>
                <a:lnTo>
                  <a:pt x="443" y="459"/>
                </a:lnTo>
                <a:lnTo>
                  <a:pt x="443" y="458"/>
                </a:lnTo>
                <a:lnTo>
                  <a:pt x="440" y="457"/>
                </a:lnTo>
                <a:lnTo>
                  <a:pt x="437" y="458"/>
                </a:lnTo>
                <a:lnTo>
                  <a:pt x="436" y="459"/>
                </a:lnTo>
                <a:lnTo>
                  <a:pt x="429" y="459"/>
                </a:lnTo>
                <a:lnTo>
                  <a:pt x="429" y="460"/>
                </a:lnTo>
                <a:lnTo>
                  <a:pt x="427" y="467"/>
                </a:lnTo>
                <a:lnTo>
                  <a:pt x="426" y="469"/>
                </a:lnTo>
                <a:lnTo>
                  <a:pt x="425" y="471"/>
                </a:lnTo>
                <a:lnTo>
                  <a:pt x="425" y="472"/>
                </a:lnTo>
                <a:lnTo>
                  <a:pt x="423" y="473"/>
                </a:lnTo>
                <a:lnTo>
                  <a:pt x="423" y="474"/>
                </a:lnTo>
                <a:lnTo>
                  <a:pt x="421" y="476"/>
                </a:lnTo>
                <a:lnTo>
                  <a:pt x="421" y="476"/>
                </a:lnTo>
                <a:lnTo>
                  <a:pt x="420" y="476"/>
                </a:lnTo>
                <a:lnTo>
                  <a:pt x="420" y="475"/>
                </a:lnTo>
                <a:lnTo>
                  <a:pt x="419" y="474"/>
                </a:lnTo>
                <a:lnTo>
                  <a:pt x="418" y="474"/>
                </a:lnTo>
                <a:lnTo>
                  <a:pt x="417" y="474"/>
                </a:lnTo>
                <a:lnTo>
                  <a:pt x="413" y="476"/>
                </a:lnTo>
                <a:lnTo>
                  <a:pt x="412" y="476"/>
                </a:lnTo>
                <a:lnTo>
                  <a:pt x="409" y="476"/>
                </a:lnTo>
                <a:lnTo>
                  <a:pt x="407" y="478"/>
                </a:lnTo>
                <a:lnTo>
                  <a:pt x="406" y="478"/>
                </a:lnTo>
                <a:lnTo>
                  <a:pt x="404" y="477"/>
                </a:lnTo>
                <a:lnTo>
                  <a:pt x="403" y="475"/>
                </a:lnTo>
                <a:lnTo>
                  <a:pt x="403" y="474"/>
                </a:lnTo>
                <a:lnTo>
                  <a:pt x="403" y="475"/>
                </a:lnTo>
                <a:lnTo>
                  <a:pt x="401" y="475"/>
                </a:lnTo>
                <a:lnTo>
                  <a:pt x="399" y="474"/>
                </a:lnTo>
                <a:lnTo>
                  <a:pt x="397" y="472"/>
                </a:lnTo>
                <a:lnTo>
                  <a:pt x="396" y="472"/>
                </a:lnTo>
                <a:lnTo>
                  <a:pt x="396" y="471"/>
                </a:lnTo>
                <a:lnTo>
                  <a:pt x="394" y="467"/>
                </a:lnTo>
                <a:lnTo>
                  <a:pt x="392" y="464"/>
                </a:lnTo>
                <a:lnTo>
                  <a:pt x="390" y="460"/>
                </a:lnTo>
                <a:lnTo>
                  <a:pt x="391" y="459"/>
                </a:lnTo>
                <a:lnTo>
                  <a:pt x="391" y="459"/>
                </a:lnTo>
                <a:lnTo>
                  <a:pt x="391" y="458"/>
                </a:lnTo>
                <a:lnTo>
                  <a:pt x="389" y="456"/>
                </a:lnTo>
                <a:lnTo>
                  <a:pt x="388" y="454"/>
                </a:lnTo>
                <a:lnTo>
                  <a:pt x="389" y="446"/>
                </a:lnTo>
                <a:lnTo>
                  <a:pt x="389" y="445"/>
                </a:lnTo>
                <a:lnTo>
                  <a:pt x="388" y="445"/>
                </a:lnTo>
                <a:lnTo>
                  <a:pt x="388" y="440"/>
                </a:lnTo>
                <a:lnTo>
                  <a:pt x="388" y="440"/>
                </a:lnTo>
                <a:lnTo>
                  <a:pt x="388" y="439"/>
                </a:lnTo>
                <a:lnTo>
                  <a:pt x="388" y="438"/>
                </a:lnTo>
                <a:lnTo>
                  <a:pt x="389" y="438"/>
                </a:lnTo>
                <a:lnTo>
                  <a:pt x="389" y="435"/>
                </a:lnTo>
                <a:lnTo>
                  <a:pt x="389" y="435"/>
                </a:lnTo>
                <a:lnTo>
                  <a:pt x="390" y="435"/>
                </a:lnTo>
                <a:lnTo>
                  <a:pt x="391" y="435"/>
                </a:lnTo>
                <a:lnTo>
                  <a:pt x="392" y="434"/>
                </a:lnTo>
                <a:lnTo>
                  <a:pt x="392" y="433"/>
                </a:lnTo>
                <a:lnTo>
                  <a:pt x="392" y="433"/>
                </a:lnTo>
                <a:lnTo>
                  <a:pt x="392" y="434"/>
                </a:lnTo>
                <a:lnTo>
                  <a:pt x="391" y="434"/>
                </a:lnTo>
                <a:lnTo>
                  <a:pt x="391" y="434"/>
                </a:lnTo>
                <a:lnTo>
                  <a:pt x="391" y="434"/>
                </a:lnTo>
                <a:lnTo>
                  <a:pt x="391" y="434"/>
                </a:lnTo>
                <a:lnTo>
                  <a:pt x="392" y="432"/>
                </a:lnTo>
                <a:lnTo>
                  <a:pt x="392" y="432"/>
                </a:lnTo>
                <a:lnTo>
                  <a:pt x="391" y="431"/>
                </a:lnTo>
                <a:lnTo>
                  <a:pt x="390" y="430"/>
                </a:lnTo>
                <a:lnTo>
                  <a:pt x="390" y="430"/>
                </a:lnTo>
                <a:lnTo>
                  <a:pt x="389" y="426"/>
                </a:lnTo>
                <a:lnTo>
                  <a:pt x="390" y="426"/>
                </a:lnTo>
                <a:lnTo>
                  <a:pt x="390" y="424"/>
                </a:lnTo>
                <a:lnTo>
                  <a:pt x="390" y="424"/>
                </a:lnTo>
                <a:lnTo>
                  <a:pt x="389" y="424"/>
                </a:lnTo>
                <a:lnTo>
                  <a:pt x="389" y="424"/>
                </a:lnTo>
                <a:lnTo>
                  <a:pt x="389" y="423"/>
                </a:lnTo>
                <a:lnTo>
                  <a:pt x="390" y="423"/>
                </a:lnTo>
                <a:lnTo>
                  <a:pt x="390" y="424"/>
                </a:lnTo>
                <a:lnTo>
                  <a:pt x="391" y="423"/>
                </a:lnTo>
                <a:lnTo>
                  <a:pt x="391" y="422"/>
                </a:lnTo>
                <a:lnTo>
                  <a:pt x="390" y="420"/>
                </a:lnTo>
                <a:lnTo>
                  <a:pt x="392" y="420"/>
                </a:lnTo>
                <a:lnTo>
                  <a:pt x="392" y="419"/>
                </a:lnTo>
                <a:lnTo>
                  <a:pt x="392" y="419"/>
                </a:lnTo>
                <a:lnTo>
                  <a:pt x="392" y="419"/>
                </a:lnTo>
                <a:lnTo>
                  <a:pt x="392" y="419"/>
                </a:lnTo>
                <a:lnTo>
                  <a:pt x="392" y="418"/>
                </a:lnTo>
                <a:lnTo>
                  <a:pt x="392" y="418"/>
                </a:lnTo>
                <a:lnTo>
                  <a:pt x="393" y="417"/>
                </a:lnTo>
                <a:lnTo>
                  <a:pt x="393" y="417"/>
                </a:lnTo>
                <a:lnTo>
                  <a:pt x="394" y="417"/>
                </a:lnTo>
                <a:lnTo>
                  <a:pt x="395" y="417"/>
                </a:lnTo>
                <a:lnTo>
                  <a:pt x="395" y="416"/>
                </a:lnTo>
                <a:lnTo>
                  <a:pt x="395" y="416"/>
                </a:lnTo>
                <a:lnTo>
                  <a:pt x="395" y="416"/>
                </a:lnTo>
                <a:lnTo>
                  <a:pt x="395" y="416"/>
                </a:lnTo>
                <a:lnTo>
                  <a:pt x="395" y="415"/>
                </a:lnTo>
                <a:lnTo>
                  <a:pt x="396" y="415"/>
                </a:lnTo>
                <a:lnTo>
                  <a:pt x="396" y="416"/>
                </a:lnTo>
                <a:lnTo>
                  <a:pt x="396" y="416"/>
                </a:lnTo>
                <a:lnTo>
                  <a:pt x="396" y="415"/>
                </a:lnTo>
                <a:lnTo>
                  <a:pt x="396" y="415"/>
                </a:lnTo>
                <a:lnTo>
                  <a:pt x="396" y="415"/>
                </a:lnTo>
                <a:lnTo>
                  <a:pt x="396" y="416"/>
                </a:lnTo>
                <a:lnTo>
                  <a:pt x="396" y="416"/>
                </a:lnTo>
                <a:lnTo>
                  <a:pt x="396" y="415"/>
                </a:lnTo>
                <a:lnTo>
                  <a:pt x="397" y="415"/>
                </a:lnTo>
                <a:lnTo>
                  <a:pt x="397" y="415"/>
                </a:lnTo>
                <a:lnTo>
                  <a:pt x="397" y="416"/>
                </a:lnTo>
                <a:lnTo>
                  <a:pt x="399" y="415"/>
                </a:lnTo>
                <a:lnTo>
                  <a:pt x="399" y="415"/>
                </a:lnTo>
                <a:lnTo>
                  <a:pt x="399" y="415"/>
                </a:lnTo>
                <a:lnTo>
                  <a:pt x="396" y="416"/>
                </a:lnTo>
                <a:lnTo>
                  <a:pt x="396" y="416"/>
                </a:lnTo>
                <a:lnTo>
                  <a:pt x="397" y="416"/>
                </a:lnTo>
                <a:lnTo>
                  <a:pt x="402" y="413"/>
                </a:lnTo>
                <a:lnTo>
                  <a:pt x="403" y="412"/>
                </a:lnTo>
                <a:lnTo>
                  <a:pt x="403" y="408"/>
                </a:lnTo>
                <a:lnTo>
                  <a:pt x="403" y="408"/>
                </a:lnTo>
                <a:lnTo>
                  <a:pt x="403" y="408"/>
                </a:lnTo>
                <a:lnTo>
                  <a:pt x="403" y="408"/>
                </a:lnTo>
                <a:lnTo>
                  <a:pt x="404" y="409"/>
                </a:lnTo>
                <a:lnTo>
                  <a:pt x="404" y="409"/>
                </a:lnTo>
                <a:lnTo>
                  <a:pt x="404" y="409"/>
                </a:lnTo>
                <a:lnTo>
                  <a:pt x="403" y="410"/>
                </a:lnTo>
                <a:lnTo>
                  <a:pt x="404" y="410"/>
                </a:lnTo>
                <a:lnTo>
                  <a:pt x="407" y="408"/>
                </a:lnTo>
                <a:lnTo>
                  <a:pt x="412" y="408"/>
                </a:lnTo>
                <a:lnTo>
                  <a:pt x="418" y="409"/>
                </a:lnTo>
                <a:lnTo>
                  <a:pt x="418" y="408"/>
                </a:lnTo>
                <a:lnTo>
                  <a:pt x="418" y="408"/>
                </a:lnTo>
                <a:lnTo>
                  <a:pt x="418" y="408"/>
                </a:lnTo>
                <a:lnTo>
                  <a:pt x="419" y="408"/>
                </a:lnTo>
                <a:lnTo>
                  <a:pt x="421" y="408"/>
                </a:lnTo>
                <a:lnTo>
                  <a:pt x="421" y="409"/>
                </a:lnTo>
                <a:lnTo>
                  <a:pt x="422" y="409"/>
                </a:lnTo>
                <a:lnTo>
                  <a:pt x="424" y="411"/>
                </a:lnTo>
                <a:lnTo>
                  <a:pt x="425" y="411"/>
                </a:lnTo>
                <a:lnTo>
                  <a:pt x="425" y="412"/>
                </a:lnTo>
                <a:lnTo>
                  <a:pt x="425" y="412"/>
                </a:lnTo>
                <a:lnTo>
                  <a:pt x="427" y="412"/>
                </a:lnTo>
                <a:lnTo>
                  <a:pt x="427" y="412"/>
                </a:lnTo>
                <a:lnTo>
                  <a:pt x="428" y="412"/>
                </a:lnTo>
                <a:lnTo>
                  <a:pt x="429" y="412"/>
                </a:lnTo>
                <a:lnTo>
                  <a:pt x="430" y="411"/>
                </a:lnTo>
                <a:lnTo>
                  <a:pt x="430" y="411"/>
                </a:lnTo>
                <a:lnTo>
                  <a:pt x="430" y="410"/>
                </a:lnTo>
                <a:lnTo>
                  <a:pt x="430" y="410"/>
                </a:lnTo>
                <a:lnTo>
                  <a:pt x="431" y="410"/>
                </a:lnTo>
                <a:lnTo>
                  <a:pt x="432" y="411"/>
                </a:lnTo>
                <a:lnTo>
                  <a:pt x="432" y="411"/>
                </a:lnTo>
                <a:lnTo>
                  <a:pt x="433" y="412"/>
                </a:lnTo>
                <a:lnTo>
                  <a:pt x="435" y="412"/>
                </a:lnTo>
                <a:lnTo>
                  <a:pt x="435" y="412"/>
                </a:lnTo>
                <a:lnTo>
                  <a:pt x="434" y="411"/>
                </a:lnTo>
                <a:lnTo>
                  <a:pt x="432" y="410"/>
                </a:lnTo>
                <a:lnTo>
                  <a:pt x="432" y="409"/>
                </a:lnTo>
                <a:lnTo>
                  <a:pt x="432" y="409"/>
                </a:lnTo>
                <a:lnTo>
                  <a:pt x="432" y="408"/>
                </a:lnTo>
                <a:lnTo>
                  <a:pt x="433" y="408"/>
                </a:lnTo>
                <a:lnTo>
                  <a:pt x="434" y="406"/>
                </a:lnTo>
                <a:lnTo>
                  <a:pt x="433" y="405"/>
                </a:lnTo>
                <a:lnTo>
                  <a:pt x="433" y="405"/>
                </a:lnTo>
                <a:lnTo>
                  <a:pt x="432" y="406"/>
                </a:lnTo>
                <a:lnTo>
                  <a:pt x="432" y="407"/>
                </a:lnTo>
                <a:lnTo>
                  <a:pt x="431" y="407"/>
                </a:lnTo>
                <a:lnTo>
                  <a:pt x="431" y="405"/>
                </a:lnTo>
                <a:lnTo>
                  <a:pt x="431" y="405"/>
                </a:lnTo>
                <a:lnTo>
                  <a:pt x="430" y="405"/>
                </a:lnTo>
                <a:lnTo>
                  <a:pt x="429" y="406"/>
                </a:lnTo>
                <a:lnTo>
                  <a:pt x="429" y="406"/>
                </a:lnTo>
                <a:lnTo>
                  <a:pt x="428" y="405"/>
                </a:lnTo>
                <a:lnTo>
                  <a:pt x="428" y="405"/>
                </a:lnTo>
                <a:lnTo>
                  <a:pt x="429" y="404"/>
                </a:lnTo>
                <a:lnTo>
                  <a:pt x="432" y="405"/>
                </a:lnTo>
                <a:lnTo>
                  <a:pt x="433" y="405"/>
                </a:lnTo>
                <a:lnTo>
                  <a:pt x="435" y="405"/>
                </a:lnTo>
                <a:lnTo>
                  <a:pt x="436" y="404"/>
                </a:lnTo>
                <a:lnTo>
                  <a:pt x="439" y="404"/>
                </a:lnTo>
                <a:lnTo>
                  <a:pt x="440" y="404"/>
                </a:lnTo>
                <a:lnTo>
                  <a:pt x="441" y="401"/>
                </a:lnTo>
                <a:lnTo>
                  <a:pt x="441" y="404"/>
                </a:lnTo>
                <a:lnTo>
                  <a:pt x="441" y="405"/>
                </a:lnTo>
                <a:lnTo>
                  <a:pt x="441" y="405"/>
                </a:lnTo>
                <a:lnTo>
                  <a:pt x="444" y="404"/>
                </a:lnTo>
                <a:lnTo>
                  <a:pt x="445" y="403"/>
                </a:lnTo>
                <a:lnTo>
                  <a:pt x="446" y="403"/>
                </a:lnTo>
                <a:lnTo>
                  <a:pt x="447" y="403"/>
                </a:lnTo>
                <a:lnTo>
                  <a:pt x="447" y="403"/>
                </a:lnTo>
                <a:lnTo>
                  <a:pt x="447" y="403"/>
                </a:lnTo>
                <a:lnTo>
                  <a:pt x="446" y="404"/>
                </a:lnTo>
                <a:lnTo>
                  <a:pt x="450" y="403"/>
                </a:lnTo>
                <a:lnTo>
                  <a:pt x="450" y="404"/>
                </a:lnTo>
                <a:lnTo>
                  <a:pt x="450" y="404"/>
                </a:lnTo>
                <a:lnTo>
                  <a:pt x="450" y="404"/>
                </a:lnTo>
                <a:lnTo>
                  <a:pt x="450" y="404"/>
                </a:lnTo>
                <a:lnTo>
                  <a:pt x="454" y="406"/>
                </a:lnTo>
                <a:lnTo>
                  <a:pt x="456" y="408"/>
                </a:lnTo>
                <a:lnTo>
                  <a:pt x="456" y="408"/>
                </a:lnTo>
                <a:lnTo>
                  <a:pt x="459" y="408"/>
                </a:lnTo>
                <a:lnTo>
                  <a:pt x="460" y="407"/>
                </a:lnTo>
                <a:lnTo>
                  <a:pt x="461" y="407"/>
                </a:lnTo>
                <a:lnTo>
                  <a:pt x="461" y="407"/>
                </a:lnTo>
                <a:lnTo>
                  <a:pt x="461" y="406"/>
                </a:lnTo>
                <a:lnTo>
                  <a:pt x="461" y="406"/>
                </a:lnTo>
                <a:lnTo>
                  <a:pt x="463" y="406"/>
                </a:lnTo>
                <a:lnTo>
                  <a:pt x="464" y="406"/>
                </a:lnTo>
                <a:lnTo>
                  <a:pt x="465" y="408"/>
                </a:lnTo>
                <a:lnTo>
                  <a:pt x="466" y="408"/>
                </a:lnTo>
                <a:lnTo>
                  <a:pt x="466" y="409"/>
                </a:lnTo>
                <a:lnTo>
                  <a:pt x="467" y="409"/>
                </a:lnTo>
                <a:lnTo>
                  <a:pt x="468" y="411"/>
                </a:lnTo>
                <a:lnTo>
                  <a:pt x="469" y="412"/>
                </a:lnTo>
                <a:lnTo>
                  <a:pt x="470" y="412"/>
                </a:lnTo>
                <a:lnTo>
                  <a:pt x="470" y="420"/>
                </a:lnTo>
                <a:lnTo>
                  <a:pt x="470" y="420"/>
                </a:lnTo>
                <a:lnTo>
                  <a:pt x="470" y="420"/>
                </a:lnTo>
                <a:lnTo>
                  <a:pt x="470" y="419"/>
                </a:lnTo>
                <a:lnTo>
                  <a:pt x="471" y="419"/>
                </a:lnTo>
                <a:lnTo>
                  <a:pt x="471" y="419"/>
                </a:lnTo>
                <a:lnTo>
                  <a:pt x="471" y="422"/>
                </a:lnTo>
                <a:lnTo>
                  <a:pt x="471" y="423"/>
                </a:lnTo>
                <a:lnTo>
                  <a:pt x="472" y="426"/>
                </a:lnTo>
                <a:lnTo>
                  <a:pt x="473" y="426"/>
                </a:lnTo>
                <a:lnTo>
                  <a:pt x="474" y="426"/>
                </a:lnTo>
                <a:lnTo>
                  <a:pt x="474" y="427"/>
                </a:lnTo>
                <a:lnTo>
                  <a:pt x="474" y="427"/>
                </a:lnTo>
                <a:lnTo>
                  <a:pt x="475" y="427"/>
                </a:lnTo>
                <a:lnTo>
                  <a:pt x="474" y="428"/>
                </a:lnTo>
                <a:lnTo>
                  <a:pt x="474" y="428"/>
                </a:lnTo>
                <a:lnTo>
                  <a:pt x="476" y="431"/>
                </a:lnTo>
                <a:lnTo>
                  <a:pt x="476" y="432"/>
                </a:lnTo>
                <a:lnTo>
                  <a:pt x="477" y="432"/>
                </a:lnTo>
                <a:lnTo>
                  <a:pt x="477" y="433"/>
                </a:lnTo>
                <a:lnTo>
                  <a:pt x="479" y="435"/>
                </a:lnTo>
                <a:lnTo>
                  <a:pt x="479" y="436"/>
                </a:lnTo>
                <a:lnTo>
                  <a:pt x="479" y="436"/>
                </a:lnTo>
                <a:lnTo>
                  <a:pt x="479" y="437"/>
                </a:lnTo>
                <a:lnTo>
                  <a:pt x="481" y="437"/>
                </a:lnTo>
                <a:lnTo>
                  <a:pt x="483" y="436"/>
                </a:lnTo>
                <a:lnTo>
                  <a:pt x="483" y="436"/>
                </a:lnTo>
                <a:lnTo>
                  <a:pt x="483" y="435"/>
                </a:lnTo>
                <a:lnTo>
                  <a:pt x="483" y="435"/>
                </a:lnTo>
                <a:lnTo>
                  <a:pt x="484" y="431"/>
                </a:lnTo>
                <a:lnTo>
                  <a:pt x="484" y="426"/>
                </a:lnTo>
                <a:lnTo>
                  <a:pt x="482" y="418"/>
                </a:lnTo>
                <a:lnTo>
                  <a:pt x="482" y="416"/>
                </a:lnTo>
                <a:lnTo>
                  <a:pt x="476" y="402"/>
                </a:lnTo>
                <a:lnTo>
                  <a:pt x="477" y="402"/>
                </a:lnTo>
                <a:lnTo>
                  <a:pt x="477" y="401"/>
                </a:lnTo>
                <a:lnTo>
                  <a:pt x="480" y="394"/>
                </a:lnTo>
                <a:lnTo>
                  <a:pt x="480" y="394"/>
                </a:lnTo>
                <a:lnTo>
                  <a:pt x="480" y="393"/>
                </a:lnTo>
                <a:lnTo>
                  <a:pt x="480" y="393"/>
                </a:lnTo>
                <a:lnTo>
                  <a:pt x="481" y="392"/>
                </a:lnTo>
                <a:lnTo>
                  <a:pt x="482" y="392"/>
                </a:lnTo>
                <a:lnTo>
                  <a:pt x="482" y="392"/>
                </a:lnTo>
                <a:lnTo>
                  <a:pt x="481" y="390"/>
                </a:lnTo>
                <a:lnTo>
                  <a:pt x="481" y="390"/>
                </a:lnTo>
                <a:lnTo>
                  <a:pt x="481" y="390"/>
                </a:lnTo>
                <a:lnTo>
                  <a:pt x="484" y="390"/>
                </a:lnTo>
                <a:lnTo>
                  <a:pt x="485" y="390"/>
                </a:lnTo>
                <a:lnTo>
                  <a:pt x="487" y="388"/>
                </a:lnTo>
                <a:lnTo>
                  <a:pt x="487" y="388"/>
                </a:lnTo>
                <a:lnTo>
                  <a:pt x="488" y="388"/>
                </a:lnTo>
                <a:lnTo>
                  <a:pt x="488" y="387"/>
                </a:lnTo>
                <a:lnTo>
                  <a:pt x="489" y="387"/>
                </a:lnTo>
                <a:lnTo>
                  <a:pt x="490" y="387"/>
                </a:lnTo>
                <a:lnTo>
                  <a:pt x="490" y="386"/>
                </a:lnTo>
                <a:lnTo>
                  <a:pt x="490" y="385"/>
                </a:lnTo>
                <a:lnTo>
                  <a:pt x="490" y="384"/>
                </a:lnTo>
                <a:lnTo>
                  <a:pt x="492" y="383"/>
                </a:lnTo>
                <a:lnTo>
                  <a:pt x="493" y="382"/>
                </a:lnTo>
                <a:lnTo>
                  <a:pt x="493" y="382"/>
                </a:lnTo>
                <a:lnTo>
                  <a:pt x="495" y="381"/>
                </a:lnTo>
                <a:lnTo>
                  <a:pt x="497" y="380"/>
                </a:lnTo>
                <a:lnTo>
                  <a:pt x="497" y="379"/>
                </a:lnTo>
                <a:lnTo>
                  <a:pt x="499" y="378"/>
                </a:lnTo>
                <a:lnTo>
                  <a:pt x="501" y="376"/>
                </a:lnTo>
                <a:lnTo>
                  <a:pt x="504" y="376"/>
                </a:lnTo>
                <a:lnTo>
                  <a:pt x="505" y="376"/>
                </a:lnTo>
                <a:lnTo>
                  <a:pt x="505" y="375"/>
                </a:lnTo>
                <a:lnTo>
                  <a:pt x="505" y="374"/>
                </a:lnTo>
                <a:lnTo>
                  <a:pt x="505" y="374"/>
                </a:lnTo>
                <a:lnTo>
                  <a:pt x="504" y="374"/>
                </a:lnTo>
                <a:lnTo>
                  <a:pt x="504" y="375"/>
                </a:lnTo>
                <a:lnTo>
                  <a:pt x="504" y="374"/>
                </a:lnTo>
                <a:lnTo>
                  <a:pt x="504" y="374"/>
                </a:lnTo>
                <a:lnTo>
                  <a:pt x="505" y="373"/>
                </a:lnTo>
                <a:lnTo>
                  <a:pt x="505" y="372"/>
                </a:lnTo>
                <a:lnTo>
                  <a:pt x="505" y="372"/>
                </a:lnTo>
                <a:lnTo>
                  <a:pt x="505" y="372"/>
                </a:lnTo>
                <a:lnTo>
                  <a:pt x="503" y="371"/>
                </a:lnTo>
                <a:lnTo>
                  <a:pt x="505" y="371"/>
                </a:lnTo>
                <a:lnTo>
                  <a:pt x="505" y="371"/>
                </a:lnTo>
                <a:lnTo>
                  <a:pt x="505" y="372"/>
                </a:lnTo>
                <a:lnTo>
                  <a:pt x="505" y="372"/>
                </a:lnTo>
                <a:lnTo>
                  <a:pt x="506" y="372"/>
                </a:lnTo>
                <a:lnTo>
                  <a:pt x="507" y="372"/>
                </a:lnTo>
                <a:lnTo>
                  <a:pt x="508" y="372"/>
                </a:lnTo>
                <a:lnTo>
                  <a:pt x="508" y="370"/>
                </a:lnTo>
                <a:lnTo>
                  <a:pt x="509" y="370"/>
                </a:lnTo>
                <a:lnTo>
                  <a:pt x="509" y="368"/>
                </a:lnTo>
                <a:lnTo>
                  <a:pt x="508" y="368"/>
                </a:lnTo>
                <a:lnTo>
                  <a:pt x="508" y="368"/>
                </a:lnTo>
                <a:lnTo>
                  <a:pt x="508" y="369"/>
                </a:lnTo>
                <a:lnTo>
                  <a:pt x="508" y="369"/>
                </a:lnTo>
                <a:lnTo>
                  <a:pt x="507" y="368"/>
                </a:lnTo>
                <a:lnTo>
                  <a:pt x="507" y="368"/>
                </a:lnTo>
                <a:lnTo>
                  <a:pt x="505" y="368"/>
                </a:lnTo>
                <a:lnTo>
                  <a:pt x="504" y="368"/>
                </a:lnTo>
                <a:lnTo>
                  <a:pt x="504" y="365"/>
                </a:lnTo>
                <a:lnTo>
                  <a:pt x="504" y="365"/>
                </a:lnTo>
                <a:lnTo>
                  <a:pt x="505" y="367"/>
                </a:lnTo>
                <a:lnTo>
                  <a:pt x="505" y="367"/>
                </a:lnTo>
                <a:lnTo>
                  <a:pt x="505" y="367"/>
                </a:lnTo>
                <a:lnTo>
                  <a:pt x="507" y="366"/>
                </a:lnTo>
                <a:lnTo>
                  <a:pt x="507" y="366"/>
                </a:lnTo>
                <a:lnTo>
                  <a:pt x="507" y="366"/>
                </a:lnTo>
                <a:lnTo>
                  <a:pt x="508" y="366"/>
                </a:lnTo>
                <a:lnTo>
                  <a:pt x="508" y="366"/>
                </a:lnTo>
                <a:lnTo>
                  <a:pt x="508" y="367"/>
                </a:lnTo>
                <a:lnTo>
                  <a:pt x="508" y="367"/>
                </a:lnTo>
                <a:lnTo>
                  <a:pt x="508" y="366"/>
                </a:lnTo>
                <a:lnTo>
                  <a:pt x="508" y="365"/>
                </a:lnTo>
                <a:lnTo>
                  <a:pt x="508" y="365"/>
                </a:lnTo>
                <a:lnTo>
                  <a:pt x="508" y="365"/>
                </a:lnTo>
                <a:lnTo>
                  <a:pt x="508" y="363"/>
                </a:lnTo>
                <a:lnTo>
                  <a:pt x="508" y="361"/>
                </a:lnTo>
                <a:lnTo>
                  <a:pt x="506" y="361"/>
                </a:lnTo>
                <a:lnTo>
                  <a:pt x="506" y="361"/>
                </a:lnTo>
                <a:lnTo>
                  <a:pt x="506" y="361"/>
                </a:lnTo>
                <a:lnTo>
                  <a:pt x="505" y="361"/>
                </a:lnTo>
                <a:lnTo>
                  <a:pt x="505" y="360"/>
                </a:lnTo>
                <a:lnTo>
                  <a:pt x="506" y="360"/>
                </a:lnTo>
                <a:lnTo>
                  <a:pt x="506" y="360"/>
                </a:lnTo>
                <a:lnTo>
                  <a:pt x="506" y="359"/>
                </a:lnTo>
                <a:lnTo>
                  <a:pt x="505" y="359"/>
                </a:lnTo>
                <a:lnTo>
                  <a:pt x="505" y="358"/>
                </a:lnTo>
                <a:lnTo>
                  <a:pt x="505" y="358"/>
                </a:lnTo>
                <a:lnTo>
                  <a:pt x="506" y="358"/>
                </a:lnTo>
                <a:lnTo>
                  <a:pt x="506" y="358"/>
                </a:lnTo>
                <a:lnTo>
                  <a:pt x="506" y="357"/>
                </a:lnTo>
                <a:lnTo>
                  <a:pt x="505" y="357"/>
                </a:lnTo>
                <a:lnTo>
                  <a:pt x="505" y="356"/>
                </a:lnTo>
                <a:lnTo>
                  <a:pt x="505" y="356"/>
                </a:lnTo>
                <a:lnTo>
                  <a:pt x="506" y="354"/>
                </a:lnTo>
                <a:lnTo>
                  <a:pt x="506" y="354"/>
                </a:lnTo>
                <a:lnTo>
                  <a:pt x="505" y="354"/>
                </a:lnTo>
                <a:lnTo>
                  <a:pt x="503" y="352"/>
                </a:lnTo>
                <a:lnTo>
                  <a:pt x="502" y="351"/>
                </a:lnTo>
                <a:lnTo>
                  <a:pt x="501" y="350"/>
                </a:lnTo>
                <a:lnTo>
                  <a:pt x="500" y="350"/>
                </a:lnTo>
                <a:lnTo>
                  <a:pt x="500" y="350"/>
                </a:lnTo>
                <a:lnTo>
                  <a:pt x="501" y="350"/>
                </a:lnTo>
                <a:lnTo>
                  <a:pt x="501" y="350"/>
                </a:lnTo>
                <a:lnTo>
                  <a:pt x="501" y="350"/>
                </a:lnTo>
                <a:lnTo>
                  <a:pt x="501" y="350"/>
                </a:lnTo>
                <a:lnTo>
                  <a:pt x="501" y="350"/>
                </a:lnTo>
                <a:lnTo>
                  <a:pt x="503" y="351"/>
                </a:lnTo>
                <a:lnTo>
                  <a:pt x="503" y="351"/>
                </a:lnTo>
                <a:lnTo>
                  <a:pt x="504" y="351"/>
                </a:lnTo>
                <a:lnTo>
                  <a:pt x="505" y="352"/>
                </a:lnTo>
                <a:lnTo>
                  <a:pt x="505" y="352"/>
                </a:lnTo>
                <a:lnTo>
                  <a:pt x="505" y="353"/>
                </a:lnTo>
                <a:lnTo>
                  <a:pt x="505" y="351"/>
                </a:lnTo>
                <a:lnTo>
                  <a:pt x="505" y="350"/>
                </a:lnTo>
                <a:lnTo>
                  <a:pt x="505" y="350"/>
                </a:lnTo>
                <a:lnTo>
                  <a:pt x="505" y="350"/>
                </a:lnTo>
                <a:lnTo>
                  <a:pt x="505" y="349"/>
                </a:lnTo>
                <a:lnTo>
                  <a:pt x="505" y="346"/>
                </a:lnTo>
                <a:lnTo>
                  <a:pt x="505" y="345"/>
                </a:lnTo>
                <a:lnTo>
                  <a:pt x="507" y="343"/>
                </a:lnTo>
                <a:lnTo>
                  <a:pt x="508" y="343"/>
                </a:lnTo>
                <a:lnTo>
                  <a:pt x="508" y="343"/>
                </a:lnTo>
                <a:lnTo>
                  <a:pt x="508" y="343"/>
                </a:lnTo>
                <a:lnTo>
                  <a:pt x="508" y="343"/>
                </a:lnTo>
                <a:lnTo>
                  <a:pt x="508" y="343"/>
                </a:lnTo>
                <a:lnTo>
                  <a:pt x="508" y="344"/>
                </a:lnTo>
                <a:lnTo>
                  <a:pt x="507" y="344"/>
                </a:lnTo>
                <a:lnTo>
                  <a:pt x="507" y="345"/>
                </a:lnTo>
                <a:lnTo>
                  <a:pt x="507" y="345"/>
                </a:lnTo>
                <a:lnTo>
                  <a:pt x="507" y="346"/>
                </a:lnTo>
                <a:lnTo>
                  <a:pt x="507" y="347"/>
                </a:lnTo>
                <a:lnTo>
                  <a:pt x="506" y="347"/>
                </a:lnTo>
                <a:lnTo>
                  <a:pt x="506" y="347"/>
                </a:lnTo>
                <a:lnTo>
                  <a:pt x="507" y="347"/>
                </a:lnTo>
                <a:lnTo>
                  <a:pt x="507" y="347"/>
                </a:lnTo>
                <a:lnTo>
                  <a:pt x="507" y="349"/>
                </a:lnTo>
                <a:lnTo>
                  <a:pt x="506" y="350"/>
                </a:lnTo>
                <a:lnTo>
                  <a:pt x="506" y="350"/>
                </a:lnTo>
                <a:lnTo>
                  <a:pt x="506" y="350"/>
                </a:lnTo>
                <a:lnTo>
                  <a:pt x="506" y="350"/>
                </a:lnTo>
                <a:lnTo>
                  <a:pt x="507" y="351"/>
                </a:lnTo>
                <a:lnTo>
                  <a:pt x="508" y="351"/>
                </a:lnTo>
                <a:lnTo>
                  <a:pt x="508" y="352"/>
                </a:lnTo>
                <a:lnTo>
                  <a:pt x="508" y="353"/>
                </a:lnTo>
                <a:lnTo>
                  <a:pt x="508" y="354"/>
                </a:lnTo>
                <a:lnTo>
                  <a:pt x="508" y="354"/>
                </a:lnTo>
                <a:lnTo>
                  <a:pt x="509" y="354"/>
                </a:lnTo>
                <a:lnTo>
                  <a:pt x="509" y="354"/>
                </a:lnTo>
                <a:lnTo>
                  <a:pt x="508" y="354"/>
                </a:lnTo>
                <a:lnTo>
                  <a:pt x="508" y="357"/>
                </a:lnTo>
                <a:lnTo>
                  <a:pt x="508" y="359"/>
                </a:lnTo>
                <a:lnTo>
                  <a:pt x="508" y="359"/>
                </a:lnTo>
                <a:lnTo>
                  <a:pt x="508" y="359"/>
                </a:lnTo>
                <a:lnTo>
                  <a:pt x="508" y="359"/>
                </a:lnTo>
                <a:lnTo>
                  <a:pt x="512" y="354"/>
                </a:lnTo>
                <a:lnTo>
                  <a:pt x="512" y="352"/>
                </a:lnTo>
                <a:lnTo>
                  <a:pt x="512" y="351"/>
                </a:lnTo>
                <a:lnTo>
                  <a:pt x="512" y="350"/>
                </a:lnTo>
                <a:lnTo>
                  <a:pt x="513" y="350"/>
                </a:lnTo>
                <a:lnTo>
                  <a:pt x="510" y="343"/>
                </a:lnTo>
                <a:lnTo>
                  <a:pt x="510" y="343"/>
                </a:lnTo>
                <a:lnTo>
                  <a:pt x="511" y="344"/>
                </a:lnTo>
                <a:lnTo>
                  <a:pt x="512" y="344"/>
                </a:lnTo>
                <a:lnTo>
                  <a:pt x="512" y="345"/>
                </a:lnTo>
                <a:lnTo>
                  <a:pt x="514" y="345"/>
                </a:lnTo>
                <a:lnTo>
                  <a:pt x="514" y="347"/>
                </a:lnTo>
                <a:lnTo>
                  <a:pt x="514" y="347"/>
                </a:lnTo>
                <a:lnTo>
                  <a:pt x="516" y="343"/>
                </a:lnTo>
                <a:lnTo>
                  <a:pt x="516" y="343"/>
                </a:lnTo>
                <a:lnTo>
                  <a:pt x="517" y="342"/>
                </a:lnTo>
                <a:lnTo>
                  <a:pt x="517" y="342"/>
                </a:lnTo>
                <a:lnTo>
                  <a:pt x="518" y="340"/>
                </a:lnTo>
                <a:lnTo>
                  <a:pt x="518" y="339"/>
                </a:lnTo>
                <a:lnTo>
                  <a:pt x="518" y="339"/>
                </a:lnTo>
                <a:lnTo>
                  <a:pt x="519" y="339"/>
                </a:lnTo>
                <a:lnTo>
                  <a:pt x="519" y="338"/>
                </a:lnTo>
                <a:lnTo>
                  <a:pt x="519" y="337"/>
                </a:lnTo>
                <a:lnTo>
                  <a:pt x="518" y="336"/>
                </a:lnTo>
                <a:lnTo>
                  <a:pt x="517" y="336"/>
                </a:lnTo>
                <a:lnTo>
                  <a:pt x="517" y="336"/>
                </a:lnTo>
                <a:lnTo>
                  <a:pt x="517" y="336"/>
                </a:lnTo>
                <a:lnTo>
                  <a:pt x="519" y="333"/>
                </a:lnTo>
                <a:lnTo>
                  <a:pt x="519" y="333"/>
                </a:lnTo>
                <a:lnTo>
                  <a:pt x="520" y="332"/>
                </a:lnTo>
                <a:lnTo>
                  <a:pt x="523" y="331"/>
                </a:lnTo>
                <a:lnTo>
                  <a:pt x="524" y="330"/>
                </a:lnTo>
                <a:lnTo>
                  <a:pt x="525" y="330"/>
                </a:lnTo>
                <a:lnTo>
                  <a:pt x="527" y="330"/>
                </a:lnTo>
                <a:lnTo>
                  <a:pt x="532" y="329"/>
                </a:lnTo>
                <a:lnTo>
                  <a:pt x="533" y="328"/>
                </a:lnTo>
                <a:lnTo>
                  <a:pt x="534" y="327"/>
                </a:lnTo>
                <a:lnTo>
                  <a:pt x="534" y="327"/>
                </a:lnTo>
                <a:lnTo>
                  <a:pt x="534" y="327"/>
                </a:lnTo>
                <a:lnTo>
                  <a:pt x="534" y="328"/>
                </a:lnTo>
                <a:lnTo>
                  <a:pt x="534" y="328"/>
                </a:lnTo>
                <a:lnTo>
                  <a:pt x="535" y="328"/>
                </a:lnTo>
                <a:lnTo>
                  <a:pt x="537" y="327"/>
                </a:lnTo>
                <a:lnTo>
                  <a:pt x="537" y="328"/>
                </a:lnTo>
                <a:lnTo>
                  <a:pt x="537" y="328"/>
                </a:lnTo>
                <a:lnTo>
                  <a:pt x="538" y="328"/>
                </a:lnTo>
                <a:lnTo>
                  <a:pt x="539" y="328"/>
                </a:lnTo>
                <a:lnTo>
                  <a:pt x="540" y="328"/>
                </a:lnTo>
                <a:lnTo>
                  <a:pt x="541" y="327"/>
                </a:lnTo>
                <a:lnTo>
                  <a:pt x="541" y="327"/>
                </a:lnTo>
                <a:lnTo>
                  <a:pt x="541" y="325"/>
                </a:lnTo>
                <a:lnTo>
                  <a:pt x="541" y="325"/>
                </a:lnTo>
                <a:lnTo>
                  <a:pt x="541" y="325"/>
                </a:lnTo>
                <a:lnTo>
                  <a:pt x="541" y="326"/>
                </a:lnTo>
                <a:lnTo>
                  <a:pt x="541" y="327"/>
                </a:lnTo>
                <a:lnTo>
                  <a:pt x="540" y="327"/>
                </a:lnTo>
                <a:lnTo>
                  <a:pt x="537" y="326"/>
                </a:lnTo>
                <a:lnTo>
                  <a:pt x="537" y="325"/>
                </a:lnTo>
                <a:lnTo>
                  <a:pt x="537" y="325"/>
                </a:lnTo>
                <a:lnTo>
                  <a:pt x="537" y="324"/>
                </a:lnTo>
                <a:lnTo>
                  <a:pt x="537" y="323"/>
                </a:lnTo>
                <a:lnTo>
                  <a:pt x="535" y="323"/>
                </a:lnTo>
                <a:lnTo>
                  <a:pt x="535" y="322"/>
                </a:lnTo>
                <a:lnTo>
                  <a:pt x="535" y="322"/>
                </a:lnTo>
                <a:lnTo>
                  <a:pt x="536" y="321"/>
                </a:lnTo>
                <a:lnTo>
                  <a:pt x="536" y="321"/>
                </a:lnTo>
                <a:lnTo>
                  <a:pt x="536" y="321"/>
                </a:lnTo>
                <a:lnTo>
                  <a:pt x="537" y="321"/>
                </a:lnTo>
                <a:lnTo>
                  <a:pt x="536" y="318"/>
                </a:lnTo>
                <a:lnTo>
                  <a:pt x="536" y="317"/>
                </a:lnTo>
                <a:lnTo>
                  <a:pt x="537" y="315"/>
                </a:lnTo>
                <a:lnTo>
                  <a:pt x="539" y="314"/>
                </a:lnTo>
                <a:lnTo>
                  <a:pt x="540" y="312"/>
                </a:lnTo>
                <a:lnTo>
                  <a:pt x="541" y="311"/>
                </a:lnTo>
                <a:lnTo>
                  <a:pt x="541" y="311"/>
                </a:lnTo>
                <a:lnTo>
                  <a:pt x="541" y="311"/>
                </a:lnTo>
                <a:lnTo>
                  <a:pt x="541" y="312"/>
                </a:lnTo>
                <a:lnTo>
                  <a:pt x="542" y="312"/>
                </a:lnTo>
                <a:lnTo>
                  <a:pt x="542" y="311"/>
                </a:lnTo>
                <a:lnTo>
                  <a:pt x="542" y="310"/>
                </a:lnTo>
                <a:lnTo>
                  <a:pt x="543" y="310"/>
                </a:lnTo>
                <a:lnTo>
                  <a:pt x="543" y="311"/>
                </a:lnTo>
                <a:lnTo>
                  <a:pt x="543" y="311"/>
                </a:lnTo>
                <a:lnTo>
                  <a:pt x="544" y="310"/>
                </a:lnTo>
                <a:lnTo>
                  <a:pt x="545" y="310"/>
                </a:lnTo>
                <a:lnTo>
                  <a:pt x="545" y="310"/>
                </a:lnTo>
                <a:lnTo>
                  <a:pt x="545" y="310"/>
                </a:lnTo>
                <a:lnTo>
                  <a:pt x="545" y="310"/>
                </a:lnTo>
                <a:lnTo>
                  <a:pt x="546" y="309"/>
                </a:lnTo>
                <a:lnTo>
                  <a:pt x="546" y="308"/>
                </a:lnTo>
                <a:lnTo>
                  <a:pt x="546" y="307"/>
                </a:lnTo>
                <a:lnTo>
                  <a:pt x="547" y="307"/>
                </a:lnTo>
                <a:lnTo>
                  <a:pt x="547" y="306"/>
                </a:lnTo>
                <a:lnTo>
                  <a:pt x="548" y="306"/>
                </a:lnTo>
                <a:lnTo>
                  <a:pt x="548" y="306"/>
                </a:lnTo>
                <a:lnTo>
                  <a:pt x="548" y="307"/>
                </a:lnTo>
                <a:lnTo>
                  <a:pt x="548" y="307"/>
                </a:lnTo>
                <a:lnTo>
                  <a:pt x="548" y="307"/>
                </a:lnTo>
                <a:lnTo>
                  <a:pt x="549" y="307"/>
                </a:lnTo>
                <a:lnTo>
                  <a:pt x="550" y="308"/>
                </a:lnTo>
                <a:lnTo>
                  <a:pt x="550" y="308"/>
                </a:lnTo>
                <a:lnTo>
                  <a:pt x="551" y="307"/>
                </a:lnTo>
                <a:lnTo>
                  <a:pt x="552" y="307"/>
                </a:lnTo>
                <a:lnTo>
                  <a:pt x="552" y="307"/>
                </a:lnTo>
                <a:lnTo>
                  <a:pt x="552" y="307"/>
                </a:lnTo>
                <a:lnTo>
                  <a:pt x="552" y="306"/>
                </a:lnTo>
                <a:lnTo>
                  <a:pt x="555" y="306"/>
                </a:lnTo>
                <a:lnTo>
                  <a:pt x="555" y="305"/>
                </a:lnTo>
                <a:lnTo>
                  <a:pt x="556" y="305"/>
                </a:lnTo>
                <a:lnTo>
                  <a:pt x="556" y="305"/>
                </a:lnTo>
                <a:lnTo>
                  <a:pt x="556" y="305"/>
                </a:lnTo>
                <a:lnTo>
                  <a:pt x="557" y="304"/>
                </a:lnTo>
                <a:lnTo>
                  <a:pt x="557" y="303"/>
                </a:lnTo>
                <a:lnTo>
                  <a:pt x="557" y="303"/>
                </a:lnTo>
                <a:lnTo>
                  <a:pt x="556" y="303"/>
                </a:lnTo>
                <a:lnTo>
                  <a:pt x="556" y="303"/>
                </a:lnTo>
                <a:lnTo>
                  <a:pt x="557" y="303"/>
                </a:lnTo>
                <a:lnTo>
                  <a:pt x="557" y="301"/>
                </a:lnTo>
                <a:lnTo>
                  <a:pt x="558" y="301"/>
                </a:lnTo>
                <a:lnTo>
                  <a:pt x="559" y="301"/>
                </a:lnTo>
                <a:lnTo>
                  <a:pt x="561" y="301"/>
                </a:lnTo>
                <a:lnTo>
                  <a:pt x="563" y="299"/>
                </a:lnTo>
                <a:lnTo>
                  <a:pt x="563" y="300"/>
                </a:lnTo>
                <a:lnTo>
                  <a:pt x="564" y="300"/>
                </a:lnTo>
                <a:lnTo>
                  <a:pt x="569" y="297"/>
                </a:lnTo>
                <a:lnTo>
                  <a:pt x="570" y="296"/>
                </a:lnTo>
                <a:lnTo>
                  <a:pt x="570" y="295"/>
                </a:lnTo>
                <a:lnTo>
                  <a:pt x="571" y="296"/>
                </a:lnTo>
                <a:lnTo>
                  <a:pt x="572" y="296"/>
                </a:lnTo>
                <a:lnTo>
                  <a:pt x="569" y="298"/>
                </a:lnTo>
                <a:lnTo>
                  <a:pt x="570" y="299"/>
                </a:lnTo>
                <a:lnTo>
                  <a:pt x="570" y="299"/>
                </a:lnTo>
                <a:lnTo>
                  <a:pt x="572" y="299"/>
                </a:lnTo>
                <a:lnTo>
                  <a:pt x="574" y="299"/>
                </a:lnTo>
                <a:lnTo>
                  <a:pt x="577" y="299"/>
                </a:lnTo>
                <a:lnTo>
                  <a:pt x="577" y="299"/>
                </a:lnTo>
                <a:lnTo>
                  <a:pt x="575" y="299"/>
                </a:lnTo>
                <a:lnTo>
                  <a:pt x="574" y="300"/>
                </a:lnTo>
                <a:lnTo>
                  <a:pt x="573" y="301"/>
                </a:lnTo>
                <a:lnTo>
                  <a:pt x="572" y="301"/>
                </a:lnTo>
                <a:lnTo>
                  <a:pt x="572" y="300"/>
                </a:lnTo>
                <a:lnTo>
                  <a:pt x="571" y="299"/>
                </a:lnTo>
                <a:lnTo>
                  <a:pt x="565" y="303"/>
                </a:lnTo>
                <a:lnTo>
                  <a:pt x="565" y="304"/>
                </a:lnTo>
                <a:lnTo>
                  <a:pt x="564" y="305"/>
                </a:lnTo>
                <a:lnTo>
                  <a:pt x="563" y="304"/>
                </a:lnTo>
                <a:lnTo>
                  <a:pt x="562" y="306"/>
                </a:lnTo>
                <a:lnTo>
                  <a:pt x="562" y="307"/>
                </a:lnTo>
                <a:lnTo>
                  <a:pt x="563" y="306"/>
                </a:lnTo>
                <a:lnTo>
                  <a:pt x="563" y="305"/>
                </a:lnTo>
                <a:lnTo>
                  <a:pt x="563" y="307"/>
                </a:lnTo>
                <a:lnTo>
                  <a:pt x="562" y="308"/>
                </a:lnTo>
                <a:lnTo>
                  <a:pt x="563" y="311"/>
                </a:lnTo>
                <a:lnTo>
                  <a:pt x="563" y="311"/>
                </a:lnTo>
                <a:lnTo>
                  <a:pt x="564" y="312"/>
                </a:lnTo>
                <a:lnTo>
                  <a:pt x="564" y="314"/>
                </a:lnTo>
                <a:lnTo>
                  <a:pt x="566" y="314"/>
                </a:lnTo>
                <a:lnTo>
                  <a:pt x="566" y="314"/>
                </a:lnTo>
                <a:lnTo>
                  <a:pt x="566" y="313"/>
                </a:lnTo>
                <a:lnTo>
                  <a:pt x="566" y="312"/>
                </a:lnTo>
                <a:lnTo>
                  <a:pt x="567" y="312"/>
                </a:lnTo>
                <a:lnTo>
                  <a:pt x="568" y="312"/>
                </a:lnTo>
                <a:lnTo>
                  <a:pt x="569" y="311"/>
                </a:lnTo>
                <a:lnTo>
                  <a:pt x="570" y="310"/>
                </a:lnTo>
                <a:lnTo>
                  <a:pt x="571" y="308"/>
                </a:lnTo>
                <a:lnTo>
                  <a:pt x="572" y="307"/>
                </a:lnTo>
                <a:lnTo>
                  <a:pt x="573" y="306"/>
                </a:lnTo>
                <a:lnTo>
                  <a:pt x="573" y="305"/>
                </a:lnTo>
                <a:lnTo>
                  <a:pt x="574" y="306"/>
                </a:lnTo>
                <a:lnTo>
                  <a:pt x="574" y="305"/>
                </a:lnTo>
                <a:lnTo>
                  <a:pt x="574" y="305"/>
                </a:lnTo>
                <a:lnTo>
                  <a:pt x="575" y="306"/>
                </a:lnTo>
                <a:lnTo>
                  <a:pt x="576" y="306"/>
                </a:lnTo>
                <a:lnTo>
                  <a:pt x="576" y="306"/>
                </a:lnTo>
                <a:lnTo>
                  <a:pt x="576" y="304"/>
                </a:lnTo>
                <a:lnTo>
                  <a:pt x="577" y="305"/>
                </a:lnTo>
                <a:lnTo>
                  <a:pt x="579" y="304"/>
                </a:lnTo>
                <a:lnTo>
                  <a:pt x="579" y="304"/>
                </a:lnTo>
                <a:lnTo>
                  <a:pt x="580" y="304"/>
                </a:lnTo>
                <a:lnTo>
                  <a:pt x="581" y="303"/>
                </a:lnTo>
                <a:lnTo>
                  <a:pt x="582" y="303"/>
                </a:lnTo>
                <a:lnTo>
                  <a:pt x="582" y="303"/>
                </a:lnTo>
                <a:lnTo>
                  <a:pt x="583" y="303"/>
                </a:lnTo>
                <a:lnTo>
                  <a:pt x="587" y="300"/>
                </a:lnTo>
                <a:lnTo>
                  <a:pt x="588" y="300"/>
                </a:lnTo>
                <a:lnTo>
                  <a:pt x="588" y="300"/>
                </a:lnTo>
                <a:lnTo>
                  <a:pt x="589" y="300"/>
                </a:lnTo>
                <a:lnTo>
                  <a:pt x="590" y="299"/>
                </a:lnTo>
                <a:lnTo>
                  <a:pt x="590" y="299"/>
                </a:lnTo>
                <a:lnTo>
                  <a:pt x="588" y="299"/>
                </a:lnTo>
                <a:lnTo>
                  <a:pt x="588" y="299"/>
                </a:lnTo>
                <a:lnTo>
                  <a:pt x="589" y="298"/>
                </a:lnTo>
                <a:lnTo>
                  <a:pt x="588" y="297"/>
                </a:lnTo>
                <a:lnTo>
                  <a:pt x="587" y="297"/>
                </a:lnTo>
                <a:lnTo>
                  <a:pt x="586" y="297"/>
                </a:lnTo>
                <a:lnTo>
                  <a:pt x="585" y="297"/>
                </a:lnTo>
                <a:lnTo>
                  <a:pt x="585" y="296"/>
                </a:lnTo>
                <a:lnTo>
                  <a:pt x="585" y="295"/>
                </a:lnTo>
                <a:lnTo>
                  <a:pt x="583" y="296"/>
                </a:lnTo>
                <a:lnTo>
                  <a:pt x="581" y="297"/>
                </a:lnTo>
                <a:lnTo>
                  <a:pt x="581" y="296"/>
                </a:lnTo>
                <a:lnTo>
                  <a:pt x="574" y="295"/>
                </a:lnTo>
                <a:lnTo>
                  <a:pt x="574" y="294"/>
                </a:lnTo>
                <a:lnTo>
                  <a:pt x="575" y="293"/>
                </a:lnTo>
                <a:lnTo>
                  <a:pt x="574" y="293"/>
                </a:lnTo>
                <a:lnTo>
                  <a:pt x="573" y="292"/>
                </a:lnTo>
                <a:lnTo>
                  <a:pt x="571" y="292"/>
                </a:lnTo>
                <a:lnTo>
                  <a:pt x="571" y="292"/>
                </a:lnTo>
                <a:lnTo>
                  <a:pt x="570" y="291"/>
                </a:lnTo>
                <a:lnTo>
                  <a:pt x="569" y="288"/>
                </a:lnTo>
                <a:lnTo>
                  <a:pt x="569" y="285"/>
                </a:lnTo>
                <a:lnTo>
                  <a:pt x="567" y="285"/>
                </a:lnTo>
                <a:lnTo>
                  <a:pt x="566" y="285"/>
                </a:lnTo>
                <a:lnTo>
                  <a:pt x="566" y="285"/>
                </a:lnTo>
                <a:lnTo>
                  <a:pt x="568" y="284"/>
                </a:lnTo>
                <a:lnTo>
                  <a:pt x="570" y="281"/>
                </a:lnTo>
                <a:lnTo>
                  <a:pt x="570" y="280"/>
                </a:lnTo>
                <a:lnTo>
                  <a:pt x="569" y="280"/>
                </a:lnTo>
                <a:lnTo>
                  <a:pt x="568" y="280"/>
                </a:lnTo>
                <a:lnTo>
                  <a:pt x="568" y="279"/>
                </a:lnTo>
                <a:lnTo>
                  <a:pt x="567" y="279"/>
                </a:lnTo>
                <a:lnTo>
                  <a:pt x="565" y="281"/>
                </a:lnTo>
                <a:lnTo>
                  <a:pt x="564" y="280"/>
                </a:lnTo>
                <a:lnTo>
                  <a:pt x="563" y="279"/>
                </a:lnTo>
                <a:lnTo>
                  <a:pt x="561" y="277"/>
                </a:lnTo>
                <a:lnTo>
                  <a:pt x="559" y="277"/>
                </a:lnTo>
                <a:lnTo>
                  <a:pt x="560" y="277"/>
                </a:lnTo>
                <a:lnTo>
                  <a:pt x="563" y="277"/>
                </a:lnTo>
                <a:lnTo>
                  <a:pt x="565" y="277"/>
                </a:lnTo>
                <a:lnTo>
                  <a:pt x="567" y="277"/>
                </a:lnTo>
                <a:lnTo>
                  <a:pt x="572" y="274"/>
                </a:lnTo>
                <a:lnTo>
                  <a:pt x="572" y="272"/>
                </a:lnTo>
                <a:lnTo>
                  <a:pt x="571" y="271"/>
                </a:lnTo>
                <a:lnTo>
                  <a:pt x="572" y="271"/>
                </a:lnTo>
                <a:lnTo>
                  <a:pt x="573" y="271"/>
                </a:lnTo>
                <a:lnTo>
                  <a:pt x="572" y="270"/>
                </a:lnTo>
                <a:lnTo>
                  <a:pt x="568" y="268"/>
                </a:lnTo>
                <a:lnTo>
                  <a:pt x="563" y="267"/>
                </a:lnTo>
                <a:lnTo>
                  <a:pt x="549" y="273"/>
                </a:lnTo>
                <a:lnTo>
                  <a:pt x="548" y="274"/>
                </a:lnTo>
                <a:lnTo>
                  <a:pt x="547" y="275"/>
                </a:lnTo>
                <a:lnTo>
                  <a:pt x="537" y="286"/>
                </a:lnTo>
                <a:lnTo>
                  <a:pt x="537" y="286"/>
                </a:lnTo>
                <a:lnTo>
                  <a:pt x="537" y="286"/>
                </a:lnTo>
                <a:lnTo>
                  <a:pt x="536" y="287"/>
                </a:lnTo>
                <a:lnTo>
                  <a:pt x="534" y="288"/>
                </a:lnTo>
                <a:lnTo>
                  <a:pt x="534" y="287"/>
                </a:lnTo>
                <a:lnTo>
                  <a:pt x="539" y="282"/>
                </a:lnTo>
                <a:lnTo>
                  <a:pt x="540" y="282"/>
                </a:lnTo>
                <a:lnTo>
                  <a:pt x="542" y="278"/>
                </a:lnTo>
                <a:lnTo>
                  <a:pt x="541" y="277"/>
                </a:lnTo>
                <a:lnTo>
                  <a:pt x="543" y="277"/>
                </a:lnTo>
                <a:lnTo>
                  <a:pt x="544" y="275"/>
                </a:lnTo>
                <a:lnTo>
                  <a:pt x="547" y="271"/>
                </a:lnTo>
                <a:lnTo>
                  <a:pt x="548" y="270"/>
                </a:lnTo>
                <a:lnTo>
                  <a:pt x="549" y="269"/>
                </a:lnTo>
                <a:lnTo>
                  <a:pt x="549" y="268"/>
                </a:lnTo>
                <a:lnTo>
                  <a:pt x="550" y="268"/>
                </a:lnTo>
                <a:lnTo>
                  <a:pt x="552" y="267"/>
                </a:lnTo>
                <a:lnTo>
                  <a:pt x="556" y="267"/>
                </a:lnTo>
                <a:lnTo>
                  <a:pt x="556" y="266"/>
                </a:lnTo>
                <a:lnTo>
                  <a:pt x="557" y="263"/>
                </a:lnTo>
                <a:lnTo>
                  <a:pt x="559" y="261"/>
                </a:lnTo>
                <a:lnTo>
                  <a:pt x="559" y="260"/>
                </a:lnTo>
                <a:lnTo>
                  <a:pt x="560" y="260"/>
                </a:lnTo>
                <a:lnTo>
                  <a:pt x="560" y="259"/>
                </a:lnTo>
                <a:lnTo>
                  <a:pt x="561" y="259"/>
                </a:lnTo>
                <a:lnTo>
                  <a:pt x="563" y="259"/>
                </a:lnTo>
                <a:lnTo>
                  <a:pt x="563" y="259"/>
                </a:lnTo>
                <a:lnTo>
                  <a:pt x="568" y="259"/>
                </a:lnTo>
                <a:lnTo>
                  <a:pt x="571" y="259"/>
                </a:lnTo>
                <a:lnTo>
                  <a:pt x="577" y="259"/>
                </a:lnTo>
                <a:lnTo>
                  <a:pt x="579" y="259"/>
                </a:lnTo>
                <a:lnTo>
                  <a:pt x="585" y="259"/>
                </a:lnTo>
                <a:lnTo>
                  <a:pt x="586" y="259"/>
                </a:lnTo>
                <a:lnTo>
                  <a:pt x="586" y="260"/>
                </a:lnTo>
                <a:lnTo>
                  <a:pt x="587" y="260"/>
                </a:lnTo>
                <a:lnTo>
                  <a:pt x="592" y="259"/>
                </a:lnTo>
                <a:lnTo>
                  <a:pt x="594" y="259"/>
                </a:lnTo>
                <a:lnTo>
                  <a:pt x="594" y="258"/>
                </a:lnTo>
                <a:lnTo>
                  <a:pt x="595" y="258"/>
                </a:lnTo>
                <a:lnTo>
                  <a:pt x="595" y="259"/>
                </a:lnTo>
                <a:lnTo>
                  <a:pt x="595" y="259"/>
                </a:lnTo>
                <a:lnTo>
                  <a:pt x="595" y="259"/>
                </a:lnTo>
                <a:lnTo>
                  <a:pt x="596" y="259"/>
                </a:lnTo>
                <a:lnTo>
                  <a:pt x="598" y="257"/>
                </a:lnTo>
                <a:lnTo>
                  <a:pt x="599" y="256"/>
                </a:lnTo>
                <a:lnTo>
                  <a:pt x="602" y="252"/>
                </a:lnTo>
                <a:lnTo>
                  <a:pt x="603" y="252"/>
                </a:lnTo>
                <a:lnTo>
                  <a:pt x="603" y="251"/>
                </a:lnTo>
                <a:lnTo>
                  <a:pt x="604" y="250"/>
                </a:lnTo>
                <a:lnTo>
                  <a:pt x="607" y="249"/>
                </a:lnTo>
                <a:lnTo>
                  <a:pt x="609" y="248"/>
                </a:lnTo>
                <a:lnTo>
                  <a:pt x="613" y="248"/>
                </a:lnTo>
                <a:lnTo>
                  <a:pt x="613" y="248"/>
                </a:lnTo>
                <a:lnTo>
                  <a:pt x="614" y="248"/>
                </a:lnTo>
                <a:lnTo>
                  <a:pt x="616" y="246"/>
                </a:lnTo>
                <a:lnTo>
                  <a:pt x="617" y="245"/>
                </a:lnTo>
                <a:lnTo>
                  <a:pt x="620" y="242"/>
                </a:lnTo>
                <a:lnTo>
                  <a:pt x="617" y="240"/>
                </a:lnTo>
                <a:lnTo>
                  <a:pt x="620" y="241"/>
                </a:lnTo>
                <a:lnTo>
                  <a:pt x="619" y="239"/>
                </a:lnTo>
                <a:lnTo>
                  <a:pt x="617" y="239"/>
                </a:lnTo>
                <a:lnTo>
                  <a:pt x="618" y="238"/>
                </a:lnTo>
                <a:lnTo>
                  <a:pt x="619" y="238"/>
                </a:lnTo>
                <a:lnTo>
                  <a:pt x="618" y="237"/>
                </a:lnTo>
                <a:lnTo>
                  <a:pt x="618" y="237"/>
                </a:lnTo>
                <a:lnTo>
                  <a:pt x="618" y="236"/>
                </a:lnTo>
                <a:lnTo>
                  <a:pt x="618" y="234"/>
                </a:lnTo>
                <a:lnTo>
                  <a:pt x="617" y="234"/>
                </a:lnTo>
                <a:lnTo>
                  <a:pt x="617" y="234"/>
                </a:lnTo>
                <a:lnTo>
                  <a:pt x="616" y="234"/>
                </a:lnTo>
                <a:lnTo>
                  <a:pt x="618" y="234"/>
                </a:lnTo>
                <a:lnTo>
                  <a:pt x="619" y="234"/>
                </a:lnTo>
                <a:lnTo>
                  <a:pt x="619" y="234"/>
                </a:lnTo>
                <a:lnTo>
                  <a:pt x="619" y="233"/>
                </a:lnTo>
                <a:lnTo>
                  <a:pt x="619" y="233"/>
                </a:lnTo>
                <a:lnTo>
                  <a:pt x="619" y="232"/>
                </a:lnTo>
                <a:lnTo>
                  <a:pt x="618" y="231"/>
                </a:lnTo>
                <a:lnTo>
                  <a:pt x="617" y="230"/>
                </a:lnTo>
                <a:lnTo>
                  <a:pt x="618" y="230"/>
                </a:lnTo>
                <a:lnTo>
                  <a:pt x="618" y="230"/>
                </a:lnTo>
                <a:lnTo>
                  <a:pt x="614" y="228"/>
                </a:lnTo>
                <a:lnTo>
                  <a:pt x="615" y="228"/>
                </a:lnTo>
                <a:lnTo>
                  <a:pt x="614" y="227"/>
                </a:lnTo>
                <a:lnTo>
                  <a:pt x="613" y="228"/>
                </a:lnTo>
                <a:lnTo>
                  <a:pt x="612" y="228"/>
                </a:lnTo>
                <a:lnTo>
                  <a:pt x="610" y="231"/>
                </a:lnTo>
                <a:lnTo>
                  <a:pt x="610" y="231"/>
                </a:lnTo>
                <a:lnTo>
                  <a:pt x="610" y="229"/>
                </a:lnTo>
                <a:lnTo>
                  <a:pt x="611" y="227"/>
                </a:lnTo>
                <a:lnTo>
                  <a:pt x="610" y="226"/>
                </a:lnTo>
                <a:lnTo>
                  <a:pt x="611" y="224"/>
                </a:lnTo>
                <a:lnTo>
                  <a:pt x="610" y="224"/>
                </a:lnTo>
                <a:lnTo>
                  <a:pt x="606" y="223"/>
                </a:lnTo>
                <a:lnTo>
                  <a:pt x="604" y="224"/>
                </a:lnTo>
                <a:lnTo>
                  <a:pt x="606" y="224"/>
                </a:lnTo>
                <a:lnTo>
                  <a:pt x="608" y="225"/>
                </a:lnTo>
                <a:lnTo>
                  <a:pt x="607" y="225"/>
                </a:lnTo>
                <a:lnTo>
                  <a:pt x="606" y="225"/>
                </a:lnTo>
                <a:lnTo>
                  <a:pt x="603" y="226"/>
                </a:lnTo>
                <a:lnTo>
                  <a:pt x="602" y="226"/>
                </a:lnTo>
                <a:lnTo>
                  <a:pt x="601" y="227"/>
                </a:lnTo>
                <a:lnTo>
                  <a:pt x="599" y="228"/>
                </a:lnTo>
                <a:lnTo>
                  <a:pt x="597" y="230"/>
                </a:lnTo>
                <a:lnTo>
                  <a:pt x="596" y="231"/>
                </a:lnTo>
                <a:lnTo>
                  <a:pt x="594" y="233"/>
                </a:lnTo>
                <a:lnTo>
                  <a:pt x="594" y="230"/>
                </a:lnTo>
                <a:lnTo>
                  <a:pt x="592" y="229"/>
                </a:lnTo>
                <a:lnTo>
                  <a:pt x="592" y="229"/>
                </a:lnTo>
                <a:lnTo>
                  <a:pt x="590" y="228"/>
                </a:lnTo>
                <a:lnTo>
                  <a:pt x="590" y="227"/>
                </a:lnTo>
                <a:lnTo>
                  <a:pt x="591" y="227"/>
                </a:lnTo>
                <a:lnTo>
                  <a:pt x="592" y="227"/>
                </a:lnTo>
                <a:lnTo>
                  <a:pt x="592" y="228"/>
                </a:lnTo>
                <a:lnTo>
                  <a:pt x="593" y="229"/>
                </a:lnTo>
                <a:lnTo>
                  <a:pt x="595" y="229"/>
                </a:lnTo>
                <a:lnTo>
                  <a:pt x="596" y="226"/>
                </a:lnTo>
                <a:lnTo>
                  <a:pt x="598" y="226"/>
                </a:lnTo>
                <a:lnTo>
                  <a:pt x="603" y="225"/>
                </a:lnTo>
                <a:lnTo>
                  <a:pt x="602" y="224"/>
                </a:lnTo>
                <a:lnTo>
                  <a:pt x="599" y="226"/>
                </a:lnTo>
                <a:lnTo>
                  <a:pt x="598" y="226"/>
                </a:lnTo>
                <a:lnTo>
                  <a:pt x="599" y="225"/>
                </a:lnTo>
                <a:lnTo>
                  <a:pt x="603" y="224"/>
                </a:lnTo>
                <a:lnTo>
                  <a:pt x="605" y="223"/>
                </a:lnTo>
                <a:lnTo>
                  <a:pt x="605" y="223"/>
                </a:lnTo>
                <a:lnTo>
                  <a:pt x="607" y="222"/>
                </a:lnTo>
                <a:lnTo>
                  <a:pt x="607" y="222"/>
                </a:lnTo>
                <a:lnTo>
                  <a:pt x="608" y="222"/>
                </a:lnTo>
                <a:lnTo>
                  <a:pt x="609" y="222"/>
                </a:lnTo>
                <a:lnTo>
                  <a:pt x="610" y="222"/>
                </a:lnTo>
                <a:lnTo>
                  <a:pt x="610" y="221"/>
                </a:lnTo>
                <a:lnTo>
                  <a:pt x="610" y="220"/>
                </a:lnTo>
                <a:lnTo>
                  <a:pt x="610" y="219"/>
                </a:lnTo>
                <a:lnTo>
                  <a:pt x="609" y="219"/>
                </a:lnTo>
                <a:lnTo>
                  <a:pt x="608" y="219"/>
                </a:lnTo>
                <a:lnTo>
                  <a:pt x="607" y="219"/>
                </a:lnTo>
                <a:lnTo>
                  <a:pt x="607" y="218"/>
                </a:lnTo>
                <a:lnTo>
                  <a:pt x="606" y="216"/>
                </a:lnTo>
                <a:lnTo>
                  <a:pt x="606" y="217"/>
                </a:lnTo>
                <a:lnTo>
                  <a:pt x="606" y="218"/>
                </a:lnTo>
                <a:lnTo>
                  <a:pt x="605" y="219"/>
                </a:lnTo>
                <a:lnTo>
                  <a:pt x="603" y="217"/>
                </a:lnTo>
                <a:lnTo>
                  <a:pt x="602" y="217"/>
                </a:lnTo>
                <a:lnTo>
                  <a:pt x="601" y="215"/>
                </a:lnTo>
                <a:lnTo>
                  <a:pt x="600" y="215"/>
                </a:lnTo>
                <a:lnTo>
                  <a:pt x="600" y="215"/>
                </a:lnTo>
                <a:lnTo>
                  <a:pt x="600" y="214"/>
                </a:lnTo>
                <a:lnTo>
                  <a:pt x="597" y="217"/>
                </a:lnTo>
                <a:lnTo>
                  <a:pt x="599" y="214"/>
                </a:lnTo>
                <a:lnTo>
                  <a:pt x="597" y="214"/>
                </a:lnTo>
                <a:lnTo>
                  <a:pt x="597" y="213"/>
                </a:lnTo>
                <a:lnTo>
                  <a:pt x="596" y="213"/>
                </a:lnTo>
                <a:lnTo>
                  <a:pt x="595" y="214"/>
                </a:lnTo>
                <a:lnTo>
                  <a:pt x="595" y="213"/>
                </a:lnTo>
                <a:lnTo>
                  <a:pt x="593" y="214"/>
                </a:lnTo>
                <a:lnTo>
                  <a:pt x="593" y="213"/>
                </a:lnTo>
                <a:lnTo>
                  <a:pt x="594" y="212"/>
                </a:lnTo>
                <a:lnTo>
                  <a:pt x="594" y="211"/>
                </a:lnTo>
                <a:lnTo>
                  <a:pt x="593" y="211"/>
                </a:lnTo>
                <a:lnTo>
                  <a:pt x="594" y="210"/>
                </a:lnTo>
                <a:lnTo>
                  <a:pt x="594" y="209"/>
                </a:lnTo>
                <a:lnTo>
                  <a:pt x="593" y="209"/>
                </a:lnTo>
                <a:lnTo>
                  <a:pt x="592" y="209"/>
                </a:lnTo>
                <a:lnTo>
                  <a:pt x="592" y="208"/>
                </a:lnTo>
                <a:lnTo>
                  <a:pt x="592" y="208"/>
                </a:lnTo>
                <a:lnTo>
                  <a:pt x="592" y="208"/>
                </a:lnTo>
                <a:lnTo>
                  <a:pt x="588" y="208"/>
                </a:lnTo>
                <a:lnTo>
                  <a:pt x="589" y="207"/>
                </a:lnTo>
                <a:lnTo>
                  <a:pt x="588" y="206"/>
                </a:lnTo>
                <a:lnTo>
                  <a:pt x="588" y="205"/>
                </a:lnTo>
                <a:lnTo>
                  <a:pt x="585" y="205"/>
                </a:lnTo>
                <a:lnTo>
                  <a:pt x="585" y="204"/>
                </a:lnTo>
                <a:lnTo>
                  <a:pt x="586" y="204"/>
                </a:lnTo>
                <a:lnTo>
                  <a:pt x="586" y="203"/>
                </a:lnTo>
                <a:lnTo>
                  <a:pt x="585" y="202"/>
                </a:lnTo>
                <a:lnTo>
                  <a:pt x="585" y="202"/>
                </a:lnTo>
                <a:lnTo>
                  <a:pt x="585" y="201"/>
                </a:lnTo>
                <a:lnTo>
                  <a:pt x="586" y="201"/>
                </a:lnTo>
                <a:lnTo>
                  <a:pt x="586" y="201"/>
                </a:lnTo>
                <a:lnTo>
                  <a:pt x="580" y="200"/>
                </a:lnTo>
                <a:lnTo>
                  <a:pt x="584" y="200"/>
                </a:lnTo>
                <a:lnTo>
                  <a:pt x="584" y="199"/>
                </a:lnTo>
                <a:lnTo>
                  <a:pt x="582" y="199"/>
                </a:lnTo>
                <a:lnTo>
                  <a:pt x="582" y="198"/>
                </a:lnTo>
                <a:lnTo>
                  <a:pt x="585" y="200"/>
                </a:lnTo>
                <a:lnTo>
                  <a:pt x="586" y="200"/>
                </a:lnTo>
                <a:lnTo>
                  <a:pt x="586" y="198"/>
                </a:lnTo>
                <a:lnTo>
                  <a:pt x="588" y="196"/>
                </a:lnTo>
                <a:lnTo>
                  <a:pt x="588" y="195"/>
                </a:lnTo>
                <a:lnTo>
                  <a:pt x="585" y="194"/>
                </a:lnTo>
                <a:lnTo>
                  <a:pt x="586" y="194"/>
                </a:lnTo>
                <a:lnTo>
                  <a:pt x="585" y="192"/>
                </a:lnTo>
                <a:lnTo>
                  <a:pt x="582" y="192"/>
                </a:lnTo>
                <a:lnTo>
                  <a:pt x="582" y="192"/>
                </a:lnTo>
                <a:lnTo>
                  <a:pt x="584" y="192"/>
                </a:lnTo>
                <a:lnTo>
                  <a:pt x="585" y="190"/>
                </a:lnTo>
                <a:lnTo>
                  <a:pt x="585" y="190"/>
                </a:lnTo>
                <a:lnTo>
                  <a:pt x="585" y="189"/>
                </a:lnTo>
                <a:lnTo>
                  <a:pt x="583" y="187"/>
                </a:lnTo>
                <a:lnTo>
                  <a:pt x="583" y="187"/>
                </a:lnTo>
                <a:lnTo>
                  <a:pt x="582" y="187"/>
                </a:lnTo>
                <a:lnTo>
                  <a:pt x="581" y="187"/>
                </a:lnTo>
                <a:lnTo>
                  <a:pt x="581" y="186"/>
                </a:lnTo>
                <a:lnTo>
                  <a:pt x="582" y="186"/>
                </a:lnTo>
                <a:lnTo>
                  <a:pt x="582" y="186"/>
                </a:lnTo>
                <a:lnTo>
                  <a:pt x="581" y="185"/>
                </a:lnTo>
                <a:lnTo>
                  <a:pt x="581" y="185"/>
                </a:lnTo>
                <a:lnTo>
                  <a:pt x="580" y="185"/>
                </a:lnTo>
                <a:lnTo>
                  <a:pt x="579" y="186"/>
                </a:lnTo>
                <a:lnTo>
                  <a:pt x="578" y="186"/>
                </a:lnTo>
                <a:lnTo>
                  <a:pt x="579" y="184"/>
                </a:lnTo>
                <a:lnTo>
                  <a:pt x="581" y="184"/>
                </a:lnTo>
                <a:lnTo>
                  <a:pt x="581" y="183"/>
                </a:lnTo>
                <a:lnTo>
                  <a:pt x="581" y="183"/>
                </a:lnTo>
                <a:lnTo>
                  <a:pt x="581" y="183"/>
                </a:lnTo>
                <a:lnTo>
                  <a:pt x="581" y="183"/>
                </a:lnTo>
                <a:lnTo>
                  <a:pt x="581" y="181"/>
                </a:lnTo>
                <a:lnTo>
                  <a:pt x="577" y="181"/>
                </a:lnTo>
                <a:lnTo>
                  <a:pt x="576" y="181"/>
                </a:lnTo>
                <a:lnTo>
                  <a:pt x="576" y="180"/>
                </a:lnTo>
                <a:lnTo>
                  <a:pt x="577" y="180"/>
                </a:lnTo>
                <a:lnTo>
                  <a:pt x="577" y="181"/>
                </a:lnTo>
                <a:lnTo>
                  <a:pt x="580" y="180"/>
                </a:lnTo>
                <a:lnTo>
                  <a:pt x="580" y="179"/>
                </a:lnTo>
                <a:lnTo>
                  <a:pt x="579" y="179"/>
                </a:lnTo>
                <a:lnTo>
                  <a:pt x="579" y="179"/>
                </a:lnTo>
                <a:lnTo>
                  <a:pt x="579" y="178"/>
                </a:lnTo>
                <a:lnTo>
                  <a:pt x="578" y="178"/>
                </a:lnTo>
                <a:lnTo>
                  <a:pt x="577" y="178"/>
                </a:lnTo>
                <a:lnTo>
                  <a:pt x="577" y="177"/>
                </a:lnTo>
                <a:lnTo>
                  <a:pt x="577" y="176"/>
                </a:lnTo>
                <a:lnTo>
                  <a:pt x="577" y="176"/>
                </a:lnTo>
                <a:lnTo>
                  <a:pt x="578" y="175"/>
                </a:lnTo>
                <a:lnTo>
                  <a:pt x="577" y="175"/>
                </a:lnTo>
                <a:lnTo>
                  <a:pt x="576" y="175"/>
                </a:lnTo>
                <a:lnTo>
                  <a:pt x="574" y="175"/>
                </a:lnTo>
                <a:lnTo>
                  <a:pt x="574" y="175"/>
                </a:lnTo>
                <a:lnTo>
                  <a:pt x="573" y="175"/>
                </a:lnTo>
                <a:lnTo>
                  <a:pt x="572" y="176"/>
                </a:lnTo>
                <a:lnTo>
                  <a:pt x="573" y="175"/>
                </a:lnTo>
                <a:lnTo>
                  <a:pt x="574" y="175"/>
                </a:lnTo>
                <a:lnTo>
                  <a:pt x="576" y="175"/>
                </a:lnTo>
                <a:lnTo>
                  <a:pt x="577" y="174"/>
                </a:lnTo>
                <a:lnTo>
                  <a:pt x="577" y="173"/>
                </a:lnTo>
                <a:lnTo>
                  <a:pt x="577" y="173"/>
                </a:lnTo>
                <a:lnTo>
                  <a:pt x="576" y="173"/>
                </a:lnTo>
                <a:lnTo>
                  <a:pt x="576" y="172"/>
                </a:lnTo>
                <a:lnTo>
                  <a:pt x="575" y="172"/>
                </a:lnTo>
                <a:lnTo>
                  <a:pt x="575" y="172"/>
                </a:lnTo>
                <a:lnTo>
                  <a:pt x="574" y="172"/>
                </a:lnTo>
                <a:lnTo>
                  <a:pt x="574" y="172"/>
                </a:lnTo>
                <a:lnTo>
                  <a:pt x="575" y="170"/>
                </a:lnTo>
                <a:lnTo>
                  <a:pt x="574" y="169"/>
                </a:lnTo>
                <a:lnTo>
                  <a:pt x="573" y="170"/>
                </a:lnTo>
                <a:lnTo>
                  <a:pt x="573" y="169"/>
                </a:lnTo>
                <a:lnTo>
                  <a:pt x="574" y="168"/>
                </a:lnTo>
                <a:lnTo>
                  <a:pt x="572" y="168"/>
                </a:lnTo>
                <a:lnTo>
                  <a:pt x="572" y="166"/>
                </a:lnTo>
                <a:lnTo>
                  <a:pt x="572" y="166"/>
                </a:lnTo>
                <a:lnTo>
                  <a:pt x="571" y="166"/>
                </a:lnTo>
                <a:lnTo>
                  <a:pt x="571" y="166"/>
                </a:lnTo>
                <a:lnTo>
                  <a:pt x="571" y="164"/>
                </a:lnTo>
                <a:lnTo>
                  <a:pt x="571" y="164"/>
                </a:lnTo>
                <a:lnTo>
                  <a:pt x="571" y="163"/>
                </a:lnTo>
                <a:lnTo>
                  <a:pt x="570" y="163"/>
                </a:lnTo>
                <a:lnTo>
                  <a:pt x="571" y="162"/>
                </a:lnTo>
                <a:lnTo>
                  <a:pt x="570" y="161"/>
                </a:lnTo>
                <a:lnTo>
                  <a:pt x="570" y="161"/>
                </a:lnTo>
                <a:lnTo>
                  <a:pt x="569" y="161"/>
                </a:lnTo>
                <a:lnTo>
                  <a:pt x="568" y="163"/>
                </a:lnTo>
                <a:lnTo>
                  <a:pt x="568" y="163"/>
                </a:lnTo>
                <a:lnTo>
                  <a:pt x="567" y="164"/>
                </a:lnTo>
                <a:lnTo>
                  <a:pt x="566" y="164"/>
                </a:lnTo>
                <a:lnTo>
                  <a:pt x="565" y="168"/>
                </a:lnTo>
                <a:lnTo>
                  <a:pt x="566" y="171"/>
                </a:lnTo>
                <a:lnTo>
                  <a:pt x="566" y="171"/>
                </a:lnTo>
                <a:lnTo>
                  <a:pt x="566" y="172"/>
                </a:lnTo>
                <a:lnTo>
                  <a:pt x="565" y="172"/>
                </a:lnTo>
                <a:lnTo>
                  <a:pt x="565" y="173"/>
                </a:lnTo>
                <a:lnTo>
                  <a:pt x="564" y="172"/>
                </a:lnTo>
                <a:lnTo>
                  <a:pt x="565" y="174"/>
                </a:lnTo>
                <a:lnTo>
                  <a:pt x="564" y="175"/>
                </a:lnTo>
                <a:lnTo>
                  <a:pt x="563" y="175"/>
                </a:lnTo>
                <a:lnTo>
                  <a:pt x="563" y="176"/>
                </a:lnTo>
                <a:lnTo>
                  <a:pt x="563" y="176"/>
                </a:lnTo>
                <a:lnTo>
                  <a:pt x="563" y="177"/>
                </a:lnTo>
                <a:lnTo>
                  <a:pt x="563" y="177"/>
                </a:lnTo>
                <a:lnTo>
                  <a:pt x="562" y="176"/>
                </a:lnTo>
                <a:lnTo>
                  <a:pt x="563" y="179"/>
                </a:lnTo>
                <a:lnTo>
                  <a:pt x="562" y="182"/>
                </a:lnTo>
                <a:lnTo>
                  <a:pt x="563" y="180"/>
                </a:lnTo>
                <a:lnTo>
                  <a:pt x="562" y="179"/>
                </a:lnTo>
                <a:lnTo>
                  <a:pt x="561" y="179"/>
                </a:lnTo>
                <a:lnTo>
                  <a:pt x="560" y="177"/>
                </a:lnTo>
                <a:lnTo>
                  <a:pt x="559" y="179"/>
                </a:lnTo>
                <a:lnTo>
                  <a:pt x="559" y="181"/>
                </a:lnTo>
                <a:lnTo>
                  <a:pt x="556" y="182"/>
                </a:lnTo>
                <a:lnTo>
                  <a:pt x="553" y="183"/>
                </a:lnTo>
                <a:lnTo>
                  <a:pt x="553" y="185"/>
                </a:lnTo>
                <a:lnTo>
                  <a:pt x="552" y="185"/>
                </a:lnTo>
                <a:lnTo>
                  <a:pt x="552" y="183"/>
                </a:lnTo>
                <a:lnTo>
                  <a:pt x="552" y="183"/>
                </a:lnTo>
                <a:lnTo>
                  <a:pt x="552" y="182"/>
                </a:lnTo>
                <a:lnTo>
                  <a:pt x="552" y="183"/>
                </a:lnTo>
                <a:lnTo>
                  <a:pt x="552" y="180"/>
                </a:lnTo>
                <a:lnTo>
                  <a:pt x="551" y="181"/>
                </a:lnTo>
                <a:lnTo>
                  <a:pt x="549" y="185"/>
                </a:lnTo>
                <a:lnTo>
                  <a:pt x="545" y="188"/>
                </a:lnTo>
                <a:lnTo>
                  <a:pt x="549" y="185"/>
                </a:lnTo>
                <a:lnTo>
                  <a:pt x="550" y="182"/>
                </a:lnTo>
                <a:lnTo>
                  <a:pt x="550" y="180"/>
                </a:lnTo>
                <a:lnTo>
                  <a:pt x="549" y="179"/>
                </a:lnTo>
                <a:lnTo>
                  <a:pt x="548" y="177"/>
                </a:lnTo>
                <a:lnTo>
                  <a:pt x="548" y="177"/>
                </a:lnTo>
                <a:lnTo>
                  <a:pt x="544" y="177"/>
                </a:lnTo>
                <a:lnTo>
                  <a:pt x="541" y="179"/>
                </a:lnTo>
                <a:lnTo>
                  <a:pt x="541" y="179"/>
                </a:lnTo>
                <a:lnTo>
                  <a:pt x="539" y="179"/>
                </a:lnTo>
                <a:lnTo>
                  <a:pt x="539" y="178"/>
                </a:lnTo>
                <a:lnTo>
                  <a:pt x="541" y="178"/>
                </a:lnTo>
                <a:lnTo>
                  <a:pt x="541" y="177"/>
                </a:lnTo>
                <a:lnTo>
                  <a:pt x="541" y="175"/>
                </a:lnTo>
                <a:lnTo>
                  <a:pt x="541" y="175"/>
                </a:lnTo>
                <a:lnTo>
                  <a:pt x="542" y="176"/>
                </a:lnTo>
                <a:lnTo>
                  <a:pt x="542" y="177"/>
                </a:lnTo>
                <a:lnTo>
                  <a:pt x="544" y="175"/>
                </a:lnTo>
                <a:lnTo>
                  <a:pt x="544" y="175"/>
                </a:lnTo>
                <a:lnTo>
                  <a:pt x="545" y="176"/>
                </a:lnTo>
                <a:lnTo>
                  <a:pt x="545" y="175"/>
                </a:lnTo>
                <a:lnTo>
                  <a:pt x="545" y="175"/>
                </a:lnTo>
                <a:lnTo>
                  <a:pt x="545" y="175"/>
                </a:lnTo>
                <a:lnTo>
                  <a:pt x="543" y="175"/>
                </a:lnTo>
                <a:lnTo>
                  <a:pt x="543" y="174"/>
                </a:lnTo>
                <a:lnTo>
                  <a:pt x="545" y="173"/>
                </a:lnTo>
                <a:lnTo>
                  <a:pt x="545" y="172"/>
                </a:lnTo>
                <a:lnTo>
                  <a:pt x="544" y="172"/>
                </a:lnTo>
                <a:lnTo>
                  <a:pt x="542" y="172"/>
                </a:lnTo>
                <a:lnTo>
                  <a:pt x="542" y="172"/>
                </a:lnTo>
                <a:lnTo>
                  <a:pt x="544" y="169"/>
                </a:lnTo>
                <a:lnTo>
                  <a:pt x="543" y="168"/>
                </a:lnTo>
                <a:lnTo>
                  <a:pt x="544" y="168"/>
                </a:lnTo>
                <a:lnTo>
                  <a:pt x="543" y="167"/>
                </a:lnTo>
                <a:lnTo>
                  <a:pt x="542" y="166"/>
                </a:lnTo>
                <a:lnTo>
                  <a:pt x="541" y="165"/>
                </a:lnTo>
                <a:lnTo>
                  <a:pt x="537" y="166"/>
                </a:lnTo>
                <a:lnTo>
                  <a:pt x="535" y="164"/>
                </a:lnTo>
                <a:lnTo>
                  <a:pt x="534" y="164"/>
                </a:lnTo>
                <a:lnTo>
                  <a:pt x="534" y="164"/>
                </a:lnTo>
                <a:lnTo>
                  <a:pt x="535" y="164"/>
                </a:lnTo>
                <a:lnTo>
                  <a:pt x="536" y="164"/>
                </a:lnTo>
                <a:lnTo>
                  <a:pt x="541" y="165"/>
                </a:lnTo>
                <a:lnTo>
                  <a:pt x="542" y="164"/>
                </a:lnTo>
                <a:lnTo>
                  <a:pt x="542" y="164"/>
                </a:lnTo>
                <a:lnTo>
                  <a:pt x="544" y="164"/>
                </a:lnTo>
                <a:lnTo>
                  <a:pt x="543" y="162"/>
                </a:lnTo>
                <a:lnTo>
                  <a:pt x="542" y="161"/>
                </a:lnTo>
                <a:lnTo>
                  <a:pt x="542" y="161"/>
                </a:lnTo>
                <a:lnTo>
                  <a:pt x="542" y="160"/>
                </a:lnTo>
                <a:lnTo>
                  <a:pt x="542" y="159"/>
                </a:lnTo>
                <a:lnTo>
                  <a:pt x="542" y="157"/>
                </a:lnTo>
                <a:lnTo>
                  <a:pt x="543" y="157"/>
                </a:lnTo>
                <a:lnTo>
                  <a:pt x="544" y="156"/>
                </a:lnTo>
                <a:lnTo>
                  <a:pt x="544" y="156"/>
                </a:lnTo>
                <a:lnTo>
                  <a:pt x="544" y="155"/>
                </a:lnTo>
                <a:lnTo>
                  <a:pt x="542" y="153"/>
                </a:lnTo>
                <a:lnTo>
                  <a:pt x="541" y="154"/>
                </a:lnTo>
                <a:lnTo>
                  <a:pt x="541" y="154"/>
                </a:lnTo>
                <a:lnTo>
                  <a:pt x="540" y="155"/>
                </a:lnTo>
                <a:lnTo>
                  <a:pt x="539" y="155"/>
                </a:lnTo>
                <a:lnTo>
                  <a:pt x="539" y="154"/>
                </a:lnTo>
                <a:lnTo>
                  <a:pt x="539" y="154"/>
                </a:lnTo>
                <a:lnTo>
                  <a:pt x="538" y="153"/>
                </a:lnTo>
                <a:lnTo>
                  <a:pt x="537" y="154"/>
                </a:lnTo>
                <a:lnTo>
                  <a:pt x="536" y="153"/>
                </a:lnTo>
                <a:lnTo>
                  <a:pt x="535" y="154"/>
                </a:lnTo>
                <a:lnTo>
                  <a:pt x="534" y="153"/>
                </a:lnTo>
                <a:lnTo>
                  <a:pt x="534" y="152"/>
                </a:lnTo>
                <a:lnTo>
                  <a:pt x="534" y="152"/>
                </a:lnTo>
                <a:lnTo>
                  <a:pt x="531" y="152"/>
                </a:lnTo>
                <a:lnTo>
                  <a:pt x="531" y="152"/>
                </a:lnTo>
                <a:lnTo>
                  <a:pt x="532" y="151"/>
                </a:lnTo>
                <a:lnTo>
                  <a:pt x="530" y="151"/>
                </a:lnTo>
                <a:lnTo>
                  <a:pt x="530" y="150"/>
                </a:lnTo>
                <a:lnTo>
                  <a:pt x="530" y="149"/>
                </a:lnTo>
                <a:lnTo>
                  <a:pt x="530" y="148"/>
                </a:lnTo>
                <a:lnTo>
                  <a:pt x="531" y="148"/>
                </a:lnTo>
                <a:lnTo>
                  <a:pt x="531" y="147"/>
                </a:lnTo>
                <a:lnTo>
                  <a:pt x="531" y="146"/>
                </a:lnTo>
                <a:lnTo>
                  <a:pt x="530" y="146"/>
                </a:lnTo>
                <a:lnTo>
                  <a:pt x="530" y="146"/>
                </a:lnTo>
                <a:lnTo>
                  <a:pt x="529" y="147"/>
                </a:lnTo>
                <a:lnTo>
                  <a:pt x="528" y="147"/>
                </a:lnTo>
                <a:lnTo>
                  <a:pt x="528" y="146"/>
                </a:lnTo>
                <a:lnTo>
                  <a:pt x="529" y="146"/>
                </a:lnTo>
                <a:lnTo>
                  <a:pt x="528" y="146"/>
                </a:lnTo>
                <a:lnTo>
                  <a:pt x="528" y="145"/>
                </a:lnTo>
                <a:lnTo>
                  <a:pt x="528" y="143"/>
                </a:lnTo>
                <a:lnTo>
                  <a:pt x="527" y="143"/>
                </a:lnTo>
                <a:lnTo>
                  <a:pt x="527" y="143"/>
                </a:lnTo>
                <a:lnTo>
                  <a:pt x="527" y="144"/>
                </a:lnTo>
                <a:lnTo>
                  <a:pt x="526" y="144"/>
                </a:lnTo>
                <a:lnTo>
                  <a:pt x="525" y="144"/>
                </a:lnTo>
                <a:lnTo>
                  <a:pt x="525" y="144"/>
                </a:lnTo>
                <a:lnTo>
                  <a:pt x="526" y="142"/>
                </a:lnTo>
                <a:lnTo>
                  <a:pt x="526" y="141"/>
                </a:lnTo>
                <a:lnTo>
                  <a:pt x="526" y="140"/>
                </a:lnTo>
                <a:lnTo>
                  <a:pt x="525" y="140"/>
                </a:lnTo>
                <a:lnTo>
                  <a:pt x="523" y="139"/>
                </a:lnTo>
                <a:lnTo>
                  <a:pt x="523" y="139"/>
                </a:lnTo>
                <a:lnTo>
                  <a:pt x="519" y="137"/>
                </a:lnTo>
                <a:lnTo>
                  <a:pt x="518" y="138"/>
                </a:lnTo>
                <a:lnTo>
                  <a:pt x="515" y="139"/>
                </a:lnTo>
                <a:lnTo>
                  <a:pt x="514" y="139"/>
                </a:lnTo>
                <a:lnTo>
                  <a:pt x="514" y="140"/>
                </a:lnTo>
                <a:lnTo>
                  <a:pt x="512" y="140"/>
                </a:lnTo>
                <a:lnTo>
                  <a:pt x="512" y="139"/>
                </a:lnTo>
                <a:lnTo>
                  <a:pt x="512" y="139"/>
                </a:lnTo>
                <a:lnTo>
                  <a:pt x="510" y="139"/>
                </a:lnTo>
                <a:lnTo>
                  <a:pt x="509" y="139"/>
                </a:lnTo>
                <a:lnTo>
                  <a:pt x="509" y="139"/>
                </a:lnTo>
                <a:lnTo>
                  <a:pt x="509" y="139"/>
                </a:lnTo>
                <a:lnTo>
                  <a:pt x="506" y="138"/>
                </a:lnTo>
                <a:lnTo>
                  <a:pt x="506" y="137"/>
                </a:lnTo>
                <a:lnTo>
                  <a:pt x="505" y="137"/>
                </a:lnTo>
                <a:lnTo>
                  <a:pt x="500" y="136"/>
                </a:lnTo>
                <a:lnTo>
                  <a:pt x="499" y="136"/>
                </a:lnTo>
                <a:lnTo>
                  <a:pt x="499" y="135"/>
                </a:lnTo>
                <a:lnTo>
                  <a:pt x="498" y="135"/>
                </a:lnTo>
                <a:lnTo>
                  <a:pt x="496" y="139"/>
                </a:lnTo>
                <a:lnTo>
                  <a:pt x="495" y="139"/>
                </a:lnTo>
                <a:lnTo>
                  <a:pt x="495" y="143"/>
                </a:lnTo>
                <a:lnTo>
                  <a:pt x="495" y="143"/>
                </a:lnTo>
                <a:lnTo>
                  <a:pt x="496" y="145"/>
                </a:lnTo>
                <a:lnTo>
                  <a:pt x="497" y="146"/>
                </a:lnTo>
                <a:lnTo>
                  <a:pt x="497" y="146"/>
                </a:lnTo>
                <a:lnTo>
                  <a:pt x="498" y="146"/>
                </a:lnTo>
                <a:lnTo>
                  <a:pt x="499" y="146"/>
                </a:lnTo>
                <a:lnTo>
                  <a:pt x="499" y="146"/>
                </a:lnTo>
                <a:lnTo>
                  <a:pt x="499" y="147"/>
                </a:lnTo>
                <a:lnTo>
                  <a:pt x="498" y="147"/>
                </a:lnTo>
                <a:lnTo>
                  <a:pt x="498" y="148"/>
                </a:lnTo>
                <a:lnTo>
                  <a:pt x="497" y="149"/>
                </a:lnTo>
                <a:lnTo>
                  <a:pt x="497" y="150"/>
                </a:lnTo>
                <a:lnTo>
                  <a:pt x="497" y="150"/>
                </a:lnTo>
                <a:lnTo>
                  <a:pt x="497" y="151"/>
                </a:lnTo>
                <a:lnTo>
                  <a:pt x="496" y="153"/>
                </a:lnTo>
                <a:lnTo>
                  <a:pt x="495" y="154"/>
                </a:lnTo>
                <a:lnTo>
                  <a:pt x="495" y="156"/>
                </a:lnTo>
                <a:lnTo>
                  <a:pt x="496" y="157"/>
                </a:lnTo>
                <a:lnTo>
                  <a:pt x="497" y="157"/>
                </a:lnTo>
                <a:lnTo>
                  <a:pt x="497" y="157"/>
                </a:lnTo>
                <a:lnTo>
                  <a:pt x="498" y="157"/>
                </a:lnTo>
                <a:lnTo>
                  <a:pt x="499" y="157"/>
                </a:lnTo>
                <a:lnTo>
                  <a:pt x="499" y="157"/>
                </a:lnTo>
                <a:lnTo>
                  <a:pt x="497" y="157"/>
                </a:lnTo>
                <a:lnTo>
                  <a:pt x="497" y="158"/>
                </a:lnTo>
                <a:lnTo>
                  <a:pt x="497" y="158"/>
                </a:lnTo>
                <a:lnTo>
                  <a:pt x="497" y="161"/>
                </a:lnTo>
                <a:lnTo>
                  <a:pt x="498" y="162"/>
                </a:lnTo>
                <a:lnTo>
                  <a:pt x="498" y="162"/>
                </a:lnTo>
                <a:lnTo>
                  <a:pt x="499" y="163"/>
                </a:lnTo>
                <a:lnTo>
                  <a:pt x="499" y="164"/>
                </a:lnTo>
                <a:lnTo>
                  <a:pt x="498" y="164"/>
                </a:lnTo>
                <a:lnTo>
                  <a:pt x="497" y="164"/>
                </a:lnTo>
                <a:lnTo>
                  <a:pt x="497" y="165"/>
                </a:lnTo>
                <a:lnTo>
                  <a:pt x="500" y="165"/>
                </a:lnTo>
                <a:lnTo>
                  <a:pt x="501" y="165"/>
                </a:lnTo>
                <a:lnTo>
                  <a:pt x="500" y="167"/>
                </a:lnTo>
                <a:lnTo>
                  <a:pt x="500" y="167"/>
                </a:lnTo>
                <a:lnTo>
                  <a:pt x="499" y="168"/>
                </a:lnTo>
                <a:lnTo>
                  <a:pt x="500" y="169"/>
                </a:lnTo>
                <a:lnTo>
                  <a:pt x="501" y="169"/>
                </a:lnTo>
                <a:lnTo>
                  <a:pt x="499" y="170"/>
                </a:lnTo>
                <a:lnTo>
                  <a:pt x="499" y="169"/>
                </a:lnTo>
                <a:lnTo>
                  <a:pt x="497" y="169"/>
                </a:lnTo>
                <a:lnTo>
                  <a:pt x="497" y="170"/>
                </a:lnTo>
                <a:lnTo>
                  <a:pt x="497" y="172"/>
                </a:lnTo>
                <a:lnTo>
                  <a:pt x="497" y="172"/>
                </a:lnTo>
                <a:lnTo>
                  <a:pt x="497" y="173"/>
                </a:lnTo>
                <a:lnTo>
                  <a:pt x="496" y="173"/>
                </a:lnTo>
                <a:lnTo>
                  <a:pt x="496" y="174"/>
                </a:lnTo>
                <a:lnTo>
                  <a:pt x="494" y="174"/>
                </a:lnTo>
                <a:lnTo>
                  <a:pt x="493" y="175"/>
                </a:lnTo>
                <a:lnTo>
                  <a:pt x="492" y="175"/>
                </a:lnTo>
                <a:lnTo>
                  <a:pt x="492" y="175"/>
                </a:lnTo>
                <a:lnTo>
                  <a:pt x="492" y="178"/>
                </a:lnTo>
                <a:lnTo>
                  <a:pt x="492" y="178"/>
                </a:lnTo>
                <a:lnTo>
                  <a:pt x="492" y="179"/>
                </a:lnTo>
                <a:lnTo>
                  <a:pt x="498" y="183"/>
                </a:lnTo>
                <a:lnTo>
                  <a:pt x="499" y="183"/>
                </a:lnTo>
                <a:lnTo>
                  <a:pt x="502" y="196"/>
                </a:lnTo>
                <a:lnTo>
                  <a:pt x="502" y="197"/>
                </a:lnTo>
                <a:lnTo>
                  <a:pt x="503" y="204"/>
                </a:lnTo>
                <a:lnTo>
                  <a:pt x="504" y="204"/>
                </a:lnTo>
                <a:lnTo>
                  <a:pt x="505" y="201"/>
                </a:lnTo>
                <a:lnTo>
                  <a:pt x="505" y="201"/>
                </a:lnTo>
                <a:lnTo>
                  <a:pt x="505" y="204"/>
                </a:lnTo>
                <a:lnTo>
                  <a:pt x="506" y="204"/>
                </a:lnTo>
                <a:lnTo>
                  <a:pt x="506" y="205"/>
                </a:lnTo>
                <a:lnTo>
                  <a:pt x="505" y="205"/>
                </a:lnTo>
                <a:lnTo>
                  <a:pt x="504" y="205"/>
                </a:lnTo>
                <a:lnTo>
                  <a:pt x="503" y="205"/>
                </a:lnTo>
                <a:lnTo>
                  <a:pt x="503" y="205"/>
                </a:lnTo>
                <a:lnTo>
                  <a:pt x="498" y="212"/>
                </a:lnTo>
                <a:lnTo>
                  <a:pt x="487" y="220"/>
                </a:lnTo>
                <a:lnTo>
                  <a:pt x="488" y="221"/>
                </a:lnTo>
                <a:lnTo>
                  <a:pt x="491" y="227"/>
                </a:lnTo>
                <a:lnTo>
                  <a:pt x="492" y="237"/>
                </a:lnTo>
                <a:lnTo>
                  <a:pt x="492" y="237"/>
                </a:lnTo>
                <a:lnTo>
                  <a:pt x="492" y="237"/>
                </a:lnTo>
                <a:lnTo>
                  <a:pt x="492" y="237"/>
                </a:lnTo>
                <a:lnTo>
                  <a:pt x="493" y="239"/>
                </a:lnTo>
                <a:lnTo>
                  <a:pt x="493" y="240"/>
                </a:lnTo>
                <a:lnTo>
                  <a:pt x="494" y="241"/>
                </a:lnTo>
                <a:lnTo>
                  <a:pt x="494" y="241"/>
                </a:lnTo>
                <a:lnTo>
                  <a:pt x="495" y="242"/>
                </a:lnTo>
                <a:lnTo>
                  <a:pt x="497" y="241"/>
                </a:lnTo>
                <a:lnTo>
                  <a:pt x="497" y="242"/>
                </a:lnTo>
                <a:lnTo>
                  <a:pt x="496" y="242"/>
                </a:lnTo>
                <a:lnTo>
                  <a:pt x="494" y="242"/>
                </a:lnTo>
                <a:lnTo>
                  <a:pt x="494" y="243"/>
                </a:lnTo>
                <a:lnTo>
                  <a:pt x="493" y="245"/>
                </a:lnTo>
                <a:lnTo>
                  <a:pt x="492" y="245"/>
                </a:lnTo>
                <a:lnTo>
                  <a:pt x="492" y="245"/>
                </a:lnTo>
                <a:lnTo>
                  <a:pt x="490" y="245"/>
                </a:lnTo>
                <a:lnTo>
                  <a:pt x="490" y="246"/>
                </a:lnTo>
                <a:lnTo>
                  <a:pt x="492" y="248"/>
                </a:lnTo>
                <a:lnTo>
                  <a:pt x="493" y="248"/>
                </a:lnTo>
                <a:lnTo>
                  <a:pt x="493" y="249"/>
                </a:lnTo>
                <a:lnTo>
                  <a:pt x="492" y="249"/>
                </a:lnTo>
                <a:lnTo>
                  <a:pt x="492" y="250"/>
                </a:lnTo>
                <a:lnTo>
                  <a:pt x="491" y="251"/>
                </a:lnTo>
                <a:lnTo>
                  <a:pt x="491" y="251"/>
                </a:lnTo>
                <a:lnTo>
                  <a:pt x="490" y="248"/>
                </a:lnTo>
                <a:lnTo>
                  <a:pt x="490" y="248"/>
                </a:lnTo>
                <a:lnTo>
                  <a:pt x="490" y="248"/>
                </a:lnTo>
                <a:lnTo>
                  <a:pt x="489" y="247"/>
                </a:lnTo>
                <a:lnTo>
                  <a:pt x="488" y="248"/>
                </a:lnTo>
                <a:lnTo>
                  <a:pt x="488" y="248"/>
                </a:lnTo>
                <a:lnTo>
                  <a:pt x="487" y="248"/>
                </a:lnTo>
                <a:lnTo>
                  <a:pt x="487" y="249"/>
                </a:lnTo>
                <a:lnTo>
                  <a:pt x="487" y="252"/>
                </a:lnTo>
                <a:lnTo>
                  <a:pt x="487" y="252"/>
                </a:lnTo>
                <a:lnTo>
                  <a:pt x="485" y="251"/>
                </a:lnTo>
                <a:lnTo>
                  <a:pt x="484" y="251"/>
                </a:lnTo>
                <a:lnTo>
                  <a:pt x="483" y="250"/>
                </a:lnTo>
                <a:lnTo>
                  <a:pt x="483" y="250"/>
                </a:lnTo>
                <a:lnTo>
                  <a:pt x="479" y="252"/>
                </a:lnTo>
                <a:lnTo>
                  <a:pt x="482" y="250"/>
                </a:lnTo>
                <a:lnTo>
                  <a:pt x="483" y="249"/>
                </a:lnTo>
                <a:lnTo>
                  <a:pt x="482" y="246"/>
                </a:lnTo>
                <a:lnTo>
                  <a:pt x="478" y="243"/>
                </a:lnTo>
                <a:lnTo>
                  <a:pt x="477" y="243"/>
                </a:lnTo>
                <a:lnTo>
                  <a:pt x="473" y="244"/>
                </a:lnTo>
                <a:lnTo>
                  <a:pt x="473" y="244"/>
                </a:lnTo>
                <a:lnTo>
                  <a:pt x="476" y="241"/>
                </a:lnTo>
                <a:lnTo>
                  <a:pt x="477" y="241"/>
                </a:lnTo>
                <a:lnTo>
                  <a:pt x="477" y="241"/>
                </a:lnTo>
                <a:lnTo>
                  <a:pt x="476" y="239"/>
                </a:lnTo>
                <a:lnTo>
                  <a:pt x="476" y="238"/>
                </a:lnTo>
                <a:lnTo>
                  <a:pt x="475" y="238"/>
                </a:lnTo>
                <a:lnTo>
                  <a:pt x="474" y="237"/>
                </a:lnTo>
                <a:lnTo>
                  <a:pt x="473" y="236"/>
                </a:lnTo>
                <a:lnTo>
                  <a:pt x="473" y="236"/>
                </a:lnTo>
                <a:lnTo>
                  <a:pt x="472" y="235"/>
                </a:lnTo>
                <a:lnTo>
                  <a:pt x="472" y="234"/>
                </a:lnTo>
                <a:lnTo>
                  <a:pt x="473" y="233"/>
                </a:lnTo>
                <a:lnTo>
                  <a:pt x="473" y="226"/>
                </a:lnTo>
                <a:lnTo>
                  <a:pt x="472" y="225"/>
                </a:lnTo>
                <a:lnTo>
                  <a:pt x="472" y="218"/>
                </a:lnTo>
                <a:lnTo>
                  <a:pt x="472" y="215"/>
                </a:lnTo>
                <a:lnTo>
                  <a:pt x="472" y="215"/>
                </a:lnTo>
                <a:lnTo>
                  <a:pt x="471" y="215"/>
                </a:lnTo>
                <a:lnTo>
                  <a:pt x="470" y="215"/>
                </a:lnTo>
                <a:lnTo>
                  <a:pt x="469" y="215"/>
                </a:lnTo>
                <a:lnTo>
                  <a:pt x="468" y="214"/>
                </a:lnTo>
                <a:lnTo>
                  <a:pt x="468" y="214"/>
                </a:lnTo>
                <a:lnTo>
                  <a:pt x="467" y="214"/>
                </a:lnTo>
                <a:lnTo>
                  <a:pt x="456" y="214"/>
                </a:lnTo>
                <a:lnTo>
                  <a:pt x="454" y="218"/>
                </a:lnTo>
                <a:lnTo>
                  <a:pt x="456" y="213"/>
                </a:lnTo>
                <a:lnTo>
                  <a:pt x="456" y="212"/>
                </a:lnTo>
                <a:lnTo>
                  <a:pt x="454" y="212"/>
                </a:lnTo>
                <a:lnTo>
                  <a:pt x="454" y="211"/>
                </a:lnTo>
                <a:lnTo>
                  <a:pt x="453" y="210"/>
                </a:lnTo>
                <a:lnTo>
                  <a:pt x="448" y="208"/>
                </a:lnTo>
                <a:lnTo>
                  <a:pt x="447" y="208"/>
                </a:lnTo>
                <a:lnTo>
                  <a:pt x="447" y="208"/>
                </a:lnTo>
                <a:lnTo>
                  <a:pt x="446" y="208"/>
                </a:lnTo>
                <a:lnTo>
                  <a:pt x="445" y="208"/>
                </a:lnTo>
                <a:lnTo>
                  <a:pt x="444" y="207"/>
                </a:lnTo>
                <a:lnTo>
                  <a:pt x="444" y="207"/>
                </a:lnTo>
                <a:lnTo>
                  <a:pt x="443" y="207"/>
                </a:lnTo>
                <a:lnTo>
                  <a:pt x="443" y="207"/>
                </a:lnTo>
                <a:lnTo>
                  <a:pt x="443" y="206"/>
                </a:lnTo>
                <a:lnTo>
                  <a:pt x="440" y="202"/>
                </a:lnTo>
                <a:lnTo>
                  <a:pt x="435" y="198"/>
                </a:lnTo>
                <a:lnTo>
                  <a:pt x="432" y="198"/>
                </a:lnTo>
                <a:lnTo>
                  <a:pt x="429" y="197"/>
                </a:lnTo>
                <a:lnTo>
                  <a:pt x="428" y="196"/>
                </a:lnTo>
                <a:lnTo>
                  <a:pt x="426" y="194"/>
                </a:lnTo>
                <a:lnTo>
                  <a:pt x="424" y="194"/>
                </a:lnTo>
                <a:lnTo>
                  <a:pt x="418" y="197"/>
                </a:lnTo>
                <a:lnTo>
                  <a:pt x="417" y="197"/>
                </a:lnTo>
                <a:lnTo>
                  <a:pt x="417" y="197"/>
                </a:lnTo>
                <a:lnTo>
                  <a:pt x="415" y="197"/>
                </a:lnTo>
                <a:lnTo>
                  <a:pt x="415" y="197"/>
                </a:lnTo>
                <a:lnTo>
                  <a:pt x="416" y="196"/>
                </a:lnTo>
                <a:lnTo>
                  <a:pt x="417" y="195"/>
                </a:lnTo>
                <a:lnTo>
                  <a:pt x="417" y="192"/>
                </a:lnTo>
                <a:lnTo>
                  <a:pt x="415" y="190"/>
                </a:lnTo>
                <a:lnTo>
                  <a:pt x="415" y="186"/>
                </a:lnTo>
                <a:lnTo>
                  <a:pt x="414" y="182"/>
                </a:lnTo>
                <a:lnTo>
                  <a:pt x="413" y="179"/>
                </a:lnTo>
                <a:lnTo>
                  <a:pt x="413" y="179"/>
                </a:lnTo>
                <a:lnTo>
                  <a:pt x="412" y="178"/>
                </a:lnTo>
                <a:lnTo>
                  <a:pt x="411" y="179"/>
                </a:lnTo>
                <a:lnTo>
                  <a:pt x="410" y="179"/>
                </a:lnTo>
                <a:lnTo>
                  <a:pt x="410" y="178"/>
                </a:lnTo>
                <a:lnTo>
                  <a:pt x="407" y="178"/>
                </a:lnTo>
                <a:lnTo>
                  <a:pt x="407" y="179"/>
                </a:lnTo>
                <a:lnTo>
                  <a:pt x="407" y="180"/>
                </a:lnTo>
                <a:lnTo>
                  <a:pt x="407" y="181"/>
                </a:lnTo>
                <a:lnTo>
                  <a:pt x="407" y="178"/>
                </a:lnTo>
                <a:lnTo>
                  <a:pt x="406" y="179"/>
                </a:lnTo>
                <a:lnTo>
                  <a:pt x="406" y="179"/>
                </a:lnTo>
                <a:lnTo>
                  <a:pt x="405" y="178"/>
                </a:lnTo>
                <a:lnTo>
                  <a:pt x="403" y="175"/>
                </a:lnTo>
                <a:lnTo>
                  <a:pt x="403" y="175"/>
                </a:lnTo>
                <a:lnTo>
                  <a:pt x="403" y="174"/>
                </a:lnTo>
                <a:lnTo>
                  <a:pt x="404" y="160"/>
                </a:lnTo>
                <a:lnTo>
                  <a:pt x="404" y="159"/>
                </a:lnTo>
                <a:lnTo>
                  <a:pt x="405" y="159"/>
                </a:lnTo>
                <a:lnTo>
                  <a:pt x="406" y="158"/>
                </a:lnTo>
                <a:lnTo>
                  <a:pt x="405" y="156"/>
                </a:lnTo>
                <a:lnTo>
                  <a:pt x="407" y="155"/>
                </a:lnTo>
                <a:lnTo>
                  <a:pt x="407" y="152"/>
                </a:lnTo>
                <a:lnTo>
                  <a:pt x="407" y="151"/>
                </a:lnTo>
                <a:lnTo>
                  <a:pt x="405" y="150"/>
                </a:lnTo>
                <a:lnTo>
                  <a:pt x="406" y="149"/>
                </a:lnTo>
                <a:lnTo>
                  <a:pt x="408" y="149"/>
                </a:lnTo>
                <a:lnTo>
                  <a:pt x="410" y="146"/>
                </a:lnTo>
                <a:lnTo>
                  <a:pt x="412" y="145"/>
                </a:lnTo>
                <a:lnTo>
                  <a:pt x="411" y="144"/>
                </a:lnTo>
                <a:lnTo>
                  <a:pt x="411" y="143"/>
                </a:lnTo>
                <a:lnTo>
                  <a:pt x="413" y="143"/>
                </a:lnTo>
                <a:lnTo>
                  <a:pt x="413" y="143"/>
                </a:lnTo>
                <a:lnTo>
                  <a:pt x="413" y="142"/>
                </a:lnTo>
                <a:lnTo>
                  <a:pt x="413" y="141"/>
                </a:lnTo>
                <a:lnTo>
                  <a:pt x="414" y="141"/>
                </a:lnTo>
                <a:lnTo>
                  <a:pt x="414" y="140"/>
                </a:lnTo>
                <a:lnTo>
                  <a:pt x="414" y="139"/>
                </a:lnTo>
                <a:lnTo>
                  <a:pt x="416" y="142"/>
                </a:lnTo>
                <a:lnTo>
                  <a:pt x="415" y="138"/>
                </a:lnTo>
                <a:lnTo>
                  <a:pt x="416" y="135"/>
                </a:lnTo>
                <a:lnTo>
                  <a:pt x="417" y="135"/>
                </a:lnTo>
                <a:lnTo>
                  <a:pt x="418" y="135"/>
                </a:lnTo>
                <a:lnTo>
                  <a:pt x="419" y="135"/>
                </a:lnTo>
                <a:lnTo>
                  <a:pt x="419" y="135"/>
                </a:lnTo>
                <a:lnTo>
                  <a:pt x="418" y="135"/>
                </a:lnTo>
                <a:lnTo>
                  <a:pt x="417" y="133"/>
                </a:lnTo>
                <a:lnTo>
                  <a:pt x="417" y="132"/>
                </a:lnTo>
                <a:lnTo>
                  <a:pt x="418" y="133"/>
                </a:lnTo>
                <a:lnTo>
                  <a:pt x="419" y="132"/>
                </a:lnTo>
                <a:lnTo>
                  <a:pt x="422" y="133"/>
                </a:lnTo>
                <a:lnTo>
                  <a:pt x="423" y="132"/>
                </a:lnTo>
                <a:lnTo>
                  <a:pt x="424" y="132"/>
                </a:lnTo>
                <a:lnTo>
                  <a:pt x="426" y="132"/>
                </a:lnTo>
                <a:lnTo>
                  <a:pt x="427" y="131"/>
                </a:lnTo>
                <a:lnTo>
                  <a:pt x="427" y="130"/>
                </a:lnTo>
                <a:lnTo>
                  <a:pt x="427" y="129"/>
                </a:lnTo>
                <a:lnTo>
                  <a:pt x="426" y="126"/>
                </a:lnTo>
                <a:lnTo>
                  <a:pt x="425" y="125"/>
                </a:lnTo>
                <a:lnTo>
                  <a:pt x="425" y="124"/>
                </a:lnTo>
                <a:lnTo>
                  <a:pt x="425" y="124"/>
                </a:lnTo>
                <a:lnTo>
                  <a:pt x="425" y="124"/>
                </a:lnTo>
                <a:lnTo>
                  <a:pt x="424" y="124"/>
                </a:lnTo>
                <a:lnTo>
                  <a:pt x="423" y="124"/>
                </a:lnTo>
                <a:lnTo>
                  <a:pt x="421" y="123"/>
                </a:lnTo>
                <a:lnTo>
                  <a:pt x="421" y="122"/>
                </a:lnTo>
                <a:lnTo>
                  <a:pt x="421" y="121"/>
                </a:lnTo>
                <a:lnTo>
                  <a:pt x="419" y="122"/>
                </a:lnTo>
                <a:lnTo>
                  <a:pt x="418" y="122"/>
                </a:lnTo>
                <a:lnTo>
                  <a:pt x="418" y="124"/>
                </a:lnTo>
                <a:lnTo>
                  <a:pt x="418" y="123"/>
                </a:lnTo>
                <a:lnTo>
                  <a:pt x="418" y="122"/>
                </a:lnTo>
                <a:lnTo>
                  <a:pt x="419" y="122"/>
                </a:lnTo>
                <a:lnTo>
                  <a:pt x="418" y="121"/>
                </a:lnTo>
                <a:lnTo>
                  <a:pt x="417" y="121"/>
                </a:lnTo>
                <a:lnTo>
                  <a:pt x="416" y="121"/>
                </a:lnTo>
                <a:lnTo>
                  <a:pt x="416" y="121"/>
                </a:lnTo>
                <a:lnTo>
                  <a:pt x="416" y="121"/>
                </a:lnTo>
                <a:lnTo>
                  <a:pt x="413" y="120"/>
                </a:lnTo>
                <a:lnTo>
                  <a:pt x="412" y="119"/>
                </a:lnTo>
                <a:lnTo>
                  <a:pt x="412" y="119"/>
                </a:lnTo>
                <a:lnTo>
                  <a:pt x="412" y="120"/>
                </a:lnTo>
                <a:lnTo>
                  <a:pt x="411" y="120"/>
                </a:lnTo>
                <a:lnTo>
                  <a:pt x="410" y="120"/>
                </a:lnTo>
                <a:lnTo>
                  <a:pt x="410" y="119"/>
                </a:lnTo>
                <a:lnTo>
                  <a:pt x="411" y="117"/>
                </a:lnTo>
                <a:lnTo>
                  <a:pt x="416" y="120"/>
                </a:lnTo>
                <a:lnTo>
                  <a:pt x="416" y="120"/>
                </a:lnTo>
                <a:lnTo>
                  <a:pt x="418" y="121"/>
                </a:lnTo>
                <a:lnTo>
                  <a:pt x="419" y="121"/>
                </a:lnTo>
                <a:lnTo>
                  <a:pt x="420" y="121"/>
                </a:lnTo>
                <a:lnTo>
                  <a:pt x="420" y="121"/>
                </a:lnTo>
                <a:lnTo>
                  <a:pt x="421" y="121"/>
                </a:lnTo>
                <a:lnTo>
                  <a:pt x="421" y="120"/>
                </a:lnTo>
                <a:lnTo>
                  <a:pt x="422" y="121"/>
                </a:lnTo>
                <a:lnTo>
                  <a:pt x="422" y="121"/>
                </a:lnTo>
                <a:lnTo>
                  <a:pt x="424" y="122"/>
                </a:lnTo>
                <a:lnTo>
                  <a:pt x="425" y="123"/>
                </a:lnTo>
                <a:lnTo>
                  <a:pt x="425" y="123"/>
                </a:lnTo>
                <a:lnTo>
                  <a:pt x="426" y="124"/>
                </a:lnTo>
                <a:lnTo>
                  <a:pt x="427" y="124"/>
                </a:lnTo>
                <a:lnTo>
                  <a:pt x="427" y="124"/>
                </a:lnTo>
                <a:lnTo>
                  <a:pt x="428" y="124"/>
                </a:lnTo>
                <a:lnTo>
                  <a:pt x="429" y="124"/>
                </a:lnTo>
                <a:lnTo>
                  <a:pt x="429" y="123"/>
                </a:lnTo>
                <a:lnTo>
                  <a:pt x="429" y="123"/>
                </a:lnTo>
                <a:lnTo>
                  <a:pt x="431" y="120"/>
                </a:lnTo>
                <a:lnTo>
                  <a:pt x="430" y="120"/>
                </a:lnTo>
                <a:lnTo>
                  <a:pt x="430" y="118"/>
                </a:lnTo>
                <a:lnTo>
                  <a:pt x="431" y="119"/>
                </a:lnTo>
                <a:lnTo>
                  <a:pt x="432" y="119"/>
                </a:lnTo>
                <a:lnTo>
                  <a:pt x="432" y="118"/>
                </a:lnTo>
                <a:lnTo>
                  <a:pt x="431" y="117"/>
                </a:lnTo>
                <a:lnTo>
                  <a:pt x="431" y="117"/>
                </a:lnTo>
                <a:lnTo>
                  <a:pt x="431" y="116"/>
                </a:lnTo>
                <a:lnTo>
                  <a:pt x="432" y="116"/>
                </a:lnTo>
                <a:lnTo>
                  <a:pt x="432" y="117"/>
                </a:lnTo>
                <a:lnTo>
                  <a:pt x="432" y="117"/>
                </a:lnTo>
                <a:lnTo>
                  <a:pt x="433" y="117"/>
                </a:lnTo>
                <a:lnTo>
                  <a:pt x="433" y="117"/>
                </a:lnTo>
                <a:lnTo>
                  <a:pt x="433" y="117"/>
                </a:lnTo>
                <a:lnTo>
                  <a:pt x="436" y="118"/>
                </a:lnTo>
                <a:lnTo>
                  <a:pt x="436" y="117"/>
                </a:lnTo>
                <a:lnTo>
                  <a:pt x="438" y="118"/>
                </a:lnTo>
                <a:lnTo>
                  <a:pt x="439" y="117"/>
                </a:lnTo>
                <a:lnTo>
                  <a:pt x="440" y="116"/>
                </a:lnTo>
                <a:lnTo>
                  <a:pt x="441" y="116"/>
                </a:lnTo>
                <a:lnTo>
                  <a:pt x="443" y="113"/>
                </a:lnTo>
                <a:lnTo>
                  <a:pt x="443" y="111"/>
                </a:lnTo>
                <a:lnTo>
                  <a:pt x="443" y="111"/>
                </a:lnTo>
                <a:lnTo>
                  <a:pt x="444" y="109"/>
                </a:lnTo>
                <a:lnTo>
                  <a:pt x="445" y="109"/>
                </a:lnTo>
                <a:lnTo>
                  <a:pt x="446" y="106"/>
                </a:lnTo>
                <a:lnTo>
                  <a:pt x="447" y="106"/>
                </a:lnTo>
                <a:lnTo>
                  <a:pt x="447" y="106"/>
                </a:lnTo>
                <a:lnTo>
                  <a:pt x="447" y="105"/>
                </a:lnTo>
                <a:lnTo>
                  <a:pt x="447" y="103"/>
                </a:lnTo>
                <a:lnTo>
                  <a:pt x="447" y="103"/>
                </a:lnTo>
                <a:lnTo>
                  <a:pt x="447" y="102"/>
                </a:lnTo>
                <a:lnTo>
                  <a:pt x="442" y="102"/>
                </a:lnTo>
                <a:lnTo>
                  <a:pt x="441" y="102"/>
                </a:lnTo>
                <a:lnTo>
                  <a:pt x="436" y="101"/>
                </a:lnTo>
                <a:lnTo>
                  <a:pt x="432" y="95"/>
                </a:lnTo>
                <a:lnTo>
                  <a:pt x="429" y="95"/>
                </a:lnTo>
                <a:lnTo>
                  <a:pt x="430" y="93"/>
                </a:lnTo>
                <a:lnTo>
                  <a:pt x="432" y="94"/>
                </a:lnTo>
                <a:lnTo>
                  <a:pt x="432" y="93"/>
                </a:lnTo>
                <a:lnTo>
                  <a:pt x="433" y="93"/>
                </a:lnTo>
                <a:lnTo>
                  <a:pt x="436" y="95"/>
                </a:lnTo>
                <a:lnTo>
                  <a:pt x="437" y="96"/>
                </a:lnTo>
                <a:lnTo>
                  <a:pt x="437" y="96"/>
                </a:lnTo>
                <a:lnTo>
                  <a:pt x="440" y="99"/>
                </a:lnTo>
                <a:lnTo>
                  <a:pt x="441" y="101"/>
                </a:lnTo>
                <a:lnTo>
                  <a:pt x="446" y="100"/>
                </a:lnTo>
                <a:lnTo>
                  <a:pt x="447" y="99"/>
                </a:lnTo>
                <a:lnTo>
                  <a:pt x="447" y="98"/>
                </a:lnTo>
                <a:lnTo>
                  <a:pt x="448" y="97"/>
                </a:lnTo>
                <a:lnTo>
                  <a:pt x="449" y="96"/>
                </a:lnTo>
                <a:lnTo>
                  <a:pt x="450" y="95"/>
                </a:lnTo>
                <a:lnTo>
                  <a:pt x="450" y="93"/>
                </a:lnTo>
                <a:lnTo>
                  <a:pt x="451" y="92"/>
                </a:lnTo>
                <a:lnTo>
                  <a:pt x="452" y="92"/>
                </a:lnTo>
                <a:lnTo>
                  <a:pt x="452" y="92"/>
                </a:lnTo>
                <a:lnTo>
                  <a:pt x="452" y="91"/>
                </a:lnTo>
                <a:lnTo>
                  <a:pt x="452" y="89"/>
                </a:lnTo>
                <a:lnTo>
                  <a:pt x="452" y="88"/>
                </a:lnTo>
                <a:lnTo>
                  <a:pt x="450" y="88"/>
                </a:lnTo>
                <a:lnTo>
                  <a:pt x="449" y="87"/>
                </a:lnTo>
                <a:lnTo>
                  <a:pt x="448" y="86"/>
                </a:lnTo>
                <a:lnTo>
                  <a:pt x="449" y="86"/>
                </a:lnTo>
                <a:lnTo>
                  <a:pt x="449" y="85"/>
                </a:lnTo>
                <a:lnTo>
                  <a:pt x="450" y="84"/>
                </a:lnTo>
                <a:lnTo>
                  <a:pt x="452" y="85"/>
                </a:lnTo>
                <a:lnTo>
                  <a:pt x="453" y="85"/>
                </a:lnTo>
                <a:lnTo>
                  <a:pt x="453" y="85"/>
                </a:lnTo>
                <a:lnTo>
                  <a:pt x="455" y="84"/>
                </a:lnTo>
                <a:lnTo>
                  <a:pt x="456" y="84"/>
                </a:lnTo>
                <a:lnTo>
                  <a:pt x="457" y="88"/>
                </a:lnTo>
                <a:lnTo>
                  <a:pt x="458" y="88"/>
                </a:lnTo>
                <a:lnTo>
                  <a:pt x="458" y="88"/>
                </a:lnTo>
                <a:lnTo>
                  <a:pt x="459" y="88"/>
                </a:lnTo>
                <a:lnTo>
                  <a:pt x="461" y="89"/>
                </a:lnTo>
                <a:lnTo>
                  <a:pt x="461" y="87"/>
                </a:lnTo>
                <a:lnTo>
                  <a:pt x="461" y="87"/>
                </a:lnTo>
                <a:lnTo>
                  <a:pt x="461" y="87"/>
                </a:lnTo>
                <a:lnTo>
                  <a:pt x="462" y="88"/>
                </a:lnTo>
                <a:lnTo>
                  <a:pt x="463" y="89"/>
                </a:lnTo>
                <a:lnTo>
                  <a:pt x="465" y="89"/>
                </a:lnTo>
                <a:lnTo>
                  <a:pt x="465" y="89"/>
                </a:lnTo>
                <a:lnTo>
                  <a:pt x="465" y="89"/>
                </a:lnTo>
                <a:lnTo>
                  <a:pt x="464" y="87"/>
                </a:lnTo>
                <a:lnTo>
                  <a:pt x="464" y="86"/>
                </a:lnTo>
                <a:lnTo>
                  <a:pt x="463" y="84"/>
                </a:lnTo>
                <a:lnTo>
                  <a:pt x="462" y="83"/>
                </a:lnTo>
                <a:lnTo>
                  <a:pt x="463" y="82"/>
                </a:lnTo>
                <a:lnTo>
                  <a:pt x="464" y="84"/>
                </a:lnTo>
                <a:lnTo>
                  <a:pt x="466" y="85"/>
                </a:lnTo>
                <a:lnTo>
                  <a:pt x="466" y="86"/>
                </a:lnTo>
                <a:lnTo>
                  <a:pt x="467" y="87"/>
                </a:lnTo>
                <a:lnTo>
                  <a:pt x="468" y="87"/>
                </a:lnTo>
                <a:lnTo>
                  <a:pt x="468" y="85"/>
                </a:lnTo>
                <a:lnTo>
                  <a:pt x="469" y="84"/>
                </a:lnTo>
                <a:lnTo>
                  <a:pt x="471" y="84"/>
                </a:lnTo>
                <a:lnTo>
                  <a:pt x="474" y="81"/>
                </a:lnTo>
                <a:lnTo>
                  <a:pt x="474" y="80"/>
                </a:lnTo>
                <a:lnTo>
                  <a:pt x="474" y="79"/>
                </a:lnTo>
                <a:lnTo>
                  <a:pt x="476" y="77"/>
                </a:lnTo>
                <a:lnTo>
                  <a:pt x="478" y="77"/>
                </a:lnTo>
                <a:lnTo>
                  <a:pt x="478" y="76"/>
                </a:lnTo>
                <a:lnTo>
                  <a:pt x="478" y="75"/>
                </a:lnTo>
                <a:lnTo>
                  <a:pt x="478" y="74"/>
                </a:lnTo>
                <a:lnTo>
                  <a:pt x="478" y="73"/>
                </a:lnTo>
                <a:lnTo>
                  <a:pt x="478" y="72"/>
                </a:lnTo>
                <a:lnTo>
                  <a:pt x="478" y="71"/>
                </a:lnTo>
                <a:lnTo>
                  <a:pt x="474" y="66"/>
                </a:lnTo>
                <a:lnTo>
                  <a:pt x="474" y="62"/>
                </a:lnTo>
                <a:lnTo>
                  <a:pt x="475" y="61"/>
                </a:lnTo>
                <a:lnTo>
                  <a:pt x="472" y="62"/>
                </a:lnTo>
                <a:lnTo>
                  <a:pt x="472" y="60"/>
                </a:lnTo>
                <a:lnTo>
                  <a:pt x="472" y="60"/>
                </a:lnTo>
                <a:lnTo>
                  <a:pt x="472" y="59"/>
                </a:lnTo>
                <a:lnTo>
                  <a:pt x="472" y="59"/>
                </a:lnTo>
                <a:lnTo>
                  <a:pt x="471" y="57"/>
                </a:lnTo>
                <a:lnTo>
                  <a:pt x="472" y="56"/>
                </a:lnTo>
                <a:lnTo>
                  <a:pt x="473" y="57"/>
                </a:lnTo>
                <a:lnTo>
                  <a:pt x="473" y="56"/>
                </a:lnTo>
                <a:lnTo>
                  <a:pt x="474" y="56"/>
                </a:lnTo>
                <a:lnTo>
                  <a:pt x="474" y="57"/>
                </a:lnTo>
                <a:lnTo>
                  <a:pt x="475" y="58"/>
                </a:lnTo>
                <a:lnTo>
                  <a:pt x="476" y="56"/>
                </a:lnTo>
                <a:lnTo>
                  <a:pt x="476" y="56"/>
                </a:lnTo>
                <a:lnTo>
                  <a:pt x="478" y="55"/>
                </a:lnTo>
                <a:lnTo>
                  <a:pt x="478" y="55"/>
                </a:lnTo>
                <a:lnTo>
                  <a:pt x="479" y="53"/>
                </a:lnTo>
                <a:lnTo>
                  <a:pt x="478" y="52"/>
                </a:lnTo>
                <a:lnTo>
                  <a:pt x="475" y="51"/>
                </a:lnTo>
                <a:lnTo>
                  <a:pt x="476" y="50"/>
                </a:lnTo>
                <a:lnTo>
                  <a:pt x="477" y="48"/>
                </a:lnTo>
                <a:lnTo>
                  <a:pt x="478" y="48"/>
                </a:lnTo>
                <a:lnTo>
                  <a:pt x="478" y="46"/>
                </a:lnTo>
                <a:lnTo>
                  <a:pt x="476" y="46"/>
                </a:lnTo>
                <a:lnTo>
                  <a:pt x="476" y="45"/>
                </a:lnTo>
                <a:lnTo>
                  <a:pt x="473" y="45"/>
                </a:lnTo>
                <a:lnTo>
                  <a:pt x="472" y="45"/>
                </a:lnTo>
                <a:lnTo>
                  <a:pt x="473" y="44"/>
                </a:lnTo>
                <a:lnTo>
                  <a:pt x="471" y="42"/>
                </a:lnTo>
                <a:lnTo>
                  <a:pt x="470" y="41"/>
                </a:lnTo>
                <a:lnTo>
                  <a:pt x="472" y="41"/>
                </a:lnTo>
                <a:lnTo>
                  <a:pt x="471" y="39"/>
                </a:lnTo>
                <a:lnTo>
                  <a:pt x="471" y="38"/>
                </a:lnTo>
                <a:lnTo>
                  <a:pt x="470" y="38"/>
                </a:lnTo>
                <a:lnTo>
                  <a:pt x="468" y="39"/>
                </a:lnTo>
                <a:lnTo>
                  <a:pt x="468" y="38"/>
                </a:lnTo>
                <a:lnTo>
                  <a:pt x="465" y="38"/>
                </a:lnTo>
                <a:lnTo>
                  <a:pt x="463" y="37"/>
                </a:lnTo>
                <a:lnTo>
                  <a:pt x="462" y="36"/>
                </a:lnTo>
                <a:lnTo>
                  <a:pt x="461" y="36"/>
                </a:lnTo>
                <a:lnTo>
                  <a:pt x="458" y="36"/>
                </a:lnTo>
                <a:lnTo>
                  <a:pt x="458" y="37"/>
                </a:lnTo>
                <a:lnTo>
                  <a:pt x="455" y="36"/>
                </a:lnTo>
                <a:lnTo>
                  <a:pt x="455" y="38"/>
                </a:lnTo>
                <a:lnTo>
                  <a:pt x="455" y="39"/>
                </a:lnTo>
                <a:lnTo>
                  <a:pt x="455" y="41"/>
                </a:lnTo>
                <a:lnTo>
                  <a:pt x="455" y="41"/>
                </a:lnTo>
                <a:lnTo>
                  <a:pt x="455" y="43"/>
                </a:lnTo>
                <a:lnTo>
                  <a:pt x="455" y="44"/>
                </a:lnTo>
                <a:lnTo>
                  <a:pt x="455" y="44"/>
                </a:lnTo>
                <a:lnTo>
                  <a:pt x="456" y="46"/>
                </a:lnTo>
                <a:lnTo>
                  <a:pt x="457" y="47"/>
                </a:lnTo>
                <a:lnTo>
                  <a:pt x="458" y="47"/>
                </a:lnTo>
                <a:lnTo>
                  <a:pt x="458" y="48"/>
                </a:lnTo>
                <a:lnTo>
                  <a:pt x="459" y="48"/>
                </a:lnTo>
                <a:lnTo>
                  <a:pt x="460" y="49"/>
                </a:lnTo>
                <a:lnTo>
                  <a:pt x="458" y="49"/>
                </a:lnTo>
                <a:lnTo>
                  <a:pt x="458" y="49"/>
                </a:lnTo>
                <a:lnTo>
                  <a:pt x="458" y="50"/>
                </a:lnTo>
                <a:lnTo>
                  <a:pt x="458" y="50"/>
                </a:lnTo>
                <a:lnTo>
                  <a:pt x="458" y="50"/>
                </a:lnTo>
                <a:lnTo>
                  <a:pt x="457" y="51"/>
                </a:lnTo>
                <a:lnTo>
                  <a:pt x="458" y="52"/>
                </a:lnTo>
                <a:lnTo>
                  <a:pt x="459" y="52"/>
                </a:lnTo>
                <a:lnTo>
                  <a:pt x="459" y="52"/>
                </a:lnTo>
                <a:lnTo>
                  <a:pt x="458" y="52"/>
                </a:lnTo>
                <a:lnTo>
                  <a:pt x="457" y="52"/>
                </a:lnTo>
                <a:lnTo>
                  <a:pt x="456" y="53"/>
                </a:lnTo>
                <a:lnTo>
                  <a:pt x="455" y="52"/>
                </a:lnTo>
                <a:lnTo>
                  <a:pt x="455" y="53"/>
                </a:lnTo>
                <a:lnTo>
                  <a:pt x="454" y="53"/>
                </a:lnTo>
                <a:lnTo>
                  <a:pt x="454" y="54"/>
                </a:lnTo>
                <a:lnTo>
                  <a:pt x="454" y="59"/>
                </a:lnTo>
                <a:lnTo>
                  <a:pt x="453" y="59"/>
                </a:lnTo>
                <a:lnTo>
                  <a:pt x="453" y="61"/>
                </a:lnTo>
                <a:lnTo>
                  <a:pt x="451" y="64"/>
                </a:lnTo>
                <a:lnTo>
                  <a:pt x="450" y="66"/>
                </a:lnTo>
                <a:lnTo>
                  <a:pt x="449" y="68"/>
                </a:lnTo>
                <a:lnTo>
                  <a:pt x="449" y="73"/>
                </a:lnTo>
                <a:lnTo>
                  <a:pt x="448" y="72"/>
                </a:lnTo>
                <a:lnTo>
                  <a:pt x="448" y="72"/>
                </a:lnTo>
                <a:lnTo>
                  <a:pt x="447" y="73"/>
                </a:lnTo>
                <a:lnTo>
                  <a:pt x="447" y="72"/>
                </a:lnTo>
                <a:lnTo>
                  <a:pt x="447" y="73"/>
                </a:lnTo>
                <a:lnTo>
                  <a:pt x="446" y="74"/>
                </a:lnTo>
                <a:lnTo>
                  <a:pt x="445" y="75"/>
                </a:lnTo>
                <a:lnTo>
                  <a:pt x="444" y="74"/>
                </a:lnTo>
                <a:lnTo>
                  <a:pt x="443" y="73"/>
                </a:lnTo>
                <a:lnTo>
                  <a:pt x="439" y="64"/>
                </a:lnTo>
                <a:lnTo>
                  <a:pt x="439" y="62"/>
                </a:lnTo>
                <a:lnTo>
                  <a:pt x="439" y="60"/>
                </a:lnTo>
                <a:lnTo>
                  <a:pt x="439" y="58"/>
                </a:lnTo>
                <a:lnTo>
                  <a:pt x="439" y="59"/>
                </a:lnTo>
                <a:lnTo>
                  <a:pt x="440" y="60"/>
                </a:lnTo>
                <a:lnTo>
                  <a:pt x="441" y="60"/>
                </a:lnTo>
                <a:lnTo>
                  <a:pt x="442" y="59"/>
                </a:lnTo>
                <a:lnTo>
                  <a:pt x="440" y="51"/>
                </a:lnTo>
                <a:lnTo>
                  <a:pt x="437" y="48"/>
                </a:lnTo>
                <a:lnTo>
                  <a:pt x="436" y="47"/>
                </a:lnTo>
                <a:lnTo>
                  <a:pt x="436" y="44"/>
                </a:lnTo>
                <a:lnTo>
                  <a:pt x="434" y="44"/>
                </a:lnTo>
                <a:lnTo>
                  <a:pt x="433" y="45"/>
                </a:lnTo>
                <a:lnTo>
                  <a:pt x="432" y="47"/>
                </a:lnTo>
                <a:lnTo>
                  <a:pt x="431" y="48"/>
                </a:lnTo>
                <a:lnTo>
                  <a:pt x="431" y="53"/>
                </a:lnTo>
                <a:lnTo>
                  <a:pt x="431" y="53"/>
                </a:lnTo>
                <a:lnTo>
                  <a:pt x="430" y="55"/>
                </a:lnTo>
                <a:lnTo>
                  <a:pt x="430" y="56"/>
                </a:lnTo>
                <a:lnTo>
                  <a:pt x="429" y="59"/>
                </a:lnTo>
                <a:lnTo>
                  <a:pt x="427" y="56"/>
                </a:lnTo>
                <a:lnTo>
                  <a:pt x="428" y="52"/>
                </a:lnTo>
                <a:lnTo>
                  <a:pt x="427" y="50"/>
                </a:lnTo>
                <a:lnTo>
                  <a:pt x="427" y="50"/>
                </a:lnTo>
                <a:lnTo>
                  <a:pt x="426" y="48"/>
                </a:lnTo>
                <a:lnTo>
                  <a:pt x="426" y="47"/>
                </a:lnTo>
                <a:lnTo>
                  <a:pt x="425" y="47"/>
                </a:lnTo>
                <a:lnTo>
                  <a:pt x="422" y="44"/>
                </a:lnTo>
                <a:lnTo>
                  <a:pt x="423" y="44"/>
                </a:lnTo>
                <a:lnTo>
                  <a:pt x="424" y="43"/>
                </a:lnTo>
                <a:lnTo>
                  <a:pt x="425" y="44"/>
                </a:lnTo>
                <a:lnTo>
                  <a:pt x="425" y="44"/>
                </a:lnTo>
                <a:lnTo>
                  <a:pt x="425" y="42"/>
                </a:lnTo>
                <a:lnTo>
                  <a:pt x="425" y="41"/>
                </a:lnTo>
                <a:lnTo>
                  <a:pt x="425" y="41"/>
                </a:lnTo>
                <a:lnTo>
                  <a:pt x="424" y="41"/>
                </a:lnTo>
                <a:lnTo>
                  <a:pt x="424" y="41"/>
                </a:lnTo>
                <a:lnTo>
                  <a:pt x="423" y="41"/>
                </a:lnTo>
                <a:lnTo>
                  <a:pt x="422" y="41"/>
                </a:lnTo>
                <a:lnTo>
                  <a:pt x="423" y="40"/>
                </a:lnTo>
                <a:lnTo>
                  <a:pt x="423" y="39"/>
                </a:lnTo>
                <a:lnTo>
                  <a:pt x="422" y="39"/>
                </a:lnTo>
                <a:lnTo>
                  <a:pt x="421" y="41"/>
                </a:lnTo>
                <a:lnTo>
                  <a:pt x="420" y="41"/>
                </a:lnTo>
                <a:lnTo>
                  <a:pt x="418" y="41"/>
                </a:lnTo>
                <a:lnTo>
                  <a:pt x="418" y="38"/>
                </a:lnTo>
                <a:lnTo>
                  <a:pt x="415" y="38"/>
                </a:lnTo>
                <a:lnTo>
                  <a:pt x="415" y="38"/>
                </a:lnTo>
                <a:lnTo>
                  <a:pt x="415" y="37"/>
                </a:lnTo>
                <a:lnTo>
                  <a:pt x="416" y="37"/>
                </a:lnTo>
                <a:lnTo>
                  <a:pt x="416" y="36"/>
                </a:lnTo>
                <a:lnTo>
                  <a:pt x="417" y="36"/>
                </a:lnTo>
                <a:lnTo>
                  <a:pt x="418" y="35"/>
                </a:lnTo>
                <a:lnTo>
                  <a:pt x="418" y="35"/>
                </a:lnTo>
                <a:lnTo>
                  <a:pt x="419" y="33"/>
                </a:lnTo>
                <a:lnTo>
                  <a:pt x="418" y="32"/>
                </a:lnTo>
                <a:lnTo>
                  <a:pt x="417" y="32"/>
                </a:lnTo>
                <a:lnTo>
                  <a:pt x="417" y="32"/>
                </a:lnTo>
                <a:lnTo>
                  <a:pt x="417" y="31"/>
                </a:lnTo>
                <a:lnTo>
                  <a:pt x="417" y="30"/>
                </a:lnTo>
                <a:lnTo>
                  <a:pt x="417" y="30"/>
                </a:lnTo>
                <a:lnTo>
                  <a:pt x="418" y="30"/>
                </a:lnTo>
                <a:lnTo>
                  <a:pt x="420" y="31"/>
                </a:lnTo>
                <a:lnTo>
                  <a:pt x="421" y="31"/>
                </a:lnTo>
                <a:lnTo>
                  <a:pt x="421" y="30"/>
                </a:lnTo>
                <a:lnTo>
                  <a:pt x="421" y="30"/>
                </a:lnTo>
                <a:lnTo>
                  <a:pt x="421" y="28"/>
                </a:lnTo>
                <a:lnTo>
                  <a:pt x="420" y="27"/>
                </a:lnTo>
                <a:lnTo>
                  <a:pt x="420" y="28"/>
                </a:lnTo>
                <a:lnTo>
                  <a:pt x="419" y="29"/>
                </a:lnTo>
                <a:lnTo>
                  <a:pt x="419" y="29"/>
                </a:lnTo>
                <a:lnTo>
                  <a:pt x="418" y="26"/>
                </a:lnTo>
                <a:lnTo>
                  <a:pt x="418" y="25"/>
                </a:lnTo>
                <a:lnTo>
                  <a:pt x="418" y="23"/>
                </a:lnTo>
                <a:lnTo>
                  <a:pt x="417" y="22"/>
                </a:lnTo>
                <a:lnTo>
                  <a:pt x="415" y="22"/>
                </a:lnTo>
                <a:lnTo>
                  <a:pt x="415" y="20"/>
                </a:lnTo>
                <a:lnTo>
                  <a:pt x="414" y="20"/>
                </a:lnTo>
                <a:lnTo>
                  <a:pt x="414" y="19"/>
                </a:lnTo>
                <a:lnTo>
                  <a:pt x="414" y="19"/>
                </a:lnTo>
                <a:lnTo>
                  <a:pt x="414" y="12"/>
                </a:lnTo>
                <a:lnTo>
                  <a:pt x="411" y="8"/>
                </a:lnTo>
                <a:lnTo>
                  <a:pt x="410" y="8"/>
                </a:lnTo>
                <a:lnTo>
                  <a:pt x="410" y="6"/>
                </a:lnTo>
                <a:lnTo>
                  <a:pt x="410" y="4"/>
                </a:lnTo>
                <a:lnTo>
                  <a:pt x="408" y="4"/>
                </a:lnTo>
                <a:lnTo>
                  <a:pt x="407" y="3"/>
                </a:lnTo>
                <a:lnTo>
                  <a:pt x="407" y="4"/>
                </a:lnTo>
                <a:lnTo>
                  <a:pt x="406" y="5"/>
                </a:lnTo>
                <a:lnTo>
                  <a:pt x="406" y="3"/>
                </a:lnTo>
                <a:lnTo>
                  <a:pt x="405" y="4"/>
                </a:lnTo>
                <a:lnTo>
                  <a:pt x="405" y="3"/>
                </a:lnTo>
                <a:lnTo>
                  <a:pt x="405" y="2"/>
                </a:lnTo>
                <a:lnTo>
                  <a:pt x="405" y="2"/>
                </a:lnTo>
                <a:lnTo>
                  <a:pt x="406" y="1"/>
                </a:lnTo>
                <a:lnTo>
                  <a:pt x="404" y="0"/>
                </a:lnTo>
                <a:lnTo>
                  <a:pt x="403" y="1"/>
                </a:lnTo>
                <a:lnTo>
                  <a:pt x="403" y="0"/>
                </a:lnTo>
                <a:lnTo>
                  <a:pt x="402" y="1"/>
                </a:lnTo>
                <a:lnTo>
                  <a:pt x="400" y="4"/>
                </a:lnTo>
                <a:lnTo>
                  <a:pt x="398" y="7"/>
                </a:lnTo>
                <a:lnTo>
                  <a:pt x="399" y="8"/>
                </a:lnTo>
                <a:lnTo>
                  <a:pt x="399" y="8"/>
                </a:lnTo>
                <a:lnTo>
                  <a:pt x="399" y="8"/>
                </a:lnTo>
                <a:lnTo>
                  <a:pt x="400" y="11"/>
                </a:lnTo>
                <a:lnTo>
                  <a:pt x="399" y="12"/>
                </a:lnTo>
                <a:lnTo>
                  <a:pt x="399" y="12"/>
                </a:lnTo>
                <a:lnTo>
                  <a:pt x="397" y="10"/>
                </a:lnTo>
                <a:lnTo>
                  <a:pt x="396" y="11"/>
                </a:lnTo>
                <a:lnTo>
                  <a:pt x="396" y="12"/>
                </a:lnTo>
                <a:lnTo>
                  <a:pt x="396" y="12"/>
                </a:lnTo>
                <a:lnTo>
                  <a:pt x="396" y="12"/>
                </a:lnTo>
                <a:lnTo>
                  <a:pt x="396" y="12"/>
                </a:lnTo>
                <a:lnTo>
                  <a:pt x="396" y="15"/>
                </a:lnTo>
                <a:lnTo>
                  <a:pt x="396" y="15"/>
                </a:lnTo>
                <a:lnTo>
                  <a:pt x="395" y="17"/>
                </a:lnTo>
                <a:lnTo>
                  <a:pt x="395" y="19"/>
                </a:lnTo>
                <a:lnTo>
                  <a:pt x="396" y="20"/>
                </a:lnTo>
                <a:lnTo>
                  <a:pt x="396" y="22"/>
                </a:lnTo>
                <a:lnTo>
                  <a:pt x="397" y="22"/>
                </a:lnTo>
                <a:lnTo>
                  <a:pt x="397" y="24"/>
                </a:lnTo>
                <a:lnTo>
                  <a:pt x="396" y="24"/>
                </a:lnTo>
                <a:lnTo>
                  <a:pt x="396" y="24"/>
                </a:lnTo>
                <a:lnTo>
                  <a:pt x="396" y="24"/>
                </a:lnTo>
                <a:lnTo>
                  <a:pt x="395" y="26"/>
                </a:lnTo>
                <a:lnTo>
                  <a:pt x="395" y="26"/>
                </a:lnTo>
                <a:lnTo>
                  <a:pt x="394" y="26"/>
                </a:lnTo>
                <a:lnTo>
                  <a:pt x="394" y="32"/>
                </a:lnTo>
                <a:lnTo>
                  <a:pt x="395" y="33"/>
                </a:lnTo>
                <a:lnTo>
                  <a:pt x="395" y="33"/>
                </a:lnTo>
                <a:lnTo>
                  <a:pt x="397" y="35"/>
                </a:lnTo>
                <a:lnTo>
                  <a:pt x="396" y="35"/>
                </a:lnTo>
                <a:lnTo>
                  <a:pt x="397" y="36"/>
                </a:lnTo>
                <a:lnTo>
                  <a:pt x="398" y="37"/>
                </a:lnTo>
                <a:lnTo>
                  <a:pt x="401" y="37"/>
                </a:lnTo>
                <a:lnTo>
                  <a:pt x="401" y="37"/>
                </a:lnTo>
                <a:lnTo>
                  <a:pt x="401" y="38"/>
                </a:lnTo>
                <a:lnTo>
                  <a:pt x="403" y="39"/>
                </a:lnTo>
                <a:lnTo>
                  <a:pt x="403" y="40"/>
                </a:lnTo>
                <a:lnTo>
                  <a:pt x="403" y="40"/>
                </a:lnTo>
                <a:lnTo>
                  <a:pt x="404" y="40"/>
                </a:lnTo>
                <a:lnTo>
                  <a:pt x="404" y="39"/>
                </a:lnTo>
                <a:lnTo>
                  <a:pt x="404" y="39"/>
                </a:lnTo>
                <a:lnTo>
                  <a:pt x="406" y="42"/>
                </a:lnTo>
                <a:lnTo>
                  <a:pt x="407" y="42"/>
                </a:lnTo>
                <a:lnTo>
                  <a:pt x="409" y="41"/>
                </a:lnTo>
                <a:lnTo>
                  <a:pt x="410" y="41"/>
                </a:lnTo>
                <a:lnTo>
                  <a:pt x="410" y="43"/>
                </a:lnTo>
                <a:lnTo>
                  <a:pt x="410" y="44"/>
                </a:lnTo>
                <a:lnTo>
                  <a:pt x="409" y="46"/>
                </a:lnTo>
                <a:lnTo>
                  <a:pt x="409" y="45"/>
                </a:lnTo>
                <a:lnTo>
                  <a:pt x="409" y="44"/>
                </a:lnTo>
                <a:lnTo>
                  <a:pt x="409" y="42"/>
                </a:lnTo>
                <a:lnTo>
                  <a:pt x="409" y="43"/>
                </a:lnTo>
                <a:lnTo>
                  <a:pt x="407" y="44"/>
                </a:lnTo>
                <a:lnTo>
                  <a:pt x="407" y="45"/>
                </a:lnTo>
                <a:lnTo>
                  <a:pt x="406" y="47"/>
                </a:lnTo>
                <a:lnTo>
                  <a:pt x="407" y="46"/>
                </a:lnTo>
                <a:lnTo>
                  <a:pt x="407" y="48"/>
                </a:lnTo>
                <a:lnTo>
                  <a:pt x="406" y="49"/>
                </a:lnTo>
                <a:lnTo>
                  <a:pt x="405" y="49"/>
                </a:lnTo>
                <a:lnTo>
                  <a:pt x="405" y="50"/>
                </a:lnTo>
                <a:lnTo>
                  <a:pt x="404" y="52"/>
                </a:lnTo>
                <a:lnTo>
                  <a:pt x="404" y="53"/>
                </a:lnTo>
                <a:lnTo>
                  <a:pt x="406" y="53"/>
                </a:lnTo>
                <a:lnTo>
                  <a:pt x="407" y="52"/>
                </a:lnTo>
                <a:lnTo>
                  <a:pt x="409" y="50"/>
                </a:lnTo>
                <a:lnTo>
                  <a:pt x="408" y="51"/>
                </a:lnTo>
                <a:lnTo>
                  <a:pt x="407" y="51"/>
                </a:lnTo>
                <a:lnTo>
                  <a:pt x="407" y="50"/>
                </a:lnTo>
                <a:lnTo>
                  <a:pt x="408" y="49"/>
                </a:lnTo>
                <a:lnTo>
                  <a:pt x="408" y="48"/>
                </a:lnTo>
                <a:lnTo>
                  <a:pt x="409" y="49"/>
                </a:lnTo>
                <a:lnTo>
                  <a:pt x="410" y="55"/>
                </a:lnTo>
                <a:lnTo>
                  <a:pt x="410" y="55"/>
                </a:lnTo>
                <a:lnTo>
                  <a:pt x="410" y="55"/>
                </a:lnTo>
                <a:lnTo>
                  <a:pt x="407" y="58"/>
                </a:lnTo>
                <a:lnTo>
                  <a:pt x="407" y="59"/>
                </a:lnTo>
                <a:lnTo>
                  <a:pt x="407" y="60"/>
                </a:lnTo>
                <a:lnTo>
                  <a:pt x="405" y="61"/>
                </a:lnTo>
                <a:lnTo>
                  <a:pt x="404" y="62"/>
                </a:lnTo>
                <a:lnTo>
                  <a:pt x="403" y="63"/>
                </a:lnTo>
                <a:lnTo>
                  <a:pt x="403" y="62"/>
                </a:lnTo>
                <a:lnTo>
                  <a:pt x="401" y="62"/>
                </a:lnTo>
                <a:lnTo>
                  <a:pt x="401" y="62"/>
                </a:lnTo>
                <a:lnTo>
                  <a:pt x="401" y="62"/>
                </a:lnTo>
                <a:lnTo>
                  <a:pt x="400" y="62"/>
                </a:lnTo>
                <a:lnTo>
                  <a:pt x="399" y="62"/>
                </a:lnTo>
                <a:lnTo>
                  <a:pt x="399" y="62"/>
                </a:lnTo>
                <a:lnTo>
                  <a:pt x="399" y="63"/>
                </a:lnTo>
                <a:lnTo>
                  <a:pt x="399" y="64"/>
                </a:lnTo>
                <a:lnTo>
                  <a:pt x="399" y="67"/>
                </a:lnTo>
                <a:lnTo>
                  <a:pt x="400" y="69"/>
                </a:lnTo>
                <a:lnTo>
                  <a:pt x="401" y="70"/>
                </a:lnTo>
                <a:lnTo>
                  <a:pt x="401" y="71"/>
                </a:lnTo>
                <a:lnTo>
                  <a:pt x="401" y="73"/>
                </a:lnTo>
                <a:lnTo>
                  <a:pt x="401" y="75"/>
                </a:lnTo>
                <a:lnTo>
                  <a:pt x="399" y="74"/>
                </a:lnTo>
                <a:lnTo>
                  <a:pt x="399" y="73"/>
                </a:lnTo>
                <a:lnTo>
                  <a:pt x="399" y="73"/>
                </a:lnTo>
                <a:lnTo>
                  <a:pt x="399" y="72"/>
                </a:lnTo>
                <a:lnTo>
                  <a:pt x="399" y="73"/>
                </a:lnTo>
                <a:lnTo>
                  <a:pt x="399" y="72"/>
                </a:lnTo>
                <a:lnTo>
                  <a:pt x="397" y="73"/>
                </a:lnTo>
                <a:lnTo>
                  <a:pt x="397" y="71"/>
                </a:lnTo>
                <a:lnTo>
                  <a:pt x="396" y="71"/>
                </a:lnTo>
                <a:lnTo>
                  <a:pt x="395" y="70"/>
                </a:lnTo>
                <a:lnTo>
                  <a:pt x="397" y="69"/>
                </a:lnTo>
                <a:lnTo>
                  <a:pt x="396" y="67"/>
                </a:lnTo>
                <a:lnTo>
                  <a:pt x="396" y="65"/>
                </a:lnTo>
                <a:lnTo>
                  <a:pt x="397" y="64"/>
                </a:lnTo>
                <a:lnTo>
                  <a:pt x="397" y="60"/>
                </a:lnTo>
                <a:lnTo>
                  <a:pt x="397" y="60"/>
                </a:lnTo>
                <a:lnTo>
                  <a:pt x="395" y="62"/>
                </a:lnTo>
                <a:lnTo>
                  <a:pt x="395" y="63"/>
                </a:lnTo>
                <a:lnTo>
                  <a:pt x="394" y="62"/>
                </a:lnTo>
                <a:lnTo>
                  <a:pt x="393" y="63"/>
                </a:lnTo>
                <a:lnTo>
                  <a:pt x="393" y="62"/>
                </a:lnTo>
                <a:lnTo>
                  <a:pt x="393" y="62"/>
                </a:lnTo>
                <a:lnTo>
                  <a:pt x="394" y="61"/>
                </a:lnTo>
                <a:lnTo>
                  <a:pt x="394" y="59"/>
                </a:lnTo>
                <a:lnTo>
                  <a:pt x="394" y="59"/>
                </a:lnTo>
                <a:lnTo>
                  <a:pt x="392" y="59"/>
                </a:lnTo>
                <a:lnTo>
                  <a:pt x="392" y="59"/>
                </a:lnTo>
                <a:lnTo>
                  <a:pt x="392" y="59"/>
                </a:lnTo>
                <a:lnTo>
                  <a:pt x="391" y="58"/>
                </a:lnTo>
                <a:lnTo>
                  <a:pt x="390" y="56"/>
                </a:lnTo>
                <a:lnTo>
                  <a:pt x="389" y="56"/>
                </a:lnTo>
                <a:lnTo>
                  <a:pt x="389" y="58"/>
                </a:lnTo>
                <a:lnTo>
                  <a:pt x="389" y="56"/>
                </a:lnTo>
                <a:lnTo>
                  <a:pt x="388" y="55"/>
                </a:lnTo>
                <a:lnTo>
                  <a:pt x="387" y="55"/>
                </a:lnTo>
                <a:lnTo>
                  <a:pt x="386" y="55"/>
                </a:lnTo>
                <a:lnTo>
                  <a:pt x="388" y="58"/>
                </a:lnTo>
                <a:lnTo>
                  <a:pt x="388" y="58"/>
                </a:lnTo>
                <a:lnTo>
                  <a:pt x="385" y="59"/>
                </a:lnTo>
                <a:lnTo>
                  <a:pt x="385" y="58"/>
                </a:lnTo>
                <a:lnTo>
                  <a:pt x="384" y="58"/>
                </a:lnTo>
                <a:lnTo>
                  <a:pt x="384" y="58"/>
                </a:lnTo>
                <a:lnTo>
                  <a:pt x="384" y="59"/>
                </a:lnTo>
                <a:lnTo>
                  <a:pt x="383" y="58"/>
                </a:lnTo>
                <a:lnTo>
                  <a:pt x="382" y="58"/>
                </a:lnTo>
                <a:lnTo>
                  <a:pt x="383" y="59"/>
                </a:lnTo>
                <a:lnTo>
                  <a:pt x="383" y="60"/>
                </a:lnTo>
                <a:lnTo>
                  <a:pt x="385" y="61"/>
                </a:lnTo>
                <a:lnTo>
                  <a:pt x="385" y="62"/>
                </a:lnTo>
                <a:lnTo>
                  <a:pt x="384" y="62"/>
                </a:lnTo>
                <a:lnTo>
                  <a:pt x="385" y="64"/>
                </a:lnTo>
                <a:lnTo>
                  <a:pt x="385" y="66"/>
                </a:lnTo>
                <a:lnTo>
                  <a:pt x="386" y="66"/>
                </a:lnTo>
                <a:lnTo>
                  <a:pt x="386" y="65"/>
                </a:lnTo>
                <a:lnTo>
                  <a:pt x="387" y="64"/>
                </a:lnTo>
                <a:lnTo>
                  <a:pt x="389" y="64"/>
                </a:lnTo>
                <a:lnTo>
                  <a:pt x="389" y="64"/>
                </a:lnTo>
                <a:lnTo>
                  <a:pt x="389" y="65"/>
                </a:lnTo>
                <a:lnTo>
                  <a:pt x="390" y="65"/>
                </a:lnTo>
                <a:lnTo>
                  <a:pt x="390" y="64"/>
                </a:lnTo>
                <a:lnTo>
                  <a:pt x="391" y="64"/>
                </a:lnTo>
                <a:lnTo>
                  <a:pt x="391" y="68"/>
                </a:lnTo>
                <a:lnTo>
                  <a:pt x="390" y="69"/>
                </a:lnTo>
                <a:lnTo>
                  <a:pt x="389" y="70"/>
                </a:lnTo>
                <a:lnTo>
                  <a:pt x="388" y="69"/>
                </a:lnTo>
                <a:lnTo>
                  <a:pt x="387" y="68"/>
                </a:lnTo>
                <a:lnTo>
                  <a:pt x="386" y="67"/>
                </a:lnTo>
                <a:lnTo>
                  <a:pt x="385" y="67"/>
                </a:lnTo>
                <a:lnTo>
                  <a:pt x="385" y="66"/>
                </a:lnTo>
                <a:lnTo>
                  <a:pt x="385" y="64"/>
                </a:lnTo>
                <a:lnTo>
                  <a:pt x="384" y="64"/>
                </a:lnTo>
                <a:lnTo>
                  <a:pt x="383" y="62"/>
                </a:lnTo>
                <a:lnTo>
                  <a:pt x="383" y="62"/>
                </a:lnTo>
                <a:lnTo>
                  <a:pt x="382" y="62"/>
                </a:lnTo>
                <a:lnTo>
                  <a:pt x="382" y="63"/>
                </a:lnTo>
                <a:lnTo>
                  <a:pt x="382" y="64"/>
                </a:lnTo>
                <a:lnTo>
                  <a:pt x="383" y="65"/>
                </a:lnTo>
                <a:lnTo>
                  <a:pt x="383" y="66"/>
                </a:lnTo>
                <a:lnTo>
                  <a:pt x="384" y="67"/>
                </a:lnTo>
                <a:lnTo>
                  <a:pt x="382" y="67"/>
                </a:lnTo>
                <a:lnTo>
                  <a:pt x="381" y="67"/>
                </a:lnTo>
                <a:lnTo>
                  <a:pt x="381" y="67"/>
                </a:lnTo>
                <a:lnTo>
                  <a:pt x="380" y="67"/>
                </a:lnTo>
                <a:lnTo>
                  <a:pt x="379" y="67"/>
                </a:lnTo>
                <a:lnTo>
                  <a:pt x="378" y="66"/>
                </a:lnTo>
                <a:lnTo>
                  <a:pt x="377" y="66"/>
                </a:lnTo>
                <a:lnTo>
                  <a:pt x="374" y="66"/>
                </a:lnTo>
                <a:lnTo>
                  <a:pt x="372" y="67"/>
                </a:lnTo>
                <a:lnTo>
                  <a:pt x="370" y="67"/>
                </a:lnTo>
                <a:lnTo>
                  <a:pt x="368" y="67"/>
                </a:lnTo>
                <a:lnTo>
                  <a:pt x="367" y="68"/>
                </a:lnTo>
                <a:lnTo>
                  <a:pt x="365" y="67"/>
                </a:lnTo>
                <a:lnTo>
                  <a:pt x="365" y="67"/>
                </a:lnTo>
                <a:lnTo>
                  <a:pt x="364" y="67"/>
                </a:lnTo>
                <a:lnTo>
                  <a:pt x="364" y="67"/>
                </a:lnTo>
                <a:lnTo>
                  <a:pt x="363" y="67"/>
                </a:lnTo>
                <a:lnTo>
                  <a:pt x="363" y="68"/>
                </a:lnTo>
                <a:lnTo>
                  <a:pt x="363" y="68"/>
                </a:lnTo>
                <a:lnTo>
                  <a:pt x="361" y="67"/>
                </a:lnTo>
                <a:lnTo>
                  <a:pt x="360" y="67"/>
                </a:lnTo>
                <a:lnTo>
                  <a:pt x="360" y="65"/>
                </a:lnTo>
                <a:lnTo>
                  <a:pt x="357" y="63"/>
                </a:lnTo>
                <a:lnTo>
                  <a:pt x="357" y="62"/>
                </a:lnTo>
                <a:lnTo>
                  <a:pt x="356" y="61"/>
                </a:lnTo>
                <a:lnTo>
                  <a:pt x="356" y="62"/>
                </a:lnTo>
                <a:lnTo>
                  <a:pt x="355" y="62"/>
                </a:lnTo>
                <a:lnTo>
                  <a:pt x="354" y="62"/>
                </a:lnTo>
                <a:lnTo>
                  <a:pt x="354" y="63"/>
                </a:lnTo>
                <a:lnTo>
                  <a:pt x="353" y="62"/>
                </a:lnTo>
                <a:lnTo>
                  <a:pt x="352" y="63"/>
                </a:lnTo>
                <a:lnTo>
                  <a:pt x="351" y="62"/>
                </a:lnTo>
                <a:lnTo>
                  <a:pt x="350" y="62"/>
                </a:lnTo>
                <a:lnTo>
                  <a:pt x="349" y="62"/>
                </a:lnTo>
                <a:lnTo>
                  <a:pt x="349" y="60"/>
                </a:lnTo>
                <a:lnTo>
                  <a:pt x="349" y="60"/>
                </a:lnTo>
                <a:lnTo>
                  <a:pt x="347" y="59"/>
                </a:lnTo>
                <a:lnTo>
                  <a:pt x="346" y="59"/>
                </a:lnTo>
                <a:lnTo>
                  <a:pt x="346" y="58"/>
                </a:lnTo>
                <a:lnTo>
                  <a:pt x="345" y="58"/>
                </a:lnTo>
                <a:lnTo>
                  <a:pt x="345" y="57"/>
                </a:lnTo>
                <a:lnTo>
                  <a:pt x="344" y="57"/>
                </a:lnTo>
                <a:lnTo>
                  <a:pt x="344" y="56"/>
                </a:lnTo>
                <a:lnTo>
                  <a:pt x="345" y="56"/>
                </a:lnTo>
                <a:lnTo>
                  <a:pt x="345" y="56"/>
                </a:lnTo>
                <a:lnTo>
                  <a:pt x="345" y="55"/>
                </a:lnTo>
                <a:lnTo>
                  <a:pt x="345" y="55"/>
                </a:lnTo>
                <a:lnTo>
                  <a:pt x="345" y="54"/>
                </a:lnTo>
                <a:lnTo>
                  <a:pt x="344" y="53"/>
                </a:lnTo>
                <a:lnTo>
                  <a:pt x="345" y="52"/>
                </a:lnTo>
                <a:lnTo>
                  <a:pt x="343" y="52"/>
                </a:lnTo>
                <a:lnTo>
                  <a:pt x="343" y="50"/>
                </a:lnTo>
                <a:lnTo>
                  <a:pt x="342" y="50"/>
                </a:lnTo>
                <a:lnTo>
                  <a:pt x="341" y="49"/>
                </a:lnTo>
                <a:lnTo>
                  <a:pt x="341" y="49"/>
                </a:lnTo>
                <a:lnTo>
                  <a:pt x="340" y="50"/>
                </a:lnTo>
                <a:lnTo>
                  <a:pt x="338" y="49"/>
                </a:lnTo>
                <a:lnTo>
                  <a:pt x="338" y="51"/>
                </a:lnTo>
                <a:lnTo>
                  <a:pt x="337" y="51"/>
                </a:lnTo>
                <a:lnTo>
                  <a:pt x="336" y="52"/>
                </a:lnTo>
                <a:lnTo>
                  <a:pt x="332" y="53"/>
                </a:lnTo>
                <a:lnTo>
                  <a:pt x="329" y="54"/>
                </a:lnTo>
                <a:lnTo>
                  <a:pt x="328" y="55"/>
                </a:lnTo>
                <a:lnTo>
                  <a:pt x="327" y="56"/>
                </a:lnTo>
                <a:lnTo>
                  <a:pt x="327" y="57"/>
                </a:lnTo>
                <a:lnTo>
                  <a:pt x="327" y="58"/>
                </a:lnTo>
                <a:lnTo>
                  <a:pt x="327" y="59"/>
                </a:lnTo>
                <a:lnTo>
                  <a:pt x="327" y="59"/>
                </a:lnTo>
                <a:lnTo>
                  <a:pt x="328" y="59"/>
                </a:lnTo>
                <a:lnTo>
                  <a:pt x="327" y="60"/>
                </a:lnTo>
                <a:lnTo>
                  <a:pt x="329" y="60"/>
                </a:lnTo>
                <a:lnTo>
                  <a:pt x="328" y="61"/>
                </a:lnTo>
                <a:lnTo>
                  <a:pt x="329" y="60"/>
                </a:lnTo>
                <a:lnTo>
                  <a:pt x="329" y="61"/>
                </a:lnTo>
                <a:lnTo>
                  <a:pt x="331" y="61"/>
                </a:lnTo>
                <a:lnTo>
                  <a:pt x="331" y="61"/>
                </a:lnTo>
                <a:lnTo>
                  <a:pt x="331" y="62"/>
                </a:lnTo>
                <a:lnTo>
                  <a:pt x="332" y="61"/>
                </a:lnTo>
                <a:lnTo>
                  <a:pt x="333" y="61"/>
                </a:lnTo>
                <a:lnTo>
                  <a:pt x="332" y="60"/>
                </a:lnTo>
                <a:lnTo>
                  <a:pt x="332" y="60"/>
                </a:lnTo>
                <a:lnTo>
                  <a:pt x="331" y="59"/>
                </a:lnTo>
                <a:lnTo>
                  <a:pt x="331" y="59"/>
                </a:lnTo>
                <a:lnTo>
                  <a:pt x="332" y="59"/>
                </a:lnTo>
                <a:lnTo>
                  <a:pt x="334" y="58"/>
                </a:lnTo>
                <a:lnTo>
                  <a:pt x="334" y="59"/>
                </a:lnTo>
                <a:lnTo>
                  <a:pt x="335" y="59"/>
                </a:lnTo>
                <a:lnTo>
                  <a:pt x="335" y="59"/>
                </a:lnTo>
                <a:lnTo>
                  <a:pt x="336" y="58"/>
                </a:lnTo>
                <a:lnTo>
                  <a:pt x="336" y="58"/>
                </a:lnTo>
                <a:lnTo>
                  <a:pt x="338" y="58"/>
                </a:lnTo>
                <a:lnTo>
                  <a:pt x="338" y="59"/>
                </a:lnTo>
                <a:lnTo>
                  <a:pt x="338" y="58"/>
                </a:lnTo>
                <a:lnTo>
                  <a:pt x="338" y="59"/>
                </a:lnTo>
                <a:lnTo>
                  <a:pt x="338" y="59"/>
                </a:lnTo>
                <a:lnTo>
                  <a:pt x="338" y="59"/>
                </a:lnTo>
                <a:lnTo>
                  <a:pt x="338" y="57"/>
                </a:lnTo>
                <a:lnTo>
                  <a:pt x="338" y="58"/>
                </a:lnTo>
                <a:lnTo>
                  <a:pt x="338" y="56"/>
                </a:lnTo>
                <a:lnTo>
                  <a:pt x="339" y="55"/>
                </a:lnTo>
                <a:lnTo>
                  <a:pt x="338" y="55"/>
                </a:lnTo>
                <a:lnTo>
                  <a:pt x="341" y="53"/>
                </a:lnTo>
                <a:lnTo>
                  <a:pt x="341" y="54"/>
                </a:lnTo>
                <a:lnTo>
                  <a:pt x="342" y="53"/>
                </a:lnTo>
                <a:lnTo>
                  <a:pt x="342" y="55"/>
                </a:lnTo>
                <a:lnTo>
                  <a:pt x="341" y="55"/>
                </a:lnTo>
                <a:lnTo>
                  <a:pt x="342" y="55"/>
                </a:lnTo>
                <a:lnTo>
                  <a:pt x="341" y="56"/>
                </a:lnTo>
                <a:lnTo>
                  <a:pt x="341" y="57"/>
                </a:lnTo>
                <a:lnTo>
                  <a:pt x="341" y="58"/>
                </a:lnTo>
                <a:lnTo>
                  <a:pt x="340" y="59"/>
                </a:lnTo>
                <a:lnTo>
                  <a:pt x="340" y="58"/>
                </a:lnTo>
                <a:lnTo>
                  <a:pt x="339" y="59"/>
                </a:lnTo>
                <a:lnTo>
                  <a:pt x="340" y="60"/>
                </a:lnTo>
                <a:lnTo>
                  <a:pt x="338" y="60"/>
                </a:lnTo>
                <a:lnTo>
                  <a:pt x="338" y="60"/>
                </a:lnTo>
                <a:lnTo>
                  <a:pt x="338" y="62"/>
                </a:lnTo>
                <a:lnTo>
                  <a:pt x="335" y="62"/>
                </a:lnTo>
                <a:lnTo>
                  <a:pt x="335" y="61"/>
                </a:lnTo>
                <a:lnTo>
                  <a:pt x="335" y="62"/>
                </a:lnTo>
                <a:lnTo>
                  <a:pt x="334" y="62"/>
                </a:lnTo>
                <a:lnTo>
                  <a:pt x="333" y="62"/>
                </a:lnTo>
                <a:lnTo>
                  <a:pt x="332" y="64"/>
                </a:lnTo>
                <a:lnTo>
                  <a:pt x="333" y="64"/>
                </a:lnTo>
                <a:lnTo>
                  <a:pt x="332" y="65"/>
                </a:lnTo>
                <a:lnTo>
                  <a:pt x="332" y="66"/>
                </a:lnTo>
                <a:lnTo>
                  <a:pt x="331" y="65"/>
                </a:lnTo>
                <a:lnTo>
                  <a:pt x="331" y="67"/>
                </a:lnTo>
                <a:lnTo>
                  <a:pt x="331" y="68"/>
                </a:lnTo>
                <a:lnTo>
                  <a:pt x="332" y="69"/>
                </a:lnTo>
                <a:lnTo>
                  <a:pt x="332" y="70"/>
                </a:lnTo>
                <a:lnTo>
                  <a:pt x="333" y="70"/>
                </a:lnTo>
                <a:lnTo>
                  <a:pt x="333" y="71"/>
                </a:lnTo>
                <a:lnTo>
                  <a:pt x="332" y="72"/>
                </a:lnTo>
                <a:lnTo>
                  <a:pt x="334" y="76"/>
                </a:lnTo>
                <a:lnTo>
                  <a:pt x="335" y="76"/>
                </a:lnTo>
                <a:lnTo>
                  <a:pt x="335" y="76"/>
                </a:lnTo>
                <a:lnTo>
                  <a:pt x="334" y="77"/>
                </a:lnTo>
                <a:lnTo>
                  <a:pt x="335" y="79"/>
                </a:lnTo>
                <a:lnTo>
                  <a:pt x="334" y="79"/>
                </a:lnTo>
                <a:lnTo>
                  <a:pt x="334" y="80"/>
                </a:lnTo>
                <a:lnTo>
                  <a:pt x="333" y="79"/>
                </a:lnTo>
                <a:lnTo>
                  <a:pt x="332" y="79"/>
                </a:lnTo>
                <a:lnTo>
                  <a:pt x="332" y="81"/>
                </a:lnTo>
                <a:lnTo>
                  <a:pt x="331" y="81"/>
                </a:lnTo>
                <a:lnTo>
                  <a:pt x="329" y="77"/>
                </a:lnTo>
                <a:lnTo>
                  <a:pt x="329" y="77"/>
                </a:lnTo>
                <a:lnTo>
                  <a:pt x="329" y="77"/>
                </a:lnTo>
                <a:lnTo>
                  <a:pt x="331" y="77"/>
                </a:lnTo>
                <a:lnTo>
                  <a:pt x="331" y="77"/>
                </a:lnTo>
                <a:lnTo>
                  <a:pt x="332" y="76"/>
                </a:lnTo>
                <a:lnTo>
                  <a:pt x="331" y="73"/>
                </a:lnTo>
                <a:lnTo>
                  <a:pt x="330" y="73"/>
                </a:lnTo>
                <a:lnTo>
                  <a:pt x="329" y="71"/>
                </a:lnTo>
                <a:lnTo>
                  <a:pt x="328" y="72"/>
                </a:lnTo>
                <a:lnTo>
                  <a:pt x="327" y="72"/>
                </a:lnTo>
                <a:lnTo>
                  <a:pt x="327" y="71"/>
                </a:lnTo>
                <a:lnTo>
                  <a:pt x="328" y="70"/>
                </a:lnTo>
                <a:lnTo>
                  <a:pt x="327" y="70"/>
                </a:lnTo>
                <a:lnTo>
                  <a:pt x="327" y="69"/>
                </a:lnTo>
                <a:lnTo>
                  <a:pt x="327" y="69"/>
                </a:lnTo>
                <a:lnTo>
                  <a:pt x="327" y="70"/>
                </a:lnTo>
                <a:lnTo>
                  <a:pt x="327" y="72"/>
                </a:lnTo>
                <a:lnTo>
                  <a:pt x="327" y="71"/>
                </a:lnTo>
                <a:lnTo>
                  <a:pt x="327" y="72"/>
                </a:lnTo>
                <a:lnTo>
                  <a:pt x="326" y="71"/>
                </a:lnTo>
                <a:lnTo>
                  <a:pt x="326" y="70"/>
                </a:lnTo>
                <a:lnTo>
                  <a:pt x="326" y="69"/>
                </a:lnTo>
                <a:lnTo>
                  <a:pt x="326" y="69"/>
                </a:lnTo>
                <a:lnTo>
                  <a:pt x="326" y="68"/>
                </a:lnTo>
                <a:lnTo>
                  <a:pt x="326" y="67"/>
                </a:lnTo>
                <a:lnTo>
                  <a:pt x="323" y="67"/>
                </a:lnTo>
                <a:lnTo>
                  <a:pt x="323" y="67"/>
                </a:lnTo>
                <a:lnTo>
                  <a:pt x="321" y="67"/>
                </a:lnTo>
                <a:lnTo>
                  <a:pt x="322" y="67"/>
                </a:lnTo>
                <a:lnTo>
                  <a:pt x="322" y="66"/>
                </a:lnTo>
                <a:lnTo>
                  <a:pt x="321" y="65"/>
                </a:lnTo>
                <a:lnTo>
                  <a:pt x="320" y="65"/>
                </a:lnTo>
                <a:lnTo>
                  <a:pt x="320" y="65"/>
                </a:lnTo>
                <a:lnTo>
                  <a:pt x="320" y="64"/>
                </a:lnTo>
                <a:lnTo>
                  <a:pt x="320" y="63"/>
                </a:lnTo>
                <a:lnTo>
                  <a:pt x="319" y="64"/>
                </a:lnTo>
                <a:lnTo>
                  <a:pt x="318" y="64"/>
                </a:lnTo>
                <a:lnTo>
                  <a:pt x="317" y="65"/>
                </a:lnTo>
                <a:lnTo>
                  <a:pt x="316" y="66"/>
                </a:lnTo>
                <a:lnTo>
                  <a:pt x="315" y="67"/>
                </a:lnTo>
                <a:lnTo>
                  <a:pt x="314" y="67"/>
                </a:lnTo>
                <a:lnTo>
                  <a:pt x="314" y="65"/>
                </a:lnTo>
                <a:lnTo>
                  <a:pt x="312" y="66"/>
                </a:lnTo>
                <a:lnTo>
                  <a:pt x="312" y="67"/>
                </a:lnTo>
                <a:lnTo>
                  <a:pt x="312" y="67"/>
                </a:lnTo>
                <a:lnTo>
                  <a:pt x="312" y="67"/>
                </a:lnTo>
                <a:lnTo>
                  <a:pt x="310" y="67"/>
                </a:lnTo>
                <a:lnTo>
                  <a:pt x="310" y="66"/>
                </a:lnTo>
                <a:lnTo>
                  <a:pt x="309" y="67"/>
                </a:lnTo>
                <a:lnTo>
                  <a:pt x="310" y="68"/>
                </a:lnTo>
                <a:lnTo>
                  <a:pt x="309" y="68"/>
                </a:lnTo>
                <a:lnTo>
                  <a:pt x="309" y="67"/>
                </a:lnTo>
                <a:lnTo>
                  <a:pt x="307" y="67"/>
                </a:lnTo>
                <a:lnTo>
                  <a:pt x="307" y="68"/>
                </a:lnTo>
                <a:lnTo>
                  <a:pt x="305" y="68"/>
                </a:lnTo>
                <a:lnTo>
                  <a:pt x="303" y="67"/>
                </a:lnTo>
                <a:lnTo>
                  <a:pt x="304" y="67"/>
                </a:lnTo>
                <a:lnTo>
                  <a:pt x="301" y="68"/>
                </a:lnTo>
                <a:lnTo>
                  <a:pt x="300" y="67"/>
                </a:lnTo>
                <a:lnTo>
                  <a:pt x="298" y="67"/>
                </a:lnTo>
                <a:lnTo>
                  <a:pt x="297" y="67"/>
                </a:lnTo>
                <a:lnTo>
                  <a:pt x="296" y="67"/>
                </a:lnTo>
                <a:lnTo>
                  <a:pt x="295" y="66"/>
                </a:lnTo>
                <a:lnTo>
                  <a:pt x="294" y="66"/>
                </a:lnTo>
                <a:lnTo>
                  <a:pt x="294" y="67"/>
                </a:lnTo>
                <a:lnTo>
                  <a:pt x="291" y="65"/>
                </a:lnTo>
                <a:lnTo>
                  <a:pt x="291" y="65"/>
                </a:lnTo>
                <a:lnTo>
                  <a:pt x="291" y="65"/>
                </a:lnTo>
                <a:lnTo>
                  <a:pt x="290" y="65"/>
                </a:lnTo>
                <a:lnTo>
                  <a:pt x="289" y="64"/>
                </a:lnTo>
                <a:lnTo>
                  <a:pt x="291" y="63"/>
                </a:lnTo>
                <a:lnTo>
                  <a:pt x="291" y="62"/>
                </a:lnTo>
                <a:lnTo>
                  <a:pt x="291" y="61"/>
                </a:lnTo>
                <a:lnTo>
                  <a:pt x="291" y="61"/>
                </a:lnTo>
                <a:lnTo>
                  <a:pt x="293" y="61"/>
                </a:lnTo>
                <a:lnTo>
                  <a:pt x="294" y="60"/>
                </a:lnTo>
                <a:lnTo>
                  <a:pt x="292" y="59"/>
                </a:lnTo>
                <a:lnTo>
                  <a:pt x="294" y="59"/>
                </a:lnTo>
                <a:lnTo>
                  <a:pt x="295" y="59"/>
                </a:lnTo>
                <a:lnTo>
                  <a:pt x="296" y="60"/>
                </a:lnTo>
                <a:lnTo>
                  <a:pt x="297" y="60"/>
                </a:lnTo>
                <a:lnTo>
                  <a:pt x="297" y="59"/>
                </a:lnTo>
                <a:lnTo>
                  <a:pt x="298" y="59"/>
                </a:lnTo>
                <a:lnTo>
                  <a:pt x="298" y="59"/>
                </a:lnTo>
                <a:lnTo>
                  <a:pt x="298" y="58"/>
                </a:lnTo>
                <a:lnTo>
                  <a:pt x="298" y="57"/>
                </a:lnTo>
                <a:lnTo>
                  <a:pt x="297" y="58"/>
                </a:lnTo>
                <a:lnTo>
                  <a:pt x="297" y="55"/>
                </a:lnTo>
                <a:lnTo>
                  <a:pt x="295" y="53"/>
                </a:lnTo>
                <a:lnTo>
                  <a:pt x="294" y="52"/>
                </a:lnTo>
                <a:lnTo>
                  <a:pt x="294" y="51"/>
                </a:lnTo>
                <a:lnTo>
                  <a:pt x="292" y="52"/>
                </a:lnTo>
                <a:lnTo>
                  <a:pt x="292" y="51"/>
                </a:lnTo>
                <a:lnTo>
                  <a:pt x="291" y="50"/>
                </a:lnTo>
                <a:lnTo>
                  <a:pt x="291" y="49"/>
                </a:lnTo>
                <a:lnTo>
                  <a:pt x="288" y="48"/>
                </a:lnTo>
                <a:lnTo>
                  <a:pt x="288" y="49"/>
                </a:lnTo>
                <a:lnTo>
                  <a:pt x="287" y="49"/>
                </a:lnTo>
                <a:lnTo>
                  <a:pt x="287" y="48"/>
                </a:lnTo>
                <a:lnTo>
                  <a:pt x="286" y="49"/>
                </a:lnTo>
                <a:lnTo>
                  <a:pt x="287" y="51"/>
                </a:lnTo>
                <a:lnTo>
                  <a:pt x="287" y="52"/>
                </a:lnTo>
                <a:lnTo>
                  <a:pt x="286" y="50"/>
                </a:lnTo>
                <a:lnTo>
                  <a:pt x="285" y="51"/>
                </a:lnTo>
                <a:lnTo>
                  <a:pt x="282" y="50"/>
                </a:lnTo>
                <a:lnTo>
                  <a:pt x="282" y="50"/>
                </a:lnTo>
                <a:lnTo>
                  <a:pt x="280" y="50"/>
                </a:lnTo>
                <a:lnTo>
                  <a:pt x="280" y="49"/>
                </a:lnTo>
                <a:lnTo>
                  <a:pt x="278" y="49"/>
                </a:lnTo>
                <a:lnTo>
                  <a:pt x="276" y="48"/>
                </a:lnTo>
                <a:lnTo>
                  <a:pt x="274" y="48"/>
                </a:lnTo>
                <a:lnTo>
                  <a:pt x="272" y="46"/>
                </a:lnTo>
                <a:lnTo>
                  <a:pt x="272" y="45"/>
                </a:lnTo>
                <a:lnTo>
                  <a:pt x="271" y="44"/>
                </a:lnTo>
                <a:lnTo>
                  <a:pt x="270" y="45"/>
                </a:lnTo>
                <a:lnTo>
                  <a:pt x="269" y="44"/>
                </a:lnTo>
                <a:lnTo>
                  <a:pt x="267" y="44"/>
                </a:lnTo>
                <a:lnTo>
                  <a:pt x="266" y="44"/>
                </a:lnTo>
                <a:lnTo>
                  <a:pt x="265" y="43"/>
                </a:lnTo>
                <a:lnTo>
                  <a:pt x="262" y="42"/>
                </a:lnTo>
                <a:lnTo>
                  <a:pt x="261" y="39"/>
                </a:lnTo>
                <a:lnTo>
                  <a:pt x="258" y="37"/>
                </a:lnTo>
                <a:lnTo>
                  <a:pt x="255" y="36"/>
                </a:lnTo>
                <a:lnTo>
                  <a:pt x="253" y="37"/>
                </a:lnTo>
                <a:lnTo>
                  <a:pt x="253" y="36"/>
                </a:lnTo>
                <a:lnTo>
                  <a:pt x="252" y="36"/>
                </a:lnTo>
                <a:lnTo>
                  <a:pt x="251" y="36"/>
                </a:lnTo>
                <a:lnTo>
                  <a:pt x="251" y="36"/>
                </a:lnTo>
                <a:lnTo>
                  <a:pt x="249" y="36"/>
                </a:lnTo>
                <a:lnTo>
                  <a:pt x="248" y="36"/>
                </a:lnTo>
                <a:lnTo>
                  <a:pt x="247" y="41"/>
                </a:lnTo>
                <a:lnTo>
                  <a:pt x="247" y="41"/>
                </a:lnTo>
                <a:lnTo>
                  <a:pt x="246" y="43"/>
                </a:lnTo>
                <a:lnTo>
                  <a:pt x="245" y="43"/>
                </a:lnTo>
                <a:lnTo>
                  <a:pt x="243" y="43"/>
                </a:lnTo>
                <a:lnTo>
                  <a:pt x="243" y="43"/>
                </a:lnTo>
                <a:lnTo>
                  <a:pt x="242" y="44"/>
                </a:lnTo>
                <a:lnTo>
                  <a:pt x="240" y="43"/>
                </a:lnTo>
                <a:lnTo>
                  <a:pt x="240" y="43"/>
                </a:lnTo>
                <a:lnTo>
                  <a:pt x="240" y="41"/>
                </a:lnTo>
                <a:lnTo>
                  <a:pt x="240" y="43"/>
                </a:lnTo>
                <a:lnTo>
                  <a:pt x="243" y="37"/>
                </a:lnTo>
                <a:lnTo>
                  <a:pt x="242" y="37"/>
                </a:lnTo>
                <a:lnTo>
                  <a:pt x="241" y="38"/>
                </a:lnTo>
                <a:lnTo>
                  <a:pt x="240" y="37"/>
                </a:lnTo>
                <a:lnTo>
                  <a:pt x="240" y="37"/>
                </a:lnTo>
                <a:lnTo>
                  <a:pt x="241" y="32"/>
                </a:lnTo>
                <a:lnTo>
                  <a:pt x="240" y="31"/>
                </a:lnTo>
                <a:lnTo>
                  <a:pt x="240" y="31"/>
                </a:lnTo>
                <a:lnTo>
                  <a:pt x="239" y="31"/>
                </a:lnTo>
                <a:lnTo>
                  <a:pt x="240" y="32"/>
                </a:lnTo>
                <a:lnTo>
                  <a:pt x="240" y="32"/>
                </a:lnTo>
                <a:lnTo>
                  <a:pt x="240" y="33"/>
                </a:lnTo>
                <a:lnTo>
                  <a:pt x="240" y="33"/>
                </a:lnTo>
                <a:lnTo>
                  <a:pt x="240" y="33"/>
                </a:lnTo>
                <a:lnTo>
                  <a:pt x="239" y="33"/>
                </a:lnTo>
                <a:lnTo>
                  <a:pt x="239" y="32"/>
                </a:lnTo>
                <a:lnTo>
                  <a:pt x="237" y="33"/>
                </a:lnTo>
                <a:lnTo>
                  <a:pt x="237" y="32"/>
                </a:lnTo>
                <a:lnTo>
                  <a:pt x="236" y="33"/>
                </a:lnTo>
                <a:lnTo>
                  <a:pt x="236" y="34"/>
                </a:lnTo>
                <a:lnTo>
                  <a:pt x="237" y="34"/>
                </a:lnTo>
                <a:lnTo>
                  <a:pt x="237" y="33"/>
                </a:lnTo>
                <a:lnTo>
                  <a:pt x="238" y="33"/>
                </a:lnTo>
                <a:lnTo>
                  <a:pt x="239" y="33"/>
                </a:lnTo>
                <a:lnTo>
                  <a:pt x="238" y="34"/>
                </a:lnTo>
                <a:lnTo>
                  <a:pt x="236" y="37"/>
                </a:lnTo>
                <a:lnTo>
                  <a:pt x="236" y="36"/>
                </a:lnTo>
                <a:lnTo>
                  <a:pt x="236" y="37"/>
                </a:lnTo>
                <a:lnTo>
                  <a:pt x="237" y="37"/>
                </a:lnTo>
                <a:lnTo>
                  <a:pt x="237" y="37"/>
                </a:lnTo>
                <a:lnTo>
                  <a:pt x="236" y="38"/>
                </a:lnTo>
                <a:lnTo>
                  <a:pt x="235" y="39"/>
                </a:lnTo>
                <a:lnTo>
                  <a:pt x="236" y="41"/>
                </a:lnTo>
                <a:lnTo>
                  <a:pt x="236" y="41"/>
                </a:lnTo>
                <a:lnTo>
                  <a:pt x="236" y="41"/>
                </a:lnTo>
                <a:lnTo>
                  <a:pt x="234" y="41"/>
                </a:lnTo>
                <a:lnTo>
                  <a:pt x="234" y="42"/>
                </a:lnTo>
                <a:lnTo>
                  <a:pt x="236" y="41"/>
                </a:lnTo>
                <a:lnTo>
                  <a:pt x="236" y="42"/>
                </a:lnTo>
                <a:lnTo>
                  <a:pt x="236" y="43"/>
                </a:lnTo>
                <a:lnTo>
                  <a:pt x="236" y="43"/>
                </a:lnTo>
                <a:lnTo>
                  <a:pt x="235" y="43"/>
                </a:lnTo>
                <a:lnTo>
                  <a:pt x="235" y="43"/>
                </a:lnTo>
                <a:lnTo>
                  <a:pt x="232" y="43"/>
                </a:lnTo>
                <a:lnTo>
                  <a:pt x="232" y="43"/>
                </a:lnTo>
                <a:lnTo>
                  <a:pt x="230" y="41"/>
                </a:lnTo>
                <a:lnTo>
                  <a:pt x="230" y="41"/>
                </a:lnTo>
                <a:lnTo>
                  <a:pt x="229" y="40"/>
                </a:lnTo>
                <a:lnTo>
                  <a:pt x="229" y="39"/>
                </a:lnTo>
                <a:lnTo>
                  <a:pt x="225" y="33"/>
                </a:lnTo>
                <a:lnTo>
                  <a:pt x="225" y="30"/>
                </a:lnTo>
                <a:lnTo>
                  <a:pt x="225" y="28"/>
                </a:lnTo>
                <a:lnTo>
                  <a:pt x="222" y="25"/>
                </a:lnTo>
                <a:lnTo>
                  <a:pt x="221" y="24"/>
                </a:lnTo>
                <a:lnTo>
                  <a:pt x="220" y="26"/>
                </a:lnTo>
                <a:lnTo>
                  <a:pt x="220" y="26"/>
                </a:lnTo>
                <a:lnTo>
                  <a:pt x="221" y="26"/>
                </a:lnTo>
                <a:lnTo>
                  <a:pt x="221" y="26"/>
                </a:lnTo>
                <a:lnTo>
                  <a:pt x="221" y="28"/>
                </a:lnTo>
                <a:lnTo>
                  <a:pt x="221" y="28"/>
                </a:lnTo>
                <a:lnTo>
                  <a:pt x="222" y="29"/>
                </a:lnTo>
                <a:lnTo>
                  <a:pt x="223" y="30"/>
                </a:lnTo>
                <a:lnTo>
                  <a:pt x="222" y="30"/>
                </a:lnTo>
                <a:lnTo>
                  <a:pt x="219" y="31"/>
                </a:lnTo>
                <a:lnTo>
                  <a:pt x="219" y="32"/>
                </a:lnTo>
                <a:lnTo>
                  <a:pt x="219" y="33"/>
                </a:lnTo>
                <a:lnTo>
                  <a:pt x="219" y="33"/>
                </a:lnTo>
                <a:lnTo>
                  <a:pt x="217" y="37"/>
                </a:lnTo>
                <a:lnTo>
                  <a:pt x="214" y="37"/>
                </a:lnTo>
                <a:lnTo>
                  <a:pt x="215" y="35"/>
                </a:lnTo>
                <a:lnTo>
                  <a:pt x="216" y="36"/>
                </a:lnTo>
                <a:lnTo>
                  <a:pt x="216" y="33"/>
                </a:lnTo>
                <a:lnTo>
                  <a:pt x="214" y="35"/>
                </a:lnTo>
                <a:lnTo>
                  <a:pt x="211" y="36"/>
                </a:lnTo>
                <a:lnTo>
                  <a:pt x="211" y="37"/>
                </a:lnTo>
                <a:lnTo>
                  <a:pt x="208" y="38"/>
                </a:lnTo>
                <a:lnTo>
                  <a:pt x="207" y="39"/>
                </a:lnTo>
                <a:lnTo>
                  <a:pt x="204" y="46"/>
                </a:lnTo>
                <a:lnTo>
                  <a:pt x="204" y="42"/>
                </a:lnTo>
                <a:lnTo>
                  <a:pt x="204" y="41"/>
                </a:lnTo>
                <a:lnTo>
                  <a:pt x="203" y="41"/>
                </a:lnTo>
                <a:lnTo>
                  <a:pt x="202" y="44"/>
                </a:lnTo>
                <a:lnTo>
                  <a:pt x="202" y="42"/>
                </a:lnTo>
                <a:lnTo>
                  <a:pt x="201" y="44"/>
                </a:lnTo>
                <a:lnTo>
                  <a:pt x="201" y="42"/>
                </a:lnTo>
                <a:lnTo>
                  <a:pt x="201" y="42"/>
                </a:lnTo>
                <a:lnTo>
                  <a:pt x="200" y="43"/>
                </a:lnTo>
                <a:lnTo>
                  <a:pt x="200" y="43"/>
                </a:lnTo>
                <a:lnTo>
                  <a:pt x="200" y="44"/>
                </a:lnTo>
                <a:lnTo>
                  <a:pt x="198" y="46"/>
                </a:lnTo>
                <a:lnTo>
                  <a:pt x="196" y="47"/>
                </a:lnTo>
                <a:lnTo>
                  <a:pt x="194" y="48"/>
                </a:lnTo>
                <a:lnTo>
                  <a:pt x="193" y="48"/>
                </a:lnTo>
                <a:lnTo>
                  <a:pt x="194" y="47"/>
                </a:lnTo>
                <a:lnTo>
                  <a:pt x="195" y="45"/>
                </a:lnTo>
                <a:lnTo>
                  <a:pt x="196" y="45"/>
                </a:lnTo>
                <a:lnTo>
                  <a:pt x="196" y="46"/>
                </a:lnTo>
                <a:lnTo>
                  <a:pt x="196" y="44"/>
                </a:lnTo>
                <a:lnTo>
                  <a:pt x="197" y="44"/>
                </a:lnTo>
                <a:lnTo>
                  <a:pt x="197" y="44"/>
                </a:lnTo>
                <a:lnTo>
                  <a:pt x="199" y="42"/>
                </a:lnTo>
                <a:lnTo>
                  <a:pt x="198" y="43"/>
                </a:lnTo>
                <a:lnTo>
                  <a:pt x="199" y="41"/>
                </a:lnTo>
                <a:lnTo>
                  <a:pt x="200" y="41"/>
                </a:lnTo>
                <a:lnTo>
                  <a:pt x="203" y="40"/>
                </a:lnTo>
                <a:lnTo>
                  <a:pt x="204" y="40"/>
                </a:lnTo>
                <a:lnTo>
                  <a:pt x="206" y="38"/>
                </a:lnTo>
                <a:lnTo>
                  <a:pt x="207" y="37"/>
                </a:lnTo>
                <a:lnTo>
                  <a:pt x="208" y="36"/>
                </a:lnTo>
                <a:lnTo>
                  <a:pt x="212" y="33"/>
                </a:lnTo>
                <a:lnTo>
                  <a:pt x="213" y="32"/>
                </a:lnTo>
                <a:lnTo>
                  <a:pt x="213" y="32"/>
                </a:lnTo>
                <a:lnTo>
                  <a:pt x="213" y="30"/>
                </a:lnTo>
                <a:lnTo>
                  <a:pt x="212" y="30"/>
                </a:lnTo>
                <a:lnTo>
                  <a:pt x="211" y="29"/>
                </a:lnTo>
                <a:lnTo>
                  <a:pt x="211" y="30"/>
                </a:lnTo>
                <a:lnTo>
                  <a:pt x="211" y="30"/>
                </a:lnTo>
                <a:lnTo>
                  <a:pt x="211" y="31"/>
                </a:lnTo>
                <a:lnTo>
                  <a:pt x="209" y="32"/>
                </a:lnTo>
                <a:lnTo>
                  <a:pt x="209" y="31"/>
                </a:lnTo>
                <a:lnTo>
                  <a:pt x="208" y="31"/>
                </a:lnTo>
                <a:lnTo>
                  <a:pt x="207" y="30"/>
                </a:lnTo>
                <a:lnTo>
                  <a:pt x="207" y="31"/>
                </a:lnTo>
                <a:lnTo>
                  <a:pt x="205" y="32"/>
                </a:lnTo>
                <a:lnTo>
                  <a:pt x="205" y="33"/>
                </a:lnTo>
                <a:lnTo>
                  <a:pt x="204" y="33"/>
                </a:lnTo>
                <a:lnTo>
                  <a:pt x="203" y="34"/>
                </a:lnTo>
                <a:lnTo>
                  <a:pt x="202" y="33"/>
                </a:lnTo>
                <a:lnTo>
                  <a:pt x="202" y="35"/>
                </a:lnTo>
                <a:lnTo>
                  <a:pt x="200" y="37"/>
                </a:lnTo>
                <a:lnTo>
                  <a:pt x="199" y="37"/>
                </a:lnTo>
                <a:lnTo>
                  <a:pt x="199" y="37"/>
                </a:lnTo>
                <a:lnTo>
                  <a:pt x="198" y="37"/>
                </a:lnTo>
                <a:lnTo>
                  <a:pt x="196" y="37"/>
                </a:lnTo>
                <a:lnTo>
                  <a:pt x="196" y="37"/>
                </a:lnTo>
                <a:lnTo>
                  <a:pt x="196" y="37"/>
                </a:lnTo>
                <a:lnTo>
                  <a:pt x="195" y="38"/>
                </a:lnTo>
                <a:lnTo>
                  <a:pt x="195" y="39"/>
                </a:lnTo>
                <a:lnTo>
                  <a:pt x="195" y="39"/>
                </a:lnTo>
                <a:lnTo>
                  <a:pt x="194" y="38"/>
                </a:lnTo>
                <a:lnTo>
                  <a:pt x="193" y="39"/>
                </a:lnTo>
                <a:lnTo>
                  <a:pt x="193" y="41"/>
                </a:lnTo>
                <a:lnTo>
                  <a:pt x="193" y="42"/>
                </a:lnTo>
                <a:lnTo>
                  <a:pt x="192" y="43"/>
                </a:lnTo>
                <a:lnTo>
                  <a:pt x="189" y="43"/>
                </a:lnTo>
                <a:lnTo>
                  <a:pt x="189" y="44"/>
                </a:lnTo>
                <a:lnTo>
                  <a:pt x="189" y="44"/>
                </a:lnTo>
                <a:lnTo>
                  <a:pt x="188" y="44"/>
                </a:lnTo>
                <a:lnTo>
                  <a:pt x="186" y="46"/>
                </a:lnTo>
                <a:lnTo>
                  <a:pt x="185" y="47"/>
                </a:lnTo>
                <a:lnTo>
                  <a:pt x="185" y="48"/>
                </a:lnTo>
                <a:lnTo>
                  <a:pt x="185" y="48"/>
                </a:lnTo>
                <a:lnTo>
                  <a:pt x="186" y="52"/>
                </a:lnTo>
                <a:lnTo>
                  <a:pt x="187" y="53"/>
                </a:lnTo>
                <a:lnTo>
                  <a:pt x="187" y="55"/>
                </a:lnTo>
                <a:lnTo>
                  <a:pt x="187" y="55"/>
                </a:lnTo>
                <a:lnTo>
                  <a:pt x="186" y="55"/>
                </a:lnTo>
                <a:lnTo>
                  <a:pt x="185" y="53"/>
                </a:lnTo>
                <a:lnTo>
                  <a:pt x="185" y="52"/>
                </a:lnTo>
                <a:lnTo>
                  <a:pt x="184" y="52"/>
                </a:lnTo>
                <a:lnTo>
                  <a:pt x="184" y="51"/>
                </a:lnTo>
                <a:lnTo>
                  <a:pt x="182" y="51"/>
                </a:lnTo>
                <a:lnTo>
                  <a:pt x="182" y="51"/>
                </a:lnTo>
                <a:lnTo>
                  <a:pt x="180" y="50"/>
                </a:lnTo>
                <a:lnTo>
                  <a:pt x="179" y="50"/>
                </a:lnTo>
                <a:lnTo>
                  <a:pt x="180" y="51"/>
                </a:lnTo>
                <a:lnTo>
                  <a:pt x="180" y="52"/>
                </a:lnTo>
                <a:lnTo>
                  <a:pt x="182" y="53"/>
                </a:lnTo>
                <a:lnTo>
                  <a:pt x="182" y="54"/>
                </a:lnTo>
                <a:lnTo>
                  <a:pt x="181" y="54"/>
                </a:lnTo>
                <a:lnTo>
                  <a:pt x="181" y="54"/>
                </a:lnTo>
                <a:lnTo>
                  <a:pt x="177" y="51"/>
                </a:lnTo>
                <a:lnTo>
                  <a:pt x="177" y="51"/>
                </a:lnTo>
                <a:lnTo>
                  <a:pt x="176" y="50"/>
                </a:lnTo>
                <a:lnTo>
                  <a:pt x="174" y="49"/>
                </a:lnTo>
                <a:lnTo>
                  <a:pt x="174" y="50"/>
                </a:lnTo>
                <a:lnTo>
                  <a:pt x="174" y="51"/>
                </a:lnTo>
                <a:lnTo>
                  <a:pt x="174" y="50"/>
                </a:lnTo>
                <a:lnTo>
                  <a:pt x="173" y="51"/>
                </a:lnTo>
                <a:lnTo>
                  <a:pt x="172" y="51"/>
                </a:lnTo>
                <a:lnTo>
                  <a:pt x="169" y="49"/>
                </a:lnTo>
                <a:lnTo>
                  <a:pt x="168" y="49"/>
                </a:lnTo>
                <a:lnTo>
                  <a:pt x="167" y="48"/>
                </a:lnTo>
                <a:lnTo>
                  <a:pt x="167" y="48"/>
                </a:lnTo>
                <a:lnTo>
                  <a:pt x="164" y="46"/>
                </a:lnTo>
                <a:lnTo>
                  <a:pt x="164" y="44"/>
                </a:lnTo>
                <a:lnTo>
                  <a:pt x="164" y="45"/>
                </a:lnTo>
                <a:lnTo>
                  <a:pt x="164" y="45"/>
                </a:lnTo>
                <a:lnTo>
                  <a:pt x="163" y="45"/>
                </a:lnTo>
                <a:lnTo>
                  <a:pt x="159" y="40"/>
                </a:lnTo>
                <a:lnTo>
                  <a:pt x="156" y="40"/>
                </a:lnTo>
                <a:lnTo>
                  <a:pt x="156" y="39"/>
                </a:lnTo>
                <a:lnTo>
                  <a:pt x="152" y="38"/>
                </a:lnTo>
                <a:lnTo>
                  <a:pt x="149" y="37"/>
                </a:lnTo>
                <a:lnTo>
                  <a:pt x="149" y="37"/>
                </a:lnTo>
                <a:lnTo>
                  <a:pt x="149" y="37"/>
                </a:lnTo>
                <a:lnTo>
                  <a:pt x="149" y="37"/>
                </a:lnTo>
                <a:lnTo>
                  <a:pt x="149" y="38"/>
                </a:lnTo>
                <a:lnTo>
                  <a:pt x="148" y="39"/>
                </a:lnTo>
                <a:lnTo>
                  <a:pt x="147" y="38"/>
                </a:lnTo>
                <a:lnTo>
                  <a:pt x="146" y="37"/>
                </a:lnTo>
                <a:lnTo>
                  <a:pt x="144" y="36"/>
                </a:lnTo>
                <a:lnTo>
                  <a:pt x="143" y="35"/>
                </a:lnTo>
                <a:lnTo>
                  <a:pt x="142" y="34"/>
                </a:lnTo>
                <a:lnTo>
                  <a:pt x="142" y="33"/>
                </a:lnTo>
                <a:lnTo>
                  <a:pt x="141" y="33"/>
                </a:lnTo>
                <a:lnTo>
                  <a:pt x="138" y="31"/>
                </a:lnTo>
                <a:lnTo>
                  <a:pt x="137" y="31"/>
                </a:lnTo>
                <a:lnTo>
                  <a:pt x="136" y="31"/>
                </a:lnTo>
                <a:lnTo>
                  <a:pt x="136" y="31"/>
                </a:lnTo>
                <a:lnTo>
                  <a:pt x="136" y="32"/>
                </a:lnTo>
                <a:lnTo>
                  <a:pt x="135" y="33"/>
                </a:lnTo>
                <a:lnTo>
                  <a:pt x="134" y="32"/>
                </a:lnTo>
                <a:lnTo>
                  <a:pt x="134" y="31"/>
                </a:lnTo>
                <a:lnTo>
                  <a:pt x="134" y="32"/>
                </a:lnTo>
                <a:lnTo>
                  <a:pt x="131" y="32"/>
                </a:lnTo>
                <a:lnTo>
                  <a:pt x="131" y="33"/>
                </a:lnTo>
                <a:lnTo>
                  <a:pt x="130" y="33"/>
                </a:lnTo>
                <a:lnTo>
                  <a:pt x="129" y="33"/>
                </a:lnTo>
                <a:lnTo>
                  <a:pt x="128" y="33"/>
                </a:lnTo>
                <a:lnTo>
                  <a:pt x="127" y="33"/>
                </a:lnTo>
                <a:lnTo>
                  <a:pt x="126" y="33"/>
                </a:lnTo>
                <a:lnTo>
                  <a:pt x="126" y="33"/>
                </a:lnTo>
                <a:lnTo>
                  <a:pt x="126" y="32"/>
                </a:lnTo>
                <a:lnTo>
                  <a:pt x="124" y="32"/>
                </a:lnTo>
                <a:lnTo>
                  <a:pt x="123" y="31"/>
                </a:lnTo>
                <a:lnTo>
                  <a:pt x="122" y="30"/>
                </a:lnTo>
                <a:lnTo>
                  <a:pt x="116" y="30"/>
                </a:lnTo>
                <a:lnTo>
                  <a:pt x="113" y="29"/>
                </a:lnTo>
                <a:lnTo>
                  <a:pt x="112" y="29"/>
                </a:lnTo>
                <a:lnTo>
                  <a:pt x="111" y="28"/>
                </a:lnTo>
                <a:lnTo>
                  <a:pt x="109" y="27"/>
                </a:lnTo>
                <a:lnTo>
                  <a:pt x="108" y="27"/>
                </a:lnTo>
                <a:lnTo>
                  <a:pt x="108" y="26"/>
                </a:lnTo>
                <a:lnTo>
                  <a:pt x="104" y="25"/>
                </a:lnTo>
                <a:lnTo>
                  <a:pt x="102" y="25"/>
                </a:lnTo>
                <a:lnTo>
                  <a:pt x="101" y="26"/>
                </a:lnTo>
                <a:lnTo>
                  <a:pt x="98" y="26"/>
                </a:lnTo>
                <a:lnTo>
                  <a:pt x="98" y="26"/>
                </a:lnTo>
                <a:lnTo>
                  <a:pt x="99" y="26"/>
                </a:lnTo>
                <a:lnTo>
                  <a:pt x="98" y="25"/>
                </a:lnTo>
                <a:lnTo>
                  <a:pt x="98" y="25"/>
                </a:lnTo>
                <a:lnTo>
                  <a:pt x="97" y="25"/>
                </a:lnTo>
                <a:lnTo>
                  <a:pt x="94" y="26"/>
                </a:lnTo>
                <a:lnTo>
                  <a:pt x="91" y="26"/>
                </a:lnTo>
                <a:lnTo>
                  <a:pt x="91" y="25"/>
                </a:lnTo>
                <a:lnTo>
                  <a:pt x="91" y="24"/>
                </a:lnTo>
                <a:lnTo>
                  <a:pt x="87" y="24"/>
                </a:lnTo>
                <a:lnTo>
                  <a:pt x="87" y="24"/>
                </a:lnTo>
                <a:lnTo>
                  <a:pt x="89" y="23"/>
                </a:lnTo>
                <a:lnTo>
                  <a:pt x="89" y="22"/>
                </a:lnTo>
                <a:lnTo>
                  <a:pt x="87" y="22"/>
                </a:lnTo>
                <a:lnTo>
                  <a:pt x="87" y="22"/>
                </a:lnTo>
                <a:lnTo>
                  <a:pt x="88" y="21"/>
                </a:lnTo>
                <a:lnTo>
                  <a:pt x="88" y="19"/>
                </a:lnTo>
                <a:lnTo>
                  <a:pt x="87" y="19"/>
                </a:lnTo>
                <a:lnTo>
                  <a:pt x="85" y="19"/>
                </a:lnTo>
                <a:lnTo>
                  <a:pt x="85" y="20"/>
                </a:lnTo>
                <a:lnTo>
                  <a:pt x="85" y="20"/>
                </a:lnTo>
                <a:lnTo>
                  <a:pt x="84" y="20"/>
                </a:lnTo>
                <a:lnTo>
                  <a:pt x="84" y="19"/>
                </a:lnTo>
                <a:lnTo>
                  <a:pt x="83" y="18"/>
                </a:lnTo>
                <a:lnTo>
                  <a:pt x="82" y="18"/>
                </a:lnTo>
                <a:lnTo>
                  <a:pt x="81" y="18"/>
                </a:lnTo>
                <a:lnTo>
                  <a:pt x="80" y="19"/>
                </a:lnTo>
                <a:lnTo>
                  <a:pt x="79" y="19"/>
                </a:lnTo>
                <a:lnTo>
                  <a:pt x="78" y="19"/>
                </a:lnTo>
                <a:lnTo>
                  <a:pt x="77" y="20"/>
                </a:lnTo>
                <a:lnTo>
                  <a:pt x="76" y="20"/>
                </a:lnTo>
                <a:lnTo>
                  <a:pt x="76" y="19"/>
                </a:lnTo>
                <a:lnTo>
                  <a:pt x="75" y="19"/>
                </a:lnTo>
                <a:lnTo>
                  <a:pt x="74" y="19"/>
                </a:lnTo>
                <a:lnTo>
                  <a:pt x="75" y="18"/>
                </a:lnTo>
                <a:lnTo>
                  <a:pt x="74" y="15"/>
                </a:lnTo>
                <a:lnTo>
                  <a:pt x="72" y="15"/>
                </a:lnTo>
                <a:lnTo>
                  <a:pt x="72" y="15"/>
                </a:lnTo>
                <a:lnTo>
                  <a:pt x="72" y="15"/>
                </a:lnTo>
                <a:lnTo>
                  <a:pt x="72" y="16"/>
                </a:lnTo>
                <a:lnTo>
                  <a:pt x="71" y="16"/>
                </a:lnTo>
                <a:lnTo>
                  <a:pt x="70" y="16"/>
                </a:lnTo>
                <a:lnTo>
                  <a:pt x="70" y="18"/>
                </a:lnTo>
                <a:lnTo>
                  <a:pt x="71" y="19"/>
                </a:lnTo>
                <a:lnTo>
                  <a:pt x="71" y="21"/>
                </a:lnTo>
                <a:lnTo>
                  <a:pt x="70" y="21"/>
                </a:lnTo>
                <a:lnTo>
                  <a:pt x="70" y="20"/>
                </a:lnTo>
                <a:lnTo>
                  <a:pt x="69" y="19"/>
                </a:lnTo>
                <a:lnTo>
                  <a:pt x="69" y="20"/>
                </a:lnTo>
                <a:lnTo>
                  <a:pt x="69" y="19"/>
                </a:lnTo>
                <a:lnTo>
                  <a:pt x="68" y="20"/>
                </a:lnTo>
                <a:lnTo>
                  <a:pt x="66" y="19"/>
                </a:lnTo>
                <a:lnTo>
                  <a:pt x="66" y="19"/>
                </a:lnTo>
                <a:lnTo>
                  <a:pt x="65" y="19"/>
                </a:lnTo>
                <a:lnTo>
                  <a:pt x="66" y="17"/>
                </a:lnTo>
                <a:lnTo>
                  <a:pt x="66" y="18"/>
                </a:lnTo>
                <a:lnTo>
                  <a:pt x="68" y="17"/>
                </a:lnTo>
                <a:lnTo>
                  <a:pt x="69" y="15"/>
                </a:lnTo>
                <a:lnTo>
                  <a:pt x="69" y="15"/>
                </a:lnTo>
                <a:lnTo>
                  <a:pt x="69" y="14"/>
                </a:lnTo>
                <a:lnTo>
                  <a:pt x="69" y="13"/>
                </a:lnTo>
                <a:lnTo>
                  <a:pt x="66" y="14"/>
                </a:lnTo>
                <a:lnTo>
                  <a:pt x="66" y="14"/>
                </a:lnTo>
                <a:lnTo>
                  <a:pt x="66" y="12"/>
                </a:lnTo>
                <a:lnTo>
                  <a:pt x="66" y="12"/>
                </a:lnTo>
                <a:lnTo>
                  <a:pt x="65" y="12"/>
                </a:lnTo>
                <a:lnTo>
                  <a:pt x="64" y="12"/>
                </a:lnTo>
                <a:lnTo>
                  <a:pt x="63" y="11"/>
                </a:lnTo>
                <a:lnTo>
                  <a:pt x="62" y="12"/>
                </a:lnTo>
                <a:lnTo>
                  <a:pt x="62" y="12"/>
                </a:lnTo>
                <a:lnTo>
                  <a:pt x="62" y="12"/>
                </a:lnTo>
                <a:lnTo>
                  <a:pt x="62" y="13"/>
                </a:lnTo>
                <a:lnTo>
                  <a:pt x="62" y="13"/>
                </a:lnTo>
                <a:lnTo>
                  <a:pt x="62" y="14"/>
                </a:lnTo>
                <a:lnTo>
                  <a:pt x="62" y="15"/>
                </a:lnTo>
                <a:lnTo>
                  <a:pt x="61" y="14"/>
                </a:lnTo>
                <a:lnTo>
                  <a:pt x="60" y="15"/>
                </a:lnTo>
                <a:lnTo>
                  <a:pt x="58" y="17"/>
                </a:lnTo>
                <a:lnTo>
                  <a:pt x="56" y="19"/>
                </a:lnTo>
                <a:lnTo>
                  <a:pt x="54" y="19"/>
                </a:lnTo>
                <a:lnTo>
                  <a:pt x="54" y="20"/>
                </a:lnTo>
                <a:lnTo>
                  <a:pt x="51" y="20"/>
                </a:lnTo>
                <a:lnTo>
                  <a:pt x="50" y="20"/>
                </a:lnTo>
                <a:lnTo>
                  <a:pt x="50" y="20"/>
                </a:lnTo>
                <a:lnTo>
                  <a:pt x="49" y="21"/>
                </a:lnTo>
                <a:lnTo>
                  <a:pt x="49" y="22"/>
                </a:lnTo>
                <a:lnTo>
                  <a:pt x="47" y="21"/>
                </a:lnTo>
                <a:lnTo>
                  <a:pt x="48" y="20"/>
                </a:lnTo>
                <a:lnTo>
                  <a:pt x="48" y="19"/>
                </a:lnTo>
                <a:lnTo>
                  <a:pt x="50" y="19"/>
                </a:lnTo>
                <a:lnTo>
                  <a:pt x="51" y="18"/>
                </a:lnTo>
                <a:lnTo>
                  <a:pt x="47" y="19"/>
                </a:lnTo>
                <a:lnTo>
                  <a:pt x="46" y="21"/>
                </a:lnTo>
                <a:lnTo>
                  <a:pt x="45" y="22"/>
                </a:lnTo>
                <a:lnTo>
                  <a:pt x="45" y="22"/>
                </a:lnTo>
                <a:lnTo>
                  <a:pt x="44" y="22"/>
                </a:lnTo>
                <a:lnTo>
                  <a:pt x="45" y="23"/>
                </a:lnTo>
                <a:lnTo>
                  <a:pt x="46" y="23"/>
                </a:lnTo>
                <a:lnTo>
                  <a:pt x="46" y="25"/>
                </a:lnTo>
                <a:lnTo>
                  <a:pt x="47" y="25"/>
                </a:lnTo>
                <a:lnTo>
                  <a:pt x="47" y="25"/>
                </a:lnTo>
                <a:lnTo>
                  <a:pt x="47" y="26"/>
                </a:lnTo>
                <a:lnTo>
                  <a:pt x="46" y="25"/>
                </a:lnTo>
                <a:lnTo>
                  <a:pt x="45" y="26"/>
                </a:lnTo>
                <a:lnTo>
                  <a:pt x="46" y="27"/>
                </a:lnTo>
                <a:lnTo>
                  <a:pt x="46" y="28"/>
                </a:lnTo>
                <a:lnTo>
                  <a:pt x="45" y="29"/>
                </a:lnTo>
                <a:lnTo>
                  <a:pt x="44" y="28"/>
                </a:lnTo>
                <a:lnTo>
                  <a:pt x="44" y="27"/>
                </a:lnTo>
                <a:lnTo>
                  <a:pt x="44" y="28"/>
                </a:lnTo>
                <a:lnTo>
                  <a:pt x="44" y="26"/>
                </a:lnTo>
                <a:lnTo>
                  <a:pt x="44" y="26"/>
                </a:lnTo>
                <a:lnTo>
                  <a:pt x="45" y="25"/>
                </a:lnTo>
                <a:lnTo>
                  <a:pt x="44" y="24"/>
                </a:lnTo>
                <a:lnTo>
                  <a:pt x="44" y="23"/>
                </a:lnTo>
                <a:lnTo>
                  <a:pt x="41" y="26"/>
                </a:lnTo>
                <a:lnTo>
                  <a:pt x="41" y="26"/>
                </a:lnTo>
                <a:lnTo>
                  <a:pt x="42" y="26"/>
                </a:lnTo>
                <a:lnTo>
                  <a:pt x="41" y="26"/>
                </a:lnTo>
                <a:lnTo>
                  <a:pt x="37" y="30"/>
                </a:lnTo>
                <a:lnTo>
                  <a:pt x="35" y="30"/>
                </a:lnTo>
                <a:lnTo>
                  <a:pt x="34" y="31"/>
                </a:lnTo>
                <a:lnTo>
                  <a:pt x="34" y="30"/>
                </a:lnTo>
                <a:lnTo>
                  <a:pt x="34" y="29"/>
                </a:lnTo>
                <a:lnTo>
                  <a:pt x="35" y="29"/>
                </a:lnTo>
                <a:lnTo>
                  <a:pt x="34" y="28"/>
                </a:lnTo>
                <a:lnTo>
                  <a:pt x="33" y="31"/>
                </a:lnTo>
                <a:lnTo>
                  <a:pt x="33" y="32"/>
                </a:lnTo>
                <a:lnTo>
                  <a:pt x="34" y="33"/>
                </a:lnTo>
                <a:lnTo>
                  <a:pt x="36" y="34"/>
                </a:lnTo>
                <a:lnTo>
                  <a:pt x="36" y="35"/>
                </a:lnTo>
                <a:lnTo>
                  <a:pt x="33" y="33"/>
                </a:lnTo>
                <a:lnTo>
                  <a:pt x="33" y="33"/>
                </a:lnTo>
                <a:lnTo>
                  <a:pt x="32" y="33"/>
                </a:lnTo>
                <a:lnTo>
                  <a:pt x="29" y="36"/>
                </a:lnTo>
                <a:lnTo>
                  <a:pt x="29" y="37"/>
                </a:lnTo>
                <a:lnTo>
                  <a:pt x="32" y="37"/>
                </a:lnTo>
                <a:lnTo>
                  <a:pt x="32" y="37"/>
                </a:lnTo>
                <a:lnTo>
                  <a:pt x="29" y="37"/>
                </a:lnTo>
                <a:lnTo>
                  <a:pt x="29" y="37"/>
                </a:lnTo>
                <a:lnTo>
                  <a:pt x="28" y="37"/>
                </a:lnTo>
                <a:lnTo>
                  <a:pt x="29" y="39"/>
                </a:lnTo>
                <a:lnTo>
                  <a:pt x="30" y="40"/>
                </a:lnTo>
                <a:lnTo>
                  <a:pt x="30" y="41"/>
                </a:lnTo>
                <a:lnTo>
                  <a:pt x="28" y="39"/>
                </a:lnTo>
                <a:lnTo>
                  <a:pt x="29" y="40"/>
                </a:lnTo>
                <a:lnTo>
                  <a:pt x="28" y="43"/>
                </a:lnTo>
                <a:lnTo>
                  <a:pt x="27" y="43"/>
                </a:lnTo>
                <a:lnTo>
                  <a:pt x="27" y="41"/>
                </a:lnTo>
                <a:lnTo>
                  <a:pt x="26" y="47"/>
                </a:lnTo>
                <a:lnTo>
                  <a:pt x="23" y="49"/>
                </a:lnTo>
                <a:lnTo>
                  <a:pt x="13" y="51"/>
                </a:lnTo>
                <a:lnTo>
                  <a:pt x="12" y="51"/>
                </a:lnTo>
                <a:lnTo>
                  <a:pt x="13" y="51"/>
                </a:lnTo>
                <a:lnTo>
                  <a:pt x="13" y="50"/>
                </a:lnTo>
                <a:lnTo>
                  <a:pt x="11" y="51"/>
                </a:lnTo>
                <a:lnTo>
                  <a:pt x="10" y="56"/>
                </a:lnTo>
                <a:lnTo>
                  <a:pt x="11" y="56"/>
                </a:lnTo>
                <a:lnTo>
                  <a:pt x="11" y="56"/>
                </a:lnTo>
                <a:lnTo>
                  <a:pt x="11" y="57"/>
                </a:lnTo>
                <a:lnTo>
                  <a:pt x="9" y="58"/>
                </a:lnTo>
                <a:lnTo>
                  <a:pt x="9" y="58"/>
                </a:lnTo>
                <a:lnTo>
                  <a:pt x="8" y="58"/>
                </a:lnTo>
                <a:lnTo>
                  <a:pt x="9" y="58"/>
                </a:lnTo>
                <a:lnTo>
                  <a:pt x="9" y="56"/>
                </a:lnTo>
                <a:lnTo>
                  <a:pt x="7" y="58"/>
                </a:lnTo>
                <a:lnTo>
                  <a:pt x="7" y="59"/>
                </a:lnTo>
                <a:lnTo>
                  <a:pt x="11" y="60"/>
                </a:lnTo>
                <a:lnTo>
                  <a:pt x="12" y="62"/>
                </a:lnTo>
                <a:lnTo>
                  <a:pt x="15" y="63"/>
                </a:lnTo>
                <a:lnTo>
                  <a:pt x="15" y="64"/>
                </a:lnTo>
                <a:lnTo>
                  <a:pt x="22" y="70"/>
                </a:lnTo>
                <a:lnTo>
                  <a:pt x="22" y="70"/>
                </a:lnTo>
                <a:lnTo>
                  <a:pt x="23" y="71"/>
                </a:lnTo>
                <a:lnTo>
                  <a:pt x="24" y="73"/>
                </a:lnTo>
                <a:lnTo>
                  <a:pt x="25" y="73"/>
                </a:lnTo>
                <a:lnTo>
                  <a:pt x="24" y="74"/>
                </a:lnTo>
                <a:lnTo>
                  <a:pt x="25" y="77"/>
                </a:lnTo>
                <a:lnTo>
                  <a:pt x="29" y="79"/>
                </a:lnTo>
                <a:lnTo>
                  <a:pt x="29" y="78"/>
                </a:lnTo>
                <a:lnTo>
                  <a:pt x="29" y="77"/>
                </a:lnTo>
                <a:lnTo>
                  <a:pt x="29" y="77"/>
                </a:lnTo>
                <a:lnTo>
                  <a:pt x="31" y="77"/>
                </a:lnTo>
                <a:lnTo>
                  <a:pt x="31" y="77"/>
                </a:lnTo>
                <a:lnTo>
                  <a:pt x="31" y="76"/>
                </a:lnTo>
                <a:lnTo>
                  <a:pt x="32" y="76"/>
                </a:lnTo>
                <a:lnTo>
                  <a:pt x="32" y="76"/>
                </a:lnTo>
                <a:lnTo>
                  <a:pt x="31" y="78"/>
                </a:lnTo>
                <a:lnTo>
                  <a:pt x="31" y="79"/>
                </a:lnTo>
                <a:lnTo>
                  <a:pt x="33" y="78"/>
                </a:lnTo>
                <a:lnTo>
                  <a:pt x="34" y="77"/>
                </a:lnTo>
                <a:lnTo>
                  <a:pt x="35" y="77"/>
                </a:lnTo>
                <a:lnTo>
                  <a:pt x="36" y="78"/>
                </a:lnTo>
                <a:lnTo>
                  <a:pt x="36" y="79"/>
                </a:lnTo>
                <a:lnTo>
                  <a:pt x="36" y="79"/>
                </a:lnTo>
                <a:lnTo>
                  <a:pt x="35" y="80"/>
                </a:lnTo>
                <a:lnTo>
                  <a:pt x="35" y="81"/>
                </a:lnTo>
                <a:lnTo>
                  <a:pt x="36" y="84"/>
                </a:lnTo>
                <a:lnTo>
                  <a:pt x="37" y="84"/>
                </a:lnTo>
                <a:lnTo>
                  <a:pt x="38" y="84"/>
                </a:lnTo>
                <a:lnTo>
                  <a:pt x="38" y="83"/>
                </a:lnTo>
                <a:lnTo>
                  <a:pt x="38" y="82"/>
                </a:lnTo>
                <a:lnTo>
                  <a:pt x="38" y="84"/>
                </a:lnTo>
                <a:lnTo>
                  <a:pt x="38" y="84"/>
                </a:lnTo>
                <a:lnTo>
                  <a:pt x="39" y="83"/>
                </a:lnTo>
                <a:lnTo>
                  <a:pt x="40" y="83"/>
                </a:lnTo>
                <a:lnTo>
                  <a:pt x="42" y="84"/>
                </a:lnTo>
                <a:lnTo>
                  <a:pt x="43" y="84"/>
                </a:lnTo>
                <a:lnTo>
                  <a:pt x="44" y="83"/>
                </a:lnTo>
                <a:lnTo>
                  <a:pt x="45" y="83"/>
                </a:lnTo>
                <a:lnTo>
                  <a:pt x="46" y="82"/>
                </a:lnTo>
                <a:lnTo>
                  <a:pt x="47" y="83"/>
                </a:lnTo>
                <a:lnTo>
                  <a:pt x="47" y="83"/>
                </a:lnTo>
                <a:lnTo>
                  <a:pt x="44" y="84"/>
                </a:lnTo>
                <a:lnTo>
                  <a:pt x="44" y="85"/>
                </a:lnTo>
                <a:lnTo>
                  <a:pt x="44" y="85"/>
                </a:lnTo>
                <a:lnTo>
                  <a:pt x="44" y="84"/>
                </a:lnTo>
                <a:lnTo>
                  <a:pt x="47" y="84"/>
                </a:lnTo>
                <a:lnTo>
                  <a:pt x="47" y="84"/>
                </a:lnTo>
                <a:lnTo>
                  <a:pt x="47" y="85"/>
                </a:lnTo>
                <a:lnTo>
                  <a:pt x="47" y="85"/>
                </a:lnTo>
                <a:lnTo>
                  <a:pt x="44" y="86"/>
                </a:lnTo>
                <a:lnTo>
                  <a:pt x="44" y="86"/>
                </a:lnTo>
                <a:lnTo>
                  <a:pt x="44" y="87"/>
                </a:lnTo>
                <a:lnTo>
                  <a:pt x="41" y="87"/>
                </a:lnTo>
                <a:lnTo>
                  <a:pt x="40" y="87"/>
                </a:lnTo>
                <a:lnTo>
                  <a:pt x="40" y="86"/>
                </a:lnTo>
                <a:lnTo>
                  <a:pt x="40" y="86"/>
                </a:lnTo>
                <a:lnTo>
                  <a:pt x="40" y="85"/>
                </a:lnTo>
                <a:lnTo>
                  <a:pt x="39" y="85"/>
                </a:lnTo>
                <a:lnTo>
                  <a:pt x="38" y="84"/>
                </a:lnTo>
                <a:lnTo>
                  <a:pt x="38" y="84"/>
                </a:lnTo>
                <a:lnTo>
                  <a:pt x="37" y="85"/>
                </a:lnTo>
                <a:lnTo>
                  <a:pt x="36" y="85"/>
                </a:lnTo>
                <a:lnTo>
                  <a:pt x="34" y="84"/>
                </a:lnTo>
                <a:lnTo>
                  <a:pt x="33" y="83"/>
                </a:lnTo>
                <a:lnTo>
                  <a:pt x="35" y="85"/>
                </a:lnTo>
                <a:lnTo>
                  <a:pt x="34" y="87"/>
                </a:lnTo>
                <a:lnTo>
                  <a:pt x="34" y="88"/>
                </a:lnTo>
                <a:lnTo>
                  <a:pt x="35" y="88"/>
                </a:lnTo>
                <a:lnTo>
                  <a:pt x="35" y="88"/>
                </a:lnTo>
                <a:lnTo>
                  <a:pt x="35" y="86"/>
                </a:lnTo>
                <a:lnTo>
                  <a:pt x="39" y="88"/>
                </a:lnTo>
                <a:lnTo>
                  <a:pt x="40" y="88"/>
                </a:lnTo>
                <a:lnTo>
                  <a:pt x="40" y="89"/>
                </a:lnTo>
                <a:lnTo>
                  <a:pt x="39" y="90"/>
                </a:lnTo>
                <a:lnTo>
                  <a:pt x="39" y="90"/>
                </a:lnTo>
                <a:lnTo>
                  <a:pt x="39" y="89"/>
                </a:lnTo>
                <a:lnTo>
                  <a:pt x="36" y="88"/>
                </a:lnTo>
                <a:lnTo>
                  <a:pt x="36" y="92"/>
                </a:lnTo>
                <a:lnTo>
                  <a:pt x="36" y="92"/>
                </a:lnTo>
                <a:lnTo>
                  <a:pt x="35" y="92"/>
                </a:lnTo>
                <a:lnTo>
                  <a:pt x="34" y="92"/>
                </a:lnTo>
                <a:lnTo>
                  <a:pt x="34" y="92"/>
                </a:lnTo>
                <a:lnTo>
                  <a:pt x="33" y="91"/>
                </a:lnTo>
                <a:lnTo>
                  <a:pt x="33" y="92"/>
                </a:lnTo>
                <a:lnTo>
                  <a:pt x="33" y="92"/>
                </a:lnTo>
                <a:lnTo>
                  <a:pt x="32" y="91"/>
                </a:lnTo>
                <a:lnTo>
                  <a:pt x="30" y="92"/>
                </a:lnTo>
                <a:lnTo>
                  <a:pt x="30" y="91"/>
                </a:lnTo>
                <a:lnTo>
                  <a:pt x="30" y="92"/>
                </a:lnTo>
                <a:lnTo>
                  <a:pt x="30" y="91"/>
                </a:lnTo>
                <a:lnTo>
                  <a:pt x="29" y="91"/>
                </a:lnTo>
                <a:lnTo>
                  <a:pt x="29" y="92"/>
                </a:lnTo>
                <a:lnTo>
                  <a:pt x="29" y="91"/>
                </a:lnTo>
                <a:lnTo>
                  <a:pt x="25" y="91"/>
                </a:lnTo>
                <a:lnTo>
                  <a:pt x="24" y="90"/>
                </a:lnTo>
                <a:lnTo>
                  <a:pt x="24" y="89"/>
                </a:lnTo>
                <a:lnTo>
                  <a:pt x="22" y="89"/>
                </a:lnTo>
                <a:lnTo>
                  <a:pt x="24" y="88"/>
                </a:lnTo>
                <a:lnTo>
                  <a:pt x="24" y="87"/>
                </a:lnTo>
                <a:lnTo>
                  <a:pt x="24" y="85"/>
                </a:lnTo>
                <a:lnTo>
                  <a:pt x="24" y="84"/>
                </a:lnTo>
                <a:lnTo>
                  <a:pt x="23" y="84"/>
                </a:lnTo>
                <a:lnTo>
                  <a:pt x="23" y="84"/>
                </a:lnTo>
                <a:lnTo>
                  <a:pt x="25" y="84"/>
                </a:lnTo>
                <a:lnTo>
                  <a:pt x="19" y="84"/>
                </a:lnTo>
                <a:lnTo>
                  <a:pt x="18" y="86"/>
                </a:lnTo>
                <a:lnTo>
                  <a:pt x="16" y="86"/>
                </a:lnTo>
                <a:lnTo>
                  <a:pt x="15" y="86"/>
                </a:lnTo>
                <a:lnTo>
                  <a:pt x="15" y="86"/>
                </a:lnTo>
                <a:lnTo>
                  <a:pt x="13" y="88"/>
                </a:lnTo>
                <a:lnTo>
                  <a:pt x="14" y="89"/>
                </a:lnTo>
                <a:lnTo>
                  <a:pt x="15" y="90"/>
                </a:lnTo>
                <a:lnTo>
                  <a:pt x="14" y="90"/>
                </a:lnTo>
                <a:lnTo>
                  <a:pt x="11" y="91"/>
                </a:lnTo>
                <a:lnTo>
                  <a:pt x="11" y="90"/>
                </a:lnTo>
                <a:lnTo>
                  <a:pt x="11" y="89"/>
                </a:lnTo>
                <a:lnTo>
                  <a:pt x="8" y="92"/>
                </a:lnTo>
                <a:lnTo>
                  <a:pt x="7" y="92"/>
                </a:lnTo>
                <a:lnTo>
                  <a:pt x="7" y="92"/>
                </a:lnTo>
                <a:lnTo>
                  <a:pt x="7" y="92"/>
                </a:lnTo>
                <a:lnTo>
                  <a:pt x="7" y="93"/>
                </a:lnTo>
                <a:lnTo>
                  <a:pt x="5" y="94"/>
                </a:lnTo>
                <a:lnTo>
                  <a:pt x="5" y="93"/>
                </a:lnTo>
                <a:lnTo>
                  <a:pt x="4" y="94"/>
                </a:lnTo>
                <a:lnTo>
                  <a:pt x="4" y="95"/>
                </a:lnTo>
                <a:lnTo>
                  <a:pt x="4" y="95"/>
                </a:lnTo>
                <a:lnTo>
                  <a:pt x="4" y="95"/>
                </a:lnTo>
                <a:lnTo>
                  <a:pt x="1" y="97"/>
                </a:lnTo>
                <a:lnTo>
                  <a:pt x="0" y="97"/>
                </a:lnTo>
                <a:lnTo>
                  <a:pt x="1" y="95"/>
                </a:lnTo>
                <a:lnTo>
                  <a:pt x="0" y="96"/>
                </a:lnTo>
                <a:lnTo>
                  <a:pt x="0" y="97"/>
                </a:lnTo>
                <a:lnTo>
                  <a:pt x="4" y="100"/>
                </a:lnTo>
                <a:lnTo>
                  <a:pt x="7" y="101"/>
                </a:lnTo>
                <a:lnTo>
                  <a:pt x="7" y="101"/>
                </a:lnTo>
                <a:lnTo>
                  <a:pt x="7" y="100"/>
                </a:lnTo>
                <a:lnTo>
                  <a:pt x="11" y="102"/>
                </a:lnTo>
                <a:lnTo>
                  <a:pt x="9" y="102"/>
                </a:lnTo>
                <a:lnTo>
                  <a:pt x="8" y="103"/>
                </a:lnTo>
                <a:lnTo>
                  <a:pt x="7" y="103"/>
                </a:lnTo>
                <a:lnTo>
                  <a:pt x="7" y="103"/>
                </a:lnTo>
                <a:lnTo>
                  <a:pt x="7" y="102"/>
                </a:lnTo>
                <a:lnTo>
                  <a:pt x="7" y="103"/>
                </a:lnTo>
                <a:lnTo>
                  <a:pt x="8" y="105"/>
                </a:lnTo>
                <a:lnTo>
                  <a:pt x="9" y="106"/>
                </a:lnTo>
                <a:lnTo>
                  <a:pt x="9" y="106"/>
                </a:lnTo>
                <a:lnTo>
                  <a:pt x="9" y="109"/>
                </a:lnTo>
                <a:lnTo>
                  <a:pt x="10" y="110"/>
                </a:lnTo>
                <a:lnTo>
                  <a:pt x="11" y="110"/>
                </a:lnTo>
                <a:lnTo>
                  <a:pt x="11" y="111"/>
                </a:lnTo>
                <a:lnTo>
                  <a:pt x="15" y="112"/>
                </a:lnTo>
                <a:lnTo>
                  <a:pt x="16" y="112"/>
                </a:lnTo>
                <a:lnTo>
                  <a:pt x="18" y="113"/>
                </a:lnTo>
                <a:lnTo>
                  <a:pt x="22" y="111"/>
                </a:lnTo>
                <a:lnTo>
                  <a:pt x="23" y="111"/>
                </a:lnTo>
                <a:lnTo>
                  <a:pt x="25" y="110"/>
                </a:lnTo>
                <a:lnTo>
                  <a:pt x="26" y="112"/>
                </a:lnTo>
                <a:lnTo>
                  <a:pt x="28" y="113"/>
                </a:lnTo>
                <a:lnTo>
                  <a:pt x="28" y="113"/>
                </a:lnTo>
                <a:lnTo>
                  <a:pt x="28" y="112"/>
                </a:lnTo>
                <a:lnTo>
                  <a:pt x="27" y="111"/>
                </a:lnTo>
                <a:lnTo>
                  <a:pt x="26" y="110"/>
                </a:lnTo>
                <a:lnTo>
                  <a:pt x="26" y="110"/>
                </a:lnTo>
                <a:lnTo>
                  <a:pt x="28" y="110"/>
                </a:lnTo>
                <a:lnTo>
                  <a:pt x="29" y="111"/>
                </a:lnTo>
                <a:lnTo>
                  <a:pt x="29" y="112"/>
                </a:lnTo>
                <a:lnTo>
                  <a:pt x="29" y="114"/>
                </a:lnTo>
                <a:lnTo>
                  <a:pt x="30" y="114"/>
                </a:lnTo>
                <a:lnTo>
                  <a:pt x="32" y="111"/>
                </a:lnTo>
                <a:lnTo>
                  <a:pt x="33" y="110"/>
                </a:lnTo>
                <a:lnTo>
                  <a:pt x="36" y="108"/>
                </a:lnTo>
                <a:lnTo>
                  <a:pt x="36" y="108"/>
                </a:lnTo>
                <a:lnTo>
                  <a:pt x="36" y="108"/>
                </a:lnTo>
                <a:lnTo>
                  <a:pt x="37" y="108"/>
                </a:lnTo>
                <a:lnTo>
                  <a:pt x="38" y="107"/>
                </a:lnTo>
                <a:lnTo>
                  <a:pt x="40" y="106"/>
                </a:lnTo>
                <a:lnTo>
                  <a:pt x="40" y="108"/>
                </a:lnTo>
                <a:lnTo>
                  <a:pt x="41" y="108"/>
                </a:lnTo>
                <a:lnTo>
                  <a:pt x="41" y="110"/>
                </a:lnTo>
                <a:lnTo>
                  <a:pt x="40" y="112"/>
                </a:lnTo>
                <a:lnTo>
                  <a:pt x="39" y="112"/>
                </a:lnTo>
                <a:lnTo>
                  <a:pt x="38" y="111"/>
                </a:lnTo>
                <a:lnTo>
                  <a:pt x="36" y="111"/>
                </a:lnTo>
                <a:lnTo>
                  <a:pt x="36" y="113"/>
                </a:lnTo>
                <a:lnTo>
                  <a:pt x="37" y="113"/>
                </a:lnTo>
                <a:lnTo>
                  <a:pt x="37" y="113"/>
                </a:lnTo>
                <a:lnTo>
                  <a:pt x="39" y="113"/>
                </a:lnTo>
                <a:lnTo>
                  <a:pt x="40" y="117"/>
                </a:lnTo>
                <a:lnTo>
                  <a:pt x="40" y="117"/>
                </a:lnTo>
                <a:lnTo>
                  <a:pt x="40" y="117"/>
                </a:lnTo>
                <a:lnTo>
                  <a:pt x="40" y="118"/>
                </a:lnTo>
                <a:lnTo>
                  <a:pt x="40" y="120"/>
                </a:lnTo>
                <a:lnTo>
                  <a:pt x="40" y="121"/>
                </a:lnTo>
                <a:lnTo>
                  <a:pt x="39" y="124"/>
                </a:lnTo>
                <a:lnTo>
                  <a:pt x="38" y="124"/>
                </a:lnTo>
                <a:lnTo>
                  <a:pt x="37" y="124"/>
                </a:lnTo>
                <a:lnTo>
                  <a:pt x="36" y="124"/>
                </a:lnTo>
                <a:lnTo>
                  <a:pt x="36" y="125"/>
                </a:lnTo>
                <a:lnTo>
                  <a:pt x="35" y="125"/>
                </a:lnTo>
                <a:lnTo>
                  <a:pt x="33" y="126"/>
                </a:lnTo>
                <a:lnTo>
                  <a:pt x="33" y="126"/>
                </a:lnTo>
                <a:lnTo>
                  <a:pt x="33" y="124"/>
                </a:lnTo>
                <a:lnTo>
                  <a:pt x="33" y="124"/>
                </a:lnTo>
                <a:lnTo>
                  <a:pt x="33" y="124"/>
                </a:lnTo>
                <a:lnTo>
                  <a:pt x="29" y="130"/>
                </a:lnTo>
                <a:lnTo>
                  <a:pt x="27" y="130"/>
                </a:lnTo>
                <a:lnTo>
                  <a:pt x="26" y="130"/>
                </a:lnTo>
                <a:lnTo>
                  <a:pt x="26" y="129"/>
                </a:lnTo>
                <a:lnTo>
                  <a:pt x="24" y="130"/>
                </a:lnTo>
                <a:lnTo>
                  <a:pt x="22" y="131"/>
                </a:lnTo>
                <a:lnTo>
                  <a:pt x="22" y="132"/>
                </a:lnTo>
                <a:lnTo>
                  <a:pt x="22" y="132"/>
                </a:lnTo>
                <a:lnTo>
                  <a:pt x="22" y="132"/>
                </a:lnTo>
                <a:lnTo>
                  <a:pt x="22" y="133"/>
                </a:lnTo>
                <a:lnTo>
                  <a:pt x="22" y="134"/>
                </a:lnTo>
                <a:lnTo>
                  <a:pt x="20" y="133"/>
                </a:lnTo>
                <a:lnTo>
                  <a:pt x="19" y="134"/>
                </a:lnTo>
                <a:lnTo>
                  <a:pt x="18" y="135"/>
                </a:lnTo>
                <a:lnTo>
                  <a:pt x="18" y="136"/>
                </a:lnTo>
                <a:lnTo>
                  <a:pt x="17" y="135"/>
                </a:lnTo>
                <a:lnTo>
                  <a:pt x="17" y="135"/>
                </a:lnTo>
                <a:lnTo>
                  <a:pt x="15" y="138"/>
                </a:lnTo>
                <a:lnTo>
                  <a:pt x="15" y="138"/>
                </a:lnTo>
                <a:lnTo>
                  <a:pt x="14" y="139"/>
                </a:lnTo>
                <a:lnTo>
                  <a:pt x="13" y="142"/>
                </a:lnTo>
                <a:lnTo>
                  <a:pt x="13" y="143"/>
                </a:lnTo>
                <a:lnTo>
                  <a:pt x="13" y="144"/>
                </a:lnTo>
                <a:lnTo>
                  <a:pt x="12" y="144"/>
                </a:lnTo>
                <a:lnTo>
                  <a:pt x="11" y="144"/>
                </a:lnTo>
                <a:lnTo>
                  <a:pt x="11" y="144"/>
                </a:lnTo>
                <a:lnTo>
                  <a:pt x="11" y="145"/>
                </a:lnTo>
                <a:lnTo>
                  <a:pt x="12" y="146"/>
                </a:lnTo>
                <a:lnTo>
                  <a:pt x="11" y="146"/>
                </a:lnTo>
                <a:lnTo>
                  <a:pt x="11" y="146"/>
                </a:lnTo>
                <a:lnTo>
                  <a:pt x="11" y="148"/>
                </a:lnTo>
                <a:lnTo>
                  <a:pt x="11" y="148"/>
                </a:lnTo>
                <a:lnTo>
                  <a:pt x="13" y="147"/>
                </a:lnTo>
                <a:lnTo>
                  <a:pt x="14" y="147"/>
                </a:lnTo>
                <a:lnTo>
                  <a:pt x="14" y="146"/>
                </a:lnTo>
                <a:lnTo>
                  <a:pt x="16" y="146"/>
                </a:lnTo>
                <a:lnTo>
                  <a:pt x="16" y="146"/>
                </a:lnTo>
                <a:lnTo>
                  <a:pt x="15" y="147"/>
                </a:lnTo>
                <a:lnTo>
                  <a:pt x="16" y="147"/>
                </a:lnTo>
                <a:lnTo>
                  <a:pt x="14" y="147"/>
                </a:lnTo>
                <a:lnTo>
                  <a:pt x="13" y="148"/>
                </a:lnTo>
                <a:lnTo>
                  <a:pt x="12" y="149"/>
                </a:lnTo>
                <a:lnTo>
                  <a:pt x="12" y="150"/>
                </a:lnTo>
                <a:lnTo>
                  <a:pt x="14" y="150"/>
                </a:lnTo>
                <a:lnTo>
                  <a:pt x="15" y="149"/>
                </a:lnTo>
                <a:lnTo>
                  <a:pt x="15" y="150"/>
                </a:lnTo>
                <a:lnTo>
                  <a:pt x="15" y="150"/>
                </a:lnTo>
                <a:lnTo>
                  <a:pt x="15" y="150"/>
                </a:lnTo>
                <a:lnTo>
                  <a:pt x="15" y="152"/>
                </a:lnTo>
                <a:lnTo>
                  <a:pt x="15" y="153"/>
                </a:lnTo>
                <a:lnTo>
                  <a:pt x="15" y="154"/>
                </a:lnTo>
                <a:lnTo>
                  <a:pt x="16" y="154"/>
                </a:lnTo>
                <a:lnTo>
                  <a:pt x="16" y="154"/>
                </a:lnTo>
                <a:lnTo>
                  <a:pt x="17" y="154"/>
                </a:lnTo>
                <a:lnTo>
                  <a:pt x="18" y="153"/>
                </a:lnTo>
                <a:lnTo>
                  <a:pt x="18" y="154"/>
                </a:lnTo>
                <a:lnTo>
                  <a:pt x="18" y="154"/>
                </a:lnTo>
                <a:lnTo>
                  <a:pt x="19" y="154"/>
                </a:lnTo>
                <a:lnTo>
                  <a:pt x="18" y="155"/>
                </a:lnTo>
                <a:lnTo>
                  <a:pt x="22" y="156"/>
                </a:lnTo>
                <a:lnTo>
                  <a:pt x="23" y="155"/>
                </a:lnTo>
                <a:lnTo>
                  <a:pt x="24" y="155"/>
                </a:lnTo>
                <a:lnTo>
                  <a:pt x="25" y="157"/>
                </a:lnTo>
                <a:lnTo>
                  <a:pt x="24" y="157"/>
                </a:lnTo>
                <a:lnTo>
                  <a:pt x="22" y="157"/>
                </a:lnTo>
                <a:lnTo>
                  <a:pt x="20" y="161"/>
                </a:lnTo>
                <a:lnTo>
                  <a:pt x="20" y="162"/>
                </a:lnTo>
                <a:lnTo>
                  <a:pt x="20" y="163"/>
                </a:lnTo>
                <a:lnTo>
                  <a:pt x="21" y="164"/>
                </a:lnTo>
                <a:lnTo>
                  <a:pt x="21" y="164"/>
                </a:lnTo>
                <a:lnTo>
                  <a:pt x="22" y="164"/>
                </a:lnTo>
                <a:lnTo>
                  <a:pt x="22" y="164"/>
                </a:lnTo>
                <a:lnTo>
                  <a:pt x="23" y="164"/>
                </a:lnTo>
                <a:lnTo>
                  <a:pt x="22" y="165"/>
                </a:lnTo>
                <a:lnTo>
                  <a:pt x="22" y="165"/>
                </a:lnTo>
                <a:lnTo>
                  <a:pt x="24" y="165"/>
                </a:lnTo>
                <a:lnTo>
                  <a:pt x="24" y="165"/>
                </a:lnTo>
                <a:lnTo>
                  <a:pt x="22" y="165"/>
                </a:lnTo>
                <a:lnTo>
                  <a:pt x="22" y="166"/>
                </a:lnTo>
                <a:lnTo>
                  <a:pt x="22" y="167"/>
                </a:lnTo>
                <a:lnTo>
                  <a:pt x="23" y="168"/>
                </a:lnTo>
                <a:lnTo>
                  <a:pt x="24" y="168"/>
                </a:lnTo>
                <a:lnTo>
                  <a:pt x="25" y="168"/>
                </a:lnTo>
                <a:lnTo>
                  <a:pt x="25" y="168"/>
                </a:lnTo>
                <a:lnTo>
                  <a:pt x="26" y="168"/>
                </a:lnTo>
                <a:lnTo>
                  <a:pt x="26" y="168"/>
                </a:lnTo>
                <a:lnTo>
                  <a:pt x="27" y="168"/>
                </a:lnTo>
                <a:lnTo>
                  <a:pt x="28" y="168"/>
                </a:lnTo>
                <a:lnTo>
                  <a:pt x="28" y="168"/>
                </a:lnTo>
                <a:lnTo>
                  <a:pt x="30" y="165"/>
                </a:lnTo>
                <a:lnTo>
                  <a:pt x="31" y="164"/>
                </a:lnTo>
                <a:lnTo>
                  <a:pt x="32" y="163"/>
                </a:lnTo>
                <a:lnTo>
                  <a:pt x="32" y="163"/>
                </a:lnTo>
                <a:lnTo>
                  <a:pt x="31" y="162"/>
                </a:lnTo>
                <a:lnTo>
                  <a:pt x="30" y="161"/>
                </a:lnTo>
                <a:lnTo>
                  <a:pt x="32" y="158"/>
                </a:lnTo>
                <a:lnTo>
                  <a:pt x="33" y="157"/>
                </a:lnTo>
                <a:lnTo>
                  <a:pt x="34" y="156"/>
                </a:lnTo>
                <a:lnTo>
                  <a:pt x="35" y="156"/>
                </a:lnTo>
                <a:lnTo>
                  <a:pt x="36" y="156"/>
                </a:lnTo>
                <a:lnTo>
                  <a:pt x="32" y="161"/>
                </a:lnTo>
                <a:lnTo>
                  <a:pt x="31" y="161"/>
                </a:lnTo>
                <a:lnTo>
                  <a:pt x="32" y="162"/>
                </a:lnTo>
                <a:lnTo>
                  <a:pt x="32" y="162"/>
                </a:lnTo>
                <a:lnTo>
                  <a:pt x="33" y="164"/>
                </a:lnTo>
                <a:lnTo>
                  <a:pt x="35" y="170"/>
                </a:lnTo>
                <a:lnTo>
                  <a:pt x="35" y="171"/>
                </a:lnTo>
                <a:lnTo>
                  <a:pt x="34" y="172"/>
                </a:lnTo>
                <a:lnTo>
                  <a:pt x="34" y="172"/>
                </a:lnTo>
                <a:lnTo>
                  <a:pt x="33" y="172"/>
                </a:lnTo>
                <a:lnTo>
                  <a:pt x="33" y="173"/>
                </a:lnTo>
                <a:lnTo>
                  <a:pt x="34" y="175"/>
                </a:lnTo>
                <a:lnTo>
                  <a:pt x="35" y="174"/>
                </a:lnTo>
                <a:lnTo>
                  <a:pt x="36" y="174"/>
                </a:lnTo>
                <a:lnTo>
                  <a:pt x="36" y="175"/>
                </a:lnTo>
                <a:lnTo>
                  <a:pt x="36" y="175"/>
                </a:lnTo>
                <a:lnTo>
                  <a:pt x="35" y="175"/>
                </a:lnTo>
                <a:lnTo>
                  <a:pt x="35" y="177"/>
                </a:lnTo>
                <a:lnTo>
                  <a:pt x="36" y="177"/>
                </a:lnTo>
                <a:lnTo>
                  <a:pt x="36" y="178"/>
                </a:lnTo>
                <a:lnTo>
                  <a:pt x="36" y="178"/>
                </a:lnTo>
                <a:lnTo>
                  <a:pt x="34" y="179"/>
                </a:lnTo>
                <a:lnTo>
                  <a:pt x="33" y="179"/>
                </a:lnTo>
                <a:lnTo>
                  <a:pt x="33" y="179"/>
                </a:lnTo>
                <a:lnTo>
                  <a:pt x="35" y="179"/>
                </a:lnTo>
                <a:lnTo>
                  <a:pt x="36" y="179"/>
                </a:lnTo>
                <a:lnTo>
                  <a:pt x="37" y="178"/>
                </a:lnTo>
                <a:lnTo>
                  <a:pt x="38" y="178"/>
                </a:lnTo>
                <a:lnTo>
                  <a:pt x="39" y="176"/>
                </a:lnTo>
                <a:lnTo>
                  <a:pt x="40" y="176"/>
                </a:lnTo>
                <a:lnTo>
                  <a:pt x="42" y="175"/>
                </a:lnTo>
                <a:lnTo>
                  <a:pt x="43" y="172"/>
                </a:lnTo>
                <a:lnTo>
                  <a:pt x="44" y="175"/>
                </a:lnTo>
                <a:lnTo>
                  <a:pt x="43" y="175"/>
                </a:lnTo>
                <a:lnTo>
                  <a:pt x="43" y="175"/>
                </a:lnTo>
                <a:lnTo>
                  <a:pt x="43" y="176"/>
                </a:lnTo>
                <a:lnTo>
                  <a:pt x="44" y="177"/>
                </a:lnTo>
                <a:lnTo>
                  <a:pt x="44" y="177"/>
                </a:lnTo>
                <a:lnTo>
                  <a:pt x="44" y="177"/>
                </a:lnTo>
                <a:lnTo>
                  <a:pt x="45" y="178"/>
                </a:lnTo>
                <a:lnTo>
                  <a:pt x="46" y="177"/>
                </a:lnTo>
                <a:lnTo>
                  <a:pt x="46" y="176"/>
                </a:lnTo>
                <a:lnTo>
                  <a:pt x="47" y="176"/>
                </a:lnTo>
                <a:lnTo>
                  <a:pt x="47" y="177"/>
                </a:lnTo>
                <a:lnTo>
                  <a:pt x="47" y="177"/>
                </a:lnTo>
                <a:lnTo>
                  <a:pt x="47" y="178"/>
                </a:lnTo>
                <a:lnTo>
                  <a:pt x="50" y="182"/>
                </a:lnTo>
                <a:lnTo>
                  <a:pt x="50" y="182"/>
                </a:lnTo>
                <a:lnTo>
                  <a:pt x="51" y="182"/>
                </a:lnTo>
                <a:lnTo>
                  <a:pt x="51" y="181"/>
                </a:lnTo>
                <a:lnTo>
                  <a:pt x="51" y="179"/>
                </a:lnTo>
                <a:lnTo>
                  <a:pt x="51" y="179"/>
                </a:lnTo>
                <a:lnTo>
                  <a:pt x="51" y="177"/>
                </a:lnTo>
                <a:lnTo>
                  <a:pt x="52" y="176"/>
                </a:lnTo>
                <a:lnTo>
                  <a:pt x="53" y="175"/>
                </a:lnTo>
                <a:lnTo>
                  <a:pt x="53" y="175"/>
                </a:lnTo>
                <a:lnTo>
                  <a:pt x="53" y="176"/>
                </a:lnTo>
                <a:lnTo>
                  <a:pt x="53" y="178"/>
                </a:lnTo>
                <a:lnTo>
                  <a:pt x="55" y="179"/>
                </a:lnTo>
                <a:lnTo>
                  <a:pt x="55" y="179"/>
                </a:lnTo>
                <a:lnTo>
                  <a:pt x="59" y="177"/>
                </a:lnTo>
                <a:lnTo>
                  <a:pt x="61" y="175"/>
                </a:lnTo>
                <a:lnTo>
                  <a:pt x="62" y="175"/>
                </a:lnTo>
                <a:lnTo>
                  <a:pt x="62" y="175"/>
                </a:lnTo>
                <a:lnTo>
                  <a:pt x="61" y="177"/>
                </a:lnTo>
                <a:lnTo>
                  <a:pt x="60" y="178"/>
                </a:lnTo>
                <a:lnTo>
                  <a:pt x="61" y="178"/>
                </a:lnTo>
                <a:lnTo>
                  <a:pt x="61" y="178"/>
                </a:lnTo>
                <a:lnTo>
                  <a:pt x="60" y="179"/>
                </a:lnTo>
                <a:lnTo>
                  <a:pt x="58" y="180"/>
                </a:lnTo>
                <a:lnTo>
                  <a:pt x="58" y="183"/>
                </a:lnTo>
                <a:lnTo>
                  <a:pt x="59" y="183"/>
                </a:lnTo>
                <a:lnTo>
                  <a:pt x="58" y="185"/>
                </a:lnTo>
                <a:lnTo>
                  <a:pt x="57" y="190"/>
                </a:lnTo>
                <a:lnTo>
                  <a:pt x="55" y="193"/>
                </a:lnTo>
                <a:lnTo>
                  <a:pt x="55" y="193"/>
                </a:lnTo>
                <a:lnTo>
                  <a:pt x="55" y="193"/>
                </a:lnTo>
                <a:lnTo>
                  <a:pt x="55" y="194"/>
                </a:lnTo>
                <a:lnTo>
                  <a:pt x="53" y="195"/>
                </a:lnTo>
                <a:lnTo>
                  <a:pt x="53" y="195"/>
                </a:lnTo>
                <a:lnTo>
                  <a:pt x="51" y="198"/>
                </a:lnTo>
                <a:lnTo>
                  <a:pt x="51" y="198"/>
                </a:lnTo>
                <a:lnTo>
                  <a:pt x="51" y="198"/>
                </a:lnTo>
                <a:lnTo>
                  <a:pt x="50" y="198"/>
                </a:lnTo>
                <a:lnTo>
                  <a:pt x="49" y="199"/>
                </a:lnTo>
                <a:lnTo>
                  <a:pt x="47" y="200"/>
                </a:lnTo>
                <a:lnTo>
                  <a:pt x="46" y="201"/>
                </a:lnTo>
                <a:lnTo>
                  <a:pt x="45" y="201"/>
                </a:lnTo>
                <a:lnTo>
                  <a:pt x="42" y="205"/>
                </a:lnTo>
                <a:lnTo>
                  <a:pt x="41" y="207"/>
                </a:lnTo>
                <a:lnTo>
                  <a:pt x="41" y="207"/>
                </a:lnTo>
                <a:lnTo>
                  <a:pt x="43" y="208"/>
                </a:lnTo>
                <a:lnTo>
                  <a:pt x="43" y="208"/>
                </a:lnTo>
                <a:lnTo>
                  <a:pt x="42" y="208"/>
                </a:lnTo>
                <a:lnTo>
                  <a:pt x="41" y="208"/>
                </a:lnTo>
                <a:lnTo>
                  <a:pt x="40" y="207"/>
                </a:lnTo>
                <a:lnTo>
                  <a:pt x="40" y="208"/>
                </a:lnTo>
                <a:lnTo>
                  <a:pt x="40" y="208"/>
                </a:lnTo>
                <a:lnTo>
                  <a:pt x="40" y="208"/>
                </a:lnTo>
                <a:lnTo>
                  <a:pt x="40" y="207"/>
                </a:lnTo>
                <a:lnTo>
                  <a:pt x="40" y="206"/>
                </a:lnTo>
                <a:lnTo>
                  <a:pt x="40" y="206"/>
                </a:lnTo>
                <a:lnTo>
                  <a:pt x="39" y="206"/>
                </a:lnTo>
                <a:lnTo>
                  <a:pt x="38" y="206"/>
                </a:lnTo>
                <a:lnTo>
                  <a:pt x="37" y="206"/>
                </a:lnTo>
                <a:lnTo>
                  <a:pt x="31" y="210"/>
                </a:lnTo>
                <a:lnTo>
                  <a:pt x="31" y="211"/>
                </a:lnTo>
                <a:lnTo>
                  <a:pt x="30" y="211"/>
                </a:lnTo>
                <a:lnTo>
                  <a:pt x="30" y="212"/>
                </a:lnTo>
                <a:lnTo>
                  <a:pt x="30" y="212"/>
                </a:lnTo>
                <a:lnTo>
                  <a:pt x="29" y="213"/>
                </a:lnTo>
                <a:lnTo>
                  <a:pt x="29" y="213"/>
                </a:lnTo>
                <a:lnTo>
                  <a:pt x="29" y="214"/>
                </a:lnTo>
                <a:lnTo>
                  <a:pt x="28" y="213"/>
                </a:lnTo>
                <a:lnTo>
                  <a:pt x="28" y="213"/>
                </a:lnTo>
                <a:lnTo>
                  <a:pt x="27" y="214"/>
                </a:lnTo>
                <a:lnTo>
                  <a:pt x="26" y="215"/>
                </a:lnTo>
                <a:lnTo>
                  <a:pt x="26" y="215"/>
                </a:lnTo>
                <a:lnTo>
                  <a:pt x="26" y="215"/>
                </a:lnTo>
                <a:lnTo>
                  <a:pt x="26" y="215"/>
                </a:lnTo>
                <a:lnTo>
                  <a:pt x="26" y="215"/>
                </a:lnTo>
                <a:lnTo>
                  <a:pt x="26" y="216"/>
                </a:lnTo>
                <a:lnTo>
                  <a:pt x="26" y="217"/>
                </a:lnTo>
                <a:lnTo>
                  <a:pt x="26" y="217"/>
                </a:lnTo>
                <a:lnTo>
                  <a:pt x="27" y="217"/>
                </a:lnTo>
                <a:lnTo>
                  <a:pt x="27" y="216"/>
                </a:lnTo>
                <a:lnTo>
                  <a:pt x="27" y="215"/>
                </a:lnTo>
                <a:lnTo>
                  <a:pt x="28" y="215"/>
                </a:lnTo>
                <a:lnTo>
                  <a:pt x="28" y="215"/>
                </a:lnTo>
                <a:lnTo>
                  <a:pt x="29" y="216"/>
                </a:lnTo>
                <a:lnTo>
                  <a:pt x="30" y="215"/>
                </a:lnTo>
                <a:lnTo>
                  <a:pt x="30" y="214"/>
                </a:lnTo>
                <a:lnTo>
                  <a:pt x="30" y="213"/>
                </a:lnTo>
                <a:lnTo>
                  <a:pt x="31" y="214"/>
                </a:lnTo>
                <a:lnTo>
                  <a:pt x="31" y="215"/>
                </a:lnTo>
                <a:lnTo>
                  <a:pt x="31" y="215"/>
                </a:lnTo>
                <a:lnTo>
                  <a:pt x="32" y="215"/>
                </a:lnTo>
                <a:lnTo>
                  <a:pt x="32" y="215"/>
                </a:lnTo>
                <a:lnTo>
                  <a:pt x="33" y="215"/>
                </a:lnTo>
                <a:lnTo>
                  <a:pt x="33" y="215"/>
                </a:lnTo>
                <a:lnTo>
                  <a:pt x="33" y="215"/>
                </a:lnTo>
                <a:lnTo>
                  <a:pt x="33" y="215"/>
                </a:lnTo>
                <a:lnTo>
                  <a:pt x="34" y="214"/>
                </a:lnTo>
                <a:lnTo>
                  <a:pt x="34" y="213"/>
                </a:lnTo>
                <a:lnTo>
                  <a:pt x="35" y="210"/>
                </a:lnTo>
                <a:lnTo>
                  <a:pt x="36" y="210"/>
                </a:lnTo>
                <a:lnTo>
                  <a:pt x="36" y="210"/>
                </a:lnTo>
                <a:lnTo>
                  <a:pt x="36" y="211"/>
                </a:lnTo>
                <a:lnTo>
                  <a:pt x="36" y="212"/>
                </a:lnTo>
                <a:lnTo>
                  <a:pt x="36" y="212"/>
                </a:lnTo>
                <a:lnTo>
                  <a:pt x="38" y="212"/>
                </a:lnTo>
                <a:lnTo>
                  <a:pt x="39" y="211"/>
                </a:lnTo>
                <a:lnTo>
                  <a:pt x="40" y="212"/>
                </a:lnTo>
                <a:lnTo>
                  <a:pt x="40" y="211"/>
                </a:lnTo>
                <a:lnTo>
                  <a:pt x="40" y="211"/>
                </a:lnTo>
                <a:lnTo>
                  <a:pt x="41" y="210"/>
                </a:lnTo>
                <a:lnTo>
                  <a:pt x="42" y="211"/>
                </a:lnTo>
                <a:lnTo>
                  <a:pt x="42" y="210"/>
                </a:lnTo>
                <a:lnTo>
                  <a:pt x="42" y="209"/>
                </a:lnTo>
                <a:lnTo>
                  <a:pt x="43" y="209"/>
                </a:lnTo>
                <a:lnTo>
                  <a:pt x="44" y="209"/>
                </a:lnTo>
                <a:lnTo>
                  <a:pt x="44" y="208"/>
                </a:lnTo>
                <a:lnTo>
                  <a:pt x="44" y="208"/>
                </a:lnTo>
                <a:lnTo>
                  <a:pt x="45" y="208"/>
                </a:lnTo>
                <a:lnTo>
                  <a:pt x="45" y="208"/>
                </a:lnTo>
                <a:lnTo>
                  <a:pt x="46" y="208"/>
                </a:lnTo>
                <a:lnTo>
                  <a:pt x="47" y="208"/>
                </a:lnTo>
                <a:lnTo>
                  <a:pt x="46" y="210"/>
                </a:lnTo>
                <a:lnTo>
                  <a:pt x="47" y="211"/>
                </a:lnTo>
                <a:lnTo>
                  <a:pt x="47" y="207"/>
                </a:lnTo>
                <a:lnTo>
                  <a:pt x="47" y="208"/>
                </a:lnTo>
                <a:lnTo>
                  <a:pt x="50" y="207"/>
                </a:lnTo>
                <a:lnTo>
                  <a:pt x="51" y="206"/>
                </a:lnTo>
                <a:lnTo>
                  <a:pt x="51" y="206"/>
                </a:lnTo>
                <a:lnTo>
                  <a:pt x="52" y="206"/>
                </a:lnTo>
                <a:lnTo>
                  <a:pt x="52" y="204"/>
                </a:lnTo>
                <a:lnTo>
                  <a:pt x="51" y="204"/>
                </a:lnTo>
                <a:lnTo>
                  <a:pt x="50" y="203"/>
                </a:lnTo>
                <a:lnTo>
                  <a:pt x="50" y="202"/>
                </a:lnTo>
                <a:lnTo>
                  <a:pt x="49" y="201"/>
                </a:lnTo>
                <a:lnTo>
                  <a:pt x="50" y="201"/>
                </a:lnTo>
                <a:lnTo>
                  <a:pt x="51" y="203"/>
                </a:lnTo>
                <a:lnTo>
                  <a:pt x="51" y="203"/>
                </a:lnTo>
                <a:lnTo>
                  <a:pt x="53" y="202"/>
                </a:lnTo>
                <a:lnTo>
                  <a:pt x="55" y="201"/>
                </a:lnTo>
                <a:lnTo>
                  <a:pt x="56" y="201"/>
                </a:lnTo>
                <a:lnTo>
                  <a:pt x="56" y="201"/>
                </a:lnTo>
                <a:lnTo>
                  <a:pt x="56" y="201"/>
                </a:lnTo>
                <a:lnTo>
                  <a:pt x="55" y="201"/>
                </a:lnTo>
                <a:lnTo>
                  <a:pt x="55" y="201"/>
                </a:lnTo>
                <a:lnTo>
                  <a:pt x="57" y="200"/>
                </a:lnTo>
                <a:lnTo>
                  <a:pt x="58" y="200"/>
                </a:lnTo>
                <a:lnTo>
                  <a:pt x="58" y="200"/>
                </a:lnTo>
                <a:lnTo>
                  <a:pt x="58" y="199"/>
                </a:lnTo>
                <a:lnTo>
                  <a:pt x="58" y="198"/>
                </a:lnTo>
                <a:lnTo>
                  <a:pt x="58" y="197"/>
                </a:lnTo>
                <a:lnTo>
                  <a:pt x="60" y="198"/>
                </a:lnTo>
                <a:lnTo>
                  <a:pt x="62" y="197"/>
                </a:lnTo>
                <a:lnTo>
                  <a:pt x="62" y="197"/>
                </a:lnTo>
                <a:lnTo>
                  <a:pt x="62" y="197"/>
                </a:lnTo>
                <a:lnTo>
                  <a:pt x="62" y="197"/>
                </a:lnTo>
                <a:lnTo>
                  <a:pt x="62" y="196"/>
                </a:lnTo>
                <a:lnTo>
                  <a:pt x="63" y="197"/>
                </a:lnTo>
                <a:lnTo>
                  <a:pt x="63" y="196"/>
                </a:lnTo>
                <a:lnTo>
                  <a:pt x="64" y="196"/>
                </a:lnTo>
                <a:lnTo>
                  <a:pt x="64" y="194"/>
                </a:lnTo>
                <a:lnTo>
                  <a:pt x="65" y="194"/>
                </a:lnTo>
                <a:lnTo>
                  <a:pt x="64" y="194"/>
                </a:lnTo>
                <a:lnTo>
                  <a:pt x="63" y="193"/>
                </a:lnTo>
                <a:lnTo>
                  <a:pt x="64" y="193"/>
                </a:lnTo>
                <a:lnTo>
                  <a:pt x="66" y="191"/>
                </a:lnTo>
                <a:lnTo>
                  <a:pt x="66" y="192"/>
                </a:lnTo>
                <a:lnTo>
                  <a:pt x="66" y="190"/>
                </a:lnTo>
                <a:lnTo>
                  <a:pt x="68" y="190"/>
                </a:lnTo>
                <a:lnTo>
                  <a:pt x="68" y="190"/>
                </a:lnTo>
                <a:lnTo>
                  <a:pt x="68" y="190"/>
                </a:lnTo>
                <a:lnTo>
                  <a:pt x="68" y="189"/>
                </a:lnTo>
                <a:lnTo>
                  <a:pt x="69" y="189"/>
                </a:lnTo>
                <a:lnTo>
                  <a:pt x="69" y="189"/>
                </a:lnTo>
                <a:lnTo>
                  <a:pt x="70" y="188"/>
                </a:lnTo>
                <a:lnTo>
                  <a:pt x="71" y="188"/>
                </a:lnTo>
                <a:lnTo>
                  <a:pt x="72" y="186"/>
                </a:lnTo>
                <a:lnTo>
                  <a:pt x="72" y="186"/>
                </a:lnTo>
                <a:lnTo>
                  <a:pt x="74" y="186"/>
                </a:lnTo>
                <a:lnTo>
                  <a:pt x="75" y="185"/>
                </a:lnTo>
                <a:lnTo>
                  <a:pt x="76" y="185"/>
                </a:lnTo>
                <a:lnTo>
                  <a:pt x="76" y="184"/>
                </a:lnTo>
                <a:lnTo>
                  <a:pt x="76" y="183"/>
                </a:lnTo>
                <a:lnTo>
                  <a:pt x="76" y="183"/>
                </a:lnTo>
                <a:lnTo>
                  <a:pt x="77" y="183"/>
                </a:lnTo>
                <a:lnTo>
                  <a:pt x="77" y="182"/>
                </a:lnTo>
                <a:lnTo>
                  <a:pt x="77" y="181"/>
                </a:lnTo>
                <a:lnTo>
                  <a:pt x="77" y="181"/>
                </a:lnTo>
                <a:lnTo>
                  <a:pt x="78" y="181"/>
                </a:lnTo>
                <a:lnTo>
                  <a:pt x="78" y="179"/>
                </a:lnTo>
                <a:lnTo>
                  <a:pt x="80" y="179"/>
                </a:lnTo>
                <a:lnTo>
                  <a:pt x="81" y="179"/>
                </a:lnTo>
                <a:lnTo>
                  <a:pt x="81" y="177"/>
                </a:lnTo>
                <a:lnTo>
                  <a:pt x="80" y="176"/>
                </a:lnTo>
                <a:lnTo>
                  <a:pt x="79" y="175"/>
                </a:lnTo>
                <a:lnTo>
                  <a:pt x="79" y="175"/>
                </a:lnTo>
                <a:lnTo>
                  <a:pt x="78" y="175"/>
                </a:lnTo>
                <a:lnTo>
                  <a:pt x="76" y="175"/>
                </a:lnTo>
                <a:lnTo>
                  <a:pt x="76" y="175"/>
                </a:lnTo>
                <a:lnTo>
                  <a:pt x="77" y="172"/>
                </a:lnTo>
                <a:lnTo>
                  <a:pt x="78" y="172"/>
                </a:lnTo>
                <a:lnTo>
                  <a:pt x="79" y="171"/>
                </a:lnTo>
                <a:lnTo>
                  <a:pt x="79" y="170"/>
                </a:lnTo>
                <a:lnTo>
                  <a:pt x="80" y="170"/>
                </a:lnTo>
                <a:lnTo>
                  <a:pt x="80" y="169"/>
                </a:lnTo>
                <a:lnTo>
                  <a:pt x="80" y="168"/>
                </a:lnTo>
                <a:lnTo>
                  <a:pt x="80" y="168"/>
                </a:lnTo>
                <a:lnTo>
                  <a:pt x="80" y="168"/>
                </a:lnTo>
                <a:lnTo>
                  <a:pt x="81" y="168"/>
                </a:lnTo>
                <a:lnTo>
                  <a:pt x="81" y="168"/>
                </a:lnTo>
                <a:lnTo>
                  <a:pt x="82" y="168"/>
                </a:lnTo>
                <a:lnTo>
                  <a:pt x="83" y="168"/>
                </a:lnTo>
                <a:lnTo>
                  <a:pt x="83" y="167"/>
                </a:lnTo>
                <a:lnTo>
                  <a:pt x="82" y="166"/>
                </a:lnTo>
                <a:lnTo>
                  <a:pt x="83" y="166"/>
                </a:lnTo>
                <a:lnTo>
                  <a:pt x="84" y="166"/>
                </a:lnTo>
                <a:lnTo>
                  <a:pt x="85" y="164"/>
                </a:lnTo>
                <a:lnTo>
                  <a:pt x="85" y="164"/>
                </a:lnTo>
                <a:lnTo>
                  <a:pt x="84" y="164"/>
                </a:lnTo>
                <a:lnTo>
                  <a:pt x="83" y="161"/>
                </a:lnTo>
                <a:lnTo>
                  <a:pt x="84" y="161"/>
                </a:lnTo>
                <a:lnTo>
                  <a:pt x="84" y="162"/>
                </a:lnTo>
                <a:lnTo>
                  <a:pt x="85" y="162"/>
                </a:lnTo>
                <a:lnTo>
                  <a:pt x="87" y="161"/>
                </a:lnTo>
                <a:lnTo>
                  <a:pt x="87" y="158"/>
                </a:lnTo>
                <a:lnTo>
                  <a:pt x="90" y="156"/>
                </a:lnTo>
                <a:lnTo>
                  <a:pt x="90" y="154"/>
                </a:lnTo>
                <a:lnTo>
                  <a:pt x="93" y="153"/>
                </a:lnTo>
                <a:lnTo>
                  <a:pt x="95" y="150"/>
                </a:lnTo>
                <a:lnTo>
                  <a:pt x="95" y="150"/>
                </a:lnTo>
                <a:lnTo>
                  <a:pt x="95" y="149"/>
                </a:lnTo>
                <a:lnTo>
                  <a:pt x="98" y="139"/>
                </a:lnTo>
                <a:lnTo>
                  <a:pt x="98" y="139"/>
                </a:lnTo>
                <a:lnTo>
                  <a:pt x="98" y="144"/>
                </a:lnTo>
                <a:lnTo>
                  <a:pt x="97" y="148"/>
                </a:lnTo>
                <a:lnTo>
                  <a:pt x="96" y="150"/>
                </a:lnTo>
                <a:lnTo>
                  <a:pt x="97" y="151"/>
                </a:lnTo>
                <a:lnTo>
                  <a:pt x="99" y="151"/>
                </a:lnTo>
                <a:lnTo>
                  <a:pt x="101" y="149"/>
                </a:lnTo>
                <a:lnTo>
                  <a:pt x="102" y="148"/>
                </a:lnTo>
                <a:lnTo>
                  <a:pt x="103" y="148"/>
                </a:lnTo>
                <a:lnTo>
                  <a:pt x="102" y="149"/>
                </a:lnTo>
                <a:lnTo>
                  <a:pt x="102" y="149"/>
                </a:lnTo>
                <a:lnTo>
                  <a:pt x="101" y="150"/>
                </a:lnTo>
                <a:lnTo>
                  <a:pt x="100" y="151"/>
                </a:lnTo>
                <a:lnTo>
                  <a:pt x="99" y="151"/>
                </a:lnTo>
                <a:lnTo>
                  <a:pt x="99" y="153"/>
                </a:lnTo>
                <a:lnTo>
                  <a:pt x="100" y="154"/>
                </a:lnTo>
                <a:lnTo>
                  <a:pt x="105" y="155"/>
                </a:lnTo>
                <a:lnTo>
                  <a:pt x="101" y="154"/>
                </a:lnTo>
                <a:lnTo>
                  <a:pt x="99" y="155"/>
                </a:lnTo>
                <a:lnTo>
                  <a:pt x="98" y="155"/>
                </a:lnTo>
                <a:lnTo>
                  <a:pt x="98" y="154"/>
                </a:lnTo>
                <a:lnTo>
                  <a:pt x="97" y="154"/>
                </a:lnTo>
                <a:lnTo>
                  <a:pt x="92" y="157"/>
                </a:lnTo>
                <a:lnTo>
                  <a:pt x="92" y="157"/>
                </a:lnTo>
                <a:lnTo>
                  <a:pt x="92" y="160"/>
                </a:lnTo>
                <a:lnTo>
                  <a:pt x="92" y="162"/>
                </a:lnTo>
                <a:lnTo>
                  <a:pt x="91" y="163"/>
                </a:lnTo>
                <a:lnTo>
                  <a:pt x="91" y="164"/>
                </a:lnTo>
                <a:lnTo>
                  <a:pt x="91" y="164"/>
                </a:lnTo>
                <a:lnTo>
                  <a:pt x="90" y="165"/>
                </a:lnTo>
                <a:lnTo>
                  <a:pt x="90" y="167"/>
                </a:lnTo>
                <a:lnTo>
                  <a:pt x="89" y="168"/>
                </a:lnTo>
                <a:lnTo>
                  <a:pt x="90" y="168"/>
                </a:lnTo>
                <a:lnTo>
                  <a:pt x="91" y="169"/>
                </a:lnTo>
                <a:lnTo>
                  <a:pt x="94" y="167"/>
                </a:lnTo>
                <a:lnTo>
                  <a:pt x="95" y="168"/>
                </a:lnTo>
                <a:lnTo>
                  <a:pt x="93" y="169"/>
                </a:lnTo>
                <a:lnTo>
                  <a:pt x="92" y="170"/>
                </a:lnTo>
                <a:lnTo>
                  <a:pt x="92" y="170"/>
                </a:lnTo>
                <a:lnTo>
                  <a:pt x="92" y="171"/>
                </a:lnTo>
                <a:lnTo>
                  <a:pt x="92" y="171"/>
                </a:lnTo>
                <a:lnTo>
                  <a:pt x="91" y="171"/>
                </a:lnTo>
                <a:lnTo>
                  <a:pt x="91" y="171"/>
                </a:lnTo>
                <a:lnTo>
                  <a:pt x="91" y="171"/>
                </a:lnTo>
                <a:lnTo>
                  <a:pt x="91" y="172"/>
                </a:lnTo>
                <a:lnTo>
                  <a:pt x="90" y="171"/>
                </a:lnTo>
                <a:lnTo>
                  <a:pt x="89" y="172"/>
                </a:lnTo>
                <a:lnTo>
                  <a:pt x="90" y="172"/>
                </a:lnTo>
                <a:lnTo>
                  <a:pt x="89" y="172"/>
                </a:lnTo>
                <a:lnTo>
                  <a:pt x="89" y="173"/>
                </a:lnTo>
                <a:lnTo>
                  <a:pt x="90" y="173"/>
                </a:lnTo>
                <a:lnTo>
                  <a:pt x="90" y="174"/>
                </a:lnTo>
                <a:lnTo>
                  <a:pt x="91" y="173"/>
                </a:lnTo>
                <a:lnTo>
                  <a:pt x="93" y="173"/>
                </a:lnTo>
                <a:lnTo>
                  <a:pt x="93" y="172"/>
                </a:lnTo>
                <a:lnTo>
                  <a:pt x="93" y="172"/>
                </a:lnTo>
                <a:lnTo>
                  <a:pt x="94" y="172"/>
                </a:lnTo>
                <a:lnTo>
                  <a:pt x="95" y="173"/>
                </a:lnTo>
                <a:lnTo>
                  <a:pt x="96" y="170"/>
                </a:lnTo>
                <a:lnTo>
                  <a:pt x="97" y="170"/>
                </a:lnTo>
                <a:lnTo>
                  <a:pt x="98" y="169"/>
                </a:lnTo>
                <a:lnTo>
                  <a:pt x="98" y="172"/>
                </a:lnTo>
                <a:lnTo>
                  <a:pt x="98" y="170"/>
                </a:lnTo>
                <a:lnTo>
                  <a:pt x="98" y="168"/>
                </a:lnTo>
                <a:lnTo>
                  <a:pt x="100" y="168"/>
                </a:lnTo>
                <a:lnTo>
                  <a:pt x="101" y="168"/>
                </a:lnTo>
                <a:lnTo>
                  <a:pt x="101" y="168"/>
                </a:lnTo>
                <a:lnTo>
                  <a:pt x="101" y="166"/>
                </a:lnTo>
                <a:lnTo>
                  <a:pt x="101" y="166"/>
                </a:lnTo>
                <a:lnTo>
                  <a:pt x="101" y="165"/>
                </a:lnTo>
                <a:lnTo>
                  <a:pt x="102" y="168"/>
                </a:lnTo>
                <a:lnTo>
                  <a:pt x="102" y="165"/>
                </a:lnTo>
                <a:lnTo>
                  <a:pt x="102" y="164"/>
                </a:lnTo>
                <a:lnTo>
                  <a:pt x="102" y="164"/>
                </a:lnTo>
                <a:lnTo>
                  <a:pt x="103" y="165"/>
                </a:lnTo>
                <a:lnTo>
                  <a:pt x="103" y="164"/>
                </a:lnTo>
                <a:lnTo>
                  <a:pt x="104" y="164"/>
                </a:lnTo>
                <a:lnTo>
                  <a:pt x="105" y="165"/>
                </a:lnTo>
                <a:lnTo>
                  <a:pt x="106" y="165"/>
                </a:lnTo>
                <a:lnTo>
                  <a:pt x="107" y="164"/>
                </a:lnTo>
                <a:lnTo>
                  <a:pt x="108" y="164"/>
                </a:lnTo>
                <a:lnTo>
                  <a:pt x="108" y="163"/>
                </a:lnTo>
                <a:lnTo>
                  <a:pt x="109" y="164"/>
                </a:lnTo>
                <a:lnTo>
                  <a:pt x="109" y="163"/>
                </a:lnTo>
                <a:lnTo>
                  <a:pt x="109" y="162"/>
                </a:lnTo>
                <a:lnTo>
                  <a:pt x="109" y="162"/>
                </a:lnTo>
                <a:lnTo>
                  <a:pt x="109" y="162"/>
                </a:lnTo>
                <a:lnTo>
                  <a:pt x="108" y="162"/>
                </a:lnTo>
                <a:lnTo>
                  <a:pt x="109" y="161"/>
                </a:lnTo>
                <a:lnTo>
                  <a:pt x="109" y="160"/>
                </a:lnTo>
                <a:lnTo>
                  <a:pt x="110" y="160"/>
                </a:lnTo>
                <a:lnTo>
                  <a:pt x="110" y="159"/>
                </a:lnTo>
                <a:lnTo>
                  <a:pt x="109" y="158"/>
                </a:lnTo>
                <a:lnTo>
                  <a:pt x="109" y="159"/>
                </a:lnTo>
                <a:lnTo>
                  <a:pt x="108" y="159"/>
                </a:lnTo>
                <a:lnTo>
                  <a:pt x="107" y="160"/>
                </a:lnTo>
                <a:lnTo>
                  <a:pt x="107" y="159"/>
                </a:lnTo>
                <a:lnTo>
                  <a:pt x="108" y="158"/>
                </a:lnTo>
                <a:lnTo>
                  <a:pt x="109" y="157"/>
                </a:lnTo>
                <a:lnTo>
                  <a:pt x="109" y="157"/>
                </a:lnTo>
                <a:lnTo>
                  <a:pt x="108" y="157"/>
                </a:lnTo>
                <a:lnTo>
                  <a:pt x="108" y="157"/>
                </a:lnTo>
                <a:lnTo>
                  <a:pt x="107" y="157"/>
                </a:lnTo>
                <a:lnTo>
                  <a:pt x="107" y="156"/>
                </a:lnTo>
                <a:lnTo>
                  <a:pt x="107" y="156"/>
                </a:lnTo>
                <a:lnTo>
                  <a:pt x="107" y="155"/>
                </a:lnTo>
                <a:lnTo>
                  <a:pt x="109" y="155"/>
                </a:lnTo>
                <a:lnTo>
                  <a:pt x="109" y="154"/>
                </a:lnTo>
                <a:lnTo>
                  <a:pt x="108" y="154"/>
                </a:lnTo>
                <a:lnTo>
                  <a:pt x="109" y="153"/>
                </a:lnTo>
                <a:lnTo>
                  <a:pt x="109" y="152"/>
                </a:lnTo>
                <a:lnTo>
                  <a:pt x="109" y="153"/>
                </a:lnTo>
                <a:lnTo>
                  <a:pt x="110" y="153"/>
                </a:lnTo>
                <a:lnTo>
                  <a:pt x="110" y="152"/>
                </a:lnTo>
                <a:lnTo>
                  <a:pt x="112" y="150"/>
                </a:lnTo>
                <a:lnTo>
                  <a:pt x="112" y="152"/>
                </a:lnTo>
                <a:lnTo>
                  <a:pt x="110" y="154"/>
                </a:lnTo>
                <a:lnTo>
                  <a:pt x="111" y="155"/>
                </a:lnTo>
                <a:lnTo>
                  <a:pt x="112" y="155"/>
                </a:lnTo>
                <a:lnTo>
                  <a:pt x="112" y="154"/>
                </a:lnTo>
                <a:lnTo>
                  <a:pt x="113" y="152"/>
                </a:lnTo>
                <a:lnTo>
                  <a:pt x="113" y="154"/>
                </a:lnTo>
                <a:lnTo>
                  <a:pt x="113" y="154"/>
                </a:lnTo>
                <a:lnTo>
                  <a:pt x="115" y="154"/>
                </a:lnTo>
                <a:lnTo>
                  <a:pt x="116" y="154"/>
                </a:lnTo>
                <a:lnTo>
                  <a:pt x="116" y="154"/>
                </a:lnTo>
                <a:lnTo>
                  <a:pt x="117" y="153"/>
                </a:lnTo>
                <a:lnTo>
                  <a:pt x="119" y="152"/>
                </a:lnTo>
                <a:lnTo>
                  <a:pt x="120" y="152"/>
                </a:lnTo>
                <a:lnTo>
                  <a:pt x="120" y="153"/>
                </a:lnTo>
                <a:lnTo>
                  <a:pt x="118" y="153"/>
                </a:lnTo>
                <a:lnTo>
                  <a:pt x="118" y="155"/>
                </a:lnTo>
                <a:lnTo>
                  <a:pt x="118" y="156"/>
                </a:lnTo>
                <a:lnTo>
                  <a:pt x="120" y="155"/>
                </a:lnTo>
                <a:lnTo>
                  <a:pt x="120" y="156"/>
                </a:lnTo>
                <a:lnTo>
                  <a:pt x="117" y="157"/>
                </a:lnTo>
                <a:lnTo>
                  <a:pt x="119" y="157"/>
                </a:lnTo>
                <a:lnTo>
                  <a:pt x="120" y="156"/>
                </a:lnTo>
                <a:lnTo>
                  <a:pt x="121" y="156"/>
                </a:lnTo>
                <a:lnTo>
                  <a:pt x="120" y="157"/>
                </a:lnTo>
                <a:lnTo>
                  <a:pt x="121" y="157"/>
                </a:lnTo>
                <a:lnTo>
                  <a:pt x="122" y="157"/>
                </a:lnTo>
                <a:lnTo>
                  <a:pt x="123" y="157"/>
                </a:lnTo>
                <a:lnTo>
                  <a:pt x="123" y="157"/>
                </a:lnTo>
                <a:lnTo>
                  <a:pt x="122" y="159"/>
                </a:lnTo>
                <a:lnTo>
                  <a:pt x="123" y="159"/>
                </a:lnTo>
                <a:lnTo>
                  <a:pt x="124" y="161"/>
                </a:lnTo>
                <a:lnTo>
                  <a:pt x="125" y="161"/>
                </a:lnTo>
                <a:lnTo>
                  <a:pt x="126" y="161"/>
                </a:lnTo>
                <a:lnTo>
                  <a:pt x="126" y="161"/>
                </a:lnTo>
                <a:lnTo>
                  <a:pt x="126" y="161"/>
                </a:lnTo>
                <a:lnTo>
                  <a:pt x="126" y="160"/>
                </a:lnTo>
                <a:lnTo>
                  <a:pt x="127" y="160"/>
                </a:lnTo>
                <a:lnTo>
                  <a:pt x="127" y="160"/>
                </a:lnTo>
                <a:lnTo>
                  <a:pt x="127" y="160"/>
                </a:lnTo>
                <a:lnTo>
                  <a:pt x="127" y="161"/>
                </a:lnTo>
                <a:lnTo>
                  <a:pt x="127" y="161"/>
                </a:lnTo>
                <a:lnTo>
                  <a:pt x="129" y="162"/>
                </a:lnTo>
                <a:lnTo>
                  <a:pt x="129" y="163"/>
                </a:lnTo>
                <a:lnTo>
                  <a:pt x="130" y="163"/>
                </a:lnTo>
                <a:lnTo>
                  <a:pt x="130" y="162"/>
                </a:lnTo>
                <a:lnTo>
                  <a:pt x="131" y="163"/>
                </a:lnTo>
                <a:lnTo>
                  <a:pt x="131" y="163"/>
                </a:lnTo>
                <a:lnTo>
                  <a:pt x="131" y="163"/>
                </a:lnTo>
                <a:lnTo>
                  <a:pt x="132" y="164"/>
                </a:lnTo>
                <a:lnTo>
                  <a:pt x="132" y="164"/>
                </a:lnTo>
                <a:lnTo>
                  <a:pt x="132" y="164"/>
                </a:lnTo>
                <a:lnTo>
                  <a:pt x="133" y="165"/>
                </a:lnTo>
                <a:lnTo>
                  <a:pt x="134" y="164"/>
                </a:lnTo>
                <a:lnTo>
                  <a:pt x="138" y="164"/>
                </a:lnTo>
                <a:lnTo>
                  <a:pt x="138" y="164"/>
                </a:lnTo>
                <a:lnTo>
                  <a:pt x="139" y="164"/>
                </a:lnTo>
                <a:lnTo>
                  <a:pt x="139" y="164"/>
                </a:lnTo>
                <a:lnTo>
                  <a:pt x="141" y="164"/>
                </a:lnTo>
                <a:lnTo>
                  <a:pt x="142" y="164"/>
                </a:lnTo>
                <a:lnTo>
                  <a:pt x="145" y="165"/>
                </a:lnTo>
                <a:lnTo>
                  <a:pt x="147" y="164"/>
                </a:lnTo>
                <a:lnTo>
                  <a:pt x="147" y="165"/>
                </a:lnTo>
                <a:lnTo>
                  <a:pt x="147" y="165"/>
                </a:lnTo>
                <a:lnTo>
                  <a:pt x="147" y="165"/>
                </a:lnTo>
                <a:lnTo>
                  <a:pt x="146" y="166"/>
                </a:lnTo>
                <a:lnTo>
                  <a:pt x="149" y="167"/>
                </a:lnTo>
                <a:lnTo>
                  <a:pt x="153" y="168"/>
                </a:lnTo>
                <a:lnTo>
                  <a:pt x="155" y="167"/>
                </a:lnTo>
                <a:lnTo>
                  <a:pt x="156" y="165"/>
                </a:lnTo>
                <a:lnTo>
                  <a:pt x="156" y="164"/>
                </a:lnTo>
                <a:lnTo>
                  <a:pt x="157" y="164"/>
                </a:lnTo>
                <a:lnTo>
                  <a:pt x="159" y="166"/>
                </a:lnTo>
                <a:lnTo>
                  <a:pt x="160" y="166"/>
                </a:lnTo>
                <a:lnTo>
                  <a:pt x="160" y="167"/>
                </a:lnTo>
                <a:lnTo>
                  <a:pt x="159" y="167"/>
                </a:lnTo>
                <a:lnTo>
                  <a:pt x="159" y="169"/>
                </a:lnTo>
                <a:lnTo>
                  <a:pt x="159" y="170"/>
                </a:lnTo>
                <a:lnTo>
                  <a:pt x="158" y="169"/>
                </a:lnTo>
                <a:lnTo>
                  <a:pt x="158" y="167"/>
                </a:lnTo>
                <a:lnTo>
                  <a:pt x="158" y="167"/>
                </a:lnTo>
                <a:lnTo>
                  <a:pt x="158" y="166"/>
                </a:lnTo>
                <a:lnTo>
                  <a:pt x="158" y="165"/>
                </a:lnTo>
                <a:lnTo>
                  <a:pt x="157" y="165"/>
                </a:lnTo>
                <a:lnTo>
                  <a:pt x="157" y="165"/>
                </a:lnTo>
                <a:lnTo>
                  <a:pt x="157" y="166"/>
                </a:lnTo>
                <a:lnTo>
                  <a:pt x="157" y="168"/>
                </a:lnTo>
                <a:lnTo>
                  <a:pt x="157" y="168"/>
                </a:lnTo>
                <a:lnTo>
                  <a:pt x="157" y="168"/>
                </a:lnTo>
                <a:lnTo>
                  <a:pt x="156" y="169"/>
                </a:lnTo>
                <a:lnTo>
                  <a:pt x="156" y="169"/>
                </a:lnTo>
                <a:lnTo>
                  <a:pt x="156" y="170"/>
                </a:lnTo>
                <a:lnTo>
                  <a:pt x="156" y="171"/>
                </a:lnTo>
                <a:lnTo>
                  <a:pt x="157" y="171"/>
                </a:lnTo>
                <a:lnTo>
                  <a:pt x="157" y="172"/>
                </a:lnTo>
                <a:lnTo>
                  <a:pt x="158" y="172"/>
                </a:lnTo>
                <a:lnTo>
                  <a:pt x="159" y="172"/>
                </a:lnTo>
                <a:lnTo>
                  <a:pt x="159" y="172"/>
                </a:lnTo>
                <a:lnTo>
                  <a:pt x="159" y="172"/>
                </a:lnTo>
                <a:lnTo>
                  <a:pt x="160" y="173"/>
                </a:lnTo>
                <a:lnTo>
                  <a:pt x="162" y="174"/>
                </a:lnTo>
                <a:lnTo>
                  <a:pt x="162" y="174"/>
                </a:lnTo>
                <a:lnTo>
                  <a:pt x="163" y="173"/>
                </a:lnTo>
                <a:lnTo>
                  <a:pt x="164" y="174"/>
                </a:lnTo>
                <a:lnTo>
                  <a:pt x="164" y="173"/>
                </a:lnTo>
                <a:lnTo>
                  <a:pt x="164" y="172"/>
                </a:lnTo>
                <a:lnTo>
                  <a:pt x="164" y="172"/>
                </a:lnTo>
                <a:lnTo>
                  <a:pt x="164" y="172"/>
                </a:lnTo>
                <a:lnTo>
                  <a:pt x="164" y="172"/>
                </a:lnTo>
                <a:lnTo>
                  <a:pt x="164" y="171"/>
                </a:lnTo>
                <a:lnTo>
                  <a:pt x="165" y="170"/>
                </a:lnTo>
                <a:lnTo>
                  <a:pt x="166" y="171"/>
                </a:lnTo>
                <a:lnTo>
                  <a:pt x="167" y="170"/>
                </a:lnTo>
                <a:lnTo>
                  <a:pt x="165" y="169"/>
                </a:lnTo>
                <a:lnTo>
                  <a:pt x="167" y="170"/>
                </a:lnTo>
                <a:lnTo>
                  <a:pt x="167" y="170"/>
                </a:lnTo>
                <a:lnTo>
                  <a:pt x="165" y="172"/>
                </a:lnTo>
                <a:lnTo>
                  <a:pt x="165" y="172"/>
                </a:lnTo>
                <a:lnTo>
                  <a:pt x="164" y="175"/>
                </a:lnTo>
                <a:lnTo>
                  <a:pt x="164" y="175"/>
                </a:lnTo>
                <a:lnTo>
                  <a:pt x="167" y="179"/>
                </a:lnTo>
                <a:lnTo>
                  <a:pt x="167" y="179"/>
                </a:lnTo>
                <a:lnTo>
                  <a:pt x="168" y="179"/>
                </a:lnTo>
                <a:lnTo>
                  <a:pt x="167" y="180"/>
                </a:lnTo>
                <a:lnTo>
                  <a:pt x="169" y="181"/>
                </a:lnTo>
                <a:lnTo>
                  <a:pt x="170" y="182"/>
                </a:lnTo>
                <a:lnTo>
                  <a:pt x="171" y="182"/>
                </a:lnTo>
                <a:lnTo>
                  <a:pt x="173" y="183"/>
                </a:lnTo>
                <a:lnTo>
                  <a:pt x="174" y="183"/>
                </a:lnTo>
                <a:lnTo>
                  <a:pt x="174" y="183"/>
                </a:lnTo>
                <a:lnTo>
                  <a:pt x="174" y="183"/>
                </a:lnTo>
                <a:lnTo>
                  <a:pt x="175" y="183"/>
                </a:lnTo>
                <a:lnTo>
                  <a:pt x="176" y="183"/>
                </a:lnTo>
                <a:lnTo>
                  <a:pt x="176" y="181"/>
                </a:lnTo>
                <a:lnTo>
                  <a:pt x="175" y="179"/>
                </a:lnTo>
                <a:lnTo>
                  <a:pt x="174" y="179"/>
                </a:lnTo>
                <a:lnTo>
                  <a:pt x="174" y="179"/>
                </a:lnTo>
                <a:lnTo>
                  <a:pt x="174" y="179"/>
                </a:lnTo>
                <a:lnTo>
                  <a:pt x="174" y="179"/>
                </a:lnTo>
                <a:lnTo>
                  <a:pt x="173" y="178"/>
                </a:lnTo>
                <a:lnTo>
                  <a:pt x="173" y="178"/>
                </a:lnTo>
                <a:lnTo>
                  <a:pt x="173" y="178"/>
                </a:lnTo>
                <a:lnTo>
                  <a:pt x="172" y="177"/>
                </a:lnTo>
                <a:lnTo>
                  <a:pt x="171" y="177"/>
                </a:lnTo>
                <a:lnTo>
                  <a:pt x="171" y="176"/>
                </a:lnTo>
                <a:lnTo>
                  <a:pt x="171" y="176"/>
                </a:lnTo>
                <a:lnTo>
                  <a:pt x="172" y="176"/>
                </a:lnTo>
                <a:lnTo>
                  <a:pt x="171" y="175"/>
                </a:lnTo>
                <a:lnTo>
                  <a:pt x="173" y="176"/>
                </a:lnTo>
                <a:lnTo>
                  <a:pt x="173" y="176"/>
                </a:lnTo>
                <a:lnTo>
                  <a:pt x="173" y="175"/>
                </a:lnTo>
                <a:lnTo>
                  <a:pt x="174" y="176"/>
                </a:lnTo>
                <a:lnTo>
                  <a:pt x="174" y="177"/>
                </a:lnTo>
                <a:lnTo>
                  <a:pt x="175" y="178"/>
                </a:lnTo>
                <a:lnTo>
                  <a:pt x="175" y="178"/>
                </a:lnTo>
                <a:lnTo>
                  <a:pt x="176" y="176"/>
                </a:lnTo>
                <a:lnTo>
                  <a:pt x="176" y="176"/>
                </a:lnTo>
                <a:lnTo>
                  <a:pt x="177" y="177"/>
                </a:lnTo>
                <a:lnTo>
                  <a:pt x="176" y="177"/>
                </a:lnTo>
                <a:lnTo>
                  <a:pt x="177" y="179"/>
                </a:lnTo>
                <a:lnTo>
                  <a:pt x="177" y="179"/>
                </a:lnTo>
                <a:lnTo>
                  <a:pt x="178" y="180"/>
                </a:lnTo>
                <a:lnTo>
                  <a:pt x="178" y="180"/>
                </a:lnTo>
                <a:lnTo>
                  <a:pt x="178" y="182"/>
                </a:lnTo>
                <a:lnTo>
                  <a:pt x="179" y="182"/>
                </a:lnTo>
                <a:lnTo>
                  <a:pt x="179" y="181"/>
                </a:lnTo>
                <a:lnTo>
                  <a:pt x="180" y="182"/>
                </a:lnTo>
                <a:lnTo>
                  <a:pt x="180" y="184"/>
                </a:lnTo>
                <a:lnTo>
                  <a:pt x="181" y="184"/>
                </a:lnTo>
                <a:lnTo>
                  <a:pt x="182" y="183"/>
                </a:lnTo>
                <a:lnTo>
                  <a:pt x="180" y="176"/>
                </a:lnTo>
                <a:lnTo>
                  <a:pt x="180" y="175"/>
                </a:lnTo>
                <a:lnTo>
                  <a:pt x="179" y="174"/>
                </a:lnTo>
                <a:lnTo>
                  <a:pt x="180" y="174"/>
                </a:lnTo>
                <a:lnTo>
                  <a:pt x="180" y="174"/>
                </a:lnTo>
                <a:lnTo>
                  <a:pt x="179" y="172"/>
                </a:lnTo>
                <a:lnTo>
                  <a:pt x="180" y="172"/>
                </a:lnTo>
                <a:lnTo>
                  <a:pt x="182" y="178"/>
                </a:lnTo>
                <a:lnTo>
                  <a:pt x="182" y="178"/>
                </a:lnTo>
                <a:lnTo>
                  <a:pt x="182" y="179"/>
                </a:lnTo>
                <a:lnTo>
                  <a:pt x="182" y="179"/>
                </a:lnTo>
                <a:lnTo>
                  <a:pt x="183" y="182"/>
                </a:lnTo>
                <a:lnTo>
                  <a:pt x="185" y="183"/>
                </a:lnTo>
                <a:lnTo>
                  <a:pt x="186" y="184"/>
                </a:lnTo>
                <a:lnTo>
                  <a:pt x="187" y="183"/>
                </a:lnTo>
                <a:lnTo>
                  <a:pt x="187" y="183"/>
                </a:lnTo>
                <a:lnTo>
                  <a:pt x="187" y="184"/>
                </a:lnTo>
                <a:lnTo>
                  <a:pt x="187" y="185"/>
                </a:lnTo>
                <a:lnTo>
                  <a:pt x="188" y="186"/>
                </a:lnTo>
                <a:lnTo>
                  <a:pt x="189" y="186"/>
                </a:lnTo>
                <a:lnTo>
                  <a:pt x="189" y="186"/>
                </a:lnTo>
                <a:lnTo>
                  <a:pt x="189" y="185"/>
                </a:lnTo>
                <a:lnTo>
                  <a:pt x="189" y="184"/>
                </a:lnTo>
                <a:lnTo>
                  <a:pt x="190" y="184"/>
                </a:lnTo>
                <a:lnTo>
                  <a:pt x="189" y="186"/>
                </a:lnTo>
                <a:lnTo>
                  <a:pt x="189" y="186"/>
                </a:lnTo>
                <a:lnTo>
                  <a:pt x="190" y="185"/>
                </a:lnTo>
                <a:lnTo>
                  <a:pt x="191" y="186"/>
                </a:lnTo>
                <a:lnTo>
                  <a:pt x="189" y="186"/>
                </a:lnTo>
                <a:lnTo>
                  <a:pt x="189" y="186"/>
                </a:lnTo>
                <a:lnTo>
                  <a:pt x="189" y="187"/>
                </a:lnTo>
                <a:lnTo>
                  <a:pt x="189" y="188"/>
                </a:lnTo>
                <a:lnTo>
                  <a:pt x="190" y="188"/>
                </a:lnTo>
                <a:lnTo>
                  <a:pt x="190" y="187"/>
                </a:lnTo>
                <a:lnTo>
                  <a:pt x="192" y="187"/>
                </a:lnTo>
                <a:lnTo>
                  <a:pt x="193" y="187"/>
                </a:lnTo>
                <a:lnTo>
                  <a:pt x="192" y="187"/>
                </a:lnTo>
                <a:lnTo>
                  <a:pt x="191" y="187"/>
                </a:lnTo>
                <a:lnTo>
                  <a:pt x="190" y="188"/>
                </a:lnTo>
                <a:lnTo>
                  <a:pt x="191" y="188"/>
                </a:lnTo>
                <a:lnTo>
                  <a:pt x="192" y="190"/>
                </a:lnTo>
                <a:lnTo>
                  <a:pt x="192" y="190"/>
                </a:lnTo>
                <a:lnTo>
                  <a:pt x="192" y="190"/>
                </a:lnTo>
                <a:lnTo>
                  <a:pt x="193" y="190"/>
                </a:lnTo>
                <a:lnTo>
                  <a:pt x="193" y="190"/>
                </a:lnTo>
                <a:lnTo>
                  <a:pt x="193" y="191"/>
                </a:lnTo>
                <a:lnTo>
                  <a:pt x="193" y="191"/>
                </a:lnTo>
                <a:lnTo>
                  <a:pt x="193" y="191"/>
                </a:lnTo>
                <a:lnTo>
                  <a:pt x="193" y="190"/>
                </a:lnTo>
                <a:lnTo>
                  <a:pt x="190" y="190"/>
                </a:lnTo>
                <a:lnTo>
                  <a:pt x="190" y="190"/>
                </a:lnTo>
                <a:lnTo>
                  <a:pt x="190" y="190"/>
                </a:lnTo>
                <a:lnTo>
                  <a:pt x="191" y="190"/>
                </a:lnTo>
                <a:lnTo>
                  <a:pt x="191" y="190"/>
                </a:lnTo>
                <a:lnTo>
                  <a:pt x="191" y="191"/>
                </a:lnTo>
                <a:lnTo>
                  <a:pt x="191" y="192"/>
                </a:lnTo>
                <a:lnTo>
                  <a:pt x="191" y="192"/>
                </a:lnTo>
                <a:lnTo>
                  <a:pt x="191" y="192"/>
                </a:lnTo>
                <a:lnTo>
                  <a:pt x="191" y="193"/>
                </a:lnTo>
                <a:lnTo>
                  <a:pt x="191" y="193"/>
                </a:lnTo>
                <a:lnTo>
                  <a:pt x="192" y="193"/>
                </a:lnTo>
                <a:lnTo>
                  <a:pt x="193" y="193"/>
                </a:lnTo>
                <a:lnTo>
                  <a:pt x="193" y="194"/>
                </a:lnTo>
                <a:lnTo>
                  <a:pt x="191" y="194"/>
                </a:lnTo>
                <a:lnTo>
                  <a:pt x="191" y="194"/>
                </a:lnTo>
                <a:lnTo>
                  <a:pt x="191" y="194"/>
                </a:lnTo>
                <a:lnTo>
                  <a:pt x="192" y="195"/>
                </a:lnTo>
                <a:lnTo>
                  <a:pt x="192" y="195"/>
                </a:lnTo>
                <a:lnTo>
                  <a:pt x="192" y="195"/>
                </a:lnTo>
                <a:lnTo>
                  <a:pt x="193" y="195"/>
                </a:lnTo>
                <a:lnTo>
                  <a:pt x="193" y="195"/>
                </a:lnTo>
                <a:lnTo>
                  <a:pt x="193" y="195"/>
                </a:lnTo>
                <a:lnTo>
                  <a:pt x="193" y="196"/>
                </a:lnTo>
                <a:lnTo>
                  <a:pt x="193" y="196"/>
                </a:lnTo>
                <a:lnTo>
                  <a:pt x="194" y="195"/>
                </a:lnTo>
                <a:lnTo>
                  <a:pt x="194" y="195"/>
                </a:lnTo>
                <a:lnTo>
                  <a:pt x="194" y="196"/>
                </a:lnTo>
                <a:lnTo>
                  <a:pt x="195" y="197"/>
                </a:lnTo>
                <a:lnTo>
                  <a:pt x="193" y="196"/>
                </a:lnTo>
                <a:lnTo>
                  <a:pt x="193" y="197"/>
                </a:lnTo>
                <a:lnTo>
                  <a:pt x="195" y="198"/>
                </a:lnTo>
                <a:lnTo>
                  <a:pt x="196" y="198"/>
                </a:lnTo>
                <a:lnTo>
                  <a:pt x="196" y="198"/>
                </a:lnTo>
                <a:lnTo>
                  <a:pt x="196" y="199"/>
                </a:lnTo>
                <a:lnTo>
                  <a:pt x="196" y="199"/>
                </a:lnTo>
                <a:lnTo>
                  <a:pt x="197" y="200"/>
                </a:lnTo>
                <a:lnTo>
                  <a:pt x="197" y="201"/>
                </a:lnTo>
                <a:lnTo>
                  <a:pt x="198" y="202"/>
                </a:lnTo>
                <a:lnTo>
                  <a:pt x="199" y="203"/>
                </a:lnTo>
                <a:lnTo>
                  <a:pt x="200" y="204"/>
                </a:lnTo>
                <a:lnTo>
                  <a:pt x="201" y="205"/>
                </a:lnTo>
                <a:lnTo>
                  <a:pt x="201" y="205"/>
                </a:lnTo>
                <a:lnTo>
                  <a:pt x="200" y="205"/>
                </a:lnTo>
                <a:lnTo>
                  <a:pt x="199" y="205"/>
                </a:lnTo>
                <a:lnTo>
                  <a:pt x="199" y="206"/>
                </a:lnTo>
                <a:lnTo>
                  <a:pt x="199" y="208"/>
                </a:lnTo>
                <a:lnTo>
                  <a:pt x="198" y="208"/>
                </a:lnTo>
                <a:lnTo>
                  <a:pt x="198" y="208"/>
                </a:lnTo>
                <a:lnTo>
                  <a:pt x="197" y="209"/>
                </a:lnTo>
                <a:lnTo>
                  <a:pt x="198" y="210"/>
                </a:lnTo>
                <a:lnTo>
                  <a:pt x="199" y="211"/>
                </a:lnTo>
                <a:lnTo>
                  <a:pt x="199" y="211"/>
                </a:lnTo>
                <a:lnTo>
                  <a:pt x="199" y="210"/>
                </a:lnTo>
                <a:lnTo>
                  <a:pt x="200" y="210"/>
                </a:lnTo>
                <a:lnTo>
                  <a:pt x="200" y="209"/>
                </a:lnTo>
                <a:lnTo>
                  <a:pt x="200" y="209"/>
                </a:lnTo>
                <a:lnTo>
                  <a:pt x="200" y="208"/>
                </a:lnTo>
                <a:lnTo>
                  <a:pt x="200" y="208"/>
                </a:lnTo>
                <a:lnTo>
                  <a:pt x="200" y="208"/>
                </a:lnTo>
                <a:lnTo>
                  <a:pt x="200" y="207"/>
                </a:lnTo>
                <a:lnTo>
                  <a:pt x="201" y="207"/>
                </a:lnTo>
                <a:lnTo>
                  <a:pt x="202" y="207"/>
                </a:lnTo>
                <a:lnTo>
                  <a:pt x="202" y="207"/>
                </a:lnTo>
                <a:lnTo>
                  <a:pt x="203" y="206"/>
                </a:lnTo>
                <a:lnTo>
                  <a:pt x="203" y="205"/>
                </a:lnTo>
                <a:lnTo>
                  <a:pt x="203" y="205"/>
                </a:lnTo>
                <a:lnTo>
                  <a:pt x="204" y="206"/>
                </a:lnTo>
                <a:lnTo>
                  <a:pt x="203" y="206"/>
                </a:lnTo>
                <a:lnTo>
                  <a:pt x="203" y="207"/>
                </a:lnTo>
                <a:lnTo>
                  <a:pt x="203" y="207"/>
                </a:lnTo>
                <a:lnTo>
                  <a:pt x="204" y="208"/>
                </a:lnTo>
                <a:lnTo>
                  <a:pt x="205" y="209"/>
                </a:lnTo>
                <a:lnTo>
                  <a:pt x="205" y="210"/>
                </a:lnTo>
                <a:lnTo>
                  <a:pt x="205" y="211"/>
                </a:lnTo>
                <a:lnTo>
                  <a:pt x="205" y="213"/>
                </a:lnTo>
                <a:lnTo>
                  <a:pt x="206" y="213"/>
                </a:lnTo>
                <a:lnTo>
                  <a:pt x="206" y="213"/>
                </a:lnTo>
                <a:lnTo>
                  <a:pt x="206" y="213"/>
                </a:lnTo>
                <a:lnTo>
                  <a:pt x="207" y="213"/>
                </a:lnTo>
                <a:lnTo>
                  <a:pt x="207" y="215"/>
                </a:lnTo>
                <a:lnTo>
                  <a:pt x="207" y="215"/>
                </a:lnTo>
                <a:lnTo>
                  <a:pt x="207" y="215"/>
                </a:lnTo>
                <a:lnTo>
                  <a:pt x="206" y="215"/>
                </a:lnTo>
                <a:lnTo>
                  <a:pt x="206" y="215"/>
                </a:lnTo>
                <a:lnTo>
                  <a:pt x="205" y="215"/>
                </a:lnTo>
                <a:lnTo>
                  <a:pt x="205" y="215"/>
                </a:lnTo>
                <a:lnTo>
                  <a:pt x="205" y="218"/>
                </a:lnTo>
                <a:lnTo>
                  <a:pt x="205" y="219"/>
                </a:lnTo>
                <a:lnTo>
                  <a:pt x="206" y="217"/>
                </a:lnTo>
                <a:lnTo>
                  <a:pt x="206" y="218"/>
                </a:lnTo>
                <a:lnTo>
                  <a:pt x="207" y="218"/>
                </a:lnTo>
                <a:lnTo>
                  <a:pt x="207" y="218"/>
                </a:lnTo>
                <a:lnTo>
                  <a:pt x="207" y="217"/>
                </a:lnTo>
                <a:lnTo>
                  <a:pt x="209" y="215"/>
                </a:lnTo>
                <a:lnTo>
                  <a:pt x="210" y="215"/>
                </a:lnTo>
                <a:lnTo>
                  <a:pt x="210" y="215"/>
                </a:lnTo>
                <a:lnTo>
                  <a:pt x="210" y="216"/>
                </a:lnTo>
                <a:lnTo>
                  <a:pt x="210" y="217"/>
                </a:lnTo>
                <a:lnTo>
                  <a:pt x="210" y="217"/>
                </a:lnTo>
                <a:lnTo>
                  <a:pt x="209" y="218"/>
                </a:lnTo>
                <a:lnTo>
                  <a:pt x="209" y="219"/>
                </a:lnTo>
                <a:lnTo>
                  <a:pt x="210" y="219"/>
                </a:lnTo>
                <a:lnTo>
                  <a:pt x="210" y="219"/>
                </a:lnTo>
                <a:lnTo>
                  <a:pt x="209" y="219"/>
                </a:lnTo>
                <a:lnTo>
                  <a:pt x="208" y="219"/>
                </a:lnTo>
                <a:lnTo>
                  <a:pt x="208" y="220"/>
                </a:lnTo>
                <a:lnTo>
                  <a:pt x="207" y="220"/>
                </a:lnTo>
                <a:lnTo>
                  <a:pt x="207" y="222"/>
                </a:lnTo>
                <a:lnTo>
                  <a:pt x="208" y="222"/>
                </a:lnTo>
                <a:lnTo>
                  <a:pt x="209" y="223"/>
                </a:lnTo>
                <a:lnTo>
                  <a:pt x="209" y="223"/>
                </a:lnTo>
                <a:lnTo>
                  <a:pt x="211" y="223"/>
                </a:lnTo>
                <a:lnTo>
                  <a:pt x="211" y="224"/>
                </a:lnTo>
                <a:lnTo>
                  <a:pt x="210" y="224"/>
                </a:lnTo>
                <a:lnTo>
                  <a:pt x="210" y="225"/>
                </a:lnTo>
                <a:lnTo>
                  <a:pt x="210" y="226"/>
                </a:lnTo>
                <a:lnTo>
                  <a:pt x="210" y="226"/>
                </a:lnTo>
                <a:lnTo>
                  <a:pt x="211" y="228"/>
                </a:lnTo>
                <a:lnTo>
                  <a:pt x="212" y="229"/>
                </a:lnTo>
                <a:lnTo>
                  <a:pt x="214" y="230"/>
                </a:lnTo>
                <a:lnTo>
                  <a:pt x="214" y="230"/>
                </a:lnTo>
                <a:lnTo>
                  <a:pt x="214" y="231"/>
                </a:lnTo>
                <a:lnTo>
                  <a:pt x="214" y="231"/>
                </a:lnTo>
                <a:lnTo>
                  <a:pt x="214" y="230"/>
                </a:lnTo>
                <a:lnTo>
                  <a:pt x="215" y="230"/>
                </a:lnTo>
                <a:lnTo>
                  <a:pt x="215" y="230"/>
                </a:lnTo>
                <a:lnTo>
                  <a:pt x="215" y="231"/>
                </a:lnTo>
                <a:lnTo>
                  <a:pt x="215" y="234"/>
                </a:lnTo>
                <a:lnTo>
                  <a:pt x="214" y="235"/>
                </a:lnTo>
                <a:lnTo>
                  <a:pt x="215" y="236"/>
                </a:lnTo>
                <a:lnTo>
                  <a:pt x="215" y="236"/>
                </a:lnTo>
                <a:lnTo>
                  <a:pt x="216" y="237"/>
                </a:lnTo>
                <a:lnTo>
                  <a:pt x="217" y="237"/>
                </a:lnTo>
                <a:lnTo>
                  <a:pt x="217" y="239"/>
                </a:lnTo>
                <a:lnTo>
                  <a:pt x="217" y="239"/>
                </a:lnTo>
                <a:lnTo>
                  <a:pt x="218" y="239"/>
                </a:lnTo>
                <a:lnTo>
                  <a:pt x="219" y="239"/>
                </a:lnTo>
                <a:lnTo>
                  <a:pt x="220" y="239"/>
                </a:lnTo>
                <a:lnTo>
                  <a:pt x="220" y="240"/>
                </a:lnTo>
                <a:lnTo>
                  <a:pt x="220" y="240"/>
                </a:lnTo>
                <a:lnTo>
                  <a:pt x="220" y="240"/>
                </a:lnTo>
                <a:lnTo>
                  <a:pt x="219" y="241"/>
                </a:lnTo>
                <a:lnTo>
                  <a:pt x="221" y="241"/>
                </a:lnTo>
                <a:lnTo>
                  <a:pt x="222" y="240"/>
                </a:lnTo>
                <a:lnTo>
                  <a:pt x="222" y="241"/>
                </a:lnTo>
                <a:lnTo>
                  <a:pt x="222" y="241"/>
                </a:lnTo>
                <a:lnTo>
                  <a:pt x="222" y="241"/>
                </a:lnTo>
                <a:lnTo>
                  <a:pt x="222" y="242"/>
                </a:lnTo>
                <a:lnTo>
                  <a:pt x="222" y="244"/>
                </a:lnTo>
                <a:lnTo>
                  <a:pt x="222" y="244"/>
                </a:lnTo>
                <a:lnTo>
                  <a:pt x="222" y="244"/>
                </a:lnTo>
                <a:lnTo>
                  <a:pt x="222" y="247"/>
                </a:lnTo>
                <a:lnTo>
                  <a:pt x="222" y="247"/>
                </a:lnTo>
                <a:lnTo>
                  <a:pt x="222" y="248"/>
                </a:lnTo>
                <a:lnTo>
                  <a:pt x="223" y="247"/>
                </a:lnTo>
                <a:lnTo>
                  <a:pt x="224" y="246"/>
                </a:lnTo>
                <a:lnTo>
                  <a:pt x="225" y="247"/>
                </a:lnTo>
                <a:lnTo>
                  <a:pt x="224" y="248"/>
                </a:lnTo>
                <a:lnTo>
                  <a:pt x="224" y="248"/>
                </a:lnTo>
                <a:lnTo>
                  <a:pt x="225" y="248"/>
                </a:lnTo>
                <a:lnTo>
                  <a:pt x="225" y="248"/>
                </a:lnTo>
                <a:lnTo>
                  <a:pt x="224" y="248"/>
                </a:lnTo>
                <a:lnTo>
                  <a:pt x="223" y="249"/>
                </a:lnTo>
                <a:lnTo>
                  <a:pt x="222" y="249"/>
                </a:lnTo>
                <a:lnTo>
                  <a:pt x="224" y="249"/>
                </a:lnTo>
                <a:lnTo>
                  <a:pt x="224" y="249"/>
                </a:lnTo>
                <a:lnTo>
                  <a:pt x="225" y="250"/>
                </a:lnTo>
                <a:lnTo>
                  <a:pt x="224" y="250"/>
                </a:lnTo>
                <a:lnTo>
                  <a:pt x="223" y="250"/>
                </a:lnTo>
                <a:lnTo>
                  <a:pt x="222" y="251"/>
                </a:lnTo>
                <a:lnTo>
                  <a:pt x="222" y="251"/>
                </a:lnTo>
                <a:lnTo>
                  <a:pt x="223" y="252"/>
                </a:lnTo>
                <a:lnTo>
                  <a:pt x="224" y="252"/>
                </a:lnTo>
                <a:lnTo>
                  <a:pt x="226" y="254"/>
                </a:lnTo>
                <a:lnTo>
                  <a:pt x="226" y="254"/>
                </a:lnTo>
                <a:lnTo>
                  <a:pt x="226" y="253"/>
                </a:lnTo>
                <a:lnTo>
                  <a:pt x="226" y="253"/>
                </a:lnTo>
                <a:lnTo>
                  <a:pt x="228" y="253"/>
                </a:lnTo>
                <a:lnTo>
                  <a:pt x="229" y="253"/>
                </a:lnTo>
                <a:lnTo>
                  <a:pt x="229" y="252"/>
                </a:lnTo>
                <a:lnTo>
                  <a:pt x="231" y="253"/>
                </a:lnTo>
                <a:lnTo>
                  <a:pt x="231" y="253"/>
                </a:lnTo>
                <a:lnTo>
                  <a:pt x="231" y="254"/>
                </a:lnTo>
                <a:lnTo>
                  <a:pt x="230" y="254"/>
                </a:lnTo>
                <a:lnTo>
                  <a:pt x="230" y="254"/>
                </a:lnTo>
                <a:lnTo>
                  <a:pt x="231" y="254"/>
                </a:lnTo>
                <a:lnTo>
                  <a:pt x="232" y="255"/>
                </a:lnTo>
                <a:lnTo>
                  <a:pt x="231" y="256"/>
                </a:lnTo>
                <a:lnTo>
                  <a:pt x="232" y="256"/>
                </a:lnTo>
                <a:lnTo>
                  <a:pt x="232" y="256"/>
                </a:lnTo>
                <a:lnTo>
                  <a:pt x="229" y="256"/>
                </a:lnTo>
                <a:lnTo>
                  <a:pt x="230" y="257"/>
                </a:lnTo>
                <a:lnTo>
                  <a:pt x="233" y="257"/>
                </a:lnTo>
                <a:lnTo>
                  <a:pt x="233" y="257"/>
                </a:lnTo>
                <a:lnTo>
                  <a:pt x="234" y="257"/>
                </a:lnTo>
                <a:lnTo>
                  <a:pt x="234" y="256"/>
                </a:lnTo>
                <a:lnTo>
                  <a:pt x="235" y="257"/>
                </a:lnTo>
                <a:lnTo>
                  <a:pt x="235" y="257"/>
                </a:lnTo>
                <a:lnTo>
                  <a:pt x="236" y="257"/>
                </a:lnTo>
                <a:lnTo>
                  <a:pt x="237" y="256"/>
                </a:lnTo>
                <a:lnTo>
                  <a:pt x="237" y="256"/>
                </a:lnTo>
                <a:lnTo>
                  <a:pt x="238" y="258"/>
                </a:lnTo>
                <a:lnTo>
                  <a:pt x="238" y="258"/>
                </a:lnTo>
                <a:lnTo>
                  <a:pt x="239" y="258"/>
                </a:lnTo>
                <a:lnTo>
                  <a:pt x="240" y="258"/>
                </a:lnTo>
                <a:lnTo>
                  <a:pt x="240" y="258"/>
                </a:lnTo>
                <a:lnTo>
                  <a:pt x="240" y="259"/>
                </a:lnTo>
                <a:lnTo>
                  <a:pt x="240" y="259"/>
                </a:lnTo>
                <a:lnTo>
                  <a:pt x="240" y="259"/>
                </a:lnTo>
                <a:lnTo>
                  <a:pt x="240" y="260"/>
                </a:lnTo>
                <a:lnTo>
                  <a:pt x="239" y="261"/>
                </a:lnTo>
                <a:lnTo>
                  <a:pt x="239" y="261"/>
                </a:lnTo>
                <a:lnTo>
                  <a:pt x="241" y="263"/>
                </a:lnTo>
                <a:lnTo>
                  <a:pt x="242" y="263"/>
                </a:lnTo>
                <a:lnTo>
                  <a:pt x="243" y="263"/>
                </a:lnTo>
                <a:lnTo>
                  <a:pt x="243" y="262"/>
                </a:lnTo>
                <a:lnTo>
                  <a:pt x="243" y="263"/>
                </a:lnTo>
                <a:lnTo>
                  <a:pt x="243" y="262"/>
                </a:lnTo>
                <a:lnTo>
                  <a:pt x="243" y="261"/>
                </a:lnTo>
                <a:lnTo>
                  <a:pt x="243" y="261"/>
                </a:lnTo>
                <a:lnTo>
                  <a:pt x="243" y="262"/>
                </a:lnTo>
                <a:lnTo>
                  <a:pt x="244" y="263"/>
                </a:lnTo>
                <a:lnTo>
                  <a:pt x="244" y="263"/>
                </a:lnTo>
                <a:lnTo>
                  <a:pt x="244" y="263"/>
                </a:lnTo>
                <a:lnTo>
                  <a:pt x="244" y="263"/>
                </a:lnTo>
                <a:lnTo>
                  <a:pt x="244" y="264"/>
                </a:lnTo>
                <a:lnTo>
                  <a:pt x="245" y="264"/>
                </a:lnTo>
                <a:lnTo>
                  <a:pt x="245" y="265"/>
                </a:lnTo>
                <a:lnTo>
                  <a:pt x="245" y="265"/>
                </a:lnTo>
                <a:lnTo>
                  <a:pt x="245" y="266"/>
                </a:lnTo>
                <a:lnTo>
                  <a:pt x="246" y="266"/>
                </a:lnTo>
                <a:lnTo>
                  <a:pt x="247" y="265"/>
                </a:lnTo>
                <a:lnTo>
                  <a:pt x="247" y="264"/>
                </a:lnTo>
                <a:lnTo>
                  <a:pt x="247" y="263"/>
                </a:lnTo>
                <a:lnTo>
                  <a:pt x="248" y="264"/>
                </a:lnTo>
                <a:lnTo>
                  <a:pt x="247" y="266"/>
                </a:lnTo>
                <a:lnTo>
                  <a:pt x="247" y="266"/>
                </a:lnTo>
                <a:lnTo>
                  <a:pt x="247" y="266"/>
                </a:lnTo>
                <a:lnTo>
                  <a:pt x="247" y="267"/>
                </a:lnTo>
                <a:lnTo>
                  <a:pt x="247" y="267"/>
                </a:lnTo>
                <a:lnTo>
                  <a:pt x="248" y="267"/>
                </a:lnTo>
                <a:lnTo>
                  <a:pt x="249" y="268"/>
                </a:lnTo>
                <a:lnTo>
                  <a:pt x="251" y="267"/>
                </a:lnTo>
                <a:lnTo>
                  <a:pt x="251" y="267"/>
                </a:lnTo>
                <a:lnTo>
                  <a:pt x="251" y="268"/>
                </a:lnTo>
                <a:lnTo>
                  <a:pt x="251" y="268"/>
                </a:lnTo>
                <a:lnTo>
                  <a:pt x="251" y="268"/>
                </a:lnTo>
                <a:lnTo>
                  <a:pt x="250" y="268"/>
                </a:lnTo>
                <a:lnTo>
                  <a:pt x="249" y="269"/>
                </a:lnTo>
                <a:lnTo>
                  <a:pt x="248" y="269"/>
                </a:lnTo>
                <a:lnTo>
                  <a:pt x="249" y="270"/>
                </a:lnTo>
                <a:lnTo>
                  <a:pt x="249" y="269"/>
                </a:lnTo>
                <a:lnTo>
                  <a:pt x="250" y="270"/>
                </a:lnTo>
                <a:lnTo>
                  <a:pt x="250" y="270"/>
                </a:lnTo>
                <a:lnTo>
                  <a:pt x="251" y="271"/>
                </a:lnTo>
                <a:lnTo>
                  <a:pt x="251" y="271"/>
                </a:lnTo>
                <a:lnTo>
                  <a:pt x="251" y="271"/>
                </a:lnTo>
                <a:lnTo>
                  <a:pt x="252" y="272"/>
                </a:lnTo>
                <a:lnTo>
                  <a:pt x="253" y="272"/>
                </a:lnTo>
                <a:lnTo>
                  <a:pt x="253" y="273"/>
                </a:lnTo>
                <a:lnTo>
                  <a:pt x="252" y="272"/>
                </a:lnTo>
                <a:lnTo>
                  <a:pt x="252" y="272"/>
                </a:lnTo>
                <a:lnTo>
                  <a:pt x="252" y="274"/>
                </a:lnTo>
                <a:lnTo>
                  <a:pt x="251" y="274"/>
                </a:lnTo>
                <a:lnTo>
                  <a:pt x="251" y="274"/>
                </a:lnTo>
                <a:lnTo>
                  <a:pt x="251" y="274"/>
                </a:lnTo>
                <a:lnTo>
                  <a:pt x="252" y="275"/>
                </a:lnTo>
                <a:lnTo>
                  <a:pt x="253" y="277"/>
                </a:lnTo>
                <a:lnTo>
                  <a:pt x="253" y="280"/>
                </a:lnTo>
                <a:lnTo>
                  <a:pt x="252" y="280"/>
                </a:lnTo>
                <a:lnTo>
                  <a:pt x="252" y="279"/>
                </a:lnTo>
                <a:lnTo>
                  <a:pt x="252" y="279"/>
                </a:lnTo>
                <a:lnTo>
                  <a:pt x="251" y="279"/>
                </a:lnTo>
                <a:lnTo>
                  <a:pt x="251" y="281"/>
                </a:lnTo>
                <a:lnTo>
                  <a:pt x="250" y="281"/>
                </a:lnTo>
                <a:lnTo>
                  <a:pt x="249" y="282"/>
                </a:lnTo>
                <a:lnTo>
                  <a:pt x="250" y="282"/>
                </a:lnTo>
                <a:lnTo>
                  <a:pt x="250" y="283"/>
                </a:lnTo>
                <a:lnTo>
                  <a:pt x="249" y="283"/>
                </a:lnTo>
                <a:lnTo>
                  <a:pt x="249" y="281"/>
                </a:lnTo>
                <a:lnTo>
                  <a:pt x="250" y="279"/>
                </a:lnTo>
                <a:lnTo>
                  <a:pt x="251" y="279"/>
                </a:lnTo>
                <a:lnTo>
                  <a:pt x="251" y="279"/>
                </a:lnTo>
                <a:lnTo>
                  <a:pt x="251" y="277"/>
                </a:lnTo>
                <a:lnTo>
                  <a:pt x="251" y="277"/>
                </a:lnTo>
                <a:lnTo>
                  <a:pt x="249" y="277"/>
                </a:lnTo>
                <a:lnTo>
                  <a:pt x="248" y="277"/>
                </a:lnTo>
                <a:lnTo>
                  <a:pt x="244" y="277"/>
                </a:lnTo>
                <a:lnTo>
                  <a:pt x="240" y="274"/>
                </a:lnTo>
                <a:lnTo>
                  <a:pt x="240" y="275"/>
                </a:lnTo>
                <a:lnTo>
                  <a:pt x="240" y="276"/>
                </a:lnTo>
                <a:lnTo>
                  <a:pt x="240" y="277"/>
                </a:lnTo>
                <a:lnTo>
                  <a:pt x="240" y="279"/>
                </a:lnTo>
                <a:lnTo>
                  <a:pt x="241" y="280"/>
                </a:lnTo>
                <a:lnTo>
                  <a:pt x="243" y="286"/>
                </a:lnTo>
                <a:lnTo>
                  <a:pt x="243" y="286"/>
                </a:lnTo>
                <a:lnTo>
                  <a:pt x="243" y="285"/>
                </a:lnTo>
                <a:lnTo>
                  <a:pt x="243" y="286"/>
                </a:lnTo>
                <a:lnTo>
                  <a:pt x="243" y="287"/>
                </a:lnTo>
                <a:lnTo>
                  <a:pt x="243" y="287"/>
                </a:lnTo>
                <a:lnTo>
                  <a:pt x="243" y="288"/>
                </a:lnTo>
                <a:lnTo>
                  <a:pt x="243" y="288"/>
                </a:lnTo>
                <a:lnTo>
                  <a:pt x="243" y="288"/>
                </a:lnTo>
                <a:lnTo>
                  <a:pt x="244" y="288"/>
                </a:lnTo>
                <a:lnTo>
                  <a:pt x="244" y="288"/>
                </a:lnTo>
                <a:lnTo>
                  <a:pt x="244" y="290"/>
                </a:lnTo>
                <a:lnTo>
                  <a:pt x="244" y="291"/>
                </a:lnTo>
                <a:lnTo>
                  <a:pt x="243" y="291"/>
                </a:lnTo>
                <a:lnTo>
                  <a:pt x="243" y="289"/>
                </a:lnTo>
                <a:lnTo>
                  <a:pt x="243" y="289"/>
                </a:lnTo>
                <a:lnTo>
                  <a:pt x="243" y="291"/>
                </a:lnTo>
                <a:lnTo>
                  <a:pt x="243" y="292"/>
                </a:lnTo>
                <a:lnTo>
                  <a:pt x="244" y="292"/>
                </a:lnTo>
                <a:lnTo>
                  <a:pt x="247" y="292"/>
                </a:lnTo>
                <a:lnTo>
                  <a:pt x="247" y="292"/>
                </a:lnTo>
                <a:lnTo>
                  <a:pt x="247" y="293"/>
                </a:lnTo>
                <a:lnTo>
                  <a:pt x="247" y="292"/>
                </a:lnTo>
                <a:lnTo>
                  <a:pt x="244" y="293"/>
                </a:lnTo>
                <a:lnTo>
                  <a:pt x="244" y="293"/>
                </a:lnTo>
                <a:lnTo>
                  <a:pt x="243" y="296"/>
                </a:lnTo>
                <a:lnTo>
                  <a:pt x="244" y="296"/>
                </a:lnTo>
                <a:lnTo>
                  <a:pt x="244" y="297"/>
                </a:lnTo>
                <a:lnTo>
                  <a:pt x="244" y="298"/>
                </a:lnTo>
                <a:lnTo>
                  <a:pt x="243" y="299"/>
                </a:lnTo>
                <a:lnTo>
                  <a:pt x="243" y="314"/>
                </a:lnTo>
                <a:lnTo>
                  <a:pt x="243" y="314"/>
                </a:lnTo>
                <a:lnTo>
                  <a:pt x="243" y="314"/>
                </a:lnTo>
                <a:lnTo>
                  <a:pt x="243" y="314"/>
                </a:lnTo>
                <a:lnTo>
                  <a:pt x="242" y="314"/>
                </a:lnTo>
                <a:lnTo>
                  <a:pt x="241" y="316"/>
                </a:lnTo>
                <a:lnTo>
                  <a:pt x="241" y="318"/>
                </a:lnTo>
                <a:lnTo>
                  <a:pt x="243" y="329"/>
                </a:lnTo>
                <a:lnTo>
                  <a:pt x="243" y="333"/>
                </a:lnTo>
                <a:lnTo>
                  <a:pt x="242" y="336"/>
                </a:lnTo>
                <a:lnTo>
                  <a:pt x="242" y="337"/>
                </a:lnTo>
                <a:lnTo>
                  <a:pt x="243" y="338"/>
                </a:lnTo>
                <a:lnTo>
                  <a:pt x="245" y="342"/>
                </a:lnTo>
                <a:lnTo>
                  <a:pt x="245" y="342"/>
                </a:lnTo>
                <a:lnTo>
                  <a:pt x="245" y="343"/>
                </a:lnTo>
                <a:lnTo>
                  <a:pt x="246" y="347"/>
                </a:lnTo>
                <a:lnTo>
                  <a:pt x="249" y="351"/>
                </a:lnTo>
                <a:lnTo>
                  <a:pt x="249" y="352"/>
                </a:lnTo>
                <a:lnTo>
                  <a:pt x="249" y="353"/>
                </a:lnTo>
                <a:lnTo>
                  <a:pt x="250" y="353"/>
                </a:lnTo>
                <a:lnTo>
                  <a:pt x="251" y="354"/>
                </a:lnTo>
                <a:lnTo>
                  <a:pt x="251" y="354"/>
                </a:lnTo>
                <a:lnTo>
                  <a:pt x="251" y="354"/>
                </a:lnTo>
                <a:lnTo>
                  <a:pt x="251" y="354"/>
                </a:lnTo>
                <a:lnTo>
                  <a:pt x="252" y="354"/>
                </a:lnTo>
                <a:lnTo>
                  <a:pt x="252" y="354"/>
                </a:lnTo>
                <a:lnTo>
                  <a:pt x="252" y="352"/>
                </a:lnTo>
                <a:lnTo>
                  <a:pt x="253" y="352"/>
                </a:lnTo>
                <a:lnTo>
                  <a:pt x="254" y="353"/>
                </a:lnTo>
                <a:lnTo>
                  <a:pt x="254" y="354"/>
                </a:lnTo>
                <a:lnTo>
                  <a:pt x="253" y="354"/>
                </a:lnTo>
                <a:lnTo>
                  <a:pt x="253" y="354"/>
                </a:lnTo>
                <a:lnTo>
                  <a:pt x="253" y="354"/>
                </a:lnTo>
                <a:lnTo>
                  <a:pt x="254" y="357"/>
                </a:lnTo>
                <a:lnTo>
                  <a:pt x="254" y="357"/>
                </a:lnTo>
                <a:lnTo>
                  <a:pt x="253" y="356"/>
                </a:lnTo>
                <a:lnTo>
                  <a:pt x="252" y="355"/>
                </a:lnTo>
                <a:lnTo>
                  <a:pt x="252" y="355"/>
                </a:lnTo>
                <a:lnTo>
                  <a:pt x="252" y="356"/>
                </a:lnTo>
                <a:lnTo>
                  <a:pt x="253" y="359"/>
                </a:lnTo>
                <a:lnTo>
                  <a:pt x="254" y="361"/>
                </a:lnTo>
                <a:lnTo>
                  <a:pt x="255" y="361"/>
                </a:lnTo>
                <a:lnTo>
                  <a:pt x="255" y="361"/>
                </a:lnTo>
                <a:lnTo>
                  <a:pt x="255" y="363"/>
                </a:lnTo>
                <a:lnTo>
                  <a:pt x="255" y="363"/>
                </a:lnTo>
                <a:lnTo>
                  <a:pt x="255" y="365"/>
                </a:lnTo>
                <a:lnTo>
                  <a:pt x="260" y="371"/>
                </a:lnTo>
                <a:lnTo>
                  <a:pt x="261" y="371"/>
                </a:lnTo>
                <a:lnTo>
                  <a:pt x="261" y="372"/>
                </a:lnTo>
                <a:lnTo>
                  <a:pt x="262" y="372"/>
                </a:lnTo>
                <a:lnTo>
                  <a:pt x="262" y="373"/>
                </a:lnTo>
                <a:lnTo>
                  <a:pt x="262" y="374"/>
                </a:lnTo>
                <a:lnTo>
                  <a:pt x="262" y="374"/>
                </a:lnTo>
                <a:lnTo>
                  <a:pt x="262" y="376"/>
                </a:lnTo>
                <a:lnTo>
                  <a:pt x="262" y="377"/>
                </a:lnTo>
                <a:lnTo>
                  <a:pt x="265" y="378"/>
                </a:lnTo>
                <a:lnTo>
                  <a:pt x="266" y="378"/>
                </a:lnTo>
                <a:lnTo>
                  <a:pt x="267" y="378"/>
                </a:lnTo>
                <a:lnTo>
                  <a:pt x="268" y="378"/>
                </a:lnTo>
                <a:lnTo>
                  <a:pt x="269" y="379"/>
                </a:lnTo>
                <a:lnTo>
                  <a:pt x="270" y="379"/>
                </a:lnTo>
                <a:lnTo>
                  <a:pt x="272" y="380"/>
                </a:lnTo>
                <a:lnTo>
                  <a:pt x="272" y="381"/>
                </a:lnTo>
                <a:lnTo>
                  <a:pt x="272" y="380"/>
                </a:lnTo>
                <a:lnTo>
                  <a:pt x="273" y="380"/>
                </a:lnTo>
                <a:lnTo>
                  <a:pt x="274" y="381"/>
                </a:lnTo>
                <a:lnTo>
                  <a:pt x="275" y="382"/>
                </a:lnTo>
                <a:lnTo>
                  <a:pt x="275" y="383"/>
                </a:lnTo>
                <a:lnTo>
                  <a:pt x="276" y="383"/>
                </a:lnTo>
                <a:lnTo>
                  <a:pt x="280" y="387"/>
                </a:lnTo>
                <a:lnTo>
                  <a:pt x="281" y="387"/>
                </a:lnTo>
                <a:lnTo>
                  <a:pt x="281" y="390"/>
                </a:lnTo>
                <a:lnTo>
                  <a:pt x="282" y="391"/>
                </a:lnTo>
                <a:lnTo>
                  <a:pt x="282" y="392"/>
                </a:lnTo>
                <a:lnTo>
                  <a:pt x="283" y="393"/>
                </a:lnTo>
                <a:lnTo>
                  <a:pt x="283" y="394"/>
                </a:lnTo>
                <a:lnTo>
                  <a:pt x="283" y="394"/>
                </a:lnTo>
                <a:lnTo>
                  <a:pt x="283" y="394"/>
                </a:lnTo>
                <a:lnTo>
                  <a:pt x="284" y="394"/>
                </a:lnTo>
                <a:lnTo>
                  <a:pt x="284" y="395"/>
                </a:lnTo>
                <a:lnTo>
                  <a:pt x="284" y="397"/>
                </a:lnTo>
                <a:lnTo>
                  <a:pt x="287" y="400"/>
                </a:lnTo>
                <a:lnTo>
                  <a:pt x="287" y="401"/>
                </a:lnTo>
                <a:lnTo>
                  <a:pt x="287" y="401"/>
                </a:lnTo>
                <a:lnTo>
                  <a:pt x="287" y="401"/>
                </a:lnTo>
                <a:lnTo>
                  <a:pt x="287" y="401"/>
                </a:lnTo>
                <a:lnTo>
                  <a:pt x="287" y="403"/>
                </a:lnTo>
                <a:lnTo>
                  <a:pt x="287" y="404"/>
                </a:lnTo>
                <a:lnTo>
                  <a:pt x="288" y="405"/>
                </a:lnTo>
                <a:lnTo>
                  <a:pt x="288" y="404"/>
                </a:lnTo>
                <a:lnTo>
                  <a:pt x="288" y="404"/>
                </a:lnTo>
                <a:lnTo>
                  <a:pt x="290" y="408"/>
                </a:lnTo>
                <a:lnTo>
                  <a:pt x="290" y="408"/>
                </a:lnTo>
                <a:lnTo>
                  <a:pt x="291" y="408"/>
                </a:lnTo>
                <a:lnTo>
                  <a:pt x="291" y="409"/>
                </a:lnTo>
                <a:lnTo>
                  <a:pt x="292" y="409"/>
                </a:lnTo>
                <a:lnTo>
                  <a:pt x="293" y="410"/>
                </a:lnTo>
                <a:lnTo>
                  <a:pt x="294" y="410"/>
                </a:lnTo>
                <a:lnTo>
                  <a:pt x="294" y="412"/>
                </a:lnTo>
                <a:lnTo>
                  <a:pt x="295" y="412"/>
                </a:lnTo>
                <a:lnTo>
                  <a:pt x="296" y="414"/>
                </a:lnTo>
                <a:lnTo>
                  <a:pt x="296" y="414"/>
                </a:lnTo>
                <a:lnTo>
                  <a:pt x="298" y="416"/>
                </a:lnTo>
                <a:lnTo>
                  <a:pt x="298" y="418"/>
                </a:lnTo>
                <a:lnTo>
                  <a:pt x="298" y="418"/>
                </a:lnTo>
                <a:lnTo>
                  <a:pt x="298" y="419"/>
                </a:lnTo>
                <a:lnTo>
                  <a:pt x="298" y="419"/>
                </a:lnTo>
                <a:lnTo>
                  <a:pt x="298" y="419"/>
                </a:lnTo>
                <a:lnTo>
                  <a:pt x="298" y="419"/>
                </a:lnTo>
                <a:lnTo>
                  <a:pt x="298" y="420"/>
                </a:lnTo>
                <a:lnTo>
                  <a:pt x="298" y="420"/>
                </a:lnTo>
                <a:lnTo>
                  <a:pt x="298" y="420"/>
                </a:lnTo>
                <a:lnTo>
                  <a:pt x="298" y="420"/>
                </a:lnTo>
                <a:lnTo>
                  <a:pt x="295" y="421"/>
                </a:lnTo>
                <a:lnTo>
                  <a:pt x="294" y="420"/>
                </a:lnTo>
                <a:lnTo>
                  <a:pt x="294" y="421"/>
                </a:lnTo>
                <a:lnTo>
                  <a:pt x="294" y="421"/>
                </a:lnTo>
                <a:lnTo>
                  <a:pt x="294" y="421"/>
                </a:lnTo>
                <a:lnTo>
                  <a:pt x="295" y="422"/>
                </a:lnTo>
                <a:lnTo>
                  <a:pt x="296" y="423"/>
                </a:lnTo>
                <a:lnTo>
                  <a:pt x="296" y="423"/>
                </a:lnTo>
                <a:lnTo>
                  <a:pt x="297" y="424"/>
                </a:lnTo>
                <a:lnTo>
                  <a:pt x="297" y="424"/>
                </a:lnTo>
                <a:lnTo>
                  <a:pt x="298" y="424"/>
                </a:lnTo>
                <a:lnTo>
                  <a:pt x="298" y="425"/>
                </a:lnTo>
                <a:lnTo>
                  <a:pt x="298" y="425"/>
                </a:lnTo>
                <a:lnTo>
                  <a:pt x="300" y="426"/>
                </a:lnTo>
                <a:lnTo>
                  <a:pt x="301" y="427"/>
                </a:lnTo>
                <a:lnTo>
                  <a:pt x="301" y="427"/>
                </a:lnTo>
                <a:lnTo>
                  <a:pt x="302" y="427"/>
                </a:lnTo>
                <a:lnTo>
                  <a:pt x="304" y="426"/>
                </a:lnTo>
                <a:lnTo>
                  <a:pt x="304" y="427"/>
                </a:lnTo>
                <a:lnTo>
                  <a:pt x="304" y="427"/>
                </a:lnTo>
                <a:lnTo>
                  <a:pt x="305" y="429"/>
                </a:lnTo>
                <a:lnTo>
                  <a:pt x="307" y="430"/>
                </a:lnTo>
                <a:lnTo>
                  <a:pt x="308" y="430"/>
                </a:lnTo>
                <a:lnTo>
                  <a:pt x="309" y="433"/>
                </a:lnTo>
                <a:lnTo>
                  <a:pt x="309" y="436"/>
                </a:lnTo>
                <a:lnTo>
                  <a:pt x="309" y="438"/>
                </a:lnTo>
                <a:lnTo>
                  <a:pt x="309" y="439"/>
                </a:lnTo>
                <a:lnTo>
                  <a:pt x="309" y="439"/>
                </a:lnTo>
                <a:lnTo>
                  <a:pt x="309" y="438"/>
                </a:lnTo>
                <a:lnTo>
                  <a:pt x="309" y="439"/>
                </a:lnTo>
                <a:lnTo>
                  <a:pt x="310" y="439"/>
                </a:lnTo>
                <a:lnTo>
                  <a:pt x="311" y="439"/>
                </a:lnTo>
                <a:lnTo>
                  <a:pt x="311" y="440"/>
                </a:lnTo>
                <a:lnTo>
                  <a:pt x="311" y="441"/>
                </a:lnTo>
                <a:lnTo>
                  <a:pt x="312" y="441"/>
                </a:lnTo>
                <a:lnTo>
                  <a:pt x="312" y="441"/>
                </a:lnTo>
                <a:lnTo>
                  <a:pt x="317" y="445"/>
                </a:lnTo>
                <a:lnTo>
                  <a:pt x="318" y="446"/>
                </a:lnTo>
                <a:lnTo>
                  <a:pt x="320" y="447"/>
                </a:lnTo>
                <a:lnTo>
                  <a:pt x="320" y="449"/>
                </a:lnTo>
                <a:lnTo>
                  <a:pt x="321" y="450"/>
                </a:lnTo>
                <a:lnTo>
                  <a:pt x="321" y="450"/>
                </a:lnTo>
                <a:lnTo>
                  <a:pt x="322" y="450"/>
                </a:lnTo>
                <a:lnTo>
                  <a:pt x="323" y="449"/>
                </a:lnTo>
                <a:lnTo>
                  <a:pt x="323" y="448"/>
                </a:lnTo>
                <a:lnTo>
                  <a:pt x="323" y="447"/>
                </a:lnTo>
                <a:lnTo>
                  <a:pt x="323" y="447"/>
                </a:lnTo>
                <a:lnTo>
                  <a:pt x="322" y="445"/>
                </a:lnTo>
                <a:lnTo>
                  <a:pt x="322" y="444"/>
                </a:lnTo>
                <a:lnTo>
                  <a:pt x="320" y="442"/>
                </a:lnTo>
                <a:lnTo>
                  <a:pt x="319" y="443"/>
                </a:lnTo>
                <a:lnTo>
                  <a:pt x="318" y="442"/>
                </a:lnTo>
                <a:lnTo>
                  <a:pt x="317" y="441"/>
                </a:lnTo>
                <a:lnTo>
                  <a:pt x="316" y="441"/>
                </a:lnTo>
                <a:lnTo>
                  <a:pt x="316" y="438"/>
                </a:lnTo>
                <a:lnTo>
                  <a:pt x="316" y="437"/>
                </a:lnTo>
                <a:lnTo>
                  <a:pt x="316" y="437"/>
                </a:lnTo>
                <a:lnTo>
                  <a:pt x="316" y="434"/>
                </a:lnTo>
                <a:lnTo>
                  <a:pt x="315" y="434"/>
                </a:lnTo>
                <a:lnTo>
                  <a:pt x="314" y="433"/>
                </a:lnTo>
                <a:lnTo>
                  <a:pt x="313" y="430"/>
                </a:lnTo>
                <a:lnTo>
                  <a:pt x="313" y="430"/>
                </a:lnTo>
                <a:lnTo>
                  <a:pt x="312" y="427"/>
                </a:lnTo>
                <a:lnTo>
                  <a:pt x="312" y="427"/>
                </a:lnTo>
                <a:lnTo>
                  <a:pt x="311" y="427"/>
                </a:lnTo>
                <a:lnTo>
                  <a:pt x="311" y="428"/>
                </a:lnTo>
                <a:lnTo>
                  <a:pt x="312" y="428"/>
                </a:lnTo>
                <a:lnTo>
                  <a:pt x="311" y="428"/>
                </a:lnTo>
                <a:lnTo>
                  <a:pt x="311" y="427"/>
                </a:lnTo>
                <a:lnTo>
                  <a:pt x="311" y="427"/>
                </a:lnTo>
                <a:lnTo>
                  <a:pt x="310" y="426"/>
                </a:lnTo>
                <a:lnTo>
                  <a:pt x="310" y="425"/>
                </a:lnTo>
                <a:lnTo>
                  <a:pt x="309" y="425"/>
                </a:lnTo>
                <a:lnTo>
                  <a:pt x="309" y="424"/>
                </a:lnTo>
                <a:lnTo>
                  <a:pt x="309" y="423"/>
                </a:lnTo>
                <a:lnTo>
                  <a:pt x="308" y="423"/>
                </a:lnTo>
                <a:lnTo>
                  <a:pt x="306" y="420"/>
                </a:lnTo>
                <a:lnTo>
                  <a:pt x="305" y="417"/>
                </a:lnTo>
                <a:lnTo>
                  <a:pt x="305" y="417"/>
                </a:lnTo>
                <a:lnTo>
                  <a:pt x="305" y="416"/>
                </a:lnTo>
                <a:lnTo>
                  <a:pt x="305" y="416"/>
                </a:lnTo>
                <a:lnTo>
                  <a:pt x="305" y="416"/>
                </a:lnTo>
                <a:lnTo>
                  <a:pt x="304" y="416"/>
                </a:lnTo>
                <a:lnTo>
                  <a:pt x="303" y="414"/>
                </a:lnTo>
                <a:lnTo>
                  <a:pt x="303" y="414"/>
                </a:lnTo>
                <a:lnTo>
                  <a:pt x="303" y="414"/>
                </a:lnTo>
                <a:lnTo>
                  <a:pt x="302" y="414"/>
                </a:lnTo>
                <a:lnTo>
                  <a:pt x="301" y="414"/>
                </a:lnTo>
                <a:lnTo>
                  <a:pt x="301" y="412"/>
                </a:lnTo>
                <a:lnTo>
                  <a:pt x="301" y="412"/>
                </a:lnTo>
                <a:lnTo>
                  <a:pt x="298" y="409"/>
                </a:lnTo>
                <a:lnTo>
                  <a:pt x="298" y="408"/>
                </a:lnTo>
                <a:lnTo>
                  <a:pt x="298" y="408"/>
                </a:lnTo>
                <a:lnTo>
                  <a:pt x="297" y="408"/>
                </a:lnTo>
                <a:lnTo>
                  <a:pt x="296" y="406"/>
                </a:lnTo>
                <a:lnTo>
                  <a:pt x="295" y="401"/>
                </a:lnTo>
                <a:lnTo>
                  <a:pt x="294" y="400"/>
                </a:lnTo>
                <a:lnTo>
                  <a:pt x="294" y="397"/>
                </a:lnTo>
                <a:lnTo>
                  <a:pt x="294" y="396"/>
                </a:lnTo>
                <a:lnTo>
                  <a:pt x="294" y="395"/>
                </a:lnTo>
                <a:lnTo>
                  <a:pt x="295" y="395"/>
                </a:lnTo>
                <a:lnTo>
                  <a:pt x="296" y="396"/>
                </a:lnTo>
                <a:lnTo>
                  <a:pt x="297" y="396"/>
                </a:lnTo>
                <a:lnTo>
                  <a:pt x="297" y="397"/>
                </a:lnTo>
                <a:lnTo>
                  <a:pt x="298" y="398"/>
                </a:lnTo>
                <a:lnTo>
                  <a:pt x="300" y="397"/>
                </a:lnTo>
                <a:lnTo>
                  <a:pt x="301" y="398"/>
                </a:lnTo>
                <a:lnTo>
                  <a:pt x="301" y="398"/>
                </a:lnTo>
                <a:lnTo>
                  <a:pt x="303" y="399"/>
                </a:lnTo>
                <a:lnTo>
                  <a:pt x="303" y="399"/>
                </a:lnTo>
                <a:lnTo>
                  <a:pt x="304" y="400"/>
                </a:lnTo>
                <a:lnTo>
                  <a:pt x="304" y="402"/>
                </a:lnTo>
                <a:lnTo>
                  <a:pt x="305" y="404"/>
                </a:lnTo>
                <a:lnTo>
                  <a:pt x="305" y="405"/>
                </a:lnTo>
                <a:lnTo>
                  <a:pt x="305" y="405"/>
                </a:lnTo>
                <a:lnTo>
                  <a:pt x="305" y="407"/>
                </a:lnTo>
                <a:lnTo>
                  <a:pt x="306" y="408"/>
                </a:lnTo>
                <a:lnTo>
                  <a:pt x="306" y="408"/>
                </a:lnTo>
                <a:lnTo>
                  <a:pt x="307" y="408"/>
                </a:lnTo>
                <a:lnTo>
                  <a:pt x="307" y="410"/>
                </a:lnTo>
                <a:lnTo>
                  <a:pt x="308" y="411"/>
                </a:lnTo>
                <a:lnTo>
                  <a:pt x="309" y="412"/>
                </a:lnTo>
                <a:lnTo>
                  <a:pt x="309" y="413"/>
                </a:lnTo>
                <a:lnTo>
                  <a:pt x="310" y="414"/>
                </a:lnTo>
                <a:lnTo>
                  <a:pt x="310" y="416"/>
                </a:lnTo>
                <a:lnTo>
                  <a:pt x="312" y="416"/>
                </a:lnTo>
                <a:lnTo>
                  <a:pt x="312" y="417"/>
                </a:lnTo>
                <a:lnTo>
                  <a:pt x="314" y="419"/>
                </a:lnTo>
                <a:lnTo>
                  <a:pt x="315" y="419"/>
                </a:lnTo>
                <a:lnTo>
                  <a:pt x="317" y="420"/>
                </a:lnTo>
                <a:lnTo>
                  <a:pt x="317" y="420"/>
                </a:lnTo>
                <a:lnTo>
                  <a:pt x="317" y="422"/>
                </a:lnTo>
                <a:lnTo>
                  <a:pt x="317" y="422"/>
                </a:lnTo>
                <a:lnTo>
                  <a:pt x="317" y="423"/>
                </a:lnTo>
                <a:lnTo>
                  <a:pt x="317" y="423"/>
                </a:lnTo>
                <a:lnTo>
                  <a:pt x="319" y="424"/>
                </a:lnTo>
                <a:lnTo>
                  <a:pt x="320" y="425"/>
                </a:lnTo>
                <a:lnTo>
                  <a:pt x="322" y="427"/>
                </a:lnTo>
                <a:lnTo>
                  <a:pt x="322" y="427"/>
                </a:lnTo>
                <a:lnTo>
                  <a:pt x="322" y="427"/>
                </a:lnTo>
                <a:lnTo>
                  <a:pt x="323" y="427"/>
                </a:lnTo>
                <a:lnTo>
                  <a:pt x="324" y="428"/>
                </a:lnTo>
                <a:lnTo>
                  <a:pt x="325" y="429"/>
                </a:lnTo>
                <a:lnTo>
                  <a:pt x="325" y="430"/>
                </a:lnTo>
                <a:lnTo>
                  <a:pt x="325" y="430"/>
                </a:lnTo>
                <a:lnTo>
                  <a:pt x="325" y="430"/>
                </a:lnTo>
                <a:lnTo>
                  <a:pt x="324" y="431"/>
                </a:lnTo>
                <a:lnTo>
                  <a:pt x="324" y="433"/>
                </a:lnTo>
                <a:lnTo>
                  <a:pt x="324" y="434"/>
                </a:lnTo>
                <a:lnTo>
                  <a:pt x="325" y="434"/>
                </a:lnTo>
                <a:lnTo>
                  <a:pt x="326" y="434"/>
                </a:lnTo>
                <a:lnTo>
                  <a:pt x="327" y="434"/>
                </a:lnTo>
                <a:lnTo>
                  <a:pt x="327" y="434"/>
                </a:lnTo>
                <a:lnTo>
                  <a:pt x="327" y="435"/>
                </a:lnTo>
                <a:lnTo>
                  <a:pt x="327" y="435"/>
                </a:lnTo>
                <a:lnTo>
                  <a:pt x="329" y="437"/>
                </a:lnTo>
                <a:lnTo>
                  <a:pt x="330" y="437"/>
                </a:lnTo>
                <a:lnTo>
                  <a:pt x="331" y="436"/>
                </a:lnTo>
                <a:lnTo>
                  <a:pt x="332" y="438"/>
                </a:lnTo>
                <a:lnTo>
                  <a:pt x="332" y="440"/>
                </a:lnTo>
                <a:lnTo>
                  <a:pt x="332" y="441"/>
                </a:lnTo>
                <a:lnTo>
                  <a:pt x="338" y="445"/>
                </a:lnTo>
                <a:lnTo>
                  <a:pt x="338" y="445"/>
                </a:lnTo>
                <a:lnTo>
                  <a:pt x="338" y="446"/>
                </a:lnTo>
                <a:lnTo>
                  <a:pt x="338" y="446"/>
                </a:lnTo>
                <a:lnTo>
                  <a:pt x="339" y="446"/>
                </a:lnTo>
                <a:lnTo>
                  <a:pt x="340" y="449"/>
                </a:lnTo>
                <a:lnTo>
                  <a:pt x="345" y="452"/>
                </a:lnTo>
                <a:lnTo>
                  <a:pt x="345" y="453"/>
                </a:lnTo>
                <a:lnTo>
                  <a:pt x="345" y="453"/>
                </a:lnTo>
                <a:lnTo>
                  <a:pt x="345" y="454"/>
                </a:lnTo>
                <a:lnTo>
                  <a:pt x="345" y="456"/>
                </a:lnTo>
                <a:lnTo>
                  <a:pt x="346" y="457"/>
                </a:lnTo>
                <a:lnTo>
                  <a:pt x="346" y="458"/>
                </a:lnTo>
                <a:lnTo>
                  <a:pt x="347" y="459"/>
                </a:lnTo>
                <a:lnTo>
                  <a:pt x="347" y="460"/>
                </a:lnTo>
                <a:lnTo>
                  <a:pt x="347" y="461"/>
                </a:lnTo>
                <a:lnTo>
                  <a:pt x="347" y="461"/>
                </a:lnTo>
                <a:lnTo>
                  <a:pt x="346" y="463"/>
                </a:lnTo>
                <a:lnTo>
                  <a:pt x="346" y="463"/>
                </a:lnTo>
                <a:lnTo>
                  <a:pt x="346" y="463"/>
                </a:lnTo>
                <a:lnTo>
                  <a:pt x="347" y="463"/>
                </a:lnTo>
                <a:lnTo>
                  <a:pt x="347" y="464"/>
                </a:lnTo>
                <a:lnTo>
                  <a:pt x="345" y="465"/>
                </a:lnTo>
                <a:lnTo>
                  <a:pt x="345" y="465"/>
                </a:lnTo>
                <a:lnTo>
                  <a:pt x="345" y="466"/>
                </a:lnTo>
                <a:lnTo>
                  <a:pt x="346" y="469"/>
                </a:lnTo>
                <a:lnTo>
                  <a:pt x="350" y="472"/>
                </a:lnTo>
                <a:lnTo>
                  <a:pt x="352" y="473"/>
                </a:lnTo>
                <a:lnTo>
                  <a:pt x="352" y="473"/>
                </a:lnTo>
                <a:lnTo>
                  <a:pt x="354" y="474"/>
                </a:lnTo>
                <a:lnTo>
                  <a:pt x="355" y="474"/>
                </a:lnTo>
                <a:lnTo>
                  <a:pt x="356" y="475"/>
                </a:lnTo>
                <a:lnTo>
                  <a:pt x="356" y="475"/>
                </a:lnTo>
                <a:lnTo>
                  <a:pt x="356" y="476"/>
                </a:lnTo>
                <a:lnTo>
                  <a:pt x="356" y="476"/>
                </a:lnTo>
                <a:lnTo>
                  <a:pt x="356" y="476"/>
                </a:lnTo>
                <a:lnTo>
                  <a:pt x="356" y="476"/>
                </a:lnTo>
                <a:lnTo>
                  <a:pt x="356" y="477"/>
                </a:lnTo>
                <a:lnTo>
                  <a:pt x="357" y="477"/>
                </a:lnTo>
                <a:lnTo>
                  <a:pt x="359" y="478"/>
                </a:lnTo>
                <a:lnTo>
                  <a:pt x="359" y="478"/>
                </a:lnTo>
                <a:lnTo>
                  <a:pt x="360" y="478"/>
                </a:lnTo>
                <a:lnTo>
                  <a:pt x="360" y="478"/>
                </a:lnTo>
                <a:lnTo>
                  <a:pt x="364" y="479"/>
                </a:lnTo>
                <a:lnTo>
                  <a:pt x="365" y="479"/>
                </a:lnTo>
                <a:lnTo>
                  <a:pt x="367" y="480"/>
                </a:lnTo>
                <a:lnTo>
                  <a:pt x="367" y="481"/>
                </a:lnTo>
                <a:lnTo>
                  <a:pt x="367" y="481"/>
                </a:lnTo>
                <a:lnTo>
                  <a:pt x="367" y="481"/>
                </a:lnTo>
                <a:lnTo>
                  <a:pt x="368" y="481"/>
                </a:lnTo>
                <a:lnTo>
                  <a:pt x="370" y="482"/>
                </a:lnTo>
                <a:lnTo>
                  <a:pt x="370" y="483"/>
                </a:lnTo>
                <a:lnTo>
                  <a:pt x="370" y="484"/>
                </a:lnTo>
                <a:lnTo>
                  <a:pt x="371" y="483"/>
                </a:lnTo>
                <a:lnTo>
                  <a:pt x="381" y="487"/>
                </a:lnTo>
                <a:lnTo>
                  <a:pt x="382" y="487"/>
                </a:lnTo>
                <a:lnTo>
                  <a:pt x="386" y="489"/>
                </a:lnTo>
                <a:lnTo>
                  <a:pt x="386" y="490"/>
                </a:lnTo>
                <a:lnTo>
                  <a:pt x="387" y="490"/>
                </a:lnTo>
                <a:lnTo>
                  <a:pt x="388" y="490"/>
                </a:lnTo>
                <a:lnTo>
                  <a:pt x="394" y="492"/>
                </a:lnTo>
                <a:lnTo>
                  <a:pt x="394" y="492"/>
                </a:lnTo>
                <a:lnTo>
                  <a:pt x="395" y="492"/>
                </a:lnTo>
                <a:lnTo>
                  <a:pt x="397" y="492"/>
                </a:lnTo>
                <a:lnTo>
                  <a:pt x="397" y="492"/>
                </a:lnTo>
                <a:lnTo>
                  <a:pt x="398" y="492"/>
                </a:lnTo>
                <a:lnTo>
                  <a:pt x="400" y="491"/>
                </a:lnTo>
                <a:lnTo>
                  <a:pt x="402" y="489"/>
                </a:lnTo>
                <a:lnTo>
                  <a:pt x="403" y="489"/>
                </a:lnTo>
                <a:lnTo>
                  <a:pt x="405" y="489"/>
                </a:lnTo>
                <a:lnTo>
                  <a:pt x="410" y="492"/>
                </a:lnTo>
                <a:lnTo>
                  <a:pt x="418" y="498"/>
                </a:lnTo>
                <a:lnTo>
                  <a:pt x="418" y="499"/>
                </a:lnTo>
                <a:lnTo>
                  <a:pt x="419" y="499"/>
                </a:lnTo>
                <a:lnTo>
                  <a:pt x="419" y="499"/>
                </a:lnTo>
                <a:lnTo>
                  <a:pt x="420" y="500"/>
                </a:lnTo>
                <a:lnTo>
                  <a:pt x="420" y="500"/>
                </a:lnTo>
                <a:lnTo>
                  <a:pt x="423" y="502"/>
                </a:lnTo>
                <a:lnTo>
                  <a:pt x="429" y="503"/>
                </a:lnTo>
                <a:lnTo>
                  <a:pt x="430" y="503"/>
                </a:lnTo>
                <a:lnTo>
                  <a:pt x="438" y="506"/>
                </a:lnTo>
                <a:lnTo>
                  <a:pt x="440" y="506"/>
                </a:lnTo>
                <a:lnTo>
                  <a:pt x="442" y="505"/>
                </a:lnTo>
                <a:lnTo>
                  <a:pt x="443" y="505"/>
                </a:lnTo>
                <a:lnTo>
                  <a:pt x="443" y="505"/>
                </a:lnTo>
                <a:lnTo>
                  <a:pt x="444" y="505"/>
                </a:lnTo>
                <a:lnTo>
                  <a:pt x="444" y="506"/>
                </a:lnTo>
                <a:lnTo>
                  <a:pt x="444" y="506"/>
                </a:lnTo>
                <a:lnTo>
                  <a:pt x="445" y="507"/>
                </a:lnTo>
                <a:lnTo>
                  <a:pt x="445" y="507"/>
                </a:lnTo>
                <a:lnTo>
                  <a:pt x="443" y="507"/>
                </a:lnTo>
                <a:lnTo>
                  <a:pt x="443" y="507"/>
                </a:lnTo>
                <a:lnTo>
                  <a:pt x="443" y="508"/>
                </a:lnTo>
                <a:lnTo>
                  <a:pt x="453" y="517"/>
                </a:lnTo>
                <a:lnTo>
                  <a:pt x="454" y="518"/>
                </a:lnTo>
                <a:lnTo>
                  <a:pt x="454" y="518"/>
                </a:lnTo>
                <a:lnTo>
                  <a:pt x="454" y="518"/>
                </a:lnTo>
                <a:lnTo>
                  <a:pt x="454" y="518"/>
                </a:lnTo>
                <a:lnTo>
                  <a:pt x="454" y="518"/>
                </a:lnTo>
                <a:lnTo>
                  <a:pt x="454" y="518"/>
                </a:lnTo>
                <a:lnTo>
                  <a:pt x="453" y="518"/>
                </a:lnTo>
                <a:lnTo>
                  <a:pt x="453" y="519"/>
                </a:lnTo>
                <a:lnTo>
                  <a:pt x="454" y="519"/>
                </a:lnTo>
                <a:lnTo>
                  <a:pt x="454" y="521"/>
                </a:lnTo>
                <a:lnTo>
                  <a:pt x="453" y="521"/>
                </a:lnTo>
                <a:lnTo>
                  <a:pt x="453" y="521"/>
                </a:lnTo>
                <a:lnTo>
                  <a:pt x="454" y="523"/>
                </a:lnTo>
                <a:lnTo>
                  <a:pt x="454" y="525"/>
                </a:lnTo>
                <a:lnTo>
                  <a:pt x="455" y="525"/>
                </a:lnTo>
                <a:lnTo>
                  <a:pt x="458" y="526"/>
                </a:lnTo>
                <a:lnTo>
                  <a:pt x="458" y="526"/>
                </a:lnTo>
                <a:lnTo>
                  <a:pt x="458" y="525"/>
                </a:lnTo>
                <a:lnTo>
                  <a:pt x="458" y="525"/>
                </a:lnTo>
                <a:lnTo>
                  <a:pt x="457" y="524"/>
                </a:lnTo>
                <a:lnTo>
                  <a:pt x="457" y="524"/>
                </a:lnTo>
                <a:lnTo>
                  <a:pt x="458" y="523"/>
                </a:lnTo>
                <a:lnTo>
                  <a:pt x="458" y="523"/>
                </a:lnTo>
                <a:lnTo>
                  <a:pt x="459" y="524"/>
                </a:lnTo>
                <a:lnTo>
                  <a:pt x="460" y="525"/>
                </a:lnTo>
                <a:lnTo>
                  <a:pt x="461" y="526"/>
                </a:lnTo>
                <a:lnTo>
                  <a:pt x="461" y="526"/>
                </a:lnTo>
                <a:lnTo>
                  <a:pt x="463" y="528"/>
                </a:lnTo>
                <a:lnTo>
                  <a:pt x="465" y="529"/>
                </a:lnTo>
                <a:lnTo>
                  <a:pt x="465" y="532"/>
                </a:lnTo>
                <a:lnTo>
                  <a:pt x="465" y="532"/>
                </a:lnTo>
                <a:lnTo>
                  <a:pt x="466" y="532"/>
                </a:lnTo>
                <a:lnTo>
                  <a:pt x="467" y="532"/>
                </a:lnTo>
                <a:lnTo>
                  <a:pt x="467" y="532"/>
                </a:lnTo>
                <a:lnTo>
                  <a:pt x="467" y="531"/>
                </a:lnTo>
                <a:lnTo>
                  <a:pt x="467" y="531"/>
                </a:lnTo>
                <a:lnTo>
                  <a:pt x="468" y="531"/>
                </a:lnTo>
                <a:lnTo>
                  <a:pt x="468" y="532"/>
                </a:lnTo>
                <a:lnTo>
                  <a:pt x="468" y="533"/>
                </a:lnTo>
                <a:lnTo>
                  <a:pt x="468" y="533"/>
                </a:lnTo>
                <a:lnTo>
                  <a:pt x="468" y="533"/>
                </a:lnTo>
                <a:lnTo>
                  <a:pt x="469" y="534"/>
                </a:lnTo>
                <a:lnTo>
                  <a:pt x="469" y="534"/>
                </a:lnTo>
                <a:lnTo>
                  <a:pt x="470" y="533"/>
                </a:lnTo>
                <a:lnTo>
                  <a:pt x="470" y="533"/>
                </a:lnTo>
                <a:lnTo>
                  <a:pt x="476" y="534"/>
                </a:lnTo>
                <a:lnTo>
                  <a:pt x="476" y="534"/>
                </a:lnTo>
                <a:lnTo>
                  <a:pt x="478" y="537"/>
                </a:lnTo>
                <a:lnTo>
                  <a:pt x="479" y="537"/>
                </a:lnTo>
                <a:lnTo>
                  <a:pt x="479" y="536"/>
                </a:lnTo>
                <a:lnTo>
                  <a:pt x="479" y="536"/>
                </a:lnTo>
                <a:lnTo>
                  <a:pt x="480" y="540"/>
                </a:lnTo>
                <a:lnTo>
                  <a:pt x="480" y="540"/>
                </a:lnTo>
                <a:lnTo>
                  <a:pt x="483" y="540"/>
                </a:lnTo>
                <a:lnTo>
                  <a:pt x="485" y="538"/>
                </a:lnTo>
                <a:lnTo>
                  <a:pt x="484" y="537"/>
                </a:lnTo>
                <a:lnTo>
                  <a:pt x="483" y="536"/>
                </a:lnTo>
                <a:lnTo>
                  <a:pt x="483" y="535"/>
                </a:lnTo>
                <a:lnTo>
                  <a:pt x="483" y="535"/>
                </a:lnTo>
                <a:lnTo>
                  <a:pt x="483" y="534"/>
                </a:lnTo>
                <a:lnTo>
                  <a:pt x="484" y="533"/>
                </a:lnTo>
                <a:lnTo>
                  <a:pt x="485" y="533"/>
                </a:lnTo>
                <a:lnTo>
                  <a:pt x="486" y="532"/>
                </a:lnTo>
                <a:lnTo>
                  <a:pt x="488" y="530"/>
                </a:lnTo>
                <a:lnTo>
                  <a:pt x="489" y="529"/>
                </a:lnTo>
                <a:lnTo>
                  <a:pt x="490" y="529"/>
                </a:lnTo>
                <a:lnTo>
                  <a:pt x="493" y="532"/>
                </a:lnTo>
                <a:lnTo>
                  <a:pt x="494" y="532"/>
                </a:lnTo>
                <a:lnTo>
                  <a:pt x="495" y="532"/>
                </a:lnTo>
                <a:lnTo>
                  <a:pt x="495" y="532"/>
                </a:lnTo>
                <a:lnTo>
                  <a:pt x="496" y="532"/>
                </a:lnTo>
                <a:lnTo>
                  <a:pt x="496" y="533"/>
                </a:lnTo>
                <a:lnTo>
                  <a:pt x="496" y="533"/>
                </a:lnTo>
                <a:lnTo>
                  <a:pt x="494" y="534"/>
                </a:lnTo>
                <a:lnTo>
                  <a:pt x="494" y="536"/>
                </a:lnTo>
                <a:lnTo>
                  <a:pt x="494" y="536"/>
                </a:lnTo>
                <a:lnTo>
                  <a:pt x="496" y="538"/>
                </a:lnTo>
                <a:lnTo>
                  <a:pt x="497" y="539"/>
                </a:lnTo>
                <a:lnTo>
                  <a:pt x="498" y="542"/>
                </a:lnTo>
                <a:lnTo>
                  <a:pt x="499" y="543"/>
                </a:lnTo>
                <a:lnTo>
                  <a:pt x="500" y="543"/>
                </a:lnTo>
                <a:lnTo>
                  <a:pt x="500" y="547"/>
                </a:lnTo>
                <a:lnTo>
                  <a:pt x="499" y="548"/>
                </a:lnTo>
                <a:lnTo>
                  <a:pt x="499" y="549"/>
                </a:lnTo>
                <a:lnTo>
                  <a:pt x="500" y="554"/>
                </a:lnTo>
                <a:lnTo>
                  <a:pt x="499" y="557"/>
                </a:lnTo>
                <a:lnTo>
                  <a:pt x="499" y="558"/>
                </a:lnTo>
                <a:lnTo>
                  <a:pt x="500" y="558"/>
                </a:lnTo>
                <a:lnTo>
                  <a:pt x="501" y="558"/>
                </a:lnTo>
                <a:lnTo>
                  <a:pt x="502" y="558"/>
                </a:lnTo>
                <a:lnTo>
                  <a:pt x="502" y="558"/>
                </a:lnTo>
                <a:lnTo>
                  <a:pt x="502" y="558"/>
                </a:lnTo>
                <a:lnTo>
                  <a:pt x="499" y="561"/>
                </a:lnTo>
                <a:lnTo>
                  <a:pt x="498" y="564"/>
                </a:lnTo>
                <a:lnTo>
                  <a:pt x="497" y="564"/>
                </a:lnTo>
                <a:lnTo>
                  <a:pt x="497" y="565"/>
                </a:lnTo>
                <a:lnTo>
                  <a:pt x="495" y="565"/>
                </a:lnTo>
                <a:lnTo>
                  <a:pt x="494" y="565"/>
                </a:lnTo>
                <a:lnTo>
                  <a:pt x="493" y="568"/>
                </a:lnTo>
                <a:lnTo>
                  <a:pt x="493" y="569"/>
                </a:lnTo>
                <a:lnTo>
                  <a:pt x="493" y="569"/>
                </a:lnTo>
                <a:lnTo>
                  <a:pt x="492" y="569"/>
                </a:lnTo>
                <a:lnTo>
                  <a:pt x="491" y="569"/>
                </a:lnTo>
                <a:lnTo>
                  <a:pt x="491" y="570"/>
                </a:lnTo>
                <a:lnTo>
                  <a:pt x="491" y="571"/>
                </a:lnTo>
                <a:lnTo>
                  <a:pt x="491" y="572"/>
                </a:lnTo>
                <a:lnTo>
                  <a:pt x="491" y="572"/>
                </a:lnTo>
                <a:lnTo>
                  <a:pt x="491" y="572"/>
                </a:lnTo>
                <a:lnTo>
                  <a:pt x="491" y="572"/>
                </a:lnTo>
                <a:lnTo>
                  <a:pt x="490" y="572"/>
                </a:lnTo>
                <a:lnTo>
                  <a:pt x="489" y="573"/>
                </a:lnTo>
                <a:lnTo>
                  <a:pt x="488" y="574"/>
                </a:lnTo>
                <a:lnTo>
                  <a:pt x="487" y="575"/>
                </a:lnTo>
                <a:lnTo>
                  <a:pt x="485" y="575"/>
                </a:lnTo>
                <a:lnTo>
                  <a:pt x="485" y="575"/>
                </a:lnTo>
                <a:lnTo>
                  <a:pt x="485" y="578"/>
                </a:lnTo>
                <a:lnTo>
                  <a:pt x="483" y="580"/>
                </a:lnTo>
                <a:lnTo>
                  <a:pt x="483" y="583"/>
                </a:lnTo>
                <a:lnTo>
                  <a:pt x="483" y="583"/>
                </a:lnTo>
                <a:lnTo>
                  <a:pt x="481" y="584"/>
                </a:lnTo>
                <a:lnTo>
                  <a:pt x="481" y="585"/>
                </a:lnTo>
                <a:lnTo>
                  <a:pt x="481" y="591"/>
                </a:lnTo>
                <a:lnTo>
                  <a:pt x="482" y="592"/>
                </a:lnTo>
                <a:lnTo>
                  <a:pt x="483" y="593"/>
                </a:lnTo>
                <a:lnTo>
                  <a:pt x="483" y="594"/>
                </a:lnTo>
                <a:lnTo>
                  <a:pt x="483" y="594"/>
                </a:lnTo>
                <a:lnTo>
                  <a:pt x="486" y="591"/>
                </a:lnTo>
                <a:lnTo>
                  <a:pt x="486" y="592"/>
                </a:lnTo>
                <a:lnTo>
                  <a:pt x="487" y="593"/>
                </a:lnTo>
                <a:lnTo>
                  <a:pt x="487" y="593"/>
                </a:lnTo>
                <a:lnTo>
                  <a:pt x="486" y="596"/>
                </a:lnTo>
                <a:lnTo>
                  <a:pt x="485" y="597"/>
                </a:lnTo>
                <a:lnTo>
                  <a:pt x="483" y="598"/>
                </a:lnTo>
                <a:lnTo>
                  <a:pt x="479" y="602"/>
                </a:lnTo>
                <a:lnTo>
                  <a:pt x="478" y="604"/>
                </a:lnTo>
                <a:lnTo>
                  <a:pt x="479" y="605"/>
                </a:lnTo>
                <a:lnTo>
                  <a:pt x="479" y="606"/>
                </a:lnTo>
                <a:lnTo>
                  <a:pt x="479" y="608"/>
                </a:lnTo>
                <a:lnTo>
                  <a:pt x="480" y="609"/>
                </a:lnTo>
                <a:lnTo>
                  <a:pt x="480" y="609"/>
                </a:lnTo>
                <a:lnTo>
                  <a:pt x="480" y="610"/>
                </a:lnTo>
                <a:lnTo>
                  <a:pt x="479" y="611"/>
                </a:lnTo>
                <a:lnTo>
                  <a:pt x="479" y="612"/>
                </a:lnTo>
                <a:lnTo>
                  <a:pt x="486" y="616"/>
                </a:lnTo>
                <a:lnTo>
                  <a:pt x="487" y="617"/>
                </a:lnTo>
                <a:lnTo>
                  <a:pt x="487" y="617"/>
                </a:lnTo>
                <a:lnTo>
                  <a:pt x="487" y="618"/>
                </a:lnTo>
                <a:lnTo>
                  <a:pt x="488" y="622"/>
                </a:lnTo>
                <a:lnTo>
                  <a:pt x="491" y="625"/>
                </a:lnTo>
                <a:lnTo>
                  <a:pt x="498" y="642"/>
                </a:lnTo>
                <a:lnTo>
                  <a:pt x="499" y="643"/>
                </a:lnTo>
                <a:lnTo>
                  <a:pt x="505" y="652"/>
                </a:lnTo>
                <a:lnTo>
                  <a:pt x="506" y="655"/>
                </a:lnTo>
                <a:lnTo>
                  <a:pt x="505" y="656"/>
                </a:lnTo>
                <a:lnTo>
                  <a:pt x="505" y="656"/>
                </a:lnTo>
                <a:lnTo>
                  <a:pt x="505" y="657"/>
                </a:lnTo>
                <a:lnTo>
                  <a:pt x="512" y="664"/>
                </a:lnTo>
                <a:lnTo>
                  <a:pt x="527" y="672"/>
                </a:lnTo>
                <a:lnTo>
                  <a:pt x="527" y="672"/>
                </a:lnTo>
                <a:lnTo>
                  <a:pt x="527" y="672"/>
                </a:lnTo>
                <a:lnTo>
                  <a:pt x="537" y="680"/>
                </a:lnTo>
                <a:lnTo>
                  <a:pt x="537" y="680"/>
                </a:lnTo>
                <a:lnTo>
                  <a:pt x="537" y="680"/>
                </a:lnTo>
                <a:lnTo>
                  <a:pt x="540" y="699"/>
                </a:lnTo>
                <a:lnTo>
                  <a:pt x="538" y="707"/>
                </a:lnTo>
                <a:lnTo>
                  <a:pt x="538" y="708"/>
                </a:lnTo>
                <a:lnTo>
                  <a:pt x="537" y="708"/>
                </a:lnTo>
                <a:lnTo>
                  <a:pt x="537" y="709"/>
                </a:lnTo>
                <a:lnTo>
                  <a:pt x="537" y="711"/>
                </a:lnTo>
                <a:lnTo>
                  <a:pt x="537" y="711"/>
                </a:lnTo>
                <a:lnTo>
                  <a:pt x="537" y="711"/>
                </a:lnTo>
                <a:lnTo>
                  <a:pt x="537" y="723"/>
                </a:lnTo>
                <a:lnTo>
                  <a:pt x="537" y="723"/>
                </a:lnTo>
                <a:lnTo>
                  <a:pt x="536" y="725"/>
                </a:lnTo>
                <a:lnTo>
                  <a:pt x="537" y="728"/>
                </a:lnTo>
                <a:lnTo>
                  <a:pt x="536" y="733"/>
                </a:lnTo>
                <a:lnTo>
                  <a:pt x="535" y="734"/>
                </a:lnTo>
                <a:lnTo>
                  <a:pt x="535" y="736"/>
                </a:lnTo>
                <a:lnTo>
                  <a:pt x="534" y="737"/>
                </a:lnTo>
                <a:lnTo>
                  <a:pt x="533" y="743"/>
                </a:lnTo>
                <a:lnTo>
                  <a:pt x="531" y="745"/>
                </a:lnTo>
                <a:lnTo>
                  <a:pt x="531" y="746"/>
                </a:lnTo>
                <a:lnTo>
                  <a:pt x="533" y="751"/>
                </a:lnTo>
                <a:lnTo>
                  <a:pt x="532" y="752"/>
                </a:lnTo>
                <a:lnTo>
                  <a:pt x="531" y="753"/>
                </a:lnTo>
                <a:lnTo>
                  <a:pt x="532" y="769"/>
                </a:lnTo>
                <a:lnTo>
                  <a:pt x="531" y="772"/>
                </a:lnTo>
                <a:lnTo>
                  <a:pt x="531" y="776"/>
                </a:lnTo>
                <a:lnTo>
                  <a:pt x="530" y="776"/>
                </a:lnTo>
                <a:lnTo>
                  <a:pt x="530" y="780"/>
                </a:lnTo>
                <a:lnTo>
                  <a:pt x="530" y="780"/>
                </a:lnTo>
                <a:lnTo>
                  <a:pt x="530" y="780"/>
                </a:lnTo>
                <a:lnTo>
                  <a:pt x="524" y="795"/>
                </a:lnTo>
                <a:lnTo>
                  <a:pt x="523" y="795"/>
                </a:lnTo>
                <a:lnTo>
                  <a:pt x="523" y="795"/>
                </a:lnTo>
                <a:lnTo>
                  <a:pt x="523" y="795"/>
                </a:lnTo>
                <a:lnTo>
                  <a:pt x="523" y="798"/>
                </a:lnTo>
                <a:lnTo>
                  <a:pt x="522" y="799"/>
                </a:lnTo>
                <a:lnTo>
                  <a:pt x="521" y="798"/>
                </a:lnTo>
                <a:lnTo>
                  <a:pt x="520" y="799"/>
                </a:lnTo>
                <a:lnTo>
                  <a:pt x="520" y="803"/>
                </a:lnTo>
                <a:lnTo>
                  <a:pt x="521" y="805"/>
                </a:lnTo>
                <a:lnTo>
                  <a:pt x="521" y="808"/>
                </a:lnTo>
                <a:lnTo>
                  <a:pt x="521" y="808"/>
                </a:lnTo>
                <a:lnTo>
                  <a:pt x="520" y="809"/>
                </a:lnTo>
                <a:lnTo>
                  <a:pt x="521" y="810"/>
                </a:lnTo>
                <a:lnTo>
                  <a:pt x="522" y="815"/>
                </a:lnTo>
                <a:lnTo>
                  <a:pt x="522" y="816"/>
                </a:lnTo>
                <a:lnTo>
                  <a:pt x="521" y="816"/>
                </a:lnTo>
                <a:lnTo>
                  <a:pt x="521" y="817"/>
                </a:lnTo>
                <a:lnTo>
                  <a:pt x="520" y="818"/>
                </a:lnTo>
                <a:lnTo>
                  <a:pt x="519" y="829"/>
                </a:lnTo>
                <a:lnTo>
                  <a:pt x="519" y="830"/>
                </a:lnTo>
                <a:lnTo>
                  <a:pt x="520" y="830"/>
                </a:lnTo>
                <a:lnTo>
                  <a:pt x="520" y="831"/>
                </a:lnTo>
                <a:lnTo>
                  <a:pt x="520" y="831"/>
                </a:lnTo>
                <a:lnTo>
                  <a:pt x="522" y="831"/>
                </a:lnTo>
                <a:lnTo>
                  <a:pt x="523" y="831"/>
                </a:lnTo>
                <a:lnTo>
                  <a:pt x="523" y="831"/>
                </a:lnTo>
                <a:lnTo>
                  <a:pt x="523" y="830"/>
                </a:lnTo>
                <a:lnTo>
                  <a:pt x="524" y="830"/>
                </a:lnTo>
                <a:lnTo>
                  <a:pt x="525" y="830"/>
                </a:lnTo>
                <a:lnTo>
                  <a:pt x="526" y="831"/>
                </a:lnTo>
                <a:lnTo>
                  <a:pt x="527" y="831"/>
                </a:lnTo>
                <a:lnTo>
                  <a:pt x="527" y="831"/>
                </a:lnTo>
                <a:lnTo>
                  <a:pt x="527" y="831"/>
                </a:lnTo>
                <a:lnTo>
                  <a:pt x="527" y="831"/>
                </a:lnTo>
                <a:lnTo>
                  <a:pt x="527" y="831"/>
                </a:lnTo>
                <a:lnTo>
                  <a:pt x="527" y="831"/>
                </a:lnTo>
                <a:lnTo>
                  <a:pt x="526" y="832"/>
                </a:lnTo>
                <a:lnTo>
                  <a:pt x="525" y="833"/>
                </a:lnTo>
                <a:lnTo>
                  <a:pt x="526" y="833"/>
                </a:lnTo>
                <a:lnTo>
                  <a:pt x="527" y="833"/>
                </a:lnTo>
                <a:lnTo>
                  <a:pt x="527" y="837"/>
                </a:lnTo>
                <a:lnTo>
                  <a:pt x="527" y="835"/>
                </a:lnTo>
                <a:lnTo>
                  <a:pt x="526" y="835"/>
                </a:lnTo>
                <a:lnTo>
                  <a:pt x="526" y="836"/>
                </a:lnTo>
                <a:lnTo>
                  <a:pt x="526" y="837"/>
                </a:lnTo>
                <a:lnTo>
                  <a:pt x="527" y="838"/>
                </a:lnTo>
                <a:lnTo>
                  <a:pt x="526" y="838"/>
                </a:lnTo>
                <a:lnTo>
                  <a:pt x="525" y="838"/>
                </a:lnTo>
                <a:lnTo>
                  <a:pt x="525" y="841"/>
                </a:lnTo>
                <a:lnTo>
                  <a:pt x="525" y="842"/>
                </a:lnTo>
                <a:lnTo>
                  <a:pt x="524" y="843"/>
                </a:lnTo>
                <a:lnTo>
                  <a:pt x="524" y="843"/>
                </a:lnTo>
                <a:lnTo>
                  <a:pt x="524" y="844"/>
                </a:lnTo>
                <a:lnTo>
                  <a:pt x="524" y="845"/>
                </a:lnTo>
                <a:lnTo>
                  <a:pt x="524" y="845"/>
                </a:lnTo>
                <a:lnTo>
                  <a:pt x="524" y="846"/>
                </a:lnTo>
                <a:lnTo>
                  <a:pt x="524" y="846"/>
                </a:lnTo>
                <a:lnTo>
                  <a:pt x="524" y="847"/>
                </a:lnTo>
                <a:lnTo>
                  <a:pt x="523" y="849"/>
                </a:lnTo>
                <a:lnTo>
                  <a:pt x="523" y="849"/>
                </a:lnTo>
                <a:lnTo>
                  <a:pt x="523" y="849"/>
                </a:lnTo>
                <a:lnTo>
                  <a:pt x="523" y="849"/>
                </a:lnTo>
                <a:lnTo>
                  <a:pt x="523" y="849"/>
                </a:lnTo>
                <a:lnTo>
                  <a:pt x="523" y="850"/>
                </a:lnTo>
                <a:lnTo>
                  <a:pt x="523" y="850"/>
                </a:lnTo>
                <a:lnTo>
                  <a:pt x="525" y="851"/>
                </a:lnTo>
                <a:lnTo>
                  <a:pt x="525" y="852"/>
                </a:lnTo>
                <a:lnTo>
                  <a:pt x="526" y="852"/>
                </a:lnTo>
                <a:lnTo>
                  <a:pt x="526" y="854"/>
                </a:lnTo>
                <a:lnTo>
                  <a:pt x="526" y="855"/>
                </a:lnTo>
                <a:lnTo>
                  <a:pt x="524" y="856"/>
                </a:lnTo>
                <a:lnTo>
                  <a:pt x="523" y="856"/>
                </a:lnTo>
                <a:lnTo>
                  <a:pt x="523" y="856"/>
                </a:lnTo>
                <a:lnTo>
                  <a:pt x="522" y="856"/>
                </a:lnTo>
                <a:lnTo>
                  <a:pt x="522" y="858"/>
                </a:lnTo>
                <a:lnTo>
                  <a:pt x="523" y="858"/>
                </a:lnTo>
                <a:lnTo>
                  <a:pt x="524" y="859"/>
                </a:lnTo>
                <a:lnTo>
                  <a:pt x="525" y="859"/>
                </a:lnTo>
                <a:lnTo>
                  <a:pt x="525" y="860"/>
                </a:lnTo>
                <a:lnTo>
                  <a:pt x="524" y="860"/>
                </a:lnTo>
                <a:lnTo>
                  <a:pt x="523" y="859"/>
                </a:lnTo>
                <a:lnTo>
                  <a:pt x="522" y="859"/>
                </a:lnTo>
                <a:lnTo>
                  <a:pt x="521" y="860"/>
                </a:lnTo>
                <a:lnTo>
                  <a:pt x="521" y="860"/>
                </a:lnTo>
                <a:lnTo>
                  <a:pt x="523" y="860"/>
                </a:lnTo>
                <a:lnTo>
                  <a:pt x="523" y="860"/>
                </a:lnTo>
                <a:lnTo>
                  <a:pt x="523" y="860"/>
                </a:lnTo>
                <a:lnTo>
                  <a:pt x="523" y="860"/>
                </a:lnTo>
                <a:lnTo>
                  <a:pt x="522" y="861"/>
                </a:lnTo>
                <a:lnTo>
                  <a:pt x="522" y="862"/>
                </a:lnTo>
                <a:lnTo>
                  <a:pt x="523" y="862"/>
                </a:lnTo>
                <a:lnTo>
                  <a:pt x="521" y="862"/>
                </a:lnTo>
                <a:lnTo>
                  <a:pt x="521" y="862"/>
                </a:lnTo>
                <a:lnTo>
                  <a:pt x="521" y="863"/>
                </a:lnTo>
                <a:lnTo>
                  <a:pt x="520" y="865"/>
                </a:lnTo>
                <a:lnTo>
                  <a:pt x="522" y="863"/>
                </a:lnTo>
                <a:lnTo>
                  <a:pt x="523" y="863"/>
                </a:lnTo>
                <a:lnTo>
                  <a:pt x="523" y="864"/>
                </a:lnTo>
                <a:lnTo>
                  <a:pt x="522" y="865"/>
                </a:lnTo>
                <a:lnTo>
                  <a:pt x="522" y="866"/>
                </a:lnTo>
                <a:lnTo>
                  <a:pt x="521" y="866"/>
                </a:lnTo>
                <a:lnTo>
                  <a:pt x="520" y="867"/>
                </a:lnTo>
                <a:lnTo>
                  <a:pt x="519" y="867"/>
                </a:lnTo>
                <a:lnTo>
                  <a:pt x="519" y="868"/>
                </a:lnTo>
                <a:lnTo>
                  <a:pt x="519" y="866"/>
                </a:lnTo>
                <a:lnTo>
                  <a:pt x="519" y="866"/>
                </a:lnTo>
                <a:lnTo>
                  <a:pt x="519" y="867"/>
                </a:lnTo>
                <a:lnTo>
                  <a:pt x="518" y="867"/>
                </a:lnTo>
                <a:lnTo>
                  <a:pt x="517" y="866"/>
                </a:lnTo>
                <a:lnTo>
                  <a:pt x="518" y="865"/>
                </a:lnTo>
                <a:lnTo>
                  <a:pt x="518" y="864"/>
                </a:lnTo>
                <a:lnTo>
                  <a:pt x="518" y="864"/>
                </a:lnTo>
                <a:lnTo>
                  <a:pt x="517" y="864"/>
                </a:lnTo>
                <a:lnTo>
                  <a:pt x="518" y="864"/>
                </a:lnTo>
                <a:lnTo>
                  <a:pt x="516" y="863"/>
                </a:lnTo>
                <a:lnTo>
                  <a:pt x="516" y="863"/>
                </a:lnTo>
                <a:lnTo>
                  <a:pt x="516" y="863"/>
                </a:lnTo>
                <a:lnTo>
                  <a:pt x="515" y="863"/>
                </a:lnTo>
                <a:lnTo>
                  <a:pt x="512" y="863"/>
                </a:lnTo>
                <a:lnTo>
                  <a:pt x="512" y="864"/>
                </a:lnTo>
                <a:lnTo>
                  <a:pt x="513" y="864"/>
                </a:lnTo>
                <a:lnTo>
                  <a:pt x="513" y="864"/>
                </a:lnTo>
                <a:lnTo>
                  <a:pt x="514" y="864"/>
                </a:lnTo>
                <a:lnTo>
                  <a:pt x="514" y="864"/>
                </a:lnTo>
                <a:lnTo>
                  <a:pt x="514" y="865"/>
                </a:lnTo>
                <a:lnTo>
                  <a:pt x="513" y="866"/>
                </a:lnTo>
                <a:lnTo>
                  <a:pt x="512" y="866"/>
                </a:lnTo>
                <a:lnTo>
                  <a:pt x="512" y="867"/>
                </a:lnTo>
                <a:lnTo>
                  <a:pt x="510" y="868"/>
                </a:lnTo>
                <a:lnTo>
                  <a:pt x="510" y="870"/>
                </a:lnTo>
                <a:lnTo>
                  <a:pt x="510" y="871"/>
                </a:lnTo>
                <a:lnTo>
                  <a:pt x="511" y="871"/>
                </a:lnTo>
                <a:lnTo>
                  <a:pt x="511" y="871"/>
                </a:lnTo>
                <a:lnTo>
                  <a:pt x="511" y="870"/>
                </a:lnTo>
                <a:lnTo>
                  <a:pt x="511" y="869"/>
                </a:lnTo>
                <a:lnTo>
                  <a:pt x="512" y="868"/>
                </a:lnTo>
                <a:lnTo>
                  <a:pt x="513" y="870"/>
                </a:lnTo>
                <a:lnTo>
                  <a:pt x="515" y="870"/>
                </a:lnTo>
                <a:lnTo>
                  <a:pt x="516" y="870"/>
                </a:lnTo>
                <a:lnTo>
                  <a:pt x="516" y="869"/>
                </a:lnTo>
                <a:lnTo>
                  <a:pt x="516" y="869"/>
                </a:lnTo>
                <a:lnTo>
                  <a:pt x="518" y="871"/>
                </a:lnTo>
                <a:lnTo>
                  <a:pt x="518" y="871"/>
                </a:lnTo>
                <a:lnTo>
                  <a:pt x="519" y="871"/>
                </a:lnTo>
                <a:lnTo>
                  <a:pt x="518" y="872"/>
                </a:lnTo>
                <a:lnTo>
                  <a:pt x="518" y="873"/>
                </a:lnTo>
                <a:lnTo>
                  <a:pt x="516" y="874"/>
                </a:lnTo>
                <a:lnTo>
                  <a:pt x="516" y="875"/>
                </a:lnTo>
                <a:lnTo>
                  <a:pt x="516" y="875"/>
                </a:lnTo>
                <a:lnTo>
                  <a:pt x="518" y="876"/>
                </a:lnTo>
                <a:lnTo>
                  <a:pt x="518" y="877"/>
                </a:lnTo>
                <a:lnTo>
                  <a:pt x="517" y="878"/>
                </a:lnTo>
                <a:lnTo>
                  <a:pt x="518" y="878"/>
                </a:lnTo>
                <a:lnTo>
                  <a:pt x="519" y="878"/>
                </a:lnTo>
                <a:lnTo>
                  <a:pt x="519" y="877"/>
                </a:lnTo>
                <a:lnTo>
                  <a:pt x="521" y="881"/>
                </a:lnTo>
                <a:lnTo>
                  <a:pt x="522" y="882"/>
                </a:lnTo>
                <a:lnTo>
                  <a:pt x="521" y="882"/>
                </a:lnTo>
                <a:lnTo>
                  <a:pt x="519" y="880"/>
                </a:lnTo>
                <a:lnTo>
                  <a:pt x="518" y="880"/>
                </a:lnTo>
                <a:lnTo>
                  <a:pt x="517" y="880"/>
                </a:lnTo>
                <a:lnTo>
                  <a:pt x="517" y="882"/>
                </a:lnTo>
                <a:lnTo>
                  <a:pt x="516" y="879"/>
                </a:lnTo>
                <a:lnTo>
                  <a:pt x="516" y="879"/>
                </a:lnTo>
                <a:lnTo>
                  <a:pt x="516" y="882"/>
                </a:lnTo>
                <a:lnTo>
                  <a:pt x="516" y="882"/>
                </a:lnTo>
                <a:lnTo>
                  <a:pt x="516" y="883"/>
                </a:lnTo>
                <a:lnTo>
                  <a:pt x="516" y="884"/>
                </a:lnTo>
                <a:lnTo>
                  <a:pt x="519" y="883"/>
                </a:lnTo>
                <a:lnTo>
                  <a:pt x="519" y="882"/>
                </a:lnTo>
                <a:lnTo>
                  <a:pt x="519" y="885"/>
                </a:lnTo>
                <a:lnTo>
                  <a:pt x="519" y="884"/>
                </a:lnTo>
                <a:lnTo>
                  <a:pt x="517" y="884"/>
                </a:lnTo>
                <a:lnTo>
                  <a:pt x="517" y="885"/>
                </a:lnTo>
                <a:lnTo>
                  <a:pt x="518" y="886"/>
                </a:lnTo>
                <a:lnTo>
                  <a:pt x="517" y="886"/>
                </a:lnTo>
                <a:lnTo>
                  <a:pt x="517" y="886"/>
                </a:lnTo>
                <a:lnTo>
                  <a:pt x="517" y="892"/>
                </a:lnTo>
                <a:lnTo>
                  <a:pt x="518" y="892"/>
                </a:lnTo>
                <a:lnTo>
                  <a:pt x="518" y="891"/>
                </a:lnTo>
                <a:lnTo>
                  <a:pt x="518" y="890"/>
                </a:lnTo>
                <a:lnTo>
                  <a:pt x="519" y="889"/>
                </a:lnTo>
                <a:lnTo>
                  <a:pt x="519" y="889"/>
                </a:lnTo>
                <a:lnTo>
                  <a:pt x="519" y="892"/>
                </a:lnTo>
                <a:lnTo>
                  <a:pt x="519" y="893"/>
                </a:lnTo>
                <a:lnTo>
                  <a:pt x="519" y="893"/>
                </a:lnTo>
                <a:lnTo>
                  <a:pt x="519" y="893"/>
                </a:lnTo>
                <a:lnTo>
                  <a:pt x="519" y="893"/>
                </a:lnTo>
                <a:lnTo>
                  <a:pt x="519" y="893"/>
                </a:lnTo>
                <a:lnTo>
                  <a:pt x="517" y="894"/>
                </a:lnTo>
                <a:lnTo>
                  <a:pt x="517" y="894"/>
                </a:lnTo>
                <a:lnTo>
                  <a:pt x="517" y="895"/>
                </a:lnTo>
                <a:lnTo>
                  <a:pt x="516" y="896"/>
                </a:lnTo>
                <a:lnTo>
                  <a:pt x="516" y="898"/>
                </a:lnTo>
                <a:lnTo>
                  <a:pt x="516" y="900"/>
                </a:lnTo>
                <a:lnTo>
                  <a:pt x="517" y="900"/>
                </a:lnTo>
                <a:lnTo>
                  <a:pt x="519" y="900"/>
                </a:lnTo>
                <a:lnTo>
                  <a:pt x="519" y="901"/>
                </a:lnTo>
                <a:lnTo>
                  <a:pt x="519" y="901"/>
                </a:lnTo>
                <a:lnTo>
                  <a:pt x="518" y="901"/>
                </a:lnTo>
                <a:lnTo>
                  <a:pt x="518" y="901"/>
                </a:lnTo>
                <a:lnTo>
                  <a:pt x="518" y="903"/>
                </a:lnTo>
                <a:lnTo>
                  <a:pt x="519" y="903"/>
                </a:lnTo>
                <a:lnTo>
                  <a:pt x="519" y="903"/>
                </a:lnTo>
                <a:lnTo>
                  <a:pt x="519" y="903"/>
                </a:lnTo>
                <a:lnTo>
                  <a:pt x="520" y="903"/>
                </a:lnTo>
                <a:lnTo>
                  <a:pt x="520" y="904"/>
                </a:lnTo>
                <a:lnTo>
                  <a:pt x="519" y="904"/>
                </a:lnTo>
                <a:lnTo>
                  <a:pt x="518" y="904"/>
                </a:lnTo>
                <a:lnTo>
                  <a:pt x="518" y="905"/>
                </a:lnTo>
                <a:lnTo>
                  <a:pt x="518" y="906"/>
                </a:lnTo>
                <a:lnTo>
                  <a:pt x="520" y="909"/>
                </a:lnTo>
                <a:lnTo>
                  <a:pt x="521" y="911"/>
                </a:lnTo>
                <a:lnTo>
                  <a:pt x="521" y="913"/>
                </a:lnTo>
                <a:lnTo>
                  <a:pt x="521" y="915"/>
                </a:lnTo>
                <a:lnTo>
                  <a:pt x="522" y="915"/>
                </a:lnTo>
                <a:lnTo>
                  <a:pt x="523" y="915"/>
                </a:lnTo>
                <a:lnTo>
                  <a:pt x="523" y="912"/>
                </a:lnTo>
                <a:lnTo>
                  <a:pt x="523" y="914"/>
                </a:lnTo>
                <a:lnTo>
                  <a:pt x="523" y="914"/>
                </a:lnTo>
                <a:lnTo>
                  <a:pt x="524" y="913"/>
                </a:lnTo>
                <a:lnTo>
                  <a:pt x="523" y="911"/>
                </a:lnTo>
                <a:lnTo>
                  <a:pt x="523" y="911"/>
                </a:lnTo>
                <a:lnTo>
                  <a:pt x="524" y="912"/>
                </a:lnTo>
                <a:lnTo>
                  <a:pt x="525" y="912"/>
                </a:lnTo>
                <a:lnTo>
                  <a:pt x="526" y="912"/>
                </a:lnTo>
                <a:lnTo>
                  <a:pt x="526" y="911"/>
                </a:lnTo>
                <a:lnTo>
                  <a:pt x="523" y="909"/>
                </a:lnTo>
                <a:lnTo>
                  <a:pt x="523" y="909"/>
                </a:lnTo>
                <a:lnTo>
                  <a:pt x="524" y="910"/>
                </a:lnTo>
                <a:lnTo>
                  <a:pt x="527" y="912"/>
                </a:lnTo>
                <a:lnTo>
                  <a:pt x="527" y="914"/>
                </a:lnTo>
                <a:lnTo>
                  <a:pt x="526" y="914"/>
                </a:lnTo>
                <a:lnTo>
                  <a:pt x="527" y="915"/>
                </a:lnTo>
                <a:lnTo>
                  <a:pt x="527" y="916"/>
                </a:lnTo>
                <a:lnTo>
                  <a:pt x="527" y="918"/>
                </a:lnTo>
                <a:lnTo>
                  <a:pt x="526" y="918"/>
                </a:lnTo>
                <a:lnTo>
                  <a:pt x="525" y="918"/>
                </a:lnTo>
                <a:lnTo>
                  <a:pt x="525" y="919"/>
                </a:lnTo>
                <a:lnTo>
                  <a:pt x="527" y="918"/>
                </a:lnTo>
                <a:lnTo>
                  <a:pt x="527" y="919"/>
                </a:lnTo>
                <a:lnTo>
                  <a:pt x="527" y="920"/>
                </a:lnTo>
                <a:lnTo>
                  <a:pt x="527" y="919"/>
                </a:lnTo>
                <a:lnTo>
                  <a:pt x="529" y="918"/>
                </a:lnTo>
                <a:lnTo>
                  <a:pt x="532" y="919"/>
                </a:lnTo>
                <a:lnTo>
                  <a:pt x="534" y="921"/>
                </a:lnTo>
                <a:lnTo>
                  <a:pt x="534" y="922"/>
                </a:lnTo>
                <a:lnTo>
                  <a:pt x="534" y="924"/>
                </a:lnTo>
                <a:lnTo>
                  <a:pt x="532" y="925"/>
                </a:lnTo>
                <a:lnTo>
                  <a:pt x="530" y="926"/>
                </a:lnTo>
                <a:lnTo>
                  <a:pt x="530" y="926"/>
                </a:lnTo>
                <a:lnTo>
                  <a:pt x="530" y="926"/>
                </a:lnTo>
                <a:lnTo>
                  <a:pt x="529" y="927"/>
                </a:lnTo>
                <a:lnTo>
                  <a:pt x="529" y="926"/>
                </a:lnTo>
                <a:lnTo>
                  <a:pt x="529" y="926"/>
                </a:lnTo>
                <a:lnTo>
                  <a:pt x="528" y="926"/>
                </a:lnTo>
                <a:lnTo>
                  <a:pt x="528" y="927"/>
                </a:lnTo>
                <a:lnTo>
                  <a:pt x="528" y="928"/>
                </a:lnTo>
                <a:lnTo>
                  <a:pt x="530" y="929"/>
                </a:lnTo>
                <a:lnTo>
                  <a:pt x="531" y="930"/>
                </a:lnTo>
                <a:lnTo>
                  <a:pt x="532" y="930"/>
                </a:lnTo>
                <a:lnTo>
                  <a:pt x="534" y="931"/>
                </a:lnTo>
                <a:lnTo>
                  <a:pt x="534" y="931"/>
                </a:lnTo>
                <a:lnTo>
                  <a:pt x="534" y="930"/>
                </a:lnTo>
                <a:lnTo>
                  <a:pt x="535" y="929"/>
                </a:lnTo>
                <a:lnTo>
                  <a:pt x="536" y="921"/>
                </a:lnTo>
                <a:lnTo>
                  <a:pt x="537" y="920"/>
                </a:lnTo>
                <a:lnTo>
                  <a:pt x="538" y="920"/>
                </a:lnTo>
                <a:lnTo>
                  <a:pt x="539" y="920"/>
                </a:lnTo>
                <a:lnTo>
                  <a:pt x="541" y="918"/>
                </a:lnTo>
                <a:lnTo>
                  <a:pt x="542" y="918"/>
                </a:lnTo>
                <a:lnTo>
                  <a:pt x="543" y="918"/>
                </a:lnTo>
                <a:lnTo>
                  <a:pt x="543" y="917"/>
                </a:lnTo>
                <a:lnTo>
                  <a:pt x="545" y="916"/>
                </a:lnTo>
                <a:lnTo>
                  <a:pt x="545" y="916"/>
                </a:lnTo>
                <a:lnTo>
                  <a:pt x="547" y="917"/>
                </a:lnTo>
                <a:lnTo>
                  <a:pt x="549" y="917"/>
                </a:lnTo>
                <a:lnTo>
                  <a:pt x="549" y="917"/>
                </a:lnTo>
                <a:lnTo>
                  <a:pt x="549" y="917"/>
                </a:lnTo>
                <a:lnTo>
                  <a:pt x="548" y="917"/>
                </a:lnTo>
                <a:lnTo>
                  <a:pt x="548" y="916"/>
                </a:lnTo>
                <a:lnTo>
                  <a:pt x="541" y="915"/>
                </a:lnTo>
                <a:lnTo>
                  <a:pt x="536" y="915"/>
                </a:lnTo>
                <a:lnTo>
                  <a:pt x="541" y="915"/>
                </a:lnTo>
                <a:lnTo>
                  <a:pt x="548" y="916"/>
                </a:lnTo>
                <a:lnTo>
                  <a:pt x="548" y="917"/>
                </a:lnTo>
                <a:lnTo>
                  <a:pt x="549" y="917"/>
                </a:lnTo>
                <a:lnTo>
                  <a:pt x="549" y="917"/>
                </a:lnTo>
                <a:lnTo>
                  <a:pt x="546" y="911"/>
                </a:lnTo>
                <a:lnTo>
                  <a:pt x="545" y="911"/>
                </a:lnTo>
                <a:lnTo>
                  <a:pt x="545" y="911"/>
                </a:lnTo>
                <a:lnTo>
                  <a:pt x="544" y="911"/>
                </a:lnTo>
                <a:lnTo>
                  <a:pt x="545" y="910"/>
                </a:lnTo>
                <a:lnTo>
                  <a:pt x="545" y="910"/>
                </a:lnTo>
                <a:lnTo>
                  <a:pt x="546" y="910"/>
                </a:lnTo>
                <a:lnTo>
                  <a:pt x="545" y="905"/>
                </a:lnTo>
                <a:lnTo>
                  <a:pt x="545" y="906"/>
                </a:lnTo>
                <a:lnTo>
                  <a:pt x="544" y="906"/>
                </a:lnTo>
                <a:lnTo>
                  <a:pt x="545" y="904"/>
                </a:lnTo>
                <a:lnTo>
                  <a:pt x="545" y="900"/>
                </a:lnTo>
                <a:lnTo>
                  <a:pt x="549" y="898"/>
                </a:lnTo>
                <a:lnTo>
                  <a:pt x="549" y="897"/>
                </a:lnTo>
                <a:lnTo>
                  <a:pt x="548" y="897"/>
                </a:lnTo>
                <a:lnTo>
                  <a:pt x="548" y="896"/>
                </a:lnTo>
                <a:lnTo>
                  <a:pt x="548" y="894"/>
                </a:lnTo>
                <a:lnTo>
                  <a:pt x="548" y="896"/>
                </a:lnTo>
                <a:lnTo>
                  <a:pt x="549" y="897"/>
                </a:lnTo>
                <a:lnTo>
                  <a:pt x="551" y="897"/>
                </a:lnTo>
                <a:lnTo>
                  <a:pt x="552" y="897"/>
                </a:lnTo>
                <a:lnTo>
                  <a:pt x="552" y="896"/>
                </a:lnTo>
                <a:lnTo>
                  <a:pt x="554" y="891"/>
                </a:lnTo>
                <a:lnTo>
                  <a:pt x="552" y="891"/>
                </a:lnTo>
                <a:lnTo>
                  <a:pt x="554" y="888"/>
                </a:lnTo>
                <a:lnTo>
                  <a:pt x="562" y="881"/>
                </a:lnTo>
                <a:lnTo>
                  <a:pt x="563" y="881"/>
                </a:lnTo>
                <a:lnTo>
                  <a:pt x="563" y="880"/>
                </a:lnTo>
                <a:lnTo>
                  <a:pt x="563" y="879"/>
                </a:lnTo>
                <a:lnTo>
                  <a:pt x="563" y="878"/>
                </a:lnTo>
                <a:lnTo>
                  <a:pt x="563" y="877"/>
                </a:lnTo>
                <a:lnTo>
                  <a:pt x="564" y="876"/>
                </a:lnTo>
                <a:lnTo>
                  <a:pt x="564" y="873"/>
                </a:lnTo>
                <a:lnTo>
                  <a:pt x="563" y="872"/>
                </a:lnTo>
                <a:lnTo>
                  <a:pt x="561" y="873"/>
                </a:lnTo>
                <a:lnTo>
                  <a:pt x="559" y="871"/>
                </a:lnTo>
                <a:lnTo>
                  <a:pt x="556" y="868"/>
                </a:lnTo>
                <a:lnTo>
                  <a:pt x="554" y="865"/>
                </a:lnTo>
                <a:lnTo>
                  <a:pt x="554" y="864"/>
                </a:lnTo>
                <a:lnTo>
                  <a:pt x="558" y="858"/>
                </a:lnTo>
                <a:lnTo>
                  <a:pt x="559" y="857"/>
                </a:lnTo>
                <a:lnTo>
                  <a:pt x="559" y="857"/>
                </a:lnTo>
                <a:lnTo>
                  <a:pt x="560" y="856"/>
                </a:lnTo>
                <a:lnTo>
                  <a:pt x="562" y="856"/>
                </a:lnTo>
                <a:lnTo>
                  <a:pt x="565" y="856"/>
                </a:lnTo>
                <a:lnTo>
                  <a:pt x="565" y="856"/>
                </a:lnTo>
                <a:lnTo>
                  <a:pt x="564" y="854"/>
                </a:lnTo>
                <a:lnTo>
                  <a:pt x="565" y="853"/>
                </a:lnTo>
                <a:lnTo>
                  <a:pt x="566" y="853"/>
                </a:lnTo>
                <a:lnTo>
                  <a:pt x="566" y="852"/>
                </a:lnTo>
                <a:lnTo>
                  <a:pt x="566" y="851"/>
                </a:lnTo>
                <a:lnTo>
                  <a:pt x="567" y="848"/>
                </a:lnTo>
                <a:lnTo>
                  <a:pt x="566" y="846"/>
                </a:lnTo>
                <a:lnTo>
                  <a:pt x="566" y="845"/>
                </a:lnTo>
                <a:lnTo>
                  <a:pt x="568" y="842"/>
                </a:lnTo>
                <a:lnTo>
                  <a:pt x="572" y="841"/>
                </a:lnTo>
                <a:lnTo>
                  <a:pt x="572" y="841"/>
                </a:lnTo>
                <a:lnTo>
                  <a:pt x="568" y="839"/>
                </a:lnTo>
                <a:lnTo>
                  <a:pt x="568" y="838"/>
                </a:lnTo>
                <a:lnTo>
                  <a:pt x="568" y="838"/>
                </a:lnTo>
                <a:lnTo>
                  <a:pt x="569" y="838"/>
                </a:lnTo>
                <a:lnTo>
                  <a:pt x="570" y="837"/>
                </a:lnTo>
                <a:lnTo>
                  <a:pt x="570" y="837"/>
                </a:lnTo>
                <a:lnTo>
                  <a:pt x="571" y="837"/>
                </a:lnTo>
                <a:lnTo>
                  <a:pt x="572" y="838"/>
                </a:lnTo>
                <a:lnTo>
                  <a:pt x="572" y="839"/>
                </a:lnTo>
                <a:lnTo>
                  <a:pt x="573" y="839"/>
                </a:lnTo>
                <a:lnTo>
                  <a:pt x="574" y="839"/>
                </a:lnTo>
                <a:lnTo>
                  <a:pt x="575" y="839"/>
                </a:lnTo>
                <a:lnTo>
                  <a:pt x="576" y="838"/>
                </a:lnTo>
                <a:lnTo>
                  <a:pt x="576" y="838"/>
                </a:lnTo>
                <a:lnTo>
                  <a:pt x="575" y="835"/>
                </a:lnTo>
                <a:lnTo>
                  <a:pt x="574" y="834"/>
                </a:lnTo>
                <a:lnTo>
                  <a:pt x="574" y="835"/>
                </a:lnTo>
                <a:lnTo>
                  <a:pt x="572" y="835"/>
                </a:lnTo>
                <a:lnTo>
                  <a:pt x="573" y="835"/>
                </a:lnTo>
                <a:lnTo>
                  <a:pt x="573" y="836"/>
                </a:lnTo>
                <a:lnTo>
                  <a:pt x="570" y="836"/>
                </a:lnTo>
                <a:lnTo>
                  <a:pt x="570" y="836"/>
                </a:lnTo>
                <a:lnTo>
                  <a:pt x="570" y="835"/>
                </a:lnTo>
                <a:lnTo>
                  <a:pt x="569" y="835"/>
                </a:lnTo>
                <a:lnTo>
                  <a:pt x="568" y="834"/>
                </a:lnTo>
                <a:lnTo>
                  <a:pt x="567" y="829"/>
                </a:lnTo>
                <a:lnTo>
                  <a:pt x="567" y="827"/>
                </a:lnTo>
                <a:lnTo>
                  <a:pt x="567" y="824"/>
                </a:lnTo>
                <a:lnTo>
                  <a:pt x="568" y="824"/>
                </a:lnTo>
                <a:lnTo>
                  <a:pt x="569" y="824"/>
                </a:lnTo>
                <a:lnTo>
                  <a:pt x="574" y="827"/>
                </a:lnTo>
                <a:lnTo>
                  <a:pt x="578" y="827"/>
                </a:lnTo>
                <a:lnTo>
                  <a:pt x="580" y="826"/>
                </a:lnTo>
                <a:lnTo>
                  <a:pt x="581" y="825"/>
                </a:lnTo>
                <a:lnTo>
                  <a:pt x="582" y="824"/>
                </a:lnTo>
                <a:lnTo>
                  <a:pt x="583" y="823"/>
                </a:lnTo>
                <a:lnTo>
                  <a:pt x="582" y="820"/>
                </a:lnTo>
                <a:lnTo>
                  <a:pt x="583" y="817"/>
                </a:lnTo>
                <a:lnTo>
                  <a:pt x="583" y="817"/>
                </a:lnTo>
                <a:lnTo>
                  <a:pt x="584" y="817"/>
                </a:lnTo>
                <a:lnTo>
                  <a:pt x="584" y="815"/>
                </a:lnTo>
                <a:lnTo>
                  <a:pt x="584" y="814"/>
                </a:lnTo>
                <a:lnTo>
                  <a:pt x="583" y="813"/>
                </a:lnTo>
                <a:lnTo>
                  <a:pt x="582" y="810"/>
                </a:lnTo>
                <a:lnTo>
                  <a:pt x="583" y="809"/>
                </a:lnTo>
                <a:lnTo>
                  <a:pt x="584" y="811"/>
                </a:lnTo>
                <a:lnTo>
                  <a:pt x="590" y="811"/>
                </a:lnTo>
                <a:lnTo>
                  <a:pt x="592" y="811"/>
                </a:lnTo>
                <a:lnTo>
                  <a:pt x="607" y="806"/>
                </a:lnTo>
                <a:lnTo>
                  <a:pt x="609" y="805"/>
                </a:lnTo>
                <a:lnTo>
                  <a:pt x="609" y="803"/>
                </a:lnTo>
                <a:lnTo>
                  <a:pt x="614" y="797"/>
                </a:lnTo>
                <a:lnTo>
                  <a:pt x="614" y="793"/>
                </a:lnTo>
                <a:lnTo>
                  <a:pt x="613" y="793"/>
                </a:lnTo>
                <a:lnTo>
                  <a:pt x="611" y="792"/>
                </a:lnTo>
                <a:lnTo>
                  <a:pt x="610" y="791"/>
                </a:lnTo>
                <a:lnTo>
                  <a:pt x="610" y="790"/>
                </a:lnTo>
                <a:lnTo>
                  <a:pt x="610" y="787"/>
                </a:lnTo>
                <a:lnTo>
                  <a:pt x="610" y="786"/>
                </a:lnTo>
                <a:lnTo>
                  <a:pt x="604" y="781"/>
                </a:lnTo>
                <a:lnTo>
                  <a:pt x="603" y="779"/>
                </a:lnTo>
                <a:lnTo>
                  <a:pt x="603" y="779"/>
                </a:lnTo>
                <a:lnTo>
                  <a:pt x="604" y="777"/>
                </a:lnTo>
                <a:lnTo>
                  <a:pt x="605" y="777"/>
                </a:lnTo>
                <a:lnTo>
                  <a:pt x="606" y="779"/>
                </a:lnTo>
                <a:lnTo>
                  <a:pt x="606" y="780"/>
                </a:lnTo>
                <a:lnTo>
                  <a:pt x="610" y="780"/>
                </a:lnTo>
                <a:lnTo>
                  <a:pt x="616" y="783"/>
                </a:lnTo>
                <a:lnTo>
                  <a:pt x="620" y="783"/>
                </a:lnTo>
                <a:lnTo>
                  <a:pt x="624" y="784"/>
                </a:lnTo>
                <a:lnTo>
                  <a:pt x="626" y="782"/>
                </a:lnTo>
                <a:lnTo>
                  <a:pt x="629" y="780"/>
                </a:lnTo>
                <a:lnTo>
                  <a:pt x="629" y="779"/>
                </a:lnTo>
                <a:lnTo>
                  <a:pt x="631" y="777"/>
                </a:lnTo>
                <a:lnTo>
                  <a:pt x="631" y="776"/>
                </a:lnTo>
                <a:lnTo>
                  <a:pt x="632" y="776"/>
                </a:lnTo>
                <a:lnTo>
                  <a:pt x="632" y="775"/>
                </a:lnTo>
                <a:lnTo>
                  <a:pt x="632" y="775"/>
                </a:lnTo>
                <a:lnTo>
                  <a:pt x="634" y="773"/>
                </a:lnTo>
                <a:lnTo>
                  <a:pt x="636" y="769"/>
                </a:lnTo>
                <a:lnTo>
                  <a:pt x="637" y="767"/>
                </a:lnTo>
                <a:lnTo>
                  <a:pt x="639" y="765"/>
                </a:lnTo>
                <a:lnTo>
                  <a:pt x="644" y="762"/>
                </a:lnTo>
                <a:lnTo>
                  <a:pt x="654" y="744"/>
                </a:lnTo>
                <a:lnTo>
                  <a:pt x="657" y="743"/>
                </a:lnTo>
                <a:lnTo>
                  <a:pt x="657" y="741"/>
                </a:lnTo>
                <a:lnTo>
                  <a:pt x="657" y="740"/>
                </a:lnTo>
                <a:lnTo>
                  <a:pt x="658" y="735"/>
                </a:lnTo>
                <a:lnTo>
                  <a:pt x="658" y="734"/>
                </a:lnTo>
                <a:lnTo>
                  <a:pt x="659" y="734"/>
                </a:lnTo>
                <a:lnTo>
                  <a:pt x="659" y="734"/>
                </a:lnTo>
                <a:lnTo>
                  <a:pt x="659" y="733"/>
                </a:lnTo>
                <a:lnTo>
                  <a:pt x="658" y="733"/>
                </a:lnTo>
                <a:lnTo>
                  <a:pt x="658" y="731"/>
                </a:lnTo>
                <a:lnTo>
                  <a:pt x="657" y="730"/>
                </a:lnTo>
                <a:lnTo>
                  <a:pt x="657" y="729"/>
                </a:lnTo>
                <a:lnTo>
                  <a:pt x="657" y="728"/>
                </a:lnTo>
                <a:lnTo>
                  <a:pt x="657" y="727"/>
                </a:lnTo>
                <a:lnTo>
                  <a:pt x="657" y="727"/>
                </a:lnTo>
                <a:lnTo>
                  <a:pt x="658" y="725"/>
                </a:lnTo>
                <a:lnTo>
                  <a:pt x="663" y="719"/>
                </a:lnTo>
                <a:lnTo>
                  <a:pt x="663" y="719"/>
                </a:lnTo>
                <a:lnTo>
                  <a:pt x="670" y="714"/>
                </a:lnTo>
                <a:lnTo>
                  <a:pt x="671" y="714"/>
                </a:lnTo>
                <a:lnTo>
                  <a:pt x="672" y="714"/>
                </a:lnTo>
                <a:lnTo>
                  <a:pt x="672" y="713"/>
                </a:lnTo>
                <a:lnTo>
                  <a:pt x="675" y="712"/>
                </a:lnTo>
                <a:lnTo>
                  <a:pt x="676" y="711"/>
                </a:lnTo>
                <a:lnTo>
                  <a:pt x="676" y="711"/>
                </a:lnTo>
                <a:lnTo>
                  <a:pt x="677" y="711"/>
                </a:lnTo>
                <a:lnTo>
                  <a:pt x="679" y="710"/>
                </a:lnTo>
                <a:lnTo>
                  <a:pt x="680" y="710"/>
                </a:lnTo>
                <a:lnTo>
                  <a:pt x="680" y="710"/>
                </a:lnTo>
                <a:lnTo>
                  <a:pt x="680" y="709"/>
                </a:lnTo>
                <a:lnTo>
                  <a:pt x="679" y="709"/>
                </a:lnTo>
                <a:lnTo>
                  <a:pt x="679" y="709"/>
                </a:lnTo>
                <a:lnTo>
                  <a:pt x="680" y="708"/>
                </a:lnTo>
                <a:lnTo>
                  <a:pt x="681" y="708"/>
                </a:lnTo>
                <a:lnTo>
                  <a:pt x="681" y="708"/>
                </a:lnTo>
                <a:lnTo>
                  <a:pt x="681" y="708"/>
                </a:lnTo>
                <a:lnTo>
                  <a:pt x="682" y="708"/>
                </a:lnTo>
                <a:lnTo>
                  <a:pt x="684" y="707"/>
                </a:lnTo>
                <a:lnTo>
                  <a:pt x="684" y="707"/>
                </a:lnTo>
                <a:lnTo>
                  <a:pt x="685" y="708"/>
                </a:lnTo>
                <a:lnTo>
                  <a:pt x="686" y="708"/>
                </a:lnTo>
                <a:lnTo>
                  <a:pt x="687" y="707"/>
                </a:lnTo>
                <a:lnTo>
                  <a:pt x="688" y="707"/>
                </a:lnTo>
                <a:lnTo>
                  <a:pt x="689" y="707"/>
                </a:lnTo>
                <a:lnTo>
                  <a:pt x="693" y="707"/>
                </a:lnTo>
                <a:lnTo>
                  <a:pt x="694" y="705"/>
                </a:lnTo>
                <a:lnTo>
                  <a:pt x="699" y="702"/>
                </a:lnTo>
                <a:lnTo>
                  <a:pt x="700" y="698"/>
                </a:lnTo>
                <a:lnTo>
                  <a:pt x="707" y="688"/>
                </a:lnTo>
                <a:lnTo>
                  <a:pt x="708" y="680"/>
                </a:lnTo>
                <a:lnTo>
                  <a:pt x="709" y="678"/>
                </a:lnTo>
                <a:lnTo>
                  <a:pt x="712" y="652"/>
                </a:lnTo>
                <a:lnTo>
                  <a:pt x="712" y="652"/>
                </a:lnTo>
                <a:lnTo>
                  <a:pt x="712" y="650"/>
                </a:lnTo>
                <a:lnTo>
                  <a:pt x="713" y="650"/>
                </a:lnTo>
                <a:lnTo>
                  <a:pt x="714" y="651"/>
                </a:lnTo>
                <a:lnTo>
                  <a:pt x="714" y="650"/>
                </a:lnTo>
                <a:lnTo>
                  <a:pt x="716" y="648"/>
                </a:lnTo>
                <a:lnTo>
                  <a:pt x="720" y="641"/>
                </a:lnTo>
                <a:lnTo>
                  <a:pt x="732" y="627"/>
                </a:lnTo>
                <a:lnTo>
                  <a:pt x="732" y="627"/>
                </a:lnTo>
                <a:lnTo>
                  <a:pt x="733" y="616"/>
                </a:lnTo>
                <a:lnTo>
                  <a:pt x="732" y="610"/>
                </a:lnTo>
                <a:lnTo>
                  <a:pt x="730" y="60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99" name="Freeform 621"/>
          <p:cNvSpPr>
            <a:spLocks/>
          </p:cNvSpPr>
          <p:nvPr/>
        </p:nvSpPr>
        <p:spPr bwMode="auto">
          <a:xfrm>
            <a:off x="3834297" y="3277028"/>
            <a:ext cx="6813" cy="5806"/>
          </a:xfrm>
          <a:custGeom>
            <a:avLst/>
            <a:gdLst/>
            <a:ahLst/>
            <a:cxnLst>
              <a:cxn ang="0">
                <a:pos x="1" y="0"/>
              </a:cxn>
              <a:cxn ang="0">
                <a:pos x="1" y="1"/>
              </a:cxn>
              <a:cxn ang="0">
                <a:pos x="1" y="1"/>
              </a:cxn>
              <a:cxn ang="0">
                <a:pos x="0" y="2"/>
              </a:cxn>
              <a:cxn ang="0">
                <a:pos x="1" y="1"/>
              </a:cxn>
              <a:cxn ang="0">
                <a:pos x="1" y="1"/>
              </a:cxn>
              <a:cxn ang="0">
                <a:pos x="1" y="0"/>
              </a:cxn>
              <a:cxn ang="0">
                <a:pos x="2" y="0"/>
              </a:cxn>
              <a:cxn ang="0">
                <a:pos x="1" y="0"/>
              </a:cxn>
            </a:cxnLst>
            <a:rect l="0" t="0" r="r" b="b"/>
            <a:pathLst>
              <a:path w="2" h="2">
                <a:moveTo>
                  <a:pt x="1" y="0"/>
                </a:moveTo>
                <a:lnTo>
                  <a:pt x="1" y="1"/>
                </a:lnTo>
                <a:lnTo>
                  <a:pt x="1" y="1"/>
                </a:lnTo>
                <a:lnTo>
                  <a:pt x="0" y="2"/>
                </a:lnTo>
                <a:lnTo>
                  <a:pt x="1" y="1"/>
                </a:lnTo>
                <a:lnTo>
                  <a:pt x="1" y="1"/>
                </a:lnTo>
                <a:lnTo>
                  <a:pt x="1" y="0"/>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0" name="Freeform 622"/>
          <p:cNvSpPr>
            <a:spLocks/>
          </p:cNvSpPr>
          <p:nvPr/>
        </p:nvSpPr>
        <p:spPr bwMode="auto">
          <a:xfrm>
            <a:off x="3841110" y="3268318"/>
            <a:ext cx="6813" cy="8710"/>
          </a:xfrm>
          <a:custGeom>
            <a:avLst/>
            <a:gdLst/>
            <a:ahLst/>
            <a:cxnLst>
              <a:cxn ang="0">
                <a:pos x="2" y="1"/>
              </a:cxn>
              <a:cxn ang="0">
                <a:pos x="1" y="2"/>
              </a:cxn>
              <a:cxn ang="0">
                <a:pos x="0" y="2"/>
              </a:cxn>
              <a:cxn ang="0">
                <a:pos x="0" y="2"/>
              </a:cxn>
              <a:cxn ang="0">
                <a:pos x="0" y="3"/>
              </a:cxn>
              <a:cxn ang="0">
                <a:pos x="0" y="2"/>
              </a:cxn>
              <a:cxn ang="0">
                <a:pos x="0" y="2"/>
              </a:cxn>
              <a:cxn ang="0">
                <a:pos x="1" y="2"/>
              </a:cxn>
              <a:cxn ang="0">
                <a:pos x="2" y="1"/>
              </a:cxn>
              <a:cxn ang="0">
                <a:pos x="2" y="0"/>
              </a:cxn>
              <a:cxn ang="0">
                <a:pos x="2" y="0"/>
              </a:cxn>
              <a:cxn ang="0">
                <a:pos x="2" y="0"/>
              </a:cxn>
              <a:cxn ang="0">
                <a:pos x="2" y="1"/>
              </a:cxn>
            </a:cxnLst>
            <a:rect l="0" t="0" r="r" b="b"/>
            <a:pathLst>
              <a:path w="2" h="3">
                <a:moveTo>
                  <a:pt x="2" y="1"/>
                </a:moveTo>
                <a:lnTo>
                  <a:pt x="1" y="2"/>
                </a:lnTo>
                <a:lnTo>
                  <a:pt x="0" y="2"/>
                </a:lnTo>
                <a:lnTo>
                  <a:pt x="0" y="2"/>
                </a:lnTo>
                <a:lnTo>
                  <a:pt x="0" y="3"/>
                </a:lnTo>
                <a:lnTo>
                  <a:pt x="0" y="2"/>
                </a:lnTo>
                <a:lnTo>
                  <a:pt x="0" y="2"/>
                </a:lnTo>
                <a:lnTo>
                  <a:pt x="1" y="2"/>
                </a:lnTo>
                <a:lnTo>
                  <a:pt x="2" y="1"/>
                </a:lnTo>
                <a:lnTo>
                  <a:pt x="2" y="0"/>
                </a:lnTo>
                <a:lnTo>
                  <a:pt x="2" y="0"/>
                </a:lnTo>
                <a:lnTo>
                  <a:pt x="2" y="0"/>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1" name="Freeform 623"/>
          <p:cNvSpPr>
            <a:spLocks/>
          </p:cNvSpPr>
          <p:nvPr/>
        </p:nvSpPr>
        <p:spPr bwMode="auto">
          <a:xfrm>
            <a:off x="3847924" y="3262512"/>
            <a:ext cx="3408" cy="2904"/>
          </a:xfrm>
          <a:custGeom>
            <a:avLst/>
            <a:gdLst/>
            <a:ahLst/>
            <a:cxnLst>
              <a:cxn ang="0">
                <a:pos x="1" y="1"/>
              </a:cxn>
              <a:cxn ang="0">
                <a:pos x="0" y="1"/>
              </a:cxn>
              <a:cxn ang="0">
                <a:pos x="1" y="1"/>
              </a:cxn>
              <a:cxn ang="0">
                <a:pos x="1" y="0"/>
              </a:cxn>
              <a:cxn ang="0">
                <a:pos x="1" y="1"/>
              </a:cxn>
            </a:cxnLst>
            <a:rect l="0" t="0" r="r" b="b"/>
            <a:pathLst>
              <a:path w="1" h="1">
                <a:moveTo>
                  <a:pt x="1" y="1"/>
                </a:moveTo>
                <a:lnTo>
                  <a:pt x="0" y="1"/>
                </a:lnTo>
                <a:lnTo>
                  <a:pt x="1" y="1"/>
                </a:lnTo>
                <a:lnTo>
                  <a:pt x="1" y="0"/>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2" name="Freeform 624"/>
          <p:cNvSpPr>
            <a:spLocks/>
          </p:cNvSpPr>
          <p:nvPr/>
        </p:nvSpPr>
        <p:spPr bwMode="auto">
          <a:xfrm>
            <a:off x="7823448" y="3303155"/>
            <a:ext cx="3408" cy="2904"/>
          </a:xfrm>
          <a:custGeom>
            <a:avLst/>
            <a:gdLst/>
            <a:ahLst/>
            <a:cxnLst>
              <a:cxn ang="0">
                <a:pos x="1" y="1"/>
              </a:cxn>
              <a:cxn ang="0">
                <a:pos x="1" y="0"/>
              </a:cxn>
              <a:cxn ang="0">
                <a:pos x="0" y="0"/>
              </a:cxn>
              <a:cxn ang="0">
                <a:pos x="1" y="1"/>
              </a:cxn>
              <a:cxn ang="0">
                <a:pos x="1" y="1"/>
              </a:cxn>
              <a:cxn ang="0">
                <a:pos x="1" y="1"/>
              </a:cxn>
            </a:cxnLst>
            <a:rect l="0" t="0" r="r" b="b"/>
            <a:pathLst>
              <a:path w="1" h="1">
                <a:moveTo>
                  <a:pt x="1" y="1"/>
                </a:moveTo>
                <a:lnTo>
                  <a:pt x="1" y="0"/>
                </a:lnTo>
                <a:lnTo>
                  <a:pt x="0" y="0"/>
                </a:lnTo>
                <a:lnTo>
                  <a:pt x="1" y="1"/>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3" name="Freeform 625"/>
          <p:cNvSpPr>
            <a:spLocks/>
          </p:cNvSpPr>
          <p:nvPr/>
        </p:nvSpPr>
        <p:spPr bwMode="auto">
          <a:xfrm>
            <a:off x="7803008" y="3306059"/>
            <a:ext cx="3408" cy="2904"/>
          </a:xfrm>
          <a:custGeom>
            <a:avLst/>
            <a:gdLst/>
            <a:ahLst/>
            <a:cxnLst>
              <a:cxn ang="0">
                <a:pos x="1" y="0"/>
              </a:cxn>
              <a:cxn ang="0">
                <a:pos x="1" y="0"/>
              </a:cxn>
              <a:cxn ang="0">
                <a:pos x="1" y="0"/>
              </a:cxn>
              <a:cxn ang="0">
                <a:pos x="0" y="0"/>
              </a:cxn>
              <a:cxn ang="0">
                <a:pos x="0" y="0"/>
              </a:cxn>
              <a:cxn ang="0">
                <a:pos x="0" y="0"/>
              </a:cxn>
              <a:cxn ang="0">
                <a:pos x="1" y="1"/>
              </a:cxn>
              <a:cxn ang="0">
                <a:pos x="1" y="0"/>
              </a:cxn>
            </a:cxnLst>
            <a:rect l="0" t="0" r="r" b="b"/>
            <a:pathLst>
              <a:path w="1" h="1">
                <a:moveTo>
                  <a:pt x="1" y="0"/>
                </a:moveTo>
                <a:lnTo>
                  <a:pt x="1" y="0"/>
                </a:lnTo>
                <a:lnTo>
                  <a:pt x="1" y="0"/>
                </a:lnTo>
                <a:lnTo>
                  <a:pt x="0" y="0"/>
                </a:lnTo>
                <a:lnTo>
                  <a:pt x="0" y="0"/>
                </a:lnTo>
                <a:lnTo>
                  <a:pt x="0" y="0"/>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4" name="Freeform 626"/>
          <p:cNvSpPr>
            <a:spLocks/>
          </p:cNvSpPr>
          <p:nvPr/>
        </p:nvSpPr>
        <p:spPr bwMode="auto">
          <a:xfrm>
            <a:off x="7816635" y="3306059"/>
            <a:ext cx="17034" cy="11612"/>
          </a:xfrm>
          <a:custGeom>
            <a:avLst/>
            <a:gdLst/>
            <a:ahLst/>
            <a:cxnLst>
              <a:cxn ang="0">
                <a:pos x="1" y="0"/>
              </a:cxn>
              <a:cxn ang="0">
                <a:pos x="1" y="0"/>
              </a:cxn>
              <a:cxn ang="0">
                <a:pos x="1" y="0"/>
              </a:cxn>
              <a:cxn ang="0">
                <a:pos x="1" y="0"/>
              </a:cxn>
              <a:cxn ang="0">
                <a:pos x="0" y="3"/>
              </a:cxn>
              <a:cxn ang="0">
                <a:pos x="1" y="3"/>
              </a:cxn>
              <a:cxn ang="0">
                <a:pos x="1" y="2"/>
              </a:cxn>
              <a:cxn ang="0">
                <a:pos x="1" y="2"/>
              </a:cxn>
              <a:cxn ang="0">
                <a:pos x="2" y="2"/>
              </a:cxn>
              <a:cxn ang="0">
                <a:pos x="3" y="3"/>
              </a:cxn>
              <a:cxn ang="0">
                <a:pos x="4" y="4"/>
              </a:cxn>
              <a:cxn ang="0">
                <a:pos x="5" y="4"/>
              </a:cxn>
              <a:cxn ang="0">
                <a:pos x="5" y="3"/>
              </a:cxn>
              <a:cxn ang="0">
                <a:pos x="5" y="3"/>
              </a:cxn>
              <a:cxn ang="0">
                <a:pos x="1" y="0"/>
              </a:cxn>
              <a:cxn ang="0">
                <a:pos x="1" y="0"/>
              </a:cxn>
            </a:cxnLst>
            <a:rect l="0" t="0" r="r" b="b"/>
            <a:pathLst>
              <a:path w="5" h="4">
                <a:moveTo>
                  <a:pt x="1" y="0"/>
                </a:moveTo>
                <a:lnTo>
                  <a:pt x="1" y="0"/>
                </a:lnTo>
                <a:lnTo>
                  <a:pt x="1" y="0"/>
                </a:lnTo>
                <a:lnTo>
                  <a:pt x="1" y="0"/>
                </a:lnTo>
                <a:lnTo>
                  <a:pt x="0" y="3"/>
                </a:lnTo>
                <a:lnTo>
                  <a:pt x="1" y="3"/>
                </a:lnTo>
                <a:lnTo>
                  <a:pt x="1" y="2"/>
                </a:lnTo>
                <a:lnTo>
                  <a:pt x="1" y="2"/>
                </a:lnTo>
                <a:lnTo>
                  <a:pt x="2" y="2"/>
                </a:lnTo>
                <a:lnTo>
                  <a:pt x="3" y="3"/>
                </a:lnTo>
                <a:lnTo>
                  <a:pt x="4" y="4"/>
                </a:lnTo>
                <a:lnTo>
                  <a:pt x="5" y="4"/>
                </a:lnTo>
                <a:lnTo>
                  <a:pt x="5" y="3"/>
                </a:lnTo>
                <a:lnTo>
                  <a:pt x="5" y="3"/>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5" name="Freeform 627"/>
          <p:cNvSpPr>
            <a:spLocks/>
          </p:cNvSpPr>
          <p:nvPr/>
        </p:nvSpPr>
        <p:spPr bwMode="auto">
          <a:xfrm>
            <a:off x="7792787" y="3317671"/>
            <a:ext cx="20440" cy="20322"/>
          </a:xfrm>
          <a:custGeom>
            <a:avLst/>
            <a:gdLst/>
            <a:ahLst/>
            <a:cxnLst>
              <a:cxn ang="0">
                <a:pos x="2" y="0"/>
              </a:cxn>
              <a:cxn ang="0">
                <a:pos x="1" y="0"/>
              </a:cxn>
              <a:cxn ang="0">
                <a:pos x="1" y="0"/>
              </a:cxn>
              <a:cxn ang="0">
                <a:pos x="0" y="0"/>
              </a:cxn>
              <a:cxn ang="0">
                <a:pos x="0" y="0"/>
              </a:cxn>
              <a:cxn ang="0">
                <a:pos x="1" y="0"/>
              </a:cxn>
              <a:cxn ang="0">
                <a:pos x="1" y="7"/>
              </a:cxn>
              <a:cxn ang="0">
                <a:pos x="1" y="7"/>
              </a:cxn>
              <a:cxn ang="0">
                <a:pos x="4" y="6"/>
              </a:cxn>
              <a:cxn ang="0">
                <a:pos x="6" y="4"/>
              </a:cxn>
              <a:cxn ang="0">
                <a:pos x="6" y="3"/>
              </a:cxn>
              <a:cxn ang="0">
                <a:pos x="6" y="1"/>
              </a:cxn>
              <a:cxn ang="0">
                <a:pos x="6" y="1"/>
              </a:cxn>
              <a:cxn ang="0">
                <a:pos x="5" y="2"/>
              </a:cxn>
              <a:cxn ang="0">
                <a:pos x="4" y="1"/>
              </a:cxn>
              <a:cxn ang="0">
                <a:pos x="3" y="1"/>
              </a:cxn>
              <a:cxn ang="0">
                <a:pos x="2" y="0"/>
              </a:cxn>
            </a:cxnLst>
            <a:rect l="0" t="0" r="r" b="b"/>
            <a:pathLst>
              <a:path w="6" h="7">
                <a:moveTo>
                  <a:pt x="2" y="0"/>
                </a:moveTo>
                <a:lnTo>
                  <a:pt x="1" y="0"/>
                </a:lnTo>
                <a:lnTo>
                  <a:pt x="1" y="0"/>
                </a:lnTo>
                <a:lnTo>
                  <a:pt x="0" y="0"/>
                </a:lnTo>
                <a:lnTo>
                  <a:pt x="0" y="0"/>
                </a:lnTo>
                <a:lnTo>
                  <a:pt x="1" y="0"/>
                </a:lnTo>
                <a:lnTo>
                  <a:pt x="1" y="7"/>
                </a:lnTo>
                <a:lnTo>
                  <a:pt x="1" y="7"/>
                </a:lnTo>
                <a:lnTo>
                  <a:pt x="4" y="6"/>
                </a:lnTo>
                <a:lnTo>
                  <a:pt x="6" y="4"/>
                </a:lnTo>
                <a:lnTo>
                  <a:pt x="6" y="3"/>
                </a:lnTo>
                <a:lnTo>
                  <a:pt x="6" y="1"/>
                </a:lnTo>
                <a:lnTo>
                  <a:pt x="6" y="1"/>
                </a:lnTo>
                <a:lnTo>
                  <a:pt x="5" y="2"/>
                </a:lnTo>
                <a:lnTo>
                  <a:pt x="4" y="1"/>
                </a:lnTo>
                <a:lnTo>
                  <a:pt x="3"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6" name="Freeform 628"/>
          <p:cNvSpPr>
            <a:spLocks/>
          </p:cNvSpPr>
          <p:nvPr/>
        </p:nvSpPr>
        <p:spPr bwMode="auto">
          <a:xfrm>
            <a:off x="7803008" y="3329283"/>
            <a:ext cx="17034" cy="31934"/>
          </a:xfrm>
          <a:custGeom>
            <a:avLst/>
            <a:gdLst/>
            <a:ahLst/>
            <a:cxnLst>
              <a:cxn ang="0">
                <a:pos x="5" y="4"/>
              </a:cxn>
              <a:cxn ang="0">
                <a:pos x="5" y="3"/>
              </a:cxn>
              <a:cxn ang="0">
                <a:pos x="5" y="3"/>
              </a:cxn>
              <a:cxn ang="0">
                <a:pos x="5" y="1"/>
              </a:cxn>
              <a:cxn ang="0">
                <a:pos x="4" y="0"/>
              </a:cxn>
              <a:cxn ang="0">
                <a:pos x="2" y="1"/>
              </a:cxn>
              <a:cxn ang="0">
                <a:pos x="2" y="1"/>
              </a:cxn>
              <a:cxn ang="0">
                <a:pos x="1" y="3"/>
              </a:cxn>
              <a:cxn ang="0">
                <a:pos x="1" y="5"/>
              </a:cxn>
              <a:cxn ang="0">
                <a:pos x="1" y="6"/>
              </a:cxn>
              <a:cxn ang="0">
                <a:pos x="0" y="6"/>
              </a:cxn>
              <a:cxn ang="0">
                <a:pos x="0" y="7"/>
              </a:cxn>
              <a:cxn ang="0">
                <a:pos x="0" y="8"/>
              </a:cxn>
              <a:cxn ang="0">
                <a:pos x="1" y="9"/>
              </a:cxn>
              <a:cxn ang="0">
                <a:pos x="1" y="10"/>
              </a:cxn>
              <a:cxn ang="0">
                <a:pos x="2" y="10"/>
              </a:cxn>
              <a:cxn ang="0">
                <a:pos x="3" y="11"/>
              </a:cxn>
              <a:cxn ang="0">
                <a:pos x="4" y="11"/>
              </a:cxn>
              <a:cxn ang="0">
                <a:pos x="4" y="10"/>
              </a:cxn>
              <a:cxn ang="0">
                <a:pos x="4" y="10"/>
              </a:cxn>
              <a:cxn ang="0">
                <a:pos x="4" y="9"/>
              </a:cxn>
              <a:cxn ang="0">
                <a:pos x="4" y="7"/>
              </a:cxn>
              <a:cxn ang="0">
                <a:pos x="5" y="4"/>
              </a:cxn>
            </a:cxnLst>
            <a:rect l="0" t="0" r="r" b="b"/>
            <a:pathLst>
              <a:path w="5" h="11">
                <a:moveTo>
                  <a:pt x="5" y="4"/>
                </a:moveTo>
                <a:lnTo>
                  <a:pt x="5" y="3"/>
                </a:lnTo>
                <a:lnTo>
                  <a:pt x="5" y="3"/>
                </a:lnTo>
                <a:lnTo>
                  <a:pt x="5" y="1"/>
                </a:lnTo>
                <a:lnTo>
                  <a:pt x="4" y="0"/>
                </a:lnTo>
                <a:lnTo>
                  <a:pt x="2" y="1"/>
                </a:lnTo>
                <a:lnTo>
                  <a:pt x="2" y="1"/>
                </a:lnTo>
                <a:lnTo>
                  <a:pt x="1" y="3"/>
                </a:lnTo>
                <a:lnTo>
                  <a:pt x="1" y="5"/>
                </a:lnTo>
                <a:lnTo>
                  <a:pt x="1" y="6"/>
                </a:lnTo>
                <a:lnTo>
                  <a:pt x="0" y="6"/>
                </a:lnTo>
                <a:lnTo>
                  <a:pt x="0" y="7"/>
                </a:lnTo>
                <a:lnTo>
                  <a:pt x="0" y="8"/>
                </a:lnTo>
                <a:lnTo>
                  <a:pt x="1" y="9"/>
                </a:lnTo>
                <a:lnTo>
                  <a:pt x="1" y="10"/>
                </a:lnTo>
                <a:lnTo>
                  <a:pt x="2" y="10"/>
                </a:lnTo>
                <a:lnTo>
                  <a:pt x="3" y="11"/>
                </a:lnTo>
                <a:lnTo>
                  <a:pt x="4" y="11"/>
                </a:lnTo>
                <a:lnTo>
                  <a:pt x="4" y="10"/>
                </a:lnTo>
                <a:lnTo>
                  <a:pt x="4" y="10"/>
                </a:lnTo>
                <a:lnTo>
                  <a:pt x="4" y="9"/>
                </a:lnTo>
                <a:lnTo>
                  <a:pt x="4" y="7"/>
                </a:lnTo>
                <a:lnTo>
                  <a:pt x="5"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7" name="Freeform 629"/>
          <p:cNvSpPr>
            <a:spLocks/>
          </p:cNvSpPr>
          <p:nvPr/>
        </p:nvSpPr>
        <p:spPr bwMode="auto">
          <a:xfrm>
            <a:off x="7796195" y="3303155"/>
            <a:ext cx="3408" cy="8710"/>
          </a:xfrm>
          <a:custGeom>
            <a:avLst/>
            <a:gdLst/>
            <a:ahLst/>
            <a:cxnLst>
              <a:cxn ang="0">
                <a:pos x="0" y="0"/>
              </a:cxn>
              <a:cxn ang="0">
                <a:pos x="0" y="0"/>
              </a:cxn>
              <a:cxn ang="0">
                <a:pos x="0" y="1"/>
              </a:cxn>
              <a:cxn ang="0">
                <a:pos x="0" y="2"/>
              </a:cxn>
              <a:cxn ang="0">
                <a:pos x="0" y="3"/>
              </a:cxn>
              <a:cxn ang="0">
                <a:pos x="0" y="2"/>
              </a:cxn>
              <a:cxn ang="0">
                <a:pos x="0" y="0"/>
              </a:cxn>
            </a:cxnLst>
            <a:rect l="0" t="0" r="r" b="b"/>
            <a:pathLst>
              <a:path h="3">
                <a:moveTo>
                  <a:pt x="0" y="0"/>
                </a:moveTo>
                <a:lnTo>
                  <a:pt x="0" y="0"/>
                </a:lnTo>
                <a:lnTo>
                  <a:pt x="0" y="1"/>
                </a:lnTo>
                <a:lnTo>
                  <a:pt x="0" y="2"/>
                </a:lnTo>
                <a:lnTo>
                  <a:pt x="0" y="3"/>
                </a:lnTo>
                <a:lnTo>
                  <a:pt x="0" y="2"/>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8" name="Freeform 630"/>
          <p:cNvSpPr>
            <a:spLocks/>
          </p:cNvSpPr>
          <p:nvPr/>
        </p:nvSpPr>
        <p:spPr bwMode="auto">
          <a:xfrm>
            <a:off x="8099383" y="2847378"/>
            <a:ext cx="3408" cy="8710"/>
          </a:xfrm>
          <a:custGeom>
            <a:avLst/>
            <a:gdLst/>
            <a:ahLst/>
            <a:cxnLst>
              <a:cxn ang="0">
                <a:pos x="1" y="0"/>
              </a:cxn>
              <a:cxn ang="0">
                <a:pos x="0" y="2"/>
              </a:cxn>
              <a:cxn ang="0">
                <a:pos x="1" y="3"/>
              </a:cxn>
              <a:cxn ang="0">
                <a:pos x="1" y="3"/>
              </a:cxn>
              <a:cxn ang="0">
                <a:pos x="1" y="1"/>
              </a:cxn>
              <a:cxn ang="0">
                <a:pos x="1" y="1"/>
              </a:cxn>
              <a:cxn ang="0">
                <a:pos x="1" y="0"/>
              </a:cxn>
              <a:cxn ang="0">
                <a:pos x="1" y="0"/>
              </a:cxn>
            </a:cxnLst>
            <a:rect l="0" t="0" r="r" b="b"/>
            <a:pathLst>
              <a:path w="1" h="3">
                <a:moveTo>
                  <a:pt x="1" y="0"/>
                </a:moveTo>
                <a:lnTo>
                  <a:pt x="0" y="2"/>
                </a:lnTo>
                <a:lnTo>
                  <a:pt x="1" y="3"/>
                </a:lnTo>
                <a:lnTo>
                  <a:pt x="1" y="3"/>
                </a:lnTo>
                <a:lnTo>
                  <a:pt x="1" y="1"/>
                </a:lnTo>
                <a:lnTo>
                  <a:pt x="1"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09" name="Freeform 631"/>
          <p:cNvSpPr>
            <a:spLocks/>
          </p:cNvSpPr>
          <p:nvPr/>
        </p:nvSpPr>
        <p:spPr bwMode="auto">
          <a:xfrm>
            <a:off x="7813227" y="3297349"/>
            <a:ext cx="6813" cy="5806"/>
          </a:xfrm>
          <a:custGeom>
            <a:avLst/>
            <a:gdLst/>
            <a:ahLst/>
            <a:cxnLst>
              <a:cxn ang="0">
                <a:pos x="2" y="0"/>
              </a:cxn>
              <a:cxn ang="0">
                <a:pos x="1" y="0"/>
              </a:cxn>
              <a:cxn ang="0">
                <a:pos x="0" y="0"/>
              </a:cxn>
              <a:cxn ang="0">
                <a:pos x="0" y="0"/>
              </a:cxn>
              <a:cxn ang="0">
                <a:pos x="0" y="0"/>
              </a:cxn>
              <a:cxn ang="0">
                <a:pos x="0" y="0"/>
              </a:cxn>
              <a:cxn ang="0">
                <a:pos x="1" y="1"/>
              </a:cxn>
              <a:cxn ang="0">
                <a:pos x="2" y="1"/>
              </a:cxn>
              <a:cxn ang="0">
                <a:pos x="2" y="2"/>
              </a:cxn>
              <a:cxn ang="0">
                <a:pos x="2" y="1"/>
              </a:cxn>
              <a:cxn ang="0">
                <a:pos x="2" y="0"/>
              </a:cxn>
            </a:cxnLst>
            <a:rect l="0" t="0" r="r" b="b"/>
            <a:pathLst>
              <a:path w="2" h="2">
                <a:moveTo>
                  <a:pt x="2" y="0"/>
                </a:moveTo>
                <a:lnTo>
                  <a:pt x="1" y="0"/>
                </a:lnTo>
                <a:lnTo>
                  <a:pt x="0" y="0"/>
                </a:lnTo>
                <a:lnTo>
                  <a:pt x="0" y="0"/>
                </a:lnTo>
                <a:lnTo>
                  <a:pt x="0" y="0"/>
                </a:lnTo>
                <a:lnTo>
                  <a:pt x="0" y="0"/>
                </a:lnTo>
                <a:lnTo>
                  <a:pt x="1" y="1"/>
                </a:lnTo>
                <a:lnTo>
                  <a:pt x="2" y="1"/>
                </a:lnTo>
                <a:lnTo>
                  <a:pt x="2" y="2"/>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0" name="Freeform 632"/>
          <p:cNvSpPr>
            <a:spLocks/>
          </p:cNvSpPr>
          <p:nvPr/>
        </p:nvSpPr>
        <p:spPr bwMode="auto">
          <a:xfrm>
            <a:off x="7820040" y="3326379"/>
            <a:ext cx="13626" cy="29030"/>
          </a:xfrm>
          <a:custGeom>
            <a:avLst/>
            <a:gdLst/>
            <a:ahLst/>
            <a:cxnLst>
              <a:cxn ang="0">
                <a:pos x="0" y="9"/>
              </a:cxn>
              <a:cxn ang="0">
                <a:pos x="2" y="6"/>
              </a:cxn>
              <a:cxn ang="0">
                <a:pos x="4" y="4"/>
              </a:cxn>
              <a:cxn ang="0">
                <a:pos x="4" y="0"/>
              </a:cxn>
              <a:cxn ang="0">
                <a:pos x="4" y="0"/>
              </a:cxn>
              <a:cxn ang="0">
                <a:pos x="3" y="1"/>
              </a:cxn>
              <a:cxn ang="0">
                <a:pos x="0" y="8"/>
              </a:cxn>
              <a:cxn ang="0">
                <a:pos x="0" y="10"/>
              </a:cxn>
              <a:cxn ang="0">
                <a:pos x="0" y="9"/>
              </a:cxn>
            </a:cxnLst>
            <a:rect l="0" t="0" r="r" b="b"/>
            <a:pathLst>
              <a:path w="4" h="10">
                <a:moveTo>
                  <a:pt x="0" y="9"/>
                </a:moveTo>
                <a:lnTo>
                  <a:pt x="2" y="6"/>
                </a:lnTo>
                <a:lnTo>
                  <a:pt x="4" y="4"/>
                </a:lnTo>
                <a:lnTo>
                  <a:pt x="4" y="0"/>
                </a:lnTo>
                <a:lnTo>
                  <a:pt x="4" y="0"/>
                </a:lnTo>
                <a:lnTo>
                  <a:pt x="3" y="1"/>
                </a:lnTo>
                <a:lnTo>
                  <a:pt x="0" y="8"/>
                </a:lnTo>
                <a:lnTo>
                  <a:pt x="0" y="10"/>
                </a:lnTo>
                <a:lnTo>
                  <a:pt x="0"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1" name="Freeform 633"/>
          <p:cNvSpPr>
            <a:spLocks/>
          </p:cNvSpPr>
          <p:nvPr/>
        </p:nvSpPr>
        <p:spPr bwMode="auto">
          <a:xfrm>
            <a:off x="7789382" y="3288640"/>
            <a:ext cx="6813" cy="5806"/>
          </a:xfrm>
          <a:custGeom>
            <a:avLst/>
            <a:gdLst/>
            <a:ahLst/>
            <a:cxnLst>
              <a:cxn ang="0">
                <a:pos x="2" y="0"/>
              </a:cxn>
              <a:cxn ang="0">
                <a:pos x="1" y="0"/>
              </a:cxn>
              <a:cxn ang="0">
                <a:pos x="0" y="1"/>
              </a:cxn>
              <a:cxn ang="0">
                <a:pos x="1" y="1"/>
              </a:cxn>
              <a:cxn ang="0">
                <a:pos x="1" y="2"/>
              </a:cxn>
              <a:cxn ang="0">
                <a:pos x="2" y="2"/>
              </a:cxn>
              <a:cxn ang="0">
                <a:pos x="2" y="1"/>
              </a:cxn>
              <a:cxn ang="0">
                <a:pos x="2" y="0"/>
              </a:cxn>
              <a:cxn ang="0">
                <a:pos x="2" y="0"/>
              </a:cxn>
            </a:cxnLst>
            <a:rect l="0" t="0" r="r" b="b"/>
            <a:pathLst>
              <a:path w="2" h="2">
                <a:moveTo>
                  <a:pt x="2" y="0"/>
                </a:moveTo>
                <a:lnTo>
                  <a:pt x="1" y="0"/>
                </a:lnTo>
                <a:lnTo>
                  <a:pt x="0" y="1"/>
                </a:lnTo>
                <a:lnTo>
                  <a:pt x="1" y="1"/>
                </a:lnTo>
                <a:lnTo>
                  <a:pt x="1" y="2"/>
                </a:lnTo>
                <a:lnTo>
                  <a:pt x="2" y="2"/>
                </a:lnTo>
                <a:lnTo>
                  <a:pt x="2" y="1"/>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2" name="Freeform 634"/>
          <p:cNvSpPr>
            <a:spLocks/>
          </p:cNvSpPr>
          <p:nvPr/>
        </p:nvSpPr>
        <p:spPr bwMode="auto">
          <a:xfrm>
            <a:off x="7871141" y="2940276"/>
            <a:ext cx="13626" cy="8710"/>
          </a:xfrm>
          <a:custGeom>
            <a:avLst/>
            <a:gdLst/>
            <a:ahLst/>
            <a:cxnLst>
              <a:cxn ang="0">
                <a:pos x="3" y="0"/>
              </a:cxn>
              <a:cxn ang="0">
                <a:pos x="1" y="1"/>
              </a:cxn>
              <a:cxn ang="0">
                <a:pos x="0" y="2"/>
              </a:cxn>
              <a:cxn ang="0">
                <a:pos x="0" y="3"/>
              </a:cxn>
              <a:cxn ang="0">
                <a:pos x="3" y="2"/>
              </a:cxn>
              <a:cxn ang="0">
                <a:pos x="4" y="1"/>
              </a:cxn>
              <a:cxn ang="0">
                <a:pos x="4" y="0"/>
              </a:cxn>
              <a:cxn ang="0">
                <a:pos x="3" y="0"/>
              </a:cxn>
            </a:cxnLst>
            <a:rect l="0" t="0" r="r" b="b"/>
            <a:pathLst>
              <a:path w="4" h="3">
                <a:moveTo>
                  <a:pt x="3" y="0"/>
                </a:moveTo>
                <a:lnTo>
                  <a:pt x="1" y="1"/>
                </a:lnTo>
                <a:lnTo>
                  <a:pt x="0" y="2"/>
                </a:lnTo>
                <a:lnTo>
                  <a:pt x="0" y="3"/>
                </a:lnTo>
                <a:lnTo>
                  <a:pt x="3" y="2"/>
                </a:lnTo>
                <a:lnTo>
                  <a:pt x="4" y="1"/>
                </a:lnTo>
                <a:lnTo>
                  <a:pt x="4" y="0"/>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3" name="Freeform 635"/>
          <p:cNvSpPr>
            <a:spLocks/>
          </p:cNvSpPr>
          <p:nvPr/>
        </p:nvSpPr>
        <p:spPr bwMode="auto">
          <a:xfrm>
            <a:off x="4362324" y="3311865"/>
            <a:ext cx="3408" cy="2904"/>
          </a:xfrm>
          <a:custGeom>
            <a:avLst/>
            <a:gdLst/>
            <a:ahLst/>
            <a:cxnLst>
              <a:cxn ang="0">
                <a:pos x="0" y="1"/>
              </a:cxn>
              <a:cxn ang="0">
                <a:pos x="1" y="0"/>
              </a:cxn>
              <a:cxn ang="0">
                <a:pos x="1" y="0"/>
              </a:cxn>
              <a:cxn ang="0">
                <a:pos x="0" y="0"/>
              </a:cxn>
              <a:cxn ang="0">
                <a:pos x="0" y="1"/>
              </a:cxn>
            </a:cxnLst>
            <a:rect l="0" t="0" r="r" b="b"/>
            <a:pathLst>
              <a:path w="1" h="1">
                <a:moveTo>
                  <a:pt x="0" y="1"/>
                </a:moveTo>
                <a:lnTo>
                  <a:pt x="1" y="0"/>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4" name="Freeform 636"/>
          <p:cNvSpPr>
            <a:spLocks/>
          </p:cNvSpPr>
          <p:nvPr/>
        </p:nvSpPr>
        <p:spPr bwMode="auto">
          <a:xfrm>
            <a:off x="4369137" y="3253804"/>
            <a:ext cx="3408" cy="8710"/>
          </a:xfrm>
          <a:custGeom>
            <a:avLst/>
            <a:gdLst/>
            <a:ahLst/>
            <a:cxnLst>
              <a:cxn ang="0">
                <a:pos x="0" y="2"/>
              </a:cxn>
              <a:cxn ang="0">
                <a:pos x="0" y="3"/>
              </a:cxn>
              <a:cxn ang="0">
                <a:pos x="0" y="3"/>
              </a:cxn>
              <a:cxn ang="0">
                <a:pos x="0" y="2"/>
              </a:cxn>
              <a:cxn ang="0">
                <a:pos x="0" y="0"/>
              </a:cxn>
              <a:cxn ang="0">
                <a:pos x="0" y="0"/>
              </a:cxn>
              <a:cxn ang="0">
                <a:pos x="0" y="0"/>
              </a:cxn>
              <a:cxn ang="0">
                <a:pos x="0" y="2"/>
              </a:cxn>
            </a:cxnLst>
            <a:rect l="0" t="0" r="r" b="b"/>
            <a:pathLst>
              <a:path h="3">
                <a:moveTo>
                  <a:pt x="0" y="2"/>
                </a:moveTo>
                <a:lnTo>
                  <a:pt x="0" y="3"/>
                </a:lnTo>
                <a:lnTo>
                  <a:pt x="0" y="3"/>
                </a:lnTo>
                <a:lnTo>
                  <a:pt x="0" y="2"/>
                </a:lnTo>
                <a:lnTo>
                  <a:pt x="0" y="0"/>
                </a:lnTo>
                <a:lnTo>
                  <a:pt x="0" y="0"/>
                </a:lnTo>
                <a:lnTo>
                  <a:pt x="0"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5" name="Freeform 637"/>
          <p:cNvSpPr>
            <a:spLocks/>
          </p:cNvSpPr>
          <p:nvPr/>
        </p:nvSpPr>
        <p:spPr bwMode="auto">
          <a:xfrm>
            <a:off x="4372543" y="3291543"/>
            <a:ext cx="3408" cy="5806"/>
          </a:xfrm>
          <a:custGeom>
            <a:avLst/>
            <a:gdLst/>
            <a:ahLst/>
            <a:cxnLst>
              <a:cxn ang="0">
                <a:pos x="0" y="1"/>
              </a:cxn>
              <a:cxn ang="0">
                <a:pos x="0" y="2"/>
              </a:cxn>
              <a:cxn ang="0">
                <a:pos x="1" y="2"/>
              </a:cxn>
              <a:cxn ang="0">
                <a:pos x="1" y="0"/>
              </a:cxn>
              <a:cxn ang="0">
                <a:pos x="0" y="1"/>
              </a:cxn>
            </a:cxnLst>
            <a:rect l="0" t="0" r="r" b="b"/>
            <a:pathLst>
              <a:path w="1" h="2">
                <a:moveTo>
                  <a:pt x="0" y="1"/>
                </a:moveTo>
                <a:lnTo>
                  <a:pt x="0" y="2"/>
                </a:lnTo>
                <a:lnTo>
                  <a:pt x="1" y="2"/>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6" name="Freeform 638"/>
          <p:cNvSpPr>
            <a:spLocks/>
          </p:cNvSpPr>
          <p:nvPr/>
        </p:nvSpPr>
        <p:spPr bwMode="auto">
          <a:xfrm>
            <a:off x="4358916" y="3230580"/>
            <a:ext cx="3408" cy="2904"/>
          </a:xfrm>
          <a:custGeom>
            <a:avLst/>
            <a:gdLst/>
            <a:ahLst/>
            <a:cxnLst>
              <a:cxn ang="0">
                <a:pos x="0" y="0"/>
              </a:cxn>
              <a:cxn ang="0">
                <a:pos x="0" y="0"/>
              </a:cxn>
              <a:cxn ang="0">
                <a:pos x="0" y="1"/>
              </a:cxn>
              <a:cxn ang="0">
                <a:pos x="0" y="1"/>
              </a:cxn>
              <a:cxn ang="0">
                <a:pos x="1" y="0"/>
              </a:cxn>
              <a:cxn ang="0">
                <a:pos x="1" y="0"/>
              </a:cxn>
              <a:cxn ang="0">
                <a:pos x="0" y="0"/>
              </a:cxn>
              <a:cxn ang="0">
                <a:pos x="0" y="0"/>
              </a:cxn>
            </a:cxnLst>
            <a:rect l="0" t="0" r="r" b="b"/>
            <a:pathLst>
              <a:path w="1" h="1">
                <a:moveTo>
                  <a:pt x="0" y="0"/>
                </a:moveTo>
                <a:lnTo>
                  <a:pt x="0" y="0"/>
                </a:lnTo>
                <a:lnTo>
                  <a:pt x="0" y="1"/>
                </a:lnTo>
                <a:lnTo>
                  <a:pt x="0" y="1"/>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7" name="Freeform 639"/>
          <p:cNvSpPr>
            <a:spLocks/>
          </p:cNvSpPr>
          <p:nvPr/>
        </p:nvSpPr>
        <p:spPr bwMode="auto">
          <a:xfrm>
            <a:off x="4358916" y="3239288"/>
            <a:ext cx="10221" cy="8710"/>
          </a:xfrm>
          <a:custGeom>
            <a:avLst/>
            <a:gdLst/>
            <a:ahLst/>
            <a:cxnLst>
              <a:cxn ang="0">
                <a:pos x="3" y="1"/>
              </a:cxn>
              <a:cxn ang="0">
                <a:pos x="3" y="0"/>
              </a:cxn>
              <a:cxn ang="0">
                <a:pos x="2" y="0"/>
              </a:cxn>
              <a:cxn ang="0">
                <a:pos x="2" y="2"/>
              </a:cxn>
              <a:cxn ang="0">
                <a:pos x="1" y="1"/>
              </a:cxn>
              <a:cxn ang="0">
                <a:pos x="0" y="2"/>
              </a:cxn>
              <a:cxn ang="0">
                <a:pos x="0" y="3"/>
              </a:cxn>
              <a:cxn ang="0">
                <a:pos x="1" y="3"/>
              </a:cxn>
              <a:cxn ang="0">
                <a:pos x="2" y="2"/>
              </a:cxn>
              <a:cxn ang="0">
                <a:pos x="2" y="2"/>
              </a:cxn>
              <a:cxn ang="0">
                <a:pos x="3" y="2"/>
              </a:cxn>
              <a:cxn ang="0">
                <a:pos x="3" y="2"/>
              </a:cxn>
              <a:cxn ang="0">
                <a:pos x="3" y="2"/>
              </a:cxn>
              <a:cxn ang="0">
                <a:pos x="3" y="1"/>
              </a:cxn>
            </a:cxnLst>
            <a:rect l="0" t="0" r="r" b="b"/>
            <a:pathLst>
              <a:path w="3" h="3">
                <a:moveTo>
                  <a:pt x="3" y="1"/>
                </a:moveTo>
                <a:lnTo>
                  <a:pt x="3" y="0"/>
                </a:lnTo>
                <a:lnTo>
                  <a:pt x="2" y="0"/>
                </a:lnTo>
                <a:lnTo>
                  <a:pt x="2" y="2"/>
                </a:lnTo>
                <a:lnTo>
                  <a:pt x="1" y="1"/>
                </a:lnTo>
                <a:lnTo>
                  <a:pt x="0" y="2"/>
                </a:lnTo>
                <a:lnTo>
                  <a:pt x="0" y="3"/>
                </a:lnTo>
                <a:lnTo>
                  <a:pt x="1" y="3"/>
                </a:lnTo>
                <a:lnTo>
                  <a:pt x="2" y="2"/>
                </a:lnTo>
                <a:lnTo>
                  <a:pt x="2" y="2"/>
                </a:lnTo>
                <a:lnTo>
                  <a:pt x="3" y="2"/>
                </a:lnTo>
                <a:lnTo>
                  <a:pt x="3" y="2"/>
                </a:lnTo>
                <a:lnTo>
                  <a:pt x="3" y="2"/>
                </a:lnTo>
                <a:lnTo>
                  <a:pt x="3"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8" name="Freeform 640"/>
          <p:cNvSpPr>
            <a:spLocks/>
          </p:cNvSpPr>
          <p:nvPr/>
        </p:nvSpPr>
        <p:spPr bwMode="auto">
          <a:xfrm>
            <a:off x="3391437" y="3015755"/>
            <a:ext cx="10221" cy="8710"/>
          </a:xfrm>
          <a:custGeom>
            <a:avLst/>
            <a:gdLst/>
            <a:ahLst/>
            <a:cxnLst>
              <a:cxn ang="0">
                <a:pos x="2" y="2"/>
              </a:cxn>
              <a:cxn ang="0">
                <a:pos x="2" y="2"/>
              </a:cxn>
              <a:cxn ang="0">
                <a:pos x="0" y="0"/>
              </a:cxn>
              <a:cxn ang="0">
                <a:pos x="0" y="0"/>
              </a:cxn>
              <a:cxn ang="0">
                <a:pos x="0" y="0"/>
              </a:cxn>
              <a:cxn ang="0">
                <a:pos x="2" y="3"/>
              </a:cxn>
              <a:cxn ang="0">
                <a:pos x="3" y="3"/>
              </a:cxn>
              <a:cxn ang="0">
                <a:pos x="3" y="2"/>
              </a:cxn>
              <a:cxn ang="0">
                <a:pos x="2" y="2"/>
              </a:cxn>
              <a:cxn ang="0">
                <a:pos x="2" y="2"/>
              </a:cxn>
            </a:cxnLst>
            <a:rect l="0" t="0" r="r" b="b"/>
            <a:pathLst>
              <a:path w="3" h="3">
                <a:moveTo>
                  <a:pt x="2" y="2"/>
                </a:moveTo>
                <a:lnTo>
                  <a:pt x="2" y="2"/>
                </a:lnTo>
                <a:lnTo>
                  <a:pt x="0" y="0"/>
                </a:lnTo>
                <a:lnTo>
                  <a:pt x="0" y="0"/>
                </a:lnTo>
                <a:lnTo>
                  <a:pt x="0" y="0"/>
                </a:lnTo>
                <a:lnTo>
                  <a:pt x="2" y="3"/>
                </a:lnTo>
                <a:lnTo>
                  <a:pt x="3" y="3"/>
                </a:lnTo>
                <a:lnTo>
                  <a:pt x="3" y="2"/>
                </a:lnTo>
                <a:lnTo>
                  <a:pt x="2"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9" name="Freeform 641"/>
          <p:cNvSpPr>
            <a:spLocks/>
          </p:cNvSpPr>
          <p:nvPr/>
        </p:nvSpPr>
        <p:spPr bwMode="auto">
          <a:xfrm>
            <a:off x="3411876" y="3021561"/>
            <a:ext cx="6813" cy="8710"/>
          </a:xfrm>
          <a:custGeom>
            <a:avLst/>
            <a:gdLst/>
            <a:ahLst/>
            <a:cxnLst>
              <a:cxn ang="0">
                <a:pos x="1" y="0"/>
              </a:cxn>
              <a:cxn ang="0">
                <a:pos x="0" y="0"/>
              </a:cxn>
              <a:cxn ang="0">
                <a:pos x="0" y="1"/>
              </a:cxn>
              <a:cxn ang="0">
                <a:pos x="0" y="2"/>
              </a:cxn>
              <a:cxn ang="0">
                <a:pos x="0" y="2"/>
              </a:cxn>
              <a:cxn ang="0">
                <a:pos x="1" y="3"/>
              </a:cxn>
              <a:cxn ang="0">
                <a:pos x="2" y="3"/>
              </a:cxn>
              <a:cxn ang="0">
                <a:pos x="2" y="1"/>
              </a:cxn>
              <a:cxn ang="0">
                <a:pos x="1" y="0"/>
              </a:cxn>
              <a:cxn ang="0">
                <a:pos x="1" y="0"/>
              </a:cxn>
            </a:cxnLst>
            <a:rect l="0" t="0" r="r" b="b"/>
            <a:pathLst>
              <a:path w="2" h="3">
                <a:moveTo>
                  <a:pt x="1" y="0"/>
                </a:moveTo>
                <a:lnTo>
                  <a:pt x="0" y="0"/>
                </a:lnTo>
                <a:lnTo>
                  <a:pt x="0" y="1"/>
                </a:lnTo>
                <a:lnTo>
                  <a:pt x="0" y="2"/>
                </a:lnTo>
                <a:lnTo>
                  <a:pt x="0" y="2"/>
                </a:lnTo>
                <a:lnTo>
                  <a:pt x="1" y="3"/>
                </a:lnTo>
                <a:lnTo>
                  <a:pt x="2" y="3"/>
                </a:lnTo>
                <a:lnTo>
                  <a:pt x="2"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0" name="Freeform 642"/>
          <p:cNvSpPr>
            <a:spLocks/>
          </p:cNvSpPr>
          <p:nvPr/>
        </p:nvSpPr>
        <p:spPr bwMode="auto">
          <a:xfrm>
            <a:off x="4379356" y="3323477"/>
            <a:ext cx="3408" cy="5806"/>
          </a:xfrm>
          <a:custGeom>
            <a:avLst/>
            <a:gdLst/>
            <a:ahLst/>
            <a:cxnLst>
              <a:cxn ang="0">
                <a:pos x="0" y="2"/>
              </a:cxn>
              <a:cxn ang="0">
                <a:pos x="1" y="2"/>
              </a:cxn>
              <a:cxn ang="0">
                <a:pos x="1" y="2"/>
              </a:cxn>
              <a:cxn ang="0">
                <a:pos x="1" y="1"/>
              </a:cxn>
              <a:cxn ang="0">
                <a:pos x="1" y="0"/>
              </a:cxn>
              <a:cxn ang="0">
                <a:pos x="1" y="1"/>
              </a:cxn>
              <a:cxn ang="0">
                <a:pos x="1" y="1"/>
              </a:cxn>
              <a:cxn ang="0">
                <a:pos x="0" y="2"/>
              </a:cxn>
            </a:cxnLst>
            <a:rect l="0" t="0" r="r" b="b"/>
            <a:pathLst>
              <a:path w="1" h="2">
                <a:moveTo>
                  <a:pt x="0" y="2"/>
                </a:moveTo>
                <a:lnTo>
                  <a:pt x="1" y="2"/>
                </a:lnTo>
                <a:lnTo>
                  <a:pt x="1" y="2"/>
                </a:lnTo>
                <a:lnTo>
                  <a:pt x="1" y="1"/>
                </a:lnTo>
                <a:lnTo>
                  <a:pt x="1" y="0"/>
                </a:lnTo>
                <a:lnTo>
                  <a:pt x="1" y="1"/>
                </a:lnTo>
                <a:lnTo>
                  <a:pt x="1"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1" name="Freeform 643"/>
          <p:cNvSpPr>
            <a:spLocks/>
          </p:cNvSpPr>
          <p:nvPr/>
        </p:nvSpPr>
        <p:spPr bwMode="auto">
          <a:xfrm>
            <a:off x="4375950" y="3279930"/>
            <a:ext cx="3408" cy="5806"/>
          </a:xfrm>
          <a:custGeom>
            <a:avLst/>
            <a:gdLst/>
            <a:ahLst/>
            <a:cxnLst>
              <a:cxn ang="0">
                <a:pos x="1" y="2"/>
              </a:cxn>
              <a:cxn ang="0">
                <a:pos x="1" y="1"/>
              </a:cxn>
              <a:cxn ang="0">
                <a:pos x="0" y="0"/>
              </a:cxn>
              <a:cxn ang="0">
                <a:pos x="0" y="2"/>
              </a:cxn>
              <a:cxn ang="0">
                <a:pos x="0" y="2"/>
              </a:cxn>
              <a:cxn ang="0">
                <a:pos x="1" y="2"/>
              </a:cxn>
            </a:cxnLst>
            <a:rect l="0" t="0" r="r" b="b"/>
            <a:pathLst>
              <a:path w="1" h="2">
                <a:moveTo>
                  <a:pt x="1" y="2"/>
                </a:moveTo>
                <a:lnTo>
                  <a:pt x="1" y="1"/>
                </a:lnTo>
                <a:lnTo>
                  <a:pt x="0" y="0"/>
                </a:lnTo>
                <a:lnTo>
                  <a:pt x="0" y="2"/>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2" name="Freeform 644"/>
          <p:cNvSpPr>
            <a:spLocks/>
          </p:cNvSpPr>
          <p:nvPr/>
        </p:nvSpPr>
        <p:spPr bwMode="auto">
          <a:xfrm>
            <a:off x="7806414" y="3335089"/>
            <a:ext cx="3408" cy="2904"/>
          </a:xfrm>
          <a:custGeom>
            <a:avLst/>
            <a:gdLst/>
            <a:ahLst/>
            <a:cxnLst>
              <a:cxn ang="0">
                <a:pos x="0" y="0"/>
              </a:cxn>
              <a:cxn ang="0">
                <a:pos x="0" y="0"/>
              </a:cxn>
              <a:cxn ang="0">
                <a:pos x="0" y="1"/>
              </a:cxn>
              <a:cxn ang="0">
                <a:pos x="0" y="1"/>
              </a:cxn>
              <a:cxn ang="0">
                <a:pos x="0" y="1"/>
              </a:cxn>
              <a:cxn ang="0">
                <a:pos x="0" y="1"/>
              </a:cxn>
              <a:cxn ang="0">
                <a:pos x="0" y="1"/>
              </a:cxn>
              <a:cxn ang="0">
                <a:pos x="0" y="0"/>
              </a:cxn>
            </a:cxnLst>
            <a:rect l="0" t="0" r="r" b="b"/>
            <a:pathLst>
              <a:path h="1">
                <a:moveTo>
                  <a:pt x="0" y="0"/>
                </a:moveTo>
                <a:lnTo>
                  <a:pt x="0" y="0"/>
                </a:lnTo>
                <a:lnTo>
                  <a:pt x="0" y="1"/>
                </a:lnTo>
                <a:lnTo>
                  <a:pt x="0" y="1"/>
                </a:lnTo>
                <a:lnTo>
                  <a:pt x="0" y="1"/>
                </a:lnTo>
                <a:lnTo>
                  <a:pt x="0" y="1"/>
                </a:lnTo>
                <a:lnTo>
                  <a:pt x="0"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3" name="Freeform 645"/>
          <p:cNvSpPr>
            <a:spLocks/>
          </p:cNvSpPr>
          <p:nvPr/>
        </p:nvSpPr>
        <p:spPr bwMode="auto">
          <a:xfrm>
            <a:off x="7925646" y="2948984"/>
            <a:ext cx="3408" cy="5806"/>
          </a:xfrm>
          <a:custGeom>
            <a:avLst/>
            <a:gdLst/>
            <a:ahLst/>
            <a:cxnLst>
              <a:cxn ang="0">
                <a:pos x="1" y="0"/>
              </a:cxn>
              <a:cxn ang="0">
                <a:pos x="0" y="1"/>
              </a:cxn>
              <a:cxn ang="0">
                <a:pos x="1" y="2"/>
              </a:cxn>
              <a:cxn ang="0">
                <a:pos x="1" y="1"/>
              </a:cxn>
              <a:cxn ang="0">
                <a:pos x="1" y="0"/>
              </a:cxn>
              <a:cxn ang="0">
                <a:pos x="1" y="0"/>
              </a:cxn>
              <a:cxn ang="0">
                <a:pos x="1" y="0"/>
              </a:cxn>
            </a:cxnLst>
            <a:rect l="0" t="0" r="r" b="b"/>
            <a:pathLst>
              <a:path w="1" h="2">
                <a:moveTo>
                  <a:pt x="1" y="0"/>
                </a:moveTo>
                <a:lnTo>
                  <a:pt x="0" y="1"/>
                </a:lnTo>
                <a:lnTo>
                  <a:pt x="1" y="2"/>
                </a:lnTo>
                <a:lnTo>
                  <a:pt x="1" y="1"/>
                </a:lnTo>
                <a:lnTo>
                  <a:pt x="1"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4" name="Freeform 646"/>
          <p:cNvSpPr>
            <a:spLocks/>
          </p:cNvSpPr>
          <p:nvPr/>
        </p:nvSpPr>
        <p:spPr bwMode="auto">
          <a:xfrm>
            <a:off x="7932460" y="2917051"/>
            <a:ext cx="3408" cy="8710"/>
          </a:xfrm>
          <a:custGeom>
            <a:avLst/>
            <a:gdLst/>
            <a:ahLst/>
            <a:cxnLst>
              <a:cxn ang="0">
                <a:pos x="0" y="2"/>
              </a:cxn>
              <a:cxn ang="0">
                <a:pos x="0" y="1"/>
              </a:cxn>
              <a:cxn ang="0">
                <a:pos x="0" y="0"/>
              </a:cxn>
              <a:cxn ang="0">
                <a:pos x="0" y="1"/>
              </a:cxn>
              <a:cxn ang="0">
                <a:pos x="0" y="2"/>
              </a:cxn>
              <a:cxn ang="0">
                <a:pos x="0" y="3"/>
              </a:cxn>
              <a:cxn ang="0">
                <a:pos x="0" y="2"/>
              </a:cxn>
            </a:cxnLst>
            <a:rect l="0" t="0" r="r" b="b"/>
            <a:pathLst>
              <a:path h="3">
                <a:moveTo>
                  <a:pt x="0" y="2"/>
                </a:moveTo>
                <a:lnTo>
                  <a:pt x="0" y="1"/>
                </a:lnTo>
                <a:lnTo>
                  <a:pt x="0" y="0"/>
                </a:lnTo>
                <a:lnTo>
                  <a:pt x="0" y="1"/>
                </a:lnTo>
                <a:lnTo>
                  <a:pt x="0" y="2"/>
                </a:lnTo>
                <a:lnTo>
                  <a:pt x="0" y="3"/>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5" name="Freeform 647"/>
          <p:cNvSpPr>
            <a:spLocks/>
          </p:cNvSpPr>
          <p:nvPr/>
        </p:nvSpPr>
        <p:spPr bwMode="auto">
          <a:xfrm>
            <a:off x="7929052" y="2925760"/>
            <a:ext cx="3408" cy="2904"/>
          </a:xfrm>
          <a:custGeom>
            <a:avLst/>
            <a:gdLst/>
            <a:ahLst/>
            <a:cxnLst>
              <a:cxn ang="0">
                <a:pos x="0" y="0"/>
              </a:cxn>
              <a:cxn ang="0">
                <a:pos x="0" y="1"/>
              </a:cxn>
              <a:cxn ang="0">
                <a:pos x="1" y="0"/>
              </a:cxn>
              <a:cxn ang="0">
                <a:pos x="1" y="0"/>
              </a:cxn>
              <a:cxn ang="0">
                <a:pos x="0" y="0"/>
              </a:cxn>
            </a:cxnLst>
            <a:rect l="0" t="0" r="r" b="b"/>
            <a:pathLst>
              <a:path w="1" h="1">
                <a:moveTo>
                  <a:pt x="0" y="0"/>
                </a:moveTo>
                <a:lnTo>
                  <a:pt x="0" y="1"/>
                </a:lnTo>
                <a:lnTo>
                  <a:pt x="1"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6" name="Freeform 648"/>
          <p:cNvSpPr>
            <a:spLocks/>
          </p:cNvSpPr>
          <p:nvPr/>
        </p:nvSpPr>
        <p:spPr bwMode="auto">
          <a:xfrm>
            <a:off x="7755316" y="3308961"/>
            <a:ext cx="3408" cy="5806"/>
          </a:xfrm>
          <a:custGeom>
            <a:avLst/>
            <a:gdLst/>
            <a:ahLst/>
            <a:cxnLst>
              <a:cxn ang="0">
                <a:pos x="1" y="1"/>
              </a:cxn>
              <a:cxn ang="0">
                <a:pos x="1" y="1"/>
              </a:cxn>
              <a:cxn ang="0">
                <a:pos x="1" y="1"/>
              </a:cxn>
              <a:cxn ang="0">
                <a:pos x="0" y="0"/>
              </a:cxn>
              <a:cxn ang="0">
                <a:pos x="1" y="1"/>
              </a:cxn>
              <a:cxn ang="0">
                <a:pos x="1" y="2"/>
              </a:cxn>
              <a:cxn ang="0">
                <a:pos x="1" y="2"/>
              </a:cxn>
              <a:cxn ang="0">
                <a:pos x="1" y="1"/>
              </a:cxn>
            </a:cxnLst>
            <a:rect l="0" t="0" r="r" b="b"/>
            <a:pathLst>
              <a:path w="1" h="2">
                <a:moveTo>
                  <a:pt x="1" y="1"/>
                </a:moveTo>
                <a:lnTo>
                  <a:pt x="1" y="1"/>
                </a:lnTo>
                <a:lnTo>
                  <a:pt x="1" y="1"/>
                </a:lnTo>
                <a:lnTo>
                  <a:pt x="0" y="0"/>
                </a:lnTo>
                <a:lnTo>
                  <a:pt x="1" y="1"/>
                </a:lnTo>
                <a:lnTo>
                  <a:pt x="1" y="2"/>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7" name="Freeform 649"/>
          <p:cNvSpPr>
            <a:spLocks/>
          </p:cNvSpPr>
          <p:nvPr/>
        </p:nvSpPr>
        <p:spPr bwMode="auto">
          <a:xfrm>
            <a:off x="7932460" y="3033173"/>
            <a:ext cx="3408" cy="5806"/>
          </a:xfrm>
          <a:custGeom>
            <a:avLst/>
            <a:gdLst/>
            <a:ahLst/>
            <a:cxnLst>
              <a:cxn ang="0">
                <a:pos x="0" y="1"/>
              </a:cxn>
              <a:cxn ang="0">
                <a:pos x="0" y="2"/>
              </a:cxn>
              <a:cxn ang="0">
                <a:pos x="0" y="2"/>
              </a:cxn>
              <a:cxn ang="0">
                <a:pos x="0" y="2"/>
              </a:cxn>
              <a:cxn ang="0">
                <a:pos x="0" y="2"/>
              </a:cxn>
              <a:cxn ang="0">
                <a:pos x="0" y="1"/>
              </a:cxn>
              <a:cxn ang="0">
                <a:pos x="1" y="0"/>
              </a:cxn>
              <a:cxn ang="0">
                <a:pos x="1" y="0"/>
              </a:cxn>
              <a:cxn ang="0">
                <a:pos x="1" y="0"/>
              </a:cxn>
              <a:cxn ang="0">
                <a:pos x="0" y="0"/>
              </a:cxn>
              <a:cxn ang="0">
                <a:pos x="0" y="0"/>
              </a:cxn>
              <a:cxn ang="0">
                <a:pos x="0" y="1"/>
              </a:cxn>
            </a:cxnLst>
            <a:rect l="0" t="0" r="r" b="b"/>
            <a:pathLst>
              <a:path w="1" h="2">
                <a:moveTo>
                  <a:pt x="0" y="1"/>
                </a:moveTo>
                <a:lnTo>
                  <a:pt x="0" y="2"/>
                </a:lnTo>
                <a:lnTo>
                  <a:pt x="0" y="2"/>
                </a:lnTo>
                <a:lnTo>
                  <a:pt x="0" y="2"/>
                </a:lnTo>
                <a:lnTo>
                  <a:pt x="0" y="2"/>
                </a:lnTo>
                <a:lnTo>
                  <a:pt x="0" y="1"/>
                </a:lnTo>
                <a:lnTo>
                  <a:pt x="1" y="0"/>
                </a:lnTo>
                <a:lnTo>
                  <a:pt x="1" y="0"/>
                </a:lnTo>
                <a:lnTo>
                  <a:pt x="1" y="0"/>
                </a:lnTo>
                <a:lnTo>
                  <a:pt x="0"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8" name="Freeform 650"/>
          <p:cNvSpPr>
            <a:spLocks/>
          </p:cNvSpPr>
          <p:nvPr/>
        </p:nvSpPr>
        <p:spPr bwMode="auto">
          <a:xfrm>
            <a:off x="7901799" y="3062203"/>
            <a:ext cx="6813" cy="11612"/>
          </a:xfrm>
          <a:custGeom>
            <a:avLst/>
            <a:gdLst/>
            <a:ahLst/>
            <a:cxnLst>
              <a:cxn ang="0">
                <a:pos x="0" y="4"/>
              </a:cxn>
              <a:cxn ang="0">
                <a:pos x="1" y="3"/>
              </a:cxn>
              <a:cxn ang="0">
                <a:pos x="1" y="3"/>
              </a:cxn>
              <a:cxn ang="0">
                <a:pos x="1" y="2"/>
              </a:cxn>
              <a:cxn ang="0">
                <a:pos x="2" y="2"/>
              </a:cxn>
              <a:cxn ang="0">
                <a:pos x="2" y="1"/>
              </a:cxn>
              <a:cxn ang="0">
                <a:pos x="2" y="0"/>
              </a:cxn>
              <a:cxn ang="0">
                <a:pos x="2" y="1"/>
              </a:cxn>
              <a:cxn ang="0">
                <a:pos x="1" y="1"/>
              </a:cxn>
              <a:cxn ang="0">
                <a:pos x="1" y="1"/>
              </a:cxn>
              <a:cxn ang="0">
                <a:pos x="1" y="2"/>
              </a:cxn>
              <a:cxn ang="0">
                <a:pos x="0" y="2"/>
              </a:cxn>
              <a:cxn ang="0">
                <a:pos x="0" y="3"/>
              </a:cxn>
              <a:cxn ang="0">
                <a:pos x="0" y="4"/>
              </a:cxn>
              <a:cxn ang="0">
                <a:pos x="0" y="4"/>
              </a:cxn>
              <a:cxn ang="0">
                <a:pos x="0" y="4"/>
              </a:cxn>
              <a:cxn ang="0">
                <a:pos x="0" y="4"/>
              </a:cxn>
            </a:cxnLst>
            <a:rect l="0" t="0" r="r" b="b"/>
            <a:pathLst>
              <a:path w="2" h="4">
                <a:moveTo>
                  <a:pt x="0" y="4"/>
                </a:moveTo>
                <a:lnTo>
                  <a:pt x="1" y="3"/>
                </a:lnTo>
                <a:lnTo>
                  <a:pt x="1" y="3"/>
                </a:lnTo>
                <a:lnTo>
                  <a:pt x="1" y="2"/>
                </a:lnTo>
                <a:lnTo>
                  <a:pt x="2" y="2"/>
                </a:lnTo>
                <a:lnTo>
                  <a:pt x="2" y="1"/>
                </a:lnTo>
                <a:lnTo>
                  <a:pt x="2" y="0"/>
                </a:lnTo>
                <a:lnTo>
                  <a:pt x="2" y="1"/>
                </a:lnTo>
                <a:lnTo>
                  <a:pt x="1" y="1"/>
                </a:lnTo>
                <a:lnTo>
                  <a:pt x="1" y="1"/>
                </a:lnTo>
                <a:lnTo>
                  <a:pt x="1" y="2"/>
                </a:lnTo>
                <a:lnTo>
                  <a:pt x="0" y="2"/>
                </a:lnTo>
                <a:lnTo>
                  <a:pt x="0" y="3"/>
                </a:lnTo>
                <a:lnTo>
                  <a:pt x="0" y="4"/>
                </a:lnTo>
                <a:lnTo>
                  <a:pt x="0" y="4"/>
                </a:lnTo>
                <a:lnTo>
                  <a:pt x="0" y="4"/>
                </a:lnTo>
                <a:lnTo>
                  <a:pt x="0"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9" name="Freeform 651"/>
          <p:cNvSpPr>
            <a:spLocks/>
          </p:cNvSpPr>
          <p:nvPr/>
        </p:nvSpPr>
        <p:spPr bwMode="auto">
          <a:xfrm>
            <a:off x="7959713" y="2861893"/>
            <a:ext cx="3408" cy="2904"/>
          </a:xfrm>
          <a:custGeom>
            <a:avLst/>
            <a:gdLst/>
            <a:ahLst/>
            <a:cxnLst>
              <a:cxn ang="0">
                <a:pos x="0" y="0"/>
              </a:cxn>
              <a:cxn ang="0">
                <a:pos x="0" y="0"/>
              </a:cxn>
              <a:cxn ang="0">
                <a:pos x="0" y="0"/>
              </a:cxn>
              <a:cxn ang="0">
                <a:pos x="0" y="0"/>
              </a:cxn>
              <a:cxn ang="0">
                <a:pos x="1" y="0"/>
              </a:cxn>
              <a:cxn ang="0">
                <a:pos x="0" y="0"/>
              </a:cxn>
            </a:cxnLst>
            <a:rect l="0" t="0" r="r" b="b"/>
            <a:pathLst>
              <a:path w="1">
                <a:moveTo>
                  <a:pt x="0" y="0"/>
                </a:moveTo>
                <a:lnTo>
                  <a:pt x="0" y="0"/>
                </a:lnTo>
                <a:lnTo>
                  <a:pt x="0" y="0"/>
                </a:lnTo>
                <a:lnTo>
                  <a:pt x="0"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0" name="Freeform 652"/>
          <p:cNvSpPr>
            <a:spLocks/>
          </p:cNvSpPr>
          <p:nvPr/>
        </p:nvSpPr>
        <p:spPr bwMode="auto">
          <a:xfrm>
            <a:off x="7963118" y="2780608"/>
            <a:ext cx="207805" cy="159668"/>
          </a:xfrm>
          <a:custGeom>
            <a:avLst/>
            <a:gdLst/>
            <a:ahLst/>
            <a:cxnLst>
              <a:cxn ang="0">
                <a:pos x="9" y="43"/>
              </a:cxn>
              <a:cxn ang="0">
                <a:pos x="6" y="47"/>
              </a:cxn>
              <a:cxn ang="0">
                <a:pos x="0" y="52"/>
              </a:cxn>
              <a:cxn ang="0">
                <a:pos x="3" y="52"/>
              </a:cxn>
              <a:cxn ang="0">
                <a:pos x="7" y="52"/>
              </a:cxn>
              <a:cxn ang="0">
                <a:pos x="9" y="50"/>
              </a:cxn>
              <a:cxn ang="0">
                <a:pos x="19" y="47"/>
              </a:cxn>
              <a:cxn ang="0">
                <a:pos x="24" y="47"/>
              </a:cxn>
              <a:cxn ang="0">
                <a:pos x="23" y="50"/>
              </a:cxn>
              <a:cxn ang="0">
                <a:pos x="24" y="54"/>
              </a:cxn>
              <a:cxn ang="0">
                <a:pos x="27" y="54"/>
              </a:cxn>
              <a:cxn ang="0">
                <a:pos x="31" y="50"/>
              </a:cxn>
              <a:cxn ang="0">
                <a:pos x="33" y="49"/>
              </a:cxn>
              <a:cxn ang="0">
                <a:pos x="33" y="45"/>
              </a:cxn>
              <a:cxn ang="0">
                <a:pos x="34" y="47"/>
              </a:cxn>
              <a:cxn ang="0">
                <a:pos x="34" y="47"/>
              </a:cxn>
              <a:cxn ang="0">
                <a:pos x="40" y="48"/>
              </a:cxn>
              <a:cxn ang="0">
                <a:pos x="43" y="46"/>
              </a:cxn>
              <a:cxn ang="0">
                <a:pos x="45" y="47"/>
              </a:cxn>
              <a:cxn ang="0">
                <a:pos x="48" y="43"/>
              </a:cxn>
              <a:cxn ang="0">
                <a:pos x="50" y="41"/>
              </a:cxn>
              <a:cxn ang="0">
                <a:pos x="49" y="45"/>
              </a:cxn>
              <a:cxn ang="0">
                <a:pos x="53" y="41"/>
              </a:cxn>
              <a:cxn ang="0">
                <a:pos x="53" y="39"/>
              </a:cxn>
              <a:cxn ang="0">
                <a:pos x="56" y="32"/>
              </a:cxn>
              <a:cxn ang="0">
                <a:pos x="57" y="22"/>
              </a:cxn>
              <a:cxn ang="0">
                <a:pos x="60" y="18"/>
              </a:cxn>
              <a:cxn ang="0">
                <a:pos x="61" y="16"/>
              </a:cxn>
              <a:cxn ang="0">
                <a:pos x="58" y="5"/>
              </a:cxn>
              <a:cxn ang="0">
                <a:pos x="56" y="0"/>
              </a:cxn>
              <a:cxn ang="0">
                <a:pos x="54" y="1"/>
              </a:cxn>
              <a:cxn ang="0">
                <a:pos x="56" y="1"/>
              </a:cxn>
              <a:cxn ang="0">
                <a:pos x="56" y="4"/>
              </a:cxn>
              <a:cxn ang="0">
                <a:pos x="53" y="4"/>
              </a:cxn>
              <a:cxn ang="0">
                <a:pos x="52" y="3"/>
              </a:cxn>
              <a:cxn ang="0">
                <a:pos x="50" y="5"/>
              </a:cxn>
              <a:cxn ang="0">
                <a:pos x="49" y="11"/>
              </a:cxn>
              <a:cxn ang="0">
                <a:pos x="46" y="25"/>
              </a:cxn>
              <a:cxn ang="0">
                <a:pos x="42" y="28"/>
              </a:cxn>
              <a:cxn ang="0">
                <a:pos x="35" y="33"/>
              </a:cxn>
              <a:cxn ang="0">
                <a:pos x="34" y="32"/>
              </a:cxn>
              <a:cxn ang="0">
                <a:pos x="34" y="30"/>
              </a:cxn>
              <a:cxn ang="0">
                <a:pos x="34" y="28"/>
              </a:cxn>
              <a:cxn ang="0">
                <a:pos x="31" y="34"/>
              </a:cxn>
              <a:cxn ang="0">
                <a:pos x="27" y="42"/>
              </a:cxn>
              <a:cxn ang="0">
                <a:pos x="23" y="40"/>
              </a:cxn>
            </a:cxnLst>
            <a:rect l="0" t="0" r="r" b="b"/>
            <a:pathLst>
              <a:path w="61" h="55">
                <a:moveTo>
                  <a:pt x="13" y="42"/>
                </a:moveTo>
                <a:lnTo>
                  <a:pt x="12" y="41"/>
                </a:lnTo>
                <a:lnTo>
                  <a:pt x="9" y="43"/>
                </a:lnTo>
                <a:lnTo>
                  <a:pt x="9" y="44"/>
                </a:lnTo>
                <a:lnTo>
                  <a:pt x="7" y="45"/>
                </a:lnTo>
                <a:lnTo>
                  <a:pt x="6" y="47"/>
                </a:lnTo>
                <a:lnTo>
                  <a:pt x="2" y="49"/>
                </a:lnTo>
                <a:lnTo>
                  <a:pt x="0" y="50"/>
                </a:lnTo>
                <a:lnTo>
                  <a:pt x="0" y="52"/>
                </a:lnTo>
                <a:lnTo>
                  <a:pt x="1" y="52"/>
                </a:lnTo>
                <a:lnTo>
                  <a:pt x="2" y="52"/>
                </a:lnTo>
                <a:lnTo>
                  <a:pt x="3" y="52"/>
                </a:lnTo>
                <a:lnTo>
                  <a:pt x="4" y="51"/>
                </a:lnTo>
                <a:lnTo>
                  <a:pt x="6" y="53"/>
                </a:lnTo>
                <a:lnTo>
                  <a:pt x="7" y="52"/>
                </a:lnTo>
                <a:lnTo>
                  <a:pt x="8" y="50"/>
                </a:lnTo>
                <a:lnTo>
                  <a:pt x="9" y="50"/>
                </a:lnTo>
                <a:lnTo>
                  <a:pt x="9" y="50"/>
                </a:lnTo>
                <a:lnTo>
                  <a:pt x="16" y="48"/>
                </a:lnTo>
                <a:lnTo>
                  <a:pt x="16" y="49"/>
                </a:lnTo>
                <a:lnTo>
                  <a:pt x="19" y="47"/>
                </a:lnTo>
                <a:lnTo>
                  <a:pt x="20" y="47"/>
                </a:lnTo>
                <a:lnTo>
                  <a:pt x="23" y="47"/>
                </a:lnTo>
                <a:lnTo>
                  <a:pt x="24" y="47"/>
                </a:lnTo>
                <a:lnTo>
                  <a:pt x="25" y="47"/>
                </a:lnTo>
                <a:lnTo>
                  <a:pt x="25" y="48"/>
                </a:lnTo>
                <a:lnTo>
                  <a:pt x="23" y="50"/>
                </a:lnTo>
                <a:lnTo>
                  <a:pt x="23" y="52"/>
                </a:lnTo>
                <a:lnTo>
                  <a:pt x="23" y="53"/>
                </a:lnTo>
                <a:lnTo>
                  <a:pt x="24" y="54"/>
                </a:lnTo>
                <a:lnTo>
                  <a:pt x="25" y="54"/>
                </a:lnTo>
                <a:lnTo>
                  <a:pt x="27" y="55"/>
                </a:lnTo>
                <a:lnTo>
                  <a:pt x="27" y="54"/>
                </a:lnTo>
                <a:lnTo>
                  <a:pt x="30" y="50"/>
                </a:lnTo>
                <a:lnTo>
                  <a:pt x="31" y="50"/>
                </a:lnTo>
                <a:lnTo>
                  <a:pt x="31" y="50"/>
                </a:lnTo>
                <a:lnTo>
                  <a:pt x="32" y="50"/>
                </a:lnTo>
                <a:lnTo>
                  <a:pt x="33" y="50"/>
                </a:lnTo>
                <a:lnTo>
                  <a:pt x="33" y="49"/>
                </a:lnTo>
                <a:lnTo>
                  <a:pt x="31" y="47"/>
                </a:lnTo>
                <a:lnTo>
                  <a:pt x="32" y="45"/>
                </a:lnTo>
                <a:lnTo>
                  <a:pt x="33" y="45"/>
                </a:lnTo>
                <a:lnTo>
                  <a:pt x="33" y="47"/>
                </a:lnTo>
                <a:lnTo>
                  <a:pt x="33" y="47"/>
                </a:lnTo>
                <a:lnTo>
                  <a:pt x="34" y="47"/>
                </a:lnTo>
                <a:lnTo>
                  <a:pt x="34" y="47"/>
                </a:lnTo>
                <a:lnTo>
                  <a:pt x="35" y="47"/>
                </a:lnTo>
                <a:lnTo>
                  <a:pt x="34" y="47"/>
                </a:lnTo>
                <a:lnTo>
                  <a:pt x="34" y="48"/>
                </a:lnTo>
                <a:lnTo>
                  <a:pt x="35" y="47"/>
                </a:lnTo>
                <a:lnTo>
                  <a:pt x="40" y="48"/>
                </a:lnTo>
                <a:lnTo>
                  <a:pt x="43" y="45"/>
                </a:lnTo>
                <a:lnTo>
                  <a:pt x="44" y="45"/>
                </a:lnTo>
                <a:lnTo>
                  <a:pt x="43" y="46"/>
                </a:lnTo>
                <a:lnTo>
                  <a:pt x="44" y="47"/>
                </a:lnTo>
                <a:lnTo>
                  <a:pt x="45" y="47"/>
                </a:lnTo>
                <a:lnTo>
                  <a:pt x="45" y="47"/>
                </a:lnTo>
                <a:lnTo>
                  <a:pt x="45" y="44"/>
                </a:lnTo>
                <a:lnTo>
                  <a:pt x="46" y="43"/>
                </a:lnTo>
                <a:lnTo>
                  <a:pt x="48" y="43"/>
                </a:lnTo>
                <a:lnTo>
                  <a:pt x="49" y="44"/>
                </a:lnTo>
                <a:lnTo>
                  <a:pt x="49" y="41"/>
                </a:lnTo>
                <a:lnTo>
                  <a:pt x="50" y="41"/>
                </a:lnTo>
                <a:lnTo>
                  <a:pt x="50" y="42"/>
                </a:lnTo>
                <a:lnTo>
                  <a:pt x="49" y="43"/>
                </a:lnTo>
                <a:lnTo>
                  <a:pt x="49" y="45"/>
                </a:lnTo>
                <a:lnTo>
                  <a:pt x="49" y="46"/>
                </a:lnTo>
                <a:lnTo>
                  <a:pt x="52" y="44"/>
                </a:lnTo>
                <a:lnTo>
                  <a:pt x="53" y="41"/>
                </a:lnTo>
                <a:lnTo>
                  <a:pt x="55" y="40"/>
                </a:lnTo>
                <a:lnTo>
                  <a:pt x="54" y="39"/>
                </a:lnTo>
                <a:lnTo>
                  <a:pt x="53" y="39"/>
                </a:lnTo>
                <a:lnTo>
                  <a:pt x="54" y="35"/>
                </a:lnTo>
                <a:lnTo>
                  <a:pt x="55" y="32"/>
                </a:lnTo>
                <a:lnTo>
                  <a:pt x="56" y="32"/>
                </a:lnTo>
                <a:lnTo>
                  <a:pt x="56" y="25"/>
                </a:lnTo>
                <a:lnTo>
                  <a:pt x="56" y="23"/>
                </a:lnTo>
                <a:lnTo>
                  <a:pt x="57" y="22"/>
                </a:lnTo>
                <a:lnTo>
                  <a:pt x="59" y="22"/>
                </a:lnTo>
                <a:lnTo>
                  <a:pt x="59" y="21"/>
                </a:lnTo>
                <a:lnTo>
                  <a:pt x="60" y="18"/>
                </a:lnTo>
                <a:lnTo>
                  <a:pt x="60" y="18"/>
                </a:lnTo>
                <a:lnTo>
                  <a:pt x="60" y="17"/>
                </a:lnTo>
                <a:lnTo>
                  <a:pt x="61" y="16"/>
                </a:lnTo>
                <a:lnTo>
                  <a:pt x="61" y="15"/>
                </a:lnTo>
                <a:lnTo>
                  <a:pt x="61" y="14"/>
                </a:lnTo>
                <a:lnTo>
                  <a:pt x="58" y="5"/>
                </a:lnTo>
                <a:lnTo>
                  <a:pt x="58" y="1"/>
                </a:lnTo>
                <a:lnTo>
                  <a:pt x="58" y="0"/>
                </a:lnTo>
                <a:lnTo>
                  <a:pt x="56" y="0"/>
                </a:lnTo>
                <a:lnTo>
                  <a:pt x="55" y="0"/>
                </a:lnTo>
                <a:lnTo>
                  <a:pt x="55" y="0"/>
                </a:lnTo>
                <a:lnTo>
                  <a:pt x="54" y="1"/>
                </a:lnTo>
                <a:lnTo>
                  <a:pt x="55" y="3"/>
                </a:lnTo>
                <a:lnTo>
                  <a:pt x="56" y="2"/>
                </a:lnTo>
                <a:lnTo>
                  <a:pt x="56" y="1"/>
                </a:lnTo>
                <a:lnTo>
                  <a:pt x="56" y="3"/>
                </a:lnTo>
                <a:lnTo>
                  <a:pt x="56" y="4"/>
                </a:lnTo>
                <a:lnTo>
                  <a:pt x="56" y="4"/>
                </a:lnTo>
                <a:lnTo>
                  <a:pt x="55" y="3"/>
                </a:lnTo>
                <a:lnTo>
                  <a:pt x="54" y="5"/>
                </a:lnTo>
                <a:lnTo>
                  <a:pt x="53" y="4"/>
                </a:lnTo>
                <a:lnTo>
                  <a:pt x="53" y="3"/>
                </a:lnTo>
                <a:lnTo>
                  <a:pt x="52" y="2"/>
                </a:lnTo>
                <a:lnTo>
                  <a:pt x="52" y="3"/>
                </a:lnTo>
                <a:lnTo>
                  <a:pt x="52" y="3"/>
                </a:lnTo>
                <a:lnTo>
                  <a:pt x="51" y="5"/>
                </a:lnTo>
                <a:lnTo>
                  <a:pt x="50" y="5"/>
                </a:lnTo>
                <a:lnTo>
                  <a:pt x="50" y="6"/>
                </a:lnTo>
                <a:lnTo>
                  <a:pt x="50" y="9"/>
                </a:lnTo>
                <a:lnTo>
                  <a:pt x="49" y="11"/>
                </a:lnTo>
                <a:lnTo>
                  <a:pt x="49" y="11"/>
                </a:lnTo>
                <a:lnTo>
                  <a:pt x="50" y="12"/>
                </a:lnTo>
                <a:lnTo>
                  <a:pt x="46" y="25"/>
                </a:lnTo>
                <a:lnTo>
                  <a:pt x="45" y="25"/>
                </a:lnTo>
                <a:lnTo>
                  <a:pt x="44" y="25"/>
                </a:lnTo>
                <a:lnTo>
                  <a:pt x="42" y="28"/>
                </a:lnTo>
                <a:lnTo>
                  <a:pt x="39" y="31"/>
                </a:lnTo>
                <a:lnTo>
                  <a:pt x="36" y="32"/>
                </a:lnTo>
                <a:lnTo>
                  <a:pt x="35" y="33"/>
                </a:lnTo>
                <a:lnTo>
                  <a:pt x="34" y="33"/>
                </a:lnTo>
                <a:lnTo>
                  <a:pt x="34" y="33"/>
                </a:lnTo>
                <a:lnTo>
                  <a:pt x="34" y="32"/>
                </a:lnTo>
                <a:lnTo>
                  <a:pt x="33" y="31"/>
                </a:lnTo>
                <a:lnTo>
                  <a:pt x="33" y="31"/>
                </a:lnTo>
                <a:lnTo>
                  <a:pt x="34" y="30"/>
                </a:lnTo>
                <a:lnTo>
                  <a:pt x="35" y="29"/>
                </a:lnTo>
                <a:lnTo>
                  <a:pt x="35" y="28"/>
                </a:lnTo>
                <a:lnTo>
                  <a:pt x="34" y="28"/>
                </a:lnTo>
                <a:lnTo>
                  <a:pt x="32" y="29"/>
                </a:lnTo>
                <a:lnTo>
                  <a:pt x="32" y="32"/>
                </a:lnTo>
                <a:lnTo>
                  <a:pt x="31" y="34"/>
                </a:lnTo>
                <a:lnTo>
                  <a:pt x="28" y="37"/>
                </a:lnTo>
                <a:lnTo>
                  <a:pt x="28" y="40"/>
                </a:lnTo>
                <a:lnTo>
                  <a:pt x="27" y="42"/>
                </a:lnTo>
                <a:lnTo>
                  <a:pt x="26" y="42"/>
                </a:lnTo>
                <a:lnTo>
                  <a:pt x="23" y="41"/>
                </a:lnTo>
                <a:lnTo>
                  <a:pt x="23" y="40"/>
                </a:lnTo>
                <a:lnTo>
                  <a:pt x="13" y="4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1" name="Freeform 653"/>
          <p:cNvSpPr>
            <a:spLocks/>
          </p:cNvSpPr>
          <p:nvPr/>
        </p:nvSpPr>
        <p:spPr bwMode="auto">
          <a:xfrm>
            <a:off x="7939273" y="2934470"/>
            <a:ext cx="3408" cy="2904"/>
          </a:xfrm>
          <a:custGeom>
            <a:avLst/>
            <a:gdLst/>
            <a:ahLst/>
            <a:cxnLst>
              <a:cxn ang="0">
                <a:pos x="0" y="0"/>
              </a:cxn>
              <a:cxn ang="0">
                <a:pos x="0" y="0"/>
              </a:cxn>
              <a:cxn ang="0">
                <a:pos x="0" y="1"/>
              </a:cxn>
              <a:cxn ang="0">
                <a:pos x="1" y="1"/>
              </a:cxn>
              <a:cxn ang="0">
                <a:pos x="0" y="0"/>
              </a:cxn>
            </a:cxnLst>
            <a:rect l="0" t="0" r="r" b="b"/>
            <a:pathLst>
              <a:path w="1" h="1">
                <a:moveTo>
                  <a:pt x="0" y="0"/>
                </a:moveTo>
                <a:lnTo>
                  <a:pt x="0" y="0"/>
                </a:lnTo>
                <a:lnTo>
                  <a:pt x="0" y="1"/>
                </a:lnTo>
                <a:lnTo>
                  <a:pt x="1"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2" name="Freeform 654"/>
          <p:cNvSpPr>
            <a:spLocks/>
          </p:cNvSpPr>
          <p:nvPr/>
        </p:nvSpPr>
        <p:spPr bwMode="auto">
          <a:xfrm>
            <a:off x="7939273" y="2931566"/>
            <a:ext cx="40879" cy="55159"/>
          </a:xfrm>
          <a:custGeom>
            <a:avLst/>
            <a:gdLst/>
            <a:ahLst/>
            <a:cxnLst>
              <a:cxn ang="0">
                <a:pos x="1" y="6"/>
              </a:cxn>
              <a:cxn ang="0">
                <a:pos x="1" y="7"/>
              </a:cxn>
              <a:cxn ang="0">
                <a:pos x="1" y="6"/>
              </a:cxn>
              <a:cxn ang="0">
                <a:pos x="0" y="6"/>
              </a:cxn>
              <a:cxn ang="0">
                <a:pos x="1" y="9"/>
              </a:cxn>
              <a:cxn ang="0">
                <a:pos x="1" y="9"/>
              </a:cxn>
              <a:cxn ang="0">
                <a:pos x="2" y="8"/>
              </a:cxn>
              <a:cxn ang="0">
                <a:pos x="3" y="9"/>
              </a:cxn>
              <a:cxn ang="0">
                <a:pos x="4" y="8"/>
              </a:cxn>
              <a:cxn ang="0">
                <a:pos x="3" y="7"/>
              </a:cxn>
              <a:cxn ang="0">
                <a:pos x="3" y="7"/>
              </a:cxn>
              <a:cxn ang="0">
                <a:pos x="3" y="6"/>
              </a:cxn>
              <a:cxn ang="0">
                <a:pos x="3" y="6"/>
              </a:cxn>
              <a:cxn ang="0">
                <a:pos x="5" y="8"/>
              </a:cxn>
              <a:cxn ang="0">
                <a:pos x="5" y="9"/>
              </a:cxn>
              <a:cxn ang="0">
                <a:pos x="5" y="9"/>
              </a:cxn>
              <a:cxn ang="0">
                <a:pos x="5" y="10"/>
              </a:cxn>
              <a:cxn ang="0">
                <a:pos x="5" y="12"/>
              </a:cxn>
              <a:cxn ang="0">
                <a:pos x="4" y="12"/>
              </a:cxn>
              <a:cxn ang="0">
                <a:pos x="3" y="13"/>
              </a:cxn>
              <a:cxn ang="0">
                <a:pos x="3" y="17"/>
              </a:cxn>
              <a:cxn ang="0">
                <a:pos x="3" y="17"/>
              </a:cxn>
              <a:cxn ang="0">
                <a:pos x="4" y="18"/>
              </a:cxn>
              <a:cxn ang="0">
                <a:pos x="5" y="18"/>
              </a:cxn>
              <a:cxn ang="0">
                <a:pos x="5" y="17"/>
              </a:cxn>
              <a:cxn ang="0">
                <a:pos x="5" y="16"/>
              </a:cxn>
              <a:cxn ang="0">
                <a:pos x="5" y="15"/>
              </a:cxn>
              <a:cxn ang="0">
                <a:pos x="6" y="15"/>
              </a:cxn>
              <a:cxn ang="0">
                <a:pos x="5" y="16"/>
              </a:cxn>
              <a:cxn ang="0">
                <a:pos x="6" y="19"/>
              </a:cxn>
              <a:cxn ang="0">
                <a:pos x="7" y="19"/>
              </a:cxn>
              <a:cxn ang="0">
                <a:pos x="8" y="18"/>
              </a:cxn>
              <a:cxn ang="0">
                <a:pos x="8" y="17"/>
              </a:cxn>
              <a:cxn ang="0">
                <a:pos x="8" y="17"/>
              </a:cxn>
              <a:cxn ang="0">
                <a:pos x="8" y="17"/>
              </a:cxn>
              <a:cxn ang="0">
                <a:pos x="12" y="7"/>
              </a:cxn>
              <a:cxn ang="0">
                <a:pos x="12" y="6"/>
              </a:cxn>
              <a:cxn ang="0">
                <a:pos x="12" y="5"/>
              </a:cxn>
              <a:cxn ang="0">
                <a:pos x="11" y="5"/>
              </a:cxn>
              <a:cxn ang="0">
                <a:pos x="10" y="4"/>
              </a:cxn>
              <a:cxn ang="0">
                <a:pos x="11" y="3"/>
              </a:cxn>
              <a:cxn ang="0">
                <a:pos x="11" y="2"/>
              </a:cxn>
              <a:cxn ang="0">
                <a:pos x="10" y="2"/>
              </a:cxn>
              <a:cxn ang="0">
                <a:pos x="8" y="2"/>
              </a:cxn>
              <a:cxn ang="0">
                <a:pos x="7" y="1"/>
              </a:cxn>
              <a:cxn ang="0">
                <a:pos x="7" y="1"/>
              </a:cxn>
              <a:cxn ang="0">
                <a:pos x="6" y="1"/>
              </a:cxn>
              <a:cxn ang="0">
                <a:pos x="6" y="0"/>
              </a:cxn>
              <a:cxn ang="0">
                <a:pos x="6" y="0"/>
              </a:cxn>
              <a:cxn ang="0">
                <a:pos x="5" y="1"/>
              </a:cxn>
              <a:cxn ang="0">
                <a:pos x="5" y="2"/>
              </a:cxn>
              <a:cxn ang="0">
                <a:pos x="4" y="2"/>
              </a:cxn>
              <a:cxn ang="0">
                <a:pos x="3" y="2"/>
              </a:cxn>
              <a:cxn ang="0">
                <a:pos x="2" y="3"/>
              </a:cxn>
              <a:cxn ang="0">
                <a:pos x="1" y="3"/>
              </a:cxn>
              <a:cxn ang="0">
                <a:pos x="1" y="3"/>
              </a:cxn>
              <a:cxn ang="0">
                <a:pos x="1" y="4"/>
              </a:cxn>
              <a:cxn ang="0">
                <a:pos x="0" y="5"/>
              </a:cxn>
              <a:cxn ang="0">
                <a:pos x="1" y="6"/>
              </a:cxn>
            </a:cxnLst>
            <a:rect l="0" t="0" r="r" b="b"/>
            <a:pathLst>
              <a:path w="12" h="19">
                <a:moveTo>
                  <a:pt x="1" y="6"/>
                </a:moveTo>
                <a:lnTo>
                  <a:pt x="1" y="7"/>
                </a:lnTo>
                <a:lnTo>
                  <a:pt x="1" y="6"/>
                </a:lnTo>
                <a:lnTo>
                  <a:pt x="0" y="6"/>
                </a:lnTo>
                <a:lnTo>
                  <a:pt x="1" y="9"/>
                </a:lnTo>
                <a:lnTo>
                  <a:pt x="1" y="9"/>
                </a:lnTo>
                <a:lnTo>
                  <a:pt x="2" y="8"/>
                </a:lnTo>
                <a:lnTo>
                  <a:pt x="3" y="9"/>
                </a:lnTo>
                <a:lnTo>
                  <a:pt x="4" y="8"/>
                </a:lnTo>
                <a:lnTo>
                  <a:pt x="3" y="7"/>
                </a:lnTo>
                <a:lnTo>
                  <a:pt x="3" y="7"/>
                </a:lnTo>
                <a:lnTo>
                  <a:pt x="3" y="6"/>
                </a:lnTo>
                <a:lnTo>
                  <a:pt x="3" y="6"/>
                </a:lnTo>
                <a:lnTo>
                  <a:pt x="5" y="8"/>
                </a:lnTo>
                <a:lnTo>
                  <a:pt x="5" y="9"/>
                </a:lnTo>
                <a:lnTo>
                  <a:pt x="5" y="9"/>
                </a:lnTo>
                <a:lnTo>
                  <a:pt x="5" y="10"/>
                </a:lnTo>
                <a:lnTo>
                  <a:pt x="5" y="12"/>
                </a:lnTo>
                <a:lnTo>
                  <a:pt x="4" y="12"/>
                </a:lnTo>
                <a:lnTo>
                  <a:pt x="3" y="13"/>
                </a:lnTo>
                <a:lnTo>
                  <a:pt x="3" y="17"/>
                </a:lnTo>
                <a:lnTo>
                  <a:pt x="3" y="17"/>
                </a:lnTo>
                <a:lnTo>
                  <a:pt x="4" y="18"/>
                </a:lnTo>
                <a:lnTo>
                  <a:pt x="5" y="18"/>
                </a:lnTo>
                <a:lnTo>
                  <a:pt x="5" y="17"/>
                </a:lnTo>
                <a:lnTo>
                  <a:pt x="5" y="16"/>
                </a:lnTo>
                <a:lnTo>
                  <a:pt x="5" y="15"/>
                </a:lnTo>
                <a:lnTo>
                  <a:pt x="6" y="15"/>
                </a:lnTo>
                <a:lnTo>
                  <a:pt x="5" y="16"/>
                </a:lnTo>
                <a:lnTo>
                  <a:pt x="6" y="19"/>
                </a:lnTo>
                <a:lnTo>
                  <a:pt x="7" y="19"/>
                </a:lnTo>
                <a:lnTo>
                  <a:pt x="8" y="18"/>
                </a:lnTo>
                <a:lnTo>
                  <a:pt x="8" y="17"/>
                </a:lnTo>
                <a:lnTo>
                  <a:pt x="8" y="17"/>
                </a:lnTo>
                <a:lnTo>
                  <a:pt x="8" y="17"/>
                </a:lnTo>
                <a:lnTo>
                  <a:pt x="12" y="7"/>
                </a:lnTo>
                <a:lnTo>
                  <a:pt x="12" y="6"/>
                </a:lnTo>
                <a:lnTo>
                  <a:pt x="12" y="5"/>
                </a:lnTo>
                <a:lnTo>
                  <a:pt x="11" y="5"/>
                </a:lnTo>
                <a:lnTo>
                  <a:pt x="10" y="4"/>
                </a:lnTo>
                <a:lnTo>
                  <a:pt x="11" y="3"/>
                </a:lnTo>
                <a:lnTo>
                  <a:pt x="11" y="2"/>
                </a:lnTo>
                <a:lnTo>
                  <a:pt x="10" y="2"/>
                </a:lnTo>
                <a:lnTo>
                  <a:pt x="8" y="2"/>
                </a:lnTo>
                <a:lnTo>
                  <a:pt x="7" y="1"/>
                </a:lnTo>
                <a:lnTo>
                  <a:pt x="7" y="1"/>
                </a:lnTo>
                <a:lnTo>
                  <a:pt x="6" y="1"/>
                </a:lnTo>
                <a:lnTo>
                  <a:pt x="6" y="0"/>
                </a:lnTo>
                <a:lnTo>
                  <a:pt x="6" y="0"/>
                </a:lnTo>
                <a:lnTo>
                  <a:pt x="5" y="1"/>
                </a:lnTo>
                <a:lnTo>
                  <a:pt x="5" y="2"/>
                </a:lnTo>
                <a:lnTo>
                  <a:pt x="4" y="2"/>
                </a:lnTo>
                <a:lnTo>
                  <a:pt x="3" y="2"/>
                </a:lnTo>
                <a:lnTo>
                  <a:pt x="2" y="3"/>
                </a:lnTo>
                <a:lnTo>
                  <a:pt x="1" y="3"/>
                </a:lnTo>
                <a:lnTo>
                  <a:pt x="1" y="3"/>
                </a:lnTo>
                <a:lnTo>
                  <a:pt x="1" y="4"/>
                </a:lnTo>
                <a:lnTo>
                  <a:pt x="0" y="5"/>
                </a:lnTo>
                <a:lnTo>
                  <a:pt x="1"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3" name="Freeform 655"/>
          <p:cNvSpPr>
            <a:spLocks/>
          </p:cNvSpPr>
          <p:nvPr/>
        </p:nvSpPr>
        <p:spPr bwMode="auto">
          <a:xfrm>
            <a:off x="4379356" y="4461468"/>
            <a:ext cx="30661" cy="23224"/>
          </a:xfrm>
          <a:custGeom>
            <a:avLst/>
            <a:gdLst/>
            <a:ahLst/>
            <a:cxnLst>
              <a:cxn ang="0">
                <a:pos x="8" y="3"/>
              </a:cxn>
              <a:cxn ang="0">
                <a:pos x="8" y="3"/>
              </a:cxn>
              <a:cxn ang="0">
                <a:pos x="9" y="2"/>
              </a:cxn>
              <a:cxn ang="0">
                <a:pos x="9" y="1"/>
              </a:cxn>
              <a:cxn ang="0">
                <a:pos x="9" y="1"/>
              </a:cxn>
              <a:cxn ang="0">
                <a:pos x="8" y="0"/>
              </a:cxn>
              <a:cxn ang="0">
                <a:pos x="8" y="0"/>
              </a:cxn>
              <a:cxn ang="0">
                <a:pos x="8" y="1"/>
              </a:cxn>
              <a:cxn ang="0">
                <a:pos x="8" y="1"/>
              </a:cxn>
              <a:cxn ang="0">
                <a:pos x="5" y="1"/>
              </a:cxn>
              <a:cxn ang="0">
                <a:pos x="4" y="1"/>
              </a:cxn>
              <a:cxn ang="0">
                <a:pos x="3" y="1"/>
              </a:cxn>
              <a:cxn ang="0">
                <a:pos x="1" y="0"/>
              </a:cxn>
              <a:cxn ang="0">
                <a:pos x="2" y="1"/>
              </a:cxn>
              <a:cxn ang="0">
                <a:pos x="2" y="1"/>
              </a:cxn>
              <a:cxn ang="0">
                <a:pos x="3" y="1"/>
              </a:cxn>
              <a:cxn ang="0">
                <a:pos x="3" y="2"/>
              </a:cxn>
              <a:cxn ang="0">
                <a:pos x="2" y="2"/>
              </a:cxn>
              <a:cxn ang="0">
                <a:pos x="2" y="2"/>
              </a:cxn>
              <a:cxn ang="0">
                <a:pos x="3" y="2"/>
              </a:cxn>
              <a:cxn ang="0">
                <a:pos x="4" y="3"/>
              </a:cxn>
              <a:cxn ang="0">
                <a:pos x="4" y="3"/>
              </a:cxn>
              <a:cxn ang="0">
                <a:pos x="3" y="4"/>
              </a:cxn>
              <a:cxn ang="0">
                <a:pos x="2" y="4"/>
              </a:cxn>
              <a:cxn ang="0">
                <a:pos x="2" y="5"/>
              </a:cxn>
              <a:cxn ang="0">
                <a:pos x="2" y="6"/>
              </a:cxn>
              <a:cxn ang="0">
                <a:pos x="3" y="6"/>
              </a:cxn>
              <a:cxn ang="0">
                <a:pos x="2" y="6"/>
              </a:cxn>
              <a:cxn ang="0">
                <a:pos x="1" y="6"/>
              </a:cxn>
              <a:cxn ang="0">
                <a:pos x="1" y="6"/>
              </a:cxn>
              <a:cxn ang="0">
                <a:pos x="1" y="7"/>
              </a:cxn>
              <a:cxn ang="0">
                <a:pos x="0" y="7"/>
              </a:cxn>
              <a:cxn ang="0">
                <a:pos x="0" y="7"/>
              </a:cxn>
              <a:cxn ang="0">
                <a:pos x="1" y="7"/>
              </a:cxn>
              <a:cxn ang="0">
                <a:pos x="1" y="7"/>
              </a:cxn>
              <a:cxn ang="0">
                <a:pos x="1" y="7"/>
              </a:cxn>
              <a:cxn ang="0">
                <a:pos x="1" y="7"/>
              </a:cxn>
              <a:cxn ang="0">
                <a:pos x="1" y="7"/>
              </a:cxn>
              <a:cxn ang="0">
                <a:pos x="1" y="8"/>
              </a:cxn>
              <a:cxn ang="0">
                <a:pos x="3" y="7"/>
              </a:cxn>
              <a:cxn ang="0">
                <a:pos x="3" y="7"/>
              </a:cxn>
              <a:cxn ang="0">
                <a:pos x="4" y="7"/>
              </a:cxn>
              <a:cxn ang="0">
                <a:pos x="4" y="6"/>
              </a:cxn>
              <a:cxn ang="0">
                <a:pos x="4" y="6"/>
              </a:cxn>
              <a:cxn ang="0">
                <a:pos x="4" y="7"/>
              </a:cxn>
              <a:cxn ang="0">
                <a:pos x="4" y="6"/>
              </a:cxn>
              <a:cxn ang="0">
                <a:pos x="5" y="6"/>
              </a:cxn>
              <a:cxn ang="0">
                <a:pos x="6" y="6"/>
              </a:cxn>
              <a:cxn ang="0">
                <a:pos x="6" y="5"/>
              </a:cxn>
              <a:cxn ang="0">
                <a:pos x="7" y="4"/>
              </a:cxn>
              <a:cxn ang="0">
                <a:pos x="8" y="3"/>
              </a:cxn>
            </a:cxnLst>
            <a:rect l="0" t="0" r="r" b="b"/>
            <a:pathLst>
              <a:path w="9" h="8">
                <a:moveTo>
                  <a:pt x="8" y="3"/>
                </a:moveTo>
                <a:lnTo>
                  <a:pt x="8" y="3"/>
                </a:lnTo>
                <a:lnTo>
                  <a:pt x="9" y="2"/>
                </a:lnTo>
                <a:lnTo>
                  <a:pt x="9" y="1"/>
                </a:lnTo>
                <a:lnTo>
                  <a:pt x="9" y="1"/>
                </a:lnTo>
                <a:lnTo>
                  <a:pt x="8" y="0"/>
                </a:lnTo>
                <a:lnTo>
                  <a:pt x="8" y="0"/>
                </a:lnTo>
                <a:lnTo>
                  <a:pt x="8" y="1"/>
                </a:lnTo>
                <a:lnTo>
                  <a:pt x="8" y="1"/>
                </a:lnTo>
                <a:lnTo>
                  <a:pt x="5" y="1"/>
                </a:lnTo>
                <a:lnTo>
                  <a:pt x="4" y="1"/>
                </a:lnTo>
                <a:lnTo>
                  <a:pt x="3" y="1"/>
                </a:lnTo>
                <a:lnTo>
                  <a:pt x="1" y="0"/>
                </a:lnTo>
                <a:lnTo>
                  <a:pt x="2" y="1"/>
                </a:lnTo>
                <a:lnTo>
                  <a:pt x="2" y="1"/>
                </a:lnTo>
                <a:lnTo>
                  <a:pt x="3" y="1"/>
                </a:lnTo>
                <a:lnTo>
                  <a:pt x="3" y="2"/>
                </a:lnTo>
                <a:lnTo>
                  <a:pt x="2" y="2"/>
                </a:lnTo>
                <a:lnTo>
                  <a:pt x="2" y="2"/>
                </a:lnTo>
                <a:lnTo>
                  <a:pt x="3" y="2"/>
                </a:lnTo>
                <a:lnTo>
                  <a:pt x="4" y="3"/>
                </a:lnTo>
                <a:lnTo>
                  <a:pt x="4" y="3"/>
                </a:lnTo>
                <a:lnTo>
                  <a:pt x="3" y="4"/>
                </a:lnTo>
                <a:lnTo>
                  <a:pt x="2" y="4"/>
                </a:lnTo>
                <a:lnTo>
                  <a:pt x="2" y="5"/>
                </a:lnTo>
                <a:lnTo>
                  <a:pt x="2" y="6"/>
                </a:lnTo>
                <a:lnTo>
                  <a:pt x="3" y="6"/>
                </a:lnTo>
                <a:lnTo>
                  <a:pt x="2" y="6"/>
                </a:lnTo>
                <a:lnTo>
                  <a:pt x="1" y="6"/>
                </a:lnTo>
                <a:lnTo>
                  <a:pt x="1" y="6"/>
                </a:lnTo>
                <a:lnTo>
                  <a:pt x="1" y="7"/>
                </a:lnTo>
                <a:lnTo>
                  <a:pt x="0" y="7"/>
                </a:lnTo>
                <a:lnTo>
                  <a:pt x="0" y="7"/>
                </a:lnTo>
                <a:lnTo>
                  <a:pt x="1" y="7"/>
                </a:lnTo>
                <a:lnTo>
                  <a:pt x="1" y="7"/>
                </a:lnTo>
                <a:lnTo>
                  <a:pt x="1" y="7"/>
                </a:lnTo>
                <a:lnTo>
                  <a:pt x="1" y="7"/>
                </a:lnTo>
                <a:lnTo>
                  <a:pt x="1" y="7"/>
                </a:lnTo>
                <a:lnTo>
                  <a:pt x="1" y="8"/>
                </a:lnTo>
                <a:lnTo>
                  <a:pt x="3" y="7"/>
                </a:lnTo>
                <a:lnTo>
                  <a:pt x="3" y="7"/>
                </a:lnTo>
                <a:lnTo>
                  <a:pt x="4" y="7"/>
                </a:lnTo>
                <a:lnTo>
                  <a:pt x="4" y="6"/>
                </a:lnTo>
                <a:lnTo>
                  <a:pt x="4" y="6"/>
                </a:lnTo>
                <a:lnTo>
                  <a:pt x="4" y="7"/>
                </a:lnTo>
                <a:lnTo>
                  <a:pt x="4" y="6"/>
                </a:lnTo>
                <a:lnTo>
                  <a:pt x="5" y="6"/>
                </a:lnTo>
                <a:lnTo>
                  <a:pt x="6" y="6"/>
                </a:lnTo>
                <a:lnTo>
                  <a:pt x="6" y="5"/>
                </a:lnTo>
                <a:lnTo>
                  <a:pt x="7" y="4"/>
                </a:lnTo>
                <a:lnTo>
                  <a:pt x="8"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4" name="Freeform 656"/>
          <p:cNvSpPr>
            <a:spLocks/>
          </p:cNvSpPr>
          <p:nvPr/>
        </p:nvSpPr>
        <p:spPr bwMode="auto">
          <a:xfrm>
            <a:off x="7860920" y="3337991"/>
            <a:ext cx="3408" cy="11612"/>
          </a:xfrm>
          <a:custGeom>
            <a:avLst/>
            <a:gdLst/>
            <a:ahLst/>
            <a:cxnLst>
              <a:cxn ang="0">
                <a:pos x="0" y="3"/>
              </a:cxn>
              <a:cxn ang="0">
                <a:pos x="1" y="4"/>
              </a:cxn>
              <a:cxn ang="0">
                <a:pos x="1" y="4"/>
              </a:cxn>
              <a:cxn ang="0">
                <a:pos x="1" y="0"/>
              </a:cxn>
              <a:cxn ang="0">
                <a:pos x="0" y="0"/>
              </a:cxn>
              <a:cxn ang="0">
                <a:pos x="0" y="1"/>
              </a:cxn>
              <a:cxn ang="0">
                <a:pos x="0" y="2"/>
              </a:cxn>
              <a:cxn ang="0">
                <a:pos x="0" y="3"/>
              </a:cxn>
              <a:cxn ang="0">
                <a:pos x="0" y="3"/>
              </a:cxn>
            </a:cxnLst>
            <a:rect l="0" t="0" r="r" b="b"/>
            <a:pathLst>
              <a:path w="1" h="4">
                <a:moveTo>
                  <a:pt x="0" y="3"/>
                </a:moveTo>
                <a:lnTo>
                  <a:pt x="1" y="4"/>
                </a:lnTo>
                <a:lnTo>
                  <a:pt x="1" y="4"/>
                </a:lnTo>
                <a:lnTo>
                  <a:pt x="1" y="0"/>
                </a:lnTo>
                <a:lnTo>
                  <a:pt x="0" y="0"/>
                </a:lnTo>
                <a:lnTo>
                  <a:pt x="0" y="1"/>
                </a:lnTo>
                <a:lnTo>
                  <a:pt x="0" y="2"/>
                </a:lnTo>
                <a:lnTo>
                  <a:pt x="0" y="3"/>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5" name="Freeform 657"/>
          <p:cNvSpPr>
            <a:spLocks/>
          </p:cNvSpPr>
          <p:nvPr/>
        </p:nvSpPr>
        <p:spPr bwMode="auto">
          <a:xfrm>
            <a:off x="4403203" y="4458564"/>
            <a:ext cx="34066" cy="29030"/>
          </a:xfrm>
          <a:custGeom>
            <a:avLst/>
            <a:gdLst/>
            <a:ahLst/>
            <a:cxnLst>
              <a:cxn ang="0">
                <a:pos x="9" y="3"/>
              </a:cxn>
              <a:cxn ang="0">
                <a:pos x="9" y="3"/>
              </a:cxn>
              <a:cxn ang="0">
                <a:pos x="10" y="3"/>
              </a:cxn>
              <a:cxn ang="0">
                <a:pos x="10" y="3"/>
              </a:cxn>
              <a:cxn ang="0">
                <a:pos x="9" y="2"/>
              </a:cxn>
              <a:cxn ang="0">
                <a:pos x="8" y="2"/>
              </a:cxn>
              <a:cxn ang="0">
                <a:pos x="7" y="2"/>
              </a:cxn>
              <a:cxn ang="0">
                <a:pos x="6" y="0"/>
              </a:cxn>
              <a:cxn ang="0">
                <a:pos x="5" y="1"/>
              </a:cxn>
              <a:cxn ang="0">
                <a:pos x="5" y="0"/>
              </a:cxn>
              <a:cxn ang="0">
                <a:pos x="4" y="1"/>
              </a:cxn>
              <a:cxn ang="0">
                <a:pos x="4" y="2"/>
              </a:cxn>
              <a:cxn ang="0">
                <a:pos x="3" y="2"/>
              </a:cxn>
              <a:cxn ang="0">
                <a:pos x="3" y="2"/>
              </a:cxn>
              <a:cxn ang="0">
                <a:pos x="3" y="5"/>
              </a:cxn>
              <a:cxn ang="0">
                <a:pos x="3" y="5"/>
              </a:cxn>
              <a:cxn ang="0">
                <a:pos x="3" y="4"/>
              </a:cxn>
              <a:cxn ang="0">
                <a:pos x="2" y="4"/>
              </a:cxn>
              <a:cxn ang="0">
                <a:pos x="1" y="5"/>
              </a:cxn>
              <a:cxn ang="0">
                <a:pos x="1" y="5"/>
              </a:cxn>
              <a:cxn ang="0">
                <a:pos x="1" y="5"/>
              </a:cxn>
              <a:cxn ang="0">
                <a:pos x="0" y="5"/>
              </a:cxn>
              <a:cxn ang="0">
                <a:pos x="0" y="8"/>
              </a:cxn>
              <a:cxn ang="0">
                <a:pos x="0" y="8"/>
              </a:cxn>
              <a:cxn ang="0">
                <a:pos x="1" y="10"/>
              </a:cxn>
              <a:cxn ang="0">
                <a:pos x="1" y="10"/>
              </a:cxn>
              <a:cxn ang="0">
                <a:pos x="1" y="8"/>
              </a:cxn>
              <a:cxn ang="0">
                <a:pos x="2" y="9"/>
              </a:cxn>
              <a:cxn ang="0">
                <a:pos x="4" y="9"/>
              </a:cxn>
              <a:cxn ang="0">
                <a:pos x="3" y="8"/>
              </a:cxn>
              <a:cxn ang="0">
                <a:pos x="3" y="8"/>
              </a:cxn>
              <a:cxn ang="0">
                <a:pos x="3" y="8"/>
              </a:cxn>
              <a:cxn ang="0">
                <a:pos x="3" y="8"/>
              </a:cxn>
              <a:cxn ang="0">
                <a:pos x="4" y="8"/>
              </a:cxn>
              <a:cxn ang="0">
                <a:pos x="5" y="8"/>
              </a:cxn>
              <a:cxn ang="0">
                <a:pos x="5" y="8"/>
              </a:cxn>
              <a:cxn ang="0">
                <a:pos x="5" y="8"/>
              </a:cxn>
              <a:cxn ang="0">
                <a:pos x="4" y="6"/>
              </a:cxn>
              <a:cxn ang="0">
                <a:pos x="4" y="6"/>
              </a:cxn>
              <a:cxn ang="0">
                <a:pos x="7" y="6"/>
              </a:cxn>
              <a:cxn ang="0">
                <a:pos x="8" y="5"/>
              </a:cxn>
              <a:cxn ang="0">
                <a:pos x="8" y="4"/>
              </a:cxn>
              <a:cxn ang="0">
                <a:pos x="9" y="4"/>
              </a:cxn>
              <a:cxn ang="0">
                <a:pos x="10" y="4"/>
              </a:cxn>
              <a:cxn ang="0">
                <a:pos x="10" y="4"/>
              </a:cxn>
              <a:cxn ang="0">
                <a:pos x="10" y="4"/>
              </a:cxn>
              <a:cxn ang="0">
                <a:pos x="9" y="3"/>
              </a:cxn>
            </a:cxnLst>
            <a:rect l="0" t="0" r="r" b="b"/>
            <a:pathLst>
              <a:path w="10" h="10">
                <a:moveTo>
                  <a:pt x="9" y="3"/>
                </a:moveTo>
                <a:lnTo>
                  <a:pt x="9" y="3"/>
                </a:lnTo>
                <a:lnTo>
                  <a:pt x="10" y="3"/>
                </a:lnTo>
                <a:lnTo>
                  <a:pt x="10" y="3"/>
                </a:lnTo>
                <a:lnTo>
                  <a:pt x="9" y="2"/>
                </a:lnTo>
                <a:lnTo>
                  <a:pt x="8" y="2"/>
                </a:lnTo>
                <a:lnTo>
                  <a:pt x="7" y="2"/>
                </a:lnTo>
                <a:lnTo>
                  <a:pt x="6" y="0"/>
                </a:lnTo>
                <a:lnTo>
                  <a:pt x="5" y="1"/>
                </a:lnTo>
                <a:lnTo>
                  <a:pt x="5" y="0"/>
                </a:lnTo>
                <a:lnTo>
                  <a:pt x="4" y="1"/>
                </a:lnTo>
                <a:lnTo>
                  <a:pt x="4" y="2"/>
                </a:lnTo>
                <a:lnTo>
                  <a:pt x="3" y="2"/>
                </a:lnTo>
                <a:lnTo>
                  <a:pt x="3" y="2"/>
                </a:lnTo>
                <a:lnTo>
                  <a:pt x="3" y="5"/>
                </a:lnTo>
                <a:lnTo>
                  <a:pt x="3" y="5"/>
                </a:lnTo>
                <a:lnTo>
                  <a:pt x="3" y="4"/>
                </a:lnTo>
                <a:lnTo>
                  <a:pt x="2" y="4"/>
                </a:lnTo>
                <a:lnTo>
                  <a:pt x="1" y="5"/>
                </a:lnTo>
                <a:lnTo>
                  <a:pt x="1" y="5"/>
                </a:lnTo>
                <a:lnTo>
                  <a:pt x="1" y="5"/>
                </a:lnTo>
                <a:lnTo>
                  <a:pt x="0" y="5"/>
                </a:lnTo>
                <a:lnTo>
                  <a:pt x="0" y="8"/>
                </a:lnTo>
                <a:lnTo>
                  <a:pt x="0" y="8"/>
                </a:lnTo>
                <a:lnTo>
                  <a:pt x="1" y="10"/>
                </a:lnTo>
                <a:lnTo>
                  <a:pt x="1" y="10"/>
                </a:lnTo>
                <a:lnTo>
                  <a:pt x="1" y="8"/>
                </a:lnTo>
                <a:lnTo>
                  <a:pt x="2" y="9"/>
                </a:lnTo>
                <a:lnTo>
                  <a:pt x="4" y="9"/>
                </a:lnTo>
                <a:lnTo>
                  <a:pt x="3" y="8"/>
                </a:lnTo>
                <a:lnTo>
                  <a:pt x="3" y="8"/>
                </a:lnTo>
                <a:lnTo>
                  <a:pt x="3" y="8"/>
                </a:lnTo>
                <a:lnTo>
                  <a:pt x="3" y="8"/>
                </a:lnTo>
                <a:lnTo>
                  <a:pt x="4" y="8"/>
                </a:lnTo>
                <a:lnTo>
                  <a:pt x="5" y="8"/>
                </a:lnTo>
                <a:lnTo>
                  <a:pt x="5" y="8"/>
                </a:lnTo>
                <a:lnTo>
                  <a:pt x="5" y="8"/>
                </a:lnTo>
                <a:lnTo>
                  <a:pt x="4" y="6"/>
                </a:lnTo>
                <a:lnTo>
                  <a:pt x="4" y="6"/>
                </a:lnTo>
                <a:lnTo>
                  <a:pt x="7" y="6"/>
                </a:lnTo>
                <a:lnTo>
                  <a:pt x="8" y="5"/>
                </a:lnTo>
                <a:lnTo>
                  <a:pt x="8" y="4"/>
                </a:lnTo>
                <a:lnTo>
                  <a:pt x="9" y="4"/>
                </a:lnTo>
                <a:lnTo>
                  <a:pt x="10" y="4"/>
                </a:lnTo>
                <a:lnTo>
                  <a:pt x="10" y="4"/>
                </a:lnTo>
                <a:lnTo>
                  <a:pt x="10" y="4"/>
                </a:lnTo>
                <a:lnTo>
                  <a:pt x="9"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6" name="Freeform 658"/>
          <p:cNvSpPr>
            <a:spLocks/>
          </p:cNvSpPr>
          <p:nvPr/>
        </p:nvSpPr>
        <p:spPr bwMode="auto">
          <a:xfrm>
            <a:off x="7840480" y="3317671"/>
            <a:ext cx="3408" cy="2904"/>
          </a:xfrm>
          <a:custGeom>
            <a:avLst/>
            <a:gdLst/>
            <a:ahLst/>
            <a:cxnLst>
              <a:cxn ang="0">
                <a:pos x="0" y="0"/>
              </a:cxn>
              <a:cxn ang="0">
                <a:pos x="0" y="0"/>
              </a:cxn>
              <a:cxn ang="0">
                <a:pos x="0" y="0"/>
              </a:cxn>
              <a:cxn ang="0">
                <a:pos x="0" y="1"/>
              </a:cxn>
              <a:cxn ang="0">
                <a:pos x="0" y="1"/>
              </a:cxn>
              <a:cxn ang="0">
                <a:pos x="1" y="1"/>
              </a:cxn>
              <a:cxn ang="0">
                <a:pos x="1" y="1"/>
              </a:cxn>
              <a:cxn ang="0">
                <a:pos x="0" y="0"/>
              </a:cxn>
            </a:cxnLst>
            <a:rect l="0" t="0" r="r" b="b"/>
            <a:pathLst>
              <a:path w="1" h="1">
                <a:moveTo>
                  <a:pt x="0" y="0"/>
                </a:moveTo>
                <a:lnTo>
                  <a:pt x="0" y="0"/>
                </a:lnTo>
                <a:lnTo>
                  <a:pt x="0" y="0"/>
                </a:lnTo>
                <a:lnTo>
                  <a:pt x="0" y="1"/>
                </a:lnTo>
                <a:lnTo>
                  <a:pt x="0" y="1"/>
                </a:lnTo>
                <a:lnTo>
                  <a:pt x="1" y="1"/>
                </a:lnTo>
                <a:lnTo>
                  <a:pt x="1"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7" name="Freeform 659"/>
          <p:cNvSpPr>
            <a:spLocks/>
          </p:cNvSpPr>
          <p:nvPr/>
        </p:nvSpPr>
        <p:spPr bwMode="auto">
          <a:xfrm>
            <a:off x="7837074" y="3320573"/>
            <a:ext cx="20440" cy="26128"/>
          </a:xfrm>
          <a:custGeom>
            <a:avLst/>
            <a:gdLst/>
            <a:ahLst/>
            <a:cxnLst>
              <a:cxn ang="0">
                <a:pos x="0" y="1"/>
              </a:cxn>
              <a:cxn ang="0">
                <a:pos x="0" y="2"/>
              </a:cxn>
              <a:cxn ang="0">
                <a:pos x="1" y="4"/>
              </a:cxn>
              <a:cxn ang="0">
                <a:pos x="2" y="3"/>
              </a:cxn>
              <a:cxn ang="0">
                <a:pos x="2" y="5"/>
              </a:cxn>
              <a:cxn ang="0">
                <a:pos x="2" y="7"/>
              </a:cxn>
              <a:cxn ang="0">
                <a:pos x="3" y="8"/>
              </a:cxn>
              <a:cxn ang="0">
                <a:pos x="4" y="9"/>
              </a:cxn>
              <a:cxn ang="0">
                <a:pos x="4" y="7"/>
              </a:cxn>
              <a:cxn ang="0">
                <a:pos x="5" y="8"/>
              </a:cxn>
              <a:cxn ang="0">
                <a:pos x="6" y="7"/>
              </a:cxn>
              <a:cxn ang="0">
                <a:pos x="4" y="5"/>
              </a:cxn>
              <a:cxn ang="0">
                <a:pos x="4" y="3"/>
              </a:cxn>
              <a:cxn ang="0">
                <a:pos x="3" y="1"/>
              </a:cxn>
              <a:cxn ang="0">
                <a:pos x="2" y="2"/>
              </a:cxn>
              <a:cxn ang="0">
                <a:pos x="1" y="1"/>
              </a:cxn>
              <a:cxn ang="0">
                <a:pos x="1" y="2"/>
              </a:cxn>
              <a:cxn ang="0">
                <a:pos x="0" y="1"/>
              </a:cxn>
              <a:cxn ang="0">
                <a:pos x="0" y="0"/>
              </a:cxn>
              <a:cxn ang="0">
                <a:pos x="0" y="1"/>
              </a:cxn>
            </a:cxnLst>
            <a:rect l="0" t="0" r="r" b="b"/>
            <a:pathLst>
              <a:path w="6" h="9">
                <a:moveTo>
                  <a:pt x="0" y="1"/>
                </a:moveTo>
                <a:lnTo>
                  <a:pt x="0" y="2"/>
                </a:lnTo>
                <a:lnTo>
                  <a:pt x="1" y="4"/>
                </a:lnTo>
                <a:lnTo>
                  <a:pt x="2" y="3"/>
                </a:lnTo>
                <a:lnTo>
                  <a:pt x="2" y="5"/>
                </a:lnTo>
                <a:lnTo>
                  <a:pt x="2" y="7"/>
                </a:lnTo>
                <a:lnTo>
                  <a:pt x="3" y="8"/>
                </a:lnTo>
                <a:lnTo>
                  <a:pt x="4" y="9"/>
                </a:lnTo>
                <a:lnTo>
                  <a:pt x="4" y="7"/>
                </a:lnTo>
                <a:lnTo>
                  <a:pt x="5" y="8"/>
                </a:lnTo>
                <a:lnTo>
                  <a:pt x="6" y="7"/>
                </a:lnTo>
                <a:lnTo>
                  <a:pt x="4" y="5"/>
                </a:lnTo>
                <a:lnTo>
                  <a:pt x="4" y="3"/>
                </a:lnTo>
                <a:lnTo>
                  <a:pt x="3" y="1"/>
                </a:lnTo>
                <a:lnTo>
                  <a:pt x="2" y="2"/>
                </a:lnTo>
                <a:lnTo>
                  <a:pt x="1" y="1"/>
                </a:lnTo>
                <a:lnTo>
                  <a:pt x="1" y="2"/>
                </a:lnTo>
                <a:lnTo>
                  <a:pt x="0" y="1"/>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8" name="Freeform 660"/>
          <p:cNvSpPr>
            <a:spLocks/>
          </p:cNvSpPr>
          <p:nvPr/>
        </p:nvSpPr>
        <p:spPr bwMode="auto">
          <a:xfrm>
            <a:off x="7830261" y="3343797"/>
            <a:ext cx="13626" cy="8710"/>
          </a:xfrm>
          <a:custGeom>
            <a:avLst/>
            <a:gdLst/>
            <a:ahLst/>
            <a:cxnLst>
              <a:cxn ang="0">
                <a:pos x="0" y="2"/>
              </a:cxn>
              <a:cxn ang="0">
                <a:pos x="0" y="2"/>
              </a:cxn>
              <a:cxn ang="0">
                <a:pos x="0" y="2"/>
              </a:cxn>
              <a:cxn ang="0">
                <a:pos x="0" y="2"/>
              </a:cxn>
              <a:cxn ang="0">
                <a:pos x="1" y="3"/>
              </a:cxn>
              <a:cxn ang="0">
                <a:pos x="2" y="3"/>
              </a:cxn>
              <a:cxn ang="0">
                <a:pos x="3" y="2"/>
              </a:cxn>
              <a:cxn ang="0">
                <a:pos x="4" y="2"/>
              </a:cxn>
              <a:cxn ang="0">
                <a:pos x="4" y="2"/>
              </a:cxn>
              <a:cxn ang="0">
                <a:pos x="4" y="2"/>
              </a:cxn>
              <a:cxn ang="0">
                <a:pos x="4" y="0"/>
              </a:cxn>
              <a:cxn ang="0">
                <a:pos x="3" y="0"/>
              </a:cxn>
              <a:cxn ang="0">
                <a:pos x="1" y="0"/>
              </a:cxn>
              <a:cxn ang="0">
                <a:pos x="0" y="2"/>
              </a:cxn>
            </a:cxnLst>
            <a:rect l="0" t="0" r="r" b="b"/>
            <a:pathLst>
              <a:path w="4" h="3">
                <a:moveTo>
                  <a:pt x="0" y="2"/>
                </a:moveTo>
                <a:lnTo>
                  <a:pt x="0" y="2"/>
                </a:lnTo>
                <a:lnTo>
                  <a:pt x="0" y="2"/>
                </a:lnTo>
                <a:lnTo>
                  <a:pt x="0" y="2"/>
                </a:lnTo>
                <a:lnTo>
                  <a:pt x="1" y="3"/>
                </a:lnTo>
                <a:lnTo>
                  <a:pt x="2" y="3"/>
                </a:lnTo>
                <a:lnTo>
                  <a:pt x="3" y="2"/>
                </a:lnTo>
                <a:lnTo>
                  <a:pt x="4" y="2"/>
                </a:lnTo>
                <a:lnTo>
                  <a:pt x="4" y="2"/>
                </a:lnTo>
                <a:lnTo>
                  <a:pt x="4" y="2"/>
                </a:lnTo>
                <a:lnTo>
                  <a:pt x="4" y="0"/>
                </a:lnTo>
                <a:lnTo>
                  <a:pt x="3" y="0"/>
                </a:lnTo>
                <a:lnTo>
                  <a:pt x="1"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9" name="Freeform 661"/>
          <p:cNvSpPr>
            <a:spLocks/>
          </p:cNvSpPr>
          <p:nvPr/>
        </p:nvSpPr>
        <p:spPr bwMode="auto">
          <a:xfrm>
            <a:off x="7755316" y="3314767"/>
            <a:ext cx="3408" cy="2904"/>
          </a:xfrm>
          <a:custGeom>
            <a:avLst/>
            <a:gdLst/>
            <a:ahLst/>
            <a:cxnLst>
              <a:cxn ang="0">
                <a:pos x="1" y="1"/>
              </a:cxn>
              <a:cxn ang="0">
                <a:pos x="1" y="1"/>
              </a:cxn>
              <a:cxn ang="0">
                <a:pos x="1" y="1"/>
              </a:cxn>
              <a:cxn ang="0">
                <a:pos x="1" y="1"/>
              </a:cxn>
              <a:cxn ang="0">
                <a:pos x="0" y="0"/>
              </a:cxn>
              <a:cxn ang="0">
                <a:pos x="0" y="1"/>
              </a:cxn>
              <a:cxn ang="0">
                <a:pos x="0" y="1"/>
              </a:cxn>
              <a:cxn ang="0">
                <a:pos x="1" y="1"/>
              </a:cxn>
            </a:cxnLst>
            <a:rect l="0" t="0" r="r" b="b"/>
            <a:pathLst>
              <a:path w="1" h="1">
                <a:moveTo>
                  <a:pt x="1" y="1"/>
                </a:moveTo>
                <a:lnTo>
                  <a:pt x="1" y="1"/>
                </a:lnTo>
                <a:lnTo>
                  <a:pt x="1" y="1"/>
                </a:lnTo>
                <a:lnTo>
                  <a:pt x="1" y="1"/>
                </a:lnTo>
                <a:lnTo>
                  <a:pt x="0" y="0"/>
                </a:lnTo>
                <a:lnTo>
                  <a:pt x="0" y="1"/>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0" name="Rectangle 662"/>
          <p:cNvSpPr>
            <a:spLocks noChangeArrowheads="1"/>
          </p:cNvSpPr>
          <p:nvPr/>
        </p:nvSpPr>
        <p:spPr bwMode="auto">
          <a:xfrm>
            <a:off x="7755316" y="3308961"/>
            <a:ext cx="3408"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1" name="Freeform 663"/>
          <p:cNvSpPr>
            <a:spLocks/>
          </p:cNvSpPr>
          <p:nvPr/>
        </p:nvSpPr>
        <p:spPr bwMode="auto">
          <a:xfrm>
            <a:off x="7762129" y="3288640"/>
            <a:ext cx="23847" cy="20322"/>
          </a:xfrm>
          <a:custGeom>
            <a:avLst/>
            <a:gdLst/>
            <a:ahLst/>
            <a:cxnLst>
              <a:cxn ang="0">
                <a:pos x="6" y="6"/>
              </a:cxn>
              <a:cxn ang="0">
                <a:pos x="7" y="6"/>
              </a:cxn>
              <a:cxn ang="0">
                <a:pos x="6" y="2"/>
              </a:cxn>
              <a:cxn ang="0">
                <a:pos x="6" y="2"/>
              </a:cxn>
              <a:cxn ang="0">
                <a:pos x="5" y="1"/>
              </a:cxn>
              <a:cxn ang="0">
                <a:pos x="0" y="0"/>
              </a:cxn>
              <a:cxn ang="0">
                <a:pos x="0" y="1"/>
              </a:cxn>
              <a:cxn ang="0">
                <a:pos x="1" y="1"/>
              </a:cxn>
              <a:cxn ang="0">
                <a:pos x="1" y="1"/>
              </a:cxn>
              <a:cxn ang="0">
                <a:pos x="2" y="2"/>
              </a:cxn>
              <a:cxn ang="0">
                <a:pos x="2" y="2"/>
              </a:cxn>
              <a:cxn ang="0">
                <a:pos x="2" y="3"/>
              </a:cxn>
              <a:cxn ang="0">
                <a:pos x="2" y="4"/>
              </a:cxn>
              <a:cxn ang="0">
                <a:pos x="4" y="6"/>
              </a:cxn>
              <a:cxn ang="0">
                <a:pos x="5" y="6"/>
              </a:cxn>
              <a:cxn ang="0">
                <a:pos x="5" y="7"/>
              </a:cxn>
              <a:cxn ang="0">
                <a:pos x="6" y="6"/>
              </a:cxn>
              <a:cxn ang="0">
                <a:pos x="6" y="6"/>
              </a:cxn>
            </a:cxnLst>
            <a:rect l="0" t="0" r="r" b="b"/>
            <a:pathLst>
              <a:path w="7" h="7">
                <a:moveTo>
                  <a:pt x="6" y="6"/>
                </a:moveTo>
                <a:lnTo>
                  <a:pt x="7" y="6"/>
                </a:lnTo>
                <a:lnTo>
                  <a:pt x="6" y="2"/>
                </a:lnTo>
                <a:lnTo>
                  <a:pt x="6" y="2"/>
                </a:lnTo>
                <a:lnTo>
                  <a:pt x="5" y="1"/>
                </a:lnTo>
                <a:lnTo>
                  <a:pt x="0" y="0"/>
                </a:lnTo>
                <a:lnTo>
                  <a:pt x="0" y="1"/>
                </a:lnTo>
                <a:lnTo>
                  <a:pt x="1" y="1"/>
                </a:lnTo>
                <a:lnTo>
                  <a:pt x="1" y="1"/>
                </a:lnTo>
                <a:lnTo>
                  <a:pt x="2" y="2"/>
                </a:lnTo>
                <a:lnTo>
                  <a:pt x="2" y="2"/>
                </a:lnTo>
                <a:lnTo>
                  <a:pt x="2" y="3"/>
                </a:lnTo>
                <a:lnTo>
                  <a:pt x="2" y="4"/>
                </a:lnTo>
                <a:lnTo>
                  <a:pt x="4" y="6"/>
                </a:lnTo>
                <a:lnTo>
                  <a:pt x="5" y="6"/>
                </a:lnTo>
                <a:lnTo>
                  <a:pt x="5" y="7"/>
                </a:lnTo>
                <a:lnTo>
                  <a:pt x="6" y="6"/>
                </a:lnTo>
                <a:lnTo>
                  <a:pt x="6"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2" name="Freeform 664"/>
          <p:cNvSpPr>
            <a:spLocks/>
          </p:cNvSpPr>
          <p:nvPr/>
        </p:nvSpPr>
        <p:spPr bwMode="auto">
          <a:xfrm>
            <a:off x="7833667" y="3105748"/>
            <a:ext cx="3408" cy="2904"/>
          </a:xfrm>
          <a:custGeom>
            <a:avLst/>
            <a:gdLst/>
            <a:ahLst/>
            <a:cxnLst>
              <a:cxn ang="0">
                <a:pos x="0" y="0"/>
              </a:cxn>
              <a:cxn ang="0">
                <a:pos x="0" y="0"/>
              </a:cxn>
              <a:cxn ang="0">
                <a:pos x="0" y="0"/>
              </a:cxn>
              <a:cxn ang="0">
                <a:pos x="0" y="0"/>
              </a:cxn>
              <a:cxn ang="0">
                <a:pos x="0" y="0"/>
              </a:cxn>
              <a:cxn ang="0">
                <a:pos x="1" y="0"/>
              </a:cxn>
              <a:cxn ang="0">
                <a:pos x="0" y="0"/>
              </a:cxn>
              <a:cxn ang="0">
                <a:pos x="0" y="0"/>
              </a:cxn>
            </a:cxnLst>
            <a:rect l="0" t="0" r="r" b="b"/>
            <a:pathLst>
              <a:path w="1">
                <a:moveTo>
                  <a:pt x="0" y="0"/>
                </a:moveTo>
                <a:lnTo>
                  <a:pt x="0" y="0"/>
                </a:lnTo>
                <a:lnTo>
                  <a:pt x="0" y="0"/>
                </a:lnTo>
                <a:lnTo>
                  <a:pt x="0" y="0"/>
                </a:lnTo>
                <a:lnTo>
                  <a:pt x="0"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667" name="Title 666"/>
          <p:cNvSpPr>
            <a:spLocks noGrp="1"/>
          </p:cNvSpPr>
          <p:nvPr>
            <p:ph type="title"/>
          </p:nvPr>
        </p:nvSpPr>
        <p:spPr/>
        <p:txBody>
          <a:bodyPr/>
          <a:lstStyle/>
          <a:p>
            <a:r>
              <a:rPr lang="en-US" dirty="0" smtClean="0"/>
              <a:t>Cisco Networking Academy</a:t>
            </a:r>
            <a:endParaRPr lang="en-US" dirty="0"/>
          </a:p>
        </p:txBody>
      </p:sp>
      <p:sp>
        <p:nvSpPr>
          <p:cNvPr id="2672" name="Rectangle 2671"/>
          <p:cNvSpPr/>
          <p:nvPr/>
        </p:nvSpPr>
        <p:spPr>
          <a:xfrm>
            <a:off x="502356" y="4701822"/>
            <a:ext cx="8500533" cy="12417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pic>
        <p:nvPicPr>
          <p:cNvPr id="2673" name="Picture 14" descr="segue texture.jpg"/>
          <p:cNvPicPr>
            <a:picLocks noChangeAspect="1"/>
          </p:cNvPicPr>
          <p:nvPr/>
        </p:nvPicPr>
        <p:blipFill>
          <a:blip r:embed="rId3" cstate="email">
            <a:extLst>
              <a:ext uri="{28A0092B-C50C-407E-A947-70E740481C1C}">
                <a14:useLocalDpi xmlns:a14="http://schemas.microsoft.com/office/drawing/2010/main"/>
              </a:ext>
            </a:extLst>
          </a:blip>
          <a:srcRect r="-1149" b="-5316"/>
          <a:stretch>
            <a:fillRect/>
          </a:stretch>
        </p:blipFill>
        <p:spPr bwMode="auto">
          <a:xfrm>
            <a:off x="246981" y="4742544"/>
            <a:ext cx="8660833" cy="1300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74" name="Rounded Rectangle 2673"/>
          <p:cNvSpPr/>
          <p:nvPr/>
        </p:nvSpPr>
        <p:spPr>
          <a:xfrm>
            <a:off x="259970" y="904186"/>
            <a:ext cx="8849740" cy="3640137"/>
          </a:xfrm>
          <a:prstGeom prst="roundRect">
            <a:avLst>
              <a:gd name="adj" fmla="val 2626"/>
            </a:avLst>
          </a:prstGeom>
          <a:gradFill flip="none" rotWithShape="1">
            <a:gsLst>
              <a:gs pos="0">
                <a:srgbClr val="166983"/>
              </a:gs>
              <a:gs pos="46000">
                <a:srgbClr val="0F899E">
                  <a:alpha val="56000"/>
                </a:srgbClr>
              </a:gs>
              <a:gs pos="100000">
                <a:schemeClr val="bg1">
                  <a:alpha val="57000"/>
                </a:scheme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a:defRPr/>
            </a:pPr>
            <a:endParaRPr lang="en-US" dirty="0"/>
          </a:p>
        </p:txBody>
      </p:sp>
      <p:sp>
        <p:nvSpPr>
          <p:cNvPr id="3348" name="Rectangle 3347"/>
          <p:cNvSpPr/>
          <p:nvPr/>
        </p:nvSpPr>
        <p:spPr>
          <a:xfrm>
            <a:off x="349956" y="4549708"/>
            <a:ext cx="8500533" cy="12417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grpSp>
        <p:nvGrpSpPr>
          <p:cNvPr id="683" name="Group 682"/>
          <p:cNvGrpSpPr/>
          <p:nvPr/>
        </p:nvGrpSpPr>
        <p:grpSpPr>
          <a:xfrm>
            <a:off x="134849" y="1140179"/>
            <a:ext cx="2392514" cy="3149600"/>
            <a:chOff x="134849" y="1140179"/>
            <a:chExt cx="2392514" cy="3149600"/>
          </a:xfrm>
        </p:grpSpPr>
        <p:sp>
          <p:nvSpPr>
            <p:cNvPr id="1367" name="Rounded Rectangle 1366"/>
            <p:cNvSpPr/>
            <p:nvPr/>
          </p:nvSpPr>
          <p:spPr>
            <a:xfrm>
              <a:off x="418183" y="1140179"/>
              <a:ext cx="2020711" cy="914400"/>
            </a:xfrm>
            <a:prstGeom prst="roundRect">
              <a:avLst>
                <a:gd name="adj" fmla="val 6958"/>
              </a:avLst>
            </a:prstGeom>
            <a:solidFill>
              <a:srgbClr val="F2F2F2">
                <a:alpha val="40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368" name="Title 1"/>
            <p:cNvSpPr txBox="1">
              <a:spLocks/>
            </p:cNvSpPr>
            <p:nvPr/>
          </p:nvSpPr>
          <p:spPr bwMode="auto">
            <a:xfrm>
              <a:off x="134849" y="1217851"/>
              <a:ext cx="2392514" cy="554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61724" tIns="34292" rIns="61724" bIns="34292" numCol="1" rtlCol="0" anchor="b" anchorCtr="0" compatLnSpc="1">
              <a:prstTxWarp prst="textNoShape">
                <a:avLst/>
              </a:prstTxWarp>
              <a:noAutofit/>
            </a:bodyPr>
            <a:lstStyle>
              <a:lvl1pPr algn="l" defTabSz="685834" rtl="0" eaLnBrk="1" fontAlgn="base" latinLnBrk="0" hangingPunct="1">
                <a:lnSpc>
                  <a:spcPct val="80000"/>
                </a:lnSpc>
                <a:spcBef>
                  <a:spcPct val="0"/>
                </a:spcBef>
                <a:spcAft>
                  <a:spcPct val="0"/>
                </a:spcAft>
                <a:buNone/>
                <a:defRPr lang="en-US" sz="4200" b="0" kern="1200" spc="0" baseline="0" dirty="0">
                  <a:solidFill>
                    <a:srgbClr val="018295"/>
                  </a:solidFill>
                  <a:latin typeface="+mj-lt"/>
                  <a:ea typeface="+mj-ea"/>
                  <a:cs typeface="+mj-cs"/>
                </a:defRPr>
              </a:lvl1pPr>
              <a:lvl2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2pPr>
              <a:lvl3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3pPr>
              <a:lvl4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4pPr>
              <a:lvl5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5pPr>
              <a:lvl6pPr marL="4572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6pPr>
              <a:lvl7pPr marL="9144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7pPr>
              <a:lvl8pPr marL="13716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8pPr>
              <a:lvl9pPr marL="18288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9pPr>
            </a:lstStyle>
            <a:p>
              <a:pPr algn="ctr" fontAlgn="auto">
                <a:lnSpc>
                  <a:spcPct val="100000"/>
                </a:lnSpc>
                <a:spcAft>
                  <a:spcPts val="0"/>
                </a:spcAft>
                <a:defRPr/>
              </a:pPr>
              <a:r>
                <a:rPr lang="en-US" sz="4000" dirty="0" smtClean="0">
                  <a:solidFill>
                    <a:srgbClr val="08505C"/>
                  </a:solidFill>
                  <a:latin typeface="+mn-lt"/>
                </a:rPr>
                <a:t>1M</a:t>
              </a:r>
              <a:endParaRPr lang="en-US" sz="4000" dirty="0">
                <a:solidFill>
                  <a:srgbClr val="08505C"/>
                </a:solidFill>
                <a:latin typeface="+mn-lt"/>
              </a:endParaRPr>
            </a:p>
          </p:txBody>
        </p:sp>
        <p:sp>
          <p:nvSpPr>
            <p:cNvPr id="1369" name="Title 1"/>
            <p:cNvSpPr txBox="1">
              <a:spLocks/>
            </p:cNvSpPr>
            <p:nvPr/>
          </p:nvSpPr>
          <p:spPr bwMode="auto">
            <a:xfrm>
              <a:off x="601729" y="1617931"/>
              <a:ext cx="1656540" cy="4078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61724" tIns="34292" rIns="61724" bIns="34292" numCol="1" rtlCol="0" anchor="t" anchorCtr="0" compatLnSpc="1">
              <a:prstTxWarp prst="textNoShape">
                <a:avLst/>
              </a:prstTxWarp>
              <a:spAutoFit/>
            </a:bodyPr>
            <a:lstStyle/>
            <a:p>
              <a:pPr marL="0" marR="0" lvl="0" indent="0" algn="ctr" defTabSz="685834" rtl="0" eaLnBrk="1" fontAlgn="auto" latinLnBrk="0" hangingPunct="1">
                <a:lnSpc>
                  <a:spcPct val="100000"/>
                </a:lnSpc>
                <a:spcBef>
                  <a:spcPct val="0"/>
                </a:spcBef>
                <a:spcAft>
                  <a:spcPts val="0"/>
                </a:spcAft>
                <a:buClrTx/>
                <a:buSzPct val="80000"/>
                <a:buFontTx/>
                <a:buNone/>
                <a:tabLst/>
                <a:defRPr/>
              </a:pPr>
              <a:r>
                <a:rPr lang="en-US" sz="2200" dirty="0" smtClean="0">
                  <a:solidFill>
                    <a:srgbClr val="08505C"/>
                  </a:solidFill>
                  <a:latin typeface="+mn-lt"/>
                  <a:ea typeface="+mj-ea"/>
                  <a:cs typeface="+mj-cs"/>
                </a:rPr>
                <a:t>Students</a:t>
              </a:r>
              <a:endParaRPr kumimoji="0" lang="en-US" sz="2200" b="0" i="0" u="none" strike="noStrike" kern="1200" cap="none" spc="0" normalizeH="0" baseline="0" noProof="0" dirty="0">
                <a:ln>
                  <a:noFill/>
                </a:ln>
                <a:solidFill>
                  <a:srgbClr val="08505C"/>
                </a:solidFill>
                <a:effectLst/>
                <a:uLnTx/>
                <a:uFillTx/>
                <a:latin typeface="+mn-lt"/>
                <a:ea typeface="+mj-ea"/>
                <a:cs typeface="+mj-cs"/>
              </a:endParaRPr>
            </a:p>
          </p:txBody>
        </p:sp>
        <p:sp>
          <p:nvSpPr>
            <p:cNvPr id="1370" name="Rounded Rectangle 1369"/>
            <p:cNvSpPr/>
            <p:nvPr/>
          </p:nvSpPr>
          <p:spPr>
            <a:xfrm>
              <a:off x="418185" y="2269068"/>
              <a:ext cx="2020711" cy="914400"/>
            </a:xfrm>
            <a:prstGeom prst="roundRect">
              <a:avLst>
                <a:gd name="adj" fmla="val 6958"/>
              </a:avLst>
            </a:prstGeom>
            <a:solidFill>
              <a:srgbClr val="FFFFFF">
                <a:alpha val="40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371" name="Rounded Rectangle 1370"/>
            <p:cNvSpPr/>
            <p:nvPr/>
          </p:nvSpPr>
          <p:spPr>
            <a:xfrm>
              <a:off x="429477" y="3397957"/>
              <a:ext cx="2020711" cy="891822"/>
            </a:xfrm>
            <a:prstGeom prst="roundRect">
              <a:avLst>
                <a:gd name="adj" fmla="val 6958"/>
              </a:avLst>
            </a:prstGeom>
            <a:solidFill>
              <a:srgbClr val="FFFFFF">
                <a:alpha val="50196"/>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372" name="Title 1"/>
            <p:cNvSpPr txBox="1">
              <a:spLocks/>
            </p:cNvSpPr>
            <p:nvPr/>
          </p:nvSpPr>
          <p:spPr bwMode="auto">
            <a:xfrm>
              <a:off x="397564" y="2356679"/>
              <a:ext cx="1947580" cy="554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61724" tIns="34292" rIns="61724" bIns="34292" numCol="1" rtlCol="0" anchor="b" anchorCtr="0" compatLnSpc="1">
              <a:prstTxWarp prst="textNoShape">
                <a:avLst/>
              </a:prstTxWarp>
              <a:noAutofit/>
            </a:bodyPr>
            <a:lstStyle>
              <a:lvl1pPr algn="l" defTabSz="685834" rtl="0" eaLnBrk="1" fontAlgn="base" latinLnBrk="0" hangingPunct="1">
                <a:lnSpc>
                  <a:spcPct val="80000"/>
                </a:lnSpc>
                <a:spcBef>
                  <a:spcPct val="0"/>
                </a:spcBef>
                <a:spcAft>
                  <a:spcPct val="0"/>
                </a:spcAft>
                <a:buNone/>
                <a:defRPr lang="en-US" sz="4200" b="0" kern="1200" spc="0" baseline="0" dirty="0">
                  <a:solidFill>
                    <a:srgbClr val="018295"/>
                  </a:solidFill>
                  <a:latin typeface="+mj-lt"/>
                  <a:ea typeface="+mj-ea"/>
                  <a:cs typeface="+mj-cs"/>
                </a:defRPr>
              </a:lvl1pPr>
              <a:lvl2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2pPr>
              <a:lvl3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3pPr>
              <a:lvl4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4pPr>
              <a:lvl5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5pPr>
              <a:lvl6pPr marL="4572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6pPr>
              <a:lvl7pPr marL="9144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7pPr>
              <a:lvl8pPr marL="13716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8pPr>
              <a:lvl9pPr marL="18288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9pPr>
            </a:lstStyle>
            <a:p>
              <a:pPr algn="ctr" fontAlgn="auto">
                <a:lnSpc>
                  <a:spcPct val="100000"/>
                </a:lnSpc>
                <a:spcAft>
                  <a:spcPts val="0"/>
                </a:spcAft>
                <a:defRPr/>
              </a:pPr>
              <a:r>
                <a:rPr lang="en-US" sz="4000" dirty="0" smtClean="0">
                  <a:solidFill>
                    <a:srgbClr val="08505C"/>
                  </a:solidFill>
                  <a:latin typeface="+mn-lt"/>
                </a:rPr>
                <a:t>10,000</a:t>
              </a:r>
              <a:endParaRPr lang="en-US" sz="4000" dirty="0">
                <a:solidFill>
                  <a:srgbClr val="08505C"/>
                </a:solidFill>
                <a:latin typeface="+mn-lt"/>
              </a:endParaRPr>
            </a:p>
          </p:txBody>
        </p:sp>
        <p:sp>
          <p:nvSpPr>
            <p:cNvPr id="1373" name="Title 1"/>
            <p:cNvSpPr txBox="1">
              <a:spLocks/>
            </p:cNvSpPr>
            <p:nvPr/>
          </p:nvSpPr>
          <p:spPr bwMode="auto">
            <a:xfrm>
              <a:off x="562962" y="2744120"/>
              <a:ext cx="1656540" cy="4078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61724" tIns="34292" rIns="61724" bIns="34292" numCol="1" rtlCol="0" anchor="t" anchorCtr="0" compatLnSpc="1">
              <a:prstTxWarp prst="textNoShape">
                <a:avLst/>
              </a:prstTxWarp>
              <a:spAutoFit/>
            </a:bodyPr>
            <a:lstStyle/>
            <a:p>
              <a:pPr marL="0" marR="0" lvl="0" indent="0" algn="ctr" defTabSz="685834" rtl="0" eaLnBrk="1" fontAlgn="auto" latinLnBrk="0" hangingPunct="1">
                <a:lnSpc>
                  <a:spcPct val="100000"/>
                </a:lnSpc>
                <a:spcBef>
                  <a:spcPct val="0"/>
                </a:spcBef>
                <a:spcAft>
                  <a:spcPts val="0"/>
                </a:spcAft>
                <a:buClrTx/>
                <a:buSzPct val="80000"/>
                <a:buFontTx/>
                <a:buNone/>
                <a:tabLst/>
                <a:defRPr/>
              </a:pPr>
              <a:r>
                <a:rPr lang="en-US" sz="2200" dirty="0" smtClean="0">
                  <a:solidFill>
                    <a:srgbClr val="08505C"/>
                  </a:solidFill>
                  <a:latin typeface="+mn-lt"/>
                  <a:ea typeface="+mj-ea"/>
                  <a:cs typeface="+mj-cs"/>
                </a:rPr>
                <a:t>Academies</a:t>
              </a:r>
              <a:endParaRPr kumimoji="0" lang="en-US" sz="2200" b="0" i="0" u="none" strike="noStrike" kern="1200" cap="none" spc="0" normalizeH="0" baseline="0" noProof="0" dirty="0">
                <a:ln>
                  <a:noFill/>
                </a:ln>
                <a:solidFill>
                  <a:srgbClr val="08505C"/>
                </a:solidFill>
                <a:effectLst/>
                <a:uLnTx/>
                <a:uFillTx/>
                <a:latin typeface="+mn-lt"/>
                <a:ea typeface="+mj-ea"/>
                <a:cs typeface="+mj-cs"/>
              </a:endParaRPr>
            </a:p>
          </p:txBody>
        </p:sp>
        <p:sp>
          <p:nvSpPr>
            <p:cNvPr id="1374" name="Title 1"/>
            <p:cNvSpPr txBox="1">
              <a:spLocks/>
            </p:cNvSpPr>
            <p:nvPr/>
          </p:nvSpPr>
          <p:spPr bwMode="auto">
            <a:xfrm>
              <a:off x="565177" y="3830553"/>
              <a:ext cx="1656540" cy="4078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61724" tIns="34292" rIns="61724" bIns="34292" numCol="1" rtlCol="0" anchor="t" anchorCtr="0" compatLnSpc="1">
              <a:prstTxWarp prst="textNoShape">
                <a:avLst/>
              </a:prstTxWarp>
              <a:spAutoFit/>
            </a:bodyPr>
            <a:lstStyle/>
            <a:p>
              <a:pPr marL="0" marR="0" lvl="0" indent="0" algn="ctr" defTabSz="685834" rtl="0" eaLnBrk="1" fontAlgn="auto" latinLnBrk="0" hangingPunct="1">
                <a:lnSpc>
                  <a:spcPct val="100000"/>
                </a:lnSpc>
                <a:spcBef>
                  <a:spcPct val="0"/>
                </a:spcBef>
                <a:spcAft>
                  <a:spcPts val="0"/>
                </a:spcAft>
                <a:buClrTx/>
                <a:buSzPct val="80000"/>
                <a:buFontTx/>
                <a:buNone/>
                <a:tabLst/>
                <a:defRPr/>
              </a:pPr>
              <a:r>
                <a:rPr lang="en-US" sz="2200" dirty="0" smtClean="0">
                  <a:solidFill>
                    <a:srgbClr val="08505C"/>
                  </a:solidFill>
                  <a:latin typeface="+mn-lt"/>
                  <a:ea typeface="+mj-ea"/>
                  <a:cs typeface="+mj-cs"/>
                </a:rPr>
                <a:t>Countries</a:t>
              </a:r>
              <a:endParaRPr kumimoji="0" lang="en-US" sz="2200" b="0" i="0" u="none" strike="noStrike" kern="1200" cap="none" spc="0" normalizeH="0" baseline="0" noProof="0" dirty="0">
                <a:ln>
                  <a:noFill/>
                </a:ln>
                <a:solidFill>
                  <a:srgbClr val="08505C"/>
                </a:solidFill>
                <a:effectLst/>
                <a:uLnTx/>
                <a:uFillTx/>
                <a:latin typeface="+mn-lt"/>
                <a:ea typeface="+mj-ea"/>
                <a:cs typeface="+mj-cs"/>
              </a:endParaRPr>
            </a:p>
          </p:txBody>
        </p:sp>
        <p:sp>
          <p:nvSpPr>
            <p:cNvPr id="1375" name="Title 1"/>
            <p:cNvSpPr txBox="1">
              <a:spLocks/>
            </p:cNvSpPr>
            <p:nvPr/>
          </p:nvSpPr>
          <p:spPr bwMode="auto">
            <a:xfrm>
              <a:off x="660035" y="3465690"/>
              <a:ext cx="1466825" cy="554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61724" tIns="34292" rIns="61724" bIns="34292" numCol="1" rtlCol="0" anchor="b" anchorCtr="0" compatLnSpc="1">
              <a:prstTxWarp prst="textNoShape">
                <a:avLst/>
              </a:prstTxWarp>
              <a:noAutofit/>
            </a:bodyPr>
            <a:lstStyle>
              <a:lvl1pPr algn="l" defTabSz="685834" rtl="0" eaLnBrk="1" fontAlgn="base" latinLnBrk="0" hangingPunct="1">
                <a:lnSpc>
                  <a:spcPct val="80000"/>
                </a:lnSpc>
                <a:spcBef>
                  <a:spcPct val="0"/>
                </a:spcBef>
                <a:spcAft>
                  <a:spcPct val="0"/>
                </a:spcAft>
                <a:buNone/>
                <a:defRPr lang="en-US" sz="4200" b="0" kern="1200" spc="0" baseline="0" dirty="0">
                  <a:solidFill>
                    <a:srgbClr val="018295"/>
                  </a:solidFill>
                  <a:latin typeface="+mj-lt"/>
                  <a:ea typeface="+mj-ea"/>
                  <a:cs typeface="+mj-cs"/>
                </a:defRPr>
              </a:lvl1pPr>
              <a:lvl2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2pPr>
              <a:lvl3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3pPr>
              <a:lvl4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4pPr>
              <a:lvl5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5pPr>
              <a:lvl6pPr marL="4572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6pPr>
              <a:lvl7pPr marL="9144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7pPr>
              <a:lvl8pPr marL="13716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8pPr>
              <a:lvl9pPr marL="18288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9pPr>
            </a:lstStyle>
            <a:p>
              <a:pPr algn="ctr" fontAlgn="auto">
                <a:lnSpc>
                  <a:spcPct val="100000"/>
                </a:lnSpc>
                <a:spcAft>
                  <a:spcPts val="0"/>
                </a:spcAft>
                <a:defRPr/>
              </a:pPr>
              <a:r>
                <a:rPr lang="en-US" sz="4000" dirty="0" smtClean="0">
                  <a:solidFill>
                    <a:srgbClr val="08505C"/>
                  </a:solidFill>
                  <a:latin typeface="+mn-lt"/>
                </a:rPr>
                <a:t>165</a:t>
              </a:r>
              <a:endParaRPr lang="en-US" sz="4000" dirty="0">
                <a:solidFill>
                  <a:srgbClr val="08505C"/>
                </a:solidFill>
                <a:latin typeface="+mn-lt"/>
              </a:endParaRPr>
            </a:p>
          </p:txBody>
        </p:sp>
      </p:grpSp>
      <p:pic>
        <p:nvPicPr>
          <p:cNvPr id="1349" name="Picture 1348" descr="loJZHLDeGYGBfFQFcny6aND-9D90Ex_ytmqlWTw50nA,NPLAcj6TgJivlBwYynYyjPFRIrqWdY_rNEqOUO3Hb_w.jpeg"/>
          <p:cNvPicPr>
            <a:picLocks noChangeAspect="1"/>
          </p:cNvPicPr>
          <p:nvPr/>
        </p:nvPicPr>
        <p:blipFill>
          <a:blip r:embed="rId4" cstate="print"/>
          <a:srcRect/>
          <a:stretch>
            <a:fillRect/>
          </a:stretch>
        </p:blipFill>
        <p:spPr>
          <a:xfrm>
            <a:off x="4876983" y="1464766"/>
            <a:ext cx="1441756" cy="2507297"/>
          </a:xfrm>
          <a:prstGeom prst="roundRect">
            <a:avLst>
              <a:gd name="adj" fmla="val 5077"/>
            </a:avLst>
          </a:prstGeom>
          <a:effectLst>
            <a:outerShdw blurRad="50800" dist="38100" dir="2700000" algn="tl" rotWithShape="0">
              <a:prstClr val="black">
                <a:alpha val="40000"/>
              </a:prstClr>
            </a:outerShdw>
          </a:effectLst>
        </p:spPr>
      </p:pic>
      <p:pic>
        <p:nvPicPr>
          <p:cNvPr id="680" name="Picture 679" descr="Work.AsianMale.Cius.jpg"/>
          <p:cNvPicPr>
            <a:picLocks noChangeAspect="1"/>
          </p:cNvPicPr>
          <p:nvPr/>
        </p:nvPicPr>
        <p:blipFill>
          <a:blip r:embed="rId5" cstate="print"/>
          <a:srcRect t="-538"/>
          <a:stretch>
            <a:fillRect/>
          </a:stretch>
        </p:blipFill>
        <p:spPr>
          <a:xfrm>
            <a:off x="3579620" y="2763533"/>
            <a:ext cx="1207332" cy="1196571"/>
          </a:xfrm>
          <a:prstGeom prst="roundRect">
            <a:avLst>
              <a:gd name="adj" fmla="val 6145"/>
            </a:avLst>
          </a:prstGeom>
          <a:effectLst>
            <a:outerShdw blurRad="50800" dist="38100" dir="2700000" algn="tl" rotWithShape="0">
              <a:prstClr val="black">
                <a:alpha val="40000"/>
              </a:prstClr>
            </a:outerShdw>
          </a:effectLst>
        </p:spPr>
      </p:pic>
      <p:pic>
        <p:nvPicPr>
          <p:cNvPr id="1357" name="Picture 1356" descr="ZbWnUyV821UAXbFo23HpFFZ9QSvwVFrNLVHALRK-NZc,MhGmyvtzR4EII3F-QUHE62phzfJRBxLr92-emDr1_wk.jpeg"/>
          <p:cNvPicPr>
            <a:picLocks noChangeAspect="1"/>
          </p:cNvPicPr>
          <p:nvPr/>
        </p:nvPicPr>
        <p:blipFill>
          <a:blip r:embed="rId6" cstate="print">
            <a:lum bright="-10000" contrast="20000"/>
          </a:blip>
          <a:srcRect/>
          <a:stretch>
            <a:fillRect/>
          </a:stretch>
        </p:blipFill>
        <p:spPr>
          <a:xfrm flipH="1">
            <a:off x="6415026" y="1482669"/>
            <a:ext cx="1124794" cy="1225961"/>
          </a:xfrm>
          <a:prstGeom prst="roundRect">
            <a:avLst>
              <a:gd name="adj" fmla="val 6379"/>
            </a:avLst>
          </a:prstGeom>
          <a:effectLst>
            <a:outerShdw blurRad="50800" dist="38100" dir="2700000" algn="tl" rotWithShape="0">
              <a:prstClr val="black">
                <a:alpha val="40000"/>
              </a:prstClr>
            </a:outerShdw>
          </a:effectLst>
        </p:spPr>
      </p:pic>
      <p:pic>
        <p:nvPicPr>
          <p:cNvPr id="682" name="Picture 681" descr="CampusStudy.AsianFemale.jpg"/>
          <p:cNvPicPr>
            <a:picLocks noChangeAspect="1"/>
          </p:cNvPicPr>
          <p:nvPr/>
        </p:nvPicPr>
        <p:blipFill>
          <a:blip r:embed="rId7"/>
          <a:srcRect l="37386" t="17922" r="18606" b="17088"/>
          <a:stretch>
            <a:fillRect/>
          </a:stretch>
        </p:blipFill>
        <p:spPr>
          <a:xfrm>
            <a:off x="2292350" y="2768600"/>
            <a:ext cx="1206500" cy="1187450"/>
          </a:xfrm>
          <a:prstGeom prst="roundRect">
            <a:avLst>
              <a:gd name="adj" fmla="val 5437"/>
            </a:avLst>
          </a:prstGeom>
          <a:effectLst>
            <a:outerShdw blurRad="50800" dist="38100" dir="2700000">
              <a:srgbClr val="000000">
                <a:alpha val="40000"/>
              </a:srgbClr>
            </a:outerShdw>
          </a:effectLst>
        </p:spPr>
      </p:pic>
      <p:pic>
        <p:nvPicPr>
          <p:cNvPr id="684" name="Picture 683" descr="Campus.StudentsProfDress.jpg"/>
          <p:cNvPicPr>
            <a:picLocks noChangeAspect="1"/>
          </p:cNvPicPr>
          <p:nvPr/>
        </p:nvPicPr>
        <p:blipFill>
          <a:blip r:embed="rId8"/>
          <a:srcRect l="2606" t="12875" r="2289" b="16300"/>
          <a:stretch>
            <a:fillRect/>
          </a:stretch>
        </p:blipFill>
        <p:spPr>
          <a:xfrm>
            <a:off x="6413500" y="2781300"/>
            <a:ext cx="2374900" cy="1200150"/>
          </a:xfrm>
          <a:prstGeom prst="roundRect">
            <a:avLst>
              <a:gd name="adj" fmla="val 6615"/>
            </a:avLst>
          </a:prstGeom>
          <a:effectLst>
            <a:outerShdw blurRad="50800" dist="38100" dir="2700000">
              <a:srgbClr val="000000">
                <a:alpha val="40000"/>
              </a:srgbClr>
            </a:outerShdw>
          </a:effectLst>
        </p:spPr>
      </p:pic>
      <p:pic>
        <p:nvPicPr>
          <p:cNvPr id="685" name="Picture 684" descr="Campus.CafeStudy.HispanicFemale.jpg"/>
          <p:cNvPicPr>
            <a:picLocks noChangeAspect="1"/>
          </p:cNvPicPr>
          <p:nvPr/>
        </p:nvPicPr>
        <p:blipFill>
          <a:blip r:embed="rId9"/>
          <a:srcRect l="28520" t="19337" r="28284" b="12623"/>
          <a:stretch>
            <a:fillRect/>
          </a:stretch>
        </p:blipFill>
        <p:spPr>
          <a:xfrm>
            <a:off x="7632700" y="1492250"/>
            <a:ext cx="1149350" cy="1206500"/>
          </a:xfrm>
          <a:prstGeom prst="roundRect">
            <a:avLst>
              <a:gd name="adj" fmla="val 6170"/>
            </a:avLst>
          </a:prstGeom>
          <a:effectLst>
            <a:outerShdw blurRad="50800" dist="38100" dir="2700000">
              <a:srgbClr val="000000">
                <a:alpha val="40000"/>
              </a:srgbClr>
            </a:outerShdw>
          </a:effectLst>
        </p:spPr>
      </p:pic>
      <p:pic>
        <p:nvPicPr>
          <p:cNvPr id="686" name="Picture 685" descr="Campus.HispanicFemaleConfidence.jpg"/>
          <p:cNvPicPr>
            <a:picLocks noChangeAspect="1"/>
          </p:cNvPicPr>
          <p:nvPr/>
        </p:nvPicPr>
        <p:blipFill>
          <a:blip r:embed="rId10"/>
          <a:srcRect l="16205" t="37681"/>
          <a:stretch>
            <a:fillRect/>
          </a:stretch>
        </p:blipFill>
        <p:spPr>
          <a:xfrm>
            <a:off x="2305050" y="1473200"/>
            <a:ext cx="2479098" cy="1228724"/>
          </a:xfrm>
          <a:prstGeom prst="roundRect">
            <a:avLst>
              <a:gd name="adj" fmla="val 5298"/>
            </a:avLst>
          </a:prstGeom>
          <a:effectLst>
            <a:outerShdw blurRad="50800" dist="38100" dir="2700000">
              <a:srgbClr val="000000">
                <a:alpha val="40000"/>
              </a:srgbClr>
            </a:outerShdw>
          </a:effectLst>
        </p:spPr>
      </p:pic>
    </p:spTree>
  </p:cSld>
  <p:clrMapOvr>
    <a:masterClrMapping/>
  </p:clrMapOvr>
  <p:transition>
    <p:fade/>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8" name="Group 672"/>
          <p:cNvGrpSpPr/>
          <p:nvPr/>
        </p:nvGrpSpPr>
        <p:grpSpPr>
          <a:xfrm>
            <a:off x="1998140" y="911191"/>
            <a:ext cx="7153909" cy="3666930"/>
            <a:chOff x="1998140" y="911191"/>
            <a:chExt cx="7153909" cy="3666930"/>
          </a:xfrm>
        </p:grpSpPr>
        <p:grpSp>
          <p:nvGrpSpPr>
            <p:cNvPr id="709" name="Group 208"/>
            <p:cNvGrpSpPr>
              <a:grpSpLocks/>
            </p:cNvGrpSpPr>
            <p:nvPr/>
          </p:nvGrpSpPr>
          <p:grpSpPr bwMode="auto">
            <a:xfrm>
              <a:off x="2471686" y="911191"/>
              <a:ext cx="6455553" cy="3408227"/>
              <a:chOff x="3435" y="2824"/>
              <a:chExt cx="1895" cy="1174"/>
            </a:xfrm>
            <a:solidFill>
              <a:schemeClr val="accent3">
                <a:lumMod val="75000"/>
              </a:schemeClr>
            </a:solidFill>
          </p:grpSpPr>
          <p:sp>
            <p:nvSpPr>
              <p:cNvPr id="1168" name="Freeform 8"/>
              <p:cNvSpPr>
                <a:spLocks/>
              </p:cNvSpPr>
              <p:nvPr/>
            </p:nvSpPr>
            <p:spPr bwMode="auto">
              <a:xfrm>
                <a:off x="3798" y="3065"/>
                <a:ext cx="16" cy="23"/>
              </a:xfrm>
              <a:custGeom>
                <a:avLst/>
                <a:gdLst/>
                <a:ahLst/>
                <a:cxnLst>
                  <a:cxn ang="0">
                    <a:pos x="4" y="18"/>
                  </a:cxn>
                  <a:cxn ang="0">
                    <a:pos x="5" y="17"/>
                  </a:cxn>
                  <a:cxn ang="0">
                    <a:pos x="5" y="18"/>
                  </a:cxn>
                  <a:cxn ang="0">
                    <a:pos x="6" y="20"/>
                  </a:cxn>
                  <a:cxn ang="0">
                    <a:pos x="6" y="19"/>
                  </a:cxn>
                  <a:cxn ang="0">
                    <a:pos x="7" y="19"/>
                  </a:cxn>
                  <a:cxn ang="0">
                    <a:pos x="8" y="20"/>
                  </a:cxn>
                  <a:cxn ang="0">
                    <a:pos x="9" y="22"/>
                  </a:cxn>
                  <a:cxn ang="0">
                    <a:pos x="12" y="23"/>
                  </a:cxn>
                  <a:cxn ang="0">
                    <a:pos x="14" y="23"/>
                  </a:cxn>
                  <a:cxn ang="0">
                    <a:pos x="16" y="22"/>
                  </a:cxn>
                  <a:cxn ang="0">
                    <a:pos x="16" y="11"/>
                  </a:cxn>
                  <a:cxn ang="0">
                    <a:pos x="15" y="8"/>
                  </a:cxn>
                  <a:cxn ang="0">
                    <a:pos x="15" y="6"/>
                  </a:cxn>
                  <a:cxn ang="0">
                    <a:pos x="14" y="5"/>
                  </a:cxn>
                  <a:cxn ang="0">
                    <a:pos x="13" y="5"/>
                  </a:cxn>
                  <a:cxn ang="0">
                    <a:pos x="12" y="3"/>
                  </a:cxn>
                  <a:cxn ang="0">
                    <a:pos x="9" y="1"/>
                  </a:cxn>
                  <a:cxn ang="0">
                    <a:pos x="8" y="0"/>
                  </a:cxn>
                  <a:cxn ang="0">
                    <a:pos x="5" y="2"/>
                  </a:cxn>
                  <a:cxn ang="0">
                    <a:pos x="3" y="5"/>
                  </a:cxn>
                  <a:cxn ang="0">
                    <a:pos x="2" y="5"/>
                  </a:cxn>
                  <a:cxn ang="0">
                    <a:pos x="5" y="5"/>
                  </a:cxn>
                  <a:cxn ang="0">
                    <a:pos x="4" y="6"/>
                  </a:cxn>
                  <a:cxn ang="0">
                    <a:pos x="3" y="6"/>
                  </a:cxn>
                  <a:cxn ang="0">
                    <a:pos x="4" y="7"/>
                  </a:cxn>
                  <a:cxn ang="0">
                    <a:pos x="1" y="9"/>
                  </a:cxn>
                  <a:cxn ang="0">
                    <a:pos x="1" y="10"/>
                  </a:cxn>
                  <a:cxn ang="0">
                    <a:pos x="0" y="11"/>
                  </a:cxn>
                  <a:cxn ang="0">
                    <a:pos x="2" y="14"/>
                  </a:cxn>
                  <a:cxn ang="0">
                    <a:pos x="2" y="16"/>
                  </a:cxn>
                  <a:cxn ang="0">
                    <a:pos x="3" y="15"/>
                  </a:cxn>
                  <a:cxn ang="0">
                    <a:pos x="3" y="15"/>
                  </a:cxn>
                </a:cxnLst>
                <a:rect l="0" t="0" r="r" b="b"/>
                <a:pathLst>
                  <a:path w="16" h="23">
                    <a:moveTo>
                      <a:pt x="3" y="16"/>
                    </a:moveTo>
                    <a:lnTo>
                      <a:pt x="4" y="18"/>
                    </a:lnTo>
                    <a:lnTo>
                      <a:pt x="5" y="18"/>
                    </a:lnTo>
                    <a:lnTo>
                      <a:pt x="5" y="17"/>
                    </a:lnTo>
                    <a:lnTo>
                      <a:pt x="5" y="18"/>
                    </a:lnTo>
                    <a:lnTo>
                      <a:pt x="5" y="18"/>
                    </a:lnTo>
                    <a:lnTo>
                      <a:pt x="5" y="19"/>
                    </a:lnTo>
                    <a:lnTo>
                      <a:pt x="6" y="20"/>
                    </a:lnTo>
                    <a:lnTo>
                      <a:pt x="6" y="20"/>
                    </a:lnTo>
                    <a:lnTo>
                      <a:pt x="6" y="19"/>
                    </a:lnTo>
                    <a:lnTo>
                      <a:pt x="6" y="18"/>
                    </a:lnTo>
                    <a:lnTo>
                      <a:pt x="7" y="19"/>
                    </a:lnTo>
                    <a:lnTo>
                      <a:pt x="8" y="20"/>
                    </a:lnTo>
                    <a:lnTo>
                      <a:pt x="8" y="20"/>
                    </a:lnTo>
                    <a:lnTo>
                      <a:pt x="9" y="21"/>
                    </a:lnTo>
                    <a:lnTo>
                      <a:pt x="9" y="22"/>
                    </a:lnTo>
                    <a:lnTo>
                      <a:pt x="10" y="23"/>
                    </a:lnTo>
                    <a:lnTo>
                      <a:pt x="12" y="23"/>
                    </a:lnTo>
                    <a:lnTo>
                      <a:pt x="13" y="23"/>
                    </a:lnTo>
                    <a:lnTo>
                      <a:pt x="14" y="23"/>
                    </a:lnTo>
                    <a:lnTo>
                      <a:pt x="16" y="23"/>
                    </a:lnTo>
                    <a:lnTo>
                      <a:pt x="16" y="22"/>
                    </a:lnTo>
                    <a:lnTo>
                      <a:pt x="16" y="21"/>
                    </a:lnTo>
                    <a:lnTo>
                      <a:pt x="16" y="11"/>
                    </a:lnTo>
                    <a:lnTo>
                      <a:pt x="16" y="10"/>
                    </a:lnTo>
                    <a:lnTo>
                      <a:pt x="15" y="8"/>
                    </a:lnTo>
                    <a:lnTo>
                      <a:pt x="15" y="8"/>
                    </a:lnTo>
                    <a:lnTo>
                      <a:pt x="15" y="6"/>
                    </a:lnTo>
                    <a:lnTo>
                      <a:pt x="13" y="8"/>
                    </a:lnTo>
                    <a:lnTo>
                      <a:pt x="14" y="5"/>
                    </a:lnTo>
                    <a:lnTo>
                      <a:pt x="13" y="5"/>
                    </a:lnTo>
                    <a:lnTo>
                      <a:pt x="13" y="5"/>
                    </a:lnTo>
                    <a:lnTo>
                      <a:pt x="13" y="4"/>
                    </a:lnTo>
                    <a:lnTo>
                      <a:pt x="12" y="3"/>
                    </a:lnTo>
                    <a:lnTo>
                      <a:pt x="11" y="2"/>
                    </a:lnTo>
                    <a:lnTo>
                      <a:pt x="9" y="1"/>
                    </a:lnTo>
                    <a:lnTo>
                      <a:pt x="9" y="1"/>
                    </a:lnTo>
                    <a:lnTo>
                      <a:pt x="8" y="0"/>
                    </a:lnTo>
                    <a:lnTo>
                      <a:pt x="7" y="0"/>
                    </a:lnTo>
                    <a:lnTo>
                      <a:pt x="5" y="2"/>
                    </a:lnTo>
                    <a:lnTo>
                      <a:pt x="5" y="5"/>
                    </a:lnTo>
                    <a:lnTo>
                      <a:pt x="3" y="5"/>
                    </a:lnTo>
                    <a:lnTo>
                      <a:pt x="2" y="5"/>
                    </a:lnTo>
                    <a:lnTo>
                      <a:pt x="2" y="5"/>
                    </a:lnTo>
                    <a:lnTo>
                      <a:pt x="3" y="5"/>
                    </a:lnTo>
                    <a:lnTo>
                      <a:pt x="5" y="5"/>
                    </a:lnTo>
                    <a:lnTo>
                      <a:pt x="5" y="6"/>
                    </a:lnTo>
                    <a:lnTo>
                      <a:pt x="4" y="6"/>
                    </a:lnTo>
                    <a:lnTo>
                      <a:pt x="3" y="5"/>
                    </a:lnTo>
                    <a:lnTo>
                      <a:pt x="3" y="6"/>
                    </a:lnTo>
                    <a:lnTo>
                      <a:pt x="3" y="7"/>
                    </a:lnTo>
                    <a:lnTo>
                      <a:pt x="4" y="7"/>
                    </a:lnTo>
                    <a:lnTo>
                      <a:pt x="4" y="8"/>
                    </a:lnTo>
                    <a:lnTo>
                      <a:pt x="1" y="9"/>
                    </a:lnTo>
                    <a:lnTo>
                      <a:pt x="2" y="9"/>
                    </a:lnTo>
                    <a:lnTo>
                      <a:pt x="1" y="10"/>
                    </a:lnTo>
                    <a:lnTo>
                      <a:pt x="0" y="10"/>
                    </a:lnTo>
                    <a:lnTo>
                      <a:pt x="0" y="11"/>
                    </a:lnTo>
                    <a:lnTo>
                      <a:pt x="1" y="14"/>
                    </a:lnTo>
                    <a:lnTo>
                      <a:pt x="2" y="14"/>
                    </a:lnTo>
                    <a:lnTo>
                      <a:pt x="2" y="16"/>
                    </a:lnTo>
                    <a:lnTo>
                      <a:pt x="2" y="16"/>
                    </a:lnTo>
                    <a:lnTo>
                      <a:pt x="3" y="13"/>
                    </a:lnTo>
                    <a:lnTo>
                      <a:pt x="3" y="15"/>
                    </a:lnTo>
                    <a:lnTo>
                      <a:pt x="3" y="14"/>
                    </a:lnTo>
                    <a:lnTo>
                      <a:pt x="3" y="15"/>
                    </a:lnTo>
                    <a:lnTo>
                      <a:pt x="3" y="1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9" name="Freeform 9"/>
              <p:cNvSpPr>
                <a:spLocks/>
              </p:cNvSpPr>
              <p:nvPr/>
            </p:nvSpPr>
            <p:spPr bwMode="auto">
              <a:xfrm>
                <a:off x="3695" y="3008"/>
                <a:ext cx="8" cy="9"/>
              </a:xfrm>
              <a:custGeom>
                <a:avLst/>
                <a:gdLst/>
                <a:ahLst/>
                <a:cxnLst>
                  <a:cxn ang="0">
                    <a:pos x="2" y="5"/>
                  </a:cxn>
                  <a:cxn ang="0">
                    <a:pos x="3" y="4"/>
                  </a:cxn>
                  <a:cxn ang="0">
                    <a:pos x="3" y="8"/>
                  </a:cxn>
                  <a:cxn ang="0">
                    <a:pos x="5" y="9"/>
                  </a:cxn>
                  <a:cxn ang="0">
                    <a:pos x="8" y="8"/>
                  </a:cxn>
                  <a:cxn ang="0">
                    <a:pos x="8" y="7"/>
                  </a:cxn>
                  <a:cxn ang="0">
                    <a:pos x="8" y="5"/>
                  </a:cxn>
                  <a:cxn ang="0">
                    <a:pos x="5" y="2"/>
                  </a:cxn>
                  <a:cxn ang="0">
                    <a:pos x="4" y="0"/>
                  </a:cxn>
                  <a:cxn ang="0">
                    <a:pos x="4" y="0"/>
                  </a:cxn>
                  <a:cxn ang="0">
                    <a:pos x="4" y="0"/>
                  </a:cxn>
                  <a:cxn ang="0">
                    <a:pos x="3" y="0"/>
                  </a:cxn>
                  <a:cxn ang="0">
                    <a:pos x="3" y="1"/>
                  </a:cxn>
                  <a:cxn ang="0">
                    <a:pos x="3" y="2"/>
                  </a:cxn>
                  <a:cxn ang="0">
                    <a:pos x="2" y="2"/>
                  </a:cxn>
                  <a:cxn ang="0">
                    <a:pos x="1" y="2"/>
                  </a:cxn>
                  <a:cxn ang="0">
                    <a:pos x="0" y="3"/>
                  </a:cxn>
                  <a:cxn ang="0">
                    <a:pos x="1" y="4"/>
                  </a:cxn>
                  <a:cxn ang="0">
                    <a:pos x="2" y="5"/>
                  </a:cxn>
                </a:cxnLst>
                <a:rect l="0" t="0" r="r" b="b"/>
                <a:pathLst>
                  <a:path w="8" h="9">
                    <a:moveTo>
                      <a:pt x="2" y="5"/>
                    </a:moveTo>
                    <a:lnTo>
                      <a:pt x="3" y="4"/>
                    </a:lnTo>
                    <a:lnTo>
                      <a:pt x="3" y="8"/>
                    </a:lnTo>
                    <a:lnTo>
                      <a:pt x="5" y="9"/>
                    </a:lnTo>
                    <a:lnTo>
                      <a:pt x="8" y="8"/>
                    </a:lnTo>
                    <a:lnTo>
                      <a:pt x="8" y="7"/>
                    </a:lnTo>
                    <a:lnTo>
                      <a:pt x="8" y="5"/>
                    </a:lnTo>
                    <a:lnTo>
                      <a:pt x="5" y="2"/>
                    </a:lnTo>
                    <a:lnTo>
                      <a:pt x="4" y="0"/>
                    </a:lnTo>
                    <a:lnTo>
                      <a:pt x="4" y="0"/>
                    </a:lnTo>
                    <a:lnTo>
                      <a:pt x="4" y="0"/>
                    </a:lnTo>
                    <a:lnTo>
                      <a:pt x="3" y="0"/>
                    </a:lnTo>
                    <a:lnTo>
                      <a:pt x="3" y="1"/>
                    </a:lnTo>
                    <a:lnTo>
                      <a:pt x="3" y="2"/>
                    </a:lnTo>
                    <a:lnTo>
                      <a:pt x="2" y="2"/>
                    </a:lnTo>
                    <a:lnTo>
                      <a:pt x="1" y="2"/>
                    </a:lnTo>
                    <a:lnTo>
                      <a:pt x="0" y="3"/>
                    </a:lnTo>
                    <a:lnTo>
                      <a:pt x="1" y="4"/>
                    </a:lnTo>
                    <a:lnTo>
                      <a:pt x="2"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0" name="Freeform 10"/>
              <p:cNvSpPr>
                <a:spLocks/>
              </p:cNvSpPr>
              <p:nvPr/>
            </p:nvSpPr>
            <p:spPr bwMode="auto">
              <a:xfrm>
                <a:off x="3753" y="3042"/>
                <a:ext cx="9" cy="9"/>
              </a:xfrm>
              <a:custGeom>
                <a:avLst/>
                <a:gdLst/>
                <a:ahLst/>
                <a:cxnLst>
                  <a:cxn ang="0">
                    <a:pos x="4" y="0"/>
                  </a:cxn>
                  <a:cxn ang="0">
                    <a:pos x="3" y="0"/>
                  </a:cxn>
                  <a:cxn ang="0">
                    <a:pos x="1" y="1"/>
                  </a:cxn>
                  <a:cxn ang="0">
                    <a:pos x="0" y="3"/>
                  </a:cxn>
                  <a:cxn ang="0">
                    <a:pos x="0" y="3"/>
                  </a:cxn>
                  <a:cxn ang="0">
                    <a:pos x="1" y="3"/>
                  </a:cxn>
                  <a:cxn ang="0">
                    <a:pos x="1" y="4"/>
                  </a:cxn>
                  <a:cxn ang="0">
                    <a:pos x="1" y="4"/>
                  </a:cxn>
                  <a:cxn ang="0">
                    <a:pos x="2" y="3"/>
                  </a:cxn>
                  <a:cxn ang="0">
                    <a:pos x="2" y="6"/>
                  </a:cxn>
                  <a:cxn ang="0">
                    <a:pos x="2" y="6"/>
                  </a:cxn>
                  <a:cxn ang="0">
                    <a:pos x="3" y="8"/>
                  </a:cxn>
                  <a:cxn ang="0">
                    <a:pos x="6" y="9"/>
                  </a:cxn>
                  <a:cxn ang="0">
                    <a:pos x="9" y="7"/>
                  </a:cxn>
                  <a:cxn ang="0">
                    <a:pos x="9" y="7"/>
                  </a:cxn>
                  <a:cxn ang="0">
                    <a:pos x="8" y="4"/>
                  </a:cxn>
                  <a:cxn ang="0">
                    <a:pos x="7" y="3"/>
                  </a:cxn>
                  <a:cxn ang="0">
                    <a:pos x="7" y="3"/>
                  </a:cxn>
                  <a:cxn ang="0">
                    <a:pos x="5" y="1"/>
                  </a:cxn>
                  <a:cxn ang="0">
                    <a:pos x="4" y="2"/>
                  </a:cxn>
                  <a:cxn ang="0">
                    <a:pos x="4" y="2"/>
                  </a:cxn>
                  <a:cxn ang="0">
                    <a:pos x="4" y="1"/>
                  </a:cxn>
                  <a:cxn ang="0">
                    <a:pos x="4" y="0"/>
                  </a:cxn>
                </a:cxnLst>
                <a:rect l="0" t="0" r="r" b="b"/>
                <a:pathLst>
                  <a:path w="9" h="9">
                    <a:moveTo>
                      <a:pt x="4" y="0"/>
                    </a:moveTo>
                    <a:lnTo>
                      <a:pt x="3" y="0"/>
                    </a:lnTo>
                    <a:lnTo>
                      <a:pt x="1" y="1"/>
                    </a:lnTo>
                    <a:lnTo>
                      <a:pt x="0" y="3"/>
                    </a:lnTo>
                    <a:lnTo>
                      <a:pt x="0" y="3"/>
                    </a:lnTo>
                    <a:lnTo>
                      <a:pt x="1" y="3"/>
                    </a:lnTo>
                    <a:lnTo>
                      <a:pt x="1" y="4"/>
                    </a:lnTo>
                    <a:lnTo>
                      <a:pt x="1" y="4"/>
                    </a:lnTo>
                    <a:lnTo>
                      <a:pt x="2" y="3"/>
                    </a:lnTo>
                    <a:lnTo>
                      <a:pt x="2" y="6"/>
                    </a:lnTo>
                    <a:lnTo>
                      <a:pt x="2" y="6"/>
                    </a:lnTo>
                    <a:lnTo>
                      <a:pt x="3" y="8"/>
                    </a:lnTo>
                    <a:lnTo>
                      <a:pt x="6" y="9"/>
                    </a:lnTo>
                    <a:lnTo>
                      <a:pt x="9" y="7"/>
                    </a:lnTo>
                    <a:lnTo>
                      <a:pt x="9" y="7"/>
                    </a:lnTo>
                    <a:lnTo>
                      <a:pt x="8" y="4"/>
                    </a:lnTo>
                    <a:lnTo>
                      <a:pt x="7" y="3"/>
                    </a:lnTo>
                    <a:lnTo>
                      <a:pt x="7" y="3"/>
                    </a:lnTo>
                    <a:lnTo>
                      <a:pt x="5" y="1"/>
                    </a:lnTo>
                    <a:lnTo>
                      <a:pt x="4" y="2"/>
                    </a:lnTo>
                    <a:lnTo>
                      <a:pt x="4" y="2"/>
                    </a:lnTo>
                    <a:lnTo>
                      <a:pt x="4" y="1"/>
                    </a:lnTo>
                    <a:lnTo>
                      <a:pt x="4"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1" name="Rectangle 11"/>
              <p:cNvSpPr>
                <a:spLocks noChangeArrowheads="1"/>
              </p:cNvSpPr>
              <p:nvPr/>
            </p:nvSpPr>
            <p:spPr bwMode="auto">
              <a:xfrm>
                <a:off x="3807" y="3065"/>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2" name="Freeform 12"/>
              <p:cNvSpPr>
                <a:spLocks/>
              </p:cNvSpPr>
              <p:nvPr/>
            </p:nvSpPr>
            <p:spPr bwMode="auto">
              <a:xfrm>
                <a:off x="3812" y="2824"/>
                <a:ext cx="189" cy="231"/>
              </a:xfrm>
              <a:custGeom>
                <a:avLst/>
                <a:gdLst/>
                <a:ahLst/>
                <a:cxnLst>
                  <a:cxn ang="0">
                    <a:pos x="39" y="65"/>
                  </a:cxn>
                  <a:cxn ang="0">
                    <a:pos x="39" y="91"/>
                  </a:cxn>
                  <a:cxn ang="0">
                    <a:pos x="77" y="121"/>
                  </a:cxn>
                  <a:cxn ang="0">
                    <a:pos x="105" y="147"/>
                  </a:cxn>
                  <a:cxn ang="0">
                    <a:pos x="54" y="162"/>
                  </a:cxn>
                  <a:cxn ang="0">
                    <a:pos x="57" y="173"/>
                  </a:cxn>
                  <a:cxn ang="0">
                    <a:pos x="69" y="195"/>
                  </a:cxn>
                  <a:cxn ang="0">
                    <a:pos x="66" y="196"/>
                  </a:cxn>
                  <a:cxn ang="0">
                    <a:pos x="84" y="204"/>
                  </a:cxn>
                  <a:cxn ang="0">
                    <a:pos x="83" y="207"/>
                  </a:cxn>
                  <a:cxn ang="0">
                    <a:pos x="82" y="217"/>
                  </a:cxn>
                  <a:cxn ang="0">
                    <a:pos x="59" y="207"/>
                  </a:cxn>
                  <a:cxn ang="0">
                    <a:pos x="46" y="227"/>
                  </a:cxn>
                  <a:cxn ang="0">
                    <a:pos x="54" y="229"/>
                  </a:cxn>
                  <a:cxn ang="0">
                    <a:pos x="60" y="233"/>
                  </a:cxn>
                  <a:cxn ang="0">
                    <a:pos x="64" y="230"/>
                  </a:cxn>
                  <a:cxn ang="0">
                    <a:pos x="62" y="235"/>
                  </a:cxn>
                  <a:cxn ang="0">
                    <a:pos x="64" y="239"/>
                  </a:cxn>
                  <a:cxn ang="0">
                    <a:pos x="61" y="243"/>
                  </a:cxn>
                  <a:cxn ang="0">
                    <a:pos x="68" y="251"/>
                  </a:cxn>
                  <a:cxn ang="0">
                    <a:pos x="80" y="237"/>
                  </a:cxn>
                  <a:cxn ang="0">
                    <a:pos x="70" y="255"/>
                  </a:cxn>
                  <a:cxn ang="0">
                    <a:pos x="56" y="247"/>
                  </a:cxn>
                  <a:cxn ang="0">
                    <a:pos x="40" y="245"/>
                  </a:cxn>
                  <a:cxn ang="0">
                    <a:pos x="47" y="260"/>
                  </a:cxn>
                  <a:cxn ang="0">
                    <a:pos x="48" y="264"/>
                  </a:cxn>
                  <a:cxn ang="0">
                    <a:pos x="39" y="266"/>
                  </a:cxn>
                  <a:cxn ang="0">
                    <a:pos x="36" y="282"/>
                  </a:cxn>
                  <a:cxn ang="0">
                    <a:pos x="44" y="285"/>
                  </a:cxn>
                  <a:cxn ang="0">
                    <a:pos x="62" y="285"/>
                  </a:cxn>
                  <a:cxn ang="0">
                    <a:pos x="76" y="286"/>
                  </a:cxn>
                  <a:cxn ang="0">
                    <a:pos x="90" y="285"/>
                  </a:cxn>
                  <a:cxn ang="0">
                    <a:pos x="111" y="281"/>
                  </a:cxn>
                  <a:cxn ang="0">
                    <a:pos x="104" y="263"/>
                  </a:cxn>
                  <a:cxn ang="0">
                    <a:pos x="84" y="261"/>
                  </a:cxn>
                  <a:cxn ang="0">
                    <a:pos x="106" y="259"/>
                  </a:cxn>
                  <a:cxn ang="0">
                    <a:pos x="112" y="245"/>
                  </a:cxn>
                  <a:cxn ang="0">
                    <a:pos x="124" y="236"/>
                  </a:cxn>
                  <a:cxn ang="0">
                    <a:pos x="132" y="226"/>
                  </a:cxn>
                  <a:cxn ang="0">
                    <a:pos x="136" y="215"/>
                  </a:cxn>
                  <a:cxn ang="0">
                    <a:pos x="127" y="202"/>
                  </a:cxn>
                  <a:cxn ang="0">
                    <a:pos x="125" y="198"/>
                  </a:cxn>
                  <a:cxn ang="0">
                    <a:pos x="128" y="199"/>
                  </a:cxn>
                  <a:cxn ang="0">
                    <a:pos x="115" y="193"/>
                  </a:cxn>
                  <a:cxn ang="0">
                    <a:pos x="119" y="187"/>
                  </a:cxn>
                  <a:cxn ang="0">
                    <a:pos x="132" y="186"/>
                  </a:cxn>
                  <a:cxn ang="0">
                    <a:pos x="143" y="180"/>
                  </a:cxn>
                  <a:cxn ang="0">
                    <a:pos x="148" y="176"/>
                  </a:cxn>
                  <a:cxn ang="0">
                    <a:pos x="160" y="163"/>
                  </a:cxn>
                  <a:cxn ang="0">
                    <a:pos x="161" y="142"/>
                  </a:cxn>
                  <a:cxn ang="0">
                    <a:pos x="179" y="121"/>
                  </a:cxn>
                  <a:cxn ang="0">
                    <a:pos x="206" y="93"/>
                  </a:cxn>
                  <a:cxn ang="0">
                    <a:pos x="194" y="84"/>
                  </a:cxn>
                  <a:cxn ang="0">
                    <a:pos x="237" y="52"/>
                  </a:cxn>
                  <a:cxn ang="0">
                    <a:pos x="197" y="31"/>
                  </a:cxn>
                  <a:cxn ang="0">
                    <a:pos x="133" y="11"/>
                  </a:cxn>
                  <a:cxn ang="0">
                    <a:pos x="92" y="7"/>
                  </a:cxn>
                  <a:cxn ang="0">
                    <a:pos x="40" y="6"/>
                  </a:cxn>
                  <a:cxn ang="0">
                    <a:pos x="1" y="22"/>
                  </a:cxn>
                </a:cxnLst>
                <a:rect l="0" t="0" r="r" b="b"/>
                <a:pathLst>
                  <a:path w="241" h="294">
                    <a:moveTo>
                      <a:pt x="8" y="39"/>
                    </a:moveTo>
                    <a:cubicBezTo>
                      <a:pt x="16" y="52"/>
                      <a:pt x="16" y="52"/>
                      <a:pt x="16" y="52"/>
                    </a:cubicBezTo>
                    <a:cubicBezTo>
                      <a:pt x="19" y="54"/>
                      <a:pt x="23" y="55"/>
                      <a:pt x="25" y="55"/>
                    </a:cubicBezTo>
                    <a:cubicBezTo>
                      <a:pt x="25" y="55"/>
                      <a:pt x="26" y="55"/>
                      <a:pt x="26" y="55"/>
                    </a:cubicBezTo>
                    <a:cubicBezTo>
                      <a:pt x="26" y="54"/>
                      <a:pt x="27" y="54"/>
                      <a:pt x="29" y="54"/>
                    </a:cubicBezTo>
                    <a:cubicBezTo>
                      <a:pt x="31" y="54"/>
                      <a:pt x="34" y="55"/>
                      <a:pt x="34" y="55"/>
                    </a:cubicBezTo>
                    <a:cubicBezTo>
                      <a:pt x="39" y="60"/>
                      <a:pt x="39" y="60"/>
                      <a:pt x="39" y="60"/>
                    </a:cubicBezTo>
                    <a:cubicBezTo>
                      <a:pt x="23" y="60"/>
                      <a:pt x="23" y="60"/>
                      <a:pt x="23" y="60"/>
                    </a:cubicBezTo>
                    <a:cubicBezTo>
                      <a:pt x="23" y="65"/>
                      <a:pt x="23" y="65"/>
                      <a:pt x="23" y="65"/>
                    </a:cubicBezTo>
                    <a:cubicBezTo>
                      <a:pt x="23" y="65"/>
                      <a:pt x="23" y="65"/>
                      <a:pt x="28" y="65"/>
                    </a:cubicBezTo>
                    <a:cubicBezTo>
                      <a:pt x="33" y="65"/>
                      <a:pt x="39" y="65"/>
                      <a:pt x="39" y="65"/>
                    </a:cubicBezTo>
                    <a:cubicBezTo>
                      <a:pt x="35" y="70"/>
                      <a:pt x="35" y="70"/>
                      <a:pt x="35" y="70"/>
                    </a:cubicBezTo>
                    <a:cubicBezTo>
                      <a:pt x="35" y="70"/>
                      <a:pt x="32" y="70"/>
                      <a:pt x="27" y="70"/>
                    </a:cubicBezTo>
                    <a:cubicBezTo>
                      <a:pt x="22" y="70"/>
                      <a:pt x="19" y="83"/>
                      <a:pt x="19" y="83"/>
                    </a:cubicBezTo>
                    <a:cubicBezTo>
                      <a:pt x="27" y="83"/>
                      <a:pt x="27" y="83"/>
                      <a:pt x="27" y="83"/>
                    </a:cubicBezTo>
                    <a:cubicBezTo>
                      <a:pt x="27" y="83"/>
                      <a:pt x="27" y="83"/>
                      <a:pt x="31" y="83"/>
                    </a:cubicBezTo>
                    <a:cubicBezTo>
                      <a:pt x="33" y="83"/>
                      <a:pt x="35" y="84"/>
                      <a:pt x="37" y="84"/>
                    </a:cubicBezTo>
                    <a:cubicBezTo>
                      <a:pt x="39" y="84"/>
                      <a:pt x="41" y="83"/>
                      <a:pt x="43" y="81"/>
                    </a:cubicBezTo>
                    <a:cubicBezTo>
                      <a:pt x="45" y="80"/>
                      <a:pt x="46" y="79"/>
                      <a:pt x="46" y="79"/>
                    </a:cubicBezTo>
                    <a:cubicBezTo>
                      <a:pt x="47" y="79"/>
                      <a:pt x="47" y="81"/>
                      <a:pt x="47" y="81"/>
                    </a:cubicBezTo>
                    <a:cubicBezTo>
                      <a:pt x="47" y="81"/>
                      <a:pt x="45" y="86"/>
                      <a:pt x="42" y="89"/>
                    </a:cubicBezTo>
                    <a:cubicBezTo>
                      <a:pt x="41" y="90"/>
                      <a:pt x="40" y="91"/>
                      <a:pt x="39" y="91"/>
                    </a:cubicBezTo>
                    <a:cubicBezTo>
                      <a:pt x="37" y="91"/>
                      <a:pt x="35" y="89"/>
                      <a:pt x="33" y="89"/>
                    </a:cubicBezTo>
                    <a:cubicBezTo>
                      <a:pt x="30" y="89"/>
                      <a:pt x="33" y="92"/>
                      <a:pt x="33" y="96"/>
                    </a:cubicBezTo>
                    <a:cubicBezTo>
                      <a:pt x="33" y="100"/>
                      <a:pt x="39" y="109"/>
                      <a:pt x="39" y="109"/>
                    </a:cubicBezTo>
                    <a:cubicBezTo>
                      <a:pt x="39" y="109"/>
                      <a:pt x="39" y="103"/>
                      <a:pt x="41" y="100"/>
                    </a:cubicBezTo>
                    <a:cubicBezTo>
                      <a:pt x="43" y="99"/>
                      <a:pt x="48" y="98"/>
                      <a:pt x="51" y="98"/>
                    </a:cubicBezTo>
                    <a:cubicBezTo>
                      <a:pt x="54" y="98"/>
                      <a:pt x="55" y="99"/>
                      <a:pt x="54" y="100"/>
                    </a:cubicBezTo>
                    <a:cubicBezTo>
                      <a:pt x="51" y="103"/>
                      <a:pt x="43" y="104"/>
                      <a:pt x="43" y="112"/>
                    </a:cubicBezTo>
                    <a:cubicBezTo>
                      <a:pt x="43" y="119"/>
                      <a:pt x="49" y="130"/>
                      <a:pt x="49" y="130"/>
                    </a:cubicBezTo>
                    <a:cubicBezTo>
                      <a:pt x="49" y="130"/>
                      <a:pt x="56" y="130"/>
                      <a:pt x="61" y="130"/>
                    </a:cubicBezTo>
                    <a:cubicBezTo>
                      <a:pt x="67" y="130"/>
                      <a:pt x="65" y="127"/>
                      <a:pt x="72" y="127"/>
                    </a:cubicBezTo>
                    <a:cubicBezTo>
                      <a:pt x="78" y="127"/>
                      <a:pt x="77" y="121"/>
                      <a:pt x="77" y="121"/>
                    </a:cubicBezTo>
                    <a:cubicBezTo>
                      <a:pt x="77" y="121"/>
                      <a:pt x="80" y="118"/>
                      <a:pt x="88" y="118"/>
                    </a:cubicBezTo>
                    <a:cubicBezTo>
                      <a:pt x="95" y="118"/>
                      <a:pt x="93" y="112"/>
                      <a:pt x="93" y="112"/>
                    </a:cubicBezTo>
                    <a:cubicBezTo>
                      <a:pt x="93" y="112"/>
                      <a:pt x="100" y="105"/>
                      <a:pt x="105" y="105"/>
                    </a:cubicBezTo>
                    <a:cubicBezTo>
                      <a:pt x="111" y="105"/>
                      <a:pt x="105" y="105"/>
                      <a:pt x="105" y="110"/>
                    </a:cubicBezTo>
                    <a:cubicBezTo>
                      <a:pt x="105" y="115"/>
                      <a:pt x="105" y="118"/>
                      <a:pt x="113" y="118"/>
                    </a:cubicBezTo>
                    <a:cubicBezTo>
                      <a:pt x="120" y="118"/>
                      <a:pt x="123" y="118"/>
                      <a:pt x="123" y="118"/>
                    </a:cubicBezTo>
                    <a:cubicBezTo>
                      <a:pt x="123" y="118"/>
                      <a:pt x="119" y="122"/>
                      <a:pt x="113" y="122"/>
                    </a:cubicBezTo>
                    <a:cubicBezTo>
                      <a:pt x="108" y="122"/>
                      <a:pt x="107" y="127"/>
                      <a:pt x="102" y="131"/>
                    </a:cubicBezTo>
                    <a:cubicBezTo>
                      <a:pt x="99" y="134"/>
                      <a:pt x="99" y="134"/>
                      <a:pt x="99" y="134"/>
                    </a:cubicBezTo>
                    <a:cubicBezTo>
                      <a:pt x="96" y="137"/>
                      <a:pt x="97" y="139"/>
                      <a:pt x="97" y="139"/>
                    </a:cubicBezTo>
                    <a:cubicBezTo>
                      <a:pt x="97" y="139"/>
                      <a:pt x="102" y="144"/>
                      <a:pt x="105" y="147"/>
                    </a:cubicBezTo>
                    <a:cubicBezTo>
                      <a:pt x="108" y="150"/>
                      <a:pt x="110" y="152"/>
                      <a:pt x="110" y="152"/>
                    </a:cubicBezTo>
                    <a:cubicBezTo>
                      <a:pt x="110" y="152"/>
                      <a:pt x="107" y="153"/>
                      <a:pt x="103" y="153"/>
                    </a:cubicBezTo>
                    <a:cubicBezTo>
                      <a:pt x="101" y="153"/>
                      <a:pt x="99" y="153"/>
                      <a:pt x="98" y="152"/>
                    </a:cubicBezTo>
                    <a:cubicBezTo>
                      <a:pt x="90" y="144"/>
                      <a:pt x="90" y="144"/>
                      <a:pt x="90" y="144"/>
                    </a:cubicBezTo>
                    <a:cubicBezTo>
                      <a:pt x="87" y="141"/>
                      <a:pt x="80" y="139"/>
                      <a:pt x="80" y="139"/>
                    </a:cubicBezTo>
                    <a:cubicBezTo>
                      <a:pt x="80" y="139"/>
                      <a:pt x="65" y="138"/>
                      <a:pt x="57" y="138"/>
                    </a:cubicBezTo>
                    <a:cubicBezTo>
                      <a:pt x="50" y="138"/>
                      <a:pt x="50" y="146"/>
                      <a:pt x="50" y="150"/>
                    </a:cubicBezTo>
                    <a:cubicBezTo>
                      <a:pt x="50" y="152"/>
                      <a:pt x="50" y="156"/>
                      <a:pt x="51" y="159"/>
                    </a:cubicBezTo>
                    <a:cubicBezTo>
                      <a:pt x="60" y="159"/>
                      <a:pt x="60" y="159"/>
                      <a:pt x="60" y="159"/>
                    </a:cubicBezTo>
                    <a:cubicBezTo>
                      <a:pt x="60" y="159"/>
                      <a:pt x="60" y="160"/>
                      <a:pt x="60" y="162"/>
                    </a:cubicBezTo>
                    <a:cubicBezTo>
                      <a:pt x="54" y="162"/>
                      <a:pt x="54" y="162"/>
                      <a:pt x="54" y="162"/>
                    </a:cubicBezTo>
                    <a:cubicBezTo>
                      <a:pt x="59" y="163"/>
                      <a:pt x="59" y="163"/>
                      <a:pt x="59" y="163"/>
                    </a:cubicBezTo>
                    <a:cubicBezTo>
                      <a:pt x="60" y="165"/>
                      <a:pt x="60" y="165"/>
                      <a:pt x="60" y="165"/>
                    </a:cubicBezTo>
                    <a:cubicBezTo>
                      <a:pt x="60" y="165"/>
                      <a:pt x="60" y="165"/>
                      <a:pt x="60" y="165"/>
                    </a:cubicBezTo>
                    <a:cubicBezTo>
                      <a:pt x="60" y="166"/>
                      <a:pt x="60" y="166"/>
                      <a:pt x="60" y="166"/>
                    </a:cubicBezTo>
                    <a:cubicBezTo>
                      <a:pt x="55" y="164"/>
                      <a:pt x="55" y="164"/>
                      <a:pt x="55" y="164"/>
                    </a:cubicBezTo>
                    <a:cubicBezTo>
                      <a:pt x="54" y="163"/>
                      <a:pt x="54" y="163"/>
                      <a:pt x="54" y="163"/>
                    </a:cubicBezTo>
                    <a:cubicBezTo>
                      <a:pt x="53" y="163"/>
                      <a:pt x="53" y="163"/>
                      <a:pt x="53" y="163"/>
                    </a:cubicBezTo>
                    <a:cubicBezTo>
                      <a:pt x="52" y="163"/>
                      <a:pt x="52" y="163"/>
                      <a:pt x="52" y="163"/>
                    </a:cubicBezTo>
                    <a:cubicBezTo>
                      <a:pt x="52" y="169"/>
                      <a:pt x="52" y="169"/>
                      <a:pt x="52" y="169"/>
                    </a:cubicBezTo>
                    <a:cubicBezTo>
                      <a:pt x="54" y="171"/>
                      <a:pt x="54" y="171"/>
                      <a:pt x="54" y="171"/>
                    </a:cubicBezTo>
                    <a:cubicBezTo>
                      <a:pt x="57" y="173"/>
                      <a:pt x="57" y="173"/>
                      <a:pt x="57" y="173"/>
                    </a:cubicBezTo>
                    <a:cubicBezTo>
                      <a:pt x="58" y="173"/>
                      <a:pt x="58" y="173"/>
                      <a:pt x="58" y="173"/>
                    </a:cubicBezTo>
                    <a:cubicBezTo>
                      <a:pt x="62" y="176"/>
                      <a:pt x="62" y="176"/>
                      <a:pt x="62" y="176"/>
                    </a:cubicBezTo>
                    <a:cubicBezTo>
                      <a:pt x="63" y="180"/>
                      <a:pt x="63" y="180"/>
                      <a:pt x="63" y="180"/>
                    </a:cubicBezTo>
                    <a:cubicBezTo>
                      <a:pt x="66" y="185"/>
                      <a:pt x="66" y="185"/>
                      <a:pt x="66" y="185"/>
                    </a:cubicBezTo>
                    <a:cubicBezTo>
                      <a:pt x="67" y="190"/>
                      <a:pt x="67" y="190"/>
                      <a:pt x="67" y="190"/>
                    </a:cubicBezTo>
                    <a:cubicBezTo>
                      <a:pt x="67" y="191"/>
                      <a:pt x="67" y="191"/>
                      <a:pt x="67" y="191"/>
                    </a:cubicBezTo>
                    <a:cubicBezTo>
                      <a:pt x="68" y="194"/>
                      <a:pt x="68" y="194"/>
                      <a:pt x="68" y="194"/>
                    </a:cubicBezTo>
                    <a:cubicBezTo>
                      <a:pt x="69" y="194"/>
                      <a:pt x="69" y="194"/>
                      <a:pt x="69" y="194"/>
                    </a:cubicBezTo>
                    <a:cubicBezTo>
                      <a:pt x="70" y="192"/>
                      <a:pt x="70" y="192"/>
                      <a:pt x="70" y="192"/>
                    </a:cubicBezTo>
                    <a:cubicBezTo>
                      <a:pt x="70" y="194"/>
                      <a:pt x="70" y="194"/>
                      <a:pt x="70" y="194"/>
                    </a:cubicBezTo>
                    <a:cubicBezTo>
                      <a:pt x="69" y="195"/>
                      <a:pt x="69" y="195"/>
                      <a:pt x="69" y="195"/>
                    </a:cubicBezTo>
                    <a:cubicBezTo>
                      <a:pt x="71" y="197"/>
                      <a:pt x="71" y="197"/>
                      <a:pt x="71" y="197"/>
                    </a:cubicBezTo>
                    <a:cubicBezTo>
                      <a:pt x="72" y="197"/>
                      <a:pt x="72" y="197"/>
                      <a:pt x="72" y="197"/>
                    </a:cubicBezTo>
                    <a:cubicBezTo>
                      <a:pt x="72" y="199"/>
                      <a:pt x="72" y="199"/>
                      <a:pt x="72" y="199"/>
                    </a:cubicBezTo>
                    <a:cubicBezTo>
                      <a:pt x="73" y="200"/>
                      <a:pt x="73" y="200"/>
                      <a:pt x="73" y="200"/>
                    </a:cubicBezTo>
                    <a:cubicBezTo>
                      <a:pt x="75" y="200"/>
                      <a:pt x="75" y="200"/>
                      <a:pt x="75" y="200"/>
                    </a:cubicBezTo>
                    <a:cubicBezTo>
                      <a:pt x="74" y="201"/>
                      <a:pt x="74" y="201"/>
                      <a:pt x="74" y="201"/>
                    </a:cubicBezTo>
                    <a:cubicBezTo>
                      <a:pt x="71" y="201"/>
                      <a:pt x="71" y="201"/>
                      <a:pt x="71" y="201"/>
                    </a:cubicBezTo>
                    <a:cubicBezTo>
                      <a:pt x="70" y="200"/>
                      <a:pt x="70" y="200"/>
                      <a:pt x="70" y="200"/>
                    </a:cubicBezTo>
                    <a:cubicBezTo>
                      <a:pt x="68" y="198"/>
                      <a:pt x="68" y="198"/>
                      <a:pt x="68" y="198"/>
                    </a:cubicBezTo>
                    <a:cubicBezTo>
                      <a:pt x="67" y="197"/>
                      <a:pt x="67" y="197"/>
                      <a:pt x="67" y="197"/>
                    </a:cubicBezTo>
                    <a:cubicBezTo>
                      <a:pt x="66" y="196"/>
                      <a:pt x="66" y="196"/>
                      <a:pt x="66" y="196"/>
                    </a:cubicBezTo>
                    <a:cubicBezTo>
                      <a:pt x="65" y="196"/>
                      <a:pt x="65" y="196"/>
                      <a:pt x="65" y="196"/>
                    </a:cubicBezTo>
                    <a:cubicBezTo>
                      <a:pt x="64" y="198"/>
                      <a:pt x="64" y="198"/>
                      <a:pt x="64" y="198"/>
                    </a:cubicBezTo>
                    <a:cubicBezTo>
                      <a:pt x="65" y="200"/>
                      <a:pt x="65" y="200"/>
                      <a:pt x="65" y="200"/>
                    </a:cubicBezTo>
                    <a:cubicBezTo>
                      <a:pt x="66" y="201"/>
                      <a:pt x="66" y="201"/>
                      <a:pt x="66" y="201"/>
                    </a:cubicBezTo>
                    <a:cubicBezTo>
                      <a:pt x="68" y="204"/>
                      <a:pt x="68" y="204"/>
                      <a:pt x="68" y="204"/>
                    </a:cubicBezTo>
                    <a:cubicBezTo>
                      <a:pt x="76" y="204"/>
                      <a:pt x="76" y="204"/>
                      <a:pt x="76" y="204"/>
                    </a:cubicBezTo>
                    <a:cubicBezTo>
                      <a:pt x="79" y="206"/>
                      <a:pt x="79" y="206"/>
                      <a:pt x="79" y="206"/>
                    </a:cubicBezTo>
                    <a:cubicBezTo>
                      <a:pt x="83" y="206"/>
                      <a:pt x="83" y="206"/>
                      <a:pt x="83" y="206"/>
                    </a:cubicBezTo>
                    <a:cubicBezTo>
                      <a:pt x="83" y="205"/>
                      <a:pt x="83" y="205"/>
                      <a:pt x="83" y="205"/>
                    </a:cubicBezTo>
                    <a:cubicBezTo>
                      <a:pt x="83" y="205"/>
                      <a:pt x="83" y="205"/>
                      <a:pt x="83" y="205"/>
                    </a:cubicBezTo>
                    <a:cubicBezTo>
                      <a:pt x="84" y="204"/>
                      <a:pt x="84" y="204"/>
                      <a:pt x="84" y="204"/>
                    </a:cubicBezTo>
                    <a:cubicBezTo>
                      <a:pt x="86" y="202"/>
                      <a:pt x="86" y="202"/>
                      <a:pt x="86" y="202"/>
                    </a:cubicBezTo>
                    <a:cubicBezTo>
                      <a:pt x="87" y="202"/>
                      <a:pt x="87" y="202"/>
                      <a:pt x="87" y="202"/>
                    </a:cubicBezTo>
                    <a:cubicBezTo>
                      <a:pt x="87" y="202"/>
                      <a:pt x="87" y="202"/>
                      <a:pt x="87" y="202"/>
                    </a:cubicBezTo>
                    <a:cubicBezTo>
                      <a:pt x="86" y="204"/>
                      <a:pt x="86" y="204"/>
                      <a:pt x="86" y="204"/>
                    </a:cubicBezTo>
                    <a:cubicBezTo>
                      <a:pt x="86" y="206"/>
                      <a:pt x="86" y="206"/>
                      <a:pt x="86" y="206"/>
                    </a:cubicBezTo>
                    <a:cubicBezTo>
                      <a:pt x="86" y="207"/>
                      <a:pt x="86" y="207"/>
                      <a:pt x="86" y="207"/>
                    </a:cubicBezTo>
                    <a:cubicBezTo>
                      <a:pt x="85" y="208"/>
                      <a:pt x="85" y="208"/>
                      <a:pt x="85" y="208"/>
                    </a:cubicBezTo>
                    <a:cubicBezTo>
                      <a:pt x="85" y="208"/>
                      <a:pt x="85" y="208"/>
                      <a:pt x="85" y="208"/>
                    </a:cubicBezTo>
                    <a:cubicBezTo>
                      <a:pt x="84" y="209"/>
                      <a:pt x="84" y="209"/>
                      <a:pt x="84" y="209"/>
                    </a:cubicBezTo>
                    <a:cubicBezTo>
                      <a:pt x="84" y="209"/>
                      <a:pt x="84" y="209"/>
                      <a:pt x="84" y="209"/>
                    </a:cubicBezTo>
                    <a:cubicBezTo>
                      <a:pt x="83" y="207"/>
                      <a:pt x="83" y="207"/>
                      <a:pt x="83" y="207"/>
                    </a:cubicBezTo>
                    <a:cubicBezTo>
                      <a:pt x="82" y="208"/>
                      <a:pt x="82" y="208"/>
                      <a:pt x="82" y="208"/>
                    </a:cubicBezTo>
                    <a:cubicBezTo>
                      <a:pt x="76" y="207"/>
                      <a:pt x="76" y="207"/>
                      <a:pt x="76" y="207"/>
                    </a:cubicBezTo>
                    <a:cubicBezTo>
                      <a:pt x="75" y="208"/>
                      <a:pt x="75" y="208"/>
                      <a:pt x="75" y="208"/>
                    </a:cubicBezTo>
                    <a:cubicBezTo>
                      <a:pt x="76" y="210"/>
                      <a:pt x="76" y="210"/>
                      <a:pt x="76" y="210"/>
                    </a:cubicBezTo>
                    <a:cubicBezTo>
                      <a:pt x="77" y="211"/>
                      <a:pt x="77" y="211"/>
                      <a:pt x="77" y="211"/>
                    </a:cubicBezTo>
                    <a:cubicBezTo>
                      <a:pt x="78" y="211"/>
                      <a:pt x="78" y="211"/>
                      <a:pt x="78" y="211"/>
                    </a:cubicBezTo>
                    <a:cubicBezTo>
                      <a:pt x="79" y="212"/>
                      <a:pt x="79" y="212"/>
                      <a:pt x="79" y="212"/>
                    </a:cubicBezTo>
                    <a:cubicBezTo>
                      <a:pt x="82" y="212"/>
                      <a:pt x="82" y="212"/>
                      <a:pt x="82" y="212"/>
                    </a:cubicBezTo>
                    <a:cubicBezTo>
                      <a:pt x="82" y="213"/>
                      <a:pt x="82" y="213"/>
                      <a:pt x="82" y="213"/>
                    </a:cubicBezTo>
                    <a:cubicBezTo>
                      <a:pt x="80" y="213"/>
                      <a:pt x="80" y="213"/>
                      <a:pt x="80" y="213"/>
                    </a:cubicBezTo>
                    <a:cubicBezTo>
                      <a:pt x="82" y="217"/>
                      <a:pt x="82" y="217"/>
                      <a:pt x="82" y="217"/>
                    </a:cubicBezTo>
                    <a:cubicBezTo>
                      <a:pt x="82" y="218"/>
                      <a:pt x="82" y="218"/>
                      <a:pt x="82" y="218"/>
                    </a:cubicBezTo>
                    <a:cubicBezTo>
                      <a:pt x="79" y="216"/>
                      <a:pt x="79" y="216"/>
                      <a:pt x="79" y="216"/>
                    </a:cubicBezTo>
                    <a:cubicBezTo>
                      <a:pt x="79" y="215"/>
                      <a:pt x="79" y="215"/>
                      <a:pt x="79" y="215"/>
                    </a:cubicBezTo>
                    <a:cubicBezTo>
                      <a:pt x="78" y="213"/>
                      <a:pt x="78" y="213"/>
                      <a:pt x="78" y="213"/>
                    </a:cubicBezTo>
                    <a:cubicBezTo>
                      <a:pt x="76" y="213"/>
                      <a:pt x="76" y="213"/>
                      <a:pt x="76" y="213"/>
                    </a:cubicBezTo>
                    <a:cubicBezTo>
                      <a:pt x="71" y="207"/>
                      <a:pt x="71" y="207"/>
                      <a:pt x="71" y="207"/>
                    </a:cubicBezTo>
                    <a:cubicBezTo>
                      <a:pt x="65" y="206"/>
                      <a:pt x="65" y="206"/>
                      <a:pt x="65" y="206"/>
                    </a:cubicBezTo>
                    <a:cubicBezTo>
                      <a:pt x="62" y="204"/>
                      <a:pt x="62" y="204"/>
                      <a:pt x="62" y="204"/>
                    </a:cubicBezTo>
                    <a:cubicBezTo>
                      <a:pt x="60" y="204"/>
                      <a:pt x="60" y="204"/>
                      <a:pt x="60" y="204"/>
                    </a:cubicBezTo>
                    <a:cubicBezTo>
                      <a:pt x="60" y="205"/>
                      <a:pt x="60" y="205"/>
                      <a:pt x="60" y="205"/>
                    </a:cubicBezTo>
                    <a:cubicBezTo>
                      <a:pt x="59" y="207"/>
                      <a:pt x="59" y="207"/>
                      <a:pt x="59" y="207"/>
                    </a:cubicBezTo>
                    <a:cubicBezTo>
                      <a:pt x="51" y="209"/>
                      <a:pt x="51" y="209"/>
                      <a:pt x="51" y="209"/>
                    </a:cubicBezTo>
                    <a:cubicBezTo>
                      <a:pt x="50" y="209"/>
                      <a:pt x="50" y="209"/>
                      <a:pt x="50" y="209"/>
                    </a:cubicBezTo>
                    <a:cubicBezTo>
                      <a:pt x="48" y="216"/>
                      <a:pt x="48" y="216"/>
                      <a:pt x="48" y="216"/>
                    </a:cubicBezTo>
                    <a:cubicBezTo>
                      <a:pt x="49" y="217"/>
                      <a:pt x="49" y="217"/>
                      <a:pt x="49" y="217"/>
                    </a:cubicBezTo>
                    <a:cubicBezTo>
                      <a:pt x="49" y="217"/>
                      <a:pt x="49" y="217"/>
                      <a:pt x="49" y="217"/>
                    </a:cubicBezTo>
                    <a:cubicBezTo>
                      <a:pt x="47" y="218"/>
                      <a:pt x="47" y="218"/>
                      <a:pt x="47" y="218"/>
                    </a:cubicBezTo>
                    <a:cubicBezTo>
                      <a:pt x="46" y="220"/>
                      <a:pt x="46" y="220"/>
                      <a:pt x="46" y="220"/>
                    </a:cubicBezTo>
                    <a:cubicBezTo>
                      <a:pt x="44" y="222"/>
                      <a:pt x="44" y="222"/>
                      <a:pt x="44" y="222"/>
                    </a:cubicBezTo>
                    <a:cubicBezTo>
                      <a:pt x="45" y="224"/>
                      <a:pt x="45" y="224"/>
                      <a:pt x="45" y="224"/>
                    </a:cubicBezTo>
                    <a:cubicBezTo>
                      <a:pt x="45" y="226"/>
                      <a:pt x="45" y="226"/>
                      <a:pt x="45" y="226"/>
                    </a:cubicBezTo>
                    <a:cubicBezTo>
                      <a:pt x="46" y="227"/>
                      <a:pt x="46" y="227"/>
                      <a:pt x="46" y="227"/>
                    </a:cubicBezTo>
                    <a:cubicBezTo>
                      <a:pt x="45" y="229"/>
                      <a:pt x="45" y="229"/>
                      <a:pt x="45" y="229"/>
                    </a:cubicBezTo>
                    <a:cubicBezTo>
                      <a:pt x="47" y="229"/>
                      <a:pt x="47" y="229"/>
                      <a:pt x="47" y="229"/>
                    </a:cubicBezTo>
                    <a:cubicBezTo>
                      <a:pt x="48" y="230"/>
                      <a:pt x="48" y="230"/>
                      <a:pt x="48" y="230"/>
                    </a:cubicBezTo>
                    <a:cubicBezTo>
                      <a:pt x="47" y="230"/>
                      <a:pt x="47" y="230"/>
                      <a:pt x="47" y="230"/>
                    </a:cubicBezTo>
                    <a:cubicBezTo>
                      <a:pt x="46" y="231"/>
                      <a:pt x="46" y="231"/>
                      <a:pt x="46" y="231"/>
                    </a:cubicBezTo>
                    <a:cubicBezTo>
                      <a:pt x="45" y="232"/>
                      <a:pt x="45" y="232"/>
                      <a:pt x="45" y="232"/>
                    </a:cubicBezTo>
                    <a:cubicBezTo>
                      <a:pt x="46" y="232"/>
                      <a:pt x="46" y="232"/>
                      <a:pt x="46" y="232"/>
                    </a:cubicBezTo>
                    <a:cubicBezTo>
                      <a:pt x="49" y="233"/>
                      <a:pt x="49" y="233"/>
                      <a:pt x="49" y="233"/>
                    </a:cubicBezTo>
                    <a:cubicBezTo>
                      <a:pt x="52" y="231"/>
                      <a:pt x="52" y="231"/>
                      <a:pt x="52" y="231"/>
                    </a:cubicBezTo>
                    <a:cubicBezTo>
                      <a:pt x="53" y="229"/>
                      <a:pt x="53" y="229"/>
                      <a:pt x="53" y="229"/>
                    </a:cubicBezTo>
                    <a:cubicBezTo>
                      <a:pt x="54" y="229"/>
                      <a:pt x="54" y="229"/>
                      <a:pt x="54" y="229"/>
                    </a:cubicBezTo>
                    <a:cubicBezTo>
                      <a:pt x="55" y="229"/>
                      <a:pt x="55" y="229"/>
                      <a:pt x="55" y="229"/>
                    </a:cubicBezTo>
                    <a:cubicBezTo>
                      <a:pt x="55" y="226"/>
                      <a:pt x="55" y="226"/>
                      <a:pt x="55" y="226"/>
                    </a:cubicBezTo>
                    <a:cubicBezTo>
                      <a:pt x="57" y="224"/>
                      <a:pt x="57" y="224"/>
                      <a:pt x="57" y="224"/>
                    </a:cubicBezTo>
                    <a:cubicBezTo>
                      <a:pt x="56" y="228"/>
                      <a:pt x="56" y="228"/>
                      <a:pt x="56" y="228"/>
                    </a:cubicBezTo>
                    <a:cubicBezTo>
                      <a:pt x="54" y="231"/>
                      <a:pt x="54" y="231"/>
                      <a:pt x="54" y="231"/>
                    </a:cubicBezTo>
                    <a:cubicBezTo>
                      <a:pt x="54" y="232"/>
                      <a:pt x="54" y="232"/>
                      <a:pt x="54" y="232"/>
                    </a:cubicBezTo>
                    <a:cubicBezTo>
                      <a:pt x="54" y="233"/>
                      <a:pt x="54" y="233"/>
                      <a:pt x="54" y="233"/>
                    </a:cubicBezTo>
                    <a:cubicBezTo>
                      <a:pt x="55" y="233"/>
                      <a:pt x="55" y="233"/>
                      <a:pt x="55" y="233"/>
                    </a:cubicBezTo>
                    <a:cubicBezTo>
                      <a:pt x="56" y="234"/>
                      <a:pt x="56" y="234"/>
                      <a:pt x="56" y="234"/>
                    </a:cubicBezTo>
                    <a:cubicBezTo>
                      <a:pt x="59" y="232"/>
                      <a:pt x="59" y="232"/>
                      <a:pt x="59" y="232"/>
                    </a:cubicBezTo>
                    <a:cubicBezTo>
                      <a:pt x="60" y="233"/>
                      <a:pt x="60" y="233"/>
                      <a:pt x="60" y="233"/>
                    </a:cubicBezTo>
                    <a:cubicBezTo>
                      <a:pt x="60" y="232"/>
                      <a:pt x="60" y="232"/>
                      <a:pt x="60" y="232"/>
                    </a:cubicBezTo>
                    <a:cubicBezTo>
                      <a:pt x="65" y="216"/>
                      <a:pt x="65" y="216"/>
                      <a:pt x="65" y="216"/>
                    </a:cubicBezTo>
                    <a:cubicBezTo>
                      <a:pt x="64" y="223"/>
                      <a:pt x="64" y="223"/>
                      <a:pt x="64" y="223"/>
                    </a:cubicBezTo>
                    <a:cubicBezTo>
                      <a:pt x="64" y="224"/>
                      <a:pt x="64" y="224"/>
                      <a:pt x="64" y="224"/>
                    </a:cubicBezTo>
                    <a:cubicBezTo>
                      <a:pt x="65" y="225"/>
                      <a:pt x="65" y="225"/>
                      <a:pt x="65" y="225"/>
                    </a:cubicBezTo>
                    <a:cubicBezTo>
                      <a:pt x="66" y="224"/>
                      <a:pt x="66" y="224"/>
                      <a:pt x="66" y="224"/>
                    </a:cubicBezTo>
                    <a:cubicBezTo>
                      <a:pt x="66" y="225"/>
                      <a:pt x="66" y="225"/>
                      <a:pt x="66" y="225"/>
                    </a:cubicBezTo>
                    <a:cubicBezTo>
                      <a:pt x="64" y="226"/>
                      <a:pt x="64" y="226"/>
                      <a:pt x="64" y="226"/>
                    </a:cubicBezTo>
                    <a:cubicBezTo>
                      <a:pt x="64" y="227"/>
                      <a:pt x="64" y="227"/>
                      <a:pt x="64" y="227"/>
                    </a:cubicBezTo>
                    <a:cubicBezTo>
                      <a:pt x="64" y="230"/>
                      <a:pt x="64" y="230"/>
                      <a:pt x="64" y="230"/>
                    </a:cubicBezTo>
                    <a:cubicBezTo>
                      <a:pt x="64" y="230"/>
                      <a:pt x="64" y="230"/>
                      <a:pt x="64" y="230"/>
                    </a:cubicBezTo>
                    <a:cubicBezTo>
                      <a:pt x="66" y="229"/>
                      <a:pt x="66" y="229"/>
                      <a:pt x="66" y="229"/>
                    </a:cubicBezTo>
                    <a:cubicBezTo>
                      <a:pt x="68" y="230"/>
                      <a:pt x="68" y="230"/>
                      <a:pt x="68" y="230"/>
                    </a:cubicBezTo>
                    <a:cubicBezTo>
                      <a:pt x="69" y="231"/>
                      <a:pt x="69" y="231"/>
                      <a:pt x="69" y="231"/>
                    </a:cubicBezTo>
                    <a:cubicBezTo>
                      <a:pt x="69" y="230"/>
                      <a:pt x="69" y="230"/>
                      <a:pt x="69" y="230"/>
                    </a:cubicBezTo>
                    <a:cubicBezTo>
                      <a:pt x="69" y="231"/>
                      <a:pt x="69" y="231"/>
                      <a:pt x="69" y="231"/>
                    </a:cubicBezTo>
                    <a:cubicBezTo>
                      <a:pt x="69" y="232"/>
                      <a:pt x="69" y="232"/>
                      <a:pt x="69" y="232"/>
                    </a:cubicBezTo>
                    <a:cubicBezTo>
                      <a:pt x="66" y="231"/>
                      <a:pt x="66" y="231"/>
                      <a:pt x="66" y="231"/>
                    </a:cubicBezTo>
                    <a:cubicBezTo>
                      <a:pt x="63" y="232"/>
                      <a:pt x="63" y="232"/>
                      <a:pt x="63" y="232"/>
                    </a:cubicBezTo>
                    <a:cubicBezTo>
                      <a:pt x="62" y="233"/>
                      <a:pt x="62" y="233"/>
                      <a:pt x="62" y="233"/>
                    </a:cubicBezTo>
                    <a:cubicBezTo>
                      <a:pt x="62" y="233"/>
                      <a:pt x="62" y="233"/>
                      <a:pt x="62" y="233"/>
                    </a:cubicBezTo>
                    <a:cubicBezTo>
                      <a:pt x="62" y="235"/>
                      <a:pt x="62" y="235"/>
                      <a:pt x="62" y="235"/>
                    </a:cubicBezTo>
                    <a:cubicBezTo>
                      <a:pt x="63" y="235"/>
                      <a:pt x="63" y="235"/>
                      <a:pt x="63" y="235"/>
                    </a:cubicBezTo>
                    <a:cubicBezTo>
                      <a:pt x="62" y="236"/>
                      <a:pt x="62" y="236"/>
                      <a:pt x="62" y="236"/>
                    </a:cubicBezTo>
                    <a:cubicBezTo>
                      <a:pt x="60" y="235"/>
                      <a:pt x="60" y="235"/>
                      <a:pt x="60" y="235"/>
                    </a:cubicBezTo>
                    <a:cubicBezTo>
                      <a:pt x="60" y="236"/>
                      <a:pt x="60" y="236"/>
                      <a:pt x="60" y="236"/>
                    </a:cubicBezTo>
                    <a:cubicBezTo>
                      <a:pt x="57" y="239"/>
                      <a:pt x="57" y="239"/>
                      <a:pt x="57" y="239"/>
                    </a:cubicBezTo>
                    <a:cubicBezTo>
                      <a:pt x="57" y="239"/>
                      <a:pt x="57" y="239"/>
                      <a:pt x="57" y="239"/>
                    </a:cubicBezTo>
                    <a:cubicBezTo>
                      <a:pt x="58" y="239"/>
                      <a:pt x="58" y="239"/>
                      <a:pt x="58" y="239"/>
                    </a:cubicBezTo>
                    <a:cubicBezTo>
                      <a:pt x="59" y="241"/>
                      <a:pt x="59" y="241"/>
                      <a:pt x="59" y="241"/>
                    </a:cubicBezTo>
                    <a:cubicBezTo>
                      <a:pt x="60" y="240"/>
                      <a:pt x="60" y="240"/>
                      <a:pt x="60" y="240"/>
                    </a:cubicBezTo>
                    <a:cubicBezTo>
                      <a:pt x="63" y="239"/>
                      <a:pt x="63" y="239"/>
                      <a:pt x="63" y="239"/>
                    </a:cubicBezTo>
                    <a:cubicBezTo>
                      <a:pt x="64" y="239"/>
                      <a:pt x="64" y="239"/>
                      <a:pt x="64" y="239"/>
                    </a:cubicBezTo>
                    <a:cubicBezTo>
                      <a:pt x="64" y="239"/>
                      <a:pt x="64" y="239"/>
                      <a:pt x="64" y="239"/>
                    </a:cubicBezTo>
                    <a:cubicBezTo>
                      <a:pt x="64" y="240"/>
                      <a:pt x="64" y="240"/>
                      <a:pt x="64" y="240"/>
                    </a:cubicBezTo>
                    <a:cubicBezTo>
                      <a:pt x="64" y="240"/>
                      <a:pt x="64" y="240"/>
                      <a:pt x="64" y="240"/>
                    </a:cubicBezTo>
                    <a:cubicBezTo>
                      <a:pt x="63" y="241"/>
                      <a:pt x="63" y="241"/>
                      <a:pt x="63" y="241"/>
                    </a:cubicBezTo>
                    <a:cubicBezTo>
                      <a:pt x="63" y="241"/>
                      <a:pt x="63" y="241"/>
                      <a:pt x="63" y="241"/>
                    </a:cubicBezTo>
                    <a:cubicBezTo>
                      <a:pt x="62" y="240"/>
                      <a:pt x="62" y="240"/>
                      <a:pt x="62" y="240"/>
                    </a:cubicBezTo>
                    <a:cubicBezTo>
                      <a:pt x="60" y="241"/>
                      <a:pt x="60" y="241"/>
                      <a:pt x="60" y="241"/>
                    </a:cubicBezTo>
                    <a:cubicBezTo>
                      <a:pt x="60" y="241"/>
                      <a:pt x="60" y="241"/>
                      <a:pt x="60" y="241"/>
                    </a:cubicBezTo>
                    <a:cubicBezTo>
                      <a:pt x="60" y="242"/>
                      <a:pt x="60" y="242"/>
                      <a:pt x="60" y="242"/>
                    </a:cubicBezTo>
                    <a:cubicBezTo>
                      <a:pt x="62" y="242"/>
                      <a:pt x="62" y="242"/>
                      <a:pt x="62" y="242"/>
                    </a:cubicBezTo>
                    <a:cubicBezTo>
                      <a:pt x="61" y="243"/>
                      <a:pt x="61" y="243"/>
                      <a:pt x="61" y="243"/>
                    </a:cubicBezTo>
                    <a:cubicBezTo>
                      <a:pt x="61" y="245"/>
                      <a:pt x="61" y="245"/>
                      <a:pt x="61" y="245"/>
                    </a:cubicBezTo>
                    <a:cubicBezTo>
                      <a:pt x="61" y="247"/>
                      <a:pt x="61" y="247"/>
                      <a:pt x="61" y="247"/>
                    </a:cubicBezTo>
                    <a:cubicBezTo>
                      <a:pt x="63" y="249"/>
                      <a:pt x="63" y="249"/>
                      <a:pt x="63" y="249"/>
                    </a:cubicBezTo>
                    <a:cubicBezTo>
                      <a:pt x="65" y="247"/>
                      <a:pt x="65" y="247"/>
                      <a:pt x="65" y="247"/>
                    </a:cubicBezTo>
                    <a:cubicBezTo>
                      <a:pt x="65" y="245"/>
                      <a:pt x="65" y="245"/>
                      <a:pt x="65" y="245"/>
                    </a:cubicBezTo>
                    <a:cubicBezTo>
                      <a:pt x="65" y="244"/>
                      <a:pt x="65" y="244"/>
                      <a:pt x="65" y="244"/>
                    </a:cubicBezTo>
                    <a:cubicBezTo>
                      <a:pt x="65" y="246"/>
                      <a:pt x="65" y="246"/>
                      <a:pt x="65" y="246"/>
                    </a:cubicBezTo>
                    <a:cubicBezTo>
                      <a:pt x="64" y="249"/>
                      <a:pt x="64" y="249"/>
                      <a:pt x="64" y="249"/>
                    </a:cubicBezTo>
                    <a:cubicBezTo>
                      <a:pt x="64" y="251"/>
                      <a:pt x="64" y="251"/>
                      <a:pt x="64" y="251"/>
                    </a:cubicBezTo>
                    <a:cubicBezTo>
                      <a:pt x="66" y="252"/>
                      <a:pt x="66" y="252"/>
                      <a:pt x="66" y="252"/>
                    </a:cubicBezTo>
                    <a:cubicBezTo>
                      <a:pt x="68" y="251"/>
                      <a:pt x="68" y="251"/>
                      <a:pt x="68" y="251"/>
                    </a:cubicBezTo>
                    <a:cubicBezTo>
                      <a:pt x="71" y="252"/>
                      <a:pt x="71" y="252"/>
                      <a:pt x="71" y="252"/>
                    </a:cubicBezTo>
                    <a:cubicBezTo>
                      <a:pt x="73" y="251"/>
                      <a:pt x="73" y="251"/>
                      <a:pt x="73" y="251"/>
                    </a:cubicBezTo>
                    <a:cubicBezTo>
                      <a:pt x="75" y="249"/>
                      <a:pt x="75" y="249"/>
                      <a:pt x="75" y="249"/>
                    </a:cubicBezTo>
                    <a:cubicBezTo>
                      <a:pt x="76" y="243"/>
                      <a:pt x="76" y="243"/>
                      <a:pt x="76" y="243"/>
                    </a:cubicBezTo>
                    <a:cubicBezTo>
                      <a:pt x="77" y="242"/>
                      <a:pt x="77" y="242"/>
                      <a:pt x="77" y="242"/>
                    </a:cubicBezTo>
                    <a:cubicBezTo>
                      <a:pt x="78" y="238"/>
                      <a:pt x="78" y="238"/>
                      <a:pt x="78" y="238"/>
                    </a:cubicBezTo>
                    <a:cubicBezTo>
                      <a:pt x="78" y="237"/>
                      <a:pt x="78" y="237"/>
                      <a:pt x="78" y="237"/>
                    </a:cubicBezTo>
                    <a:cubicBezTo>
                      <a:pt x="79" y="236"/>
                      <a:pt x="79" y="236"/>
                      <a:pt x="79" y="236"/>
                    </a:cubicBezTo>
                    <a:cubicBezTo>
                      <a:pt x="80" y="235"/>
                      <a:pt x="80" y="235"/>
                      <a:pt x="80" y="235"/>
                    </a:cubicBezTo>
                    <a:cubicBezTo>
                      <a:pt x="81" y="235"/>
                      <a:pt x="81" y="235"/>
                      <a:pt x="81" y="235"/>
                    </a:cubicBezTo>
                    <a:cubicBezTo>
                      <a:pt x="80" y="237"/>
                      <a:pt x="80" y="237"/>
                      <a:pt x="80" y="237"/>
                    </a:cubicBezTo>
                    <a:cubicBezTo>
                      <a:pt x="80" y="239"/>
                      <a:pt x="80" y="239"/>
                      <a:pt x="80" y="239"/>
                    </a:cubicBezTo>
                    <a:cubicBezTo>
                      <a:pt x="74" y="251"/>
                      <a:pt x="74" y="251"/>
                      <a:pt x="74" y="251"/>
                    </a:cubicBezTo>
                    <a:cubicBezTo>
                      <a:pt x="74" y="251"/>
                      <a:pt x="74" y="251"/>
                      <a:pt x="74" y="251"/>
                    </a:cubicBezTo>
                    <a:cubicBezTo>
                      <a:pt x="72" y="254"/>
                      <a:pt x="72" y="254"/>
                      <a:pt x="72" y="254"/>
                    </a:cubicBezTo>
                    <a:cubicBezTo>
                      <a:pt x="72" y="254"/>
                      <a:pt x="72" y="254"/>
                      <a:pt x="72" y="254"/>
                    </a:cubicBezTo>
                    <a:cubicBezTo>
                      <a:pt x="72" y="255"/>
                      <a:pt x="72" y="255"/>
                      <a:pt x="72" y="255"/>
                    </a:cubicBezTo>
                    <a:cubicBezTo>
                      <a:pt x="74" y="255"/>
                      <a:pt x="74" y="255"/>
                      <a:pt x="74" y="255"/>
                    </a:cubicBezTo>
                    <a:cubicBezTo>
                      <a:pt x="74" y="256"/>
                      <a:pt x="74" y="256"/>
                      <a:pt x="74" y="256"/>
                    </a:cubicBezTo>
                    <a:cubicBezTo>
                      <a:pt x="73" y="257"/>
                      <a:pt x="73" y="257"/>
                      <a:pt x="73" y="257"/>
                    </a:cubicBezTo>
                    <a:cubicBezTo>
                      <a:pt x="71" y="256"/>
                      <a:pt x="71" y="256"/>
                      <a:pt x="71" y="256"/>
                    </a:cubicBezTo>
                    <a:cubicBezTo>
                      <a:pt x="70" y="255"/>
                      <a:pt x="70" y="255"/>
                      <a:pt x="70" y="255"/>
                    </a:cubicBezTo>
                    <a:cubicBezTo>
                      <a:pt x="66" y="256"/>
                      <a:pt x="66" y="256"/>
                      <a:pt x="66" y="256"/>
                    </a:cubicBezTo>
                    <a:cubicBezTo>
                      <a:pt x="67" y="257"/>
                      <a:pt x="67" y="257"/>
                      <a:pt x="67" y="257"/>
                    </a:cubicBezTo>
                    <a:cubicBezTo>
                      <a:pt x="67" y="258"/>
                      <a:pt x="67" y="258"/>
                      <a:pt x="67" y="258"/>
                    </a:cubicBezTo>
                    <a:cubicBezTo>
                      <a:pt x="67" y="259"/>
                      <a:pt x="67" y="259"/>
                      <a:pt x="67" y="259"/>
                    </a:cubicBezTo>
                    <a:cubicBezTo>
                      <a:pt x="66" y="259"/>
                      <a:pt x="66" y="259"/>
                      <a:pt x="66" y="259"/>
                    </a:cubicBezTo>
                    <a:cubicBezTo>
                      <a:pt x="63" y="256"/>
                      <a:pt x="63" y="256"/>
                      <a:pt x="63" y="256"/>
                    </a:cubicBezTo>
                    <a:cubicBezTo>
                      <a:pt x="60" y="256"/>
                      <a:pt x="60" y="256"/>
                      <a:pt x="60" y="256"/>
                    </a:cubicBezTo>
                    <a:cubicBezTo>
                      <a:pt x="58" y="254"/>
                      <a:pt x="58" y="254"/>
                      <a:pt x="58" y="254"/>
                    </a:cubicBezTo>
                    <a:cubicBezTo>
                      <a:pt x="58" y="254"/>
                      <a:pt x="58" y="254"/>
                      <a:pt x="58" y="254"/>
                    </a:cubicBezTo>
                    <a:cubicBezTo>
                      <a:pt x="58" y="253"/>
                      <a:pt x="58" y="253"/>
                      <a:pt x="58" y="253"/>
                    </a:cubicBezTo>
                    <a:cubicBezTo>
                      <a:pt x="56" y="247"/>
                      <a:pt x="56" y="247"/>
                      <a:pt x="56" y="247"/>
                    </a:cubicBezTo>
                    <a:cubicBezTo>
                      <a:pt x="55" y="246"/>
                      <a:pt x="55" y="246"/>
                      <a:pt x="55" y="246"/>
                    </a:cubicBezTo>
                    <a:cubicBezTo>
                      <a:pt x="54" y="244"/>
                      <a:pt x="54" y="244"/>
                      <a:pt x="54" y="244"/>
                    </a:cubicBezTo>
                    <a:cubicBezTo>
                      <a:pt x="52" y="241"/>
                      <a:pt x="52" y="241"/>
                      <a:pt x="52" y="241"/>
                    </a:cubicBezTo>
                    <a:cubicBezTo>
                      <a:pt x="46" y="240"/>
                      <a:pt x="46" y="240"/>
                      <a:pt x="46" y="240"/>
                    </a:cubicBezTo>
                    <a:cubicBezTo>
                      <a:pt x="42" y="242"/>
                      <a:pt x="42" y="242"/>
                      <a:pt x="42" y="242"/>
                    </a:cubicBezTo>
                    <a:cubicBezTo>
                      <a:pt x="41" y="242"/>
                      <a:pt x="41" y="242"/>
                      <a:pt x="41" y="242"/>
                    </a:cubicBezTo>
                    <a:cubicBezTo>
                      <a:pt x="40" y="243"/>
                      <a:pt x="40" y="243"/>
                      <a:pt x="40" y="243"/>
                    </a:cubicBezTo>
                    <a:cubicBezTo>
                      <a:pt x="39" y="243"/>
                      <a:pt x="39" y="243"/>
                      <a:pt x="39" y="243"/>
                    </a:cubicBezTo>
                    <a:cubicBezTo>
                      <a:pt x="40" y="245"/>
                      <a:pt x="40" y="245"/>
                      <a:pt x="40" y="245"/>
                    </a:cubicBezTo>
                    <a:cubicBezTo>
                      <a:pt x="39" y="245"/>
                      <a:pt x="39" y="245"/>
                      <a:pt x="39" y="245"/>
                    </a:cubicBezTo>
                    <a:cubicBezTo>
                      <a:pt x="40" y="245"/>
                      <a:pt x="40" y="245"/>
                      <a:pt x="40" y="245"/>
                    </a:cubicBezTo>
                    <a:cubicBezTo>
                      <a:pt x="40" y="249"/>
                      <a:pt x="40" y="249"/>
                      <a:pt x="40" y="249"/>
                    </a:cubicBezTo>
                    <a:cubicBezTo>
                      <a:pt x="42" y="250"/>
                      <a:pt x="42" y="250"/>
                      <a:pt x="42" y="250"/>
                    </a:cubicBezTo>
                    <a:cubicBezTo>
                      <a:pt x="42" y="251"/>
                      <a:pt x="42" y="251"/>
                      <a:pt x="42" y="251"/>
                    </a:cubicBezTo>
                    <a:cubicBezTo>
                      <a:pt x="43" y="253"/>
                      <a:pt x="43" y="253"/>
                      <a:pt x="43" y="253"/>
                    </a:cubicBezTo>
                    <a:cubicBezTo>
                      <a:pt x="43" y="256"/>
                      <a:pt x="43" y="256"/>
                      <a:pt x="43" y="256"/>
                    </a:cubicBezTo>
                    <a:cubicBezTo>
                      <a:pt x="44" y="258"/>
                      <a:pt x="44" y="258"/>
                      <a:pt x="44" y="258"/>
                    </a:cubicBezTo>
                    <a:cubicBezTo>
                      <a:pt x="46" y="259"/>
                      <a:pt x="46" y="259"/>
                      <a:pt x="46" y="259"/>
                    </a:cubicBezTo>
                    <a:cubicBezTo>
                      <a:pt x="47" y="257"/>
                      <a:pt x="47" y="257"/>
                      <a:pt x="47" y="257"/>
                    </a:cubicBezTo>
                    <a:cubicBezTo>
                      <a:pt x="49" y="257"/>
                      <a:pt x="49" y="257"/>
                      <a:pt x="49" y="257"/>
                    </a:cubicBezTo>
                    <a:cubicBezTo>
                      <a:pt x="49" y="258"/>
                      <a:pt x="49" y="258"/>
                      <a:pt x="49" y="258"/>
                    </a:cubicBezTo>
                    <a:cubicBezTo>
                      <a:pt x="47" y="260"/>
                      <a:pt x="47" y="260"/>
                      <a:pt x="47" y="260"/>
                    </a:cubicBezTo>
                    <a:cubicBezTo>
                      <a:pt x="47" y="260"/>
                      <a:pt x="47" y="260"/>
                      <a:pt x="47" y="260"/>
                    </a:cubicBezTo>
                    <a:cubicBezTo>
                      <a:pt x="48" y="260"/>
                      <a:pt x="48" y="260"/>
                      <a:pt x="48" y="260"/>
                    </a:cubicBezTo>
                    <a:cubicBezTo>
                      <a:pt x="48" y="261"/>
                      <a:pt x="48" y="261"/>
                      <a:pt x="48" y="261"/>
                    </a:cubicBezTo>
                    <a:cubicBezTo>
                      <a:pt x="47" y="262"/>
                      <a:pt x="47" y="262"/>
                      <a:pt x="47" y="262"/>
                    </a:cubicBezTo>
                    <a:cubicBezTo>
                      <a:pt x="47" y="263"/>
                      <a:pt x="47" y="263"/>
                      <a:pt x="47" y="263"/>
                    </a:cubicBezTo>
                    <a:cubicBezTo>
                      <a:pt x="47" y="263"/>
                      <a:pt x="47" y="263"/>
                      <a:pt x="47" y="263"/>
                    </a:cubicBezTo>
                    <a:cubicBezTo>
                      <a:pt x="48" y="263"/>
                      <a:pt x="48" y="263"/>
                      <a:pt x="48" y="263"/>
                    </a:cubicBezTo>
                    <a:cubicBezTo>
                      <a:pt x="50" y="263"/>
                      <a:pt x="50" y="263"/>
                      <a:pt x="50" y="263"/>
                    </a:cubicBezTo>
                    <a:cubicBezTo>
                      <a:pt x="49" y="264"/>
                      <a:pt x="49" y="264"/>
                      <a:pt x="49" y="264"/>
                    </a:cubicBezTo>
                    <a:cubicBezTo>
                      <a:pt x="49" y="265"/>
                      <a:pt x="49" y="265"/>
                      <a:pt x="49" y="265"/>
                    </a:cubicBezTo>
                    <a:cubicBezTo>
                      <a:pt x="48" y="264"/>
                      <a:pt x="48" y="264"/>
                      <a:pt x="48" y="264"/>
                    </a:cubicBezTo>
                    <a:cubicBezTo>
                      <a:pt x="48" y="263"/>
                      <a:pt x="48" y="263"/>
                      <a:pt x="48" y="263"/>
                    </a:cubicBezTo>
                    <a:cubicBezTo>
                      <a:pt x="46" y="264"/>
                      <a:pt x="46" y="264"/>
                      <a:pt x="46" y="264"/>
                    </a:cubicBezTo>
                    <a:cubicBezTo>
                      <a:pt x="45" y="265"/>
                      <a:pt x="45" y="265"/>
                      <a:pt x="45" y="265"/>
                    </a:cubicBezTo>
                    <a:cubicBezTo>
                      <a:pt x="46" y="266"/>
                      <a:pt x="46" y="266"/>
                      <a:pt x="46" y="266"/>
                    </a:cubicBezTo>
                    <a:cubicBezTo>
                      <a:pt x="44" y="266"/>
                      <a:pt x="44" y="266"/>
                      <a:pt x="44" y="266"/>
                    </a:cubicBezTo>
                    <a:cubicBezTo>
                      <a:pt x="44" y="265"/>
                      <a:pt x="44" y="265"/>
                      <a:pt x="44" y="265"/>
                    </a:cubicBezTo>
                    <a:cubicBezTo>
                      <a:pt x="44" y="265"/>
                      <a:pt x="44" y="265"/>
                      <a:pt x="44" y="265"/>
                    </a:cubicBezTo>
                    <a:cubicBezTo>
                      <a:pt x="42" y="266"/>
                      <a:pt x="42" y="266"/>
                      <a:pt x="42" y="266"/>
                    </a:cubicBezTo>
                    <a:cubicBezTo>
                      <a:pt x="41" y="266"/>
                      <a:pt x="41" y="266"/>
                      <a:pt x="41" y="266"/>
                    </a:cubicBezTo>
                    <a:cubicBezTo>
                      <a:pt x="40" y="265"/>
                      <a:pt x="40" y="265"/>
                      <a:pt x="40" y="265"/>
                    </a:cubicBezTo>
                    <a:cubicBezTo>
                      <a:pt x="39" y="266"/>
                      <a:pt x="39" y="266"/>
                      <a:pt x="39" y="266"/>
                    </a:cubicBezTo>
                    <a:cubicBezTo>
                      <a:pt x="39" y="267"/>
                      <a:pt x="39" y="267"/>
                      <a:pt x="39" y="267"/>
                    </a:cubicBezTo>
                    <a:cubicBezTo>
                      <a:pt x="37" y="269"/>
                      <a:pt x="37" y="269"/>
                      <a:pt x="37" y="269"/>
                    </a:cubicBezTo>
                    <a:cubicBezTo>
                      <a:pt x="36" y="270"/>
                      <a:pt x="36" y="270"/>
                      <a:pt x="36" y="270"/>
                    </a:cubicBezTo>
                    <a:cubicBezTo>
                      <a:pt x="32" y="273"/>
                      <a:pt x="32" y="273"/>
                      <a:pt x="32" y="273"/>
                    </a:cubicBezTo>
                    <a:cubicBezTo>
                      <a:pt x="31" y="276"/>
                      <a:pt x="31" y="276"/>
                      <a:pt x="31" y="276"/>
                    </a:cubicBezTo>
                    <a:cubicBezTo>
                      <a:pt x="31" y="279"/>
                      <a:pt x="31" y="279"/>
                      <a:pt x="31" y="279"/>
                    </a:cubicBezTo>
                    <a:cubicBezTo>
                      <a:pt x="31" y="282"/>
                      <a:pt x="31" y="282"/>
                      <a:pt x="31" y="282"/>
                    </a:cubicBezTo>
                    <a:cubicBezTo>
                      <a:pt x="33" y="286"/>
                      <a:pt x="33" y="286"/>
                      <a:pt x="33" y="286"/>
                    </a:cubicBezTo>
                    <a:cubicBezTo>
                      <a:pt x="34" y="287"/>
                      <a:pt x="34" y="287"/>
                      <a:pt x="34" y="287"/>
                    </a:cubicBezTo>
                    <a:cubicBezTo>
                      <a:pt x="36" y="284"/>
                      <a:pt x="36" y="284"/>
                      <a:pt x="36" y="284"/>
                    </a:cubicBezTo>
                    <a:cubicBezTo>
                      <a:pt x="36" y="282"/>
                      <a:pt x="36" y="282"/>
                      <a:pt x="36" y="282"/>
                    </a:cubicBezTo>
                    <a:cubicBezTo>
                      <a:pt x="36" y="286"/>
                      <a:pt x="36" y="286"/>
                      <a:pt x="36" y="286"/>
                    </a:cubicBezTo>
                    <a:cubicBezTo>
                      <a:pt x="37" y="283"/>
                      <a:pt x="37" y="283"/>
                      <a:pt x="37" y="283"/>
                    </a:cubicBezTo>
                    <a:cubicBezTo>
                      <a:pt x="36" y="276"/>
                      <a:pt x="36" y="276"/>
                      <a:pt x="36" y="276"/>
                    </a:cubicBezTo>
                    <a:cubicBezTo>
                      <a:pt x="37" y="275"/>
                      <a:pt x="37" y="275"/>
                      <a:pt x="37" y="275"/>
                    </a:cubicBezTo>
                    <a:cubicBezTo>
                      <a:pt x="38" y="287"/>
                      <a:pt x="38" y="287"/>
                      <a:pt x="38" y="287"/>
                    </a:cubicBezTo>
                    <a:cubicBezTo>
                      <a:pt x="41" y="287"/>
                      <a:pt x="41" y="287"/>
                      <a:pt x="41" y="287"/>
                    </a:cubicBezTo>
                    <a:cubicBezTo>
                      <a:pt x="41" y="288"/>
                      <a:pt x="41" y="288"/>
                      <a:pt x="41" y="288"/>
                    </a:cubicBezTo>
                    <a:cubicBezTo>
                      <a:pt x="43" y="288"/>
                      <a:pt x="43" y="288"/>
                      <a:pt x="43" y="288"/>
                    </a:cubicBezTo>
                    <a:cubicBezTo>
                      <a:pt x="44" y="285"/>
                      <a:pt x="44" y="285"/>
                      <a:pt x="44" y="285"/>
                    </a:cubicBezTo>
                    <a:cubicBezTo>
                      <a:pt x="44" y="283"/>
                      <a:pt x="44" y="283"/>
                      <a:pt x="44" y="283"/>
                    </a:cubicBezTo>
                    <a:cubicBezTo>
                      <a:pt x="44" y="285"/>
                      <a:pt x="44" y="285"/>
                      <a:pt x="44" y="285"/>
                    </a:cubicBezTo>
                    <a:cubicBezTo>
                      <a:pt x="46" y="286"/>
                      <a:pt x="46" y="286"/>
                      <a:pt x="46" y="286"/>
                    </a:cubicBezTo>
                    <a:cubicBezTo>
                      <a:pt x="47" y="288"/>
                      <a:pt x="47" y="288"/>
                      <a:pt x="47" y="288"/>
                    </a:cubicBezTo>
                    <a:cubicBezTo>
                      <a:pt x="49" y="288"/>
                      <a:pt x="49" y="288"/>
                      <a:pt x="49" y="288"/>
                    </a:cubicBezTo>
                    <a:cubicBezTo>
                      <a:pt x="49" y="286"/>
                      <a:pt x="49" y="286"/>
                      <a:pt x="49" y="286"/>
                    </a:cubicBezTo>
                    <a:cubicBezTo>
                      <a:pt x="51" y="284"/>
                      <a:pt x="51" y="284"/>
                      <a:pt x="51" y="284"/>
                    </a:cubicBezTo>
                    <a:cubicBezTo>
                      <a:pt x="52" y="285"/>
                      <a:pt x="52" y="285"/>
                      <a:pt x="52" y="285"/>
                    </a:cubicBezTo>
                    <a:cubicBezTo>
                      <a:pt x="56" y="290"/>
                      <a:pt x="56" y="290"/>
                      <a:pt x="56" y="290"/>
                    </a:cubicBezTo>
                    <a:cubicBezTo>
                      <a:pt x="59" y="290"/>
                      <a:pt x="59" y="290"/>
                      <a:pt x="59" y="290"/>
                    </a:cubicBezTo>
                    <a:cubicBezTo>
                      <a:pt x="60" y="292"/>
                      <a:pt x="60" y="292"/>
                      <a:pt x="60" y="292"/>
                    </a:cubicBezTo>
                    <a:cubicBezTo>
                      <a:pt x="66" y="291"/>
                      <a:pt x="66" y="291"/>
                      <a:pt x="66" y="291"/>
                    </a:cubicBezTo>
                    <a:cubicBezTo>
                      <a:pt x="62" y="285"/>
                      <a:pt x="62" y="285"/>
                      <a:pt x="62" y="285"/>
                    </a:cubicBezTo>
                    <a:cubicBezTo>
                      <a:pt x="61" y="282"/>
                      <a:pt x="61" y="282"/>
                      <a:pt x="61" y="282"/>
                    </a:cubicBezTo>
                    <a:cubicBezTo>
                      <a:pt x="63" y="286"/>
                      <a:pt x="63" y="286"/>
                      <a:pt x="63" y="286"/>
                    </a:cubicBezTo>
                    <a:cubicBezTo>
                      <a:pt x="65" y="286"/>
                      <a:pt x="65" y="286"/>
                      <a:pt x="65" y="286"/>
                    </a:cubicBezTo>
                    <a:cubicBezTo>
                      <a:pt x="67" y="284"/>
                      <a:pt x="67" y="284"/>
                      <a:pt x="67" y="284"/>
                    </a:cubicBezTo>
                    <a:cubicBezTo>
                      <a:pt x="67" y="280"/>
                      <a:pt x="67" y="280"/>
                      <a:pt x="67" y="280"/>
                    </a:cubicBezTo>
                    <a:cubicBezTo>
                      <a:pt x="70" y="285"/>
                      <a:pt x="70" y="285"/>
                      <a:pt x="70" y="285"/>
                    </a:cubicBezTo>
                    <a:cubicBezTo>
                      <a:pt x="73" y="287"/>
                      <a:pt x="73" y="287"/>
                      <a:pt x="73" y="287"/>
                    </a:cubicBezTo>
                    <a:cubicBezTo>
                      <a:pt x="75" y="286"/>
                      <a:pt x="75" y="286"/>
                      <a:pt x="75" y="286"/>
                    </a:cubicBezTo>
                    <a:cubicBezTo>
                      <a:pt x="75" y="282"/>
                      <a:pt x="75" y="282"/>
                      <a:pt x="75" y="282"/>
                    </a:cubicBezTo>
                    <a:cubicBezTo>
                      <a:pt x="73" y="276"/>
                      <a:pt x="73" y="276"/>
                      <a:pt x="73" y="276"/>
                    </a:cubicBezTo>
                    <a:cubicBezTo>
                      <a:pt x="76" y="286"/>
                      <a:pt x="76" y="286"/>
                      <a:pt x="76" y="286"/>
                    </a:cubicBezTo>
                    <a:cubicBezTo>
                      <a:pt x="78" y="288"/>
                      <a:pt x="78" y="288"/>
                      <a:pt x="78" y="288"/>
                    </a:cubicBezTo>
                    <a:cubicBezTo>
                      <a:pt x="82" y="287"/>
                      <a:pt x="82" y="287"/>
                      <a:pt x="82" y="287"/>
                    </a:cubicBezTo>
                    <a:cubicBezTo>
                      <a:pt x="83" y="284"/>
                      <a:pt x="83" y="284"/>
                      <a:pt x="83" y="284"/>
                    </a:cubicBezTo>
                    <a:cubicBezTo>
                      <a:pt x="80" y="279"/>
                      <a:pt x="80" y="279"/>
                      <a:pt x="80" y="279"/>
                    </a:cubicBezTo>
                    <a:cubicBezTo>
                      <a:pt x="81" y="280"/>
                      <a:pt x="81" y="280"/>
                      <a:pt x="81" y="280"/>
                    </a:cubicBezTo>
                    <a:cubicBezTo>
                      <a:pt x="83" y="280"/>
                      <a:pt x="83" y="280"/>
                      <a:pt x="83" y="280"/>
                    </a:cubicBezTo>
                    <a:cubicBezTo>
                      <a:pt x="83" y="283"/>
                      <a:pt x="83" y="283"/>
                      <a:pt x="83" y="283"/>
                    </a:cubicBezTo>
                    <a:cubicBezTo>
                      <a:pt x="84" y="285"/>
                      <a:pt x="84" y="285"/>
                      <a:pt x="84" y="285"/>
                    </a:cubicBezTo>
                    <a:cubicBezTo>
                      <a:pt x="87" y="285"/>
                      <a:pt x="87" y="285"/>
                      <a:pt x="87" y="285"/>
                    </a:cubicBezTo>
                    <a:cubicBezTo>
                      <a:pt x="89" y="284"/>
                      <a:pt x="89" y="284"/>
                      <a:pt x="89" y="284"/>
                    </a:cubicBezTo>
                    <a:cubicBezTo>
                      <a:pt x="90" y="285"/>
                      <a:pt x="90" y="285"/>
                      <a:pt x="90" y="285"/>
                    </a:cubicBezTo>
                    <a:cubicBezTo>
                      <a:pt x="91" y="286"/>
                      <a:pt x="91" y="286"/>
                      <a:pt x="91" y="286"/>
                    </a:cubicBezTo>
                    <a:cubicBezTo>
                      <a:pt x="91" y="288"/>
                      <a:pt x="91" y="288"/>
                      <a:pt x="91" y="288"/>
                    </a:cubicBezTo>
                    <a:cubicBezTo>
                      <a:pt x="91" y="291"/>
                      <a:pt x="91" y="291"/>
                      <a:pt x="91" y="291"/>
                    </a:cubicBezTo>
                    <a:cubicBezTo>
                      <a:pt x="90" y="293"/>
                      <a:pt x="90" y="293"/>
                      <a:pt x="90" y="293"/>
                    </a:cubicBezTo>
                    <a:cubicBezTo>
                      <a:pt x="91" y="294"/>
                      <a:pt x="91" y="294"/>
                      <a:pt x="91" y="294"/>
                    </a:cubicBezTo>
                    <a:cubicBezTo>
                      <a:pt x="100" y="290"/>
                      <a:pt x="100" y="290"/>
                      <a:pt x="100" y="290"/>
                    </a:cubicBezTo>
                    <a:cubicBezTo>
                      <a:pt x="105" y="282"/>
                      <a:pt x="105" y="282"/>
                      <a:pt x="105" y="282"/>
                    </a:cubicBezTo>
                    <a:cubicBezTo>
                      <a:pt x="106" y="286"/>
                      <a:pt x="106" y="286"/>
                      <a:pt x="106" y="286"/>
                    </a:cubicBezTo>
                    <a:cubicBezTo>
                      <a:pt x="108" y="284"/>
                      <a:pt x="108" y="284"/>
                      <a:pt x="108" y="284"/>
                    </a:cubicBezTo>
                    <a:cubicBezTo>
                      <a:pt x="109" y="282"/>
                      <a:pt x="109" y="282"/>
                      <a:pt x="109" y="282"/>
                    </a:cubicBezTo>
                    <a:cubicBezTo>
                      <a:pt x="111" y="281"/>
                      <a:pt x="111" y="281"/>
                      <a:pt x="111" y="281"/>
                    </a:cubicBezTo>
                    <a:cubicBezTo>
                      <a:pt x="112" y="272"/>
                      <a:pt x="112" y="272"/>
                      <a:pt x="112" y="272"/>
                    </a:cubicBezTo>
                    <a:cubicBezTo>
                      <a:pt x="111" y="270"/>
                      <a:pt x="111" y="270"/>
                      <a:pt x="111" y="270"/>
                    </a:cubicBezTo>
                    <a:cubicBezTo>
                      <a:pt x="108" y="270"/>
                      <a:pt x="108" y="270"/>
                      <a:pt x="108" y="270"/>
                    </a:cubicBezTo>
                    <a:cubicBezTo>
                      <a:pt x="106" y="274"/>
                      <a:pt x="106" y="274"/>
                      <a:pt x="106" y="274"/>
                    </a:cubicBezTo>
                    <a:cubicBezTo>
                      <a:pt x="104" y="274"/>
                      <a:pt x="104" y="274"/>
                      <a:pt x="104" y="274"/>
                    </a:cubicBezTo>
                    <a:cubicBezTo>
                      <a:pt x="104" y="272"/>
                      <a:pt x="104" y="272"/>
                      <a:pt x="104" y="272"/>
                    </a:cubicBezTo>
                    <a:cubicBezTo>
                      <a:pt x="102" y="270"/>
                      <a:pt x="102" y="270"/>
                      <a:pt x="102" y="270"/>
                    </a:cubicBezTo>
                    <a:cubicBezTo>
                      <a:pt x="102" y="269"/>
                      <a:pt x="102" y="269"/>
                      <a:pt x="102" y="269"/>
                    </a:cubicBezTo>
                    <a:cubicBezTo>
                      <a:pt x="104" y="268"/>
                      <a:pt x="104" y="268"/>
                      <a:pt x="104" y="268"/>
                    </a:cubicBezTo>
                    <a:cubicBezTo>
                      <a:pt x="105" y="266"/>
                      <a:pt x="105" y="266"/>
                      <a:pt x="105" y="266"/>
                    </a:cubicBezTo>
                    <a:cubicBezTo>
                      <a:pt x="104" y="263"/>
                      <a:pt x="104" y="263"/>
                      <a:pt x="104" y="263"/>
                    </a:cubicBezTo>
                    <a:cubicBezTo>
                      <a:pt x="102" y="263"/>
                      <a:pt x="102" y="263"/>
                      <a:pt x="102" y="263"/>
                    </a:cubicBezTo>
                    <a:cubicBezTo>
                      <a:pt x="100" y="263"/>
                      <a:pt x="100" y="263"/>
                      <a:pt x="100" y="263"/>
                    </a:cubicBezTo>
                    <a:cubicBezTo>
                      <a:pt x="96" y="267"/>
                      <a:pt x="96" y="267"/>
                      <a:pt x="96" y="267"/>
                    </a:cubicBezTo>
                    <a:cubicBezTo>
                      <a:pt x="95" y="267"/>
                      <a:pt x="95" y="267"/>
                      <a:pt x="95" y="267"/>
                    </a:cubicBezTo>
                    <a:cubicBezTo>
                      <a:pt x="97" y="264"/>
                      <a:pt x="97" y="264"/>
                      <a:pt x="97" y="264"/>
                    </a:cubicBezTo>
                    <a:cubicBezTo>
                      <a:pt x="97" y="263"/>
                      <a:pt x="97" y="263"/>
                      <a:pt x="97" y="263"/>
                    </a:cubicBezTo>
                    <a:cubicBezTo>
                      <a:pt x="91" y="262"/>
                      <a:pt x="91" y="262"/>
                      <a:pt x="91" y="262"/>
                    </a:cubicBezTo>
                    <a:cubicBezTo>
                      <a:pt x="88" y="262"/>
                      <a:pt x="88" y="262"/>
                      <a:pt x="88" y="262"/>
                    </a:cubicBezTo>
                    <a:cubicBezTo>
                      <a:pt x="85" y="266"/>
                      <a:pt x="85" y="266"/>
                      <a:pt x="85" y="266"/>
                    </a:cubicBezTo>
                    <a:cubicBezTo>
                      <a:pt x="84" y="262"/>
                      <a:pt x="84" y="262"/>
                      <a:pt x="84" y="262"/>
                    </a:cubicBezTo>
                    <a:cubicBezTo>
                      <a:pt x="84" y="261"/>
                      <a:pt x="84" y="261"/>
                      <a:pt x="84" y="261"/>
                    </a:cubicBezTo>
                    <a:cubicBezTo>
                      <a:pt x="85" y="261"/>
                      <a:pt x="85" y="261"/>
                      <a:pt x="85" y="261"/>
                    </a:cubicBezTo>
                    <a:cubicBezTo>
                      <a:pt x="89" y="260"/>
                      <a:pt x="89" y="260"/>
                      <a:pt x="89" y="260"/>
                    </a:cubicBezTo>
                    <a:cubicBezTo>
                      <a:pt x="89" y="259"/>
                      <a:pt x="89" y="259"/>
                      <a:pt x="89" y="259"/>
                    </a:cubicBezTo>
                    <a:cubicBezTo>
                      <a:pt x="87" y="257"/>
                      <a:pt x="87" y="257"/>
                      <a:pt x="87" y="257"/>
                    </a:cubicBezTo>
                    <a:cubicBezTo>
                      <a:pt x="87" y="255"/>
                      <a:pt x="87" y="255"/>
                      <a:pt x="87" y="255"/>
                    </a:cubicBezTo>
                    <a:cubicBezTo>
                      <a:pt x="87" y="254"/>
                      <a:pt x="87" y="254"/>
                      <a:pt x="87" y="254"/>
                    </a:cubicBezTo>
                    <a:cubicBezTo>
                      <a:pt x="90" y="258"/>
                      <a:pt x="90" y="258"/>
                      <a:pt x="90" y="258"/>
                    </a:cubicBezTo>
                    <a:cubicBezTo>
                      <a:pt x="94" y="261"/>
                      <a:pt x="94" y="261"/>
                      <a:pt x="94" y="261"/>
                    </a:cubicBezTo>
                    <a:cubicBezTo>
                      <a:pt x="105" y="260"/>
                      <a:pt x="105" y="260"/>
                      <a:pt x="105" y="260"/>
                    </a:cubicBezTo>
                    <a:cubicBezTo>
                      <a:pt x="105" y="259"/>
                      <a:pt x="105" y="259"/>
                      <a:pt x="105" y="259"/>
                    </a:cubicBezTo>
                    <a:cubicBezTo>
                      <a:pt x="106" y="259"/>
                      <a:pt x="106" y="259"/>
                      <a:pt x="106" y="259"/>
                    </a:cubicBezTo>
                    <a:cubicBezTo>
                      <a:pt x="106" y="260"/>
                      <a:pt x="106" y="260"/>
                      <a:pt x="106" y="260"/>
                    </a:cubicBezTo>
                    <a:cubicBezTo>
                      <a:pt x="106" y="260"/>
                      <a:pt x="106" y="260"/>
                      <a:pt x="106" y="260"/>
                    </a:cubicBezTo>
                    <a:cubicBezTo>
                      <a:pt x="110" y="258"/>
                      <a:pt x="110" y="258"/>
                      <a:pt x="110" y="258"/>
                    </a:cubicBezTo>
                    <a:cubicBezTo>
                      <a:pt x="112" y="254"/>
                      <a:pt x="112" y="254"/>
                      <a:pt x="112" y="254"/>
                    </a:cubicBezTo>
                    <a:cubicBezTo>
                      <a:pt x="112" y="252"/>
                      <a:pt x="112" y="252"/>
                      <a:pt x="112" y="252"/>
                    </a:cubicBezTo>
                    <a:cubicBezTo>
                      <a:pt x="112" y="251"/>
                      <a:pt x="112" y="251"/>
                      <a:pt x="112" y="251"/>
                    </a:cubicBezTo>
                    <a:cubicBezTo>
                      <a:pt x="114" y="250"/>
                      <a:pt x="114" y="250"/>
                      <a:pt x="114" y="250"/>
                    </a:cubicBezTo>
                    <a:cubicBezTo>
                      <a:pt x="114" y="250"/>
                      <a:pt x="114" y="250"/>
                      <a:pt x="114" y="250"/>
                    </a:cubicBezTo>
                    <a:cubicBezTo>
                      <a:pt x="112" y="247"/>
                      <a:pt x="112" y="247"/>
                      <a:pt x="112" y="247"/>
                    </a:cubicBezTo>
                    <a:cubicBezTo>
                      <a:pt x="112" y="246"/>
                      <a:pt x="112" y="246"/>
                      <a:pt x="112" y="246"/>
                    </a:cubicBezTo>
                    <a:cubicBezTo>
                      <a:pt x="112" y="245"/>
                      <a:pt x="112" y="245"/>
                      <a:pt x="112" y="245"/>
                    </a:cubicBezTo>
                    <a:cubicBezTo>
                      <a:pt x="111" y="243"/>
                      <a:pt x="111" y="243"/>
                      <a:pt x="111" y="243"/>
                    </a:cubicBezTo>
                    <a:cubicBezTo>
                      <a:pt x="110" y="242"/>
                      <a:pt x="110" y="242"/>
                      <a:pt x="110" y="242"/>
                    </a:cubicBezTo>
                    <a:cubicBezTo>
                      <a:pt x="111" y="242"/>
                      <a:pt x="111" y="242"/>
                      <a:pt x="111" y="242"/>
                    </a:cubicBezTo>
                    <a:cubicBezTo>
                      <a:pt x="111" y="240"/>
                      <a:pt x="111" y="240"/>
                      <a:pt x="111" y="240"/>
                    </a:cubicBezTo>
                    <a:cubicBezTo>
                      <a:pt x="110" y="239"/>
                      <a:pt x="110" y="239"/>
                      <a:pt x="110" y="239"/>
                    </a:cubicBezTo>
                    <a:cubicBezTo>
                      <a:pt x="110" y="238"/>
                      <a:pt x="110" y="238"/>
                      <a:pt x="110" y="238"/>
                    </a:cubicBezTo>
                    <a:cubicBezTo>
                      <a:pt x="112" y="239"/>
                      <a:pt x="112" y="239"/>
                      <a:pt x="112" y="239"/>
                    </a:cubicBezTo>
                    <a:cubicBezTo>
                      <a:pt x="118" y="239"/>
                      <a:pt x="118" y="239"/>
                      <a:pt x="118" y="239"/>
                    </a:cubicBezTo>
                    <a:cubicBezTo>
                      <a:pt x="118" y="240"/>
                      <a:pt x="118" y="240"/>
                      <a:pt x="118" y="240"/>
                    </a:cubicBezTo>
                    <a:cubicBezTo>
                      <a:pt x="121" y="239"/>
                      <a:pt x="121" y="239"/>
                      <a:pt x="121" y="239"/>
                    </a:cubicBezTo>
                    <a:cubicBezTo>
                      <a:pt x="124" y="236"/>
                      <a:pt x="124" y="236"/>
                      <a:pt x="124" y="236"/>
                    </a:cubicBezTo>
                    <a:cubicBezTo>
                      <a:pt x="126" y="237"/>
                      <a:pt x="126" y="237"/>
                      <a:pt x="126" y="237"/>
                    </a:cubicBezTo>
                    <a:cubicBezTo>
                      <a:pt x="126" y="238"/>
                      <a:pt x="126" y="238"/>
                      <a:pt x="126" y="238"/>
                    </a:cubicBezTo>
                    <a:cubicBezTo>
                      <a:pt x="128" y="235"/>
                      <a:pt x="128" y="235"/>
                      <a:pt x="128" y="235"/>
                    </a:cubicBezTo>
                    <a:cubicBezTo>
                      <a:pt x="128" y="235"/>
                      <a:pt x="128" y="235"/>
                      <a:pt x="128" y="235"/>
                    </a:cubicBezTo>
                    <a:cubicBezTo>
                      <a:pt x="129" y="233"/>
                      <a:pt x="129" y="233"/>
                      <a:pt x="129" y="233"/>
                    </a:cubicBezTo>
                    <a:cubicBezTo>
                      <a:pt x="119" y="230"/>
                      <a:pt x="119" y="230"/>
                      <a:pt x="119" y="230"/>
                    </a:cubicBezTo>
                    <a:cubicBezTo>
                      <a:pt x="121" y="228"/>
                      <a:pt x="121" y="228"/>
                      <a:pt x="121" y="228"/>
                    </a:cubicBezTo>
                    <a:cubicBezTo>
                      <a:pt x="124" y="229"/>
                      <a:pt x="124" y="229"/>
                      <a:pt x="124" y="229"/>
                    </a:cubicBezTo>
                    <a:cubicBezTo>
                      <a:pt x="128" y="231"/>
                      <a:pt x="128" y="231"/>
                      <a:pt x="128" y="231"/>
                    </a:cubicBezTo>
                    <a:cubicBezTo>
                      <a:pt x="130" y="227"/>
                      <a:pt x="130" y="227"/>
                      <a:pt x="130" y="227"/>
                    </a:cubicBezTo>
                    <a:cubicBezTo>
                      <a:pt x="132" y="226"/>
                      <a:pt x="132" y="226"/>
                      <a:pt x="132" y="226"/>
                    </a:cubicBezTo>
                    <a:cubicBezTo>
                      <a:pt x="133" y="225"/>
                      <a:pt x="133" y="225"/>
                      <a:pt x="133" y="225"/>
                    </a:cubicBezTo>
                    <a:cubicBezTo>
                      <a:pt x="131" y="223"/>
                      <a:pt x="131" y="223"/>
                      <a:pt x="131" y="223"/>
                    </a:cubicBezTo>
                    <a:cubicBezTo>
                      <a:pt x="130" y="221"/>
                      <a:pt x="130" y="221"/>
                      <a:pt x="130" y="221"/>
                    </a:cubicBezTo>
                    <a:cubicBezTo>
                      <a:pt x="127" y="221"/>
                      <a:pt x="127" y="221"/>
                      <a:pt x="127" y="221"/>
                    </a:cubicBezTo>
                    <a:cubicBezTo>
                      <a:pt x="125" y="220"/>
                      <a:pt x="125" y="220"/>
                      <a:pt x="125" y="220"/>
                    </a:cubicBezTo>
                    <a:cubicBezTo>
                      <a:pt x="123" y="219"/>
                      <a:pt x="123" y="219"/>
                      <a:pt x="123" y="219"/>
                    </a:cubicBezTo>
                    <a:cubicBezTo>
                      <a:pt x="124" y="218"/>
                      <a:pt x="124" y="218"/>
                      <a:pt x="124" y="218"/>
                    </a:cubicBezTo>
                    <a:cubicBezTo>
                      <a:pt x="131" y="218"/>
                      <a:pt x="131" y="218"/>
                      <a:pt x="131" y="218"/>
                    </a:cubicBezTo>
                    <a:cubicBezTo>
                      <a:pt x="133" y="218"/>
                      <a:pt x="133" y="218"/>
                      <a:pt x="133" y="218"/>
                    </a:cubicBezTo>
                    <a:cubicBezTo>
                      <a:pt x="134" y="217"/>
                      <a:pt x="134" y="217"/>
                      <a:pt x="134" y="217"/>
                    </a:cubicBezTo>
                    <a:cubicBezTo>
                      <a:pt x="136" y="215"/>
                      <a:pt x="136" y="215"/>
                      <a:pt x="136" y="215"/>
                    </a:cubicBezTo>
                    <a:cubicBezTo>
                      <a:pt x="135" y="214"/>
                      <a:pt x="135" y="214"/>
                      <a:pt x="135" y="214"/>
                    </a:cubicBezTo>
                    <a:cubicBezTo>
                      <a:pt x="135" y="213"/>
                      <a:pt x="135" y="213"/>
                      <a:pt x="135" y="213"/>
                    </a:cubicBezTo>
                    <a:cubicBezTo>
                      <a:pt x="135" y="212"/>
                      <a:pt x="135" y="212"/>
                      <a:pt x="135" y="212"/>
                    </a:cubicBezTo>
                    <a:cubicBezTo>
                      <a:pt x="135" y="207"/>
                      <a:pt x="135" y="207"/>
                      <a:pt x="135" y="207"/>
                    </a:cubicBezTo>
                    <a:cubicBezTo>
                      <a:pt x="133" y="206"/>
                      <a:pt x="133" y="206"/>
                      <a:pt x="133" y="206"/>
                    </a:cubicBezTo>
                    <a:cubicBezTo>
                      <a:pt x="130" y="204"/>
                      <a:pt x="130" y="204"/>
                      <a:pt x="130" y="204"/>
                    </a:cubicBezTo>
                    <a:cubicBezTo>
                      <a:pt x="124" y="205"/>
                      <a:pt x="124" y="205"/>
                      <a:pt x="124" y="205"/>
                    </a:cubicBezTo>
                    <a:cubicBezTo>
                      <a:pt x="124" y="204"/>
                      <a:pt x="124" y="204"/>
                      <a:pt x="124" y="204"/>
                    </a:cubicBezTo>
                    <a:cubicBezTo>
                      <a:pt x="126" y="204"/>
                      <a:pt x="126" y="204"/>
                      <a:pt x="126" y="204"/>
                    </a:cubicBezTo>
                    <a:cubicBezTo>
                      <a:pt x="127" y="202"/>
                      <a:pt x="127" y="202"/>
                      <a:pt x="127" y="202"/>
                    </a:cubicBezTo>
                    <a:cubicBezTo>
                      <a:pt x="127" y="202"/>
                      <a:pt x="127" y="202"/>
                      <a:pt x="127" y="202"/>
                    </a:cubicBezTo>
                    <a:cubicBezTo>
                      <a:pt x="127" y="200"/>
                      <a:pt x="127" y="200"/>
                      <a:pt x="127" y="200"/>
                    </a:cubicBezTo>
                    <a:cubicBezTo>
                      <a:pt x="117" y="201"/>
                      <a:pt x="117" y="201"/>
                      <a:pt x="117" y="201"/>
                    </a:cubicBezTo>
                    <a:cubicBezTo>
                      <a:pt x="116" y="202"/>
                      <a:pt x="116" y="202"/>
                      <a:pt x="116" y="202"/>
                    </a:cubicBezTo>
                    <a:cubicBezTo>
                      <a:pt x="114" y="204"/>
                      <a:pt x="114" y="204"/>
                      <a:pt x="114" y="204"/>
                    </a:cubicBezTo>
                    <a:cubicBezTo>
                      <a:pt x="114" y="204"/>
                      <a:pt x="114" y="204"/>
                      <a:pt x="114" y="204"/>
                    </a:cubicBezTo>
                    <a:cubicBezTo>
                      <a:pt x="115" y="200"/>
                      <a:pt x="115" y="200"/>
                      <a:pt x="115" y="200"/>
                    </a:cubicBezTo>
                    <a:cubicBezTo>
                      <a:pt x="113" y="200"/>
                      <a:pt x="113" y="200"/>
                      <a:pt x="113" y="200"/>
                    </a:cubicBezTo>
                    <a:cubicBezTo>
                      <a:pt x="113" y="199"/>
                      <a:pt x="113" y="199"/>
                      <a:pt x="113" y="199"/>
                    </a:cubicBezTo>
                    <a:cubicBezTo>
                      <a:pt x="116" y="200"/>
                      <a:pt x="116" y="200"/>
                      <a:pt x="116" y="200"/>
                    </a:cubicBezTo>
                    <a:cubicBezTo>
                      <a:pt x="122" y="198"/>
                      <a:pt x="122" y="198"/>
                      <a:pt x="122" y="198"/>
                    </a:cubicBezTo>
                    <a:cubicBezTo>
                      <a:pt x="125" y="198"/>
                      <a:pt x="125" y="198"/>
                      <a:pt x="125" y="198"/>
                    </a:cubicBezTo>
                    <a:cubicBezTo>
                      <a:pt x="125" y="197"/>
                      <a:pt x="125" y="197"/>
                      <a:pt x="125" y="197"/>
                    </a:cubicBezTo>
                    <a:cubicBezTo>
                      <a:pt x="122" y="196"/>
                      <a:pt x="122" y="196"/>
                      <a:pt x="122" y="196"/>
                    </a:cubicBezTo>
                    <a:cubicBezTo>
                      <a:pt x="114" y="196"/>
                      <a:pt x="114" y="196"/>
                      <a:pt x="114" y="196"/>
                    </a:cubicBezTo>
                    <a:cubicBezTo>
                      <a:pt x="113" y="195"/>
                      <a:pt x="113" y="195"/>
                      <a:pt x="113" y="195"/>
                    </a:cubicBezTo>
                    <a:cubicBezTo>
                      <a:pt x="115" y="194"/>
                      <a:pt x="115" y="194"/>
                      <a:pt x="115" y="194"/>
                    </a:cubicBezTo>
                    <a:cubicBezTo>
                      <a:pt x="121" y="194"/>
                      <a:pt x="121" y="194"/>
                      <a:pt x="121" y="194"/>
                    </a:cubicBezTo>
                    <a:cubicBezTo>
                      <a:pt x="122" y="193"/>
                      <a:pt x="122" y="193"/>
                      <a:pt x="122" y="193"/>
                    </a:cubicBezTo>
                    <a:cubicBezTo>
                      <a:pt x="126" y="194"/>
                      <a:pt x="126" y="194"/>
                      <a:pt x="126" y="194"/>
                    </a:cubicBezTo>
                    <a:cubicBezTo>
                      <a:pt x="127" y="195"/>
                      <a:pt x="127" y="195"/>
                      <a:pt x="127" y="195"/>
                    </a:cubicBezTo>
                    <a:cubicBezTo>
                      <a:pt x="127" y="197"/>
                      <a:pt x="127" y="197"/>
                      <a:pt x="127" y="197"/>
                    </a:cubicBezTo>
                    <a:cubicBezTo>
                      <a:pt x="128" y="199"/>
                      <a:pt x="128" y="199"/>
                      <a:pt x="128" y="199"/>
                    </a:cubicBezTo>
                    <a:cubicBezTo>
                      <a:pt x="129" y="199"/>
                      <a:pt x="129" y="199"/>
                      <a:pt x="129" y="199"/>
                    </a:cubicBezTo>
                    <a:cubicBezTo>
                      <a:pt x="135" y="200"/>
                      <a:pt x="135" y="200"/>
                      <a:pt x="135" y="200"/>
                    </a:cubicBezTo>
                    <a:cubicBezTo>
                      <a:pt x="137" y="200"/>
                      <a:pt x="137" y="200"/>
                      <a:pt x="137" y="200"/>
                    </a:cubicBezTo>
                    <a:cubicBezTo>
                      <a:pt x="137" y="198"/>
                      <a:pt x="137" y="198"/>
                      <a:pt x="137" y="198"/>
                    </a:cubicBezTo>
                    <a:cubicBezTo>
                      <a:pt x="137" y="197"/>
                      <a:pt x="137" y="197"/>
                      <a:pt x="137" y="197"/>
                    </a:cubicBezTo>
                    <a:cubicBezTo>
                      <a:pt x="135" y="194"/>
                      <a:pt x="135" y="194"/>
                      <a:pt x="135" y="194"/>
                    </a:cubicBezTo>
                    <a:cubicBezTo>
                      <a:pt x="136" y="192"/>
                      <a:pt x="136" y="192"/>
                      <a:pt x="136" y="192"/>
                    </a:cubicBezTo>
                    <a:cubicBezTo>
                      <a:pt x="135" y="191"/>
                      <a:pt x="135" y="191"/>
                      <a:pt x="135" y="191"/>
                    </a:cubicBezTo>
                    <a:cubicBezTo>
                      <a:pt x="127" y="192"/>
                      <a:pt x="127" y="192"/>
                      <a:pt x="127" y="192"/>
                    </a:cubicBezTo>
                    <a:cubicBezTo>
                      <a:pt x="126" y="191"/>
                      <a:pt x="126" y="191"/>
                      <a:pt x="126" y="191"/>
                    </a:cubicBezTo>
                    <a:cubicBezTo>
                      <a:pt x="115" y="193"/>
                      <a:pt x="115" y="193"/>
                      <a:pt x="115" y="193"/>
                    </a:cubicBezTo>
                    <a:cubicBezTo>
                      <a:pt x="116" y="192"/>
                      <a:pt x="116" y="192"/>
                      <a:pt x="116" y="192"/>
                    </a:cubicBezTo>
                    <a:cubicBezTo>
                      <a:pt x="117" y="191"/>
                      <a:pt x="117" y="191"/>
                      <a:pt x="117" y="191"/>
                    </a:cubicBezTo>
                    <a:cubicBezTo>
                      <a:pt x="114" y="190"/>
                      <a:pt x="114" y="190"/>
                      <a:pt x="114" y="190"/>
                    </a:cubicBezTo>
                    <a:cubicBezTo>
                      <a:pt x="113" y="189"/>
                      <a:pt x="113" y="189"/>
                      <a:pt x="113" y="189"/>
                    </a:cubicBezTo>
                    <a:cubicBezTo>
                      <a:pt x="115" y="188"/>
                      <a:pt x="115" y="188"/>
                      <a:pt x="115" y="188"/>
                    </a:cubicBezTo>
                    <a:cubicBezTo>
                      <a:pt x="118" y="189"/>
                      <a:pt x="118" y="189"/>
                      <a:pt x="118" y="189"/>
                    </a:cubicBezTo>
                    <a:cubicBezTo>
                      <a:pt x="117" y="186"/>
                      <a:pt x="117" y="186"/>
                      <a:pt x="117" y="186"/>
                    </a:cubicBezTo>
                    <a:cubicBezTo>
                      <a:pt x="117" y="185"/>
                      <a:pt x="117" y="185"/>
                      <a:pt x="117" y="185"/>
                    </a:cubicBezTo>
                    <a:cubicBezTo>
                      <a:pt x="117" y="184"/>
                      <a:pt x="117" y="184"/>
                      <a:pt x="117" y="184"/>
                    </a:cubicBezTo>
                    <a:cubicBezTo>
                      <a:pt x="118" y="185"/>
                      <a:pt x="118" y="185"/>
                      <a:pt x="118" y="185"/>
                    </a:cubicBezTo>
                    <a:cubicBezTo>
                      <a:pt x="119" y="187"/>
                      <a:pt x="119" y="187"/>
                      <a:pt x="119" y="187"/>
                    </a:cubicBezTo>
                    <a:cubicBezTo>
                      <a:pt x="120" y="188"/>
                      <a:pt x="120" y="188"/>
                      <a:pt x="120" y="188"/>
                    </a:cubicBezTo>
                    <a:cubicBezTo>
                      <a:pt x="126" y="188"/>
                      <a:pt x="126" y="188"/>
                      <a:pt x="126" y="188"/>
                    </a:cubicBezTo>
                    <a:cubicBezTo>
                      <a:pt x="127" y="187"/>
                      <a:pt x="127" y="187"/>
                      <a:pt x="127" y="187"/>
                    </a:cubicBezTo>
                    <a:cubicBezTo>
                      <a:pt x="125" y="186"/>
                      <a:pt x="125" y="186"/>
                      <a:pt x="125" y="186"/>
                    </a:cubicBezTo>
                    <a:cubicBezTo>
                      <a:pt x="125" y="185"/>
                      <a:pt x="125" y="185"/>
                      <a:pt x="125" y="185"/>
                    </a:cubicBezTo>
                    <a:cubicBezTo>
                      <a:pt x="119" y="183"/>
                      <a:pt x="119" y="183"/>
                      <a:pt x="119" y="183"/>
                    </a:cubicBezTo>
                    <a:cubicBezTo>
                      <a:pt x="118" y="182"/>
                      <a:pt x="118" y="182"/>
                      <a:pt x="118" y="182"/>
                    </a:cubicBezTo>
                    <a:cubicBezTo>
                      <a:pt x="119" y="182"/>
                      <a:pt x="119" y="182"/>
                      <a:pt x="119" y="182"/>
                    </a:cubicBezTo>
                    <a:cubicBezTo>
                      <a:pt x="123" y="182"/>
                      <a:pt x="123" y="182"/>
                      <a:pt x="123" y="182"/>
                    </a:cubicBezTo>
                    <a:cubicBezTo>
                      <a:pt x="128" y="186"/>
                      <a:pt x="128" y="186"/>
                      <a:pt x="128" y="186"/>
                    </a:cubicBezTo>
                    <a:cubicBezTo>
                      <a:pt x="132" y="186"/>
                      <a:pt x="132" y="186"/>
                      <a:pt x="132" y="186"/>
                    </a:cubicBezTo>
                    <a:cubicBezTo>
                      <a:pt x="133" y="185"/>
                      <a:pt x="133" y="185"/>
                      <a:pt x="133" y="185"/>
                    </a:cubicBezTo>
                    <a:cubicBezTo>
                      <a:pt x="133" y="183"/>
                      <a:pt x="133" y="183"/>
                      <a:pt x="133" y="183"/>
                    </a:cubicBezTo>
                    <a:cubicBezTo>
                      <a:pt x="134" y="184"/>
                      <a:pt x="134" y="184"/>
                      <a:pt x="134" y="184"/>
                    </a:cubicBezTo>
                    <a:cubicBezTo>
                      <a:pt x="138" y="184"/>
                      <a:pt x="138" y="184"/>
                      <a:pt x="138" y="184"/>
                    </a:cubicBezTo>
                    <a:cubicBezTo>
                      <a:pt x="139" y="183"/>
                      <a:pt x="139" y="183"/>
                      <a:pt x="139" y="183"/>
                    </a:cubicBezTo>
                    <a:cubicBezTo>
                      <a:pt x="139" y="181"/>
                      <a:pt x="139" y="181"/>
                      <a:pt x="139" y="181"/>
                    </a:cubicBezTo>
                    <a:cubicBezTo>
                      <a:pt x="139" y="182"/>
                      <a:pt x="139" y="182"/>
                      <a:pt x="139" y="182"/>
                    </a:cubicBezTo>
                    <a:cubicBezTo>
                      <a:pt x="140" y="180"/>
                      <a:pt x="140" y="180"/>
                      <a:pt x="140" y="180"/>
                    </a:cubicBezTo>
                    <a:cubicBezTo>
                      <a:pt x="141" y="182"/>
                      <a:pt x="141" y="182"/>
                      <a:pt x="141" y="182"/>
                    </a:cubicBezTo>
                    <a:cubicBezTo>
                      <a:pt x="143" y="182"/>
                      <a:pt x="143" y="182"/>
                      <a:pt x="143" y="182"/>
                    </a:cubicBezTo>
                    <a:cubicBezTo>
                      <a:pt x="143" y="180"/>
                      <a:pt x="143" y="180"/>
                      <a:pt x="143" y="180"/>
                    </a:cubicBezTo>
                    <a:cubicBezTo>
                      <a:pt x="142" y="173"/>
                      <a:pt x="142" y="173"/>
                      <a:pt x="142" y="173"/>
                    </a:cubicBezTo>
                    <a:cubicBezTo>
                      <a:pt x="135" y="172"/>
                      <a:pt x="135" y="172"/>
                      <a:pt x="135" y="172"/>
                    </a:cubicBezTo>
                    <a:cubicBezTo>
                      <a:pt x="135" y="170"/>
                      <a:pt x="135" y="170"/>
                      <a:pt x="135" y="170"/>
                    </a:cubicBezTo>
                    <a:cubicBezTo>
                      <a:pt x="137" y="169"/>
                      <a:pt x="137" y="169"/>
                      <a:pt x="137" y="169"/>
                    </a:cubicBezTo>
                    <a:cubicBezTo>
                      <a:pt x="140" y="171"/>
                      <a:pt x="140" y="171"/>
                      <a:pt x="140" y="171"/>
                    </a:cubicBezTo>
                    <a:cubicBezTo>
                      <a:pt x="144" y="172"/>
                      <a:pt x="144" y="172"/>
                      <a:pt x="144" y="172"/>
                    </a:cubicBezTo>
                    <a:cubicBezTo>
                      <a:pt x="144" y="173"/>
                      <a:pt x="144" y="173"/>
                      <a:pt x="144" y="173"/>
                    </a:cubicBezTo>
                    <a:cubicBezTo>
                      <a:pt x="144" y="175"/>
                      <a:pt x="144" y="175"/>
                      <a:pt x="144" y="175"/>
                    </a:cubicBezTo>
                    <a:cubicBezTo>
                      <a:pt x="146" y="176"/>
                      <a:pt x="146" y="176"/>
                      <a:pt x="146" y="176"/>
                    </a:cubicBezTo>
                    <a:cubicBezTo>
                      <a:pt x="148" y="176"/>
                      <a:pt x="148" y="176"/>
                      <a:pt x="148" y="176"/>
                    </a:cubicBezTo>
                    <a:cubicBezTo>
                      <a:pt x="148" y="176"/>
                      <a:pt x="148" y="176"/>
                      <a:pt x="148" y="176"/>
                    </a:cubicBezTo>
                    <a:cubicBezTo>
                      <a:pt x="151" y="175"/>
                      <a:pt x="151" y="175"/>
                      <a:pt x="151" y="175"/>
                    </a:cubicBezTo>
                    <a:cubicBezTo>
                      <a:pt x="154" y="176"/>
                      <a:pt x="154" y="176"/>
                      <a:pt x="154" y="176"/>
                    </a:cubicBezTo>
                    <a:cubicBezTo>
                      <a:pt x="155" y="174"/>
                      <a:pt x="155" y="174"/>
                      <a:pt x="155" y="174"/>
                    </a:cubicBezTo>
                    <a:cubicBezTo>
                      <a:pt x="156" y="174"/>
                      <a:pt x="156" y="174"/>
                      <a:pt x="156" y="174"/>
                    </a:cubicBezTo>
                    <a:cubicBezTo>
                      <a:pt x="159" y="169"/>
                      <a:pt x="159" y="169"/>
                      <a:pt x="159" y="169"/>
                    </a:cubicBezTo>
                    <a:cubicBezTo>
                      <a:pt x="158" y="169"/>
                      <a:pt x="158" y="169"/>
                      <a:pt x="158" y="169"/>
                    </a:cubicBezTo>
                    <a:cubicBezTo>
                      <a:pt x="156" y="169"/>
                      <a:pt x="156" y="169"/>
                      <a:pt x="156" y="169"/>
                    </a:cubicBezTo>
                    <a:cubicBezTo>
                      <a:pt x="156" y="167"/>
                      <a:pt x="156" y="167"/>
                      <a:pt x="156" y="167"/>
                    </a:cubicBezTo>
                    <a:cubicBezTo>
                      <a:pt x="157" y="165"/>
                      <a:pt x="157" y="165"/>
                      <a:pt x="157" y="165"/>
                    </a:cubicBezTo>
                    <a:cubicBezTo>
                      <a:pt x="160" y="164"/>
                      <a:pt x="160" y="164"/>
                      <a:pt x="160" y="164"/>
                    </a:cubicBezTo>
                    <a:cubicBezTo>
                      <a:pt x="160" y="163"/>
                      <a:pt x="160" y="163"/>
                      <a:pt x="160" y="163"/>
                    </a:cubicBezTo>
                    <a:cubicBezTo>
                      <a:pt x="162" y="162"/>
                      <a:pt x="162" y="162"/>
                      <a:pt x="162" y="162"/>
                    </a:cubicBezTo>
                    <a:cubicBezTo>
                      <a:pt x="156" y="162"/>
                      <a:pt x="156" y="162"/>
                      <a:pt x="156" y="162"/>
                    </a:cubicBezTo>
                    <a:cubicBezTo>
                      <a:pt x="157" y="160"/>
                      <a:pt x="159" y="159"/>
                      <a:pt x="160" y="159"/>
                    </a:cubicBezTo>
                    <a:cubicBezTo>
                      <a:pt x="162" y="159"/>
                      <a:pt x="162" y="157"/>
                      <a:pt x="162" y="157"/>
                    </a:cubicBezTo>
                    <a:cubicBezTo>
                      <a:pt x="160" y="155"/>
                      <a:pt x="160" y="155"/>
                      <a:pt x="160" y="155"/>
                    </a:cubicBezTo>
                    <a:cubicBezTo>
                      <a:pt x="165" y="150"/>
                      <a:pt x="165" y="150"/>
                      <a:pt x="165" y="150"/>
                    </a:cubicBezTo>
                    <a:cubicBezTo>
                      <a:pt x="165" y="150"/>
                      <a:pt x="167" y="147"/>
                      <a:pt x="165" y="147"/>
                    </a:cubicBezTo>
                    <a:cubicBezTo>
                      <a:pt x="163" y="147"/>
                      <a:pt x="162" y="146"/>
                      <a:pt x="161" y="145"/>
                    </a:cubicBezTo>
                    <a:cubicBezTo>
                      <a:pt x="160" y="144"/>
                      <a:pt x="160" y="144"/>
                      <a:pt x="159" y="142"/>
                    </a:cubicBezTo>
                    <a:cubicBezTo>
                      <a:pt x="158" y="142"/>
                      <a:pt x="158" y="141"/>
                      <a:pt x="157" y="140"/>
                    </a:cubicBezTo>
                    <a:cubicBezTo>
                      <a:pt x="158" y="141"/>
                      <a:pt x="161" y="142"/>
                      <a:pt x="161" y="142"/>
                    </a:cubicBezTo>
                    <a:cubicBezTo>
                      <a:pt x="161" y="142"/>
                      <a:pt x="162" y="144"/>
                      <a:pt x="163" y="144"/>
                    </a:cubicBezTo>
                    <a:cubicBezTo>
                      <a:pt x="164" y="144"/>
                      <a:pt x="165" y="145"/>
                      <a:pt x="166" y="145"/>
                    </a:cubicBezTo>
                    <a:cubicBezTo>
                      <a:pt x="167" y="145"/>
                      <a:pt x="167" y="144"/>
                      <a:pt x="167" y="144"/>
                    </a:cubicBezTo>
                    <a:cubicBezTo>
                      <a:pt x="168" y="143"/>
                      <a:pt x="169" y="139"/>
                      <a:pt x="169" y="139"/>
                    </a:cubicBezTo>
                    <a:cubicBezTo>
                      <a:pt x="172" y="137"/>
                      <a:pt x="172" y="137"/>
                      <a:pt x="172" y="137"/>
                    </a:cubicBezTo>
                    <a:cubicBezTo>
                      <a:pt x="172" y="137"/>
                      <a:pt x="174" y="136"/>
                      <a:pt x="172" y="134"/>
                    </a:cubicBezTo>
                    <a:cubicBezTo>
                      <a:pt x="170" y="133"/>
                      <a:pt x="170" y="131"/>
                      <a:pt x="170" y="131"/>
                    </a:cubicBezTo>
                    <a:cubicBezTo>
                      <a:pt x="174" y="131"/>
                      <a:pt x="174" y="131"/>
                      <a:pt x="174" y="131"/>
                    </a:cubicBezTo>
                    <a:cubicBezTo>
                      <a:pt x="174" y="131"/>
                      <a:pt x="176" y="131"/>
                      <a:pt x="176" y="128"/>
                    </a:cubicBezTo>
                    <a:cubicBezTo>
                      <a:pt x="176" y="126"/>
                      <a:pt x="179" y="123"/>
                      <a:pt x="179" y="123"/>
                    </a:cubicBezTo>
                    <a:cubicBezTo>
                      <a:pt x="179" y="121"/>
                      <a:pt x="179" y="121"/>
                      <a:pt x="179" y="121"/>
                    </a:cubicBezTo>
                    <a:cubicBezTo>
                      <a:pt x="179" y="121"/>
                      <a:pt x="179" y="119"/>
                      <a:pt x="181" y="117"/>
                    </a:cubicBezTo>
                    <a:cubicBezTo>
                      <a:pt x="182" y="116"/>
                      <a:pt x="185" y="113"/>
                      <a:pt x="186" y="111"/>
                    </a:cubicBezTo>
                    <a:cubicBezTo>
                      <a:pt x="187" y="110"/>
                      <a:pt x="187" y="109"/>
                      <a:pt x="189" y="107"/>
                    </a:cubicBezTo>
                    <a:cubicBezTo>
                      <a:pt x="191" y="105"/>
                      <a:pt x="192" y="103"/>
                      <a:pt x="193" y="102"/>
                    </a:cubicBezTo>
                    <a:cubicBezTo>
                      <a:pt x="194" y="102"/>
                      <a:pt x="198" y="101"/>
                      <a:pt x="198" y="100"/>
                    </a:cubicBezTo>
                    <a:cubicBezTo>
                      <a:pt x="199" y="100"/>
                      <a:pt x="204" y="97"/>
                      <a:pt x="205" y="97"/>
                    </a:cubicBezTo>
                    <a:cubicBezTo>
                      <a:pt x="207" y="97"/>
                      <a:pt x="207" y="96"/>
                      <a:pt x="207" y="94"/>
                    </a:cubicBezTo>
                    <a:cubicBezTo>
                      <a:pt x="207" y="94"/>
                      <a:pt x="207" y="94"/>
                      <a:pt x="207" y="94"/>
                    </a:cubicBezTo>
                    <a:cubicBezTo>
                      <a:pt x="207" y="94"/>
                      <a:pt x="206" y="94"/>
                      <a:pt x="206" y="94"/>
                    </a:cubicBezTo>
                    <a:cubicBezTo>
                      <a:pt x="206" y="94"/>
                      <a:pt x="206" y="94"/>
                      <a:pt x="206" y="94"/>
                    </a:cubicBezTo>
                    <a:cubicBezTo>
                      <a:pt x="206" y="94"/>
                      <a:pt x="206" y="94"/>
                      <a:pt x="206" y="93"/>
                    </a:cubicBezTo>
                    <a:cubicBezTo>
                      <a:pt x="206" y="90"/>
                      <a:pt x="205" y="89"/>
                      <a:pt x="205" y="89"/>
                    </a:cubicBezTo>
                    <a:cubicBezTo>
                      <a:pt x="205" y="89"/>
                      <a:pt x="204" y="88"/>
                      <a:pt x="203" y="88"/>
                    </a:cubicBezTo>
                    <a:cubicBezTo>
                      <a:pt x="202" y="88"/>
                      <a:pt x="202" y="88"/>
                      <a:pt x="201" y="89"/>
                    </a:cubicBezTo>
                    <a:cubicBezTo>
                      <a:pt x="200" y="90"/>
                      <a:pt x="200" y="95"/>
                      <a:pt x="195" y="95"/>
                    </a:cubicBezTo>
                    <a:cubicBezTo>
                      <a:pt x="189" y="95"/>
                      <a:pt x="182" y="97"/>
                      <a:pt x="180" y="97"/>
                    </a:cubicBezTo>
                    <a:cubicBezTo>
                      <a:pt x="178" y="97"/>
                      <a:pt x="173" y="99"/>
                      <a:pt x="173" y="99"/>
                    </a:cubicBezTo>
                    <a:cubicBezTo>
                      <a:pt x="168" y="99"/>
                      <a:pt x="168" y="99"/>
                      <a:pt x="168" y="99"/>
                    </a:cubicBezTo>
                    <a:cubicBezTo>
                      <a:pt x="168" y="99"/>
                      <a:pt x="167" y="95"/>
                      <a:pt x="170" y="95"/>
                    </a:cubicBezTo>
                    <a:cubicBezTo>
                      <a:pt x="173" y="95"/>
                      <a:pt x="180" y="91"/>
                      <a:pt x="183" y="91"/>
                    </a:cubicBezTo>
                    <a:cubicBezTo>
                      <a:pt x="186" y="91"/>
                      <a:pt x="184" y="90"/>
                      <a:pt x="188" y="89"/>
                    </a:cubicBezTo>
                    <a:cubicBezTo>
                      <a:pt x="192" y="88"/>
                      <a:pt x="194" y="86"/>
                      <a:pt x="194" y="84"/>
                    </a:cubicBezTo>
                    <a:cubicBezTo>
                      <a:pt x="194" y="83"/>
                      <a:pt x="194" y="82"/>
                      <a:pt x="191" y="82"/>
                    </a:cubicBezTo>
                    <a:cubicBezTo>
                      <a:pt x="189" y="82"/>
                      <a:pt x="186" y="80"/>
                      <a:pt x="186" y="80"/>
                    </a:cubicBezTo>
                    <a:cubicBezTo>
                      <a:pt x="186" y="80"/>
                      <a:pt x="190" y="80"/>
                      <a:pt x="193" y="80"/>
                    </a:cubicBezTo>
                    <a:cubicBezTo>
                      <a:pt x="194" y="80"/>
                      <a:pt x="195" y="80"/>
                      <a:pt x="196" y="80"/>
                    </a:cubicBezTo>
                    <a:cubicBezTo>
                      <a:pt x="198" y="80"/>
                      <a:pt x="200" y="80"/>
                      <a:pt x="201" y="79"/>
                    </a:cubicBezTo>
                    <a:cubicBezTo>
                      <a:pt x="202" y="77"/>
                      <a:pt x="205" y="76"/>
                      <a:pt x="208" y="72"/>
                    </a:cubicBezTo>
                    <a:cubicBezTo>
                      <a:pt x="210" y="68"/>
                      <a:pt x="214" y="67"/>
                      <a:pt x="215" y="66"/>
                    </a:cubicBezTo>
                    <a:cubicBezTo>
                      <a:pt x="215" y="66"/>
                      <a:pt x="225" y="62"/>
                      <a:pt x="225" y="62"/>
                    </a:cubicBezTo>
                    <a:cubicBezTo>
                      <a:pt x="225" y="62"/>
                      <a:pt x="228" y="58"/>
                      <a:pt x="229" y="57"/>
                    </a:cubicBezTo>
                    <a:cubicBezTo>
                      <a:pt x="230" y="56"/>
                      <a:pt x="232" y="55"/>
                      <a:pt x="234" y="54"/>
                    </a:cubicBezTo>
                    <a:cubicBezTo>
                      <a:pt x="235" y="53"/>
                      <a:pt x="236" y="52"/>
                      <a:pt x="237" y="52"/>
                    </a:cubicBezTo>
                    <a:cubicBezTo>
                      <a:pt x="238" y="50"/>
                      <a:pt x="241" y="48"/>
                      <a:pt x="240" y="47"/>
                    </a:cubicBezTo>
                    <a:cubicBezTo>
                      <a:pt x="239" y="46"/>
                      <a:pt x="236" y="44"/>
                      <a:pt x="234" y="43"/>
                    </a:cubicBezTo>
                    <a:cubicBezTo>
                      <a:pt x="232" y="43"/>
                      <a:pt x="230" y="42"/>
                      <a:pt x="229" y="42"/>
                    </a:cubicBezTo>
                    <a:cubicBezTo>
                      <a:pt x="225" y="42"/>
                      <a:pt x="221" y="41"/>
                      <a:pt x="220" y="40"/>
                    </a:cubicBezTo>
                    <a:cubicBezTo>
                      <a:pt x="219" y="39"/>
                      <a:pt x="219" y="37"/>
                      <a:pt x="217" y="37"/>
                    </a:cubicBezTo>
                    <a:cubicBezTo>
                      <a:pt x="214" y="37"/>
                      <a:pt x="213" y="36"/>
                      <a:pt x="212" y="36"/>
                    </a:cubicBezTo>
                    <a:cubicBezTo>
                      <a:pt x="211" y="36"/>
                      <a:pt x="207" y="31"/>
                      <a:pt x="206" y="31"/>
                    </a:cubicBezTo>
                    <a:cubicBezTo>
                      <a:pt x="206" y="31"/>
                      <a:pt x="205" y="31"/>
                      <a:pt x="205" y="31"/>
                    </a:cubicBezTo>
                    <a:cubicBezTo>
                      <a:pt x="204" y="32"/>
                      <a:pt x="203" y="33"/>
                      <a:pt x="201" y="35"/>
                    </a:cubicBezTo>
                    <a:cubicBezTo>
                      <a:pt x="199" y="36"/>
                      <a:pt x="193" y="37"/>
                      <a:pt x="193" y="37"/>
                    </a:cubicBezTo>
                    <a:cubicBezTo>
                      <a:pt x="193" y="37"/>
                      <a:pt x="194" y="34"/>
                      <a:pt x="197" y="31"/>
                    </a:cubicBezTo>
                    <a:cubicBezTo>
                      <a:pt x="199" y="29"/>
                      <a:pt x="202" y="28"/>
                      <a:pt x="195" y="25"/>
                    </a:cubicBezTo>
                    <a:cubicBezTo>
                      <a:pt x="187" y="23"/>
                      <a:pt x="186" y="21"/>
                      <a:pt x="184" y="19"/>
                    </a:cubicBezTo>
                    <a:cubicBezTo>
                      <a:pt x="182" y="18"/>
                      <a:pt x="174" y="17"/>
                      <a:pt x="174" y="17"/>
                    </a:cubicBezTo>
                    <a:cubicBezTo>
                      <a:pt x="174" y="14"/>
                      <a:pt x="174" y="14"/>
                      <a:pt x="174" y="14"/>
                    </a:cubicBezTo>
                    <a:cubicBezTo>
                      <a:pt x="162" y="11"/>
                      <a:pt x="162" y="11"/>
                      <a:pt x="162" y="11"/>
                    </a:cubicBezTo>
                    <a:cubicBezTo>
                      <a:pt x="147" y="8"/>
                      <a:pt x="147" y="8"/>
                      <a:pt x="147" y="8"/>
                    </a:cubicBezTo>
                    <a:cubicBezTo>
                      <a:pt x="147" y="8"/>
                      <a:pt x="147" y="11"/>
                      <a:pt x="144" y="11"/>
                    </a:cubicBezTo>
                    <a:cubicBezTo>
                      <a:pt x="142" y="11"/>
                      <a:pt x="142" y="10"/>
                      <a:pt x="142" y="10"/>
                    </a:cubicBezTo>
                    <a:cubicBezTo>
                      <a:pt x="142" y="10"/>
                      <a:pt x="142" y="11"/>
                      <a:pt x="141" y="11"/>
                    </a:cubicBezTo>
                    <a:cubicBezTo>
                      <a:pt x="140" y="12"/>
                      <a:pt x="139" y="12"/>
                      <a:pt x="138" y="12"/>
                    </a:cubicBezTo>
                    <a:cubicBezTo>
                      <a:pt x="136" y="12"/>
                      <a:pt x="133" y="11"/>
                      <a:pt x="133" y="11"/>
                    </a:cubicBezTo>
                    <a:cubicBezTo>
                      <a:pt x="131" y="9"/>
                      <a:pt x="131" y="9"/>
                      <a:pt x="131" y="9"/>
                    </a:cubicBezTo>
                    <a:cubicBezTo>
                      <a:pt x="128" y="9"/>
                      <a:pt x="128" y="9"/>
                      <a:pt x="128" y="9"/>
                    </a:cubicBezTo>
                    <a:cubicBezTo>
                      <a:pt x="128" y="9"/>
                      <a:pt x="124" y="6"/>
                      <a:pt x="122" y="6"/>
                    </a:cubicBezTo>
                    <a:cubicBezTo>
                      <a:pt x="122" y="6"/>
                      <a:pt x="121" y="6"/>
                      <a:pt x="121" y="6"/>
                    </a:cubicBezTo>
                    <a:cubicBezTo>
                      <a:pt x="119" y="8"/>
                      <a:pt x="114" y="10"/>
                      <a:pt x="114" y="10"/>
                    </a:cubicBezTo>
                    <a:cubicBezTo>
                      <a:pt x="110" y="10"/>
                      <a:pt x="107" y="7"/>
                      <a:pt x="107" y="7"/>
                    </a:cubicBezTo>
                    <a:cubicBezTo>
                      <a:pt x="107" y="7"/>
                      <a:pt x="106" y="5"/>
                      <a:pt x="105" y="5"/>
                    </a:cubicBezTo>
                    <a:cubicBezTo>
                      <a:pt x="105" y="5"/>
                      <a:pt x="104" y="6"/>
                      <a:pt x="103" y="7"/>
                    </a:cubicBezTo>
                    <a:cubicBezTo>
                      <a:pt x="99" y="10"/>
                      <a:pt x="99" y="10"/>
                      <a:pt x="99" y="10"/>
                    </a:cubicBezTo>
                    <a:cubicBezTo>
                      <a:pt x="95" y="7"/>
                      <a:pt x="95" y="7"/>
                      <a:pt x="95" y="7"/>
                    </a:cubicBezTo>
                    <a:cubicBezTo>
                      <a:pt x="92" y="7"/>
                      <a:pt x="92" y="7"/>
                      <a:pt x="92" y="7"/>
                    </a:cubicBezTo>
                    <a:cubicBezTo>
                      <a:pt x="92" y="7"/>
                      <a:pt x="91" y="7"/>
                      <a:pt x="89" y="7"/>
                    </a:cubicBezTo>
                    <a:cubicBezTo>
                      <a:pt x="88" y="7"/>
                      <a:pt x="86" y="7"/>
                      <a:pt x="83" y="4"/>
                    </a:cubicBezTo>
                    <a:cubicBezTo>
                      <a:pt x="79" y="0"/>
                      <a:pt x="79" y="0"/>
                      <a:pt x="79" y="0"/>
                    </a:cubicBezTo>
                    <a:cubicBezTo>
                      <a:pt x="79" y="0"/>
                      <a:pt x="72" y="2"/>
                      <a:pt x="69" y="4"/>
                    </a:cubicBezTo>
                    <a:cubicBezTo>
                      <a:pt x="66" y="7"/>
                      <a:pt x="64" y="5"/>
                      <a:pt x="66" y="7"/>
                    </a:cubicBezTo>
                    <a:cubicBezTo>
                      <a:pt x="69" y="9"/>
                      <a:pt x="75" y="13"/>
                      <a:pt x="72" y="13"/>
                    </a:cubicBezTo>
                    <a:cubicBezTo>
                      <a:pt x="68" y="13"/>
                      <a:pt x="65" y="13"/>
                      <a:pt x="65" y="13"/>
                    </a:cubicBezTo>
                    <a:cubicBezTo>
                      <a:pt x="59" y="7"/>
                      <a:pt x="59" y="7"/>
                      <a:pt x="59" y="7"/>
                    </a:cubicBezTo>
                    <a:cubicBezTo>
                      <a:pt x="49" y="6"/>
                      <a:pt x="49" y="6"/>
                      <a:pt x="49" y="6"/>
                    </a:cubicBezTo>
                    <a:cubicBezTo>
                      <a:pt x="47" y="9"/>
                      <a:pt x="47" y="9"/>
                      <a:pt x="47" y="9"/>
                    </a:cubicBezTo>
                    <a:cubicBezTo>
                      <a:pt x="47" y="9"/>
                      <a:pt x="43" y="6"/>
                      <a:pt x="40" y="6"/>
                    </a:cubicBezTo>
                    <a:cubicBezTo>
                      <a:pt x="39" y="6"/>
                      <a:pt x="38" y="6"/>
                      <a:pt x="38" y="8"/>
                    </a:cubicBezTo>
                    <a:cubicBezTo>
                      <a:pt x="38" y="14"/>
                      <a:pt x="41" y="11"/>
                      <a:pt x="38" y="14"/>
                    </a:cubicBezTo>
                    <a:cubicBezTo>
                      <a:pt x="36" y="16"/>
                      <a:pt x="34" y="18"/>
                      <a:pt x="31" y="18"/>
                    </a:cubicBezTo>
                    <a:cubicBezTo>
                      <a:pt x="31" y="18"/>
                      <a:pt x="30" y="18"/>
                      <a:pt x="29" y="17"/>
                    </a:cubicBezTo>
                    <a:cubicBezTo>
                      <a:pt x="26" y="14"/>
                      <a:pt x="24" y="9"/>
                      <a:pt x="24" y="9"/>
                    </a:cubicBezTo>
                    <a:cubicBezTo>
                      <a:pt x="16" y="3"/>
                      <a:pt x="16" y="3"/>
                      <a:pt x="16" y="3"/>
                    </a:cubicBezTo>
                    <a:cubicBezTo>
                      <a:pt x="16" y="3"/>
                      <a:pt x="12" y="13"/>
                      <a:pt x="12" y="17"/>
                    </a:cubicBezTo>
                    <a:cubicBezTo>
                      <a:pt x="12" y="21"/>
                      <a:pt x="18" y="27"/>
                      <a:pt x="18" y="27"/>
                    </a:cubicBezTo>
                    <a:cubicBezTo>
                      <a:pt x="19" y="36"/>
                      <a:pt x="19" y="36"/>
                      <a:pt x="19" y="36"/>
                    </a:cubicBezTo>
                    <a:cubicBezTo>
                      <a:pt x="19" y="36"/>
                      <a:pt x="13" y="33"/>
                      <a:pt x="8" y="28"/>
                    </a:cubicBezTo>
                    <a:cubicBezTo>
                      <a:pt x="4" y="25"/>
                      <a:pt x="2" y="22"/>
                      <a:pt x="1" y="22"/>
                    </a:cubicBezTo>
                    <a:cubicBezTo>
                      <a:pt x="0" y="22"/>
                      <a:pt x="0" y="23"/>
                      <a:pt x="1" y="25"/>
                    </a:cubicBezTo>
                    <a:cubicBezTo>
                      <a:pt x="3" y="31"/>
                      <a:pt x="8" y="39"/>
                      <a:pt x="8" y="39"/>
                    </a:cubicBez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3" name="Freeform 13"/>
              <p:cNvSpPr>
                <a:spLocks/>
              </p:cNvSpPr>
              <p:nvPr/>
            </p:nvSpPr>
            <p:spPr bwMode="auto">
              <a:xfrm>
                <a:off x="3705" y="3006"/>
                <a:ext cx="20" cy="20"/>
              </a:xfrm>
              <a:custGeom>
                <a:avLst/>
                <a:gdLst/>
                <a:ahLst/>
                <a:cxnLst>
                  <a:cxn ang="0">
                    <a:pos x="0" y="13"/>
                  </a:cxn>
                  <a:cxn ang="0">
                    <a:pos x="0" y="15"/>
                  </a:cxn>
                  <a:cxn ang="0">
                    <a:pos x="1" y="16"/>
                  </a:cxn>
                  <a:cxn ang="0">
                    <a:pos x="4" y="17"/>
                  </a:cxn>
                  <a:cxn ang="0">
                    <a:pos x="4" y="18"/>
                  </a:cxn>
                  <a:cxn ang="0">
                    <a:pos x="5" y="19"/>
                  </a:cxn>
                  <a:cxn ang="0">
                    <a:pos x="7" y="20"/>
                  </a:cxn>
                  <a:cxn ang="0">
                    <a:pos x="8" y="20"/>
                  </a:cxn>
                  <a:cxn ang="0">
                    <a:pos x="11" y="17"/>
                  </a:cxn>
                  <a:cxn ang="0">
                    <a:pos x="12" y="17"/>
                  </a:cxn>
                  <a:cxn ang="0">
                    <a:pos x="16" y="17"/>
                  </a:cxn>
                  <a:cxn ang="0">
                    <a:pos x="18" y="15"/>
                  </a:cxn>
                  <a:cxn ang="0">
                    <a:pos x="18" y="9"/>
                  </a:cxn>
                  <a:cxn ang="0">
                    <a:pos x="15" y="10"/>
                  </a:cxn>
                  <a:cxn ang="0">
                    <a:pos x="15" y="9"/>
                  </a:cxn>
                  <a:cxn ang="0">
                    <a:pos x="14" y="8"/>
                  </a:cxn>
                  <a:cxn ang="0">
                    <a:pos x="14" y="9"/>
                  </a:cxn>
                  <a:cxn ang="0">
                    <a:pos x="13" y="10"/>
                  </a:cxn>
                  <a:cxn ang="0">
                    <a:pos x="13" y="10"/>
                  </a:cxn>
                  <a:cxn ang="0">
                    <a:pos x="13" y="10"/>
                  </a:cxn>
                  <a:cxn ang="0">
                    <a:pos x="12" y="10"/>
                  </a:cxn>
                  <a:cxn ang="0">
                    <a:pos x="11" y="10"/>
                  </a:cxn>
                  <a:cxn ang="0">
                    <a:pos x="11" y="10"/>
                  </a:cxn>
                  <a:cxn ang="0">
                    <a:pos x="11" y="9"/>
                  </a:cxn>
                  <a:cxn ang="0">
                    <a:pos x="11" y="10"/>
                  </a:cxn>
                  <a:cxn ang="0">
                    <a:pos x="11" y="9"/>
                  </a:cxn>
                  <a:cxn ang="0">
                    <a:pos x="11" y="8"/>
                  </a:cxn>
                  <a:cxn ang="0">
                    <a:pos x="13" y="8"/>
                  </a:cxn>
                  <a:cxn ang="0">
                    <a:pos x="13" y="7"/>
                  </a:cxn>
                  <a:cxn ang="0">
                    <a:pos x="13" y="7"/>
                  </a:cxn>
                  <a:cxn ang="0">
                    <a:pos x="13" y="6"/>
                  </a:cxn>
                  <a:cxn ang="0">
                    <a:pos x="14" y="6"/>
                  </a:cxn>
                  <a:cxn ang="0">
                    <a:pos x="15" y="6"/>
                  </a:cxn>
                  <a:cxn ang="0">
                    <a:pos x="19" y="5"/>
                  </a:cxn>
                  <a:cxn ang="0">
                    <a:pos x="20" y="3"/>
                  </a:cxn>
                  <a:cxn ang="0">
                    <a:pos x="20" y="2"/>
                  </a:cxn>
                  <a:cxn ang="0">
                    <a:pos x="20" y="1"/>
                  </a:cxn>
                  <a:cxn ang="0">
                    <a:pos x="17" y="0"/>
                  </a:cxn>
                  <a:cxn ang="0">
                    <a:pos x="15" y="0"/>
                  </a:cxn>
                  <a:cxn ang="0">
                    <a:pos x="14" y="2"/>
                  </a:cxn>
                  <a:cxn ang="0">
                    <a:pos x="13" y="2"/>
                  </a:cxn>
                  <a:cxn ang="0">
                    <a:pos x="13" y="1"/>
                  </a:cxn>
                  <a:cxn ang="0">
                    <a:pos x="9" y="2"/>
                  </a:cxn>
                  <a:cxn ang="0">
                    <a:pos x="8" y="2"/>
                  </a:cxn>
                  <a:cxn ang="0">
                    <a:pos x="8" y="2"/>
                  </a:cxn>
                  <a:cxn ang="0">
                    <a:pos x="8" y="2"/>
                  </a:cxn>
                  <a:cxn ang="0">
                    <a:pos x="8" y="2"/>
                  </a:cxn>
                  <a:cxn ang="0">
                    <a:pos x="6" y="2"/>
                  </a:cxn>
                  <a:cxn ang="0">
                    <a:pos x="5" y="3"/>
                  </a:cxn>
                  <a:cxn ang="0">
                    <a:pos x="4" y="3"/>
                  </a:cxn>
                  <a:cxn ang="0">
                    <a:pos x="4" y="4"/>
                  </a:cxn>
                  <a:cxn ang="0">
                    <a:pos x="3" y="5"/>
                  </a:cxn>
                  <a:cxn ang="0">
                    <a:pos x="0" y="6"/>
                  </a:cxn>
                  <a:cxn ang="0">
                    <a:pos x="0" y="6"/>
                  </a:cxn>
                  <a:cxn ang="0">
                    <a:pos x="0" y="8"/>
                  </a:cxn>
                  <a:cxn ang="0">
                    <a:pos x="0" y="13"/>
                  </a:cxn>
                  <a:cxn ang="0">
                    <a:pos x="0" y="13"/>
                  </a:cxn>
                </a:cxnLst>
                <a:rect l="0" t="0" r="r" b="b"/>
                <a:pathLst>
                  <a:path w="20" h="20">
                    <a:moveTo>
                      <a:pt x="0" y="13"/>
                    </a:moveTo>
                    <a:lnTo>
                      <a:pt x="0" y="15"/>
                    </a:lnTo>
                    <a:lnTo>
                      <a:pt x="1" y="16"/>
                    </a:lnTo>
                    <a:lnTo>
                      <a:pt x="4" y="17"/>
                    </a:lnTo>
                    <a:lnTo>
                      <a:pt x="4" y="18"/>
                    </a:lnTo>
                    <a:lnTo>
                      <a:pt x="5" y="19"/>
                    </a:lnTo>
                    <a:lnTo>
                      <a:pt x="7" y="20"/>
                    </a:lnTo>
                    <a:lnTo>
                      <a:pt x="8" y="20"/>
                    </a:lnTo>
                    <a:lnTo>
                      <a:pt x="11" y="17"/>
                    </a:lnTo>
                    <a:lnTo>
                      <a:pt x="12" y="17"/>
                    </a:lnTo>
                    <a:lnTo>
                      <a:pt x="16" y="17"/>
                    </a:lnTo>
                    <a:lnTo>
                      <a:pt x="18" y="15"/>
                    </a:lnTo>
                    <a:lnTo>
                      <a:pt x="18" y="9"/>
                    </a:lnTo>
                    <a:lnTo>
                      <a:pt x="15" y="10"/>
                    </a:lnTo>
                    <a:lnTo>
                      <a:pt x="15" y="9"/>
                    </a:lnTo>
                    <a:lnTo>
                      <a:pt x="14" y="8"/>
                    </a:lnTo>
                    <a:lnTo>
                      <a:pt x="14" y="9"/>
                    </a:lnTo>
                    <a:lnTo>
                      <a:pt x="13" y="10"/>
                    </a:lnTo>
                    <a:lnTo>
                      <a:pt x="13" y="10"/>
                    </a:lnTo>
                    <a:lnTo>
                      <a:pt x="13" y="10"/>
                    </a:lnTo>
                    <a:lnTo>
                      <a:pt x="12" y="10"/>
                    </a:lnTo>
                    <a:lnTo>
                      <a:pt x="11" y="10"/>
                    </a:lnTo>
                    <a:lnTo>
                      <a:pt x="11" y="10"/>
                    </a:lnTo>
                    <a:lnTo>
                      <a:pt x="11" y="9"/>
                    </a:lnTo>
                    <a:lnTo>
                      <a:pt x="11" y="10"/>
                    </a:lnTo>
                    <a:lnTo>
                      <a:pt x="11" y="9"/>
                    </a:lnTo>
                    <a:lnTo>
                      <a:pt x="11" y="8"/>
                    </a:lnTo>
                    <a:lnTo>
                      <a:pt x="13" y="8"/>
                    </a:lnTo>
                    <a:lnTo>
                      <a:pt x="13" y="7"/>
                    </a:lnTo>
                    <a:lnTo>
                      <a:pt x="13" y="7"/>
                    </a:lnTo>
                    <a:lnTo>
                      <a:pt x="13" y="6"/>
                    </a:lnTo>
                    <a:lnTo>
                      <a:pt x="14" y="6"/>
                    </a:lnTo>
                    <a:lnTo>
                      <a:pt x="15" y="6"/>
                    </a:lnTo>
                    <a:lnTo>
                      <a:pt x="19" y="5"/>
                    </a:lnTo>
                    <a:lnTo>
                      <a:pt x="20" y="3"/>
                    </a:lnTo>
                    <a:lnTo>
                      <a:pt x="20" y="2"/>
                    </a:lnTo>
                    <a:lnTo>
                      <a:pt x="20" y="1"/>
                    </a:lnTo>
                    <a:lnTo>
                      <a:pt x="17" y="0"/>
                    </a:lnTo>
                    <a:lnTo>
                      <a:pt x="15" y="0"/>
                    </a:lnTo>
                    <a:lnTo>
                      <a:pt x="14" y="2"/>
                    </a:lnTo>
                    <a:lnTo>
                      <a:pt x="13" y="2"/>
                    </a:lnTo>
                    <a:lnTo>
                      <a:pt x="13" y="1"/>
                    </a:lnTo>
                    <a:lnTo>
                      <a:pt x="9" y="2"/>
                    </a:lnTo>
                    <a:lnTo>
                      <a:pt x="8" y="2"/>
                    </a:lnTo>
                    <a:lnTo>
                      <a:pt x="8" y="2"/>
                    </a:lnTo>
                    <a:lnTo>
                      <a:pt x="8" y="2"/>
                    </a:lnTo>
                    <a:lnTo>
                      <a:pt x="8" y="2"/>
                    </a:lnTo>
                    <a:lnTo>
                      <a:pt x="6" y="2"/>
                    </a:lnTo>
                    <a:lnTo>
                      <a:pt x="5" y="3"/>
                    </a:lnTo>
                    <a:lnTo>
                      <a:pt x="4" y="3"/>
                    </a:lnTo>
                    <a:lnTo>
                      <a:pt x="4" y="4"/>
                    </a:lnTo>
                    <a:lnTo>
                      <a:pt x="3" y="5"/>
                    </a:lnTo>
                    <a:lnTo>
                      <a:pt x="0" y="6"/>
                    </a:lnTo>
                    <a:lnTo>
                      <a:pt x="0" y="6"/>
                    </a:lnTo>
                    <a:lnTo>
                      <a:pt x="0" y="8"/>
                    </a:lnTo>
                    <a:lnTo>
                      <a:pt x="0" y="13"/>
                    </a:lnTo>
                    <a:lnTo>
                      <a:pt x="0" y="1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4" name="Freeform 14"/>
              <p:cNvSpPr>
                <a:spLocks/>
              </p:cNvSpPr>
              <p:nvPr/>
            </p:nvSpPr>
            <p:spPr bwMode="auto">
              <a:xfrm>
                <a:off x="3764" y="3041"/>
                <a:ext cx="29" cy="39"/>
              </a:xfrm>
              <a:custGeom>
                <a:avLst/>
                <a:gdLst/>
                <a:ahLst/>
                <a:cxnLst>
                  <a:cxn ang="0">
                    <a:pos x="13" y="1"/>
                  </a:cxn>
                  <a:cxn ang="0">
                    <a:pos x="10" y="5"/>
                  </a:cxn>
                  <a:cxn ang="0">
                    <a:pos x="14" y="9"/>
                  </a:cxn>
                  <a:cxn ang="0">
                    <a:pos x="12" y="10"/>
                  </a:cxn>
                  <a:cxn ang="0">
                    <a:pos x="16" y="12"/>
                  </a:cxn>
                  <a:cxn ang="0">
                    <a:pos x="17" y="17"/>
                  </a:cxn>
                  <a:cxn ang="0">
                    <a:pos x="13" y="14"/>
                  </a:cxn>
                  <a:cxn ang="0">
                    <a:pos x="10" y="13"/>
                  </a:cxn>
                  <a:cxn ang="0">
                    <a:pos x="8" y="8"/>
                  </a:cxn>
                  <a:cxn ang="0">
                    <a:pos x="5" y="6"/>
                  </a:cxn>
                  <a:cxn ang="0">
                    <a:pos x="3" y="9"/>
                  </a:cxn>
                  <a:cxn ang="0">
                    <a:pos x="4" y="15"/>
                  </a:cxn>
                  <a:cxn ang="0">
                    <a:pos x="7" y="16"/>
                  </a:cxn>
                  <a:cxn ang="0">
                    <a:pos x="8" y="22"/>
                  </a:cxn>
                  <a:cxn ang="0">
                    <a:pos x="4" y="19"/>
                  </a:cxn>
                  <a:cxn ang="0">
                    <a:pos x="3" y="22"/>
                  </a:cxn>
                  <a:cxn ang="0">
                    <a:pos x="1" y="23"/>
                  </a:cxn>
                  <a:cxn ang="0">
                    <a:pos x="0" y="26"/>
                  </a:cxn>
                  <a:cxn ang="0">
                    <a:pos x="6" y="25"/>
                  </a:cxn>
                  <a:cxn ang="0">
                    <a:pos x="13" y="23"/>
                  </a:cxn>
                  <a:cxn ang="0">
                    <a:pos x="17" y="22"/>
                  </a:cxn>
                  <a:cxn ang="0">
                    <a:pos x="21" y="22"/>
                  </a:cxn>
                  <a:cxn ang="0">
                    <a:pos x="17" y="25"/>
                  </a:cxn>
                  <a:cxn ang="0">
                    <a:pos x="15" y="26"/>
                  </a:cxn>
                  <a:cxn ang="0">
                    <a:pos x="14" y="28"/>
                  </a:cxn>
                  <a:cxn ang="0">
                    <a:pos x="11" y="29"/>
                  </a:cxn>
                  <a:cxn ang="0">
                    <a:pos x="14" y="31"/>
                  </a:cxn>
                  <a:cxn ang="0">
                    <a:pos x="12" y="33"/>
                  </a:cxn>
                  <a:cxn ang="0">
                    <a:pos x="13" y="38"/>
                  </a:cxn>
                  <a:cxn ang="0">
                    <a:pos x="18" y="37"/>
                  </a:cxn>
                  <a:cxn ang="0">
                    <a:pos x="19" y="38"/>
                  </a:cxn>
                  <a:cxn ang="0">
                    <a:pos x="21" y="38"/>
                  </a:cxn>
                  <a:cxn ang="0">
                    <a:pos x="23" y="38"/>
                  </a:cxn>
                  <a:cxn ang="0">
                    <a:pos x="25" y="36"/>
                  </a:cxn>
                  <a:cxn ang="0">
                    <a:pos x="25" y="34"/>
                  </a:cxn>
                  <a:cxn ang="0">
                    <a:pos x="25" y="32"/>
                  </a:cxn>
                  <a:cxn ang="0">
                    <a:pos x="25" y="30"/>
                  </a:cxn>
                  <a:cxn ang="0">
                    <a:pos x="26" y="29"/>
                  </a:cxn>
                  <a:cxn ang="0">
                    <a:pos x="27" y="28"/>
                  </a:cxn>
                  <a:cxn ang="0">
                    <a:pos x="26" y="25"/>
                  </a:cxn>
                  <a:cxn ang="0">
                    <a:pos x="29" y="29"/>
                  </a:cxn>
                  <a:cxn ang="0">
                    <a:pos x="27" y="21"/>
                  </a:cxn>
                  <a:cxn ang="0">
                    <a:pos x="28" y="17"/>
                  </a:cxn>
                  <a:cxn ang="0">
                    <a:pos x="27" y="10"/>
                  </a:cxn>
                  <a:cxn ang="0">
                    <a:pos x="24" y="3"/>
                  </a:cxn>
                  <a:cxn ang="0">
                    <a:pos x="21" y="0"/>
                  </a:cxn>
                  <a:cxn ang="0">
                    <a:pos x="21" y="3"/>
                  </a:cxn>
                  <a:cxn ang="0">
                    <a:pos x="20" y="6"/>
                  </a:cxn>
                </a:cxnLst>
                <a:rect l="0" t="0" r="r" b="b"/>
                <a:pathLst>
                  <a:path w="29" h="39">
                    <a:moveTo>
                      <a:pt x="18" y="4"/>
                    </a:moveTo>
                    <a:lnTo>
                      <a:pt x="17" y="1"/>
                    </a:lnTo>
                    <a:lnTo>
                      <a:pt x="15" y="2"/>
                    </a:lnTo>
                    <a:lnTo>
                      <a:pt x="13" y="1"/>
                    </a:lnTo>
                    <a:lnTo>
                      <a:pt x="11" y="3"/>
                    </a:lnTo>
                    <a:lnTo>
                      <a:pt x="10" y="4"/>
                    </a:lnTo>
                    <a:lnTo>
                      <a:pt x="10" y="4"/>
                    </a:lnTo>
                    <a:lnTo>
                      <a:pt x="10" y="5"/>
                    </a:lnTo>
                    <a:lnTo>
                      <a:pt x="10" y="7"/>
                    </a:lnTo>
                    <a:lnTo>
                      <a:pt x="11" y="8"/>
                    </a:lnTo>
                    <a:lnTo>
                      <a:pt x="13" y="8"/>
                    </a:lnTo>
                    <a:lnTo>
                      <a:pt x="14" y="9"/>
                    </a:lnTo>
                    <a:lnTo>
                      <a:pt x="14" y="9"/>
                    </a:lnTo>
                    <a:lnTo>
                      <a:pt x="14" y="9"/>
                    </a:lnTo>
                    <a:lnTo>
                      <a:pt x="14" y="10"/>
                    </a:lnTo>
                    <a:lnTo>
                      <a:pt x="12" y="10"/>
                    </a:lnTo>
                    <a:lnTo>
                      <a:pt x="12" y="11"/>
                    </a:lnTo>
                    <a:lnTo>
                      <a:pt x="13" y="11"/>
                    </a:lnTo>
                    <a:lnTo>
                      <a:pt x="15" y="11"/>
                    </a:lnTo>
                    <a:lnTo>
                      <a:pt x="16" y="12"/>
                    </a:lnTo>
                    <a:lnTo>
                      <a:pt x="14" y="12"/>
                    </a:lnTo>
                    <a:lnTo>
                      <a:pt x="16" y="17"/>
                    </a:lnTo>
                    <a:lnTo>
                      <a:pt x="17" y="16"/>
                    </a:lnTo>
                    <a:lnTo>
                      <a:pt x="17" y="17"/>
                    </a:lnTo>
                    <a:lnTo>
                      <a:pt x="16" y="18"/>
                    </a:lnTo>
                    <a:lnTo>
                      <a:pt x="14" y="17"/>
                    </a:lnTo>
                    <a:lnTo>
                      <a:pt x="12" y="15"/>
                    </a:lnTo>
                    <a:lnTo>
                      <a:pt x="13" y="14"/>
                    </a:lnTo>
                    <a:lnTo>
                      <a:pt x="12" y="14"/>
                    </a:lnTo>
                    <a:lnTo>
                      <a:pt x="11" y="14"/>
                    </a:lnTo>
                    <a:lnTo>
                      <a:pt x="10" y="14"/>
                    </a:lnTo>
                    <a:lnTo>
                      <a:pt x="10" y="13"/>
                    </a:lnTo>
                    <a:lnTo>
                      <a:pt x="9" y="10"/>
                    </a:lnTo>
                    <a:lnTo>
                      <a:pt x="10" y="9"/>
                    </a:lnTo>
                    <a:lnTo>
                      <a:pt x="8" y="8"/>
                    </a:lnTo>
                    <a:lnTo>
                      <a:pt x="8" y="8"/>
                    </a:lnTo>
                    <a:lnTo>
                      <a:pt x="8" y="7"/>
                    </a:lnTo>
                    <a:lnTo>
                      <a:pt x="7" y="7"/>
                    </a:lnTo>
                    <a:lnTo>
                      <a:pt x="7" y="7"/>
                    </a:lnTo>
                    <a:lnTo>
                      <a:pt x="5" y="6"/>
                    </a:lnTo>
                    <a:lnTo>
                      <a:pt x="4" y="6"/>
                    </a:lnTo>
                    <a:lnTo>
                      <a:pt x="4" y="8"/>
                    </a:lnTo>
                    <a:lnTo>
                      <a:pt x="4" y="8"/>
                    </a:lnTo>
                    <a:lnTo>
                      <a:pt x="3" y="9"/>
                    </a:lnTo>
                    <a:lnTo>
                      <a:pt x="3" y="11"/>
                    </a:lnTo>
                    <a:lnTo>
                      <a:pt x="4" y="11"/>
                    </a:lnTo>
                    <a:lnTo>
                      <a:pt x="4" y="13"/>
                    </a:lnTo>
                    <a:lnTo>
                      <a:pt x="4" y="15"/>
                    </a:lnTo>
                    <a:lnTo>
                      <a:pt x="5" y="15"/>
                    </a:lnTo>
                    <a:lnTo>
                      <a:pt x="5" y="17"/>
                    </a:lnTo>
                    <a:lnTo>
                      <a:pt x="7" y="16"/>
                    </a:lnTo>
                    <a:lnTo>
                      <a:pt x="7" y="16"/>
                    </a:lnTo>
                    <a:lnTo>
                      <a:pt x="7" y="18"/>
                    </a:lnTo>
                    <a:lnTo>
                      <a:pt x="7" y="18"/>
                    </a:lnTo>
                    <a:lnTo>
                      <a:pt x="8" y="19"/>
                    </a:lnTo>
                    <a:lnTo>
                      <a:pt x="8" y="22"/>
                    </a:lnTo>
                    <a:lnTo>
                      <a:pt x="7" y="22"/>
                    </a:lnTo>
                    <a:lnTo>
                      <a:pt x="7" y="21"/>
                    </a:lnTo>
                    <a:lnTo>
                      <a:pt x="4" y="19"/>
                    </a:lnTo>
                    <a:lnTo>
                      <a:pt x="4" y="19"/>
                    </a:lnTo>
                    <a:lnTo>
                      <a:pt x="3" y="20"/>
                    </a:lnTo>
                    <a:lnTo>
                      <a:pt x="3" y="22"/>
                    </a:lnTo>
                    <a:lnTo>
                      <a:pt x="3" y="22"/>
                    </a:lnTo>
                    <a:lnTo>
                      <a:pt x="3" y="22"/>
                    </a:lnTo>
                    <a:lnTo>
                      <a:pt x="3" y="22"/>
                    </a:lnTo>
                    <a:lnTo>
                      <a:pt x="3" y="23"/>
                    </a:lnTo>
                    <a:lnTo>
                      <a:pt x="2" y="23"/>
                    </a:lnTo>
                    <a:lnTo>
                      <a:pt x="1" y="23"/>
                    </a:lnTo>
                    <a:lnTo>
                      <a:pt x="0" y="24"/>
                    </a:lnTo>
                    <a:lnTo>
                      <a:pt x="0" y="25"/>
                    </a:lnTo>
                    <a:lnTo>
                      <a:pt x="0" y="25"/>
                    </a:lnTo>
                    <a:lnTo>
                      <a:pt x="0" y="26"/>
                    </a:lnTo>
                    <a:lnTo>
                      <a:pt x="1" y="27"/>
                    </a:lnTo>
                    <a:lnTo>
                      <a:pt x="3" y="26"/>
                    </a:lnTo>
                    <a:lnTo>
                      <a:pt x="5" y="26"/>
                    </a:lnTo>
                    <a:lnTo>
                      <a:pt x="6" y="25"/>
                    </a:lnTo>
                    <a:lnTo>
                      <a:pt x="7" y="26"/>
                    </a:lnTo>
                    <a:lnTo>
                      <a:pt x="7" y="25"/>
                    </a:lnTo>
                    <a:lnTo>
                      <a:pt x="9" y="25"/>
                    </a:lnTo>
                    <a:lnTo>
                      <a:pt x="13" y="23"/>
                    </a:lnTo>
                    <a:lnTo>
                      <a:pt x="14" y="23"/>
                    </a:lnTo>
                    <a:lnTo>
                      <a:pt x="15" y="22"/>
                    </a:lnTo>
                    <a:lnTo>
                      <a:pt x="16" y="23"/>
                    </a:lnTo>
                    <a:lnTo>
                      <a:pt x="17" y="22"/>
                    </a:lnTo>
                    <a:lnTo>
                      <a:pt x="18" y="22"/>
                    </a:lnTo>
                    <a:lnTo>
                      <a:pt x="20" y="22"/>
                    </a:lnTo>
                    <a:lnTo>
                      <a:pt x="21" y="22"/>
                    </a:lnTo>
                    <a:lnTo>
                      <a:pt x="21" y="22"/>
                    </a:lnTo>
                    <a:lnTo>
                      <a:pt x="20" y="22"/>
                    </a:lnTo>
                    <a:lnTo>
                      <a:pt x="16" y="23"/>
                    </a:lnTo>
                    <a:lnTo>
                      <a:pt x="16" y="24"/>
                    </a:lnTo>
                    <a:lnTo>
                      <a:pt x="17" y="25"/>
                    </a:lnTo>
                    <a:lnTo>
                      <a:pt x="17" y="25"/>
                    </a:lnTo>
                    <a:lnTo>
                      <a:pt x="15" y="26"/>
                    </a:lnTo>
                    <a:lnTo>
                      <a:pt x="15" y="26"/>
                    </a:lnTo>
                    <a:lnTo>
                      <a:pt x="15" y="26"/>
                    </a:lnTo>
                    <a:lnTo>
                      <a:pt x="14" y="27"/>
                    </a:lnTo>
                    <a:lnTo>
                      <a:pt x="16" y="27"/>
                    </a:lnTo>
                    <a:lnTo>
                      <a:pt x="16" y="28"/>
                    </a:lnTo>
                    <a:lnTo>
                      <a:pt x="14" y="28"/>
                    </a:lnTo>
                    <a:lnTo>
                      <a:pt x="14" y="28"/>
                    </a:lnTo>
                    <a:lnTo>
                      <a:pt x="14" y="29"/>
                    </a:lnTo>
                    <a:lnTo>
                      <a:pt x="13" y="29"/>
                    </a:lnTo>
                    <a:lnTo>
                      <a:pt x="11" y="29"/>
                    </a:lnTo>
                    <a:lnTo>
                      <a:pt x="13" y="30"/>
                    </a:lnTo>
                    <a:lnTo>
                      <a:pt x="11" y="31"/>
                    </a:lnTo>
                    <a:lnTo>
                      <a:pt x="11" y="32"/>
                    </a:lnTo>
                    <a:lnTo>
                      <a:pt x="14" y="31"/>
                    </a:lnTo>
                    <a:lnTo>
                      <a:pt x="13" y="33"/>
                    </a:lnTo>
                    <a:lnTo>
                      <a:pt x="14" y="33"/>
                    </a:lnTo>
                    <a:lnTo>
                      <a:pt x="14" y="33"/>
                    </a:lnTo>
                    <a:lnTo>
                      <a:pt x="12" y="33"/>
                    </a:lnTo>
                    <a:lnTo>
                      <a:pt x="11" y="34"/>
                    </a:lnTo>
                    <a:lnTo>
                      <a:pt x="12" y="35"/>
                    </a:lnTo>
                    <a:lnTo>
                      <a:pt x="12" y="37"/>
                    </a:lnTo>
                    <a:lnTo>
                      <a:pt x="13" y="38"/>
                    </a:lnTo>
                    <a:lnTo>
                      <a:pt x="14" y="39"/>
                    </a:lnTo>
                    <a:lnTo>
                      <a:pt x="17" y="39"/>
                    </a:lnTo>
                    <a:lnTo>
                      <a:pt x="18" y="37"/>
                    </a:lnTo>
                    <a:lnTo>
                      <a:pt x="18" y="37"/>
                    </a:lnTo>
                    <a:lnTo>
                      <a:pt x="18" y="38"/>
                    </a:lnTo>
                    <a:lnTo>
                      <a:pt x="18" y="37"/>
                    </a:lnTo>
                    <a:lnTo>
                      <a:pt x="19" y="37"/>
                    </a:lnTo>
                    <a:lnTo>
                      <a:pt x="19" y="38"/>
                    </a:lnTo>
                    <a:lnTo>
                      <a:pt x="20" y="38"/>
                    </a:lnTo>
                    <a:lnTo>
                      <a:pt x="20" y="37"/>
                    </a:lnTo>
                    <a:lnTo>
                      <a:pt x="21" y="37"/>
                    </a:lnTo>
                    <a:lnTo>
                      <a:pt x="21" y="38"/>
                    </a:lnTo>
                    <a:lnTo>
                      <a:pt x="21" y="38"/>
                    </a:lnTo>
                    <a:lnTo>
                      <a:pt x="21" y="38"/>
                    </a:lnTo>
                    <a:lnTo>
                      <a:pt x="22" y="37"/>
                    </a:lnTo>
                    <a:lnTo>
                      <a:pt x="23" y="38"/>
                    </a:lnTo>
                    <a:lnTo>
                      <a:pt x="25" y="38"/>
                    </a:lnTo>
                    <a:lnTo>
                      <a:pt x="25" y="37"/>
                    </a:lnTo>
                    <a:lnTo>
                      <a:pt x="25" y="36"/>
                    </a:lnTo>
                    <a:lnTo>
                      <a:pt x="25" y="36"/>
                    </a:lnTo>
                    <a:lnTo>
                      <a:pt x="25" y="35"/>
                    </a:lnTo>
                    <a:lnTo>
                      <a:pt x="25" y="34"/>
                    </a:lnTo>
                    <a:lnTo>
                      <a:pt x="25" y="34"/>
                    </a:lnTo>
                    <a:lnTo>
                      <a:pt x="25" y="34"/>
                    </a:lnTo>
                    <a:lnTo>
                      <a:pt x="26" y="36"/>
                    </a:lnTo>
                    <a:lnTo>
                      <a:pt x="27" y="36"/>
                    </a:lnTo>
                    <a:lnTo>
                      <a:pt x="27" y="36"/>
                    </a:lnTo>
                    <a:lnTo>
                      <a:pt x="25" y="32"/>
                    </a:lnTo>
                    <a:lnTo>
                      <a:pt x="25" y="32"/>
                    </a:lnTo>
                    <a:lnTo>
                      <a:pt x="25" y="31"/>
                    </a:lnTo>
                    <a:lnTo>
                      <a:pt x="25" y="29"/>
                    </a:lnTo>
                    <a:lnTo>
                      <a:pt x="25" y="30"/>
                    </a:lnTo>
                    <a:lnTo>
                      <a:pt x="26" y="30"/>
                    </a:lnTo>
                    <a:lnTo>
                      <a:pt x="25" y="29"/>
                    </a:lnTo>
                    <a:lnTo>
                      <a:pt x="25" y="29"/>
                    </a:lnTo>
                    <a:lnTo>
                      <a:pt x="26" y="29"/>
                    </a:lnTo>
                    <a:lnTo>
                      <a:pt x="25" y="28"/>
                    </a:lnTo>
                    <a:lnTo>
                      <a:pt x="25" y="27"/>
                    </a:lnTo>
                    <a:lnTo>
                      <a:pt x="26" y="27"/>
                    </a:lnTo>
                    <a:lnTo>
                      <a:pt x="27" y="28"/>
                    </a:lnTo>
                    <a:lnTo>
                      <a:pt x="27" y="27"/>
                    </a:lnTo>
                    <a:lnTo>
                      <a:pt x="27" y="26"/>
                    </a:lnTo>
                    <a:lnTo>
                      <a:pt x="26" y="26"/>
                    </a:lnTo>
                    <a:lnTo>
                      <a:pt x="26" y="25"/>
                    </a:lnTo>
                    <a:lnTo>
                      <a:pt x="27" y="26"/>
                    </a:lnTo>
                    <a:lnTo>
                      <a:pt x="27" y="25"/>
                    </a:lnTo>
                    <a:lnTo>
                      <a:pt x="28" y="26"/>
                    </a:lnTo>
                    <a:lnTo>
                      <a:pt x="29" y="29"/>
                    </a:lnTo>
                    <a:lnTo>
                      <a:pt x="29" y="22"/>
                    </a:lnTo>
                    <a:lnTo>
                      <a:pt x="29" y="22"/>
                    </a:lnTo>
                    <a:lnTo>
                      <a:pt x="26" y="22"/>
                    </a:lnTo>
                    <a:lnTo>
                      <a:pt x="27" y="21"/>
                    </a:lnTo>
                    <a:lnTo>
                      <a:pt x="28" y="19"/>
                    </a:lnTo>
                    <a:lnTo>
                      <a:pt x="28" y="17"/>
                    </a:lnTo>
                    <a:lnTo>
                      <a:pt x="28" y="17"/>
                    </a:lnTo>
                    <a:lnTo>
                      <a:pt x="28" y="17"/>
                    </a:lnTo>
                    <a:lnTo>
                      <a:pt x="28" y="15"/>
                    </a:lnTo>
                    <a:lnTo>
                      <a:pt x="29" y="13"/>
                    </a:lnTo>
                    <a:lnTo>
                      <a:pt x="28" y="11"/>
                    </a:lnTo>
                    <a:lnTo>
                      <a:pt x="27" y="10"/>
                    </a:lnTo>
                    <a:lnTo>
                      <a:pt x="28" y="6"/>
                    </a:lnTo>
                    <a:lnTo>
                      <a:pt x="26" y="4"/>
                    </a:lnTo>
                    <a:lnTo>
                      <a:pt x="25" y="4"/>
                    </a:lnTo>
                    <a:lnTo>
                      <a:pt x="24" y="3"/>
                    </a:lnTo>
                    <a:lnTo>
                      <a:pt x="25" y="3"/>
                    </a:lnTo>
                    <a:lnTo>
                      <a:pt x="24" y="2"/>
                    </a:lnTo>
                    <a:lnTo>
                      <a:pt x="24" y="0"/>
                    </a:lnTo>
                    <a:lnTo>
                      <a:pt x="21" y="0"/>
                    </a:lnTo>
                    <a:lnTo>
                      <a:pt x="23" y="1"/>
                    </a:lnTo>
                    <a:lnTo>
                      <a:pt x="23" y="3"/>
                    </a:lnTo>
                    <a:lnTo>
                      <a:pt x="21" y="2"/>
                    </a:lnTo>
                    <a:lnTo>
                      <a:pt x="21" y="3"/>
                    </a:lnTo>
                    <a:lnTo>
                      <a:pt x="21" y="4"/>
                    </a:lnTo>
                    <a:lnTo>
                      <a:pt x="21" y="6"/>
                    </a:lnTo>
                    <a:lnTo>
                      <a:pt x="20" y="5"/>
                    </a:lnTo>
                    <a:lnTo>
                      <a:pt x="20" y="6"/>
                    </a:lnTo>
                    <a:lnTo>
                      <a:pt x="20" y="5"/>
                    </a:lnTo>
                    <a:lnTo>
                      <a:pt x="20" y="4"/>
                    </a:lnTo>
                    <a:lnTo>
                      <a:pt x="18"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5" name="Freeform 15"/>
              <p:cNvSpPr>
                <a:spLocks/>
              </p:cNvSpPr>
              <p:nvPr/>
            </p:nvSpPr>
            <p:spPr bwMode="auto">
              <a:xfrm>
                <a:off x="3796" y="3032"/>
                <a:ext cx="95" cy="60"/>
              </a:xfrm>
              <a:custGeom>
                <a:avLst/>
                <a:gdLst/>
                <a:ahLst/>
                <a:cxnLst>
                  <a:cxn ang="0">
                    <a:pos x="41" y="53"/>
                  </a:cxn>
                  <a:cxn ang="0">
                    <a:pos x="44" y="52"/>
                  </a:cxn>
                  <a:cxn ang="0">
                    <a:pos x="47" y="59"/>
                  </a:cxn>
                  <a:cxn ang="0">
                    <a:pos x="51" y="58"/>
                  </a:cxn>
                  <a:cxn ang="0">
                    <a:pos x="55" y="58"/>
                  </a:cxn>
                  <a:cxn ang="0">
                    <a:pos x="62" y="59"/>
                  </a:cxn>
                  <a:cxn ang="0">
                    <a:pos x="64" y="58"/>
                  </a:cxn>
                  <a:cxn ang="0">
                    <a:pos x="73" y="57"/>
                  </a:cxn>
                  <a:cxn ang="0">
                    <a:pos x="75" y="52"/>
                  </a:cxn>
                  <a:cxn ang="0">
                    <a:pos x="79" y="57"/>
                  </a:cxn>
                  <a:cxn ang="0">
                    <a:pos x="86" y="57"/>
                  </a:cxn>
                  <a:cxn ang="0">
                    <a:pos x="91" y="53"/>
                  </a:cxn>
                  <a:cxn ang="0">
                    <a:pos x="91" y="46"/>
                  </a:cxn>
                  <a:cxn ang="0">
                    <a:pos x="95" y="38"/>
                  </a:cxn>
                  <a:cxn ang="0">
                    <a:pos x="91" y="37"/>
                  </a:cxn>
                  <a:cxn ang="0">
                    <a:pos x="89" y="33"/>
                  </a:cxn>
                  <a:cxn ang="0">
                    <a:pos x="85" y="31"/>
                  </a:cxn>
                  <a:cxn ang="0">
                    <a:pos x="74" y="31"/>
                  </a:cxn>
                  <a:cxn ang="0">
                    <a:pos x="68" y="32"/>
                  </a:cxn>
                  <a:cxn ang="0">
                    <a:pos x="65" y="34"/>
                  </a:cxn>
                  <a:cxn ang="0">
                    <a:pos x="62" y="36"/>
                  </a:cxn>
                  <a:cxn ang="0">
                    <a:pos x="58" y="38"/>
                  </a:cxn>
                  <a:cxn ang="0">
                    <a:pos x="58" y="39"/>
                  </a:cxn>
                  <a:cxn ang="0">
                    <a:pos x="54" y="38"/>
                  </a:cxn>
                  <a:cxn ang="0">
                    <a:pos x="50" y="38"/>
                  </a:cxn>
                  <a:cxn ang="0">
                    <a:pos x="47" y="38"/>
                  </a:cxn>
                  <a:cxn ang="0">
                    <a:pos x="46" y="35"/>
                  </a:cxn>
                  <a:cxn ang="0">
                    <a:pos x="43" y="40"/>
                  </a:cxn>
                  <a:cxn ang="0">
                    <a:pos x="40" y="37"/>
                  </a:cxn>
                  <a:cxn ang="0">
                    <a:pos x="41" y="35"/>
                  </a:cxn>
                  <a:cxn ang="0">
                    <a:pos x="38" y="31"/>
                  </a:cxn>
                  <a:cxn ang="0">
                    <a:pos x="37" y="29"/>
                  </a:cxn>
                  <a:cxn ang="0">
                    <a:pos x="33" y="28"/>
                  </a:cxn>
                  <a:cxn ang="0">
                    <a:pos x="32" y="29"/>
                  </a:cxn>
                  <a:cxn ang="0">
                    <a:pos x="33" y="26"/>
                  </a:cxn>
                  <a:cxn ang="0">
                    <a:pos x="32" y="24"/>
                  </a:cxn>
                  <a:cxn ang="0">
                    <a:pos x="29" y="20"/>
                  </a:cxn>
                  <a:cxn ang="0">
                    <a:pos x="36" y="24"/>
                  </a:cxn>
                  <a:cxn ang="0">
                    <a:pos x="41" y="22"/>
                  </a:cxn>
                  <a:cxn ang="0">
                    <a:pos x="36" y="17"/>
                  </a:cxn>
                  <a:cxn ang="0">
                    <a:pos x="29" y="16"/>
                  </a:cxn>
                  <a:cxn ang="0">
                    <a:pos x="33" y="15"/>
                  </a:cxn>
                  <a:cxn ang="0">
                    <a:pos x="35" y="14"/>
                  </a:cxn>
                  <a:cxn ang="0">
                    <a:pos x="30" y="9"/>
                  </a:cxn>
                  <a:cxn ang="0">
                    <a:pos x="25" y="13"/>
                  </a:cxn>
                  <a:cxn ang="0">
                    <a:pos x="18" y="17"/>
                  </a:cxn>
                  <a:cxn ang="0">
                    <a:pos x="19" y="9"/>
                  </a:cxn>
                  <a:cxn ang="0">
                    <a:pos x="16" y="4"/>
                  </a:cxn>
                  <a:cxn ang="0">
                    <a:pos x="11" y="2"/>
                  </a:cxn>
                  <a:cxn ang="0">
                    <a:pos x="2" y="2"/>
                  </a:cxn>
                  <a:cxn ang="0">
                    <a:pos x="0" y="5"/>
                  </a:cxn>
                  <a:cxn ang="0">
                    <a:pos x="0" y="6"/>
                  </a:cxn>
                  <a:cxn ang="0">
                    <a:pos x="2" y="10"/>
                  </a:cxn>
                  <a:cxn ang="0">
                    <a:pos x="7" y="17"/>
                  </a:cxn>
                  <a:cxn ang="0">
                    <a:pos x="11" y="20"/>
                  </a:cxn>
                  <a:cxn ang="0">
                    <a:pos x="18" y="20"/>
                  </a:cxn>
                  <a:cxn ang="0">
                    <a:pos x="20" y="18"/>
                  </a:cxn>
                  <a:cxn ang="0">
                    <a:pos x="26" y="35"/>
                  </a:cxn>
                  <a:cxn ang="0">
                    <a:pos x="26" y="45"/>
                  </a:cxn>
                  <a:cxn ang="0">
                    <a:pos x="28" y="54"/>
                  </a:cxn>
                  <a:cxn ang="0">
                    <a:pos x="33" y="52"/>
                  </a:cxn>
                  <a:cxn ang="0">
                    <a:pos x="36" y="56"/>
                  </a:cxn>
                  <a:cxn ang="0">
                    <a:pos x="40" y="58"/>
                  </a:cxn>
                </a:cxnLst>
                <a:rect l="0" t="0" r="r" b="b"/>
                <a:pathLst>
                  <a:path w="95" h="60">
                    <a:moveTo>
                      <a:pt x="41" y="56"/>
                    </a:moveTo>
                    <a:lnTo>
                      <a:pt x="41" y="56"/>
                    </a:lnTo>
                    <a:lnTo>
                      <a:pt x="40" y="54"/>
                    </a:lnTo>
                    <a:lnTo>
                      <a:pt x="40" y="53"/>
                    </a:lnTo>
                    <a:lnTo>
                      <a:pt x="41" y="53"/>
                    </a:lnTo>
                    <a:lnTo>
                      <a:pt x="42" y="53"/>
                    </a:lnTo>
                    <a:lnTo>
                      <a:pt x="42" y="52"/>
                    </a:lnTo>
                    <a:lnTo>
                      <a:pt x="43" y="55"/>
                    </a:lnTo>
                    <a:lnTo>
                      <a:pt x="44" y="53"/>
                    </a:lnTo>
                    <a:lnTo>
                      <a:pt x="44" y="52"/>
                    </a:lnTo>
                    <a:lnTo>
                      <a:pt x="44" y="52"/>
                    </a:lnTo>
                    <a:lnTo>
                      <a:pt x="46" y="53"/>
                    </a:lnTo>
                    <a:lnTo>
                      <a:pt x="45" y="59"/>
                    </a:lnTo>
                    <a:lnTo>
                      <a:pt x="47" y="60"/>
                    </a:lnTo>
                    <a:lnTo>
                      <a:pt x="47" y="59"/>
                    </a:lnTo>
                    <a:lnTo>
                      <a:pt x="48" y="60"/>
                    </a:lnTo>
                    <a:lnTo>
                      <a:pt x="49" y="59"/>
                    </a:lnTo>
                    <a:lnTo>
                      <a:pt x="50" y="60"/>
                    </a:lnTo>
                    <a:lnTo>
                      <a:pt x="51" y="59"/>
                    </a:lnTo>
                    <a:lnTo>
                      <a:pt x="51" y="58"/>
                    </a:lnTo>
                    <a:lnTo>
                      <a:pt x="52" y="58"/>
                    </a:lnTo>
                    <a:lnTo>
                      <a:pt x="52" y="59"/>
                    </a:lnTo>
                    <a:lnTo>
                      <a:pt x="55" y="60"/>
                    </a:lnTo>
                    <a:lnTo>
                      <a:pt x="56" y="59"/>
                    </a:lnTo>
                    <a:lnTo>
                      <a:pt x="55" y="58"/>
                    </a:lnTo>
                    <a:lnTo>
                      <a:pt x="57" y="59"/>
                    </a:lnTo>
                    <a:lnTo>
                      <a:pt x="58" y="58"/>
                    </a:lnTo>
                    <a:lnTo>
                      <a:pt x="58" y="57"/>
                    </a:lnTo>
                    <a:lnTo>
                      <a:pt x="59" y="60"/>
                    </a:lnTo>
                    <a:lnTo>
                      <a:pt x="62" y="59"/>
                    </a:lnTo>
                    <a:lnTo>
                      <a:pt x="62" y="58"/>
                    </a:lnTo>
                    <a:lnTo>
                      <a:pt x="62" y="55"/>
                    </a:lnTo>
                    <a:lnTo>
                      <a:pt x="63" y="58"/>
                    </a:lnTo>
                    <a:lnTo>
                      <a:pt x="64" y="59"/>
                    </a:lnTo>
                    <a:lnTo>
                      <a:pt x="64" y="58"/>
                    </a:lnTo>
                    <a:lnTo>
                      <a:pt x="66" y="57"/>
                    </a:lnTo>
                    <a:lnTo>
                      <a:pt x="65" y="56"/>
                    </a:lnTo>
                    <a:lnTo>
                      <a:pt x="65" y="54"/>
                    </a:lnTo>
                    <a:lnTo>
                      <a:pt x="66" y="58"/>
                    </a:lnTo>
                    <a:lnTo>
                      <a:pt x="73" y="57"/>
                    </a:lnTo>
                    <a:lnTo>
                      <a:pt x="75" y="53"/>
                    </a:lnTo>
                    <a:lnTo>
                      <a:pt x="73" y="53"/>
                    </a:lnTo>
                    <a:lnTo>
                      <a:pt x="73" y="50"/>
                    </a:lnTo>
                    <a:lnTo>
                      <a:pt x="74" y="50"/>
                    </a:lnTo>
                    <a:lnTo>
                      <a:pt x="75" y="52"/>
                    </a:lnTo>
                    <a:lnTo>
                      <a:pt x="76" y="52"/>
                    </a:lnTo>
                    <a:lnTo>
                      <a:pt x="76" y="57"/>
                    </a:lnTo>
                    <a:lnTo>
                      <a:pt x="77" y="58"/>
                    </a:lnTo>
                    <a:lnTo>
                      <a:pt x="79" y="58"/>
                    </a:lnTo>
                    <a:lnTo>
                      <a:pt x="79" y="57"/>
                    </a:lnTo>
                    <a:lnTo>
                      <a:pt x="80" y="58"/>
                    </a:lnTo>
                    <a:lnTo>
                      <a:pt x="81" y="59"/>
                    </a:lnTo>
                    <a:lnTo>
                      <a:pt x="83" y="60"/>
                    </a:lnTo>
                    <a:lnTo>
                      <a:pt x="84" y="58"/>
                    </a:lnTo>
                    <a:lnTo>
                      <a:pt x="86" y="57"/>
                    </a:lnTo>
                    <a:lnTo>
                      <a:pt x="89" y="57"/>
                    </a:lnTo>
                    <a:lnTo>
                      <a:pt x="91" y="57"/>
                    </a:lnTo>
                    <a:lnTo>
                      <a:pt x="91" y="57"/>
                    </a:lnTo>
                    <a:lnTo>
                      <a:pt x="91" y="53"/>
                    </a:lnTo>
                    <a:lnTo>
                      <a:pt x="91" y="53"/>
                    </a:lnTo>
                    <a:lnTo>
                      <a:pt x="91" y="53"/>
                    </a:lnTo>
                    <a:lnTo>
                      <a:pt x="91" y="51"/>
                    </a:lnTo>
                    <a:lnTo>
                      <a:pt x="90" y="49"/>
                    </a:lnTo>
                    <a:lnTo>
                      <a:pt x="90" y="47"/>
                    </a:lnTo>
                    <a:lnTo>
                      <a:pt x="91" y="46"/>
                    </a:lnTo>
                    <a:lnTo>
                      <a:pt x="91" y="46"/>
                    </a:lnTo>
                    <a:lnTo>
                      <a:pt x="92" y="44"/>
                    </a:lnTo>
                    <a:lnTo>
                      <a:pt x="94" y="43"/>
                    </a:lnTo>
                    <a:lnTo>
                      <a:pt x="95" y="42"/>
                    </a:lnTo>
                    <a:lnTo>
                      <a:pt x="95" y="38"/>
                    </a:lnTo>
                    <a:lnTo>
                      <a:pt x="95" y="38"/>
                    </a:lnTo>
                    <a:lnTo>
                      <a:pt x="94" y="38"/>
                    </a:lnTo>
                    <a:lnTo>
                      <a:pt x="94" y="37"/>
                    </a:lnTo>
                    <a:lnTo>
                      <a:pt x="94" y="36"/>
                    </a:lnTo>
                    <a:lnTo>
                      <a:pt x="91" y="37"/>
                    </a:lnTo>
                    <a:lnTo>
                      <a:pt x="91" y="36"/>
                    </a:lnTo>
                    <a:lnTo>
                      <a:pt x="91" y="35"/>
                    </a:lnTo>
                    <a:lnTo>
                      <a:pt x="91" y="35"/>
                    </a:lnTo>
                    <a:lnTo>
                      <a:pt x="91" y="35"/>
                    </a:lnTo>
                    <a:lnTo>
                      <a:pt x="89" y="33"/>
                    </a:lnTo>
                    <a:lnTo>
                      <a:pt x="88" y="34"/>
                    </a:lnTo>
                    <a:lnTo>
                      <a:pt x="86" y="33"/>
                    </a:lnTo>
                    <a:lnTo>
                      <a:pt x="87" y="31"/>
                    </a:lnTo>
                    <a:lnTo>
                      <a:pt x="86" y="31"/>
                    </a:lnTo>
                    <a:lnTo>
                      <a:pt x="85" y="31"/>
                    </a:lnTo>
                    <a:lnTo>
                      <a:pt x="80" y="29"/>
                    </a:lnTo>
                    <a:lnTo>
                      <a:pt x="78" y="30"/>
                    </a:lnTo>
                    <a:lnTo>
                      <a:pt x="76" y="31"/>
                    </a:lnTo>
                    <a:lnTo>
                      <a:pt x="74" y="31"/>
                    </a:lnTo>
                    <a:lnTo>
                      <a:pt x="74" y="31"/>
                    </a:lnTo>
                    <a:lnTo>
                      <a:pt x="73" y="31"/>
                    </a:lnTo>
                    <a:lnTo>
                      <a:pt x="72" y="30"/>
                    </a:lnTo>
                    <a:lnTo>
                      <a:pt x="71" y="30"/>
                    </a:lnTo>
                    <a:lnTo>
                      <a:pt x="70" y="31"/>
                    </a:lnTo>
                    <a:lnTo>
                      <a:pt x="68" y="32"/>
                    </a:lnTo>
                    <a:lnTo>
                      <a:pt x="67" y="33"/>
                    </a:lnTo>
                    <a:lnTo>
                      <a:pt x="67" y="34"/>
                    </a:lnTo>
                    <a:lnTo>
                      <a:pt x="67" y="35"/>
                    </a:lnTo>
                    <a:lnTo>
                      <a:pt x="66" y="34"/>
                    </a:lnTo>
                    <a:lnTo>
                      <a:pt x="65" y="34"/>
                    </a:lnTo>
                    <a:lnTo>
                      <a:pt x="64" y="35"/>
                    </a:lnTo>
                    <a:lnTo>
                      <a:pt x="63" y="35"/>
                    </a:lnTo>
                    <a:lnTo>
                      <a:pt x="64" y="37"/>
                    </a:lnTo>
                    <a:lnTo>
                      <a:pt x="63" y="36"/>
                    </a:lnTo>
                    <a:lnTo>
                      <a:pt x="62" y="36"/>
                    </a:lnTo>
                    <a:lnTo>
                      <a:pt x="62" y="35"/>
                    </a:lnTo>
                    <a:lnTo>
                      <a:pt x="61" y="36"/>
                    </a:lnTo>
                    <a:lnTo>
                      <a:pt x="60" y="36"/>
                    </a:lnTo>
                    <a:lnTo>
                      <a:pt x="58" y="37"/>
                    </a:lnTo>
                    <a:lnTo>
                      <a:pt x="58" y="38"/>
                    </a:lnTo>
                    <a:lnTo>
                      <a:pt x="59" y="38"/>
                    </a:lnTo>
                    <a:lnTo>
                      <a:pt x="62" y="39"/>
                    </a:lnTo>
                    <a:lnTo>
                      <a:pt x="62" y="40"/>
                    </a:lnTo>
                    <a:lnTo>
                      <a:pt x="61" y="39"/>
                    </a:lnTo>
                    <a:lnTo>
                      <a:pt x="58" y="39"/>
                    </a:lnTo>
                    <a:lnTo>
                      <a:pt x="55" y="41"/>
                    </a:lnTo>
                    <a:lnTo>
                      <a:pt x="55" y="41"/>
                    </a:lnTo>
                    <a:lnTo>
                      <a:pt x="57" y="39"/>
                    </a:lnTo>
                    <a:lnTo>
                      <a:pt x="56" y="38"/>
                    </a:lnTo>
                    <a:lnTo>
                      <a:pt x="54" y="38"/>
                    </a:lnTo>
                    <a:lnTo>
                      <a:pt x="53" y="36"/>
                    </a:lnTo>
                    <a:lnTo>
                      <a:pt x="51" y="35"/>
                    </a:lnTo>
                    <a:lnTo>
                      <a:pt x="51" y="37"/>
                    </a:lnTo>
                    <a:lnTo>
                      <a:pt x="51" y="38"/>
                    </a:lnTo>
                    <a:lnTo>
                      <a:pt x="50" y="38"/>
                    </a:lnTo>
                    <a:lnTo>
                      <a:pt x="50" y="37"/>
                    </a:lnTo>
                    <a:lnTo>
                      <a:pt x="49" y="36"/>
                    </a:lnTo>
                    <a:lnTo>
                      <a:pt x="48" y="37"/>
                    </a:lnTo>
                    <a:lnTo>
                      <a:pt x="47" y="38"/>
                    </a:lnTo>
                    <a:lnTo>
                      <a:pt x="47" y="38"/>
                    </a:lnTo>
                    <a:lnTo>
                      <a:pt x="47" y="38"/>
                    </a:lnTo>
                    <a:lnTo>
                      <a:pt x="47" y="37"/>
                    </a:lnTo>
                    <a:lnTo>
                      <a:pt x="47" y="37"/>
                    </a:lnTo>
                    <a:lnTo>
                      <a:pt x="46" y="36"/>
                    </a:lnTo>
                    <a:lnTo>
                      <a:pt x="46" y="35"/>
                    </a:lnTo>
                    <a:lnTo>
                      <a:pt x="44" y="34"/>
                    </a:lnTo>
                    <a:lnTo>
                      <a:pt x="44" y="35"/>
                    </a:lnTo>
                    <a:lnTo>
                      <a:pt x="44" y="36"/>
                    </a:lnTo>
                    <a:lnTo>
                      <a:pt x="44" y="38"/>
                    </a:lnTo>
                    <a:lnTo>
                      <a:pt x="43" y="40"/>
                    </a:lnTo>
                    <a:lnTo>
                      <a:pt x="43" y="39"/>
                    </a:lnTo>
                    <a:lnTo>
                      <a:pt x="42" y="37"/>
                    </a:lnTo>
                    <a:lnTo>
                      <a:pt x="40" y="36"/>
                    </a:lnTo>
                    <a:lnTo>
                      <a:pt x="40" y="37"/>
                    </a:lnTo>
                    <a:lnTo>
                      <a:pt x="40" y="37"/>
                    </a:lnTo>
                    <a:lnTo>
                      <a:pt x="40" y="36"/>
                    </a:lnTo>
                    <a:lnTo>
                      <a:pt x="40" y="36"/>
                    </a:lnTo>
                    <a:lnTo>
                      <a:pt x="39" y="36"/>
                    </a:lnTo>
                    <a:lnTo>
                      <a:pt x="39" y="35"/>
                    </a:lnTo>
                    <a:lnTo>
                      <a:pt x="41" y="35"/>
                    </a:lnTo>
                    <a:lnTo>
                      <a:pt x="41" y="32"/>
                    </a:lnTo>
                    <a:lnTo>
                      <a:pt x="41" y="31"/>
                    </a:lnTo>
                    <a:lnTo>
                      <a:pt x="40" y="31"/>
                    </a:lnTo>
                    <a:lnTo>
                      <a:pt x="39" y="31"/>
                    </a:lnTo>
                    <a:lnTo>
                      <a:pt x="38" y="31"/>
                    </a:lnTo>
                    <a:lnTo>
                      <a:pt x="39" y="30"/>
                    </a:lnTo>
                    <a:lnTo>
                      <a:pt x="38" y="28"/>
                    </a:lnTo>
                    <a:lnTo>
                      <a:pt x="37" y="27"/>
                    </a:lnTo>
                    <a:lnTo>
                      <a:pt x="37" y="28"/>
                    </a:lnTo>
                    <a:lnTo>
                      <a:pt x="37" y="29"/>
                    </a:lnTo>
                    <a:lnTo>
                      <a:pt x="36" y="28"/>
                    </a:lnTo>
                    <a:lnTo>
                      <a:pt x="34" y="29"/>
                    </a:lnTo>
                    <a:lnTo>
                      <a:pt x="35" y="27"/>
                    </a:lnTo>
                    <a:lnTo>
                      <a:pt x="34" y="28"/>
                    </a:lnTo>
                    <a:lnTo>
                      <a:pt x="33" y="28"/>
                    </a:lnTo>
                    <a:lnTo>
                      <a:pt x="33" y="27"/>
                    </a:lnTo>
                    <a:lnTo>
                      <a:pt x="33" y="29"/>
                    </a:lnTo>
                    <a:lnTo>
                      <a:pt x="30" y="31"/>
                    </a:lnTo>
                    <a:lnTo>
                      <a:pt x="31" y="29"/>
                    </a:lnTo>
                    <a:lnTo>
                      <a:pt x="32" y="29"/>
                    </a:lnTo>
                    <a:lnTo>
                      <a:pt x="32" y="28"/>
                    </a:lnTo>
                    <a:lnTo>
                      <a:pt x="31" y="27"/>
                    </a:lnTo>
                    <a:lnTo>
                      <a:pt x="36" y="27"/>
                    </a:lnTo>
                    <a:lnTo>
                      <a:pt x="34" y="26"/>
                    </a:lnTo>
                    <a:lnTo>
                      <a:pt x="33" y="26"/>
                    </a:lnTo>
                    <a:lnTo>
                      <a:pt x="33" y="25"/>
                    </a:lnTo>
                    <a:lnTo>
                      <a:pt x="33" y="25"/>
                    </a:lnTo>
                    <a:lnTo>
                      <a:pt x="33" y="24"/>
                    </a:lnTo>
                    <a:lnTo>
                      <a:pt x="33" y="24"/>
                    </a:lnTo>
                    <a:lnTo>
                      <a:pt x="32" y="24"/>
                    </a:lnTo>
                    <a:lnTo>
                      <a:pt x="30" y="24"/>
                    </a:lnTo>
                    <a:lnTo>
                      <a:pt x="29" y="23"/>
                    </a:lnTo>
                    <a:lnTo>
                      <a:pt x="30" y="22"/>
                    </a:lnTo>
                    <a:lnTo>
                      <a:pt x="29" y="21"/>
                    </a:lnTo>
                    <a:lnTo>
                      <a:pt x="29" y="20"/>
                    </a:lnTo>
                    <a:lnTo>
                      <a:pt x="31" y="23"/>
                    </a:lnTo>
                    <a:lnTo>
                      <a:pt x="33" y="23"/>
                    </a:lnTo>
                    <a:lnTo>
                      <a:pt x="33" y="23"/>
                    </a:lnTo>
                    <a:lnTo>
                      <a:pt x="35" y="24"/>
                    </a:lnTo>
                    <a:lnTo>
                      <a:pt x="36" y="24"/>
                    </a:lnTo>
                    <a:lnTo>
                      <a:pt x="35" y="24"/>
                    </a:lnTo>
                    <a:lnTo>
                      <a:pt x="36" y="24"/>
                    </a:lnTo>
                    <a:lnTo>
                      <a:pt x="39" y="24"/>
                    </a:lnTo>
                    <a:lnTo>
                      <a:pt x="40" y="24"/>
                    </a:lnTo>
                    <a:lnTo>
                      <a:pt x="41" y="22"/>
                    </a:lnTo>
                    <a:lnTo>
                      <a:pt x="42" y="20"/>
                    </a:lnTo>
                    <a:lnTo>
                      <a:pt x="42" y="20"/>
                    </a:lnTo>
                    <a:lnTo>
                      <a:pt x="40" y="20"/>
                    </a:lnTo>
                    <a:lnTo>
                      <a:pt x="39" y="20"/>
                    </a:lnTo>
                    <a:lnTo>
                      <a:pt x="36" y="17"/>
                    </a:lnTo>
                    <a:lnTo>
                      <a:pt x="35" y="17"/>
                    </a:lnTo>
                    <a:lnTo>
                      <a:pt x="35" y="18"/>
                    </a:lnTo>
                    <a:lnTo>
                      <a:pt x="34" y="17"/>
                    </a:lnTo>
                    <a:lnTo>
                      <a:pt x="33" y="16"/>
                    </a:lnTo>
                    <a:lnTo>
                      <a:pt x="29" y="16"/>
                    </a:lnTo>
                    <a:lnTo>
                      <a:pt x="29" y="15"/>
                    </a:lnTo>
                    <a:lnTo>
                      <a:pt x="29" y="15"/>
                    </a:lnTo>
                    <a:lnTo>
                      <a:pt x="32" y="15"/>
                    </a:lnTo>
                    <a:lnTo>
                      <a:pt x="33" y="14"/>
                    </a:lnTo>
                    <a:lnTo>
                      <a:pt x="33" y="15"/>
                    </a:lnTo>
                    <a:lnTo>
                      <a:pt x="33" y="16"/>
                    </a:lnTo>
                    <a:lnTo>
                      <a:pt x="34" y="16"/>
                    </a:lnTo>
                    <a:lnTo>
                      <a:pt x="35" y="16"/>
                    </a:lnTo>
                    <a:lnTo>
                      <a:pt x="35" y="15"/>
                    </a:lnTo>
                    <a:lnTo>
                      <a:pt x="35" y="14"/>
                    </a:lnTo>
                    <a:lnTo>
                      <a:pt x="34" y="13"/>
                    </a:lnTo>
                    <a:lnTo>
                      <a:pt x="32" y="11"/>
                    </a:lnTo>
                    <a:lnTo>
                      <a:pt x="31" y="11"/>
                    </a:lnTo>
                    <a:lnTo>
                      <a:pt x="30" y="10"/>
                    </a:lnTo>
                    <a:lnTo>
                      <a:pt x="30" y="9"/>
                    </a:lnTo>
                    <a:lnTo>
                      <a:pt x="29" y="9"/>
                    </a:lnTo>
                    <a:lnTo>
                      <a:pt x="29" y="10"/>
                    </a:lnTo>
                    <a:lnTo>
                      <a:pt x="27" y="11"/>
                    </a:lnTo>
                    <a:lnTo>
                      <a:pt x="26" y="12"/>
                    </a:lnTo>
                    <a:lnTo>
                      <a:pt x="25" y="13"/>
                    </a:lnTo>
                    <a:lnTo>
                      <a:pt x="24" y="12"/>
                    </a:lnTo>
                    <a:lnTo>
                      <a:pt x="23" y="13"/>
                    </a:lnTo>
                    <a:lnTo>
                      <a:pt x="21" y="12"/>
                    </a:lnTo>
                    <a:lnTo>
                      <a:pt x="19" y="15"/>
                    </a:lnTo>
                    <a:lnTo>
                      <a:pt x="18" y="17"/>
                    </a:lnTo>
                    <a:lnTo>
                      <a:pt x="18" y="16"/>
                    </a:lnTo>
                    <a:lnTo>
                      <a:pt x="18" y="15"/>
                    </a:lnTo>
                    <a:lnTo>
                      <a:pt x="19" y="13"/>
                    </a:lnTo>
                    <a:lnTo>
                      <a:pt x="19" y="11"/>
                    </a:lnTo>
                    <a:lnTo>
                      <a:pt x="19" y="9"/>
                    </a:lnTo>
                    <a:lnTo>
                      <a:pt x="19" y="9"/>
                    </a:lnTo>
                    <a:lnTo>
                      <a:pt x="19" y="7"/>
                    </a:lnTo>
                    <a:lnTo>
                      <a:pt x="18" y="6"/>
                    </a:lnTo>
                    <a:lnTo>
                      <a:pt x="18" y="4"/>
                    </a:lnTo>
                    <a:lnTo>
                      <a:pt x="16" y="4"/>
                    </a:lnTo>
                    <a:lnTo>
                      <a:pt x="16" y="3"/>
                    </a:lnTo>
                    <a:lnTo>
                      <a:pt x="15" y="4"/>
                    </a:lnTo>
                    <a:lnTo>
                      <a:pt x="14" y="5"/>
                    </a:lnTo>
                    <a:lnTo>
                      <a:pt x="14" y="3"/>
                    </a:lnTo>
                    <a:lnTo>
                      <a:pt x="11" y="2"/>
                    </a:lnTo>
                    <a:lnTo>
                      <a:pt x="10" y="2"/>
                    </a:lnTo>
                    <a:lnTo>
                      <a:pt x="7" y="0"/>
                    </a:lnTo>
                    <a:lnTo>
                      <a:pt x="6" y="0"/>
                    </a:lnTo>
                    <a:lnTo>
                      <a:pt x="3" y="1"/>
                    </a:lnTo>
                    <a:lnTo>
                      <a:pt x="2" y="2"/>
                    </a:lnTo>
                    <a:lnTo>
                      <a:pt x="2" y="2"/>
                    </a:lnTo>
                    <a:lnTo>
                      <a:pt x="0" y="2"/>
                    </a:lnTo>
                    <a:lnTo>
                      <a:pt x="0" y="3"/>
                    </a:lnTo>
                    <a:lnTo>
                      <a:pt x="0" y="4"/>
                    </a:lnTo>
                    <a:lnTo>
                      <a:pt x="0" y="5"/>
                    </a:lnTo>
                    <a:lnTo>
                      <a:pt x="1" y="5"/>
                    </a:lnTo>
                    <a:lnTo>
                      <a:pt x="4" y="7"/>
                    </a:lnTo>
                    <a:lnTo>
                      <a:pt x="4" y="8"/>
                    </a:lnTo>
                    <a:lnTo>
                      <a:pt x="2" y="8"/>
                    </a:lnTo>
                    <a:lnTo>
                      <a:pt x="0" y="6"/>
                    </a:lnTo>
                    <a:lnTo>
                      <a:pt x="0" y="7"/>
                    </a:lnTo>
                    <a:lnTo>
                      <a:pt x="0" y="9"/>
                    </a:lnTo>
                    <a:lnTo>
                      <a:pt x="0" y="9"/>
                    </a:lnTo>
                    <a:lnTo>
                      <a:pt x="2" y="9"/>
                    </a:lnTo>
                    <a:lnTo>
                      <a:pt x="2" y="10"/>
                    </a:lnTo>
                    <a:lnTo>
                      <a:pt x="4" y="11"/>
                    </a:lnTo>
                    <a:lnTo>
                      <a:pt x="4" y="10"/>
                    </a:lnTo>
                    <a:lnTo>
                      <a:pt x="4" y="13"/>
                    </a:lnTo>
                    <a:lnTo>
                      <a:pt x="5" y="12"/>
                    </a:lnTo>
                    <a:lnTo>
                      <a:pt x="7" y="17"/>
                    </a:lnTo>
                    <a:lnTo>
                      <a:pt x="9" y="17"/>
                    </a:lnTo>
                    <a:lnTo>
                      <a:pt x="10" y="18"/>
                    </a:lnTo>
                    <a:lnTo>
                      <a:pt x="11" y="21"/>
                    </a:lnTo>
                    <a:lnTo>
                      <a:pt x="11" y="20"/>
                    </a:lnTo>
                    <a:lnTo>
                      <a:pt x="11" y="20"/>
                    </a:lnTo>
                    <a:lnTo>
                      <a:pt x="17" y="21"/>
                    </a:lnTo>
                    <a:lnTo>
                      <a:pt x="17" y="21"/>
                    </a:lnTo>
                    <a:lnTo>
                      <a:pt x="17" y="20"/>
                    </a:lnTo>
                    <a:lnTo>
                      <a:pt x="17" y="20"/>
                    </a:lnTo>
                    <a:lnTo>
                      <a:pt x="18" y="20"/>
                    </a:lnTo>
                    <a:lnTo>
                      <a:pt x="18" y="20"/>
                    </a:lnTo>
                    <a:lnTo>
                      <a:pt x="19" y="19"/>
                    </a:lnTo>
                    <a:lnTo>
                      <a:pt x="19" y="18"/>
                    </a:lnTo>
                    <a:lnTo>
                      <a:pt x="19" y="17"/>
                    </a:lnTo>
                    <a:lnTo>
                      <a:pt x="20" y="18"/>
                    </a:lnTo>
                    <a:lnTo>
                      <a:pt x="22" y="27"/>
                    </a:lnTo>
                    <a:lnTo>
                      <a:pt x="23" y="27"/>
                    </a:lnTo>
                    <a:lnTo>
                      <a:pt x="26" y="31"/>
                    </a:lnTo>
                    <a:lnTo>
                      <a:pt x="26" y="35"/>
                    </a:lnTo>
                    <a:lnTo>
                      <a:pt x="26" y="35"/>
                    </a:lnTo>
                    <a:lnTo>
                      <a:pt x="24" y="40"/>
                    </a:lnTo>
                    <a:lnTo>
                      <a:pt x="24" y="40"/>
                    </a:lnTo>
                    <a:lnTo>
                      <a:pt x="24" y="44"/>
                    </a:lnTo>
                    <a:lnTo>
                      <a:pt x="24" y="46"/>
                    </a:lnTo>
                    <a:lnTo>
                      <a:pt x="26" y="45"/>
                    </a:lnTo>
                    <a:lnTo>
                      <a:pt x="26" y="49"/>
                    </a:lnTo>
                    <a:lnTo>
                      <a:pt x="26" y="52"/>
                    </a:lnTo>
                    <a:lnTo>
                      <a:pt x="27" y="53"/>
                    </a:lnTo>
                    <a:lnTo>
                      <a:pt x="29" y="54"/>
                    </a:lnTo>
                    <a:lnTo>
                      <a:pt x="28" y="54"/>
                    </a:lnTo>
                    <a:lnTo>
                      <a:pt x="28" y="56"/>
                    </a:lnTo>
                    <a:lnTo>
                      <a:pt x="29" y="56"/>
                    </a:lnTo>
                    <a:lnTo>
                      <a:pt x="30" y="56"/>
                    </a:lnTo>
                    <a:lnTo>
                      <a:pt x="30" y="54"/>
                    </a:lnTo>
                    <a:lnTo>
                      <a:pt x="33" y="52"/>
                    </a:lnTo>
                    <a:lnTo>
                      <a:pt x="32" y="54"/>
                    </a:lnTo>
                    <a:lnTo>
                      <a:pt x="33" y="57"/>
                    </a:lnTo>
                    <a:lnTo>
                      <a:pt x="33" y="53"/>
                    </a:lnTo>
                    <a:lnTo>
                      <a:pt x="34" y="56"/>
                    </a:lnTo>
                    <a:lnTo>
                      <a:pt x="36" y="56"/>
                    </a:lnTo>
                    <a:lnTo>
                      <a:pt x="35" y="57"/>
                    </a:lnTo>
                    <a:lnTo>
                      <a:pt x="37" y="57"/>
                    </a:lnTo>
                    <a:lnTo>
                      <a:pt x="37" y="57"/>
                    </a:lnTo>
                    <a:lnTo>
                      <a:pt x="37" y="58"/>
                    </a:lnTo>
                    <a:lnTo>
                      <a:pt x="40" y="58"/>
                    </a:lnTo>
                    <a:lnTo>
                      <a:pt x="41" y="5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6" name="Freeform 16"/>
              <p:cNvSpPr>
                <a:spLocks/>
              </p:cNvSpPr>
              <p:nvPr/>
            </p:nvSpPr>
            <p:spPr bwMode="auto">
              <a:xfrm>
                <a:off x="3754" y="3050"/>
                <a:ext cx="11" cy="6"/>
              </a:xfrm>
              <a:custGeom>
                <a:avLst/>
                <a:gdLst/>
                <a:ahLst/>
                <a:cxnLst>
                  <a:cxn ang="0">
                    <a:pos x="10" y="0"/>
                  </a:cxn>
                  <a:cxn ang="0">
                    <a:pos x="9" y="0"/>
                  </a:cxn>
                  <a:cxn ang="0">
                    <a:pos x="8" y="0"/>
                  </a:cxn>
                  <a:cxn ang="0">
                    <a:pos x="3" y="2"/>
                  </a:cxn>
                  <a:cxn ang="0">
                    <a:pos x="1" y="2"/>
                  </a:cxn>
                  <a:cxn ang="0">
                    <a:pos x="1" y="3"/>
                  </a:cxn>
                  <a:cxn ang="0">
                    <a:pos x="0" y="4"/>
                  </a:cxn>
                  <a:cxn ang="0">
                    <a:pos x="1" y="6"/>
                  </a:cxn>
                  <a:cxn ang="0">
                    <a:pos x="2" y="6"/>
                  </a:cxn>
                  <a:cxn ang="0">
                    <a:pos x="2" y="6"/>
                  </a:cxn>
                  <a:cxn ang="0">
                    <a:pos x="3" y="6"/>
                  </a:cxn>
                  <a:cxn ang="0">
                    <a:pos x="3" y="6"/>
                  </a:cxn>
                  <a:cxn ang="0">
                    <a:pos x="3" y="6"/>
                  </a:cxn>
                  <a:cxn ang="0">
                    <a:pos x="7" y="6"/>
                  </a:cxn>
                  <a:cxn ang="0">
                    <a:pos x="10" y="5"/>
                  </a:cxn>
                  <a:cxn ang="0">
                    <a:pos x="11" y="4"/>
                  </a:cxn>
                  <a:cxn ang="0">
                    <a:pos x="11" y="2"/>
                  </a:cxn>
                  <a:cxn ang="0">
                    <a:pos x="10" y="2"/>
                  </a:cxn>
                  <a:cxn ang="0">
                    <a:pos x="10" y="0"/>
                  </a:cxn>
                </a:cxnLst>
                <a:rect l="0" t="0" r="r" b="b"/>
                <a:pathLst>
                  <a:path w="11" h="6">
                    <a:moveTo>
                      <a:pt x="10" y="0"/>
                    </a:moveTo>
                    <a:lnTo>
                      <a:pt x="9" y="0"/>
                    </a:lnTo>
                    <a:lnTo>
                      <a:pt x="8" y="0"/>
                    </a:lnTo>
                    <a:lnTo>
                      <a:pt x="3" y="2"/>
                    </a:lnTo>
                    <a:lnTo>
                      <a:pt x="1" y="2"/>
                    </a:lnTo>
                    <a:lnTo>
                      <a:pt x="1" y="3"/>
                    </a:lnTo>
                    <a:lnTo>
                      <a:pt x="0" y="4"/>
                    </a:lnTo>
                    <a:lnTo>
                      <a:pt x="1" y="6"/>
                    </a:lnTo>
                    <a:lnTo>
                      <a:pt x="2" y="6"/>
                    </a:lnTo>
                    <a:lnTo>
                      <a:pt x="2" y="6"/>
                    </a:lnTo>
                    <a:lnTo>
                      <a:pt x="3" y="6"/>
                    </a:lnTo>
                    <a:lnTo>
                      <a:pt x="3" y="6"/>
                    </a:lnTo>
                    <a:lnTo>
                      <a:pt x="3" y="6"/>
                    </a:lnTo>
                    <a:lnTo>
                      <a:pt x="7" y="6"/>
                    </a:lnTo>
                    <a:lnTo>
                      <a:pt x="10" y="5"/>
                    </a:lnTo>
                    <a:lnTo>
                      <a:pt x="11" y="4"/>
                    </a:lnTo>
                    <a:lnTo>
                      <a:pt x="11" y="2"/>
                    </a:lnTo>
                    <a:lnTo>
                      <a:pt x="10" y="2"/>
                    </a:lnTo>
                    <a:lnTo>
                      <a:pt x="1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7" name="Freeform 17"/>
              <p:cNvSpPr>
                <a:spLocks/>
              </p:cNvSpPr>
              <p:nvPr/>
            </p:nvSpPr>
            <p:spPr bwMode="auto">
              <a:xfrm>
                <a:off x="3748" y="2971"/>
                <a:ext cx="37" cy="43"/>
              </a:xfrm>
              <a:custGeom>
                <a:avLst/>
                <a:gdLst/>
                <a:ahLst/>
                <a:cxnLst>
                  <a:cxn ang="0">
                    <a:pos x="4" y="9"/>
                  </a:cxn>
                  <a:cxn ang="0">
                    <a:pos x="5" y="12"/>
                  </a:cxn>
                  <a:cxn ang="0">
                    <a:pos x="3" y="15"/>
                  </a:cxn>
                  <a:cxn ang="0">
                    <a:pos x="5" y="16"/>
                  </a:cxn>
                  <a:cxn ang="0">
                    <a:pos x="7" y="12"/>
                  </a:cxn>
                  <a:cxn ang="0">
                    <a:pos x="8" y="11"/>
                  </a:cxn>
                  <a:cxn ang="0">
                    <a:pos x="9" y="13"/>
                  </a:cxn>
                  <a:cxn ang="0">
                    <a:pos x="8" y="15"/>
                  </a:cxn>
                  <a:cxn ang="0">
                    <a:pos x="8" y="17"/>
                  </a:cxn>
                  <a:cxn ang="0">
                    <a:pos x="9" y="16"/>
                  </a:cxn>
                  <a:cxn ang="0">
                    <a:pos x="10" y="18"/>
                  </a:cxn>
                  <a:cxn ang="0">
                    <a:pos x="12" y="18"/>
                  </a:cxn>
                  <a:cxn ang="0">
                    <a:pos x="9" y="20"/>
                  </a:cxn>
                  <a:cxn ang="0">
                    <a:pos x="12" y="22"/>
                  </a:cxn>
                  <a:cxn ang="0">
                    <a:pos x="9" y="24"/>
                  </a:cxn>
                  <a:cxn ang="0">
                    <a:pos x="5" y="23"/>
                  </a:cxn>
                  <a:cxn ang="0">
                    <a:pos x="4" y="27"/>
                  </a:cxn>
                  <a:cxn ang="0">
                    <a:pos x="8" y="30"/>
                  </a:cxn>
                  <a:cxn ang="0">
                    <a:pos x="11" y="30"/>
                  </a:cxn>
                  <a:cxn ang="0">
                    <a:pos x="12" y="29"/>
                  </a:cxn>
                  <a:cxn ang="0">
                    <a:pos x="16" y="28"/>
                  </a:cxn>
                  <a:cxn ang="0">
                    <a:pos x="17" y="30"/>
                  </a:cxn>
                  <a:cxn ang="0">
                    <a:pos x="19" y="30"/>
                  </a:cxn>
                  <a:cxn ang="0">
                    <a:pos x="23" y="31"/>
                  </a:cxn>
                  <a:cxn ang="0">
                    <a:pos x="25" y="32"/>
                  </a:cxn>
                  <a:cxn ang="0">
                    <a:pos x="26" y="32"/>
                  </a:cxn>
                  <a:cxn ang="0">
                    <a:pos x="26" y="34"/>
                  </a:cxn>
                  <a:cxn ang="0">
                    <a:pos x="27" y="39"/>
                  </a:cxn>
                  <a:cxn ang="0">
                    <a:pos x="29" y="42"/>
                  </a:cxn>
                  <a:cxn ang="0">
                    <a:pos x="31" y="43"/>
                  </a:cxn>
                  <a:cxn ang="0">
                    <a:pos x="32" y="41"/>
                  </a:cxn>
                  <a:cxn ang="0">
                    <a:pos x="35" y="41"/>
                  </a:cxn>
                  <a:cxn ang="0">
                    <a:pos x="36" y="38"/>
                  </a:cxn>
                  <a:cxn ang="0">
                    <a:pos x="34" y="30"/>
                  </a:cxn>
                  <a:cxn ang="0">
                    <a:pos x="32" y="28"/>
                  </a:cxn>
                  <a:cxn ang="0">
                    <a:pos x="31" y="24"/>
                  </a:cxn>
                  <a:cxn ang="0">
                    <a:pos x="33" y="21"/>
                  </a:cxn>
                  <a:cxn ang="0">
                    <a:pos x="33" y="19"/>
                  </a:cxn>
                  <a:cxn ang="0">
                    <a:pos x="32" y="19"/>
                  </a:cxn>
                  <a:cxn ang="0">
                    <a:pos x="31" y="18"/>
                  </a:cxn>
                  <a:cxn ang="0">
                    <a:pos x="30" y="18"/>
                  </a:cxn>
                  <a:cxn ang="0">
                    <a:pos x="30" y="16"/>
                  </a:cxn>
                  <a:cxn ang="0">
                    <a:pos x="26" y="12"/>
                  </a:cxn>
                  <a:cxn ang="0">
                    <a:pos x="24" y="13"/>
                  </a:cxn>
                  <a:cxn ang="0">
                    <a:pos x="23" y="14"/>
                  </a:cxn>
                  <a:cxn ang="0">
                    <a:pos x="23" y="12"/>
                  </a:cxn>
                  <a:cxn ang="0">
                    <a:pos x="23" y="8"/>
                  </a:cxn>
                  <a:cxn ang="0">
                    <a:pos x="22" y="8"/>
                  </a:cxn>
                  <a:cxn ang="0">
                    <a:pos x="21" y="8"/>
                  </a:cxn>
                  <a:cxn ang="0">
                    <a:pos x="19" y="7"/>
                  </a:cxn>
                  <a:cxn ang="0">
                    <a:pos x="17" y="5"/>
                  </a:cxn>
                  <a:cxn ang="0">
                    <a:pos x="15" y="8"/>
                  </a:cxn>
                  <a:cxn ang="0">
                    <a:pos x="14" y="12"/>
                  </a:cxn>
                  <a:cxn ang="0">
                    <a:pos x="13" y="3"/>
                  </a:cxn>
                  <a:cxn ang="0">
                    <a:pos x="12" y="2"/>
                  </a:cxn>
                  <a:cxn ang="0">
                    <a:pos x="11" y="1"/>
                  </a:cxn>
                  <a:cxn ang="0">
                    <a:pos x="8" y="0"/>
                  </a:cxn>
                  <a:cxn ang="0">
                    <a:pos x="2" y="2"/>
                  </a:cxn>
                  <a:cxn ang="0">
                    <a:pos x="0" y="5"/>
                  </a:cxn>
                  <a:cxn ang="0">
                    <a:pos x="1" y="11"/>
                  </a:cxn>
                </a:cxnLst>
                <a:rect l="0" t="0" r="r" b="b"/>
                <a:pathLst>
                  <a:path w="37" h="43">
                    <a:moveTo>
                      <a:pt x="1" y="11"/>
                    </a:moveTo>
                    <a:lnTo>
                      <a:pt x="4" y="9"/>
                    </a:lnTo>
                    <a:lnTo>
                      <a:pt x="5" y="10"/>
                    </a:lnTo>
                    <a:lnTo>
                      <a:pt x="5" y="12"/>
                    </a:lnTo>
                    <a:lnTo>
                      <a:pt x="4" y="15"/>
                    </a:lnTo>
                    <a:lnTo>
                      <a:pt x="3" y="15"/>
                    </a:lnTo>
                    <a:lnTo>
                      <a:pt x="4" y="16"/>
                    </a:lnTo>
                    <a:lnTo>
                      <a:pt x="5" y="16"/>
                    </a:lnTo>
                    <a:lnTo>
                      <a:pt x="6" y="12"/>
                    </a:lnTo>
                    <a:lnTo>
                      <a:pt x="7" y="12"/>
                    </a:lnTo>
                    <a:lnTo>
                      <a:pt x="8" y="11"/>
                    </a:lnTo>
                    <a:lnTo>
                      <a:pt x="8" y="11"/>
                    </a:lnTo>
                    <a:lnTo>
                      <a:pt x="9" y="12"/>
                    </a:lnTo>
                    <a:lnTo>
                      <a:pt x="9" y="13"/>
                    </a:lnTo>
                    <a:lnTo>
                      <a:pt x="9" y="14"/>
                    </a:lnTo>
                    <a:lnTo>
                      <a:pt x="8" y="15"/>
                    </a:lnTo>
                    <a:lnTo>
                      <a:pt x="8" y="16"/>
                    </a:lnTo>
                    <a:lnTo>
                      <a:pt x="8" y="17"/>
                    </a:lnTo>
                    <a:lnTo>
                      <a:pt x="9" y="17"/>
                    </a:lnTo>
                    <a:lnTo>
                      <a:pt x="9" y="16"/>
                    </a:lnTo>
                    <a:lnTo>
                      <a:pt x="10" y="16"/>
                    </a:lnTo>
                    <a:lnTo>
                      <a:pt x="10" y="18"/>
                    </a:lnTo>
                    <a:lnTo>
                      <a:pt x="12" y="17"/>
                    </a:lnTo>
                    <a:lnTo>
                      <a:pt x="12" y="18"/>
                    </a:lnTo>
                    <a:lnTo>
                      <a:pt x="12" y="19"/>
                    </a:lnTo>
                    <a:lnTo>
                      <a:pt x="9" y="20"/>
                    </a:lnTo>
                    <a:lnTo>
                      <a:pt x="9" y="21"/>
                    </a:lnTo>
                    <a:lnTo>
                      <a:pt x="12" y="22"/>
                    </a:lnTo>
                    <a:lnTo>
                      <a:pt x="12" y="24"/>
                    </a:lnTo>
                    <a:lnTo>
                      <a:pt x="9" y="24"/>
                    </a:lnTo>
                    <a:lnTo>
                      <a:pt x="6" y="23"/>
                    </a:lnTo>
                    <a:lnTo>
                      <a:pt x="5" y="23"/>
                    </a:lnTo>
                    <a:lnTo>
                      <a:pt x="4" y="23"/>
                    </a:lnTo>
                    <a:lnTo>
                      <a:pt x="4" y="27"/>
                    </a:lnTo>
                    <a:lnTo>
                      <a:pt x="5" y="29"/>
                    </a:lnTo>
                    <a:lnTo>
                      <a:pt x="8" y="30"/>
                    </a:lnTo>
                    <a:lnTo>
                      <a:pt x="10" y="31"/>
                    </a:lnTo>
                    <a:lnTo>
                      <a:pt x="11" y="30"/>
                    </a:lnTo>
                    <a:lnTo>
                      <a:pt x="12" y="29"/>
                    </a:lnTo>
                    <a:lnTo>
                      <a:pt x="12" y="29"/>
                    </a:lnTo>
                    <a:lnTo>
                      <a:pt x="16" y="27"/>
                    </a:lnTo>
                    <a:lnTo>
                      <a:pt x="16" y="28"/>
                    </a:lnTo>
                    <a:lnTo>
                      <a:pt x="16" y="30"/>
                    </a:lnTo>
                    <a:lnTo>
                      <a:pt x="17" y="30"/>
                    </a:lnTo>
                    <a:lnTo>
                      <a:pt x="18" y="30"/>
                    </a:lnTo>
                    <a:lnTo>
                      <a:pt x="19" y="30"/>
                    </a:lnTo>
                    <a:lnTo>
                      <a:pt x="23" y="30"/>
                    </a:lnTo>
                    <a:lnTo>
                      <a:pt x="23" y="31"/>
                    </a:lnTo>
                    <a:lnTo>
                      <a:pt x="23" y="32"/>
                    </a:lnTo>
                    <a:lnTo>
                      <a:pt x="25" y="32"/>
                    </a:lnTo>
                    <a:lnTo>
                      <a:pt x="25" y="31"/>
                    </a:lnTo>
                    <a:lnTo>
                      <a:pt x="26" y="32"/>
                    </a:lnTo>
                    <a:lnTo>
                      <a:pt x="26" y="33"/>
                    </a:lnTo>
                    <a:lnTo>
                      <a:pt x="26" y="34"/>
                    </a:lnTo>
                    <a:lnTo>
                      <a:pt x="26" y="37"/>
                    </a:lnTo>
                    <a:lnTo>
                      <a:pt x="27" y="39"/>
                    </a:lnTo>
                    <a:lnTo>
                      <a:pt x="27" y="40"/>
                    </a:lnTo>
                    <a:lnTo>
                      <a:pt x="29" y="42"/>
                    </a:lnTo>
                    <a:lnTo>
                      <a:pt x="30" y="41"/>
                    </a:lnTo>
                    <a:lnTo>
                      <a:pt x="31" y="43"/>
                    </a:lnTo>
                    <a:lnTo>
                      <a:pt x="32" y="42"/>
                    </a:lnTo>
                    <a:lnTo>
                      <a:pt x="32" y="41"/>
                    </a:lnTo>
                    <a:lnTo>
                      <a:pt x="34" y="41"/>
                    </a:lnTo>
                    <a:lnTo>
                      <a:pt x="35" y="41"/>
                    </a:lnTo>
                    <a:lnTo>
                      <a:pt x="36" y="40"/>
                    </a:lnTo>
                    <a:lnTo>
                      <a:pt x="36" y="38"/>
                    </a:lnTo>
                    <a:lnTo>
                      <a:pt x="37" y="36"/>
                    </a:lnTo>
                    <a:lnTo>
                      <a:pt x="34" y="30"/>
                    </a:lnTo>
                    <a:lnTo>
                      <a:pt x="33" y="28"/>
                    </a:lnTo>
                    <a:lnTo>
                      <a:pt x="32" y="28"/>
                    </a:lnTo>
                    <a:lnTo>
                      <a:pt x="32" y="26"/>
                    </a:lnTo>
                    <a:lnTo>
                      <a:pt x="31" y="24"/>
                    </a:lnTo>
                    <a:lnTo>
                      <a:pt x="33" y="23"/>
                    </a:lnTo>
                    <a:lnTo>
                      <a:pt x="33" y="21"/>
                    </a:lnTo>
                    <a:lnTo>
                      <a:pt x="33" y="20"/>
                    </a:lnTo>
                    <a:lnTo>
                      <a:pt x="33" y="19"/>
                    </a:lnTo>
                    <a:lnTo>
                      <a:pt x="33" y="19"/>
                    </a:lnTo>
                    <a:lnTo>
                      <a:pt x="32" y="19"/>
                    </a:lnTo>
                    <a:lnTo>
                      <a:pt x="32" y="19"/>
                    </a:lnTo>
                    <a:lnTo>
                      <a:pt x="31" y="18"/>
                    </a:lnTo>
                    <a:lnTo>
                      <a:pt x="31" y="18"/>
                    </a:lnTo>
                    <a:lnTo>
                      <a:pt x="30" y="18"/>
                    </a:lnTo>
                    <a:lnTo>
                      <a:pt x="30" y="17"/>
                    </a:lnTo>
                    <a:lnTo>
                      <a:pt x="30" y="16"/>
                    </a:lnTo>
                    <a:lnTo>
                      <a:pt x="30" y="14"/>
                    </a:lnTo>
                    <a:lnTo>
                      <a:pt x="26" y="12"/>
                    </a:lnTo>
                    <a:lnTo>
                      <a:pt x="26" y="12"/>
                    </a:lnTo>
                    <a:lnTo>
                      <a:pt x="24" y="13"/>
                    </a:lnTo>
                    <a:lnTo>
                      <a:pt x="23" y="14"/>
                    </a:lnTo>
                    <a:lnTo>
                      <a:pt x="23" y="14"/>
                    </a:lnTo>
                    <a:lnTo>
                      <a:pt x="23" y="13"/>
                    </a:lnTo>
                    <a:lnTo>
                      <a:pt x="23" y="12"/>
                    </a:lnTo>
                    <a:lnTo>
                      <a:pt x="23" y="10"/>
                    </a:lnTo>
                    <a:lnTo>
                      <a:pt x="23" y="8"/>
                    </a:lnTo>
                    <a:lnTo>
                      <a:pt x="22" y="8"/>
                    </a:lnTo>
                    <a:lnTo>
                      <a:pt x="22" y="8"/>
                    </a:lnTo>
                    <a:lnTo>
                      <a:pt x="21" y="9"/>
                    </a:lnTo>
                    <a:lnTo>
                      <a:pt x="21" y="8"/>
                    </a:lnTo>
                    <a:lnTo>
                      <a:pt x="21" y="8"/>
                    </a:lnTo>
                    <a:lnTo>
                      <a:pt x="19" y="7"/>
                    </a:lnTo>
                    <a:lnTo>
                      <a:pt x="19" y="5"/>
                    </a:lnTo>
                    <a:lnTo>
                      <a:pt x="17" y="5"/>
                    </a:lnTo>
                    <a:lnTo>
                      <a:pt x="16" y="5"/>
                    </a:lnTo>
                    <a:lnTo>
                      <a:pt x="15" y="8"/>
                    </a:lnTo>
                    <a:lnTo>
                      <a:pt x="14" y="10"/>
                    </a:lnTo>
                    <a:lnTo>
                      <a:pt x="14" y="12"/>
                    </a:lnTo>
                    <a:lnTo>
                      <a:pt x="12" y="9"/>
                    </a:lnTo>
                    <a:lnTo>
                      <a:pt x="13" y="3"/>
                    </a:lnTo>
                    <a:lnTo>
                      <a:pt x="12" y="2"/>
                    </a:lnTo>
                    <a:lnTo>
                      <a:pt x="12" y="2"/>
                    </a:lnTo>
                    <a:lnTo>
                      <a:pt x="10" y="3"/>
                    </a:lnTo>
                    <a:lnTo>
                      <a:pt x="11" y="1"/>
                    </a:lnTo>
                    <a:lnTo>
                      <a:pt x="10" y="1"/>
                    </a:lnTo>
                    <a:lnTo>
                      <a:pt x="8" y="0"/>
                    </a:lnTo>
                    <a:lnTo>
                      <a:pt x="6" y="1"/>
                    </a:lnTo>
                    <a:lnTo>
                      <a:pt x="2" y="2"/>
                    </a:lnTo>
                    <a:lnTo>
                      <a:pt x="1" y="1"/>
                    </a:lnTo>
                    <a:lnTo>
                      <a:pt x="0" y="5"/>
                    </a:lnTo>
                    <a:lnTo>
                      <a:pt x="1" y="10"/>
                    </a:lnTo>
                    <a:lnTo>
                      <a:pt x="1" y="1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8" name="Freeform 18"/>
              <p:cNvSpPr>
                <a:spLocks/>
              </p:cNvSpPr>
              <p:nvPr/>
            </p:nvSpPr>
            <p:spPr bwMode="auto">
              <a:xfrm>
                <a:off x="3746" y="3015"/>
                <a:ext cx="10" cy="16"/>
              </a:xfrm>
              <a:custGeom>
                <a:avLst/>
                <a:gdLst/>
                <a:ahLst/>
                <a:cxnLst>
                  <a:cxn ang="0">
                    <a:pos x="2" y="7"/>
                  </a:cxn>
                  <a:cxn ang="0">
                    <a:pos x="5" y="15"/>
                  </a:cxn>
                  <a:cxn ang="0">
                    <a:pos x="6" y="15"/>
                  </a:cxn>
                  <a:cxn ang="0">
                    <a:pos x="8" y="16"/>
                  </a:cxn>
                  <a:cxn ang="0">
                    <a:pos x="9" y="15"/>
                  </a:cxn>
                  <a:cxn ang="0">
                    <a:pos x="9" y="15"/>
                  </a:cxn>
                  <a:cxn ang="0">
                    <a:pos x="10" y="15"/>
                  </a:cxn>
                  <a:cxn ang="0">
                    <a:pos x="10" y="13"/>
                  </a:cxn>
                  <a:cxn ang="0">
                    <a:pos x="9" y="12"/>
                  </a:cxn>
                  <a:cxn ang="0">
                    <a:pos x="9" y="12"/>
                  </a:cxn>
                  <a:cxn ang="0">
                    <a:pos x="7" y="9"/>
                  </a:cxn>
                  <a:cxn ang="0">
                    <a:pos x="7" y="9"/>
                  </a:cxn>
                  <a:cxn ang="0">
                    <a:pos x="6" y="8"/>
                  </a:cxn>
                  <a:cxn ang="0">
                    <a:pos x="6" y="8"/>
                  </a:cxn>
                  <a:cxn ang="0">
                    <a:pos x="6" y="6"/>
                  </a:cxn>
                  <a:cxn ang="0">
                    <a:pos x="6" y="5"/>
                  </a:cxn>
                  <a:cxn ang="0">
                    <a:pos x="5" y="5"/>
                  </a:cxn>
                  <a:cxn ang="0">
                    <a:pos x="5" y="4"/>
                  </a:cxn>
                  <a:cxn ang="0">
                    <a:pos x="5" y="4"/>
                  </a:cxn>
                  <a:cxn ang="0">
                    <a:pos x="4" y="3"/>
                  </a:cxn>
                  <a:cxn ang="0">
                    <a:pos x="3" y="1"/>
                  </a:cxn>
                  <a:cxn ang="0">
                    <a:pos x="3" y="1"/>
                  </a:cxn>
                  <a:cxn ang="0">
                    <a:pos x="1" y="1"/>
                  </a:cxn>
                  <a:cxn ang="0">
                    <a:pos x="0" y="0"/>
                  </a:cxn>
                  <a:cxn ang="0">
                    <a:pos x="0" y="1"/>
                  </a:cxn>
                  <a:cxn ang="0">
                    <a:pos x="2" y="6"/>
                  </a:cxn>
                  <a:cxn ang="0">
                    <a:pos x="2" y="7"/>
                  </a:cxn>
                </a:cxnLst>
                <a:rect l="0" t="0" r="r" b="b"/>
                <a:pathLst>
                  <a:path w="10" h="16">
                    <a:moveTo>
                      <a:pt x="2" y="7"/>
                    </a:moveTo>
                    <a:lnTo>
                      <a:pt x="5" y="15"/>
                    </a:lnTo>
                    <a:lnTo>
                      <a:pt x="6" y="15"/>
                    </a:lnTo>
                    <a:lnTo>
                      <a:pt x="8" y="16"/>
                    </a:lnTo>
                    <a:lnTo>
                      <a:pt x="9" y="15"/>
                    </a:lnTo>
                    <a:lnTo>
                      <a:pt x="9" y="15"/>
                    </a:lnTo>
                    <a:lnTo>
                      <a:pt x="10" y="15"/>
                    </a:lnTo>
                    <a:lnTo>
                      <a:pt x="10" y="13"/>
                    </a:lnTo>
                    <a:lnTo>
                      <a:pt x="9" y="12"/>
                    </a:lnTo>
                    <a:lnTo>
                      <a:pt x="9" y="12"/>
                    </a:lnTo>
                    <a:lnTo>
                      <a:pt x="7" y="9"/>
                    </a:lnTo>
                    <a:lnTo>
                      <a:pt x="7" y="9"/>
                    </a:lnTo>
                    <a:lnTo>
                      <a:pt x="6" y="8"/>
                    </a:lnTo>
                    <a:lnTo>
                      <a:pt x="6" y="8"/>
                    </a:lnTo>
                    <a:lnTo>
                      <a:pt x="6" y="6"/>
                    </a:lnTo>
                    <a:lnTo>
                      <a:pt x="6" y="5"/>
                    </a:lnTo>
                    <a:lnTo>
                      <a:pt x="5" y="5"/>
                    </a:lnTo>
                    <a:lnTo>
                      <a:pt x="5" y="4"/>
                    </a:lnTo>
                    <a:lnTo>
                      <a:pt x="5" y="4"/>
                    </a:lnTo>
                    <a:lnTo>
                      <a:pt x="4" y="3"/>
                    </a:lnTo>
                    <a:lnTo>
                      <a:pt x="3" y="1"/>
                    </a:lnTo>
                    <a:lnTo>
                      <a:pt x="3" y="1"/>
                    </a:lnTo>
                    <a:lnTo>
                      <a:pt x="1" y="1"/>
                    </a:lnTo>
                    <a:lnTo>
                      <a:pt x="0" y="0"/>
                    </a:lnTo>
                    <a:lnTo>
                      <a:pt x="0" y="1"/>
                    </a:lnTo>
                    <a:lnTo>
                      <a:pt x="2" y="6"/>
                    </a:lnTo>
                    <a:lnTo>
                      <a:pt x="2" y="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79" name="Freeform 19"/>
              <p:cNvSpPr>
                <a:spLocks/>
              </p:cNvSpPr>
              <p:nvPr/>
            </p:nvSpPr>
            <p:spPr bwMode="auto">
              <a:xfrm>
                <a:off x="3758" y="2850"/>
                <a:ext cx="104" cy="157"/>
              </a:xfrm>
              <a:custGeom>
                <a:avLst/>
                <a:gdLst/>
                <a:ahLst/>
                <a:cxnLst>
                  <a:cxn ang="0">
                    <a:pos x="14" y="54"/>
                  </a:cxn>
                  <a:cxn ang="0">
                    <a:pos x="25" y="75"/>
                  </a:cxn>
                  <a:cxn ang="0">
                    <a:pos x="46" y="110"/>
                  </a:cxn>
                  <a:cxn ang="0">
                    <a:pos x="55" y="130"/>
                  </a:cxn>
                  <a:cxn ang="0">
                    <a:pos x="57" y="134"/>
                  </a:cxn>
                  <a:cxn ang="0">
                    <a:pos x="57" y="137"/>
                  </a:cxn>
                  <a:cxn ang="0">
                    <a:pos x="66" y="144"/>
                  </a:cxn>
                  <a:cxn ang="0">
                    <a:pos x="68" y="147"/>
                  </a:cxn>
                  <a:cxn ang="0">
                    <a:pos x="60" y="147"/>
                  </a:cxn>
                  <a:cxn ang="0">
                    <a:pos x="60" y="151"/>
                  </a:cxn>
                  <a:cxn ang="0">
                    <a:pos x="64" y="153"/>
                  </a:cxn>
                  <a:cxn ang="0">
                    <a:pos x="65" y="158"/>
                  </a:cxn>
                  <a:cxn ang="0">
                    <a:pos x="69" y="154"/>
                  </a:cxn>
                  <a:cxn ang="0">
                    <a:pos x="73" y="153"/>
                  </a:cxn>
                  <a:cxn ang="0">
                    <a:pos x="72" y="157"/>
                  </a:cxn>
                  <a:cxn ang="0">
                    <a:pos x="75" y="155"/>
                  </a:cxn>
                  <a:cxn ang="0">
                    <a:pos x="76" y="155"/>
                  </a:cxn>
                  <a:cxn ang="0">
                    <a:pos x="79" y="153"/>
                  </a:cxn>
                  <a:cxn ang="0">
                    <a:pos x="90" y="155"/>
                  </a:cxn>
                  <a:cxn ang="0">
                    <a:pos x="83" y="156"/>
                  </a:cxn>
                  <a:cxn ang="0">
                    <a:pos x="82" y="159"/>
                  </a:cxn>
                  <a:cxn ang="0">
                    <a:pos x="94" y="158"/>
                  </a:cxn>
                  <a:cxn ang="0">
                    <a:pos x="77" y="163"/>
                  </a:cxn>
                  <a:cxn ang="0">
                    <a:pos x="73" y="175"/>
                  </a:cxn>
                  <a:cxn ang="0">
                    <a:pos x="76" y="177"/>
                  </a:cxn>
                  <a:cxn ang="0">
                    <a:pos x="75" y="180"/>
                  </a:cxn>
                  <a:cxn ang="0">
                    <a:pos x="77" y="183"/>
                  </a:cxn>
                  <a:cxn ang="0">
                    <a:pos x="85" y="186"/>
                  </a:cxn>
                  <a:cxn ang="0">
                    <a:pos x="79" y="192"/>
                  </a:cxn>
                  <a:cxn ang="0">
                    <a:pos x="82" y="192"/>
                  </a:cxn>
                  <a:cxn ang="0">
                    <a:pos x="83" y="196"/>
                  </a:cxn>
                  <a:cxn ang="0">
                    <a:pos x="92" y="200"/>
                  </a:cxn>
                  <a:cxn ang="0">
                    <a:pos x="94" y="196"/>
                  </a:cxn>
                  <a:cxn ang="0">
                    <a:pos x="99" y="197"/>
                  </a:cxn>
                  <a:cxn ang="0">
                    <a:pos x="96" y="186"/>
                  </a:cxn>
                  <a:cxn ang="0">
                    <a:pos x="102" y="191"/>
                  </a:cxn>
                  <a:cxn ang="0">
                    <a:pos x="107" y="190"/>
                  </a:cxn>
                  <a:cxn ang="0">
                    <a:pos x="106" y="183"/>
                  </a:cxn>
                  <a:cxn ang="0">
                    <a:pos x="111" y="184"/>
                  </a:cxn>
                  <a:cxn ang="0">
                    <a:pos x="110" y="165"/>
                  </a:cxn>
                  <a:cxn ang="0">
                    <a:pos x="117" y="173"/>
                  </a:cxn>
                  <a:cxn ang="0">
                    <a:pos x="120" y="168"/>
                  </a:cxn>
                  <a:cxn ang="0">
                    <a:pos x="132" y="158"/>
                  </a:cxn>
                  <a:cxn ang="0">
                    <a:pos x="130" y="150"/>
                  </a:cxn>
                  <a:cxn ang="0">
                    <a:pos x="125" y="147"/>
                  </a:cxn>
                  <a:cxn ang="0">
                    <a:pos x="123" y="150"/>
                  </a:cxn>
                  <a:cxn ang="0">
                    <a:pos x="121" y="142"/>
                  </a:cxn>
                  <a:cxn ang="0">
                    <a:pos x="116" y="142"/>
                  </a:cxn>
                  <a:cxn ang="0">
                    <a:pos x="115" y="142"/>
                  </a:cxn>
                  <a:cxn ang="0">
                    <a:pos x="116" y="132"/>
                  </a:cxn>
                  <a:cxn ang="0">
                    <a:pos x="111" y="127"/>
                  </a:cxn>
                  <a:cxn ang="0">
                    <a:pos x="102" y="123"/>
                  </a:cxn>
                  <a:cxn ang="0">
                    <a:pos x="109" y="92"/>
                  </a:cxn>
                  <a:cxn ang="0">
                    <a:pos x="94" y="69"/>
                  </a:cxn>
                  <a:cxn ang="0">
                    <a:pos x="88" y="56"/>
                  </a:cxn>
                  <a:cxn ang="0">
                    <a:pos x="87" y="26"/>
                  </a:cxn>
                  <a:cxn ang="0">
                    <a:pos x="63" y="2"/>
                  </a:cxn>
                  <a:cxn ang="0">
                    <a:pos x="51" y="10"/>
                  </a:cxn>
                  <a:cxn ang="0">
                    <a:pos x="59" y="18"/>
                  </a:cxn>
                  <a:cxn ang="0">
                    <a:pos x="45" y="19"/>
                  </a:cxn>
                  <a:cxn ang="0">
                    <a:pos x="27" y="20"/>
                  </a:cxn>
                  <a:cxn ang="0">
                    <a:pos x="16" y="13"/>
                  </a:cxn>
                  <a:cxn ang="0">
                    <a:pos x="13" y="26"/>
                  </a:cxn>
                </a:cxnLst>
                <a:rect l="0" t="0" r="r" b="b"/>
                <a:pathLst>
                  <a:path w="132" h="200">
                    <a:moveTo>
                      <a:pt x="13" y="26"/>
                    </a:moveTo>
                    <a:cubicBezTo>
                      <a:pt x="22" y="32"/>
                      <a:pt x="22" y="32"/>
                      <a:pt x="22" y="32"/>
                    </a:cubicBezTo>
                    <a:cubicBezTo>
                      <a:pt x="22" y="32"/>
                      <a:pt x="23" y="37"/>
                      <a:pt x="16" y="43"/>
                    </a:cubicBezTo>
                    <a:cubicBezTo>
                      <a:pt x="10" y="49"/>
                      <a:pt x="8" y="54"/>
                      <a:pt x="14" y="54"/>
                    </a:cubicBezTo>
                    <a:cubicBezTo>
                      <a:pt x="21" y="54"/>
                      <a:pt x="29" y="56"/>
                      <a:pt x="29" y="56"/>
                    </a:cubicBezTo>
                    <a:cubicBezTo>
                      <a:pt x="29" y="56"/>
                      <a:pt x="33" y="57"/>
                      <a:pt x="28" y="62"/>
                    </a:cubicBezTo>
                    <a:cubicBezTo>
                      <a:pt x="22" y="68"/>
                      <a:pt x="20" y="70"/>
                      <a:pt x="20" y="70"/>
                    </a:cubicBezTo>
                    <a:cubicBezTo>
                      <a:pt x="20" y="70"/>
                      <a:pt x="12" y="75"/>
                      <a:pt x="25" y="75"/>
                    </a:cubicBezTo>
                    <a:cubicBezTo>
                      <a:pt x="37" y="75"/>
                      <a:pt x="37" y="81"/>
                      <a:pt x="37" y="81"/>
                    </a:cubicBezTo>
                    <a:cubicBezTo>
                      <a:pt x="37" y="81"/>
                      <a:pt x="40" y="91"/>
                      <a:pt x="43" y="94"/>
                    </a:cubicBezTo>
                    <a:cubicBezTo>
                      <a:pt x="45" y="96"/>
                      <a:pt x="45" y="106"/>
                      <a:pt x="45" y="106"/>
                    </a:cubicBezTo>
                    <a:cubicBezTo>
                      <a:pt x="45" y="106"/>
                      <a:pt x="49" y="107"/>
                      <a:pt x="46" y="110"/>
                    </a:cubicBezTo>
                    <a:cubicBezTo>
                      <a:pt x="43" y="113"/>
                      <a:pt x="44" y="119"/>
                      <a:pt x="47" y="119"/>
                    </a:cubicBezTo>
                    <a:cubicBezTo>
                      <a:pt x="50" y="119"/>
                      <a:pt x="52" y="122"/>
                      <a:pt x="52" y="122"/>
                    </a:cubicBezTo>
                    <a:cubicBezTo>
                      <a:pt x="55" y="129"/>
                      <a:pt x="55" y="129"/>
                      <a:pt x="55" y="129"/>
                    </a:cubicBezTo>
                    <a:cubicBezTo>
                      <a:pt x="55" y="130"/>
                      <a:pt x="55" y="130"/>
                      <a:pt x="55" y="130"/>
                    </a:cubicBezTo>
                    <a:cubicBezTo>
                      <a:pt x="55" y="131"/>
                      <a:pt x="55" y="131"/>
                      <a:pt x="55" y="131"/>
                    </a:cubicBezTo>
                    <a:cubicBezTo>
                      <a:pt x="58" y="132"/>
                      <a:pt x="58" y="132"/>
                      <a:pt x="58" y="132"/>
                    </a:cubicBezTo>
                    <a:cubicBezTo>
                      <a:pt x="58" y="133"/>
                      <a:pt x="58" y="133"/>
                      <a:pt x="58" y="133"/>
                    </a:cubicBezTo>
                    <a:cubicBezTo>
                      <a:pt x="57" y="134"/>
                      <a:pt x="57" y="134"/>
                      <a:pt x="57" y="134"/>
                    </a:cubicBezTo>
                    <a:cubicBezTo>
                      <a:pt x="55" y="134"/>
                      <a:pt x="55" y="134"/>
                      <a:pt x="55" y="134"/>
                    </a:cubicBezTo>
                    <a:cubicBezTo>
                      <a:pt x="56" y="135"/>
                      <a:pt x="56" y="135"/>
                      <a:pt x="56" y="135"/>
                    </a:cubicBezTo>
                    <a:cubicBezTo>
                      <a:pt x="56" y="136"/>
                      <a:pt x="56" y="136"/>
                      <a:pt x="56" y="136"/>
                    </a:cubicBezTo>
                    <a:cubicBezTo>
                      <a:pt x="57" y="137"/>
                      <a:pt x="57" y="137"/>
                      <a:pt x="57" y="137"/>
                    </a:cubicBezTo>
                    <a:cubicBezTo>
                      <a:pt x="59" y="142"/>
                      <a:pt x="59" y="142"/>
                      <a:pt x="59" y="142"/>
                    </a:cubicBezTo>
                    <a:cubicBezTo>
                      <a:pt x="62" y="144"/>
                      <a:pt x="62" y="144"/>
                      <a:pt x="62" y="144"/>
                    </a:cubicBezTo>
                    <a:cubicBezTo>
                      <a:pt x="62" y="145"/>
                      <a:pt x="62" y="145"/>
                      <a:pt x="62" y="145"/>
                    </a:cubicBezTo>
                    <a:cubicBezTo>
                      <a:pt x="66" y="144"/>
                      <a:pt x="66" y="144"/>
                      <a:pt x="66" y="144"/>
                    </a:cubicBezTo>
                    <a:cubicBezTo>
                      <a:pt x="68" y="145"/>
                      <a:pt x="68" y="145"/>
                      <a:pt x="68" y="145"/>
                    </a:cubicBezTo>
                    <a:cubicBezTo>
                      <a:pt x="71" y="142"/>
                      <a:pt x="71" y="142"/>
                      <a:pt x="71" y="142"/>
                    </a:cubicBezTo>
                    <a:cubicBezTo>
                      <a:pt x="70" y="145"/>
                      <a:pt x="70" y="145"/>
                      <a:pt x="70" y="145"/>
                    </a:cubicBezTo>
                    <a:cubicBezTo>
                      <a:pt x="68" y="147"/>
                      <a:pt x="68" y="147"/>
                      <a:pt x="68" y="147"/>
                    </a:cubicBezTo>
                    <a:cubicBezTo>
                      <a:pt x="65" y="147"/>
                      <a:pt x="65" y="147"/>
                      <a:pt x="65" y="147"/>
                    </a:cubicBezTo>
                    <a:cubicBezTo>
                      <a:pt x="65" y="148"/>
                      <a:pt x="65" y="148"/>
                      <a:pt x="65" y="148"/>
                    </a:cubicBezTo>
                    <a:cubicBezTo>
                      <a:pt x="63" y="148"/>
                      <a:pt x="63" y="148"/>
                      <a:pt x="63" y="148"/>
                    </a:cubicBezTo>
                    <a:cubicBezTo>
                      <a:pt x="60" y="147"/>
                      <a:pt x="60" y="147"/>
                      <a:pt x="60" y="147"/>
                    </a:cubicBezTo>
                    <a:cubicBezTo>
                      <a:pt x="60" y="148"/>
                      <a:pt x="60" y="148"/>
                      <a:pt x="60" y="148"/>
                    </a:cubicBezTo>
                    <a:cubicBezTo>
                      <a:pt x="59" y="149"/>
                      <a:pt x="59" y="149"/>
                      <a:pt x="59" y="149"/>
                    </a:cubicBezTo>
                    <a:cubicBezTo>
                      <a:pt x="60" y="150"/>
                      <a:pt x="60" y="150"/>
                      <a:pt x="60" y="150"/>
                    </a:cubicBezTo>
                    <a:cubicBezTo>
                      <a:pt x="60" y="151"/>
                      <a:pt x="60" y="151"/>
                      <a:pt x="60" y="151"/>
                    </a:cubicBezTo>
                    <a:cubicBezTo>
                      <a:pt x="61" y="153"/>
                      <a:pt x="61" y="153"/>
                      <a:pt x="61" y="153"/>
                    </a:cubicBezTo>
                    <a:cubicBezTo>
                      <a:pt x="62" y="153"/>
                      <a:pt x="62" y="153"/>
                      <a:pt x="62" y="153"/>
                    </a:cubicBezTo>
                    <a:cubicBezTo>
                      <a:pt x="62" y="154"/>
                      <a:pt x="62" y="154"/>
                      <a:pt x="62" y="154"/>
                    </a:cubicBezTo>
                    <a:cubicBezTo>
                      <a:pt x="64" y="153"/>
                      <a:pt x="64" y="153"/>
                      <a:pt x="64" y="153"/>
                    </a:cubicBezTo>
                    <a:cubicBezTo>
                      <a:pt x="64" y="154"/>
                      <a:pt x="64" y="154"/>
                      <a:pt x="64" y="154"/>
                    </a:cubicBezTo>
                    <a:cubicBezTo>
                      <a:pt x="64" y="155"/>
                      <a:pt x="64" y="155"/>
                      <a:pt x="64" y="155"/>
                    </a:cubicBezTo>
                    <a:cubicBezTo>
                      <a:pt x="64" y="156"/>
                      <a:pt x="64" y="156"/>
                      <a:pt x="64" y="156"/>
                    </a:cubicBezTo>
                    <a:cubicBezTo>
                      <a:pt x="65" y="158"/>
                      <a:pt x="65" y="158"/>
                      <a:pt x="65" y="158"/>
                    </a:cubicBezTo>
                    <a:cubicBezTo>
                      <a:pt x="66" y="157"/>
                      <a:pt x="66" y="157"/>
                      <a:pt x="66" y="157"/>
                    </a:cubicBezTo>
                    <a:cubicBezTo>
                      <a:pt x="67" y="156"/>
                      <a:pt x="67" y="156"/>
                      <a:pt x="67" y="156"/>
                    </a:cubicBezTo>
                    <a:cubicBezTo>
                      <a:pt x="68" y="155"/>
                      <a:pt x="68" y="155"/>
                      <a:pt x="68" y="155"/>
                    </a:cubicBezTo>
                    <a:cubicBezTo>
                      <a:pt x="69" y="154"/>
                      <a:pt x="69" y="154"/>
                      <a:pt x="69" y="154"/>
                    </a:cubicBezTo>
                    <a:cubicBezTo>
                      <a:pt x="69" y="153"/>
                      <a:pt x="69" y="153"/>
                      <a:pt x="69" y="153"/>
                    </a:cubicBezTo>
                    <a:cubicBezTo>
                      <a:pt x="69" y="152"/>
                      <a:pt x="69" y="152"/>
                      <a:pt x="69" y="152"/>
                    </a:cubicBezTo>
                    <a:cubicBezTo>
                      <a:pt x="72" y="153"/>
                      <a:pt x="72" y="153"/>
                      <a:pt x="72" y="153"/>
                    </a:cubicBezTo>
                    <a:cubicBezTo>
                      <a:pt x="73" y="153"/>
                      <a:pt x="73" y="153"/>
                      <a:pt x="73" y="153"/>
                    </a:cubicBezTo>
                    <a:cubicBezTo>
                      <a:pt x="71" y="155"/>
                      <a:pt x="71" y="155"/>
                      <a:pt x="71" y="155"/>
                    </a:cubicBezTo>
                    <a:cubicBezTo>
                      <a:pt x="71" y="155"/>
                      <a:pt x="71" y="155"/>
                      <a:pt x="71" y="155"/>
                    </a:cubicBezTo>
                    <a:cubicBezTo>
                      <a:pt x="71" y="157"/>
                      <a:pt x="71" y="157"/>
                      <a:pt x="71" y="157"/>
                    </a:cubicBezTo>
                    <a:cubicBezTo>
                      <a:pt x="72" y="157"/>
                      <a:pt x="72" y="157"/>
                      <a:pt x="72" y="157"/>
                    </a:cubicBezTo>
                    <a:cubicBezTo>
                      <a:pt x="72" y="159"/>
                      <a:pt x="72" y="159"/>
                      <a:pt x="72" y="159"/>
                    </a:cubicBezTo>
                    <a:cubicBezTo>
                      <a:pt x="73" y="158"/>
                      <a:pt x="73" y="158"/>
                      <a:pt x="73" y="158"/>
                    </a:cubicBezTo>
                    <a:cubicBezTo>
                      <a:pt x="74" y="157"/>
                      <a:pt x="74" y="157"/>
                      <a:pt x="74" y="157"/>
                    </a:cubicBezTo>
                    <a:cubicBezTo>
                      <a:pt x="75" y="155"/>
                      <a:pt x="75" y="155"/>
                      <a:pt x="75" y="155"/>
                    </a:cubicBezTo>
                    <a:cubicBezTo>
                      <a:pt x="76" y="154"/>
                      <a:pt x="76" y="154"/>
                      <a:pt x="76" y="154"/>
                    </a:cubicBezTo>
                    <a:cubicBezTo>
                      <a:pt x="77" y="151"/>
                      <a:pt x="77" y="151"/>
                      <a:pt x="77" y="151"/>
                    </a:cubicBezTo>
                    <a:cubicBezTo>
                      <a:pt x="77" y="152"/>
                      <a:pt x="77" y="152"/>
                      <a:pt x="77" y="152"/>
                    </a:cubicBezTo>
                    <a:cubicBezTo>
                      <a:pt x="76" y="155"/>
                      <a:pt x="76" y="155"/>
                      <a:pt x="76" y="155"/>
                    </a:cubicBezTo>
                    <a:cubicBezTo>
                      <a:pt x="77" y="156"/>
                      <a:pt x="77" y="156"/>
                      <a:pt x="77" y="156"/>
                    </a:cubicBezTo>
                    <a:cubicBezTo>
                      <a:pt x="79" y="155"/>
                      <a:pt x="79" y="155"/>
                      <a:pt x="79" y="155"/>
                    </a:cubicBezTo>
                    <a:cubicBezTo>
                      <a:pt x="79" y="153"/>
                      <a:pt x="79" y="153"/>
                      <a:pt x="79" y="153"/>
                    </a:cubicBezTo>
                    <a:cubicBezTo>
                      <a:pt x="79" y="153"/>
                      <a:pt x="79" y="153"/>
                      <a:pt x="79" y="153"/>
                    </a:cubicBezTo>
                    <a:cubicBezTo>
                      <a:pt x="83" y="152"/>
                      <a:pt x="83" y="152"/>
                      <a:pt x="83" y="152"/>
                    </a:cubicBezTo>
                    <a:cubicBezTo>
                      <a:pt x="82" y="154"/>
                      <a:pt x="82" y="154"/>
                      <a:pt x="82" y="154"/>
                    </a:cubicBezTo>
                    <a:cubicBezTo>
                      <a:pt x="84" y="155"/>
                      <a:pt x="84" y="155"/>
                      <a:pt x="84" y="155"/>
                    </a:cubicBezTo>
                    <a:cubicBezTo>
                      <a:pt x="90" y="155"/>
                      <a:pt x="90" y="155"/>
                      <a:pt x="90" y="155"/>
                    </a:cubicBezTo>
                    <a:cubicBezTo>
                      <a:pt x="90" y="155"/>
                      <a:pt x="90" y="155"/>
                      <a:pt x="90" y="155"/>
                    </a:cubicBezTo>
                    <a:cubicBezTo>
                      <a:pt x="90" y="156"/>
                      <a:pt x="90" y="156"/>
                      <a:pt x="90" y="156"/>
                    </a:cubicBezTo>
                    <a:cubicBezTo>
                      <a:pt x="88" y="156"/>
                      <a:pt x="88" y="156"/>
                      <a:pt x="88" y="156"/>
                    </a:cubicBezTo>
                    <a:cubicBezTo>
                      <a:pt x="83" y="156"/>
                      <a:pt x="83" y="156"/>
                      <a:pt x="83" y="156"/>
                    </a:cubicBezTo>
                    <a:cubicBezTo>
                      <a:pt x="83" y="157"/>
                      <a:pt x="83" y="157"/>
                      <a:pt x="83" y="157"/>
                    </a:cubicBezTo>
                    <a:cubicBezTo>
                      <a:pt x="81" y="157"/>
                      <a:pt x="81" y="157"/>
                      <a:pt x="81" y="157"/>
                    </a:cubicBezTo>
                    <a:cubicBezTo>
                      <a:pt x="81" y="158"/>
                      <a:pt x="81" y="158"/>
                      <a:pt x="81" y="158"/>
                    </a:cubicBezTo>
                    <a:cubicBezTo>
                      <a:pt x="82" y="159"/>
                      <a:pt x="82" y="159"/>
                      <a:pt x="82" y="159"/>
                    </a:cubicBezTo>
                    <a:cubicBezTo>
                      <a:pt x="84" y="160"/>
                      <a:pt x="84" y="160"/>
                      <a:pt x="84" y="160"/>
                    </a:cubicBezTo>
                    <a:cubicBezTo>
                      <a:pt x="88" y="160"/>
                      <a:pt x="88" y="160"/>
                      <a:pt x="88" y="160"/>
                    </a:cubicBezTo>
                    <a:cubicBezTo>
                      <a:pt x="89" y="159"/>
                      <a:pt x="89" y="159"/>
                      <a:pt x="89" y="159"/>
                    </a:cubicBezTo>
                    <a:cubicBezTo>
                      <a:pt x="94" y="158"/>
                      <a:pt x="94" y="158"/>
                      <a:pt x="94" y="158"/>
                    </a:cubicBezTo>
                    <a:cubicBezTo>
                      <a:pt x="96" y="157"/>
                      <a:pt x="96" y="157"/>
                      <a:pt x="96" y="157"/>
                    </a:cubicBezTo>
                    <a:cubicBezTo>
                      <a:pt x="95" y="159"/>
                      <a:pt x="95" y="159"/>
                      <a:pt x="95" y="159"/>
                    </a:cubicBezTo>
                    <a:cubicBezTo>
                      <a:pt x="95" y="160"/>
                      <a:pt x="95" y="160"/>
                      <a:pt x="95" y="160"/>
                    </a:cubicBezTo>
                    <a:cubicBezTo>
                      <a:pt x="77" y="163"/>
                      <a:pt x="77" y="163"/>
                      <a:pt x="77" y="163"/>
                    </a:cubicBezTo>
                    <a:cubicBezTo>
                      <a:pt x="74" y="166"/>
                      <a:pt x="74" y="166"/>
                      <a:pt x="74" y="166"/>
                    </a:cubicBezTo>
                    <a:cubicBezTo>
                      <a:pt x="72" y="167"/>
                      <a:pt x="72" y="167"/>
                      <a:pt x="72" y="167"/>
                    </a:cubicBezTo>
                    <a:cubicBezTo>
                      <a:pt x="71" y="169"/>
                      <a:pt x="71" y="169"/>
                      <a:pt x="71" y="169"/>
                    </a:cubicBezTo>
                    <a:cubicBezTo>
                      <a:pt x="73" y="175"/>
                      <a:pt x="73" y="175"/>
                      <a:pt x="73" y="175"/>
                    </a:cubicBezTo>
                    <a:cubicBezTo>
                      <a:pt x="75" y="174"/>
                      <a:pt x="75" y="174"/>
                      <a:pt x="75" y="174"/>
                    </a:cubicBezTo>
                    <a:cubicBezTo>
                      <a:pt x="78" y="176"/>
                      <a:pt x="78" y="176"/>
                      <a:pt x="78" y="176"/>
                    </a:cubicBezTo>
                    <a:cubicBezTo>
                      <a:pt x="78" y="178"/>
                      <a:pt x="78" y="178"/>
                      <a:pt x="78" y="178"/>
                    </a:cubicBezTo>
                    <a:cubicBezTo>
                      <a:pt x="76" y="177"/>
                      <a:pt x="76" y="177"/>
                      <a:pt x="76" y="177"/>
                    </a:cubicBezTo>
                    <a:cubicBezTo>
                      <a:pt x="75" y="176"/>
                      <a:pt x="75" y="176"/>
                      <a:pt x="75" y="176"/>
                    </a:cubicBezTo>
                    <a:cubicBezTo>
                      <a:pt x="74" y="177"/>
                      <a:pt x="74" y="177"/>
                      <a:pt x="74" y="177"/>
                    </a:cubicBezTo>
                    <a:cubicBezTo>
                      <a:pt x="74" y="179"/>
                      <a:pt x="74" y="179"/>
                      <a:pt x="74" y="179"/>
                    </a:cubicBezTo>
                    <a:cubicBezTo>
                      <a:pt x="75" y="180"/>
                      <a:pt x="75" y="180"/>
                      <a:pt x="75" y="180"/>
                    </a:cubicBezTo>
                    <a:cubicBezTo>
                      <a:pt x="76" y="180"/>
                      <a:pt x="76" y="180"/>
                      <a:pt x="76" y="180"/>
                    </a:cubicBezTo>
                    <a:cubicBezTo>
                      <a:pt x="76" y="181"/>
                      <a:pt x="76" y="181"/>
                      <a:pt x="76" y="181"/>
                    </a:cubicBezTo>
                    <a:cubicBezTo>
                      <a:pt x="76" y="182"/>
                      <a:pt x="76" y="182"/>
                      <a:pt x="76" y="182"/>
                    </a:cubicBezTo>
                    <a:cubicBezTo>
                      <a:pt x="77" y="183"/>
                      <a:pt x="77" y="183"/>
                      <a:pt x="77" y="183"/>
                    </a:cubicBezTo>
                    <a:cubicBezTo>
                      <a:pt x="79" y="182"/>
                      <a:pt x="79" y="182"/>
                      <a:pt x="79" y="182"/>
                    </a:cubicBezTo>
                    <a:cubicBezTo>
                      <a:pt x="80" y="183"/>
                      <a:pt x="80" y="183"/>
                      <a:pt x="80" y="183"/>
                    </a:cubicBezTo>
                    <a:cubicBezTo>
                      <a:pt x="86" y="185"/>
                      <a:pt x="86" y="185"/>
                      <a:pt x="86" y="185"/>
                    </a:cubicBezTo>
                    <a:cubicBezTo>
                      <a:pt x="85" y="186"/>
                      <a:pt x="85" y="186"/>
                      <a:pt x="85" y="186"/>
                    </a:cubicBezTo>
                    <a:cubicBezTo>
                      <a:pt x="77" y="187"/>
                      <a:pt x="77" y="187"/>
                      <a:pt x="77" y="187"/>
                    </a:cubicBezTo>
                    <a:cubicBezTo>
                      <a:pt x="77" y="189"/>
                      <a:pt x="77" y="189"/>
                      <a:pt x="77" y="189"/>
                    </a:cubicBezTo>
                    <a:cubicBezTo>
                      <a:pt x="78" y="191"/>
                      <a:pt x="78" y="191"/>
                      <a:pt x="78" y="191"/>
                    </a:cubicBezTo>
                    <a:cubicBezTo>
                      <a:pt x="79" y="192"/>
                      <a:pt x="79" y="192"/>
                      <a:pt x="79" y="192"/>
                    </a:cubicBezTo>
                    <a:cubicBezTo>
                      <a:pt x="80" y="193"/>
                      <a:pt x="80" y="193"/>
                      <a:pt x="80" y="193"/>
                    </a:cubicBezTo>
                    <a:cubicBezTo>
                      <a:pt x="81" y="194"/>
                      <a:pt x="81" y="194"/>
                      <a:pt x="81" y="194"/>
                    </a:cubicBezTo>
                    <a:cubicBezTo>
                      <a:pt x="82" y="193"/>
                      <a:pt x="82" y="193"/>
                      <a:pt x="82" y="193"/>
                    </a:cubicBezTo>
                    <a:cubicBezTo>
                      <a:pt x="82" y="192"/>
                      <a:pt x="82" y="192"/>
                      <a:pt x="82" y="192"/>
                    </a:cubicBezTo>
                    <a:cubicBezTo>
                      <a:pt x="82" y="193"/>
                      <a:pt x="82" y="193"/>
                      <a:pt x="82" y="193"/>
                    </a:cubicBezTo>
                    <a:cubicBezTo>
                      <a:pt x="82" y="193"/>
                      <a:pt x="82" y="193"/>
                      <a:pt x="82" y="193"/>
                    </a:cubicBezTo>
                    <a:cubicBezTo>
                      <a:pt x="82" y="194"/>
                      <a:pt x="82" y="194"/>
                      <a:pt x="82" y="194"/>
                    </a:cubicBezTo>
                    <a:cubicBezTo>
                      <a:pt x="83" y="196"/>
                      <a:pt x="83" y="196"/>
                      <a:pt x="83" y="196"/>
                    </a:cubicBezTo>
                    <a:cubicBezTo>
                      <a:pt x="83" y="197"/>
                      <a:pt x="83" y="197"/>
                      <a:pt x="83" y="197"/>
                    </a:cubicBezTo>
                    <a:cubicBezTo>
                      <a:pt x="86" y="197"/>
                      <a:pt x="86" y="197"/>
                      <a:pt x="86" y="197"/>
                    </a:cubicBezTo>
                    <a:cubicBezTo>
                      <a:pt x="87" y="199"/>
                      <a:pt x="87" y="199"/>
                      <a:pt x="87" y="199"/>
                    </a:cubicBezTo>
                    <a:cubicBezTo>
                      <a:pt x="92" y="200"/>
                      <a:pt x="92" y="200"/>
                      <a:pt x="92" y="200"/>
                    </a:cubicBezTo>
                    <a:cubicBezTo>
                      <a:pt x="96" y="200"/>
                      <a:pt x="96" y="200"/>
                      <a:pt x="96" y="200"/>
                    </a:cubicBezTo>
                    <a:cubicBezTo>
                      <a:pt x="96" y="199"/>
                      <a:pt x="96" y="199"/>
                      <a:pt x="96" y="199"/>
                    </a:cubicBezTo>
                    <a:cubicBezTo>
                      <a:pt x="96" y="197"/>
                      <a:pt x="96" y="197"/>
                      <a:pt x="96" y="197"/>
                    </a:cubicBezTo>
                    <a:cubicBezTo>
                      <a:pt x="94" y="196"/>
                      <a:pt x="94" y="196"/>
                      <a:pt x="94" y="196"/>
                    </a:cubicBezTo>
                    <a:cubicBezTo>
                      <a:pt x="93" y="194"/>
                      <a:pt x="93" y="194"/>
                      <a:pt x="93" y="194"/>
                    </a:cubicBezTo>
                    <a:cubicBezTo>
                      <a:pt x="96" y="194"/>
                      <a:pt x="96" y="194"/>
                      <a:pt x="96" y="194"/>
                    </a:cubicBezTo>
                    <a:cubicBezTo>
                      <a:pt x="98" y="195"/>
                      <a:pt x="98" y="195"/>
                      <a:pt x="98" y="195"/>
                    </a:cubicBezTo>
                    <a:cubicBezTo>
                      <a:pt x="99" y="197"/>
                      <a:pt x="99" y="197"/>
                      <a:pt x="99" y="197"/>
                    </a:cubicBezTo>
                    <a:cubicBezTo>
                      <a:pt x="101" y="198"/>
                      <a:pt x="101" y="198"/>
                      <a:pt x="101" y="198"/>
                    </a:cubicBezTo>
                    <a:cubicBezTo>
                      <a:pt x="101" y="199"/>
                      <a:pt x="101" y="199"/>
                      <a:pt x="101" y="199"/>
                    </a:cubicBezTo>
                    <a:cubicBezTo>
                      <a:pt x="102" y="198"/>
                      <a:pt x="102" y="198"/>
                      <a:pt x="102" y="198"/>
                    </a:cubicBezTo>
                    <a:cubicBezTo>
                      <a:pt x="96" y="186"/>
                      <a:pt x="96" y="186"/>
                      <a:pt x="96" y="186"/>
                    </a:cubicBezTo>
                    <a:cubicBezTo>
                      <a:pt x="96" y="183"/>
                      <a:pt x="96" y="183"/>
                      <a:pt x="96" y="183"/>
                    </a:cubicBezTo>
                    <a:cubicBezTo>
                      <a:pt x="96" y="183"/>
                      <a:pt x="96" y="183"/>
                      <a:pt x="96" y="183"/>
                    </a:cubicBezTo>
                    <a:cubicBezTo>
                      <a:pt x="99" y="189"/>
                      <a:pt x="99" y="189"/>
                      <a:pt x="99" y="189"/>
                    </a:cubicBezTo>
                    <a:cubicBezTo>
                      <a:pt x="102" y="191"/>
                      <a:pt x="102" y="191"/>
                      <a:pt x="102" y="191"/>
                    </a:cubicBezTo>
                    <a:cubicBezTo>
                      <a:pt x="104" y="197"/>
                      <a:pt x="104" y="197"/>
                      <a:pt x="104" y="197"/>
                    </a:cubicBezTo>
                    <a:cubicBezTo>
                      <a:pt x="105" y="198"/>
                      <a:pt x="105" y="198"/>
                      <a:pt x="105" y="198"/>
                    </a:cubicBezTo>
                    <a:cubicBezTo>
                      <a:pt x="106" y="198"/>
                      <a:pt x="106" y="198"/>
                      <a:pt x="106" y="198"/>
                    </a:cubicBezTo>
                    <a:cubicBezTo>
                      <a:pt x="107" y="190"/>
                      <a:pt x="107" y="190"/>
                      <a:pt x="107" y="190"/>
                    </a:cubicBezTo>
                    <a:cubicBezTo>
                      <a:pt x="105" y="186"/>
                      <a:pt x="105" y="186"/>
                      <a:pt x="105" y="186"/>
                    </a:cubicBezTo>
                    <a:cubicBezTo>
                      <a:pt x="106" y="182"/>
                      <a:pt x="106" y="182"/>
                      <a:pt x="106" y="182"/>
                    </a:cubicBezTo>
                    <a:cubicBezTo>
                      <a:pt x="106" y="182"/>
                      <a:pt x="106" y="182"/>
                      <a:pt x="106" y="182"/>
                    </a:cubicBezTo>
                    <a:cubicBezTo>
                      <a:pt x="106" y="183"/>
                      <a:pt x="106" y="183"/>
                      <a:pt x="106" y="183"/>
                    </a:cubicBezTo>
                    <a:cubicBezTo>
                      <a:pt x="108" y="186"/>
                      <a:pt x="108" y="186"/>
                      <a:pt x="108" y="186"/>
                    </a:cubicBezTo>
                    <a:cubicBezTo>
                      <a:pt x="109" y="188"/>
                      <a:pt x="109" y="188"/>
                      <a:pt x="109" y="188"/>
                    </a:cubicBezTo>
                    <a:cubicBezTo>
                      <a:pt x="110" y="188"/>
                      <a:pt x="110" y="188"/>
                      <a:pt x="110" y="188"/>
                    </a:cubicBezTo>
                    <a:cubicBezTo>
                      <a:pt x="111" y="184"/>
                      <a:pt x="111" y="184"/>
                      <a:pt x="111" y="184"/>
                    </a:cubicBezTo>
                    <a:cubicBezTo>
                      <a:pt x="110" y="182"/>
                      <a:pt x="110" y="182"/>
                      <a:pt x="110" y="182"/>
                    </a:cubicBezTo>
                    <a:cubicBezTo>
                      <a:pt x="109" y="181"/>
                      <a:pt x="109" y="181"/>
                      <a:pt x="109" y="181"/>
                    </a:cubicBezTo>
                    <a:cubicBezTo>
                      <a:pt x="110" y="165"/>
                      <a:pt x="110" y="165"/>
                      <a:pt x="110" y="165"/>
                    </a:cubicBezTo>
                    <a:cubicBezTo>
                      <a:pt x="110" y="165"/>
                      <a:pt x="110" y="165"/>
                      <a:pt x="110" y="165"/>
                    </a:cubicBezTo>
                    <a:cubicBezTo>
                      <a:pt x="111" y="177"/>
                      <a:pt x="111" y="177"/>
                      <a:pt x="111" y="177"/>
                    </a:cubicBezTo>
                    <a:cubicBezTo>
                      <a:pt x="113" y="181"/>
                      <a:pt x="113" y="181"/>
                      <a:pt x="113" y="181"/>
                    </a:cubicBezTo>
                    <a:cubicBezTo>
                      <a:pt x="114" y="180"/>
                      <a:pt x="114" y="180"/>
                      <a:pt x="114" y="180"/>
                    </a:cubicBezTo>
                    <a:cubicBezTo>
                      <a:pt x="117" y="173"/>
                      <a:pt x="117" y="173"/>
                      <a:pt x="117" y="173"/>
                    </a:cubicBezTo>
                    <a:cubicBezTo>
                      <a:pt x="117" y="166"/>
                      <a:pt x="117" y="166"/>
                      <a:pt x="117" y="166"/>
                    </a:cubicBezTo>
                    <a:cubicBezTo>
                      <a:pt x="118" y="167"/>
                      <a:pt x="118" y="167"/>
                      <a:pt x="118" y="167"/>
                    </a:cubicBezTo>
                    <a:cubicBezTo>
                      <a:pt x="118" y="171"/>
                      <a:pt x="118" y="171"/>
                      <a:pt x="118" y="171"/>
                    </a:cubicBezTo>
                    <a:cubicBezTo>
                      <a:pt x="120" y="168"/>
                      <a:pt x="120" y="168"/>
                      <a:pt x="120" y="168"/>
                    </a:cubicBezTo>
                    <a:cubicBezTo>
                      <a:pt x="120" y="168"/>
                      <a:pt x="120" y="168"/>
                      <a:pt x="120" y="168"/>
                    </a:cubicBezTo>
                    <a:cubicBezTo>
                      <a:pt x="120" y="166"/>
                      <a:pt x="120" y="166"/>
                      <a:pt x="120" y="166"/>
                    </a:cubicBezTo>
                    <a:cubicBezTo>
                      <a:pt x="127" y="163"/>
                      <a:pt x="127" y="163"/>
                      <a:pt x="127" y="163"/>
                    </a:cubicBezTo>
                    <a:cubicBezTo>
                      <a:pt x="132" y="158"/>
                      <a:pt x="132" y="158"/>
                      <a:pt x="132" y="158"/>
                    </a:cubicBezTo>
                    <a:cubicBezTo>
                      <a:pt x="132" y="155"/>
                      <a:pt x="132" y="155"/>
                      <a:pt x="132" y="155"/>
                    </a:cubicBezTo>
                    <a:cubicBezTo>
                      <a:pt x="132" y="154"/>
                      <a:pt x="132" y="154"/>
                      <a:pt x="132" y="154"/>
                    </a:cubicBezTo>
                    <a:cubicBezTo>
                      <a:pt x="130" y="152"/>
                      <a:pt x="130" y="152"/>
                      <a:pt x="130" y="152"/>
                    </a:cubicBezTo>
                    <a:cubicBezTo>
                      <a:pt x="130" y="150"/>
                      <a:pt x="130" y="150"/>
                      <a:pt x="130" y="150"/>
                    </a:cubicBezTo>
                    <a:cubicBezTo>
                      <a:pt x="126" y="144"/>
                      <a:pt x="126" y="144"/>
                      <a:pt x="126" y="144"/>
                    </a:cubicBezTo>
                    <a:cubicBezTo>
                      <a:pt x="125" y="145"/>
                      <a:pt x="125" y="145"/>
                      <a:pt x="125" y="145"/>
                    </a:cubicBezTo>
                    <a:cubicBezTo>
                      <a:pt x="125" y="146"/>
                      <a:pt x="125" y="146"/>
                      <a:pt x="125" y="146"/>
                    </a:cubicBezTo>
                    <a:cubicBezTo>
                      <a:pt x="125" y="147"/>
                      <a:pt x="125" y="147"/>
                      <a:pt x="125" y="147"/>
                    </a:cubicBezTo>
                    <a:cubicBezTo>
                      <a:pt x="125" y="149"/>
                      <a:pt x="125" y="149"/>
                      <a:pt x="125" y="149"/>
                    </a:cubicBezTo>
                    <a:cubicBezTo>
                      <a:pt x="124" y="150"/>
                      <a:pt x="124" y="150"/>
                      <a:pt x="124" y="150"/>
                    </a:cubicBezTo>
                    <a:cubicBezTo>
                      <a:pt x="123" y="151"/>
                      <a:pt x="123" y="151"/>
                      <a:pt x="123" y="151"/>
                    </a:cubicBezTo>
                    <a:cubicBezTo>
                      <a:pt x="123" y="150"/>
                      <a:pt x="123" y="150"/>
                      <a:pt x="123" y="150"/>
                    </a:cubicBezTo>
                    <a:cubicBezTo>
                      <a:pt x="124" y="149"/>
                      <a:pt x="124" y="149"/>
                      <a:pt x="124" y="149"/>
                    </a:cubicBezTo>
                    <a:cubicBezTo>
                      <a:pt x="123" y="145"/>
                      <a:pt x="123" y="145"/>
                      <a:pt x="123" y="145"/>
                    </a:cubicBezTo>
                    <a:cubicBezTo>
                      <a:pt x="122" y="144"/>
                      <a:pt x="122" y="144"/>
                      <a:pt x="122" y="144"/>
                    </a:cubicBezTo>
                    <a:cubicBezTo>
                      <a:pt x="121" y="142"/>
                      <a:pt x="121" y="142"/>
                      <a:pt x="121" y="142"/>
                    </a:cubicBezTo>
                    <a:cubicBezTo>
                      <a:pt x="120" y="141"/>
                      <a:pt x="120" y="141"/>
                      <a:pt x="120" y="141"/>
                    </a:cubicBezTo>
                    <a:cubicBezTo>
                      <a:pt x="119" y="140"/>
                      <a:pt x="119" y="140"/>
                      <a:pt x="119" y="140"/>
                    </a:cubicBezTo>
                    <a:cubicBezTo>
                      <a:pt x="117" y="142"/>
                      <a:pt x="117" y="142"/>
                      <a:pt x="117" y="142"/>
                    </a:cubicBezTo>
                    <a:cubicBezTo>
                      <a:pt x="116" y="142"/>
                      <a:pt x="116" y="142"/>
                      <a:pt x="116" y="142"/>
                    </a:cubicBezTo>
                    <a:cubicBezTo>
                      <a:pt x="115" y="145"/>
                      <a:pt x="115" y="145"/>
                      <a:pt x="115" y="145"/>
                    </a:cubicBezTo>
                    <a:cubicBezTo>
                      <a:pt x="114" y="145"/>
                      <a:pt x="114" y="145"/>
                      <a:pt x="114" y="145"/>
                    </a:cubicBezTo>
                    <a:cubicBezTo>
                      <a:pt x="114" y="143"/>
                      <a:pt x="114" y="143"/>
                      <a:pt x="114" y="143"/>
                    </a:cubicBezTo>
                    <a:cubicBezTo>
                      <a:pt x="115" y="142"/>
                      <a:pt x="115" y="142"/>
                      <a:pt x="115" y="142"/>
                    </a:cubicBezTo>
                    <a:cubicBezTo>
                      <a:pt x="116" y="141"/>
                      <a:pt x="116" y="141"/>
                      <a:pt x="116" y="141"/>
                    </a:cubicBezTo>
                    <a:cubicBezTo>
                      <a:pt x="118" y="132"/>
                      <a:pt x="118" y="132"/>
                      <a:pt x="118" y="132"/>
                    </a:cubicBezTo>
                    <a:cubicBezTo>
                      <a:pt x="116" y="133"/>
                      <a:pt x="116" y="133"/>
                      <a:pt x="116" y="133"/>
                    </a:cubicBezTo>
                    <a:cubicBezTo>
                      <a:pt x="116" y="132"/>
                      <a:pt x="116" y="132"/>
                      <a:pt x="116" y="132"/>
                    </a:cubicBezTo>
                    <a:cubicBezTo>
                      <a:pt x="118" y="131"/>
                      <a:pt x="118" y="131"/>
                      <a:pt x="118" y="131"/>
                    </a:cubicBezTo>
                    <a:cubicBezTo>
                      <a:pt x="117" y="129"/>
                      <a:pt x="117" y="129"/>
                      <a:pt x="117" y="129"/>
                    </a:cubicBezTo>
                    <a:cubicBezTo>
                      <a:pt x="108" y="129"/>
                      <a:pt x="108" y="129"/>
                      <a:pt x="108" y="129"/>
                    </a:cubicBezTo>
                    <a:cubicBezTo>
                      <a:pt x="109" y="128"/>
                      <a:pt x="110" y="127"/>
                      <a:pt x="111" y="127"/>
                    </a:cubicBezTo>
                    <a:cubicBezTo>
                      <a:pt x="111" y="127"/>
                      <a:pt x="111" y="127"/>
                      <a:pt x="111" y="127"/>
                    </a:cubicBezTo>
                    <a:cubicBezTo>
                      <a:pt x="107" y="122"/>
                      <a:pt x="107" y="122"/>
                      <a:pt x="107" y="122"/>
                    </a:cubicBezTo>
                    <a:cubicBezTo>
                      <a:pt x="107" y="122"/>
                      <a:pt x="105" y="123"/>
                      <a:pt x="104" y="123"/>
                    </a:cubicBezTo>
                    <a:cubicBezTo>
                      <a:pt x="103" y="123"/>
                      <a:pt x="102" y="123"/>
                      <a:pt x="102" y="123"/>
                    </a:cubicBezTo>
                    <a:cubicBezTo>
                      <a:pt x="100" y="120"/>
                      <a:pt x="102" y="116"/>
                      <a:pt x="104" y="114"/>
                    </a:cubicBezTo>
                    <a:cubicBezTo>
                      <a:pt x="107" y="111"/>
                      <a:pt x="106" y="112"/>
                      <a:pt x="109" y="109"/>
                    </a:cubicBezTo>
                    <a:cubicBezTo>
                      <a:pt x="113" y="105"/>
                      <a:pt x="109" y="106"/>
                      <a:pt x="109" y="101"/>
                    </a:cubicBezTo>
                    <a:cubicBezTo>
                      <a:pt x="109" y="96"/>
                      <a:pt x="109" y="96"/>
                      <a:pt x="109" y="92"/>
                    </a:cubicBezTo>
                    <a:cubicBezTo>
                      <a:pt x="109" y="91"/>
                      <a:pt x="109" y="90"/>
                      <a:pt x="108" y="89"/>
                    </a:cubicBezTo>
                    <a:cubicBezTo>
                      <a:pt x="106" y="86"/>
                      <a:pt x="102" y="84"/>
                      <a:pt x="102" y="84"/>
                    </a:cubicBezTo>
                    <a:cubicBezTo>
                      <a:pt x="102" y="84"/>
                      <a:pt x="89" y="79"/>
                      <a:pt x="89" y="73"/>
                    </a:cubicBezTo>
                    <a:cubicBezTo>
                      <a:pt x="89" y="69"/>
                      <a:pt x="93" y="69"/>
                      <a:pt x="94" y="69"/>
                    </a:cubicBezTo>
                    <a:cubicBezTo>
                      <a:pt x="94" y="69"/>
                      <a:pt x="94" y="69"/>
                      <a:pt x="94" y="69"/>
                    </a:cubicBezTo>
                    <a:cubicBezTo>
                      <a:pt x="94" y="69"/>
                      <a:pt x="94" y="69"/>
                      <a:pt x="94" y="69"/>
                    </a:cubicBezTo>
                    <a:cubicBezTo>
                      <a:pt x="94" y="69"/>
                      <a:pt x="94" y="63"/>
                      <a:pt x="92" y="61"/>
                    </a:cubicBezTo>
                    <a:cubicBezTo>
                      <a:pt x="90" y="59"/>
                      <a:pt x="88" y="56"/>
                      <a:pt x="88" y="56"/>
                    </a:cubicBezTo>
                    <a:cubicBezTo>
                      <a:pt x="88" y="56"/>
                      <a:pt x="88" y="56"/>
                      <a:pt x="84" y="53"/>
                    </a:cubicBezTo>
                    <a:cubicBezTo>
                      <a:pt x="81" y="50"/>
                      <a:pt x="83" y="44"/>
                      <a:pt x="83" y="44"/>
                    </a:cubicBezTo>
                    <a:cubicBezTo>
                      <a:pt x="84" y="34"/>
                      <a:pt x="84" y="34"/>
                      <a:pt x="84" y="34"/>
                    </a:cubicBezTo>
                    <a:cubicBezTo>
                      <a:pt x="84" y="34"/>
                      <a:pt x="84" y="28"/>
                      <a:pt x="87" y="26"/>
                    </a:cubicBezTo>
                    <a:cubicBezTo>
                      <a:pt x="87" y="25"/>
                      <a:pt x="87" y="24"/>
                      <a:pt x="87" y="23"/>
                    </a:cubicBezTo>
                    <a:cubicBezTo>
                      <a:pt x="79" y="23"/>
                      <a:pt x="72" y="18"/>
                      <a:pt x="72" y="15"/>
                    </a:cubicBezTo>
                    <a:cubicBezTo>
                      <a:pt x="72" y="11"/>
                      <a:pt x="72" y="11"/>
                      <a:pt x="72" y="11"/>
                    </a:cubicBezTo>
                    <a:cubicBezTo>
                      <a:pt x="63" y="2"/>
                      <a:pt x="63" y="2"/>
                      <a:pt x="63" y="2"/>
                    </a:cubicBezTo>
                    <a:cubicBezTo>
                      <a:pt x="60" y="0"/>
                      <a:pt x="60" y="0"/>
                      <a:pt x="60" y="0"/>
                    </a:cubicBezTo>
                    <a:cubicBezTo>
                      <a:pt x="60" y="0"/>
                      <a:pt x="60" y="0"/>
                      <a:pt x="56" y="3"/>
                    </a:cubicBezTo>
                    <a:cubicBezTo>
                      <a:pt x="53" y="7"/>
                      <a:pt x="57" y="7"/>
                      <a:pt x="53" y="7"/>
                    </a:cubicBezTo>
                    <a:cubicBezTo>
                      <a:pt x="48" y="7"/>
                      <a:pt x="46" y="10"/>
                      <a:pt x="51" y="10"/>
                    </a:cubicBezTo>
                    <a:cubicBezTo>
                      <a:pt x="54" y="10"/>
                      <a:pt x="57" y="10"/>
                      <a:pt x="59" y="10"/>
                    </a:cubicBezTo>
                    <a:cubicBezTo>
                      <a:pt x="61" y="10"/>
                      <a:pt x="62" y="10"/>
                      <a:pt x="62" y="13"/>
                    </a:cubicBezTo>
                    <a:cubicBezTo>
                      <a:pt x="62" y="18"/>
                      <a:pt x="65" y="18"/>
                      <a:pt x="62" y="18"/>
                    </a:cubicBezTo>
                    <a:cubicBezTo>
                      <a:pt x="61" y="18"/>
                      <a:pt x="60" y="18"/>
                      <a:pt x="59" y="18"/>
                    </a:cubicBezTo>
                    <a:cubicBezTo>
                      <a:pt x="57" y="18"/>
                      <a:pt x="54" y="18"/>
                      <a:pt x="53" y="16"/>
                    </a:cubicBezTo>
                    <a:cubicBezTo>
                      <a:pt x="50" y="13"/>
                      <a:pt x="50" y="13"/>
                      <a:pt x="50" y="13"/>
                    </a:cubicBezTo>
                    <a:cubicBezTo>
                      <a:pt x="50" y="13"/>
                      <a:pt x="50" y="20"/>
                      <a:pt x="48" y="20"/>
                    </a:cubicBezTo>
                    <a:cubicBezTo>
                      <a:pt x="47" y="20"/>
                      <a:pt x="46" y="20"/>
                      <a:pt x="45" y="19"/>
                    </a:cubicBezTo>
                    <a:cubicBezTo>
                      <a:pt x="40" y="13"/>
                      <a:pt x="40" y="10"/>
                      <a:pt x="40" y="10"/>
                    </a:cubicBezTo>
                    <a:cubicBezTo>
                      <a:pt x="32" y="12"/>
                      <a:pt x="32" y="12"/>
                      <a:pt x="32" y="12"/>
                    </a:cubicBezTo>
                    <a:cubicBezTo>
                      <a:pt x="33" y="15"/>
                      <a:pt x="33" y="15"/>
                      <a:pt x="33" y="15"/>
                    </a:cubicBezTo>
                    <a:cubicBezTo>
                      <a:pt x="33" y="15"/>
                      <a:pt x="30" y="20"/>
                      <a:pt x="27" y="20"/>
                    </a:cubicBezTo>
                    <a:cubicBezTo>
                      <a:pt x="25" y="20"/>
                      <a:pt x="24" y="20"/>
                      <a:pt x="23" y="18"/>
                    </a:cubicBezTo>
                    <a:cubicBezTo>
                      <a:pt x="19" y="14"/>
                      <a:pt x="21" y="10"/>
                      <a:pt x="21" y="10"/>
                    </a:cubicBezTo>
                    <a:cubicBezTo>
                      <a:pt x="21" y="10"/>
                      <a:pt x="20" y="10"/>
                      <a:pt x="20" y="10"/>
                    </a:cubicBezTo>
                    <a:cubicBezTo>
                      <a:pt x="18" y="13"/>
                      <a:pt x="16" y="13"/>
                      <a:pt x="16" y="13"/>
                    </a:cubicBezTo>
                    <a:cubicBezTo>
                      <a:pt x="16" y="20"/>
                      <a:pt x="16" y="20"/>
                      <a:pt x="16" y="20"/>
                    </a:cubicBezTo>
                    <a:cubicBezTo>
                      <a:pt x="6" y="13"/>
                      <a:pt x="6" y="13"/>
                      <a:pt x="6" y="13"/>
                    </a:cubicBezTo>
                    <a:cubicBezTo>
                      <a:pt x="6" y="13"/>
                      <a:pt x="0" y="18"/>
                      <a:pt x="4" y="22"/>
                    </a:cubicBezTo>
                    <a:cubicBezTo>
                      <a:pt x="8" y="26"/>
                      <a:pt x="13" y="26"/>
                      <a:pt x="13" y="26"/>
                    </a:cubicBez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0" name="Freeform 20"/>
              <p:cNvSpPr>
                <a:spLocks/>
              </p:cNvSpPr>
              <p:nvPr/>
            </p:nvSpPr>
            <p:spPr bwMode="auto">
              <a:xfrm>
                <a:off x="3705" y="2988"/>
                <a:ext cx="22" cy="13"/>
              </a:xfrm>
              <a:custGeom>
                <a:avLst/>
                <a:gdLst/>
                <a:ahLst/>
                <a:cxnLst>
                  <a:cxn ang="0">
                    <a:pos x="0" y="13"/>
                  </a:cxn>
                  <a:cxn ang="0">
                    <a:pos x="1" y="13"/>
                  </a:cxn>
                  <a:cxn ang="0">
                    <a:pos x="3" y="13"/>
                  </a:cxn>
                  <a:cxn ang="0">
                    <a:pos x="3" y="13"/>
                  </a:cxn>
                  <a:cxn ang="0">
                    <a:pos x="3" y="13"/>
                  </a:cxn>
                  <a:cxn ang="0">
                    <a:pos x="3" y="12"/>
                  </a:cxn>
                  <a:cxn ang="0">
                    <a:pos x="4" y="11"/>
                  </a:cxn>
                  <a:cxn ang="0">
                    <a:pos x="5" y="11"/>
                  </a:cxn>
                  <a:cxn ang="0">
                    <a:pos x="5" y="11"/>
                  </a:cxn>
                  <a:cxn ang="0">
                    <a:pos x="5" y="10"/>
                  </a:cxn>
                  <a:cxn ang="0">
                    <a:pos x="6" y="10"/>
                  </a:cxn>
                  <a:cxn ang="0">
                    <a:pos x="6" y="11"/>
                  </a:cxn>
                  <a:cxn ang="0">
                    <a:pos x="8" y="12"/>
                  </a:cxn>
                  <a:cxn ang="0">
                    <a:pos x="8" y="13"/>
                  </a:cxn>
                  <a:cxn ang="0">
                    <a:pos x="11" y="13"/>
                  </a:cxn>
                  <a:cxn ang="0">
                    <a:pos x="11" y="13"/>
                  </a:cxn>
                  <a:cxn ang="0">
                    <a:pos x="11" y="12"/>
                  </a:cxn>
                  <a:cxn ang="0">
                    <a:pos x="11" y="11"/>
                  </a:cxn>
                  <a:cxn ang="0">
                    <a:pos x="11" y="10"/>
                  </a:cxn>
                  <a:cxn ang="0">
                    <a:pos x="11" y="10"/>
                  </a:cxn>
                  <a:cxn ang="0">
                    <a:pos x="11" y="10"/>
                  </a:cxn>
                  <a:cxn ang="0">
                    <a:pos x="12" y="11"/>
                  </a:cxn>
                  <a:cxn ang="0">
                    <a:pos x="13" y="11"/>
                  </a:cxn>
                  <a:cxn ang="0">
                    <a:pos x="15" y="13"/>
                  </a:cxn>
                  <a:cxn ang="0">
                    <a:pos x="16" y="13"/>
                  </a:cxn>
                  <a:cxn ang="0">
                    <a:pos x="19" y="13"/>
                  </a:cxn>
                  <a:cxn ang="0">
                    <a:pos x="19" y="13"/>
                  </a:cxn>
                  <a:cxn ang="0">
                    <a:pos x="21" y="13"/>
                  </a:cxn>
                  <a:cxn ang="0">
                    <a:pos x="22" y="12"/>
                  </a:cxn>
                  <a:cxn ang="0">
                    <a:pos x="22" y="7"/>
                  </a:cxn>
                  <a:cxn ang="0">
                    <a:pos x="21" y="6"/>
                  </a:cxn>
                  <a:cxn ang="0">
                    <a:pos x="21" y="5"/>
                  </a:cxn>
                  <a:cxn ang="0">
                    <a:pos x="19" y="5"/>
                  </a:cxn>
                  <a:cxn ang="0">
                    <a:pos x="19" y="3"/>
                  </a:cxn>
                  <a:cxn ang="0">
                    <a:pos x="19" y="3"/>
                  </a:cxn>
                  <a:cxn ang="0">
                    <a:pos x="19" y="3"/>
                  </a:cxn>
                  <a:cxn ang="0">
                    <a:pos x="17" y="2"/>
                  </a:cxn>
                  <a:cxn ang="0">
                    <a:pos x="17" y="2"/>
                  </a:cxn>
                  <a:cxn ang="0">
                    <a:pos x="16" y="2"/>
                  </a:cxn>
                  <a:cxn ang="0">
                    <a:pos x="16" y="1"/>
                  </a:cxn>
                  <a:cxn ang="0">
                    <a:pos x="16" y="0"/>
                  </a:cxn>
                  <a:cxn ang="0">
                    <a:pos x="14" y="1"/>
                  </a:cxn>
                  <a:cxn ang="0">
                    <a:pos x="12" y="3"/>
                  </a:cxn>
                  <a:cxn ang="0">
                    <a:pos x="11" y="2"/>
                  </a:cxn>
                  <a:cxn ang="0">
                    <a:pos x="11" y="5"/>
                  </a:cxn>
                  <a:cxn ang="0">
                    <a:pos x="5" y="6"/>
                  </a:cxn>
                  <a:cxn ang="0">
                    <a:pos x="4" y="8"/>
                  </a:cxn>
                  <a:cxn ang="0">
                    <a:pos x="4" y="9"/>
                  </a:cxn>
                  <a:cxn ang="0">
                    <a:pos x="3" y="9"/>
                  </a:cxn>
                  <a:cxn ang="0">
                    <a:pos x="2" y="9"/>
                  </a:cxn>
                  <a:cxn ang="0">
                    <a:pos x="0" y="10"/>
                  </a:cxn>
                  <a:cxn ang="0">
                    <a:pos x="0" y="13"/>
                  </a:cxn>
                  <a:cxn ang="0">
                    <a:pos x="0" y="13"/>
                  </a:cxn>
                  <a:cxn ang="0">
                    <a:pos x="0" y="13"/>
                  </a:cxn>
                </a:cxnLst>
                <a:rect l="0" t="0" r="r" b="b"/>
                <a:pathLst>
                  <a:path w="22" h="13">
                    <a:moveTo>
                      <a:pt x="0" y="13"/>
                    </a:moveTo>
                    <a:lnTo>
                      <a:pt x="1" y="13"/>
                    </a:lnTo>
                    <a:lnTo>
                      <a:pt x="3" y="13"/>
                    </a:lnTo>
                    <a:lnTo>
                      <a:pt x="3" y="13"/>
                    </a:lnTo>
                    <a:lnTo>
                      <a:pt x="3" y="13"/>
                    </a:lnTo>
                    <a:lnTo>
                      <a:pt x="3" y="12"/>
                    </a:lnTo>
                    <a:lnTo>
                      <a:pt x="4" y="11"/>
                    </a:lnTo>
                    <a:lnTo>
                      <a:pt x="5" y="11"/>
                    </a:lnTo>
                    <a:lnTo>
                      <a:pt x="5" y="11"/>
                    </a:lnTo>
                    <a:lnTo>
                      <a:pt x="5" y="10"/>
                    </a:lnTo>
                    <a:lnTo>
                      <a:pt x="6" y="10"/>
                    </a:lnTo>
                    <a:lnTo>
                      <a:pt x="6" y="11"/>
                    </a:lnTo>
                    <a:lnTo>
                      <a:pt x="8" y="12"/>
                    </a:lnTo>
                    <a:lnTo>
                      <a:pt x="8" y="13"/>
                    </a:lnTo>
                    <a:lnTo>
                      <a:pt x="11" y="13"/>
                    </a:lnTo>
                    <a:lnTo>
                      <a:pt x="11" y="13"/>
                    </a:lnTo>
                    <a:lnTo>
                      <a:pt x="11" y="12"/>
                    </a:lnTo>
                    <a:lnTo>
                      <a:pt x="11" y="11"/>
                    </a:lnTo>
                    <a:lnTo>
                      <a:pt x="11" y="10"/>
                    </a:lnTo>
                    <a:lnTo>
                      <a:pt x="11" y="10"/>
                    </a:lnTo>
                    <a:lnTo>
                      <a:pt x="11" y="10"/>
                    </a:lnTo>
                    <a:lnTo>
                      <a:pt x="12" y="11"/>
                    </a:lnTo>
                    <a:lnTo>
                      <a:pt x="13" y="11"/>
                    </a:lnTo>
                    <a:lnTo>
                      <a:pt x="15" y="13"/>
                    </a:lnTo>
                    <a:lnTo>
                      <a:pt x="16" y="13"/>
                    </a:lnTo>
                    <a:lnTo>
                      <a:pt x="19" y="13"/>
                    </a:lnTo>
                    <a:lnTo>
                      <a:pt x="19" y="13"/>
                    </a:lnTo>
                    <a:lnTo>
                      <a:pt x="21" y="13"/>
                    </a:lnTo>
                    <a:lnTo>
                      <a:pt x="22" y="12"/>
                    </a:lnTo>
                    <a:lnTo>
                      <a:pt x="22" y="7"/>
                    </a:lnTo>
                    <a:lnTo>
                      <a:pt x="21" y="6"/>
                    </a:lnTo>
                    <a:lnTo>
                      <a:pt x="21" y="5"/>
                    </a:lnTo>
                    <a:lnTo>
                      <a:pt x="19" y="5"/>
                    </a:lnTo>
                    <a:lnTo>
                      <a:pt x="19" y="3"/>
                    </a:lnTo>
                    <a:lnTo>
                      <a:pt x="19" y="3"/>
                    </a:lnTo>
                    <a:lnTo>
                      <a:pt x="19" y="3"/>
                    </a:lnTo>
                    <a:lnTo>
                      <a:pt x="17" y="2"/>
                    </a:lnTo>
                    <a:lnTo>
                      <a:pt x="17" y="2"/>
                    </a:lnTo>
                    <a:lnTo>
                      <a:pt x="16" y="2"/>
                    </a:lnTo>
                    <a:lnTo>
                      <a:pt x="16" y="1"/>
                    </a:lnTo>
                    <a:lnTo>
                      <a:pt x="16" y="0"/>
                    </a:lnTo>
                    <a:lnTo>
                      <a:pt x="14" y="1"/>
                    </a:lnTo>
                    <a:lnTo>
                      <a:pt x="12" y="3"/>
                    </a:lnTo>
                    <a:lnTo>
                      <a:pt x="11" y="2"/>
                    </a:lnTo>
                    <a:lnTo>
                      <a:pt x="11" y="5"/>
                    </a:lnTo>
                    <a:lnTo>
                      <a:pt x="5" y="6"/>
                    </a:lnTo>
                    <a:lnTo>
                      <a:pt x="4" y="8"/>
                    </a:lnTo>
                    <a:lnTo>
                      <a:pt x="4" y="9"/>
                    </a:lnTo>
                    <a:lnTo>
                      <a:pt x="3" y="9"/>
                    </a:lnTo>
                    <a:lnTo>
                      <a:pt x="2" y="9"/>
                    </a:lnTo>
                    <a:lnTo>
                      <a:pt x="0" y="10"/>
                    </a:lnTo>
                    <a:lnTo>
                      <a:pt x="0" y="13"/>
                    </a:lnTo>
                    <a:lnTo>
                      <a:pt x="0" y="13"/>
                    </a:lnTo>
                    <a:lnTo>
                      <a:pt x="0" y="1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1" name="Freeform 21"/>
              <p:cNvSpPr>
                <a:spLocks/>
              </p:cNvSpPr>
              <p:nvPr/>
            </p:nvSpPr>
            <p:spPr bwMode="auto">
              <a:xfrm>
                <a:off x="5078" y="3053"/>
                <a:ext cx="36" cy="33"/>
              </a:xfrm>
              <a:custGeom>
                <a:avLst/>
                <a:gdLst/>
                <a:ahLst/>
                <a:cxnLst>
                  <a:cxn ang="0">
                    <a:pos x="0" y="20"/>
                  </a:cxn>
                  <a:cxn ang="0">
                    <a:pos x="4" y="26"/>
                  </a:cxn>
                  <a:cxn ang="0">
                    <a:pos x="7" y="31"/>
                  </a:cxn>
                  <a:cxn ang="0">
                    <a:pos x="11" y="32"/>
                  </a:cxn>
                  <a:cxn ang="0">
                    <a:pos x="14" y="33"/>
                  </a:cxn>
                  <a:cxn ang="0">
                    <a:pos x="16" y="28"/>
                  </a:cxn>
                  <a:cxn ang="0">
                    <a:pos x="15" y="26"/>
                  </a:cxn>
                  <a:cxn ang="0">
                    <a:pos x="17" y="28"/>
                  </a:cxn>
                  <a:cxn ang="0">
                    <a:pos x="18" y="29"/>
                  </a:cxn>
                  <a:cxn ang="0">
                    <a:pos x="17" y="30"/>
                  </a:cxn>
                  <a:cxn ang="0">
                    <a:pos x="18" y="31"/>
                  </a:cxn>
                  <a:cxn ang="0">
                    <a:pos x="23" y="28"/>
                  </a:cxn>
                  <a:cxn ang="0">
                    <a:pos x="29" y="25"/>
                  </a:cxn>
                  <a:cxn ang="0">
                    <a:pos x="29" y="27"/>
                  </a:cxn>
                  <a:cxn ang="0">
                    <a:pos x="31" y="30"/>
                  </a:cxn>
                  <a:cxn ang="0">
                    <a:pos x="32" y="28"/>
                  </a:cxn>
                  <a:cxn ang="0">
                    <a:pos x="36" y="28"/>
                  </a:cxn>
                  <a:cxn ang="0">
                    <a:pos x="36" y="27"/>
                  </a:cxn>
                  <a:cxn ang="0">
                    <a:pos x="32" y="25"/>
                  </a:cxn>
                  <a:cxn ang="0">
                    <a:pos x="30" y="18"/>
                  </a:cxn>
                  <a:cxn ang="0">
                    <a:pos x="32" y="11"/>
                  </a:cxn>
                  <a:cxn ang="0">
                    <a:pos x="30" y="11"/>
                  </a:cxn>
                  <a:cxn ang="0">
                    <a:pos x="27" y="5"/>
                  </a:cxn>
                  <a:cxn ang="0">
                    <a:pos x="24" y="3"/>
                  </a:cxn>
                  <a:cxn ang="0">
                    <a:pos x="23" y="9"/>
                  </a:cxn>
                  <a:cxn ang="0">
                    <a:pos x="23" y="11"/>
                  </a:cxn>
                  <a:cxn ang="0">
                    <a:pos x="23" y="14"/>
                  </a:cxn>
                  <a:cxn ang="0">
                    <a:pos x="21" y="14"/>
                  </a:cxn>
                  <a:cxn ang="0">
                    <a:pos x="20" y="14"/>
                  </a:cxn>
                  <a:cxn ang="0">
                    <a:pos x="20" y="12"/>
                  </a:cxn>
                  <a:cxn ang="0">
                    <a:pos x="20" y="10"/>
                  </a:cxn>
                  <a:cxn ang="0">
                    <a:pos x="20" y="10"/>
                  </a:cxn>
                  <a:cxn ang="0">
                    <a:pos x="18" y="10"/>
                  </a:cxn>
                  <a:cxn ang="0">
                    <a:pos x="18" y="9"/>
                  </a:cxn>
                  <a:cxn ang="0">
                    <a:pos x="17" y="8"/>
                  </a:cxn>
                  <a:cxn ang="0">
                    <a:pos x="17" y="6"/>
                  </a:cxn>
                  <a:cxn ang="0">
                    <a:pos x="15" y="6"/>
                  </a:cxn>
                  <a:cxn ang="0">
                    <a:pos x="12" y="3"/>
                  </a:cxn>
                  <a:cxn ang="0">
                    <a:pos x="12" y="0"/>
                  </a:cxn>
                  <a:cxn ang="0">
                    <a:pos x="10" y="0"/>
                  </a:cxn>
                  <a:cxn ang="0">
                    <a:pos x="8" y="2"/>
                  </a:cxn>
                  <a:cxn ang="0">
                    <a:pos x="4" y="6"/>
                  </a:cxn>
                  <a:cxn ang="0">
                    <a:pos x="3" y="6"/>
                  </a:cxn>
                  <a:cxn ang="0">
                    <a:pos x="4" y="8"/>
                  </a:cxn>
                  <a:cxn ang="0">
                    <a:pos x="4" y="10"/>
                  </a:cxn>
                  <a:cxn ang="0">
                    <a:pos x="2" y="10"/>
                  </a:cxn>
                  <a:cxn ang="0">
                    <a:pos x="3" y="13"/>
                  </a:cxn>
                  <a:cxn ang="0">
                    <a:pos x="2" y="15"/>
                  </a:cxn>
                  <a:cxn ang="0">
                    <a:pos x="1" y="14"/>
                  </a:cxn>
                  <a:cxn ang="0">
                    <a:pos x="3" y="16"/>
                  </a:cxn>
                  <a:cxn ang="0">
                    <a:pos x="2" y="17"/>
                  </a:cxn>
                  <a:cxn ang="0">
                    <a:pos x="2" y="18"/>
                  </a:cxn>
                  <a:cxn ang="0">
                    <a:pos x="3" y="19"/>
                  </a:cxn>
                  <a:cxn ang="0">
                    <a:pos x="1" y="19"/>
                  </a:cxn>
                </a:cxnLst>
                <a:rect l="0" t="0" r="r" b="b"/>
                <a:pathLst>
                  <a:path w="36" h="33">
                    <a:moveTo>
                      <a:pt x="1" y="19"/>
                    </a:moveTo>
                    <a:lnTo>
                      <a:pt x="0" y="20"/>
                    </a:lnTo>
                    <a:lnTo>
                      <a:pt x="2" y="24"/>
                    </a:lnTo>
                    <a:lnTo>
                      <a:pt x="4" y="26"/>
                    </a:lnTo>
                    <a:lnTo>
                      <a:pt x="6" y="26"/>
                    </a:lnTo>
                    <a:lnTo>
                      <a:pt x="7" y="31"/>
                    </a:lnTo>
                    <a:lnTo>
                      <a:pt x="9" y="32"/>
                    </a:lnTo>
                    <a:lnTo>
                      <a:pt x="11" y="32"/>
                    </a:lnTo>
                    <a:lnTo>
                      <a:pt x="13" y="33"/>
                    </a:lnTo>
                    <a:lnTo>
                      <a:pt x="14" y="33"/>
                    </a:lnTo>
                    <a:lnTo>
                      <a:pt x="14" y="32"/>
                    </a:lnTo>
                    <a:lnTo>
                      <a:pt x="16" y="28"/>
                    </a:lnTo>
                    <a:lnTo>
                      <a:pt x="14" y="29"/>
                    </a:lnTo>
                    <a:lnTo>
                      <a:pt x="15" y="26"/>
                    </a:lnTo>
                    <a:lnTo>
                      <a:pt x="17" y="25"/>
                    </a:lnTo>
                    <a:lnTo>
                      <a:pt x="17" y="28"/>
                    </a:lnTo>
                    <a:lnTo>
                      <a:pt x="18" y="29"/>
                    </a:lnTo>
                    <a:lnTo>
                      <a:pt x="18" y="29"/>
                    </a:lnTo>
                    <a:lnTo>
                      <a:pt x="18" y="30"/>
                    </a:lnTo>
                    <a:lnTo>
                      <a:pt x="17" y="30"/>
                    </a:lnTo>
                    <a:lnTo>
                      <a:pt x="18" y="31"/>
                    </a:lnTo>
                    <a:lnTo>
                      <a:pt x="18" y="31"/>
                    </a:lnTo>
                    <a:lnTo>
                      <a:pt x="21" y="30"/>
                    </a:lnTo>
                    <a:lnTo>
                      <a:pt x="23" y="28"/>
                    </a:lnTo>
                    <a:lnTo>
                      <a:pt x="27" y="27"/>
                    </a:lnTo>
                    <a:lnTo>
                      <a:pt x="29" y="25"/>
                    </a:lnTo>
                    <a:lnTo>
                      <a:pt x="29" y="26"/>
                    </a:lnTo>
                    <a:lnTo>
                      <a:pt x="29" y="27"/>
                    </a:lnTo>
                    <a:lnTo>
                      <a:pt x="29" y="28"/>
                    </a:lnTo>
                    <a:lnTo>
                      <a:pt x="31" y="30"/>
                    </a:lnTo>
                    <a:lnTo>
                      <a:pt x="32" y="29"/>
                    </a:lnTo>
                    <a:lnTo>
                      <a:pt x="32" y="28"/>
                    </a:lnTo>
                    <a:lnTo>
                      <a:pt x="35" y="29"/>
                    </a:lnTo>
                    <a:lnTo>
                      <a:pt x="36" y="28"/>
                    </a:lnTo>
                    <a:lnTo>
                      <a:pt x="36" y="28"/>
                    </a:lnTo>
                    <a:lnTo>
                      <a:pt x="36" y="27"/>
                    </a:lnTo>
                    <a:lnTo>
                      <a:pt x="35" y="26"/>
                    </a:lnTo>
                    <a:lnTo>
                      <a:pt x="32" y="25"/>
                    </a:lnTo>
                    <a:lnTo>
                      <a:pt x="31" y="24"/>
                    </a:lnTo>
                    <a:lnTo>
                      <a:pt x="30" y="18"/>
                    </a:lnTo>
                    <a:lnTo>
                      <a:pt x="32" y="13"/>
                    </a:lnTo>
                    <a:lnTo>
                      <a:pt x="32" y="11"/>
                    </a:lnTo>
                    <a:lnTo>
                      <a:pt x="31" y="11"/>
                    </a:lnTo>
                    <a:lnTo>
                      <a:pt x="30" y="11"/>
                    </a:lnTo>
                    <a:lnTo>
                      <a:pt x="29" y="8"/>
                    </a:lnTo>
                    <a:lnTo>
                      <a:pt x="27" y="5"/>
                    </a:lnTo>
                    <a:lnTo>
                      <a:pt x="25" y="3"/>
                    </a:lnTo>
                    <a:lnTo>
                      <a:pt x="24" y="3"/>
                    </a:lnTo>
                    <a:lnTo>
                      <a:pt x="23" y="5"/>
                    </a:lnTo>
                    <a:lnTo>
                      <a:pt x="23" y="9"/>
                    </a:lnTo>
                    <a:lnTo>
                      <a:pt x="24" y="10"/>
                    </a:lnTo>
                    <a:lnTo>
                      <a:pt x="23" y="11"/>
                    </a:lnTo>
                    <a:lnTo>
                      <a:pt x="23" y="14"/>
                    </a:lnTo>
                    <a:lnTo>
                      <a:pt x="23" y="14"/>
                    </a:lnTo>
                    <a:lnTo>
                      <a:pt x="21" y="14"/>
                    </a:lnTo>
                    <a:lnTo>
                      <a:pt x="21" y="14"/>
                    </a:lnTo>
                    <a:lnTo>
                      <a:pt x="21" y="14"/>
                    </a:lnTo>
                    <a:lnTo>
                      <a:pt x="20" y="14"/>
                    </a:lnTo>
                    <a:lnTo>
                      <a:pt x="20" y="13"/>
                    </a:lnTo>
                    <a:lnTo>
                      <a:pt x="20" y="12"/>
                    </a:lnTo>
                    <a:lnTo>
                      <a:pt x="20" y="12"/>
                    </a:lnTo>
                    <a:lnTo>
                      <a:pt x="20" y="10"/>
                    </a:lnTo>
                    <a:lnTo>
                      <a:pt x="20" y="10"/>
                    </a:lnTo>
                    <a:lnTo>
                      <a:pt x="20" y="10"/>
                    </a:lnTo>
                    <a:lnTo>
                      <a:pt x="18" y="9"/>
                    </a:lnTo>
                    <a:lnTo>
                      <a:pt x="18" y="10"/>
                    </a:lnTo>
                    <a:lnTo>
                      <a:pt x="18" y="9"/>
                    </a:lnTo>
                    <a:lnTo>
                      <a:pt x="18" y="9"/>
                    </a:lnTo>
                    <a:lnTo>
                      <a:pt x="17" y="9"/>
                    </a:lnTo>
                    <a:lnTo>
                      <a:pt x="17" y="8"/>
                    </a:lnTo>
                    <a:lnTo>
                      <a:pt x="18" y="6"/>
                    </a:lnTo>
                    <a:lnTo>
                      <a:pt x="17" y="6"/>
                    </a:lnTo>
                    <a:lnTo>
                      <a:pt x="16" y="5"/>
                    </a:lnTo>
                    <a:lnTo>
                      <a:pt x="15" y="6"/>
                    </a:lnTo>
                    <a:lnTo>
                      <a:pt x="14" y="5"/>
                    </a:lnTo>
                    <a:lnTo>
                      <a:pt x="12" y="3"/>
                    </a:lnTo>
                    <a:lnTo>
                      <a:pt x="12" y="1"/>
                    </a:lnTo>
                    <a:lnTo>
                      <a:pt x="12" y="0"/>
                    </a:lnTo>
                    <a:lnTo>
                      <a:pt x="12" y="0"/>
                    </a:lnTo>
                    <a:lnTo>
                      <a:pt x="10" y="0"/>
                    </a:lnTo>
                    <a:lnTo>
                      <a:pt x="8" y="2"/>
                    </a:lnTo>
                    <a:lnTo>
                      <a:pt x="8" y="2"/>
                    </a:lnTo>
                    <a:lnTo>
                      <a:pt x="7" y="4"/>
                    </a:lnTo>
                    <a:lnTo>
                      <a:pt x="4" y="6"/>
                    </a:lnTo>
                    <a:lnTo>
                      <a:pt x="3" y="5"/>
                    </a:lnTo>
                    <a:lnTo>
                      <a:pt x="3" y="6"/>
                    </a:lnTo>
                    <a:lnTo>
                      <a:pt x="3" y="9"/>
                    </a:lnTo>
                    <a:lnTo>
                      <a:pt x="4" y="8"/>
                    </a:lnTo>
                    <a:lnTo>
                      <a:pt x="4" y="10"/>
                    </a:lnTo>
                    <a:lnTo>
                      <a:pt x="4" y="10"/>
                    </a:lnTo>
                    <a:lnTo>
                      <a:pt x="3" y="10"/>
                    </a:lnTo>
                    <a:lnTo>
                      <a:pt x="2" y="10"/>
                    </a:lnTo>
                    <a:lnTo>
                      <a:pt x="2" y="12"/>
                    </a:lnTo>
                    <a:lnTo>
                      <a:pt x="3" y="13"/>
                    </a:lnTo>
                    <a:lnTo>
                      <a:pt x="2" y="14"/>
                    </a:lnTo>
                    <a:lnTo>
                      <a:pt x="2" y="15"/>
                    </a:lnTo>
                    <a:lnTo>
                      <a:pt x="1" y="14"/>
                    </a:lnTo>
                    <a:lnTo>
                      <a:pt x="1" y="14"/>
                    </a:lnTo>
                    <a:lnTo>
                      <a:pt x="1" y="15"/>
                    </a:lnTo>
                    <a:lnTo>
                      <a:pt x="3" y="16"/>
                    </a:lnTo>
                    <a:lnTo>
                      <a:pt x="3" y="17"/>
                    </a:lnTo>
                    <a:lnTo>
                      <a:pt x="2" y="17"/>
                    </a:lnTo>
                    <a:lnTo>
                      <a:pt x="2" y="17"/>
                    </a:lnTo>
                    <a:lnTo>
                      <a:pt x="2" y="18"/>
                    </a:lnTo>
                    <a:lnTo>
                      <a:pt x="3" y="17"/>
                    </a:lnTo>
                    <a:lnTo>
                      <a:pt x="3" y="19"/>
                    </a:lnTo>
                    <a:lnTo>
                      <a:pt x="2" y="20"/>
                    </a:lnTo>
                    <a:lnTo>
                      <a:pt x="1" y="19"/>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2" name="Freeform 22"/>
              <p:cNvSpPr>
                <a:spLocks/>
              </p:cNvSpPr>
              <p:nvPr/>
            </p:nvSpPr>
            <p:spPr bwMode="auto">
              <a:xfrm>
                <a:off x="3765" y="3009"/>
                <a:ext cx="9" cy="7"/>
              </a:xfrm>
              <a:custGeom>
                <a:avLst/>
                <a:gdLst/>
                <a:ahLst/>
                <a:cxnLst>
                  <a:cxn ang="0">
                    <a:pos x="5" y="0"/>
                  </a:cxn>
                  <a:cxn ang="0">
                    <a:pos x="3" y="1"/>
                  </a:cxn>
                  <a:cxn ang="0">
                    <a:pos x="2" y="1"/>
                  </a:cxn>
                  <a:cxn ang="0">
                    <a:pos x="0" y="2"/>
                  </a:cxn>
                  <a:cxn ang="0">
                    <a:pos x="0" y="3"/>
                  </a:cxn>
                  <a:cxn ang="0">
                    <a:pos x="2" y="7"/>
                  </a:cxn>
                  <a:cxn ang="0">
                    <a:pos x="5" y="6"/>
                  </a:cxn>
                  <a:cxn ang="0">
                    <a:pos x="6" y="5"/>
                  </a:cxn>
                  <a:cxn ang="0">
                    <a:pos x="7" y="5"/>
                  </a:cxn>
                  <a:cxn ang="0">
                    <a:pos x="9" y="5"/>
                  </a:cxn>
                  <a:cxn ang="0">
                    <a:pos x="9" y="4"/>
                  </a:cxn>
                  <a:cxn ang="0">
                    <a:pos x="5" y="0"/>
                  </a:cxn>
                </a:cxnLst>
                <a:rect l="0" t="0" r="r" b="b"/>
                <a:pathLst>
                  <a:path w="9" h="7">
                    <a:moveTo>
                      <a:pt x="5" y="0"/>
                    </a:moveTo>
                    <a:lnTo>
                      <a:pt x="3" y="1"/>
                    </a:lnTo>
                    <a:lnTo>
                      <a:pt x="2" y="1"/>
                    </a:lnTo>
                    <a:lnTo>
                      <a:pt x="0" y="2"/>
                    </a:lnTo>
                    <a:lnTo>
                      <a:pt x="0" y="3"/>
                    </a:lnTo>
                    <a:lnTo>
                      <a:pt x="2" y="7"/>
                    </a:lnTo>
                    <a:lnTo>
                      <a:pt x="5" y="6"/>
                    </a:lnTo>
                    <a:lnTo>
                      <a:pt x="6" y="5"/>
                    </a:lnTo>
                    <a:lnTo>
                      <a:pt x="7" y="5"/>
                    </a:lnTo>
                    <a:lnTo>
                      <a:pt x="9" y="5"/>
                    </a:lnTo>
                    <a:lnTo>
                      <a:pt x="9" y="4"/>
                    </a:lnTo>
                    <a:lnTo>
                      <a:pt x="5"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3" name="Freeform 23"/>
              <p:cNvSpPr>
                <a:spLocks/>
              </p:cNvSpPr>
              <p:nvPr/>
            </p:nvSpPr>
            <p:spPr bwMode="auto">
              <a:xfrm>
                <a:off x="3852" y="3048"/>
                <a:ext cx="3" cy="3"/>
              </a:xfrm>
              <a:custGeom>
                <a:avLst/>
                <a:gdLst/>
                <a:ahLst/>
                <a:cxnLst>
                  <a:cxn ang="0">
                    <a:pos x="0" y="2"/>
                  </a:cxn>
                  <a:cxn ang="0">
                    <a:pos x="3" y="3"/>
                  </a:cxn>
                  <a:cxn ang="0">
                    <a:pos x="1" y="0"/>
                  </a:cxn>
                  <a:cxn ang="0">
                    <a:pos x="0" y="1"/>
                  </a:cxn>
                  <a:cxn ang="0">
                    <a:pos x="0" y="2"/>
                  </a:cxn>
                </a:cxnLst>
                <a:rect l="0" t="0" r="r" b="b"/>
                <a:pathLst>
                  <a:path w="3" h="3">
                    <a:moveTo>
                      <a:pt x="0" y="2"/>
                    </a:moveTo>
                    <a:lnTo>
                      <a:pt x="3" y="3"/>
                    </a:lnTo>
                    <a:lnTo>
                      <a:pt x="1" y="0"/>
                    </a:lnTo>
                    <a:lnTo>
                      <a:pt x="0" y="1"/>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4" name="Freeform 24"/>
              <p:cNvSpPr>
                <a:spLocks/>
              </p:cNvSpPr>
              <p:nvPr/>
            </p:nvSpPr>
            <p:spPr bwMode="auto">
              <a:xfrm>
                <a:off x="3890" y="3056"/>
                <a:ext cx="4" cy="7"/>
              </a:xfrm>
              <a:custGeom>
                <a:avLst/>
                <a:gdLst/>
                <a:ahLst/>
                <a:cxnLst>
                  <a:cxn ang="0">
                    <a:pos x="4" y="1"/>
                  </a:cxn>
                  <a:cxn ang="0">
                    <a:pos x="2" y="0"/>
                  </a:cxn>
                  <a:cxn ang="0">
                    <a:pos x="2" y="0"/>
                  </a:cxn>
                  <a:cxn ang="0">
                    <a:pos x="2" y="0"/>
                  </a:cxn>
                  <a:cxn ang="0">
                    <a:pos x="1" y="1"/>
                  </a:cxn>
                  <a:cxn ang="0">
                    <a:pos x="1" y="2"/>
                  </a:cxn>
                  <a:cxn ang="0">
                    <a:pos x="1" y="4"/>
                  </a:cxn>
                  <a:cxn ang="0">
                    <a:pos x="1" y="5"/>
                  </a:cxn>
                  <a:cxn ang="0">
                    <a:pos x="0" y="6"/>
                  </a:cxn>
                  <a:cxn ang="0">
                    <a:pos x="2" y="7"/>
                  </a:cxn>
                  <a:cxn ang="0">
                    <a:pos x="2" y="7"/>
                  </a:cxn>
                  <a:cxn ang="0">
                    <a:pos x="2" y="6"/>
                  </a:cxn>
                  <a:cxn ang="0">
                    <a:pos x="4" y="6"/>
                  </a:cxn>
                  <a:cxn ang="0">
                    <a:pos x="4" y="5"/>
                  </a:cxn>
                  <a:cxn ang="0">
                    <a:pos x="3" y="4"/>
                  </a:cxn>
                  <a:cxn ang="0">
                    <a:pos x="4" y="1"/>
                  </a:cxn>
                  <a:cxn ang="0">
                    <a:pos x="4" y="1"/>
                  </a:cxn>
                </a:cxnLst>
                <a:rect l="0" t="0" r="r" b="b"/>
                <a:pathLst>
                  <a:path w="4" h="7">
                    <a:moveTo>
                      <a:pt x="4" y="1"/>
                    </a:moveTo>
                    <a:lnTo>
                      <a:pt x="2" y="0"/>
                    </a:lnTo>
                    <a:lnTo>
                      <a:pt x="2" y="0"/>
                    </a:lnTo>
                    <a:lnTo>
                      <a:pt x="2" y="0"/>
                    </a:lnTo>
                    <a:lnTo>
                      <a:pt x="1" y="1"/>
                    </a:lnTo>
                    <a:lnTo>
                      <a:pt x="1" y="2"/>
                    </a:lnTo>
                    <a:lnTo>
                      <a:pt x="1" y="4"/>
                    </a:lnTo>
                    <a:lnTo>
                      <a:pt x="1" y="5"/>
                    </a:lnTo>
                    <a:lnTo>
                      <a:pt x="0" y="6"/>
                    </a:lnTo>
                    <a:lnTo>
                      <a:pt x="2" y="7"/>
                    </a:lnTo>
                    <a:lnTo>
                      <a:pt x="2" y="7"/>
                    </a:lnTo>
                    <a:lnTo>
                      <a:pt x="2" y="6"/>
                    </a:lnTo>
                    <a:lnTo>
                      <a:pt x="4" y="6"/>
                    </a:lnTo>
                    <a:lnTo>
                      <a:pt x="4" y="5"/>
                    </a:lnTo>
                    <a:lnTo>
                      <a:pt x="3" y="4"/>
                    </a:lnTo>
                    <a:lnTo>
                      <a:pt x="4" y="1"/>
                    </a:lnTo>
                    <a:lnTo>
                      <a:pt x="4"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5" name="Freeform 25"/>
              <p:cNvSpPr>
                <a:spLocks/>
              </p:cNvSpPr>
              <p:nvPr/>
            </p:nvSpPr>
            <p:spPr bwMode="auto">
              <a:xfrm>
                <a:off x="4826" y="2932"/>
                <a:ext cx="5" cy="4"/>
              </a:xfrm>
              <a:custGeom>
                <a:avLst/>
                <a:gdLst/>
                <a:ahLst/>
                <a:cxnLst>
                  <a:cxn ang="0">
                    <a:pos x="1" y="5"/>
                  </a:cxn>
                  <a:cxn ang="0">
                    <a:pos x="3" y="4"/>
                  </a:cxn>
                  <a:cxn ang="0">
                    <a:pos x="5" y="4"/>
                  </a:cxn>
                  <a:cxn ang="0">
                    <a:pos x="7" y="3"/>
                  </a:cxn>
                  <a:cxn ang="0">
                    <a:pos x="7" y="0"/>
                  </a:cxn>
                  <a:cxn ang="0">
                    <a:pos x="6" y="0"/>
                  </a:cxn>
                  <a:cxn ang="0">
                    <a:pos x="3" y="0"/>
                  </a:cxn>
                  <a:cxn ang="0">
                    <a:pos x="2" y="1"/>
                  </a:cxn>
                  <a:cxn ang="0">
                    <a:pos x="1" y="5"/>
                  </a:cxn>
                  <a:cxn ang="0">
                    <a:pos x="1" y="5"/>
                  </a:cxn>
                </a:cxnLst>
                <a:rect l="0" t="0" r="r" b="b"/>
                <a:pathLst>
                  <a:path w="7" h="5">
                    <a:moveTo>
                      <a:pt x="1" y="5"/>
                    </a:moveTo>
                    <a:cubicBezTo>
                      <a:pt x="2" y="5"/>
                      <a:pt x="2" y="4"/>
                      <a:pt x="3" y="4"/>
                    </a:cubicBezTo>
                    <a:cubicBezTo>
                      <a:pt x="4" y="4"/>
                      <a:pt x="4" y="4"/>
                      <a:pt x="5" y="4"/>
                    </a:cubicBezTo>
                    <a:cubicBezTo>
                      <a:pt x="6" y="4"/>
                      <a:pt x="7" y="4"/>
                      <a:pt x="7" y="3"/>
                    </a:cubicBezTo>
                    <a:cubicBezTo>
                      <a:pt x="7" y="2"/>
                      <a:pt x="7" y="0"/>
                      <a:pt x="7" y="0"/>
                    </a:cubicBezTo>
                    <a:cubicBezTo>
                      <a:pt x="6" y="0"/>
                      <a:pt x="6" y="0"/>
                      <a:pt x="6" y="0"/>
                    </a:cubicBezTo>
                    <a:cubicBezTo>
                      <a:pt x="5" y="0"/>
                      <a:pt x="4" y="0"/>
                      <a:pt x="3" y="0"/>
                    </a:cubicBezTo>
                    <a:cubicBezTo>
                      <a:pt x="2" y="0"/>
                      <a:pt x="2" y="0"/>
                      <a:pt x="2" y="1"/>
                    </a:cubicBezTo>
                    <a:cubicBezTo>
                      <a:pt x="2" y="3"/>
                      <a:pt x="0" y="4"/>
                      <a:pt x="1" y="5"/>
                    </a:cubicBezTo>
                    <a:cubicBezTo>
                      <a:pt x="1" y="5"/>
                      <a:pt x="1" y="5"/>
                      <a:pt x="1" y="5"/>
                    </a:cubicBez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6" name="Rectangle 26"/>
              <p:cNvSpPr>
                <a:spLocks noChangeArrowheads="1"/>
              </p:cNvSpPr>
              <p:nvPr/>
            </p:nvSpPr>
            <p:spPr bwMode="auto">
              <a:xfrm>
                <a:off x="4842" y="2951"/>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7" name="Freeform 27"/>
              <p:cNvSpPr>
                <a:spLocks/>
              </p:cNvSpPr>
              <p:nvPr/>
            </p:nvSpPr>
            <p:spPr bwMode="auto">
              <a:xfrm>
                <a:off x="4828" y="2915"/>
                <a:ext cx="25" cy="36"/>
              </a:xfrm>
              <a:custGeom>
                <a:avLst/>
                <a:gdLst/>
                <a:ahLst/>
                <a:cxnLst>
                  <a:cxn ang="0">
                    <a:pos x="8" y="17"/>
                  </a:cxn>
                  <a:cxn ang="0">
                    <a:pos x="5" y="19"/>
                  </a:cxn>
                  <a:cxn ang="0">
                    <a:pos x="12" y="20"/>
                  </a:cxn>
                  <a:cxn ang="0">
                    <a:pos x="12" y="24"/>
                  </a:cxn>
                  <a:cxn ang="0">
                    <a:pos x="14" y="27"/>
                  </a:cxn>
                  <a:cxn ang="0">
                    <a:pos x="13" y="31"/>
                  </a:cxn>
                  <a:cxn ang="0">
                    <a:pos x="12" y="32"/>
                  </a:cxn>
                  <a:cxn ang="0">
                    <a:pos x="11" y="32"/>
                  </a:cxn>
                  <a:cxn ang="0">
                    <a:pos x="10" y="28"/>
                  </a:cxn>
                  <a:cxn ang="0">
                    <a:pos x="10" y="28"/>
                  </a:cxn>
                  <a:cxn ang="0">
                    <a:pos x="8" y="28"/>
                  </a:cxn>
                  <a:cxn ang="0">
                    <a:pos x="7" y="28"/>
                  </a:cxn>
                  <a:cxn ang="0">
                    <a:pos x="3" y="29"/>
                  </a:cxn>
                  <a:cxn ang="0">
                    <a:pos x="1" y="33"/>
                  </a:cxn>
                  <a:cxn ang="0">
                    <a:pos x="0" y="39"/>
                  </a:cxn>
                  <a:cxn ang="0">
                    <a:pos x="1" y="41"/>
                  </a:cxn>
                  <a:cxn ang="0">
                    <a:pos x="2" y="40"/>
                  </a:cxn>
                  <a:cxn ang="0">
                    <a:pos x="9" y="44"/>
                  </a:cxn>
                  <a:cxn ang="0">
                    <a:pos x="14" y="46"/>
                  </a:cxn>
                  <a:cxn ang="0">
                    <a:pos x="16" y="44"/>
                  </a:cxn>
                  <a:cxn ang="0">
                    <a:pos x="17" y="43"/>
                  </a:cxn>
                  <a:cxn ang="0">
                    <a:pos x="18" y="43"/>
                  </a:cxn>
                  <a:cxn ang="0">
                    <a:pos x="18" y="43"/>
                  </a:cxn>
                  <a:cxn ang="0">
                    <a:pos x="21" y="43"/>
                  </a:cxn>
                  <a:cxn ang="0">
                    <a:pos x="21" y="41"/>
                  </a:cxn>
                  <a:cxn ang="0">
                    <a:pos x="22" y="38"/>
                  </a:cxn>
                  <a:cxn ang="0">
                    <a:pos x="24" y="35"/>
                  </a:cxn>
                  <a:cxn ang="0">
                    <a:pos x="27" y="33"/>
                  </a:cxn>
                  <a:cxn ang="0">
                    <a:pos x="29" y="32"/>
                  </a:cxn>
                  <a:cxn ang="0">
                    <a:pos x="31" y="33"/>
                  </a:cxn>
                  <a:cxn ang="0">
                    <a:pos x="31" y="31"/>
                  </a:cxn>
                  <a:cxn ang="0">
                    <a:pos x="32" y="29"/>
                  </a:cxn>
                  <a:cxn ang="0">
                    <a:pos x="32" y="26"/>
                  </a:cxn>
                  <a:cxn ang="0">
                    <a:pos x="31" y="23"/>
                  </a:cxn>
                  <a:cxn ang="0">
                    <a:pos x="31" y="18"/>
                  </a:cxn>
                  <a:cxn ang="0">
                    <a:pos x="30" y="16"/>
                  </a:cxn>
                  <a:cxn ang="0">
                    <a:pos x="29" y="13"/>
                  </a:cxn>
                  <a:cxn ang="0">
                    <a:pos x="31" y="10"/>
                  </a:cxn>
                  <a:cxn ang="0">
                    <a:pos x="31" y="7"/>
                  </a:cxn>
                  <a:cxn ang="0">
                    <a:pos x="30" y="5"/>
                  </a:cxn>
                  <a:cxn ang="0">
                    <a:pos x="26" y="2"/>
                  </a:cxn>
                  <a:cxn ang="0">
                    <a:pos x="24" y="0"/>
                  </a:cxn>
                  <a:cxn ang="0">
                    <a:pos x="21" y="3"/>
                  </a:cxn>
                  <a:cxn ang="0">
                    <a:pos x="20" y="5"/>
                  </a:cxn>
                  <a:cxn ang="0">
                    <a:pos x="19" y="6"/>
                  </a:cxn>
                  <a:cxn ang="0">
                    <a:pos x="19" y="9"/>
                  </a:cxn>
                  <a:cxn ang="0">
                    <a:pos x="18" y="10"/>
                  </a:cxn>
                  <a:cxn ang="0">
                    <a:pos x="17" y="10"/>
                  </a:cxn>
                  <a:cxn ang="0">
                    <a:pos x="14" y="9"/>
                  </a:cxn>
                  <a:cxn ang="0">
                    <a:pos x="11" y="11"/>
                  </a:cxn>
                  <a:cxn ang="0">
                    <a:pos x="8" y="12"/>
                  </a:cxn>
                  <a:cxn ang="0">
                    <a:pos x="8" y="14"/>
                  </a:cxn>
                  <a:cxn ang="0">
                    <a:pos x="8" y="17"/>
                  </a:cxn>
                </a:cxnLst>
                <a:rect l="0" t="0" r="r" b="b"/>
                <a:pathLst>
                  <a:path w="32" h="46">
                    <a:moveTo>
                      <a:pt x="8" y="17"/>
                    </a:moveTo>
                    <a:cubicBezTo>
                      <a:pt x="8" y="18"/>
                      <a:pt x="5" y="18"/>
                      <a:pt x="5" y="19"/>
                    </a:cubicBezTo>
                    <a:cubicBezTo>
                      <a:pt x="4" y="19"/>
                      <a:pt x="12" y="20"/>
                      <a:pt x="12" y="20"/>
                    </a:cubicBezTo>
                    <a:cubicBezTo>
                      <a:pt x="12" y="24"/>
                      <a:pt x="12" y="24"/>
                      <a:pt x="12" y="24"/>
                    </a:cubicBezTo>
                    <a:cubicBezTo>
                      <a:pt x="12" y="24"/>
                      <a:pt x="13" y="26"/>
                      <a:pt x="14" y="27"/>
                    </a:cubicBezTo>
                    <a:cubicBezTo>
                      <a:pt x="15" y="28"/>
                      <a:pt x="13" y="29"/>
                      <a:pt x="13" y="31"/>
                    </a:cubicBezTo>
                    <a:cubicBezTo>
                      <a:pt x="13" y="32"/>
                      <a:pt x="12" y="32"/>
                      <a:pt x="12" y="32"/>
                    </a:cubicBezTo>
                    <a:cubicBezTo>
                      <a:pt x="11" y="32"/>
                      <a:pt x="11" y="32"/>
                      <a:pt x="11" y="32"/>
                    </a:cubicBezTo>
                    <a:cubicBezTo>
                      <a:pt x="11" y="32"/>
                      <a:pt x="10" y="29"/>
                      <a:pt x="10" y="28"/>
                    </a:cubicBezTo>
                    <a:cubicBezTo>
                      <a:pt x="10" y="28"/>
                      <a:pt x="10" y="28"/>
                      <a:pt x="10" y="28"/>
                    </a:cubicBezTo>
                    <a:cubicBezTo>
                      <a:pt x="10" y="28"/>
                      <a:pt x="8" y="28"/>
                      <a:pt x="8" y="28"/>
                    </a:cubicBezTo>
                    <a:cubicBezTo>
                      <a:pt x="7" y="28"/>
                      <a:pt x="7" y="28"/>
                      <a:pt x="7" y="28"/>
                    </a:cubicBezTo>
                    <a:cubicBezTo>
                      <a:pt x="7" y="28"/>
                      <a:pt x="4" y="29"/>
                      <a:pt x="3" y="29"/>
                    </a:cubicBezTo>
                    <a:cubicBezTo>
                      <a:pt x="2" y="29"/>
                      <a:pt x="1" y="32"/>
                      <a:pt x="1" y="33"/>
                    </a:cubicBezTo>
                    <a:cubicBezTo>
                      <a:pt x="0" y="34"/>
                      <a:pt x="0" y="36"/>
                      <a:pt x="0" y="39"/>
                    </a:cubicBezTo>
                    <a:cubicBezTo>
                      <a:pt x="0" y="40"/>
                      <a:pt x="0" y="41"/>
                      <a:pt x="1" y="41"/>
                    </a:cubicBezTo>
                    <a:cubicBezTo>
                      <a:pt x="1" y="41"/>
                      <a:pt x="2" y="40"/>
                      <a:pt x="2" y="40"/>
                    </a:cubicBezTo>
                    <a:cubicBezTo>
                      <a:pt x="2" y="40"/>
                      <a:pt x="9" y="43"/>
                      <a:pt x="9" y="44"/>
                    </a:cubicBezTo>
                    <a:cubicBezTo>
                      <a:pt x="14" y="46"/>
                      <a:pt x="14" y="46"/>
                      <a:pt x="14" y="46"/>
                    </a:cubicBezTo>
                    <a:cubicBezTo>
                      <a:pt x="14" y="46"/>
                      <a:pt x="15" y="45"/>
                      <a:pt x="16" y="44"/>
                    </a:cubicBezTo>
                    <a:cubicBezTo>
                      <a:pt x="16" y="43"/>
                      <a:pt x="17" y="43"/>
                      <a:pt x="17" y="43"/>
                    </a:cubicBezTo>
                    <a:cubicBezTo>
                      <a:pt x="18" y="43"/>
                      <a:pt x="18" y="43"/>
                      <a:pt x="18" y="43"/>
                    </a:cubicBezTo>
                    <a:cubicBezTo>
                      <a:pt x="18" y="43"/>
                      <a:pt x="18" y="43"/>
                      <a:pt x="18" y="43"/>
                    </a:cubicBezTo>
                    <a:cubicBezTo>
                      <a:pt x="18" y="43"/>
                      <a:pt x="20" y="43"/>
                      <a:pt x="21" y="43"/>
                    </a:cubicBezTo>
                    <a:cubicBezTo>
                      <a:pt x="22" y="43"/>
                      <a:pt x="21" y="41"/>
                      <a:pt x="21" y="41"/>
                    </a:cubicBezTo>
                    <a:cubicBezTo>
                      <a:pt x="22" y="38"/>
                      <a:pt x="22" y="38"/>
                      <a:pt x="22" y="38"/>
                    </a:cubicBezTo>
                    <a:cubicBezTo>
                      <a:pt x="22" y="38"/>
                      <a:pt x="23" y="36"/>
                      <a:pt x="24" y="35"/>
                    </a:cubicBezTo>
                    <a:cubicBezTo>
                      <a:pt x="25" y="34"/>
                      <a:pt x="26" y="34"/>
                      <a:pt x="27" y="33"/>
                    </a:cubicBezTo>
                    <a:cubicBezTo>
                      <a:pt x="28" y="32"/>
                      <a:pt x="29" y="32"/>
                      <a:pt x="29" y="32"/>
                    </a:cubicBezTo>
                    <a:cubicBezTo>
                      <a:pt x="30" y="32"/>
                      <a:pt x="31" y="33"/>
                      <a:pt x="31" y="33"/>
                    </a:cubicBezTo>
                    <a:cubicBezTo>
                      <a:pt x="31" y="33"/>
                      <a:pt x="31" y="32"/>
                      <a:pt x="31" y="31"/>
                    </a:cubicBezTo>
                    <a:cubicBezTo>
                      <a:pt x="31" y="30"/>
                      <a:pt x="32" y="29"/>
                      <a:pt x="32" y="29"/>
                    </a:cubicBezTo>
                    <a:cubicBezTo>
                      <a:pt x="32" y="29"/>
                      <a:pt x="32" y="27"/>
                      <a:pt x="32" y="26"/>
                    </a:cubicBezTo>
                    <a:cubicBezTo>
                      <a:pt x="32" y="25"/>
                      <a:pt x="31" y="24"/>
                      <a:pt x="31" y="23"/>
                    </a:cubicBezTo>
                    <a:cubicBezTo>
                      <a:pt x="30" y="22"/>
                      <a:pt x="31" y="20"/>
                      <a:pt x="31" y="18"/>
                    </a:cubicBezTo>
                    <a:cubicBezTo>
                      <a:pt x="31" y="17"/>
                      <a:pt x="30" y="16"/>
                      <a:pt x="30" y="16"/>
                    </a:cubicBezTo>
                    <a:cubicBezTo>
                      <a:pt x="29" y="13"/>
                      <a:pt x="29" y="13"/>
                      <a:pt x="29" y="13"/>
                    </a:cubicBezTo>
                    <a:cubicBezTo>
                      <a:pt x="29" y="13"/>
                      <a:pt x="29" y="12"/>
                      <a:pt x="31" y="10"/>
                    </a:cubicBezTo>
                    <a:cubicBezTo>
                      <a:pt x="32" y="9"/>
                      <a:pt x="31" y="9"/>
                      <a:pt x="31" y="7"/>
                    </a:cubicBezTo>
                    <a:cubicBezTo>
                      <a:pt x="31" y="6"/>
                      <a:pt x="30" y="5"/>
                      <a:pt x="30" y="5"/>
                    </a:cubicBezTo>
                    <a:cubicBezTo>
                      <a:pt x="26" y="2"/>
                      <a:pt x="26" y="2"/>
                      <a:pt x="26" y="2"/>
                    </a:cubicBezTo>
                    <a:cubicBezTo>
                      <a:pt x="24" y="0"/>
                      <a:pt x="24" y="0"/>
                      <a:pt x="24" y="0"/>
                    </a:cubicBezTo>
                    <a:cubicBezTo>
                      <a:pt x="24" y="0"/>
                      <a:pt x="22" y="1"/>
                      <a:pt x="21" y="3"/>
                    </a:cubicBezTo>
                    <a:cubicBezTo>
                      <a:pt x="19" y="5"/>
                      <a:pt x="20" y="4"/>
                      <a:pt x="20" y="5"/>
                    </a:cubicBezTo>
                    <a:cubicBezTo>
                      <a:pt x="20" y="6"/>
                      <a:pt x="19" y="6"/>
                      <a:pt x="19" y="6"/>
                    </a:cubicBezTo>
                    <a:cubicBezTo>
                      <a:pt x="19" y="6"/>
                      <a:pt x="19" y="7"/>
                      <a:pt x="19" y="9"/>
                    </a:cubicBezTo>
                    <a:cubicBezTo>
                      <a:pt x="19" y="10"/>
                      <a:pt x="19" y="10"/>
                      <a:pt x="18" y="10"/>
                    </a:cubicBezTo>
                    <a:cubicBezTo>
                      <a:pt x="18" y="10"/>
                      <a:pt x="17" y="10"/>
                      <a:pt x="17" y="10"/>
                    </a:cubicBezTo>
                    <a:cubicBezTo>
                      <a:pt x="14" y="9"/>
                      <a:pt x="14" y="9"/>
                      <a:pt x="14" y="9"/>
                    </a:cubicBezTo>
                    <a:cubicBezTo>
                      <a:pt x="14" y="9"/>
                      <a:pt x="12" y="10"/>
                      <a:pt x="11" y="11"/>
                    </a:cubicBezTo>
                    <a:cubicBezTo>
                      <a:pt x="10" y="12"/>
                      <a:pt x="8" y="12"/>
                      <a:pt x="8" y="12"/>
                    </a:cubicBezTo>
                    <a:cubicBezTo>
                      <a:pt x="8" y="14"/>
                      <a:pt x="8" y="14"/>
                      <a:pt x="8" y="14"/>
                    </a:cubicBezTo>
                    <a:cubicBezTo>
                      <a:pt x="8" y="14"/>
                      <a:pt x="8" y="16"/>
                      <a:pt x="8" y="17"/>
                    </a:cubicBez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8" name="Freeform 28"/>
              <p:cNvSpPr>
                <a:spLocks/>
              </p:cNvSpPr>
              <p:nvPr/>
            </p:nvSpPr>
            <p:spPr bwMode="auto">
              <a:xfrm>
                <a:off x="4827" y="2951"/>
                <a:ext cx="15" cy="11"/>
              </a:xfrm>
              <a:custGeom>
                <a:avLst/>
                <a:gdLst/>
                <a:ahLst/>
                <a:cxnLst>
                  <a:cxn ang="0">
                    <a:pos x="5" y="9"/>
                  </a:cxn>
                  <a:cxn ang="0">
                    <a:pos x="4" y="10"/>
                  </a:cxn>
                  <a:cxn ang="0">
                    <a:pos x="3" y="8"/>
                  </a:cxn>
                  <a:cxn ang="0">
                    <a:pos x="1" y="8"/>
                  </a:cxn>
                  <a:cxn ang="0">
                    <a:pos x="1" y="9"/>
                  </a:cxn>
                  <a:cxn ang="0">
                    <a:pos x="4" y="11"/>
                  </a:cxn>
                  <a:cxn ang="0">
                    <a:pos x="6" y="10"/>
                  </a:cxn>
                  <a:cxn ang="0">
                    <a:pos x="7" y="10"/>
                  </a:cxn>
                  <a:cxn ang="0">
                    <a:pos x="8" y="10"/>
                  </a:cxn>
                  <a:cxn ang="0">
                    <a:pos x="10" y="9"/>
                  </a:cxn>
                  <a:cxn ang="0">
                    <a:pos x="13" y="6"/>
                  </a:cxn>
                  <a:cxn ang="0">
                    <a:pos x="14" y="5"/>
                  </a:cxn>
                  <a:cxn ang="0">
                    <a:pos x="15" y="3"/>
                  </a:cxn>
                  <a:cxn ang="0">
                    <a:pos x="15" y="3"/>
                  </a:cxn>
                  <a:cxn ang="0">
                    <a:pos x="11" y="0"/>
                  </a:cxn>
                  <a:cxn ang="0">
                    <a:pos x="1" y="0"/>
                  </a:cxn>
                  <a:cxn ang="0">
                    <a:pos x="0" y="1"/>
                  </a:cxn>
                  <a:cxn ang="0">
                    <a:pos x="0" y="3"/>
                  </a:cxn>
                  <a:cxn ang="0">
                    <a:pos x="2" y="3"/>
                  </a:cxn>
                  <a:cxn ang="0">
                    <a:pos x="2" y="5"/>
                  </a:cxn>
                  <a:cxn ang="0">
                    <a:pos x="1" y="5"/>
                  </a:cxn>
                  <a:cxn ang="0">
                    <a:pos x="5" y="6"/>
                  </a:cxn>
                  <a:cxn ang="0">
                    <a:pos x="7" y="8"/>
                  </a:cxn>
                  <a:cxn ang="0">
                    <a:pos x="7" y="9"/>
                  </a:cxn>
                  <a:cxn ang="0">
                    <a:pos x="5" y="9"/>
                  </a:cxn>
                </a:cxnLst>
                <a:rect l="0" t="0" r="r" b="b"/>
                <a:pathLst>
                  <a:path w="15" h="11">
                    <a:moveTo>
                      <a:pt x="5" y="9"/>
                    </a:moveTo>
                    <a:lnTo>
                      <a:pt x="4" y="10"/>
                    </a:lnTo>
                    <a:lnTo>
                      <a:pt x="3" y="8"/>
                    </a:lnTo>
                    <a:lnTo>
                      <a:pt x="1" y="8"/>
                    </a:lnTo>
                    <a:lnTo>
                      <a:pt x="1" y="9"/>
                    </a:lnTo>
                    <a:lnTo>
                      <a:pt x="4" y="11"/>
                    </a:lnTo>
                    <a:lnTo>
                      <a:pt x="6" y="10"/>
                    </a:lnTo>
                    <a:lnTo>
                      <a:pt x="7" y="10"/>
                    </a:lnTo>
                    <a:lnTo>
                      <a:pt x="8" y="10"/>
                    </a:lnTo>
                    <a:lnTo>
                      <a:pt x="10" y="9"/>
                    </a:lnTo>
                    <a:lnTo>
                      <a:pt x="13" y="6"/>
                    </a:lnTo>
                    <a:lnTo>
                      <a:pt x="14" y="5"/>
                    </a:lnTo>
                    <a:lnTo>
                      <a:pt x="15" y="3"/>
                    </a:lnTo>
                    <a:lnTo>
                      <a:pt x="15" y="3"/>
                    </a:lnTo>
                    <a:lnTo>
                      <a:pt x="11" y="0"/>
                    </a:lnTo>
                    <a:lnTo>
                      <a:pt x="1" y="0"/>
                    </a:lnTo>
                    <a:lnTo>
                      <a:pt x="0" y="1"/>
                    </a:lnTo>
                    <a:lnTo>
                      <a:pt x="0" y="3"/>
                    </a:lnTo>
                    <a:lnTo>
                      <a:pt x="2" y="3"/>
                    </a:lnTo>
                    <a:lnTo>
                      <a:pt x="2" y="5"/>
                    </a:lnTo>
                    <a:lnTo>
                      <a:pt x="1" y="5"/>
                    </a:lnTo>
                    <a:lnTo>
                      <a:pt x="5" y="6"/>
                    </a:lnTo>
                    <a:lnTo>
                      <a:pt x="7" y="8"/>
                    </a:lnTo>
                    <a:lnTo>
                      <a:pt x="7" y="9"/>
                    </a:lnTo>
                    <a:lnTo>
                      <a:pt x="5" y="9"/>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89" name="Freeform 29"/>
              <p:cNvSpPr>
                <a:spLocks/>
              </p:cNvSpPr>
              <p:nvPr/>
            </p:nvSpPr>
            <p:spPr bwMode="auto">
              <a:xfrm>
                <a:off x="4849" y="3030"/>
                <a:ext cx="7" cy="8"/>
              </a:xfrm>
              <a:custGeom>
                <a:avLst/>
                <a:gdLst/>
                <a:ahLst/>
                <a:cxnLst>
                  <a:cxn ang="0">
                    <a:pos x="3" y="7"/>
                  </a:cxn>
                  <a:cxn ang="0">
                    <a:pos x="3" y="8"/>
                  </a:cxn>
                  <a:cxn ang="0">
                    <a:pos x="3" y="8"/>
                  </a:cxn>
                  <a:cxn ang="0">
                    <a:pos x="5" y="7"/>
                  </a:cxn>
                  <a:cxn ang="0">
                    <a:pos x="7" y="4"/>
                  </a:cxn>
                  <a:cxn ang="0">
                    <a:pos x="7" y="4"/>
                  </a:cxn>
                  <a:cxn ang="0">
                    <a:pos x="7" y="4"/>
                  </a:cxn>
                  <a:cxn ang="0">
                    <a:pos x="7" y="4"/>
                  </a:cxn>
                  <a:cxn ang="0">
                    <a:pos x="7" y="2"/>
                  </a:cxn>
                  <a:cxn ang="0">
                    <a:pos x="7" y="0"/>
                  </a:cxn>
                  <a:cxn ang="0">
                    <a:pos x="5" y="3"/>
                  </a:cxn>
                  <a:cxn ang="0">
                    <a:pos x="3" y="4"/>
                  </a:cxn>
                  <a:cxn ang="0">
                    <a:pos x="3" y="4"/>
                  </a:cxn>
                  <a:cxn ang="0">
                    <a:pos x="0" y="6"/>
                  </a:cxn>
                  <a:cxn ang="0">
                    <a:pos x="1" y="7"/>
                  </a:cxn>
                  <a:cxn ang="0">
                    <a:pos x="3" y="7"/>
                  </a:cxn>
                  <a:cxn ang="0">
                    <a:pos x="4" y="5"/>
                  </a:cxn>
                  <a:cxn ang="0">
                    <a:pos x="4" y="6"/>
                  </a:cxn>
                  <a:cxn ang="0">
                    <a:pos x="4" y="7"/>
                  </a:cxn>
                  <a:cxn ang="0">
                    <a:pos x="3" y="7"/>
                  </a:cxn>
                </a:cxnLst>
                <a:rect l="0" t="0" r="r" b="b"/>
                <a:pathLst>
                  <a:path w="7" h="8">
                    <a:moveTo>
                      <a:pt x="3" y="7"/>
                    </a:moveTo>
                    <a:lnTo>
                      <a:pt x="3" y="8"/>
                    </a:lnTo>
                    <a:lnTo>
                      <a:pt x="3" y="8"/>
                    </a:lnTo>
                    <a:lnTo>
                      <a:pt x="5" y="7"/>
                    </a:lnTo>
                    <a:lnTo>
                      <a:pt x="7" y="4"/>
                    </a:lnTo>
                    <a:lnTo>
                      <a:pt x="7" y="4"/>
                    </a:lnTo>
                    <a:lnTo>
                      <a:pt x="7" y="4"/>
                    </a:lnTo>
                    <a:lnTo>
                      <a:pt x="7" y="4"/>
                    </a:lnTo>
                    <a:lnTo>
                      <a:pt x="7" y="2"/>
                    </a:lnTo>
                    <a:lnTo>
                      <a:pt x="7" y="0"/>
                    </a:lnTo>
                    <a:lnTo>
                      <a:pt x="5" y="3"/>
                    </a:lnTo>
                    <a:lnTo>
                      <a:pt x="3" y="4"/>
                    </a:lnTo>
                    <a:lnTo>
                      <a:pt x="3" y="4"/>
                    </a:lnTo>
                    <a:lnTo>
                      <a:pt x="0" y="6"/>
                    </a:lnTo>
                    <a:lnTo>
                      <a:pt x="1" y="7"/>
                    </a:lnTo>
                    <a:lnTo>
                      <a:pt x="3" y="7"/>
                    </a:lnTo>
                    <a:lnTo>
                      <a:pt x="4" y="5"/>
                    </a:lnTo>
                    <a:lnTo>
                      <a:pt x="4" y="6"/>
                    </a:lnTo>
                    <a:lnTo>
                      <a:pt x="4" y="7"/>
                    </a:lnTo>
                    <a:lnTo>
                      <a:pt x="3" y="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0" name="Freeform 30"/>
              <p:cNvSpPr>
                <a:spLocks/>
              </p:cNvSpPr>
              <p:nvPr/>
            </p:nvSpPr>
            <p:spPr bwMode="auto">
              <a:xfrm>
                <a:off x="4820" y="3027"/>
                <a:ext cx="3" cy="4"/>
              </a:xfrm>
              <a:custGeom>
                <a:avLst/>
                <a:gdLst/>
                <a:ahLst/>
                <a:cxnLst>
                  <a:cxn ang="0">
                    <a:pos x="1" y="4"/>
                  </a:cxn>
                  <a:cxn ang="0">
                    <a:pos x="1" y="3"/>
                  </a:cxn>
                  <a:cxn ang="0">
                    <a:pos x="2" y="4"/>
                  </a:cxn>
                  <a:cxn ang="0">
                    <a:pos x="3" y="3"/>
                  </a:cxn>
                  <a:cxn ang="0">
                    <a:pos x="3" y="2"/>
                  </a:cxn>
                  <a:cxn ang="0">
                    <a:pos x="3" y="2"/>
                  </a:cxn>
                  <a:cxn ang="0">
                    <a:pos x="3" y="1"/>
                  </a:cxn>
                  <a:cxn ang="0">
                    <a:pos x="2" y="1"/>
                  </a:cxn>
                  <a:cxn ang="0">
                    <a:pos x="2" y="0"/>
                  </a:cxn>
                  <a:cxn ang="0">
                    <a:pos x="1" y="0"/>
                  </a:cxn>
                  <a:cxn ang="0">
                    <a:pos x="0" y="1"/>
                  </a:cxn>
                  <a:cxn ang="0">
                    <a:pos x="0" y="2"/>
                  </a:cxn>
                  <a:cxn ang="0">
                    <a:pos x="0" y="3"/>
                  </a:cxn>
                  <a:cxn ang="0">
                    <a:pos x="1" y="4"/>
                  </a:cxn>
                </a:cxnLst>
                <a:rect l="0" t="0" r="r" b="b"/>
                <a:pathLst>
                  <a:path w="3" h="4">
                    <a:moveTo>
                      <a:pt x="1" y="4"/>
                    </a:moveTo>
                    <a:lnTo>
                      <a:pt x="1" y="3"/>
                    </a:lnTo>
                    <a:lnTo>
                      <a:pt x="2" y="4"/>
                    </a:lnTo>
                    <a:lnTo>
                      <a:pt x="3" y="3"/>
                    </a:lnTo>
                    <a:lnTo>
                      <a:pt x="3" y="2"/>
                    </a:lnTo>
                    <a:lnTo>
                      <a:pt x="3" y="2"/>
                    </a:lnTo>
                    <a:lnTo>
                      <a:pt x="3" y="1"/>
                    </a:lnTo>
                    <a:lnTo>
                      <a:pt x="2" y="1"/>
                    </a:lnTo>
                    <a:lnTo>
                      <a:pt x="2" y="0"/>
                    </a:lnTo>
                    <a:lnTo>
                      <a:pt x="1" y="0"/>
                    </a:lnTo>
                    <a:lnTo>
                      <a:pt x="0" y="1"/>
                    </a:lnTo>
                    <a:lnTo>
                      <a:pt x="0" y="2"/>
                    </a:lnTo>
                    <a:lnTo>
                      <a:pt x="0" y="3"/>
                    </a:lnTo>
                    <a:lnTo>
                      <a:pt x="1"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1" name="Freeform 31"/>
              <p:cNvSpPr>
                <a:spLocks/>
              </p:cNvSpPr>
              <p:nvPr/>
            </p:nvSpPr>
            <p:spPr bwMode="auto">
              <a:xfrm>
                <a:off x="4850" y="3051"/>
                <a:ext cx="7" cy="4"/>
              </a:xfrm>
              <a:custGeom>
                <a:avLst/>
                <a:gdLst/>
                <a:ahLst/>
                <a:cxnLst>
                  <a:cxn ang="0">
                    <a:pos x="6" y="1"/>
                  </a:cxn>
                  <a:cxn ang="0">
                    <a:pos x="7" y="1"/>
                  </a:cxn>
                  <a:cxn ang="0">
                    <a:pos x="7" y="3"/>
                  </a:cxn>
                  <a:cxn ang="0">
                    <a:pos x="7" y="1"/>
                  </a:cxn>
                  <a:cxn ang="0">
                    <a:pos x="7" y="1"/>
                  </a:cxn>
                  <a:cxn ang="0">
                    <a:pos x="6" y="1"/>
                  </a:cxn>
                  <a:cxn ang="0">
                    <a:pos x="6" y="0"/>
                  </a:cxn>
                  <a:cxn ang="0">
                    <a:pos x="4" y="1"/>
                  </a:cxn>
                  <a:cxn ang="0">
                    <a:pos x="2" y="0"/>
                  </a:cxn>
                  <a:cxn ang="0">
                    <a:pos x="2" y="1"/>
                  </a:cxn>
                  <a:cxn ang="0">
                    <a:pos x="2" y="1"/>
                  </a:cxn>
                  <a:cxn ang="0">
                    <a:pos x="1" y="2"/>
                  </a:cxn>
                  <a:cxn ang="0">
                    <a:pos x="1" y="1"/>
                  </a:cxn>
                  <a:cxn ang="0">
                    <a:pos x="1" y="1"/>
                  </a:cxn>
                  <a:cxn ang="0">
                    <a:pos x="0" y="1"/>
                  </a:cxn>
                  <a:cxn ang="0">
                    <a:pos x="0" y="2"/>
                  </a:cxn>
                  <a:cxn ang="0">
                    <a:pos x="3" y="4"/>
                  </a:cxn>
                  <a:cxn ang="0">
                    <a:pos x="6" y="4"/>
                  </a:cxn>
                  <a:cxn ang="0">
                    <a:pos x="6" y="2"/>
                  </a:cxn>
                  <a:cxn ang="0">
                    <a:pos x="6" y="2"/>
                  </a:cxn>
                  <a:cxn ang="0">
                    <a:pos x="6" y="1"/>
                  </a:cxn>
                  <a:cxn ang="0">
                    <a:pos x="6" y="1"/>
                  </a:cxn>
                </a:cxnLst>
                <a:rect l="0" t="0" r="r" b="b"/>
                <a:pathLst>
                  <a:path w="7" h="4">
                    <a:moveTo>
                      <a:pt x="6" y="1"/>
                    </a:moveTo>
                    <a:lnTo>
                      <a:pt x="7" y="1"/>
                    </a:lnTo>
                    <a:lnTo>
                      <a:pt x="7" y="3"/>
                    </a:lnTo>
                    <a:lnTo>
                      <a:pt x="7" y="1"/>
                    </a:lnTo>
                    <a:lnTo>
                      <a:pt x="7" y="1"/>
                    </a:lnTo>
                    <a:lnTo>
                      <a:pt x="6" y="1"/>
                    </a:lnTo>
                    <a:lnTo>
                      <a:pt x="6" y="0"/>
                    </a:lnTo>
                    <a:lnTo>
                      <a:pt x="4" y="1"/>
                    </a:lnTo>
                    <a:lnTo>
                      <a:pt x="2" y="0"/>
                    </a:lnTo>
                    <a:lnTo>
                      <a:pt x="2" y="1"/>
                    </a:lnTo>
                    <a:lnTo>
                      <a:pt x="2" y="1"/>
                    </a:lnTo>
                    <a:lnTo>
                      <a:pt x="1" y="2"/>
                    </a:lnTo>
                    <a:lnTo>
                      <a:pt x="1" y="1"/>
                    </a:lnTo>
                    <a:lnTo>
                      <a:pt x="1" y="1"/>
                    </a:lnTo>
                    <a:lnTo>
                      <a:pt x="0" y="1"/>
                    </a:lnTo>
                    <a:lnTo>
                      <a:pt x="0" y="2"/>
                    </a:lnTo>
                    <a:lnTo>
                      <a:pt x="3" y="4"/>
                    </a:lnTo>
                    <a:lnTo>
                      <a:pt x="6" y="4"/>
                    </a:lnTo>
                    <a:lnTo>
                      <a:pt x="6" y="2"/>
                    </a:lnTo>
                    <a:lnTo>
                      <a:pt x="6" y="2"/>
                    </a:lnTo>
                    <a:lnTo>
                      <a:pt x="6" y="1"/>
                    </a:lnTo>
                    <a:lnTo>
                      <a:pt x="6"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2" name="Freeform 32"/>
              <p:cNvSpPr>
                <a:spLocks/>
              </p:cNvSpPr>
              <p:nvPr/>
            </p:nvSpPr>
            <p:spPr bwMode="auto">
              <a:xfrm>
                <a:off x="4827" y="2921"/>
                <a:ext cx="2" cy="1"/>
              </a:xfrm>
              <a:custGeom>
                <a:avLst/>
                <a:gdLst/>
                <a:ahLst/>
                <a:cxnLst>
                  <a:cxn ang="0">
                    <a:pos x="1" y="1"/>
                  </a:cxn>
                  <a:cxn ang="0">
                    <a:pos x="2" y="1"/>
                  </a:cxn>
                  <a:cxn ang="0">
                    <a:pos x="3" y="1"/>
                  </a:cxn>
                  <a:cxn ang="0">
                    <a:pos x="2" y="0"/>
                  </a:cxn>
                  <a:cxn ang="0">
                    <a:pos x="1" y="1"/>
                  </a:cxn>
                </a:cxnLst>
                <a:rect l="0" t="0" r="r" b="b"/>
                <a:pathLst>
                  <a:path w="3" h="1">
                    <a:moveTo>
                      <a:pt x="1" y="1"/>
                    </a:moveTo>
                    <a:cubicBezTo>
                      <a:pt x="2" y="1"/>
                      <a:pt x="2" y="1"/>
                      <a:pt x="2" y="1"/>
                    </a:cubicBezTo>
                    <a:cubicBezTo>
                      <a:pt x="3" y="1"/>
                      <a:pt x="3" y="1"/>
                      <a:pt x="3" y="1"/>
                    </a:cubicBezTo>
                    <a:cubicBezTo>
                      <a:pt x="2" y="0"/>
                      <a:pt x="2" y="0"/>
                      <a:pt x="2" y="0"/>
                    </a:cubicBezTo>
                    <a:cubicBezTo>
                      <a:pt x="2" y="0"/>
                      <a:pt x="0" y="1"/>
                      <a:pt x="1" y="1"/>
                    </a:cubicBez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3" name="Freeform 33"/>
              <p:cNvSpPr>
                <a:spLocks/>
              </p:cNvSpPr>
              <p:nvPr/>
            </p:nvSpPr>
            <p:spPr bwMode="auto">
              <a:xfrm>
                <a:off x="3800" y="3014"/>
                <a:ext cx="17" cy="11"/>
              </a:xfrm>
              <a:custGeom>
                <a:avLst/>
                <a:gdLst/>
                <a:ahLst/>
                <a:cxnLst>
                  <a:cxn ang="0">
                    <a:pos x="7" y="2"/>
                  </a:cxn>
                  <a:cxn ang="0">
                    <a:pos x="7" y="2"/>
                  </a:cxn>
                  <a:cxn ang="0">
                    <a:pos x="7" y="2"/>
                  </a:cxn>
                  <a:cxn ang="0">
                    <a:pos x="6" y="2"/>
                  </a:cxn>
                  <a:cxn ang="0">
                    <a:pos x="5" y="2"/>
                  </a:cxn>
                  <a:cxn ang="0">
                    <a:pos x="5" y="2"/>
                  </a:cxn>
                  <a:cxn ang="0">
                    <a:pos x="4" y="0"/>
                  </a:cxn>
                  <a:cxn ang="0">
                    <a:pos x="3" y="0"/>
                  </a:cxn>
                  <a:cxn ang="0">
                    <a:pos x="3" y="2"/>
                  </a:cxn>
                  <a:cxn ang="0">
                    <a:pos x="1" y="2"/>
                  </a:cxn>
                  <a:cxn ang="0">
                    <a:pos x="0" y="3"/>
                  </a:cxn>
                  <a:cxn ang="0">
                    <a:pos x="0" y="5"/>
                  </a:cxn>
                  <a:cxn ang="0">
                    <a:pos x="0" y="5"/>
                  </a:cxn>
                  <a:cxn ang="0">
                    <a:pos x="0" y="5"/>
                  </a:cxn>
                  <a:cxn ang="0">
                    <a:pos x="1" y="6"/>
                  </a:cxn>
                  <a:cxn ang="0">
                    <a:pos x="2" y="8"/>
                  </a:cxn>
                  <a:cxn ang="0">
                    <a:pos x="3" y="8"/>
                  </a:cxn>
                  <a:cxn ang="0">
                    <a:pos x="3" y="9"/>
                  </a:cxn>
                  <a:cxn ang="0">
                    <a:pos x="6" y="9"/>
                  </a:cxn>
                  <a:cxn ang="0">
                    <a:pos x="7" y="9"/>
                  </a:cxn>
                  <a:cxn ang="0">
                    <a:pos x="7" y="10"/>
                  </a:cxn>
                  <a:cxn ang="0">
                    <a:pos x="8" y="9"/>
                  </a:cxn>
                  <a:cxn ang="0">
                    <a:pos x="8" y="9"/>
                  </a:cxn>
                  <a:cxn ang="0">
                    <a:pos x="11" y="9"/>
                  </a:cxn>
                  <a:cxn ang="0">
                    <a:pos x="11" y="10"/>
                  </a:cxn>
                  <a:cxn ang="0">
                    <a:pos x="13" y="11"/>
                  </a:cxn>
                  <a:cxn ang="0">
                    <a:pos x="15" y="10"/>
                  </a:cxn>
                  <a:cxn ang="0">
                    <a:pos x="15" y="9"/>
                  </a:cxn>
                  <a:cxn ang="0">
                    <a:pos x="15" y="9"/>
                  </a:cxn>
                  <a:cxn ang="0">
                    <a:pos x="15" y="7"/>
                  </a:cxn>
                  <a:cxn ang="0">
                    <a:pos x="15" y="6"/>
                  </a:cxn>
                  <a:cxn ang="0">
                    <a:pos x="15" y="6"/>
                  </a:cxn>
                  <a:cxn ang="0">
                    <a:pos x="15" y="5"/>
                  </a:cxn>
                  <a:cxn ang="0">
                    <a:pos x="17" y="5"/>
                  </a:cxn>
                  <a:cxn ang="0">
                    <a:pos x="17" y="5"/>
                  </a:cxn>
                  <a:cxn ang="0">
                    <a:pos x="16" y="3"/>
                  </a:cxn>
                  <a:cxn ang="0">
                    <a:pos x="15" y="2"/>
                  </a:cxn>
                  <a:cxn ang="0">
                    <a:pos x="14" y="2"/>
                  </a:cxn>
                  <a:cxn ang="0">
                    <a:pos x="14" y="2"/>
                  </a:cxn>
                  <a:cxn ang="0">
                    <a:pos x="13" y="3"/>
                  </a:cxn>
                  <a:cxn ang="0">
                    <a:pos x="11" y="2"/>
                  </a:cxn>
                  <a:cxn ang="0">
                    <a:pos x="11" y="2"/>
                  </a:cxn>
                  <a:cxn ang="0">
                    <a:pos x="9" y="2"/>
                  </a:cxn>
                  <a:cxn ang="0">
                    <a:pos x="9" y="2"/>
                  </a:cxn>
                  <a:cxn ang="0">
                    <a:pos x="7" y="2"/>
                  </a:cxn>
                </a:cxnLst>
                <a:rect l="0" t="0" r="r" b="b"/>
                <a:pathLst>
                  <a:path w="17" h="11">
                    <a:moveTo>
                      <a:pt x="7" y="2"/>
                    </a:moveTo>
                    <a:lnTo>
                      <a:pt x="7" y="2"/>
                    </a:lnTo>
                    <a:lnTo>
                      <a:pt x="7" y="2"/>
                    </a:lnTo>
                    <a:lnTo>
                      <a:pt x="6" y="2"/>
                    </a:lnTo>
                    <a:lnTo>
                      <a:pt x="5" y="2"/>
                    </a:lnTo>
                    <a:lnTo>
                      <a:pt x="5" y="2"/>
                    </a:lnTo>
                    <a:lnTo>
                      <a:pt x="4" y="0"/>
                    </a:lnTo>
                    <a:lnTo>
                      <a:pt x="3" y="0"/>
                    </a:lnTo>
                    <a:lnTo>
                      <a:pt x="3" y="2"/>
                    </a:lnTo>
                    <a:lnTo>
                      <a:pt x="1" y="2"/>
                    </a:lnTo>
                    <a:lnTo>
                      <a:pt x="0" y="3"/>
                    </a:lnTo>
                    <a:lnTo>
                      <a:pt x="0" y="5"/>
                    </a:lnTo>
                    <a:lnTo>
                      <a:pt x="0" y="5"/>
                    </a:lnTo>
                    <a:lnTo>
                      <a:pt x="0" y="5"/>
                    </a:lnTo>
                    <a:lnTo>
                      <a:pt x="1" y="6"/>
                    </a:lnTo>
                    <a:lnTo>
                      <a:pt x="2" y="8"/>
                    </a:lnTo>
                    <a:lnTo>
                      <a:pt x="3" y="8"/>
                    </a:lnTo>
                    <a:lnTo>
                      <a:pt x="3" y="9"/>
                    </a:lnTo>
                    <a:lnTo>
                      <a:pt x="6" y="9"/>
                    </a:lnTo>
                    <a:lnTo>
                      <a:pt x="7" y="9"/>
                    </a:lnTo>
                    <a:lnTo>
                      <a:pt x="7" y="10"/>
                    </a:lnTo>
                    <a:lnTo>
                      <a:pt x="8" y="9"/>
                    </a:lnTo>
                    <a:lnTo>
                      <a:pt x="8" y="9"/>
                    </a:lnTo>
                    <a:lnTo>
                      <a:pt x="11" y="9"/>
                    </a:lnTo>
                    <a:lnTo>
                      <a:pt x="11" y="10"/>
                    </a:lnTo>
                    <a:lnTo>
                      <a:pt x="13" y="11"/>
                    </a:lnTo>
                    <a:lnTo>
                      <a:pt x="15" y="10"/>
                    </a:lnTo>
                    <a:lnTo>
                      <a:pt x="15" y="9"/>
                    </a:lnTo>
                    <a:lnTo>
                      <a:pt x="15" y="9"/>
                    </a:lnTo>
                    <a:lnTo>
                      <a:pt x="15" y="7"/>
                    </a:lnTo>
                    <a:lnTo>
                      <a:pt x="15" y="6"/>
                    </a:lnTo>
                    <a:lnTo>
                      <a:pt x="15" y="6"/>
                    </a:lnTo>
                    <a:lnTo>
                      <a:pt x="15" y="5"/>
                    </a:lnTo>
                    <a:lnTo>
                      <a:pt x="17" y="5"/>
                    </a:lnTo>
                    <a:lnTo>
                      <a:pt x="17" y="5"/>
                    </a:lnTo>
                    <a:lnTo>
                      <a:pt x="16" y="3"/>
                    </a:lnTo>
                    <a:lnTo>
                      <a:pt x="15" y="2"/>
                    </a:lnTo>
                    <a:lnTo>
                      <a:pt x="14" y="2"/>
                    </a:lnTo>
                    <a:lnTo>
                      <a:pt x="14" y="2"/>
                    </a:lnTo>
                    <a:lnTo>
                      <a:pt x="13" y="3"/>
                    </a:lnTo>
                    <a:lnTo>
                      <a:pt x="11" y="2"/>
                    </a:lnTo>
                    <a:lnTo>
                      <a:pt x="11" y="2"/>
                    </a:lnTo>
                    <a:lnTo>
                      <a:pt x="9" y="2"/>
                    </a:lnTo>
                    <a:lnTo>
                      <a:pt x="9" y="2"/>
                    </a:lnTo>
                    <a:lnTo>
                      <a:pt x="7"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4" name="Freeform 34"/>
              <p:cNvSpPr>
                <a:spLocks/>
              </p:cNvSpPr>
              <p:nvPr/>
            </p:nvSpPr>
            <p:spPr bwMode="auto">
              <a:xfrm>
                <a:off x="3795" y="3064"/>
                <a:ext cx="6" cy="7"/>
              </a:xfrm>
              <a:custGeom>
                <a:avLst/>
                <a:gdLst/>
                <a:ahLst/>
                <a:cxnLst>
                  <a:cxn ang="0">
                    <a:pos x="4" y="2"/>
                  </a:cxn>
                  <a:cxn ang="0">
                    <a:pos x="4" y="3"/>
                  </a:cxn>
                  <a:cxn ang="0">
                    <a:pos x="5" y="4"/>
                  </a:cxn>
                  <a:cxn ang="0">
                    <a:pos x="5" y="5"/>
                  </a:cxn>
                  <a:cxn ang="0">
                    <a:pos x="6" y="3"/>
                  </a:cxn>
                  <a:cxn ang="0">
                    <a:pos x="6" y="2"/>
                  </a:cxn>
                  <a:cxn ang="0">
                    <a:pos x="4" y="0"/>
                  </a:cxn>
                  <a:cxn ang="0">
                    <a:pos x="4" y="2"/>
                  </a:cxn>
                  <a:cxn ang="0">
                    <a:pos x="3" y="2"/>
                  </a:cxn>
                  <a:cxn ang="0">
                    <a:pos x="2" y="3"/>
                  </a:cxn>
                  <a:cxn ang="0">
                    <a:pos x="1" y="3"/>
                  </a:cxn>
                  <a:cxn ang="0">
                    <a:pos x="0" y="4"/>
                  </a:cxn>
                  <a:cxn ang="0">
                    <a:pos x="0" y="5"/>
                  </a:cxn>
                  <a:cxn ang="0">
                    <a:pos x="1" y="6"/>
                  </a:cxn>
                  <a:cxn ang="0">
                    <a:pos x="1" y="6"/>
                  </a:cxn>
                  <a:cxn ang="0">
                    <a:pos x="1" y="7"/>
                  </a:cxn>
                  <a:cxn ang="0">
                    <a:pos x="2" y="6"/>
                  </a:cxn>
                  <a:cxn ang="0">
                    <a:pos x="2" y="6"/>
                  </a:cxn>
                  <a:cxn ang="0">
                    <a:pos x="2" y="6"/>
                  </a:cxn>
                  <a:cxn ang="0">
                    <a:pos x="3" y="5"/>
                  </a:cxn>
                  <a:cxn ang="0">
                    <a:pos x="3" y="4"/>
                  </a:cxn>
                  <a:cxn ang="0">
                    <a:pos x="3" y="4"/>
                  </a:cxn>
                  <a:cxn ang="0">
                    <a:pos x="4" y="2"/>
                  </a:cxn>
                  <a:cxn ang="0">
                    <a:pos x="4" y="2"/>
                  </a:cxn>
                </a:cxnLst>
                <a:rect l="0" t="0" r="r" b="b"/>
                <a:pathLst>
                  <a:path w="6" h="7">
                    <a:moveTo>
                      <a:pt x="4" y="2"/>
                    </a:moveTo>
                    <a:lnTo>
                      <a:pt x="4" y="3"/>
                    </a:lnTo>
                    <a:lnTo>
                      <a:pt x="5" y="4"/>
                    </a:lnTo>
                    <a:lnTo>
                      <a:pt x="5" y="5"/>
                    </a:lnTo>
                    <a:lnTo>
                      <a:pt x="6" y="3"/>
                    </a:lnTo>
                    <a:lnTo>
                      <a:pt x="6" y="2"/>
                    </a:lnTo>
                    <a:lnTo>
                      <a:pt x="4" y="0"/>
                    </a:lnTo>
                    <a:lnTo>
                      <a:pt x="4" y="2"/>
                    </a:lnTo>
                    <a:lnTo>
                      <a:pt x="3" y="2"/>
                    </a:lnTo>
                    <a:lnTo>
                      <a:pt x="2" y="3"/>
                    </a:lnTo>
                    <a:lnTo>
                      <a:pt x="1" y="3"/>
                    </a:lnTo>
                    <a:lnTo>
                      <a:pt x="0" y="4"/>
                    </a:lnTo>
                    <a:lnTo>
                      <a:pt x="0" y="5"/>
                    </a:lnTo>
                    <a:lnTo>
                      <a:pt x="1" y="6"/>
                    </a:lnTo>
                    <a:lnTo>
                      <a:pt x="1" y="6"/>
                    </a:lnTo>
                    <a:lnTo>
                      <a:pt x="1" y="7"/>
                    </a:lnTo>
                    <a:lnTo>
                      <a:pt x="2" y="6"/>
                    </a:lnTo>
                    <a:lnTo>
                      <a:pt x="2" y="6"/>
                    </a:lnTo>
                    <a:lnTo>
                      <a:pt x="2" y="6"/>
                    </a:lnTo>
                    <a:lnTo>
                      <a:pt x="3" y="5"/>
                    </a:lnTo>
                    <a:lnTo>
                      <a:pt x="3" y="4"/>
                    </a:lnTo>
                    <a:lnTo>
                      <a:pt x="3" y="4"/>
                    </a:lnTo>
                    <a:lnTo>
                      <a:pt x="4" y="2"/>
                    </a:lnTo>
                    <a:lnTo>
                      <a:pt x="4"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5" name="Freeform 35"/>
              <p:cNvSpPr>
                <a:spLocks/>
              </p:cNvSpPr>
              <p:nvPr/>
            </p:nvSpPr>
            <p:spPr bwMode="auto">
              <a:xfrm>
                <a:off x="3789" y="2983"/>
                <a:ext cx="19" cy="32"/>
              </a:xfrm>
              <a:custGeom>
                <a:avLst/>
                <a:gdLst/>
                <a:ahLst/>
                <a:cxnLst>
                  <a:cxn ang="0">
                    <a:pos x="12" y="7"/>
                  </a:cxn>
                  <a:cxn ang="0">
                    <a:pos x="11" y="7"/>
                  </a:cxn>
                  <a:cxn ang="0">
                    <a:pos x="10" y="5"/>
                  </a:cxn>
                  <a:cxn ang="0">
                    <a:pos x="9" y="5"/>
                  </a:cxn>
                  <a:cxn ang="0">
                    <a:pos x="4" y="1"/>
                  </a:cxn>
                  <a:cxn ang="0">
                    <a:pos x="1" y="0"/>
                  </a:cxn>
                  <a:cxn ang="0">
                    <a:pos x="0" y="2"/>
                  </a:cxn>
                  <a:cxn ang="0">
                    <a:pos x="0" y="3"/>
                  </a:cxn>
                  <a:cxn ang="0">
                    <a:pos x="0" y="3"/>
                  </a:cxn>
                  <a:cxn ang="0">
                    <a:pos x="0" y="7"/>
                  </a:cxn>
                  <a:cxn ang="0">
                    <a:pos x="0" y="7"/>
                  </a:cxn>
                  <a:cxn ang="0">
                    <a:pos x="1" y="8"/>
                  </a:cxn>
                  <a:cxn ang="0">
                    <a:pos x="0" y="9"/>
                  </a:cxn>
                  <a:cxn ang="0">
                    <a:pos x="0" y="11"/>
                  </a:cxn>
                  <a:cxn ang="0">
                    <a:pos x="0" y="13"/>
                  </a:cxn>
                  <a:cxn ang="0">
                    <a:pos x="1" y="13"/>
                  </a:cxn>
                  <a:cxn ang="0">
                    <a:pos x="1" y="15"/>
                  </a:cxn>
                  <a:cxn ang="0">
                    <a:pos x="1" y="17"/>
                  </a:cxn>
                  <a:cxn ang="0">
                    <a:pos x="3" y="17"/>
                  </a:cxn>
                  <a:cxn ang="0">
                    <a:pos x="3" y="18"/>
                  </a:cxn>
                  <a:cxn ang="0">
                    <a:pos x="2" y="18"/>
                  </a:cxn>
                  <a:cxn ang="0">
                    <a:pos x="2" y="19"/>
                  </a:cxn>
                  <a:cxn ang="0">
                    <a:pos x="4" y="19"/>
                  </a:cxn>
                  <a:cxn ang="0">
                    <a:pos x="4" y="19"/>
                  </a:cxn>
                  <a:cxn ang="0">
                    <a:pos x="7" y="21"/>
                  </a:cxn>
                  <a:cxn ang="0">
                    <a:pos x="7" y="22"/>
                  </a:cxn>
                  <a:cxn ang="0">
                    <a:pos x="8" y="22"/>
                  </a:cxn>
                  <a:cxn ang="0">
                    <a:pos x="7" y="23"/>
                  </a:cxn>
                  <a:cxn ang="0">
                    <a:pos x="3" y="23"/>
                  </a:cxn>
                  <a:cxn ang="0">
                    <a:pos x="3" y="24"/>
                  </a:cxn>
                  <a:cxn ang="0">
                    <a:pos x="7" y="29"/>
                  </a:cxn>
                  <a:cxn ang="0">
                    <a:pos x="6" y="30"/>
                  </a:cxn>
                  <a:cxn ang="0">
                    <a:pos x="6" y="31"/>
                  </a:cxn>
                  <a:cxn ang="0">
                    <a:pos x="7" y="32"/>
                  </a:cxn>
                  <a:cxn ang="0">
                    <a:pos x="9" y="30"/>
                  </a:cxn>
                  <a:cxn ang="0">
                    <a:pos x="9" y="30"/>
                  </a:cxn>
                  <a:cxn ang="0">
                    <a:pos x="8" y="29"/>
                  </a:cxn>
                  <a:cxn ang="0">
                    <a:pos x="8" y="29"/>
                  </a:cxn>
                  <a:cxn ang="0">
                    <a:pos x="10" y="28"/>
                  </a:cxn>
                  <a:cxn ang="0">
                    <a:pos x="11" y="29"/>
                  </a:cxn>
                  <a:cxn ang="0">
                    <a:pos x="12" y="29"/>
                  </a:cxn>
                  <a:cxn ang="0">
                    <a:pos x="16" y="27"/>
                  </a:cxn>
                  <a:cxn ang="0">
                    <a:pos x="18" y="28"/>
                  </a:cxn>
                  <a:cxn ang="0">
                    <a:pos x="18" y="28"/>
                  </a:cxn>
                  <a:cxn ang="0">
                    <a:pos x="18" y="28"/>
                  </a:cxn>
                  <a:cxn ang="0">
                    <a:pos x="19" y="24"/>
                  </a:cxn>
                  <a:cxn ang="0">
                    <a:pos x="18" y="23"/>
                  </a:cxn>
                  <a:cxn ang="0">
                    <a:pos x="18" y="22"/>
                  </a:cxn>
                  <a:cxn ang="0">
                    <a:pos x="18" y="23"/>
                  </a:cxn>
                  <a:cxn ang="0">
                    <a:pos x="18" y="18"/>
                  </a:cxn>
                  <a:cxn ang="0">
                    <a:pos x="19" y="17"/>
                  </a:cxn>
                  <a:cxn ang="0">
                    <a:pos x="19" y="16"/>
                  </a:cxn>
                  <a:cxn ang="0">
                    <a:pos x="18" y="12"/>
                  </a:cxn>
                  <a:cxn ang="0">
                    <a:pos x="14" y="11"/>
                  </a:cxn>
                  <a:cxn ang="0">
                    <a:pos x="13" y="11"/>
                  </a:cxn>
                  <a:cxn ang="0">
                    <a:pos x="12" y="11"/>
                  </a:cxn>
                  <a:cxn ang="0">
                    <a:pos x="12" y="7"/>
                  </a:cxn>
                  <a:cxn ang="0">
                    <a:pos x="12" y="7"/>
                  </a:cxn>
                </a:cxnLst>
                <a:rect l="0" t="0" r="r" b="b"/>
                <a:pathLst>
                  <a:path w="19" h="32">
                    <a:moveTo>
                      <a:pt x="12" y="7"/>
                    </a:moveTo>
                    <a:lnTo>
                      <a:pt x="11" y="7"/>
                    </a:lnTo>
                    <a:lnTo>
                      <a:pt x="10" y="5"/>
                    </a:lnTo>
                    <a:lnTo>
                      <a:pt x="9" y="5"/>
                    </a:lnTo>
                    <a:lnTo>
                      <a:pt x="4" y="1"/>
                    </a:lnTo>
                    <a:lnTo>
                      <a:pt x="1" y="0"/>
                    </a:lnTo>
                    <a:lnTo>
                      <a:pt x="0" y="2"/>
                    </a:lnTo>
                    <a:lnTo>
                      <a:pt x="0" y="3"/>
                    </a:lnTo>
                    <a:lnTo>
                      <a:pt x="0" y="3"/>
                    </a:lnTo>
                    <a:lnTo>
                      <a:pt x="0" y="7"/>
                    </a:lnTo>
                    <a:lnTo>
                      <a:pt x="0" y="7"/>
                    </a:lnTo>
                    <a:lnTo>
                      <a:pt x="1" y="8"/>
                    </a:lnTo>
                    <a:lnTo>
                      <a:pt x="0" y="9"/>
                    </a:lnTo>
                    <a:lnTo>
                      <a:pt x="0" y="11"/>
                    </a:lnTo>
                    <a:lnTo>
                      <a:pt x="0" y="13"/>
                    </a:lnTo>
                    <a:lnTo>
                      <a:pt x="1" y="13"/>
                    </a:lnTo>
                    <a:lnTo>
                      <a:pt x="1" y="15"/>
                    </a:lnTo>
                    <a:lnTo>
                      <a:pt x="1" y="17"/>
                    </a:lnTo>
                    <a:lnTo>
                      <a:pt x="3" y="17"/>
                    </a:lnTo>
                    <a:lnTo>
                      <a:pt x="3" y="18"/>
                    </a:lnTo>
                    <a:lnTo>
                      <a:pt x="2" y="18"/>
                    </a:lnTo>
                    <a:lnTo>
                      <a:pt x="2" y="19"/>
                    </a:lnTo>
                    <a:lnTo>
                      <a:pt x="4" y="19"/>
                    </a:lnTo>
                    <a:lnTo>
                      <a:pt x="4" y="19"/>
                    </a:lnTo>
                    <a:lnTo>
                      <a:pt x="7" y="21"/>
                    </a:lnTo>
                    <a:lnTo>
                      <a:pt x="7" y="22"/>
                    </a:lnTo>
                    <a:lnTo>
                      <a:pt x="8" y="22"/>
                    </a:lnTo>
                    <a:lnTo>
                      <a:pt x="7" y="23"/>
                    </a:lnTo>
                    <a:lnTo>
                      <a:pt x="3" y="23"/>
                    </a:lnTo>
                    <a:lnTo>
                      <a:pt x="3" y="24"/>
                    </a:lnTo>
                    <a:lnTo>
                      <a:pt x="7" y="29"/>
                    </a:lnTo>
                    <a:lnTo>
                      <a:pt x="6" y="30"/>
                    </a:lnTo>
                    <a:lnTo>
                      <a:pt x="6" y="31"/>
                    </a:lnTo>
                    <a:lnTo>
                      <a:pt x="7" y="32"/>
                    </a:lnTo>
                    <a:lnTo>
                      <a:pt x="9" y="30"/>
                    </a:lnTo>
                    <a:lnTo>
                      <a:pt x="9" y="30"/>
                    </a:lnTo>
                    <a:lnTo>
                      <a:pt x="8" y="29"/>
                    </a:lnTo>
                    <a:lnTo>
                      <a:pt x="8" y="29"/>
                    </a:lnTo>
                    <a:lnTo>
                      <a:pt x="10" y="28"/>
                    </a:lnTo>
                    <a:lnTo>
                      <a:pt x="11" y="29"/>
                    </a:lnTo>
                    <a:lnTo>
                      <a:pt x="12" y="29"/>
                    </a:lnTo>
                    <a:lnTo>
                      <a:pt x="16" y="27"/>
                    </a:lnTo>
                    <a:lnTo>
                      <a:pt x="18" y="28"/>
                    </a:lnTo>
                    <a:lnTo>
                      <a:pt x="18" y="28"/>
                    </a:lnTo>
                    <a:lnTo>
                      <a:pt x="18" y="28"/>
                    </a:lnTo>
                    <a:lnTo>
                      <a:pt x="19" y="24"/>
                    </a:lnTo>
                    <a:lnTo>
                      <a:pt x="18" y="23"/>
                    </a:lnTo>
                    <a:lnTo>
                      <a:pt x="18" y="22"/>
                    </a:lnTo>
                    <a:lnTo>
                      <a:pt x="18" y="23"/>
                    </a:lnTo>
                    <a:lnTo>
                      <a:pt x="18" y="18"/>
                    </a:lnTo>
                    <a:lnTo>
                      <a:pt x="19" y="17"/>
                    </a:lnTo>
                    <a:lnTo>
                      <a:pt x="19" y="16"/>
                    </a:lnTo>
                    <a:lnTo>
                      <a:pt x="18" y="12"/>
                    </a:lnTo>
                    <a:lnTo>
                      <a:pt x="14" y="11"/>
                    </a:lnTo>
                    <a:lnTo>
                      <a:pt x="13" y="11"/>
                    </a:lnTo>
                    <a:lnTo>
                      <a:pt x="12" y="11"/>
                    </a:lnTo>
                    <a:lnTo>
                      <a:pt x="12" y="7"/>
                    </a:lnTo>
                    <a:lnTo>
                      <a:pt x="12" y="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6" name="Freeform 36"/>
              <p:cNvSpPr>
                <a:spLocks/>
              </p:cNvSpPr>
              <p:nvPr/>
            </p:nvSpPr>
            <p:spPr bwMode="auto">
              <a:xfrm>
                <a:off x="3770" y="3040"/>
                <a:ext cx="6" cy="5"/>
              </a:xfrm>
              <a:custGeom>
                <a:avLst/>
                <a:gdLst/>
                <a:ahLst/>
                <a:cxnLst>
                  <a:cxn ang="0">
                    <a:pos x="4" y="1"/>
                  </a:cxn>
                  <a:cxn ang="0">
                    <a:pos x="3" y="1"/>
                  </a:cxn>
                  <a:cxn ang="0">
                    <a:pos x="1" y="3"/>
                  </a:cxn>
                  <a:cxn ang="0">
                    <a:pos x="0" y="4"/>
                  </a:cxn>
                  <a:cxn ang="0">
                    <a:pos x="0" y="5"/>
                  </a:cxn>
                  <a:cxn ang="0">
                    <a:pos x="2" y="5"/>
                  </a:cxn>
                  <a:cxn ang="0">
                    <a:pos x="4" y="3"/>
                  </a:cxn>
                  <a:cxn ang="0">
                    <a:pos x="6" y="1"/>
                  </a:cxn>
                  <a:cxn ang="0">
                    <a:pos x="5" y="0"/>
                  </a:cxn>
                  <a:cxn ang="0">
                    <a:pos x="4" y="1"/>
                  </a:cxn>
                </a:cxnLst>
                <a:rect l="0" t="0" r="r" b="b"/>
                <a:pathLst>
                  <a:path w="6" h="5">
                    <a:moveTo>
                      <a:pt x="4" y="1"/>
                    </a:moveTo>
                    <a:lnTo>
                      <a:pt x="3" y="1"/>
                    </a:lnTo>
                    <a:lnTo>
                      <a:pt x="1" y="3"/>
                    </a:lnTo>
                    <a:lnTo>
                      <a:pt x="0" y="4"/>
                    </a:lnTo>
                    <a:lnTo>
                      <a:pt x="0" y="5"/>
                    </a:lnTo>
                    <a:lnTo>
                      <a:pt x="2" y="5"/>
                    </a:lnTo>
                    <a:lnTo>
                      <a:pt x="4" y="3"/>
                    </a:lnTo>
                    <a:lnTo>
                      <a:pt x="6" y="1"/>
                    </a:lnTo>
                    <a:lnTo>
                      <a:pt x="5" y="0"/>
                    </a:lnTo>
                    <a:lnTo>
                      <a:pt x="4"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7" name="Freeform 37"/>
              <p:cNvSpPr>
                <a:spLocks/>
              </p:cNvSpPr>
              <p:nvPr/>
            </p:nvSpPr>
            <p:spPr bwMode="auto">
              <a:xfrm>
                <a:off x="3782" y="2951"/>
                <a:ext cx="7" cy="12"/>
              </a:xfrm>
              <a:custGeom>
                <a:avLst/>
                <a:gdLst/>
                <a:ahLst/>
                <a:cxnLst>
                  <a:cxn ang="0">
                    <a:pos x="0" y="0"/>
                  </a:cxn>
                  <a:cxn ang="0">
                    <a:pos x="0" y="5"/>
                  </a:cxn>
                  <a:cxn ang="0">
                    <a:pos x="3" y="5"/>
                  </a:cxn>
                  <a:cxn ang="0">
                    <a:pos x="3" y="6"/>
                  </a:cxn>
                  <a:cxn ang="0">
                    <a:pos x="3" y="7"/>
                  </a:cxn>
                  <a:cxn ang="0">
                    <a:pos x="3" y="8"/>
                  </a:cxn>
                  <a:cxn ang="0">
                    <a:pos x="5" y="11"/>
                  </a:cxn>
                  <a:cxn ang="0">
                    <a:pos x="6" y="12"/>
                  </a:cxn>
                  <a:cxn ang="0">
                    <a:pos x="7" y="3"/>
                  </a:cxn>
                  <a:cxn ang="0">
                    <a:pos x="7" y="0"/>
                  </a:cxn>
                  <a:cxn ang="0">
                    <a:pos x="0" y="0"/>
                  </a:cxn>
                </a:cxnLst>
                <a:rect l="0" t="0" r="r" b="b"/>
                <a:pathLst>
                  <a:path w="7" h="12">
                    <a:moveTo>
                      <a:pt x="0" y="0"/>
                    </a:moveTo>
                    <a:lnTo>
                      <a:pt x="0" y="5"/>
                    </a:lnTo>
                    <a:lnTo>
                      <a:pt x="3" y="5"/>
                    </a:lnTo>
                    <a:lnTo>
                      <a:pt x="3" y="6"/>
                    </a:lnTo>
                    <a:lnTo>
                      <a:pt x="3" y="7"/>
                    </a:lnTo>
                    <a:lnTo>
                      <a:pt x="3" y="8"/>
                    </a:lnTo>
                    <a:lnTo>
                      <a:pt x="5" y="11"/>
                    </a:lnTo>
                    <a:lnTo>
                      <a:pt x="6" y="12"/>
                    </a:lnTo>
                    <a:lnTo>
                      <a:pt x="7" y="3"/>
                    </a:lnTo>
                    <a:lnTo>
                      <a:pt x="7"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8" name="Freeform 38"/>
              <p:cNvSpPr>
                <a:spLocks/>
              </p:cNvSpPr>
              <p:nvPr/>
            </p:nvSpPr>
            <p:spPr bwMode="auto">
              <a:xfrm>
                <a:off x="3760" y="3058"/>
                <a:ext cx="7" cy="5"/>
              </a:xfrm>
              <a:custGeom>
                <a:avLst/>
                <a:gdLst/>
                <a:ahLst/>
                <a:cxnLst>
                  <a:cxn ang="0">
                    <a:pos x="2" y="5"/>
                  </a:cxn>
                  <a:cxn ang="0">
                    <a:pos x="4" y="5"/>
                  </a:cxn>
                  <a:cxn ang="0">
                    <a:pos x="5" y="5"/>
                  </a:cxn>
                  <a:cxn ang="0">
                    <a:pos x="5" y="3"/>
                  </a:cxn>
                  <a:cxn ang="0">
                    <a:pos x="7" y="1"/>
                  </a:cxn>
                  <a:cxn ang="0">
                    <a:pos x="7" y="0"/>
                  </a:cxn>
                  <a:cxn ang="0">
                    <a:pos x="3" y="1"/>
                  </a:cxn>
                  <a:cxn ang="0">
                    <a:pos x="3" y="1"/>
                  </a:cxn>
                  <a:cxn ang="0">
                    <a:pos x="2" y="2"/>
                  </a:cxn>
                  <a:cxn ang="0">
                    <a:pos x="0" y="4"/>
                  </a:cxn>
                  <a:cxn ang="0">
                    <a:pos x="0" y="5"/>
                  </a:cxn>
                  <a:cxn ang="0">
                    <a:pos x="1" y="5"/>
                  </a:cxn>
                  <a:cxn ang="0">
                    <a:pos x="2" y="5"/>
                  </a:cxn>
                </a:cxnLst>
                <a:rect l="0" t="0" r="r" b="b"/>
                <a:pathLst>
                  <a:path w="7" h="5">
                    <a:moveTo>
                      <a:pt x="2" y="5"/>
                    </a:moveTo>
                    <a:lnTo>
                      <a:pt x="4" y="5"/>
                    </a:lnTo>
                    <a:lnTo>
                      <a:pt x="5" y="5"/>
                    </a:lnTo>
                    <a:lnTo>
                      <a:pt x="5" y="3"/>
                    </a:lnTo>
                    <a:lnTo>
                      <a:pt x="7" y="1"/>
                    </a:lnTo>
                    <a:lnTo>
                      <a:pt x="7" y="0"/>
                    </a:lnTo>
                    <a:lnTo>
                      <a:pt x="3" y="1"/>
                    </a:lnTo>
                    <a:lnTo>
                      <a:pt x="3" y="1"/>
                    </a:lnTo>
                    <a:lnTo>
                      <a:pt x="2" y="2"/>
                    </a:lnTo>
                    <a:lnTo>
                      <a:pt x="0" y="4"/>
                    </a:lnTo>
                    <a:lnTo>
                      <a:pt x="0" y="5"/>
                    </a:lnTo>
                    <a:lnTo>
                      <a:pt x="1" y="5"/>
                    </a:lnTo>
                    <a:lnTo>
                      <a:pt x="2"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99" name="Freeform 39"/>
              <p:cNvSpPr>
                <a:spLocks/>
              </p:cNvSpPr>
              <p:nvPr/>
            </p:nvSpPr>
            <p:spPr bwMode="auto">
              <a:xfrm>
                <a:off x="4837" y="2943"/>
                <a:ext cx="41" cy="45"/>
              </a:xfrm>
              <a:custGeom>
                <a:avLst/>
                <a:gdLst/>
                <a:ahLst/>
                <a:cxnLst>
                  <a:cxn ang="0">
                    <a:pos x="18" y="0"/>
                  </a:cxn>
                  <a:cxn ang="0">
                    <a:pos x="14" y="3"/>
                  </a:cxn>
                  <a:cxn ang="0">
                    <a:pos x="11" y="10"/>
                  </a:cxn>
                  <a:cxn ang="0">
                    <a:pos x="11" y="13"/>
                  </a:cxn>
                  <a:cxn ang="0">
                    <a:pos x="10" y="17"/>
                  </a:cxn>
                  <a:cxn ang="0">
                    <a:pos x="11" y="19"/>
                  </a:cxn>
                  <a:cxn ang="0">
                    <a:pos x="7" y="21"/>
                  </a:cxn>
                  <a:cxn ang="0">
                    <a:pos x="2" y="29"/>
                  </a:cxn>
                  <a:cxn ang="0">
                    <a:pos x="2" y="30"/>
                  </a:cxn>
                  <a:cxn ang="0">
                    <a:pos x="3" y="32"/>
                  </a:cxn>
                  <a:cxn ang="0">
                    <a:pos x="4" y="29"/>
                  </a:cxn>
                  <a:cxn ang="0">
                    <a:pos x="6" y="30"/>
                  </a:cxn>
                  <a:cxn ang="0">
                    <a:pos x="7" y="32"/>
                  </a:cxn>
                  <a:cxn ang="0">
                    <a:pos x="9" y="31"/>
                  </a:cxn>
                  <a:cxn ang="0">
                    <a:pos x="11" y="42"/>
                  </a:cxn>
                  <a:cxn ang="0">
                    <a:pos x="13" y="46"/>
                  </a:cxn>
                  <a:cxn ang="0">
                    <a:pos x="15" y="49"/>
                  </a:cxn>
                  <a:cxn ang="0">
                    <a:pos x="21" y="49"/>
                  </a:cxn>
                  <a:cxn ang="0">
                    <a:pos x="22" y="49"/>
                  </a:cxn>
                  <a:cxn ang="0">
                    <a:pos x="24" y="51"/>
                  </a:cxn>
                  <a:cxn ang="0">
                    <a:pos x="30" y="54"/>
                  </a:cxn>
                  <a:cxn ang="0">
                    <a:pos x="33" y="56"/>
                  </a:cxn>
                  <a:cxn ang="0">
                    <a:pos x="42" y="58"/>
                  </a:cxn>
                  <a:cxn ang="0">
                    <a:pos x="45" y="57"/>
                  </a:cxn>
                  <a:cxn ang="0">
                    <a:pos x="47" y="55"/>
                  </a:cxn>
                  <a:cxn ang="0">
                    <a:pos x="48" y="52"/>
                  </a:cxn>
                  <a:cxn ang="0">
                    <a:pos x="48" y="48"/>
                  </a:cxn>
                  <a:cxn ang="0">
                    <a:pos x="47" y="44"/>
                  </a:cxn>
                  <a:cxn ang="0">
                    <a:pos x="43" y="40"/>
                  </a:cxn>
                  <a:cxn ang="0">
                    <a:pos x="47" y="40"/>
                  </a:cxn>
                  <a:cxn ang="0">
                    <a:pos x="48" y="31"/>
                  </a:cxn>
                  <a:cxn ang="0">
                    <a:pos x="50" y="25"/>
                  </a:cxn>
                  <a:cxn ang="0">
                    <a:pos x="51" y="24"/>
                  </a:cxn>
                  <a:cxn ang="0">
                    <a:pos x="49" y="22"/>
                  </a:cxn>
                  <a:cxn ang="0">
                    <a:pos x="49" y="19"/>
                  </a:cxn>
                  <a:cxn ang="0">
                    <a:pos x="47" y="13"/>
                  </a:cxn>
                  <a:cxn ang="0">
                    <a:pos x="46" y="11"/>
                  </a:cxn>
                  <a:cxn ang="0">
                    <a:pos x="43" y="11"/>
                  </a:cxn>
                  <a:cxn ang="0">
                    <a:pos x="39" y="11"/>
                  </a:cxn>
                  <a:cxn ang="0">
                    <a:pos x="39" y="15"/>
                  </a:cxn>
                  <a:cxn ang="0">
                    <a:pos x="34" y="20"/>
                  </a:cxn>
                  <a:cxn ang="0">
                    <a:pos x="30" y="23"/>
                  </a:cxn>
                  <a:cxn ang="0">
                    <a:pos x="33" y="19"/>
                  </a:cxn>
                  <a:cxn ang="0">
                    <a:pos x="34" y="16"/>
                  </a:cxn>
                  <a:cxn ang="0">
                    <a:pos x="37" y="11"/>
                  </a:cxn>
                  <a:cxn ang="0">
                    <a:pos x="36" y="11"/>
                  </a:cxn>
                  <a:cxn ang="0">
                    <a:pos x="37" y="7"/>
                  </a:cxn>
                  <a:cxn ang="0">
                    <a:pos x="34" y="6"/>
                  </a:cxn>
                  <a:cxn ang="0">
                    <a:pos x="32" y="3"/>
                  </a:cxn>
                  <a:cxn ang="0">
                    <a:pos x="24" y="0"/>
                  </a:cxn>
                  <a:cxn ang="0">
                    <a:pos x="22" y="0"/>
                  </a:cxn>
                  <a:cxn ang="0">
                    <a:pos x="18" y="0"/>
                  </a:cxn>
                </a:cxnLst>
                <a:rect l="0" t="0" r="r" b="b"/>
                <a:pathLst>
                  <a:path w="52" h="58">
                    <a:moveTo>
                      <a:pt x="18" y="0"/>
                    </a:moveTo>
                    <a:cubicBezTo>
                      <a:pt x="18" y="0"/>
                      <a:pt x="18" y="0"/>
                      <a:pt x="18" y="0"/>
                    </a:cubicBezTo>
                    <a:cubicBezTo>
                      <a:pt x="17" y="0"/>
                      <a:pt x="17" y="0"/>
                      <a:pt x="16" y="1"/>
                    </a:cubicBezTo>
                    <a:cubicBezTo>
                      <a:pt x="15" y="3"/>
                      <a:pt x="14" y="2"/>
                      <a:pt x="14" y="3"/>
                    </a:cubicBezTo>
                    <a:cubicBezTo>
                      <a:pt x="14" y="4"/>
                      <a:pt x="14" y="3"/>
                      <a:pt x="13" y="5"/>
                    </a:cubicBezTo>
                    <a:cubicBezTo>
                      <a:pt x="12" y="6"/>
                      <a:pt x="11" y="10"/>
                      <a:pt x="11" y="10"/>
                    </a:cubicBezTo>
                    <a:cubicBezTo>
                      <a:pt x="11" y="10"/>
                      <a:pt x="11" y="11"/>
                      <a:pt x="12" y="12"/>
                    </a:cubicBezTo>
                    <a:cubicBezTo>
                      <a:pt x="11" y="13"/>
                      <a:pt x="11" y="13"/>
                      <a:pt x="11" y="13"/>
                    </a:cubicBezTo>
                    <a:cubicBezTo>
                      <a:pt x="10" y="15"/>
                      <a:pt x="10" y="15"/>
                      <a:pt x="10" y="15"/>
                    </a:cubicBezTo>
                    <a:cubicBezTo>
                      <a:pt x="10" y="17"/>
                      <a:pt x="10" y="17"/>
                      <a:pt x="10" y="17"/>
                    </a:cubicBezTo>
                    <a:cubicBezTo>
                      <a:pt x="12" y="18"/>
                      <a:pt x="12" y="18"/>
                      <a:pt x="12" y="18"/>
                    </a:cubicBezTo>
                    <a:cubicBezTo>
                      <a:pt x="11" y="19"/>
                      <a:pt x="11" y="19"/>
                      <a:pt x="11" y="19"/>
                    </a:cubicBezTo>
                    <a:cubicBezTo>
                      <a:pt x="10" y="20"/>
                      <a:pt x="10" y="20"/>
                      <a:pt x="10" y="20"/>
                    </a:cubicBezTo>
                    <a:cubicBezTo>
                      <a:pt x="7" y="21"/>
                      <a:pt x="7" y="21"/>
                      <a:pt x="7" y="21"/>
                    </a:cubicBezTo>
                    <a:cubicBezTo>
                      <a:pt x="6" y="24"/>
                      <a:pt x="6" y="24"/>
                      <a:pt x="6" y="24"/>
                    </a:cubicBezTo>
                    <a:cubicBezTo>
                      <a:pt x="2" y="29"/>
                      <a:pt x="2" y="29"/>
                      <a:pt x="2" y="29"/>
                    </a:cubicBezTo>
                    <a:cubicBezTo>
                      <a:pt x="0" y="28"/>
                      <a:pt x="0" y="28"/>
                      <a:pt x="0" y="28"/>
                    </a:cubicBezTo>
                    <a:cubicBezTo>
                      <a:pt x="2" y="30"/>
                      <a:pt x="2" y="30"/>
                      <a:pt x="2" y="30"/>
                    </a:cubicBezTo>
                    <a:cubicBezTo>
                      <a:pt x="2" y="32"/>
                      <a:pt x="2" y="32"/>
                      <a:pt x="2" y="32"/>
                    </a:cubicBezTo>
                    <a:cubicBezTo>
                      <a:pt x="3" y="32"/>
                      <a:pt x="3" y="32"/>
                      <a:pt x="3" y="32"/>
                    </a:cubicBezTo>
                    <a:cubicBezTo>
                      <a:pt x="3" y="29"/>
                      <a:pt x="3" y="29"/>
                      <a:pt x="3" y="29"/>
                    </a:cubicBezTo>
                    <a:cubicBezTo>
                      <a:pt x="4" y="29"/>
                      <a:pt x="4" y="29"/>
                      <a:pt x="4" y="29"/>
                    </a:cubicBezTo>
                    <a:cubicBezTo>
                      <a:pt x="5" y="31"/>
                      <a:pt x="5" y="31"/>
                      <a:pt x="5" y="31"/>
                    </a:cubicBezTo>
                    <a:cubicBezTo>
                      <a:pt x="6" y="30"/>
                      <a:pt x="6" y="30"/>
                      <a:pt x="6" y="30"/>
                    </a:cubicBezTo>
                    <a:cubicBezTo>
                      <a:pt x="6" y="31"/>
                      <a:pt x="6" y="31"/>
                      <a:pt x="6" y="31"/>
                    </a:cubicBezTo>
                    <a:cubicBezTo>
                      <a:pt x="7" y="32"/>
                      <a:pt x="7" y="32"/>
                      <a:pt x="7" y="32"/>
                    </a:cubicBezTo>
                    <a:cubicBezTo>
                      <a:pt x="8" y="31"/>
                      <a:pt x="8" y="31"/>
                      <a:pt x="8" y="31"/>
                    </a:cubicBezTo>
                    <a:cubicBezTo>
                      <a:pt x="9" y="31"/>
                      <a:pt x="9" y="31"/>
                      <a:pt x="9" y="31"/>
                    </a:cubicBezTo>
                    <a:cubicBezTo>
                      <a:pt x="10" y="41"/>
                      <a:pt x="10" y="41"/>
                      <a:pt x="10" y="41"/>
                    </a:cubicBezTo>
                    <a:cubicBezTo>
                      <a:pt x="11" y="42"/>
                      <a:pt x="11" y="42"/>
                      <a:pt x="11" y="42"/>
                    </a:cubicBezTo>
                    <a:cubicBezTo>
                      <a:pt x="12" y="43"/>
                      <a:pt x="12" y="43"/>
                      <a:pt x="12" y="43"/>
                    </a:cubicBezTo>
                    <a:cubicBezTo>
                      <a:pt x="13" y="46"/>
                      <a:pt x="13" y="46"/>
                      <a:pt x="13" y="46"/>
                    </a:cubicBezTo>
                    <a:cubicBezTo>
                      <a:pt x="15" y="48"/>
                      <a:pt x="15" y="48"/>
                      <a:pt x="15" y="48"/>
                    </a:cubicBezTo>
                    <a:cubicBezTo>
                      <a:pt x="15" y="49"/>
                      <a:pt x="15" y="49"/>
                      <a:pt x="15" y="49"/>
                    </a:cubicBezTo>
                    <a:cubicBezTo>
                      <a:pt x="20" y="43"/>
                      <a:pt x="20" y="43"/>
                      <a:pt x="20" y="43"/>
                    </a:cubicBezTo>
                    <a:cubicBezTo>
                      <a:pt x="21" y="49"/>
                      <a:pt x="21" y="49"/>
                      <a:pt x="21" y="49"/>
                    </a:cubicBezTo>
                    <a:cubicBezTo>
                      <a:pt x="21" y="50"/>
                      <a:pt x="21" y="50"/>
                      <a:pt x="21" y="50"/>
                    </a:cubicBezTo>
                    <a:cubicBezTo>
                      <a:pt x="22" y="49"/>
                      <a:pt x="22" y="49"/>
                      <a:pt x="22" y="49"/>
                    </a:cubicBezTo>
                    <a:cubicBezTo>
                      <a:pt x="24" y="49"/>
                      <a:pt x="24" y="49"/>
                      <a:pt x="24" y="49"/>
                    </a:cubicBezTo>
                    <a:cubicBezTo>
                      <a:pt x="24" y="51"/>
                      <a:pt x="24" y="51"/>
                      <a:pt x="24" y="51"/>
                    </a:cubicBezTo>
                    <a:cubicBezTo>
                      <a:pt x="29" y="52"/>
                      <a:pt x="29" y="52"/>
                      <a:pt x="29" y="52"/>
                    </a:cubicBezTo>
                    <a:cubicBezTo>
                      <a:pt x="30" y="54"/>
                      <a:pt x="30" y="54"/>
                      <a:pt x="30" y="54"/>
                    </a:cubicBezTo>
                    <a:cubicBezTo>
                      <a:pt x="32" y="55"/>
                      <a:pt x="32" y="55"/>
                      <a:pt x="32" y="55"/>
                    </a:cubicBezTo>
                    <a:cubicBezTo>
                      <a:pt x="33" y="56"/>
                      <a:pt x="33" y="56"/>
                      <a:pt x="33" y="56"/>
                    </a:cubicBezTo>
                    <a:cubicBezTo>
                      <a:pt x="34" y="57"/>
                      <a:pt x="34" y="57"/>
                      <a:pt x="34" y="57"/>
                    </a:cubicBezTo>
                    <a:cubicBezTo>
                      <a:pt x="42" y="58"/>
                      <a:pt x="42" y="58"/>
                      <a:pt x="42" y="58"/>
                    </a:cubicBezTo>
                    <a:cubicBezTo>
                      <a:pt x="43" y="57"/>
                      <a:pt x="43" y="57"/>
                      <a:pt x="43" y="57"/>
                    </a:cubicBezTo>
                    <a:cubicBezTo>
                      <a:pt x="45" y="57"/>
                      <a:pt x="45" y="57"/>
                      <a:pt x="45" y="57"/>
                    </a:cubicBezTo>
                    <a:cubicBezTo>
                      <a:pt x="45" y="56"/>
                      <a:pt x="45" y="56"/>
                      <a:pt x="45" y="56"/>
                    </a:cubicBezTo>
                    <a:cubicBezTo>
                      <a:pt x="47" y="55"/>
                      <a:pt x="47" y="55"/>
                      <a:pt x="47" y="55"/>
                    </a:cubicBezTo>
                    <a:cubicBezTo>
                      <a:pt x="48" y="54"/>
                      <a:pt x="48" y="54"/>
                      <a:pt x="48" y="54"/>
                    </a:cubicBezTo>
                    <a:cubicBezTo>
                      <a:pt x="48" y="52"/>
                      <a:pt x="48" y="52"/>
                      <a:pt x="48" y="52"/>
                    </a:cubicBezTo>
                    <a:cubicBezTo>
                      <a:pt x="48" y="51"/>
                      <a:pt x="48" y="51"/>
                      <a:pt x="48" y="51"/>
                    </a:cubicBezTo>
                    <a:cubicBezTo>
                      <a:pt x="48" y="48"/>
                      <a:pt x="48" y="48"/>
                      <a:pt x="48" y="48"/>
                    </a:cubicBezTo>
                    <a:cubicBezTo>
                      <a:pt x="47" y="46"/>
                      <a:pt x="47" y="46"/>
                      <a:pt x="47" y="46"/>
                    </a:cubicBezTo>
                    <a:cubicBezTo>
                      <a:pt x="47" y="44"/>
                      <a:pt x="47" y="44"/>
                      <a:pt x="47" y="44"/>
                    </a:cubicBezTo>
                    <a:cubicBezTo>
                      <a:pt x="46" y="44"/>
                      <a:pt x="46" y="44"/>
                      <a:pt x="46" y="44"/>
                    </a:cubicBezTo>
                    <a:cubicBezTo>
                      <a:pt x="43" y="40"/>
                      <a:pt x="43" y="40"/>
                      <a:pt x="43" y="40"/>
                    </a:cubicBezTo>
                    <a:cubicBezTo>
                      <a:pt x="43" y="38"/>
                      <a:pt x="43" y="38"/>
                      <a:pt x="43" y="38"/>
                    </a:cubicBezTo>
                    <a:cubicBezTo>
                      <a:pt x="47" y="40"/>
                      <a:pt x="47" y="40"/>
                      <a:pt x="47" y="40"/>
                    </a:cubicBezTo>
                    <a:cubicBezTo>
                      <a:pt x="48" y="38"/>
                      <a:pt x="48" y="38"/>
                      <a:pt x="48" y="38"/>
                    </a:cubicBezTo>
                    <a:cubicBezTo>
                      <a:pt x="48" y="31"/>
                      <a:pt x="48" y="31"/>
                      <a:pt x="48" y="31"/>
                    </a:cubicBezTo>
                    <a:cubicBezTo>
                      <a:pt x="48" y="31"/>
                      <a:pt x="48" y="31"/>
                      <a:pt x="48" y="31"/>
                    </a:cubicBezTo>
                    <a:cubicBezTo>
                      <a:pt x="50" y="25"/>
                      <a:pt x="50" y="25"/>
                      <a:pt x="50" y="25"/>
                    </a:cubicBezTo>
                    <a:cubicBezTo>
                      <a:pt x="52" y="24"/>
                      <a:pt x="52" y="24"/>
                      <a:pt x="52" y="24"/>
                    </a:cubicBezTo>
                    <a:cubicBezTo>
                      <a:pt x="51" y="24"/>
                      <a:pt x="51" y="24"/>
                      <a:pt x="51" y="24"/>
                    </a:cubicBezTo>
                    <a:cubicBezTo>
                      <a:pt x="49" y="24"/>
                      <a:pt x="49" y="24"/>
                      <a:pt x="49" y="24"/>
                    </a:cubicBezTo>
                    <a:cubicBezTo>
                      <a:pt x="49" y="22"/>
                      <a:pt x="49" y="22"/>
                      <a:pt x="49" y="22"/>
                    </a:cubicBezTo>
                    <a:cubicBezTo>
                      <a:pt x="50" y="18"/>
                      <a:pt x="50" y="18"/>
                      <a:pt x="50" y="18"/>
                    </a:cubicBezTo>
                    <a:cubicBezTo>
                      <a:pt x="49" y="19"/>
                      <a:pt x="49" y="19"/>
                      <a:pt x="49" y="19"/>
                    </a:cubicBezTo>
                    <a:cubicBezTo>
                      <a:pt x="49" y="17"/>
                      <a:pt x="49" y="17"/>
                      <a:pt x="49" y="17"/>
                    </a:cubicBezTo>
                    <a:cubicBezTo>
                      <a:pt x="47" y="13"/>
                      <a:pt x="47" y="13"/>
                      <a:pt x="47" y="13"/>
                    </a:cubicBezTo>
                    <a:cubicBezTo>
                      <a:pt x="47" y="11"/>
                      <a:pt x="47" y="11"/>
                      <a:pt x="47" y="11"/>
                    </a:cubicBezTo>
                    <a:cubicBezTo>
                      <a:pt x="46" y="11"/>
                      <a:pt x="46" y="11"/>
                      <a:pt x="46" y="11"/>
                    </a:cubicBezTo>
                    <a:cubicBezTo>
                      <a:pt x="44" y="11"/>
                      <a:pt x="44" y="11"/>
                      <a:pt x="44" y="11"/>
                    </a:cubicBezTo>
                    <a:cubicBezTo>
                      <a:pt x="43" y="11"/>
                      <a:pt x="43" y="11"/>
                      <a:pt x="43" y="11"/>
                    </a:cubicBezTo>
                    <a:cubicBezTo>
                      <a:pt x="42" y="11"/>
                      <a:pt x="42" y="11"/>
                      <a:pt x="42" y="11"/>
                    </a:cubicBezTo>
                    <a:cubicBezTo>
                      <a:pt x="39" y="11"/>
                      <a:pt x="39" y="11"/>
                      <a:pt x="39" y="11"/>
                    </a:cubicBezTo>
                    <a:cubicBezTo>
                      <a:pt x="39" y="11"/>
                      <a:pt x="39" y="11"/>
                      <a:pt x="39" y="11"/>
                    </a:cubicBezTo>
                    <a:cubicBezTo>
                      <a:pt x="39" y="15"/>
                      <a:pt x="39" y="15"/>
                      <a:pt x="39" y="15"/>
                    </a:cubicBezTo>
                    <a:cubicBezTo>
                      <a:pt x="36" y="17"/>
                      <a:pt x="36" y="17"/>
                      <a:pt x="36" y="17"/>
                    </a:cubicBezTo>
                    <a:cubicBezTo>
                      <a:pt x="34" y="20"/>
                      <a:pt x="34" y="20"/>
                      <a:pt x="34" y="20"/>
                    </a:cubicBezTo>
                    <a:cubicBezTo>
                      <a:pt x="32" y="20"/>
                      <a:pt x="32" y="20"/>
                      <a:pt x="32" y="20"/>
                    </a:cubicBezTo>
                    <a:cubicBezTo>
                      <a:pt x="30" y="23"/>
                      <a:pt x="30" y="23"/>
                      <a:pt x="30" y="23"/>
                    </a:cubicBezTo>
                    <a:cubicBezTo>
                      <a:pt x="29" y="22"/>
                      <a:pt x="29" y="22"/>
                      <a:pt x="29" y="22"/>
                    </a:cubicBezTo>
                    <a:cubicBezTo>
                      <a:pt x="33" y="19"/>
                      <a:pt x="33" y="19"/>
                      <a:pt x="33" y="19"/>
                    </a:cubicBezTo>
                    <a:cubicBezTo>
                      <a:pt x="34" y="19"/>
                      <a:pt x="34" y="19"/>
                      <a:pt x="34" y="19"/>
                    </a:cubicBezTo>
                    <a:cubicBezTo>
                      <a:pt x="34" y="16"/>
                      <a:pt x="34" y="16"/>
                      <a:pt x="34" y="16"/>
                    </a:cubicBezTo>
                    <a:cubicBezTo>
                      <a:pt x="37" y="15"/>
                      <a:pt x="37" y="15"/>
                      <a:pt x="37" y="15"/>
                    </a:cubicBezTo>
                    <a:cubicBezTo>
                      <a:pt x="37" y="11"/>
                      <a:pt x="37" y="11"/>
                      <a:pt x="37" y="11"/>
                    </a:cubicBezTo>
                    <a:cubicBezTo>
                      <a:pt x="37" y="11"/>
                      <a:pt x="37" y="11"/>
                      <a:pt x="37" y="11"/>
                    </a:cubicBezTo>
                    <a:cubicBezTo>
                      <a:pt x="36" y="11"/>
                      <a:pt x="36" y="11"/>
                      <a:pt x="36" y="11"/>
                    </a:cubicBezTo>
                    <a:cubicBezTo>
                      <a:pt x="37" y="9"/>
                      <a:pt x="37" y="9"/>
                      <a:pt x="37" y="9"/>
                    </a:cubicBezTo>
                    <a:cubicBezTo>
                      <a:pt x="37" y="9"/>
                      <a:pt x="39" y="7"/>
                      <a:pt x="37" y="7"/>
                    </a:cubicBezTo>
                    <a:cubicBezTo>
                      <a:pt x="37" y="7"/>
                      <a:pt x="37" y="7"/>
                      <a:pt x="37" y="7"/>
                    </a:cubicBezTo>
                    <a:cubicBezTo>
                      <a:pt x="36" y="7"/>
                      <a:pt x="35" y="7"/>
                      <a:pt x="34" y="6"/>
                    </a:cubicBezTo>
                    <a:cubicBezTo>
                      <a:pt x="33" y="5"/>
                      <a:pt x="33" y="4"/>
                      <a:pt x="33" y="4"/>
                    </a:cubicBezTo>
                    <a:cubicBezTo>
                      <a:pt x="32" y="3"/>
                      <a:pt x="32" y="3"/>
                      <a:pt x="32" y="3"/>
                    </a:cubicBezTo>
                    <a:cubicBezTo>
                      <a:pt x="28" y="0"/>
                      <a:pt x="28" y="0"/>
                      <a:pt x="28" y="0"/>
                    </a:cubicBezTo>
                    <a:cubicBezTo>
                      <a:pt x="28" y="0"/>
                      <a:pt x="25" y="0"/>
                      <a:pt x="24" y="0"/>
                    </a:cubicBezTo>
                    <a:cubicBezTo>
                      <a:pt x="24" y="0"/>
                      <a:pt x="24" y="0"/>
                      <a:pt x="24" y="0"/>
                    </a:cubicBezTo>
                    <a:cubicBezTo>
                      <a:pt x="24" y="0"/>
                      <a:pt x="23" y="0"/>
                      <a:pt x="22" y="0"/>
                    </a:cubicBezTo>
                    <a:cubicBezTo>
                      <a:pt x="21" y="0"/>
                      <a:pt x="20" y="0"/>
                      <a:pt x="19" y="0"/>
                    </a:cubicBezTo>
                    <a:cubicBezTo>
                      <a:pt x="19" y="0"/>
                      <a:pt x="19" y="0"/>
                      <a:pt x="18" y="0"/>
                    </a:cubicBez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0" name="Freeform 40"/>
              <p:cNvSpPr>
                <a:spLocks/>
              </p:cNvSpPr>
              <p:nvPr/>
            </p:nvSpPr>
            <p:spPr bwMode="auto">
              <a:xfrm>
                <a:off x="3757" y="3056"/>
                <a:ext cx="9" cy="4"/>
              </a:xfrm>
              <a:custGeom>
                <a:avLst/>
                <a:gdLst/>
                <a:ahLst/>
                <a:cxnLst>
                  <a:cxn ang="0">
                    <a:pos x="9" y="1"/>
                  </a:cxn>
                  <a:cxn ang="0">
                    <a:pos x="9" y="0"/>
                  </a:cxn>
                  <a:cxn ang="0">
                    <a:pos x="7" y="0"/>
                  </a:cxn>
                  <a:cxn ang="0">
                    <a:pos x="6" y="0"/>
                  </a:cxn>
                  <a:cxn ang="0">
                    <a:pos x="1" y="3"/>
                  </a:cxn>
                  <a:cxn ang="0">
                    <a:pos x="0" y="4"/>
                  </a:cxn>
                  <a:cxn ang="0">
                    <a:pos x="8" y="2"/>
                  </a:cxn>
                  <a:cxn ang="0">
                    <a:pos x="9" y="1"/>
                  </a:cxn>
                </a:cxnLst>
                <a:rect l="0" t="0" r="r" b="b"/>
                <a:pathLst>
                  <a:path w="9" h="4">
                    <a:moveTo>
                      <a:pt x="9" y="1"/>
                    </a:moveTo>
                    <a:lnTo>
                      <a:pt x="9" y="0"/>
                    </a:lnTo>
                    <a:lnTo>
                      <a:pt x="7" y="0"/>
                    </a:lnTo>
                    <a:lnTo>
                      <a:pt x="6" y="0"/>
                    </a:lnTo>
                    <a:lnTo>
                      <a:pt x="1" y="3"/>
                    </a:lnTo>
                    <a:lnTo>
                      <a:pt x="0" y="4"/>
                    </a:lnTo>
                    <a:lnTo>
                      <a:pt x="8" y="2"/>
                    </a:lnTo>
                    <a:lnTo>
                      <a:pt x="9"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1" name="Freeform 41"/>
              <p:cNvSpPr>
                <a:spLocks/>
              </p:cNvSpPr>
              <p:nvPr/>
            </p:nvSpPr>
            <p:spPr bwMode="auto">
              <a:xfrm>
                <a:off x="5071" y="3061"/>
                <a:ext cx="3" cy="11"/>
              </a:xfrm>
              <a:custGeom>
                <a:avLst/>
                <a:gdLst/>
                <a:ahLst/>
                <a:cxnLst>
                  <a:cxn ang="0">
                    <a:pos x="0" y="9"/>
                  </a:cxn>
                  <a:cxn ang="0">
                    <a:pos x="0" y="11"/>
                  </a:cxn>
                  <a:cxn ang="0">
                    <a:pos x="2" y="11"/>
                  </a:cxn>
                  <a:cxn ang="0">
                    <a:pos x="3" y="10"/>
                  </a:cxn>
                  <a:cxn ang="0">
                    <a:pos x="2" y="9"/>
                  </a:cxn>
                  <a:cxn ang="0">
                    <a:pos x="3" y="8"/>
                  </a:cxn>
                  <a:cxn ang="0">
                    <a:pos x="3" y="7"/>
                  </a:cxn>
                  <a:cxn ang="0">
                    <a:pos x="3" y="6"/>
                  </a:cxn>
                  <a:cxn ang="0">
                    <a:pos x="3" y="6"/>
                  </a:cxn>
                  <a:cxn ang="0">
                    <a:pos x="2" y="4"/>
                  </a:cxn>
                  <a:cxn ang="0">
                    <a:pos x="2" y="2"/>
                  </a:cxn>
                  <a:cxn ang="0">
                    <a:pos x="1" y="2"/>
                  </a:cxn>
                  <a:cxn ang="0">
                    <a:pos x="1" y="0"/>
                  </a:cxn>
                  <a:cxn ang="0">
                    <a:pos x="0" y="8"/>
                  </a:cxn>
                  <a:cxn ang="0">
                    <a:pos x="0" y="9"/>
                  </a:cxn>
                  <a:cxn ang="0">
                    <a:pos x="0" y="9"/>
                  </a:cxn>
                </a:cxnLst>
                <a:rect l="0" t="0" r="r" b="b"/>
                <a:pathLst>
                  <a:path w="3" h="11">
                    <a:moveTo>
                      <a:pt x="0" y="9"/>
                    </a:moveTo>
                    <a:lnTo>
                      <a:pt x="0" y="11"/>
                    </a:lnTo>
                    <a:lnTo>
                      <a:pt x="2" y="11"/>
                    </a:lnTo>
                    <a:lnTo>
                      <a:pt x="3" y="10"/>
                    </a:lnTo>
                    <a:lnTo>
                      <a:pt x="2" y="9"/>
                    </a:lnTo>
                    <a:lnTo>
                      <a:pt x="3" y="8"/>
                    </a:lnTo>
                    <a:lnTo>
                      <a:pt x="3" y="7"/>
                    </a:lnTo>
                    <a:lnTo>
                      <a:pt x="3" y="6"/>
                    </a:lnTo>
                    <a:lnTo>
                      <a:pt x="3" y="6"/>
                    </a:lnTo>
                    <a:lnTo>
                      <a:pt x="2" y="4"/>
                    </a:lnTo>
                    <a:lnTo>
                      <a:pt x="2" y="2"/>
                    </a:lnTo>
                    <a:lnTo>
                      <a:pt x="1" y="2"/>
                    </a:lnTo>
                    <a:lnTo>
                      <a:pt x="1" y="0"/>
                    </a:lnTo>
                    <a:lnTo>
                      <a:pt x="0" y="8"/>
                    </a:lnTo>
                    <a:lnTo>
                      <a:pt x="0" y="9"/>
                    </a:lnTo>
                    <a:lnTo>
                      <a:pt x="0" y="9"/>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2" name="Freeform 42"/>
              <p:cNvSpPr>
                <a:spLocks/>
              </p:cNvSpPr>
              <p:nvPr/>
            </p:nvSpPr>
            <p:spPr bwMode="auto">
              <a:xfrm>
                <a:off x="4873" y="2968"/>
                <a:ext cx="34" cy="43"/>
              </a:xfrm>
              <a:custGeom>
                <a:avLst/>
                <a:gdLst/>
                <a:ahLst/>
                <a:cxnLst>
                  <a:cxn ang="0">
                    <a:pos x="5" y="23"/>
                  </a:cxn>
                  <a:cxn ang="0">
                    <a:pos x="4" y="28"/>
                  </a:cxn>
                  <a:cxn ang="0">
                    <a:pos x="3" y="30"/>
                  </a:cxn>
                  <a:cxn ang="0">
                    <a:pos x="3" y="31"/>
                  </a:cxn>
                  <a:cxn ang="0">
                    <a:pos x="0" y="40"/>
                  </a:cxn>
                  <a:cxn ang="0">
                    <a:pos x="1" y="40"/>
                  </a:cxn>
                  <a:cxn ang="0">
                    <a:pos x="0" y="42"/>
                  </a:cxn>
                  <a:cxn ang="0">
                    <a:pos x="4" y="41"/>
                  </a:cxn>
                  <a:cxn ang="0">
                    <a:pos x="8" y="39"/>
                  </a:cxn>
                  <a:cxn ang="0">
                    <a:pos x="9" y="37"/>
                  </a:cxn>
                  <a:cxn ang="0">
                    <a:pos x="13" y="36"/>
                  </a:cxn>
                  <a:cxn ang="0">
                    <a:pos x="15" y="36"/>
                  </a:cxn>
                  <a:cxn ang="0">
                    <a:pos x="19" y="37"/>
                  </a:cxn>
                  <a:cxn ang="0">
                    <a:pos x="19" y="35"/>
                  </a:cxn>
                  <a:cxn ang="0">
                    <a:pos x="21" y="36"/>
                  </a:cxn>
                  <a:cxn ang="0">
                    <a:pos x="24" y="35"/>
                  </a:cxn>
                  <a:cxn ang="0">
                    <a:pos x="30" y="33"/>
                  </a:cxn>
                  <a:cxn ang="0">
                    <a:pos x="31" y="32"/>
                  </a:cxn>
                  <a:cxn ang="0">
                    <a:pos x="33" y="20"/>
                  </a:cxn>
                  <a:cxn ang="0">
                    <a:pos x="29" y="17"/>
                  </a:cxn>
                  <a:cxn ang="0">
                    <a:pos x="27" y="12"/>
                  </a:cxn>
                  <a:cxn ang="0">
                    <a:pos x="27" y="14"/>
                  </a:cxn>
                  <a:cxn ang="0">
                    <a:pos x="26" y="10"/>
                  </a:cxn>
                  <a:cxn ang="0">
                    <a:pos x="24" y="8"/>
                  </a:cxn>
                  <a:cxn ang="0">
                    <a:pos x="23" y="11"/>
                  </a:cxn>
                  <a:cxn ang="0">
                    <a:pos x="23" y="8"/>
                  </a:cxn>
                  <a:cxn ang="0">
                    <a:pos x="21" y="8"/>
                  </a:cxn>
                  <a:cxn ang="0">
                    <a:pos x="19" y="13"/>
                  </a:cxn>
                  <a:cxn ang="0">
                    <a:pos x="19" y="10"/>
                  </a:cxn>
                  <a:cxn ang="0">
                    <a:pos x="20" y="5"/>
                  </a:cxn>
                  <a:cxn ang="0">
                    <a:pos x="19" y="3"/>
                  </a:cxn>
                  <a:cxn ang="0">
                    <a:pos x="19" y="4"/>
                  </a:cxn>
                  <a:cxn ang="0">
                    <a:pos x="16" y="0"/>
                  </a:cxn>
                  <a:cxn ang="0">
                    <a:pos x="15" y="7"/>
                  </a:cxn>
                  <a:cxn ang="0">
                    <a:pos x="12" y="3"/>
                  </a:cxn>
                  <a:cxn ang="0">
                    <a:pos x="12" y="5"/>
                  </a:cxn>
                  <a:cxn ang="0">
                    <a:pos x="10" y="8"/>
                  </a:cxn>
                  <a:cxn ang="0">
                    <a:pos x="11" y="10"/>
                  </a:cxn>
                  <a:cxn ang="0">
                    <a:pos x="9" y="11"/>
                  </a:cxn>
                  <a:cxn ang="0">
                    <a:pos x="9" y="12"/>
                  </a:cxn>
                  <a:cxn ang="0">
                    <a:pos x="8" y="14"/>
                  </a:cxn>
                  <a:cxn ang="0">
                    <a:pos x="9" y="21"/>
                  </a:cxn>
                  <a:cxn ang="0">
                    <a:pos x="6" y="19"/>
                  </a:cxn>
                </a:cxnLst>
                <a:rect l="0" t="0" r="r" b="b"/>
                <a:pathLst>
                  <a:path w="34" h="43">
                    <a:moveTo>
                      <a:pt x="6" y="19"/>
                    </a:moveTo>
                    <a:lnTo>
                      <a:pt x="5" y="23"/>
                    </a:lnTo>
                    <a:lnTo>
                      <a:pt x="5" y="25"/>
                    </a:lnTo>
                    <a:lnTo>
                      <a:pt x="4" y="28"/>
                    </a:lnTo>
                    <a:lnTo>
                      <a:pt x="4" y="29"/>
                    </a:lnTo>
                    <a:lnTo>
                      <a:pt x="3" y="30"/>
                    </a:lnTo>
                    <a:lnTo>
                      <a:pt x="3" y="30"/>
                    </a:lnTo>
                    <a:lnTo>
                      <a:pt x="3" y="31"/>
                    </a:lnTo>
                    <a:lnTo>
                      <a:pt x="0" y="37"/>
                    </a:lnTo>
                    <a:lnTo>
                      <a:pt x="0" y="40"/>
                    </a:lnTo>
                    <a:lnTo>
                      <a:pt x="1" y="40"/>
                    </a:lnTo>
                    <a:lnTo>
                      <a:pt x="1" y="40"/>
                    </a:lnTo>
                    <a:lnTo>
                      <a:pt x="1" y="41"/>
                    </a:lnTo>
                    <a:lnTo>
                      <a:pt x="0" y="42"/>
                    </a:lnTo>
                    <a:lnTo>
                      <a:pt x="3" y="43"/>
                    </a:lnTo>
                    <a:lnTo>
                      <a:pt x="4" y="41"/>
                    </a:lnTo>
                    <a:lnTo>
                      <a:pt x="5" y="40"/>
                    </a:lnTo>
                    <a:lnTo>
                      <a:pt x="8" y="39"/>
                    </a:lnTo>
                    <a:lnTo>
                      <a:pt x="9" y="38"/>
                    </a:lnTo>
                    <a:lnTo>
                      <a:pt x="9" y="37"/>
                    </a:lnTo>
                    <a:lnTo>
                      <a:pt x="9" y="36"/>
                    </a:lnTo>
                    <a:lnTo>
                      <a:pt x="13" y="36"/>
                    </a:lnTo>
                    <a:lnTo>
                      <a:pt x="14" y="35"/>
                    </a:lnTo>
                    <a:lnTo>
                      <a:pt x="15" y="36"/>
                    </a:lnTo>
                    <a:lnTo>
                      <a:pt x="17" y="35"/>
                    </a:lnTo>
                    <a:lnTo>
                      <a:pt x="19" y="37"/>
                    </a:lnTo>
                    <a:lnTo>
                      <a:pt x="19" y="37"/>
                    </a:lnTo>
                    <a:lnTo>
                      <a:pt x="19" y="35"/>
                    </a:lnTo>
                    <a:lnTo>
                      <a:pt x="20" y="35"/>
                    </a:lnTo>
                    <a:lnTo>
                      <a:pt x="21" y="36"/>
                    </a:lnTo>
                    <a:lnTo>
                      <a:pt x="22" y="35"/>
                    </a:lnTo>
                    <a:lnTo>
                      <a:pt x="24" y="35"/>
                    </a:lnTo>
                    <a:lnTo>
                      <a:pt x="27" y="33"/>
                    </a:lnTo>
                    <a:lnTo>
                      <a:pt x="30" y="33"/>
                    </a:lnTo>
                    <a:lnTo>
                      <a:pt x="30" y="33"/>
                    </a:lnTo>
                    <a:lnTo>
                      <a:pt x="31" y="32"/>
                    </a:lnTo>
                    <a:lnTo>
                      <a:pt x="34" y="29"/>
                    </a:lnTo>
                    <a:lnTo>
                      <a:pt x="33" y="20"/>
                    </a:lnTo>
                    <a:lnTo>
                      <a:pt x="32" y="19"/>
                    </a:lnTo>
                    <a:lnTo>
                      <a:pt x="29" y="17"/>
                    </a:lnTo>
                    <a:lnTo>
                      <a:pt x="27" y="11"/>
                    </a:lnTo>
                    <a:lnTo>
                      <a:pt x="27" y="12"/>
                    </a:lnTo>
                    <a:lnTo>
                      <a:pt x="27" y="14"/>
                    </a:lnTo>
                    <a:lnTo>
                      <a:pt x="27" y="14"/>
                    </a:lnTo>
                    <a:lnTo>
                      <a:pt x="26" y="12"/>
                    </a:lnTo>
                    <a:lnTo>
                      <a:pt x="26" y="10"/>
                    </a:lnTo>
                    <a:lnTo>
                      <a:pt x="26" y="8"/>
                    </a:lnTo>
                    <a:lnTo>
                      <a:pt x="24" y="8"/>
                    </a:lnTo>
                    <a:lnTo>
                      <a:pt x="24" y="9"/>
                    </a:lnTo>
                    <a:lnTo>
                      <a:pt x="23" y="11"/>
                    </a:lnTo>
                    <a:lnTo>
                      <a:pt x="23" y="10"/>
                    </a:lnTo>
                    <a:lnTo>
                      <a:pt x="23" y="8"/>
                    </a:lnTo>
                    <a:lnTo>
                      <a:pt x="22" y="7"/>
                    </a:lnTo>
                    <a:lnTo>
                      <a:pt x="21" y="8"/>
                    </a:lnTo>
                    <a:lnTo>
                      <a:pt x="21" y="9"/>
                    </a:lnTo>
                    <a:lnTo>
                      <a:pt x="19" y="13"/>
                    </a:lnTo>
                    <a:lnTo>
                      <a:pt x="19" y="11"/>
                    </a:lnTo>
                    <a:lnTo>
                      <a:pt x="19" y="10"/>
                    </a:lnTo>
                    <a:lnTo>
                      <a:pt x="19" y="8"/>
                    </a:lnTo>
                    <a:lnTo>
                      <a:pt x="20" y="5"/>
                    </a:lnTo>
                    <a:lnTo>
                      <a:pt x="20" y="4"/>
                    </a:lnTo>
                    <a:lnTo>
                      <a:pt x="19" y="3"/>
                    </a:lnTo>
                    <a:lnTo>
                      <a:pt x="19" y="4"/>
                    </a:lnTo>
                    <a:lnTo>
                      <a:pt x="19" y="4"/>
                    </a:lnTo>
                    <a:lnTo>
                      <a:pt x="19" y="2"/>
                    </a:lnTo>
                    <a:lnTo>
                      <a:pt x="16" y="0"/>
                    </a:lnTo>
                    <a:lnTo>
                      <a:pt x="15" y="2"/>
                    </a:lnTo>
                    <a:lnTo>
                      <a:pt x="15" y="7"/>
                    </a:lnTo>
                    <a:lnTo>
                      <a:pt x="13" y="6"/>
                    </a:lnTo>
                    <a:lnTo>
                      <a:pt x="12" y="3"/>
                    </a:lnTo>
                    <a:lnTo>
                      <a:pt x="12" y="4"/>
                    </a:lnTo>
                    <a:lnTo>
                      <a:pt x="12" y="5"/>
                    </a:lnTo>
                    <a:lnTo>
                      <a:pt x="12" y="6"/>
                    </a:lnTo>
                    <a:lnTo>
                      <a:pt x="10" y="8"/>
                    </a:lnTo>
                    <a:lnTo>
                      <a:pt x="10" y="9"/>
                    </a:lnTo>
                    <a:lnTo>
                      <a:pt x="11" y="10"/>
                    </a:lnTo>
                    <a:lnTo>
                      <a:pt x="9" y="10"/>
                    </a:lnTo>
                    <a:lnTo>
                      <a:pt x="9" y="11"/>
                    </a:lnTo>
                    <a:lnTo>
                      <a:pt x="9" y="12"/>
                    </a:lnTo>
                    <a:lnTo>
                      <a:pt x="9" y="12"/>
                    </a:lnTo>
                    <a:lnTo>
                      <a:pt x="9" y="12"/>
                    </a:lnTo>
                    <a:lnTo>
                      <a:pt x="8" y="14"/>
                    </a:lnTo>
                    <a:lnTo>
                      <a:pt x="8" y="19"/>
                    </a:lnTo>
                    <a:lnTo>
                      <a:pt x="9" y="21"/>
                    </a:lnTo>
                    <a:lnTo>
                      <a:pt x="8" y="21"/>
                    </a:lnTo>
                    <a:lnTo>
                      <a:pt x="6" y="19"/>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3" name="Freeform 43"/>
              <p:cNvSpPr>
                <a:spLocks/>
              </p:cNvSpPr>
              <p:nvPr/>
            </p:nvSpPr>
            <p:spPr bwMode="auto">
              <a:xfrm>
                <a:off x="4912" y="3004"/>
                <a:ext cx="7" cy="4"/>
              </a:xfrm>
              <a:custGeom>
                <a:avLst/>
                <a:gdLst/>
                <a:ahLst/>
                <a:cxnLst>
                  <a:cxn ang="0">
                    <a:pos x="6" y="4"/>
                  </a:cxn>
                  <a:cxn ang="0">
                    <a:pos x="6" y="3"/>
                  </a:cxn>
                  <a:cxn ang="0">
                    <a:pos x="7" y="1"/>
                  </a:cxn>
                  <a:cxn ang="0">
                    <a:pos x="7" y="1"/>
                  </a:cxn>
                  <a:cxn ang="0">
                    <a:pos x="6" y="1"/>
                  </a:cxn>
                  <a:cxn ang="0">
                    <a:pos x="6" y="0"/>
                  </a:cxn>
                  <a:cxn ang="0">
                    <a:pos x="6" y="0"/>
                  </a:cxn>
                  <a:cxn ang="0">
                    <a:pos x="4" y="1"/>
                  </a:cxn>
                  <a:cxn ang="0">
                    <a:pos x="3" y="0"/>
                  </a:cxn>
                  <a:cxn ang="0">
                    <a:pos x="2" y="1"/>
                  </a:cxn>
                  <a:cxn ang="0">
                    <a:pos x="2" y="1"/>
                  </a:cxn>
                  <a:cxn ang="0">
                    <a:pos x="1" y="1"/>
                  </a:cxn>
                  <a:cxn ang="0">
                    <a:pos x="0" y="2"/>
                  </a:cxn>
                  <a:cxn ang="0">
                    <a:pos x="6" y="4"/>
                  </a:cxn>
                  <a:cxn ang="0">
                    <a:pos x="6" y="4"/>
                  </a:cxn>
                </a:cxnLst>
                <a:rect l="0" t="0" r="r" b="b"/>
                <a:pathLst>
                  <a:path w="7" h="4">
                    <a:moveTo>
                      <a:pt x="6" y="4"/>
                    </a:moveTo>
                    <a:lnTo>
                      <a:pt x="6" y="3"/>
                    </a:lnTo>
                    <a:lnTo>
                      <a:pt x="7" y="1"/>
                    </a:lnTo>
                    <a:lnTo>
                      <a:pt x="7" y="1"/>
                    </a:lnTo>
                    <a:lnTo>
                      <a:pt x="6" y="1"/>
                    </a:lnTo>
                    <a:lnTo>
                      <a:pt x="6" y="0"/>
                    </a:lnTo>
                    <a:lnTo>
                      <a:pt x="6" y="0"/>
                    </a:lnTo>
                    <a:lnTo>
                      <a:pt x="4" y="1"/>
                    </a:lnTo>
                    <a:lnTo>
                      <a:pt x="3" y="0"/>
                    </a:lnTo>
                    <a:lnTo>
                      <a:pt x="2" y="1"/>
                    </a:lnTo>
                    <a:lnTo>
                      <a:pt x="2" y="1"/>
                    </a:lnTo>
                    <a:lnTo>
                      <a:pt x="1" y="1"/>
                    </a:lnTo>
                    <a:lnTo>
                      <a:pt x="0" y="2"/>
                    </a:lnTo>
                    <a:lnTo>
                      <a:pt x="6" y="4"/>
                    </a:lnTo>
                    <a:lnTo>
                      <a:pt x="6"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4" name="Freeform 44"/>
              <p:cNvSpPr>
                <a:spLocks/>
              </p:cNvSpPr>
              <p:nvPr/>
            </p:nvSpPr>
            <p:spPr bwMode="auto">
              <a:xfrm>
                <a:off x="4829" y="2910"/>
                <a:ext cx="5" cy="4"/>
              </a:xfrm>
              <a:custGeom>
                <a:avLst/>
                <a:gdLst/>
                <a:ahLst/>
                <a:cxnLst>
                  <a:cxn ang="0">
                    <a:pos x="3" y="6"/>
                  </a:cxn>
                  <a:cxn ang="0">
                    <a:pos x="5" y="6"/>
                  </a:cxn>
                  <a:cxn ang="0">
                    <a:pos x="6" y="6"/>
                  </a:cxn>
                  <a:cxn ang="0">
                    <a:pos x="7" y="5"/>
                  </a:cxn>
                  <a:cxn ang="0">
                    <a:pos x="6" y="0"/>
                  </a:cxn>
                  <a:cxn ang="0">
                    <a:pos x="4" y="1"/>
                  </a:cxn>
                  <a:cxn ang="0">
                    <a:pos x="1" y="3"/>
                  </a:cxn>
                  <a:cxn ang="0">
                    <a:pos x="3" y="6"/>
                  </a:cxn>
                </a:cxnLst>
                <a:rect l="0" t="0" r="r" b="b"/>
                <a:pathLst>
                  <a:path w="7" h="6">
                    <a:moveTo>
                      <a:pt x="3" y="6"/>
                    </a:moveTo>
                    <a:cubicBezTo>
                      <a:pt x="3" y="6"/>
                      <a:pt x="4" y="6"/>
                      <a:pt x="5" y="6"/>
                    </a:cubicBezTo>
                    <a:cubicBezTo>
                      <a:pt x="5" y="6"/>
                      <a:pt x="5" y="6"/>
                      <a:pt x="6" y="6"/>
                    </a:cubicBezTo>
                    <a:cubicBezTo>
                      <a:pt x="6" y="5"/>
                      <a:pt x="7" y="5"/>
                      <a:pt x="7" y="5"/>
                    </a:cubicBezTo>
                    <a:cubicBezTo>
                      <a:pt x="7" y="4"/>
                      <a:pt x="6" y="0"/>
                      <a:pt x="6" y="0"/>
                    </a:cubicBezTo>
                    <a:cubicBezTo>
                      <a:pt x="4" y="1"/>
                      <a:pt x="4" y="1"/>
                      <a:pt x="4" y="1"/>
                    </a:cubicBezTo>
                    <a:cubicBezTo>
                      <a:pt x="4" y="1"/>
                      <a:pt x="0" y="3"/>
                      <a:pt x="1" y="3"/>
                    </a:cubicBezTo>
                    <a:cubicBezTo>
                      <a:pt x="2" y="4"/>
                      <a:pt x="3" y="6"/>
                      <a:pt x="3" y="6"/>
                    </a:cubicBez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5" name="Freeform 45"/>
              <p:cNvSpPr>
                <a:spLocks/>
              </p:cNvSpPr>
              <p:nvPr/>
            </p:nvSpPr>
            <p:spPr bwMode="auto">
              <a:xfrm>
                <a:off x="3966" y="2951"/>
                <a:ext cx="2" cy="1"/>
              </a:xfrm>
              <a:custGeom>
                <a:avLst/>
                <a:gdLst/>
                <a:ahLst/>
                <a:cxnLst>
                  <a:cxn ang="0">
                    <a:pos x="2" y="0"/>
                  </a:cxn>
                  <a:cxn ang="0">
                    <a:pos x="0" y="0"/>
                  </a:cxn>
                  <a:cxn ang="0">
                    <a:pos x="1" y="1"/>
                  </a:cxn>
                  <a:cxn ang="0">
                    <a:pos x="2" y="0"/>
                  </a:cxn>
                </a:cxnLst>
                <a:rect l="0" t="0" r="r" b="b"/>
                <a:pathLst>
                  <a:path w="2" h="1">
                    <a:moveTo>
                      <a:pt x="2" y="0"/>
                    </a:moveTo>
                    <a:lnTo>
                      <a:pt x="0" y="0"/>
                    </a:lnTo>
                    <a:lnTo>
                      <a:pt x="1"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6" name="Freeform 46"/>
              <p:cNvSpPr>
                <a:spLocks/>
              </p:cNvSpPr>
              <p:nvPr/>
            </p:nvSpPr>
            <p:spPr bwMode="auto">
              <a:xfrm>
                <a:off x="3697" y="3037"/>
                <a:ext cx="7" cy="4"/>
              </a:xfrm>
              <a:custGeom>
                <a:avLst/>
                <a:gdLst/>
                <a:ahLst/>
                <a:cxnLst>
                  <a:cxn ang="0">
                    <a:pos x="5" y="0"/>
                  </a:cxn>
                  <a:cxn ang="0">
                    <a:pos x="0" y="1"/>
                  </a:cxn>
                  <a:cxn ang="0">
                    <a:pos x="0" y="2"/>
                  </a:cxn>
                  <a:cxn ang="0">
                    <a:pos x="1" y="4"/>
                  </a:cxn>
                  <a:cxn ang="0">
                    <a:pos x="5" y="4"/>
                  </a:cxn>
                  <a:cxn ang="0">
                    <a:pos x="7" y="4"/>
                  </a:cxn>
                  <a:cxn ang="0">
                    <a:pos x="7" y="2"/>
                  </a:cxn>
                  <a:cxn ang="0">
                    <a:pos x="5" y="0"/>
                  </a:cxn>
                  <a:cxn ang="0">
                    <a:pos x="5" y="0"/>
                  </a:cxn>
                </a:cxnLst>
                <a:rect l="0" t="0" r="r" b="b"/>
                <a:pathLst>
                  <a:path w="7" h="4">
                    <a:moveTo>
                      <a:pt x="5" y="0"/>
                    </a:moveTo>
                    <a:lnTo>
                      <a:pt x="0" y="1"/>
                    </a:lnTo>
                    <a:lnTo>
                      <a:pt x="0" y="2"/>
                    </a:lnTo>
                    <a:lnTo>
                      <a:pt x="1" y="4"/>
                    </a:lnTo>
                    <a:lnTo>
                      <a:pt x="5" y="4"/>
                    </a:lnTo>
                    <a:lnTo>
                      <a:pt x="7" y="4"/>
                    </a:lnTo>
                    <a:lnTo>
                      <a:pt x="7" y="2"/>
                    </a:lnTo>
                    <a:lnTo>
                      <a:pt x="5" y="0"/>
                    </a:lnTo>
                    <a:lnTo>
                      <a:pt x="5"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7" name="Freeform 47"/>
              <p:cNvSpPr>
                <a:spLocks/>
              </p:cNvSpPr>
              <p:nvPr/>
            </p:nvSpPr>
            <p:spPr bwMode="auto">
              <a:xfrm>
                <a:off x="3950" y="3024"/>
                <a:ext cx="17" cy="6"/>
              </a:xfrm>
              <a:custGeom>
                <a:avLst/>
                <a:gdLst/>
                <a:ahLst/>
                <a:cxnLst>
                  <a:cxn ang="0">
                    <a:pos x="5" y="5"/>
                  </a:cxn>
                  <a:cxn ang="0">
                    <a:pos x="6" y="5"/>
                  </a:cxn>
                  <a:cxn ang="0">
                    <a:pos x="13" y="6"/>
                  </a:cxn>
                  <a:cxn ang="0">
                    <a:pos x="16" y="6"/>
                  </a:cxn>
                  <a:cxn ang="0">
                    <a:pos x="17" y="5"/>
                  </a:cxn>
                  <a:cxn ang="0">
                    <a:pos x="17" y="4"/>
                  </a:cxn>
                  <a:cxn ang="0">
                    <a:pos x="14" y="3"/>
                  </a:cxn>
                  <a:cxn ang="0">
                    <a:pos x="13" y="2"/>
                  </a:cxn>
                  <a:cxn ang="0">
                    <a:pos x="12" y="1"/>
                  </a:cxn>
                  <a:cxn ang="0">
                    <a:pos x="10" y="0"/>
                  </a:cxn>
                  <a:cxn ang="0">
                    <a:pos x="3" y="1"/>
                  </a:cxn>
                  <a:cxn ang="0">
                    <a:pos x="2" y="3"/>
                  </a:cxn>
                  <a:cxn ang="0">
                    <a:pos x="0" y="3"/>
                  </a:cxn>
                  <a:cxn ang="0">
                    <a:pos x="0" y="4"/>
                  </a:cxn>
                  <a:cxn ang="0">
                    <a:pos x="3" y="5"/>
                  </a:cxn>
                  <a:cxn ang="0">
                    <a:pos x="5" y="5"/>
                  </a:cxn>
                </a:cxnLst>
                <a:rect l="0" t="0" r="r" b="b"/>
                <a:pathLst>
                  <a:path w="17" h="6">
                    <a:moveTo>
                      <a:pt x="5" y="5"/>
                    </a:moveTo>
                    <a:lnTo>
                      <a:pt x="6" y="5"/>
                    </a:lnTo>
                    <a:lnTo>
                      <a:pt x="13" y="6"/>
                    </a:lnTo>
                    <a:lnTo>
                      <a:pt x="16" y="6"/>
                    </a:lnTo>
                    <a:lnTo>
                      <a:pt x="17" y="5"/>
                    </a:lnTo>
                    <a:lnTo>
                      <a:pt x="17" y="4"/>
                    </a:lnTo>
                    <a:lnTo>
                      <a:pt x="14" y="3"/>
                    </a:lnTo>
                    <a:lnTo>
                      <a:pt x="13" y="2"/>
                    </a:lnTo>
                    <a:lnTo>
                      <a:pt x="12" y="1"/>
                    </a:lnTo>
                    <a:lnTo>
                      <a:pt x="10" y="0"/>
                    </a:lnTo>
                    <a:lnTo>
                      <a:pt x="3" y="1"/>
                    </a:lnTo>
                    <a:lnTo>
                      <a:pt x="2" y="3"/>
                    </a:lnTo>
                    <a:lnTo>
                      <a:pt x="0" y="3"/>
                    </a:lnTo>
                    <a:lnTo>
                      <a:pt x="0" y="4"/>
                    </a:lnTo>
                    <a:lnTo>
                      <a:pt x="3" y="5"/>
                    </a:lnTo>
                    <a:lnTo>
                      <a:pt x="5"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8" name="Freeform 48"/>
              <p:cNvSpPr>
                <a:spLocks/>
              </p:cNvSpPr>
              <p:nvPr/>
            </p:nvSpPr>
            <p:spPr bwMode="auto">
              <a:xfrm>
                <a:off x="5103" y="3055"/>
                <a:ext cx="23" cy="25"/>
              </a:xfrm>
              <a:custGeom>
                <a:avLst/>
                <a:gdLst/>
                <a:ahLst/>
                <a:cxnLst>
                  <a:cxn ang="0">
                    <a:pos x="7" y="8"/>
                  </a:cxn>
                  <a:cxn ang="0">
                    <a:pos x="8" y="8"/>
                  </a:cxn>
                  <a:cxn ang="0">
                    <a:pos x="6" y="16"/>
                  </a:cxn>
                  <a:cxn ang="0">
                    <a:pos x="8" y="22"/>
                  </a:cxn>
                  <a:cxn ang="0">
                    <a:pos x="10" y="23"/>
                  </a:cxn>
                  <a:cxn ang="0">
                    <a:pos x="14" y="23"/>
                  </a:cxn>
                  <a:cxn ang="0">
                    <a:pos x="14" y="25"/>
                  </a:cxn>
                  <a:cxn ang="0">
                    <a:pos x="17" y="23"/>
                  </a:cxn>
                  <a:cxn ang="0">
                    <a:pos x="18" y="23"/>
                  </a:cxn>
                  <a:cxn ang="0">
                    <a:pos x="18" y="22"/>
                  </a:cxn>
                  <a:cxn ang="0">
                    <a:pos x="19" y="19"/>
                  </a:cxn>
                  <a:cxn ang="0">
                    <a:pos x="20" y="19"/>
                  </a:cxn>
                  <a:cxn ang="0">
                    <a:pos x="19" y="18"/>
                  </a:cxn>
                  <a:cxn ang="0">
                    <a:pos x="19" y="15"/>
                  </a:cxn>
                  <a:cxn ang="0">
                    <a:pos x="19" y="15"/>
                  </a:cxn>
                  <a:cxn ang="0">
                    <a:pos x="20" y="15"/>
                  </a:cxn>
                  <a:cxn ang="0">
                    <a:pos x="21" y="14"/>
                  </a:cxn>
                  <a:cxn ang="0">
                    <a:pos x="22" y="14"/>
                  </a:cxn>
                  <a:cxn ang="0">
                    <a:pos x="23" y="14"/>
                  </a:cxn>
                  <a:cxn ang="0">
                    <a:pos x="23" y="13"/>
                  </a:cxn>
                  <a:cxn ang="0">
                    <a:pos x="22" y="13"/>
                  </a:cxn>
                  <a:cxn ang="0">
                    <a:pos x="21" y="12"/>
                  </a:cxn>
                  <a:cxn ang="0">
                    <a:pos x="16" y="8"/>
                  </a:cxn>
                  <a:cxn ang="0">
                    <a:pos x="14" y="6"/>
                  </a:cxn>
                  <a:cxn ang="0">
                    <a:pos x="12" y="5"/>
                  </a:cxn>
                  <a:cxn ang="0">
                    <a:pos x="11" y="5"/>
                  </a:cxn>
                  <a:cxn ang="0">
                    <a:pos x="10" y="7"/>
                  </a:cxn>
                  <a:cxn ang="0">
                    <a:pos x="7" y="6"/>
                  </a:cxn>
                  <a:cxn ang="0">
                    <a:pos x="2" y="1"/>
                  </a:cxn>
                  <a:cxn ang="0">
                    <a:pos x="0" y="0"/>
                  </a:cxn>
                  <a:cxn ang="0">
                    <a:pos x="7" y="7"/>
                  </a:cxn>
                  <a:cxn ang="0">
                    <a:pos x="7" y="8"/>
                  </a:cxn>
                </a:cxnLst>
                <a:rect l="0" t="0" r="r" b="b"/>
                <a:pathLst>
                  <a:path w="23" h="25">
                    <a:moveTo>
                      <a:pt x="7" y="8"/>
                    </a:moveTo>
                    <a:lnTo>
                      <a:pt x="8" y="8"/>
                    </a:lnTo>
                    <a:lnTo>
                      <a:pt x="6" y="16"/>
                    </a:lnTo>
                    <a:lnTo>
                      <a:pt x="8" y="22"/>
                    </a:lnTo>
                    <a:lnTo>
                      <a:pt x="10" y="23"/>
                    </a:lnTo>
                    <a:lnTo>
                      <a:pt x="14" y="23"/>
                    </a:lnTo>
                    <a:lnTo>
                      <a:pt x="14" y="25"/>
                    </a:lnTo>
                    <a:lnTo>
                      <a:pt x="17" y="23"/>
                    </a:lnTo>
                    <a:lnTo>
                      <a:pt x="18" y="23"/>
                    </a:lnTo>
                    <a:lnTo>
                      <a:pt x="18" y="22"/>
                    </a:lnTo>
                    <a:lnTo>
                      <a:pt x="19" y="19"/>
                    </a:lnTo>
                    <a:lnTo>
                      <a:pt x="20" y="19"/>
                    </a:lnTo>
                    <a:lnTo>
                      <a:pt x="19" y="18"/>
                    </a:lnTo>
                    <a:lnTo>
                      <a:pt x="19" y="15"/>
                    </a:lnTo>
                    <a:lnTo>
                      <a:pt x="19" y="15"/>
                    </a:lnTo>
                    <a:lnTo>
                      <a:pt x="20" y="15"/>
                    </a:lnTo>
                    <a:lnTo>
                      <a:pt x="21" y="14"/>
                    </a:lnTo>
                    <a:lnTo>
                      <a:pt x="22" y="14"/>
                    </a:lnTo>
                    <a:lnTo>
                      <a:pt x="23" y="14"/>
                    </a:lnTo>
                    <a:lnTo>
                      <a:pt x="23" y="13"/>
                    </a:lnTo>
                    <a:lnTo>
                      <a:pt x="22" y="13"/>
                    </a:lnTo>
                    <a:lnTo>
                      <a:pt x="21" y="12"/>
                    </a:lnTo>
                    <a:lnTo>
                      <a:pt x="16" y="8"/>
                    </a:lnTo>
                    <a:lnTo>
                      <a:pt x="14" y="6"/>
                    </a:lnTo>
                    <a:lnTo>
                      <a:pt x="12" y="5"/>
                    </a:lnTo>
                    <a:lnTo>
                      <a:pt x="11" y="5"/>
                    </a:lnTo>
                    <a:lnTo>
                      <a:pt x="10" y="7"/>
                    </a:lnTo>
                    <a:lnTo>
                      <a:pt x="7" y="6"/>
                    </a:lnTo>
                    <a:lnTo>
                      <a:pt x="2" y="1"/>
                    </a:lnTo>
                    <a:lnTo>
                      <a:pt x="0" y="0"/>
                    </a:lnTo>
                    <a:lnTo>
                      <a:pt x="7" y="7"/>
                    </a:lnTo>
                    <a:lnTo>
                      <a:pt x="7" y="8"/>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09" name="Freeform 49"/>
              <p:cNvSpPr>
                <a:spLocks/>
              </p:cNvSpPr>
              <p:nvPr/>
            </p:nvSpPr>
            <p:spPr bwMode="auto">
              <a:xfrm>
                <a:off x="3673" y="3055"/>
                <a:ext cx="10" cy="14"/>
              </a:xfrm>
              <a:custGeom>
                <a:avLst/>
                <a:gdLst/>
                <a:ahLst/>
                <a:cxnLst>
                  <a:cxn ang="0">
                    <a:pos x="6" y="2"/>
                  </a:cxn>
                  <a:cxn ang="0">
                    <a:pos x="6" y="3"/>
                  </a:cxn>
                  <a:cxn ang="0">
                    <a:pos x="4" y="4"/>
                  </a:cxn>
                  <a:cxn ang="0">
                    <a:pos x="0" y="9"/>
                  </a:cxn>
                  <a:cxn ang="0">
                    <a:pos x="0" y="10"/>
                  </a:cxn>
                  <a:cxn ang="0">
                    <a:pos x="0" y="12"/>
                  </a:cxn>
                  <a:cxn ang="0">
                    <a:pos x="2" y="12"/>
                  </a:cxn>
                  <a:cxn ang="0">
                    <a:pos x="3" y="14"/>
                  </a:cxn>
                  <a:cxn ang="0">
                    <a:pos x="4" y="13"/>
                  </a:cxn>
                  <a:cxn ang="0">
                    <a:pos x="6" y="12"/>
                  </a:cxn>
                  <a:cxn ang="0">
                    <a:pos x="7" y="7"/>
                  </a:cxn>
                  <a:cxn ang="0">
                    <a:pos x="8" y="6"/>
                  </a:cxn>
                  <a:cxn ang="0">
                    <a:pos x="10" y="2"/>
                  </a:cxn>
                  <a:cxn ang="0">
                    <a:pos x="10" y="1"/>
                  </a:cxn>
                  <a:cxn ang="0">
                    <a:pos x="8" y="0"/>
                  </a:cxn>
                  <a:cxn ang="0">
                    <a:pos x="7" y="1"/>
                  </a:cxn>
                  <a:cxn ang="0">
                    <a:pos x="7" y="1"/>
                  </a:cxn>
                  <a:cxn ang="0">
                    <a:pos x="7" y="2"/>
                  </a:cxn>
                  <a:cxn ang="0">
                    <a:pos x="7" y="1"/>
                  </a:cxn>
                  <a:cxn ang="0">
                    <a:pos x="6" y="2"/>
                  </a:cxn>
                </a:cxnLst>
                <a:rect l="0" t="0" r="r" b="b"/>
                <a:pathLst>
                  <a:path w="10" h="14">
                    <a:moveTo>
                      <a:pt x="6" y="2"/>
                    </a:moveTo>
                    <a:lnTo>
                      <a:pt x="6" y="3"/>
                    </a:lnTo>
                    <a:lnTo>
                      <a:pt x="4" y="4"/>
                    </a:lnTo>
                    <a:lnTo>
                      <a:pt x="0" y="9"/>
                    </a:lnTo>
                    <a:lnTo>
                      <a:pt x="0" y="10"/>
                    </a:lnTo>
                    <a:lnTo>
                      <a:pt x="0" y="12"/>
                    </a:lnTo>
                    <a:lnTo>
                      <a:pt x="2" y="12"/>
                    </a:lnTo>
                    <a:lnTo>
                      <a:pt x="3" y="14"/>
                    </a:lnTo>
                    <a:lnTo>
                      <a:pt x="4" y="13"/>
                    </a:lnTo>
                    <a:lnTo>
                      <a:pt x="6" y="12"/>
                    </a:lnTo>
                    <a:lnTo>
                      <a:pt x="7" y="7"/>
                    </a:lnTo>
                    <a:lnTo>
                      <a:pt x="8" y="6"/>
                    </a:lnTo>
                    <a:lnTo>
                      <a:pt x="10" y="2"/>
                    </a:lnTo>
                    <a:lnTo>
                      <a:pt x="10" y="1"/>
                    </a:lnTo>
                    <a:lnTo>
                      <a:pt x="8" y="0"/>
                    </a:lnTo>
                    <a:lnTo>
                      <a:pt x="7" y="1"/>
                    </a:lnTo>
                    <a:lnTo>
                      <a:pt x="7" y="1"/>
                    </a:lnTo>
                    <a:lnTo>
                      <a:pt x="7" y="2"/>
                    </a:lnTo>
                    <a:lnTo>
                      <a:pt x="7" y="1"/>
                    </a:lnTo>
                    <a:lnTo>
                      <a:pt x="6"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0" name="Freeform 50"/>
              <p:cNvSpPr>
                <a:spLocks/>
              </p:cNvSpPr>
              <p:nvPr/>
            </p:nvSpPr>
            <p:spPr bwMode="auto">
              <a:xfrm>
                <a:off x="3682" y="3038"/>
                <a:ext cx="67" cy="54"/>
              </a:xfrm>
              <a:custGeom>
                <a:avLst/>
                <a:gdLst/>
                <a:ahLst/>
                <a:cxnLst>
                  <a:cxn ang="0">
                    <a:pos x="14" y="14"/>
                  </a:cxn>
                  <a:cxn ang="0">
                    <a:pos x="8" y="15"/>
                  </a:cxn>
                  <a:cxn ang="0">
                    <a:pos x="5" y="20"/>
                  </a:cxn>
                  <a:cxn ang="0">
                    <a:pos x="5" y="23"/>
                  </a:cxn>
                  <a:cxn ang="0">
                    <a:pos x="8" y="24"/>
                  </a:cxn>
                  <a:cxn ang="0">
                    <a:pos x="5" y="29"/>
                  </a:cxn>
                  <a:cxn ang="0">
                    <a:pos x="14" y="26"/>
                  </a:cxn>
                  <a:cxn ang="0">
                    <a:pos x="9" y="31"/>
                  </a:cxn>
                  <a:cxn ang="0">
                    <a:pos x="1" y="37"/>
                  </a:cxn>
                  <a:cxn ang="0">
                    <a:pos x="8" y="38"/>
                  </a:cxn>
                  <a:cxn ang="0">
                    <a:pos x="11" y="42"/>
                  </a:cxn>
                  <a:cxn ang="0">
                    <a:pos x="13" y="40"/>
                  </a:cxn>
                  <a:cxn ang="0">
                    <a:pos x="17" y="40"/>
                  </a:cxn>
                  <a:cxn ang="0">
                    <a:pos x="18" y="35"/>
                  </a:cxn>
                  <a:cxn ang="0">
                    <a:pos x="22" y="32"/>
                  </a:cxn>
                  <a:cxn ang="0">
                    <a:pos x="21" y="34"/>
                  </a:cxn>
                  <a:cxn ang="0">
                    <a:pos x="20" y="40"/>
                  </a:cxn>
                  <a:cxn ang="0">
                    <a:pos x="24" y="38"/>
                  </a:cxn>
                  <a:cxn ang="0">
                    <a:pos x="27" y="36"/>
                  </a:cxn>
                  <a:cxn ang="0">
                    <a:pos x="29" y="37"/>
                  </a:cxn>
                  <a:cxn ang="0">
                    <a:pos x="35" y="36"/>
                  </a:cxn>
                  <a:cxn ang="0">
                    <a:pos x="35" y="38"/>
                  </a:cxn>
                  <a:cxn ang="0">
                    <a:pos x="31" y="42"/>
                  </a:cxn>
                  <a:cxn ang="0">
                    <a:pos x="24" y="44"/>
                  </a:cxn>
                  <a:cxn ang="0">
                    <a:pos x="21" y="44"/>
                  </a:cxn>
                  <a:cxn ang="0">
                    <a:pos x="17" y="48"/>
                  </a:cxn>
                  <a:cxn ang="0">
                    <a:pos x="27" y="54"/>
                  </a:cxn>
                  <a:cxn ang="0">
                    <a:pos x="34" y="50"/>
                  </a:cxn>
                  <a:cxn ang="0">
                    <a:pos x="38" y="47"/>
                  </a:cxn>
                  <a:cxn ang="0">
                    <a:pos x="42" y="44"/>
                  </a:cxn>
                  <a:cxn ang="0">
                    <a:pos x="48" y="40"/>
                  </a:cxn>
                  <a:cxn ang="0">
                    <a:pos x="50" y="41"/>
                  </a:cxn>
                  <a:cxn ang="0">
                    <a:pos x="55" y="40"/>
                  </a:cxn>
                  <a:cxn ang="0">
                    <a:pos x="60" y="43"/>
                  </a:cxn>
                  <a:cxn ang="0">
                    <a:pos x="66" y="30"/>
                  </a:cxn>
                  <a:cxn ang="0">
                    <a:pos x="67" y="25"/>
                  </a:cxn>
                  <a:cxn ang="0">
                    <a:pos x="60" y="21"/>
                  </a:cxn>
                  <a:cxn ang="0">
                    <a:pos x="60" y="26"/>
                  </a:cxn>
                  <a:cxn ang="0">
                    <a:pos x="53" y="24"/>
                  </a:cxn>
                  <a:cxn ang="0">
                    <a:pos x="56" y="19"/>
                  </a:cxn>
                  <a:cxn ang="0">
                    <a:pos x="51" y="17"/>
                  </a:cxn>
                  <a:cxn ang="0">
                    <a:pos x="53" y="13"/>
                  </a:cxn>
                  <a:cxn ang="0">
                    <a:pos x="50" y="9"/>
                  </a:cxn>
                  <a:cxn ang="0">
                    <a:pos x="49" y="5"/>
                  </a:cxn>
                  <a:cxn ang="0">
                    <a:pos x="48" y="0"/>
                  </a:cxn>
                  <a:cxn ang="0">
                    <a:pos x="44" y="7"/>
                  </a:cxn>
                  <a:cxn ang="0">
                    <a:pos x="42" y="8"/>
                  </a:cxn>
                  <a:cxn ang="0">
                    <a:pos x="40" y="12"/>
                  </a:cxn>
                  <a:cxn ang="0">
                    <a:pos x="45" y="15"/>
                  </a:cxn>
                  <a:cxn ang="0">
                    <a:pos x="45" y="20"/>
                  </a:cxn>
                  <a:cxn ang="0">
                    <a:pos x="45" y="23"/>
                  </a:cxn>
                  <a:cxn ang="0">
                    <a:pos x="48" y="26"/>
                  </a:cxn>
                  <a:cxn ang="0">
                    <a:pos x="40" y="29"/>
                  </a:cxn>
                  <a:cxn ang="0">
                    <a:pos x="37" y="29"/>
                  </a:cxn>
                  <a:cxn ang="0">
                    <a:pos x="34" y="27"/>
                  </a:cxn>
                  <a:cxn ang="0">
                    <a:pos x="34" y="24"/>
                  </a:cxn>
                  <a:cxn ang="0">
                    <a:pos x="30" y="23"/>
                  </a:cxn>
                  <a:cxn ang="0">
                    <a:pos x="30" y="20"/>
                  </a:cxn>
                  <a:cxn ang="0">
                    <a:pos x="26" y="14"/>
                  </a:cxn>
                  <a:cxn ang="0">
                    <a:pos x="19" y="12"/>
                  </a:cxn>
                  <a:cxn ang="0">
                    <a:pos x="16" y="7"/>
                  </a:cxn>
                  <a:cxn ang="0">
                    <a:pos x="10" y="10"/>
                  </a:cxn>
                </a:cxnLst>
                <a:rect l="0" t="0" r="r" b="b"/>
                <a:pathLst>
                  <a:path w="67" h="54">
                    <a:moveTo>
                      <a:pt x="10" y="10"/>
                    </a:moveTo>
                    <a:lnTo>
                      <a:pt x="9" y="13"/>
                    </a:lnTo>
                    <a:lnTo>
                      <a:pt x="10" y="14"/>
                    </a:lnTo>
                    <a:lnTo>
                      <a:pt x="14" y="14"/>
                    </a:lnTo>
                    <a:lnTo>
                      <a:pt x="15" y="15"/>
                    </a:lnTo>
                    <a:lnTo>
                      <a:pt x="16" y="15"/>
                    </a:lnTo>
                    <a:lnTo>
                      <a:pt x="16" y="16"/>
                    </a:lnTo>
                    <a:lnTo>
                      <a:pt x="8" y="15"/>
                    </a:lnTo>
                    <a:lnTo>
                      <a:pt x="6" y="16"/>
                    </a:lnTo>
                    <a:lnTo>
                      <a:pt x="5" y="18"/>
                    </a:lnTo>
                    <a:lnTo>
                      <a:pt x="5" y="18"/>
                    </a:lnTo>
                    <a:lnTo>
                      <a:pt x="5" y="20"/>
                    </a:lnTo>
                    <a:lnTo>
                      <a:pt x="5" y="20"/>
                    </a:lnTo>
                    <a:lnTo>
                      <a:pt x="5" y="21"/>
                    </a:lnTo>
                    <a:lnTo>
                      <a:pt x="5" y="22"/>
                    </a:lnTo>
                    <a:lnTo>
                      <a:pt x="5" y="23"/>
                    </a:lnTo>
                    <a:lnTo>
                      <a:pt x="16" y="21"/>
                    </a:lnTo>
                    <a:lnTo>
                      <a:pt x="14" y="22"/>
                    </a:lnTo>
                    <a:lnTo>
                      <a:pt x="10" y="23"/>
                    </a:lnTo>
                    <a:lnTo>
                      <a:pt x="8" y="24"/>
                    </a:lnTo>
                    <a:lnTo>
                      <a:pt x="3" y="25"/>
                    </a:lnTo>
                    <a:lnTo>
                      <a:pt x="2" y="27"/>
                    </a:lnTo>
                    <a:lnTo>
                      <a:pt x="2" y="29"/>
                    </a:lnTo>
                    <a:lnTo>
                      <a:pt x="5" y="29"/>
                    </a:lnTo>
                    <a:lnTo>
                      <a:pt x="9" y="29"/>
                    </a:lnTo>
                    <a:lnTo>
                      <a:pt x="10" y="28"/>
                    </a:lnTo>
                    <a:lnTo>
                      <a:pt x="12" y="27"/>
                    </a:lnTo>
                    <a:lnTo>
                      <a:pt x="14" y="26"/>
                    </a:lnTo>
                    <a:lnTo>
                      <a:pt x="13" y="28"/>
                    </a:lnTo>
                    <a:lnTo>
                      <a:pt x="10" y="29"/>
                    </a:lnTo>
                    <a:lnTo>
                      <a:pt x="9" y="31"/>
                    </a:lnTo>
                    <a:lnTo>
                      <a:pt x="9" y="31"/>
                    </a:lnTo>
                    <a:lnTo>
                      <a:pt x="2" y="31"/>
                    </a:lnTo>
                    <a:lnTo>
                      <a:pt x="1" y="32"/>
                    </a:lnTo>
                    <a:lnTo>
                      <a:pt x="0" y="36"/>
                    </a:lnTo>
                    <a:lnTo>
                      <a:pt x="1" y="37"/>
                    </a:lnTo>
                    <a:lnTo>
                      <a:pt x="5" y="39"/>
                    </a:lnTo>
                    <a:lnTo>
                      <a:pt x="6" y="37"/>
                    </a:lnTo>
                    <a:lnTo>
                      <a:pt x="8" y="37"/>
                    </a:lnTo>
                    <a:lnTo>
                      <a:pt x="8" y="38"/>
                    </a:lnTo>
                    <a:lnTo>
                      <a:pt x="9" y="39"/>
                    </a:lnTo>
                    <a:lnTo>
                      <a:pt x="8" y="40"/>
                    </a:lnTo>
                    <a:lnTo>
                      <a:pt x="10" y="42"/>
                    </a:lnTo>
                    <a:lnTo>
                      <a:pt x="11" y="42"/>
                    </a:lnTo>
                    <a:lnTo>
                      <a:pt x="11" y="39"/>
                    </a:lnTo>
                    <a:lnTo>
                      <a:pt x="13" y="39"/>
                    </a:lnTo>
                    <a:lnTo>
                      <a:pt x="13" y="38"/>
                    </a:lnTo>
                    <a:lnTo>
                      <a:pt x="13" y="40"/>
                    </a:lnTo>
                    <a:lnTo>
                      <a:pt x="14" y="41"/>
                    </a:lnTo>
                    <a:lnTo>
                      <a:pt x="16" y="42"/>
                    </a:lnTo>
                    <a:lnTo>
                      <a:pt x="17" y="40"/>
                    </a:lnTo>
                    <a:lnTo>
                      <a:pt x="17" y="40"/>
                    </a:lnTo>
                    <a:lnTo>
                      <a:pt x="18" y="37"/>
                    </a:lnTo>
                    <a:lnTo>
                      <a:pt x="17" y="36"/>
                    </a:lnTo>
                    <a:lnTo>
                      <a:pt x="17" y="35"/>
                    </a:lnTo>
                    <a:lnTo>
                      <a:pt x="18" y="35"/>
                    </a:lnTo>
                    <a:lnTo>
                      <a:pt x="19" y="36"/>
                    </a:lnTo>
                    <a:lnTo>
                      <a:pt x="19" y="36"/>
                    </a:lnTo>
                    <a:lnTo>
                      <a:pt x="20" y="32"/>
                    </a:lnTo>
                    <a:lnTo>
                      <a:pt x="22" y="32"/>
                    </a:lnTo>
                    <a:lnTo>
                      <a:pt x="23" y="32"/>
                    </a:lnTo>
                    <a:lnTo>
                      <a:pt x="23" y="32"/>
                    </a:lnTo>
                    <a:lnTo>
                      <a:pt x="23" y="33"/>
                    </a:lnTo>
                    <a:lnTo>
                      <a:pt x="21" y="34"/>
                    </a:lnTo>
                    <a:lnTo>
                      <a:pt x="21" y="37"/>
                    </a:lnTo>
                    <a:lnTo>
                      <a:pt x="21" y="37"/>
                    </a:lnTo>
                    <a:lnTo>
                      <a:pt x="20" y="39"/>
                    </a:lnTo>
                    <a:lnTo>
                      <a:pt x="20" y="40"/>
                    </a:lnTo>
                    <a:lnTo>
                      <a:pt x="20" y="41"/>
                    </a:lnTo>
                    <a:lnTo>
                      <a:pt x="22" y="40"/>
                    </a:lnTo>
                    <a:lnTo>
                      <a:pt x="23" y="40"/>
                    </a:lnTo>
                    <a:lnTo>
                      <a:pt x="24" y="38"/>
                    </a:lnTo>
                    <a:lnTo>
                      <a:pt x="25" y="39"/>
                    </a:lnTo>
                    <a:lnTo>
                      <a:pt x="26" y="39"/>
                    </a:lnTo>
                    <a:lnTo>
                      <a:pt x="27" y="37"/>
                    </a:lnTo>
                    <a:lnTo>
                      <a:pt x="27" y="36"/>
                    </a:lnTo>
                    <a:lnTo>
                      <a:pt x="27" y="36"/>
                    </a:lnTo>
                    <a:lnTo>
                      <a:pt x="27" y="37"/>
                    </a:lnTo>
                    <a:lnTo>
                      <a:pt x="29" y="36"/>
                    </a:lnTo>
                    <a:lnTo>
                      <a:pt x="29" y="37"/>
                    </a:lnTo>
                    <a:lnTo>
                      <a:pt x="29" y="38"/>
                    </a:lnTo>
                    <a:lnTo>
                      <a:pt x="33" y="37"/>
                    </a:lnTo>
                    <a:lnTo>
                      <a:pt x="34" y="37"/>
                    </a:lnTo>
                    <a:lnTo>
                      <a:pt x="35" y="36"/>
                    </a:lnTo>
                    <a:lnTo>
                      <a:pt x="37" y="36"/>
                    </a:lnTo>
                    <a:lnTo>
                      <a:pt x="37" y="36"/>
                    </a:lnTo>
                    <a:lnTo>
                      <a:pt x="36" y="37"/>
                    </a:lnTo>
                    <a:lnTo>
                      <a:pt x="35" y="38"/>
                    </a:lnTo>
                    <a:lnTo>
                      <a:pt x="34" y="40"/>
                    </a:lnTo>
                    <a:lnTo>
                      <a:pt x="34" y="40"/>
                    </a:lnTo>
                    <a:lnTo>
                      <a:pt x="33" y="42"/>
                    </a:lnTo>
                    <a:lnTo>
                      <a:pt x="31" y="42"/>
                    </a:lnTo>
                    <a:lnTo>
                      <a:pt x="31" y="41"/>
                    </a:lnTo>
                    <a:lnTo>
                      <a:pt x="25" y="41"/>
                    </a:lnTo>
                    <a:lnTo>
                      <a:pt x="24" y="43"/>
                    </a:lnTo>
                    <a:lnTo>
                      <a:pt x="24" y="44"/>
                    </a:lnTo>
                    <a:lnTo>
                      <a:pt x="23" y="45"/>
                    </a:lnTo>
                    <a:lnTo>
                      <a:pt x="23" y="45"/>
                    </a:lnTo>
                    <a:lnTo>
                      <a:pt x="22" y="44"/>
                    </a:lnTo>
                    <a:lnTo>
                      <a:pt x="21" y="44"/>
                    </a:lnTo>
                    <a:lnTo>
                      <a:pt x="20" y="46"/>
                    </a:lnTo>
                    <a:lnTo>
                      <a:pt x="19" y="46"/>
                    </a:lnTo>
                    <a:lnTo>
                      <a:pt x="18" y="47"/>
                    </a:lnTo>
                    <a:lnTo>
                      <a:pt x="17" y="48"/>
                    </a:lnTo>
                    <a:lnTo>
                      <a:pt x="17" y="48"/>
                    </a:lnTo>
                    <a:lnTo>
                      <a:pt x="18" y="50"/>
                    </a:lnTo>
                    <a:lnTo>
                      <a:pt x="23" y="53"/>
                    </a:lnTo>
                    <a:lnTo>
                      <a:pt x="27" y="54"/>
                    </a:lnTo>
                    <a:lnTo>
                      <a:pt x="32" y="51"/>
                    </a:lnTo>
                    <a:lnTo>
                      <a:pt x="33" y="51"/>
                    </a:lnTo>
                    <a:lnTo>
                      <a:pt x="34" y="51"/>
                    </a:lnTo>
                    <a:lnTo>
                      <a:pt x="34" y="50"/>
                    </a:lnTo>
                    <a:lnTo>
                      <a:pt x="36" y="50"/>
                    </a:lnTo>
                    <a:lnTo>
                      <a:pt x="38" y="48"/>
                    </a:lnTo>
                    <a:lnTo>
                      <a:pt x="38" y="48"/>
                    </a:lnTo>
                    <a:lnTo>
                      <a:pt x="38" y="47"/>
                    </a:lnTo>
                    <a:lnTo>
                      <a:pt x="38" y="47"/>
                    </a:lnTo>
                    <a:lnTo>
                      <a:pt x="38" y="46"/>
                    </a:lnTo>
                    <a:lnTo>
                      <a:pt x="42" y="44"/>
                    </a:lnTo>
                    <a:lnTo>
                      <a:pt x="42" y="44"/>
                    </a:lnTo>
                    <a:lnTo>
                      <a:pt x="45" y="43"/>
                    </a:lnTo>
                    <a:lnTo>
                      <a:pt x="46" y="42"/>
                    </a:lnTo>
                    <a:lnTo>
                      <a:pt x="47" y="42"/>
                    </a:lnTo>
                    <a:lnTo>
                      <a:pt x="48" y="40"/>
                    </a:lnTo>
                    <a:lnTo>
                      <a:pt x="49" y="40"/>
                    </a:lnTo>
                    <a:lnTo>
                      <a:pt x="49" y="39"/>
                    </a:lnTo>
                    <a:lnTo>
                      <a:pt x="49" y="40"/>
                    </a:lnTo>
                    <a:lnTo>
                      <a:pt x="50" y="41"/>
                    </a:lnTo>
                    <a:lnTo>
                      <a:pt x="49" y="42"/>
                    </a:lnTo>
                    <a:lnTo>
                      <a:pt x="51" y="43"/>
                    </a:lnTo>
                    <a:lnTo>
                      <a:pt x="53" y="43"/>
                    </a:lnTo>
                    <a:lnTo>
                      <a:pt x="55" y="40"/>
                    </a:lnTo>
                    <a:lnTo>
                      <a:pt x="55" y="41"/>
                    </a:lnTo>
                    <a:lnTo>
                      <a:pt x="56" y="43"/>
                    </a:lnTo>
                    <a:lnTo>
                      <a:pt x="57" y="43"/>
                    </a:lnTo>
                    <a:lnTo>
                      <a:pt x="60" y="43"/>
                    </a:lnTo>
                    <a:lnTo>
                      <a:pt x="61" y="41"/>
                    </a:lnTo>
                    <a:lnTo>
                      <a:pt x="62" y="40"/>
                    </a:lnTo>
                    <a:lnTo>
                      <a:pt x="63" y="40"/>
                    </a:lnTo>
                    <a:lnTo>
                      <a:pt x="66" y="30"/>
                    </a:lnTo>
                    <a:lnTo>
                      <a:pt x="67" y="29"/>
                    </a:lnTo>
                    <a:lnTo>
                      <a:pt x="67" y="26"/>
                    </a:lnTo>
                    <a:lnTo>
                      <a:pt x="67" y="25"/>
                    </a:lnTo>
                    <a:lnTo>
                      <a:pt x="67" y="25"/>
                    </a:lnTo>
                    <a:lnTo>
                      <a:pt x="66" y="21"/>
                    </a:lnTo>
                    <a:lnTo>
                      <a:pt x="63" y="19"/>
                    </a:lnTo>
                    <a:lnTo>
                      <a:pt x="60" y="18"/>
                    </a:lnTo>
                    <a:lnTo>
                      <a:pt x="60" y="21"/>
                    </a:lnTo>
                    <a:lnTo>
                      <a:pt x="60" y="23"/>
                    </a:lnTo>
                    <a:lnTo>
                      <a:pt x="60" y="24"/>
                    </a:lnTo>
                    <a:lnTo>
                      <a:pt x="60" y="24"/>
                    </a:lnTo>
                    <a:lnTo>
                      <a:pt x="60" y="26"/>
                    </a:lnTo>
                    <a:lnTo>
                      <a:pt x="58" y="21"/>
                    </a:lnTo>
                    <a:lnTo>
                      <a:pt x="56" y="21"/>
                    </a:lnTo>
                    <a:lnTo>
                      <a:pt x="54" y="22"/>
                    </a:lnTo>
                    <a:lnTo>
                      <a:pt x="53" y="24"/>
                    </a:lnTo>
                    <a:lnTo>
                      <a:pt x="53" y="23"/>
                    </a:lnTo>
                    <a:lnTo>
                      <a:pt x="54" y="21"/>
                    </a:lnTo>
                    <a:lnTo>
                      <a:pt x="55" y="21"/>
                    </a:lnTo>
                    <a:lnTo>
                      <a:pt x="56" y="19"/>
                    </a:lnTo>
                    <a:lnTo>
                      <a:pt x="53" y="18"/>
                    </a:lnTo>
                    <a:lnTo>
                      <a:pt x="51" y="18"/>
                    </a:lnTo>
                    <a:lnTo>
                      <a:pt x="50" y="18"/>
                    </a:lnTo>
                    <a:lnTo>
                      <a:pt x="51" y="17"/>
                    </a:lnTo>
                    <a:lnTo>
                      <a:pt x="52" y="15"/>
                    </a:lnTo>
                    <a:lnTo>
                      <a:pt x="53" y="14"/>
                    </a:lnTo>
                    <a:lnTo>
                      <a:pt x="53" y="14"/>
                    </a:lnTo>
                    <a:lnTo>
                      <a:pt x="53" y="13"/>
                    </a:lnTo>
                    <a:lnTo>
                      <a:pt x="53" y="12"/>
                    </a:lnTo>
                    <a:lnTo>
                      <a:pt x="51" y="10"/>
                    </a:lnTo>
                    <a:lnTo>
                      <a:pt x="50" y="10"/>
                    </a:lnTo>
                    <a:lnTo>
                      <a:pt x="50" y="9"/>
                    </a:lnTo>
                    <a:lnTo>
                      <a:pt x="50" y="7"/>
                    </a:lnTo>
                    <a:lnTo>
                      <a:pt x="50" y="7"/>
                    </a:lnTo>
                    <a:lnTo>
                      <a:pt x="49" y="6"/>
                    </a:lnTo>
                    <a:lnTo>
                      <a:pt x="49" y="5"/>
                    </a:lnTo>
                    <a:lnTo>
                      <a:pt x="50" y="3"/>
                    </a:lnTo>
                    <a:lnTo>
                      <a:pt x="50" y="3"/>
                    </a:lnTo>
                    <a:lnTo>
                      <a:pt x="49" y="0"/>
                    </a:lnTo>
                    <a:lnTo>
                      <a:pt x="48" y="0"/>
                    </a:lnTo>
                    <a:lnTo>
                      <a:pt x="46" y="0"/>
                    </a:lnTo>
                    <a:lnTo>
                      <a:pt x="45" y="0"/>
                    </a:lnTo>
                    <a:lnTo>
                      <a:pt x="44" y="6"/>
                    </a:lnTo>
                    <a:lnTo>
                      <a:pt x="44" y="7"/>
                    </a:lnTo>
                    <a:lnTo>
                      <a:pt x="43" y="8"/>
                    </a:lnTo>
                    <a:lnTo>
                      <a:pt x="42" y="8"/>
                    </a:lnTo>
                    <a:lnTo>
                      <a:pt x="42" y="8"/>
                    </a:lnTo>
                    <a:lnTo>
                      <a:pt x="42" y="8"/>
                    </a:lnTo>
                    <a:lnTo>
                      <a:pt x="42" y="9"/>
                    </a:lnTo>
                    <a:lnTo>
                      <a:pt x="39" y="9"/>
                    </a:lnTo>
                    <a:lnTo>
                      <a:pt x="40" y="10"/>
                    </a:lnTo>
                    <a:lnTo>
                      <a:pt x="40" y="12"/>
                    </a:lnTo>
                    <a:lnTo>
                      <a:pt x="42" y="14"/>
                    </a:lnTo>
                    <a:lnTo>
                      <a:pt x="44" y="14"/>
                    </a:lnTo>
                    <a:lnTo>
                      <a:pt x="44" y="14"/>
                    </a:lnTo>
                    <a:lnTo>
                      <a:pt x="45" y="15"/>
                    </a:lnTo>
                    <a:lnTo>
                      <a:pt x="45" y="16"/>
                    </a:lnTo>
                    <a:lnTo>
                      <a:pt x="46" y="19"/>
                    </a:lnTo>
                    <a:lnTo>
                      <a:pt x="45" y="19"/>
                    </a:lnTo>
                    <a:lnTo>
                      <a:pt x="45" y="20"/>
                    </a:lnTo>
                    <a:lnTo>
                      <a:pt x="42" y="21"/>
                    </a:lnTo>
                    <a:lnTo>
                      <a:pt x="43" y="23"/>
                    </a:lnTo>
                    <a:lnTo>
                      <a:pt x="44" y="22"/>
                    </a:lnTo>
                    <a:lnTo>
                      <a:pt x="45" y="23"/>
                    </a:lnTo>
                    <a:lnTo>
                      <a:pt x="45" y="23"/>
                    </a:lnTo>
                    <a:lnTo>
                      <a:pt x="46" y="23"/>
                    </a:lnTo>
                    <a:lnTo>
                      <a:pt x="47" y="25"/>
                    </a:lnTo>
                    <a:lnTo>
                      <a:pt x="48" y="26"/>
                    </a:lnTo>
                    <a:lnTo>
                      <a:pt x="48" y="30"/>
                    </a:lnTo>
                    <a:lnTo>
                      <a:pt x="47" y="30"/>
                    </a:lnTo>
                    <a:lnTo>
                      <a:pt x="42" y="29"/>
                    </a:lnTo>
                    <a:lnTo>
                      <a:pt x="40" y="29"/>
                    </a:lnTo>
                    <a:lnTo>
                      <a:pt x="39" y="29"/>
                    </a:lnTo>
                    <a:lnTo>
                      <a:pt x="38" y="29"/>
                    </a:lnTo>
                    <a:lnTo>
                      <a:pt x="37" y="29"/>
                    </a:lnTo>
                    <a:lnTo>
                      <a:pt x="37" y="29"/>
                    </a:lnTo>
                    <a:lnTo>
                      <a:pt x="36" y="30"/>
                    </a:lnTo>
                    <a:lnTo>
                      <a:pt x="35" y="29"/>
                    </a:lnTo>
                    <a:lnTo>
                      <a:pt x="34" y="29"/>
                    </a:lnTo>
                    <a:lnTo>
                      <a:pt x="34" y="27"/>
                    </a:lnTo>
                    <a:lnTo>
                      <a:pt x="34" y="25"/>
                    </a:lnTo>
                    <a:lnTo>
                      <a:pt x="34" y="25"/>
                    </a:lnTo>
                    <a:lnTo>
                      <a:pt x="34" y="25"/>
                    </a:lnTo>
                    <a:lnTo>
                      <a:pt x="34" y="24"/>
                    </a:lnTo>
                    <a:lnTo>
                      <a:pt x="34" y="23"/>
                    </a:lnTo>
                    <a:lnTo>
                      <a:pt x="34" y="23"/>
                    </a:lnTo>
                    <a:lnTo>
                      <a:pt x="31" y="24"/>
                    </a:lnTo>
                    <a:lnTo>
                      <a:pt x="30" y="23"/>
                    </a:lnTo>
                    <a:lnTo>
                      <a:pt x="30" y="22"/>
                    </a:lnTo>
                    <a:lnTo>
                      <a:pt x="32" y="21"/>
                    </a:lnTo>
                    <a:lnTo>
                      <a:pt x="31" y="20"/>
                    </a:lnTo>
                    <a:lnTo>
                      <a:pt x="30" y="20"/>
                    </a:lnTo>
                    <a:lnTo>
                      <a:pt x="29" y="18"/>
                    </a:lnTo>
                    <a:lnTo>
                      <a:pt x="28" y="15"/>
                    </a:lnTo>
                    <a:lnTo>
                      <a:pt x="26" y="14"/>
                    </a:lnTo>
                    <a:lnTo>
                      <a:pt x="26" y="14"/>
                    </a:lnTo>
                    <a:lnTo>
                      <a:pt x="23" y="14"/>
                    </a:lnTo>
                    <a:lnTo>
                      <a:pt x="22" y="14"/>
                    </a:lnTo>
                    <a:lnTo>
                      <a:pt x="19" y="14"/>
                    </a:lnTo>
                    <a:lnTo>
                      <a:pt x="19" y="12"/>
                    </a:lnTo>
                    <a:lnTo>
                      <a:pt x="19" y="11"/>
                    </a:lnTo>
                    <a:lnTo>
                      <a:pt x="19" y="10"/>
                    </a:lnTo>
                    <a:lnTo>
                      <a:pt x="18" y="8"/>
                    </a:lnTo>
                    <a:lnTo>
                      <a:pt x="16" y="7"/>
                    </a:lnTo>
                    <a:lnTo>
                      <a:pt x="15" y="7"/>
                    </a:lnTo>
                    <a:lnTo>
                      <a:pt x="13" y="9"/>
                    </a:lnTo>
                    <a:lnTo>
                      <a:pt x="11" y="9"/>
                    </a:lnTo>
                    <a:lnTo>
                      <a:pt x="10" y="1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1" name="Freeform 51"/>
              <p:cNvSpPr>
                <a:spLocks/>
              </p:cNvSpPr>
              <p:nvPr/>
            </p:nvSpPr>
            <p:spPr bwMode="auto">
              <a:xfrm>
                <a:off x="3653" y="3020"/>
                <a:ext cx="40" cy="42"/>
              </a:xfrm>
              <a:custGeom>
                <a:avLst/>
                <a:gdLst/>
                <a:ahLst/>
                <a:cxnLst>
                  <a:cxn ang="0">
                    <a:pos x="2" y="38"/>
                  </a:cxn>
                  <a:cxn ang="0">
                    <a:pos x="5" y="37"/>
                  </a:cxn>
                  <a:cxn ang="0">
                    <a:pos x="6" y="36"/>
                  </a:cxn>
                  <a:cxn ang="0">
                    <a:pos x="9" y="38"/>
                  </a:cxn>
                  <a:cxn ang="0">
                    <a:pos x="10" y="33"/>
                  </a:cxn>
                  <a:cxn ang="0">
                    <a:pos x="12" y="36"/>
                  </a:cxn>
                  <a:cxn ang="0">
                    <a:pos x="13" y="40"/>
                  </a:cxn>
                  <a:cxn ang="0">
                    <a:pos x="16" y="40"/>
                  </a:cxn>
                  <a:cxn ang="0">
                    <a:pos x="17" y="38"/>
                  </a:cxn>
                  <a:cxn ang="0">
                    <a:pos x="16" y="36"/>
                  </a:cxn>
                  <a:cxn ang="0">
                    <a:pos x="18" y="33"/>
                  </a:cxn>
                  <a:cxn ang="0">
                    <a:pos x="18" y="30"/>
                  </a:cxn>
                  <a:cxn ang="0">
                    <a:pos x="21" y="35"/>
                  </a:cxn>
                  <a:cxn ang="0">
                    <a:pos x="23" y="31"/>
                  </a:cxn>
                  <a:cxn ang="0">
                    <a:pos x="22" y="27"/>
                  </a:cxn>
                  <a:cxn ang="0">
                    <a:pos x="22" y="25"/>
                  </a:cxn>
                  <a:cxn ang="0">
                    <a:pos x="25" y="25"/>
                  </a:cxn>
                  <a:cxn ang="0">
                    <a:pos x="25" y="21"/>
                  </a:cxn>
                  <a:cxn ang="0">
                    <a:pos x="27" y="19"/>
                  </a:cxn>
                  <a:cxn ang="0">
                    <a:pos x="29" y="32"/>
                  </a:cxn>
                  <a:cxn ang="0">
                    <a:pos x="32" y="29"/>
                  </a:cxn>
                  <a:cxn ang="0">
                    <a:pos x="33" y="25"/>
                  </a:cxn>
                  <a:cxn ang="0">
                    <a:pos x="37" y="20"/>
                  </a:cxn>
                  <a:cxn ang="0">
                    <a:pos x="36" y="18"/>
                  </a:cxn>
                  <a:cxn ang="0">
                    <a:pos x="37" y="17"/>
                  </a:cxn>
                  <a:cxn ang="0">
                    <a:pos x="35" y="13"/>
                  </a:cxn>
                  <a:cxn ang="0">
                    <a:pos x="36" y="10"/>
                  </a:cxn>
                  <a:cxn ang="0">
                    <a:pos x="40" y="8"/>
                  </a:cxn>
                  <a:cxn ang="0">
                    <a:pos x="37" y="3"/>
                  </a:cxn>
                  <a:cxn ang="0">
                    <a:pos x="32" y="1"/>
                  </a:cxn>
                  <a:cxn ang="0">
                    <a:pos x="31" y="4"/>
                  </a:cxn>
                  <a:cxn ang="0">
                    <a:pos x="33" y="6"/>
                  </a:cxn>
                  <a:cxn ang="0">
                    <a:pos x="31" y="7"/>
                  </a:cxn>
                  <a:cxn ang="0">
                    <a:pos x="27" y="5"/>
                  </a:cxn>
                  <a:cxn ang="0">
                    <a:pos x="27" y="8"/>
                  </a:cxn>
                  <a:cxn ang="0">
                    <a:pos x="26" y="5"/>
                  </a:cxn>
                  <a:cxn ang="0">
                    <a:pos x="24" y="7"/>
                  </a:cxn>
                  <a:cxn ang="0">
                    <a:pos x="22" y="7"/>
                  </a:cxn>
                  <a:cxn ang="0">
                    <a:pos x="19" y="10"/>
                  </a:cxn>
                  <a:cxn ang="0">
                    <a:pos x="17" y="11"/>
                  </a:cxn>
                  <a:cxn ang="0">
                    <a:pos x="16" y="14"/>
                  </a:cxn>
                  <a:cxn ang="0">
                    <a:pos x="14" y="18"/>
                  </a:cxn>
                  <a:cxn ang="0">
                    <a:pos x="13" y="21"/>
                  </a:cxn>
                  <a:cxn ang="0">
                    <a:pos x="10" y="22"/>
                  </a:cxn>
                  <a:cxn ang="0">
                    <a:pos x="9" y="24"/>
                  </a:cxn>
                  <a:cxn ang="0">
                    <a:pos x="6" y="28"/>
                  </a:cxn>
                  <a:cxn ang="0">
                    <a:pos x="4" y="27"/>
                  </a:cxn>
                  <a:cxn ang="0">
                    <a:pos x="2" y="29"/>
                  </a:cxn>
                  <a:cxn ang="0">
                    <a:pos x="0" y="33"/>
                  </a:cxn>
                </a:cxnLst>
                <a:rect l="0" t="0" r="r" b="b"/>
                <a:pathLst>
                  <a:path w="40" h="42">
                    <a:moveTo>
                      <a:pt x="2" y="33"/>
                    </a:moveTo>
                    <a:lnTo>
                      <a:pt x="2" y="34"/>
                    </a:lnTo>
                    <a:lnTo>
                      <a:pt x="2" y="38"/>
                    </a:lnTo>
                    <a:lnTo>
                      <a:pt x="2" y="39"/>
                    </a:lnTo>
                    <a:lnTo>
                      <a:pt x="4" y="39"/>
                    </a:lnTo>
                    <a:lnTo>
                      <a:pt x="5" y="37"/>
                    </a:lnTo>
                    <a:lnTo>
                      <a:pt x="5" y="36"/>
                    </a:lnTo>
                    <a:lnTo>
                      <a:pt x="5" y="34"/>
                    </a:lnTo>
                    <a:lnTo>
                      <a:pt x="6" y="36"/>
                    </a:lnTo>
                    <a:lnTo>
                      <a:pt x="5" y="36"/>
                    </a:lnTo>
                    <a:lnTo>
                      <a:pt x="5" y="36"/>
                    </a:lnTo>
                    <a:lnTo>
                      <a:pt x="9" y="38"/>
                    </a:lnTo>
                    <a:lnTo>
                      <a:pt x="9" y="39"/>
                    </a:lnTo>
                    <a:lnTo>
                      <a:pt x="10" y="36"/>
                    </a:lnTo>
                    <a:lnTo>
                      <a:pt x="10" y="33"/>
                    </a:lnTo>
                    <a:lnTo>
                      <a:pt x="12" y="32"/>
                    </a:lnTo>
                    <a:lnTo>
                      <a:pt x="12" y="35"/>
                    </a:lnTo>
                    <a:lnTo>
                      <a:pt x="12" y="36"/>
                    </a:lnTo>
                    <a:lnTo>
                      <a:pt x="13" y="37"/>
                    </a:lnTo>
                    <a:lnTo>
                      <a:pt x="13" y="37"/>
                    </a:lnTo>
                    <a:lnTo>
                      <a:pt x="13" y="40"/>
                    </a:lnTo>
                    <a:lnTo>
                      <a:pt x="14" y="42"/>
                    </a:lnTo>
                    <a:lnTo>
                      <a:pt x="15" y="39"/>
                    </a:lnTo>
                    <a:lnTo>
                      <a:pt x="16" y="40"/>
                    </a:lnTo>
                    <a:lnTo>
                      <a:pt x="16" y="40"/>
                    </a:lnTo>
                    <a:lnTo>
                      <a:pt x="17" y="40"/>
                    </a:lnTo>
                    <a:lnTo>
                      <a:pt x="17" y="38"/>
                    </a:lnTo>
                    <a:lnTo>
                      <a:pt x="18" y="38"/>
                    </a:lnTo>
                    <a:lnTo>
                      <a:pt x="17" y="36"/>
                    </a:lnTo>
                    <a:lnTo>
                      <a:pt x="16" y="36"/>
                    </a:lnTo>
                    <a:lnTo>
                      <a:pt x="18" y="34"/>
                    </a:lnTo>
                    <a:lnTo>
                      <a:pt x="17" y="34"/>
                    </a:lnTo>
                    <a:lnTo>
                      <a:pt x="18" y="33"/>
                    </a:lnTo>
                    <a:lnTo>
                      <a:pt x="17" y="32"/>
                    </a:lnTo>
                    <a:lnTo>
                      <a:pt x="17" y="29"/>
                    </a:lnTo>
                    <a:lnTo>
                      <a:pt x="18" y="30"/>
                    </a:lnTo>
                    <a:lnTo>
                      <a:pt x="19" y="29"/>
                    </a:lnTo>
                    <a:lnTo>
                      <a:pt x="20" y="35"/>
                    </a:lnTo>
                    <a:lnTo>
                      <a:pt x="21" y="35"/>
                    </a:lnTo>
                    <a:lnTo>
                      <a:pt x="21" y="35"/>
                    </a:lnTo>
                    <a:lnTo>
                      <a:pt x="22" y="32"/>
                    </a:lnTo>
                    <a:lnTo>
                      <a:pt x="23" y="31"/>
                    </a:lnTo>
                    <a:lnTo>
                      <a:pt x="23" y="30"/>
                    </a:lnTo>
                    <a:lnTo>
                      <a:pt x="23" y="28"/>
                    </a:lnTo>
                    <a:lnTo>
                      <a:pt x="22" y="27"/>
                    </a:lnTo>
                    <a:lnTo>
                      <a:pt x="21" y="26"/>
                    </a:lnTo>
                    <a:lnTo>
                      <a:pt x="22" y="25"/>
                    </a:lnTo>
                    <a:lnTo>
                      <a:pt x="22" y="25"/>
                    </a:lnTo>
                    <a:lnTo>
                      <a:pt x="23" y="25"/>
                    </a:lnTo>
                    <a:lnTo>
                      <a:pt x="23" y="26"/>
                    </a:lnTo>
                    <a:lnTo>
                      <a:pt x="25" y="25"/>
                    </a:lnTo>
                    <a:lnTo>
                      <a:pt x="24" y="22"/>
                    </a:lnTo>
                    <a:lnTo>
                      <a:pt x="24" y="22"/>
                    </a:lnTo>
                    <a:lnTo>
                      <a:pt x="25" y="21"/>
                    </a:lnTo>
                    <a:lnTo>
                      <a:pt x="25" y="20"/>
                    </a:lnTo>
                    <a:lnTo>
                      <a:pt x="27" y="20"/>
                    </a:lnTo>
                    <a:lnTo>
                      <a:pt x="27" y="19"/>
                    </a:lnTo>
                    <a:lnTo>
                      <a:pt x="28" y="19"/>
                    </a:lnTo>
                    <a:lnTo>
                      <a:pt x="27" y="28"/>
                    </a:lnTo>
                    <a:lnTo>
                      <a:pt x="29" y="32"/>
                    </a:lnTo>
                    <a:lnTo>
                      <a:pt x="31" y="32"/>
                    </a:lnTo>
                    <a:lnTo>
                      <a:pt x="31" y="31"/>
                    </a:lnTo>
                    <a:lnTo>
                      <a:pt x="32" y="29"/>
                    </a:lnTo>
                    <a:lnTo>
                      <a:pt x="31" y="26"/>
                    </a:lnTo>
                    <a:lnTo>
                      <a:pt x="32" y="25"/>
                    </a:lnTo>
                    <a:lnTo>
                      <a:pt x="33" y="25"/>
                    </a:lnTo>
                    <a:lnTo>
                      <a:pt x="35" y="25"/>
                    </a:lnTo>
                    <a:lnTo>
                      <a:pt x="38" y="21"/>
                    </a:lnTo>
                    <a:lnTo>
                      <a:pt x="37" y="20"/>
                    </a:lnTo>
                    <a:lnTo>
                      <a:pt x="37" y="19"/>
                    </a:lnTo>
                    <a:lnTo>
                      <a:pt x="37" y="18"/>
                    </a:lnTo>
                    <a:lnTo>
                      <a:pt x="36" y="18"/>
                    </a:lnTo>
                    <a:lnTo>
                      <a:pt x="35" y="17"/>
                    </a:lnTo>
                    <a:lnTo>
                      <a:pt x="36" y="16"/>
                    </a:lnTo>
                    <a:lnTo>
                      <a:pt x="37" y="17"/>
                    </a:lnTo>
                    <a:lnTo>
                      <a:pt x="38" y="17"/>
                    </a:lnTo>
                    <a:lnTo>
                      <a:pt x="38" y="15"/>
                    </a:lnTo>
                    <a:lnTo>
                      <a:pt x="35" y="13"/>
                    </a:lnTo>
                    <a:lnTo>
                      <a:pt x="35" y="11"/>
                    </a:lnTo>
                    <a:lnTo>
                      <a:pt x="35" y="10"/>
                    </a:lnTo>
                    <a:lnTo>
                      <a:pt x="36" y="10"/>
                    </a:lnTo>
                    <a:lnTo>
                      <a:pt x="38" y="9"/>
                    </a:lnTo>
                    <a:lnTo>
                      <a:pt x="38" y="8"/>
                    </a:lnTo>
                    <a:lnTo>
                      <a:pt x="40" y="8"/>
                    </a:lnTo>
                    <a:lnTo>
                      <a:pt x="40" y="7"/>
                    </a:lnTo>
                    <a:lnTo>
                      <a:pt x="40" y="7"/>
                    </a:lnTo>
                    <a:lnTo>
                      <a:pt x="37" y="3"/>
                    </a:lnTo>
                    <a:lnTo>
                      <a:pt x="37" y="3"/>
                    </a:lnTo>
                    <a:lnTo>
                      <a:pt x="34" y="0"/>
                    </a:lnTo>
                    <a:lnTo>
                      <a:pt x="32" y="1"/>
                    </a:lnTo>
                    <a:lnTo>
                      <a:pt x="32" y="3"/>
                    </a:lnTo>
                    <a:lnTo>
                      <a:pt x="31" y="3"/>
                    </a:lnTo>
                    <a:lnTo>
                      <a:pt x="31" y="4"/>
                    </a:lnTo>
                    <a:lnTo>
                      <a:pt x="32" y="5"/>
                    </a:lnTo>
                    <a:lnTo>
                      <a:pt x="33" y="5"/>
                    </a:lnTo>
                    <a:lnTo>
                      <a:pt x="33" y="6"/>
                    </a:lnTo>
                    <a:lnTo>
                      <a:pt x="32" y="7"/>
                    </a:lnTo>
                    <a:lnTo>
                      <a:pt x="31" y="7"/>
                    </a:lnTo>
                    <a:lnTo>
                      <a:pt x="31" y="7"/>
                    </a:lnTo>
                    <a:lnTo>
                      <a:pt x="30" y="7"/>
                    </a:lnTo>
                    <a:lnTo>
                      <a:pt x="29" y="7"/>
                    </a:lnTo>
                    <a:lnTo>
                      <a:pt x="27" y="5"/>
                    </a:lnTo>
                    <a:lnTo>
                      <a:pt x="27" y="7"/>
                    </a:lnTo>
                    <a:lnTo>
                      <a:pt x="27" y="8"/>
                    </a:lnTo>
                    <a:lnTo>
                      <a:pt x="27" y="8"/>
                    </a:lnTo>
                    <a:lnTo>
                      <a:pt x="27" y="7"/>
                    </a:lnTo>
                    <a:lnTo>
                      <a:pt x="27" y="5"/>
                    </a:lnTo>
                    <a:lnTo>
                      <a:pt x="26" y="5"/>
                    </a:lnTo>
                    <a:lnTo>
                      <a:pt x="26" y="6"/>
                    </a:lnTo>
                    <a:lnTo>
                      <a:pt x="24" y="6"/>
                    </a:lnTo>
                    <a:lnTo>
                      <a:pt x="24" y="7"/>
                    </a:lnTo>
                    <a:lnTo>
                      <a:pt x="23" y="6"/>
                    </a:lnTo>
                    <a:lnTo>
                      <a:pt x="23" y="5"/>
                    </a:lnTo>
                    <a:lnTo>
                      <a:pt x="22" y="7"/>
                    </a:lnTo>
                    <a:lnTo>
                      <a:pt x="20" y="7"/>
                    </a:lnTo>
                    <a:lnTo>
                      <a:pt x="20" y="8"/>
                    </a:lnTo>
                    <a:lnTo>
                      <a:pt x="19" y="10"/>
                    </a:lnTo>
                    <a:lnTo>
                      <a:pt x="19" y="10"/>
                    </a:lnTo>
                    <a:lnTo>
                      <a:pt x="18" y="10"/>
                    </a:lnTo>
                    <a:lnTo>
                      <a:pt x="17" y="11"/>
                    </a:lnTo>
                    <a:lnTo>
                      <a:pt x="16" y="13"/>
                    </a:lnTo>
                    <a:lnTo>
                      <a:pt x="16" y="13"/>
                    </a:lnTo>
                    <a:lnTo>
                      <a:pt x="16" y="14"/>
                    </a:lnTo>
                    <a:lnTo>
                      <a:pt x="16" y="14"/>
                    </a:lnTo>
                    <a:lnTo>
                      <a:pt x="15" y="14"/>
                    </a:lnTo>
                    <a:lnTo>
                      <a:pt x="14" y="18"/>
                    </a:lnTo>
                    <a:lnTo>
                      <a:pt x="15" y="18"/>
                    </a:lnTo>
                    <a:lnTo>
                      <a:pt x="13" y="18"/>
                    </a:lnTo>
                    <a:lnTo>
                      <a:pt x="13" y="21"/>
                    </a:lnTo>
                    <a:lnTo>
                      <a:pt x="12" y="21"/>
                    </a:lnTo>
                    <a:lnTo>
                      <a:pt x="11" y="21"/>
                    </a:lnTo>
                    <a:lnTo>
                      <a:pt x="10" y="22"/>
                    </a:lnTo>
                    <a:lnTo>
                      <a:pt x="9" y="22"/>
                    </a:lnTo>
                    <a:lnTo>
                      <a:pt x="9" y="21"/>
                    </a:lnTo>
                    <a:lnTo>
                      <a:pt x="9" y="24"/>
                    </a:lnTo>
                    <a:lnTo>
                      <a:pt x="9" y="25"/>
                    </a:lnTo>
                    <a:lnTo>
                      <a:pt x="7" y="28"/>
                    </a:lnTo>
                    <a:lnTo>
                      <a:pt x="6" y="28"/>
                    </a:lnTo>
                    <a:lnTo>
                      <a:pt x="6" y="28"/>
                    </a:lnTo>
                    <a:lnTo>
                      <a:pt x="5" y="27"/>
                    </a:lnTo>
                    <a:lnTo>
                      <a:pt x="4" y="27"/>
                    </a:lnTo>
                    <a:lnTo>
                      <a:pt x="3" y="28"/>
                    </a:lnTo>
                    <a:lnTo>
                      <a:pt x="3" y="29"/>
                    </a:lnTo>
                    <a:lnTo>
                      <a:pt x="2" y="29"/>
                    </a:lnTo>
                    <a:lnTo>
                      <a:pt x="2" y="32"/>
                    </a:lnTo>
                    <a:lnTo>
                      <a:pt x="1" y="32"/>
                    </a:lnTo>
                    <a:lnTo>
                      <a:pt x="0" y="33"/>
                    </a:lnTo>
                    <a:lnTo>
                      <a:pt x="0" y="36"/>
                    </a:lnTo>
                    <a:lnTo>
                      <a:pt x="2" y="3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2" name="Freeform 52"/>
              <p:cNvSpPr>
                <a:spLocks/>
              </p:cNvSpPr>
              <p:nvPr/>
            </p:nvSpPr>
            <p:spPr bwMode="auto">
              <a:xfrm>
                <a:off x="4778" y="3069"/>
                <a:ext cx="5" cy="7"/>
              </a:xfrm>
              <a:custGeom>
                <a:avLst/>
                <a:gdLst/>
                <a:ahLst/>
                <a:cxnLst>
                  <a:cxn ang="0">
                    <a:pos x="1" y="2"/>
                  </a:cxn>
                  <a:cxn ang="0">
                    <a:pos x="2" y="3"/>
                  </a:cxn>
                  <a:cxn ang="0">
                    <a:pos x="2" y="4"/>
                  </a:cxn>
                  <a:cxn ang="0">
                    <a:pos x="2" y="3"/>
                  </a:cxn>
                  <a:cxn ang="0">
                    <a:pos x="2" y="5"/>
                  </a:cxn>
                  <a:cxn ang="0">
                    <a:pos x="3" y="7"/>
                  </a:cxn>
                  <a:cxn ang="0">
                    <a:pos x="3" y="5"/>
                  </a:cxn>
                  <a:cxn ang="0">
                    <a:pos x="4" y="3"/>
                  </a:cxn>
                  <a:cxn ang="0">
                    <a:pos x="5" y="4"/>
                  </a:cxn>
                  <a:cxn ang="0">
                    <a:pos x="5" y="2"/>
                  </a:cxn>
                  <a:cxn ang="0">
                    <a:pos x="4" y="2"/>
                  </a:cxn>
                  <a:cxn ang="0">
                    <a:pos x="4" y="1"/>
                  </a:cxn>
                  <a:cxn ang="0">
                    <a:pos x="5" y="0"/>
                  </a:cxn>
                  <a:cxn ang="0">
                    <a:pos x="3" y="0"/>
                  </a:cxn>
                  <a:cxn ang="0">
                    <a:pos x="2" y="0"/>
                  </a:cxn>
                  <a:cxn ang="0">
                    <a:pos x="2" y="1"/>
                  </a:cxn>
                  <a:cxn ang="0">
                    <a:pos x="3" y="0"/>
                  </a:cxn>
                  <a:cxn ang="0">
                    <a:pos x="2" y="2"/>
                  </a:cxn>
                  <a:cxn ang="0">
                    <a:pos x="2" y="1"/>
                  </a:cxn>
                  <a:cxn ang="0">
                    <a:pos x="1" y="1"/>
                  </a:cxn>
                  <a:cxn ang="0">
                    <a:pos x="0" y="1"/>
                  </a:cxn>
                  <a:cxn ang="0">
                    <a:pos x="0" y="3"/>
                  </a:cxn>
                  <a:cxn ang="0">
                    <a:pos x="2" y="6"/>
                  </a:cxn>
                  <a:cxn ang="0">
                    <a:pos x="1" y="2"/>
                  </a:cxn>
                </a:cxnLst>
                <a:rect l="0" t="0" r="r" b="b"/>
                <a:pathLst>
                  <a:path w="5" h="7">
                    <a:moveTo>
                      <a:pt x="1" y="2"/>
                    </a:moveTo>
                    <a:lnTo>
                      <a:pt x="2" y="3"/>
                    </a:lnTo>
                    <a:lnTo>
                      <a:pt x="2" y="4"/>
                    </a:lnTo>
                    <a:lnTo>
                      <a:pt x="2" y="3"/>
                    </a:lnTo>
                    <a:lnTo>
                      <a:pt x="2" y="5"/>
                    </a:lnTo>
                    <a:lnTo>
                      <a:pt x="3" y="7"/>
                    </a:lnTo>
                    <a:lnTo>
                      <a:pt x="3" y="5"/>
                    </a:lnTo>
                    <a:lnTo>
                      <a:pt x="4" y="3"/>
                    </a:lnTo>
                    <a:lnTo>
                      <a:pt x="5" y="4"/>
                    </a:lnTo>
                    <a:lnTo>
                      <a:pt x="5" y="2"/>
                    </a:lnTo>
                    <a:lnTo>
                      <a:pt x="4" y="2"/>
                    </a:lnTo>
                    <a:lnTo>
                      <a:pt x="4" y="1"/>
                    </a:lnTo>
                    <a:lnTo>
                      <a:pt x="5" y="0"/>
                    </a:lnTo>
                    <a:lnTo>
                      <a:pt x="3" y="0"/>
                    </a:lnTo>
                    <a:lnTo>
                      <a:pt x="2" y="0"/>
                    </a:lnTo>
                    <a:lnTo>
                      <a:pt x="2" y="1"/>
                    </a:lnTo>
                    <a:lnTo>
                      <a:pt x="3" y="0"/>
                    </a:lnTo>
                    <a:lnTo>
                      <a:pt x="2" y="2"/>
                    </a:lnTo>
                    <a:lnTo>
                      <a:pt x="2" y="1"/>
                    </a:lnTo>
                    <a:lnTo>
                      <a:pt x="1" y="1"/>
                    </a:lnTo>
                    <a:lnTo>
                      <a:pt x="0" y="1"/>
                    </a:lnTo>
                    <a:lnTo>
                      <a:pt x="0" y="3"/>
                    </a:lnTo>
                    <a:lnTo>
                      <a:pt x="2" y="6"/>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3" name="Freeform 53"/>
              <p:cNvSpPr>
                <a:spLocks/>
              </p:cNvSpPr>
              <p:nvPr/>
            </p:nvSpPr>
            <p:spPr bwMode="auto">
              <a:xfrm>
                <a:off x="5092" y="3129"/>
                <a:ext cx="8" cy="6"/>
              </a:xfrm>
              <a:custGeom>
                <a:avLst/>
                <a:gdLst/>
                <a:ahLst/>
                <a:cxnLst>
                  <a:cxn ang="0">
                    <a:pos x="0" y="4"/>
                  </a:cxn>
                  <a:cxn ang="0">
                    <a:pos x="1" y="6"/>
                  </a:cxn>
                  <a:cxn ang="0">
                    <a:pos x="1" y="6"/>
                  </a:cxn>
                  <a:cxn ang="0">
                    <a:pos x="2" y="5"/>
                  </a:cxn>
                  <a:cxn ang="0">
                    <a:pos x="4" y="5"/>
                  </a:cxn>
                  <a:cxn ang="0">
                    <a:pos x="4" y="4"/>
                  </a:cxn>
                  <a:cxn ang="0">
                    <a:pos x="5" y="5"/>
                  </a:cxn>
                  <a:cxn ang="0">
                    <a:pos x="6" y="5"/>
                  </a:cxn>
                  <a:cxn ang="0">
                    <a:pos x="7" y="3"/>
                  </a:cxn>
                  <a:cxn ang="0">
                    <a:pos x="7" y="4"/>
                  </a:cxn>
                  <a:cxn ang="0">
                    <a:pos x="7" y="3"/>
                  </a:cxn>
                  <a:cxn ang="0">
                    <a:pos x="8" y="0"/>
                  </a:cxn>
                  <a:cxn ang="0">
                    <a:pos x="8" y="0"/>
                  </a:cxn>
                  <a:cxn ang="0">
                    <a:pos x="5" y="1"/>
                  </a:cxn>
                  <a:cxn ang="0">
                    <a:pos x="4" y="0"/>
                  </a:cxn>
                  <a:cxn ang="0">
                    <a:pos x="4" y="0"/>
                  </a:cxn>
                  <a:cxn ang="0">
                    <a:pos x="4" y="0"/>
                  </a:cxn>
                  <a:cxn ang="0">
                    <a:pos x="2" y="0"/>
                  </a:cxn>
                  <a:cxn ang="0">
                    <a:pos x="1" y="0"/>
                  </a:cxn>
                  <a:cxn ang="0">
                    <a:pos x="2" y="2"/>
                  </a:cxn>
                  <a:cxn ang="0">
                    <a:pos x="1" y="2"/>
                  </a:cxn>
                  <a:cxn ang="0">
                    <a:pos x="0" y="3"/>
                  </a:cxn>
                  <a:cxn ang="0">
                    <a:pos x="1" y="3"/>
                  </a:cxn>
                  <a:cxn ang="0">
                    <a:pos x="0" y="4"/>
                  </a:cxn>
                  <a:cxn ang="0">
                    <a:pos x="0" y="4"/>
                  </a:cxn>
                </a:cxnLst>
                <a:rect l="0" t="0" r="r" b="b"/>
                <a:pathLst>
                  <a:path w="8" h="6">
                    <a:moveTo>
                      <a:pt x="0" y="4"/>
                    </a:moveTo>
                    <a:lnTo>
                      <a:pt x="1" y="6"/>
                    </a:lnTo>
                    <a:lnTo>
                      <a:pt x="1" y="6"/>
                    </a:lnTo>
                    <a:lnTo>
                      <a:pt x="2" y="5"/>
                    </a:lnTo>
                    <a:lnTo>
                      <a:pt x="4" y="5"/>
                    </a:lnTo>
                    <a:lnTo>
                      <a:pt x="4" y="4"/>
                    </a:lnTo>
                    <a:lnTo>
                      <a:pt x="5" y="5"/>
                    </a:lnTo>
                    <a:lnTo>
                      <a:pt x="6" y="5"/>
                    </a:lnTo>
                    <a:lnTo>
                      <a:pt x="7" y="3"/>
                    </a:lnTo>
                    <a:lnTo>
                      <a:pt x="7" y="4"/>
                    </a:lnTo>
                    <a:lnTo>
                      <a:pt x="7" y="3"/>
                    </a:lnTo>
                    <a:lnTo>
                      <a:pt x="8" y="0"/>
                    </a:lnTo>
                    <a:lnTo>
                      <a:pt x="8" y="0"/>
                    </a:lnTo>
                    <a:lnTo>
                      <a:pt x="5" y="1"/>
                    </a:lnTo>
                    <a:lnTo>
                      <a:pt x="4" y="0"/>
                    </a:lnTo>
                    <a:lnTo>
                      <a:pt x="4" y="0"/>
                    </a:lnTo>
                    <a:lnTo>
                      <a:pt x="4" y="0"/>
                    </a:lnTo>
                    <a:lnTo>
                      <a:pt x="2" y="0"/>
                    </a:lnTo>
                    <a:lnTo>
                      <a:pt x="1" y="0"/>
                    </a:lnTo>
                    <a:lnTo>
                      <a:pt x="2" y="2"/>
                    </a:lnTo>
                    <a:lnTo>
                      <a:pt x="1" y="2"/>
                    </a:lnTo>
                    <a:lnTo>
                      <a:pt x="0" y="3"/>
                    </a:lnTo>
                    <a:lnTo>
                      <a:pt x="1" y="3"/>
                    </a:lnTo>
                    <a:lnTo>
                      <a:pt x="0" y="4"/>
                    </a:lnTo>
                    <a:lnTo>
                      <a:pt x="0"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4" name="Freeform 54"/>
              <p:cNvSpPr>
                <a:spLocks/>
              </p:cNvSpPr>
              <p:nvPr/>
            </p:nvSpPr>
            <p:spPr bwMode="auto">
              <a:xfrm>
                <a:off x="4940" y="3089"/>
                <a:ext cx="10" cy="10"/>
              </a:xfrm>
              <a:custGeom>
                <a:avLst/>
                <a:gdLst/>
                <a:ahLst/>
                <a:cxnLst>
                  <a:cxn ang="0">
                    <a:pos x="1" y="5"/>
                  </a:cxn>
                  <a:cxn ang="0">
                    <a:pos x="0" y="4"/>
                  </a:cxn>
                  <a:cxn ang="0">
                    <a:pos x="0" y="4"/>
                  </a:cxn>
                  <a:cxn ang="0">
                    <a:pos x="0" y="5"/>
                  </a:cxn>
                  <a:cxn ang="0">
                    <a:pos x="0" y="5"/>
                  </a:cxn>
                  <a:cxn ang="0">
                    <a:pos x="0" y="7"/>
                  </a:cxn>
                  <a:cxn ang="0">
                    <a:pos x="2" y="7"/>
                  </a:cxn>
                  <a:cxn ang="0">
                    <a:pos x="3" y="9"/>
                  </a:cxn>
                  <a:cxn ang="0">
                    <a:pos x="4" y="9"/>
                  </a:cxn>
                  <a:cxn ang="0">
                    <a:pos x="7" y="10"/>
                  </a:cxn>
                  <a:cxn ang="0">
                    <a:pos x="9" y="7"/>
                  </a:cxn>
                  <a:cxn ang="0">
                    <a:pos x="10" y="3"/>
                  </a:cxn>
                  <a:cxn ang="0">
                    <a:pos x="10" y="2"/>
                  </a:cxn>
                  <a:cxn ang="0">
                    <a:pos x="9" y="2"/>
                  </a:cxn>
                  <a:cxn ang="0">
                    <a:pos x="8" y="1"/>
                  </a:cxn>
                  <a:cxn ang="0">
                    <a:pos x="7" y="1"/>
                  </a:cxn>
                  <a:cxn ang="0">
                    <a:pos x="3" y="0"/>
                  </a:cxn>
                  <a:cxn ang="0">
                    <a:pos x="2" y="1"/>
                  </a:cxn>
                  <a:cxn ang="0">
                    <a:pos x="3" y="3"/>
                  </a:cxn>
                  <a:cxn ang="0">
                    <a:pos x="2" y="4"/>
                  </a:cxn>
                  <a:cxn ang="0">
                    <a:pos x="1" y="5"/>
                  </a:cxn>
                </a:cxnLst>
                <a:rect l="0" t="0" r="r" b="b"/>
                <a:pathLst>
                  <a:path w="10" h="10">
                    <a:moveTo>
                      <a:pt x="1" y="5"/>
                    </a:moveTo>
                    <a:lnTo>
                      <a:pt x="0" y="4"/>
                    </a:lnTo>
                    <a:lnTo>
                      <a:pt x="0" y="4"/>
                    </a:lnTo>
                    <a:lnTo>
                      <a:pt x="0" y="5"/>
                    </a:lnTo>
                    <a:lnTo>
                      <a:pt x="0" y="5"/>
                    </a:lnTo>
                    <a:lnTo>
                      <a:pt x="0" y="7"/>
                    </a:lnTo>
                    <a:lnTo>
                      <a:pt x="2" y="7"/>
                    </a:lnTo>
                    <a:lnTo>
                      <a:pt x="3" y="9"/>
                    </a:lnTo>
                    <a:lnTo>
                      <a:pt x="4" y="9"/>
                    </a:lnTo>
                    <a:lnTo>
                      <a:pt x="7" y="10"/>
                    </a:lnTo>
                    <a:lnTo>
                      <a:pt x="9" y="7"/>
                    </a:lnTo>
                    <a:lnTo>
                      <a:pt x="10" y="3"/>
                    </a:lnTo>
                    <a:lnTo>
                      <a:pt x="10" y="2"/>
                    </a:lnTo>
                    <a:lnTo>
                      <a:pt x="9" y="2"/>
                    </a:lnTo>
                    <a:lnTo>
                      <a:pt x="8" y="1"/>
                    </a:lnTo>
                    <a:lnTo>
                      <a:pt x="7" y="1"/>
                    </a:lnTo>
                    <a:lnTo>
                      <a:pt x="3" y="0"/>
                    </a:lnTo>
                    <a:lnTo>
                      <a:pt x="2" y="1"/>
                    </a:lnTo>
                    <a:lnTo>
                      <a:pt x="3" y="3"/>
                    </a:lnTo>
                    <a:lnTo>
                      <a:pt x="2" y="4"/>
                    </a:lnTo>
                    <a:lnTo>
                      <a:pt x="1"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5" name="Freeform 55"/>
              <p:cNvSpPr>
                <a:spLocks/>
              </p:cNvSpPr>
              <p:nvPr/>
            </p:nvSpPr>
            <p:spPr bwMode="auto">
              <a:xfrm>
                <a:off x="3674" y="3113"/>
                <a:ext cx="100" cy="82"/>
              </a:xfrm>
              <a:custGeom>
                <a:avLst/>
                <a:gdLst/>
                <a:ahLst/>
                <a:cxnLst>
                  <a:cxn ang="0">
                    <a:pos x="97" y="56"/>
                  </a:cxn>
                  <a:cxn ang="0">
                    <a:pos x="89" y="48"/>
                  </a:cxn>
                  <a:cxn ang="0">
                    <a:pos x="85" y="46"/>
                  </a:cxn>
                  <a:cxn ang="0">
                    <a:pos x="81" y="36"/>
                  </a:cxn>
                  <a:cxn ang="0">
                    <a:pos x="78" y="25"/>
                  </a:cxn>
                  <a:cxn ang="0">
                    <a:pos x="75" y="9"/>
                  </a:cxn>
                  <a:cxn ang="0">
                    <a:pos x="68" y="3"/>
                  </a:cxn>
                  <a:cxn ang="0">
                    <a:pos x="67" y="4"/>
                  </a:cxn>
                  <a:cxn ang="0">
                    <a:pos x="61" y="1"/>
                  </a:cxn>
                  <a:cxn ang="0">
                    <a:pos x="61" y="5"/>
                  </a:cxn>
                  <a:cxn ang="0">
                    <a:pos x="62" y="19"/>
                  </a:cxn>
                  <a:cxn ang="0">
                    <a:pos x="64" y="27"/>
                  </a:cxn>
                  <a:cxn ang="0">
                    <a:pos x="60" y="30"/>
                  </a:cxn>
                  <a:cxn ang="0">
                    <a:pos x="57" y="16"/>
                  </a:cxn>
                  <a:cxn ang="0">
                    <a:pos x="54" y="12"/>
                  </a:cxn>
                  <a:cxn ang="0">
                    <a:pos x="48" y="7"/>
                  </a:cxn>
                  <a:cxn ang="0">
                    <a:pos x="49" y="12"/>
                  </a:cxn>
                  <a:cxn ang="0">
                    <a:pos x="49" y="15"/>
                  </a:cxn>
                  <a:cxn ang="0">
                    <a:pos x="45" y="16"/>
                  </a:cxn>
                  <a:cxn ang="0">
                    <a:pos x="42" y="18"/>
                  </a:cxn>
                  <a:cxn ang="0">
                    <a:pos x="41" y="11"/>
                  </a:cxn>
                  <a:cxn ang="0">
                    <a:pos x="31" y="8"/>
                  </a:cxn>
                  <a:cxn ang="0">
                    <a:pos x="28" y="12"/>
                  </a:cxn>
                  <a:cxn ang="0">
                    <a:pos x="26" y="12"/>
                  </a:cxn>
                  <a:cxn ang="0">
                    <a:pos x="26" y="1"/>
                  </a:cxn>
                  <a:cxn ang="0">
                    <a:pos x="4" y="16"/>
                  </a:cxn>
                  <a:cxn ang="0">
                    <a:pos x="6" y="21"/>
                  </a:cxn>
                  <a:cxn ang="0">
                    <a:pos x="4" y="32"/>
                  </a:cxn>
                  <a:cxn ang="0">
                    <a:pos x="5" y="35"/>
                  </a:cxn>
                  <a:cxn ang="0">
                    <a:pos x="8" y="35"/>
                  </a:cxn>
                  <a:cxn ang="0">
                    <a:pos x="13" y="35"/>
                  </a:cxn>
                  <a:cxn ang="0">
                    <a:pos x="18" y="36"/>
                  </a:cxn>
                  <a:cxn ang="0">
                    <a:pos x="5" y="42"/>
                  </a:cxn>
                  <a:cxn ang="0">
                    <a:pos x="12" y="49"/>
                  </a:cxn>
                  <a:cxn ang="0">
                    <a:pos x="29" y="48"/>
                  </a:cxn>
                  <a:cxn ang="0">
                    <a:pos x="37" y="51"/>
                  </a:cxn>
                  <a:cxn ang="0">
                    <a:pos x="37" y="54"/>
                  </a:cxn>
                  <a:cxn ang="0">
                    <a:pos x="13" y="67"/>
                  </a:cxn>
                  <a:cxn ang="0">
                    <a:pos x="24" y="70"/>
                  </a:cxn>
                  <a:cxn ang="0">
                    <a:pos x="31" y="74"/>
                  </a:cxn>
                  <a:cxn ang="0">
                    <a:pos x="32" y="82"/>
                  </a:cxn>
                  <a:cxn ang="0">
                    <a:pos x="44" y="81"/>
                  </a:cxn>
                  <a:cxn ang="0">
                    <a:pos x="53" y="80"/>
                  </a:cxn>
                  <a:cxn ang="0">
                    <a:pos x="67" y="70"/>
                  </a:cxn>
                  <a:cxn ang="0">
                    <a:pos x="70" y="71"/>
                  </a:cxn>
                  <a:cxn ang="0">
                    <a:pos x="78" y="73"/>
                  </a:cxn>
                  <a:cxn ang="0">
                    <a:pos x="84" y="77"/>
                  </a:cxn>
                  <a:cxn ang="0">
                    <a:pos x="90" y="76"/>
                  </a:cxn>
                  <a:cxn ang="0">
                    <a:pos x="96" y="74"/>
                  </a:cxn>
                  <a:cxn ang="0">
                    <a:pos x="94" y="70"/>
                  </a:cxn>
                  <a:cxn ang="0">
                    <a:pos x="94" y="69"/>
                  </a:cxn>
                  <a:cxn ang="0">
                    <a:pos x="90" y="69"/>
                  </a:cxn>
                  <a:cxn ang="0">
                    <a:pos x="90" y="67"/>
                  </a:cxn>
                  <a:cxn ang="0">
                    <a:pos x="93" y="61"/>
                  </a:cxn>
                  <a:cxn ang="0">
                    <a:pos x="95" y="63"/>
                  </a:cxn>
                  <a:cxn ang="0">
                    <a:pos x="99" y="64"/>
                  </a:cxn>
                </a:cxnLst>
                <a:rect l="0" t="0" r="r" b="b"/>
                <a:pathLst>
                  <a:path w="100" h="82">
                    <a:moveTo>
                      <a:pt x="100" y="56"/>
                    </a:moveTo>
                    <a:lnTo>
                      <a:pt x="100" y="56"/>
                    </a:lnTo>
                    <a:lnTo>
                      <a:pt x="99" y="56"/>
                    </a:lnTo>
                    <a:lnTo>
                      <a:pt x="98" y="56"/>
                    </a:lnTo>
                    <a:lnTo>
                      <a:pt x="98" y="56"/>
                    </a:lnTo>
                    <a:lnTo>
                      <a:pt x="97" y="56"/>
                    </a:lnTo>
                    <a:lnTo>
                      <a:pt x="97" y="56"/>
                    </a:lnTo>
                    <a:lnTo>
                      <a:pt x="97" y="55"/>
                    </a:lnTo>
                    <a:lnTo>
                      <a:pt x="97" y="54"/>
                    </a:lnTo>
                    <a:lnTo>
                      <a:pt x="95" y="54"/>
                    </a:lnTo>
                    <a:lnTo>
                      <a:pt x="90" y="50"/>
                    </a:lnTo>
                    <a:lnTo>
                      <a:pt x="91" y="49"/>
                    </a:lnTo>
                    <a:lnTo>
                      <a:pt x="90" y="48"/>
                    </a:lnTo>
                    <a:lnTo>
                      <a:pt x="89" y="48"/>
                    </a:lnTo>
                    <a:lnTo>
                      <a:pt x="89" y="48"/>
                    </a:lnTo>
                    <a:lnTo>
                      <a:pt x="89" y="49"/>
                    </a:lnTo>
                    <a:lnTo>
                      <a:pt x="88" y="49"/>
                    </a:lnTo>
                    <a:lnTo>
                      <a:pt x="88" y="48"/>
                    </a:lnTo>
                    <a:lnTo>
                      <a:pt x="86" y="48"/>
                    </a:lnTo>
                    <a:lnTo>
                      <a:pt x="86" y="48"/>
                    </a:lnTo>
                    <a:lnTo>
                      <a:pt x="85" y="46"/>
                    </a:lnTo>
                    <a:lnTo>
                      <a:pt x="83" y="46"/>
                    </a:lnTo>
                    <a:lnTo>
                      <a:pt x="82" y="42"/>
                    </a:lnTo>
                    <a:lnTo>
                      <a:pt x="80" y="41"/>
                    </a:lnTo>
                    <a:lnTo>
                      <a:pt x="80" y="40"/>
                    </a:lnTo>
                    <a:lnTo>
                      <a:pt x="80" y="39"/>
                    </a:lnTo>
                    <a:lnTo>
                      <a:pt x="80" y="36"/>
                    </a:lnTo>
                    <a:lnTo>
                      <a:pt x="81" y="36"/>
                    </a:lnTo>
                    <a:lnTo>
                      <a:pt x="81" y="36"/>
                    </a:lnTo>
                    <a:lnTo>
                      <a:pt x="81" y="34"/>
                    </a:lnTo>
                    <a:lnTo>
                      <a:pt x="81" y="34"/>
                    </a:lnTo>
                    <a:lnTo>
                      <a:pt x="81" y="33"/>
                    </a:lnTo>
                    <a:lnTo>
                      <a:pt x="80" y="31"/>
                    </a:lnTo>
                    <a:lnTo>
                      <a:pt x="78" y="27"/>
                    </a:lnTo>
                    <a:lnTo>
                      <a:pt x="78" y="25"/>
                    </a:lnTo>
                    <a:lnTo>
                      <a:pt x="77" y="25"/>
                    </a:lnTo>
                    <a:lnTo>
                      <a:pt x="75" y="12"/>
                    </a:lnTo>
                    <a:lnTo>
                      <a:pt x="75" y="12"/>
                    </a:lnTo>
                    <a:lnTo>
                      <a:pt x="75" y="11"/>
                    </a:lnTo>
                    <a:lnTo>
                      <a:pt x="75" y="11"/>
                    </a:lnTo>
                    <a:lnTo>
                      <a:pt x="75" y="10"/>
                    </a:lnTo>
                    <a:lnTo>
                      <a:pt x="75" y="9"/>
                    </a:lnTo>
                    <a:lnTo>
                      <a:pt x="74" y="8"/>
                    </a:lnTo>
                    <a:lnTo>
                      <a:pt x="72" y="8"/>
                    </a:lnTo>
                    <a:lnTo>
                      <a:pt x="72" y="7"/>
                    </a:lnTo>
                    <a:lnTo>
                      <a:pt x="70" y="5"/>
                    </a:lnTo>
                    <a:lnTo>
                      <a:pt x="70" y="5"/>
                    </a:lnTo>
                    <a:lnTo>
                      <a:pt x="69" y="3"/>
                    </a:lnTo>
                    <a:lnTo>
                      <a:pt x="68" y="3"/>
                    </a:lnTo>
                    <a:lnTo>
                      <a:pt x="68" y="2"/>
                    </a:lnTo>
                    <a:lnTo>
                      <a:pt x="67" y="1"/>
                    </a:lnTo>
                    <a:lnTo>
                      <a:pt x="67" y="1"/>
                    </a:lnTo>
                    <a:lnTo>
                      <a:pt x="67" y="3"/>
                    </a:lnTo>
                    <a:lnTo>
                      <a:pt x="68" y="3"/>
                    </a:lnTo>
                    <a:lnTo>
                      <a:pt x="68" y="4"/>
                    </a:lnTo>
                    <a:lnTo>
                      <a:pt x="67" y="4"/>
                    </a:lnTo>
                    <a:lnTo>
                      <a:pt x="65" y="4"/>
                    </a:lnTo>
                    <a:lnTo>
                      <a:pt x="64" y="1"/>
                    </a:lnTo>
                    <a:lnTo>
                      <a:pt x="64" y="1"/>
                    </a:lnTo>
                    <a:lnTo>
                      <a:pt x="61" y="1"/>
                    </a:lnTo>
                    <a:lnTo>
                      <a:pt x="61" y="1"/>
                    </a:lnTo>
                    <a:lnTo>
                      <a:pt x="61" y="1"/>
                    </a:lnTo>
                    <a:lnTo>
                      <a:pt x="61" y="1"/>
                    </a:lnTo>
                    <a:lnTo>
                      <a:pt x="61" y="2"/>
                    </a:lnTo>
                    <a:lnTo>
                      <a:pt x="61" y="3"/>
                    </a:lnTo>
                    <a:lnTo>
                      <a:pt x="61" y="4"/>
                    </a:lnTo>
                    <a:lnTo>
                      <a:pt x="61" y="4"/>
                    </a:lnTo>
                    <a:lnTo>
                      <a:pt x="60" y="4"/>
                    </a:lnTo>
                    <a:lnTo>
                      <a:pt x="60" y="5"/>
                    </a:lnTo>
                    <a:lnTo>
                      <a:pt x="61" y="5"/>
                    </a:lnTo>
                    <a:lnTo>
                      <a:pt x="61" y="6"/>
                    </a:lnTo>
                    <a:lnTo>
                      <a:pt x="60" y="6"/>
                    </a:lnTo>
                    <a:lnTo>
                      <a:pt x="61" y="7"/>
                    </a:lnTo>
                    <a:lnTo>
                      <a:pt x="62" y="16"/>
                    </a:lnTo>
                    <a:lnTo>
                      <a:pt x="62" y="17"/>
                    </a:lnTo>
                    <a:lnTo>
                      <a:pt x="62" y="18"/>
                    </a:lnTo>
                    <a:lnTo>
                      <a:pt x="62" y="19"/>
                    </a:lnTo>
                    <a:lnTo>
                      <a:pt x="62" y="19"/>
                    </a:lnTo>
                    <a:lnTo>
                      <a:pt x="62" y="23"/>
                    </a:lnTo>
                    <a:lnTo>
                      <a:pt x="63" y="23"/>
                    </a:lnTo>
                    <a:lnTo>
                      <a:pt x="63" y="24"/>
                    </a:lnTo>
                    <a:lnTo>
                      <a:pt x="63" y="25"/>
                    </a:lnTo>
                    <a:lnTo>
                      <a:pt x="64" y="27"/>
                    </a:lnTo>
                    <a:lnTo>
                      <a:pt x="64" y="27"/>
                    </a:lnTo>
                    <a:lnTo>
                      <a:pt x="64" y="28"/>
                    </a:lnTo>
                    <a:lnTo>
                      <a:pt x="64" y="29"/>
                    </a:lnTo>
                    <a:lnTo>
                      <a:pt x="63" y="30"/>
                    </a:lnTo>
                    <a:lnTo>
                      <a:pt x="61" y="30"/>
                    </a:lnTo>
                    <a:lnTo>
                      <a:pt x="61" y="31"/>
                    </a:lnTo>
                    <a:lnTo>
                      <a:pt x="61" y="31"/>
                    </a:lnTo>
                    <a:lnTo>
                      <a:pt x="60" y="30"/>
                    </a:lnTo>
                    <a:lnTo>
                      <a:pt x="59" y="30"/>
                    </a:lnTo>
                    <a:lnTo>
                      <a:pt x="59" y="27"/>
                    </a:lnTo>
                    <a:lnTo>
                      <a:pt x="60" y="26"/>
                    </a:lnTo>
                    <a:lnTo>
                      <a:pt x="58" y="25"/>
                    </a:lnTo>
                    <a:lnTo>
                      <a:pt x="58" y="22"/>
                    </a:lnTo>
                    <a:lnTo>
                      <a:pt x="57" y="20"/>
                    </a:lnTo>
                    <a:lnTo>
                      <a:pt x="57" y="16"/>
                    </a:lnTo>
                    <a:lnTo>
                      <a:pt x="57" y="14"/>
                    </a:lnTo>
                    <a:lnTo>
                      <a:pt x="56" y="14"/>
                    </a:lnTo>
                    <a:lnTo>
                      <a:pt x="56" y="13"/>
                    </a:lnTo>
                    <a:lnTo>
                      <a:pt x="56" y="13"/>
                    </a:lnTo>
                    <a:lnTo>
                      <a:pt x="55" y="12"/>
                    </a:lnTo>
                    <a:lnTo>
                      <a:pt x="55" y="12"/>
                    </a:lnTo>
                    <a:lnTo>
                      <a:pt x="54" y="12"/>
                    </a:lnTo>
                    <a:lnTo>
                      <a:pt x="53" y="12"/>
                    </a:lnTo>
                    <a:lnTo>
                      <a:pt x="53" y="11"/>
                    </a:lnTo>
                    <a:lnTo>
                      <a:pt x="53" y="9"/>
                    </a:lnTo>
                    <a:lnTo>
                      <a:pt x="53" y="8"/>
                    </a:lnTo>
                    <a:lnTo>
                      <a:pt x="51" y="9"/>
                    </a:lnTo>
                    <a:lnTo>
                      <a:pt x="51" y="8"/>
                    </a:lnTo>
                    <a:lnTo>
                      <a:pt x="48" y="7"/>
                    </a:lnTo>
                    <a:lnTo>
                      <a:pt x="47" y="7"/>
                    </a:lnTo>
                    <a:lnTo>
                      <a:pt x="47" y="8"/>
                    </a:lnTo>
                    <a:lnTo>
                      <a:pt x="49" y="10"/>
                    </a:lnTo>
                    <a:lnTo>
                      <a:pt x="50" y="11"/>
                    </a:lnTo>
                    <a:lnTo>
                      <a:pt x="50" y="12"/>
                    </a:lnTo>
                    <a:lnTo>
                      <a:pt x="50" y="13"/>
                    </a:lnTo>
                    <a:lnTo>
                      <a:pt x="49" y="12"/>
                    </a:lnTo>
                    <a:lnTo>
                      <a:pt x="49" y="12"/>
                    </a:lnTo>
                    <a:lnTo>
                      <a:pt x="49" y="13"/>
                    </a:lnTo>
                    <a:lnTo>
                      <a:pt x="50" y="14"/>
                    </a:lnTo>
                    <a:lnTo>
                      <a:pt x="50" y="15"/>
                    </a:lnTo>
                    <a:lnTo>
                      <a:pt x="50" y="16"/>
                    </a:lnTo>
                    <a:lnTo>
                      <a:pt x="49" y="15"/>
                    </a:lnTo>
                    <a:lnTo>
                      <a:pt x="49" y="15"/>
                    </a:lnTo>
                    <a:lnTo>
                      <a:pt x="49" y="15"/>
                    </a:lnTo>
                    <a:lnTo>
                      <a:pt x="50" y="16"/>
                    </a:lnTo>
                    <a:lnTo>
                      <a:pt x="49" y="16"/>
                    </a:lnTo>
                    <a:lnTo>
                      <a:pt x="48" y="15"/>
                    </a:lnTo>
                    <a:lnTo>
                      <a:pt x="47" y="16"/>
                    </a:lnTo>
                    <a:lnTo>
                      <a:pt x="46" y="15"/>
                    </a:lnTo>
                    <a:lnTo>
                      <a:pt x="45" y="16"/>
                    </a:lnTo>
                    <a:lnTo>
                      <a:pt x="44" y="16"/>
                    </a:lnTo>
                    <a:lnTo>
                      <a:pt x="44" y="19"/>
                    </a:lnTo>
                    <a:lnTo>
                      <a:pt x="43" y="19"/>
                    </a:lnTo>
                    <a:lnTo>
                      <a:pt x="42" y="19"/>
                    </a:lnTo>
                    <a:lnTo>
                      <a:pt x="43" y="18"/>
                    </a:lnTo>
                    <a:lnTo>
                      <a:pt x="43" y="17"/>
                    </a:lnTo>
                    <a:lnTo>
                      <a:pt x="42" y="18"/>
                    </a:lnTo>
                    <a:lnTo>
                      <a:pt x="41" y="19"/>
                    </a:lnTo>
                    <a:lnTo>
                      <a:pt x="39" y="19"/>
                    </a:lnTo>
                    <a:lnTo>
                      <a:pt x="39" y="19"/>
                    </a:lnTo>
                    <a:lnTo>
                      <a:pt x="43" y="15"/>
                    </a:lnTo>
                    <a:lnTo>
                      <a:pt x="42" y="13"/>
                    </a:lnTo>
                    <a:lnTo>
                      <a:pt x="42" y="12"/>
                    </a:lnTo>
                    <a:lnTo>
                      <a:pt x="41" y="11"/>
                    </a:lnTo>
                    <a:lnTo>
                      <a:pt x="40" y="10"/>
                    </a:lnTo>
                    <a:lnTo>
                      <a:pt x="39" y="9"/>
                    </a:lnTo>
                    <a:lnTo>
                      <a:pt x="36" y="8"/>
                    </a:lnTo>
                    <a:lnTo>
                      <a:pt x="33" y="6"/>
                    </a:lnTo>
                    <a:lnTo>
                      <a:pt x="31" y="7"/>
                    </a:lnTo>
                    <a:lnTo>
                      <a:pt x="31" y="7"/>
                    </a:lnTo>
                    <a:lnTo>
                      <a:pt x="31" y="8"/>
                    </a:lnTo>
                    <a:lnTo>
                      <a:pt x="31" y="8"/>
                    </a:lnTo>
                    <a:lnTo>
                      <a:pt x="30" y="10"/>
                    </a:lnTo>
                    <a:lnTo>
                      <a:pt x="30" y="11"/>
                    </a:lnTo>
                    <a:lnTo>
                      <a:pt x="31" y="12"/>
                    </a:lnTo>
                    <a:lnTo>
                      <a:pt x="30" y="13"/>
                    </a:lnTo>
                    <a:lnTo>
                      <a:pt x="28" y="14"/>
                    </a:lnTo>
                    <a:lnTo>
                      <a:pt x="28" y="12"/>
                    </a:lnTo>
                    <a:lnTo>
                      <a:pt x="28" y="12"/>
                    </a:lnTo>
                    <a:lnTo>
                      <a:pt x="24" y="15"/>
                    </a:lnTo>
                    <a:lnTo>
                      <a:pt x="24" y="14"/>
                    </a:lnTo>
                    <a:lnTo>
                      <a:pt x="24" y="13"/>
                    </a:lnTo>
                    <a:lnTo>
                      <a:pt x="25" y="13"/>
                    </a:lnTo>
                    <a:lnTo>
                      <a:pt x="26" y="12"/>
                    </a:lnTo>
                    <a:lnTo>
                      <a:pt x="26" y="12"/>
                    </a:lnTo>
                    <a:lnTo>
                      <a:pt x="26" y="12"/>
                    </a:lnTo>
                    <a:lnTo>
                      <a:pt x="26" y="10"/>
                    </a:lnTo>
                    <a:lnTo>
                      <a:pt x="28" y="9"/>
                    </a:lnTo>
                    <a:lnTo>
                      <a:pt x="28" y="3"/>
                    </a:lnTo>
                    <a:lnTo>
                      <a:pt x="27" y="2"/>
                    </a:lnTo>
                    <a:lnTo>
                      <a:pt x="27" y="1"/>
                    </a:lnTo>
                    <a:lnTo>
                      <a:pt x="26" y="1"/>
                    </a:lnTo>
                    <a:lnTo>
                      <a:pt x="25" y="1"/>
                    </a:lnTo>
                    <a:lnTo>
                      <a:pt x="24" y="0"/>
                    </a:lnTo>
                    <a:lnTo>
                      <a:pt x="17" y="5"/>
                    </a:lnTo>
                    <a:lnTo>
                      <a:pt x="15" y="5"/>
                    </a:lnTo>
                    <a:lnTo>
                      <a:pt x="14" y="6"/>
                    </a:lnTo>
                    <a:lnTo>
                      <a:pt x="13" y="6"/>
                    </a:lnTo>
                    <a:lnTo>
                      <a:pt x="4" y="16"/>
                    </a:lnTo>
                    <a:lnTo>
                      <a:pt x="3" y="17"/>
                    </a:lnTo>
                    <a:lnTo>
                      <a:pt x="3" y="19"/>
                    </a:lnTo>
                    <a:lnTo>
                      <a:pt x="4" y="19"/>
                    </a:lnTo>
                    <a:lnTo>
                      <a:pt x="5" y="19"/>
                    </a:lnTo>
                    <a:lnTo>
                      <a:pt x="6" y="19"/>
                    </a:lnTo>
                    <a:lnTo>
                      <a:pt x="6" y="20"/>
                    </a:lnTo>
                    <a:lnTo>
                      <a:pt x="6" y="21"/>
                    </a:lnTo>
                    <a:lnTo>
                      <a:pt x="3" y="22"/>
                    </a:lnTo>
                    <a:lnTo>
                      <a:pt x="1" y="26"/>
                    </a:lnTo>
                    <a:lnTo>
                      <a:pt x="0" y="27"/>
                    </a:lnTo>
                    <a:lnTo>
                      <a:pt x="1" y="32"/>
                    </a:lnTo>
                    <a:lnTo>
                      <a:pt x="3" y="31"/>
                    </a:lnTo>
                    <a:lnTo>
                      <a:pt x="3" y="31"/>
                    </a:lnTo>
                    <a:lnTo>
                      <a:pt x="4" y="32"/>
                    </a:lnTo>
                    <a:lnTo>
                      <a:pt x="4" y="33"/>
                    </a:lnTo>
                    <a:lnTo>
                      <a:pt x="6" y="32"/>
                    </a:lnTo>
                    <a:lnTo>
                      <a:pt x="7" y="31"/>
                    </a:lnTo>
                    <a:lnTo>
                      <a:pt x="7" y="34"/>
                    </a:lnTo>
                    <a:lnTo>
                      <a:pt x="6" y="34"/>
                    </a:lnTo>
                    <a:lnTo>
                      <a:pt x="5" y="34"/>
                    </a:lnTo>
                    <a:lnTo>
                      <a:pt x="5" y="35"/>
                    </a:lnTo>
                    <a:lnTo>
                      <a:pt x="5" y="36"/>
                    </a:lnTo>
                    <a:lnTo>
                      <a:pt x="6" y="36"/>
                    </a:lnTo>
                    <a:lnTo>
                      <a:pt x="6" y="36"/>
                    </a:lnTo>
                    <a:lnTo>
                      <a:pt x="7" y="36"/>
                    </a:lnTo>
                    <a:lnTo>
                      <a:pt x="9" y="36"/>
                    </a:lnTo>
                    <a:lnTo>
                      <a:pt x="9" y="35"/>
                    </a:lnTo>
                    <a:lnTo>
                      <a:pt x="8" y="35"/>
                    </a:lnTo>
                    <a:lnTo>
                      <a:pt x="9" y="34"/>
                    </a:lnTo>
                    <a:lnTo>
                      <a:pt x="10" y="34"/>
                    </a:lnTo>
                    <a:lnTo>
                      <a:pt x="10" y="35"/>
                    </a:lnTo>
                    <a:lnTo>
                      <a:pt x="10" y="35"/>
                    </a:lnTo>
                    <a:lnTo>
                      <a:pt x="11" y="35"/>
                    </a:lnTo>
                    <a:lnTo>
                      <a:pt x="11" y="35"/>
                    </a:lnTo>
                    <a:lnTo>
                      <a:pt x="13" y="35"/>
                    </a:lnTo>
                    <a:lnTo>
                      <a:pt x="13" y="34"/>
                    </a:lnTo>
                    <a:lnTo>
                      <a:pt x="20" y="34"/>
                    </a:lnTo>
                    <a:lnTo>
                      <a:pt x="20" y="34"/>
                    </a:lnTo>
                    <a:lnTo>
                      <a:pt x="19" y="34"/>
                    </a:lnTo>
                    <a:lnTo>
                      <a:pt x="17" y="34"/>
                    </a:lnTo>
                    <a:lnTo>
                      <a:pt x="17" y="35"/>
                    </a:lnTo>
                    <a:lnTo>
                      <a:pt x="18" y="36"/>
                    </a:lnTo>
                    <a:lnTo>
                      <a:pt x="19" y="36"/>
                    </a:lnTo>
                    <a:lnTo>
                      <a:pt x="18" y="37"/>
                    </a:lnTo>
                    <a:lnTo>
                      <a:pt x="17" y="37"/>
                    </a:lnTo>
                    <a:lnTo>
                      <a:pt x="17" y="37"/>
                    </a:lnTo>
                    <a:lnTo>
                      <a:pt x="17" y="36"/>
                    </a:lnTo>
                    <a:lnTo>
                      <a:pt x="6" y="40"/>
                    </a:lnTo>
                    <a:lnTo>
                      <a:pt x="5" y="42"/>
                    </a:lnTo>
                    <a:lnTo>
                      <a:pt x="5" y="44"/>
                    </a:lnTo>
                    <a:lnTo>
                      <a:pt x="7" y="47"/>
                    </a:lnTo>
                    <a:lnTo>
                      <a:pt x="9" y="48"/>
                    </a:lnTo>
                    <a:lnTo>
                      <a:pt x="9" y="48"/>
                    </a:lnTo>
                    <a:lnTo>
                      <a:pt x="9" y="48"/>
                    </a:lnTo>
                    <a:lnTo>
                      <a:pt x="10" y="48"/>
                    </a:lnTo>
                    <a:lnTo>
                      <a:pt x="12" y="49"/>
                    </a:lnTo>
                    <a:lnTo>
                      <a:pt x="16" y="48"/>
                    </a:lnTo>
                    <a:lnTo>
                      <a:pt x="17" y="49"/>
                    </a:lnTo>
                    <a:lnTo>
                      <a:pt x="17" y="50"/>
                    </a:lnTo>
                    <a:lnTo>
                      <a:pt x="19" y="50"/>
                    </a:lnTo>
                    <a:lnTo>
                      <a:pt x="20" y="50"/>
                    </a:lnTo>
                    <a:lnTo>
                      <a:pt x="28" y="48"/>
                    </a:lnTo>
                    <a:lnTo>
                      <a:pt x="29" y="48"/>
                    </a:lnTo>
                    <a:lnTo>
                      <a:pt x="30" y="48"/>
                    </a:lnTo>
                    <a:lnTo>
                      <a:pt x="31" y="48"/>
                    </a:lnTo>
                    <a:lnTo>
                      <a:pt x="32" y="49"/>
                    </a:lnTo>
                    <a:lnTo>
                      <a:pt x="34" y="50"/>
                    </a:lnTo>
                    <a:lnTo>
                      <a:pt x="35" y="50"/>
                    </a:lnTo>
                    <a:lnTo>
                      <a:pt x="35" y="51"/>
                    </a:lnTo>
                    <a:lnTo>
                      <a:pt x="37" y="51"/>
                    </a:lnTo>
                    <a:lnTo>
                      <a:pt x="38" y="52"/>
                    </a:lnTo>
                    <a:lnTo>
                      <a:pt x="39" y="52"/>
                    </a:lnTo>
                    <a:lnTo>
                      <a:pt x="39" y="53"/>
                    </a:lnTo>
                    <a:lnTo>
                      <a:pt x="38" y="53"/>
                    </a:lnTo>
                    <a:lnTo>
                      <a:pt x="37" y="52"/>
                    </a:lnTo>
                    <a:lnTo>
                      <a:pt x="37" y="53"/>
                    </a:lnTo>
                    <a:lnTo>
                      <a:pt x="37" y="54"/>
                    </a:lnTo>
                    <a:lnTo>
                      <a:pt x="36" y="55"/>
                    </a:lnTo>
                    <a:lnTo>
                      <a:pt x="27" y="53"/>
                    </a:lnTo>
                    <a:lnTo>
                      <a:pt x="10" y="59"/>
                    </a:lnTo>
                    <a:lnTo>
                      <a:pt x="11" y="63"/>
                    </a:lnTo>
                    <a:lnTo>
                      <a:pt x="12" y="63"/>
                    </a:lnTo>
                    <a:lnTo>
                      <a:pt x="12" y="66"/>
                    </a:lnTo>
                    <a:lnTo>
                      <a:pt x="13" y="67"/>
                    </a:lnTo>
                    <a:lnTo>
                      <a:pt x="14" y="67"/>
                    </a:lnTo>
                    <a:lnTo>
                      <a:pt x="14" y="67"/>
                    </a:lnTo>
                    <a:lnTo>
                      <a:pt x="17" y="70"/>
                    </a:lnTo>
                    <a:lnTo>
                      <a:pt x="20" y="70"/>
                    </a:lnTo>
                    <a:lnTo>
                      <a:pt x="21" y="71"/>
                    </a:lnTo>
                    <a:lnTo>
                      <a:pt x="23" y="71"/>
                    </a:lnTo>
                    <a:lnTo>
                      <a:pt x="24" y="70"/>
                    </a:lnTo>
                    <a:lnTo>
                      <a:pt x="26" y="70"/>
                    </a:lnTo>
                    <a:lnTo>
                      <a:pt x="28" y="70"/>
                    </a:lnTo>
                    <a:lnTo>
                      <a:pt x="28" y="71"/>
                    </a:lnTo>
                    <a:lnTo>
                      <a:pt x="29" y="72"/>
                    </a:lnTo>
                    <a:lnTo>
                      <a:pt x="29" y="73"/>
                    </a:lnTo>
                    <a:lnTo>
                      <a:pt x="29" y="73"/>
                    </a:lnTo>
                    <a:lnTo>
                      <a:pt x="31" y="74"/>
                    </a:lnTo>
                    <a:lnTo>
                      <a:pt x="31" y="74"/>
                    </a:lnTo>
                    <a:lnTo>
                      <a:pt x="30" y="75"/>
                    </a:lnTo>
                    <a:lnTo>
                      <a:pt x="30" y="76"/>
                    </a:lnTo>
                    <a:lnTo>
                      <a:pt x="31" y="80"/>
                    </a:lnTo>
                    <a:lnTo>
                      <a:pt x="34" y="81"/>
                    </a:lnTo>
                    <a:lnTo>
                      <a:pt x="32" y="82"/>
                    </a:lnTo>
                    <a:lnTo>
                      <a:pt x="32" y="82"/>
                    </a:lnTo>
                    <a:lnTo>
                      <a:pt x="39" y="82"/>
                    </a:lnTo>
                    <a:lnTo>
                      <a:pt x="39" y="82"/>
                    </a:lnTo>
                    <a:lnTo>
                      <a:pt x="43" y="81"/>
                    </a:lnTo>
                    <a:lnTo>
                      <a:pt x="43" y="81"/>
                    </a:lnTo>
                    <a:lnTo>
                      <a:pt x="42" y="81"/>
                    </a:lnTo>
                    <a:lnTo>
                      <a:pt x="43" y="81"/>
                    </a:lnTo>
                    <a:lnTo>
                      <a:pt x="44" y="81"/>
                    </a:lnTo>
                    <a:lnTo>
                      <a:pt x="46" y="80"/>
                    </a:lnTo>
                    <a:lnTo>
                      <a:pt x="46" y="81"/>
                    </a:lnTo>
                    <a:lnTo>
                      <a:pt x="47" y="80"/>
                    </a:lnTo>
                    <a:lnTo>
                      <a:pt x="49" y="81"/>
                    </a:lnTo>
                    <a:lnTo>
                      <a:pt x="50" y="80"/>
                    </a:lnTo>
                    <a:lnTo>
                      <a:pt x="50" y="81"/>
                    </a:lnTo>
                    <a:lnTo>
                      <a:pt x="53" y="80"/>
                    </a:lnTo>
                    <a:lnTo>
                      <a:pt x="57" y="78"/>
                    </a:lnTo>
                    <a:lnTo>
                      <a:pt x="58" y="76"/>
                    </a:lnTo>
                    <a:lnTo>
                      <a:pt x="57" y="75"/>
                    </a:lnTo>
                    <a:lnTo>
                      <a:pt x="64" y="74"/>
                    </a:lnTo>
                    <a:lnTo>
                      <a:pt x="66" y="72"/>
                    </a:lnTo>
                    <a:lnTo>
                      <a:pt x="67" y="71"/>
                    </a:lnTo>
                    <a:lnTo>
                      <a:pt x="67" y="70"/>
                    </a:lnTo>
                    <a:lnTo>
                      <a:pt x="67" y="69"/>
                    </a:lnTo>
                    <a:lnTo>
                      <a:pt x="68" y="68"/>
                    </a:lnTo>
                    <a:lnTo>
                      <a:pt x="68" y="67"/>
                    </a:lnTo>
                    <a:lnTo>
                      <a:pt x="70" y="67"/>
                    </a:lnTo>
                    <a:lnTo>
                      <a:pt x="71" y="70"/>
                    </a:lnTo>
                    <a:lnTo>
                      <a:pt x="70" y="70"/>
                    </a:lnTo>
                    <a:lnTo>
                      <a:pt x="70" y="71"/>
                    </a:lnTo>
                    <a:lnTo>
                      <a:pt x="72" y="72"/>
                    </a:lnTo>
                    <a:lnTo>
                      <a:pt x="73" y="72"/>
                    </a:lnTo>
                    <a:lnTo>
                      <a:pt x="75" y="72"/>
                    </a:lnTo>
                    <a:lnTo>
                      <a:pt x="75" y="73"/>
                    </a:lnTo>
                    <a:lnTo>
                      <a:pt x="76" y="73"/>
                    </a:lnTo>
                    <a:lnTo>
                      <a:pt x="77" y="73"/>
                    </a:lnTo>
                    <a:lnTo>
                      <a:pt x="78" y="73"/>
                    </a:lnTo>
                    <a:lnTo>
                      <a:pt x="76" y="75"/>
                    </a:lnTo>
                    <a:lnTo>
                      <a:pt x="76" y="75"/>
                    </a:lnTo>
                    <a:lnTo>
                      <a:pt x="80" y="76"/>
                    </a:lnTo>
                    <a:lnTo>
                      <a:pt x="81" y="75"/>
                    </a:lnTo>
                    <a:lnTo>
                      <a:pt x="82" y="75"/>
                    </a:lnTo>
                    <a:lnTo>
                      <a:pt x="82" y="76"/>
                    </a:lnTo>
                    <a:lnTo>
                      <a:pt x="84" y="77"/>
                    </a:lnTo>
                    <a:lnTo>
                      <a:pt x="84" y="78"/>
                    </a:lnTo>
                    <a:lnTo>
                      <a:pt x="87" y="78"/>
                    </a:lnTo>
                    <a:lnTo>
                      <a:pt x="88" y="78"/>
                    </a:lnTo>
                    <a:lnTo>
                      <a:pt x="89" y="78"/>
                    </a:lnTo>
                    <a:lnTo>
                      <a:pt x="90" y="78"/>
                    </a:lnTo>
                    <a:lnTo>
                      <a:pt x="90" y="78"/>
                    </a:lnTo>
                    <a:lnTo>
                      <a:pt x="90" y="76"/>
                    </a:lnTo>
                    <a:lnTo>
                      <a:pt x="90" y="77"/>
                    </a:lnTo>
                    <a:lnTo>
                      <a:pt x="92" y="77"/>
                    </a:lnTo>
                    <a:lnTo>
                      <a:pt x="92" y="76"/>
                    </a:lnTo>
                    <a:lnTo>
                      <a:pt x="94" y="75"/>
                    </a:lnTo>
                    <a:lnTo>
                      <a:pt x="95" y="75"/>
                    </a:lnTo>
                    <a:lnTo>
                      <a:pt x="95" y="74"/>
                    </a:lnTo>
                    <a:lnTo>
                      <a:pt x="96" y="74"/>
                    </a:lnTo>
                    <a:lnTo>
                      <a:pt x="96" y="73"/>
                    </a:lnTo>
                    <a:lnTo>
                      <a:pt x="96" y="74"/>
                    </a:lnTo>
                    <a:lnTo>
                      <a:pt x="97" y="74"/>
                    </a:lnTo>
                    <a:lnTo>
                      <a:pt x="97" y="72"/>
                    </a:lnTo>
                    <a:lnTo>
                      <a:pt x="97" y="71"/>
                    </a:lnTo>
                    <a:lnTo>
                      <a:pt x="95" y="71"/>
                    </a:lnTo>
                    <a:lnTo>
                      <a:pt x="94" y="70"/>
                    </a:lnTo>
                    <a:lnTo>
                      <a:pt x="94" y="72"/>
                    </a:lnTo>
                    <a:lnTo>
                      <a:pt x="93" y="71"/>
                    </a:lnTo>
                    <a:lnTo>
                      <a:pt x="93" y="70"/>
                    </a:lnTo>
                    <a:lnTo>
                      <a:pt x="93" y="70"/>
                    </a:lnTo>
                    <a:lnTo>
                      <a:pt x="93" y="70"/>
                    </a:lnTo>
                    <a:lnTo>
                      <a:pt x="93" y="70"/>
                    </a:lnTo>
                    <a:lnTo>
                      <a:pt x="94" y="69"/>
                    </a:lnTo>
                    <a:lnTo>
                      <a:pt x="94" y="68"/>
                    </a:lnTo>
                    <a:lnTo>
                      <a:pt x="95" y="67"/>
                    </a:lnTo>
                    <a:lnTo>
                      <a:pt x="93" y="67"/>
                    </a:lnTo>
                    <a:lnTo>
                      <a:pt x="93" y="67"/>
                    </a:lnTo>
                    <a:lnTo>
                      <a:pt x="91" y="67"/>
                    </a:lnTo>
                    <a:lnTo>
                      <a:pt x="91" y="67"/>
                    </a:lnTo>
                    <a:lnTo>
                      <a:pt x="90" y="69"/>
                    </a:lnTo>
                    <a:lnTo>
                      <a:pt x="89" y="70"/>
                    </a:lnTo>
                    <a:lnTo>
                      <a:pt x="89" y="68"/>
                    </a:lnTo>
                    <a:lnTo>
                      <a:pt x="88" y="67"/>
                    </a:lnTo>
                    <a:lnTo>
                      <a:pt x="88" y="66"/>
                    </a:lnTo>
                    <a:lnTo>
                      <a:pt x="89" y="66"/>
                    </a:lnTo>
                    <a:lnTo>
                      <a:pt x="90" y="66"/>
                    </a:lnTo>
                    <a:lnTo>
                      <a:pt x="90" y="67"/>
                    </a:lnTo>
                    <a:lnTo>
                      <a:pt x="91" y="66"/>
                    </a:lnTo>
                    <a:lnTo>
                      <a:pt x="91" y="63"/>
                    </a:lnTo>
                    <a:lnTo>
                      <a:pt x="91" y="63"/>
                    </a:lnTo>
                    <a:lnTo>
                      <a:pt x="91" y="63"/>
                    </a:lnTo>
                    <a:lnTo>
                      <a:pt x="92" y="62"/>
                    </a:lnTo>
                    <a:lnTo>
                      <a:pt x="93" y="62"/>
                    </a:lnTo>
                    <a:lnTo>
                      <a:pt x="93" y="61"/>
                    </a:lnTo>
                    <a:lnTo>
                      <a:pt x="93" y="61"/>
                    </a:lnTo>
                    <a:lnTo>
                      <a:pt x="93" y="61"/>
                    </a:lnTo>
                    <a:lnTo>
                      <a:pt x="94" y="60"/>
                    </a:lnTo>
                    <a:lnTo>
                      <a:pt x="94" y="62"/>
                    </a:lnTo>
                    <a:lnTo>
                      <a:pt x="94" y="63"/>
                    </a:lnTo>
                    <a:lnTo>
                      <a:pt x="95" y="63"/>
                    </a:lnTo>
                    <a:lnTo>
                      <a:pt x="95" y="63"/>
                    </a:lnTo>
                    <a:lnTo>
                      <a:pt x="96" y="63"/>
                    </a:lnTo>
                    <a:lnTo>
                      <a:pt x="97" y="64"/>
                    </a:lnTo>
                    <a:lnTo>
                      <a:pt x="97" y="64"/>
                    </a:lnTo>
                    <a:lnTo>
                      <a:pt x="97" y="60"/>
                    </a:lnTo>
                    <a:lnTo>
                      <a:pt x="97" y="62"/>
                    </a:lnTo>
                    <a:lnTo>
                      <a:pt x="98" y="64"/>
                    </a:lnTo>
                    <a:lnTo>
                      <a:pt x="99" y="64"/>
                    </a:lnTo>
                    <a:lnTo>
                      <a:pt x="100" y="64"/>
                    </a:lnTo>
                    <a:lnTo>
                      <a:pt x="100" y="63"/>
                    </a:lnTo>
                    <a:lnTo>
                      <a:pt x="100" y="60"/>
                    </a:lnTo>
                    <a:lnTo>
                      <a:pt x="100" y="59"/>
                    </a:lnTo>
                    <a:lnTo>
                      <a:pt x="100" y="5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6" name="Freeform 56"/>
              <p:cNvSpPr>
                <a:spLocks/>
              </p:cNvSpPr>
              <p:nvPr/>
            </p:nvSpPr>
            <p:spPr bwMode="auto">
              <a:xfrm>
                <a:off x="5095" y="3102"/>
                <a:ext cx="21" cy="13"/>
              </a:xfrm>
              <a:custGeom>
                <a:avLst/>
                <a:gdLst/>
                <a:ahLst/>
                <a:cxnLst>
                  <a:cxn ang="0">
                    <a:pos x="8" y="11"/>
                  </a:cxn>
                  <a:cxn ang="0">
                    <a:pos x="10" y="12"/>
                  </a:cxn>
                  <a:cxn ang="0">
                    <a:pos x="11" y="11"/>
                  </a:cxn>
                  <a:cxn ang="0">
                    <a:pos x="12" y="12"/>
                  </a:cxn>
                  <a:cxn ang="0">
                    <a:pos x="14" y="12"/>
                  </a:cxn>
                  <a:cxn ang="0">
                    <a:pos x="16" y="12"/>
                  </a:cxn>
                  <a:cxn ang="0">
                    <a:pos x="18" y="13"/>
                  </a:cxn>
                  <a:cxn ang="0">
                    <a:pos x="19" y="13"/>
                  </a:cxn>
                  <a:cxn ang="0">
                    <a:pos x="19" y="13"/>
                  </a:cxn>
                  <a:cxn ang="0">
                    <a:pos x="21" y="13"/>
                  </a:cxn>
                  <a:cxn ang="0">
                    <a:pos x="20" y="9"/>
                  </a:cxn>
                  <a:cxn ang="0">
                    <a:pos x="19" y="5"/>
                  </a:cxn>
                  <a:cxn ang="0">
                    <a:pos x="16" y="4"/>
                  </a:cxn>
                  <a:cxn ang="0">
                    <a:pos x="15" y="1"/>
                  </a:cxn>
                  <a:cxn ang="0">
                    <a:pos x="14" y="1"/>
                  </a:cxn>
                  <a:cxn ang="0">
                    <a:pos x="13" y="1"/>
                  </a:cxn>
                  <a:cxn ang="0">
                    <a:pos x="12" y="0"/>
                  </a:cxn>
                  <a:cxn ang="0">
                    <a:pos x="11" y="0"/>
                  </a:cxn>
                  <a:cxn ang="0">
                    <a:pos x="8" y="1"/>
                  </a:cxn>
                  <a:cxn ang="0">
                    <a:pos x="6" y="1"/>
                  </a:cxn>
                  <a:cxn ang="0">
                    <a:pos x="5" y="2"/>
                  </a:cxn>
                  <a:cxn ang="0">
                    <a:pos x="5" y="3"/>
                  </a:cxn>
                  <a:cxn ang="0">
                    <a:pos x="3" y="8"/>
                  </a:cxn>
                  <a:cxn ang="0">
                    <a:pos x="1" y="8"/>
                  </a:cxn>
                  <a:cxn ang="0">
                    <a:pos x="0" y="9"/>
                  </a:cxn>
                  <a:cxn ang="0">
                    <a:pos x="1" y="11"/>
                  </a:cxn>
                  <a:cxn ang="0">
                    <a:pos x="1" y="11"/>
                  </a:cxn>
                  <a:cxn ang="0">
                    <a:pos x="4" y="9"/>
                  </a:cxn>
                  <a:cxn ang="0">
                    <a:pos x="6" y="10"/>
                  </a:cxn>
                  <a:cxn ang="0">
                    <a:pos x="8" y="11"/>
                  </a:cxn>
                </a:cxnLst>
                <a:rect l="0" t="0" r="r" b="b"/>
                <a:pathLst>
                  <a:path w="21" h="13">
                    <a:moveTo>
                      <a:pt x="8" y="11"/>
                    </a:moveTo>
                    <a:lnTo>
                      <a:pt x="10" y="12"/>
                    </a:lnTo>
                    <a:lnTo>
                      <a:pt x="11" y="11"/>
                    </a:lnTo>
                    <a:lnTo>
                      <a:pt x="12" y="12"/>
                    </a:lnTo>
                    <a:lnTo>
                      <a:pt x="14" y="12"/>
                    </a:lnTo>
                    <a:lnTo>
                      <a:pt x="16" y="12"/>
                    </a:lnTo>
                    <a:lnTo>
                      <a:pt x="18" y="13"/>
                    </a:lnTo>
                    <a:lnTo>
                      <a:pt x="19" y="13"/>
                    </a:lnTo>
                    <a:lnTo>
                      <a:pt x="19" y="13"/>
                    </a:lnTo>
                    <a:lnTo>
                      <a:pt x="21" y="13"/>
                    </a:lnTo>
                    <a:lnTo>
                      <a:pt x="20" y="9"/>
                    </a:lnTo>
                    <a:lnTo>
                      <a:pt x="19" y="5"/>
                    </a:lnTo>
                    <a:lnTo>
                      <a:pt x="16" y="4"/>
                    </a:lnTo>
                    <a:lnTo>
                      <a:pt x="15" y="1"/>
                    </a:lnTo>
                    <a:lnTo>
                      <a:pt x="14" y="1"/>
                    </a:lnTo>
                    <a:lnTo>
                      <a:pt x="13" y="1"/>
                    </a:lnTo>
                    <a:lnTo>
                      <a:pt x="12" y="0"/>
                    </a:lnTo>
                    <a:lnTo>
                      <a:pt x="11" y="0"/>
                    </a:lnTo>
                    <a:lnTo>
                      <a:pt x="8" y="1"/>
                    </a:lnTo>
                    <a:lnTo>
                      <a:pt x="6" y="1"/>
                    </a:lnTo>
                    <a:lnTo>
                      <a:pt x="5" y="2"/>
                    </a:lnTo>
                    <a:lnTo>
                      <a:pt x="5" y="3"/>
                    </a:lnTo>
                    <a:lnTo>
                      <a:pt x="3" y="8"/>
                    </a:lnTo>
                    <a:lnTo>
                      <a:pt x="1" y="8"/>
                    </a:lnTo>
                    <a:lnTo>
                      <a:pt x="0" y="9"/>
                    </a:lnTo>
                    <a:lnTo>
                      <a:pt x="1" y="11"/>
                    </a:lnTo>
                    <a:lnTo>
                      <a:pt x="1" y="11"/>
                    </a:lnTo>
                    <a:lnTo>
                      <a:pt x="4" y="9"/>
                    </a:lnTo>
                    <a:lnTo>
                      <a:pt x="6" y="10"/>
                    </a:lnTo>
                    <a:lnTo>
                      <a:pt x="8" y="1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7" name="Freeform 57"/>
              <p:cNvSpPr>
                <a:spLocks/>
              </p:cNvSpPr>
              <p:nvPr/>
            </p:nvSpPr>
            <p:spPr bwMode="auto">
              <a:xfrm>
                <a:off x="4754" y="3128"/>
                <a:ext cx="7" cy="6"/>
              </a:xfrm>
              <a:custGeom>
                <a:avLst/>
                <a:gdLst/>
                <a:ahLst/>
                <a:cxnLst>
                  <a:cxn ang="0">
                    <a:pos x="4" y="5"/>
                  </a:cxn>
                  <a:cxn ang="0">
                    <a:pos x="5" y="4"/>
                  </a:cxn>
                  <a:cxn ang="0">
                    <a:pos x="7" y="3"/>
                  </a:cxn>
                  <a:cxn ang="0">
                    <a:pos x="7" y="1"/>
                  </a:cxn>
                  <a:cxn ang="0">
                    <a:pos x="6" y="1"/>
                  </a:cxn>
                  <a:cxn ang="0">
                    <a:pos x="3" y="0"/>
                  </a:cxn>
                  <a:cxn ang="0">
                    <a:pos x="2" y="1"/>
                  </a:cxn>
                  <a:cxn ang="0">
                    <a:pos x="1" y="1"/>
                  </a:cxn>
                  <a:cxn ang="0">
                    <a:pos x="0" y="4"/>
                  </a:cxn>
                  <a:cxn ang="0">
                    <a:pos x="0" y="5"/>
                  </a:cxn>
                  <a:cxn ang="0">
                    <a:pos x="0" y="6"/>
                  </a:cxn>
                  <a:cxn ang="0">
                    <a:pos x="4" y="5"/>
                  </a:cxn>
                </a:cxnLst>
                <a:rect l="0" t="0" r="r" b="b"/>
                <a:pathLst>
                  <a:path w="7" h="6">
                    <a:moveTo>
                      <a:pt x="4" y="5"/>
                    </a:moveTo>
                    <a:lnTo>
                      <a:pt x="5" y="4"/>
                    </a:lnTo>
                    <a:lnTo>
                      <a:pt x="7" y="3"/>
                    </a:lnTo>
                    <a:lnTo>
                      <a:pt x="7" y="1"/>
                    </a:lnTo>
                    <a:lnTo>
                      <a:pt x="6" y="1"/>
                    </a:lnTo>
                    <a:lnTo>
                      <a:pt x="3" y="0"/>
                    </a:lnTo>
                    <a:lnTo>
                      <a:pt x="2" y="1"/>
                    </a:lnTo>
                    <a:lnTo>
                      <a:pt x="1" y="1"/>
                    </a:lnTo>
                    <a:lnTo>
                      <a:pt x="0" y="4"/>
                    </a:lnTo>
                    <a:lnTo>
                      <a:pt x="0" y="5"/>
                    </a:lnTo>
                    <a:lnTo>
                      <a:pt x="0" y="6"/>
                    </a:lnTo>
                    <a:lnTo>
                      <a:pt x="4"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8" name="Freeform 58"/>
              <p:cNvSpPr>
                <a:spLocks/>
              </p:cNvSpPr>
              <p:nvPr/>
            </p:nvSpPr>
            <p:spPr bwMode="auto">
              <a:xfrm>
                <a:off x="4738" y="3118"/>
                <a:ext cx="4" cy="5"/>
              </a:xfrm>
              <a:custGeom>
                <a:avLst/>
                <a:gdLst/>
                <a:ahLst/>
                <a:cxnLst>
                  <a:cxn ang="0">
                    <a:pos x="2" y="5"/>
                  </a:cxn>
                  <a:cxn ang="0">
                    <a:pos x="3" y="2"/>
                  </a:cxn>
                  <a:cxn ang="0">
                    <a:pos x="4" y="1"/>
                  </a:cxn>
                  <a:cxn ang="0">
                    <a:pos x="4" y="1"/>
                  </a:cxn>
                  <a:cxn ang="0">
                    <a:pos x="2" y="0"/>
                  </a:cxn>
                  <a:cxn ang="0">
                    <a:pos x="1" y="0"/>
                  </a:cxn>
                  <a:cxn ang="0">
                    <a:pos x="0" y="1"/>
                  </a:cxn>
                  <a:cxn ang="0">
                    <a:pos x="0" y="3"/>
                  </a:cxn>
                  <a:cxn ang="0">
                    <a:pos x="2" y="5"/>
                  </a:cxn>
                </a:cxnLst>
                <a:rect l="0" t="0" r="r" b="b"/>
                <a:pathLst>
                  <a:path w="4" h="5">
                    <a:moveTo>
                      <a:pt x="2" y="5"/>
                    </a:moveTo>
                    <a:lnTo>
                      <a:pt x="3" y="2"/>
                    </a:lnTo>
                    <a:lnTo>
                      <a:pt x="4" y="1"/>
                    </a:lnTo>
                    <a:lnTo>
                      <a:pt x="4" y="1"/>
                    </a:lnTo>
                    <a:lnTo>
                      <a:pt x="2" y="0"/>
                    </a:lnTo>
                    <a:lnTo>
                      <a:pt x="1" y="0"/>
                    </a:lnTo>
                    <a:lnTo>
                      <a:pt x="0" y="1"/>
                    </a:lnTo>
                    <a:lnTo>
                      <a:pt x="0" y="3"/>
                    </a:lnTo>
                    <a:lnTo>
                      <a:pt x="2"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19" name="Freeform 59"/>
              <p:cNvSpPr>
                <a:spLocks/>
              </p:cNvSpPr>
              <p:nvPr/>
            </p:nvSpPr>
            <p:spPr bwMode="auto">
              <a:xfrm>
                <a:off x="4763" y="3119"/>
                <a:ext cx="4" cy="7"/>
              </a:xfrm>
              <a:custGeom>
                <a:avLst/>
                <a:gdLst/>
                <a:ahLst/>
                <a:cxnLst>
                  <a:cxn ang="0">
                    <a:pos x="2" y="6"/>
                  </a:cxn>
                  <a:cxn ang="0">
                    <a:pos x="3" y="6"/>
                  </a:cxn>
                  <a:cxn ang="0">
                    <a:pos x="4" y="7"/>
                  </a:cxn>
                  <a:cxn ang="0">
                    <a:pos x="4" y="6"/>
                  </a:cxn>
                  <a:cxn ang="0">
                    <a:pos x="4" y="2"/>
                  </a:cxn>
                  <a:cxn ang="0">
                    <a:pos x="3" y="2"/>
                  </a:cxn>
                  <a:cxn ang="0">
                    <a:pos x="3" y="1"/>
                  </a:cxn>
                  <a:cxn ang="0">
                    <a:pos x="3" y="0"/>
                  </a:cxn>
                  <a:cxn ang="0">
                    <a:pos x="2" y="0"/>
                  </a:cxn>
                  <a:cxn ang="0">
                    <a:pos x="0" y="4"/>
                  </a:cxn>
                  <a:cxn ang="0">
                    <a:pos x="1" y="6"/>
                  </a:cxn>
                  <a:cxn ang="0">
                    <a:pos x="2" y="6"/>
                  </a:cxn>
                </a:cxnLst>
                <a:rect l="0" t="0" r="r" b="b"/>
                <a:pathLst>
                  <a:path w="4" h="7">
                    <a:moveTo>
                      <a:pt x="2" y="6"/>
                    </a:moveTo>
                    <a:lnTo>
                      <a:pt x="3" y="6"/>
                    </a:lnTo>
                    <a:lnTo>
                      <a:pt x="4" y="7"/>
                    </a:lnTo>
                    <a:lnTo>
                      <a:pt x="4" y="6"/>
                    </a:lnTo>
                    <a:lnTo>
                      <a:pt x="4" y="2"/>
                    </a:lnTo>
                    <a:lnTo>
                      <a:pt x="3" y="2"/>
                    </a:lnTo>
                    <a:lnTo>
                      <a:pt x="3" y="1"/>
                    </a:lnTo>
                    <a:lnTo>
                      <a:pt x="3" y="0"/>
                    </a:lnTo>
                    <a:lnTo>
                      <a:pt x="2" y="0"/>
                    </a:lnTo>
                    <a:lnTo>
                      <a:pt x="0" y="4"/>
                    </a:lnTo>
                    <a:lnTo>
                      <a:pt x="1" y="6"/>
                    </a:lnTo>
                    <a:lnTo>
                      <a:pt x="2" y="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0" name="Freeform 60"/>
              <p:cNvSpPr>
                <a:spLocks/>
              </p:cNvSpPr>
              <p:nvPr/>
            </p:nvSpPr>
            <p:spPr bwMode="auto">
              <a:xfrm>
                <a:off x="4716" y="3111"/>
                <a:ext cx="8" cy="9"/>
              </a:xfrm>
              <a:custGeom>
                <a:avLst/>
                <a:gdLst/>
                <a:ahLst/>
                <a:cxnLst>
                  <a:cxn ang="0">
                    <a:pos x="0" y="9"/>
                  </a:cxn>
                  <a:cxn ang="0">
                    <a:pos x="1" y="9"/>
                  </a:cxn>
                  <a:cxn ang="0">
                    <a:pos x="2" y="7"/>
                  </a:cxn>
                  <a:cxn ang="0">
                    <a:pos x="2" y="8"/>
                  </a:cxn>
                  <a:cxn ang="0">
                    <a:pos x="4" y="7"/>
                  </a:cxn>
                  <a:cxn ang="0">
                    <a:pos x="6" y="7"/>
                  </a:cxn>
                  <a:cxn ang="0">
                    <a:pos x="6" y="6"/>
                  </a:cxn>
                  <a:cxn ang="0">
                    <a:pos x="8" y="6"/>
                  </a:cxn>
                  <a:cxn ang="0">
                    <a:pos x="7" y="4"/>
                  </a:cxn>
                  <a:cxn ang="0">
                    <a:pos x="5" y="4"/>
                  </a:cxn>
                  <a:cxn ang="0">
                    <a:pos x="6" y="2"/>
                  </a:cxn>
                  <a:cxn ang="0">
                    <a:pos x="5" y="0"/>
                  </a:cxn>
                  <a:cxn ang="0">
                    <a:pos x="3" y="0"/>
                  </a:cxn>
                  <a:cxn ang="0">
                    <a:pos x="2" y="0"/>
                  </a:cxn>
                  <a:cxn ang="0">
                    <a:pos x="0" y="3"/>
                  </a:cxn>
                  <a:cxn ang="0">
                    <a:pos x="1" y="7"/>
                  </a:cxn>
                  <a:cxn ang="0">
                    <a:pos x="0" y="8"/>
                  </a:cxn>
                  <a:cxn ang="0">
                    <a:pos x="0" y="9"/>
                  </a:cxn>
                </a:cxnLst>
                <a:rect l="0" t="0" r="r" b="b"/>
                <a:pathLst>
                  <a:path w="8" h="9">
                    <a:moveTo>
                      <a:pt x="0" y="9"/>
                    </a:moveTo>
                    <a:lnTo>
                      <a:pt x="1" y="9"/>
                    </a:lnTo>
                    <a:lnTo>
                      <a:pt x="2" y="7"/>
                    </a:lnTo>
                    <a:lnTo>
                      <a:pt x="2" y="8"/>
                    </a:lnTo>
                    <a:lnTo>
                      <a:pt x="4" y="7"/>
                    </a:lnTo>
                    <a:lnTo>
                      <a:pt x="6" y="7"/>
                    </a:lnTo>
                    <a:lnTo>
                      <a:pt x="6" y="6"/>
                    </a:lnTo>
                    <a:lnTo>
                      <a:pt x="8" y="6"/>
                    </a:lnTo>
                    <a:lnTo>
                      <a:pt x="7" y="4"/>
                    </a:lnTo>
                    <a:lnTo>
                      <a:pt x="5" y="4"/>
                    </a:lnTo>
                    <a:lnTo>
                      <a:pt x="6" y="2"/>
                    </a:lnTo>
                    <a:lnTo>
                      <a:pt x="5" y="0"/>
                    </a:lnTo>
                    <a:lnTo>
                      <a:pt x="3" y="0"/>
                    </a:lnTo>
                    <a:lnTo>
                      <a:pt x="2" y="0"/>
                    </a:lnTo>
                    <a:lnTo>
                      <a:pt x="0" y="3"/>
                    </a:lnTo>
                    <a:lnTo>
                      <a:pt x="1" y="7"/>
                    </a:lnTo>
                    <a:lnTo>
                      <a:pt x="0" y="8"/>
                    </a:lnTo>
                    <a:lnTo>
                      <a:pt x="0" y="9"/>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1" name="Freeform 61"/>
              <p:cNvSpPr>
                <a:spLocks/>
              </p:cNvSpPr>
              <p:nvPr/>
            </p:nvSpPr>
            <p:spPr bwMode="auto">
              <a:xfrm>
                <a:off x="4717" y="3220"/>
                <a:ext cx="7" cy="4"/>
              </a:xfrm>
              <a:custGeom>
                <a:avLst/>
                <a:gdLst/>
                <a:ahLst/>
                <a:cxnLst>
                  <a:cxn ang="0">
                    <a:pos x="6" y="0"/>
                  </a:cxn>
                  <a:cxn ang="0">
                    <a:pos x="4" y="0"/>
                  </a:cxn>
                  <a:cxn ang="0">
                    <a:pos x="1" y="2"/>
                  </a:cxn>
                  <a:cxn ang="0">
                    <a:pos x="0" y="2"/>
                  </a:cxn>
                  <a:cxn ang="0">
                    <a:pos x="1" y="3"/>
                  </a:cxn>
                  <a:cxn ang="0">
                    <a:pos x="1" y="4"/>
                  </a:cxn>
                  <a:cxn ang="0">
                    <a:pos x="2" y="4"/>
                  </a:cxn>
                  <a:cxn ang="0">
                    <a:pos x="5" y="2"/>
                  </a:cxn>
                  <a:cxn ang="0">
                    <a:pos x="7" y="2"/>
                  </a:cxn>
                  <a:cxn ang="0">
                    <a:pos x="6" y="0"/>
                  </a:cxn>
                  <a:cxn ang="0">
                    <a:pos x="6" y="0"/>
                  </a:cxn>
                </a:cxnLst>
                <a:rect l="0" t="0" r="r" b="b"/>
                <a:pathLst>
                  <a:path w="7" h="4">
                    <a:moveTo>
                      <a:pt x="6" y="0"/>
                    </a:moveTo>
                    <a:lnTo>
                      <a:pt x="4" y="0"/>
                    </a:lnTo>
                    <a:lnTo>
                      <a:pt x="1" y="2"/>
                    </a:lnTo>
                    <a:lnTo>
                      <a:pt x="0" y="2"/>
                    </a:lnTo>
                    <a:lnTo>
                      <a:pt x="1" y="3"/>
                    </a:lnTo>
                    <a:lnTo>
                      <a:pt x="1" y="4"/>
                    </a:lnTo>
                    <a:lnTo>
                      <a:pt x="2" y="4"/>
                    </a:lnTo>
                    <a:lnTo>
                      <a:pt x="5" y="2"/>
                    </a:lnTo>
                    <a:lnTo>
                      <a:pt x="7" y="2"/>
                    </a:lnTo>
                    <a:lnTo>
                      <a:pt x="6" y="0"/>
                    </a:lnTo>
                    <a:lnTo>
                      <a:pt x="6"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2" name="Freeform 62"/>
              <p:cNvSpPr>
                <a:spLocks/>
              </p:cNvSpPr>
              <p:nvPr/>
            </p:nvSpPr>
            <p:spPr bwMode="auto">
              <a:xfrm>
                <a:off x="3794" y="3117"/>
                <a:ext cx="4" cy="5"/>
              </a:xfrm>
              <a:custGeom>
                <a:avLst/>
                <a:gdLst/>
                <a:ahLst/>
                <a:cxnLst>
                  <a:cxn ang="0">
                    <a:pos x="3" y="0"/>
                  </a:cxn>
                  <a:cxn ang="0">
                    <a:pos x="2" y="0"/>
                  </a:cxn>
                  <a:cxn ang="0">
                    <a:pos x="0" y="1"/>
                  </a:cxn>
                  <a:cxn ang="0">
                    <a:pos x="2" y="5"/>
                  </a:cxn>
                  <a:cxn ang="0">
                    <a:pos x="2" y="4"/>
                  </a:cxn>
                  <a:cxn ang="0">
                    <a:pos x="3" y="4"/>
                  </a:cxn>
                  <a:cxn ang="0">
                    <a:pos x="3" y="4"/>
                  </a:cxn>
                  <a:cxn ang="0">
                    <a:pos x="3" y="3"/>
                  </a:cxn>
                  <a:cxn ang="0">
                    <a:pos x="4" y="2"/>
                  </a:cxn>
                  <a:cxn ang="0">
                    <a:pos x="4" y="1"/>
                  </a:cxn>
                  <a:cxn ang="0">
                    <a:pos x="3" y="0"/>
                  </a:cxn>
                </a:cxnLst>
                <a:rect l="0" t="0" r="r" b="b"/>
                <a:pathLst>
                  <a:path w="4" h="5">
                    <a:moveTo>
                      <a:pt x="3" y="0"/>
                    </a:moveTo>
                    <a:lnTo>
                      <a:pt x="2" y="0"/>
                    </a:lnTo>
                    <a:lnTo>
                      <a:pt x="0" y="1"/>
                    </a:lnTo>
                    <a:lnTo>
                      <a:pt x="2" y="5"/>
                    </a:lnTo>
                    <a:lnTo>
                      <a:pt x="2" y="4"/>
                    </a:lnTo>
                    <a:lnTo>
                      <a:pt x="3" y="4"/>
                    </a:lnTo>
                    <a:lnTo>
                      <a:pt x="3" y="4"/>
                    </a:lnTo>
                    <a:lnTo>
                      <a:pt x="3" y="3"/>
                    </a:lnTo>
                    <a:lnTo>
                      <a:pt x="4" y="2"/>
                    </a:lnTo>
                    <a:lnTo>
                      <a:pt x="4" y="1"/>
                    </a:lnTo>
                    <a:lnTo>
                      <a:pt x="3"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3" name="Freeform 63"/>
              <p:cNvSpPr>
                <a:spLocks/>
              </p:cNvSpPr>
              <p:nvPr/>
            </p:nvSpPr>
            <p:spPr bwMode="auto">
              <a:xfrm>
                <a:off x="4783" y="3164"/>
                <a:ext cx="3" cy="5"/>
              </a:xfrm>
              <a:custGeom>
                <a:avLst/>
                <a:gdLst/>
                <a:ahLst/>
                <a:cxnLst>
                  <a:cxn ang="0">
                    <a:pos x="0" y="1"/>
                  </a:cxn>
                  <a:cxn ang="0">
                    <a:pos x="0" y="1"/>
                  </a:cxn>
                  <a:cxn ang="0">
                    <a:pos x="0" y="2"/>
                  </a:cxn>
                  <a:cxn ang="0">
                    <a:pos x="1" y="5"/>
                  </a:cxn>
                  <a:cxn ang="0">
                    <a:pos x="1" y="5"/>
                  </a:cxn>
                  <a:cxn ang="0">
                    <a:pos x="1" y="5"/>
                  </a:cxn>
                  <a:cxn ang="0">
                    <a:pos x="3" y="4"/>
                  </a:cxn>
                  <a:cxn ang="0">
                    <a:pos x="1" y="0"/>
                  </a:cxn>
                  <a:cxn ang="0">
                    <a:pos x="1" y="0"/>
                  </a:cxn>
                  <a:cxn ang="0">
                    <a:pos x="0" y="1"/>
                  </a:cxn>
                </a:cxnLst>
                <a:rect l="0" t="0" r="r" b="b"/>
                <a:pathLst>
                  <a:path w="3" h="5">
                    <a:moveTo>
                      <a:pt x="0" y="1"/>
                    </a:moveTo>
                    <a:lnTo>
                      <a:pt x="0" y="1"/>
                    </a:lnTo>
                    <a:lnTo>
                      <a:pt x="0" y="2"/>
                    </a:lnTo>
                    <a:lnTo>
                      <a:pt x="1" y="5"/>
                    </a:lnTo>
                    <a:lnTo>
                      <a:pt x="1" y="5"/>
                    </a:lnTo>
                    <a:lnTo>
                      <a:pt x="1" y="5"/>
                    </a:lnTo>
                    <a:lnTo>
                      <a:pt x="3" y="4"/>
                    </a:lnTo>
                    <a:lnTo>
                      <a:pt x="1" y="0"/>
                    </a:lnTo>
                    <a:lnTo>
                      <a:pt x="1"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4" name="Freeform 64"/>
              <p:cNvSpPr>
                <a:spLocks/>
              </p:cNvSpPr>
              <p:nvPr/>
            </p:nvSpPr>
            <p:spPr bwMode="auto">
              <a:xfrm>
                <a:off x="3833" y="3104"/>
                <a:ext cx="159" cy="179"/>
              </a:xfrm>
              <a:custGeom>
                <a:avLst/>
                <a:gdLst/>
                <a:ahLst/>
                <a:cxnLst>
                  <a:cxn ang="0">
                    <a:pos x="94" y="46"/>
                  </a:cxn>
                  <a:cxn ang="0">
                    <a:pos x="87" y="39"/>
                  </a:cxn>
                  <a:cxn ang="0">
                    <a:pos x="83" y="27"/>
                  </a:cxn>
                  <a:cxn ang="0">
                    <a:pos x="62" y="28"/>
                  </a:cxn>
                  <a:cxn ang="0">
                    <a:pos x="51" y="35"/>
                  </a:cxn>
                  <a:cxn ang="0">
                    <a:pos x="53" y="15"/>
                  </a:cxn>
                  <a:cxn ang="0">
                    <a:pos x="36" y="10"/>
                  </a:cxn>
                  <a:cxn ang="0">
                    <a:pos x="35" y="16"/>
                  </a:cxn>
                  <a:cxn ang="0">
                    <a:pos x="26" y="17"/>
                  </a:cxn>
                  <a:cxn ang="0">
                    <a:pos x="28" y="30"/>
                  </a:cxn>
                  <a:cxn ang="0">
                    <a:pos x="29" y="46"/>
                  </a:cxn>
                  <a:cxn ang="0">
                    <a:pos x="25" y="48"/>
                  </a:cxn>
                  <a:cxn ang="0">
                    <a:pos x="21" y="16"/>
                  </a:cxn>
                  <a:cxn ang="0">
                    <a:pos x="6" y="17"/>
                  </a:cxn>
                  <a:cxn ang="0">
                    <a:pos x="0" y="35"/>
                  </a:cxn>
                  <a:cxn ang="0">
                    <a:pos x="5" y="52"/>
                  </a:cxn>
                  <a:cxn ang="0">
                    <a:pos x="21" y="66"/>
                  </a:cxn>
                  <a:cxn ang="0">
                    <a:pos x="45" y="70"/>
                  </a:cxn>
                  <a:cxn ang="0">
                    <a:pos x="54" y="68"/>
                  </a:cxn>
                  <a:cxn ang="0">
                    <a:pos x="66" y="65"/>
                  </a:cxn>
                  <a:cxn ang="0">
                    <a:pos x="73" y="74"/>
                  </a:cxn>
                  <a:cxn ang="0">
                    <a:pos x="86" y="83"/>
                  </a:cxn>
                  <a:cxn ang="0">
                    <a:pos x="92" y="95"/>
                  </a:cxn>
                  <a:cxn ang="0">
                    <a:pos x="95" y="113"/>
                  </a:cxn>
                  <a:cxn ang="0">
                    <a:pos x="90" y="134"/>
                  </a:cxn>
                  <a:cxn ang="0">
                    <a:pos x="72" y="135"/>
                  </a:cxn>
                  <a:cxn ang="0">
                    <a:pos x="68" y="148"/>
                  </a:cxn>
                  <a:cxn ang="0">
                    <a:pos x="79" y="146"/>
                  </a:cxn>
                  <a:cxn ang="0">
                    <a:pos x="86" y="142"/>
                  </a:cxn>
                  <a:cxn ang="0">
                    <a:pos x="92" y="147"/>
                  </a:cxn>
                  <a:cxn ang="0">
                    <a:pos x="98" y="155"/>
                  </a:cxn>
                  <a:cxn ang="0">
                    <a:pos x="101" y="160"/>
                  </a:cxn>
                  <a:cxn ang="0">
                    <a:pos x="112" y="167"/>
                  </a:cxn>
                  <a:cxn ang="0">
                    <a:pos x="118" y="173"/>
                  </a:cxn>
                  <a:cxn ang="0">
                    <a:pos x="127" y="177"/>
                  </a:cxn>
                  <a:cxn ang="0">
                    <a:pos x="126" y="167"/>
                  </a:cxn>
                  <a:cxn ang="0">
                    <a:pos x="123" y="159"/>
                  </a:cxn>
                  <a:cxn ang="0">
                    <a:pos x="137" y="166"/>
                  </a:cxn>
                  <a:cxn ang="0">
                    <a:pos x="140" y="167"/>
                  </a:cxn>
                  <a:cxn ang="0">
                    <a:pos x="141" y="161"/>
                  </a:cxn>
                  <a:cxn ang="0">
                    <a:pos x="137" y="146"/>
                  </a:cxn>
                  <a:cxn ang="0">
                    <a:pos x="130" y="141"/>
                  </a:cxn>
                  <a:cxn ang="0">
                    <a:pos x="126" y="133"/>
                  </a:cxn>
                  <a:cxn ang="0">
                    <a:pos x="125" y="125"/>
                  </a:cxn>
                  <a:cxn ang="0">
                    <a:pos x="126" y="119"/>
                  </a:cxn>
                  <a:cxn ang="0">
                    <a:pos x="139" y="134"/>
                  </a:cxn>
                  <a:cxn ang="0">
                    <a:pos x="148" y="137"/>
                  </a:cxn>
                  <a:cxn ang="0">
                    <a:pos x="152" y="125"/>
                  </a:cxn>
                  <a:cxn ang="0">
                    <a:pos x="158" y="117"/>
                  </a:cxn>
                  <a:cxn ang="0">
                    <a:pos x="148" y="110"/>
                  </a:cxn>
                  <a:cxn ang="0">
                    <a:pos x="138" y="101"/>
                  </a:cxn>
                  <a:cxn ang="0">
                    <a:pos x="130" y="94"/>
                  </a:cxn>
                  <a:cxn ang="0">
                    <a:pos x="123" y="84"/>
                  </a:cxn>
                  <a:cxn ang="0">
                    <a:pos x="130" y="81"/>
                  </a:cxn>
                  <a:cxn ang="0">
                    <a:pos x="123" y="72"/>
                  </a:cxn>
                  <a:cxn ang="0">
                    <a:pos x="119" y="65"/>
                  </a:cxn>
                  <a:cxn ang="0">
                    <a:pos x="112" y="57"/>
                  </a:cxn>
                  <a:cxn ang="0">
                    <a:pos x="107" y="57"/>
                  </a:cxn>
                </a:cxnLst>
                <a:rect l="0" t="0" r="r" b="b"/>
                <a:pathLst>
                  <a:path w="159" h="179">
                    <a:moveTo>
                      <a:pt x="104" y="50"/>
                    </a:moveTo>
                    <a:lnTo>
                      <a:pt x="105" y="48"/>
                    </a:lnTo>
                    <a:lnTo>
                      <a:pt x="105" y="46"/>
                    </a:lnTo>
                    <a:lnTo>
                      <a:pt x="104" y="43"/>
                    </a:lnTo>
                    <a:lnTo>
                      <a:pt x="99" y="42"/>
                    </a:lnTo>
                    <a:lnTo>
                      <a:pt x="98" y="39"/>
                    </a:lnTo>
                    <a:lnTo>
                      <a:pt x="98" y="39"/>
                    </a:lnTo>
                    <a:lnTo>
                      <a:pt x="97" y="41"/>
                    </a:lnTo>
                    <a:lnTo>
                      <a:pt x="95" y="43"/>
                    </a:lnTo>
                    <a:lnTo>
                      <a:pt x="94" y="42"/>
                    </a:lnTo>
                    <a:lnTo>
                      <a:pt x="93" y="43"/>
                    </a:lnTo>
                    <a:lnTo>
                      <a:pt x="94" y="46"/>
                    </a:lnTo>
                    <a:lnTo>
                      <a:pt x="94" y="47"/>
                    </a:lnTo>
                    <a:lnTo>
                      <a:pt x="94" y="46"/>
                    </a:lnTo>
                    <a:lnTo>
                      <a:pt x="92" y="46"/>
                    </a:lnTo>
                    <a:lnTo>
                      <a:pt x="92" y="46"/>
                    </a:lnTo>
                    <a:lnTo>
                      <a:pt x="91" y="44"/>
                    </a:lnTo>
                    <a:lnTo>
                      <a:pt x="91" y="42"/>
                    </a:lnTo>
                    <a:lnTo>
                      <a:pt x="90" y="42"/>
                    </a:lnTo>
                    <a:lnTo>
                      <a:pt x="89" y="44"/>
                    </a:lnTo>
                    <a:lnTo>
                      <a:pt x="92" y="39"/>
                    </a:lnTo>
                    <a:lnTo>
                      <a:pt x="92" y="38"/>
                    </a:lnTo>
                    <a:lnTo>
                      <a:pt x="89" y="39"/>
                    </a:lnTo>
                    <a:lnTo>
                      <a:pt x="87" y="39"/>
                    </a:lnTo>
                    <a:lnTo>
                      <a:pt x="86" y="41"/>
                    </a:lnTo>
                    <a:lnTo>
                      <a:pt x="85" y="41"/>
                    </a:lnTo>
                    <a:lnTo>
                      <a:pt x="85" y="39"/>
                    </a:lnTo>
                    <a:lnTo>
                      <a:pt x="83" y="40"/>
                    </a:lnTo>
                    <a:lnTo>
                      <a:pt x="87" y="37"/>
                    </a:lnTo>
                    <a:lnTo>
                      <a:pt x="87" y="36"/>
                    </a:lnTo>
                    <a:lnTo>
                      <a:pt x="87" y="34"/>
                    </a:lnTo>
                    <a:lnTo>
                      <a:pt x="85" y="33"/>
                    </a:lnTo>
                    <a:lnTo>
                      <a:pt x="83" y="33"/>
                    </a:lnTo>
                    <a:lnTo>
                      <a:pt x="83" y="32"/>
                    </a:lnTo>
                    <a:lnTo>
                      <a:pt x="83" y="31"/>
                    </a:lnTo>
                    <a:lnTo>
                      <a:pt x="83" y="27"/>
                    </a:lnTo>
                    <a:lnTo>
                      <a:pt x="82" y="26"/>
                    </a:lnTo>
                    <a:lnTo>
                      <a:pt x="82" y="25"/>
                    </a:lnTo>
                    <a:lnTo>
                      <a:pt x="79" y="24"/>
                    </a:lnTo>
                    <a:lnTo>
                      <a:pt x="78" y="24"/>
                    </a:lnTo>
                    <a:lnTo>
                      <a:pt x="72" y="21"/>
                    </a:lnTo>
                    <a:lnTo>
                      <a:pt x="69" y="21"/>
                    </a:lnTo>
                    <a:lnTo>
                      <a:pt x="66" y="22"/>
                    </a:lnTo>
                    <a:lnTo>
                      <a:pt x="64" y="25"/>
                    </a:lnTo>
                    <a:lnTo>
                      <a:pt x="64" y="27"/>
                    </a:lnTo>
                    <a:lnTo>
                      <a:pt x="65" y="28"/>
                    </a:lnTo>
                    <a:lnTo>
                      <a:pt x="64" y="28"/>
                    </a:lnTo>
                    <a:lnTo>
                      <a:pt x="62" y="28"/>
                    </a:lnTo>
                    <a:lnTo>
                      <a:pt x="61" y="30"/>
                    </a:lnTo>
                    <a:lnTo>
                      <a:pt x="59" y="28"/>
                    </a:lnTo>
                    <a:lnTo>
                      <a:pt x="58" y="29"/>
                    </a:lnTo>
                    <a:lnTo>
                      <a:pt x="57" y="28"/>
                    </a:lnTo>
                    <a:lnTo>
                      <a:pt x="57" y="25"/>
                    </a:lnTo>
                    <a:lnTo>
                      <a:pt x="55" y="28"/>
                    </a:lnTo>
                    <a:lnTo>
                      <a:pt x="55" y="31"/>
                    </a:lnTo>
                    <a:lnTo>
                      <a:pt x="54" y="31"/>
                    </a:lnTo>
                    <a:lnTo>
                      <a:pt x="54" y="32"/>
                    </a:lnTo>
                    <a:lnTo>
                      <a:pt x="53" y="35"/>
                    </a:lnTo>
                    <a:lnTo>
                      <a:pt x="50" y="36"/>
                    </a:lnTo>
                    <a:lnTo>
                      <a:pt x="51" y="35"/>
                    </a:lnTo>
                    <a:lnTo>
                      <a:pt x="50" y="34"/>
                    </a:lnTo>
                    <a:lnTo>
                      <a:pt x="50" y="32"/>
                    </a:lnTo>
                    <a:lnTo>
                      <a:pt x="52" y="33"/>
                    </a:lnTo>
                    <a:lnTo>
                      <a:pt x="53" y="32"/>
                    </a:lnTo>
                    <a:lnTo>
                      <a:pt x="51" y="32"/>
                    </a:lnTo>
                    <a:lnTo>
                      <a:pt x="51" y="32"/>
                    </a:lnTo>
                    <a:lnTo>
                      <a:pt x="54" y="21"/>
                    </a:lnTo>
                    <a:lnTo>
                      <a:pt x="52" y="20"/>
                    </a:lnTo>
                    <a:lnTo>
                      <a:pt x="51" y="17"/>
                    </a:lnTo>
                    <a:lnTo>
                      <a:pt x="51" y="17"/>
                    </a:lnTo>
                    <a:lnTo>
                      <a:pt x="52" y="16"/>
                    </a:lnTo>
                    <a:lnTo>
                      <a:pt x="53" y="15"/>
                    </a:lnTo>
                    <a:lnTo>
                      <a:pt x="52" y="14"/>
                    </a:lnTo>
                    <a:lnTo>
                      <a:pt x="50" y="12"/>
                    </a:lnTo>
                    <a:lnTo>
                      <a:pt x="48" y="11"/>
                    </a:lnTo>
                    <a:lnTo>
                      <a:pt x="50" y="10"/>
                    </a:lnTo>
                    <a:lnTo>
                      <a:pt x="49" y="5"/>
                    </a:lnTo>
                    <a:lnTo>
                      <a:pt x="47" y="3"/>
                    </a:lnTo>
                    <a:lnTo>
                      <a:pt x="40" y="3"/>
                    </a:lnTo>
                    <a:lnTo>
                      <a:pt x="39" y="3"/>
                    </a:lnTo>
                    <a:lnTo>
                      <a:pt x="38" y="3"/>
                    </a:lnTo>
                    <a:lnTo>
                      <a:pt x="34" y="6"/>
                    </a:lnTo>
                    <a:lnTo>
                      <a:pt x="36" y="8"/>
                    </a:lnTo>
                    <a:lnTo>
                      <a:pt x="36" y="10"/>
                    </a:lnTo>
                    <a:lnTo>
                      <a:pt x="35" y="8"/>
                    </a:lnTo>
                    <a:lnTo>
                      <a:pt x="33" y="7"/>
                    </a:lnTo>
                    <a:lnTo>
                      <a:pt x="31" y="8"/>
                    </a:lnTo>
                    <a:lnTo>
                      <a:pt x="31" y="10"/>
                    </a:lnTo>
                    <a:lnTo>
                      <a:pt x="32" y="12"/>
                    </a:lnTo>
                    <a:lnTo>
                      <a:pt x="31" y="11"/>
                    </a:lnTo>
                    <a:lnTo>
                      <a:pt x="29" y="10"/>
                    </a:lnTo>
                    <a:lnTo>
                      <a:pt x="29" y="10"/>
                    </a:lnTo>
                    <a:lnTo>
                      <a:pt x="28" y="11"/>
                    </a:lnTo>
                    <a:lnTo>
                      <a:pt x="29" y="13"/>
                    </a:lnTo>
                    <a:lnTo>
                      <a:pt x="35" y="15"/>
                    </a:lnTo>
                    <a:lnTo>
                      <a:pt x="35" y="16"/>
                    </a:lnTo>
                    <a:lnTo>
                      <a:pt x="27" y="14"/>
                    </a:lnTo>
                    <a:lnTo>
                      <a:pt x="27" y="15"/>
                    </a:lnTo>
                    <a:lnTo>
                      <a:pt x="26" y="14"/>
                    </a:lnTo>
                    <a:lnTo>
                      <a:pt x="25" y="15"/>
                    </a:lnTo>
                    <a:lnTo>
                      <a:pt x="26" y="16"/>
                    </a:lnTo>
                    <a:lnTo>
                      <a:pt x="28" y="16"/>
                    </a:lnTo>
                    <a:lnTo>
                      <a:pt x="30" y="17"/>
                    </a:lnTo>
                    <a:lnTo>
                      <a:pt x="32" y="19"/>
                    </a:lnTo>
                    <a:lnTo>
                      <a:pt x="33" y="21"/>
                    </a:lnTo>
                    <a:lnTo>
                      <a:pt x="32" y="21"/>
                    </a:lnTo>
                    <a:lnTo>
                      <a:pt x="29" y="17"/>
                    </a:lnTo>
                    <a:lnTo>
                      <a:pt x="26" y="17"/>
                    </a:lnTo>
                    <a:lnTo>
                      <a:pt x="25" y="17"/>
                    </a:lnTo>
                    <a:lnTo>
                      <a:pt x="24" y="18"/>
                    </a:lnTo>
                    <a:lnTo>
                      <a:pt x="25" y="21"/>
                    </a:lnTo>
                    <a:lnTo>
                      <a:pt x="25" y="24"/>
                    </a:lnTo>
                    <a:lnTo>
                      <a:pt x="25" y="25"/>
                    </a:lnTo>
                    <a:lnTo>
                      <a:pt x="25" y="26"/>
                    </a:lnTo>
                    <a:lnTo>
                      <a:pt x="27" y="28"/>
                    </a:lnTo>
                    <a:lnTo>
                      <a:pt x="29" y="28"/>
                    </a:lnTo>
                    <a:lnTo>
                      <a:pt x="29" y="27"/>
                    </a:lnTo>
                    <a:lnTo>
                      <a:pt x="29" y="28"/>
                    </a:lnTo>
                    <a:lnTo>
                      <a:pt x="29" y="29"/>
                    </a:lnTo>
                    <a:lnTo>
                      <a:pt x="28" y="30"/>
                    </a:lnTo>
                    <a:lnTo>
                      <a:pt x="25" y="30"/>
                    </a:lnTo>
                    <a:lnTo>
                      <a:pt x="25" y="32"/>
                    </a:lnTo>
                    <a:lnTo>
                      <a:pt x="23" y="35"/>
                    </a:lnTo>
                    <a:lnTo>
                      <a:pt x="23" y="36"/>
                    </a:lnTo>
                    <a:lnTo>
                      <a:pt x="25" y="36"/>
                    </a:lnTo>
                    <a:lnTo>
                      <a:pt x="25" y="39"/>
                    </a:lnTo>
                    <a:lnTo>
                      <a:pt x="26" y="40"/>
                    </a:lnTo>
                    <a:lnTo>
                      <a:pt x="29" y="41"/>
                    </a:lnTo>
                    <a:lnTo>
                      <a:pt x="30" y="41"/>
                    </a:lnTo>
                    <a:lnTo>
                      <a:pt x="30" y="42"/>
                    </a:lnTo>
                    <a:lnTo>
                      <a:pt x="30" y="45"/>
                    </a:lnTo>
                    <a:lnTo>
                      <a:pt x="29" y="46"/>
                    </a:lnTo>
                    <a:lnTo>
                      <a:pt x="29" y="50"/>
                    </a:lnTo>
                    <a:lnTo>
                      <a:pt x="29" y="53"/>
                    </a:lnTo>
                    <a:lnTo>
                      <a:pt x="28" y="52"/>
                    </a:lnTo>
                    <a:lnTo>
                      <a:pt x="29" y="50"/>
                    </a:lnTo>
                    <a:lnTo>
                      <a:pt x="28" y="49"/>
                    </a:lnTo>
                    <a:lnTo>
                      <a:pt x="28" y="49"/>
                    </a:lnTo>
                    <a:lnTo>
                      <a:pt x="25" y="49"/>
                    </a:lnTo>
                    <a:lnTo>
                      <a:pt x="23" y="50"/>
                    </a:lnTo>
                    <a:lnTo>
                      <a:pt x="21" y="52"/>
                    </a:lnTo>
                    <a:lnTo>
                      <a:pt x="19" y="51"/>
                    </a:lnTo>
                    <a:lnTo>
                      <a:pt x="23" y="48"/>
                    </a:lnTo>
                    <a:lnTo>
                      <a:pt x="25" y="48"/>
                    </a:lnTo>
                    <a:lnTo>
                      <a:pt x="26" y="47"/>
                    </a:lnTo>
                    <a:lnTo>
                      <a:pt x="27" y="47"/>
                    </a:lnTo>
                    <a:lnTo>
                      <a:pt x="29" y="47"/>
                    </a:lnTo>
                    <a:lnTo>
                      <a:pt x="29" y="45"/>
                    </a:lnTo>
                    <a:lnTo>
                      <a:pt x="28" y="44"/>
                    </a:lnTo>
                    <a:lnTo>
                      <a:pt x="26" y="43"/>
                    </a:lnTo>
                    <a:lnTo>
                      <a:pt x="21" y="36"/>
                    </a:lnTo>
                    <a:lnTo>
                      <a:pt x="20" y="34"/>
                    </a:lnTo>
                    <a:lnTo>
                      <a:pt x="21" y="28"/>
                    </a:lnTo>
                    <a:lnTo>
                      <a:pt x="19" y="23"/>
                    </a:lnTo>
                    <a:lnTo>
                      <a:pt x="19" y="20"/>
                    </a:lnTo>
                    <a:lnTo>
                      <a:pt x="21" y="16"/>
                    </a:lnTo>
                    <a:lnTo>
                      <a:pt x="21" y="13"/>
                    </a:lnTo>
                    <a:lnTo>
                      <a:pt x="29" y="3"/>
                    </a:lnTo>
                    <a:lnTo>
                      <a:pt x="29" y="2"/>
                    </a:lnTo>
                    <a:lnTo>
                      <a:pt x="27" y="1"/>
                    </a:lnTo>
                    <a:lnTo>
                      <a:pt x="19" y="0"/>
                    </a:lnTo>
                    <a:lnTo>
                      <a:pt x="12" y="4"/>
                    </a:lnTo>
                    <a:lnTo>
                      <a:pt x="8" y="8"/>
                    </a:lnTo>
                    <a:lnTo>
                      <a:pt x="7" y="10"/>
                    </a:lnTo>
                    <a:lnTo>
                      <a:pt x="7" y="12"/>
                    </a:lnTo>
                    <a:lnTo>
                      <a:pt x="6" y="13"/>
                    </a:lnTo>
                    <a:lnTo>
                      <a:pt x="5" y="15"/>
                    </a:lnTo>
                    <a:lnTo>
                      <a:pt x="6" y="17"/>
                    </a:lnTo>
                    <a:lnTo>
                      <a:pt x="4" y="17"/>
                    </a:lnTo>
                    <a:lnTo>
                      <a:pt x="4" y="20"/>
                    </a:lnTo>
                    <a:lnTo>
                      <a:pt x="5" y="21"/>
                    </a:lnTo>
                    <a:lnTo>
                      <a:pt x="3" y="21"/>
                    </a:lnTo>
                    <a:lnTo>
                      <a:pt x="3" y="23"/>
                    </a:lnTo>
                    <a:lnTo>
                      <a:pt x="2" y="24"/>
                    </a:lnTo>
                    <a:lnTo>
                      <a:pt x="2" y="26"/>
                    </a:lnTo>
                    <a:lnTo>
                      <a:pt x="1" y="28"/>
                    </a:lnTo>
                    <a:lnTo>
                      <a:pt x="2" y="31"/>
                    </a:lnTo>
                    <a:lnTo>
                      <a:pt x="3" y="31"/>
                    </a:lnTo>
                    <a:lnTo>
                      <a:pt x="2" y="32"/>
                    </a:lnTo>
                    <a:lnTo>
                      <a:pt x="0" y="35"/>
                    </a:lnTo>
                    <a:lnTo>
                      <a:pt x="2" y="39"/>
                    </a:lnTo>
                    <a:lnTo>
                      <a:pt x="0" y="40"/>
                    </a:lnTo>
                    <a:lnTo>
                      <a:pt x="0" y="44"/>
                    </a:lnTo>
                    <a:lnTo>
                      <a:pt x="2" y="47"/>
                    </a:lnTo>
                    <a:lnTo>
                      <a:pt x="12" y="48"/>
                    </a:lnTo>
                    <a:lnTo>
                      <a:pt x="14" y="51"/>
                    </a:lnTo>
                    <a:lnTo>
                      <a:pt x="17" y="52"/>
                    </a:lnTo>
                    <a:lnTo>
                      <a:pt x="14" y="53"/>
                    </a:lnTo>
                    <a:lnTo>
                      <a:pt x="11" y="54"/>
                    </a:lnTo>
                    <a:lnTo>
                      <a:pt x="7" y="51"/>
                    </a:lnTo>
                    <a:lnTo>
                      <a:pt x="4" y="50"/>
                    </a:lnTo>
                    <a:lnTo>
                      <a:pt x="5" y="52"/>
                    </a:lnTo>
                    <a:lnTo>
                      <a:pt x="4" y="54"/>
                    </a:lnTo>
                    <a:lnTo>
                      <a:pt x="9" y="61"/>
                    </a:lnTo>
                    <a:lnTo>
                      <a:pt x="12" y="63"/>
                    </a:lnTo>
                    <a:lnTo>
                      <a:pt x="10" y="63"/>
                    </a:lnTo>
                    <a:lnTo>
                      <a:pt x="13" y="64"/>
                    </a:lnTo>
                    <a:lnTo>
                      <a:pt x="13" y="63"/>
                    </a:lnTo>
                    <a:lnTo>
                      <a:pt x="14" y="63"/>
                    </a:lnTo>
                    <a:lnTo>
                      <a:pt x="17" y="64"/>
                    </a:lnTo>
                    <a:lnTo>
                      <a:pt x="19" y="63"/>
                    </a:lnTo>
                    <a:lnTo>
                      <a:pt x="20" y="61"/>
                    </a:lnTo>
                    <a:lnTo>
                      <a:pt x="20" y="64"/>
                    </a:lnTo>
                    <a:lnTo>
                      <a:pt x="21" y="66"/>
                    </a:lnTo>
                    <a:lnTo>
                      <a:pt x="23" y="68"/>
                    </a:lnTo>
                    <a:lnTo>
                      <a:pt x="25" y="68"/>
                    </a:lnTo>
                    <a:lnTo>
                      <a:pt x="27" y="68"/>
                    </a:lnTo>
                    <a:lnTo>
                      <a:pt x="25" y="68"/>
                    </a:lnTo>
                    <a:lnTo>
                      <a:pt x="27" y="67"/>
                    </a:lnTo>
                    <a:lnTo>
                      <a:pt x="36" y="70"/>
                    </a:lnTo>
                    <a:lnTo>
                      <a:pt x="36" y="69"/>
                    </a:lnTo>
                    <a:lnTo>
                      <a:pt x="39" y="68"/>
                    </a:lnTo>
                    <a:lnTo>
                      <a:pt x="43" y="71"/>
                    </a:lnTo>
                    <a:lnTo>
                      <a:pt x="44" y="71"/>
                    </a:lnTo>
                    <a:lnTo>
                      <a:pt x="44" y="71"/>
                    </a:lnTo>
                    <a:lnTo>
                      <a:pt x="45" y="70"/>
                    </a:lnTo>
                    <a:lnTo>
                      <a:pt x="44" y="71"/>
                    </a:lnTo>
                    <a:lnTo>
                      <a:pt x="45" y="72"/>
                    </a:lnTo>
                    <a:lnTo>
                      <a:pt x="46" y="70"/>
                    </a:lnTo>
                    <a:lnTo>
                      <a:pt x="47" y="69"/>
                    </a:lnTo>
                    <a:lnTo>
                      <a:pt x="49" y="70"/>
                    </a:lnTo>
                    <a:lnTo>
                      <a:pt x="50" y="72"/>
                    </a:lnTo>
                    <a:lnTo>
                      <a:pt x="51" y="72"/>
                    </a:lnTo>
                    <a:lnTo>
                      <a:pt x="50" y="71"/>
                    </a:lnTo>
                    <a:lnTo>
                      <a:pt x="49" y="68"/>
                    </a:lnTo>
                    <a:lnTo>
                      <a:pt x="47" y="68"/>
                    </a:lnTo>
                    <a:lnTo>
                      <a:pt x="47" y="66"/>
                    </a:lnTo>
                    <a:lnTo>
                      <a:pt x="54" y="68"/>
                    </a:lnTo>
                    <a:lnTo>
                      <a:pt x="55" y="68"/>
                    </a:lnTo>
                    <a:lnTo>
                      <a:pt x="55" y="68"/>
                    </a:lnTo>
                    <a:lnTo>
                      <a:pt x="56" y="68"/>
                    </a:lnTo>
                    <a:lnTo>
                      <a:pt x="58" y="71"/>
                    </a:lnTo>
                    <a:lnTo>
                      <a:pt x="62" y="70"/>
                    </a:lnTo>
                    <a:lnTo>
                      <a:pt x="63" y="68"/>
                    </a:lnTo>
                    <a:lnTo>
                      <a:pt x="61" y="63"/>
                    </a:lnTo>
                    <a:lnTo>
                      <a:pt x="60" y="63"/>
                    </a:lnTo>
                    <a:lnTo>
                      <a:pt x="58" y="62"/>
                    </a:lnTo>
                    <a:lnTo>
                      <a:pt x="60" y="61"/>
                    </a:lnTo>
                    <a:lnTo>
                      <a:pt x="62" y="61"/>
                    </a:lnTo>
                    <a:lnTo>
                      <a:pt x="66" y="65"/>
                    </a:lnTo>
                    <a:lnTo>
                      <a:pt x="66" y="64"/>
                    </a:lnTo>
                    <a:lnTo>
                      <a:pt x="68" y="65"/>
                    </a:lnTo>
                    <a:lnTo>
                      <a:pt x="69" y="65"/>
                    </a:lnTo>
                    <a:lnTo>
                      <a:pt x="69" y="71"/>
                    </a:lnTo>
                    <a:lnTo>
                      <a:pt x="70" y="72"/>
                    </a:lnTo>
                    <a:lnTo>
                      <a:pt x="71" y="70"/>
                    </a:lnTo>
                    <a:lnTo>
                      <a:pt x="72" y="71"/>
                    </a:lnTo>
                    <a:lnTo>
                      <a:pt x="73" y="71"/>
                    </a:lnTo>
                    <a:lnTo>
                      <a:pt x="73" y="72"/>
                    </a:lnTo>
                    <a:lnTo>
                      <a:pt x="73" y="73"/>
                    </a:lnTo>
                    <a:lnTo>
                      <a:pt x="72" y="74"/>
                    </a:lnTo>
                    <a:lnTo>
                      <a:pt x="73" y="74"/>
                    </a:lnTo>
                    <a:lnTo>
                      <a:pt x="79" y="79"/>
                    </a:lnTo>
                    <a:lnTo>
                      <a:pt x="79" y="82"/>
                    </a:lnTo>
                    <a:lnTo>
                      <a:pt x="78" y="84"/>
                    </a:lnTo>
                    <a:lnTo>
                      <a:pt x="76" y="83"/>
                    </a:lnTo>
                    <a:lnTo>
                      <a:pt x="74" y="83"/>
                    </a:lnTo>
                    <a:lnTo>
                      <a:pt x="75" y="86"/>
                    </a:lnTo>
                    <a:lnTo>
                      <a:pt x="75" y="89"/>
                    </a:lnTo>
                    <a:lnTo>
                      <a:pt x="79" y="87"/>
                    </a:lnTo>
                    <a:lnTo>
                      <a:pt x="80" y="85"/>
                    </a:lnTo>
                    <a:lnTo>
                      <a:pt x="82" y="85"/>
                    </a:lnTo>
                    <a:lnTo>
                      <a:pt x="83" y="84"/>
                    </a:lnTo>
                    <a:lnTo>
                      <a:pt x="86" y="83"/>
                    </a:lnTo>
                    <a:lnTo>
                      <a:pt x="87" y="84"/>
                    </a:lnTo>
                    <a:lnTo>
                      <a:pt x="84" y="85"/>
                    </a:lnTo>
                    <a:lnTo>
                      <a:pt x="85" y="85"/>
                    </a:lnTo>
                    <a:lnTo>
                      <a:pt x="84" y="87"/>
                    </a:lnTo>
                    <a:lnTo>
                      <a:pt x="88" y="91"/>
                    </a:lnTo>
                    <a:lnTo>
                      <a:pt x="88" y="90"/>
                    </a:lnTo>
                    <a:lnTo>
                      <a:pt x="88" y="89"/>
                    </a:lnTo>
                    <a:lnTo>
                      <a:pt x="88" y="88"/>
                    </a:lnTo>
                    <a:lnTo>
                      <a:pt x="90" y="89"/>
                    </a:lnTo>
                    <a:lnTo>
                      <a:pt x="90" y="93"/>
                    </a:lnTo>
                    <a:lnTo>
                      <a:pt x="90" y="94"/>
                    </a:lnTo>
                    <a:lnTo>
                      <a:pt x="92" y="95"/>
                    </a:lnTo>
                    <a:lnTo>
                      <a:pt x="93" y="94"/>
                    </a:lnTo>
                    <a:lnTo>
                      <a:pt x="94" y="97"/>
                    </a:lnTo>
                    <a:lnTo>
                      <a:pt x="95" y="101"/>
                    </a:lnTo>
                    <a:lnTo>
                      <a:pt x="96" y="102"/>
                    </a:lnTo>
                    <a:lnTo>
                      <a:pt x="97" y="105"/>
                    </a:lnTo>
                    <a:lnTo>
                      <a:pt x="98" y="105"/>
                    </a:lnTo>
                    <a:lnTo>
                      <a:pt x="98" y="109"/>
                    </a:lnTo>
                    <a:lnTo>
                      <a:pt x="98" y="109"/>
                    </a:lnTo>
                    <a:lnTo>
                      <a:pt x="98" y="111"/>
                    </a:lnTo>
                    <a:lnTo>
                      <a:pt x="97" y="112"/>
                    </a:lnTo>
                    <a:lnTo>
                      <a:pt x="96" y="112"/>
                    </a:lnTo>
                    <a:lnTo>
                      <a:pt x="95" y="113"/>
                    </a:lnTo>
                    <a:lnTo>
                      <a:pt x="95" y="117"/>
                    </a:lnTo>
                    <a:lnTo>
                      <a:pt x="94" y="118"/>
                    </a:lnTo>
                    <a:lnTo>
                      <a:pt x="93" y="118"/>
                    </a:lnTo>
                    <a:lnTo>
                      <a:pt x="87" y="125"/>
                    </a:lnTo>
                    <a:lnTo>
                      <a:pt x="87" y="126"/>
                    </a:lnTo>
                    <a:lnTo>
                      <a:pt x="88" y="128"/>
                    </a:lnTo>
                    <a:lnTo>
                      <a:pt x="90" y="130"/>
                    </a:lnTo>
                    <a:lnTo>
                      <a:pt x="90" y="131"/>
                    </a:lnTo>
                    <a:lnTo>
                      <a:pt x="91" y="132"/>
                    </a:lnTo>
                    <a:lnTo>
                      <a:pt x="91" y="134"/>
                    </a:lnTo>
                    <a:lnTo>
                      <a:pt x="90" y="134"/>
                    </a:lnTo>
                    <a:lnTo>
                      <a:pt x="90" y="134"/>
                    </a:lnTo>
                    <a:lnTo>
                      <a:pt x="88" y="134"/>
                    </a:lnTo>
                    <a:lnTo>
                      <a:pt x="88" y="134"/>
                    </a:lnTo>
                    <a:lnTo>
                      <a:pt x="87" y="134"/>
                    </a:lnTo>
                    <a:lnTo>
                      <a:pt x="85" y="135"/>
                    </a:lnTo>
                    <a:lnTo>
                      <a:pt x="83" y="135"/>
                    </a:lnTo>
                    <a:lnTo>
                      <a:pt x="83" y="137"/>
                    </a:lnTo>
                    <a:lnTo>
                      <a:pt x="82" y="137"/>
                    </a:lnTo>
                    <a:lnTo>
                      <a:pt x="80" y="136"/>
                    </a:lnTo>
                    <a:lnTo>
                      <a:pt x="77" y="137"/>
                    </a:lnTo>
                    <a:lnTo>
                      <a:pt x="75" y="135"/>
                    </a:lnTo>
                    <a:lnTo>
                      <a:pt x="73" y="135"/>
                    </a:lnTo>
                    <a:lnTo>
                      <a:pt x="72" y="135"/>
                    </a:lnTo>
                    <a:lnTo>
                      <a:pt x="72" y="134"/>
                    </a:lnTo>
                    <a:lnTo>
                      <a:pt x="71" y="134"/>
                    </a:lnTo>
                    <a:lnTo>
                      <a:pt x="71" y="136"/>
                    </a:lnTo>
                    <a:lnTo>
                      <a:pt x="70" y="136"/>
                    </a:lnTo>
                    <a:lnTo>
                      <a:pt x="71" y="138"/>
                    </a:lnTo>
                    <a:lnTo>
                      <a:pt x="69" y="138"/>
                    </a:lnTo>
                    <a:lnTo>
                      <a:pt x="68" y="140"/>
                    </a:lnTo>
                    <a:lnTo>
                      <a:pt x="67" y="141"/>
                    </a:lnTo>
                    <a:lnTo>
                      <a:pt x="66" y="141"/>
                    </a:lnTo>
                    <a:lnTo>
                      <a:pt x="66" y="145"/>
                    </a:lnTo>
                    <a:lnTo>
                      <a:pt x="68" y="147"/>
                    </a:lnTo>
                    <a:lnTo>
                      <a:pt x="68" y="148"/>
                    </a:lnTo>
                    <a:lnTo>
                      <a:pt x="69" y="148"/>
                    </a:lnTo>
                    <a:lnTo>
                      <a:pt x="71" y="149"/>
                    </a:lnTo>
                    <a:lnTo>
                      <a:pt x="72" y="149"/>
                    </a:lnTo>
                    <a:lnTo>
                      <a:pt x="74" y="150"/>
                    </a:lnTo>
                    <a:lnTo>
                      <a:pt x="74" y="150"/>
                    </a:lnTo>
                    <a:lnTo>
                      <a:pt x="75" y="150"/>
                    </a:lnTo>
                    <a:lnTo>
                      <a:pt x="76" y="149"/>
                    </a:lnTo>
                    <a:lnTo>
                      <a:pt x="76" y="148"/>
                    </a:lnTo>
                    <a:lnTo>
                      <a:pt x="78" y="148"/>
                    </a:lnTo>
                    <a:lnTo>
                      <a:pt x="79" y="148"/>
                    </a:lnTo>
                    <a:lnTo>
                      <a:pt x="79" y="147"/>
                    </a:lnTo>
                    <a:lnTo>
                      <a:pt x="79" y="146"/>
                    </a:lnTo>
                    <a:lnTo>
                      <a:pt x="79" y="145"/>
                    </a:lnTo>
                    <a:lnTo>
                      <a:pt x="81" y="145"/>
                    </a:lnTo>
                    <a:lnTo>
                      <a:pt x="82" y="148"/>
                    </a:lnTo>
                    <a:lnTo>
                      <a:pt x="84" y="148"/>
                    </a:lnTo>
                    <a:lnTo>
                      <a:pt x="86" y="148"/>
                    </a:lnTo>
                    <a:lnTo>
                      <a:pt x="86" y="147"/>
                    </a:lnTo>
                    <a:lnTo>
                      <a:pt x="86" y="146"/>
                    </a:lnTo>
                    <a:lnTo>
                      <a:pt x="86" y="145"/>
                    </a:lnTo>
                    <a:lnTo>
                      <a:pt x="84" y="145"/>
                    </a:lnTo>
                    <a:lnTo>
                      <a:pt x="84" y="143"/>
                    </a:lnTo>
                    <a:lnTo>
                      <a:pt x="85" y="142"/>
                    </a:lnTo>
                    <a:lnTo>
                      <a:pt x="86" y="142"/>
                    </a:lnTo>
                    <a:lnTo>
                      <a:pt x="86" y="144"/>
                    </a:lnTo>
                    <a:lnTo>
                      <a:pt x="87" y="143"/>
                    </a:lnTo>
                    <a:lnTo>
                      <a:pt x="87" y="145"/>
                    </a:lnTo>
                    <a:lnTo>
                      <a:pt x="87" y="145"/>
                    </a:lnTo>
                    <a:lnTo>
                      <a:pt x="88" y="145"/>
                    </a:lnTo>
                    <a:lnTo>
                      <a:pt x="89" y="145"/>
                    </a:lnTo>
                    <a:lnTo>
                      <a:pt x="90" y="145"/>
                    </a:lnTo>
                    <a:lnTo>
                      <a:pt x="90" y="145"/>
                    </a:lnTo>
                    <a:lnTo>
                      <a:pt x="91" y="145"/>
                    </a:lnTo>
                    <a:lnTo>
                      <a:pt x="92" y="145"/>
                    </a:lnTo>
                    <a:lnTo>
                      <a:pt x="93" y="146"/>
                    </a:lnTo>
                    <a:lnTo>
                      <a:pt x="92" y="147"/>
                    </a:lnTo>
                    <a:lnTo>
                      <a:pt x="93" y="149"/>
                    </a:lnTo>
                    <a:lnTo>
                      <a:pt x="94" y="149"/>
                    </a:lnTo>
                    <a:lnTo>
                      <a:pt x="94" y="151"/>
                    </a:lnTo>
                    <a:lnTo>
                      <a:pt x="94" y="152"/>
                    </a:lnTo>
                    <a:lnTo>
                      <a:pt x="94" y="152"/>
                    </a:lnTo>
                    <a:lnTo>
                      <a:pt x="95" y="152"/>
                    </a:lnTo>
                    <a:lnTo>
                      <a:pt x="95" y="153"/>
                    </a:lnTo>
                    <a:lnTo>
                      <a:pt x="96" y="153"/>
                    </a:lnTo>
                    <a:lnTo>
                      <a:pt x="96" y="153"/>
                    </a:lnTo>
                    <a:lnTo>
                      <a:pt x="97" y="156"/>
                    </a:lnTo>
                    <a:lnTo>
                      <a:pt x="98" y="156"/>
                    </a:lnTo>
                    <a:lnTo>
                      <a:pt x="98" y="155"/>
                    </a:lnTo>
                    <a:lnTo>
                      <a:pt x="99" y="155"/>
                    </a:lnTo>
                    <a:lnTo>
                      <a:pt x="99" y="156"/>
                    </a:lnTo>
                    <a:lnTo>
                      <a:pt x="99" y="157"/>
                    </a:lnTo>
                    <a:lnTo>
                      <a:pt x="100" y="157"/>
                    </a:lnTo>
                    <a:lnTo>
                      <a:pt x="100" y="156"/>
                    </a:lnTo>
                    <a:lnTo>
                      <a:pt x="101" y="155"/>
                    </a:lnTo>
                    <a:lnTo>
                      <a:pt x="102" y="156"/>
                    </a:lnTo>
                    <a:lnTo>
                      <a:pt x="102" y="157"/>
                    </a:lnTo>
                    <a:lnTo>
                      <a:pt x="103" y="158"/>
                    </a:lnTo>
                    <a:lnTo>
                      <a:pt x="104" y="158"/>
                    </a:lnTo>
                    <a:lnTo>
                      <a:pt x="102" y="159"/>
                    </a:lnTo>
                    <a:lnTo>
                      <a:pt x="101" y="160"/>
                    </a:lnTo>
                    <a:lnTo>
                      <a:pt x="100" y="159"/>
                    </a:lnTo>
                    <a:lnTo>
                      <a:pt x="102" y="163"/>
                    </a:lnTo>
                    <a:lnTo>
                      <a:pt x="103" y="164"/>
                    </a:lnTo>
                    <a:lnTo>
                      <a:pt x="105" y="165"/>
                    </a:lnTo>
                    <a:lnTo>
                      <a:pt x="105" y="165"/>
                    </a:lnTo>
                    <a:lnTo>
                      <a:pt x="108" y="167"/>
                    </a:lnTo>
                    <a:lnTo>
                      <a:pt x="108" y="167"/>
                    </a:lnTo>
                    <a:lnTo>
                      <a:pt x="108" y="167"/>
                    </a:lnTo>
                    <a:lnTo>
                      <a:pt x="110" y="168"/>
                    </a:lnTo>
                    <a:lnTo>
                      <a:pt x="111" y="167"/>
                    </a:lnTo>
                    <a:lnTo>
                      <a:pt x="112" y="167"/>
                    </a:lnTo>
                    <a:lnTo>
                      <a:pt x="112" y="167"/>
                    </a:lnTo>
                    <a:lnTo>
                      <a:pt x="112" y="168"/>
                    </a:lnTo>
                    <a:lnTo>
                      <a:pt x="112" y="168"/>
                    </a:lnTo>
                    <a:lnTo>
                      <a:pt x="113" y="167"/>
                    </a:lnTo>
                    <a:lnTo>
                      <a:pt x="114" y="168"/>
                    </a:lnTo>
                    <a:lnTo>
                      <a:pt x="115" y="167"/>
                    </a:lnTo>
                    <a:lnTo>
                      <a:pt x="114" y="169"/>
                    </a:lnTo>
                    <a:lnTo>
                      <a:pt x="115" y="170"/>
                    </a:lnTo>
                    <a:lnTo>
                      <a:pt x="116" y="170"/>
                    </a:lnTo>
                    <a:lnTo>
                      <a:pt x="116" y="170"/>
                    </a:lnTo>
                    <a:lnTo>
                      <a:pt x="116" y="171"/>
                    </a:lnTo>
                    <a:lnTo>
                      <a:pt x="116" y="172"/>
                    </a:lnTo>
                    <a:lnTo>
                      <a:pt x="118" y="173"/>
                    </a:lnTo>
                    <a:lnTo>
                      <a:pt x="118" y="171"/>
                    </a:lnTo>
                    <a:lnTo>
                      <a:pt x="118" y="173"/>
                    </a:lnTo>
                    <a:lnTo>
                      <a:pt x="119" y="173"/>
                    </a:lnTo>
                    <a:lnTo>
                      <a:pt x="119" y="174"/>
                    </a:lnTo>
                    <a:lnTo>
                      <a:pt x="120" y="174"/>
                    </a:lnTo>
                    <a:lnTo>
                      <a:pt x="121" y="174"/>
                    </a:lnTo>
                    <a:lnTo>
                      <a:pt x="122" y="175"/>
                    </a:lnTo>
                    <a:lnTo>
                      <a:pt x="124" y="175"/>
                    </a:lnTo>
                    <a:lnTo>
                      <a:pt x="125" y="176"/>
                    </a:lnTo>
                    <a:lnTo>
                      <a:pt x="126" y="177"/>
                    </a:lnTo>
                    <a:lnTo>
                      <a:pt x="127" y="177"/>
                    </a:lnTo>
                    <a:lnTo>
                      <a:pt x="127" y="177"/>
                    </a:lnTo>
                    <a:lnTo>
                      <a:pt x="129" y="176"/>
                    </a:lnTo>
                    <a:lnTo>
                      <a:pt x="131" y="179"/>
                    </a:lnTo>
                    <a:lnTo>
                      <a:pt x="134" y="178"/>
                    </a:lnTo>
                    <a:lnTo>
                      <a:pt x="133" y="178"/>
                    </a:lnTo>
                    <a:lnTo>
                      <a:pt x="133" y="177"/>
                    </a:lnTo>
                    <a:lnTo>
                      <a:pt x="133" y="176"/>
                    </a:lnTo>
                    <a:lnTo>
                      <a:pt x="133" y="175"/>
                    </a:lnTo>
                    <a:lnTo>
                      <a:pt x="133" y="174"/>
                    </a:lnTo>
                    <a:lnTo>
                      <a:pt x="133" y="174"/>
                    </a:lnTo>
                    <a:lnTo>
                      <a:pt x="129" y="169"/>
                    </a:lnTo>
                    <a:lnTo>
                      <a:pt x="128" y="169"/>
                    </a:lnTo>
                    <a:lnTo>
                      <a:pt x="126" y="167"/>
                    </a:lnTo>
                    <a:lnTo>
                      <a:pt x="126" y="166"/>
                    </a:lnTo>
                    <a:lnTo>
                      <a:pt x="124" y="165"/>
                    </a:lnTo>
                    <a:lnTo>
                      <a:pt x="124" y="164"/>
                    </a:lnTo>
                    <a:lnTo>
                      <a:pt x="123" y="164"/>
                    </a:lnTo>
                    <a:lnTo>
                      <a:pt x="123" y="163"/>
                    </a:lnTo>
                    <a:lnTo>
                      <a:pt x="123" y="163"/>
                    </a:lnTo>
                    <a:lnTo>
                      <a:pt x="122" y="163"/>
                    </a:lnTo>
                    <a:lnTo>
                      <a:pt x="117" y="156"/>
                    </a:lnTo>
                    <a:lnTo>
                      <a:pt x="119" y="156"/>
                    </a:lnTo>
                    <a:lnTo>
                      <a:pt x="123" y="159"/>
                    </a:lnTo>
                    <a:lnTo>
                      <a:pt x="123" y="159"/>
                    </a:lnTo>
                    <a:lnTo>
                      <a:pt x="123" y="159"/>
                    </a:lnTo>
                    <a:lnTo>
                      <a:pt x="124" y="159"/>
                    </a:lnTo>
                    <a:lnTo>
                      <a:pt x="127" y="162"/>
                    </a:lnTo>
                    <a:lnTo>
                      <a:pt x="127" y="163"/>
                    </a:lnTo>
                    <a:lnTo>
                      <a:pt x="129" y="163"/>
                    </a:lnTo>
                    <a:lnTo>
                      <a:pt x="130" y="165"/>
                    </a:lnTo>
                    <a:lnTo>
                      <a:pt x="133" y="165"/>
                    </a:lnTo>
                    <a:lnTo>
                      <a:pt x="134" y="167"/>
                    </a:lnTo>
                    <a:lnTo>
                      <a:pt x="134" y="166"/>
                    </a:lnTo>
                    <a:lnTo>
                      <a:pt x="135" y="167"/>
                    </a:lnTo>
                    <a:lnTo>
                      <a:pt x="136" y="167"/>
                    </a:lnTo>
                    <a:lnTo>
                      <a:pt x="137" y="166"/>
                    </a:lnTo>
                    <a:lnTo>
                      <a:pt x="137" y="166"/>
                    </a:lnTo>
                    <a:lnTo>
                      <a:pt x="137" y="167"/>
                    </a:lnTo>
                    <a:lnTo>
                      <a:pt x="137" y="167"/>
                    </a:lnTo>
                    <a:lnTo>
                      <a:pt x="138" y="167"/>
                    </a:lnTo>
                    <a:lnTo>
                      <a:pt x="138" y="168"/>
                    </a:lnTo>
                    <a:lnTo>
                      <a:pt x="138" y="169"/>
                    </a:lnTo>
                    <a:lnTo>
                      <a:pt x="137" y="169"/>
                    </a:lnTo>
                    <a:lnTo>
                      <a:pt x="139" y="170"/>
                    </a:lnTo>
                    <a:lnTo>
                      <a:pt x="140" y="170"/>
                    </a:lnTo>
                    <a:lnTo>
                      <a:pt x="141" y="170"/>
                    </a:lnTo>
                    <a:lnTo>
                      <a:pt x="139" y="167"/>
                    </a:lnTo>
                    <a:lnTo>
                      <a:pt x="139" y="166"/>
                    </a:lnTo>
                    <a:lnTo>
                      <a:pt x="140" y="167"/>
                    </a:lnTo>
                    <a:lnTo>
                      <a:pt x="141" y="167"/>
                    </a:lnTo>
                    <a:lnTo>
                      <a:pt x="142" y="167"/>
                    </a:lnTo>
                    <a:lnTo>
                      <a:pt x="142" y="167"/>
                    </a:lnTo>
                    <a:lnTo>
                      <a:pt x="142" y="166"/>
                    </a:lnTo>
                    <a:lnTo>
                      <a:pt x="141" y="166"/>
                    </a:lnTo>
                    <a:lnTo>
                      <a:pt x="141" y="165"/>
                    </a:lnTo>
                    <a:lnTo>
                      <a:pt x="141" y="165"/>
                    </a:lnTo>
                    <a:lnTo>
                      <a:pt x="140" y="165"/>
                    </a:lnTo>
                    <a:lnTo>
                      <a:pt x="139" y="162"/>
                    </a:lnTo>
                    <a:lnTo>
                      <a:pt x="139" y="159"/>
                    </a:lnTo>
                    <a:lnTo>
                      <a:pt x="141" y="162"/>
                    </a:lnTo>
                    <a:lnTo>
                      <a:pt x="141" y="161"/>
                    </a:lnTo>
                    <a:lnTo>
                      <a:pt x="141" y="160"/>
                    </a:lnTo>
                    <a:lnTo>
                      <a:pt x="141" y="159"/>
                    </a:lnTo>
                    <a:lnTo>
                      <a:pt x="142" y="156"/>
                    </a:lnTo>
                    <a:lnTo>
                      <a:pt x="141" y="156"/>
                    </a:lnTo>
                    <a:lnTo>
                      <a:pt x="141" y="152"/>
                    </a:lnTo>
                    <a:lnTo>
                      <a:pt x="140" y="152"/>
                    </a:lnTo>
                    <a:lnTo>
                      <a:pt x="137" y="151"/>
                    </a:lnTo>
                    <a:lnTo>
                      <a:pt x="137" y="149"/>
                    </a:lnTo>
                    <a:lnTo>
                      <a:pt x="139" y="149"/>
                    </a:lnTo>
                    <a:lnTo>
                      <a:pt x="139" y="147"/>
                    </a:lnTo>
                    <a:lnTo>
                      <a:pt x="139" y="145"/>
                    </a:lnTo>
                    <a:lnTo>
                      <a:pt x="137" y="146"/>
                    </a:lnTo>
                    <a:lnTo>
                      <a:pt x="137" y="145"/>
                    </a:lnTo>
                    <a:lnTo>
                      <a:pt x="137" y="145"/>
                    </a:lnTo>
                    <a:lnTo>
                      <a:pt x="137" y="144"/>
                    </a:lnTo>
                    <a:lnTo>
                      <a:pt x="135" y="145"/>
                    </a:lnTo>
                    <a:lnTo>
                      <a:pt x="135" y="142"/>
                    </a:lnTo>
                    <a:lnTo>
                      <a:pt x="134" y="142"/>
                    </a:lnTo>
                    <a:lnTo>
                      <a:pt x="132" y="143"/>
                    </a:lnTo>
                    <a:lnTo>
                      <a:pt x="131" y="143"/>
                    </a:lnTo>
                    <a:lnTo>
                      <a:pt x="133" y="141"/>
                    </a:lnTo>
                    <a:lnTo>
                      <a:pt x="132" y="141"/>
                    </a:lnTo>
                    <a:lnTo>
                      <a:pt x="130" y="141"/>
                    </a:lnTo>
                    <a:lnTo>
                      <a:pt x="130" y="141"/>
                    </a:lnTo>
                    <a:lnTo>
                      <a:pt x="130" y="143"/>
                    </a:lnTo>
                    <a:lnTo>
                      <a:pt x="129" y="141"/>
                    </a:lnTo>
                    <a:lnTo>
                      <a:pt x="129" y="141"/>
                    </a:lnTo>
                    <a:lnTo>
                      <a:pt x="128" y="140"/>
                    </a:lnTo>
                    <a:lnTo>
                      <a:pt x="128" y="138"/>
                    </a:lnTo>
                    <a:lnTo>
                      <a:pt x="127" y="138"/>
                    </a:lnTo>
                    <a:lnTo>
                      <a:pt x="127" y="137"/>
                    </a:lnTo>
                    <a:lnTo>
                      <a:pt x="127" y="136"/>
                    </a:lnTo>
                    <a:lnTo>
                      <a:pt x="127" y="135"/>
                    </a:lnTo>
                    <a:lnTo>
                      <a:pt x="127" y="135"/>
                    </a:lnTo>
                    <a:lnTo>
                      <a:pt x="126" y="134"/>
                    </a:lnTo>
                    <a:lnTo>
                      <a:pt x="126" y="133"/>
                    </a:lnTo>
                    <a:lnTo>
                      <a:pt x="127" y="132"/>
                    </a:lnTo>
                    <a:lnTo>
                      <a:pt x="125" y="132"/>
                    </a:lnTo>
                    <a:lnTo>
                      <a:pt x="123" y="133"/>
                    </a:lnTo>
                    <a:lnTo>
                      <a:pt x="123" y="132"/>
                    </a:lnTo>
                    <a:lnTo>
                      <a:pt x="123" y="130"/>
                    </a:lnTo>
                    <a:lnTo>
                      <a:pt x="123" y="129"/>
                    </a:lnTo>
                    <a:lnTo>
                      <a:pt x="123" y="128"/>
                    </a:lnTo>
                    <a:lnTo>
                      <a:pt x="124" y="129"/>
                    </a:lnTo>
                    <a:lnTo>
                      <a:pt x="126" y="128"/>
                    </a:lnTo>
                    <a:lnTo>
                      <a:pt x="127" y="128"/>
                    </a:lnTo>
                    <a:lnTo>
                      <a:pt x="127" y="126"/>
                    </a:lnTo>
                    <a:lnTo>
                      <a:pt x="125" y="125"/>
                    </a:lnTo>
                    <a:lnTo>
                      <a:pt x="123" y="124"/>
                    </a:lnTo>
                    <a:lnTo>
                      <a:pt x="123" y="123"/>
                    </a:lnTo>
                    <a:lnTo>
                      <a:pt x="122" y="122"/>
                    </a:lnTo>
                    <a:lnTo>
                      <a:pt x="123" y="122"/>
                    </a:lnTo>
                    <a:lnTo>
                      <a:pt x="123" y="121"/>
                    </a:lnTo>
                    <a:lnTo>
                      <a:pt x="123" y="121"/>
                    </a:lnTo>
                    <a:lnTo>
                      <a:pt x="126" y="123"/>
                    </a:lnTo>
                    <a:lnTo>
                      <a:pt x="127" y="123"/>
                    </a:lnTo>
                    <a:lnTo>
                      <a:pt x="126" y="121"/>
                    </a:lnTo>
                    <a:lnTo>
                      <a:pt x="127" y="121"/>
                    </a:lnTo>
                    <a:lnTo>
                      <a:pt x="126" y="119"/>
                    </a:lnTo>
                    <a:lnTo>
                      <a:pt x="126" y="119"/>
                    </a:lnTo>
                    <a:lnTo>
                      <a:pt x="127" y="119"/>
                    </a:lnTo>
                    <a:lnTo>
                      <a:pt x="128" y="120"/>
                    </a:lnTo>
                    <a:lnTo>
                      <a:pt x="129" y="122"/>
                    </a:lnTo>
                    <a:lnTo>
                      <a:pt x="128" y="123"/>
                    </a:lnTo>
                    <a:lnTo>
                      <a:pt x="130" y="123"/>
                    </a:lnTo>
                    <a:lnTo>
                      <a:pt x="134" y="126"/>
                    </a:lnTo>
                    <a:lnTo>
                      <a:pt x="134" y="128"/>
                    </a:lnTo>
                    <a:lnTo>
                      <a:pt x="136" y="128"/>
                    </a:lnTo>
                    <a:lnTo>
                      <a:pt x="137" y="127"/>
                    </a:lnTo>
                    <a:lnTo>
                      <a:pt x="137" y="129"/>
                    </a:lnTo>
                    <a:lnTo>
                      <a:pt x="137" y="132"/>
                    </a:lnTo>
                    <a:lnTo>
                      <a:pt x="139" y="134"/>
                    </a:lnTo>
                    <a:lnTo>
                      <a:pt x="141" y="134"/>
                    </a:lnTo>
                    <a:lnTo>
                      <a:pt x="141" y="135"/>
                    </a:lnTo>
                    <a:lnTo>
                      <a:pt x="141" y="137"/>
                    </a:lnTo>
                    <a:lnTo>
                      <a:pt x="141" y="138"/>
                    </a:lnTo>
                    <a:lnTo>
                      <a:pt x="143" y="138"/>
                    </a:lnTo>
                    <a:lnTo>
                      <a:pt x="144" y="140"/>
                    </a:lnTo>
                    <a:lnTo>
                      <a:pt x="145" y="138"/>
                    </a:lnTo>
                    <a:lnTo>
                      <a:pt x="146" y="141"/>
                    </a:lnTo>
                    <a:lnTo>
                      <a:pt x="146" y="141"/>
                    </a:lnTo>
                    <a:lnTo>
                      <a:pt x="147" y="141"/>
                    </a:lnTo>
                    <a:lnTo>
                      <a:pt x="147" y="141"/>
                    </a:lnTo>
                    <a:lnTo>
                      <a:pt x="148" y="137"/>
                    </a:lnTo>
                    <a:lnTo>
                      <a:pt x="148" y="137"/>
                    </a:lnTo>
                    <a:lnTo>
                      <a:pt x="148" y="132"/>
                    </a:lnTo>
                    <a:lnTo>
                      <a:pt x="148" y="130"/>
                    </a:lnTo>
                    <a:lnTo>
                      <a:pt x="150" y="133"/>
                    </a:lnTo>
                    <a:lnTo>
                      <a:pt x="152" y="133"/>
                    </a:lnTo>
                    <a:lnTo>
                      <a:pt x="152" y="130"/>
                    </a:lnTo>
                    <a:lnTo>
                      <a:pt x="153" y="130"/>
                    </a:lnTo>
                    <a:lnTo>
                      <a:pt x="153" y="127"/>
                    </a:lnTo>
                    <a:lnTo>
                      <a:pt x="155" y="127"/>
                    </a:lnTo>
                    <a:lnTo>
                      <a:pt x="154" y="126"/>
                    </a:lnTo>
                    <a:lnTo>
                      <a:pt x="152" y="126"/>
                    </a:lnTo>
                    <a:lnTo>
                      <a:pt x="152" y="125"/>
                    </a:lnTo>
                    <a:lnTo>
                      <a:pt x="153" y="125"/>
                    </a:lnTo>
                    <a:lnTo>
                      <a:pt x="154" y="123"/>
                    </a:lnTo>
                    <a:lnTo>
                      <a:pt x="152" y="123"/>
                    </a:lnTo>
                    <a:lnTo>
                      <a:pt x="153" y="123"/>
                    </a:lnTo>
                    <a:lnTo>
                      <a:pt x="156" y="123"/>
                    </a:lnTo>
                    <a:lnTo>
                      <a:pt x="157" y="124"/>
                    </a:lnTo>
                    <a:lnTo>
                      <a:pt x="158" y="123"/>
                    </a:lnTo>
                    <a:lnTo>
                      <a:pt x="156" y="122"/>
                    </a:lnTo>
                    <a:lnTo>
                      <a:pt x="157" y="120"/>
                    </a:lnTo>
                    <a:lnTo>
                      <a:pt x="158" y="120"/>
                    </a:lnTo>
                    <a:lnTo>
                      <a:pt x="159" y="119"/>
                    </a:lnTo>
                    <a:lnTo>
                      <a:pt x="158" y="117"/>
                    </a:lnTo>
                    <a:lnTo>
                      <a:pt x="156" y="115"/>
                    </a:lnTo>
                    <a:lnTo>
                      <a:pt x="156" y="115"/>
                    </a:lnTo>
                    <a:lnTo>
                      <a:pt x="155" y="114"/>
                    </a:lnTo>
                    <a:lnTo>
                      <a:pt x="153" y="114"/>
                    </a:lnTo>
                    <a:lnTo>
                      <a:pt x="152" y="113"/>
                    </a:lnTo>
                    <a:lnTo>
                      <a:pt x="151" y="114"/>
                    </a:lnTo>
                    <a:lnTo>
                      <a:pt x="148" y="115"/>
                    </a:lnTo>
                    <a:lnTo>
                      <a:pt x="148" y="112"/>
                    </a:lnTo>
                    <a:lnTo>
                      <a:pt x="150" y="111"/>
                    </a:lnTo>
                    <a:lnTo>
                      <a:pt x="150" y="109"/>
                    </a:lnTo>
                    <a:lnTo>
                      <a:pt x="148" y="109"/>
                    </a:lnTo>
                    <a:lnTo>
                      <a:pt x="148" y="110"/>
                    </a:lnTo>
                    <a:lnTo>
                      <a:pt x="145" y="111"/>
                    </a:lnTo>
                    <a:lnTo>
                      <a:pt x="144" y="110"/>
                    </a:lnTo>
                    <a:lnTo>
                      <a:pt x="145" y="109"/>
                    </a:lnTo>
                    <a:lnTo>
                      <a:pt x="143" y="109"/>
                    </a:lnTo>
                    <a:lnTo>
                      <a:pt x="144" y="108"/>
                    </a:lnTo>
                    <a:lnTo>
                      <a:pt x="145" y="108"/>
                    </a:lnTo>
                    <a:lnTo>
                      <a:pt x="145" y="108"/>
                    </a:lnTo>
                    <a:lnTo>
                      <a:pt x="142" y="103"/>
                    </a:lnTo>
                    <a:lnTo>
                      <a:pt x="141" y="101"/>
                    </a:lnTo>
                    <a:lnTo>
                      <a:pt x="139" y="102"/>
                    </a:lnTo>
                    <a:lnTo>
                      <a:pt x="138" y="101"/>
                    </a:lnTo>
                    <a:lnTo>
                      <a:pt x="138" y="101"/>
                    </a:lnTo>
                    <a:lnTo>
                      <a:pt x="139" y="100"/>
                    </a:lnTo>
                    <a:lnTo>
                      <a:pt x="139" y="98"/>
                    </a:lnTo>
                    <a:lnTo>
                      <a:pt x="135" y="99"/>
                    </a:lnTo>
                    <a:lnTo>
                      <a:pt x="134" y="101"/>
                    </a:lnTo>
                    <a:lnTo>
                      <a:pt x="133" y="99"/>
                    </a:lnTo>
                    <a:lnTo>
                      <a:pt x="132" y="99"/>
                    </a:lnTo>
                    <a:lnTo>
                      <a:pt x="132" y="98"/>
                    </a:lnTo>
                    <a:lnTo>
                      <a:pt x="133" y="97"/>
                    </a:lnTo>
                    <a:lnTo>
                      <a:pt x="132" y="96"/>
                    </a:lnTo>
                    <a:lnTo>
                      <a:pt x="129" y="96"/>
                    </a:lnTo>
                    <a:lnTo>
                      <a:pt x="129" y="96"/>
                    </a:lnTo>
                    <a:lnTo>
                      <a:pt x="130" y="94"/>
                    </a:lnTo>
                    <a:lnTo>
                      <a:pt x="129" y="93"/>
                    </a:lnTo>
                    <a:lnTo>
                      <a:pt x="121" y="90"/>
                    </a:lnTo>
                    <a:lnTo>
                      <a:pt x="120" y="90"/>
                    </a:lnTo>
                    <a:lnTo>
                      <a:pt x="123" y="90"/>
                    </a:lnTo>
                    <a:lnTo>
                      <a:pt x="123" y="89"/>
                    </a:lnTo>
                    <a:lnTo>
                      <a:pt x="124" y="89"/>
                    </a:lnTo>
                    <a:lnTo>
                      <a:pt x="123" y="88"/>
                    </a:lnTo>
                    <a:lnTo>
                      <a:pt x="123" y="87"/>
                    </a:lnTo>
                    <a:lnTo>
                      <a:pt x="122" y="86"/>
                    </a:lnTo>
                    <a:lnTo>
                      <a:pt x="122" y="85"/>
                    </a:lnTo>
                    <a:lnTo>
                      <a:pt x="123" y="85"/>
                    </a:lnTo>
                    <a:lnTo>
                      <a:pt x="123" y="84"/>
                    </a:lnTo>
                    <a:lnTo>
                      <a:pt x="121" y="82"/>
                    </a:lnTo>
                    <a:lnTo>
                      <a:pt x="119" y="82"/>
                    </a:lnTo>
                    <a:lnTo>
                      <a:pt x="119" y="81"/>
                    </a:lnTo>
                    <a:lnTo>
                      <a:pt x="121" y="81"/>
                    </a:lnTo>
                    <a:lnTo>
                      <a:pt x="122" y="81"/>
                    </a:lnTo>
                    <a:lnTo>
                      <a:pt x="123" y="81"/>
                    </a:lnTo>
                    <a:lnTo>
                      <a:pt x="122" y="79"/>
                    </a:lnTo>
                    <a:lnTo>
                      <a:pt x="126" y="82"/>
                    </a:lnTo>
                    <a:lnTo>
                      <a:pt x="127" y="82"/>
                    </a:lnTo>
                    <a:lnTo>
                      <a:pt x="129" y="81"/>
                    </a:lnTo>
                    <a:lnTo>
                      <a:pt x="130" y="82"/>
                    </a:lnTo>
                    <a:lnTo>
                      <a:pt x="130" y="81"/>
                    </a:lnTo>
                    <a:lnTo>
                      <a:pt x="130" y="79"/>
                    </a:lnTo>
                    <a:lnTo>
                      <a:pt x="127" y="77"/>
                    </a:lnTo>
                    <a:lnTo>
                      <a:pt x="123" y="77"/>
                    </a:lnTo>
                    <a:lnTo>
                      <a:pt x="122" y="76"/>
                    </a:lnTo>
                    <a:lnTo>
                      <a:pt x="121" y="77"/>
                    </a:lnTo>
                    <a:lnTo>
                      <a:pt x="119" y="76"/>
                    </a:lnTo>
                    <a:lnTo>
                      <a:pt x="119" y="75"/>
                    </a:lnTo>
                    <a:lnTo>
                      <a:pt x="118" y="76"/>
                    </a:lnTo>
                    <a:lnTo>
                      <a:pt x="119" y="74"/>
                    </a:lnTo>
                    <a:lnTo>
                      <a:pt x="121" y="74"/>
                    </a:lnTo>
                    <a:lnTo>
                      <a:pt x="123" y="73"/>
                    </a:lnTo>
                    <a:lnTo>
                      <a:pt x="123" y="72"/>
                    </a:lnTo>
                    <a:lnTo>
                      <a:pt x="125" y="72"/>
                    </a:lnTo>
                    <a:lnTo>
                      <a:pt x="127" y="72"/>
                    </a:lnTo>
                    <a:lnTo>
                      <a:pt x="127" y="71"/>
                    </a:lnTo>
                    <a:lnTo>
                      <a:pt x="123" y="65"/>
                    </a:lnTo>
                    <a:lnTo>
                      <a:pt x="122" y="64"/>
                    </a:lnTo>
                    <a:lnTo>
                      <a:pt x="121" y="65"/>
                    </a:lnTo>
                    <a:lnTo>
                      <a:pt x="121" y="66"/>
                    </a:lnTo>
                    <a:lnTo>
                      <a:pt x="119" y="68"/>
                    </a:lnTo>
                    <a:lnTo>
                      <a:pt x="119" y="69"/>
                    </a:lnTo>
                    <a:lnTo>
                      <a:pt x="117" y="69"/>
                    </a:lnTo>
                    <a:lnTo>
                      <a:pt x="119" y="66"/>
                    </a:lnTo>
                    <a:lnTo>
                      <a:pt x="119" y="65"/>
                    </a:lnTo>
                    <a:lnTo>
                      <a:pt x="115" y="65"/>
                    </a:lnTo>
                    <a:lnTo>
                      <a:pt x="114" y="66"/>
                    </a:lnTo>
                    <a:lnTo>
                      <a:pt x="113" y="65"/>
                    </a:lnTo>
                    <a:lnTo>
                      <a:pt x="115" y="65"/>
                    </a:lnTo>
                    <a:lnTo>
                      <a:pt x="118" y="63"/>
                    </a:lnTo>
                    <a:lnTo>
                      <a:pt x="119" y="61"/>
                    </a:lnTo>
                    <a:lnTo>
                      <a:pt x="119" y="62"/>
                    </a:lnTo>
                    <a:lnTo>
                      <a:pt x="119" y="59"/>
                    </a:lnTo>
                    <a:lnTo>
                      <a:pt x="116" y="57"/>
                    </a:lnTo>
                    <a:lnTo>
                      <a:pt x="115" y="57"/>
                    </a:lnTo>
                    <a:lnTo>
                      <a:pt x="114" y="56"/>
                    </a:lnTo>
                    <a:lnTo>
                      <a:pt x="112" y="57"/>
                    </a:lnTo>
                    <a:lnTo>
                      <a:pt x="111" y="58"/>
                    </a:lnTo>
                    <a:lnTo>
                      <a:pt x="110" y="59"/>
                    </a:lnTo>
                    <a:lnTo>
                      <a:pt x="109" y="60"/>
                    </a:lnTo>
                    <a:lnTo>
                      <a:pt x="109" y="60"/>
                    </a:lnTo>
                    <a:lnTo>
                      <a:pt x="109" y="57"/>
                    </a:lnTo>
                    <a:lnTo>
                      <a:pt x="111" y="57"/>
                    </a:lnTo>
                    <a:lnTo>
                      <a:pt x="112" y="54"/>
                    </a:lnTo>
                    <a:lnTo>
                      <a:pt x="111" y="55"/>
                    </a:lnTo>
                    <a:lnTo>
                      <a:pt x="110" y="56"/>
                    </a:lnTo>
                    <a:lnTo>
                      <a:pt x="108" y="57"/>
                    </a:lnTo>
                    <a:lnTo>
                      <a:pt x="106" y="57"/>
                    </a:lnTo>
                    <a:lnTo>
                      <a:pt x="107" y="57"/>
                    </a:lnTo>
                    <a:lnTo>
                      <a:pt x="108" y="53"/>
                    </a:lnTo>
                    <a:lnTo>
                      <a:pt x="108" y="51"/>
                    </a:lnTo>
                    <a:lnTo>
                      <a:pt x="107" y="51"/>
                    </a:lnTo>
                    <a:lnTo>
                      <a:pt x="105" y="52"/>
                    </a:lnTo>
                    <a:lnTo>
                      <a:pt x="104" y="53"/>
                    </a:lnTo>
                    <a:lnTo>
                      <a:pt x="103" y="51"/>
                    </a:lnTo>
                    <a:lnTo>
                      <a:pt x="100" y="51"/>
                    </a:lnTo>
                    <a:lnTo>
                      <a:pt x="102" y="50"/>
                    </a:lnTo>
                    <a:lnTo>
                      <a:pt x="104" y="5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5" name="Freeform 65"/>
              <p:cNvSpPr>
                <a:spLocks/>
              </p:cNvSpPr>
              <p:nvPr/>
            </p:nvSpPr>
            <p:spPr bwMode="auto">
              <a:xfrm>
                <a:off x="3865" y="3230"/>
                <a:ext cx="6" cy="6"/>
              </a:xfrm>
              <a:custGeom>
                <a:avLst/>
                <a:gdLst/>
                <a:ahLst/>
                <a:cxnLst>
                  <a:cxn ang="0">
                    <a:pos x="2" y="4"/>
                  </a:cxn>
                  <a:cxn ang="0">
                    <a:pos x="3" y="4"/>
                  </a:cxn>
                  <a:cxn ang="0">
                    <a:pos x="4" y="6"/>
                  </a:cxn>
                  <a:cxn ang="0">
                    <a:pos x="6" y="6"/>
                  </a:cxn>
                  <a:cxn ang="0">
                    <a:pos x="6" y="5"/>
                  </a:cxn>
                  <a:cxn ang="0">
                    <a:pos x="5" y="4"/>
                  </a:cxn>
                  <a:cxn ang="0">
                    <a:pos x="4" y="4"/>
                  </a:cxn>
                  <a:cxn ang="0">
                    <a:pos x="4" y="2"/>
                  </a:cxn>
                  <a:cxn ang="0">
                    <a:pos x="4" y="2"/>
                  </a:cxn>
                  <a:cxn ang="0">
                    <a:pos x="3" y="1"/>
                  </a:cxn>
                  <a:cxn ang="0">
                    <a:pos x="1" y="0"/>
                  </a:cxn>
                  <a:cxn ang="0">
                    <a:pos x="0" y="0"/>
                  </a:cxn>
                  <a:cxn ang="0">
                    <a:pos x="0" y="0"/>
                  </a:cxn>
                  <a:cxn ang="0">
                    <a:pos x="0" y="0"/>
                  </a:cxn>
                  <a:cxn ang="0">
                    <a:pos x="0" y="1"/>
                  </a:cxn>
                  <a:cxn ang="0">
                    <a:pos x="2" y="4"/>
                  </a:cxn>
                </a:cxnLst>
                <a:rect l="0" t="0" r="r" b="b"/>
                <a:pathLst>
                  <a:path w="6" h="6">
                    <a:moveTo>
                      <a:pt x="2" y="4"/>
                    </a:moveTo>
                    <a:lnTo>
                      <a:pt x="3" y="4"/>
                    </a:lnTo>
                    <a:lnTo>
                      <a:pt x="4" y="6"/>
                    </a:lnTo>
                    <a:lnTo>
                      <a:pt x="6" y="6"/>
                    </a:lnTo>
                    <a:lnTo>
                      <a:pt x="6" y="5"/>
                    </a:lnTo>
                    <a:lnTo>
                      <a:pt x="5" y="4"/>
                    </a:lnTo>
                    <a:lnTo>
                      <a:pt x="4" y="4"/>
                    </a:lnTo>
                    <a:lnTo>
                      <a:pt x="4" y="2"/>
                    </a:lnTo>
                    <a:lnTo>
                      <a:pt x="4" y="2"/>
                    </a:lnTo>
                    <a:lnTo>
                      <a:pt x="3" y="1"/>
                    </a:lnTo>
                    <a:lnTo>
                      <a:pt x="1" y="0"/>
                    </a:lnTo>
                    <a:lnTo>
                      <a:pt x="0" y="0"/>
                    </a:lnTo>
                    <a:lnTo>
                      <a:pt x="0" y="0"/>
                    </a:lnTo>
                    <a:lnTo>
                      <a:pt x="0" y="0"/>
                    </a:lnTo>
                    <a:lnTo>
                      <a:pt x="0" y="1"/>
                    </a:lnTo>
                    <a:lnTo>
                      <a:pt x="2"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6" name="Freeform 66"/>
              <p:cNvSpPr>
                <a:spLocks/>
              </p:cNvSpPr>
              <p:nvPr/>
            </p:nvSpPr>
            <p:spPr bwMode="auto">
              <a:xfrm>
                <a:off x="3887" y="3176"/>
                <a:ext cx="5" cy="4"/>
              </a:xfrm>
              <a:custGeom>
                <a:avLst/>
                <a:gdLst/>
                <a:ahLst/>
                <a:cxnLst>
                  <a:cxn ang="0">
                    <a:pos x="2" y="2"/>
                  </a:cxn>
                  <a:cxn ang="0">
                    <a:pos x="3" y="3"/>
                  </a:cxn>
                  <a:cxn ang="0">
                    <a:pos x="5" y="2"/>
                  </a:cxn>
                  <a:cxn ang="0">
                    <a:pos x="5" y="0"/>
                  </a:cxn>
                  <a:cxn ang="0">
                    <a:pos x="5" y="0"/>
                  </a:cxn>
                  <a:cxn ang="0">
                    <a:pos x="4" y="0"/>
                  </a:cxn>
                  <a:cxn ang="0">
                    <a:pos x="4" y="0"/>
                  </a:cxn>
                  <a:cxn ang="0">
                    <a:pos x="3" y="0"/>
                  </a:cxn>
                  <a:cxn ang="0">
                    <a:pos x="2" y="0"/>
                  </a:cxn>
                  <a:cxn ang="0">
                    <a:pos x="1" y="0"/>
                  </a:cxn>
                  <a:cxn ang="0">
                    <a:pos x="1" y="0"/>
                  </a:cxn>
                  <a:cxn ang="0">
                    <a:pos x="0" y="0"/>
                  </a:cxn>
                  <a:cxn ang="0">
                    <a:pos x="0" y="2"/>
                  </a:cxn>
                  <a:cxn ang="0">
                    <a:pos x="2" y="4"/>
                  </a:cxn>
                  <a:cxn ang="0">
                    <a:pos x="2" y="2"/>
                  </a:cxn>
                </a:cxnLst>
                <a:rect l="0" t="0" r="r" b="b"/>
                <a:pathLst>
                  <a:path w="5" h="4">
                    <a:moveTo>
                      <a:pt x="2" y="2"/>
                    </a:moveTo>
                    <a:lnTo>
                      <a:pt x="3" y="3"/>
                    </a:lnTo>
                    <a:lnTo>
                      <a:pt x="5" y="2"/>
                    </a:lnTo>
                    <a:lnTo>
                      <a:pt x="5" y="0"/>
                    </a:lnTo>
                    <a:lnTo>
                      <a:pt x="5" y="0"/>
                    </a:lnTo>
                    <a:lnTo>
                      <a:pt x="4" y="0"/>
                    </a:lnTo>
                    <a:lnTo>
                      <a:pt x="4" y="0"/>
                    </a:lnTo>
                    <a:lnTo>
                      <a:pt x="3" y="0"/>
                    </a:lnTo>
                    <a:lnTo>
                      <a:pt x="2" y="0"/>
                    </a:lnTo>
                    <a:lnTo>
                      <a:pt x="1" y="0"/>
                    </a:lnTo>
                    <a:lnTo>
                      <a:pt x="1" y="0"/>
                    </a:lnTo>
                    <a:lnTo>
                      <a:pt x="0" y="0"/>
                    </a:lnTo>
                    <a:lnTo>
                      <a:pt x="0" y="2"/>
                    </a:lnTo>
                    <a:lnTo>
                      <a:pt x="2" y="4"/>
                    </a:lnTo>
                    <a:lnTo>
                      <a:pt x="2"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7" name="Freeform 67"/>
              <p:cNvSpPr>
                <a:spLocks/>
              </p:cNvSpPr>
              <p:nvPr/>
            </p:nvSpPr>
            <p:spPr bwMode="auto">
              <a:xfrm>
                <a:off x="3782" y="3174"/>
                <a:ext cx="24" cy="22"/>
              </a:xfrm>
              <a:custGeom>
                <a:avLst/>
                <a:gdLst/>
                <a:ahLst/>
                <a:cxnLst>
                  <a:cxn ang="0">
                    <a:pos x="18" y="10"/>
                  </a:cxn>
                  <a:cxn ang="0">
                    <a:pos x="14" y="6"/>
                  </a:cxn>
                  <a:cxn ang="0">
                    <a:pos x="13" y="4"/>
                  </a:cxn>
                  <a:cxn ang="0">
                    <a:pos x="12" y="3"/>
                  </a:cxn>
                  <a:cxn ang="0">
                    <a:pos x="12" y="2"/>
                  </a:cxn>
                  <a:cxn ang="0">
                    <a:pos x="11" y="0"/>
                  </a:cxn>
                  <a:cxn ang="0">
                    <a:pos x="9" y="0"/>
                  </a:cxn>
                  <a:cxn ang="0">
                    <a:pos x="7" y="2"/>
                  </a:cxn>
                  <a:cxn ang="0">
                    <a:pos x="7" y="6"/>
                  </a:cxn>
                  <a:cxn ang="0">
                    <a:pos x="7" y="5"/>
                  </a:cxn>
                  <a:cxn ang="0">
                    <a:pos x="5" y="6"/>
                  </a:cxn>
                  <a:cxn ang="0">
                    <a:pos x="5" y="7"/>
                  </a:cxn>
                  <a:cxn ang="0">
                    <a:pos x="5" y="9"/>
                  </a:cxn>
                  <a:cxn ang="0">
                    <a:pos x="4" y="11"/>
                  </a:cxn>
                  <a:cxn ang="0">
                    <a:pos x="1" y="12"/>
                  </a:cxn>
                  <a:cxn ang="0">
                    <a:pos x="0" y="13"/>
                  </a:cxn>
                  <a:cxn ang="0">
                    <a:pos x="1" y="17"/>
                  </a:cxn>
                  <a:cxn ang="0">
                    <a:pos x="2" y="16"/>
                  </a:cxn>
                  <a:cxn ang="0">
                    <a:pos x="3" y="15"/>
                  </a:cxn>
                  <a:cxn ang="0">
                    <a:pos x="4" y="17"/>
                  </a:cxn>
                  <a:cxn ang="0">
                    <a:pos x="6" y="17"/>
                  </a:cxn>
                  <a:cxn ang="0">
                    <a:pos x="7" y="17"/>
                  </a:cxn>
                  <a:cxn ang="0">
                    <a:pos x="7" y="18"/>
                  </a:cxn>
                  <a:cxn ang="0">
                    <a:pos x="9" y="18"/>
                  </a:cxn>
                  <a:cxn ang="0">
                    <a:pos x="11" y="20"/>
                  </a:cxn>
                  <a:cxn ang="0">
                    <a:pos x="13" y="21"/>
                  </a:cxn>
                  <a:cxn ang="0">
                    <a:pos x="14" y="20"/>
                  </a:cxn>
                  <a:cxn ang="0">
                    <a:pos x="18" y="22"/>
                  </a:cxn>
                  <a:cxn ang="0">
                    <a:pos x="19" y="20"/>
                  </a:cxn>
                  <a:cxn ang="0">
                    <a:pos x="21" y="18"/>
                  </a:cxn>
                  <a:cxn ang="0">
                    <a:pos x="22" y="18"/>
                  </a:cxn>
                  <a:cxn ang="0">
                    <a:pos x="24" y="17"/>
                  </a:cxn>
                  <a:cxn ang="0">
                    <a:pos x="22" y="17"/>
                  </a:cxn>
                  <a:cxn ang="0">
                    <a:pos x="20" y="14"/>
                  </a:cxn>
                  <a:cxn ang="0">
                    <a:pos x="19" y="11"/>
                  </a:cxn>
                </a:cxnLst>
                <a:rect l="0" t="0" r="r" b="b"/>
                <a:pathLst>
                  <a:path w="24" h="22">
                    <a:moveTo>
                      <a:pt x="19" y="11"/>
                    </a:moveTo>
                    <a:lnTo>
                      <a:pt x="18" y="10"/>
                    </a:lnTo>
                    <a:lnTo>
                      <a:pt x="18" y="9"/>
                    </a:lnTo>
                    <a:lnTo>
                      <a:pt x="14" y="6"/>
                    </a:lnTo>
                    <a:lnTo>
                      <a:pt x="14" y="6"/>
                    </a:lnTo>
                    <a:lnTo>
                      <a:pt x="13" y="4"/>
                    </a:lnTo>
                    <a:lnTo>
                      <a:pt x="13" y="3"/>
                    </a:lnTo>
                    <a:lnTo>
                      <a:pt x="12" y="3"/>
                    </a:lnTo>
                    <a:lnTo>
                      <a:pt x="12" y="2"/>
                    </a:lnTo>
                    <a:lnTo>
                      <a:pt x="12" y="2"/>
                    </a:lnTo>
                    <a:lnTo>
                      <a:pt x="11" y="2"/>
                    </a:lnTo>
                    <a:lnTo>
                      <a:pt x="11" y="0"/>
                    </a:lnTo>
                    <a:lnTo>
                      <a:pt x="10" y="0"/>
                    </a:lnTo>
                    <a:lnTo>
                      <a:pt x="9" y="0"/>
                    </a:lnTo>
                    <a:lnTo>
                      <a:pt x="8" y="1"/>
                    </a:lnTo>
                    <a:lnTo>
                      <a:pt x="7" y="2"/>
                    </a:lnTo>
                    <a:lnTo>
                      <a:pt x="7" y="5"/>
                    </a:lnTo>
                    <a:lnTo>
                      <a:pt x="7" y="6"/>
                    </a:lnTo>
                    <a:lnTo>
                      <a:pt x="7" y="6"/>
                    </a:lnTo>
                    <a:lnTo>
                      <a:pt x="7" y="5"/>
                    </a:lnTo>
                    <a:lnTo>
                      <a:pt x="6" y="5"/>
                    </a:lnTo>
                    <a:lnTo>
                      <a:pt x="5" y="6"/>
                    </a:lnTo>
                    <a:lnTo>
                      <a:pt x="5" y="6"/>
                    </a:lnTo>
                    <a:lnTo>
                      <a:pt x="5" y="7"/>
                    </a:lnTo>
                    <a:lnTo>
                      <a:pt x="6" y="9"/>
                    </a:lnTo>
                    <a:lnTo>
                      <a:pt x="5" y="9"/>
                    </a:lnTo>
                    <a:lnTo>
                      <a:pt x="5" y="11"/>
                    </a:lnTo>
                    <a:lnTo>
                      <a:pt x="4" y="11"/>
                    </a:lnTo>
                    <a:lnTo>
                      <a:pt x="3" y="12"/>
                    </a:lnTo>
                    <a:lnTo>
                      <a:pt x="1" y="12"/>
                    </a:lnTo>
                    <a:lnTo>
                      <a:pt x="0" y="13"/>
                    </a:lnTo>
                    <a:lnTo>
                      <a:pt x="0" y="13"/>
                    </a:lnTo>
                    <a:lnTo>
                      <a:pt x="0" y="15"/>
                    </a:lnTo>
                    <a:lnTo>
                      <a:pt x="1" y="17"/>
                    </a:lnTo>
                    <a:lnTo>
                      <a:pt x="2" y="17"/>
                    </a:lnTo>
                    <a:lnTo>
                      <a:pt x="2" y="16"/>
                    </a:lnTo>
                    <a:lnTo>
                      <a:pt x="3" y="15"/>
                    </a:lnTo>
                    <a:lnTo>
                      <a:pt x="3" y="15"/>
                    </a:lnTo>
                    <a:lnTo>
                      <a:pt x="4" y="16"/>
                    </a:lnTo>
                    <a:lnTo>
                      <a:pt x="4" y="17"/>
                    </a:lnTo>
                    <a:lnTo>
                      <a:pt x="5" y="17"/>
                    </a:lnTo>
                    <a:lnTo>
                      <a:pt x="6" y="17"/>
                    </a:lnTo>
                    <a:lnTo>
                      <a:pt x="6" y="17"/>
                    </a:lnTo>
                    <a:lnTo>
                      <a:pt x="7" y="17"/>
                    </a:lnTo>
                    <a:lnTo>
                      <a:pt x="7" y="17"/>
                    </a:lnTo>
                    <a:lnTo>
                      <a:pt x="7" y="18"/>
                    </a:lnTo>
                    <a:lnTo>
                      <a:pt x="7" y="18"/>
                    </a:lnTo>
                    <a:lnTo>
                      <a:pt x="9" y="18"/>
                    </a:lnTo>
                    <a:lnTo>
                      <a:pt x="10" y="20"/>
                    </a:lnTo>
                    <a:lnTo>
                      <a:pt x="11" y="20"/>
                    </a:lnTo>
                    <a:lnTo>
                      <a:pt x="13" y="20"/>
                    </a:lnTo>
                    <a:lnTo>
                      <a:pt x="13" y="21"/>
                    </a:lnTo>
                    <a:lnTo>
                      <a:pt x="14" y="20"/>
                    </a:lnTo>
                    <a:lnTo>
                      <a:pt x="14" y="20"/>
                    </a:lnTo>
                    <a:lnTo>
                      <a:pt x="17" y="22"/>
                    </a:lnTo>
                    <a:lnTo>
                      <a:pt x="18" y="22"/>
                    </a:lnTo>
                    <a:lnTo>
                      <a:pt x="18" y="20"/>
                    </a:lnTo>
                    <a:lnTo>
                      <a:pt x="19" y="20"/>
                    </a:lnTo>
                    <a:lnTo>
                      <a:pt x="21" y="18"/>
                    </a:lnTo>
                    <a:lnTo>
                      <a:pt x="21" y="18"/>
                    </a:lnTo>
                    <a:lnTo>
                      <a:pt x="21" y="19"/>
                    </a:lnTo>
                    <a:lnTo>
                      <a:pt x="22" y="18"/>
                    </a:lnTo>
                    <a:lnTo>
                      <a:pt x="23" y="17"/>
                    </a:lnTo>
                    <a:lnTo>
                      <a:pt x="24" y="17"/>
                    </a:lnTo>
                    <a:lnTo>
                      <a:pt x="23" y="17"/>
                    </a:lnTo>
                    <a:lnTo>
                      <a:pt x="22" y="17"/>
                    </a:lnTo>
                    <a:lnTo>
                      <a:pt x="21" y="15"/>
                    </a:lnTo>
                    <a:lnTo>
                      <a:pt x="20" y="14"/>
                    </a:lnTo>
                    <a:lnTo>
                      <a:pt x="20" y="13"/>
                    </a:lnTo>
                    <a:lnTo>
                      <a:pt x="19" y="1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8" name="Freeform 68"/>
              <p:cNvSpPr>
                <a:spLocks/>
              </p:cNvSpPr>
              <p:nvPr/>
            </p:nvSpPr>
            <p:spPr bwMode="auto">
              <a:xfrm>
                <a:off x="3892" y="3182"/>
                <a:ext cx="6" cy="8"/>
              </a:xfrm>
              <a:custGeom>
                <a:avLst/>
                <a:gdLst/>
                <a:ahLst/>
                <a:cxnLst>
                  <a:cxn ang="0">
                    <a:pos x="6" y="2"/>
                  </a:cxn>
                  <a:cxn ang="0">
                    <a:pos x="6" y="2"/>
                  </a:cxn>
                  <a:cxn ang="0">
                    <a:pos x="6" y="2"/>
                  </a:cxn>
                  <a:cxn ang="0">
                    <a:pos x="6" y="1"/>
                  </a:cxn>
                  <a:cxn ang="0">
                    <a:pos x="6" y="0"/>
                  </a:cxn>
                  <a:cxn ang="0">
                    <a:pos x="5" y="0"/>
                  </a:cxn>
                  <a:cxn ang="0">
                    <a:pos x="2" y="4"/>
                  </a:cxn>
                  <a:cxn ang="0">
                    <a:pos x="2" y="5"/>
                  </a:cxn>
                  <a:cxn ang="0">
                    <a:pos x="0" y="6"/>
                  </a:cxn>
                  <a:cxn ang="0">
                    <a:pos x="0" y="8"/>
                  </a:cxn>
                  <a:cxn ang="0">
                    <a:pos x="2" y="7"/>
                  </a:cxn>
                  <a:cxn ang="0">
                    <a:pos x="4" y="6"/>
                  </a:cxn>
                  <a:cxn ang="0">
                    <a:pos x="5" y="3"/>
                  </a:cxn>
                  <a:cxn ang="0">
                    <a:pos x="6" y="2"/>
                  </a:cxn>
                </a:cxnLst>
                <a:rect l="0" t="0" r="r" b="b"/>
                <a:pathLst>
                  <a:path w="6" h="8">
                    <a:moveTo>
                      <a:pt x="6" y="2"/>
                    </a:moveTo>
                    <a:lnTo>
                      <a:pt x="6" y="2"/>
                    </a:lnTo>
                    <a:lnTo>
                      <a:pt x="6" y="2"/>
                    </a:lnTo>
                    <a:lnTo>
                      <a:pt x="6" y="1"/>
                    </a:lnTo>
                    <a:lnTo>
                      <a:pt x="6" y="0"/>
                    </a:lnTo>
                    <a:lnTo>
                      <a:pt x="5" y="0"/>
                    </a:lnTo>
                    <a:lnTo>
                      <a:pt x="2" y="4"/>
                    </a:lnTo>
                    <a:lnTo>
                      <a:pt x="2" y="5"/>
                    </a:lnTo>
                    <a:lnTo>
                      <a:pt x="0" y="6"/>
                    </a:lnTo>
                    <a:lnTo>
                      <a:pt x="0" y="8"/>
                    </a:lnTo>
                    <a:lnTo>
                      <a:pt x="2" y="7"/>
                    </a:lnTo>
                    <a:lnTo>
                      <a:pt x="4" y="6"/>
                    </a:lnTo>
                    <a:lnTo>
                      <a:pt x="5" y="3"/>
                    </a:lnTo>
                    <a:lnTo>
                      <a:pt x="6"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29" name="Freeform 69"/>
              <p:cNvSpPr>
                <a:spLocks/>
              </p:cNvSpPr>
              <p:nvPr/>
            </p:nvSpPr>
            <p:spPr bwMode="auto">
              <a:xfrm>
                <a:off x="5250" y="3172"/>
                <a:ext cx="8" cy="8"/>
              </a:xfrm>
              <a:custGeom>
                <a:avLst/>
                <a:gdLst/>
                <a:ahLst/>
                <a:cxnLst>
                  <a:cxn ang="0">
                    <a:pos x="2" y="4"/>
                  </a:cxn>
                  <a:cxn ang="0">
                    <a:pos x="2" y="4"/>
                  </a:cxn>
                  <a:cxn ang="0">
                    <a:pos x="2" y="5"/>
                  </a:cxn>
                  <a:cxn ang="0">
                    <a:pos x="3" y="7"/>
                  </a:cxn>
                  <a:cxn ang="0">
                    <a:pos x="6" y="8"/>
                  </a:cxn>
                  <a:cxn ang="0">
                    <a:pos x="7" y="8"/>
                  </a:cxn>
                  <a:cxn ang="0">
                    <a:pos x="7" y="4"/>
                  </a:cxn>
                  <a:cxn ang="0">
                    <a:pos x="8" y="4"/>
                  </a:cxn>
                  <a:cxn ang="0">
                    <a:pos x="8" y="4"/>
                  </a:cxn>
                  <a:cxn ang="0">
                    <a:pos x="8" y="3"/>
                  </a:cxn>
                  <a:cxn ang="0">
                    <a:pos x="3" y="0"/>
                  </a:cxn>
                  <a:cxn ang="0">
                    <a:pos x="2" y="0"/>
                  </a:cxn>
                  <a:cxn ang="0">
                    <a:pos x="1" y="0"/>
                  </a:cxn>
                  <a:cxn ang="0">
                    <a:pos x="0" y="0"/>
                  </a:cxn>
                  <a:cxn ang="0">
                    <a:pos x="0" y="2"/>
                  </a:cxn>
                  <a:cxn ang="0">
                    <a:pos x="0" y="3"/>
                  </a:cxn>
                  <a:cxn ang="0">
                    <a:pos x="2" y="4"/>
                  </a:cxn>
                </a:cxnLst>
                <a:rect l="0" t="0" r="r" b="b"/>
                <a:pathLst>
                  <a:path w="8" h="8">
                    <a:moveTo>
                      <a:pt x="2" y="4"/>
                    </a:moveTo>
                    <a:lnTo>
                      <a:pt x="2" y="4"/>
                    </a:lnTo>
                    <a:lnTo>
                      <a:pt x="2" y="5"/>
                    </a:lnTo>
                    <a:lnTo>
                      <a:pt x="3" y="7"/>
                    </a:lnTo>
                    <a:lnTo>
                      <a:pt x="6" y="8"/>
                    </a:lnTo>
                    <a:lnTo>
                      <a:pt x="7" y="8"/>
                    </a:lnTo>
                    <a:lnTo>
                      <a:pt x="7" y="4"/>
                    </a:lnTo>
                    <a:lnTo>
                      <a:pt x="8" y="4"/>
                    </a:lnTo>
                    <a:lnTo>
                      <a:pt x="8" y="4"/>
                    </a:lnTo>
                    <a:lnTo>
                      <a:pt x="8" y="3"/>
                    </a:lnTo>
                    <a:lnTo>
                      <a:pt x="3" y="0"/>
                    </a:lnTo>
                    <a:lnTo>
                      <a:pt x="2" y="0"/>
                    </a:lnTo>
                    <a:lnTo>
                      <a:pt x="1" y="0"/>
                    </a:lnTo>
                    <a:lnTo>
                      <a:pt x="0" y="0"/>
                    </a:lnTo>
                    <a:lnTo>
                      <a:pt x="0" y="2"/>
                    </a:lnTo>
                    <a:lnTo>
                      <a:pt x="0" y="3"/>
                    </a:lnTo>
                    <a:lnTo>
                      <a:pt x="2"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0" name="Freeform 70"/>
              <p:cNvSpPr>
                <a:spLocks/>
              </p:cNvSpPr>
              <p:nvPr/>
            </p:nvSpPr>
            <p:spPr bwMode="auto">
              <a:xfrm>
                <a:off x="5308" y="3146"/>
                <a:ext cx="22" cy="12"/>
              </a:xfrm>
              <a:custGeom>
                <a:avLst/>
                <a:gdLst/>
                <a:ahLst/>
                <a:cxnLst>
                  <a:cxn ang="0">
                    <a:pos x="2" y="12"/>
                  </a:cxn>
                  <a:cxn ang="0">
                    <a:pos x="4" y="12"/>
                  </a:cxn>
                  <a:cxn ang="0">
                    <a:pos x="4" y="12"/>
                  </a:cxn>
                  <a:cxn ang="0">
                    <a:pos x="6" y="12"/>
                  </a:cxn>
                  <a:cxn ang="0">
                    <a:pos x="6" y="11"/>
                  </a:cxn>
                  <a:cxn ang="0">
                    <a:pos x="7" y="10"/>
                  </a:cxn>
                  <a:cxn ang="0">
                    <a:pos x="8" y="10"/>
                  </a:cxn>
                  <a:cxn ang="0">
                    <a:pos x="11" y="10"/>
                  </a:cxn>
                  <a:cxn ang="0">
                    <a:pos x="12" y="11"/>
                  </a:cxn>
                  <a:cxn ang="0">
                    <a:pos x="13" y="12"/>
                  </a:cxn>
                  <a:cxn ang="0">
                    <a:pos x="22" y="8"/>
                  </a:cxn>
                  <a:cxn ang="0">
                    <a:pos x="22" y="7"/>
                  </a:cxn>
                  <a:cxn ang="0">
                    <a:pos x="22" y="5"/>
                  </a:cxn>
                  <a:cxn ang="0">
                    <a:pos x="19" y="3"/>
                  </a:cxn>
                  <a:cxn ang="0">
                    <a:pos x="19" y="3"/>
                  </a:cxn>
                  <a:cxn ang="0">
                    <a:pos x="19" y="2"/>
                  </a:cxn>
                  <a:cxn ang="0">
                    <a:pos x="19" y="2"/>
                  </a:cxn>
                  <a:cxn ang="0">
                    <a:pos x="14" y="0"/>
                  </a:cxn>
                  <a:cxn ang="0">
                    <a:pos x="13" y="1"/>
                  </a:cxn>
                  <a:cxn ang="0">
                    <a:pos x="13" y="0"/>
                  </a:cxn>
                  <a:cxn ang="0">
                    <a:pos x="12" y="1"/>
                  </a:cxn>
                  <a:cxn ang="0">
                    <a:pos x="10" y="0"/>
                  </a:cxn>
                  <a:cxn ang="0">
                    <a:pos x="9" y="1"/>
                  </a:cxn>
                  <a:cxn ang="0">
                    <a:pos x="9" y="1"/>
                  </a:cxn>
                  <a:cxn ang="0">
                    <a:pos x="9" y="1"/>
                  </a:cxn>
                  <a:cxn ang="0">
                    <a:pos x="7" y="1"/>
                  </a:cxn>
                  <a:cxn ang="0">
                    <a:pos x="6" y="2"/>
                  </a:cxn>
                  <a:cxn ang="0">
                    <a:pos x="5" y="2"/>
                  </a:cxn>
                  <a:cxn ang="0">
                    <a:pos x="5" y="3"/>
                  </a:cxn>
                  <a:cxn ang="0">
                    <a:pos x="4" y="5"/>
                  </a:cxn>
                  <a:cxn ang="0">
                    <a:pos x="2" y="6"/>
                  </a:cxn>
                  <a:cxn ang="0">
                    <a:pos x="2" y="7"/>
                  </a:cxn>
                  <a:cxn ang="0">
                    <a:pos x="1" y="8"/>
                  </a:cxn>
                  <a:cxn ang="0">
                    <a:pos x="0" y="9"/>
                  </a:cxn>
                  <a:cxn ang="0">
                    <a:pos x="2" y="12"/>
                  </a:cxn>
                  <a:cxn ang="0">
                    <a:pos x="2" y="12"/>
                  </a:cxn>
                </a:cxnLst>
                <a:rect l="0" t="0" r="r" b="b"/>
                <a:pathLst>
                  <a:path w="22" h="12">
                    <a:moveTo>
                      <a:pt x="2" y="12"/>
                    </a:moveTo>
                    <a:lnTo>
                      <a:pt x="4" y="12"/>
                    </a:lnTo>
                    <a:lnTo>
                      <a:pt x="4" y="12"/>
                    </a:lnTo>
                    <a:lnTo>
                      <a:pt x="6" y="12"/>
                    </a:lnTo>
                    <a:lnTo>
                      <a:pt x="6" y="11"/>
                    </a:lnTo>
                    <a:lnTo>
                      <a:pt x="7" y="10"/>
                    </a:lnTo>
                    <a:lnTo>
                      <a:pt x="8" y="10"/>
                    </a:lnTo>
                    <a:lnTo>
                      <a:pt x="11" y="10"/>
                    </a:lnTo>
                    <a:lnTo>
                      <a:pt x="12" y="11"/>
                    </a:lnTo>
                    <a:lnTo>
                      <a:pt x="13" y="12"/>
                    </a:lnTo>
                    <a:lnTo>
                      <a:pt x="22" y="8"/>
                    </a:lnTo>
                    <a:lnTo>
                      <a:pt x="22" y="7"/>
                    </a:lnTo>
                    <a:lnTo>
                      <a:pt x="22" y="5"/>
                    </a:lnTo>
                    <a:lnTo>
                      <a:pt x="19" y="3"/>
                    </a:lnTo>
                    <a:lnTo>
                      <a:pt x="19" y="3"/>
                    </a:lnTo>
                    <a:lnTo>
                      <a:pt x="19" y="2"/>
                    </a:lnTo>
                    <a:lnTo>
                      <a:pt x="19" y="2"/>
                    </a:lnTo>
                    <a:lnTo>
                      <a:pt x="14" y="0"/>
                    </a:lnTo>
                    <a:lnTo>
                      <a:pt x="13" y="1"/>
                    </a:lnTo>
                    <a:lnTo>
                      <a:pt x="13" y="0"/>
                    </a:lnTo>
                    <a:lnTo>
                      <a:pt x="12" y="1"/>
                    </a:lnTo>
                    <a:lnTo>
                      <a:pt x="10" y="0"/>
                    </a:lnTo>
                    <a:lnTo>
                      <a:pt x="9" y="1"/>
                    </a:lnTo>
                    <a:lnTo>
                      <a:pt x="9" y="1"/>
                    </a:lnTo>
                    <a:lnTo>
                      <a:pt x="9" y="1"/>
                    </a:lnTo>
                    <a:lnTo>
                      <a:pt x="7" y="1"/>
                    </a:lnTo>
                    <a:lnTo>
                      <a:pt x="6" y="2"/>
                    </a:lnTo>
                    <a:lnTo>
                      <a:pt x="5" y="2"/>
                    </a:lnTo>
                    <a:lnTo>
                      <a:pt x="5" y="3"/>
                    </a:lnTo>
                    <a:lnTo>
                      <a:pt x="4" y="5"/>
                    </a:lnTo>
                    <a:lnTo>
                      <a:pt x="2" y="6"/>
                    </a:lnTo>
                    <a:lnTo>
                      <a:pt x="2" y="7"/>
                    </a:lnTo>
                    <a:lnTo>
                      <a:pt x="1" y="8"/>
                    </a:lnTo>
                    <a:lnTo>
                      <a:pt x="0" y="9"/>
                    </a:lnTo>
                    <a:lnTo>
                      <a:pt x="2" y="12"/>
                    </a:lnTo>
                    <a:lnTo>
                      <a:pt x="2" y="1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1" name="Freeform 71"/>
              <p:cNvSpPr>
                <a:spLocks/>
              </p:cNvSpPr>
              <p:nvPr/>
            </p:nvSpPr>
            <p:spPr bwMode="auto">
              <a:xfrm>
                <a:off x="3803" y="3097"/>
                <a:ext cx="30" cy="42"/>
              </a:xfrm>
              <a:custGeom>
                <a:avLst/>
                <a:gdLst/>
                <a:ahLst/>
                <a:cxnLst>
                  <a:cxn ang="0">
                    <a:pos x="30" y="6"/>
                  </a:cxn>
                  <a:cxn ang="0">
                    <a:pos x="30" y="6"/>
                  </a:cxn>
                  <a:cxn ang="0">
                    <a:pos x="22" y="3"/>
                  </a:cxn>
                  <a:cxn ang="0">
                    <a:pos x="19" y="4"/>
                  </a:cxn>
                  <a:cxn ang="0">
                    <a:pos x="19" y="4"/>
                  </a:cxn>
                  <a:cxn ang="0">
                    <a:pos x="17" y="2"/>
                  </a:cxn>
                  <a:cxn ang="0">
                    <a:pos x="16" y="2"/>
                  </a:cxn>
                  <a:cxn ang="0">
                    <a:pos x="13" y="0"/>
                  </a:cxn>
                  <a:cxn ang="0">
                    <a:pos x="11" y="0"/>
                  </a:cxn>
                  <a:cxn ang="0">
                    <a:pos x="10" y="2"/>
                  </a:cxn>
                  <a:cxn ang="0">
                    <a:pos x="8" y="1"/>
                  </a:cxn>
                  <a:cxn ang="0">
                    <a:pos x="6" y="2"/>
                  </a:cxn>
                  <a:cxn ang="0">
                    <a:pos x="3" y="3"/>
                  </a:cxn>
                  <a:cxn ang="0">
                    <a:pos x="2" y="6"/>
                  </a:cxn>
                  <a:cxn ang="0">
                    <a:pos x="3" y="6"/>
                  </a:cxn>
                  <a:cxn ang="0">
                    <a:pos x="4" y="7"/>
                  </a:cxn>
                  <a:cxn ang="0">
                    <a:pos x="3" y="7"/>
                  </a:cxn>
                  <a:cxn ang="0">
                    <a:pos x="5" y="10"/>
                  </a:cxn>
                  <a:cxn ang="0">
                    <a:pos x="5" y="10"/>
                  </a:cxn>
                  <a:cxn ang="0">
                    <a:pos x="3" y="10"/>
                  </a:cxn>
                  <a:cxn ang="0">
                    <a:pos x="1" y="8"/>
                  </a:cxn>
                  <a:cxn ang="0">
                    <a:pos x="0" y="9"/>
                  </a:cxn>
                  <a:cxn ang="0">
                    <a:pos x="0" y="10"/>
                  </a:cxn>
                  <a:cxn ang="0">
                    <a:pos x="0" y="11"/>
                  </a:cxn>
                  <a:cxn ang="0">
                    <a:pos x="0" y="12"/>
                  </a:cxn>
                  <a:cxn ang="0">
                    <a:pos x="0" y="14"/>
                  </a:cxn>
                  <a:cxn ang="0">
                    <a:pos x="0" y="17"/>
                  </a:cxn>
                  <a:cxn ang="0">
                    <a:pos x="0" y="21"/>
                  </a:cxn>
                  <a:cxn ang="0">
                    <a:pos x="0" y="22"/>
                  </a:cxn>
                  <a:cxn ang="0">
                    <a:pos x="0" y="26"/>
                  </a:cxn>
                  <a:cxn ang="0">
                    <a:pos x="0" y="27"/>
                  </a:cxn>
                  <a:cxn ang="0">
                    <a:pos x="0" y="28"/>
                  </a:cxn>
                  <a:cxn ang="0">
                    <a:pos x="2" y="30"/>
                  </a:cxn>
                  <a:cxn ang="0">
                    <a:pos x="3" y="33"/>
                  </a:cxn>
                  <a:cxn ang="0">
                    <a:pos x="2" y="38"/>
                  </a:cxn>
                  <a:cxn ang="0">
                    <a:pos x="4" y="39"/>
                  </a:cxn>
                  <a:cxn ang="0">
                    <a:pos x="3" y="39"/>
                  </a:cxn>
                  <a:cxn ang="0">
                    <a:pos x="3" y="42"/>
                  </a:cxn>
                  <a:cxn ang="0">
                    <a:pos x="6" y="41"/>
                  </a:cxn>
                  <a:cxn ang="0">
                    <a:pos x="8" y="42"/>
                  </a:cxn>
                  <a:cxn ang="0">
                    <a:pos x="9" y="40"/>
                  </a:cxn>
                  <a:cxn ang="0">
                    <a:pos x="8" y="41"/>
                  </a:cxn>
                  <a:cxn ang="0">
                    <a:pos x="8" y="39"/>
                  </a:cxn>
                  <a:cxn ang="0">
                    <a:pos x="10" y="35"/>
                  </a:cxn>
                  <a:cxn ang="0">
                    <a:pos x="11" y="35"/>
                  </a:cxn>
                  <a:cxn ang="0">
                    <a:pos x="11" y="30"/>
                  </a:cxn>
                  <a:cxn ang="0">
                    <a:pos x="10" y="28"/>
                  </a:cxn>
                  <a:cxn ang="0">
                    <a:pos x="8" y="28"/>
                  </a:cxn>
                  <a:cxn ang="0">
                    <a:pos x="8" y="28"/>
                  </a:cxn>
                  <a:cxn ang="0">
                    <a:pos x="8" y="27"/>
                  </a:cxn>
                  <a:cxn ang="0">
                    <a:pos x="12" y="27"/>
                  </a:cxn>
                  <a:cxn ang="0">
                    <a:pos x="13" y="26"/>
                  </a:cxn>
                  <a:cxn ang="0">
                    <a:pos x="15" y="28"/>
                  </a:cxn>
                  <a:cxn ang="0">
                    <a:pos x="16" y="28"/>
                  </a:cxn>
                  <a:cxn ang="0">
                    <a:pos x="19" y="28"/>
                  </a:cxn>
                  <a:cxn ang="0">
                    <a:pos x="21" y="26"/>
                  </a:cxn>
                  <a:cxn ang="0">
                    <a:pos x="22" y="23"/>
                  </a:cxn>
                  <a:cxn ang="0">
                    <a:pos x="23" y="19"/>
                  </a:cxn>
                  <a:cxn ang="0">
                    <a:pos x="24" y="18"/>
                  </a:cxn>
                  <a:cxn ang="0">
                    <a:pos x="26" y="12"/>
                  </a:cxn>
                  <a:cxn ang="0">
                    <a:pos x="30" y="7"/>
                  </a:cxn>
                  <a:cxn ang="0">
                    <a:pos x="30" y="6"/>
                  </a:cxn>
                </a:cxnLst>
                <a:rect l="0" t="0" r="r" b="b"/>
                <a:pathLst>
                  <a:path w="30" h="42">
                    <a:moveTo>
                      <a:pt x="30" y="6"/>
                    </a:moveTo>
                    <a:lnTo>
                      <a:pt x="30" y="6"/>
                    </a:lnTo>
                    <a:lnTo>
                      <a:pt x="30" y="6"/>
                    </a:lnTo>
                    <a:lnTo>
                      <a:pt x="30" y="5"/>
                    </a:lnTo>
                    <a:lnTo>
                      <a:pt x="30" y="5"/>
                    </a:lnTo>
                    <a:lnTo>
                      <a:pt x="30" y="6"/>
                    </a:lnTo>
                    <a:lnTo>
                      <a:pt x="26" y="3"/>
                    </a:lnTo>
                    <a:lnTo>
                      <a:pt x="22" y="3"/>
                    </a:lnTo>
                    <a:lnTo>
                      <a:pt x="22" y="3"/>
                    </a:lnTo>
                    <a:lnTo>
                      <a:pt x="21" y="3"/>
                    </a:lnTo>
                    <a:lnTo>
                      <a:pt x="21" y="3"/>
                    </a:lnTo>
                    <a:lnTo>
                      <a:pt x="19" y="4"/>
                    </a:lnTo>
                    <a:lnTo>
                      <a:pt x="19" y="5"/>
                    </a:lnTo>
                    <a:lnTo>
                      <a:pt x="19" y="5"/>
                    </a:lnTo>
                    <a:lnTo>
                      <a:pt x="19" y="4"/>
                    </a:lnTo>
                    <a:lnTo>
                      <a:pt x="19" y="3"/>
                    </a:lnTo>
                    <a:lnTo>
                      <a:pt x="19" y="3"/>
                    </a:lnTo>
                    <a:lnTo>
                      <a:pt x="17" y="2"/>
                    </a:lnTo>
                    <a:lnTo>
                      <a:pt x="16" y="2"/>
                    </a:lnTo>
                    <a:lnTo>
                      <a:pt x="16" y="2"/>
                    </a:lnTo>
                    <a:lnTo>
                      <a:pt x="16" y="2"/>
                    </a:lnTo>
                    <a:lnTo>
                      <a:pt x="16" y="1"/>
                    </a:lnTo>
                    <a:lnTo>
                      <a:pt x="13" y="0"/>
                    </a:lnTo>
                    <a:lnTo>
                      <a:pt x="13" y="0"/>
                    </a:lnTo>
                    <a:lnTo>
                      <a:pt x="12" y="0"/>
                    </a:lnTo>
                    <a:lnTo>
                      <a:pt x="11" y="0"/>
                    </a:lnTo>
                    <a:lnTo>
                      <a:pt x="11" y="0"/>
                    </a:lnTo>
                    <a:lnTo>
                      <a:pt x="11" y="2"/>
                    </a:lnTo>
                    <a:lnTo>
                      <a:pt x="11" y="2"/>
                    </a:lnTo>
                    <a:lnTo>
                      <a:pt x="10" y="2"/>
                    </a:lnTo>
                    <a:lnTo>
                      <a:pt x="10" y="1"/>
                    </a:lnTo>
                    <a:lnTo>
                      <a:pt x="10" y="1"/>
                    </a:lnTo>
                    <a:lnTo>
                      <a:pt x="8" y="1"/>
                    </a:lnTo>
                    <a:lnTo>
                      <a:pt x="7" y="2"/>
                    </a:lnTo>
                    <a:lnTo>
                      <a:pt x="6" y="2"/>
                    </a:lnTo>
                    <a:lnTo>
                      <a:pt x="6" y="2"/>
                    </a:lnTo>
                    <a:lnTo>
                      <a:pt x="5" y="2"/>
                    </a:lnTo>
                    <a:lnTo>
                      <a:pt x="4" y="3"/>
                    </a:lnTo>
                    <a:lnTo>
                      <a:pt x="3" y="3"/>
                    </a:lnTo>
                    <a:lnTo>
                      <a:pt x="2" y="3"/>
                    </a:lnTo>
                    <a:lnTo>
                      <a:pt x="2" y="5"/>
                    </a:lnTo>
                    <a:lnTo>
                      <a:pt x="2" y="6"/>
                    </a:lnTo>
                    <a:lnTo>
                      <a:pt x="2" y="6"/>
                    </a:lnTo>
                    <a:lnTo>
                      <a:pt x="3" y="7"/>
                    </a:lnTo>
                    <a:lnTo>
                      <a:pt x="3" y="6"/>
                    </a:lnTo>
                    <a:lnTo>
                      <a:pt x="3" y="6"/>
                    </a:lnTo>
                    <a:lnTo>
                      <a:pt x="4" y="6"/>
                    </a:lnTo>
                    <a:lnTo>
                      <a:pt x="4" y="7"/>
                    </a:lnTo>
                    <a:lnTo>
                      <a:pt x="4" y="7"/>
                    </a:lnTo>
                    <a:lnTo>
                      <a:pt x="3" y="7"/>
                    </a:lnTo>
                    <a:lnTo>
                      <a:pt x="3" y="7"/>
                    </a:lnTo>
                    <a:lnTo>
                      <a:pt x="4" y="9"/>
                    </a:lnTo>
                    <a:lnTo>
                      <a:pt x="4" y="10"/>
                    </a:lnTo>
                    <a:lnTo>
                      <a:pt x="5" y="10"/>
                    </a:lnTo>
                    <a:lnTo>
                      <a:pt x="5" y="10"/>
                    </a:lnTo>
                    <a:lnTo>
                      <a:pt x="6" y="10"/>
                    </a:lnTo>
                    <a:lnTo>
                      <a:pt x="5" y="10"/>
                    </a:lnTo>
                    <a:lnTo>
                      <a:pt x="5" y="10"/>
                    </a:lnTo>
                    <a:lnTo>
                      <a:pt x="4" y="10"/>
                    </a:lnTo>
                    <a:lnTo>
                      <a:pt x="3" y="10"/>
                    </a:lnTo>
                    <a:lnTo>
                      <a:pt x="2" y="8"/>
                    </a:lnTo>
                    <a:lnTo>
                      <a:pt x="2" y="8"/>
                    </a:lnTo>
                    <a:lnTo>
                      <a:pt x="1" y="8"/>
                    </a:lnTo>
                    <a:lnTo>
                      <a:pt x="1" y="8"/>
                    </a:lnTo>
                    <a:lnTo>
                      <a:pt x="0" y="8"/>
                    </a:lnTo>
                    <a:lnTo>
                      <a:pt x="0" y="9"/>
                    </a:lnTo>
                    <a:lnTo>
                      <a:pt x="0" y="9"/>
                    </a:lnTo>
                    <a:lnTo>
                      <a:pt x="0" y="10"/>
                    </a:lnTo>
                    <a:lnTo>
                      <a:pt x="0" y="10"/>
                    </a:lnTo>
                    <a:lnTo>
                      <a:pt x="0" y="10"/>
                    </a:lnTo>
                    <a:lnTo>
                      <a:pt x="0" y="11"/>
                    </a:lnTo>
                    <a:lnTo>
                      <a:pt x="0" y="11"/>
                    </a:lnTo>
                    <a:lnTo>
                      <a:pt x="0" y="11"/>
                    </a:lnTo>
                    <a:lnTo>
                      <a:pt x="0" y="12"/>
                    </a:lnTo>
                    <a:lnTo>
                      <a:pt x="0" y="12"/>
                    </a:lnTo>
                    <a:lnTo>
                      <a:pt x="0" y="13"/>
                    </a:lnTo>
                    <a:lnTo>
                      <a:pt x="0" y="13"/>
                    </a:lnTo>
                    <a:lnTo>
                      <a:pt x="0" y="14"/>
                    </a:lnTo>
                    <a:lnTo>
                      <a:pt x="0" y="17"/>
                    </a:lnTo>
                    <a:lnTo>
                      <a:pt x="0" y="17"/>
                    </a:lnTo>
                    <a:lnTo>
                      <a:pt x="0" y="17"/>
                    </a:lnTo>
                    <a:lnTo>
                      <a:pt x="0" y="20"/>
                    </a:lnTo>
                    <a:lnTo>
                      <a:pt x="0" y="21"/>
                    </a:lnTo>
                    <a:lnTo>
                      <a:pt x="0" y="21"/>
                    </a:lnTo>
                    <a:lnTo>
                      <a:pt x="0" y="21"/>
                    </a:lnTo>
                    <a:lnTo>
                      <a:pt x="0" y="21"/>
                    </a:lnTo>
                    <a:lnTo>
                      <a:pt x="0" y="22"/>
                    </a:lnTo>
                    <a:lnTo>
                      <a:pt x="0" y="23"/>
                    </a:lnTo>
                    <a:lnTo>
                      <a:pt x="0" y="24"/>
                    </a:lnTo>
                    <a:lnTo>
                      <a:pt x="0" y="26"/>
                    </a:lnTo>
                    <a:lnTo>
                      <a:pt x="0" y="27"/>
                    </a:lnTo>
                    <a:lnTo>
                      <a:pt x="0" y="27"/>
                    </a:lnTo>
                    <a:lnTo>
                      <a:pt x="0" y="27"/>
                    </a:lnTo>
                    <a:lnTo>
                      <a:pt x="0" y="28"/>
                    </a:lnTo>
                    <a:lnTo>
                      <a:pt x="0" y="28"/>
                    </a:lnTo>
                    <a:lnTo>
                      <a:pt x="0" y="28"/>
                    </a:lnTo>
                    <a:lnTo>
                      <a:pt x="0" y="28"/>
                    </a:lnTo>
                    <a:lnTo>
                      <a:pt x="0" y="28"/>
                    </a:lnTo>
                    <a:lnTo>
                      <a:pt x="2" y="30"/>
                    </a:lnTo>
                    <a:lnTo>
                      <a:pt x="2" y="32"/>
                    </a:lnTo>
                    <a:lnTo>
                      <a:pt x="3" y="32"/>
                    </a:lnTo>
                    <a:lnTo>
                      <a:pt x="3" y="33"/>
                    </a:lnTo>
                    <a:lnTo>
                      <a:pt x="2" y="34"/>
                    </a:lnTo>
                    <a:lnTo>
                      <a:pt x="3" y="35"/>
                    </a:lnTo>
                    <a:lnTo>
                      <a:pt x="2" y="38"/>
                    </a:lnTo>
                    <a:lnTo>
                      <a:pt x="3" y="39"/>
                    </a:lnTo>
                    <a:lnTo>
                      <a:pt x="3" y="39"/>
                    </a:lnTo>
                    <a:lnTo>
                      <a:pt x="4" y="39"/>
                    </a:lnTo>
                    <a:lnTo>
                      <a:pt x="4" y="39"/>
                    </a:lnTo>
                    <a:lnTo>
                      <a:pt x="4" y="39"/>
                    </a:lnTo>
                    <a:lnTo>
                      <a:pt x="3" y="39"/>
                    </a:lnTo>
                    <a:lnTo>
                      <a:pt x="3" y="40"/>
                    </a:lnTo>
                    <a:lnTo>
                      <a:pt x="3" y="42"/>
                    </a:lnTo>
                    <a:lnTo>
                      <a:pt x="3" y="42"/>
                    </a:lnTo>
                    <a:lnTo>
                      <a:pt x="3" y="42"/>
                    </a:lnTo>
                    <a:lnTo>
                      <a:pt x="5" y="41"/>
                    </a:lnTo>
                    <a:lnTo>
                      <a:pt x="6" y="41"/>
                    </a:lnTo>
                    <a:lnTo>
                      <a:pt x="7" y="41"/>
                    </a:lnTo>
                    <a:lnTo>
                      <a:pt x="7" y="41"/>
                    </a:lnTo>
                    <a:lnTo>
                      <a:pt x="8" y="42"/>
                    </a:lnTo>
                    <a:lnTo>
                      <a:pt x="9" y="42"/>
                    </a:lnTo>
                    <a:lnTo>
                      <a:pt x="9" y="41"/>
                    </a:lnTo>
                    <a:lnTo>
                      <a:pt x="9" y="40"/>
                    </a:lnTo>
                    <a:lnTo>
                      <a:pt x="8" y="40"/>
                    </a:lnTo>
                    <a:lnTo>
                      <a:pt x="8" y="41"/>
                    </a:lnTo>
                    <a:lnTo>
                      <a:pt x="8" y="41"/>
                    </a:lnTo>
                    <a:lnTo>
                      <a:pt x="8" y="40"/>
                    </a:lnTo>
                    <a:lnTo>
                      <a:pt x="8" y="40"/>
                    </a:lnTo>
                    <a:lnTo>
                      <a:pt x="8" y="39"/>
                    </a:lnTo>
                    <a:lnTo>
                      <a:pt x="9" y="39"/>
                    </a:lnTo>
                    <a:lnTo>
                      <a:pt x="9" y="39"/>
                    </a:lnTo>
                    <a:lnTo>
                      <a:pt x="10" y="35"/>
                    </a:lnTo>
                    <a:lnTo>
                      <a:pt x="11" y="35"/>
                    </a:lnTo>
                    <a:lnTo>
                      <a:pt x="11" y="35"/>
                    </a:lnTo>
                    <a:lnTo>
                      <a:pt x="11" y="35"/>
                    </a:lnTo>
                    <a:lnTo>
                      <a:pt x="12" y="33"/>
                    </a:lnTo>
                    <a:lnTo>
                      <a:pt x="11" y="32"/>
                    </a:lnTo>
                    <a:lnTo>
                      <a:pt x="11" y="30"/>
                    </a:lnTo>
                    <a:lnTo>
                      <a:pt x="10" y="30"/>
                    </a:lnTo>
                    <a:lnTo>
                      <a:pt x="10" y="28"/>
                    </a:lnTo>
                    <a:lnTo>
                      <a:pt x="10" y="28"/>
                    </a:lnTo>
                    <a:lnTo>
                      <a:pt x="10" y="28"/>
                    </a:lnTo>
                    <a:lnTo>
                      <a:pt x="9" y="28"/>
                    </a:lnTo>
                    <a:lnTo>
                      <a:pt x="8" y="28"/>
                    </a:lnTo>
                    <a:lnTo>
                      <a:pt x="8" y="28"/>
                    </a:lnTo>
                    <a:lnTo>
                      <a:pt x="8" y="28"/>
                    </a:lnTo>
                    <a:lnTo>
                      <a:pt x="8" y="28"/>
                    </a:lnTo>
                    <a:lnTo>
                      <a:pt x="8" y="28"/>
                    </a:lnTo>
                    <a:lnTo>
                      <a:pt x="8" y="28"/>
                    </a:lnTo>
                    <a:lnTo>
                      <a:pt x="8" y="27"/>
                    </a:lnTo>
                    <a:lnTo>
                      <a:pt x="8" y="28"/>
                    </a:lnTo>
                    <a:lnTo>
                      <a:pt x="11" y="27"/>
                    </a:lnTo>
                    <a:lnTo>
                      <a:pt x="12" y="27"/>
                    </a:lnTo>
                    <a:lnTo>
                      <a:pt x="12" y="27"/>
                    </a:lnTo>
                    <a:lnTo>
                      <a:pt x="12" y="27"/>
                    </a:lnTo>
                    <a:lnTo>
                      <a:pt x="13" y="26"/>
                    </a:lnTo>
                    <a:lnTo>
                      <a:pt x="13" y="27"/>
                    </a:lnTo>
                    <a:lnTo>
                      <a:pt x="14" y="27"/>
                    </a:lnTo>
                    <a:lnTo>
                      <a:pt x="15" y="28"/>
                    </a:lnTo>
                    <a:lnTo>
                      <a:pt x="15" y="28"/>
                    </a:lnTo>
                    <a:lnTo>
                      <a:pt x="15" y="28"/>
                    </a:lnTo>
                    <a:lnTo>
                      <a:pt x="16" y="28"/>
                    </a:lnTo>
                    <a:lnTo>
                      <a:pt x="18" y="28"/>
                    </a:lnTo>
                    <a:lnTo>
                      <a:pt x="18" y="28"/>
                    </a:lnTo>
                    <a:lnTo>
                      <a:pt x="19" y="28"/>
                    </a:lnTo>
                    <a:lnTo>
                      <a:pt x="19" y="28"/>
                    </a:lnTo>
                    <a:lnTo>
                      <a:pt x="20" y="27"/>
                    </a:lnTo>
                    <a:lnTo>
                      <a:pt x="21" y="26"/>
                    </a:lnTo>
                    <a:lnTo>
                      <a:pt x="21" y="24"/>
                    </a:lnTo>
                    <a:lnTo>
                      <a:pt x="22" y="24"/>
                    </a:lnTo>
                    <a:lnTo>
                      <a:pt x="22" y="23"/>
                    </a:lnTo>
                    <a:lnTo>
                      <a:pt x="22" y="22"/>
                    </a:lnTo>
                    <a:lnTo>
                      <a:pt x="23" y="20"/>
                    </a:lnTo>
                    <a:lnTo>
                      <a:pt x="23" y="19"/>
                    </a:lnTo>
                    <a:lnTo>
                      <a:pt x="23" y="19"/>
                    </a:lnTo>
                    <a:lnTo>
                      <a:pt x="22" y="18"/>
                    </a:lnTo>
                    <a:lnTo>
                      <a:pt x="24" y="18"/>
                    </a:lnTo>
                    <a:lnTo>
                      <a:pt x="26" y="13"/>
                    </a:lnTo>
                    <a:lnTo>
                      <a:pt x="26" y="13"/>
                    </a:lnTo>
                    <a:lnTo>
                      <a:pt x="26" y="12"/>
                    </a:lnTo>
                    <a:lnTo>
                      <a:pt x="26" y="13"/>
                    </a:lnTo>
                    <a:lnTo>
                      <a:pt x="26" y="13"/>
                    </a:lnTo>
                    <a:lnTo>
                      <a:pt x="30" y="7"/>
                    </a:lnTo>
                    <a:lnTo>
                      <a:pt x="29" y="6"/>
                    </a:lnTo>
                    <a:lnTo>
                      <a:pt x="30" y="6"/>
                    </a:lnTo>
                    <a:lnTo>
                      <a:pt x="30" y="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2" name="Freeform 72"/>
              <p:cNvSpPr>
                <a:spLocks/>
              </p:cNvSpPr>
              <p:nvPr/>
            </p:nvSpPr>
            <p:spPr bwMode="auto">
              <a:xfrm>
                <a:off x="3904" y="3198"/>
                <a:ext cx="12" cy="16"/>
              </a:xfrm>
              <a:custGeom>
                <a:avLst/>
                <a:gdLst/>
                <a:ahLst/>
                <a:cxnLst>
                  <a:cxn ang="0">
                    <a:pos x="3" y="16"/>
                  </a:cxn>
                  <a:cxn ang="0">
                    <a:pos x="4" y="16"/>
                  </a:cxn>
                  <a:cxn ang="0">
                    <a:pos x="8" y="15"/>
                  </a:cxn>
                  <a:cxn ang="0">
                    <a:pos x="12" y="12"/>
                  </a:cxn>
                  <a:cxn ang="0">
                    <a:pos x="12" y="3"/>
                  </a:cxn>
                  <a:cxn ang="0">
                    <a:pos x="11" y="2"/>
                  </a:cxn>
                  <a:cxn ang="0">
                    <a:pos x="10" y="2"/>
                  </a:cxn>
                  <a:cxn ang="0">
                    <a:pos x="9" y="2"/>
                  </a:cxn>
                  <a:cxn ang="0">
                    <a:pos x="8" y="0"/>
                  </a:cxn>
                  <a:cxn ang="0">
                    <a:pos x="8" y="0"/>
                  </a:cxn>
                  <a:cxn ang="0">
                    <a:pos x="6" y="1"/>
                  </a:cxn>
                  <a:cxn ang="0">
                    <a:pos x="6" y="0"/>
                  </a:cxn>
                  <a:cxn ang="0">
                    <a:pos x="5" y="0"/>
                  </a:cxn>
                  <a:cxn ang="0">
                    <a:pos x="5" y="0"/>
                  </a:cxn>
                  <a:cxn ang="0">
                    <a:pos x="5" y="1"/>
                  </a:cxn>
                  <a:cxn ang="0">
                    <a:pos x="3" y="1"/>
                  </a:cxn>
                  <a:cxn ang="0">
                    <a:pos x="0" y="7"/>
                  </a:cxn>
                  <a:cxn ang="0">
                    <a:pos x="0" y="11"/>
                  </a:cxn>
                  <a:cxn ang="0">
                    <a:pos x="1" y="15"/>
                  </a:cxn>
                  <a:cxn ang="0">
                    <a:pos x="3" y="16"/>
                  </a:cxn>
                </a:cxnLst>
                <a:rect l="0" t="0" r="r" b="b"/>
                <a:pathLst>
                  <a:path w="12" h="16">
                    <a:moveTo>
                      <a:pt x="3" y="16"/>
                    </a:moveTo>
                    <a:lnTo>
                      <a:pt x="4" y="16"/>
                    </a:lnTo>
                    <a:lnTo>
                      <a:pt x="8" y="15"/>
                    </a:lnTo>
                    <a:lnTo>
                      <a:pt x="12" y="12"/>
                    </a:lnTo>
                    <a:lnTo>
                      <a:pt x="12" y="3"/>
                    </a:lnTo>
                    <a:lnTo>
                      <a:pt x="11" y="2"/>
                    </a:lnTo>
                    <a:lnTo>
                      <a:pt x="10" y="2"/>
                    </a:lnTo>
                    <a:lnTo>
                      <a:pt x="9" y="2"/>
                    </a:lnTo>
                    <a:lnTo>
                      <a:pt x="8" y="0"/>
                    </a:lnTo>
                    <a:lnTo>
                      <a:pt x="8" y="0"/>
                    </a:lnTo>
                    <a:lnTo>
                      <a:pt x="6" y="1"/>
                    </a:lnTo>
                    <a:lnTo>
                      <a:pt x="6" y="0"/>
                    </a:lnTo>
                    <a:lnTo>
                      <a:pt x="5" y="0"/>
                    </a:lnTo>
                    <a:lnTo>
                      <a:pt x="5" y="0"/>
                    </a:lnTo>
                    <a:lnTo>
                      <a:pt x="5" y="1"/>
                    </a:lnTo>
                    <a:lnTo>
                      <a:pt x="3" y="1"/>
                    </a:lnTo>
                    <a:lnTo>
                      <a:pt x="0" y="7"/>
                    </a:lnTo>
                    <a:lnTo>
                      <a:pt x="0" y="11"/>
                    </a:lnTo>
                    <a:lnTo>
                      <a:pt x="1" y="15"/>
                    </a:lnTo>
                    <a:lnTo>
                      <a:pt x="3" y="1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3" name="Freeform 73"/>
              <p:cNvSpPr>
                <a:spLocks/>
              </p:cNvSpPr>
              <p:nvPr/>
            </p:nvSpPr>
            <p:spPr bwMode="auto">
              <a:xfrm>
                <a:off x="3766" y="3103"/>
                <a:ext cx="33" cy="48"/>
              </a:xfrm>
              <a:custGeom>
                <a:avLst/>
                <a:gdLst/>
                <a:ahLst/>
                <a:cxnLst>
                  <a:cxn ang="0">
                    <a:pos x="33" y="27"/>
                  </a:cxn>
                  <a:cxn ang="0">
                    <a:pos x="32" y="23"/>
                  </a:cxn>
                  <a:cxn ang="0">
                    <a:pos x="30" y="23"/>
                  </a:cxn>
                  <a:cxn ang="0">
                    <a:pos x="30" y="22"/>
                  </a:cxn>
                  <a:cxn ang="0">
                    <a:pos x="28" y="22"/>
                  </a:cxn>
                  <a:cxn ang="0">
                    <a:pos x="28" y="18"/>
                  </a:cxn>
                  <a:cxn ang="0">
                    <a:pos x="24" y="17"/>
                  </a:cxn>
                  <a:cxn ang="0">
                    <a:pos x="23" y="16"/>
                  </a:cxn>
                  <a:cxn ang="0">
                    <a:pos x="25" y="13"/>
                  </a:cxn>
                  <a:cxn ang="0">
                    <a:pos x="28" y="11"/>
                  </a:cxn>
                  <a:cxn ang="0">
                    <a:pos x="27" y="7"/>
                  </a:cxn>
                  <a:cxn ang="0">
                    <a:pos x="29" y="5"/>
                  </a:cxn>
                  <a:cxn ang="0">
                    <a:pos x="27" y="0"/>
                  </a:cxn>
                  <a:cxn ang="0">
                    <a:pos x="22" y="3"/>
                  </a:cxn>
                  <a:cxn ang="0">
                    <a:pos x="17" y="4"/>
                  </a:cxn>
                  <a:cxn ang="0">
                    <a:pos x="13" y="0"/>
                  </a:cxn>
                  <a:cxn ang="0">
                    <a:pos x="11" y="1"/>
                  </a:cxn>
                  <a:cxn ang="0">
                    <a:pos x="12" y="3"/>
                  </a:cxn>
                  <a:cxn ang="0">
                    <a:pos x="10" y="3"/>
                  </a:cxn>
                  <a:cxn ang="0">
                    <a:pos x="6" y="4"/>
                  </a:cxn>
                  <a:cxn ang="0">
                    <a:pos x="8" y="7"/>
                  </a:cxn>
                  <a:cxn ang="0">
                    <a:pos x="10" y="9"/>
                  </a:cxn>
                  <a:cxn ang="0">
                    <a:pos x="8" y="8"/>
                  </a:cxn>
                  <a:cxn ang="0">
                    <a:pos x="5" y="8"/>
                  </a:cxn>
                  <a:cxn ang="0">
                    <a:pos x="8" y="12"/>
                  </a:cxn>
                  <a:cxn ang="0">
                    <a:pos x="12" y="11"/>
                  </a:cxn>
                  <a:cxn ang="0">
                    <a:pos x="14" y="15"/>
                  </a:cxn>
                  <a:cxn ang="0">
                    <a:pos x="11" y="14"/>
                  </a:cxn>
                  <a:cxn ang="0">
                    <a:pos x="12" y="18"/>
                  </a:cxn>
                  <a:cxn ang="0">
                    <a:pos x="13" y="20"/>
                  </a:cxn>
                  <a:cxn ang="0">
                    <a:pos x="12" y="19"/>
                  </a:cxn>
                  <a:cxn ang="0">
                    <a:pos x="11" y="23"/>
                  </a:cxn>
                  <a:cxn ang="0">
                    <a:pos x="9" y="24"/>
                  </a:cxn>
                  <a:cxn ang="0">
                    <a:pos x="6" y="22"/>
                  </a:cxn>
                  <a:cxn ang="0">
                    <a:pos x="5" y="21"/>
                  </a:cxn>
                  <a:cxn ang="0">
                    <a:pos x="4" y="19"/>
                  </a:cxn>
                  <a:cxn ang="0">
                    <a:pos x="1" y="18"/>
                  </a:cxn>
                  <a:cxn ang="0">
                    <a:pos x="2" y="27"/>
                  </a:cxn>
                  <a:cxn ang="0">
                    <a:pos x="5" y="30"/>
                  </a:cxn>
                  <a:cxn ang="0">
                    <a:pos x="8" y="32"/>
                  </a:cxn>
                  <a:cxn ang="0">
                    <a:pos x="11" y="33"/>
                  </a:cxn>
                  <a:cxn ang="0">
                    <a:pos x="12" y="35"/>
                  </a:cxn>
                  <a:cxn ang="0">
                    <a:pos x="14" y="38"/>
                  </a:cxn>
                  <a:cxn ang="0">
                    <a:pos x="17" y="42"/>
                  </a:cxn>
                  <a:cxn ang="0">
                    <a:pos x="19" y="48"/>
                  </a:cxn>
                  <a:cxn ang="0">
                    <a:pos x="21" y="48"/>
                  </a:cxn>
                  <a:cxn ang="0">
                    <a:pos x="23" y="47"/>
                  </a:cxn>
                  <a:cxn ang="0">
                    <a:pos x="23" y="43"/>
                  </a:cxn>
                  <a:cxn ang="0">
                    <a:pos x="27" y="42"/>
                  </a:cxn>
                  <a:cxn ang="0">
                    <a:pos x="30" y="39"/>
                  </a:cxn>
                  <a:cxn ang="0">
                    <a:pos x="33" y="38"/>
                  </a:cxn>
                  <a:cxn ang="0">
                    <a:pos x="32" y="34"/>
                  </a:cxn>
                  <a:cxn ang="0">
                    <a:pos x="31" y="30"/>
                  </a:cxn>
                </a:cxnLst>
                <a:rect l="0" t="0" r="r" b="b"/>
                <a:pathLst>
                  <a:path w="33" h="48">
                    <a:moveTo>
                      <a:pt x="33" y="29"/>
                    </a:moveTo>
                    <a:lnTo>
                      <a:pt x="33" y="28"/>
                    </a:lnTo>
                    <a:lnTo>
                      <a:pt x="33" y="27"/>
                    </a:lnTo>
                    <a:lnTo>
                      <a:pt x="32" y="25"/>
                    </a:lnTo>
                    <a:lnTo>
                      <a:pt x="32" y="24"/>
                    </a:lnTo>
                    <a:lnTo>
                      <a:pt x="32" y="23"/>
                    </a:lnTo>
                    <a:lnTo>
                      <a:pt x="31" y="22"/>
                    </a:lnTo>
                    <a:lnTo>
                      <a:pt x="31" y="23"/>
                    </a:lnTo>
                    <a:lnTo>
                      <a:pt x="30" y="23"/>
                    </a:lnTo>
                    <a:lnTo>
                      <a:pt x="29" y="25"/>
                    </a:lnTo>
                    <a:lnTo>
                      <a:pt x="29" y="24"/>
                    </a:lnTo>
                    <a:lnTo>
                      <a:pt x="30" y="22"/>
                    </a:lnTo>
                    <a:lnTo>
                      <a:pt x="29" y="22"/>
                    </a:lnTo>
                    <a:lnTo>
                      <a:pt x="29" y="22"/>
                    </a:lnTo>
                    <a:lnTo>
                      <a:pt x="28" y="22"/>
                    </a:lnTo>
                    <a:lnTo>
                      <a:pt x="28" y="20"/>
                    </a:lnTo>
                    <a:lnTo>
                      <a:pt x="28" y="20"/>
                    </a:lnTo>
                    <a:lnTo>
                      <a:pt x="28" y="18"/>
                    </a:lnTo>
                    <a:lnTo>
                      <a:pt x="27" y="17"/>
                    </a:lnTo>
                    <a:lnTo>
                      <a:pt x="26" y="17"/>
                    </a:lnTo>
                    <a:lnTo>
                      <a:pt x="24" y="17"/>
                    </a:lnTo>
                    <a:lnTo>
                      <a:pt x="22" y="19"/>
                    </a:lnTo>
                    <a:lnTo>
                      <a:pt x="22" y="17"/>
                    </a:lnTo>
                    <a:lnTo>
                      <a:pt x="23" y="16"/>
                    </a:lnTo>
                    <a:lnTo>
                      <a:pt x="23" y="15"/>
                    </a:lnTo>
                    <a:lnTo>
                      <a:pt x="24" y="15"/>
                    </a:lnTo>
                    <a:lnTo>
                      <a:pt x="25" y="13"/>
                    </a:lnTo>
                    <a:lnTo>
                      <a:pt x="27" y="11"/>
                    </a:lnTo>
                    <a:lnTo>
                      <a:pt x="28" y="11"/>
                    </a:lnTo>
                    <a:lnTo>
                      <a:pt x="28" y="11"/>
                    </a:lnTo>
                    <a:lnTo>
                      <a:pt x="28" y="8"/>
                    </a:lnTo>
                    <a:lnTo>
                      <a:pt x="27" y="7"/>
                    </a:lnTo>
                    <a:lnTo>
                      <a:pt x="27" y="7"/>
                    </a:lnTo>
                    <a:lnTo>
                      <a:pt x="27" y="7"/>
                    </a:lnTo>
                    <a:lnTo>
                      <a:pt x="28" y="7"/>
                    </a:lnTo>
                    <a:lnTo>
                      <a:pt x="29" y="5"/>
                    </a:lnTo>
                    <a:lnTo>
                      <a:pt x="30" y="3"/>
                    </a:lnTo>
                    <a:lnTo>
                      <a:pt x="29" y="2"/>
                    </a:lnTo>
                    <a:lnTo>
                      <a:pt x="27" y="0"/>
                    </a:lnTo>
                    <a:lnTo>
                      <a:pt x="27" y="0"/>
                    </a:lnTo>
                    <a:lnTo>
                      <a:pt x="25" y="0"/>
                    </a:lnTo>
                    <a:lnTo>
                      <a:pt x="22" y="3"/>
                    </a:lnTo>
                    <a:lnTo>
                      <a:pt x="19" y="4"/>
                    </a:lnTo>
                    <a:lnTo>
                      <a:pt x="19" y="4"/>
                    </a:lnTo>
                    <a:lnTo>
                      <a:pt x="17" y="4"/>
                    </a:lnTo>
                    <a:lnTo>
                      <a:pt x="15" y="2"/>
                    </a:lnTo>
                    <a:lnTo>
                      <a:pt x="14" y="2"/>
                    </a:lnTo>
                    <a:lnTo>
                      <a:pt x="13" y="0"/>
                    </a:lnTo>
                    <a:lnTo>
                      <a:pt x="12" y="0"/>
                    </a:lnTo>
                    <a:lnTo>
                      <a:pt x="12" y="0"/>
                    </a:lnTo>
                    <a:lnTo>
                      <a:pt x="11" y="1"/>
                    </a:lnTo>
                    <a:lnTo>
                      <a:pt x="11" y="2"/>
                    </a:lnTo>
                    <a:lnTo>
                      <a:pt x="12" y="2"/>
                    </a:lnTo>
                    <a:lnTo>
                      <a:pt x="12" y="3"/>
                    </a:lnTo>
                    <a:lnTo>
                      <a:pt x="12" y="4"/>
                    </a:lnTo>
                    <a:lnTo>
                      <a:pt x="12" y="3"/>
                    </a:lnTo>
                    <a:lnTo>
                      <a:pt x="10" y="3"/>
                    </a:lnTo>
                    <a:lnTo>
                      <a:pt x="9" y="2"/>
                    </a:lnTo>
                    <a:lnTo>
                      <a:pt x="8" y="3"/>
                    </a:lnTo>
                    <a:lnTo>
                      <a:pt x="6" y="4"/>
                    </a:lnTo>
                    <a:lnTo>
                      <a:pt x="7" y="6"/>
                    </a:lnTo>
                    <a:lnTo>
                      <a:pt x="8" y="6"/>
                    </a:lnTo>
                    <a:lnTo>
                      <a:pt x="8" y="7"/>
                    </a:lnTo>
                    <a:lnTo>
                      <a:pt x="9" y="7"/>
                    </a:lnTo>
                    <a:lnTo>
                      <a:pt x="9" y="7"/>
                    </a:lnTo>
                    <a:lnTo>
                      <a:pt x="10" y="9"/>
                    </a:lnTo>
                    <a:lnTo>
                      <a:pt x="10" y="10"/>
                    </a:lnTo>
                    <a:lnTo>
                      <a:pt x="8" y="9"/>
                    </a:lnTo>
                    <a:lnTo>
                      <a:pt x="8" y="8"/>
                    </a:lnTo>
                    <a:lnTo>
                      <a:pt x="8" y="7"/>
                    </a:lnTo>
                    <a:lnTo>
                      <a:pt x="6" y="7"/>
                    </a:lnTo>
                    <a:lnTo>
                      <a:pt x="5" y="8"/>
                    </a:lnTo>
                    <a:lnTo>
                      <a:pt x="6" y="11"/>
                    </a:lnTo>
                    <a:lnTo>
                      <a:pt x="7" y="11"/>
                    </a:lnTo>
                    <a:lnTo>
                      <a:pt x="8" y="12"/>
                    </a:lnTo>
                    <a:lnTo>
                      <a:pt x="9" y="13"/>
                    </a:lnTo>
                    <a:lnTo>
                      <a:pt x="11" y="12"/>
                    </a:lnTo>
                    <a:lnTo>
                      <a:pt x="12" y="11"/>
                    </a:lnTo>
                    <a:lnTo>
                      <a:pt x="12" y="11"/>
                    </a:lnTo>
                    <a:lnTo>
                      <a:pt x="14" y="15"/>
                    </a:lnTo>
                    <a:lnTo>
                      <a:pt x="14" y="15"/>
                    </a:lnTo>
                    <a:lnTo>
                      <a:pt x="12" y="14"/>
                    </a:lnTo>
                    <a:lnTo>
                      <a:pt x="11" y="14"/>
                    </a:lnTo>
                    <a:lnTo>
                      <a:pt x="11" y="14"/>
                    </a:lnTo>
                    <a:lnTo>
                      <a:pt x="11" y="17"/>
                    </a:lnTo>
                    <a:lnTo>
                      <a:pt x="12" y="17"/>
                    </a:lnTo>
                    <a:lnTo>
                      <a:pt x="12" y="18"/>
                    </a:lnTo>
                    <a:lnTo>
                      <a:pt x="12" y="18"/>
                    </a:lnTo>
                    <a:lnTo>
                      <a:pt x="13" y="18"/>
                    </a:lnTo>
                    <a:lnTo>
                      <a:pt x="13" y="20"/>
                    </a:lnTo>
                    <a:lnTo>
                      <a:pt x="12" y="21"/>
                    </a:lnTo>
                    <a:lnTo>
                      <a:pt x="12" y="19"/>
                    </a:lnTo>
                    <a:lnTo>
                      <a:pt x="12" y="19"/>
                    </a:lnTo>
                    <a:lnTo>
                      <a:pt x="12" y="21"/>
                    </a:lnTo>
                    <a:lnTo>
                      <a:pt x="12" y="22"/>
                    </a:lnTo>
                    <a:lnTo>
                      <a:pt x="11" y="23"/>
                    </a:lnTo>
                    <a:lnTo>
                      <a:pt x="10" y="24"/>
                    </a:lnTo>
                    <a:lnTo>
                      <a:pt x="10" y="23"/>
                    </a:lnTo>
                    <a:lnTo>
                      <a:pt x="9" y="24"/>
                    </a:lnTo>
                    <a:lnTo>
                      <a:pt x="8" y="24"/>
                    </a:lnTo>
                    <a:lnTo>
                      <a:pt x="7" y="24"/>
                    </a:lnTo>
                    <a:lnTo>
                      <a:pt x="6" y="22"/>
                    </a:lnTo>
                    <a:lnTo>
                      <a:pt x="6" y="22"/>
                    </a:lnTo>
                    <a:lnTo>
                      <a:pt x="5" y="21"/>
                    </a:lnTo>
                    <a:lnTo>
                      <a:pt x="5" y="21"/>
                    </a:lnTo>
                    <a:lnTo>
                      <a:pt x="4" y="20"/>
                    </a:lnTo>
                    <a:lnTo>
                      <a:pt x="5" y="19"/>
                    </a:lnTo>
                    <a:lnTo>
                      <a:pt x="4" y="19"/>
                    </a:lnTo>
                    <a:lnTo>
                      <a:pt x="4" y="18"/>
                    </a:lnTo>
                    <a:lnTo>
                      <a:pt x="2" y="18"/>
                    </a:lnTo>
                    <a:lnTo>
                      <a:pt x="1" y="18"/>
                    </a:lnTo>
                    <a:lnTo>
                      <a:pt x="1" y="18"/>
                    </a:lnTo>
                    <a:lnTo>
                      <a:pt x="0" y="25"/>
                    </a:lnTo>
                    <a:lnTo>
                      <a:pt x="2" y="27"/>
                    </a:lnTo>
                    <a:lnTo>
                      <a:pt x="4" y="29"/>
                    </a:lnTo>
                    <a:lnTo>
                      <a:pt x="4" y="29"/>
                    </a:lnTo>
                    <a:lnTo>
                      <a:pt x="5" y="30"/>
                    </a:lnTo>
                    <a:lnTo>
                      <a:pt x="5" y="32"/>
                    </a:lnTo>
                    <a:lnTo>
                      <a:pt x="8" y="33"/>
                    </a:lnTo>
                    <a:lnTo>
                      <a:pt x="8" y="32"/>
                    </a:lnTo>
                    <a:lnTo>
                      <a:pt x="8" y="32"/>
                    </a:lnTo>
                    <a:lnTo>
                      <a:pt x="10" y="34"/>
                    </a:lnTo>
                    <a:lnTo>
                      <a:pt x="11" y="33"/>
                    </a:lnTo>
                    <a:lnTo>
                      <a:pt x="12" y="33"/>
                    </a:lnTo>
                    <a:lnTo>
                      <a:pt x="12" y="34"/>
                    </a:lnTo>
                    <a:lnTo>
                      <a:pt x="12" y="35"/>
                    </a:lnTo>
                    <a:lnTo>
                      <a:pt x="13" y="37"/>
                    </a:lnTo>
                    <a:lnTo>
                      <a:pt x="13" y="37"/>
                    </a:lnTo>
                    <a:lnTo>
                      <a:pt x="14" y="38"/>
                    </a:lnTo>
                    <a:lnTo>
                      <a:pt x="16" y="40"/>
                    </a:lnTo>
                    <a:lnTo>
                      <a:pt x="16" y="40"/>
                    </a:lnTo>
                    <a:lnTo>
                      <a:pt x="17" y="42"/>
                    </a:lnTo>
                    <a:lnTo>
                      <a:pt x="18" y="43"/>
                    </a:lnTo>
                    <a:lnTo>
                      <a:pt x="19" y="48"/>
                    </a:lnTo>
                    <a:lnTo>
                      <a:pt x="19" y="48"/>
                    </a:lnTo>
                    <a:lnTo>
                      <a:pt x="19" y="47"/>
                    </a:lnTo>
                    <a:lnTo>
                      <a:pt x="20" y="46"/>
                    </a:lnTo>
                    <a:lnTo>
                      <a:pt x="21" y="48"/>
                    </a:lnTo>
                    <a:lnTo>
                      <a:pt x="22" y="48"/>
                    </a:lnTo>
                    <a:lnTo>
                      <a:pt x="23" y="48"/>
                    </a:lnTo>
                    <a:lnTo>
                      <a:pt x="23" y="47"/>
                    </a:lnTo>
                    <a:lnTo>
                      <a:pt x="25" y="45"/>
                    </a:lnTo>
                    <a:lnTo>
                      <a:pt x="25" y="44"/>
                    </a:lnTo>
                    <a:lnTo>
                      <a:pt x="23" y="43"/>
                    </a:lnTo>
                    <a:lnTo>
                      <a:pt x="23" y="42"/>
                    </a:lnTo>
                    <a:lnTo>
                      <a:pt x="25" y="43"/>
                    </a:lnTo>
                    <a:lnTo>
                      <a:pt x="27" y="42"/>
                    </a:lnTo>
                    <a:lnTo>
                      <a:pt x="28" y="43"/>
                    </a:lnTo>
                    <a:lnTo>
                      <a:pt x="30" y="41"/>
                    </a:lnTo>
                    <a:lnTo>
                      <a:pt x="30" y="39"/>
                    </a:lnTo>
                    <a:lnTo>
                      <a:pt x="32" y="38"/>
                    </a:lnTo>
                    <a:lnTo>
                      <a:pt x="32" y="39"/>
                    </a:lnTo>
                    <a:lnTo>
                      <a:pt x="33" y="38"/>
                    </a:lnTo>
                    <a:lnTo>
                      <a:pt x="32" y="35"/>
                    </a:lnTo>
                    <a:lnTo>
                      <a:pt x="31" y="35"/>
                    </a:lnTo>
                    <a:lnTo>
                      <a:pt x="32" y="34"/>
                    </a:lnTo>
                    <a:lnTo>
                      <a:pt x="32" y="33"/>
                    </a:lnTo>
                    <a:lnTo>
                      <a:pt x="32" y="32"/>
                    </a:lnTo>
                    <a:lnTo>
                      <a:pt x="31" y="30"/>
                    </a:lnTo>
                    <a:lnTo>
                      <a:pt x="32" y="29"/>
                    </a:lnTo>
                    <a:lnTo>
                      <a:pt x="33" y="29"/>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4" name="Freeform 74"/>
              <p:cNvSpPr>
                <a:spLocks/>
              </p:cNvSpPr>
              <p:nvPr/>
            </p:nvSpPr>
            <p:spPr bwMode="auto">
              <a:xfrm>
                <a:off x="5131" y="3068"/>
                <a:ext cx="26" cy="17"/>
              </a:xfrm>
              <a:custGeom>
                <a:avLst/>
                <a:gdLst/>
                <a:ahLst/>
                <a:cxnLst>
                  <a:cxn ang="0">
                    <a:pos x="2" y="5"/>
                  </a:cxn>
                  <a:cxn ang="0">
                    <a:pos x="3" y="6"/>
                  </a:cxn>
                  <a:cxn ang="0">
                    <a:pos x="5" y="8"/>
                  </a:cxn>
                  <a:cxn ang="0">
                    <a:pos x="5" y="11"/>
                  </a:cxn>
                  <a:cxn ang="0">
                    <a:pos x="5" y="12"/>
                  </a:cxn>
                  <a:cxn ang="0">
                    <a:pos x="8" y="12"/>
                  </a:cxn>
                  <a:cxn ang="0">
                    <a:pos x="8" y="13"/>
                  </a:cxn>
                  <a:cxn ang="0">
                    <a:pos x="9" y="13"/>
                  </a:cxn>
                  <a:cxn ang="0">
                    <a:pos x="10" y="15"/>
                  </a:cxn>
                  <a:cxn ang="0">
                    <a:pos x="12" y="16"/>
                  </a:cxn>
                  <a:cxn ang="0">
                    <a:pos x="13" y="15"/>
                  </a:cxn>
                  <a:cxn ang="0">
                    <a:pos x="14" y="17"/>
                  </a:cxn>
                  <a:cxn ang="0">
                    <a:pos x="15" y="17"/>
                  </a:cxn>
                  <a:cxn ang="0">
                    <a:pos x="17" y="17"/>
                  </a:cxn>
                  <a:cxn ang="0">
                    <a:pos x="17" y="17"/>
                  </a:cxn>
                  <a:cxn ang="0">
                    <a:pos x="18" y="17"/>
                  </a:cxn>
                  <a:cxn ang="0">
                    <a:pos x="19" y="17"/>
                  </a:cxn>
                  <a:cxn ang="0">
                    <a:pos x="19" y="17"/>
                  </a:cxn>
                  <a:cxn ang="0">
                    <a:pos x="19" y="17"/>
                  </a:cxn>
                  <a:cxn ang="0">
                    <a:pos x="21" y="17"/>
                  </a:cxn>
                  <a:cxn ang="0">
                    <a:pos x="24" y="15"/>
                  </a:cxn>
                  <a:cxn ang="0">
                    <a:pos x="26" y="13"/>
                  </a:cxn>
                  <a:cxn ang="0">
                    <a:pos x="26" y="10"/>
                  </a:cxn>
                  <a:cxn ang="0">
                    <a:pos x="26" y="10"/>
                  </a:cxn>
                  <a:cxn ang="0">
                    <a:pos x="23" y="9"/>
                  </a:cxn>
                  <a:cxn ang="0">
                    <a:pos x="22" y="8"/>
                  </a:cxn>
                  <a:cxn ang="0">
                    <a:pos x="20" y="7"/>
                  </a:cxn>
                  <a:cxn ang="0">
                    <a:pos x="19" y="8"/>
                  </a:cxn>
                  <a:cxn ang="0">
                    <a:pos x="18" y="6"/>
                  </a:cxn>
                  <a:cxn ang="0">
                    <a:pos x="17" y="6"/>
                  </a:cxn>
                  <a:cxn ang="0">
                    <a:pos x="16" y="6"/>
                  </a:cxn>
                  <a:cxn ang="0">
                    <a:pos x="15" y="6"/>
                  </a:cxn>
                  <a:cxn ang="0">
                    <a:pos x="13" y="6"/>
                  </a:cxn>
                  <a:cxn ang="0">
                    <a:pos x="11" y="6"/>
                  </a:cxn>
                  <a:cxn ang="0">
                    <a:pos x="12" y="6"/>
                  </a:cxn>
                  <a:cxn ang="0">
                    <a:pos x="12" y="5"/>
                  </a:cxn>
                  <a:cxn ang="0">
                    <a:pos x="12" y="5"/>
                  </a:cxn>
                  <a:cxn ang="0">
                    <a:pos x="12" y="4"/>
                  </a:cxn>
                  <a:cxn ang="0">
                    <a:pos x="7" y="3"/>
                  </a:cxn>
                  <a:cxn ang="0">
                    <a:pos x="6" y="3"/>
                  </a:cxn>
                  <a:cxn ang="0">
                    <a:pos x="5" y="3"/>
                  </a:cxn>
                  <a:cxn ang="0">
                    <a:pos x="2" y="2"/>
                  </a:cxn>
                  <a:cxn ang="0">
                    <a:pos x="2" y="1"/>
                  </a:cxn>
                  <a:cxn ang="0">
                    <a:pos x="1" y="1"/>
                  </a:cxn>
                  <a:cxn ang="0">
                    <a:pos x="1" y="0"/>
                  </a:cxn>
                  <a:cxn ang="0">
                    <a:pos x="0" y="0"/>
                  </a:cxn>
                  <a:cxn ang="0">
                    <a:pos x="0" y="0"/>
                  </a:cxn>
                  <a:cxn ang="0">
                    <a:pos x="1" y="2"/>
                  </a:cxn>
                  <a:cxn ang="0">
                    <a:pos x="2" y="5"/>
                  </a:cxn>
                </a:cxnLst>
                <a:rect l="0" t="0" r="r" b="b"/>
                <a:pathLst>
                  <a:path w="26" h="17">
                    <a:moveTo>
                      <a:pt x="2" y="5"/>
                    </a:moveTo>
                    <a:lnTo>
                      <a:pt x="3" y="6"/>
                    </a:lnTo>
                    <a:lnTo>
                      <a:pt x="5" y="8"/>
                    </a:lnTo>
                    <a:lnTo>
                      <a:pt x="5" y="11"/>
                    </a:lnTo>
                    <a:lnTo>
                      <a:pt x="5" y="12"/>
                    </a:lnTo>
                    <a:lnTo>
                      <a:pt x="8" y="12"/>
                    </a:lnTo>
                    <a:lnTo>
                      <a:pt x="8" y="13"/>
                    </a:lnTo>
                    <a:lnTo>
                      <a:pt x="9" y="13"/>
                    </a:lnTo>
                    <a:lnTo>
                      <a:pt x="10" y="15"/>
                    </a:lnTo>
                    <a:lnTo>
                      <a:pt x="12" y="16"/>
                    </a:lnTo>
                    <a:lnTo>
                      <a:pt x="13" y="15"/>
                    </a:lnTo>
                    <a:lnTo>
                      <a:pt x="14" y="17"/>
                    </a:lnTo>
                    <a:lnTo>
                      <a:pt x="15" y="17"/>
                    </a:lnTo>
                    <a:lnTo>
                      <a:pt x="17" y="17"/>
                    </a:lnTo>
                    <a:lnTo>
                      <a:pt x="17" y="17"/>
                    </a:lnTo>
                    <a:lnTo>
                      <a:pt x="18" y="17"/>
                    </a:lnTo>
                    <a:lnTo>
                      <a:pt x="19" y="17"/>
                    </a:lnTo>
                    <a:lnTo>
                      <a:pt x="19" y="17"/>
                    </a:lnTo>
                    <a:lnTo>
                      <a:pt x="19" y="17"/>
                    </a:lnTo>
                    <a:lnTo>
                      <a:pt x="21" y="17"/>
                    </a:lnTo>
                    <a:lnTo>
                      <a:pt x="24" y="15"/>
                    </a:lnTo>
                    <a:lnTo>
                      <a:pt x="26" y="13"/>
                    </a:lnTo>
                    <a:lnTo>
                      <a:pt x="26" y="10"/>
                    </a:lnTo>
                    <a:lnTo>
                      <a:pt x="26" y="10"/>
                    </a:lnTo>
                    <a:lnTo>
                      <a:pt x="23" y="9"/>
                    </a:lnTo>
                    <a:lnTo>
                      <a:pt x="22" y="8"/>
                    </a:lnTo>
                    <a:lnTo>
                      <a:pt x="20" y="7"/>
                    </a:lnTo>
                    <a:lnTo>
                      <a:pt x="19" y="8"/>
                    </a:lnTo>
                    <a:lnTo>
                      <a:pt x="18" y="6"/>
                    </a:lnTo>
                    <a:lnTo>
                      <a:pt x="17" y="6"/>
                    </a:lnTo>
                    <a:lnTo>
                      <a:pt x="16" y="6"/>
                    </a:lnTo>
                    <a:lnTo>
                      <a:pt x="15" y="6"/>
                    </a:lnTo>
                    <a:lnTo>
                      <a:pt x="13" y="6"/>
                    </a:lnTo>
                    <a:lnTo>
                      <a:pt x="11" y="6"/>
                    </a:lnTo>
                    <a:lnTo>
                      <a:pt x="12" y="6"/>
                    </a:lnTo>
                    <a:lnTo>
                      <a:pt x="12" y="5"/>
                    </a:lnTo>
                    <a:lnTo>
                      <a:pt x="12" y="5"/>
                    </a:lnTo>
                    <a:lnTo>
                      <a:pt x="12" y="4"/>
                    </a:lnTo>
                    <a:lnTo>
                      <a:pt x="7" y="3"/>
                    </a:lnTo>
                    <a:lnTo>
                      <a:pt x="6" y="3"/>
                    </a:lnTo>
                    <a:lnTo>
                      <a:pt x="5" y="3"/>
                    </a:lnTo>
                    <a:lnTo>
                      <a:pt x="2" y="2"/>
                    </a:lnTo>
                    <a:lnTo>
                      <a:pt x="2" y="1"/>
                    </a:lnTo>
                    <a:lnTo>
                      <a:pt x="1" y="1"/>
                    </a:lnTo>
                    <a:lnTo>
                      <a:pt x="1" y="0"/>
                    </a:lnTo>
                    <a:lnTo>
                      <a:pt x="0" y="0"/>
                    </a:lnTo>
                    <a:lnTo>
                      <a:pt x="0" y="0"/>
                    </a:lnTo>
                    <a:lnTo>
                      <a:pt x="1" y="2"/>
                    </a:lnTo>
                    <a:lnTo>
                      <a:pt x="2"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5" name="Freeform 75"/>
              <p:cNvSpPr>
                <a:spLocks/>
              </p:cNvSpPr>
              <p:nvPr/>
            </p:nvSpPr>
            <p:spPr bwMode="auto">
              <a:xfrm>
                <a:off x="3918" y="3201"/>
                <a:ext cx="7" cy="6"/>
              </a:xfrm>
              <a:custGeom>
                <a:avLst/>
                <a:gdLst/>
                <a:ahLst/>
                <a:cxnLst>
                  <a:cxn ang="0">
                    <a:pos x="4" y="5"/>
                  </a:cxn>
                  <a:cxn ang="0">
                    <a:pos x="5" y="6"/>
                  </a:cxn>
                  <a:cxn ang="0">
                    <a:pos x="7" y="5"/>
                  </a:cxn>
                  <a:cxn ang="0">
                    <a:pos x="6" y="2"/>
                  </a:cxn>
                  <a:cxn ang="0">
                    <a:pos x="2" y="1"/>
                  </a:cxn>
                  <a:cxn ang="0">
                    <a:pos x="2" y="0"/>
                  </a:cxn>
                  <a:cxn ang="0">
                    <a:pos x="2" y="0"/>
                  </a:cxn>
                  <a:cxn ang="0">
                    <a:pos x="1" y="1"/>
                  </a:cxn>
                  <a:cxn ang="0">
                    <a:pos x="0" y="2"/>
                  </a:cxn>
                  <a:cxn ang="0">
                    <a:pos x="0" y="4"/>
                  </a:cxn>
                  <a:cxn ang="0">
                    <a:pos x="2" y="5"/>
                  </a:cxn>
                  <a:cxn ang="0">
                    <a:pos x="4" y="5"/>
                  </a:cxn>
                </a:cxnLst>
                <a:rect l="0" t="0" r="r" b="b"/>
                <a:pathLst>
                  <a:path w="7" h="6">
                    <a:moveTo>
                      <a:pt x="4" y="5"/>
                    </a:moveTo>
                    <a:lnTo>
                      <a:pt x="5" y="6"/>
                    </a:lnTo>
                    <a:lnTo>
                      <a:pt x="7" y="5"/>
                    </a:lnTo>
                    <a:lnTo>
                      <a:pt x="6" y="2"/>
                    </a:lnTo>
                    <a:lnTo>
                      <a:pt x="2" y="1"/>
                    </a:lnTo>
                    <a:lnTo>
                      <a:pt x="2" y="0"/>
                    </a:lnTo>
                    <a:lnTo>
                      <a:pt x="2" y="0"/>
                    </a:lnTo>
                    <a:lnTo>
                      <a:pt x="1" y="1"/>
                    </a:lnTo>
                    <a:lnTo>
                      <a:pt x="0" y="2"/>
                    </a:lnTo>
                    <a:lnTo>
                      <a:pt x="0" y="4"/>
                    </a:lnTo>
                    <a:lnTo>
                      <a:pt x="2" y="5"/>
                    </a:lnTo>
                    <a:lnTo>
                      <a:pt x="4"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6" name="Freeform 76"/>
              <p:cNvSpPr>
                <a:spLocks/>
              </p:cNvSpPr>
              <p:nvPr/>
            </p:nvSpPr>
            <p:spPr bwMode="auto">
              <a:xfrm>
                <a:off x="3851" y="3198"/>
                <a:ext cx="3" cy="8"/>
              </a:xfrm>
              <a:custGeom>
                <a:avLst/>
                <a:gdLst/>
                <a:ahLst/>
                <a:cxnLst>
                  <a:cxn ang="0">
                    <a:pos x="2" y="1"/>
                  </a:cxn>
                  <a:cxn ang="0">
                    <a:pos x="1" y="0"/>
                  </a:cxn>
                  <a:cxn ang="0">
                    <a:pos x="0" y="1"/>
                  </a:cxn>
                  <a:cxn ang="0">
                    <a:pos x="0" y="7"/>
                  </a:cxn>
                  <a:cxn ang="0">
                    <a:pos x="1" y="8"/>
                  </a:cxn>
                  <a:cxn ang="0">
                    <a:pos x="2" y="8"/>
                  </a:cxn>
                  <a:cxn ang="0">
                    <a:pos x="3" y="7"/>
                  </a:cxn>
                  <a:cxn ang="0">
                    <a:pos x="2" y="1"/>
                  </a:cxn>
                  <a:cxn ang="0">
                    <a:pos x="2" y="1"/>
                  </a:cxn>
                </a:cxnLst>
                <a:rect l="0" t="0" r="r" b="b"/>
                <a:pathLst>
                  <a:path w="3" h="8">
                    <a:moveTo>
                      <a:pt x="2" y="1"/>
                    </a:moveTo>
                    <a:lnTo>
                      <a:pt x="1" y="0"/>
                    </a:lnTo>
                    <a:lnTo>
                      <a:pt x="0" y="1"/>
                    </a:lnTo>
                    <a:lnTo>
                      <a:pt x="0" y="7"/>
                    </a:lnTo>
                    <a:lnTo>
                      <a:pt x="1" y="8"/>
                    </a:lnTo>
                    <a:lnTo>
                      <a:pt x="2" y="8"/>
                    </a:lnTo>
                    <a:lnTo>
                      <a:pt x="3" y="7"/>
                    </a:lnTo>
                    <a:lnTo>
                      <a:pt x="2" y="1"/>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7" name="Freeform 77"/>
              <p:cNvSpPr>
                <a:spLocks/>
              </p:cNvSpPr>
              <p:nvPr/>
            </p:nvSpPr>
            <p:spPr bwMode="auto">
              <a:xfrm>
                <a:off x="5071" y="3096"/>
                <a:ext cx="5" cy="7"/>
              </a:xfrm>
              <a:custGeom>
                <a:avLst/>
                <a:gdLst/>
                <a:ahLst/>
                <a:cxnLst>
                  <a:cxn ang="0">
                    <a:pos x="1" y="0"/>
                  </a:cxn>
                  <a:cxn ang="0">
                    <a:pos x="0" y="0"/>
                  </a:cxn>
                  <a:cxn ang="0">
                    <a:pos x="0" y="1"/>
                  </a:cxn>
                  <a:cxn ang="0">
                    <a:pos x="2" y="3"/>
                  </a:cxn>
                  <a:cxn ang="0">
                    <a:pos x="2" y="4"/>
                  </a:cxn>
                  <a:cxn ang="0">
                    <a:pos x="3" y="5"/>
                  </a:cxn>
                  <a:cxn ang="0">
                    <a:pos x="4" y="7"/>
                  </a:cxn>
                  <a:cxn ang="0">
                    <a:pos x="5" y="7"/>
                  </a:cxn>
                  <a:cxn ang="0">
                    <a:pos x="5" y="5"/>
                  </a:cxn>
                  <a:cxn ang="0">
                    <a:pos x="4" y="4"/>
                  </a:cxn>
                  <a:cxn ang="0">
                    <a:pos x="3" y="4"/>
                  </a:cxn>
                  <a:cxn ang="0">
                    <a:pos x="3" y="4"/>
                  </a:cxn>
                  <a:cxn ang="0">
                    <a:pos x="3" y="4"/>
                  </a:cxn>
                  <a:cxn ang="0">
                    <a:pos x="1" y="0"/>
                  </a:cxn>
                </a:cxnLst>
                <a:rect l="0" t="0" r="r" b="b"/>
                <a:pathLst>
                  <a:path w="5" h="7">
                    <a:moveTo>
                      <a:pt x="1" y="0"/>
                    </a:moveTo>
                    <a:lnTo>
                      <a:pt x="0" y="0"/>
                    </a:lnTo>
                    <a:lnTo>
                      <a:pt x="0" y="1"/>
                    </a:lnTo>
                    <a:lnTo>
                      <a:pt x="2" y="3"/>
                    </a:lnTo>
                    <a:lnTo>
                      <a:pt x="2" y="4"/>
                    </a:lnTo>
                    <a:lnTo>
                      <a:pt x="3" y="5"/>
                    </a:lnTo>
                    <a:lnTo>
                      <a:pt x="4" y="7"/>
                    </a:lnTo>
                    <a:lnTo>
                      <a:pt x="5" y="7"/>
                    </a:lnTo>
                    <a:lnTo>
                      <a:pt x="5" y="5"/>
                    </a:lnTo>
                    <a:lnTo>
                      <a:pt x="4" y="4"/>
                    </a:lnTo>
                    <a:lnTo>
                      <a:pt x="3" y="4"/>
                    </a:lnTo>
                    <a:lnTo>
                      <a:pt x="3" y="4"/>
                    </a:lnTo>
                    <a:lnTo>
                      <a:pt x="3" y="4"/>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8" name="Freeform 78"/>
              <p:cNvSpPr>
                <a:spLocks/>
              </p:cNvSpPr>
              <p:nvPr/>
            </p:nvSpPr>
            <p:spPr bwMode="auto">
              <a:xfrm>
                <a:off x="3782" y="3099"/>
                <a:ext cx="9" cy="6"/>
              </a:xfrm>
              <a:custGeom>
                <a:avLst/>
                <a:gdLst/>
                <a:ahLst/>
                <a:cxnLst>
                  <a:cxn ang="0">
                    <a:pos x="5" y="1"/>
                  </a:cxn>
                  <a:cxn ang="0">
                    <a:pos x="3" y="1"/>
                  </a:cxn>
                  <a:cxn ang="0">
                    <a:pos x="3" y="3"/>
                  </a:cxn>
                  <a:cxn ang="0">
                    <a:pos x="3" y="4"/>
                  </a:cxn>
                  <a:cxn ang="0">
                    <a:pos x="0" y="4"/>
                  </a:cxn>
                  <a:cxn ang="0">
                    <a:pos x="0" y="5"/>
                  </a:cxn>
                  <a:cxn ang="0">
                    <a:pos x="2" y="5"/>
                  </a:cxn>
                  <a:cxn ang="0">
                    <a:pos x="3" y="4"/>
                  </a:cxn>
                  <a:cxn ang="0">
                    <a:pos x="3" y="4"/>
                  </a:cxn>
                  <a:cxn ang="0">
                    <a:pos x="3" y="6"/>
                  </a:cxn>
                  <a:cxn ang="0">
                    <a:pos x="3" y="5"/>
                  </a:cxn>
                  <a:cxn ang="0">
                    <a:pos x="4" y="5"/>
                  </a:cxn>
                  <a:cxn ang="0">
                    <a:pos x="4" y="5"/>
                  </a:cxn>
                  <a:cxn ang="0">
                    <a:pos x="7" y="4"/>
                  </a:cxn>
                  <a:cxn ang="0">
                    <a:pos x="9" y="2"/>
                  </a:cxn>
                  <a:cxn ang="0">
                    <a:pos x="9" y="1"/>
                  </a:cxn>
                  <a:cxn ang="0">
                    <a:pos x="9" y="0"/>
                  </a:cxn>
                  <a:cxn ang="0">
                    <a:pos x="7" y="0"/>
                  </a:cxn>
                  <a:cxn ang="0">
                    <a:pos x="5" y="1"/>
                  </a:cxn>
                </a:cxnLst>
                <a:rect l="0" t="0" r="r" b="b"/>
                <a:pathLst>
                  <a:path w="9" h="6">
                    <a:moveTo>
                      <a:pt x="5" y="1"/>
                    </a:moveTo>
                    <a:lnTo>
                      <a:pt x="3" y="1"/>
                    </a:lnTo>
                    <a:lnTo>
                      <a:pt x="3" y="3"/>
                    </a:lnTo>
                    <a:lnTo>
                      <a:pt x="3" y="4"/>
                    </a:lnTo>
                    <a:lnTo>
                      <a:pt x="0" y="4"/>
                    </a:lnTo>
                    <a:lnTo>
                      <a:pt x="0" y="5"/>
                    </a:lnTo>
                    <a:lnTo>
                      <a:pt x="2" y="5"/>
                    </a:lnTo>
                    <a:lnTo>
                      <a:pt x="3" y="4"/>
                    </a:lnTo>
                    <a:lnTo>
                      <a:pt x="3" y="4"/>
                    </a:lnTo>
                    <a:lnTo>
                      <a:pt x="3" y="6"/>
                    </a:lnTo>
                    <a:lnTo>
                      <a:pt x="3" y="5"/>
                    </a:lnTo>
                    <a:lnTo>
                      <a:pt x="4" y="5"/>
                    </a:lnTo>
                    <a:lnTo>
                      <a:pt x="4" y="5"/>
                    </a:lnTo>
                    <a:lnTo>
                      <a:pt x="7" y="4"/>
                    </a:lnTo>
                    <a:lnTo>
                      <a:pt x="9" y="2"/>
                    </a:lnTo>
                    <a:lnTo>
                      <a:pt x="9" y="1"/>
                    </a:lnTo>
                    <a:lnTo>
                      <a:pt x="9" y="0"/>
                    </a:lnTo>
                    <a:lnTo>
                      <a:pt x="7" y="0"/>
                    </a:lnTo>
                    <a:lnTo>
                      <a:pt x="5"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39" name="Freeform 79"/>
              <p:cNvSpPr>
                <a:spLocks/>
              </p:cNvSpPr>
              <p:nvPr/>
            </p:nvSpPr>
            <p:spPr bwMode="auto">
              <a:xfrm>
                <a:off x="3741" y="3105"/>
                <a:ext cx="13" cy="17"/>
              </a:xfrm>
              <a:custGeom>
                <a:avLst/>
                <a:gdLst/>
                <a:ahLst/>
                <a:cxnLst>
                  <a:cxn ang="0">
                    <a:pos x="8" y="0"/>
                  </a:cxn>
                  <a:cxn ang="0">
                    <a:pos x="6" y="1"/>
                  </a:cxn>
                  <a:cxn ang="0">
                    <a:pos x="3" y="1"/>
                  </a:cxn>
                  <a:cxn ang="0">
                    <a:pos x="2" y="2"/>
                  </a:cxn>
                  <a:cxn ang="0">
                    <a:pos x="0" y="5"/>
                  </a:cxn>
                  <a:cxn ang="0">
                    <a:pos x="0" y="6"/>
                  </a:cxn>
                  <a:cxn ang="0">
                    <a:pos x="2" y="7"/>
                  </a:cxn>
                  <a:cxn ang="0">
                    <a:pos x="7" y="13"/>
                  </a:cxn>
                  <a:cxn ang="0">
                    <a:pos x="7" y="15"/>
                  </a:cxn>
                  <a:cxn ang="0">
                    <a:pos x="8" y="17"/>
                  </a:cxn>
                  <a:cxn ang="0">
                    <a:pos x="9" y="16"/>
                  </a:cxn>
                  <a:cxn ang="0">
                    <a:pos x="9" y="16"/>
                  </a:cxn>
                  <a:cxn ang="0">
                    <a:pos x="9" y="16"/>
                  </a:cxn>
                  <a:cxn ang="0">
                    <a:pos x="11" y="14"/>
                  </a:cxn>
                  <a:cxn ang="0">
                    <a:pos x="11" y="13"/>
                  </a:cxn>
                  <a:cxn ang="0">
                    <a:pos x="11" y="13"/>
                  </a:cxn>
                  <a:cxn ang="0">
                    <a:pos x="12" y="10"/>
                  </a:cxn>
                  <a:cxn ang="0">
                    <a:pos x="13" y="4"/>
                  </a:cxn>
                  <a:cxn ang="0">
                    <a:pos x="13" y="3"/>
                  </a:cxn>
                  <a:cxn ang="0">
                    <a:pos x="12" y="3"/>
                  </a:cxn>
                  <a:cxn ang="0">
                    <a:pos x="12" y="2"/>
                  </a:cxn>
                  <a:cxn ang="0">
                    <a:pos x="9" y="1"/>
                  </a:cxn>
                  <a:cxn ang="0">
                    <a:pos x="8" y="0"/>
                  </a:cxn>
                </a:cxnLst>
                <a:rect l="0" t="0" r="r" b="b"/>
                <a:pathLst>
                  <a:path w="13" h="17">
                    <a:moveTo>
                      <a:pt x="8" y="0"/>
                    </a:moveTo>
                    <a:lnTo>
                      <a:pt x="6" y="1"/>
                    </a:lnTo>
                    <a:lnTo>
                      <a:pt x="3" y="1"/>
                    </a:lnTo>
                    <a:lnTo>
                      <a:pt x="2" y="2"/>
                    </a:lnTo>
                    <a:lnTo>
                      <a:pt x="0" y="5"/>
                    </a:lnTo>
                    <a:lnTo>
                      <a:pt x="0" y="6"/>
                    </a:lnTo>
                    <a:lnTo>
                      <a:pt x="2" y="7"/>
                    </a:lnTo>
                    <a:lnTo>
                      <a:pt x="7" y="13"/>
                    </a:lnTo>
                    <a:lnTo>
                      <a:pt x="7" y="15"/>
                    </a:lnTo>
                    <a:lnTo>
                      <a:pt x="8" y="17"/>
                    </a:lnTo>
                    <a:lnTo>
                      <a:pt x="9" y="16"/>
                    </a:lnTo>
                    <a:lnTo>
                      <a:pt x="9" y="16"/>
                    </a:lnTo>
                    <a:lnTo>
                      <a:pt x="9" y="16"/>
                    </a:lnTo>
                    <a:lnTo>
                      <a:pt x="11" y="14"/>
                    </a:lnTo>
                    <a:lnTo>
                      <a:pt x="11" y="13"/>
                    </a:lnTo>
                    <a:lnTo>
                      <a:pt x="11" y="13"/>
                    </a:lnTo>
                    <a:lnTo>
                      <a:pt x="12" y="10"/>
                    </a:lnTo>
                    <a:lnTo>
                      <a:pt x="13" y="4"/>
                    </a:lnTo>
                    <a:lnTo>
                      <a:pt x="13" y="3"/>
                    </a:lnTo>
                    <a:lnTo>
                      <a:pt x="12" y="3"/>
                    </a:lnTo>
                    <a:lnTo>
                      <a:pt x="12" y="2"/>
                    </a:lnTo>
                    <a:lnTo>
                      <a:pt x="9" y="1"/>
                    </a:lnTo>
                    <a:lnTo>
                      <a:pt x="8"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0" name="Freeform 80"/>
              <p:cNvSpPr>
                <a:spLocks/>
              </p:cNvSpPr>
              <p:nvPr/>
            </p:nvSpPr>
            <p:spPr bwMode="auto">
              <a:xfrm>
                <a:off x="3435" y="3218"/>
                <a:ext cx="3" cy="3"/>
              </a:xfrm>
              <a:custGeom>
                <a:avLst/>
                <a:gdLst/>
                <a:ahLst/>
                <a:cxnLst>
                  <a:cxn ang="0">
                    <a:pos x="1" y="3"/>
                  </a:cxn>
                  <a:cxn ang="0">
                    <a:pos x="2" y="3"/>
                  </a:cxn>
                  <a:cxn ang="0">
                    <a:pos x="3" y="2"/>
                  </a:cxn>
                  <a:cxn ang="0">
                    <a:pos x="2" y="0"/>
                  </a:cxn>
                  <a:cxn ang="0">
                    <a:pos x="2" y="0"/>
                  </a:cxn>
                  <a:cxn ang="0">
                    <a:pos x="1" y="1"/>
                  </a:cxn>
                  <a:cxn ang="0">
                    <a:pos x="0" y="0"/>
                  </a:cxn>
                  <a:cxn ang="0">
                    <a:pos x="0" y="0"/>
                  </a:cxn>
                  <a:cxn ang="0">
                    <a:pos x="0" y="1"/>
                  </a:cxn>
                  <a:cxn ang="0">
                    <a:pos x="0" y="2"/>
                  </a:cxn>
                  <a:cxn ang="0">
                    <a:pos x="1" y="2"/>
                  </a:cxn>
                  <a:cxn ang="0">
                    <a:pos x="1" y="3"/>
                  </a:cxn>
                </a:cxnLst>
                <a:rect l="0" t="0" r="r" b="b"/>
                <a:pathLst>
                  <a:path w="3" h="3">
                    <a:moveTo>
                      <a:pt x="1" y="3"/>
                    </a:moveTo>
                    <a:lnTo>
                      <a:pt x="2" y="3"/>
                    </a:lnTo>
                    <a:lnTo>
                      <a:pt x="3" y="2"/>
                    </a:lnTo>
                    <a:lnTo>
                      <a:pt x="2" y="0"/>
                    </a:lnTo>
                    <a:lnTo>
                      <a:pt x="2" y="0"/>
                    </a:lnTo>
                    <a:lnTo>
                      <a:pt x="1" y="1"/>
                    </a:lnTo>
                    <a:lnTo>
                      <a:pt x="0" y="0"/>
                    </a:lnTo>
                    <a:lnTo>
                      <a:pt x="0" y="0"/>
                    </a:lnTo>
                    <a:lnTo>
                      <a:pt x="0" y="1"/>
                    </a:lnTo>
                    <a:lnTo>
                      <a:pt x="0" y="2"/>
                    </a:lnTo>
                    <a:lnTo>
                      <a:pt x="1" y="2"/>
                    </a:lnTo>
                    <a:lnTo>
                      <a:pt x="1"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1" name="Freeform 81"/>
              <p:cNvSpPr>
                <a:spLocks/>
              </p:cNvSpPr>
              <p:nvPr/>
            </p:nvSpPr>
            <p:spPr bwMode="auto">
              <a:xfrm>
                <a:off x="5078" y="3145"/>
                <a:ext cx="7" cy="3"/>
              </a:xfrm>
              <a:custGeom>
                <a:avLst/>
                <a:gdLst/>
                <a:ahLst/>
                <a:cxnLst>
                  <a:cxn ang="0">
                    <a:pos x="4" y="1"/>
                  </a:cxn>
                  <a:cxn ang="0">
                    <a:pos x="3" y="1"/>
                  </a:cxn>
                  <a:cxn ang="0">
                    <a:pos x="3" y="1"/>
                  </a:cxn>
                  <a:cxn ang="0">
                    <a:pos x="2" y="0"/>
                  </a:cxn>
                  <a:cxn ang="0">
                    <a:pos x="1" y="1"/>
                  </a:cxn>
                  <a:cxn ang="0">
                    <a:pos x="0" y="1"/>
                  </a:cxn>
                  <a:cxn ang="0">
                    <a:pos x="0" y="2"/>
                  </a:cxn>
                  <a:cxn ang="0">
                    <a:pos x="4" y="3"/>
                  </a:cxn>
                  <a:cxn ang="0">
                    <a:pos x="5" y="2"/>
                  </a:cxn>
                  <a:cxn ang="0">
                    <a:pos x="6" y="3"/>
                  </a:cxn>
                  <a:cxn ang="0">
                    <a:pos x="7" y="2"/>
                  </a:cxn>
                  <a:cxn ang="0">
                    <a:pos x="7" y="1"/>
                  </a:cxn>
                  <a:cxn ang="0">
                    <a:pos x="4" y="1"/>
                  </a:cxn>
                </a:cxnLst>
                <a:rect l="0" t="0" r="r" b="b"/>
                <a:pathLst>
                  <a:path w="7" h="3">
                    <a:moveTo>
                      <a:pt x="4" y="1"/>
                    </a:moveTo>
                    <a:lnTo>
                      <a:pt x="3" y="1"/>
                    </a:lnTo>
                    <a:lnTo>
                      <a:pt x="3" y="1"/>
                    </a:lnTo>
                    <a:lnTo>
                      <a:pt x="2" y="0"/>
                    </a:lnTo>
                    <a:lnTo>
                      <a:pt x="1" y="1"/>
                    </a:lnTo>
                    <a:lnTo>
                      <a:pt x="0" y="1"/>
                    </a:lnTo>
                    <a:lnTo>
                      <a:pt x="0" y="2"/>
                    </a:lnTo>
                    <a:lnTo>
                      <a:pt x="4" y="3"/>
                    </a:lnTo>
                    <a:lnTo>
                      <a:pt x="5" y="2"/>
                    </a:lnTo>
                    <a:lnTo>
                      <a:pt x="6" y="3"/>
                    </a:lnTo>
                    <a:lnTo>
                      <a:pt x="7" y="2"/>
                    </a:lnTo>
                    <a:lnTo>
                      <a:pt x="7" y="1"/>
                    </a:lnTo>
                    <a:lnTo>
                      <a:pt x="4"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2" name="Freeform 82"/>
              <p:cNvSpPr>
                <a:spLocks/>
              </p:cNvSpPr>
              <p:nvPr/>
            </p:nvSpPr>
            <p:spPr bwMode="auto">
              <a:xfrm>
                <a:off x="5085" y="3144"/>
                <a:ext cx="6" cy="6"/>
              </a:xfrm>
              <a:custGeom>
                <a:avLst/>
                <a:gdLst/>
                <a:ahLst/>
                <a:cxnLst>
                  <a:cxn ang="0">
                    <a:pos x="0" y="6"/>
                  </a:cxn>
                  <a:cxn ang="0">
                    <a:pos x="1" y="6"/>
                  </a:cxn>
                  <a:cxn ang="0">
                    <a:pos x="2" y="6"/>
                  </a:cxn>
                  <a:cxn ang="0">
                    <a:pos x="3" y="6"/>
                  </a:cxn>
                  <a:cxn ang="0">
                    <a:pos x="6" y="3"/>
                  </a:cxn>
                  <a:cxn ang="0">
                    <a:pos x="6" y="2"/>
                  </a:cxn>
                  <a:cxn ang="0">
                    <a:pos x="5" y="1"/>
                  </a:cxn>
                  <a:cxn ang="0">
                    <a:pos x="4" y="0"/>
                  </a:cxn>
                  <a:cxn ang="0">
                    <a:pos x="3" y="0"/>
                  </a:cxn>
                  <a:cxn ang="0">
                    <a:pos x="3" y="2"/>
                  </a:cxn>
                  <a:cxn ang="0">
                    <a:pos x="3" y="2"/>
                  </a:cxn>
                  <a:cxn ang="0">
                    <a:pos x="3" y="2"/>
                  </a:cxn>
                  <a:cxn ang="0">
                    <a:pos x="2" y="2"/>
                  </a:cxn>
                  <a:cxn ang="0">
                    <a:pos x="0" y="3"/>
                  </a:cxn>
                  <a:cxn ang="0">
                    <a:pos x="0" y="3"/>
                  </a:cxn>
                  <a:cxn ang="0">
                    <a:pos x="0" y="3"/>
                  </a:cxn>
                  <a:cxn ang="0">
                    <a:pos x="0" y="5"/>
                  </a:cxn>
                  <a:cxn ang="0">
                    <a:pos x="0" y="6"/>
                  </a:cxn>
                  <a:cxn ang="0">
                    <a:pos x="0" y="6"/>
                  </a:cxn>
                </a:cxnLst>
                <a:rect l="0" t="0" r="r" b="b"/>
                <a:pathLst>
                  <a:path w="6" h="6">
                    <a:moveTo>
                      <a:pt x="0" y="6"/>
                    </a:moveTo>
                    <a:lnTo>
                      <a:pt x="1" y="6"/>
                    </a:lnTo>
                    <a:lnTo>
                      <a:pt x="2" y="6"/>
                    </a:lnTo>
                    <a:lnTo>
                      <a:pt x="3" y="6"/>
                    </a:lnTo>
                    <a:lnTo>
                      <a:pt x="6" y="3"/>
                    </a:lnTo>
                    <a:lnTo>
                      <a:pt x="6" y="2"/>
                    </a:lnTo>
                    <a:lnTo>
                      <a:pt x="5" y="1"/>
                    </a:lnTo>
                    <a:lnTo>
                      <a:pt x="4" y="0"/>
                    </a:lnTo>
                    <a:lnTo>
                      <a:pt x="3" y="0"/>
                    </a:lnTo>
                    <a:lnTo>
                      <a:pt x="3" y="2"/>
                    </a:lnTo>
                    <a:lnTo>
                      <a:pt x="3" y="2"/>
                    </a:lnTo>
                    <a:lnTo>
                      <a:pt x="3" y="2"/>
                    </a:lnTo>
                    <a:lnTo>
                      <a:pt x="2" y="2"/>
                    </a:lnTo>
                    <a:lnTo>
                      <a:pt x="0" y="3"/>
                    </a:lnTo>
                    <a:lnTo>
                      <a:pt x="0" y="3"/>
                    </a:lnTo>
                    <a:lnTo>
                      <a:pt x="0" y="3"/>
                    </a:lnTo>
                    <a:lnTo>
                      <a:pt x="0" y="5"/>
                    </a:lnTo>
                    <a:lnTo>
                      <a:pt x="0" y="6"/>
                    </a:lnTo>
                    <a:lnTo>
                      <a:pt x="0" y="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3" name="Freeform 83"/>
              <p:cNvSpPr>
                <a:spLocks/>
              </p:cNvSpPr>
              <p:nvPr/>
            </p:nvSpPr>
            <p:spPr bwMode="auto">
              <a:xfrm>
                <a:off x="3753" y="3070"/>
                <a:ext cx="7" cy="9"/>
              </a:xfrm>
              <a:custGeom>
                <a:avLst/>
                <a:gdLst/>
                <a:ahLst/>
                <a:cxnLst>
                  <a:cxn ang="0">
                    <a:pos x="0" y="7"/>
                  </a:cxn>
                  <a:cxn ang="0">
                    <a:pos x="0" y="8"/>
                  </a:cxn>
                  <a:cxn ang="0">
                    <a:pos x="3" y="9"/>
                  </a:cxn>
                  <a:cxn ang="0">
                    <a:pos x="5" y="8"/>
                  </a:cxn>
                  <a:cxn ang="0">
                    <a:pos x="7" y="6"/>
                  </a:cxn>
                  <a:cxn ang="0">
                    <a:pos x="5" y="2"/>
                  </a:cxn>
                  <a:cxn ang="0">
                    <a:pos x="4" y="1"/>
                  </a:cxn>
                  <a:cxn ang="0">
                    <a:pos x="4" y="0"/>
                  </a:cxn>
                  <a:cxn ang="0">
                    <a:pos x="3" y="0"/>
                  </a:cxn>
                  <a:cxn ang="0">
                    <a:pos x="1" y="0"/>
                  </a:cxn>
                  <a:cxn ang="0">
                    <a:pos x="0" y="6"/>
                  </a:cxn>
                  <a:cxn ang="0">
                    <a:pos x="0" y="7"/>
                  </a:cxn>
                </a:cxnLst>
                <a:rect l="0" t="0" r="r" b="b"/>
                <a:pathLst>
                  <a:path w="7" h="9">
                    <a:moveTo>
                      <a:pt x="0" y="7"/>
                    </a:moveTo>
                    <a:lnTo>
                      <a:pt x="0" y="8"/>
                    </a:lnTo>
                    <a:lnTo>
                      <a:pt x="3" y="9"/>
                    </a:lnTo>
                    <a:lnTo>
                      <a:pt x="5" y="8"/>
                    </a:lnTo>
                    <a:lnTo>
                      <a:pt x="7" y="6"/>
                    </a:lnTo>
                    <a:lnTo>
                      <a:pt x="5" y="2"/>
                    </a:lnTo>
                    <a:lnTo>
                      <a:pt x="4" y="1"/>
                    </a:lnTo>
                    <a:lnTo>
                      <a:pt x="4" y="0"/>
                    </a:lnTo>
                    <a:lnTo>
                      <a:pt x="3" y="0"/>
                    </a:lnTo>
                    <a:lnTo>
                      <a:pt x="1" y="0"/>
                    </a:lnTo>
                    <a:lnTo>
                      <a:pt x="0" y="6"/>
                    </a:lnTo>
                    <a:lnTo>
                      <a:pt x="0" y="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4" name="Freeform 84"/>
              <p:cNvSpPr>
                <a:spLocks/>
              </p:cNvSpPr>
              <p:nvPr/>
            </p:nvSpPr>
            <p:spPr bwMode="auto">
              <a:xfrm>
                <a:off x="3636" y="3089"/>
                <a:ext cx="59" cy="65"/>
              </a:xfrm>
              <a:custGeom>
                <a:avLst/>
                <a:gdLst/>
                <a:ahLst/>
                <a:cxnLst>
                  <a:cxn ang="0">
                    <a:pos x="5" y="51"/>
                  </a:cxn>
                  <a:cxn ang="0">
                    <a:pos x="6" y="52"/>
                  </a:cxn>
                  <a:cxn ang="0">
                    <a:pos x="8" y="51"/>
                  </a:cxn>
                  <a:cxn ang="0">
                    <a:pos x="15" y="65"/>
                  </a:cxn>
                  <a:cxn ang="0">
                    <a:pos x="19" y="62"/>
                  </a:cxn>
                  <a:cxn ang="0">
                    <a:pos x="24" y="58"/>
                  </a:cxn>
                  <a:cxn ang="0">
                    <a:pos x="26" y="60"/>
                  </a:cxn>
                  <a:cxn ang="0">
                    <a:pos x="26" y="58"/>
                  </a:cxn>
                  <a:cxn ang="0">
                    <a:pos x="28" y="58"/>
                  </a:cxn>
                  <a:cxn ang="0">
                    <a:pos x="30" y="54"/>
                  </a:cxn>
                  <a:cxn ang="0">
                    <a:pos x="30" y="51"/>
                  </a:cxn>
                  <a:cxn ang="0">
                    <a:pos x="32" y="44"/>
                  </a:cxn>
                  <a:cxn ang="0">
                    <a:pos x="34" y="44"/>
                  </a:cxn>
                  <a:cxn ang="0">
                    <a:pos x="37" y="38"/>
                  </a:cxn>
                  <a:cxn ang="0">
                    <a:pos x="58" y="19"/>
                  </a:cxn>
                  <a:cxn ang="0">
                    <a:pos x="49" y="9"/>
                  </a:cxn>
                  <a:cxn ang="0">
                    <a:pos x="42" y="5"/>
                  </a:cxn>
                  <a:cxn ang="0">
                    <a:pos x="39" y="9"/>
                  </a:cxn>
                  <a:cxn ang="0">
                    <a:pos x="37" y="11"/>
                  </a:cxn>
                  <a:cxn ang="0">
                    <a:pos x="37" y="7"/>
                  </a:cxn>
                  <a:cxn ang="0">
                    <a:pos x="36" y="8"/>
                  </a:cxn>
                  <a:cxn ang="0">
                    <a:pos x="34" y="8"/>
                  </a:cxn>
                  <a:cxn ang="0">
                    <a:pos x="28" y="0"/>
                  </a:cxn>
                  <a:cxn ang="0">
                    <a:pos x="22" y="1"/>
                  </a:cxn>
                  <a:cxn ang="0">
                    <a:pos x="16" y="1"/>
                  </a:cxn>
                  <a:cxn ang="0">
                    <a:pos x="15" y="3"/>
                  </a:cxn>
                  <a:cxn ang="0">
                    <a:pos x="15" y="1"/>
                  </a:cxn>
                  <a:cxn ang="0">
                    <a:pos x="14" y="1"/>
                  </a:cxn>
                  <a:cxn ang="0">
                    <a:pos x="11" y="2"/>
                  </a:cxn>
                  <a:cxn ang="0">
                    <a:pos x="8" y="3"/>
                  </a:cxn>
                  <a:cxn ang="0">
                    <a:pos x="8" y="6"/>
                  </a:cxn>
                  <a:cxn ang="0">
                    <a:pos x="8" y="8"/>
                  </a:cxn>
                  <a:cxn ang="0">
                    <a:pos x="11" y="13"/>
                  </a:cxn>
                  <a:cxn ang="0">
                    <a:pos x="8" y="20"/>
                  </a:cxn>
                  <a:cxn ang="0">
                    <a:pos x="8" y="22"/>
                  </a:cxn>
                  <a:cxn ang="0">
                    <a:pos x="7" y="27"/>
                  </a:cxn>
                  <a:cxn ang="0">
                    <a:pos x="6" y="29"/>
                  </a:cxn>
                  <a:cxn ang="0">
                    <a:pos x="7" y="30"/>
                  </a:cxn>
                  <a:cxn ang="0">
                    <a:pos x="8" y="32"/>
                  </a:cxn>
                  <a:cxn ang="0">
                    <a:pos x="4" y="32"/>
                  </a:cxn>
                  <a:cxn ang="0">
                    <a:pos x="5" y="36"/>
                  </a:cxn>
                  <a:cxn ang="0">
                    <a:pos x="5" y="37"/>
                  </a:cxn>
                  <a:cxn ang="0">
                    <a:pos x="4" y="40"/>
                  </a:cxn>
                  <a:cxn ang="0">
                    <a:pos x="4" y="40"/>
                  </a:cxn>
                  <a:cxn ang="0">
                    <a:pos x="2" y="43"/>
                  </a:cxn>
                  <a:cxn ang="0">
                    <a:pos x="1" y="45"/>
                  </a:cxn>
                  <a:cxn ang="0">
                    <a:pos x="1" y="46"/>
                  </a:cxn>
                  <a:cxn ang="0">
                    <a:pos x="2" y="47"/>
                  </a:cxn>
                  <a:cxn ang="0">
                    <a:pos x="0" y="51"/>
                  </a:cxn>
                </a:cxnLst>
                <a:rect l="0" t="0" r="r" b="b"/>
                <a:pathLst>
                  <a:path w="59" h="65">
                    <a:moveTo>
                      <a:pt x="3" y="50"/>
                    </a:moveTo>
                    <a:lnTo>
                      <a:pt x="5" y="50"/>
                    </a:lnTo>
                    <a:lnTo>
                      <a:pt x="5" y="51"/>
                    </a:lnTo>
                    <a:lnTo>
                      <a:pt x="4" y="51"/>
                    </a:lnTo>
                    <a:lnTo>
                      <a:pt x="4" y="51"/>
                    </a:lnTo>
                    <a:lnTo>
                      <a:pt x="6" y="52"/>
                    </a:lnTo>
                    <a:lnTo>
                      <a:pt x="7" y="53"/>
                    </a:lnTo>
                    <a:lnTo>
                      <a:pt x="7" y="51"/>
                    </a:lnTo>
                    <a:lnTo>
                      <a:pt x="8" y="51"/>
                    </a:lnTo>
                    <a:lnTo>
                      <a:pt x="8" y="53"/>
                    </a:lnTo>
                    <a:lnTo>
                      <a:pt x="10" y="54"/>
                    </a:lnTo>
                    <a:lnTo>
                      <a:pt x="15" y="65"/>
                    </a:lnTo>
                    <a:lnTo>
                      <a:pt x="16" y="65"/>
                    </a:lnTo>
                    <a:lnTo>
                      <a:pt x="19" y="62"/>
                    </a:lnTo>
                    <a:lnTo>
                      <a:pt x="19" y="62"/>
                    </a:lnTo>
                    <a:lnTo>
                      <a:pt x="22" y="59"/>
                    </a:lnTo>
                    <a:lnTo>
                      <a:pt x="23" y="58"/>
                    </a:lnTo>
                    <a:lnTo>
                      <a:pt x="24" y="58"/>
                    </a:lnTo>
                    <a:lnTo>
                      <a:pt x="24" y="59"/>
                    </a:lnTo>
                    <a:lnTo>
                      <a:pt x="24" y="60"/>
                    </a:lnTo>
                    <a:lnTo>
                      <a:pt x="26" y="60"/>
                    </a:lnTo>
                    <a:lnTo>
                      <a:pt x="26" y="60"/>
                    </a:lnTo>
                    <a:lnTo>
                      <a:pt x="26" y="58"/>
                    </a:lnTo>
                    <a:lnTo>
                      <a:pt x="26" y="58"/>
                    </a:lnTo>
                    <a:lnTo>
                      <a:pt x="27" y="58"/>
                    </a:lnTo>
                    <a:lnTo>
                      <a:pt x="28" y="58"/>
                    </a:lnTo>
                    <a:lnTo>
                      <a:pt x="28" y="58"/>
                    </a:lnTo>
                    <a:lnTo>
                      <a:pt x="30" y="57"/>
                    </a:lnTo>
                    <a:lnTo>
                      <a:pt x="30" y="56"/>
                    </a:lnTo>
                    <a:lnTo>
                      <a:pt x="30" y="54"/>
                    </a:lnTo>
                    <a:lnTo>
                      <a:pt x="30" y="54"/>
                    </a:lnTo>
                    <a:lnTo>
                      <a:pt x="30" y="54"/>
                    </a:lnTo>
                    <a:lnTo>
                      <a:pt x="30" y="51"/>
                    </a:lnTo>
                    <a:lnTo>
                      <a:pt x="30" y="50"/>
                    </a:lnTo>
                    <a:lnTo>
                      <a:pt x="31" y="47"/>
                    </a:lnTo>
                    <a:lnTo>
                      <a:pt x="32" y="44"/>
                    </a:lnTo>
                    <a:lnTo>
                      <a:pt x="32" y="44"/>
                    </a:lnTo>
                    <a:lnTo>
                      <a:pt x="33" y="45"/>
                    </a:lnTo>
                    <a:lnTo>
                      <a:pt x="34" y="44"/>
                    </a:lnTo>
                    <a:lnTo>
                      <a:pt x="35" y="44"/>
                    </a:lnTo>
                    <a:lnTo>
                      <a:pt x="37" y="43"/>
                    </a:lnTo>
                    <a:lnTo>
                      <a:pt x="37" y="38"/>
                    </a:lnTo>
                    <a:lnTo>
                      <a:pt x="59" y="21"/>
                    </a:lnTo>
                    <a:lnTo>
                      <a:pt x="59" y="20"/>
                    </a:lnTo>
                    <a:lnTo>
                      <a:pt x="58" y="19"/>
                    </a:lnTo>
                    <a:lnTo>
                      <a:pt x="56" y="18"/>
                    </a:lnTo>
                    <a:lnTo>
                      <a:pt x="55" y="17"/>
                    </a:lnTo>
                    <a:lnTo>
                      <a:pt x="49" y="9"/>
                    </a:lnTo>
                    <a:lnTo>
                      <a:pt x="48" y="8"/>
                    </a:lnTo>
                    <a:lnTo>
                      <a:pt x="47" y="7"/>
                    </a:lnTo>
                    <a:lnTo>
                      <a:pt x="42" y="5"/>
                    </a:lnTo>
                    <a:lnTo>
                      <a:pt x="39" y="7"/>
                    </a:lnTo>
                    <a:lnTo>
                      <a:pt x="38" y="8"/>
                    </a:lnTo>
                    <a:lnTo>
                      <a:pt x="39" y="9"/>
                    </a:lnTo>
                    <a:lnTo>
                      <a:pt x="39" y="10"/>
                    </a:lnTo>
                    <a:lnTo>
                      <a:pt x="38" y="11"/>
                    </a:lnTo>
                    <a:lnTo>
                      <a:pt x="37" y="11"/>
                    </a:lnTo>
                    <a:lnTo>
                      <a:pt x="37" y="11"/>
                    </a:lnTo>
                    <a:lnTo>
                      <a:pt x="38" y="10"/>
                    </a:lnTo>
                    <a:lnTo>
                      <a:pt x="37" y="7"/>
                    </a:lnTo>
                    <a:lnTo>
                      <a:pt x="36" y="7"/>
                    </a:lnTo>
                    <a:lnTo>
                      <a:pt x="36" y="7"/>
                    </a:lnTo>
                    <a:lnTo>
                      <a:pt x="36" y="8"/>
                    </a:lnTo>
                    <a:lnTo>
                      <a:pt x="35" y="9"/>
                    </a:lnTo>
                    <a:lnTo>
                      <a:pt x="34" y="11"/>
                    </a:lnTo>
                    <a:lnTo>
                      <a:pt x="34" y="8"/>
                    </a:lnTo>
                    <a:lnTo>
                      <a:pt x="35" y="7"/>
                    </a:lnTo>
                    <a:lnTo>
                      <a:pt x="28" y="2"/>
                    </a:lnTo>
                    <a:lnTo>
                      <a:pt x="28" y="0"/>
                    </a:lnTo>
                    <a:lnTo>
                      <a:pt x="25" y="0"/>
                    </a:lnTo>
                    <a:lnTo>
                      <a:pt x="23" y="0"/>
                    </a:lnTo>
                    <a:lnTo>
                      <a:pt x="22" y="1"/>
                    </a:lnTo>
                    <a:lnTo>
                      <a:pt x="22" y="0"/>
                    </a:lnTo>
                    <a:lnTo>
                      <a:pt x="20" y="1"/>
                    </a:lnTo>
                    <a:lnTo>
                      <a:pt x="16" y="1"/>
                    </a:lnTo>
                    <a:lnTo>
                      <a:pt x="16" y="2"/>
                    </a:lnTo>
                    <a:lnTo>
                      <a:pt x="16" y="4"/>
                    </a:lnTo>
                    <a:lnTo>
                      <a:pt x="15" y="3"/>
                    </a:lnTo>
                    <a:lnTo>
                      <a:pt x="15" y="3"/>
                    </a:lnTo>
                    <a:lnTo>
                      <a:pt x="15" y="1"/>
                    </a:lnTo>
                    <a:lnTo>
                      <a:pt x="15" y="1"/>
                    </a:lnTo>
                    <a:lnTo>
                      <a:pt x="15" y="2"/>
                    </a:lnTo>
                    <a:lnTo>
                      <a:pt x="14" y="2"/>
                    </a:lnTo>
                    <a:lnTo>
                      <a:pt x="14" y="1"/>
                    </a:lnTo>
                    <a:lnTo>
                      <a:pt x="12" y="2"/>
                    </a:lnTo>
                    <a:lnTo>
                      <a:pt x="12" y="2"/>
                    </a:lnTo>
                    <a:lnTo>
                      <a:pt x="11" y="2"/>
                    </a:lnTo>
                    <a:lnTo>
                      <a:pt x="10" y="2"/>
                    </a:lnTo>
                    <a:lnTo>
                      <a:pt x="10" y="3"/>
                    </a:lnTo>
                    <a:lnTo>
                      <a:pt x="8" y="3"/>
                    </a:lnTo>
                    <a:lnTo>
                      <a:pt x="8" y="3"/>
                    </a:lnTo>
                    <a:lnTo>
                      <a:pt x="8" y="3"/>
                    </a:lnTo>
                    <a:lnTo>
                      <a:pt x="8" y="6"/>
                    </a:lnTo>
                    <a:lnTo>
                      <a:pt x="10" y="7"/>
                    </a:lnTo>
                    <a:lnTo>
                      <a:pt x="8" y="7"/>
                    </a:lnTo>
                    <a:lnTo>
                      <a:pt x="8" y="8"/>
                    </a:lnTo>
                    <a:lnTo>
                      <a:pt x="10" y="11"/>
                    </a:lnTo>
                    <a:lnTo>
                      <a:pt x="10" y="12"/>
                    </a:lnTo>
                    <a:lnTo>
                      <a:pt x="11" y="13"/>
                    </a:lnTo>
                    <a:lnTo>
                      <a:pt x="11" y="14"/>
                    </a:lnTo>
                    <a:lnTo>
                      <a:pt x="10" y="19"/>
                    </a:lnTo>
                    <a:lnTo>
                      <a:pt x="8" y="20"/>
                    </a:lnTo>
                    <a:lnTo>
                      <a:pt x="8" y="21"/>
                    </a:lnTo>
                    <a:lnTo>
                      <a:pt x="8" y="22"/>
                    </a:lnTo>
                    <a:lnTo>
                      <a:pt x="8" y="22"/>
                    </a:lnTo>
                    <a:lnTo>
                      <a:pt x="8" y="25"/>
                    </a:lnTo>
                    <a:lnTo>
                      <a:pt x="7" y="26"/>
                    </a:lnTo>
                    <a:lnTo>
                      <a:pt x="7" y="27"/>
                    </a:lnTo>
                    <a:lnTo>
                      <a:pt x="7" y="27"/>
                    </a:lnTo>
                    <a:lnTo>
                      <a:pt x="6" y="28"/>
                    </a:lnTo>
                    <a:lnTo>
                      <a:pt x="6" y="29"/>
                    </a:lnTo>
                    <a:lnTo>
                      <a:pt x="6" y="29"/>
                    </a:lnTo>
                    <a:lnTo>
                      <a:pt x="7" y="29"/>
                    </a:lnTo>
                    <a:lnTo>
                      <a:pt x="7" y="30"/>
                    </a:lnTo>
                    <a:lnTo>
                      <a:pt x="8" y="30"/>
                    </a:lnTo>
                    <a:lnTo>
                      <a:pt x="8" y="31"/>
                    </a:lnTo>
                    <a:lnTo>
                      <a:pt x="8" y="32"/>
                    </a:lnTo>
                    <a:lnTo>
                      <a:pt x="5" y="32"/>
                    </a:lnTo>
                    <a:lnTo>
                      <a:pt x="4" y="32"/>
                    </a:lnTo>
                    <a:lnTo>
                      <a:pt x="4" y="32"/>
                    </a:lnTo>
                    <a:lnTo>
                      <a:pt x="4" y="34"/>
                    </a:lnTo>
                    <a:lnTo>
                      <a:pt x="5" y="34"/>
                    </a:lnTo>
                    <a:lnTo>
                      <a:pt x="5" y="36"/>
                    </a:lnTo>
                    <a:lnTo>
                      <a:pt x="5" y="36"/>
                    </a:lnTo>
                    <a:lnTo>
                      <a:pt x="4" y="37"/>
                    </a:lnTo>
                    <a:lnTo>
                      <a:pt x="5" y="37"/>
                    </a:lnTo>
                    <a:lnTo>
                      <a:pt x="5" y="38"/>
                    </a:lnTo>
                    <a:lnTo>
                      <a:pt x="4" y="39"/>
                    </a:lnTo>
                    <a:lnTo>
                      <a:pt x="4" y="40"/>
                    </a:lnTo>
                    <a:lnTo>
                      <a:pt x="4" y="40"/>
                    </a:lnTo>
                    <a:lnTo>
                      <a:pt x="4" y="40"/>
                    </a:lnTo>
                    <a:lnTo>
                      <a:pt x="4" y="40"/>
                    </a:lnTo>
                    <a:lnTo>
                      <a:pt x="3" y="41"/>
                    </a:lnTo>
                    <a:lnTo>
                      <a:pt x="3" y="43"/>
                    </a:lnTo>
                    <a:lnTo>
                      <a:pt x="2" y="43"/>
                    </a:lnTo>
                    <a:lnTo>
                      <a:pt x="2" y="43"/>
                    </a:lnTo>
                    <a:lnTo>
                      <a:pt x="3" y="44"/>
                    </a:lnTo>
                    <a:lnTo>
                      <a:pt x="1" y="45"/>
                    </a:lnTo>
                    <a:lnTo>
                      <a:pt x="2" y="45"/>
                    </a:lnTo>
                    <a:lnTo>
                      <a:pt x="2" y="46"/>
                    </a:lnTo>
                    <a:lnTo>
                      <a:pt x="1" y="46"/>
                    </a:lnTo>
                    <a:lnTo>
                      <a:pt x="1" y="47"/>
                    </a:lnTo>
                    <a:lnTo>
                      <a:pt x="1" y="47"/>
                    </a:lnTo>
                    <a:lnTo>
                      <a:pt x="2" y="47"/>
                    </a:lnTo>
                    <a:lnTo>
                      <a:pt x="1" y="50"/>
                    </a:lnTo>
                    <a:lnTo>
                      <a:pt x="0" y="50"/>
                    </a:lnTo>
                    <a:lnTo>
                      <a:pt x="0" y="51"/>
                    </a:lnTo>
                    <a:lnTo>
                      <a:pt x="3" y="5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5" name="Freeform 85"/>
              <p:cNvSpPr>
                <a:spLocks/>
              </p:cNvSpPr>
              <p:nvPr/>
            </p:nvSpPr>
            <p:spPr bwMode="auto">
              <a:xfrm>
                <a:off x="3585" y="3176"/>
                <a:ext cx="8" cy="11"/>
              </a:xfrm>
              <a:custGeom>
                <a:avLst/>
                <a:gdLst/>
                <a:ahLst/>
                <a:cxnLst>
                  <a:cxn ang="0">
                    <a:pos x="1" y="6"/>
                  </a:cxn>
                  <a:cxn ang="0">
                    <a:pos x="1" y="9"/>
                  </a:cxn>
                  <a:cxn ang="0">
                    <a:pos x="2" y="10"/>
                  </a:cxn>
                  <a:cxn ang="0">
                    <a:pos x="4" y="8"/>
                  </a:cxn>
                  <a:cxn ang="0">
                    <a:pos x="3" y="10"/>
                  </a:cxn>
                  <a:cxn ang="0">
                    <a:pos x="2" y="11"/>
                  </a:cxn>
                  <a:cxn ang="0">
                    <a:pos x="1" y="10"/>
                  </a:cxn>
                  <a:cxn ang="0">
                    <a:pos x="1" y="11"/>
                  </a:cxn>
                  <a:cxn ang="0">
                    <a:pos x="2" y="11"/>
                  </a:cxn>
                  <a:cxn ang="0">
                    <a:pos x="2" y="11"/>
                  </a:cxn>
                  <a:cxn ang="0">
                    <a:pos x="2" y="11"/>
                  </a:cxn>
                  <a:cxn ang="0">
                    <a:pos x="3" y="11"/>
                  </a:cxn>
                  <a:cxn ang="0">
                    <a:pos x="8" y="5"/>
                  </a:cxn>
                  <a:cxn ang="0">
                    <a:pos x="8" y="3"/>
                  </a:cxn>
                  <a:cxn ang="0">
                    <a:pos x="8" y="2"/>
                  </a:cxn>
                  <a:cxn ang="0">
                    <a:pos x="6" y="4"/>
                  </a:cxn>
                  <a:cxn ang="0">
                    <a:pos x="6" y="4"/>
                  </a:cxn>
                  <a:cxn ang="0">
                    <a:pos x="5" y="3"/>
                  </a:cxn>
                  <a:cxn ang="0">
                    <a:pos x="5" y="2"/>
                  </a:cxn>
                  <a:cxn ang="0">
                    <a:pos x="4" y="1"/>
                  </a:cxn>
                  <a:cxn ang="0">
                    <a:pos x="4" y="0"/>
                  </a:cxn>
                  <a:cxn ang="0">
                    <a:pos x="4" y="0"/>
                  </a:cxn>
                  <a:cxn ang="0">
                    <a:pos x="4" y="1"/>
                  </a:cxn>
                  <a:cxn ang="0">
                    <a:pos x="4" y="2"/>
                  </a:cxn>
                  <a:cxn ang="0">
                    <a:pos x="4" y="4"/>
                  </a:cxn>
                  <a:cxn ang="0">
                    <a:pos x="4" y="4"/>
                  </a:cxn>
                  <a:cxn ang="0">
                    <a:pos x="4" y="4"/>
                  </a:cxn>
                  <a:cxn ang="0">
                    <a:pos x="4" y="4"/>
                  </a:cxn>
                  <a:cxn ang="0">
                    <a:pos x="4" y="4"/>
                  </a:cxn>
                  <a:cxn ang="0">
                    <a:pos x="4" y="5"/>
                  </a:cxn>
                  <a:cxn ang="0">
                    <a:pos x="3" y="4"/>
                  </a:cxn>
                  <a:cxn ang="0">
                    <a:pos x="3" y="5"/>
                  </a:cxn>
                  <a:cxn ang="0">
                    <a:pos x="2" y="4"/>
                  </a:cxn>
                  <a:cxn ang="0">
                    <a:pos x="1" y="4"/>
                  </a:cxn>
                  <a:cxn ang="0">
                    <a:pos x="2" y="6"/>
                  </a:cxn>
                  <a:cxn ang="0">
                    <a:pos x="2" y="6"/>
                  </a:cxn>
                  <a:cxn ang="0">
                    <a:pos x="1" y="6"/>
                  </a:cxn>
                  <a:cxn ang="0">
                    <a:pos x="1" y="4"/>
                  </a:cxn>
                  <a:cxn ang="0">
                    <a:pos x="0" y="4"/>
                  </a:cxn>
                  <a:cxn ang="0">
                    <a:pos x="0" y="5"/>
                  </a:cxn>
                  <a:cxn ang="0">
                    <a:pos x="0" y="6"/>
                  </a:cxn>
                  <a:cxn ang="0">
                    <a:pos x="1" y="6"/>
                  </a:cxn>
                </a:cxnLst>
                <a:rect l="0" t="0" r="r" b="b"/>
                <a:pathLst>
                  <a:path w="8" h="11">
                    <a:moveTo>
                      <a:pt x="1" y="6"/>
                    </a:moveTo>
                    <a:lnTo>
                      <a:pt x="1" y="9"/>
                    </a:lnTo>
                    <a:lnTo>
                      <a:pt x="2" y="10"/>
                    </a:lnTo>
                    <a:lnTo>
                      <a:pt x="4" y="8"/>
                    </a:lnTo>
                    <a:lnTo>
                      <a:pt x="3" y="10"/>
                    </a:lnTo>
                    <a:lnTo>
                      <a:pt x="2" y="11"/>
                    </a:lnTo>
                    <a:lnTo>
                      <a:pt x="1" y="10"/>
                    </a:lnTo>
                    <a:lnTo>
                      <a:pt x="1" y="11"/>
                    </a:lnTo>
                    <a:lnTo>
                      <a:pt x="2" y="11"/>
                    </a:lnTo>
                    <a:lnTo>
                      <a:pt x="2" y="11"/>
                    </a:lnTo>
                    <a:lnTo>
                      <a:pt x="2" y="11"/>
                    </a:lnTo>
                    <a:lnTo>
                      <a:pt x="3" y="11"/>
                    </a:lnTo>
                    <a:lnTo>
                      <a:pt x="8" y="5"/>
                    </a:lnTo>
                    <a:lnTo>
                      <a:pt x="8" y="3"/>
                    </a:lnTo>
                    <a:lnTo>
                      <a:pt x="8" y="2"/>
                    </a:lnTo>
                    <a:lnTo>
                      <a:pt x="6" y="4"/>
                    </a:lnTo>
                    <a:lnTo>
                      <a:pt x="6" y="4"/>
                    </a:lnTo>
                    <a:lnTo>
                      <a:pt x="5" y="3"/>
                    </a:lnTo>
                    <a:lnTo>
                      <a:pt x="5" y="2"/>
                    </a:lnTo>
                    <a:lnTo>
                      <a:pt x="4" y="1"/>
                    </a:lnTo>
                    <a:lnTo>
                      <a:pt x="4" y="0"/>
                    </a:lnTo>
                    <a:lnTo>
                      <a:pt x="4" y="0"/>
                    </a:lnTo>
                    <a:lnTo>
                      <a:pt x="4" y="1"/>
                    </a:lnTo>
                    <a:lnTo>
                      <a:pt x="4" y="2"/>
                    </a:lnTo>
                    <a:lnTo>
                      <a:pt x="4" y="4"/>
                    </a:lnTo>
                    <a:lnTo>
                      <a:pt x="4" y="4"/>
                    </a:lnTo>
                    <a:lnTo>
                      <a:pt x="4" y="4"/>
                    </a:lnTo>
                    <a:lnTo>
                      <a:pt x="4" y="4"/>
                    </a:lnTo>
                    <a:lnTo>
                      <a:pt x="4" y="4"/>
                    </a:lnTo>
                    <a:lnTo>
                      <a:pt x="4" y="5"/>
                    </a:lnTo>
                    <a:lnTo>
                      <a:pt x="3" y="4"/>
                    </a:lnTo>
                    <a:lnTo>
                      <a:pt x="3" y="5"/>
                    </a:lnTo>
                    <a:lnTo>
                      <a:pt x="2" y="4"/>
                    </a:lnTo>
                    <a:lnTo>
                      <a:pt x="1" y="4"/>
                    </a:lnTo>
                    <a:lnTo>
                      <a:pt x="2" y="6"/>
                    </a:lnTo>
                    <a:lnTo>
                      <a:pt x="2" y="6"/>
                    </a:lnTo>
                    <a:lnTo>
                      <a:pt x="1" y="6"/>
                    </a:lnTo>
                    <a:lnTo>
                      <a:pt x="1" y="4"/>
                    </a:lnTo>
                    <a:lnTo>
                      <a:pt x="0" y="4"/>
                    </a:lnTo>
                    <a:lnTo>
                      <a:pt x="0" y="5"/>
                    </a:lnTo>
                    <a:lnTo>
                      <a:pt x="0" y="6"/>
                    </a:lnTo>
                    <a:lnTo>
                      <a:pt x="1" y="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6" name="Freeform 86"/>
              <p:cNvSpPr>
                <a:spLocks/>
              </p:cNvSpPr>
              <p:nvPr/>
            </p:nvSpPr>
            <p:spPr bwMode="auto">
              <a:xfrm>
                <a:off x="3581" y="3183"/>
                <a:ext cx="5" cy="6"/>
              </a:xfrm>
              <a:custGeom>
                <a:avLst/>
                <a:gdLst/>
                <a:ahLst/>
                <a:cxnLst>
                  <a:cxn ang="0">
                    <a:pos x="1" y="4"/>
                  </a:cxn>
                  <a:cxn ang="0">
                    <a:pos x="2" y="4"/>
                  </a:cxn>
                  <a:cxn ang="0">
                    <a:pos x="3" y="5"/>
                  </a:cxn>
                  <a:cxn ang="0">
                    <a:pos x="5" y="5"/>
                  </a:cxn>
                  <a:cxn ang="0">
                    <a:pos x="5" y="6"/>
                  </a:cxn>
                  <a:cxn ang="0">
                    <a:pos x="5" y="6"/>
                  </a:cxn>
                  <a:cxn ang="0">
                    <a:pos x="5" y="6"/>
                  </a:cxn>
                  <a:cxn ang="0">
                    <a:pos x="5" y="5"/>
                  </a:cxn>
                  <a:cxn ang="0">
                    <a:pos x="5" y="4"/>
                  </a:cxn>
                  <a:cxn ang="0">
                    <a:pos x="3" y="3"/>
                  </a:cxn>
                  <a:cxn ang="0">
                    <a:pos x="4" y="3"/>
                  </a:cxn>
                  <a:cxn ang="0">
                    <a:pos x="2" y="2"/>
                  </a:cxn>
                  <a:cxn ang="0">
                    <a:pos x="1" y="0"/>
                  </a:cxn>
                  <a:cxn ang="0">
                    <a:pos x="1" y="0"/>
                  </a:cxn>
                  <a:cxn ang="0">
                    <a:pos x="1" y="0"/>
                  </a:cxn>
                  <a:cxn ang="0">
                    <a:pos x="1" y="0"/>
                  </a:cxn>
                  <a:cxn ang="0">
                    <a:pos x="0" y="0"/>
                  </a:cxn>
                  <a:cxn ang="0">
                    <a:pos x="0" y="3"/>
                  </a:cxn>
                  <a:cxn ang="0">
                    <a:pos x="1" y="3"/>
                  </a:cxn>
                  <a:cxn ang="0">
                    <a:pos x="1" y="4"/>
                  </a:cxn>
                </a:cxnLst>
                <a:rect l="0" t="0" r="r" b="b"/>
                <a:pathLst>
                  <a:path w="5" h="6">
                    <a:moveTo>
                      <a:pt x="1" y="4"/>
                    </a:moveTo>
                    <a:lnTo>
                      <a:pt x="2" y="4"/>
                    </a:lnTo>
                    <a:lnTo>
                      <a:pt x="3" y="5"/>
                    </a:lnTo>
                    <a:lnTo>
                      <a:pt x="5" y="5"/>
                    </a:lnTo>
                    <a:lnTo>
                      <a:pt x="5" y="6"/>
                    </a:lnTo>
                    <a:lnTo>
                      <a:pt x="5" y="6"/>
                    </a:lnTo>
                    <a:lnTo>
                      <a:pt x="5" y="6"/>
                    </a:lnTo>
                    <a:lnTo>
                      <a:pt x="5" y="5"/>
                    </a:lnTo>
                    <a:lnTo>
                      <a:pt x="5" y="4"/>
                    </a:lnTo>
                    <a:lnTo>
                      <a:pt x="3" y="3"/>
                    </a:lnTo>
                    <a:lnTo>
                      <a:pt x="4" y="3"/>
                    </a:lnTo>
                    <a:lnTo>
                      <a:pt x="2" y="2"/>
                    </a:lnTo>
                    <a:lnTo>
                      <a:pt x="1" y="0"/>
                    </a:lnTo>
                    <a:lnTo>
                      <a:pt x="1" y="0"/>
                    </a:lnTo>
                    <a:lnTo>
                      <a:pt x="1" y="0"/>
                    </a:lnTo>
                    <a:lnTo>
                      <a:pt x="1" y="0"/>
                    </a:lnTo>
                    <a:lnTo>
                      <a:pt x="0" y="0"/>
                    </a:lnTo>
                    <a:lnTo>
                      <a:pt x="0" y="3"/>
                    </a:lnTo>
                    <a:lnTo>
                      <a:pt x="1" y="3"/>
                    </a:lnTo>
                    <a:lnTo>
                      <a:pt x="1"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7" name="Freeform 87"/>
              <p:cNvSpPr>
                <a:spLocks/>
              </p:cNvSpPr>
              <p:nvPr/>
            </p:nvSpPr>
            <p:spPr bwMode="auto">
              <a:xfrm>
                <a:off x="5097" y="3094"/>
                <a:ext cx="5" cy="9"/>
              </a:xfrm>
              <a:custGeom>
                <a:avLst/>
                <a:gdLst/>
                <a:ahLst/>
                <a:cxnLst>
                  <a:cxn ang="0">
                    <a:pos x="5" y="2"/>
                  </a:cxn>
                  <a:cxn ang="0">
                    <a:pos x="4" y="1"/>
                  </a:cxn>
                  <a:cxn ang="0">
                    <a:pos x="2" y="0"/>
                  </a:cxn>
                  <a:cxn ang="0">
                    <a:pos x="1" y="1"/>
                  </a:cxn>
                  <a:cxn ang="0">
                    <a:pos x="0" y="2"/>
                  </a:cxn>
                  <a:cxn ang="0">
                    <a:pos x="0" y="8"/>
                  </a:cxn>
                  <a:cxn ang="0">
                    <a:pos x="2" y="9"/>
                  </a:cxn>
                  <a:cxn ang="0">
                    <a:pos x="2" y="9"/>
                  </a:cxn>
                  <a:cxn ang="0">
                    <a:pos x="2" y="8"/>
                  </a:cxn>
                  <a:cxn ang="0">
                    <a:pos x="2" y="8"/>
                  </a:cxn>
                  <a:cxn ang="0">
                    <a:pos x="3" y="7"/>
                  </a:cxn>
                  <a:cxn ang="0">
                    <a:pos x="3" y="6"/>
                  </a:cxn>
                  <a:cxn ang="0">
                    <a:pos x="4" y="6"/>
                  </a:cxn>
                  <a:cxn ang="0">
                    <a:pos x="5" y="6"/>
                  </a:cxn>
                  <a:cxn ang="0">
                    <a:pos x="5" y="5"/>
                  </a:cxn>
                  <a:cxn ang="0">
                    <a:pos x="5" y="5"/>
                  </a:cxn>
                  <a:cxn ang="0">
                    <a:pos x="5" y="4"/>
                  </a:cxn>
                  <a:cxn ang="0">
                    <a:pos x="5" y="2"/>
                  </a:cxn>
                </a:cxnLst>
                <a:rect l="0" t="0" r="r" b="b"/>
                <a:pathLst>
                  <a:path w="5" h="9">
                    <a:moveTo>
                      <a:pt x="5" y="2"/>
                    </a:moveTo>
                    <a:lnTo>
                      <a:pt x="4" y="1"/>
                    </a:lnTo>
                    <a:lnTo>
                      <a:pt x="2" y="0"/>
                    </a:lnTo>
                    <a:lnTo>
                      <a:pt x="1" y="1"/>
                    </a:lnTo>
                    <a:lnTo>
                      <a:pt x="0" y="2"/>
                    </a:lnTo>
                    <a:lnTo>
                      <a:pt x="0" y="8"/>
                    </a:lnTo>
                    <a:lnTo>
                      <a:pt x="2" y="9"/>
                    </a:lnTo>
                    <a:lnTo>
                      <a:pt x="2" y="9"/>
                    </a:lnTo>
                    <a:lnTo>
                      <a:pt x="2" y="8"/>
                    </a:lnTo>
                    <a:lnTo>
                      <a:pt x="2" y="8"/>
                    </a:lnTo>
                    <a:lnTo>
                      <a:pt x="3" y="7"/>
                    </a:lnTo>
                    <a:lnTo>
                      <a:pt x="3" y="6"/>
                    </a:lnTo>
                    <a:lnTo>
                      <a:pt x="4" y="6"/>
                    </a:lnTo>
                    <a:lnTo>
                      <a:pt x="5" y="6"/>
                    </a:lnTo>
                    <a:lnTo>
                      <a:pt x="5" y="5"/>
                    </a:lnTo>
                    <a:lnTo>
                      <a:pt x="5" y="5"/>
                    </a:lnTo>
                    <a:lnTo>
                      <a:pt x="5" y="4"/>
                    </a:lnTo>
                    <a:lnTo>
                      <a:pt x="5"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8" name="Freeform 88"/>
              <p:cNvSpPr>
                <a:spLocks/>
              </p:cNvSpPr>
              <p:nvPr/>
            </p:nvSpPr>
            <p:spPr bwMode="auto">
              <a:xfrm>
                <a:off x="3887" y="3079"/>
                <a:ext cx="5" cy="5"/>
              </a:xfrm>
              <a:custGeom>
                <a:avLst/>
                <a:gdLst/>
                <a:ahLst/>
                <a:cxnLst>
                  <a:cxn ang="0">
                    <a:pos x="4" y="4"/>
                  </a:cxn>
                  <a:cxn ang="0">
                    <a:pos x="5" y="4"/>
                  </a:cxn>
                  <a:cxn ang="0">
                    <a:pos x="5" y="2"/>
                  </a:cxn>
                  <a:cxn ang="0">
                    <a:pos x="4" y="2"/>
                  </a:cxn>
                  <a:cxn ang="0">
                    <a:pos x="4" y="0"/>
                  </a:cxn>
                  <a:cxn ang="0">
                    <a:pos x="2" y="1"/>
                  </a:cxn>
                  <a:cxn ang="0">
                    <a:pos x="1" y="1"/>
                  </a:cxn>
                  <a:cxn ang="0">
                    <a:pos x="1" y="2"/>
                  </a:cxn>
                  <a:cxn ang="0">
                    <a:pos x="0" y="2"/>
                  </a:cxn>
                  <a:cxn ang="0">
                    <a:pos x="0" y="2"/>
                  </a:cxn>
                  <a:cxn ang="0">
                    <a:pos x="0" y="4"/>
                  </a:cxn>
                  <a:cxn ang="0">
                    <a:pos x="1" y="5"/>
                  </a:cxn>
                  <a:cxn ang="0">
                    <a:pos x="3" y="5"/>
                  </a:cxn>
                  <a:cxn ang="0">
                    <a:pos x="4" y="4"/>
                  </a:cxn>
                </a:cxnLst>
                <a:rect l="0" t="0" r="r" b="b"/>
                <a:pathLst>
                  <a:path w="5" h="5">
                    <a:moveTo>
                      <a:pt x="4" y="4"/>
                    </a:moveTo>
                    <a:lnTo>
                      <a:pt x="5" y="4"/>
                    </a:lnTo>
                    <a:lnTo>
                      <a:pt x="5" y="2"/>
                    </a:lnTo>
                    <a:lnTo>
                      <a:pt x="4" y="2"/>
                    </a:lnTo>
                    <a:lnTo>
                      <a:pt x="4" y="0"/>
                    </a:lnTo>
                    <a:lnTo>
                      <a:pt x="2" y="1"/>
                    </a:lnTo>
                    <a:lnTo>
                      <a:pt x="1" y="1"/>
                    </a:lnTo>
                    <a:lnTo>
                      <a:pt x="1" y="2"/>
                    </a:lnTo>
                    <a:lnTo>
                      <a:pt x="0" y="2"/>
                    </a:lnTo>
                    <a:lnTo>
                      <a:pt x="0" y="2"/>
                    </a:lnTo>
                    <a:lnTo>
                      <a:pt x="0" y="4"/>
                    </a:lnTo>
                    <a:lnTo>
                      <a:pt x="1" y="5"/>
                    </a:lnTo>
                    <a:lnTo>
                      <a:pt x="3" y="5"/>
                    </a:lnTo>
                    <a:lnTo>
                      <a:pt x="4"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49" name="Freeform 89"/>
              <p:cNvSpPr>
                <a:spLocks/>
              </p:cNvSpPr>
              <p:nvPr/>
            </p:nvSpPr>
            <p:spPr bwMode="auto">
              <a:xfrm>
                <a:off x="3884" y="3107"/>
                <a:ext cx="27" cy="18"/>
              </a:xfrm>
              <a:custGeom>
                <a:avLst/>
                <a:gdLst/>
                <a:ahLst/>
                <a:cxnLst>
                  <a:cxn ang="0">
                    <a:pos x="23" y="8"/>
                  </a:cxn>
                  <a:cxn ang="0">
                    <a:pos x="21" y="7"/>
                  </a:cxn>
                  <a:cxn ang="0">
                    <a:pos x="21" y="7"/>
                  </a:cxn>
                  <a:cxn ang="0">
                    <a:pos x="21" y="5"/>
                  </a:cxn>
                  <a:cxn ang="0">
                    <a:pos x="20" y="4"/>
                  </a:cxn>
                  <a:cxn ang="0">
                    <a:pos x="15" y="1"/>
                  </a:cxn>
                  <a:cxn ang="0">
                    <a:pos x="11" y="1"/>
                  </a:cxn>
                  <a:cxn ang="0">
                    <a:pos x="10" y="2"/>
                  </a:cxn>
                  <a:cxn ang="0">
                    <a:pos x="5" y="0"/>
                  </a:cxn>
                  <a:cxn ang="0">
                    <a:pos x="4" y="0"/>
                  </a:cxn>
                  <a:cxn ang="0">
                    <a:pos x="3" y="0"/>
                  </a:cxn>
                  <a:cxn ang="0">
                    <a:pos x="1" y="0"/>
                  </a:cxn>
                  <a:cxn ang="0">
                    <a:pos x="0" y="1"/>
                  </a:cxn>
                  <a:cxn ang="0">
                    <a:pos x="0" y="3"/>
                  </a:cxn>
                  <a:cxn ang="0">
                    <a:pos x="0" y="4"/>
                  </a:cxn>
                  <a:cxn ang="0">
                    <a:pos x="0" y="7"/>
                  </a:cxn>
                  <a:cxn ang="0">
                    <a:pos x="1" y="9"/>
                  </a:cxn>
                  <a:cxn ang="0">
                    <a:pos x="4" y="10"/>
                  </a:cxn>
                  <a:cxn ang="0">
                    <a:pos x="5" y="16"/>
                  </a:cxn>
                  <a:cxn ang="0">
                    <a:pos x="9" y="18"/>
                  </a:cxn>
                  <a:cxn ang="0">
                    <a:pos x="15" y="15"/>
                  </a:cxn>
                  <a:cxn ang="0">
                    <a:pos x="19" y="15"/>
                  </a:cxn>
                  <a:cxn ang="0">
                    <a:pos x="21" y="17"/>
                  </a:cxn>
                  <a:cxn ang="0">
                    <a:pos x="25" y="17"/>
                  </a:cxn>
                  <a:cxn ang="0">
                    <a:pos x="27" y="15"/>
                  </a:cxn>
                  <a:cxn ang="0">
                    <a:pos x="25" y="14"/>
                  </a:cxn>
                  <a:cxn ang="0">
                    <a:pos x="25" y="13"/>
                  </a:cxn>
                  <a:cxn ang="0">
                    <a:pos x="25" y="12"/>
                  </a:cxn>
                  <a:cxn ang="0">
                    <a:pos x="23" y="8"/>
                  </a:cxn>
                </a:cxnLst>
                <a:rect l="0" t="0" r="r" b="b"/>
                <a:pathLst>
                  <a:path w="27" h="18">
                    <a:moveTo>
                      <a:pt x="23" y="8"/>
                    </a:moveTo>
                    <a:lnTo>
                      <a:pt x="21" y="7"/>
                    </a:lnTo>
                    <a:lnTo>
                      <a:pt x="21" y="7"/>
                    </a:lnTo>
                    <a:lnTo>
                      <a:pt x="21" y="5"/>
                    </a:lnTo>
                    <a:lnTo>
                      <a:pt x="20" y="4"/>
                    </a:lnTo>
                    <a:lnTo>
                      <a:pt x="15" y="1"/>
                    </a:lnTo>
                    <a:lnTo>
                      <a:pt x="11" y="1"/>
                    </a:lnTo>
                    <a:lnTo>
                      <a:pt x="10" y="2"/>
                    </a:lnTo>
                    <a:lnTo>
                      <a:pt x="5" y="0"/>
                    </a:lnTo>
                    <a:lnTo>
                      <a:pt x="4" y="0"/>
                    </a:lnTo>
                    <a:lnTo>
                      <a:pt x="3" y="0"/>
                    </a:lnTo>
                    <a:lnTo>
                      <a:pt x="1" y="0"/>
                    </a:lnTo>
                    <a:lnTo>
                      <a:pt x="0" y="1"/>
                    </a:lnTo>
                    <a:lnTo>
                      <a:pt x="0" y="3"/>
                    </a:lnTo>
                    <a:lnTo>
                      <a:pt x="0" y="4"/>
                    </a:lnTo>
                    <a:lnTo>
                      <a:pt x="0" y="7"/>
                    </a:lnTo>
                    <a:lnTo>
                      <a:pt x="1" y="9"/>
                    </a:lnTo>
                    <a:lnTo>
                      <a:pt x="4" y="10"/>
                    </a:lnTo>
                    <a:lnTo>
                      <a:pt x="5" y="16"/>
                    </a:lnTo>
                    <a:lnTo>
                      <a:pt x="9" y="18"/>
                    </a:lnTo>
                    <a:lnTo>
                      <a:pt x="15" y="15"/>
                    </a:lnTo>
                    <a:lnTo>
                      <a:pt x="19" y="15"/>
                    </a:lnTo>
                    <a:lnTo>
                      <a:pt x="21" y="17"/>
                    </a:lnTo>
                    <a:lnTo>
                      <a:pt x="25" y="17"/>
                    </a:lnTo>
                    <a:lnTo>
                      <a:pt x="27" y="15"/>
                    </a:lnTo>
                    <a:lnTo>
                      <a:pt x="25" y="14"/>
                    </a:lnTo>
                    <a:lnTo>
                      <a:pt x="25" y="13"/>
                    </a:lnTo>
                    <a:lnTo>
                      <a:pt x="25" y="12"/>
                    </a:lnTo>
                    <a:lnTo>
                      <a:pt x="23" y="8"/>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0" name="Freeform 90"/>
              <p:cNvSpPr>
                <a:spLocks/>
              </p:cNvSpPr>
              <p:nvPr/>
            </p:nvSpPr>
            <p:spPr bwMode="auto">
              <a:xfrm>
                <a:off x="4652" y="3602"/>
                <a:ext cx="2" cy="3"/>
              </a:xfrm>
              <a:custGeom>
                <a:avLst/>
                <a:gdLst/>
                <a:ahLst/>
                <a:cxnLst>
                  <a:cxn ang="0">
                    <a:pos x="1" y="0"/>
                  </a:cxn>
                  <a:cxn ang="0">
                    <a:pos x="1" y="0"/>
                  </a:cxn>
                  <a:cxn ang="0">
                    <a:pos x="1" y="0"/>
                  </a:cxn>
                  <a:cxn ang="0">
                    <a:pos x="1" y="1"/>
                  </a:cxn>
                  <a:cxn ang="0">
                    <a:pos x="1" y="1"/>
                  </a:cxn>
                  <a:cxn ang="0">
                    <a:pos x="1" y="2"/>
                  </a:cxn>
                  <a:cxn ang="0">
                    <a:pos x="1" y="2"/>
                  </a:cxn>
                  <a:cxn ang="0">
                    <a:pos x="0" y="3"/>
                  </a:cxn>
                  <a:cxn ang="0">
                    <a:pos x="1" y="3"/>
                  </a:cxn>
                  <a:cxn ang="0">
                    <a:pos x="1" y="3"/>
                  </a:cxn>
                  <a:cxn ang="0">
                    <a:pos x="1" y="3"/>
                  </a:cxn>
                  <a:cxn ang="0">
                    <a:pos x="1" y="2"/>
                  </a:cxn>
                  <a:cxn ang="0">
                    <a:pos x="1" y="2"/>
                  </a:cxn>
                  <a:cxn ang="0">
                    <a:pos x="1" y="1"/>
                  </a:cxn>
                  <a:cxn ang="0">
                    <a:pos x="1" y="1"/>
                  </a:cxn>
                  <a:cxn ang="0">
                    <a:pos x="2" y="0"/>
                  </a:cxn>
                  <a:cxn ang="0">
                    <a:pos x="1" y="0"/>
                  </a:cxn>
                  <a:cxn ang="0">
                    <a:pos x="1" y="0"/>
                  </a:cxn>
                </a:cxnLst>
                <a:rect l="0" t="0" r="r" b="b"/>
                <a:pathLst>
                  <a:path w="2" h="3">
                    <a:moveTo>
                      <a:pt x="1" y="0"/>
                    </a:moveTo>
                    <a:lnTo>
                      <a:pt x="1" y="0"/>
                    </a:lnTo>
                    <a:lnTo>
                      <a:pt x="1" y="0"/>
                    </a:lnTo>
                    <a:lnTo>
                      <a:pt x="1" y="1"/>
                    </a:lnTo>
                    <a:lnTo>
                      <a:pt x="1" y="1"/>
                    </a:lnTo>
                    <a:lnTo>
                      <a:pt x="1" y="2"/>
                    </a:lnTo>
                    <a:lnTo>
                      <a:pt x="1" y="2"/>
                    </a:lnTo>
                    <a:lnTo>
                      <a:pt x="0" y="3"/>
                    </a:lnTo>
                    <a:lnTo>
                      <a:pt x="1" y="3"/>
                    </a:lnTo>
                    <a:lnTo>
                      <a:pt x="1" y="3"/>
                    </a:lnTo>
                    <a:lnTo>
                      <a:pt x="1" y="3"/>
                    </a:lnTo>
                    <a:lnTo>
                      <a:pt x="1" y="2"/>
                    </a:lnTo>
                    <a:lnTo>
                      <a:pt x="1" y="2"/>
                    </a:lnTo>
                    <a:lnTo>
                      <a:pt x="1" y="1"/>
                    </a:lnTo>
                    <a:lnTo>
                      <a:pt x="1" y="1"/>
                    </a:lnTo>
                    <a:lnTo>
                      <a:pt x="2" y="0"/>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1" name="Rectangle 91"/>
              <p:cNvSpPr>
                <a:spLocks noChangeArrowheads="1"/>
              </p:cNvSpPr>
              <p:nvPr/>
            </p:nvSpPr>
            <p:spPr bwMode="auto">
              <a:xfrm>
                <a:off x="4022" y="3369"/>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2" name="Freeform 92"/>
              <p:cNvSpPr>
                <a:spLocks/>
              </p:cNvSpPr>
              <p:nvPr/>
            </p:nvSpPr>
            <p:spPr bwMode="auto">
              <a:xfrm>
                <a:off x="4617" y="3650"/>
                <a:ext cx="2" cy="1"/>
              </a:xfrm>
              <a:custGeom>
                <a:avLst/>
                <a:gdLst/>
                <a:ahLst/>
                <a:cxnLst>
                  <a:cxn ang="0">
                    <a:pos x="1" y="0"/>
                  </a:cxn>
                  <a:cxn ang="0">
                    <a:pos x="0" y="0"/>
                  </a:cxn>
                  <a:cxn ang="0">
                    <a:pos x="0" y="0"/>
                  </a:cxn>
                  <a:cxn ang="0">
                    <a:pos x="0" y="0"/>
                  </a:cxn>
                  <a:cxn ang="0">
                    <a:pos x="0" y="1"/>
                  </a:cxn>
                  <a:cxn ang="0">
                    <a:pos x="0" y="1"/>
                  </a:cxn>
                  <a:cxn ang="0">
                    <a:pos x="0" y="1"/>
                  </a:cxn>
                  <a:cxn ang="0">
                    <a:pos x="1" y="1"/>
                  </a:cxn>
                  <a:cxn ang="0">
                    <a:pos x="1" y="1"/>
                  </a:cxn>
                  <a:cxn ang="0">
                    <a:pos x="2" y="1"/>
                  </a:cxn>
                  <a:cxn ang="0">
                    <a:pos x="1" y="0"/>
                  </a:cxn>
                  <a:cxn ang="0">
                    <a:pos x="1" y="0"/>
                  </a:cxn>
                </a:cxnLst>
                <a:rect l="0" t="0" r="r" b="b"/>
                <a:pathLst>
                  <a:path w="2" h="1">
                    <a:moveTo>
                      <a:pt x="1" y="0"/>
                    </a:moveTo>
                    <a:lnTo>
                      <a:pt x="0" y="0"/>
                    </a:lnTo>
                    <a:lnTo>
                      <a:pt x="0" y="0"/>
                    </a:lnTo>
                    <a:lnTo>
                      <a:pt x="0" y="0"/>
                    </a:lnTo>
                    <a:lnTo>
                      <a:pt x="0" y="1"/>
                    </a:lnTo>
                    <a:lnTo>
                      <a:pt x="0" y="1"/>
                    </a:lnTo>
                    <a:lnTo>
                      <a:pt x="0" y="1"/>
                    </a:lnTo>
                    <a:lnTo>
                      <a:pt x="1" y="1"/>
                    </a:lnTo>
                    <a:lnTo>
                      <a:pt x="1" y="1"/>
                    </a:lnTo>
                    <a:lnTo>
                      <a:pt x="2" y="1"/>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3" name="Freeform 93"/>
              <p:cNvSpPr>
                <a:spLocks/>
              </p:cNvSpPr>
              <p:nvPr/>
            </p:nvSpPr>
            <p:spPr bwMode="auto">
              <a:xfrm>
                <a:off x="4241" y="3657"/>
                <a:ext cx="2" cy="1"/>
              </a:xfrm>
              <a:custGeom>
                <a:avLst/>
                <a:gdLst/>
                <a:ahLst/>
                <a:cxnLst>
                  <a:cxn ang="0">
                    <a:pos x="0" y="0"/>
                  </a:cxn>
                  <a:cxn ang="0">
                    <a:pos x="0" y="0"/>
                  </a:cxn>
                  <a:cxn ang="0">
                    <a:pos x="1" y="0"/>
                  </a:cxn>
                  <a:cxn ang="0">
                    <a:pos x="2" y="0"/>
                  </a:cxn>
                  <a:cxn ang="0">
                    <a:pos x="1" y="0"/>
                  </a:cxn>
                  <a:cxn ang="0">
                    <a:pos x="0" y="0"/>
                  </a:cxn>
                </a:cxnLst>
                <a:rect l="0" t="0" r="r" b="b"/>
                <a:pathLst>
                  <a:path w="2">
                    <a:moveTo>
                      <a:pt x="0" y="0"/>
                    </a:moveTo>
                    <a:lnTo>
                      <a:pt x="0" y="0"/>
                    </a:lnTo>
                    <a:lnTo>
                      <a:pt x="1" y="0"/>
                    </a:lnTo>
                    <a:lnTo>
                      <a:pt x="2" y="0"/>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4" name="Freeform 94"/>
              <p:cNvSpPr>
                <a:spLocks/>
              </p:cNvSpPr>
              <p:nvPr/>
            </p:nvSpPr>
            <p:spPr bwMode="auto">
              <a:xfrm>
                <a:off x="4240" y="3526"/>
                <a:ext cx="1" cy="1"/>
              </a:xfrm>
              <a:custGeom>
                <a:avLst/>
                <a:gdLst/>
                <a:ahLst/>
                <a:cxnLst>
                  <a:cxn ang="0">
                    <a:pos x="1" y="0"/>
                  </a:cxn>
                  <a:cxn ang="0">
                    <a:pos x="0" y="0"/>
                  </a:cxn>
                  <a:cxn ang="0">
                    <a:pos x="0" y="0"/>
                  </a:cxn>
                  <a:cxn ang="0">
                    <a:pos x="0" y="0"/>
                  </a:cxn>
                  <a:cxn ang="0">
                    <a:pos x="1" y="0"/>
                  </a:cxn>
                </a:cxnLst>
                <a:rect l="0" t="0" r="r" b="b"/>
                <a:pathLst>
                  <a:path w="1">
                    <a:moveTo>
                      <a:pt x="1" y="0"/>
                    </a:moveTo>
                    <a:lnTo>
                      <a:pt x="0" y="0"/>
                    </a:lnTo>
                    <a:lnTo>
                      <a:pt x="0" y="0"/>
                    </a:lnTo>
                    <a:lnTo>
                      <a:pt x="0"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5" name="Freeform 95"/>
              <p:cNvSpPr>
                <a:spLocks/>
              </p:cNvSpPr>
              <p:nvPr/>
            </p:nvSpPr>
            <p:spPr bwMode="auto">
              <a:xfrm>
                <a:off x="4624" y="3648"/>
                <a:ext cx="6" cy="2"/>
              </a:xfrm>
              <a:custGeom>
                <a:avLst/>
                <a:gdLst/>
                <a:ahLst/>
                <a:cxnLst>
                  <a:cxn ang="0">
                    <a:pos x="3" y="0"/>
                  </a:cxn>
                  <a:cxn ang="0">
                    <a:pos x="2" y="1"/>
                  </a:cxn>
                  <a:cxn ang="0">
                    <a:pos x="1" y="1"/>
                  </a:cxn>
                  <a:cxn ang="0">
                    <a:pos x="0" y="0"/>
                  </a:cxn>
                  <a:cxn ang="0">
                    <a:pos x="0" y="0"/>
                  </a:cxn>
                  <a:cxn ang="0">
                    <a:pos x="0" y="1"/>
                  </a:cxn>
                  <a:cxn ang="0">
                    <a:pos x="0" y="1"/>
                  </a:cxn>
                  <a:cxn ang="0">
                    <a:pos x="3" y="2"/>
                  </a:cxn>
                  <a:cxn ang="0">
                    <a:pos x="5" y="1"/>
                  </a:cxn>
                  <a:cxn ang="0">
                    <a:pos x="6" y="1"/>
                  </a:cxn>
                  <a:cxn ang="0">
                    <a:pos x="6" y="1"/>
                  </a:cxn>
                  <a:cxn ang="0">
                    <a:pos x="5" y="1"/>
                  </a:cxn>
                  <a:cxn ang="0">
                    <a:pos x="3" y="0"/>
                  </a:cxn>
                </a:cxnLst>
                <a:rect l="0" t="0" r="r" b="b"/>
                <a:pathLst>
                  <a:path w="6" h="2">
                    <a:moveTo>
                      <a:pt x="3" y="0"/>
                    </a:moveTo>
                    <a:lnTo>
                      <a:pt x="2" y="1"/>
                    </a:lnTo>
                    <a:lnTo>
                      <a:pt x="1" y="1"/>
                    </a:lnTo>
                    <a:lnTo>
                      <a:pt x="0" y="0"/>
                    </a:lnTo>
                    <a:lnTo>
                      <a:pt x="0" y="0"/>
                    </a:lnTo>
                    <a:lnTo>
                      <a:pt x="0" y="1"/>
                    </a:lnTo>
                    <a:lnTo>
                      <a:pt x="0" y="1"/>
                    </a:lnTo>
                    <a:lnTo>
                      <a:pt x="3" y="2"/>
                    </a:lnTo>
                    <a:lnTo>
                      <a:pt x="5" y="1"/>
                    </a:lnTo>
                    <a:lnTo>
                      <a:pt x="6" y="1"/>
                    </a:lnTo>
                    <a:lnTo>
                      <a:pt x="6" y="1"/>
                    </a:lnTo>
                    <a:lnTo>
                      <a:pt x="5" y="1"/>
                    </a:lnTo>
                    <a:lnTo>
                      <a:pt x="3"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6" name="Freeform 96"/>
              <p:cNvSpPr>
                <a:spLocks/>
              </p:cNvSpPr>
              <p:nvPr/>
            </p:nvSpPr>
            <p:spPr bwMode="auto">
              <a:xfrm>
                <a:off x="4289" y="3280"/>
                <a:ext cx="1" cy="1"/>
              </a:xfrm>
              <a:custGeom>
                <a:avLst/>
                <a:gdLst/>
                <a:ahLst/>
                <a:cxnLst>
                  <a:cxn ang="0">
                    <a:pos x="1" y="1"/>
                  </a:cxn>
                  <a:cxn ang="0">
                    <a:pos x="1" y="1"/>
                  </a:cxn>
                  <a:cxn ang="0">
                    <a:pos x="1" y="0"/>
                  </a:cxn>
                  <a:cxn ang="0">
                    <a:pos x="0" y="0"/>
                  </a:cxn>
                  <a:cxn ang="0">
                    <a:pos x="0" y="0"/>
                  </a:cxn>
                  <a:cxn ang="0">
                    <a:pos x="0" y="1"/>
                  </a:cxn>
                  <a:cxn ang="0">
                    <a:pos x="1" y="1"/>
                  </a:cxn>
                </a:cxnLst>
                <a:rect l="0" t="0" r="r" b="b"/>
                <a:pathLst>
                  <a:path w="1" h="1">
                    <a:moveTo>
                      <a:pt x="1" y="1"/>
                    </a:moveTo>
                    <a:lnTo>
                      <a:pt x="1" y="1"/>
                    </a:lnTo>
                    <a:lnTo>
                      <a:pt x="1" y="0"/>
                    </a:lnTo>
                    <a:lnTo>
                      <a:pt x="0" y="0"/>
                    </a:lnTo>
                    <a:lnTo>
                      <a:pt x="0" y="0"/>
                    </a:lnTo>
                    <a:lnTo>
                      <a:pt x="0" y="1"/>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7" name="Freeform 97"/>
              <p:cNvSpPr>
                <a:spLocks/>
              </p:cNvSpPr>
              <p:nvPr/>
            </p:nvSpPr>
            <p:spPr bwMode="auto">
              <a:xfrm>
                <a:off x="4289" y="3329"/>
                <a:ext cx="2" cy="1"/>
              </a:xfrm>
              <a:custGeom>
                <a:avLst/>
                <a:gdLst/>
                <a:ahLst/>
                <a:cxnLst>
                  <a:cxn ang="0">
                    <a:pos x="0" y="0"/>
                  </a:cxn>
                  <a:cxn ang="0">
                    <a:pos x="0" y="0"/>
                  </a:cxn>
                  <a:cxn ang="0">
                    <a:pos x="1" y="1"/>
                  </a:cxn>
                  <a:cxn ang="0">
                    <a:pos x="2" y="1"/>
                  </a:cxn>
                  <a:cxn ang="0">
                    <a:pos x="2" y="0"/>
                  </a:cxn>
                  <a:cxn ang="0">
                    <a:pos x="2" y="0"/>
                  </a:cxn>
                  <a:cxn ang="0">
                    <a:pos x="1" y="0"/>
                  </a:cxn>
                  <a:cxn ang="0">
                    <a:pos x="0" y="0"/>
                  </a:cxn>
                </a:cxnLst>
                <a:rect l="0" t="0" r="r" b="b"/>
                <a:pathLst>
                  <a:path w="2" h="1">
                    <a:moveTo>
                      <a:pt x="0" y="0"/>
                    </a:moveTo>
                    <a:lnTo>
                      <a:pt x="0" y="0"/>
                    </a:lnTo>
                    <a:lnTo>
                      <a:pt x="1" y="1"/>
                    </a:lnTo>
                    <a:lnTo>
                      <a:pt x="2" y="1"/>
                    </a:lnTo>
                    <a:lnTo>
                      <a:pt x="2" y="0"/>
                    </a:lnTo>
                    <a:lnTo>
                      <a:pt x="2" y="0"/>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8" name="Freeform 98"/>
              <p:cNvSpPr>
                <a:spLocks/>
              </p:cNvSpPr>
              <p:nvPr/>
            </p:nvSpPr>
            <p:spPr bwMode="auto">
              <a:xfrm>
                <a:off x="4273" y="3352"/>
                <a:ext cx="27" cy="35"/>
              </a:xfrm>
              <a:custGeom>
                <a:avLst/>
                <a:gdLst/>
                <a:ahLst/>
                <a:cxnLst>
                  <a:cxn ang="0">
                    <a:pos x="1" y="32"/>
                  </a:cxn>
                  <a:cxn ang="0">
                    <a:pos x="2" y="33"/>
                  </a:cxn>
                  <a:cxn ang="0">
                    <a:pos x="4" y="33"/>
                  </a:cxn>
                  <a:cxn ang="0">
                    <a:pos x="2" y="35"/>
                  </a:cxn>
                  <a:cxn ang="0">
                    <a:pos x="5" y="35"/>
                  </a:cxn>
                  <a:cxn ang="0">
                    <a:pos x="4" y="35"/>
                  </a:cxn>
                  <a:cxn ang="0">
                    <a:pos x="6" y="35"/>
                  </a:cxn>
                  <a:cxn ang="0">
                    <a:pos x="7" y="35"/>
                  </a:cxn>
                  <a:cxn ang="0">
                    <a:pos x="11" y="34"/>
                  </a:cxn>
                  <a:cxn ang="0">
                    <a:pos x="12" y="33"/>
                  </a:cxn>
                  <a:cxn ang="0">
                    <a:pos x="14" y="32"/>
                  </a:cxn>
                  <a:cxn ang="0">
                    <a:pos x="15" y="31"/>
                  </a:cxn>
                  <a:cxn ang="0">
                    <a:pos x="21" y="30"/>
                  </a:cxn>
                  <a:cxn ang="0">
                    <a:pos x="22" y="28"/>
                  </a:cxn>
                  <a:cxn ang="0">
                    <a:pos x="24" y="19"/>
                  </a:cxn>
                  <a:cxn ang="0">
                    <a:pos x="22" y="13"/>
                  </a:cxn>
                  <a:cxn ang="0">
                    <a:pos x="23" y="13"/>
                  </a:cxn>
                  <a:cxn ang="0">
                    <a:pos x="26" y="10"/>
                  </a:cxn>
                  <a:cxn ang="0">
                    <a:pos x="27" y="10"/>
                  </a:cxn>
                  <a:cxn ang="0">
                    <a:pos x="26" y="6"/>
                  </a:cxn>
                  <a:cxn ang="0">
                    <a:pos x="25" y="4"/>
                  </a:cxn>
                  <a:cxn ang="0">
                    <a:pos x="19" y="2"/>
                  </a:cxn>
                  <a:cxn ang="0">
                    <a:pos x="17" y="2"/>
                  </a:cxn>
                  <a:cxn ang="0">
                    <a:pos x="17" y="0"/>
                  </a:cxn>
                  <a:cxn ang="0">
                    <a:pos x="17" y="1"/>
                  </a:cxn>
                  <a:cxn ang="0">
                    <a:pos x="16" y="3"/>
                  </a:cxn>
                  <a:cxn ang="0">
                    <a:pos x="16" y="1"/>
                  </a:cxn>
                  <a:cxn ang="0">
                    <a:pos x="14" y="2"/>
                  </a:cxn>
                  <a:cxn ang="0">
                    <a:pos x="11" y="3"/>
                  </a:cxn>
                  <a:cxn ang="0">
                    <a:pos x="11" y="5"/>
                  </a:cxn>
                  <a:cxn ang="0">
                    <a:pos x="10" y="7"/>
                  </a:cxn>
                  <a:cxn ang="0">
                    <a:pos x="11" y="7"/>
                  </a:cxn>
                  <a:cxn ang="0">
                    <a:pos x="12" y="8"/>
                  </a:cxn>
                  <a:cxn ang="0">
                    <a:pos x="10" y="10"/>
                  </a:cxn>
                  <a:cxn ang="0">
                    <a:pos x="4" y="10"/>
                  </a:cxn>
                  <a:cxn ang="0">
                    <a:pos x="2" y="13"/>
                  </a:cxn>
                  <a:cxn ang="0">
                    <a:pos x="5" y="14"/>
                  </a:cxn>
                  <a:cxn ang="0">
                    <a:pos x="2" y="17"/>
                  </a:cxn>
                  <a:cxn ang="0">
                    <a:pos x="2" y="18"/>
                  </a:cxn>
                  <a:cxn ang="0">
                    <a:pos x="4" y="19"/>
                  </a:cxn>
                  <a:cxn ang="0">
                    <a:pos x="8" y="21"/>
                  </a:cxn>
                  <a:cxn ang="0">
                    <a:pos x="6" y="22"/>
                  </a:cxn>
                  <a:cxn ang="0">
                    <a:pos x="3" y="26"/>
                  </a:cxn>
                  <a:cxn ang="0">
                    <a:pos x="9" y="25"/>
                  </a:cxn>
                  <a:cxn ang="0">
                    <a:pos x="4" y="26"/>
                  </a:cxn>
                  <a:cxn ang="0">
                    <a:pos x="3" y="29"/>
                  </a:cxn>
                  <a:cxn ang="0">
                    <a:pos x="1" y="29"/>
                  </a:cxn>
                  <a:cxn ang="0">
                    <a:pos x="2" y="30"/>
                  </a:cxn>
                </a:cxnLst>
                <a:rect l="0" t="0" r="r" b="b"/>
                <a:pathLst>
                  <a:path w="27" h="35">
                    <a:moveTo>
                      <a:pt x="3" y="31"/>
                    </a:moveTo>
                    <a:lnTo>
                      <a:pt x="2" y="32"/>
                    </a:lnTo>
                    <a:lnTo>
                      <a:pt x="1" y="32"/>
                    </a:lnTo>
                    <a:lnTo>
                      <a:pt x="1" y="33"/>
                    </a:lnTo>
                    <a:lnTo>
                      <a:pt x="2" y="32"/>
                    </a:lnTo>
                    <a:lnTo>
                      <a:pt x="2" y="33"/>
                    </a:lnTo>
                    <a:lnTo>
                      <a:pt x="2" y="33"/>
                    </a:lnTo>
                    <a:lnTo>
                      <a:pt x="4" y="32"/>
                    </a:lnTo>
                    <a:lnTo>
                      <a:pt x="4" y="33"/>
                    </a:lnTo>
                    <a:lnTo>
                      <a:pt x="3" y="34"/>
                    </a:lnTo>
                    <a:lnTo>
                      <a:pt x="2" y="35"/>
                    </a:lnTo>
                    <a:lnTo>
                      <a:pt x="2" y="35"/>
                    </a:lnTo>
                    <a:lnTo>
                      <a:pt x="5" y="34"/>
                    </a:lnTo>
                    <a:lnTo>
                      <a:pt x="5" y="34"/>
                    </a:lnTo>
                    <a:lnTo>
                      <a:pt x="5" y="35"/>
                    </a:lnTo>
                    <a:lnTo>
                      <a:pt x="4" y="35"/>
                    </a:lnTo>
                    <a:lnTo>
                      <a:pt x="3" y="35"/>
                    </a:lnTo>
                    <a:lnTo>
                      <a:pt x="4" y="35"/>
                    </a:lnTo>
                    <a:lnTo>
                      <a:pt x="4" y="35"/>
                    </a:lnTo>
                    <a:lnTo>
                      <a:pt x="5" y="35"/>
                    </a:lnTo>
                    <a:lnTo>
                      <a:pt x="6" y="35"/>
                    </a:lnTo>
                    <a:lnTo>
                      <a:pt x="6" y="35"/>
                    </a:lnTo>
                    <a:lnTo>
                      <a:pt x="6" y="35"/>
                    </a:lnTo>
                    <a:lnTo>
                      <a:pt x="7" y="35"/>
                    </a:lnTo>
                    <a:lnTo>
                      <a:pt x="8" y="35"/>
                    </a:lnTo>
                    <a:lnTo>
                      <a:pt x="10" y="34"/>
                    </a:lnTo>
                    <a:lnTo>
                      <a:pt x="11" y="34"/>
                    </a:lnTo>
                    <a:lnTo>
                      <a:pt x="11" y="32"/>
                    </a:lnTo>
                    <a:lnTo>
                      <a:pt x="12" y="32"/>
                    </a:lnTo>
                    <a:lnTo>
                      <a:pt x="12" y="33"/>
                    </a:lnTo>
                    <a:lnTo>
                      <a:pt x="12" y="33"/>
                    </a:lnTo>
                    <a:lnTo>
                      <a:pt x="13" y="32"/>
                    </a:lnTo>
                    <a:lnTo>
                      <a:pt x="14" y="32"/>
                    </a:lnTo>
                    <a:lnTo>
                      <a:pt x="15" y="32"/>
                    </a:lnTo>
                    <a:lnTo>
                      <a:pt x="15" y="32"/>
                    </a:lnTo>
                    <a:lnTo>
                      <a:pt x="15" y="31"/>
                    </a:lnTo>
                    <a:lnTo>
                      <a:pt x="16" y="30"/>
                    </a:lnTo>
                    <a:lnTo>
                      <a:pt x="20" y="29"/>
                    </a:lnTo>
                    <a:lnTo>
                      <a:pt x="21" y="30"/>
                    </a:lnTo>
                    <a:lnTo>
                      <a:pt x="22" y="30"/>
                    </a:lnTo>
                    <a:lnTo>
                      <a:pt x="22" y="29"/>
                    </a:lnTo>
                    <a:lnTo>
                      <a:pt x="22" y="28"/>
                    </a:lnTo>
                    <a:lnTo>
                      <a:pt x="24" y="23"/>
                    </a:lnTo>
                    <a:lnTo>
                      <a:pt x="23" y="19"/>
                    </a:lnTo>
                    <a:lnTo>
                      <a:pt x="24" y="19"/>
                    </a:lnTo>
                    <a:lnTo>
                      <a:pt x="24" y="17"/>
                    </a:lnTo>
                    <a:lnTo>
                      <a:pt x="22" y="14"/>
                    </a:lnTo>
                    <a:lnTo>
                      <a:pt x="22" y="13"/>
                    </a:lnTo>
                    <a:lnTo>
                      <a:pt x="23" y="13"/>
                    </a:lnTo>
                    <a:lnTo>
                      <a:pt x="23" y="13"/>
                    </a:lnTo>
                    <a:lnTo>
                      <a:pt x="23" y="13"/>
                    </a:lnTo>
                    <a:lnTo>
                      <a:pt x="24" y="12"/>
                    </a:lnTo>
                    <a:lnTo>
                      <a:pt x="24" y="11"/>
                    </a:lnTo>
                    <a:lnTo>
                      <a:pt x="26" y="10"/>
                    </a:lnTo>
                    <a:lnTo>
                      <a:pt x="27" y="10"/>
                    </a:lnTo>
                    <a:lnTo>
                      <a:pt x="26" y="8"/>
                    </a:lnTo>
                    <a:lnTo>
                      <a:pt x="27" y="10"/>
                    </a:lnTo>
                    <a:lnTo>
                      <a:pt x="27" y="8"/>
                    </a:lnTo>
                    <a:lnTo>
                      <a:pt x="26" y="7"/>
                    </a:lnTo>
                    <a:lnTo>
                      <a:pt x="26" y="6"/>
                    </a:lnTo>
                    <a:lnTo>
                      <a:pt x="24" y="7"/>
                    </a:lnTo>
                    <a:lnTo>
                      <a:pt x="25" y="6"/>
                    </a:lnTo>
                    <a:lnTo>
                      <a:pt x="25" y="4"/>
                    </a:lnTo>
                    <a:lnTo>
                      <a:pt x="24" y="2"/>
                    </a:lnTo>
                    <a:lnTo>
                      <a:pt x="22" y="1"/>
                    </a:lnTo>
                    <a:lnTo>
                      <a:pt x="19" y="2"/>
                    </a:lnTo>
                    <a:lnTo>
                      <a:pt x="19" y="2"/>
                    </a:lnTo>
                    <a:lnTo>
                      <a:pt x="18" y="2"/>
                    </a:lnTo>
                    <a:lnTo>
                      <a:pt x="17" y="2"/>
                    </a:lnTo>
                    <a:lnTo>
                      <a:pt x="19" y="1"/>
                    </a:lnTo>
                    <a:lnTo>
                      <a:pt x="18" y="1"/>
                    </a:lnTo>
                    <a:lnTo>
                      <a:pt x="17" y="0"/>
                    </a:lnTo>
                    <a:lnTo>
                      <a:pt x="17" y="0"/>
                    </a:lnTo>
                    <a:lnTo>
                      <a:pt x="17" y="1"/>
                    </a:lnTo>
                    <a:lnTo>
                      <a:pt x="17" y="1"/>
                    </a:lnTo>
                    <a:lnTo>
                      <a:pt x="16" y="2"/>
                    </a:lnTo>
                    <a:lnTo>
                      <a:pt x="17" y="3"/>
                    </a:lnTo>
                    <a:lnTo>
                      <a:pt x="16" y="3"/>
                    </a:lnTo>
                    <a:lnTo>
                      <a:pt x="16" y="4"/>
                    </a:lnTo>
                    <a:lnTo>
                      <a:pt x="16" y="5"/>
                    </a:lnTo>
                    <a:lnTo>
                      <a:pt x="16" y="1"/>
                    </a:lnTo>
                    <a:lnTo>
                      <a:pt x="16" y="1"/>
                    </a:lnTo>
                    <a:lnTo>
                      <a:pt x="15" y="1"/>
                    </a:lnTo>
                    <a:lnTo>
                      <a:pt x="14" y="2"/>
                    </a:lnTo>
                    <a:lnTo>
                      <a:pt x="13" y="2"/>
                    </a:lnTo>
                    <a:lnTo>
                      <a:pt x="12" y="3"/>
                    </a:lnTo>
                    <a:lnTo>
                      <a:pt x="11" y="3"/>
                    </a:lnTo>
                    <a:lnTo>
                      <a:pt x="11" y="4"/>
                    </a:lnTo>
                    <a:lnTo>
                      <a:pt x="11" y="5"/>
                    </a:lnTo>
                    <a:lnTo>
                      <a:pt x="11" y="5"/>
                    </a:lnTo>
                    <a:lnTo>
                      <a:pt x="10" y="6"/>
                    </a:lnTo>
                    <a:lnTo>
                      <a:pt x="9" y="6"/>
                    </a:lnTo>
                    <a:lnTo>
                      <a:pt x="10" y="7"/>
                    </a:lnTo>
                    <a:lnTo>
                      <a:pt x="10" y="7"/>
                    </a:lnTo>
                    <a:lnTo>
                      <a:pt x="11" y="7"/>
                    </a:lnTo>
                    <a:lnTo>
                      <a:pt x="11" y="7"/>
                    </a:lnTo>
                    <a:lnTo>
                      <a:pt x="12" y="7"/>
                    </a:lnTo>
                    <a:lnTo>
                      <a:pt x="13" y="7"/>
                    </a:lnTo>
                    <a:lnTo>
                      <a:pt x="12" y="8"/>
                    </a:lnTo>
                    <a:lnTo>
                      <a:pt x="10" y="10"/>
                    </a:lnTo>
                    <a:lnTo>
                      <a:pt x="10" y="10"/>
                    </a:lnTo>
                    <a:lnTo>
                      <a:pt x="10" y="10"/>
                    </a:lnTo>
                    <a:lnTo>
                      <a:pt x="6" y="11"/>
                    </a:lnTo>
                    <a:lnTo>
                      <a:pt x="6" y="10"/>
                    </a:lnTo>
                    <a:lnTo>
                      <a:pt x="4" y="10"/>
                    </a:lnTo>
                    <a:lnTo>
                      <a:pt x="2" y="12"/>
                    </a:lnTo>
                    <a:lnTo>
                      <a:pt x="3" y="13"/>
                    </a:lnTo>
                    <a:lnTo>
                      <a:pt x="2" y="13"/>
                    </a:lnTo>
                    <a:lnTo>
                      <a:pt x="2" y="13"/>
                    </a:lnTo>
                    <a:lnTo>
                      <a:pt x="2" y="14"/>
                    </a:lnTo>
                    <a:lnTo>
                      <a:pt x="5" y="14"/>
                    </a:lnTo>
                    <a:lnTo>
                      <a:pt x="5" y="15"/>
                    </a:lnTo>
                    <a:lnTo>
                      <a:pt x="3" y="16"/>
                    </a:lnTo>
                    <a:lnTo>
                      <a:pt x="2" y="17"/>
                    </a:lnTo>
                    <a:lnTo>
                      <a:pt x="2" y="17"/>
                    </a:lnTo>
                    <a:lnTo>
                      <a:pt x="2" y="17"/>
                    </a:lnTo>
                    <a:lnTo>
                      <a:pt x="2" y="18"/>
                    </a:lnTo>
                    <a:lnTo>
                      <a:pt x="3" y="19"/>
                    </a:lnTo>
                    <a:lnTo>
                      <a:pt x="3" y="19"/>
                    </a:lnTo>
                    <a:lnTo>
                      <a:pt x="4" y="19"/>
                    </a:lnTo>
                    <a:lnTo>
                      <a:pt x="5" y="20"/>
                    </a:lnTo>
                    <a:lnTo>
                      <a:pt x="8" y="20"/>
                    </a:lnTo>
                    <a:lnTo>
                      <a:pt x="8" y="21"/>
                    </a:lnTo>
                    <a:lnTo>
                      <a:pt x="8" y="21"/>
                    </a:lnTo>
                    <a:lnTo>
                      <a:pt x="6" y="21"/>
                    </a:lnTo>
                    <a:lnTo>
                      <a:pt x="6" y="22"/>
                    </a:lnTo>
                    <a:lnTo>
                      <a:pt x="6" y="24"/>
                    </a:lnTo>
                    <a:lnTo>
                      <a:pt x="5" y="24"/>
                    </a:lnTo>
                    <a:lnTo>
                      <a:pt x="3" y="26"/>
                    </a:lnTo>
                    <a:lnTo>
                      <a:pt x="6" y="25"/>
                    </a:lnTo>
                    <a:lnTo>
                      <a:pt x="8" y="24"/>
                    </a:lnTo>
                    <a:lnTo>
                      <a:pt x="9" y="25"/>
                    </a:lnTo>
                    <a:lnTo>
                      <a:pt x="10" y="25"/>
                    </a:lnTo>
                    <a:lnTo>
                      <a:pt x="10" y="25"/>
                    </a:lnTo>
                    <a:lnTo>
                      <a:pt x="4" y="26"/>
                    </a:lnTo>
                    <a:lnTo>
                      <a:pt x="3" y="28"/>
                    </a:lnTo>
                    <a:lnTo>
                      <a:pt x="3" y="28"/>
                    </a:lnTo>
                    <a:lnTo>
                      <a:pt x="3" y="29"/>
                    </a:lnTo>
                    <a:lnTo>
                      <a:pt x="2" y="29"/>
                    </a:lnTo>
                    <a:lnTo>
                      <a:pt x="2" y="29"/>
                    </a:lnTo>
                    <a:lnTo>
                      <a:pt x="1" y="29"/>
                    </a:lnTo>
                    <a:lnTo>
                      <a:pt x="0" y="29"/>
                    </a:lnTo>
                    <a:lnTo>
                      <a:pt x="0" y="31"/>
                    </a:lnTo>
                    <a:lnTo>
                      <a:pt x="2" y="30"/>
                    </a:lnTo>
                    <a:lnTo>
                      <a:pt x="3" y="3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59" name="Freeform 99"/>
              <p:cNvSpPr>
                <a:spLocks/>
              </p:cNvSpPr>
              <p:nvPr/>
            </p:nvSpPr>
            <p:spPr bwMode="auto">
              <a:xfrm>
                <a:off x="4254" y="3551"/>
                <a:ext cx="2" cy="2"/>
              </a:xfrm>
              <a:custGeom>
                <a:avLst/>
                <a:gdLst/>
                <a:ahLst/>
                <a:cxnLst>
                  <a:cxn ang="0">
                    <a:pos x="0" y="1"/>
                  </a:cxn>
                  <a:cxn ang="0">
                    <a:pos x="0" y="2"/>
                  </a:cxn>
                  <a:cxn ang="0">
                    <a:pos x="1" y="1"/>
                  </a:cxn>
                  <a:cxn ang="0">
                    <a:pos x="1" y="1"/>
                  </a:cxn>
                  <a:cxn ang="0">
                    <a:pos x="2" y="0"/>
                  </a:cxn>
                  <a:cxn ang="0">
                    <a:pos x="2" y="0"/>
                  </a:cxn>
                  <a:cxn ang="0">
                    <a:pos x="1" y="0"/>
                  </a:cxn>
                  <a:cxn ang="0">
                    <a:pos x="0" y="0"/>
                  </a:cxn>
                  <a:cxn ang="0">
                    <a:pos x="0" y="1"/>
                  </a:cxn>
                </a:cxnLst>
                <a:rect l="0" t="0" r="r" b="b"/>
                <a:pathLst>
                  <a:path w="2" h="2">
                    <a:moveTo>
                      <a:pt x="0" y="1"/>
                    </a:moveTo>
                    <a:lnTo>
                      <a:pt x="0" y="2"/>
                    </a:lnTo>
                    <a:lnTo>
                      <a:pt x="1" y="1"/>
                    </a:lnTo>
                    <a:lnTo>
                      <a:pt x="1" y="1"/>
                    </a:lnTo>
                    <a:lnTo>
                      <a:pt x="2" y="0"/>
                    </a:lnTo>
                    <a:lnTo>
                      <a:pt x="2" y="0"/>
                    </a:lnTo>
                    <a:lnTo>
                      <a:pt x="1" y="0"/>
                    </a:lnTo>
                    <a:lnTo>
                      <a:pt x="0"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0" name="Freeform 100"/>
              <p:cNvSpPr>
                <a:spLocks/>
              </p:cNvSpPr>
              <p:nvPr/>
            </p:nvSpPr>
            <p:spPr bwMode="auto">
              <a:xfrm>
                <a:off x="4290" y="3278"/>
                <a:ext cx="3" cy="4"/>
              </a:xfrm>
              <a:custGeom>
                <a:avLst/>
                <a:gdLst/>
                <a:ahLst/>
                <a:cxnLst>
                  <a:cxn ang="0">
                    <a:pos x="1" y="2"/>
                  </a:cxn>
                  <a:cxn ang="0">
                    <a:pos x="2" y="3"/>
                  </a:cxn>
                  <a:cxn ang="0">
                    <a:pos x="2" y="4"/>
                  </a:cxn>
                  <a:cxn ang="0">
                    <a:pos x="2" y="4"/>
                  </a:cxn>
                  <a:cxn ang="0">
                    <a:pos x="3" y="4"/>
                  </a:cxn>
                  <a:cxn ang="0">
                    <a:pos x="3" y="4"/>
                  </a:cxn>
                  <a:cxn ang="0">
                    <a:pos x="3" y="3"/>
                  </a:cxn>
                  <a:cxn ang="0">
                    <a:pos x="1" y="0"/>
                  </a:cxn>
                  <a:cxn ang="0">
                    <a:pos x="0" y="0"/>
                  </a:cxn>
                  <a:cxn ang="0">
                    <a:pos x="0" y="1"/>
                  </a:cxn>
                  <a:cxn ang="0">
                    <a:pos x="0" y="1"/>
                  </a:cxn>
                  <a:cxn ang="0">
                    <a:pos x="1" y="2"/>
                  </a:cxn>
                </a:cxnLst>
                <a:rect l="0" t="0" r="r" b="b"/>
                <a:pathLst>
                  <a:path w="3" h="4">
                    <a:moveTo>
                      <a:pt x="1" y="2"/>
                    </a:moveTo>
                    <a:lnTo>
                      <a:pt x="2" y="3"/>
                    </a:lnTo>
                    <a:lnTo>
                      <a:pt x="2" y="4"/>
                    </a:lnTo>
                    <a:lnTo>
                      <a:pt x="2" y="4"/>
                    </a:lnTo>
                    <a:lnTo>
                      <a:pt x="3" y="4"/>
                    </a:lnTo>
                    <a:lnTo>
                      <a:pt x="3" y="4"/>
                    </a:lnTo>
                    <a:lnTo>
                      <a:pt x="3" y="3"/>
                    </a:lnTo>
                    <a:lnTo>
                      <a:pt x="1" y="0"/>
                    </a:lnTo>
                    <a:lnTo>
                      <a:pt x="0" y="0"/>
                    </a:lnTo>
                    <a:lnTo>
                      <a:pt x="0" y="1"/>
                    </a:lnTo>
                    <a:lnTo>
                      <a:pt x="0" y="1"/>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1" name="Freeform 101"/>
              <p:cNvSpPr>
                <a:spLocks/>
              </p:cNvSpPr>
              <p:nvPr/>
            </p:nvSpPr>
            <p:spPr bwMode="auto">
              <a:xfrm>
                <a:off x="4088" y="3304"/>
                <a:ext cx="2" cy="2"/>
              </a:xfrm>
              <a:custGeom>
                <a:avLst/>
                <a:gdLst/>
                <a:ahLst/>
                <a:cxnLst>
                  <a:cxn ang="0">
                    <a:pos x="0" y="2"/>
                  </a:cxn>
                  <a:cxn ang="0">
                    <a:pos x="1" y="2"/>
                  </a:cxn>
                  <a:cxn ang="0">
                    <a:pos x="2" y="2"/>
                  </a:cxn>
                  <a:cxn ang="0">
                    <a:pos x="2" y="1"/>
                  </a:cxn>
                  <a:cxn ang="0">
                    <a:pos x="0" y="0"/>
                  </a:cxn>
                  <a:cxn ang="0">
                    <a:pos x="0" y="0"/>
                  </a:cxn>
                  <a:cxn ang="0">
                    <a:pos x="0" y="2"/>
                  </a:cxn>
                </a:cxnLst>
                <a:rect l="0" t="0" r="r" b="b"/>
                <a:pathLst>
                  <a:path w="2" h="2">
                    <a:moveTo>
                      <a:pt x="0" y="2"/>
                    </a:moveTo>
                    <a:lnTo>
                      <a:pt x="1" y="2"/>
                    </a:lnTo>
                    <a:lnTo>
                      <a:pt x="2" y="2"/>
                    </a:lnTo>
                    <a:lnTo>
                      <a:pt x="2" y="1"/>
                    </a:lnTo>
                    <a:lnTo>
                      <a:pt x="0" y="0"/>
                    </a:lnTo>
                    <a:lnTo>
                      <a:pt x="0" y="0"/>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2" name="Freeform 102"/>
              <p:cNvSpPr>
                <a:spLocks/>
              </p:cNvSpPr>
              <p:nvPr/>
            </p:nvSpPr>
            <p:spPr bwMode="auto">
              <a:xfrm>
                <a:off x="4087" y="3304"/>
                <a:ext cx="1" cy="2"/>
              </a:xfrm>
              <a:custGeom>
                <a:avLst/>
                <a:gdLst/>
                <a:ahLst/>
                <a:cxnLst>
                  <a:cxn ang="0">
                    <a:pos x="0" y="2"/>
                  </a:cxn>
                  <a:cxn ang="0">
                    <a:pos x="0" y="2"/>
                  </a:cxn>
                  <a:cxn ang="0">
                    <a:pos x="0" y="2"/>
                  </a:cxn>
                  <a:cxn ang="0">
                    <a:pos x="0" y="0"/>
                  </a:cxn>
                  <a:cxn ang="0">
                    <a:pos x="0" y="2"/>
                  </a:cxn>
                </a:cxnLst>
                <a:rect l="0" t="0" r="r" b="b"/>
                <a:pathLst>
                  <a:path h="2">
                    <a:moveTo>
                      <a:pt x="0" y="2"/>
                    </a:moveTo>
                    <a:lnTo>
                      <a:pt x="0" y="2"/>
                    </a:lnTo>
                    <a:lnTo>
                      <a:pt x="0" y="2"/>
                    </a:lnTo>
                    <a:lnTo>
                      <a:pt x="0" y="0"/>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3" name="Freeform 103"/>
              <p:cNvSpPr>
                <a:spLocks/>
              </p:cNvSpPr>
              <p:nvPr/>
            </p:nvSpPr>
            <p:spPr bwMode="auto">
              <a:xfrm>
                <a:off x="4251" y="3554"/>
                <a:ext cx="3" cy="4"/>
              </a:xfrm>
              <a:custGeom>
                <a:avLst/>
                <a:gdLst/>
                <a:ahLst/>
                <a:cxnLst>
                  <a:cxn ang="0">
                    <a:pos x="2" y="3"/>
                  </a:cxn>
                  <a:cxn ang="0">
                    <a:pos x="3" y="2"/>
                  </a:cxn>
                  <a:cxn ang="0">
                    <a:pos x="3" y="1"/>
                  </a:cxn>
                  <a:cxn ang="0">
                    <a:pos x="3" y="0"/>
                  </a:cxn>
                  <a:cxn ang="0">
                    <a:pos x="3" y="0"/>
                  </a:cxn>
                  <a:cxn ang="0">
                    <a:pos x="2" y="0"/>
                  </a:cxn>
                  <a:cxn ang="0">
                    <a:pos x="0" y="3"/>
                  </a:cxn>
                  <a:cxn ang="0">
                    <a:pos x="1" y="3"/>
                  </a:cxn>
                  <a:cxn ang="0">
                    <a:pos x="0" y="4"/>
                  </a:cxn>
                  <a:cxn ang="0">
                    <a:pos x="2" y="3"/>
                  </a:cxn>
                </a:cxnLst>
                <a:rect l="0" t="0" r="r" b="b"/>
                <a:pathLst>
                  <a:path w="3" h="4">
                    <a:moveTo>
                      <a:pt x="2" y="3"/>
                    </a:moveTo>
                    <a:lnTo>
                      <a:pt x="3" y="2"/>
                    </a:lnTo>
                    <a:lnTo>
                      <a:pt x="3" y="1"/>
                    </a:lnTo>
                    <a:lnTo>
                      <a:pt x="3" y="0"/>
                    </a:lnTo>
                    <a:lnTo>
                      <a:pt x="3" y="0"/>
                    </a:lnTo>
                    <a:lnTo>
                      <a:pt x="2" y="0"/>
                    </a:lnTo>
                    <a:lnTo>
                      <a:pt x="0" y="3"/>
                    </a:lnTo>
                    <a:lnTo>
                      <a:pt x="1" y="3"/>
                    </a:lnTo>
                    <a:lnTo>
                      <a:pt x="0" y="4"/>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4" name="Freeform 104"/>
              <p:cNvSpPr>
                <a:spLocks/>
              </p:cNvSpPr>
              <p:nvPr/>
            </p:nvSpPr>
            <p:spPr bwMode="auto">
              <a:xfrm>
                <a:off x="4235" y="3527"/>
                <a:ext cx="4" cy="2"/>
              </a:xfrm>
              <a:custGeom>
                <a:avLst/>
                <a:gdLst/>
                <a:ahLst/>
                <a:cxnLst>
                  <a:cxn ang="0">
                    <a:pos x="3" y="1"/>
                  </a:cxn>
                  <a:cxn ang="0">
                    <a:pos x="2" y="1"/>
                  </a:cxn>
                  <a:cxn ang="0">
                    <a:pos x="2" y="0"/>
                  </a:cxn>
                  <a:cxn ang="0">
                    <a:pos x="2" y="1"/>
                  </a:cxn>
                  <a:cxn ang="0">
                    <a:pos x="1" y="0"/>
                  </a:cxn>
                  <a:cxn ang="0">
                    <a:pos x="0" y="1"/>
                  </a:cxn>
                  <a:cxn ang="0">
                    <a:pos x="1" y="2"/>
                  </a:cxn>
                  <a:cxn ang="0">
                    <a:pos x="3" y="2"/>
                  </a:cxn>
                  <a:cxn ang="0">
                    <a:pos x="4" y="2"/>
                  </a:cxn>
                  <a:cxn ang="0">
                    <a:pos x="3" y="1"/>
                  </a:cxn>
                </a:cxnLst>
                <a:rect l="0" t="0" r="r" b="b"/>
                <a:pathLst>
                  <a:path w="4" h="2">
                    <a:moveTo>
                      <a:pt x="3" y="1"/>
                    </a:moveTo>
                    <a:lnTo>
                      <a:pt x="2" y="1"/>
                    </a:lnTo>
                    <a:lnTo>
                      <a:pt x="2" y="0"/>
                    </a:lnTo>
                    <a:lnTo>
                      <a:pt x="2" y="1"/>
                    </a:lnTo>
                    <a:lnTo>
                      <a:pt x="1" y="0"/>
                    </a:lnTo>
                    <a:lnTo>
                      <a:pt x="0" y="1"/>
                    </a:lnTo>
                    <a:lnTo>
                      <a:pt x="1" y="2"/>
                    </a:lnTo>
                    <a:lnTo>
                      <a:pt x="3" y="2"/>
                    </a:lnTo>
                    <a:lnTo>
                      <a:pt x="4" y="2"/>
                    </a:lnTo>
                    <a:lnTo>
                      <a:pt x="3"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5" name="Freeform 105"/>
              <p:cNvSpPr>
                <a:spLocks/>
              </p:cNvSpPr>
              <p:nvPr/>
            </p:nvSpPr>
            <p:spPr bwMode="auto">
              <a:xfrm>
                <a:off x="4088" y="3303"/>
                <a:ext cx="4" cy="1"/>
              </a:xfrm>
              <a:custGeom>
                <a:avLst/>
                <a:gdLst/>
                <a:ahLst/>
                <a:cxnLst>
                  <a:cxn ang="0">
                    <a:pos x="2" y="1"/>
                  </a:cxn>
                  <a:cxn ang="0">
                    <a:pos x="2" y="1"/>
                  </a:cxn>
                  <a:cxn ang="0">
                    <a:pos x="2" y="0"/>
                  </a:cxn>
                  <a:cxn ang="0">
                    <a:pos x="4" y="0"/>
                  </a:cxn>
                  <a:cxn ang="0">
                    <a:pos x="4" y="0"/>
                  </a:cxn>
                  <a:cxn ang="0">
                    <a:pos x="4" y="0"/>
                  </a:cxn>
                  <a:cxn ang="0">
                    <a:pos x="0" y="0"/>
                  </a:cxn>
                  <a:cxn ang="0">
                    <a:pos x="0" y="0"/>
                  </a:cxn>
                  <a:cxn ang="0">
                    <a:pos x="0" y="0"/>
                  </a:cxn>
                  <a:cxn ang="0">
                    <a:pos x="0" y="1"/>
                  </a:cxn>
                  <a:cxn ang="0">
                    <a:pos x="2" y="1"/>
                  </a:cxn>
                </a:cxnLst>
                <a:rect l="0" t="0" r="r" b="b"/>
                <a:pathLst>
                  <a:path w="4" h="1">
                    <a:moveTo>
                      <a:pt x="2" y="1"/>
                    </a:moveTo>
                    <a:lnTo>
                      <a:pt x="2" y="1"/>
                    </a:lnTo>
                    <a:lnTo>
                      <a:pt x="2" y="0"/>
                    </a:lnTo>
                    <a:lnTo>
                      <a:pt x="4" y="0"/>
                    </a:lnTo>
                    <a:lnTo>
                      <a:pt x="4" y="0"/>
                    </a:lnTo>
                    <a:lnTo>
                      <a:pt x="4" y="0"/>
                    </a:lnTo>
                    <a:lnTo>
                      <a:pt x="0" y="0"/>
                    </a:lnTo>
                    <a:lnTo>
                      <a:pt x="0" y="0"/>
                    </a:lnTo>
                    <a:lnTo>
                      <a:pt x="0" y="0"/>
                    </a:lnTo>
                    <a:lnTo>
                      <a:pt x="0" y="1"/>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6" name="Freeform 106"/>
              <p:cNvSpPr>
                <a:spLocks/>
              </p:cNvSpPr>
              <p:nvPr/>
            </p:nvSpPr>
            <p:spPr bwMode="auto">
              <a:xfrm>
                <a:off x="4195" y="3223"/>
                <a:ext cx="60" cy="42"/>
              </a:xfrm>
              <a:custGeom>
                <a:avLst/>
                <a:gdLst/>
                <a:ahLst/>
                <a:cxnLst>
                  <a:cxn ang="0">
                    <a:pos x="41" y="36"/>
                  </a:cxn>
                  <a:cxn ang="0">
                    <a:pos x="51" y="29"/>
                  </a:cxn>
                  <a:cxn ang="0">
                    <a:pos x="55" y="29"/>
                  </a:cxn>
                  <a:cxn ang="0">
                    <a:pos x="55" y="25"/>
                  </a:cxn>
                  <a:cxn ang="0">
                    <a:pos x="59" y="22"/>
                  </a:cxn>
                  <a:cxn ang="0">
                    <a:pos x="60" y="19"/>
                  </a:cxn>
                  <a:cxn ang="0">
                    <a:pos x="58" y="13"/>
                  </a:cxn>
                  <a:cxn ang="0">
                    <a:pos x="56" y="11"/>
                  </a:cxn>
                  <a:cxn ang="0">
                    <a:pos x="52" y="8"/>
                  </a:cxn>
                  <a:cxn ang="0">
                    <a:pos x="54" y="3"/>
                  </a:cxn>
                  <a:cxn ang="0">
                    <a:pos x="50" y="5"/>
                  </a:cxn>
                  <a:cxn ang="0">
                    <a:pos x="48" y="3"/>
                  </a:cxn>
                  <a:cxn ang="0">
                    <a:pos x="44" y="1"/>
                  </a:cxn>
                  <a:cxn ang="0">
                    <a:pos x="41" y="6"/>
                  </a:cxn>
                  <a:cxn ang="0">
                    <a:pos x="38" y="8"/>
                  </a:cxn>
                  <a:cxn ang="0">
                    <a:pos x="34" y="6"/>
                  </a:cxn>
                  <a:cxn ang="0">
                    <a:pos x="33" y="8"/>
                  </a:cxn>
                  <a:cxn ang="0">
                    <a:pos x="32" y="5"/>
                  </a:cxn>
                  <a:cxn ang="0">
                    <a:pos x="28" y="8"/>
                  </a:cxn>
                  <a:cxn ang="0">
                    <a:pos x="24" y="7"/>
                  </a:cxn>
                  <a:cxn ang="0">
                    <a:pos x="22" y="15"/>
                  </a:cxn>
                  <a:cxn ang="0">
                    <a:pos x="19" y="16"/>
                  </a:cxn>
                  <a:cxn ang="0">
                    <a:pos x="17" y="15"/>
                  </a:cxn>
                  <a:cxn ang="0">
                    <a:pos x="15" y="11"/>
                  </a:cxn>
                  <a:cxn ang="0">
                    <a:pos x="17" y="9"/>
                  </a:cxn>
                  <a:cxn ang="0">
                    <a:pos x="14" y="4"/>
                  </a:cxn>
                  <a:cxn ang="0">
                    <a:pos x="9" y="2"/>
                  </a:cxn>
                  <a:cxn ang="0">
                    <a:pos x="8" y="3"/>
                  </a:cxn>
                  <a:cxn ang="0">
                    <a:pos x="10" y="4"/>
                  </a:cxn>
                  <a:cxn ang="0">
                    <a:pos x="8" y="5"/>
                  </a:cxn>
                  <a:cxn ang="0">
                    <a:pos x="11" y="9"/>
                  </a:cxn>
                  <a:cxn ang="0">
                    <a:pos x="8" y="8"/>
                  </a:cxn>
                  <a:cxn ang="0">
                    <a:pos x="5" y="7"/>
                  </a:cxn>
                  <a:cxn ang="0">
                    <a:pos x="5" y="9"/>
                  </a:cxn>
                  <a:cxn ang="0">
                    <a:pos x="7" y="11"/>
                  </a:cxn>
                  <a:cxn ang="0">
                    <a:pos x="1" y="11"/>
                  </a:cxn>
                  <a:cxn ang="0">
                    <a:pos x="4" y="14"/>
                  </a:cxn>
                  <a:cxn ang="0">
                    <a:pos x="2" y="15"/>
                  </a:cxn>
                  <a:cxn ang="0">
                    <a:pos x="8" y="14"/>
                  </a:cxn>
                  <a:cxn ang="0">
                    <a:pos x="12" y="15"/>
                  </a:cxn>
                  <a:cxn ang="0">
                    <a:pos x="15" y="15"/>
                  </a:cxn>
                  <a:cxn ang="0">
                    <a:pos x="13" y="19"/>
                  </a:cxn>
                  <a:cxn ang="0">
                    <a:pos x="11" y="21"/>
                  </a:cxn>
                  <a:cxn ang="0">
                    <a:pos x="7" y="22"/>
                  </a:cxn>
                  <a:cxn ang="0">
                    <a:pos x="4" y="25"/>
                  </a:cxn>
                  <a:cxn ang="0">
                    <a:pos x="9" y="24"/>
                  </a:cxn>
                  <a:cxn ang="0">
                    <a:pos x="12" y="27"/>
                  </a:cxn>
                  <a:cxn ang="0">
                    <a:pos x="14" y="29"/>
                  </a:cxn>
                  <a:cxn ang="0">
                    <a:pos x="11" y="33"/>
                  </a:cxn>
                  <a:cxn ang="0">
                    <a:pos x="11" y="37"/>
                  </a:cxn>
                  <a:cxn ang="0">
                    <a:pos x="18" y="36"/>
                  </a:cxn>
                  <a:cxn ang="0">
                    <a:pos x="25" y="40"/>
                  </a:cxn>
                  <a:cxn ang="0">
                    <a:pos x="30" y="41"/>
                  </a:cxn>
                  <a:cxn ang="0">
                    <a:pos x="40" y="37"/>
                  </a:cxn>
                </a:cxnLst>
                <a:rect l="0" t="0" r="r" b="b"/>
                <a:pathLst>
                  <a:path w="60" h="42">
                    <a:moveTo>
                      <a:pt x="40" y="37"/>
                    </a:moveTo>
                    <a:lnTo>
                      <a:pt x="40" y="36"/>
                    </a:lnTo>
                    <a:lnTo>
                      <a:pt x="40" y="36"/>
                    </a:lnTo>
                    <a:lnTo>
                      <a:pt x="40" y="35"/>
                    </a:lnTo>
                    <a:lnTo>
                      <a:pt x="41" y="36"/>
                    </a:lnTo>
                    <a:lnTo>
                      <a:pt x="42" y="35"/>
                    </a:lnTo>
                    <a:lnTo>
                      <a:pt x="44" y="35"/>
                    </a:lnTo>
                    <a:lnTo>
                      <a:pt x="50" y="30"/>
                    </a:lnTo>
                    <a:lnTo>
                      <a:pt x="50" y="29"/>
                    </a:lnTo>
                    <a:lnTo>
                      <a:pt x="51" y="29"/>
                    </a:lnTo>
                    <a:lnTo>
                      <a:pt x="51" y="29"/>
                    </a:lnTo>
                    <a:lnTo>
                      <a:pt x="51" y="30"/>
                    </a:lnTo>
                    <a:lnTo>
                      <a:pt x="52" y="31"/>
                    </a:lnTo>
                    <a:lnTo>
                      <a:pt x="53" y="29"/>
                    </a:lnTo>
                    <a:lnTo>
                      <a:pt x="55" y="29"/>
                    </a:lnTo>
                    <a:lnTo>
                      <a:pt x="56" y="26"/>
                    </a:lnTo>
                    <a:lnTo>
                      <a:pt x="55" y="26"/>
                    </a:lnTo>
                    <a:lnTo>
                      <a:pt x="55" y="26"/>
                    </a:lnTo>
                    <a:lnTo>
                      <a:pt x="55" y="26"/>
                    </a:lnTo>
                    <a:lnTo>
                      <a:pt x="55" y="25"/>
                    </a:lnTo>
                    <a:lnTo>
                      <a:pt x="56" y="25"/>
                    </a:lnTo>
                    <a:lnTo>
                      <a:pt x="56" y="24"/>
                    </a:lnTo>
                    <a:lnTo>
                      <a:pt x="58" y="24"/>
                    </a:lnTo>
                    <a:lnTo>
                      <a:pt x="59" y="22"/>
                    </a:lnTo>
                    <a:lnTo>
                      <a:pt x="59" y="22"/>
                    </a:lnTo>
                    <a:lnTo>
                      <a:pt x="59" y="22"/>
                    </a:lnTo>
                    <a:lnTo>
                      <a:pt x="60" y="21"/>
                    </a:lnTo>
                    <a:lnTo>
                      <a:pt x="60" y="19"/>
                    </a:lnTo>
                    <a:lnTo>
                      <a:pt x="60" y="18"/>
                    </a:lnTo>
                    <a:lnTo>
                      <a:pt x="60" y="19"/>
                    </a:lnTo>
                    <a:lnTo>
                      <a:pt x="59" y="19"/>
                    </a:lnTo>
                    <a:lnTo>
                      <a:pt x="59" y="17"/>
                    </a:lnTo>
                    <a:lnTo>
                      <a:pt x="59" y="17"/>
                    </a:lnTo>
                    <a:lnTo>
                      <a:pt x="59" y="15"/>
                    </a:lnTo>
                    <a:lnTo>
                      <a:pt x="58" y="13"/>
                    </a:lnTo>
                    <a:lnTo>
                      <a:pt x="58" y="12"/>
                    </a:lnTo>
                    <a:lnTo>
                      <a:pt x="58" y="14"/>
                    </a:lnTo>
                    <a:lnTo>
                      <a:pt x="56" y="13"/>
                    </a:lnTo>
                    <a:lnTo>
                      <a:pt x="55" y="12"/>
                    </a:lnTo>
                    <a:lnTo>
                      <a:pt x="56" y="11"/>
                    </a:lnTo>
                    <a:lnTo>
                      <a:pt x="53" y="11"/>
                    </a:lnTo>
                    <a:lnTo>
                      <a:pt x="53" y="11"/>
                    </a:lnTo>
                    <a:lnTo>
                      <a:pt x="54" y="9"/>
                    </a:lnTo>
                    <a:lnTo>
                      <a:pt x="54" y="7"/>
                    </a:lnTo>
                    <a:lnTo>
                      <a:pt x="52" y="8"/>
                    </a:lnTo>
                    <a:lnTo>
                      <a:pt x="51" y="8"/>
                    </a:lnTo>
                    <a:lnTo>
                      <a:pt x="51" y="7"/>
                    </a:lnTo>
                    <a:lnTo>
                      <a:pt x="53" y="4"/>
                    </a:lnTo>
                    <a:lnTo>
                      <a:pt x="55" y="3"/>
                    </a:lnTo>
                    <a:lnTo>
                      <a:pt x="54" y="3"/>
                    </a:lnTo>
                    <a:lnTo>
                      <a:pt x="53" y="3"/>
                    </a:lnTo>
                    <a:lnTo>
                      <a:pt x="52" y="3"/>
                    </a:lnTo>
                    <a:lnTo>
                      <a:pt x="51" y="4"/>
                    </a:lnTo>
                    <a:lnTo>
                      <a:pt x="50" y="4"/>
                    </a:lnTo>
                    <a:lnTo>
                      <a:pt x="50" y="5"/>
                    </a:lnTo>
                    <a:lnTo>
                      <a:pt x="50" y="6"/>
                    </a:lnTo>
                    <a:lnTo>
                      <a:pt x="49" y="5"/>
                    </a:lnTo>
                    <a:lnTo>
                      <a:pt x="48" y="4"/>
                    </a:lnTo>
                    <a:lnTo>
                      <a:pt x="48" y="4"/>
                    </a:lnTo>
                    <a:lnTo>
                      <a:pt x="48" y="3"/>
                    </a:lnTo>
                    <a:lnTo>
                      <a:pt x="47" y="2"/>
                    </a:lnTo>
                    <a:lnTo>
                      <a:pt x="46" y="0"/>
                    </a:lnTo>
                    <a:lnTo>
                      <a:pt x="45" y="0"/>
                    </a:lnTo>
                    <a:lnTo>
                      <a:pt x="44" y="1"/>
                    </a:lnTo>
                    <a:lnTo>
                      <a:pt x="44" y="1"/>
                    </a:lnTo>
                    <a:lnTo>
                      <a:pt x="44" y="2"/>
                    </a:lnTo>
                    <a:lnTo>
                      <a:pt x="44" y="6"/>
                    </a:lnTo>
                    <a:lnTo>
                      <a:pt x="43" y="6"/>
                    </a:lnTo>
                    <a:lnTo>
                      <a:pt x="42" y="7"/>
                    </a:lnTo>
                    <a:lnTo>
                      <a:pt x="41" y="6"/>
                    </a:lnTo>
                    <a:lnTo>
                      <a:pt x="40" y="5"/>
                    </a:lnTo>
                    <a:lnTo>
                      <a:pt x="40" y="5"/>
                    </a:lnTo>
                    <a:lnTo>
                      <a:pt x="40" y="6"/>
                    </a:lnTo>
                    <a:lnTo>
                      <a:pt x="39" y="8"/>
                    </a:lnTo>
                    <a:lnTo>
                      <a:pt x="38" y="8"/>
                    </a:lnTo>
                    <a:lnTo>
                      <a:pt x="37" y="8"/>
                    </a:lnTo>
                    <a:lnTo>
                      <a:pt x="37" y="7"/>
                    </a:lnTo>
                    <a:lnTo>
                      <a:pt x="36" y="6"/>
                    </a:lnTo>
                    <a:lnTo>
                      <a:pt x="34" y="5"/>
                    </a:lnTo>
                    <a:lnTo>
                      <a:pt x="34" y="6"/>
                    </a:lnTo>
                    <a:lnTo>
                      <a:pt x="34" y="7"/>
                    </a:lnTo>
                    <a:lnTo>
                      <a:pt x="35" y="10"/>
                    </a:lnTo>
                    <a:lnTo>
                      <a:pt x="35" y="12"/>
                    </a:lnTo>
                    <a:lnTo>
                      <a:pt x="33" y="9"/>
                    </a:lnTo>
                    <a:lnTo>
                      <a:pt x="33" y="8"/>
                    </a:lnTo>
                    <a:lnTo>
                      <a:pt x="33" y="7"/>
                    </a:lnTo>
                    <a:lnTo>
                      <a:pt x="32" y="7"/>
                    </a:lnTo>
                    <a:lnTo>
                      <a:pt x="32" y="6"/>
                    </a:lnTo>
                    <a:lnTo>
                      <a:pt x="32" y="6"/>
                    </a:lnTo>
                    <a:lnTo>
                      <a:pt x="32" y="5"/>
                    </a:lnTo>
                    <a:lnTo>
                      <a:pt x="30" y="6"/>
                    </a:lnTo>
                    <a:lnTo>
                      <a:pt x="30" y="8"/>
                    </a:lnTo>
                    <a:lnTo>
                      <a:pt x="29" y="7"/>
                    </a:lnTo>
                    <a:lnTo>
                      <a:pt x="28" y="8"/>
                    </a:lnTo>
                    <a:lnTo>
                      <a:pt x="28" y="8"/>
                    </a:lnTo>
                    <a:lnTo>
                      <a:pt x="28" y="11"/>
                    </a:lnTo>
                    <a:lnTo>
                      <a:pt x="27" y="11"/>
                    </a:lnTo>
                    <a:lnTo>
                      <a:pt x="26" y="11"/>
                    </a:lnTo>
                    <a:lnTo>
                      <a:pt x="26" y="10"/>
                    </a:lnTo>
                    <a:lnTo>
                      <a:pt x="24" y="7"/>
                    </a:lnTo>
                    <a:lnTo>
                      <a:pt x="23" y="6"/>
                    </a:lnTo>
                    <a:lnTo>
                      <a:pt x="22" y="7"/>
                    </a:lnTo>
                    <a:lnTo>
                      <a:pt x="23" y="11"/>
                    </a:lnTo>
                    <a:lnTo>
                      <a:pt x="22" y="14"/>
                    </a:lnTo>
                    <a:lnTo>
                      <a:pt x="22" y="15"/>
                    </a:lnTo>
                    <a:lnTo>
                      <a:pt x="21" y="12"/>
                    </a:lnTo>
                    <a:lnTo>
                      <a:pt x="20" y="12"/>
                    </a:lnTo>
                    <a:lnTo>
                      <a:pt x="20" y="14"/>
                    </a:lnTo>
                    <a:lnTo>
                      <a:pt x="20" y="16"/>
                    </a:lnTo>
                    <a:lnTo>
                      <a:pt x="19" y="16"/>
                    </a:lnTo>
                    <a:lnTo>
                      <a:pt x="19" y="17"/>
                    </a:lnTo>
                    <a:lnTo>
                      <a:pt x="18" y="19"/>
                    </a:lnTo>
                    <a:lnTo>
                      <a:pt x="18" y="15"/>
                    </a:lnTo>
                    <a:lnTo>
                      <a:pt x="17" y="15"/>
                    </a:lnTo>
                    <a:lnTo>
                      <a:pt x="17" y="15"/>
                    </a:lnTo>
                    <a:lnTo>
                      <a:pt x="17" y="13"/>
                    </a:lnTo>
                    <a:lnTo>
                      <a:pt x="16" y="14"/>
                    </a:lnTo>
                    <a:lnTo>
                      <a:pt x="16" y="13"/>
                    </a:lnTo>
                    <a:lnTo>
                      <a:pt x="15" y="12"/>
                    </a:lnTo>
                    <a:lnTo>
                      <a:pt x="15" y="11"/>
                    </a:lnTo>
                    <a:lnTo>
                      <a:pt x="16" y="12"/>
                    </a:lnTo>
                    <a:lnTo>
                      <a:pt x="17" y="11"/>
                    </a:lnTo>
                    <a:lnTo>
                      <a:pt x="17" y="11"/>
                    </a:lnTo>
                    <a:lnTo>
                      <a:pt x="17" y="11"/>
                    </a:lnTo>
                    <a:lnTo>
                      <a:pt x="17" y="9"/>
                    </a:lnTo>
                    <a:lnTo>
                      <a:pt x="16" y="8"/>
                    </a:lnTo>
                    <a:lnTo>
                      <a:pt x="17" y="8"/>
                    </a:lnTo>
                    <a:lnTo>
                      <a:pt x="16" y="7"/>
                    </a:lnTo>
                    <a:lnTo>
                      <a:pt x="15" y="7"/>
                    </a:lnTo>
                    <a:lnTo>
                      <a:pt x="14" y="4"/>
                    </a:lnTo>
                    <a:lnTo>
                      <a:pt x="12" y="4"/>
                    </a:lnTo>
                    <a:lnTo>
                      <a:pt x="11" y="2"/>
                    </a:lnTo>
                    <a:lnTo>
                      <a:pt x="11" y="2"/>
                    </a:lnTo>
                    <a:lnTo>
                      <a:pt x="10" y="2"/>
                    </a:lnTo>
                    <a:lnTo>
                      <a:pt x="9" y="2"/>
                    </a:lnTo>
                    <a:lnTo>
                      <a:pt x="8" y="1"/>
                    </a:lnTo>
                    <a:lnTo>
                      <a:pt x="8" y="2"/>
                    </a:lnTo>
                    <a:lnTo>
                      <a:pt x="8" y="1"/>
                    </a:lnTo>
                    <a:lnTo>
                      <a:pt x="8" y="3"/>
                    </a:lnTo>
                    <a:lnTo>
                      <a:pt x="8" y="3"/>
                    </a:lnTo>
                    <a:lnTo>
                      <a:pt x="8" y="4"/>
                    </a:lnTo>
                    <a:lnTo>
                      <a:pt x="8" y="4"/>
                    </a:lnTo>
                    <a:lnTo>
                      <a:pt x="9" y="3"/>
                    </a:lnTo>
                    <a:lnTo>
                      <a:pt x="10" y="3"/>
                    </a:lnTo>
                    <a:lnTo>
                      <a:pt x="10" y="4"/>
                    </a:lnTo>
                    <a:lnTo>
                      <a:pt x="11" y="4"/>
                    </a:lnTo>
                    <a:lnTo>
                      <a:pt x="11" y="4"/>
                    </a:lnTo>
                    <a:lnTo>
                      <a:pt x="10" y="4"/>
                    </a:lnTo>
                    <a:lnTo>
                      <a:pt x="9" y="4"/>
                    </a:lnTo>
                    <a:lnTo>
                      <a:pt x="8" y="5"/>
                    </a:lnTo>
                    <a:lnTo>
                      <a:pt x="11" y="7"/>
                    </a:lnTo>
                    <a:lnTo>
                      <a:pt x="11" y="8"/>
                    </a:lnTo>
                    <a:lnTo>
                      <a:pt x="11" y="8"/>
                    </a:lnTo>
                    <a:lnTo>
                      <a:pt x="11" y="10"/>
                    </a:lnTo>
                    <a:lnTo>
                      <a:pt x="11" y="9"/>
                    </a:lnTo>
                    <a:lnTo>
                      <a:pt x="10" y="10"/>
                    </a:lnTo>
                    <a:lnTo>
                      <a:pt x="10" y="8"/>
                    </a:lnTo>
                    <a:lnTo>
                      <a:pt x="9" y="8"/>
                    </a:lnTo>
                    <a:lnTo>
                      <a:pt x="8" y="8"/>
                    </a:lnTo>
                    <a:lnTo>
                      <a:pt x="8" y="8"/>
                    </a:lnTo>
                    <a:lnTo>
                      <a:pt x="8" y="8"/>
                    </a:lnTo>
                    <a:lnTo>
                      <a:pt x="8" y="7"/>
                    </a:lnTo>
                    <a:lnTo>
                      <a:pt x="5" y="5"/>
                    </a:lnTo>
                    <a:lnTo>
                      <a:pt x="4" y="6"/>
                    </a:lnTo>
                    <a:lnTo>
                      <a:pt x="5" y="7"/>
                    </a:lnTo>
                    <a:lnTo>
                      <a:pt x="4" y="7"/>
                    </a:lnTo>
                    <a:lnTo>
                      <a:pt x="5" y="8"/>
                    </a:lnTo>
                    <a:lnTo>
                      <a:pt x="4" y="8"/>
                    </a:lnTo>
                    <a:lnTo>
                      <a:pt x="4" y="8"/>
                    </a:lnTo>
                    <a:lnTo>
                      <a:pt x="5" y="9"/>
                    </a:lnTo>
                    <a:lnTo>
                      <a:pt x="4" y="10"/>
                    </a:lnTo>
                    <a:lnTo>
                      <a:pt x="4" y="10"/>
                    </a:lnTo>
                    <a:lnTo>
                      <a:pt x="4" y="11"/>
                    </a:lnTo>
                    <a:lnTo>
                      <a:pt x="7" y="11"/>
                    </a:lnTo>
                    <a:lnTo>
                      <a:pt x="7" y="11"/>
                    </a:lnTo>
                    <a:lnTo>
                      <a:pt x="6" y="11"/>
                    </a:lnTo>
                    <a:lnTo>
                      <a:pt x="7" y="12"/>
                    </a:lnTo>
                    <a:lnTo>
                      <a:pt x="5" y="13"/>
                    </a:lnTo>
                    <a:lnTo>
                      <a:pt x="4" y="11"/>
                    </a:lnTo>
                    <a:lnTo>
                      <a:pt x="1" y="11"/>
                    </a:lnTo>
                    <a:lnTo>
                      <a:pt x="2" y="11"/>
                    </a:lnTo>
                    <a:lnTo>
                      <a:pt x="3" y="12"/>
                    </a:lnTo>
                    <a:lnTo>
                      <a:pt x="3" y="13"/>
                    </a:lnTo>
                    <a:lnTo>
                      <a:pt x="3" y="13"/>
                    </a:lnTo>
                    <a:lnTo>
                      <a:pt x="4" y="14"/>
                    </a:lnTo>
                    <a:lnTo>
                      <a:pt x="3" y="15"/>
                    </a:lnTo>
                    <a:lnTo>
                      <a:pt x="1" y="14"/>
                    </a:lnTo>
                    <a:lnTo>
                      <a:pt x="0" y="13"/>
                    </a:lnTo>
                    <a:lnTo>
                      <a:pt x="0" y="15"/>
                    </a:lnTo>
                    <a:lnTo>
                      <a:pt x="2" y="15"/>
                    </a:lnTo>
                    <a:lnTo>
                      <a:pt x="4" y="15"/>
                    </a:lnTo>
                    <a:lnTo>
                      <a:pt x="4" y="15"/>
                    </a:lnTo>
                    <a:lnTo>
                      <a:pt x="6" y="15"/>
                    </a:lnTo>
                    <a:lnTo>
                      <a:pt x="7" y="15"/>
                    </a:lnTo>
                    <a:lnTo>
                      <a:pt x="8" y="14"/>
                    </a:lnTo>
                    <a:lnTo>
                      <a:pt x="8" y="13"/>
                    </a:lnTo>
                    <a:lnTo>
                      <a:pt x="11" y="14"/>
                    </a:lnTo>
                    <a:lnTo>
                      <a:pt x="11" y="15"/>
                    </a:lnTo>
                    <a:lnTo>
                      <a:pt x="11" y="14"/>
                    </a:lnTo>
                    <a:lnTo>
                      <a:pt x="12" y="15"/>
                    </a:lnTo>
                    <a:lnTo>
                      <a:pt x="12" y="15"/>
                    </a:lnTo>
                    <a:lnTo>
                      <a:pt x="13" y="15"/>
                    </a:lnTo>
                    <a:lnTo>
                      <a:pt x="13" y="15"/>
                    </a:lnTo>
                    <a:lnTo>
                      <a:pt x="15" y="15"/>
                    </a:lnTo>
                    <a:lnTo>
                      <a:pt x="15" y="15"/>
                    </a:lnTo>
                    <a:lnTo>
                      <a:pt x="12" y="17"/>
                    </a:lnTo>
                    <a:lnTo>
                      <a:pt x="11" y="18"/>
                    </a:lnTo>
                    <a:lnTo>
                      <a:pt x="11" y="19"/>
                    </a:lnTo>
                    <a:lnTo>
                      <a:pt x="11" y="19"/>
                    </a:lnTo>
                    <a:lnTo>
                      <a:pt x="13" y="19"/>
                    </a:lnTo>
                    <a:lnTo>
                      <a:pt x="14" y="20"/>
                    </a:lnTo>
                    <a:lnTo>
                      <a:pt x="14" y="19"/>
                    </a:lnTo>
                    <a:lnTo>
                      <a:pt x="15" y="19"/>
                    </a:lnTo>
                    <a:lnTo>
                      <a:pt x="14" y="21"/>
                    </a:lnTo>
                    <a:lnTo>
                      <a:pt x="11" y="21"/>
                    </a:lnTo>
                    <a:lnTo>
                      <a:pt x="11" y="20"/>
                    </a:lnTo>
                    <a:lnTo>
                      <a:pt x="10" y="21"/>
                    </a:lnTo>
                    <a:lnTo>
                      <a:pt x="9" y="21"/>
                    </a:lnTo>
                    <a:lnTo>
                      <a:pt x="8" y="22"/>
                    </a:lnTo>
                    <a:lnTo>
                      <a:pt x="7" y="22"/>
                    </a:lnTo>
                    <a:lnTo>
                      <a:pt x="7" y="22"/>
                    </a:lnTo>
                    <a:lnTo>
                      <a:pt x="6" y="22"/>
                    </a:lnTo>
                    <a:lnTo>
                      <a:pt x="3" y="22"/>
                    </a:lnTo>
                    <a:lnTo>
                      <a:pt x="3" y="24"/>
                    </a:lnTo>
                    <a:lnTo>
                      <a:pt x="4" y="25"/>
                    </a:lnTo>
                    <a:lnTo>
                      <a:pt x="4" y="24"/>
                    </a:lnTo>
                    <a:lnTo>
                      <a:pt x="5" y="24"/>
                    </a:lnTo>
                    <a:lnTo>
                      <a:pt x="8" y="23"/>
                    </a:lnTo>
                    <a:lnTo>
                      <a:pt x="8" y="23"/>
                    </a:lnTo>
                    <a:lnTo>
                      <a:pt x="9" y="24"/>
                    </a:lnTo>
                    <a:lnTo>
                      <a:pt x="11" y="23"/>
                    </a:lnTo>
                    <a:lnTo>
                      <a:pt x="11" y="23"/>
                    </a:lnTo>
                    <a:lnTo>
                      <a:pt x="11" y="26"/>
                    </a:lnTo>
                    <a:lnTo>
                      <a:pt x="12" y="26"/>
                    </a:lnTo>
                    <a:lnTo>
                      <a:pt x="12" y="27"/>
                    </a:lnTo>
                    <a:lnTo>
                      <a:pt x="13" y="28"/>
                    </a:lnTo>
                    <a:lnTo>
                      <a:pt x="14" y="27"/>
                    </a:lnTo>
                    <a:lnTo>
                      <a:pt x="15" y="26"/>
                    </a:lnTo>
                    <a:lnTo>
                      <a:pt x="14" y="28"/>
                    </a:lnTo>
                    <a:lnTo>
                      <a:pt x="14" y="29"/>
                    </a:lnTo>
                    <a:lnTo>
                      <a:pt x="14" y="29"/>
                    </a:lnTo>
                    <a:lnTo>
                      <a:pt x="13" y="30"/>
                    </a:lnTo>
                    <a:lnTo>
                      <a:pt x="15" y="29"/>
                    </a:lnTo>
                    <a:lnTo>
                      <a:pt x="15" y="32"/>
                    </a:lnTo>
                    <a:lnTo>
                      <a:pt x="11" y="33"/>
                    </a:lnTo>
                    <a:lnTo>
                      <a:pt x="11" y="34"/>
                    </a:lnTo>
                    <a:lnTo>
                      <a:pt x="9" y="33"/>
                    </a:lnTo>
                    <a:lnTo>
                      <a:pt x="10" y="34"/>
                    </a:lnTo>
                    <a:lnTo>
                      <a:pt x="10" y="37"/>
                    </a:lnTo>
                    <a:lnTo>
                      <a:pt x="11" y="37"/>
                    </a:lnTo>
                    <a:lnTo>
                      <a:pt x="11" y="36"/>
                    </a:lnTo>
                    <a:lnTo>
                      <a:pt x="14" y="36"/>
                    </a:lnTo>
                    <a:lnTo>
                      <a:pt x="15" y="36"/>
                    </a:lnTo>
                    <a:lnTo>
                      <a:pt x="17" y="37"/>
                    </a:lnTo>
                    <a:lnTo>
                      <a:pt x="18" y="36"/>
                    </a:lnTo>
                    <a:lnTo>
                      <a:pt x="22" y="38"/>
                    </a:lnTo>
                    <a:lnTo>
                      <a:pt x="22" y="39"/>
                    </a:lnTo>
                    <a:lnTo>
                      <a:pt x="24" y="39"/>
                    </a:lnTo>
                    <a:lnTo>
                      <a:pt x="25" y="40"/>
                    </a:lnTo>
                    <a:lnTo>
                      <a:pt x="25" y="40"/>
                    </a:lnTo>
                    <a:lnTo>
                      <a:pt x="26" y="40"/>
                    </a:lnTo>
                    <a:lnTo>
                      <a:pt x="28" y="40"/>
                    </a:lnTo>
                    <a:lnTo>
                      <a:pt x="29" y="40"/>
                    </a:lnTo>
                    <a:lnTo>
                      <a:pt x="30" y="42"/>
                    </a:lnTo>
                    <a:lnTo>
                      <a:pt x="30" y="41"/>
                    </a:lnTo>
                    <a:lnTo>
                      <a:pt x="32" y="42"/>
                    </a:lnTo>
                    <a:lnTo>
                      <a:pt x="33" y="41"/>
                    </a:lnTo>
                    <a:lnTo>
                      <a:pt x="35" y="40"/>
                    </a:lnTo>
                    <a:lnTo>
                      <a:pt x="38" y="37"/>
                    </a:lnTo>
                    <a:lnTo>
                      <a:pt x="40" y="3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7" name="Freeform 107"/>
              <p:cNvSpPr>
                <a:spLocks/>
              </p:cNvSpPr>
              <p:nvPr/>
            </p:nvSpPr>
            <p:spPr bwMode="auto">
              <a:xfrm>
                <a:off x="4087" y="3306"/>
                <a:ext cx="1" cy="1"/>
              </a:xfrm>
              <a:custGeom>
                <a:avLst/>
                <a:gdLst/>
                <a:ahLst/>
                <a:cxnLst>
                  <a:cxn ang="0">
                    <a:pos x="1" y="1"/>
                  </a:cxn>
                  <a:cxn ang="0">
                    <a:pos x="1" y="0"/>
                  </a:cxn>
                  <a:cxn ang="0">
                    <a:pos x="0" y="0"/>
                  </a:cxn>
                  <a:cxn ang="0">
                    <a:pos x="1" y="1"/>
                  </a:cxn>
                </a:cxnLst>
                <a:rect l="0" t="0" r="r" b="b"/>
                <a:pathLst>
                  <a:path w="1" h="1">
                    <a:moveTo>
                      <a:pt x="1" y="1"/>
                    </a:moveTo>
                    <a:lnTo>
                      <a:pt x="1" y="0"/>
                    </a:lnTo>
                    <a:lnTo>
                      <a:pt x="0" y="0"/>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8" name="Freeform 108"/>
              <p:cNvSpPr>
                <a:spLocks/>
              </p:cNvSpPr>
              <p:nvPr/>
            </p:nvSpPr>
            <p:spPr bwMode="auto">
              <a:xfrm>
                <a:off x="4237" y="3555"/>
                <a:ext cx="4" cy="3"/>
              </a:xfrm>
              <a:custGeom>
                <a:avLst/>
                <a:gdLst/>
                <a:ahLst/>
                <a:cxnLst>
                  <a:cxn ang="0">
                    <a:pos x="2" y="3"/>
                  </a:cxn>
                  <a:cxn ang="0">
                    <a:pos x="2" y="3"/>
                  </a:cxn>
                  <a:cxn ang="0">
                    <a:pos x="2" y="1"/>
                  </a:cxn>
                  <a:cxn ang="0">
                    <a:pos x="4" y="0"/>
                  </a:cxn>
                  <a:cxn ang="0">
                    <a:pos x="4" y="0"/>
                  </a:cxn>
                  <a:cxn ang="0">
                    <a:pos x="4" y="0"/>
                  </a:cxn>
                  <a:cxn ang="0">
                    <a:pos x="4" y="0"/>
                  </a:cxn>
                  <a:cxn ang="0">
                    <a:pos x="3" y="0"/>
                  </a:cxn>
                  <a:cxn ang="0">
                    <a:pos x="2" y="1"/>
                  </a:cxn>
                  <a:cxn ang="0">
                    <a:pos x="0" y="1"/>
                  </a:cxn>
                  <a:cxn ang="0">
                    <a:pos x="1" y="2"/>
                  </a:cxn>
                  <a:cxn ang="0">
                    <a:pos x="2" y="3"/>
                  </a:cxn>
                </a:cxnLst>
                <a:rect l="0" t="0" r="r" b="b"/>
                <a:pathLst>
                  <a:path w="4" h="3">
                    <a:moveTo>
                      <a:pt x="2" y="3"/>
                    </a:moveTo>
                    <a:lnTo>
                      <a:pt x="2" y="3"/>
                    </a:lnTo>
                    <a:lnTo>
                      <a:pt x="2" y="1"/>
                    </a:lnTo>
                    <a:lnTo>
                      <a:pt x="4" y="0"/>
                    </a:lnTo>
                    <a:lnTo>
                      <a:pt x="4" y="0"/>
                    </a:lnTo>
                    <a:lnTo>
                      <a:pt x="4" y="0"/>
                    </a:lnTo>
                    <a:lnTo>
                      <a:pt x="4" y="0"/>
                    </a:lnTo>
                    <a:lnTo>
                      <a:pt x="3" y="0"/>
                    </a:lnTo>
                    <a:lnTo>
                      <a:pt x="2" y="1"/>
                    </a:lnTo>
                    <a:lnTo>
                      <a:pt x="0" y="1"/>
                    </a:lnTo>
                    <a:lnTo>
                      <a:pt x="1" y="2"/>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69" name="Freeform 109"/>
              <p:cNvSpPr>
                <a:spLocks/>
              </p:cNvSpPr>
              <p:nvPr/>
            </p:nvSpPr>
            <p:spPr bwMode="auto">
              <a:xfrm>
                <a:off x="4243" y="3557"/>
                <a:ext cx="3" cy="3"/>
              </a:xfrm>
              <a:custGeom>
                <a:avLst/>
                <a:gdLst/>
                <a:ahLst/>
                <a:cxnLst>
                  <a:cxn ang="0">
                    <a:pos x="1" y="0"/>
                  </a:cxn>
                  <a:cxn ang="0">
                    <a:pos x="0" y="1"/>
                  </a:cxn>
                  <a:cxn ang="0">
                    <a:pos x="0" y="2"/>
                  </a:cxn>
                  <a:cxn ang="0">
                    <a:pos x="0" y="3"/>
                  </a:cxn>
                  <a:cxn ang="0">
                    <a:pos x="1" y="3"/>
                  </a:cxn>
                  <a:cxn ang="0">
                    <a:pos x="2" y="2"/>
                  </a:cxn>
                  <a:cxn ang="0">
                    <a:pos x="2" y="2"/>
                  </a:cxn>
                  <a:cxn ang="0">
                    <a:pos x="3" y="1"/>
                  </a:cxn>
                  <a:cxn ang="0">
                    <a:pos x="3" y="1"/>
                  </a:cxn>
                  <a:cxn ang="0">
                    <a:pos x="2" y="1"/>
                  </a:cxn>
                  <a:cxn ang="0">
                    <a:pos x="1" y="0"/>
                  </a:cxn>
                </a:cxnLst>
                <a:rect l="0" t="0" r="r" b="b"/>
                <a:pathLst>
                  <a:path w="3" h="3">
                    <a:moveTo>
                      <a:pt x="1" y="0"/>
                    </a:moveTo>
                    <a:lnTo>
                      <a:pt x="0" y="1"/>
                    </a:lnTo>
                    <a:lnTo>
                      <a:pt x="0" y="2"/>
                    </a:lnTo>
                    <a:lnTo>
                      <a:pt x="0" y="3"/>
                    </a:lnTo>
                    <a:lnTo>
                      <a:pt x="1" y="3"/>
                    </a:lnTo>
                    <a:lnTo>
                      <a:pt x="2" y="2"/>
                    </a:lnTo>
                    <a:lnTo>
                      <a:pt x="2" y="2"/>
                    </a:lnTo>
                    <a:lnTo>
                      <a:pt x="3" y="1"/>
                    </a:lnTo>
                    <a:lnTo>
                      <a:pt x="3" y="1"/>
                    </a:lnTo>
                    <a:lnTo>
                      <a:pt x="2"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0" name="Freeform 110"/>
              <p:cNvSpPr>
                <a:spLocks/>
              </p:cNvSpPr>
              <p:nvPr/>
            </p:nvSpPr>
            <p:spPr bwMode="auto">
              <a:xfrm>
                <a:off x="3992" y="3425"/>
                <a:ext cx="9" cy="11"/>
              </a:xfrm>
              <a:custGeom>
                <a:avLst/>
                <a:gdLst/>
                <a:ahLst/>
                <a:cxnLst>
                  <a:cxn ang="0">
                    <a:pos x="7" y="10"/>
                  </a:cxn>
                  <a:cxn ang="0">
                    <a:pos x="7" y="9"/>
                  </a:cxn>
                  <a:cxn ang="0">
                    <a:pos x="9" y="8"/>
                  </a:cxn>
                  <a:cxn ang="0">
                    <a:pos x="9" y="8"/>
                  </a:cxn>
                  <a:cxn ang="0">
                    <a:pos x="8" y="8"/>
                  </a:cxn>
                  <a:cxn ang="0">
                    <a:pos x="8" y="6"/>
                  </a:cxn>
                  <a:cxn ang="0">
                    <a:pos x="7" y="6"/>
                  </a:cxn>
                  <a:cxn ang="0">
                    <a:pos x="7" y="7"/>
                  </a:cxn>
                  <a:cxn ang="0">
                    <a:pos x="7" y="6"/>
                  </a:cxn>
                  <a:cxn ang="0">
                    <a:pos x="4" y="7"/>
                  </a:cxn>
                  <a:cxn ang="0">
                    <a:pos x="4" y="7"/>
                  </a:cxn>
                  <a:cxn ang="0">
                    <a:pos x="5" y="6"/>
                  </a:cxn>
                  <a:cxn ang="0">
                    <a:pos x="4" y="6"/>
                  </a:cxn>
                  <a:cxn ang="0">
                    <a:pos x="6" y="2"/>
                  </a:cxn>
                  <a:cxn ang="0">
                    <a:pos x="5" y="0"/>
                  </a:cxn>
                  <a:cxn ang="0">
                    <a:pos x="5" y="0"/>
                  </a:cxn>
                  <a:cxn ang="0">
                    <a:pos x="4" y="0"/>
                  </a:cxn>
                  <a:cxn ang="0">
                    <a:pos x="4" y="0"/>
                  </a:cxn>
                  <a:cxn ang="0">
                    <a:pos x="4" y="0"/>
                  </a:cxn>
                  <a:cxn ang="0">
                    <a:pos x="4" y="1"/>
                  </a:cxn>
                  <a:cxn ang="0">
                    <a:pos x="4" y="2"/>
                  </a:cxn>
                  <a:cxn ang="0">
                    <a:pos x="0" y="7"/>
                  </a:cxn>
                  <a:cxn ang="0">
                    <a:pos x="0" y="10"/>
                  </a:cxn>
                  <a:cxn ang="0">
                    <a:pos x="0" y="11"/>
                  </a:cxn>
                  <a:cxn ang="0">
                    <a:pos x="1" y="11"/>
                  </a:cxn>
                  <a:cxn ang="0">
                    <a:pos x="3" y="11"/>
                  </a:cxn>
                  <a:cxn ang="0">
                    <a:pos x="4" y="11"/>
                  </a:cxn>
                  <a:cxn ang="0">
                    <a:pos x="5" y="11"/>
                  </a:cxn>
                  <a:cxn ang="0">
                    <a:pos x="7" y="10"/>
                  </a:cxn>
                </a:cxnLst>
                <a:rect l="0" t="0" r="r" b="b"/>
                <a:pathLst>
                  <a:path w="9" h="11">
                    <a:moveTo>
                      <a:pt x="7" y="10"/>
                    </a:moveTo>
                    <a:lnTo>
                      <a:pt x="7" y="9"/>
                    </a:lnTo>
                    <a:lnTo>
                      <a:pt x="9" y="8"/>
                    </a:lnTo>
                    <a:lnTo>
                      <a:pt x="9" y="8"/>
                    </a:lnTo>
                    <a:lnTo>
                      <a:pt x="8" y="8"/>
                    </a:lnTo>
                    <a:lnTo>
                      <a:pt x="8" y="6"/>
                    </a:lnTo>
                    <a:lnTo>
                      <a:pt x="7" y="6"/>
                    </a:lnTo>
                    <a:lnTo>
                      <a:pt x="7" y="7"/>
                    </a:lnTo>
                    <a:lnTo>
                      <a:pt x="7" y="6"/>
                    </a:lnTo>
                    <a:lnTo>
                      <a:pt x="4" y="7"/>
                    </a:lnTo>
                    <a:lnTo>
                      <a:pt x="4" y="7"/>
                    </a:lnTo>
                    <a:lnTo>
                      <a:pt x="5" y="6"/>
                    </a:lnTo>
                    <a:lnTo>
                      <a:pt x="4" y="6"/>
                    </a:lnTo>
                    <a:lnTo>
                      <a:pt x="6" y="2"/>
                    </a:lnTo>
                    <a:lnTo>
                      <a:pt x="5" y="0"/>
                    </a:lnTo>
                    <a:lnTo>
                      <a:pt x="5" y="0"/>
                    </a:lnTo>
                    <a:lnTo>
                      <a:pt x="4" y="0"/>
                    </a:lnTo>
                    <a:lnTo>
                      <a:pt x="4" y="0"/>
                    </a:lnTo>
                    <a:lnTo>
                      <a:pt x="4" y="0"/>
                    </a:lnTo>
                    <a:lnTo>
                      <a:pt x="4" y="1"/>
                    </a:lnTo>
                    <a:lnTo>
                      <a:pt x="4" y="2"/>
                    </a:lnTo>
                    <a:lnTo>
                      <a:pt x="0" y="7"/>
                    </a:lnTo>
                    <a:lnTo>
                      <a:pt x="0" y="10"/>
                    </a:lnTo>
                    <a:lnTo>
                      <a:pt x="0" y="11"/>
                    </a:lnTo>
                    <a:lnTo>
                      <a:pt x="1" y="11"/>
                    </a:lnTo>
                    <a:lnTo>
                      <a:pt x="3" y="11"/>
                    </a:lnTo>
                    <a:lnTo>
                      <a:pt x="4" y="11"/>
                    </a:lnTo>
                    <a:lnTo>
                      <a:pt x="5" y="11"/>
                    </a:lnTo>
                    <a:lnTo>
                      <a:pt x="7" y="1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1" name="Freeform 111"/>
              <p:cNvSpPr>
                <a:spLocks/>
              </p:cNvSpPr>
              <p:nvPr/>
            </p:nvSpPr>
            <p:spPr bwMode="auto">
              <a:xfrm>
                <a:off x="4003" y="3386"/>
                <a:ext cx="36" cy="42"/>
              </a:xfrm>
              <a:custGeom>
                <a:avLst/>
                <a:gdLst/>
                <a:ahLst/>
                <a:cxnLst>
                  <a:cxn ang="0">
                    <a:pos x="21" y="0"/>
                  </a:cxn>
                  <a:cxn ang="0">
                    <a:pos x="18" y="1"/>
                  </a:cxn>
                  <a:cxn ang="0">
                    <a:pos x="15" y="4"/>
                  </a:cxn>
                  <a:cxn ang="0">
                    <a:pos x="14" y="5"/>
                  </a:cxn>
                  <a:cxn ang="0">
                    <a:pos x="13" y="7"/>
                  </a:cxn>
                  <a:cxn ang="0">
                    <a:pos x="11" y="9"/>
                  </a:cxn>
                  <a:cxn ang="0">
                    <a:pos x="11" y="12"/>
                  </a:cxn>
                  <a:cxn ang="0">
                    <a:pos x="10" y="13"/>
                  </a:cxn>
                  <a:cxn ang="0">
                    <a:pos x="8" y="18"/>
                  </a:cxn>
                  <a:cxn ang="0">
                    <a:pos x="7" y="19"/>
                  </a:cxn>
                  <a:cxn ang="0">
                    <a:pos x="7" y="21"/>
                  </a:cxn>
                  <a:cxn ang="0">
                    <a:pos x="7" y="23"/>
                  </a:cxn>
                  <a:cxn ang="0">
                    <a:pos x="4" y="27"/>
                  </a:cxn>
                  <a:cxn ang="0">
                    <a:pos x="1" y="27"/>
                  </a:cxn>
                  <a:cxn ang="0">
                    <a:pos x="5" y="27"/>
                  </a:cxn>
                  <a:cxn ang="0">
                    <a:pos x="0" y="34"/>
                  </a:cxn>
                  <a:cxn ang="0">
                    <a:pos x="11" y="34"/>
                  </a:cxn>
                  <a:cxn ang="0">
                    <a:pos x="18" y="34"/>
                  </a:cxn>
                  <a:cxn ang="0">
                    <a:pos x="18" y="35"/>
                  </a:cxn>
                  <a:cxn ang="0">
                    <a:pos x="19" y="36"/>
                  </a:cxn>
                  <a:cxn ang="0">
                    <a:pos x="23" y="34"/>
                  </a:cxn>
                  <a:cxn ang="0">
                    <a:pos x="23" y="37"/>
                  </a:cxn>
                  <a:cxn ang="0">
                    <a:pos x="19" y="40"/>
                  </a:cxn>
                  <a:cxn ang="0">
                    <a:pos x="26" y="36"/>
                  </a:cxn>
                  <a:cxn ang="0">
                    <a:pos x="29" y="32"/>
                  </a:cxn>
                  <a:cxn ang="0">
                    <a:pos x="29" y="41"/>
                  </a:cxn>
                  <a:cxn ang="0">
                    <a:pos x="33" y="38"/>
                  </a:cxn>
                  <a:cxn ang="0">
                    <a:pos x="33" y="42"/>
                  </a:cxn>
                  <a:cxn ang="0">
                    <a:pos x="36" y="36"/>
                  </a:cxn>
                  <a:cxn ang="0">
                    <a:pos x="35" y="36"/>
                  </a:cxn>
                  <a:cxn ang="0">
                    <a:pos x="35" y="31"/>
                  </a:cxn>
                  <a:cxn ang="0">
                    <a:pos x="33" y="31"/>
                  </a:cxn>
                  <a:cxn ang="0">
                    <a:pos x="31" y="34"/>
                  </a:cxn>
                  <a:cxn ang="0">
                    <a:pos x="31" y="30"/>
                  </a:cxn>
                  <a:cxn ang="0">
                    <a:pos x="33" y="29"/>
                  </a:cxn>
                  <a:cxn ang="0">
                    <a:pos x="35" y="27"/>
                  </a:cxn>
                  <a:cxn ang="0">
                    <a:pos x="31" y="27"/>
                  </a:cxn>
                  <a:cxn ang="0">
                    <a:pos x="31" y="25"/>
                  </a:cxn>
                  <a:cxn ang="0">
                    <a:pos x="30" y="23"/>
                  </a:cxn>
                  <a:cxn ang="0">
                    <a:pos x="32" y="20"/>
                  </a:cxn>
                  <a:cxn ang="0">
                    <a:pos x="27" y="19"/>
                  </a:cxn>
                  <a:cxn ang="0">
                    <a:pos x="23" y="19"/>
                  </a:cxn>
                  <a:cxn ang="0">
                    <a:pos x="22" y="19"/>
                  </a:cxn>
                  <a:cxn ang="0">
                    <a:pos x="19" y="17"/>
                  </a:cxn>
                  <a:cxn ang="0">
                    <a:pos x="21" y="15"/>
                  </a:cxn>
                  <a:cxn ang="0">
                    <a:pos x="18" y="13"/>
                  </a:cxn>
                  <a:cxn ang="0">
                    <a:pos x="15" y="15"/>
                  </a:cxn>
                  <a:cxn ang="0">
                    <a:pos x="18" y="9"/>
                  </a:cxn>
                  <a:cxn ang="0">
                    <a:pos x="18" y="7"/>
                  </a:cxn>
                  <a:cxn ang="0">
                    <a:pos x="19" y="4"/>
                  </a:cxn>
                </a:cxnLst>
                <a:rect l="0" t="0" r="r" b="b"/>
                <a:pathLst>
                  <a:path w="36" h="42">
                    <a:moveTo>
                      <a:pt x="20" y="3"/>
                    </a:moveTo>
                    <a:lnTo>
                      <a:pt x="21" y="1"/>
                    </a:lnTo>
                    <a:lnTo>
                      <a:pt x="21" y="0"/>
                    </a:lnTo>
                    <a:lnTo>
                      <a:pt x="20" y="1"/>
                    </a:lnTo>
                    <a:lnTo>
                      <a:pt x="20" y="1"/>
                    </a:lnTo>
                    <a:lnTo>
                      <a:pt x="18" y="1"/>
                    </a:lnTo>
                    <a:lnTo>
                      <a:pt x="18" y="1"/>
                    </a:lnTo>
                    <a:lnTo>
                      <a:pt x="15" y="3"/>
                    </a:lnTo>
                    <a:lnTo>
                      <a:pt x="15" y="4"/>
                    </a:lnTo>
                    <a:lnTo>
                      <a:pt x="15" y="4"/>
                    </a:lnTo>
                    <a:lnTo>
                      <a:pt x="15" y="5"/>
                    </a:lnTo>
                    <a:lnTo>
                      <a:pt x="14" y="5"/>
                    </a:lnTo>
                    <a:lnTo>
                      <a:pt x="14" y="5"/>
                    </a:lnTo>
                    <a:lnTo>
                      <a:pt x="13" y="5"/>
                    </a:lnTo>
                    <a:lnTo>
                      <a:pt x="13" y="7"/>
                    </a:lnTo>
                    <a:lnTo>
                      <a:pt x="12" y="8"/>
                    </a:lnTo>
                    <a:lnTo>
                      <a:pt x="11" y="8"/>
                    </a:lnTo>
                    <a:lnTo>
                      <a:pt x="11" y="9"/>
                    </a:lnTo>
                    <a:lnTo>
                      <a:pt x="12" y="9"/>
                    </a:lnTo>
                    <a:lnTo>
                      <a:pt x="11" y="10"/>
                    </a:lnTo>
                    <a:lnTo>
                      <a:pt x="11" y="12"/>
                    </a:lnTo>
                    <a:lnTo>
                      <a:pt x="11" y="12"/>
                    </a:lnTo>
                    <a:lnTo>
                      <a:pt x="11" y="13"/>
                    </a:lnTo>
                    <a:lnTo>
                      <a:pt x="10" y="13"/>
                    </a:lnTo>
                    <a:lnTo>
                      <a:pt x="8" y="16"/>
                    </a:lnTo>
                    <a:lnTo>
                      <a:pt x="8" y="18"/>
                    </a:lnTo>
                    <a:lnTo>
                      <a:pt x="8" y="18"/>
                    </a:lnTo>
                    <a:lnTo>
                      <a:pt x="8" y="19"/>
                    </a:lnTo>
                    <a:lnTo>
                      <a:pt x="7" y="19"/>
                    </a:lnTo>
                    <a:lnTo>
                      <a:pt x="7" y="19"/>
                    </a:lnTo>
                    <a:lnTo>
                      <a:pt x="7" y="20"/>
                    </a:lnTo>
                    <a:lnTo>
                      <a:pt x="7" y="21"/>
                    </a:lnTo>
                    <a:lnTo>
                      <a:pt x="7" y="21"/>
                    </a:lnTo>
                    <a:lnTo>
                      <a:pt x="7" y="21"/>
                    </a:lnTo>
                    <a:lnTo>
                      <a:pt x="7" y="22"/>
                    </a:lnTo>
                    <a:lnTo>
                      <a:pt x="7" y="23"/>
                    </a:lnTo>
                    <a:lnTo>
                      <a:pt x="5" y="22"/>
                    </a:lnTo>
                    <a:lnTo>
                      <a:pt x="4" y="26"/>
                    </a:lnTo>
                    <a:lnTo>
                      <a:pt x="4" y="27"/>
                    </a:lnTo>
                    <a:lnTo>
                      <a:pt x="3" y="26"/>
                    </a:lnTo>
                    <a:lnTo>
                      <a:pt x="1" y="27"/>
                    </a:lnTo>
                    <a:lnTo>
                      <a:pt x="1" y="27"/>
                    </a:lnTo>
                    <a:lnTo>
                      <a:pt x="4" y="27"/>
                    </a:lnTo>
                    <a:lnTo>
                      <a:pt x="4" y="27"/>
                    </a:lnTo>
                    <a:lnTo>
                      <a:pt x="5" y="27"/>
                    </a:lnTo>
                    <a:lnTo>
                      <a:pt x="0" y="32"/>
                    </a:lnTo>
                    <a:lnTo>
                      <a:pt x="0" y="34"/>
                    </a:lnTo>
                    <a:lnTo>
                      <a:pt x="0" y="34"/>
                    </a:lnTo>
                    <a:lnTo>
                      <a:pt x="2" y="34"/>
                    </a:lnTo>
                    <a:lnTo>
                      <a:pt x="7" y="34"/>
                    </a:lnTo>
                    <a:lnTo>
                      <a:pt x="11" y="34"/>
                    </a:lnTo>
                    <a:lnTo>
                      <a:pt x="11" y="34"/>
                    </a:lnTo>
                    <a:lnTo>
                      <a:pt x="18" y="34"/>
                    </a:lnTo>
                    <a:lnTo>
                      <a:pt x="18" y="34"/>
                    </a:lnTo>
                    <a:lnTo>
                      <a:pt x="20" y="33"/>
                    </a:lnTo>
                    <a:lnTo>
                      <a:pt x="20" y="34"/>
                    </a:lnTo>
                    <a:lnTo>
                      <a:pt x="18" y="35"/>
                    </a:lnTo>
                    <a:lnTo>
                      <a:pt x="18" y="35"/>
                    </a:lnTo>
                    <a:lnTo>
                      <a:pt x="19" y="35"/>
                    </a:lnTo>
                    <a:lnTo>
                      <a:pt x="19" y="36"/>
                    </a:lnTo>
                    <a:lnTo>
                      <a:pt x="22" y="35"/>
                    </a:lnTo>
                    <a:lnTo>
                      <a:pt x="22" y="34"/>
                    </a:lnTo>
                    <a:lnTo>
                      <a:pt x="23" y="34"/>
                    </a:lnTo>
                    <a:lnTo>
                      <a:pt x="25" y="34"/>
                    </a:lnTo>
                    <a:lnTo>
                      <a:pt x="26" y="34"/>
                    </a:lnTo>
                    <a:lnTo>
                      <a:pt x="23" y="37"/>
                    </a:lnTo>
                    <a:lnTo>
                      <a:pt x="22" y="38"/>
                    </a:lnTo>
                    <a:lnTo>
                      <a:pt x="19" y="39"/>
                    </a:lnTo>
                    <a:lnTo>
                      <a:pt x="19" y="40"/>
                    </a:lnTo>
                    <a:lnTo>
                      <a:pt x="20" y="40"/>
                    </a:lnTo>
                    <a:lnTo>
                      <a:pt x="22" y="40"/>
                    </a:lnTo>
                    <a:lnTo>
                      <a:pt x="26" y="36"/>
                    </a:lnTo>
                    <a:lnTo>
                      <a:pt x="27" y="36"/>
                    </a:lnTo>
                    <a:lnTo>
                      <a:pt x="27" y="36"/>
                    </a:lnTo>
                    <a:lnTo>
                      <a:pt x="29" y="32"/>
                    </a:lnTo>
                    <a:lnTo>
                      <a:pt x="29" y="32"/>
                    </a:lnTo>
                    <a:lnTo>
                      <a:pt x="30" y="37"/>
                    </a:lnTo>
                    <a:lnTo>
                      <a:pt x="29" y="41"/>
                    </a:lnTo>
                    <a:lnTo>
                      <a:pt x="29" y="41"/>
                    </a:lnTo>
                    <a:lnTo>
                      <a:pt x="32" y="38"/>
                    </a:lnTo>
                    <a:lnTo>
                      <a:pt x="33" y="38"/>
                    </a:lnTo>
                    <a:lnTo>
                      <a:pt x="32" y="40"/>
                    </a:lnTo>
                    <a:lnTo>
                      <a:pt x="32" y="41"/>
                    </a:lnTo>
                    <a:lnTo>
                      <a:pt x="33" y="42"/>
                    </a:lnTo>
                    <a:lnTo>
                      <a:pt x="33" y="41"/>
                    </a:lnTo>
                    <a:lnTo>
                      <a:pt x="35" y="41"/>
                    </a:lnTo>
                    <a:lnTo>
                      <a:pt x="36" y="36"/>
                    </a:lnTo>
                    <a:lnTo>
                      <a:pt x="36" y="34"/>
                    </a:lnTo>
                    <a:lnTo>
                      <a:pt x="36" y="33"/>
                    </a:lnTo>
                    <a:lnTo>
                      <a:pt x="35" y="36"/>
                    </a:lnTo>
                    <a:lnTo>
                      <a:pt x="34" y="35"/>
                    </a:lnTo>
                    <a:lnTo>
                      <a:pt x="34" y="34"/>
                    </a:lnTo>
                    <a:lnTo>
                      <a:pt x="35" y="31"/>
                    </a:lnTo>
                    <a:lnTo>
                      <a:pt x="36" y="30"/>
                    </a:lnTo>
                    <a:lnTo>
                      <a:pt x="36" y="30"/>
                    </a:lnTo>
                    <a:lnTo>
                      <a:pt x="33" y="31"/>
                    </a:lnTo>
                    <a:lnTo>
                      <a:pt x="33" y="34"/>
                    </a:lnTo>
                    <a:lnTo>
                      <a:pt x="32" y="34"/>
                    </a:lnTo>
                    <a:lnTo>
                      <a:pt x="31" y="34"/>
                    </a:lnTo>
                    <a:lnTo>
                      <a:pt x="31" y="33"/>
                    </a:lnTo>
                    <a:lnTo>
                      <a:pt x="31" y="31"/>
                    </a:lnTo>
                    <a:lnTo>
                      <a:pt x="31" y="30"/>
                    </a:lnTo>
                    <a:lnTo>
                      <a:pt x="31" y="30"/>
                    </a:lnTo>
                    <a:lnTo>
                      <a:pt x="30" y="30"/>
                    </a:lnTo>
                    <a:lnTo>
                      <a:pt x="33" y="29"/>
                    </a:lnTo>
                    <a:lnTo>
                      <a:pt x="33" y="27"/>
                    </a:lnTo>
                    <a:lnTo>
                      <a:pt x="34" y="27"/>
                    </a:lnTo>
                    <a:lnTo>
                      <a:pt x="35" y="27"/>
                    </a:lnTo>
                    <a:lnTo>
                      <a:pt x="34" y="26"/>
                    </a:lnTo>
                    <a:lnTo>
                      <a:pt x="32" y="27"/>
                    </a:lnTo>
                    <a:lnTo>
                      <a:pt x="31" y="27"/>
                    </a:lnTo>
                    <a:lnTo>
                      <a:pt x="29" y="27"/>
                    </a:lnTo>
                    <a:lnTo>
                      <a:pt x="29" y="27"/>
                    </a:lnTo>
                    <a:lnTo>
                      <a:pt x="31" y="25"/>
                    </a:lnTo>
                    <a:lnTo>
                      <a:pt x="30" y="24"/>
                    </a:lnTo>
                    <a:lnTo>
                      <a:pt x="29" y="24"/>
                    </a:lnTo>
                    <a:lnTo>
                      <a:pt x="30" y="23"/>
                    </a:lnTo>
                    <a:lnTo>
                      <a:pt x="32" y="22"/>
                    </a:lnTo>
                    <a:lnTo>
                      <a:pt x="33" y="20"/>
                    </a:lnTo>
                    <a:lnTo>
                      <a:pt x="32" y="20"/>
                    </a:lnTo>
                    <a:lnTo>
                      <a:pt x="29" y="19"/>
                    </a:lnTo>
                    <a:lnTo>
                      <a:pt x="28" y="19"/>
                    </a:lnTo>
                    <a:lnTo>
                      <a:pt x="27" y="19"/>
                    </a:lnTo>
                    <a:lnTo>
                      <a:pt x="23" y="20"/>
                    </a:lnTo>
                    <a:lnTo>
                      <a:pt x="22" y="20"/>
                    </a:lnTo>
                    <a:lnTo>
                      <a:pt x="23" y="19"/>
                    </a:lnTo>
                    <a:lnTo>
                      <a:pt x="23" y="18"/>
                    </a:lnTo>
                    <a:lnTo>
                      <a:pt x="22" y="19"/>
                    </a:lnTo>
                    <a:lnTo>
                      <a:pt x="22" y="19"/>
                    </a:lnTo>
                    <a:lnTo>
                      <a:pt x="22" y="19"/>
                    </a:lnTo>
                    <a:lnTo>
                      <a:pt x="19" y="19"/>
                    </a:lnTo>
                    <a:lnTo>
                      <a:pt x="19" y="17"/>
                    </a:lnTo>
                    <a:lnTo>
                      <a:pt x="18" y="17"/>
                    </a:lnTo>
                    <a:lnTo>
                      <a:pt x="22" y="15"/>
                    </a:lnTo>
                    <a:lnTo>
                      <a:pt x="21" y="15"/>
                    </a:lnTo>
                    <a:lnTo>
                      <a:pt x="18" y="15"/>
                    </a:lnTo>
                    <a:lnTo>
                      <a:pt x="18" y="13"/>
                    </a:lnTo>
                    <a:lnTo>
                      <a:pt x="18" y="13"/>
                    </a:lnTo>
                    <a:lnTo>
                      <a:pt x="15" y="17"/>
                    </a:lnTo>
                    <a:lnTo>
                      <a:pt x="14" y="16"/>
                    </a:lnTo>
                    <a:lnTo>
                      <a:pt x="15" y="15"/>
                    </a:lnTo>
                    <a:lnTo>
                      <a:pt x="15" y="14"/>
                    </a:lnTo>
                    <a:lnTo>
                      <a:pt x="18" y="9"/>
                    </a:lnTo>
                    <a:lnTo>
                      <a:pt x="18" y="9"/>
                    </a:lnTo>
                    <a:lnTo>
                      <a:pt x="18" y="8"/>
                    </a:lnTo>
                    <a:lnTo>
                      <a:pt x="18" y="7"/>
                    </a:lnTo>
                    <a:lnTo>
                      <a:pt x="18" y="7"/>
                    </a:lnTo>
                    <a:lnTo>
                      <a:pt x="19" y="7"/>
                    </a:lnTo>
                    <a:lnTo>
                      <a:pt x="20" y="5"/>
                    </a:lnTo>
                    <a:lnTo>
                      <a:pt x="19" y="4"/>
                    </a:lnTo>
                    <a:lnTo>
                      <a:pt x="19" y="3"/>
                    </a:lnTo>
                    <a:lnTo>
                      <a:pt x="20"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2" name="Freeform 112"/>
              <p:cNvSpPr>
                <a:spLocks/>
              </p:cNvSpPr>
              <p:nvPr/>
            </p:nvSpPr>
            <p:spPr bwMode="auto">
              <a:xfrm>
                <a:off x="4020" y="3424"/>
                <a:ext cx="1" cy="3"/>
              </a:xfrm>
              <a:custGeom>
                <a:avLst/>
                <a:gdLst/>
                <a:ahLst/>
                <a:cxnLst>
                  <a:cxn ang="0">
                    <a:pos x="0" y="3"/>
                  </a:cxn>
                  <a:cxn ang="0">
                    <a:pos x="0" y="3"/>
                  </a:cxn>
                  <a:cxn ang="0">
                    <a:pos x="0" y="0"/>
                  </a:cxn>
                  <a:cxn ang="0">
                    <a:pos x="0" y="0"/>
                  </a:cxn>
                  <a:cxn ang="0">
                    <a:pos x="0" y="0"/>
                  </a:cxn>
                  <a:cxn ang="0">
                    <a:pos x="0" y="3"/>
                  </a:cxn>
                </a:cxnLst>
                <a:rect l="0" t="0" r="r" b="b"/>
                <a:pathLst>
                  <a:path h="3">
                    <a:moveTo>
                      <a:pt x="0" y="3"/>
                    </a:moveTo>
                    <a:lnTo>
                      <a:pt x="0" y="3"/>
                    </a:lnTo>
                    <a:lnTo>
                      <a:pt x="0" y="0"/>
                    </a:lnTo>
                    <a:lnTo>
                      <a:pt x="0" y="0"/>
                    </a:lnTo>
                    <a:lnTo>
                      <a:pt x="0" y="0"/>
                    </a:lnTo>
                    <a:lnTo>
                      <a:pt x="0"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3" name="Freeform 113"/>
              <p:cNvSpPr>
                <a:spLocks/>
              </p:cNvSpPr>
              <p:nvPr/>
            </p:nvSpPr>
            <p:spPr bwMode="auto">
              <a:xfrm>
                <a:off x="4350" y="3387"/>
                <a:ext cx="1" cy="1"/>
              </a:xfrm>
              <a:custGeom>
                <a:avLst/>
                <a:gdLst/>
                <a:ahLst/>
                <a:cxnLst>
                  <a:cxn ang="0">
                    <a:pos x="1" y="0"/>
                  </a:cxn>
                  <a:cxn ang="0">
                    <a:pos x="1" y="0"/>
                  </a:cxn>
                  <a:cxn ang="0">
                    <a:pos x="0" y="0"/>
                  </a:cxn>
                  <a:cxn ang="0">
                    <a:pos x="0" y="1"/>
                  </a:cxn>
                  <a:cxn ang="0">
                    <a:pos x="0" y="1"/>
                  </a:cxn>
                  <a:cxn ang="0">
                    <a:pos x="1" y="0"/>
                  </a:cxn>
                </a:cxnLst>
                <a:rect l="0" t="0" r="r" b="b"/>
                <a:pathLst>
                  <a:path w="1" h="1">
                    <a:moveTo>
                      <a:pt x="1" y="0"/>
                    </a:moveTo>
                    <a:lnTo>
                      <a:pt x="1" y="0"/>
                    </a:lnTo>
                    <a:lnTo>
                      <a:pt x="0" y="0"/>
                    </a:lnTo>
                    <a:lnTo>
                      <a:pt x="0" y="1"/>
                    </a:lnTo>
                    <a:lnTo>
                      <a:pt x="0"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4" name="Freeform 114"/>
              <p:cNvSpPr>
                <a:spLocks/>
              </p:cNvSpPr>
              <p:nvPr/>
            </p:nvSpPr>
            <p:spPr bwMode="auto">
              <a:xfrm>
                <a:off x="4459" y="3509"/>
                <a:ext cx="16" cy="5"/>
              </a:xfrm>
              <a:custGeom>
                <a:avLst/>
                <a:gdLst/>
                <a:ahLst/>
                <a:cxnLst>
                  <a:cxn ang="0">
                    <a:pos x="1" y="0"/>
                  </a:cxn>
                  <a:cxn ang="0">
                    <a:pos x="1" y="0"/>
                  </a:cxn>
                  <a:cxn ang="0">
                    <a:pos x="1" y="1"/>
                  </a:cxn>
                  <a:cxn ang="0">
                    <a:pos x="1" y="1"/>
                  </a:cxn>
                  <a:cxn ang="0">
                    <a:pos x="0" y="2"/>
                  </a:cxn>
                  <a:cxn ang="0">
                    <a:pos x="5" y="3"/>
                  </a:cxn>
                  <a:cxn ang="0">
                    <a:pos x="6" y="3"/>
                  </a:cxn>
                  <a:cxn ang="0">
                    <a:pos x="7" y="4"/>
                  </a:cxn>
                  <a:cxn ang="0">
                    <a:pos x="7" y="5"/>
                  </a:cxn>
                  <a:cxn ang="0">
                    <a:pos x="13" y="4"/>
                  </a:cxn>
                  <a:cxn ang="0">
                    <a:pos x="15" y="4"/>
                  </a:cxn>
                  <a:cxn ang="0">
                    <a:pos x="16" y="2"/>
                  </a:cxn>
                  <a:cxn ang="0">
                    <a:pos x="16" y="2"/>
                  </a:cxn>
                  <a:cxn ang="0">
                    <a:pos x="13" y="3"/>
                  </a:cxn>
                  <a:cxn ang="0">
                    <a:pos x="12" y="2"/>
                  </a:cxn>
                  <a:cxn ang="0">
                    <a:pos x="12" y="2"/>
                  </a:cxn>
                  <a:cxn ang="0">
                    <a:pos x="9" y="2"/>
                  </a:cxn>
                  <a:cxn ang="0">
                    <a:pos x="9" y="2"/>
                  </a:cxn>
                  <a:cxn ang="0">
                    <a:pos x="9" y="2"/>
                  </a:cxn>
                  <a:cxn ang="0">
                    <a:pos x="8" y="1"/>
                  </a:cxn>
                  <a:cxn ang="0">
                    <a:pos x="5" y="2"/>
                  </a:cxn>
                  <a:cxn ang="0">
                    <a:pos x="4" y="1"/>
                  </a:cxn>
                  <a:cxn ang="0">
                    <a:pos x="4" y="1"/>
                  </a:cxn>
                  <a:cxn ang="0">
                    <a:pos x="4" y="1"/>
                  </a:cxn>
                  <a:cxn ang="0">
                    <a:pos x="4" y="0"/>
                  </a:cxn>
                  <a:cxn ang="0">
                    <a:pos x="3" y="1"/>
                  </a:cxn>
                  <a:cxn ang="0">
                    <a:pos x="1" y="0"/>
                  </a:cxn>
                </a:cxnLst>
                <a:rect l="0" t="0" r="r" b="b"/>
                <a:pathLst>
                  <a:path w="16" h="5">
                    <a:moveTo>
                      <a:pt x="1" y="0"/>
                    </a:moveTo>
                    <a:lnTo>
                      <a:pt x="1" y="0"/>
                    </a:lnTo>
                    <a:lnTo>
                      <a:pt x="1" y="1"/>
                    </a:lnTo>
                    <a:lnTo>
                      <a:pt x="1" y="1"/>
                    </a:lnTo>
                    <a:lnTo>
                      <a:pt x="0" y="2"/>
                    </a:lnTo>
                    <a:lnTo>
                      <a:pt x="5" y="3"/>
                    </a:lnTo>
                    <a:lnTo>
                      <a:pt x="6" y="3"/>
                    </a:lnTo>
                    <a:lnTo>
                      <a:pt x="7" y="4"/>
                    </a:lnTo>
                    <a:lnTo>
                      <a:pt x="7" y="5"/>
                    </a:lnTo>
                    <a:lnTo>
                      <a:pt x="13" y="4"/>
                    </a:lnTo>
                    <a:lnTo>
                      <a:pt x="15" y="4"/>
                    </a:lnTo>
                    <a:lnTo>
                      <a:pt x="16" y="2"/>
                    </a:lnTo>
                    <a:lnTo>
                      <a:pt x="16" y="2"/>
                    </a:lnTo>
                    <a:lnTo>
                      <a:pt x="13" y="3"/>
                    </a:lnTo>
                    <a:lnTo>
                      <a:pt x="12" y="2"/>
                    </a:lnTo>
                    <a:lnTo>
                      <a:pt x="12" y="2"/>
                    </a:lnTo>
                    <a:lnTo>
                      <a:pt x="9" y="2"/>
                    </a:lnTo>
                    <a:lnTo>
                      <a:pt x="9" y="2"/>
                    </a:lnTo>
                    <a:lnTo>
                      <a:pt x="9" y="2"/>
                    </a:lnTo>
                    <a:lnTo>
                      <a:pt x="8" y="1"/>
                    </a:lnTo>
                    <a:lnTo>
                      <a:pt x="5" y="2"/>
                    </a:lnTo>
                    <a:lnTo>
                      <a:pt x="4" y="1"/>
                    </a:lnTo>
                    <a:lnTo>
                      <a:pt x="4" y="1"/>
                    </a:lnTo>
                    <a:lnTo>
                      <a:pt x="4" y="1"/>
                    </a:lnTo>
                    <a:lnTo>
                      <a:pt x="4" y="0"/>
                    </a:lnTo>
                    <a:lnTo>
                      <a:pt x="3"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5" name="Freeform 115"/>
              <p:cNvSpPr>
                <a:spLocks/>
              </p:cNvSpPr>
              <p:nvPr/>
            </p:nvSpPr>
            <p:spPr bwMode="auto">
              <a:xfrm>
                <a:off x="4468" y="3478"/>
                <a:ext cx="1" cy="2"/>
              </a:xfrm>
              <a:custGeom>
                <a:avLst/>
                <a:gdLst/>
                <a:ahLst/>
                <a:cxnLst>
                  <a:cxn ang="0">
                    <a:pos x="0" y="1"/>
                  </a:cxn>
                  <a:cxn ang="0">
                    <a:pos x="1" y="2"/>
                  </a:cxn>
                  <a:cxn ang="0">
                    <a:pos x="1" y="1"/>
                  </a:cxn>
                  <a:cxn ang="0">
                    <a:pos x="1" y="1"/>
                  </a:cxn>
                  <a:cxn ang="0">
                    <a:pos x="1" y="0"/>
                  </a:cxn>
                  <a:cxn ang="0">
                    <a:pos x="0" y="0"/>
                  </a:cxn>
                  <a:cxn ang="0">
                    <a:pos x="0" y="0"/>
                  </a:cxn>
                  <a:cxn ang="0">
                    <a:pos x="0" y="1"/>
                  </a:cxn>
                  <a:cxn ang="0">
                    <a:pos x="0" y="2"/>
                  </a:cxn>
                  <a:cxn ang="0">
                    <a:pos x="0" y="1"/>
                  </a:cxn>
                </a:cxnLst>
                <a:rect l="0" t="0" r="r" b="b"/>
                <a:pathLst>
                  <a:path w="1" h="2">
                    <a:moveTo>
                      <a:pt x="0" y="1"/>
                    </a:moveTo>
                    <a:lnTo>
                      <a:pt x="1" y="2"/>
                    </a:lnTo>
                    <a:lnTo>
                      <a:pt x="1" y="1"/>
                    </a:lnTo>
                    <a:lnTo>
                      <a:pt x="1" y="1"/>
                    </a:lnTo>
                    <a:lnTo>
                      <a:pt x="1" y="0"/>
                    </a:lnTo>
                    <a:lnTo>
                      <a:pt x="0" y="0"/>
                    </a:lnTo>
                    <a:lnTo>
                      <a:pt x="0" y="0"/>
                    </a:lnTo>
                    <a:lnTo>
                      <a:pt x="0" y="1"/>
                    </a:lnTo>
                    <a:lnTo>
                      <a:pt x="0" y="2"/>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6" name="Freeform 116"/>
              <p:cNvSpPr>
                <a:spLocks/>
              </p:cNvSpPr>
              <p:nvPr/>
            </p:nvSpPr>
            <p:spPr bwMode="auto">
              <a:xfrm>
                <a:off x="4466" y="3493"/>
                <a:ext cx="2" cy="2"/>
              </a:xfrm>
              <a:custGeom>
                <a:avLst/>
                <a:gdLst/>
                <a:ahLst/>
                <a:cxnLst>
                  <a:cxn ang="0">
                    <a:pos x="0" y="0"/>
                  </a:cxn>
                  <a:cxn ang="0">
                    <a:pos x="1" y="2"/>
                  </a:cxn>
                  <a:cxn ang="0">
                    <a:pos x="1" y="2"/>
                  </a:cxn>
                  <a:cxn ang="0">
                    <a:pos x="2" y="2"/>
                  </a:cxn>
                  <a:cxn ang="0">
                    <a:pos x="2" y="1"/>
                  </a:cxn>
                  <a:cxn ang="0">
                    <a:pos x="1" y="0"/>
                  </a:cxn>
                  <a:cxn ang="0">
                    <a:pos x="1" y="0"/>
                  </a:cxn>
                  <a:cxn ang="0">
                    <a:pos x="0" y="0"/>
                  </a:cxn>
                  <a:cxn ang="0">
                    <a:pos x="0" y="0"/>
                  </a:cxn>
                </a:cxnLst>
                <a:rect l="0" t="0" r="r" b="b"/>
                <a:pathLst>
                  <a:path w="2" h="2">
                    <a:moveTo>
                      <a:pt x="0" y="0"/>
                    </a:moveTo>
                    <a:lnTo>
                      <a:pt x="1" y="2"/>
                    </a:lnTo>
                    <a:lnTo>
                      <a:pt x="1" y="2"/>
                    </a:lnTo>
                    <a:lnTo>
                      <a:pt x="2" y="2"/>
                    </a:lnTo>
                    <a:lnTo>
                      <a:pt x="2" y="1"/>
                    </a:lnTo>
                    <a:lnTo>
                      <a:pt x="1" y="0"/>
                    </a:lnTo>
                    <a:lnTo>
                      <a:pt x="1"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7" name="Freeform 117"/>
              <p:cNvSpPr>
                <a:spLocks/>
              </p:cNvSpPr>
              <p:nvPr/>
            </p:nvSpPr>
            <p:spPr bwMode="auto">
              <a:xfrm>
                <a:off x="4464" y="3473"/>
                <a:ext cx="2" cy="2"/>
              </a:xfrm>
              <a:custGeom>
                <a:avLst/>
                <a:gdLst/>
                <a:ahLst/>
                <a:cxnLst>
                  <a:cxn ang="0">
                    <a:pos x="2" y="0"/>
                  </a:cxn>
                  <a:cxn ang="0">
                    <a:pos x="1" y="0"/>
                  </a:cxn>
                  <a:cxn ang="0">
                    <a:pos x="0" y="1"/>
                  </a:cxn>
                  <a:cxn ang="0">
                    <a:pos x="0" y="1"/>
                  </a:cxn>
                  <a:cxn ang="0">
                    <a:pos x="1" y="2"/>
                  </a:cxn>
                  <a:cxn ang="0">
                    <a:pos x="2" y="1"/>
                  </a:cxn>
                  <a:cxn ang="0">
                    <a:pos x="2" y="1"/>
                  </a:cxn>
                  <a:cxn ang="0">
                    <a:pos x="2" y="1"/>
                  </a:cxn>
                  <a:cxn ang="0">
                    <a:pos x="2" y="0"/>
                  </a:cxn>
                </a:cxnLst>
                <a:rect l="0" t="0" r="r" b="b"/>
                <a:pathLst>
                  <a:path w="2" h="2">
                    <a:moveTo>
                      <a:pt x="2" y="0"/>
                    </a:moveTo>
                    <a:lnTo>
                      <a:pt x="1" y="0"/>
                    </a:lnTo>
                    <a:lnTo>
                      <a:pt x="0" y="1"/>
                    </a:lnTo>
                    <a:lnTo>
                      <a:pt x="0" y="1"/>
                    </a:lnTo>
                    <a:lnTo>
                      <a:pt x="1" y="2"/>
                    </a:lnTo>
                    <a:lnTo>
                      <a:pt x="2" y="1"/>
                    </a:lnTo>
                    <a:lnTo>
                      <a:pt x="2" y="1"/>
                    </a:lnTo>
                    <a:lnTo>
                      <a:pt x="2"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8" name="Freeform 118"/>
              <p:cNvSpPr>
                <a:spLocks/>
              </p:cNvSpPr>
              <p:nvPr/>
            </p:nvSpPr>
            <p:spPr bwMode="auto">
              <a:xfrm>
                <a:off x="4456" y="3486"/>
                <a:ext cx="9" cy="7"/>
              </a:xfrm>
              <a:custGeom>
                <a:avLst/>
                <a:gdLst/>
                <a:ahLst/>
                <a:cxnLst>
                  <a:cxn ang="0">
                    <a:pos x="6" y="2"/>
                  </a:cxn>
                  <a:cxn ang="0">
                    <a:pos x="4" y="1"/>
                  </a:cxn>
                  <a:cxn ang="0">
                    <a:pos x="2" y="0"/>
                  </a:cxn>
                  <a:cxn ang="0">
                    <a:pos x="2" y="0"/>
                  </a:cxn>
                  <a:cxn ang="0">
                    <a:pos x="1" y="0"/>
                  </a:cxn>
                  <a:cxn ang="0">
                    <a:pos x="0" y="0"/>
                  </a:cxn>
                  <a:cxn ang="0">
                    <a:pos x="1" y="0"/>
                  </a:cxn>
                  <a:cxn ang="0">
                    <a:pos x="3" y="3"/>
                  </a:cxn>
                  <a:cxn ang="0">
                    <a:pos x="4" y="3"/>
                  </a:cxn>
                  <a:cxn ang="0">
                    <a:pos x="4" y="3"/>
                  </a:cxn>
                  <a:cxn ang="0">
                    <a:pos x="5" y="4"/>
                  </a:cxn>
                  <a:cxn ang="0">
                    <a:pos x="7" y="5"/>
                  </a:cxn>
                  <a:cxn ang="0">
                    <a:pos x="7" y="5"/>
                  </a:cxn>
                  <a:cxn ang="0">
                    <a:pos x="7" y="7"/>
                  </a:cxn>
                  <a:cxn ang="0">
                    <a:pos x="8" y="7"/>
                  </a:cxn>
                  <a:cxn ang="0">
                    <a:pos x="9" y="7"/>
                  </a:cxn>
                  <a:cxn ang="0">
                    <a:pos x="9" y="6"/>
                  </a:cxn>
                  <a:cxn ang="0">
                    <a:pos x="9" y="7"/>
                  </a:cxn>
                  <a:cxn ang="0">
                    <a:pos x="9" y="6"/>
                  </a:cxn>
                  <a:cxn ang="0">
                    <a:pos x="8" y="5"/>
                  </a:cxn>
                  <a:cxn ang="0">
                    <a:pos x="7" y="3"/>
                  </a:cxn>
                  <a:cxn ang="0">
                    <a:pos x="7" y="3"/>
                  </a:cxn>
                  <a:cxn ang="0">
                    <a:pos x="6" y="2"/>
                  </a:cxn>
                </a:cxnLst>
                <a:rect l="0" t="0" r="r" b="b"/>
                <a:pathLst>
                  <a:path w="9" h="7">
                    <a:moveTo>
                      <a:pt x="6" y="2"/>
                    </a:moveTo>
                    <a:lnTo>
                      <a:pt x="4" y="1"/>
                    </a:lnTo>
                    <a:lnTo>
                      <a:pt x="2" y="0"/>
                    </a:lnTo>
                    <a:lnTo>
                      <a:pt x="2" y="0"/>
                    </a:lnTo>
                    <a:lnTo>
                      <a:pt x="1" y="0"/>
                    </a:lnTo>
                    <a:lnTo>
                      <a:pt x="0" y="0"/>
                    </a:lnTo>
                    <a:lnTo>
                      <a:pt x="1" y="0"/>
                    </a:lnTo>
                    <a:lnTo>
                      <a:pt x="3" y="3"/>
                    </a:lnTo>
                    <a:lnTo>
                      <a:pt x="4" y="3"/>
                    </a:lnTo>
                    <a:lnTo>
                      <a:pt x="4" y="3"/>
                    </a:lnTo>
                    <a:lnTo>
                      <a:pt x="5" y="4"/>
                    </a:lnTo>
                    <a:lnTo>
                      <a:pt x="7" y="5"/>
                    </a:lnTo>
                    <a:lnTo>
                      <a:pt x="7" y="5"/>
                    </a:lnTo>
                    <a:lnTo>
                      <a:pt x="7" y="7"/>
                    </a:lnTo>
                    <a:lnTo>
                      <a:pt x="8" y="7"/>
                    </a:lnTo>
                    <a:lnTo>
                      <a:pt x="9" y="7"/>
                    </a:lnTo>
                    <a:lnTo>
                      <a:pt x="9" y="6"/>
                    </a:lnTo>
                    <a:lnTo>
                      <a:pt x="9" y="7"/>
                    </a:lnTo>
                    <a:lnTo>
                      <a:pt x="9" y="6"/>
                    </a:lnTo>
                    <a:lnTo>
                      <a:pt x="8" y="5"/>
                    </a:lnTo>
                    <a:lnTo>
                      <a:pt x="7" y="3"/>
                    </a:lnTo>
                    <a:lnTo>
                      <a:pt x="7" y="3"/>
                    </a:lnTo>
                    <a:lnTo>
                      <a:pt x="6"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79" name="Freeform 119"/>
              <p:cNvSpPr>
                <a:spLocks/>
              </p:cNvSpPr>
              <p:nvPr/>
            </p:nvSpPr>
            <p:spPr bwMode="auto">
              <a:xfrm>
                <a:off x="4508" y="3508"/>
                <a:ext cx="12" cy="7"/>
              </a:xfrm>
              <a:custGeom>
                <a:avLst/>
                <a:gdLst/>
                <a:ahLst/>
                <a:cxnLst>
                  <a:cxn ang="0">
                    <a:pos x="11" y="2"/>
                  </a:cxn>
                  <a:cxn ang="0">
                    <a:pos x="12" y="1"/>
                  </a:cxn>
                  <a:cxn ang="0">
                    <a:pos x="12" y="0"/>
                  </a:cxn>
                  <a:cxn ang="0">
                    <a:pos x="12" y="0"/>
                  </a:cxn>
                  <a:cxn ang="0">
                    <a:pos x="9" y="2"/>
                  </a:cxn>
                  <a:cxn ang="0">
                    <a:pos x="4" y="3"/>
                  </a:cxn>
                  <a:cxn ang="0">
                    <a:pos x="3" y="3"/>
                  </a:cxn>
                  <a:cxn ang="0">
                    <a:pos x="3" y="3"/>
                  </a:cxn>
                  <a:cxn ang="0">
                    <a:pos x="0" y="5"/>
                  </a:cxn>
                  <a:cxn ang="0">
                    <a:pos x="1" y="7"/>
                  </a:cxn>
                  <a:cxn ang="0">
                    <a:pos x="3" y="7"/>
                  </a:cxn>
                  <a:cxn ang="0">
                    <a:pos x="4" y="7"/>
                  </a:cxn>
                  <a:cxn ang="0">
                    <a:pos x="5" y="7"/>
                  </a:cxn>
                  <a:cxn ang="0">
                    <a:pos x="7" y="7"/>
                  </a:cxn>
                  <a:cxn ang="0">
                    <a:pos x="8" y="6"/>
                  </a:cxn>
                  <a:cxn ang="0">
                    <a:pos x="9" y="5"/>
                  </a:cxn>
                  <a:cxn ang="0">
                    <a:pos x="10" y="4"/>
                  </a:cxn>
                  <a:cxn ang="0">
                    <a:pos x="10" y="4"/>
                  </a:cxn>
                  <a:cxn ang="0">
                    <a:pos x="11" y="3"/>
                  </a:cxn>
                  <a:cxn ang="0">
                    <a:pos x="11" y="2"/>
                  </a:cxn>
                </a:cxnLst>
                <a:rect l="0" t="0" r="r" b="b"/>
                <a:pathLst>
                  <a:path w="12" h="7">
                    <a:moveTo>
                      <a:pt x="11" y="2"/>
                    </a:moveTo>
                    <a:lnTo>
                      <a:pt x="12" y="1"/>
                    </a:lnTo>
                    <a:lnTo>
                      <a:pt x="12" y="0"/>
                    </a:lnTo>
                    <a:lnTo>
                      <a:pt x="12" y="0"/>
                    </a:lnTo>
                    <a:lnTo>
                      <a:pt x="9" y="2"/>
                    </a:lnTo>
                    <a:lnTo>
                      <a:pt x="4" y="3"/>
                    </a:lnTo>
                    <a:lnTo>
                      <a:pt x="3" y="3"/>
                    </a:lnTo>
                    <a:lnTo>
                      <a:pt x="3" y="3"/>
                    </a:lnTo>
                    <a:lnTo>
                      <a:pt x="0" y="5"/>
                    </a:lnTo>
                    <a:lnTo>
                      <a:pt x="1" y="7"/>
                    </a:lnTo>
                    <a:lnTo>
                      <a:pt x="3" y="7"/>
                    </a:lnTo>
                    <a:lnTo>
                      <a:pt x="4" y="7"/>
                    </a:lnTo>
                    <a:lnTo>
                      <a:pt x="5" y="7"/>
                    </a:lnTo>
                    <a:lnTo>
                      <a:pt x="7" y="7"/>
                    </a:lnTo>
                    <a:lnTo>
                      <a:pt x="8" y="6"/>
                    </a:lnTo>
                    <a:lnTo>
                      <a:pt x="9" y="5"/>
                    </a:lnTo>
                    <a:lnTo>
                      <a:pt x="10" y="4"/>
                    </a:lnTo>
                    <a:lnTo>
                      <a:pt x="10" y="4"/>
                    </a:lnTo>
                    <a:lnTo>
                      <a:pt x="11" y="3"/>
                    </a:lnTo>
                    <a:lnTo>
                      <a:pt x="1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0" name="Freeform 120"/>
              <p:cNvSpPr>
                <a:spLocks/>
              </p:cNvSpPr>
              <p:nvPr/>
            </p:nvSpPr>
            <p:spPr bwMode="auto">
              <a:xfrm>
                <a:off x="4469" y="3498"/>
                <a:ext cx="2" cy="2"/>
              </a:xfrm>
              <a:custGeom>
                <a:avLst/>
                <a:gdLst/>
                <a:ahLst/>
                <a:cxnLst>
                  <a:cxn ang="0">
                    <a:pos x="2" y="0"/>
                  </a:cxn>
                  <a:cxn ang="0">
                    <a:pos x="1" y="1"/>
                  </a:cxn>
                  <a:cxn ang="0">
                    <a:pos x="0" y="1"/>
                  </a:cxn>
                  <a:cxn ang="0">
                    <a:pos x="0" y="2"/>
                  </a:cxn>
                  <a:cxn ang="0">
                    <a:pos x="1" y="2"/>
                  </a:cxn>
                  <a:cxn ang="0">
                    <a:pos x="2" y="2"/>
                  </a:cxn>
                  <a:cxn ang="0">
                    <a:pos x="2" y="0"/>
                  </a:cxn>
                </a:cxnLst>
                <a:rect l="0" t="0" r="r" b="b"/>
                <a:pathLst>
                  <a:path w="2" h="2">
                    <a:moveTo>
                      <a:pt x="2" y="0"/>
                    </a:moveTo>
                    <a:lnTo>
                      <a:pt x="1" y="1"/>
                    </a:lnTo>
                    <a:lnTo>
                      <a:pt x="0" y="1"/>
                    </a:lnTo>
                    <a:lnTo>
                      <a:pt x="0" y="2"/>
                    </a:lnTo>
                    <a:lnTo>
                      <a:pt x="1" y="2"/>
                    </a:lnTo>
                    <a:lnTo>
                      <a:pt x="2" y="2"/>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1" name="Freeform 121"/>
              <p:cNvSpPr>
                <a:spLocks/>
              </p:cNvSpPr>
              <p:nvPr/>
            </p:nvSpPr>
            <p:spPr bwMode="auto">
              <a:xfrm>
                <a:off x="4352" y="3478"/>
                <a:ext cx="2" cy="1"/>
              </a:xfrm>
              <a:custGeom>
                <a:avLst/>
                <a:gdLst/>
                <a:ahLst/>
                <a:cxnLst>
                  <a:cxn ang="0">
                    <a:pos x="1" y="1"/>
                  </a:cxn>
                  <a:cxn ang="0">
                    <a:pos x="2" y="1"/>
                  </a:cxn>
                  <a:cxn ang="0">
                    <a:pos x="2" y="0"/>
                  </a:cxn>
                  <a:cxn ang="0">
                    <a:pos x="1" y="0"/>
                  </a:cxn>
                  <a:cxn ang="0">
                    <a:pos x="1" y="0"/>
                  </a:cxn>
                  <a:cxn ang="0">
                    <a:pos x="1" y="0"/>
                  </a:cxn>
                  <a:cxn ang="0">
                    <a:pos x="0" y="0"/>
                  </a:cxn>
                  <a:cxn ang="0">
                    <a:pos x="0" y="0"/>
                  </a:cxn>
                  <a:cxn ang="0">
                    <a:pos x="0" y="1"/>
                  </a:cxn>
                  <a:cxn ang="0">
                    <a:pos x="1" y="1"/>
                  </a:cxn>
                </a:cxnLst>
                <a:rect l="0" t="0" r="r" b="b"/>
                <a:pathLst>
                  <a:path w="2" h="1">
                    <a:moveTo>
                      <a:pt x="1" y="1"/>
                    </a:moveTo>
                    <a:lnTo>
                      <a:pt x="2" y="1"/>
                    </a:lnTo>
                    <a:lnTo>
                      <a:pt x="2" y="0"/>
                    </a:lnTo>
                    <a:lnTo>
                      <a:pt x="1" y="0"/>
                    </a:lnTo>
                    <a:lnTo>
                      <a:pt x="1" y="0"/>
                    </a:lnTo>
                    <a:lnTo>
                      <a:pt x="1" y="0"/>
                    </a:lnTo>
                    <a:lnTo>
                      <a:pt x="0" y="0"/>
                    </a:lnTo>
                    <a:lnTo>
                      <a:pt x="0" y="0"/>
                    </a:lnTo>
                    <a:lnTo>
                      <a:pt x="0" y="1"/>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2" name="Freeform 122"/>
              <p:cNvSpPr>
                <a:spLocks/>
              </p:cNvSpPr>
              <p:nvPr/>
            </p:nvSpPr>
            <p:spPr bwMode="auto">
              <a:xfrm>
                <a:off x="4472" y="3488"/>
                <a:ext cx="2" cy="3"/>
              </a:xfrm>
              <a:custGeom>
                <a:avLst/>
                <a:gdLst/>
                <a:ahLst/>
                <a:cxnLst>
                  <a:cxn ang="0">
                    <a:pos x="0" y="3"/>
                  </a:cxn>
                  <a:cxn ang="0">
                    <a:pos x="0" y="3"/>
                  </a:cxn>
                  <a:cxn ang="0">
                    <a:pos x="1" y="2"/>
                  </a:cxn>
                  <a:cxn ang="0">
                    <a:pos x="2" y="1"/>
                  </a:cxn>
                  <a:cxn ang="0">
                    <a:pos x="1" y="0"/>
                  </a:cxn>
                  <a:cxn ang="0">
                    <a:pos x="0" y="0"/>
                  </a:cxn>
                  <a:cxn ang="0">
                    <a:pos x="0" y="1"/>
                  </a:cxn>
                  <a:cxn ang="0">
                    <a:pos x="1" y="1"/>
                  </a:cxn>
                  <a:cxn ang="0">
                    <a:pos x="0" y="2"/>
                  </a:cxn>
                  <a:cxn ang="0">
                    <a:pos x="0" y="3"/>
                  </a:cxn>
                </a:cxnLst>
                <a:rect l="0" t="0" r="r" b="b"/>
                <a:pathLst>
                  <a:path w="2" h="3">
                    <a:moveTo>
                      <a:pt x="0" y="3"/>
                    </a:moveTo>
                    <a:lnTo>
                      <a:pt x="0" y="3"/>
                    </a:lnTo>
                    <a:lnTo>
                      <a:pt x="1" y="2"/>
                    </a:lnTo>
                    <a:lnTo>
                      <a:pt x="2" y="1"/>
                    </a:lnTo>
                    <a:lnTo>
                      <a:pt x="1" y="0"/>
                    </a:lnTo>
                    <a:lnTo>
                      <a:pt x="0" y="0"/>
                    </a:lnTo>
                    <a:lnTo>
                      <a:pt x="0" y="1"/>
                    </a:lnTo>
                    <a:lnTo>
                      <a:pt x="1" y="1"/>
                    </a:lnTo>
                    <a:lnTo>
                      <a:pt x="0" y="2"/>
                    </a:lnTo>
                    <a:lnTo>
                      <a:pt x="0"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3" name="Freeform 123"/>
              <p:cNvSpPr>
                <a:spLocks/>
              </p:cNvSpPr>
              <p:nvPr/>
            </p:nvSpPr>
            <p:spPr bwMode="auto">
              <a:xfrm>
                <a:off x="4472" y="3482"/>
                <a:ext cx="4" cy="4"/>
              </a:xfrm>
              <a:custGeom>
                <a:avLst/>
                <a:gdLst/>
                <a:ahLst/>
                <a:cxnLst>
                  <a:cxn ang="0">
                    <a:pos x="3" y="4"/>
                  </a:cxn>
                  <a:cxn ang="0">
                    <a:pos x="3" y="3"/>
                  </a:cxn>
                  <a:cxn ang="0">
                    <a:pos x="3" y="3"/>
                  </a:cxn>
                  <a:cxn ang="0">
                    <a:pos x="3" y="3"/>
                  </a:cxn>
                  <a:cxn ang="0">
                    <a:pos x="4" y="3"/>
                  </a:cxn>
                  <a:cxn ang="0">
                    <a:pos x="3" y="0"/>
                  </a:cxn>
                  <a:cxn ang="0">
                    <a:pos x="0" y="1"/>
                  </a:cxn>
                  <a:cxn ang="0">
                    <a:pos x="0" y="3"/>
                  </a:cxn>
                  <a:cxn ang="0">
                    <a:pos x="1" y="3"/>
                  </a:cxn>
                  <a:cxn ang="0">
                    <a:pos x="2" y="2"/>
                  </a:cxn>
                  <a:cxn ang="0">
                    <a:pos x="2" y="2"/>
                  </a:cxn>
                  <a:cxn ang="0">
                    <a:pos x="2" y="3"/>
                  </a:cxn>
                  <a:cxn ang="0">
                    <a:pos x="3" y="4"/>
                  </a:cxn>
                </a:cxnLst>
                <a:rect l="0" t="0" r="r" b="b"/>
                <a:pathLst>
                  <a:path w="4" h="4">
                    <a:moveTo>
                      <a:pt x="3" y="4"/>
                    </a:moveTo>
                    <a:lnTo>
                      <a:pt x="3" y="3"/>
                    </a:lnTo>
                    <a:lnTo>
                      <a:pt x="3" y="3"/>
                    </a:lnTo>
                    <a:lnTo>
                      <a:pt x="3" y="3"/>
                    </a:lnTo>
                    <a:lnTo>
                      <a:pt x="4" y="3"/>
                    </a:lnTo>
                    <a:lnTo>
                      <a:pt x="3" y="0"/>
                    </a:lnTo>
                    <a:lnTo>
                      <a:pt x="0" y="1"/>
                    </a:lnTo>
                    <a:lnTo>
                      <a:pt x="0" y="3"/>
                    </a:lnTo>
                    <a:lnTo>
                      <a:pt x="1" y="3"/>
                    </a:lnTo>
                    <a:lnTo>
                      <a:pt x="2" y="2"/>
                    </a:lnTo>
                    <a:lnTo>
                      <a:pt x="2" y="2"/>
                    </a:lnTo>
                    <a:lnTo>
                      <a:pt x="2" y="3"/>
                    </a:lnTo>
                    <a:lnTo>
                      <a:pt x="3"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4" name="Freeform 124"/>
              <p:cNvSpPr>
                <a:spLocks/>
              </p:cNvSpPr>
              <p:nvPr/>
            </p:nvSpPr>
            <p:spPr bwMode="auto">
              <a:xfrm>
                <a:off x="4482" y="3504"/>
                <a:ext cx="4" cy="3"/>
              </a:xfrm>
              <a:custGeom>
                <a:avLst/>
                <a:gdLst/>
                <a:ahLst/>
                <a:cxnLst>
                  <a:cxn ang="0">
                    <a:pos x="3" y="2"/>
                  </a:cxn>
                  <a:cxn ang="0">
                    <a:pos x="3" y="1"/>
                  </a:cxn>
                  <a:cxn ang="0">
                    <a:pos x="4" y="0"/>
                  </a:cxn>
                  <a:cxn ang="0">
                    <a:pos x="4" y="0"/>
                  </a:cxn>
                  <a:cxn ang="0">
                    <a:pos x="2" y="0"/>
                  </a:cxn>
                  <a:cxn ang="0">
                    <a:pos x="0" y="1"/>
                  </a:cxn>
                  <a:cxn ang="0">
                    <a:pos x="0" y="2"/>
                  </a:cxn>
                  <a:cxn ang="0">
                    <a:pos x="0" y="3"/>
                  </a:cxn>
                  <a:cxn ang="0">
                    <a:pos x="2" y="2"/>
                  </a:cxn>
                  <a:cxn ang="0">
                    <a:pos x="3" y="2"/>
                  </a:cxn>
                </a:cxnLst>
                <a:rect l="0" t="0" r="r" b="b"/>
                <a:pathLst>
                  <a:path w="4" h="3">
                    <a:moveTo>
                      <a:pt x="3" y="2"/>
                    </a:moveTo>
                    <a:lnTo>
                      <a:pt x="3" y="1"/>
                    </a:lnTo>
                    <a:lnTo>
                      <a:pt x="4" y="0"/>
                    </a:lnTo>
                    <a:lnTo>
                      <a:pt x="4" y="0"/>
                    </a:lnTo>
                    <a:lnTo>
                      <a:pt x="2" y="0"/>
                    </a:lnTo>
                    <a:lnTo>
                      <a:pt x="0" y="1"/>
                    </a:lnTo>
                    <a:lnTo>
                      <a:pt x="0" y="2"/>
                    </a:lnTo>
                    <a:lnTo>
                      <a:pt x="0" y="3"/>
                    </a:lnTo>
                    <a:lnTo>
                      <a:pt x="2" y="2"/>
                    </a:lnTo>
                    <a:lnTo>
                      <a:pt x="3"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5" name="Freeform 125"/>
              <p:cNvSpPr>
                <a:spLocks/>
              </p:cNvSpPr>
              <p:nvPr/>
            </p:nvSpPr>
            <p:spPr bwMode="auto">
              <a:xfrm>
                <a:off x="4388" y="3520"/>
                <a:ext cx="1" cy="2"/>
              </a:xfrm>
              <a:custGeom>
                <a:avLst/>
                <a:gdLst/>
                <a:ahLst/>
                <a:cxnLst>
                  <a:cxn ang="0">
                    <a:pos x="0" y="1"/>
                  </a:cxn>
                  <a:cxn ang="0">
                    <a:pos x="0" y="2"/>
                  </a:cxn>
                  <a:cxn ang="0">
                    <a:pos x="1" y="2"/>
                  </a:cxn>
                  <a:cxn ang="0">
                    <a:pos x="1" y="1"/>
                  </a:cxn>
                  <a:cxn ang="0">
                    <a:pos x="1" y="0"/>
                  </a:cxn>
                  <a:cxn ang="0">
                    <a:pos x="0" y="0"/>
                  </a:cxn>
                  <a:cxn ang="0">
                    <a:pos x="0" y="1"/>
                  </a:cxn>
                </a:cxnLst>
                <a:rect l="0" t="0" r="r" b="b"/>
                <a:pathLst>
                  <a:path w="1" h="2">
                    <a:moveTo>
                      <a:pt x="0" y="1"/>
                    </a:moveTo>
                    <a:lnTo>
                      <a:pt x="0" y="2"/>
                    </a:lnTo>
                    <a:lnTo>
                      <a:pt x="1" y="2"/>
                    </a:lnTo>
                    <a:lnTo>
                      <a:pt x="1" y="1"/>
                    </a:lnTo>
                    <a:lnTo>
                      <a:pt x="1" y="0"/>
                    </a:lnTo>
                    <a:lnTo>
                      <a:pt x="0"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6" name="Freeform 126"/>
              <p:cNvSpPr>
                <a:spLocks/>
              </p:cNvSpPr>
              <p:nvPr/>
            </p:nvSpPr>
            <p:spPr bwMode="auto">
              <a:xfrm>
                <a:off x="4375" y="3469"/>
                <a:ext cx="8" cy="17"/>
              </a:xfrm>
              <a:custGeom>
                <a:avLst/>
                <a:gdLst/>
                <a:ahLst/>
                <a:cxnLst>
                  <a:cxn ang="0">
                    <a:pos x="1" y="3"/>
                  </a:cxn>
                  <a:cxn ang="0">
                    <a:pos x="0" y="2"/>
                  </a:cxn>
                  <a:cxn ang="0">
                    <a:pos x="0" y="2"/>
                  </a:cxn>
                  <a:cxn ang="0">
                    <a:pos x="0" y="5"/>
                  </a:cxn>
                  <a:cxn ang="0">
                    <a:pos x="0" y="6"/>
                  </a:cxn>
                  <a:cxn ang="0">
                    <a:pos x="1" y="6"/>
                  </a:cxn>
                  <a:cxn ang="0">
                    <a:pos x="1" y="6"/>
                  </a:cxn>
                  <a:cxn ang="0">
                    <a:pos x="2" y="9"/>
                  </a:cxn>
                  <a:cxn ang="0">
                    <a:pos x="2" y="10"/>
                  </a:cxn>
                  <a:cxn ang="0">
                    <a:pos x="2" y="10"/>
                  </a:cxn>
                  <a:cxn ang="0">
                    <a:pos x="2" y="11"/>
                  </a:cxn>
                  <a:cxn ang="0">
                    <a:pos x="1" y="13"/>
                  </a:cxn>
                  <a:cxn ang="0">
                    <a:pos x="2" y="13"/>
                  </a:cxn>
                  <a:cxn ang="0">
                    <a:pos x="1" y="14"/>
                  </a:cxn>
                  <a:cxn ang="0">
                    <a:pos x="2" y="15"/>
                  </a:cxn>
                  <a:cxn ang="0">
                    <a:pos x="3" y="17"/>
                  </a:cxn>
                  <a:cxn ang="0">
                    <a:pos x="4" y="17"/>
                  </a:cxn>
                  <a:cxn ang="0">
                    <a:pos x="5" y="17"/>
                  </a:cxn>
                  <a:cxn ang="0">
                    <a:pos x="5" y="16"/>
                  </a:cxn>
                  <a:cxn ang="0">
                    <a:pos x="6" y="15"/>
                  </a:cxn>
                  <a:cxn ang="0">
                    <a:pos x="7" y="15"/>
                  </a:cxn>
                  <a:cxn ang="0">
                    <a:pos x="7" y="15"/>
                  </a:cxn>
                  <a:cxn ang="0">
                    <a:pos x="8" y="14"/>
                  </a:cxn>
                  <a:cxn ang="0">
                    <a:pos x="8" y="13"/>
                  </a:cxn>
                  <a:cxn ang="0">
                    <a:pos x="8" y="4"/>
                  </a:cxn>
                  <a:cxn ang="0">
                    <a:pos x="7" y="1"/>
                  </a:cxn>
                  <a:cxn ang="0">
                    <a:pos x="6" y="1"/>
                  </a:cxn>
                  <a:cxn ang="0">
                    <a:pos x="6" y="0"/>
                  </a:cxn>
                  <a:cxn ang="0">
                    <a:pos x="5" y="0"/>
                  </a:cxn>
                  <a:cxn ang="0">
                    <a:pos x="5" y="1"/>
                  </a:cxn>
                  <a:cxn ang="0">
                    <a:pos x="4" y="1"/>
                  </a:cxn>
                  <a:cxn ang="0">
                    <a:pos x="2" y="3"/>
                  </a:cxn>
                  <a:cxn ang="0">
                    <a:pos x="1" y="3"/>
                  </a:cxn>
                </a:cxnLst>
                <a:rect l="0" t="0" r="r" b="b"/>
                <a:pathLst>
                  <a:path w="8" h="17">
                    <a:moveTo>
                      <a:pt x="1" y="3"/>
                    </a:moveTo>
                    <a:lnTo>
                      <a:pt x="0" y="2"/>
                    </a:lnTo>
                    <a:lnTo>
                      <a:pt x="0" y="2"/>
                    </a:lnTo>
                    <a:lnTo>
                      <a:pt x="0" y="5"/>
                    </a:lnTo>
                    <a:lnTo>
                      <a:pt x="0" y="6"/>
                    </a:lnTo>
                    <a:lnTo>
                      <a:pt x="1" y="6"/>
                    </a:lnTo>
                    <a:lnTo>
                      <a:pt x="1" y="6"/>
                    </a:lnTo>
                    <a:lnTo>
                      <a:pt x="2" y="9"/>
                    </a:lnTo>
                    <a:lnTo>
                      <a:pt x="2" y="10"/>
                    </a:lnTo>
                    <a:lnTo>
                      <a:pt x="2" y="10"/>
                    </a:lnTo>
                    <a:lnTo>
                      <a:pt x="2" y="11"/>
                    </a:lnTo>
                    <a:lnTo>
                      <a:pt x="1" y="13"/>
                    </a:lnTo>
                    <a:lnTo>
                      <a:pt x="2" y="13"/>
                    </a:lnTo>
                    <a:lnTo>
                      <a:pt x="1" y="14"/>
                    </a:lnTo>
                    <a:lnTo>
                      <a:pt x="2" y="15"/>
                    </a:lnTo>
                    <a:lnTo>
                      <a:pt x="3" y="17"/>
                    </a:lnTo>
                    <a:lnTo>
                      <a:pt x="4" y="17"/>
                    </a:lnTo>
                    <a:lnTo>
                      <a:pt x="5" y="17"/>
                    </a:lnTo>
                    <a:lnTo>
                      <a:pt x="5" y="16"/>
                    </a:lnTo>
                    <a:lnTo>
                      <a:pt x="6" y="15"/>
                    </a:lnTo>
                    <a:lnTo>
                      <a:pt x="7" y="15"/>
                    </a:lnTo>
                    <a:lnTo>
                      <a:pt x="7" y="15"/>
                    </a:lnTo>
                    <a:lnTo>
                      <a:pt x="8" y="14"/>
                    </a:lnTo>
                    <a:lnTo>
                      <a:pt x="8" y="13"/>
                    </a:lnTo>
                    <a:lnTo>
                      <a:pt x="8" y="4"/>
                    </a:lnTo>
                    <a:lnTo>
                      <a:pt x="7" y="1"/>
                    </a:lnTo>
                    <a:lnTo>
                      <a:pt x="6" y="1"/>
                    </a:lnTo>
                    <a:lnTo>
                      <a:pt x="6" y="0"/>
                    </a:lnTo>
                    <a:lnTo>
                      <a:pt x="5" y="0"/>
                    </a:lnTo>
                    <a:lnTo>
                      <a:pt x="5" y="1"/>
                    </a:lnTo>
                    <a:lnTo>
                      <a:pt x="4" y="1"/>
                    </a:lnTo>
                    <a:lnTo>
                      <a:pt x="2" y="3"/>
                    </a:lnTo>
                    <a:lnTo>
                      <a:pt x="1"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7" name="Freeform 127"/>
              <p:cNvSpPr>
                <a:spLocks/>
              </p:cNvSpPr>
              <p:nvPr/>
            </p:nvSpPr>
            <p:spPr bwMode="auto">
              <a:xfrm>
                <a:off x="4389" y="3520"/>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8" name="Freeform 128"/>
              <p:cNvSpPr>
                <a:spLocks/>
              </p:cNvSpPr>
              <p:nvPr/>
            </p:nvSpPr>
            <p:spPr bwMode="auto">
              <a:xfrm>
                <a:off x="4377" y="3456"/>
                <a:ext cx="5" cy="12"/>
              </a:xfrm>
              <a:custGeom>
                <a:avLst/>
                <a:gdLst/>
                <a:ahLst/>
                <a:cxnLst>
                  <a:cxn ang="0">
                    <a:pos x="2" y="11"/>
                  </a:cxn>
                  <a:cxn ang="0">
                    <a:pos x="3" y="11"/>
                  </a:cxn>
                  <a:cxn ang="0">
                    <a:pos x="3" y="11"/>
                  </a:cxn>
                  <a:cxn ang="0">
                    <a:pos x="4" y="12"/>
                  </a:cxn>
                  <a:cxn ang="0">
                    <a:pos x="5" y="6"/>
                  </a:cxn>
                  <a:cxn ang="0">
                    <a:pos x="4" y="0"/>
                  </a:cxn>
                  <a:cxn ang="0">
                    <a:pos x="4" y="0"/>
                  </a:cxn>
                  <a:cxn ang="0">
                    <a:pos x="4" y="1"/>
                  </a:cxn>
                  <a:cxn ang="0">
                    <a:pos x="4" y="2"/>
                  </a:cxn>
                  <a:cxn ang="0">
                    <a:pos x="3" y="2"/>
                  </a:cxn>
                  <a:cxn ang="0">
                    <a:pos x="1" y="4"/>
                  </a:cxn>
                  <a:cxn ang="0">
                    <a:pos x="0" y="4"/>
                  </a:cxn>
                  <a:cxn ang="0">
                    <a:pos x="0" y="4"/>
                  </a:cxn>
                  <a:cxn ang="0">
                    <a:pos x="0" y="6"/>
                  </a:cxn>
                  <a:cxn ang="0">
                    <a:pos x="0" y="7"/>
                  </a:cxn>
                  <a:cxn ang="0">
                    <a:pos x="1" y="9"/>
                  </a:cxn>
                  <a:cxn ang="0">
                    <a:pos x="1" y="10"/>
                  </a:cxn>
                  <a:cxn ang="0">
                    <a:pos x="1" y="11"/>
                  </a:cxn>
                  <a:cxn ang="0">
                    <a:pos x="2" y="11"/>
                  </a:cxn>
                </a:cxnLst>
                <a:rect l="0" t="0" r="r" b="b"/>
                <a:pathLst>
                  <a:path w="5" h="12">
                    <a:moveTo>
                      <a:pt x="2" y="11"/>
                    </a:moveTo>
                    <a:lnTo>
                      <a:pt x="3" y="11"/>
                    </a:lnTo>
                    <a:lnTo>
                      <a:pt x="3" y="11"/>
                    </a:lnTo>
                    <a:lnTo>
                      <a:pt x="4" y="12"/>
                    </a:lnTo>
                    <a:lnTo>
                      <a:pt x="5" y="6"/>
                    </a:lnTo>
                    <a:lnTo>
                      <a:pt x="4" y="0"/>
                    </a:lnTo>
                    <a:lnTo>
                      <a:pt x="4" y="0"/>
                    </a:lnTo>
                    <a:lnTo>
                      <a:pt x="4" y="1"/>
                    </a:lnTo>
                    <a:lnTo>
                      <a:pt x="4" y="2"/>
                    </a:lnTo>
                    <a:lnTo>
                      <a:pt x="3" y="2"/>
                    </a:lnTo>
                    <a:lnTo>
                      <a:pt x="1" y="4"/>
                    </a:lnTo>
                    <a:lnTo>
                      <a:pt x="0" y="4"/>
                    </a:lnTo>
                    <a:lnTo>
                      <a:pt x="0" y="4"/>
                    </a:lnTo>
                    <a:lnTo>
                      <a:pt x="0" y="6"/>
                    </a:lnTo>
                    <a:lnTo>
                      <a:pt x="0" y="7"/>
                    </a:lnTo>
                    <a:lnTo>
                      <a:pt x="1" y="9"/>
                    </a:lnTo>
                    <a:lnTo>
                      <a:pt x="1" y="10"/>
                    </a:lnTo>
                    <a:lnTo>
                      <a:pt x="1" y="11"/>
                    </a:lnTo>
                    <a:lnTo>
                      <a:pt x="2" y="1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89" name="Freeform 129"/>
              <p:cNvSpPr>
                <a:spLocks/>
              </p:cNvSpPr>
              <p:nvPr/>
            </p:nvSpPr>
            <p:spPr bwMode="auto">
              <a:xfrm>
                <a:off x="4438" y="3480"/>
                <a:ext cx="2" cy="3"/>
              </a:xfrm>
              <a:custGeom>
                <a:avLst/>
                <a:gdLst/>
                <a:ahLst/>
                <a:cxnLst>
                  <a:cxn ang="0">
                    <a:pos x="1" y="3"/>
                  </a:cxn>
                  <a:cxn ang="0">
                    <a:pos x="2" y="2"/>
                  </a:cxn>
                  <a:cxn ang="0">
                    <a:pos x="2" y="2"/>
                  </a:cxn>
                  <a:cxn ang="0">
                    <a:pos x="1" y="1"/>
                  </a:cxn>
                  <a:cxn ang="0">
                    <a:pos x="1" y="0"/>
                  </a:cxn>
                  <a:cxn ang="0">
                    <a:pos x="0" y="0"/>
                  </a:cxn>
                  <a:cxn ang="0">
                    <a:pos x="1" y="2"/>
                  </a:cxn>
                  <a:cxn ang="0">
                    <a:pos x="1" y="3"/>
                  </a:cxn>
                </a:cxnLst>
                <a:rect l="0" t="0" r="r" b="b"/>
                <a:pathLst>
                  <a:path w="2" h="3">
                    <a:moveTo>
                      <a:pt x="1" y="3"/>
                    </a:moveTo>
                    <a:lnTo>
                      <a:pt x="2" y="2"/>
                    </a:lnTo>
                    <a:lnTo>
                      <a:pt x="2" y="2"/>
                    </a:lnTo>
                    <a:lnTo>
                      <a:pt x="1" y="1"/>
                    </a:lnTo>
                    <a:lnTo>
                      <a:pt x="1" y="0"/>
                    </a:lnTo>
                    <a:lnTo>
                      <a:pt x="0" y="0"/>
                    </a:lnTo>
                    <a:lnTo>
                      <a:pt x="1" y="2"/>
                    </a:lnTo>
                    <a:lnTo>
                      <a:pt x="1"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0" name="Freeform 130"/>
              <p:cNvSpPr>
                <a:spLocks/>
              </p:cNvSpPr>
              <p:nvPr/>
            </p:nvSpPr>
            <p:spPr bwMode="auto">
              <a:xfrm>
                <a:off x="4409" y="3507"/>
                <a:ext cx="1" cy="1"/>
              </a:xfrm>
              <a:custGeom>
                <a:avLst/>
                <a:gdLst/>
                <a:ahLst/>
                <a:cxnLst>
                  <a:cxn ang="0">
                    <a:pos x="0" y="0"/>
                  </a:cxn>
                  <a:cxn ang="0">
                    <a:pos x="0" y="0"/>
                  </a:cxn>
                  <a:cxn ang="0">
                    <a:pos x="1" y="0"/>
                  </a:cxn>
                  <a:cxn ang="0">
                    <a:pos x="1" y="0"/>
                  </a:cxn>
                  <a:cxn ang="0">
                    <a:pos x="1" y="0"/>
                  </a:cxn>
                  <a:cxn ang="0">
                    <a:pos x="1" y="0"/>
                  </a:cxn>
                  <a:cxn ang="0">
                    <a:pos x="1" y="0"/>
                  </a:cxn>
                  <a:cxn ang="0">
                    <a:pos x="0" y="0"/>
                  </a:cxn>
                </a:cxnLst>
                <a:rect l="0" t="0" r="r" b="b"/>
                <a:pathLst>
                  <a:path w="1">
                    <a:moveTo>
                      <a:pt x="0" y="0"/>
                    </a:moveTo>
                    <a:lnTo>
                      <a:pt x="0" y="0"/>
                    </a:lnTo>
                    <a:lnTo>
                      <a:pt x="1" y="0"/>
                    </a:lnTo>
                    <a:lnTo>
                      <a:pt x="1" y="0"/>
                    </a:lnTo>
                    <a:lnTo>
                      <a:pt x="1" y="0"/>
                    </a:lnTo>
                    <a:lnTo>
                      <a:pt x="1" y="0"/>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1" name="Freeform 131"/>
              <p:cNvSpPr>
                <a:spLocks/>
              </p:cNvSpPr>
              <p:nvPr/>
            </p:nvSpPr>
            <p:spPr bwMode="auto">
              <a:xfrm>
                <a:off x="4442" y="3489"/>
                <a:ext cx="2" cy="3"/>
              </a:xfrm>
              <a:custGeom>
                <a:avLst/>
                <a:gdLst/>
                <a:ahLst/>
                <a:cxnLst>
                  <a:cxn ang="0">
                    <a:pos x="2" y="3"/>
                  </a:cxn>
                  <a:cxn ang="0">
                    <a:pos x="2" y="2"/>
                  </a:cxn>
                  <a:cxn ang="0">
                    <a:pos x="1" y="2"/>
                  </a:cxn>
                  <a:cxn ang="0">
                    <a:pos x="1" y="0"/>
                  </a:cxn>
                  <a:cxn ang="0">
                    <a:pos x="0" y="1"/>
                  </a:cxn>
                  <a:cxn ang="0">
                    <a:pos x="0" y="2"/>
                  </a:cxn>
                  <a:cxn ang="0">
                    <a:pos x="0" y="3"/>
                  </a:cxn>
                  <a:cxn ang="0">
                    <a:pos x="1" y="3"/>
                  </a:cxn>
                  <a:cxn ang="0">
                    <a:pos x="2" y="3"/>
                  </a:cxn>
                </a:cxnLst>
                <a:rect l="0" t="0" r="r" b="b"/>
                <a:pathLst>
                  <a:path w="2" h="3">
                    <a:moveTo>
                      <a:pt x="2" y="3"/>
                    </a:moveTo>
                    <a:lnTo>
                      <a:pt x="2" y="2"/>
                    </a:lnTo>
                    <a:lnTo>
                      <a:pt x="1" y="2"/>
                    </a:lnTo>
                    <a:lnTo>
                      <a:pt x="1" y="0"/>
                    </a:lnTo>
                    <a:lnTo>
                      <a:pt x="0" y="1"/>
                    </a:lnTo>
                    <a:lnTo>
                      <a:pt x="0" y="2"/>
                    </a:lnTo>
                    <a:lnTo>
                      <a:pt x="0" y="3"/>
                    </a:lnTo>
                    <a:lnTo>
                      <a:pt x="1" y="3"/>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2" name="Freeform 132"/>
              <p:cNvSpPr>
                <a:spLocks/>
              </p:cNvSpPr>
              <p:nvPr/>
            </p:nvSpPr>
            <p:spPr bwMode="auto">
              <a:xfrm>
                <a:off x="4415" y="3490"/>
                <a:ext cx="1" cy="1"/>
              </a:xfrm>
              <a:custGeom>
                <a:avLst/>
                <a:gdLst/>
                <a:ahLst/>
                <a:cxnLst>
                  <a:cxn ang="0">
                    <a:pos x="0" y="0"/>
                  </a:cxn>
                  <a:cxn ang="0">
                    <a:pos x="0" y="0"/>
                  </a:cxn>
                  <a:cxn ang="0">
                    <a:pos x="1" y="0"/>
                  </a:cxn>
                  <a:cxn ang="0">
                    <a:pos x="0" y="0"/>
                  </a:cxn>
                </a:cxnLst>
                <a:rect l="0" t="0" r="r" b="b"/>
                <a:pathLst>
                  <a:path w="1">
                    <a:moveTo>
                      <a:pt x="0" y="0"/>
                    </a:moveTo>
                    <a:lnTo>
                      <a:pt x="0" y="0"/>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3" name="Freeform 133"/>
              <p:cNvSpPr>
                <a:spLocks/>
              </p:cNvSpPr>
              <p:nvPr/>
            </p:nvSpPr>
            <p:spPr bwMode="auto">
              <a:xfrm>
                <a:off x="4399" y="3490"/>
                <a:ext cx="16" cy="11"/>
              </a:xfrm>
              <a:custGeom>
                <a:avLst/>
                <a:gdLst/>
                <a:ahLst/>
                <a:cxnLst>
                  <a:cxn ang="0">
                    <a:pos x="14" y="1"/>
                  </a:cxn>
                  <a:cxn ang="0">
                    <a:pos x="14" y="1"/>
                  </a:cxn>
                  <a:cxn ang="0">
                    <a:pos x="12" y="1"/>
                  </a:cxn>
                  <a:cxn ang="0">
                    <a:pos x="11" y="2"/>
                  </a:cxn>
                  <a:cxn ang="0">
                    <a:pos x="6" y="3"/>
                  </a:cxn>
                  <a:cxn ang="0">
                    <a:pos x="6" y="2"/>
                  </a:cxn>
                  <a:cxn ang="0">
                    <a:pos x="3" y="1"/>
                  </a:cxn>
                  <a:cxn ang="0">
                    <a:pos x="2" y="2"/>
                  </a:cxn>
                  <a:cxn ang="0">
                    <a:pos x="1" y="2"/>
                  </a:cxn>
                  <a:cxn ang="0">
                    <a:pos x="0" y="1"/>
                  </a:cxn>
                  <a:cxn ang="0">
                    <a:pos x="0" y="1"/>
                  </a:cxn>
                  <a:cxn ang="0">
                    <a:pos x="0" y="2"/>
                  </a:cxn>
                  <a:cxn ang="0">
                    <a:pos x="0" y="3"/>
                  </a:cxn>
                  <a:cxn ang="0">
                    <a:pos x="0" y="4"/>
                  </a:cxn>
                  <a:cxn ang="0">
                    <a:pos x="0" y="5"/>
                  </a:cxn>
                  <a:cxn ang="0">
                    <a:pos x="3" y="6"/>
                  </a:cxn>
                  <a:cxn ang="0">
                    <a:pos x="7" y="8"/>
                  </a:cxn>
                  <a:cxn ang="0">
                    <a:pos x="9" y="9"/>
                  </a:cxn>
                  <a:cxn ang="0">
                    <a:pos x="11" y="11"/>
                  </a:cxn>
                  <a:cxn ang="0">
                    <a:pos x="14" y="11"/>
                  </a:cxn>
                  <a:cxn ang="0">
                    <a:pos x="14" y="9"/>
                  </a:cxn>
                  <a:cxn ang="0">
                    <a:pos x="14" y="7"/>
                  </a:cxn>
                  <a:cxn ang="0">
                    <a:pos x="14" y="7"/>
                  </a:cxn>
                  <a:cxn ang="0">
                    <a:pos x="14" y="6"/>
                  </a:cxn>
                  <a:cxn ang="0">
                    <a:pos x="16" y="2"/>
                  </a:cxn>
                  <a:cxn ang="0">
                    <a:pos x="16" y="0"/>
                  </a:cxn>
                  <a:cxn ang="0">
                    <a:pos x="16" y="0"/>
                  </a:cxn>
                  <a:cxn ang="0">
                    <a:pos x="16" y="0"/>
                  </a:cxn>
                  <a:cxn ang="0">
                    <a:pos x="14" y="1"/>
                  </a:cxn>
                </a:cxnLst>
                <a:rect l="0" t="0" r="r" b="b"/>
                <a:pathLst>
                  <a:path w="16" h="11">
                    <a:moveTo>
                      <a:pt x="14" y="1"/>
                    </a:moveTo>
                    <a:lnTo>
                      <a:pt x="14" y="1"/>
                    </a:lnTo>
                    <a:lnTo>
                      <a:pt x="12" y="1"/>
                    </a:lnTo>
                    <a:lnTo>
                      <a:pt x="11" y="2"/>
                    </a:lnTo>
                    <a:lnTo>
                      <a:pt x="6" y="3"/>
                    </a:lnTo>
                    <a:lnTo>
                      <a:pt x="6" y="2"/>
                    </a:lnTo>
                    <a:lnTo>
                      <a:pt x="3" y="1"/>
                    </a:lnTo>
                    <a:lnTo>
                      <a:pt x="2" y="2"/>
                    </a:lnTo>
                    <a:lnTo>
                      <a:pt x="1" y="2"/>
                    </a:lnTo>
                    <a:lnTo>
                      <a:pt x="0" y="1"/>
                    </a:lnTo>
                    <a:lnTo>
                      <a:pt x="0" y="1"/>
                    </a:lnTo>
                    <a:lnTo>
                      <a:pt x="0" y="2"/>
                    </a:lnTo>
                    <a:lnTo>
                      <a:pt x="0" y="3"/>
                    </a:lnTo>
                    <a:lnTo>
                      <a:pt x="0" y="4"/>
                    </a:lnTo>
                    <a:lnTo>
                      <a:pt x="0" y="5"/>
                    </a:lnTo>
                    <a:lnTo>
                      <a:pt x="3" y="6"/>
                    </a:lnTo>
                    <a:lnTo>
                      <a:pt x="7" y="8"/>
                    </a:lnTo>
                    <a:lnTo>
                      <a:pt x="9" y="9"/>
                    </a:lnTo>
                    <a:lnTo>
                      <a:pt x="11" y="11"/>
                    </a:lnTo>
                    <a:lnTo>
                      <a:pt x="14" y="11"/>
                    </a:lnTo>
                    <a:lnTo>
                      <a:pt x="14" y="9"/>
                    </a:lnTo>
                    <a:lnTo>
                      <a:pt x="14" y="7"/>
                    </a:lnTo>
                    <a:lnTo>
                      <a:pt x="14" y="7"/>
                    </a:lnTo>
                    <a:lnTo>
                      <a:pt x="14" y="6"/>
                    </a:lnTo>
                    <a:lnTo>
                      <a:pt x="16" y="2"/>
                    </a:lnTo>
                    <a:lnTo>
                      <a:pt x="16" y="0"/>
                    </a:lnTo>
                    <a:lnTo>
                      <a:pt x="16" y="0"/>
                    </a:lnTo>
                    <a:lnTo>
                      <a:pt x="16" y="0"/>
                    </a:lnTo>
                    <a:lnTo>
                      <a:pt x="14"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4" name="Freeform 134"/>
              <p:cNvSpPr>
                <a:spLocks/>
              </p:cNvSpPr>
              <p:nvPr/>
            </p:nvSpPr>
            <p:spPr bwMode="auto">
              <a:xfrm>
                <a:off x="4446" y="3490"/>
                <a:ext cx="13" cy="14"/>
              </a:xfrm>
              <a:custGeom>
                <a:avLst/>
                <a:gdLst/>
                <a:ahLst/>
                <a:cxnLst>
                  <a:cxn ang="0">
                    <a:pos x="6" y="1"/>
                  </a:cxn>
                  <a:cxn ang="0">
                    <a:pos x="6" y="1"/>
                  </a:cxn>
                  <a:cxn ang="0">
                    <a:pos x="5" y="0"/>
                  </a:cxn>
                  <a:cxn ang="0">
                    <a:pos x="4" y="0"/>
                  </a:cxn>
                  <a:cxn ang="0">
                    <a:pos x="2" y="2"/>
                  </a:cxn>
                  <a:cxn ang="0">
                    <a:pos x="1" y="1"/>
                  </a:cxn>
                  <a:cxn ang="0">
                    <a:pos x="0" y="3"/>
                  </a:cxn>
                  <a:cxn ang="0">
                    <a:pos x="0" y="4"/>
                  </a:cxn>
                  <a:cxn ang="0">
                    <a:pos x="0" y="6"/>
                  </a:cxn>
                  <a:cxn ang="0">
                    <a:pos x="2" y="6"/>
                  </a:cxn>
                  <a:cxn ang="0">
                    <a:pos x="3" y="7"/>
                  </a:cxn>
                  <a:cxn ang="0">
                    <a:pos x="3" y="9"/>
                  </a:cxn>
                  <a:cxn ang="0">
                    <a:pos x="3" y="10"/>
                  </a:cxn>
                  <a:cxn ang="0">
                    <a:pos x="4" y="11"/>
                  </a:cxn>
                  <a:cxn ang="0">
                    <a:pos x="4" y="11"/>
                  </a:cxn>
                  <a:cxn ang="0">
                    <a:pos x="4" y="10"/>
                  </a:cxn>
                  <a:cxn ang="0">
                    <a:pos x="5" y="10"/>
                  </a:cxn>
                  <a:cxn ang="0">
                    <a:pos x="5" y="10"/>
                  </a:cxn>
                  <a:cxn ang="0">
                    <a:pos x="6" y="10"/>
                  </a:cxn>
                  <a:cxn ang="0">
                    <a:pos x="7" y="14"/>
                  </a:cxn>
                  <a:cxn ang="0">
                    <a:pos x="7" y="14"/>
                  </a:cxn>
                  <a:cxn ang="0">
                    <a:pos x="7" y="11"/>
                  </a:cxn>
                  <a:cxn ang="0">
                    <a:pos x="8" y="11"/>
                  </a:cxn>
                  <a:cxn ang="0">
                    <a:pos x="9" y="12"/>
                  </a:cxn>
                  <a:cxn ang="0">
                    <a:pos x="11" y="14"/>
                  </a:cxn>
                  <a:cxn ang="0">
                    <a:pos x="10" y="8"/>
                  </a:cxn>
                  <a:cxn ang="0">
                    <a:pos x="9" y="7"/>
                  </a:cxn>
                  <a:cxn ang="0">
                    <a:pos x="9" y="6"/>
                  </a:cxn>
                  <a:cxn ang="0">
                    <a:pos x="11" y="7"/>
                  </a:cxn>
                  <a:cxn ang="0">
                    <a:pos x="11" y="7"/>
                  </a:cxn>
                  <a:cxn ang="0">
                    <a:pos x="11" y="7"/>
                  </a:cxn>
                  <a:cxn ang="0">
                    <a:pos x="12" y="6"/>
                  </a:cxn>
                  <a:cxn ang="0">
                    <a:pos x="13" y="6"/>
                  </a:cxn>
                  <a:cxn ang="0">
                    <a:pos x="13" y="6"/>
                  </a:cxn>
                  <a:cxn ang="0">
                    <a:pos x="11" y="5"/>
                  </a:cxn>
                  <a:cxn ang="0">
                    <a:pos x="11" y="3"/>
                  </a:cxn>
                  <a:cxn ang="0">
                    <a:pos x="11" y="3"/>
                  </a:cxn>
                  <a:cxn ang="0">
                    <a:pos x="6" y="1"/>
                  </a:cxn>
                </a:cxnLst>
                <a:rect l="0" t="0" r="r" b="b"/>
                <a:pathLst>
                  <a:path w="13" h="14">
                    <a:moveTo>
                      <a:pt x="6" y="1"/>
                    </a:moveTo>
                    <a:lnTo>
                      <a:pt x="6" y="1"/>
                    </a:lnTo>
                    <a:lnTo>
                      <a:pt x="5" y="0"/>
                    </a:lnTo>
                    <a:lnTo>
                      <a:pt x="4" y="0"/>
                    </a:lnTo>
                    <a:lnTo>
                      <a:pt x="2" y="2"/>
                    </a:lnTo>
                    <a:lnTo>
                      <a:pt x="1" y="1"/>
                    </a:lnTo>
                    <a:lnTo>
                      <a:pt x="0" y="3"/>
                    </a:lnTo>
                    <a:lnTo>
                      <a:pt x="0" y="4"/>
                    </a:lnTo>
                    <a:lnTo>
                      <a:pt x="0" y="6"/>
                    </a:lnTo>
                    <a:lnTo>
                      <a:pt x="2" y="6"/>
                    </a:lnTo>
                    <a:lnTo>
                      <a:pt x="3" y="7"/>
                    </a:lnTo>
                    <a:lnTo>
                      <a:pt x="3" y="9"/>
                    </a:lnTo>
                    <a:lnTo>
                      <a:pt x="3" y="10"/>
                    </a:lnTo>
                    <a:lnTo>
                      <a:pt x="4" y="11"/>
                    </a:lnTo>
                    <a:lnTo>
                      <a:pt x="4" y="11"/>
                    </a:lnTo>
                    <a:lnTo>
                      <a:pt x="4" y="10"/>
                    </a:lnTo>
                    <a:lnTo>
                      <a:pt x="5" y="10"/>
                    </a:lnTo>
                    <a:lnTo>
                      <a:pt x="5" y="10"/>
                    </a:lnTo>
                    <a:lnTo>
                      <a:pt x="6" y="10"/>
                    </a:lnTo>
                    <a:lnTo>
                      <a:pt x="7" y="14"/>
                    </a:lnTo>
                    <a:lnTo>
                      <a:pt x="7" y="14"/>
                    </a:lnTo>
                    <a:lnTo>
                      <a:pt x="7" y="11"/>
                    </a:lnTo>
                    <a:lnTo>
                      <a:pt x="8" y="11"/>
                    </a:lnTo>
                    <a:lnTo>
                      <a:pt x="9" y="12"/>
                    </a:lnTo>
                    <a:lnTo>
                      <a:pt x="11" y="14"/>
                    </a:lnTo>
                    <a:lnTo>
                      <a:pt x="10" y="8"/>
                    </a:lnTo>
                    <a:lnTo>
                      <a:pt x="9" y="7"/>
                    </a:lnTo>
                    <a:lnTo>
                      <a:pt x="9" y="6"/>
                    </a:lnTo>
                    <a:lnTo>
                      <a:pt x="11" y="7"/>
                    </a:lnTo>
                    <a:lnTo>
                      <a:pt x="11" y="7"/>
                    </a:lnTo>
                    <a:lnTo>
                      <a:pt x="11" y="7"/>
                    </a:lnTo>
                    <a:lnTo>
                      <a:pt x="12" y="6"/>
                    </a:lnTo>
                    <a:lnTo>
                      <a:pt x="13" y="6"/>
                    </a:lnTo>
                    <a:lnTo>
                      <a:pt x="13" y="6"/>
                    </a:lnTo>
                    <a:lnTo>
                      <a:pt x="11" y="5"/>
                    </a:lnTo>
                    <a:lnTo>
                      <a:pt x="11" y="3"/>
                    </a:lnTo>
                    <a:lnTo>
                      <a:pt x="11" y="3"/>
                    </a:lnTo>
                    <a:lnTo>
                      <a:pt x="6"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5" name="Freeform 135"/>
              <p:cNvSpPr>
                <a:spLocks/>
              </p:cNvSpPr>
              <p:nvPr/>
            </p:nvSpPr>
            <p:spPr bwMode="auto">
              <a:xfrm>
                <a:off x="4429" y="3326"/>
                <a:ext cx="5" cy="10"/>
              </a:xfrm>
              <a:custGeom>
                <a:avLst/>
                <a:gdLst/>
                <a:ahLst/>
                <a:cxnLst>
                  <a:cxn ang="0">
                    <a:pos x="5" y="1"/>
                  </a:cxn>
                  <a:cxn ang="0">
                    <a:pos x="5" y="0"/>
                  </a:cxn>
                  <a:cxn ang="0">
                    <a:pos x="4" y="0"/>
                  </a:cxn>
                  <a:cxn ang="0">
                    <a:pos x="3" y="0"/>
                  </a:cxn>
                  <a:cxn ang="0">
                    <a:pos x="2" y="0"/>
                  </a:cxn>
                  <a:cxn ang="0">
                    <a:pos x="0" y="3"/>
                  </a:cxn>
                  <a:cxn ang="0">
                    <a:pos x="0" y="7"/>
                  </a:cxn>
                  <a:cxn ang="0">
                    <a:pos x="0" y="7"/>
                  </a:cxn>
                  <a:cxn ang="0">
                    <a:pos x="0" y="8"/>
                  </a:cxn>
                  <a:cxn ang="0">
                    <a:pos x="1" y="8"/>
                  </a:cxn>
                  <a:cxn ang="0">
                    <a:pos x="0" y="9"/>
                  </a:cxn>
                  <a:cxn ang="0">
                    <a:pos x="0" y="10"/>
                  </a:cxn>
                  <a:cxn ang="0">
                    <a:pos x="1" y="10"/>
                  </a:cxn>
                  <a:cxn ang="0">
                    <a:pos x="2" y="8"/>
                  </a:cxn>
                  <a:cxn ang="0">
                    <a:pos x="3" y="7"/>
                  </a:cxn>
                  <a:cxn ang="0">
                    <a:pos x="3" y="6"/>
                  </a:cxn>
                  <a:cxn ang="0">
                    <a:pos x="4" y="5"/>
                  </a:cxn>
                  <a:cxn ang="0">
                    <a:pos x="4" y="2"/>
                  </a:cxn>
                  <a:cxn ang="0">
                    <a:pos x="4" y="2"/>
                  </a:cxn>
                  <a:cxn ang="0">
                    <a:pos x="5" y="1"/>
                  </a:cxn>
                </a:cxnLst>
                <a:rect l="0" t="0" r="r" b="b"/>
                <a:pathLst>
                  <a:path w="5" h="10">
                    <a:moveTo>
                      <a:pt x="5" y="1"/>
                    </a:moveTo>
                    <a:lnTo>
                      <a:pt x="5" y="0"/>
                    </a:lnTo>
                    <a:lnTo>
                      <a:pt x="4" y="0"/>
                    </a:lnTo>
                    <a:lnTo>
                      <a:pt x="3" y="0"/>
                    </a:lnTo>
                    <a:lnTo>
                      <a:pt x="2" y="0"/>
                    </a:lnTo>
                    <a:lnTo>
                      <a:pt x="0" y="3"/>
                    </a:lnTo>
                    <a:lnTo>
                      <a:pt x="0" y="7"/>
                    </a:lnTo>
                    <a:lnTo>
                      <a:pt x="0" y="7"/>
                    </a:lnTo>
                    <a:lnTo>
                      <a:pt x="0" y="8"/>
                    </a:lnTo>
                    <a:lnTo>
                      <a:pt x="1" y="8"/>
                    </a:lnTo>
                    <a:lnTo>
                      <a:pt x="0" y="9"/>
                    </a:lnTo>
                    <a:lnTo>
                      <a:pt x="0" y="10"/>
                    </a:lnTo>
                    <a:lnTo>
                      <a:pt x="1" y="10"/>
                    </a:lnTo>
                    <a:lnTo>
                      <a:pt x="2" y="8"/>
                    </a:lnTo>
                    <a:lnTo>
                      <a:pt x="3" y="7"/>
                    </a:lnTo>
                    <a:lnTo>
                      <a:pt x="3" y="6"/>
                    </a:lnTo>
                    <a:lnTo>
                      <a:pt x="4" y="5"/>
                    </a:lnTo>
                    <a:lnTo>
                      <a:pt x="4" y="2"/>
                    </a:lnTo>
                    <a:lnTo>
                      <a:pt x="4" y="2"/>
                    </a:lnTo>
                    <a:lnTo>
                      <a:pt x="5"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6" name="Freeform 136"/>
              <p:cNvSpPr>
                <a:spLocks/>
              </p:cNvSpPr>
              <p:nvPr/>
            </p:nvSpPr>
            <p:spPr bwMode="auto">
              <a:xfrm>
                <a:off x="4438" y="3300"/>
                <a:ext cx="2" cy="3"/>
              </a:xfrm>
              <a:custGeom>
                <a:avLst/>
                <a:gdLst/>
                <a:ahLst/>
                <a:cxnLst>
                  <a:cxn ang="0">
                    <a:pos x="0" y="0"/>
                  </a:cxn>
                  <a:cxn ang="0">
                    <a:pos x="0" y="2"/>
                  </a:cxn>
                  <a:cxn ang="0">
                    <a:pos x="0" y="3"/>
                  </a:cxn>
                  <a:cxn ang="0">
                    <a:pos x="1" y="3"/>
                  </a:cxn>
                  <a:cxn ang="0">
                    <a:pos x="1" y="3"/>
                  </a:cxn>
                  <a:cxn ang="0">
                    <a:pos x="2" y="3"/>
                  </a:cxn>
                  <a:cxn ang="0">
                    <a:pos x="1" y="3"/>
                  </a:cxn>
                  <a:cxn ang="0">
                    <a:pos x="1" y="2"/>
                  </a:cxn>
                  <a:cxn ang="0">
                    <a:pos x="1" y="2"/>
                  </a:cxn>
                  <a:cxn ang="0">
                    <a:pos x="2" y="1"/>
                  </a:cxn>
                  <a:cxn ang="0">
                    <a:pos x="2" y="0"/>
                  </a:cxn>
                  <a:cxn ang="0">
                    <a:pos x="1" y="0"/>
                  </a:cxn>
                  <a:cxn ang="0">
                    <a:pos x="1" y="0"/>
                  </a:cxn>
                  <a:cxn ang="0">
                    <a:pos x="1" y="0"/>
                  </a:cxn>
                  <a:cxn ang="0">
                    <a:pos x="0" y="0"/>
                  </a:cxn>
                  <a:cxn ang="0">
                    <a:pos x="1" y="0"/>
                  </a:cxn>
                  <a:cxn ang="0">
                    <a:pos x="1" y="1"/>
                  </a:cxn>
                  <a:cxn ang="0">
                    <a:pos x="0" y="0"/>
                  </a:cxn>
                </a:cxnLst>
                <a:rect l="0" t="0" r="r" b="b"/>
                <a:pathLst>
                  <a:path w="2" h="3">
                    <a:moveTo>
                      <a:pt x="0" y="0"/>
                    </a:moveTo>
                    <a:lnTo>
                      <a:pt x="0" y="2"/>
                    </a:lnTo>
                    <a:lnTo>
                      <a:pt x="0" y="3"/>
                    </a:lnTo>
                    <a:lnTo>
                      <a:pt x="1" y="3"/>
                    </a:lnTo>
                    <a:lnTo>
                      <a:pt x="1" y="3"/>
                    </a:lnTo>
                    <a:lnTo>
                      <a:pt x="2" y="3"/>
                    </a:lnTo>
                    <a:lnTo>
                      <a:pt x="1" y="3"/>
                    </a:lnTo>
                    <a:lnTo>
                      <a:pt x="1" y="2"/>
                    </a:lnTo>
                    <a:lnTo>
                      <a:pt x="1" y="2"/>
                    </a:lnTo>
                    <a:lnTo>
                      <a:pt x="2" y="1"/>
                    </a:lnTo>
                    <a:lnTo>
                      <a:pt x="2" y="0"/>
                    </a:lnTo>
                    <a:lnTo>
                      <a:pt x="1" y="0"/>
                    </a:lnTo>
                    <a:lnTo>
                      <a:pt x="1" y="0"/>
                    </a:lnTo>
                    <a:lnTo>
                      <a:pt x="1" y="0"/>
                    </a:lnTo>
                    <a:lnTo>
                      <a:pt x="0" y="0"/>
                    </a:lnTo>
                    <a:lnTo>
                      <a:pt x="1" y="0"/>
                    </a:lnTo>
                    <a:lnTo>
                      <a:pt x="1" y="1"/>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7" name="Freeform 137"/>
              <p:cNvSpPr>
                <a:spLocks/>
              </p:cNvSpPr>
              <p:nvPr/>
            </p:nvSpPr>
            <p:spPr bwMode="auto">
              <a:xfrm>
                <a:off x="4402" y="3358"/>
                <a:ext cx="2" cy="4"/>
              </a:xfrm>
              <a:custGeom>
                <a:avLst/>
                <a:gdLst/>
                <a:ahLst/>
                <a:cxnLst>
                  <a:cxn ang="0">
                    <a:pos x="0" y="4"/>
                  </a:cxn>
                  <a:cxn ang="0">
                    <a:pos x="0" y="4"/>
                  </a:cxn>
                  <a:cxn ang="0">
                    <a:pos x="1" y="4"/>
                  </a:cxn>
                  <a:cxn ang="0">
                    <a:pos x="1" y="4"/>
                  </a:cxn>
                  <a:cxn ang="0">
                    <a:pos x="2" y="4"/>
                  </a:cxn>
                  <a:cxn ang="0">
                    <a:pos x="2" y="4"/>
                  </a:cxn>
                  <a:cxn ang="0">
                    <a:pos x="2" y="4"/>
                  </a:cxn>
                  <a:cxn ang="0">
                    <a:pos x="2" y="3"/>
                  </a:cxn>
                  <a:cxn ang="0">
                    <a:pos x="2" y="2"/>
                  </a:cxn>
                  <a:cxn ang="0">
                    <a:pos x="2" y="1"/>
                  </a:cxn>
                  <a:cxn ang="0">
                    <a:pos x="2" y="1"/>
                  </a:cxn>
                  <a:cxn ang="0">
                    <a:pos x="1" y="1"/>
                  </a:cxn>
                  <a:cxn ang="0">
                    <a:pos x="1" y="0"/>
                  </a:cxn>
                  <a:cxn ang="0">
                    <a:pos x="0" y="0"/>
                  </a:cxn>
                  <a:cxn ang="0">
                    <a:pos x="0" y="0"/>
                  </a:cxn>
                  <a:cxn ang="0">
                    <a:pos x="0" y="1"/>
                  </a:cxn>
                  <a:cxn ang="0">
                    <a:pos x="1" y="1"/>
                  </a:cxn>
                  <a:cxn ang="0">
                    <a:pos x="1" y="2"/>
                  </a:cxn>
                  <a:cxn ang="0">
                    <a:pos x="0" y="1"/>
                  </a:cxn>
                  <a:cxn ang="0">
                    <a:pos x="0" y="1"/>
                  </a:cxn>
                  <a:cxn ang="0">
                    <a:pos x="0" y="2"/>
                  </a:cxn>
                  <a:cxn ang="0">
                    <a:pos x="0" y="3"/>
                  </a:cxn>
                  <a:cxn ang="0">
                    <a:pos x="0" y="4"/>
                  </a:cxn>
                </a:cxnLst>
                <a:rect l="0" t="0" r="r" b="b"/>
                <a:pathLst>
                  <a:path w="2" h="4">
                    <a:moveTo>
                      <a:pt x="0" y="4"/>
                    </a:moveTo>
                    <a:lnTo>
                      <a:pt x="0" y="4"/>
                    </a:lnTo>
                    <a:lnTo>
                      <a:pt x="1" y="4"/>
                    </a:lnTo>
                    <a:lnTo>
                      <a:pt x="1" y="4"/>
                    </a:lnTo>
                    <a:lnTo>
                      <a:pt x="2" y="4"/>
                    </a:lnTo>
                    <a:lnTo>
                      <a:pt x="2" y="4"/>
                    </a:lnTo>
                    <a:lnTo>
                      <a:pt x="2" y="4"/>
                    </a:lnTo>
                    <a:lnTo>
                      <a:pt x="2" y="3"/>
                    </a:lnTo>
                    <a:lnTo>
                      <a:pt x="2" y="2"/>
                    </a:lnTo>
                    <a:lnTo>
                      <a:pt x="2" y="1"/>
                    </a:lnTo>
                    <a:lnTo>
                      <a:pt x="2" y="1"/>
                    </a:lnTo>
                    <a:lnTo>
                      <a:pt x="1" y="1"/>
                    </a:lnTo>
                    <a:lnTo>
                      <a:pt x="1" y="0"/>
                    </a:lnTo>
                    <a:lnTo>
                      <a:pt x="0" y="0"/>
                    </a:lnTo>
                    <a:lnTo>
                      <a:pt x="0" y="0"/>
                    </a:lnTo>
                    <a:lnTo>
                      <a:pt x="0" y="1"/>
                    </a:lnTo>
                    <a:lnTo>
                      <a:pt x="1" y="1"/>
                    </a:lnTo>
                    <a:lnTo>
                      <a:pt x="1" y="2"/>
                    </a:lnTo>
                    <a:lnTo>
                      <a:pt x="0" y="1"/>
                    </a:lnTo>
                    <a:lnTo>
                      <a:pt x="0" y="1"/>
                    </a:lnTo>
                    <a:lnTo>
                      <a:pt x="0" y="2"/>
                    </a:lnTo>
                    <a:lnTo>
                      <a:pt x="0" y="3"/>
                    </a:lnTo>
                    <a:lnTo>
                      <a:pt x="0"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8" name="Freeform 138"/>
              <p:cNvSpPr>
                <a:spLocks/>
              </p:cNvSpPr>
              <p:nvPr/>
            </p:nvSpPr>
            <p:spPr bwMode="auto">
              <a:xfrm>
                <a:off x="4291" y="3278"/>
                <a:ext cx="2" cy="3"/>
              </a:xfrm>
              <a:custGeom>
                <a:avLst/>
                <a:gdLst/>
                <a:ahLst/>
                <a:cxnLst>
                  <a:cxn ang="0">
                    <a:pos x="1" y="1"/>
                  </a:cxn>
                  <a:cxn ang="0">
                    <a:pos x="2" y="3"/>
                  </a:cxn>
                  <a:cxn ang="0">
                    <a:pos x="2" y="3"/>
                  </a:cxn>
                  <a:cxn ang="0">
                    <a:pos x="2" y="3"/>
                  </a:cxn>
                  <a:cxn ang="0">
                    <a:pos x="2" y="2"/>
                  </a:cxn>
                  <a:cxn ang="0">
                    <a:pos x="2" y="0"/>
                  </a:cxn>
                  <a:cxn ang="0">
                    <a:pos x="1" y="0"/>
                  </a:cxn>
                  <a:cxn ang="0">
                    <a:pos x="0" y="0"/>
                  </a:cxn>
                  <a:cxn ang="0">
                    <a:pos x="0" y="0"/>
                  </a:cxn>
                  <a:cxn ang="0">
                    <a:pos x="0" y="0"/>
                  </a:cxn>
                  <a:cxn ang="0">
                    <a:pos x="1" y="1"/>
                  </a:cxn>
                </a:cxnLst>
                <a:rect l="0" t="0" r="r" b="b"/>
                <a:pathLst>
                  <a:path w="2" h="3">
                    <a:moveTo>
                      <a:pt x="1" y="1"/>
                    </a:moveTo>
                    <a:lnTo>
                      <a:pt x="2" y="3"/>
                    </a:lnTo>
                    <a:lnTo>
                      <a:pt x="2" y="3"/>
                    </a:lnTo>
                    <a:lnTo>
                      <a:pt x="2" y="3"/>
                    </a:lnTo>
                    <a:lnTo>
                      <a:pt x="2" y="2"/>
                    </a:lnTo>
                    <a:lnTo>
                      <a:pt x="2" y="0"/>
                    </a:lnTo>
                    <a:lnTo>
                      <a:pt x="1" y="0"/>
                    </a:lnTo>
                    <a:lnTo>
                      <a:pt x="0" y="0"/>
                    </a:lnTo>
                    <a:lnTo>
                      <a:pt x="0" y="0"/>
                    </a:lnTo>
                    <a:lnTo>
                      <a:pt x="0" y="0"/>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299" name="Freeform 139"/>
              <p:cNvSpPr>
                <a:spLocks/>
              </p:cNvSpPr>
              <p:nvPr/>
            </p:nvSpPr>
            <p:spPr bwMode="auto">
              <a:xfrm>
                <a:off x="4419" y="3332"/>
                <a:ext cx="4" cy="11"/>
              </a:xfrm>
              <a:custGeom>
                <a:avLst/>
                <a:gdLst/>
                <a:ahLst/>
                <a:cxnLst>
                  <a:cxn ang="0">
                    <a:pos x="4" y="1"/>
                  </a:cxn>
                  <a:cxn ang="0">
                    <a:pos x="4" y="0"/>
                  </a:cxn>
                  <a:cxn ang="0">
                    <a:pos x="3" y="1"/>
                  </a:cxn>
                  <a:cxn ang="0">
                    <a:pos x="0" y="11"/>
                  </a:cxn>
                  <a:cxn ang="0">
                    <a:pos x="1" y="10"/>
                  </a:cxn>
                  <a:cxn ang="0">
                    <a:pos x="4" y="1"/>
                  </a:cxn>
                  <a:cxn ang="0">
                    <a:pos x="4" y="1"/>
                  </a:cxn>
                </a:cxnLst>
                <a:rect l="0" t="0" r="r" b="b"/>
                <a:pathLst>
                  <a:path w="4" h="11">
                    <a:moveTo>
                      <a:pt x="4" y="1"/>
                    </a:moveTo>
                    <a:lnTo>
                      <a:pt x="4" y="0"/>
                    </a:lnTo>
                    <a:lnTo>
                      <a:pt x="3" y="1"/>
                    </a:lnTo>
                    <a:lnTo>
                      <a:pt x="0" y="11"/>
                    </a:lnTo>
                    <a:lnTo>
                      <a:pt x="1" y="10"/>
                    </a:lnTo>
                    <a:lnTo>
                      <a:pt x="4" y="1"/>
                    </a:lnTo>
                    <a:lnTo>
                      <a:pt x="4"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0" name="Freeform 140"/>
              <p:cNvSpPr>
                <a:spLocks/>
              </p:cNvSpPr>
              <p:nvPr/>
            </p:nvSpPr>
            <p:spPr bwMode="auto">
              <a:xfrm>
                <a:off x="4449" y="3301"/>
                <a:ext cx="1" cy="2"/>
              </a:xfrm>
              <a:custGeom>
                <a:avLst/>
                <a:gdLst/>
                <a:ahLst/>
                <a:cxnLst>
                  <a:cxn ang="0">
                    <a:pos x="1" y="1"/>
                  </a:cxn>
                  <a:cxn ang="0">
                    <a:pos x="1" y="0"/>
                  </a:cxn>
                  <a:cxn ang="0">
                    <a:pos x="0" y="0"/>
                  </a:cxn>
                  <a:cxn ang="0">
                    <a:pos x="0" y="1"/>
                  </a:cxn>
                  <a:cxn ang="0">
                    <a:pos x="0" y="2"/>
                  </a:cxn>
                  <a:cxn ang="0">
                    <a:pos x="1" y="2"/>
                  </a:cxn>
                  <a:cxn ang="0">
                    <a:pos x="1" y="1"/>
                  </a:cxn>
                </a:cxnLst>
                <a:rect l="0" t="0" r="r" b="b"/>
                <a:pathLst>
                  <a:path w="1" h="2">
                    <a:moveTo>
                      <a:pt x="1" y="1"/>
                    </a:moveTo>
                    <a:lnTo>
                      <a:pt x="1" y="0"/>
                    </a:lnTo>
                    <a:lnTo>
                      <a:pt x="0" y="0"/>
                    </a:lnTo>
                    <a:lnTo>
                      <a:pt x="0" y="1"/>
                    </a:lnTo>
                    <a:lnTo>
                      <a:pt x="0" y="2"/>
                    </a:lnTo>
                    <a:lnTo>
                      <a:pt x="1" y="2"/>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1" name="Freeform 141"/>
              <p:cNvSpPr>
                <a:spLocks/>
              </p:cNvSpPr>
              <p:nvPr/>
            </p:nvSpPr>
            <p:spPr bwMode="auto">
              <a:xfrm>
                <a:off x="4359" y="3304"/>
                <a:ext cx="1" cy="3"/>
              </a:xfrm>
              <a:custGeom>
                <a:avLst/>
                <a:gdLst/>
                <a:ahLst/>
                <a:cxnLst>
                  <a:cxn ang="0">
                    <a:pos x="0" y="0"/>
                  </a:cxn>
                  <a:cxn ang="0">
                    <a:pos x="0" y="0"/>
                  </a:cxn>
                  <a:cxn ang="0">
                    <a:pos x="0" y="2"/>
                  </a:cxn>
                  <a:cxn ang="0">
                    <a:pos x="0" y="3"/>
                  </a:cxn>
                  <a:cxn ang="0">
                    <a:pos x="0" y="1"/>
                  </a:cxn>
                  <a:cxn ang="0">
                    <a:pos x="0" y="0"/>
                  </a:cxn>
                </a:cxnLst>
                <a:rect l="0" t="0" r="r" b="b"/>
                <a:pathLst>
                  <a:path h="3">
                    <a:moveTo>
                      <a:pt x="0" y="0"/>
                    </a:moveTo>
                    <a:lnTo>
                      <a:pt x="0" y="0"/>
                    </a:lnTo>
                    <a:lnTo>
                      <a:pt x="0" y="2"/>
                    </a:lnTo>
                    <a:lnTo>
                      <a:pt x="0" y="3"/>
                    </a:lnTo>
                    <a:lnTo>
                      <a:pt x="0" y="1"/>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2" name="Freeform 142"/>
              <p:cNvSpPr>
                <a:spLocks/>
              </p:cNvSpPr>
              <p:nvPr/>
            </p:nvSpPr>
            <p:spPr bwMode="auto">
              <a:xfrm>
                <a:off x="4450" y="3318"/>
                <a:ext cx="7" cy="7"/>
              </a:xfrm>
              <a:custGeom>
                <a:avLst/>
                <a:gdLst/>
                <a:ahLst/>
                <a:cxnLst>
                  <a:cxn ang="0">
                    <a:pos x="0" y="2"/>
                  </a:cxn>
                  <a:cxn ang="0">
                    <a:pos x="0" y="4"/>
                  </a:cxn>
                  <a:cxn ang="0">
                    <a:pos x="0" y="5"/>
                  </a:cxn>
                  <a:cxn ang="0">
                    <a:pos x="1" y="5"/>
                  </a:cxn>
                  <a:cxn ang="0">
                    <a:pos x="1" y="6"/>
                  </a:cxn>
                  <a:cxn ang="0">
                    <a:pos x="0" y="7"/>
                  </a:cxn>
                  <a:cxn ang="0">
                    <a:pos x="0" y="7"/>
                  </a:cxn>
                  <a:cxn ang="0">
                    <a:pos x="2" y="5"/>
                  </a:cxn>
                  <a:cxn ang="0">
                    <a:pos x="3" y="4"/>
                  </a:cxn>
                  <a:cxn ang="0">
                    <a:pos x="3" y="4"/>
                  </a:cxn>
                  <a:cxn ang="0">
                    <a:pos x="4" y="4"/>
                  </a:cxn>
                  <a:cxn ang="0">
                    <a:pos x="4" y="4"/>
                  </a:cxn>
                  <a:cxn ang="0">
                    <a:pos x="5" y="4"/>
                  </a:cxn>
                  <a:cxn ang="0">
                    <a:pos x="6" y="3"/>
                  </a:cxn>
                  <a:cxn ang="0">
                    <a:pos x="7" y="3"/>
                  </a:cxn>
                  <a:cxn ang="0">
                    <a:pos x="7" y="2"/>
                  </a:cxn>
                  <a:cxn ang="0">
                    <a:pos x="7" y="2"/>
                  </a:cxn>
                  <a:cxn ang="0">
                    <a:pos x="7" y="1"/>
                  </a:cxn>
                  <a:cxn ang="0">
                    <a:pos x="6" y="1"/>
                  </a:cxn>
                  <a:cxn ang="0">
                    <a:pos x="6" y="0"/>
                  </a:cxn>
                  <a:cxn ang="0">
                    <a:pos x="3" y="0"/>
                  </a:cxn>
                  <a:cxn ang="0">
                    <a:pos x="2" y="2"/>
                  </a:cxn>
                  <a:cxn ang="0">
                    <a:pos x="1" y="2"/>
                  </a:cxn>
                  <a:cxn ang="0">
                    <a:pos x="1" y="2"/>
                  </a:cxn>
                  <a:cxn ang="0">
                    <a:pos x="0" y="2"/>
                  </a:cxn>
                </a:cxnLst>
                <a:rect l="0" t="0" r="r" b="b"/>
                <a:pathLst>
                  <a:path w="7" h="7">
                    <a:moveTo>
                      <a:pt x="0" y="2"/>
                    </a:moveTo>
                    <a:lnTo>
                      <a:pt x="0" y="4"/>
                    </a:lnTo>
                    <a:lnTo>
                      <a:pt x="0" y="5"/>
                    </a:lnTo>
                    <a:lnTo>
                      <a:pt x="1" y="5"/>
                    </a:lnTo>
                    <a:lnTo>
                      <a:pt x="1" y="6"/>
                    </a:lnTo>
                    <a:lnTo>
                      <a:pt x="0" y="7"/>
                    </a:lnTo>
                    <a:lnTo>
                      <a:pt x="0" y="7"/>
                    </a:lnTo>
                    <a:lnTo>
                      <a:pt x="2" y="5"/>
                    </a:lnTo>
                    <a:lnTo>
                      <a:pt x="3" y="4"/>
                    </a:lnTo>
                    <a:lnTo>
                      <a:pt x="3" y="4"/>
                    </a:lnTo>
                    <a:lnTo>
                      <a:pt x="4" y="4"/>
                    </a:lnTo>
                    <a:lnTo>
                      <a:pt x="4" y="4"/>
                    </a:lnTo>
                    <a:lnTo>
                      <a:pt x="5" y="4"/>
                    </a:lnTo>
                    <a:lnTo>
                      <a:pt x="6" y="3"/>
                    </a:lnTo>
                    <a:lnTo>
                      <a:pt x="7" y="3"/>
                    </a:lnTo>
                    <a:lnTo>
                      <a:pt x="7" y="2"/>
                    </a:lnTo>
                    <a:lnTo>
                      <a:pt x="7" y="2"/>
                    </a:lnTo>
                    <a:lnTo>
                      <a:pt x="7" y="1"/>
                    </a:lnTo>
                    <a:lnTo>
                      <a:pt x="6" y="1"/>
                    </a:lnTo>
                    <a:lnTo>
                      <a:pt x="6" y="0"/>
                    </a:lnTo>
                    <a:lnTo>
                      <a:pt x="3" y="0"/>
                    </a:lnTo>
                    <a:lnTo>
                      <a:pt x="2" y="2"/>
                    </a:lnTo>
                    <a:lnTo>
                      <a:pt x="1" y="2"/>
                    </a:lnTo>
                    <a:lnTo>
                      <a:pt x="1" y="2"/>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3" name="Freeform 143"/>
              <p:cNvSpPr>
                <a:spLocks/>
              </p:cNvSpPr>
              <p:nvPr/>
            </p:nvSpPr>
            <p:spPr bwMode="auto">
              <a:xfrm>
                <a:off x="4452" y="3300"/>
                <a:ext cx="3" cy="3"/>
              </a:xfrm>
              <a:custGeom>
                <a:avLst/>
                <a:gdLst/>
                <a:ahLst/>
                <a:cxnLst>
                  <a:cxn ang="0">
                    <a:pos x="1" y="3"/>
                  </a:cxn>
                  <a:cxn ang="0">
                    <a:pos x="2" y="3"/>
                  </a:cxn>
                  <a:cxn ang="0">
                    <a:pos x="3" y="0"/>
                  </a:cxn>
                  <a:cxn ang="0">
                    <a:pos x="2" y="1"/>
                  </a:cxn>
                  <a:cxn ang="0">
                    <a:pos x="1" y="2"/>
                  </a:cxn>
                  <a:cxn ang="0">
                    <a:pos x="1" y="3"/>
                  </a:cxn>
                  <a:cxn ang="0">
                    <a:pos x="1" y="3"/>
                  </a:cxn>
                  <a:cxn ang="0">
                    <a:pos x="0" y="3"/>
                  </a:cxn>
                  <a:cxn ang="0">
                    <a:pos x="1" y="3"/>
                  </a:cxn>
                  <a:cxn ang="0">
                    <a:pos x="1" y="3"/>
                  </a:cxn>
                </a:cxnLst>
                <a:rect l="0" t="0" r="r" b="b"/>
                <a:pathLst>
                  <a:path w="3" h="3">
                    <a:moveTo>
                      <a:pt x="1" y="3"/>
                    </a:moveTo>
                    <a:lnTo>
                      <a:pt x="2" y="3"/>
                    </a:lnTo>
                    <a:lnTo>
                      <a:pt x="3" y="0"/>
                    </a:lnTo>
                    <a:lnTo>
                      <a:pt x="2" y="1"/>
                    </a:lnTo>
                    <a:lnTo>
                      <a:pt x="1" y="2"/>
                    </a:lnTo>
                    <a:lnTo>
                      <a:pt x="1" y="3"/>
                    </a:lnTo>
                    <a:lnTo>
                      <a:pt x="1" y="3"/>
                    </a:lnTo>
                    <a:lnTo>
                      <a:pt x="0" y="3"/>
                    </a:lnTo>
                    <a:lnTo>
                      <a:pt x="1" y="3"/>
                    </a:lnTo>
                    <a:lnTo>
                      <a:pt x="1"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4" name="Freeform 144"/>
              <p:cNvSpPr>
                <a:spLocks/>
              </p:cNvSpPr>
              <p:nvPr/>
            </p:nvSpPr>
            <p:spPr bwMode="auto">
              <a:xfrm>
                <a:off x="4451" y="3314"/>
                <a:ext cx="5" cy="4"/>
              </a:xfrm>
              <a:custGeom>
                <a:avLst/>
                <a:gdLst/>
                <a:ahLst/>
                <a:cxnLst>
                  <a:cxn ang="0">
                    <a:pos x="0" y="1"/>
                  </a:cxn>
                  <a:cxn ang="0">
                    <a:pos x="0" y="2"/>
                  </a:cxn>
                  <a:cxn ang="0">
                    <a:pos x="1" y="2"/>
                  </a:cxn>
                  <a:cxn ang="0">
                    <a:pos x="2" y="4"/>
                  </a:cxn>
                  <a:cxn ang="0">
                    <a:pos x="2" y="4"/>
                  </a:cxn>
                  <a:cxn ang="0">
                    <a:pos x="3" y="3"/>
                  </a:cxn>
                  <a:cxn ang="0">
                    <a:pos x="5" y="2"/>
                  </a:cxn>
                  <a:cxn ang="0">
                    <a:pos x="5" y="1"/>
                  </a:cxn>
                  <a:cxn ang="0">
                    <a:pos x="4" y="0"/>
                  </a:cxn>
                  <a:cxn ang="0">
                    <a:pos x="3" y="0"/>
                  </a:cxn>
                  <a:cxn ang="0">
                    <a:pos x="3" y="0"/>
                  </a:cxn>
                  <a:cxn ang="0">
                    <a:pos x="2" y="0"/>
                  </a:cxn>
                  <a:cxn ang="0">
                    <a:pos x="2" y="0"/>
                  </a:cxn>
                  <a:cxn ang="0">
                    <a:pos x="2" y="1"/>
                  </a:cxn>
                  <a:cxn ang="0">
                    <a:pos x="0" y="1"/>
                  </a:cxn>
                  <a:cxn ang="0">
                    <a:pos x="0" y="1"/>
                  </a:cxn>
                </a:cxnLst>
                <a:rect l="0" t="0" r="r" b="b"/>
                <a:pathLst>
                  <a:path w="5" h="4">
                    <a:moveTo>
                      <a:pt x="0" y="1"/>
                    </a:moveTo>
                    <a:lnTo>
                      <a:pt x="0" y="2"/>
                    </a:lnTo>
                    <a:lnTo>
                      <a:pt x="1" y="2"/>
                    </a:lnTo>
                    <a:lnTo>
                      <a:pt x="2" y="4"/>
                    </a:lnTo>
                    <a:lnTo>
                      <a:pt x="2" y="4"/>
                    </a:lnTo>
                    <a:lnTo>
                      <a:pt x="3" y="3"/>
                    </a:lnTo>
                    <a:lnTo>
                      <a:pt x="5" y="2"/>
                    </a:lnTo>
                    <a:lnTo>
                      <a:pt x="5" y="1"/>
                    </a:lnTo>
                    <a:lnTo>
                      <a:pt x="4" y="0"/>
                    </a:lnTo>
                    <a:lnTo>
                      <a:pt x="3" y="0"/>
                    </a:lnTo>
                    <a:lnTo>
                      <a:pt x="3" y="0"/>
                    </a:lnTo>
                    <a:lnTo>
                      <a:pt x="2" y="0"/>
                    </a:lnTo>
                    <a:lnTo>
                      <a:pt x="2" y="0"/>
                    </a:lnTo>
                    <a:lnTo>
                      <a:pt x="2" y="1"/>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5" name="Freeform 145"/>
              <p:cNvSpPr>
                <a:spLocks/>
              </p:cNvSpPr>
              <p:nvPr/>
            </p:nvSpPr>
            <p:spPr bwMode="auto">
              <a:xfrm>
                <a:off x="4384" y="3349"/>
                <a:ext cx="6" cy="5"/>
              </a:xfrm>
              <a:custGeom>
                <a:avLst/>
                <a:gdLst/>
                <a:ahLst/>
                <a:cxnLst>
                  <a:cxn ang="0">
                    <a:pos x="5" y="3"/>
                  </a:cxn>
                  <a:cxn ang="0">
                    <a:pos x="5" y="2"/>
                  </a:cxn>
                  <a:cxn ang="0">
                    <a:pos x="5" y="2"/>
                  </a:cxn>
                  <a:cxn ang="0">
                    <a:pos x="4" y="0"/>
                  </a:cxn>
                  <a:cxn ang="0">
                    <a:pos x="4" y="0"/>
                  </a:cxn>
                  <a:cxn ang="0">
                    <a:pos x="4" y="1"/>
                  </a:cxn>
                  <a:cxn ang="0">
                    <a:pos x="4" y="1"/>
                  </a:cxn>
                  <a:cxn ang="0">
                    <a:pos x="3" y="1"/>
                  </a:cxn>
                  <a:cxn ang="0">
                    <a:pos x="1" y="1"/>
                  </a:cxn>
                  <a:cxn ang="0">
                    <a:pos x="1" y="1"/>
                  </a:cxn>
                  <a:cxn ang="0">
                    <a:pos x="0" y="2"/>
                  </a:cxn>
                  <a:cxn ang="0">
                    <a:pos x="0" y="1"/>
                  </a:cxn>
                  <a:cxn ang="0">
                    <a:pos x="0" y="1"/>
                  </a:cxn>
                  <a:cxn ang="0">
                    <a:pos x="0" y="2"/>
                  </a:cxn>
                  <a:cxn ang="0">
                    <a:pos x="0" y="2"/>
                  </a:cxn>
                  <a:cxn ang="0">
                    <a:pos x="0" y="2"/>
                  </a:cxn>
                  <a:cxn ang="0">
                    <a:pos x="0" y="2"/>
                  </a:cxn>
                  <a:cxn ang="0">
                    <a:pos x="0" y="2"/>
                  </a:cxn>
                  <a:cxn ang="0">
                    <a:pos x="0" y="3"/>
                  </a:cxn>
                  <a:cxn ang="0">
                    <a:pos x="0" y="3"/>
                  </a:cxn>
                  <a:cxn ang="0">
                    <a:pos x="0" y="4"/>
                  </a:cxn>
                  <a:cxn ang="0">
                    <a:pos x="1" y="5"/>
                  </a:cxn>
                  <a:cxn ang="0">
                    <a:pos x="2" y="5"/>
                  </a:cxn>
                  <a:cxn ang="0">
                    <a:pos x="1" y="5"/>
                  </a:cxn>
                  <a:cxn ang="0">
                    <a:pos x="1" y="5"/>
                  </a:cxn>
                  <a:cxn ang="0">
                    <a:pos x="2" y="5"/>
                  </a:cxn>
                  <a:cxn ang="0">
                    <a:pos x="4" y="5"/>
                  </a:cxn>
                  <a:cxn ang="0">
                    <a:pos x="4" y="5"/>
                  </a:cxn>
                  <a:cxn ang="0">
                    <a:pos x="4" y="5"/>
                  </a:cxn>
                  <a:cxn ang="0">
                    <a:pos x="5" y="5"/>
                  </a:cxn>
                  <a:cxn ang="0">
                    <a:pos x="5" y="3"/>
                  </a:cxn>
                  <a:cxn ang="0">
                    <a:pos x="6" y="3"/>
                  </a:cxn>
                  <a:cxn ang="0">
                    <a:pos x="6" y="3"/>
                  </a:cxn>
                  <a:cxn ang="0">
                    <a:pos x="5" y="3"/>
                  </a:cxn>
                  <a:cxn ang="0">
                    <a:pos x="5" y="3"/>
                  </a:cxn>
                </a:cxnLst>
                <a:rect l="0" t="0" r="r" b="b"/>
                <a:pathLst>
                  <a:path w="6" h="5">
                    <a:moveTo>
                      <a:pt x="5" y="3"/>
                    </a:moveTo>
                    <a:lnTo>
                      <a:pt x="5" y="2"/>
                    </a:lnTo>
                    <a:lnTo>
                      <a:pt x="5" y="2"/>
                    </a:lnTo>
                    <a:lnTo>
                      <a:pt x="4" y="0"/>
                    </a:lnTo>
                    <a:lnTo>
                      <a:pt x="4" y="0"/>
                    </a:lnTo>
                    <a:lnTo>
                      <a:pt x="4" y="1"/>
                    </a:lnTo>
                    <a:lnTo>
                      <a:pt x="4" y="1"/>
                    </a:lnTo>
                    <a:lnTo>
                      <a:pt x="3" y="1"/>
                    </a:lnTo>
                    <a:lnTo>
                      <a:pt x="1" y="1"/>
                    </a:lnTo>
                    <a:lnTo>
                      <a:pt x="1" y="1"/>
                    </a:lnTo>
                    <a:lnTo>
                      <a:pt x="0" y="2"/>
                    </a:lnTo>
                    <a:lnTo>
                      <a:pt x="0" y="1"/>
                    </a:lnTo>
                    <a:lnTo>
                      <a:pt x="0" y="1"/>
                    </a:lnTo>
                    <a:lnTo>
                      <a:pt x="0" y="2"/>
                    </a:lnTo>
                    <a:lnTo>
                      <a:pt x="0" y="2"/>
                    </a:lnTo>
                    <a:lnTo>
                      <a:pt x="0" y="2"/>
                    </a:lnTo>
                    <a:lnTo>
                      <a:pt x="0" y="2"/>
                    </a:lnTo>
                    <a:lnTo>
                      <a:pt x="0" y="2"/>
                    </a:lnTo>
                    <a:lnTo>
                      <a:pt x="0" y="3"/>
                    </a:lnTo>
                    <a:lnTo>
                      <a:pt x="0" y="3"/>
                    </a:lnTo>
                    <a:lnTo>
                      <a:pt x="0" y="4"/>
                    </a:lnTo>
                    <a:lnTo>
                      <a:pt x="1" y="5"/>
                    </a:lnTo>
                    <a:lnTo>
                      <a:pt x="2" y="5"/>
                    </a:lnTo>
                    <a:lnTo>
                      <a:pt x="1" y="5"/>
                    </a:lnTo>
                    <a:lnTo>
                      <a:pt x="1" y="5"/>
                    </a:lnTo>
                    <a:lnTo>
                      <a:pt x="2" y="5"/>
                    </a:lnTo>
                    <a:lnTo>
                      <a:pt x="4" y="5"/>
                    </a:lnTo>
                    <a:lnTo>
                      <a:pt x="4" y="5"/>
                    </a:lnTo>
                    <a:lnTo>
                      <a:pt x="4" y="5"/>
                    </a:lnTo>
                    <a:lnTo>
                      <a:pt x="5" y="5"/>
                    </a:lnTo>
                    <a:lnTo>
                      <a:pt x="5" y="3"/>
                    </a:lnTo>
                    <a:lnTo>
                      <a:pt x="6" y="3"/>
                    </a:lnTo>
                    <a:lnTo>
                      <a:pt x="6" y="3"/>
                    </a:lnTo>
                    <a:lnTo>
                      <a:pt x="5" y="3"/>
                    </a:lnTo>
                    <a:lnTo>
                      <a:pt x="5"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6" name="Freeform 146"/>
              <p:cNvSpPr>
                <a:spLocks/>
              </p:cNvSpPr>
              <p:nvPr/>
            </p:nvSpPr>
            <p:spPr bwMode="auto">
              <a:xfrm>
                <a:off x="4409" y="3439"/>
                <a:ext cx="1" cy="3"/>
              </a:xfrm>
              <a:custGeom>
                <a:avLst/>
                <a:gdLst/>
                <a:ahLst/>
                <a:cxnLst>
                  <a:cxn ang="0">
                    <a:pos x="1" y="2"/>
                  </a:cxn>
                  <a:cxn ang="0">
                    <a:pos x="1" y="3"/>
                  </a:cxn>
                  <a:cxn ang="0">
                    <a:pos x="1" y="2"/>
                  </a:cxn>
                  <a:cxn ang="0">
                    <a:pos x="1" y="1"/>
                  </a:cxn>
                  <a:cxn ang="0">
                    <a:pos x="1" y="0"/>
                  </a:cxn>
                  <a:cxn ang="0">
                    <a:pos x="1" y="0"/>
                  </a:cxn>
                  <a:cxn ang="0">
                    <a:pos x="0" y="2"/>
                  </a:cxn>
                  <a:cxn ang="0">
                    <a:pos x="1" y="2"/>
                  </a:cxn>
                  <a:cxn ang="0">
                    <a:pos x="1" y="2"/>
                  </a:cxn>
                </a:cxnLst>
                <a:rect l="0" t="0" r="r" b="b"/>
                <a:pathLst>
                  <a:path w="1" h="3">
                    <a:moveTo>
                      <a:pt x="1" y="2"/>
                    </a:moveTo>
                    <a:lnTo>
                      <a:pt x="1" y="3"/>
                    </a:lnTo>
                    <a:lnTo>
                      <a:pt x="1" y="2"/>
                    </a:lnTo>
                    <a:lnTo>
                      <a:pt x="1" y="1"/>
                    </a:lnTo>
                    <a:lnTo>
                      <a:pt x="1" y="0"/>
                    </a:lnTo>
                    <a:lnTo>
                      <a:pt x="1" y="0"/>
                    </a:lnTo>
                    <a:lnTo>
                      <a:pt x="0" y="2"/>
                    </a:lnTo>
                    <a:lnTo>
                      <a:pt x="1"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7" name="Freeform 147"/>
              <p:cNvSpPr>
                <a:spLocks/>
              </p:cNvSpPr>
              <p:nvPr/>
            </p:nvSpPr>
            <p:spPr bwMode="auto">
              <a:xfrm>
                <a:off x="4358" y="3311"/>
                <a:ext cx="1" cy="2"/>
              </a:xfrm>
              <a:custGeom>
                <a:avLst/>
                <a:gdLst/>
                <a:ahLst/>
                <a:cxnLst>
                  <a:cxn ang="0">
                    <a:pos x="1" y="0"/>
                  </a:cxn>
                  <a:cxn ang="0">
                    <a:pos x="1" y="0"/>
                  </a:cxn>
                  <a:cxn ang="0">
                    <a:pos x="1" y="0"/>
                  </a:cxn>
                  <a:cxn ang="0">
                    <a:pos x="0" y="2"/>
                  </a:cxn>
                  <a:cxn ang="0">
                    <a:pos x="1" y="2"/>
                  </a:cxn>
                  <a:cxn ang="0">
                    <a:pos x="1" y="0"/>
                  </a:cxn>
                </a:cxnLst>
                <a:rect l="0" t="0" r="r" b="b"/>
                <a:pathLst>
                  <a:path w="1" h="2">
                    <a:moveTo>
                      <a:pt x="1" y="0"/>
                    </a:moveTo>
                    <a:lnTo>
                      <a:pt x="1" y="0"/>
                    </a:lnTo>
                    <a:lnTo>
                      <a:pt x="1" y="0"/>
                    </a:lnTo>
                    <a:lnTo>
                      <a:pt x="0" y="2"/>
                    </a:lnTo>
                    <a:lnTo>
                      <a:pt x="1" y="2"/>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8" name="Freeform 148"/>
              <p:cNvSpPr>
                <a:spLocks/>
              </p:cNvSpPr>
              <p:nvPr/>
            </p:nvSpPr>
            <p:spPr bwMode="auto">
              <a:xfrm>
                <a:off x="4408" y="3440"/>
                <a:ext cx="2" cy="4"/>
              </a:xfrm>
              <a:custGeom>
                <a:avLst/>
                <a:gdLst/>
                <a:ahLst/>
                <a:cxnLst>
                  <a:cxn ang="0">
                    <a:pos x="0" y="2"/>
                  </a:cxn>
                  <a:cxn ang="0">
                    <a:pos x="0" y="2"/>
                  </a:cxn>
                  <a:cxn ang="0">
                    <a:pos x="2" y="4"/>
                  </a:cxn>
                  <a:cxn ang="0">
                    <a:pos x="1" y="0"/>
                  </a:cxn>
                  <a:cxn ang="0">
                    <a:pos x="1" y="0"/>
                  </a:cxn>
                  <a:cxn ang="0">
                    <a:pos x="0" y="0"/>
                  </a:cxn>
                  <a:cxn ang="0">
                    <a:pos x="0" y="0"/>
                  </a:cxn>
                  <a:cxn ang="0">
                    <a:pos x="1" y="1"/>
                  </a:cxn>
                  <a:cxn ang="0">
                    <a:pos x="1" y="2"/>
                  </a:cxn>
                  <a:cxn ang="0">
                    <a:pos x="0" y="2"/>
                  </a:cxn>
                </a:cxnLst>
                <a:rect l="0" t="0" r="r" b="b"/>
                <a:pathLst>
                  <a:path w="2" h="4">
                    <a:moveTo>
                      <a:pt x="0" y="2"/>
                    </a:moveTo>
                    <a:lnTo>
                      <a:pt x="0" y="2"/>
                    </a:lnTo>
                    <a:lnTo>
                      <a:pt x="2" y="4"/>
                    </a:lnTo>
                    <a:lnTo>
                      <a:pt x="1" y="0"/>
                    </a:lnTo>
                    <a:lnTo>
                      <a:pt x="1" y="0"/>
                    </a:lnTo>
                    <a:lnTo>
                      <a:pt x="0" y="0"/>
                    </a:lnTo>
                    <a:lnTo>
                      <a:pt x="0" y="0"/>
                    </a:lnTo>
                    <a:lnTo>
                      <a:pt x="1" y="1"/>
                    </a:lnTo>
                    <a:lnTo>
                      <a:pt x="1" y="2"/>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09" name="Freeform 149"/>
              <p:cNvSpPr>
                <a:spLocks/>
              </p:cNvSpPr>
              <p:nvPr/>
            </p:nvSpPr>
            <p:spPr bwMode="auto">
              <a:xfrm>
                <a:off x="4420" y="3453"/>
                <a:ext cx="2" cy="1"/>
              </a:xfrm>
              <a:custGeom>
                <a:avLst/>
                <a:gdLst/>
                <a:ahLst/>
                <a:cxnLst>
                  <a:cxn ang="0">
                    <a:pos x="2" y="1"/>
                  </a:cxn>
                  <a:cxn ang="0">
                    <a:pos x="2" y="0"/>
                  </a:cxn>
                  <a:cxn ang="0">
                    <a:pos x="1" y="0"/>
                  </a:cxn>
                  <a:cxn ang="0">
                    <a:pos x="0" y="0"/>
                  </a:cxn>
                  <a:cxn ang="0">
                    <a:pos x="1" y="1"/>
                  </a:cxn>
                  <a:cxn ang="0">
                    <a:pos x="2" y="1"/>
                  </a:cxn>
                  <a:cxn ang="0">
                    <a:pos x="2" y="1"/>
                  </a:cxn>
                </a:cxnLst>
                <a:rect l="0" t="0" r="r" b="b"/>
                <a:pathLst>
                  <a:path w="2" h="1">
                    <a:moveTo>
                      <a:pt x="2" y="1"/>
                    </a:moveTo>
                    <a:lnTo>
                      <a:pt x="2" y="0"/>
                    </a:lnTo>
                    <a:lnTo>
                      <a:pt x="1" y="0"/>
                    </a:lnTo>
                    <a:lnTo>
                      <a:pt x="0" y="0"/>
                    </a:lnTo>
                    <a:lnTo>
                      <a:pt x="1" y="1"/>
                    </a:lnTo>
                    <a:lnTo>
                      <a:pt x="2" y="1"/>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0" name="Freeform 150"/>
              <p:cNvSpPr>
                <a:spLocks/>
              </p:cNvSpPr>
              <p:nvPr/>
            </p:nvSpPr>
            <p:spPr bwMode="auto">
              <a:xfrm>
                <a:off x="4388" y="3354"/>
                <a:ext cx="2" cy="4"/>
              </a:xfrm>
              <a:custGeom>
                <a:avLst/>
                <a:gdLst/>
                <a:ahLst/>
                <a:cxnLst>
                  <a:cxn ang="0">
                    <a:pos x="2" y="0"/>
                  </a:cxn>
                  <a:cxn ang="0">
                    <a:pos x="2" y="0"/>
                  </a:cxn>
                  <a:cxn ang="0">
                    <a:pos x="1" y="0"/>
                  </a:cxn>
                  <a:cxn ang="0">
                    <a:pos x="0" y="2"/>
                  </a:cxn>
                  <a:cxn ang="0">
                    <a:pos x="0" y="2"/>
                  </a:cxn>
                  <a:cxn ang="0">
                    <a:pos x="1" y="3"/>
                  </a:cxn>
                  <a:cxn ang="0">
                    <a:pos x="1" y="4"/>
                  </a:cxn>
                  <a:cxn ang="0">
                    <a:pos x="1" y="4"/>
                  </a:cxn>
                  <a:cxn ang="0">
                    <a:pos x="1" y="3"/>
                  </a:cxn>
                  <a:cxn ang="0">
                    <a:pos x="2" y="3"/>
                  </a:cxn>
                  <a:cxn ang="0">
                    <a:pos x="2" y="2"/>
                  </a:cxn>
                  <a:cxn ang="0">
                    <a:pos x="2" y="1"/>
                  </a:cxn>
                  <a:cxn ang="0">
                    <a:pos x="2" y="0"/>
                  </a:cxn>
                  <a:cxn ang="0">
                    <a:pos x="2" y="0"/>
                  </a:cxn>
                  <a:cxn ang="0">
                    <a:pos x="2" y="0"/>
                  </a:cxn>
                </a:cxnLst>
                <a:rect l="0" t="0" r="r" b="b"/>
                <a:pathLst>
                  <a:path w="2" h="4">
                    <a:moveTo>
                      <a:pt x="2" y="0"/>
                    </a:moveTo>
                    <a:lnTo>
                      <a:pt x="2" y="0"/>
                    </a:lnTo>
                    <a:lnTo>
                      <a:pt x="1" y="0"/>
                    </a:lnTo>
                    <a:lnTo>
                      <a:pt x="0" y="2"/>
                    </a:lnTo>
                    <a:lnTo>
                      <a:pt x="0" y="2"/>
                    </a:lnTo>
                    <a:lnTo>
                      <a:pt x="1" y="3"/>
                    </a:lnTo>
                    <a:lnTo>
                      <a:pt x="1" y="4"/>
                    </a:lnTo>
                    <a:lnTo>
                      <a:pt x="1" y="4"/>
                    </a:lnTo>
                    <a:lnTo>
                      <a:pt x="1" y="3"/>
                    </a:lnTo>
                    <a:lnTo>
                      <a:pt x="2" y="3"/>
                    </a:lnTo>
                    <a:lnTo>
                      <a:pt x="2" y="2"/>
                    </a:lnTo>
                    <a:lnTo>
                      <a:pt x="2" y="1"/>
                    </a:lnTo>
                    <a:lnTo>
                      <a:pt x="2" y="0"/>
                    </a:lnTo>
                    <a:lnTo>
                      <a:pt x="2" y="0"/>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1" name="Freeform 151"/>
              <p:cNvSpPr>
                <a:spLocks/>
              </p:cNvSpPr>
              <p:nvPr/>
            </p:nvSpPr>
            <p:spPr bwMode="auto">
              <a:xfrm>
                <a:off x="4391" y="3355"/>
                <a:ext cx="4" cy="3"/>
              </a:xfrm>
              <a:custGeom>
                <a:avLst/>
                <a:gdLst/>
                <a:ahLst/>
                <a:cxnLst>
                  <a:cxn ang="0">
                    <a:pos x="0" y="2"/>
                  </a:cxn>
                  <a:cxn ang="0">
                    <a:pos x="0" y="3"/>
                  </a:cxn>
                  <a:cxn ang="0">
                    <a:pos x="0" y="3"/>
                  </a:cxn>
                  <a:cxn ang="0">
                    <a:pos x="2" y="3"/>
                  </a:cxn>
                  <a:cxn ang="0">
                    <a:pos x="2" y="3"/>
                  </a:cxn>
                  <a:cxn ang="0">
                    <a:pos x="2" y="3"/>
                  </a:cxn>
                  <a:cxn ang="0">
                    <a:pos x="4" y="3"/>
                  </a:cxn>
                  <a:cxn ang="0">
                    <a:pos x="4" y="3"/>
                  </a:cxn>
                  <a:cxn ang="0">
                    <a:pos x="4" y="2"/>
                  </a:cxn>
                  <a:cxn ang="0">
                    <a:pos x="3" y="2"/>
                  </a:cxn>
                  <a:cxn ang="0">
                    <a:pos x="3" y="1"/>
                  </a:cxn>
                  <a:cxn ang="0">
                    <a:pos x="3" y="1"/>
                  </a:cxn>
                  <a:cxn ang="0">
                    <a:pos x="3" y="1"/>
                  </a:cxn>
                  <a:cxn ang="0">
                    <a:pos x="2" y="1"/>
                  </a:cxn>
                  <a:cxn ang="0">
                    <a:pos x="2" y="2"/>
                  </a:cxn>
                  <a:cxn ang="0">
                    <a:pos x="2" y="2"/>
                  </a:cxn>
                  <a:cxn ang="0">
                    <a:pos x="1" y="1"/>
                  </a:cxn>
                  <a:cxn ang="0">
                    <a:pos x="1" y="1"/>
                  </a:cxn>
                  <a:cxn ang="0">
                    <a:pos x="1" y="0"/>
                  </a:cxn>
                  <a:cxn ang="0">
                    <a:pos x="0" y="0"/>
                  </a:cxn>
                  <a:cxn ang="0">
                    <a:pos x="0" y="0"/>
                  </a:cxn>
                  <a:cxn ang="0">
                    <a:pos x="0" y="0"/>
                  </a:cxn>
                  <a:cxn ang="0">
                    <a:pos x="0" y="1"/>
                  </a:cxn>
                  <a:cxn ang="0">
                    <a:pos x="0" y="1"/>
                  </a:cxn>
                  <a:cxn ang="0">
                    <a:pos x="0" y="1"/>
                  </a:cxn>
                  <a:cxn ang="0">
                    <a:pos x="0" y="2"/>
                  </a:cxn>
                  <a:cxn ang="0">
                    <a:pos x="0" y="2"/>
                  </a:cxn>
                </a:cxnLst>
                <a:rect l="0" t="0" r="r" b="b"/>
                <a:pathLst>
                  <a:path w="4" h="3">
                    <a:moveTo>
                      <a:pt x="0" y="2"/>
                    </a:moveTo>
                    <a:lnTo>
                      <a:pt x="0" y="3"/>
                    </a:lnTo>
                    <a:lnTo>
                      <a:pt x="0" y="3"/>
                    </a:lnTo>
                    <a:lnTo>
                      <a:pt x="2" y="3"/>
                    </a:lnTo>
                    <a:lnTo>
                      <a:pt x="2" y="3"/>
                    </a:lnTo>
                    <a:lnTo>
                      <a:pt x="2" y="3"/>
                    </a:lnTo>
                    <a:lnTo>
                      <a:pt x="4" y="3"/>
                    </a:lnTo>
                    <a:lnTo>
                      <a:pt x="4" y="3"/>
                    </a:lnTo>
                    <a:lnTo>
                      <a:pt x="4" y="2"/>
                    </a:lnTo>
                    <a:lnTo>
                      <a:pt x="3" y="2"/>
                    </a:lnTo>
                    <a:lnTo>
                      <a:pt x="3" y="1"/>
                    </a:lnTo>
                    <a:lnTo>
                      <a:pt x="3" y="1"/>
                    </a:lnTo>
                    <a:lnTo>
                      <a:pt x="3" y="1"/>
                    </a:lnTo>
                    <a:lnTo>
                      <a:pt x="2" y="1"/>
                    </a:lnTo>
                    <a:lnTo>
                      <a:pt x="2" y="2"/>
                    </a:lnTo>
                    <a:lnTo>
                      <a:pt x="2" y="2"/>
                    </a:lnTo>
                    <a:lnTo>
                      <a:pt x="1" y="1"/>
                    </a:lnTo>
                    <a:lnTo>
                      <a:pt x="1" y="1"/>
                    </a:lnTo>
                    <a:lnTo>
                      <a:pt x="1" y="0"/>
                    </a:lnTo>
                    <a:lnTo>
                      <a:pt x="0" y="0"/>
                    </a:lnTo>
                    <a:lnTo>
                      <a:pt x="0" y="0"/>
                    </a:lnTo>
                    <a:lnTo>
                      <a:pt x="0" y="0"/>
                    </a:lnTo>
                    <a:lnTo>
                      <a:pt x="0" y="1"/>
                    </a:lnTo>
                    <a:lnTo>
                      <a:pt x="0" y="1"/>
                    </a:lnTo>
                    <a:lnTo>
                      <a:pt x="0" y="1"/>
                    </a:lnTo>
                    <a:lnTo>
                      <a:pt x="0" y="2"/>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2" name="Freeform 152"/>
              <p:cNvSpPr>
                <a:spLocks/>
              </p:cNvSpPr>
              <p:nvPr/>
            </p:nvSpPr>
            <p:spPr bwMode="auto">
              <a:xfrm>
                <a:off x="4390" y="3344"/>
                <a:ext cx="9" cy="11"/>
              </a:xfrm>
              <a:custGeom>
                <a:avLst/>
                <a:gdLst/>
                <a:ahLst/>
                <a:cxnLst>
                  <a:cxn ang="0">
                    <a:pos x="2" y="3"/>
                  </a:cxn>
                  <a:cxn ang="0">
                    <a:pos x="1" y="4"/>
                  </a:cxn>
                  <a:cxn ang="0">
                    <a:pos x="0" y="4"/>
                  </a:cxn>
                  <a:cxn ang="0">
                    <a:pos x="1" y="4"/>
                  </a:cxn>
                  <a:cxn ang="0">
                    <a:pos x="1" y="5"/>
                  </a:cxn>
                  <a:cxn ang="0">
                    <a:pos x="1" y="5"/>
                  </a:cxn>
                  <a:cxn ang="0">
                    <a:pos x="1" y="7"/>
                  </a:cxn>
                  <a:cxn ang="0">
                    <a:pos x="1" y="8"/>
                  </a:cxn>
                  <a:cxn ang="0">
                    <a:pos x="2" y="9"/>
                  </a:cxn>
                  <a:cxn ang="0">
                    <a:pos x="5" y="10"/>
                  </a:cxn>
                  <a:cxn ang="0">
                    <a:pos x="5" y="10"/>
                  </a:cxn>
                  <a:cxn ang="0">
                    <a:pos x="4" y="10"/>
                  </a:cxn>
                  <a:cxn ang="0">
                    <a:pos x="5" y="10"/>
                  </a:cxn>
                  <a:cxn ang="0">
                    <a:pos x="6" y="11"/>
                  </a:cxn>
                  <a:cxn ang="0">
                    <a:pos x="7" y="10"/>
                  </a:cxn>
                  <a:cxn ang="0">
                    <a:pos x="7" y="10"/>
                  </a:cxn>
                  <a:cxn ang="0">
                    <a:pos x="7" y="10"/>
                  </a:cxn>
                  <a:cxn ang="0">
                    <a:pos x="7" y="9"/>
                  </a:cxn>
                  <a:cxn ang="0">
                    <a:pos x="9" y="7"/>
                  </a:cxn>
                  <a:cxn ang="0">
                    <a:pos x="7" y="7"/>
                  </a:cxn>
                  <a:cxn ang="0">
                    <a:pos x="8" y="5"/>
                  </a:cxn>
                  <a:cxn ang="0">
                    <a:pos x="9" y="5"/>
                  </a:cxn>
                  <a:cxn ang="0">
                    <a:pos x="9" y="3"/>
                  </a:cxn>
                  <a:cxn ang="0">
                    <a:pos x="9" y="3"/>
                  </a:cxn>
                  <a:cxn ang="0">
                    <a:pos x="9" y="2"/>
                  </a:cxn>
                  <a:cxn ang="0">
                    <a:pos x="9" y="1"/>
                  </a:cxn>
                  <a:cxn ang="0">
                    <a:pos x="7" y="0"/>
                  </a:cxn>
                  <a:cxn ang="0">
                    <a:pos x="6" y="0"/>
                  </a:cxn>
                  <a:cxn ang="0">
                    <a:pos x="5" y="2"/>
                  </a:cxn>
                  <a:cxn ang="0">
                    <a:pos x="6" y="2"/>
                  </a:cxn>
                  <a:cxn ang="0">
                    <a:pos x="6" y="4"/>
                  </a:cxn>
                  <a:cxn ang="0">
                    <a:pos x="5" y="4"/>
                  </a:cxn>
                  <a:cxn ang="0">
                    <a:pos x="6" y="4"/>
                  </a:cxn>
                  <a:cxn ang="0">
                    <a:pos x="5" y="3"/>
                  </a:cxn>
                  <a:cxn ang="0">
                    <a:pos x="5" y="3"/>
                  </a:cxn>
                  <a:cxn ang="0">
                    <a:pos x="5" y="3"/>
                  </a:cxn>
                  <a:cxn ang="0">
                    <a:pos x="5" y="4"/>
                  </a:cxn>
                  <a:cxn ang="0">
                    <a:pos x="5" y="3"/>
                  </a:cxn>
                  <a:cxn ang="0">
                    <a:pos x="4" y="3"/>
                  </a:cxn>
                  <a:cxn ang="0">
                    <a:pos x="5" y="3"/>
                  </a:cxn>
                  <a:cxn ang="0">
                    <a:pos x="5" y="2"/>
                  </a:cxn>
                  <a:cxn ang="0">
                    <a:pos x="3" y="2"/>
                  </a:cxn>
                  <a:cxn ang="0">
                    <a:pos x="3" y="3"/>
                  </a:cxn>
                </a:cxnLst>
                <a:rect l="0" t="0" r="r" b="b"/>
                <a:pathLst>
                  <a:path w="9" h="11">
                    <a:moveTo>
                      <a:pt x="3" y="3"/>
                    </a:moveTo>
                    <a:lnTo>
                      <a:pt x="2" y="3"/>
                    </a:lnTo>
                    <a:lnTo>
                      <a:pt x="2" y="3"/>
                    </a:lnTo>
                    <a:lnTo>
                      <a:pt x="1" y="4"/>
                    </a:lnTo>
                    <a:lnTo>
                      <a:pt x="1" y="4"/>
                    </a:lnTo>
                    <a:lnTo>
                      <a:pt x="0" y="4"/>
                    </a:lnTo>
                    <a:lnTo>
                      <a:pt x="0" y="4"/>
                    </a:lnTo>
                    <a:lnTo>
                      <a:pt x="1" y="4"/>
                    </a:lnTo>
                    <a:lnTo>
                      <a:pt x="0" y="5"/>
                    </a:lnTo>
                    <a:lnTo>
                      <a:pt x="1" y="5"/>
                    </a:lnTo>
                    <a:lnTo>
                      <a:pt x="1" y="5"/>
                    </a:lnTo>
                    <a:lnTo>
                      <a:pt x="1" y="5"/>
                    </a:lnTo>
                    <a:lnTo>
                      <a:pt x="1" y="7"/>
                    </a:lnTo>
                    <a:lnTo>
                      <a:pt x="1" y="7"/>
                    </a:lnTo>
                    <a:lnTo>
                      <a:pt x="1" y="8"/>
                    </a:lnTo>
                    <a:lnTo>
                      <a:pt x="1" y="8"/>
                    </a:lnTo>
                    <a:lnTo>
                      <a:pt x="1" y="8"/>
                    </a:lnTo>
                    <a:lnTo>
                      <a:pt x="2" y="9"/>
                    </a:lnTo>
                    <a:lnTo>
                      <a:pt x="3" y="9"/>
                    </a:lnTo>
                    <a:lnTo>
                      <a:pt x="5" y="10"/>
                    </a:lnTo>
                    <a:lnTo>
                      <a:pt x="5" y="10"/>
                    </a:lnTo>
                    <a:lnTo>
                      <a:pt x="5" y="10"/>
                    </a:lnTo>
                    <a:lnTo>
                      <a:pt x="5" y="10"/>
                    </a:lnTo>
                    <a:lnTo>
                      <a:pt x="4" y="10"/>
                    </a:lnTo>
                    <a:lnTo>
                      <a:pt x="4" y="10"/>
                    </a:lnTo>
                    <a:lnTo>
                      <a:pt x="5" y="10"/>
                    </a:lnTo>
                    <a:lnTo>
                      <a:pt x="6" y="11"/>
                    </a:lnTo>
                    <a:lnTo>
                      <a:pt x="6" y="11"/>
                    </a:lnTo>
                    <a:lnTo>
                      <a:pt x="7" y="11"/>
                    </a:lnTo>
                    <a:lnTo>
                      <a:pt x="7" y="10"/>
                    </a:lnTo>
                    <a:lnTo>
                      <a:pt x="7" y="10"/>
                    </a:lnTo>
                    <a:lnTo>
                      <a:pt x="7" y="10"/>
                    </a:lnTo>
                    <a:lnTo>
                      <a:pt x="7" y="10"/>
                    </a:lnTo>
                    <a:lnTo>
                      <a:pt x="7" y="10"/>
                    </a:lnTo>
                    <a:lnTo>
                      <a:pt x="7" y="10"/>
                    </a:lnTo>
                    <a:lnTo>
                      <a:pt x="7" y="9"/>
                    </a:lnTo>
                    <a:lnTo>
                      <a:pt x="9" y="9"/>
                    </a:lnTo>
                    <a:lnTo>
                      <a:pt x="9" y="7"/>
                    </a:lnTo>
                    <a:lnTo>
                      <a:pt x="8" y="7"/>
                    </a:lnTo>
                    <a:lnTo>
                      <a:pt x="7" y="7"/>
                    </a:lnTo>
                    <a:lnTo>
                      <a:pt x="7" y="7"/>
                    </a:lnTo>
                    <a:lnTo>
                      <a:pt x="8" y="5"/>
                    </a:lnTo>
                    <a:lnTo>
                      <a:pt x="9" y="5"/>
                    </a:lnTo>
                    <a:lnTo>
                      <a:pt x="9" y="5"/>
                    </a:lnTo>
                    <a:lnTo>
                      <a:pt x="9" y="5"/>
                    </a:lnTo>
                    <a:lnTo>
                      <a:pt x="9" y="3"/>
                    </a:lnTo>
                    <a:lnTo>
                      <a:pt x="9" y="3"/>
                    </a:lnTo>
                    <a:lnTo>
                      <a:pt x="9" y="3"/>
                    </a:lnTo>
                    <a:lnTo>
                      <a:pt x="9" y="3"/>
                    </a:lnTo>
                    <a:lnTo>
                      <a:pt x="9" y="2"/>
                    </a:lnTo>
                    <a:lnTo>
                      <a:pt x="9" y="2"/>
                    </a:lnTo>
                    <a:lnTo>
                      <a:pt x="9" y="1"/>
                    </a:lnTo>
                    <a:lnTo>
                      <a:pt x="8" y="0"/>
                    </a:lnTo>
                    <a:lnTo>
                      <a:pt x="7" y="0"/>
                    </a:lnTo>
                    <a:lnTo>
                      <a:pt x="7" y="0"/>
                    </a:lnTo>
                    <a:lnTo>
                      <a:pt x="6" y="0"/>
                    </a:lnTo>
                    <a:lnTo>
                      <a:pt x="5" y="1"/>
                    </a:lnTo>
                    <a:lnTo>
                      <a:pt x="5" y="2"/>
                    </a:lnTo>
                    <a:lnTo>
                      <a:pt x="6" y="2"/>
                    </a:lnTo>
                    <a:lnTo>
                      <a:pt x="6" y="2"/>
                    </a:lnTo>
                    <a:lnTo>
                      <a:pt x="6" y="4"/>
                    </a:lnTo>
                    <a:lnTo>
                      <a:pt x="6" y="4"/>
                    </a:lnTo>
                    <a:lnTo>
                      <a:pt x="6" y="4"/>
                    </a:lnTo>
                    <a:lnTo>
                      <a:pt x="5" y="4"/>
                    </a:lnTo>
                    <a:lnTo>
                      <a:pt x="6" y="4"/>
                    </a:lnTo>
                    <a:lnTo>
                      <a:pt x="6" y="4"/>
                    </a:lnTo>
                    <a:lnTo>
                      <a:pt x="6" y="3"/>
                    </a:lnTo>
                    <a:lnTo>
                      <a:pt x="5" y="3"/>
                    </a:lnTo>
                    <a:lnTo>
                      <a:pt x="5" y="3"/>
                    </a:lnTo>
                    <a:lnTo>
                      <a:pt x="5" y="3"/>
                    </a:lnTo>
                    <a:lnTo>
                      <a:pt x="5" y="3"/>
                    </a:lnTo>
                    <a:lnTo>
                      <a:pt x="5" y="3"/>
                    </a:lnTo>
                    <a:lnTo>
                      <a:pt x="5" y="3"/>
                    </a:lnTo>
                    <a:lnTo>
                      <a:pt x="5" y="4"/>
                    </a:lnTo>
                    <a:lnTo>
                      <a:pt x="5" y="4"/>
                    </a:lnTo>
                    <a:lnTo>
                      <a:pt x="5" y="3"/>
                    </a:lnTo>
                    <a:lnTo>
                      <a:pt x="5" y="3"/>
                    </a:lnTo>
                    <a:lnTo>
                      <a:pt x="4" y="3"/>
                    </a:lnTo>
                    <a:lnTo>
                      <a:pt x="5" y="3"/>
                    </a:lnTo>
                    <a:lnTo>
                      <a:pt x="5" y="3"/>
                    </a:lnTo>
                    <a:lnTo>
                      <a:pt x="5" y="2"/>
                    </a:lnTo>
                    <a:lnTo>
                      <a:pt x="5" y="2"/>
                    </a:lnTo>
                    <a:lnTo>
                      <a:pt x="2" y="2"/>
                    </a:lnTo>
                    <a:lnTo>
                      <a:pt x="3" y="2"/>
                    </a:lnTo>
                    <a:lnTo>
                      <a:pt x="3" y="3"/>
                    </a:lnTo>
                    <a:lnTo>
                      <a:pt x="3"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3" name="Freeform 153"/>
              <p:cNvSpPr>
                <a:spLocks/>
              </p:cNvSpPr>
              <p:nvPr/>
            </p:nvSpPr>
            <p:spPr bwMode="auto">
              <a:xfrm>
                <a:off x="4421" y="3456"/>
                <a:ext cx="3" cy="1"/>
              </a:xfrm>
              <a:custGeom>
                <a:avLst/>
                <a:gdLst/>
                <a:ahLst/>
                <a:cxnLst>
                  <a:cxn ang="0">
                    <a:pos x="3" y="0"/>
                  </a:cxn>
                  <a:cxn ang="0">
                    <a:pos x="3" y="0"/>
                  </a:cxn>
                  <a:cxn ang="0">
                    <a:pos x="3" y="0"/>
                  </a:cxn>
                  <a:cxn ang="0">
                    <a:pos x="0" y="0"/>
                  </a:cxn>
                  <a:cxn ang="0">
                    <a:pos x="0" y="0"/>
                  </a:cxn>
                  <a:cxn ang="0">
                    <a:pos x="0" y="0"/>
                  </a:cxn>
                  <a:cxn ang="0">
                    <a:pos x="3" y="0"/>
                  </a:cxn>
                </a:cxnLst>
                <a:rect l="0" t="0" r="r" b="b"/>
                <a:pathLst>
                  <a:path w="3">
                    <a:moveTo>
                      <a:pt x="3" y="0"/>
                    </a:moveTo>
                    <a:lnTo>
                      <a:pt x="3" y="0"/>
                    </a:lnTo>
                    <a:lnTo>
                      <a:pt x="3" y="0"/>
                    </a:lnTo>
                    <a:lnTo>
                      <a:pt x="0" y="0"/>
                    </a:lnTo>
                    <a:lnTo>
                      <a:pt x="0" y="0"/>
                    </a:lnTo>
                    <a:lnTo>
                      <a:pt x="0" y="0"/>
                    </a:lnTo>
                    <a:lnTo>
                      <a:pt x="3"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4" name="Freeform 154"/>
              <p:cNvSpPr>
                <a:spLocks/>
              </p:cNvSpPr>
              <p:nvPr/>
            </p:nvSpPr>
            <p:spPr bwMode="auto">
              <a:xfrm>
                <a:off x="4395" y="3355"/>
                <a:ext cx="1" cy="4"/>
              </a:xfrm>
              <a:custGeom>
                <a:avLst/>
                <a:gdLst/>
                <a:ahLst/>
                <a:cxnLst>
                  <a:cxn ang="0">
                    <a:pos x="1" y="4"/>
                  </a:cxn>
                  <a:cxn ang="0">
                    <a:pos x="1" y="3"/>
                  </a:cxn>
                  <a:cxn ang="0">
                    <a:pos x="1" y="2"/>
                  </a:cxn>
                  <a:cxn ang="0">
                    <a:pos x="1" y="2"/>
                  </a:cxn>
                  <a:cxn ang="0">
                    <a:pos x="0" y="1"/>
                  </a:cxn>
                  <a:cxn ang="0">
                    <a:pos x="0" y="0"/>
                  </a:cxn>
                  <a:cxn ang="0">
                    <a:pos x="0" y="0"/>
                  </a:cxn>
                  <a:cxn ang="0">
                    <a:pos x="0" y="0"/>
                  </a:cxn>
                  <a:cxn ang="0">
                    <a:pos x="0" y="0"/>
                  </a:cxn>
                  <a:cxn ang="0">
                    <a:pos x="0" y="1"/>
                  </a:cxn>
                  <a:cxn ang="0">
                    <a:pos x="0" y="1"/>
                  </a:cxn>
                  <a:cxn ang="0">
                    <a:pos x="0" y="2"/>
                  </a:cxn>
                  <a:cxn ang="0">
                    <a:pos x="0" y="2"/>
                  </a:cxn>
                  <a:cxn ang="0">
                    <a:pos x="0" y="3"/>
                  </a:cxn>
                  <a:cxn ang="0">
                    <a:pos x="0" y="4"/>
                  </a:cxn>
                  <a:cxn ang="0">
                    <a:pos x="1" y="4"/>
                  </a:cxn>
                </a:cxnLst>
                <a:rect l="0" t="0" r="r" b="b"/>
                <a:pathLst>
                  <a:path w="1" h="4">
                    <a:moveTo>
                      <a:pt x="1" y="4"/>
                    </a:moveTo>
                    <a:lnTo>
                      <a:pt x="1" y="3"/>
                    </a:lnTo>
                    <a:lnTo>
                      <a:pt x="1" y="2"/>
                    </a:lnTo>
                    <a:lnTo>
                      <a:pt x="1" y="2"/>
                    </a:lnTo>
                    <a:lnTo>
                      <a:pt x="0" y="1"/>
                    </a:lnTo>
                    <a:lnTo>
                      <a:pt x="0" y="0"/>
                    </a:lnTo>
                    <a:lnTo>
                      <a:pt x="0" y="0"/>
                    </a:lnTo>
                    <a:lnTo>
                      <a:pt x="0" y="0"/>
                    </a:lnTo>
                    <a:lnTo>
                      <a:pt x="0" y="0"/>
                    </a:lnTo>
                    <a:lnTo>
                      <a:pt x="0" y="1"/>
                    </a:lnTo>
                    <a:lnTo>
                      <a:pt x="0" y="1"/>
                    </a:lnTo>
                    <a:lnTo>
                      <a:pt x="0" y="2"/>
                    </a:lnTo>
                    <a:lnTo>
                      <a:pt x="0" y="2"/>
                    </a:lnTo>
                    <a:lnTo>
                      <a:pt x="0" y="3"/>
                    </a:lnTo>
                    <a:lnTo>
                      <a:pt x="0" y="4"/>
                    </a:lnTo>
                    <a:lnTo>
                      <a:pt x="1"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5" name="Freeform 155"/>
              <p:cNvSpPr>
                <a:spLocks/>
              </p:cNvSpPr>
              <p:nvPr/>
            </p:nvSpPr>
            <p:spPr bwMode="auto">
              <a:xfrm>
                <a:off x="4410" y="3352"/>
                <a:ext cx="2" cy="3"/>
              </a:xfrm>
              <a:custGeom>
                <a:avLst/>
                <a:gdLst/>
                <a:ahLst/>
                <a:cxnLst>
                  <a:cxn ang="0">
                    <a:pos x="2" y="3"/>
                  </a:cxn>
                  <a:cxn ang="0">
                    <a:pos x="2" y="2"/>
                  </a:cxn>
                  <a:cxn ang="0">
                    <a:pos x="1" y="1"/>
                  </a:cxn>
                  <a:cxn ang="0">
                    <a:pos x="0" y="0"/>
                  </a:cxn>
                  <a:cxn ang="0">
                    <a:pos x="0" y="2"/>
                  </a:cxn>
                  <a:cxn ang="0">
                    <a:pos x="0" y="2"/>
                  </a:cxn>
                  <a:cxn ang="0">
                    <a:pos x="1" y="3"/>
                  </a:cxn>
                  <a:cxn ang="0">
                    <a:pos x="2" y="3"/>
                  </a:cxn>
                </a:cxnLst>
                <a:rect l="0" t="0" r="r" b="b"/>
                <a:pathLst>
                  <a:path w="2" h="3">
                    <a:moveTo>
                      <a:pt x="2" y="3"/>
                    </a:moveTo>
                    <a:lnTo>
                      <a:pt x="2" y="2"/>
                    </a:lnTo>
                    <a:lnTo>
                      <a:pt x="1" y="1"/>
                    </a:lnTo>
                    <a:lnTo>
                      <a:pt x="0" y="0"/>
                    </a:lnTo>
                    <a:lnTo>
                      <a:pt x="0" y="2"/>
                    </a:lnTo>
                    <a:lnTo>
                      <a:pt x="0" y="2"/>
                    </a:lnTo>
                    <a:lnTo>
                      <a:pt x="1" y="3"/>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6" name="Freeform 156"/>
              <p:cNvSpPr>
                <a:spLocks/>
              </p:cNvSpPr>
              <p:nvPr/>
            </p:nvSpPr>
            <p:spPr bwMode="auto">
              <a:xfrm>
                <a:off x="4297" y="3319"/>
                <a:ext cx="43" cy="82"/>
              </a:xfrm>
              <a:custGeom>
                <a:avLst/>
                <a:gdLst/>
                <a:ahLst/>
                <a:cxnLst>
                  <a:cxn ang="0">
                    <a:pos x="3" y="14"/>
                  </a:cxn>
                  <a:cxn ang="0">
                    <a:pos x="2" y="16"/>
                  </a:cxn>
                  <a:cxn ang="0">
                    <a:pos x="0" y="19"/>
                  </a:cxn>
                  <a:cxn ang="0">
                    <a:pos x="2" y="22"/>
                  </a:cxn>
                  <a:cxn ang="0">
                    <a:pos x="3" y="26"/>
                  </a:cxn>
                  <a:cxn ang="0">
                    <a:pos x="1" y="33"/>
                  </a:cxn>
                  <a:cxn ang="0">
                    <a:pos x="4" y="27"/>
                  </a:cxn>
                  <a:cxn ang="0">
                    <a:pos x="4" y="28"/>
                  </a:cxn>
                  <a:cxn ang="0">
                    <a:pos x="6" y="28"/>
                  </a:cxn>
                  <a:cxn ang="0">
                    <a:pos x="7" y="30"/>
                  </a:cxn>
                  <a:cxn ang="0">
                    <a:pos x="6" y="37"/>
                  </a:cxn>
                  <a:cxn ang="0">
                    <a:pos x="6" y="39"/>
                  </a:cxn>
                  <a:cxn ang="0">
                    <a:pos x="9" y="39"/>
                  </a:cxn>
                  <a:cxn ang="0">
                    <a:pos x="14" y="37"/>
                  </a:cxn>
                  <a:cxn ang="0">
                    <a:pos x="13" y="42"/>
                  </a:cxn>
                  <a:cxn ang="0">
                    <a:pos x="15" y="43"/>
                  </a:cxn>
                  <a:cxn ang="0">
                    <a:pos x="18" y="44"/>
                  </a:cxn>
                  <a:cxn ang="0">
                    <a:pos x="17" y="49"/>
                  </a:cxn>
                  <a:cxn ang="0">
                    <a:pos x="16" y="52"/>
                  </a:cxn>
                  <a:cxn ang="0">
                    <a:pos x="11" y="56"/>
                  </a:cxn>
                  <a:cxn ang="0">
                    <a:pos x="4" y="65"/>
                  </a:cxn>
                  <a:cxn ang="0">
                    <a:pos x="7" y="66"/>
                  </a:cxn>
                  <a:cxn ang="0">
                    <a:pos x="11" y="68"/>
                  </a:cxn>
                  <a:cxn ang="0">
                    <a:pos x="15" y="69"/>
                  </a:cxn>
                  <a:cxn ang="0">
                    <a:pos x="19" y="67"/>
                  </a:cxn>
                  <a:cxn ang="0">
                    <a:pos x="10" y="72"/>
                  </a:cxn>
                  <a:cxn ang="0">
                    <a:pos x="2" y="82"/>
                  </a:cxn>
                  <a:cxn ang="0">
                    <a:pos x="5" y="82"/>
                  </a:cxn>
                  <a:cxn ang="0">
                    <a:pos x="11" y="79"/>
                  </a:cxn>
                  <a:cxn ang="0">
                    <a:pos x="15" y="76"/>
                  </a:cxn>
                  <a:cxn ang="0">
                    <a:pos x="20" y="76"/>
                  </a:cxn>
                  <a:cxn ang="0">
                    <a:pos x="25" y="76"/>
                  </a:cxn>
                  <a:cxn ang="0">
                    <a:pos x="27" y="75"/>
                  </a:cxn>
                  <a:cxn ang="0">
                    <a:pos x="33" y="75"/>
                  </a:cxn>
                  <a:cxn ang="0">
                    <a:pos x="40" y="70"/>
                  </a:cxn>
                  <a:cxn ang="0">
                    <a:pos x="38" y="68"/>
                  </a:cxn>
                  <a:cxn ang="0">
                    <a:pos x="39" y="66"/>
                  </a:cxn>
                  <a:cxn ang="0">
                    <a:pos x="40" y="65"/>
                  </a:cxn>
                  <a:cxn ang="0">
                    <a:pos x="41" y="57"/>
                  </a:cxn>
                  <a:cxn ang="0">
                    <a:pos x="33" y="57"/>
                  </a:cxn>
                  <a:cxn ang="0">
                    <a:pos x="33" y="50"/>
                  </a:cxn>
                  <a:cxn ang="0">
                    <a:pos x="34" y="50"/>
                  </a:cxn>
                  <a:cxn ang="0">
                    <a:pos x="29" y="41"/>
                  </a:cxn>
                  <a:cxn ang="0">
                    <a:pos x="22" y="29"/>
                  </a:cxn>
                  <a:cxn ang="0">
                    <a:pos x="15" y="27"/>
                  </a:cxn>
                  <a:cxn ang="0">
                    <a:pos x="18" y="25"/>
                  </a:cxn>
                  <a:cxn ang="0">
                    <a:pos x="18" y="21"/>
                  </a:cxn>
                  <a:cxn ang="0">
                    <a:pos x="23" y="13"/>
                  </a:cxn>
                  <a:cxn ang="0">
                    <a:pos x="11" y="11"/>
                  </a:cxn>
                  <a:cxn ang="0">
                    <a:pos x="10" y="10"/>
                  </a:cxn>
                  <a:cxn ang="0">
                    <a:pos x="11" y="7"/>
                  </a:cxn>
                  <a:cxn ang="0">
                    <a:pos x="15" y="3"/>
                  </a:cxn>
                  <a:cxn ang="0">
                    <a:pos x="7" y="0"/>
                  </a:cxn>
                  <a:cxn ang="0">
                    <a:pos x="4" y="6"/>
                  </a:cxn>
                  <a:cxn ang="0">
                    <a:pos x="1" y="10"/>
                  </a:cxn>
                  <a:cxn ang="0">
                    <a:pos x="1" y="13"/>
                  </a:cxn>
                </a:cxnLst>
                <a:rect l="0" t="0" r="r" b="b"/>
                <a:pathLst>
                  <a:path w="43" h="82">
                    <a:moveTo>
                      <a:pt x="2" y="13"/>
                    </a:moveTo>
                    <a:lnTo>
                      <a:pt x="3" y="13"/>
                    </a:lnTo>
                    <a:lnTo>
                      <a:pt x="3" y="14"/>
                    </a:lnTo>
                    <a:lnTo>
                      <a:pt x="2" y="14"/>
                    </a:lnTo>
                    <a:lnTo>
                      <a:pt x="3" y="14"/>
                    </a:lnTo>
                    <a:lnTo>
                      <a:pt x="2" y="14"/>
                    </a:lnTo>
                    <a:lnTo>
                      <a:pt x="2" y="15"/>
                    </a:lnTo>
                    <a:lnTo>
                      <a:pt x="2" y="16"/>
                    </a:lnTo>
                    <a:lnTo>
                      <a:pt x="2" y="16"/>
                    </a:lnTo>
                    <a:lnTo>
                      <a:pt x="2" y="16"/>
                    </a:lnTo>
                    <a:lnTo>
                      <a:pt x="2" y="17"/>
                    </a:lnTo>
                    <a:lnTo>
                      <a:pt x="1" y="17"/>
                    </a:lnTo>
                    <a:lnTo>
                      <a:pt x="1" y="17"/>
                    </a:lnTo>
                    <a:lnTo>
                      <a:pt x="1" y="19"/>
                    </a:lnTo>
                    <a:lnTo>
                      <a:pt x="0" y="19"/>
                    </a:lnTo>
                    <a:lnTo>
                      <a:pt x="0" y="20"/>
                    </a:lnTo>
                    <a:lnTo>
                      <a:pt x="0" y="20"/>
                    </a:lnTo>
                    <a:lnTo>
                      <a:pt x="0" y="20"/>
                    </a:lnTo>
                    <a:lnTo>
                      <a:pt x="0" y="21"/>
                    </a:lnTo>
                    <a:lnTo>
                      <a:pt x="2" y="22"/>
                    </a:lnTo>
                    <a:lnTo>
                      <a:pt x="4" y="21"/>
                    </a:lnTo>
                    <a:lnTo>
                      <a:pt x="4" y="21"/>
                    </a:lnTo>
                    <a:lnTo>
                      <a:pt x="4" y="21"/>
                    </a:lnTo>
                    <a:lnTo>
                      <a:pt x="3" y="25"/>
                    </a:lnTo>
                    <a:lnTo>
                      <a:pt x="3" y="26"/>
                    </a:lnTo>
                    <a:lnTo>
                      <a:pt x="2" y="26"/>
                    </a:lnTo>
                    <a:lnTo>
                      <a:pt x="2" y="28"/>
                    </a:lnTo>
                    <a:lnTo>
                      <a:pt x="3" y="28"/>
                    </a:lnTo>
                    <a:lnTo>
                      <a:pt x="3" y="28"/>
                    </a:lnTo>
                    <a:lnTo>
                      <a:pt x="1" y="33"/>
                    </a:lnTo>
                    <a:lnTo>
                      <a:pt x="1" y="33"/>
                    </a:lnTo>
                    <a:lnTo>
                      <a:pt x="2" y="33"/>
                    </a:lnTo>
                    <a:lnTo>
                      <a:pt x="3" y="33"/>
                    </a:lnTo>
                    <a:lnTo>
                      <a:pt x="4" y="29"/>
                    </a:lnTo>
                    <a:lnTo>
                      <a:pt x="4" y="27"/>
                    </a:lnTo>
                    <a:lnTo>
                      <a:pt x="5" y="25"/>
                    </a:lnTo>
                    <a:lnTo>
                      <a:pt x="5" y="25"/>
                    </a:lnTo>
                    <a:lnTo>
                      <a:pt x="4" y="27"/>
                    </a:lnTo>
                    <a:lnTo>
                      <a:pt x="4" y="28"/>
                    </a:lnTo>
                    <a:lnTo>
                      <a:pt x="4" y="28"/>
                    </a:lnTo>
                    <a:lnTo>
                      <a:pt x="5" y="28"/>
                    </a:lnTo>
                    <a:lnTo>
                      <a:pt x="5" y="28"/>
                    </a:lnTo>
                    <a:lnTo>
                      <a:pt x="5" y="27"/>
                    </a:lnTo>
                    <a:lnTo>
                      <a:pt x="6" y="28"/>
                    </a:lnTo>
                    <a:lnTo>
                      <a:pt x="6" y="28"/>
                    </a:lnTo>
                    <a:lnTo>
                      <a:pt x="6" y="26"/>
                    </a:lnTo>
                    <a:lnTo>
                      <a:pt x="7" y="27"/>
                    </a:lnTo>
                    <a:lnTo>
                      <a:pt x="7" y="28"/>
                    </a:lnTo>
                    <a:lnTo>
                      <a:pt x="7" y="28"/>
                    </a:lnTo>
                    <a:lnTo>
                      <a:pt x="7" y="30"/>
                    </a:lnTo>
                    <a:lnTo>
                      <a:pt x="7" y="30"/>
                    </a:lnTo>
                    <a:lnTo>
                      <a:pt x="7" y="31"/>
                    </a:lnTo>
                    <a:lnTo>
                      <a:pt x="7" y="32"/>
                    </a:lnTo>
                    <a:lnTo>
                      <a:pt x="6" y="36"/>
                    </a:lnTo>
                    <a:lnTo>
                      <a:pt x="6" y="37"/>
                    </a:lnTo>
                    <a:lnTo>
                      <a:pt x="5" y="36"/>
                    </a:lnTo>
                    <a:lnTo>
                      <a:pt x="5" y="37"/>
                    </a:lnTo>
                    <a:lnTo>
                      <a:pt x="6" y="39"/>
                    </a:lnTo>
                    <a:lnTo>
                      <a:pt x="6" y="40"/>
                    </a:lnTo>
                    <a:lnTo>
                      <a:pt x="6" y="39"/>
                    </a:lnTo>
                    <a:lnTo>
                      <a:pt x="6" y="39"/>
                    </a:lnTo>
                    <a:lnTo>
                      <a:pt x="6" y="38"/>
                    </a:lnTo>
                    <a:lnTo>
                      <a:pt x="7" y="38"/>
                    </a:lnTo>
                    <a:lnTo>
                      <a:pt x="9" y="39"/>
                    </a:lnTo>
                    <a:lnTo>
                      <a:pt x="9" y="39"/>
                    </a:lnTo>
                    <a:lnTo>
                      <a:pt x="9" y="38"/>
                    </a:lnTo>
                    <a:lnTo>
                      <a:pt x="11" y="39"/>
                    </a:lnTo>
                    <a:lnTo>
                      <a:pt x="13" y="38"/>
                    </a:lnTo>
                    <a:lnTo>
                      <a:pt x="13" y="37"/>
                    </a:lnTo>
                    <a:lnTo>
                      <a:pt x="14" y="37"/>
                    </a:lnTo>
                    <a:lnTo>
                      <a:pt x="16" y="37"/>
                    </a:lnTo>
                    <a:lnTo>
                      <a:pt x="16" y="37"/>
                    </a:lnTo>
                    <a:lnTo>
                      <a:pt x="15" y="37"/>
                    </a:lnTo>
                    <a:lnTo>
                      <a:pt x="15" y="38"/>
                    </a:lnTo>
                    <a:lnTo>
                      <a:pt x="13" y="42"/>
                    </a:lnTo>
                    <a:lnTo>
                      <a:pt x="14" y="42"/>
                    </a:lnTo>
                    <a:lnTo>
                      <a:pt x="15" y="43"/>
                    </a:lnTo>
                    <a:lnTo>
                      <a:pt x="15" y="44"/>
                    </a:lnTo>
                    <a:lnTo>
                      <a:pt x="15" y="44"/>
                    </a:lnTo>
                    <a:lnTo>
                      <a:pt x="15" y="43"/>
                    </a:lnTo>
                    <a:lnTo>
                      <a:pt x="15" y="45"/>
                    </a:lnTo>
                    <a:lnTo>
                      <a:pt x="17" y="44"/>
                    </a:lnTo>
                    <a:lnTo>
                      <a:pt x="18" y="43"/>
                    </a:lnTo>
                    <a:lnTo>
                      <a:pt x="18" y="44"/>
                    </a:lnTo>
                    <a:lnTo>
                      <a:pt x="18" y="44"/>
                    </a:lnTo>
                    <a:lnTo>
                      <a:pt x="18" y="46"/>
                    </a:lnTo>
                    <a:lnTo>
                      <a:pt x="17" y="46"/>
                    </a:lnTo>
                    <a:lnTo>
                      <a:pt x="17" y="48"/>
                    </a:lnTo>
                    <a:lnTo>
                      <a:pt x="18" y="48"/>
                    </a:lnTo>
                    <a:lnTo>
                      <a:pt x="17" y="49"/>
                    </a:lnTo>
                    <a:lnTo>
                      <a:pt x="17" y="50"/>
                    </a:lnTo>
                    <a:lnTo>
                      <a:pt x="17" y="51"/>
                    </a:lnTo>
                    <a:lnTo>
                      <a:pt x="18" y="51"/>
                    </a:lnTo>
                    <a:lnTo>
                      <a:pt x="17" y="51"/>
                    </a:lnTo>
                    <a:lnTo>
                      <a:pt x="16" y="52"/>
                    </a:lnTo>
                    <a:lnTo>
                      <a:pt x="12" y="52"/>
                    </a:lnTo>
                    <a:lnTo>
                      <a:pt x="7" y="57"/>
                    </a:lnTo>
                    <a:lnTo>
                      <a:pt x="8" y="57"/>
                    </a:lnTo>
                    <a:lnTo>
                      <a:pt x="9" y="56"/>
                    </a:lnTo>
                    <a:lnTo>
                      <a:pt x="11" y="56"/>
                    </a:lnTo>
                    <a:lnTo>
                      <a:pt x="11" y="59"/>
                    </a:lnTo>
                    <a:lnTo>
                      <a:pt x="11" y="60"/>
                    </a:lnTo>
                    <a:lnTo>
                      <a:pt x="11" y="61"/>
                    </a:lnTo>
                    <a:lnTo>
                      <a:pt x="4" y="65"/>
                    </a:lnTo>
                    <a:lnTo>
                      <a:pt x="4" y="65"/>
                    </a:lnTo>
                    <a:lnTo>
                      <a:pt x="5" y="67"/>
                    </a:lnTo>
                    <a:lnTo>
                      <a:pt x="6" y="68"/>
                    </a:lnTo>
                    <a:lnTo>
                      <a:pt x="6" y="68"/>
                    </a:lnTo>
                    <a:lnTo>
                      <a:pt x="7" y="68"/>
                    </a:lnTo>
                    <a:lnTo>
                      <a:pt x="7" y="66"/>
                    </a:lnTo>
                    <a:lnTo>
                      <a:pt x="9" y="66"/>
                    </a:lnTo>
                    <a:lnTo>
                      <a:pt x="9" y="66"/>
                    </a:lnTo>
                    <a:lnTo>
                      <a:pt x="9" y="68"/>
                    </a:lnTo>
                    <a:lnTo>
                      <a:pt x="10" y="68"/>
                    </a:lnTo>
                    <a:lnTo>
                      <a:pt x="11" y="68"/>
                    </a:lnTo>
                    <a:lnTo>
                      <a:pt x="11" y="67"/>
                    </a:lnTo>
                    <a:lnTo>
                      <a:pt x="12" y="67"/>
                    </a:lnTo>
                    <a:lnTo>
                      <a:pt x="12" y="68"/>
                    </a:lnTo>
                    <a:lnTo>
                      <a:pt x="14" y="69"/>
                    </a:lnTo>
                    <a:lnTo>
                      <a:pt x="15" y="69"/>
                    </a:lnTo>
                    <a:lnTo>
                      <a:pt x="15" y="69"/>
                    </a:lnTo>
                    <a:lnTo>
                      <a:pt x="16" y="69"/>
                    </a:lnTo>
                    <a:lnTo>
                      <a:pt x="16" y="68"/>
                    </a:lnTo>
                    <a:lnTo>
                      <a:pt x="19" y="66"/>
                    </a:lnTo>
                    <a:lnTo>
                      <a:pt x="19" y="67"/>
                    </a:lnTo>
                    <a:lnTo>
                      <a:pt x="17" y="70"/>
                    </a:lnTo>
                    <a:lnTo>
                      <a:pt x="17" y="71"/>
                    </a:lnTo>
                    <a:lnTo>
                      <a:pt x="17" y="71"/>
                    </a:lnTo>
                    <a:lnTo>
                      <a:pt x="11" y="72"/>
                    </a:lnTo>
                    <a:lnTo>
                      <a:pt x="10" y="72"/>
                    </a:lnTo>
                    <a:lnTo>
                      <a:pt x="9" y="73"/>
                    </a:lnTo>
                    <a:lnTo>
                      <a:pt x="8" y="75"/>
                    </a:lnTo>
                    <a:lnTo>
                      <a:pt x="3" y="80"/>
                    </a:lnTo>
                    <a:lnTo>
                      <a:pt x="2" y="81"/>
                    </a:lnTo>
                    <a:lnTo>
                      <a:pt x="2" y="82"/>
                    </a:lnTo>
                    <a:lnTo>
                      <a:pt x="3" y="81"/>
                    </a:lnTo>
                    <a:lnTo>
                      <a:pt x="3" y="80"/>
                    </a:lnTo>
                    <a:lnTo>
                      <a:pt x="4" y="81"/>
                    </a:lnTo>
                    <a:lnTo>
                      <a:pt x="4" y="81"/>
                    </a:lnTo>
                    <a:lnTo>
                      <a:pt x="5" y="82"/>
                    </a:lnTo>
                    <a:lnTo>
                      <a:pt x="5" y="81"/>
                    </a:lnTo>
                    <a:lnTo>
                      <a:pt x="6" y="80"/>
                    </a:lnTo>
                    <a:lnTo>
                      <a:pt x="7" y="79"/>
                    </a:lnTo>
                    <a:lnTo>
                      <a:pt x="7" y="79"/>
                    </a:lnTo>
                    <a:lnTo>
                      <a:pt x="11" y="79"/>
                    </a:lnTo>
                    <a:lnTo>
                      <a:pt x="12" y="79"/>
                    </a:lnTo>
                    <a:lnTo>
                      <a:pt x="13" y="79"/>
                    </a:lnTo>
                    <a:lnTo>
                      <a:pt x="14" y="79"/>
                    </a:lnTo>
                    <a:lnTo>
                      <a:pt x="15" y="76"/>
                    </a:lnTo>
                    <a:lnTo>
                      <a:pt x="15" y="76"/>
                    </a:lnTo>
                    <a:lnTo>
                      <a:pt x="15" y="76"/>
                    </a:lnTo>
                    <a:lnTo>
                      <a:pt x="18" y="76"/>
                    </a:lnTo>
                    <a:lnTo>
                      <a:pt x="19" y="77"/>
                    </a:lnTo>
                    <a:lnTo>
                      <a:pt x="19" y="77"/>
                    </a:lnTo>
                    <a:lnTo>
                      <a:pt x="20" y="76"/>
                    </a:lnTo>
                    <a:lnTo>
                      <a:pt x="21" y="76"/>
                    </a:lnTo>
                    <a:lnTo>
                      <a:pt x="22" y="76"/>
                    </a:lnTo>
                    <a:lnTo>
                      <a:pt x="22" y="76"/>
                    </a:lnTo>
                    <a:lnTo>
                      <a:pt x="22" y="76"/>
                    </a:lnTo>
                    <a:lnTo>
                      <a:pt x="25" y="76"/>
                    </a:lnTo>
                    <a:lnTo>
                      <a:pt x="25" y="76"/>
                    </a:lnTo>
                    <a:lnTo>
                      <a:pt x="26" y="75"/>
                    </a:lnTo>
                    <a:lnTo>
                      <a:pt x="26" y="74"/>
                    </a:lnTo>
                    <a:lnTo>
                      <a:pt x="26" y="74"/>
                    </a:lnTo>
                    <a:lnTo>
                      <a:pt x="27" y="75"/>
                    </a:lnTo>
                    <a:lnTo>
                      <a:pt x="28" y="74"/>
                    </a:lnTo>
                    <a:lnTo>
                      <a:pt x="28" y="75"/>
                    </a:lnTo>
                    <a:lnTo>
                      <a:pt x="29" y="76"/>
                    </a:lnTo>
                    <a:lnTo>
                      <a:pt x="33" y="75"/>
                    </a:lnTo>
                    <a:lnTo>
                      <a:pt x="33" y="75"/>
                    </a:lnTo>
                    <a:lnTo>
                      <a:pt x="39" y="73"/>
                    </a:lnTo>
                    <a:lnTo>
                      <a:pt x="39" y="73"/>
                    </a:lnTo>
                    <a:lnTo>
                      <a:pt x="40" y="72"/>
                    </a:lnTo>
                    <a:lnTo>
                      <a:pt x="41" y="70"/>
                    </a:lnTo>
                    <a:lnTo>
                      <a:pt x="40" y="70"/>
                    </a:lnTo>
                    <a:lnTo>
                      <a:pt x="37" y="70"/>
                    </a:lnTo>
                    <a:lnTo>
                      <a:pt x="37" y="69"/>
                    </a:lnTo>
                    <a:lnTo>
                      <a:pt x="36" y="68"/>
                    </a:lnTo>
                    <a:lnTo>
                      <a:pt x="37" y="68"/>
                    </a:lnTo>
                    <a:lnTo>
                      <a:pt x="38" y="68"/>
                    </a:lnTo>
                    <a:lnTo>
                      <a:pt x="38" y="67"/>
                    </a:lnTo>
                    <a:lnTo>
                      <a:pt x="38" y="67"/>
                    </a:lnTo>
                    <a:lnTo>
                      <a:pt x="37" y="66"/>
                    </a:lnTo>
                    <a:lnTo>
                      <a:pt x="38" y="66"/>
                    </a:lnTo>
                    <a:lnTo>
                      <a:pt x="39" y="66"/>
                    </a:lnTo>
                    <a:lnTo>
                      <a:pt x="39" y="66"/>
                    </a:lnTo>
                    <a:lnTo>
                      <a:pt x="40" y="66"/>
                    </a:lnTo>
                    <a:lnTo>
                      <a:pt x="40" y="65"/>
                    </a:lnTo>
                    <a:lnTo>
                      <a:pt x="40" y="65"/>
                    </a:lnTo>
                    <a:lnTo>
                      <a:pt x="40" y="65"/>
                    </a:lnTo>
                    <a:lnTo>
                      <a:pt x="41" y="64"/>
                    </a:lnTo>
                    <a:lnTo>
                      <a:pt x="42" y="63"/>
                    </a:lnTo>
                    <a:lnTo>
                      <a:pt x="43" y="59"/>
                    </a:lnTo>
                    <a:lnTo>
                      <a:pt x="43" y="57"/>
                    </a:lnTo>
                    <a:lnTo>
                      <a:pt x="41" y="57"/>
                    </a:lnTo>
                    <a:lnTo>
                      <a:pt x="40" y="55"/>
                    </a:lnTo>
                    <a:lnTo>
                      <a:pt x="36" y="56"/>
                    </a:lnTo>
                    <a:lnTo>
                      <a:pt x="35" y="57"/>
                    </a:lnTo>
                    <a:lnTo>
                      <a:pt x="35" y="57"/>
                    </a:lnTo>
                    <a:lnTo>
                      <a:pt x="33" y="57"/>
                    </a:lnTo>
                    <a:lnTo>
                      <a:pt x="33" y="56"/>
                    </a:lnTo>
                    <a:lnTo>
                      <a:pt x="35" y="54"/>
                    </a:lnTo>
                    <a:lnTo>
                      <a:pt x="35" y="54"/>
                    </a:lnTo>
                    <a:lnTo>
                      <a:pt x="35" y="53"/>
                    </a:lnTo>
                    <a:lnTo>
                      <a:pt x="33" y="50"/>
                    </a:lnTo>
                    <a:lnTo>
                      <a:pt x="33" y="50"/>
                    </a:lnTo>
                    <a:lnTo>
                      <a:pt x="31" y="49"/>
                    </a:lnTo>
                    <a:lnTo>
                      <a:pt x="32" y="48"/>
                    </a:lnTo>
                    <a:lnTo>
                      <a:pt x="33" y="50"/>
                    </a:lnTo>
                    <a:lnTo>
                      <a:pt x="34" y="50"/>
                    </a:lnTo>
                    <a:lnTo>
                      <a:pt x="34" y="50"/>
                    </a:lnTo>
                    <a:lnTo>
                      <a:pt x="34" y="48"/>
                    </a:lnTo>
                    <a:lnTo>
                      <a:pt x="33" y="46"/>
                    </a:lnTo>
                    <a:lnTo>
                      <a:pt x="32" y="44"/>
                    </a:lnTo>
                    <a:lnTo>
                      <a:pt x="29" y="41"/>
                    </a:lnTo>
                    <a:lnTo>
                      <a:pt x="27" y="40"/>
                    </a:lnTo>
                    <a:lnTo>
                      <a:pt x="27" y="40"/>
                    </a:lnTo>
                    <a:lnTo>
                      <a:pt x="25" y="35"/>
                    </a:lnTo>
                    <a:lnTo>
                      <a:pt x="25" y="32"/>
                    </a:lnTo>
                    <a:lnTo>
                      <a:pt x="22" y="29"/>
                    </a:lnTo>
                    <a:lnTo>
                      <a:pt x="22" y="28"/>
                    </a:lnTo>
                    <a:lnTo>
                      <a:pt x="19" y="27"/>
                    </a:lnTo>
                    <a:lnTo>
                      <a:pt x="18" y="26"/>
                    </a:lnTo>
                    <a:lnTo>
                      <a:pt x="17" y="27"/>
                    </a:lnTo>
                    <a:lnTo>
                      <a:pt x="15" y="27"/>
                    </a:lnTo>
                    <a:lnTo>
                      <a:pt x="15" y="27"/>
                    </a:lnTo>
                    <a:lnTo>
                      <a:pt x="15" y="26"/>
                    </a:lnTo>
                    <a:lnTo>
                      <a:pt x="16" y="25"/>
                    </a:lnTo>
                    <a:lnTo>
                      <a:pt x="18" y="25"/>
                    </a:lnTo>
                    <a:lnTo>
                      <a:pt x="18" y="25"/>
                    </a:lnTo>
                    <a:lnTo>
                      <a:pt x="18" y="23"/>
                    </a:lnTo>
                    <a:lnTo>
                      <a:pt x="17" y="23"/>
                    </a:lnTo>
                    <a:lnTo>
                      <a:pt x="17" y="22"/>
                    </a:lnTo>
                    <a:lnTo>
                      <a:pt x="18" y="22"/>
                    </a:lnTo>
                    <a:lnTo>
                      <a:pt x="18" y="21"/>
                    </a:lnTo>
                    <a:lnTo>
                      <a:pt x="19" y="21"/>
                    </a:lnTo>
                    <a:lnTo>
                      <a:pt x="19" y="20"/>
                    </a:lnTo>
                    <a:lnTo>
                      <a:pt x="21" y="18"/>
                    </a:lnTo>
                    <a:lnTo>
                      <a:pt x="22" y="14"/>
                    </a:lnTo>
                    <a:lnTo>
                      <a:pt x="23" y="13"/>
                    </a:lnTo>
                    <a:lnTo>
                      <a:pt x="23" y="11"/>
                    </a:lnTo>
                    <a:lnTo>
                      <a:pt x="22" y="10"/>
                    </a:lnTo>
                    <a:lnTo>
                      <a:pt x="16" y="10"/>
                    </a:lnTo>
                    <a:lnTo>
                      <a:pt x="15" y="10"/>
                    </a:lnTo>
                    <a:lnTo>
                      <a:pt x="11" y="11"/>
                    </a:lnTo>
                    <a:lnTo>
                      <a:pt x="11" y="11"/>
                    </a:lnTo>
                    <a:lnTo>
                      <a:pt x="10" y="11"/>
                    </a:lnTo>
                    <a:lnTo>
                      <a:pt x="11" y="10"/>
                    </a:lnTo>
                    <a:lnTo>
                      <a:pt x="11" y="10"/>
                    </a:lnTo>
                    <a:lnTo>
                      <a:pt x="10" y="10"/>
                    </a:lnTo>
                    <a:lnTo>
                      <a:pt x="10" y="10"/>
                    </a:lnTo>
                    <a:lnTo>
                      <a:pt x="11" y="10"/>
                    </a:lnTo>
                    <a:lnTo>
                      <a:pt x="12" y="9"/>
                    </a:lnTo>
                    <a:lnTo>
                      <a:pt x="11" y="8"/>
                    </a:lnTo>
                    <a:lnTo>
                      <a:pt x="11" y="7"/>
                    </a:lnTo>
                    <a:lnTo>
                      <a:pt x="11" y="7"/>
                    </a:lnTo>
                    <a:lnTo>
                      <a:pt x="11" y="6"/>
                    </a:lnTo>
                    <a:lnTo>
                      <a:pt x="14" y="5"/>
                    </a:lnTo>
                    <a:lnTo>
                      <a:pt x="15" y="3"/>
                    </a:lnTo>
                    <a:lnTo>
                      <a:pt x="15" y="3"/>
                    </a:lnTo>
                    <a:lnTo>
                      <a:pt x="16" y="0"/>
                    </a:lnTo>
                    <a:lnTo>
                      <a:pt x="15" y="0"/>
                    </a:lnTo>
                    <a:lnTo>
                      <a:pt x="9" y="1"/>
                    </a:lnTo>
                    <a:lnTo>
                      <a:pt x="9" y="1"/>
                    </a:lnTo>
                    <a:lnTo>
                      <a:pt x="7" y="0"/>
                    </a:lnTo>
                    <a:lnTo>
                      <a:pt x="6" y="1"/>
                    </a:lnTo>
                    <a:lnTo>
                      <a:pt x="5" y="3"/>
                    </a:lnTo>
                    <a:lnTo>
                      <a:pt x="5" y="4"/>
                    </a:lnTo>
                    <a:lnTo>
                      <a:pt x="4" y="4"/>
                    </a:lnTo>
                    <a:lnTo>
                      <a:pt x="4" y="6"/>
                    </a:lnTo>
                    <a:lnTo>
                      <a:pt x="4" y="6"/>
                    </a:lnTo>
                    <a:lnTo>
                      <a:pt x="4" y="6"/>
                    </a:lnTo>
                    <a:lnTo>
                      <a:pt x="4" y="7"/>
                    </a:lnTo>
                    <a:lnTo>
                      <a:pt x="1" y="9"/>
                    </a:lnTo>
                    <a:lnTo>
                      <a:pt x="1" y="10"/>
                    </a:lnTo>
                    <a:lnTo>
                      <a:pt x="2" y="11"/>
                    </a:lnTo>
                    <a:lnTo>
                      <a:pt x="2" y="11"/>
                    </a:lnTo>
                    <a:lnTo>
                      <a:pt x="1" y="11"/>
                    </a:lnTo>
                    <a:lnTo>
                      <a:pt x="1" y="11"/>
                    </a:lnTo>
                    <a:lnTo>
                      <a:pt x="1" y="13"/>
                    </a:lnTo>
                    <a:lnTo>
                      <a:pt x="2" y="1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7" name="Freeform 157"/>
              <p:cNvSpPr>
                <a:spLocks/>
              </p:cNvSpPr>
              <p:nvPr/>
            </p:nvSpPr>
            <p:spPr bwMode="auto">
              <a:xfrm>
                <a:off x="4291" y="3285"/>
                <a:ext cx="2" cy="4"/>
              </a:xfrm>
              <a:custGeom>
                <a:avLst/>
                <a:gdLst/>
                <a:ahLst/>
                <a:cxnLst>
                  <a:cxn ang="0">
                    <a:pos x="1" y="0"/>
                  </a:cxn>
                  <a:cxn ang="0">
                    <a:pos x="0" y="1"/>
                  </a:cxn>
                  <a:cxn ang="0">
                    <a:pos x="1" y="3"/>
                  </a:cxn>
                  <a:cxn ang="0">
                    <a:pos x="1" y="3"/>
                  </a:cxn>
                  <a:cxn ang="0">
                    <a:pos x="1" y="4"/>
                  </a:cxn>
                  <a:cxn ang="0">
                    <a:pos x="2" y="3"/>
                  </a:cxn>
                  <a:cxn ang="0">
                    <a:pos x="2" y="3"/>
                  </a:cxn>
                  <a:cxn ang="0">
                    <a:pos x="2" y="2"/>
                  </a:cxn>
                  <a:cxn ang="0">
                    <a:pos x="1" y="0"/>
                  </a:cxn>
                  <a:cxn ang="0">
                    <a:pos x="1" y="0"/>
                  </a:cxn>
                </a:cxnLst>
                <a:rect l="0" t="0" r="r" b="b"/>
                <a:pathLst>
                  <a:path w="2" h="4">
                    <a:moveTo>
                      <a:pt x="1" y="0"/>
                    </a:moveTo>
                    <a:lnTo>
                      <a:pt x="0" y="1"/>
                    </a:lnTo>
                    <a:lnTo>
                      <a:pt x="1" y="3"/>
                    </a:lnTo>
                    <a:lnTo>
                      <a:pt x="1" y="3"/>
                    </a:lnTo>
                    <a:lnTo>
                      <a:pt x="1" y="4"/>
                    </a:lnTo>
                    <a:lnTo>
                      <a:pt x="2" y="3"/>
                    </a:lnTo>
                    <a:lnTo>
                      <a:pt x="2" y="3"/>
                    </a:lnTo>
                    <a:lnTo>
                      <a:pt x="2" y="2"/>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8" name="Freeform 158"/>
              <p:cNvSpPr>
                <a:spLocks/>
              </p:cNvSpPr>
              <p:nvPr/>
            </p:nvSpPr>
            <p:spPr bwMode="auto">
              <a:xfrm>
                <a:off x="4301" y="3349"/>
                <a:ext cx="1" cy="2"/>
              </a:xfrm>
              <a:custGeom>
                <a:avLst/>
                <a:gdLst/>
                <a:ahLst/>
                <a:cxnLst>
                  <a:cxn ang="0">
                    <a:pos x="1" y="1"/>
                  </a:cxn>
                  <a:cxn ang="0">
                    <a:pos x="1" y="0"/>
                  </a:cxn>
                  <a:cxn ang="0">
                    <a:pos x="0" y="0"/>
                  </a:cxn>
                  <a:cxn ang="0">
                    <a:pos x="0" y="0"/>
                  </a:cxn>
                  <a:cxn ang="0">
                    <a:pos x="0" y="2"/>
                  </a:cxn>
                  <a:cxn ang="0">
                    <a:pos x="0" y="2"/>
                  </a:cxn>
                  <a:cxn ang="0">
                    <a:pos x="1" y="2"/>
                  </a:cxn>
                  <a:cxn ang="0">
                    <a:pos x="1" y="1"/>
                  </a:cxn>
                </a:cxnLst>
                <a:rect l="0" t="0" r="r" b="b"/>
                <a:pathLst>
                  <a:path w="1" h="2">
                    <a:moveTo>
                      <a:pt x="1" y="1"/>
                    </a:moveTo>
                    <a:lnTo>
                      <a:pt x="1" y="0"/>
                    </a:lnTo>
                    <a:lnTo>
                      <a:pt x="0" y="0"/>
                    </a:lnTo>
                    <a:lnTo>
                      <a:pt x="0" y="0"/>
                    </a:lnTo>
                    <a:lnTo>
                      <a:pt x="0" y="2"/>
                    </a:lnTo>
                    <a:lnTo>
                      <a:pt x="0" y="2"/>
                    </a:lnTo>
                    <a:lnTo>
                      <a:pt x="1" y="2"/>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19" name="Freeform 159"/>
              <p:cNvSpPr>
                <a:spLocks/>
              </p:cNvSpPr>
              <p:nvPr/>
            </p:nvSpPr>
            <p:spPr bwMode="auto">
              <a:xfrm>
                <a:off x="4312" y="3315"/>
                <a:ext cx="1" cy="2"/>
              </a:xfrm>
              <a:custGeom>
                <a:avLst/>
                <a:gdLst/>
                <a:ahLst/>
                <a:cxnLst>
                  <a:cxn ang="0">
                    <a:pos x="0" y="2"/>
                  </a:cxn>
                  <a:cxn ang="0">
                    <a:pos x="0" y="1"/>
                  </a:cxn>
                  <a:cxn ang="0">
                    <a:pos x="0" y="1"/>
                  </a:cxn>
                  <a:cxn ang="0">
                    <a:pos x="0" y="0"/>
                  </a:cxn>
                  <a:cxn ang="0">
                    <a:pos x="0" y="1"/>
                  </a:cxn>
                  <a:cxn ang="0">
                    <a:pos x="0" y="1"/>
                  </a:cxn>
                  <a:cxn ang="0">
                    <a:pos x="0" y="2"/>
                  </a:cxn>
                  <a:cxn ang="0">
                    <a:pos x="0" y="2"/>
                  </a:cxn>
                </a:cxnLst>
                <a:rect l="0" t="0" r="r" b="b"/>
                <a:pathLst>
                  <a:path h="2">
                    <a:moveTo>
                      <a:pt x="0" y="2"/>
                    </a:moveTo>
                    <a:lnTo>
                      <a:pt x="0" y="1"/>
                    </a:lnTo>
                    <a:lnTo>
                      <a:pt x="0" y="1"/>
                    </a:lnTo>
                    <a:lnTo>
                      <a:pt x="0" y="0"/>
                    </a:lnTo>
                    <a:lnTo>
                      <a:pt x="0" y="1"/>
                    </a:lnTo>
                    <a:lnTo>
                      <a:pt x="0" y="1"/>
                    </a:lnTo>
                    <a:lnTo>
                      <a:pt x="0" y="2"/>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0" name="Freeform 160"/>
              <p:cNvSpPr>
                <a:spLocks/>
              </p:cNvSpPr>
              <p:nvPr/>
            </p:nvSpPr>
            <p:spPr bwMode="auto">
              <a:xfrm>
                <a:off x="4312" y="3313"/>
                <a:ext cx="3" cy="2"/>
              </a:xfrm>
              <a:custGeom>
                <a:avLst/>
                <a:gdLst/>
                <a:ahLst/>
                <a:cxnLst>
                  <a:cxn ang="0">
                    <a:pos x="2" y="2"/>
                  </a:cxn>
                  <a:cxn ang="0">
                    <a:pos x="3" y="2"/>
                  </a:cxn>
                  <a:cxn ang="0">
                    <a:pos x="3" y="2"/>
                  </a:cxn>
                  <a:cxn ang="0">
                    <a:pos x="3" y="2"/>
                  </a:cxn>
                  <a:cxn ang="0">
                    <a:pos x="3" y="2"/>
                  </a:cxn>
                  <a:cxn ang="0">
                    <a:pos x="1" y="1"/>
                  </a:cxn>
                  <a:cxn ang="0">
                    <a:pos x="1" y="1"/>
                  </a:cxn>
                  <a:cxn ang="0">
                    <a:pos x="0" y="0"/>
                  </a:cxn>
                  <a:cxn ang="0">
                    <a:pos x="0" y="0"/>
                  </a:cxn>
                  <a:cxn ang="0">
                    <a:pos x="0" y="2"/>
                  </a:cxn>
                  <a:cxn ang="0">
                    <a:pos x="0" y="2"/>
                  </a:cxn>
                  <a:cxn ang="0">
                    <a:pos x="2" y="2"/>
                  </a:cxn>
                </a:cxnLst>
                <a:rect l="0" t="0" r="r" b="b"/>
                <a:pathLst>
                  <a:path w="3" h="2">
                    <a:moveTo>
                      <a:pt x="2" y="2"/>
                    </a:moveTo>
                    <a:lnTo>
                      <a:pt x="3" y="2"/>
                    </a:lnTo>
                    <a:lnTo>
                      <a:pt x="3" y="2"/>
                    </a:lnTo>
                    <a:lnTo>
                      <a:pt x="3" y="2"/>
                    </a:lnTo>
                    <a:lnTo>
                      <a:pt x="3" y="2"/>
                    </a:lnTo>
                    <a:lnTo>
                      <a:pt x="1" y="1"/>
                    </a:lnTo>
                    <a:lnTo>
                      <a:pt x="1" y="1"/>
                    </a:lnTo>
                    <a:lnTo>
                      <a:pt x="0" y="0"/>
                    </a:lnTo>
                    <a:lnTo>
                      <a:pt x="0" y="0"/>
                    </a:lnTo>
                    <a:lnTo>
                      <a:pt x="0" y="2"/>
                    </a:lnTo>
                    <a:lnTo>
                      <a:pt x="0" y="2"/>
                    </a:lnTo>
                    <a:lnTo>
                      <a:pt x="2"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1" name="Freeform 161"/>
              <p:cNvSpPr>
                <a:spLocks/>
              </p:cNvSpPr>
              <p:nvPr/>
            </p:nvSpPr>
            <p:spPr bwMode="auto">
              <a:xfrm>
                <a:off x="4304" y="3362"/>
                <a:ext cx="2" cy="3"/>
              </a:xfrm>
              <a:custGeom>
                <a:avLst/>
                <a:gdLst/>
                <a:ahLst/>
                <a:cxnLst>
                  <a:cxn ang="0">
                    <a:pos x="0" y="3"/>
                  </a:cxn>
                  <a:cxn ang="0">
                    <a:pos x="0" y="2"/>
                  </a:cxn>
                  <a:cxn ang="0">
                    <a:pos x="2" y="1"/>
                  </a:cxn>
                  <a:cxn ang="0">
                    <a:pos x="2" y="0"/>
                  </a:cxn>
                  <a:cxn ang="0">
                    <a:pos x="2" y="0"/>
                  </a:cxn>
                  <a:cxn ang="0">
                    <a:pos x="2" y="0"/>
                  </a:cxn>
                  <a:cxn ang="0">
                    <a:pos x="0" y="3"/>
                  </a:cxn>
                </a:cxnLst>
                <a:rect l="0" t="0" r="r" b="b"/>
                <a:pathLst>
                  <a:path w="2" h="3">
                    <a:moveTo>
                      <a:pt x="0" y="3"/>
                    </a:moveTo>
                    <a:lnTo>
                      <a:pt x="0" y="2"/>
                    </a:lnTo>
                    <a:lnTo>
                      <a:pt x="2" y="1"/>
                    </a:lnTo>
                    <a:lnTo>
                      <a:pt x="2" y="0"/>
                    </a:lnTo>
                    <a:lnTo>
                      <a:pt x="2" y="0"/>
                    </a:lnTo>
                    <a:lnTo>
                      <a:pt x="2" y="0"/>
                    </a:lnTo>
                    <a:lnTo>
                      <a:pt x="0"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2" name="Freeform 162"/>
              <p:cNvSpPr>
                <a:spLocks/>
              </p:cNvSpPr>
              <p:nvPr/>
            </p:nvSpPr>
            <p:spPr bwMode="auto">
              <a:xfrm>
                <a:off x="4306" y="3370"/>
                <a:ext cx="2" cy="2"/>
              </a:xfrm>
              <a:custGeom>
                <a:avLst/>
                <a:gdLst/>
                <a:ahLst/>
                <a:cxnLst>
                  <a:cxn ang="0">
                    <a:pos x="1" y="2"/>
                  </a:cxn>
                  <a:cxn ang="0">
                    <a:pos x="2" y="2"/>
                  </a:cxn>
                  <a:cxn ang="0">
                    <a:pos x="1" y="0"/>
                  </a:cxn>
                  <a:cxn ang="0">
                    <a:pos x="0" y="0"/>
                  </a:cxn>
                  <a:cxn ang="0">
                    <a:pos x="1" y="2"/>
                  </a:cxn>
                </a:cxnLst>
                <a:rect l="0" t="0" r="r" b="b"/>
                <a:pathLst>
                  <a:path w="2" h="2">
                    <a:moveTo>
                      <a:pt x="1" y="2"/>
                    </a:moveTo>
                    <a:lnTo>
                      <a:pt x="2" y="2"/>
                    </a:lnTo>
                    <a:lnTo>
                      <a:pt x="1" y="0"/>
                    </a:lnTo>
                    <a:lnTo>
                      <a:pt x="0" y="0"/>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3" name="Freeform 163"/>
              <p:cNvSpPr>
                <a:spLocks/>
              </p:cNvSpPr>
              <p:nvPr/>
            </p:nvSpPr>
            <p:spPr bwMode="auto">
              <a:xfrm>
                <a:off x="4293" y="3329"/>
                <a:ext cx="5" cy="6"/>
              </a:xfrm>
              <a:custGeom>
                <a:avLst/>
                <a:gdLst/>
                <a:ahLst/>
                <a:cxnLst>
                  <a:cxn ang="0">
                    <a:pos x="3" y="2"/>
                  </a:cxn>
                  <a:cxn ang="0">
                    <a:pos x="3" y="0"/>
                  </a:cxn>
                  <a:cxn ang="0">
                    <a:pos x="2" y="0"/>
                  </a:cxn>
                  <a:cxn ang="0">
                    <a:pos x="2" y="0"/>
                  </a:cxn>
                  <a:cxn ang="0">
                    <a:pos x="2" y="2"/>
                  </a:cxn>
                  <a:cxn ang="0">
                    <a:pos x="1" y="1"/>
                  </a:cxn>
                  <a:cxn ang="0">
                    <a:pos x="0" y="2"/>
                  </a:cxn>
                  <a:cxn ang="0">
                    <a:pos x="0" y="3"/>
                  </a:cxn>
                  <a:cxn ang="0">
                    <a:pos x="0" y="3"/>
                  </a:cxn>
                  <a:cxn ang="0">
                    <a:pos x="1" y="3"/>
                  </a:cxn>
                  <a:cxn ang="0">
                    <a:pos x="2" y="4"/>
                  </a:cxn>
                  <a:cxn ang="0">
                    <a:pos x="2" y="5"/>
                  </a:cxn>
                  <a:cxn ang="0">
                    <a:pos x="2" y="5"/>
                  </a:cxn>
                  <a:cxn ang="0">
                    <a:pos x="4" y="5"/>
                  </a:cxn>
                  <a:cxn ang="0">
                    <a:pos x="4" y="6"/>
                  </a:cxn>
                  <a:cxn ang="0">
                    <a:pos x="5" y="6"/>
                  </a:cxn>
                  <a:cxn ang="0">
                    <a:pos x="5" y="4"/>
                  </a:cxn>
                  <a:cxn ang="0">
                    <a:pos x="4" y="4"/>
                  </a:cxn>
                  <a:cxn ang="0">
                    <a:pos x="4" y="4"/>
                  </a:cxn>
                  <a:cxn ang="0">
                    <a:pos x="4" y="3"/>
                  </a:cxn>
                  <a:cxn ang="0">
                    <a:pos x="3" y="2"/>
                  </a:cxn>
                </a:cxnLst>
                <a:rect l="0" t="0" r="r" b="b"/>
                <a:pathLst>
                  <a:path w="5" h="6">
                    <a:moveTo>
                      <a:pt x="3" y="2"/>
                    </a:moveTo>
                    <a:lnTo>
                      <a:pt x="3" y="0"/>
                    </a:lnTo>
                    <a:lnTo>
                      <a:pt x="2" y="0"/>
                    </a:lnTo>
                    <a:lnTo>
                      <a:pt x="2" y="0"/>
                    </a:lnTo>
                    <a:lnTo>
                      <a:pt x="2" y="2"/>
                    </a:lnTo>
                    <a:lnTo>
                      <a:pt x="1" y="1"/>
                    </a:lnTo>
                    <a:lnTo>
                      <a:pt x="0" y="2"/>
                    </a:lnTo>
                    <a:lnTo>
                      <a:pt x="0" y="3"/>
                    </a:lnTo>
                    <a:lnTo>
                      <a:pt x="0" y="3"/>
                    </a:lnTo>
                    <a:lnTo>
                      <a:pt x="1" y="3"/>
                    </a:lnTo>
                    <a:lnTo>
                      <a:pt x="2" y="4"/>
                    </a:lnTo>
                    <a:lnTo>
                      <a:pt x="2" y="5"/>
                    </a:lnTo>
                    <a:lnTo>
                      <a:pt x="2" y="5"/>
                    </a:lnTo>
                    <a:lnTo>
                      <a:pt x="4" y="5"/>
                    </a:lnTo>
                    <a:lnTo>
                      <a:pt x="4" y="6"/>
                    </a:lnTo>
                    <a:lnTo>
                      <a:pt x="5" y="6"/>
                    </a:lnTo>
                    <a:lnTo>
                      <a:pt x="5" y="4"/>
                    </a:lnTo>
                    <a:lnTo>
                      <a:pt x="4" y="4"/>
                    </a:lnTo>
                    <a:lnTo>
                      <a:pt x="4" y="4"/>
                    </a:lnTo>
                    <a:lnTo>
                      <a:pt x="4" y="3"/>
                    </a:lnTo>
                    <a:lnTo>
                      <a:pt x="3"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4" name="Freeform 164"/>
              <p:cNvSpPr>
                <a:spLocks/>
              </p:cNvSpPr>
              <p:nvPr/>
            </p:nvSpPr>
            <p:spPr bwMode="auto">
              <a:xfrm>
                <a:off x="4291" y="3321"/>
                <a:ext cx="5" cy="7"/>
              </a:xfrm>
              <a:custGeom>
                <a:avLst/>
                <a:gdLst/>
                <a:ahLst/>
                <a:cxnLst>
                  <a:cxn ang="0">
                    <a:pos x="2" y="2"/>
                  </a:cxn>
                  <a:cxn ang="0">
                    <a:pos x="2" y="3"/>
                  </a:cxn>
                  <a:cxn ang="0">
                    <a:pos x="1" y="3"/>
                  </a:cxn>
                  <a:cxn ang="0">
                    <a:pos x="1" y="2"/>
                  </a:cxn>
                  <a:cxn ang="0">
                    <a:pos x="0" y="3"/>
                  </a:cxn>
                  <a:cxn ang="0">
                    <a:pos x="0" y="4"/>
                  </a:cxn>
                  <a:cxn ang="0">
                    <a:pos x="1" y="5"/>
                  </a:cxn>
                  <a:cxn ang="0">
                    <a:pos x="0" y="6"/>
                  </a:cxn>
                  <a:cxn ang="0">
                    <a:pos x="0" y="6"/>
                  </a:cxn>
                  <a:cxn ang="0">
                    <a:pos x="1" y="7"/>
                  </a:cxn>
                  <a:cxn ang="0">
                    <a:pos x="2" y="6"/>
                  </a:cxn>
                  <a:cxn ang="0">
                    <a:pos x="2" y="6"/>
                  </a:cxn>
                  <a:cxn ang="0">
                    <a:pos x="2" y="5"/>
                  </a:cxn>
                  <a:cxn ang="0">
                    <a:pos x="2" y="5"/>
                  </a:cxn>
                  <a:cxn ang="0">
                    <a:pos x="3" y="5"/>
                  </a:cxn>
                  <a:cxn ang="0">
                    <a:pos x="4" y="4"/>
                  </a:cxn>
                  <a:cxn ang="0">
                    <a:pos x="4" y="4"/>
                  </a:cxn>
                  <a:cxn ang="0">
                    <a:pos x="4" y="4"/>
                  </a:cxn>
                  <a:cxn ang="0">
                    <a:pos x="4" y="3"/>
                  </a:cxn>
                  <a:cxn ang="0">
                    <a:pos x="4" y="3"/>
                  </a:cxn>
                  <a:cxn ang="0">
                    <a:pos x="5" y="2"/>
                  </a:cxn>
                  <a:cxn ang="0">
                    <a:pos x="5" y="2"/>
                  </a:cxn>
                  <a:cxn ang="0">
                    <a:pos x="5" y="2"/>
                  </a:cxn>
                  <a:cxn ang="0">
                    <a:pos x="5" y="1"/>
                  </a:cxn>
                  <a:cxn ang="0">
                    <a:pos x="5" y="0"/>
                  </a:cxn>
                  <a:cxn ang="0">
                    <a:pos x="4" y="0"/>
                  </a:cxn>
                  <a:cxn ang="0">
                    <a:pos x="2" y="1"/>
                  </a:cxn>
                  <a:cxn ang="0">
                    <a:pos x="2" y="2"/>
                  </a:cxn>
                </a:cxnLst>
                <a:rect l="0" t="0" r="r" b="b"/>
                <a:pathLst>
                  <a:path w="5" h="7">
                    <a:moveTo>
                      <a:pt x="2" y="2"/>
                    </a:moveTo>
                    <a:lnTo>
                      <a:pt x="2" y="3"/>
                    </a:lnTo>
                    <a:lnTo>
                      <a:pt x="1" y="3"/>
                    </a:lnTo>
                    <a:lnTo>
                      <a:pt x="1" y="2"/>
                    </a:lnTo>
                    <a:lnTo>
                      <a:pt x="0" y="3"/>
                    </a:lnTo>
                    <a:lnTo>
                      <a:pt x="0" y="4"/>
                    </a:lnTo>
                    <a:lnTo>
                      <a:pt x="1" y="5"/>
                    </a:lnTo>
                    <a:lnTo>
                      <a:pt x="0" y="6"/>
                    </a:lnTo>
                    <a:lnTo>
                      <a:pt x="0" y="6"/>
                    </a:lnTo>
                    <a:lnTo>
                      <a:pt x="1" y="7"/>
                    </a:lnTo>
                    <a:lnTo>
                      <a:pt x="2" y="6"/>
                    </a:lnTo>
                    <a:lnTo>
                      <a:pt x="2" y="6"/>
                    </a:lnTo>
                    <a:lnTo>
                      <a:pt x="2" y="5"/>
                    </a:lnTo>
                    <a:lnTo>
                      <a:pt x="2" y="5"/>
                    </a:lnTo>
                    <a:lnTo>
                      <a:pt x="3" y="5"/>
                    </a:lnTo>
                    <a:lnTo>
                      <a:pt x="4" y="4"/>
                    </a:lnTo>
                    <a:lnTo>
                      <a:pt x="4" y="4"/>
                    </a:lnTo>
                    <a:lnTo>
                      <a:pt x="4" y="4"/>
                    </a:lnTo>
                    <a:lnTo>
                      <a:pt x="4" y="3"/>
                    </a:lnTo>
                    <a:lnTo>
                      <a:pt x="4" y="3"/>
                    </a:lnTo>
                    <a:lnTo>
                      <a:pt x="5" y="2"/>
                    </a:lnTo>
                    <a:lnTo>
                      <a:pt x="5" y="2"/>
                    </a:lnTo>
                    <a:lnTo>
                      <a:pt x="5" y="2"/>
                    </a:lnTo>
                    <a:lnTo>
                      <a:pt x="5" y="1"/>
                    </a:lnTo>
                    <a:lnTo>
                      <a:pt x="5" y="0"/>
                    </a:lnTo>
                    <a:lnTo>
                      <a:pt x="4" y="0"/>
                    </a:lnTo>
                    <a:lnTo>
                      <a:pt x="2" y="1"/>
                    </a:lnTo>
                    <a:lnTo>
                      <a:pt x="2"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5" name="Freeform 165"/>
              <p:cNvSpPr>
                <a:spLocks/>
              </p:cNvSpPr>
              <p:nvPr/>
            </p:nvSpPr>
            <p:spPr bwMode="auto">
              <a:xfrm>
                <a:off x="4297" y="3345"/>
                <a:ext cx="1" cy="2"/>
              </a:xfrm>
              <a:custGeom>
                <a:avLst/>
                <a:gdLst/>
                <a:ahLst/>
                <a:cxnLst>
                  <a:cxn ang="0">
                    <a:pos x="1" y="0"/>
                  </a:cxn>
                  <a:cxn ang="0">
                    <a:pos x="1" y="0"/>
                  </a:cxn>
                  <a:cxn ang="0">
                    <a:pos x="0" y="1"/>
                  </a:cxn>
                  <a:cxn ang="0">
                    <a:pos x="0" y="2"/>
                  </a:cxn>
                  <a:cxn ang="0">
                    <a:pos x="0" y="2"/>
                  </a:cxn>
                  <a:cxn ang="0">
                    <a:pos x="0" y="2"/>
                  </a:cxn>
                  <a:cxn ang="0">
                    <a:pos x="0" y="2"/>
                  </a:cxn>
                  <a:cxn ang="0">
                    <a:pos x="1" y="0"/>
                  </a:cxn>
                </a:cxnLst>
                <a:rect l="0" t="0" r="r" b="b"/>
                <a:pathLst>
                  <a:path w="1" h="2">
                    <a:moveTo>
                      <a:pt x="1" y="0"/>
                    </a:moveTo>
                    <a:lnTo>
                      <a:pt x="1" y="0"/>
                    </a:lnTo>
                    <a:lnTo>
                      <a:pt x="0" y="1"/>
                    </a:lnTo>
                    <a:lnTo>
                      <a:pt x="0" y="2"/>
                    </a:lnTo>
                    <a:lnTo>
                      <a:pt x="0" y="2"/>
                    </a:lnTo>
                    <a:lnTo>
                      <a:pt x="0" y="2"/>
                    </a:lnTo>
                    <a:lnTo>
                      <a:pt x="0" y="2"/>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6" name="Freeform 166"/>
              <p:cNvSpPr>
                <a:spLocks/>
              </p:cNvSpPr>
              <p:nvPr/>
            </p:nvSpPr>
            <p:spPr bwMode="auto">
              <a:xfrm>
                <a:off x="4295" y="3340"/>
                <a:ext cx="3" cy="4"/>
              </a:xfrm>
              <a:custGeom>
                <a:avLst/>
                <a:gdLst/>
                <a:ahLst/>
                <a:cxnLst>
                  <a:cxn ang="0">
                    <a:pos x="2" y="3"/>
                  </a:cxn>
                  <a:cxn ang="0">
                    <a:pos x="3" y="2"/>
                  </a:cxn>
                  <a:cxn ang="0">
                    <a:pos x="3" y="2"/>
                  </a:cxn>
                  <a:cxn ang="0">
                    <a:pos x="2" y="0"/>
                  </a:cxn>
                  <a:cxn ang="0">
                    <a:pos x="2" y="0"/>
                  </a:cxn>
                  <a:cxn ang="0">
                    <a:pos x="1" y="0"/>
                  </a:cxn>
                  <a:cxn ang="0">
                    <a:pos x="1" y="0"/>
                  </a:cxn>
                  <a:cxn ang="0">
                    <a:pos x="1" y="0"/>
                  </a:cxn>
                  <a:cxn ang="0">
                    <a:pos x="2" y="1"/>
                  </a:cxn>
                  <a:cxn ang="0">
                    <a:pos x="2" y="2"/>
                  </a:cxn>
                  <a:cxn ang="0">
                    <a:pos x="2" y="2"/>
                  </a:cxn>
                  <a:cxn ang="0">
                    <a:pos x="2" y="3"/>
                  </a:cxn>
                  <a:cxn ang="0">
                    <a:pos x="1" y="3"/>
                  </a:cxn>
                  <a:cxn ang="0">
                    <a:pos x="0" y="3"/>
                  </a:cxn>
                  <a:cxn ang="0">
                    <a:pos x="0" y="3"/>
                  </a:cxn>
                  <a:cxn ang="0">
                    <a:pos x="0" y="3"/>
                  </a:cxn>
                  <a:cxn ang="0">
                    <a:pos x="1" y="4"/>
                  </a:cxn>
                  <a:cxn ang="0">
                    <a:pos x="2" y="4"/>
                  </a:cxn>
                  <a:cxn ang="0">
                    <a:pos x="2" y="3"/>
                  </a:cxn>
                </a:cxnLst>
                <a:rect l="0" t="0" r="r" b="b"/>
                <a:pathLst>
                  <a:path w="3" h="4">
                    <a:moveTo>
                      <a:pt x="2" y="3"/>
                    </a:moveTo>
                    <a:lnTo>
                      <a:pt x="3" y="2"/>
                    </a:lnTo>
                    <a:lnTo>
                      <a:pt x="3" y="2"/>
                    </a:lnTo>
                    <a:lnTo>
                      <a:pt x="2" y="0"/>
                    </a:lnTo>
                    <a:lnTo>
                      <a:pt x="2" y="0"/>
                    </a:lnTo>
                    <a:lnTo>
                      <a:pt x="1" y="0"/>
                    </a:lnTo>
                    <a:lnTo>
                      <a:pt x="1" y="0"/>
                    </a:lnTo>
                    <a:lnTo>
                      <a:pt x="1" y="0"/>
                    </a:lnTo>
                    <a:lnTo>
                      <a:pt x="2" y="1"/>
                    </a:lnTo>
                    <a:lnTo>
                      <a:pt x="2" y="2"/>
                    </a:lnTo>
                    <a:lnTo>
                      <a:pt x="2" y="2"/>
                    </a:lnTo>
                    <a:lnTo>
                      <a:pt x="2" y="3"/>
                    </a:lnTo>
                    <a:lnTo>
                      <a:pt x="1" y="3"/>
                    </a:lnTo>
                    <a:lnTo>
                      <a:pt x="0" y="3"/>
                    </a:lnTo>
                    <a:lnTo>
                      <a:pt x="0" y="3"/>
                    </a:lnTo>
                    <a:lnTo>
                      <a:pt x="0" y="3"/>
                    </a:lnTo>
                    <a:lnTo>
                      <a:pt x="1" y="4"/>
                    </a:lnTo>
                    <a:lnTo>
                      <a:pt x="2" y="4"/>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7" name="Freeform 167"/>
              <p:cNvSpPr>
                <a:spLocks/>
              </p:cNvSpPr>
              <p:nvPr/>
            </p:nvSpPr>
            <p:spPr bwMode="auto">
              <a:xfrm>
                <a:off x="4321" y="3297"/>
                <a:ext cx="3" cy="8"/>
              </a:xfrm>
              <a:custGeom>
                <a:avLst/>
                <a:gdLst/>
                <a:ahLst/>
                <a:cxnLst>
                  <a:cxn ang="0">
                    <a:pos x="1" y="5"/>
                  </a:cxn>
                  <a:cxn ang="0">
                    <a:pos x="1" y="5"/>
                  </a:cxn>
                  <a:cxn ang="0">
                    <a:pos x="2" y="4"/>
                  </a:cxn>
                  <a:cxn ang="0">
                    <a:pos x="2" y="5"/>
                  </a:cxn>
                  <a:cxn ang="0">
                    <a:pos x="2" y="8"/>
                  </a:cxn>
                  <a:cxn ang="0">
                    <a:pos x="3" y="6"/>
                  </a:cxn>
                  <a:cxn ang="0">
                    <a:pos x="3" y="4"/>
                  </a:cxn>
                  <a:cxn ang="0">
                    <a:pos x="3" y="3"/>
                  </a:cxn>
                  <a:cxn ang="0">
                    <a:pos x="3" y="3"/>
                  </a:cxn>
                  <a:cxn ang="0">
                    <a:pos x="2" y="2"/>
                  </a:cxn>
                  <a:cxn ang="0">
                    <a:pos x="2" y="0"/>
                  </a:cxn>
                  <a:cxn ang="0">
                    <a:pos x="2" y="0"/>
                  </a:cxn>
                  <a:cxn ang="0">
                    <a:pos x="2" y="0"/>
                  </a:cxn>
                  <a:cxn ang="0">
                    <a:pos x="1" y="1"/>
                  </a:cxn>
                  <a:cxn ang="0">
                    <a:pos x="1" y="1"/>
                  </a:cxn>
                  <a:cxn ang="0">
                    <a:pos x="1" y="2"/>
                  </a:cxn>
                  <a:cxn ang="0">
                    <a:pos x="1" y="3"/>
                  </a:cxn>
                  <a:cxn ang="0">
                    <a:pos x="2" y="3"/>
                  </a:cxn>
                  <a:cxn ang="0">
                    <a:pos x="0" y="4"/>
                  </a:cxn>
                  <a:cxn ang="0">
                    <a:pos x="1" y="5"/>
                  </a:cxn>
                </a:cxnLst>
                <a:rect l="0" t="0" r="r" b="b"/>
                <a:pathLst>
                  <a:path w="3" h="8">
                    <a:moveTo>
                      <a:pt x="1" y="5"/>
                    </a:moveTo>
                    <a:lnTo>
                      <a:pt x="1" y="5"/>
                    </a:lnTo>
                    <a:lnTo>
                      <a:pt x="2" y="4"/>
                    </a:lnTo>
                    <a:lnTo>
                      <a:pt x="2" y="5"/>
                    </a:lnTo>
                    <a:lnTo>
                      <a:pt x="2" y="8"/>
                    </a:lnTo>
                    <a:lnTo>
                      <a:pt x="3" y="6"/>
                    </a:lnTo>
                    <a:lnTo>
                      <a:pt x="3" y="4"/>
                    </a:lnTo>
                    <a:lnTo>
                      <a:pt x="3" y="3"/>
                    </a:lnTo>
                    <a:lnTo>
                      <a:pt x="3" y="3"/>
                    </a:lnTo>
                    <a:lnTo>
                      <a:pt x="2" y="2"/>
                    </a:lnTo>
                    <a:lnTo>
                      <a:pt x="2" y="0"/>
                    </a:lnTo>
                    <a:lnTo>
                      <a:pt x="2" y="0"/>
                    </a:lnTo>
                    <a:lnTo>
                      <a:pt x="2" y="0"/>
                    </a:lnTo>
                    <a:lnTo>
                      <a:pt x="1" y="1"/>
                    </a:lnTo>
                    <a:lnTo>
                      <a:pt x="1" y="1"/>
                    </a:lnTo>
                    <a:lnTo>
                      <a:pt x="1" y="2"/>
                    </a:lnTo>
                    <a:lnTo>
                      <a:pt x="1" y="3"/>
                    </a:lnTo>
                    <a:lnTo>
                      <a:pt x="2" y="3"/>
                    </a:lnTo>
                    <a:lnTo>
                      <a:pt x="0" y="4"/>
                    </a:lnTo>
                    <a:lnTo>
                      <a:pt x="1"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8" name="Freeform 168"/>
              <p:cNvSpPr>
                <a:spLocks/>
              </p:cNvSpPr>
              <p:nvPr/>
            </p:nvSpPr>
            <p:spPr bwMode="auto">
              <a:xfrm>
                <a:off x="4294" y="3347"/>
                <a:ext cx="3" cy="3"/>
              </a:xfrm>
              <a:custGeom>
                <a:avLst/>
                <a:gdLst/>
                <a:ahLst/>
                <a:cxnLst>
                  <a:cxn ang="0">
                    <a:pos x="2" y="0"/>
                  </a:cxn>
                  <a:cxn ang="0">
                    <a:pos x="1" y="0"/>
                  </a:cxn>
                  <a:cxn ang="0">
                    <a:pos x="0" y="1"/>
                  </a:cxn>
                  <a:cxn ang="0">
                    <a:pos x="0" y="2"/>
                  </a:cxn>
                  <a:cxn ang="0">
                    <a:pos x="1" y="1"/>
                  </a:cxn>
                  <a:cxn ang="0">
                    <a:pos x="2" y="3"/>
                  </a:cxn>
                  <a:cxn ang="0">
                    <a:pos x="3" y="2"/>
                  </a:cxn>
                  <a:cxn ang="0">
                    <a:pos x="3" y="1"/>
                  </a:cxn>
                  <a:cxn ang="0">
                    <a:pos x="2" y="0"/>
                  </a:cxn>
                  <a:cxn ang="0">
                    <a:pos x="2" y="0"/>
                  </a:cxn>
                  <a:cxn ang="0">
                    <a:pos x="2" y="0"/>
                  </a:cxn>
                </a:cxnLst>
                <a:rect l="0" t="0" r="r" b="b"/>
                <a:pathLst>
                  <a:path w="3" h="3">
                    <a:moveTo>
                      <a:pt x="2" y="0"/>
                    </a:moveTo>
                    <a:lnTo>
                      <a:pt x="1" y="0"/>
                    </a:lnTo>
                    <a:lnTo>
                      <a:pt x="0" y="1"/>
                    </a:lnTo>
                    <a:lnTo>
                      <a:pt x="0" y="2"/>
                    </a:lnTo>
                    <a:lnTo>
                      <a:pt x="1" y="1"/>
                    </a:lnTo>
                    <a:lnTo>
                      <a:pt x="2" y="3"/>
                    </a:lnTo>
                    <a:lnTo>
                      <a:pt x="3" y="2"/>
                    </a:lnTo>
                    <a:lnTo>
                      <a:pt x="3" y="1"/>
                    </a:lnTo>
                    <a:lnTo>
                      <a:pt x="2" y="0"/>
                    </a:lnTo>
                    <a:lnTo>
                      <a:pt x="2" y="0"/>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29" name="Freeform 169"/>
              <p:cNvSpPr>
                <a:spLocks/>
              </p:cNvSpPr>
              <p:nvPr/>
            </p:nvSpPr>
            <p:spPr bwMode="auto">
              <a:xfrm>
                <a:off x="4323" y="3395"/>
                <a:ext cx="1" cy="1"/>
              </a:xfrm>
              <a:custGeom>
                <a:avLst/>
                <a:gdLst/>
                <a:ahLst/>
                <a:cxnLst>
                  <a:cxn ang="0">
                    <a:pos x="0" y="0"/>
                  </a:cxn>
                  <a:cxn ang="0">
                    <a:pos x="0" y="0"/>
                  </a:cxn>
                  <a:cxn ang="0">
                    <a:pos x="0" y="0"/>
                  </a:cxn>
                  <a:cxn ang="0">
                    <a:pos x="0" y="0"/>
                  </a:cxn>
                  <a:cxn ang="0">
                    <a:pos x="0" y="0"/>
                  </a:cxn>
                  <a:cxn ang="0">
                    <a:pos x="1" y="0"/>
                  </a:cxn>
                  <a:cxn ang="0">
                    <a:pos x="1" y="0"/>
                  </a:cxn>
                  <a:cxn ang="0">
                    <a:pos x="1" y="0"/>
                  </a:cxn>
                  <a:cxn ang="0">
                    <a:pos x="0" y="0"/>
                  </a:cxn>
                  <a:cxn ang="0">
                    <a:pos x="0" y="0"/>
                  </a:cxn>
                </a:cxnLst>
                <a:rect l="0" t="0" r="r" b="b"/>
                <a:pathLst>
                  <a:path w="1">
                    <a:moveTo>
                      <a:pt x="0" y="0"/>
                    </a:moveTo>
                    <a:lnTo>
                      <a:pt x="0" y="0"/>
                    </a:lnTo>
                    <a:lnTo>
                      <a:pt x="0" y="0"/>
                    </a:lnTo>
                    <a:lnTo>
                      <a:pt x="0" y="0"/>
                    </a:lnTo>
                    <a:lnTo>
                      <a:pt x="0" y="0"/>
                    </a:lnTo>
                    <a:lnTo>
                      <a:pt x="1" y="0"/>
                    </a:lnTo>
                    <a:lnTo>
                      <a:pt x="1" y="0"/>
                    </a:lnTo>
                    <a:lnTo>
                      <a:pt x="1"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0" name="Freeform 170"/>
              <p:cNvSpPr>
                <a:spLocks/>
              </p:cNvSpPr>
              <p:nvPr/>
            </p:nvSpPr>
            <p:spPr bwMode="auto">
              <a:xfrm>
                <a:off x="4445" y="3348"/>
                <a:ext cx="1" cy="3"/>
              </a:xfrm>
              <a:custGeom>
                <a:avLst/>
                <a:gdLst/>
                <a:ahLst/>
                <a:cxnLst>
                  <a:cxn ang="0">
                    <a:pos x="1" y="0"/>
                  </a:cxn>
                  <a:cxn ang="0">
                    <a:pos x="0" y="3"/>
                  </a:cxn>
                  <a:cxn ang="0">
                    <a:pos x="1" y="3"/>
                  </a:cxn>
                  <a:cxn ang="0">
                    <a:pos x="1" y="0"/>
                  </a:cxn>
                </a:cxnLst>
                <a:rect l="0" t="0" r="r" b="b"/>
                <a:pathLst>
                  <a:path w="1" h="3">
                    <a:moveTo>
                      <a:pt x="1" y="0"/>
                    </a:moveTo>
                    <a:lnTo>
                      <a:pt x="0" y="3"/>
                    </a:lnTo>
                    <a:lnTo>
                      <a:pt x="1" y="3"/>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1" name="Freeform 171"/>
              <p:cNvSpPr>
                <a:spLocks/>
              </p:cNvSpPr>
              <p:nvPr/>
            </p:nvSpPr>
            <p:spPr bwMode="auto">
              <a:xfrm>
                <a:off x="4351" y="3385"/>
                <a:ext cx="1" cy="1"/>
              </a:xfrm>
              <a:custGeom>
                <a:avLst/>
                <a:gdLst/>
                <a:ahLst/>
                <a:cxnLst>
                  <a:cxn ang="0">
                    <a:pos x="1" y="1"/>
                  </a:cxn>
                  <a:cxn ang="0">
                    <a:pos x="1" y="0"/>
                  </a:cxn>
                  <a:cxn ang="0">
                    <a:pos x="0" y="1"/>
                  </a:cxn>
                  <a:cxn ang="0">
                    <a:pos x="1" y="1"/>
                  </a:cxn>
                  <a:cxn ang="0">
                    <a:pos x="1" y="1"/>
                  </a:cxn>
                </a:cxnLst>
                <a:rect l="0" t="0" r="r" b="b"/>
                <a:pathLst>
                  <a:path w="1" h="1">
                    <a:moveTo>
                      <a:pt x="1" y="1"/>
                    </a:moveTo>
                    <a:lnTo>
                      <a:pt x="1" y="0"/>
                    </a:lnTo>
                    <a:lnTo>
                      <a:pt x="0" y="1"/>
                    </a:lnTo>
                    <a:lnTo>
                      <a:pt x="1" y="1"/>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2" name="Freeform 172"/>
              <p:cNvSpPr>
                <a:spLocks/>
              </p:cNvSpPr>
              <p:nvPr/>
            </p:nvSpPr>
            <p:spPr bwMode="auto">
              <a:xfrm>
                <a:off x="4445" y="3351"/>
                <a:ext cx="1" cy="1"/>
              </a:xfrm>
              <a:custGeom>
                <a:avLst/>
                <a:gdLst/>
                <a:ahLst/>
                <a:cxnLst>
                  <a:cxn ang="0">
                    <a:pos x="0" y="0"/>
                  </a:cxn>
                  <a:cxn ang="0">
                    <a:pos x="0" y="1"/>
                  </a:cxn>
                  <a:cxn ang="0">
                    <a:pos x="0" y="0"/>
                  </a:cxn>
                  <a:cxn ang="0">
                    <a:pos x="0" y="0"/>
                  </a:cxn>
                </a:cxnLst>
                <a:rect l="0" t="0" r="r" b="b"/>
                <a:pathLst>
                  <a:path h="1">
                    <a:moveTo>
                      <a:pt x="0" y="0"/>
                    </a:moveTo>
                    <a:lnTo>
                      <a:pt x="0" y="1"/>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3" name="Freeform 173"/>
              <p:cNvSpPr>
                <a:spLocks/>
              </p:cNvSpPr>
              <p:nvPr/>
            </p:nvSpPr>
            <p:spPr bwMode="auto">
              <a:xfrm>
                <a:off x="4634" y="3565"/>
                <a:ext cx="5" cy="2"/>
              </a:xfrm>
              <a:custGeom>
                <a:avLst/>
                <a:gdLst/>
                <a:ahLst/>
                <a:cxnLst>
                  <a:cxn ang="0">
                    <a:pos x="2" y="1"/>
                  </a:cxn>
                  <a:cxn ang="0">
                    <a:pos x="0" y="2"/>
                  </a:cxn>
                  <a:cxn ang="0">
                    <a:pos x="0" y="2"/>
                  </a:cxn>
                  <a:cxn ang="0">
                    <a:pos x="3" y="1"/>
                  </a:cxn>
                  <a:cxn ang="0">
                    <a:pos x="5" y="0"/>
                  </a:cxn>
                  <a:cxn ang="0">
                    <a:pos x="4" y="0"/>
                  </a:cxn>
                  <a:cxn ang="0">
                    <a:pos x="3" y="0"/>
                  </a:cxn>
                  <a:cxn ang="0">
                    <a:pos x="2" y="1"/>
                  </a:cxn>
                </a:cxnLst>
                <a:rect l="0" t="0" r="r" b="b"/>
                <a:pathLst>
                  <a:path w="5" h="2">
                    <a:moveTo>
                      <a:pt x="2" y="1"/>
                    </a:moveTo>
                    <a:lnTo>
                      <a:pt x="0" y="2"/>
                    </a:lnTo>
                    <a:lnTo>
                      <a:pt x="0" y="2"/>
                    </a:lnTo>
                    <a:lnTo>
                      <a:pt x="3" y="1"/>
                    </a:lnTo>
                    <a:lnTo>
                      <a:pt x="5" y="0"/>
                    </a:lnTo>
                    <a:lnTo>
                      <a:pt x="4" y="0"/>
                    </a:lnTo>
                    <a:lnTo>
                      <a:pt x="3" y="0"/>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4" name="Freeform 174"/>
              <p:cNvSpPr>
                <a:spLocks/>
              </p:cNvSpPr>
              <p:nvPr/>
            </p:nvSpPr>
            <p:spPr bwMode="auto">
              <a:xfrm>
                <a:off x="4356" y="3291"/>
                <a:ext cx="1" cy="2"/>
              </a:xfrm>
              <a:custGeom>
                <a:avLst/>
                <a:gdLst/>
                <a:ahLst/>
                <a:cxnLst>
                  <a:cxn ang="0">
                    <a:pos x="0" y="2"/>
                  </a:cxn>
                  <a:cxn ang="0">
                    <a:pos x="1" y="0"/>
                  </a:cxn>
                  <a:cxn ang="0">
                    <a:pos x="1" y="0"/>
                  </a:cxn>
                  <a:cxn ang="0">
                    <a:pos x="0" y="1"/>
                  </a:cxn>
                  <a:cxn ang="0">
                    <a:pos x="0" y="2"/>
                  </a:cxn>
                  <a:cxn ang="0">
                    <a:pos x="0" y="2"/>
                  </a:cxn>
                  <a:cxn ang="0">
                    <a:pos x="0" y="2"/>
                  </a:cxn>
                </a:cxnLst>
                <a:rect l="0" t="0" r="r" b="b"/>
                <a:pathLst>
                  <a:path w="1" h="2">
                    <a:moveTo>
                      <a:pt x="0" y="2"/>
                    </a:moveTo>
                    <a:lnTo>
                      <a:pt x="1" y="0"/>
                    </a:lnTo>
                    <a:lnTo>
                      <a:pt x="1" y="0"/>
                    </a:lnTo>
                    <a:lnTo>
                      <a:pt x="0" y="1"/>
                    </a:lnTo>
                    <a:lnTo>
                      <a:pt x="0" y="2"/>
                    </a:lnTo>
                    <a:lnTo>
                      <a:pt x="0" y="2"/>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5" name="Freeform 175"/>
              <p:cNvSpPr>
                <a:spLocks/>
              </p:cNvSpPr>
              <p:nvPr/>
            </p:nvSpPr>
            <p:spPr bwMode="auto">
              <a:xfrm>
                <a:off x="4357" y="3283"/>
                <a:ext cx="1" cy="1"/>
              </a:xfrm>
              <a:custGeom>
                <a:avLst/>
                <a:gdLst/>
                <a:ahLst/>
                <a:cxnLst>
                  <a:cxn ang="0">
                    <a:pos x="1" y="0"/>
                  </a:cxn>
                  <a:cxn ang="0">
                    <a:pos x="1" y="0"/>
                  </a:cxn>
                  <a:cxn ang="0">
                    <a:pos x="0" y="0"/>
                  </a:cxn>
                  <a:cxn ang="0">
                    <a:pos x="0" y="1"/>
                  </a:cxn>
                  <a:cxn ang="0">
                    <a:pos x="0" y="1"/>
                  </a:cxn>
                  <a:cxn ang="0">
                    <a:pos x="1" y="0"/>
                  </a:cxn>
                </a:cxnLst>
                <a:rect l="0" t="0" r="r" b="b"/>
                <a:pathLst>
                  <a:path w="1" h="1">
                    <a:moveTo>
                      <a:pt x="1" y="0"/>
                    </a:moveTo>
                    <a:lnTo>
                      <a:pt x="1" y="0"/>
                    </a:lnTo>
                    <a:lnTo>
                      <a:pt x="0" y="0"/>
                    </a:lnTo>
                    <a:lnTo>
                      <a:pt x="0" y="1"/>
                    </a:lnTo>
                    <a:lnTo>
                      <a:pt x="0"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6" name="Freeform 176"/>
              <p:cNvSpPr>
                <a:spLocks/>
              </p:cNvSpPr>
              <p:nvPr/>
            </p:nvSpPr>
            <p:spPr bwMode="auto">
              <a:xfrm>
                <a:off x="4362" y="3277"/>
                <a:ext cx="1" cy="1"/>
              </a:xfrm>
              <a:custGeom>
                <a:avLst/>
                <a:gdLst/>
                <a:ahLst/>
                <a:cxnLst>
                  <a:cxn ang="0">
                    <a:pos x="0" y="1"/>
                  </a:cxn>
                  <a:cxn ang="0">
                    <a:pos x="0" y="0"/>
                  </a:cxn>
                  <a:cxn ang="0">
                    <a:pos x="0" y="0"/>
                  </a:cxn>
                  <a:cxn ang="0">
                    <a:pos x="0" y="0"/>
                  </a:cxn>
                  <a:cxn ang="0">
                    <a:pos x="0" y="0"/>
                  </a:cxn>
                  <a:cxn ang="0">
                    <a:pos x="0" y="1"/>
                  </a:cxn>
                  <a:cxn ang="0">
                    <a:pos x="0" y="1"/>
                  </a:cxn>
                </a:cxnLst>
                <a:rect l="0" t="0" r="r" b="b"/>
                <a:pathLst>
                  <a:path h="1">
                    <a:moveTo>
                      <a:pt x="0" y="1"/>
                    </a:moveTo>
                    <a:lnTo>
                      <a:pt x="0" y="0"/>
                    </a:lnTo>
                    <a:lnTo>
                      <a:pt x="0" y="0"/>
                    </a:lnTo>
                    <a:lnTo>
                      <a:pt x="0" y="0"/>
                    </a:lnTo>
                    <a:lnTo>
                      <a:pt x="0" y="0"/>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7" name="Freeform 177"/>
              <p:cNvSpPr>
                <a:spLocks/>
              </p:cNvSpPr>
              <p:nvPr/>
            </p:nvSpPr>
            <p:spPr bwMode="auto">
              <a:xfrm>
                <a:off x="4356" y="3372"/>
                <a:ext cx="2" cy="3"/>
              </a:xfrm>
              <a:custGeom>
                <a:avLst/>
                <a:gdLst/>
                <a:ahLst/>
                <a:cxnLst>
                  <a:cxn ang="0">
                    <a:pos x="1" y="2"/>
                  </a:cxn>
                  <a:cxn ang="0">
                    <a:pos x="1" y="1"/>
                  </a:cxn>
                  <a:cxn ang="0">
                    <a:pos x="2" y="1"/>
                  </a:cxn>
                  <a:cxn ang="0">
                    <a:pos x="2" y="0"/>
                  </a:cxn>
                  <a:cxn ang="0">
                    <a:pos x="0" y="3"/>
                  </a:cxn>
                  <a:cxn ang="0">
                    <a:pos x="1" y="2"/>
                  </a:cxn>
                </a:cxnLst>
                <a:rect l="0" t="0" r="r" b="b"/>
                <a:pathLst>
                  <a:path w="2" h="3">
                    <a:moveTo>
                      <a:pt x="1" y="2"/>
                    </a:moveTo>
                    <a:lnTo>
                      <a:pt x="1" y="1"/>
                    </a:lnTo>
                    <a:lnTo>
                      <a:pt x="2" y="1"/>
                    </a:lnTo>
                    <a:lnTo>
                      <a:pt x="2" y="0"/>
                    </a:lnTo>
                    <a:lnTo>
                      <a:pt x="0" y="3"/>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8" name="Freeform 178"/>
              <p:cNvSpPr>
                <a:spLocks/>
              </p:cNvSpPr>
              <p:nvPr/>
            </p:nvSpPr>
            <p:spPr bwMode="auto">
              <a:xfrm>
                <a:off x="4352" y="3385"/>
                <a:ext cx="2" cy="1"/>
              </a:xfrm>
              <a:custGeom>
                <a:avLst/>
                <a:gdLst/>
                <a:ahLst/>
                <a:cxnLst>
                  <a:cxn ang="0">
                    <a:pos x="2" y="1"/>
                  </a:cxn>
                  <a:cxn ang="0">
                    <a:pos x="1" y="1"/>
                  </a:cxn>
                  <a:cxn ang="0">
                    <a:pos x="0" y="0"/>
                  </a:cxn>
                  <a:cxn ang="0">
                    <a:pos x="0" y="0"/>
                  </a:cxn>
                  <a:cxn ang="0">
                    <a:pos x="0" y="0"/>
                  </a:cxn>
                  <a:cxn ang="0">
                    <a:pos x="2" y="1"/>
                  </a:cxn>
                </a:cxnLst>
                <a:rect l="0" t="0" r="r" b="b"/>
                <a:pathLst>
                  <a:path w="2" h="1">
                    <a:moveTo>
                      <a:pt x="2" y="1"/>
                    </a:moveTo>
                    <a:lnTo>
                      <a:pt x="1" y="1"/>
                    </a:lnTo>
                    <a:lnTo>
                      <a:pt x="0" y="0"/>
                    </a:lnTo>
                    <a:lnTo>
                      <a:pt x="0" y="0"/>
                    </a:lnTo>
                    <a:lnTo>
                      <a:pt x="0" y="0"/>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39" name="Rectangle 179"/>
              <p:cNvSpPr>
                <a:spLocks noChangeArrowheads="1"/>
              </p:cNvSpPr>
              <p:nvPr/>
            </p:nvSpPr>
            <p:spPr bwMode="auto">
              <a:xfrm>
                <a:off x="4607" y="3569"/>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0" name="Freeform 180"/>
              <p:cNvSpPr>
                <a:spLocks/>
              </p:cNvSpPr>
              <p:nvPr/>
            </p:nvSpPr>
            <p:spPr bwMode="auto">
              <a:xfrm>
                <a:off x="4625" y="3580"/>
                <a:ext cx="2" cy="1"/>
              </a:xfrm>
              <a:custGeom>
                <a:avLst/>
                <a:gdLst/>
                <a:ahLst/>
                <a:cxnLst>
                  <a:cxn ang="0">
                    <a:pos x="1" y="1"/>
                  </a:cxn>
                  <a:cxn ang="0">
                    <a:pos x="1" y="0"/>
                  </a:cxn>
                  <a:cxn ang="0">
                    <a:pos x="0" y="1"/>
                  </a:cxn>
                  <a:cxn ang="0">
                    <a:pos x="0" y="1"/>
                  </a:cxn>
                  <a:cxn ang="0">
                    <a:pos x="1" y="1"/>
                  </a:cxn>
                  <a:cxn ang="0">
                    <a:pos x="1" y="1"/>
                  </a:cxn>
                  <a:cxn ang="0">
                    <a:pos x="1" y="1"/>
                  </a:cxn>
                  <a:cxn ang="0">
                    <a:pos x="2" y="1"/>
                  </a:cxn>
                  <a:cxn ang="0">
                    <a:pos x="1" y="1"/>
                  </a:cxn>
                  <a:cxn ang="0">
                    <a:pos x="1" y="1"/>
                  </a:cxn>
                  <a:cxn ang="0">
                    <a:pos x="1" y="1"/>
                  </a:cxn>
                </a:cxnLst>
                <a:rect l="0" t="0" r="r" b="b"/>
                <a:pathLst>
                  <a:path w="2" h="1">
                    <a:moveTo>
                      <a:pt x="1" y="1"/>
                    </a:moveTo>
                    <a:lnTo>
                      <a:pt x="1" y="0"/>
                    </a:lnTo>
                    <a:lnTo>
                      <a:pt x="0" y="1"/>
                    </a:lnTo>
                    <a:lnTo>
                      <a:pt x="0" y="1"/>
                    </a:lnTo>
                    <a:lnTo>
                      <a:pt x="1" y="1"/>
                    </a:lnTo>
                    <a:lnTo>
                      <a:pt x="1" y="1"/>
                    </a:lnTo>
                    <a:lnTo>
                      <a:pt x="1" y="1"/>
                    </a:lnTo>
                    <a:lnTo>
                      <a:pt x="2" y="1"/>
                    </a:lnTo>
                    <a:lnTo>
                      <a:pt x="1" y="1"/>
                    </a:lnTo>
                    <a:lnTo>
                      <a:pt x="1" y="1"/>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1" name="Rectangle 181"/>
              <p:cNvSpPr>
                <a:spLocks noChangeArrowheads="1"/>
              </p:cNvSpPr>
              <p:nvPr/>
            </p:nvSpPr>
            <p:spPr bwMode="auto">
              <a:xfrm>
                <a:off x="4358" y="3372"/>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2" name="Freeform 182"/>
              <p:cNvSpPr>
                <a:spLocks/>
              </p:cNvSpPr>
              <p:nvPr/>
            </p:nvSpPr>
            <p:spPr bwMode="auto">
              <a:xfrm>
                <a:off x="4376" y="3261"/>
                <a:ext cx="5" cy="2"/>
              </a:xfrm>
              <a:custGeom>
                <a:avLst/>
                <a:gdLst/>
                <a:ahLst/>
                <a:cxnLst>
                  <a:cxn ang="0">
                    <a:pos x="1" y="2"/>
                  </a:cxn>
                  <a:cxn ang="0">
                    <a:pos x="2" y="2"/>
                  </a:cxn>
                  <a:cxn ang="0">
                    <a:pos x="5" y="1"/>
                  </a:cxn>
                  <a:cxn ang="0">
                    <a:pos x="5" y="1"/>
                  </a:cxn>
                  <a:cxn ang="0">
                    <a:pos x="4" y="0"/>
                  </a:cxn>
                  <a:cxn ang="0">
                    <a:pos x="4" y="0"/>
                  </a:cxn>
                  <a:cxn ang="0">
                    <a:pos x="3" y="0"/>
                  </a:cxn>
                  <a:cxn ang="0">
                    <a:pos x="2" y="0"/>
                  </a:cxn>
                  <a:cxn ang="0">
                    <a:pos x="1" y="1"/>
                  </a:cxn>
                  <a:cxn ang="0">
                    <a:pos x="1" y="1"/>
                  </a:cxn>
                  <a:cxn ang="0">
                    <a:pos x="1" y="1"/>
                  </a:cxn>
                  <a:cxn ang="0">
                    <a:pos x="1" y="2"/>
                  </a:cxn>
                  <a:cxn ang="0">
                    <a:pos x="0" y="2"/>
                  </a:cxn>
                  <a:cxn ang="0">
                    <a:pos x="1" y="2"/>
                  </a:cxn>
                  <a:cxn ang="0">
                    <a:pos x="1" y="2"/>
                  </a:cxn>
                </a:cxnLst>
                <a:rect l="0" t="0" r="r" b="b"/>
                <a:pathLst>
                  <a:path w="5" h="2">
                    <a:moveTo>
                      <a:pt x="1" y="2"/>
                    </a:moveTo>
                    <a:lnTo>
                      <a:pt x="2" y="2"/>
                    </a:lnTo>
                    <a:lnTo>
                      <a:pt x="5" y="1"/>
                    </a:lnTo>
                    <a:lnTo>
                      <a:pt x="5" y="1"/>
                    </a:lnTo>
                    <a:lnTo>
                      <a:pt x="4" y="0"/>
                    </a:lnTo>
                    <a:lnTo>
                      <a:pt x="4" y="0"/>
                    </a:lnTo>
                    <a:lnTo>
                      <a:pt x="3" y="0"/>
                    </a:lnTo>
                    <a:lnTo>
                      <a:pt x="2" y="0"/>
                    </a:lnTo>
                    <a:lnTo>
                      <a:pt x="1" y="1"/>
                    </a:lnTo>
                    <a:lnTo>
                      <a:pt x="1" y="1"/>
                    </a:lnTo>
                    <a:lnTo>
                      <a:pt x="1" y="1"/>
                    </a:lnTo>
                    <a:lnTo>
                      <a:pt x="1" y="2"/>
                    </a:lnTo>
                    <a:lnTo>
                      <a:pt x="0" y="2"/>
                    </a:lnTo>
                    <a:lnTo>
                      <a:pt x="1"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3" name="Freeform 183"/>
              <p:cNvSpPr>
                <a:spLocks/>
              </p:cNvSpPr>
              <p:nvPr/>
            </p:nvSpPr>
            <p:spPr bwMode="auto">
              <a:xfrm>
                <a:off x="4563" y="3632"/>
                <a:ext cx="1" cy="1"/>
              </a:xfrm>
              <a:custGeom>
                <a:avLst/>
                <a:gdLst/>
                <a:ahLst/>
                <a:cxnLst>
                  <a:cxn ang="0">
                    <a:pos x="0" y="1"/>
                  </a:cxn>
                  <a:cxn ang="0">
                    <a:pos x="0" y="1"/>
                  </a:cxn>
                  <a:cxn ang="0">
                    <a:pos x="0" y="1"/>
                  </a:cxn>
                  <a:cxn ang="0">
                    <a:pos x="1" y="1"/>
                  </a:cxn>
                  <a:cxn ang="0">
                    <a:pos x="1" y="1"/>
                  </a:cxn>
                  <a:cxn ang="0">
                    <a:pos x="1" y="0"/>
                  </a:cxn>
                  <a:cxn ang="0">
                    <a:pos x="0" y="0"/>
                  </a:cxn>
                  <a:cxn ang="0">
                    <a:pos x="0" y="1"/>
                  </a:cxn>
                </a:cxnLst>
                <a:rect l="0" t="0" r="r" b="b"/>
                <a:pathLst>
                  <a:path w="1" h="1">
                    <a:moveTo>
                      <a:pt x="0" y="1"/>
                    </a:moveTo>
                    <a:lnTo>
                      <a:pt x="0" y="1"/>
                    </a:lnTo>
                    <a:lnTo>
                      <a:pt x="0" y="1"/>
                    </a:lnTo>
                    <a:lnTo>
                      <a:pt x="1" y="1"/>
                    </a:lnTo>
                    <a:lnTo>
                      <a:pt x="1" y="1"/>
                    </a:lnTo>
                    <a:lnTo>
                      <a:pt x="1" y="0"/>
                    </a:lnTo>
                    <a:lnTo>
                      <a:pt x="0"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4" name="Freeform 184"/>
              <p:cNvSpPr>
                <a:spLocks/>
              </p:cNvSpPr>
              <p:nvPr/>
            </p:nvSpPr>
            <p:spPr bwMode="auto">
              <a:xfrm>
                <a:off x="4561" y="3624"/>
                <a:ext cx="1" cy="2"/>
              </a:xfrm>
              <a:custGeom>
                <a:avLst/>
                <a:gdLst/>
                <a:ahLst/>
                <a:cxnLst>
                  <a:cxn ang="0">
                    <a:pos x="0" y="0"/>
                  </a:cxn>
                  <a:cxn ang="0">
                    <a:pos x="0" y="1"/>
                  </a:cxn>
                  <a:cxn ang="0">
                    <a:pos x="0" y="1"/>
                  </a:cxn>
                  <a:cxn ang="0">
                    <a:pos x="0" y="1"/>
                  </a:cxn>
                  <a:cxn ang="0">
                    <a:pos x="0" y="2"/>
                  </a:cxn>
                  <a:cxn ang="0">
                    <a:pos x="1" y="1"/>
                  </a:cxn>
                  <a:cxn ang="0">
                    <a:pos x="0" y="1"/>
                  </a:cxn>
                  <a:cxn ang="0">
                    <a:pos x="0" y="0"/>
                  </a:cxn>
                  <a:cxn ang="0">
                    <a:pos x="0" y="0"/>
                  </a:cxn>
                </a:cxnLst>
                <a:rect l="0" t="0" r="r" b="b"/>
                <a:pathLst>
                  <a:path w="1" h="2">
                    <a:moveTo>
                      <a:pt x="0" y="0"/>
                    </a:moveTo>
                    <a:lnTo>
                      <a:pt x="0" y="1"/>
                    </a:lnTo>
                    <a:lnTo>
                      <a:pt x="0" y="1"/>
                    </a:lnTo>
                    <a:lnTo>
                      <a:pt x="0" y="1"/>
                    </a:lnTo>
                    <a:lnTo>
                      <a:pt x="0" y="2"/>
                    </a:lnTo>
                    <a:lnTo>
                      <a:pt x="1" y="1"/>
                    </a:lnTo>
                    <a:lnTo>
                      <a:pt x="0" y="1"/>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5" name="Freeform 185"/>
              <p:cNvSpPr>
                <a:spLocks/>
              </p:cNvSpPr>
              <p:nvPr/>
            </p:nvSpPr>
            <p:spPr bwMode="auto">
              <a:xfrm>
                <a:off x="4565" y="3642"/>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6" name="Freeform 186"/>
              <p:cNvSpPr>
                <a:spLocks/>
              </p:cNvSpPr>
              <p:nvPr/>
            </p:nvSpPr>
            <p:spPr bwMode="auto">
              <a:xfrm>
                <a:off x="4560" y="3624"/>
                <a:ext cx="1" cy="1"/>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7" name="Freeform 187"/>
              <p:cNvSpPr>
                <a:spLocks/>
              </p:cNvSpPr>
              <p:nvPr/>
            </p:nvSpPr>
            <p:spPr bwMode="auto">
              <a:xfrm>
                <a:off x="4549" y="3630"/>
                <a:ext cx="3" cy="1"/>
              </a:xfrm>
              <a:custGeom>
                <a:avLst/>
                <a:gdLst/>
                <a:ahLst/>
                <a:cxnLst>
                  <a:cxn ang="0">
                    <a:pos x="0" y="1"/>
                  </a:cxn>
                  <a:cxn ang="0">
                    <a:pos x="0" y="1"/>
                  </a:cxn>
                  <a:cxn ang="0">
                    <a:pos x="1" y="1"/>
                  </a:cxn>
                  <a:cxn ang="0">
                    <a:pos x="2" y="1"/>
                  </a:cxn>
                  <a:cxn ang="0">
                    <a:pos x="2" y="1"/>
                  </a:cxn>
                  <a:cxn ang="0">
                    <a:pos x="2" y="1"/>
                  </a:cxn>
                  <a:cxn ang="0">
                    <a:pos x="2" y="1"/>
                  </a:cxn>
                  <a:cxn ang="0">
                    <a:pos x="3" y="1"/>
                  </a:cxn>
                  <a:cxn ang="0">
                    <a:pos x="2" y="1"/>
                  </a:cxn>
                  <a:cxn ang="0">
                    <a:pos x="2" y="1"/>
                  </a:cxn>
                  <a:cxn ang="0">
                    <a:pos x="2" y="1"/>
                  </a:cxn>
                  <a:cxn ang="0">
                    <a:pos x="2" y="1"/>
                  </a:cxn>
                  <a:cxn ang="0">
                    <a:pos x="2" y="1"/>
                  </a:cxn>
                  <a:cxn ang="0">
                    <a:pos x="2" y="1"/>
                  </a:cxn>
                  <a:cxn ang="0">
                    <a:pos x="2" y="1"/>
                  </a:cxn>
                  <a:cxn ang="0">
                    <a:pos x="2" y="1"/>
                  </a:cxn>
                  <a:cxn ang="0">
                    <a:pos x="2" y="1"/>
                  </a:cxn>
                  <a:cxn ang="0">
                    <a:pos x="1" y="0"/>
                  </a:cxn>
                  <a:cxn ang="0">
                    <a:pos x="1" y="0"/>
                  </a:cxn>
                  <a:cxn ang="0">
                    <a:pos x="0" y="0"/>
                  </a:cxn>
                  <a:cxn ang="0">
                    <a:pos x="0" y="1"/>
                  </a:cxn>
                  <a:cxn ang="0">
                    <a:pos x="0" y="1"/>
                  </a:cxn>
                  <a:cxn ang="0">
                    <a:pos x="1" y="1"/>
                  </a:cxn>
                  <a:cxn ang="0">
                    <a:pos x="1" y="1"/>
                  </a:cxn>
                  <a:cxn ang="0">
                    <a:pos x="1" y="1"/>
                  </a:cxn>
                  <a:cxn ang="0">
                    <a:pos x="1" y="1"/>
                  </a:cxn>
                  <a:cxn ang="0">
                    <a:pos x="0" y="1"/>
                  </a:cxn>
                </a:cxnLst>
                <a:rect l="0" t="0" r="r" b="b"/>
                <a:pathLst>
                  <a:path w="3" h="1">
                    <a:moveTo>
                      <a:pt x="0" y="1"/>
                    </a:moveTo>
                    <a:lnTo>
                      <a:pt x="0" y="1"/>
                    </a:lnTo>
                    <a:lnTo>
                      <a:pt x="1" y="1"/>
                    </a:lnTo>
                    <a:lnTo>
                      <a:pt x="2" y="1"/>
                    </a:lnTo>
                    <a:lnTo>
                      <a:pt x="2" y="1"/>
                    </a:lnTo>
                    <a:lnTo>
                      <a:pt x="2" y="1"/>
                    </a:lnTo>
                    <a:lnTo>
                      <a:pt x="2" y="1"/>
                    </a:lnTo>
                    <a:lnTo>
                      <a:pt x="3" y="1"/>
                    </a:lnTo>
                    <a:lnTo>
                      <a:pt x="2" y="1"/>
                    </a:lnTo>
                    <a:lnTo>
                      <a:pt x="2" y="1"/>
                    </a:lnTo>
                    <a:lnTo>
                      <a:pt x="2" y="1"/>
                    </a:lnTo>
                    <a:lnTo>
                      <a:pt x="2" y="1"/>
                    </a:lnTo>
                    <a:lnTo>
                      <a:pt x="2" y="1"/>
                    </a:lnTo>
                    <a:lnTo>
                      <a:pt x="2" y="1"/>
                    </a:lnTo>
                    <a:lnTo>
                      <a:pt x="2" y="1"/>
                    </a:lnTo>
                    <a:lnTo>
                      <a:pt x="2" y="1"/>
                    </a:lnTo>
                    <a:lnTo>
                      <a:pt x="2" y="1"/>
                    </a:lnTo>
                    <a:lnTo>
                      <a:pt x="1" y="0"/>
                    </a:lnTo>
                    <a:lnTo>
                      <a:pt x="1" y="0"/>
                    </a:lnTo>
                    <a:lnTo>
                      <a:pt x="0" y="0"/>
                    </a:lnTo>
                    <a:lnTo>
                      <a:pt x="0" y="1"/>
                    </a:lnTo>
                    <a:lnTo>
                      <a:pt x="0" y="1"/>
                    </a:lnTo>
                    <a:lnTo>
                      <a:pt x="1" y="1"/>
                    </a:lnTo>
                    <a:lnTo>
                      <a:pt x="1" y="1"/>
                    </a:lnTo>
                    <a:lnTo>
                      <a:pt x="1" y="1"/>
                    </a:lnTo>
                    <a:lnTo>
                      <a:pt x="1"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8" name="Freeform 188"/>
              <p:cNvSpPr>
                <a:spLocks/>
              </p:cNvSpPr>
              <p:nvPr/>
            </p:nvSpPr>
            <p:spPr bwMode="auto">
              <a:xfrm>
                <a:off x="4337" y="3485"/>
                <a:ext cx="2" cy="1"/>
              </a:xfrm>
              <a:custGeom>
                <a:avLst/>
                <a:gdLst/>
                <a:ahLst/>
                <a:cxnLst>
                  <a:cxn ang="0">
                    <a:pos x="2" y="0"/>
                  </a:cxn>
                  <a:cxn ang="0">
                    <a:pos x="2" y="0"/>
                  </a:cxn>
                  <a:cxn ang="0">
                    <a:pos x="1" y="0"/>
                  </a:cxn>
                  <a:cxn ang="0">
                    <a:pos x="0" y="1"/>
                  </a:cxn>
                  <a:cxn ang="0">
                    <a:pos x="0" y="1"/>
                  </a:cxn>
                  <a:cxn ang="0">
                    <a:pos x="1" y="1"/>
                  </a:cxn>
                  <a:cxn ang="0">
                    <a:pos x="2" y="1"/>
                  </a:cxn>
                  <a:cxn ang="0">
                    <a:pos x="2" y="0"/>
                  </a:cxn>
                </a:cxnLst>
                <a:rect l="0" t="0" r="r" b="b"/>
                <a:pathLst>
                  <a:path w="2" h="1">
                    <a:moveTo>
                      <a:pt x="2" y="0"/>
                    </a:moveTo>
                    <a:lnTo>
                      <a:pt x="2" y="0"/>
                    </a:lnTo>
                    <a:lnTo>
                      <a:pt x="1" y="0"/>
                    </a:lnTo>
                    <a:lnTo>
                      <a:pt x="0" y="1"/>
                    </a:lnTo>
                    <a:lnTo>
                      <a:pt x="0" y="1"/>
                    </a:lnTo>
                    <a:lnTo>
                      <a:pt x="1" y="1"/>
                    </a:lnTo>
                    <a:lnTo>
                      <a:pt x="2"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49" name="Freeform 189"/>
              <p:cNvSpPr>
                <a:spLocks/>
              </p:cNvSpPr>
              <p:nvPr/>
            </p:nvSpPr>
            <p:spPr bwMode="auto">
              <a:xfrm>
                <a:off x="4559" y="3624"/>
                <a:ext cx="1" cy="1"/>
              </a:xfrm>
              <a:custGeom>
                <a:avLst/>
                <a:gdLst/>
                <a:ahLst/>
                <a:cxnLst>
                  <a:cxn ang="0">
                    <a:pos x="0" y="0"/>
                  </a:cxn>
                  <a:cxn ang="0">
                    <a:pos x="0" y="0"/>
                  </a:cxn>
                  <a:cxn ang="0">
                    <a:pos x="0" y="0"/>
                  </a:cxn>
                  <a:cxn ang="0">
                    <a:pos x="1" y="1"/>
                  </a:cxn>
                  <a:cxn ang="0">
                    <a:pos x="1" y="1"/>
                  </a:cxn>
                  <a:cxn ang="0">
                    <a:pos x="1" y="1"/>
                  </a:cxn>
                  <a:cxn ang="0">
                    <a:pos x="1" y="1"/>
                  </a:cxn>
                  <a:cxn ang="0">
                    <a:pos x="1" y="1"/>
                  </a:cxn>
                  <a:cxn ang="0">
                    <a:pos x="0" y="0"/>
                  </a:cxn>
                </a:cxnLst>
                <a:rect l="0" t="0" r="r" b="b"/>
                <a:pathLst>
                  <a:path w="1" h="1">
                    <a:moveTo>
                      <a:pt x="0" y="0"/>
                    </a:moveTo>
                    <a:lnTo>
                      <a:pt x="0" y="0"/>
                    </a:lnTo>
                    <a:lnTo>
                      <a:pt x="0" y="0"/>
                    </a:lnTo>
                    <a:lnTo>
                      <a:pt x="1" y="1"/>
                    </a:lnTo>
                    <a:lnTo>
                      <a:pt x="1" y="1"/>
                    </a:lnTo>
                    <a:lnTo>
                      <a:pt x="1" y="1"/>
                    </a:lnTo>
                    <a:lnTo>
                      <a:pt x="1" y="1"/>
                    </a:lnTo>
                    <a:lnTo>
                      <a:pt x="1" y="1"/>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0" name="Freeform 190"/>
              <p:cNvSpPr>
                <a:spLocks/>
              </p:cNvSpPr>
              <p:nvPr/>
            </p:nvSpPr>
            <p:spPr bwMode="auto">
              <a:xfrm>
                <a:off x="4549" y="3628"/>
                <a:ext cx="2" cy="1"/>
              </a:xfrm>
              <a:custGeom>
                <a:avLst/>
                <a:gdLst/>
                <a:ahLst/>
                <a:cxnLst>
                  <a:cxn ang="0">
                    <a:pos x="0" y="1"/>
                  </a:cxn>
                  <a:cxn ang="0">
                    <a:pos x="0" y="1"/>
                  </a:cxn>
                  <a:cxn ang="0">
                    <a:pos x="1" y="1"/>
                  </a:cxn>
                  <a:cxn ang="0">
                    <a:pos x="1" y="1"/>
                  </a:cxn>
                  <a:cxn ang="0">
                    <a:pos x="1" y="1"/>
                  </a:cxn>
                  <a:cxn ang="0">
                    <a:pos x="2" y="1"/>
                  </a:cxn>
                  <a:cxn ang="0">
                    <a:pos x="1" y="0"/>
                  </a:cxn>
                  <a:cxn ang="0">
                    <a:pos x="1" y="0"/>
                  </a:cxn>
                  <a:cxn ang="0">
                    <a:pos x="1" y="0"/>
                  </a:cxn>
                  <a:cxn ang="0">
                    <a:pos x="1" y="1"/>
                  </a:cxn>
                  <a:cxn ang="0">
                    <a:pos x="1" y="1"/>
                  </a:cxn>
                  <a:cxn ang="0">
                    <a:pos x="1" y="1"/>
                  </a:cxn>
                  <a:cxn ang="0">
                    <a:pos x="0" y="1"/>
                  </a:cxn>
                </a:cxnLst>
                <a:rect l="0" t="0" r="r" b="b"/>
                <a:pathLst>
                  <a:path w="2" h="1">
                    <a:moveTo>
                      <a:pt x="0" y="1"/>
                    </a:moveTo>
                    <a:lnTo>
                      <a:pt x="0" y="1"/>
                    </a:lnTo>
                    <a:lnTo>
                      <a:pt x="1" y="1"/>
                    </a:lnTo>
                    <a:lnTo>
                      <a:pt x="1" y="1"/>
                    </a:lnTo>
                    <a:lnTo>
                      <a:pt x="1" y="1"/>
                    </a:lnTo>
                    <a:lnTo>
                      <a:pt x="2" y="1"/>
                    </a:lnTo>
                    <a:lnTo>
                      <a:pt x="1" y="0"/>
                    </a:lnTo>
                    <a:lnTo>
                      <a:pt x="1" y="0"/>
                    </a:lnTo>
                    <a:lnTo>
                      <a:pt x="1" y="0"/>
                    </a:lnTo>
                    <a:lnTo>
                      <a:pt x="1" y="1"/>
                    </a:lnTo>
                    <a:lnTo>
                      <a:pt x="1" y="1"/>
                    </a:lnTo>
                    <a:lnTo>
                      <a:pt x="1"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1" name="Freeform 191"/>
              <p:cNvSpPr>
                <a:spLocks/>
              </p:cNvSpPr>
              <p:nvPr/>
            </p:nvSpPr>
            <p:spPr bwMode="auto">
              <a:xfrm>
                <a:off x="4565" y="3641"/>
                <a:ext cx="1" cy="1"/>
              </a:xfrm>
              <a:custGeom>
                <a:avLst/>
                <a:gdLst/>
                <a:ahLst/>
                <a:cxnLst>
                  <a:cxn ang="0">
                    <a:pos x="0" y="0"/>
                  </a:cxn>
                  <a:cxn ang="0">
                    <a:pos x="0" y="0"/>
                  </a:cxn>
                  <a:cxn ang="0">
                    <a:pos x="0" y="0"/>
                  </a:cxn>
                  <a:cxn ang="0">
                    <a:pos x="0" y="0"/>
                  </a:cxn>
                  <a:cxn ang="0">
                    <a:pos x="0" y="0"/>
                  </a:cxn>
                  <a:cxn ang="0">
                    <a:pos x="0" y="1"/>
                  </a:cxn>
                  <a:cxn ang="0">
                    <a:pos x="0" y="0"/>
                  </a:cxn>
                  <a:cxn ang="0">
                    <a:pos x="0" y="0"/>
                  </a:cxn>
                </a:cxnLst>
                <a:rect l="0" t="0" r="r" b="b"/>
                <a:pathLst>
                  <a:path h="1">
                    <a:moveTo>
                      <a:pt x="0" y="0"/>
                    </a:moveTo>
                    <a:lnTo>
                      <a:pt x="0" y="0"/>
                    </a:lnTo>
                    <a:lnTo>
                      <a:pt x="0" y="0"/>
                    </a:lnTo>
                    <a:lnTo>
                      <a:pt x="0" y="0"/>
                    </a:lnTo>
                    <a:lnTo>
                      <a:pt x="0" y="0"/>
                    </a:lnTo>
                    <a:lnTo>
                      <a:pt x="0" y="1"/>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2" name="Freeform 192"/>
              <p:cNvSpPr>
                <a:spLocks/>
              </p:cNvSpPr>
              <p:nvPr/>
            </p:nvSpPr>
            <p:spPr bwMode="auto">
              <a:xfrm>
                <a:off x="4293" y="3278"/>
                <a:ext cx="1" cy="1"/>
              </a:xfrm>
              <a:custGeom>
                <a:avLst/>
                <a:gdLst/>
                <a:ahLst/>
                <a:cxnLst>
                  <a:cxn ang="0">
                    <a:pos x="0" y="1"/>
                  </a:cxn>
                  <a:cxn ang="0">
                    <a:pos x="1" y="1"/>
                  </a:cxn>
                  <a:cxn ang="0">
                    <a:pos x="1" y="0"/>
                  </a:cxn>
                  <a:cxn ang="0">
                    <a:pos x="1" y="0"/>
                  </a:cxn>
                  <a:cxn ang="0">
                    <a:pos x="0" y="0"/>
                  </a:cxn>
                  <a:cxn ang="0">
                    <a:pos x="0" y="0"/>
                  </a:cxn>
                  <a:cxn ang="0">
                    <a:pos x="0" y="1"/>
                  </a:cxn>
                  <a:cxn ang="0">
                    <a:pos x="0" y="1"/>
                  </a:cxn>
                </a:cxnLst>
                <a:rect l="0" t="0" r="r" b="b"/>
                <a:pathLst>
                  <a:path w="1" h="1">
                    <a:moveTo>
                      <a:pt x="0" y="1"/>
                    </a:moveTo>
                    <a:lnTo>
                      <a:pt x="1" y="1"/>
                    </a:lnTo>
                    <a:lnTo>
                      <a:pt x="1" y="0"/>
                    </a:lnTo>
                    <a:lnTo>
                      <a:pt x="1" y="0"/>
                    </a:lnTo>
                    <a:lnTo>
                      <a:pt x="0" y="0"/>
                    </a:lnTo>
                    <a:lnTo>
                      <a:pt x="0" y="0"/>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3" name="Freeform 193"/>
              <p:cNvSpPr>
                <a:spLocks/>
              </p:cNvSpPr>
              <p:nvPr/>
            </p:nvSpPr>
            <p:spPr bwMode="auto">
              <a:xfrm>
                <a:off x="4344" y="3478"/>
                <a:ext cx="5" cy="5"/>
              </a:xfrm>
              <a:custGeom>
                <a:avLst/>
                <a:gdLst/>
                <a:ahLst/>
                <a:cxnLst>
                  <a:cxn ang="0">
                    <a:pos x="4" y="0"/>
                  </a:cxn>
                  <a:cxn ang="0">
                    <a:pos x="4" y="0"/>
                  </a:cxn>
                  <a:cxn ang="0">
                    <a:pos x="0" y="2"/>
                  </a:cxn>
                  <a:cxn ang="0">
                    <a:pos x="0" y="4"/>
                  </a:cxn>
                  <a:cxn ang="0">
                    <a:pos x="0" y="4"/>
                  </a:cxn>
                  <a:cxn ang="0">
                    <a:pos x="0" y="4"/>
                  </a:cxn>
                  <a:cxn ang="0">
                    <a:pos x="1" y="4"/>
                  </a:cxn>
                  <a:cxn ang="0">
                    <a:pos x="2" y="4"/>
                  </a:cxn>
                  <a:cxn ang="0">
                    <a:pos x="4" y="5"/>
                  </a:cxn>
                  <a:cxn ang="0">
                    <a:pos x="4" y="4"/>
                  </a:cxn>
                  <a:cxn ang="0">
                    <a:pos x="5" y="3"/>
                  </a:cxn>
                  <a:cxn ang="0">
                    <a:pos x="4" y="2"/>
                  </a:cxn>
                  <a:cxn ang="0">
                    <a:pos x="4" y="2"/>
                  </a:cxn>
                  <a:cxn ang="0">
                    <a:pos x="4" y="1"/>
                  </a:cxn>
                  <a:cxn ang="0">
                    <a:pos x="4" y="0"/>
                  </a:cxn>
                  <a:cxn ang="0">
                    <a:pos x="4" y="0"/>
                  </a:cxn>
                </a:cxnLst>
                <a:rect l="0" t="0" r="r" b="b"/>
                <a:pathLst>
                  <a:path w="5" h="5">
                    <a:moveTo>
                      <a:pt x="4" y="0"/>
                    </a:moveTo>
                    <a:lnTo>
                      <a:pt x="4" y="0"/>
                    </a:lnTo>
                    <a:lnTo>
                      <a:pt x="0" y="2"/>
                    </a:lnTo>
                    <a:lnTo>
                      <a:pt x="0" y="4"/>
                    </a:lnTo>
                    <a:lnTo>
                      <a:pt x="0" y="4"/>
                    </a:lnTo>
                    <a:lnTo>
                      <a:pt x="0" y="4"/>
                    </a:lnTo>
                    <a:lnTo>
                      <a:pt x="1" y="4"/>
                    </a:lnTo>
                    <a:lnTo>
                      <a:pt x="2" y="4"/>
                    </a:lnTo>
                    <a:lnTo>
                      <a:pt x="4" y="5"/>
                    </a:lnTo>
                    <a:lnTo>
                      <a:pt x="4" y="4"/>
                    </a:lnTo>
                    <a:lnTo>
                      <a:pt x="5" y="3"/>
                    </a:lnTo>
                    <a:lnTo>
                      <a:pt x="4" y="2"/>
                    </a:lnTo>
                    <a:lnTo>
                      <a:pt x="4" y="2"/>
                    </a:lnTo>
                    <a:lnTo>
                      <a:pt x="4" y="1"/>
                    </a:lnTo>
                    <a:lnTo>
                      <a:pt x="4" y="0"/>
                    </a:lnTo>
                    <a:lnTo>
                      <a:pt x="4"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4" name="Freeform 194"/>
              <p:cNvSpPr>
                <a:spLocks/>
              </p:cNvSpPr>
              <p:nvPr/>
            </p:nvSpPr>
            <p:spPr bwMode="auto">
              <a:xfrm>
                <a:off x="4292" y="3282"/>
                <a:ext cx="1" cy="3"/>
              </a:xfrm>
              <a:custGeom>
                <a:avLst/>
                <a:gdLst/>
                <a:ahLst/>
                <a:cxnLst>
                  <a:cxn ang="0">
                    <a:pos x="1" y="2"/>
                  </a:cxn>
                  <a:cxn ang="0">
                    <a:pos x="1" y="3"/>
                  </a:cxn>
                  <a:cxn ang="0">
                    <a:pos x="1" y="2"/>
                  </a:cxn>
                  <a:cxn ang="0">
                    <a:pos x="1" y="1"/>
                  </a:cxn>
                  <a:cxn ang="0">
                    <a:pos x="1" y="1"/>
                  </a:cxn>
                  <a:cxn ang="0">
                    <a:pos x="1" y="0"/>
                  </a:cxn>
                  <a:cxn ang="0">
                    <a:pos x="0" y="1"/>
                  </a:cxn>
                  <a:cxn ang="0">
                    <a:pos x="0" y="1"/>
                  </a:cxn>
                  <a:cxn ang="0">
                    <a:pos x="1" y="1"/>
                  </a:cxn>
                  <a:cxn ang="0">
                    <a:pos x="1" y="2"/>
                  </a:cxn>
                </a:cxnLst>
                <a:rect l="0" t="0" r="r" b="b"/>
                <a:pathLst>
                  <a:path w="1" h="3">
                    <a:moveTo>
                      <a:pt x="1" y="2"/>
                    </a:moveTo>
                    <a:lnTo>
                      <a:pt x="1" y="3"/>
                    </a:lnTo>
                    <a:lnTo>
                      <a:pt x="1" y="2"/>
                    </a:lnTo>
                    <a:lnTo>
                      <a:pt x="1" y="1"/>
                    </a:lnTo>
                    <a:lnTo>
                      <a:pt x="1" y="1"/>
                    </a:lnTo>
                    <a:lnTo>
                      <a:pt x="1" y="0"/>
                    </a:lnTo>
                    <a:lnTo>
                      <a:pt x="0" y="1"/>
                    </a:lnTo>
                    <a:lnTo>
                      <a:pt x="0" y="1"/>
                    </a:lnTo>
                    <a:lnTo>
                      <a:pt x="1" y="1"/>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5" name="Freeform 195"/>
              <p:cNvSpPr>
                <a:spLocks/>
              </p:cNvSpPr>
              <p:nvPr/>
            </p:nvSpPr>
            <p:spPr bwMode="auto">
              <a:xfrm>
                <a:off x="4870" y="3722"/>
                <a:ext cx="3" cy="5"/>
              </a:xfrm>
              <a:custGeom>
                <a:avLst/>
                <a:gdLst/>
                <a:ahLst/>
                <a:cxnLst>
                  <a:cxn ang="0">
                    <a:pos x="1" y="1"/>
                  </a:cxn>
                  <a:cxn ang="0">
                    <a:pos x="1" y="0"/>
                  </a:cxn>
                  <a:cxn ang="0">
                    <a:pos x="0" y="1"/>
                  </a:cxn>
                  <a:cxn ang="0">
                    <a:pos x="0" y="2"/>
                  </a:cxn>
                  <a:cxn ang="0">
                    <a:pos x="0" y="3"/>
                  </a:cxn>
                  <a:cxn ang="0">
                    <a:pos x="1" y="4"/>
                  </a:cxn>
                  <a:cxn ang="0">
                    <a:pos x="1" y="5"/>
                  </a:cxn>
                  <a:cxn ang="0">
                    <a:pos x="2" y="5"/>
                  </a:cxn>
                  <a:cxn ang="0">
                    <a:pos x="3" y="5"/>
                  </a:cxn>
                  <a:cxn ang="0">
                    <a:pos x="3" y="4"/>
                  </a:cxn>
                  <a:cxn ang="0">
                    <a:pos x="1" y="2"/>
                  </a:cxn>
                  <a:cxn ang="0">
                    <a:pos x="1" y="1"/>
                  </a:cxn>
                </a:cxnLst>
                <a:rect l="0" t="0" r="r" b="b"/>
                <a:pathLst>
                  <a:path w="3" h="5">
                    <a:moveTo>
                      <a:pt x="1" y="1"/>
                    </a:moveTo>
                    <a:lnTo>
                      <a:pt x="1" y="0"/>
                    </a:lnTo>
                    <a:lnTo>
                      <a:pt x="0" y="1"/>
                    </a:lnTo>
                    <a:lnTo>
                      <a:pt x="0" y="2"/>
                    </a:lnTo>
                    <a:lnTo>
                      <a:pt x="0" y="3"/>
                    </a:lnTo>
                    <a:lnTo>
                      <a:pt x="1" y="4"/>
                    </a:lnTo>
                    <a:lnTo>
                      <a:pt x="1" y="5"/>
                    </a:lnTo>
                    <a:lnTo>
                      <a:pt x="2" y="5"/>
                    </a:lnTo>
                    <a:lnTo>
                      <a:pt x="3" y="5"/>
                    </a:lnTo>
                    <a:lnTo>
                      <a:pt x="3" y="4"/>
                    </a:lnTo>
                    <a:lnTo>
                      <a:pt x="1" y="2"/>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6" name="Freeform 196"/>
              <p:cNvSpPr>
                <a:spLocks/>
              </p:cNvSpPr>
              <p:nvPr/>
            </p:nvSpPr>
            <p:spPr bwMode="auto">
              <a:xfrm>
                <a:off x="4861" y="3709"/>
                <a:ext cx="5" cy="6"/>
              </a:xfrm>
              <a:custGeom>
                <a:avLst/>
                <a:gdLst/>
                <a:ahLst/>
                <a:cxnLst>
                  <a:cxn ang="0">
                    <a:pos x="2" y="0"/>
                  </a:cxn>
                  <a:cxn ang="0">
                    <a:pos x="0" y="1"/>
                  </a:cxn>
                  <a:cxn ang="0">
                    <a:pos x="0" y="1"/>
                  </a:cxn>
                  <a:cxn ang="0">
                    <a:pos x="4" y="6"/>
                  </a:cxn>
                  <a:cxn ang="0">
                    <a:pos x="4" y="6"/>
                  </a:cxn>
                  <a:cxn ang="0">
                    <a:pos x="5" y="5"/>
                  </a:cxn>
                  <a:cxn ang="0">
                    <a:pos x="4" y="3"/>
                  </a:cxn>
                  <a:cxn ang="0">
                    <a:pos x="2" y="0"/>
                  </a:cxn>
                </a:cxnLst>
                <a:rect l="0" t="0" r="r" b="b"/>
                <a:pathLst>
                  <a:path w="5" h="6">
                    <a:moveTo>
                      <a:pt x="2" y="0"/>
                    </a:moveTo>
                    <a:lnTo>
                      <a:pt x="0" y="1"/>
                    </a:lnTo>
                    <a:lnTo>
                      <a:pt x="0" y="1"/>
                    </a:lnTo>
                    <a:lnTo>
                      <a:pt x="4" y="6"/>
                    </a:lnTo>
                    <a:lnTo>
                      <a:pt x="4" y="6"/>
                    </a:lnTo>
                    <a:lnTo>
                      <a:pt x="5" y="5"/>
                    </a:lnTo>
                    <a:lnTo>
                      <a:pt x="4" y="3"/>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7" name="Freeform 197"/>
              <p:cNvSpPr>
                <a:spLocks/>
              </p:cNvSpPr>
              <p:nvPr/>
            </p:nvSpPr>
            <p:spPr bwMode="auto">
              <a:xfrm>
                <a:off x="3922" y="3996"/>
                <a:ext cx="1" cy="2"/>
              </a:xfrm>
              <a:custGeom>
                <a:avLst/>
                <a:gdLst/>
                <a:ahLst/>
                <a:cxnLst>
                  <a:cxn ang="0">
                    <a:pos x="1" y="1"/>
                  </a:cxn>
                  <a:cxn ang="0">
                    <a:pos x="0" y="0"/>
                  </a:cxn>
                  <a:cxn ang="0">
                    <a:pos x="0" y="1"/>
                  </a:cxn>
                  <a:cxn ang="0">
                    <a:pos x="1" y="2"/>
                  </a:cxn>
                  <a:cxn ang="0">
                    <a:pos x="1" y="1"/>
                  </a:cxn>
                </a:cxnLst>
                <a:rect l="0" t="0" r="r" b="b"/>
                <a:pathLst>
                  <a:path w="1" h="2">
                    <a:moveTo>
                      <a:pt x="1" y="1"/>
                    </a:moveTo>
                    <a:lnTo>
                      <a:pt x="0" y="0"/>
                    </a:lnTo>
                    <a:lnTo>
                      <a:pt x="0" y="1"/>
                    </a:lnTo>
                    <a:lnTo>
                      <a:pt x="1" y="2"/>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8" name="Freeform 198"/>
              <p:cNvSpPr>
                <a:spLocks/>
              </p:cNvSpPr>
              <p:nvPr/>
            </p:nvSpPr>
            <p:spPr bwMode="auto">
              <a:xfrm>
                <a:off x="3920" y="3994"/>
                <a:ext cx="3" cy="1"/>
              </a:xfrm>
              <a:custGeom>
                <a:avLst/>
                <a:gdLst/>
                <a:ahLst/>
                <a:cxnLst>
                  <a:cxn ang="0">
                    <a:pos x="0" y="1"/>
                  </a:cxn>
                  <a:cxn ang="0">
                    <a:pos x="1" y="1"/>
                  </a:cxn>
                  <a:cxn ang="0">
                    <a:pos x="3" y="1"/>
                  </a:cxn>
                  <a:cxn ang="0">
                    <a:pos x="3" y="1"/>
                  </a:cxn>
                  <a:cxn ang="0">
                    <a:pos x="3" y="0"/>
                  </a:cxn>
                  <a:cxn ang="0">
                    <a:pos x="2" y="0"/>
                  </a:cxn>
                  <a:cxn ang="0">
                    <a:pos x="0" y="1"/>
                  </a:cxn>
                  <a:cxn ang="0">
                    <a:pos x="0" y="1"/>
                  </a:cxn>
                </a:cxnLst>
                <a:rect l="0" t="0" r="r" b="b"/>
                <a:pathLst>
                  <a:path w="3" h="1">
                    <a:moveTo>
                      <a:pt x="0" y="1"/>
                    </a:moveTo>
                    <a:lnTo>
                      <a:pt x="1" y="1"/>
                    </a:lnTo>
                    <a:lnTo>
                      <a:pt x="3" y="1"/>
                    </a:lnTo>
                    <a:lnTo>
                      <a:pt x="3" y="1"/>
                    </a:lnTo>
                    <a:lnTo>
                      <a:pt x="3" y="0"/>
                    </a:lnTo>
                    <a:lnTo>
                      <a:pt x="2" y="0"/>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59" name="Freeform 199"/>
              <p:cNvSpPr>
                <a:spLocks/>
              </p:cNvSpPr>
              <p:nvPr/>
            </p:nvSpPr>
            <p:spPr bwMode="auto">
              <a:xfrm>
                <a:off x="4850" y="3687"/>
                <a:ext cx="60" cy="63"/>
              </a:xfrm>
              <a:custGeom>
                <a:avLst/>
                <a:gdLst/>
                <a:ahLst/>
                <a:cxnLst>
                  <a:cxn ang="0">
                    <a:pos x="56" y="61"/>
                  </a:cxn>
                  <a:cxn ang="0">
                    <a:pos x="59" y="63"/>
                  </a:cxn>
                  <a:cxn ang="0">
                    <a:pos x="59" y="51"/>
                  </a:cxn>
                  <a:cxn ang="0">
                    <a:pos x="60" y="47"/>
                  </a:cxn>
                  <a:cxn ang="0">
                    <a:pos x="57" y="44"/>
                  </a:cxn>
                  <a:cxn ang="0">
                    <a:pos x="53" y="43"/>
                  </a:cxn>
                  <a:cxn ang="0">
                    <a:pos x="53" y="42"/>
                  </a:cxn>
                  <a:cxn ang="0">
                    <a:pos x="52" y="41"/>
                  </a:cxn>
                  <a:cxn ang="0">
                    <a:pos x="51" y="37"/>
                  </a:cxn>
                  <a:cxn ang="0">
                    <a:pos x="49" y="36"/>
                  </a:cxn>
                  <a:cxn ang="0">
                    <a:pos x="46" y="35"/>
                  </a:cxn>
                  <a:cxn ang="0">
                    <a:pos x="46" y="34"/>
                  </a:cxn>
                  <a:cxn ang="0">
                    <a:pos x="47" y="32"/>
                  </a:cxn>
                  <a:cxn ang="0">
                    <a:pos x="46" y="32"/>
                  </a:cxn>
                  <a:cxn ang="0">
                    <a:pos x="47" y="29"/>
                  </a:cxn>
                  <a:cxn ang="0">
                    <a:pos x="42" y="29"/>
                  </a:cxn>
                  <a:cxn ang="0">
                    <a:pos x="42" y="29"/>
                  </a:cxn>
                  <a:cxn ang="0">
                    <a:pos x="43" y="28"/>
                  </a:cxn>
                  <a:cxn ang="0">
                    <a:pos x="43" y="27"/>
                  </a:cxn>
                  <a:cxn ang="0">
                    <a:pos x="44" y="26"/>
                  </a:cxn>
                  <a:cxn ang="0">
                    <a:pos x="43" y="25"/>
                  </a:cxn>
                  <a:cxn ang="0">
                    <a:pos x="41" y="25"/>
                  </a:cxn>
                  <a:cxn ang="0">
                    <a:pos x="39" y="24"/>
                  </a:cxn>
                  <a:cxn ang="0">
                    <a:pos x="39" y="24"/>
                  </a:cxn>
                  <a:cxn ang="0">
                    <a:pos x="38" y="23"/>
                  </a:cxn>
                  <a:cxn ang="0">
                    <a:pos x="35" y="22"/>
                  </a:cxn>
                  <a:cxn ang="0">
                    <a:pos x="33" y="19"/>
                  </a:cxn>
                  <a:cxn ang="0">
                    <a:pos x="32" y="18"/>
                  </a:cxn>
                  <a:cxn ang="0">
                    <a:pos x="32" y="20"/>
                  </a:cxn>
                  <a:cxn ang="0">
                    <a:pos x="28" y="17"/>
                  </a:cxn>
                  <a:cxn ang="0">
                    <a:pos x="27" y="16"/>
                  </a:cxn>
                  <a:cxn ang="0">
                    <a:pos x="24" y="12"/>
                  </a:cxn>
                  <a:cxn ang="0">
                    <a:pos x="17" y="8"/>
                  </a:cxn>
                  <a:cxn ang="0">
                    <a:pos x="16" y="6"/>
                  </a:cxn>
                  <a:cxn ang="0">
                    <a:pos x="16" y="5"/>
                  </a:cxn>
                  <a:cxn ang="0">
                    <a:pos x="13" y="3"/>
                  </a:cxn>
                  <a:cxn ang="0">
                    <a:pos x="11" y="3"/>
                  </a:cxn>
                  <a:cxn ang="0">
                    <a:pos x="6" y="2"/>
                  </a:cxn>
                  <a:cxn ang="0">
                    <a:pos x="5" y="2"/>
                  </a:cxn>
                  <a:cxn ang="0">
                    <a:pos x="3" y="0"/>
                  </a:cxn>
                  <a:cxn ang="0">
                    <a:pos x="1" y="0"/>
                  </a:cxn>
                  <a:cxn ang="0">
                    <a:pos x="1" y="0"/>
                  </a:cxn>
                  <a:cxn ang="0">
                    <a:pos x="8" y="10"/>
                  </a:cxn>
                  <a:cxn ang="0">
                    <a:pos x="11" y="12"/>
                  </a:cxn>
                  <a:cxn ang="0">
                    <a:pos x="13" y="15"/>
                  </a:cxn>
                  <a:cxn ang="0">
                    <a:pos x="16" y="18"/>
                  </a:cxn>
                  <a:cxn ang="0">
                    <a:pos x="21" y="21"/>
                  </a:cxn>
                  <a:cxn ang="0">
                    <a:pos x="23" y="29"/>
                  </a:cxn>
                  <a:cxn ang="0">
                    <a:pos x="25" y="31"/>
                  </a:cxn>
                  <a:cxn ang="0">
                    <a:pos x="27" y="33"/>
                  </a:cxn>
                  <a:cxn ang="0">
                    <a:pos x="29" y="37"/>
                  </a:cxn>
                  <a:cxn ang="0">
                    <a:pos x="32" y="43"/>
                  </a:cxn>
                  <a:cxn ang="0">
                    <a:pos x="39" y="50"/>
                  </a:cxn>
                  <a:cxn ang="0">
                    <a:pos x="40" y="53"/>
                  </a:cxn>
                  <a:cxn ang="0">
                    <a:pos x="42" y="53"/>
                  </a:cxn>
                  <a:cxn ang="0">
                    <a:pos x="46" y="57"/>
                  </a:cxn>
                  <a:cxn ang="0">
                    <a:pos x="53" y="63"/>
                  </a:cxn>
                  <a:cxn ang="0">
                    <a:pos x="52" y="61"/>
                  </a:cxn>
                  <a:cxn ang="0">
                    <a:pos x="55" y="62"/>
                  </a:cxn>
                  <a:cxn ang="0">
                    <a:pos x="56" y="61"/>
                  </a:cxn>
                </a:cxnLst>
                <a:rect l="0" t="0" r="r" b="b"/>
                <a:pathLst>
                  <a:path w="60" h="63">
                    <a:moveTo>
                      <a:pt x="56" y="61"/>
                    </a:moveTo>
                    <a:lnTo>
                      <a:pt x="56" y="61"/>
                    </a:lnTo>
                    <a:lnTo>
                      <a:pt x="58" y="63"/>
                    </a:lnTo>
                    <a:lnTo>
                      <a:pt x="59" y="63"/>
                    </a:lnTo>
                    <a:lnTo>
                      <a:pt x="60" y="51"/>
                    </a:lnTo>
                    <a:lnTo>
                      <a:pt x="59" y="51"/>
                    </a:lnTo>
                    <a:lnTo>
                      <a:pt x="60" y="48"/>
                    </a:lnTo>
                    <a:lnTo>
                      <a:pt x="60" y="47"/>
                    </a:lnTo>
                    <a:lnTo>
                      <a:pt x="59" y="46"/>
                    </a:lnTo>
                    <a:lnTo>
                      <a:pt x="57" y="44"/>
                    </a:lnTo>
                    <a:lnTo>
                      <a:pt x="57" y="44"/>
                    </a:lnTo>
                    <a:lnTo>
                      <a:pt x="53" y="43"/>
                    </a:lnTo>
                    <a:lnTo>
                      <a:pt x="53" y="43"/>
                    </a:lnTo>
                    <a:lnTo>
                      <a:pt x="53" y="42"/>
                    </a:lnTo>
                    <a:lnTo>
                      <a:pt x="52" y="41"/>
                    </a:lnTo>
                    <a:lnTo>
                      <a:pt x="52" y="41"/>
                    </a:lnTo>
                    <a:lnTo>
                      <a:pt x="52" y="40"/>
                    </a:lnTo>
                    <a:lnTo>
                      <a:pt x="51" y="37"/>
                    </a:lnTo>
                    <a:lnTo>
                      <a:pt x="50" y="37"/>
                    </a:lnTo>
                    <a:lnTo>
                      <a:pt x="49" y="36"/>
                    </a:lnTo>
                    <a:lnTo>
                      <a:pt x="48" y="36"/>
                    </a:lnTo>
                    <a:lnTo>
                      <a:pt x="46" y="35"/>
                    </a:lnTo>
                    <a:lnTo>
                      <a:pt x="46" y="35"/>
                    </a:lnTo>
                    <a:lnTo>
                      <a:pt x="46" y="34"/>
                    </a:lnTo>
                    <a:lnTo>
                      <a:pt x="46" y="33"/>
                    </a:lnTo>
                    <a:lnTo>
                      <a:pt x="47" y="32"/>
                    </a:lnTo>
                    <a:lnTo>
                      <a:pt x="46" y="32"/>
                    </a:lnTo>
                    <a:lnTo>
                      <a:pt x="46" y="32"/>
                    </a:lnTo>
                    <a:lnTo>
                      <a:pt x="47" y="31"/>
                    </a:lnTo>
                    <a:lnTo>
                      <a:pt x="47" y="29"/>
                    </a:lnTo>
                    <a:lnTo>
                      <a:pt x="46" y="28"/>
                    </a:lnTo>
                    <a:lnTo>
                      <a:pt x="42" y="29"/>
                    </a:lnTo>
                    <a:lnTo>
                      <a:pt x="42" y="29"/>
                    </a:lnTo>
                    <a:lnTo>
                      <a:pt x="42" y="29"/>
                    </a:lnTo>
                    <a:lnTo>
                      <a:pt x="43" y="28"/>
                    </a:lnTo>
                    <a:lnTo>
                      <a:pt x="43" y="28"/>
                    </a:lnTo>
                    <a:lnTo>
                      <a:pt x="43" y="27"/>
                    </a:lnTo>
                    <a:lnTo>
                      <a:pt x="43" y="27"/>
                    </a:lnTo>
                    <a:lnTo>
                      <a:pt x="43" y="27"/>
                    </a:lnTo>
                    <a:lnTo>
                      <a:pt x="44" y="26"/>
                    </a:lnTo>
                    <a:lnTo>
                      <a:pt x="44" y="25"/>
                    </a:lnTo>
                    <a:lnTo>
                      <a:pt x="43" y="25"/>
                    </a:lnTo>
                    <a:lnTo>
                      <a:pt x="42" y="24"/>
                    </a:lnTo>
                    <a:lnTo>
                      <a:pt x="41" y="25"/>
                    </a:lnTo>
                    <a:lnTo>
                      <a:pt x="40" y="24"/>
                    </a:lnTo>
                    <a:lnTo>
                      <a:pt x="39" y="24"/>
                    </a:lnTo>
                    <a:lnTo>
                      <a:pt x="39" y="24"/>
                    </a:lnTo>
                    <a:lnTo>
                      <a:pt x="39" y="24"/>
                    </a:lnTo>
                    <a:lnTo>
                      <a:pt x="39" y="24"/>
                    </a:lnTo>
                    <a:lnTo>
                      <a:pt x="38" y="23"/>
                    </a:lnTo>
                    <a:lnTo>
                      <a:pt x="36" y="22"/>
                    </a:lnTo>
                    <a:lnTo>
                      <a:pt x="35" y="22"/>
                    </a:lnTo>
                    <a:lnTo>
                      <a:pt x="35" y="21"/>
                    </a:lnTo>
                    <a:lnTo>
                      <a:pt x="33" y="19"/>
                    </a:lnTo>
                    <a:lnTo>
                      <a:pt x="32" y="18"/>
                    </a:lnTo>
                    <a:lnTo>
                      <a:pt x="32" y="18"/>
                    </a:lnTo>
                    <a:lnTo>
                      <a:pt x="32" y="19"/>
                    </a:lnTo>
                    <a:lnTo>
                      <a:pt x="32" y="20"/>
                    </a:lnTo>
                    <a:lnTo>
                      <a:pt x="31" y="19"/>
                    </a:lnTo>
                    <a:lnTo>
                      <a:pt x="28" y="17"/>
                    </a:lnTo>
                    <a:lnTo>
                      <a:pt x="28" y="16"/>
                    </a:lnTo>
                    <a:lnTo>
                      <a:pt x="27" y="16"/>
                    </a:lnTo>
                    <a:lnTo>
                      <a:pt x="27" y="15"/>
                    </a:lnTo>
                    <a:lnTo>
                      <a:pt x="24" y="12"/>
                    </a:lnTo>
                    <a:lnTo>
                      <a:pt x="20" y="10"/>
                    </a:lnTo>
                    <a:lnTo>
                      <a:pt x="17" y="8"/>
                    </a:lnTo>
                    <a:lnTo>
                      <a:pt x="17" y="6"/>
                    </a:lnTo>
                    <a:lnTo>
                      <a:pt x="16" y="6"/>
                    </a:lnTo>
                    <a:lnTo>
                      <a:pt x="16" y="5"/>
                    </a:lnTo>
                    <a:lnTo>
                      <a:pt x="16" y="5"/>
                    </a:lnTo>
                    <a:lnTo>
                      <a:pt x="15" y="4"/>
                    </a:lnTo>
                    <a:lnTo>
                      <a:pt x="13" y="3"/>
                    </a:lnTo>
                    <a:lnTo>
                      <a:pt x="13" y="3"/>
                    </a:lnTo>
                    <a:lnTo>
                      <a:pt x="11" y="3"/>
                    </a:lnTo>
                    <a:lnTo>
                      <a:pt x="10" y="2"/>
                    </a:lnTo>
                    <a:lnTo>
                      <a:pt x="6" y="2"/>
                    </a:lnTo>
                    <a:lnTo>
                      <a:pt x="6" y="2"/>
                    </a:lnTo>
                    <a:lnTo>
                      <a:pt x="5" y="2"/>
                    </a:lnTo>
                    <a:lnTo>
                      <a:pt x="4" y="0"/>
                    </a:lnTo>
                    <a:lnTo>
                      <a:pt x="3" y="0"/>
                    </a:lnTo>
                    <a:lnTo>
                      <a:pt x="2" y="0"/>
                    </a:lnTo>
                    <a:lnTo>
                      <a:pt x="1" y="0"/>
                    </a:lnTo>
                    <a:lnTo>
                      <a:pt x="0" y="0"/>
                    </a:lnTo>
                    <a:lnTo>
                      <a:pt x="1" y="0"/>
                    </a:lnTo>
                    <a:lnTo>
                      <a:pt x="1" y="3"/>
                    </a:lnTo>
                    <a:lnTo>
                      <a:pt x="8" y="10"/>
                    </a:lnTo>
                    <a:lnTo>
                      <a:pt x="9" y="10"/>
                    </a:lnTo>
                    <a:lnTo>
                      <a:pt x="11" y="12"/>
                    </a:lnTo>
                    <a:lnTo>
                      <a:pt x="13" y="15"/>
                    </a:lnTo>
                    <a:lnTo>
                      <a:pt x="13" y="15"/>
                    </a:lnTo>
                    <a:lnTo>
                      <a:pt x="14" y="18"/>
                    </a:lnTo>
                    <a:lnTo>
                      <a:pt x="16" y="18"/>
                    </a:lnTo>
                    <a:lnTo>
                      <a:pt x="18" y="20"/>
                    </a:lnTo>
                    <a:lnTo>
                      <a:pt x="21" y="21"/>
                    </a:lnTo>
                    <a:lnTo>
                      <a:pt x="21" y="23"/>
                    </a:lnTo>
                    <a:lnTo>
                      <a:pt x="23" y="29"/>
                    </a:lnTo>
                    <a:lnTo>
                      <a:pt x="24" y="29"/>
                    </a:lnTo>
                    <a:lnTo>
                      <a:pt x="25" y="31"/>
                    </a:lnTo>
                    <a:lnTo>
                      <a:pt x="26" y="32"/>
                    </a:lnTo>
                    <a:lnTo>
                      <a:pt x="27" y="33"/>
                    </a:lnTo>
                    <a:lnTo>
                      <a:pt x="29" y="35"/>
                    </a:lnTo>
                    <a:lnTo>
                      <a:pt x="29" y="37"/>
                    </a:lnTo>
                    <a:lnTo>
                      <a:pt x="32" y="41"/>
                    </a:lnTo>
                    <a:lnTo>
                      <a:pt x="32" y="43"/>
                    </a:lnTo>
                    <a:lnTo>
                      <a:pt x="38" y="50"/>
                    </a:lnTo>
                    <a:lnTo>
                      <a:pt x="39" y="50"/>
                    </a:lnTo>
                    <a:lnTo>
                      <a:pt x="39" y="51"/>
                    </a:lnTo>
                    <a:lnTo>
                      <a:pt x="40" y="53"/>
                    </a:lnTo>
                    <a:lnTo>
                      <a:pt x="41" y="53"/>
                    </a:lnTo>
                    <a:lnTo>
                      <a:pt x="42" y="53"/>
                    </a:lnTo>
                    <a:lnTo>
                      <a:pt x="46" y="57"/>
                    </a:lnTo>
                    <a:lnTo>
                      <a:pt x="46" y="57"/>
                    </a:lnTo>
                    <a:lnTo>
                      <a:pt x="48" y="58"/>
                    </a:lnTo>
                    <a:lnTo>
                      <a:pt x="53" y="63"/>
                    </a:lnTo>
                    <a:lnTo>
                      <a:pt x="53" y="63"/>
                    </a:lnTo>
                    <a:lnTo>
                      <a:pt x="52" y="61"/>
                    </a:lnTo>
                    <a:lnTo>
                      <a:pt x="53" y="61"/>
                    </a:lnTo>
                    <a:lnTo>
                      <a:pt x="55" y="62"/>
                    </a:lnTo>
                    <a:lnTo>
                      <a:pt x="56" y="62"/>
                    </a:lnTo>
                    <a:lnTo>
                      <a:pt x="56" y="6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0" name="Freeform 200"/>
              <p:cNvSpPr>
                <a:spLocks/>
              </p:cNvSpPr>
              <p:nvPr/>
            </p:nvSpPr>
            <p:spPr bwMode="auto">
              <a:xfrm>
                <a:off x="3921" y="3995"/>
                <a:ext cx="2" cy="2"/>
              </a:xfrm>
              <a:custGeom>
                <a:avLst/>
                <a:gdLst/>
                <a:ahLst/>
                <a:cxnLst>
                  <a:cxn ang="0">
                    <a:pos x="2" y="1"/>
                  </a:cxn>
                  <a:cxn ang="0">
                    <a:pos x="2" y="0"/>
                  </a:cxn>
                  <a:cxn ang="0">
                    <a:pos x="0" y="0"/>
                  </a:cxn>
                  <a:cxn ang="0">
                    <a:pos x="0" y="0"/>
                  </a:cxn>
                  <a:cxn ang="0">
                    <a:pos x="0" y="0"/>
                  </a:cxn>
                  <a:cxn ang="0">
                    <a:pos x="2" y="1"/>
                  </a:cxn>
                  <a:cxn ang="0">
                    <a:pos x="2" y="2"/>
                  </a:cxn>
                  <a:cxn ang="0">
                    <a:pos x="2" y="1"/>
                  </a:cxn>
                </a:cxnLst>
                <a:rect l="0" t="0" r="r" b="b"/>
                <a:pathLst>
                  <a:path w="2" h="2">
                    <a:moveTo>
                      <a:pt x="2" y="1"/>
                    </a:moveTo>
                    <a:lnTo>
                      <a:pt x="2" y="0"/>
                    </a:lnTo>
                    <a:lnTo>
                      <a:pt x="0" y="0"/>
                    </a:lnTo>
                    <a:lnTo>
                      <a:pt x="0" y="0"/>
                    </a:lnTo>
                    <a:lnTo>
                      <a:pt x="0" y="0"/>
                    </a:lnTo>
                    <a:lnTo>
                      <a:pt x="2" y="1"/>
                    </a:lnTo>
                    <a:lnTo>
                      <a:pt x="2" y="2"/>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1" name="Freeform 201"/>
              <p:cNvSpPr>
                <a:spLocks/>
              </p:cNvSpPr>
              <p:nvPr/>
            </p:nvSpPr>
            <p:spPr bwMode="auto">
              <a:xfrm>
                <a:off x="4842" y="3678"/>
                <a:ext cx="1" cy="2"/>
              </a:xfrm>
              <a:custGeom>
                <a:avLst/>
                <a:gdLst/>
                <a:ahLst/>
                <a:cxnLst>
                  <a:cxn ang="0">
                    <a:pos x="0" y="0"/>
                  </a:cxn>
                  <a:cxn ang="0">
                    <a:pos x="0" y="0"/>
                  </a:cxn>
                  <a:cxn ang="0">
                    <a:pos x="0" y="1"/>
                  </a:cxn>
                  <a:cxn ang="0">
                    <a:pos x="0" y="1"/>
                  </a:cxn>
                  <a:cxn ang="0">
                    <a:pos x="0" y="2"/>
                  </a:cxn>
                  <a:cxn ang="0">
                    <a:pos x="0" y="2"/>
                  </a:cxn>
                  <a:cxn ang="0">
                    <a:pos x="0" y="1"/>
                  </a:cxn>
                  <a:cxn ang="0">
                    <a:pos x="0" y="0"/>
                  </a:cxn>
                  <a:cxn ang="0">
                    <a:pos x="0" y="0"/>
                  </a:cxn>
                </a:cxnLst>
                <a:rect l="0" t="0" r="r" b="b"/>
                <a:pathLst>
                  <a:path h="2">
                    <a:moveTo>
                      <a:pt x="0" y="0"/>
                    </a:moveTo>
                    <a:lnTo>
                      <a:pt x="0" y="0"/>
                    </a:lnTo>
                    <a:lnTo>
                      <a:pt x="0" y="1"/>
                    </a:lnTo>
                    <a:lnTo>
                      <a:pt x="0" y="1"/>
                    </a:lnTo>
                    <a:lnTo>
                      <a:pt x="0" y="2"/>
                    </a:lnTo>
                    <a:lnTo>
                      <a:pt x="0" y="2"/>
                    </a:lnTo>
                    <a:lnTo>
                      <a:pt x="0" y="1"/>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2" name="Freeform 202"/>
              <p:cNvSpPr>
                <a:spLocks/>
              </p:cNvSpPr>
              <p:nvPr/>
            </p:nvSpPr>
            <p:spPr bwMode="auto">
              <a:xfrm>
                <a:off x="4768" y="3664"/>
                <a:ext cx="12" cy="21"/>
              </a:xfrm>
              <a:custGeom>
                <a:avLst/>
                <a:gdLst/>
                <a:ahLst/>
                <a:cxnLst>
                  <a:cxn ang="0">
                    <a:pos x="11" y="11"/>
                  </a:cxn>
                  <a:cxn ang="0">
                    <a:pos x="9" y="7"/>
                  </a:cxn>
                  <a:cxn ang="0">
                    <a:pos x="9" y="7"/>
                  </a:cxn>
                  <a:cxn ang="0">
                    <a:pos x="8" y="5"/>
                  </a:cxn>
                  <a:cxn ang="0">
                    <a:pos x="7" y="4"/>
                  </a:cxn>
                  <a:cxn ang="0">
                    <a:pos x="7" y="4"/>
                  </a:cxn>
                  <a:cxn ang="0">
                    <a:pos x="6" y="3"/>
                  </a:cxn>
                  <a:cxn ang="0">
                    <a:pos x="4" y="0"/>
                  </a:cxn>
                  <a:cxn ang="0">
                    <a:pos x="3" y="0"/>
                  </a:cxn>
                  <a:cxn ang="0">
                    <a:pos x="2" y="0"/>
                  </a:cxn>
                  <a:cxn ang="0">
                    <a:pos x="1" y="0"/>
                  </a:cxn>
                  <a:cxn ang="0">
                    <a:pos x="2" y="1"/>
                  </a:cxn>
                  <a:cxn ang="0">
                    <a:pos x="3" y="1"/>
                  </a:cxn>
                  <a:cxn ang="0">
                    <a:pos x="4" y="2"/>
                  </a:cxn>
                  <a:cxn ang="0">
                    <a:pos x="3" y="2"/>
                  </a:cxn>
                  <a:cxn ang="0">
                    <a:pos x="2" y="3"/>
                  </a:cxn>
                  <a:cxn ang="0">
                    <a:pos x="2" y="3"/>
                  </a:cxn>
                  <a:cxn ang="0">
                    <a:pos x="2" y="4"/>
                  </a:cxn>
                  <a:cxn ang="0">
                    <a:pos x="1" y="4"/>
                  </a:cxn>
                  <a:cxn ang="0">
                    <a:pos x="1" y="9"/>
                  </a:cxn>
                  <a:cxn ang="0">
                    <a:pos x="1" y="9"/>
                  </a:cxn>
                  <a:cxn ang="0">
                    <a:pos x="0" y="9"/>
                  </a:cxn>
                  <a:cxn ang="0">
                    <a:pos x="1" y="17"/>
                  </a:cxn>
                  <a:cxn ang="0">
                    <a:pos x="2" y="20"/>
                  </a:cxn>
                  <a:cxn ang="0">
                    <a:pos x="3" y="21"/>
                  </a:cxn>
                  <a:cxn ang="0">
                    <a:pos x="6" y="21"/>
                  </a:cxn>
                  <a:cxn ang="0">
                    <a:pos x="11" y="18"/>
                  </a:cxn>
                  <a:cxn ang="0">
                    <a:pos x="12" y="17"/>
                  </a:cxn>
                  <a:cxn ang="0">
                    <a:pos x="12" y="12"/>
                  </a:cxn>
                  <a:cxn ang="0">
                    <a:pos x="12" y="11"/>
                  </a:cxn>
                  <a:cxn ang="0">
                    <a:pos x="11" y="11"/>
                  </a:cxn>
                </a:cxnLst>
                <a:rect l="0" t="0" r="r" b="b"/>
                <a:pathLst>
                  <a:path w="12" h="21">
                    <a:moveTo>
                      <a:pt x="11" y="11"/>
                    </a:moveTo>
                    <a:lnTo>
                      <a:pt x="9" y="7"/>
                    </a:lnTo>
                    <a:lnTo>
                      <a:pt x="9" y="7"/>
                    </a:lnTo>
                    <a:lnTo>
                      <a:pt x="8" y="5"/>
                    </a:lnTo>
                    <a:lnTo>
                      <a:pt x="7" y="4"/>
                    </a:lnTo>
                    <a:lnTo>
                      <a:pt x="7" y="4"/>
                    </a:lnTo>
                    <a:lnTo>
                      <a:pt x="6" y="3"/>
                    </a:lnTo>
                    <a:lnTo>
                      <a:pt x="4" y="0"/>
                    </a:lnTo>
                    <a:lnTo>
                      <a:pt x="3" y="0"/>
                    </a:lnTo>
                    <a:lnTo>
                      <a:pt x="2" y="0"/>
                    </a:lnTo>
                    <a:lnTo>
                      <a:pt x="1" y="0"/>
                    </a:lnTo>
                    <a:lnTo>
                      <a:pt x="2" y="1"/>
                    </a:lnTo>
                    <a:lnTo>
                      <a:pt x="3" y="1"/>
                    </a:lnTo>
                    <a:lnTo>
                      <a:pt x="4" y="2"/>
                    </a:lnTo>
                    <a:lnTo>
                      <a:pt x="3" y="2"/>
                    </a:lnTo>
                    <a:lnTo>
                      <a:pt x="2" y="3"/>
                    </a:lnTo>
                    <a:lnTo>
                      <a:pt x="2" y="3"/>
                    </a:lnTo>
                    <a:lnTo>
                      <a:pt x="2" y="4"/>
                    </a:lnTo>
                    <a:lnTo>
                      <a:pt x="1" y="4"/>
                    </a:lnTo>
                    <a:lnTo>
                      <a:pt x="1" y="9"/>
                    </a:lnTo>
                    <a:lnTo>
                      <a:pt x="1" y="9"/>
                    </a:lnTo>
                    <a:lnTo>
                      <a:pt x="0" y="9"/>
                    </a:lnTo>
                    <a:lnTo>
                      <a:pt x="1" y="17"/>
                    </a:lnTo>
                    <a:lnTo>
                      <a:pt x="2" y="20"/>
                    </a:lnTo>
                    <a:lnTo>
                      <a:pt x="3" y="21"/>
                    </a:lnTo>
                    <a:lnTo>
                      <a:pt x="6" y="21"/>
                    </a:lnTo>
                    <a:lnTo>
                      <a:pt x="11" y="18"/>
                    </a:lnTo>
                    <a:lnTo>
                      <a:pt x="12" y="17"/>
                    </a:lnTo>
                    <a:lnTo>
                      <a:pt x="12" y="12"/>
                    </a:lnTo>
                    <a:lnTo>
                      <a:pt x="12" y="11"/>
                    </a:lnTo>
                    <a:lnTo>
                      <a:pt x="11" y="1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3" name="Freeform 203"/>
              <p:cNvSpPr>
                <a:spLocks/>
              </p:cNvSpPr>
              <p:nvPr/>
            </p:nvSpPr>
            <p:spPr bwMode="auto">
              <a:xfrm>
                <a:off x="4905" y="3726"/>
                <a:ext cx="9" cy="9"/>
              </a:xfrm>
              <a:custGeom>
                <a:avLst/>
                <a:gdLst/>
                <a:ahLst/>
                <a:cxnLst>
                  <a:cxn ang="0">
                    <a:pos x="8" y="6"/>
                  </a:cxn>
                  <a:cxn ang="0">
                    <a:pos x="6" y="5"/>
                  </a:cxn>
                  <a:cxn ang="0">
                    <a:pos x="6" y="4"/>
                  </a:cxn>
                  <a:cxn ang="0">
                    <a:pos x="5" y="0"/>
                  </a:cxn>
                  <a:cxn ang="0">
                    <a:pos x="4" y="0"/>
                  </a:cxn>
                  <a:cxn ang="0">
                    <a:pos x="3" y="0"/>
                  </a:cxn>
                  <a:cxn ang="0">
                    <a:pos x="3" y="1"/>
                  </a:cxn>
                  <a:cxn ang="0">
                    <a:pos x="3" y="1"/>
                  </a:cxn>
                  <a:cxn ang="0">
                    <a:pos x="3" y="1"/>
                  </a:cxn>
                  <a:cxn ang="0">
                    <a:pos x="2" y="0"/>
                  </a:cxn>
                  <a:cxn ang="0">
                    <a:pos x="2" y="0"/>
                  </a:cxn>
                  <a:cxn ang="0">
                    <a:pos x="2" y="0"/>
                  </a:cxn>
                  <a:cxn ang="0">
                    <a:pos x="0" y="2"/>
                  </a:cxn>
                  <a:cxn ang="0">
                    <a:pos x="1" y="3"/>
                  </a:cxn>
                  <a:cxn ang="0">
                    <a:pos x="2" y="3"/>
                  </a:cxn>
                  <a:cxn ang="0">
                    <a:pos x="4" y="4"/>
                  </a:cxn>
                  <a:cxn ang="0">
                    <a:pos x="5" y="5"/>
                  </a:cxn>
                  <a:cxn ang="0">
                    <a:pos x="5" y="6"/>
                  </a:cxn>
                  <a:cxn ang="0">
                    <a:pos x="5" y="7"/>
                  </a:cxn>
                  <a:cxn ang="0">
                    <a:pos x="6" y="7"/>
                  </a:cxn>
                  <a:cxn ang="0">
                    <a:pos x="7" y="8"/>
                  </a:cxn>
                  <a:cxn ang="0">
                    <a:pos x="8" y="9"/>
                  </a:cxn>
                  <a:cxn ang="0">
                    <a:pos x="9" y="8"/>
                  </a:cxn>
                  <a:cxn ang="0">
                    <a:pos x="9" y="7"/>
                  </a:cxn>
                  <a:cxn ang="0">
                    <a:pos x="9" y="6"/>
                  </a:cxn>
                  <a:cxn ang="0">
                    <a:pos x="8" y="6"/>
                  </a:cxn>
                </a:cxnLst>
                <a:rect l="0" t="0" r="r" b="b"/>
                <a:pathLst>
                  <a:path w="9" h="9">
                    <a:moveTo>
                      <a:pt x="8" y="6"/>
                    </a:moveTo>
                    <a:lnTo>
                      <a:pt x="6" y="5"/>
                    </a:lnTo>
                    <a:lnTo>
                      <a:pt x="6" y="4"/>
                    </a:lnTo>
                    <a:lnTo>
                      <a:pt x="5" y="0"/>
                    </a:lnTo>
                    <a:lnTo>
                      <a:pt x="4" y="0"/>
                    </a:lnTo>
                    <a:lnTo>
                      <a:pt x="3" y="0"/>
                    </a:lnTo>
                    <a:lnTo>
                      <a:pt x="3" y="1"/>
                    </a:lnTo>
                    <a:lnTo>
                      <a:pt x="3" y="1"/>
                    </a:lnTo>
                    <a:lnTo>
                      <a:pt x="3" y="1"/>
                    </a:lnTo>
                    <a:lnTo>
                      <a:pt x="2" y="0"/>
                    </a:lnTo>
                    <a:lnTo>
                      <a:pt x="2" y="0"/>
                    </a:lnTo>
                    <a:lnTo>
                      <a:pt x="2" y="0"/>
                    </a:lnTo>
                    <a:lnTo>
                      <a:pt x="0" y="2"/>
                    </a:lnTo>
                    <a:lnTo>
                      <a:pt x="1" y="3"/>
                    </a:lnTo>
                    <a:lnTo>
                      <a:pt x="2" y="3"/>
                    </a:lnTo>
                    <a:lnTo>
                      <a:pt x="4" y="4"/>
                    </a:lnTo>
                    <a:lnTo>
                      <a:pt x="5" y="5"/>
                    </a:lnTo>
                    <a:lnTo>
                      <a:pt x="5" y="6"/>
                    </a:lnTo>
                    <a:lnTo>
                      <a:pt x="5" y="7"/>
                    </a:lnTo>
                    <a:lnTo>
                      <a:pt x="6" y="7"/>
                    </a:lnTo>
                    <a:lnTo>
                      <a:pt x="7" y="8"/>
                    </a:lnTo>
                    <a:lnTo>
                      <a:pt x="8" y="9"/>
                    </a:lnTo>
                    <a:lnTo>
                      <a:pt x="9" y="8"/>
                    </a:lnTo>
                    <a:lnTo>
                      <a:pt x="9" y="7"/>
                    </a:lnTo>
                    <a:lnTo>
                      <a:pt x="9" y="6"/>
                    </a:lnTo>
                    <a:lnTo>
                      <a:pt x="8" y="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4" name="Freeform 204"/>
              <p:cNvSpPr>
                <a:spLocks/>
              </p:cNvSpPr>
              <p:nvPr/>
            </p:nvSpPr>
            <p:spPr bwMode="auto">
              <a:xfrm>
                <a:off x="4867" y="3673"/>
                <a:ext cx="1" cy="2"/>
              </a:xfrm>
              <a:custGeom>
                <a:avLst/>
                <a:gdLst/>
                <a:ahLst/>
                <a:cxnLst>
                  <a:cxn ang="0">
                    <a:pos x="1" y="1"/>
                  </a:cxn>
                  <a:cxn ang="0">
                    <a:pos x="0" y="0"/>
                  </a:cxn>
                  <a:cxn ang="0">
                    <a:pos x="0" y="0"/>
                  </a:cxn>
                  <a:cxn ang="0">
                    <a:pos x="0" y="0"/>
                  </a:cxn>
                  <a:cxn ang="0">
                    <a:pos x="0" y="2"/>
                  </a:cxn>
                  <a:cxn ang="0">
                    <a:pos x="0" y="2"/>
                  </a:cxn>
                  <a:cxn ang="0">
                    <a:pos x="1" y="2"/>
                  </a:cxn>
                  <a:cxn ang="0">
                    <a:pos x="1" y="1"/>
                  </a:cxn>
                </a:cxnLst>
                <a:rect l="0" t="0" r="r" b="b"/>
                <a:pathLst>
                  <a:path w="1" h="2">
                    <a:moveTo>
                      <a:pt x="1" y="1"/>
                    </a:moveTo>
                    <a:lnTo>
                      <a:pt x="0" y="0"/>
                    </a:lnTo>
                    <a:lnTo>
                      <a:pt x="0" y="0"/>
                    </a:lnTo>
                    <a:lnTo>
                      <a:pt x="0" y="0"/>
                    </a:lnTo>
                    <a:lnTo>
                      <a:pt x="0" y="2"/>
                    </a:lnTo>
                    <a:lnTo>
                      <a:pt x="0" y="2"/>
                    </a:lnTo>
                    <a:lnTo>
                      <a:pt x="1" y="2"/>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5" name="Freeform 205"/>
              <p:cNvSpPr>
                <a:spLocks/>
              </p:cNvSpPr>
              <p:nvPr/>
            </p:nvSpPr>
            <p:spPr bwMode="auto">
              <a:xfrm>
                <a:off x="4918" y="3732"/>
                <a:ext cx="4" cy="3"/>
              </a:xfrm>
              <a:custGeom>
                <a:avLst/>
                <a:gdLst/>
                <a:ahLst/>
                <a:cxnLst>
                  <a:cxn ang="0">
                    <a:pos x="1" y="3"/>
                  </a:cxn>
                  <a:cxn ang="0">
                    <a:pos x="2" y="3"/>
                  </a:cxn>
                  <a:cxn ang="0">
                    <a:pos x="3" y="3"/>
                  </a:cxn>
                  <a:cxn ang="0">
                    <a:pos x="3" y="3"/>
                  </a:cxn>
                  <a:cxn ang="0">
                    <a:pos x="3" y="3"/>
                  </a:cxn>
                  <a:cxn ang="0">
                    <a:pos x="4" y="2"/>
                  </a:cxn>
                  <a:cxn ang="0">
                    <a:pos x="4" y="1"/>
                  </a:cxn>
                  <a:cxn ang="0">
                    <a:pos x="3" y="1"/>
                  </a:cxn>
                  <a:cxn ang="0">
                    <a:pos x="3" y="0"/>
                  </a:cxn>
                  <a:cxn ang="0">
                    <a:pos x="1" y="0"/>
                  </a:cxn>
                  <a:cxn ang="0">
                    <a:pos x="1" y="0"/>
                  </a:cxn>
                  <a:cxn ang="0">
                    <a:pos x="1" y="0"/>
                  </a:cxn>
                  <a:cxn ang="0">
                    <a:pos x="0" y="1"/>
                  </a:cxn>
                  <a:cxn ang="0">
                    <a:pos x="0" y="1"/>
                  </a:cxn>
                  <a:cxn ang="0">
                    <a:pos x="1" y="3"/>
                  </a:cxn>
                  <a:cxn ang="0">
                    <a:pos x="1" y="3"/>
                  </a:cxn>
                </a:cxnLst>
                <a:rect l="0" t="0" r="r" b="b"/>
                <a:pathLst>
                  <a:path w="4" h="3">
                    <a:moveTo>
                      <a:pt x="1" y="3"/>
                    </a:moveTo>
                    <a:lnTo>
                      <a:pt x="2" y="3"/>
                    </a:lnTo>
                    <a:lnTo>
                      <a:pt x="3" y="3"/>
                    </a:lnTo>
                    <a:lnTo>
                      <a:pt x="3" y="3"/>
                    </a:lnTo>
                    <a:lnTo>
                      <a:pt x="3" y="3"/>
                    </a:lnTo>
                    <a:lnTo>
                      <a:pt x="4" y="2"/>
                    </a:lnTo>
                    <a:lnTo>
                      <a:pt x="4" y="1"/>
                    </a:lnTo>
                    <a:lnTo>
                      <a:pt x="3" y="1"/>
                    </a:lnTo>
                    <a:lnTo>
                      <a:pt x="3" y="0"/>
                    </a:lnTo>
                    <a:lnTo>
                      <a:pt x="1" y="0"/>
                    </a:lnTo>
                    <a:lnTo>
                      <a:pt x="1" y="0"/>
                    </a:lnTo>
                    <a:lnTo>
                      <a:pt x="1" y="0"/>
                    </a:lnTo>
                    <a:lnTo>
                      <a:pt x="0" y="1"/>
                    </a:lnTo>
                    <a:lnTo>
                      <a:pt x="0" y="1"/>
                    </a:lnTo>
                    <a:lnTo>
                      <a:pt x="1" y="3"/>
                    </a:lnTo>
                    <a:lnTo>
                      <a:pt x="1"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6" name="Freeform 206"/>
              <p:cNvSpPr>
                <a:spLocks/>
              </p:cNvSpPr>
              <p:nvPr/>
            </p:nvSpPr>
            <p:spPr bwMode="auto">
              <a:xfrm>
                <a:off x="4900" y="3720"/>
                <a:ext cx="2" cy="1"/>
              </a:xfrm>
              <a:custGeom>
                <a:avLst/>
                <a:gdLst/>
                <a:ahLst/>
                <a:cxnLst>
                  <a:cxn ang="0">
                    <a:pos x="0" y="1"/>
                  </a:cxn>
                  <a:cxn ang="0">
                    <a:pos x="1" y="1"/>
                  </a:cxn>
                  <a:cxn ang="0">
                    <a:pos x="1" y="1"/>
                  </a:cxn>
                  <a:cxn ang="0">
                    <a:pos x="2" y="1"/>
                  </a:cxn>
                  <a:cxn ang="0">
                    <a:pos x="2" y="1"/>
                  </a:cxn>
                  <a:cxn ang="0">
                    <a:pos x="1" y="0"/>
                  </a:cxn>
                  <a:cxn ang="0">
                    <a:pos x="1" y="0"/>
                  </a:cxn>
                  <a:cxn ang="0">
                    <a:pos x="0" y="0"/>
                  </a:cxn>
                  <a:cxn ang="0">
                    <a:pos x="0" y="1"/>
                  </a:cxn>
                </a:cxnLst>
                <a:rect l="0" t="0" r="r" b="b"/>
                <a:pathLst>
                  <a:path w="2" h="1">
                    <a:moveTo>
                      <a:pt x="0" y="1"/>
                    </a:moveTo>
                    <a:lnTo>
                      <a:pt x="1" y="1"/>
                    </a:lnTo>
                    <a:lnTo>
                      <a:pt x="1" y="1"/>
                    </a:lnTo>
                    <a:lnTo>
                      <a:pt x="2" y="1"/>
                    </a:lnTo>
                    <a:lnTo>
                      <a:pt x="2" y="1"/>
                    </a:lnTo>
                    <a:lnTo>
                      <a:pt x="1" y="0"/>
                    </a:lnTo>
                    <a:lnTo>
                      <a:pt x="1" y="0"/>
                    </a:lnTo>
                    <a:lnTo>
                      <a:pt x="0"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367" name="Freeform 207"/>
              <p:cNvSpPr>
                <a:spLocks/>
              </p:cNvSpPr>
              <p:nvPr/>
            </p:nvSpPr>
            <p:spPr bwMode="auto">
              <a:xfrm>
                <a:off x="4897" y="3709"/>
                <a:ext cx="2" cy="2"/>
              </a:xfrm>
              <a:custGeom>
                <a:avLst/>
                <a:gdLst/>
                <a:ahLst/>
                <a:cxnLst>
                  <a:cxn ang="0">
                    <a:pos x="1" y="2"/>
                  </a:cxn>
                  <a:cxn ang="0">
                    <a:pos x="2" y="1"/>
                  </a:cxn>
                  <a:cxn ang="0">
                    <a:pos x="2" y="0"/>
                  </a:cxn>
                  <a:cxn ang="0">
                    <a:pos x="1" y="0"/>
                  </a:cxn>
                  <a:cxn ang="0">
                    <a:pos x="0" y="1"/>
                  </a:cxn>
                  <a:cxn ang="0">
                    <a:pos x="0" y="2"/>
                  </a:cxn>
                  <a:cxn ang="0">
                    <a:pos x="0" y="2"/>
                  </a:cxn>
                  <a:cxn ang="0">
                    <a:pos x="0" y="2"/>
                  </a:cxn>
                  <a:cxn ang="0">
                    <a:pos x="1" y="2"/>
                  </a:cxn>
                </a:cxnLst>
                <a:rect l="0" t="0" r="r" b="b"/>
                <a:pathLst>
                  <a:path w="2" h="2">
                    <a:moveTo>
                      <a:pt x="1" y="2"/>
                    </a:moveTo>
                    <a:lnTo>
                      <a:pt x="2" y="1"/>
                    </a:lnTo>
                    <a:lnTo>
                      <a:pt x="2" y="0"/>
                    </a:lnTo>
                    <a:lnTo>
                      <a:pt x="1" y="0"/>
                    </a:lnTo>
                    <a:lnTo>
                      <a:pt x="0" y="1"/>
                    </a:lnTo>
                    <a:lnTo>
                      <a:pt x="0" y="2"/>
                    </a:lnTo>
                    <a:lnTo>
                      <a:pt x="0" y="2"/>
                    </a:lnTo>
                    <a:lnTo>
                      <a:pt x="0"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grpSp>
        <p:grpSp>
          <p:nvGrpSpPr>
            <p:cNvPr id="710" name="Group 409"/>
            <p:cNvGrpSpPr>
              <a:grpSpLocks/>
            </p:cNvGrpSpPr>
            <p:nvPr/>
          </p:nvGrpSpPr>
          <p:grpSpPr bwMode="auto">
            <a:xfrm>
              <a:off x="3467721" y="963669"/>
              <a:ext cx="5611289" cy="3614452"/>
              <a:chOff x="3727" y="2842"/>
              <a:chExt cx="1647" cy="1245"/>
            </a:xfrm>
            <a:solidFill>
              <a:schemeClr val="accent3">
                <a:lumMod val="75000"/>
              </a:schemeClr>
            </a:solidFill>
          </p:grpSpPr>
          <p:sp>
            <p:nvSpPr>
              <p:cNvPr id="968" name="Freeform 209"/>
              <p:cNvSpPr>
                <a:spLocks/>
              </p:cNvSpPr>
              <p:nvPr/>
            </p:nvSpPr>
            <p:spPr bwMode="auto">
              <a:xfrm>
                <a:off x="4900" y="3711"/>
                <a:ext cx="3" cy="2"/>
              </a:xfrm>
              <a:custGeom>
                <a:avLst/>
                <a:gdLst/>
                <a:ahLst/>
                <a:cxnLst>
                  <a:cxn ang="0">
                    <a:pos x="2" y="2"/>
                  </a:cxn>
                  <a:cxn ang="0">
                    <a:pos x="2" y="2"/>
                  </a:cxn>
                  <a:cxn ang="0">
                    <a:pos x="3" y="1"/>
                  </a:cxn>
                  <a:cxn ang="0">
                    <a:pos x="3" y="0"/>
                  </a:cxn>
                  <a:cxn ang="0">
                    <a:pos x="2" y="0"/>
                  </a:cxn>
                  <a:cxn ang="0">
                    <a:pos x="2" y="0"/>
                  </a:cxn>
                  <a:cxn ang="0">
                    <a:pos x="1" y="0"/>
                  </a:cxn>
                  <a:cxn ang="0">
                    <a:pos x="0" y="0"/>
                  </a:cxn>
                  <a:cxn ang="0">
                    <a:pos x="0" y="0"/>
                  </a:cxn>
                  <a:cxn ang="0">
                    <a:pos x="1" y="1"/>
                  </a:cxn>
                  <a:cxn ang="0">
                    <a:pos x="1" y="1"/>
                  </a:cxn>
                  <a:cxn ang="0">
                    <a:pos x="2" y="2"/>
                  </a:cxn>
                </a:cxnLst>
                <a:rect l="0" t="0" r="r" b="b"/>
                <a:pathLst>
                  <a:path w="3" h="2">
                    <a:moveTo>
                      <a:pt x="2" y="2"/>
                    </a:moveTo>
                    <a:lnTo>
                      <a:pt x="2" y="2"/>
                    </a:lnTo>
                    <a:lnTo>
                      <a:pt x="3" y="1"/>
                    </a:lnTo>
                    <a:lnTo>
                      <a:pt x="3" y="0"/>
                    </a:lnTo>
                    <a:lnTo>
                      <a:pt x="2" y="0"/>
                    </a:lnTo>
                    <a:lnTo>
                      <a:pt x="2" y="0"/>
                    </a:lnTo>
                    <a:lnTo>
                      <a:pt x="1" y="0"/>
                    </a:lnTo>
                    <a:lnTo>
                      <a:pt x="0" y="0"/>
                    </a:lnTo>
                    <a:lnTo>
                      <a:pt x="0" y="0"/>
                    </a:lnTo>
                    <a:lnTo>
                      <a:pt x="1" y="1"/>
                    </a:lnTo>
                    <a:lnTo>
                      <a:pt x="1" y="1"/>
                    </a:lnTo>
                    <a:lnTo>
                      <a:pt x="2"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9" name="Freeform 210"/>
              <p:cNvSpPr>
                <a:spLocks/>
              </p:cNvSpPr>
              <p:nvPr/>
            </p:nvSpPr>
            <p:spPr bwMode="auto">
              <a:xfrm>
                <a:off x="4885" y="3706"/>
                <a:ext cx="2" cy="2"/>
              </a:xfrm>
              <a:custGeom>
                <a:avLst/>
                <a:gdLst/>
                <a:ahLst/>
                <a:cxnLst>
                  <a:cxn ang="0">
                    <a:pos x="1" y="2"/>
                  </a:cxn>
                  <a:cxn ang="0">
                    <a:pos x="1" y="2"/>
                  </a:cxn>
                  <a:cxn ang="0">
                    <a:pos x="2" y="2"/>
                  </a:cxn>
                  <a:cxn ang="0">
                    <a:pos x="2" y="1"/>
                  </a:cxn>
                  <a:cxn ang="0">
                    <a:pos x="1" y="0"/>
                  </a:cxn>
                  <a:cxn ang="0">
                    <a:pos x="0" y="0"/>
                  </a:cxn>
                  <a:cxn ang="0">
                    <a:pos x="0" y="1"/>
                  </a:cxn>
                  <a:cxn ang="0">
                    <a:pos x="0" y="1"/>
                  </a:cxn>
                  <a:cxn ang="0">
                    <a:pos x="0" y="1"/>
                  </a:cxn>
                  <a:cxn ang="0">
                    <a:pos x="0" y="2"/>
                  </a:cxn>
                  <a:cxn ang="0">
                    <a:pos x="0" y="2"/>
                  </a:cxn>
                  <a:cxn ang="0">
                    <a:pos x="1" y="2"/>
                  </a:cxn>
                </a:cxnLst>
                <a:rect l="0" t="0" r="r" b="b"/>
                <a:pathLst>
                  <a:path w="2" h="2">
                    <a:moveTo>
                      <a:pt x="1" y="2"/>
                    </a:moveTo>
                    <a:lnTo>
                      <a:pt x="1" y="2"/>
                    </a:lnTo>
                    <a:lnTo>
                      <a:pt x="2" y="2"/>
                    </a:lnTo>
                    <a:lnTo>
                      <a:pt x="2" y="1"/>
                    </a:lnTo>
                    <a:lnTo>
                      <a:pt x="1" y="0"/>
                    </a:lnTo>
                    <a:lnTo>
                      <a:pt x="0" y="0"/>
                    </a:lnTo>
                    <a:lnTo>
                      <a:pt x="0" y="1"/>
                    </a:lnTo>
                    <a:lnTo>
                      <a:pt x="0" y="1"/>
                    </a:lnTo>
                    <a:lnTo>
                      <a:pt x="0" y="1"/>
                    </a:lnTo>
                    <a:lnTo>
                      <a:pt x="0" y="2"/>
                    </a:lnTo>
                    <a:lnTo>
                      <a:pt x="0"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0" name="Freeform 211"/>
              <p:cNvSpPr>
                <a:spLocks/>
              </p:cNvSpPr>
              <p:nvPr/>
            </p:nvSpPr>
            <p:spPr bwMode="auto">
              <a:xfrm>
                <a:off x="3921" y="3992"/>
                <a:ext cx="2" cy="1"/>
              </a:xfrm>
              <a:custGeom>
                <a:avLst/>
                <a:gdLst/>
                <a:ahLst/>
                <a:cxnLst>
                  <a:cxn ang="0">
                    <a:pos x="2" y="0"/>
                  </a:cxn>
                  <a:cxn ang="0">
                    <a:pos x="2" y="0"/>
                  </a:cxn>
                  <a:cxn ang="0">
                    <a:pos x="1" y="0"/>
                  </a:cxn>
                  <a:cxn ang="0">
                    <a:pos x="0" y="0"/>
                  </a:cxn>
                  <a:cxn ang="0">
                    <a:pos x="0" y="0"/>
                  </a:cxn>
                  <a:cxn ang="0">
                    <a:pos x="0" y="1"/>
                  </a:cxn>
                  <a:cxn ang="0">
                    <a:pos x="2" y="0"/>
                  </a:cxn>
                </a:cxnLst>
                <a:rect l="0" t="0" r="r" b="b"/>
                <a:pathLst>
                  <a:path w="2" h="1">
                    <a:moveTo>
                      <a:pt x="2" y="0"/>
                    </a:moveTo>
                    <a:lnTo>
                      <a:pt x="2" y="0"/>
                    </a:lnTo>
                    <a:lnTo>
                      <a:pt x="1" y="0"/>
                    </a:lnTo>
                    <a:lnTo>
                      <a:pt x="0" y="0"/>
                    </a:lnTo>
                    <a:lnTo>
                      <a:pt x="0" y="0"/>
                    </a:lnTo>
                    <a:lnTo>
                      <a:pt x="0"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1" name="Freeform 212"/>
              <p:cNvSpPr>
                <a:spLocks/>
              </p:cNvSpPr>
              <p:nvPr/>
            </p:nvSpPr>
            <p:spPr bwMode="auto">
              <a:xfrm>
                <a:off x="4906" y="3750"/>
                <a:ext cx="50" cy="16"/>
              </a:xfrm>
              <a:custGeom>
                <a:avLst/>
                <a:gdLst/>
                <a:ahLst/>
                <a:cxnLst>
                  <a:cxn ang="0">
                    <a:pos x="50" y="16"/>
                  </a:cxn>
                  <a:cxn ang="0">
                    <a:pos x="49" y="14"/>
                  </a:cxn>
                  <a:cxn ang="0">
                    <a:pos x="49" y="10"/>
                  </a:cxn>
                  <a:cxn ang="0">
                    <a:pos x="41" y="9"/>
                  </a:cxn>
                  <a:cxn ang="0">
                    <a:pos x="41" y="7"/>
                  </a:cxn>
                  <a:cxn ang="0">
                    <a:pos x="39" y="5"/>
                  </a:cxn>
                  <a:cxn ang="0">
                    <a:pos x="34" y="4"/>
                  </a:cxn>
                  <a:cxn ang="0">
                    <a:pos x="32" y="5"/>
                  </a:cxn>
                  <a:cxn ang="0">
                    <a:pos x="31" y="3"/>
                  </a:cxn>
                  <a:cxn ang="0">
                    <a:pos x="30" y="3"/>
                  </a:cxn>
                  <a:cxn ang="0">
                    <a:pos x="28" y="5"/>
                  </a:cxn>
                  <a:cxn ang="0">
                    <a:pos x="18" y="5"/>
                  </a:cxn>
                  <a:cxn ang="0">
                    <a:pos x="16" y="2"/>
                  </a:cxn>
                  <a:cxn ang="0">
                    <a:pos x="13" y="1"/>
                  </a:cxn>
                  <a:cxn ang="0">
                    <a:pos x="12" y="1"/>
                  </a:cxn>
                  <a:cxn ang="0">
                    <a:pos x="10" y="0"/>
                  </a:cxn>
                  <a:cxn ang="0">
                    <a:pos x="5" y="0"/>
                  </a:cxn>
                  <a:cxn ang="0">
                    <a:pos x="2" y="3"/>
                  </a:cxn>
                  <a:cxn ang="0">
                    <a:pos x="1" y="4"/>
                  </a:cxn>
                  <a:cxn ang="0">
                    <a:pos x="1" y="5"/>
                  </a:cxn>
                  <a:cxn ang="0">
                    <a:pos x="0" y="4"/>
                  </a:cxn>
                  <a:cxn ang="0">
                    <a:pos x="0" y="5"/>
                  </a:cxn>
                  <a:cxn ang="0">
                    <a:pos x="6" y="6"/>
                  </a:cxn>
                  <a:cxn ang="0">
                    <a:pos x="7" y="6"/>
                  </a:cxn>
                  <a:cxn ang="0">
                    <a:pos x="6" y="8"/>
                  </a:cxn>
                  <a:cxn ang="0">
                    <a:pos x="12" y="9"/>
                  </a:cxn>
                  <a:cxn ang="0">
                    <a:pos x="18" y="11"/>
                  </a:cxn>
                  <a:cxn ang="0">
                    <a:pos x="19" y="10"/>
                  </a:cxn>
                  <a:cxn ang="0">
                    <a:pos x="20" y="10"/>
                  </a:cxn>
                  <a:cxn ang="0">
                    <a:pos x="21" y="10"/>
                  </a:cxn>
                  <a:cxn ang="0">
                    <a:pos x="26" y="11"/>
                  </a:cxn>
                  <a:cxn ang="0">
                    <a:pos x="32" y="13"/>
                  </a:cxn>
                  <a:cxn ang="0">
                    <a:pos x="33" y="13"/>
                  </a:cxn>
                  <a:cxn ang="0">
                    <a:pos x="36" y="13"/>
                  </a:cxn>
                  <a:cxn ang="0">
                    <a:pos x="41" y="14"/>
                  </a:cxn>
                  <a:cxn ang="0">
                    <a:pos x="49" y="16"/>
                  </a:cxn>
                </a:cxnLst>
                <a:rect l="0" t="0" r="r" b="b"/>
                <a:pathLst>
                  <a:path w="50" h="16">
                    <a:moveTo>
                      <a:pt x="49" y="16"/>
                    </a:moveTo>
                    <a:lnTo>
                      <a:pt x="50" y="16"/>
                    </a:lnTo>
                    <a:lnTo>
                      <a:pt x="50" y="16"/>
                    </a:lnTo>
                    <a:lnTo>
                      <a:pt x="49" y="14"/>
                    </a:lnTo>
                    <a:lnTo>
                      <a:pt x="50" y="11"/>
                    </a:lnTo>
                    <a:lnTo>
                      <a:pt x="49" y="10"/>
                    </a:lnTo>
                    <a:lnTo>
                      <a:pt x="43" y="10"/>
                    </a:lnTo>
                    <a:lnTo>
                      <a:pt x="41" y="9"/>
                    </a:lnTo>
                    <a:lnTo>
                      <a:pt x="41" y="8"/>
                    </a:lnTo>
                    <a:lnTo>
                      <a:pt x="41" y="7"/>
                    </a:lnTo>
                    <a:lnTo>
                      <a:pt x="40" y="5"/>
                    </a:lnTo>
                    <a:lnTo>
                      <a:pt x="39" y="5"/>
                    </a:lnTo>
                    <a:lnTo>
                      <a:pt x="37" y="5"/>
                    </a:lnTo>
                    <a:lnTo>
                      <a:pt x="34" y="4"/>
                    </a:lnTo>
                    <a:lnTo>
                      <a:pt x="33" y="5"/>
                    </a:lnTo>
                    <a:lnTo>
                      <a:pt x="32" y="5"/>
                    </a:lnTo>
                    <a:lnTo>
                      <a:pt x="31" y="4"/>
                    </a:lnTo>
                    <a:lnTo>
                      <a:pt x="31" y="3"/>
                    </a:lnTo>
                    <a:lnTo>
                      <a:pt x="30" y="3"/>
                    </a:lnTo>
                    <a:lnTo>
                      <a:pt x="30" y="3"/>
                    </a:lnTo>
                    <a:lnTo>
                      <a:pt x="29" y="4"/>
                    </a:lnTo>
                    <a:lnTo>
                      <a:pt x="28" y="5"/>
                    </a:lnTo>
                    <a:lnTo>
                      <a:pt x="27" y="6"/>
                    </a:lnTo>
                    <a:lnTo>
                      <a:pt x="18" y="5"/>
                    </a:lnTo>
                    <a:lnTo>
                      <a:pt x="17" y="4"/>
                    </a:lnTo>
                    <a:lnTo>
                      <a:pt x="16" y="2"/>
                    </a:lnTo>
                    <a:lnTo>
                      <a:pt x="14" y="1"/>
                    </a:lnTo>
                    <a:lnTo>
                      <a:pt x="13" y="1"/>
                    </a:lnTo>
                    <a:lnTo>
                      <a:pt x="12" y="1"/>
                    </a:lnTo>
                    <a:lnTo>
                      <a:pt x="12" y="1"/>
                    </a:lnTo>
                    <a:lnTo>
                      <a:pt x="11" y="0"/>
                    </a:lnTo>
                    <a:lnTo>
                      <a:pt x="10" y="0"/>
                    </a:lnTo>
                    <a:lnTo>
                      <a:pt x="8" y="1"/>
                    </a:lnTo>
                    <a:lnTo>
                      <a:pt x="5" y="0"/>
                    </a:lnTo>
                    <a:lnTo>
                      <a:pt x="4" y="1"/>
                    </a:lnTo>
                    <a:lnTo>
                      <a:pt x="2" y="3"/>
                    </a:lnTo>
                    <a:lnTo>
                      <a:pt x="2" y="3"/>
                    </a:lnTo>
                    <a:lnTo>
                      <a:pt x="1" y="4"/>
                    </a:lnTo>
                    <a:lnTo>
                      <a:pt x="1" y="5"/>
                    </a:lnTo>
                    <a:lnTo>
                      <a:pt x="1" y="5"/>
                    </a:lnTo>
                    <a:lnTo>
                      <a:pt x="0" y="4"/>
                    </a:lnTo>
                    <a:lnTo>
                      <a:pt x="0" y="4"/>
                    </a:lnTo>
                    <a:lnTo>
                      <a:pt x="0" y="5"/>
                    </a:lnTo>
                    <a:lnTo>
                      <a:pt x="0" y="5"/>
                    </a:lnTo>
                    <a:lnTo>
                      <a:pt x="4" y="5"/>
                    </a:lnTo>
                    <a:lnTo>
                      <a:pt x="6" y="6"/>
                    </a:lnTo>
                    <a:lnTo>
                      <a:pt x="7" y="6"/>
                    </a:lnTo>
                    <a:lnTo>
                      <a:pt x="7" y="6"/>
                    </a:lnTo>
                    <a:lnTo>
                      <a:pt x="6" y="8"/>
                    </a:lnTo>
                    <a:lnTo>
                      <a:pt x="6" y="8"/>
                    </a:lnTo>
                    <a:lnTo>
                      <a:pt x="9" y="9"/>
                    </a:lnTo>
                    <a:lnTo>
                      <a:pt x="12" y="9"/>
                    </a:lnTo>
                    <a:lnTo>
                      <a:pt x="14" y="10"/>
                    </a:lnTo>
                    <a:lnTo>
                      <a:pt x="18" y="11"/>
                    </a:lnTo>
                    <a:lnTo>
                      <a:pt x="18" y="10"/>
                    </a:lnTo>
                    <a:lnTo>
                      <a:pt x="19" y="10"/>
                    </a:lnTo>
                    <a:lnTo>
                      <a:pt x="19" y="10"/>
                    </a:lnTo>
                    <a:lnTo>
                      <a:pt x="20" y="10"/>
                    </a:lnTo>
                    <a:lnTo>
                      <a:pt x="20" y="10"/>
                    </a:lnTo>
                    <a:lnTo>
                      <a:pt x="21" y="10"/>
                    </a:lnTo>
                    <a:lnTo>
                      <a:pt x="21" y="10"/>
                    </a:lnTo>
                    <a:lnTo>
                      <a:pt x="26" y="11"/>
                    </a:lnTo>
                    <a:lnTo>
                      <a:pt x="30" y="12"/>
                    </a:lnTo>
                    <a:lnTo>
                      <a:pt x="32" y="13"/>
                    </a:lnTo>
                    <a:lnTo>
                      <a:pt x="32" y="12"/>
                    </a:lnTo>
                    <a:lnTo>
                      <a:pt x="33" y="13"/>
                    </a:lnTo>
                    <a:lnTo>
                      <a:pt x="35" y="14"/>
                    </a:lnTo>
                    <a:lnTo>
                      <a:pt x="36" y="13"/>
                    </a:lnTo>
                    <a:lnTo>
                      <a:pt x="37" y="13"/>
                    </a:lnTo>
                    <a:lnTo>
                      <a:pt x="41" y="14"/>
                    </a:lnTo>
                    <a:lnTo>
                      <a:pt x="43" y="13"/>
                    </a:lnTo>
                    <a:lnTo>
                      <a:pt x="49" y="1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2" name="Freeform 213"/>
              <p:cNvSpPr>
                <a:spLocks/>
              </p:cNvSpPr>
              <p:nvPr/>
            </p:nvSpPr>
            <p:spPr bwMode="auto">
              <a:xfrm>
                <a:off x="4888" y="3708"/>
                <a:ext cx="3" cy="3"/>
              </a:xfrm>
              <a:custGeom>
                <a:avLst/>
                <a:gdLst/>
                <a:ahLst/>
                <a:cxnLst>
                  <a:cxn ang="0">
                    <a:pos x="2" y="3"/>
                  </a:cxn>
                  <a:cxn ang="0">
                    <a:pos x="3" y="3"/>
                  </a:cxn>
                  <a:cxn ang="0">
                    <a:pos x="2" y="1"/>
                  </a:cxn>
                  <a:cxn ang="0">
                    <a:pos x="1" y="1"/>
                  </a:cxn>
                  <a:cxn ang="0">
                    <a:pos x="1" y="1"/>
                  </a:cxn>
                  <a:cxn ang="0">
                    <a:pos x="1" y="0"/>
                  </a:cxn>
                  <a:cxn ang="0">
                    <a:pos x="0" y="0"/>
                  </a:cxn>
                  <a:cxn ang="0">
                    <a:pos x="1" y="1"/>
                  </a:cxn>
                  <a:cxn ang="0">
                    <a:pos x="2" y="2"/>
                  </a:cxn>
                  <a:cxn ang="0">
                    <a:pos x="2" y="3"/>
                  </a:cxn>
                </a:cxnLst>
                <a:rect l="0" t="0" r="r" b="b"/>
                <a:pathLst>
                  <a:path w="3" h="3">
                    <a:moveTo>
                      <a:pt x="2" y="3"/>
                    </a:moveTo>
                    <a:lnTo>
                      <a:pt x="3" y="3"/>
                    </a:lnTo>
                    <a:lnTo>
                      <a:pt x="2" y="1"/>
                    </a:lnTo>
                    <a:lnTo>
                      <a:pt x="1" y="1"/>
                    </a:lnTo>
                    <a:lnTo>
                      <a:pt x="1" y="1"/>
                    </a:lnTo>
                    <a:lnTo>
                      <a:pt x="1" y="0"/>
                    </a:lnTo>
                    <a:lnTo>
                      <a:pt x="0" y="0"/>
                    </a:lnTo>
                    <a:lnTo>
                      <a:pt x="1" y="1"/>
                    </a:lnTo>
                    <a:lnTo>
                      <a:pt x="2" y="2"/>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3" name="Freeform 214"/>
              <p:cNvSpPr>
                <a:spLocks/>
              </p:cNvSpPr>
              <p:nvPr/>
            </p:nvSpPr>
            <p:spPr bwMode="auto">
              <a:xfrm>
                <a:off x="3914" y="4019"/>
                <a:ext cx="2" cy="5"/>
              </a:xfrm>
              <a:custGeom>
                <a:avLst/>
                <a:gdLst/>
                <a:ahLst/>
                <a:cxnLst>
                  <a:cxn ang="0">
                    <a:pos x="0" y="0"/>
                  </a:cxn>
                  <a:cxn ang="0">
                    <a:pos x="0" y="1"/>
                  </a:cxn>
                  <a:cxn ang="0">
                    <a:pos x="1" y="2"/>
                  </a:cxn>
                  <a:cxn ang="0">
                    <a:pos x="2" y="3"/>
                  </a:cxn>
                  <a:cxn ang="0">
                    <a:pos x="2" y="4"/>
                  </a:cxn>
                  <a:cxn ang="0">
                    <a:pos x="2" y="5"/>
                  </a:cxn>
                  <a:cxn ang="0">
                    <a:pos x="2" y="4"/>
                  </a:cxn>
                  <a:cxn ang="0">
                    <a:pos x="2" y="4"/>
                  </a:cxn>
                  <a:cxn ang="0">
                    <a:pos x="1" y="0"/>
                  </a:cxn>
                  <a:cxn ang="0">
                    <a:pos x="0" y="0"/>
                  </a:cxn>
                </a:cxnLst>
                <a:rect l="0" t="0" r="r" b="b"/>
                <a:pathLst>
                  <a:path w="2" h="5">
                    <a:moveTo>
                      <a:pt x="0" y="0"/>
                    </a:moveTo>
                    <a:lnTo>
                      <a:pt x="0" y="1"/>
                    </a:lnTo>
                    <a:lnTo>
                      <a:pt x="1" y="2"/>
                    </a:lnTo>
                    <a:lnTo>
                      <a:pt x="2" y="3"/>
                    </a:lnTo>
                    <a:lnTo>
                      <a:pt x="2" y="4"/>
                    </a:lnTo>
                    <a:lnTo>
                      <a:pt x="2" y="5"/>
                    </a:lnTo>
                    <a:lnTo>
                      <a:pt x="2" y="4"/>
                    </a:lnTo>
                    <a:lnTo>
                      <a:pt x="2" y="4"/>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4" name="Freeform 215"/>
              <p:cNvSpPr>
                <a:spLocks/>
              </p:cNvSpPr>
              <p:nvPr/>
            </p:nvSpPr>
            <p:spPr bwMode="auto">
              <a:xfrm>
                <a:off x="3916" y="4019"/>
                <a:ext cx="2" cy="2"/>
              </a:xfrm>
              <a:custGeom>
                <a:avLst/>
                <a:gdLst/>
                <a:ahLst/>
                <a:cxnLst>
                  <a:cxn ang="0">
                    <a:pos x="0" y="0"/>
                  </a:cxn>
                  <a:cxn ang="0">
                    <a:pos x="0" y="0"/>
                  </a:cxn>
                  <a:cxn ang="0">
                    <a:pos x="1" y="2"/>
                  </a:cxn>
                  <a:cxn ang="0">
                    <a:pos x="2" y="2"/>
                  </a:cxn>
                  <a:cxn ang="0">
                    <a:pos x="2" y="2"/>
                  </a:cxn>
                  <a:cxn ang="0">
                    <a:pos x="2" y="2"/>
                  </a:cxn>
                  <a:cxn ang="0">
                    <a:pos x="2" y="1"/>
                  </a:cxn>
                  <a:cxn ang="0">
                    <a:pos x="0" y="0"/>
                  </a:cxn>
                </a:cxnLst>
                <a:rect l="0" t="0" r="r" b="b"/>
                <a:pathLst>
                  <a:path w="2" h="2">
                    <a:moveTo>
                      <a:pt x="0" y="0"/>
                    </a:moveTo>
                    <a:lnTo>
                      <a:pt x="0" y="0"/>
                    </a:lnTo>
                    <a:lnTo>
                      <a:pt x="1" y="2"/>
                    </a:lnTo>
                    <a:lnTo>
                      <a:pt x="2" y="2"/>
                    </a:lnTo>
                    <a:lnTo>
                      <a:pt x="2" y="2"/>
                    </a:lnTo>
                    <a:lnTo>
                      <a:pt x="2" y="2"/>
                    </a:lnTo>
                    <a:lnTo>
                      <a:pt x="2" y="1"/>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5" name="Freeform 216"/>
              <p:cNvSpPr>
                <a:spLocks/>
              </p:cNvSpPr>
              <p:nvPr/>
            </p:nvSpPr>
            <p:spPr bwMode="auto">
              <a:xfrm>
                <a:off x="3918" y="4041"/>
                <a:ext cx="2" cy="5"/>
              </a:xfrm>
              <a:custGeom>
                <a:avLst/>
                <a:gdLst/>
                <a:ahLst/>
                <a:cxnLst>
                  <a:cxn ang="0">
                    <a:pos x="2" y="1"/>
                  </a:cxn>
                  <a:cxn ang="0">
                    <a:pos x="0" y="0"/>
                  </a:cxn>
                  <a:cxn ang="0">
                    <a:pos x="0" y="0"/>
                  </a:cxn>
                  <a:cxn ang="0">
                    <a:pos x="0" y="2"/>
                  </a:cxn>
                  <a:cxn ang="0">
                    <a:pos x="1" y="5"/>
                  </a:cxn>
                  <a:cxn ang="0">
                    <a:pos x="2" y="5"/>
                  </a:cxn>
                  <a:cxn ang="0">
                    <a:pos x="2" y="4"/>
                  </a:cxn>
                  <a:cxn ang="0">
                    <a:pos x="2" y="2"/>
                  </a:cxn>
                  <a:cxn ang="0">
                    <a:pos x="2" y="1"/>
                  </a:cxn>
                </a:cxnLst>
                <a:rect l="0" t="0" r="r" b="b"/>
                <a:pathLst>
                  <a:path w="2" h="5">
                    <a:moveTo>
                      <a:pt x="2" y="1"/>
                    </a:moveTo>
                    <a:lnTo>
                      <a:pt x="0" y="0"/>
                    </a:lnTo>
                    <a:lnTo>
                      <a:pt x="0" y="0"/>
                    </a:lnTo>
                    <a:lnTo>
                      <a:pt x="0" y="2"/>
                    </a:lnTo>
                    <a:lnTo>
                      <a:pt x="1" y="5"/>
                    </a:lnTo>
                    <a:lnTo>
                      <a:pt x="2" y="5"/>
                    </a:lnTo>
                    <a:lnTo>
                      <a:pt x="2" y="4"/>
                    </a:lnTo>
                    <a:lnTo>
                      <a:pt x="2" y="2"/>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6" name="Freeform 217"/>
              <p:cNvSpPr>
                <a:spLocks/>
              </p:cNvSpPr>
              <p:nvPr/>
            </p:nvSpPr>
            <p:spPr bwMode="auto">
              <a:xfrm>
                <a:off x="3915" y="4016"/>
                <a:ext cx="2" cy="1"/>
              </a:xfrm>
              <a:custGeom>
                <a:avLst/>
                <a:gdLst/>
                <a:ahLst/>
                <a:cxnLst>
                  <a:cxn ang="0">
                    <a:pos x="1" y="1"/>
                  </a:cxn>
                  <a:cxn ang="0">
                    <a:pos x="0" y="1"/>
                  </a:cxn>
                  <a:cxn ang="0">
                    <a:pos x="1" y="1"/>
                  </a:cxn>
                  <a:cxn ang="0">
                    <a:pos x="1" y="1"/>
                  </a:cxn>
                  <a:cxn ang="0">
                    <a:pos x="2" y="1"/>
                  </a:cxn>
                  <a:cxn ang="0">
                    <a:pos x="2" y="0"/>
                  </a:cxn>
                  <a:cxn ang="0">
                    <a:pos x="1" y="0"/>
                  </a:cxn>
                  <a:cxn ang="0">
                    <a:pos x="1" y="1"/>
                  </a:cxn>
                </a:cxnLst>
                <a:rect l="0" t="0" r="r" b="b"/>
                <a:pathLst>
                  <a:path w="2" h="1">
                    <a:moveTo>
                      <a:pt x="1" y="1"/>
                    </a:moveTo>
                    <a:lnTo>
                      <a:pt x="0" y="1"/>
                    </a:lnTo>
                    <a:lnTo>
                      <a:pt x="1" y="1"/>
                    </a:lnTo>
                    <a:lnTo>
                      <a:pt x="1" y="1"/>
                    </a:lnTo>
                    <a:lnTo>
                      <a:pt x="2" y="1"/>
                    </a:lnTo>
                    <a:lnTo>
                      <a:pt x="2" y="0"/>
                    </a:lnTo>
                    <a:lnTo>
                      <a:pt x="1" y="0"/>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7" name="Freeform 218"/>
              <p:cNvSpPr>
                <a:spLocks/>
              </p:cNvSpPr>
              <p:nvPr/>
            </p:nvSpPr>
            <p:spPr bwMode="auto">
              <a:xfrm>
                <a:off x="3916" y="4025"/>
                <a:ext cx="4" cy="10"/>
              </a:xfrm>
              <a:custGeom>
                <a:avLst/>
                <a:gdLst/>
                <a:ahLst/>
                <a:cxnLst>
                  <a:cxn ang="0">
                    <a:pos x="4" y="10"/>
                  </a:cxn>
                  <a:cxn ang="0">
                    <a:pos x="4" y="0"/>
                  </a:cxn>
                  <a:cxn ang="0">
                    <a:pos x="3" y="0"/>
                  </a:cxn>
                  <a:cxn ang="0">
                    <a:pos x="2" y="0"/>
                  </a:cxn>
                  <a:cxn ang="0">
                    <a:pos x="1" y="0"/>
                  </a:cxn>
                  <a:cxn ang="0">
                    <a:pos x="1" y="0"/>
                  </a:cxn>
                  <a:cxn ang="0">
                    <a:pos x="1" y="1"/>
                  </a:cxn>
                  <a:cxn ang="0">
                    <a:pos x="1" y="2"/>
                  </a:cxn>
                  <a:cxn ang="0">
                    <a:pos x="1" y="2"/>
                  </a:cxn>
                  <a:cxn ang="0">
                    <a:pos x="0" y="3"/>
                  </a:cxn>
                  <a:cxn ang="0">
                    <a:pos x="0" y="3"/>
                  </a:cxn>
                  <a:cxn ang="0">
                    <a:pos x="0" y="3"/>
                  </a:cxn>
                  <a:cxn ang="0">
                    <a:pos x="1" y="3"/>
                  </a:cxn>
                  <a:cxn ang="0">
                    <a:pos x="1" y="5"/>
                  </a:cxn>
                  <a:cxn ang="0">
                    <a:pos x="0" y="4"/>
                  </a:cxn>
                  <a:cxn ang="0">
                    <a:pos x="0" y="4"/>
                  </a:cxn>
                  <a:cxn ang="0">
                    <a:pos x="0" y="4"/>
                  </a:cxn>
                  <a:cxn ang="0">
                    <a:pos x="0" y="6"/>
                  </a:cxn>
                  <a:cxn ang="0">
                    <a:pos x="2" y="7"/>
                  </a:cxn>
                  <a:cxn ang="0">
                    <a:pos x="2" y="7"/>
                  </a:cxn>
                  <a:cxn ang="0">
                    <a:pos x="2" y="7"/>
                  </a:cxn>
                  <a:cxn ang="0">
                    <a:pos x="2" y="10"/>
                  </a:cxn>
                  <a:cxn ang="0">
                    <a:pos x="3" y="10"/>
                  </a:cxn>
                  <a:cxn ang="0">
                    <a:pos x="4" y="10"/>
                  </a:cxn>
                  <a:cxn ang="0">
                    <a:pos x="4" y="10"/>
                  </a:cxn>
                </a:cxnLst>
                <a:rect l="0" t="0" r="r" b="b"/>
                <a:pathLst>
                  <a:path w="4" h="10">
                    <a:moveTo>
                      <a:pt x="4" y="10"/>
                    </a:moveTo>
                    <a:lnTo>
                      <a:pt x="4" y="0"/>
                    </a:lnTo>
                    <a:lnTo>
                      <a:pt x="3" y="0"/>
                    </a:lnTo>
                    <a:lnTo>
                      <a:pt x="2" y="0"/>
                    </a:lnTo>
                    <a:lnTo>
                      <a:pt x="1" y="0"/>
                    </a:lnTo>
                    <a:lnTo>
                      <a:pt x="1" y="0"/>
                    </a:lnTo>
                    <a:lnTo>
                      <a:pt x="1" y="1"/>
                    </a:lnTo>
                    <a:lnTo>
                      <a:pt x="1" y="2"/>
                    </a:lnTo>
                    <a:lnTo>
                      <a:pt x="1" y="2"/>
                    </a:lnTo>
                    <a:lnTo>
                      <a:pt x="0" y="3"/>
                    </a:lnTo>
                    <a:lnTo>
                      <a:pt x="0" y="3"/>
                    </a:lnTo>
                    <a:lnTo>
                      <a:pt x="0" y="3"/>
                    </a:lnTo>
                    <a:lnTo>
                      <a:pt x="1" y="3"/>
                    </a:lnTo>
                    <a:lnTo>
                      <a:pt x="1" y="5"/>
                    </a:lnTo>
                    <a:lnTo>
                      <a:pt x="0" y="4"/>
                    </a:lnTo>
                    <a:lnTo>
                      <a:pt x="0" y="4"/>
                    </a:lnTo>
                    <a:lnTo>
                      <a:pt x="0" y="4"/>
                    </a:lnTo>
                    <a:lnTo>
                      <a:pt x="0" y="6"/>
                    </a:lnTo>
                    <a:lnTo>
                      <a:pt x="2" y="7"/>
                    </a:lnTo>
                    <a:lnTo>
                      <a:pt x="2" y="7"/>
                    </a:lnTo>
                    <a:lnTo>
                      <a:pt x="2" y="7"/>
                    </a:lnTo>
                    <a:lnTo>
                      <a:pt x="2" y="10"/>
                    </a:lnTo>
                    <a:lnTo>
                      <a:pt x="3" y="10"/>
                    </a:lnTo>
                    <a:lnTo>
                      <a:pt x="4" y="10"/>
                    </a:lnTo>
                    <a:lnTo>
                      <a:pt x="4" y="1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8" name="Freeform 219"/>
              <p:cNvSpPr>
                <a:spLocks/>
              </p:cNvSpPr>
              <p:nvPr/>
            </p:nvSpPr>
            <p:spPr bwMode="auto">
              <a:xfrm>
                <a:off x="3914" y="4022"/>
                <a:ext cx="2" cy="3"/>
              </a:xfrm>
              <a:custGeom>
                <a:avLst/>
                <a:gdLst/>
                <a:ahLst/>
                <a:cxnLst>
                  <a:cxn ang="0">
                    <a:pos x="0" y="2"/>
                  </a:cxn>
                  <a:cxn ang="0">
                    <a:pos x="0" y="3"/>
                  </a:cxn>
                  <a:cxn ang="0">
                    <a:pos x="1" y="3"/>
                  </a:cxn>
                  <a:cxn ang="0">
                    <a:pos x="1" y="3"/>
                  </a:cxn>
                  <a:cxn ang="0">
                    <a:pos x="2" y="2"/>
                  </a:cxn>
                  <a:cxn ang="0">
                    <a:pos x="1" y="1"/>
                  </a:cxn>
                  <a:cxn ang="0">
                    <a:pos x="1" y="0"/>
                  </a:cxn>
                  <a:cxn ang="0">
                    <a:pos x="0" y="1"/>
                  </a:cxn>
                  <a:cxn ang="0">
                    <a:pos x="0" y="2"/>
                  </a:cxn>
                </a:cxnLst>
                <a:rect l="0" t="0" r="r" b="b"/>
                <a:pathLst>
                  <a:path w="2" h="3">
                    <a:moveTo>
                      <a:pt x="0" y="2"/>
                    </a:moveTo>
                    <a:lnTo>
                      <a:pt x="0" y="3"/>
                    </a:lnTo>
                    <a:lnTo>
                      <a:pt x="1" y="3"/>
                    </a:lnTo>
                    <a:lnTo>
                      <a:pt x="1" y="3"/>
                    </a:lnTo>
                    <a:lnTo>
                      <a:pt x="2" y="2"/>
                    </a:lnTo>
                    <a:lnTo>
                      <a:pt x="1" y="1"/>
                    </a:lnTo>
                    <a:lnTo>
                      <a:pt x="1" y="0"/>
                    </a:lnTo>
                    <a:lnTo>
                      <a:pt x="0" y="1"/>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79" name="Freeform 220"/>
              <p:cNvSpPr>
                <a:spLocks/>
              </p:cNvSpPr>
              <p:nvPr/>
            </p:nvSpPr>
            <p:spPr bwMode="auto">
              <a:xfrm>
                <a:off x="3917" y="4046"/>
                <a:ext cx="3" cy="2"/>
              </a:xfrm>
              <a:custGeom>
                <a:avLst/>
                <a:gdLst/>
                <a:ahLst/>
                <a:cxnLst>
                  <a:cxn ang="0">
                    <a:pos x="2" y="0"/>
                  </a:cxn>
                  <a:cxn ang="0">
                    <a:pos x="2" y="0"/>
                  </a:cxn>
                  <a:cxn ang="0">
                    <a:pos x="1" y="1"/>
                  </a:cxn>
                  <a:cxn ang="0">
                    <a:pos x="0" y="2"/>
                  </a:cxn>
                  <a:cxn ang="0">
                    <a:pos x="1" y="1"/>
                  </a:cxn>
                  <a:cxn ang="0">
                    <a:pos x="1" y="2"/>
                  </a:cxn>
                  <a:cxn ang="0">
                    <a:pos x="3" y="1"/>
                  </a:cxn>
                  <a:cxn ang="0">
                    <a:pos x="2" y="0"/>
                  </a:cxn>
                </a:cxnLst>
                <a:rect l="0" t="0" r="r" b="b"/>
                <a:pathLst>
                  <a:path w="3" h="2">
                    <a:moveTo>
                      <a:pt x="2" y="0"/>
                    </a:moveTo>
                    <a:lnTo>
                      <a:pt x="2" y="0"/>
                    </a:lnTo>
                    <a:lnTo>
                      <a:pt x="1" y="1"/>
                    </a:lnTo>
                    <a:lnTo>
                      <a:pt x="0" y="2"/>
                    </a:lnTo>
                    <a:lnTo>
                      <a:pt x="1" y="1"/>
                    </a:lnTo>
                    <a:lnTo>
                      <a:pt x="1" y="2"/>
                    </a:lnTo>
                    <a:lnTo>
                      <a:pt x="3"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0" name="Freeform 221"/>
              <p:cNvSpPr>
                <a:spLocks/>
              </p:cNvSpPr>
              <p:nvPr/>
            </p:nvSpPr>
            <p:spPr bwMode="auto">
              <a:xfrm>
                <a:off x="3918" y="4050"/>
                <a:ext cx="2" cy="4"/>
              </a:xfrm>
              <a:custGeom>
                <a:avLst/>
                <a:gdLst/>
                <a:ahLst/>
                <a:cxnLst>
                  <a:cxn ang="0">
                    <a:pos x="2" y="3"/>
                  </a:cxn>
                  <a:cxn ang="0">
                    <a:pos x="2" y="1"/>
                  </a:cxn>
                  <a:cxn ang="0">
                    <a:pos x="1" y="0"/>
                  </a:cxn>
                  <a:cxn ang="0">
                    <a:pos x="1" y="0"/>
                  </a:cxn>
                  <a:cxn ang="0">
                    <a:pos x="1" y="0"/>
                  </a:cxn>
                  <a:cxn ang="0">
                    <a:pos x="1" y="1"/>
                  </a:cxn>
                  <a:cxn ang="0">
                    <a:pos x="0" y="2"/>
                  </a:cxn>
                  <a:cxn ang="0">
                    <a:pos x="0" y="4"/>
                  </a:cxn>
                  <a:cxn ang="0">
                    <a:pos x="1" y="4"/>
                  </a:cxn>
                  <a:cxn ang="0">
                    <a:pos x="1" y="4"/>
                  </a:cxn>
                  <a:cxn ang="0">
                    <a:pos x="2" y="3"/>
                  </a:cxn>
                </a:cxnLst>
                <a:rect l="0" t="0" r="r" b="b"/>
                <a:pathLst>
                  <a:path w="2" h="4">
                    <a:moveTo>
                      <a:pt x="2" y="3"/>
                    </a:moveTo>
                    <a:lnTo>
                      <a:pt x="2" y="1"/>
                    </a:lnTo>
                    <a:lnTo>
                      <a:pt x="1" y="0"/>
                    </a:lnTo>
                    <a:lnTo>
                      <a:pt x="1" y="0"/>
                    </a:lnTo>
                    <a:lnTo>
                      <a:pt x="1" y="0"/>
                    </a:lnTo>
                    <a:lnTo>
                      <a:pt x="1" y="1"/>
                    </a:lnTo>
                    <a:lnTo>
                      <a:pt x="0" y="2"/>
                    </a:lnTo>
                    <a:lnTo>
                      <a:pt x="0" y="4"/>
                    </a:lnTo>
                    <a:lnTo>
                      <a:pt x="1" y="4"/>
                    </a:lnTo>
                    <a:lnTo>
                      <a:pt x="1" y="4"/>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1" name="Freeform 222"/>
              <p:cNvSpPr>
                <a:spLocks/>
              </p:cNvSpPr>
              <p:nvPr/>
            </p:nvSpPr>
            <p:spPr bwMode="auto">
              <a:xfrm>
                <a:off x="3915" y="4036"/>
                <a:ext cx="3" cy="3"/>
              </a:xfrm>
              <a:custGeom>
                <a:avLst/>
                <a:gdLst/>
                <a:ahLst/>
                <a:cxnLst>
                  <a:cxn ang="0">
                    <a:pos x="2" y="3"/>
                  </a:cxn>
                  <a:cxn ang="0">
                    <a:pos x="3" y="1"/>
                  </a:cxn>
                  <a:cxn ang="0">
                    <a:pos x="2" y="0"/>
                  </a:cxn>
                  <a:cxn ang="0">
                    <a:pos x="1" y="1"/>
                  </a:cxn>
                  <a:cxn ang="0">
                    <a:pos x="1" y="1"/>
                  </a:cxn>
                  <a:cxn ang="0">
                    <a:pos x="0" y="1"/>
                  </a:cxn>
                  <a:cxn ang="0">
                    <a:pos x="0" y="2"/>
                  </a:cxn>
                  <a:cxn ang="0">
                    <a:pos x="0" y="2"/>
                  </a:cxn>
                  <a:cxn ang="0">
                    <a:pos x="0" y="3"/>
                  </a:cxn>
                  <a:cxn ang="0">
                    <a:pos x="1" y="3"/>
                  </a:cxn>
                  <a:cxn ang="0">
                    <a:pos x="1" y="3"/>
                  </a:cxn>
                  <a:cxn ang="0">
                    <a:pos x="2" y="3"/>
                  </a:cxn>
                  <a:cxn ang="0">
                    <a:pos x="2" y="3"/>
                  </a:cxn>
                </a:cxnLst>
                <a:rect l="0" t="0" r="r" b="b"/>
                <a:pathLst>
                  <a:path w="3" h="3">
                    <a:moveTo>
                      <a:pt x="2" y="3"/>
                    </a:moveTo>
                    <a:lnTo>
                      <a:pt x="3" y="1"/>
                    </a:lnTo>
                    <a:lnTo>
                      <a:pt x="2" y="0"/>
                    </a:lnTo>
                    <a:lnTo>
                      <a:pt x="1" y="1"/>
                    </a:lnTo>
                    <a:lnTo>
                      <a:pt x="1" y="1"/>
                    </a:lnTo>
                    <a:lnTo>
                      <a:pt x="0" y="1"/>
                    </a:lnTo>
                    <a:lnTo>
                      <a:pt x="0" y="2"/>
                    </a:lnTo>
                    <a:lnTo>
                      <a:pt x="0" y="2"/>
                    </a:lnTo>
                    <a:lnTo>
                      <a:pt x="0" y="3"/>
                    </a:lnTo>
                    <a:lnTo>
                      <a:pt x="1" y="3"/>
                    </a:lnTo>
                    <a:lnTo>
                      <a:pt x="1" y="3"/>
                    </a:lnTo>
                    <a:lnTo>
                      <a:pt x="2" y="3"/>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2" name="Freeform 223"/>
              <p:cNvSpPr>
                <a:spLocks/>
              </p:cNvSpPr>
              <p:nvPr/>
            </p:nvSpPr>
            <p:spPr bwMode="auto">
              <a:xfrm>
                <a:off x="3917" y="4050"/>
                <a:ext cx="1" cy="4"/>
              </a:xfrm>
              <a:custGeom>
                <a:avLst/>
                <a:gdLst/>
                <a:ahLst/>
                <a:cxnLst>
                  <a:cxn ang="0">
                    <a:pos x="0" y="1"/>
                  </a:cxn>
                  <a:cxn ang="0">
                    <a:pos x="0" y="1"/>
                  </a:cxn>
                  <a:cxn ang="0">
                    <a:pos x="0" y="4"/>
                  </a:cxn>
                  <a:cxn ang="0">
                    <a:pos x="1" y="4"/>
                  </a:cxn>
                  <a:cxn ang="0">
                    <a:pos x="1" y="4"/>
                  </a:cxn>
                  <a:cxn ang="0">
                    <a:pos x="1" y="0"/>
                  </a:cxn>
                  <a:cxn ang="0">
                    <a:pos x="1" y="0"/>
                  </a:cxn>
                  <a:cxn ang="0">
                    <a:pos x="0" y="1"/>
                  </a:cxn>
                </a:cxnLst>
                <a:rect l="0" t="0" r="r" b="b"/>
                <a:pathLst>
                  <a:path w="1" h="4">
                    <a:moveTo>
                      <a:pt x="0" y="1"/>
                    </a:moveTo>
                    <a:lnTo>
                      <a:pt x="0" y="1"/>
                    </a:lnTo>
                    <a:lnTo>
                      <a:pt x="0" y="4"/>
                    </a:lnTo>
                    <a:lnTo>
                      <a:pt x="1" y="4"/>
                    </a:lnTo>
                    <a:lnTo>
                      <a:pt x="1" y="4"/>
                    </a:lnTo>
                    <a:lnTo>
                      <a:pt x="1" y="0"/>
                    </a:lnTo>
                    <a:lnTo>
                      <a:pt x="1"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3" name="Freeform 224"/>
              <p:cNvSpPr>
                <a:spLocks/>
              </p:cNvSpPr>
              <p:nvPr/>
            </p:nvSpPr>
            <p:spPr bwMode="auto">
              <a:xfrm>
                <a:off x="3919" y="4060"/>
                <a:ext cx="8" cy="5"/>
              </a:xfrm>
              <a:custGeom>
                <a:avLst/>
                <a:gdLst/>
                <a:ahLst/>
                <a:cxnLst>
                  <a:cxn ang="0">
                    <a:pos x="6" y="5"/>
                  </a:cxn>
                  <a:cxn ang="0">
                    <a:pos x="8" y="5"/>
                  </a:cxn>
                  <a:cxn ang="0">
                    <a:pos x="8" y="5"/>
                  </a:cxn>
                  <a:cxn ang="0">
                    <a:pos x="8" y="5"/>
                  </a:cxn>
                  <a:cxn ang="0">
                    <a:pos x="8" y="5"/>
                  </a:cxn>
                  <a:cxn ang="0">
                    <a:pos x="7" y="4"/>
                  </a:cxn>
                  <a:cxn ang="0">
                    <a:pos x="7" y="4"/>
                  </a:cxn>
                  <a:cxn ang="0">
                    <a:pos x="6" y="4"/>
                  </a:cxn>
                  <a:cxn ang="0">
                    <a:pos x="6" y="4"/>
                  </a:cxn>
                  <a:cxn ang="0">
                    <a:pos x="6" y="4"/>
                  </a:cxn>
                  <a:cxn ang="0">
                    <a:pos x="1" y="1"/>
                  </a:cxn>
                  <a:cxn ang="0">
                    <a:pos x="0" y="0"/>
                  </a:cxn>
                  <a:cxn ang="0">
                    <a:pos x="0" y="0"/>
                  </a:cxn>
                  <a:cxn ang="0">
                    <a:pos x="1" y="2"/>
                  </a:cxn>
                  <a:cxn ang="0">
                    <a:pos x="4" y="4"/>
                  </a:cxn>
                  <a:cxn ang="0">
                    <a:pos x="4" y="4"/>
                  </a:cxn>
                  <a:cxn ang="0">
                    <a:pos x="4" y="4"/>
                  </a:cxn>
                  <a:cxn ang="0">
                    <a:pos x="4" y="3"/>
                  </a:cxn>
                  <a:cxn ang="0">
                    <a:pos x="6" y="5"/>
                  </a:cxn>
                </a:cxnLst>
                <a:rect l="0" t="0" r="r" b="b"/>
                <a:pathLst>
                  <a:path w="8" h="5">
                    <a:moveTo>
                      <a:pt x="6" y="5"/>
                    </a:moveTo>
                    <a:lnTo>
                      <a:pt x="8" y="5"/>
                    </a:lnTo>
                    <a:lnTo>
                      <a:pt x="8" y="5"/>
                    </a:lnTo>
                    <a:lnTo>
                      <a:pt x="8" y="5"/>
                    </a:lnTo>
                    <a:lnTo>
                      <a:pt x="8" y="5"/>
                    </a:lnTo>
                    <a:lnTo>
                      <a:pt x="7" y="4"/>
                    </a:lnTo>
                    <a:lnTo>
                      <a:pt x="7" y="4"/>
                    </a:lnTo>
                    <a:lnTo>
                      <a:pt x="6" y="4"/>
                    </a:lnTo>
                    <a:lnTo>
                      <a:pt x="6" y="4"/>
                    </a:lnTo>
                    <a:lnTo>
                      <a:pt x="6" y="4"/>
                    </a:lnTo>
                    <a:lnTo>
                      <a:pt x="1" y="1"/>
                    </a:lnTo>
                    <a:lnTo>
                      <a:pt x="0" y="0"/>
                    </a:lnTo>
                    <a:lnTo>
                      <a:pt x="0" y="0"/>
                    </a:lnTo>
                    <a:lnTo>
                      <a:pt x="1" y="2"/>
                    </a:lnTo>
                    <a:lnTo>
                      <a:pt x="4" y="4"/>
                    </a:lnTo>
                    <a:lnTo>
                      <a:pt x="4" y="4"/>
                    </a:lnTo>
                    <a:lnTo>
                      <a:pt x="4" y="4"/>
                    </a:lnTo>
                    <a:lnTo>
                      <a:pt x="4" y="3"/>
                    </a:lnTo>
                    <a:lnTo>
                      <a:pt x="6"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4" name="Freeform 225"/>
              <p:cNvSpPr>
                <a:spLocks/>
              </p:cNvSpPr>
              <p:nvPr/>
            </p:nvSpPr>
            <p:spPr bwMode="auto">
              <a:xfrm>
                <a:off x="3917" y="4022"/>
                <a:ext cx="3" cy="2"/>
              </a:xfrm>
              <a:custGeom>
                <a:avLst/>
                <a:gdLst/>
                <a:ahLst/>
                <a:cxnLst>
                  <a:cxn ang="0">
                    <a:pos x="2" y="0"/>
                  </a:cxn>
                  <a:cxn ang="0">
                    <a:pos x="0" y="0"/>
                  </a:cxn>
                  <a:cxn ang="0">
                    <a:pos x="0" y="0"/>
                  </a:cxn>
                  <a:cxn ang="0">
                    <a:pos x="0" y="0"/>
                  </a:cxn>
                  <a:cxn ang="0">
                    <a:pos x="1" y="1"/>
                  </a:cxn>
                  <a:cxn ang="0">
                    <a:pos x="3" y="2"/>
                  </a:cxn>
                  <a:cxn ang="0">
                    <a:pos x="3" y="2"/>
                  </a:cxn>
                  <a:cxn ang="0">
                    <a:pos x="2" y="1"/>
                  </a:cxn>
                  <a:cxn ang="0">
                    <a:pos x="2" y="0"/>
                  </a:cxn>
                </a:cxnLst>
                <a:rect l="0" t="0" r="r" b="b"/>
                <a:pathLst>
                  <a:path w="3" h="2">
                    <a:moveTo>
                      <a:pt x="2" y="0"/>
                    </a:moveTo>
                    <a:lnTo>
                      <a:pt x="0" y="0"/>
                    </a:lnTo>
                    <a:lnTo>
                      <a:pt x="0" y="0"/>
                    </a:lnTo>
                    <a:lnTo>
                      <a:pt x="0" y="0"/>
                    </a:lnTo>
                    <a:lnTo>
                      <a:pt x="1" y="1"/>
                    </a:lnTo>
                    <a:lnTo>
                      <a:pt x="3" y="2"/>
                    </a:lnTo>
                    <a:lnTo>
                      <a:pt x="3" y="2"/>
                    </a:lnTo>
                    <a:lnTo>
                      <a:pt x="2"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5" name="Freeform 226"/>
              <p:cNvSpPr>
                <a:spLocks/>
              </p:cNvSpPr>
              <p:nvPr/>
            </p:nvSpPr>
            <p:spPr bwMode="auto">
              <a:xfrm>
                <a:off x="3914" y="4032"/>
                <a:ext cx="2" cy="2"/>
              </a:xfrm>
              <a:custGeom>
                <a:avLst/>
                <a:gdLst/>
                <a:ahLst/>
                <a:cxnLst>
                  <a:cxn ang="0">
                    <a:pos x="2" y="2"/>
                  </a:cxn>
                  <a:cxn ang="0">
                    <a:pos x="1" y="0"/>
                  </a:cxn>
                  <a:cxn ang="0">
                    <a:pos x="0" y="0"/>
                  </a:cxn>
                  <a:cxn ang="0">
                    <a:pos x="0" y="0"/>
                  </a:cxn>
                  <a:cxn ang="0">
                    <a:pos x="0" y="1"/>
                  </a:cxn>
                  <a:cxn ang="0">
                    <a:pos x="0" y="1"/>
                  </a:cxn>
                  <a:cxn ang="0">
                    <a:pos x="1" y="2"/>
                  </a:cxn>
                  <a:cxn ang="0">
                    <a:pos x="2" y="2"/>
                  </a:cxn>
                  <a:cxn ang="0">
                    <a:pos x="2" y="2"/>
                  </a:cxn>
                </a:cxnLst>
                <a:rect l="0" t="0" r="r" b="b"/>
                <a:pathLst>
                  <a:path w="2" h="2">
                    <a:moveTo>
                      <a:pt x="2" y="2"/>
                    </a:moveTo>
                    <a:lnTo>
                      <a:pt x="1" y="0"/>
                    </a:lnTo>
                    <a:lnTo>
                      <a:pt x="0" y="0"/>
                    </a:lnTo>
                    <a:lnTo>
                      <a:pt x="0" y="0"/>
                    </a:lnTo>
                    <a:lnTo>
                      <a:pt x="0" y="1"/>
                    </a:lnTo>
                    <a:lnTo>
                      <a:pt x="0" y="1"/>
                    </a:lnTo>
                    <a:lnTo>
                      <a:pt x="1" y="2"/>
                    </a:lnTo>
                    <a:lnTo>
                      <a:pt x="2" y="2"/>
                    </a:lnTo>
                    <a:lnTo>
                      <a:pt x="2"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6" name="Freeform 227"/>
              <p:cNvSpPr>
                <a:spLocks/>
              </p:cNvSpPr>
              <p:nvPr/>
            </p:nvSpPr>
            <p:spPr bwMode="auto">
              <a:xfrm>
                <a:off x="3879" y="3675"/>
                <a:ext cx="1" cy="3"/>
              </a:xfrm>
              <a:custGeom>
                <a:avLst/>
                <a:gdLst/>
                <a:ahLst/>
                <a:cxnLst>
                  <a:cxn ang="0">
                    <a:pos x="1" y="0"/>
                  </a:cxn>
                  <a:cxn ang="0">
                    <a:pos x="1" y="0"/>
                  </a:cxn>
                  <a:cxn ang="0">
                    <a:pos x="0" y="1"/>
                  </a:cxn>
                  <a:cxn ang="0">
                    <a:pos x="0" y="2"/>
                  </a:cxn>
                  <a:cxn ang="0">
                    <a:pos x="1" y="3"/>
                  </a:cxn>
                  <a:cxn ang="0">
                    <a:pos x="1" y="0"/>
                  </a:cxn>
                  <a:cxn ang="0">
                    <a:pos x="1" y="0"/>
                  </a:cxn>
                  <a:cxn ang="0">
                    <a:pos x="1" y="0"/>
                  </a:cxn>
                </a:cxnLst>
                <a:rect l="0" t="0" r="r" b="b"/>
                <a:pathLst>
                  <a:path w="1" h="3">
                    <a:moveTo>
                      <a:pt x="1" y="0"/>
                    </a:moveTo>
                    <a:lnTo>
                      <a:pt x="1" y="0"/>
                    </a:lnTo>
                    <a:lnTo>
                      <a:pt x="0" y="1"/>
                    </a:lnTo>
                    <a:lnTo>
                      <a:pt x="0" y="2"/>
                    </a:lnTo>
                    <a:lnTo>
                      <a:pt x="1" y="3"/>
                    </a:lnTo>
                    <a:lnTo>
                      <a:pt x="1" y="0"/>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7" name="Freeform 228"/>
              <p:cNvSpPr>
                <a:spLocks/>
              </p:cNvSpPr>
              <p:nvPr/>
            </p:nvSpPr>
            <p:spPr bwMode="auto">
              <a:xfrm>
                <a:off x="3727" y="3872"/>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8" name="Freeform 229"/>
              <p:cNvSpPr>
                <a:spLocks/>
              </p:cNvSpPr>
              <p:nvPr/>
            </p:nvSpPr>
            <p:spPr bwMode="auto">
              <a:xfrm>
                <a:off x="3923" y="4057"/>
                <a:ext cx="1" cy="2"/>
              </a:xfrm>
              <a:custGeom>
                <a:avLst/>
                <a:gdLst/>
                <a:ahLst/>
                <a:cxnLst>
                  <a:cxn ang="0">
                    <a:pos x="0" y="2"/>
                  </a:cxn>
                  <a:cxn ang="0">
                    <a:pos x="0" y="2"/>
                  </a:cxn>
                  <a:cxn ang="0">
                    <a:pos x="0" y="2"/>
                  </a:cxn>
                  <a:cxn ang="0">
                    <a:pos x="1" y="1"/>
                  </a:cxn>
                  <a:cxn ang="0">
                    <a:pos x="1" y="0"/>
                  </a:cxn>
                  <a:cxn ang="0">
                    <a:pos x="1" y="0"/>
                  </a:cxn>
                  <a:cxn ang="0">
                    <a:pos x="0" y="0"/>
                  </a:cxn>
                  <a:cxn ang="0">
                    <a:pos x="0" y="0"/>
                  </a:cxn>
                  <a:cxn ang="0">
                    <a:pos x="0" y="1"/>
                  </a:cxn>
                  <a:cxn ang="0">
                    <a:pos x="0" y="1"/>
                  </a:cxn>
                  <a:cxn ang="0">
                    <a:pos x="0" y="1"/>
                  </a:cxn>
                  <a:cxn ang="0">
                    <a:pos x="0" y="1"/>
                  </a:cxn>
                  <a:cxn ang="0">
                    <a:pos x="0" y="2"/>
                  </a:cxn>
                </a:cxnLst>
                <a:rect l="0" t="0" r="r" b="b"/>
                <a:pathLst>
                  <a:path w="1" h="2">
                    <a:moveTo>
                      <a:pt x="0" y="2"/>
                    </a:moveTo>
                    <a:lnTo>
                      <a:pt x="0" y="2"/>
                    </a:lnTo>
                    <a:lnTo>
                      <a:pt x="0" y="2"/>
                    </a:lnTo>
                    <a:lnTo>
                      <a:pt x="1" y="1"/>
                    </a:lnTo>
                    <a:lnTo>
                      <a:pt x="1" y="0"/>
                    </a:lnTo>
                    <a:lnTo>
                      <a:pt x="1" y="0"/>
                    </a:lnTo>
                    <a:lnTo>
                      <a:pt x="0" y="0"/>
                    </a:lnTo>
                    <a:lnTo>
                      <a:pt x="0" y="0"/>
                    </a:lnTo>
                    <a:lnTo>
                      <a:pt x="0" y="1"/>
                    </a:lnTo>
                    <a:lnTo>
                      <a:pt x="0" y="1"/>
                    </a:lnTo>
                    <a:lnTo>
                      <a:pt x="0" y="1"/>
                    </a:lnTo>
                    <a:lnTo>
                      <a:pt x="0" y="1"/>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89" name="Freeform 230"/>
              <p:cNvSpPr>
                <a:spLocks/>
              </p:cNvSpPr>
              <p:nvPr/>
            </p:nvSpPr>
            <p:spPr bwMode="auto">
              <a:xfrm>
                <a:off x="3921" y="4049"/>
                <a:ext cx="2" cy="3"/>
              </a:xfrm>
              <a:custGeom>
                <a:avLst/>
                <a:gdLst/>
                <a:ahLst/>
                <a:cxnLst>
                  <a:cxn ang="0">
                    <a:pos x="1" y="0"/>
                  </a:cxn>
                  <a:cxn ang="0">
                    <a:pos x="0" y="1"/>
                  </a:cxn>
                  <a:cxn ang="0">
                    <a:pos x="0" y="1"/>
                  </a:cxn>
                  <a:cxn ang="0">
                    <a:pos x="1" y="2"/>
                  </a:cxn>
                  <a:cxn ang="0">
                    <a:pos x="2" y="3"/>
                  </a:cxn>
                  <a:cxn ang="0">
                    <a:pos x="2" y="3"/>
                  </a:cxn>
                  <a:cxn ang="0">
                    <a:pos x="1" y="1"/>
                  </a:cxn>
                  <a:cxn ang="0">
                    <a:pos x="1" y="0"/>
                  </a:cxn>
                </a:cxnLst>
                <a:rect l="0" t="0" r="r" b="b"/>
                <a:pathLst>
                  <a:path w="2" h="3">
                    <a:moveTo>
                      <a:pt x="1" y="0"/>
                    </a:moveTo>
                    <a:lnTo>
                      <a:pt x="0" y="1"/>
                    </a:lnTo>
                    <a:lnTo>
                      <a:pt x="0" y="1"/>
                    </a:lnTo>
                    <a:lnTo>
                      <a:pt x="1" y="2"/>
                    </a:lnTo>
                    <a:lnTo>
                      <a:pt x="2" y="3"/>
                    </a:lnTo>
                    <a:lnTo>
                      <a:pt x="2" y="3"/>
                    </a:lnTo>
                    <a:lnTo>
                      <a:pt x="1"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0" name="Freeform 231"/>
              <p:cNvSpPr>
                <a:spLocks/>
              </p:cNvSpPr>
              <p:nvPr/>
            </p:nvSpPr>
            <p:spPr bwMode="auto">
              <a:xfrm>
                <a:off x="3923" y="4001"/>
                <a:ext cx="1" cy="1"/>
              </a:xfrm>
              <a:custGeom>
                <a:avLst/>
                <a:gdLst/>
                <a:ahLst/>
                <a:cxnLst>
                  <a:cxn ang="0">
                    <a:pos x="0" y="1"/>
                  </a:cxn>
                  <a:cxn ang="0">
                    <a:pos x="0" y="0"/>
                  </a:cxn>
                  <a:cxn ang="0">
                    <a:pos x="0" y="0"/>
                  </a:cxn>
                  <a:cxn ang="0">
                    <a:pos x="0" y="0"/>
                  </a:cxn>
                  <a:cxn ang="0">
                    <a:pos x="0" y="0"/>
                  </a:cxn>
                  <a:cxn ang="0">
                    <a:pos x="0" y="1"/>
                  </a:cxn>
                  <a:cxn ang="0">
                    <a:pos x="0" y="1"/>
                  </a:cxn>
                </a:cxnLst>
                <a:rect l="0" t="0" r="r" b="b"/>
                <a:pathLst>
                  <a:path h="1">
                    <a:moveTo>
                      <a:pt x="0" y="1"/>
                    </a:moveTo>
                    <a:lnTo>
                      <a:pt x="0" y="0"/>
                    </a:lnTo>
                    <a:lnTo>
                      <a:pt x="0" y="0"/>
                    </a:lnTo>
                    <a:lnTo>
                      <a:pt x="0" y="0"/>
                    </a:lnTo>
                    <a:lnTo>
                      <a:pt x="0" y="0"/>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1" name="Freeform 232"/>
              <p:cNvSpPr>
                <a:spLocks/>
              </p:cNvSpPr>
              <p:nvPr/>
            </p:nvSpPr>
            <p:spPr bwMode="auto">
              <a:xfrm>
                <a:off x="3919" y="4039"/>
                <a:ext cx="3" cy="4"/>
              </a:xfrm>
              <a:custGeom>
                <a:avLst/>
                <a:gdLst/>
                <a:ahLst/>
                <a:cxnLst>
                  <a:cxn ang="0">
                    <a:pos x="0" y="0"/>
                  </a:cxn>
                  <a:cxn ang="0">
                    <a:pos x="0" y="0"/>
                  </a:cxn>
                  <a:cxn ang="0">
                    <a:pos x="0" y="0"/>
                  </a:cxn>
                  <a:cxn ang="0">
                    <a:pos x="1" y="1"/>
                  </a:cxn>
                  <a:cxn ang="0">
                    <a:pos x="1" y="2"/>
                  </a:cxn>
                  <a:cxn ang="0">
                    <a:pos x="1" y="2"/>
                  </a:cxn>
                  <a:cxn ang="0">
                    <a:pos x="2" y="4"/>
                  </a:cxn>
                  <a:cxn ang="0">
                    <a:pos x="3" y="4"/>
                  </a:cxn>
                  <a:cxn ang="0">
                    <a:pos x="2" y="2"/>
                  </a:cxn>
                  <a:cxn ang="0">
                    <a:pos x="0" y="0"/>
                  </a:cxn>
                </a:cxnLst>
                <a:rect l="0" t="0" r="r" b="b"/>
                <a:pathLst>
                  <a:path w="3" h="4">
                    <a:moveTo>
                      <a:pt x="0" y="0"/>
                    </a:moveTo>
                    <a:lnTo>
                      <a:pt x="0" y="0"/>
                    </a:lnTo>
                    <a:lnTo>
                      <a:pt x="0" y="0"/>
                    </a:lnTo>
                    <a:lnTo>
                      <a:pt x="1" y="1"/>
                    </a:lnTo>
                    <a:lnTo>
                      <a:pt x="1" y="2"/>
                    </a:lnTo>
                    <a:lnTo>
                      <a:pt x="1" y="2"/>
                    </a:lnTo>
                    <a:lnTo>
                      <a:pt x="2" y="4"/>
                    </a:lnTo>
                    <a:lnTo>
                      <a:pt x="3" y="4"/>
                    </a:lnTo>
                    <a:lnTo>
                      <a:pt x="2" y="2"/>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2" name="Freeform 233"/>
              <p:cNvSpPr>
                <a:spLocks/>
              </p:cNvSpPr>
              <p:nvPr/>
            </p:nvSpPr>
            <p:spPr bwMode="auto">
              <a:xfrm>
                <a:off x="3919" y="4015"/>
                <a:ext cx="2" cy="2"/>
              </a:xfrm>
              <a:custGeom>
                <a:avLst/>
                <a:gdLst/>
                <a:ahLst/>
                <a:cxnLst>
                  <a:cxn ang="0">
                    <a:pos x="2" y="2"/>
                  </a:cxn>
                  <a:cxn ang="0">
                    <a:pos x="2" y="2"/>
                  </a:cxn>
                  <a:cxn ang="0">
                    <a:pos x="1" y="1"/>
                  </a:cxn>
                  <a:cxn ang="0">
                    <a:pos x="1" y="0"/>
                  </a:cxn>
                  <a:cxn ang="0">
                    <a:pos x="1" y="0"/>
                  </a:cxn>
                  <a:cxn ang="0">
                    <a:pos x="0" y="1"/>
                  </a:cxn>
                  <a:cxn ang="0">
                    <a:pos x="0" y="2"/>
                  </a:cxn>
                  <a:cxn ang="0">
                    <a:pos x="1" y="2"/>
                  </a:cxn>
                  <a:cxn ang="0">
                    <a:pos x="2" y="2"/>
                  </a:cxn>
                </a:cxnLst>
                <a:rect l="0" t="0" r="r" b="b"/>
                <a:pathLst>
                  <a:path w="2" h="2">
                    <a:moveTo>
                      <a:pt x="2" y="2"/>
                    </a:moveTo>
                    <a:lnTo>
                      <a:pt x="2" y="2"/>
                    </a:lnTo>
                    <a:lnTo>
                      <a:pt x="1" y="1"/>
                    </a:lnTo>
                    <a:lnTo>
                      <a:pt x="1" y="0"/>
                    </a:lnTo>
                    <a:lnTo>
                      <a:pt x="1" y="0"/>
                    </a:lnTo>
                    <a:lnTo>
                      <a:pt x="0" y="1"/>
                    </a:lnTo>
                    <a:lnTo>
                      <a:pt x="0" y="2"/>
                    </a:lnTo>
                    <a:lnTo>
                      <a:pt x="1" y="2"/>
                    </a:lnTo>
                    <a:lnTo>
                      <a:pt x="2"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3" name="Freeform 234"/>
              <p:cNvSpPr>
                <a:spLocks/>
              </p:cNvSpPr>
              <p:nvPr/>
            </p:nvSpPr>
            <p:spPr bwMode="auto">
              <a:xfrm>
                <a:off x="3923" y="4048"/>
                <a:ext cx="1" cy="2"/>
              </a:xfrm>
              <a:custGeom>
                <a:avLst/>
                <a:gdLst/>
                <a:ahLst/>
                <a:cxnLst>
                  <a:cxn ang="0">
                    <a:pos x="1" y="2"/>
                  </a:cxn>
                  <a:cxn ang="0">
                    <a:pos x="1" y="1"/>
                  </a:cxn>
                  <a:cxn ang="0">
                    <a:pos x="0" y="1"/>
                  </a:cxn>
                  <a:cxn ang="0">
                    <a:pos x="0" y="0"/>
                  </a:cxn>
                  <a:cxn ang="0">
                    <a:pos x="0" y="0"/>
                  </a:cxn>
                  <a:cxn ang="0">
                    <a:pos x="0" y="1"/>
                  </a:cxn>
                  <a:cxn ang="0">
                    <a:pos x="1" y="2"/>
                  </a:cxn>
                  <a:cxn ang="0">
                    <a:pos x="1" y="2"/>
                  </a:cxn>
                </a:cxnLst>
                <a:rect l="0" t="0" r="r" b="b"/>
                <a:pathLst>
                  <a:path w="1" h="2">
                    <a:moveTo>
                      <a:pt x="1" y="2"/>
                    </a:moveTo>
                    <a:lnTo>
                      <a:pt x="1" y="1"/>
                    </a:lnTo>
                    <a:lnTo>
                      <a:pt x="0" y="1"/>
                    </a:lnTo>
                    <a:lnTo>
                      <a:pt x="0" y="0"/>
                    </a:lnTo>
                    <a:lnTo>
                      <a:pt x="0" y="0"/>
                    </a:lnTo>
                    <a:lnTo>
                      <a:pt x="0" y="1"/>
                    </a:lnTo>
                    <a:lnTo>
                      <a:pt x="1"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4" name="Freeform 235"/>
              <p:cNvSpPr>
                <a:spLocks/>
              </p:cNvSpPr>
              <p:nvPr/>
            </p:nvSpPr>
            <p:spPr bwMode="auto">
              <a:xfrm>
                <a:off x="3954" y="4079"/>
                <a:ext cx="6" cy="5"/>
              </a:xfrm>
              <a:custGeom>
                <a:avLst/>
                <a:gdLst/>
                <a:ahLst/>
                <a:cxnLst>
                  <a:cxn ang="0">
                    <a:pos x="6" y="1"/>
                  </a:cxn>
                  <a:cxn ang="0">
                    <a:pos x="2" y="0"/>
                  </a:cxn>
                  <a:cxn ang="0">
                    <a:pos x="0" y="1"/>
                  </a:cxn>
                  <a:cxn ang="0">
                    <a:pos x="0" y="2"/>
                  </a:cxn>
                  <a:cxn ang="0">
                    <a:pos x="1" y="2"/>
                  </a:cxn>
                  <a:cxn ang="0">
                    <a:pos x="1" y="2"/>
                  </a:cxn>
                  <a:cxn ang="0">
                    <a:pos x="2" y="4"/>
                  </a:cxn>
                  <a:cxn ang="0">
                    <a:pos x="3" y="4"/>
                  </a:cxn>
                  <a:cxn ang="0">
                    <a:pos x="3" y="4"/>
                  </a:cxn>
                  <a:cxn ang="0">
                    <a:pos x="3" y="4"/>
                  </a:cxn>
                  <a:cxn ang="0">
                    <a:pos x="4" y="4"/>
                  </a:cxn>
                  <a:cxn ang="0">
                    <a:pos x="4" y="4"/>
                  </a:cxn>
                  <a:cxn ang="0">
                    <a:pos x="4" y="4"/>
                  </a:cxn>
                  <a:cxn ang="0">
                    <a:pos x="5" y="4"/>
                  </a:cxn>
                  <a:cxn ang="0">
                    <a:pos x="5" y="4"/>
                  </a:cxn>
                  <a:cxn ang="0">
                    <a:pos x="5" y="5"/>
                  </a:cxn>
                  <a:cxn ang="0">
                    <a:pos x="6" y="5"/>
                  </a:cxn>
                  <a:cxn ang="0">
                    <a:pos x="6" y="4"/>
                  </a:cxn>
                  <a:cxn ang="0">
                    <a:pos x="6" y="4"/>
                  </a:cxn>
                  <a:cxn ang="0">
                    <a:pos x="6" y="4"/>
                  </a:cxn>
                  <a:cxn ang="0">
                    <a:pos x="6" y="2"/>
                  </a:cxn>
                  <a:cxn ang="0">
                    <a:pos x="6" y="1"/>
                  </a:cxn>
                </a:cxnLst>
                <a:rect l="0" t="0" r="r" b="b"/>
                <a:pathLst>
                  <a:path w="6" h="5">
                    <a:moveTo>
                      <a:pt x="6" y="1"/>
                    </a:moveTo>
                    <a:lnTo>
                      <a:pt x="2" y="0"/>
                    </a:lnTo>
                    <a:lnTo>
                      <a:pt x="0" y="1"/>
                    </a:lnTo>
                    <a:lnTo>
                      <a:pt x="0" y="2"/>
                    </a:lnTo>
                    <a:lnTo>
                      <a:pt x="1" y="2"/>
                    </a:lnTo>
                    <a:lnTo>
                      <a:pt x="1" y="2"/>
                    </a:lnTo>
                    <a:lnTo>
                      <a:pt x="2" y="4"/>
                    </a:lnTo>
                    <a:lnTo>
                      <a:pt x="3" y="4"/>
                    </a:lnTo>
                    <a:lnTo>
                      <a:pt x="3" y="4"/>
                    </a:lnTo>
                    <a:lnTo>
                      <a:pt x="3" y="4"/>
                    </a:lnTo>
                    <a:lnTo>
                      <a:pt x="4" y="4"/>
                    </a:lnTo>
                    <a:lnTo>
                      <a:pt x="4" y="4"/>
                    </a:lnTo>
                    <a:lnTo>
                      <a:pt x="4" y="4"/>
                    </a:lnTo>
                    <a:lnTo>
                      <a:pt x="5" y="4"/>
                    </a:lnTo>
                    <a:lnTo>
                      <a:pt x="5" y="4"/>
                    </a:lnTo>
                    <a:lnTo>
                      <a:pt x="5" y="5"/>
                    </a:lnTo>
                    <a:lnTo>
                      <a:pt x="6" y="5"/>
                    </a:lnTo>
                    <a:lnTo>
                      <a:pt x="6" y="4"/>
                    </a:lnTo>
                    <a:lnTo>
                      <a:pt x="6" y="4"/>
                    </a:lnTo>
                    <a:lnTo>
                      <a:pt x="6" y="4"/>
                    </a:lnTo>
                    <a:lnTo>
                      <a:pt x="6" y="2"/>
                    </a:lnTo>
                    <a:lnTo>
                      <a:pt x="6"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5" name="Freeform 236"/>
              <p:cNvSpPr>
                <a:spLocks/>
              </p:cNvSpPr>
              <p:nvPr/>
            </p:nvSpPr>
            <p:spPr bwMode="auto">
              <a:xfrm>
                <a:off x="3952" y="4059"/>
                <a:ext cx="19" cy="22"/>
              </a:xfrm>
              <a:custGeom>
                <a:avLst/>
                <a:gdLst/>
                <a:ahLst/>
                <a:cxnLst>
                  <a:cxn ang="0">
                    <a:pos x="18" y="19"/>
                  </a:cxn>
                  <a:cxn ang="0">
                    <a:pos x="15" y="19"/>
                  </a:cxn>
                  <a:cxn ang="0">
                    <a:pos x="11" y="15"/>
                  </a:cxn>
                  <a:cxn ang="0">
                    <a:pos x="10" y="14"/>
                  </a:cxn>
                  <a:cxn ang="0">
                    <a:pos x="9" y="13"/>
                  </a:cxn>
                  <a:cxn ang="0">
                    <a:pos x="8" y="13"/>
                  </a:cxn>
                  <a:cxn ang="0">
                    <a:pos x="8" y="13"/>
                  </a:cxn>
                  <a:cxn ang="0">
                    <a:pos x="8" y="13"/>
                  </a:cxn>
                  <a:cxn ang="0">
                    <a:pos x="4" y="9"/>
                  </a:cxn>
                  <a:cxn ang="0">
                    <a:pos x="2" y="6"/>
                  </a:cxn>
                  <a:cxn ang="0">
                    <a:pos x="2" y="6"/>
                  </a:cxn>
                  <a:cxn ang="0">
                    <a:pos x="1" y="6"/>
                  </a:cxn>
                  <a:cxn ang="0">
                    <a:pos x="0" y="5"/>
                  </a:cxn>
                  <a:cxn ang="0">
                    <a:pos x="1" y="4"/>
                  </a:cxn>
                  <a:cxn ang="0">
                    <a:pos x="1" y="4"/>
                  </a:cxn>
                  <a:cxn ang="0">
                    <a:pos x="2" y="4"/>
                  </a:cxn>
                  <a:cxn ang="0">
                    <a:pos x="3" y="5"/>
                  </a:cxn>
                  <a:cxn ang="0">
                    <a:pos x="3" y="4"/>
                  </a:cxn>
                  <a:cxn ang="0">
                    <a:pos x="0" y="0"/>
                  </a:cxn>
                  <a:cxn ang="0">
                    <a:pos x="0" y="0"/>
                  </a:cxn>
                  <a:cxn ang="0">
                    <a:pos x="0" y="20"/>
                  </a:cxn>
                  <a:cxn ang="0">
                    <a:pos x="0" y="20"/>
                  </a:cxn>
                  <a:cxn ang="0">
                    <a:pos x="2" y="20"/>
                  </a:cxn>
                  <a:cxn ang="0">
                    <a:pos x="4" y="20"/>
                  </a:cxn>
                  <a:cxn ang="0">
                    <a:pos x="4" y="20"/>
                  </a:cxn>
                  <a:cxn ang="0">
                    <a:pos x="10" y="21"/>
                  </a:cxn>
                  <a:cxn ang="0">
                    <a:pos x="11" y="22"/>
                  </a:cxn>
                  <a:cxn ang="0">
                    <a:pos x="12" y="22"/>
                  </a:cxn>
                  <a:cxn ang="0">
                    <a:pos x="13" y="22"/>
                  </a:cxn>
                  <a:cxn ang="0">
                    <a:pos x="15" y="21"/>
                  </a:cxn>
                  <a:cxn ang="0">
                    <a:pos x="17" y="21"/>
                  </a:cxn>
                  <a:cxn ang="0">
                    <a:pos x="18" y="20"/>
                  </a:cxn>
                  <a:cxn ang="0">
                    <a:pos x="19" y="20"/>
                  </a:cxn>
                  <a:cxn ang="0">
                    <a:pos x="19" y="19"/>
                  </a:cxn>
                  <a:cxn ang="0">
                    <a:pos x="19" y="18"/>
                  </a:cxn>
                  <a:cxn ang="0">
                    <a:pos x="18" y="19"/>
                  </a:cxn>
                </a:cxnLst>
                <a:rect l="0" t="0" r="r" b="b"/>
                <a:pathLst>
                  <a:path w="19" h="22">
                    <a:moveTo>
                      <a:pt x="18" y="19"/>
                    </a:moveTo>
                    <a:lnTo>
                      <a:pt x="15" y="19"/>
                    </a:lnTo>
                    <a:lnTo>
                      <a:pt x="11" y="15"/>
                    </a:lnTo>
                    <a:lnTo>
                      <a:pt x="10" y="14"/>
                    </a:lnTo>
                    <a:lnTo>
                      <a:pt x="9" y="13"/>
                    </a:lnTo>
                    <a:lnTo>
                      <a:pt x="8" y="13"/>
                    </a:lnTo>
                    <a:lnTo>
                      <a:pt x="8" y="13"/>
                    </a:lnTo>
                    <a:lnTo>
                      <a:pt x="8" y="13"/>
                    </a:lnTo>
                    <a:lnTo>
                      <a:pt x="4" y="9"/>
                    </a:lnTo>
                    <a:lnTo>
                      <a:pt x="2" y="6"/>
                    </a:lnTo>
                    <a:lnTo>
                      <a:pt x="2" y="6"/>
                    </a:lnTo>
                    <a:lnTo>
                      <a:pt x="1" y="6"/>
                    </a:lnTo>
                    <a:lnTo>
                      <a:pt x="0" y="5"/>
                    </a:lnTo>
                    <a:lnTo>
                      <a:pt x="1" y="4"/>
                    </a:lnTo>
                    <a:lnTo>
                      <a:pt x="1" y="4"/>
                    </a:lnTo>
                    <a:lnTo>
                      <a:pt x="2" y="4"/>
                    </a:lnTo>
                    <a:lnTo>
                      <a:pt x="3" y="5"/>
                    </a:lnTo>
                    <a:lnTo>
                      <a:pt x="3" y="4"/>
                    </a:lnTo>
                    <a:lnTo>
                      <a:pt x="0" y="0"/>
                    </a:lnTo>
                    <a:lnTo>
                      <a:pt x="0" y="0"/>
                    </a:lnTo>
                    <a:lnTo>
                      <a:pt x="0" y="20"/>
                    </a:lnTo>
                    <a:lnTo>
                      <a:pt x="0" y="20"/>
                    </a:lnTo>
                    <a:lnTo>
                      <a:pt x="2" y="20"/>
                    </a:lnTo>
                    <a:lnTo>
                      <a:pt x="4" y="20"/>
                    </a:lnTo>
                    <a:lnTo>
                      <a:pt x="4" y="20"/>
                    </a:lnTo>
                    <a:lnTo>
                      <a:pt x="10" y="21"/>
                    </a:lnTo>
                    <a:lnTo>
                      <a:pt x="11" y="22"/>
                    </a:lnTo>
                    <a:lnTo>
                      <a:pt x="12" y="22"/>
                    </a:lnTo>
                    <a:lnTo>
                      <a:pt x="13" y="22"/>
                    </a:lnTo>
                    <a:lnTo>
                      <a:pt x="15" y="21"/>
                    </a:lnTo>
                    <a:lnTo>
                      <a:pt x="17" y="21"/>
                    </a:lnTo>
                    <a:lnTo>
                      <a:pt x="18" y="20"/>
                    </a:lnTo>
                    <a:lnTo>
                      <a:pt x="19" y="20"/>
                    </a:lnTo>
                    <a:lnTo>
                      <a:pt x="19" y="19"/>
                    </a:lnTo>
                    <a:lnTo>
                      <a:pt x="19" y="18"/>
                    </a:lnTo>
                    <a:lnTo>
                      <a:pt x="18" y="19"/>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6" name="Freeform 237"/>
              <p:cNvSpPr>
                <a:spLocks/>
              </p:cNvSpPr>
              <p:nvPr/>
            </p:nvSpPr>
            <p:spPr bwMode="auto">
              <a:xfrm>
                <a:off x="3961" y="4081"/>
                <a:ext cx="2" cy="1"/>
              </a:xfrm>
              <a:custGeom>
                <a:avLst/>
                <a:gdLst/>
                <a:ahLst/>
                <a:cxnLst>
                  <a:cxn ang="0">
                    <a:pos x="1" y="0"/>
                  </a:cxn>
                  <a:cxn ang="0">
                    <a:pos x="0" y="0"/>
                  </a:cxn>
                  <a:cxn ang="0">
                    <a:pos x="0" y="0"/>
                  </a:cxn>
                  <a:cxn ang="0">
                    <a:pos x="1" y="1"/>
                  </a:cxn>
                  <a:cxn ang="0">
                    <a:pos x="2" y="1"/>
                  </a:cxn>
                  <a:cxn ang="0">
                    <a:pos x="1" y="1"/>
                  </a:cxn>
                  <a:cxn ang="0">
                    <a:pos x="1" y="0"/>
                  </a:cxn>
                </a:cxnLst>
                <a:rect l="0" t="0" r="r" b="b"/>
                <a:pathLst>
                  <a:path w="2" h="1">
                    <a:moveTo>
                      <a:pt x="1" y="0"/>
                    </a:moveTo>
                    <a:lnTo>
                      <a:pt x="0" y="0"/>
                    </a:lnTo>
                    <a:lnTo>
                      <a:pt x="0" y="0"/>
                    </a:lnTo>
                    <a:lnTo>
                      <a:pt x="1" y="1"/>
                    </a:lnTo>
                    <a:lnTo>
                      <a:pt x="2" y="1"/>
                    </a:lnTo>
                    <a:lnTo>
                      <a:pt x="1"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7" name="Freeform 238"/>
              <p:cNvSpPr>
                <a:spLocks/>
              </p:cNvSpPr>
              <p:nvPr/>
            </p:nvSpPr>
            <p:spPr bwMode="auto">
              <a:xfrm>
                <a:off x="3961" y="4083"/>
                <a:ext cx="1" cy="1"/>
              </a:xfrm>
              <a:custGeom>
                <a:avLst/>
                <a:gdLst/>
                <a:ahLst/>
                <a:cxnLst>
                  <a:cxn ang="0">
                    <a:pos x="0" y="0"/>
                  </a:cxn>
                  <a:cxn ang="0">
                    <a:pos x="0" y="0"/>
                  </a:cxn>
                  <a:cxn ang="0">
                    <a:pos x="0" y="1"/>
                  </a:cxn>
                  <a:cxn ang="0">
                    <a:pos x="0" y="1"/>
                  </a:cxn>
                  <a:cxn ang="0">
                    <a:pos x="1" y="1"/>
                  </a:cxn>
                  <a:cxn ang="0">
                    <a:pos x="1" y="0"/>
                  </a:cxn>
                  <a:cxn ang="0">
                    <a:pos x="1" y="0"/>
                  </a:cxn>
                  <a:cxn ang="0">
                    <a:pos x="0" y="0"/>
                  </a:cxn>
                </a:cxnLst>
                <a:rect l="0" t="0" r="r" b="b"/>
                <a:pathLst>
                  <a:path w="1" h="1">
                    <a:moveTo>
                      <a:pt x="0" y="0"/>
                    </a:moveTo>
                    <a:lnTo>
                      <a:pt x="0" y="0"/>
                    </a:lnTo>
                    <a:lnTo>
                      <a:pt x="0" y="1"/>
                    </a:lnTo>
                    <a:lnTo>
                      <a:pt x="0" y="1"/>
                    </a:lnTo>
                    <a:lnTo>
                      <a:pt x="1" y="1"/>
                    </a:lnTo>
                    <a:lnTo>
                      <a:pt x="1" y="0"/>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8" name="Freeform 239"/>
              <p:cNvSpPr>
                <a:spLocks/>
              </p:cNvSpPr>
              <p:nvPr/>
            </p:nvSpPr>
            <p:spPr bwMode="auto">
              <a:xfrm>
                <a:off x="3963" y="4083"/>
                <a:ext cx="1" cy="1"/>
              </a:xfrm>
              <a:custGeom>
                <a:avLst/>
                <a:gdLst/>
                <a:ahLst/>
                <a:cxnLst>
                  <a:cxn ang="0">
                    <a:pos x="0" y="0"/>
                  </a:cxn>
                  <a:cxn ang="0">
                    <a:pos x="0" y="0"/>
                  </a:cxn>
                  <a:cxn ang="0">
                    <a:pos x="0" y="0"/>
                  </a:cxn>
                  <a:cxn ang="0">
                    <a:pos x="0" y="0"/>
                  </a:cxn>
                  <a:cxn ang="0">
                    <a:pos x="1" y="0"/>
                  </a:cxn>
                  <a:cxn ang="0">
                    <a:pos x="1" y="0"/>
                  </a:cxn>
                  <a:cxn ang="0">
                    <a:pos x="0" y="0"/>
                  </a:cxn>
                  <a:cxn ang="0">
                    <a:pos x="0" y="0"/>
                  </a:cxn>
                </a:cxnLst>
                <a:rect l="0" t="0" r="r" b="b"/>
                <a:pathLst>
                  <a:path w="1">
                    <a:moveTo>
                      <a:pt x="0" y="0"/>
                    </a:moveTo>
                    <a:lnTo>
                      <a:pt x="0" y="0"/>
                    </a:lnTo>
                    <a:lnTo>
                      <a:pt x="0" y="0"/>
                    </a:lnTo>
                    <a:lnTo>
                      <a:pt x="0" y="0"/>
                    </a:lnTo>
                    <a:lnTo>
                      <a:pt x="1" y="0"/>
                    </a:lnTo>
                    <a:lnTo>
                      <a:pt x="1"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99" name="Freeform 240"/>
              <p:cNvSpPr>
                <a:spLocks/>
              </p:cNvSpPr>
              <p:nvPr/>
            </p:nvSpPr>
            <p:spPr bwMode="auto">
              <a:xfrm>
                <a:off x="3925" y="3990"/>
                <a:ext cx="4" cy="4"/>
              </a:xfrm>
              <a:custGeom>
                <a:avLst/>
                <a:gdLst/>
                <a:ahLst/>
                <a:cxnLst>
                  <a:cxn ang="0">
                    <a:pos x="2" y="4"/>
                  </a:cxn>
                  <a:cxn ang="0">
                    <a:pos x="2" y="4"/>
                  </a:cxn>
                  <a:cxn ang="0">
                    <a:pos x="3" y="4"/>
                  </a:cxn>
                  <a:cxn ang="0">
                    <a:pos x="4" y="3"/>
                  </a:cxn>
                  <a:cxn ang="0">
                    <a:pos x="4" y="2"/>
                  </a:cxn>
                  <a:cxn ang="0">
                    <a:pos x="4" y="2"/>
                  </a:cxn>
                  <a:cxn ang="0">
                    <a:pos x="4" y="2"/>
                  </a:cxn>
                  <a:cxn ang="0">
                    <a:pos x="4" y="1"/>
                  </a:cxn>
                  <a:cxn ang="0">
                    <a:pos x="3" y="0"/>
                  </a:cxn>
                  <a:cxn ang="0">
                    <a:pos x="3" y="0"/>
                  </a:cxn>
                  <a:cxn ang="0">
                    <a:pos x="0" y="2"/>
                  </a:cxn>
                  <a:cxn ang="0">
                    <a:pos x="1" y="2"/>
                  </a:cxn>
                  <a:cxn ang="0">
                    <a:pos x="2" y="4"/>
                  </a:cxn>
                </a:cxnLst>
                <a:rect l="0" t="0" r="r" b="b"/>
                <a:pathLst>
                  <a:path w="4" h="4">
                    <a:moveTo>
                      <a:pt x="2" y="4"/>
                    </a:moveTo>
                    <a:lnTo>
                      <a:pt x="2" y="4"/>
                    </a:lnTo>
                    <a:lnTo>
                      <a:pt x="3" y="4"/>
                    </a:lnTo>
                    <a:lnTo>
                      <a:pt x="4" y="3"/>
                    </a:lnTo>
                    <a:lnTo>
                      <a:pt x="4" y="2"/>
                    </a:lnTo>
                    <a:lnTo>
                      <a:pt x="4" y="2"/>
                    </a:lnTo>
                    <a:lnTo>
                      <a:pt x="4" y="2"/>
                    </a:lnTo>
                    <a:lnTo>
                      <a:pt x="4" y="1"/>
                    </a:lnTo>
                    <a:lnTo>
                      <a:pt x="3" y="0"/>
                    </a:lnTo>
                    <a:lnTo>
                      <a:pt x="3" y="0"/>
                    </a:lnTo>
                    <a:lnTo>
                      <a:pt x="0" y="2"/>
                    </a:lnTo>
                    <a:lnTo>
                      <a:pt x="1" y="2"/>
                    </a:lnTo>
                    <a:lnTo>
                      <a:pt x="2"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0" name="Freeform 241"/>
              <p:cNvSpPr>
                <a:spLocks/>
              </p:cNvSpPr>
              <p:nvPr/>
            </p:nvSpPr>
            <p:spPr bwMode="auto">
              <a:xfrm>
                <a:off x="3920" y="3970"/>
                <a:ext cx="6" cy="13"/>
              </a:xfrm>
              <a:custGeom>
                <a:avLst/>
                <a:gdLst/>
                <a:ahLst/>
                <a:cxnLst>
                  <a:cxn ang="0">
                    <a:pos x="4" y="1"/>
                  </a:cxn>
                  <a:cxn ang="0">
                    <a:pos x="3" y="1"/>
                  </a:cxn>
                  <a:cxn ang="0">
                    <a:pos x="3" y="0"/>
                  </a:cxn>
                  <a:cxn ang="0">
                    <a:pos x="3" y="0"/>
                  </a:cxn>
                  <a:cxn ang="0">
                    <a:pos x="3" y="1"/>
                  </a:cxn>
                  <a:cxn ang="0">
                    <a:pos x="2" y="1"/>
                  </a:cxn>
                  <a:cxn ang="0">
                    <a:pos x="0" y="11"/>
                  </a:cxn>
                  <a:cxn ang="0">
                    <a:pos x="1" y="12"/>
                  </a:cxn>
                  <a:cxn ang="0">
                    <a:pos x="3" y="13"/>
                  </a:cxn>
                  <a:cxn ang="0">
                    <a:pos x="4" y="12"/>
                  </a:cxn>
                  <a:cxn ang="0">
                    <a:pos x="3" y="11"/>
                  </a:cxn>
                  <a:cxn ang="0">
                    <a:pos x="5" y="11"/>
                  </a:cxn>
                  <a:cxn ang="0">
                    <a:pos x="4" y="10"/>
                  </a:cxn>
                  <a:cxn ang="0">
                    <a:pos x="4" y="8"/>
                  </a:cxn>
                  <a:cxn ang="0">
                    <a:pos x="5" y="8"/>
                  </a:cxn>
                  <a:cxn ang="0">
                    <a:pos x="5" y="7"/>
                  </a:cxn>
                  <a:cxn ang="0">
                    <a:pos x="4" y="7"/>
                  </a:cxn>
                  <a:cxn ang="0">
                    <a:pos x="3" y="7"/>
                  </a:cxn>
                  <a:cxn ang="0">
                    <a:pos x="4" y="6"/>
                  </a:cxn>
                  <a:cxn ang="0">
                    <a:pos x="4" y="6"/>
                  </a:cxn>
                  <a:cxn ang="0">
                    <a:pos x="5" y="5"/>
                  </a:cxn>
                  <a:cxn ang="0">
                    <a:pos x="6" y="5"/>
                  </a:cxn>
                  <a:cxn ang="0">
                    <a:pos x="4" y="1"/>
                  </a:cxn>
                  <a:cxn ang="0">
                    <a:pos x="4" y="1"/>
                  </a:cxn>
                </a:cxnLst>
                <a:rect l="0" t="0" r="r" b="b"/>
                <a:pathLst>
                  <a:path w="6" h="13">
                    <a:moveTo>
                      <a:pt x="4" y="1"/>
                    </a:moveTo>
                    <a:lnTo>
                      <a:pt x="3" y="1"/>
                    </a:lnTo>
                    <a:lnTo>
                      <a:pt x="3" y="0"/>
                    </a:lnTo>
                    <a:lnTo>
                      <a:pt x="3" y="0"/>
                    </a:lnTo>
                    <a:lnTo>
                      <a:pt x="3" y="1"/>
                    </a:lnTo>
                    <a:lnTo>
                      <a:pt x="2" y="1"/>
                    </a:lnTo>
                    <a:lnTo>
                      <a:pt x="0" y="11"/>
                    </a:lnTo>
                    <a:lnTo>
                      <a:pt x="1" y="12"/>
                    </a:lnTo>
                    <a:lnTo>
                      <a:pt x="3" y="13"/>
                    </a:lnTo>
                    <a:lnTo>
                      <a:pt x="4" y="12"/>
                    </a:lnTo>
                    <a:lnTo>
                      <a:pt x="3" y="11"/>
                    </a:lnTo>
                    <a:lnTo>
                      <a:pt x="5" y="11"/>
                    </a:lnTo>
                    <a:lnTo>
                      <a:pt x="4" y="10"/>
                    </a:lnTo>
                    <a:lnTo>
                      <a:pt x="4" y="8"/>
                    </a:lnTo>
                    <a:lnTo>
                      <a:pt x="5" y="8"/>
                    </a:lnTo>
                    <a:lnTo>
                      <a:pt x="5" y="7"/>
                    </a:lnTo>
                    <a:lnTo>
                      <a:pt x="4" y="7"/>
                    </a:lnTo>
                    <a:lnTo>
                      <a:pt x="3" y="7"/>
                    </a:lnTo>
                    <a:lnTo>
                      <a:pt x="4" y="6"/>
                    </a:lnTo>
                    <a:lnTo>
                      <a:pt x="4" y="6"/>
                    </a:lnTo>
                    <a:lnTo>
                      <a:pt x="5" y="5"/>
                    </a:lnTo>
                    <a:lnTo>
                      <a:pt x="6" y="5"/>
                    </a:lnTo>
                    <a:lnTo>
                      <a:pt x="4" y="1"/>
                    </a:lnTo>
                    <a:lnTo>
                      <a:pt x="4"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1" name="Freeform 242"/>
              <p:cNvSpPr>
                <a:spLocks/>
              </p:cNvSpPr>
              <p:nvPr/>
            </p:nvSpPr>
            <p:spPr bwMode="auto">
              <a:xfrm>
                <a:off x="3924" y="4053"/>
                <a:ext cx="12" cy="14"/>
              </a:xfrm>
              <a:custGeom>
                <a:avLst/>
                <a:gdLst/>
                <a:ahLst/>
                <a:cxnLst>
                  <a:cxn ang="0">
                    <a:pos x="4" y="3"/>
                  </a:cxn>
                  <a:cxn ang="0">
                    <a:pos x="4" y="1"/>
                  </a:cxn>
                  <a:cxn ang="0">
                    <a:pos x="3" y="1"/>
                  </a:cxn>
                  <a:cxn ang="0">
                    <a:pos x="3" y="1"/>
                  </a:cxn>
                  <a:cxn ang="0">
                    <a:pos x="3" y="2"/>
                  </a:cxn>
                  <a:cxn ang="0">
                    <a:pos x="2" y="1"/>
                  </a:cxn>
                  <a:cxn ang="0">
                    <a:pos x="1" y="1"/>
                  </a:cxn>
                  <a:cxn ang="0">
                    <a:pos x="1" y="1"/>
                  </a:cxn>
                  <a:cxn ang="0">
                    <a:pos x="1" y="1"/>
                  </a:cxn>
                  <a:cxn ang="0">
                    <a:pos x="1" y="2"/>
                  </a:cxn>
                  <a:cxn ang="0">
                    <a:pos x="0" y="7"/>
                  </a:cxn>
                  <a:cxn ang="0">
                    <a:pos x="1" y="7"/>
                  </a:cxn>
                  <a:cxn ang="0">
                    <a:pos x="1" y="7"/>
                  </a:cxn>
                  <a:cxn ang="0">
                    <a:pos x="1" y="8"/>
                  </a:cxn>
                  <a:cxn ang="0">
                    <a:pos x="2" y="8"/>
                  </a:cxn>
                  <a:cxn ang="0">
                    <a:pos x="3" y="8"/>
                  </a:cxn>
                  <a:cxn ang="0">
                    <a:pos x="3" y="8"/>
                  </a:cxn>
                  <a:cxn ang="0">
                    <a:pos x="3" y="9"/>
                  </a:cxn>
                  <a:cxn ang="0">
                    <a:pos x="4" y="9"/>
                  </a:cxn>
                  <a:cxn ang="0">
                    <a:pos x="4" y="9"/>
                  </a:cxn>
                  <a:cxn ang="0">
                    <a:pos x="4" y="8"/>
                  </a:cxn>
                  <a:cxn ang="0">
                    <a:pos x="5" y="10"/>
                  </a:cxn>
                  <a:cxn ang="0">
                    <a:pos x="6" y="10"/>
                  </a:cxn>
                  <a:cxn ang="0">
                    <a:pos x="6" y="11"/>
                  </a:cxn>
                  <a:cxn ang="0">
                    <a:pos x="5" y="11"/>
                  </a:cxn>
                  <a:cxn ang="0">
                    <a:pos x="4" y="11"/>
                  </a:cxn>
                  <a:cxn ang="0">
                    <a:pos x="3" y="11"/>
                  </a:cxn>
                  <a:cxn ang="0">
                    <a:pos x="3" y="11"/>
                  </a:cxn>
                  <a:cxn ang="0">
                    <a:pos x="6" y="13"/>
                  </a:cxn>
                  <a:cxn ang="0">
                    <a:pos x="7" y="14"/>
                  </a:cxn>
                  <a:cxn ang="0">
                    <a:pos x="7" y="13"/>
                  </a:cxn>
                  <a:cxn ang="0">
                    <a:pos x="7" y="12"/>
                  </a:cxn>
                  <a:cxn ang="0">
                    <a:pos x="7" y="12"/>
                  </a:cxn>
                  <a:cxn ang="0">
                    <a:pos x="7" y="12"/>
                  </a:cxn>
                  <a:cxn ang="0">
                    <a:pos x="7" y="11"/>
                  </a:cxn>
                  <a:cxn ang="0">
                    <a:pos x="8" y="11"/>
                  </a:cxn>
                  <a:cxn ang="0">
                    <a:pos x="8" y="11"/>
                  </a:cxn>
                  <a:cxn ang="0">
                    <a:pos x="8" y="10"/>
                  </a:cxn>
                  <a:cxn ang="0">
                    <a:pos x="8" y="10"/>
                  </a:cxn>
                  <a:cxn ang="0">
                    <a:pos x="9" y="10"/>
                  </a:cxn>
                  <a:cxn ang="0">
                    <a:pos x="12" y="8"/>
                  </a:cxn>
                  <a:cxn ang="0">
                    <a:pos x="12" y="7"/>
                  </a:cxn>
                  <a:cxn ang="0">
                    <a:pos x="12" y="6"/>
                  </a:cxn>
                  <a:cxn ang="0">
                    <a:pos x="9" y="6"/>
                  </a:cxn>
                  <a:cxn ang="0">
                    <a:pos x="7" y="8"/>
                  </a:cxn>
                  <a:cxn ang="0">
                    <a:pos x="6" y="8"/>
                  </a:cxn>
                  <a:cxn ang="0">
                    <a:pos x="6" y="7"/>
                  </a:cxn>
                  <a:cxn ang="0">
                    <a:pos x="5" y="6"/>
                  </a:cxn>
                  <a:cxn ang="0">
                    <a:pos x="4" y="5"/>
                  </a:cxn>
                  <a:cxn ang="0">
                    <a:pos x="5" y="4"/>
                  </a:cxn>
                  <a:cxn ang="0">
                    <a:pos x="6" y="3"/>
                  </a:cxn>
                  <a:cxn ang="0">
                    <a:pos x="6" y="1"/>
                  </a:cxn>
                  <a:cxn ang="0">
                    <a:pos x="5" y="1"/>
                  </a:cxn>
                  <a:cxn ang="0">
                    <a:pos x="5" y="0"/>
                  </a:cxn>
                  <a:cxn ang="0">
                    <a:pos x="5" y="1"/>
                  </a:cxn>
                  <a:cxn ang="0">
                    <a:pos x="5" y="1"/>
                  </a:cxn>
                  <a:cxn ang="0">
                    <a:pos x="5" y="2"/>
                  </a:cxn>
                  <a:cxn ang="0">
                    <a:pos x="4" y="3"/>
                  </a:cxn>
                </a:cxnLst>
                <a:rect l="0" t="0" r="r" b="b"/>
                <a:pathLst>
                  <a:path w="12" h="14">
                    <a:moveTo>
                      <a:pt x="4" y="3"/>
                    </a:moveTo>
                    <a:lnTo>
                      <a:pt x="4" y="1"/>
                    </a:lnTo>
                    <a:lnTo>
                      <a:pt x="3" y="1"/>
                    </a:lnTo>
                    <a:lnTo>
                      <a:pt x="3" y="1"/>
                    </a:lnTo>
                    <a:lnTo>
                      <a:pt x="3" y="2"/>
                    </a:lnTo>
                    <a:lnTo>
                      <a:pt x="2" y="1"/>
                    </a:lnTo>
                    <a:lnTo>
                      <a:pt x="1" y="1"/>
                    </a:lnTo>
                    <a:lnTo>
                      <a:pt x="1" y="1"/>
                    </a:lnTo>
                    <a:lnTo>
                      <a:pt x="1" y="1"/>
                    </a:lnTo>
                    <a:lnTo>
                      <a:pt x="1" y="2"/>
                    </a:lnTo>
                    <a:lnTo>
                      <a:pt x="0" y="7"/>
                    </a:lnTo>
                    <a:lnTo>
                      <a:pt x="1" y="7"/>
                    </a:lnTo>
                    <a:lnTo>
                      <a:pt x="1" y="7"/>
                    </a:lnTo>
                    <a:lnTo>
                      <a:pt x="1" y="8"/>
                    </a:lnTo>
                    <a:lnTo>
                      <a:pt x="2" y="8"/>
                    </a:lnTo>
                    <a:lnTo>
                      <a:pt x="3" y="8"/>
                    </a:lnTo>
                    <a:lnTo>
                      <a:pt x="3" y="8"/>
                    </a:lnTo>
                    <a:lnTo>
                      <a:pt x="3" y="9"/>
                    </a:lnTo>
                    <a:lnTo>
                      <a:pt x="4" y="9"/>
                    </a:lnTo>
                    <a:lnTo>
                      <a:pt x="4" y="9"/>
                    </a:lnTo>
                    <a:lnTo>
                      <a:pt x="4" y="8"/>
                    </a:lnTo>
                    <a:lnTo>
                      <a:pt x="5" y="10"/>
                    </a:lnTo>
                    <a:lnTo>
                      <a:pt x="6" y="10"/>
                    </a:lnTo>
                    <a:lnTo>
                      <a:pt x="6" y="11"/>
                    </a:lnTo>
                    <a:lnTo>
                      <a:pt x="5" y="11"/>
                    </a:lnTo>
                    <a:lnTo>
                      <a:pt x="4" y="11"/>
                    </a:lnTo>
                    <a:lnTo>
                      <a:pt x="3" y="11"/>
                    </a:lnTo>
                    <a:lnTo>
                      <a:pt x="3" y="11"/>
                    </a:lnTo>
                    <a:lnTo>
                      <a:pt x="6" y="13"/>
                    </a:lnTo>
                    <a:lnTo>
                      <a:pt x="7" y="14"/>
                    </a:lnTo>
                    <a:lnTo>
                      <a:pt x="7" y="13"/>
                    </a:lnTo>
                    <a:lnTo>
                      <a:pt x="7" y="12"/>
                    </a:lnTo>
                    <a:lnTo>
                      <a:pt x="7" y="12"/>
                    </a:lnTo>
                    <a:lnTo>
                      <a:pt x="7" y="12"/>
                    </a:lnTo>
                    <a:lnTo>
                      <a:pt x="7" y="11"/>
                    </a:lnTo>
                    <a:lnTo>
                      <a:pt x="8" y="11"/>
                    </a:lnTo>
                    <a:lnTo>
                      <a:pt x="8" y="11"/>
                    </a:lnTo>
                    <a:lnTo>
                      <a:pt x="8" y="10"/>
                    </a:lnTo>
                    <a:lnTo>
                      <a:pt x="8" y="10"/>
                    </a:lnTo>
                    <a:lnTo>
                      <a:pt x="9" y="10"/>
                    </a:lnTo>
                    <a:lnTo>
                      <a:pt x="12" y="8"/>
                    </a:lnTo>
                    <a:lnTo>
                      <a:pt x="12" y="7"/>
                    </a:lnTo>
                    <a:lnTo>
                      <a:pt x="12" y="6"/>
                    </a:lnTo>
                    <a:lnTo>
                      <a:pt x="9" y="6"/>
                    </a:lnTo>
                    <a:lnTo>
                      <a:pt x="7" y="8"/>
                    </a:lnTo>
                    <a:lnTo>
                      <a:pt x="6" y="8"/>
                    </a:lnTo>
                    <a:lnTo>
                      <a:pt x="6" y="7"/>
                    </a:lnTo>
                    <a:lnTo>
                      <a:pt x="5" y="6"/>
                    </a:lnTo>
                    <a:lnTo>
                      <a:pt x="4" y="5"/>
                    </a:lnTo>
                    <a:lnTo>
                      <a:pt x="5" y="4"/>
                    </a:lnTo>
                    <a:lnTo>
                      <a:pt x="6" y="3"/>
                    </a:lnTo>
                    <a:lnTo>
                      <a:pt x="6" y="1"/>
                    </a:lnTo>
                    <a:lnTo>
                      <a:pt x="5" y="1"/>
                    </a:lnTo>
                    <a:lnTo>
                      <a:pt x="5" y="0"/>
                    </a:lnTo>
                    <a:lnTo>
                      <a:pt x="5" y="1"/>
                    </a:lnTo>
                    <a:lnTo>
                      <a:pt x="5" y="1"/>
                    </a:lnTo>
                    <a:lnTo>
                      <a:pt x="5" y="2"/>
                    </a:lnTo>
                    <a:lnTo>
                      <a:pt x="4"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2" name="Freeform 243"/>
              <p:cNvSpPr>
                <a:spLocks/>
              </p:cNvSpPr>
              <p:nvPr/>
            </p:nvSpPr>
            <p:spPr bwMode="auto">
              <a:xfrm>
                <a:off x="3992" y="4050"/>
                <a:ext cx="4" cy="3"/>
              </a:xfrm>
              <a:custGeom>
                <a:avLst/>
                <a:gdLst/>
                <a:ahLst/>
                <a:cxnLst>
                  <a:cxn ang="0">
                    <a:pos x="3" y="3"/>
                  </a:cxn>
                  <a:cxn ang="0">
                    <a:pos x="4" y="1"/>
                  </a:cxn>
                  <a:cxn ang="0">
                    <a:pos x="3" y="1"/>
                  </a:cxn>
                  <a:cxn ang="0">
                    <a:pos x="3" y="1"/>
                  </a:cxn>
                  <a:cxn ang="0">
                    <a:pos x="3" y="1"/>
                  </a:cxn>
                  <a:cxn ang="0">
                    <a:pos x="2" y="1"/>
                  </a:cxn>
                  <a:cxn ang="0">
                    <a:pos x="2" y="1"/>
                  </a:cxn>
                  <a:cxn ang="0">
                    <a:pos x="1" y="1"/>
                  </a:cxn>
                  <a:cxn ang="0">
                    <a:pos x="1" y="2"/>
                  </a:cxn>
                  <a:cxn ang="0">
                    <a:pos x="1" y="1"/>
                  </a:cxn>
                  <a:cxn ang="0">
                    <a:pos x="1" y="1"/>
                  </a:cxn>
                  <a:cxn ang="0">
                    <a:pos x="1" y="0"/>
                  </a:cxn>
                  <a:cxn ang="0">
                    <a:pos x="1" y="0"/>
                  </a:cxn>
                  <a:cxn ang="0">
                    <a:pos x="0" y="0"/>
                  </a:cxn>
                  <a:cxn ang="0">
                    <a:pos x="1" y="1"/>
                  </a:cxn>
                  <a:cxn ang="0">
                    <a:pos x="2" y="3"/>
                  </a:cxn>
                  <a:cxn ang="0">
                    <a:pos x="3" y="3"/>
                  </a:cxn>
                  <a:cxn ang="0">
                    <a:pos x="3" y="3"/>
                  </a:cxn>
                </a:cxnLst>
                <a:rect l="0" t="0" r="r" b="b"/>
                <a:pathLst>
                  <a:path w="4" h="3">
                    <a:moveTo>
                      <a:pt x="3" y="3"/>
                    </a:moveTo>
                    <a:lnTo>
                      <a:pt x="4" y="1"/>
                    </a:lnTo>
                    <a:lnTo>
                      <a:pt x="3" y="1"/>
                    </a:lnTo>
                    <a:lnTo>
                      <a:pt x="3" y="1"/>
                    </a:lnTo>
                    <a:lnTo>
                      <a:pt x="3" y="1"/>
                    </a:lnTo>
                    <a:lnTo>
                      <a:pt x="2" y="1"/>
                    </a:lnTo>
                    <a:lnTo>
                      <a:pt x="2" y="1"/>
                    </a:lnTo>
                    <a:lnTo>
                      <a:pt x="1" y="1"/>
                    </a:lnTo>
                    <a:lnTo>
                      <a:pt x="1" y="2"/>
                    </a:lnTo>
                    <a:lnTo>
                      <a:pt x="1" y="1"/>
                    </a:lnTo>
                    <a:lnTo>
                      <a:pt x="1" y="1"/>
                    </a:lnTo>
                    <a:lnTo>
                      <a:pt x="1" y="0"/>
                    </a:lnTo>
                    <a:lnTo>
                      <a:pt x="1" y="0"/>
                    </a:lnTo>
                    <a:lnTo>
                      <a:pt x="0" y="0"/>
                    </a:lnTo>
                    <a:lnTo>
                      <a:pt x="1" y="1"/>
                    </a:lnTo>
                    <a:lnTo>
                      <a:pt x="2" y="3"/>
                    </a:lnTo>
                    <a:lnTo>
                      <a:pt x="3" y="3"/>
                    </a:lnTo>
                    <a:lnTo>
                      <a:pt x="3"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3" name="Freeform 244"/>
              <p:cNvSpPr>
                <a:spLocks/>
              </p:cNvSpPr>
              <p:nvPr/>
            </p:nvSpPr>
            <p:spPr bwMode="auto">
              <a:xfrm>
                <a:off x="3974" y="4078"/>
                <a:ext cx="5" cy="1"/>
              </a:xfrm>
              <a:custGeom>
                <a:avLst/>
                <a:gdLst/>
                <a:ahLst/>
                <a:cxnLst>
                  <a:cxn ang="0">
                    <a:pos x="4" y="1"/>
                  </a:cxn>
                  <a:cxn ang="0">
                    <a:pos x="3" y="1"/>
                  </a:cxn>
                  <a:cxn ang="0">
                    <a:pos x="1" y="1"/>
                  </a:cxn>
                  <a:cxn ang="0">
                    <a:pos x="0" y="1"/>
                  </a:cxn>
                  <a:cxn ang="0">
                    <a:pos x="0" y="1"/>
                  </a:cxn>
                  <a:cxn ang="0">
                    <a:pos x="0" y="1"/>
                  </a:cxn>
                  <a:cxn ang="0">
                    <a:pos x="1" y="1"/>
                  </a:cxn>
                  <a:cxn ang="0">
                    <a:pos x="2" y="1"/>
                  </a:cxn>
                  <a:cxn ang="0">
                    <a:pos x="3" y="1"/>
                  </a:cxn>
                  <a:cxn ang="0">
                    <a:pos x="3" y="1"/>
                  </a:cxn>
                  <a:cxn ang="0">
                    <a:pos x="4" y="1"/>
                  </a:cxn>
                  <a:cxn ang="0">
                    <a:pos x="5" y="1"/>
                  </a:cxn>
                  <a:cxn ang="0">
                    <a:pos x="5" y="1"/>
                  </a:cxn>
                  <a:cxn ang="0">
                    <a:pos x="5" y="0"/>
                  </a:cxn>
                  <a:cxn ang="0">
                    <a:pos x="5" y="0"/>
                  </a:cxn>
                  <a:cxn ang="0">
                    <a:pos x="4" y="1"/>
                  </a:cxn>
                </a:cxnLst>
                <a:rect l="0" t="0" r="r" b="b"/>
                <a:pathLst>
                  <a:path w="5" h="1">
                    <a:moveTo>
                      <a:pt x="4" y="1"/>
                    </a:moveTo>
                    <a:lnTo>
                      <a:pt x="3" y="1"/>
                    </a:lnTo>
                    <a:lnTo>
                      <a:pt x="1" y="1"/>
                    </a:lnTo>
                    <a:lnTo>
                      <a:pt x="0" y="1"/>
                    </a:lnTo>
                    <a:lnTo>
                      <a:pt x="0" y="1"/>
                    </a:lnTo>
                    <a:lnTo>
                      <a:pt x="0" y="1"/>
                    </a:lnTo>
                    <a:lnTo>
                      <a:pt x="1" y="1"/>
                    </a:lnTo>
                    <a:lnTo>
                      <a:pt x="2" y="1"/>
                    </a:lnTo>
                    <a:lnTo>
                      <a:pt x="3" y="1"/>
                    </a:lnTo>
                    <a:lnTo>
                      <a:pt x="3" y="1"/>
                    </a:lnTo>
                    <a:lnTo>
                      <a:pt x="4" y="1"/>
                    </a:lnTo>
                    <a:lnTo>
                      <a:pt x="5" y="1"/>
                    </a:lnTo>
                    <a:lnTo>
                      <a:pt x="5" y="1"/>
                    </a:lnTo>
                    <a:lnTo>
                      <a:pt x="5" y="0"/>
                    </a:lnTo>
                    <a:lnTo>
                      <a:pt x="5" y="0"/>
                    </a:lnTo>
                    <a:lnTo>
                      <a:pt x="4"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4" name="Freeform 245"/>
              <p:cNvSpPr>
                <a:spLocks/>
              </p:cNvSpPr>
              <p:nvPr/>
            </p:nvSpPr>
            <p:spPr bwMode="auto">
              <a:xfrm>
                <a:off x="3939" y="4080"/>
                <a:ext cx="1" cy="2"/>
              </a:xfrm>
              <a:custGeom>
                <a:avLst/>
                <a:gdLst/>
                <a:ahLst/>
                <a:cxnLst>
                  <a:cxn ang="0">
                    <a:pos x="0" y="1"/>
                  </a:cxn>
                  <a:cxn ang="0">
                    <a:pos x="0" y="1"/>
                  </a:cxn>
                  <a:cxn ang="0">
                    <a:pos x="0" y="1"/>
                  </a:cxn>
                  <a:cxn ang="0">
                    <a:pos x="0" y="2"/>
                  </a:cxn>
                  <a:cxn ang="0">
                    <a:pos x="1" y="2"/>
                  </a:cxn>
                  <a:cxn ang="0">
                    <a:pos x="1" y="2"/>
                  </a:cxn>
                  <a:cxn ang="0">
                    <a:pos x="1" y="2"/>
                  </a:cxn>
                  <a:cxn ang="0">
                    <a:pos x="1" y="2"/>
                  </a:cxn>
                  <a:cxn ang="0">
                    <a:pos x="1" y="0"/>
                  </a:cxn>
                  <a:cxn ang="0">
                    <a:pos x="0" y="1"/>
                  </a:cxn>
                </a:cxnLst>
                <a:rect l="0" t="0" r="r" b="b"/>
                <a:pathLst>
                  <a:path w="1" h="2">
                    <a:moveTo>
                      <a:pt x="0" y="1"/>
                    </a:moveTo>
                    <a:lnTo>
                      <a:pt x="0" y="1"/>
                    </a:lnTo>
                    <a:lnTo>
                      <a:pt x="0" y="1"/>
                    </a:lnTo>
                    <a:lnTo>
                      <a:pt x="0" y="2"/>
                    </a:lnTo>
                    <a:lnTo>
                      <a:pt x="1" y="2"/>
                    </a:lnTo>
                    <a:lnTo>
                      <a:pt x="1" y="2"/>
                    </a:lnTo>
                    <a:lnTo>
                      <a:pt x="1" y="2"/>
                    </a:lnTo>
                    <a:lnTo>
                      <a:pt x="1" y="2"/>
                    </a:lnTo>
                    <a:lnTo>
                      <a:pt x="1"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5" name="Freeform 246"/>
              <p:cNvSpPr>
                <a:spLocks/>
              </p:cNvSpPr>
              <p:nvPr/>
            </p:nvSpPr>
            <p:spPr bwMode="auto">
              <a:xfrm>
                <a:off x="3941" y="4082"/>
                <a:ext cx="1" cy="1"/>
              </a:xfrm>
              <a:custGeom>
                <a:avLst/>
                <a:gdLst/>
                <a:ahLst/>
                <a:cxnLst>
                  <a:cxn ang="0">
                    <a:pos x="1" y="0"/>
                  </a:cxn>
                  <a:cxn ang="0">
                    <a:pos x="0" y="0"/>
                  </a:cxn>
                  <a:cxn ang="0">
                    <a:pos x="0" y="0"/>
                  </a:cxn>
                  <a:cxn ang="0">
                    <a:pos x="0" y="1"/>
                  </a:cxn>
                  <a:cxn ang="0">
                    <a:pos x="0" y="1"/>
                  </a:cxn>
                  <a:cxn ang="0">
                    <a:pos x="1" y="1"/>
                  </a:cxn>
                  <a:cxn ang="0">
                    <a:pos x="1" y="1"/>
                  </a:cxn>
                  <a:cxn ang="0">
                    <a:pos x="1" y="1"/>
                  </a:cxn>
                  <a:cxn ang="0">
                    <a:pos x="1" y="0"/>
                  </a:cxn>
                  <a:cxn ang="0">
                    <a:pos x="1" y="0"/>
                  </a:cxn>
                </a:cxnLst>
                <a:rect l="0" t="0" r="r" b="b"/>
                <a:pathLst>
                  <a:path w="1" h="1">
                    <a:moveTo>
                      <a:pt x="1" y="0"/>
                    </a:moveTo>
                    <a:lnTo>
                      <a:pt x="0" y="0"/>
                    </a:lnTo>
                    <a:lnTo>
                      <a:pt x="0" y="0"/>
                    </a:lnTo>
                    <a:lnTo>
                      <a:pt x="0" y="1"/>
                    </a:lnTo>
                    <a:lnTo>
                      <a:pt x="0" y="1"/>
                    </a:lnTo>
                    <a:lnTo>
                      <a:pt x="1" y="1"/>
                    </a:lnTo>
                    <a:lnTo>
                      <a:pt x="1" y="1"/>
                    </a:lnTo>
                    <a:lnTo>
                      <a:pt x="1" y="1"/>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6" name="Freeform 247"/>
              <p:cNvSpPr>
                <a:spLocks/>
              </p:cNvSpPr>
              <p:nvPr/>
            </p:nvSpPr>
            <p:spPr bwMode="auto">
              <a:xfrm>
                <a:off x="3932" y="4070"/>
                <a:ext cx="7" cy="5"/>
              </a:xfrm>
              <a:custGeom>
                <a:avLst/>
                <a:gdLst/>
                <a:ahLst/>
                <a:cxnLst>
                  <a:cxn ang="0">
                    <a:pos x="5" y="4"/>
                  </a:cxn>
                  <a:cxn ang="0">
                    <a:pos x="6" y="5"/>
                  </a:cxn>
                  <a:cxn ang="0">
                    <a:pos x="6" y="5"/>
                  </a:cxn>
                  <a:cxn ang="0">
                    <a:pos x="7" y="4"/>
                  </a:cxn>
                  <a:cxn ang="0">
                    <a:pos x="7" y="3"/>
                  </a:cxn>
                  <a:cxn ang="0">
                    <a:pos x="6" y="2"/>
                  </a:cxn>
                  <a:cxn ang="0">
                    <a:pos x="6" y="2"/>
                  </a:cxn>
                  <a:cxn ang="0">
                    <a:pos x="6" y="3"/>
                  </a:cxn>
                  <a:cxn ang="0">
                    <a:pos x="6" y="2"/>
                  </a:cxn>
                  <a:cxn ang="0">
                    <a:pos x="5" y="2"/>
                  </a:cxn>
                  <a:cxn ang="0">
                    <a:pos x="5" y="1"/>
                  </a:cxn>
                  <a:cxn ang="0">
                    <a:pos x="4" y="1"/>
                  </a:cxn>
                  <a:cxn ang="0">
                    <a:pos x="3" y="2"/>
                  </a:cxn>
                  <a:cxn ang="0">
                    <a:pos x="3" y="2"/>
                  </a:cxn>
                  <a:cxn ang="0">
                    <a:pos x="3" y="2"/>
                  </a:cxn>
                  <a:cxn ang="0">
                    <a:pos x="3" y="1"/>
                  </a:cxn>
                  <a:cxn ang="0">
                    <a:pos x="3" y="1"/>
                  </a:cxn>
                  <a:cxn ang="0">
                    <a:pos x="3" y="1"/>
                  </a:cxn>
                  <a:cxn ang="0">
                    <a:pos x="2" y="1"/>
                  </a:cxn>
                  <a:cxn ang="0">
                    <a:pos x="2" y="0"/>
                  </a:cxn>
                  <a:cxn ang="0">
                    <a:pos x="2" y="0"/>
                  </a:cxn>
                  <a:cxn ang="0">
                    <a:pos x="2" y="0"/>
                  </a:cxn>
                  <a:cxn ang="0">
                    <a:pos x="2" y="1"/>
                  </a:cxn>
                  <a:cxn ang="0">
                    <a:pos x="1" y="1"/>
                  </a:cxn>
                  <a:cxn ang="0">
                    <a:pos x="0" y="1"/>
                  </a:cxn>
                  <a:cxn ang="0">
                    <a:pos x="1" y="2"/>
                  </a:cxn>
                  <a:cxn ang="0">
                    <a:pos x="2" y="3"/>
                  </a:cxn>
                  <a:cxn ang="0">
                    <a:pos x="2" y="3"/>
                  </a:cxn>
                  <a:cxn ang="0">
                    <a:pos x="2" y="4"/>
                  </a:cxn>
                  <a:cxn ang="0">
                    <a:pos x="3" y="4"/>
                  </a:cxn>
                  <a:cxn ang="0">
                    <a:pos x="3" y="4"/>
                  </a:cxn>
                  <a:cxn ang="0">
                    <a:pos x="3" y="4"/>
                  </a:cxn>
                  <a:cxn ang="0">
                    <a:pos x="3" y="3"/>
                  </a:cxn>
                  <a:cxn ang="0">
                    <a:pos x="5" y="4"/>
                  </a:cxn>
                </a:cxnLst>
                <a:rect l="0" t="0" r="r" b="b"/>
                <a:pathLst>
                  <a:path w="7" h="5">
                    <a:moveTo>
                      <a:pt x="5" y="4"/>
                    </a:moveTo>
                    <a:lnTo>
                      <a:pt x="6" y="5"/>
                    </a:lnTo>
                    <a:lnTo>
                      <a:pt x="6" y="5"/>
                    </a:lnTo>
                    <a:lnTo>
                      <a:pt x="7" y="4"/>
                    </a:lnTo>
                    <a:lnTo>
                      <a:pt x="7" y="3"/>
                    </a:lnTo>
                    <a:lnTo>
                      <a:pt x="6" y="2"/>
                    </a:lnTo>
                    <a:lnTo>
                      <a:pt x="6" y="2"/>
                    </a:lnTo>
                    <a:lnTo>
                      <a:pt x="6" y="3"/>
                    </a:lnTo>
                    <a:lnTo>
                      <a:pt x="6" y="2"/>
                    </a:lnTo>
                    <a:lnTo>
                      <a:pt x="5" y="2"/>
                    </a:lnTo>
                    <a:lnTo>
                      <a:pt x="5" y="1"/>
                    </a:lnTo>
                    <a:lnTo>
                      <a:pt x="4" y="1"/>
                    </a:lnTo>
                    <a:lnTo>
                      <a:pt x="3" y="2"/>
                    </a:lnTo>
                    <a:lnTo>
                      <a:pt x="3" y="2"/>
                    </a:lnTo>
                    <a:lnTo>
                      <a:pt x="3" y="2"/>
                    </a:lnTo>
                    <a:lnTo>
                      <a:pt x="3" y="1"/>
                    </a:lnTo>
                    <a:lnTo>
                      <a:pt x="3" y="1"/>
                    </a:lnTo>
                    <a:lnTo>
                      <a:pt x="3" y="1"/>
                    </a:lnTo>
                    <a:lnTo>
                      <a:pt x="2" y="1"/>
                    </a:lnTo>
                    <a:lnTo>
                      <a:pt x="2" y="0"/>
                    </a:lnTo>
                    <a:lnTo>
                      <a:pt x="2" y="0"/>
                    </a:lnTo>
                    <a:lnTo>
                      <a:pt x="2" y="0"/>
                    </a:lnTo>
                    <a:lnTo>
                      <a:pt x="2" y="1"/>
                    </a:lnTo>
                    <a:lnTo>
                      <a:pt x="1" y="1"/>
                    </a:lnTo>
                    <a:lnTo>
                      <a:pt x="0" y="1"/>
                    </a:lnTo>
                    <a:lnTo>
                      <a:pt x="1" y="2"/>
                    </a:lnTo>
                    <a:lnTo>
                      <a:pt x="2" y="3"/>
                    </a:lnTo>
                    <a:lnTo>
                      <a:pt x="2" y="3"/>
                    </a:lnTo>
                    <a:lnTo>
                      <a:pt x="2" y="4"/>
                    </a:lnTo>
                    <a:lnTo>
                      <a:pt x="3" y="4"/>
                    </a:lnTo>
                    <a:lnTo>
                      <a:pt x="3" y="4"/>
                    </a:lnTo>
                    <a:lnTo>
                      <a:pt x="3" y="4"/>
                    </a:lnTo>
                    <a:lnTo>
                      <a:pt x="3" y="3"/>
                    </a:lnTo>
                    <a:lnTo>
                      <a:pt x="5"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7" name="Freeform 248"/>
              <p:cNvSpPr>
                <a:spLocks/>
              </p:cNvSpPr>
              <p:nvPr/>
            </p:nvSpPr>
            <p:spPr bwMode="auto">
              <a:xfrm>
                <a:off x="3924" y="4065"/>
                <a:ext cx="8" cy="7"/>
              </a:xfrm>
              <a:custGeom>
                <a:avLst/>
                <a:gdLst/>
                <a:ahLst/>
                <a:cxnLst>
                  <a:cxn ang="0">
                    <a:pos x="7" y="3"/>
                  </a:cxn>
                  <a:cxn ang="0">
                    <a:pos x="7" y="3"/>
                  </a:cxn>
                  <a:cxn ang="0">
                    <a:pos x="7" y="3"/>
                  </a:cxn>
                  <a:cxn ang="0">
                    <a:pos x="6" y="3"/>
                  </a:cxn>
                  <a:cxn ang="0">
                    <a:pos x="6" y="3"/>
                  </a:cxn>
                  <a:cxn ang="0">
                    <a:pos x="5" y="1"/>
                  </a:cxn>
                  <a:cxn ang="0">
                    <a:pos x="5" y="2"/>
                  </a:cxn>
                  <a:cxn ang="0">
                    <a:pos x="4" y="1"/>
                  </a:cxn>
                  <a:cxn ang="0">
                    <a:pos x="3" y="1"/>
                  </a:cxn>
                  <a:cxn ang="0">
                    <a:pos x="3" y="1"/>
                  </a:cxn>
                  <a:cxn ang="0">
                    <a:pos x="3" y="2"/>
                  </a:cxn>
                  <a:cxn ang="0">
                    <a:pos x="3" y="2"/>
                  </a:cxn>
                  <a:cxn ang="0">
                    <a:pos x="3" y="1"/>
                  </a:cxn>
                  <a:cxn ang="0">
                    <a:pos x="2" y="1"/>
                  </a:cxn>
                  <a:cxn ang="0">
                    <a:pos x="2" y="0"/>
                  </a:cxn>
                  <a:cxn ang="0">
                    <a:pos x="1" y="0"/>
                  </a:cxn>
                  <a:cxn ang="0">
                    <a:pos x="0" y="0"/>
                  </a:cxn>
                  <a:cxn ang="0">
                    <a:pos x="0" y="1"/>
                  </a:cxn>
                  <a:cxn ang="0">
                    <a:pos x="0" y="1"/>
                  </a:cxn>
                  <a:cxn ang="0">
                    <a:pos x="1" y="3"/>
                  </a:cxn>
                  <a:cxn ang="0">
                    <a:pos x="1" y="4"/>
                  </a:cxn>
                  <a:cxn ang="0">
                    <a:pos x="3" y="4"/>
                  </a:cxn>
                  <a:cxn ang="0">
                    <a:pos x="3" y="6"/>
                  </a:cxn>
                  <a:cxn ang="0">
                    <a:pos x="3" y="7"/>
                  </a:cxn>
                  <a:cxn ang="0">
                    <a:pos x="5" y="7"/>
                  </a:cxn>
                  <a:cxn ang="0">
                    <a:pos x="4" y="7"/>
                  </a:cxn>
                  <a:cxn ang="0">
                    <a:pos x="4" y="7"/>
                  </a:cxn>
                  <a:cxn ang="0">
                    <a:pos x="5" y="7"/>
                  </a:cxn>
                  <a:cxn ang="0">
                    <a:pos x="6" y="7"/>
                  </a:cxn>
                  <a:cxn ang="0">
                    <a:pos x="6" y="7"/>
                  </a:cxn>
                  <a:cxn ang="0">
                    <a:pos x="6" y="7"/>
                  </a:cxn>
                  <a:cxn ang="0">
                    <a:pos x="6" y="7"/>
                  </a:cxn>
                  <a:cxn ang="0">
                    <a:pos x="7" y="7"/>
                  </a:cxn>
                  <a:cxn ang="0">
                    <a:pos x="7" y="7"/>
                  </a:cxn>
                  <a:cxn ang="0">
                    <a:pos x="7" y="7"/>
                  </a:cxn>
                  <a:cxn ang="0">
                    <a:pos x="7" y="5"/>
                  </a:cxn>
                  <a:cxn ang="0">
                    <a:pos x="8" y="5"/>
                  </a:cxn>
                  <a:cxn ang="0">
                    <a:pos x="8" y="4"/>
                  </a:cxn>
                  <a:cxn ang="0">
                    <a:pos x="8" y="3"/>
                  </a:cxn>
                  <a:cxn ang="0">
                    <a:pos x="7" y="3"/>
                  </a:cxn>
                </a:cxnLst>
                <a:rect l="0" t="0" r="r" b="b"/>
                <a:pathLst>
                  <a:path w="8" h="7">
                    <a:moveTo>
                      <a:pt x="7" y="3"/>
                    </a:moveTo>
                    <a:lnTo>
                      <a:pt x="7" y="3"/>
                    </a:lnTo>
                    <a:lnTo>
                      <a:pt x="7" y="3"/>
                    </a:lnTo>
                    <a:lnTo>
                      <a:pt x="6" y="3"/>
                    </a:lnTo>
                    <a:lnTo>
                      <a:pt x="6" y="3"/>
                    </a:lnTo>
                    <a:lnTo>
                      <a:pt x="5" y="1"/>
                    </a:lnTo>
                    <a:lnTo>
                      <a:pt x="5" y="2"/>
                    </a:lnTo>
                    <a:lnTo>
                      <a:pt x="4" y="1"/>
                    </a:lnTo>
                    <a:lnTo>
                      <a:pt x="3" y="1"/>
                    </a:lnTo>
                    <a:lnTo>
                      <a:pt x="3" y="1"/>
                    </a:lnTo>
                    <a:lnTo>
                      <a:pt x="3" y="2"/>
                    </a:lnTo>
                    <a:lnTo>
                      <a:pt x="3" y="2"/>
                    </a:lnTo>
                    <a:lnTo>
                      <a:pt x="3" y="1"/>
                    </a:lnTo>
                    <a:lnTo>
                      <a:pt x="2" y="1"/>
                    </a:lnTo>
                    <a:lnTo>
                      <a:pt x="2" y="0"/>
                    </a:lnTo>
                    <a:lnTo>
                      <a:pt x="1" y="0"/>
                    </a:lnTo>
                    <a:lnTo>
                      <a:pt x="0" y="0"/>
                    </a:lnTo>
                    <a:lnTo>
                      <a:pt x="0" y="1"/>
                    </a:lnTo>
                    <a:lnTo>
                      <a:pt x="0" y="1"/>
                    </a:lnTo>
                    <a:lnTo>
                      <a:pt x="1" y="3"/>
                    </a:lnTo>
                    <a:lnTo>
                      <a:pt x="1" y="4"/>
                    </a:lnTo>
                    <a:lnTo>
                      <a:pt x="3" y="4"/>
                    </a:lnTo>
                    <a:lnTo>
                      <a:pt x="3" y="6"/>
                    </a:lnTo>
                    <a:lnTo>
                      <a:pt x="3" y="7"/>
                    </a:lnTo>
                    <a:lnTo>
                      <a:pt x="5" y="7"/>
                    </a:lnTo>
                    <a:lnTo>
                      <a:pt x="4" y="7"/>
                    </a:lnTo>
                    <a:lnTo>
                      <a:pt x="4" y="7"/>
                    </a:lnTo>
                    <a:lnTo>
                      <a:pt x="5" y="7"/>
                    </a:lnTo>
                    <a:lnTo>
                      <a:pt x="6" y="7"/>
                    </a:lnTo>
                    <a:lnTo>
                      <a:pt x="6" y="7"/>
                    </a:lnTo>
                    <a:lnTo>
                      <a:pt x="6" y="7"/>
                    </a:lnTo>
                    <a:lnTo>
                      <a:pt x="6" y="7"/>
                    </a:lnTo>
                    <a:lnTo>
                      <a:pt x="7" y="7"/>
                    </a:lnTo>
                    <a:lnTo>
                      <a:pt x="7" y="7"/>
                    </a:lnTo>
                    <a:lnTo>
                      <a:pt x="7" y="7"/>
                    </a:lnTo>
                    <a:lnTo>
                      <a:pt x="7" y="5"/>
                    </a:lnTo>
                    <a:lnTo>
                      <a:pt x="8" y="5"/>
                    </a:lnTo>
                    <a:lnTo>
                      <a:pt x="8" y="4"/>
                    </a:lnTo>
                    <a:lnTo>
                      <a:pt x="8" y="3"/>
                    </a:lnTo>
                    <a:lnTo>
                      <a:pt x="7"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8" name="Freeform 249"/>
              <p:cNvSpPr>
                <a:spLocks/>
              </p:cNvSpPr>
              <p:nvPr/>
            </p:nvSpPr>
            <p:spPr bwMode="auto">
              <a:xfrm>
                <a:off x="3937" y="4057"/>
                <a:ext cx="15" cy="23"/>
              </a:xfrm>
              <a:custGeom>
                <a:avLst/>
                <a:gdLst/>
                <a:ahLst/>
                <a:cxnLst>
                  <a:cxn ang="0">
                    <a:pos x="13" y="23"/>
                  </a:cxn>
                  <a:cxn ang="0">
                    <a:pos x="14" y="22"/>
                  </a:cxn>
                  <a:cxn ang="0">
                    <a:pos x="15" y="2"/>
                  </a:cxn>
                  <a:cxn ang="0">
                    <a:pos x="13" y="1"/>
                  </a:cxn>
                  <a:cxn ang="0">
                    <a:pos x="12" y="1"/>
                  </a:cxn>
                  <a:cxn ang="0">
                    <a:pos x="9" y="0"/>
                  </a:cxn>
                  <a:cxn ang="0">
                    <a:pos x="8" y="3"/>
                  </a:cxn>
                  <a:cxn ang="0">
                    <a:pos x="7" y="3"/>
                  </a:cxn>
                  <a:cxn ang="0">
                    <a:pos x="6" y="3"/>
                  </a:cxn>
                  <a:cxn ang="0">
                    <a:pos x="7" y="4"/>
                  </a:cxn>
                  <a:cxn ang="0">
                    <a:pos x="6" y="5"/>
                  </a:cxn>
                  <a:cxn ang="0">
                    <a:pos x="5" y="5"/>
                  </a:cxn>
                  <a:cxn ang="0">
                    <a:pos x="5" y="8"/>
                  </a:cxn>
                  <a:cxn ang="0">
                    <a:pos x="8" y="8"/>
                  </a:cxn>
                  <a:cxn ang="0">
                    <a:pos x="11" y="8"/>
                  </a:cxn>
                  <a:cxn ang="0">
                    <a:pos x="11" y="10"/>
                  </a:cxn>
                  <a:cxn ang="0">
                    <a:pos x="8" y="11"/>
                  </a:cxn>
                  <a:cxn ang="0">
                    <a:pos x="7" y="12"/>
                  </a:cxn>
                  <a:cxn ang="0">
                    <a:pos x="8" y="15"/>
                  </a:cxn>
                  <a:cxn ang="0">
                    <a:pos x="11" y="18"/>
                  </a:cxn>
                  <a:cxn ang="0">
                    <a:pos x="10" y="18"/>
                  </a:cxn>
                  <a:cxn ang="0">
                    <a:pos x="8" y="17"/>
                  </a:cxn>
                  <a:cxn ang="0">
                    <a:pos x="7" y="16"/>
                  </a:cxn>
                  <a:cxn ang="0">
                    <a:pos x="6" y="18"/>
                  </a:cxn>
                  <a:cxn ang="0">
                    <a:pos x="7" y="18"/>
                  </a:cxn>
                  <a:cxn ang="0">
                    <a:pos x="6" y="18"/>
                  </a:cxn>
                  <a:cxn ang="0">
                    <a:pos x="2" y="16"/>
                  </a:cxn>
                  <a:cxn ang="0">
                    <a:pos x="4" y="18"/>
                  </a:cxn>
                  <a:cxn ang="0">
                    <a:pos x="3" y="18"/>
                  </a:cxn>
                  <a:cxn ang="0">
                    <a:pos x="1" y="18"/>
                  </a:cxn>
                  <a:cxn ang="0">
                    <a:pos x="0" y="19"/>
                  </a:cxn>
                  <a:cxn ang="0">
                    <a:pos x="1" y="20"/>
                  </a:cxn>
                  <a:cxn ang="0">
                    <a:pos x="1" y="21"/>
                  </a:cxn>
                  <a:cxn ang="0">
                    <a:pos x="3" y="21"/>
                  </a:cxn>
                  <a:cxn ang="0">
                    <a:pos x="2" y="22"/>
                  </a:cxn>
                  <a:cxn ang="0">
                    <a:pos x="3" y="22"/>
                  </a:cxn>
                  <a:cxn ang="0">
                    <a:pos x="4" y="22"/>
                  </a:cxn>
                  <a:cxn ang="0">
                    <a:pos x="6" y="22"/>
                  </a:cxn>
                  <a:cxn ang="0">
                    <a:pos x="8" y="22"/>
                  </a:cxn>
                  <a:cxn ang="0">
                    <a:pos x="13" y="23"/>
                  </a:cxn>
                </a:cxnLst>
                <a:rect l="0" t="0" r="r" b="b"/>
                <a:pathLst>
                  <a:path w="15" h="23">
                    <a:moveTo>
                      <a:pt x="13" y="23"/>
                    </a:moveTo>
                    <a:lnTo>
                      <a:pt x="13" y="23"/>
                    </a:lnTo>
                    <a:lnTo>
                      <a:pt x="15" y="23"/>
                    </a:lnTo>
                    <a:lnTo>
                      <a:pt x="14" y="22"/>
                    </a:lnTo>
                    <a:lnTo>
                      <a:pt x="15" y="22"/>
                    </a:lnTo>
                    <a:lnTo>
                      <a:pt x="15" y="2"/>
                    </a:lnTo>
                    <a:lnTo>
                      <a:pt x="15" y="0"/>
                    </a:lnTo>
                    <a:lnTo>
                      <a:pt x="13" y="1"/>
                    </a:lnTo>
                    <a:lnTo>
                      <a:pt x="12" y="2"/>
                    </a:lnTo>
                    <a:lnTo>
                      <a:pt x="12" y="1"/>
                    </a:lnTo>
                    <a:lnTo>
                      <a:pt x="11" y="0"/>
                    </a:lnTo>
                    <a:lnTo>
                      <a:pt x="9" y="0"/>
                    </a:lnTo>
                    <a:lnTo>
                      <a:pt x="8" y="3"/>
                    </a:lnTo>
                    <a:lnTo>
                      <a:pt x="8" y="3"/>
                    </a:lnTo>
                    <a:lnTo>
                      <a:pt x="8" y="3"/>
                    </a:lnTo>
                    <a:lnTo>
                      <a:pt x="7" y="3"/>
                    </a:lnTo>
                    <a:lnTo>
                      <a:pt x="5" y="3"/>
                    </a:lnTo>
                    <a:lnTo>
                      <a:pt x="6" y="3"/>
                    </a:lnTo>
                    <a:lnTo>
                      <a:pt x="6" y="4"/>
                    </a:lnTo>
                    <a:lnTo>
                      <a:pt x="7" y="4"/>
                    </a:lnTo>
                    <a:lnTo>
                      <a:pt x="7" y="5"/>
                    </a:lnTo>
                    <a:lnTo>
                      <a:pt x="6" y="5"/>
                    </a:lnTo>
                    <a:lnTo>
                      <a:pt x="5" y="4"/>
                    </a:lnTo>
                    <a:lnTo>
                      <a:pt x="5" y="5"/>
                    </a:lnTo>
                    <a:lnTo>
                      <a:pt x="4" y="8"/>
                    </a:lnTo>
                    <a:lnTo>
                      <a:pt x="5" y="8"/>
                    </a:lnTo>
                    <a:lnTo>
                      <a:pt x="7" y="9"/>
                    </a:lnTo>
                    <a:lnTo>
                      <a:pt x="8" y="8"/>
                    </a:lnTo>
                    <a:lnTo>
                      <a:pt x="10" y="8"/>
                    </a:lnTo>
                    <a:lnTo>
                      <a:pt x="11" y="8"/>
                    </a:lnTo>
                    <a:lnTo>
                      <a:pt x="11" y="9"/>
                    </a:lnTo>
                    <a:lnTo>
                      <a:pt x="11" y="10"/>
                    </a:lnTo>
                    <a:lnTo>
                      <a:pt x="8" y="11"/>
                    </a:lnTo>
                    <a:lnTo>
                      <a:pt x="8" y="11"/>
                    </a:lnTo>
                    <a:lnTo>
                      <a:pt x="7" y="11"/>
                    </a:lnTo>
                    <a:lnTo>
                      <a:pt x="7" y="12"/>
                    </a:lnTo>
                    <a:lnTo>
                      <a:pt x="7" y="15"/>
                    </a:lnTo>
                    <a:lnTo>
                      <a:pt x="8" y="15"/>
                    </a:lnTo>
                    <a:lnTo>
                      <a:pt x="11" y="17"/>
                    </a:lnTo>
                    <a:lnTo>
                      <a:pt x="11" y="18"/>
                    </a:lnTo>
                    <a:lnTo>
                      <a:pt x="10" y="18"/>
                    </a:lnTo>
                    <a:lnTo>
                      <a:pt x="10" y="18"/>
                    </a:lnTo>
                    <a:lnTo>
                      <a:pt x="9" y="17"/>
                    </a:lnTo>
                    <a:lnTo>
                      <a:pt x="8" y="17"/>
                    </a:lnTo>
                    <a:lnTo>
                      <a:pt x="8" y="18"/>
                    </a:lnTo>
                    <a:lnTo>
                      <a:pt x="7" y="16"/>
                    </a:lnTo>
                    <a:lnTo>
                      <a:pt x="6" y="17"/>
                    </a:lnTo>
                    <a:lnTo>
                      <a:pt x="6" y="18"/>
                    </a:lnTo>
                    <a:lnTo>
                      <a:pt x="8" y="18"/>
                    </a:lnTo>
                    <a:lnTo>
                      <a:pt x="7" y="18"/>
                    </a:lnTo>
                    <a:lnTo>
                      <a:pt x="6" y="19"/>
                    </a:lnTo>
                    <a:lnTo>
                      <a:pt x="6" y="18"/>
                    </a:lnTo>
                    <a:lnTo>
                      <a:pt x="2" y="15"/>
                    </a:lnTo>
                    <a:lnTo>
                      <a:pt x="2" y="16"/>
                    </a:lnTo>
                    <a:lnTo>
                      <a:pt x="3" y="17"/>
                    </a:lnTo>
                    <a:lnTo>
                      <a:pt x="4" y="18"/>
                    </a:lnTo>
                    <a:lnTo>
                      <a:pt x="3" y="18"/>
                    </a:lnTo>
                    <a:lnTo>
                      <a:pt x="3" y="18"/>
                    </a:lnTo>
                    <a:lnTo>
                      <a:pt x="2" y="18"/>
                    </a:lnTo>
                    <a:lnTo>
                      <a:pt x="1" y="18"/>
                    </a:lnTo>
                    <a:lnTo>
                      <a:pt x="1" y="19"/>
                    </a:lnTo>
                    <a:lnTo>
                      <a:pt x="0" y="19"/>
                    </a:lnTo>
                    <a:lnTo>
                      <a:pt x="1" y="19"/>
                    </a:lnTo>
                    <a:lnTo>
                      <a:pt x="1" y="20"/>
                    </a:lnTo>
                    <a:lnTo>
                      <a:pt x="0" y="21"/>
                    </a:lnTo>
                    <a:lnTo>
                      <a:pt x="1" y="21"/>
                    </a:lnTo>
                    <a:lnTo>
                      <a:pt x="1" y="20"/>
                    </a:lnTo>
                    <a:lnTo>
                      <a:pt x="3" y="21"/>
                    </a:lnTo>
                    <a:lnTo>
                      <a:pt x="2" y="21"/>
                    </a:lnTo>
                    <a:lnTo>
                      <a:pt x="2" y="22"/>
                    </a:lnTo>
                    <a:lnTo>
                      <a:pt x="3" y="22"/>
                    </a:lnTo>
                    <a:lnTo>
                      <a:pt x="3" y="22"/>
                    </a:lnTo>
                    <a:lnTo>
                      <a:pt x="2" y="22"/>
                    </a:lnTo>
                    <a:lnTo>
                      <a:pt x="4" y="22"/>
                    </a:lnTo>
                    <a:lnTo>
                      <a:pt x="4" y="22"/>
                    </a:lnTo>
                    <a:lnTo>
                      <a:pt x="6" y="22"/>
                    </a:lnTo>
                    <a:lnTo>
                      <a:pt x="8" y="22"/>
                    </a:lnTo>
                    <a:lnTo>
                      <a:pt x="8" y="22"/>
                    </a:lnTo>
                    <a:lnTo>
                      <a:pt x="12" y="22"/>
                    </a:lnTo>
                    <a:lnTo>
                      <a:pt x="13" y="2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09" name="Freeform 250"/>
              <p:cNvSpPr>
                <a:spLocks/>
              </p:cNvSpPr>
              <p:nvPr/>
            </p:nvSpPr>
            <p:spPr bwMode="auto">
              <a:xfrm>
                <a:off x="3945" y="4080"/>
                <a:ext cx="11" cy="7"/>
              </a:xfrm>
              <a:custGeom>
                <a:avLst/>
                <a:gdLst/>
                <a:ahLst/>
                <a:cxnLst>
                  <a:cxn ang="0">
                    <a:pos x="11" y="6"/>
                  </a:cxn>
                  <a:cxn ang="0">
                    <a:pos x="10" y="6"/>
                  </a:cxn>
                  <a:cxn ang="0">
                    <a:pos x="10" y="5"/>
                  </a:cxn>
                  <a:cxn ang="0">
                    <a:pos x="9" y="4"/>
                  </a:cxn>
                  <a:cxn ang="0">
                    <a:pos x="7" y="4"/>
                  </a:cxn>
                  <a:cxn ang="0">
                    <a:pos x="7" y="4"/>
                  </a:cxn>
                  <a:cxn ang="0">
                    <a:pos x="8" y="3"/>
                  </a:cxn>
                  <a:cxn ang="0">
                    <a:pos x="10" y="3"/>
                  </a:cxn>
                  <a:cxn ang="0">
                    <a:pos x="10" y="3"/>
                  </a:cxn>
                  <a:cxn ang="0">
                    <a:pos x="9" y="3"/>
                  </a:cxn>
                  <a:cxn ang="0">
                    <a:pos x="9" y="3"/>
                  </a:cxn>
                  <a:cxn ang="0">
                    <a:pos x="7" y="3"/>
                  </a:cxn>
                  <a:cxn ang="0">
                    <a:pos x="5" y="2"/>
                  </a:cxn>
                  <a:cxn ang="0">
                    <a:pos x="6" y="2"/>
                  </a:cxn>
                  <a:cxn ang="0">
                    <a:pos x="7" y="2"/>
                  </a:cxn>
                  <a:cxn ang="0">
                    <a:pos x="7" y="2"/>
                  </a:cxn>
                  <a:cxn ang="0">
                    <a:pos x="9" y="2"/>
                  </a:cxn>
                  <a:cxn ang="0">
                    <a:pos x="9" y="1"/>
                  </a:cxn>
                  <a:cxn ang="0">
                    <a:pos x="8" y="0"/>
                  </a:cxn>
                  <a:cxn ang="0">
                    <a:pos x="7" y="0"/>
                  </a:cxn>
                  <a:cxn ang="0">
                    <a:pos x="0" y="2"/>
                  </a:cxn>
                  <a:cxn ang="0">
                    <a:pos x="0" y="3"/>
                  </a:cxn>
                  <a:cxn ang="0">
                    <a:pos x="0" y="3"/>
                  </a:cxn>
                  <a:cxn ang="0">
                    <a:pos x="0" y="3"/>
                  </a:cxn>
                  <a:cxn ang="0">
                    <a:pos x="0" y="3"/>
                  </a:cxn>
                  <a:cxn ang="0">
                    <a:pos x="2" y="3"/>
                  </a:cxn>
                  <a:cxn ang="0">
                    <a:pos x="3" y="3"/>
                  </a:cxn>
                  <a:cxn ang="0">
                    <a:pos x="3" y="3"/>
                  </a:cxn>
                  <a:cxn ang="0">
                    <a:pos x="3" y="3"/>
                  </a:cxn>
                  <a:cxn ang="0">
                    <a:pos x="3" y="3"/>
                  </a:cxn>
                  <a:cxn ang="0">
                    <a:pos x="2" y="4"/>
                  </a:cxn>
                  <a:cxn ang="0">
                    <a:pos x="1" y="4"/>
                  </a:cxn>
                  <a:cxn ang="0">
                    <a:pos x="3" y="5"/>
                  </a:cxn>
                  <a:cxn ang="0">
                    <a:pos x="3" y="5"/>
                  </a:cxn>
                  <a:cxn ang="0">
                    <a:pos x="3" y="6"/>
                  </a:cxn>
                  <a:cxn ang="0">
                    <a:pos x="5" y="6"/>
                  </a:cxn>
                  <a:cxn ang="0">
                    <a:pos x="4" y="4"/>
                  </a:cxn>
                  <a:cxn ang="0">
                    <a:pos x="4" y="3"/>
                  </a:cxn>
                  <a:cxn ang="0">
                    <a:pos x="4" y="3"/>
                  </a:cxn>
                  <a:cxn ang="0">
                    <a:pos x="5" y="3"/>
                  </a:cxn>
                  <a:cxn ang="0">
                    <a:pos x="5" y="3"/>
                  </a:cxn>
                  <a:cxn ang="0">
                    <a:pos x="6" y="4"/>
                  </a:cxn>
                  <a:cxn ang="0">
                    <a:pos x="6" y="4"/>
                  </a:cxn>
                  <a:cxn ang="0">
                    <a:pos x="6" y="5"/>
                  </a:cxn>
                  <a:cxn ang="0">
                    <a:pos x="7" y="6"/>
                  </a:cxn>
                  <a:cxn ang="0">
                    <a:pos x="8" y="5"/>
                  </a:cxn>
                  <a:cxn ang="0">
                    <a:pos x="9" y="6"/>
                  </a:cxn>
                  <a:cxn ang="0">
                    <a:pos x="10" y="6"/>
                  </a:cxn>
                  <a:cxn ang="0">
                    <a:pos x="10" y="6"/>
                  </a:cxn>
                  <a:cxn ang="0">
                    <a:pos x="11" y="7"/>
                  </a:cxn>
                  <a:cxn ang="0">
                    <a:pos x="11" y="7"/>
                  </a:cxn>
                  <a:cxn ang="0">
                    <a:pos x="11" y="7"/>
                  </a:cxn>
                  <a:cxn ang="0">
                    <a:pos x="11" y="6"/>
                  </a:cxn>
                  <a:cxn ang="0">
                    <a:pos x="11" y="6"/>
                  </a:cxn>
                </a:cxnLst>
                <a:rect l="0" t="0" r="r" b="b"/>
                <a:pathLst>
                  <a:path w="11" h="7">
                    <a:moveTo>
                      <a:pt x="11" y="6"/>
                    </a:moveTo>
                    <a:lnTo>
                      <a:pt x="10" y="6"/>
                    </a:lnTo>
                    <a:lnTo>
                      <a:pt x="10" y="5"/>
                    </a:lnTo>
                    <a:lnTo>
                      <a:pt x="9" y="4"/>
                    </a:lnTo>
                    <a:lnTo>
                      <a:pt x="7" y="4"/>
                    </a:lnTo>
                    <a:lnTo>
                      <a:pt x="7" y="4"/>
                    </a:lnTo>
                    <a:lnTo>
                      <a:pt x="8" y="3"/>
                    </a:lnTo>
                    <a:lnTo>
                      <a:pt x="10" y="3"/>
                    </a:lnTo>
                    <a:lnTo>
                      <a:pt x="10" y="3"/>
                    </a:lnTo>
                    <a:lnTo>
                      <a:pt x="9" y="3"/>
                    </a:lnTo>
                    <a:lnTo>
                      <a:pt x="9" y="3"/>
                    </a:lnTo>
                    <a:lnTo>
                      <a:pt x="7" y="3"/>
                    </a:lnTo>
                    <a:lnTo>
                      <a:pt x="5" y="2"/>
                    </a:lnTo>
                    <a:lnTo>
                      <a:pt x="6" y="2"/>
                    </a:lnTo>
                    <a:lnTo>
                      <a:pt x="7" y="2"/>
                    </a:lnTo>
                    <a:lnTo>
                      <a:pt x="7" y="2"/>
                    </a:lnTo>
                    <a:lnTo>
                      <a:pt x="9" y="2"/>
                    </a:lnTo>
                    <a:lnTo>
                      <a:pt x="9" y="1"/>
                    </a:lnTo>
                    <a:lnTo>
                      <a:pt x="8" y="0"/>
                    </a:lnTo>
                    <a:lnTo>
                      <a:pt x="7" y="0"/>
                    </a:lnTo>
                    <a:lnTo>
                      <a:pt x="0" y="2"/>
                    </a:lnTo>
                    <a:lnTo>
                      <a:pt x="0" y="3"/>
                    </a:lnTo>
                    <a:lnTo>
                      <a:pt x="0" y="3"/>
                    </a:lnTo>
                    <a:lnTo>
                      <a:pt x="0" y="3"/>
                    </a:lnTo>
                    <a:lnTo>
                      <a:pt x="0" y="3"/>
                    </a:lnTo>
                    <a:lnTo>
                      <a:pt x="2" y="3"/>
                    </a:lnTo>
                    <a:lnTo>
                      <a:pt x="3" y="3"/>
                    </a:lnTo>
                    <a:lnTo>
                      <a:pt x="3" y="3"/>
                    </a:lnTo>
                    <a:lnTo>
                      <a:pt x="3" y="3"/>
                    </a:lnTo>
                    <a:lnTo>
                      <a:pt x="3" y="3"/>
                    </a:lnTo>
                    <a:lnTo>
                      <a:pt x="2" y="4"/>
                    </a:lnTo>
                    <a:lnTo>
                      <a:pt x="1" y="4"/>
                    </a:lnTo>
                    <a:lnTo>
                      <a:pt x="3" y="5"/>
                    </a:lnTo>
                    <a:lnTo>
                      <a:pt x="3" y="5"/>
                    </a:lnTo>
                    <a:lnTo>
                      <a:pt x="3" y="6"/>
                    </a:lnTo>
                    <a:lnTo>
                      <a:pt x="5" y="6"/>
                    </a:lnTo>
                    <a:lnTo>
                      <a:pt x="4" y="4"/>
                    </a:lnTo>
                    <a:lnTo>
                      <a:pt x="4" y="3"/>
                    </a:lnTo>
                    <a:lnTo>
                      <a:pt x="4" y="3"/>
                    </a:lnTo>
                    <a:lnTo>
                      <a:pt x="5" y="3"/>
                    </a:lnTo>
                    <a:lnTo>
                      <a:pt x="5" y="3"/>
                    </a:lnTo>
                    <a:lnTo>
                      <a:pt x="6" y="4"/>
                    </a:lnTo>
                    <a:lnTo>
                      <a:pt x="6" y="4"/>
                    </a:lnTo>
                    <a:lnTo>
                      <a:pt x="6" y="5"/>
                    </a:lnTo>
                    <a:lnTo>
                      <a:pt x="7" y="6"/>
                    </a:lnTo>
                    <a:lnTo>
                      <a:pt x="8" y="5"/>
                    </a:lnTo>
                    <a:lnTo>
                      <a:pt x="9" y="6"/>
                    </a:lnTo>
                    <a:lnTo>
                      <a:pt x="10" y="6"/>
                    </a:lnTo>
                    <a:lnTo>
                      <a:pt x="10" y="6"/>
                    </a:lnTo>
                    <a:lnTo>
                      <a:pt x="11" y="7"/>
                    </a:lnTo>
                    <a:lnTo>
                      <a:pt x="11" y="7"/>
                    </a:lnTo>
                    <a:lnTo>
                      <a:pt x="11" y="7"/>
                    </a:lnTo>
                    <a:lnTo>
                      <a:pt x="11" y="6"/>
                    </a:lnTo>
                    <a:lnTo>
                      <a:pt x="11" y="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0" name="Freeform 251"/>
              <p:cNvSpPr>
                <a:spLocks/>
              </p:cNvSpPr>
              <p:nvPr/>
            </p:nvSpPr>
            <p:spPr bwMode="auto">
              <a:xfrm>
                <a:off x="3945" y="4079"/>
                <a:ext cx="4" cy="2"/>
              </a:xfrm>
              <a:custGeom>
                <a:avLst/>
                <a:gdLst/>
                <a:ahLst/>
                <a:cxnLst>
                  <a:cxn ang="0">
                    <a:pos x="2" y="0"/>
                  </a:cxn>
                  <a:cxn ang="0">
                    <a:pos x="1" y="1"/>
                  </a:cxn>
                  <a:cxn ang="0">
                    <a:pos x="0" y="0"/>
                  </a:cxn>
                  <a:cxn ang="0">
                    <a:pos x="0" y="1"/>
                  </a:cxn>
                  <a:cxn ang="0">
                    <a:pos x="0" y="2"/>
                  </a:cxn>
                  <a:cxn ang="0">
                    <a:pos x="0" y="2"/>
                  </a:cxn>
                  <a:cxn ang="0">
                    <a:pos x="0" y="2"/>
                  </a:cxn>
                  <a:cxn ang="0">
                    <a:pos x="4" y="2"/>
                  </a:cxn>
                  <a:cxn ang="0">
                    <a:pos x="4" y="1"/>
                  </a:cxn>
                  <a:cxn ang="0">
                    <a:pos x="4" y="1"/>
                  </a:cxn>
                  <a:cxn ang="0">
                    <a:pos x="2" y="0"/>
                  </a:cxn>
                </a:cxnLst>
                <a:rect l="0" t="0" r="r" b="b"/>
                <a:pathLst>
                  <a:path w="4" h="2">
                    <a:moveTo>
                      <a:pt x="2" y="0"/>
                    </a:moveTo>
                    <a:lnTo>
                      <a:pt x="1" y="1"/>
                    </a:lnTo>
                    <a:lnTo>
                      <a:pt x="0" y="0"/>
                    </a:lnTo>
                    <a:lnTo>
                      <a:pt x="0" y="1"/>
                    </a:lnTo>
                    <a:lnTo>
                      <a:pt x="0" y="2"/>
                    </a:lnTo>
                    <a:lnTo>
                      <a:pt x="0" y="2"/>
                    </a:lnTo>
                    <a:lnTo>
                      <a:pt x="0" y="2"/>
                    </a:lnTo>
                    <a:lnTo>
                      <a:pt x="4" y="2"/>
                    </a:lnTo>
                    <a:lnTo>
                      <a:pt x="4" y="1"/>
                    </a:lnTo>
                    <a:lnTo>
                      <a:pt x="4"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1" name="Freeform 252"/>
              <p:cNvSpPr>
                <a:spLocks/>
              </p:cNvSpPr>
              <p:nvPr/>
            </p:nvSpPr>
            <p:spPr bwMode="auto">
              <a:xfrm>
                <a:off x="3940" y="4068"/>
                <a:ext cx="2" cy="6"/>
              </a:xfrm>
              <a:custGeom>
                <a:avLst/>
                <a:gdLst/>
                <a:ahLst/>
                <a:cxnLst>
                  <a:cxn ang="0">
                    <a:pos x="0" y="2"/>
                  </a:cxn>
                  <a:cxn ang="0">
                    <a:pos x="0" y="2"/>
                  </a:cxn>
                  <a:cxn ang="0">
                    <a:pos x="0" y="4"/>
                  </a:cxn>
                  <a:cxn ang="0">
                    <a:pos x="0" y="4"/>
                  </a:cxn>
                  <a:cxn ang="0">
                    <a:pos x="1" y="5"/>
                  </a:cxn>
                  <a:cxn ang="0">
                    <a:pos x="1" y="6"/>
                  </a:cxn>
                  <a:cxn ang="0">
                    <a:pos x="2" y="6"/>
                  </a:cxn>
                  <a:cxn ang="0">
                    <a:pos x="2" y="5"/>
                  </a:cxn>
                  <a:cxn ang="0">
                    <a:pos x="1" y="5"/>
                  </a:cxn>
                  <a:cxn ang="0">
                    <a:pos x="1" y="5"/>
                  </a:cxn>
                  <a:cxn ang="0">
                    <a:pos x="1" y="4"/>
                  </a:cxn>
                  <a:cxn ang="0">
                    <a:pos x="1" y="3"/>
                  </a:cxn>
                  <a:cxn ang="0">
                    <a:pos x="1" y="3"/>
                  </a:cxn>
                  <a:cxn ang="0">
                    <a:pos x="2" y="4"/>
                  </a:cxn>
                  <a:cxn ang="0">
                    <a:pos x="2" y="4"/>
                  </a:cxn>
                  <a:cxn ang="0">
                    <a:pos x="2" y="4"/>
                  </a:cxn>
                  <a:cxn ang="0">
                    <a:pos x="1" y="0"/>
                  </a:cxn>
                  <a:cxn ang="0">
                    <a:pos x="1" y="0"/>
                  </a:cxn>
                  <a:cxn ang="0">
                    <a:pos x="1" y="0"/>
                  </a:cxn>
                  <a:cxn ang="0">
                    <a:pos x="1" y="1"/>
                  </a:cxn>
                  <a:cxn ang="0">
                    <a:pos x="1" y="2"/>
                  </a:cxn>
                  <a:cxn ang="0">
                    <a:pos x="1" y="2"/>
                  </a:cxn>
                  <a:cxn ang="0">
                    <a:pos x="0" y="2"/>
                  </a:cxn>
                </a:cxnLst>
                <a:rect l="0" t="0" r="r" b="b"/>
                <a:pathLst>
                  <a:path w="2" h="6">
                    <a:moveTo>
                      <a:pt x="0" y="2"/>
                    </a:moveTo>
                    <a:lnTo>
                      <a:pt x="0" y="2"/>
                    </a:lnTo>
                    <a:lnTo>
                      <a:pt x="0" y="4"/>
                    </a:lnTo>
                    <a:lnTo>
                      <a:pt x="0" y="4"/>
                    </a:lnTo>
                    <a:lnTo>
                      <a:pt x="1" y="5"/>
                    </a:lnTo>
                    <a:lnTo>
                      <a:pt x="1" y="6"/>
                    </a:lnTo>
                    <a:lnTo>
                      <a:pt x="2" y="6"/>
                    </a:lnTo>
                    <a:lnTo>
                      <a:pt x="2" y="5"/>
                    </a:lnTo>
                    <a:lnTo>
                      <a:pt x="1" y="5"/>
                    </a:lnTo>
                    <a:lnTo>
                      <a:pt x="1" y="5"/>
                    </a:lnTo>
                    <a:lnTo>
                      <a:pt x="1" y="4"/>
                    </a:lnTo>
                    <a:lnTo>
                      <a:pt x="1" y="3"/>
                    </a:lnTo>
                    <a:lnTo>
                      <a:pt x="1" y="3"/>
                    </a:lnTo>
                    <a:lnTo>
                      <a:pt x="2" y="4"/>
                    </a:lnTo>
                    <a:lnTo>
                      <a:pt x="2" y="4"/>
                    </a:lnTo>
                    <a:lnTo>
                      <a:pt x="2" y="4"/>
                    </a:lnTo>
                    <a:lnTo>
                      <a:pt x="1" y="0"/>
                    </a:lnTo>
                    <a:lnTo>
                      <a:pt x="1" y="0"/>
                    </a:lnTo>
                    <a:lnTo>
                      <a:pt x="1" y="0"/>
                    </a:lnTo>
                    <a:lnTo>
                      <a:pt x="1" y="1"/>
                    </a:lnTo>
                    <a:lnTo>
                      <a:pt x="1" y="2"/>
                    </a:lnTo>
                    <a:lnTo>
                      <a:pt x="1" y="2"/>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2" name="Freeform 253"/>
              <p:cNvSpPr>
                <a:spLocks/>
              </p:cNvSpPr>
              <p:nvPr/>
            </p:nvSpPr>
            <p:spPr bwMode="auto">
              <a:xfrm>
                <a:off x="4853" y="3702"/>
                <a:ext cx="4" cy="3"/>
              </a:xfrm>
              <a:custGeom>
                <a:avLst/>
                <a:gdLst/>
                <a:ahLst/>
                <a:cxnLst>
                  <a:cxn ang="0">
                    <a:pos x="1" y="0"/>
                  </a:cxn>
                  <a:cxn ang="0">
                    <a:pos x="0" y="0"/>
                  </a:cxn>
                  <a:cxn ang="0">
                    <a:pos x="0" y="1"/>
                  </a:cxn>
                  <a:cxn ang="0">
                    <a:pos x="1" y="1"/>
                  </a:cxn>
                  <a:cxn ang="0">
                    <a:pos x="3" y="2"/>
                  </a:cxn>
                  <a:cxn ang="0">
                    <a:pos x="4" y="3"/>
                  </a:cxn>
                  <a:cxn ang="0">
                    <a:pos x="4" y="3"/>
                  </a:cxn>
                  <a:cxn ang="0">
                    <a:pos x="3" y="2"/>
                  </a:cxn>
                  <a:cxn ang="0">
                    <a:pos x="1" y="0"/>
                  </a:cxn>
                </a:cxnLst>
                <a:rect l="0" t="0" r="r" b="b"/>
                <a:pathLst>
                  <a:path w="4" h="3">
                    <a:moveTo>
                      <a:pt x="1" y="0"/>
                    </a:moveTo>
                    <a:lnTo>
                      <a:pt x="0" y="0"/>
                    </a:lnTo>
                    <a:lnTo>
                      <a:pt x="0" y="1"/>
                    </a:lnTo>
                    <a:lnTo>
                      <a:pt x="1" y="1"/>
                    </a:lnTo>
                    <a:lnTo>
                      <a:pt x="3" y="2"/>
                    </a:lnTo>
                    <a:lnTo>
                      <a:pt x="4" y="3"/>
                    </a:lnTo>
                    <a:lnTo>
                      <a:pt x="4" y="3"/>
                    </a:lnTo>
                    <a:lnTo>
                      <a:pt x="3" y="2"/>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3" name="Freeform 254"/>
              <p:cNvSpPr>
                <a:spLocks/>
              </p:cNvSpPr>
              <p:nvPr/>
            </p:nvSpPr>
            <p:spPr bwMode="auto">
              <a:xfrm>
                <a:off x="5016" y="3728"/>
                <a:ext cx="5" cy="1"/>
              </a:xfrm>
              <a:custGeom>
                <a:avLst/>
                <a:gdLst/>
                <a:ahLst/>
                <a:cxnLst>
                  <a:cxn ang="0">
                    <a:pos x="0" y="0"/>
                  </a:cxn>
                  <a:cxn ang="0">
                    <a:pos x="1" y="1"/>
                  </a:cxn>
                  <a:cxn ang="0">
                    <a:pos x="4" y="0"/>
                  </a:cxn>
                  <a:cxn ang="0">
                    <a:pos x="5" y="0"/>
                  </a:cxn>
                  <a:cxn ang="0">
                    <a:pos x="5" y="0"/>
                  </a:cxn>
                  <a:cxn ang="0">
                    <a:pos x="1" y="0"/>
                  </a:cxn>
                  <a:cxn ang="0">
                    <a:pos x="0" y="0"/>
                  </a:cxn>
                  <a:cxn ang="0">
                    <a:pos x="0" y="0"/>
                  </a:cxn>
                </a:cxnLst>
                <a:rect l="0" t="0" r="r" b="b"/>
                <a:pathLst>
                  <a:path w="5" h="1">
                    <a:moveTo>
                      <a:pt x="0" y="0"/>
                    </a:moveTo>
                    <a:lnTo>
                      <a:pt x="1" y="1"/>
                    </a:lnTo>
                    <a:lnTo>
                      <a:pt x="4" y="0"/>
                    </a:lnTo>
                    <a:lnTo>
                      <a:pt x="5" y="0"/>
                    </a:lnTo>
                    <a:lnTo>
                      <a:pt x="5" y="0"/>
                    </a:lnTo>
                    <a:lnTo>
                      <a:pt x="1"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4" name="Freeform 255"/>
              <p:cNvSpPr>
                <a:spLocks/>
              </p:cNvSpPr>
              <p:nvPr/>
            </p:nvSpPr>
            <p:spPr bwMode="auto">
              <a:xfrm>
                <a:off x="5072" y="3726"/>
                <a:ext cx="7" cy="2"/>
              </a:xfrm>
              <a:custGeom>
                <a:avLst/>
                <a:gdLst/>
                <a:ahLst/>
                <a:cxnLst>
                  <a:cxn ang="0">
                    <a:pos x="0" y="1"/>
                  </a:cxn>
                  <a:cxn ang="0">
                    <a:pos x="0" y="1"/>
                  </a:cxn>
                  <a:cxn ang="0">
                    <a:pos x="4" y="2"/>
                  </a:cxn>
                  <a:cxn ang="0">
                    <a:pos x="7" y="2"/>
                  </a:cxn>
                  <a:cxn ang="0">
                    <a:pos x="7" y="1"/>
                  </a:cxn>
                  <a:cxn ang="0">
                    <a:pos x="6" y="1"/>
                  </a:cxn>
                  <a:cxn ang="0">
                    <a:pos x="0" y="0"/>
                  </a:cxn>
                  <a:cxn ang="0">
                    <a:pos x="0" y="1"/>
                  </a:cxn>
                </a:cxnLst>
                <a:rect l="0" t="0" r="r" b="b"/>
                <a:pathLst>
                  <a:path w="7" h="2">
                    <a:moveTo>
                      <a:pt x="0" y="1"/>
                    </a:moveTo>
                    <a:lnTo>
                      <a:pt x="0" y="1"/>
                    </a:lnTo>
                    <a:lnTo>
                      <a:pt x="4" y="2"/>
                    </a:lnTo>
                    <a:lnTo>
                      <a:pt x="7" y="2"/>
                    </a:lnTo>
                    <a:lnTo>
                      <a:pt x="7" y="1"/>
                    </a:lnTo>
                    <a:lnTo>
                      <a:pt x="6" y="1"/>
                    </a:lnTo>
                    <a:lnTo>
                      <a:pt x="0"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5" name="Freeform 256"/>
              <p:cNvSpPr>
                <a:spLocks/>
              </p:cNvSpPr>
              <p:nvPr/>
            </p:nvSpPr>
            <p:spPr bwMode="auto">
              <a:xfrm>
                <a:off x="5011" y="3727"/>
                <a:ext cx="5" cy="2"/>
              </a:xfrm>
              <a:custGeom>
                <a:avLst/>
                <a:gdLst/>
                <a:ahLst/>
                <a:cxnLst>
                  <a:cxn ang="0">
                    <a:pos x="5" y="1"/>
                  </a:cxn>
                  <a:cxn ang="0">
                    <a:pos x="5" y="0"/>
                  </a:cxn>
                  <a:cxn ang="0">
                    <a:pos x="4" y="0"/>
                  </a:cxn>
                  <a:cxn ang="0">
                    <a:pos x="2" y="0"/>
                  </a:cxn>
                  <a:cxn ang="0">
                    <a:pos x="1" y="0"/>
                  </a:cxn>
                  <a:cxn ang="0">
                    <a:pos x="0" y="0"/>
                  </a:cxn>
                  <a:cxn ang="0">
                    <a:pos x="0" y="0"/>
                  </a:cxn>
                  <a:cxn ang="0">
                    <a:pos x="0" y="2"/>
                  </a:cxn>
                  <a:cxn ang="0">
                    <a:pos x="1" y="2"/>
                  </a:cxn>
                  <a:cxn ang="0">
                    <a:pos x="1" y="1"/>
                  </a:cxn>
                  <a:cxn ang="0">
                    <a:pos x="3" y="1"/>
                  </a:cxn>
                  <a:cxn ang="0">
                    <a:pos x="4" y="1"/>
                  </a:cxn>
                  <a:cxn ang="0">
                    <a:pos x="5" y="1"/>
                  </a:cxn>
                </a:cxnLst>
                <a:rect l="0" t="0" r="r" b="b"/>
                <a:pathLst>
                  <a:path w="5" h="2">
                    <a:moveTo>
                      <a:pt x="5" y="1"/>
                    </a:moveTo>
                    <a:lnTo>
                      <a:pt x="5" y="0"/>
                    </a:lnTo>
                    <a:lnTo>
                      <a:pt x="4" y="0"/>
                    </a:lnTo>
                    <a:lnTo>
                      <a:pt x="2" y="0"/>
                    </a:lnTo>
                    <a:lnTo>
                      <a:pt x="1" y="0"/>
                    </a:lnTo>
                    <a:lnTo>
                      <a:pt x="0" y="0"/>
                    </a:lnTo>
                    <a:lnTo>
                      <a:pt x="0" y="0"/>
                    </a:lnTo>
                    <a:lnTo>
                      <a:pt x="0" y="2"/>
                    </a:lnTo>
                    <a:lnTo>
                      <a:pt x="1" y="2"/>
                    </a:lnTo>
                    <a:lnTo>
                      <a:pt x="1" y="1"/>
                    </a:lnTo>
                    <a:lnTo>
                      <a:pt x="3" y="1"/>
                    </a:lnTo>
                    <a:lnTo>
                      <a:pt x="4" y="1"/>
                    </a:lnTo>
                    <a:lnTo>
                      <a:pt x="5"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6" name="Freeform 257"/>
              <p:cNvSpPr>
                <a:spLocks/>
              </p:cNvSpPr>
              <p:nvPr/>
            </p:nvSpPr>
            <p:spPr bwMode="auto">
              <a:xfrm>
                <a:off x="5019" y="3729"/>
                <a:ext cx="1" cy="2"/>
              </a:xfrm>
              <a:custGeom>
                <a:avLst/>
                <a:gdLst/>
                <a:ahLst/>
                <a:cxnLst>
                  <a:cxn ang="0">
                    <a:pos x="0" y="0"/>
                  </a:cxn>
                  <a:cxn ang="0">
                    <a:pos x="0" y="0"/>
                  </a:cxn>
                  <a:cxn ang="0">
                    <a:pos x="0" y="0"/>
                  </a:cxn>
                  <a:cxn ang="0">
                    <a:pos x="0" y="1"/>
                  </a:cxn>
                  <a:cxn ang="0">
                    <a:pos x="0" y="2"/>
                  </a:cxn>
                  <a:cxn ang="0">
                    <a:pos x="0" y="0"/>
                  </a:cxn>
                </a:cxnLst>
                <a:rect l="0" t="0" r="r" b="b"/>
                <a:pathLst>
                  <a:path h="2">
                    <a:moveTo>
                      <a:pt x="0" y="0"/>
                    </a:moveTo>
                    <a:lnTo>
                      <a:pt x="0" y="0"/>
                    </a:lnTo>
                    <a:lnTo>
                      <a:pt x="0" y="0"/>
                    </a:lnTo>
                    <a:lnTo>
                      <a:pt x="0" y="1"/>
                    </a:lnTo>
                    <a:lnTo>
                      <a:pt x="0" y="2"/>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7" name="Freeform 258"/>
              <p:cNvSpPr>
                <a:spLocks/>
              </p:cNvSpPr>
              <p:nvPr/>
            </p:nvSpPr>
            <p:spPr bwMode="auto">
              <a:xfrm>
                <a:off x="5027" y="3720"/>
                <a:ext cx="3" cy="2"/>
              </a:xfrm>
              <a:custGeom>
                <a:avLst/>
                <a:gdLst/>
                <a:ahLst/>
                <a:cxnLst>
                  <a:cxn ang="0">
                    <a:pos x="0" y="2"/>
                  </a:cxn>
                  <a:cxn ang="0">
                    <a:pos x="2" y="2"/>
                  </a:cxn>
                  <a:cxn ang="0">
                    <a:pos x="2" y="2"/>
                  </a:cxn>
                  <a:cxn ang="0">
                    <a:pos x="3" y="2"/>
                  </a:cxn>
                  <a:cxn ang="0">
                    <a:pos x="2" y="2"/>
                  </a:cxn>
                  <a:cxn ang="0">
                    <a:pos x="1" y="1"/>
                  </a:cxn>
                  <a:cxn ang="0">
                    <a:pos x="1" y="0"/>
                  </a:cxn>
                  <a:cxn ang="0">
                    <a:pos x="0" y="0"/>
                  </a:cxn>
                  <a:cxn ang="0">
                    <a:pos x="0" y="0"/>
                  </a:cxn>
                  <a:cxn ang="0">
                    <a:pos x="0" y="2"/>
                  </a:cxn>
                </a:cxnLst>
                <a:rect l="0" t="0" r="r" b="b"/>
                <a:pathLst>
                  <a:path w="3" h="2">
                    <a:moveTo>
                      <a:pt x="0" y="2"/>
                    </a:moveTo>
                    <a:lnTo>
                      <a:pt x="2" y="2"/>
                    </a:lnTo>
                    <a:lnTo>
                      <a:pt x="2" y="2"/>
                    </a:lnTo>
                    <a:lnTo>
                      <a:pt x="3" y="2"/>
                    </a:lnTo>
                    <a:lnTo>
                      <a:pt x="2" y="2"/>
                    </a:lnTo>
                    <a:lnTo>
                      <a:pt x="1" y="1"/>
                    </a:lnTo>
                    <a:lnTo>
                      <a:pt x="1" y="0"/>
                    </a:lnTo>
                    <a:lnTo>
                      <a:pt x="0" y="0"/>
                    </a:lnTo>
                    <a:lnTo>
                      <a:pt x="0" y="0"/>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8" name="Freeform 259"/>
              <p:cNvSpPr>
                <a:spLocks/>
              </p:cNvSpPr>
              <p:nvPr/>
            </p:nvSpPr>
            <p:spPr bwMode="auto">
              <a:xfrm>
                <a:off x="5172" y="3687"/>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19" name="Freeform 260"/>
              <p:cNvSpPr>
                <a:spLocks/>
              </p:cNvSpPr>
              <p:nvPr/>
            </p:nvSpPr>
            <p:spPr bwMode="auto">
              <a:xfrm>
                <a:off x="5170" y="3874"/>
                <a:ext cx="1" cy="1"/>
              </a:xfrm>
              <a:custGeom>
                <a:avLst/>
                <a:gdLst/>
                <a:ahLst/>
                <a:cxnLst>
                  <a:cxn ang="0">
                    <a:pos x="1" y="0"/>
                  </a:cxn>
                  <a:cxn ang="0">
                    <a:pos x="1" y="0"/>
                  </a:cxn>
                  <a:cxn ang="0">
                    <a:pos x="0" y="0"/>
                  </a:cxn>
                  <a:cxn ang="0">
                    <a:pos x="0" y="0"/>
                  </a:cxn>
                  <a:cxn ang="0">
                    <a:pos x="0" y="1"/>
                  </a:cxn>
                  <a:cxn ang="0">
                    <a:pos x="1" y="1"/>
                  </a:cxn>
                  <a:cxn ang="0">
                    <a:pos x="1" y="0"/>
                  </a:cxn>
                </a:cxnLst>
                <a:rect l="0" t="0" r="r" b="b"/>
                <a:pathLst>
                  <a:path w="1" h="1">
                    <a:moveTo>
                      <a:pt x="1" y="0"/>
                    </a:moveTo>
                    <a:lnTo>
                      <a:pt x="1" y="0"/>
                    </a:lnTo>
                    <a:lnTo>
                      <a:pt x="0" y="0"/>
                    </a:lnTo>
                    <a:lnTo>
                      <a:pt x="0" y="0"/>
                    </a:lnTo>
                    <a:lnTo>
                      <a:pt x="0" y="1"/>
                    </a:lnTo>
                    <a:lnTo>
                      <a:pt x="1"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0" name="Freeform 261"/>
              <p:cNvSpPr>
                <a:spLocks/>
              </p:cNvSpPr>
              <p:nvPr/>
            </p:nvSpPr>
            <p:spPr bwMode="auto">
              <a:xfrm>
                <a:off x="5077" y="3794"/>
                <a:ext cx="2" cy="3"/>
              </a:xfrm>
              <a:custGeom>
                <a:avLst/>
                <a:gdLst/>
                <a:ahLst/>
                <a:cxnLst>
                  <a:cxn ang="0">
                    <a:pos x="1" y="0"/>
                  </a:cxn>
                  <a:cxn ang="0">
                    <a:pos x="1" y="1"/>
                  </a:cxn>
                  <a:cxn ang="0">
                    <a:pos x="1" y="0"/>
                  </a:cxn>
                  <a:cxn ang="0">
                    <a:pos x="0" y="1"/>
                  </a:cxn>
                  <a:cxn ang="0">
                    <a:pos x="0" y="0"/>
                  </a:cxn>
                  <a:cxn ang="0">
                    <a:pos x="0" y="0"/>
                  </a:cxn>
                  <a:cxn ang="0">
                    <a:pos x="0" y="2"/>
                  </a:cxn>
                  <a:cxn ang="0">
                    <a:pos x="0" y="3"/>
                  </a:cxn>
                  <a:cxn ang="0">
                    <a:pos x="1" y="3"/>
                  </a:cxn>
                  <a:cxn ang="0">
                    <a:pos x="2" y="3"/>
                  </a:cxn>
                  <a:cxn ang="0">
                    <a:pos x="2" y="2"/>
                  </a:cxn>
                  <a:cxn ang="0">
                    <a:pos x="1" y="0"/>
                  </a:cxn>
                </a:cxnLst>
                <a:rect l="0" t="0" r="r" b="b"/>
                <a:pathLst>
                  <a:path w="2" h="3">
                    <a:moveTo>
                      <a:pt x="1" y="0"/>
                    </a:moveTo>
                    <a:lnTo>
                      <a:pt x="1" y="1"/>
                    </a:lnTo>
                    <a:lnTo>
                      <a:pt x="1" y="0"/>
                    </a:lnTo>
                    <a:lnTo>
                      <a:pt x="0" y="1"/>
                    </a:lnTo>
                    <a:lnTo>
                      <a:pt x="0" y="0"/>
                    </a:lnTo>
                    <a:lnTo>
                      <a:pt x="0" y="0"/>
                    </a:lnTo>
                    <a:lnTo>
                      <a:pt x="0" y="2"/>
                    </a:lnTo>
                    <a:lnTo>
                      <a:pt x="0" y="3"/>
                    </a:lnTo>
                    <a:lnTo>
                      <a:pt x="1" y="3"/>
                    </a:lnTo>
                    <a:lnTo>
                      <a:pt x="2" y="3"/>
                    </a:lnTo>
                    <a:lnTo>
                      <a:pt x="2" y="2"/>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1" name="Freeform 262"/>
              <p:cNvSpPr>
                <a:spLocks/>
              </p:cNvSpPr>
              <p:nvPr/>
            </p:nvSpPr>
            <p:spPr bwMode="auto">
              <a:xfrm>
                <a:off x="5019" y="3759"/>
                <a:ext cx="5" cy="3"/>
              </a:xfrm>
              <a:custGeom>
                <a:avLst/>
                <a:gdLst/>
                <a:ahLst/>
                <a:cxnLst>
                  <a:cxn ang="0">
                    <a:pos x="0" y="3"/>
                  </a:cxn>
                  <a:cxn ang="0">
                    <a:pos x="0" y="3"/>
                  </a:cxn>
                  <a:cxn ang="0">
                    <a:pos x="0" y="3"/>
                  </a:cxn>
                  <a:cxn ang="0">
                    <a:pos x="1" y="3"/>
                  </a:cxn>
                  <a:cxn ang="0">
                    <a:pos x="3" y="3"/>
                  </a:cxn>
                  <a:cxn ang="0">
                    <a:pos x="5" y="1"/>
                  </a:cxn>
                  <a:cxn ang="0">
                    <a:pos x="4" y="0"/>
                  </a:cxn>
                  <a:cxn ang="0">
                    <a:pos x="4" y="0"/>
                  </a:cxn>
                  <a:cxn ang="0">
                    <a:pos x="2" y="1"/>
                  </a:cxn>
                  <a:cxn ang="0">
                    <a:pos x="0" y="1"/>
                  </a:cxn>
                  <a:cxn ang="0">
                    <a:pos x="0" y="2"/>
                  </a:cxn>
                  <a:cxn ang="0">
                    <a:pos x="0" y="3"/>
                  </a:cxn>
                </a:cxnLst>
                <a:rect l="0" t="0" r="r" b="b"/>
                <a:pathLst>
                  <a:path w="5" h="3">
                    <a:moveTo>
                      <a:pt x="0" y="3"/>
                    </a:moveTo>
                    <a:lnTo>
                      <a:pt x="0" y="3"/>
                    </a:lnTo>
                    <a:lnTo>
                      <a:pt x="0" y="3"/>
                    </a:lnTo>
                    <a:lnTo>
                      <a:pt x="1" y="3"/>
                    </a:lnTo>
                    <a:lnTo>
                      <a:pt x="3" y="3"/>
                    </a:lnTo>
                    <a:lnTo>
                      <a:pt x="5" y="1"/>
                    </a:lnTo>
                    <a:lnTo>
                      <a:pt x="4" y="0"/>
                    </a:lnTo>
                    <a:lnTo>
                      <a:pt x="4" y="0"/>
                    </a:lnTo>
                    <a:lnTo>
                      <a:pt x="2" y="1"/>
                    </a:lnTo>
                    <a:lnTo>
                      <a:pt x="0" y="1"/>
                    </a:lnTo>
                    <a:lnTo>
                      <a:pt x="0" y="2"/>
                    </a:lnTo>
                    <a:lnTo>
                      <a:pt x="0"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2" name="Freeform 263"/>
              <p:cNvSpPr>
                <a:spLocks/>
              </p:cNvSpPr>
              <p:nvPr/>
            </p:nvSpPr>
            <p:spPr bwMode="auto">
              <a:xfrm>
                <a:off x="5039" y="3761"/>
                <a:ext cx="2" cy="1"/>
              </a:xfrm>
              <a:custGeom>
                <a:avLst/>
                <a:gdLst/>
                <a:ahLst/>
                <a:cxnLst>
                  <a:cxn ang="0">
                    <a:pos x="0" y="0"/>
                  </a:cxn>
                  <a:cxn ang="0">
                    <a:pos x="1" y="1"/>
                  </a:cxn>
                  <a:cxn ang="0">
                    <a:pos x="1" y="1"/>
                  </a:cxn>
                  <a:cxn ang="0">
                    <a:pos x="2" y="1"/>
                  </a:cxn>
                  <a:cxn ang="0">
                    <a:pos x="2" y="0"/>
                  </a:cxn>
                  <a:cxn ang="0">
                    <a:pos x="0" y="0"/>
                  </a:cxn>
                  <a:cxn ang="0">
                    <a:pos x="0" y="0"/>
                  </a:cxn>
                </a:cxnLst>
                <a:rect l="0" t="0" r="r" b="b"/>
                <a:pathLst>
                  <a:path w="2" h="1">
                    <a:moveTo>
                      <a:pt x="0" y="0"/>
                    </a:moveTo>
                    <a:lnTo>
                      <a:pt x="1" y="1"/>
                    </a:lnTo>
                    <a:lnTo>
                      <a:pt x="1" y="1"/>
                    </a:lnTo>
                    <a:lnTo>
                      <a:pt x="2" y="1"/>
                    </a:lnTo>
                    <a:lnTo>
                      <a:pt x="2"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3" name="Freeform 264"/>
              <p:cNvSpPr>
                <a:spLocks/>
              </p:cNvSpPr>
              <p:nvPr/>
            </p:nvSpPr>
            <p:spPr bwMode="auto">
              <a:xfrm>
                <a:off x="5034" y="3757"/>
                <a:ext cx="1" cy="1"/>
              </a:xfrm>
              <a:custGeom>
                <a:avLst/>
                <a:gdLst/>
                <a:ahLst/>
                <a:cxnLst>
                  <a:cxn ang="0">
                    <a:pos x="0" y="0"/>
                  </a:cxn>
                  <a:cxn ang="0">
                    <a:pos x="0" y="1"/>
                  </a:cxn>
                  <a:cxn ang="0">
                    <a:pos x="0" y="1"/>
                  </a:cxn>
                  <a:cxn ang="0">
                    <a:pos x="0" y="0"/>
                  </a:cxn>
                  <a:cxn ang="0">
                    <a:pos x="0" y="0"/>
                  </a:cxn>
                  <a:cxn ang="0">
                    <a:pos x="0" y="0"/>
                  </a:cxn>
                  <a:cxn ang="0">
                    <a:pos x="0" y="0"/>
                  </a:cxn>
                </a:cxnLst>
                <a:rect l="0" t="0" r="r" b="b"/>
                <a:pathLst>
                  <a:path h="1">
                    <a:moveTo>
                      <a:pt x="0" y="0"/>
                    </a:moveTo>
                    <a:lnTo>
                      <a:pt x="0" y="1"/>
                    </a:lnTo>
                    <a:lnTo>
                      <a:pt x="0" y="1"/>
                    </a:lnTo>
                    <a:lnTo>
                      <a:pt x="0" y="0"/>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4" name="Freeform 265"/>
              <p:cNvSpPr>
                <a:spLocks/>
              </p:cNvSpPr>
              <p:nvPr/>
            </p:nvSpPr>
            <p:spPr bwMode="auto">
              <a:xfrm>
                <a:off x="5023" y="3693"/>
                <a:ext cx="1" cy="3"/>
              </a:xfrm>
              <a:custGeom>
                <a:avLst/>
                <a:gdLst/>
                <a:ahLst/>
                <a:cxnLst>
                  <a:cxn ang="0">
                    <a:pos x="1" y="0"/>
                  </a:cxn>
                  <a:cxn ang="0">
                    <a:pos x="0" y="0"/>
                  </a:cxn>
                  <a:cxn ang="0">
                    <a:pos x="1" y="3"/>
                  </a:cxn>
                  <a:cxn ang="0">
                    <a:pos x="1" y="3"/>
                  </a:cxn>
                  <a:cxn ang="0">
                    <a:pos x="1" y="0"/>
                  </a:cxn>
                </a:cxnLst>
                <a:rect l="0" t="0" r="r" b="b"/>
                <a:pathLst>
                  <a:path w="1" h="3">
                    <a:moveTo>
                      <a:pt x="1" y="0"/>
                    </a:moveTo>
                    <a:lnTo>
                      <a:pt x="0" y="0"/>
                    </a:lnTo>
                    <a:lnTo>
                      <a:pt x="1" y="3"/>
                    </a:lnTo>
                    <a:lnTo>
                      <a:pt x="1" y="3"/>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5" name="Freeform 266"/>
              <p:cNvSpPr>
                <a:spLocks/>
              </p:cNvSpPr>
              <p:nvPr/>
            </p:nvSpPr>
            <p:spPr bwMode="auto">
              <a:xfrm>
                <a:off x="4991" y="3685"/>
                <a:ext cx="3" cy="1"/>
              </a:xfrm>
              <a:custGeom>
                <a:avLst/>
                <a:gdLst/>
                <a:ahLst/>
                <a:cxnLst>
                  <a:cxn ang="0">
                    <a:pos x="1" y="0"/>
                  </a:cxn>
                  <a:cxn ang="0">
                    <a:pos x="0" y="1"/>
                  </a:cxn>
                  <a:cxn ang="0">
                    <a:pos x="0" y="1"/>
                  </a:cxn>
                  <a:cxn ang="0">
                    <a:pos x="1" y="1"/>
                  </a:cxn>
                  <a:cxn ang="0">
                    <a:pos x="2" y="1"/>
                  </a:cxn>
                  <a:cxn ang="0">
                    <a:pos x="3" y="1"/>
                  </a:cxn>
                  <a:cxn ang="0">
                    <a:pos x="3" y="1"/>
                  </a:cxn>
                  <a:cxn ang="0">
                    <a:pos x="1" y="0"/>
                  </a:cxn>
                  <a:cxn ang="0">
                    <a:pos x="1" y="0"/>
                  </a:cxn>
                </a:cxnLst>
                <a:rect l="0" t="0" r="r" b="b"/>
                <a:pathLst>
                  <a:path w="3" h="1">
                    <a:moveTo>
                      <a:pt x="1" y="0"/>
                    </a:moveTo>
                    <a:lnTo>
                      <a:pt x="0" y="1"/>
                    </a:lnTo>
                    <a:lnTo>
                      <a:pt x="0" y="1"/>
                    </a:lnTo>
                    <a:lnTo>
                      <a:pt x="1" y="1"/>
                    </a:lnTo>
                    <a:lnTo>
                      <a:pt x="2" y="1"/>
                    </a:lnTo>
                    <a:lnTo>
                      <a:pt x="3" y="1"/>
                    </a:lnTo>
                    <a:lnTo>
                      <a:pt x="3" y="1"/>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6" name="Freeform 267"/>
              <p:cNvSpPr>
                <a:spLocks/>
              </p:cNvSpPr>
              <p:nvPr/>
            </p:nvSpPr>
            <p:spPr bwMode="auto">
              <a:xfrm>
                <a:off x="4986" y="3689"/>
                <a:ext cx="1" cy="1"/>
              </a:xfrm>
              <a:custGeom>
                <a:avLst/>
                <a:gdLst/>
                <a:ahLst/>
                <a:cxnLst>
                  <a:cxn ang="0">
                    <a:pos x="0" y="1"/>
                  </a:cxn>
                  <a:cxn ang="0">
                    <a:pos x="1" y="1"/>
                  </a:cxn>
                  <a:cxn ang="0">
                    <a:pos x="1" y="1"/>
                  </a:cxn>
                  <a:cxn ang="0">
                    <a:pos x="1" y="0"/>
                  </a:cxn>
                  <a:cxn ang="0">
                    <a:pos x="0" y="1"/>
                  </a:cxn>
                  <a:cxn ang="0">
                    <a:pos x="0" y="1"/>
                  </a:cxn>
                  <a:cxn ang="0">
                    <a:pos x="0" y="1"/>
                  </a:cxn>
                </a:cxnLst>
                <a:rect l="0" t="0" r="r" b="b"/>
                <a:pathLst>
                  <a:path w="1" h="1">
                    <a:moveTo>
                      <a:pt x="0" y="1"/>
                    </a:moveTo>
                    <a:lnTo>
                      <a:pt x="1" y="1"/>
                    </a:lnTo>
                    <a:lnTo>
                      <a:pt x="1" y="1"/>
                    </a:lnTo>
                    <a:lnTo>
                      <a:pt x="1" y="0"/>
                    </a:lnTo>
                    <a:lnTo>
                      <a:pt x="0" y="1"/>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7" name="Freeform 268"/>
              <p:cNvSpPr>
                <a:spLocks/>
              </p:cNvSpPr>
              <p:nvPr/>
            </p:nvSpPr>
            <p:spPr bwMode="auto">
              <a:xfrm>
                <a:off x="5177" y="3745"/>
                <a:ext cx="1" cy="2"/>
              </a:xfrm>
              <a:custGeom>
                <a:avLst/>
                <a:gdLst/>
                <a:ahLst/>
                <a:cxnLst>
                  <a:cxn ang="0">
                    <a:pos x="0" y="0"/>
                  </a:cxn>
                  <a:cxn ang="0">
                    <a:pos x="0" y="1"/>
                  </a:cxn>
                  <a:cxn ang="0">
                    <a:pos x="1" y="2"/>
                  </a:cxn>
                  <a:cxn ang="0">
                    <a:pos x="0" y="0"/>
                  </a:cxn>
                  <a:cxn ang="0">
                    <a:pos x="0" y="0"/>
                  </a:cxn>
                </a:cxnLst>
                <a:rect l="0" t="0" r="r" b="b"/>
                <a:pathLst>
                  <a:path w="1" h="2">
                    <a:moveTo>
                      <a:pt x="0" y="0"/>
                    </a:moveTo>
                    <a:lnTo>
                      <a:pt x="0" y="1"/>
                    </a:lnTo>
                    <a:lnTo>
                      <a:pt x="1" y="2"/>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8" name="Freeform 269"/>
              <p:cNvSpPr>
                <a:spLocks/>
              </p:cNvSpPr>
              <p:nvPr/>
            </p:nvSpPr>
            <p:spPr bwMode="auto">
              <a:xfrm>
                <a:off x="4997" y="3681"/>
                <a:ext cx="2" cy="1"/>
              </a:xfrm>
              <a:custGeom>
                <a:avLst/>
                <a:gdLst/>
                <a:ahLst/>
                <a:cxnLst>
                  <a:cxn ang="0">
                    <a:pos x="1" y="1"/>
                  </a:cxn>
                  <a:cxn ang="0">
                    <a:pos x="2" y="1"/>
                  </a:cxn>
                  <a:cxn ang="0">
                    <a:pos x="1" y="1"/>
                  </a:cxn>
                  <a:cxn ang="0">
                    <a:pos x="1" y="0"/>
                  </a:cxn>
                  <a:cxn ang="0">
                    <a:pos x="0" y="0"/>
                  </a:cxn>
                  <a:cxn ang="0">
                    <a:pos x="0" y="1"/>
                  </a:cxn>
                  <a:cxn ang="0">
                    <a:pos x="1" y="1"/>
                  </a:cxn>
                  <a:cxn ang="0">
                    <a:pos x="1" y="1"/>
                  </a:cxn>
                </a:cxnLst>
                <a:rect l="0" t="0" r="r" b="b"/>
                <a:pathLst>
                  <a:path w="2" h="1">
                    <a:moveTo>
                      <a:pt x="1" y="1"/>
                    </a:moveTo>
                    <a:lnTo>
                      <a:pt x="2" y="1"/>
                    </a:lnTo>
                    <a:lnTo>
                      <a:pt x="1" y="1"/>
                    </a:lnTo>
                    <a:lnTo>
                      <a:pt x="1" y="0"/>
                    </a:lnTo>
                    <a:lnTo>
                      <a:pt x="0" y="0"/>
                    </a:lnTo>
                    <a:lnTo>
                      <a:pt x="0" y="1"/>
                    </a:lnTo>
                    <a:lnTo>
                      <a:pt x="1" y="1"/>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29" name="Freeform 270"/>
              <p:cNvSpPr>
                <a:spLocks/>
              </p:cNvSpPr>
              <p:nvPr/>
            </p:nvSpPr>
            <p:spPr bwMode="auto">
              <a:xfrm>
                <a:off x="5027" y="3726"/>
                <a:ext cx="4" cy="1"/>
              </a:xfrm>
              <a:custGeom>
                <a:avLst/>
                <a:gdLst/>
                <a:ahLst/>
                <a:cxnLst>
                  <a:cxn ang="0">
                    <a:pos x="4" y="0"/>
                  </a:cxn>
                  <a:cxn ang="0">
                    <a:pos x="4" y="0"/>
                  </a:cxn>
                  <a:cxn ang="0">
                    <a:pos x="1" y="0"/>
                  </a:cxn>
                  <a:cxn ang="0">
                    <a:pos x="0" y="0"/>
                  </a:cxn>
                  <a:cxn ang="0">
                    <a:pos x="0" y="0"/>
                  </a:cxn>
                  <a:cxn ang="0">
                    <a:pos x="0" y="0"/>
                  </a:cxn>
                  <a:cxn ang="0">
                    <a:pos x="0" y="1"/>
                  </a:cxn>
                  <a:cxn ang="0">
                    <a:pos x="1" y="1"/>
                  </a:cxn>
                  <a:cxn ang="0">
                    <a:pos x="4" y="1"/>
                  </a:cxn>
                  <a:cxn ang="0">
                    <a:pos x="4" y="0"/>
                  </a:cxn>
                </a:cxnLst>
                <a:rect l="0" t="0" r="r" b="b"/>
                <a:pathLst>
                  <a:path w="4" h="1">
                    <a:moveTo>
                      <a:pt x="4" y="0"/>
                    </a:moveTo>
                    <a:lnTo>
                      <a:pt x="4" y="0"/>
                    </a:lnTo>
                    <a:lnTo>
                      <a:pt x="1" y="0"/>
                    </a:lnTo>
                    <a:lnTo>
                      <a:pt x="0" y="0"/>
                    </a:lnTo>
                    <a:lnTo>
                      <a:pt x="0" y="0"/>
                    </a:lnTo>
                    <a:lnTo>
                      <a:pt x="0" y="0"/>
                    </a:lnTo>
                    <a:lnTo>
                      <a:pt x="0" y="1"/>
                    </a:lnTo>
                    <a:lnTo>
                      <a:pt x="1" y="1"/>
                    </a:lnTo>
                    <a:lnTo>
                      <a:pt x="4" y="1"/>
                    </a:lnTo>
                    <a:lnTo>
                      <a:pt x="4"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0" name="Freeform 271"/>
              <p:cNvSpPr>
                <a:spLocks/>
              </p:cNvSpPr>
              <p:nvPr/>
            </p:nvSpPr>
            <p:spPr bwMode="auto">
              <a:xfrm>
                <a:off x="5030" y="3737"/>
                <a:ext cx="2" cy="2"/>
              </a:xfrm>
              <a:custGeom>
                <a:avLst/>
                <a:gdLst/>
                <a:ahLst/>
                <a:cxnLst>
                  <a:cxn ang="0">
                    <a:pos x="0" y="0"/>
                  </a:cxn>
                  <a:cxn ang="0">
                    <a:pos x="0" y="1"/>
                  </a:cxn>
                  <a:cxn ang="0">
                    <a:pos x="0" y="2"/>
                  </a:cxn>
                  <a:cxn ang="0">
                    <a:pos x="0" y="2"/>
                  </a:cxn>
                  <a:cxn ang="0">
                    <a:pos x="1" y="1"/>
                  </a:cxn>
                  <a:cxn ang="0">
                    <a:pos x="2" y="1"/>
                  </a:cxn>
                  <a:cxn ang="0">
                    <a:pos x="2" y="1"/>
                  </a:cxn>
                  <a:cxn ang="0">
                    <a:pos x="2" y="0"/>
                  </a:cxn>
                  <a:cxn ang="0">
                    <a:pos x="2" y="0"/>
                  </a:cxn>
                  <a:cxn ang="0">
                    <a:pos x="1" y="0"/>
                  </a:cxn>
                  <a:cxn ang="0">
                    <a:pos x="0" y="0"/>
                  </a:cxn>
                </a:cxnLst>
                <a:rect l="0" t="0" r="r" b="b"/>
                <a:pathLst>
                  <a:path w="2" h="2">
                    <a:moveTo>
                      <a:pt x="0" y="0"/>
                    </a:moveTo>
                    <a:lnTo>
                      <a:pt x="0" y="1"/>
                    </a:lnTo>
                    <a:lnTo>
                      <a:pt x="0" y="2"/>
                    </a:lnTo>
                    <a:lnTo>
                      <a:pt x="0" y="2"/>
                    </a:lnTo>
                    <a:lnTo>
                      <a:pt x="1" y="1"/>
                    </a:lnTo>
                    <a:lnTo>
                      <a:pt x="2" y="1"/>
                    </a:lnTo>
                    <a:lnTo>
                      <a:pt x="2" y="1"/>
                    </a:lnTo>
                    <a:lnTo>
                      <a:pt x="2" y="0"/>
                    </a:lnTo>
                    <a:lnTo>
                      <a:pt x="2" y="0"/>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1" name="Freeform 272"/>
              <p:cNvSpPr>
                <a:spLocks/>
              </p:cNvSpPr>
              <p:nvPr/>
            </p:nvSpPr>
            <p:spPr bwMode="auto">
              <a:xfrm>
                <a:off x="5016" y="3697"/>
                <a:ext cx="1" cy="3"/>
              </a:xfrm>
              <a:custGeom>
                <a:avLst/>
                <a:gdLst/>
                <a:ahLst/>
                <a:cxnLst>
                  <a:cxn ang="0">
                    <a:pos x="0" y="1"/>
                  </a:cxn>
                  <a:cxn ang="0">
                    <a:pos x="0" y="0"/>
                  </a:cxn>
                  <a:cxn ang="0">
                    <a:pos x="0" y="0"/>
                  </a:cxn>
                  <a:cxn ang="0">
                    <a:pos x="1" y="3"/>
                  </a:cxn>
                  <a:cxn ang="0">
                    <a:pos x="0" y="1"/>
                  </a:cxn>
                </a:cxnLst>
                <a:rect l="0" t="0" r="r" b="b"/>
                <a:pathLst>
                  <a:path w="1" h="3">
                    <a:moveTo>
                      <a:pt x="0" y="1"/>
                    </a:moveTo>
                    <a:lnTo>
                      <a:pt x="0" y="0"/>
                    </a:lnTo>
                    <a:lnTo>
                      <a:pt x="0" y="0"/>
                    </a:lnTo>
                    <a:lnTo>
                      <a:pt x="1" y="3"/>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2" name="Freeform 273"/>
              <p:cNvSpPr>
                <a:spLocks/>
              </p:cNvSpPr>
              <p:nvPr/>
            </p:nvSpPr>
            <p:spPr bwMode="auto">
              <a:xfrm>
                <a:off x="5215" y="3774"/>
                <a:ext cx="5" cy="3"/>
              </a:xfrm>
              <a:custGeom>
                <a:avLst/>
                <a:gdLst/>
                <a:ahLst/>
                <a:cxnLst>
                  <a:cxn ang="0">
                    <a:pos x="4" y="3"/>
                  </a:cxn>
                  <a:cxn ang="0">
                    <a:pos x="4" y="2"/>
                  </a:cxn>
                  <a:cxn ang="0">
                    <a:pos x="4" y="1"/>
                  </a:cxn>
                  <a:cxn ang="0">
                    <a:pos x="0" y="0"/>
                  </a:cxn>
                  <a:cxn ang="0">
                    <a:pos x="0" y="0"/>
                  </a:cxn>
                  <a:cxn ang="0">
                    <a:pos x="0" y="1"/>
                  </a:cxn>
                  <a:cxn ang="0">
                    <a:pos x="1" y="2"/>
                  </a:cxn>
                  <a:cxn ang="0">
                    <a:pos x="2" y="3"/>
                  </a:cxn>
                  <a:cxn ang="0">
                    <a:pos x="4" y="3"/>
                  </a:cxn>
                  <a:cxn ang="0">
                    <a:pos x="5" y="3"/>
                  </a:cxn>
                  <a:cxn ang="0">
                    <a:pos x="4" y="3"/>
                  </a:cxn>
                  <a:cxn ang="0">
                    <a:pos x="4" y="3"/>
                  </a:cxn>
                </a:cxnLst>
                <a:rect l="0" t="0" r="r" b="b"/>
                <a:pathLst>
                  <a:path w="5" h="3">
                    <a:moveTo>
                      <a:pt x="4" y="3"/>
                    </a:moveTo>
                    <a:lnTo>
                      <a:pt x="4" y="2"/>
                    </a:lnTo>
                    <a:lnTo>
                      <a:pt x="4" y="1"/>
                    </a:lnTo>
                    <a:lnTo>
                      <a:pt x="0" y="0"/>
                    </a:lnTo>
                    <a:lnTo>
                      <a:pt x="0" y="0"/>
                    </a:lnTo>
                    <a:lnTo>
                      <a:pt x="0" y="1"/>
                    </a:lnTo>
                    <a:lnTo>
                      <a:pt x="1" y="2"/>
                    </a:lnTo>
                    <a:lnTo>
                      <a:pt x="2" y="3"/>
                    </a:lnTo>
                    <a:lnTo>
                      <a:pt x="4" y="3"/>
                    </a:lnTo>
                    <a:lnTo>
                      <a:pt x="5" y="3"/>
                    </a:lnTo>
                    <a:lnTo>
                      <a:pt x="4" y="3"/>
                    </a:lnTo>
                    <a:lnTo>
                      <a:pt x="4"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3" name="Freeform 274"/>
              <p:cNvSpPr>
                <a:spLocks/>
              </p:cNvSpPr>
              <p:nvPr/>
            </p:nvSpPr>
            <p:spPr bwMode="auto">
              <a:xfrm>
                <a:off x="5239" y="4040"/>
                <a:ext cx="2" cy="3"/>
              </a:xfrm>
              <a:custGeom>
                <a:avLst/>
                <a:gdLst/>
                <a:ahLst/>
                <a:cxnLst>
                  <a:cxn ang="0">
                    <a:pos x="2" y="1"/>
                  </a:cxn>
                  <a:cxn ang="0">
                    <a:pos x="2" y="0"/>
                  </a:cxn>
                  <a:cxn ang="0">
                    <a:pos x="1" y="0"/>
                  </a:cxn>
                  <a:cxn ang="0">
                    <a:pos x="0" y="3"/>
                  </a:cxn>
                  <a:cxn ang="0">
                    <a:pos x="0" y="3"/>
                  </a:cxn>
                  <a:cxn ang="0">
                    <a:pos x="0" y="3"/>
                  </a:cxn>
                  <a:cxn ang="0">
                    <a:pos x="1" y="3"/>
                  </a:cxn>
                  <a:cxn ang="0">
                    <a:pos x="1" y="3"/>
                  </a:cxn>
                  <a:cxn ang="0">
                    <a:pos x="1" y="3"/>
                  </a:cxn>
                  <a:cxn ang="0">
                    <a:pos x="1" y="3"/>
                  </a:cxn>
                  <a:cxn ang="0">
                    <a:pos x="1" y="3"/>
                  </a:cxn>
                  <a:cxn ang="0">
                    <a:pos x="2" y="3"/>
                  </a:cxn>
                  <a:cxn ang="0">
                    <a:pos x="2" y="3"/>
                  </a:cxn>
                  <a:cxn ang="0">
                    <a:pos x="2" y="3"/>
                  </a:cxn>
                  <a:cxn ang="0">
                    <a:pos x="2" y="1"/>
                  </a:cxn>
                </a:cxnLst>
                <a:rect l="0" t="0" r="r" b="b"/>
                <a:pathLst>
                  <a:path w="2" h="3">
                    <a:moveTo>
                      <a:pt x="2" y="1"/>
                    </a:moveTo>
                    <a:lnTo>
                      <a:pt x="2" y="0"/>
                    </a:lnTo>
                    <a:lnTo>
                      <a:pt x="1" y="0"/>
                    </a:lnTo>
                    <a:lnTo>
                      <a:pt x="0" y="3"/>
                    </a:lnTo>
                    <a:lnTo>
                      <a:pt x="0" y="3"/>
                    </a:lnTo>
                    <a:lnTo>
                      <a:pt x="0" y="3"/>
                    </a:lnTo>
                    <a:lnTo>
                      <a:pt x="1" y="3"/>
                    </a:lnTo>
                    <a:lnTo>
                      <a:pt x="1" y="3"/>
                    </a:lnTo>
                    <a:lnTo>
                      <a:pt x="1" y="3"/>
                    </a:lnTo>
                    <a:lnTo>
                      <a:pt x="1" y="3"/>
                    </a:lnTo>
                    <a:lnTo>
                      <a:pt x="1" y="3"/>
                    </a:lnTo>
                    <a:lnTo>
                      <a:pt x="2" y="3"/>
                    </a:lnTo>
                    <a:lnTo>
                      <a:pt x="2" y="3"/>
                    </a:lnTo>
                    <a:lnTo>
                      <a:pt x="2" y="3"/>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4" name="Freeform 275"/>
              <p:cNvSpPr>
                <a:spLocks/>
              </p:cNvSpPr>
              <p:nvPr/>
            </p:nvSpPr>
            <p:spPr bwMode="auto">
              <a:xfrm>
                <a:off x="5211" y="3763"/>
                <a:ext cx="4" cy="8"/>
              </a:xfrm>
              <a:custGeom>
                <a:avLst/>
                <a:gdLst/>
                <a:ahLst/>
                <a:cxnLst>
                  <a:cxn ang="0">
                    <a:pos x="4" y="8"/>
                  </a:cxn>
                  <a:cxn ang="0">
                    <a:pos x="4" y="7"/>
                  </a:cxn>
                  <a:cxn ang="0">
                    <a:pos x="4" y="7"/>
                  </a:cxn>
                  <a:cxn ang="0">
                    <a:pos x="4" y="6"/>
                  </a:cxn>
                  <a:cxn ang="0">
                    <a:pos x="3" y="6"/>
                  </a:cxn>
                  <a:cxn ang="0">
                    <a:pos x="3" y="6"/>
                  </a:cxn>
                  <a:cxn ang="0">
                    <a:pos x="3" y="5"/>
                  </a:cxn>
                  <a:cxn ang="0">
                    <a:pos x="2" y="3"/>
                  </a:cxn>
                  <a:cxn ang="0">
                    <a:pos x="1" y="3"/>
                  </a:cxn>
                  <a:cxn ang="0">
                    <a:pos x="1" y="3"/>
                  </a:cxn>
                  <a:cxn ang="0">
                    <a:pos x="1" y="1"/>
                  </a:cxn>
                  <a:cxn ang="0">
                    <a:pos x="0" y="0"/>
                  </a:cxn>
                  <a:cxn ang="0">
                    <a:pos x="0" y="0"/>
                  </a:cxn>
                  <a:cxn ang="0">
                    <a:pos x="0" y="1"/>
                  </a:cxn>
                  <a:cxn ang="0">
                    <a:pos x="0" y="1"/>
                  </a:cxn>
                  <a:cxn ang="0">
                    <a:pos x="0" y="2"/>
                  </a:cxn>
                  <a:cxn ang="0">
                    <a:pos x="2" y="6"/>
                  </a:cxn>
                  <a:cxn ang="0">
                    <a:pos x="4" y="7"/>
                  </a:cxn>
                  <a:cxn ang="0">
                    <a:pos x="4" y="7"/>
                  </a:cxn>
                  <a:cxn ang="0">
                    <a:pos x="4" y="8"/>
                  </a:cxn>
                </a:cxnLst>
                <a:rect l="0" t="0" r="r" b="b"/>
                <a:pathLst>
                  <a:path w="4" h="8">
                    <a:moveTo>
                      <a:pt x="4" y="8"/>
                    </a:moveTo>
                    <a:lnTo>
                      <a:pt x="4" y="7"/>
                    </a:lnTo>
                    <a:lnTo>
                      <a:pt x="4" y="7"/>
                    </a:lnTo>
                    <a:lnTo>
                      <a:pt x="4" y="6"/>
                    </a:lnTo>
                    <a:lnTo>
                      <a:pt x="3" y="6"/>
                    </a:lnTo>
                    <a:lnTo>
                      <a:pt x="3" y="6"/>
                    </a:lnTo>
                    <a:lnTo>
                      <a:pt x="3" y="5"/>
                    </a:lnTo>
                    <a:lnTo>
                      <a:pt x="2" y="3"/>
                    </a:lnTo>
                    <a:lnTo>
                      <a:pt x="1" y="3"/>
                    </a:lnTo>
                    <a:lnTo>
                      <a:pt x="1" y="3"/>
                    </a:lnTo>
                    <a:lnTo>
                      <a:pt x="1" y="1"/>
                    </a:lnTo>
                    <a:lnTo>
                      <a:pt x="0" y="0"/>
                    </a:lnTo>
                    <a:lnTo>
                      <a:pt x="0" y="0"/>
                    </a:lnTo>
                    <a:lnTo>
                      <a:pt x="0" y="1"/>
                    </a:lnTo>
                    <a:lnTo>
                      <a:pt x="0" y="1"/>
                    </a:lnTo>
                    <a:lnTo>
                      <a:pt x="0" y="2"/>
                    </a:lnTo>
                    <a:lnTo>
                      <a:pt x="2" y="6"/>
                    </a:lnTo>
                    <a:lnTo>
                      <a:pt x="4" y="7"/>
                    </a:lnTo>
                    <a:lnTo>
                      <a:pt x="4" y="7"/>
                    </a:lnTo>
                    <a:lnTo>
                      <a:pt x="4" y="8"/>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5" name="Freeform 276"/>
              <p:cNvSpPr>
                <a:spLocks/>
              </p:cNvSpPr>
              <p:nvPr/>
            </p:nvSpPr>
            <p:spPr bwMode="auto">
              <a:xfrm>
                <a:off x="5208" y="3767"/>
                <a:ext cx="1" cy="1"/>
              </a:xfrm>
              <a:custGeom>
                <a:avLst/>
                <a:gdLst/>
                <a:ahLst/>
                <a:cxnLst>
                  <a:cxn ang="0">
                    <a:pos x="1" y="1"/>
                  </a:cxn>
                  <a:cxn ang="0">
                    <a:pos x="1" y="1"/>
                  </a:cxn>
                  <a:cxn ang="0">
                    <a:pos x="1" y="0"/>
                  </a:cxn>
                  <a:cxn ang="0">
                    <a:pos x="0" y="0"/>
                  </a:cxn>
                  <a:cxn ang="0">
                    <a:pos x="0" y="0"/>
                  </a:cxn>
                  <a:cxn ang="0">
                    <a:pos x="0" y="0"/>
                  </a:cxn>
                  <a:cxn ang="0">
                    <a:pos x="0" y="1"/>
                  </a:cxn>
                  <a:cxn ang="0">
                    <a:pos x="1" y="1"/>
                  </a:cxn>
                </a:cxnLst>
                <a:rect l="0" t="0" r="r" b="b"/>
                <a:pathLst>
                  <a:path w="1" h="1">
                    <a:moveTo>
                      <a:pt x="1" y="1"/>
                    </a:moveTo>
                    <a:lnTo>
                      <a:pt x="1" y="1"/>
                    </a:lnTo>
                    <a:lnTo>
                      <a:pt x="1" y="0"/>
                    </a:lnTo>
                    <a:lnTo>
                      <a:pt x="0" y="0"/>
                    </a:lnTo>
                    <a:lnTo>
                      <a:pt x="0" y="0"/>
                    </a:lnTo>
                    <a:lnTo>
                      <a:pt x="0" y="0"/>
                    </a:lnTo>
                    <a:lnTo>
                      <a:pt x="0" y="1"/>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6" name="Freeform 277"/>
              <p:cNvSpPr>
                <a:spLocks/>
              </p:cNvSpPr>
              <p:nvPr/>
            </p:nvSpPr>
            <p:spPr bwMode="auto">
              <a:xfrm>
                <a:off x="5166" y="3767"/>
                <a:ext cx="2" cy="2"/>
              </a:xfrm>
              <a:custGeom>
                <a:avLst/>
                <a:gdLst/>
                <a:ahLst/>
                <a:cxnLst>
                  <a:cxn ang="0">
                    <a:pos x="0" y="0"/>
                  </a:cxn>
                  <a:cxn ang="0">
                    <a:pos x="1" y="1"/>
                  </a:cxn>
                  <a:cxn ang="0">
                    <a:pos x="2" y="2"/>
                  </a:cxn>
                  <a:cxn ang="0">
                    <a:pos x="2" y="2"/>
                  </a:cxn>
                  <a:cxn ang="0">
                    <a:pos x="2" y="1"/>
                  </a:cxn>
                  <a:cxn ang="0">
                    <a:pos x="0" y="0"/>
                  </a:cxn>
                </a:cxnLst>
                <a:rect l="0" t="0" r="r" b="b"/>
                <a:pathLst>
                  <a:path w="2" h="2">
                    <a:moveTo>
                      <a:pt x="0" y="0"/>
                    </a:moveTo>
                    <a:lnTo>
                      <a:pt x="1" y="1"/>
                    </a:lnTo>
                    <a:lnTo>
                      <a:pt x="2" y="2"/>
                    </a:lnTo>
                    <a:lnTo>
                      <a:pt x="2" y="2"/>
                    </a:lnTo>
                    <a:lnTo>
                      <a:pt x="2" y="1"/>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7" name="Freeform 278"/>
              <p:cNvSpPr>
                <a:spLocks/>
              </p:cNvSpPr>
              <p:nvPr/>
            </p:nvSpPr>
            <p:spPr bwMode="auto">
              <a:xfrm>
                <a:off x="5251" y="3803"/>
                <a:ext cx="1" cy="3"/>
              </a:xfrm>
              <a:custGeom>
                <a:avLst/>
                <a:gdLst/>
                <a:ahLst/>
                <a:cxnLst>
                  <a:cxn ang="0">
                    <a:pos x="0" y="3"/>
                  </a:cxn>
                  <a:cxn ang="0">
                    <a:pos x="1" y="3"/>
                  </a:cxn>
                  <a:cxn ang="0">
                    <a:pos x="1" y="2"/>
                  </a:cxn>
                  <a:cxn ang="0">
                    <a:pos x="0" y="2"/>
                  </a:cxn>
                  <a:cxn ang="0">
                    <a:pos x="0" y="0"/>
                  </a:cxn>
                  <a:cxn ang="0">
                    <a:pos x="0" y="0"/>
                  </a:cxn>
                  <a:cxn ang="0">
                    <a:pos x="0" y="3"/>
                  </a:cxn>
                  <a:cxn ang="0">
                    <a:pos x="0" y="3"/>
                  </a:cxn>
                </a:cxnLst>
                <a:rect l="0" t="0" r="r" b="b"/>
                <a:pathLst>
                  <a:path w="1" h="3">
                    <a:moveTo>
                      <a:pt x="0" y="3"/>
                    </a:moveTo>
                    <a:lnTo>
                      <a:pt x="1" y="3"/>
                    </a:lnTo>
                    <a:lnTo>
                      <a:pt x="1" y="2"/>
                    </a:lnTo>
                    <a:lnTo>
                      <a:pt x="0" y="2"/>
                    </a:lnTo>
                    <a:lnTo>
                      <a:pt x="0" y="0"/>
                    </a:lnTo>
                    <a:lnTo>
                      <a:pt x="0" y="0"/>
                    </a:lnTo>
                    <a:lnTo>
                      <a:pt x="0" y="3"/>
                    </a:lnTo>
                    <a:lnTo>
                      <a:pt x="0"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8" name="Freeform 279"/>
              <p:cNvSpPr>
                <a:spLocks/>
              </p:cNvSpPr>
              <p:nvPr/>
            </p:nvSpPr>
            <p:spPr bwMode="auto">
              <a:xfrm>
                <a:off x="5205" y="3769"/>
                <a:ext cx="7" cy="4"/>
              </a:xfrm>
              <a:custGeom>
                <a:avLst/>
                <a:gdLst/>
                <a:ahLst/>
                <a:cxnLst>
                  <a:cxn ang="0">
                    <a:pos x="4" y="1"/>
                  </a:cxn>
                  <a:cxn ang="0">
                    <a:pos x="1" y="1"/>
                  </a:cxn>
                  <a:cxn ang="0">
                    <a:pos x="0" y="0"/>
                  </a:cxn>
                  <a:cxn ang="0">
                    <a:pos x="0" y="0"/>
                  </a:cxn>
                  <a:cxn ang="0">
                    <a:pos x="0" y="1"/>
                  </a:cxn>
                  <a:cxn ang="0">
                    <a:pos x="0" y="1"/>
                  </a:cxn>
                  <a:cxn ang="0">
                    <a:pos x="1" y="3"/>
                  </a:cxn>
                  <a:cxn ang="0">
                    <a:pos x="2" y="3"/>
                  </a:cxn>
                  <a:cxn ang="0">
                    <a:pos x="7" y="4"/>
                  </a:cxn>
                  <a:cxn ang="0">
                    <a:pos x="7" y="3"/>
                  </a:cxn>
                  <a:cxn ang="0">
                    <a:pos x="7" y="2"/>
                  </a:cxn>
                  <a:cxn ang="0">
                    <a:pos x="7" y="2"/>
                  </a:cxn>
                  <a:cxn ang="0">
                    <a:pos x="4" y="1"/>
                  </a:cxn>
                </a:cxnLst>
                <a:rect l="0" t="0" r="r" b="b"/>
                <a:pathLst>
                  <a:path w="7" h="4">
                    <a:moveTo>
                      <a:pt x="4" y="1"/>
                    </a:moveTo>
                    <a:lnTo>
                      <a:pt x="1" y="1"/>
                    </a:lnTo>
                    <a:lnTo>
                      <a:pt x="0" y="0"/>
                    </a:lnTo>
                    <a:lnTo>
                      <a:pt x="0" y="0"/>
                    </a:lnTo>
                    <a:lnTo>
                      <a:pt x="0" y="1"/>
                    </a:lnTo>
                    <a:lnTo>
                      <a:pt x="0" y="1"/>
                    </a:lnTo>
                    <a:lnTo>
                      <a:pt x="1" y="3"/>
                    </a:lnTo>
                    <a:lnTo>
                      <a:pt x="2" y="3"/>
                    </a:lnTo>
                    <a:lnTo>
                      <a:pt x="7" y="4"/>
                    </a:lnTo>
                    <a:lnTo>
                      <a:pt x="7" y="3"/>
                    </a:lnTo>
                    <a:lnTo>
                      <a:pt x="7" y="2"/>
                    </a:lnTo>
                    <a:lnTo>
                      <a:pt x="7" y="2"/>
                    </a:lnTo>
                    <a:lnTo>
                      <a:pt x="4"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39" name="Freeform 280"/>
              <p:cNvSpPr>
                <a:spLocks/>
              </p:cNvSpPr>
              <p:nvPr/>
            </p:nvSpPr>
            <p:spPr bwMode="auto">
              <a:xfrm>
                <a:off x="5250" y="3807"/>
                <a:ext cx="2" cy="2"/>
              </a:xfrm>
              <a:custGeom>
                <a:avLst/>
                <a:gdLst/>
                <a:ahLst/>
                <a:cxnLst>
                  <a:cxn ang="0">
                    <a:pos x="0" y="0"/>
                  </a:cxn>
                  <a:cxn ang="0">
                    <a:pos x="0" y="0"/>
                  </a:cxn>
                  <a:cxn ang="0">
                    <a:pos x="0" y="1"/>
                  </a:cxn>
                  <a:cxn ang="0">
                    <a:pos x="0" y="1"/>
                  </a:cxn>
                  <a:cxn ang="0">
                    <a:pos x="0" y="1"/>
                  </a:cxn>
                  <a:cxn ang="0">
                    <a:pos x="0" y="2"/>
                  </a:cxn>
                  <a:cxn ang="0">
                    <a:pos x="2" y="2"/>
                  </a:cxn>
                  <a:cxn ang="0">
                    <a:pos x="1" y="1"/>
                  </a:cxn>
                  <a:cxn ang="0">
                    <a:pos x="1" y="0"/>
                  </a:cxn>
                  <a:cxn ang="0">
                    <a:pos x="1" y="0"/>
                  </a:cxn>
                  <a:cxn ang="0">
                    <a:pos x="0" y="0"/>
                  </a:cxn>
                </a:cxnLst>
                <a:rect l="0" t="0" r="r" b="b"/>
                <a:pathLst>
                  <a:path w="2" h="2">
                    <a:moveTo>
                      <a:pt x="0" y="0"/>
                    </a:moveTo>
                    <a:lnTo>
                      <a:pt x="0" y="0"/>
                    </a:lnTo>
                    <a:lnTo>
                      <a:pt x="0" y="1"/>
                    </a:lnTo>
                    <a:lnTo>
                      <a:pt x="0" y="1"/>
                    </a:lnTo>
                    <a:lnTo>
                      <a:pt x="0" y="1"/>
                    </a:lnTo>
                    <a:lnTo>
                      <a:pt x="0" y="2"/>
                    </a:lnTo>
                    <a:lnTo>
                      <a:pt x="2" y="2"/>
                    </a:lnTo>
                    <a:lnTo>
                      <a:pt x="1" y="1"/>
                    </a:lnTo>
                    <a:lnTo>
                      <a:pt x="1" y="0"/>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0" name="Freeform 281"/>
              <p:cNvSpPr>
                <a:spLocks/>
              </p:cNvSpPr>
              <p:nvPr/>
            </p:nvSpPr>
            <p:spPr bwMode="auto">
              <a:xfrm>
                <a:off x="5228" y="3831"/>
                <a:ext cx="16" cy="13"/>
              </a:xfrm>
              <a:custGeom>
                <a:avLst/>
                <a:gdLst/>
                <a:ahLst/>
                <a:cxnLst>
                  <a:cxn ang="0">
                    <a:pos x="15" y="12"/>
                  </a:cxn>
                  <a:cxn ang="0">
                    <a:pos x="15" y="13"/>
                  </a:cxn>
                  <a:cxn ang="0">
                    <a:pos x="16" y="13"/>
                  </a:cxn>
                  <a:cxn ang="0">
                    <a:pos x="16" y="12"/>
                  </a:cxn>
                  <a:cxn ang="0">
                    <a:pos x="16" y="12"/>
                  </a:cxn>
                  <a:cxn ang="0">
                    <a:pos x="16" y="12"/>
                  </a:cxn>
                  <a:cxn ang="0">
                    <a:pos x="16" y="11"/>
                  </a:cxn>
                  <a:cxn ang="0">
                    <a:pos x="15" y="11"/>
                  </a:cxn>
                  <a:cxn ang="0">
                    <a:pos x="14" y="11"/>
                  </a:cxn>
                  <a:cxn ang="0">
                    <a:pos x="14" y="10"/>
                  </a:cxn>
                  <a:cxn ang="0">
                    <a:pos x="13" y="8"/>
                  </a:cxn>
                  <a:cxn ang="0">
                    <a:pos x="10" y="8"/>
                  </a:cxn>
                  <a:cxn ang="0">
                    <a:pos x="10" y="8"/>
                  </a:cxn>
                  <a:cxn ang="0">
                    <a:pos x="9" y="8"/>
                  </a:cxn>
                  <a:cxn ang="0">
                    <a:pos x="9" y="7"/>
                  </a:cxn>
                  <a:cxn ang="0">
                    <a:pos x="9" y="6"/>
                  </a:cxn>
                  <a:cxn ang="0">
                    <a:pos x="8" y="6"/>
                  </a:cxn>
                  <a:cxn ang="0">
                    <a:pos x="8" y="6"/>
                  </a:cxn>
                  <a:cxn ang="0">
                    <a:pos x="7" y="4"/>
                  </a:cxn>
                  <a:cxn ang="0">
                    <a:pos x="7" y="4"/>
                  </a:cxn>
                  <a:cxn ang="0">
                    <a:pos x="6" y="3"/>
                  </a:cxn>
                  <a:cxn ang="0">
                    <a:pos x="5" y="3"/>
                  </a:cxn>
                  <a:cxn ang="0">
                    <a:pos x="4" y="2"/>
                  </a:cxn>
                  <a:cxn ang="0">
                    <a:pos x="4" y="1"/>
                  </a:cxn>
                  <a:cxn ang="0">
                    <a:pos x="3" y="1"/>
                  </a:cxn>
                  <a:cxn ang="0">
                    <a:pos x="2" y="1"/>
                  </a:cxn>
                  <a:cxn ang="0">
                    <a:pos x="2" y="1"/>
                  </a:cxn>
                  <a:cxn ang="0">
                    <a:pos x="1" y="0"/>
                  </a:cxn>
                  <a:cxn ang="0">
                    <a:pos x="0" y="0"/>
                  </a:cxn>
                  <a:cxn ang="0">
                    <a:pos x="1" y="1"/>
                  </a:cxn>
                  <a:cxn ang="0">
                    <a:pos x="1" y="1"/>
                  </a:cxn>
                  <a:cxn ang="0">
                    <a:pos x="2" y="3"/>
                  </a:cxn>
                  <a:cxn ang="0">
                    <a:pos x="2" y="4"/>
                  </a:cxn>
                  <a:cxn ang="0">
                    <a:pos x="2" y="4"/>
                  </a:cxn>
                  <a:cxn ang="0">
                    <a:pos x="4" y="6"/>
                  </a:cxn>
                  <a:cxn ang="0">
                    <a:pos x="6" y="7"/>
                  </a:cxn>
                  <a:cxn ang="0">
                    <a:pos x="6" y="8"/>
                  </a:cxn>
                  <a:cxn ang="0">
                    <a:pos x="6" y="8"/>
                  </a:cxn>
                  <a:cxn ang="0">
                    <a:pos x="7" y="8"/>
                  </a:cxn>
                  <a:cxn ang="0">
                    <a:pos x="8" y="8"/>
                  </a:cxn>
                  <a:cxn ang="0">
                    <a:pos x="9" y="9"/>
                  </a:cxn>
                  <a:cxn ang="0">
                    <a:pos x="9" y="9"/>
                  </a:cxn>
                  <a:cxn ang="0">
                    <a:pos x="9" y="10"/>
                  </a:cxn>
                  <a:cxn ang="0">
                    <a:pos x="10" y="10"/>
                  </a:cxn>
                  <a:cxn ang="0">
                    <a:pos x="10" y="10"/>
                  </a:cxn>
                  <a:cxn ang="0">
                    <a:pos x="10" y="10"/>
                  </a:cxn>
                  <a:cxn ang="0">
                    <a:pos x="11" y="11"/>
                  </a:cxn>
                  <a:cxn ang="0">
                    <a:pos x="11" y="11"/>
                  </a:cxn>
                  <a:cxn ang="0">
                    <a:pos x="12" y="11"/>
                  </a:cxn>
                  <a:cxn ang="0">
                    <a:pos x="12" y="11"/>
                  </a:cxn>
                  <a:cxn ang="0">
                    <a:pos x="13" y="11"/>
                  </a:cxn>
                  <a:cxn ang="0">
                    <a:pos x="13" y="11"/>
                  </a:cxn>
                  <a:cxn ang="0">
                    <a:pos x="14" y="11"/>
                  </a:cxn>
                  <a:cxn ang="0">
                    <a:pos x="14" y="12"/>
                  </a:cxn>
                  <a:cxn ang="0">
                    <a:pos x="15" y="12"/>
                  </a:cxn>
                </a:cxnLst>
                <a:rect l="0" t="0" r="r" b="b"/>
                <a:pathLst>
                  <a:path w="16" h="13">
                    <a:moveTo>
                      <a:pt x="15" y="12"/>
                    </a:moveTo>
                    <a:lnTo>
                      <a:pt x="15" y="13"/>
                    </a:lnTo>
                    <a:lnTo>
                      <a:pt x="16" y="13"/>
                    </a:lnTo>
                    <a:lnTo>
                      <a:pt x="16" y="12"/>
                    </a:lnTo>
                    <a:lnTo>
                      <a:pt x="16" y="12"/>
                    </a:lnTo>
                    <a:lnTo>
                      <a:pt x="16" y="12"/>
                    </a:lnTo>
                    <a:lnTo>
                      <a:pt x="16" y="11"/>
                    </a:lnTo>
                    <a:lnTo>
                      <a:pt x="15" y="11"/>
                    </a:lnTo>
                    <a:lnTo>
                      <a:pt x="14" y="11"/>
                    </a:lnTo>
                    <a:lnTo>
                      <a:pt x="14" y="10"/>
                    </a:lnTo>
                    <a:lnTo>
                      <a:pt x="13" y="8"/>
                    </a:lnTo>
                    <a:lnTo>
                      <a:pt x="10" y="8"/>
                    </a:lnTo>
                    <a:lnTo>
                      <a:pt x="10" y="8"/>
                    </a:lnTo>
                    <a:lnTo>
                      <a:pt x="9" y="8"/>
                    </a:lnTo>
                    <a:lnTo>
                      <a:pt x="9" y="7"/>
                    </a:lnTo>
                    <a:lnTo>
                      <a:pt x="9" y="6"/>
                    </a:lnTo>
                    <a:lnTo>
                      <a:pt x="8" y="6"/>
                    </a:lnTo>
                    <a:lnTo>
                      <a:pt x="8" y="6"/>
                    </a:lnTo>
                    <a:lnTo>
                      <a:pt x="7" y="4"/>
                    </a:lnTo>
                    <a:lnTo>
                      <a:pt x="7" y="4"/>
                    </a:lnTo>
                    <a:lnTo>
                      <a:pt x="6" y="3"/>
                    </a:lnTo>
                    <a:lnTo>
                      <a:pt x="5" y="3"/>
                    </a:lnTo>
                    <a:lnTo>
                      <a:pt x="4" y="2"/>
                    </a:lnTo>
                    <a:lnTo>
                      <a:pt x="4" y="1"/>
                    </a:lnTo>
                    <a:lnTo>
                      <a:pt x="3" y="1"/>
                    </a:lnTo>
                    <a:lnTo>
                      <a:pt x="2" y="1"/>
                    </a:lnTo>
                    <a:lnTo>
                      <a:pt x="2" y="1"/>
                    </a:lnTo>
                    <a:lnTo>
                      <a:pt x="1" y="0"/>
                    </a:lnTo>
                    <a:lnTo>
                      <a:pt x="0" y="0"/>
                    </a:lnTo>
                    <a:lnTo>
                      <a:pt x="1" y="1"/>
                    </a:lnTo>
                    <a:lnTo>
                      <a:pt x="1" y="1"/>
                    </a:lnTo>
                    <a:lnTo>
                      <a:pt x="2" y="3"/>
                    </a:lnTo>
                    <a:lnTo>
                      <a:pt x="2" y="4"/>
                    </a:lnTo>
                    <a:lnTo>
                      <a:pt x="2" y="4"/>
                    </a:lnTo>
                    <a:lnTo>
                      <a:pt x="4" y="6"/>
                    </a:lnTo>
                    <a:lnTo>
                      <a:pt x="6" y="7"/>
                    </a:lnTo>
                    <a:lnTo>
                      <a:pt x="6" y="8"/>
                    </a:lnTo>
                    <a:lnTo>
                      <a:pt x="6" y="8"/>
                    </a:lnTo>
                    <a:lnTo>
                      <a:pt x="7" y="8"/>
                    </a:lnTo>
                    <a:lnTo>
                      <a:pt x="8" y="8"/>
                    </a:lnTo>
                    <a:lnTo>
                      <a:pt x="9" y="9"/>
                    </a:lnTo>
                    <a:lnTo>
                      <a:pt x="9" y="9"/>
                    </a:lnTo>
                    <a:lnTo>
                      <a:pt x="9" y="10"/>
                    </a:lnTo>
                    <a:lnTo>
                      <a:pt x="10" y="10"/>
                    </a:lnTo>
                    <a:lnTo>
                      <a:pt x="10" y="10"/>
                    </a:lnTo>
                    <a:lnTo>
                      <a:pt x="10" y="10"/>
                    </a:lnTo>
                    <a:lnTo>
                      <a:pt x="11" y="11"/>
                    </a:lnTo>
                    <a:lnTo>
                      <a:pt x="11" y="11"/>
                    </a:lnTo>
                    <a:lnTo>
                      <a:pt x="12" y="11"/>
                    </a:lnTo>
                    <a:lnTo>
                      <a:pt x="12" y="11"/>
                    </a:lnTo>
                    <a:lnTo>
                      <a:pt x="13" y="11"/>
                    </a:lnTo>
                    <a:lnTo>
                      <a:pt x="13" y="11"/>
                    </a:lnTo>
                    <a:lnTo>
                      <a:pt x="14" y="11"/>
                    </a:lnTo>
                    <a:lnTo>
                      <a:pt x="14" y="12"/>
                    </a:lnTo>
                    <a:lnTo>
                      <a:pt x="15" y="1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1" name="Freeform 282"/>
              <p:cNvSpPr>
                <a:spLocks/>
              </p:cNvSpPr>
              <p:nvPr/>
            </p:nvSpPr>
            <p:spPr bwMode="auto">
              <a:xfrm>
                <a:off x="5251" y="3815"/>
                <a:ext cx="2" cy="2"/>
              </a:xfrm>
              <a:custGeom>
                <a:avLst/>
                <a:gdLst/>
                <a:ahLst/>
                <a:cxnLst>
                  <a:cxn ang="0">
                    <a:pos x="1" y="2"/>
                  </a:cxn>
                  <a:cxn ang="0">
                    <a:pos x="1" y="2"/>
                  </a:cxn>
                  <a:cxn ang="0">
                    <a:pos x="2" y="2"/>
                  </a:cxn>
                  <a:cxn ang="0">
                    <a:pos x="1" y="1"/>
                  </a:cxn>
                  <a:cxn ang="0">
                    <a:pos x="1" y="1"/>
                  </a:cxn>
                  <a:cxn ang="0">
                    <a:pos x="1" y="0"/>
                  </a:cxn>
                  <a:cxn ang="0">
                    <a:pos x="1" y="1"/>
                  </a:cxn>
                  <a:cxn ang="0">
                    <a:pos x="0" y="1"/>
                  </a:cxn>
                  <a:cxn ang="0">
                    <a:pos x="0" y="2"/>
                  </a:cxn>
                  <a:cxn ang="0">
                    <a:pos x="1" y="2"/>
                  </a:cxn>
                </a:cxnLst>
                <a:rect l="0" t="0" r="r" b="b"/>
                <a:pathLst>
                  <a:path w="2" h="2">
                    <a:moveTo>
                      <a:pt x="1" y="2"/>
                    </a:moveTo>
                    <a:lnTo>
                      <a:pt x="1" y="2"/>
                    </a:lnTo>
                    <a:lnTo>
                      <a:pt x="2" y="2"/>
                    </a:lnTo>
                    <a:lnTo>
                      <a:pt x="1" y="1"/>
                    </a:lnTo>
                    <a:lnTo>
                      <a:pt x="1" y="1"/>
                    </a:lnTo>
                    <a:lnTo>
                      <a:pt x="1" y="0"/>
                    </a:lnTo>
                    <a:lnTo>
                      <a:pt x="1" y="1"/>
                    </a:lnTo>
                    <a:lnTo>
                      <a:pt x="0" y="1"/>
                    </a:lnTo>
                    <a:lnTo>
                      <a:pt x="0"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2" name="Freeform 283"/>
              <p:cNvSpPr>
                <a:spLocks/>
              </p:cNvSpPr>
              <p:nvPr/>
            </p:nvSpPr>
            <p:spPr bwMode="auto">
              <a:xfrm>
                <a:off x="5188" y="3754"/>
                <a:ext cx="6" cy="4"/>
              </a:xfrm>
              <a:custGeom>
                <a:avLst/>
                <a:gdLst/>
                <a:ahLst/>
                <a:cxnLst>
                  <a:cxn ang="0">
                    <a:pos x="6" y="4"/>
                  </a:cxn>
                  <a:cxn ang="0">
                    <a:pos x="5" y="3"/>
                  </a:cxn>
                  <a:cxn ang="0">
                    <a:pos x="5" y="3"/>
                  </a:cxn>
                  <a:cxn ang="0">
                    <a:pos x="4" y="2"/>
                  </a:cxn>
                  <a:cxn ang="0">
                    <a:pos x="3" y="2"/>
                  </a:cxn>
                  <a:cxn ang="0">
                    <a:pos x="2" y="1"/>
                  </a:cxn>
                  <a:cxn ang="0">
                    <a:pos x="2" y="1"/>
                  </a:cxn>
                  <a:cxn ang="0">
                    <a:pos x="0" y="0"/>
                  </a:cxn>
                  <a:cxn ang="0">
                    <a:pos x="0" y="0"/>
                  </a:cxn>
                  <a:cxn ang="0">
                    <a:pos x="2" y="3"/>
                  </a:cxn>
                  <a:cxn ang="0">
                    <a:pos x="5" y="4"/>
                  </a:cxn>
                  <a:cxn ang="0">
                    <a:pos x="6" y="4"/>
                  </a:cxn>
                </a:cxnLst>
                <a:rect l="0" t="0" r="r" b="b"/>
                <a:pathLst>
                  <a:path w="6" h="4">
                    <a:moveTo>
                      <a:pt x="6" y="4"/>
                    </a:moveTo>
                    <a:lnTo>
                      <a:pt x="5" y="3"/>
                    </a:lnTo>
                    <a:lnTo>
                      <a:pt x="5" y="3"/>
                    </a:lnTo>
                    <a:lnTo>
                      <a:pt x="4" y="2"/>
                    </a:lnTo>
                    <a:lnTo>
                      <a:pt x="3" y="2"/>
                    </a:lnTo>
                    <a:lnTo>
                      <a:pt x="2" y="1"/>
                    </a:lnTo>
                    <a:lnTo>
                      <a:pt x="2" y="1"/>
                    </a:lnTo>
                    <a:lnTo>
                      <a:pt x="0" y="0"/>
                    </a:lnTo>
                    <a:lnTo>
                      <a:pt x="0" y="0"/>
                    </a:lnTo>
                    <a:lnTo>
                      <a:pt x="2" y="3"/>
                    </a:lnTo>
                    <a:lnTo>
                      <a:pt x="5" y="4"/>
                    </a:lnTo>
                    <a:lnTo>
                      <a:pt x="6"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3" name="Freeform 284"/>
              <p:cNvSpPr>
                <a:spLocks/>
              </p:cNvSpPr>
              <p:nvPr/>
            </p:nvSpPr>
            <p:spPr bwMode="auto">
              <a:xfrm>
                <a:off x="5190" y="3761"/>
                <a:ext cx="1" cy="1"/>
              </a:xfrm>
              <a:custGeom>
                <a:avLst/>
                <a:gdLst/>
                <a:ahLst/>
                <a:cxnLst>
                  <a:cxn ang="0">
                    <a:pos x="0" y="0"/>
                  </a:cxn>
                  <a:cxn ang="0">
                    <a:pos x="0" y="0"/>
                  </a:cxn>
                  <a:cxn ang="0">
                    <a:pos x="0" y="1"/>
                  </a:cxn>
                  <a:cxn ang="0">
                    <a:pos x="1" y="1"/>
                  </a:cxn>
                  <a:cxn ang="0">
                    <a:pos x="1" y="1"/>
                  </a:cxn>
                  <a:cxn ang="0">
                    <a:pos x="1" y="1"/>
                  </a:cxn>
                  <a:cxn ang="0">
                    <a:pos x="1" y="0"/>
                  </a:cxn>
                  <a:cxn ang="0">
                    <a:pos x="0" y="0"/>
                  </a:cxn>
                </a:cxnLst>
                <a:rect l="0" t="0" r="r" b="b"/>
                <a:pathLst>
                  <a:path w="1" h="1">
                    <a:moveTo>
                      <a:pt x="0" y="0"/>
                    </a:moveTo>
                    <a:lnTo>
                      <a:pt x="0" y="0"/>
                    </a:lnTo>
                    <a:lnTo>
                      <a:pt x="0" y="1"/>
                    </a:lnTo>
                    <a:lnTo>
                      <a:pt x="1" y="1"/>
                    </a:lnTo>
                    <a:lnTo>
                      <a:pt x="1" y="1"/>
                    </a:lnTo>
                    <a:lnTo>
                      <a:pt x="1" y="1"/>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4" name="Freeform 285"/>
              <p:cNvSpPr>
                <a:spLocks/>
              </p:cNvSpPr>
              <p:nvPr/>
            </p:nvSpPr>
            <p:spPr bwMode="auto">
              <a:xfrm>
                <a:off x="5206" y="3783"/>
                <a:ext cx="2" cy="1"/>
              </a:xfrm>
              <a:custGeom>
                <a:avLst/>
                <a:gdLst/>
                <a:ahLst/>
                <a:cxnLst>
                  <a:cxn ang="0">
                    <a:pos x="2" y="0"/>
                  </a:cxn>
                  <a:cxn ang="0">
                    <a:pos x="0" y="0"/>
                  </a:cxn>
                  <a:cxn ang="0">
                    <a:pos x="0" y="0"/>
                  </a:cxn>
                  <a:cxn ang="0">
                    <a:pos x="0" y="0"/>
                  </a:cxn>
                  <a:cxn ang="0">
                    <a:pos x="1" y="0"/>
                  </a:cxn>
                  <a:cxn ang="0">
                    <a:pos x="2" y="1"/>
                  </a:cxn>
                  <a:cxn ang="0">
                    <a:pos x="2" y="1"/>
                  </a:cxn>
                  <a:cxn ang="0">
                    <a:pos x="2" y="0"/>
                  </a:cxn>
                  <a:cxn ang="0">
                    <a:pos x="2" y="0"/>
                  </a:cxn>
                </a:cxnLst>
                <a:rect l="0" t="0" r="r" b="b"/>
                <a:pathLst>
                  <a:path w="2" h="1">
                    <a:moveTo>
                      <a:pt x="2" y="0"/>
                    </a:moveTo>
                    <a:lnTo>
                      <a:pt x="0" y="0"/>
                    </a:lnTo>
                    <a:lnTo>
                      <a:pt x="0" y="0"/>
                    </a:lnTo>
                    <a:lnTo>
                      <a:pt x="0" y="0"/>
                    </a:lnTo>
                    <a:lnTo>
                      <a:pt x="1" y="0"/>
                    </a:lnTo>
                    <a:lnTo>
                      <a:pt x="2" y="1"/>
                    </a:lnTo>
                    <a:lnTo>
                      <a:pt x="2" y="1"/>
                    </a:lnTo>
                    <a:lnTo>
                      <a:pt x="2" y="0"/>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5" name="Freeform 286"/>
              <p:cNvSpPr>
                <a:spLocks/>
              </p:cNvSpPr>
              <p:nvPr/>
            </p:nvSpPr>
            <p:spPr bwMode="auto">
              <a:xfrm>
                <a:off x="5188" y="3759"/>
                <a:ext cx="2" cy="2"/>
              </a:xfrm>
              <a:custGeom>
                <a:avLst/>
                <a:gdLst/>
                <a:ahLst/>
                <a:cxnLst>
                  <a:cxn ang="0">
                    <a:pos x="0" y="0"/>
                  </a:cxn>
                  <a:cxn ang="0">
                    <a:pos x="0" y="0"/>
                  </a:cxn>
                  <a:cxn ang="0">
                    <a:pos x="0" y="1"/>
                  </a:cxn>
                  <a:cxn ang="0">
                    <a:pos x="1" y="2"/>
                  </a:cxn>
                  <a:cxn ang="0">
                    <a:pos x="2" y="1"/>
                  </a:cxn>
                  <a:cxn ang="0">
                    <a:pos x="1" y="0"/>
                  </a:cxn>
                  <a:cxn ang="0">
                    <a:pos x="0" y="0"/>
                  </a:cxn>
                </a:cxnLst>
                <a:rect l="0" t="0" r="r" b="b"/>
                <a:pathLst>
                  <a:path w="2" h="2">
                    <a:moveTo>
                      <a:pt x="0" y="0"/>
                    </a:moveTo>
                    <a:lnTo>
                      <a:pt x="0" y="0"/>
                    </a:lnTo>
                    <a:lnTo>
                      <a:pt x="0" y="1"/>
                    </a:lnTo>
                    <a:lnTo>
                      <a:pt x="1" y="2"/>
                    </a:lnTo>
                    <a:lnTo>
                      <a:pt x="2" y="1"/>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6" name="Freeform 287"/>
              <p:cNvSpPr>
                <a:spLocks/>
              </p:cNvSpPr>
              <p:nvPr/>
            </p:nvSpPr>
            <p:spPr bwMode="auto">
              <a:xfrm>
                <a:off x="5192" y="3764"/>
                <a:ext cx="1" cy="1"/>
              </a:xfrm>
              <a:custGeom>
                <a:avLst/>
                <a:gdLst/>
                <a:ahLst/>
                <a:cxnLst>
                  <a:cxn ang="0">
                    <a:pos x="0" y="0"/>
                  </a:cxn>
                  <a:cxn ang="0">
                    <a:pos x="0" y="0"/>
                  </a:cxn>
                  <a:cxn ang="0">
                    <a:pos x="0" y="1"/>
                  </a:cxn>
                  <a:cxn ang="0">
                    <a:pos x="1" y="1"/>
                  </a:cxn>
                  <a:cxn ang="0">
                    <a:pos x="1" y="1"/>
                  </a:cxn>
                  <a:cxn ang="0">
                    <a:pos x="1" y="0"/>
                  </a:cxn>
                  <a:cxn ang="0">
                    <a:pos x="0" y="0"/>
                  </a:cxn>
                </a:cxnLst>
                <a:rect l="0" t="0" r="r" b="b"/>
                <a:pathLst>
                  <a:path w="1" h="1">
                    <a:moveTo>
                      <a:pt x="0" y="0"/>
                    </a:moveTo>
                    <a:lnTo>
                      <a:pt x="0" y="0"/>
                    </a:lnTo>
                    <a:lnTo>
                      <a:pt x="0" y="1"/>
                    </a:lnTo>
                    <a:lnTo>
                      <a:pt x="1" y="1"/>
                    </a:lnTo>
                    <a:lnTo>
                      <a:pt x="1" y="1"/>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7" name="Freeform 288"/>
              <p:cNvSpPr>
                <a:spLocks/>
              </p:cNvSpPr>
              <p:nvPr/>
            </p:nvSpPr>
            <p:spPr bwMode="auto">
              <a:xfrm>
                <a:off x="5199" y="3759"/>
                <a:ext cx="7" cy="5"/>
              </a:xfrm>
              <a:custGeom>
                <a:avLst/>
                <a:gdLst/>
                <a:ahLst/>
                <a:cxnLst>
                  <a:cxn ang="0">
                    <a:pos x="7" y="5"/>
                  </a:cxn>
                  <a:cxn ang="0">
                    <a:pos x="7" y="4"/>
                  </a:cxn>
                  <a:cxn ang="0">
                    <a:pos x="0" y="0"/>
                  </a:cxn>
                  <a:cxn ang="0">
                    <a:pos x="0" y="0"/>
                  </a:cxn>
                  <a:cxn ang="0">
                    <a:pos x="1" y="1"/>
                  </a:cxn>
                  <a:cxn ang="0">
                    <a:pos x="7" y="5"/>
                  </a:cxn>
                  <a:cxn ang="0">
                    <a:pos x="7" y="5"/>
                  </a:cxn>
                </a:cxnLst>
                <a:rect l="0" t="0" r="r" b="b"/>
                <a:pathLst>
                  <a:path w="7" h="5">
                    <a:moveTo>
                      <a:pt x="7" y="5"/>
                    </a:moveTo>
                    <a:lnTo>
                      <a:pt x="7" y="4"/>
                    </a:lnTo>
                    <a:lnTo>
                      <a:pt x="0" y="0"/>
                    </a:lnTo>
                    <a:lnTo>
                      <a:pt x="0" y="0"/>
                    </a:lnTo>
                    <a:lnTo>
                      <a:pt x="1" y="1"/>
                    </a:lnTo>
                    <a:lnTo>
                      <a:pt x="7" y="5"/>
                    </a:lnTo>
                    <a:lnTo>
                      <a:pt x="7"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8" name="Freeform 289"/>
              <p:cNvSpPr>
                <a:spLocks/>
              </p:cNvSpPr>
              <p:nvPr/>
            </p:nvSpPr>
            <p:spPr bwMode="auto">
              <a:xfrm>
                <a:off x="5195" y="3765"/>
                <a:ext cx="2" cy="1"/>
              </a:xfrm>
              <a:custGeom>
                <a:avLst/>
                <a:gdLst/>
                <a:ahLst/>
                <a:cxnLst>
                  <a:cxn ang="0">
                    <a:pos x="1" y="0"/>
                  </a:cxn>
                  <a:cxn ang="0">
                    <a:pos x="1" y="0"/>
                  </a:cxn>
                  <a:cxn ang="0">
                    <a:pos x="0" y="0"/>
                  </a:cxn>
                  <a:cxn ang="0">
                    <a:pos x="1" y="0"/>
                  </a:cxn>
                  <a:cxn ang="0">
                    <a:pos x="1" y="1"/>
                  </a:cxn>
                  <a:cxn ang="0">
                    <a:pos x="2" y="1"/>
                  </a:cxn>
                  <a:cxn ang="0">
                    <a:pos x="2" y="0"/>
                  </a:cxn>
                  <a:cxn ang="0">
                    <a:pos x="2" y="0"/>
                  </a:cxn>
                  <a:cxn ang="0">
                    <a:pos x="1" y="0"/>
                  </a:cxn>
                </a:cxnLst>
                <a:rect l="0" t="0" r="r" b="b"/>
                <a:pathLst>
                  <a:path w="2" h="1">
                    <a:moveTo>
                      <a:pt x="1" y="0"/>
                    </a:moveTo>
                    <a:lnTo>
                      <a:pt x="1" y="0"/>
                    </a:lnTo>
                    <a:lnTo>
                      <a:pt x="0" y="0"/>
                    </a:lnTo>
                    <a:lnTo>
                      <a:pt x="1" y="0"/>
                    </a:lnTo>
                    <a:lnTo>
                      <a:pt x="1" y="1"/>
                    </a:lnTo>
                    <a:lnTo>
                      <a:pt x="2" y="1"/>
                    </a:lnTo>
                    <a:lnTo>
                      <a:pt x="2" y="0"/>
                    </a:lnTo>
                    <a:lnTo>
                      <a:pt x="2"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49" name="Freeform 290"/>
              <p:cNvSpPr>
                <a:spLocks/>
              </p:cNvSpPr>
              <p:nvPr/>
            </p:nvSpPr>
            <p:spPr bwMode="auto">
              <a:xfrm>
                <a:off x="5192" y="3762"/>
                <a:ext cx="3" cy="3"/>
              </a:xfrm>
              <a:custGeom>
                <a:avLst/>
                <a:gdLst/>
                <a:ahLst/>
                <a:cxnLst>
                  <a:cxn ang="0">
                    <a:pos x="2" y="0"/>
                  </a:cxn>
                  <a:cxn ang="0">
                    <a:pos x="2" y="0"/>
                  </a:cxn>
                  <a:cxn ang="0">
                    <a:pos x="1" y="0"/>
                  </a:cxn>
                  <a:cxn ang="0">
                    <a:pos x="0" y="0"/>
                  </a:cxn>
                  <a:cxn ang="0">
                    <a:pos x="0" y="0"/>
                  </a:cxn>
                  <a:cxn ang="0">
                    <a:pos x="0" y="0"/>
                  </a:cxn>
                  <a:cxn ang="0">
                    <a:pos x="1" y="1"/>
                  </a:cxn>
                  <a:cxn ang="0">
                    <a:pos x="2" y="1"/>
                  </a:cxn>
                  <a:cxn ang="0">
                    <a:pos x="2" y="3"/>
                  </a:cxn>
                  <a:cxn ang="0">
                    <a:pos x="3" y="3"/>
                  </a:cxn>
                  <a:cxn ang="0">
                    <a:pos x="3" y="1"/>
                  </a:cxn>
                  <a:cxn ang="0">
                    <a:pos x="2" y="0"/>
                  </a:cxn>
                </a:cxnLst>
                <a:rect l="0" t="0" r="r" b="b"/>
                <a:pathLst>
                  <a:path w="3" h="3">
                    <a:moveTo>
                      <a:pt x="2" y="0"/>
                    </a:moveTo>
                    <a:lnTo>
                      <a:pt x="2" y="0"/>
                    </a:lnTo>
                    <a:lnTo>
                      <a:pt x="1" y="0"/>
                    </a:lnTo>
                    <a:lnTo>
                      <a:pt x="0" y="0"/>
                    </a:lnTo>
                    <a:lnTo>
                      <a:pt x="0" y="0"/>
                    </a:lnTo>
                    <a:lnTo>
                      <a:pt x="0" y="0"/>
                    </a:lnTo>
                    <a:lnTo>
                      <a:pt x="1" y="1"/>
                    </a:lnTo>
                    <a:lnTo>
                      <a:pt x="2" y="1"/>
                    </a:lnTo>
                    <a:lnTo>
                      <a:pt x="2" y="3"/>
                    </a:lnTo>
                    <a:lnTo>
                      <a:pt x="3" y="3"/>
                    </a:lnTo>
                    <a:lnTo>
                      <a:pt x="3"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0" name="Freeform 291"/>
              <p:cNvSpPr>
                <a:spLocks/>
              </p:cNvSpPr>
              <p:nvPr/>
            </p:nvSpPr>
            <p:spPr bwMode="auto">
              <a:xfrm>
                <a:off x="4947" y="3755"/>
                <a:ext cx="7" cy="3"/>
              </a:xfrm>
              <a:custGeom>
                <a:avLst/>
                <a:gdLst/>
                <a:ahLst/>
                <a:cxnLst>
                  <a:cxn ang="0">
                    <a:pos x="0" y="1"/>
                  </a:cxn>
                  <a:cxn ang="0">
                    <a:pos x="0" y="1"/>
                  </a:cxn>
                  <a:cxn ang="0">
                    <a:pos x="0" y="1"/>
                  </a:cxn>
                  <a:cxn ang="0">
                    <a:pos x="0" y="2"/>
                  </a:cxn>
                  <a:cxn ang="0">
                    <a:pos x="0" y="2"/>
                  </a:cxn>
                  <a:cxn ang="0">
                    <a:pos x="3" y="3"/>
                  </a:cxn>
                  <a:cxn ang="0">
                    <a:pos x="7" y="1"/>
                  </a:cxn>
                  <a:cxn ang="0">
                    <a:pos x="6" y="0"/>
                  </a:cxn>
                  <a:cxn ang="0">
                    <a:pos x="1" y="0"/>
                  </a:cxn>
                  <a:cxn ang="0">
                    <a:pos x="0" y="1"/>
                  </a:cxn>
                </a:cxnLst>
                <a:rect l="0" t="0" r="r" b="b"/>
                <a:pathLst>
                  <a:path w="7" h="3">
                    <a:moveTo>
                      <a:pt x="0" y="1"/>
                    </a:moveTo>
                    <a:lnTo>
                      <a:pt x="0" y="1"/>
                    </a:lnTo>
                    <a:lnTo>
                      <a:pt x="0" y="1"/>
                    </a:lnTo>
                    <a:lnTo>
                      <a:pt x="0" y="2"/>
                    </a:lnTo>
                    <a:lnTo>
                      <a:pt x="0" y="2"/>
                    </a:lnTo>
                    <a:lnTo>
                      <a:pt x="3" y="3"/>
                    </a:lnTo>
                    <a:lnTo>
                      <a:pt x="7" y="1"/>
                    </a:lnTo>
                    <a:lnTo>
                      <a:pt x="6" y="0"/>
                    </a:lnTo>
                    <a:lnTo>
                      <a:pt x="1"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1" name="Freeform 292"/>
              <p:cNvSpPr>
                <a:spLocks/>
              </p:cNvSpPr>
              <p:nvPr/>
            </p:nvSpPr>
            <p:spPr bwMode="auto">
              <a:xfrm>
                <a:off x="5043" y="3780"/>
                <a:ext cx="6" cy="4"/>
              </a:xfrm>
              <a:custGeom>
                <a:avLst/>
                <a:gdLst/>
                <a:ahLst/>
                <a:cxnLst>
                  <a:cxn ang="0">
                    <a:pos x="4" y="4"/>
                  </a:cxn>
                  <a:cxn ang="0">
                    <a:pos x="5" y="3"/>
                  </a:cxn>
                  <a:cxn ang="0">
                    <a:pos x="6" y="1"/>
                  </a:cxn>
                  <a:cxn ang="0">
                    <a:pos x="5" y="1"/>
                  </a:cxn>
                  <a:cxn ang="0">
                    <a:pos x="5" y="0"/>
                  </a:cxn>
                  <a:cxn ang="0">
                    <a:pos x="5" y="0"/>
                  </a:cxn>
                  <a:cxn ang="0">
                    <a:pos x="4" y="1"/>
                  </a:cxn>
                  <a:cxn ang="0">
                    <a:pos x="3" y="1"/>
                  </a:cxn>
                  <a:cxn ang="0">
                    <a:pos x="2" y="1"/>
                  </a:cxn>
                  <a:cxn ang="0">
                    <a:pos x="1" y="1"/>
                  </a:cxn>
                  <a:cxn ang="0">
                    <a:pos x="1" y="1"/>
                  </a:cxn>
                  <a:cxn ang="0">
                    <a:pos x="0" y="1"/>
                  </a:cxn>
                  <a:cxn ang="0">
                    <a:pos x="0" y="0"/>
                  </a:cxn>
                  <a:cxn ang="0">
                    <a:pos x="1" y="2"/>
                  </a:cxn>
                  <a:cxn ang="0">
                    <a:pos x="3" y="4"/>
                  </a:cxn>
                  <a:cxn ang="0">
                    <a:pos x="4" y="4"/>
                  </a:cxn>
                </a:cxnLst>
                <a:rect l="0" t="0" r="r" b="b"/>
                <a:pathLst>
                  <a:path w="6" h="4">
                    <a:moveTo>
                      <a:pt x="4" y="4"/>
                    </a:moveTo>
                    <a:lnTo>
                      <a:pt x="5" y="3"/>
                    </a:lnTo>
                    <a:lnTo>
                      <a:pt x="6" y="1"/>
                    </a:lnTo>
                    <a:lnTo>
                      <a:pt x="5" y="1"/>
                    </a:lnTo>
                    <a:lnTo>
                      <a:pt x="5" y="0"/>
                    </a:lnTo>
                    <a:lnTo>
                      <a:pt x="5" y="0"/>
                    </a:lnTo>
                    <a:lnTo>
                      <a:pt x="4" y="1"/>
                    </a:lnTo>
                    <a:lnTo>
                      <a:pt x="3" y="1"/>
                    </a:lnTo>
                    <a:lnTo>
                      <a:pt x="2" y="1"/>
                    </a:lnTo>
                    <a:lnTo>
                      <a:pt x="1" y="1"/>
                    </a:lnTo>
                    <a:lnTo>
                      <a:pt x="1" y="1"/>
                    </a:lnTo>
                    <a:lnTo>
                      <a:pt x="0" y="1"/>
                    </a:lnTo>
                    <a:lnTo>
                      <a:pt x="0" y="0"/>
                    </a:lnTo>
                    <a:lnTo>
                      <a:pt x="1" y="2"/>
                    </a:lnTo>
                    <a:lnTo>
                      <a:pt x="3" y="4"/>
                    </a:lnTo>
                    <a:lnTo>
                      <a:pt x="4"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2" name="Freeform 293"/>
              <p:cNvSpPr>
                <a:spLocks/>
              </p:cNvSpPr>
              <p:nvPr/>
            </p:nvSpPr>
            <p:spPr bwMode="auto">
              <a:xfrm>
                <a:off x="5058" y="3747"/>
                <a:ext cx="1" cy="2"/>
              </a:xfrm>
              <a:custGeom>
                <a:avLst/>
                <a:gdLst/>
                <a:ahLst/>
                <a:cxnLst>
                  <a:cxn ang="0">
                    <a:pos x="0" y="2"/>
                  </a:cxn>
                  <a:cxn ang="0">
                    <a:pos x="0" y="2"/>
                  </a:cxn>
                  <a:cxn ang="0">
                    <a:pos x="1" y="1"/>
                  </a:cxn>
                  <a:cxn ang="0">
                    <a:pos x="1" y="0"/>
                  </a:cxn>
                  <a:cxn ang="0">
                    <a:pos x="0" y="1"/>
                  </a:cxn>
                  <a:cxn ang="0">
                    <a:pos x="0" y="2"/>
                  </a:cxn>
                </a:cxnLst>
                <a:rect l="0" t="0" r="r" b="b"/>
                <a:pathLst>
                  <a:path w="1" h="2">
                    <a:moveTo>
                      <a:pt x="0" y="2"/>
                    </a:moveTo>
                    <a:lnTo>
                      <a:pt x="0" y="2"/>
                    </a:lnTo>
                    <a:lnTo>
                      <a:pt x="1" y="1"/>
                    </a:lnTo>
                    <a:lnTo>
                      <a:pt x="1" y="0"/>
                    </a:lnTo>
                    <a:lnTo>
                      <a:pt x="0" y="1"/>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3" name="Freeform 294"/>
              <p:cNvSpPr>
                <a:spLocks/>
              </p:cNvSpPr>
              <p:nvPr/>
            </p:nvSpPr>
            <p:spPr bwMode="auto">
              <a:xfrm>
                <a:off x="5064" y="3752"/>
                <a:ext cx="2" cy="4"/>
              </a:xfrm>
              <a:custGeom>
                <a:avLst/>
                <a:gdLst/>
                <a:ahLst/>
                <a:cxnLst>
                  <a:cxn ang="0">
                    <a:pos x="0" y="3"/>
                  </a:cxn>
                  <a:cxn ang="0">
                    <a:pos x="0" y="2"/>
                  </a:cxn>
                  <a:cxn ang="0">
                    <a:pos x="0" y="3"/>
                  </a:cxn>
                  <a:cxn ang="0">
                    <a:pos x="0" y="3"/>
                  </a:cxn>
                  <a:cxn ang="0">
                    <a:pos x="0" y="3"/>
                  </a:cxn>
                  <a:cxn ang="0">
                    <a:pos x="1" y="4"/>
                  </a:cxn>
                  <a:cxn ang="0">
                    <a:pos x="2" y="3"/>
                  </a:cxn>
                  <a:cxn ang="0">
                    <a:pos x="2" y="3"/>
                  </a:cxn>
                  <a:cxn ang="0">
                    <a:pos x="2" y="2"/>
                  </a:cxn>
                  <a:cxn ang="0">
                    <a:pos x="1" y="0"/>
                  </a:cxn>
                  <a:cxn ang="0">
                    <a:pos x="0" y="0"/>
                  </a:cxn>
                  <a:cxn ang="0">
                    <a:pos x="0" y="1"/>
                  </a:cxn>
                  <a:cxn ang="0">
                    <a:pos x="1" y="1"/>
                  </a:cxn>
                  <a:cxn ang="0">
                    <a:pos x="1" y="1"/>
                  </a:cxn>
                  <a:cxn ang="0">
                    <a:pos x="1" y="3"/>
                  </a:cxn>
                  <a:cxn ang="0">
                    <a:pos x="0" y="3"/>
                  </a:cxn>
                </a:cxnLst>
                <a:rect l="0" t="0" r="r" b="b"/>
                <a:pathLst>
                  <a:path w="2" h="4">
                    <a:moveTo>
                      <a:pt x="0" y="3"/>
                    </a:moveTo>
                    <a:lnTo>
                      <a:pt x="0" y="2"/>
                    </a:lnTo>
                    <a:lnTo>
                      <a:pt x="0" y="3"/>
                    </a:lnTo>
                    <a:lnTo>
                      <a:pt x="0" y="3"/>
                    </a:lnTo>
                    <a:lnTo>
                      <a:pt x="0" y="3"/>
                    </a:lnTo>
                    <a:lnTo>
                      <a:pt x="1" y="4"/>
                    </a:lnTo>
                    <a:lnTo>
                      <a:pt x="2" y="3"/>
                    </a:lnTo>
                    <a:lnTo>
                      <a:pt x="2" y="3"/>
                    </a:lnTo>
                    <a:lnTo>
                      <a:pt x="2" y="2"/>
                    </a:lnTo>
                    <a:lnTo>
                      <a:pt x="1" y="0"/>
                    </a:lnTo>
                    <a:lnTo>
                      <a:pt x="0" y="0"/>
                    </a:lnTo>
                    <a:lnTo>
                      <a:pt x="0" y="1"/>
                    </a:lnTo>
                    <a:lnTo>
                      <a:pt x="1" y="1"/>
                    </a:lnTo>
                    <a:lnTo>
                      <a:pt x="1" y="1"/>
                    </a:lnTo>
                    <a:lnTo>
                      <a:pt x="1" y="3"/>
                    </a:lnTo>
                    <a:lnTo>
                      <a:pt x="0"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4" name="Freeform 295"/>
              <p:cNvSpPr>
                <a:spLocks/>
              </p:cNvSpPr>
              <p:nvPr/>
            </p:nvSpPr>
            <p:spPr bwMode="auto">
              <a:xfrm>
                <a:off x="5064" y="3748"/>
                <a:ext cx="3" cy="6"/>
              </a:xfrm>
              <a:custGeom>
                <a:avLst/>
                <a:gdLst/>
                <a:ahLst/>
                <a:cxnLst>
                  <a:cxn ang="0">
                    <a:pos x="3" y="5"/>
                  </a:cxn>
                  <a:cxn ang="0">
                    <a:pos x="3" y="4"/>
                  </a:cxn>
                  <a:cxn ang="0">
                    <a:pos x="3" y="1"/>
                  </a:cxn>
                  <a:cxn ang="0">
                    <a:pos x="3" y="0"/>
                  </a:cxn>
                  <a:cxn ang="0">
                    <a:pos x="3" y="0"/>
                  </a:cxn>
                  <a:cxn ang="0">
                    <a:pos x="1" y="2"/>
                  </a:cxn>
                  <a:cxn ang="0">
                    <a:pos x="2" y="2"/>
                  </a:cxn>
                  <a:cxn ang="0">
                    <a:pos x="2" y="2"/>
                  </a:cxn>
                  <a:cxn ang="0">
                    <a:pos x="1" y="3"/>
                  </a:cxn>
                  <a:cxn ang="0">
                    <a:pos x="2" y="4"/>
                  </a:cxn>
                  <a:cxn ang="0">
                    <a:pos x="2" y="4"/>
                  </a:cxn>
                  <a:cxn ang="0">
                    <a:pos x="2" y="4"/>
                  </a:cxn>
                  <a:cxn ang="0">
                    <a:pos x="1" y="3"/>
                  </a:cxn>
                  <a:cxn ang="0">
                    <a:pos x="0" y="3"/>
                  </a:cxn>
                  <a:cxn ang="0">
                    <a:pos x="1" y="4"/>
                  </a:cxn>
                  <a:cxn ang="0">
                    <a:pos x="1" y="4"/>
                  </a:cxn>
                  <a:cxn ang="0">
                    <a:pos x="2" y="5"/>
                  </a:cxn>
                  <a:cxn ang="0">
                    <a:pos x="3" y="6"/>
                  </a:cxn>
                  <a:cxn ang="0">
                    <a:pos x="3" y="6"/>
                  </a:cxn>
                  <a:cxn ang="0">
                    <a:pos x="3" y="6"/>
                  </a:cxn>
                  <a:cxn ang="0">
                    <a:pos x="3" y="5"/>
                  </a:cxn>
                  <a:cxn ang="0">
                    <a:pos x="3" y="4"/>
                  </a:cxn>
                  <a:cxn ang="0">
                    <a:pos x="3" y="5"/>
                  </a:cxn>
                  <a:cxn ang="0">
                    <a:pos x="3" y="5"/>
                  </a:cxn>
                </a:cxnLst>
                <a:rect l="0" t="0" r="r" b="b"/>
                <a:pathLst>
                  <a:path w="3" h="6">
                    <a:moveTo>
                      <a:pt x="3" y="5"/>
                    </a:moveTo>
                    <a:lnTo>
                      <a:pt x="3" y="4"/>
                    </a:lnTo>
                    <a:lnTo>
                      <a:pt x="3" y="1"/>
                    </a:lnTo>
                    <a:lnTo>
                      <a:pt x="3" y="0"/>
                    </a:lnTo>
                    <a:lnTo>
                      <a:pt x="3" y="0"/>
                    </a:lnTo>
                    <a:lnTo>
                      <a:pt x="1" y="2"/>
                    </a:lnTo>
                    <a:lnTo>
                      <a:pt x="2" y="2"/>
                    </a:lnTo>
                    <a:lnTo>
                      <a:pt x="2" y="2"/>
                    </a:lnTo>
                    <a:lnTo>
                      <a:pt x="1" y="3"/>
                    </a:lnTo>
                    <a:lnTo>
                      <a:pt x="2" y="4"/>
                    </a:lnTo>
                    <a:lnTo>
                      <a:pt x="2" y="4"/>
                    </a:lnTo>
                    <a:lnTo>
                      <a:pt x="2" y="4"/>
                    </a:lnTo>
                    <a:lnTo>
                      <a:pt x="1" y="3"/>
                    </a:lnTo>
                    <a:lnTo>
                      <a:pt x="0" y="3"/>
                    </a:lnTo>
                    <a:lnTo>
                      <a:pt x="1" y="4"/>
                    </a:lnTo>
                    <a:lnTo>
                      <a:pt x="1" y="4"/>
                    </a:lnTo>
                    <a:lnTo>
                      <a:pt x="2" y="5"/>
                    </a:lnTo>
                    <a:lnTo>
                      <a:pt x="3" y="6"/>
                    </a:lnTo>
                    <a:lnTo>
                      <a:pt x="3" y="6"/>
                    </a:lnTo>
                    <a:lnTo>
                      <a:pt x="3" y="6"/>
                    </a:lnTo>
                    <a:lnTo>
                      <a:pt x="3" y="5"/>
                    </a:lnTo>
                    <a:lnTo>
                      <a:pt x="3" y="4"/>
                    </a:lnTo>
                    <a:lnTo>
                      <a:pt x="3" y="5"/>
                    </a:lnTo>
                    <a:lnTo>
                      <a:pt x="3"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5" name="Freeform 296"/>
              <p:cNvSpPr>
                <a:spLocks/>
              </p:cNvSpPr>
              <p:nvPr/>
            </p:nvSpPr>
            <p:spPr bwMode="auto">
              <a:xfrm>
                <a:off x="5157" y="3732"/>
                <a:ext cx="12" cy="12"/>
              </a:xfrm>
              <a:custGeom>
                <a:avLst/>
                <a:gdLst/>
                <a:ahLst/>
                <a:cxnLst>
                  <a:cxn ang="0">
                    <a:pos x="0" y="1"/>
                  </a:cxn>
                  <a:cxn ang="0">
                    <a:pos x="0" y="1"/>
                  </a:cxn>
                  <a:cxn ang="0">
                    <a:pos x="0" y="1"/>
                  </a:cxn>
                  <a:cxn ang="0">
                    <a:pos x="4" y="3"/>
                  </a:cxn>
                  <a:cxn ang="0">
                    <a:pos x="4" y="3"/>
                  </a:cxn>
                  <a:cxn ang="0">
                    <a:pos x="6" y="5"/>
                  </a:cxn>
                  <a:cxn ang="0">
                    <a:pos x="8" y="5"/>
                  </a:cxn>
                  <a:cxn ang="0">
                    <a:pos x="8" y="5"/>
                  </a:cxn>
                  <a:cxn ang="0">
                    <a:pos x="11" y="12"/>
                  </a:cxn>
                  <a:cxn ang="0">
                    <a:pos x="11" y="12"/>
                  </a:cxn>
                  <a:cxn ang="0">
                    <a:pos x="12" y="10"/>
                  </a:cxn>
                  <a:cxn ang="0">
                    <a:pos x="12" y="9"/>
                  </a:cxn>
                  <a:cxn ang="0">
                    <a:pos x="11" y="8"/>
                  </a:cxn>
                  <a:cxn ang="0">
                    <a:pos x="11" y="8"/>
                  </a:cxn>
                  <a:cxn ang="0">
                    <a:pos x="11" y="7"/>
                  </a:cxn>
                  <a:cxn ang="0">
                    <a:pos x="10" y="7"/>
                  </a:cxn>
                  <a:cxn ang="0">
                    <a:pos x="9" y="6"/>
                  </a:cxn>
                  <a:cxn ang="0">
                    <a:pos x="6" y="4"/>
                  </a:cxn>
                  <a:cxn ang="0">
                    <a:pos x="5" y="4"/>
                  </a:cxn>
                  <a:cxn ang="0">
                    <a:pos x="0" y="0"/>
                  </a:cxn>
                  <a:cxn ang="0">
                    <a:pos x="0" y="1"/>
                  </a:cxn>
                </a:cxnLst>
                <a:rect l="0" t="0" r="r" b="b"/>
                <a:pathLst>
                  <a:path w="12" h="12">
                    <a:moveTo>
                      <a:pt x="0" y="1"/>
                    </a:moveTo>
                    <a:lnTo>
                      <a:pt x="0" y="1"/>
                    </a:lnTo>
                    <a:lnTo>
                      <a:pt x="0" y="1"/>
                    </a:lnTo>
                    <a:lnTo>
                      <a:pt x="4" y="3"/>
                    </a:lnTo>
                    <a:lnTo>
                      <a:pt x="4" y="3"/>
                    </a:lnTo>
                    <a:lnTo>
                      <a:pt x="6" y="5"/>
                    </a:lnTo>
                    <a:lnTo>
                      <a:pt x="8" y="5"/>
                    </a:lnTo>
                    <a:lnTo>
                      <a:pt x="8" y="5"/>
                    </a:lnTo>
                    <a:lnTo>
                      <a:pt x="11" y="12"/>
                    </a:lnTo>
                    <a:lnTo>
                      <a:pt x="11" y="12"/>
                    </a:lnTo>
                    <a:lnTo>
                      <a:pt x="12" y="10"/>
                    </a:lnTo>
                    <a:lnTo>
                      <a:pt x="12" y="9"/>
                    </a:lnTo>
                    <a:lnTo>
                      <a:pt x="11" y="8"/>
                    </a:lnTo>
                    <a:lnTo>
                      <a:pt x="11" y="8"/>
                    </a:lnTo>
                    <a:lnTo>
                      <a:pt x="11" y="7"/>
                    </a:lnTo>
                    <a:lnTo>
                      <a:pt x="10" y="7"/>
                    </a:lnTo>
                    <a:lnTo>
                      <a:pt x="9" y="6"/>
                    </a:lnTo>
                    <a:lnTo>
                      <a:pt x="6" y="4"/>
                    </a:lnTo>
                    <a:lnTo>
                      <a:pt x="5" y="4"/>
                    </a:lnTo>
                    <a:lnTo>
                      <a:pt x="0"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6" name="Freeform 297"/>
              <p:cNvSpPr>
                <a:spLocks/>
              </p:cNvSpPr>
              <p:nvPr/>
            </p:nvSpPr>
            <p:spPr bwMode="auto">
              <a:xfrm>
                <a:off x="5041" y="3781"/>
                <a:ext cx="3" cy="2"/>
              </a:xfrm>
              <a:custGeom>
                <a:avLst/>
                <a:gdLst/>
                <a:ahLst/>
                <a:cxnLst>
                  <a:cxn ang="0">
                    <a:pos x="1" y="0"/>
                  </a:cxn>
                  <a:cxn ang="0">
                    <a:pos x="1" y="0"/>
                  </a:cxn>
                  <a:cxn ang="0">
                    <a:pos x="0" y="0"/>
                  </a:cxn>
                  <a:cxn ang="0">
                    <a:pos x="0" y="1"/>
                  </a:cxn>
                  <a:cxn ang="0">
                    <a:pos x="0" y="1"/>
                  </a:cxn>
                  <a:cxn ang="0">
                    <a:pos x="0" y="2"/>
                  </a:cxn>
                  <a:cxn ang="0">
                    <a:pos x="0" y="2"/>
                  </a:cxn>
                  <a:cxn ang="0">
                    <a:pos x="3" y="2"/>
                  </a:cxn>
                  <a:cxn ang="0">
                    <a:pos x="2" y="1"/>
                  </a:cxn>
                  <a:cxn ang="0">
                    <a:pos x="1" y="0"/>
                  </a:cxn>
                </a:cxnLst>
                <a:rect l="0" t="0" r="r" b="b"/>
                <a:pathLst>
                  <a:path w="3" h="2">
                    <a:moveTo>
                      <a:pt x="1" y="0"/>
                    </a:moveTo>
                    <a:lnTo>
                      <a:pt x="1" y="0"/>
                    </a:lnTo>
                    <a:lnTo>
                      <a:pt x="0" y="0"/>
                    </a:lnTo>
                    <a:lnTo>
                      <a:pt x="0" y="1"/>
                    </a:lnTo>
                    <a:lnTo>
                      <a:pt x="0" y="1"/>
                    </a:lnTo>
                    <a:lnTo>
                      <a:pt x="0" y="2"/>
                    </a:lnTo>
                    <a:lnTo>
                      <a:pt x="0" y="2"/>
                    </a:lnTo>
                    <a:lnTo>
                      <a:pt x="3" y="2"/>
                    </a:lnTo>
                    <a:lnTo>
                      <a:pt x="2"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7" name="Freeform 298"/>
              <p:cNvSpPr>
                <a:spLocks/>
              </p:cNvSpPr>
              <p:nvPr/>
            </p:nvSpPr>
            <p:spPr bwMode="auto">
              <a:xfrm>
                <a:off x="5043" y="3718"/>
                <a:ext cx="5" cy="2"/>
              </a:xfrm>
              <a:custGeom>
                <a:avLst/>
                <a:gdLst/>
                <a:ahLst/>
                <a:cxnLst>
                  <a:cxn ang="0">
                    <a:pos x="2" y="1"/>
                  </a:cxn>
                  <a:cxn ang="0">
                    <a:pos x="3" y="2"/>
                  </a:cxn>
                  <a:cxn ang="0">
                    <a:pos x="4" y="2"/>
                  </a:cxn>
                  <a:cxn ang="0">
                    <a:pos x="5" y="1"/>
                  </a:cxn>
                  <a:cxn ang="0">
                    <a:pos x="2" y="0"/>
                  </a:cxn>
                  <a:cxn ang="0">
                    <a:pos x="1" y="1"/>
                  </a:cxn>
                  <a:cxn ang="0">
                    <a:pos x="1" y="1"/>
                  </a:cxn>
                  <a:cxn ang="0">
                    <a:pos x="1" y="1"/>
                  </a:cxn>
                  <a:cxn ang="0">
                    <a:pos x="0" y="1"/>
                  </a:cxn>
                  <a:cxn ang="0">
                    <a:pos x="0" y="1"/>
                  </a:cxn>
                  <a:cxn ang="0">
                    <a:pos x="1" y="1"/>
                  </a:cxn>
                  <a:cxn ang="0">
                    <a:pos x="2" y="1"/>
                  </a:cxn>
                </a:cxnLst>
                <a:rect l="0" t="0" r="r" b="b"/>
                <a:pathLst>
                  <a:path w="5" h="2">
                    <a:moveTo>
                      <a:pt x="2" y="1"/>
                    </a:moveTo>
                    <a:lnTo>
                      <a:pt x="3" y="2"/>
                    </a:lnTo>
                    <a:lnTo>
                      <a:pt x="4" y="2"/>
                    </a:lnTo>
                    <a:lnTo>
                      <a:pt x="5" y="1"/>
                    </a:lnTo>
                    <a:lnTo>
                      <a:pt x="2" y="0"/>
                    </a:lnTo>
                    <a:lnTo>
                      <a:pt x="1" y="1"/>
                    </a:lnTo>
                    <a:lnTo>
                      <a:pt x="1" y="1"/>
                    </a:lnTo>
                    <a:lnTo>
                      <a:pt x="1" y="1"/>
                    </a:lnTo>
                    <a:lnTo>
                      <a:pt x="0" y="1"/>
                    </a:lnTo>
                    <a:lnTo>
                      <a:pt x="0" y="1"/>
                    </a:lnTo>
                    <a:lnTo>
                      <a:pt x="1" y="1"/>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8" name="Freeform 299"/>
              <p:cNvSpPr>
                <a:spLocks/>
              </p:cNvSpPr>
              <p:nvPr/>
            </p:nvSpPr>
            <p:spPr bwMode="auto">
              <a:xfrm>
                <a:off x="5077" y="3779"/>
                <a:ext cx="1" cy="2"/>
              </a:xfrm>
              <a:custGeom>
                <a:avLst/>
                <a:gdLst/>
                <a:ahLst/>
                <a:cxnLst>
                  <a:cxn ang="0">
                    <a:pos x="0" y="2"/>
                  </a:cxn>
                  <a:cxn ang="0">
                    <a:pos x="0" y="2"/>
                  </a:cxn>
                  <a:cxn ang="0">
                    <a:pos x="1" y="1"/>
                  </a:cxn>
                  <a:cxn ang="0">
                    <a:pos x="1" y="0"/>
                  </a:cxn>
                  <a:cxn ang="0">
                    <a:pos x="1" y="0"/>
                  </a:cxn>
                  <a:cxn ang="0">
                    <a:pos x="0" y="1"/>
                  </a:cxn>
                  <a:cxn ang="0">
                    <a:pos x="0" y="2"/>
                  </a:cxn>
                </a:cxnLst>
                <a:rect l="0" t="0" r="r" b="b"/>
                <a:pathLst>
                  <a:path w="1" h="2">
                    <a:moveTo>
                      <a:pt x="0" y="2"/>
                    </a:moveTo>
                    <a:lnTo>
                      <a:pt x="0" y="2"/>
                    </a:lnTo>
                    <a:lnTo>
                      <a:pt x="1" y="1"/>
                    </a:lnTo>
                    <a:lnTo>
                      <a:pt x="1" y="0"/>
                    </a:lnTo>
                    <a:lnTo>
                      <a:pt x="1" y="0"/>
                    </a:lnTo>
                    <a:lnTo>
                      <a:pt x="0" y="1"/>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59" name="Freeform 300"/>
              <p:cNvSpPr>
                <a:spLocks/>
              </p:cNvSpPr>
              <p:nvPr/>
            </p:nvSpPr>
            <p:spPr bwMode="auto">
              <a:xfrm>
                <a:off x="5040" y="3727"/>
                <a:ext cx="4" cy="3"/>
              </a:xfrm>
              <a:custGeom>
                <a:avLst/>
                <a:gdLst/>
                <a:ahLst/>
                <a:cxnLst>
                  <a:cxn ang="0">
                    <a:pos x="3" y="0"/>
                  </a:cxn>
                  <a:cxn ang="0">
                    <a:pos x="2" y="0"/>
                  </a:cxn>
                  <a:cxn ang="0">
                    <a:pos x="1" y="1"/>
                  </a:cxn>
                  <a:cxn ang="0">
                    <a:pos x="0" y="1"/>
                  </a:cxn>
                  <a:cxn ang="0">
                    <a:pos x="1" y="2"/>
                  </a:cxn>
                  <a:cxn ang="0">
                    <a:pos x="1" y="3"/>
                  </a:cxn>
                  <a:cxn ang="0">
                    <a:pos x="3" y="3"/>
                  </a:cxn>
                  <a:cxn ang="0">
                    <a:pos x="4" y="2"/>
                  </a:cxn>
                  <a:cxn ang="0">
                    <a:pos x="3" y="1"/>
                  </a:cxn>
                  <a:cxn ang="0">
                    <a:pos x="4" y="1"/>
                  </a:cxn>
                  <a:cxn ang="0">
                    <a:pos x="3" y="0"/>
                  </a:cxn>
                </a:cxnLst>
                <a:rect l="0" t="0" r="r" b="b"/>
                <a:pathLst>
                  <a:path w="4" h="3">
                    <a:moveTo>
                      <a:pt x="3" y="0"/>
                    </a:moveTo>
                    <a:lnTo>
                      <a:pt x="2" y="0"/>
                    </a:lnTo>
                    <a:lnTo>
                      <a:pt x="1" y="1"/>
                    </a:lnTo>
                    <a:lnTo>
                      <a:pt x="0" y="1"/>
                    </a:lnTo>
                    <a:lnTo>
                      <a:pt x="1" y="2"/>
                    </a:lnTo>
                    <a:lnTo>
                      <a:pt x="1" y="3"/>
                    </a:lnTo>
                    <a:lnTo>
                      <a:pt x="3" y="3"/>
                    </a:lnTo>
                    <a:lnTo>
                      <a:pt x="4" y="2"/>
                    </a:lnTo>
                    <a:lnTo>
                      <a:pt x="3" y="1"/>
                    </a:lnTo>
                    <a:lnTo>
                      <a:pt x="4" y="1"/>
                    </a:lnTo>
                    <a:lnTo>
                      <a:pt x="3"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0" name="Freeform 301"/>
              <p:cNvSpPr>
                <a:spLocks/>
              </p:cNvSpPr>
              <p:nvPr/>
            </p:nvSpPr>
            <p:spPr bwMode="auto">
              <a:xfrm>
                <a:off x="5168" y="3857"/>
                <a:ext cx="1" cy="7"/>
              </a:xfrm>
              <a:custGeom>
                <a:avLst/>
                <a:gdLst/>
                <a:ahLst/>
                <a:cxnLst>
                  <a:cxn ang="0">
                    <a:pos x="0" y="7"/>
                  </a:cxn>
                  <a:cxn ang="0">
                    <a:pos x="1" y="4"/>
                  </a:cxn>
                  <a:cxn ang="0">
                    <a:pos x="1" y="2"/>
                  </a:cxn>
                  <a:cxn ang="0">
                    <a:pos x="0" y="0"/>
                  </a:cxn>
                  <a:cxn ang="0">
                    <a:pos x="0" y="1"/>
                  </a:cxn>
                  <a:cxn ang="0">
                    <a:pos x="0" y="2"/>
                  </a:cxn>
                  <a:cxn ang="0">
                    <a:pos x="0" y="4"/>
                  </a:cxn>
                  <a:cxn ang="0">
                    <a:pos x="0" y="7"/>
                  </a:cxn>
                  <a:cxn ang="0">
                    <a:pos x="0" y="7"/>
                  </a:cxn>
                </a:cxnLst>
                <a:rect l="0" t="0" r="r" b="b"/>
                <a:pathLst>
                  <a:path w="1" h="7">
                    <a:moveTo>
                      <a:pt x="0" y="7"/>
                    </a:moveTo>
                    <a:lnTo>
                      <a:pt x="1" y="4"/>
                    </a:lnTo>
                    <a:lnTo>
                      <a:pt x="1" y="2"/>
                    </a:lnTo>
                    <a:lnTo>
                      <a:pt x="0" y="0"/>
                    </a:lnTo>
                    <a:lnTo>
                      <a:pt x="0" y="1"/>
                    </a:lnTo>
                    <a:lnTo>
                      <a:pt x="0" y="2"/>
                    </a:lnTo>
                    <a:lnTo>
                      <a:pt x="0" y="4"/>
                    </a:lnTo>
                    <a:lnTo>
                      <a:pt x="0" y="7"/>
                    </a:lnTo>
                    <a:lnTo>
                      <a:pt x="0" y="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1" name="Freeform 302"/>
              <p:cNvSpPr>
                <a:spLocks/>
              </p:cNvSpPr>
              <p:nvPr/>
            </p:nvSpPr>
            <p:spPr bwMode="auto">
              <a:xfrm>
                <a:off x="5155" y="3770"/>
                <a:ext cx="2" cy="1"/>
              </a:xfrm>
              <a:custGeom>
                <a:avLst/>
                <a:gdLst/>
                <a:ahLst/>
                <a:cxnLst>
                  <a:cxn ang="0">
                    <a:pos x="2" y="0"/>
                  </a:cxn>
                  <a:cxn ang="0">
                    <a:pos x="0" y="0"/>
                  </a:cxn>
                  <a:cxn ang="0">
                    <a:pos x="0" y="0"/>
                  </a:cxn>
                  <a:cxn ang="0">
                    <a:pos x="0" y="1"/>
                  </a:cxn>
                  <a:cxn ang="0">
                    <a:pos x="2" y="1"/>
                  </a:cxn>
                  <a:cxn ang="0">
                    <a:pos x="2" y="0"/>
                  </a:cxn>
                  <a:cxn ang="0">
                    <a:pos x="2" y="0"/>
                  </a:cxn>
                </a:cxnLst>
                <a:rect l="0" t="0" r="r" b="b"/>
                <a:pathLst>
                  <a:path w="2" h="1">
                    <a:moveTo>
                      <a:pt x="2" y="0"/>
                    </a:moveTo>
                    <a:lnTo>
                      <a:pt x="0" y="0"/>
                    </a:lnTo>
                    <a:lnTo>
                      <a:pt x="0" y="0"/>
                    </a:lnTo>
                    <a:lnTo>
                      <a:pt x="0" y="1"/>
                    </a:lnTo>
                    <a:lnTo>
                      <a:pt x="2" y="1"/>
                    </a:lnTo>
                    <a:lnTo>
                      <a:pt x="2" y="0"/>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2" name="Freeform 303"/>
              <p:cNvSpPr>
                <a:spLocks/>
              </p:cNvSpPr>
              <p:nvPr/>
            </p:nvSpPr>
            <p:spPr bwMode="auto">
              <a:xfrm>
                <a:off x="5140" y="3748"/>
                <a:ext cx="2" cy="2"/>
              </a:xfrm>
              <a:custGeom>
                <a:avLst/>
                <a:gdLst/>
                <a:ahLst/>
                <a:cxnLst>
                  <a:cxn ang="0">
                    <a:pos x="0" y="0"/>
                  </a:cxn>
                  <a:cxn ang="0">
                    <a:pos x="0" y="0"/>
                  </a:cxn>
                  <a:cxn ang="0">
                    <a:pos x="0" y="1"/>
                  </a:cxn>
                  <a:cxn ang="0">
                    <a:pos x="1" y="2"/>
                  </a:cxn>
                  <a:cxn ang="0">
                    <a:pos x="2" y="2"/>
                  </a:cxn>
                  <a:cxn ang="0">
                    <a:pos x="2" y="0"/>
                  </a:cxn>
                  <a:cxn ang="0">
                    <a:pos x="0" y="0"/>
                  </a:cxn>
                  <a:cxn ang="0">
                    <a:pos x="0" y="0"/>
                  </a:cxn>
                </a:cxnLst>
                <a:rect l="0" t="0" r="r" b="b"/>
                <a:pathLst>
                  <a:path w="2" h="2">
                    <a:moveTo>
                      <a:pt x="0" y="0"/>
                    </a:moveTo>
                    <a:lnTo>
                      <a:pt x="0" y="0"/>
                    </a:lnTo>
                    <a:lnTo>
                      <a:pt x="0" y="1"/>
                    </a:lnTo>
                    <a:lnTo>
                      <a:pt x="1" y="2"/>
                    </a:lnTo>
                    <a:lnTo>
                      <a:pt x="2" y="2"/>
                    </a:lnTo>
                    <a:lnTo>
                      <a:pt x="2"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3" name="Freeform 304"/>
              <p:cNvSpPr>
                <a:spLocks/>
              </p:cNvSpPr>
              <p:nvPr/>
            </p:nvSpPr>
            <p:spPr bwMode="auto">
              <a:xfrm>
                <a:off x="5143" y="3740"/>
                <a:ext cx="22" cy="12"/>
              </a:xfrm>
              <a:custGeom>
                <a:avLst/>
                <a:gdLst/>
                <a:ahLst/>
                <a:cxnLst>
                  <a:cxn ang="0">
                    <a:pos x="0" y="8"/>
                  </a:cxn>
                  <a:cxn ang="0">
                    <a:pos x="0" y="8"/>
                  </a:cxn>
                  <a:cxn ang="0">
                    <a:pos x="0" y="9"/>
                  </a:cxn>
                  <a:cxn ang="0">
                    <a:pos x="1" y="10"/>
                  </a:cxn>
                  <a:cxn ang="0">
                    <a:pos x="3" y="11"/>
                  </a:cxn>
                  <a:cxn ang="0">
                    <a:pos x="4" y="11"/>
                  </a:cxn>
                  <a:cxn ang="0">
                    <a:pos x="6" y="11"/>
                  </a:cxn>
                  <a:cxn ang="0">
                    <a:pos x="7" y="11"/>
                  </a:cxn>
                  <a:cxn ang="0">
                    <a:pos x="7" y="12"/>
                  </a:cxn>
                  <a:cxn ang="0">
                    <a:pos x="13" y="12"/>
                  </a:cxn>
                  <a:cxn ang="0">
                    <a:pos x="17" y="11"/>
                  </a:cxn>
                  <a:cxn ang="0">
                    <a:pos x="18" y="9"/>
                  </a:cxn>
                  <a:cxn ang="0">
                    <a:pos x="18" y="9"/>
                  </a:cxn>
                  <a:cxn ang="0">
                    <a:pos x="18" y="8"/>
                  </a:cxn>
                  <a:cxn ang="0">
                    <a:pos x="19" y="8"/>
                  </a:cxn>
                  <a:cxn ang="0">
                    <a:pos x="20" y="8"/>
                  </a:cxn>
                  <a:cxn ang="0">
                    <a:pos x="21" y="7"/>
                  </a:cxn>
                  <a:cxn ang="0">
                    <a:pos x="21" y="6"/>
                  </a:cxn>
                  <a:cxn ang="0">
                    <a:pos x="21" y="5"/>
                  </a:cxn>
                  <a:cxn ang="0">
                    <a:pos x="22" y="5"/>
                  </a:cxn>
                  <a:cxn ang="0">
                    <a:pos x="22" y="4"/>
                  </a:cxn>
                  <a:cxn ang="0">
                    <a:pos x="22" y="2"/>
                  </a:cxn>
                  <a:cxn ang="0">
                    <a:pos x="22" y="1"/>
                  </a:cxn>
                  <a:cxn ang="0">
                    <a:pos x="21" y="0"/>
                  </a:cxn>
                  <a:cxn ang="0">
                    <a:pos x="20" y="1"/>
                  </a:cxn>
                  <a:cxn ang="0">
                    <a:pos x="20" y="1"/>
                  </a:cxn>
                  <a:cxn ang="0">
                    <a:pos x="19" y="1"/>
                  </a:cxn>
                  <a:cxn ang="0">
                    <a:pos x="18" y="1"/>
                  </a:cxn>
                  <a:cxn ang="0">
                    <a:pos x="18" y="1"/>
                  </a:cxn>
                  <a:cxn ang="0">
                    <a:pos x="18" y="1"/>
                  </a:cxn>
                  <a:cxn ang="0">
                    <a:pos x="18" y="4"/>
                  </a:cxn>
                  <a:cxn ang="0">
                    <a:pos x="18" y="4"/>
                  </a:cxn>
                  <a:cxn ang="0">
                    <a:pos x="18" y="5"/>
                  </a:cxn>
                  <a:cxn ang="0">
                    <a:pos x="17" y="5"/>
                  </a:cxn>
                  <a:cxn ang="0">
                    <a:pos x="16" y="5"/>
                  </a:cxn>
                  <a:cxn ang="0">
                    <a:pos x="14" y="8"/>
                  </a:cxn>
                  <a:cxn ang="0">
                    <a:pos x="14" y="8"/>
                  </a:cxn>
                  <a:cxn ang="0">
                    <a:pos x="13" y="8"/>
                  </a:cxn>
                  <a:cxn ang="0">
                    <a:pos x="12" y="8"/>
                  </a:cxn>
                  <a:cxn ang="0">
                    <a:pos x="10" y="8"/>
                  </a:cxn>
                  <a:cxn ang="0">
                    <a:pos x="10" y="8"/>
                  </a:cxn>
                  <a:cxn ang="0">
                    <a:pos x="10" y="7"/>
                  </a:cxn>
                  <a:cxn ang="0">
                    <a:pos x="10" y="6"/>
                  </a:cxn>
                  <a:cxn ang="0">
                    <a:pos x="10" y="5"/>
                  </a:cxn>
                  <a:cxn ang="0">
                    <a:pos x="9" y="6"/>
                  </a:cxn>
                  <a:cxn ang="0">
                    <a:pos x="9" y="7"/>
                  </a:cxn>
                  <a:cxn ang="0">
                    <a:pos x="9" y="8"/>
                  </a:cxn>
                  <a:cxn ang="0">
                    <a:pos x="8" y="8"/>
                  </a:cxn>
                  <a:cxn ang="0">
                    <a:pos x="1" y="8"/>
                  </a:cxn>
                  <a:cxn ang="0">
                    <a:pos x="0" y="8"/>
                  </a:cxn>
                </a:cxnLst>
                <a:rect l="0" t="0" r="r" b="b"/>
                <a:pathLst>
                  <a:path w="22" h="12">
                    <a:moveTo>
                      <a:pt x="0" y="8"/>
                    </a:moveTo>
                    <a:lnTo>
                      <a:pt x="0" y="8"/>
                    </a:lnTo>
                    <a:lnTo>
                      <a:pt x="0" y="9"/>
                    </a:lnTo>
                    <a:lnTo>
                      <a:pt x="1" y="10"/>
                    </a:lnTo>
                    <a:lnTo>
                      <a:pt x="3" y="11"/>
                    </a:lnTo>
                    <a:lnTo>
                      <a:pt x="4" y="11"/>
                    </a:lnTo>
                    <a:lnTo>
                      <a:pt x="6" y="11"/>
                    </a:lnTo>
                    <a:lnTo>
                      <a:pt x="7" y="11"/>
                    </a:lnTo>
                    <a:lnTo>
                      <a:pt x="7" y="12"/>
                    </a:lnTo>
                    <a:lnTo>
                      <a:pt x="13" y="12"/>
                    </a:lnTo>
                    <a:lnTo>
                      <a:pt x="17" y="11"/>
                    </a:lnTo>
                    <a:lnTo>
                      <a:pt x="18" y="9"/>
                    </a:lnTo>
                    <a:lnTo>
                      <a:pt x="18" y="9"/>
                    </a:lnTo>
                    <a:lnTo>
                      <a:pt x="18" y="8"/>
                    </a:lnTo>
                    <a:lnTo>
                      <a:pt x="19" y="8"/>
                    </a:lnTo>
                    <a:lnTo>
                      <a:pt x="20" y="8"/>
                    </a:lnTo>
                    <a:lnTo>
                      <a:pt x="21" y="7"/>
                    </a:lnTo>
                    <a:lnTo>
                      <a:pt x="21" y="6"/>
                    </a:lnTo>
                    <a:lnTo>
                      <a:pt x="21" y="5"/>
                    </a:lnTo>
                    <a:lnTo>
                      <a:pt x="22" y="5"/>
                    </a:lnTo>
                    <a:lnTo>
                      <a:pt x="22" y="4"/>
                    </a:lnTo>
                    <a:lnTo>
                      <a:pt x="22" y="2"/>
                    </a:lnTo>
                    <a:lnTo>
                      <a:pt x="22" y="1"/>
                    </a:lnTo>
                    <a:lnTo>
                      <a:pt x="21" y="0"/>
                    </a:lnTo>
                    <a:lnTo>
                      <a:pt x="20" y="1"/>
                    </a:lnTo>
                    <a:lnTo>
                      <a:pt x="20" y="1"/>
                    </a:lnTo>
                    <a:lnTo>
                      <a:pt x="19" y="1"/>
                    </a:lnTo>
                    <a:lnTo>
                      <a:pt x="18" y="1"/>
                    </a:lnTo>
                    <a:lnTo>
                      <a:pt x="18" y="1"/>
                    </a:lnTo>
                    <a:lnTo>
                      <a:pt x="18" y="1"/>
                    </a:lnTo>
                    <a:lnTo>
                      <a:pt x="18" y="4"/>
                    </a:lnTo>
                    <a:lnTo>
                      <a:pt x="18" y="4"/>
                    </a:lnTo>
                    <a:lnTo>
                      <a:pt x="18" y="5"/>
                    </a:lnTo>
                    <a:lnTo>
                      <a:pt x="17" y="5"/>
                    </a:lnTo>
                    <a:lnTo>
                      <a:pt x="16" y="5"/>
                    </a:lnTo>
                    <a:lnTo>
                      <a:pt x="14" y="8"/>
                    </a:lnTo>
                    <a:lnTo>
                      <a:pt x="14" y="8"/>
                    </a:lnTo>
                    <a:lnTo>
                      <a:pt x="13" y="8"/>
                    </a:lnTo>
                    <a:lnTo>
                      <a:pt x="12" y="8"/>
                    </a:lnTo>
                    <a:lnTo>
                      <a:pt x="10" y="8"/>
                    </a:lnTo>
                    <a:lnTo>
                      <a:pt x="10" y="8"/>
                    </a:lnTo>
                    <a:lnTo>
                      <a:pt x="10" y="7"/>
                    </a:lnTo>
                    <a:lnTo>
                      <a:pt x="10" y="6"/>
                    </a:lnTo>
                    <a:lnTo>
                      <a:pt x="10" y="5"/>
                    </a:lnTo>
                    <a:lnTo>
                      <a:pt x="9" y="6"/>
                    </a:lnTo>
                    <a:lnTo>
                      <a:pt x="9" y="7"/>
                    </a:lnTo>
                    <a:lnTo>
                      <a:pt x="9" y="8"/>
                    </a:lnTo>
                    <a:lnTo>
                      <a:pt x="8" y="8"/>
                    </a:lnTo>
                    <a:lnTo>
                      <a:pt x="1" y="8"/>
                    </a:lnTo>
                    <a:lnTo>
                      <a:pt x="0" y="8"/>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4" name="Freeform 305"/>
              <p:cNvSpPr>
                <a:spLocks/>
              </p:cNvSpPr>
              <p:nvPr/>
            </p:nvSpPr>
            <p:spPr bwMode="auto">
              <a:xfrm>
                <a:off x="5157" y="3772"/>
                <a:ext cx="2" cy="1"/>
              </a:xfrm>
              <a:custGeom>
                <a:avLst/>
                <a:gdLst/>
                <a:ahLst/>
                <a:cxnLst>
                  <a:cxn ang="0">
                    <a:pos x="1" y="1"/>
                  </a:cxn>
                  <a:cxn ang="0">
                    <a:pos x="2" y="1"/>
                  </a:cxn>
                  <a:cxn ang="0">
                    <a:pos x="2" y="1"/>
                  </a:cxn>
                  <a:cxn ang="0">
                    <a:pos x="1" y="1"/>
                  </a:cxn>
                  <a:cxn ang="0">
                    <a:pos x="1" y="1"/>
                  </a:cxn>
                  <a:cxn ang="0">
                    <a:pos x="0" y="1"/>
                  </a:cxn>
                  <a:cxn ang="0">
                    <a:pos x="0" y="0"/>
                  </a:cxn>
                  <a:cxn ang="0">
                    <a:pos x="0" y="1"/>
                  </a:cxn>
                  <a:cxn ang="0">
                    <a:pos x="1" y="1"/>
                  </a:cxn>
                </a:cxnLst>
                <a:rect l="0" t="0" r="r" b="b"/>
                <a:pathLst>
                  <a:path w="2" h="1">
                    <a:moveTo>
                      <a:pt x="1" y="1"/>
                    </a:moveTo>
                    <a:lnTo>
                      <a:pt x="2" y="1"/>
                    </a:lnTo>
                    <a:lnTo>
                      <a:pt x="2" y="1"/>
                    </a:lnTo>
                    <a:lnTo>
                      <a:pt x="1" y="1"/>
                    </a:lnTo>
                    <a:lnTo>
                      <a:pt x="1" y="1"/>
                    </a:lnTo>
                    <a:lnTo>
                      <a:pt x="0" y="1"/>
                    </a:lnTo>
                    <a:lnTo>
                      <a:pt x="0" y="0"/>
                    </a:lnTo>
                    <a:lnTo>
                      <a:pt x="0" y="1"/>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5" name="Freeform 306"/>
              <p:cNvSpPr>
                <a:spLocks/>
              </p:cNvSpPr>
              <p:nvPr/>
            </p:nvSpPr>
            <p:spPr bwMode="auto">
              <a:xfrm>
                <a:off x="5136" y="3747"/>
                <a:ext cx="1" cy="1"/>
              </a:xfrm>
              <a:custGeom>
                <a:avLst/>
                <a:gdLst/>
                <a:ahLst/>
                <a:cxnLst>
                  <a:cxn ang="0">
                    <a:pos x="0" y="0"/>
                  </a:cxn>
                  <a:cxn ang="0">
                    <a:pos x="0" y="0"/>
                  </a:cxn>
                  <a:cxn ang="0">
                    <a:pos x="0" y="1"/>
                  </a:cxn>
                  <a:cxn ang="0">
                    <a:pos x="0" y="1"/>
                  </a:cxn>
                  <a:cxn ang="0">
                    <a:pos x="1" y="1"/>
                  </a:cxn>
                  <a:cxn ang="0">
                    <a:pos x="0" y="0"/>
                  </a:cxn>
                  <a:cxn ang="0">
                    <a:pos x="0" y="0"/>
                  </a:cxn>
                  <a:cxn ang="0">
                    <a:pos x="0" y="0"/>
                  </a:cxn>
                </a:cxnLst>
                <a:rect l="0" t="0" r="r" b="b"/>
                <a:pathLst>
                  <a:path w="1" h="1">
                    <a:moveTo>
                      <a:pt x="0" y="0"/>
                    </a:moveTo>
                    <a:lnTo>
                      <a:pt x="0" y="0"/>
                    </a:lnTo>
                    <a:lnTo>
                      <a:pt x="0" y="1"/>
                    </a:lnTo>
                    <a:lnTo>
                      <a:pt x="0" y="1"/>
                    </a:lnTo>
                    <a:lnTo>
                      <a:pt x="1" y="1"/>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6" name="Freeform 307"/>
              <p:cNvSpPr>
                <a:spLocks/>
              </p:cNvSpPr>
              <p:nvPr/>
            </p:nvSpPr>
            <p:spPr bwMode="auto">
              <a:xfrm>
                <a:off x="5047" y="3720"/>
                <a:ext cx="110" cy="57"/>
              </a:xfrm>
              <a:custGeom>
                <a:avLst/>
                <a:gdLst/>
                <a:ahLst/>
                <a:cxnLst>
                  <a:cxn ang="0">
                    <a:pos x="81" y="24"/>
                  </a:cxn>
                  <a:cxn ang="0">
                    <a:pos x="73" y="18"/>
                  </a:cxn>
                  <a:cxn ang="0">
                    <a:pos x="54" y="12"/>
                  </a:cxn>
                  <a:cxn ang="0">
                    <a:pos x="53" y="11"/>
                  </a:cxn>
                  <a:cxn ang="0">
                    <a:pos x="50" y="10"/>
                  </a:cxn>
                  <a:cxn ang="0">
                    <a:pos x="42" y="8"/>
                  </a:cxn>
                  <a:cxn ang="0">
                    <a:pos x="34" y="8"/>
                  </a:cxn>
                  <a:cxn ang="0">
                    <a:pos x="30" y="12"/>
                  </a:cxn>
                  <a:cxn ang="0">
                    <a:pos x="25" y="17"/>
                  </a:cxn>
                  <a:cxn ang="0">
                    <a:pos x="20" y="12"/>
                  </a:cxn>
                  <a:cxn ang="0">
                    <a:pos x="18" y="6"/>
                  </a:cxn>
                  <a:cxn ang="0">
                    <a:pos x="13" y="2"/>
                  </a:cxn>
                  <a:cxn ang="0">
                    <a:pos x="5" y="2"/>
                  </a:cxn>
                  <a:cxn ang="0">
                    <a:pos x="1" y="6"/>
                  </a:cxn>
                  <a:cxn ang="0">
                    <a:pos x="5" y="6"/>
                  </a:cxn>
                  <a:cxn ang="0">
                    <a:pos x="7" y="10"/>
                  </a:cxn>
                  <a:cxn ang="0">
                    <a:pos x="16" y="10"/>
                  </a:cxn>
                  <a:cxn ang="0">
                    <a:pos x="13" y="12"/>
                  </a:cxn>
                  <a:cxn ang="0">
                    <a:pos x="6" y="13"/>
                  </a:cxn>
                  <a:cxn ang="0">
                    <a:pos x="8" y="14"/>
                  </a:cxn>
                  <a:cxn ang="0">
                    <a:pos x="10" y="17"/>
                  </a:cxn>
                  <a:cxn ang="0">
                    <a:pos x="11" y="20"/>
                  </a:cxn>
                  <a:cxn ang="0">
                    <a:pos x="16" y="15"/>
                  </a:cxn>
                  <a:cxn ang="0">
                    <a:pos x="16" y="18"/>
                  </a:cxn>
                  <a:cxn ang="0">
                    <a:pos x="19" y="20"/>
                  </a:cxn>
                  <a:cxn ang="0">
                    <a:pos x="23" y="22"/>
                  </a:cxn>
                  <a:cxn ang="0">
                    <a:pos x="37" y="26"/>
                  </a:cxn>
                  <a:cxn ang="0">
                    <a:pos x="39" y="28"/>
                  </a:cxn>
                  <a:cxn ang="0">
                    <a:pos x="41" y="30"/>
                  </a:cxn>
                  <a:cxn ang="0">
                    <a:pos x="42" y="36"/>
                  </a:cxn>
                  <a:cxn ang="0">
                    <a:pos x="43" y="38"/>
                  </a:cxn>
                  <a:cxn ang="0">
                    <a:pos x="44" y="39"/>
                  </a:cxn>
                  <a:cxn ang="0">
                    <a:pos x="39" y="41"/>
                  </a:cxn>
                  <a:cxn ang="0">
                    <a:pos x="43" y="44"/>
                  </a:cxn>
                  <a:cxn ang="0">
                    <a:pos x="44" y="42"/>
                  </a:cxn>
                  <a:cxn ang="0">
                    <a:pos x="49" y="42"/>
                  </a:cxn>
                  <a:cxn ang="0">
                    <a:pos x="56" y="48"/>
                  </a:cxn>
                  <a:cxn ang="0">
                    <a:pos x="59" y="48"/>
                  </a:cxn>
                  <a:cxn ang="0">
                    <a:pos x="68" y="47"/>
                  </a:cxn>
                  <a:cxn ang="0">
                    <a:pos x="69" y="43"/>
                  </a:cxn>
                  <a:cxn ang="0">
                    <a:pos x="70" y="42"/>
                  </a:cxn>
                  <a:cxn ang="0">
                    <a:pos x="73" y="40"/>
                  </a:cxn>
                  <a:cxn ang="0">
                    <a:pos x="76" y="39"/>
                  </a:cxn>
                  <a:cxn ang="0">
                    <a:pos x="79" y="41"/>
                  </a:cxn>
                  <a:cxn ang="0">
                    <a:pos x="85" y="43"/>
                  </a:cxn>
                  <a:cxn ang="0">
                    <a:pos x="89" y="49"/>
                  </a:cxn>
                  <a:cxn ang="0">
                    <a:pos x="93" y="53"/>
                  </a:cxn>
                  <a:cxn ang="0">
                    <a:pos x="105" y="57"/>
                  </a:cxn>
                  <a:cxn ang="0">
                    <a:pos x="108" y="55"/>
                  </a:cxn>
                  <a:cxn ang="0">
                    <a:pos x="110" y="54"/>
                  </a:cxn>
                  <a:cxn ang="0">
                    <a:pos x="105" y="51"/>
                  </a:cxn>
                  <a:cxn ang="0">
                    <a:pos x="101" y="48"/>
                  </a:cxn>
                  <a:cxn ang="0">
                    <a:pos x="96" y="46"/>
                  </a:cxn>
                  <a:cxn ang="0">
                    <a:pos x="94" y="42"/>
                  </a:cxn>
                  <a:cxn ang="0">
                    <a:pos x="89" y="35"/>
                  </a:cxn>
                  <a:cxn ang="0">
                    <a:pos x="93" y="33"/>
                  </a:cxn>
                  <a:cxn ang="0">
                    <a:pos x="90" y="31"/>
                  </a:cxn>
                </a:cxnLst>
                <a:rect l="0" t="0" r="r" b="b"/>
                <a:pathLst>
                  <a:path w="110" h="57">
                    <a:moveTo>
                      <a:pt x="82" y="28"/>
                    </a:moveTo>
                    <a:lnTo>
                      <a:pt x="82" y="28"/>
                    </a:lnTo>
                    <a:lnTo>
                      <a:pt x="82" y="26"/>
                    </a:lnTo>
                    <a:lnTo>
                      <a:pt x="81" y="24"/>
                    </a:lnTo>
                    <a:lnTo>
                      <a:pt x="81" y="23"/>
                    </a:lnTo>
                    <a:lnTo>
                      <a:pt x="76" y="20"/>
                    </a:lnTo>
                    <a:lnTo>
                      <a:pt x="74" y="18"/>
                    </a:lnTo>
                    <a:lnTo>
                      <a:pt x="73" y="18"/>
                    </a:lnTo>
                    <a:lnTo>
                      <a:pt x="56" y="12"/>
                    </a:lnTo>
                    <a:lnTo>
                      <a:pt x="55" y="12"/>
                    </a:lnTo>
                    <a:lnTo>
                      <a:pt x="55" y="12"/>
                    </a:lnTo>
                    <a:lnTo>
                      <a:pt x="54" y="12"/>
                    </a:lnTo>
                    <a:lnTo>
                      <a:pt x="54" y="12"/>
                    </a:lnTo>
                    <a:lnTo>
                      <a:pt x="54" y="12"/>
                    </a:lnTo>
                    <a:lnTo>
                      <a:pt x="54" y="11"/>
                    </a:lnTo>
                    <a:lnTo>
                      <a:pt x="53" y="11"/>
                    </a:lnTo>
                    <a:lnTo>
                      <a:pt x="52" y="11"/>
                    </a:lnTo>
                    <a:lnTo>
                      <a:pt x="52" y="10"/>
                    </a:lnTo>
                    <a:lnTo>
                      <a:pt x="51" y="11"/>
                    </a:lnTo>
                    <a:lnTo>
                      <a:pt x="50" y="10"/>
                    </a:lnTo>
                    <a:lnTo>
                      <a:pt x="50" y="10"/>
                    </a:lnTo>
                    <a:lnTo>
                      <a:pt x="49" y="11"/>
                    </a:lnTo>
                    <a:lnTo>
                      <a:pt x="43" y="8"/>
                    </a:lnTo>
                    <a:lnTo>
                      <a:pt x="42" y="8"/>
                    </a:lnTo>
                    <a:lnTo>
                      <a:pt x="39" y="6"/>
                    </a:lnTo>
                    <a:lnTo>
                      <a:pt x="38" y="6"/>
                    </a:lnTo>
                    <a:lnTo>
                      <a:pt x="38" y="6"/>
                    </a:lnTo>
                    <a:lnTo>
                      <a:pt x="34" y="8"/>
                    </a:lnTo>
                    <a:lnTo>
                      <a:pt x="34" y="9"/>
                    </a:lnTo>
                    <a:lnTo>
                      <a:pt x="34" y="10"/>
                    </a:lnTo>
                    <a:lnTo>
                      <a:pt x="30" y="10"/>
                    </a:lnTo>
                    <a:lnTo>
                      <a:pt x="30" y="12"/>
                    </a:lnTo>
                    <a:lnTo>
                      <a:pt x="27" y="13"/>
                    </a:lnTo>
                    <a:lnTo>
                      <a:pt x="27" y="14"/>
                    </a:lnTo>
                    <a:lnTo>
                      <a:pt x="26" y="15"/>
                    </a:lnTo>
                    <a:lnTo>
                      <a:pt x="25" y="17"/>
                    </a:lnTo>
                    <a:lnTo>
                      <a:pt x="23" y="17"/>
                    </a:lnTo>
                    <a:lnTo>
                      <a:pt x="22" y="15"/>
                    </a:lnTo>
                    <a:lnTo>
                      <a:pt x="20" y="12"/>
                    </a:lnTo>
                    <a:lnTo>
                      <a:pt x="20" y="12"/>
                    </a:lnTo>
                    <a:lnTo>
                      <a:pt x="19" y="13"/>
                    </a:lnTo>
                    <a:lnTo>
                      <a:pt x="18" y="11"/>
                    </a:lnTo>
                    <a:lnTo>
                      <a:pt x="17" y="9"/>
                    </a:lnTo>
                    <a:lnTo>
                      <a:pt x="18" y="6"/>
                    </a:lnTo>
                    <a:lnTo>
                      <a:pt x="17" y="5"/>
                    </a:lnTo>
                    <a:lnTo>
                      <a:pt x="17" y="4"/>
                    </a:lnTo>
                    <a:lnTo>
                      <a:pt x="16" y="2"/>
                    </a:lnTo>
                    <a:lnTo>
                      <a:pt x="13" y="2"/>
                    </a:lnTo>
                    <a:lnTo>
                      <a:pt x="10" y="0"/>
                    </a:lnTo>
                    <a:lnTo>
                      <a:pt x="8" y="0"/>
                    </a:lnTo>
                    <a:lnTo>
                      <a:pt x="6" y="0"/>
                    </a:lnTo>
                    <a:lnTo>
                      <a:pt x="5" y="2"/>
                    </a:lnTo>
                    <a:lnTo>
                      <a:pt x="1" y="2"/>
                    </a:lnTo>
                    <a:lnTo>
                      <a:pt x="1" y="2"/>
                    </a:lnTo>
                    <a:lnTo>
                      <a:pt x="0" y="6"/>
                    </a:lnTo>
                    <a:lnTo>
                      <a:pt x="1" y="6"/>
                    </a:lnTo>
                    <a:lnTo>
                      <a:pt x="1" y="6"/>
                    </a:lnTo>
                    <a:lnTo>
                      <a:pt x="2" y="6"/>
                    </a:lnTo>
                    <a:lnTo>
                      <a:pt x="3" y="6"/>
                    </a:lnTo>
                    <a:lnTo>
                      <a:pt x="5" y="6"/>
                    </a:lnTo>
                    <a:lnTo>
                      <a:pt x="5" y="7"/>
                    </a:lnTo>
                    <a:lnTo>
                      <a:pt x="5" y="8"/>
                    </a:lnTo>
                    <a:lnTo>
                      <a:pt x="6" y="10"/>
                    </a:lnTo>
                    <a:lnTo>
                      <a:pt x="7" y="10"/>
                    </a:lnTo>
                    <a:lnTo>
                      <a:pt x="9" y="10"/>
                    </a:lnTo>
                    <a:lnTo>
                      <a:pt x="9" y="10"/>
                    </a:lnTo>
                    <a:lnTo>
                      <a:pt x="16" y="10"/>
                    </a:lnTo>
                    <a:lnTo>
                      <a:pt x="16" y="10"/>
                    </a:lnTo>
                    <a:lnTo>
                      <a:pt x="16" y="10"/>
                    </a:lnTo>
                    <a:lnTo>
                      <a:pt x="16" y="12"/>
                    </a:lnTo>
                    <a:lnTo>
                      <a:pt x="15" y="12"/>
                    </a:lnTo>
                    <a:lnTo>
                      <a:pt x="13" y="12"/>
                    </a:lnTo>
                    <a:lnTo>
                      <a:pt x="12" y="11"/>
                    </a:lnTo>
                    <a:lnTo>
                      <a:pt x="9" y="13"/>
                    </a:lnTo>
                    <a:lnTo>
                      <a:pt x="8" y="13"/>
                    </a:lnTo>
                    <a:lnTo>
                      <a:pt x="6" y="13"/>
                    </a:lnTo>
                    <a:lnTo>
                      <a:pt x="5" y="13"/>
                    </a:lnTo>
                    <a:lnTo>
                      <a:pt x="5" y="14"/>
                    </a:lnTo>
                    <a:lnTo>
                      <a:pt x="6" y="14"/>
                    </a:lnTo>
                    <a:lnTo>
                      <a:pt x="8" y="14"/>
                    </a:lnTo>
                    <a:lnTo>
                      <a:pt x="9" y="15"/>
                    </a:lnTo>
                    <a:lnTo>
                      <a:pt x="9" y="17"/>
                    </a:lnTo>
                    <a:lnTo>
                      <a:pt x="10" y="17"/>
                    </a:lnTo>
                    <a:lnTo>
                      <a:pt x="10" y="17"/>
                    </a:lnTo>
                    <a:lnTo>
                      <a:pt x="10" y="18"/>
                    </a:lnTo>
                    <a:lnTo>
                      <a:pt x="10" y="20"/>
                    </a:lnTo>
                    <a:lnTo>
                      <a:pt x="11" y="20"/>
                    </a:lnTo>
                    <a:lnTo>
                      <a:pt x="11" y="20"/>
                    </a:lnTo>
                    <a:lnTo>
                      <a:pt x="13" y="20"/>
                    </a:lnTo>
                    <a:lnTo>
                      <a:pt x="14" y="19"/>
                    </a:lnTo>
                    <a:lnTo>
                      <a:pt x="16" y="14"/>
                    </a:lnTo>
                    <a:lnTo>
                      <a:pt x="16" y="15"/>
                    </a:lnTo>
                    <a:lnTo>
                      <a:pt x="16" y="16"/>
                    </a:lnTo>
                    <a:lnTo>
                      <a:pt x="16" y="17"/>
                    </a:lnTo>
                    <a:lnTo>
                      <a:pt x="16" y="18"/>
                    </a:lnTo>
                    <a:lnTo>
                      <a:pt x="16" y="18"/>
                    </a:lnTo>
                    <a:lnTo>
                      <a:pt x="16" y="19"/>
                    </a:lnTo>
                    <a:lnTo>
                      <a:pt x="18" y="20"/>
                    </a:lnTo>
                    <a:lnTo>
                      <a:pt x="19" y="20"/>
                    </a:lnTo>
                    <a:lnTo>
                      <a:pt x="19" y="20"/>
                    </a:lnTo>
                    <a:lnTo>
                      <a:pt x="20" y="20"/>
                    </a:lnTo>
                    <a:lnTo>
                      <a:pt x="20" y="20"/>
                    </a:lnTo>
                    <a:lnTo>
                      <a:pt x="21" y="21"/>
                    </a:lnTo>
                    <a:lnTo>
                      <a:pt x="23" y="22"/>
                    </a:lnTo>
                    <a:lnTo>
                      <a:pt x="23" y="22"/>
                    </a:lnTo>
                    <a:lnTo>
                      <a:pt x="33" y="25"/>
                    </a:lnTo>
                    <a:lnTo>
                      <a:pt x="34" y="25"/>
                    </a:lnTo>
                    <a:lnTo>
                      <a:pt x="37" y="26"/>
                    </a:lnTo>
                    <a:lnTo>
                      <a:pt x="38" y="27"/>
                    </a:lnTo>
                    <a:lnTo>
                      <a:pt x="38" y="27"/>
                    </a:lnTo>
                    <a:lnTo>
                      <a:pt x="38" y="28"/>
                    </a:lnTo>
                    <a:lnTo>
                      <a:pt x="39" y="28"/>
                    </a:lnTo>
                    <a:lnTo>
                      <a:pt x="39" y="28"/>
                    </a:lnTo>
                    <a:lnTo>
                      <a:pt x="41" y="29"/>
                    </a:lnTo>
                    <a:lnTo>
                      <a:pt x="41" y="30"/>
                    </a:lnTo>
                    <a:lnTo>
                      <a:pt x="41" y="30"/>
                    </a:lnTo>
                    <a:lnTo>
                      <a:pt x="41" y="32"/>
                    </a:lnTo>
                    <a:lnTo>
                      <a:pt x="42" y="34"/>
                    </a:lnTo>
                    <a:lnTo>
                      <a:pt x="43" y="34"/>
                    </a:lnTo>
                    <a:lnTo>
                      <a:pt x="42" y="36"/>
                    </a:lnTo>
                    <a:lnTo>
                      <a:pt x="41" y="36"/>
                    </a:lnTo>
                    <a:lnTo>
                      <a:pt x="43" y="37"/>
                    </a:lnTo>
                    <a:lnTo>
                      <a:pt x="44" y="37"/>
                    </a:lnTo>
                    <a:lnTo>
                      <a:pt x="43" y="38"/>
                    </a:lnTo>
                    <a:lnTo>
                      <a:pt x="43" y="38"/>
                    </a:lnTo>
                    <a:lnTo>
                      <a:pt x="45" y="39"/>
                    </a:lnTo>
                    <a:lnTo>
                      <a:pt x="45" y="39"/>
                    </a:lnTo>
                    <a:lnTo>
                      <a:pt x="44" y="39"/>
                    </a:lnTo>
                    <a:lnTo>
                      <a:pt x="42" y="39"/>
                    </a:lnTo>
                    <a:lnTo>
                      <a:pt x="41" y="39"/>
                    </a:lnTo>
                    <a:lnTo>
                      <a:pt x="41" y="39"/>
                    </a:lnTo>
                    <a:lnTo>
                      <a:pt x="39" y="41"/>
                    </a:lnTo>
                    <a:lnTo>
                      <a:pt x="38" y="43"/>
                    </a:lnTo>
                    <a:lnTo>
                      <a:pt x="38" y="44"/>
                    </a:lnTo>
                    <a:lnTo>
                      <a:pt x="42" y="43"/>
                    </a:lnTo>
                    <a:lnTo>
                      <a:pt x="43" y="44"/>
                    </a:lnTo>
                    <a:lnTo>
                      <a:pt x="44" y="44"/>
                    </a:lnTo>
                    <a:lnTo>
                      <a:pt x="44" y="43"/>
                    </a:lnTo>
                    <a:lnTo>
                      <a:pt x="44" y="43"/>
                    </a:lnTo>
                    <a:lnTo>
                      <a:pt x="44" y="42"/>
                    </a:lnTo>
                    <a:lnTo>
                      <a:pt x="45" y="43"/>
                    </a:lnTo>
                    <a:lnTo>
                      <a:pt x="45" y="42"/>
                    </a:lnTo>
                    <a:lnTo>
                      <a:pt x="47" y="42"/>
                    </a:lnTo>
                    <a:lnTo>
                      <a:pt x="49" y="42"/>
                    </a:lnTo>
                    <a:lnTo>
                      <a:pt x="50" y="42"/>
                    </a:lnTo>
                    <a:lnTo>
                      <a:pt x="50" y="43"/>
                    </a:lnTo>
                    <a:lnTo>
                      <a:pt x="56" y="48"/>
                    </a:lnTo>
                    <a:lnTo>
                      <a:pt x="56" y="48"/>
                    </a:lnTo>
                    <a:lnTo>
                      <a:pt x="56" y="48"/>
                    </a:lnTo>
                    <a:lnTo>
                      <a:pt x="56" y="48"/>
                    </a:lnTo>
                    <a:lnTo>
                      <a:pt x="58" y="48"/>
                    </a:lnTo>
                    <a:lnTo>
                      <a:pt x="59" y="48"/>
                    </a:lnTo>
                    <a:lnTo>
                      <a:pt x="60" y="49"/>
                    </a:lnTo>
                    <a:lnTo>
                      <a:pt x="63" y="48"/>
                    </a:lnTo>
                    <a:lnTo>
                      <a:pt x="65" y="49"/>
                    </a:lnTo>
                    <a:lnTo>
                      <a:pt x="68" y="47"/>
                    </a:lnTo>
                    <a:lnTo>
                      <a:pt x="68" y="47"/>
                    </a:lnTo>
                    <a:lnTo>
                      <a:pt x="68" y="45"/>
                    </a:lnTo>
                    <a:lnTo>
                      <a:pt x="67" y="44"/>
                    </a:lnTo>
                    <a:lnTo>
                      <a:pt x="69" y="43"/>
                    </a:lnTo>
                    <a:lnTo>
                      <a:pt x="69" y="42"/>
                    </a:lnTo>
                    <a:lnTo>
                      <a:pt x="69" y="42"/>
                    </a:lnTo>
                    <a:lnTo>
                      <a:pt x="70" y="42"/>
                    </a:lnTo>
                    <a:lnTo>
                      <a:pt x="70" y="42"/>
                    </a:lnTo>
                    <a:lnTo>
                      <a:pt x="71" y="42"/>
                    </a:lnTo>
                    <a:lnTo>
                      <a:pt x="70" y="39"/>
                    </a:lnTo>
                    <a:lnTo>
                      <a:pt x="71" y="40"/>
                    </a:lnTo>
                    <a:lnTo>
                      <a:pt x="73" y="40"/>
                    </a:lnTo>
                    <a:lnTo>
                      <a:pt x="74" y="40"/>
                    </a:lnTo>
                    <a:lnTo>
                      <a:pt x="74" y="39"/>
                    </a:lnTo>
                    <a:lnTo>
                      <a:pt x="75" y="39"/>
                    </a:lnTo>
                    <a:lnTo>
                      <a:pt x="76" y="39"/>
                    </a:lnTo>
                    <a:lnTo>
                      <a:pt x="77" y="39"/>
                    </a:lnTo>
                    <a:lnTo>
                      <a:pt x="77" y="40"/>
                    </a:lnTo>
                    <a:lnTo>
                      <a:pt x="77" y="40"/>
                    </a:lnTo>
                    <a:lnTo>
                      <a:pt x="79" y="41"/>
                    </a:lnTo>
                    <a:lnTo>
                      <a:pt x="79" y="41"/>
                    </a:lnTo>
                    <a:lnTo>
                      <a:pt x="80" y="42"/>
                    </a:lnTo>
                    <a:lnTo>
                      <a:pt x="81" y="42"/>
                    </a:lnTo>
                    <a:lnTo>
                      <a:pt x="85" y="43"/>
                    </a:lnTo>
                    <a:lnTo>
                      <a:pt x="85" y="44"/>
                    </a:lnTo>
                    <a:lnTo>
                      <a:pt x="87" y="47"/>
                    </a:lnTo>
                    <a:lnTo>
                      <a:pt x="89" y="48"/>
                    </a:lnTo>
                    <a:lnTo>
                      <a:pt x="89" y="49"/>
                    </a:lnTo>
                    <a:lnTo>
                      <a:pt x="89" y="49"/>
                    </a:lnTo>
                    <a:lnTo>
                      <a:pt x="89" y="50"/>
                    </a:lnTo>
                    <a:lnTo>
                      <a:pt x="91" y="50"/>
                    </a:lnTo>
                    <a:lnTo>
                      <a:pt x="93" y="53"/>
                    </a:lnTo>
                    <a:lnTo>
                      <a:pt x="93" y="53"/>
                    </a:lnTo>
                    <a:lnTo>
                      <a:pt x="94" y="53"/>
                    </a:lnTo>
                    <a:lnTo>
                      <a:pt x="105" y="55"/>
                    </a:lnTo>
                    <a:lnTo>
                      <a:pt x="105" y="57"/>
                    </a:lnTo>
                    <a:lnTo>
                      <a:pt x="107" y="57"/>
                    </a:lnTo>
                    <a:lnTo>
                      <a:pt x="108" y="57"/>
                    </a:lnTo>
                    <a:lnTo>
                      <a:pt x="109" y="56"/>
                    </a:lnTo>
                    <a:lnTo>
                      <a:pt x="108" y="55"/>
                    </a:lnTo>
                    <a:lnTo>
                      <a:pt x="107" y="55"/>
                    </a:lnTo>
                    <a:lnTo>
                      <a:pt x="109" y="55"/>
                    </a:lnTo>
                    <a:lnTo>
                      <a:pt x="110" y="54"/>
                    </a:lnTo>
                    <a:lnTo>
                      <a:pt x="110" y="54"/>
                    </a:lnTo>
                    <a:lnTo>
                      <a:pt x="107" y="53"/>
                    </a:lnTo>
                    <a:lnTo>
                      <a:pt x="104" y="53"/>
                    </a:lnTo>
                    <a:lnTo>
                      <a:pt x="104" y="52"/>
                    </a:lnTo>
                    <a:lnTo>
                      <a:pt x="105" y="51"/>
                    </a:lnTo>
                    <a:lnTo>
                      <a:pt x="104" y="50"/>
                    </a:lnTo>
                    <a:lnTo>
                      <a:pt x="102" y="50"/>
                    </a:lnTo>
                    <a:lnTo>
                      <a:pt x="101" y="50"/>
                    </a:lnTo>
                    <a:lnTo>
                      <a:pt x="101" y="48"/>
                    </a:lnTo>
                    <a:lnTo>
                      <a:pt x="100" y="47"/>
                    </a:lnTo>
                    <a:lnTo>
                      <a:pt x="98" y="48"/>
                    </a:lnTo>
                    <a:lnTo>
                      <a:pt x="97" y="47"/>
                    </a:lnTo>
                    <a:lnTo>
                      <a:pt x="96" y="46"/>
                    </a:lnTo>
                    <a:lnTo>
                      <a:pt x="96" y="44"/>
                    </a:lnTo>
                    <a:lnTo>
                      <a:pt x="95" y="42"/>
                    </a:lnTo>
                    <a:lnTo>
                      <a:pt x="95" y="42"/>
                    </a:lnTo>
                    <a:lnTo>
                      <a:pt x="94" y="42"/>
                    </a:lnTo>
                    <a:lnTo>
                      <a:pt x="91" y="39"/>
                    </a:lnTo>
                    <a:lnTo>
                      <a:pt x="90" y="39"/>
                    </a:lnTo>
                    <a:lnTo>
                      <a:pt x="89" y="35"/>
                    </a:lnTo>
                    <a:lnTo>
                      <a:pt x="89" y="35"/>
                    </a:lnTo>
                    <a:lnTo>
                      <a:pt x="92" y="35"/>
                    </a:lnTo>
                    <a:lnTo>
                      <a:pt x="92" y="35"/>
                    </a:lnTo>
                    <a:lnTo>
                      <a:pt x="93" y="35"/>
                    </a:lnTo>
                    <a:lnTo>
                      <a:pt x="93" y="33"/>
                    </a:lnTo>
                    <a:lnTo>
                      <a:pt x="93" y="32"/>
                    </a:lnTo>
                    <a:lnTo>
                      <a:pt x="92" y="31"/>
                    </a:lnTo>
                    <a:lnTo>
                      <a:pt x="91" y="31"/>
                    </a:lnTo>
                    <a:lnTo>
                      <a:pt x="90" y="31"/>
                    </a:lnTo>
                    <a:lnTo>
                      <a:pt x="87" y="30"/>
                    </a:lnTo>
                    <a:lnTo>
                      <a:pt x="85" y="28"/>
                    </a:lnTo>
                    <a:lnTo>
                      <a:pt x="82" y="28"/>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7" name="Freeform 308"/>
              <p:cNvSpPr>
                <a:spLocks/>
              </p:cNvSpPr>
              <p:nvPr/>
            </p:nvSpPr>
            <p:spPr bwMode="auto">
              <a:xfrm>
                <a:off x="5133" y="3729"/>
                <a:ext cx="3" cy="1"/>
              </a:xfrm>
              <a:custGeom>
                <a:avLst/>
                <a:gdLst/>
                <a:ahLst/>
                <a:cxnLst>
                  <a:cxn ang="0">
                    <a:pos x="1" y="0"/>
                  </a:cxn>
                  <a:cxn ang="0">
                    <a:pos x="0" y="0"/>
                  </a:cxn>
                  <a:cxn ang="0">
                    <a:pos x="0" y="0"/>
                  </a:cxn>
                  <a:cxn ang="0">
                    <a:pos x="0" y="0"/>
                  </a:cxn>
                  <a:cxn ang="0">
                    <a:pos x="0" y="1"/>
                  </a:cxn>
                  <a:cxn ang="0">
                    <a:pos x="0" y="1"/>
                  </a:cxn>
                  <a:cxn ang="0">
                    <a:pos x="1" y="1"/>
                  </a:cxn>
                  <a:cxn ang="0">
                    <a:pos x="1" y="1"/>
                  </a:cxn>
                  <a:cxn ang="0">
                    <a:pos x="2" y="1"/>
                  </a:cxn>
                  <a:cxn ang="0">
                    <a:pos x="3" y="1"/>
                  </a:cxn>
                  <a:cxn ang="0">
                    <a:pos x="3" y="0"/>
                  </a:cxn>
                  <a:cxn ang="0">
                    <a:pos x="1" y="0"/>
                  </a:cxn>
                  <a:cxn ang="0">
                    <a:pos x="1" y="0"/>
                  </a:cxn>
                </a:cxnLst>
                <a:rect l="0" t="0" r="r" b="b"/>
                <a:pathLst>
                  <a:path w="3" h="1">
                    <a:moveTo>
                      <a:pt x="1" y="0"/>
                    </a:moveTo>
                    <a:lnTo>
                      <a:pt x="0" y="0"/>
                    </a:lnTo>
                    <a:lnTo>
                      <a:pt x="0" y="0"/>
                    </a:lnTo>
                    <a:lnTo>
                      <a:pt x="0" y="0"/>
                    </a:lnTo>
                    <a:lnTo>
                      <a:pt x="0" y="1"/>
                    </a:lnTo>
                    <a:lnTo>
                      <a:pt x="0" y="1"/>
                    </a:lnTo>
                    <a:lnTo>
                      <a:pt x="1" y="1"/>
                    </a:lnTo>
                    <a:lnTo>
                      <a:pt x="1" y="1"/>
                    </a:lnTo>
                    <a:lnTo>
                      <a:pt x="2" y="1"/>
                    </a:lnTo>
                    <a:lnTo>
                      <a:pt x="3" y="1"/>
                    </a:lnTo>
                    <a:lnTo>
                      <a:pt x="3" y="0"/>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8" name="Freeform 309"/>
              <p:cNvSpPr>
                <a:spLocks/>
              </p:cNvSpPr>
              <p:nvPr/>
            </p:nvSpPr>
            <p:spPr bwMode="auto">
              <a:xfrm>
                <a:off x="5092" y="3809"/>
                <a:ext cx="4" cy="2"/>
              </a:xfrm>
              <a:custGeom>
                <a:avLst/>
                <a:gdLst/>
                <a:ahLst/>
                <a:cxnLst>
                  <a:cxn ang="0">
                    <a:pos x="1" y="0"/>
                  </a:cxn>
                  <a:cxn ang="0">
                    <a:pos x="1" y="1"/>
                  </a:cxn>
                  <a:cxn ang="0">
                    <a:pos x="0" y="1"/>
                  </a:cxn>
                  <a:cxn ang="0">
                    <a:pos x="0" y="1"/>
                  </a:cxn>
                  <a:cxn ang="0">
                    <a:pos x="0" y="2"/>
                  </a:cxn>
                  <a:cxn ang="0">
                    <a:pos x="1" y="2"/>
                  </a:cxn>
                  <a:cxn ang="0">
                    <a:pos x="2" y="1"/>
                  </a:cxn>
                  <a:cxn ang="0">
                    <a:pos x="2" y="1"/>
                  </a:cxn>
                  <a:cxn ang="0">
                    <a:pos x="3" y="1"/>
                  </a:cxn>
                  <a:cxn ang="0">
                    <a:pos x="4" y="1"/>
                  </a:cxn>
                  <a:cxn ang="0">
                    <a:pos x="3" y="1"/>
                  </a:cxn>
                  <a:cxn ang="0">
                    <a:pos x="2" y="0"/>
                  </a:cxn>
                  <a:cxn ang="0">
                    <a:pos x="1" y="0"/>
                  </a:cxn>
                </a:cxnLst>
                <a:rect l="0" t="0" r="r" b="b"/>
                <a:pathLst>
                  <a:path w="4" h="2">
                    <a:moveTo>
                      <a:pt x="1" y="0"/>
                    </a:moveTo>
                    <a:lnTo>
                      <a:pt x="1" y="1"/>
                    </a:lnTo>
                    <a:lnTo>
                      <a:pt x="0" y="1"/>
                    </a:lnTo>
                    <a:lnTo>
                      <a:pt x="0" y="1"/>
                    </a:lnTo>
                    <a:lnTo>
                      <a:pt x="0" y="2"/>
                    </a:lnTo>
                    <a:lnTo>
                      <a:pt x="1" y="2"/>
                    </a:lnTo>
                    <a:lnTo>
                      <a:pt x="2" y="1"/>
                    </a:lnTo>
                    <a:lnTo>
                      <a:pt x="2" y="1"/>
                    </a:lnTo>
                    <a:lnTo>
                      <a:pt x="3" y="1"/>
                    </a:lnTo>
                    <a:lnTo>
                      <a:pt x="4" y="1"/>
                    </a:lnTo>
                    <a:lnTo>
                      <a:pt x="3" y="1"/>
                    </a:lnTo>
                    <a:lnTo>
                      <a:pt x="2"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69" name="Freeform 310"/>
              <p:cNvSpPr>
                <a:spLocks/>
              </p:cNvSpPr>
              <p:nvPr/>
            </p:nvSpPr>
            <p:spPr bwMode="auto">
              <a:xfrm>
                <a:off x="5123" y="3963"/>
                <a:ext cx="20" cy="21"/>
              </a:xfrm>
              <a:custGeom>
                <a:avLst/>
                <a:gdLst/>
                <a:ahLst/>
                <a:cxnLst>
                  <a:cxn ang="0">
                    <a:pos x="19" y="1"/>
                  </a:cxn>
                  <a:cxn ang="0">
                    <a:pos x="18" y="0"/>
                  </a:cxn>
                  <a:cxn ang="0">
                    <a:pos x="17" y="0"/>
                  </a:cxn>
                  <a:cxn ang="0">
                    <a:pos x="17" y="1"/>
                  </a:cxn>
                  <a:cxn ang="0">
                    <a:pos x="16" y="0"/>
                  </a:cxn>
                  <a:cxn ang="0">
                    <a:pos x="14" y="1"/>
                  </a:cxn>
                  <a:cxn ang="0">
                    <a:pos x="13" y="2"/>
                  </a:cxn>
                  <a:cxn ang="0">
                    <a:pos x="10" y="3"/>
                  </a:cxn>
                  <a:cxn ang="0">
                    <a:pos x="6" y="3"/>
                  </a:cxn>
                  <a:cxn ang="0">
                    <a:pos x="2" y="0"/>
                  </a:cxn>
                  <a:cxn ang="0">
                    <a:pos x="2" y="0"/>
                  </a:cxn>
                  <a:cxn ang="0">
                    <a:pos x="2" y="0"/>
                  </a:cxn>
                  <a:cxn ang="0">
                    <a:pos x="0" y="0"/>
                  </a:cxn>
                  <a:cxn ang="0">
                    <a:pos x="0" y="0"/>
                  </a:cxn>
                  <a:cxn ang="0">
                    <a:pos x="0" y="3"/>
                  </a:cxn>
                  <a:cxn ang="0">
                    <a:pos x="3" y="11"/>
                  </a:cxn>
                  <a:cxn ang="0">
                    <a:pos x="4" y="11"/>
                  </a:cxn>
                  <a:cxn ang="0">
                    <a:pos x="3" y="12"/>
                  </a:cxn>
                  <a:cxn ang="0">
                    <a:pos x="2" y="10"/>
                  </a:cxn>
                  <a:cxn ang="0">
                    <a:pos x="3" y="14"/>
                  </a:cxn>
                  <a:cxn ang="0">
                    <a:pos x="5" y="18"/>
                  </a:cxn>
                  <a:cxn ang="0">
                    <a:pos x="7" y="18"/>
                  </a:cxn>
                  <a:cxn ang="0">
                    <a:pos x="8" y="18"/>
                  </a:cxn>
                  <a:cxn ang="0">
                    <a:pos x="7" y="19"/>
                  </a:cxn>
                  <a:cxn ang="0">
                    <a:pos x="6" y="19"/>
                  </a:cxn>
                  <a:cxn ang="0">
                    <a:pos x="7" y="20"/>
                  </a:cxn>
                  <a:cxn ang="0">
                    <a:pos x="8" y="20"/>
                  </a:cxn>
                  <a:cxn ang="0">
                    <a:pos x="9" y="21"/>
                  </a:cxn>
                  <a:cxn ang="0">
                    <a:pos x="9" y="20"/>
                  </a:cxn>
                  <a:cxn ang="0">
                    <a:pos x="10" y="21"/>
                  </a:cxn>
                  <a:cxn ang="0">
                    <a:pos x="11" y="21"/>
                  </a:cxn>
                  <a:cxn ang="0">
                    <a:pos x="12" y="21"/>
                  </a:cxn>
                  <a:cxn ang="0">
                    <a:pos x="12" y="20"/>
                  </a:cxn>
                  <a:cxn ang="0">
                    <a:pos x="13" y="18"/>
                  </a:cxn>
                  <a:cxn ang="0">
                    <a:pos x="13" y="18"/>
                  </a:cxn>
                  <a:cxn ang="0">
                    <a:pos x="13" y="18"/>
                  </a:cxn>
                  <a:cxn ang="0">
                    <a:pos x="14" y="18"/>
                  </a:cxn>
                  <a:cxn ang="0">
                    <a:pos x="14" y="18"/>
                  </a:cxn>
                  <a:cxn ang="0">
                    <a:pos x="15" y="17"/>
                  </a:cxn>
                  <a:cxn ang="0">
                    <a:pos x="15" y="16"/>
                  </a:cxn>
                  <a:cxn ang="0">
                    <a:pos x="15" y="15"/>
                  </a:cxn>
                  <a:cxn ang="0">
                    <a:pos x="15" y="14"/>
                  </a:cxn>
                  <a:cxn ang="0">
                    <a:pos x="16" y="15"/>
                  </a:cxn>
                  <a:cxn ang="0">
                    <a:pos x="17" y="15"/>
                  </a:cxn>
                  <a:cxn ang="0">
                    <a:pos x="17" y="14"/>
                  </a:cxn>
                  <a:cxn ang="0">
                    <a:pos x="17" y="13"/>
                  </a:cxn>
                  <a:cxn ang="0">
                    <a:pos x="18" y="13"/>
                  </a:cxn>
                  <a:cxn ang="0">
                    <a:pos x="18" y="11"/>
                  </a:cxn>
                  <a:cxn ang="0">
                    <a:pos x="19" y="9"/>
                  </a:cxn>
                  <a:cxn ang="0">
                    <a:pos x="20" y="10"/>
                  </a:cxn>
                  <a:cxn ang="0">
                    <a:pos x="20" y="11"/>
                  </a:cxn>
                  <a:cxn ang="0">
                    <a:pos x="20" y="11"/>
                  </a:cxn>
                  <a:cxn ang="0">
                    <a:pos x="20" y="10"/>
                  </a:cxn>
                  <a:cxn ang="0">
                    <a:pos x="19" y="1"/>
                  </a:cxn>
                </a:cxnLst>
                <a:rect l="0" t="0" r="r" b="b"/>
                <a:pathLst>
                  <a:path w="20" h="21">
                    <a:moveTo>
                      <a:pt x="19" y="1"/>
                    </a:moveTo>
                    <a:lnTo>
                      <a:pt x="18" y="0"/>
                    </a:lnTo>
                    <a:lnTo>
                      <a:pt x="17" y="0"/>
                    </a:lnTo>
                    <a:lnTo>
                      <a:pt x="17" y="1"/>
                    </a:lnTo>
                    <a:lnTo>
                      <a:pt x="16" y="0"/>
                    </a:lnTo>
                    <a:lnTo>
                      <a:pt x="14" y="1"/>
                    </a:lnTo>
                    <a:lnTo>
                      <a:pt x="13" y="2"/>
                    </a:lnTo>
                    <a:lnTo>
                      <a:pt x="10" y="3"/>
                    </a:lnTo>
                    <a:lnTo>
                      <a:pt x="6" y="3"/>
                    </a:lnTo>
                    <a:lnTo>
                      <a:pt x="2" y="0"/>
                    </a:lnTo>
                    <a:lnTo>
                      <a:pt x="2" y="0"/>
                    </a:lnTo>
                    <a:lnTo>
                      <a:pt x="2" y="0"/>
                    </a:lnTo>
                    <a:lnTo>
                      <a:pt x="0" y="0"/>
                    </a:lnTo>
                    <a:lnTo>
                      <a:pt x="0" y="0"/>
                    </a:lnTo>
                    <a:lnTo>
                      <a:pt x="0" y="3"/>
                    </a:lnTo>
                    <a:lnTo>
                      <a:pt x="3" y="11"/>
                    </a:lnTo>
                    <a:lnTo>
                      <a:pt x="4" y="11"/>
                    </a:lnTo>
                    <a:lnTo>
                      <a:pt x="3" y="12"/>
                    </a:lnTo>
                    <a:lnTo>
                      <a:pt x="2" y="10"/>
                    </a:lnTo>
                    <a:lnTo>
                      <a:pt x="3" y="14"/>
                    </a:lnTo>
                    <a:lnTo>
                      <a:pt x="5" y="18"/>
                    </a:lnTo>
                    <a:lnTo>
                      <a:pt x="7" y="18"/>
                    </a:lnTo>
                    <a:lnTo>
                      <a:pt x="8" y="18"/>
                    </a:lnTo>
                    <a:lnTo>
                      <a:pt x="7" y="19"/>
                    </a:lnTo>
                    <a:lnTo>
                      <a:pt x="6" y="19"/>
                    </a:lnTo>
                    <a:lnTo>
                      <a:pt x="7" y="20"/>
                    </a:lnTo>
                    <a:lnTo>
                      <a:pt x="8" y="20"/>
                    </a:lnTo>
                    <a:lnTo>
                      <a:pt x="9" y="21"/>
                    </a:lnTo>
                    <a:lnTo>
                      <a:pt x="9" y="20"/>
                    </a:lnTo>
                    <a:lnTo>
                      <a:pt x="10" y="21"/>
                    </a:lnTo>
                    <a:lnTo>
                      <a:pt x="11" y="21"/>
                    </a:lnTo>
                    <a:lnTo>
                      <a:pt x="12" y="21"/>
                    </a:lnTo>
                    <a:lnTo>
                      <a:pt x="12" y="20"/>
                    </a:lnTo>
                    <a:lnTo>
                      <a:pt x="13" y="18"/>
                    </a:lnTo>
                    <a:lnTo>
                      <a:pt x="13" y="18"/>
                    </a:lnTo>
                    <a:lnTo>
                      <a:pt x="13" y="18"/>
                    </a:lnTo>
                    <a:lnTo>
                      <a:pt x="14" y="18"/>
                    </a:lnTo>
                    <a:lnTo>
                      <a:pt x="14" y="18"/>
                    </a:lnTo>
                    <a:lnTo>
                      <a:pt x="15" y="17"/>
                    </a:lnTo>
                    <a:lnTo>
                      <a:pt x="15" y="16"/>
                    </a:lnTo>
                    <a:lnTo>
                      <a:pt x="15" y="15"/>
                    </a:lnTo>
                    <a:lnTo>
                      <a:pt x="15" y="14"/>
                    </a:lnTo>
                    <a:lnTo>
                      <a:pt x="16" y="15"/>
                    </a:lnTo>
                    <a:lnTo>
                      <a:pt x="17" y="15"/>
                    </a:lnTo>
                    <a:lnTo>
                      <a:pt x="17" y="14"/>
                    </a:lnTo>
                    <a:lnTo>
                      <a:pt x="17" y="13"/>
                    </a:lnTo>
                    <a:lnTo>
                      <a:pt x="18" y="13"/>
                    </a:lnTo>
                    <a:lnTo>
                      <a:pt x="18" y="11"/>
                    </a:lnTo>
                    <a:lnTo>
                      <a:pt x="19" y="9"/>
                    </a:lnTo>
                    <a:lnTo>
                      <a:pt x="20" y="10"/>
                    </a:lnTo>
                    <a:lnTo>
                      <a:pt x="20" y="11"/>
                    </a:lnTo>
                    <a:lnTo>
                      <a:pt x="20" y="11"/>
                    </a:lnTo>
                    <a:lnTo>
                      <a:pt x="20" y="10"/>
                    </a:lnTo>
                    <a:lnTo>
                      <a:pt x="19"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0" name="Freeform 311"/>
              <p:cNvSpPr>
                <a:spLocks/>
              </p:cNvSpPr>
              <p:nvPr/>
            </p:nvSpPr>
            <p:spPr bwMode="auto">
              <a:xfrm>
                <a:off x="5139" y="3955"/>
                <a:ext cx="4" cy="4"/>
              </a:xfrm>
              <a:custGeom>
                <a:avLst/>
                <a:gdLst/>
                <a:ahLst/>
                <a:cxnLst>
                  <a:cxn ang="0">
                    <a:pos x="2" y="3"/>
                  </a:cxn>
                  <a:cxn ang="0">
                    <a:pos x="2" y="4"/>
                  </a:cxn>
                  <a:cxn ang="0">
                    <a:pos x="4" y="4"/>
                  </a:cxn>
                  <a:cxn ang="0">
                    <a:pos x="4" y="4"/>
                  </a:cxn>
                  <a:cxn ang="0">
                    <a:pos x="3" y="2"/>
                  </a:cxn>
                  <a:cxn ang="0">
                    <a:pos x="1" y="0"/>
                  </a:cxn>
                  <a:cxn ang="0">
                    <a:pos x="1" y="1"/>
                  </a:cxn>
                  <a:cxn ang="0">
                    <a:pos x="0" y="1"/>
                  </a:cxn>
                  <a:cxn ang="0">
                    <a:pos x="1" y="2"/>
                  </a:cxn>
                  <a:cxn ang="0">
                    <a:pos x="2" y="3"/>
                  </a:cxn>
                </a:cxnLst>
                <a:rect l="0" t="0" r="r" b="b"/>
                <a:pathLst>
                  <a:path w="4" h="4">
                    <a:moveTo>
                      <a:pt x="2" y="3"/>
                    </a:moveTo>
                    <a:lnTo>
                      <a:pt x="2" y="4"/>
                    </a:lnTo>
                    <a:lnTo>
                      <a:pt x="4" y="4"/>
                    </a:lnTo>
                    <a:lnTo>
                      <a:pt x="4" y="4"/>
                    </a:lnTo>
                    <a:lnTo>
                      <a:pt x="3" y="2"/>
                    </a:lnTo>
                    <a:lnTo>
                      <a:pt x="1" y="0"/>
                    </a:lnTo>
                    <a:lnTo>
                      <a:pt x="1" y="1"/>
                    </a:lnTo>
                    <a:lnTo>
                      <a:pt x="0" y="1"/>
                    </a:lnTo>
                    <a:lnTo>
                      <a:pt x="1" y="2"/>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1" name="Freeform 312"/>
              <p:cNvSpPr>
                <a:spLocks/>
              </p:cNvSpPr>
              <p:nvPr/>
            </p:nvSpPr>
            <p:spPr bwMode="auto">
              <a:xfrm>
                <a:off x="4949" y="3777"/>
                <a:ext cx="222" cy="175"/>
              </a:xfrm>
              <a:custGeom>
                <a:avLst/>
                <a:gdLst/>
                <a:ahLst/>
                <a:cxnLst>
                  <a:cxn ang="0">
                    <a:pos x="218" y="84"/>
                  </a:cxn>
                  <a:cxn ang="0">
                    <a:pos x="206" y="68"/>
                  </a:cxn>
                  <a:cxn ang="0">
                    <a:pos x="201" y="67"/>
                  </a:cxn>
                  <a:cxn ang="0">
                    <a:pos x="196" y="55"/>
                  </a:cxn>
                  <a:cxn ang="0">
                    <a:pos x="188" y="49"/>
                  </a:cxn>
                  <a:cxn ang="0">
                    <a:pos x="182" y="44"/>
                  </a:cxn>
                  <a:cxn ang="0">
                    <a:pos x="176" y="28"/>
                  </a:cxn>
                  <a:cxn ang="0">
                    <a:pos x="169" y="21"/>
                  </a:cxn>
                  <a:cxn ang="0">
                    <a:pos x="165" y="7"/>
                  </a:cxn>
                  <a:cxn ang="0">
                    <a:pos x="160" y="1"/>
                  </a:cxn>
                  <a:cxn ang="0">
                    <a:pos x="156" y="25"/>
                  </a:cxn>
                  <a:cxn ang="0">
                    <a:pos x="132" y="30"/>
                  </a:cxn>
                  <a:cxn ang="0">
                    <a:pos x="123" y="24"/>
                  </a:cxn>
                  <a:cxn ang="0">
                    <a:pos x="126" y="14"/>
                  </a:cxn>
                  <a:cxn ang="0">
                    <a:pos x="129" y="9"/>
                  </a:cxn>
                  <a:cxn ang="0">
                    <a:pos x="125" y="8"/>
                  </a:cxn>
                  <a:cxn ang="0">
                    <a:pos x="119" y="8"/>
                  </a:cxn>
                  <a:cxn ang="0">
                    <a:pos x="112" y="6"/>
                  </a:cxn>
                  <a:cxn ang="0">
                    <a:pos x="106" y="4"/>
                  </a:cxn>
                  <a:cxn ang="0">
                    <a:pos x="102" y="3"/>
                  </a:cxn>
                  <a:cxn ang="0">
                    <a:pos x="99" y="9"/>
                  </a:cxn>
                  <a:cxn ang="0">
                    <a:pos x="92" y="14"/>
                  </a:cxn>
                  <a:cxn ang="0">
                    <a:pos x="91" y="23"/>
                  </a:cxn>
                  <a:cxn ang="0">
                    <a:pos x="83" y="24"/>
                  </a:cxn>
                  <a:cxn ang="0">
                    <a:pos x="77" y="18"/>
                  </a:cxn>
                  <a:cxn ang="0">
                    <a:pos x="70" y="20"/>
                  </a:cxn>
                  <a:cxn ang="0">
                    <a:pos x="66" y="25"/>
                  </a:cxn>
                  <a:cxn ang="0">
                    <a:pos x="62" y="29"/>
                  </a:cxn>
                  <a:cxn ang="0">
                    <a:pos x="56" y="33"/>
                  </a:cxn>
                  <a:cxn ang="0">
                    <a:pos x="52" y="33"/>
                  </a:cxn>
                  <a:cxn ang="0">
                    <a:pos x="47" y="44"/>
                  </a:cxn>
                  <a:cxn ang="0">
                    <a:pos x="27" y="55"/>
                  </a:cxn>
                  <a:cxn ang="0">
                    <a:pos x="9" y="62"/>
                  </a:cxn>
                  <a:cxn ang="0">
                    <a:pos x="4" y="64"/>
                  </a:cxn>
                  <a:cxn ang="0">
                    <a:pos x="4" y="86"/>
                  </a:cxn>
                  <a:cxn ang="0">
                    <a:pos x="2" y="90"/>
                  </a:cxn>
                  <a:cxn ang="0">
                    <a:pos x="0" y="89"/>
                  </a:cxn>
                  <a:cxn ang="0">
                    <a:pos x="9" y="109"/>
                  </a:cxn>
                  <a:cxn ang="0">
                    <a:pos x="11" y="136"/>
                  </a:cxn>
                  <a:cxn ang="0">
                    <a:pos x="24" y="146"/>
                  </a:cxn>
                  <a:cxn ang="0">
                    <a:pos x="35" y="141"/>
                  </a:cxn>
                  <a:cxn ang="0">
                    <a:pos x="54" y="138"/>
                  </a:cxn>
                  <a:cxn ang="0">
                    <a:pos x="70" y="127"/>
                  </a:cxn>
                  <a:cxn ang="0">
                    <a:pos x="111" y="127"/>
                  </a:cxn>
                  <a:cxn ang="0">
                    <a:pos x="119" y="135"/>
                  </a:cxn>
                  <a:cxn ang="0">
                    <a:pos x="122" y="144"/>
                  </a:cxn>
                  <a:cxn ang="0">
                    <a:pos x="129" y="138"/>
                  </a:cxn>
                  <a:cxn ang="0">
                    <a:pos x="136" y="130"/>
                  </a:cxn>
                  <a:cxn ang="0">
                    <a:pos x="133" y="142"/>
                  </a:cxn>
                  <a:cxn ang="0">
                    <a:pos x="136" y="143"/>
                  </a:cxn>
                  <a:cxn ang="0">
                    <a:pos x="143" y="149"/>
                  </a:cxn>
                  <a:cxn ang="0">
                    <a:pos x="150" y="166"/>
                  </a:cxn>
                  <a:cxn ang="0">
                    <a:pos x="172" y="168"/>
                  </a:cxn>
                  <a:cxn ang="0">
                    <a:pos x="176" y="169"/>
                  </a:cxn>
                  <a:cxn ang="0">
                    <a:pos x="183" y="175"/>
                  </a:cxn>
                  <a:cxn ang="0">
                    <a:pos x="185" y="171"/>
                  </a:cxn>
                  <a:cxn ang="0">
                    <a:pos x="202" y="160"/>
                  </a:cxn>
                  <a:cxn ang="0">
                    <a:pos x="209" y="140"/>
                  </a:cxn>
                  <a:cxn ang="0">
                    <a:pos x="214" y="131"/>
                  </a:cxn>
                  <a:cxn ang="0">
                    <a:pos x="220" y="115"/>
                  </a:cxn>
                </a:cxnLst>
                <a:rect l="0" t="0" r="r" b="b"/>
                <a:pathLst>
                  <a:path w="222" h="175">
                    <a:moveTo>
                      <a:pt x="219" y="97"/>
                    </a:moveTo>
                    <a:lnTo>
                      <a:pt x="219" y="96"/>
                    </a:lnTo>
                    <a:lnTo>
                      <a:pt x="219" y="95"/>
                    </a:lnTo>
                    <a:lnTo>
                      <a:pt x="219" y="95"/>
                    </a:lnTo>
                    <a:lnTo>
                      <a:pt x="220" y="95"/>
                    </a:lnTo>
                    <a:lnTo>
                      <a:pt x="219" y="91"/>
                    </a:lnTo>
                    <a:lnTo>
                      <a:pt x="219" y="89"/>
                    </a:lnTo>
                    <a:lnTo>
                      <a:pt x="219" y="87"/>
                    </a:lnTo>
                    <a:lnTo>
                      <a:pt x="219" y="88"/>
                    </a:lnTo>
                    <a:lnTo>
                      <a:pt x="218" y="87"/>
                    </a:lnTo>
                    <a:lnTo>
                      <a:pt x="218" y="84"/>
                    </a:lnTo>
                    <a:lnTo>
                      <a:pt x="216" y="84"/>
                    </a:lnTo>
                    <a:lnTo>
                      <a:pt x="216" y="83"/>
                    </a:lnTo>
                    <a:lnTo>
                      <a:pt x="216" y="81"/>
                    </a:lnTo>
                    <a:lnTo>
                      <a:pt x="216" y="80"/>
                    </a:lnTo>
                    <a:lnTo>
                      <a:pt x="215" y="80"/>
                    </a:lnTo>
                    <a:lnTo>
                      <a:pt x="213" y="80"/>
                    </a:lnTo>
                    <a:lnTo>
                      <a:pt x="212" y="78"/>
                    </a:lnTo>
                    <a:lnTo>
                      <a:pt x="212" y="76"/>
                    </a:lnTo>
                    <a:lnTo>
                      <a:pt x="210" y="76"/>
                    </a:lnTo>
                    <a:lnTo>
                      <a:pt x="207" y="73"/>
                    </a:lnTo>
                    <a:lnTo>
                      <a:pt x="206" y="68"/>
                    </a:lnTo>
                    <a:lnTo>
                      <a:pt x="206" y="67"/>
                    </a:lnTo>
                    <a:lnTo>
                      <a:pt x="206" y="66"/>
                    </a:lnTo>
                    <a:lnTo>
                      <a:pt x="205" y="66"/>
                    </a:lnTo>
                    <a:lnTo>
                      <a:pt x="205" y="68"/>
                    </a:lnTo>
                    <a:lnTo>
                      <a:pt x="203" y="66"/>
                    </a:lnTo>
                    <a:lnTo>
                      <a:pt x="203" y="65"/>
                    </a:lnTo>
                    <a:lnTo>
                      <a:pt x="202" y="65"/>
                    </a:lnTo>
                    <a:lnTo>
                      <a:pt x="202" y="67"/>
                    </a:lnTo>
                    <a:lnTo>
                      <a:pt x="201" y="67"/>
                    </a:lnTo>
                    <a:lnTo>
                      <a:pt x="201" y="67"/>
                    </a:lnTo>
                    <a:lnTo>
                      <a:pt x="201" y="67"/>
                    </a:lnTo>
                    <a:lnTo>
                      <a:pt x="201" y="66"/>
                    </a:lnTo>
                    <a:lnTo>
                      <a:pt x="200" y="66"/>
                    </a:lnTo>
                    <a:lnTo>
                      <a:pt x="200" y="65"/>
                    </a:lnTo>
                    <a:lnTo>
                      <a:pt x="200" y="65"/>
                    </a:lnTo>
                    <a:lnTo>
                      <a:pt x="199" y="62"/>
                    </a:lnTo>
                    <a:lnTo>
                      <a:pt x="199" y="61"/>
                    </a:lnTo>
                    <a:lnTo>
                      <a:pt x="198" y="59"/>
                    </a:lnTo>
                    <a:lnTo>
                      <a:pt x="197" y="58"/>
                    </a:lnTo>
                    <a:lnTo>
                      <a:pt x="196" y="58"/>
                    </a:lnTo>
                    <a:lnTo>
                      <a:pt x="195" y="57"/>
                    </a:lnTo>
                    <a:lnTo>
                      <a:pt x="196" y="55"/>
                    </a:lnTo>
                    <a:lnTo>
                      <a:pt x="197" y="56"/>
                    </a:lnTo>
                    <a:lnTo>
                      <a:pt x="196" y="55"/>
                    </a:lnTo>
                    <a:lnTo>
                      <a:pt x="194" y="53"/>
                    </a:lnTo>
                    <a:lnTo>
                      <a:pt x="194" y="54"/>
                    </a:lnTo>
                    <a:lnTo>
                      <a:pt x="192" y="52"/>
                    </a:lnTo>
                    <a:lnTo>
                      <a:pt x="191" y="52"/>
                    </a:lnTo>
                    <a:lnTo>
                      <a:pt x="190" y="51"/>
                    </a:lnTo>
                    <a:lnTo>
                      <a:pt x="190" y="51"/>
                    </a:lnTo>
                    <a:lnTo>
                      <a:pt x="189" y="51"/>
                    </a:lnTo>
                    <a:lnTo>
                      <a:pt x="188" y="48"/>
                    </a:lnTo>
                    <a:lnTo>
                      <a:pt x="188" y="49"/>
                    </a:lnTo>
                    <a:lnTo>
                      <a:pt x="187" y="49"/>
                    </a:lnTo>
                    <a:lnTo>
                      <a:pt x="184" y="48"/>
                    </a:lnTo>
                    <a:lnTo>
                      <a:pt x="184" y="47"/>
                    </a:lnTo>
                    <a:lnTo>
                      <a:pt x="183" y="47"/>
                    </a:lnTo>
                    <a:lnTo>
                      <a:pt x="183" y="46"/>
                    </a:lnTo>
                    <a:lnTo>
                      <a:pt x="183" y="46"/>
                    </a:lnTo>
                    <a:lnTo>
                      <a:pt x="182" y="45"/>
                    </a:lnTo>
                    <a:lnTo>
                      <a:pt x="183" y="45"/>
                    </a:lnTo>
                    <a:lnTo>
                      <a:pt x="183" y="44"/>
                    </a:lnTo>
                    <a:lnTo>
                      <a:pt x="182" y="45"/>
                    </a:lnTo>
                    <a:lnTo>
                      <a:pt x="182" y="44"/>
                    </a:lnTo>
                    <a:lnTo>
                      <a:pt x="182" y="44"/>
                    </a:lnTo>
                    <a:lnTo>
                      <a:pt x="181" y="44"/>
                    </a:lnTo>
                    <a:lnTo>
                      <a:pt x="181" y="43"/>
                    </a:lnTo>
                    <a:lnTo>
                      <a:pt x="181" y="41"/>
                    </a:lnTo>
                    <a:lnTo>
                      <a:pt x="179" y="35"/>
                    </a:lnTo>
                    <a:lnTo>
                      <a:pt x="179" y="35"/>
                    </a:lnTo>
                    <a:lnTo>
                      <a:pt x="178" y="33"/>
                    </a:lnTo>
                    <a:lnTo>
                      <a:pt x="177" y="30"/>
                    </a:lnTo>
                    <a:lnTo>
                      <a:pt x="177" y="29"/>
                    </a:lnTo>
                    <a:lnTo>
                      <a:pt x="177" y="29"/>
                    </a:lnTo>
                    <a:lnTo>
                      <a:pt x="176" y="28"/>
                    </a:lnTo>
                    <a:lnTo>
                      <a:pt x="176" y="25"/>
                    </a:lnTo>
                    <a:lnTo>
                      <a:pt x="176" y="25"/>
                    </a:lnTo>
                    <a:lnTo>
                      <a:pt x="176" y="24"/>
                    </a:lnTo>
                    <a:lnTo>
                      <a:pt x="176" y="23"/>
                    </a:lnTo>
                    <a:lnTo>
                      <a:pt x="175" y="23"/>
                    </a:lnTo>
                    <a:lnTo>
                      <a:pt x="174" y="22"/>
                    </a:lnTo>
                    <a:lnTo>
                      <a:pt x="173" y="22"/>
                    </a:lnTo>
                    <a:lnTo>
                      <a:pt x="172" y="20"/>
                    </a:lnTo>
                    <a:lnTo>
                      <a:pt x="172" y="20"/>
                    </a:lnTo>
                    <a:lnTo>
                      <a:pt x="171" y="20"/>
                    </a:lnTo>
                    <a:lnTo>
                      <a:pt x="169" y="21"/>
                    </a:lnTo>
                    <a:lnTo>
                      <a:pt x="168" y="21"/>
                    </a:lnTo>
                    <a:lnTo>
                      <a:pt x="168" y="20"/>
                    </a:lnTo>
                    <a:lnTo>
                      <a:pt x="167" y="17"/>
                    </a:lnTo>
                    <a:lnTo>
                      <a:pt x="167" y="15"/>
                    </a:lnTo>
                    <a:lnTo>
                      <a:pt x="166" y="12"/>
                    </a:lnTo>
                    <a:lnTo>
                      <a:pt x="165" y="12"/>
                    </a:lnTo>
                    <a:lnTo>
                      <a:pt x="165" y="11"/>
                    </a:lnTo>
                    <a:lnTo>
                      <a:pt x="165" y="11"/>
                    </a:lnTo>
                    <a:lnTo>
                      <a:pt x="165" y="9"/>
                    </a:lnTo>
                    <a:lnTo>
                      <a:pt x="164" y="9"/>
                    </a:lnTo>
                    <a:lnTo>
                      <a:pt x="165" y="7"/>
                    </a:lnTo>
                    <a:lnTo>
                      <a:pt x="164" y="7"/>
                    </a:lnTo>
                    <a:lnTo>
                      <a:pt x="163" y="7"/>
                    </a:lnTo>
                    <a:lnTo>
                      <a:pt x="162" y="1"/>
                    </a:lnTo>
                    <a:lnTo>
                      <a:pt x="162" y="1"/>
                    </a:lnTo>
                    <a:lnTo>
                      <a:pt x="162" y="0"/>
                    </a:lnTo>
                    <a:lnTo>
                      <a:pt x="162" y="0"/>
                    </a:lnTo>
                    <a:lnTo>
                      <a:pt x="161" y="0"/>
                    </a:lnTo>
                    <a:lnTo>
                      <a:pt x="161" y="0"/>
                    </a:lnTo>
                    <a:lnTo>
                      <a:pt x="161" y="1"/>
                    </a:lnTo>
                    <a:lnTo>
                      <a:pt x="160" y="1"/>
                    </a:lnTo>
                    <a:lnTo>
                      <a:pt x="160" y="1"/>
                    </a:lnTo>
                    <a:lnTo>
                      <a:pt x="160" y="3"/>
                    </a:lnTo>
                    <a:lnTo>
                      <a:pt x="158" y="4"/>
                    </a:lnTo>
                    <a:lnTo>
                      <a:pt x="158" y="7"/>
                    </a:lnTo>
                    <a:lnTo>
                      <a:pt x="157" y="7"/>
                    </a:lnTo>
                    <a:lnTo>
                      <a:pt x="156" y="11"/>
                    </a:lnTo>
                    <a:lnTo>
                      <a:pt x="157" y="11"/>
                    </a:lnTo>
                    <a:lnTo>
                      <a:pt x="157" y="11"/>
                    </a:lnTo>
                    <a:lnTo>
                      <a:pt x="156" y="13"/>
                    </a:lnTo>
                    <a:lnTo>
                      <a:pt x="156" y="14"/>
                    </a:lnTo>
                    <a:lnTo>
                      <a:pt x="155" y="16"/>
                    </a:lnTo>
                    <a:lnTo>
                      <a:pt x="156" y="25"/>
                    </a:lnTo>
                    <a:lnTo>
                      <a:pt x="152" y="38"/>
                    </a:lnTo>
                    <a:lnTo>
                      <a:pt x="152" y="39"/>
                    </a:lnTo>
                    <a:lnTo>
                      <a:pt x="147" y="40"/>
                    </a:lnTo>
                    <a:lnTo>
                      <a:pt x="143" y="37"/>
                    </a:lnTo>
                    <a:lnTo>
                      <a:pt x="142" y="36"/>
                    </a:lnTo>
                    <a:lnTo>
                      <a:pt x="141" y="35"/>
                    </a:lnTo>
                    <a:lnTo>
                      <a:pt x="139" y="34"/>
                    </a:lnTo>
                    <a:lnTo>
                      <a:pt x="138" y="33"/>
                    </a:lnTo>
                    <a:lnTo>
                      <a:pt x="137" y="33"/>
                    </a:lnTo>
                    <a:lnTo>
                      <a:pt x="136" y="32"/>
                    </a:lnTo>
                    <a:lnTo>
                      <a:pt x="132" y="30"/>
                    </a:lnTo>
                    <a:lnTo>
                      <a:pt x="132" y="29"/>
                    </a:lnTo>
                    <a:lnTo>
                      <a:pt x="131" y="29"/>
                    </a:lnTo>
                    <a:lnTo>
                      <a:pt x="129" y="29"/>
                    </a:lnTo>
                    <a:lnTo>
                      <a:pt x="128" y="29"/>
                    </a:lnTo>
                    <a:lnTo>
                      <a:pt x="128" y="29"/>
                    </a:lnTo>
                    <a:lnTo>
                      <a:pt x="127" y="26"/>
                    </a:lnTo>
                    <a:lnTo>
                      <a:pt x="125" y="25"/>
                    </a:lnTo>
                    <a:lnTo>
                      <a:pt x="125" y="25"/>
                    </a:lnTo>
                    <a:lnTo>
                      <a:pt x="124" y="25"/>
                    </a:lnTo>
                    <a:lnTo>
                      <a:pt x="123" y="25"/>
                    </a:lnTo>
                    <a:lnTo>
                      <a:pt x="123" y="24"/>
                    </a:lnTo>
                    <a:lnTo>
                      <a:pt x="123" y="23"/>
                    </a:lnTo>
                    <a:lnTo>
                      <a:pt x="125" y="19"/>
                    </a:lnTo>
                    <a:lnTo>
                      <a:pt x="125" y="18"/>
                    </a:lnTo>
                    <a:lnTo>
                      <a:pt x="125" y="17"/>
                    </a:lnTo>
                    <a:lnTo>
                      <a:pt x="125" y="17"/>
                    </a:lnTo>
                    <a:lnTo>
                      <a:pt x="125" y="14"/>
                    </a:lnTo>
                    <a:lnTo>
                      <a:pt x="125" y="14"/>
                    </a:lnTo>
                    <a:lnTo>
                      <a:pt x="126" y="15"/>
                    </a:lnTo>
                    <a:lnTo>
                      <a:pt x="126" y="15"/>
                    </a:lnTo>
                    <a:lnTo>
                      <a:pt x="126" y="14"/>
                    </a:lnTo>
                    <a:lnTo>
                      <a:pt x="126" y="14"/>
                    </a:lnTo>
                    <a:lnTo>
                      <a:pt x="126" y="14"/>
                    </a:lnTo>
                    <a:lnTo>
                      <a:pt x="127" y="14"/>
                    </a:lnTo>
                    <a:lnTo>
                      <a:pt x="128" y="14"/>
                    </a:lnTo>
                    <a:lnTo>
                      <a:pt x="129" y="13"/>
                    </a:lnTo>
                    <a:lnTo>
                      <a:pt x="128" y="12"/>
                    </a:lnTo>
                    <a:lnTo>
                      <a:pt x="128" y="11"/>
                    </a:lnTo>
                    <a:lnTo>
                      <a:pt x="129" y="12"/>
                    </a:lnTo>
                    <a:lnTo>
                      <a:pt x="129" y="11"/>
                    </a:lnTo>
                    <a:lnTo>
                      <a:pt x="130" y="9"/>
                    </a:lnTo>
                    <a:lnTo>
                      <a:pt x="129" y="8"/>
                    </a:lnTo>
                    <a:lnTo>
                      <a:pt x="129" y="9"/>
                    </a:lnTo>
                    <a:lnTo>
                      <a:pt x="128" y="9"/>
                    </a:lnTo>
                    <a:lnTo>
                      <a:pt x="128" y="7"/>
                    </a:lnTo>
                    <a:lnTo>
                      <a:pt x="128" y="7"/>
                    </a:lnTo>
                    <a:lnTo>
                      <a:pt x="128" y="7"/>
                    </a:lnTo>
                    <a:lnTo>
                      <a:pt x="126" y="7"/>
                    </a:lnTo>
                    <a:lnTo>
                      <a:pt x="126" y="9"/>
                    </a:lnTo>
                    <a:lnTo>
                      <a:pt x="126" y="9"/>
                    </a:lnTo>
                    <a:lnTo>
                      <a:pt x="126" y="10"/>
                    </a:lnTo>
                    <a:lnTo>
                      <a:pt x="125" y="11"/>
                    </a:lnTo>
                    <a:lnTo>
                      <a:pt x="125" y="10"/>
                    </a:lnTo>
                    <a:lnTo>
                      <a:pt x="125" y="8"/>
                    </a:lnTo>
                    <a:lnTo>
                      <a:pt x="125" y="8"/>
                    </a:lnTo>
                    <a:lnTo>
                      <a:pt x="125" y="8"/>
                    </a:lnTo>
                    <a:lnTo>
                      <a:pt x="124" y="8"/>
                    </a:lnTo>
                    <a:lnTo>
                      <a:pt x="124" y="8"/>
                    </a:lnTo>
                    <a:lnTo>
                      <a:pt x="125" y="7"/>
                    </a:lnTo>
                    <a:lnTo>
                      <a:pt x="123" y="7"/>
                    </a:lnTo>
                    <a:lnTo>
                      <a:pt x="122" y="7"/>
                    </a:lnTo>
                    <a:lnTo>
                      <a:pt x="121" y="7"/>
                    </a:lnTo>
                    <a:lnTo>
                      <a:pt x="121" y="9"/>
                    </a:lnTo>
                    <a:lnTo>
                      <a:pt x="120" y="8"/>
                    </a:lnTo>
                    <a:lnTo>
                      <a:pt x="119" y="8"/>
                    </a:lnTo>
                    <a:lnTo>
                      <a:pt x="118" y="8"/>
                    </a:lnTo>
                    <a:lnTo>
                      <a:pt x="118" y="7"/>
                    </a:lnTo>
                    <a:lnTo>
                      <a:pt x="118" y="7"/>
                    </a:lnTo>
                    <a:lnTo>
                      <a:pt x="117" y="7"/>
                    </a:lnTo>
                    <a:lnTo>
                      <a:pt x="116" y="7"/>
                    </a:lnTo>
                    <a:lnTo>
                      <a:pt x="115" y="7"/>
                    </a:lnTo>
                    <a:lnTo>
                      <a:pt x="114" y="7"/>
                    </a:lnTo>
                    <a:lnTo>
                      <a:pt x="113" y="7"/>
                    </a:lnTo>
                    <a:lnTo>
                      <a:pt x="113" y="7"/>
                    </a:lnTo>
                    <a:lnTo>
                      <a:pt x="113" y="6"/>
                    </a:lnTo>
                    <a:lnTo>
                      <a:pt x="112" y="6"/>
                    </a:lnTo>
                    <a:lnTo>
                      <a:pt x="111" y="7"/>
                    </a:lnTo>
                    <a:lnTo>
                      <a:pt x="111" y="6"/>
                    </a:lnTo>
                    <a:lnTo>
                      <a:pt x="110" y="6"/>
                    </a:lnTo>
                    <a:lnTo>
                      <a:pt x="110" y="6"/>
                    </a:lnTo>
                    <a:lnTo>
                      <a:pt x="109" y="6"/>
                    </a:lnTo>
                    <a:lnTo>
                      <a:pt x="108" y="5"/>
                    </a:lnTo>
                    <a:lnTo>
                      <a:pt x="108" y="4"/>
                    </a:lnTo>
                    <a:lnTo>
                      <a:pt x="107" y="4"/>
                    </a:lnTo>
                    <a:lnTo>
                      <a:pt x="107" y="4"/>
                    </a:lnTo>
                    <a:lnTo>
                      <a:pt x="107" y="5"/>
                    </a:lnTo>
                    <a:lnTo>
                      <a:pt x="106" y="4"/>
                    </a:lnTo>
                    <a:lnTo>
                      <a:pt x="105" y="3"/>
                    </a:lnTo>
                    <a:lnTo>
                      <a:pt x="105" y="4"/>
                    </a:lnTo>
                    <a:lnTo>
                      <a:pt x="104" y="3"/>
                    </a:lnTo>
                    <a:lnTo>
                      <a:pt x="104" y="3"/>
                    </a:lnTo>
                    <a:lnTo>
                      <a:pt x="104" y="4"/>
                    </a:lnTo>
                    <a:lnTo>
                      <a:pt x="103" y="4"/>
                    </a:lnTo>
                    <a:lnTo>
                      <a:pt x="103" y="3"/>
                    </a:lnTo>
                    <a:lnTo>
                      <a:pt x="103" y="3"/>
                    </a:lnTo>
                    <a:lnTo>
                      <a:pt x="103" y="3"/>
                    </a:lnTo>
                    <a:lnTo>
                      <a:pt x="103" y="4"/>
                    </a:lnTo>
                    <a:lnTo>
                      <a:pt x="102" y="3"/>
                    </a:lnTo>
                    <a:lnTo>
                      <a:pt x="102" y="4"/>
                    </a:lnTo>
                    <a:lnTo>
                      <a:pt x="102" y="4"/>
                    </a:lnTo>
                    <a:lnTo>
                      <a:pt x="103" y="4"/>
                    </a:lnTo>
                    <a:lnTo>
                      <a:pt x="103" y="5"/>
                    </a:lnTo>
                    <a:lnTo>
                      <a:pt x="104" y="4"/>
                    </a:lnTo>
                    <a:lnTo>
                      <a:pt x="106" y="5"/>
                    </a:lnTo>
                    <a:lnTo>
                      <a:pt x="106" y="5"/>
                    </a:lnTo>
                    <a:lnTo>
                      <a:pt x="107" y="7"/>
                    </a:lnTo>
                    <a:lnTo>
                      <a:pt x="103" y="9"/>
                    </a:lnTo>
                    <a:lnTo>
                      <a:pt x="99" y="9"/>
                    </a:lnTo>
                    <a:lnTo>
                      <a:pt x="99" y="9"/>
                    </a:lnTo>
                    <a:lnTo>
                      <a:pt x="98" y="9"/>
                    </a:lnTo>
                    <a:lnTo>
                      <a:pt x="97" y="10"/>
                    </a:lnTo>
                    <a:lnTo>
                      <a:pt x="96" y="10"/>
                    </a:lnTo>
                    <a:lnTo>
                      <a:pt x="97" y="11"/>
                    </a:lnTo>
                    <a:lnTo>
                      <a:pt x="97" y="11"/>
                    </a:lnTo>
                    <a:lnTo>
                      <a:pt x="97" y="11"/>
                    </a:lnTo>
                    <a:lnTo>
                      <a:pt x="96" y="11"/>
                    </a:lnTo>
                    <a:lnTo>
                      <a:pt x="96" y="10"/>
                    </a:lnTo>
                    <a:lnTo>
                      <a:pt x="95" y="11"/>
                    </a:lnTo>
                    <a:lnTo>
                      <a:pt x="93" y="11"/>
                    </a:lnTo>
                    <a:lnTo>
                      <a:pt x="92" y="14"/>
                    </a:lnTo>
                    <a:lnTo>
                      <a:pt x="93" y="14"/>
                    </a:lnTo>
                    <a:lnTo>
                      <a:pt x="93" y="15"/>
                    </a:lnTo>
                    <a:lnTo>
                      <a:pt x="93" y="16"/>
                    </a:lnTo>
                    <a:lnTo>
                      <a:pt x="91" y="16"/>
                    </a:lnTo>
                    <a:lnTo>
                      <a:pt x="91" y="16"/>
                    </a:lnTo>
                    <a:lnTo>
                      <a:pt x="91" y="17"/>
                    </a:lnTo>
                    <a:lnTo>
                      <a:pt x="89" y="18"/>
                    </a:lnTo>
                    <a:lnTo>
                      <a:pt x="89" y="19"/>
                    </a:lnTo>
                    <a:lnTo>
                      <a:pt x="89" y="19"/>
                    </a:lnTo>
                    <a:lnTo>
                      <a:pt x="89" y="21"/>
                    </a:lnTo>
                    <a:lnTo>
                      <a:pt x="91" y="23"/>
                    </a:lnTo>
                    <a:lnTo>
                      <a:pt x="91" y="23"/>
                    </a:lnTo>
                    <a:lnTo>
                      <a:pt x="90" y="24"/>
                    </a:lnTo>
                    <a:lnTo>
                      <a:pt x="90" y="25"/>
                    </a:lnTo>
                    <a:lnTo>
                      <a:pt x="89" y="25"/>
                    </a:lnTo>
                    <a:lnTo>
                      <a:pt x="87" y="23"/>
                    </a:lnTo>
                    <a:lnTo>
                      <a:pt x="85" y="23"/>
                    </a:lnTo>
                    <a:lnTo>
                      <a:pt x="84" y="23"/>
                    </a:lnTo>
                    <a:lnTo>
                      <a:pt x="84" y="23"/>
                    </a:lnTo>
                    <a:lnTo>
                      <a:pt x="84" y="24"/>
                    </a:lnTo>
                    <a:lnTo>
                      <a:pt x="83" y="24"/>
                    </a:lnTo>
                    <a:lnTo>
                      <a:pt x="83" y="24"/>
                    </a:lnTo>
                    <a:lnTo>
                      <a:pt x="82" y="24"/>
                    </a:lnTo>
                    <a:lnTo>
                      <a:pt x="82" y="25"/>
                    </a:lnTo>
                    <a:lnTo>
                      <a:pt x="82" y="25"/>
                    </a:lnTo>
                    <a:lnTo>
                      <a:pt x="81" y="25"/>
                    </a:lnTo>
                    <a:lnTo>
                      <a:pt x="81" y="25"/>
                    </a:lnTo>
                    <a:lnTo>
                      <a:pt x="81" y="25"/>
                    </a:lnTo>
                    <a:lnTo>
                      <a:pt x="81" y="25"/>
                    </a:lnTo>
                    <a:lnTo>
                      <a:pt x="81" y="22"/>
                    </a:lnTo>
                    <a:lnTo>
                      <a:pt x="80" y="22"/>
                    </a:lnTo>
                    <a:lnTo>
                      <a:pt x="78" y="19"/>
                    </a:lnTo>
                    <a:lnTo>
                      <a:pt x="77" y="18"/>
                    </a:lnTo>
                    <a:lnTo>
                      <a:pt x="76" y="18"/>
                    </a:lnTo>
                    <a:lnTo>
                      <a:pt x="75" y="18"/>
                    </a:lnTo>
                    <a:lnTo>
                      <a:pt x="74" y="18"/>
                    </a:lnTo>
                    <a:lnTo>
                      <a:pt x="74" y="18"/>
                    </a:lnTo>
                    <a:lnTo>
                      <a:pt x="74" y="18"/>
                    </a:lnTo>
                    <a:lnTo>
                      <a:pt x="73" y="19"/>
                    </a:lnTo>
                    <a:lnTo>
                      <a:pt x="72" y="19"/>
                    </a:lnTo>
                    <a:lnTo>
                      <a:pt x="72" y="18"/>
                    </a:lnTo>
                    <a:lnTo>
                      <a:pt x="71" y="18"/>
                    </a:lnTo>
                    <a:lnTo>
                      <a:pt x="71" y="19"/>
                    </a:lnTo>
                    <a:lnTo>
                      <a:pt x="70" y="20"/>
                    </a:lnTo>
                    <a:lnTo>
                      <a:pt x="70" y="19"/>
                    </a:lnTo>
                    <a:lnTo>
                      <a:pt x="70" y="18"/>
                    </a:lnTo>
                    <a:lnTo>
                      <a:pt x="70" y="19"/>
                    </a:lnTo>
                    <a:lnTo>
                      <a:pt x="70" y="19"/>
                    </a:lnTo>
                    <a:lnTo>
                      <a:pt x="70" y="20"/>
                    </a:lnTo>
                    <a:lnTo>
                      <a:pt x="70" y="22"/>
                    </a:lnTo>
                    <a:lnTo>
                      <a:pt x="68" y="22"/>
                    </a:lnTo>
                    <a:lnTo>
                      <a:pt x="68" y="22"/>
                    </a:lnTo>
                    <a:lnTo>
                      <a:pt x="66" y="22"/>
                    </a:lnTo>
                    <a:lnTo>
                      <a:pt x="66" y="23"/>
                    </a:lnTo>
                    <a:lnTo>
                      <a:pt x="66" y="25"/>
                    </a:lnTo>
                    <a:lnTo>
                      <a:pt x="66" y="25"/>
                    </a:lnTo>
                    <a:lnTo>
                      <a:pt x="64" y="24"/>
                    </a:lnTo>
                    <a:lnTo>
                      <a:pt x="64" y="25"/>
                    </a:lnTo>
                    <a:lnTo>
                      <a:pt x="64" y="25"/>
                    </a:lnTo>
                    <a:lnTo>
                      <a:pt x="64" y="26"/>
                    </a:lnTo>
                    <a:lnTo>
                      <a:pt x="64" y="27"/>
                    </a:lnTo>
                    <a:lnTo>
                      <a:pt x="63" y="26"/>
                    </a:lnTo>
                    <a:lnTo>
                      <a:pt x="63" y="26"/>
                    </a:lnTo>
                    <a:lnTo>
                      <a:pt x="62" y="27"/>
                    </a:lnTo>
                    <a:lnTo>
                      <a:pt x="63" y="29"/>
                    </a:lnTo>
                    <a:lnTo>
                      <a:pt x="62" y="29"/>
                    </a:lnTo>
                    <a:lnTo>
                      <a:pt x="61" y="30"/>
                    </a:lnTo>
                    <a:lnTo>
                      <a:pt x="61" y="32"/>
                    </a:lnTo>
                    <a:lnTo>
                      <a:pt x="62" y="32"/>
                    </a:lnTo>
                    <a:lnTo>
                      <a:pt x="61" y="33"/>
                    </a:lnTo>
                    <a:lnTo>
                      <a:pt x="60" y="33"/>
                    </a:lnTo>
                    <a:lnTo>
                      <a:pt x="59" y="31"/>
                    </a:lnTo>
                    <a:lnTo>
                      <a:pt x="58" y="31"/>
                    </a:lnTo>
                    <a:lnTo>
                      <a:pt x="56" y="30"/>
                    </a:lnTo>
                    <a:lnTo>
                      <a:pt x="56" y="31"/>
                    </a:lnTo>
                    <a:lnTo>
                      <a:pt x="56" y="33"/>
                    </a:lnTo>
                    <a:lnTo>
                      <a:pt x="56" y="33"/>
                    </a:lnTo>
                    <a:lnTo>
                      <a:pt x="56" y="33"/>
                    </a:lnTo>
                    <a:lnTo>
                      <a:pt x="57" y="35"/>
                    </a:lnTo>
                    <a:lnTo>
                      <a:pt x="58" y="36"/>
                    </a:lnTo>
                    <a:lnTo>
                      <a:pt x="57" y="36"/>
                    </a:lnTo>
                    <a:lnTo>
                      <a:pt x="56" y="36"/>
                    </a:lnTo>
                    <a:lnTo>
                      <a:pt x="56" y="37"/>
                    </a:lnTo>
                    <a:lnTo>
                      <a:pt x="56" y="39"/>
                    </a:lnTo>
                    <a:lnTo>
                      <a:pt x="56" y="38"/>
                    </a:lnTo>
                    <a:lnTo>
                      <a:pt x="52" y="32"/>
                    </a:lnTo>
                    <a:lnTo>
                      <a:pt x="52" y="33"/>
                    </a:lnTo>
                    <a:lnTo>
                      <a:pt x="52" y="33"/>
                    </a:lnTo>
                    <a:lnTo>
                      <a:pt x="52" y="34"/>
                    </a:lnTo>
                    <a:lnTo>
                      <a:pt x="52" y="34"/>
                    </a:lnTo>
                    <a:lnTo>
                      <a:pt x="51" y="35"/>
                    </a:lnTo>
                    <a:lnTo>
                      <a:pt x="51" y="36"/>
                    </a:lnTo>
                    <a:lnTo>
                      <a:pt x="50" y="35"/>
                    </a:lnTo>
                    <a:lnTo>
                      <a:pt x="49" y="36"/>
                    </a:lnTo>
                    <a:lnTo>
                      <a:pt x="49" y="36"/>
                    </a:lnTo>
                    <a:lnTo>
                      <a:pt x="49" y="38"/>
                    </a:lnTo>
                    <a:lnTo>
                      <a:pt x="49" y="41"/>
                    </a:lnTo>
                    <a:lnTo>
                      <a:pt x="50" y="41"/>
                    </a:lnTo>
                    <a:lnTo>
                      <a:pt x="47" y="44"/>
                    </a:lnTo>
                    <a:lnTo>
                      <a:pt x="47" y="44"/>
                    </a:lnTo>
                    <a:lnTo>
                      <a:pt x="47" y="44"/>
                    </a:lnTo>
                    <a:lnTo>
                      <a:pt x="45" y="46"/>
                    </a:lnTo>
                    <a:lnTo>
                      <a:pt x="45" y="47"/>
                    </a:lnTo>
                    <a:lnTo>
                      <a:pt x="45" y="47"/>
                    </a:lnTo>
                    <a:lnTo>
                      <a:pt x="42" y="51"/>
                    </a:lnTo>
                    <a:lnTo>
                      <a:pt x="34" y="53"/>
                    </a:lnTo>
                    <a:lnTo>
                      <a:pt x="33" y="52"/>
                    </a:lnTo>
                    <a:lnTo>
                      <a:pt x="32" y="52"/>
                    </a:lnTo>
                    <a:lnTo>
                      <a:pt x="30" y="55"/>
                    </a:lnTo>
                    <a:lnTo>
                      <a:pt x="27" y="55"/>
                    </a:lnTo>
                    <a:lnTo>
                      <a:pt x="24" y="56"/>
                    </a:lnTo>
                    <a:lnTo>
                      <a:pt x="23" y="57"/>
                    </a:lnTo>
                    <a:lnTo>
                      <a:pt x="20" y="56"/>
                    </a:lnTo>
                    <a:lnTo>
                      <a:pt x="19" y="56"/>
                    </a:lnTo>
                    <a:lnTo>
                      <a:pt x="19" y="56"/>
                    </a:lnTo>
                    <a:lnTo>
                      <a:pt x="14" y="58"/>
                    </a:lnTo>
                    <a:lnTo>
                      <a:pt x="13" y="60"/>
                    </a:lnTo>
                    <a:lnTo>
                      <a:pt x="12" y="60"/>
                    </a:lnTo>
                    <a:lnTo>
                      <a:pt x="12" y="61"/>
                    </a:lnTo>
                    <a:lnTo>
                      <a:pt x="12" y="62"/>
                    </a:lnTo>
                    <a:lnTo>
                      <a:pt x="9" y="62"/>
                    </a:lnTo>
                    <a:lnTo>
                      <a:pt x="9" y="63"/>
                    </a:lnTo>
                    <a:lnTo>
                      <a:pt x="7" y="64"/>
                    </a:lnTo>
                    <a:lnTo>
                      <a:pt x="5" y="67"/>
                    </a:lnTo>
                    <a:lnTo>
                      <a:pt x="5" y="68"/>
                    </a:lnTo>
                    <a:lnTo>
                      <a:pt x="4" y="67"/>
                    </a:lnTo>
                    <a:lnTo>
                      <a:pt x="5" y="66"/>
                    </a:lnTo>
                    <a:lnTo>
                      <a:pt x="4" y="65"/>
                    </a:lnTo>
                    <a:lnTo>
                      <a:pt x="4" y="65"/>
                    </a:lnTo>
                    <a:lnTo>
                      <a:pt x="5" y="65"/>
                    </a:lnTo>
                    <a:lnTo>
                      <a:pt x="5" y="63"/>
                    </a:lnTo>
                    <a:lnTo>
                      <a:pt x="4" y="64"/>
                    </a:lnTo>
                    <a:lnTo>
                      <a:pt x="3" y="64"/>
                    </a:lnTo>
                    <a:lnTo>
                      <a:pt x="1" y="69"/>
                    </a:lnTo>
                    <a:lnTo>
                      <a:pt x="2" y="69"/>
                    </a:lnTo>
                    <a:lnTo>
                      <a:pt x="2" y="73"/>
                    </a:lnTo>
                    <a:lnTo>
                      <a:pt x="1" y="75"/>
                    </a:lnTo>
                    <a:lnTo>
                      <a:pt x="1" y="76"/>
                    </a:lnTo>
                    <a:lnTo>
                      <a:pt x="1" y="79"/>
                    </a:lnTo>
                    <a:lnTo>
                      <a:pt x="3" y="84"/>
                    </a:lnTo>
                    <a:lnTo>
                      <a:pt x="3" y="85"/>
                    </a:lnTo>
                    <a:lnTo>
                      <a:pt x="3" y="85"/>
                    </a:lnTo>
                    <a:lnTo>
                      <a:pt x="4" y="86"/>
                    </a:lnTo>
                    <a:lnTo>
                      <a:pt x="5" y="87"/>
                    </a:lnTo>
                    <a:lnTo>
                      <a:pt x="5" y="89"/>
                    </a:lnTo>
                    <a:lnTo>
                      <a:pt x="5" y="90"/>
                    </a:lnTo>
                    <a:lnTo>
                      <a:pt x="4" y="91"/>
                    </a:lnTo>
                    <a:lnTo>
                      <a:pt x="3" y="91"/>
                    </a:lnTo>
                    <a:lnTo>
                      <a:pt x="3" y="89"/>
                    </a:lnTo>
                    <a:lnTo>
                      <a:pt x="2" y="90"/>
                    </a:lnTo>
                    <a:lnTo>
                      <a:pt x="1" y="86"/>
                    </a:lnTo>
                    <a:lnTo>
                      <a:pt x="1" y="86"/>
                    </a:lnTo>
                    <a:lnTo>
                      <a:pt x="1" y="87"/>
                    </a:lnTo>
                    <a:lnTo>
                      <a:pt x="2" y="90"/>
                    </a:lnTo>
                    <a:lnTo>
                      <a:pt x="3" y="91"/>
                    </a:lnTo>
                    <a:lnTo>
                      <a:pt x="3" y="91"/>
                    </a:lnTo>
                    <a:lnTo>
                      <a:pt x="2" y="92"/>
                    </a:lnTo>
                    <a:lnTo>
                      <a:pt x="1" y="92"/>
                    </a:lnTo>
                    <a:lnTo>
                      <a:pt x="1" y="91"/>
                    </a:lnTo>
                    <a:lnTo>
                      <a:pt x="1" y="91"/>
                    </a:lnTo>
                    <a:lnTo>
                      <a:pt x="1" y="91"/>
                    </a:lnTo>
                    <a:lnTo>
                      <a:pt x="1" y="90"/>
                    </a:lnTo>
                    <a:lnTo>
                      <a:pt x="1" y="90"/>
                    </a:lnTo>
                    <a:lnTo>
                      <a:pt x="0" y="90"/>
                    </a:lnTo>
                    <a:lnTo>
                      <a:pt x="0" y="89"/>
                    </a:lnTo>
                    <a:lnTo>
                      <a:pt x="0" y="90"/>
                    </a:lnTo>
                    <a:lnTo>
                      <a:pt x="0" y="91"/>
                    </a:lnTo>
                    <a:lnTo>
                      <a:pt x="1" y="91"/>
                    </a:lnTo>
                    <a:lnTo>
                      <a:pt x="1" y="92"/>
                    </a:lnTo>
                    <a:lnTo>
                      <a:pt x="2" y="94"/>
                    </a:lnTo>
                    <a:lnTo>
                      <a:pt x="4" y="95"/>
                    </a:lnTo>
                    <a:lnTo>
                      <a:pt x="5" y="98"/>
                    </a:lnTo>
                    <a:lnTo>
                      <a:pt x="5" y="101"/>
                    </a:lnTo>
                    <a:lnTo>
                      <a:pt x="7" y="104"/>
                    </a:lnTo>
                    <a:lnTo>
                      <a:pt x="8" y="106"/>
                    </a:lnTo>
                    <a:lnTo>
                      <a:pt x="9" y="109"/>
                    </a:lnTo>
                    <a:lnTo>
                      <a:pt x="10" y="117"/>
                    </a:lnTo>
                    <a:lnTo>
                      <a:pt x="12" y="119"/>
                    </a:lnTo>
                    <a:lnTo>
                      <a:pt x="14" y="125"/>
                    </a:lnTo>
                    <a:lnTo>
                      <a:pt x="14" y="129"/>
                    </a:lnTo>
                    <a:lnTo>
                      <a:pt x="13" y="130"/>
                    </a:lnTo>
                    <a:lnTo>
                      <a:pt x="13" y="130"/>
                    </a:lnTo>
                    <a:lnTo>
                      <a:pt x="13" y="131"/>
                    </a:lnTo>
                    <a:lnTo>
                      <a:pt x="14" y="132"/>
                    </a:lnTo>
                    <a:lnTo>
                      <a:pt x="14" y="133"/>
                    </a:lnTo>
                    <a:lnTo>
                      <a:pt x="12" y="136"/>
                    </a:lnTo>
                    <a:lnTo>
                      <a:pt x="11" y="136"/>
                    </a:lnTo>
                    <a:lnTo>
                      <a:pt x="10" y="136"/>
                    </a:lnTo>
                    <a:lnTo>
                      <a:pt x="10" y="136"/>
                    </a:lnTo>
                    <a:lnTo>
                      <a:pt x="10" y="141"/>
                    </a:lnTo>
                    <a:lnTo>
                      <a:pt x="12" y="141"/>
                    </a:lnTo>
                    <a:lnTo>
                      <a:pt x="16" y="145"/>
                    </a:lnTo>
                    <a:lnTo>
                      <a:pt x="17" y="145"/>
                    </a:lnTo>
                    <a:lnTo>
                      <a:pt x="17" y="145"/>
                    </a:lnTo>
                    <a:lnTo>
                      <a:pt x="18" y="145"/>
                    </a:lnTo>
                    <a:lnTo>
                      <a:pt x="19" y="146"/>
                    </a:lnTo>
                    <a:lnTo>
                      <a:pt x="23" y="146"/>
                    </a:lnTo>
                    <a:lnTo>
                      <a:pt x="24" y="146"/>
                    </a:lnTo>
                    <a:lnTo>
                      <a:pt x="25" y="146"/>
                    </a:lnTo>
                    <a:lnTo>
                      <a:pt x="26" y="146"/>
                    </a:lnTo>
                    <a:lnTo>
                      <a:pt x="26" y="146"/>
                    </a:lnTo>
                    <a:lnTo>
                      <a:pt x="27" y="146"/>
                    </a:lnTo>
                    <a:lnTo>
                      <a:pt x="27" y="146"/>
                    </a:lnTo>
                    <a:lnTo>
                      <a:pt x="28" y="145"/>
                    </a:lnTo>
                    <a:lnTo>
                      <a:pt x="29" y="144"/>
                    </a:lnTo>
                    <a:lnTo>
                      <a:pt x="31" y="142"/>
                    </a:lnTo>
                    <a:lnTo>
                      <a:pt x="34" y="142"/>
                    </a:lnTo>
                    <a:lnTo>
                      <a:pt x="34" y="141"/>
                    </a:lnTo>
                    <a:lnTo>
                      <a:pt x="35" y="141"/>
                    </a:lnTo>
                    <a:lnTo>
                      <a:pt x="34" y="140"/>
                    </a:lnTo>
                    <a:lnTo>
                      <a:pt x="35" y="140"/>
                    </a:lnTo>
                    <a:lnTo>
                      <a:pt x="36" y="138"/>
                    </a:lnTo>
                    <a:lnTo>
                      <a:pt x="38" y="138"/>
                    </a:lnTo>
                    <a:lnTo>
                      <a:pt x="41" y="138"/>
                    </a:lnTo>
                    <a:lnTo>
                      <a:pt x="43" y="138"/>
                    </a:lnTo>
                    <a:lnTo>
                      <a:pt x="46" y="138"/>
                    </a:lnTo>
                    <a:lnTo>
                      <a:pt x="49" y="138"/>
                    </a:lnTo>
                    <a:lnTo>
                      <a:pt x="49" y="138"/>
                    </a:lnTo>
                    <a:lnTo>
                      <a:pt x="49" y="138"/>
                    </a:lnTo>
                    <a:lnTo>
                      <a:pt x="54" y="138"/>
                    </a:lnTo>
                    <a:lnTo>
                      <a:pt x="55" y="138"/>
                    </a:lnTo>
                    <a:lnTo>
                      <a:pt x="56" y="138"/>
                    </a:lnTo>
                    <a:lnTo>
                      <a:pt x="57" y="138"/>
                    </a:lnTo>
                    <a:lnTo>
                      <a:pt x="60" y="132"/>
                    </a:lnTo>
                    <a:lnTo>
                      <a:pt x="61" y="132"/>
                    </a:lnTo>
                    <a:lnTo>
                      <a:pt x="63" y="131"/>
                    </a:lnTo>
                    <a:lnTo>
                      <a:pt x="63" y="131"/>
                    </a:lnTo>
                    <a:lnTo>
                      <a:pt x="64" y="131"/>
                    </a:lnTo>
                    <a:lnTo>
                      <a:pt x="66" y="130"/>
                    </a:lnTo>
                    <a:lnTo>
                      <a:pt x="70" y="127"/>
                    </a:lnTo>
                    <a:lnTo>
                      <a:pt x="70" y="127"/>
                    </a:lnTo>
                    <a:lnTo>
                      <a:pt x="76" y="127"/>
                    </a:lnTo>
                    <a:lnTo>
                      <a:pt x="82" y="127"/>
                    </a:lnTo>
                    <a:lnTo>
                      <a:pt x="88" y="124"/>
                    </a:lnTo>
                    <a:lnTo>
                      <a:pt x="99" y="123"/>
                    </a:lnTo>
                    <a:lnTo>
                      <a:pt x="102" y="124"/>
                    </a:lnTo>
                    <a:lnTo>
                      <a:pt x="104" y="126"/>
                    </a:lnTo>
                    <a:lnTo>
                      <a:pt x="105" y="126"/>
                    </a:lnTo>
                    <a:lnTo>
                      <a:pt x="107" y="126"/>
                    </a:lnTo>
                    <a:lnTo>
                      <a:pt x="107" y="126"/>
                    </a:lnTo>
                    <a:lnTo>
                      <a:pt x="110" y="127"/>
                    </a:lnTo>
                    <a:lnTo>
                      <a:pt x="111" y="127"/>
                    </a:lnTo>
                    <a:lnTo>
                      <a:pt x="110" y="127"/>
                    </a:lnTo>
                    <a:lnTo>
                      <a:pt x="111" y="127"/>
                    </a:lnTo>
                    <a:lnTo>
                      <a:pt x="114" y="129"/>
                    </a:lnTo>
                    <a:lnTo>
                      <a:pt x="116" y="130"/>
                    </a:lnTo>
                    <a:lnTo>
                      <a:pt x="115" y="131"/>
                    </a:lnTo>
                    <a:lnTo>
                      <a:pt x="115" y="131"/>
                    </a:lnTo>
                    <a:lnTo>
                      <a:pt x="115" y="132"/>
                    </a:lnTo>
                    <a:lnTo>
                      <a:pt x="116" y="133"/>
                    </a:lnTo>
                    <a:lnTo>
                      <a:pt x="118" y="134"/>
                    </a:lnTo>
                    <a:lnTo>
                      <a:pt x="118" y="134"/>
                    </a:lnTo>
                    <a:lnTo>
                      <a:pt x="119" y="135"/>
                    </a:lnTo>
                    <a:lnTo>
                      <a:pt x="119" y="137"/>
                    </a:lnTo>
                    <a:lnTo>
                      <a:pt x="121" y="138"/>
                    </a:lnTo>
                    <a:lnTo>
                      <a:pt x="121" y="139"/>
                    </a:lnTo>
                    <a:lnTo>
                      <a:pt x="121" y="140"/>
                    </a:lnTo>
                    <a:lnTo>
                      <a:pt x="122" y="141"/>
                    </a:lnTo>
                    <a:lnTo>
                      <a:pt x="122" y="142"/>
                    </a:lnTo>
                    <a:lnTo>
                      <a:pt x="122" y="143"/>
                    </a:lnTo>
                    <a:lnTo>
                      <a:pt x="121" y="142"/>
                    </a:lnTo>
                    <a:lnTo>
                      <a:pt x="121" y="143"/>
                    </a:lnTo>
                    <a:lnTo>
                      <a:pt x="121" y="143"/>
                    </a:lnTo>
                    <a:lnTo>
                      <a:pt x="122" y="144"/>
                    </a:lnTo>
                    <a:lnTo>
                      <a:pt x="123" y="145"/>
                    </a:lnTo>
                    <a:lnTo>
                      <a:pt x="124" y="146"/>
                    </a:lnTo>
                    <a:lnTo>
                      <a:pt x="125" y="146"/>
                    </a:lnTo>
                    <a:lnTo>
                      <a:pt x="125" y="146"/>
                    </a:lnTo>
                    <a:lnTo>
                      <a:pt x="125" y="144"/>
                    </a:lnTo>
                    <a:lnTo>
                      <a:pt x="125" y="144"/>
                    </a:lnTo>
                    <a:lnTo>
                      <a:pt x="125" y="143"/>
                    </a:lnTo>
                    <a:lnTo>
                      <a:pt x="127" y="141"/>
                    </a:lnTo>
                    <a:lnTo>
                      <a:pt x="128" y="139"/>
                    </a:lnTo>
                    <a:lnTo>
                      <a:pt x="129" y="139"/>
                    </a:lnTo>
                    <a:lnTo>
                      <a:pt x="129" y="138"/>
                    </a:lnTo>
                    <a:lnTo>
                      <a:pt x="130" y="138"/>
                    </a:lnTo>
                    <a:lnTo>
                      <a:pt x="130" y="138"/>
                    </a:lnTo>
                    <a:lnTo>
                      <a:pt x="131" y="137"/>
                    </a:lnTo>
                    <a:lnTo>
                      <a:pt x="132" y="138"/>
                    </a:lnTo>
                    <a:lnTo>
                      <a:pt x="132" y="136"/>
                    </a:lnTo>
                    <a:lnTo>
                      <a:pt x="132" y="136"/>
                    </a:lnTo>
                    <a:lnTo>
                      <a:pt x="134" y="132"/>
                    </a:lnTo>
                    <a:lnTo>
                      <a:pt x="135" y="132"/>
                    </a:lnTo>
                    <a:lnTo>
                      <a:pt x="135" y="130"/>
                    </a:lnTo>
                    <a:lnTo>
                      <a:pt x="135" y="129"/>
                    </a:lnTo>
                    <a:lnTo>
                      <a:pt x="136" y="130"/>
                    </a:lnTo>
                    <a:lnTo>
                      <a:pt x="136" y="131"/>
                    </a:lnTo>
                    <a:lnTo>
                      <a:pt x="136" y="131"/>
                    </a:lnTo>
                    <a:lnTo>
                      <a:pt x="136" y="132"/>
                    </a:lnTo>
                    <a:lnTo>
                      <a:pt x="136" y="134"/>
                    </a:lnTo>
                    <a:lnTo>
                      <a:pt x="136" y="134"/>
                    </a:lnTo>
                    <a:lnTo>
                      <a:pt x="136" y="136"/>
                    </a:lnTo>
                    <a:lnTo>
                      <a:pt x="136" y="137"/>
                    </a:lnTo>
                    <a:lnTo>
                      <a:pt x="135" y="138"/>
                    </a:lnTo>
                    <a:lnTo>
                      <a:pt x="133" y="140"/>
                    </a:lnTo>
                    <a:lnTo>
                      <a:pt x="133" y="142"/>
                    </a:lnTo>
                    <a:lnTo>
                      <a:pt x="133" y="142"/>
                    </a:lnTo>
                    <a:lnTo>
                      <a:pt x="133" y="145"/>
                    </a:lnTo>
                    <a:lnTo>
                      <a:pt x="132" y="146"/>
                    </a:lnTo>
                    <a:lnTo>
                      <a:pt x="131" y="146"/>
                    </a:lnTo>
                    <a:lnTo>
                      <a:pt x="130" y="147"/>
                    </a:lnTo>
                    <a:lnTo>
                      <a:pt x="131" y="148"/>
                    </a:lnTo>
                    <a:lnTo>
                      <a:pt x="132" y="147"/>
                    </a:lnTo>
                    <a:lnTo>
                      <a:pt x="133" y="147"/>
                    </a:lnTo>
                    <a:lnTo>
                      <a:pt x="134" y="146"/>
                    </a:lnTo>
                    <a:lnTo>
                      <a:pt x="135" y="147"/>
                    </a:lnTo>
                    <a:lnTo>
                      <a:pt x="135" y="146"/>
                    </a:lnTo>
                    <a:lnTo>
                      <a:pt x="136" y="143"/>
                    </a:lnTo>
                    <a:lnTo>
                      <a:pt x="137" y="141"/>
                    </a:lnTo>
                    <a:lnTo>
                      <a:pt x="138" y="141"/>
                    </a:lnTo>
                    <a:lnTo>
                      <a:pt x="139" y="142"/>
                    </a:lnTo>
                    <a:lnTo>
                      <a:pt x="139" y="144"/>
                    </a:lnTo>
                    <a:lnTo>
                      <a:pt x="139" y="146"/>
                    </a:lnTo>
                    <a:lnTo>
                      <a:pt x="139" y="147"/>
                    </a:lnTo>
                    <a:lnTo>
                      <a:pt x="137" y="150"/>
                    </a:lnTo>
                    <a:lnTo>
                      <a:pt x="138" y="150"/>
                    </a:lnTo>
                    <a:lnTo>
                      <a:pt x="139" y="150"/>
                    </a:lnTo>
                    <a:lnTo>
                      <a:pt x="142" y="149"/>
                    </a:lnTo>
                    <a:lnTo>
                      <a:pt x="143" y="149"/>
                    </a:lnTo>
                    <a:lnTo>
                      <a:pt x="143" y="149"/>
                    </a:lnTo>
                    <a:lnTo>
                      <a:pt x="143" y="150"/>
                    </a:lnTo>
                    <a:lnTo>
                      <a:pt x="146" y="153"/>
                    </a:lnTo>
                    <a:lnTo>
                      <a:pt x="147" y="157"/>
                    </a:lnTo>
                    <a:lnTo>
                      <a:pt x="147" y="158"/>
                    </a:lnTo>
                    <a:lnTo>
                      <a:pt x="146" y="159"/>
                    </a:lnTo>
                    <a:lnTo>
                      <a:pt x="146" y="160"/>
                    </a:lnTo>
                    <a:lnTo>
                      <a:pt x="147" y="163"/>
                    </a:lnTo>
                    <a:lnTo>
                      <a:pt x="148" y="163"/>
                    </a:lnTo>
                    <a:lnTo>
                      <a:pt x="149" y="164"/>
                    </a:lnTo>
                    <a:lnTo>
                      <a:pt x="150" y="166"/>
                    </a:lnTo>
                    <a:lnTo>
                      <a:pt x="151" y="167"/>
                    </a:lnTo>
                    <a:lnTo>
                      <a:pt x="153" y="167"/>
                    </a:lnTo>
                    <a:lnTo>
                      <a:pt x="155" y="167"/>
                    </a:lnTo>
                    <a:lnTo>
                      <a:pt x="156" y="169"/>
                    </a:lnTo>
                    <a:lnTo>
                      <a:pt x="157" y="168"/>
                    </a:lnTo>
                    <a:lnTo>
                      <a:pt x="158" y="168"/>
                    </a:lnTo>
                    <a:lnTo>
                      <a:pt x="165" y="171"/>
                    </a:lnTo>
                    <a:lnTo>
                      <a:pt x="166" y="172"/>
                    </a:lnTo>
                    <a:lnTo>
                      <a:pt x="169" y="171"/>
                    </a:lnTo>
                    <a:lnTo>
                      <a:pt x="170" y="169"/>
                    </a:lnTo>
                    <a:lnTo>
                      <a:pt x="172" y="168"/>
                    </a:lnTo>
                    <a:lnTo>
                      <a:pt x="173" y="167"/>
                    </a:lnTo>
                    <a:lnTo>
                      <a:pt x="173" y="167"/>
                    </a:lnTo>
                    <a:lnTo>
                      <a:pt x="172" y="167"/>
                    </a:lnTo>
                    <a:lnTo>
                      <a:pt x="172" y="167"/>
                    </a:lnTo>
                    <a:lnTo>
                      <a:pt x="174" y="165"/>
                    </a:lnTo>
                    <a:lnTo>
                      <a:pt x="176" y="166"/>
                    </a:lnTo>
                    <a:lnTo>
                      <a:pt x="176" y="167"/>
                    </a:lnTo>
                    <a:lnTo>
                      <a:pt x="175" y="168"/>
                    </a:lnTo>
                    <a:lnTo>
                      <a:pt x="174" y="168"/>
                    </a:lnTo>
                    <a:lnTo>
                      <a:pt x="174" y="169"/>
                    </a:lnTo>
                    <a:lnTo>
                      <a:pt x="176" y="169"/>
                    </a:lnTo>
                    <a:lnTo>
                      <a:pt x="176" y="169"/>
                    </a:lnTo>
                    <a:lnTo>
                      <a:pt x="177" y="167"/>
                    </a:lnTo>
                    <a:lnTo>
                      <a:pt x="178" y="168"/>
                    </a:lnTo>
                    <a:lnTo>
                      <a:pt x="178" y="170"/>
                    </a:lnTo>
                    <a:lnTo>
                      <a:pt x="178" y="170"/>
                    </a:lnTo>
                    <a:lnTo>
                      <a:pt x="179" y="171"/>
                    </a:lnTo>
                    <a:lnTo>
                      <a:pt x="179" y="171"/>
                    </a:lnTo>
                    <a:lnTo>
                      <a:pt x="180" y="172"/>
                    </a:lnTo>
                    <a:lnTo>
                      <a:pt x="181" y="172"/>
                    </a:lnTo>
                    <a:lnTo>
                      <a:pt x="182" y="172"/>
                    </a:lnTo>
                    <a:lnTo>
                      <a:pt x="183" y="175"/>
                    </a:lnTo>
                    <a:lnTo>
                      <a:pt x="183" y="174"/>
                    </a:lnTo>
                    <a:lnTo>
                      <a:pt x="184" y="171"/>
                    </a:lnTo>
                    <a:lnTo>
                      <a:pt x="183" y="171"/>
                    </a:lnTo>
                    <a:lnTo>
                      <a:pt x="183" y="172"/>
                    </a:lnTo>
                    <a:lnTo>
                      <a:pt x="183" y="173"/>
                    </a:lnTo>
                    <a:lnTo>
                      <a:pt x="182" y="172"/>
                    </a:lnTo>
                    <a:lnTo>
                      <a:pt x="182" y="171"/>
                    </a:lnTo>
                    <a:lnTo>
                      <a:pt x="183" y="171"/>
                    </a:lnTo>
                    <a:lnTo>
                      <a:pt x="183" y="171"/>
                    </a:lnTo>
                    <a:lnTo>
                      <a:pt x="185" y="171"/>
                    </a:lnTo>
                    <a:lnTo>
                      <a:pt x="185" y="171"/>
                    </a:lnTo>
                    <a:lnTo>
                      <a:pt x="186" y="171"/>
                    </a:lnTo>
                    <a:lnTo>
                      <a:pt x="187" y="170"/>
                    </a:lnTo>
                    <a:lnTo>
                      <a:pt x="187" y="169"/>
                    </a:lnTo>
                    <a:lnTo>
                      <a:pt x="188" y="168"/>
                    </a:lnTo>
                    <a:lnTo>
                      <a:pt x="194" y="165"/>
                    </a:lnTo>
                    <a:lnTo>
                      <a:pt x="201" y="164"/>
                    </a:lnTo>
                    <a:lnTo>
                      <a:pt x="201" y="163"/>
                    </a:lnTo>
                    <a:lnTo>
                      <a:pt x="201" y="163"/>
                    </a:lnTo>
                    <a:lnTo>
                      <a:pt x="202" y="164"/>
                    </a:lnTo>
                    <a:lnTo>
                      <a:pt x="203" y="162"/>
                    </a:lnTo>
                    <a:lnTo>
                      <a:pt x="202" y="160"/>
                    </a:lnTo>
                    <a:lnTo>
                      <a:pt x="204" y="155"/>
                    </a:lnTo>
                    <a:lnTo>
                      <a:pt x="203" y="154"/>
                    </a:lnTo>
                    <a:lnTo>
                      <a:pt x="204" y="150"/>
                    </a:lnTo>
                    <a:lnTo>
                      <a:pt x="205" y="150"/>
                    </a:lnTo>
                    <a:lnTo>
                      <a:pt x="205" y="149"/>
                    </a:lnTo>
                    <a:lnTo>
                      <a:pt x="205" y="149"/>
                    </a:lnTo>
                    <a:lnTo>
                      <a:pt x="206" y="146"/>
                    </a:lnTo>
                    <a:lnTo>
                      <a:pt x="207" y="147"/>
                    </a:lnTo>
                    <a:lnTo>
                      <a:pt x="208" y="142"/>
                    </a:lnTo>
                    <a:lnTo>
                      <a:pt x="209" y="141"/>
                    </a:lnTo>
                    <a:lnTo>
                      <a:pt x="209" y="140"/>
                    </a:lnTo>
                    <a:lnTo>
                      <a:pt x="209" y="139"/>
                    </a:lnTo>
                    <a:lnTo>
                      <a:pt x="210" y="138"/>
                    </a:lnTo>
                    <a:lnTo>
                      <a:pt x="210" y="137"/>
                    </a:lnTo>
                    <a:lnTo>
                      <a:pt x="209" y="137"/>
                    </a:lnTo>
                    <a:lnTo>
                      <a:pt x="209" y="136"/>
                    </a:lnTo>
                    <a:lnTo>
                      <a:pt x="210" y="136"/>
                    </a:lnTo>
                    <a:lnTo>
                      <a:pt x="210" y="136"/>
                    </a:lnTo>
                    <a:lnTo>
                      <a:pt x="212" y="132"/>
                    </a:lnTo>
                    <a:lnTo>
                      <a:pt x="215" y="131"/>
                    </a:lnTo>
                    <a:lnTo>
                      <a:pt x="214" y="131"/>
                    </a:lnTo>
                    <a:lnTo>
                      <a:pt x="214" y="131"/>
                    </a:lnTo>
                    <a:lnTo>
                      <a:pt x="215" y="131"/>
                    </a:lnTo>
                    <a:lnTo>
                      <a:pt x="216" y="129"/>
                    </a:lnTo>
                    <a:lnTo>
                      <a:pt x="216" y="128"/>
                    </a:lnTo>
                    <a:lnTo>
                      <a:pt x="216" y="127"/>
                    </a:lnTo>
                    <a:lnTo>
                      <a:pt x="216" y="127"/>
                    </a:lnTo>
                    <a:lnTo>
                      <a:pt x="219" y="122"/>
                    </a:lnTo>
                    <a:lnTo>
                      <a:pt x="219" y="121"/>
                    </a:lnTo>
                    <a:lnTo>
                      <a:pt x="219" y="120"/>
                    </a:lnTo>
                    <a:lnTo>
                      <a:pt x="219" y="116"/>
                    </a:lnTo>
                    <a:lnTo>
                      <a:pt x="220" y="115"/>
                    </a:lnTo>
                    <a:lnTo>
                      <a:pt x="220" y="115"/>
                    </a:lnTo>
                    <a:lnTo>
                      <a:pt x="222" y="102"/>
                    </a:lnTo>
                    <a:lnTo>
                      <a:pt x="220" y="97"/>
                    </a:lnTo>
                    <a:lnTo>
                      <a:pt x="219" y="9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2" name="Freeform 313"/>
              <p:cNvSpPr>
                <a:spLocks/>
              </p:cNvSpPr>
              <p:nvPr/>
            </p:nvSpPr>
            <p:spPr bwMode="auto">
              <a:xfrm>
                <a:off x="5078" y="3926"/>
                <a:ext cx="8" cy="4"/>
              </a:xfrm>
              <a:custGeom>
                <a:avLst/>
                <a:gdLst/>
                <a:ahLst/>
                <a:cxnLst>
                  <a:cxn ang="0">
                    <a:pos x="5" y="2"/>
                  </a:cxn>
                  <a:cxn ang="0">
                    <a:pos x="5" y="1"/>
                  </a:cxn>
                  <a:cxn ang="0">
                    <a:pos x="3" y="0"/>
                  </a:cxn>
                  <a:cxn ang="0">
                    <a:pos x="0" y="2"/>
                  </a:cxn>
                  <a:cxn ang="0">
                    <a:pos x="0" y="2"/>
                  </a:cxn>
                  <a:cxn ang="0">
                    <a:pos x="0" y="3"/>
                  </a:cxn>
                  <a:cxn ang="0">
                    <a:pos x="0" y="4"/>
                  </a:cxn>
                  <a:cxn ang="0">
                    <a:pos x="3" y="4"/>
                  </a:cxn>
                  <a:cxn ang="0">
                    <a:pos x="4" y="4"/>
                  </a:cxn>
                  <a:cxn ang="0">
                    <a:pos x="5" y="4"/>
                  </a:cxn>
                  <a:cxn ang="0">
                    <a:pos x="6" y="3"/>
                  </a:cxn>
                  <a:cxn ang="0">
                    <a:pos x="8" y="3"/>
                  </a:cxn>
                  <a:cxn ang="0">
                    <a:pos x="7" y="2"/>
                  </a:cxn>
                  <a:cxn ang="0">
                    <a:pos x="5" y="2"/>
                  </a:cxn>
                </a:cxnLst>
                <a:rect l="0" t="0" r="r" b="b"/>
                <a:pathLst>
                  <a:path w="8" h="4">
                    <a:moveTo>
                      <a:pt x="5" y="2"/>
                    </a:moveTo>
                    <a:lnTo>
                      <a:pt x="5" y="1"/>
                    </a:lnTo>
                    <a:lnTo>
                      <a:pt x="3" y="0"/>
                    </a:lnTo>
                    <a:lnTo>
                      <a:pt x="0" y="2"/>
                    </a:lnTo>
                    <a:lnTo>
                      <a:pt x="0" y="2"/>
                    </a:lnTo>
                    <a:lnTo>
                      <a:pt x="0" y="3"/>
                    </a:lnTo>
                    <a:lnTo>
                      <a:pt x="0" y="4"/>
                    </a:lnTo>
                    <a:lnTo>
                      <a:pt x="3" y="4"/>
                    </a:lnTo>
                    <a:lnTo>
                      <a:pt x="4" y="4"/>
                    </a:lnTo>
                    <a:lnTo>
                      <a:pt x="5" y="4"/>
                    </a:lnTo>
                    <a:lnTo>
                      <a:pt x="6" y="3"/>
                    </a:lnTo>
                    <a:lnTo>
                      <a:pt x="8" y="3"/>
                    </a:lnTo>
                    <a:lnTo>
                      <a:pt x="7" y="2"/>
                    </a:lnTo>
                    <a:lnTo>
                      <a:pt x="5"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3" name="Freeform 314"/>
              <p:cNvSpPr>
                <a:spLocks/>
              </p:cNvSpPr>
              <p:nvPr/>
            </p:nvSpPr>
            <p:spPr bwMode="auto">
              <a:xfrm>
                <a:off x="5141" y="3959"/>
                <a:ext cx="2" cy="2"/>
              </a:xfrm>
              <a:custGeom>
                <a:avLst/>
                <a:gdLst/>
                <a:ahLst/>
                <a:cxnLst>
                  <a:cxn ang="0">
                    <a:pos x="2" y="0"/>
                  </a:cxn>
                  <a:cxn ang="0">
                    <a:pos x="0" y="1"/>
                  </a:cxn>
                  <a:cxn ang="0">
                    <a:pos x="0" y="1"/>
                  </a:cxn>
                  <a:cxn ang="0">
                    <a:pos x="2" y="2"/>
                  </a:cxn>
                  <a:cxn ang="0">
                    <a:pos x="2" y="2"/>
                  </a:cxn>
                  <a:cxn ang="0">
                    <a:pos x="2" y="1"/>
                  </a:cxn>
                  <a:cxn ang="0">
                    <a:pos x="2" y="0"/>
                  </a:cxn>
                </a:cxnLst>
                <a:rect l="0" t="0" r="r" b="b"/>
                <a:pathLst>
                  <a:path w="2" h="2">
                    <a:moveTo>
                      <a:pt x="2" y="0"/>
                    </a:moveTo>
                    <a:lnTo>
                      <a:pt x="0" y="1"/>
                    </a:lnTo>
                    <a:lnTo>
                      <a:pt x="0" y="1"/>
                    </a:lnTo>
                    <a:lnTo>
                      <a:pt x="2" y="2"/>
                    </a:lnTo>
                    <a:lnTo>
                      <a:pt x="2" y="2"/>
                    </a:lnTo>
                    <a:lnTo>
                      <a:pt x="2"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4" name="Freeform 315"/>
              <p:cNvSpPr>
                <a:spLocks/>
              </p:cNvSpPr>
              <p:nvPr/>
            </p:nvSpPr>
            <p:spPr bwMode="auto">
              <a:xfrm>
                <a:off x="4964" y="3763"/>
                <a:ext cx="5" cy="4"/>
              </a:xfrm>
              <a:custGeom>
                <a:avLst/>
                <a:gdLst/>
                <a:ahLst/>
                <a:cxnLst>
                  <a:cxn ang="0">
                    <a:pos x="1" y="3"/>
                  </a:cxn>
                  <a:cxn ang="0">
                    <a:pos x="0" y="3"/>
                  </a:cxn>
                  <a:cxn ang="0">
                    <a:pos x="0" y="3"/>
                  </a:cxn>
                  <a:cxn ang="0">
                    <a:pos x="1" y="4"/>
                  </a:cxn>
                  <a:cxn ang="0">
                    <a:pos x="3" y="4"/>
                  </a:cxn>
                  <a:cxn ang="0">
                    <a:pos x="4" y="4"/>
                  </a:cxn>
                  <a:cxn ang="0">
                    <a:pos x="4" y="3"/>
                  </a:cxn>
                  <a:cxn ang="0">
                    <a:pos x="5" y="2"/>
                  </a:cxn>
                  <a:cxn ang="0">
                    <a:pos x="5" y="0"/>
                  </a:cxn>
                  <a:cxn ang="0">
                    <a:pos x="4" y="0"/>
                  </a:cxn>
                  <a:cxn ang="0">
                    <a:pos x="2" y="0"/>
                  </a:cxn>
                  <a:cxn ang="0">
                    <a:pos x="1" y="1"/>
                  </a:cxn>
                  <a:cxn ang="0">
                    <a:pos x="1" y="3"/>
                  </a:cxn>
                </a:cxnLst>
                <a:rect l="0" t="0" r="r" b="b"/>
                <a:pathLst>
                  <a:path w="5" h="4">
                    <a:moveTo>
                      <a:pt x="1" y="3"/>
                    </a:moveTo>
                    <a:lnTo>
                      <a:pt x="0" y="3"/>
                    </a:lnTo>
                    <a:lnTo>
                      <a:pt x="0" y="3"/>
                    </a:lnTo>
                    <a:lnTo>
                      <a:pt x="1" y="4"/>
                    </a:lnTo>
                    <a:lnTo>
                      <a:pt x="3" y="4"/>
                    </a:lnTo>
                    <a:lnTo>
                      <a:pt x="4" y="4"/>
                    </a:lnTo>
                    <a:lnTo>
                      <a:pt x="4" y="3"/>
                    </a:lnTo>
                    <a:lnTo>
                      <a:pt x="5" y="2"/>
                    </a:lnTo>
                    <a:lnTo>
                      <a:pt x="5" y="0"/>
                    </a:lnTo>
                    <a:lnTo>
                      <a:pt x="4" y="0"/>
                    </a:lnTo>
                    <a:lnTo>
                      <a:pt x="2" y="0"/>
                    </a:lnTo>
                    <a:lnTo>
                      <a:pt x="1" y="1"/>
                    </a:lnTo>
                    <a:lnTo>
                      <a:pt x="1"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5" name="Freeform 316"/>
              <p:cNvSpPr>
                <a:spLocks/>
              </p:cNvSpPr>
              <p:nvPr/>
            </p:nvSpPr>
            <p:spPr bwMode="auto">
              <a:xfrm>
                <a:off x="4965" y="3736"/>
                <a:ext cx="1" cy="4"/>
              </a:xfrm>
              <a:custGeom>
                <a:avLst/>
                <a:gdLst/>
                <a:ahLst/>
                <a:cxnLst>
                  <a:cxn ang="0">
                    <a:pos x="1" y="3"/>
                  </a:cxn>
                  <a:cxn ang="0">
                    <a:pos x="1" y="0"/>
                  </a:cxn>
                  <a:cxn ang="0">
                    <a:pos x="0" y="0"/>
                  </a:cxn>
                  <a:cxn ang="0">
                    <a:pos x="0" y="0"/>
                  </a:cxn>
                  <a:cxn ang="0">
                    <a:pos x="0" y="0"/>
                  </a:cxn>
                  <a:cxn ang="0">
                    <a:pos x="0" y="1"/>
                  </a:cxn>
                  <a:cxn ang="0">
                    <a:pos x="0" y="4"/>
                  </a:cxn>
                  <a:cxn ang="0">
                    <a:pos x="1" y="4"/>
                  </a:cxn>
                  <a:cxn ang="0">
                    <a:pos x="1" y="3"/>
                  </a:cxn>
                </a:cxnLst>
                <a:rect l="0" t="0" r="r" b="b"/>
                <a:pathLst>
                  <a:path w="1" h="4">
                    <a:moveTo>
                      <a:pt x="1" y="3"/>
                    </a:moveTo>
                    <a:lnTo>
                      <a:pt x="1" y="0"/>
                    </a:lnTo>
                    <a:lnTo>
                      <a:pt x="0" y="0"/>
                    </a:lnTo>
                    <a:lnTo>
                      <a:pt x="0" y="0"/>
                    </a:lnTo>
                    <a:lnTo>
                      <a:pt x="0" y="0"/>
                    </a:lnTo>
                    <a:lnTo>
                      <a:pt x="0" y="1"/>
                    </a:lnTo>
                    <a:lnTo>
                      <a:pt x="0" y="4"/>
                    </a:lnTo>
                    <a:lnTo>
                      <a:pt x="1" y="4"/>
                    </a:lnTo>
                    <a:lnTo>
                      <a:pt x="1"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6" name="Freeform 317"/>
              <p:cNvSpPr>
                <a:spLocks/>
              </p:cNvSpPr>
              <p:nvPr/>
            </p:nvSpPr>
            <p:spPr bwMode="auto">
              <a:xfrm>
                <a:off x="4956" y="3762"/>
                <a:ext cx="6" cy="4"/>
              </a:xfrm>
              <a:custGeom>
                <a:avLst/>
                <a:gdLst/>
                <a:ahLst/>
                <a:cxnLst>
                  <a:cxn ang="0">
                    <a:pos x="3" y="0"/>
                  </a:cxn>
                  <a:cxn ang="0">
                    <a:pos x="3" y="0"/>
                  </a:cxn>
                  <a:cxn ang="0">
                    <a:pos x="1" y="0"/>
                  </a:cxn>
                  <a:cxn ang="0">
                    <a:pos x="0" y="0"/>
                  </a:cxn>
                  <a:cxn ang="0">
                    <a:pos x="1" y="1"/>
                  </a:cxn>
                  <a:cxn ang="0">
                    <a:pos x="1" y="2"/>
                  </a:cxn>
                  <a:cxn ang="0">
                    <a:pos x="2" y="2"/>
                  </a:cxn>
                  <a:cxn ang="0">
                    <a:pos x="3" y="3"/>
                  </a:cxn>
                  <a:cxn ang="0">
                    <a:pos x="4" y="4"/>
                  </a:cxn>
                  <a:cxn ang="0">
                    <a:pos x="4" y="4"/>
                  </a:cxn>
                  <a:cxn ang="0">
                    <a:pos x="5" y="4"/>
                  </a:cxn>
                  <a:cxn ang="0">
                    <a:pos x="6" y="2"/>
                  </a:cxn>
                  <a:cxn ang="0">
                    <a:pos x="6" y="1"/>
                  </a:cxn>
                  <a:cxn ang="0">
                    <a:pos x="6" y="0"/>
                  </a:cxn>
                  <a:cxn ang="0">
                    <a:pos x="4" y="0"/>
                  </a:cxn>
                  <a:cxn ang="0">
                    <a:pos x="3" y="0"/>
                  </a:cxn>
                </a:cxnLst>
                <a:rect l="0" t="0" r="r" b="b"/>
                <a:pathLst>
                  <a:path w="6" h="4">
                    <a:moveTo>
                      <a:pt x="3" y="0"/>
                    </a:moveTo>
                    <a:lnTo>
                      <a:pt x="3" y="0"/>
                    </a:lnTo>
                    <a:lnTo>
                      <a:pt x="1" y="0"/>
                    </a:lnTo>
                    <a:lnTo>
                      <a:pt x="0" y="0"/>
                    </a:lnTo>
                    <a:lnTo>
                      <a:pt x="1" y="1"/>
                    </a:lnTo>
                    <a:lnTo>
                      <a:pt x="1" y="2"/>
                    </a:lnTo>
                    <a:lnTo>
                      <a:pt x="2" y="2"/>
                    </a:lnTo>
                    <a:lnTo>
                      <a:pt x="3" y="3"/>
                    </a:lnTo>
                    <a:lnTo>
                      <a:pt x="4" y="4"/>
                    </a:lnTo>
                    <a:lnTo>
                      <a:pt x="4" y="4"/>
                    </a:lnTo>
                    <a:lnTo>
                      <a:pt x="5" y="4"/>
                    </a:lnTo>
                    <a:lnTo>
                      <a:pt x="6" y="2"/>
                    </a:lnTo>
                    <a:lnTo>
                      <a:pt x="6" y="1"/>
                    </a:lnTo>
                    <a:lnTo>
                      <a:pt x="6" y="0"/>
                    </a:lnTo>
                    <a:lnTo>
                      <a:pt x="4" y="0"/>
                    </a:lnTo>
                    <a:lnTo>
                      <a:pt x="3"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7" name="Freeform 318"/>
              <p:cNvSpPr>
                <a:spLocks/>
              </p:cNvSpPr>
              <p:nvPr/>
            </p:nvSpPr>
            <p:spPr bwMode="auto">
              <a:xfrm>
                <a:off x="4961" y="3755"/>
                <a:ext cx="1" cy="1"/>
              </a:xfrm>
              <a:custGeom>
                <a:avLst/>
                <a:gdLst/>
                <a:ahLst/>
                <a:cxnLst>
                  <a:cxn ang="0">
                    <a:pos x="1" y="0"/>
                  </a:cxn>
                  <a:cxn ang="0">
                    <a:pos x="0" y="0"/>
                  </a:cxn>
                  <a:cxn ang="0">
                    <a:pos x="0" y="0"/>
                  </a:cxn>
                  <a:cxn ang="0">
                    <a:pos x="0" y="0"/>
                  </a:cxn>
                  <a:cxn ang="0">
                    <a:pos x="0" y="1"/>
                  </a:cxn>
                  <a:cxn ang="0">
                    <a:pos x="1" y="0"/>
                  </a:cxn>
                  <a:cxn ang="0">
                    <a:pos x="1" y="0"/>
                  </a:cxn>
                </a:cxnLst>
                <a:rect l="0" t="0" r="r" b="b"/>
                <a:pathLst>
                  <a:path w="1" h="1">
                    <a:moveTo>
                      <a:pt x="1" y="0"/>
                    </a:moveTo>
                    <a:lnTo>
                      <a:pt x="0" y="0"/>
                    </a:lnTo>
                    <a:lnTo>
                      <a:pt x="0" y="0"/>
                    </a:lnTo>
                    <a:lnTo>
                      <a:pt x="0" y="0"/>
                    </a:lnTo>
                    <a:lnTo>
                      <a:pt x="0" y="1"/>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8" name="Freeform 319"/>
              <p:cNvSpPr>
                <a:spLocks/>
              </p:cNvSpPr>
              <p:nvPr/>
            </p:nvSpPr>
            <p:spPr bwMode="auto">
              <a:xfrm>
                <a:off x="5248" y="3838"/>
                <a:ext cx="2" cy="1"/>
              </a:xfrm>
              <a:custGeom>
                <a:avLst/>
                <a:gdLst/>
                <a:ahLst/>
                <a:cxnLst>
                  <a:cxn ang="0">
                    <a:pos x="2" y="0"/>
                  </a:cxn>
                  <a:cxn ang="0">
                    <a:pos x="1" y="0"/>
                  </a:cxn>
                  <a:cxn ang="0">
                    <a:pos x="0" y="0"/>
                  </a:cxn>
                  <a:cxn ang="0">
                    <a:pos x="1" y="0"/>
                  </a:cxn>
                  <a:cxn ang="0">
                    <a:pos x="1" y="1"/>
                  </a:cxn>
                  <a:cxn ang="0">
                    <a:pos x="1" y="1"/>
                  </a:cxn>
                  <a:cxn ang="0">
                    <a:pos x="2" y="1"/>
                  </a:cxn>
                  <a:cxn ang="0">
                    <a:pos x="2" y="1"/>
                  </a:cxn>
                  <a:cxn ang="0">
                    <a:pos x="2" y="0"/>
                  </a:cxn>
                  <a:cxn ang="0">
                    <a:pos x="2" y="0"/>
                  </a:cxn>
                </a:cxnLst>
                <a:rect l="0" t="0" r="r" b="b"/>
                <a:pathLst>
                  <a:path w="2" h="1">
                    <a:moveTo>
                      <a:pt x="2" y="0"/>
                    </a:moveTo>
                    <a:lnTo>
                      <a:pt x="1" y="0"/>
                    </a:lnTo>
                    <a:lnTo>
                      <a:pt x="0" y="0"/>
                    </a:lnTo>
                    <a:lnTo>
                      <a:pt x="1" y="0"/>
                    </a:lnTo>
                    <a:lnTo>
                      <a:pt x="1" y="1"/>
                    </a:lnTo>
                    <a:lnTo>
                      <a:pt x="1" y="1"/>
                    </a:lnTo>
                    <a:lnTo>
                      <a:pt x="2" y="1"/>
                    </a:lnTo>
                    <a:lnTo>
                      <a:pt x="2" y="1"/>
                    </a:lnTo>
                    <a:lnTo>
                      <a:pt x="2" y="0"/>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79" name="Freeform 320"/>
              <p:cNvSpPr>
                <a:spLocks/>
              </p:cNvSpPr>
              <p:nvPr/>
            </p:nvSpPr>
            <p:spPr bwMode="auto">
              <a:xfrm>
                <a:off x="5067" y="3675"/>
                <a:ext cx="1" cy="3"/>
              </a:xfrm>
              <a:custGeom>
                <a:avLst/>
                <a:gdLst/>
                <a:ahLst/>
                <a:cxnLst>
                  <a:cxn ang="0">
                    <a:pos x="0" y="1"/>
                  </a:cxn>
                  <a:cxn ang="0">
                    <a:pos x="0" y="2"/>
                  </a:cxn>
                  <a:cxn ang="0">
                    <a:pos x="0" y="3"/>
                  </a:cxn>
                  <a:cxn ang="0">
                    <a:pos x="0" y="2"/>
                  </a:cxn>
                  <a:cxn ang="0">
                    <a:pos x="0" y="0"/>
                  </a:cxn>
                  <a:cxn ang="0">
                    <a:pos x="0" y="1"/>
                  </a:cxn>
                  <a:cxn ang="0">
                    <a:pos x="0" y="1"/>
                  </a:cxn>
                  <a:cxn ang="0">
                    <a:pos x="0" y="1"/>
                  </a:cxn>
                </a:cxnLst>
                <a:rect l="0" t="0" r="r" b="b"/>
                <a:pathLst>
                  <a:path h="3">
                    <a:moveTo>
                      <a:pt x="0" y="1"/>
                    </a:moveTo>
                    <a:lnTo>
                      <a:pt x="0" y="2"/>
                    </a:lnTo>
                    <a:lnTo>
                      <a:pt x="0" y="3"/>
                    </a:lnTo>
                    <a:lnTo>
                      <a:pt x="0" y="2"/>
                    </a:lnTo>
                    <a:lnTo>
                      <a:pt x="0" y="0"/>
                    </a:lnTo>
                    <a:lnTo>
                      <a:pt x="0" y="1"/>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0" name="Freeform 321"/>
              <p:cNvSpPr>
                <a:spLocks/>
              </p:cNvSpPr>
              <p:nvPr/>
            </p:nvSpPr>
            <p:spPr bwMode="auto">
              <a:xfrm>
                <a:off x="5152" y="3731"/>
                <a:ext cx="2" cy="2"/>
              </a:xfrm>
              <a:custGeom>
                <a:avLst/>
                <a:gdLst/>
                <a:ahLst/>
                <a:cxnLst>
                  <a:cxn ang="0">
                    <a:pos x="0" y="0"/>
                  </a:cxn>
                  <a:cxn ang="0">
                    <a:pos x="0" y="1"/>
                  </a:cxn>
                  <a:cxn ang="0">
                    <a:pos x="2" y="2"/>
                  </a:cxn>
                  <a:cxn ang="0">
                    <a:pos x="2" y="2"/>
                  </a:cxn>
                  <a:cxn ang="0">
                    <a:pos x="2" y="1"/>
                  </a:cxn>
                  <a:cxn ang="0">
                    <a:pos x="2" y="0"/>
                  </a:cxn>
                  <a:cxn ang="0">
                    <a:pos x="0" y="0"/>
                  </a:cxn>
                  <a:cxn ang="0">
                    <a:pos x="0" y="0"/>
                  </a:cxn>
                </a:cxnLst>
                <a:rect l="0" t="0" r="r" b="b"/>
                <a:pathLst>
                  <a:path w="2" h="2">
                    <a:moveTo>
                      <a:pt x="0" y="0"/>
                    </a:moveTo>
                    <a:lnTo>
                      <a:pt x="0" y="1"/>
                    </a:lnTo>
                    <a:lnTo>
                      <a:pt x="2" y="2"/>
                    </a:lnTo>
                    <a:lnTo>
                      <a:pt x="2" y="2"/>
                    </a:lnTo>
                    <a:lnTo>
                      <a:pt x="2" y="1"/>
                    </a:lnTo>
                    <a:lnTo>
                      <a:pt x="2"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1" name="Freeform 322"/>
              <p:cNvSpPr>
                <a:spLocks/>
              </p:cNvSpPr>
              <p:nvPr/>
            </p:nvSpPr>
            <p:spPr bwMode="auto">
              <a:xfrm>
                <a:off x="5048" y="3757"/>
                <a:ext cx="3" cy="5"/>
              </a:xfrm>
              <a:custGeom>
                <a:avLst/>
                <a:gdLst/>
                <a:ahLst/>
                <a:cxnLst>
                  <a:cxn ang="0">
                    <a:pos x="3" y="2"/>
                  </a:cxn>
                  <a:cxn ang="0">
                    <a:pos x="3" y="1"/>
                  </a:cxn>
                  <a:cxn ang="0">
                    <a:pos x="2" y="0"/>
                  </a:cxn>
                  <a:cxn ang="0">
                    <a:pos x="2" y="0"/>
                  </a:cxn>
                  <a:cxn ang="0">
                    <a:pos x="1" y="1"/>
                  </a:cxn>
                  <a:cxn ang="0">
                    <a:pos x="0" y="2"/>
                  </a:cxn>
                  <a:cxn ang="0">
                    <a:pos x="0" y="3"/>
                  </a:cxn>
                  <a:cxn ang="0">
                    <a:pos x="0" y="3"/>
                  </a:cxn>
                  <a:cxn ang="0">
                    <a:pos x="0" y="4"/>
                  </a:cxn>
                  <a:cxn ang="0">
                    <a:pos x="0" y="4"/>
                  </a:cxn>
                  <a:cxn ang="0">
                    <a:pos x="1" y="5"/>
                  </a:cxn>
                  <a:cxn ang="0">
                    <a:pos x="3" y="2"/>
                  </a:cxn>
                </a:cxnLst>
                <a:rect l="0" t="0" r="r" b="b"/>
                <a:pathLst>
                  <a:path w="3" h="5">
                    <a:moveTo>
                      <a:pt x="3" y="2"/>
                    </a:moveTo>
                    <a:lnTo>
                      <a:pt x="3" y="1"/>
                    </a:lnTo>
                    <a:lnTo>
                      <a:pt x="2" y="0"/>
                    </a:lnTo>
                    <a:lnTo>
                      <a:pt x="2" y="0"/>
                    </a:lnTo>
                    <a:lnTo>
                      <a:pt x="1" y="1"/>
                    </a:lnTo>
                    <a:lnTo>
                      <a:pt x="0" y="2"/>
                    </a:lnTo>
                    <a:lnTo>
                      <a:pt x="0" y="3"/>
                    </a:lnTo>
                    <a:lnTo>
                      <a:pt x="0" y="3"/>
                    </a:lnTo>
                    <a:lnTo>
                      <a:pt x="0" y="4"/>
                    </a:lnTo>
                    <a:lnTo>
                      <a:pt x="0" y="4"/>
                    </a:lnTo>
                    <a:lnTo>
                      <a:pt x="1" y="5"/>
                    </a:lnTo>
                    <a:lnTo>
                      <a:pt x="3"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2" name="Freeform 323"/>
              <p:cNvSpPr>
                <a:spLocks/>
              </p:cNvSpPr>
              <p:nvPr/>
            </p:nvSpPr>
            <p:spPr bwMode="auto">
              <a:xfrm>
                <a:off x="5030" y="3733"/>
                <a:ext cx="16" cy="6"/>
              </a:xfrm>
              <a:custGeom>
                <a:avLst/>
                <a:gdLst/>
                <a:ahLst/>
                <a:cxnLst>
                  <a:cxn ang="0">
                    <a:pos x="2" y="0"/>
                  </a:cxn>
                  <a:cxn ang="0">
                    <a:pos x="0" y="2"/>
                  </a:cxn>
                  <a:cxn ang="0">
                    <a:pos x="0" y="2"/>
                  </a:cxn>
                  <a:cxn ang="0">
                    <a:pos x="0" y="3"/>
                  </a:cxn>
                  <a:cxn ang="0">
                    <a:pos x="0" y="4"/>
                  </a:cxn>
                  <a:cxn ang="0">
                    <a:pos x="0" y="4"/>
                  </a:cxn>
                  <a:cxn ang="0">
                    <a:pos x="1" y="2"/>
                  </a:cxn>
                  <a:cxn ang="0">
                    <a:pos x="2" y="4"/>
                  </a:cxn>
                  <a:cxn ang="0">
                    <a:pos x="4" y="4"/>
                  </a:cxn>
                  <a:cxn ang="0">
                    <a:pos x="4" y="4"/>
                  </a:cxn>
                  <a:cxn ang="0">
                    <a:pos x="4" y="4"/>
                  </a:cxn>
                  <a:cxn ang="0">
                    <a:pos x="5" y="3"/>
                  </a:cxn>
                  <a:cxn ang="0">
                    <a:pos x="6" y="4"/>
                  </a:cxn>
                  <a:cxn ang="0">
                    <a:pos x="8" y="4"/>
                  </a:cxn>
                  <a:cxn ang="0">
                    <a:pos x="9" y="4"/>
                  </a:cxn>
                  <a:cxn ang="0">
                    <a:pos x="9" y="4"/>
                  </a:cxn>
                  <a:cxn ang="0">
                    <a:pos x="11" y="4"/>
                  </a:cxn>
                  <a:cxn ang="0">
                    <a:pos x="15" y="6"/>
                  </a:cxn>
                  <a:cxn ang="0">
                    <a:pos x="16" y="5"/>
                  </a:cxn>
                  <a:cxn ang="0">
                    <a:pos x="16" y="4"/>
                  </a:cxn>
                  <a:cxn ang="0">
                    <a:pos x="15" y="4"/>
                  </a:cxn>
                  <a:cxn ang="0">
                    <a:pos x="15" y="4"/>
                  </a:cxn>
                  <a:cxn ang="0">
                    <a:pos x="14" y="2"/>
                  </a:cxn>
                  <a:cxn ang="0">
                    <a:pos x="13" y="1"/>
                  </a:cxn>
                  <a:cxn ang="0">
                    <a:pos x="12" y="1"/>
                  </a:cxn>
                  <a:cxn ang="0">
                    <a:pos x="11" y="1"/>
                  </a:cxn>
                  <a:cxn ang="0">
                    <a:pos x="9" y="0"/>
                  </a:cxn>
                  <a:cxn ang="0">
                    <a:pos x="7" y="0"/>
                  </a:cxn>
                  <a:cxn ang="0">
                    <a:pos x="6" y="0"/>
                  </a:cxn>
                  <a:cxn ang="0">
                    <a:pos x="5" y="0"/>
                  </a:cxn>
                  <a:cxn ang="0">
                    <a:pos x="2" y="0"/>
                  </a:cxn>
                </a:cxnLst>
                <a:rect l="0" t="0" r="r" b="b"/>
                <a:pathLst>
                  <a:path w="16" h="6">
                    <a:moveTo>
                      <a:pt x="2" y="0"/>
                    </a:moveTo>
                    <a:lnTo>
                      <a:pt x="0" y="2"/>
                    </a:lnTo>
                    <a:lnTo>
                      <a:pt x="0" y="2"/>
                    </a:lnTo>
                    <a:lnTo>
                      <a:pt x="0" y="3"/>
                    </a:lnTo>
                    <a:lnTo>
                      <a:pt x="0" y="4"/>
                    </a:lnTo>
                    <a:lnTo>
                      <a:pt x="0" y="4"/>
                    </a:lnTo>
                    <a:lnTo>
                      <a:pt x="1" y="2"/>
                    </a:lnTo>
                    <a:lnTo>
                      <a:pt x="2" y="4"/>
                    </a:lnTo>
                    <a:lnTo>
                      <a:pt x="4" y="4"/>
                    </a:lnTo>
                    <a:lnTo>
                      <a:pt x="4" y="4"/>
                    </a:lnTo>
                    <a:lnTo>
                      <a:pt x="4" y="4"/>
                    </a:lnTo>
                    <a:lnTo>
                      <a:pt x="5" y="3"/>
                    </a:lnTo>
                    <a:lnTo>
                      <a:pt x="6" y="4"/>
                    </a:lnTo>
                    <a:lnTo>
                      <a:pt x="8" y="4"/>
                    </a:lnTo>
                    <a:lnTo>
                      <a:pt x="9" y="4"/>
                    </a:lnTo>
                    <a:lnTo>
                      <a:pt x="9" y="4"/>
                    </a:lnTo>
                    <a:lnTo>
                      <a:pt x="11" y="4"/>
                    </a:lnTo>
                    <a:lnTo>
                      <a:pt x="15" y="6"/>
                    </a:lnTo>
                    <a:lnTo>
                      <a:pt x="16" y="5"/>
                    </a:lnTo>
                    <a:lnTo>
                      <a:pt x="16" y="4"/>
                    </a:lnTo>
                    <a:lnTo>
                      <a:pt x="15" y="4"/>
                    </a:lnTo>
                    <a:lnTo>
                      <a:pt x="15" y="4"/>
                    </a:lnTo>
                    <a:lnTo>
                      <a:pt x="14" y="2"/>
                    </a:lnTo>
                    <a:lnTo>
                      <a:pt x="13" y="1"/>
                    </a:lnTo>
                    <a:lnTo>
                      <a:pt x="12" y="1"/>
                    </a:lnTo>
                    <a:lnTo>
                      <a:pt x="11" y="1"/>
                    </a:lnTo>
                    <a:lnTo>
                      <a:pt x="9" y="0"/>
                    </a:lnTo>
                    <a:lnTo>
                      <a:pt x="7" y="0"/>
                    </a:lnTo>
                    <a:lnTo>
                      <a:pt x="6" y="0"/>
                    </a:lnTo>
                    <a:lnTo>
                      <a:pt x="5" y="0"/>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3" name="Freeform 324"/>
              <p:cNvSpPr>
                <a:spLocks/>
              </p:cNvSpPr>
              <p:nvPr/>
            </p:nvSpPr>
            <p:spPr bwMode="auto">
              <a:xfrm>
                <a:off x="5045" y="3723"/>
                <a:ext cx="2" cy="2"/>
              </a:xfrm>
              <a:custGeom>
                <a:avLst/>
                <a:gdLst/>
                <a:ahLst/>
                <a:cxnLst>
                  <a:cxn ang="0">
                    <a:pos x="1" y="2"/>
                  </a:cxn>
                  <a:cxn ang="0">
                    <a:pos x="2" y="2"/>
                  </a:cxn>
                  <a:cxn ang="0">
                    <a:pos x="2" y="0"/>
                  </a:cxn>
                  <a:cxn ang="0">
                    <a:pos x="1" y="0"/>
                  </a:cxn>
                  <a:cxn ang="0">
                    <a:pos x="0" y="0"/>
                  </a:cxn>
                  <a:cxn ang="0">
                    <a:pos x="1" y="2"/>
                  </a:cxn>
                  <a:cxn ang="0">
                    <a:pos x="1" y="2"/>
                  </a:cxn>
                </a:cxnLst>
                <a:rect l="0" t="0" r="r" b="b"/>
                <a:pathLst>
                  <a:path w="2" h="2">
                    <a:moveTo>
                      <a:pt x="1" y="2"/>
                    </a:moveTo>
                    <a:lnTo>
                      <a:pt x="2" y="2"/>
                    </a:lnTo>
                    <a:lnTo>
                      <a:pt x="2" y="0"/>
                    </a:lnTo>
                    <a:lnTo>
                      <a:pt x="1" y="0"/>
                    </a:lnTo>
                    <a:lnTo>
                      <a:pt x="0" y="0"/>
                    </a:lnTo>
                    <a:lnTo>
                      <a:pt x="1"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4" name="Freeform 325"/>
              <p:cNvSpPr>
                <a:spLocks/>
              </p:cNvSpPr>
              <p:nvPr/>
            </p:nvSpPr>
            <p:spPr bwMode="auto">
              <a:xfrm>
                <a:off x="5071" y="3722"/>
                <a:ext cx="5" cy="3"/>
              </a:xfrm>
              <a:custGeom>
                <a:avLst/>
                <a:gdLst/>
                <a:ahLst/>
                <a:cxnLst>
                  <a:cxn ang="0">
                    <a:pos x="3" y="0"/>
                  </a:cxn>
                  <a:cxn ang="0">
                    <a:pos x="2" y="0"/>
                  </a:cxn>
                  <a:cxn ang="0">
                    <a:pos x="2" y="0"/>
                  </a:cxn>
                  <a:cxn ang="0">
                    <a:pos x="0" y="0"/>
                  </a:cxn>
                  <a:cxn ang="0">
                    <a:pos x="0" y="0"/>
                  </a:cxn>
                  <a:cxn ang="0">
                    <a:pos x="3" y="1"/>
                  </a:cxn>
                  <a:cxn ang="0">
                    <a:pos x="3" y="2"/>
                  </a:cxn>
                  <a:cxn ang="0">
                    <a:pos x="3" y="3"/>
                  </a:cxn>
                  <a:cxn ang="0">
                    <a:pos x="5" y="2"/>
                  </a:cxn>
                  <a:cxn ang="0">
                    <a:pos x="5" y="2"/>
                  </a:cxn>
                  <a:cxn ang="0">
                    <a:pos x="4" y="1"/>
                  </a:cxn>
                  <a:cxn ang="0">
                    <a:pos x="3" y="0"/>
                  </a:cxn>
                </a:cxnLst>
                <a:rect l="0" t="0" r="r" b="b"/>
                <a:pathLst>
                  <a:path w="5" h="3">
                    <a:moveTo>
                      <a:pt x="3" y="0"/>
                    </a:moveTo>
                    <a:lnTo>
                      <a:pt x="2" y="0"/>
                    </a:lnTo>
                    <a:lnTo>
                      <a:pt x="2" y="0"/>
                    </a:lnTo>
                    <a:lnTo>
                      <a:pt x="0" y="0"/>
                    </a:lnTo>
                    <a:lnTo>
                      <a:pt x="0" y="0"/>
                    </a:lnTo>
                    <a:lnTo>
                      <a:pt x="3" y="1"/>
                    </a:lnTo>
                    <a:lnTo>
                      <a:pt x="3" y="2"/>
                    </a:lnTo>
                    <a:lnTo>
                      <a:pt x="3" y="3"/>
                    </a:lnTo>
                    <a:lnTo>
                      <a:pt x="5" y="2"/>
                    </a:lnTo>
                    <a:lnTo>
                      <a:pt x="5" y="2"/>
                    </a:lnTo>
                    <a:lnTo>
                      <a:pt x="4" y="1"/>
                    </a:lnTo>
                    <a:lnTo>
                      <a:pt x="3"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5" name="Freeform 326"/>
              <p:cNvSpPr>
                <a:spLocks/>
              </p:cNvSpPr>
              <p:nvPr/>
            </p:nvSpPr>
            <p:spPr bwMode="auto">
              <a:xfrm>
                <a:off x="5150" y="3725"/>
                <a:ext cx="1" cy="1"/>
              </a:xfrm>
              <a:custGeom>
                <a:avLst/>
                <a:gdLst/>
                <a:ahLst/>
                <a:cxnLst>
                  <a:cxn ang="0">
                    <a:pos x="0" y="1"/>
                  </a:cxn>
                  <a:cxn ang="0">
                    <a:pos x="0" y="1"/>
                  </a:cxn>
                  <a:cxn ang="0">
                    <a:pos x="0" y="1"/>
                  </a:cxn>
                  <a:cxn ang="0">
                    <a:pos x="0" y="0"/>
                  </a:cxn>
                  <a:cxn ang="0">
                    <a:pos x="0" y="0"/>
                  </a:cxn>
                  <a:cxn ang="0">
                    <a:pos x="0" y="1"/>
                  </a:cxn>
                  <a:cxn ang="0">
                    <a:pos x="0" y="1"/>
                  </a:cxn>
                </a:cxnLst>
                <a:rect l="0" t="0" r="r" b="b"/>
                <a:pathLst>
                  <a:path h="1">
                    <a:moveTo>
                      <a:pt x="0" y="1"/>
                    </a:moveTo>
                    <a:lnTo>
                      <a:pt x="0" y="1"/>
                    </a:lnTo>
                    <a:lnTo>
                      <a:pt x="0" y="1"/>
                    </a:lnTo>
                    <a:lnTo>
                      <a:pt x="0" y="0"/>
                    </a:lnTo>
                    <a:lnTo>
                      <a:pt x="0" y="0"/>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6" name="Freeform 327"/>
              <p:cNvSpPr>
                <a:spLocks/>
              </p:cNvSpPr>
              <p:nvPr/>
            </p:nvSpPr>
            <p:spPr bwMode="auto">
              <a:xfrm>
                <a:off x="5027" y="3706"/>
                <a:ext cx="8" cy="16"/>
              </a:xfrm>
              <a:custGeom>
                <a:avLst/>
                <a:gdLst/>
                <a:ahLst/>
                <a:cxnLst>
                  <a:cxn ang="0">
                    <a:pos x="0" y="5"/>
                  </a:cxn>
                  <a:cxn ang="0">
                    <a:pos x="0" y="5"/>
                  </a:cxn>
                  <a:cxn ang="0">
                    <a:pos x="0" y="5"/>
                  </a:cxn>
                  <a:cxn ang="0">
                    <a:pos x="0" y="6"/>
                  </a:cxn>
                  <a:cxn ang="0">
                    <a:pos x="1" y="7"/>
                  </a:cxn>
                  <a:cxn ang="0">
                    <a:pos x="1" y="8"/>
                  </a:cxn>
                  <a:cxn ang="0">
                    <a:pos x="1" y="9"/>
                  </a:cxn>
                  <a:cxn ang="0">
                    <a:pos x="2" y="10"/>
                  </a:cxn>
                  <a:cxn ang="0">
                    <a:pos x="2" y="13"/>
                  </a:cxn>
                  <a:cxn ang="0">
                    <a:pos x="5" y="16"/>
                  </a:cxn>
                  <a:cxn ang="0">
                    <a:pos x="5" y="16"/>
                  </a:cxn>
                  <a:cxn ang="0">
                    <a:pos x="3" y="13"/>
                  </a:cxn>
                  <a:cxn ang="0">
                    <a:pos x="3" y="10"/>
                  </a:cxn>
                  <a:cxn ang="0">
                    <a:pos x="3" y="9"/>
                  </a:cxn>
                  <a:cxn ang="0">
                    <a:pos x="6" y="10"/>
                  </a:cxn>
                  <a:cxn ang="0">
                    <a:pos x="7" y="10"/>
                  </a:cxn>
                  <a:cxn ang="0">
                    <a:pos x="8" y="10"/>
                  </a:cxn>
                  <a:cxn ang="0">
                    <a:pos x="7" y="10"/>
                  </a:cxn>
                  <a:cxn ang="0">
                    <a:pos x="7" y="9"/>
                  </a:cxn>
                  <a:cxn ang="0">
                    <a:pos x="7" y="9"/>
                  </a:cxn>
                  <a:cxn ang="0">
                    <a:pos x="5" y="8"/>
                  </a:cxn>
                  <a:cxn ang="0">
                    <a:pos x="5" y="8"/>
                  </a:cxn>
                  <a:cxn ang="0">
                    <a:pos x="7" y="6"/>
                  </a:cxn>
                  <a:cxn ang="0">
                    <a:pos x="7" y="5"/>
                  </a:cxn>
                  <a:cxn ang="0">
                    <a:pos x="7" y="4"/>
                  </a:cxn>
                  <a:cxn ang="0">
                    <a:pos x="7" y="4"/>
                  </a:cxn>
                  <a:cxn ang="0">
                    <a:pos x="6" y="4"/>
                  </a:cxn>
                  <a:cxn ang="0">
                    <a:pos x="5" y="4"/>
                  </a:cxn>
                  <a:cxn ang="0">
                    <a:pos x="3" y="6"/>
                  </a:cxn>
                  <a:cxn ang="0">
                    <a:pos x="2" y="7"/>
                  </a:cxn>
                  <a:cxn ang="0">
                    <a:pos x="1" y="7"/>
                  </a:cxn>
                  <a:cxn ang="0">
                    <a:pos x="1" y="7"/>
                  </a:cxn>
                  <a:cxn ang="0">
                    <a:pos x="3" y="5"/>
                  </a:cxn>
                  <a:cxn ang="0">
                    <a:pos x="3" y="4"/>
                  </a:cxn>
                  <a:cxn ang="0">
                    <a:pos x="3" y="2"/>
                  </a:cxn>
                  <a:cxn ang="0">
                    <a:pos x="3" y="2"/>
                  </a:cxn>
                  <a:cxn ang="0">
                    <a:pos x="3" y="2"/>
                  </a:cxn>
                  <a:cxn ang="0">
                    <a:pos x="3" y="1"/>
                  </a:cxn>
                  <a:cxn ang="0">
                    <a:pos x="3" y="0"/>
                  </a:cxn>
                  <a:cxn ang="0">
                    <a:pos x="3" y="0"/>
                  </a:cxn>
                  <a:cxn ang="0">
                    <a:pos x="3" y="0"/>
                  </a:cxn>
                  <a:cxn ang="0">
                    <a:pos x="3" y="0"/>
                  </a:cxn>
                  <a:cxn ang="0">
                    <a:pos x="1" y="1"/>
                  </a:cxn>
                  <a:cxn ang="0">
                    <a:pos x="0" y="5"/>
                  </a:cxn>
                </a:cxnLst>
                <a:rect l="0" t="0" r="r" b="b"/>
                <a:pathLst>
                  <a:path w="8" h="16">
                    <a:moveTo>
                      <a:pt x="0" y="5"/>
                    </a:moveTo>
                    <a:lnTo>
                      <a:pt x="0" y="5"/>
                    </a:lnTo>
                    <a:lnTo>
                      <a:pt x="0" y="5"/>
                    </a:lnTo>
                    <a:lnTo>
                      <a:pt x="0" y="6"/>
                    </a:lnTo>
                    <a:lnTo>
                      <a:pt x="1" y="7"/>
                    </a:lnTo>
                    <a:lnTo>
                      <a:pt x="1" y="8"/>
                    </a:lnTo>
                    <a:lnTo>
                      <a:pt x="1" y="9"/>
                    </a:lnTo>
                    <a:lnTo>
                      <a:pt x="2" y="10"/>
                    </a:lnTo>
                    <a:lnTo>
                      <a:pt x="2" y="13"/>
                    </a:lnTo>
                    <a:lnTo>
                      <a:pt x="5" y="16"/>
                    </a:lnTo>
                    <a:lnTo>
                      <a:pt x="5" y="16"/>
                    </a:lnTo>
                    <a:lnTo>
                      <a:pt x="3" y="13"/>
                    </a:lnTo>
                    <a:lnTo>
                      <a:pt x="3" y="10"/>
                    </a:lnTo>
                    <a:lnTo>
                      <a:pt x="3" y="9"/>
                    </a:lnTo>
                    <a:lnTo>
                      <a:pt x="6" y="10"/>
                    </a:lnTo>
                    <a:lnTo>
                      <a:pt x="7" y="10"/>
                    </a:lnTo>
                    <a:lnTo>
                      <a:pt x="8" y="10"/>
                    </a:lnTo>
                    <a:lnTo>
                      <a:pt x="7" y="10"/>
                    </a:lnTo>
                    <a:lnTo>
                      <a:pt x="7" y="9"/>
                    </a:lnTo>
                    <a:lnTo>
                      <a:pt x="7" y="9"/>
                    </a:lnTo>
                    <a:lnTo>
                      <a:pt x="5" y="8"/>
                    </a:lnTo>
                    <a:lnTo>
                      <a:pt x="5" y="8"/>
                    </a:lnTo>
                    <a:lnTo>
                      <a:pt x="7" y="6"/>
                    </a:lnTo>
                    <a:lnTo>
                      <a:pt x="7" y="5"/>
                    </a:lnTo>
                    <a:lnTo>
                      <a:pt x="7" y="4"/>
                    </a:lnTo>
                    <a:lnTo>
                      <a:pt x="7" y="4"/>
                    </a:lnTo>
                    <a:lnTo>
                      <a:pt x="6" y="4"/>
                    </a:lnTo>
                    <a:lnTo>
                      <a:pt x="5" y="4"/>
                    </a:lnTo>
                    <a:lnTo>
                      <a:pt x="3" y="6"/>
                    </a:lnTo>
                    <a:lnTo>
                      <a:pt x="2" y="7"/>
                    </a:lnTo>
                    <a:lnTo>
                      <a:pt x="1" y="7"/>
                    </a:lnTo>
                    <a:lnTo>
                      <a:pt x="1" y="7"/>
                    </a:lnTo>
                    <a:lnTo>
                      <a:pt x="3" y="5"/>
                    </a:lnTo>
                    <a:lnTo>
                      <a:pt x="3" y="4"/>
                    </a:lnTo>
                    <a:lnTo>
                      <a:pt x="3" y="2"/>
                    </a:lnTo>
                    <a:lnTo>
                      <a:pt x="3" y="2"/>
                    </a:lnTo>
                    <a:lnTo>
                      <a:pt x="3" y="2"/>
                    </a:lnTo>
                    <a:lnTo>
                      <a:pt x="3" y="1"/>
                    </a:lnTo>
                    <a:lnTo>
                      <a:pt x="3" y="0"/>
                    </a:lnTo>
                    <a:lnTo>
                      <a:pt x="3" y="0"/>
                    </a:lnTo>
                    <a:lnTo>
                      <a:pt x="3" y="0"/>
                    </a:lnTo>
                    <a:lnTo>
                      <a:pt x="3" y="0"/>
                    </a:lnTo>
                    <a:lnTo>
                      <a:pt x="1" y="1"/>
                    </a:lnTo>
                    <a:lnTo>
                      <a:pt x="0"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7" name="Freeform 328"/>
              <p:cNvSpPr>
                <a:spLocks/>
              </p:cNvSpPr>
              <p:nvPr/>
            </p:nvSpPr>
            <p:spPr bwMode="auto">
              <a:xfrm>
                <a:off x="5032" y="3704"/>
                <a:ext cx="2" cy="3"/>
              </a:xfrm>
              <a:custGeom>
                <a:avLst/>
                <a:gdLst/>
                <a:ahLst/>
                <a:cxnLst>
                  <a:cxn ang="0">
                    <a:pos x="2" y="1"/>
                  </a:cxn>
                  <a:cxn ang="0">
                    <a:pos x="2" y="0"/>
                  </a:cxn>
                  <a:cxn ang="0">
                    <a:pos x="2" y="0"/>
                  </a:cxn>
                  <a:cxn ang="0">
                    <a:pos x="2" y="0"/>
                  </a:cxn>
                  <a:cxn ang="0">
                    <a:pos x="1" y="0"/>
                  </a:cxn>
                  <a:cxn ang="0">
                    <a:pos x="0" y="0"/>
                  </a:cxn>
                  <a:cxn ang="0">
                    <a:pos x="0" y="1"/>
                  </a:cxn>
                  <a:cxn ang="0">
                    <a:pos x="0" y="3"/>
                  </a:cxn>
                  <a:cxn ang="0">
                    <a:pos x="2" y="3"/>
                  </a:cxn>
                  <a:cxn ang="0">
                    <a:pos x="2" y="1"/>
                  </a:cxn>
                </a:cxnLst>
                <a:rect l="0" t="0" r="r" b="b"/>
                <a:pathLst>
                  <a:path w="2" h="3">
                    <a:moveTo>
                      <a:pt x="2" y="1"/>
                    </a:moveTo>
                    <a:lnTo>
                      <a:pt x="2" y="0"/>
                    </a:lnTo>
                    <a:lnTo>
                      <a:pt x="2" y="0"/>
                    </a:lnTo>
                    <a:lnTo>
                      <a:pt x="2" y="0"/>
                    </a:lnTo>
                    <a:lnTo>
                      <a:pt x="1" y="0"/>
                    </a:lnTo>
                    <a:lnTo>
                      <a:pt x="0" y="0"/>
                    </a:lnTo>
                    <a:lnTo>
                      <a:pt x="0" y="1"/>
                    </a:lnTo>
                    <a:lnTo>
                      <a:pt x="0" y="3"/>
                    </a:lnTo>
                    <a:lnTo>
                      <a:pt x="2" y="3"/>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8" name="Freeform 329"/>
              <p:cNvSpPr>
                <a:spLocks/>
              </p:cNvSpPr>
              <p:nvPr/>
            </p:nvSpPr>
            <p:spPr bwMode="auto">
              <a:xfrm>
                <a:off x="5178" y="3748"/>
                <a:ext cx="7" cy="7"/>
              </a:xfrm>
              <a:custGeom>
                <a:avLst/>
                <a:gdLst/>
                <a:ahLst/>
                <a:cxnLst>
                  <a:cxn ang="0">
                    <a:pos x="1" y="0"/>
                  </a:cxn>
                  <a:cxn ang="0">
                    <a:pos x="0" y="0"/>
                  </a:cxn>
                  <a:cxn ang="0">
                    <a:pos x="0" y="1"/>
                  </a:cxn>
                  <a:cxn ang="0">
                    <a:pos x="1" y="3"/>
                  </a:cxn>
                  <a:cxn ang="0">
                    <a:pos x="3" y="4"/>
                  </a:cxn>
                  <a:cxn ang="0">
                    <a:pos x="3" y="6"/>
                  </a:cxn>
                  <a:cxn ang="0">
                    <a:pos x="3" y="7"/>
                  </a:cxn>
                  <a:cxn ang="0">
                    <a:pos x="5" y="7"/>
                  </a:cxn>
                  <a:cxn ang="0">
                    <a:pos x="5" y="7"/>
                  </a:cxn>
                  <a:cxn ang="0">
                    <a:pos x="6" y="7"/>
                  </a:cxn>
                  <a:cxn ang="0">
                    <a:pos x="7" y="7"/>
                  </a:cxn>
                  <a:cxn ang="0">
                    <a:pos x="7" y="7"/>
                  </a:cxn>
                  <a:cxn ang="0">
                    <a:pos x="7" y="5"/>
                  </a:cxn>
                  <a:cxn ang="0">
                    <a:pos x="1" y="0"/>
                  </a:cxn>
                </a:cxnLst>
                <a:rect l="0" t="0" r="r" b="b"/>
                <a:pathLst>
                  <a:path w="7" h="7">
                    <a:moveTo>
                      <a:pt x="1" y="0"/>
                    </a:moveTo>
                    <a:lnTo>
                      <a:pt x="0" y="0"/>
                    </a:lnTo>
                    <a:lnTo>
                      <a:pt x="0" y="1"/>
                    </a:lnTo>
                    <a:lnTo>
                      <a:pt x="1" y="3"/>
                    </a:lnTo>
                    <a:lnTo>
                      <a:pt x="3" y="4"/>
                    </a:lnTo>
                    <a:lnTo>
                      <a:pt x="3" y="6"/>
                    </a:lnTo>
                    <a:lnTo>
                      <a:pt x="3" y="7"/>
                    </a:lnTo>
                    <a:lnTo>
                      <a:pt x="5" y="7"/>
                    </a:lnTo>
                    <a:lnTo>
                      <a:pt x="5" y="7"/>
                    </a:lnTo>
                    <a:lnTo>
                      <a:pt x="6" y="7"/>
                    </a:lnTo>
                    <a:lnTo>
                      <a:pt x="7" y="7"/>
                    </a:lnTo>
                    <a:lnTo>
                      <a:pt x="7" y="7"/>
                    </a:lnTo>
                    <a:lnTo>
                      <a:pt x="7" y="5"/>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89" name="Freeform 330"/>
              <p:cNvSpPr>
                <a:spLocks/>
              </p:cNvSpPr>
              <p:nvPr/>
            </p:nvSpPr>
            <p:spPr bwMode="auto">
              <a:xfrm>
                <a:off x="5312" y="3765"/>
                <a:ext cx="1" cy="1"/>
              </a:xfrm>
              <a:custGeom>
                <a:avLst/>
                <a:gdLst/>
                <a:ahLst/>
                <a:cxnLst>
                  <a:cxn ang="0">
                    <a:pos x="0" y="0"/>
                  </a:cxn>
                  <a:cxn ang="0">
                    <a:pos x="0" y="0"/>
                  </a:cxn>
                  <a:cxn ang="0">
                    <a:pos x="0" y="1"/>
                  </a:cxn>
                  <a:cxn ang="0">
                    <a:pos x="0" y="1"/>
                  </a:cxn>
                  <a:cxn ang="0">
                    <a:pos x="0" y="0"/>
                  </a:cxn>
                  <a:cxn ang="0">
                    <a:pos x="0" y="0"/>
                  </a:cxn>
                </a:cxnLst>
                <a:rect l="0" t="0" r="r" b="b"/>
                <a:pathLst>
                  <a:path h="1">
                    <a:moveTo>
                      <a:pt x="0" y="0"/>
                    </a:moveTo>
                    <a:lnTo>
                      <a:pt x="0" y="0"/>
                    </a:lnTo>
                    <a:lnTo>
                      <a:pt x="0" y="1"/>
                    </a:lnTo>
                    <a:lnTo>
                      <a:pt x="0" y="1"/>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0" name="Freeform 331"/>
              <p:cNvSpPr>
                <a:spLocks/>
              </p:cNvSpPr>
              <p:nvPr/>
            </p:nvSpPr>
            <p:spPr bwMode="auto">
              <a:xfrm>
                <a:off x="5009" y="3763"/>
                <a:ext cx="1" cy="2"/>
              </a:xfrm>
              <a:custGeom>
                <a:avLst/>
                <a:gdLst/>
                <a:ahLst/>
                <a:cxnLst>
                  <a:cxn ang="0">
                    <a:pos x="0" y="2"/>
                  </a:cxn>
                  <a:cxn ang="0">
                    <a:pos x="1" y="1"/>
                  </a:cxn>
                  <a:cxn ang="0">
                    <a:pos x="1" y="0"/>
                  </a:cxn>
                  <a:cxn ang="0">
                    <a:pos x="0" y="1"/>
                  </a:cxn>
                  <a:cxn ang="0">
                    <a:pos x="0" y="1"/>
                  </a:cxn>
                  <a:cxn ang="0">
                    <a:pos x="0" y="2"/>
                  </a:cxn>
                  <a:cxn ang="0">
                    <a:pos x="0" y="2"/>
                  </a:cxn>
                </a:cxnLst>
                <a:rect l="0" t="0" r="r" b="b"/>
                <a:pathLst>
                  <a:path w="1" h="2">
                    <a:moveTo>
                      <a:pt x="0" y="2"/>
                    </a:moveTo>
                    <a:lnTo>
                      <a:pt x="1" y="1"/>
                    </a:lnTo>
                    <a:lnTo>
                      <a:pt x="1" y="0"/>
                    </a:lnTo>
                    <a:lnTo>
                      <a:pt x="0" y="1"/>
                    </a:lnTo>
                    <a:lnTo>
                      <a:pt x="0" y="1"/>
                    </a:lnTo>
                    <a:lnTo>
                      <a:pt x="0" y="2"/>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1" name="Freeform 332"/>
              <p:cNvSpPr>
                <a:spLocks/>
              </p:cNvSpPr>
              <p:nvPr/>
            </p:nvSpPr>
            <p:spPr bwMode="auto">
              <a:xfrm>
                <a:off x="5372" y="3823"/>
                <a:ext cx="1" cy="1"/>
              </a:xfrm>
              <a:custGeom>
                <a:avLst/>
                <a:gdLst/>
                <a:ahLst/>
                <a:cxnLst>
                  <a:cxn ang="0">
                    <a:pos x="0" y="0"/>
                  </a:cxn>
                  <a:cxn ang="0">
                    <a:pos x="0" y="1"/>
                  </a:cxn>
                  <a:cxn ang="0">
                    <a:pos x="0" y="1"/>
                  </a:cxn>
                  <a:cxn ang="0">
                    <a:pos x="0" y="1"/>
                  </a:cxn>
                  <a:cxn ang="0">
                    <a:pos x="0" y="1"/>
                  </a:cxn>
                  <a:cxn ang="0">
                    <a:pos x="0" y="0"/>
                  </a:cxn>
                  <a:cxn ang="0">
                    <a:pos x="0" y="0"/>
                  </a:cxn>
                </a:cxnLst>
                <a:rect l="0" t="0" r="r" b="b"/>
                <a:pathLst>
                  <a:path h="1">
                    <a:moveTo>
                      <a:pt x="0" y="0"/>
                    </a:moveTo>
                    <a:lnTo>
                      <a:pt x="0" y="1"/>
                    </a:lnTo>
                    <a:lnTo>
                      <a:pt x="0" y="1"/>
                    </a:lnTo>
                    <a:lnTo>
                      <a:pt x="0" y="1"/>
                    </a:lnTo>
                    <a:lnTo>
                      <a:pt x="0" y="1"/>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2" name="Freeform 333"/>
              <p:cNvSpPr>
                <a:spLocks/>
              </p:cNvSpPr>
              <p:nvPr/>
            </p:nvSpPr>
            <p:spPr bwMode="auto">
              <a:xfrm>
                <a:off x="4980" y="3708"/>
                <a:ext cx="35" cy="41"/>
              </a:xfrm>
              <a:custGeom>
                <a:avLst/>
                <a:gdLst/>
                <a:ahLst/>
                <a:cxnLst>
                  <a:cxn ang="0">
                    <a:pos x="5" y="14"/>
                  </a:cxn>
                  <a:cxn ang="0">
                    <a:pos x="3" y="17"/>
                  </a:cxn>
                  <a:cxn ang="0">
                    <a:pos x="0" y="25"/>
                  </a:cxn>
                  <a:cxn ang="0">
                    <a:pos x="1" y="29"/>
                  </a:cxn>
                  <a:cxn ang="0">
                    <a:pos x="4" y="32"/>
                  </a:cxn>
                  <a:cxn ang="0">
                    <a:pos x="3" y="39"/>
                  </a:cxn>
                  <a:cxn ang="0">
                    <a:pos x="4" y="41"/>
                  </a:cxn>
                  <a:cxn ang="0">
                    <a:pos x="9" y="40"/>
                  </a:cxn>
                  <a:cxn ang="0">
                    <a:pos x="9" y="36"/>
                  </a:cxn>
                  <a:cxn ang="0">
                    <a:pos x="9" y="29"/>
                  </a:cxn>
                  <a:cxn ang="0">
                    <a:pos x="8" y="25"/>
                  </a:cxn>
                  <a:cxn ang="0">
                    <a:pos x="12" y="25"/>
                  </a:cxn>
                  <a:cxn ang="0">
                    <a:pos x="13" y="27"/>
                  </a:cxn>
                  <a:cxn ang="0">
                    <a:pos x="12" y="30"/>
                  </a:cxn>
                  <a:cxn ang="0">
                    <a:pos x="15" y="32"/>
                  </a:cxn>
                  <a:cxn ang="0">
                    <a:pos x="15" y="36"/>
                  </a:cxn>
                  <a:cxn ang="0">
                    <a:pos x="17" y="36"/>
                  </a:cxn>
                  <a:cxn ang="0">
                    <a:pos x="18" y="35"/>
                  </a:cxn>
                  <a:cxn ang="0">
                    <a:pos x="21" y="34"/>
                  </a:cxn>
                  <a:cxn ang="0">
                    <a:pos x="22" y="32"/>
                  </a:cxn>
                  <a:cxn ang="0">
                    <a:pos x="21" y="32"/>
                  </a:cxn>
                  <a:cxn ang="0">
                    <a:pos x="20" y="31"/>
                  </a:cxn>
                  <a:cxn ang="0">
                    <a:pos x="19" y="29"/>
                  </a:cxn>
                  <a:cxn ang="0">
                    <a:pos x="20" y="28"/>
                  </a:cxn>
                  <a:cxn ang="0">
                    <a:pos x="19" y="27"/>
                  </a:cxn>
                  <a:cxn ang="0">
                    <a:pos x="18" y="25"/>
                  </a:cxn>
                  <a:cxn ang="0">
                    <a:pos x="14" y="21"/>
                  </a:cxn>
                  <a:cxn ang="0">
                    <a:pos x="15" y="20"/>
                  </a:cxn>
                  <a:cxn ang="0">
                    <a:pos x="22" y="15"/>
                  </a:cxn>
                  <a:cxn ang="0">
                    <a:pos x="25" y="15"/>
                  </a:cxn>
                  <a:cxn ang="0">
                    <a:pos x="25" y="14"/>
                  </a:cxn>
                  <a:cxn ang="0">
                    <a:pos x="24" y="13"/>
                  </a:cxn>
                  <a:cxn ang="0">
                    <a:pos x="22" y="14"/>
                  </a:cxn>
                  <a:cxn ang="0">
                    <a:pos x="18" y="15"/>
                  </a:cxn>
                  <a:cxn ang="0">
                    <a:pos x="17" y="15"/>
                  </a:cxn>
                  <a:cxn ang="0">
                    <a:pos x="14" y="15"/>
                  </a:cxn>
                  <a:cxn ang="0">
                    <a:pos x="13" y="18"/>
                  </a:cxn>
                  <a:cxn ang="0">
                    <a:pos x="9" y="15"/>
                  </a:cxn>
                  <a:cxn ang="0">
                    <a:pos x="7" y="14"/>
                  </a:cxn>
                  <a:cxn ang="0">
                    <a:pos x="9" y="7"/>
                  </a:cxn>
                  <a:cxn ang="0">
                    <a:pos x="14" y="7"/>
                  </a:cxn>
                  <a:cxn ang="0">
                    <a:pos x="15" y="7"/>
                  </a:cxn>
                  <a:cxn ang="0">
                    <a:pos x="16" y="7"/>
                  </a:cxn>
                  <a:cxn ang="0">
                    <a:pos x="24" y="7"/>
                  </a:cxn>
                  <a:cxn ang="0">
                    <a:pos x="30" y="8"/>
                  </a:cxn>
                  <a:cxn ang="0">
                    <a:pos x="35" y="3"/>
                  </a:cxn>
                  <a:cxn ang="0">
                    <a:pos x="35" y="1"/>
                  </a:cxn>
                  <a:cxn ang="0">
                    <a:pos x="34" y="0"/>
                  </a:cxn>
                  <a:cxn ang="0">
                    <a:pos x="29" y="4"/>
                  </a:cxn>
                  <a:cxn ang="0">
                    <a:pos x="24" y="4"/>
                  </a:cxn>
                  <a:cxn ang="0">
                    <a:pos x="22" y="5"/>
                  </a:cxn>
                  <a:cxn ang="0">
                    <a:pos x="21" y="5"/>
                  </a:cxn>
                  <a:cxn ang="0">
                    <a:pos x="15" y="3"/>
                  </a:cxn>
                  <a:cxn ang="0">
                    <a:pos x="14" y="3"/>
                  </a:cxn>
                  <a:cxn ang="0">
                    <a:pos x="11" y="3"/>
                  </a:cxn>
                  <a:cxn ang="0">
                    <a:pos x="10" y="4"/>
                  </a:cxn>
                  <a:cxn ang="0">
                    <a:pos x="9" y="6"/>
                  </a:cxn>
                  <a:cxn ang="0">
                    <a:pos x="7" y="5"/>
                  </a:cxn>
                  <a:cxn ang="0">
                    <a:pos x="6" y="7"/>
                  </a:cxn>
                  <a:cxn ang="0">
                    <a:pos x="5" y="10"/>
                  </a:cxn>
                  <a:cxn ang="0">
                    <a:pos x="6" y="11"/>
                  </a:cxn>
                  <a:cxn ang="0">
                    <a:pos x="5" y="13"/>
                  </a:cxn>
                </a:cxnLst>
                <a:rect l="0" t="0" r="r" b="b"/>
                <a:pathLst>
                  <a:path w="35" h="41">
                    <a:moveTo>
                      <a:pt x="5" y="13"/>
                    </a:moveTo>
                    <a:lnTo>
                      <a:pt x="5" y="14"/>
                    </a:lnTo>
                    <a:lnTo>
                      <a:pt x="4" y="14"/>
                    </a:lnTo>
                    <a:lnTo>
                      <a:pt x="3" y="17"/>
                    </a:lnTo>
                    <a:lnTo>
                      <a:pt x="3" y="20"/>
                    </a:lnTo>
                    <a:lnTo>
                      <a:pt x="0" y="25"/>
                    </a:lnTo>
                    <a:lnTo>
                      <a:pt x="0" y="28"/>
                    </a:lnTo>
                    <a:lnTo>
                      <a:pt x="1" y="29"/>
                    </a:lnTo>
                    <a:lnTo>
                      <a:pt x="3" y="29"/>
                    </a:lnTo>
                    <a:lnTo>
                      <a:pt x="4" y="32"/>
                    </a:lnTo>
                    <a:lnTo>
                      <a:pt x="4" y="32"/>
                    </a:lnTo>
                    <a:lnTo>
                      <a:pt x="3" y="39"/>
                    </a:lnTo>
                    <a:lnTo>
                      <a:pt x="3" y="40"/>
                    </a:lnTo>
                    <a:lnTo>
                      <a:pt x="4" y="41"/>
                    </a:lnTo>
                    <a:lnTo>
                      <a:pt x="9" y="40"/>
                    </a:lnTo>
                    <a:lnTo>
                      <a:pt x="9" y="40"/>
                    </a:lnTo>
                    <a:lnTo>
                      <a:pt x="8" y="37"/>
                    </a:lnTo>
                    <a:lnTo>
                      <a:pt x="9" y="36"/>
                    </a:lnTo>
                    <a:lnTo>
                      <a:pt x="9" y="35"/>
                    </a:lnTo>
                    <a:lnTo>
                      <a:pt x="9" y="29"/>
                    </a:lnTo>
                    <a:lnTo>
                      <a:pt x="8" y="27"/>
                    </a:lnTo>
                    <a:lnTo>
                      <a:pt x="8" y="25"/>
                    </a:lnTo>
                    <a:lnTo>
                      <a:pt x="10" y="24"/>
                    </a:lnTo>
                    <a:lnTo>
                      <a:pt x="12" y="25"/>
                    </a:lnTo>
                    <a:lnTo>
                      <a:pt x="12" y="25"/>
                    </a:lnTo>
                    <a:lnTo>
                      <a:pt x="13" y="27"/>
                    </a:lnTo>
                    <a:lnTo>
                      <a:pt x="12" y="29"/>
                    </a:lnTo>
                    <a:lnTo>
                      <a:pt x="12" y="30"/>
                    </a:lnTo>
                    <a:lnTo>
                      <a:pt x="14" y="32"/>
                    </a:lnTo>
                    <a:lnTo>
                      <a:pt x="15" y="32"/>
                    </a:lnTo>
                    <a:lnTo>
                      <a:pt x="15" y="34"/>
                    </a:lnTo>
                    <a:lnTo>
                      <a:pt x="15" y="36"/>
                    </a:lnTo>
                    <a:lnTo>
                      <a:pt x="15" y="36"/>
                    </a:lnTo>
                    <a:lnTo>
                      <a:pt x="17" y="36"/>
                    </a:lnTo>
                    <a:lnTo>
                      <a:pt x="18" y="36"/>
                    </a:lnTo>
                    <a:lnTo>
                      <a:pt x="18" y="35"/>
                    </a:lnTo>
                    <a:lnTo>
                      <a:pt x="20" y="34"/>
                    </a:lnTo>
                    <a:lnTo>
                      <a:pt x="21" y="34"/>
                    </a:lnTo>
                    <a:lnTo>
                      <a:pt x="22" y="33"/>
                    </a:lnTo>
                    <a:lnTo>
                      <a:pt x="22" y="32"/>
                    </a:lnTo>
                    <a:lnTo>
                      <a:pt x="21" y="32"/>
                    </a:lnTo>
                    <a:lnTo>
                      <a:pt x="21" y="32"/>
                    </a:lnTo>
                    <a:lnTo>
                      <a:pt x="21" y="31"/>
                    </a:lnTo>
                    <a:lnTo>
                      <a:pt x="20" y="31"/>
                    </a:lnTo>
                    <a:lnTo>
                      <a:pt x="19" y="30"/>
                    </a:lnTo>
                    <a:lnTo>
                      <a:pt x="19" y="29"/>
                    </a:lnTo>
                    <a:lnTo>
                      <a:pt x="19" y="29"/>
                    </a:lnTo>
                    <a:lnTo>
                      <a:pt x="20" y="28"/>
                    </a:lnTo>
                    <a:lnTo>
                      <a:pt x="20" y="28"/>
                    </a:lnTo>
                    <a:lnTo>
                      <a:pt x="19" y="27"/>
                    </a:lnTo>
                    <a:lnTo>
                      <a:pt x="19" y="25"/>
                    </a:lnTo>
                    <a:lnTo>
                      <a:pt x="18" y="25"/>
                    </a:lnTo>
                    <a:lnTo>
                      <a:pt x="16" y="22"/>
                    </a:lnTo>
                    <a:lnTo>
                      <a:pt x="14" y="21"/>
                    </a:lnTo>
                    <a:lnTo>
                      <a:pt x="14" y="20"/>
                    </a:lnTo>
                    <a:lnTo>
                      <a:pt x="15" y="20"/>
                    </a:lnTo>
                    <a:lnTo>
                      <a:pt x="19" y="18"/>
                    </a:lnTo>
                    <a:lnTo>
                      <a:pt x="22" y="15"/>
                    </a:lnTo>
                    <a:lnTo>
                      <a:pt x="24" y="14"/>
                    </a:lnTo>
                    <a:lnTo>
                      <a:pt x="25" y="15"/>
                    </a:lnTo>
                    <a:lnTo>
                      <a:pt x="25" y="14"/>
                    </a:lnTo>
                    <a:lnTo>
                      <a:pt x="25" y="14"/>
                    </a:lnTo>
                    <a:lnTo>
                      <a:pt x="25" y="13"/>
                    </a:lnTo>
                    <a:lnTo>
                      <a:pt x="24" y="13"/>
                    </a:lnTo>
                    <a:lnTo>
                      <a:pt x="22" y="14"/>
                    </a:lnTo>
                    <a:lnTo>
                      <a:pt x="22" y="14"/>
                    </a:lnTo>
                    <a:lnTo>
                      <a:pt x="18" y="14"/>
                    </a:lnTo>
                    <a:lnTo>
                      <a:pt x="18" y="15"/>
                    </a:lnTo>
                    <a:lnTo>
                      <a:pt x="17" y="15"/>
                    </a:lnTo>
                    <a:lnTo>
                      <a:pt x="17" y="15"/>
                    </a:lnTo>
                    <a:lnTo>
                      <a:pt x="15" y="14"/>
                    </a:lnTo>
                    <a:lnTo>
                      <a:pt x="14" y="15"/>
                    </a:lnTo>
                    <a:lnTo>
                      <a:pt x="13" y="17"/>
                    </a:lnTo>
                    <a:lnTo>
                      <a:pt x="13" y="18"/>
                    </a:lnTo>
                    <a:lnTo>
                      <a:pt x="10" y="18"/>
                    </a:lnTo>
                    <a:lnTo>
                      <a:pt x="9" y="15"/>
                    </a:lnTo>
                    <a:lnTo>
                      <a:pt x="8" y="15"/>
                    </a:lnTo>
                    <a:lnTo>
                      <a:pt x="7" y="14"/>
                    </a:lnTo>
                    <a:lnTo>
                      <a:pt x="7" y="10"/>
                    </a:lnTo>
                    <a:lnTo>
                      <a:pt x="9" y="7"/>
                    </a:lnTo>
                    <a:lnTo>
                      <a:pt x="13" y="7"/>
                    </a:lnTo>
                    <a:lnTo>
                      <a:pt x="14" y="7"/>
                    </a:lnTo>
                    <a:lnTo>
                      <a:pt x="14" y="7"/>
                    </a:lnTo>
                    <a:lnTo>
                      <a:pt x="15" y="7"/>
                    </a:lnTo>
                    <a:lnTo>
                      <a:pt x="15" y="7"/>
                    </a:lnTo>
                    <a:lnTo>
                      <a:pt x="16" y="7"/>
                    </a:lnTo>
                    <a:lnTo>
                      <a:pt x="17" y="7"/>
                    </a:lnTo>
                    <a:lnTo>
                      <a:pt x="24" y="7"/>
                    </a:lnTo>
                    <a:lnTo>
                      <a:pt x="25" y="8"/>
                    </a:lnTo>
                    <a:lnTo>
                      <a:pt x="30" y="8"/>
                    </a:lnTo>
                    <a:lnTo>
                      <a:pt x="31" y="7"/>
                    </a:lnTo>
                    <a:lnTo>
                      <a:pt x="35" y="3"/>
                    </a:lnTo>
                    <a:lnTo>
                      <a:pt x="35" y="2"/>
                    </a:lnTo>
                    <a:lnTo>
                      <a:pt x="35" y="1"/>
                    </a:lnTo>
                    <a:lnTo>
                      <a:pt x="35" y="0"/>
                    </a:lnTo>
                    <a:lnTo>
                      <a:pt x="34" y="0"/>
                    </a:lnTo>
                    <a:lnTo>
                      <a:pt x="33" y="1"/>
                    </a:lnTo>
                    <a:lnTo>
                      <a:pt x="29" y="4"/>
                    </a:lnTo>
                    <a:lnTo>
                      <a:pt x="28" y="5"/>
                    </a:lnTo>
                    <a:lnTo>
                      <a:pt x="24" y="4"/>
                    </a:lnTo>
                    <a:lnTo>
                      <a:pt x="23" y="4"/>
                    </a:lnTo>
                    <a:lnTo>
                      <a:pt x="22" y="5"/>
                    </a:lnTo>
                    <a:lnTo>
                      <a:pt x="22" y="5"/>
                    </a:lnTo>
                    <a:lnTo>
                      <a:pt x="21" y="5"/>
                    </a:lnTo>
                    <a:lnTo>
                      <a:pt x="21" y="4"/>
                    </a:lnTo>
                    <a:lnTo>
                      <a:pt x="15" y="3"/>
                    </a:lnTo>
                    <a:lnTo>
                      <a:pt x="14" y="3"/>
                    </a:lnTo>
                    <a:lnTo>
                      <a:pt x="14" y="3"/>
                    </a:lnTo>
                    <a:lnTo>
                      <a:pt x="12" y="3"/>
                    </a:lnTo>
                    <a:lnTo>
                      <a:pt x="11" y="3"/>
                    </a:lnTo>
                    <a:lnTo>
                      <a:pt x="10" y="3"/>
                    </a:lnTo>
                    <a:lnTo>
                      <a:pt x="10" y="4"/>
                    </a:lnTo>
                    <a:lnTo>
                      <a:pt x="10" y="5"/>
                    </a:lnTo>
                    <a:lnTo>
                      <a:pt x="9" y="6"/>
                    </a:lnTo>
                    <a:lnTo>
                      <a:pt x="8" y="5"/>
                    </a:lnTo>
                    <a:lnTo>
                      <a:pt x="7" y="5"/>
                    </a:lnTo>
                    <a:lnTo>
                      <a:pt x="7" y="6"/>
                    </a:lnTo>
                    <a:lnTo>
                      <a:pt x="6" y="7"/>
                    </a:lnTo>
                    <a:lnTo>
                      <a:pt x="6" y="9"/>
                    </a:lnTo>
                    <a:lnTo>
                      <a:pt x="5" y="10"/>
                    </a:lnTo>
                    <a:lnTo>
                      <a:pt x="5" y="10"/>
                    </a:lnTo>
                    <a:lnTo>
                      <a:pt x="6" y="11"/>
                    </a:lnTo>
                    <a:lnTo>
                      <a:pt x="6" y="14"/>
                    </a:lnTo>
                    <a:lnTo>
                      <a:pt x="5" y="1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3" name="Freeform 334"/>
              <p:cNvSpPr>
                <a:spLocks/>
              </p:cNvSpPr>
              <p:nvPr/>
            </p:nvSpPr>
            <p:spPr bwMode="auto">
              <a:xfrm>
                <a:off x="5301" y="3814"/>
                <a:ext cx="7" cy="5"/>
              </a:xfrm>
              <a:custGeom>
                <a:avLst/>
                <a:gdLst/>
                <a:ahLst/>
                <a:cxnLst>
                  <a:cxn ang="0">
                    <a:pos x="6" y="1"/>
                  </a:cxn>
                  <a:cxn ang="0">
                    <a:pos x="5" y="1"/>
                  </a:cxn>
                  <a:cxn ang="0">
                    <a:pos x="5" y="1"/>
                  </a:cxn>
                  <a:cxn ang="0">
                    <a:pos x="5" y="0"/>
                  </a:cxn>
                  <a:cxn ang="0">
                    <a:pos x="4" y="1"/>
                  </a:cxn>
                  <a:cxn ang="0">
                    <a:pos x="3" y="1"/>
                  </a:cxn>
                  <a:cxn ang="0">
                    <a:pos x="3" y="1"/>
                  </a:cxn>
                  <a:cxn ang="0">
                    <a:pos x="2" y="1"/>
                  </a:cxn>
                  <a:cxn ang="0">
                    <a:pos x="2" y="1"/>
                  </a:cxn>
                  <a:cxn ang="0">
                    <a:pos x="0" y="2"/>
                  </a:cxn>
                  <a:cxn ang="0">
                    <a:pos x="0" y="3"/>
                  </a:cxn>
                  <a:cxn ang="0">
                    <a:pos x="0" y="4"/>
                  </a:cxn>
                  <a:cxn ang="0">
                    <a:pos x="1" y="5"/>
                  </a:cxn>
                  <a:cxn ang="0">
                    <a:pos x="2" y="5"/>
                  </a:cxn>
                  <a:cxn ang="0">
                    <a:pos x="2" y="5"/>
                  </a:cxn>
                  <a:cxn ang="0">
                    <a:pos x="5" y="5"/>
                  </a:cxn>
                  <a:cxn ang="0">
                    <a:pos x="5" y="5"/>
                  </a:cxn>
                  <a:cxn ang="0">
                    <a:pos x="7" y="5"/>
                  </a:cxn>
                  <a:cxn ang="0">
                    <a:pos x="7" y="4"/>
                  </a:cxn>
                  <a:cxn ang="0">
                    <a:pos x="6" y="2"/>
                  </a:cxn>
                  <a:cxn ang="0">
                    <a:pos x="6" y="1"/>
                  </a:cxn>
                </a:cxnLst>
                <a:rect l="0" t="0" r="r" b="b"/>
                <a:pathLst>
                  <a:path w="7" h="5">
                    <a:moveTo>
                      <a:pt x="6" y="1"/>
                    </a:moveTo>
                    <a:lnTo>
                      <a:pt x="5" y="1"/>
                    </a:lnTo>
                    <a:lnTo>
                      <a:pt x="5" y="1"/>
                    </a:lnTo>
                    <a:lnTo>
                      <a:pt x="5" y="0"/>
                    </a:lnTo>
                    <a:lnTo>
                      <a:pt x="4" y="1"/>
                    </a:lnTo>
                    <a:lnTo>
                      <a:pt x="3" y="1"/>
                    </a:lnTo>
                    <a:lnTo>
                      <a:pt x="3" y="1"/>
                    </a:lnTo>
                    <a:lnTo>
                      <a:pt x="2" y="1"/>
                    </a:lnTo>
                    <a:lnTo>
                      <a:pt x="2" y="1"/>
                    </a:lnTo>
                    <a:lnTo>
                      <a:pt x="0" y="2"/>
                    </a:lnTo>
                    <a:lnTo>
                      <a:pt x="0" y="3"/>
                    </a:lnTo>
                    <a:lnTo>
                      <a:pt x="0" y="4"/>
                    </a:lnTo>
                    <a:lnTo>
                      <a:pt x="1" y="5"/>
                    </a:lnTo>
                    <a:lnTo>
                      <a:pt x="2" y="5"/>
                    </a:lnTo>
                    <a:lnTo>
                      <a:pt x="2" y="5"/>
                    </a:lnTo>
                    <a:lnTo>
                      <a:pt x="5" y="5"/>
                    </a:lnTo>
                    <a:lnTo>
                      <a:pt x="5" y="5"/>
                    </a:lnTo>
                    <a:lnTo>
                      <a:pt x="7" y="5"/>
                    </a:lnTo>
                    <a:lnTo>
                      <a:pt x="7" y="4"/>
                    </a:lnTo>
                    <a:lnTo>
                      <a:pt x="6" y="2"/>
                    </a:lnTo>
                    <a:lnTo>
                      <a:pt x="6"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4" name="Freeform 335"/>
              <p:cNvSpPr>
                <a:spLocks/>
              </p:cNvSpPr>
              <p:nvPr/>
            </p:nvSpPr>
            <p:spPr bwMode="auto">
              <a:xfrm>
                <a:off x="5307" y="3808"/>
                <a:ext cx="9" cy="4"/>
              </a:xfrm>
              <a:custGeom>
                <a:avLst/>
                <a:gdLst/>
                <a:ahLst/>
                <a:cxnLst>
                  <a:cxn ang="0">
                    <a:pos x="3" y="2"/>
                  </a:cxn>
                  <a:cxn ang="0">
                    <a:pos x="3" y="2"/>
                  </a:cxn>
                  <a:cxn ang="0">
                    <a:pos x="1" y="2"/>
                  </a:cxn>
                  <a:cxn ang="0">
                    <a:pos x="0" y="2"/>
                  </a:cxn>
                  <a:cxn ang="0">
                    <a:pos x="0" y="3"/>
                  </a:cxn>
                  <a:cxn ang="0">
                    <a:pos x="1" y="3"/>
                  </a:cxn>
                  <a:cxn ang="0">
                    <a:pos x="1" y="4"/>
                  </a:cxn>
                  <a:cxn ang="0">
                    <a:pos x="2" y="4"/>
                  </a:cxn>
                  <a:cxn ang="0">
                    <a:pos x="3" y="4"/>
                  </a:cxn>
                  <a:cxn ang="0">
                    <a:pos x="3" y="4"/>
                  </a:cxn>
                  <a:cxn ang="0">
                    <a:pos x="3" y="4"/>
                  </a:cxn>
                  <a:cxn ang="0">
                    <a:pos x="4" y="3"/>
                  </a:cxn>
                  <a:cxn ang="0">
                    <a:pos x="4" y="2"/>
                  </a:cxn>
                  <a:cxn ang="0">
                    <a:pos x="5" y="2"/>
                  </a:cxn>
                  <a:cxn ang="0">
                    <a:pos x="5" y="3"/>
                  </a:cxn>
                  <a:cxn ang="0">
                    <a:pos x="8" y="3"/>
                  </a:cxn>
                  <a:cxn ang="0">
                    <a:pos x="8" y="2"/>
                  </a:cxn>
                  <a:cxn ang="0">
                    <a:pos x="8" y="2"/>
                  </a:cxn>
                  <a:cxn ang="0">
                    <a:pos x="6" y="2"/>
                  </a:cxn>
                  <a:cxn ang="0">
                    <a:pos x="6" y="2"/>
                  </a:cxn>
                  <a:cxn ang="0">
                    <a:pos x="8" y="0"/>
                  </a:cxn>
                  <a:cxn ang="0">
                    <a:pos x="9" y="0"/>
                  </a:cxn>
                  <a:cxn ang="0">
                    <a:pos x="3" y="2"/>
                  </a:cxn>
                  <a:cxn ang="0">
                    <a:pos x="3" y="2"/>
                  </a:cxn>
                </a:cxnLst>
                <a:rect l="0" t="0" r="r" b="b"/>
                <a:pathLst>
                  <a:path w="9" h="4">
                    <a:moveTo>
                      <a:pt x="3" y="2"/>
                    </a:moveTo>
                    <a:lnTo>
                      <a:pt x="3" y="2"/>
                    </a:lnTo>
                    <a:lnTo>
                      <a:pt x="1" y="2"/>
                    </a:lnTo>
                    <a:lnTo>
                      <a:pt x="0" y="2"/>
                    </a:lnTo>
                    <a:lnTo>
                      <a:pt x="0" y="3"/>
                    </a:lnTo>
                    <a:lnTo>
                      <a:pt x="1" y="3"/>
                    </a:lnTo>
                    <a:lnTo>
                      <a:pt x="1" y="4"/>
                    </a:lnTo>
                    <a:lnTo>
                      <a:pt x="2" y="4"/>
                    </a:lnTo>
                    <a:lnTo>
                      <a:pt x="3" y="4"/>
                    </a:lnTo>
                    <a:lnTo>
                      <a:pt x="3" y="4"/>
                    </a:lnTo>
                    <a:lnTo>
                      <a:pt x="3" y="4"/>
                    </a:lnTo>
                    <a:lnTo>
                      <a:pt x="4" y="3"/>
                    </a:lnTo>
                    <a:lnTo>
                      <a:pt x="4" y="2"/>
                    </a:lnTo>
                    <a:lnTo>
                      <a:pt x="5" y="2"/>
                    </a:lnTo>
                    <a:lnTo>
                      <a:pt x="5" y="3"/>
                    </a:lnTo>
                    <a:lnTo>
                      <a:pt x="8" y="3"/>
                    </a:lnTo>
                    <a:lnTo>
                      <a:pt x="8" y="2"/>
                    </a:lnTo>
                    <a:lnTo>
                      <a:pt x="8" y="2"/>
                    </a:lnTo>
                    <a:lnTo>
                      <a:pt x="6" y="2"/>
                    </a:lnTo>
                    <a:lnTo>
                      <a:pt x="6" y="2"/>
                    </a:lnTo>
                    <a:lnTo>
                      <a:pt x="8" y="0"/>
                    </a:lnTo>
                    <a:lnTo>
                      <a:pt x="9" y="0"/>
                    </a:lnTo>
                    <a:lnTo>
                      <a:pt x="3" y="2"/>
                    </a:lnTo>
                    <a:lnTo>
                      <a:pt x="3"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5" name="Freeform 336"/>
              <p:cNvSpPr>
                <a:spLocks/>
              </p:cNvSpPr>
              <p:nvPr/>
            </p:nvSpPr>
            <p:spPr bwMode="auto">
              <a:xfrm>
                <a:off x="4969" y="3762"/>
                <a:ext cx="13" cy="6"/>
              </a:xfrm>
              <a:custGeom>
                <a:avLst/>
                <a:gdLst/>
                <a:ahLst/>
                <a:cxnLst>
                  <a:cxn ang="0">
                    <a:pos x="12" y="4"/>
                  </a:cxn>
                  <a:cxn ang="0">
                    <a:pos x="13" y="4"/>
                  </a:cxn>
                  <a:cxn ang="0">
                    <a:pos x="13" y="4"/>
                  </a:cxn>
                  <a:cxn ang="0">
                    <a:pos x="12" y="3"/>
                  </a:cxn>
                  <a:cxn ang="0">
                    <a:pos x="11" y="1"/>
                  </a:cxn>
                  <a:cxn ang="0">
                    <a:pos x="11" y="3"/>
                  </a:cxn>
                  <a:cxn ang="0">
                    <a:pos x="11" y="2"/>
                  </a:cxn>
                  <a:cxn ang="0">
                    <a:pos x="10" y="1"/>
                  </a:cxn>
                  <a:cxn ang="0">
                    <a:pos x="8" y="1"/>
                  </a:cxn>
                  <a:cxn ang="0">
                    <a:pos x="7" y="0"/>
                  </a:cxn>
                  <a:cxn ang="0">
                    <a:pos x="6" y="0"/>
                  </a:cxn>
                  <a:cxn ang="0">
                    <a:pos x="6" y="0"/>
                  </a:cxn>
                  <a:cxn ang="0">
                    <a:pos x="6" y="1"/>
                  </a:cxn>
                  <a:cxn ang="0">
                    <a:pos x="7" y="3"/>
                  </a:cxn>
                  <a:cxn ang="0">
                    <a:pos x="7" y="3"/>
                  </a:cxn>
                  <a:cxn ang="0">
                    <a:pos x="7" y="4"/>
                  </a:cxn>
                  <a:cxn ang="0">
                    <a:pos x="6" y="4"/>
                  </a:cxn>
                  <a:cxn ang="0">
                    <a:pos x="6" y="4"/>
                  </a:cxn>
                  <a:cxn ang="0">
                    <a:pos x="5" y="3"/>
                  </a:cxn>
                  <a:cxn ang="0">
                    <a:pos x="4" y="2"/>
                  </a:cxn>
                  <a:cxn ang="0">
                    <a:pos x="3" y="2"/>
                  </a:cxn>
                  <a:cxn ang="0">
                    <a:pos x="1" y="2"/>
                  </a:cxn>
                  <a:cxn ang="0">
                    <a:pos x="1" y="3"/>
                  </a:cxn>
                  <a:cxn ang="0">
                    <a:pos x="0" y="4"/>
                  </a:cxn>
                  <a:cxn ang="0">
                    <a:pos x="0" y="4"/>
                  </a:cxn>
                  <a:cxn ang="0">
                    <a:pos x="0" y="5"/>
                  </a:cxn>
                  <a:cxn ang="0">
                    <a:pos x="1" y="6"/>
                  </a:cxn>
                  <a:cxn ang="0">
                    <a:pos x="3" y="6"/>
                  </a:cxn>
                  <a:cxn ang="0">
                    <a:pos x="9" y="4"/>
                  </a:cxn>
                  <a:cxn ang="0">
                    <a:pos x="9" y="4"/>
                  </a:cxn>
                  <a:cxn ang="0">
                    <a:pos x="10" y="4"/>
                  </a:cxn>
                  <a:cxn ang="0">
                    <a:pos x="11" y="4"/>
                  </a:cxn>
                  <a:cxn ang="0">
                    <a:pos x="11" y="4"/>
                  </a:cxn>
                  <a:cxn ang="0">
                    <a:pos x="11" y="4"/>
                  </a:cxn>
                  <a:cxn ang="0">
                    <a:pos x="12" y="4"/>
                  </a:cxn>
                </a:cxnLst>
                <a:rect l="0" t="0" r="r" b="b"/>
                <a:pathLst>
                  <a:path w="13" h="6">
                    <a:moveTo>
                      <a:pt x="12" y="4"/>
                    </a:moveTo>
                    <a:lnTo>
                      <a:pt x="13" y="4"/>
                    </a:lnTo>
                    <a:lnTo>
                      <a:pt x="13" y="4"/>
                    </a:lnTo>
                    <a:lnTo>
                      <a:pt x="12" y="3"/>
                    </a:lnTo>
                    <a:lnTo>
                      <a:pt x="11" y="1"/>
                    </a:lnTo>
                    <a:lnTo>
                      <a:pt x="11" y="3"/>
                    </a:lnTo>
                    <a:lnTo>
                      <a:pt x="11" y="2"/>
                    </a:lnTo>
                    <a:lnTo>
                      <a:pt x="10" y="1"/>
                    </a:lnTo>
                    <a:lnTo>
                      <a:pt x="8" y="1"/>
                    </a:lnTo>
                    <a:lnTo>
                      <a:pt x="7" y="0"/>
                    </a:lnTo>
                    <a:lnTo>
                      <a:pt x="6" y="0"/>
                    </a:lnTo>
                    <a:lnTo>
                      <a:pt x="6" y="0"/>
                    </a:lnTo>
                    <a:lnTo>
                      <a:pt x="6" y="1"/>
                    </a:lnTo>
                    <a:lnTo>
                      <a:pt x="7" y="3"/>
                    </a:lnTo>
                    <a:lnTo>
                      <a:pt x="7" y="3"/>
                    </a:lnTo>
                    <a:lnTo>
                      <a:pt x="7" y="4"/>
                    </a:lnTo>
                    <a:lnTo>
                      <a:pt x="6" y="4"/>
                    </a:lnTo>
                    <a:lnTo>
                      <a:pt x="6" y="4"/>
                    </a:lnTo>
                    <a:lnTo>
                      <a:pt x="5" y="3"/>
                    </a:lnTo>
                    <a:lnTo>
                      <a:pt x="4" y="2"/>
                    </a:lnTo>
                    <a:lnTo>
                      <a:pt x="3" y="2"/>
                    </a:lnTo>
                    <a:lnTo>
                      <a:pt x="1" y="2"/>
                    </a:lnTo>
                    <a:lnTo>
                      <a:pt x="1" y="3"/>
                    </a:lnTo>
                    <a:lnTo>
                      <a:pt x="0" y="4"/>
                    </a:lnTo>
                    <a:lnTo>
                      <a:pt x="0" y="4"/>
                    </a:lnTo>
                    <a:lnTo>
                      <a:pt x="0" y="5"/>
                    </a:lnTo>
                    <a:lnTo>
                      <a:pt x="1" y="6"/>
                    </a:lnTo>
                    <a:lnTo>
                      <a:pt x="3" y="6"/>
                    </a:lnTo>
                    <a:lnTo>
                      <a:pt x="9" y="4"/>
                    </a:lnTo>
                    <a:lnTo>
                      <a:pt x="9" y="4"/>
                    </a:lnTo>
                    <a:lnTo>
                      <a:pt x="10" y="4"/>
                    </a:lnTo>
                    <a:lnTo>
                      <a:pt x="11" y="4"/>
                    </a:lnTo>
                    <a:lnTo>
                      <a:pt x="11" y="4"/>
                    </a:lnTo>
                    <a:lnTo>
                      <a:pt x="11" y="4"/>
                    </a:lnTo>
                    <a:lnTo>
                      <a:pt x="12"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6" name="Freeform 337"/>
              <p:cNvSpPr>
                <a:spLocks/>
              </p:cNvSpPr>
              <p:nvPr/>
            </p:nvSpPr>
            <p:spPr bwMode="auto">
              <a:xfrm>
                <a:off x="5276" y="3919"/>
                <a:ext cx="32" cy="50"/>
              </a:xfrm>
              <a:custGeom>
                <a:avLst/>
                <a:gdLst/>
                <a:ahLst/>
                <a:cxnLst>
                  <a:cxn ang="0">
                    <a:pos x="27" y="22"/>
                  </a:cxn>
                  <a:cxn ang="0">
                    <a:pos x="25" y="25"/>
                  </a:cxn>
                  <a:cxn ang="0">
                    <a:pos x="21" y="23"/>
                  </a:cxn>
                  <a:cxn ang="0">
                    <a:pos x="18" y="22"/>
                  </a:cxn>
                  <a:cxn ang="0">
                    <a:pos x="17" y="18"/>
                  </a:cxn>
                  <a:cxn ang="0">
                    <a:pos x="16" y="16"/>
                  </a:cxn>
                  <a:cxn ang="0">
                    <a:pos x="15" y="15"/>
                  </a:cxn>
                  <a:cxn ang="0">
                    <a:pos x="16" y="18"/>
                  </a:cxn>
                  <a:cxn ang="0">
                    <a:pos x="14" y="17"/>
                  </a:cxn>
                  <a:cxn ang="0">
                    <a:pos x="12" y="17"/>
                  </a:cxn>
                  <a:cxn ang="0">
                    <a:pos x="11" y="17"/>
                  </a:cxn>
                  <a:cxn ang="0">
                    <a:pos x="12" y="16"/>
                  </a:cxn>
                  <a:cxn ang="0">
                    <a:pos x="12" y="15"/>
                  </a:cxn>
                  <a:cxn ang="0">
                    <a:pos x="9" y="10"/>
                  </a:cxn>
                  <a:cxn ang="0">
                    <a:pos x="8" y="10"/>
                  </a:cxn>
                  <a:cxn ang="0">
                    <a:pos x="10" y="10"/>
                  </a:cxn>
                  <a:cxn ang="0">
                    <a:pos x="10" y="8"/>
                  </a:cxn>
                  <a:cxn ang="0">
                    <a:pos x="8" y="7"/>
                  </a:cxn>
                  <a:cxn ang="0">
                    <a:pos x="8" y="6"/>
                  </a:cxn>
                  <a:cxn ang="0">
                    <a:pos x="7" y="4"/>
                  </a:cxn>
                  <a:cxn ang="0">
                    <a:pos x="5" y="4"/>
                  </a:cxn>
                  <a:cxn ang="0">
                    <a:pos x="4" y="3"/>
                  </a:cxn>
                  <a:cxn ang="0">
                    <a:pos x="2" y="3"/>
                  </a:cxn>
                  <a:cxn ang="0">
                    <a:pos x="1" y="0"/>
                  </a:cxn>
                  <a:cxn ang="0">
                    <a:pos x="0" y="0"/>
                  </a:cxn>
                  <a:cxn ang="0">
                    <a:pos x="2" y="5"/>
                  </a:cxn>
                  <a:cxn ang="0">
                    <a:pos x="4" y="7"/>
                  </a:cxn>
                  <a:cxn ang="0">
                    <a:pos x="4" y="7"/>
                  </a:cxn>
                  <a:cxn ang="0">
                    <a:pos x="8" y="12"/>
                  </a:cxn>
                  <a:cxn ang="0">
                    <a:pos x="8" y="11"/>
                  </a:cxn>
                  <a:cxn ang="0">
                    <a:pos x="8" y="13"/>
                  </a:cxn>
                  <a:cxn ang="0">
                    <a:pos x="9" y="15"/>
                  </a:cxn>
                  <a:cxn ang="0">
                    <a:pos x="10" y="18"/>
                  </a:cxn>
                  <a:cxn ang="0">
                    <a:pos x="12" y="18"/>
                  </a:cxn>
                  <a:cxn ang="0">
                    <a:pos x="10" y="18"/>
                  </a:cxn>
                  <a:cxn ang="0">
                    <a:pos x="12" y="20"/>
                  </a:cxn>
                  <a:cxn ang="0">
                    <a:pos x="12" y="22"/>
                  </a:cxn>
                  <a:cxn ang="0">
                    <a:pos x="12" y="25"/>
                  </a:cxn>
                  <a:cxn ang="0">
                    <a:pos x="9" y="31"/>
                  </a:cxn>
                  <a:cxn ang="0">
                    <a:pos x="6" y="34"/>
                  </a:cxn>
                  <a:cxn ang="0">
                    <a:pos x="11" y="37"/>
                  </a:cxn>
                  <a:cxn ang="0">
                    <a:pos x="14" y="41"/>
                  </a:cxn>
                  <a:cxn ang="0">
                    <a:pos x="12" y="46"/>
                  </a:cxn>
                  <a:cxn ang="0">
                    <a:pos x="12" y="48"/>
                  </a:cxn>
                  <a:cxn ang="0">
                    <a:pos x="17" y="48"/>
                  </a:cxn>
                  <a:cxn ang="0">
                    <a:pos x="23" y="35"/>
                  </a:cxn>
                  <a:cxn ang="0">
                    <a:pos x="25" y="32"/>
                  </a:cxn>
                  <a:cxn ang="0">
                    <a:pos x="28" y="32"/>
                  </a:cxn>
                  <a:cxn ang="0">
                    <a:pos x="29" y="32"/>
                  </a:cxn>
                  <a:cxn ang="0">
                    <a:pos x="29" y="31"/>
                  </a:cxn>
                  <a:cxn ang="0">
                    <a:pos x="32" y="22"/>
                  </a:cxn>
                </a:cxnLst>
                <a:rect l="0" t="0" r="r" b="b"/>
                <a:pathLst>
                  <a:path w="32" h="50">
                    <a:moveTo>
                      <a:pt x="30" y="21"/>
                    </a:moveTo>
                    <a:lnTo>
                      <a:pt x="29" y="22"/>
                    </a:lnTo>
                    <a:lnTo>
                      <a:pt x="27" y="22"/>
                    </a:lnTo>
                    <a:lnTo>
                      <a:pt x="27" y="24"/>
                    </a:lnTo>
                    <a:lnTo>
                      <a:pt x="26" y="24"/>
                    </a:lnTo>
                    <a:lnTo>
                      <a:pt x="25" y="25"/>
                    </a:lnTo>
                    <a:lnTo>
                      <a:pt x="24" y="24"/>
                    </a:lnTo>
                    <a:lnTo>
                      <a:pt x="23" y="24"/>
                    </a:lnTo>
                    <a:lnTo>
                      <a:pt x="21" y="23"/>
                    </a:lnTo>
                    <a:lnTo>
                      <a:pt x="19" y="22"/>
                    </a:lnTo>
                    <a:lnTo>
                      <a:pt x="19" y="22"/>
                    </a:lnTo>
                    <a:lnTo>
                      <a:pt x="18" y="22"/>
                    </a:lnTo>
                    <a:lnTo>
                      <a:pt x="18" y="20"/>
                    </a:lnTo>
                    <a:lnTo>
                      <a:pt x="17" y="19"/>
                    </a:lnTo>
                    <a:lnTo>
                      <a:pt x="17" y="18"/>
                    </a:lnTo>
                    <a:lnTo>
                      <a:pt x="17" y="18"/>
                    </a:lnTo>
                    <a:lnTo>
                      <a:pt x="17" y="16"/>
                    </a:lnTo>
                    <a:lnTo>
                      <a:pt x="16" y="16"/>
                    </a:lnTo>
                    <a:lnTo>
                      <a:pt x="16" y="15"/>
                    </a:lnTo>
                    <a:lnTo>
                      <a:pt x="16" y="15"/>
                    </a:lnTo>
                    <a:lnTo>
                      <a:pt x="15" y="15"/>
                    </a:lnTo>
                    <a:lnTo>
                      <a:pt x="15" y="15"/>
                    </a:lnTo>
                    <a:lnTo>
                      <a:pt x="15" y="15"/>
                    </a:lnTo>
                    <a:lnTo>
                      <a:pt x="16" y="18"/>
                    </a:lnTo>
                    <a:lnTo>
                      <a:pt x="15" y="19"/>
                    </a:lnTo>
                    <a:lnTo>
                      <a:pt x="14" y="18"/>
                    </a:lnTo>
                    <a:lnTo>
                      <a:pt x="14" y="17"/>
                    </a:lnTo>
                    <a:lnTo>
                      <a:pt x="13" y="17"/>
                    </a:lnTo>
                    <a:lnTo>
                      <a:pt x="13" y="17"/>
                    </a:lnTo>
                    <a:lnTo>
                      <a:pt x="12" y="17"/>
                    </a:lnTo>
                    <a:lnTo>
                      <a:pt x="12" y="17"/>
                    </a:lnTo>
                    <a:lnTo>
                      <a:pt x="12" y="17"/>
                    </a:lnTo>
                    <a:lnTo>
                      <a:pt x="11" y="17"/>
                    </a:lnTo>
                    <a:lnTo>
                      <a:pt x="11" y="16"/>
                    </a:lnTo>
                    <a:lnTo>
                      <a:pt x="11" y="16"/>
                    </a:lnTo>
                    <a:lnTo>
                      <a:pt x="12" y="16"/>
                    </a:lnTo>
                    <a:lnTo>
                      <a:pt x="12" y="15"/>
                    </a:lnTo>
                    <a:lnTo>
                      <a:pt x="11" y="15"/>
                    </a:lnTo>
                    <a:lnTo>
                      <a:pt x="12" y="15"/>
                    </a:lnTo>
                    <a:lnTo>
                      <a:pt x="12" y="14"/>
                    </a:lnTo>
                    <a:lnTo>
                      <a:pt x="10" y="11"/>
                    </a:lnTo>
                    <a:lnTo>
                      <a:pt x="9" y="10"/>
                    </a:lnTo>
                    <a:lnTo>
                      <a:pt x="9" y="10"/>
                    </a:lnTo>
                    <a:lnTo>
                      <a:pt x="9" y="10"/>
                    </a:lnTo>
                    <a:lnTo>
                      <a:pt x="8" y="10"/>
                    </a:lnTo>
                    <a:lnTo>
                      <a:pt x="8" y="9"/>
                    </a:lnTo>
                    <a:lnTo>
                      <a:pt x="9" y="9"/>
                    </a:lnTo>
                    <a:lnTo>
                      <a:pt x="10" y="10"/>
                    </a:lnTo>
                    <a:lnTo>
                      <a:pt x="10" y="10"/>
                    </a:lnTo>
                    <a:lnTo>
                      <a:pt x="10" y="9"/>
                    </a:lnTo>
                    <a:lnTo>
                      <a:pt x="10" y="8"/>
                    </a:lnTo>
                    <a:lnTo>
                      <a:pt x="10" y="8"/>
                    </a:lnTo>
                    <a:lnTo>
                      <a:pt x="9" y="7"/>
                    </a:lnTo>
                    <a:lnTo>
                      <a:pt x="8" y="7"/>
                    </a:lnTo>
                    <a:lnTo>
                      <a:pt x="8" y="6"/>
                    </a:lnTo>
                    <a:lnTo>
                      <a:pt x="8" y="6"/>
                    </a:lnTo>
                    <a:lnTo>
                      <a:pt x="8" y="6"/>
                    </a:lnTo>
                    <a:lnTo>
                      <a:pt x="7" y="5"/>
                    </a:lnTo>
                    <a:lnTo>
                      <a:pt x="8" y="5"/>
                    </a:lnTo>
                    <a:lnTo>
                      <a:pt x="7" y="4"/>
                    </a:lnTo>
                    <a:lnTo>
                      <a:pt x="6" y="4"/>
                    </a:lnTo>
                    <a:lnTo>
                      <a:pt x="5" y="4"/>
                    </a:lnTo>
                    <a:lnTo>
                      <a:pt x="5" y="4"/>
                    </a:lnTo>
                    <a:lnTo>
                      <a:pt x="4" y="4"/>
                    </a:lnTo>
                    <a:lnTo>
                      <a:pt x="4" y="3"/>
                    </a:lnTo>
                    <a:lnTo>
                      <a:pt x="4" y="3"/>
                    </a:lnTo>
                    <a:lnTo>
                      <a:pt x="3" y="4"/>
                    </a:lnTo>
                    <a:lnTo>
                      <a:pt x="3" y="4"/>
                    </a:lnTo>
                    <a:lnTo>
                      <a:pt x="2" y="3"/>
                    </a:lnTo>
                    <a:lnTo>
                      <a:pt x="2" y="3"/>
                    </a:lnTo>
                    <a:lnTo>
                      <a:pt x="1" y="1"/>
                    </a:lnTo>
                    <a:lnTo>
                      <a:pt x="1" y="0"/>
                    </a:lnTo>
                    <a:lnTo>
                      <a:pt x="1" y="0"/>
                    </a:lnTo>
                    <a:lnTo>
                      <a:pt x="1" y="0"/>
                    </a:lnTo>
                    <a:lnTo>
                      <a:pt x="0" y="0"/>
                    </a:lnTo>
                    <a:lnTo>
                      <a:pt x="2" y="4"/>
                    </a:lnTo>
                    <a:lnTo>
                      <a:pt x="2" y="4"/>
                    </a:lnTo>
                    <a:lnTo>
                      <a:pt x="2" y="5"/>
                    </a:lnTo>
                    <a:lnTo>
                      <a:pt x="3" y="6"/>
                    </a:lnTo>
                    <a:lnTo>
                      <a:pt x="4" y="7"/>
                    </a:lnTo>
                    <a:lnTo>
                      <a:pt x="4" y="7"/>
                    </a:lnTo>
                    <a:lnTo>
                      <a:pt x="5" y="6"/>
                    </a:lnTo>
                    <a:lnTo>
                      <a:pt x="5" y="6"/>
                    </a:lnTo>
                    <a:lnTo>
                      <a:pt x="4" y="7"/>
                    </a:lnTo>
                    <a:lnTo>
                      <a:pt x="4" y="7"/>
                    </a:lnTo>
                    <a:lnTo>
                      <a:pt x="8" y="13"/>
                    </a:lnTo>
                    <a:lnTo>
                      <a:pt x="8" y="12"/>
                    </a:lnTo>
                    <a:lnTo>
                      <a:pt x="8" y="12"/>
                    </a:lnTo>
                    <a:lnTo>
                      <a:pt x="8" y="12"/>
                    </a:lnTo>
                    <a:lnTo>
                      <a:pt x="8" y="11"/>
                    </a:lnTo>
                    <a:lnTo>
                      <a:pt x="8" y="12"/>
                    </a:lnTo>
                    <a:lnTo>
                      <a:pt x="8" y="13"/>
                    </a:lnTo>
                    <a:lnTo>
                      <a:pt x="8" y="13"/>
                    </a:lnTo>
                    <a:lnTo>
                      <a:pt x="9" y="14"/>
                    </a:lnTo>
                    <a:lnTo>
                      <a:pt x="9" y="14"/>
                    </a:lnTo>
                    <a:lnTo>
                      <a:pt x="9" y="15"/>
                    </a:lnTo>
                    <a:lnTo>
                      <a:pt x="9" y="15"/>
                    </a:lnTo>
                    <a:lnTo>
                      <a:pt x="8" y="14"/>
                    </a:lnTo>
                    <a:lnTo>
                      <a:pt x="10" y="18"/>
                    </a:lnTo>
                    <a:lnTo>
                      <a:pt x="11" y="17"/>
                    </a:lnTo>
                    <a:lnTo>
                      <a:pt x="12" y="18"/>
                    </a:lnTo>
                    <a:lnTo>
                      <a:pt x="12" y="18"/>
                    </a:lnTo>
                    <a:lnTo>
                      <a:pt x="12" y="18"/>
                    </a:lnTo>
                    <a:lnTo>
                      <a:pt x="11" y="18"/>
                    </a:lnTo>
                    <a:lnTo>
                      <a:pt x="10" y="18"/>
                    </a:lnTo>
                    <a:lnTo>
                      <a:pt x="11" y="19"/>
                    </a:lnTo>
                    <a:lnTo>
                      <a:pt x="12" y="20"/>
                    </a:lnTo>
                    <a:lnTo>
                      <a:pt x="12" y="20"/>
                    </a:lnTo>
                    <a:lnTo>
                      <a:pt x="12" y="21"/>
                    </a:lnTo>
                    <a:lnTo>
                      <a:pt x="12" y="22"/>
                    </a:lnTo>
                    <a:lnTo>
                      <a:pt x="12" y="22"/>
                    </a:lnTo>
                    <a:lnTo>
                      <a:pt x="12" y="23"/>
                    </a:lnTo>
                    <a:lnTo>
                      <a:pt x="12" y="25"/>
                    </a:lnTo>
                    <a:lnTo>
                      <a:pt x="12" y="25"/>
                    </a:lnTo>
                    <a:lnTo>
                      <a:pt x="11" y="25"/>
                    </a:lnTo>
                    <a:lnTo>
                      <a:pt x="10" y="30"/>
                    </a:lnTo>
                    <a:lnTo>
                      <a:pt x="9" y="31"/>
                    </a:lnTo>
                    <a:lnTo>
                      <a:pt x="7" y="32"/>
                    </a:lnTo>
                    <a:lnTo>
                      <a:pt x="6" y="33"/>
                    </a:lnTo>
                    <a:lnTo>
                      <a:pt x="6" y="34"/>
                    </a:lnTo>
                    <a:lnTo>
                      <a:pt x="7" y="35"/>
                    </a:lnTo>
                    <a:lnTo>
                      <a:pt x="8" y="36"/>
                    </a:lnTo>
                    <a:lnTo>
                      <a:pt x="11" y="37"/>
                    </a:lnTo>
                    <a:lnTo>
                      <a:pt x="12" y="38"/>
                    </a:lnTo>
                    <a:lnTo>
                      <a:pt x="14" y="40"/>
                    </a:lnTo>
                    <a:lnTo>
                      <a:pt x="14" y="41"/>
                    </a:lnTo>
                    <a:lnTo>
                      <a:pt x="13" y="44"/>
                    </a:lnTo>
                    <a:lnTo>
                      <a:pt x="12" y="45"/>
                    </a:lnTo>
                    <a:lnTo>
                      <a:pt x="12" y="46"/>
                    </a:lnTo>
                    <a:lnTo>
                      <a:pt x="11" y="47"/>
                    </a:lnTo>
                    <a:lnTo>
                      <a:pt x="11" y="47"/>
                    </a:lnTo>
                    <a:lnTo>
                      <a:pt x="12" y="48"/>
                    </a:lnTo>
                    <a:lnTo>
                      <a:pt x="13" y="48"/>
                    </a:lnTo>
                    <a:lnTo>
                      <a:pt x="15" y="50"/>
                    </a:lnTo>
                    <a:lnTo>
                      <a:pt x="17" y="48"/>
                    </a:lnTo>
                    <a:lnTo>
                      <a:pt x="24" y="36"/>
                    </a:lnTo>
                    <a:lnTo>
                      <a:pt x="23" y="36"/>
                    </a:lnTo>
                    <a:lnTo>
                      <a:pt x="23" y="35"/>
                    </a:lnTo>
                    <a:lnTo>
                      <a:pt x="23" y="35"/>
                    </a:lnTo>
                    <a:lnTo>
                      <a:pt x="23" y="35"/>
                    </a:lnTo>
                    <a:lnTo>
                      <a:pt x="25" y="32"/>
                    </a:lnTo>
                    <a:lnTo>
                      <a:pt x="26" y="32"/>
                    </a:lnTo>
                    <a:lnTo>
                      <a:pt x="28" y="32"/>
                    </a:lnTo>
                    <a:lnTo>
                      <a:pt x="28" y="32"/>
                    </a:lnTo>
                    <a:lnTo>
                      <a:pt x="29" y="33"/>
                    </a:lnTo>
                    <a:lnTo>
                      <a:pt x="29" y="33"/>
                    </a:lnTo>
                    <a:lnTo>
                      <a:pt x="29" y="32"/>
                    </a:lnTo>
                    <a:lnTo>
                      <a:pt x="29" y="32"/>
                    </a:lnTo>
                    <a:lnTo>
                      <a:pt x="29" y="31"/>
                    </a:lnTo>
                    <a:lnTo>
                      <a:pt x="29" y="31"/>
                    </a:lnTo>
                    <a:lnTo>
                      <a:pt x="29" y="29"/>
                    </a:lnTo>
                    <a:lnTo>
                      <a:pt x="30" y="29"/>
                    </a:lnTo>
                    <a:lnTo>
                      <a:pt x="32" y="22"/>
                    </a:lnTo>
                    <a:lnTo>
                      <a:pt x="30" y="22"/>
                    </a:lnTo>
                    <a:lnTo>
                      <a:pt x="30" y="2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7" name="Freeform 338"/>
              <p:cNvSpPr>
                <a:spLocks/>
              </p:cNvSpPr>
              <p:nvPr/>
            </p:nvSpPr>
            <p:spPr bwMode="auto">
              <a:xfrm>
                <a:off x="5019" y="3734"/>
                <a:ext cx="7" cy="5"/>
              </a:xfrm>
              <a:custGeom>
                <a:avLst/>
                <a:gdLst/>
                <a:ahLst/>
                <a:cxnLst>
                  <a:cxn ang="0">
                    <a:pos x="4" y="0"/>
                  </a:cxn>
                  <a:cxn ang="0">
                    <a:pos x="1" y="1"/>
                  </a:cxn>
                  <a:cxn ang="0">
                    <a:pos x="0" y="1"/>
                  </a:cxn>
                  <a:cxn ang="0">
                    <a:pos x="0" y="1"/>
                  </a:cxn>
                  <a:cxn ang="0">
                    <a:pos x="0" y="1"/>
                  </a:cxn>
                  <a:cxn ang="0">
                    <a:pos x="0" y="2"/>
                  </a:cxn>
                  <a:cxn ang="0">
                    <a:pos x="0" y="3"/>
                  </a:cxn>
                  <a:cxn ang="0">
                    <a:pos x="2" y="4"/>
                  </a:cxn>
                  <a:cxn ang="0">
                    <a:pos x="4" y="5"/>
                  </a:cxn>
                  <a:cxn ang="0">
                    <a:pos x="7" y="4"/>
                  </a:cxn>
                  <a:cxn ang="0">
                    <a:pos x="7" y="3"/>
                  </a:cxn>
                  <a:cxn ang="0">
                    <a:pos x="7" y="2"/>
                  </a:cxn>
                  <a:cxn ang="0">
                    <a:pos x="6" y="2"/>
                  </a:cxn>
                  <a:cxn ang="0">
                    <a:pos x="6" y="2"/>
                  </a:cxn>
                  <a:cxn ang="0">
                    <a:pos x="4" y="0"/>
                  </a:cxn>
                </a:cxnLst>
                <a:rect l="0" t="0" r="r" b="b"/>
                <a:pathLst>
                  <a:path w="7" h="5">
                    <a:moveTo>
                      <a:pt x="4" y="0"/>
                    </a:moveTo>
                    <a:lnTo>
                      <a:pt x="1" y="1"/>
                    </a:lnTo>
                    <a:lnTo>
                      <a:pt x="0" y="1"/>
                    </a:lnTo>
                    <a:lnTo>
                      <a:pt x="0" y="1"/>
                    </a:lnTo>
                    <a:lnTo>
                      <a:pt x="0" y="1"/>
                    </a:lnTo>
                    <a:lnTo>
                      <a:pt x="0" y="2"/>
                    </a:lnTo>
                    <a:lnTo>
                      <a:pt x="0" y="3"/>
                    </a:lnTo>
                    <a:lnTo>
                      <a:pt x="2" y="4"/>
                    </a:lnTo>
                    <a:lnTo>
                      <a:pt x="4" y="5"/>
                    </a:lnTo>
                    <a:lnTo>
                      <a:pt x="7" y="4"/>
                    </a:lnTo>
                    <a:lnTo>
                      <a:pt x="7" y="3"/>
                    </a:lnTo>
                    <a:lnTo>
                      <a:pt x="7" y="2"/>
                    </a:lnTo>
                    <a:lnTo>
                      <a:pt x="6" y="2"/>
                    </a:lnTo>
                    <a:lnTo>
                      <a:pt x="6" y="2"/>
                    </a:lnTo>
                    <a:lnTo>
                      <a:pt x="4"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8" name="Freeform 339"/>
              <p:cNvSpPr>
                <a:spLocks/>
              </p:cNvSpPr>
              <p:nvPr/>
            </p:nvSpPr>
            <p:spPr bwMode="auto">
              <a:xfrm>
                <a:off x="4997" y="3746"/>
                <a:ext cx="1" cy="2"/>
              </a:xfrm>
              <a:custGeom>
                <a:avLst/>
                <a:gdLst/>
                <a:ahLst/>
                <a:cxnLst>
                  <a:cxn ang="0">
                    <a:pos x="1" y="2"/>
                  </a:cxn>
                  <a:cxn ang="0">
                    <a:pos x="1" y="1"/>
                  </a:cxn>
                  <a:cxn ang="0">
                    <a:pos x="1" y="0"/>
                  </a:cxn>
                  <a:cxn ang="0">
                    <a:pos x="0" y="0"/>
                  </a:cxn>
                  <a:cxn ang="0">
                    <a:pos x="0" y="0"/>
                  </a:cxn>
                  <a:cxn ang="0">
                    <a:pos x="0" y="0"/>
                  </a:cxn>
                  <a:cxn ang="0">
                    <a:pos x="0" y="1"/>
                  </a:cxn>
                  <a:cxn ang="0">
                    <a:pos x="1" y="2"/>
                  </a:cxn>
                  <a:cxn ang="0">
                    <a:pos x="1" y="2"/>
                  </a:cxn>
                </a:cxnLst>
                <a:rect l="0" t="0" r="r" b="b"/>
                <a:pathLst>
                  <a:path w="1" h="2">
                    <a:moveTo>
                      <a:pt x="1" y="2"/>
                    </a:moveTo>
                    <a:lnTo>
                      <a:pt x="1" y="1"/>
                    </a:lnTo>
                    <a:lnTo>
                      <a:pt x="1" y="0"/>
                    </a:lnTo>
                    <a:lnTo>
                      <a:pt x="0" y="0"/>
                    </a:lnTo>
                    <a:lnTo>
                      <a:pt x="0" y="0"/>
                    </a:lnTo>
                    <a:lnTo>
                      <a:pt x="0" y="0"/>
                    </a:lnTo>
                    <a:lnTo>
                      <a:pt x="0" y="1"/>
                    </a:lnTo>
                    <a:lnTo>
                      <a:pt x="1"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099" name="Freeform 340"/>
              <p:cNvSpPr>
                <a:spLocks/>
              </p:cNvSpPr>
              <p:nvPr/>
            </p:nvSpPr>
            <p:spPr bwMode="auto">
              <a:xfrm>
                <a:off x="5256" y="3826"/>
                <a:ext cx="1" cy="2"/>
              </a:xfrm>
              <a:custGeom>
                <a:avLst/>
                <a:gdLst/>
                <a:ahLst/>
                <a:cxnLst>
                  <a:cxn ang="0">
                    <a:pos x="1" y="1"/>
                  </a:cxn>
                  <a:cxn ang="0">
                    <a:pos x="1" y="0"/>
                  </a:cxn>
                  <a:cxn ang="0">
                    <a:pos x="0" y="0"/>
                  </a:cxn>
                  <a:cxn ang="0">
                    <a:pos x="0" y="0"/>
                  </a:cxn>
                  <a:cxn ang="0">
                    <a:pos x="0" y="1"/>
                  </a:cxn>
                  <a:cxn ang="0">
                    <a:pos x="1" y="1"/>
                  </a:cxn>
                  <a:cxn ang="0">
                    <a:pos x="1" y="2"/>
                  </a:cxn>
                  <a:cxn ang="0">
                    <a:pos x="1" y="1"/>
                  </a:cxn>
                </a:cxnLst>
                <a:rect l="0" t="0" r="r" b="b"/>
                <a:pathLst>
                  <a:path w="1" h="2">
                    <a:moveTo>
                      <a:pt x="1" y="1"/>
                    </a:moveTo>
                    <a:lnTo>
                      <a:pt x="1" y="0"/>
                    </a:lnTo>
                    <a:lnTo>
                      <a:pt x="0" y="0"/>
                    </a:lnTo>
                    <a:lnTo>
                      <a:pt x="0" y="0"/>
                    </a:lnTo>
                    <a:lnTo>
                      <a:pt x="0" y="1"/>
                    </a:lnTo>
                    <a:lnTo>
                      <a:pt x="1" y="1"/>
                    </a:lnTo>
                    <a:lnTo>
                      <a:pt x="1" y="2"/>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0" name="Freeform 341"/>
              <p:cNvSpPr>
                <a:spLocks/>
              </p:cNvSpPr>
              <p:nvPr/>
            </p:nvSpPr>
            <p:spPr bwMode="auto">
              <a:xfrm>
                <a:off x="5002" y="3776"/>
                <a:ext cx="3" cy="2"/>
              </a:xfrm>
              <a:custGeom>
                <a:avLst/>
                <a:gdLst/>
                <a:ahLst/>
                <a:cxnLst>
                  <a:cxn ang="0">
                    <a:pos x="1" y="2"/>
                  </a:cxn>
                  <a:cxn ang="0">
                    <a:pos x="3" y="1"/>
                  </a:cxn>
                  <a:cxn ang="0">
                    <a:pos x="3" y="1"/>
                  </a:cxn>
                  <a:cxn ang="0">
                    <a:pos x="3" y="0"/>
                  </a:cxn>
                  <a:cxn ang="0">
                    <a:pos x="1" y="1"/>
                  </a:cxn>
                  <a:cxn ang="0">
                    <a:pos x="0" y="1"/>
                  </a:cxn>
                  <a:cxn ang="0">
                    <a:pos x="0" y="2"/>
                  </a:cxn>
                  <a:cxn ang="0">
                    <a:pos x="1" y="2"/>
                  </a:cxn>
                  <a:cxn ang="0">
                    <a:pos x="1" y="2"/>
                  </a:cxn>
                </a:cxnLst>
                <a:rect l="0" t="0" r="r" b="b"/>
                <a:pathLst>
                  <a:path w="3" h="2">
                    <a:moveTo>
                      <a:pt x="1" y="2"/>
                    </a:moveTo>
                    <a:lnTo>
                      <a:pt x="3" y="1"/>
                    </a:lnTo>
                    <a:lnTo>
                      <a:pt x="3" y="1"/>
                    </a:lnTo>
                    <a:lnTo>
                      <a:pt x="3" y="0"/>
                    </a:lnTo>
                    <a:lnTo>
                      <a:pt x="1" y="1"/>
                    </a:lnTo>
                    <a:lnTo>
                      <a:pt x="0" y="1"/>
                    </a:lnTo>
                    <a:lnTo>
                      <a:pt x="0" y="2"/>
                    </a:lnTo>
                    <a:lnTo>
                      <a:pt x="1"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1" name="Freeform 342"/>
              <p:cNvSpPr>
                <a:spLocks/>
              </p:cNvSpPr>
              <p:nvPr/>
            </p:nvSpPr>
            <p:spPr bwMode="auto">
              <a:xfrm>
                <a:off x="5355" y="3792"/>
                <a:ext cx="4" cy="3"/>
              </a:xfrm>
              <a:custGeom>
                <a:avLst/>
                <a:gdLst/>
                <a:ahLst/>
                <a:cxnLst>
                  <a:cxn ang="0">
                    <a:pos x="2" y="0"/>
                  </a:cxn>
                  <a:cxn ang="0">
                    <a:pos x="0" y="0"/>
                  </a:cxn>
                  <a:cxn ang="0">
                    <a:pos x="0" y="0"/>
                  </a:cxn>
                  <a:cxn ang="0">
                    <a:pos x="0" y="0"/>
                  </a:cxn>
                  <a:cxn ang="0">
                    <a:pos x="0" y="1"/>
                  </a:cxn>
                  <a:cxn ang="0">
                    <a:pos x="1" y="1"/>
                  </a:cxn>
                  <a:cxn ang="0">
                    <a:pos x="1" y="2"/>
                  </a:cxn>
                  <a:cxn ang="0">
                    <a:pos x="2" y="2"/>
                  </a:cxn>
                  <a:cxn ang="0">
                    <a:pos x="2" y="3"/>
                  </a:cxn>
                  <a:cxn ang="0">
                    <a:pos x="3" y="2"/>
                  </a:cxn>
                  <a:cxn ang="0">
                    <a:pos x="4" y="3"/>
                  </a:cxn>
                  <a:cxn ang="0">
                    <a:pos x="4" y="2"/>
                  </a:cxn>
                  <a:cxn ang="0">
                    <a:pos x="3" y="0"/>
                  </a:cxn>
                  <a:cxn ang="0">
                    <a:pos x="2" y="0"/>
                  </a:cxn>
                </a:cxnLst>
                <a:rect l="0" t="0" r="r" b="b"/>
                <a:pathLst>
                  <a:path w="4" h="3">
                    <a:moveTo>
                      <a:pt x="2" y="0"/>
                    </a:moveTo>
                    <a:lnTo>
                      <a:pt x="0" y="0"/>
                    </a:lnTo>
                    <a:lnTo>
                      <a:pt x="0" y="0"/>
                    </a:lnTo>
                    <a:lnTo>
                      <a:pt x="0" y="0"/>
                    </a:lnTo>
                    <a:lnTo>
                      <a:pt x="0" y="1"/>
                    </a:lnTo>
                    <a:lnTo>
                      <a:pt x="1" y="1"/>
                    </a:lnTo>
                    <a:lnTo>
                      <a:pt x="1" y="2"/>
                    </a:lnTo>
                    <a:lnTo>
                      <a:pt x="2" y="2"/>
                    </a:lnTo>
                    <a:lnTo>
                      <a:pt x="2" y="3"/>
                    </a:lnTo>
                    <a:lnTo>
                      <a:pt x="3" y="2"/>
                    </a:lnTo>
                    <a:lnTo>
                      <a:pt x="4" y="3"/>
                    </a:lnTo>
                    <a:lnTo>
                      <a:pt x="4" y="2"/>
                    </a:lnTo>
                    <a:lnTo>
                      <a:pt x="3" y="0"/>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2" name="Freeform 343"/>
              <p:cNvSpPr>
                <a:spLocks/>
              </p:cNvSpPr>
              <p:nvPr/>
            </p:nvSpPr>
            <p:spPr bwMode="auto">
              <a:xfrm>
                <a:off x="5342" y="3836"/>
                <a:ext cx="1" cy="1"/>
              </a:xfrm>
              <a:custGeom>
                <a:avLst/>
                <a:gdLst/>
                <a:ahLst/>
                <a:cxnLst>
                  <a:cxn ang="0">
                    <a:pos x="0" y="0"/>
                  </a:cxn>
                  <a:cxn ang="0">
                    <a:pos x="0" y="1"/>
                  </a:cxn>
                  <a:cxn ang="0">
                    <a:pos x="0" y="1"/>
                  </a:cxn>
                  <a:cxn ang="0">
                    <a:pos x="1" y="1"/>
                  </a:cxn>
                  <a:cxn ang="0">
                    <a:pos x="1" y="1"/>
                  </a:cxn>
                  <a:cxn ang="0">
                    <a:pos x="1" y="0"/>
                  </a:cxn>
                  <a:cxn ang="0">
                    <a:pos x="1" y="0"/>
                  </a:cxn>
                  <a:cxn ang="0">
                    <a:pos x="0" y="0"/>
                  </a:cxn>
                </a:cxnLst>
                <a:rect l="0" t="0" r="r" b="b"/>
                <a:pathLst>
                  <a:path w="1" h="1">
                    <a:moveTo>
                      <a:pt x="0" y="0"/>
                    </a:moveTo>
                    <a:lnTo>
                      <a:pt x="0" y="1"/>
                    </a:lnTo>
                    <a:lnTo>
                      <a:pt x="0" y="1"/>
                    </a:lnTo>
                    <a:lnTo>
                      <a:pt x="1" y="1"/>
                    </a:lnTo>
                    <a:lnTo>
                      <a:pt x="1" y="1"/>
                    </a:lnTo>
                    <a:lnTo>
                      <a:pt x="1" y="0"/>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3" name="Rectangle 344"/>
              <p:cNvSpPr>
                <a:spLocks noChangeArrowheads="1"/>
              </p:cNvSpPr>
              <p:nvPr/>
            </p:nvSpPr>
            <p:spPr bwMode="auto">
              <a:xfrm>
                <a:off x="5355" y="3733"/>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4" name="Freeform 345"/>
              <p:cNvSpPr>
                <a:spLocks/>
              </p:cNvSpPr>
              <p:nvPr/>
            </p:nvSpPr>
            <p:spPr bwMode="auto">
              <a:xfrm>
                <a:off x="5368" y="3738"/>
                <a:ext cx="1" cy="1"/>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5" name="Freeform 346"/>
              <p:cNvSpPr>
                <a:spLocks/>
              </p:cNvSpPr>
              <p:nvPr/>
            </p:nvSpPr>
            <p:spPr bwMode="auto">
              <a:xfrm>
                <a:off x="4999" y="3744"/>
                <a:ext cx="2" cy="4"/>
              </a:xfrm>
              <a:custGeom>
                <a:avLst/>
                <a:gdLst/>
                <a:ahLst/>
                <a:cxnLst>
                  <a:cxn ang="0">
                    <a:pos x="2" y="0"/>
                  </a:cxn>
                  <a:cxn ang="0">
                    <a:pos x="1" y="0"/>
                  </a:cxn>
                  <a:cxn ang="0">
                    <a:pos x="0" y="0"/>
                  </a:cxn>
                  <a:cxn ang="0">
                    <a:pos x="0" y="3"/>
                  </a:cxn>
                  <a:cxn ang="0">
                    <a:pos x="1" y="4"/>
                  </a:cxn>
                  <a:cxn ang="0">
                    <a:pos x="2" y="3"/>
                  </a:cxn>
                  <a:cxn ang="0">
                    <a:pos x="2" y="4"/>
                  </a:cxn>
                  <a:cxn ang="0">
                    <a:pos x="2" y="1"/>
                  </a:cxn>
                  <a:cxn ang="0">
                    <a:pos x="2" y="0"/>
                  </a:cxn>
                  <a:cxn ang="0">
                    <a:pos x="2" y="0"/>
                  </a:cxn>
                </a:cxnLst>
                <a:rect l="0" t="0" r="r" b="b"/>
                <a:pathLst>
                  <a:path w="2" h="4">
                    <a:moveTo>
                      <a:pt x="2" y="0"/>
                    </a:moveTo>
                    <a:lnTo>
                      <a:pt x="1" y="0"/>
                    </a:lnTo>
                    <a:lnTo>
                      <a:pt x="0" y="0"/>
                    </a:lnTo>
                    <a:lnTo>
                      <a:pt x="0" y="3"/>
                    </a:lnTo>
                    <a:lnTo>
                      <a:pt x="1" y="4"/>
                    </a:lnTo>
                    <a:lnTo>
                      <a:pt x="2" y="3"/>
                    </a:lnTo>
                    <a:lnTo>
                      <a:pt x="2" y="4"/>
                    </a:lnTo>
                    <a:lnTo>
                      <a:pt x="2" y="1"/>
                    </a:lnTo>
                    <a:lnTo>
                      <a:pt x="2" y="0"/>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6" name="Freeform 347"/>
              <p:cNvSpPr>
                <a:spLocks/>
              </p:cNvSpPr>
              <p:nvPr/>
            </p:nvSpPr>
            <p:spPr bwMode="auto">
              <a:xfrm>
                <a:off x="5006" y="3764"/>
                <a:ext cx="20" cy="11"/>
              </a:xfrm>
              <a:custGeom>
                <a:avLst/>
                <a:gdLst/>
                <a:ahLst/>
                <a:cxnLst>
                  <a:cxn ang="0">
                    <a:pos x="2" y="11"/>
                  </a:cxn>
                  <a:cxn ang="0">
                    <a:pos x="6" y="9"/>
                  </a:cxn>
                  <a:cxn ang="0">
                    <a:pos x="8" y="7"/>
                  </a:cxn>
                  <a:cxn ang="0">
                    <a:pos x="9" y="6"/>
                  </a:cxn>
                  <a:cxn ang="0">
                    <a:pos x="9" y="6"/>
                  </a:cxn>
                  <a:cxn ang="0">
                    <a:pos x="20" y="2"/>
                  </a:cxn>
                  <a:cxn ang="0">
                    <a:pos x="20" y="0"/>
                  </a:cxn>
                  <a:cxn ang="0">
                    <a:pos x="20" y="0"/>
                  </a:cxn>
                  <a:cxn ang="0">
                    <a:pos x="19" y="0"/>
                  </a:cxn>
                  <a:cxn ang="0">
                    <a:pos x="18" y="0"/>
                  </a:cxn>
                  <a:cxn ang="0">
                    <a:pos x="13" y="1"/>
                  </a:cxn>
                  <a:cxn ang="0">
                    <a:pos x="12" y="1"/>
                  </a:cxn>
                  <a:cxn ang="0">
                    <a:pos x="9" y="2"/>
                  </a:cxn>
                  <a:cxn ang="0">
                    <a:pos x="7" y="3"/>
                  </a:cxn>
                  <a:cxn ang="0">
                    <a:pos x="6" y="4"/>
                  </a:cxn>
                  <a:cxn ang="0">
                    <a:pos x="6" y="4"/>
                  </a:cxn>
                  <a:cxn ang="0">
                    <a:pos x="6" y="4"/>
                  </a:cxn>
                  <a:cxn ang="0">
                    <a:pos x="6" y="4"/>
                  </a:cxn>
                  <a:cxn ang="0">
                    <a:pos x="5" y="4"/>
                  </a:cxn>
                  <a:cxn ang="0">
                    <a:pos x="5" y="4"/>
                  </a:cxn>
                  <a:cxn ang="0">
                    <a:pos x="3" y="6"/>
                  </a:cxn>
                  <a:cxn ang="0">
                    <a:pos x="3" y="6"/>
                  </a:cxn>
                  <a:cxn ang="0">
                    <a:pos x="1" y="7"/>
                  </a:cxn>
                  <a:cxn ang="0">
                    <a:pos x="0" y="8"/>
                  </a:cxn>
                  <a:cxn ang="0">
                    <a:pos x="1" y="9"/>
                  </a:cxn>
                  <a:cxn ang="0">
                    <a:pos x="1" y="9"/>
                  </a:cxn>
                  <a:cxn ang="0">
                    <a:pos x="0" y="10"/>
                  </a:cxn>
                  <a:cxn ang="0">
                    <a:pos x="0" y="11"/>
                  </a:cxn>
                  <a:cxn ang="0">
                    <a:pos x="2" y="11"/>
                  </a:cxn>
                </a:cxnLst>
                <a:rect l="0" t="0" r="r" b="b"/>
                <a:pathLst>
                  <a:path w="20" h="11">
                    <a:moveTo>
                      <a:pt x="2" y="11"/>
                    </a:moveTo>
                    <a:lnTo>
                      <a:pt x="6" y="9"/>
                    </a:lnTo>
                    <a:lnTo>
                      <a:pt x="8" y="7"/>
                    </a:lnTo>
                    <a:lnTo>
                      <a:pt x="9" y="6"/>
                    </a:lnTo>
                    <a:lnTo>
                      <a:pt x="9" y="6"/>
                    </a:lnTo>
                    <a:lnTo>
                      <a:pt x="20" y="2"/>
                    </a:lnTo>
                    <a:lnTo>
                      <a:pt x="20" y="0"/>
                    </a:lnTo>
                    <a:lnTo>
                      <a:pt x="20" y="0"/>
                    </a:lnTo>
                    <a:lnTo>
                      <a:pt x="19" y="0"/>
                    </a:lnTo>
                    <a:lnTo>
                      <a:pt x="18" y="0"/>
                    </a:lnTo>
                    <a:lnTo>
                      <a:pt x="13" y="1"/>
                    </a:lnTo>
                    <a:lnTo>
                      <a:pt x="12" y="1"/>
                    </a:lnTo>
                    <a:lnTo>
                      <a:pt x="9" y="2"/>
                    </a:lnTo>
                    <a:lnTo>
                      <a:pt x="7" y="3"/>
                    </a:lnTo>
                    <a:lnTo>
                      <a:pt x="6" y="4"/>
                    </a:lnTo>
                    <a:lnTo>
                      <a:pt x="6" y="4"/>
                    </a:lnTo>
                    <a:lnTo>
                      <a:pt x="6" y="4"/>
                    </a:lnTo>
                    <a:lnTo>
                      <a:pt x="6" y="4"/>
                    </a:lnTo>
                    <a:lnTo>
                      <a:pt x="5" y="4"/>
                    </a:lnTo>
                    <a:lnTo>
                      <a:pt x="5" y="4"/>
                    </a:lnTo>
                    <a:lnTo>
                      <a:pt x="3" y="6"/>
                    </a:lnTo>
                    <a:lnTo>
                      <a:pt x="3" y="6"/>
                    </a:lnTo>
                    <a:lnTo>
                      <a:pt x="1" y="7"/>
                    </a:lnTo>
                    <a:lnTo>
                      <a:pt x="0" y="8"/>
                    </a:lnTo>
                    <a:lnTo>
                      <a:pt x="1" y="9"/>
                    </a:lnTo>
                    <a:lnTo>
                      <a:pt x="1" y="9"/>
                    </a:lnTo>
                    <a:lnTo>
                      <a:pt x="0" y="10"/>
                    </a:lnTo>
                    <a:lnTo>
                      <a:pt x="0" y="11"/>
                    </a:lnTo>
                    <a:lnTo>
                      <a:pt x="2" y="1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7" name="Freeform 348"/>
              <p:cNvSpPr>
                <a:spLocks/>
              </p:cNvSpPr>
              <p:nvPr/>
            </p:nvSpPr>
            <p:spPr bwMode="auto">
              <a:xfrm>
                <a:off x="5362" y="3768"/>
                <a:ext cx="1" cy="1"/>
              </a:xfrm>
              <a:custGeom>
                <a:avLst/>
                <a:gdLst/>
                <a:ahLst/>
                <a:cxnLst>
                  <a:cxn ang="0">
                    <a:pos x="0" y="1"/>
                  </a:cxn>
                  <a:cxn ang="0">
                    <a:pos x="0" y="0"/>
                  </a:cxn>
                  <a:cxn ang="0">
                    <a:pos x="0" y="0"/>
                  </a:cxn>
                  <a:cxn ang="0">
                    <a:pos x="0" y="1"/>
                  </a:cxn>
                  <a:cxn ang="0">
                    <a:pos x="0" y="1"/>
                  </a:cxn>
                  <a:cxn ang="0">
                    <a:pos x="0" y="1"/>
                  </a:cxn>
                </a:cxnLst>
                <a:rect l="0" t="0" r="r" b="b"/>
                <a:pathLst>
                  <a:path h="1">
                    <a:moveTo>
                      <a:pt x="0" y="1"/>
                    </a:moveTo>
                    <a:lnTo>
                      <a:pt x="0" y="0"/>
                    </a:lnTo>
                    <a:lnTo>
                      <a:pt x="0" y="0"/>
                    </a:lnTo>
                    <a:lnTo>
                      <a:pt x="0" y="1"/>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8" name="Freeform 349"/>
              <p:cNvSpPr>
                <a:spLocks/>
              </p:cNvSpPr>
              <p:nvPr/>
            </p:nvSpPr>
            <p:spPr bwMode="auto">
              <a:xfrm>
                <a:off x="5359" y="3795"/>
                <a:ext cx="4" cy="1"/>
              </a:xfrm>
              <a:custGeom>
                <a:avLst/>
                <a:gdLst/>
                <a:ahLst/>
                <a:cxnLst>
                  <a:cxn ang="0">
                    <a:pos x="3" y="0"/>
                  </a:cxn>
                  <a:cxn ang="0">
                    <a:pos x="3" y="0"/>
                  </a:cxn>
                  <a:cxn ang="0">
                    <a:pos x="2" y="0"/>
                  </a:cxn>
                  <a:cxn ang="0">
                    <a:pos x="1" y="0"/>
                  </a:cxn>
                  <a:cxn ang="0">
                    <a:pos x="0" y="0"/>
                  </a:cxn>
                  <a:cxn ang="0">
                    <a:pos x="1" y="0"/>
                  </a:cxn>
                  <a:cxn ang="0">
                    <a:pos x="1" y="0"/>
                  </a:cxn>
                  <a:cxn ang="0">
                    <a:pos x="2" y="0"/>
                  </a:cxn>
                  <a:cxn ang="0">
                    <a:pos x="2" y="0"/>
                  </a:cxn>
                  <a:cxn ang="0">
                    <a:pos x="4" y="0"/>
                  </a:cxn>
                  <a:cxn ang="0">
                    <a:pos x="4" y="0"/>
                  </a:cxn>
                  <a:cxn ang="0">
                    <a:pos x="3" y="0"/>
                  </a:cxn>
                </a:cxnLst>
                <a:rect l="0" t="0" r="r" b="b"/>
                <a:pathLst>
                  <a:path w="4">
                    <a:moveTo>
                      <a:pt x="3" y="0"/>
                    </a:moveTo>
                    <a:lnTo>
                      <a:pt x="3" y="0"/>
                    </a:lnTo>
                    <a:lnTo>
                      <a:pt x="2" y="0"/>
                    </a:lnTo>
                    <a:lnTo>
                      <a:pt x="1" y="0"/>
                    </a:lnTo>
                    <a:lnTo>
                      <a:pt x="0" y="0"/>
                    </a:lnTo>
                    <a:lnTo>
                      <a:pt x="1" y="0"/>
                    </a:lnTo>
                    <a:lnTo>
                      <a:pt x="1" y="0"/>
                    </a:lnTo>
                    <a:lnTo>
                      <a:pt x="2" y="0"/>
                    </a:lnTo>
                    <a:lnTo>
                      <a:pt x="2" y="0"/>
                    </a:lnTo>
                    <a:lnTo>
                      <a:pt x="4" y="0"/>
                    </a:lnTo>
                    <a:lnTo>
                      <a:pt x="4" y="0"/>
                    </a:lnTo>
                    <a:lnTo>
                      <a:pt x="3"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09" name="Freeform 350"/>
              <p:cNvSpPr>
                <a:spLocks/>
              </p:cNvSpPr>
              <p:nvPr/>
            </p:nvSpPr>
            <p:spPr bwMode="auto">
              <a:xfrm>
                <a:off x="5005" y="3762"/>
                <a:ext cx="2" cy="3"/>
              </a:xfrm>
              <a:custGeom>
                <a:avLst/>
                <a:gdLst/>
                <a:ahLst/>
                <a:cxnLst>
                  <a:cxn ang="0">
                    <a:pos x="1" y="3"/>
                  </a:cxn>
                  <a:cxn ang="0">
                    <a:pos x="2" y="1"/>
                  </a:cxn>
                  <a:cxn ang="0">
                    <a:pos x="2" y="0"/>
                  </a:cxn>
                  <a:cxn ang="0">
                    <a:pos x="1" y="1"/>
                  </a:cxn>
                  <a:cxn ang="0">
                    <a:pos x="1" y="1"/>
                  </a:cxn>
                  <a:cxn ang="0">
                    <a:pos x="0" y="1"/>
                  </a:cxn>
                  <a:cxn ang="0">
                    <a:pos x="0" y="1"/>
                  </a:cxn>
                  <a:cxn ang="0">
                    <a:pos x="0" y="1"/>
                  </a:cxn>
                  <a:cxn ang="0">
                    <a:pos x="0" y="3"/>
                  </a:cxn>
                  <a:cxn ang="0">
                    <a:pos x="0" y="3"/>
                  </a:cxn>
                  <a:cxn ang="0">
                    <a:pos x="0" y="3"/>
                  </a:cxn>
                  <a:cxn ang="0">
                    <a:pos x="1" y="3"/>
                  </a:cxn>
                </a:cxnLst>
                <a:rect l="0" t="0" r="r" b="b"/>
                <a:pathLst>
                  <a:path w="2" h="3">
                    <a:moveTo>
                      <a:pt x="1" y="3"/>
                    </a:moveTo>
                    <a:lnTo>
                      <a:pt x="2" y="1"/>
                    </a:lnTo>
                    <a:lnTo>
                      <a:pt x="2" y="0"/>
                    </a:lnTo>
                    <a:lnTo>
                      <a:pt x="1" y="1"/>
                    </a:lnTo>
                    <a:lnTo>
                      <a:pt x="1" y="1"/>
                    </a:lnTo>
                    <a:lnTo>
                      <a:pt x="0" y="1"/>
                    </a:lnTo>
                    <a:lnTo>
                      <a:pt x="0" y="1"/>
                    </a:lnTo>
                    <a:lnTo>
                      <a:pt x="0" y="1"/>
                    </a:lnTo>
                    <a:lnTo>
                      <a:pt x="0" y="3"/>
                    </a:lnTo>
                    <a:lnTo>
                      <a:pt x="0" y="3"/>
                    </a:lnTo>
                    <a:lnTo>
                      <a:pt x="0" y="3"/>
                    </a:lnTo>
                    <a:lnTo>
                      <a:pt x="1"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0" name="Freeform 351"/>
              <p:cNvSpPr>
                <a:spLocks/>
              </p:cNvSpPr>
              <p:nvPr/>
            </p:nvSpPr>
            <p:spPr bwMode="auto">
              <a:xfrm>
                <a:off x="5011" y="3762"/>
                <a:ext cx="4" cy="2"/>
              </a:xfrm>
              <a:custGeom>
                <a:avLst/>
                <a:gdLst/>
                <a:ahLst/>
                <a:cxnLst>
                  <a:cxn ang="0">
                    <a:pos x="1" y="2"/>
                  </a:cxn>
                  <a:cxn ang="0">
                    <a:pos x="2" y="2"/>
                  </a:cxn>
                  <a:cxn ang="0">
                    <a:pos x="3" y="2"/>
                  </a:cxn>
                  <a:cxn ang="0">
                    <a:pos x="4" y="1"/>
                  </a:cxn>
                  <a:cxn ang="0">
                    <a:pos x="3" y="0"/>
                  </a:cxn>
                  <a:cxn ang="0">
                    <a:pos x="1" y="0"/>
                  </a:cxn>
                  <a:cxn ang="0">
                    <a:pos x="0" y="0"/>
                  </a:cxn>
                  <a:cxn ang="0">
                    <a:pos x="0" y="1"/>
                  </a:cxn>
                  <a:cxn ang="0">
                    <a:pos x="0" y="2"/>
                  </a:cxn>
                  <a:cxn ang="0">
                    <a:pos x="1" y="2"/>
                  </a:cxn>
                </a:cxnLst>
                <a:rect l="0" t="0" r="r" b="b"/>
                <a:pathLst>
                  <a:path w="4" h="2">
                    <a:moveTo>
                      <a:pt x="1" y="2"/>
                    </a:moveTo>
                    <a:lnTo>
                      <a:pt x="2" y="2"/>
                    </a:lnTo>
                    <a:lnTo>
                      <a:pt x="3" y="2"/>
                    </a:lnTo>
                    <a:lnTo>
                      <a:pt x="4" y="1"/>
                    </a:lnTo>
                    <a:lnTo>
                      <a:pt x="3" y="0"/>
                    </a:lnTo>
                    <a:lnTo>
                      <a:pt x="1" y="0"/>
                    </a:lnTo>
                    <a:lnTo>
                      <a:pt x="0" y="0"/>
                    </a:lnTo>
                    <a:lnTo>
                      <a:pt x="0" y="1"/>
                    </a:lnTo>
                    <a:lnTo>
                      <a:pt x="0"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1" name="Freeform 352"/>
              <p:cNvSpPr>
                <a:spLocks/>
              </p:cNvSpPr>
              <p:nvPr/>
            </p:nvSpPr>
            <p:spPr bwMode="auto">
              <a:xfrm>
                <a:off x="5245" y="3835"/>
                <a:ext cx="2" cy="2"/>
              </a:xfrm>
              <a:custGeom>
                <a:avLst/>
                <a:gdLst/>
                <a:ahLst/>
                <a:cxnLst>
                  <a:cxn ang="0">
                    <a:pos x="0" y="0"/>
                  </a:cxn>
                  <a:cxn ang="0">
                    <a:pos x="1" y="2"/>
                  </a:cxn>
                  <a:cxn ang="0">
                    <a:pos x="2" y="1"/>
                  </a:cxn>
                  <a:cxn ang="0">
                    <a:pos x="2" y="1"/>
                  </a:cxn>
                  <a:cxn ang="0">
                    <a:pos x="2" y="0"/>
                  </a:cxn>
                  <a:cxn ang="0">
                    <a:pos x="1" y="0"/>
                  </a:cxn>
                  <a:cxn ang="0">
                    <a:pos x="1" y="0"/>
                  </a:cxn>
                  <a:cxn ang="0">
                    <a:pos x="1" y="0"/>
                  </a:cxn>
                  <a:cxn ang="0">
                    <a:pos x="0" y="0"/>
                  </a:cxn>
                  <a:cxn ang="0">
                    <a:pos x="0" y="0"/>
                  </a:cxn>
                  <a:cxn ang="0">
                    <a:pos x="0" y="0"/>
                  </a:cxn>
                  <a:cxn ang="0">
                    <a:pos x="0" y="0"/>
                  </a:cxn>
                  <a:cxn ang="0">
                    <a:pos x="0" y="0"/>
                  </a:cxn>
                  <a:cxn ang="0">
                    <a:pos x="0" y="0"/>
                  </a:cxn>
                </a:cxnLst>
                <a:rect l="0" t="0" r="r" b="b"/>
                <a:pathLst>
                  <a:path w="2" h="2">
                    <a:moveTo>
                      <a:pt x="0" y="0"/>
                    </a:moveTo>
                    <a:lnTo>
                      <a:pt x="1" y="2"/>
                    </a:lnTo>
                    <a:lnTo>
                      <a:pt x="2" y="1"/>
                    </a:lnTo>
                    <a:lnTo>
                      <a:pt x="2" y="1"/>
                    </a:lnTo>
                    <a:lnTo>
                      <a:pt x="2" y="0"/>
                    </a:lnTo>
                    <a:lnTo>
                      <a:pt x="1" y="0"/>
                    </a:lnTo>
                    <a:lnTo>
                      <a:pt x="1" y="0"/>
                    </a:lnTo>
                    <a:lnTo>
                      <a:pt x="1" y="0"/>
                    </a:lnTo>
                    <a:lnTo>
                      <a:pt x="0" y="0"/>
                    </a:lnTo>
                    <a:lnTo>
                      <a:pt x="0" y="0"/>
                    </a:lnTo>
                    <a:lnTo>
                      <a:pt x="0" y="0"/>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2" name="Freeform 353"/>
              <p:cNvSpPr>
                <a:spLocks/>
              </p:cNvSpPr>
              <p:nvPr/>
            </p:nvSpPr>
            <p:spPr bwMode="auto">
              <a:xfrm>
                <a:off x="5242" y="3799"/>
                <a:ext cx="3" cy="5"/>
              </a:xfrm>
              <a:custGeom>
                <a:avLst/>
                <a:gdLst/>
                <a:ahLst/>
                <a:cxnLst>
                  <a:cxn ang="0">
                    <a:pos x="2" y="3"/>
                  </a:cxn>
                  <a:cxn ang="0">
                    <a:pos x="2" y="2"/>
                  </a:cxn>
                  <a:cxn ang="0">
                    <a:pos x="2" y="2"/>
                  </a:cxn>
                  <a:cxn ang="0">
                    <a:pos x="2" y="2"/>
                  </a:cxn>
                  <a:cxn ang="0">
                    <a:pos x="2" y="3"/>
                  </a:cxn>
                  <a:cxn ang="0">
                    <a:pos x="2" y="3"/>
                  </a:cxn>
                  <a:cxn ang="0">
                    <a:pos x="1" y="3"/>
                  </a:cxn>
                  <a:cxn ang="0">
                    <a:pos x="1" y="2"/>
                  </a:cxn>
                  <a:cxn ang="0">
                    <a:pos x="0" y="1"/>
                  </a:cxn>
                  <a:cxn ang="0">
                    <a:pos x="0" y="0"/>
                  </a:cxn>
                  <a:cxn ang="0">
                    <a:pos x="0" y="0"/>
                  </a:cxn>
                  <a:cxn ang="0">
                    <a:pos x="0" y="0"/>
                  </a:cxn>
                  <a:cxn ang="0">
                    <a:pos x="1" y="5"/>
                  </a:cxn>
                  <a:cxn ang="0">
                    <a:pos x="2" y="5"/>
                  </a:cxn>
                  <a:cxn ang="0">
                    <a:pos x="2" y="5"/>
                  </a:cxn>
                  <a:cxn ang="0">
                    <a:pos x="3" y="5"/>
                  </a:cxn>
                  <a:cxn ang="0">
                    <a:pos x="3" y="4"/>
                  </a:cxn>
                  <a:cxn ang="0">
                    <a:pos x="3" y="3"/>
                  </a:cxn>
                  <a:cxn ang="0">
                    <a:pos x="2" y="3"/>
                  </a:cxn>
                </a:cxnLst>
                <a:rect l="0" t="0" r="r" b="b"/>
                <a:pathLst>
                  <a:path w="3" h="5">
                    <a:moveTo>
                      <a:pt x="2" y="3"/>
                    </a:moveTo>
                    <a:lnTo>
                      <a:pt x="2" y="2"/>
                    </a:lnTo>
                    <a:lnTo>
                      <a:pt x="2" y="2"/>
                    </a:lnTo>
                    <a:lnTo>
                      <a:pt x="2" y="2"/>
                    </a:lnTo>
                    <a:lnTo>
                      <a:pt x="2" y="3"/>
                    </a:lnTo>
                    <a:lnTo>
                      <a:pt x="2" y="3"/>
                    </a:lnTo>
                    <a:lnTo>
                      <a:pt x="1" y="3"/>
                    </a:lnTo>
                    <a:lnTo>
                      <a:pt x="1" y="2"/>
                    </a:lnTo>
                    <a:lnTo>
                      <a:pt x="0" y="1"/>
                    </a:lnTo>
                    <a:lnTo>
                      <a:pt x="0" y="0"/>
                    </a:lnTo>
                    <a:lnTo>
                      <a:pt x="0" y="0"/>
                    </a:lnTo>
                    <a:lnTo>
                      <a:pt x="0" y="0"/>
                    </a:lnTo>
                    <a:lnTo>
                      <a:pt x="1" y="5"/>
                    </a:lnTo>
                    <a:lnTo>
                      <a:pt x="2" y="5"/>
                    </a:lnTo>
                    <a:lnTo>
                      <a:pt x="2" y="5"/>
                    </a:lnTo>
                    <a:lnTo>
                      <a:pt x="3" y="5"/>
                    </a:lnTo>
                    <a:lnTo>
                      <a:pt x="3" y="4"/>
                    </a:lnTo>
                    <a:lnTo>
                      <a:pt x="3" y="3"/>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3" name="Freeform 354"/>
              <p:cNvSpPr>
                <a:spLocks/>
              </p:cNvSpPr>
              <p:nvPr/>
            </p:nvSpPr>
            <p:spPr bwMode="auto">
              <a:xfrm>
                <a:off x="5001" y="3742"/>
                <a:ext cx="3" cy="7"/>
              </a:xfrm>
              <a:custGeom>
                <a:avLst/>
                <a:gdLst/>
                <a:ahLst/>
                <a:cxnLst>
                  <a:cxn ang="0">
                    <a:pos x="1" y="3"/>
                  </a:cxn>
                  <a:cxn ang="0">
                    <a:pos x="0" y="3"/>
                  </a:cxn>
                  <a:cxn ang="0">
                    <a:pos x="0" y="6"/>
                  </a:cxn>
                  <a:cxn ang="0">
                    <a:pos x="0" y="7"/>
                  </a:cxn>
                  <a:cxn ang="0">
                    <a:pos x="3" y="6"/>
                  </a:cxn>
                  <a:cxn ang="0">
                    <a:pos x="3" y="5"/>
                  </a:cxn>
                  <a:cxn ang="0">
                    <a:pos x="3" y="4"/>
                  </a:cxn>
                  <a:cxn ang="0">
                    <a:pos x="2" y="3"/>
                  </a:cxn>
                  <a:cxn ang="0">
                    <a:pos x="2" y="3"/>
                  </a:cxn>
                  <a:cxn ang="0">
                    <a:pos x="2" y="2"/>
                  </a:cxn>
                  <a:cxn ang="0">
                    <a:pos x="3" y="2"/>
                  </a:cxn>
                  <a:cxn ang="0">
                    <a:pos x="3" y="2"/>
                  </a:cxn>
                  <a:cxn ang="0">
                    <a:pos x="3" y="1"/>
                  </a:cxn>
                  <a:cxn ang="0">
                    <a:pos x="2" y="0"/>
                  </a:cxn>
                  <a:cxn ang="0">
                    <a:pos x="1" y="0"/>
                  </a:cxn>
                  <a:cxn ang="0">
                    <a:pos x="1" y="1"/>
                  </a:cxn>
                  <a:cxn ang="0">
                    <a:pos x="1" y="3"/>
                  </a:cxn>
                </a:cxnLst>
                <a:rect l="0" t="0" r="r" b="b"/>
                <a:pathLst>
                  <a:path w="3" h="7">
                    <a:moveTo>
                      <a:pt x="1" y="3"/>
                    </a:moveTo>
                    <a:lnTo>
                      <a:pt x="0" y="3"/>
                    </a:lnTo>
                    <a:lnTo>
                      <a:pt x="0" y="6"/>
                    </a:lnTo>
                    <a:lnTo>
                      <a:pt x="0" y="7"/>
                    </a:lnTo>
                    <a:lnTo>
                      <a:pt x="3" y="6"/>
                    </a:lnTo>
                    <a:lnTo>
                      <a:pt x="3" y="5"/>
                    </a:lnTo>
                    <a:lnTo>
                      <a:pt x="3" y="4"/>
                    </a:lnTo>
                    <a:lnTo>
                      <a:pt x="2" y="3"/>
                    </a:lnTo>
                    <a:lnTo>
                      <a:pt x="2" y="3"/>
                    </a:lnTo>
                    <a:lnTo>
                      <a:pt x="2" y="2"/>
                    </a:lnTo>
                    <a:lnTo>
                      <a:pt x="3" y="2"/>
                    </a:lnTo>
                    <a:lnTo>
                      <a:pt x="3" y="2"/>
                    </a:lnTo>
                    <a:lnTo>
                      <a:pt x="3" y="1"/>
                    </a:lnTo>
                    <a:lnTo>
                      <a:pt x="2" y="0"/>
                    </a:lnTo>
                    <a:lnTo>
                      <a:pt x="1" y="0"/>
                    </a:lnTo>
                    <a:lnTo>
                      <a:pt x="1" y="1"/>
                    </a:lnTo>
                    <a:lnTo>
                      <a:pt x="1"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4" name="Freeform 355"/>
              <p:cNvSpPr>
                <a:spLocks/>
              </p:cNvSpPr>
              <p:nvPr/>
            </p:nvSpPr>
            <p:spPr bwMode="auto">
              <a:xfrm>
                <a:off x="4925" y="3680"/>
                <a:ext cx="58" cy="60"/>
              </a:xfrm>
              <a:custGeom>
                <a:avLst/>
                <a:gdLst/>
                <a:ahLst/>
                <a:cxnLst>
                  <a:cxn ang="0">
                    <a:pos x="2" y="37"/>
                  </a:cxn>
                  <a:cxn ang="0">
                    <a:pos x="4" y="41"/>
                  </a:cxn>
                  <a:cxn ang="0">
                    <a:pos x="7" y="47"/>
                  </a:cxn>
                  <a:cxn ang="0">
                    <a:pos x="7" y="53"/>
                  </a:cxn>
                  <a:cxn ang="0">
                    <a:pos x="11" y="54"/>
                  </a:cxn>
                  <a:cxn ang="0">
                    <a:pos x="13" y="54"/>
                  </a:cxn>
                  <a:cxn ang="0">
                    <a:pos x="15" y="53"/>
                  </a:cxn>
                  <a:cxn ang="0">
                    <a:pos x="18" y="57"/>
                  </a:cxn>
                  <a:cxn ang="0">
                    <a:pos x="23" y="55"/>
                  </a:cxn>
                  <a:cxn ang="0">
                    <a:pos x="25" y="55"/>
                  </a:cxn>
                  <a:cxn ang="0">
                    <a:pos x="30" y="57"/>
                  </a:cxn>
                  <a:cxn ang="0">
                    <a:pos x="33" y="60"/>
                  </a:cxn>
                  <a:cxn ang="0">
                    <a:pos x="40" y="56"/>
                  </a:cxn>
                  <a:cxn ang="0">
                    <a:pos x="41" y="54"/>
                  </a:cxn>
                  <a:cxn ang="0">
                    <a:pos x="43" y="52"/>
                  </a:cxn>
                  <a:cxn ang="0">
                    <a:pos x="41" y="48"/>
                  </a:cxn>
                  <a:cxn ang="0">
                    <a:pos x="46" y="44"/>
                  </a:cxn>
                  <a:cxn ang="0">
                    <a:pos x="48" y="37"/>
                  </a:cxn>
                  <a:cxn ang="0">
                    <a:pos x="51" y="33"/>
                  </a:cxn>
                  <a:cxn ang="0">
                    <a:pos x="53" y="33"/>
                  </a:cxn>
                  <a:cxn ang="0">
                    <a:pos x="50" y="27"/>
                  </a:cxn>
                  <a:cxn ang="0">
                    <a:pos x="51" y="25"/>
                  </a:cxn>
                  <a:cxn ang="0">
                    <a:pos x="47" y="20"/>
                  </a:cxn>
                  <a:cxn ang="0">
                    <a:pos x="47" y="18"/>
                  </a:cxn>
                  <a:cxn ang="0">
                    <a:pos x="49" y="17"/>
                  </a:cxn>
                  <a:cxn ang="0">
                    <a:pos x="47" y="16"/>
                  </a:cxn>
                  <a:cxn ang="0">
                    <a:pos x="48" y="15"/>
                  </a:cxn>
                  <a:cxn ang="0">
                    <a:pos x="50" y="14"/>
                  </a:cxn>
                  <a:cxn ang="0">
                    <a:pos x="53" y="13"/>
                  </a:cxn>
                  <a:cxn ang="0">
                    <a:pos x="52" y="11"/>
                  </a:cxn>
                  <a:cxn ang="0">
                    <a:pos x="58" y="10"/>
                  </a:cxn>
                  <a:cxn ang="0">
                    <a:pos x="52" y="6"/>
                  </a:cxn>
                  <a:cxn ang="0">
                    <a:pos x="51" y="6"/>
                  </a:cxn>
                  <a:cxn ang="0">
                    <a:pos x="50" y="5"/>
                  </a:cxn>
                  <a:cxn ang="0">
                    <a:pos x="48" y="6"/>
                  </a:cxn>
                  <a:cxn ang="0">
                    <a:pos x="47" y="2"/>
                  </a:cxn>
                  <a:cxn ang="0">
                    <a:pos x="46" y="0"/>
                  </a:cxn>
                  <a:cxn ang="0">
                    <a:pos x="44" y="2"/>
                  </a:cxn>
                  <a:cxn ang="0">
                    <a:pos x="44" y="0"/>
                  </a:cxn>
                  <a:cxn ang="0">
                    <a:pos x="40" y="5"/>
                  </a:cxn>
                  <a:cxn ang="0">
                    <a:pos x="36" y="9"/>
                  </a:cxn>
                  <a:cxn ang="0">
                    <a:pos x="36" y="11"/>
                  </a:cxn>
                  <a:cxn ang="0">
                    <a:pos x="31" y="12"/>
                  </a:cxn>
                  <a:cxn ang="0">
                    <a:pos x="28" y="14"/>
                  </a:cxn>
                  <a:cxn ang="0">
                    <a:pos x="18" y="22"/>
                  </a:cxn>
                  <a:cxn ang="0">
                    <a:pos x="15" y="24"/>
                  </a:cxn>
                  <a:cxn ang="0">
                    <a:pos x="13" y="25"/>
                  </a:cxn>
                  <a:cxn ang="0">
                    <a:pos x="9" y="28"/>
                  </a:cxn>
                  <a:cxn ang="0">
                    <a:pos x="5" y="26"/>
                  </a:cxn>
                  <a:cxn ang="0">
                    <a:pos x="0" y="33"/>
                  </a:cxn>
                </a:cxnLst>
                <a:rect l="0" t="0" r="r" b="b"/>
                <a:pathLst>
                  <a:path w="58" h="60">
                    <a:moveTo>
                      <a:pt x="0" y="33"/>
                    </a:moveTo>
                    <a:lnTo>
                      <a:pt x="1" y="35"/>
                    </a:lnTo>
                    <a:lnTo>
                      <a:pt x="1" y="36"/>
                    </a:lnTo>
                    <a:lnTo>
                      <a:pt x="2" y="37"/>
                    </a:lnTo>
                    <a:lnTo>
                      <a:pt x="2" y="40"/>
                    </a:lnTo>
                    <a:lnTo>
                      <a:pt x="3" y="41"/>
                    </a:lnTo>
                    <a:lnTo>
                      <a:pt x="3" y="41"/>
                    </a:lnTo>
                    <a:lnTo>
                      <a:pt x="4" y="41"/>
                    </a:lnTo>
                    <a:lnTo>
                      <a:pt x="4" y="42"/>
                    </a:lnTo>
                    <a:lnTo>
                      <a:pt x="5" y="42"/>
                    </a:lnTo>
                    <a:lnTo>
                      <a:pt x="7" y="46"/>
                    </a:lnTo>
                    <a:lnTo>
                      <a:pt x="7" y="47"/>
                    </a:lnTo>
                    <a:lnTo>
                      <a:pt x="7" y="47"/>
                    </a:lnTo>
                    <a:lnTo>
                      <a:pt x="7" y="51"/>
                    </a:lnTo>
                    <a:lnTo>
                      <a:pt x="7" y="52"/>
                    </a:lnTo>
                    <a:lnTo>
                      <a:pt x="7" y="53"/>
                    </a:lnTo>
                    <a:lnTo>
                      <a:pt x="8" y="54"/>
                    </a:lnTo>
                    <a:lnTo>
                      <a:pt x="9" y="54"/>
                    </a:lnTo>
                    <a:lnTo>
                      <a:pt x="9" y="53"/>
                    </a:lnTo>
                    <a:lnTo>
                      <a:pt x="11" y="54"/>
                    </a:lnTo>
                    <a:lnTo>
                      <a:pt x="11" y="54"/>
                    </a:lnTo>
                    <a:lnTo>
                      <a:pt x="11" y="54"/>
                    </a:lnTo>
                    <a:lnTo>
                      <a:pt x="13" y="54"/>
                    </a:lnTo>
                    <a:lnTo>
                      <a:pt x="13" y="54"/>
                    </a:lnTo>
                    <a:lnTo>
                      <a:pt x="14" y="53"/>
                    </a:lnTo>
                    <a:lnTo>
                      <a:pt x="14" y="53"/>
                    </a:lnTo>
                    <a:lnTo>
                      <a:pt x="15" y="54"/>
                    </a:lnTo>
                    <a:lnTo>
                      <a:pt x="15" y="53"/>
                    </a:lnTo>
                    <a:lnTo>
                      <a:pt x="16" y="53"/>
                    </a:lnTo>
                    <a:lnTo>
                      <a:pt x="17" y="57"/>
                    </a:lnTo>
                    <a:lnTo>
                      <a:pt x="17" y="57"/>
                    </a:lnTo>
                    <a:lnTo>
                      <a:pt x="18" y="57"/>
                    </a:lnTo>
                    <a:lnTo>
                      <a:pt x="18" y="57"/>
                    </a:lnTo>
                    <a:lnTo>
                      <a:pt x="19" y="57"/>
                    </a:lnTo>
                    <a:lnTo>
                      <a:pt x="21" y="57"/>
                    </a:lnTo>
                    <a:lnTo>
                      <a:pt x="23" y="55"/>
                    </a:lnTo>
                    <a:lnTo>
                      <a:pt x="23" y="55"/>
                    </a:lnTo>
                    <a:lnTo>
                      <a:pt x="23" y="54"/>
                    </a:lnTo>
                    <a:lnTo>
                      <a:pt x="24" y="55"/>
                    </a:lnTo>
                    <a:lnTo>
                      <a:pt x="25" y="55"/>
                    </a:lnTo>
                    <a:lnTo>
                      <a:pt x="26" y="55"/>
                    </a:lnTo>
                    <a:lnTo>
                      <a:pt x="27" y="57"/>
                    </a:lnTo>
                    <a:lnTo>
                      <a:pt x="27" y="57"/>
                    </a:lnTo>
                    <a:lnTo>
                      <a:pt x="30" y="57"/>
                    </a:lnTo>
                    <a:lnTo>
                      <a:pt x="31" y="57"/>
                    </a:lnTo>
                    <a:lnTo>
                      <a:pt x="31" y="57"/>
                    </a:lnTo>
                    <a:lnTo>
                      <a:pt x="32" y="57"/>
                    </a:lnTo>
                    <a:lnTo>
                      <a:pt x="33" y="60"/>
                    </a:lnTo>
                    <a:lnTo>
                      <a:pt x="40" y="57"/>
                    </a:lnTo>
                    <a:lnTo>
                      <a:pt x="40" y="56"/>
                    </a:lnTo>
                    <a:lnTo>
                      <a:pt x="40" y="56"/>
                    </a:lnTo>
                    <a:lnTo>
                      <a:pt x="40" y="56"/>
                    </a:lnTo>
                    <a:lnTo>
                      <a:pt x="40" y="55"/>
                    </a:lnTo>
                    <a:lnTo>
                      <a:pt x="40" y="55"/>
                    </a:lnTo>
                    <a:lnTo>
                      <a:pt x="40" y="54"/>
                    </a:lnTo>
                    <a:lnTo>
                      <a:pt x="41" y="54"/>
                    </a:lnTo>
                    <a:lnTo>
                      <a:pt x="41" y="53"/>
                    </a:lnTo>
                    <a:lnTo>
                      <a:pt x="42" y="52"/>
                    </a:lnTo>
                    <a:lnTo>
                      <a:pt x="42" y="52"/>
                    </a:lnTo>
                    <a:lnTo>
                      <a:pt x="43" y="52"/>
                    </a:lnTo>
                    <a:lnTo>
                      <a:pt x="43" y="50"/>
                    </a:lnTo>
                    <a:lnTo>
                      <a:pt x="42" y="50"/>
                    </a:lnTo>
                    <a:lnTo>
                      <a:pt x="42" y="48"/>
                    </a:lnTo>
                    <a:lnTo>
                      <a:pt x="41" y="48"/>
                    </a:lnTo>
                    <a:lnTo>
                      <a:pt x="41" y="47"/>
                    </a:lnTo>
                    <a:lnTo>
                      <a:pt x="44" y="45"/>
                    </a:lnTo>
                    <a:lnTo>
                      <a:pt x="44" y="45"/>
                    </a:lnTo>
                    <a:lnTo>
                      <a:pt x="46" y="44"/>
                    </a:lnTo>
                    <a:lnTo>
                      <a:pt x="47" y="41"/>
                    </a:lnTo>
                    <a:lnTo>
                      <a:pt x="47" y="39"/>
                    </a:lnTo>
                    <a:lnTo>
                      <a:pt x="48" y="38"/>
                    </a:lnTo>
                    <a:lnTo>
                      <a:pt x="48" y="37"/>
                    </a:lnTo>
                    <a:lnTo>
                      <a:pt x="48" y="36"/>
                    </a:lnTo>
                    <a:lnTo>
                      <a:pt x="50" y="34"/>
                    </a:lnTo>
                    <a:lnTo>
                      <a:pt x="51" y="34"/>
                    </a:lnTo>
                    <a:lnTo>
                      <a:pt x="51" y="33"/>
                    </a:lnTo>
                    <a:lnTo>
                      <a:pt x="51" y="32"/>
                    </a:lnTo>
                    <a:lnTo>
                      <a:pt x="51" y="32"/>
                    </a:lnTo>
                    <a:lnTo>
                      <a:pt x="51" y="33"/>
                    </a:lnTo>
                    <a:lnTo>
                      <a:pt x="53" y="33"/>
                    </a:lnTo>
                    <a:lnTo>
                      <a:pt x="55" y="33"/>
                    </a:lnTo>
                    <a:lnTo>
                      <a:pt x="55" y="32"/>
                    </a:lnTo>
                    <a:lnTo>
                      <a:pt x="50" y="28"/>
                    </a:lnTo>
                    <a:lnTo>
                      <a:pt x="50" y="27"/>
                    </a:lnTo>
                    <a:lnTo>
                      <a:pt x="50" y="27"/>
                    </a:lnTo>
                    <a:lnTo>
                      <a:pt x="50" y="26"/>
                    </a:lnTo>
                    <a:lnTo>
                      <a:pt x="51" y="26"/>
                    </a:lnTo>
                    <a:lnTo>
                      <a:pt x="51" y="25"/>
                    </a:lnTo>
                    <a:lnTo>
                      <a:pt x="48" y="21"/>
                    </a:lnTo>
                    <a:lnTo>
                      <a:pt x="47" y="20"/>
                    </a:lnTo>
                    <a:lnTo>
                      <a:pt x="47" y="20"/>
                    </a:lnTo>
                    <a:lnTo>
                      <a:pt x="47" y="20"/>
                    </a:lnTo>
                    <a:lnTo>
                      <a:pt x="47" y="20"/>
                    </a:lnTo>
                    <a:lnTo>
                      <a:pt x="47" y="20"/>
                    </a:lnTo>
                    <a:lnTo>
                      <a:pt x="46" y="18"/>
                    </a:lnTo>
                    <a:lnTo>
                      <a:pt x="47" y="18"/>
                    </a:lnTo>
                    <a:lnTo>
                      <a:pt x="48" y="18"/>
                    </a:lnTo>
                    <a:lnTo>
                      <a:pt x="48" y="17"/>
                    </a:lnTo>
                    <a:lnTo>
                      <a:pt x="49" y="18"/>
                    </a:lnTo>
                    <a:lnTo>
                      <a:pt x="49" y="17"/>
                    </a:lnTo>
                    <a:lnTo>
                      <a:pt x="49" y="17"/>
                    </a:lnTo>
                    <a:lnTo>
                      <a:pt x="48" y="17"/>
                    </a:lnTo>
                    <a:lnTo>
                      <a:pt x="48" y="16"/>
                    </a:lnTo>
                    <a:lnTo>
                      <a:pt x="47" y="16"/>
                    </a:lnTo>
                    <a:lnTo>
                      <a:pt x="47" y="16"/>
                    </a:lnTo>
                    <a:lnTo>
                      <a:pt x="48" y="15"/>
                    </a:lnTo>
                    <a:lnTo>
                      <a:pt x="48" y="15"/>
                    </a:lnTo>
                    <a:lnTo>
                      <a:pt x="48" y="15"/>
                    </a:lnTo>
                    <a:lnTo>
                      <a:pt x="48" y="14"/>
                    </a:lnTo>
                    <a:lnTo>
                      <a:pt x="49" y="14"/>
                    </a:lnTo>
                    <a:lnTo>
                      <a:pt x="49" y="14"/>
                    </a:lnTo>
                    <a:lnTo>
                      <a:pt x="50" y="14"/>
                    </a:lnTo>
                    <a:lnTo>
                      <a:pt x="51" y="15"/>
                    </a:lnTo>
                    <a:lnTo>
                      <a:pt x="54" y="13"/>
                    </a:lnTo>
                    <a:lnTo>
                      <a:pt x="54" y="13"/>
                    </a:lnTo>
                    <a:lnTo>
                      <a:pt x="53" y="13"/>
                    </a:lnTo>
                    <a:lnTo>
                      <a:pt x="52" y="13"/>
                    </a:lnTo>
                    <a:lnTo>
                      <a:pt x="52" y="13"/>
                    </a:lnTo>
                    <a:lnTo>
                      <a:pt x="51" y="12"/>
                    </a:lnTo>
                    <a:lnTo>
                      <a:pt x="52" y="11"/>
                    </a:lnTo>
                    <a:lnTo>
                      <a:pt x="52" y="11"/>
                    </a:lnTo>
                    <a:lnTo>
                      <a:pt x="53" y="11"/>
                    </a:lnTo>
                    <a:lnTo>
                      <a:pt x="57" y="10"/>
                    </a:lnTo>
                    <a:lnTo>
                      <a:pt x="58" y="10"/>
                    </a:lnTo>
                    <a:lnTo>
                      <a:pt x="57" y="9"/>
                    </a:lnTo>
                    <a:lnTo>
                      <a:pt x="57" y="9"/>
                    </a:lnTo>
                    <a:lnTo>
                      <a:pt x="55" y="8"/>
                    </a:lnTo>
                    <a:lnTo>
                      <a:pt x="52" y="6"/>
                    </a:lnTo>
                    <a:lnTo>
                      <a:pt x="51" y="6"/>
                    </a:lnTo>
                    <a:lnTo>
                      <a:pt x="51" y="6"/>
                    </a:lnTo>
                    <a:lnTo>
                      <a:pt x="51" y="6"/>
                    </a:lnTo>
                    <a:lnTo>
                      <a:pt x="51" y="6"/>
                    </a:lnTo>
                    <a:lnTo>
                      <a:pt x="51" y="6"/>
                    </a:lnTo>
                    <a:lnTo>
                      <a:pt x="51" y="6"/>
                    </a:lnTo>
                    <a:lnTo>
                      <a:pt x="51" y="5"/>
                    </a:lnTo>
                    <a:lnTo>
                      <a:pt x="50" y="5"/>
                    </a:lnTo>
                    <a:lnTo>
                      <a:pt x="50" y="6"/>
                    </a:lnTo>
                    <a:lnTo>
                      <a:pt x="49" y="6"/>
                    </a:lnTo>
                    <a:lnTo>
                      <a:pt x="49" y="6"/>
                    </a:lnTo>
                    <a:lnTo>
                      <a:pt x="48" y="6"/>
                    </a:lnTo>
                    <a:lnTo>
                      <a:pt x="48" y="4"/>
                    </a:lnTo>
                    <a:lnTo>
                      <a:pt x="49" y="4"/>
                    </a:lnTo>
                    <a:lnTo>
                      <a:pt x="48" y="2"/>
                    </a:lnTo>
                    <a:lnTo>
                      <a:pt x="47" y="2"/>
                    </a:lnTo>
                    <a:lnTo>
                      <a:pt x="47" y="2"/>
                    </a:lnTo>
                    <a:lnTo>
                      <a:pt x="47" y="2"/>
                    </a:lnTo>
                    <a:lnTo>
                      <a:pt x="46" y="0"/>
                    </a:lnTo>
                    <a:lnTo>
                      <a:pt x="46" y="0"/>
                    </a:lnTo>
                    <a:lnTo>
                      <a:pt x="45" y="0"/>
                    </a:lnTo>
                    <a:lnTo>
                      <a:pt x="44" y="1"/>
                    </a:lnTo>
                    <a:lnTo>
                      <a:pt x="44" y="2"/>
                    </a:lnTo>
                    <a:lnTo>
                      <a:pt x="44" y="2"/>
                    </a:lnTo>
                    <a:lnTo>
                      <a:pt x="44" y="1"/>
                    </a:lnTo>
                    <a:lnTo>
                      <a:pt x="44" y="0"/>
                    </a:lnTo>
                    <a:lnTo>
                      <a:pt x="44" y="0"/>
                    </a:lnTo>
                    <a:lnTo>
                      <a:pt x="44" y="0"/>
                    </a:lnTo>
                    <a:lnTo>
                      <a:pt x="43" y="0"/>
                    </a:lnTo>
                    <a:lnTo>
                      <a:pt x="43" y="1"/>
                    </a:lnTo>
                    <a:lnTo>
                      <a:pt x="40" y="5"/>
                    </a:lnTo>
                    <a:lnTo>
                      <a:pt x="40" y="5"/>
                    </a:lnTo>
                    <a:lnTo>
                      <a:pt x="38" y="8"/>
                    </a:lnTo>
                    <a:lnTo>
                      <a:pt x="37" y="8"/>
                    </a:lnTo>
                    <a:lnTo>
                      <a:pt x="36" y="8"/>
                    </a:lnTo>
                    <a:lnTo>
                      <a:pt x="36" y="9"/>
                    </a:lnTo>
                    <a:lnTo>
                      <a:pt x="36" y="9"/>
                    </a:lnTo>
                    <a:lnTo>
                      <a:pt x="37" y="10"/>
                    </a:lnTo>
                    <a:lnTo>
                      <a:pt x="36" y="10"/>
                    </a:lnTo>
                    <a:lnTo>
                      <a:pt x="36" y="11"/>
                    </a:lnTo>
                    <a:lnTo>
                      <a:pt x="35" y="11"/>
                    </a:lnTo>
                    <a:lnTo>
                      <a:pt x="34" y="11"/>
                    </a:lnTo>
                    <a:lnTo>
                      <a:pt x="33" y="10"/>
                    </a:lnTo>
                    <a:lnTo>
                      <a:pt x="31" y="12"/>
                    </a:lnTo>
                    <a:lnTo>
                      <a:pt x="29" y="13"/>
                    </a:lnTo>
                    <a:lnTo>
                      <a:pt x="29" y="13"/>
                    </a:lnTo>
                    <a:lnTo>
                      <a:pt x="28" y="13"/>
                    </a:lnTo>
                    <a:lnTo>
                      <a:pt x="28" y="14"/>
                    </a:lnTo>
                    <a:lnTo>
                      <a:pt x="22" y="21"/>
                    </a:lnTo>
                    <a:lnTo>
                      <a:pt x="22" y="21"/>
                    </a:lnTo>
                    <a:lnTo>
                      <a:pt x="18" y="21"/>
                    </a:lnTo>
                    <a:lnTo>
                      <a:pt x="18" y="22"/>
                    </a:lnTo>
                    <a:lnTo>
                      <a:pt x="18" y="22"/>
                    </a:lnTo>
                    <a:lnTo>
                      <a:pt x="16" y="22"/>
                    </a:lnTo>
                    <a:lnTo>
                      <a:pt x="15" y="22"/>
                    </a:lnTo>
                    <a:lnTo>
                      <a:pt x="15" y="24"/>
                    </a:lnTo>
                    <a:lnTo>
                      <a:pt x="15" y="25"/>
                    </a:lnTo>
                    <a:lnTo>
                      <a:pt x="15" y="25"/>
                    </a:lnTo>
                    <a:lnTo>
                      <a:pt x="14" y="24"/>
                    </a:lnTo>
                    <a:lnTo>
                      <a:pt x="13" y="25"/>
                    </a:lnTo>
                    <a:lnTo>
                      <a:pt x="14" y="26"/>
                    </a:lnTo>
                    <a:lnTo>
                      <a:pt x="12" y="29"/>
                    </a:lnTo>
                    <a:lnTo>
                      <a:pt x="10" y="28"/>
                    </a:lnTo>
                    <a:lnTo>
                      <a:pt x="9" y="28"/>
                    </a:lnTo>
                    <a:lnTo>
                      <a:pt x="7" y="28"/>
                    </a:lnTo>
                    <a:lnTo>
                      <a:pt x="5" y="28"/>
                    </a:lnTo>
                    <a:lnTo>
                      <a:pt x="5" y="27"/>
                    </a:lnTo>
                    <a:lnTo>
                      <a:pt x="5" y="26"/>
                    </a:lnTo>
                    <a:lnTo>
                      <a:pt x="4" y="27"/>
                    </a:lnTo>
                    <a:lnTo>
                      <a:pt x="4" y="28"/>
                    </a:lnTo>
                    <a:lnTo>
                      <a:pt x="2" y="29"/>
                    </a:lnTo>
                    <a:lnTo>
                      <a:pt x="0" y="3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5" name="Freeform 356"/>
              <p:cNvSpPr>
                <a:spLocks/>
              </p:cNvSpPr>
              <p:nvPr/>
            </p:nvSpPr>
            <p:spPr bwMode="auto">
              <a:xfrm>
                <a:off x="5255" y="3821"/>
                <a:ext cx="1" cy="3"/>
              </a:xfrm>
              <a:custGeom>
                <a:avLst/>
                <a:gdLst/>
                <a:ahLst/>
                <a:cxnLst>
                  <a:cxn ang="0">
                    <a:pos x="0" y="1"/>
                  </a:cxn>
                  <a:cxn ang="0">
                    <a:pos x="0" y="0"/>
                  </a:cxn>
                  <a:cxn ang="0">
                    <a:pos x="0" y="0"/>
                  </a:cxn>
                  <a:cxn ang="0">
                    <a:pos x="0" y="1"/>
                  </a:cxn>
                  <a:cxn ang="0">
                    <a:pos x="0" y="1"/>
                  </a:cxn>
                  <a:cxn ang="0">
                    <a:pos x="0" y="2"/>
                  </a:cxn>
                  <a:cxn ang="0">
                    <a:pos x="0" y="3"/>
                  </a:cxn>
                  <a:cxn ang="0">
                    <a:pos x="1" y="3"/>
                  </a:cxn>
                  <a:cxn ang="0">
                    <a:pos x="0" y="1"/>
                  </a:cxn>
                  <a:cxn ang="0">
                    <a:pos x="1" y="1"/>
                  </a:cxn>
                  <a:cxn ang="0">
                    <a:pos x="0" y="1"/>
                  </a:cxn>
                </a:cxnLst>
                <a:rect l="0" t="0" r="r" b="b"/>
                <a:pathLst>
                  <a:path w="1" h="3">
                    <a:moveTo>
                      <a:pt x="0" y="1"/>
                    </a:moveTo>
                    <a:lnTo>
                      <a:pt x="0" y="0"/>
                    </a:lnTo>
                    <a:lnTo>
                      <a:pt x="0" y="0"/>
                    </a:lnTo>
                    <a:lnTo>
                      <a:pt x="0" y="1"/>
                    </a:lnTo>
                    <a:lnTo>
                      <a:pt x="0" y="1"/>
                    </a:lnTo>
                    <a:lnTo>
                      <a:pt x="0" y="2"/>
                    </a:lnTo>
                    <a:lnTo>
                      <a:pt x="0" y="3"/>
                    </a:lnTo>
                    <a:lnTo>
                      <a:pt x="1" y="3"/>
                    </a:lnTo>
                    <a:lnTo>
                      <a:pt x="0" y="1"/>
                    </a:lnTo>
                    <a:lnTo>
                      <a:pt x="1"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6" name="Freeform 357"/>
              <p:cNvSpPr>
                <a:spLocks/>
              </p:cNvSpPr>
              <p:nvPr/>
            </p:nvSpPr>
            <p:spPr bwMode="auto">
              <a:xfrm>
                <a:off x="5004" y="3725"/>
                <a:ext cx="1" cy="1"/>
              </a:xfrm>
              <a:custGeom>
                <a:avLst/>
                <a:gdLst/>
                <a:ahLst/>
                <a:cxnLst>
                  <a:cxn ang="0">
                    <a:pos x="1" y="1"/>
                  </a:cxn>
                  <a:cxn ang="0">
                    <a:pos x="1" y="1"/>
                  </a:cxn>
                  <a:cxn ang="0">
                    <a:pos x="1" y="1"/>
                  </a:cxn>
                  <a:cxn ang="0">
                    <a:pos x="1" y="0"/>
                  </a:cxn>
                  <a:cxn ang="0">
                    <a:pos x="1" y="0"/>
                  </a:cxn>
                  <a:cxn ang="0">
                    <a:pos x="1" y="0"/>
                  </a:cxn>
                  <a:cxn ang="0">
                    <a:pos x="1" y="0"/>
                  </a:cxn>
                  <a:cxn ang="0">
                    <a:pos x="0" y="1"/>
                  </a:cxn>
                  <a:cxn ang="0">
                    <a:pos x="0" y="1"/>
                  </a:cxn>
                  <a:cxn ang="0">
                    <a:pos x="0" y="1"/>
                  </a:cxn>
                  <a:cxn ang="0">
                    <a:pos x="1" y="1"/>
                  </a:cxn>
                  <a:cxn ang="0">
                    <a:pos x="1" y="1"/>
                  </a:cxn>
                </a:cxnLst>
                <a:rect l="0" t="0" r="r" b="b"/>
                <a:pathLst>
                  <a:path w="1" h="1">
                    <a:moveTo>
                      <a:pt x="1" y="1"/>
                    </a:moveTo>
                    <a:lnTo>
                      <a:pt x="1" y="1"/>
                    </a:lnTo>
                    <a:lnTo>
                      <a:pt x="1" y="1"/>
                    </a:lnTo>
                    <a:lnTo>
                      <a:pt x="1" y="0"/>
                    </a:lnTo>
                    <a:lnTo>
                      <a:pt x="1" y="0"/>
                    </a:lnTo>
                    <a:lnTo>
                      <a:pt x="1" y="0"/>
                    </a:lnTo>
                    <a:lnTo>
                      <a:pt x="1" y="0"/>
                    </a:lnTo>
                    <a:lnTo>
                      <a:pt x="0" y="1"/>
                    </a:lnTo>
                    <a:lnTo>
                      <a:pt x="0" y="1"/>
                    </a:lnTo>
                    <a:lnTo>
                      <a:pt x="0" y="1"/>
                    </a:lnTo>
                    <a:lnTo>
                      <a:pt x="1" y="1"/>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7" name="Freeform 358"/>
              <p:cNvSpPr>
                <a:spLocks/>
              </p:cNvSpPr>
              <p:nvPr/>
            </p:nvSpPr>
            <p:spPr bwMode="auto">
              <a:xfrm>
                <a:off x="4986" y="3762"/>
                <a:ext cx="17" cy="5"/>
              </a:xfrm>
              <a:custGeom>
                <a:avLst/>
                <a:gdLst/>
                <a:ahLst/>
                <a:cxnLst>
                  <a:cxn ang="0">
                    <a:pos x="8" y="4"/>
                  </a:cxn>
                  <a:cxn ang="0">
                    <a:pos x="12" y="4"/>
                  </a:cxn>
                  <a:cxn ang="0">
                    <a:pos x="12" y="4"/>
                  </a:cxn>
                  <a:cxn ang="0">
                    <a:pos x="14" y="4"/>
                  </a:cxn>
                  <a:cxn ang="0">
                    <a:pos x="15" y="3"/>
                  </a:cxn>
                  <a:cxn ang="0">
                    <a:pos x="17" y="1"/>
                  </a:cxn>
                  <a:cxn ang="0">
                    <a:pos x="17" y="0"/>
                  </a:cxn>
                  <a:cxn ang="0">
                    <a:pos x="16" y="0"/>
                  </a:cxn>
                  <a:cxn ang="0">
                    <a:pos x="16" y="1"/>
                  </a:cxn>
                  <a:cxn ang="0">
                    <a:pos x="16" y="1"/>
                  </a:cxn>
                  <a:cxn ang="0">
                    <a:pos x="15" y="1"/>
                  </a:cxn>
                  <a:cxn ang="0">
                    <a:pos x="15" y="2"/>
                  </a:cxn>
                  <a:cxn ang="0">
                    <a:pos x="15" y="2"/>
                  </a:cxn>
                  <a:cxn ang="0">
                    <a:pos x="14" y="3"/>
                  </a:cxn>
                  <a:cxn ang="0">
                    <a:pos x="14" y="3"/>
                  </a:cxn>
                  <a:cxn ang="0">
                    <a:pos x="12" y="3"/>
                  </a:cxn>
                  <a:cxn ang="0">
                    <a:pos x="12" y="2"/>
                  </a:cxn>
                  <a:cxn ang="0">
                    <a:pos x="9" y="3"/>
                  </a:cxn>
                  <a:cxn ang="0">
                    <a:pos x="8" y="3"/>
                  </a:cxn>
                  <a:cxn ang="0">
                    <a:pos x="7" y="2"/>
                  </a:cxn>
                  <a:cxn ang="0">
                    <a:pos x="7" y="2"/>
                  </a:cxn>
                  <a:cxn ang="0">
                    <a:pos x="4" y="1"/>
                  </a:cxn>
                  <a:cxn ang="0">
                    <a:pos x="4" y="1"/>
                  </a:cxn>
                  <a:cxn ang="0">
                    <a:pos x="1" y="2"/>
                  </a:cxn>
                  <a:cxn ang="0">
                    <a:pos x="1" y="2"/>
                  </a:cxn>
                  <a:cxn ang="0">
                    <a:pos x="1" y="2"/>
                  </a:cxn>
                  <a:cxn ang="0">
                    <a:pos x="0" y="3"/>
                  </a:cxn>
                  <a:cxn ang="0">
                    <a:pos x="0" y="3"/>
                  </a:cxn>
                  <a:cxn ang="0">
                    <a:pos x="0" y="4"/>
                  </a:cxn>
                  <a:cxn ang="0">
                    <a:pos x="0" y="4"/>
                  </a:cxn>
                  <a:cxn ang="0">
                    <a:pos x="4" y="4"/>
                  </a:cxn>
                  <a:cxn ang="0">
                    <a:pos x="7" y="5"/>
                  </a:cxn>
                  <a:cxn ang="0">
                    <a:pos x="8" y="4"/>
                  </a:cxn>
                </a:cxnLst>
                <a:rect l="0" t="0" r="r" b="b"/>
                <a:pathLst>
                  <a:path w="17" h="5">
                    <a:moveTo>
                      <a:pt x="8" y="4"/>
                    </a:moveTo>
                    <a:lnTo>
                      <a:pt x="12" y="4"/>
                    </a:lnTo>
                    <a:lnTo>
                      <a:pt x="12" y="4"/>
                    </a:lnTo>
                    <a:lnTo>
                      <a:pt x="14" y="4"/>
                    </a:lnTo>
                    <a:lnTo>
                      <a:pt x="15" y="3"/>
                    </a:lnTo>
                    <a:lnTo>
                      <a:pt x="17" y="1"/>
                    </a:lnTo>
                    <a:lnTo>
                      <a:pt x="17" y="0"/>
                    </a:lnTo>
                    <a:lnTo>
                      <a:pt x="16" y="0"/>
                    </a:lnTo>
                    <a:lnTo>
                      <a:pt x="16" y="1"/>
                    </a:lnTo>
                    <a:lnTo>
                      <a:pt x="16" y="1"/>
                    </a:lnTo>
                    <a:lnTo>
                      <a:pt x="15" y="1"/>
                    </a:lnTo>
                    <a:lnTo>
                      <a:pt x="15" y="2"/>
                    </a:lnTo>
                    <a:lnTo>
                      <a:pt x="15" y="2"/>
                    </a:lnTo>
                    <a:lnTo>
                      <a:pt x="14" y="3"/>
                    </a:lnTo>
                    <a:lnTo>
                      <a:pt x="14" y="3"/>
                    </a:lnTo>
                    <a:lnTo>
                      <a:pt x="12" y="3"/>
                    </a:lnTo>
                    <a:lnTo>
                      <a:pt x="12" y="2"/>
                    </a:lnTo>
                    <a:lnTo>
                      <a:pt x="9" y="3"/>
                    </a:lnTo>
                    <a:lnTo>
                      <a:pt x="8" y="3"/>
                    </a:lnTo>
                    <a:lnTo>
                      <a:pt x="7" y="2"/>
                    </a:lnTo>
                    <a:lnTo>
                      <a:pt x="7" y="2"/>
                    </a:lnTo>
                    <a:lnTo>
                      <a:pt x="4" y="1"/>
                    </a:lnTo>
                    <a:lnTo>
                      <a:pt x="4" y="1"/>
                    </a:lnTo>
                    <a:lnTo>
                      <a:pt x="1" y="2"/>
                    </a:lnTo>
                    <a:lnTo>
                      <a:pt x="1" y="2"/>
                    </a:lnTo>
                    <a:lnTo>
                      <a:pt x="1" y="2"/>
                    </a:lnTo>
                    <a:lnTo>
                      <a:pt x="0" y="3"/>
                    </a:lnTo>
                    <a:lnTo>
                      <a:pt x="0" y="3"/>
                    </a:lnTo>
                    <a:lnTo>
                      <a:pt x="0" y="4"/>
                    </a:lnTo>
                    <a:lnTo>
                      <a:pt x="0" y="4"/>
                    </a:lnTo>
                    <a:lnTo>
                      <a:pt x="4" y="4"/>
                    </a:lnTo>
                    <a:lnTo>
                      <a:pt x="7" y="5"/>
                    </a:lnTo>
                    <a:lnTo>
                      <a:pt x="8"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8" name="Rectangle 359"/>
              <p:cNvSpPr>
                <a:spLocks noChangeArrowheads="1"/>
              </p:cNvSpPr>
              <p:nvPr/>
            </p:nvSpPr>
            <p:spPr bwMode="auto">
              <a:xfrm>
                <a:off x="5238" y="3777"/>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19" name="Freeform 360"/>
              <p:cNvSpPr>
                <a:spLocks/>
              </p:cNvSpPr>
              <p:nvPr/>
            </p:nvSpPr>
            <p:spPr bwMode="auto">
              <a:xfrm>
                <a:off x="5001" y="3724"/>
                <a:ext cx="3" cy="2"/>
              </a:xfrm>
              <a:custGeom>
                <a:avLst/>
                <a:gdLst/>
                <a:ahLst/>
                <a:cxnLst>
                  <a:cxn ang="0">
                    <a:pos x="2" y="0"/>
                  </a:cxn>
                  <a:cxn ang="0">
                    <a:pos x="1" y="1"/>
                  </a:cxn>
                  <a:cxn ang="0">
                    <a:pos x="1" y="1"/>
                  </a:cxn>
                  <a:cxn ang="0">
                    <a:pos x="0" y="2"/>
                  </a:cxn>
                  <a:cxn ang="0">
                    <a:pos x="1" y="2"/>
                  </a:cxn>
                  <a:cxn ang="0">
                    <a:pos x="2" y="2"/>
                  </a:cxn>
                  <a:cxn ang="0">
                    <a:pos x="3" y="1"/>
                  </a:cxn>
                  <a:cxn ang="0">
                    <a:pos x="3" y="0"/>
                  </a:cxn>
                  <a:cxn ang="0">
                    <a:pos x="2" y="0"/>
                  </a:cxn>
                </a:cxnLst>
                <a:rect l="0" t="0" r="r" b="b"/>
                <a:pathLst>
                  <a:path w="3" h="2">
                    <a:moveTo>
                      <a:pt x="2" y="0"/>
                    </a:moveTo>
                    <a:lnTo>
                      <a:pt x="1" y="1"/>
                    </a:lnTo>
                    <a:lnTo>
                      <a:pt x="1" y="1"/>
                    </a:lnTo>
                    <a:lnTo>
                      <a:pt x="0" y="2"/>
                    </a:lnTo>
                    <a:lnTo>
                      <a:pt x="1" y="2"/>
                    </a:lnTo>
                    <a:lnTo>
                      <a:pt x="2" y="2"/>
                    </a:lnTo>
                    <a:lnTo>
                      <a:pt x="3" y="1"/>
                    </a:lnTo>
                    <a:lnTo>
                      <a:pt x="3" y="0"/>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0" name="Freeform 361"/>
              <p:cNvSpPr>
                <a:spLocks/>
              </p:cNvSpPr>
              <p:nvPr/>
            </p:nvSpPr>
            <p:spPr bwMode="auto">
              <a:xfrm>
                <a:off x="5003" y="3740"/>
                <a:ext cx="1" cy="1"/>
              </a:xfrm>
              <a:custGeom>
                <a:avLst/>
                <a:gdLst/>
                <a:ahLst/>
                <a:cxnLst>
                  <a:cxn ang="0">
                    <a:pos x="1" y="0"/>
                  </a:cxn>
                  <a:cxn ang="0">
                    <a:pos x="0" y="0"/>
                  </a:cxn>
                  <a:cxn ang="0">
                    <a:pos x="0" y="0"/>
                  </a:cxn>
                  <a:cxn ang="0">
                    <a:pos x="0" y="0"/>
                  </a:cxn>
                  <a:cxn ang="0">
                    <a:pos x="0" y="0"/>
                  </a:cxn>
                  <a:cxn ang="0">
                    <a:pos x="1" y="1"/>
                  </a:cxn>
                  <a:cxn ang="0">
                    <a:pos x="1" y="1"/>
                  </a:cxn>
                  <a:cxn ang="0">
                    <a:pos x="1" y="0"/>
                  </a:cxn>
                  <a:cxn ang="0">
                    <a:pos x="1" y="0"/>
                  </a:cxn>
                  <a:cxn ang="0">
                    <a:pos x="1" y="0"/>
                  </a:cxn>
                </a:cxnLst>
                <a:rect l="0" t="0" r="r" b="b"/>
                <a:pathLst>
                  <a:path w="1" h="1">
                    <a:moveTo>
                      <a:pt x="1" y="0"/>
                    </a:moveTo>
                    <a:lnTo>
                      <a:pt x="0" y="0"/>
                    </a:lnTo>
                    <a:lnTo>
                      <a:pt x="0" y="0"/>
                    </a:lnTo>
                    <a:lnTo>
                      <a:pt x="0" y="0"/>
                    </a:lnTo>
                    <a:lnTo>
                      <a:pt x="0" y="0"/>
                    </a:lnTo>
                    <a:lnTo>
                      <a:pt x="1" y="1"/>
                    </a:lnTo>
                    <a:lnTo>
                      <a:pt x="1" y="1"/>
                    </a:lnTo>
                    <a:lnTo>
                      <a:pt x="1" y="0"/>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1" name="Freeform 362"/>
              <p:cNvSpPr>
                <a:spLocks/>
              </p:cNvSpPr>
              <p:nvPr/>
            </p:nvSpPr>
            <p:spPr bwMode="auto">
              <a:xfrm>
                <a:off x="4981" y="3769"/>
                <a:ext cx="10" cy="5"/>
              </a:xfrm>
              <a:custGeom>
                <a:avLst/>
                <a:gdLst/>
                <a:ahLst/>
                <a:cxnLst>
                  <a:cxn ang="0">
                    <a:pos x="3" y="3"/>
                  </a:cxn>
                  <a:cxn ang="0">
                    <a:pos x="6" y="4"/>
                  </a:cxn>
                  <a:cxn ang="0">
                    <a:pos x="7" y="5"/>
                  </a:cxn>
                  <a:cxn ang="0">
                    <a:pos x="9" y="5"/>
                  </a:cxn>
                  <a:cxn ang="0">
                    <a:pos x="9" y="5"/>
                  </a:cxn>
                  <a:cxn ang="0">
                    <a:pos x="10" y="4"/>
                  </a:cxn>
                  <a:cxn ang="0">
                    <a:pos x="9" y="4"/>
                  </a:cxn>
                  <a:cxn ang="0">
                    <a:pos x="6" y="1"/>
                  </a:cxn>
                  <a:cxn ang="0">
                    <a:pos x="6" y="1"/>
                  </a:cxn>
                  <a:cxn ang="0">
                    <a:pos x="6" y="0"/>
                  </a:cxn>
                  <a:cxn ang="0">
                    <a:pos x="5" y="1"/>
                  </a:cxn>
                  <a:cxn ang="0">
                    <a:pos x="2" y="1"/>
                  </a:cxn>
                  <a:cxn ang="0">
                    <a:pos x="0" y="1"/>
                  </a:cxn>
                  <a:cxn ang="0">
                    <a:pos x="0" y="1"/>
                  </a:cxn>
                  <a:cxn ang="0">
                    <a:pos x="1" y="3"/>
                  </a:cxn>
                  <a:cxn ang="0">
                    <a:pos x="3" y="3"/>
                  </a:cxn>
                </a:cxnLst>
                <a:rect l="0" t="0" r="r" b="b"/>
                <a:pathLst>
                  <a:path w="10" h="5">
                    <a:moveTo>
                      <a:pt x="3" y="3"/>
                    </a:moveTo>
                    <a:lnTo>
                      <a:pt x="6" y="4"/>
                    </a:lnTo>
                    <a:lnTo>
                      <a:pt x="7" y="5"/>
                    </a:lnTo>
                    <a:lnTo>
                      <a:pt x="9" y="5"/>
                    </a:lnTo>
                    <a:lnTo>
                      <a:pt x="9" y="5"/>
                    </a:lnTo>
                    <a:lnTo>
                      <a:pt x="10" y="4"/>
                    </a:lnTo>
                    <a:lnTo>
                      <a:pt x="9" y="4"/>
                    </a:lnTo>
                    <a:lnTo>
                      <a:pt x="6" y="1"/>
                    </a:lnTo>
                    <a:lnTo>
                      <a:pt x="6" y="1"/>
                    </a:lnTo>
                    <a:lnTo>
                      <a:pt x="6" y="0"/>
                    </a:lnTo>
                    <a:lnTo>
                      <a:pt x="5" y="1"/>
                    </a:lnTo>
                    <a:lnTo>
                      <a:pt x="2" y="1"/>
                    </a:lnTo>
                    <a:lnTo>
                      <a:pt x="0" y="1"/>
                    </a:lnTo>
                    <a:lnTo>
                      <a:pt x="0" y="1"/>
                    </a:lnTo>
                    <a:lnTo>
                      <a:pt x="1" y="3"/>
                    </a:lnTo>
                    <a:lnTo>
                      <a:pt x="3"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2" name="Freeform 363"/>
              <p:cNvSpPr>
                <a:spLocks/>
              </p:cNvSpPr>
              <p:nvPr/>
            </p:nvSpPr>
            <p:spPr bwMode="auto">
              <a:xfrm>
                <a:off x="5245" y="3806"/>
                <a:ext cx="3" cy="4"/>
              </a:xfrm>
              <a:custGeom>
                <a:avLst/>
                <a:gdLst/>
                <a:ahLst/>
                <a:cxnLst>
                  <a:cxn ang="0">
                    <a:pos x="1" y="0"/>
                  </a:cxn>
                  <a:cxn ang="0">
                    <a:pos x="1" y="0"/>
                  </a:cxn>
                  <a:cxn ang="0">
                    <a:pos x="0" y="0"/>
                  </a:cxn>
                  <a:cxn ang="0">
                    <a:pos x="0" y="0"/>
                  </a:cxn>
                  <a:cxn ang="0">
                    <a:pos x="1" y="1"/>
                  </a:cxn>
                  <a:cxn ang="0">
                    <a:pos x="1" y="1"/>
                  </a:cxn>
                  <a:cxn ang="0">
                    <a:pos x="2" y="4"/>
                  </a:cxn>
                  <a:cxn ang="0">
                    <a:pos x="3" y="4"/>
                  </a:cxn>
                  <a:cxn ang="0">
                    <a:pos x="3" y="3"/>
                  </a:cxn>
                  <a:cxn ang="0">
                    <a:pos x="3" y="2"/>
                  </a:cxn>
                  <a:cxn ang="0">
                    <a:pos x="3" y="2"/>
                  </a:cxn>
                  <a:cxn ang="0">
                    <a:pos x="2" y="1"/>
                  </a:cxn>
                  <a:cxn ang="0">
                    <a:pos x="2" y="0"/>
                  </a:cxn>
                  <a:cxn ang="0">
                    <a:pos x="1" y="0"/>
                  </a:cxn>
                </a:cxnLst>
                <a:rect l="0" t="0" r="r" b="b"/>
                <a:pathLst>
                  <a:path w="3" h="4">
                    <a:moveTo>
                      <a:pt x="1" y="0"/>
                    </a:moveTo>
                    <a:lnTo>
                      <a:pt x="1" y="0"/>
                    </a:lnTo>
                    <a:lnTo>
                      <a:pt x="0" y="0"/>
                    </a:lnTo>
                    <a:lnTo>
                      <a:pt x="0" y="0"/>
                    </a:lnTo>
                    <a:lnTo>
                      <a:pt x="1" y="1"/>
                    </a:lnTo>
                    <a:lnTo>
                      <a:pt x="1" y="1"/>
                    </a:lnTo>
                    <a:lnTo>
                      <a:pt x="2" y="4"/>
                    </a:lnTo>
                    <a:lnTo>
                      <a:pt x="3" y="4"/>
                    </a:lnTo>
                    <a:lnTo>
                      <a:pt x="3" y="3"/>
                    </a:lnTo>
                    <a:lnTo>
                      <a:pt x="3" y="2"/>
                    </a:lnTo>
                    <a:lnTo>
                      <a:pt x="3" y="2"/>
                    </a:lnTo>
                    <a:lnTo>
                      <a:pt x="2" y="1"/>
                    </a:lnTo>
                    <a:lnTo>
                      <a:pt x="2"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3" name="Freeform 364"/>
              <p:cNvSpPr>
                <a:spLocks/>
              </p:cNvSpPr>
              <p:nvPr/>
            </p:nvSpPr>
            <p:spPr bwMode="auto">
              <a:xfrm>
                <a:off x="5242" y="3962"/>
                <a:ext cx="42" cy="46"/>
              </a:xfrm>
              <a:custGeom>
                <a:avLst/>
                <a:gdLst/>
                <a:ahLst/>
                <a:cxnLst>
                  <a:cxn ang="0">
                    <a:pos x="42" y="4"/>
                  </a:cxn>
                  <a:cxn ang="0">
                    <a:pos x="42" y="3"/>
                  </a:cxn>
                  <a:cxn ang="0">
                    <a:pos x="40" y="5"/>
                  </a:cxn>
                  <a:cxn ang="0">
                    <a:pos x="40" y="3"/>
                  </a:cxn>
                  <a:cxn ang="0">
                    <a:pos x="40" y="2"/>
                  </a:cxn>
                  <a:cxn ang="0">
                    <a:pos x="39" y="4"/>
                  </a:cxn>
                  <a:cxn ang="0">
                    <a:pos x="36" y="4"/>
                  </a:cxn>
                  <a:cxn ang="0">
                    <a:pos x="35" y="2"/>
                  </a:cxn>
                  <a:cxn ang="0">
                    <a:pos x="34" y="0"/>
                  </a:cxn>
                  <a:cxn ang="0">
                    <a:pos x="33" y="0"/>
                  </a:cxn>
                  <a:cxn ang="0">
                    <a:pos x="32" y="1"/>
                  </a:cxn>
                  <a:cxn ang="0">
                    <a:pos x="31" y="5"/>
                  </a:cxn>
                  <a:cxn ang="0">
                    <a:pos x="27" y="9"/>
                  </a:cxn>
                  <a:cxn ang="0">
                    <a:pos x="22" y="17"/>
                  </a:cxn>
                  <a:cxn ang="0">
                    <a:pos x="13" y="25"/>
                  </a:cxn>
                  <a:cxn ang="0">
                    <a:pos x="11" y="25"/>
                  </a:cxn>
                  <a:cxn ang="0">
                    <a:pos x="10" y="26"/>
                  </a:cxn>
                  <a:cxn ang="0">
                    <a:pos x="8" y="28"/>
                  </a:cxn>
                  <a:cxn ang="0">
                    <a:pos x="6" y="30"/>
                  </a:cxn>
                  <a:cxn ang="0">
                    <a:pos x="6" y="32"/>
                  </a:cxn>
                  <a:cxn ang="0">
                    <a:pos x="5" y="33"/>
                  </a:cxn>
                  <a:cxn ang="0">
                    <a:pos x="5" y="32"/>
                  </a:cxn>
                  <a:cxn ang="0">
                    <a:pos x="3" y="34"/>
                  </a:cxn>
                  <a:cxn ang="0">
                    <a:pos x="4" y="35"/>
                  </a:cxn>
                  <a:cxn ang="0">
                    <a:pos x="2" y="35"/>
                  </a:cxn>
                  <a:cxn ang="0">
                    <a:pos x="2" y="36"/>
                  </a:cxn>
                  <a:cxn ang="0">
                    <a:pos x="2" y="36"/>
                  </a:cxn>
                  <a:cxn ang="0">
                    <a:pos x="2" y="37"/>
                  </a:cxn>
                  <a:cxn ang="0">
                    <a:pos x="2" y="38"/>
                  </a:cxn>
                  <a:cxn ang="0">
                    <a:pos x="0" y="39"/>
                  </a:cxn>
                  <a:cxn ang="0">
                    <a:pos x="1" y="41"/>
                  </a:cxn>
                  <a:cxn ang="0">
                    <a:pos x="1" y="41"/>
                  </a:cxn>
                  <a:cxn ang="0">
                    <a:pos x="1" y="42"/>
                  </a:cxn>
                  <a:cxn ang="0">
                    <a:pos x="5" y="43"/>
                  </a:cxn>
                  <a:cxn ang="0">
                    <a:pos x="7" y="42"/>
                  </a:cxn>
                  <a:cxn ang="0">
                    <a:pos x="10" y="44"/>
                  </a:cxn>
                  <a:cxn ang="0">
                    <a:pos x="10" y="45"/>
                  </a:cxn>
                  <a:cxn ang="0">
                    <a:pos x="11" y="45"/>
                  </a:cxn>
                  <a:cxn ang="0">
                    <a:pos x="13" y="44"/>
                  </a:cxn>
                  <a:cxn ang="0">
                    <a:pos x="15" y="45"/>
                  </a:cxn>
                  <a:cxn ang="0">
                    <a:pos x="18" y="44"/>
                  </a:cxn>
                  <a:cxn ang="0">
                    <a:pos x="21" y="43"/>
                  </a:cxn>
                  <a:cxn ang="0">
                    <a:pos x="23" y="41"/>
                  </a:cxn>
                  <a:cxn ang="0">
                    <a:pos x="23" y="40"/>
                  </a:cxn>
                  <a:cxn ang="0">
                    <a:pos x="24" y="37"/>
                  </a:cxn>
                  <a:cxn ang="0">
                    <a:pos x="26" y="32"/>
                  </a:cxn>
                  <a:cxn ang="0">
                    <a:pos x="28" y="27"/>
                  </a:cxn>
                  <a:cxn ang="0">
                    <a:pos x="28" y="26"/>
                  </a:cxn>
                  <a:cxn ang="0">
                    <a:pos x="32" y="24"/>
                  </a:cxn>
                  <a:cxn ang="0">
                    <a:pos x="32" y="24"/>
                  </a:cxn>
                  <a:cxn ang="0">
                    <a:pos x="35" y="24"/>
                  </a:cxn>
                  <a:cxn ang="0">
                    <a:pos x="36" y="24"/>
                  </a:cxn>
                  <a:cxn ang="0">
                    <a:pos x="35" y="19"/>
                  </a:cxn>
                  <a:cxn ang="0">
                    <a:pos x="36" y="17"/>
                  </a:cxn>
                  <a:cxn ang="0">
                    <a:pos x="39" y="14"/>
                  </a:cxn>
                  <a:cxn ang="0">
                    <a:pos x="41" y="12"/>
                  </a:cxn>
                  <a:cxn ang="0">
                    <a:pos x="42" y="9"/>
                  </a:cxn>
                  <a:cxn ang="0">
                    <a:pos x="42" y="5"/>
                  </a:cxn>
                </a:cxnLst>
                <a:rect l="0" t="0" r="r" b="b"/>
                <a:pathLst>
                  <a:path w="42" h="46">
                    <a:moveTo>
                      <a:pt x="42" y="5"/>
                    </a:moveTo>
                    <a:lnTo>
                      <a:pt x="42" y="4"/>
                    </a:lnTo>
                    <a:lnTo>
                      <a:pt x="42" y="4"/>
                    </a:lnTo>
                    <a:lnTo>
                      <a:pt x="42" y="4"/>
                    </a:lnTo>
                    <a:lnTo>
                      <a:pt x="42" y="3"/>
                    </a:lnTo>
                    <a:lnTo>
                      <a:pt x="42" y="3"/>
                    </a:lnTo>
                    <a:lnTo>
                      <a:pt x="41" y="4"/>
                    </a:lnTo>
                    <a:lnTo>
                      <a:pt x="41" y="4"/>
                    </a:lnTo>
                    <a:lnTo>
                      <a:pt x="40" y="5"/>
                    </a:lnTo>
                    <a:lnTo>
                      <a:pt x="41" y="4"/>
                    </a:lnTo>
                    <a:lnTo>
                      <a:pt x="40" y="3"/>
                    </a:lnTo>
                    <a:lnTo>
                      <a:pt x="40" y="3"/>
                    </a:lnTo>
                    <a:lnTo>
                      <a:pt x="41" y="2"/>
                    </a:lnTo>
                    <a:lnTo>
                      <a:pt x="41" y="2"/>
                    </a:lnTo>
                    <a:lnTo>
                      <a:pt x="40" y="2"/>
                    </a:lnTo>
                    <a:lnTo>
                      <a:pt x="39" y="3"/>
                    </a:lnTo>
                    <a:lnTo>
                      <a:pt x="39" y="4"/>
                    </a:lnTo>
                    <a:lnTo>
                      <a:pt x="39" y="4"/>
                    </a:lnTo>
                    <a:lnTo>
                      <a:pt x="37" y="5"/>
                    </a:lnTo>
                    <a:lnTo>
                      <a:pt x="36" y="4"/>
                    </a:lnTo>
                    <a:lnTo>
                      <a:pt x="36" y="4"/>
                    </a:lnTo>
                    <a:lnTo>
                      <a:pt x="36" y="2"/>
                    </a:lnTo>
                    <a:lnTo>
                      <a:pt x="35" y="1"/>
                    </a:lnTo>
                    <a:lnTo>
                      <a:pt x="35" y="2"/>
                    </a:lnTo>
                    <a:lnTo>
                      <a:pt x="35" y="1"/>
                    </a:lnTo>
                    <a:lnTo>
                      <a:pt x="34" y="1"/>
                    </a:lnTo>
                    <a:lnTo>
                      <a:pt x="34" y="0"/>
                    </a:lnTo>
                    <a:lnTo>
                      <a:pt x="34" y="0"/>
                    </a:lnTo>
                    <a:lnTo>
                      <a:pt x="33" y="0"/>
                    </a:lnTo>
                    <a:lnTo>
                      <a:pt x="33" y="0"/>
                    </a:lnTo>
                    <a:lnTo>
                      <a:pt x="33" y="0"/>
                    </a:lnTo>
                    <a:lnTo>
                      <a:pt x="32" y="1"/>
                    </a:lnTo>
                    <a:lnTo>
                      <a:pt x="32" y="1"/>
                    </a:lnTo>
                    <a:lnTo>
                      <a:pt x="32" y="3"/>
                    </a:lnTo>
                    <a:lnTo>
                      <a:pt x="31" y="3"/>
                    </a:lnTo>
                    <a:lnTo>
                      <a:pt x="31" y="5"/>
                    </a:lnTo>
                    <a:lnTo>
                      <a:pt x="29" y="8"/>
                    </a:lnTo>
                    <a:lnTo>
                      <a:pt x="29" y="8"/>
                    </a:lnTo>
                    <a:lnTo>
                      <a:pt x="27" y="9"/>
                    </a:lnTo>
                    <a:lnTo>
                      <a:pt x="25" y="14"/>
                    </a:lnTo>
                    <a:lnTo>
                      <a:pt x="23" y="17"/>
                    </a:lnTo>
                    <a:lnTo>
                      <a:pt x="22" y="17"/>
                    </a:lnTo>
                    <a:lnTo>
                      <a:pt x="21" y="19"/>
                    </a:lnTo>
                    <a:lnTo>
                      <a:pt x="20" y="19"/>
                    </a:lnTo>
                    <a:lnTo>
                      <a:pt x="13" y="25"/>
                    </a:lnTo>
                    <a:lnTo>
                      <a:pt x="13" y="25"/>
                    </a:lnTo>
                    <a:lnTo>
                      <a:pt x="12" y="25"/>
                    </a:lnTo>
                    <a:lnTo>
                      <a:pt x="11" y="25"/>
                    </a:lnTo>
                    <a:lnTo>
                      <a:pt x="10" y="25"/>
                    </a:lnTo>
                    <a:lnTo>
                      <a:pt x="10" y="26"/>
                    </a:lnTo>
                    <a:lnTo>
                      <a:pt x="10" y="26"/>
                    </a:lnTo>
                    <a:lnTo>
                      <a:pt x="9" y="27"/>
                    </a:lnTo>
                    <a:lnTo>
                      <a:pt x="8" y="27"/>
                    </a:lnTo>
                    <a:lnTo>
                      <a:pt x="8" y="28"/>
                    </a:lnTo>
                    <a:lnTo>
                      <a:pt x="7" y="30"/>
                    </a:lnTo>
                    <a:lnTo>
                      <a:pt x="7" y="30"/>
                    </a:lnTo>
                    <a:lnTo>
                      <a:pt x="6" y="30"/>
                    </a:lnTo>
                    <a:lnTo>
                      <a:pt x="6" y="31"/>
                    </a:lnTo>
                    <a:lnTo>
                      <a:pt x="6" y="31"/>
                    </a:lnTo>
                    <a:lnTo>
                      <a:pt x="6" y="32"/>
                    </a:lnTo>
                    <a:lnTo>
                      <a:pt x="6" y="33"/>
                    </a:lnTo>
                    <a:lnTo>
                      <a:pt x="6" y="33"/>
                    </a:lnTo>
                    <a:lnTo>
                      <a:pt x="5" y="33"/>
                    </a:lnTo>
                    <a:lnTo>
                      <a:pt x="5" y="33"/>
                    </a:lnTo>
                    <a:lnTo>
                      <a:pt x="5" y="32"/>
                    </a:lnTo>
                    <a:lnTo>
                      <a:pt x="5" y="32"/>
                    </a:lnTo>
                    <a:lnTo>
                      <a:pt x="4" y="32"/>
                    </a:lnTo>
                    <a:lnTo>
                      <a:pt x="3" y="33"/>
                    </a:lnTo>
                    <a:lnTo>
                      <a:pt x="3" y="34"/>
                    </a:lnTo>
                    <a:lnTo>
                      <a:pt x="3" y="35"/>
                    </a:lnTo>
                    <a:lnTo>
                      <a:pt x="4" y="35"/>
                    </a:lnTo>
                    <a:lnTo>
                      <a:pt x="4" y="35"/>
                    </a:lnTo>
                    <a:lnTo>
                      <a:pt x="4" y="35"/>
                    </a:lnTo>
                    <a:lnTo>
                      <a:pt x="3" y="35"/>
                    </a:lnTo>
                    <a:lnTo>
                      <a:pt x="2" y="35"/>
                    </a:lnTo>
                    <a:lnTo>
                      <a:pt x="2" y="35"/>
                    </a:lnTo>
                    <a:lnTo>
                      <a:pt x="2" y="35"/>
                    </a:lnTo>
                    <a:lnTo>
                      <a:pt x="2" y="36"/>
                    </a:lnTo>
                    <a:lnTo>
                      <a:pt x="2" y="36"/>
                    </a:lnTo>
                    <a:lnTo>
                      <a:pt x="2" y="36"/>
                    </a:lnTo>
                    <a:lnTo>
                      <a:pt x="2" y="36"/>
                    </a:lnTo>
                    <a:lnTo>
                      <a:pt x="2" y="37"/>
                    </a:lnTo>
                    <a:lnTo>
                      <a:pt x="2" y="37"/>
                    </a:lnTo>
                    <a:lnTo>
                      <a:pt x="2" y="37"/>
                    </a:lnTo>
                    <a:lnTo>
                      <a:pt x="2" y="37"/>
                    </a:lnTo>
                    <a:lnTo>
                      <a:pt x="2" y="38"/>
                    </a:lnTo>
                    <a:lnTo>
                      <a:pt x="2" y="38"/>
                    </a:lnTo>
                    <a:lnTo>
                      <a:pt x="2" y="38"/>
                    </a:lnTo>
                    <a:lnTo>
                      <a:pt x="2" y="39"/>
                    </a:lnTo>
                    <a:lnTo>
                      <a:pt x="0" y="39"/>
                    </a:lnTo>
                    <a:lnTo>
                      <a:pt x="0" y="40"/>
                    </a:lnTo>
                    <a:lnTo>
                      <a:pt x="0" y="41"/>
                    </a:lnTo>
                    <a:lnTo>
                      <a:pt x="1" y="41"/>
                    </a:lnTo>
                    <a:lnTo>
                      <a:pt x="1" y="40"/>
                    </a:lnTo>
                    <a:lnTo>
                      <a:pt x="2" y="40"/>
                    </a:lnTo>
                    <a:lnTo>
                      <a:pt x="1" y="41"/>
                    </a:lnTo>
                    <a:lnTo>
                      <a:pt x="1" y="41"/>
                    </a:lnTo>
                    <a:lnTo>
                      <a:pt x="2" y="40"/>
                    </a:lnTo>
                    <a:lnTo>
                      <a:pt x="1" y="42"/>
                    </a:lnTo>
                    <a:lnTo>
                      <a:pt x="2" y="42"/>
                    </a:lnTo>
                    <a:lnTo>
                      <a:pt x="4" y="43"/>
                    </a:lnTo>
                    <a:lnTo>
                      <a:pt x="5" y="43"/>
                    </a:lnTo>
                    <a:lnTo>
                      <a:pt x="6" y="42"/>
                    </a:lnTo>
                    <a:lnTo>
                      <a:pt x="6" y="42"/>
                    </a:lnTo>
                    <a:lnTo>
                      <a:pt x="7" y="42"/>
                    </a:lnTo>
                    <a:lnTo>
                      <a:pt x="7" y="44"/>
                    </a:lnTo>
                    <a:lnTo>
                      <a:pt x="9" y="44"/>
                    </a:lnTo>
                    <a:lnTo>
                      <a:pt x="10" y="44"/>
                    </a:lnTo>
                    <a:lnTo>
                      <a:pt x="10" y="44"/>
                    </a:lnTo>
                    <a:lnTo>
                      <a:pt x="10" y="44"/>
                    </a:lnTo>
                    <a:lnTo>
                      <a:pt x="10" y="45"/>
                    </a:lnTo>
                    <a:lnTo>
                      <a:pt x="11" y="45"/>
                    </a:lnTo>
                    <a:lnTo>
                      <a:pt x="11" y="45"/>
                    </a:lnTo>
                    <a:lnTo>
                      <a:pt x="11" y="45"/>
                    </a:lnTo>
                    <a:lnTo>
                      <a:pt x="12" y="45"/>
                    </a:lnTo>
                    <a:lnTo>
                      <a:pt x="13" y="44"/>
                    </a:lnTo>
                    <a:lnTo>
                      <a:pt x="13" y="44"/>
                    </a:lnTo>
                    <a:lnTo>
                      <a:pt x="13" y="46"/>
                    </a:lnTo>
                    <a:lnTo>
                      <a:pt x="13" y="46"/>
                    </a:lnTo>
                    <a:lnTo>
                      <a:pt x="15" y="45"/>
                    </a:lnTo>
                    <a:lnTo>
                      <a:pt x="15" y="46"/>
                    </a:lnTo>
                    <a:lnTo>
                      <a:pt x="17" y="44"/>
                    </a:lnTo>
                    <a:lnTo>
                      <a:pt x="18" y="44"/>
                    </a:lnTo>
                    <a:lnTo>
                      <a:pt x="18" y="44"/>
                    </a:lnTo>
                    <a:lnTo>
                      <a:pt x="18" y="44"/>
                    </a:lnTo>
                    <a:lnTo>
                      <a:pt x="21" y="43"/>
                    </a:lnTo>
                    <a:lnTo>
                      <a:pt x="21" y="41"/>
                    </a:lnTo>
                    <a:lnTo>
                      <a:pt x="22" y="41"/>
                    </a:lnTo>
                    <a:lnTo>
                      <a:pt x="23" y="41"/>
                    </a:lnTo>
                    <a:lnTo>
                      <a:pt x="24" y="40"/>
                    </a:lnTo>
                    <a:lnTo>
                      <a:pt x="23" y="40"/>
                    </a:lnTo>
                    <a:lnTo>
                      <a:pt x="23" y="40"/>
                    </a:lnTo>
                    <a:lnTo>
                      <a:pt x="23" y="39"/>
                    </a:lnTo>
                    <a:lnTo>
                      <a:pt x="24" y="38"/>
                    </a:lnTo>
                    <a:lnTo>
                      <a:pt x="24" y="37"/>
                    </a:lnTo>
                    <a:lnTo>
                      <a:pt x="24" y="34"/>
                    </a:lnTo>
                    <a:lnTo>
                      <a:pt x="26" y="33"/>
                    </a:lnTo>
                    <a:lnTo>
                      <a:pt x="26" y="32"/>
                    </a:lnTo>
                    <a:lnTo>
                      <a:pt x="26" y="32"/>
                    </a:lnTo>
                    <a:lnTo>
                      <a:pt x="27" y="29"/>
                    </a:lnTo>
                    <a:lnTo>
                      <a:pt x="28" y="27"/>
                    </a:lnTo>
                    <a:lnTo>
                      <a:pt x="28" y="25"/>
                    </a:lnTo>
                    <a:lnTo>
                      <a:pt x="28" y="26"/>
                    </a:lnTo>
                    <a:lnTo>
                      <a:pt x="28" y="26"/>
                    </a:lnTo>
                    <a:lnTo>
                      <a:pt x="28" y="26"/>
                    </a:lnTo>
                    <a:lnTo>
                      <a:pt x="32" y="25"/>
                    </a:lnTo>
                    <a:lnTo>
                      <a:pt x="32" y="24"/>
                    </a:lnTo>
                    <a:lnTo>
                      <a:pt x="32" y="24"/>
                    </a:lnTo>
                    <a:lnTo>
                      <a:pt x="32" y="24"/>
                    </a:lnTo>
                    <a:lnTo>
                      <a:pt x="32" y="24"/>
                    </a:lnTo>
                    <a:lnTo>
                      <a:pt x="32" y="23"/>
                    </a:lnTo>
                    <a:lnTo>
                      <a:pt x="33" y="23"/>
                    </a:lnTo>
                    <a:lnTo>
                      <a:pt x="35" y="24"/>
                    </a:lnTo>
                    <a:lnTo>
                      <a:pt x="35" y="23"/>
                    </a:lnTo>
                    <a:lnTo>
                      <a:pt x="36" y="24"/>
                    </a:lnTo>
                    <a:lnTo>
                      <a:pt x="36" y="24"/>
                    </a:lnTo>
                    <a:lnTo>
                      <a:pt x="36" y="23"/>
                    </a:lnTo>
                    <a:lnTo>
                      <a:pt x="35" y="23"/>
                    </a:lnTo>
                    <a:lnTo>
                      <a:pt x="35" y="19"/>
                    </a:lnTo>
                    <a:lnTo>
                      <a:pt x="35" y="19"/>
                    </a:lnTo>
                    <a:lnTo>
                      <a:pt x="36" y="18"/>
                    </a:lnTo>
                    <a:lnTo>
                      <a:pt x="36" y="17"/>
                    </a:lnTo>
                    <a:lnTo>
                      <a:pt x="37" y="17"/>
                    </a:lnTo>
                    <a:lnTo>
                      <a:pt x="38" y="16"/>
                    </a:lnTo>
                    <a:lnTo>
                      <a:pt x="39" y="14"/>
                    </a:lnTo>
                    <a:lnTo>
                      <a:pt x="40" y="12"/>
                    </a:lnTo>
                    <a:lnTo>
                      <a:pt x="40" y="12"/>
                    </a:lnTo>
                    <a:lnTo>
                      <a:pt x="41" y="12"/>
                    </a:lnTo>
                    <a:lnTo>
                      <a:pt x="41" y="11"/>
                    </a:lnTo>
                    <a:lnTo>
                      <a:pt x="42" y="10"/>
                    </a:lnTo>
                    <a:lnTo>
                      <a:pt x="42" y="9"/>
                    </a:lnTo>
                    <a:lnTo>
                      <a:pt x="42" y="8"/>
                    </a:lnTo>
                    <a:lnTo>
                      <a:pt x="42" y="7"/>
                    </a:lnTo>
                    <a:lnTo>
                      <a:pt x="42"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4" name="Freeform 365"/>
              <p:cNvSpPr>
                <a:spLocks/>
              </p:cNvSpPr>
              <p:nvPr/>
            </p:nvSpPr>
            <p:spPr bwMode="auto">
              <a:xfrm>
                <a:off x="5248" y="4008"/>
                <a:ext cx="3" cy="5"/>
              </a:xfrm>
              <a:custGeom>
                <a:avLst/>
                <a:gdLst/>
                <a:ahLst/>
                <a:cxnLst>
                  <a:cxn ang="0">
                    <a:pos x="2" y="2"/>
                  </a:cxn>
                  <a:cxn ang="0">
                    <a:pos x="3" y="2"/>
                  </a:cxn>
                  <a:cxn ang="0">
                    <a:pos x="3" y="2"/>
                  </a:cxn>
                  <a:cxn ang="0">
                    <a:pos x="2" y="1"/>
                  </a:cxn>
                  <a:cxn ang="0">
                    <a:pos x="2" y="0"/>
                  </a:cxn>
                  <a:cxn ang="0">
                    <a:pos x="2" y="0"/>
                  </a:cxn>
                  <a:cxn ang="0">
                    <a:pos x="1" y="0"/>
                  </a:cxn>
                  <a:cxn ang="0">
                    <a:pos x="1" y="0"/>
                  </a:cxn>
                  <a:cxn ang="0">
                    <a:pos x="1" y="2"/>
                  </a:cxn>
                  <a:cxn ang="0">
                    <a:pos x="0" y="3"/>
                  </a:cxn>
                  <a:cxn ang="0">
                    <a:pos x="0" y="4"/>
                  </a:cxn>
                  <a:cxn ang="0">
                    <a:pos x="0" y="5"/>
                  </a:cxn>
                  <a:cxn ang="0">
                    <a:pos x="0" y="5"/>
                  </a:cxn>
                  <a:cxn ang="0">
                    <a:pos x="0" y="4"/>
                  </a:cxn>
                  <a:cxn ang="0">
                    <a:pos x="1" y="4"/>
                  </a:cxn>
                  <a:cxn ang="0">
                    <a:pos x="1" y="4"/>
                  </a:cxn>
                  <a:cxn ang="0">
                    <a:pos x="2" y="4"/>
                  </a:cxn>
                  <a:cxn ang="0">
                    <a:pos x="3" y="3"/>
                  </a:cxn>
                  <a:cxn ang="0">
                    <a:pos x="3" y="3"/>
                  </a:cxn>
                  <a:cxn ang="0">
                    <a:pos x="3" y="2"/>
                  </a:cxn>
                  <a:cxn ang="0">
                    <a:pos x="2" y="2"/>
                  </a:cxn>
                </a:cxnLst>
                <a:rect l="0" t="0" r="r" b="b"/>
                <a:pathLst>
                  <a:path w="3" h="5">
                    <a:moveTo>
                      <a:pt x="2" y="2"/>
                    </a:moveTo>
                    <a:lnTo>
                      <a:pt x="3" y="2"/>
                    </a:lnTo>
                    <a:lnTo>
                      <a:pt x="3" y="2"/>
                    </a:lnTo>
                    <a:lnTo>
                      <a:pt x="2" y="1"/>
                    </a:lnTo>
                    <a:lnTo>
                      <a:pt x="2" y="0"/>
                    </a:lnTo>
                    <a:lnTo>
                      <a:pt x="2" y="0"/>
                    </a:lnTo>
                    <a:lnTo>
                      <a:pt x="1" y="0"/>
                    </a:lnTo>
                    <a:lnTo>
                      <a:pt x="1" y="0"/>
                    </a:lnTo>
                    <a:lnTo>
                      <a:pt x="1" y="2"/>
                    </a:lnTo>
                    <a:lnTo>
                      <a:pt x="0" y="3"/>
                    </a:lnTo>
                    <a:lnTo>
                      <a:pt x="0" y="4"/>
                    </a:lnTo>
                    <a:lnTo>
                      <a:pt x="0" y="5"/>
                    </a:lnTo>
                    <a:lnTo>
                      <a:pt x="0" y="5"/>
                    </a:lnTo>
                    <a:lnTo>
                      <a:pt x="0" y="4"/>
                    </a:lnTo>
                    <a:lnTo>
                      <a:pt x="1" y="4"/>
                    </a:lnTo>
                    <a:lnTo>
                      <a:pt x="1" y="4"/>
                    </a:lnTo>
                    <a:lnTo>
                      <a:pt x="2" y="4"/>
                    </a:lnTo>
                    <a:lnTo>
                      <a:pt x="3" y="3"/>
                    </a:lnTo>
                    <a:lnTo>
                      <a:pt x="3" y="3"/>
                    </a:lnTo>
                    <a:lnTo>
                      <a:pt x="3" y="2"/>
                    </a:lnTo>
                    <a:lnTo>
                      <a:pt x="2"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5" name="Freeform 366"/>
              <p:cNvSpPr>
                <a:spLocks/>
              </p:cNvSpPr>
              <p:nvPr/>
            </p:nvSpPr>
            <p:spPr bwMode="auto">
              <a:xfrm>
                <a:off x="5238" y="3777"/>
                <a:ext cx="2" cy="1"/>
              </a:xfrm>
              <a:custGeom>
                <a:avLst/>
                <a:gdLst/>
                <a:ahLst/>
                <a:cxnLst>
                  <a:cxn ang="0">
                    <a:pos x="0" y="0"/>
                  </a:cxn>
                  <a:cxn ang="0">
                    <a:pos x="0" y="0"/>
                  </a:cxn>
                  <a:cxn ang="0">
                    <a:pos x="1" y="0"/>
                  </a:cxn>
                  <a:cxn ang="0">
                    <a:pos x="1" y="0"/>
                  </a:cxn>
                  <a:cxn ang="0">
                    <a:pos x="2" y="0"/>
                  </a:cxn>
                  <a:cxn ang="0">
                    <a:pos x="2" y="0"/>
                  </a:cxn>
                  <a:cxn ang="0">
                    <a:pos x="2" y="0"/>
                  </a:cxn>
                  <a:cxn ang="0">
                    <a:pos x="1" y="0"/>
                  </a:cxn>
                  <a:cxn ang="0">
                    <a:pos x="1" y="0"/>
                  </a:cxn>
                  <a:cxn ang="0">
                    <a:pos x="0" y="0"/>
                  </a:cxn>
                  <a:cxn ang="0">
                    <a:pos x="0" y="0"/>
                  </a:cxn>
                </a:cxnLst>
                <a:rect l="0" t="0" r="r" b="b"/>
                <a:pathLst>
                  <a:path w="2">
                    <a:moveTo>
                      <a:pt x="0" y="0"/>
                    </a:moveTo>
                    <a:lnTo>
                      <a:pt x="0" y="0"/>
                    </a:lnTo>
                    <a:lnTo>
                      <a:pt x="1" y="0"/>
                    </a:lnTo>
                    <a:lnTo>
                      <a:pt x="1" y="0"/>
                    </a:lnTo>
                    <a:lnTo>
                      <a:pt x="2" y="0"/>
                    </a:lnTo>
                    <a:lnTo>
                      <a:pt x="2" y="0"/>
                    </a:lnTo>
                    <a:lnTo>
                      <a:pt x="2" y="0"/>
                    </a:lnTo>
                    <a:lnTo>
                      <a:pt x="1" y="0"/>
                    </a:lnTo>
                    <a:lnTo>
                      <a:pt x="1"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6" name="Freeform 367"/>
              <p:cNvSpPr>
                <a:spLocks/>
              </p:cNvSpPr>
              <p:nvPr/>
            </p:nvSpPr>
            <p:spPr bwMode="auto">
              <a:xfrm>
                <a:off x="4028" y="3167"/>
                <a:ext cx="16" cy="16"/>
              </a:xfrm>
              <a:custGeom>
                <a:avLst/>
                <a:gdLst/>
                <a:ahLst/>
                <a:cxnLst>
                  <a:cxn ang="0">
                    <a:pos x="0" y="8"/>
                  </a:cxn>
                  <a:cxn ang="0">
                    <a:pos x="2" y="10"/>
                  </a:cxn>
                  <a:cxn ang="0">
                    <a:pos x="1" y="9"/>
                  </a:cxn>
                  <a:cxn ang="0">
                    <a:pos x="0" y="10"/>
                  </a:cxn>
                  <a:cxn ang="0">
                    <a:pos x="0" y="12"/>
                  </a:cxn>
                  <a:cxn ang="0">
                    <a:pos x="2" y="13"/>
                  </a:cxn>
                  <a:cxn ang="0">
                    <a:pos x="4" y="13"/>
                  </a:cxn>
                  <a:cxn ang="0">
                    <a:pos x="5" y="12"/>
                  </a:cxn>
                  <a:cxn ang="0">
                    <a:pos x="5" y="13"/>
                  </a:cxn>
                  <a:cxn ang="0">
                    <a:pos x="6" y="13"/>
                  </a:cxn>
                  <a:cxn ang="0">
                    <a:pos x="7" y="13"/>
                  </a:cxn>
                  <a:cxn ang="0">
                    <a:pos x="8" y="13"/>
                  </a:cxn>
                  <a:cxn ang="0">
                    <a:pos x="8" y="13"/>
                  </a:cxn>
                  <a:cxn ang="0">
                    <a:pos x="6" y="14"/>
                  </a:cxn>
                  <a:cxn ang="0">
                    <a:pos x="5" y="14"/>
                  </a:cxn>
                  <a:cxn ang="0">
                    <a:pos x="4" y="14"/>
                  </a:cxn>
                  <a:cxn ang="0">
                    <a:pos x="4" y="15"/>
                  </a:cxn>
                  <a:cxn ang="0">
                    <a:pos x="6" y="16"/>
                  </a:cxn>
                  <a:cxn ang="0">
                    <a:pos x="7" y="16"/>
                  </a:cxn>
                  <a:cxn ang="0">
                    <a:pos x="15" y="14"/>
                  </a:cxn>
                  <a:cxn ang="0">
                    <a:pos x="15" y="13"/>
                  </a:cxn>
                  <a:cxn ang="0">
                    <a:pos x="16" y="9"/>
                  </a:cxn>
                  <a:cxn ang="0">
                    <a:pos x="15" y="9"/>
                  </a:cxn>
                  <a:cxn ang="0">
                    <a:pos x="12" y="8"/>
                  </a:cxn>
                  <a:cxn ang="0">
                    <a:pos x="9" y="2"/>
                  </a:cxn>
                  <a:cxn ang="0">
                    <a:pos x="7" y="1"/>
                  </a:cxn>
                  <a:cxn ang="0">
                    <a:pos x="4" y="1"/>
                  </a:cxn>
                  <a:cxn ang="0">
                    <a:pos x="3" y="0"/>
                  </a:cxn>
                  <a:cxn ang="0">
                    <a:pos x="1" y="2"/>
                  </a:cxn>
                  <a:cxn ang="0">
                    <a:pos x="1" y="3"/>
                  </a:cxn>
                  <a:cxn ang="0">
                    <a:pos x="1" y="5"/>
                  </a:cxn>
                  <a:cxn ang="0">
                    <a:pos x="3" y="7"/>
                  </a:cxn>
                  <a:cxn ang="0">
                    <a:pos x="0" y="7"/>
                  </a:cxn>
                  <a:cxn ang="0">
                    <a:pos x="0" y="8"/>
                  </a:cxn>
                </a:cxnLst>
                <a:rect l="0" t="0" r="r" b="b"/>
                <a:pathLst>
                  <a:path w="16" h="16">
                    <a:moveTo>
                      <a:pt x="0" y="8"/>
                    </a:moveTo>
                    <a:lnTo>
                      <a:pt x="2" y="10"/>
                    </a:lnTo>
                    <a:lnTo>
                      <a:pt x="1" y="9"/>
                    </a:lnTo>
                    <a:lnTo>
                      <a:pt x="0" y="10"/>
                    </a:lnTo>
                    <a:lnTo>
                      <a:pt x="0" y="12"/>
                    </a:lnTo>
                    <a:lnTo>
                      <a:pt x="2" y="13"/>
                    </a:lnTo>
                    <a:lnTo>
                      <a:pt x="4" y="13"/>
                    </a:lnTo>
                    <a:lnTo>
                      <a:pt x="5" y="12"/>
                    </a:lnTo>
                    <a:lnTo>
                      <a:pt x="5" y="13"/>
                    </a:lnTo>
                    <a:lnTo>
                      <a:pt x="6" y="13"/>
                    </a:lnTo>
                    <a:lnTo>
                      <a:pt x="7" y="13"/>
                    </a:lnTo>
                    <a:lnTo>
                      <a:pt x="8" y="13"/>
                    </a:lnTo>
                    <a:lnTo>
                      <a:pt x="8" y="13"/>
                    </a:lnTo>
                    <a:lnTo>
                      <a:pt x="6" y="14"/>
                    </a:lnTo>
                    <a:lnTo>
                      <a:pt x="5" y="14"/>
                    </a:lnTo>
                    <a:lnTo>
                      <a:pt x="4" y="14"/>
                    </a:lnTo>
                    <a:lnTo>
                      <a:pt x="4" y="15"/>
                    </a:lnTo>
                    <a:lnTo>
                      <a:pt x="6" y="16"/>
                    </a:lnTo>
                    <a:lnTo>
                      <a:pt x="7" y="16"/>
                    </a:lnTo>
                    <a:lnTo>
                      <a:pt x="15" y="14"/>
                    </a:lnTo>
                    <a:lnTo>
                      <a:pt x="15" y="13"/>
                    </a:lnTo>
                    <a:lnTo>
                      <a:pt x="16" y="9"/>
                    </a:lnTo>
                    <a:lnTo>
                      <a:pt x="15" y="9"/>
                    </a:lnTo>
                    <a:lnTo>
                      <a:pt x="12" y="8"/>
                    </a:lnTo>
                    <a:lnTo>
                      <a:pt x="9" y="2"/>
                    </a:lnTo>
                    <a:lnTo>
                      <a:pt x="7" y="1"/>
                    </a:lnTo>
                    <a:lnTo>
                      <a:pt x="4" y="1"/>
                    </a:lnTo>
                    <a:lnTo>
                      <a:pt x="3" y="0"/>
                    </a:lnTo>
                    <a:lnTo>
                      <a:pt x="1" y="2"/>
                    </a:lnTo>
                    <a:lnTo>
                      <a:pt x="1" y="3"/>
                    </a:lnTo>
                    <a:lnTo>
                      <a:pt x="1" y="5"/>
                    </a:lnTo>
                    <a:lnTo>
                      <a:pt x="3" y="7"/>
                    </a:lnTo>
                    <a:lnTo>
                      <a:pt x="0" y="7"/>
                    </a:lnTo>
                    <a:lnTo>
                      <a:pt x="0" y="8"/>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7" name="Freeform 368"/>
              <p:cNvSpPr>
                <a:spLocks/>
              </p:cNvSpPr>
              <p:nvPr/>
            </p:nvSpPr>
            <p:spPr bwMode="auto">
              <a:xfrm>
                <a:off x="4188" y="3112"/>
                <a:ext cx="15" cy="8"/>
              </a:xfrm>
              <a:custGeom>
                <a:avLst/>
                <a:gdLst/>
                <a:ahLst/>
                <a:cxnLst>
                  <a:cxn ang="0">
                    <a:pos x="10" y="4"/>
                  </a:cxn>
                  <a:cxn ang="0">
                    <a:pos x="13" y="4"/>
                  </a:cxn>
                  <a:cxn ang="0">
                    <a:pos x="13" y="3"/>
                  </a:cxn>
                  <a:cxn ang="0">
                    <a:pos x="8" y="1"/>
                  </a:cxn>
                  <a:cxn ang="0">
                    <a:pos x="4" y="0"/>
                  </a:cxn>
                  <a:cxn ang="0">
                    <a:pos x="0" y="4"/>
                  </a:cxn>
                  <a:cxn ang="0">
                    <a:pos x="0" y="6"/>
                  </a:cxn>
                  <a:cxn ang="0">
                    <a:pos x="7" y="8"/>
                  </a:cxn>
                  <a:cxn ang="0">
                    <a:pos x="9" y="8"/>
                  </a:cxn>
                  <a:cxn ang="0">
                    <a:pos x="10" y="7"/>
                  </a:cxn>
                  <a:cxn ang="0">
                    <a:pos x="14" y="6"/>
                  </a:cxn>
                  <a:cxn ang="0">
                    <a:pos x="15" y="6"/>
                  </a:cxn>
                  <a:cxn ang="0">
                    <a:pos x="15" y="5"/>
                  </a:cxn>
                  <a:cxn ang="0">
                    <a:pos x="4" y="2"/>
                  </a:cxn>
                  <a:cxn ang="0">
                    <a:pos x="7" y="2"/>
                  </a:cxn>
                  <a:cxn ang="0">
                    <a:pos x="10" y="4"/>
                  </a:cxn>
                </a:cxnLst>
                <a:rect l="0" t="0" r="r" b="b"/>
                <a:pathLst>
                  <a:path w="15" h="8">
                    <a:moveTo>
                      <a:pt x="10" y="4"/>
                    </a:moveTo>
                    <a:lnTo>
                      <a:pt x="13" y="4"/>
                    </a:lnTo>
                    <a:lnTo>
                      <a:pt x="13" y="3"/>
                    </a:lnTo>
                    <a:lnTo>
                      <a:pt x="8" y="1"/>
                    </a:lnTo>
                    <a:lnTo>
                      <a:pt x="4" y="0"/>
                    </a:lnTo>
                    <a:lnTo>
                      <a:pt x="0" y="4"/>
                    </a:lnTo>
                    <a:lnTo>
                      <a:pt x="0" y="6"/>
                    </a:lnTo>
                    <a:lnTo>
                      <a:pt x="7" y="8"/>
                    </a:lnTo>
                    <a:lnTo>
                      <a:pt x="9" y="8"/>
                    </a:lnTo>
                    <a:lnTo>
                      <a:pt x="10" y="7"/>
                    </a:lnTo>
                    <a:lnTo>
                      <a:pt x="14" y="6"/>
                    </a:lnTo>
                    <a:lnTo>
                      <a:pt x="15" y="6"/>
                    </a:lnTo>
                    <a:lnTo>
                      <a:pt x="15" y="5"/>
                    </a:lnTo>
                    <a:lnTo>
                      <a:pt x="4" y="2"/>
                    </a:lnTo>
                    <a:lnTo>
                      <a:pt x="7" y="2"/>
                    </a:lnTo>
                    <a:lnTo>
                      <a:pt x="10"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8" name="Freeform 369"/>
              <p:cNvSpPr>
                <a:spLocks/>
              </p:cNvSpPr>
              <p:nvPr/>
            </p:nvSpPr>
            <p:spPr bwMode="auto">
              <a:xfrm>
                <a:off x="4230" y="3012"/>
                <a:ext cx="3" cy="6"/>
              </a:xfrm>
              <a:custGeom>
                <a:avLst/>
                <a:gdLst/>
                <a:ahLst/>
                <a:cxnLst>
                  <a:cxn ang="0">
                    <a:pos x="0" y="6"/>
                  </a:cxn>
                  <a:cxn ang="0">
                    <a:pos x="2" y="6"/>
                  </a:cxn>
                  <a:cxn ang="0">
                    <a:pos x="2" y="4"/>
                  </a:cxn>
                  <a:cxn ang="0">
                    <a:pos x="3" y="1"/>
                  </a:cxn>
                  <a:cxn ang="0">
                    <a:pos x="2" y="0"/>
                  </a:cxn>
                  <a:cxn ang="0">
                    <a:pos x="2" y="0"/>
                  </a:cxn>
                  <a:cxn ang="0">
                    <a:pos x="2" y="0"/>
                  </a:cxn>
                  <a:cxn ang="0">
                    <a:pos x="0" y="4"/>
                  </a:cxn>
                  <a:cxn ang="0">
                    <a:pos x="0" y="6"/>
                  </a:cxn>
                </a:cxnLst>
                <a:rect l="0" t="0" r="r" b="b"/>
                <a:pathLst>
                  <a:path w="3" h="6">
                    <a:moveTo>
                      <a:pt x="0" y="6"/>
                    </a:moveTo>
                    <a:lnTo>
                      <a:pt x="2" y="6"/>
                    </a:lnTo>
                    <a:lnTo>
                      <a:pt x="2" y="4"/>
                    </a:lnTo>
                    <a:lnTo>
                      <a:pt x="3" y="1"/>
                    </a:lnTo>
                    <a:lnTo>
                      <a:pt x="2" y="0"/>
                    </a:lnTo>
                    <a:lnTo>
                      <a:pt x="2" y="0"/>
                    </a:lnTo>
                    <a:lnTo>
                      <a:pt x="2" y="0"/>
                    </a:lnTo>
                    <a:lnTo>
                      <a:pt x="0" y="4"/>
                    </a:lnTo>
                    <a:lnTo>
                      <a:pt x="0" y="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29" name="Freeform 370"/>
              <p:cNvSpPr>
                <a:spLocks/>
              </p:cNvSpPr>
              <p:nvPr/>
            </p:nvSpPr>
            <p:spPr bwMode="auto">
              <a:xfrm>
                <a:off x="4194" y="3119"/>
                <a:ext cx="15" cy="6"/>
              </a:xfrm>
              <a:custGeom>
                <a:avLst/>
                <a:gdLst/>
                <a:ahLst/>
                <a:cxnLst>
                  <a:cxn ang="0">
                    <a:pos x="9" y="4"/>
                  </a:cxn>
                  <a:cxn ang="0">
                    <a:pos x="11" y="6"/>
                  </a:cxn>
                  <a:cxn ang="0">
                    <a:pos x="11" y="6"/>
                  </a:cxn>
                  <a:cxn ang="0">
                    <a:pos x="13" y="6"/>
                  </a:cxn>
                  <a:cxn ang="0">
                    <a:pos x="15" y="6"/>
                  </a:cxn>
                  <a:cxn ang="0">
                    <a:pos x="13" y="5"/>
                  </a:cxn>
                  <a:cxn ang="0">
                    <a:pos x="13" y="4"/>
                  </a:cxn>
                  <a:cxn ang="0">
                    <a:pos x="14" y="3"/>
                  </a:cxn>
                  <a:cxn ang="0">
                    <a:pos x="14" y="2"/>
                  </a:cxn>
                  <a:cxn ang="0">
                    <a:pos x="12" y="1"/>
                  </a:cxn>
                  <a:cxn ang="0">
                    <a:pos x="11" y="2"/>
                  </a:cxn>
                  <a:cxn ang="0">
                    <a:pos x="9" y="1"/>
                  </a:cxn>
                  <a:cxn ang="0">
                    <a:pos x="9" y="1"/>
                  </a:cxn>
                  <a:cxn ang="0">
                    <a:pos x="7" y="0"/>
                  </a:cxn>
                  <a:cxn ang="0">
                    <a:pos x="0" y="2"/>
                  </a:cxn>
                  <a:cxn ang="0">
                    <a:pos x="1" y="2"/>
                  </a:cxn>
                  <a:cxn ang="0">
                    <a:pos x="9" y="4"/>
                  </a:cxn>
                </a:cxnLst>
                <a:rect l="0" t="0" r="r" b="b"/>
                <a:pathLst>
                  <a:path w="15" h="6">
                    <a:moveTo>
                      <a:pt x="9" y="4"/>
                    </a:moveTo>
                    <a:lnTo>
                      <a:pt x="11" y="6"/>
                    </a:lnTo>
                    <a:lnTo>
                      <a:pt x="11" y="6"/>
                    </a:lnTo>
                    <a:lnTo>
                      <a:pt x="13" y="6"/>
                    </a:lnTo>
                    <a:lnTo>
                      <a:pt x="15" y="6"/>
                    </a:lnTo>
                    <a:lnTo>
                      <a:pt x="13" y="5"/>
                    </a:lnTo>
                    <a:lnTo>
                      <a:pt x="13" y="4"/>
                    </a:lnTo>
                    <a:lnTo>
                      <a:pt x="14" y="3"/>
                    </a:lnTo>
                    <a:lnTo>
                      <a:pt x="14" y="2"/>
                    </a:lnTo>
                    <a:lnTo>
                      <a:pt x="12" y="1"/>
                    </a:lnTo>
                    <a:lnTo>
                      <a:pt x="11" y="2"/>
                    </a:lnTo>
                    <a:lnTo>
                      <a:pt x="9" y="1"/>
                    </a:lnTo>
                    <a:lnTo>
                      <a:pt x="9" y="1"/>
                    </a:lnTo>
                    <a:lnTo>
                      <a:pt x="7" y="0"/>
                    </a:lnTo>
                    <a:lnTo>
                      <a:pt x="0" y="2"/>
                    </a:lnTo>
                    <a:lnTo>
                      <a:pt x="1" y="2"/>
                    </a:lnTo>
                    <a:lnTo>
                      <a:pt x="9"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0" name="Rectangle 371"/>
              <p:cNvSpPr>
                <a:spLocks noChangeArrowheads="1"/>
              </p:cNvSpPr>
              <p:nvPr/>
            </p:nvSpPr>
            <p:spPr bwMode="auto">
              <a:xfrm>
                <a:off x="4199" y="3231"/>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1" name="Freeform 372"/>
              <p:cNvSpPr>
                <a:spLocks/>
              </p:cNvSpPr>
              <p:nvPr/>
            </p:nvSpPr>
            <p:spPr bwMode="auto">
              <a:xfrm>
                <a:off x="4231" y="2975"/>
                <a:ext cx="2" cy="6"/>
              </a:xfrm>
              <a:custGeom>
                <a:avLst/>
                <a:gdLst/>
                <a:ahLst/>
                <a:cxnLst>
                  <a:cxn ang="0">
                    <a:pos x="2" y="2"/>
                  </a:cxn>
                  <a:cxn ang="0">
                    <a:pos x="1" y="0"/>
                  </a:cxn>
                  <a:cxn ang="0">
                    <a:pos x="1" y="1"/>
                  </a:cxn>
                  <a:cxn ang="0">
                    <a:pos x="0" y="3"/>
                  </a:cxn>
                  <a:cxn ang="0">
                    <a:pos x="0" y="6"/>
                  </a:cxn>
                  <a:cxn ang="0">
                    <a:pos x="1" y="6"/>
                  </a:cxn>
                  <a:cxn ang="0">
                    <a:pos x="1" y="5"/>
                  </a:cxn>
                  <a:cxn ang="0">
                    <a:pos x="1" y="5"/>
                  </a:cxn>
                  <a:cxn ang="0">
                    <a:pos x="1" y="4"/>
                  </a:cxn>
                  <a:cxn ang="0">
                    <a:pos x="1" y="4"/>
                  </a:cxn>
                  <a:cxn ang="0">
                    <a:pos x="2" y="3"/>
                  </a:cxn>
                  <a:cxn ang="0">
                    <a:pos x="2" y="2"/>
                  </a:cxn>
                </a:cxnLst>
                <a:rect l="0" t="0" r="r" b="b"/>
                <a:pathLst>
                  <a:path w="2" h="6">
                    <a:moveTo>
                      <a:pt x="2" y="2"/>
                    </a:moveTo>
                    <a:lnTo>
                      <a:pt x="1" y="0"/>
                    </a:lnTo>
                    <a:lnTo>
                      <a:pt x="1" y="1"/>
                    </a:lnTo>
                    <a:lnTo>
                      <a:pt x="0" y="3"/>
                    </a:lnTo>
                    <a:lnTo>
                      <a:pt x="0" y="6"/>
                    </a:lnTo>
                    <a:lnTo>
                      <a:pt x="1" y="6"/>
                    </a:lnTo>
                    <a:lnTo>
                      <a:pt x="1" y="5"/>
                    </a:lnTo>
                    <a:lnTo>
                      <a:pt x="1" y="5"/>
                    </a:lnTo>
                    <a:lnTo>
                      <a:pt x="1" y="4"/>
                    </a:lnTo>
                    <a:lnTo>
                      <a:pt x="1" y="4"/>
                    </a:lnTo>
                    <a:lnTo>
                      <a:pt x="2" y="3"/>
                    </a:lnTo>
                    <a:lnTo>
                      <a:pt x="2"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2" name="Freeform 373"/>
              <p:cNvSpPr>
                <a:spLocks/>
              </p:cNvSpPr>
              <p:nvPr/>
            </p:nvSpPr>
            <p:spPr bwMode="auto">
              <a:xfrm>
                <a:off x="4225" y="3071"/>
                <a:ext cx="8" cy="10"/>
              </a:xfrm>
              <a:custGeom>
                <a:avLst/>
                <a:gdLst/>
                <a:ahLst/>
                <a:cxnLst>
                  <a:cxn ang="0">
                    <a:pos x="1" y="10"/>
                  </a:cxn>
                  <a:cxn ang="0">
                    <a:pos x="2" y="9"/>
                  </a:cxn>
                  <a:cxn ang="0">
                    <a:pos x="3" y="10"/>
                  </a:cxn>
                  <a:cxn ang="0">
                    <a:pos x="6" y="9"/>
                  </a:cxn>
                  <a:cxn ang="0">
                    <a:pos x="7" y="10"/>
                  </a:cxn>
                  <a:cxn ang="0">
                    <a:pos x="8" y="9"/>
                  </a:cxn>
                  <a:cxn ang="0">
                    <a:pos x="8" y="8"/>
                  </a:cxn>
                  <a:cxn ang="0">
                    <a:pos x="8" y="6"/>
                  </a:cxn>
                  <a:cxn ang="0">
                    <a:pos x="7" y="7"/>
                  </a:cxn>
                  <a:cxn ang="0">
                    <a:pos x="7" y="7"/>
                  </a:cxn>
                  <a:cxn ang="0">
                    <a:pos x="6" y="7"/>
                  </a:cxn>
                  <a:cxn ang="0">
                    <a:pos x="5" y="6"/>
                  </a:cxn>
                  <a:cxn ang="0">
                    <a:pos x="4" y="5"/>
                  </a:cxn>
                  <a:cxn ang="0">
                    <a:pos x="5" y="4"/>
                  </a:cxn>
                  <a:cxn ang="0">
                    <a:pos x="6" y="3"/>
                  </a:cxn>
                  <a:cxn ang="0">
                    <a:pos x="6" y="3"/>
                  </a:cxn>
                  <a:cxn ang="0">
                    <a:pos x="5" y="0"/>
                  </a:cxn>
                  <a:cxn ang="0">
                    <a:pos x="4" y="1"/>
                  </a:cxn>
                  <a:cxn ang="0">
                    <a:pos x="4" y="2"/>
                  </a:cxn>
                  <a:cxn ang="0">
                    <a:pos x="3" y="3"/>
                  </a:cxn>
                  <a:cxn ang="0">
                    <a:pos x="3" y="2"/>
                  </a:cxn>
                  <a:cxn ang="0">
                    <a:pos x="0" y="2"/>
                  </a:cxn>
                  <a:cxn ang="0">
                    <a:pos x="0" y="3"/>
                  </a:cxn>
                  <a:cxn ang="0">
                    <a:pos x="1" y="3"/>
                  </a:cxn>
                  <a:cxn ang="0">
                    <a:pos x="1" y="10"/>
                  </a:cxn>
                </a:cxnLst>
                <a:rect l="0" t="0" r="r" b="b"/>
                <a:pathLst>
                  <a:path w="8" h="10">
                    <a:moveTo>
                      <a:pt x="1" y="10"/>
                    </a:moveTo>
                    <a:lnTo>
                      <a:pt x="2" y="9"/>
                    </a:lnTo>
                    <a:lnTo>
                      <a:pt x="3" y="10"/>
                    </a:lnTo>
                    <a:lnTo>
                      <a:pt x="6" y="9"/>
                    </a:lnTo>
                    <a:lnTo>
                      <a:pt x="7" y="10"/>
                    </a:lnTo>
                    <a:lnTo>
                      <a:pt x="8" y="9"/>
                    </a:lnTo>
                    <a:lnTo>
                      <a:pt x="8" y="8"/>
                    </a:lnTo>
                    <a:lnTo>
                      <a:pt x="8" y="6"/>
                    </a:lnTo>
                    <a:lnTo>
                      <a:pt x="7" y="7"/>
                    </a:lnTo>
                    <a:lnTo>
                      <a:pt x="7" y="7"/>
                    </a:lnTo>
                    <a:lnTo>
                      <a:pt x="6" y="7"/>
                    </a:lnTo>
                    <a:lnTo>
                      <a:pt x="5" y="6"/>
                    </a:lnTo>
                    <a:lnTo>
                      <a:pt x="4" y="5"/>
                    </a:lnTo>
                    <a:lnTo>
                      <a:pt x="5" y="4"/>
                    </a:lnTo>
                    <a:lnTo>
                      <a:pt x="6" y="3"/>
                    </a:lnTo>
                    <a:lnTo>
                      <a:pt x="6" y="3"/>
                    </a:lnTo>
                    <a:lnTo>
                      <a:pt x="5" y="0"/>
                    </a:lnTo>
                    <a:lnTo>
                      <a:pt x="4" y="1"/>
                    </a:lnTo>
                    <a:lnTo>
                      <a:pt x="4" y="2"/>
                    </a:lnTo>
                    <a:lnTo>
                      <a:pt x="3" y="3"/>
                    </a:lnTo>
                    <a:lnTo>
                      <a:pt x="3" y="2"/>
                    </a:lnTo>
                    <a:lnTo>
                      <a:pt x="0" y="2"/>
                    </a:lnTo>
                    <a:lnTo>
                      <a:pt x="0" y="3"/>
                    </a:lnTo>
                    <a:lnTo>
                      <a:pt x="1" y="3"/>
                    </a:lnTo>
                    <a:lnTo>
                      <a:pt x="1" y="1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3" name="Freeform 374"/>
              <p:cNvSpPr>
                <a:spLocks/>
              </p:cNvSpPr>
              <p:nvPr/>
            </p:nvSpPr>
            <p:spPr bwMode="auto">
              <a:xfrm>
                <a:off x="4209" y="3092"/>
                <a:ext cx="9" cy="7"/>
              </a:xfrm>
              <a:custGeom>
                <a:avLst/>
                <a:gdLst/>
                <a:ahLst/>
                <a:cxnLst>
                  <a:cxn ang="0">
                    <a:pos x="8" y="2"/>
                  </a:cxn>
                  <a:cxn ang="0">
                    <a:pos x="8" y="0"/>
                  </a:cxn>
                  <a:cxn ang="0">
                    <a:pos x="4" y="0"/>
                  </a:cxn>
                  <a:cxn ang="0">
                    <a:pos x="2" y="0"/>
                  </a:cxn>
                  <a:cxn ang="0">
                    <a:pos x="1" y="1"/>
                  </a:cxn>
                  <a:cxn ang="0">
                    <a:pos x="0" y="3"/>
                  </a:cxn>
                  <a:cxn ang="0">
                    <a:pos x="0" y="4"/>
                  </a:cxn>
                  <a:cxn ang="0">
                    <a:pos x="1" y="5"/>
                  </a:cxn>
                  <a:cxn ang="0">
                    <a:pos x="3" y="6"/>
                  </a:cxn>
                  <a:cxn ang="0">
                    <a:pos x="4" y="7"/>
                  </a:cxn>
                  <a:cxn ang="0">
                    <a:pos x="9" y="6"/>
                  </a:cxn>
                  <a:cxn ang="0">
                    <a:pos x="9" y="4"/>
                  </a:cxn>
                  <a:cxn ang="0">
                    <a:pos x="8" y="4"/>
                  </a:cxn>
                  <a:cxn ang="0">
                    <a:pos x="8" y="2"/>
                  </a:cxn>
                </a:cxnLst>
                <a:rect l="0" t="0" r="r" b="b"/>
                <a:pathLst>
                  <a:path w="9" h="7">
                    <a:moveTo>
                      <a:pt x="8" y="2"/>
                    </a:moveTo>
                    <a:lnTo>
                      <a:pt x="8" y="0"/>
                    </a:lnTo>
                    <a:lnTo>
                      <a:pt x="4" y="0"/>
                    </a:lnTo>
                    <a:lnTo>
                      <a:pt x="2" y="0"/>
                    </a:lnTo>
                    <a:lnTo>
                      <a:pt x="1" y="1"/>
                    </a:lnTo>
                    <a:lnTo>
                      <a:pt x="0" y="3"/>
                    </a:lnTo>
                    <a:lnTo>
                      <a:pt x="0" y="4"/>
                    </a:lnTo>
                    <a:lnTo>
                      <a:pt x="1" y="5"/>
                    </a:lnTo>
                    <a:lnTo>
                      <a:pt x="3" y="6"/>
                    </a:lnTo>
                    <a:lnTo>
                      <a:pt x="4" y="7"/>
                    </a:lnTo>
                    <a:lnTo>
                      <a:pt x="9" y="6"/>
                    </a:lnTo>
                    <a:lnTo>
                      <a:pt x="9" y="4"/>
                    </a:lnTo>
                    <a:lnTo>
                      <a:pt x="8" y="4"/>
                    </a:lnTo>
                    <a:lnTo>
                      <a:pt x="8"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4" name="Freeform 375"/>
              <p:cNvSpPr>
                <a:spLocks/>
              </p:cNvSpPr>
              <p:nvPr/>
            </p:nvSpPr>
            <p:spPr bwMode="auto">
              <a:xfrm>
                <a:off x="4652" y="2951"/>
                <a:ext cx="7" cy="5"/>
              </a:xfrm>
              <a:custGeom>
                <a:avLst/>
                <a:gdLst/>
                <a:ahLst/>
                <a:cxnLst>
                  <a:cxn ang="0">
                    <a:pos x="1" y="3"/>
                  </a:cxn>
                  <a:cxn ang="0">
                    <a:pos x="1" y="3"/>
                  </a:cxn>
                  <a:cxn ang="0">
                    <a:pos x="2" y="3"/>
                  </a:cxn>
                  <a:cxn ang="0">
                    <a:pos x="3" y="3"/>
                  </a:cxn>
                  <a:cxn ang="0">
                    <a:pos x="3" y="4"/>
                  </a:cxn>
                  <a:cxn ang="0">
                    <a:pos x="3" y="4"/>
                  </a:cxn>
                  <a:cxn ang="0">
                    <a:pos x="3" y="5"/>
                  </a:cxn>
                  <a:cxn ang="0">
                    <a:pos x="5" y="4"/>
                  </a:cxn>
                  <a:cxn ang="0">
                    <a:pos x="5" y="3"/>
                  </a:cxn>
                  <a:cxn ang="0">
                    <a:pos x="6" y="3"/>
                  </a:cxn>
                  <a:cxn ang="0">
                    <a:pos x="7" y="3"/>
                  </a:cxn>
                  <a:cxn ang="0">
                    <a:pos x="6" y="2"/>
                  </a:cxn>
                  <a:cxn ang="0">
                    <a:pos x="6" y="0"/>
                  </a:cxn>
                  <a:cxn ang="0">
                    <a:pos x="6" y="0"/>
                  </a:cxn>
                  <a:cxn ang="0">
                    <a:pos x="1" y="0"/>
                  </a:cxn>
                  <a:cxn ang="0">
                    <a:pos x="1" y="0"/>
                  </a:cxn>
                  <a:cxn ang="0">
                    <a:pos x="0" y="2"/>
                  </a:cxn>
                  <a:cxn ang="0">
                    <a:pos x="1" y="3"/>
                  </a:cxn>
                  <a:cxn ang="0">
                    <a:pos x="1" y="3"/>
                  </a:cxn>
                </a:cxnLst>
                <a:rect l="0" t="0" r="r" b="b"/>
                <a:pathLst>
                  <a:path w="7" h="5">
                    <a:moveTo>
                      <a:pt x="1" y="3"/>
                    </a:moveTo>
                    <a:lnTo>
                      <a:pt x="1" y="3"/>
                    </a:lnTo>
                    <a:lnTo>
                      <a:pt x="2" y="3"/>
                    </a:lnTo>
                    <a:lnTo>
                      <a:pt x="3" y="3"/>
                    </a:lnTo>
                    <a:lnTo>
                      <a:pt x="3" y="4"/>
                    </a:lnTo>
                    <a:lnTo>
                      <a:pt x="3" y="4"/>
                    </a:lnTo>
                    <a:lnTo>
                      <a:pt x="3" y="5"/>
                    </a:lnTo>
                    <a:lnTo>
                      <a:pt x="5" y="4"/>
                    </a:lnTo>
                    <a:lnTo>
                      <a:pt x="5" y="3"/>
                    </a:lnTo>
                    <a:lnTo>
                      <a:pt x="6" y="3"/>
                    </a:lnTo>
                    <a:lnTo>
                      <a:pt x="7" y="3"/>
                    </a:lnTo>
                    <a:lnTo>
                      <a:pt x="6" y="2"/>
                    </a:lnTo>
                    <a:lnTo>
                      <a:pt x="6" y="0"/>
                    </a:lnTo>
                    <a:lnTo>
                      <a:pt x="6" y="0"/>
                    </a:lnTo>
                    <a:lnTo>
                      <a:pt x="1" y="0"/>
                    </a:lnTo>
                    <a:lnTo>
                      <a:pt x="1" y="0"/>
                    </a:lnTo>
                    <a:lnTo>
                      <a:pt x="0" y="2"/>
                    </a:lnTo>
                    <a:lnTo>
                      <a:pt x="1" y="3"/>
                    </a:lnTo>
                    <a:lnTo>
                      <a:pt x="1"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5" name="Freeform 376"/>
              <p:cNvSpPr>
                <a:spLocks/>
              </p:cNvSpPr>
              <p:nvPr/>
            </p:nvSpPr>
            <p:spPr bwMode="auto">
              <a:xfrm>
                <a:off x="4195" y="3122"/>
                <a:ext cx="14" cy="14"/>
              </a:xfrm>
              <a:custGeom>
                <a:avLst/>
                <a:gdLst/>
                <a:ahLst/>
                <a:cxnLst>
                  <a:cxn ang="0">
                    <a:pos x="11" y="9"/>
                  </a:cxn>
                  <a:cxn ang="0">
                    <a:pos x="12" y="9"/>
                  </a:cxn>
                  <a:cxn ang="0">
                    <a:pos x="14" y="9"/>
                  </a:cxn>
                  <a:cxn ang="0">
                    <a:pos x="13" y="7"/>
                  </a:cxn>
                  <a:cxn ang="0">
                    <a:pos x="12" y="7"/>
                  </a:cxn>
                  <a:cxn ang="0">
                    <a:pos x="11" y="6"/>
                  </a:cxn>
                  <a:cxn ang="0">
                    <a:pos x="9" y="5"/>
                  </a:cxn>
                  <a:cxn ang="0">
                    <a:pos x="8" y="3"/>
                  </a:cxn>
                  <a:cxn ang="0">
                    <a:pos x="7" y="2"/>
                  </a:cxn>
                  <a:cxn ang="0">
                    <a:pos x="5" y="1"/>
                  </a:cxn>
                  <a:cxn ang="0">
                    <a:pos x="4" y="1"/>
                  </a:cxn>
                  <a:cxn ang="0">
                    <a:pos x="1" y="0"/>
                  </a:cxn>
                  <a:cxn ang="0">
                    <a:pos x="0" y="1"/>
                  </a:cxn>
                  <a:cxn ang="0">
                    <a:pos x="0" y="2"/>
                  </a:cxn>
                  <a:cxn ang="0">
                    <a:pos x="0" y="3"/>
                  </a:cxn>
                  <a:cxn ang="0">
                    <a:pos x="0" y="4"/>
                  </a:cxn>
                  <a:cxn ang="0">
                    <a:pos x="0" y="6"/>
                  </a:cxn>
                  <a:cxn ang="0">
                    <a:pos x="2" y="7"/>
                  </a:cxn>
                  <a:cxn ang="0">
                    <a:pos x="3" y="8"/>
                  </a:cxn>
                  <a:cxn ang="0">
                    <a:pos x="7" y="10"/>
                  </a:cxn>
                  <a:cxn ang="0">
                    <a:pos x="9" y="14"/>
                  </a:cxn>
                  <a:cxn ang="0">
                    <a:pos x="11" y="13"/>
                  </a:cxn>
                  <a:cxn ang="0">
                    <a:pos x="11" y="14"/>
                  </a:cxn>
                  <a:cxn ang="0">
                    <a:pos x="11" y="14"/>
                  </a:cxn>
                  <a:cxn ang="0">
                    <a:pos x="12" y="14"/>
                  </a:cxn>
                  <a:cxn ang="0">
                    <a:pos x="12" y="12"/>
                  </a:cxn>
                  <a:cxn ang="0">
                    <a:pos x="11" y="11"/>
                  </a:cxn>
                  <a:cxn ang="0">
                    <a:pos x="11" y="10"/>
                  </a:cxn>
                  <a:cxn ang="0">
                    <a:pos x="9" y="10"/>
                  </a:cxn>
                  <a:cxn ang="0">
                    <a:pos x="10" y="9"/>
                  </a:cxn>
                  <a:cxn ang="0">
                    <a:pos x="11" y="9"/>
                  </a:cxn>
                </a:cxnLst>
                <a:rect l="0" t="0" r="r" b="b"/>
                <a:pathLst>
                  <a:path w="14" h="14">
                    <a:moveTo>
                      <a:pt x="11" y="9"/>
                    </a:moveTo>
                    <a:lnTo>
                      <a:pt x="12" y="9"/>
                    </a:lnTo>
                    <a:lnTo>
                      <a:pt x="14" y="9"/>
                    </a:lnTo>
                    <a:lnTo>
                      <a:pt x="13" y="7"/>
                    </a:lnTo>
                    <a:lnTo>
                      <a:pt x="12" y="7"/>
                    </a:lnTo>
                    <a:lnTo>
                      <a:pt x="11" y="6"/>
                    </a:lnTo>
                    <a:lnTo>
                      <a:pt x="9" y="5"/>
                    </a:lnTo>
                    <a:lnTo>
                      <a:pt x="8" y="3"/>
                    </a:lnTo>
                    <a:lnTo>
                      <a:pt x="7" y="2"/>
                    </a:lnTo>
                    <a:lnTo>
                      <a:pt x="5" y="1"/>
                    </a:lnTo>
                    <a:lnTo>
                      <a:pt x="4" y="1"/>
                    </a:lnTo>
                    <a:lnTo>
                      <a:pt x="1" y="0"/>
                    </a:lnTo>
                    <a:lnTo>
                      <a:pt x="0" y="1"/>
                    </a:lnTo>
                    <a:lnTo>
                      <a:pt x="0" y="2"/>
                    </a:lnTo>
                    <a:lnTo>
                      <a:pt x="0" y="3"/>
                    </a:lnTo>
                    <a:lnTo>
                      <a:pt x="0" y="4"/>
                    </a:lnTo>
                    <a:lnTo>
                      <a:pt x="0" y="6"/>
                    </a:lnTo>
                    <a:lnTo>
                      <a:pt x="2" y="7"/>
                    </a:lnTo>
                    <a:lnTo>
                      <a:pt x="3" y="8"/>
                    </a:lnTo>
                    <a:lnTo>
                      <a:pt x="7" y="10"/>
                    </a:lnTo>
                    <a:lnTo>
                      <a:pt x="9" y="14"/>
                    </a:lnTo>
                    <a:lnTo>
                      <a:pt x="11" y="13"/>
                    </a:lnTo>
                    <a:lnTo>
                      <a:pt x="11" y="14"/>
                    </a:lnTo>
                    <a:lnTo>
                      <a:pt x="11" y="14"/>
                    </a:lnTo>
                    <a:lnTo>
                      <a:pt x="12" y="14"/>
                    </a:lnTo>
                    <a:lnTo>
                      <a:pt x="12" y="12"/>
                    </a:lnTo>
                    <a:lnTo>
                      <a:pt x="11" y="11"/>
                    </a:lnTo>
                    <a:lnTo>
                      <a:pt x="11" y="10"/>
                    </a:lnTo>
                    <a:lnTo>
                      <a:pt x="9" y="10"/>
                    </a:lnTo>
                    <a:lnTo>
                      <a:pt x="10" y="9"/>
                    </a:lnTo>
                    <a:lnTo>
                      <a:pt x="11" y="9"/>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6" name="Freeform 377"/>
              <p:cNvSpPr>
                <a:spLocks/>
              </p:cNvSpPr>
              <p:nvPr/>
            </p:nvSpPr>
            <p:spPr bwMode="auto">
              <a:xfrm>
                <a:off x="4175" y="3154"/>
                <a:ext cx="15" cy="11"/>
              </a:xfrm>
              <a:custGeom>
                <a:avLst/>
                <a:gdLst/>
                <a:ahLst/>
                <a:cxnLst>
                  <a:cxn ang="0">
                    <a:pos x="13" y="1"/>
                  </a:cxn>
                  <a:cxn ang="0">
                    <a:pos x="12" y="0"/>
                  </a:cxn>
                  <a:cxn ang="0">
                    <a:pos x="10" y="3"/>
                  </a:cxn>
                  <a:cxn ang="0">
                    <a:pos x="6" y="4"/>
                  </a:cxn>
                  <a:cxn ang="0">
                    <a:pos x="5" y="5"/>
                  </a:cxn>
                  <a:cxn ang="0">
                    <a:pos x="1" y="7"/>
                  </a:cxn>
                  <a:cxn ang="0">
                    <a:pos x="0" y="11"/>
                  </a:cxn>
                  <a:cxn ang="0">
                    <a:pos x="1" y="11"/>
                  </a:cxn>
                  <a:cxn ang="0">
                    <a:pos x="10" y="9"/>
                  </a:cxn>
                  <a:cxn ang="0">
                    <a:pos x="11" y="9"/>
                  </a:cxn>
                  <a:cxn ang="0">
                    <a:pos x="12" y="8"/>
                  </a:cxn>
                  <a:cxn ang="0">
                    <a:pos x="13" y="9"/>
                  </a:cxn>
                  <a:cxn ang="0">
                    <a:pos x="13" y="8"/>
                  </a:cxn>
                  <a:cxn ang="0">
                    <a:pos x="15" y="7"/>
                  </a:cxn>
                  <a:cxn ang="0">
                    <a:pos x="14" y="4"/>
                  </a:cxn>
                  <a:cxn ang="0">
                    <a:pos x="14" y="3"/>
                  </a:cxn>
                  <a:cxn ang="0">
                    <a:pos x="13" y="1"/>
                  </a:cxn>
                </a:cxnLst>
                <a:rect l="0" t="0" r="r" b="b"/>
                <a:pathLst>
                  <a:path w="15" h="11">
                    <a:moveTo>
                      <a:pt x="13" y="1"/>
                    </a:moveTo>
                    <a:lnTo>
                      <a:pt x="12" y="0"/>
                    </a:lnTo>
                    <a:lnTo>
                      <a:pt x="10" y="3"/>
                    </a:lnTo>
                    <a:lnTo>
                      <a:pt x="6" y="4"/>
                    </a:lnTo>
                    <a:lnTo>
                      <a:pt x="5" y="5"/>
                    </a:lnTo>
                    <a:lnTo>
                      <a:pt x="1" y="7"/>
                    </a:lnTo>
                    <a:lnTo>
                      <a:pt x="0" y="11"/>
                    </a:lnTo>
                    <a:lnTo>
                      <a:pt x="1" y="11"/>
                    </a:lnTo>
                    <a:lnTo>
                      <a:pt x="10" y="9"/>
                    </a:lnTo>
                    <a:lnTo>
                      <a:pt x="11" y="9"/>
                    </a:lnTo>
                    <a:lnTo>
                      <a:pt x="12" y="8"/>
                    </a:lnTo>
                    <a:lnTo>
                      <a:pt x="13" y="9"/>
                    </a:lnTo>
                    <a:lnTo>
                      <a:pt x="13" y="8"/>
                    </a:lnTo>
                    <a:lnTo>
                      <a:pt x="15" y="7"/>
                    </a:lnTo>
                    <a:lnTo>
                      <a:pt x="14" y="4"/>
                    </a:lnTo>
                    <a:lnTo>
                      <a:pt x="14" y="3"/>
                    </a:lnTo>
                    <a:lnTo>
                      <a:pt x="13"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7" name="Freeform 378"/>
              <p:cNvSpPr>
                <a:spLocks/>
              </p:cNvSpPr>
              <p:nvPr/>
            </p:nvSpPr>
            <p:spPr bwMode="auto">
              <a:xfrm>
                <a:off x="4482" y="2983"/>
                <a:ext cx="11" cy="4"/>
              </a:xfrm>
              <a:custGeom>
                <a:avLst/>
                <a:gdLst/>
                <a:ahLst/>
                <a:cxnLst>
                  <a:cxn ang="0">
                    <a:pos x="2" y="4"/>
                  </a:cxn>
                  <a:cxn ang="0">
                    <a:pos x="2" y="4"/>
                  </a:cxn>
                  <a:cxn ang="0">
                    <a:pos x="4" y="2"/>
                  </a:cxn>
                  <a:cxn ang="0">
                    <a:pos x="5" y="2"/>
                  </a:cxn>
                  <a:cxn ang="0">
                    <a:pos x="4" y="1"/>
                  </a:cxn>
                  <a:cxn ang="0">
                    <a:pos x="5" y="1"/>
                  </a:cxn>
                  <a:cxn ang="0">
                    <a:pos x="6" y="1"/>
                  </a:cxn>
                  <a:cxn ang="0">
                    <a:pos x="7" y="3"/>
                  </a:cxn>
                  <a:cxn ang="0">
                    <a:pos x="9" y="4"/>
                  </a:cxn>
                  <a:cxn ang="0">
                    <a:pos x="9" y="3"/>
                  </a:cxn>
                  <a:cxn ang="0">
                    <a:pos x="11" y="2"/>
                  </a:cxn>
                  <a:cxn ang="0">
                    <a:pos x="11" y="1"/>
                  </a:cxn>
                  <a:cxn ang="0">
                    <a:pos x="10" y="1"/>
                  </a:cxn>
                  <a:cxn ang="0">
                    <a:pos x="9" y="2"/>
                  </a:cxn>
                  <a:cxn ang="0">
                    <a:pos x="8" y="2"/>
                  </a:cxn>
                  <a:cxn ang="0">
                    <a:pos x="7" y="1"/>
                  </a:cxn>
                  <a:cxn ang="0">
                    <a:pos x="7" y="0"/>
                  </a:cxn>
                  <a:cxn ang="0">
                    <a:pos x="6" y="0"/>
                  </a:cxn>
                  <a:cxn ang="0">
                    <a:pos x="5" y="0"/>
                  </a:cxn>
                  <a:cxn ang="0">
                    <a:pos x="4" y="0"/>
                  </a:cxn>
                  <a:cxn ang="0">
                    <a:pos x="4" y="0"/>
                  </a:cxn>
                  <a:cxn ang="0">
                    <a:pos x="4" y="1"/>
                  </a:cxn>
                  <a:cxn ang="0">
                    <a:pos x="3" y="1"/>
                  </a:cxn>
                  <a:cxn ang="0">
                    <a:pos x="2" y="2"/>
                  </a:cxn>
                  <a:cxn ang="0">
                    <a:pos x="2" y="3"/>
                  </a:cxn>
                  <a:cxn ang="0">
                    <a:pos x="0" y="2"/>
                  </a:cxn>
                  <a:cxn ang="0">
                    <a:pos x="0" y="4"/>
                  </a:cxn>
                  <a:cxn ang="0">
                    <a:pos x="2" y="4"/>
                  </a:cxn>
                  <a:cxn ang="0">
                    <a:pos x="2" y="4"/>
                  </a:cxn>
                </a:cxnLst>
                <a:rect l="0" t="0" r="r" b="b"/>
                <a:pathLst>
                  <a:path w="11" h="4">
                    <a:moveTo>
                      <a:pt x="2" y="4"/>
                    </a:moveTo>
                    <a:lnTo>
                      <a:pt x="2" y="4"/>
                    </a:lnTo>
                    <a:lnTo>
                      <a:pt x="4" y="2"/>
                    </a:lnTo>
                    <a:lnTo>
                      <a:pt x="5" y="2"/>
                    </a:lnTo>
                    <a:lnTo>
                      <a:pt x="4" y="1"/>
                    </a:lnTo>
                    <a:lnTo>
                      <a:pt x="5" y="1"/>
                    </a:lnTo>
                    <a:lnTo>
                      <a:pt x="6" y="1"/>
                    </a:lnTo>
                    <a:lnTo>
                      <a:pt x="7" y="3"/>
                    </a:lnTo>
                    <a:lnTo>
                      <a:pt x="9" y="4"/>
                    </a:lnTo>
                    <a:lnTo>
                      <a:pt x="9" y="3"/>
                    </a:lnTo>
                    <a:lnTo>
                      <a:pt x="11" y="2"/>
                    </a:lnTo>
                    <a:lnTo>
                      <a:pt x="11" y="1"/>
                    </a:lnTo>
                    <a:lnTo>
                      <a:pt x="10" y="1"/>
                    </a:lnTo>
                    <a:lnTo>
                      <a:pt x="9" y="2"/>
                    </a:lnTo>
                    <a:lnTo>
                      <a:pt x="8" y="2"/>
                    </a:lnTo>
                    <a:lnTo>
                      <a:pt x="7" y="1"/>
                    </a:lnTo>
                    <a:lnTo>
                      <a:pt x="7" y="0"/>
                    </a:lnTo>
                    <a:lnTo>
                      <a:pt x="6" y="0"/>
                    </a:lnTo>
                    <a:lnTo>
                      <a:pt x="5" y="0"/>
                    </a:lnTo>
                    <a:lnTo>
                      <a:pt x="4" y="0"/>
                    </a:lnTo>
                    <a:lnTo>
                      <a:pt x="4" y="0"/>
                    </a:lnTo>
                    <a:lnTo>
                      <a:pt x="4" y="1"/>
                    </a:lnTo>
                    <a:lnTo>
                      <a:pt x="3" y="1"/>
                    </a:lnTo>
                    <a:lnTo>
                      <a:pt x="2" y="2"/>
                    </a:lnTo>
                    <a:lnTo>
                      <a:pt x="2" y="3"/>
                    </a:lnTo>
                    <a:lnTo>
                      <a:pt x="0" y="2"/>
                    </a:lnTo>
                    <a:lnTo>
                      <a:pt x="0" y="4"/>
                    </a:lnTo>
                    <a:lnTo>
                      <a:pt x="2" y="4"/>
                    </a:lnTo>
                    <a:lnTo>
                      <a:pt x="2"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8" name="Freeform 379"/>
              <p:cNvSpPr>
                <a:spLocks/>
              </p:cNvSpPr>
              <p:nvPr/>
            </p:nvSpPr>
            <p:spPr bwMode="auto">
              <a:xfrm>
                <a:off x="4388" y="2985"/>
                <a:ext cx="8" cy="19"/>
              </a:xfrm>
              <a:custGeom>
                <a:avLst/>
                <a:gdLst/>
                <a:ahLst/>
                <a:cxnLst>
                  <a:cxn ang="0">
                    <a:pos x="0" y="4"/>
                  </a:cxn>
                  <a:cxn ang="0">
                    <a:pos x="3" y="11"/>
                  </a:cxn>
                  <a:cxn ang="0">
                    <a:pos x="3" y="13"/>
                  </a:cxn>
                  <a:cxn ang="0">
                    <a:pos x="4" y="12"/>
                  </a:cxn>
                  <a:cxn ang="0">
                    <a:pos x="6" y="14"/>
                  </a:cxn>
                  <a:cxn ang="0">
                    <a:pos x="6" y="15"/>
                  </a:cxn>
                  <a:cxn ang="0">
                    <a:pos x="7" y="16"/>
                  </a:cxn>
                  <a:cxn ang="0">
                    <a:pos x="7" y="18"/>
                  </a:cxn>
                  <a:cxn ang="0">
                    <a:pos x="8" y="19"/>
                  </a:cxn>
                  <a:cxn ang="0">
                    <a:pos x="8" y="17"/>
                  </a:cxn>
                  <a:cxn ang="0">
                    <a:pos x="8" y="16"/>
                  </a:cxn>
                  <a:cxn ang="0">
                    <a:pos x="7" y="16"/>
                  </a:cxn>
                  <a:cxn ang="0">
                    <a:pos x="7" y="13"/>
                  </a:cxn>
                  <a:cxn ang="0">
                    <a:pos x="7" y="13"/>
                  </a:cxn>
                  <a:cxn ang="0">
                    <a:pos x="7" y="13"/>
                  </a:cxn>
                  <a:cxn ang="0">
                    <a:pos x="7" y="13"/>
                  </a:cxn>
                  <a:cxn ang="0">
                    <a:pos x="4" y="11"/>
                  </a:cxn>
                  <a:cxn ang="0">
                    <a:pos x="4" y="10"/>
                  </a:cxn>
                  <a:cxn ang="0">
                    <a:pos x="3" y="9"/>
                  </a:cxn>
                  <a:cxn ang="0">
                    <a:pos x="4" y="9"/>
                  </a:cxn>
                  <a:cxn ang="0">
                    <a:pos x="3" y="8"/>
                  </a:cxn>
                  <a:cxn ang="0">
                    <a:pos x="3" y="4"/>
                  </a:cxn>
                  <a:cxn ang="0">
                    <a:pos x="1" y="2"/>
                  </a:cxn>
                  <a:cxn ang="0">
                    <a:pos x="1" y="2"/>
                  </a:cxn>
                  <a:cxn ang="0">
                    <a:pos x="1" y="1"/>
                  </a:cxn>
                  <a:cxn ang="0">
                    <a:pos x="0" y="0"/>
                  </a:cxn>
                  <a:cxn ang="0">
                    <a:pos x="0" y="3"/>
                  </a:cxn>
                  <a:cxn ang="0">
                    <a:pos x="0" y="4"/>
                  </a:cxn>
                  <a:cxn ang="0">
                    <a:pos x="0" y="4"/>
                  </a:cxn>
                </a:cxnLst>
                <a:rect l="0" t="0" r="r" b="b"/>
                <a:pathLst>
                  <a:path w="8" h="19">
                    <a:moveTo>
                      <a:pt x="0" y="4"/>
                    </a:moveTo>
                    <a:lnTo>
                      <a:pt x="3" y="11"/>
                    </a:lnTo>
                    <a:lnTo>
                      <a:pt x="3" y="13"/>
                    </a:lnTo>
                    <a:lnTo>
                      <a:pt x="4" y="12"/>
                    </a:lnTo>
                    <a:lnTo>
                      <a:pt x="6" y="14"/>
                    </a:lnTo>
                    <a:lnTo>
                      <a:pt x="6" y="15"/>
                    </a:lnTo>
                    <a:lnTo>
                      <a:pt x="7" y="16"/>
                    </a:lnTo>
                    <a:lnTo>
                      <a:pt x="7" y="18"/>
                    </a:lnTo>
                    <a:lnTo>
                      <a:pt x="8" y="19"/>
                    </a:lnTo>
                    <a:lnTo>
                      <a:pt x="8" y="17"/>
                    </a:lnTo>
                    <a:lnTo>
                      <a:pt x="8" y="16"/>
                    </a:lnTo>
                    <a:lnTo>
                      <a:pt x="7" y="16"/>
                    </a:lnTo>
                    <a:lnTo>
                      <a:pt x="7" y="13"/>
                    </a:lnTo>
                    <a:lnTo>
                      <a:pt x="7" y="13"/>
                    </a:lnTo>
                    <a:lnTo>
                      <a:pt x="7" y="13"/>
                    </a:lnTo>
                    <a:lnTo>
                      <a:pt x="7" y="13"/>
                    </a:lnTo>
                    <a:lnTo>
                      <a:pt x="4" y="11"/>
                    </a:lnTo>
                    <a:lnTo>
                      <a:pt x="4" y="10"/>
                    </a:lnTo>
                    <a:lnTo>
                      <a:pt x="3" y="9"/>
                    </a:lnTo>
                    <a:lnTo>
                      <a:pt x="4" y="9"/>
                    </a:lnTo>
                    <a:lnTo>
                      <a:pt x="3" y="8"/>
                    </a:lnTo>
                    <a:lnTo>
                      <a:pt x="3" y="4"/>
                    </a:lnTo>
                    <a:lnTo>
                      <a:pt x="1" y="2"/>
                    </a:lnTo>
                    <a:lnTo>
                      <a:pt x="1" y="2"/>
                    </a:lnTo>
                    <a:lnTo>
                      <a:pt x="1" y="1"/>
                    </a:lnTo>
                    <a:lnTo>
                      <a:pt x="0" y="0"/>
                    </a:lnTo>
                    <a:lnTo>
                      <a:pt x="0" y="3"/>
                    </a:lnTo>
                    <a:lnTo>
                      <a:pt x="0" y="4"/>
                    </a:lnTo>
                    <a:lnTo>
                      <a:pt x="0"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39" name="Freeform 380"/>
              <p:cNvSpPr>
                <a:spLocks/>
              </p:cNvSpPr>
              <p:nvPr/>
            </p:nvSpPr>
            <p:spPr bwMode="auto">
              <a:xfrm>
                <a:off x="4442" y="3169"/>
                <a:ext cx="2" cy="3"/>
              </a:xfrm>
              <a:custGeom>
                <a:avLst/>
                <a:gdLst/>
                <a:ahLst/>
                <a:cxnLst>
                  <a:cxn ang="0">
                    <a:pos x="2" y="3"/>
                  </a:cxn>
                  <a:cxn ang="0">
                    <a:pos x="2" y="3"/>
                  </a:cxn>
                  <a:cxn ang="0">
                    <a:pos x="2" y="0"/>
                  </a:cxn>
                  <a:cxn ang="0">
                    <a:pos x="2" y="0"/>
                  </a:cxn>
                  <a:cxn ang="0">
                    <a:pos x="1" y="0"/>
                  </a:cxn>
                  <a:cxn ang="0">
                    <a:pos x="0" y="0"/>
                  </a:cxn>
                  <a:cxn ang="0">
                    <a:pos x="0" y="0"/>
                  </a:cxn>
                  <a:cxn ang="0">
                    <a:pos x="0" y="2"/>
                  </a:cxn>
                  <a:cxn ang="0">
                    <a:pos x="1" y="2"/>
                  </a:cxn>
                  <a:cxn ang="0">
                    <a:pos x="1" y="1"/>
                  </a:cxn>
                  <a:cxn ang="0">
                    <a:pos x="1" y="3"/>
                  </a:cxn>
                  <a:cxn ang="0">
                    <a:pos x="2" y="3"/>
                  </a:cxn>
                </a:cxnLst>
                <a:rect l="0" t="0" r="r" b="b"/>
                <a:pathLst>
                  <a:path w="2" h="3">
                    <a:moveTo>
                      <a:pt x="2" y="3"/>
                    </a:moveTo>
                    <a:lnTo>
                      <a:pt x="2" y="3"/>
                    </a:lnTo>
                    <a:lnTo>
                      <a:pt x="2" y="0"/>
                    </a:lnTo>
                    <a:lnTo>
                      <a:pt x="2" y="0"/>
                    </a:lnTo>
                    <a:lnTo>
                      <a:pt x="1" y="0"/>
                    </a:lnTo>
                    <a:lnTo>
                      <a:pt x="0" y="0"/>
                    </a:lnTo>
                    <a:lnTo>
                      <a:pt x="0" y="0"/>
                    </a:lnTo>
                    <a:lnTo>
                      <a:pt x="0" y="2"/>
                    </a:lnTo>
                    <a:lnTo>
                      <a:pt x="1" y="2"/>
                    </a:lnTo>
                    <a:lnTo>
                      <a:pt x="1" y="1"/>
                    </a:lnTo>
                    <a:lnTo>
                      <a:pt x="1" y="3"/>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0" name="Freeform 381"/>
              <p:cNvSpPr>
                <a:spLocks/>
              </p:cNvSpPr>
              <p:nvPr/>
            </p:nvSpPr>
            <p:spPr bwMode="auto">
              <a:xfrm>
                <a:off x="4453" y="3166"/>
                <a:ext cx="3" cy="3"/>
              </a:xfrm>
              <a:custGeom>
                <a:avLst/>
                <a:gdLst/>
                <a:ahLst/>
                <a:cxnLst>
                  <a:cxn ang="0">
                    <a:pos x="0" y="0"/>
                  </a:cxn>
                  <a:cxn ang="0">
                    <a:pos x="0" y="1"/>
                  </a:cxn>
                  <a:cxn ang="0">
                    <a:pos x="0" y="2"/>
                  </a:cxn>
                  <a:cxn ang="0">
                    <a:pos x="2" y="3"/>
                  </a:cxn>
                  <a:cxn ang="0">
                    <a:pos x="3" y="3"/>
                  </a:cxn>
                  <a:cxn ang="0">
                    <a:pos x="3" y="2"/>
                  </a:cxn>
                  <a:cxn ang="0">
                    <a:pos x="2" y="1"/>
                  </a:cxn>
                  <a:cxn ang="0">
                    <a:pos x="0" y="0"/>
                  </a:cxn>
                </a:cxnLst>
                <a:rect l="0" t="0" r="r" b="b"/>
                <a:pathLst>
                  <a:path w="3" h="3">
                    <a:moveTo>
                      <a:pt x="0" y="0"/>
                    </a:moveTo>
                    <a:lnTo>
                      <a:pt x="0" y="1"/>
                    </a:lnTo>
                    <a:lnTo>
                      <a:pt x="0" y="2"/>
                    </a:lnTo>
                    <a:lnTo>
                      <a:pt x="2" y="3"/>
                    </a:lnTo>
                    <a:lnTo>
                      <a:pt x="3" y="3"/>
                    </a:lnTo>
                    <a:lnTo>
                      <a:pt x="3" y="2"/>
                    </a:lnTo>
                    <a:lnTo>
                      <a:pt x="2" y="1"/>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1" name="Freeform 382"/>
              <p:cNvSpPr>
                <a:spLocks/>
              </p:cNvSpPr>
              <p:nvPr/>
            </p:nvSpPr>
            <p:spPr bwMode="auto">
              <a:xfrm>
                <a:off x="4415" y="3183"/>
                <a:ext cx="4" cy="5"/>
              </a:xfrm>
              <a:custGeom>
                <a:avLst/>
                <a:gdLst/>
                <a:ahLst/>
                <a:cxnLst>
                  <a:cxn ang="0">
                    <a:pos x="1" y="5"/>
                  </a:cxn>
                  <a:cxn ang="0">
                    <a:pos x="2" y="4"/>
                  </a:cxn>
                  <a:cxn ang="0">
                    <a:pos x="4" y="0"/>
                  </a:cxn>
                  <a:cxn ang="0">
                    <a:pos x="3" y="0"/>
                  </a:cxn>
                  <a:cxn ang="0">
                    <a:pos x="2" y="0"/>
                  </a:cxn>
                  <a:cxn ang="0">
                    <a:pos x="2" y="2"/>
                  </a:cxn>
                  <a:cxn ang="0">
                    <a:pos x="2" y="2"/>
                  </a:cxn>
                  <a:cxn ang="0">
                    <a:pos x="2" y="2"/>
                  </a:cxn>
                  <a:cxn ang="0">
                    <a:pos x="0" y="3"/>
                  </a:cxn>
                  <a:cxn ang="0">
                    <a:pos x="0" y="4"/>
                  </a:cxn>
                  <a:cxn ang="0">
                    <a:pos x="0" y="5"/>
                  </a:cxn>
                  <a:cxn ang="0">
                    <a:pos x="1" y="5"/>
                  </a:cxn>
                </a:cxnLst>
                <a:rect l="0" t="0" r="r" b="b"/>
                <a:pathLst>
                  <a:path w="4" h="5">
                    <a:moveTo>
                      <a:pt x="1" y="5"/>
                    </a:moveTo>
                    <a:lnTo>
                      <a:pt x="2" y="4"/>
                    </a:lnTo>
                    <a:lnTo>
                      <a:pt x="4" y="0"/>
                    </a:lnTo>
                    <a:lnTo>
                      <a:pt x="3" y="0"/>
                    </a:lnTo>
                    <a:lnTo>
                      <a:pt x="2" y="0"/>
                    </a:lnTo>
                    <a:lnTo>
                      <a:pt x="2" y="2"/>
                    </a:lnTo>
                    <a:lnTo>
                      <a:pt x="2" y="2"/>
                    </a:lnTo>
                    <a:lnTo>
                      <a:pt x="2" y="2"/>
                    </a:lnTo>
                    <a:lnTo>
                      <a:pt x="0" y="3"/>
                    </a:lnTo>
                    <a:lnTo>
                      <a:pt x="0" y="4"/>
                    </a:lnTo>
                    <a:lnTo>
                      <a:pt x="0" y="5"/>
                    </a:lnTo>
                    <a:lnTo>
                      <a:pt x="1"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2" name="Freeform 383"/>
              <p:cNvSpPr>
                <a:spLocks/>
              </p:cNvSpPr>
              <p:nvPr/>
            </p:nvSpPr>
            <p:spPr bwMode="auto">
              <a:xfrm>
                <a:off x="4451" y="3161"/>
                <a:ext cx="6" cy="4"/>
              </a:xfrm>
              <a:custGeom>
                <a:avLst/>
                <a:gdLst/>
                <a:ahLst/>
                <a:cxnLst>
                  <a:cxn ang="0">
                    <a:pos x="6" y="1"/>
                  </a:cxn>
                  <a:cxn ang="0">
                    <a:pos x="6" y="1"/>
                  </a:cxn>
                  <a:cxn ang="0">
                    <a:pos x="6" y="0"/>
                  </a:cxn>
                  <a:cxn ang="0">
                    <a:pos x="6" y="0"/>
                  </a:cxn>
                  <a:cxn ang="0">
                    <a:pos x="5" y="0"/>
                  </a:cxn>
                  <a:cxn ang="0">
                    <a:pos x="5" y="0"/>
                  </a:cxn>
                  <a:cxn ang="0">
                    <a:pos x="4" y="0"/>
                  </a:cxn>
                  <a:cxn ang="0">
                    <a:pos x="4" y="0"/>
                  </a:cxn>
                  <a:cxn ang="0">
                    <a:pos x="3" y="0"/>
                  </a:cxn>
                  <a:cxn ang="0">
                    <a:pos x="3" y="0"/>
                  </a:cxn>
                  <a:cxn ang="0">
                    <a:pos x="2" y="0"/>
                  </a:cxn>
                  <a:cxn ang="0">
                    <a:pos x="2" y="0"/>
                  </a:cxn>
                  <a:cxn ang="0">
                    <a:pos x="2" y="0"/>
                  </a:cxn>
                  <a:cxn ang="0">
                    <a:pos x="2" y="0"/>
                  </a:cxn>
                  <a:cxn ang="0">
                    <a:pos x="2" y="0"/>
                  </a:cxn>
                  <a:cxn ang="0">
                    <a:pos x="2" y="0"/>
                  </a:cxn>
                  <a:cxn ang="0">
                    <a:pos x="1" y="0"/>
                  </a:cxn>
                  <a:cxn ang="0">
                    <a:pos x="0" y="1"/>
                  </a:cxn>
                  <a:cxn ang="0">
                    <a:pos x="1" y="2"/>
                  </a:cxn>
                  <a:cxn ang="0">
                    <a:pos x="1" y="4"/>
                  </a:cxn>
                  <a:cxn ang="0">
                    <a:pos x="2" y="3"/>
                  </a:cxn>
                  <a:cxn ang="0">
                    <a:pos x="2" y="3"/>
                  </a:cxn>
                  <a:cxn ang="0">
                    <a:pos x="2" y="3"/>
                  </a:cxn>
                  <a:cxn ang="0">
                    <a:pos x="3" y="3"/>
                  </a:cxn>
                  <a:cxn ang="0">
                    <a:pos x="3" y="3"/>
                  </a:cxn>
                  <a:cxn ang="0">
                    <a:pos x="4" y="2"/>
                  </a:cxn>
                  <a:cxn ang="0">
                    <a:pos x="5" y="3"/>
                  </a:cxn>
                  <a:cxn ang="0">
                    <a:pos x="5" y="2"/>
                  </a:cxn>
                  <a:cxn ang="0">
                    <a:pos x="6" y="1"/>
                  </a:cxn>
                </a:cxnLst>
                <a:rect l="0" t="0" r="r" b="b"/>
                <a:pathLst>
                  <a:path w="6" h="4">
                    <a:moveTo>
                      <a:pt x="6" y="1"/>
                    </a:moveTo>
                    <a:lnTo>
                      <a:pt x="6" y="1"/>
                    </a:lnTo>
                    <a:lnTo>
                      <a:pt x="6" y="0"/>
                    </a:lnTo>
                    <a:lnTo>
                      <a:pt x="6" y="0"/>
                    </a:lnTo>
                    <a:lnTo>
                      <a:pt x="5" y="0"/>
                    </a:lnTo>
                    <a:lnTo>
                      <a:pt x="5" y="0"/>
                    </a:lnTo>
                    <a:lnTo>
                      <a:pt x="4" y="0"/>
                    </a:lnTo>
                    <a:lnTo>
                      <a:pt x="4" y="0"/>
                    </a:lnTo>
                    <a:lnTo>
                      <a:pt x="3" y="0"/>
                    </a:lnTo>
                    <a:lnTo>
                      <a:pt x="3" y="0"/>
                    </a:lnTo>
                    <a:lnTo>
                      <a:pt x="2" y="0"/>
                    </a:lnTo>
                    <a:lnTo>
                      <a:pt x="2" y="0"/>
                    </a:lnTo>
                    <a:lnTo>
                      <a:pt x="2" y="0"/>
                    </a:lnTo>
                    <a:lnTo>
                      <a:pt x="2" y="0"/>
                    </a:lnTo>
                    <a:lnTo>
                      <a:pt x="2" y="0"/>
                    </a:lnTo>
                    <a:lnTo>
                      <a:pt x="2" y="0"/>
                    </a:lnTo>
                    <a:lnTo>
                      <a:pt x="1" y="0"/>
                    </a:lnTo>
                    <a:lnTo>
                      <a:pt x="0" y="1"/>
                    </a:lnTo>
                    <a:lnTo>
                      <a:pt x="1" y="2"/>
                    </a:lnTo>
                    <a:lnTo>
                      <a:pt x="1" y="4"/>
                    </a:lnTo>
                    <a:lnTo>
                      <a:pt x="2" y="3"/>
                    </a:lnTo>
                    <a:lnTo>
                      <a:pt x="2" y="3"/>
                    </a:lnTo>
                    <a:lnTo>
                      <a:pt x="2" y="3"/>
                    </a:lnTo>
                    <a:lnTo>
                      <a:pt x="3" y="3"/>
                    </a:lnTo>
                    <a:lnTo>
                      <a:pt x="3" y="3"/>
                    </a:lnTo>
                    <a:lnTo>
                      <a:pt x="4" y="2"/>
                    </a:lnTo>
                    <a:lnTo>
                      <a:pt x="5" y="3"/>
                    </a:lnTo>
                    <a:lnTo>
                      <a:pt x="5" y="2"/>
                    </a:lnTo>
                    <a:lnTo>
                      <a:pt x="6"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3" name="Freeform 384"/>
              <p:cNvSpPr>
                <a:spLocks/>
              </p:cNvSpPr>
              <p:nvPr/>
            </p:nvSpPr>
            <p:spPr bwMode="auto">
              <a:xfrm>
                <a:off x="4409" y="3188"/>
                <a:ext cx="5" cy="6"/>
              </a:xfrm>
              <a:custGeom>
                <a:avLst/>
                <a:gdLst/>
                <a:ahLst/>
                <a:cxnLst>
                  <a:cxn ang="0">
                    <a:pos x="0" y="6"/>
                  </a:cxn>
                  <a:cxn ang="0">
                    <a:pos x="1" y="6"/>
                  </a:cxn>
                  <a:cxn ang="0">
                    <a:pos x="2" y="5"/>
                  </a:cxn>
                  <a:cxn ang="0">
                    <a:pos x="3" y="5"/>
                  </a:cxn>
                  <a:cxn ang="0">
                    <a:pos x="4" y="4"/>
                  </a:cxn>
                  <a:cxn ang="0">
                    <a:pos x="3" y="5"/>
                  </a:cxn>
                  <a:cxn ang="0">
                    <a:pos x="2" y="6"/>
                  </a:cxn>
                  <a:cxn ang="0">
                    <a:pos x="3" y="6"/>
                  </a:cxn>
                  <a:cxn ang="0">
                    <a:pos x="4" y="6"/>
                  </a:cxn>
                  <a:cxn ang="0">
                    <a:pos x="4" y="6"/>
                  </a:cxn>
                  <a:cxn ang="0">
                    <a:pos x="5" y="6"/>
                  </a:cxn>
                  <a:cxn ang="0">
                    <a:pos x="4" y="3"/>
                  </a:cxn>
                  <a:cxn ang="0">
                    <a:pos x="4" y="0"/>
                  </a:cxn>
                  <a:cxn ang="0">
                    <a:pos x="4" y="3"/>
                  </a:cxn>
                  <a:cxn ang="0">
                    <a:pos x="3" y="3"/>
                  </a:cxn>
                  <a:cxn ang="0">
                    <a:pos x="2" y="2"/>
                  </a:cxn>
                  <a:cxn ang="0">
                    <a:pos x="2" y="3"/>
                  </a:cxn>
                  <a:cxn ang="0">
                    <a:pos x="2" y="3"/>
                  </a:cxn>
                  <a:cxn ang="0">
                    <a:pos x="1" y="3"/>
                  </a:cxn>
                  <a:cxn ang="0">
                    <a:pos x="1" y="4"/>
                  </a:cxn>
                  <a:cxn ang="0">
                    <a:pos x="1" y="3"/>
                  </a:cxn>
                  <a:cxn ang="0">
                    <a:pos x="1" y="4"/>
                  </a:cxn>
                  <a:cxn ang="0">
                    <a:pos x="1" y="4"/>
                  </a:cxn>
                  <a:cxn ang="0">
                    <a:pos x="1" y="5"/>
                  </a:cxn>
                  <a:cxn ang="0">
                    <a:pos x="0" y="6"/>
                  </a:cxn>
                </a:cxnLst>
                <a:rect l="0" t="0" r="r" b="b"/>
                <a:pathLst>
                  <a:path w="5" h="6">
                    <a:moveTo>
                      <a:pt x="0" y="6"/>
                    </a:moveTo>
                    <a:lnTo>
                      <a:pt x="1" y="6"/>
                    </a:lnTo>
                    <a:lnTo>
                      <a:pt x="2" y="5"/>
                    </a:lnTo>
                    <a:lnTo>
                      <a:pt x="3" y="5"/>
                    </a:lnTo>
                    <a:lnTo>
                      <a:pt x="4" y="4"/>
                    </a:lnTo>
                    <a:lnTo>
                      <a:pt x="3" y="5"/>
                    </a:lnTo>
                    <a:lnTo>
                      <a:pt x="2" y="6"/>
                    </a:lnTo>
                    <a:lnTo>
                      <a:pt x="3" y="6"/>
                    </a:lnTo>
                    <a:lnTo>
                      <a:pt x="4" y="6"/>
                    </a:lnTo>
                    <a:lnTo>
                      <a:pt x="4" y="6"/>
                    </a:lnTo>
                    <a:lnTo>
                      <a:pt x="5" y="6"/>
                    </a:lnTo>
                    <a:lnTo>
                      <a:pt x="4" y="3"/>
                    </a:lnTo>
                    <a:lnTo>
                      <a:pt x="4" y="0"/>
                    </a:lnTo>
                    <a:lnTo>
                      <a:pt x="4" y="3"/>
                    </a:lnTo>
                    <a:lnTo>
                      <a:pt x="3" y="3"/>
                    </a:lnTo>
                    <a:lnTo>
                      <a:pt x="2" y="2"/>
                    </a:lnTo>
                    <a:lnTo>
                      <a:pt x="2" y="3"/>
                    </a:lnTo>
                    <a:lnTo>
                      <a:pt x="2" y="3"/>
                    </a:lnTo>
                    <a:lnTo>
                      <a:pt x="1" y="3"/>
                    </a:lnTo>
                    <a:lnTo>
                      <a:pt x="1" y="4"/>
                    </a:lnTo>
                    <a:lnTo>
                      <a:pt x="1" y="3"/>
                    </a:lnTo>
                    <a:lnTo>
                      <a:pt x="1" y="4"/>
                    </a:lnTo>
                    <a:lnTo>
                      <a:pt x="1" y="4"/>
                    </a:lnTo>
                    <a:lnTo>
                      <a:pt x="1" y="5"/>
                    </a:lnTo>
                    <a:lnTo>
                      <a:pt x="0" y="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4" name="Freeform 385"/>
              <p:cNvSpPr>
                <a:spLocks/>
              </p:cNvSpPr>
              <p:nvPr/>
            </p:nvSpPr>
            <p:spPr bwMode="auto">
              <a:xfrm>
                <a:off x="4460" y="3160"/>
                <a:ext cx="2" cy="4"/>
              </a:xfrm>
              <a:custGeom>
                <a:avLst/>
                <a:gdLst/>
                <a:ahLst/>
                <a:cxnLst>
                  <a:cxn ang="0">
                    <a:pos x="0" y="1"/>
                  </a:cxn>
                  <a:cxn ang="0">
                    <a:pos x="0" y="0"/>
                  </a:cxn>
                  <a:cxn ang="0">
                    <a:pos x="0" y="1"/>
                  </a:cxn>
                  <a:cxn ang="0">
                    <a:pos x="1" y="4"/>
                  </a:cxn>
                  <a:cxn ang="0">
                    <a:pos x="1" y="4"/>
                  </a:cxn>
                  <a:cxn ang="0">
                    <a:pos x="2" y="4"/>
                  </a:cxn>
                  <a:cxn ang="0">
                    <a:pos x="2" y="3"/>
                  </a:cxn>
                  <a:cxn ang="0">
                    <a:pos x="2" y="1"/>
                  </a:cxn>
                  <a:cxn ang="0">
                    <a:pos x="1" y="1"/>
                  </a:cxn>
                  <a:cxn ang="0">
                    <a:pos x="0" y="1"/>
                  </a:cxn>
                </a:cxnLst>
                <a:rect l="0" t="0" r="r" b="b"/>
                <a:pathLst>
                  <a:path w="2" h="4">
                    <a:moveTo>
                      <a:pt x="0" y="1"/>
                    </a:moveTo>
                    <a:lnTo>
                      <a:pt x="0" y="0"/>
                    </a:lnTo>
                    <a:lnTo>
                      <a:pt x="0" y="1"/>
                    </a:lnTo>
                    <a:lnTo>
                      <a:pt x="1" y="4"/>
                    </a:lnTo>
                    <a:lnTo>
                      <a:pt x="1" y="4"/>
                    </a:lnTo>
                    <a:lnTo>
                      <a:pt x="2" y="4"/>
                    </a:lnTo>
                    <a:lnTo>
                      <a:pt x="2" y="3"/>
                    </a:lnTo>
                    <a:lnTo>
                      <a:pt x="2" y="1"/>
                    </a:lnTo>
                    <a:lnTo>
                      <a:pt x="1"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5" name="Freeform 386"/>
              <p:cNvSpPr>
                <a:spLocks/>
              </p:cNvSpPr>
              <p:nvPr/>
            </p:nvSpPr>
            <p:spPr bwMode="auto">
              <a:xfrm>
                <a:off x="4456" y="3163"/>
                <a:ext cx="4" cy="5"/>
              </a:xfrm>
              <a:custGeom>
                <a:avLst/>
                <a:gdLst/>
                <a:ahLst/>
                <a:cxnLst>
                  <a:cxn ang="0">
                    <a:pos x="1" y="4"/>
                  </a:cxn>
                  <a:cxn ang="0">
                    <a:pos x="1" y="4"/>
                  </a:cxn>
                  <a:cxn ang="0">
                    <a:pos x="1" y="5"/>
                  </a:cxn>
                  <a:cxn ang="0">
                    <a:pos x="2" y="4"/>
                  </a:cxn>
                  <a:cxn ang="0">
                    <a:pos x="2" y="3"/>
                  </a:cxn>
                  <a:cxn ang="0">
                    <a:pos x="2" y="4"/>
                  </a:cxn>
                  <a:cxn ang="0">
                    <a:pos x="4" y="2"/>
                  </a:cxn>
                  <a:cxn ang="0">
                    <a:pos x="4" y="1"/>
                  </a:cxn>
                  <a:cxn ang="0">
                    <a:pos x="3" y="0"/>
                  </a:cxn>
                  <a:cxn ang="0">
                    <a:pos x="2" y="1"/>
                  </a:cxn>
                  <a:cxn ang="0">
                    <a:pos x="1" y="0"/>
                  </a:cxn>
                  <a:cxn ang="0">
                    <a:pos x="1" y="2"/>
                  </a:cxn>
                  <a:cxn ang="0">
                    <a:pos x="1" y="1"/>
                  </a:cxn>
                  <a:cxn ang="0">
                    <a:pos x="0" y="2"/>
                  </a:cxn>
                  <a:cxn ang="0">
                    <a:pos x="1" y="2"/>
                  </a:cxn>
                  <a:cxn ang="0">
                    <a:pos x="0" y="3"/>
                  </a:cxn>
                  <a:cxn ang="0">
                    <a:pos x="1" y="4"/>
                  </a:cxn>
                </a:cxnLst>
                <a:rect l="0" t="0" r="r" b="b"/>
                <a:pathLst>
                  <a:path w="4" h="5">
                    <a:moveTo>
                      <a:pt x="1" y="4"/>
                    </a:moveTo>
                    <a:lnTo>
                      <a:pt x="1" y="4"/>
                    </a:lnTo>
                    <a:lnTo>
                      <a:pt x="1" y="5"/>
                    </a:lnTo>
                    <a:lnTo>
                      <a:pt x="2" y="4"/>
                    </a:lnTo>
                    <a:lnTo>
                      <a:pt x="2" y="3"/>
                    </a:lnTo>
                    <a:lnTo>
                      <a:pt x="2" y="4"/>
                    </a:lnTo>
                    <a:lnTo>
                      <a:pt x="4" y="2"/>
                    </a:lnTo>
                    <a:lnTo>
                      <a:pt x="4" y="1"/>
                    </a:lnTo>
                    <a:lnTo>
                      <a:pt x="3" y="0"/>
                    </a:lnTo>
                    <a:lnTo>
                      <a:pt x="2" y="1"/>
                    </a:lnTo>
                    <a:lnTo>
                      <a:pt x="1" y="0"/>
                    </a:lnTo>
                    <a:lnTo>
                      <a:pt x="1" y="2"/>
                    </a:lnTo>
                    <a:lnTo>
                      <a:pt x="1" y="1"/>
                    </a:lnTo>
                    <a:lnTo>
                      <a:pt x="0" y="2"/>
                    </a:lnTo>
                    <a:lnTo>
                      <a:pt x="1" y="2"/>
                    </a:lnTo>
                    <a:lnTo>
                      <a:pt x="0" y="3"/>
                    </a:lnTo>
                    <a:lnTo>
                      <a:pt x="1"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6" name="Freeform 387"/>
              <p:cNvSpPr>
                <a:spLocks/>
              </p:cNvSpPr>
              <p:nvPr/>
            </p:nvSpPr>
            <p:spPr bwMode="auto">
              <a:xfrm>
                <a:off x="4388" y="2946"/>
                <a:ext cx="60" cy="99"/>
              </a:xfrm>
              <a:custGeom>
                <a:avLst/>
                <a:gdLst/>
                <a:ahLst/>
                <a:cxnLst>
                  <a:cxn ang="0">
                    <a:pos x="2" y="29"/>
                  </a:cxn>
                  <a:cxn ang="0">
                    <a:pos x="5" y="32"/>
                  </a:cxn>
                  <a:cxn ang="0">
                    <a:pos x="8" y="27"/>
                  </a:cxn>
                  <a:cxn ang="0">
                    <a:pos x="6" y="34"/>
                  </a:cxn>
                  <a:cxn ang="0">
                    <a:pos x="6" y="37"/>
                  </a:cxn>
                  <a:cxn ang="0">
                    <a:pos x="6" y="43"/>
                  </a:cxn>
                  <a:cxn ang="0">
                    <a:pos x="14" y="48"/>
                  </a:cxn>
                  <a:cxn ang="0">
                    <a:pos x="13" y="54"/>
                  </a:cxn>
                  <a:cxn ang="0">
                    <a:pos x="16" y="57"/>
                  </a:cxn>
                  <a:cxn ang="0">
                    <a:pos x="20" y="55"/>
                  </a:cxn>
                  <a:cxn ang="0">
                    <a:pos x="21" y="51"/>
                  </a:cxn>
                  <a:cxn ang="0">
                    <a:pos x="25" y="45"/>
                  </a:cxn>
                  <a:cxn ang="0">
                    <a:pos x="27" y="50"/>
                  </a:cxn>
                  <a:cxn ang="0">
                    <a:pos x="33" y="44"/>
                  </a:cxn>
                  <a:cxn ang="0">
                    <a:pos x="33" y="49"/>
                  </a:cxn>
                  <a:cxn ang="0">
                    <a:pos x="35" y="52"/>
                  </a:cxn>
                  <a:cxn ang="0">
                    <a:pos x="34" y="54"/>
                  </a:cxn>
                  <a:cxn ang="0">
                    <a:pos x="27" y="57"/>
                  </a:cxn>
                  <a:cxn ang="0">
                    <a:pos x="24" y="61"/>
                  </a:cxn>
                  <a:cxn ang="0">
                    <a:pos x="18" y="62"/>
                  </a:cxn>
                  <a:cxn ang="0">
                    <a:pos x="19" y="70"/>
                  </a:cxn>
                  <a:cxn ang="0">
                    <a:pos x="23" y="70"/>
                  </a:cxn>
                  <a:cxn ang="0">
                    <a:pos x="29" y="68"/>
                  </a:cxn>
                  <a:cxn ang="0">
                    <a:pos x="34" y="66"/>
                  </a:cxn>
                  <a:cxn ang="0">
                    <a:pos x="32" y="70"/>
                  </a:cxn>
                  <a:cxn ang="0">
                    <a:pos x="24" y="73"/>
                  </a:cxn>
                  <a:cxn ang="0">
                    <a:pos x="25" y="76"/>
                  </a:cxn>
                  <a:cxn ang="0">
                    <a:pos x="19" y="76"/>
                  </a:cxn>
                  <a:cxn ang="0">
                    <a:pos x="25" y="86"/>
                  </a:cxn>
                  <a:cxn ang="0">
                    <a:pos x="29" y="88"/>
                  </a:cxn>
                  <a:cxn ang="0">
                    <a:pos x="29" y="90"/>
                  </a:cxn>
                  <a:cxn ang="0">
                    <a:pos x="33" y="99"/>
                  </a:cxn>
                  <a:cxn ang="0">
                    <a:pos x="36" y="93"/>
                  </a:cxn>
                  <a:cxn ang="0">
                    <a:pos x="37" y="88"/>
                  </a:cxn>
                  <a:cxn ang="0">
                    <a:pos x="39" y="78"/>
                  </a:cxn>
                  <a:cxn ang="0">
                    <a:pos x="43" y="71"/>
                  </a:cxn>
                  <a:cxn ang="0">
                    <a:pos x="46" y="62"/>
                  </a:cxn>
                  <a:cxn ang="0">
                    <a:pos x="48" y="51"/>
                  </a:cxn>
                  <a:cxn ang="0">
                    <a:pos x="54" y="45"/>
                  </a:cxn>
                  <a:cxn ang="0">
                    <a:pos x="59" y="39"/>
                  </a:cxn>
                  <a:cxn ang="0">
                    <a:pos x="48" y="30"/>
                  </a:cxn>
                  <a:cxn ang="0">
                    <a:pos x="43" y="19"/>
                  </a:cxn>
                  <a:cxn ang="0">
                    <a:pos x="40" y="23"/>
                  </a:cxn>
                  <a:cxn ang="0">
                    <a:pos x="38" y="20"/>
                  </a:cxn>
                  <a:cxn ang="0">
                    <a:pos x="34" y="8"/>
                  </a:cxn>
                  <a:cxn ang="0">
                    <a:pos x="32" y="2"/>
                  </a:cxn>
                  <a:cxn ang="0">
                    <a:pos x="30" y="9"/>
                  </a:cxn>
                  <a:cxn ang="0">
                    <a:pos x="33" y="37"/>
                  </a:cxn>
                  <a:cxn ang="0">
                    <a:pos x="26" y="31"/>
                  </a:cxn>
                  <a:cxn ang="0">
                    <a:pos x="22" y="11"/>
                  </a:cxn>
                  <a:cxn ang="0">
                    <a:pos x="19" y="28"/>
                  </a:cxn>
                  <a:cxn ang="0">
                    <a:pos x="15" y="24"/>
                  </a:cxn>
                  <a:cxn ang="0">
                    <a:pos x="11" y="20"/>
                  </a:cxn>
                  <a:cxn ang="0">
                    <a:pos x="15" y="15"/>
                  </a:cxn>
                  <a:cxn ang="0">
                    <a:pos x="14" y="11"/>
                  </a:cxn>
                  <a:cxn ang="0">
                    <a:pos x="9" y="15"/>
                  </a:cxn>
                  <a:cxn ang="0">
                    <a:pos x="4" y="14"/>
                  </a:cxn>
                  <a:cxn ang="0">
                    <a:pos x="2" y="15"/>
                  </a:cxn>
                </a:cxnLst>
                <a:rect l="0" t="0" r="r" b="b"/>
                <a:pathLst>
                  <a:path w="60" h="99">
                    <a:moveTo>
                      <a:pt x="1" y="19"/>
                    </a:moveTo>
                    <a:lnTo>
                      <a:pt x="0" y="20"/>
                    </a:lnTo>
                    <a:lnTo>
                      <a:pt x="0" y="21"/>
                    </a:lnTo>
                    <a:lnTo>
                      <a:pt x="1" y="22"/>
                    </a:lnTo>
                    <a:lnTo>
                      <a:pt x="1" y="26"/>
                    </a:lnTo>
                    <a:lnTo>
                      <a:pt x="2" y="26"/>
                    </a:lnTo>
                    <a:lnTo>
                      <a:pt x="2" y="29"/>
                    </a:lnTo>
                    <a:lnTo>
                      <a:pt x="2" y="27"/>
                    </a:lnTo>
                    <a:lnTo>
                      <a:pt x="3" y="29"/>
                    </a:lnTo>
                    <a:lnTo>
                      <a:pt x="3" y="30"/>
                    </a:lnTo>
                    <a:lnTo>
                      <a:pt x="3" y="30"/>
                    </a:lnTo>
                    <a:lnTo>
                      <a:pt x="3" y="32"/>
                    </a:lnTo>
                    <a:lnTo>
                      <a:pt x="3" y="33"/>
                    </a:lnTo>
                    <a:lnTo>
                      <a:pt x="5" y="32"/>
                    </a:lnTo>
                    <a:lnTo>
                      <a:pt x="6" y="30"/>
                    </a:lnTo>
                    <a:lnTo>
                      <a:pt x="4" y="27"/>
                    </a:lnTo>
                    <a:lnTo>
                      <a:pt x="6" y="28"/>
                    </a:lnTo>
                    <a:lnTo>
                      <a:pt x="7" y="29"/>
                    </a:lnTo>
                    <a:lnTo>
                      <a:pt x="7" y="28"/>
                    </a:lnTo>
                    <a:lnTo>
                      <a:pt x="7" y="28"/>
                    </a:lnTo>
                    <a:lnTo>
                      <a:pt x="8" y="27"/>
                    </a:lnTo>
                    <a:lnTo>
                      <a:pt x="7" y="29"/>
                    </a:lnTo>
                    <a:lnTo>
                      <a:pt x="7" y="30"/>
                    </a:lnTo>
                    <a:lnTo>
                      <a:pt x="7" y="30"/>
                    </a:lnTo>
                    <a:lnTo>
                      <a:pt x="7" y="31"/>
                    </a:lnTo>
                    <a:lnTo>
                      <a:pt x="7" y="33"/>
                    </a:lnTo>
                    <a:lnTo>
                      <a:pt x="6" y="33"/>
                    </a:lnTo>
                    <a:lnTo>
                      <a:pt x="6" y="34"/>
                    </a:lnTo>
                    <a:lnTo>
                      <a:pt x="7" y="35"/>
                    </a:lnTo>
                    <a:lnTo>
                      <a:pt x="7" y="37"/>
                    </a:lnTo>
                    <a:lnTo>
                      <a:pt x="8" y="37"/>
                    </a:lnTo>
                    <a:lnTo>
                      <a:pt x="10" y="36"/>
                    </a:lnTo>
                    <a:lnTo>
                      <a:pt x="10" y="37"/>
                    </a:lnTo>
                    <a:lnTo>
                      <a:pt x="10" y="39"/>
                    </a:lnTo>
                    <a:lnTo>
                      <a:pt x="6" y="37"/>
                    </a:lnTo>
                    <a:lnTo>
                      <a:pt x="5" y="37"/>
                    </a:lnTo>
                    <a:lnTo>
                      <a:pt x="4" y="37"/>
                    </a:lnTo>
                    <a:lnTo>
                      <a:pt x="7" y="40"/>
                    </a:lnTo>
                    <a:lnTo>
                      <a:pt x="7" y="41"/>
                    </a:lnTo>
                    <a:lnTo>
                      <a:pt x="7" y="41"/>
                    </a:lnTo>
                    <a:lnTo>
                      <a:pt x="7" y="41"/>
                    </a:lnTo>
                    <a:lnTo>
                      <a:pt x="6" y="43"/>
                    </a:lnTo>
                    <a:lnTo>
                      <a:pt x="7" y="44"/>
                    </a:lnTo>
                    <a:lnTo>
                      <a:pt x="7" y="45"/>
                    </a:lnTo>
                    <a:lnTo>
                      <a:pt x="7" y="46"/>
                    </a:lnTo>
                    <a:lnTo>
                      <a:pt x="8" y="47"/>
                    </a:lnTo>
                    <a:lnTo>
                      <a:pt x="11" y="48"/>
                    </a:lnTo>
                    <a:lnTo>
                      <a:pt x="13" y="48"/>
                    </a:lnTo>
                    <a:lnTo>
                      <a:pt x="14" y="48"/>
                    </a:lnTo>
                    <a:lnTo>
                      <a:pt x="14" y="49"/>
                    </a:lnTo>
                    <a:lnTo>
                      <a:pt x="13" y="50"/>
                    </a:lnTo>
                    <a:lnTo>
                      <a:pt x="11" y="50"/>
                    </a:lnTo>
                    <a:lnTo>
                      <a:pt x="10" y="51"/>
                    </a:lnTo>
                    <a:lnTo>
                      <a:pt x="11" y="52"/>
                    </a:lnTo>
                    <a:lnTo>
                      <a:pt x="11" y="53"/>
                    </a:lnTo>
                    <a:lnTo>
                      <a:pt x="13" y="54"/>
                    </a:lnTo>
                    <a:lnTo>
                      <a:pt x="13" y="53"/>
                    </a:lnTo>
                    <a:lnTo>
                      <a:pt x="14" y="55"/>
                    </a:lnTo>
                    <a:lnTo>
                      <a:pt x="13" y="56"/>
                    </a:lnTo>
                    <a:lnTo>
                      <a:pt x="14" y="57"/>
                    </a:lnTo>
                    <a:lnTo>
                      <a:pt x="14" y="57"/>
                    </a:lnTo>
                    <a:lnTo>
                      <a:pt x="15" y="58"/>
                    </a:lnTo>
                    <a:lnTo>
                      <a:pt x="16" y="57"/>
                    </a:lnTo>
                    <a:lnTo>
                      <a:pt x="16" y="58"/>
                    </a:lnTo>
                    <a:lnTo>
                      <a:pt x="16" y="57"/>
                    </a:lnTo>
                    <a:lnTo>
                      <a:pt x="18" y="58"/>
                    </a:lnTo>
                    <a:lnTo>
                      <a:pt x="18" y="57"/>
                    </a:lnTo>
                    <a:lnTo>
                      <a:pt x="19" y="57"/>
                    </a:lnTo>
                    <a:lnTo>
                      <a:pt x="20" y="55"/>
                    </a:lnTo>
                    <a:lnTo>
                      <a:pt x="20" y="55"/>
                    </a:lnTo>
                    <a:lnTo>
                      <a:pt x="20" y="53"/>
                    </a:lnTo>
                    <a:lnTo>
                      <a:pt x="22" y="53"/>
                    </a:lnTo>
                    <a:lnTo>
                      <a:pt x="22" y="53"/>
                    </a:lnTo>
                    <a:lnTo>
                      <a:pt x="22" y="53"/>
                    </a:lnTo>
                    <a:lnTo>
                      <a:pt x="22" y="52"/>
                    </a:lnTo>
                    <a:lnTo>
                      <a:pt x="22" y="51"/>
                    </a:lnTo>
                    <a:lnTo>
                      <a:pt x="21" y="51"/>
                    </a:lnTo>
                    <a:lnTo>
                      <a:pt x="22" y="44"/>
                    </a:lnTo>
                    <a:lnTo>
                      <a:pt x="23" y="43"/>
                    </a:lnTo>
                    <a:lnTo>
                      <a:pt x="23" y="44"/>
                    </a:lnTo>
                    <a:lnTo>
                      <a:pt x="23" y="45"/>
                    </a:lnTo>
                    <a:lnTo>
                      <a:pt x="24" y="47"/>
                    </a:lnTo>
                    <a:lnTo>
                      <a:pt x="25" y="47"/>
                    </a:lnTo>
                    <a:lnTo>
                      <a:pt x="25" y="45"/>
                    </a:lnTo>
                    <a:lnTo>
                      <a:pt x="25" y="42"/>
                    </a:lnTo>
                    <a:lnTo>
                      <a:pt x="26" y="41"/>
                    </a:lnTo>
                    <a:lnTo>
                      <a:pt x="27" y="41"/>
                    </a:lnTo>
                    <a:lnTo>
                      <a:pt x="27" y="44"/>
                    </a:lnTo>
                    <a:lnTo>
                      <a:pt x="25" y="48"/>
                    </a:lnTo>
                    <a:lnTo>
                      <a:pt x="26" y="50"/>
                    </a:lnTo>
                    <a:lnTo>
                      <a:pt x="27" y="50"/>
                    </a:lnTo>
                    <a:lnTo>
                      <a:pt x="28" y="52"/>
                    </a:lnTo>
                    <a:lnTo>
                      <a:pt x="30" y="50"/>
                    </a:lnTo>
                    <a:lnTo>
                      <a:pt x="30" y="49"/>
                    </a:lnTo>
                    <a:lnTo>
                      <a:pt x="31" y="48"/>
                    </a:lnTo>
                    <a:lnTo>
                      <a:pt x="32" y="48"/>
                    </a:lnTo>
                    <a:lnTo>
                      <a:pt x="32" y="44"/>
                    </a:lnTo>
                    <a:lnTo>
                      <a:pt x="33" y="44"/>
                    </a:lnTo>
                    <a:lnTo>
                      <a:pt x="33" y="43"/>
                    </a:lnTo>
                    <a:lnTo>
                      <a:pt x="33" y="44"/>
                    </a:lnTo>
                    <a:lnTo>
                      <a:pt x="33" y="44"/>
                    </a:lnTo>
                    <a:lnTo>
                      <a:pt x="34" y="45"/>
                    </a:lnTo>
                    <a:lnTo>
                      <a:pt x="33" y="47"/>
                    </a:lnTo>
                    <a:lnTo>
                      <a:pt x="33" y="48"/>
                    </a:lnTo>
                    <a:lnTo>
                      <a:pt x="33" y="49"/>
                    </a:lnTo>
                    <a:lnTo>
                      <a:pt x="32" y="49"/>
                    </a:lnTo>
                    <a:lnTo>
                      <a:pt x="32" y="51"/>
                    </a:lnTo>
                    <a:lnTo>
                      <a:pt x="32" y="52"/>
                    </a:lnTo>
                    <a:lnTo>
                      <a:pt x="33" y="52"/>
                    </a:lnTo>
                    <a:lnTo>
                      <a:pt x="33" y="51"/>
                    </a:lnTo>
                    <a:lnTo>
                      <a:pt x="34" y="52"/>
                    </a:lnTo>
                    <a:lnTo>
                      <a:pt x="35" y="52"/>
                    </a:lnTo>
                    <a:lnTo>
                      <a:pt x="37" y="52"/>
                    </a:lnTo>
                    <a:lnTo>
                      <a:pt x="37" y="52"/>
                    </a:lnTo>
                    <a:lnTo>
                      <a:pt x="37" y="52"/>
                    </a:lnTo>
                    <a:lnTo>
                      <a:pt x="36" y="52"/>
                    </a:lnTo>
                    <a:lnTo>
                      <a:pt x="35" y="53"/>
                    </a:lnTo>
                    <a:lnTo>
                      <a:pt x="34" y="54"/>
                    </a:lnTo>
                    <a:lnTo>
                      <a:pt x="34" y="54"/>
                    </a:lnTo>
                    <a:lnTo>
                      <a:pt x="32" y="54"/>
                    </a:lnTo>
                    <a:lnTo>
                      <a:pt x="31" y="53"/>
                    </a:lnTo>
                    <a:lnTo>
                      <a:pt x="29" y="54"/>
                    </a:lnTo>
                    <a:lnTo>
                      <a:pt x="27" y="55"/>
                    </a:lnTo>
                    <a:lnTo>
                      <a:pt x="28" y="57"/>
                    </a:lnTo>
                    <a:lnTo>
                      <a:pt x="28" y="58"/>
                    </a:lnTo>
                    <a:lnTo>
                      <a:pt x="27" y="57"/>
                    </a:lnTo>
                    <a:lnTo>
                      <a:pt x="26" y="57"/>
                    </a:lnTo>
                    <a:lnTo>
                      <a:pt x="25" y="58"/>
                    </a:lnTo>
                    <a:lnTo>
                      <a:pt x="25" y="58"/>
                    </a:lnTo>
                    <a:lnTo>
                      <a:pt x="25" y="59"/>
                    </a:lnTo>
                    <a:lnTo>
                      <a:pt x="25" y="59"/>
                    </a:lnTo>
                    <a:lnTo>
                      <a:pt x="25" y="61"/>
                    </a:lnTo>
                    <a:lnTo>
                      <a:pt x="24" y="61"/>
                    </a:lnTo>
                    <a:lnTo>
                      <a:pt x="23" y="61"/>
                    </a:lnTo>
                    <a:lnTo>
                      <a:pt x="20" y="62"/>
                    </a:lnTo>
                    <a:lnTo>
                      <a:pt x="20" y="62"/>
                    </a:lnTo>
                    <a:lnTo>
                      <a:pt x="20" y="63"/>
                    </a:lnTo>
                    <a:lnTo>
                      <a:pt x="20" y="64"/>
                    </a:lnTo>
                    <a:lnTo>
                      <a:pt x="19" y="64"/>
                    </a:lnTo>
                    <a:lnTo>
                      <a:pt x="18" y="62"/>
                    </a:lnTo>
                    <a:lnTo>
                      <a:pt x="17" y="62"/>
                    </a:lnTo>
                    <a:lnTo>
                      <a:pt x="17" y="62"/>
                    </a:lnTo>
                    <a:lnTo>
                      <a:pt x="18" y="69"/>
                    </a:lnTo>
                    <a:lnTo>
                      <a:pt x="18" y="70"/>
                    </a:lnTo>
                    <a:lnTo>
                      <a:pt x="18" y="70"/>
                    </a:lnTo>
                    <a:lnTo>
                      <a:pt x="18" y="70"/>
                    </a:lnTo>
                    <a:lnTo>
                      <a:pt x="19" y="70"/>
                    </a:lnTo>
                    <a:lnTo>
                      <a:pt x="20" y="70"/>
                    </a:lnTo>
                    <a:lnTo>
                      <a:pt x="21" y="70"/>
                    </a:lnTo>
                    <a:lnTo>
                      <a:pt x="22" y="70"/>
                    </a:lnTo>
                    <a:lnTo>
                      <a:pt x="22" y="69"/>
                    </a:lnTo>
                    <a:lnTo>
                      <a:pt x="22" y="69"/>
                    </a:lnTo>
                    <a:lnTo>
                      <a:pt x="23" y="70"/>
                    </a:lnTo>
                    <a:lnTo>
                      <a:pt x="23" y="70"/>
                    </a:lnTo>
                    <a:lnTo>
                      <a:pt x="24" y="69"/>
                    </a:lnTo>
                    <a:lnTo>
                      <a:pt x="24" y="70"/>
                    </a:lnTo>
                    <a:lnTo>
                      <a:pt x="25" y="69"/>
                    </a:lnTo>
                    <a:lnTo>
                      <a:pt x="26" y="67"/>
                    </a:lnTo>
                    <a:lnTo>
                      <a:pt x="27" y="67"/>
                    </a:lnTo>
                    <a:lnTo>
                      <a:pt x="28" y="67"/>
                    </a:lnTo>
                    <a:lnTo>
                      <a:pt x="29" y="68"/>
                    </a:lnTo>
                    <a:lnTo>
                      <a:pt x="31" y="67"/>
                    </a:lnTo>
                    <a:lnTo>
                      <a:pt x="32" y="68"/>
                    </a:lnTo>
                    <a:lnTo>
                      <a:pt x="33" y="67"/>
                    </a:lnTo>
                    <a:lnTo>
                      <a:pt x="33" y="66"/>
                    </a:lnTo>
                    <a:lnTo>
                      <a:pt x="34" y="66"/>
                    </a:lnTo>
                    <a:lnTo>
                      <a:pt x="35" y="66"/>
                    </a:lnTo>
                    <a:lnTo>
                      <a:pt x="34" y="66"/>
                    </a:lnTo>
                    <a:lnTo>
                      <a:pt x="35" y="67"/>
                    </a:lnTo>
                    <a:lnTo>
                      <a:pt x="35" y="69"/>
                    </a:lnTo>
                    <a:lnTo>
                      <a:pt x="34" y="69"/>
                    </a:lnTo>
                    <a:lnTo>
                      <a:pt x="33" y="69"/>
                    </a:lnTo>
                    <a:lnTo>
                      <a:pt x="33" y="69"/>
                    </a:lnTo>
                    <a:lnTo>
                      <a:pt x="32" y="68"/>
                    </a:lnTo>
                    <a:lnTo>
                      <a:pt x="32" y="70"/>
                    </a:lnTo>
                    <a:lnTo>
                      <a:pt x="30" y="70"/>
                    </a:lnTo>
                    <a:lnTo>
                      <a:pt x="30" y="70"/>
                    </a:lnTo>
                    <a:lnTo>
                      <a:pt x="29" y="70"/>
                    </a:lnTo>
                    <a:lnTo>
                      <a:pt x="29" y="70"/>
                    </a:lnTo>
                    <a:lnTo>
                      <a:pt x="24" y="72"/>
                    </a:lnTo>
                    <a:lnTo>
                      <a:pt x="23" y="72"/>
                    </a:lnTo>
                    <a:lnTo>
                      <a:pt x="24" y="73"/>
                    </a:lnTo>
                    <a:lnTo>
                      <a:pt x="25" y="73"/>
                    </a:lnTo>
                    <a:lnTo>
                      <a:pt x="29" y="74"/>
                    </a:lnTo>
                    <a:lnTo>
                      <a:pt x="29" y="76"/>
                    </a:lnTo>
                    <a:lnTo>
                      <a:pt x="29" y="77"/>
                    </a:lnTo>
                    <a:lnTo>
                      <a:pt x="26" y="76"/>
                    </a:lnTo>
                    <a:lnTo>
                      <a:pt x="26" y="75"/>
                    </a:lnTo>
                    <a:lnTo>
                      <a:pt x="25" y="76"/>
                    </a:lnTo>
                    <a:lnTo>
                      <a:pt x="24" y="75"/>
                    </a:lnTo>
                    <a:lnTo>
                      <a:pt x="23" y="75"/>
                    </a:lnTo>
                    <a:lnTo>
                      <a:pt x="23" y="77"/>
                    </a:lnTo>
                    <a:lnTo>
                      <a:pt x="22" y="77"/>
                    </a:lnTo>
                    <a:lnTo>
                      <a:pt x="22" y="74"/>
                    </a:lnTo>
                    <a:lnTo>
                      <a:pt x="20" y="74"/>
                    </a:lnTo>
                    <a:lnTo>
                      <a:pt x="19" y="76"/>
                    </a:lnTo>
                    <a:lnTo>
                      <a:pt x="19" y="77"/>
                    </a:lnTo>
                    <a:lnTo>
                      <a:pt x="19" y="79"/>
                    </a:lnTo>
                    <a:lnTo>
                      <a:pt x="20" y="82"/>
                    </a:lnTo>
                    <a:lnTo>
                      <a:pt x="21" y="83"/>
                    </a:lnTo>
                    <a:lnTo>
                      <a:pt x="21" y="84"/>
                    </a:lnTo>
                    <a:lnTo>
                      <a:pt x="24" y="86"/>
                    </a:lnTo>
                    <a:lnTo>
                      <a:pt x="25" y="86"/>
                    </a:lnTo>
                    <a:lnTo>
                      <a:pt x="25" y="87"/>
                    </a:lnTo>
                    <a:lnTo>
                      <a:pt x="25" y="88"/>
                    </a:lnTo>
                    <a:lnTo>
                      <a:pt x="26" y="88"/>
                    </a:lnTo>
                    <a:lnTo>
                      <a:pt x="28" y="88"/>
                    </a:lnTo>
                    <a:lnTo>
                      <a:pt x="29" y="88"/>
                    </a:lnTo>
                    <a:lnTo>
                      <a:pt x="29" y="88"/>
                    </a:lnTo>
                    <a:lnTo>
                      <a:pt x="29" y="88"/>
                    </a:lnTo>
                    <a:lnTo>
                      <a:pt x="30" y="88"/>
                    </a:lnTo>
                    <a:lnTo>
                      <a:pt x="31" y="89"/>
                    </a:lnTo>
                    <a:lnTo>
                      <a:pt x="32" y="88"/>
                    </a:lnTo>
                    <a:lnTo>
                      <a:pt x="32" y="89"/>
                    </a:lnTo>
                    <a:lnTo>
                      <a:pt x="31" y="91"/>
                    </a:lnTo>
                    <a:lnTo>
                      <a:pt x="31" y="90"/>
                    </a:lnTo>
                    <a:lnTo>
                      <a:pt x="29" y="90"/>
                    </a:lnTo>
                    <a:lnTo>
                      <a:pt x="28" y="92"/>
                    </a:lnTo>
                    <a:lnTo>
                      <a:pt x="28" y="92"/>
                    </a:lnTo>
                    <a:lnTo>
                      <a:pt x="32" y="95"/>
                    </a:lnTo>
                    <a:lnTo>
                      <a:pt x="32" y="99"/>
                    </a:lnTo>
                    <a:lnTo>
                      <a:pt x="32" y="99"/>
                    </a:lnTo>
                    <a:lnTo>
                      <a:pt x="33" y="98"/>
                    </a:lnTo>
                    <a:lnTo>
                      <a:pt x="33" y="99"/>
                    </a:lnTo>
                    <a:lnTo>
                      <a:pt x="33" y="99"/>
                    </a:lnTo>
                    <a:lnTo>
                      <a:pt x="34" y="99"/>
                    </a:lnTo>
                    <a:lnTo>
                      <a:pt x="36" y="98"/>
                    </a:lnTo>
                    <a:lnTo>
                      <a:pt x="36" y="96"/>
                    </a:lnTo>
                    <a:lnTo>
                      <a:pt x="36" y="96"/>
                    </a:lnTo>
                    <a:lnTo>
                      <a:pt x="36" y="94"/>
                    </a:lnTo>
                    <a:lnTo>
                      <a:pt x="36" y="93"/>
                    </a:lnTo>
                    <a:lnTo>
                      <a:pt x="36" y="92"/>
                    </a:lnTo>
                    <a:lnTo>
                      <a:pt x="36" y="92"/>
                    </a:lnTo>
                    <a:lnTo>
                      <a:pt x="37" y="91"/>
                    </a:lnTo>
                    <a:lnTo>
                      <a:pt x="37" y="89"/>
                    </a:lnTo>
                    <a:lnTo>
                      <a:pt x="37" y="89"/>
                    </a:lnTo>
                    <a:lnTo>
                      <a:pt x="37" y="88"/>
                    </a:lnTo>
                    <a:lnTo>
                      <a:pt x="37" y="88"/>
                    </a:lnTo>
                    <a:lnTo>
                      <a:pt x="37" y="85"/>
                    </a:lnTo>
                    <a:lnTo>
                      <a:pt x="37" y="82"/>
                    </a:lnTo>
                    <a:lnTo>
                      <a:pt x="37" y="81"/>
                    </a:lnTo>
                    <a:lnTo>
                      <a:pt x="39" y="80"/>
                    </a:lnTo>
                    <a:lnTo>
                      <a:pt x="40" y="79"/>
                    </a:lnTo>
                    <a:lnTo>
                      <a:pt x="40" y="78"/>
                    </a:lnTo>
                    <a:lnTo>
                      <a:pt x="39" y="78"/>
                    </a:lnTo>
                    <a:lnTo>
                      <a:pt x="39" y="77"/>
                    </a:lnTo>
                    <a:lnTo>
                      <a:pt x="41" y="77"/>
                    </a:lnTo>
                    <a:lnTo>
                      <a:pt x="42" y="77"/>
                    </a:lnTo>
                    <a:lnTo>
                      <a:pt x="42" y="77"/>
                    </a:lnTo>
                    <a:lnTo>
                      <a:pt x="42" y="76"/>
                    </a:lnTo>
                    <a:lnTo>
                      <a:pt x="43" y="75"/>
                    </a:lnTo>
                    <a:lnTo>
                      <a:pt x="43" y="71"/>
                    </a:lnTo>
                    <a:lnTo>
                      <a:pt x="43" y="71"/>
                    </a:lnTo>
                    <a:lnTo>
                      <a:pt x="43" y="64"/>
                    </a:lnTo>
                    <a:lnTo>
                      <a:pt x="43" y="63"/>
                    </a:lnTo>
                    <a:lnTo>
                      <a:pt x="43" y="62"/>
                    </a:lnTo>
                    <a:lnTo>
                      <a:pt x="44" y="62"/>
                    </a:lnTo>
                    <a:lnTo>
                      <a:pt x="46" y="62"/>
                    </a:lnTo>
                    <a:lnTo>
                      <a:pt x="46" y="62"/>
                    </a:lnTo>
                    <a:lnTo>
                      <a:pt x="46" y="58"/>
                    </a:lnTo>
                    <a:lnTo>
                      <a:pt x="47" y="57"/>
                    </a:lnTo>
                    <a:lnTo>
                      <a:pt x="47" y="56"/>
                    </a:lnTo>
                    <a:lnTo>
                      <a:pt x="47" y="56"/>
                    </a:lnTo>
                    <a:lnTo>
                      <a:pt x="47" y="52"/>
                    </a:lnTo>
                    <a:lnTo>
                      <a:pt x="48" y="52"/>
                    </a:lnTo>
                    <a:lnTo>
                      <a:pt x="48" y="51"/>
                    </a:lnTo>
                    <a:lnTo>
                      <a:pt x="49" y="51"/>
                    </a:lnTo>
                    <a:lnTo>
                      <a:pt x="50" y="48"/>
                    </a:lnTo>
                    <a:lnTo>
                      <a:pt x="49" y="48"/>
                    </a:lnTo>
                    <a:lnTo>
                      <a:pt x="51" y="47"/>
                    </a:lnTo>
                    <a:lnTo>
                      <a:pt x="51" y="48"/>
                    </a:lnTo>
                    <a:lnTo>
                      <a:pt x="53" y="45"/>
                    </a:lnTo>
                    <a:lnTo>
                      <a:pt x="54" y="45"/>
                    </a:lnTo>
                    <a:lnTo>
                      <a:pt x="56" y="44"/>
                    </a:lnTo>
                    <a:lnTo>
                      <a:pt x="58" y="45"/>
                    </a:lnTo>
                    <a:lnTo>
                      <a:pt x="59" y="44"/>
                    </a:lnTo>
                    <a:lnTo>
                      <a:pt x="59" y="44"/>
                    </a:lnTo>
                    <a:lnTo>
                      <a:pt x="60" y="42"/>
                    </a:lnTo>
                    <a:lnTo>
                      <a:pt x="60" y="40"/>
                    </a:lnTo>
                    <a:lnTo>
                      <a:pt x="59" y="39"/>
                    </a:lnTo>
                    <a:lnTo>
                      <a:pt x="58" y="39"/>
                    </a:lnTo>
                    <a:lnTo>
                      <a:pt x="54" y="37"/>
                    </a:lnTo>
                    <a:lnTo>
                      <a:pt x="53" y="37"/>
                    </a:lnTo>
                    <a:lnTo>
                      <a:pt x="51" y="36"/>
                    </a:lnTo>
                    <a:lnTo>
                      <a:pt x="50" y="32"/>
                    </a:lnTo>
                    <a:lnTo>
                      <a:pt x="49" y="31"/>
                    </a:lnTo>
                    <a:lnTo>
                      <a:pt x="48" y="30"/>
                    </a:lnTo>
                    <a:lnTo>
                      <a:pt x="45" y="30"/>
                    </a:lnTo>
                    <a:lnTo>
                      <a:pt x="45" y="28"/>
                    </a:lnTo>
                    <a:lnTo>
                      <a:pt x="45" y="26"/>
                    </a:lnTo>
                    <a:lnTo>
                      <a:pt x="45" y="26"/>
                    </a:lnTo>
                    <a:lnTo>
                      <a:pt x="45" y="26"/>
                    </a:lnTo>
                    <a:lnTo>
                      <a:pt x="45" y="24"/>
                    </a:lnTo>
                    <a:lnTo>
                      <a:pt x="43" y="19"/>
                    </a:lnTo>
                    <a:lnTo>
                      <a:pt x="42" y="19"/>
                    </a:lnTo>
                    <a:lnTo>
                      <a:pt x="42" y="17"/>
                    </a:lnTo>
                    <a:lnTo>
                      <a:pt x="41" y="18"/>
                    </a:lnTo>
                    <a:lnTo>
                      <a:pt x="40" y="19"/>
                    </a:lnTo>
                    <a:lnTo>
                      <a:pt x="40" y="21"/>
                    </a:lnTo>
                    <a:lnTo>
                      <a:pt x="41" y="22"/>
                    </a:lnTo>
                    <a:lnTo>
                      <a:pt x="40" y="23"/>
                    </a:lnTo>
                    <a:lnTo>
                      <a:pt x="38" y="26"/>
                    </a:lnTo>
                    <a:lnTo>
                      <a:pt x="38" y="25"/>
                    </a:lnTo>
                    <a:lnTo>
                      <a:pt x="39" y="24"/>
                    </a:lnTo>
                    <a:lnTo>
                      <a:pt x="40" y="22"/>
                    </a:lnTo>
                    <a:lnTo>
                      <a:pt x="39" y="20"/>
                    </a:lnTo>
                    <a:lnTo>
                      <a:pt x="39" y="20"/>
                    </a:lnTo>
                    <a:lnTo>
                      <a:pt x="38" y="20"/>
                    </a:lnTo>
                    <a:lnTo>
                      <a:pt x="38" y="19"/>
                    </a:lnTo>
                    <a:lnTo>
                      <a:pt x="39" y="19"/>
                    </a:lnTo>
                    <a:lnTo>
                      <a:pt x="40" y="15"/>
                    </a:lnTo>
                    <a:lnTo>
                      <a:pt x="40" y="15"/>
                    </a:lnTo>
                    <a:lnTo>
                      <a:pt x="40" y="13"/>
                    </a:lnTo>
                    <a:lnTo>
                      <a:pt x="36" y="7"/>
                    </a:lnTo>
                    <a:lnTo>
                      <a:pt x="34" y="8"/>
                    </a:lnTo>
                    <a:lnTo>
                      <a:pt x="35" y="9"/>
                    </a:lnTo>
                    <a:lnTo>
                      <a:pt x="34" y="10"/>
                    </a:lnTo>
                    <a:lnTo>
                      <a:pt x="33" y="9"/>
                    </a:lnTo>
                    <a:lnTo>
                      <a:pt x="33" y="9"/>
                    </a:lnTo>
                    <a:lnTo>
                      <a:pt x="33" y="7"/>
                    </a:lnTo>
                    <a:lnTo>
                      <a:pt x="33" y="4"/>
                    </a:lnTo>
                    <a:lnTo>
                      <a:pt x="32" y="2"/>
                    </a:lnTo>
                    <a:lnTo>
                      <a:pt x="30" y="0"/>
                    </a:lnTo>
                    <a:lnTo>
                      <a:pt x="29" y="1"/>
                    </a:lnTo>
                    <a:lnTo>
                      <a:pt x="29" y="2"/>
                    </a:lnTo>
                    <a:lnTo>
                      <a:pt x="29" y="5"/>
                    </a:lnTo>
                    <a:lnTo>
                      <a:pt x="29" y="7"/>
                    </a:lnTo>
                    <a:lnTo>
                      <a:pt x="29" y="8"/>
                    </a:lnTo>
                    <a:lnTo>
                      <a:pt x="30" y="9"/>
                    </a:lnTo>
                    <a:lnTo>
                      <a:pt x="29" y="9"/>
                    </a:lnTo>
                    <a:lnTo>
                      <a:pt x="28" y="15"/>
                    </a:lnTo>
                    <a:lnTo>
                      <a:pt x="29" y="15"/>
                    </a:lnTo>
                    <a:lnTo>
                      <a:pt x="29" y="28"/>
                    </a:lnTo>
                    <a:lnTo>
                      <a:pt x="29" y="28"/>
                    </a:lnTo>
                    <a:lnTo>
                      <a:pt x="30" y="31"/>
                    </a:lnTo>
                    <a:lnTo>
                      <a:pt x="33" y="37"/>
                    </a:lnTo>
                    <a:lnTo>
                      <a:pt x="33" y="38"/>
                    </a:lnTo>
                    <a:lnTo>
                      <a:pt x="32" y="37"/>
                    </a:lnTo>
                    <a:lnTo>
                      <a:pt x="30" y="37"/>
                    </a:lnTo>
                    <a:lnTo>
                      <a:pt x="28" y="30"/>
                    </a:lnTo>
                    <a:lnTo>
                      <a:pt x="27" y="30"/>
                    </a:lnTo>
                    <a:lnTo>
                      <a:pt x="27" y="31"/>
                    </a:lnTo>
                    <a:lnTo>
                      <a:pt x="26" y="31"/>
                    </a:lnTo>
                    <a:lnTo>
                      <a:pt x="26" y="31"/>
                    </a:lnTo>
                    <a:lnTo>
                      <a:pt x="27" y="30"/>
                    </a:lnTo>
                    <a:lnTo>
                      <a:pt x="25" y="15"/>
                    </a:lnTo>
                    <a:lnTo>
                      <a:pt x="25" y="15"/>
                    </a:lnTo>
                    <a:lnTo>
                      <a:pt x="25" y="14"/>
                    </a:lnTo>
                    <a:lnTo>
                      <a:pt x="23" y="13"/>
                    </a:lnTo>
                    <a:lnTo>
                      <a:pt x="22" y="11"/>
                    </a:lnTo>
                    <a:lnTo>
                      <a:pt x="21" y="14"/>
                    </a:lnTo>
                    <a:lnTo>
                      <a:pt x="20" y="15"/>
                    </a:lnTo>
                    <a:lnTo>
                      <a:pt x="19" y="16"/>
                    </a:lnTo>
                    <a:lnTo>
                      <a:pt x="19" y="17"/>
                    </a:lnTo>
                    <a:lnTo>
                      <a:pt x="18" y="19"/>
                    </a:lnTo>
                    <a:lnTo>
                      <a:pt x="18" y="19"/>
                    </a:lnTo>
                    <a:lnTo>
                      <a:pt x="19" y="28"/>
                    </a:lnTo>
                    <a:lnTo>
                      <a:pt x="20" y="30"/>
                    </a:lnTo>
                    <a:lnTo>
                      <a:pt x="19" y="29"/>
                    </a:lnTo>
                    <a:lnTo>
                      <a:pt x="18" y="26"/>
                    </a:lnTo>
                    <a:lnTo>
                      <a:pt x="17" y="23"/>
                    </a:lnTo>
                    <a:lnTo>
                      <a:pt x="16" y="22"/>
                    </a:lnTo>
                    <a:lnTo>
                      <a:pt x="15" y="23"/>
                    </a:lnTo>
                    <a:lnTo>
                      <a:pt x="15" y="24"/>
                    </a:lnTo>
                    <a:lnTo>
                      <a:pt x="14" y="23"/>
                    </a:lnTo>
                    <a:lnTo>
                      <a:pt x="14" y="22"/>
                    </a:lnTo>
                    <a:lnTo>
                      <a:pt x="14" y="21"/>
                    </a:lnTo>
                    <a:lnTo>
                      <a:pt x="15" y="20"/>
                    </a:lnTo>
                    <a:lnTo>
                      <a:pt x="16" y="19"/>
                    </a:lnTo>
                    <a:lnTo>
                      <a:pt x="14" y="19"/>
                    </a:lnTo>
                    <a:lnTo>
                      <a:pt x="11" y="20"/>
                    </a:lnTo>
                    <a:lnTo>
                      <a:pt x="10" y="19"/>
                    </a:lnTo>
                    <a:lnTo>
                      <a:pt x="10" y="19"/>
                    </a:lnTo>
                    <a:lnTo>
                      <a:pt x="12" y="18"/>
                    </a:lnTo>
                    <a:lnTo>
                      <a:pt x="13" y="16"/>
                    </a:lnTo>
                    <a:lnTo>
                      <a:pt x="14" y="15"/>
                    </a:lnTo>
                    <a:lnTo>
                      <a:pt x="14" y="15"/>
                    </a:lnTo>
                    <a:lnTo>
                      <a:pt x="15" y="15"/>
                    </a:lnTo>
                    <a:lnTo>
                      <a:pt x="16" y="15"/>
                    </a:lnTo>
                    <a:lnTo>
                      <a:pt x="18" y="15"/>
                    </a:lnTo>
                    <a:lnTo>
                      <a:pt x="18" y="14"/>
                    </a:lnTo>
                    <a:lnTo>
                      <a:pt x="18" y="12"/>
                    </a:lnTo>
                    <a:lnTo>
                      <a:pt x="18" y="11"/>
                    </a:lnTo>
                    <a:lnTo>
                      <a:pt x="17" y="10"/>
                    </a:lnTo>
                    <a:lnTo>
                      <a:pt x="14" y="11"/>
                    </a:lnTo>
                    <a:lnTo>
                      <a:pt x="13" y="12"/>
                    </a:lnTo>
                    <a:lnTo>
                      <a:pt x="11" y="13"/>
                    </a:lnTo>
                    <a:lnTo>
                      <a:pt x="11" y="13"/>
                    </a:lnTo>
                    <a:lnTo>
                      <a:pt x="10" y="12"/>
                    </a:lnTo>
                    <a:lnTo>
                      <a:pt x="9" y="11"/>
                    </a:lnTo>
                    <a:lnTo>
                      <a:pt x="8" y="11"/>
                    </a:lnTo>
                    <a:lnTo>
                      <a:pt x="9" y="15"/>
                    </a:lnTo>
                    <a:lnTo>
                      <a:pt x="9" y="15"/>
                    </a:lnTo>
                    <a:lnTo>
                      <a:pt x="8" y="15"/>
                    </a:lnTo>
                    <a:lnTo>
                      <a:pt x="8" y="15"/>
                    </a:lnTo>
                    <a:lnTo>
                      <a:pt x="6" y="11"/>
                    </a:lnTo>
                    <a:lnTo>
                      <a:pt x="5" y="11"/>
                    </a:lnTo>
                    <a:lnTo>
                      <a:pt x="5" y="12"/>
                    </a:lnTo>
                    <a:lnTo>
                      <a:pt x="4" y="14"/>
                    </a:lnTo>
                    <a:lnTo>
                      <a:pt x="3" y="12"/>
                    </a:lnTo>
                    <a:lnTo>
                      <a:pt x="3" y="13"/>
                    </a:lnTo>
                    <a:lnTo>
                      <a:pt x="3" y="14"/>
                    </a:lnTo>
                    <a:lnTo>
                      <a:pt x="4" y="16"/>
                    </a:lnTo>
                    <a:lnTo>
                      <a:pt x="3" y="17"/>
                    </a:lnTo>
                    <a:lnTo>
                      <a:pt x="3" y="17"/>
                    </a:lnTo>
                    <a:lnTo>
                      <a:pt x="2" y="15"/>
                    </a:lnTo>
                    <a:lnTo>
                      <a:pt x="1" y="15"/>
                    </a:lnTo>
                    <a:lnTo>
                      <a:pt x="1" y="17"/>
                    </a:lnTo>
                    <a:lnTo>
                      <a:pt x="2" y="19"/>
                    </a:lnTo>
                    <a:lnTo>
                      <a:pt x="2" y="20"/>
                    </a:lnTo>
                    <a:lnTo>
                      <a:pt x="1" y="19"/>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7" name="Freeform 388"/>
              <p:cNvSpPr>
                <a:spLocks/>
              </p:cNvSpPr>
              <p:nvPr/>
            </p:nvSpPr>
            <p:spPr bwMode="auto">
              <a:xfrm>
                <a:off x="4429" y="3174"/>
                <a:ext cx="5" cy="6"/>
              </a:xfrm>
              <a:custGeom>
                <a:avLst/>
                <a:gdLst/>
                <a:ahLst/>
                <a:cxnLst>
                  <a:cxn ang="0">
                    <a:pos x="0" y="5"/>
                  </a:cxn>
                  <a:cxn ang="0">
                    <a:pos x="0" y="5"/>
                  </a:cxn>
                  <a:cxn ang="0">
                    <a:pos x="2" y="6"/>
                  </a:cxn>
                  <a:cxn ang="0">
                    <a:pos x="4" y="5"/>
                  </a:cxn>
                  <a:cxn ang="0">
                    <a:pos x="4" y="3"/>
                  </a:cxn>
                  <a:cxn ang="0">
                    <a:pos x="5" y="2"/>
                  </a:cxn>
                  <a:cxn ang="0">
                    <a:pos x="5" y="1"/>
                  </a:cxn>
                  <a:cxn ang="0">
                    <a:pos x="4" y="0"/>
                  </a:cxn>
                  <a:cxn ang="0">
                    <a:pos x="4" y="2"/>
                  </a:cxn>
                  <a:cxn ang="0">
                    <a:pos x="3" y="2"/>
                  </a:cxn>
                  <a:cxn ang="0">
                    <a:pos x="3" y="2"/>
                  </a:cxn>
                  <a:cxn ang="0">
                    <a:pos x="2" y="2"/>
                  </a:cxn>
                  <a:cxn ang="0">
                    <a:pos x="2" y="2"/>
                  </a:cxn>
                  <a:cxn ang="0">
                    <a:pos x="2" y="3"/>
                  </a:cxn>
                  <a:cxn ang="0">
                    <a:pos x="1" y="3"/>
                  </a:cxn>
                  <a:cxn ang="0">
                    <a:pos x="1" y="4"/>
                  </a:cxn>
                  <a:cxn ang="0">
                    <a:pos x="1" y="5"/>
                  </a:cxn>
                  <a:cxn ang="0">
                    <a:pos x="0" y="5"/>
                  </a:cxn>
                </a:cxnLst>
                <a:rect l="0" t="0" r="r" b="b"/>
                <a:pathLst>
                  <a:path w="5" h="6">
                    <a:moveTo>
                      <a:pt x="0" y="5"/>
                    </a:moveTo>
                    <a:lnTo>
                      <a:pt x="0" y="5"/>
                    </a:lnTo>
                    <a:lnTo>
                      <a:pt x="2" y="6"/>
                    </a:lnTo>
                    <a:lnTo>
                      <a:pt x="4" y="5"/>
                    </a:lnTo>
                    <a:lnTo>
                      <a:pt x="4" y="3"/>
                    </a:lnTo>
                    <a:lnTo>
                      <a:pt x="5" y="2"/>
                    </a:lnTo>
                    <a:lnTo>
                      <a:pt x="5" y="1"/>
                    </a:lnTo>
                    <a:lnTo>
                      <a:pt x="4" y="0"/>
                    </a:lnTo>
                    <a:lnTo>
                      <a:pt x="4" y="2"/>
                    </a:lnTo>
                    <a:lnTo>
                      <a:pt x="3" y="2"/>
                    </a:lnTo>
                    <a:lnTo>
                      <a:pt x="3" y="2"/>
                    </a:lnTo>
                    <a:lnTo>
                      <a:pt x="2" y="2"/>
                    </a:lnTo>
                    <a:lnTo>
                      <a:pt x="2" y="2"/>
                    </a:lnTo>
                    <a:lnTo>
                      <a:pt x="2" y="3"/>
                    </a:lnTo>
                    <a:lnTo>
                      <a:pt x="1" y="3"/>
                    </a:lnTo>
                    <a:lnTo>
                      <a:pt x="1" y="4"/>
                    </a:lnTo>
                    <a:lnTo>
                      <a:pt x="1" y="5"/>
                    </a:lnTo>
                    <a:lnTo>
                      <a:pt x="0"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8" name="Freeform 389"/>
              <p:cNvSpPr>
                <a:spLocks/>
              </p:cNvSpPr>
              <p:nvPr/>
            </p:nvSpPr>
            <p:spPr bwMode="auto">
              <a:xfrm>
                <a:off x="4410" y="3204"/>
                <a:ext cx="4" cy="4"/>
              </a:xfrm>
              <a:custGeom>
                <a:avLst/>
                <a:gdLst/>
                <a:ahLst/>
                <a:cxnLst>
                  <a:cxn ang="0">
                    <a:pos x="0" y="3"/>
                  </a:cxn>
                  <a:cxn ang="0">
                    <a:pos x="1" y="4"/>
                  </a:cxn>
                  <a:cxn ang="0">
                    <a:pos x="2" y="4"/>
                  </a:cxn>
                  <a:cxn ang="0">
                    <a:pos x="3" y="3"/>
                  </a:cxn>
                  <a:cxn ang="0">
                    <a:pos x="3" y="2"/>
                  </a:cxn>
                  <a:cxn ang="0">
                    <a:pos x="3" y="1"/>
                  </a:cxn>
                  <a:cxn ang="0">
                    <a:pos x="4" y="1"/>
                  </a:cxn>
                  <a:cxn ang="0">
                    <a:pos x="3" y="0"/>
                  </a:cxn>
                  <a:cxn ang="0">
                    <a:pos x="3" y="1"/>
                  </a:cxn>
                  <a:cxn ang="0">
                    <a:pos x="2" y="1"/>
                  </a:cxn>
                  <a:cxn ang="0">
                    <a:pos x="1" y="1"/>
                  </a:cxn>
                  <a:cxn ang="0">
                    <a:pos x="2" y="1"/>
                  </a:cxn>
                  <a:cxn ang="0">
                    <a:pos x="2" y="2"/>
                  </a:cxn>
                  <a:cxn ang="0">
                    <a:pos x="2" y="2"/>
                  </a:cxn>
                  <a:cxn ang="0">
                    <a:pos x="1" y="2"/>
                  </a:cxn>
                  <a:cxn ang="0">
                    <a:pos x="0" y="3"/>
                  </a:cxn>
                </a:cxnLst>
                <a:rect l="0" t="0" r="r" b="b"/>
                <a:pathLst>
                  <a:path w="4" h="4">
                    <a:moveTo>
                      <a:pt x="0" y="3"/>
                    </a:moveTo>
                    <a:lnTo>
                      <a:pt x="1" y="4"/>
                    </a:lnTo>
                    <a:lnTo>
                      <a:pt x="2" y="4"/>
                    </a:lnTo>
                    <a:lnTo>
                      <a:pt x="3" y="3"/>
                    </a:lnTo>
                    <a:lnTo>
                      <a:pt x="3" y="2"/>
                    </a:lnTo>
                    <a:lnTo>
                      <a:pt x="3" y="1"/>
                    </a:lnTo>
                    <a:lnTo>
                      <a:pt x="4" y="1"/>
                    </a:lnTo>
                    <a:lnTo>
                      <a:pt x="3" y="0"/>
                    </a:lnTo>
                    <a:lnTo>
                      <a:pt x="3" y="1"/>
                    </a:lnTo>
                    <a:lnTo>
                      <a:pt x="2" y="1"/>
                    </a:lnTo>
                    <a:lnTo>
                      <a:pt x="1" y="1"/>
                    </a:lnTo>
                    <a:lnTo>
                      <a:pt x="2" y="1"/>
                    </a:lnTo>
                    <a:lnTo>
                      <a:pt x="2" y="2"/>
                    </a:lnTo>
                    <a:lnTo>
                      <a:pt x="2" y="2"/>
                    </a:lnTo>
                    <a:lnTo>
                      <a:pt x="1" y="2"/>
                    </a:lnTo>
                    <a:lnTo>
                      <a:pt x="0"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49" name="Freeform 390"/>
              <p:cNvSpPr>
                <a:spLocks/>
              </p:cNvSpPr>
              <p:nvPr/>
            </p:nvSpPr>
            <p:spPr bwMode="auto">
              <a:xfrm>
                <a:off x="4444" y="3001"/>
                <a:ext cx="23" cy="27"/>
              </a:xfrm>
              <a:custGeom>
                <a:avLst/>
                <a:gdLst/>
                <a:ahLst/>
                <a:cxnLst>
                  <a:cxn ang="0">
                    <a:pos x="21" y="15"/>
                  </a:cxn>
                  <a:cxn ang="0">
                    <a:pos x="23" y="15"/>
                  </a:cxn>
                  <a:cxn ang="0">
                    <a:pos x="21" y="15"/>
                  </a:cxn>
                  <a:cxn ang="0">
                    <a:pos x="20" y="14"/>
                  </a:cxn>
                  <a:cxn ang="0">
                    <a:pos x="20" y="12"/>
                  </a:cxn>
                  <a:cxn ang="0">
                    <a:pos x="19" y="11"/>
                  </a:cxn>
                  <a:cxn ang="0">
                    <a:pos x="18" y="11"/>
                  </a:cxn>
                  <a:cxn ang="0">
                    <a:pos x="16" y="12"/>
                  </a:cxn>
                  <a:cxn ang="0">
                    <a:pos x="14" y="11"/>
                  </a:cxn>
                  <a:cxn ang="0">
                    <a:pos x="13" y="9"/>
                  </a:cxn>
                  <a:cxn ang="0">
                    <a:pos x="13" y="7"/>
                  </a:cxn>
                  <a:cxn ang="0">
                    <a:pos x="14" y="6"/>
                  </a:cxn>
                  <a:cxn ang="0">
                    <a:pos x="14" y="4"/>
                  </a:cxn>
                  <a:cxn ang="0">
                    <a:pos x="13" y="3"/>
                  </a:cxn>
                  <a:cxn ang="0">
                    <a:pos x="12" y="1"/>
                  </a:cxn>
                  <a:cxn ang="0">
                    <a:pos x="12" y="0"/>
                  </a:cxn>
                  <a:cxn ang="0">
                    <a:pos x="9" y="2"/>
                  </a:cxn>
                  <a:cxn ang="0">
                    <a:pos x="7" y="3"/>
                  </a:cxn>
                  <a:cxn ang="0">
                    <a:pos x="1" y="5"/>
                  </a:cxn>
                  <a:cxn ang="0">
                    <a:pos x="0" y="7"/>
                  </a:cxn>
                  <a:cxn ang="0">
                    <a:pos x="2" y="7"/>
                  </a:cxn>
                  <a:cxn ang="0">
                    <a:pos x="2" y="9"/>
                  </a:cxn>
                  <a:cxn ang="0">
                    <a:pos x="4" y="11"/>
                  </a:cxn>
                  <a:cxn ang="0">
                    <a:pos x="3" y="14"/>
                  </a:cxn>
                  <a:cxn ang="0">
                    <a:pos x="2" y="15"/>
                  </a:cxn>
                  <a:cxn ang="0">
                    <a:pos x="2" y="17"/>
                  </a:cxn>
                  <a:cxn ang="0">
                    <a:pos x="2" y="18"/>
                  </a:cxn>
                  <a:cxn ang="0">
                    <a:pos x="1" y="19"/>
                  </a:cxn>
                  <a:cxn ang="0">
                    <a:pos x="0" y="20"/>
                  </a:cxn>
                  <a:cxn ang="0">
                    <a:pos x="1" y="22"/>
                  </a:cxn>
                  <a:cxn ang="0">
                    <a:pos x="2" y="22"/>
                  </a:cxn>
                  <a:cxn ang="0">
                    <a:pos x="4" y="22"/>
                  </a:cxn>
                  <a:cxn ang="0">
                    <a:pos x="7" y="22"/>
                  </a:cxn>
                  <a:cxn ang="0">
                    <a:pos x="9" y="20"/>
                  </a:cxn>
                  <a:cxn ang="0">
                    <a:pos x="10" y="19"/>
                  </a:cxn>
                  <a:cxn ang="0">
                    <a:pos x="10" y="20"/>
                  </a:cxn>
                  <a:cxn ang="0">
                    <a:pos x="10" y="22"/>
                  </a:cxn>
                  <a:cxn ang="0">
                    <a:pos x="12" y="20"/>
                  </a:cxn>
                  <a:cxn ang="0">
                    <a:pos x="11" y="22"/>
                  </a:cxn>
                  <a:cxn ang="0">
                    <a:pos x="10" y="22"/>
                  </a:cxn>
                  <a:cxn ang="0">
                    <a:pos x="10" y="24"/>
                  </a:cxn>
                  <a:cxn ang="0">
                    <a:pos x="9" y="27"/>
                  </a:cxn>
                  <a:cxn ang="0">
                    <a:pos x="10" y="27"/>
                  </a:cxn>
                  <a:cxn ang="0">
                    <a:pos x="12" y="26"/>
                  </a:cxn>
                  <a:cxn ang="0">
                    <a:pos x="13" y="24"/>
                  </a:cxn>
                  <a:cxn ang="0">
                    <a:pos x="13" y="23"/>
                  </a:cxn>
                  <a:cxn ang="0">
                    <a:pos x="14" y="24"/>
                  </a:cxn>
                  <a:cxn ang="0">
                    <a:pos x="15" y="23"/>
                  </a:cxn>
                  <a:cxn ang="0">
                    <a:pos x="16" y="23"/>
                  </a:cxn>
                  <a:cxn ang="0">
                    <a:pos x="16" y="22"/>
                  </a:cxn>
                  <a:cxn ang="0">
                    <a:pos x="17" y="19"/>
                  </a:cxn>
                  <a:cxn ang="0">
                    <a:pos x="19" y="18"/>
                  </a:cxn>
                </a:cxnLst>
                <a:rect l="0" t="0" r="r" b="b"/>
                <a:pathLst>
                  <a:path w="23" h="27">
                    <a:moveTo>
                      <a:pt x="19" y="17"/>
                    </a:moveTo>
                    <a:lnTo>
                      <a:pt x="21" y="15"/>
                    </a:lnTo>
                    <a:lnTo>
                      <a:pt x="23" y="15"/>
                    </a:lnTo>
                    <a:lnTo>
                      <a:pt x="23" y="15"/>
                    </a:lnTo>
                    <a:lnTo>
                      <a:pt x="23" y="15"/>
                    </a:lnTo>
                    <a:lnTo>
                      <a:pt x="21" y="15"/>
                    </a:lnTo>
                    <a:lnTo>
                      <a:pt x="21" y="14"/>
                    </a:lnTo>
                    <a:lnTo>
                      <a:pt x="20" y="14"/>
                    </a:lnTo>
                    <a:lnTo>
                      <a:pt x="20" y="13"/>
                    </a:lnTo>
                    <a:lnTo>
                      <a:pt x="20" y="12"/>
                    </a:lnTo>
                    <a:lnTo>
                      <a:pt x="20" y="12"/>
                    </a:lnTo>
                    <a:lnTo>
                      <a:pt x="19" y="11"/>
                    </a:lnTo>
                    <a:lnTo>
                      <a:pt x="19" y="11"/>
                    </a:lnTo>
                    <a:lnTo>
                      <a:pt x="18" y="11"/>
                    </a:lnTo>
                    <a:lnTo>
                      <a:pt x="16" y="13"/>
                    </a:lnTo>
                    <a:lnTo>
                      <a:pt x="16" y="12"/>
                    </a:lnTo>
                    <a:lnTo>
                      <a:pt x="15" y="11"/>
                    </a:lnTo>
                    <a:lnTo>
                      <a:pt x="14" y="11"/>
                    </a:lnTo>
                    <a:lnTo>
                      <a:pt x="13" y="9"/>
                    </a:lnTo>
                    <a:lnTo>
                      <a:pt x="13" y="9"/>
                    </a:lnTo>
                    <a:lnTo>
                      <a:pt x="13" y="7"/>
                    </a:lnTo>
                    <a:lnTo>
                      <a:pt x="13" y="7"/>
                    </a:lnTo>
                    <a:lnTo>
                      <a:pt x="13" y="5"/>
                    </a:lnTo>
                    <a:lnTo>
                      <a:pt x="14" y="6"/>
                    </a:lnTo>
                    <a:lnTo>
                      <a:pt x="14" y="4"/>
                    </a:lnTo>
                    <a:lnTo>
                      <a:pt x="14" y="4"/>
                    </a:lnTo>
                    <a:lnTo>
                      <a:pt x="13" y="2"/>
                    </a:lnTo>
                    <a:lnTo>
                      <a:pt x="13" y="3"/>
                    </a:lnTo>
                    <a:lnTo>
                      <a:pt x="12" y="2"/>
                    </a:lnTo>
                    <a:lnTo>
                      <a:pt x="12" y="1"/>
                    </a:lnTo>
                    <a:lnTo>
                      <a:pt x="12" y="0"/>
                    </a:lnTo>
                    <a:lnTo>
                      <a:pt x="12" y="0"/>
                    </a:lnTo>
                    <a:lnTo>
                      <a:pt x="11" y="2"/>
                    </a:lnTo>
                    <a:lnTo>
                      <a:pt x="9" y="2"/>
                    </a:lnTo>
                    <a:lnTo>
                      <a:pt x="9" y="3"/>
                    </a:lnTo>
                    <a:lnTo>
                      <a:pt x="7" y="3"/>
                    </a:lnTo>
                    <a:lnTo>
                      <a:pt x="6" y="3"/>
                    </a:lnTo>
                    <a:lnTo>
                      <a:pt x="1" y="5"/>
                    </a:lnTo>
                    <a:lnTo>
                      <a:pt x="1" y="6"/>
                    </a:lnTo>
                    <a:lnTo>
                      <a:pt x="0" y="7"/>
                    </a:lnTo>
                    <a:lnTo>
                      <a:pt x="1" y="7"/>
                    </a:lnTo>
                    <a:lnTo>
                      <a:pt x="2" y="7"/>
                    </a:lnTo>
                    <a:lnTo>
                      <a:pt x="2" y="7"/>
                    </a:lnTo>
                    <a:lnTo>
                      <a:pt x="2" y="9"/>
                    </a:lnTo>
                    <a:lnTo>
                      <a:pt x="5" y="11"/>
                    </a:lnTo>
                    <a:lnTo>
                      <a:pt x="4" y="11"/>
                    </a:lnTo>
                    <a:lnTo>
                      <a:pt x="4" y="12"/>
                    </a:lnTo>
                    <a:lnTo>
                      <a:pt x="3" y="14"/>
                    </a:lnTo>
                    <a:lnTo>
                      <a:pt x="3" y="15"/>
                    </a:lnTo>
                    <a:lnTo>
                      <a:pt x="2" y="15"/>
                    </a:lnTo>
                    <a:lnTo>
                      <a:pt x="2" y="17"/>
                    </a:lnTo>
                    <a:lnTo>
                      <a:pt x="2" y="17"/>
                    </a:lnTo>
                    <a:lnTo>
                      <a:pt x="2" y="18"/>
                    </a:lnTo>
                    <a:lnTo>
                      <a:pt x="2" y="18"/>
                    </a:lnTo>
                    <a:lnTo>
                      <a:pt x="1" y="19"/>
                    </a:lnTo>
                    <a:lnTo>
                      <a:pt x="1" y="19"/>
                    </a:lnTo>
                    <a:lnTo>
                      <a:pt x="1" y="20"/>
                    </a:lnTo>
                    <a:lnTo>
                      <a:pt x="0" y="20"/>
                    </a:lnTo>
                    <a:lnTo>
                      <a:pt x="1" y="21"/>
                    </a:lnTo>
                    <a:lnTo>
                      <a:pt x="1" y="22"/>
                    </a:lnTo>
                    <a:lnTo>
                      <a:pt x="2" y="22"/>
                    </a:lnTo>
                    <a:lnTo>
                      <a:pt x="2" y="22"/>
                    </a:lnTo>
                    <a:lnTo>
                      <a:pt x="3" y="22"/>
                    </a:lnTo>
                    <a:lnTo>
                      <a:pt x="4" y="22"/>
                    </a:lnTo>
                    <a:lnTo>
                      <a:pt x="7" y="22"/>
                    </a:lnTo>
                    <a:lnTo>
                      <a:pt x="7" y="22"/>
                    </a:lnTo>
                    <a:lnTo>
                      <a:pt x="8" y="21"/>
                    </a:lnTo>
                    <a:lnTo>
                      <a:pt x="9" y="20"/>
                    </a:lnTo>
                    <a:lnTo>
                      <a:pt x="9" y="19"/>
                    </a:lnTo>
                    <a:lnTo>
                      <a:pt x="10" y="19"/>
                    </a:lnTo>
                    <a:lnTo>
                      <a:pt x="10" y="20"/>
                    </a:lnTo>
                    <a:lnTo>
                      <a:pt x="10" y="20"/>
                    </a:lnTo>
                    <a:lnTo>
                      <a:pt x="10" y="21"/>
                    </a:lnTo>
                    <a:lnTo>
                      <a:pt x="10" y="22"/>
                    </a:lnTo>
                    <a:lnTo>
                      <a:pt x="11" y="20"/>
                    </a:lnTo>
                    <a:lnTo>
                      <a:pt x="12" y="20"/>
                    </a:lnTo>
                    <a:lnTo>
                      <a:pt x="11" y="21"/>
                    </a:lnTo>
                    <a:lnTo>
                      <a:pt x="11" y="22"/>
                    </a:lnTo>
                    <a:lnTo>
                      <a:pt x="10" y="22"/>
                    </a:lnTo>
                    <a:lnTo>
                      <a:pt x="10" y="22"/>
                    </a:lnTo>
                    <a:lnTo>
                      <a:pt x="10" y="24"/>
                    </a:lnTo>
                    <a:lnTo>
                      <a:pt x="10" y="24"/>
                    </a:lnTo>
                    <a:lnTo>
                      <a:pt x="9" y="26"/>
                    </a:lnTo>
                    <a:lnTo>
                      <a:pt x="9" y="27"/>
                    </a:lnTo>
                    <a:lnTo>
                      <a:pt x="10" y="26"/>
                    </a:lnTo>
                    <a:lnTo>
                      <a:pt x="10" y="27"/>
                    </a:lnTo>
                    <a:lnTo>
                      <a:pt x="12" y="26"/>
                    </a:lnTo>
                    <a:lnTo>
                      <a:pt x="12" y="26"/>
                    </a:lnTo>
                    <a:lnTo>
                      <a:pt x="12" y="26"/>
                    </a:lnTo>
                    <a:lnTo>
                      <a:pt x="13" y="24"/>
                    </a:lnTo>
                    <a:lnTo>
                      <a:pt x="13" y="24"/>
                    </a:lnTo>
                    <a:lnTo>
                      <a:pt x="13" y="23"/>
                    </a:lnTo>
                    <a:lnTo>
                      <a:pt x="13" y="24"/>
                    </a:lnTo>
                    <a:lnTo>
                      <a:pt x="14" y="24"/>
                    </a:lnTo>
                    <a:lnTo>
                      <a:pt x="15" y="24"/>
                    </a:lnTo>
                    <a:lnTo>
                      <a:pt x="15" y="23"/>
                    </a:lnTo>
                    <a:lnTo>
                      <a:pt x="15" y="23"/>
                    </a:lnTo>
                    <a:lnTo>
                      <a:pt x="16" y="23"/>
                    </a:lnTo>
                    <a:lnTo>
                      <a:pt x="16" y="22"/>
                    </a:lnTo>
                    <a:lnTo>
                      <a:pt x="16" y="22"/>
                    </a:lnTo>
                    <a:lnTo>
                      <a:pt x="17" y="21"/>
                    </a:lnTo>
                    <a:lnTo>
                      <a:pt x="17" y="19"/>
                    </a:lnTo>
                    <a:lnTo>
                      <a:pt x="17" y="18"/>
                    </a:lnTo>
                    <a:lnTo>
                      <a:pt x="19" y="18"/>
                    </a:lnTo>
                    <a:lnTo>
                      <a:pt x="19" y="1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0" name="Freeform 391"/>
              <p:cNvSpPr>
                <a:spLocks/>
              </p:cNvSpPr>
              <p:nvPr/>
            </p:nvSpPr>
            <p:spPr bwMode="auto">
              <a:xfrm>
                <a:off x="4432" y="3171"/>
                <a:ext cx="6" cy="5"/>
              </a:xfrm>
              <a:custGeom>
                <a:avLst/>
                <a:gdLst/>
                <a:ahLst/>
                <a:cxnLst>
                  <a:cxn ang="0">
                    <a:pos x="4" y="4"/>
                  </a:cxn>
                  <a:cxn ang="0">
                    <a:pos x="6" y="1"/>
                  </a:cxn>
                  <a:cxn ang="0">
                    <a:pos x="4" y="1"/>
                  </a:cxn>
                  <a:cxn ang="0">
                    <a:pos x="3" y="1"/>
                  </a:cxn>
                  <a:cxn ang="0">
                    <a:pos x="3" y="1"/>
                  </a:cxn>
                  <a:cxn ang="0">
                    <a:pos x="3" y="1"/>
                  </a:cxn>
                  <a:cxn ang="0">
                    <a:pos x="3" y="1"/>
                  </a:cxn>
                  <a:cxn ang="0">
                    <a:pos x="3" y="0"/>
                  </a:cxn>
                  <a:cxn ang="0">
                    <a:pos x="3" y="0"/>
                  </a:cxn>
                  <a:cxn ang="0">
                    <a:pos x="1" y="0"/>
                  </a:cxn>
                  <a:cxn ang="0">
                    <a:pos x="1" y="0"/>
                  </a:cxn>
                  <a:cxn ang="0">
                    <a:pos x="0" y="0"/>
                  </a:cxn>
                  <a:cxn ang="0">
                    <a:pos x="1" y="1"/>
                  </a:cxn>
                  <a:cxn ang="0">
                    <a:pos x="1" y="1"/>
                  </a:cxn>
                  <a:cxn ang="0">
                    <a:pos x="2" y="1"/>
                  </a:cxn>
                  <a:cxn ang="0">
                    <a:pos x="2" y="1"/>
                  </a:cxn>
                  <a:cxn ang="0">
                    <a:pos x="2" y="2"/>
                  </a:cxn>
                  <a:cxn ang="0">
                    <a:pos x="1" y="1"/>
                  </a:cxn>
                  <a:cxn ang="0">
                    <a:pos x="1" y="2"/>
                  </a:cxn>
                  <a:cxn ang="0">
                    <a:pos x="3" y="5"/>
                  </a:cxn>
                  <a:cxn ang="0">
                    <a:pos x="4" y="4"/>
                  </a:cxn>
                </a:cxnLst>
                <a:rect l="0" t="0" r="r" b="b"/>
                <a:pathLst>
                  <a:path w="6" h="5">
                    <a:moveTo>
                      <a:pt x="4" y="4"/>
                    </a:moveTo>
                    <a:lnTo>
                      <a:pt x="6" y="1"/>
                    </a:lnTo>
                    <a:lnTo>
                      <a:pt x="4" y="1"/>
                    </a:lnTo>
                    <a:lnTo>
                      <a:pt x="3" y="1"/>
                    </a:lnTo>
                    <a:lnTo>
                      <a:pt x="3" y="1"/>
                    </a:lnTo>
                    <a:lnTo>
                      <a:pt x="3" y="1"/>
                    </a:lnTo>
                    <a:lnTo>
                      <a:pt x="3" y="1"/>
                    </a:lnTo>
                    <a:lnTo>
                      <a:pt x="3" y="0"/>
                    </a:lnTo>
                    <a:lnTo>
                      <a:pt x="3" y="0"/>
                    </a:lnTo>
                    <a:lnTo>
                      <a:pt x="1" y="0"/>
                    </a:lnTo>
                    <a:lnTo>
                      <a:pt x="1" y="0"/>
                    </a:lnTo>
                    <a:lnTo>
                      <a:pt x="0" y="0"/>
                    </a:lnTo>
                    <a:lnTo>
                      <a:pt x="1" y="1"/>
                    </a:lnTo>
                    <a:lnTo>
                      <a:pt x="1" y="1"/>
                    </a:lnTo>
                    <a:lnTo>
                      <a:pt x="2" y="1"/>
                    </a:lnTo>
                    <a:lnTo>
                      <a:pt x="2" y="1"/>
                    </a:lnTo>
                    <a:lnTo>
                      <a:pt x="2" y="2"/>
                    </a:lnTo>
                    <a:lnTo>
                      <a:pt x="1" y="1"/>
                    </a:lnTo>
                    <a:lnTo>
                      <a:pt x="1" y="2"/>
                    </a:lnTo>
                    <a:lnTo>
                      <a:pt x="3" y="5"/>
                    </a:lnTo>
                    <a:lnTo>
                      <a:pt x="4"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1" name="Freeform 392"/>
              <p:cNvSpPr>
                <a:spLocks/>
              </p:cNvSpPr>
              <p:nvPr/>
            </p:nvSpPr>
            <p:spPr bwMode="auto">
              <a:xfrm>
                <a:off x="4225" y="3041"/>
                <a:ext cx="2" cy="18"/>
              </a:xfrm>
              <a:custGeom>
                <a:avLst/>
                <a:gdLst/>
                <a:ahLst/>
                <a:cxnLst>
                  <a:cxn ang="0">
                    <a:pos x="2" y="18"/>
                  </a:cxn>
                  <a:cxn ang="0">
                    <a:pos x="2" y="5"/>
                  </a:cxn>
                  <a:cxn ang="0">
                    <a:pos x="2" y="4"/>
                  </a:cxn>
                  <a:cxn ang="0">
                    <a:pos x="0" y="0"/>
                  </a:cxn>
                  <a:cxn ang="0">
                    <a:pos x="0" y="3"/>
                  </a:cxn>
                  <a:cxn ang="0">
                    <a:pos x="1" y="4"/>
                  </a:cxn>
                  <a:cxn ang="0">
                    <a:pos x="0" y="4"/>
                  </a:cxn>
                  <a:cxn ang="0">
                    <a:pos x="2" y="18"/>
                  </a:cxn>
                </a:cxnLst>
                <a:rect l="0" t="0" r="r" b="b"/>
                <a:pathLst>
                  <a:path w="2" h="18">
                    <a:moveTo>
                      <a:pt x="2" y="18"/>
                    </a:moveTo>
                    <a:lnTo>
                      <a:pt x="2" y="5"/>
                    </a:lnTo>
                    <a:lnTo>
                      <a:pt x="2" y="4"/>
                    </a:lnTo>
                    <a:lnTo>
                      <a:pt x="0" y="0"/>
                    </a:lnTo>
                    <a:lnTo>
                      <a:pt x="0" y="3"/>
                    </a:lnTo>
                    <a:lnTo>
                      <a:pt x="1" y="4"/>
                    </a:lnTo>
                    <a:lnTo>
                      <a:pt x="0" y="4"/>
                    </a:lnTo>
                    <a:lnTo>
                      <a:pt x="2" y="18"/>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2" name="Freeform 393"/>
              <p:cNvSpPr>
                <a:spLocks/>
              </p:cNvSpPr>
              <p:nvPr/>
            </p:nvSpPr>
            <p:spPr bwMode="auto">
              <a:xfrm>
                <a:off x="4408" y="3189"/>
                <a:ext cx="13" cy="11"/>
              </a:xfrm>
              <a:custGeom>
                <a:avLst/>
                <a:gdLst/>
                <a:ahLst/>
                <a:cxnLst>
                  <a:cxn ang="0">
                    <a:pos x="7" y="9"/>
                  </a:cxn>
                  <a:cxn ang="0">
                    <a:pos x="8" y="9"/>
                  </a:cxn>
                  <a:cxn ang="0">
                    <a:pos x="8" y="9"/>
                  </a:cxn>
                  <a:cxn ang="0">
                    <a:pos x="8" y="8"/>
                  </a:cxn>
                  <a:cxn ang="0">
                    <a:pos x="9" y="6"/>
                  </a:cxn>
                  <a:cxn ang="0">
                    <a:pos x="9" y="8"/>
                  </a:cxn>
                  <a:cxn ang="0">
                    <a:pos x="10" y="6"/>
                  </a:cxn>
                  <a:cxn ang="0">
                    <a:pos x="11" y="5"/>
                  </a:cxn>
                  <a:cxn ang="0">
                    <a:pos x="12" y="5"/>
                  </a:cxn>
                  <a:cxn ang="0">
                    <a:pos x="13" y="5"/>
                  </a:cxn>
                  <a:cxn ang="0">
                    <a:pos x="13" y="4"/>
                  </a:cxn>
                  <a:cxn ang="0">
                    <a:pos x="13" y="2"/>
                  </a:cxn>
                  <a:cxn ang="0">
                    <a:pos x="12" y="2"/>
                  </a:cxn>
                  <a:cxn ang="0">
                    <a:pos x="11" y="1"/>
                  </a:cxn>
                  <a:cxn ang="0">
                    <a:pos x="10" y="2"/>
                  </a:cxn>
                  <a:cxn ang="0">
                    <a:pos x="11" y="2"/>
                  </a:cxn>
                  <a:cxn ang="0">
                    <a:pos x="10" y="3"/>
                  </a:cxn>
                  <a:cxn ang="0">
                    <a:pos x="9" y="5"/>
                  </a:cxn>
                  <a:cxn ang="0">
                    <a:pos x="9" y="5"/>
                  </a:cxn>
                  <a:cxn ang="0">
                    <a:pos x="9" y="5"/>
                  </a:cxn>
                  <a:cxn ang="0">
                    <a:pos x="9" y="3"/>
                  </a:cxn>
                  <a:cxn ang="0">
                    <a:pos x="9" y="2"/>
                  </a:cxn>
                  <a:cxn ang="0">
                    <a:pos x="9" y="2"/>
                  </a:cxn>
                  <a:cxn ang="0">
                    <a:pos x="9" y="2"/>
                  </a:cxn>
                  <a:cxn ang="0">
                    <a:pos x="9" y="0"/>
                  </a:cxn>
                  <a:cxn ang="0">
                    <a:pos x="8" y="0"/>
                  </a:cxn>
                  <a:cxn ang="0">
                    <a:pos x="7" y="1"/>
                  </a:cxn>
                  <a:cxn ang="0">
                    <a:pos x="7" y="3"/>
                  </a:cxn>
                  <a:cxn ang="0">
                    <a:pos x="7" y="3"/>
                  </a:cxn>
                  <a:cxn ang="0">
                    <a:pos x="7" y="5"/>
                  </a:cxn>
                  <a:cxn ang="0">
                    <a:pos x="5" y="6"/>
                  </a:cxn>
                  <a:cxn ang="0">
                    <a:pos x="5" y="6"/>
                  </a:cxn>
                  <a:cxn ang="0">
                    <a:pos x="4" y="7"/>
                  </a:cxn>
                  <a:cxn ang="0">
                    <a:pos x="3" y="8"/>
                  </a:cxn>
                  <a:cxn ang="0">
                    <a:pos x="2" y="8"/>
                  </a:cxn>
                  <a:cxn ang="0">
                    <a:pos x="2" y="9"/>
                  </a:cxn>
                  <a:cxn ang="0">
                    <a:pos x="2" y="9"/>
                  </a:cxn>
                  <a:cxn ang="0">
                    <a:pos x="1" y="9"/>
                  </a:cxn>
                  <a:cxn ang="0">
                    <a:pos x="0" y="9"/>
                  </a:cxn>
                  <a:cxn ang="0">
                    <a:pos x="0" y="11"/>
                  </a:cxn>
                  <a:cxn ang="0">
                    <a:pos x="0" y="11"/>
                  </a:cxn>
                  <a:cxn ang="0">
                    <a:pos x="2" y="11"/>
                  </a:cxn>
                  <a:cxn ang="0">
                    <a:pos x="2" y="9"/>
                  </a:cxn>
                  <a:cxn ang="0">
                    <a:pos x="3" y="9"/>
                  </a:cxn>
                  <a:cxn ang="0">
                    <a:pos x="3" y="11"/>
                  </a:cxn>
                  <a:cxn ang="0">
                    <a:pos x="5" y="9"/>
                  </a:cxn>
                  <a:cxn ang="0">
                    <a:pos x="7" y="7"/>
                  </a:cxn>
                  <a:cxn ang="0">
                    <a:pos x="7" y="8"/>
                  </a:cxn>
                  <a:cxn ang="0">
                    <a:pos x="7" y="9"/>
                  </a:cxn>
                </a:cxnLst>
                <a:rect l="0" t="0" r="r" b="b"/>
                <a:pathLst>
                  <a:path w="13" h="11">
                    <a:moveTo>
                      <a:pt x="7" y="9"/>
                    </a:moveTo>
                    <a:lnTo>
                      <a:pt x="8" y="9"/>
                    </a:lnTo>
                    <a:lnTo>
                      <a:pt x="8" y="9"/>
                    </a:lnTo>
                    <a:lnTo>
                      <a:pt x="8" y="8"/>
                    </a:lnTo>
                    <a:lnTo>
                      <a:pt x="9" y="6"/>
                    </a:lnTo>
                    <a:lnTo>
                      <a:pt x="9" y="8"/>
                    </a:lnTo>
                    <a:lnTo>
                      <a:pt x="10" y="6"/>
                    </a:lnTo>
                    <a:lnTo>
                      <a:pt x="11" y="5"/>
                    </a:lnTo>
                    <a:lnTo>
                      <a:pt x="12" y="5"/>
                    </a:lnTo>
                    <a:lnTo>
                      <a:pt x="13" y="5"/>
                    </a:lnTo>
                    <a:lnTo>
                      <a:pt x="13" y="4"/>
                    </a:lnTo>
                    <a:lnTo>
                      <a:pt x="13" y="2"/>
                    </a:lnTo>
                    <a:lnTo>
                      <a:pt x="12" y="2"/>
                    </a:lnTo>
                    <a:lnTo>
                      <a:pt x="11" y="1"/>
                    </a:lnTo>
                    <a:lnTo>
                      <a:pt x="10" y="2"/>
                    </a:lnTo>
                    <a:lnTo>
                      <a:pt x="11" y="2"/>
                    </a:lnTo>
                    <a:lnTo>
                      <a:pt x="10" y="3"/>
                    </a:lnTo>
                    <a:lnTo>
                      <a:pt x="9" y="5"/>
                    </a:lnTo>
                    <a:lnTo>
                      <a:pt x="9" y="5"/>
                    </a:lnTo>
                    <a:lnTo>
                      <a:pt x="9" y="5"/>
                    </a:lnTo>
                    <a:lnTo>
                      <a:pt x="9" y="3"/>
                    </a:lnTo>
                    <a:lnTo>
                      <a:pt x="9" y="2"/>
                    </a:lnTo>
                    <a:lnTo>
                      <a:pt x="9" y="2"/>
                    </a:lnTo>
                    <a:lnTo>
                      <a:pt x="9" y="2"/>
                    </a:lnTo>
                    <a:lnTo>
                      <a:pt x="9" y="0"/>
                    </a:lnTo>
                    <a:lnTo>
                      <a:pt x="8" y="0"/>
                    </a:lnTo>
                    <a:lnTo>
                      <a:pt x="7" y="1"/>
                    </a:lnTo>
                    <a:lnTo>
                      <a:pt x="7" y="3"/>
                    </a:lnTo>
                    <a:lnTo>
                      <a:pt x="7" y="3"/>
                    </a:lnTo>
                    <a:lnTo>
                      <a:pt x="7" y="5"/>
                    </a:lnTo>
                    <a:lnTo>
                      <a:pt x="5" y="6"/>
                    </a:lnTo>
                    <a:lnTo>
                      <a:pt x="5" y="6"/>
                    </a:lnTo>
                    <a:lnTo>
                      <a:pt x="4" y="7"/>
                    </a:lnTo>
                    <a:lnTo>
                      <a:pt x="3" y="8"/>
                    </a:lnTo>
                    <a:lnTo>
                      <a:pt x="2" y="8"/>
                    </a:lnTo>
                    <a:lnTo>
                      <a:pt x="2" y="9"/>
                    </a:lnTo>
                    <a:lnTo>
                      <a:pt x="2" y="9"/>
                    </a:lnTo>
                    <a:lnTo>
                      <a:pt x="1" y="9"/>
                    </a:lnTo>
                    <a:lnTo>
                      <a:pt x="0" y="9"/>
                    </a:lnTo>
                    <a:lnTo>
                      <a:pt x="0" y="11"/>
                    </a:lnTo>
                    <a:lnTo>
                      <a:pt x="0" y="11"/>
                    </a:lnTo>
                    <a:lnTo>
                      <a:pt x="2" y="11"/>
                    </a:lnTo>
                    <a:lnTo>
                      <a:pt x="2" y="9"/>
                    </a:lnTo>
                    <a:lnTo>
                      <a:pt x="3" y="9"/>
                    </a:lnTo>
                    <a:lnTo>
                      <a:pt x="3" y="11"/>
                    </a:lnTo>
                    <a:lnTo>
                      <a:pt x="5" y="9"/>
                    </a:lnTo>
                    <a:lnTo>
                      <a:pt x="7" y="7"/>
                    </a:lnTo>
                    <a:lnTo>
                      <a:pt x="7" y="8"/>
                    </a:lnTo>
                    <a:lnTo>
                      <a:pt x="7" y="9"/>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3" name="Freeform 394"/>
              <p:cNvSpPr>
                <a:spLocks/>
              </p:cNvSpPr>
              <p:nvPr/>
            </p:nvSpPr>
            <p:spPr bwMode="auto">
              <a:xfrm>
                <a:off x="4422" y="3179"/>
                <a:ext cx="6" cy="8"/>
              </a:xfrm>
              <a:custGeom>
                <a:avLst/>
                <a:gdLst/>
                <a:ahLst/>
                <a:cxnLst>
                  <a:cxn ang="0">
                    <a:pos x="0" y="8"/>
                  </a:cxn>
                  <a:cxn ang="0">
                    <a:pos x="1" y="8"/>
                  </a:cxn>
                  <a:cxn ang="0">
                    <a:pos x="1" y="8"/>
                  </a:cxn>
                  <a:cxn ang="0">
                    <a:pos x="3" y="8"/>
                  </a:cxn>
                  <a:cxn ang="0">
                    <a:pos x="3" y="6"/>
                  </a:cxn>
                  <a:cxn ang="0">
                    <a:pos x="4" y="6"/>
                  </a:cxn>
                  <a:cxn ang="0">
                    <a:pos x="4" y="7"/>
                  </a:cxn>
                  <a:cxn ang="0">
                    <a:pos x="6" y="6"/>
                  </a:cxn>
                  <a:cxn ang="0">
                    <a:pos x="6" y="4"/>
                  </a:cxn>
                  <a:cxn ang="0">
                    <a:pos x="6" y="3"/>
                  </a:cxn>
                  <a:cxn ang="0">
                    <a:pos x="6" y="2"/>
                  </a:cxn>
                  <a:cxn ang="0">
                    <a:pos x="6" y="0"/>
                  </a:cxn>
                  <a:cxn ang="0">
                    <a:pos x="5" y="0"/>
                  </a:cxn>
                  <a:cxn ang="0">
                    <a:pos x="4" y="1"/>
                  </a:cxn>
                  <a:cxn ang="0">
                    <a:pos x="4" y="0"/>
                  </a:cxn>
                  <a:cxn ang="0">
                    <a:pos x="4" y="1"/>
                  </a:cxn>
                  <a:cxn ang="0">
                    <a:pos x="4" y="2"/>
                  </a:cxn>
                  <a:cxn ang="0">
                    <a:pos x="3" y="1"/>
                  </a:cxn>
                  <a:cxn ang="0">
                    <a:pos x="2" y="1"/>
                  </a:cxn>
                  <a:cxn ang="0">
                    <a:pos x="3" y="2"/>
                  </a:cxn>
                  <a:cxn ang="0">
                    <a:pos x="2" y="3"/>
                  </a:cxn>
                  <a:cxn ang="0">
                    <a:pos x="2" y="3"/>
                  </a:cxn>
                  <a:cxn ang="0">
                    <a:pos x="1" y="4"/>
                  </a:cxn>
                  <a:cxn ang="0">
                    <a:pos x="1" y="4"/>
                  </a:cxn>
                  <a:cxn ang="0">
                    <a:pos x="1" y="4"/>
                  </a:cxn>
                  <a:cxn ang="0">
                    <a:pos x="2" y="4"/>
                  </a:cxn>
                  <a:cxn ang="0">
                    <a:pos x="1" y="5"/>
                  </a:cxn>
                  <a:cxn ang="0">
                    <a:pos x="1" y="5"/>
                  </a:cxn>
                  <a:cxn ang="0">
                    <a:pos x="0" y="5"/>
                  </a:cxn>
                  <a:cxn ang="0">
                    <a:pos x="1" y="6"/>
                  </a:cxn>
                  <a:cxn ang="0">
                    <a:pos x="2" y="6"/>
                  </a:cxn>
                  <a:cxn ang="0">
                    <a:pos x="1" y="7"/>
                  </a:cxn>
                  <a:cxn ang="0">
                    <a:pos x="0" y="8"/>
                  </a:cxn>
                </a:cxnLst>
                <a:rect l="0" t="0" r="r" b="b"/>
                <a:pathLst>
                  <a:path w="6" h="8">
                    <a:moveTo>
                      <a:pt x="0" y="8"/>
                    </a:moveTo>
                    <a:lnTo>
                      <a:pt x="1" y="8"/>
                    </a:lnTo>
                    <a:lnTo>
                      <a:pt x="1" y="8"/>
                    </a:lnTo>
                    <a:lnTo>
                      <a:pt x="3" y="8"/>
                    </a:lnTo>
                    <a:lnTo>
                      <a:pt x="3" y="6"/>
                    </a:lnTo>
                    <a:lnTo>
                      <a:pt x="4" y="6"/>
                    </a:lnTo>
                    <a:lnTo>
                      <a:pt x="4" y="7"/>
                    </a:lnTo>
                    <a:lnTo>
                      <a:pt x="6" y="6"/>
                    </a:lnTo>
                    <a:lnTo>
                      <a:pt x="6" y="4"/>
                    </a:lnTo>
                    <a:lnTo>
                      <a:pt x="6" y="3"/>
                    </a:lnTo>
                    <a:lnTo>
                      <a:pt x="6" y="2"/>
                    </a:lnTo>
                    <a:lnTo>
                      <a:pt x="6" y="0"/>
                    </a:lnTo>
                    <a:lnTo>
                      <a:pt x="5" y="0"/>
                    </a:lnTo>
                    <a:lnTo>
                      <a:pt x="4" y="1"/>
                    </a:lnTo>
                    <a:lnTo>
                      <a:pt x="4" y="0"/>
                    </a:lnTo>
                    <a:lnTo>
                      <a:pt x="4" y="1"/>
                    </a:lnTo>
                    <a:lnTo>
                      <a:pt x="4" y="2"/>
                    </a:lnTo>
                    <a:lnTo>
                      <a:pt x="3" y="1"/>
                    </a:lnTo>
                    <a:lnTo>
                      <a:pt x="2" y="1"/>
                    </a:lnTo>
                    <a:lnTo>
                      <a:pt x="3" y="2"/>
                    </a:lnTo>
                    <a:lnTo>
                      <a:pt x="2" y="3"/>
                    </a:lnTo>
                    <a:lnTo>
                      <a:pt x="2" y="3"/>
                    </a:lnTo>
                    <a:lnTo>
                      <a:pt x="1" y="4"/>
                    </a:lnTo>
                    <a:lnTo>
                      <a:pt x="1" y="4"/>
                    </a:lnTo>
                    <a:lnTo>
                      <a:pt x="1" y="4"/>
                    </a:lnTo>
                    <a:lnTo>
                      <a:pt x="2" y="4"/>
                    </a:lnTo>
                    <a:lnTo>
                      <a:pt x="1" y="5"/>
                    </a:lnTo>
                    <a:lnTo>
                      <a:pt x="1" y="5"/>
                    </a:lnTo>
                    <a:lnTo>
                      <a:pt x="0" y="5"/>
                    </a:lnTo>
                    <a:lnTo>
                      <a:pt x="1" y="6"/>
                    </a:lnTo>
                    <a:lnTo>
                      <a:pt x="2" y="6"/>
                    </a:lnTo>
                    <a:lnTo>
                      <a:pt x="1" y="7"/>
                    </a:lnTo>
                    <a:lnTo>
                      <a:pt x="0" y="8"/>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4" name="Freeform 395"/>
              <p:cNvSpPr>
                <a:spLocks/>
              </p:cNvSpPr>
              <p:nvPr/>
            </p:nvSpPr>
            <p:spPr bwMode="auto">
              <a:xfrm>
                <a:off x="4437" y="3169"/>
                <a:ext cx="3" cy="3"/>
              </a:xfrm>
              <a:custGeom>
                <a:avLst/>
                <a:gdLst/>
                <a:ahLst/>
                <a:cxnLst>
                  <a:cxn ang="0">
                    <a:pos x="2" y="3"/>
                  </a:cxn>
                  <a:cxn ang="0">
                    <a:pos x="3" y="2"/>
                  </a:cxn>
                  <a:cxn ang="0">
                    <a:pos x="2" y="1"/>
                  </a:cxn>
                  <a:cxn ang="0">
                    <a:pos x="2" y="1"/>
                  </a:cxn>
                  <a:cxn ang="0">
                    <a:pos x="2" y="0"/>
                  </a:cxn>
                  <a:cxn ang="0">
                    <a:pos x="2" y="0"/>
                  </a:cxn>
                  <a:cxn ang="0">
                    <a:pos x="2" y="1"/>
                  </a:cxn>
                  <a:cxn ang="0">
                    <a:pos x="1" y="0"/>
                  </a:cxn>
                  <a:cxn ang="0">
                    <a:pos x="1" y="0"/>
                  </a:cxn>
                  <a:cxn ang="0">
                    <a:pos x="0" y="0"/>
                  </a:cxn>
                  <a:cxn ang="0">
                    <a:pos x="2" y="2"/>
                  </a:cxn>
                  <a:cxn ang="0">
                    <a:pos x="2" y="3"/>
                  </a:cxn>
                </a:cxnLst>
                <a:rect l="0" t="0" r="r" b="b"/>
                <a:pathLst>
                  <a:path w="3" h="3">
                    <a:moveTo>
                      <a:pt x="2" y="3"/>
                    </a:moveTo>
                    <a:lnTo>
                      <a:pt x="3" y="2"/>
                    </a:lnTo>
                    <a:lnTo>
                      <a:pt x="2" y="1"/>
                    </a:lnTo>
                    <a:lnTo>
                      <a:pt x="2" y="1"/>
                    </a:lnTo>
                    <a:lnTo>
                      <a:pt x="2" y="0"/>
                    </a:lnTo>
                    <a:lnTo>
                      <a:pt x="2" y="0"/>
                    </a:lnTo>
                    <a:lnTo>
                      <a:pt x="2" y="1"/>
                    </a:lnTo>
                    <a:lnTo>
                      <a:pt x="1" y="0"/>
                    </a:lnTo>
                    <a:lnTo>
                      <a:pt x="1" y="0"/>
                    </a:lnTo>
                    <a:lnTo>
                      <a:pt x="0" y="0"/>
                    </a:lnTo>
                    <a:lnTo>
                      <a:pt x="2" y="2"/>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5" name="Freeform 396"/>
              <p:cNvSpPr>
                <a:spLocks/>
              </p:cNvSpPr>
              <p:nvPr/>
            </p:nvSpPr>
            <p:spPr bwMode="auto">
              <a:xfrm>
                <a:off x="4625" y="3036"/>
                <a:ext cx="85" cy="79"/>
              </a:xfrm>
              <a:custGeom>
                <a:avLst/>
                <a:gdLst/>
                <a:ahLst/>
                <a:cxnLst>
                  <a:cxn ang="0">
                    <a:pos x="6" y="71"/>
                  </a:cxn>
                  <a:cxn ang="0">
                    <a:pos x="6" y="72"/>
                  </a:cxn>
                  <a:cxn ang="0">
                    <a:pos x="4" y="77"/>
                  </a:cxn>
                  <a:cxn ang="0">
                    <a:pos x="10" y="78"/>
                  </a:cxn>
                  <a:cxn ang="0">
                    <a:pos x="17" y="79"/>
                  </a:cxn>
                  <a:cxn ang="0">
                    <a:pos x="19" y="75"/>
                  </a:cxn>
                  <a:cxn ang="0">
                    <a:pos x="21" y="74"/>
                  </a:cxn>
                  <a:cxn ang="0">
                    <a:pos x="20" y="69"/>
                  </a:cxn>
                  <a:cxn ang="0">
                    <a:pos x="22" y="70"/>
                  </a:cxn>
                  <a:cxn ang="0">
                    <a:pos x="22" y="66"/>
                  </a:cxn>
                  <a:cxn ang="0">
                    <a:pos x="21" y="62"/>
                  </a:cxn>
                  <a:cxn ang="0">
                    <a:pos x="25" y="65"/>
                  </a:cxn>
                  <a:cxn ang="0">
                    <a:pos x="27" y="63"/>
                  </a:cxn>
                  <a:cxn ang="0">
                    <a:pos x="28" y="60"/>
                  </a:cxn>
                  <a:cxn ang="0">
                    <a:pos x="28" y="56"/>
                  </a:cxn>
                  <a:cxn ang="0">
                    <a:pos x="29" y="54"/>
                  </a:cxn>
                  <a:cxn ang="0">
                    <a:pos x="30" y="52"/>
                  </a:cxn>
                  <a:cxn ang="0">
                    <a:pos x="32" y="49"/>
                  </a:cxn>
                  <a:cxn ang="0">
                    <a:pos x="36" y="49"/>
                  </a:cxn>
                  <a:cxn ang="0">
                    <a:pos x="38" y="43"/>
                  </a:cxn>
                  <a:cxn ang="0">
                    <a:pos x="42" y="43"/>
                  </a:cxn>
                  <a:cxn ang="0">
                    <a:pos x="53" y="31"/>
                  </a:cxn>
                  <a:cxn ang="0">
                    <a:pos x="56" y="31"/>
                  </a:cxn>
                  <a:cxn ang="0">
                    <a:pos x="64" y="26"/>
                  </a:cxn>
                  <a:cxn ang="0">
                    <a:pos x="71" y="23"/>
                  </a:cxn>
                  <a:cxn ang="0">
                    <a:pos x="79" y="18"/>
                  </a:cxn>
                  <a:cxn ang="0">
                    <a:pos x="85" y="11"/>
                  </a:cxn>
                  <a:cxn ang="0">
                    <a:pos x="83" y="5"/>
                  </a:cxn>
                  <a:cxn ang="0">
                    <a:pos x="79" y="0"/>
                  </a:cxn>
                  <a:cxn ang="0">
                    <a:pos x="71" y="2"/>
                  </a:cxn>
                  <a:cxn ang="0">
                    <a:pos x="67" y="6"/>
                  </a:cxn>
                  <a:cxn ang="0">
                    <a:pos x="64" y="12"/>
                  </a:cxn>
                  <a:cxn ang="0">
                    <a:pos x="58" y="15"/>
                  </a:cxn>
                  <a:cxn ang="0">
                    <a:pos x="55" y="15"/>
                  </a:cxn>
                  <a:cxn ang="0">
                    <a:pos x="47" y="16"/>
                  </a:cxn>
                  <a:cxn ang="0">
                    <a:pos x="41" y="16"/>
                  </a:cxn>
                  <a:cxn ang="0">
                    <a:pos x="41" y="21"/>
                  </a:cxn>
                  <a:cxn ang="0">
                    <a:pos x="38" y="20"/>
                  </a:cxn>
                  <a:cxn ang="0">
                    <a:pos x="28" y="27"/>
                  </a:cxn>
                  <a:cxn ang="0">
                    <a:pos x="24" y="32"/>
                  </a:cxn>
                  <a:cxn ang="0">
                    <a:pos x="21" y="38"/>
                  </a:cxn>
                  <a:cxn ang="0">
                    <a:pos x="13" y="43"/>
                  </a:cxn>
                  <a:cxn ang="0">
                    <a:pos x="10" y="42"/>
                  </a:cxn>
                  <a:cxn ang="0">
                    <a:pos x="12" y="45"/>
                  </a:cxn>
                  <a:cxn ang="0">
                    <a:pos x="11" y="49"/>
                  </a:cxn>
                  <a:cxn ang="0">
                    <a:pos x="17" y="51"/>
                  </a:cxn>
                  <a:cxn ang="0">
                    <a:pos x="10" y="52"/>
                  </a:cxn>
                  <a:cxn ang="0">
                    <a:pos x="12" y="56"/>
                  </a:cxn>
                  <a:cxn ang="0">
                    <a:pos x="9" y="60"/>
                  </a:cxn>
                  <a:cxn ang="0">
                    <a:pos x="12" y="64"/>
                  </a:cxn>
                  <a:cxn ang="0">
                    <a:pos x="6" y="65"/>
                  </a:cxn>
                  <a:cxn ang="0">
                    <a:pos x="0" y="69"/>
                  </a:cxn>
                </a:cxnLst>
                <a:rect l="0" t="0" r="r" b="b"/>
                <a:pathLst>
                  <a:path w="85" h="79">
                    <a:moveTo>
                      <a:pt x="2" y="71"/>
                    </a:moveTo>
                    <a:lnTo>
                      <a:pt x="2" y="72"/>
                    </a:lnTo>
                    <a:lnTo>
                      <a:pt x="4" y="73"/>
                    </a:lnTo>
                    <a:lnTo>
                      <a:pt x="6" y="71"/>
                    </a:lnTo>
                    <a:lnTo>
                      <a:pt x="6" y="71"/>
                    </a:lnTo>
                    <a:lnTo>
                      <a:pt x="7" y="71"/>
                    </a:lnTo>
                    <a:lnTo>
                      <a:pt x="8" y="71"/>
                    </a:lnTo>
                    <a:lnTo>
                      <a:pt x="8" y="71"/>
                    </a:lnTo>
                    <a:lnTo>
                      <a:pt x="6" y="72"/>
                    </a:lnTo>
                    <a:lnTo>
                      <a:pt x="6" y="72"/>
                    </a:lnTo>
                    <a:lnTo>
                      <a:pt x="4" y="74"/>
                    </a:lnTo>
                    <a:lnTo>
                      <a:pt x="3" y="74"/>
                    </a:lnTo>
                    <a:lnTo>
                      <a:pt x="3" y="75"/>
                    </a:lnTo>
                    <a:lnTo>
                      <a:pt x="4" y="76"/>
                    </a:lnTo>
                    <a:lnTo>
                      <a:pt x="4" y="77"/>
                    </a:lnTo>
                    <a:lnTo>
                      <a:pt x="2" y="78"/>
                    </a:lnTo>
                    <a:lnTo>
                      <a:pt x="4" y="78"/>
                    </a:lnTo>
                    <a:lnTo>
                      <a:pt x="6" y="76"/>
                    </a:lnTo>
                    <a:lnTo>
                      <a:pt x="8" y="76"/>
                    </a:lnTo>
                    <a:lnTo>
                      <a:pt x="10" y="78"/>
                    </a:lnTo>
                    <a:lnTo>
                      <a:pt x="12" y="78"/>
                    </a:lnTo>
                    <a:lnTo>
                      <a:pt x="13" y="79"/>
                    </a:lnTo>
                    <a:lnTo>
                      <a:pt x="15" y="78"/>
                    </a:lnTo>
                    <a:lnTo>
                      <a:pt x="16" y="79"/>
                    </a:lnTo>
                    <a:lnTo>
                      <a:pt x="17" y="79"/>
                    </a:lnTo>
                    <a:lnTo>
                      <a:pt x="17" y="78"/>
                    </a:lnTo>
                    <a:lnTo>
                      <a:pt x="18" y="78"/>
                    </a:lnTo>
                    <a:lnTo>
                      <a:pt x="19" y="77"/>
                    </a:lnTo>
                    <a:lnTo>
                      <a:pt x="20" y="76"/>
                    </a:lnTo>
                    <a:lnTo>
                      <a:pt x="19" y="75"/>
                    </a:lnTo>
                    <a:lnTo>
                      <a:pt x="18" y="74"/>
                    </a:lnTo>
                    <a:lnTo>
                      <a:pt x="17" y="71"/>
                    </a:lnTo>
                    <a:lnTo>
                      <a:pt x="19" y="72"/>
                    </a:lnTo>
                    <a:lnTo>
                      <a:pt x="19" y="73"/>
                    </a:lnTo>
                    <a:lnTo>
                      <a:pt x="21" y="74"/>
                    </a:lnTo>
                    <a:lnTo>
                      <a:pt x="21" y="73"/>
                    </a:lnTo>
                    <a:lnTo>
                      <a:pt x="21" y="73"/>
                    </a:lnTo>
                    <a:lnTo>
                      <a:pt x="21" y="72"/>
                    </a:lnTo>
                    <a:lnTo>
                      <a:pt x="21" y="71"/>
                    </a:lnTo>
                    <a:lnTo>
                      <a:pt x="20" y="69"/>
                    </a:lnTo>
                    <a:lnTo>
                      <a:pt x="18" y="69"/>
                    </a:lnTo>
                    <a:lnTo>
                      <a:pt x="17" y="68"/>
                    </a:lnTo>
                    <a:lnTo>
                      <a:pt x="18" y="67"/>
                    </a:lnTo>
                    <a:lnTo>
                      <a:pt x="21" y="68"/>
                    </a:lnTo>
                    <a:lnTo>
                      <a:pt x="22" y="70"/>
                    </a:lnTo>
                    <a:lnTo>
                      <a:pt x="23" y="70"/>
                    </a:lnTo>
                    <a:lnTo>
                      <a:pt x="23" y="67"/>
                    </a:lnTo>
                    <a:lnTo>
                      <a:pt x="23" y="67"/>
                    </a:lnTo>
                    <a:lnTo>
                      <a:pt x="24" y="67"/>
                    </a:lnTo>
                    <a:lnTo>
                      <a:pt x="22" y="66"/>
                    </a:lnTo>
                    <a:lnTo>
                      <a:pt x="22" y="65"/>
                    </a:lnTo>
                    <a:lnTo>
                      <a:pt x="21" y="64"/>
                    </a:lnTo>
                    <a:lnTo>
                      <a:pt x="20" y="64"/>
                    </a:lnTo>
                    <a:lnTo>
                      <a:pt x="21" y="64"/>
                    </a:lnTo>
                    <a:lnTo>
                      <a:pt x="21" y="62"/>
                    </a:lnTo>
                    <a:lnTo>
                      <a:pt x="21" y="60"/>
                    </a:lnTo>
                    <a:lnTo>
                      <a:pt x="24" y="64"/>
                    </a:lnTo>
                    <a:lnTo>
                      <a:pt x="24" y="64"/>
                    </a:lnTo>
                    <a:lnTo>
                      <a:pt x="24" y="65"/>
                    </a:lnTo>
                    <a:lnTo>
                      <a:pt x="25" y="65"/>
                    </a:lnTo>
                    <a:lnTo>
                      <a:pt x="25" y="64"/>
                    </a:lnTo>
                    <a:lnTo>
                      <a:pt x="25" y="63"/>
                    </a:lnTo>
                    <a:lnTo>
                      <a:pt x="26" y="64"/>
                    </a:lnTo>
                    <a:lnTo>
                      <a:pt x="27" y="63"/>
                    </a:lnTo>
                    <a:lnTo>
                      <a:pt x="27" y="63"/>
                    </a:lnTo>
                    <a:lnTo>
                      <a:pt x="26" y="61"/>
                    </a:lnTo>
                    <a:lnTo>
                      <a:pt x="27" y="61"/>
                    </a:lnTo>
                    <a:lnTo>
                      <a:pt x="28" y="62"/>
                    </a:lnTo>
                    <a:lnTo>
                      <a:pt x="28" y="60"/>
                    </a:lnTo>
                    <a:lnTo>
                      <a:pt x="28" y="60"/>
                    </a:lnTo>
                    <a:lnTo>
                      <a:pt x="28" y="60"/>
                    </a:lnTo>
                    <a:lnTo>
                      <a:pt x="27" y="56"/>
                    </a:lnTo>
                    <a:lnTo>
                      <a:pt x="25" y="55"/>
                    </a:lnTo>
                    <a:lnTo>
                      <a:pt x="25" y="53"/>
                    </a:lnTo>
                    <a:lnTo>
                      <a:pt x="28" y="56"/>
                    </a:lnTo>
                    <a:lnTo>
                      <a:pt x="28" y="57"/>
                    </a:lnTo>
                    <a:lnTo>
                      <a:pt x="29" y="56"/>
                    </a:lnTo>
                    <a:lnTo>
                      <a:pt x="30" y="56"/>
                    </a:lnTo>
                    <a:lnTo>
                      <a:pt x="29" y="55"/>
                    </a:lnTo>
                    <a:lnTo>
                      <a:pt x="29" y="54"/>
                    </a:lnTo>
                    <a:lnTo>
                      <a:pt x="31" y="55"/>
                    </a:lnTo>
                    <a:lnTo>
                      <a:pt x="30" y="54"/>
                    </a:lnTo>
                    <a:lnTo>
                      <a:pt x="30" y="53"/>
                    </a:lnTo>
                    <a:lnTo>
                      <a:pt x="30" y="53"/>
                    </a:lnTo>
                    <a:lnTo>
                      <a:pt x="30" y="52"/>
                    </a:lnTo>
                    <a:lnTo>
                      <a:pt x="31" y="52"/>
                    </a:lnTo>
                    <a:lnTo>
                      <a:pt x="35" y="54"/>
                    </a:lnTo>
                    <a:lnTo>
                      <a:pt x="33" y="52"/>
                    </a:lnTo>
                    <a:lnTo>
                      <a:pt x="32" y="50"/>
                    </a:lnTo>
                    <a:lnTo>
                      <a:pt x="32" y="49"/>
                    </a:lnTo>
                    <a:lnTo>
                      <a:pt x="33" y="50"/>
                    </a:lnTo>
                    <a:lnTo>
                      <a:pt x="35" y="51"/>
                    </a:lnTo>
                    <a:lnTo>
                      <a:pt x="36" y="51"/>
                    </a:lnTo>
                    <a:lnTo>
                      <a:pt x="36" y="50"/>
                    </a:lnTo>
                    <a:lnTo>
                      <a:pt x="36" y="49"/>
                    </a:lnTo>
                    <a:lnTo>
                      <a:pt x="39" y="46"/>
                    </a:lnTo>
                    <a:lnTo>
                      <a:pt x="39" y="45"/>
                    </a:lnTo>
                    <a:lnTo>
                      <a:pt x="38" y="45"/>
                    </a:lnTo>
                    <a:lnTo>
                      <a:pt x="37" y="45"/>
                    </a:lnTo>
                    <a:lnTo>
                      <a:pt x="38" y="43"/>
                    </a:lnTo>
                    <a:lnTo>
                      <a:pt x="38" y="43"/>
                    </a:lnTo>
                    <a:lnTo>
                      <a:pt x="39" y="43"/>
                    </a:lnTo>
                    <a:lnTo>
                      <a:pt x="39" y="44"/>
                    </a:lnTo>
                    <a:lnTo>
                      <a:pt x="40" y="43"/>
                    </a:lnTo>
                    <a:lnTo>
                      <a:pt x="42" y="43"/>
                    </a:lnTo>
                    <a:lnTo>
                      <a:pt x="47" y="36"/>
                    </a:lnTo>
                    <a:lnTo>
                      <a:pt x="48" y="37"/>
                    </a:lnTo>
                    <a:lnTo>
                      <a:pt x="49" y="35"/>
                    </a:lnTo>
                    <a:lnTo>
                      <a:pt x="51" y="34"/>
                    </a:lnTo>
                    <a:lnTo>
                      <a:pt x="53" y="31"/>
                    </a:lnTo>
                    <a:lnTo>
                      <a:pt x="54" y="31"/>
                    </a:lnTo>
                    <a:lnTo>
                      <a:pt x="54" y="31"/>
                    </a:lnTo>
                    <a:lnTo>
                      <a:pt x="54" y="29"/>
                    </a:lnTo>
                    <a:lnTo>
                      <a:pt x="55" y="29"/>
                    </a:lnTo>
                    <a:lnTo>
                      <a:pt x="56" y="31"/>
                    </a:lnTo>
                    <a:lnTo>
                      <a:pt x="57" y="31"/>
                    </a:lnTo>
                    <a:lnTo>
                      <a:pt x="62" y="27"/>
                    </a:lnTo>
                    <a:lnTo>
                      <a:pt x="63" y="26"/>
                    </a:lnTo>
                    <a:lnTo>
                      <a:pt x="63" y="27"/>
                    </a:lnTo>
                    <a:lnTo>
                      <a:pt x="64" y="26"/>
                    </a:lnTo>
                    <a:lnTo>
                      <a:pt x="64" y="25"/>
                    </a:lnTo>
                    <a:lnTo>
                      <a:pt x="65" y="24"/>
                    </a:lnTo>
                    <a:lnTo>
                      <a:pt x="68" y="23"/>
                    </a:lnTo>
                    <a:lnTo>
                      <a:pt x="68" y="23"/>
                    </a:lnTo>
                    <a:lnTo>
                      <a:pt x="71" y="23"/>
                    </a:lnTo>
                    <a:lnTo>
                      <a:pt x="71" y="23"/>
                    </a:lnTo>
                    <a:lnTo>
                      <a:pt x="74" y="22"/>
                    </a:lnTo>
                    <a:lnTo>
                      <a:pt x="78" y="18"/>
                    </a:lnTo>
                    <a:lnTo>
                      <a:pt x="79" y="18"/>
                    </a:lnTo>
                    <a:lnTo>
                      <a:pt x="79" y="18"/>
                    </a:lnTo>
                    <a:lnTo>
                      <a:pt x="81" y="19"/>
                    </a:lnTo>
                    <a:lnTo>
                      <a:pt x="80" y="17"/>
                    </a:lnTo>
                    <a:lnTo>
                      <a:pt x="83" y="13"/>
                    </a:lnTo>
                    <a:lnTo>
                      <a:pt x="85" y="12"/>
                    </a:lnTo>
                    <a:lnTo>
                      <a:pt x="85" y="11"/>
                    </a:lnTo>
                    <a:lnTo>
                      <a:pt x="83" y="11"/>
                    </a:lnTo>
                    <a:lnTo>
                      <a:pt x="84" y="9"/>
                    </a:lnTo>
                    <a:lnTo>
                      <a:pt x="85" y="9"/>
                    </a:lnTo>
                    <a:lnTo>
                      <a:pt x="85" y="7"/>
                    </a:lnTo>
                    <a:lnTo>
                      <a:pt x="83" y="5"/>
                    </a:lnTo>
                    <a:lnTo>
                      <a:pt x="84" y="3"/>
                    </a:lnTo>
                    <a:lnTo>
                      <a:pt x="83" y="2"/>
                    </a:lnTo>
                    <a:lnTo>
                      <a:pt x="82" y="2"/>
                    </a:lnTo>
                    <a:lnTo>
                      <a:pt x="82" y="1"/>
                    </a:lnTo>
                    <a:lnTo>
                      <a:pt x="79" y="0"/>
                    </a:lnTo>
                    <a:lnTo>
                      <a:pt x="75" y="0"/>
                    </a:lnTo>
                    <a:lnTo>
                      <a:pt x="73" y="2"/>
                    </a:lnTo>
                    <a:lnTo>
                      <a:pt x="71" y="1"/>
                    </a:lnTo>
                    <a:lnTo>
                      <a:pt x="71" y="2"/>
                    </a:lnTo>
                    <a:lnTo>
                      <a:pt x="71" y="2"/>
                    </a:lnTo>
                    <a:lnTo>
                      <a:pt x="70" y="4"/>
                    </a:lnTo>
                    <a:lnTo>
                      <a:pt x="69" y="4"/>
                    </a:lnTo>
                    <a:lnTo>
                      <a:pt x="68" y="5"/>
                    </a:lnTo>
                    <a:lnTo>
                      <a:pt x="68" y="5"/>
                    </a:lnTo>
                    <a:lnTo>
                      <a:pt x="67" y="6"/>
                    </a:lnTo>
                    <a:lnTo>
                      <a:pt x="67" y="9"/>
                    </a:lnTo>
                    <a:lnTo>
                      <a:pt x="67" y="10"/>
                    </a:lnTo>
                    <a:lnTo>
                      <a:pt x="66" y="11"/>
                    </a:lnTo>
                    <a:lnTo>
                      <a:pt x="64" y="10"/>
                    </a:lnTo>
                    <a:lnTo>
                      <a:pt x="64" y="12"/>
                    </a:lnTo>
                    <a:lnTo>
                      <a:pt x="62" y="12"/>
                    </a:lnTo>
                    <a:lnTo>
                      <a:pt x="60" y="14"/>
                    </a:lnTo>
                    <a:lnTo>
                      <a:pt x="59" y="14"/>
                    </a:lnTo>
                    <a:lnTo>
                      <a:pt x="59" y="15"/>
                    </a:lnTo>
                    <a:lnTo>
                      <a:pt x="58" y="15"/>
                    </a:lnTo>
                    <a:lnTo>
                      <a:pt x="57" y="16"/>
                    </a:lnTo>
                    <a:lnTo>
                      <a:pt x="57" y="16"/>
                    </a:lnTo>
                    <a:lnTo>
                      <a:pt x="57" y="16"/>
                    </a:lnTo>
                    <a:lnTo>
                      <a:pt x="56" y="15"/>
                    </a:lnTo>
                    <a:lnTo>
                      <a:pt x="55" y="15"/>
                    </a:lnTo>
                    <a:lnTo>
                      <a:pt x="50" y="18"/>
                    </a:lnTo>
                    <a:lnTo>
                      <a:pt x="50" y="17"/>
                    </a:lnTo>
                    <a:lnTo>
                      <a:pt x="49" y="19"/>
                    </a:lnTo>
                    <a:lnTo>
                      <a:pt x="47" y="18"/>
                    </a:lnTo>
                    <a:lnTo>
                      <a:pt x="47" y="16"/>
                    </a:lnTo>
                    <a:lnTo>
                      <a:pt x="42" y="16"/>
                    </a:lnTo>
                    <a:lnTo>
                      <a:pt x="42" y="15"/>
                    </a:lnTo>
                    <a:lnTo>
                      <a:pt x="41" y="16"/>
                    </a:lnTo>
                    <a:lnTo>
                      <a:pt x="41" y="16"/>
                    </a:lnTo>
                    <a:lnTo>
                      <a:pt x="41" y="16"/>
                    </a:lnTo>
                    <a:lnTo>
                      <a:pt x="40" y="16"/>
                    </a:lnTo>
                    <a:lnTo>
                      <a:pt x="40" y="18"/>
                    </a:lnTo>
                    <a:lnTo>
                      <a:pt x="40" y="20"/>
                    </a:lnTo>
                    <a:lnTo>
                      <a:pt x="41" y="20"/>
                    </a:lnTo>
                    <a:lnTo>
                      <a:pt x="41" y="21"/>
                    </a:lnTo>
                    <a:lnTo>
                      <a:pt x="39" y="22"/>
                    </a:lnTo>
                    <a:lnTo>
                      <a:pt x="39" y="23"/>
                    </a:lnTo>
                    <a:lnTo>
                      <a:pt x="37" y="23"/>
                    </a:lnTo>
                    <a:lnTo>
                      <a:pt x="39" y="20"/>
                    </a:lnTo>
                    <a:lnTo>
                      <a:pt x="38" y="20"/>
                    </a:lnTo>
                    <a:lnTo>
                      <a:pt x="35" y="21"/>
                    </a:lnTo>
                    <a:lnTo>
                      <a:pt x="35" y="23"/>
                    </a:lnTo>
                    <a:lnTo>
                      <a:pt x="34" y="23"/>
                    </a:lnTo>
                    <a:lnTo>
                      <a:pt x="28" y="27"/>
                    </a:lnTo>
                    <a:lnTo>
                      <a:pt x="28" y="27"/>
                    </a:lnTo>
                    <a:lnTo>
                      <a:pt x="27" y="30"/>
                    </a:lnTo>
                    <a:lnTo>
                      <a:pt x="27" y="30"/>
                    </a:lnTo>
                    <a:lnTo>
                      <a:pt x="26" y="31"/>
                    </a:lnTo>
                    <a:lnTo>
                      <a:pt x="25" y="31"/>
                    </a:lnTo>
                    <a:lnTo>
                      <a:pt x="24" y="32"/>
                    </a:lnTo>
                    <a:lnTo>
                      <a:pt x="24" y="33"/>
                    </a:lnTo>
                    <a:lnTo>
                      <a:pt x="23" y="34"/>
                    </a:lnTo>
                    <a:lnTo>
                      <a:pt x="23" y="34"/>
                    </a:lnTo>
                    <a:lnTo>
                      <a:pt x="23" y="36"/>
                    </a:lnTo>
                    <a:lnTo>
                      <a:pt x="21" y="38"/>
                    </a:lnTo>
                    <a:lnTo>
                      <a:pt x="18" y="38"/>
                    </a:lnTo>
                    <a:lnTo>
                      <a:pt x="17" y="38"/>
                    </a:lnTo>
                    <a:lnTo>
                      <a:pt x="17" y="40"/>
                    </a:lnTo>
                    <a:lnTo>
                      <a:pt x="16" y="42"/>
                    </a:lnTo>
                    <a:lnTo>
                      <a:pt x="13" y="43"/>
                    </a:lnTo>
                    <a:lnTo>
                      <a:pt x="13" y="42"/>
                    </a:lnTo>
                    <a:lnTo>
                      <a:pt x="13" y="41"/>
                    </a:lnTo>
                    <a:lnTo>
                      <a:pt x="11" y="41"/>
                    </a:lnTo>
                    <a:lnTo>
                      <a:pt x="10" y="42"/>
                    </a:lnTo>
                    <a:lnTo>
                      <a:pt x="10" y="42"/>
                    </a:lnTo>
                    <a:lnTo>
                      <a:pt x="10" y="43"/>
                    </a:lnTo>
                    <a:lnTo>
                      <a:pt x="10" y="44"/>
                    </a:lnTo>
                    <a:lnTo>
                      <a:pt x="10" y="45"/>
                    </a:lnTo>
                    <a:lnTo>
                      <a:pt x="11" y="44"/>
                    </a:lnTo>
                    <a:lnTo>
                      <a:pt x="12" y="45"/>
                    </a:lnTo>
                    <a:lnTo>
                      <a:pt x="12" y="45"/>
                    </a:lnTo>
                    <a:lnTo>
                      <a:pt x="13" y="45"/>
                    </a:lnTo>
                    <a:lnTo>
                      <a:pt x="11" y="48"/>
                    </a:lnTo>
                    <a:lnTo>
                      <a:pt x="10" y="49"/>
                    </a:lnTo>
                    <a:lnTo>
                      <a:pt x="11" y="49"/>
                    </a:lnTo>
                    <a:lnTo>
                      <a:pt x="13" y="49"/>
                    </a:lnTo>
                    <a:lnTo>
                      <a:pt x="14" y="49"/>
                    </a:lnTo>
                    <a:lnTo>
                      <a:pt x="15" y="51"/>
                    </a:lnTo>
                    <a:lnTo>
                      <a:pt x="15" y="51"/>
                    </a:lnTo>
                    <a:lnTo>
                      <a:pt x="17" y="51"/>
                    </a:lnTo>
                    <a:lnTo>
                      <a:pt x="15" y="52"/>
                    </a:lnTo>
                    <a:lnTo>
                      <a:pt x="13" y="51"/>
                    </a:lnTo>
                    <a:lnTo>
                      <a:pt x="11" y="53"/>
                    </a:lnTo>
                    <a:lnTo>
                      <a:pt x="10" y="52"/>
                    </a:lnTo>
                    <a:lnTo>
                      <a:pt x="10" y="52"/>
                    </a:lnTo>
                    <a:lnTo>
                      <a:pt x="10" y="53"/>
                    </a:lnTo>
                    <a:lnTo>
                      <a:pt x="11" y="55"/>
                    </a:lnTo>
                    <a:lnTo>
                      <a:pt x="12" y="56"/>
                    </a:lnTo>
                    <a:lnTo>
                      <a:pt x="13" y="56"/>
                    </a:lnTo>
                    <a:lnTo>
                      <a:pt x="12" y="56"/>
                    </a:lnTo>
                    <a:lnTo>
                      <a:pt x="9" y="57"/>
                    </a:lnTo>
                    <a:lnTo>
                      <a:pt x="9" y="58"/>
                    </a:lnTo>
                    <a:lnTo>
                      <a:pt x="11" y="60"/>
                    </a:lnTo>
                    <a:lnTo>
                      <a:pt x="10" y="60"/>
                    </a:lnTo>
                    <a:lnTo>
                      <a:pt x="9" y="60"/>
                    </a:lnTo>
                    <a:lnTo>
                      <a:pt x="8" y="60"/>
                    </a:lnTo>
                    <a:lnTo>
                      <a:pt x="9" y="61"/>
                    </a:lnTo>
                    <a:lnTo>
                      <a:pt x="13" y="63"/>
                    </a:lnTo>
                    <a:lnTo>
                      <a:pt x="13" y="64"/>
                    </a:lnTo>
                    <a:lnTo>
                      <a:pt x="12" y="64"/>
                    </a:lnTo>
                    <a:lnTo>
                      <a:pt x="10" y="63"/>
                    </a:lnTo>
                    <a:lnTo>
                      <a:pt x="9" y="63"/>
                    </a:lnTo>
                    <a:lnTo>
                      <a:pt x="8" y="62"/>
                    </a:lnTo>
                    <a:lnTo>
                      <a:pt x="6" y="64"/>
                    </a:lnTo>
                    <a:lnTo>
                      <a:pt x="6" y="65"/>
                    </a:lnTo>
                    <a:lnTo>
                      <a:pt x="6" y="66"/>
                    </a:lnTo>
                    <a:lnTo>
                      <a:pt x="3" y="67"/>
                    </a:lnTo>
                    <a:lnTo>
                      <a:pt x="2" y="69"/>
                    </a:lnTo>
                    <a:lnTo>
                      <a:pt x="1" y="69"/>
                    </a:lnTo>
                    <a:lnTo>
                      <a:pt x="0" y="69"/>
                    </a:lnTo>
                    <a:lnTo>
                      <a:pt x="0" y="69"/>
                    </a:lnTo>
                    <a:lnTo>
                      <a:pt x="1" y="71"/>
                    </a:lnTo>
                    <a:lnTo>
                      <a:pt x="2" y="7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6" name="Freeform 397"/>
              <p:cNvSpPr>
                <a:spLocks/>
              </p:cNvSpPr>
              <p:nvPr/>
            </p:nvSpPr>
            <p:spPr bwMode="auto">
              <a:xfrm>
                <a:off x="4617" y="3150"/>
                <a:ext cx="6" cy="8"/>
              </a:xfrm>
              <a:custGeom>
                <a:avLst/>
                <a:gdLst/>
                <a:ahLst/>
                <a:cxnLst>
                  <a:cxn ang="0">
                    <a:pos x="6" y="2"/>
                  </a:cxn>
                  <a:cxn ang="0">
                    <a:pos x="4" y="1"/>
                  </a:cxn>
                  <a:cxn ang="0">
                    <a:pos x="4" y="1"/>
                  </a:cxn>
                  <a:cxn ang="0">
                    <a:pos x="3" y="0"/>
                  </a:cxn>
                  <a:cxn ang="0">
                    <a:pos x="2" y="0"/>
                  </a:cxn>
                  <a:cxn ang="0">
                    <a:pos x="0" y="1"/>
                  </a:cxn>
                  <a:cxn ang="0">
                    <a:pos x="0" y="1"/>
                  </a:cxn>
                  <a:cxn ang="0">
                    <a:pos x="1" y="1"/>
                  </a:cxn>
                  <a:cxn ang="0">
                    <a:pos x="3" y="2"/>
                  </a:cxn>
                  <a:cxn ang="0">
                    <a:pos x="5" y="8"/>
                  </a:cxn>
                  <a:cxn ang="0">
                    <a:pos x="6" y="8"/>
                  </a:cxn>
                  <a:cxn ang="0">
                    <a:pos x="5" y="5"/>
                  </a:cxn>
                  <a:cxn ang="0">
                    <a:pos x="5" y="4"/>
                  </a:cxn>
                  <a:cxn ang="0">
                    <a:pos x="6" y="2"/>
                  </a:cxn>
                </a:cxnLst>
                <a:rect l="0" t="0" r="r" b="b"/>
                <a:pathLst>
                  <a:path w="6" h="8">
                    <a:moveTo>
                      <a:pt x="6" y="2"/>
                    </a:moveTo>
                    <a:lnTo>
                      <a:pt x="4" y="1"/>
                    </a:lnTo>
                    <a:lnTo>
                      <a:pt x="4" y="1"/>
                    </a:lnTo>
                    <a:lnTo>
                      <a:pt x="3" y="0"/>
                    </a:lnTo>
                    <a:lnTo>
                      <a:pt x="2" y="0"/>
                    </a:lnTo>
                    <a:lnTo>
                      <a:pt x="0" y="1"/>
                    </a:lnTo>
                    <a:lnTo>
                      <a:pt x="0" y="1"/>
                    </a:lnTo>
                    <a:lnTo>
                      <a:pt x="1" y="1"/>
                    </a:lnTo>
                    <a:lnTo>
                      <a:pt x="3" y="2"/>
                    </a:lnTo>
                    <a:lnTo>
                      <a:pt x="5" y="8"/>
                    </a:lnTo>
                    <a:lnTo>
                      <a:pt x="6" y="8"/>
                    </a:lnTo>
                    <a:lnTo>
                      <a:pt x="5" y="5"/>
                    </a:lnTo>
                    <a:lnTo>
                      <a:pt x="5" y="4"/>
                    </a:lnTo>
                    <a:lnTo>
                      <a:pt x="6"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7" name="Freeform 398"/>
              <p:cNvSpPr>
                <a:spLocks/>
              </p:cNvSpPr>
              <p:nvPr/>
            </p:nvSpPr>
            <p:spPr bwMode="auto">
              <a:xfrm>
                <a:off x="4652" y="3165"/>
                <a:ext cx="11" cy="12"/>
              </a:xfrm>
              <a:custGeom>
                <a:avLst/>
                <a:gdLst/>
                <a:ahLst/>
                <a:cxnLst>
                  <a:cxn ang="0">
                    <a:pos x="7" y="12"/>
                  </a:cxn>
                  <a:cxn ang="0">
                    <a:pos x="8" y="12"/>
                  </a:cxn>
                  <a:cxn ang="0">
                    <a:pos x="8" y="11"/>
                  </a:cxn>
                  <a:cxn ang="0">
                    <a:pos x="9" y="12"/>
                  </a:cxn>
                  <a:cxn ang="0">
                    <a:pos x="10" y="12"/>
                  </a:cxn>
                  <a:cxn ang="0">
                    <a:pos x="11" y="11"/>
                  </a:cxn>
                  <a:cxn ang="0">
                    <a:pos x="11" y="10"/>
                  </a:cxn>
                  <a:cxn ang="0">
                    <a:pos x="7" y="4"/>
                  </a:cxn>
                  <a:cxn ang="0">
                    <a:pos x="5" y="4"/>
                  </a:cxn>
                  <a:cxn ang="0">
                    <a:pos x="4" y="2"/>
                  </a:cxn>
                  <a:cxn ang="0">
                    <a:pos x="4" y="2"/>
                  </a:cxn>
                  <a:cxn ang="0">
                    <a:pos x="3" y="0"/>
                  </a:cxn>
                  <a:cxn ang="0">
                    <a:pos x="1" y="0"/>
                  </a:cxn>
                  <a:cxn ang="0">
                    <a:pos x="1" y="3"/>
                  </a:cxn>
                  <a:cxn ang="0">
                    <a:pos x="1" y="3"/>
                  </a:cxn>
                  <a:cxn ang="0">
                    <a:pos x="2" y="4"/>
                  </a:cxn>
                  <a:cxn ang="0">
                    <a:pos x="1" y="4"/>
                  </a:cxn>
                  <a:cxn ang="0">
                    <a:pos x="0" y="4"/>
                  </a:cxn>
                  <a:cxn ang="0">
                    <a:pos x="0" y="4"/>
                  </a:cxn>
                  <a:cxn ang="0">
                    <a:pos x="1" y="5"/>
                  </a:cxn>
                  <a:cxn ang="0">
                    <a:pos x="1" y="6"/>
                  </a:cxn>
                  <a:cxn ang="0">
                    <a:pos x="1" y="7"/>
                  </a:cxn>
                  <a:cxn ang="0">
                    <a:pos x="1" y="7"/>
                  </a:cxn>
                  <a:cxn ang="0">
                    <a:pos x="4" y="11"/>
                  </a:cxn>
                  <a:cxn ang="0">
                    <a:pos x="4" y="11"/>
                  </a:cxn>
                  <a:cxn ang="0">
                    <a:pos x="2" y="8"/>
                  </a:cxn>
                  <a:cxn ang="0">
                    <a:pos x="4" y="10"/>
                  </a:cxn>
                  <a:cxn ang="0">
                    <a:pos x="5" y="10"/>
                  </a:cxn>
                  <a:cxn ang="0">
                    <a:pos x="6" y="11"/>
                  </a:cxn>
                  <a:cxn ang="0">
                    <a:pos x="6" y="11"/>
                  </a:cxn>
                  <a:cxn ang="0">
                    <a:pos x="7" y="12"/>
                  </a:cxn>
                </a:cxnLst>
                <a:rect l="0" t="0" r="r" b="b"/>
                <a:pathLst>
                  <a:path w="11" h="12">
                    <a:moveTo>
                      <a:pt x="7" y="12"/>
                    </a:moveTo>
                    <a:lnTo>
                      <a:pt x="8" y="12"/>
                    </a:lnTo>
                    <a:lnTo>
                      <a:pt x="8" y="11"/>
                    </a:lnTo>
                    <a:lnTo>
                      <a:pt x="9" y="12"/>
                    </a:lnTo>
                    <a:lnTo>
                      <a:pt x="10" y="12"/>
                    </a:lnTo>
                    <a:lnTo>
                      <a:pt x="11" y="11"/>
                    </a:lnTo>
                    <a:lnTo>
                      <a:pt x="11" y="10"/>
                    </a:lnTo>
                    <a:lnTo>
                      <a:pt x="7" y="4"/>
                    </a:lnTo>
                    <a:lnTo>
                      <a:pt x="5" y="4"/>
                    </a:lnTo>
                    <a:lnTo>
                      <a:pt x="4" y="2"/>
                    </a:lnTo>
                    <a:lnTo>
                      <a:pt x="4" y="2"/>
                    </a:lnTo>
                    <a:lnTo>
                      <a:pt x="3" y="0"/>
                    </a:lnTo>
                    <a:lnTo>
                      <a:pt x="1" y="0"/>
                    </a:lnTo>
                    <a:lnTo>
                      <a:pt x="1" y="3"/>
                    </a:lnTo>
                    <a:lnTo>
                      <a:pt x="1" y="3"/>
                    </a:lnTo>
                    <a:lnTo>
                      <a:pt x="2" y="4"/>
                    </a:lnTo>
                    <a:lnTo>
                      <a:pt x="1" y="4"/>
                    </a:lnTo>
                    <a:lnTo>
                      <a:pt x="0" y="4"/>
                    </a:lnTo>
                    <a:lnTo>
                      <a:pt x="0" y="4"/>
                    </a:lnTo>
                    <a:lnTo>
                      <a:pt x="1" y="5"/>
                    </a:lnTo>
                    <a:lnTo>
                      <a:pt x="1" y="6"/>
                    </a:lnTo>
                    <a:lnTo>
                      <a:pt x="1" y="7"/>
                    </a:lnTo>
                    <a:lnTo>
                      <a:pt x="1" y="7"/>
                    </a:lnTo>
                    <a:lnTo>
                      <a:pt x="4" y="11"/>
                    </a:lnTo>
                    <a:lnTo>
                      <a:pt x="4" y="11"/>
                    </a:lnTo>
                    <a:lnTo>
                      <a:pt x="2" y="8"/>
                    </a:lnTo>
                    <a:lnTo>
                      <a:pt x="4" y="10"/>
                    </a:lnTo>
                    <a:lnTo>
                      <a:pt x="5" y="10"/>
                    </a:lnTo>
                    <a:lnTo>
                      <a:pt x="6" y="11"/>
                    </a:lnTo>
                    <a:lnTo>
                      <a:pt x="6" y="11"/>
                    </a:lnTo>
                    <a:lnTo>
                      <a:pt x="7" y="1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8" name="Freeform 399"/>
              <p:cNvSpPr>
                <a:spLocks/>
              </p:cNvSpPr>
              <p:nvPr/>
            </p:nvSpPr>
            <p:spPr bwMode="auto">
              <a:xfrm>
                <a:off x="4613" y="3113"/>
                <a:ext cx="34" cy="51"/>
              </a:xfrm>
              <a:custGeom>
                <a:avLst/>
                <a:gdLst/>
                <a:ahLst/>
                <a:cxnLst>
                  <a:cxn ang="0">
                    <a:pos x="4" y="34"/>
                  </a:cxn>
                  <a:cxn ang="0">
                    <a:pos x="6" y="34"/>
                  </a:cxn>
                  <a:cxn ang="0">
                    <a:pos x="7" y="33"/>
                  </a:cxn>
                  <a:cxn ang="0">
                    <a:pos x="9" y="35"/>
                  </a:cxn>
                  <a:cxn ang="0">
                    <a:pos x="11" y="34"/>
                  </a:cxn>
                  <a:cxn ang="0">
                    <a:pos x="14" y="35"/>
                  </a:cxn>
                  <a:cxn ang="0">
                    <a:pos x="11" y="38"/>
                  </a:cxn>
                  <a:cxn ang="0">
                    <a:pos x="14" y="40"/>
                  </a:cxn>
                  <a:cxn ang="0">
                    <a:pos x="16" y="41"/>
                  </a:cxn>
                  <a:cxn ang="0">
                    <a:pos x="14" y="41"/>
                  </a:cxn>
                  <a:cxn ang="0">
                    <a:pos x="12" y="42"/>
                  </a:cxn>
                  <a:cxn ang="0">
                    <a:pos x="13" y="46"/>
                  </a:cxn>
                  <a:cxn ang="0">
                    <a:pos x="14" y="46"/>
                  </a:cxn>
                  <a:cxn ang="0">
                    <a:pos x="18" y="47"/>
                  </a:cxn>
                  <a:cxn ang="0">
                    <a:pos x="18" y="47"/>
                  </a:cxn>
                  <a:cxn ang="0">
                    <a:pos x="21" y="50"/>
                  </a:cxn>
                  <a:cxn ang="0">
                    <a:pos x="22" y="48"/>
                  </a:cxn>
                  <a:cxn ang="0">
                    <a:pos x="24" y="48"/>
                  </a:cxn>
                  <a:cxn ang="0">
                    <a:pos x="25" y="49"/>
                  </a:cxn>
                  <a:cxn ang="0">
                    <a:pos x="28" y="50"/>
                  </a:cxn>
                  <a:cxn ang="0">
                    <a:pos x="26" y="48"/>
                  </a:cxn>
                  <a:cxn ang="0">
                    <a:pos x="28" y="48"/>
                  </a:cxn>
                  <a:cxn ang="0">
                    <a:pos x="29" y="48"/>
                  </a:cxn>
                  <a:cxn ang="0">
                    <a:pos x="31" y="50"/>
                  </a:cxn>
                  <a:cxn ang="0">
                    <a:pos x="30" y="48"/>
                  </a:cxn>
                  <a:cxn ang="0">
                    <a:pos x="33" y="48"/>
                  </a:cxn>
                  <a:cxn ang="0">
                    <a:pos x="33" y="46"/>
                  </a:cxn>
                  <a:cxn ang="0">
                    <a:pos x="25" y="39"/>
                  </a:cxn>
                  <a:cxn ang="0">
                    <a:pos x="22" y="27"/>
                  </a:cxn>
                  <a:cxn ang="0">
                    <a:pos x="22" y="23"/>
                  </a:cxn>
                  <a:cxn ang="0">
                    <a:pos x="22" y="18"/>
                  </a:cxn>
                  <a:cxn ang="0">
                    <a:pos x="22" y="16"/>
                  </a:cxn>
                  <a:cxn ang="0">
                    <a:pos x="25" y="13"/>
                  </a:cxn>
                  <a:cxn ang="0">
                    <a:pos x="22" y="11"/>
                  </a:cxn>
                  <a:cxn ang="0">
                    <a:pos x="26" y="10"/>
                  </a:cxn>
                  <a:cxn ang="0">
                    <a:pos x="25" y="8"/>
                  </a:cxn>
                  <a:cxn ang="0">
                    <a:pos x="27" y="8"/>
                  </a:cxn>
                  <a:cxn ang="0">
                    <a:pos x="28" y="5"/>
                  </a:cxn>
                  <a:cxn ang="0">
                    <a:pos x="25" y="3"/>
                  </a:cxn>
                  <a:cxn ang="0">
                    <a:pos x="21" y="1"/>
                  </a:cxn>
                  <a:cxn ang="0">
                    <a:pos x="16" y="1"/>
                  </a:cxn>
                  <a:cxn ang="0">
                    <a:pos x="12" y="2"/>
                  </a:cxn>
                  <a:cxn ang="0">
                    <a:pos x="9" y="6"/>
                  </a:cxn>
                  <a:cxn ang="0">
                    <a:pos x="9" y="8"/>
                  </a:cxn>
                  <a:cxn ang="0">
                    <a:pos x="11" y="8"/>
                  </a:cxn>
                  <a:cxn ang="0">
                    <a:pos x="7" y="9"/>
                  </a:cxn>
                  <a:cxn ang="0">
                    <a:pos x="7" y="14"/>
                  </a:cxn>
                  <a:cxn ang="0">
                    <a:pos x="7" y="16"/>
                  </a:cxn>
                  <a:cxn ang="0">
                    <a:pos x="8" y="16"/>
                  </a:cxn>
                  <a:cxn ang="0">
                    <a:pos x="7" y="19"/>
                  </a:cxn>
                  <a:cxn ang="0">
                    <a:pos x="7" y="20"/>
                  </a:cxn>
                  <a:cxn ang="0">
                    <a:pos x="5" y="23"/>
                  </a:cxn>
                  <a:cxn ang="0">
                    <a:pos x="4" y="23"/>
                  </a:cxn>
                  <a:cxn ang="0">
                    <a:pos x="2" y="23"/>
                  </a:cxn>
                  <a:cxn ang="0">
                    <a:pos x="0" y="31"/>
                  </a:cxn>
                </a:cxnLst>
                <a:rect l="0" t="0" r="r" b="b"/>
                <a:pathLst>
                  <a:path w="34" h="51">
                    <a:moveTo>
                      <a:pt x="2" y="34"/>
                    </a:moveTo>
                    <a:lnTo>
                      <a:pt x="3" y="34"/>
                    </a:lnTo>
                    <a:lnTo>
                      <a:pt x="4" y="34"/>
                    </a:lnTo>
                    <a:lnTo>
                      <a:pt x="4" y="34"/>
                    </a:lnTo>
                    <a:lnTo>
                      <a:pt x="5" y="33"/>
                    </a:lnTo>
                    <a:lnTo>
                      <a:pt x="6" y="34"/>
                    </a:lnTo>
                    <a:lnTo>
                      <a:pt x="6" y="34"/>
                    </a:lnTo>
                    <a:lnTo>
                      <a:pt x="7" y="32"/>
                    </a:lnTo>
                    <a:lnTo>
                      <a:pt x="7" y="33"/>
                    </a:lnTo>
                    <a:lnTo>
                      <a:pt x="7" y="35"/>
                    </a:lnTo>
                    <a:lnTo>
                      <a:pt x="8" y="35"/>
                    </a:lnTo>
                    <a:lnTo>
                      <a:pt x="9" y="35"/>
                    </a:lnTo>
                    <a:lnTo>
                      <a:pt x="9" y="34"/>
                    </a:lnTo>
                    <a:lnTo>
                      <a:pt x="10" y="35"/>
                    </a:lnTo>
                    <a:lnTo>
                      <a:pt x="11" y="34"/>
                    </a:lnTo>
                    <a:lnTo>
                      <a:pt x="11" y="38"/>
                    </a:lnTo>
                    <a:lnTo>
                      <a:pt x="12" y="36"/>
                    </a:lnTo>
                    <a:lnTo>
                      <a:pt x="14" y="35"/>
                    </a:lnTo>
                    <a:lnTo>
                      <a:pt x="12" y="38"/>
                    </a:lnTo>
                    <a:lnTo>
                      <a:pt x="12" y="38"/>
                    </a:lnTo>
                    <a:lnTo>
                      <a:pt x="11" y="38"/>
                    </a:lnTo>
                    <a:lnTo>
                      <a:pt x="11" y="39"/>
                    </a:lnTo>
                    <a:lnTo>
                      <a:pt x="12" y="40"/>
                    </a:lnTo>
                    <a:lnTo>
                      <a:pt x="14" y="40"/>
                    </a:lnTo>
                    <a:lnTo>
                      <a:pt x="15" y="41"/>
                    </a:lnTo>
                    <a:lnTo>
                      <a:pt x="14" y="41"/>
                    </a:lnTo>
                    <a:lnTo>
                      <a:pt x="16" y="41"/>
                    </a:lnTo>
                    <a:lnTo>
                      <a:pt x="15" y="41"/>
                    </a:lnTo>
                    <a:lnTo>
                      <a:pt x="14" y="42"/>
                    </a:lnTo>
                    <a:lnTo>
                      <a:pt x="14" y="41"/>
                    </a:lnTo>
                    <a:lnTo>
                      <a:pt x="14" y="42"/>
                    </a:lnTo>
                    <a:lnTo>
                      <a:pt x="14" y="43"/>
                    </a:lnTo>
                    <a:lnTo>
                      <a:pt x="12" y="42"/>
                    </a:lnTo>
                    <a:lnTo>
                      <a:pt x="12" y="42"/>
                    </a:lnTo>
                    <a:lnTo>
                      <a:pt x="13" y="43"/>
                    </a:lnTo>
                    <a:lnTo>
                      <a:pt x="13" y="46"/>
                    </a:lnTo>
                    <a:lnTo>
                      <a:pt x="13" y="46"/>
                    </a:lnTo>
                    <a:lnTo>
                      <a:pt x="14" y="47"/>
                    </a:lnTo>
                    <a:lnTo>
                      <a:pt x="14" y="46"/>
                    </a:lnTo>
                    <a:lnTo>
                      <a:pt x="14" y="47"/>
                    </a:lnTo>
                    <a:lnTo>
                      <a:pt x="15" y="48"/>
                    </a:lnTo>
                    <a:lnTo>
                      <a:pt x="18" y="47"/>
                    </a:lnTo>
                    <a:lnTo>
                      <a:pt x="19" y="47"/>
                    </a:lnTo>
                    <a:lnTo>
                      <a:pt x="19" y="47"/>
                    </a:lnTo>
                    <a:lnTo>
                      <a:pt x="18" y="47"/>
                    </a:lnTo>
                    <a:lnTo>
                      <a:pt x="18" y="48"/>
                    </a:lnTo>
                    <a:lnTo>
                      <a:pt x="21" y="50"/>
                    </a:lnTo>
                    <a:lnTo>
                      <a:pt x="21" y="50"/>
                    </a:lnTo>
                    <a:lnTo>
                      <a:pt x="21" y="49"/>
                    </a:lnTo>
                    <a:lnTo>
                      <a:pt x="22" y="48"/>
                    </a:lnTo>
                    <a:lnTo>
                      <a:pt x="22" y="48"/>
                    </a:lnTo>
                    <a:lnTo>
                      <a:pt x="22" y="48"/>
                    </a:lnTo>
                    <a:lnTo>
                      <a:pt x="23" y="48"/>
                    </a:lnTo>
                    <a:lnTo>
                      <a:pt x="24" y="48"/>
                    </a:lnTo>
                    <a:lnTo>
                      <a:pt x="25" y="49"/>
                    </a:lnTo>
                    <a:lnTo>
                      <a:pt x="25" y="50"/>
                    </a:lnTo>
                    <a:lnTo>
                      <a:pt x="25" y="49"/>
                    </a:lnTo>
                    <a:lnTo>
                      <a:pt x="25" y="49"/>
                    </a:lnTo>
                    <a:lnTo>
                      <a:pt x="26" y="50"/>
                    </a:lnTo>
                    <a:lnTo>
                      <a:pt x="28" y="50"/>
                    </a:lnTo>
                    <a:lnTo>
                      <a:pt x="27" y="48"/>
                    </a:lnTo>
                    <a:lnTo>
                      <a:pt x="27" y="49"/>
                    </a:lnTo>
                    <a:lnTo>
                      <a:pt x="26" y="48"/>
                    </a:lnTo>
                    <a:lnTo>
                      <a:pt x="26" y="48"/>
                    </a:lnTo>
                    <a:lnTo>
                      <a:pt x="26" y="48"/>
                    </a:lnTo>
                    <a:lnTo>
                      <a:pt x="28" y="48"/>
                    </a:lnTo>
                    <a:lnTo>
                      <a:pt x="29" y="47"/>
                    </a:lnTo>
                    <a:lnTo>
                      <a:pt x="29" y="48"/>
                    </a:lnTo>
                    <a:lnTo>
                      <a:pt x="29" y="48"/>
                    </a:lnTo>
                    <a:lnTo>
                      <a:pt x="30" y="50"/>
                    </a:lnTo>
                    <a:lnTo>
                      <a:pt x="31" y="51"/>
                    </a:lnTo>
                    <a:lnTo>
                      <a:pt x="31" y="50"/>
                    </a:lnTo>
                    <a:lnTo>
                      <a:pt x="32" y="50"/>
                    </a:lnTo>
                    <a:lnTo>
                      <a:pt x="29" y="49"/>
                    </a:lnTo>
                    <a:lnTo>
                      <a:pt x="30" y="48"/>
                    </a:lnTo>
                    <a:lnTo>
                      <a:pt x="33" y="49"/>
                    </a:lnTo>
                    <a:lnTo>
                      <a:pt x="33" y="48"/>
                    </a:lnTo>
                    <a:lnTo>
                      <a:pt x="33" y="48"/>
                    </a:lnTo>
                    <a:lnTo>
                      <a:pt x="34" y="48"/>
                    </a:lnTo>
                    <a:lnTo>
                      <a:pt x="33" y="46"/>
                    </a:lnTo>
                    <a:lnTo>
                      <a:pt x="33" y="46"/>
                    </a:lnTo>
                    <a:lnTo>
                      <a:pt x="29" y="44"/>
                    </a:lnTo>
                    <a:lnTo>
                      <a:pt x="29" y="44"/>
                    </a:lnTo>
                    <a:lnTo>
                      <a:pt x="25" y="39"/>
                    </a:lnTo>
                    <a:lnTo>
                      <a:pt x="25" y="38"/>
                    </a:lnTo>
                    <a:lnTo>
                      <a:pt x="23" y="34"/>
                    </a:lnTo>
                    <a:lnTo>
                      <a:pt x="22" y="27"/>
                    </a:lnTo>
                    <a:lnTo>
                      <a:pt x="22" y="27"/>
                    </a:lnTo>
                    <a:lnTo>
                      <a:pt x="22" y="26"/>
                    </a:lnTo>
                    <a:lnTo>
                      <a:pt x="22" y="23"/>
                    </a:lnTo>
                    <a:lnTo>
                      <a:pt x="22" y="21"/>
                    </a:lnTo>
                    <a:lnTo>
                      <a:pt x="22" y="18"/>
                    </a:lnTo>
                    <a:lnTo>
                      <a:pt x="22" y="18"/>
                    </a:lnTo>
                    <a:lnTo>
                      <a:pt x="22" y="16"/>
                    </a:lnTo>
                    <a:lnTo>
                      <a:pt x="22" y="16"/>
                    </a:lnTo>
                    <a:lnTo>
                      <a:pt x="22" y="16"/>
                    </a:lnTo>
                    <a:lnTo>
                      <a:pt x="23" y="16"/>
                    </a:lnTo>
                    <a:lnTo>
                      <a:pt x="24" y="14"/>
                    </a:lnTo>
                    <a:lnTo>
                      <a:pt x="25" y="13"/>
                    </a:lnTo>
                    <a:lnTo>
                      <a:pt x="24" y="12"/>
                    </a:lnTo>
                    <a:lnTo>
                      <a:pt x="22" y="12"/>
                    </a:lnTo>
                    <a:lnTo>
                      <a:pt x="22" y="11"/>
                    </a:lnTo>
                    <a:lnTo>
                      <a:pt x="25" y="12"/>
                    </a:lnTo>
                    <a:lnTo>
                      <a:pt x="25" y="11"/>
                    </a:lnTo>
                    <a:lnTo>
                      <a:pt x="26" y="10"/>
                    </a:lnTo>
                    <a:lnTo>
                      <a:pt x="27" y="9"/>
                    </a:lnTo>
                    <a:lnTo>
                      <a:pt x="26" y="8"/>
                    </a:lnTo>
                    <a:lnTo>
                      <a:pt x="25" y="8"/>
                    </a:lnTo>
                    <a:lnTo>
                      <a:pt x="23" y="8"/>
                    </a:lnTo>
                    <a:lnTo>
                      <a:pt x="25" y="7"/>
                    </a:lnTo>
                    <a:lnTo>
                      <a:pt x="27" y="8"/>
                    </a:lnTo>
                    <a:lnTo>
                      <a:pt x="27" y="7"/>
                    </a:lnTo>
                    <a:lnTo>
                      <a:pt x="25" y="6"/>
                    </a:lnTo>
                    <a:lnTo>
                      <a:pt x="28" y="5"/>
                    </a:lnTo>
                    <a:lnTo>
                      <a:pt x="28" y="5"/>
                    </a:lnTo>
                    <a:lnTo>
                      <a:pt x="27" y="3"/>
                    </a:lnTo>
                    <a:lnTo>
                      <a:pt x="25" y="3"/>
                    </a:lnTo>
                    <a:lnTo>
                      <a:pt x="23" y="1"/>
                    </a:lnTo>
                    <a:lnTo>
                      <a:pt x="22" y="1"/>
                    </a:lnTo>
                    <a:lnTo>
                      <a:pt x="21" y="1"/>
                    </a:lnTo>
                    <a:lnTo>
                      <a:pt x="20" y="0"/>
                    </a:lnTo>
                    <a:lnTo>
                      <a:pt x="18" y="0"/>
                    </a:lnTo>
                    <a:lnTo>
                      <a:pt x="16" y="1"/>
                    </a:lnTo>
                    <a:lnTo>
                      <a:pt x="15" y="2"/>
                    </a:lnTo>
                    <a:lnTo>
                      <a:pt x="13" y="1"/>
                    </a:lnTo>
                    <a:lnTo>
                      <a:pt x="12" y="2"/>
                    </a:lnTo>
                    <a:lnTo>
                      <a:pt x="11" y="3"/>
                    </a:lnTo>
                    <a:lnTo>
                      <a:pt x="9" y="5"/>
                    </a:lnTo>
                    <a:lnTo>
                      <a:pt x="9" y="6"/>
                    </a:lnTo>
                    <a:lnTo>
                      <a:pt x="10" y="6"/>
                    </a:lnTo>
                    <a:lnTo>
                      <a:pt x="10" y="7"/>
                    </a:lnTo>
                    <a:lnTo>
                      <a:pt x="9" y="8"/>
                    </a:lnTo>
                    <a:lnTo>
                      <a:pt x="9" y="8"/>
                    </a:lnTo>
                    <a:lnTo>
                      <a:pt x="10" y="8"/>
                    </a:lnTo>
                    <a:lnTo>
                      <a:pt x="11" y="8"/>
                    </a:lnTo>
                    <a:lnTo>
                      <a:pt x="9" y="9"/>
                    </a:lnTo>
                    <a:lnTo>
                      <a:pt x="8" y="9"/>
                    </a:lnTo>
                    <a:lnTo>
                      <a:pt x="7" y="9"/>
                    </a:lnTo>
                    <a:lnTo>
                      <a:pt x="6" y="11"/>
                    </a:lnTo>
                    <a:lnTo>
                      <a:pt x="5" y="12"/>
                    </a:lnTo>
                    <a:lnTo>
                      <a:pt x="7" y="14"/>
                    </a:lnTo>
                    <a:lnTo>
                      <a:pt x="7" y="14"/>
                    </a:lnTo>
                    <a:lnTo>
                      <a:pt x="7" y="16"/>
                    </a:lnTo>
                    <a:lnTo>
                      <a:pt x="7" y="16"/>
                    </a:lnTo>
                    <a:lnTo>
                      <a:pt x="9" y="15"/>
                    </a:lnTo>
                    <a:lnTo>
                      <a:pt x="8" y="16"/>
                    </a:lnTo>
                    <a:lnTo>
                      <a:pt x="8" y="16"/>
                    </a:lnTo>
                    <a:lnTo>
                      <a:pt x="7" y="17"/>
                    </a:lnTo>
                    <a:lnTo>
                      <a:pt x="7" y="17"/>
                    </a:lnTo>
                    <a:lnTo>
                      <a:pt x="7" y="19"/>
                    </a:lnTo>
                    <a:lnTo>
                      <a:pt x="6" y="19"/>
                    </a:lnTo>
                    <a:lnTo>
                      <a:pt x="7" y="19"/>
                    </a:lnTo>
                    <a:lnTo>
                      <a:pt x="7" y="20"/>
                    </a:lnTo>
                    <a:lnTo>
                      <a:pt x="6" y="20"/>
                    </a:lnTo>
                    <a:lnTo>
                      <a:pt x="6" y="23"/>
                    </a:lnTo>
                    <a:lnTo>
                      <a:pt x="5" y="23"/>
                    </a:lnTo>
                    <a:lnTo>
                      <a:pt x="5" y="25"/>
                    </a:lnTo>
                    <a:lnTo>
                      <a:pt x="4" y="24"/>
                    </a:lnTo>
                    <a:lnTo>
                      <a:pt x="4" y="23"/>
                    </a:lnTo>
                    <a:lnTo>
                      <a:pt x="4" y="23"/>
                    </a:lnTo>
                    <a:lnTo>
                      <a:pt x="3" y="24"/>
                    </a:lnTo>
                    <a:lnTo>
                      <a:pt x="2" y="23"/>
                    </a:lnTo>
                    <a:lnTo>
                      <a:pt x="0" y="25"/>
                    </a:lnTo>
                    <a:lnTo>
                      <a:pt x="0" y="26"/>
                    </a:lnTo>
                    <a:lnTo>
                      <a:pt x="0" y="31"/>
                    </a:lnTo>
                    <a:lnTo>
                      <a:pt x="2" y="34"/>
                    </a:lnTo>
                    <a:lnTo>
                      <a:pt x="2" y="3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59" name="Freeform 400"/>
              <p:cNvSpPr>
                <a:spLocks/>
              </p:cNvSpPr>
              <p:nvPr/>
            </p:nvSpPr>
            <p:spPr bwMode="auto">
              <a:xfrm>
                <a:off x="4279" y="3153"/>
                <a:ext cx="7" cy="5"/>
              </a:xfrm>
              <a:custGeom>
                <a:avLst/>
                <a:gdLst/>
                <a:ahLst/>
                <a:cxnLst>
                  <a:cxn ang="0">
                    <a:pos x="2" y="5"/>
                  </a:cxn>
                  <a:cxn ang="0">
                    <a:pos x="6" y="3"/>
                  </a:cxn>
                  <a:cxn ang="0">
                    <a:pos x="7" y="1"/>
                  </a:cxn>
                  <a:cxn ang="0">
                    <a:pos x="7" y="0"/>
                  </a:cxn>
                  <a:cxn ang="0">
                    <a:pos x="6" y="0"/>
                  </a:cxn>
                  <a:cxn ang="0">
                    <a:pos x="4" y="1"/>
                  </a:cxn>
                  <a:cxn ang="0">
                    <a:pos x="4" y="2"/>
                  </a:cxn>
                  <a:cxn ang="0">
                    <a:pos x="1" y="4"/>
                  </a:cxn>
                  <a:cxn ang="0">
                    <a:pos x="0" y="5"/>
                  </a:cxn>
                  <a:cxn ang="0">
                    <a:pos x="0" y="5"/>
                  </a:cxn>
                  <a:cxn ang="0">
                    <a:pos x="1" y="5"/>
                  </a:cxn>
                  <a:cxn ang="0">
                    <a:pos x="2" y="5"/>
                  </a:cxn>
                </a:cxnLst>
                <a:rect l="0" t="0" r="r" b="b"/>
                <a:pathLst>
                  <a:path w="7" h="5">
                    <a:moveTo>
                      <a:pt x="2" y="5"/>
                    </a:moveTo>
                    <a:lnTo>
                      <a:pt x="6" y="3"/>
                    </a:lnTo>
                    <a:lnTo>
                      <a:pt x="7" y="1"/>
                    </a:lnTo>
                    <a:lnTo>
                      <a:pt x="7" y="0"/>
                    </a:lnTo>
                    <a:lnTo>
                      <a:pt x="6" y="0"/>
                    </a:lnTo>
                    <a:lnTo>
                      <a:pt x="4" y="1"/>
                    </a:lnTo>
                    <a:lnTo>
                      <a:pt x="4" y="2"/>
                    </a:lnTo>
                    <a:lnTo>
                      <a:pt x="1" y="4"/>
                    </a:lnTo>
                    <a:lnTo>
                      <a:pt x="0" y="5"/>
                    </a:lnTo>
                    <a:lnTo>
                      <a:pt x="0" y="5"/>
                    </a:lnTo>
                    <a:lnTo>
                      <a:pt x="1" y="5"/>
                    </a:lnTo>
                    <a:lnTo>
                      <a:pt x="2"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0" name="Freeform 401"/>
              <p:cNvSpPr>
                <a:spLocks/>
              </p:cNvSpPr>
              <p:nvPr/>
            </p:nvSpPr>
            <p:spPr bwMode="auto">
              <a:xfrm>
                <a:off x="3928" y="2842"/>
                <a:ext cx="311" cy="461"/>
              </a:xfrm>
              <a:custGeom>
                <a:avLst/>
                <a:gdLst/>
                <a:ahLst/>
                <a:cxnLst>
                  <a:cxn ang="0">
                    <a:pos x="350" y="422"/>
                  </a:cxn>
                  <a:cxn ang="0">
                    <a:pos x="316" y="419"/>
                  </a:cxn>
                  <a:cxn ang="0">
                    <a:pos x="327" y="389"/>
                  </a:cxn>
                  <a:cxn ang="0">
                    <a:pos x="354" y="404"/>
                  </a:cxn>
                  <a:cxn ang="0">
                    <a:pos x="353" y="394"/>
                  </a:cxn>
                  <a:cxn ang="0">
                    <a:pos x="334" y="373"/>
                  </a:cxn>
                  <a:cxn ang="0">
                    <a:pos x="328" y="350"/>
                  </a:cxn>
                  <a:cxn ang="0">
                    <a:pos x="359" y="345"/>
                  </a:cxn>
                  <a:cxn ang="0">
                    <a:pos x="365" y="318"/>
                  </a:cxn>
                  <a:cxn ang="0">
                    <a:pos x="361" y="292"/>
                  </a:cxn>
                  <a:cxn ang="0">
                    <a:pos x="364" y="267"/>
                  </a:cxn>
                  <a:cxn ang="0">
                    <a:pos x="355" y="253"/>
                  </a:cxn>
                  <a:cxn ang="0">
                    <a:pos x="376" y="235"/>
                  </a:cxn>
                  <a:cxn ang="0">
                    <a:pos x="358" y="221"/>
                  </a:cxn>
                  <a:cxn ang="0">
                    <a:pos x="377" y="170"/>
                  </a:cxn>
                  <a:cxn ang="0">
                    <a:pos x="369" y="140"/>
                  </a:cxn>
                  <a:cxn ang="0">
                    <a:pos x="380" y="86"/>
                  </a:cxn>
                  <a:cxn ang="0">
                    <a:pos x="334" y="63"/>
                  </a:cxn>
                  <a:cxn ang="0">
                    <a:pos x="282" y="76"/>
                  </a:cxn>
                  <a:cxn ang="0">
                    <a:pos x="242" y="40"/>
                  </a:cxn>
                  <a:cxn ang="0">
                    <a:pos x="226" y="14"/>
                  </a:cxn>
                  <a:cxn ang="0">
                    <a:pos x="183" y="16"/>
                  </a:cxn>
                  <a:cxn ang="0">
                    <a:pos x="172" y="27"/>
                  </a:cxn>
                  <a:cxn ang="0">
                    <a:pos x="157" y="43"/>
                  </a:cxn>
                  <a:cxn ang="0">
                    <a:pos x="122" y="50"/>
                  </a:cxn>
                  <a:cxn ang="0">
                    <a:pos x="80" y="87"/>
                  </a:cxn>
                  <a:cxn ang="0">
                    <a:pos x="57" y="147"/>
                  </a:cxn>
                  <a:cxn ang="0">
                    <a:pos x="26" y="182"/>
                  </a:cxn>
                  <a:cxn ang="0">
                    <a:pos x="5" y="212"/>
                  </a:cxn>
                  <a:cxn ang="0">
                    <a:pos x="41" y="227"/>
                  </a:cxn>
                  <a:cxn ang="0">
                    <a:pos x="48" y="241"/>
                  </a:cxn>
                  <a:cxn ang="0">
                    <a:pos x="24" y="264"/>
                  </a:cxn>
                  <a:cxn ang="0">
                    <a:pos x="67" y="270"/>
                  </a:cxn>
                  <a:cxn ang="0">
                    <a:pos x="103" y="288"/>
                  </a:cxn>
                  <a:cxn ang="0">
                    <a:pos x="118" y="323"/>
                  </a:cxn>
                  <a:cxn ang="0">
                    <a:pos x="128" y="361"/>
                  </a:cxn>
                  <a:cxn ang="0">
                    <a:pos x="136" y="381"/>
                  </a:cxn>
                  <a:cxn ang="0">
                    <a:pos x="148" y="398"/>
                  </a:cxn>
                  <a:cxn ang="0">
                    <a:pos x="151" y="420"/>
                  </a:cxn>
                  <a:cxn ang="0">
                    <a:pos x="154" y="443"/>
                  </a:cxn>
                  <a:cxn ang="0">
                    <a:pos x="152" y="456"/>
                  </a:cxn>
                  <a:cxn ang="0">
                    <a:pos x="135" y="470"/>
                  </a:cxn>
                  <a:cxn ang="0">
                    <a:pos x="139" y="498"/>
                  </a:cxn>
                  <a:cxn ang="0">
                    <a:pos x="147" y="517"/>
                  </a:cxn>
                  <a:cxn ang="0">
                    <a:pos x="151" y="535"/>
                  </a:cxn>
                  <a:cxn ang="0">
                    <a:pos x="164" y="558"/>
                  </a:cxn>
                  <a:cxn ang="0">
                    <a:pos x="169" y="569"/>
                  </a:cxn>
                  <a:cxn ang="0">
                    <a:pos x="179" y="575"/>
                  </a:cxn>
                  <a:cxn ang="0">
                    <a:pos x="192" y="579"/>
                  </a:cxn>
                  <a:cxn ang="0">
                    <a:pos x="209" y="585"/>
                  </a:cxn>
                  <a:cxn ang="0">
                    <a:pos x="215" y="553"/>
                  </a:cxn>
                  <a:cxn ang="0">
                    <a:pos x="220" y="541"/>
                  </a:cxn>
                  <a:cxn ang="0">
                    <a:pos x="226" y="526"/>
                  </a:cxn>
                  <a:cxn ang="0">
                    <a:pos x="229" y="511"/>
                  </a:cxn>
                  <a:cxn ang="0">
                    <a:pos x="244" y="501"/>
                  </a:cxn>
                  <a:cxn ang="0">
                    <a:pos x="251" y="490"/>
                  </a:cxn>
                  <a:cxn ang="0">
                    <a:pos x="260" y="494"/>
                  </a:cxn>
                  <a:cxn ang="0">
                    <a:pos x="273" y="482"/>
                  </a:cxn>
                  <a:cxn ang="0">
                    <a:pos x="285" y="462"/>
                  </a:cxn>
                  <a:cxn ang="0">
                    <a:pos x="290" y="458"/>
                  </a:cxn>
                  <a:cxn ang="0">
                    <a:pos x="301" y="453"/>
                  </a:cxn>
                  <a:cxn ang="0">
                    <a:pos x="320" y="449"/>
                  </a:cxn>
                  <a:cxn ang="0">
                    <a:pos x="336" y="439"/>
                  </a:cxn>
                </a:cxnLst>
                <a:rect l="0" t="0" r="r" b="b"/>
                <a:pathLst>
                  <a:path w="397" h="588">
                    <a:moveTo>
                      <a:pt x="341" y="432"/>
                    </a:moveTo>
                    <a:cubicBezTo>
                      <a:pt x="342" y="432"/>
                      <a:pt x="342" y="432"/>
                      <a:pt x="342" y="432"/>
                    </a:cubicBezTo>
                    <a:cubicBezTo>
                      <a:pt x="342" y="431"/>
                      <a:pt x="342" y="431"/>
                      <a:pt x="342" y="431"/>
                    </a:cubicBezTo>
                    <a:cubicBezTo>
                      <a:pt x="343" y="431"/>
                      <a:pt x="343" y="431"/>
                      <a:pt x="343" y="431"/>
                    </a:cubicBezTo>
                    <a:cubicBezTo>
                      <a:pt x="342" y="430"/>
                      <a:pt x="342" y="430"/>
                      <a:pt x="342" y="430"/>
                    </a:cubicBezTo>
                    <a:cubicBezTo>
                      <a:pt x="341" y="430"/>
                      <a:pt x="341" y="430"/>
                      <a:pt x="341" y="430"/>
                    </a:cubicBezTo>
                    <a:cubicBezTo>
                      <a:pt x="342" y="429"/>
                      <a:pt x="342" y="429"/>
                      <a:pt x="342" y="429"/>
                    </a:cubicBezTo>
                    <a:cubicBezTo>
                      <a:pt x="343" y="429"/>
                      <a:pt x="343" y="429"/>
                      <a:pt x="343" y="429"/>
                    </a:cubicBezTo>
                    <a:cubicBezTo>
                      <a:pt x="343" y="428"/>
                      <a:pt x="343" y="428"/>
                      <a:pt x="343" y="428"/>
                    </a:cubicBezTo>
                    <a:cubicBezTo>
                      <a:pt x="344" y="429"/>
                      <a:pt x="344" y="429"/>
                      <a:pt x="344" y="429"/>
                    </a:cubicBezTo>
                    <a:cubicBezTo>
                      <a:pt x="345" y="430"/>
                      <a:pt x="345" y="430"/>
                      <a:pt x="345" y="430"/>
                    </a:cubicBezTo>
                    <a:cubicBezTo>
                      <a:pt x="346" y="429"/>
                      <a:pt x="346" y="429"/>
                      <a:pt x="346" y="429"/>
                    </a:cubicBezTo>
                    <a:cubicBezTo>
                      <a:pt x="345" y="428"/>
                      <a:pt x="345" y="428"/>
                      <a:pt x="345" y="428"/>
                    </a:cubicBezTo>
                    <a:cubicBezTo>
                      <a:pt x="346" y="428"/>
                      <a:pt x="346" y="428"/>
                      <a:pt x="346" y="428"/>
                    </a:cubicBezTo>
                    <a:cubicBezTo>
                      <a:pt x="344" y="426"/>
                      <a:pt x="344" y="426"/>
                      <a:pt x="344" y="426"/>
                    </a:cubicBezTo>
                    <a:cubicBezTo>
                      <a:pt x="346" y="425"/>
                      <a:pt x="346" y="425"/>
                      <a:pt x="346" y="425"/>
                    </a:cubicBezTo>
                    <a:cubicBezTo>
                      <a:pt x="348" y="425"/>
                      <a:pt x="348" y="425"/>
                      <a:pt x="348" y="425"/>
                    </a:cubicBezTo>
                    <a:cubicBezTo>
                      <a:pt x="348" y="424"/>
                      <a:pt x="348" y="424"/>
                      <a:pt x="348" y="424"/>
                    </a:cubicBezTo>
                    <a:cubicBezTo>
                      <a:pt x="351" y="425"/>
                      <a:pt x="351" y="425"/>
                      <a:pt x="351" y="425"/>
                    </a:cubicBezTo>
                    <a:cubicBezTo>
                      <a:pt x="350" y="424"/>
                      <a:pt x="350" y="424"/>
                      <a:pt x="350" y="424"/>
                    </a:cubicBezTo>
                    <a:cubicBezTo>
                      <a:pt x="349" y="424"/>
                      <a:pt x="349" y="424"/>
                      <a:pt x="349" y="424"/>
                    </a:cubicBezTo>
                    <a:cubicBezTo>
                      <a:pt x="349" y="423"/>
                      <a:pt x="349" y="423"/>
                      <a:pt x="349" y="423"/>
                    </a:cubicBezTo>
                    <a:cubicBezTo>
                      <a:pt x="350" y="423"/>
                      <a:pt x="350" y="423"/>
                      <a:pt x="350" y="423"/>
                    </a:cubicBezTo>
                    <a:cubicBezTo>
                      <a:pt x="350" y="422"/>
                      <a:pt x="350" y="422"/>
                      <a:pt x="350" y="422"/>
                    </a:cubicBezTo>
                    <a:cubicBezTo>
                      <a:pt x="351" y="422"/>
                      <a:pt x="351" y="422"/>
                      <a:pt x="351" y="422"/>
                    </a:cubicBezTo>
                    <a:cubicBezTo>
                      <a:pt x="352" y="421"/>
                      <a:pt x="352" y="421"/>
                      <a:pt x="352" y="421"/>
                    </a:cubicBezTo>
                    <a:cubicBezTo>
                      <a:pt x="352" y="422"/>
                      <a:pt x="352" y="422"/>
                      <a:pt x="352" y="422"/>
                    </a:cubicBezTo>
                    <a:cubicBezTo>
                      <a:pt x="353" y="422"/>
                      <a:pt x="353" y="422"/>
                      <a:pt x="353" y="422"/>
                    </a:cubicBezTo>
                    <a:cubicBezTo>
                      <a:pt x="354" y="421"/>
                      <a:pt x="354" y="421"/>
                      <a:pt x="354" y="421"/>
                    </a:cubicBezTo>
                    <a:cubicBezTo>
                      <a:pt x="355" y="422"/>
                      <a:pt x="355" y="422"/>
                      <a:pt x="355" y="422"/>
                    </a:cubicBezTo>
                    <a:cubicBezTo>
                      <a:pt x="356" y="419"/>
                      <a:pt x="356" y="419"/>
                      <a:pt x="356" y="419"/>
                    </a:cubicBezTo>
                    <a:cubicBezTo>
                      <a:pt x="357" y="418"/>
                      <a:pt x="357" y="418"/>
                      <a:pt x="357" y="418"/>
                    </a:cubicBezTo>
                    <a:cubicBezTo>
                      <a:pt x="357" y="418"/>
                      <a:pt x="357" y="418"/>
                      <a:pt x="357" y="418"/>
                    </a:cubicBezTo>
                    <a:cubicBezTo>
                      <a:pt x="354" y="419"/>
                      <a:pt x="354" y="419"/>
                      <a:pt x="354" y="419"/>
                    </a:cubicBezTo>
                    <a:cubicBezTo>
                      <a:pt x="345" y="418"/>
                      <a:pt x="345" y="418"/>
                      <a:pt x="345" y="418"/>
                    </a:cubicBezTo>
                    <a:cubicBezTo>
                      <a:pt x="337" y="415"/>
                      <a:pt x="337" y="415"/>
                      <a:pt x="337" y="415"/>
                    </a:cubicBezTo>
                    <a:cubicBezTo>
                      <a:pt x="337" y="415"/>
                      <a:pt x="337" y="415"/>
                      <a:pt x="337" y="415"/>
                    </a:cubicBezTo>
                    <a:cubicBezTo>
                      <a:pt x="337" y="413"/>
                      <a:pt x="337" y="413"/>
                      <a:pt x="337" y="413"/>
                    </a:cubicBezTo>
                    <a:cubicBezTo>
                      <a:pt x="335" y="414"/>
                      <a:pt x="335" y="414"/>
                      <a:pt x="335" y="414"/>
                    </a:cubicBezTo>
                    <a:cubicBezTo>
                      <a:pt x="334" y="415"/>
                      <a:pt x="334" y="415"/>
                      <a:pt x="334" y="415"/>
                    </a:cubicBezTo>
                    <a:cubicBezTo>
                      <a:pt x="333" y="413"/>
                      <a:pt x="333" y="413"/>
                      <a:pt x="333" y="413"/>
                    </a:cubicBezTo>
                    <a:cubicBezTo>
                      <a:pt x="327" y="417"/>
                      <a:pt x="327" y="417"/>
                      <a:pt x="327" y="417"/>
                    </a:cubicBezTo>
                    <a:cubicBezTo>
                      <a:pt x="324" y="416"/>
                      <a:pt x="324" y="416"/>
                      <a:pt x="324" y="416"/>
                    </a:cubicBezTo>
                    <a:cubicBezTo>
                      <a:pt x="321" y="417"/>
                      <a:pt x="321" y="417"/>
                      <a:pt x="321" y="417"/>
                    </a:cubicBezTo>
                    <a:cubicBezTo>
                      <a:pt x="320" y="420"/>
                      <a:pt x="320" y="420"/>
                      <a:pt x="320" y="420"/>
                    </a:cubicBezTo>
                    <a:cubicBezTo>
                      <a:pt x="311" y="420"/>
                      <a:pt x="311" y="420"/>
                      <a:pt x="311" y="420"/>
                    </a:cubicBezTo>
                    <a:cubicBezTo>
                      <a:pt x="313" y="418"/>
                      <a:pt x="313" y="418"/>
                      <a:pt x="313" y="418"/>
                    </a:cubicBezTo>
                    <a:cubicBezTo>
                      <a:pt x="316" y="419"/>
                      <a:pt x="316" y="419"/>
                      <a:pt x="316" y="419"/>
                    </a:cubicBezTo>
                    <a:cubicBezTo>
                      <a:pt x="321" y="415"/>
                      <a:pt x="321" y="415"/>
                      <a:pt x="321" y="415"/>
                    </a:cubicBezTo>
                    <a:cubicBezTo>
                      <a:pt x="324" y="415"/>
                      <a:pt x="324" y="415"/>
                      <a:pt x="324" y="415"/>
                    </a:cubicBezTo>
                    <a:cubicBezTo>
                      <a:pt x="326" y="414"/>
                      <a:pt x="326" y="414"/>
                      <a:pt x="326" y="414"/>
                    </a:cubicBezTo>
                    <a:cubicBezTo>
                      <a:pt x="325" y="412"/>
                      <a:pt x="325" y="412"/>
                      <a:pt x="325" y="412"/>
                    </a:cubicBezTo>
                    <a:cubicBezTo>
                      <a:pt x="312" y="412"/>
                      <a:pt x="312" y="412"/>
                      <a:pt x="312" y="412"/>
                    </a:cubicBezTo>
                    <a:cubicBezTo>
                      <a:pt x="311" y="411"/>
                      <a:pt x="311" y="411"/>
                      <a:pt x="311" y="411"/>
                    </a:cubicBezTo>
                    <a:cubicBezTo>
                      <a:pt x="309" y="411"/>
                      <a:pt x="309" y="411"/>
                      <a:pt x="309" y="411"/>
                    </a:cubicBezTo>
                    <a:cubicBezTo>
                      <a:pt x="313" y="409"/>
                      <a:pt x="313" y="409"/>
                      <a:pt x="313" y="409"/>
                    </a:cubicBezTo>
                    <a:cubicBezTo>
                      <a:pt x="314" y="407"/>
                      <a:pt x="314" y="407"/>
                      <a:pt x="314" y="407"/>
                    </a:cubicBezTo>
                    <a:cubicBezTo>
                      <a:pt x="315" y="404"/>
                      <a:pt x="315" y="404"/>
                      <a:pt x="315" y="404"/>
                    </a:cubicBezTo>
                    <a:cubicBezTo>
                      <a:pt x="313" y="402"/>
                      <a:pt x="313" y="402"/>
                      <a:pt x="313" y="402"/>
                    </a:cubicBezTo>
                    <a:cubicBezTo>
                      <a:pt x="314" y="401"/>
                      <a:pt x="314" y="401"/>
                      <a:pt x="314" y="401"/>
                    </a:cubicBezTo>
                    <a:cubicBezTo>
                      <a:pt x="316" y="400"/>
                      <a:pt x="316" y="400"/>
                      <a:pt x="316" y="400"/>
                    </a:cubicBezTo>
                    <a:cubicBezTo>
                      <a:pt x="317" y="401"/>
                      <a:pt x="317" y="401"/>
                      <a:pt x="317" y="401"/>
                    </a:cubicBezTo>
                    <a:cubicBezTo>
                      <a:pt x="318" y="398"/>
                      <a:pt x="318" y="398"/>
                      <a:pt x="318" y="398"/>
                    </a:cubicBezTo>
                    <a:cubicBezTo>
                      <a:pt x="320" y="401"/>
                      <a:pt x="320" y="401"/>
                      <a:pt x="320" y="401"/>
                    </a:cubicBezTo>
                    <a:cubicBezTo>
                      <a:pt x="325" y="400"/>
                      <a:pt x="325" y="400"/>
                      <a:pt x="325" y="400"/>
                    </a:cubicBezTo>
                    <a:cubicBezTo>
                      <a:pt x="329" y="398"/>
                      <a:pt x="329" y="398"/>
                      <a:pt x="329" y="398"/>
                    </a:cubicBezTo>
                    <a:cubicBezTo>
                      <a:pt x="331" y="396"/>
                      <a:pt x="331" y="396"/>
                      <a:pt x="331" y="396"/>
                    </a:cubicBezTo>
                    <a:cubicBezTo>
                      <a:pt x="330" y="394"/>
                      <a:pt x="330" y="394"/>
                      <a:pt x="330" y="394"/>
                    </a:cubicBezTo>
                    <a:cubicBezTo>
                      <a:pt x="332" y="395"/>
                      <a:pt x="332" y="395"/>
                      <a:pt x="332" y="395"/>
                    </a:cubicBezTo>
                    <a:cubicBezTo>
                      <a:pt x="332" y="392"/>
                      <a:pt x="332" y="392"/>
                      <a:pt x="332" y="392"/>
                    </a:cubicBezTo>
                    <a:cubicBezTo>
                      <a:pt x="330" y="389"/>
                      <a:pt x="330" y="389"/>
                      <a:pt x="330" y="389"/>
                    </a:cubicBezTo>
                    <a:cubicBezTo>
                      <a:pt x="327" y="389"/>
                      <a:pt x="327" y="389"/>
                      <a:pt x="327" y="389"/>
                    </a:cubicBezTo>
                    <a:cubicBezTo>
                      <a:pt x="325" y="390"/>
                      <a:pt x="325" y="390"/>
                      <a:pt x="325" y="390"/>
                    </a:cubicBezTo>
                    <a:cubicBezTo>
                      <a:pt x="322" y="388"/>
                      <a:pt x="322" y="388"/>
                      <a:pt x="322" y="388"/>
                    </a:cubicBezTo>
                    <a:cubicBezTo>
                      <a:pt x="320" y="389"/>
                      <a:pt x="320" y="389"/>
                      <a:pt x="320" y="389"/>
                    </a:cubicBezTo>
                    <a:cubicBezTo>
                      <a:pt x="320" y="388"/>
                      <a:pt x="320" y="388"/>
                      <a:pt x="320" y="388"/>
                    </a:cubicBezTo>
                    <a:cubicBezTo>
                      <a:pt x="317" y="386"/>
                      <a:pt x="317" y="386"/>
                      <a:pt x="317" y="386"/>
                    </a:cubicBezTo>
                    <a:cubicBezTo>
                      <a:pt x="319" y="385"/>
                      <a:pt x="319" y="385"/>
                      <a:pt x="319" y="385"/>
                    </a:cubicBezTo>
                    <a:cubicBezTo>
                      <a:pt x="318" y="382"/>
                      <a:pt x="318" y="382"/>
                      <a:pt x="318" y="382"/>
                    </a:cubicBezTo>
                    <a:cubicBezTo>
                      <a:pt x="321" y="384"/>
                      <a:pt x="321" y="384"/>
                      <a:pt x="321" y="384"/>
                    </a:cubicBezTo>
                    <a:cubicBezTo>
                      <a:pt x="323" y="387"/>
                      <a:pt x="323" y="387"/>
                      <a:pt x="323" y="387"/>
                    </a:cubicBezTo>
                    <a:cubicBezTo>
                      <a:pt x="325" y="387"/>
                      <a:pt x="325" y="387"/>
                      <a:pt x="325" y="387"/>
                    </a:cubicBezTo>
                    <a:cubicBezTo>
                      <a:pt x="327" y="386"/>
                      <a:pt x="327" y="386"/>
                      <a:pt x="327" y="386"/>
                    </a:cubicBezTo>
                    <a:cubicBezTo>
                      <a:pt x="329" y="387"/>
                      <a:pt x="329" y="387"/>
                      <a:pt x="329" y="387"/>
                    </a:cubicBezTo>
                    <a:cubicBezTo>
                      <a:pt x="331" y="388"/>
                      <a:pt x="331" y="388"/>
                      <a:pt x="331" y="388"/>
                    </a:cubicBezTo>
                    <a:cubicBezTo>
                      <a:pt x="336" y="393"/>
                      <a:pt x="336" y="393"/>
                      <a:pt x="336" y="393"/>
                    </a:cubicBezTo>
                    <a:cubicBezTo>
                      <a:pt x="338" y="392"/>
                      <a:pt x="338" y="392"/>
                      <a:pt x="338" y="392"/>
                    </a:cubicBezTo>
                    <a:cubicBezTo>
                      <a:pt x="339" y="393"/>
                      <a:pt x="339" y="393"/>
                      <a:pt x="339" y="393"/>
                    </a:cubicBezTo>
                    <a:cubicBezTo>
                      <a:pt x="340" y="396"/>
                      <a:pt x="340" y="396"/>
                      <a:pt x="340" y="396"/>
                    </a:cubicBezTo>
                    <a:cubicBezTo>
                      <a:pt x="342" y="398"/>
                      <a:pt x="342" y="398"/>
                      <a:pt x="342" y="398"/>
                    </a:cubicBezTo>
                    <a:cubicBezTo>
                      <a:pt x="343" y="405"/>
                      <a:pt x="343" y="405"/>
                      <a:pt x="343" y="405"/>
                    </a:cubicBezTo>
                    <a:cubicBezTo>
                      <a:pt x="345" y="408"/>
                      <a:pt x="345" y="408"/>
                      <a:pt x="345" y="408"/>
                    </a:cubicBezTo>
                    <a:cubicBezTo>
                      <a:pt x="347" y="411"/>
                      <a:pt x="347" y="411"/>
                      <a:pt x="347" y="411"/>
                    </a:cubicBezTo>
                    <a:cubicBezTo>
                      <a:pt x="350" y="412"/>
                      <a:pt x="350" y="412"/>
                      <a:pt x="350" y="412"/>
                    </a:cubicBezTo>
                    <a:cubicBezTo>
                      <a:pt x="353" y="411"/>
                      <a:pt x="353" y="411"/>
                      <a:pt x="353" y="411"/>
                    </a:cubicBezTo>
                    <a:cubicBezTo>
                      <a:pt x="354" y="404"/>
                      <a:pt x="354" y="404"/>
                      <a:pt x="354" y="404"/>
                    </a:cubicBezTo>
                    <a:cubicBezTo>
                      <a:pt x="354" y="404"/>
                      <a:pt x="354" y="404"/>
                      <a:pt x="354" y="404"/>
                    </a:cubicBezTo>
                    <a:cubicBezTo>
                      <a:pt x="355" y="410"/>
                      <a:pt x="355" y="410"/>
                      <a:pt x="355" y="410"/>
                    </a:cubicBezTo>
                    <a:cubicBezTo>
                      <a:pt x="357" y="410"/>
                      <a:pt x="357" y="410"/>
                      <a:pt x="357" y="410"/>
                    </a:cubicBezTo>
                    <a:cubicBezTo>
                      <a:pt x="358" y="412"/>
                      <a:pt x="358" y="412"/>
                      <a:pt x="358" y="412"/>
                    </a:cubicBezTo>
                    <a:cubicBezTo>
                      <a:pt x="360" y="411"/>
                      <a:pt x="360" y="411"/>
                      <a:pt x="360" y="411"/>
                    </a:cubicBezTo>
                    <a:cubicBezTo>
                      <a:pt x="360" y="409"/>
                      <a:pt x="360" y="409"/>
                      <a:pt x="360" y="409"/>
                    </a:cubicBezTo>
                    <a:cubicBezTo>
                      <a:pt x="359" y="408"/>
                      <a:pt x="359" y="408"/>
                      <a:pt x="359" y="408"/>
                    </a:cubicBezTo>
                    <a:cubicBezTo>
                      <a:pt x="359" y="406"/>
                      <a:pt x="359" y="406"/>
                      <a:pt x="359" y="406"/>
                    </a:cubicBezTo>
                    <a:cubicBezTo>
                      <a:pt x="358" y="404"/>
                      <a:pt x="358" y="404"/>
                      <a:pt x="358" y="404"/>
                    </a:cubicBezTo>
                    <a:cubicBezTo>
                      <a:pt x="359" y="403"/>
                      <a:pt x="359" y="403"/>
                      <a:pt x="359" y="403"/>
                    </a:cubicBezTo>
                    <a:cubicBezTo>
                      <a:pt x="359" y="400"/>
                      <a:pt x="359" y="400"/>
                      <a:pt x="359" y="400"/>
                    </a:cubicBezTo>
                    <a:cubicBezTo>
                      <a:pt x="359" y="400"/>
                      <a:pt x="359" y="400"/>
                      <a:pt x="359" y="400"/>
                    </a:cubicBezTo>
                    <a:cubicBezTo>
                      <a:pt x="358" y="398"/>
                      <a:pt x="358" y="398"/>
                      <a:pt x="358" y="398"/>
                    </a:cubicBezTo>
                    <a:cubicBezTo>
                      <a:pt x="357" y="398"/>
                      <a:pt x="357" y="398"/>
                      <a:pt x="357" y="398"/>
                    </a:cubicBezTo>
                    <a:cubicBezTo>
                      <a:pt x="358" y="397"/>
                      <a:pt x="358" y="397"/>
                      <a:pt x="358" y="397"/>
                    </a:cubicBezTo>
                    <a:cubicBezTo>
                      <a:pt x="359" y="395"/>
                      <a:pt x="359" y="395"/>
                      <a:pt x="359" y="395"/>
                    </a:cubicBezTo>
                    <a:cubicBezTo>
                      <a:pt x="358" y="394"/>
                      <a:pt x="358" y="394"/>
                      <a:pt x="358" y="394"/>
                    </a:cubicBezTo>
                    <a:cubicBezTo>
                      <a:pt x="359" y="393"/>
                      <a:pt x="359" y="393"/>
                      <a:pt x="359" y="393"/>
                    </a:cubicBezTo>
                    <a:cubicBezTo>
                      <a:pt x="359" y="389"/>
                      <a:pt x="359" y="389"/>
                      <a:pt x="359" y="389"/>
                    </a:cubicBezTo>
                    <a:cubicBezTo>
                      <a:pt x="358" y="388"/>
                      <a:pt x="358" y="388"/>
                      <a:pt x="358" y="388"/>
                    </a:cubicBezTo>
                    <a:cubicBezTo>
                      <a:pt x="356" y="390"/>
                      <a:pt x="356" y="390"/>
                      <a:pt x="356" y="390"/>
                    </a:cubicBezTo>
                    <a:cubicBezTo>
                      <a:pt x="355" y="390"/>
                      <a:pt x="355" y="390"/>
                      <a:pt x="355" y="390"/>
                    </a:cubicBezTo>
                    <a:cubicBezTo>
                      <a:pt x="354" y="393"/>
                      <a:pt x="354" y="393"/>
                      <a:pt x="354" y="393"/>
                    </a:cubicBezTo>
                    <a:cubicBezTo>
                      <a:pt x="353" y="394"/>
                      <a:pt x="353" y="394"/>
                      <a:pt x="353" y="394"/>
                    </a:cubicBezTo>
                    <a:cubicBezTo>
                      <a:pt x="354" y="390"/>
                      <a:pt x="354" y="390"/>
                      <a:pt x="354" y="390"/>
                    </a:cubicBezTo>
                    <a:cubicBezTo>
                      <a:pt x="356" y="386"/>
                      <a:pt x="356" y="386"/>
                      <a:pt x="356" y="386"/>
                    </a:cubicBezTo>
                    <a:cubicBezTo>
                      <a:pt x="357" y="384"/>
                      <a:pt x="357" y="384"/>
                      <a:pt x="357" y="384"/>
                    </a:cubicBezTo>
                    <a:cubicBezTo>
                      <a:pt x="356" y="384"/>
                      <a:pt x="356" y="384"/>
                      <a:pt x="356" y="384"/>
                    </a:cubicBezTo>
                    <a:cubicBezTo>
                      <a:pt x="354" y="386"/>
                      <a:pt x="354" y="386"/>
                      <a:pt x="354" y="386"/>
                    </a:cubicBezTo>
                    <a:cubicBezTo>
                      <a:pt x="353" y="387"/>
                      <a:pt x="353" y="387"/>
                      <a:pt x="353" y="387"/>
                    </a:cubicBezTo>
                    <a:cubicBezTo>
                      <a:pt x="354" y="384"/>
                      <a:pt x="354" y="384"/>
                      <a:pt x="354" y="384"/>
                    </a:cubicBezTo>
                    <a:cubicBezTo>
                      <a:pt x="354" y="383"/>
                      <a:pt x="354" y="383"/>
                      <a:pt x="354" y="383"/>
                    </a:cubicBezTo>
                    <a:cubicBezTo>
                      <a:pt x="351" y="384"/>
                      <a:pt x="351" y="384"/>
                      <a:pt x="351" y="384"/>
                    </a:cubicBezTo>
                    <a:cubicBezTo>
                      <a:pt x="350" y="387"/>
                      <a:pt x="350" y="387"/>
                      <a:pt x="350" y="387"/>
                    </a:cubicBezTo>
                    <a:cubicBezTo>
                      <a:pt x="349" y="387"/>
                      <a:pt x="349" y="387"/>
                      <a:pt x="349" y="387"/>
                    </a:cubicBezTo>
                    <a:cubicBezTo>
                      <a:pt x="350" y="384"/>
                      <a:pt x="350" y="384"/>
                      <a:pt x="350" y="384"/>
                    </a:cubicBezTo>
                    <a:cubicBezTo>
                      <a:pt x="352" y="382"/>
                      <a:pt x="352" y="382"/>
                      <a:pt x="352" y="382"/>
                    </a:cubicBezTo>
                    <a:cubicBezTo>
                      <a:pt x="352" y="381"/>
                      <a:pt x="352" y="381"/>
                      <a:pt x="352" y="381"/>
                    </a:cubicBezTo>
                    <a:cubicBezTo>
                      <a:pt x="353" y="380"/>
                      <a:pt x="353" y="380"/>
                      <a:pt x="353" y="380"/>
                    </a:cubicBezTo>
                    <a:cubicBezTo>
                      <a:pt x="349" y="378"/>
                      <a:pt x="349" y="378"/>
                      <a:pt x="349" y="378"/>
                    </a:cubicBezTo>
                    <a:cubicBezTo>
                      <a:pt x="349" y="376"/>
                      <a:pt x="349" y="376"/>
                      <a:pt x="349" y="376"/>
                    </a:cubicBezTo>
                    <a:cubicBezTo>
                      <a:pt x="345" y="375"/>
                      <a:pt x="345" y="375"/>
                      <a:pt x="345" y="375"/>
                    </a:cubicBezTo>
                    <a:cubicBezTo>
                      <a:pt x="345" y="373"/>
                      <a:pt x="345" y="373"/>
                      <a:pt x="345" y="373"/>
                    </a:cubicBezTo>
                    <a:cubicBezTo>
                      <a:pt x="339" y="368"/>
                      <a:pt x="339" y="368"/>
                      <a:pt x="339" y="368"/>
                    </a:cubicBezTo>
                    <a:cubicBezTo>
                      <a:pt x="337" y="368"/>
                      <a:pt x="337" y="368"/>
                      <a:pt x="337" y="368"/>
                    </a:cubicBezTo>
                    <a:cubicBezTo>
                      <a:pt x="335" y="369"/>
                      <a:pt x="335" y="369"/>
                      <a:pt x="335" y="369"/>
                    </a:cubicBezTo>
                    <a:cubicBezTo>
                      <a:pt x="334" y="371"/>
                      <a:pt x="334" y="371"/>
                      <a:pt x="334" y="371"/>
                    </a:cubicBezTo>
                    <a:cubicBezTo>
                      <a:pt x="334" y="373"/>
                      <a:pt x="334" y="373"/>
                      <a:pt x="334" y="373"/>
                    </a:cubicBezTo>
                    <a:cubicBezTo>
                      <a:pt x="333" y="375"/>
                      <a:pt x="333" y="375"/>
                      <a:pt x="333" y="375"/>
                    </a:cubicBezTo>
                    <a:cubicBezTo>
                      <a:pt x="334" y="369"/>
                      <a:pt x="334" y="369"/>
                      <a:pt x="334" y="369"/>
                    </a:cubicBezTo>
                    <a:cubicBezTo>
                      <a:pt x="332" y="369"/>
                      <a:pt x="332" y="369"/>
                      <a:pt x="332" y="369"/>
                    </a:cubicBezTo>
                    <a:cubicBezTo>
                      <a:pt x="332" y="368"/>
                      <a:pt x="332" y="368"/>
                      <a:pt x="332" y="368"/>
                    </a:cubicBezTo>
                    <a:cubicBezTo>
                      <a:pt x="338" y="366"/>
                      <a:pt x="338" y="366"/>
                      <a:pt x="338" y="366"/>
                    </a:cubicBezTo>
                    <a:cubicBezTo>
                      <a:pt x="337" y="362"/>
                      <a:pt x="337" y="362"/>
                      <a:pt x="337" y="362"/>
                    </a:cubicBezTo>
                    <a:cubicBezTo>
                      <a:pt x="333" y="359"/>
                      <a:pt x="333" y="359"/>
                      <a:pt x="333" y="359"/>
                    </a:cubicBezTo>
                    <a:cubicBezTo>
                      <a:pt x="331" y="359"/>
                      <a:pt x="331" y="359"/>
                      <a:pt x="331" y="359"/>
                    </a:cubicBezTo>
                    <a:cubicBezTo>
                      <a:pt x="327" y="363"/>
                      <a:pt x="327" y="363"/>
                      <a:pt x="327" y="363"/>
                    </a:cubicBezTo>
                    <a:cubicBezTo>
                      <a:pt x="326" y="363"/>
                      <a:pt x="326" y="363"/>
                      <a:pt x="326" y="363"/>
                    </a:cubicBezTo>
                    <a:cubicBezTo>
                      <a:pt x="326" y="361"/>
                      <a:pt x="326" y="361"/>
                      <a:pt x="326" y="361"/>
                    </a:cubicBezTo>
                    <a:cubicBezTo>
                      <a:pt x="324" y="361"/>
                      <a:pt x="324" y="361"/>
                      <a:pt x="324" y="361"/>
                    </a:cubicBezTo>
                    <a:cubicBezTo>
                      <a:pt x="325" y="360"/>
                      <a:pt x="325" y="360"/>
                      <a:pt x="325" y="360"/>
                    </a:cubicBezTo>
                    <a:cubicBezTo>
                      <a:pt x="325" y="360"/>
                      <a:pt x="325" y="360"/>
                      <a:pt x="325" y="360"/>
                    </a:cubicBezTo>
                    <a:cubicBezTo>
                      <a:pt x="324" y="359"/>
                      <a:pt x="324" y="359"/>
                      <a:pt x="324" y="359"/>
                    </a:cubicBezTo>
                    <a:cubicBezTo>
                      <a:pt x="328" y="359"/>
                      <a:pt x="328" y="359"/>
                      <a:pt x="328" y="359"/>
                    </a:cubicBezTo>
                    <a:cubicBezTo>
                      <a:pt x="331" y="358"/>
                      <a:pt x="331" y="358"/>
                      <a:pt x="331" y="358"/>
                    </a:cubicBezTo>
                    <a:cubicBezTo>
                      <a:pt x="332" y="357"/>
                      <a:pt x="332" y="357"/>
                      <a:pt x="332" y="357"/>
                    </a:cubicBezTo>
                    <a:cubicBezTo>
                      <a:pt x="335" y="356"/>
                      <a:pt x="335" y="356"/>
                      <a:pt x="335" y="356"/>
                    </a:cubicBezTo>
                    <a:cubicBezTo>
                      <a:pt x="336" y="353"/>
                      <a:pt x="336" y="353"/>
                      <a:pt x="336" y="353"/>
                    </a:cubicBezTo>
                    <a:cubicBezTo>
                      <a:pt x="335" y="353"/>
                      <a:pt x="335" y="353"/>
                      <a:pt x="335" y="353"/>
                    </a:cubicBezTo>
                    <a:cubicBezTo>
                      <a:pt x="332" y="352"/>
                      <a:pt x="332" y="352"/>
                      <a:pt x="332" y="352"/>
                    </a:cubicBezTo>
                    <a:cubicBezTo>
                      <a:pt x="331" y="351"/>
                      <a:pt x="331" y="351"/>
                      <a:pt x="331" y="351"/>
                    </a:cubicBezTo>
                    <a:cubicBezTo>
                      <a:pt x="328" y="350"/>
                      <a:pt x="328" y="350"/>
                      <a:pt x="328" y="350"/>
                    </a:cubicBezTo>
                    <a:cubicBezTo>
                      <a:pt x="325" y="350"/>
                      <a:pt x="325" y="350"/>
                      <a:pt x="325" y="350"/>
                    </a:cubicBezTo>
                    <a:cubicBezTo>
                      <a:pt x="324" y="352"/>
                      <a:pt x="324" y="352"/>
                      <a:pt x="324" y="352"/>
                    </a:cubicBezTo>
                    <a:cubicBezTo>
                      <a:pt x="322" y="351"/>
                      <a:pt x="322" y="351"/>
                      <a:pt x="322" y="351"/>
                    </a:cubicBezTo>
                    <a:cubicBezTo>
                      <a:pt x="325" y="350"/>
                      <a:pt x="325" y="350"/>
                      <a:pt x="325" y="350"/>
                    </a:cubicBezTo>
                    <a:cubicBezTo>
                      <a:pt x="326" y="348"/>
                      <a:pt x="326" y="348"/>
                      <a:pt x="326" y="348"/>
                    </a:cubicBezTo>
                    <a:cubicBezTo>
                      <a:pt x="323" y="347"/>
                      <a:pt x="323" y="347"/>
                      <a:pt x="323" y="347"/>
                    </a:cubicBezTo>
                    <a:cubicBezTo>
                      <a:pt x="326" y="346"/>
                      <a:pt x="326" y="346"/>
                      <a:pt x="326" y="346"/>
                    </a:cubicBezTo>
                    <a:cubicBezTo>
                      <a:pt x="328" y="348"/>
                      <a:pt x="328" y="348"/>
                      <a:pt x="328" y="348"/>
                    </a:cubicBezTo>
                    <a:cubicBezTo>
                      <a:pt x="330" y="349"/>
                      <a:pt x="330" y="349"/>
                      <a:pt x="330" y="349"/>
                    </a:cubicBezTo>
                    <a:cubicBezTo>
                      <a:pt x="333" y="346"/>
                      <a:pt x="333" y="346"/>
                      <a:pt x="333" y="346"/>
                    </a:cubicBezTo>
                    <a:cubicBezTo>
                      <a:pt x="334" y="344"/>
                      <a:pt x="334" y="344"/>
                      <a:pt x="334" y="344"/>
                    </a:cubicBezTo>
                    <a:cubicBezTo>
                      <a:pt x="337" y="342"/>
                      <a:pt x="337" y="342"/>
                      <a:pt x="337" y="342"/>
                    </a:cubicBezTo>
                    <a:cubicBezTo>
                      <a:pt x="336" y="338"/>
                      <a:pt x="336" y="338"/>
                      <a:pt x="336" y="338"/>
                    </a:cubicBezTo>
                    <a:cubicBezTo>
                      <a:pt x="339" y="340"/>
                      <a:pt x="339" y="340"/>
                      <a:pt x="339" y="340"/>
                    </a:cubicBezTo>
                    <a:cubicBezTo>
                      <a:pt x="340" y="341"/>
                      <a:pt x="340" y="341"/>
                      <a:pt x="340" y="341"/>
                    </a:cubicBezTo>
                    <a:cubicBezTo>
                      <a:pt x="341" y="336"/>
                      <a:pt x="341" y="336"/>
                      <a:pt x="341" y="336"/>
                    </a:cubicBezTo>
                    <a:cubicBezTo>
                      <a:pt x="342" y="335"/>
                      <a:pt x="342" y="335"/>
                      <a:pt x="342" y="335"/>
                    </a:cubicBezTo>
                    <a:cubicBezTo>
                      <a:pt x="343" y="335"/>
                      <a:pt x="343" y="335"/>
                      <a:pt x="343" y="335"/>
                    </a:cubicBezTo>
                    <a:cubicBezTo>
                      <a:pt x="343" y="339"/>
                      <a:pt x="343" y="339"/>
                      <a:pt x="343" y="339"/>
                    </a:cubicBezTo>
                    <a:cubicBezTo>
                      <a:pt x="350" y="346"/>
                      <a:pt x="350" y="346"/>
                      <a:pt x="350" y="346"/>
                    </a:cubicBezTo>
                    <a:cubicBezTo>
                      <a:pt x="354" y="348"/>
                      <a:pt x="354" y="348"/>
                      <a:pt x="354" y="348"/>
                    </a:cubicBezTo>
                    <a:cubicBezTo>
                      <a:pt x="356" y="348"/>
                      <a:pt x="356" y="348"/>
                      <a:pt x="356" y="348"/>
                    </a:cubicBezTo>
                    <a:cubicBezTo>
                      <a:pt x="357" y="346"/>
                      <a:pt x="357" y="346"/>
                      <a:pt x="357" y="346"/>
                    </a:cubicBezTo>
                    <a:cubicBezTo>
                      <a:pt x="359" y="345"/>
                      <a:pt x="359" y="345"/>
                      <a:pt x="359" y="345"/>
                    </a:cubicBezTo>
                    <a:cubicBezTo>
                      <a:pt x="361" y="342"/>
                      <a:pt x="361" y="342"/>
                      <a:pt x="361" y="342"/>
                    </a:cubicBezTo>
                    <a:cubicBezTo>
                      <a:pt x="364" y="343"/>
                      <a:pt x="364" y="343"/>
                      <a:pt x="364" y="343"/>
                    </a:cubicBezTo>
                    <a:cubicBezTo>
                      <a:pt x="367" y="343"/>
                      <a:pt x="367" y="343"/>
                      <a:pt x="367" y="343"/>
                    </a:cubicBezTo>
                    <a:cubicBezTo>
                      <a:pt x="368" y="342"/>
                      <a:pt x="368" y="342"/>
                      <a:pt x="368" y="342"/>
                    </a:cubicBezTo>
                    <a:cubicBezTo>
                      <a:pt x="368" y="341"/>
                      <a:pt x="368" y="341"/>
                      <a:pt x="368" y="341"/>
                    </a:cubicBezTo>
                    <a:cubicBezTo>
                      <a:pt x="368" y="337"/>
                      <a:pt x="368" y="337"/>
                      <a:pt x="368" y="337"/>
                    </a:cubicBezTo>
                    <a:cubicBezTo>
                      <a:pt x="369" y="335"/>
                      <a:pt x="369" y="335"/>
                      <a:pt x="369" y="335"/>
                    </a:cubicBezTo>
                    <a:cubicBezTo>
                      <a:pt x="369" y="334"/>
                      <a:pt x="369" y="334"/>
                      <a:pt x="369" y="334"/>
                    </a:cubicBezTo>
                    <a:cubicBezTo>
                      <a:pt x="361" y="330"/>
                      <a:pt x="361" y="330"/>
                      <a:pt x="361" y="330"/>
                    </a:cubicBezTo>
                    <a:cubicBezTo>
                      <a:pt x="360" y="329"/>
                      <a:pt x="360" y="329"/>
                      <a:pt x="360" y="329"/>
                    </a:cubicBezTo>
                    <a:cubicBezTo>
                      <a:pt x="357" y="329"/>
                      <a:pt x="357" y="329"/>
                      <a:pt x="357" y="329"/>
                    </a:cubicBezTo>
                    <a:cubicBezTo>
                      <a:pt x="354" y="329"/>
                      <a:pt x="354" y="329"/>
                      <a:pt x="354" y="329"/>
                    </a:cubicBezTo>
                    <a:cubicBezTo>
                      <a:pt x="355" y="328"/>
                      <a:pt x="355" y="328"/>
                      <a:pt x="355" y="328"/>
                    </a:cubicBezTo>
                    <a:cubicBezTo>
                      <a:pt x="355" y="327"/>
                      <a:pt x="355" y="327"/>
                      <a:pt x="355" y="327"/>
                    </a:cubicBezTo>
                    <a:cubicBezTo>
                      <a:pt x="355" y="326"/>
                      <a:pt x="355" y="326"/>
                      <a:pt x="355" y="326"/>
                    </a:cubicBezTo>
                    <a:cubicBezTo>
                      <a:pt x="357" y="324"/>
                      <a:pt x="357" y="324"/>
                      <a:pt x="357" y="324"/>
                    </a:cubicBezTo>
                    <a:cubicBezTo>
                      <a:pt x="356" y="323"/>
                      <a:pt x="356" y="323"/>
                      <a:pt x="356" y="323"/>
                    </a:cubicBezTo>
                    <a:cubicBezTo>
                      <a:pt x="354" y="322"/>
                      <a:pt x="354" y="322"/>
                      <a:pt x="354" y="322"/>
                    </a:cubicBezTo>
                    <a:cubicBezTo>
                      <a:pt x="358" y="320"/>
                      <a:pt x="358" y="320"/>
                      <a:pt x="358" y="320"/>
                    </a:cubicBezTo>
                    <a:cubicBezTo>
                      <a:pt x="357" y="316"/>
                      <a:pt x="357" y="316"/>
                      <a:pt x="357" y="316"/>
                    </a:cubicBezTo>
                    <a:cubicBezTo>
                      <a:pt x="358" y="316"/>
                      <a:pt x="358" y="316"/>
                      <a:pt x="358" y="316"/>
                    </a:cubicBezTo>
                    <a:cubicBezTo>
                      <a:pt x="360" y="318"/>
                      <a:pt x="360" y="318"/>
                      <a:pt x="360" y="318"/>
                    </a:cubicBezTo>
                    <a:cubicBezTo>
                      <a:pt x="363" y="317"/>
                      <a:pt x="363" y="317"/>
                      <a:pt x="363" y="317"/>
                    </a:cubicBezTo>
                    <a:cubicBezTo>
                      <a:pt x="365" y="318"/>
                      <a:pt x="365" y="318"/>
                      <a:pt x="365" y="318"/>
                    </a:cubicBezTo>
                    <a:cubicBezTo>
                      <a:pt x="367" y="318"/>
                      <a:pt x="367" y="318"/>
                      <a:pt x="367" y="318"/>
                    </a:cubicBezTo>
                    <a:cubicBezTo>
                      <a:pt x="369" y="318"/>
                      <a:pt x="369" y="318"/>
                      <a:pt x="369" y="318"/>
                    </a:cubicBezTo>
                    <a:cubicBezTo>
                      <a:pt x="371" y="323"/>
                      <a:pt x="371" y="323"/>
                      <a:pt x="371" y="323"/>
                    </a:cubicBezTo>
                    <a:cubicBezTo>
                      <a:pt x="374" y="324"/>
                      <a:pt x="374" y="324"/>
                      <a:pt x="374" y="324"/>
                    </a:cubicBezTo>
                    <a:cubicBezTo>
                      <a:pt x="378" y="319"/>
                      <a:pt x="378" y="319"/>
                      <a:pt x="378" y="319"/>
                    </a:cubicBezTo>
                    <a:cubicBezTo>
                      <a:pt x="377" y="317"/>
                      <a:pt x="377" y="317"/>
                      <a:pt x="377" y="317"/>
                    </a:cubicBezTo>
                    <a:cubicBezTo>
                      <a:pt x="376" y="315"/>
                      <a:pt x="376" y="315"/>
                      <a:pt x="376" y="315"/>
                    </a:cubicBezTo>
                    <a:cubicBezTo>
                      <a:pt x="375" y="313"/>
                      <a:pt x="375" y="313"/>
                      <a:pt x="375" y="313"/>
                    </a:cubicBezTo>
                    <a:cubicBezTo>
                      <a:pt x="372" y="314"/>
                      <a:pt x="372" y="314"/>
                      <a:pt x="372" y="314"/>
                    </a:cubicBezTo>
                    <a:cubicBezTo>
                      <a:pt x="370" y="313"/>
                      <a:pt x="370" y="313"/>
                      <a:pt x="370" y="313"/>
                    </a:cubicBezTo>
                    <a:cubicBezTo>
                      <a:pt x="367" y="312"/>
                      <a:pt x="367" y="312"/>
                      <a:pt x="367" y="312"/>
                    </a:cubicBezTo>
                    <a:cubicBezTo>
                      <a:pt x="364" y="313"/>
                      <a:pt x="364" y="313"/>
                      <a:pt x="364" y="313"/>
                    </a:cubicBezTo>
                    <a:cubicBezTo>
                      <a:pt x="364" y="312"/>
                      <a:pt x="364" y="312"/>
                      <a:pt x="364" y="312"/>
                    </a:cubicBezTo>
                    <a:cubicBezTo>
                      <a:pt x="366" y="311"/>
                      <a:pt x="366" y="311"/>
                      <a:pt x="366" y="311"/>
                    </a:cubicBezTo>
                    <a:cubicBezTo>
                      <a:pt x="366" y="303"/>
                      <a:pt x="366" y="303"/>
                      <a:pt x="366" y="303"/>
                    </a:cubicBezTo>
                    <a:cubicBezTo>
                      <a:pt x="365" y="302"/>
                      <a:pt x="365" y="302"/>
                      <a:pt x="365" y="302"/>
                    </a:cubicBezTo>
                    <a:cubicBezTo>
                      <a:pt x="364" y="302"/>
                      <a:pt x="364" y="302"/>
                      <a:pt x="364" y="302"/>
                    </a:cubicBezTo>
                    <a:cubicBezTo>
                      <a:pt x="362" y="303"/>
                      <a:pt x="362" y="303"/>
                      <a:pt x="362" y="303"/>
                    </a:cubicBezTo>
                    <a:cubicBezTo>
                      <a:pt x="360" y="304"/>
                      <a:pt x="360" y="304"/>
                      <a:pt x="360" y="304"/>
                    </a:cubicBezTo>
                    <a:cubicBezTo>
                      <a:pt x="362" y="301"/>
                      <a:pt x="362" y="301"/>
                      <a:pt x="362" y="301"/>
                    </a:cubicBezTo>
                    <a:cubicBezTo>
                      <a:pt x="365" y="300"/>
                      <a:pt x="365" y="300"/>
                      <a:pt x="365" y="300"/>
                    </a:cubicBezTo>
                    <a:cubicBezTo>
                      <a:pt x="367" y="300"/>
                      <a:pt x="367" y="300"/>
                      <a:pt x="367" y="300"/>
                    </a:cubicBezTo>
                    <a:cubicBezTo>
                      <a:pt x="367" y="298"/>
                      <a:pt x="367" y="298"/>
                      <a:pt x="367" y="298"/>
                    </a:cubicBezTo>
                    <a:cubicBezTo>
                      <a:pt x="361" y="292"/>
                      <a:pt x="361" y="292"/>
                      <a:pt x="361" y="292"/>
                    </a:cubicBezTo>
                    <a:cubicBezTo>
                      <a:pt x="358" y="292"/>
                      <a:pt x="358" y="292"/>
                      <a:pt x="358" y="292"/>
                    </a:cubicBezTo>
                    <a:cubicBezTo>
                      <a:pt x="357" y="290"/>
                      <a:pt x="357" y="290"/>
                      <a:pt x="357" y="290"/>
                    </a:cubicBezTo>
                    <a:cubicBezTo>
                      <a:pt x="361" y="290"/>
                      <a:pt x="361" y="290"/>
                      <a:pt x="361" y="290"/>
                    </a:cubicBezTo>
                    <a:cubicBezTo>
                      <a:pt x="358" y="288"/>
                      <a:pt x="358" y="288"/>
                      <a:pt x="358" y="288"/>
                    </a:cubicBezTo>
                    <a:cubicBezTo>
                      <a:pt x="370" y="294"/>
                      <a:pt x="370" y="294"/>
                      <a:pt x="370" y="294"/>
                    </a:cubicBezTo>
                    <a:cubicBezTo>
                      <a:pt x="371" y="296"/>
                      <a:pt x="371" y="296"/>
                      <a:pt x="371" y="296"/>
                    </a:cubicBezTo>
                    <a:cubicBezTo>
                      <a:pt x="372" y="299"/>
                      <a:pt x="372" y="299"/>
                      <a:pt x="372" y="299"/>
                    </a:cubicBezTo>
                    <a:cubicBezTo>
                      <a:pt x="373" y="300"/>
                      <a:pt x="373" y="300"/>
                      <a:pt x="373" y="300"/>
                    </a:cubicBezTo>
                    <a:cubicBezTo>
                      <a:pt x="374" y="299"/>
                      <a:pt x="374" y="299"/>
                      <a:pt x="374" y="299"/>
                    </a:cubicBezTo>
                    <a:cubicBezTo>
                      <a:pt x="375" y="283"/>
                      <a:pt x="375" y="283"/>
                      <a:pt x="375" y="283"/>
                    </a:cubicBezTo>
                    <a:cubicBezTo>
                      <a:pt x="371" y="278"/>
                      <a:pt x="371" y="278"/>
                      <a:pt x="371" y="278"/>
                    </a:cubicBezTo>
                    <a:cubicBezTo>
                      <a:pt x="369" y="279"/>
                      <a:pt x="369" y="279"/>
                      <a:pt x="369" y="279"/>
                    </a:cubicBezTo>
                    <a:cubicBezTo>
                      <a:pt x="368" y="278"/>
                      <a:pt x="368" y="278"/>
                      <a:pt x="368" y="278"/>
                    </a:cubicBezTo>
                    <a:cubicBezTo>
                      <a:pt x="367" y="277"/>
                      <a:pt x="367" y="277"/>
                      <a:pt x="367" y="277"/>
                    </a:cubicBezTo>
                    <a:cubicBezTo>
                      <a:pt x="364" y="277"/>
                      <a:pt x="364" y="277"/>
                      <a:pt x="364" y="277"/>
                    </a:cubicBezTo>
                    <a:cubicBezTo>
                      <a:pt x="364" y="276"/>
                      <a:pt x="364" y="276"/>
                      <a:pt x="364" y="276"/>
                    </a:cubicBezTo>
                    <a:cubicBezTo>
                      <a:pt x="370" y="275"/>
                      <a:pt x="370" y="275"/>
                      <a:pt x="370" y="275"/>
                    </a:cubicBezTo>
                    <a:cubicBezTo>
                      <a:pt x="371" y="274"/>
                      <a:pt x="371" y="274"/>
                      <a:pt x="371" y="274"/>
                    </a:cubicBezTo>
                    <a:cubicBezTo>
                      <a:pt x="373" y="274"/>
                      <a:pt x="373" y="274"/>
                      <a:pt x="373" y="274"/>
                    </a:cubicBezTo>
                    <a:cubicBezTo>
                      <a:pt x="373" y="272"/>
                      <a:pt x="373" y="272"/>
                      <a:pt x="373" y="272"/>
                    </a:cubicBezTo>
                    <a:cubicBezTo>
                      <a:pt x="372" y="269"/>
                      <a:pt x="372" y="269"/>
                      <a:pt x="372" y="269"/>
                    </a:cubicBezTo>
                    <a:cubicBezTo>
                      <a:pt x="370" y="269"/>
                      <a:pt x="370" y="269"/>
                      <a:pt x="370" y="269"/>
                    </a:cubicBezTo>
                    <a:cubicBezTo>
                      <a:pt x="368" y="269"/>
                      <a:pt x="368" y="269"/>
                      <a:pt x="368" y="269"/>
                    </a:cubicBezTo>
                    <a:cubicBezTo>
                      <a:pt x="364" y="267"/>
                      <a:pt x="364" y="267"/>
                      <a:pt x="364" y="267"/>
                    </a:cubicBezTo>
                    <a:cubicBezTo>
                      <a:pt x="367" y="271"/>
                      <a:pt x="367" y="271"/>
                      <a:pt x="367" y="271"/>
                    </a:cubicBezTo>
                    <a:cubicBezTo>
                      <a:pt x="366" y="271"/>
                      <a:pt x="366" y="271"/>
                      <a:pt x="366" y="271"/>
                    </a:cubicBezTo>
                    <a:cubicBezTo>
                      <a:pt x="364" y="269"/>
                      <a:pt x="364" y="269"/>
                      <a:pt x="364" y="269"/>
                    </a:cubicBezTo>
                    <a:cubicBezTo>
                      <a:pt x="363" y="268"/>
                      <a:pt x="363" y="268"/>
                      <a:pt x="363" y="268"/>
                    </a:cubicBezTo>
                    <a:cubicBezTo>
                      <a:pt x="364" y="270"/>
                      <a:pt x="364" y="270"/>
                      <a:pt x="364" y="270"/>
                    </a:cubicBezTo>
                    <a:cubicBezTo>
                      <a:pt x="362" y="270"/>
                      <a:pt x="362" y="270"/>
                      <a:pt x="362" y="270"/>
                    </a:cubicBezTo>
                    <a:cubicBezTo>
                      <a:pt x="361" y="269"/>
                      <a:pt x="361" y="269"/>
                      <a:pt x="361" y="269"/>
                    </a:cubicBezTo>
                    <a:cubicBezTo>
                      <a:pt x="360" y="269"/>
                      <a:pt x="360" y="269"/>
                      <a:pt x="360" y="269"/>
                    </a:cubicBezTo>
                    <a:cubicBezTo>
                      <a:pt x="360" y="265"/>
                      <a:pt x="360" y="265"/>
                      <a:pt x="360" y="265"/>
                    </a:cubicBezTo>
                    <a:cubicBezTo>
                      <a:pt x="360" y="265"/>
                      <a:pt x="360" y="265"/>
                      <a:pt x="360" y="265"/>
                    </a:cubicBezTo>
                    <a:cubicBezTo>
                      <a:pt x="360" y="263"/>
                      <a:pt x="360" y="263"/>
                      <a:pt x="360" y="263"/>
                    </a:cubicBezTo>
                    <a:cubicBezTo>
                      <a:pt x="356" y="264"/>
                      <a:pt x="356" y="264"/>
                      <a:pt x="356" y="264"/>
                    </a:cubicBezTo>
                    <a:cubicBezTo>
                      <a:pt x="353" y="262"/>
                      <a:pt x="353" y="262"/>
                      <a:pt x="353" y="262"/>
                    </a:cubicBezTo>
                    <a:cubicBezTo>
                      <a:pt x="354" y="262"/>
                      <a:pt x="354" y="262"/>
                      <a:pt x="354" y="262"/>
                    </a:cubicBezTo>
                    <a:cubicBezTo>
                      <a:pt x="359" y="263"/>
                      <a:pt x="359" y="263"/>
                      <a:pt x="359" y="263"/>
                    </a:cubicBezTo>
                    <a:cubicBezTo>
                      <a:pt x="358" y="262"/>
                      <a:pt x="358" y="262"/>
                      <a:pt x="358" y="262"/>
                    </a:cubicBezTo>
                    <a:cubicBezTo>
                      <a:pt x="359" y="260"/>
                      <a:pt x="359" y="260"/>
                      <a:pt x="359" y="260"/>
                    </a:cubicBezTo>
                    <a:cubicBezTo>
                      <a:pt x="357" y="260"/>
                      <a:pt x="357" y="260"/>
                      <a:pt x="357" y="260"/>
                    </a:cubicBezTo>
                    <a:cubicBezTo>
                      <a:pt x="356" y="258"/>
                      <a:pt x="356" y="258"/>
                      <a:pt x="356" y="258"/>
                    </a:cubicBezTo>
                    <a:cubicBezTo>
                      <a:pt x="355" y="258"/>
                      <a:pt x="355" y="258"/>
                      <a:pt x="355" y="258"/>
                    </a:cubicBezTo>
                    <a:cubicBezTo>
                      <a:pt x="354" y="260"/>
                      <a:pt x="354" y="260"/>
                      <a:pt x="354" y="260"/>
                    </a:cubicBezTo>
                    <a:cubicBezTo>
                      <a:pt x="354" y="258"/>
                      <a:pt x="354" y="258"/>
                      <a:pt x="354" y="258"/>
                    </a:cubicBezTo>
                    <a:cubicBezTo>
                      <a:pt x="353" y="255"/>
                      <a:pt x="353" y="255"/>
                      <a:pt x="353" y="255"/>
                    </a:cubicBezTo>
                    <a:cubicBezTo>
                      <a:pt x="355" y="253"/>
                      <a:pt x="355" y="253"/>
                      <a:pt x="355" y="253"/>
                    </a:cubicBezTo>
                    <a:cubicBezTo>
                      <a:pt x="355" y="252"/>
                      <a:pt x="355" y="252"/>
                      <a:pt x="355" y="252"/>
                    </a:cubicBezTo>
                    <a:cubicBezTo>
                      <a:pt x="357" y="251"/>
                      <a:pt x="357" y="251"/>
                      <a:pt x="357" y="251"/>
                    </a:cubicBezTo>
                    <a:cubicBezTo>
                      <a:pt x="359" y="256"/>
                      <a:pt x="359" y="256"/>
                      <a:pt x="359" y="256"/>
                    </a:cubicBezTo>
                    <a:cubicBezTo>
                      <a:pt x="362" y="254"/>
                      <a:pt x="362" y="254"/>
                      <a:pt x="362" y="254"/>
                    </a:cubicBezTo>
                    <a:cubicBezTo>
                      <a:pt x="363" y="252"/>
                      <a:pt x="363" y="252"/>
                      <a:pt x="363" y="252"/>
                    </a:cubicBezTo>
                    <a:cubicBezTo>
                      <a:pt x="366" y="251"/>
                      <a:pt x="366" y="251"/>
                      <a:pt x="366" y="251"/>
                    </a:cubicBezTo>
                    <a:cubicBezTo>
                      <a:pt x="360" y="250"/>
                      <a:pt x="360" y="250"/>
                      <a:pt x="360" y="250"/>
                    </a:cubicBezTo>
                    <a:cubicBezTo>
                      <a:pt x="361" y="249"/>
                      <a:pt x="361" y="249"/>
                      <a:pt x="361" y="249"/>
                    </a:cubicBezTo>
                    <a:cubicBezTo>
                      <a:pt x="365" y="250"/>
                      <a:pt x="365" y="250"/>
                      <a:pt x="365" y="250"/>
                    </a:cubicBezTo>
                    <a:cubicBezTo>
                      <a:pt x="367" y="249"/>
                      <a:pt x="367" y="249"/>
                      <a:pt x="367" y="249"/>
                    </a:cubicBezTo>
                    <a:cubicBezTo>
                      <a:pt x="366" y="248"/>
                      <a:pt x="366" y="248"/>
                      <a:pt x="366" y="248"/>
                    </a:cubicBezTo>
                    <a:cubicBezTo>
                      <a:pt x="360" y="246"/>
                      <a:pt x="360" y="246"/>
                      <a:pt x="360" y="246"/>
                    </a:cubicBezTo>
                    <a:cubicBezTo>
                      <a:pt x="373" y="248"/>
                      <a:pt x="373" y="248"/>
                      <a:pt x="373" y="248"/>
                    </a:cubicBezTo>
                    <a:cubicBezTo>
                      <a:pt x="382" y="252"/>
                      <a:pt x="382" y="252"/>
                      <a:pt x="382" y="252"/>
                    </a:cubicBezTo>
                    <a:cubicBezTo>
                      <a:pt x="384" y="249"/>
                      <a:pt x="384" y="249"/>
                      <a:pt x="384" y="249"/>
                    </a:cubicBezTo>
                    <a:cubicBezTo>
                      <a:pt x="384" y="235"/>
                      <a:pt x="384" y="235"/>
                      <a:pt x="384" y="235"/>
                    </a:cubicBezTo>
                    <a:cubicBezTo>
                      <a:pt x="383" y="235"/>
                      <a:pt x="383" y="235"/>
                      <a:pt x="383" y="235"/>
                    </a:cubicBezTo>
                    <a:cubicBezTo>
                      <a:pt x="383" y="236"/>
                      <a:pt x="383" y="236"/>
                      <a:pt x="383" y="236"/>
                    </a:cubicBezTo>
                    <a:cubicBezTo>
                      <a:pt x="380" y="233"/>
                      <a:pt x="380" y="233"/>
                      <a:pt x="380" y="233"/>
                    </a:cubicBezTo>
                    <a:cubicBezTo>
                      <a:pt x="378" y="235"/>
                      <a:pt x="378" y="235"/>
                      <a:pt x="378" y="235"/>
                    </a:cubicBezTo>
                    <a:cubicBezTo>
                      <a:pt x="379" y="238"/>
                      <a:pt x="379" y="238"/>
                      <a:pt x="379" y="238"/>
                    </a:cubicBezTo>
                    <a:cubicBezTo>
                      <a:pt x="378" y="238"/>
                      <a:pt x="378" y="238"/>
                      <a:pt x="378" y="238"/>
                    </a:cubicBezTo>
                    <a:cubicBezTo>
                      <a:pt x="376" y="237"/>
                      <a:pt x="376" y="237"/>
                      <a:pt x="376" y="237"/>
                    </a:cubicBezTo>
                    <a:cubicBezTo>
                      <a:pt x="376" y="235"/>
                      <a:pt x="376" y="235"/>
                      <a:pt x="376" y="235"/>
                    </a:cubicBezTo>
                    <a:cubicBezTo>
                      <a:pt x="373" y="233"/>
                      <a:pt x="373" y="233"/>
                      <a:pt x="373" y="233"/>
                    </a:cubicBezTo>
                    <a:cubicBezTo>
                      <a:pt x="368" y="233"/>
                      <a:pt x="368" y="233"/>
                      <a:pt x="368" y="233"/>
                    </a:cubicBezTo>
                    <a:cubicBezTo>
                      <a:pt x="370" y="232"/>
                      <a:pt x="370" y="232"/>
                      <a:pt x="370" y="232"/>
                    </a:cubicBezTo>
                    <a:cubicBezTo>
                      <a:pt x="370" y="231"/>
                      <a:pt x="370" y="231"/>
                      <a:pt x="370" y="231"/>
                    </a:cubicBezTo>
                    <a:cubicBezTo>
                      <a:pt x="367" y="229"/>
                      <a:pt x="367" y="229"/>
                      <a:pt x="367" y="229"/>
                    </a:cubicBezTo>
                    <a:cubicBezTo>
                      <a:pt x="368" y="229"/>
                      <a:pt x="368" y="229"/>
                      <a:pt x="368" y="229"/>
                    </a:cubicBezTo>
                    <a:cubicBezTo>
                      <a:pt x="368" y="228"/>
                      <a:pt x="368" y="228"/>
                      <a:pt x="368" y="228"/>
                    </a:cubicBezTo>
                    <a:cubicBezTo>
                      <a:pt x="370" y="228"/>
                      <a:pt x="370" y="228"/>
                      <a:pt x="370" y="228"/>
                    </a:cubicBezTo>
                    <a:cubicBezTo>
                      <a:pt x="367" y="225"/>
                      <a:pt x="367" y="225"/>
                      <a:pt x="367" y="225"/>
                    </a:cubicBezTo>
                    <a:cubicBezTo>
                      <a:pt x="366" y="224"/>
                      <a:pt x="366" y="224"/>
                      <a:pt x="366" y="224"/>
                    </a:cubicBezTo>
                    <a:cubicBezTo>
                      <a:pt x="368" y="222"/>
                      <a:pt x="368" y="222"/>
                      <a:pt x="368" y="222"/>
                    </a:cubicBezTo>
                    <a:cubicBezTo>
                      <a:pt x="370" y="223"/>
                      <a:pt x="370" y="223"/>
                      <a:pt x="370" y="223"/>
                    </a:cubicBezTo>
                    <a:cubicBezTo>
                      <a:pt x="373" y="223"/>
                      <a:pt x="373" y="223"/>
                      <a:pt x="373" y="223"/>
                    </a:cubicBezTo>
                    <a:cubicBezTo>
                      <a:pt x="377" y="227"/>
                      <a:pt x="377" y="227"/>
                      <a:pt x="377" y="227"/>
                    </a:cubicBezTo>
                    <a:cubicBezTo>
                      <a:pt x="379" y="226"/>
                      <a:pt x="379" y="226"/>
                      <a:pt x="379" y="226"/>
                    </a:cubicBezTo>
                    <a:cubicBezTo>
                      <a:pt x="378" y="223"/>
                      <a:pt x="378" y="223"/>
                      <a:pt x="378" y="223"/>
                    </a:cubicBezTo>
                    <a:cubicBezTo>
                      <a:pt x="377" y="221"/>
                      <a:pt x="377" y="221"/>
                      <a:pt x="377" y="221"/>
                    </a:cubicBezTo>
                    <a:cubicBezTo>
                      <a:pt x="368" y="216"/>
                      <a:pt x="368" y="216"/>
                      <a:pt x="368" y="216"/>
                    </a:cubicBezTo>
                    <a:cubicBezTo>
                      <a:pt x="367" y="214"/>
                      <a:pt x="367" y="214"/>
                      <a:pt x="367" y="214"/>
                    </a:cubicBezTo>
                    <a:cubicBezTo>
                      <a:pt x="366" y="213"/>
                      <a:pt x="366" y="213"/>
                      <a:pt x="366" y="213"/>
                    </a:cubicBezTo>
                    <a:cubicBezTo>
                      <a:pt x="365" y="215"/>
                      <a:pt x="365" y="215"/>
                      <a:pt x="365" y="215"/>
                    </a:cubicBezTo>
                    <a:cubicBezTo>
                      <a:pt x="361" y="224"/>
                      <a:pt x="361" y="224"/>
                      <a:pt x="361" y="224"/>
                    </a:cubicBezTo>
                    <a:cubicBezTo>
                      <a:pt x="360" y="224"/>
                      <a:pt x="360" y="224"/>
                      <a:pt x="360" y="224"/>
                    </a:cubicBezTo>
                    <a:cubicBezTo>
                      <a:pt x="358" y="221"/>
                      <a:pt x="358" y="221"/>
                      <a:pt x="358" y="221"/>
                    </a:cubicBezTo>
                    <a:cubicBezTo>
                      <a:pt x="360" y="213"/>
                      <a:pt x="360" y="213"/>
                      <a:pt x="360" y="213"/>
                    </a:cubicBezTo>
                    <a:cubicBezTo>
                      <a:pt x="362" y="210"/>
                      <a:pt x="362" y="210"/>
                      <a:pt x="362" y="210"/>
                    </a:cubicBezTo>
                    <a:cubicBezTo>
                      <a:pt x="362" y="209"/>
                      <a:pt x="362" y="209"/>
                      <a:pt x="362" y="209"/>
                    </a:cubicBezTo>
                    <a:cubicBezTo>
                      <a:pt x="362" y="207"/>
                      <a:pt x="362" y="207"/>
                      <a:pt x="362" y="207"/>
                    </a:cubicBezTo>
                    <a:cubicBezTo>
                      <a:pt x="365" y="191"/>
                      <a:pt x="365" y="191"/>
                      <a:pt x="365" y="191"/>
                    </a:cubicBezTo>
                    <a:cubicBezTo>
                      <a:pt x="363" y="191"/>
                      <a:pt x="363" y="191"/>
                      <a:pt x="363" y="191"/>
                    </a:cubicBezTo>
                    <a:cubicBezTo>
                      <a:pt x="362" y="190"/>
                      <a:pt x="362" y="190"/>
                      <a:pt x="362" y="190"/>
                    </a:cubicBezTo>
                    <a:cubicBezTo>
                      <a:pt x="364" y="190"/>
                      <a:pt x="364" y="190"/>
                      <a:pt x="364" y="190"/>
                    </a:cubicBezTo>
                    <a:cubicBezTo>
                      <a:pt x="364" y="187"/>
                      <a:pt x="364" y="187"/>
                      <a:pt x="364" y="187"/>
                    </a:cubicBezTo>
                    <a:cubicBezTo>
                      <a:pt x="364" y="186"/>
                      <a:pt x="364" y="186"/>
                      <a:pt x="364" y="186"/>
                    </a:cubicBezTo>
                    <a:cubicBezTo>
                      <a:pt x="364" y="184"/>
                      <a:pt x="364" y="184"/>
                      <a:pt x="364" y="184"/>
                    </a:cubicBezTo>
                    <a:cubicBezTo>
                      <a:pt x="365" y="185"/>
                      <a:pt x="365" y="185"/>
                      <a:pt x="365" y="185"/>
                    </a:cubicBezTo>
                    <a:cubicBezTo>
                      <a:pt x="368" y="183"/>
                      <a:pt x="368" y="183"/>
                      <a:pt x="368" y="183"/>
                    </a:cubicBezTo>
                    <a:cubicBezTo>
                      <a:pt x="370" y="184"/>
                      <a:pt x="370" y="184"/>
                      <a:pt x="370" y="184"/>
                    </a:cubicBezTo>
                    <a:cubicBezTo>
                      <a:pt x="373" y="181"/>
                      <a:pt x="373" y="181"/>
                      <a:pt x="373" y="181"/>
                    </a:cubicBezTo>
                    <a:cubicBezTo>
                      <a:pt x="372" y="173"/>
                      <a:pt x="372" y="173"/>
                      <a:pt x="372" y="173"/>
                    </a:cubicBezTo>
                    <a:cubicBezTo>
                      <a:pt x="373" y="174"/>
                      <a:pt x="373" y="174"/>
                      <a:pt x="373" y="174"/>
                    </a:cubicBezTo>
                    <a:cubicBezTo>
                      <a:pt x="374" y="173"/>
                      <a:pt x="374" y="173"/>
                      <a:pt x="374" y="173"/>
                    </a:cubicBezTo>
                    <a:cubicBezTo>
                      <a:pt x="374" y="173"/>
                      <a:pt x="374" y="173"/>
                      <a:pt x="374" y="173"/>
                    </a:cubicBezTo>
                    <a:cubicBezTo>
                      <a:pt x="375" y="173"/>
                      <a:pt x="375" y="173"/>
                      <a:pt x="375" y="173"/>
                    </a:cubicBezTo>
                    <a:cubicBezTo>
                      <a:pt x="375" y="170"/>
                      <a:pt x="375" y="170"/>
                      <a:pt x="375" y="170"/>
                    </a:cubicBezTo>
                    <a:cubicBezTo>
                      <a:pt x="376" y="168"/>
                      <a:pt x="376" y="168"/>
                      <a:pt x="376" y="168"/>
                    </a:cubicBezTo>
                    <a:cubicBezTo>
                      <a:pt x="377" y="168"/>
                      <a:pt x="377" y="168"/>
                      <a:pt x="377" y="168"/>
                    </a:cubicBezTo>
                    <a:cubicBezTo>
                      <a:pt x="377" y="170"/>
                      <a:pt x="377" y="170"/>
                      <a:pt x="377" y="170"/>
                    </a:cubicBezTo>
                    <a:cubicBezTo>
                      <a:pt x="378" y="166"/>
                      <a:pt x="378" y="166"/>
                      <a:pt x="378" y="166"/>
                    </a:cubicBezTo>
                    <a:cubicBezTo>
                      <a:pt x="375" y="166"/>
                      <a:pt x="375" y="166"/>
                      <a:pt x="375" y="166"/>
                    </a:cubicBezTo>
                    <a:cubicBezTo>
                      <a:pt x="373" y="172"/>
                      <a:pt x="373" y="172"/>
                      <a:pt x="373" y="172"/>
                    </a:cubicBezTo>
                    <a:cubicBezTo>
                      <a:pt x="374" y="162"/>
                      <a:pt x="374" y="162"/>
                      <a:pt x="374" y="162"/>
                    </a:cubicBezTo>
                    <a:cubicBezTo>
                      <a:pt x="374" y="161"/>
                      <a:pt x="374" y="161"/>
                      <a:pt x="374" y="161"/>
                    </a:cubicBezTo>
                    <a:cubicBezTo>
                      <a:pt x="375" y="152"/>
                      <a:pt x="375" y="152"/>
                      <a:pt x="375" y="152"/>
                    </a:cubicBezTo>
                    <a:cubicBezTo>
                      <a:pt x="376" y="149"/>
                      <a:pt x="376" y="149"/>
                      <a:pt x="376" y="149"/>
                    </a:cubicBezTo>
                    <a:cubicBezTo>
                      <a:pt x="377" y="148"/>
                      <a:pt x="377" y="148"/>
                      <a:pt x="377" y="148"/>
                    </a:cubicBezTo>
                    <a:cubicBezTo>
                      <a:pt x="382" y="150"/>
                      <a:pt x="382" y="150"/>
                      <a:pt x="382" y="150"/>
                    </a:cubicBezTo>
                    <a:cubicBezTo>
                      <a:pt x="385" y="149"/>
                      <a:pt x="385" y="149"/>
                      <a:pt x="385" y="149"/>
                    </a:cubicBezTo>
                    <a:cubicBezTo>
                      <a:pt x="387" y="146"/>
                      <a:pt x="387" y="146"/>
                      <a:pt x="387" y="146"/>
                    </a:cubicBezTo>
                    <a:cubicBezTo>
                      <a:pt x="387" y="144"/>
                      <a:pt x="387" y="144"/>
                      <a:pt x="387" y="144"/>
                    </a:cubicBezTo>
                    <a:cubicBezTo>
                      <a:pt x="388" y="141"/>
                      <a:pt x="388" y="141"/>
                      <a:pt x="388" y="141"/>
                    </a:cubicBezTo>
                    <a:cubicBezTo>
                      <a:pt x="389" y="139"/>
                      <a:pt x="389" y="139"/>
                      <a:pt x="389" y="139"/>
                    </a:cubicBezTo>
                    <a:cubicBezTo>
                      <a:pt x="389" y="139"/>
                      <a:pt x="389" y="139"/>
                      <a:pt x="389" y="139"/>
                    </a:cubicBezTo>
                    <a:cubicBezTo>
                      <a:pt x="374" y="139"/>
                      <a:pt x="374" y="139"/>
                      <a:pt x="374" y="139"/>
                    </a:cubicBezTo>
                    <a:cubicBezTo>
                      <a:pt x="372" y="142"/>
                      <a:pt x="372" y="142"/>
                      <a:pt x="372" y="142"/>
                    </a:cubicBezTo>
                    <a:cubicBezTo>
                      <a:pt x="371" y="145"/>
                      <a:pt x="371" y="145"/>
                      <a:pt x="371" y="145"/>
                    </a:cubicBezTo>
                    <a:cubicBezTo>
                      <a:pt x="371" y="147"/>
                      <a:pt x="371" y="147"/>
                      <a:pt x="371" y="147"/>
                    </a:cubicBezTo>
                    <a:cubicBezTo>
                      <a:pt x="372" y="147"/>
                      <a:pt x="372" y="147"/>
                      <a:pt x="372" y="147"/>
                    </a:cubicBezTo>
                    <a:cubicBezTo>
                      <a:pt x="370" y="149"/>
                      <a:pt x="370" y="149"/>
                      <a:pt x="370" y="149"/>
                    </a:cubicBezTo>
                    <a:cubicBezTo>
                      <a:pt x="369" y="145"/>
                      <a:pt x="369" y="145"/>
                      <a:pt x="369" y="145"/>
                    </a:cubicBezTo>
                    <a:cubicBezTo>
                      <a:pt x="367" y="145"/>
                      <a:pt x="367" y="145"/>
                      <a:pt x="367" y="145"/>
                    </a:cubicBezTo>
                    <a:cubicBezTo>
                      <a:pt x="369" y="140"/>
                      <a:pt x="369" y="140"/>
                      <a:pt x="369" y="140"/>
                    </a:cubicBezTo>
                    <a:cubicBezTo>
                      <a:pt x="368" y="139"/>
                      <a:pt x="368" y="139"/>
                      <a:pt x="368" y="139"/>
                    </a:cubicBezTo>
                    <a:cubicBezTo>
                      <a:pt x="368" y="139"/>
                      <a:pt x="368" y="139"/>
                      <a:pt x="368" y="139"/>
                    </a:cubicBezTo>
                    <a:cubicBezTo>
                      <a:pt x="368" y="137"/>
                      <a:pt x="368" y="136"/>
                      <a:pt x="369" y="136"/>
                    </a:cubicBezTo>
                    <a:cubicBezTo>
                      <a:pt x="370" y="134"/>
                      <a:pt x="371" y="134"/>
                      <a:pt x="371" y="134"/>
                    </a:cubicBezTo>
                    <a:cubicBezTo>
                      <a:pt x="366" y="130"/>
                      <a:pt x="366" y="130"/>
                      <a:pt x="366" y="130"/>
                    </a:cubicBezTo>
                    <a:cubicBezTo>
                      <a:pt x="366" y="130"/>
                      <a:pt x="367" y="128"/>
                      <a:pt x="369" y="127"/>
                    </a:cubicBezTo>
                    <a:cubicBezTo>
                      <a:pt x="370" y="126"/>
                      <a:pt x="370" y="126"/>
                      <a:pt x="371" y="126"/>
                    </a:cubicBezTo>
                    <a:cubicBezTo>
                      <a:pt x="373" y="126"/>
                      <a:pt x="375" y="126"/>
                      <a:pt x="378" y="126"/>
                    </a:cubicBezTo>
                    <a:cubicBezTo>
                      <a:pt x="383" y="126"/>
                      <a:pt x="385" y="127"/>
                      <a:pt x="387" y="127"/>
                    </a:cubicBezTo>
                    <a:cubicBezTo>
                      <a:pt x="388" y="127"/>
                      <a:pt x="390" y="126"/>
                      <a:pt x="392" y="126"/>
                    </a:cubicBezTo>
                    <a:cubicBezTo>
                      <a:pt x="394" y="126"/>
                      <a:pt x="397" y="116"/>
                      <a:pt x="397" y="116"/>
                    </a:cubicBezTo>
                    <a:cubicBezTo>
                      <a:pt x="393" y="107"/>
                      <a:pt x="393" y="107"/>
                      <a:pt x="393" y="107"/>
                    </a:cubicBezTo>
                    <a:cubicBezTo>
                      <a:pt x="393" y="107"/>
                      <a:pt x="391" y="104"/>
                      <a:pt x="388" y="104"/>
                    </a:cubicBezTo>
                    <a:cubicBezTo>
                      <a:pt x="386" y="104"/>
                      <a:pt x="386" y="107"/>
                      <a:pt x="386" y="110"/>
                    </a:cubicBezTo>
                    <a:cubicBezTo>
                      <a:pt x="386" y="112"/>
                      <a:pt x="383" y="112"/>
                      <a:pt x="380" y="112"/>
                    </a:cubicBezTo>
                    <a:cubicBezTo>
                      <a:pt x="377" y="112"/>
                      <a:pt x="372" y="111"/>
                      <a:pt x="369" y="111"/>
                    </a:cubicBezTo>
                    <a:cubicBezTo>
                      <a:pt x="364" y="111"/>
                      <a:pt x="356" y="115"/>
                      <a:pt x="356" y="115"/>
                    </a:cubicBezTo>
                    <a:cubicBezTo>
                      <a:pt x="356" y="115"/>
                      <a:pt x="358" y="111"/>
                      <a:pt x="359" y="109"/>
                    </a:cubicBezTo>
                    <a:cubicBezTo>
                      <a:pt x="361" y="107"/>
                      <a:pt x="364" y="107"/>
                      <a:pt x="368" y="107"/>
                    </a:cubicBezTo>
                    <a:cubicBezTo>
                      <a:pt x="372" y="107"/>
                      <a:pt x="372" y="105"/>
                      <a:pt x="373" y="105"/>
                    </a:cubicBezTo>
                    <a:cubicBezTo>
                      <a:pt x="374" y="105"/>
                      <a:pt x="378" y="99"/>
                      <a:pt x="379" y="97"/>
                    </a:cubicBezTo>
                    <a:cubicBezTo>
                      <a:pt x="379" y="97"/>
                      <a:pt x="374" y="96"/>
                      <a:pt x="374" y="93"/>
                    </a:cubicBezTo>
                    <a:cubicBezTo>
                      <a:pt x="374" y="91"/>
                      <a:pt x="374" y="91"/>
                      <a:pt x="374" y="91"/>
                    </a:cubicBezTo>
                    <a:cubicBezTo>
                      <a:pt x="374" y="91"/>
                      <a:pt x="378" y="88"/>
                      <a:pt x="380" y="86"/>
                    </a:cubicBezTo>
                    <a:cubicBezTo>
                      <a:pt x="383" y="83"/>
                      <a:pt x="378" y="81"/>
                      <a:pt x="377" y="79"/>
                    </a:cubicBezTo>
                    <a:cubicBezTo>
                      <a:pt x="375" y="78"/>
                      <a:pt x="377" y="76"/>
                      <a:pt x="377" y="76"/>
                    </a:cubicBezTo>
                    <a:cubicBezTo>
                      <a:pt x="377" y="76"/>
                      <a:pt x="377" y="72"/>
                      <a:pt x="380" y="72"/>
                    </a:cubicBezTo>
                    <a:cubicBezTo>
                      <a:pt x="384" y="72"/>
                      <a:pt x="382" y="72"/>
                      <a:pt x="382" y="69"/>
                    </a:cubicBezTo>
                    <a:cubicBezTo>
                      <a:pt x="382" y="68"/>
                      <a:pt x="382" y="67"/>
                      <a:pt x="381" y="67"/>
                    </a:cubicBezTo>
                    <a:cubicBezTo>
                      <a:pt x="381" y="67"/>
                      <a:pt x="380" y="69"/>
                      <a:pt x="379" y="69"/>
                    </a:cubicBezTo>
                    <a:cubicBezTo>
                      <a:pt x="377" y="69"/>
                      <a:pt x="378" y="64"/>
                      <a:pt x="380" y="64"/>
                    </a:cubicBezTo>
                    <a:cubicBezTo>
                      <a:pt x="381" y="64"/>
                      <a:pt x="385" y="62"/>
                      <a:pt x="385" y="62"/>
                    </a:cubicBezTo>
                    <a:cubicBezTo>
                      <a:pt x="385" y="62"/>
                      <a:pt x="387" y="57"/>
                      <a:pt x="387" y="55"/>
                    </a:cubicBezTo>
                    <a:cubicBezTo>
                      <a:pt x="387" y="53"/>
                      <a:pt x="390" y="45"/>
                      <a:pt x="390" y="41"/>
                    </a:cubicBezTo>
                    <a:cubicBezTo>
                      <a:pt x="390" y="36"/>
                      <a:pt x="377" y="33"/>
                      <a:pt x="374" y="31"/>
                    </a:cubicBezTo>
                    <a:cubicBezTo>
                      <a:pt x="373" y="30"/>
                      <a:pt x="371" y="30"/>
                      <a:pt x="369" y="30"/>
                    </a:cubicBezTo>
                    <a:cubicBezTo>
                      <a:pt x="365" y="30"/>
                      <a:pt x="361" y="31"/>
                      <a:pt x="361" y="31"/>
                    </a:cubicBezTo>
                    <a:cubicBezTo>
                      <a:pt x="357" y="38"/>
                      <a:pt x="357" y="38"/>
                      <a:pt x="357" y="38"/>
                    </a:cubicBezTo>
                    <a:cubicBezTo>
                      <a:pt x="357" y="38"/>
                      <a:pt x="355" y="45"/>
                      <a:pt x="355" y="46"/>
                    </a:cubicBezTo>
                    <a:cubicBezTo>
                      <a:pt x="355" y="48"/>
                      <a:pt x="351" y="53"/>
                      <a:pt x="353" y="55"/>
                    </a:cubicBezTo>
                    <a:cubicBezTo>
                      <a:pt x="354" y="57"/>
                      <a:pt x="353" y="61"/>
                      <a:pt x="353" y="61"/>
                    </a:cubicBezTo>
                    <a:cubicBezTo>
                      <a:pt x="353" y="61"/>
                      <a:pt x="355" y="67"/>
                      <a:pt x="352" y="70"/>
                    </a:cubicBezTo>
                    <a:cubicBezTo>
                      <a:pt x="351" y="71"/>
                      <a:pt x="351" y="71"/>
                      <a:pt x="350" y="71"/>
                    </a:cubicBezTo>
                    <a:cubicBezTo>
                      <a:pt x="349" y="71"/>
                      <a:pt x="349" y="67"/>
                      <a:pt x="349" y="67"/>
                    </a:cubicBezTo>
                    <a:cubicBezTo>
                      <a:pt x="342" y="66"/>
                      <a:pt x="342" y="66"/>
                      <a:pt x="342" y="66"/>
                    </a:cubicBezTo>
                    <a:cubicBezTo>
                      <a:pt x="339" y="68"/>
                      <a:pt x="339" y="68"/>
                      <a:pt x="339" y="68"/>
                    </a:cubicBezTo>
                    <a:cubicBezTo>
                      <a:pt x="336" y="71"/>
                      <a:pt x="336" y="71"/>
                      <a:pt x="336" y="71"/>
                    </a:cubicBezTo>
                    <a:cubicBezTo>
                      <a:pt x="336" y="71"/>
                      <a:pt x="334" y="65"/>
                      <a:pt x="334" y="63"/>
                    </a:cubicBezTo>
                    <a:cubicBezTo>
                      <a:pt x="334" y="61"/>
                      <a:pt x="332" y="59"/>
                      <a:pt x="331" y="58"/>
                    </a:cubicBezTo>
                    <a:cubicBezTo>
                      <a:pt x="330" y="57"/>
                      <a:pt x="326" y="52"/>
                      <a:pt x="326" y="50"/>
                    </a:cubicBezTo>
                    <a:cubicBezTo>
                      <a:pt x="326" y="49"/>
                      <a:pt x="326" y="49"/>
                      <a:pt x="326" y="49"/>
                    </a:cubicBezTo>
                    <a:cubicBezTo>
                      <a:pt x="326" y="49"/>
                      <a:pt x="324" y="52"/>
                      <a:pt x="324" y="52"/>
                    </a:cubicBezTo>
                    <a:cubicBezTo>
                      <a:pt x="326" y="55"/>
                      <a:pt x="326" y="55"/>
                      <a:pt x="326" y="55"/>
                    </a:cubicBezTo>
                    <a:cubicBezTo>
                      <a:pt x="326" y="55"/>
                      <a:pt x="328" y="58"/>
                      <a:pt x="328" y="60"/>
                    </a:cubicBezTo>
                    <a:cubicBezTo>
                      <a:pt x="328" y="61"/>
                      <a:pt x="326" y="71"/>
                      <a:pt x="326" y="71"/>
                    </a:cubicBezTo>
                    <a:cubicBezTo>
                      <a:pt x="322" y="78"/>
                      <a:pt x="322" y="78"/>
                      <a:pt x="322" y="78"/>
                    </a:cubicBezTo>
                    <a:cubicBezTo>
                      <a:pt x="322" y="78"/>
                      <a:pt x="319" y="81"/>
                      <a:pt x="319" y="84"/>
                    </a:cubicBezTo>
                    <a:cubicBezTo>
                      <a:pt x="319" y="87"/>
                      <a:pt x="319" y="87"/>
                      <a:pt x="319" y="89"/>
                    </a:cubicBezTo>
                    <a:cubicBezTo>
                      <a:pt x="319" y="91"/>
                      <a:pt x="313" y="106"/>
                      <a:pt x="313" y="106"/>
                    </a:cubicBezTo>
                    <a:cubicBezTo>
                      <a:pt x="313" y="106"/>
                      <a:pt x="314" y="99"/>
                      <a:pt x="314" y="97"/>
                    </a:cubicBezTo>
                    <a:cubicBezTo>
                      <a:pt x="314" y="96"/>
                      <a:pt x="313" y="86"/>
                      <a:pt x="313" y="82"/>
                    </a:cubicBezTo>
                    <a:cubicBezTo>
                      <a:pt x="313" y="78"/>
                      <a:pt x="317" y="72"/>
                      <a:pt x="317" y="69"/>
                    </a:cubicBezTo>
                    <a:cubicBezTo>
                      <a:pt x="317" y="66"/>
                      <a:pt x="316" y="62"/>
                      <a:pt x="316" y="62"/>
                    </a:cubicBezTo>
                    <a:cubicBezTo>
                      <a:pt x="312" y="55"/>
                      <a:pt x="312" y="55"/>
                      <a:pt x="312" y="55"/>
                    </a:cubicBezTo>
                    <a:cubicBezTo>
                      <a:pt x="312" y="55"/>
                      <a:pt x="314" y="47"/>
                      <a:pt x="312" y="46"/>
                    </a:cubicBezTo>
                    <a:cubicBezTo>
                      <a:pt x="310" y="44"/>
                      <a:pt x="310" y="41"/>
                      <a:pt x="310" y="41"/>
                    </a:cubicBezTo>
                    <a:cubicBezTo>
                      <a:pt x="303" y="41"/>
                      <a:pt x="303" y="41"/>
                      <a:pt x="303" y="41"/>
                    </a:cubicBezTo>
                    <a:cubicBezTo>
                      <a:pt x="303" y="41"/>
                      <a:pt x="302" y="48"/>
                      <a:pt x="305" y="50"/>
                    </a:cubicBezTo>
                    <a:cubicBezTo>
                      <a:pt x="307" y="52"/>
                      <a:pt x="305" y="55"/>
                      <a:pt x="303" y="59"/>
                    </a:cubicBezTo>
                    <a:cubicBezTo>
                      <a:pt x="302" y="63"/>
                      <a:pt x="302" y="65"/>
                      <a:pt x="299" y="67"/>
                    </a:cubicBezTo>
                    <a:cubicBezTo>
                      <a:pt x="297" y="70"/>
                      <a:pt x="290" y="73"/>
                      <a:pt x="288" y="73"/>
                    </a:cubicBezTo>
                    <a:cubicBezTo>
                      <a:pt x="286" y="73"/>
                      <a:pt x="282" y="76"/>
                      <a:pt x="282" y="76"/>
                    </a:cubicBezTo>
                    <a:cubicBezTo>
                      <a:pt x="282" y="76"/>
                      <a:pt x="283" y="71"/>
                      <a:pt x="283" y="70"/>
                    </a:cubicBezTo>
                    <a:cubicBezTo>
                      <a:pt x="283" y="68"/>
                      <a:pt x="290" y="67"/>
                      <a:pt x="292" y="65"/>
                    </a:cubicBezTo>
                    <a:cubicBezTo>
                      <a:pt x="295" y="63"/>
                      <a:pt x="292" y="63"/>
                      <a:pt x="294" y="62"/>
                    </a:cubicBezTo>
                    <a:cubicBezTo>
                      <a:pt x="295" y="61"/>
                      <a:pt x="294" y="58"/>
                      <a:pt x="294" y="53"/>
                    </a:cubicBezTo>
                    <a:cubicBezTo>
                      <a:pt x="294" y="50"/>
                      <a:pt x="294" y="49"/>
                      <a:pt x="293" y="49"/>
                    </a:cubicBezTo>
                    <a:cubicBezTo>
                      <a:pt x="293" y="49"/>
                      <a:pt x="293" y="49"/>
                      <a:pt x="293" y="49"/>
                    </a:cubicBezTo>
                    <a:cubicBezTo>
                      <a:pt x="293" y="49"/>
                      <a:pt x="286" y="48"/>
                      <a:pt x="283" y="48"/>
                    </a:cubicBezTo>
                    <a:cubicBezTo>
                      <a:pt x="281" y="48"/>
                      <a:pt x="279" y="47"/>
                      <a:pt x="277" y="47"/>
                    </a:cubicBezTo>
                    <a:cubicBezTo>
                      <a:pt x="276" y="47"/>
                      <a:pt x="274" y="48"/>
                      <a:pt x="272" y="49"/>
                    </a:cubicBezTo>
                    <a:cubicBezTo>
                      <a:pt x="269" y="52"/>
                      <a:pt x="268" y="57"/>
                      <a:pt x="267" y="58"/>
                    </a:cubicBezTo>
                    <a:cubicBezTo>
                      <a:pt x="266" y="59"/>
                      <a:pt x="265" y="60"/>
                      <a:pt x="265" y="60"/>
                    </a:cubicBezTo>
                    <a:cubicBezTo>
                      <a:pt x="265" y="60"/>
                      <a:pt x="260" y="62"/>
                      <a:pt x="260" y="64"/>
                    </a:cubicBezTo>
                    <a:cubicBezTo>
                      <a:pt x="260" y="65"/>
                      <a:pt x="258" y="67"/>
                      <a:pt x="258" y="67"/>
                    </a:cubicBezTo>
                    <a:cubicBezTo>
                      <a:pt x="258" y="67"/>
                      <a:pt x="256" y="62"/>
                      <a:pt x="260" y="59"/>
                    </a:cubicBezTo>
                    <a:cubicBezTo>
                      <a:pt x="261" y="57"/>
                      <a:pt x="261" y="57"/>
                      <a:pt x="261" y="57"/>
                    </a:cubicBezTo>
                    <a:cubicBezTo>
                      <a:pt x="261" y="57"/>
                      <a:pt x="261" y="57"/>
                      <a:pt x="261" y="57"/>
                    </a:cubicBezTo>
                    <a:cubicBezTo>
                      <a:pt x="261" y="57"/>
                      <a:pt x="260" y="57"/>
                      <a:pt x="260" y="57"/>
                    </a:cubicBezTo>
                    <a:cubicBezTo>
                      <a:pt x="260" y="57"/>
                      <a:pt x="260" y="57"/>
                      <a:pt x="260" y="56"/>
                    </a:cubicBezTo>
                    <a:cubicBezTo>
                      <a:pt x="260" y="54"/>
                      <a:pt x="264" y="51"/>
                      <a:pt x="265" y="49"/>
                    </a:cubicBezTo>
                    <a:cubicBezTo>
                      <a:pt x="267" y="48"/>
                      <a:pt x="267" y="46"/>
                      <a:pt x="267" y="46"/>
                    </a:cubicBezTo>
                    <a:cubicBezTo>
                      <a:pt x="267" y="46"/>
                      <a:pt x="264" y="44"/>
                      <a:pt x="260" y="44"/>
                    </a:cubicBezTo>
                    <a:cubicBezTo>
                      <a:pt x="255" y="44"/>
                      <a:pt x="244" y="44"/>
                      <a:pt x="241" y="44"/>
                    </a:cubicBezTo>
                    <a:cubicBezTo>
                      <a:pt x="238" y="44"/>
                      <a:pt x="232" y="38"/>
                      <a:pt x="232" y="38"/>
                    </a:cubicBezTo>
                    <a:cubicBezTo>
                      <a:pt x="232" y="38"/>
                      <a:pt x="240" y="40"/>
                      <a:pt x="242" y="40"/>
                    </a:cubicBezTo>
                    <a:cubicBezTo>
                      <a:pt x="243" y="40"/>
                      <a:pt x="255" y="40"/>
                      <a:pt x="260" y="38"/>
                    </a:cubicBezTo>
                    <a:cubicBezTo>
                      <a:pt x="261" y="37"/>
                      <a:pt x="261" y="37"/>
                      <a:pt x="262" y="37"/>
                    </a:cubicBezTo>
                    <a:cubicBezTo>
                      <a:pt x="263" y="37"/>
                      <a:pt x="262" y="40"/>
                      <a:pt x="264" y="40"/>
                    </a:cubicBezTo>
                    <a:cubicBezTo>
                      <a:pt x="267" y="40"/>
                      <a:pt x="264" y="40"/>
                      <a:pt x="269" y="38"/>
                    </a:cubicBezTo>
                    <a:cubicBezTo>
                      <a:pt x="274" y="37"/>
                      <a:pt x="271" y="37"/>
                      <a:pt x="276" y="35"/>
                    </a:cubicBezTo>
                    <a:cubicBezTo>
                      <a:pt x="280" y="33"/>
                      <a:pt x="281" y="33"/>
                      <a:pt x="282" y="33"/>
                    </a:cubicBezTo>
                    <a:cubicBezTo>
                      <a:pt x="282" y="33"/>
                      <a:pt x="282" y="33"/>
                      <a:pt x="282" y="33"/>
                    </a:cubicBezTo>
                    <a:cubicBezTo>
                      <a:pt x="283" y="33"/>
                      <a:pt x="283" y="33"/>
                      <a:pt x="283" y="33"/>
                    </a:cubicBezTo>
                    <a:cubicBezTo>
                      <a:pt x="285" y="33"/>
                      <a:pt x="291" y="30"/>
                      <a:pt x="291" y="30"/>
                    </a:cubicBezTo>
                    <a:cubicBezTo>
                      <a:pt x="291" y="30"/>
                      <a:pt x="294" y="29"/>
                      <a:pt x="296" y="27"/>
                    </a:cubicBezTo>
                    <a:cubicBezTo>
                      <a:pt x="297" y="26"/>
                      <a:pt x="303" y="22"/>
                      <a:pt x="303" y="20"/>
                    </a:cubicBezTo>
                    <a:cubicBezTo>
                      <a:pt x="303" y="18"/>
                      <a:pt x="298" y="15"/>
                      <a:pt x="298" y="15"/>
                    </a:cubicBezTo>
                    <a:cubicBezTo>
                      <a:pt x="298" y="15"/>
                      <a:pt x="292" y="15"/>
                      <a:pt x="289" y="15"/>
                    </a:cubicBezTo>
                    <a:cubicBezTo>
                      <a:pt x="287" y="15"/>
                      <a:pt x="287" y="18"/>
                      <a:pt x="287" y="18"/>
                    </a:cubicBezTo>
                    <a:cubicBezTo>
                      <a:pt x="285" y="18"/>
                      <a:pt x="285" y="18"/>
                      <a:pt x="285" y="18"/>
                    </a:cubicBezTo>
                    <a:cubicBezTo>
                      <a:pt x="284" y="11"/>
                      <a:pt x="284" y="11"/>
                      <a:pt x="284" y="11"/>
                    </a:cubicBezTo>
                    <a:cubicBezTo>
                      <a:pt x="279" y="16"/>
                      <a:pt x="279" y="16"/>
                      <a:pt x="279" y="16"/>
                    </a:cubicBezTo>
                    <a:cubicBezTo>
                      <a:pt x="279" y="16"/>
                      <a:pt x="279" y="16"/>
                      <a:pt x="279" y="16"/>
                    </a:cubicBezTo>
                    <a:cubicBezTo>
                      <a:pt x="277" y="16"/>
                      <a:pt x="272" y="16"/>
                      <a:pt x="271" y="15"/>
                    </a:cubicBezTo>
                    <a:cubicBezTo>
                      <a:pt x="270" y="14"/>
                      <a:pt x="267" y="14"/>
                      <a:pt x="264" y="14"/>
                    </a:cubicBezTo>
                    <a:cubicBezTo>
                      <a:pt x="262" y="14"/>
                      <a:pt x="261" y="14"/>
                      <a:pt x="261" y="14"/>
                    </a:cubicBezTo>
                    <a:cubicBezTo>
                      <a:pt x="261" y="14"/>
                      <a:pt x="249" y="17"/>
                      <a:pt x="242" y="17"/>
                    </a:cubicBezTo>
                    <a:cubicBezTo>
                      <a:pt x="235" y="17"/>
                      <a:pt x="224" y="18"/>
                      <a:pt x="224" y="18"/>
                    </a:cubicBezTo>
                    <a:cubicBezTo>
                      <a:pt x="226" y="14"/>
                      <a:pt x="226" y="14"/>
                      <a:pt x="226" y="14"/>
                    </a:cubicBezTo>
                    <a:cubicBezTo>
                      <a:pt x="233" y="12"/>
                      <a:pt x="233" y="12"/>
                      <a:pt x="233" y="12"/>
                    </a:cubicBezTo>
                    <a:cubicBezTo>
                      <a:pt x="233" y="12"/>
                      <a:pt x="241" y="11"/>
                      <a:pt x="242" y="10"/>
                    </a:cubicBezTo>
                    <a:cubicBezTo>
                      <a:pt x="244" y="8"/>
                      <a:pt x="247" y="8"/>
                      <a:pt x="249" y="8"/>
                    </a:cubicBezTo>
                    <a:cubicBezTo>
                      <a:pt x="250" y="8"/>
                      <a:pt x="252" y="10"/>
                      <a:pt x="256" y="10"/>
                    </a:cubicBezTo>
                    <a:cubicBezTo>
                      <a:pt x="261" y="10"/>
                      <a:pt x="258" y="9"/>
                      <a:pt x="260" y="9"/>
                    </a:cubicBezTo>
                    <a:cubicBezTo>
                      <a:pt x="261" y="9"/>
                      <a:pt x="258" y="8"/>
                      <a:pt x="258" y="7"/>
                    </a:cubicBezTo>
                    <a:cubicBezTo>
                      <a:pt x="258" y="5"/>
                      <a:pt x="255" y="4"/>
                      <a:pt x="255" y="4"/>
                    </a:cubicBezTo>
                    <a:cubicBezTo>
                      <a:pt x="255" y="4"/>
                      <a:pt x="245" y="4"/>
                      <a:pt x="244" y="3"/>
                    </a:cubicBezTo>
                    <a:cubicBezTo>
                      <a:pt x="243" y="2"/>
                      <a:pt x="242" y="1"/>
                      <a:pt x="239" y="1"/>
                    </a:cubicBezTo>
                    <a:cubicBezTo>
                      <a:pt x="237" y="1"/>
                      <a:pt x="226" y="0"/>
                      <a:pt x="223" y="0"/>
                    </a:cubicBezTo>
                    <a:cubicBezTo>
                      <a:pt x="219" y="0"/>
                      <a:pt x="210" y="0"/>
                      <a:pt x="210" y="0"/>
                    </a:cubicBezTo>
                    <a:cubicBezTo>
                      <a:pt x="210" y="0"/>
                      <a:pt x="210" y="2"/>
                      <a:pt x="210" y="8"/>
                    </a:cubicBezTo>
                    <a:cubicBezTo>
                      <a:pt x="210" y="11"/>
                      <a:pt x="211" y="11"/>
                      <a:pt x="211" y="12"/>
                    </a:cubicBezTo>
                    <a:cubicBezTo>
                      <a:pt x="206" y="12"/>
                      <a:pt x="206" y="12"/>
                      <a:pt x="206" y="12"/>
                    </a:cubicBezTo>
                    <a:cubicBezTo>
                      <a:pt x="203" y="12"/>
                      <a:pt x="203" y="12"/>
                      <a:pt x="203" y="12"/>
                    </a:cubicBezTo>
                    <a:cubicBezTo>
                      <a:pt x="201" y="9"/>
                      <a:pt x="201" y="9"/>
                      <a:pt x="201" y="9"/>
                    </a:cubicBezTo>
                    <a:cubicBezTo>
                      <a:pt x="201" y="9"/>
                      <a:pt x="198" y="9"/>
                      <a:pt x="195" y="9"/>
                    </a:cubicBezTo>
                    <a:cubicBezTo>
                      <a:pt x="191" y="9"/>
                      <a:pt x="191" y="9"/>
                      <a:pt x="190" y="8"/>
                    </a:cubicBezTo>
                    <a:cubicBezTo>
                      <a:pt x="189" y="7"/>
                      <a:pt x="187" y="5"/>
                      <a:pt x="187" y="5"/>
                    </a:cubicBezTo>
                    <a:cubicBezTo>
                      <a:pt x="181" y="6"/>
                      <a:pt x="181" y="6"/>
                      <a:pt x="181" y="6"/>
                    </a:cubicBezTo>
                    <a:cubicBezTo>
                      <a:pt x="178" y="9"/>
                      <a:pt x="178" y="9"/>
                      <a:pt x="178" y="9"/>
                    </a:cubicBezTo>
                    <a:cubicBezTo>
                      <a:pt x="179" y="13"/>
                      <a:pt x="179" y="13"/>
                      <a:pt x="179" y="13"/>
                    </a:cubicBezTo>
                    <a:cubicBezTo>
                      <a:pt x="179" y="16"/>
                      <a:pt x="179" y="16"/>
                      <a:pt x="179" y="16"/>
                    </a:cubicBezTo>
                    <a:cubicBezTo>
                      <a:pt x="183" y="16"/>
                      <a:pt x="183" y="16"/>
                      <a:pt x="183" y="16"/>
                    </a:cubicBezTo>
                    <a:cubicBezTo>
                      <a:pt x="189" y="16"/>
                      <a:pt x="189" y="16"/>
                      <a:pt x="189" y="16"/>
                    </a:cubicBezTo>
                    <a:cubicBezTo>
                      <a:pt x="189" y="16"/>
                      <a:pt x="196" y="15"/>
                      <a:pt x="198" y="15"/>
                    </a:cubicBezTo>
                    <a:cubicBezTo>
                      <a:pt x="200" y="15"/>
                      <a:pt x="202" y="19"/>
                      <a:pt x="202" y="19"/>
                    </a:cubicBezTo>
                    <a:cubicBezTo>
                      <a:pt x="202" y="19"/>
                      <a:pt x="199" y="26"/>
                      <a:pt x="199" y="31"/>
                    </a:cubicBezTo>
                    <a:cubicBezTo>
                      <a:pt x="199" y="35"/>
                      <a:pt x="199" y="35"/>
                      <a:pt x="199" y="35"/>
                    </a:cubicBezTo>
                    <a:cubicBezTo>
                      <a:pt x="197" y="31"/>
                      <a:pt x="197" y="31"/>
                      <a:pt x="197" y="31"/>
                    </a:cubicBezTo>
                    <a:cubicBezTo>
                      <a:pt x="197" y="31"/>
                      <a:pt x="195" y="28"/>
                      <a:pt x="195" y="26"/>
                    </a:cubicBezTo>
                    <a:cubicBezTo>
                      <a:pt x="195" y="25"/>
                      <a:pt x="195" y="19"/>
                      <a:pt x="195" y="19"/>
                    </a:cubicBezTo>
                    <a:cubicBezTo>
                      <a:pt x="195" y="19"/>
                      <a:pt x="192" y="28"/>
                      <a:pt x="192" y="29"/>
                    </a:cubicBezTo>
                    <a:cubicBezTo>
                      <a:pt x="192" y="30"/>
                      <a:pt x="192" y="30"/>
                      <a:pt x="192" y="30"/>
                    </a:cubicBezTo>
                    <a:cubicBezTo>
                      <a:pt x="191" y="30"/>
                      <a:pt x="190" y="27"/>
                      <a:pt x="190" y="27"/>
                    </a:cubicBezTo>
                    <a:cubicBezTo>
                      <a:pt x="188" y="22"/>
                      <a:pt x="188" y="22"/>
                      <a:pt x="188" y="22"/>
                    </a:cubicBezTo>
                    <a:cubicBezTo>
                      <a:pt x="181" y="21"/>
                      <a:pt x="181" y="21"/>
                      <a:pt x="181" y="21"/>
                    </a:cubicBezTo>
                    <a:cubicBezTo>
                      <a:pt x="180" y="24"/>
                      <a:pt x="180" y="24"/>
                      <a:pt x="180" y="24"/>
                    </a:cubicBezTo>
                    <a:cubicBezTo>
                      <a:pt x="181" y="29"/>
                      <a:pt x="181" y="29"/>
                      <a:pt x="181" y="29"/>
                    </a:cubicBezTo>
                    <a:cubicBezTo>
                      <a:pt x="181" y="29"/>
                      <a:pt x="182" y="33"/>
                      <a:pt x="184" y="35"/>
                    </a:cubicBezTo>
                    <a:cubicBezTo>
                      <a:pt x="186" y="37"/>
                      <a:pt x="187" y="39"/>
                      <a:pt x="188" y="40"/>
                    </a:cubicBezTo>
                    <a:cubicBezTo>
                      <a:pt x="189" y="41"/>
                      <a:pt x="188" y="44"/>
                      <a:pt x="188" y="44"/>
                    </a:cubicBezTo>
                    <a:cubicBezTo>
                      <a:pt x="185" y="43"/>
                      <a:pt x="185" y="43"/>
                      <a:pt x="185" y="43"/>
                    </a:cubicBezTo>
                    <a:cubicBezTo>
                      <a:pt x="182" y="43"/>
                      <a:pt x="182" y="43"/>
                      <a:pt x="182" y="43"/>
                    </a:cubicBezTo>
                    <a:cubicBezTo>
                      <a:pt x="180" y="39"/>
                      <a:pt x="180" y="39"/>
                      <a:pt x="180" y="39"/>
                    </a:cubicBezTo>
                    <a:cubicBezTo>
                      <a:pt x="177" y="36"/>
                      <a:pt x="177" y="36"/>
                      <a:pt x="177" y="36"/>
                    </a:cubicBezTo>
                    <a:cubicBezTo>
                      <a:pt x="177" y="36"/>
                      <a:pt x="178" y="32"/>
                      <a:pt x="176" y="30"/>
                    </a:cubicBezTo>
                    <a:cubicBezTo>
                      <a:pt x="174" y="28"/>
                      <a:pt x="172" y="27"/>
                      <a:pt x="172" y="27"/>
                    </a:cubicBezTo>
                    <a:cubicBezTo>
                      <a:pt x="169" y="30"/>
                      <a:pt x="169" y="30"/>
                      <a:pt x="169" y="30"/>
                    </a:cubicBezTo>
                    <a:cubicBezTo>
                      <a:pt x="170" y="33"/>
                      <a:pt x="170" y="33"/>
                      <a:pt x="170" y="33"/>
                    </a:cubicBezTo>
                    <a:cubicBezTo>
                      <a:pt x="170" y="35"/>
                      <a:pt x="170" y="35"/>
                      <a:pt x="170" y="35"/>
                    </a:cubicBezTo>
                    <a:cubicBezTo>
                      <a:pt x="174" y="36"/>
                      <a:pt x="174" y="36"/>
                      <a:pt x="174" y="36"/>
                    </a:cubicBezTo>
                    <a:cubicBezTo>
                      <a:pt x="171" y="39"/>
                      <a:pt x="171" y="39"/>
                      <a:pt x="171" y="39"/>
                    </a:cubicBezTo>
                    <a:cubicBezTo>
                      <a:pt x="177" y="43"/>
                      <a:pt x="177" y="43"/>
                      <a:pt x="177" y="43"/>
                    </a:cubicBezTo>
                    <a:cubicBezTo>
                      <a:pt x="180" y="43"/>
                      <a:pt x="180" y="43"/>
                      <a:pt x="180" y="43"/>
                    </a:cubicBezTo>
                    <a:cubicBezTo>
                      <a:pt x="181" y="49"/>
                      <a:pt x="181" y="49"/>
                      <a:pt x="181" y="49"/>
                    </a:cubicBezTo>
                    <a:cubicBezTo>
                      <a:pt x="185" y="49"/>
                      <a:pt x="185" y="49"/>
                      <a:pt x="185" y="49"/>
                    </a:cubicBezTo>
                    <a:cubicBezTo>
                      <a:pt x="185" y="60"/>
                      <a:pt x="185" y="60"/>
                      <a:pt x="185" y="60"/>
                    </a:cubicBezTo>
                    <a:cubicBezTo>
                      <a:pt x="183" y="68"/>
                      <a:pt x="183" y="68"/>
                      <a:pt x="183" y="68"/>
                    </a:cubicBezTo>
                    <a:cubicBezTo>
                      <a:pt x="181" y="65"/>
                      <a:pt x="181" y="65"/>
                      <a:pt x="181" y="65"/>
                    </a:cubicBezTo>
                    <a:cubicBezTo>
                      <a:pt x="181" y="60"/>
                      <a:pt x="181" y="60"/>
                      <a:pt x="181" y="60"/>
                    </a:cubicBezTo>
                    <a:cubicBezTo>
                      <a:pt x="181" y="60"/>
                      <a:pt x="179" y="60"/>
                      <a:pt x="176" y="60"/>
                    </a:cubicBezTo>
                    <a:cubicBezTo>
                      <a:pt x="176" y="60"/>
                      <a:pt x="176" y="56"/>
                      <a:pt x="175" y="55"/>
                    </a:cubicBezTo>
                    <a:cubicBezTo>
                      <a:pt x="174" y="54"/>
                      <a:pt x="172" y="49"/>
                      <a:pt x="172" y="49"/>
                    </a:cubicBezTo>
                    <a:cubicBezTo>
                      <a:pt x="168" y="49"/>
                      <a:pt x="168" y="49"/>
                      <a:pt x="168" y="49"/>
                    </a:cubicBezTo>
                    <a:cubicBezTo>
                      <a:pt x="166" y="47"/>
                      <a:pt x="166" y="47"/>
                      <a:pt x="166" y="47"/>
                    </a:cubicBezTo>
                    <a:cubicBezTo>
                      <a:pt x="166" y="44"/>
                      <a:pt x="166" y="44"/>
                      <a:pt x="166" y="44"/>
                    </a:cubicBezTo>
                    <a:cubicBezTo>
                      <a:pt x="166" y="39"/>
                      <a:pt x="166" y="39"/>
                      <a:pt x="166" y="39"/>
                    </a:cubicBezTo>
                    <a:cubicBezTo>
                      <a:pt x="162" y="36"/>
                      <a:pt x="162" y="36"/>
                      <a:pt x="162" y="36"/>
                    </a:cubicBezTo>
                    <a:cubicBezTo>
                      <a:pt x="160" y="33"/>
                      <a:pt x="160" y="33"/>
                      <a:pt x="160" y="33"/>
                    </a:cubicBezTo>
                    <a:cubicBezTo>
                      <a:pt x="157" y="39"/>
                      <a:pt x="157" y="39"/>
                      <a:pt x="157" y="39"/>
                    </a:cubicBezTo>
                    <a:cubicBezTo>
                      <a:pt x="157" y="43"/>
                      <a:pt x="157" y="43"/>
                      <a:pt x="157" y="43"/>
                    </a:cubicBezTo>
                    <a:cubicBezTo>
                      <a:pt x="161" y="43"/>
                      <a:pt x="161" y="43"/>
                      <a:pt x="161" y="43"/>
                    </a:cubicBezTo>
                    <a:cubicBezTo>
                      <a:pt x="158" y="44"/>
                      <a:pt x="158" y="44"/>
                      <a:pt x="158" y="44"/>
                    </a:cubicBezTo>
                    <a:cubicBezTo>
                      <a:pt x="159" y="47"/>
                      <a:pt x="159" y="47"/>
                      <a:pt x="159" y="47"/>
                    </a:cubicBezTo>
                    <a:cubicBezTo>
                      <a:pt x="163" y="51"/>
                      <a:pt x="163" y="51"/>
                      <a:pt x="163" y="51"/>
                    </a:cubicBezTo>
                    <a:cubicBezTo>
                      <a:pt x="169" y="51"/>
                      <a:pt x="169" y="51"/>
                      <a:pt x="169" y="51"/>
                    </a:cubicBezTo>
                    <a:cubicBezTo>
                      <a:pt x="171" y="61"/>
                      <a:pt x="171" y="61"/>
                      <a:pt x="171" y="61"/>
                    </a:cubicBezTo>
                    <a:cubicBezTo>
                      <a:pt x="171" y="67"/>
                      <a:pt x="171" y="67"/>
                      <a:pt x="171" y="67"/>
                    </a:cubicBezTo>
                    <a:cubicBezTo>
                      <a:pt x="167" y="69"/>
                      <a:pt x="167" y="69"/>
                      <a:pt x="167" y="69"/>
                    </a:cubicBezTo>
                    <a:cubicBezTo>
                      <a:pt x="167" y="65"/>
                      <a:pt x="167" y="65"/>
                      <a:pt x="167" y="65"/>
                    </a:cubicBezTo>
                    <a:cubicBezTo>
                      <a:pt x="162" y="59"/>
                      <a:pt x="162" y="59"/>
                      <a:pt x="162" y="59"/>
                    </a:cubicBezTo>
                    <a:cubicBezTo>
                      <a:pt x="149" y="59"/>
                      <a:pt x="149" y="59"/>
                      <a:pt x="149" y="59"/>
                    </a:cubicBezTo>
                    <a:cubicBezTo>
                      <a:pt x="149" y="47"/>
                      <a:pt x="149" y="47"/>
                      <a:pt x="149" y="47"/>
                    </a:cubicBezTo>
                    <a:cubicBezTo>
                      <a:pt x="140" y="42"/>
                      <a:pt x="140" y="42"/>
                      <a:pt x="140" y="42"/>
                    </a:cubicBezTo>
                    <a:cubicBezTo>
                      <a:pt x="140" y="32"/>
                      <a:pt x="140" y="32"/>
                      <a:pt x="140" y="32"/>
                    </a:cubicBezTo>
                    <a:cubicBezTo>
                      <a:pt x="130" y="37"/>
                      <a:pt x="130" y="37"/>
                      <a:pt x="130" y="37"/>
                    </a:cubicBezTo>
                    <a:cubicBezTo>
                      <a:pt x="138" y="44"/>
                      <a:pt x="138" y="44"/>
                      <a:pt x="138" y="44"/>
                    </a:cubicBezTo>
                    <a:cubicBezTo>
                      <a:pt x="144" y="47"/>
                      <a:pt x="144" y="47"/>
                      <a:pt x="144" y="47"/>
                    </a:cubicBezTo>
                    <a:cubicBezTo>
                      <a:pt x="144" y="47"/>
                      <a:pt x="143" y="55"/>
                      <a:pt x="143" y="58"/>
                    </a:cubicBezTo>
                    <a:cubicBezTo>
                      <a:pt x="143" y="59"/>
                      <a:pt x="142" y="60"/>
                      <a:pt x="141" y="60"/>
                    </a:cubicBezTo>
                    <a:cubicBezTo>
                      <a:pt x="139" y="60"/>
                      <a:pt x="135" y="58"/>
                      <a:pt x="135" y="58"/>
                    </a:cubicBezTo>
                    <a:cubicBezTo>
                      <a:pt x="129" y="58"/>
                      <a:pt x="129" y="58"/>
                      <a:pt x="129" y="58"/>
                    </a:cubicBezTo>
                    <a:cubicBezTo>
                      <a:pt x="124" y="46"/>
                      <a:pt x="124" y="46"/>
                      <a:pt x="124" y="46"/>
                    </a:cubicBezTo>
                    <a:cubicBezTo>
                      <a:pt x="119" y="43"/>
                      <a:pt x="119" y="43"/>
                      <a:pt x="119" y="43"/>
                    </a:cubicBezTo>
                    <a:cubicBezTo>
                      <a:pt x="122" y="50"/>
                      <a:pt x="122" y="50"/>
                      <a:pt x="122" y="50"/>
                    </a:cubicBezTo>
                    <a:cubicBezTo>
                      <a:pt x="121" y="59"/>
                      <a:pt x="121" y="59"/>
                      <a:pt x="121" y="59"/>
                    </a:cubicBezTo>
                    <a:cubicBezTo>
                      <a:pt x="121" y="65"/>
                      <a:pt x="121" y="65"/>
                      <a:pt x="121" y="65"/>
                    </a:cubicBezTo>
                    <a:cubicBezTo>
                      <a:pt x="115" y="59"/>
                      <a:pt x="115" y="59"/>
                      <a:pt x="115" y="59"/>
                    </a:cubicBezTo>
                    <a:cubicBezTo>
                      <a:pt x="115" y="54"/>
                      <a:pt x="115" y="54"/>
                      <a:pt x="115" y="54"/>
                    </a:cubicBezTo>
                    <a:cubicBezTo>
                      <a:pt x="110" y="54"/>
                      <a:pt x="110" y="54"/>
                      <a:pt x="110" y="54"/>
                    </a:cubicBezTo>
                    <a:cubicBezTo>
                      <a:pt x="113" y="60"/>
                      <a:pt x="113" y="60"/>
                      <a:pt x="113" y="60"/>
                    </a:cubicBezTo>
                    <a:cubicBezTo>
                      <a:pt x="110" y="70"/>
                      <a:pt x="110" y="70"/>
                      <a:pt x="110" y="70"/>
                    </a:cubicBezTo>
                    <a:cubicBezTo>
                      <a:pt x="105" y="76"/>
                      <a:pt x="105" y="76"/>
                      <a:pt x="105" y="76"/>
                    </a:cubicBezTo>
                    <a:cubicBezTo>
                      <a:pt x="107" y="60"/>
                      <a:pt x="107" y="60"/>
                      <a:pt x="107" y="60"/>
                    </a:cubicBezTo>
                    <a:cubicBezTo>
                      <a:pt x="107" y="60"/>
                      <a:pt x="98" y="54"/>
                      <a:pt x="94" y="54"/>
                    </a:cubicBezTo>
                    <a:cubicBezTo>
                      <a:pt x="94" y="54"/>
                      <a:pt x="93" y="54"/>
                      <a:pt x="93" y="55"/>
                    </a:cubicBezTo>
                    <a:cubicBezTo>
                      <a:pt x="90" y="57"/>
                      <a:pt x="93" y="55"/>
                      <a:pt x="93" y="58"/>
                    </a:cubicBezTo>
                    <a:cubicBezTo>
                      <a:pt x="93" y="61"/>
                      <a:pt x="95" y="67"/>
                      <a:pt x="95" y="67"/>
                    </a:cubicBezTo>
                    <a:cubicBezTo>
                      <a:pt x="95" y="67"/>
                      <a:pt x="98" y="77"/>
                      <a:pt x="98" y="82"/>
                    </a:cubicBezTo>
                    <a:cubicBezTo>
                      <a:pt x="98" y="83"/>
                      <a:pt x="98" y="83"/>
                      <a:pt x="97" y="83"/>
                    </a:cubicBezTo>
                    <a:cubicBezTo>
                      <a:pt x="96" y="83"/>
                      <a:pt x="90" y="72"/>
                      <a:pt x="90" y="72"/>
                    </a:cubicBezTo>
                    <a:cubicBezTo>
                      <a:pt x="88" y="64"/>
                      <a:pt x="88" y="64"/>
                      <a:pt x="88" y="64"/>
                    </a:cubicBezTo>
                    <a:cubicBezTo>
                      <a:pt x="86" y="62"/>
                      <a:pt x="86" y="62"/>
                      <a:pt x="86" y="62"/>
                    </a:cubicBezTo>
                    <a:cubicBezTo>
                      <a:pt x="85" y="62"/>
                      <a:pt x="85" y="62"/>
                      <a:pt x="85" y="62"/>
                    </a:cubicBezTo>
                    <a:cubicBezTo>
                      <a:pt x="83" y="65"/>
                      <a:pt x="83" y="65"/>
                      <a:pt x="83" y="65"/>
                    </a:cubicBezTo>
                    <a:cubicBezTo>
                      <a:pt x="82" y="72"/>
                      <a:pt x="82" y="72"/>
                      <a:pt x="82" y="72"/>
                    </a:cubicBezTo>
                    <a:cubicBezTo>
                      <a:pt x="83" y="79"/>
                      <a:pt x="83" y="79"/>
                      <a:pt x="83" y="79"/>
                    </a:cubicBezTo>
                    <a:cubicBezTo>
                      <a:pt x="83" y="87"/>
                      <a:pt x="83" y="87"/>
                      <a:pt x="83" y="87"/>
                    </a:cubicBezTo>
                    <a:cubicBezTo>
                      <a:pt x="80" y="87"/>
                      <a:pt x="80" y="87"/>
                      <a:pt x="80" y="87"/>
                    </a:cubicBezTo>
                    <a:cubicBezTo>
                      <a:pt x="76" y="93"/>
                      <a:pt x="76" y="93"/>
                      <a:pt x="76" y="93"/>
                    </a:cubicBezTo>
                    <a:cubicBezTo>
                      <a:pt x="72" y="89"/>
                      <a:pt x="72" y="89"/>
                      <a:pt x="72" y="89"/>
                    </a:cubicBezTo>
                    <a:cubicBezTo>
                      <a:pt x="67" y="95"/>
                      <a:pt x="67" y="95"/>
                      <a:pt x="67" y="95"/>
                    </a:cubicBezTo>
                    <a:cubicBezTo>
                      <a:pt x="71" y="99"/>
                      <a:pt x="71" y="99"/>
                      <a:pt x="71" y="99"/>
                    </a:cubicBezTo>
                    <a:cubicBezTo>
                      <a:pt x="64" y="106"/>
                      <a:pt x="64" y="106"/>
                      <a:pt x="64" y="106"/>
                    </a:cubicBezTo>
                    <a:cubicBezTo>
                      <a:pt x="55" y="109"/>
                      <a:pt x="55" y="109"/>
                      <a:pt x="55" y="109"/>
                    </a:cubicBezTo>
                    <a:cubicBezTo>
                      <a:pt x="51" y="114"/>
                      <a:pt x="51" y="114"/>
                      <a:pt x="51" y="114"/>
                    </a:cubicBezTo>
                    <a:cubicBezTo>
                      <a:pt x="44" y="114"/>
                      <a:pt x="44" y="114"/>
                      <a:pt x="44" y="114"/>
                    </a:cubicBezTo>
                    <a:cubicBezTo>
                      <a:pt x="44" y="124"/>
                      <a:pt x="44" y="124"/>
                      <a:pt x="44" y="124"/>
                    </a:cubicBezTo>
                    <a:cubicBezTo>
                      <a:pt x="46" y="126"/>
                      <a:pt x="46" y="126"/>
                      <a:pt x="46" y="126"/>
                    </a:cubicBezTo>
                    <a:cubicBezTo>
                      <a:pt x="50" y="127"/>
                      <a:pt x="50" y="127"/>
                      <a:pt x="50" y="127"/>
                    </a:cubicBezTo>
                    <a:cubicBezTo>
                      <a:pt x="54" y="131"/>
                      <a:pt x="54" y="131"/>
                      <a:pt x="54" y="131"/>
                    </a:cubicBezTo>
                    <a:cubicBezTo>
                      <a:pt x="54" y="131"/>
                      <a:pt x="58" y="128"/>
                      <a:pt x="61" y="125"/>
                    </a:cubicBezTo>
                    <a:cubicBezTo>
                      <a:pt x="61" y="125"/>
                      <a:pt x="62" y="125"/>
                      <a:pt x="62" y="125"/>
                    </a:cubicBezTo>
                    <a:cubicBezTo>
                      <a:pt x="63" y="125"/>
                      <a:pt x="63" y="128"/>
                      <a:pt x="63" y="128"/>
                    </a:cubicBezTo>
                    <a:cubicBezTo>
                      <a:pt x="63" y="134"/>
                      <a:pt x="63" y="134"/>
                      <a:pt x="63" y="134"/>
                    </a:cubicBezTo>
                    <a:cubicBezTo>
                      <a:pt x="58" y="134"/>
                      <a:pt x="58" y="134"/>
                      <a:pt x="58" y="134"/>
                    </a:cubicBezTo>
                    <a:cubicBezTo>
                      <a:pt x="58" y="139"/>
                      <a:pt x="58" y="139"/>
                      <a:pt x="58" y="139"/>
                    </a:cubicBezTo>
                    <a:cubicBezTo>
                      <a:pt x="55" y="141"/>
                      <a:pt x="55" y="141"/>
                      <a:pt x="55" y="141"/>
                    </a:cubicBezTo>
                    <a:cubicBezTo>
                      <a:pt x="57" y="142"/>
                      <a:pt x="57" y="142"/>
                      <a:pt x="57" y="142"/>
                    </a:cubicBezTo>
                    <a:cubicBezTo>
                      <a:pt x="58" y="142"/>
                      <a:pt x="58" y="142"/>
                      <a:pt x="58" y="142"/>
                    </a:cubicBezTo>
                    <a:cubicBezTo>
                      <a:pt x="60" y="145"/>
                      <a:pt x="60" y="145"/>
                      <a:pt x="60" y="145"/>
                    </a:cubicBezTo>
                    <a:cubicBezTo>
                      <a:pt x="59" y="147"/>
                      <a:pt x="59" y="147"/>
                      <a:pt x="59" y="147"/>
                    </a:cubicBezTo>
                    <a:cubicBezTo>
                      <a:pt x="57" y="147"/>
                      <a:pt x="57" y="147"/>
                      <a:pt x="57" y="147"/>
                    </a:cubicBezTo>
                    <a:cubicBezTo>
                      <a:pt x="55" y="147"/>
                      <a:pt x="55" y="147"/>
                      <a:pt x="55" y="147"/>
                    </a:cubicBezTo>
                    <a:cubicBezTo>
                      <a:pt x="54" y="151"/>
                      <a:pt x="54" y="151"/>
                      <a:pt x="54" y="151"/>
                    </a:cubicBezTo>
                    <a:cubicBezTo>
                      <a:pt x="55" y="152"/>
                      <a:pt x="55" y="152"/>
                      <a:pt x="55" y="152"/>
                    </a:cubicBezTo>
                    <a:cubicBezTo>
                      <a:pt x="57" y="155"/>
                      <a:pt x="57" y="155"/>
                      <a:pt x="57" y="155"/>
                    </a:cubicBezTo>
                    <a:cubicBezTo>
                      <a:pt x="57" y="159"/>
                      <a:pt x="57" y="159"/>
                      <a:pt x="57" y="159"/>
                    </a:cubicBezTo>
                    <a:cubicBezTo>
                      <a:pt x="55" y="162"/>
                      <a:pt x="55" y="162"/>
                      <a:pt x="55" y="162"/>
                    </a:cubicBezTo>
                    <a:cubicBezTo>
                      <a:pt x="54" y="165"/>
                      <a:pt x="54" y="165"/>
                      <a:pt x="54" y="165"/>
                    </a:cubicBezTo>
                    <a:cubicBezTo>
                      <a:pt x="52" y="166"/>
                      <a:pt x="52" y="166"/>
                      <a:pt x="52" y="166"/>
                    </a:cubicBezTo>
                    <a:cubicBezTo>
                      <a:pt x="48" y="174"/>
                      <a:pt x="48" y="174"/>
                      <a:pt x="48" y="174"/>
                    </a:cubicBezTo>
                    <a:cubicBezTo>
                      <a:pt x="47" y="175"/>
                      <a:pt x="47" y="175"/>
                      <a:pt x="47" y="175"/>
                    </a:cubicBezTo>
                    <a:cubicBezTo>
                      <a:pt x="47" y="174"/>
                      <a:pt x="47" y="174"/>
                      <a:pt x="47" y="174"/>
                    </a:cubicBezTo>
                    <a:cubicBezTo>
                      <a:pt x="45" y="174"/>
                      <a:pt x="45" y="174"/>
                      <a:pt x="45" y="174"/>
                    </a:cubicBezTo>
                    <a:cubicBezTo>
                      <a:pt x="43" y="173"/>
                      <a:pt x="43" y="173"/>
                      <a:pt x="43" y="173"/>
                    </a:cubicBezTo>
                    <a:cubicBezTo>
                      <a:pt x="41" y="174"/>
                      <a:pt x="41" y="174"/>
                      <a:pt x="41" y="174"/>
                    </a:cubicBezTo>
                    <a:cubicBezTo>
                      <a:pt x="40" y="172"/>
                      <a:pt x="40" y="172"/>
                      <a:pt x="40" y="172"/>
                    </a:cubicBezTo>
                    <a:cubicBezTo>
                      <a:pt x="35" y="174"/>
                      <a:pt x="35" y="174"/>
                      <a:pt x="35" y="174"/>
                    </a:cubicBezTo>
                    <a:cubicBezTo>
                      <a:pt x="35" y="175"/>
                      <a:pt x="35" y="175"/>
                      <a:pt x="35" y="175"/>
                    </a:cubicBezTo>
                    <a:cubicBezTo>
                      <a:pt x="34" y="174"/>
                      <a:pt x="34" y="174"/>
                      <a:pt x="34" y="174"/>
                    </a:cubicBezTo>
                    <a:cubicBezTo>
                      <a:pt x="30" y="175"/>
                      <a:pt x="30" y="175"/>
                      <a:pt x="30" y="175"/>
                    </a:cubicBezTo>
                    <a:cubicBezTo>
                      <a:pt x="25" y="179"/>
                      <a:pt x="25" y="179"/>
                      <a:pt x="25" y="179"/>
                    </a:cubicBezTo>
                    <a:cubicBezTo>
                      <a:pt x="26" y="180"/>
                      <a:pt x="26" y="180"/>
                      <a:pt x="26" y="180"/>
                    </a:cubicBezTo>
                    <a:cubicBezTo>
                      <a:pt x="28" y="181"/>
                      <a:pt x="28" y="181"/>
                      <a:pt x="28" y="181"/>
                    </a:cubicBezTo>
                    <a:cubicBezTo>
                      <a:pt x="28" y="183"/>
                      <a:pt x="28" y="183"/>
                      <a:pt x="28" y="183"/>
                    </a:cubicBezTo>
                    <a:cubicBezTo>
                      <a:pt x="26" y="182"/>
                      <a:pt x="26" y="182"/>
                      <a:pt x="26" y="182"/>
                    </a:cubicBezTo>
                    <a:cubicBezTo>
                      <a:pt x="25" y="182"/>
                      <a:pt x="25" y="182"/>
                      <a:pt x="25" y="182"/>
                    </a:cubicBezTo>
                    <a:cubicBezTo>
                      <a:pt x="24" y="183"/>
                      <a:pt x="24" y="183"/>
                      <a:pt x="24" y="183"/>
                    </a:cubicBezTo>
                    <a:cubicBezTo>
                      <a:pt x="24" y="184"/>
                      <a:pt x="24" y="184"/>
                      <a:pt x="24" y="184"/>
                    </a:cubicBezTo>
                    <a:cubicBezTo>
                      <a:pt x="20" y="184"/>
                      <a:pt x="20" y="184"/>
                      <a:pt x="20" y="184"/>
                    </a:cubicBezTo>
                    <a:cubicBezTo>
                      <a:pt x="18" y="186"/>
                      <a:pt x="18" y="186"/>
                      <a:pt x="18" y="186"/>
                    </a:cubicBezTo>
                    <a:cubicBezTo>
                      <a:pt x="15" y="187"/>
                      <a:pt x="15" y="187"/>
                      <a:pt x="15" y="187"/>
                    </a:cubicBezTo>
                    <a:cubicBezTo>
                      <a:pt x="14" y="191"/>
                      <a:pt x="14" y="191"/>
                      <a:pt x="14" y="191"/>
                    </a:cubicBezTo>
                    <a:cubicBezTo>
                      <a:pt x="11" y="190"/>
                      <a:pt x="11" y="190"/>
                      <a:pt x="11" y="190"/>
                    </a:cubicBezTo>
                    <a:cubicBezTo>
                      <a:pt x="9" y="191"/>
                      <a:pt x="9" y="191"/>
                      <a:pt x="9" y="191"/>
                    </a:cubicBezTo>
                    <a:cubicBezTo>
                      <a:pt x="7" y="193"/>
                      <a:pt x="7" y="193"/>
                      <a:pt x="7" y="193"/>
                    </a:cubicBezTo>
                    <a:cubicBezTo>
                      <a:pt x="4" y="194"/>
                      <a:pt x="4" y="194"/>
                      <a:pt x="4" y="194"/>
                    </a:cubicBezTo>
                    <a:cubicBezTo>
                      <a:pt x="3" y="195"/>
                      <a:pt x="3" y="195"/>
                      <a:pt x="3" y="195"/>
                    </a:cubicBezTo>
                    <a:cubicBezTo>
                      <a:pt x="2" y="197"/>
                      <a:pt x="2" y="197"/>
                      <a:pt x="2" y="197"/>
                    </a:cubicBezTo>
                    <a:cubicBezTo>
                      <a:pt x="2" y="198"/>
                      <a:pt x="2" y="198"/>
                      <a:pt x="2" y="198"/>
                    </a:cubicBezTo>
                    <a:cubicBezTo>
                      <a:pt x="1" y="201"/>
                      <a:pt x="1" y="201"/>
                      <a:pt x="1" y="201"/>
                    </a:cubicBezTo>
                    <a:cubicBezTo>
                      <a:pt x="1" y="202"/>
                      <a:pt x="1" y="202"/>
                      <a:pt x="1" y="202"/>
                    </a:cubicBezTo>
                    <a:cubicBezTo>
                      <a:pt x="4" y="203"/>
                      <a:pt x="4" y="203"/>
                      <a:pt x="4" y="203"/>
                    </a:cubicBezTo>
                    <a:cubicBezTo>
                      <a:pt x="2" y="203"/>
                      <a:pt x="2" y="203"/>
                      <a:pt x="2" y="203"/>
                    </a:cubicBezTo>
                    <a:cubicBezTo>
                      <a:pt x="1" y="206"/>
                      <a:pt x="1" y="206"/>
                      <a:pt x="1" y="206"/>
                    </a:cubicBezTo>
                    <a:cubicBezTo>
                      <a:pt x="0" y="206"/>
                      <a:pt x="0" y="206"/>
                      <a:pt x="0" y="206"/>
                    </a:cubicBezTo>
                    <a:cubicBezTo>
                      <a:pt x="1" y="208"/>
                      <a:pt x="1" y="208"/>
                      <a:pt x="1" y="208"/>
                    </a:cubicBezTo>
                    <a:cubicBezTo>
                      <a:pt x="3" y="210"/>
                      <a:pt x="3" y="210"/>
                      <a:pt x="3" y="210"/>
                    </a:cubicBezTo>
                    <a:cubicBezTo>
                      <a:pt x="4" y="211"/>
                      <a:pt x="4" y="211"/>
                      <a:pt x="4" y="211"/>
                    </a:cubicBezTo>
                    <a:cubicBezTo>
                      <a:pt x="5" y="212"/>
                      <a:pt x="5" y="212"/>
                      <a:pt x="5" y="212"/>
                    </a:cubicBezTo>
                    <a:cubicBezTo>
                      <a:pt x="5" y="214"/>
                      <a:pt x="5" y="214"/>
                      <a:pt x="5" y="214"/>
                    </a:cubicBezTo>
                    <a:cubicBezTo>
                      <a:pt x="5" y="214"/>
                      <a:pt x="5" y="214"/>
                      <a:pt x="5" y="214"/>
                    </a:cubicBezTo>
                    <a:cubicBezTo>
                      <a:pt x="8" y="216"/>
                      <a:pt x="8" y="216"/>
                      <a:pt x="8" y="216"/>
                    </a:cubicBezTo>
                    <a:cubicBezTo>
                      <a:pt x="8" y="215"/>
                      <a:pt x="8" y="215"/>
                      <a:pt x="8" y="215"/>
                    </a:cubicBezTo>
                    <a:cubicBezTo>
                      <a:pt x="10" y="216"/>
                      <a:pt x="10" y="216"/>
                      <a:pt x="10" y="216"/>
                    </a:cubicBezTo>
                    <a:cubicBezTo>
                      <a:pt x="12" y="216"/>
                      <a:pt x="12" y="216"/>
                      <a:pt x="12" y="216"/>
                    </a:cubicBezTo>
                    <a:cubicBezTo>
                      <a:pt x="11" y="218"/>
                      <a:pt x="11" y="218"/>
                      <a:pt x="11" y="218"/>
                    </a:cubicBezTo>
                    <a:cubicBezTo>
                      <a:pt x="12" y="220"/>
                      <a:pt x="12" y="220"/>
                      <a:pt x="12" y="220"/>
                    </a:cubicBezTo>
                    <a:cubicBezTo>
                      <a:pt x="20" y="217"/>
                      <a:pt x="20" y="217"/>
                      <a:pt x="20" y="217"/>
                    </a:cubicBezTo>
                    <a:cubicBezTo>
                      <a:pt x="17" y="221"/>
                      <a:pt x="17" y="221"/>
                      <a:pt x="17" y="221"/>
                    </a:cubicBezTo>
                    <a:cubicBezTo>
                      <a:pt x="17" y="223"/>
                      <a:pt x="17" y="223"/>
                      <a:pt x="17" y="223"/>
                    </a:cubicBezTo>
                    <a:cubicBezTo>
                      <a:pt x="21" y="223"/>
                      <a:pt x="21" y="223"/>
                      <a:pt x="21" y="223"/>
                    </a:cubicBezTo>
                    <a:cubicBezTo>
                      <a:pt x="23" y="222"/>
                      <a:pt x="23" y="222"/>
                      <a:pt x="23" y="222"/>
                    </a:cubicBezTo>
                    <a:cubicBezTo>
                      <a:pt x="23" y="223"/>
                      <a:pt x="23" y="223"/>
                      <a:pt x="23" y="223"/>
                    </a:cubicBezTo>
                    <a:cubicBezTo>
                      <a:pt x="20" y="225"/>
                      <a:pt x="20" y="225"/>
                      <a:pt x="20" y="225"/>
                    </a:cubicBezTo>
                    <a:cubicBezTo>
                      <a:pt x="20" y="227"/>
                      <a:pt x="20" y="227"/>
                      <a:pt x="20" y="227"/>
                    </a:cubicBezTo>
                    <a:cubicBezTo>
                      <a:pt x="28" y="230"/>
                      <a:pt x="28" y="230"/>
                      <a:pt x="28" y="230"/>
                    </a:cubicBezTo>
                    <a:cubicBezTo>
                      <a:pt x="30" y="228"/>
                      <a:pt x="30" y="228"/>
                      <a:pt x="30" y="228"/>
                    </a:cubicBezTo>
                    <a:cubicBezTo>
                      <a:pt x="31" y="226"/>
                      <a:pt x="31" y="226"/>
                      <a:pt x="31" y="226"/>
                    </a:cubicBezTo>
                    <a:cubicBezTo>
                      <a:pt x="30" y="224"/>
                      <a:pt x="30" y="224"/>
                      <a:pt x="30" y="224"/>
                    </a:cubicBezTo>
                    <a:cubicBezTo>
                      <a:pt x="31" y="223"/>
                      <a:pt x="31" y="223"/>
                      <a:pt x="31" y="223"/>
                    </a:cubicBezTo>
                    <a:cubicBezTo>
                      <a:pt x="33" y="225"/>
                      <a:pt x="33" y="225"/>
                      <a:pt x="33" y="225"/>
                    </a:cubicBezTo>
                    <a:cubicBezTo>
                      <a:pt x="33" y="228"/>
                      <a:pt x="33" y="228"/>
                      <a:pt x="33" y="228"/>
                    </a:cubicBezTo>
                    <a:cubicBezTo>
                      <a:pt x="41" y="227"/>
                      <a:pt x="41" y="227"/>
                      <a:pt x="41" y="227"/>
                    </a:cubicBezTo>
                    <a:cubicBezTo>
                      <a:pt x="42" y="224"/>
                      <a:pt x="42" y="224"/>
                      <a:pt x="42" y="224"/>
                    </a:cubicBezTo>
                    <a:cubicBezTo>
                      <a:pt x="44" y="222"/>
                      <a:pt x="44" y="222"/>
                      <a:pt x="44" y="222"/>
                    </a:cubicBezTo>
                    <a:cubicBezTo>
                      <a:pt x="46" y="221"/>
                      <a:pt x="46" y="221"/>
                      <a:pt x="46" y="221"/>
                    </a:cubicBezTo>
                    <a:cubicBezTo>
                      <a:pt x="46" y="223"/>
                      <a:pt x="46" y="223"/>
                      <a:pt x="46" y="223"/>
                    </a:cubicBezTo>
                    <a:cubicBezTo>
                      <a:pt x="44" y="224"/>
                      <a:pt x="44" y="224"/>
                      <a:pt x="44" y="224"/>
                    </a:cubicBezTo>
                    <a:cubicBezTo>
                      <a:pt x="44" y="225"/>
                      <a:pt x="44" y="225"/>
                      <a:pt x="44" y="225"/>
                    </a:cubicBezTo>
                    <a:cubicBezTo>
                      <a:pt x="45" y="225"/>
                      <a:pt x="45" y="225"/>
                      <a:pt x="45" y="225"/>
                    </a:cubicBezTo>
                    <a:cubicBezTo>
                      <a:pt x="46" y="223"/>
                      <a:pt x="46" y="223"/>
                      <a:pt x="46" y="223"/>
                    </a:cubicBezTo>
                    <a:cubicBezTo>
                      <a:pt x="48" y="222"/>
                      <a:pt x="48" y="222"/>
                      <a:pt x="48" y="222"/>
                    </a:cubicBezTo>
                    <a:cubicBezTo>
                      <a:pt x="49" y="224"/>
                      <a:pt x="49" y="224"/>
                      <a:pt x="49" y="224"/>
                    </a:cubicBezTo>
                    <a:cubicBezTo>
                      <a:pt x="49" y="225"/>
                      <a:pt x="49" y="225"/>
                      <a:pt x="49" y="225"/>
                    </a:cubicBezTo>
                    <a:cubicBezTo>
                      <a:pt x="51" y="227"/>
                      <a:pt x="51" y="227"/>
                      <a:pt x="51" y="227"/>
                    </a:cubicBezTo>
                    <a:cubicBezTo>
                      <a:pt x="50" y="229"/>
                      <a:pt x="50" y="229"/>
                      <a:pt x="50" y="229"/>
                    </a:cubicBezTo>
                    <a:cubicBezTo>
                      <a:pt x="49" y="230"/>
                      <a:pt x="49" y="230"/>
                      <a:pt x="49" y="230"/>
                    </a:cubicBezTo>
                    <a:cubicBezTo>
                      <a:pt x="47" y="230"/>
                      <a:pt x="47" y="230"/>
                      <a:pt x="47" y="230"/>
                    </a:cubicBezTo>
                    <a:cubicBezTo>
                      <a:pt x="46" y="231"/>
                      <a:pt x="46" y="231"/>
                      <a:pt x="46" y="231"/>
                    </a:cubicBezTo>
                    <a:cubicBezTo>
                      <a:pt x="46" y="233"/>
                      <a:pt x="46" y="233"/>
                      <a:pt x="46" y="233"/>
                    </a:cubicBezTo>
                    <a:cubicBezTo>
                      <a:pt x="47" y="234"/>
                      <a:pt x="47" y="234"/>
                      <a:pt x="47" y="234"/>
                    </a:cubicBezTo>
                    <a:cubicBezTo>
                      <a:pt x="51" y="236"/>
                      <a:pt x="51" y="236"/>
                      <a:pt x="51" y="236"/>
                    </a:cubicBezTo>
                    <a:cubicBezTo>
                      <a:pt x="51" y="237"/>
                      <a:pt x="51" y="237"/>
                      <a:pt x="51" y="237"/>
                    </a:cubicBezTo>
                    <a:cubicBezTo>
                      <a:pt x="51" y="238"/>
                      <a:pt x="51" y="238"/>
                      <a:pt x="51" y="238"/>
                    </a:cubicBezTo>
                    <a:cubicBezTo>
                      <a:pt x="50" y="239"/>
                      <a:pt x="50" y="239"/>
                      <a:pt x="50" y="239"/>
                    </a:cubicBezTo>
                    <a:cubicBezTo>
                      <a:pt x="48" y="240"/>
                      <a:pt x="48" y="240"/>
                      <a:pt x="48" y="240"/>
                    </a:cubicBezTo>
                    <a:cubicBezTo>
                      <a:pt x="48" y="241"/>
                      <a:pt x="48" y="241"/>
                      <a:pt x="48" y="241"/>
                    </a:cubicBezTo>
                    <a:cubicBezTo>
                      <a:pt x="46" y="241"/>
                      <a:pt x="46" y="241"/>
                      <a:pt x="46" y="241"/>
                    </a:cubicBezTo>
                    <a:cubicBezTo>
                      <a:pt x="37" y="239"/>
                      <a:pt x="37" y="239"/>
                      <a:pt x="37" y="239"/>
                    </a:cubicBezTo>
                    <a:cubicBezTo>
                      <a:pt x="33" y="240"/>
                      <a:pt x="33" y="240"/>
                      <a:pt x="33" y="240"/>
                    </a:cubicBezTo>
                    <a:cubicBezTo>
                      <a:pt x="19" y="238"/>
                      <a:pt x="19" y="238"/>
                      <a:pt x="19" y="238"/>
                    </a:cubicBezTo>
                    <a:cubicBezTo>
                      <a:pt x="15" y="239"/>
                      <a:pt x="15" y="239"/>
                      <a:pt x="15" y="239"/>
                    </a:cubicBezTo>
                    <a:cubicBezTo>
                      <a:pt x="15" y="241"/>
                      <a:pt x="15" y="241"/>
                      <a:pt x="15" y="241"/>
                    </a:cubicBezTo>
                    <a:cubicBezTo>
                      <a:pt x="14" y="241"/>
                      <a:pt x="14" y="241"/>
                      <a:pt x="14" y="241"/>
                    </a:cubicBezTo>
                    <a:cubicBezTo>
                      <a:pt x="11" y="246"/>
                      <a:pt x="11" y="246"/>
                      <a:pt x="11" y="246"/>
                    </a:cubicBezTo>
                    <a:cubicBezTo>
                      <a:pt x="11" y="246"/>
                      <a:pt x="11" y="246"/>
                      <a:pt x="11" y="246"/>
                    </a:cubicBezTo>
                    <a:cubicBezTo>
                      <a:pt x="14" y="248"/>
                      <a:pt x="14" y="248"/>
                      <a:pt x="14" y="248"/>
                    </a:cubicBezTo>
                    <a:cubicBezTo>
                      <a:pt x="15" y="249"/>
                      <a:pt x="15" y="249"/>
                      <a:pt x="15" y="249"/>
                    </a:cubicBezTo>
                    <a:cubicBezTo>
                      <a:pt x="15" y="250"/>
                      <a:pt x="15" y="250"/>
                      <a:pt x="15" y="250"/>
                    </a:cubicBezTo>
                    <a:cubicBezTo>
                      <a:pt x="17" y="252"/>
                      <a:pt x="17" y="252"/>
                      <a:pt x="17" y="252"/>
                    </a:cubicBezTo>
                    <a:cubicBezTo>
                      <a:pt x="19" y="251"/>
                      <a:pt x="19" y="251"/>
                      <a:pt x="19" y="251"/>
                    </a:cubicBezTo>
                    <a:cubicBezTo>
                      <a:pt x="22" y="245"/>
                      <a:pt x="22" y="245"/>
                      <a:pt x="22" y="245"/>
                    </a:cubicBezTo>
                    <a:cubicBezTo>
                      <a:pt x="23" y="245"/>
                      <a:pt x="23" y="245"/>
                      <a:pt x="23" y="245"/>
                    </a:cubicBezTo>
                    <a:cubicBezTo>
                      <a:pt x="21" y="250"/>
                      <a:pt x="21" y="250"/>
                      <a:pt x="21" y="250"/>
                    </a:cubicBezTo>
                    <a:cubicBezTo>
                      <a:pt x="22" y="253"/>
                      <a:pt x="22" y="253"/>
                      <a:pt x="22" y="253"/>
                    </a:cubicBezTo>
                    <a:cubicBezTo>
                      <a:pt x="30" y="256"/>
                      <a:pt x="30" y="256"/>
                      <a:pt x="30" y="256"/>
                    </a:cubicBezTo>
                    <a:cubicBezTo>
                      <a:pt x="34" y="255"/>
                      <a:pt x="34" y="255"/>
                      <a:pt x="34" y="255"/>
                    </a:cubicBezTo>
                    <a:cubicBezTo>
                      <a:pt x="34" y="257"/>
                      <a:pt x="34" y="257"/>
                      <a:pt x="34" y="257"/>
                    </a:cubicBezTo>
                    <a:cubicBezTo>
                      <a:pt x="31" y="259"/>
                      <a:pt x="31" y="259"/>
                      <a:pt x="31" y="259"/>
                    </a:cubicBezTo>
                    <a:cubicBezTo>
                      <a:pt x="29" y="259"/>
                      <a:pt x="29" y="259"/>
                      <a:pt x="29" y="259"/>
                    </a:cubicBezTo>
                    <a:cubicBezTo>
                      <a:pt x="24" y="264"/>
                      <a:pt x="24" y="264"/>
                      <a:pt x="24" y="264"/>
                    </a:cubicBezTo>
                    <a:cubicBezTo>
                      <a:pt x="34" y="275"/>
                      <a:pt x="34" y="275"/>
                      <a:pt x="34" y="275"/>
                    </a:cubicBezTo>
                    <a:cubicBezTo>
                      <a:pt x="47" y="279"/>
                      <a:pt x="47" y="279"/>
                      <a:pt x="47" y="279"/>
                    </a:cubicBezTo>
                    <a:cubicBezTo>
                      <a:pt x="42" y="273"/>
                      <a:pt x="42" y="273"/>
                      <a:pt x="42" y="273"/>
                    </a:cubicBezTo>
                    <a:cubicBezTo>
                      <a:pt x="40" y="271"/>
                      <a:pt x="40" y="271"/>
                      <a:pt x="40" y="271"/>
                    </a:cubicBezTo>
                    <a:cubicBezTo>
                      <a:pt x="42" y="269"/>
                      <a:pt x="42" y="269"/>
                      <a:pt x="42" y="269"/>
                    </a:cubicBezTo>
                    <a:cubicBezTo>
                      <a:pt x="44" y="269"/>
                      <a:pt x="44" y="269"/>
                      <a:pt x="44" y="269"/>
                    </a:cubicBezTo>
                    <a:cubicBezTo>
                      <a:pt x="46" y="272"/>
                      <a:pt x="46" y="272"/>
                      <a:pt x="46" y="272"/>
                    </a:cubicBezTo>
                    <a:cubicBezTo>
                      <a:pt x="47" y="272"/>
                      <a:pt x="47" y="272"/>
                      <a:pt x="47" y="272"/>
                    </a:cubicBezTo>
                    <a:cubicBezTo>
                      <a:pt x="48" y="270"/>
                      <a:pt x="48" y="270"/>
                      <a:pt x="48" y="270"/>
                    </a:cubicBezTo>
                    <a:cubicBezTo>
                      <a:pt x="49" y="267"/>
                      <a:pt x="49" y="267"/>
                      <a:pt x="49" y="267"/>
                    </a:cubicBezTo>
                    <a:cubicBezTo>
                      <a:pt x="53" y="269"/>
                      <a:pt x="53" y="269"/>
                      <a:pt x="53" y="269"/>
                    </a:cubicBezTo>
                    <a:cubicBezTo>
                      <a:pt x="52" y="270"/>
                      <a:pt x="52" y="270"/>
                      <a:pt x="52" y="270"/>
                    </a:cubicBezTo>
                    <a:cubicBezTo>
                      <a:pt x="52" y="274"/>
                      <a:pt x="52" y="274"/>
                      <a:pt x="52" y="274"/>
                    </a:cubicBezTo>
                    <a:cubicBezTo>
                      <a:pt x="54" y="276"/>
                      <a:pt x="54" y="276"/>
                      <a:pt x="54" y="276"/>
                    </a:cubicBezTo>
                    <a:cubicBezTo>
                      <a:pt x="55" y="275"/>
                      <a:pt x="55" y="275"/>
                      <a:pt x="55" y="275"/>
                    </a:cubicBezTo>
                    <a:cubicBezTo>
                      <a:pt x="57" y="272"/>
                      <a:pt x="57" y="272"/>
                      <a:pt x="57" y="272"/>
                    </a:cubicBezTo>
                    <a:cubicBezTo>
                      <a:pt x="58" y="271"/>
                      <a:pt x="58" y="271"/>
                      <a:pt x="58" y="271"/>
                    </a:cubicBezTo>
                    <a:cubicBezTo>
                      <a:pt x="59" y="272"/>
                      <a:pt x="59" y="272"/>
                      <a:pt x="59" y="272"/>
                    </a:cubicBezTo>
                    <a:cubicBezTo>
                      <a:pt x="60" y="270"/>
                      <a:pt x="60" y="270"/>
                      <a:pt x="60" y="270"/>
                    </a:cubicBezTo>
                    <a:cubicBezTo>
                      <a:pt x="61" y="268"/>
                      <a:pt x="61" y="268"/>
                      <a:pt x="61" y="268"/>
                    </a:cubicBezTo>
                    <a:cubicBezTo>
                      <a:pt x="63" y="267"/>
                      <a:pt x="63" y="267"/>
                      <a:pt x="63" y="267"/>
                    </a:cubicBezTo>
                    <a:cubicBezTo>
                      <a:pt x="63" y="269"/>
                      <a:pt x="63" y="269"/>
                      <a:pt x="63" y="269"/>
                    </a:cubicBezTo>
                    <a:cubicBezTo>
                      <a:pt x="65" y="272"/>
                      <a:pt x="65" y="272"/>
                      <a:pt x="65" y="272"/>
                    </a:cubicBezTo>
                    <a:cubicBezTo>
                      <a:pt x="67" y="270"/>
                      <a:pt x="67" y="270"/>
                      <a:pt x="67" y="270"/>
                    </a:cubicBezTo>
                    <a:cubicBezTo>
                      <a:pt x="69" y="266"/>
                      <a:pt x="69" y="266"/>
                      <a:pt x="69" y="266"/>
                    </a:cubicBezTo>
                    <a:cubicBezTo>
                      <a:pt x="71" y="266"/>
                      <a:pt x="71" y="266"/>
                      <a:pt x="71" y="266"/>
                    </a:cubicBezTo>
                    <a:cubicBezTo>
                      <a:pt x="72" y="269"/>
                      <a:pt x="72" y="269"/>
                      <a:pt x="72" y="269"/>
                    </a:cubicBezTo>
                    <a:cubicBezTo>
                      <a:pt x="74" y="270"/>
                      <a:pt x="74" y="270"/>
                      <a:pt x="74" y="270"/>
                    </a:cubicBezTo>
                    <a:cubicBezTo>
                      <a:pt x="75" y="269"/>
                      <a:pt x="75" y="269"/>
                      <a:pt x="75" y="269"/>
                    </a:cubicBezTo>
                    <a:cubicBezTo>
                      <a:pt x="84" y="272"/>
                      <a:pt x="84" y="272"/>
                      <a:pt x="84" y="272"/>
                    </a:cubicBezTo>
                    <a:cubicBezTo>
                      <a:pt x="85" y="274"/>
                      <a:pt x="85" y="274"/>
                      <a:pt x="85" y="274"/>
                    </a:cubicBezTo>
                    <a:cubicBezTo>
                      <a:pt x="86" y="275"/>
                      <a:pt x="86" y="275"/>
                      <a:pt x="86" y="275"/>
                    </a:cubicBezTo>
                    <a:cubicBezTo>
                      <a:pt x="86" y="275"/>
                      <a:pt x="86" y="275"/>
                      <a:pt x="86" y="275"/>
                    </a:cubicBezTo>
                    <a:cubicBezTo>
                      <a:pt x="86" y="276"/>
                      <a:pt x="86" y="276"/>
                      <a:pt x="86" y="276"/>
                    </a:cubicBezTo>
                    <a:cubicBezTo>
                      <a:pt x="86" y="274"/>
                      <a:pt x="86" y="274"/>
                      <a:pt x="86" y="274"/>
                    </a:cubicBezTo>
                    <a:cubicBezTo>
                      <a:pt x="86" y="274"/>
                      <a:pt x="86" y="274"/>
                      <a:pt x="86" y="274"/>
                    </a:cubicBezTo>
                    <a:cubicBezTo>
                      <a:pt x="92" y="277"/>
                      <a:pt x="92" y="277"/>
                      <a:pt x="92" y="277"/>
                    </a:cubicBezTo>
                    <a:cubicBezTo>
                      <a:pt x="93" y="277"/>
                      <a:pt x="93" y="277"/>
                      <a:pt x="93" y="277"/>
                    </a:cubicBezTo>
                    <a:cubicBezTo>
                      <a:pt x="93" y="278"/>
                      <a:pt x="93" y="278"/>
                      <a:pt x="93" y="278"/>
                    </a:cubicBezTo>
                    <a:cubicBezTo>
                      <a:pt x="93" y="282"/>
                      <a:pt x="93" y="282"/>
                      <a:pt x="93" y="282"/>
                    </a:cubicBezTo>
                    <a:cubicBezTo>
                      <a:pt x="95" y="281"/>
                      <a:pt x="95" y="281"/>
                      <a:pt x="95" y="281"/>
                    </a:cubicBezTo>
                    <a:cubicBezTo>
                      <a:pt x="96" y="279"/>
                      <a:pt x="96" y="279"/>
                      <a:pt x="96" y="279"/>
                    </a:cubicBezTo>
                    <a:cubicBezTo>
                      <a:pt x="97" y="282"/>
                      <a:pt x="97" y="282"/>
                      <a:pt x="97" y="282"/>
                    </a:cubicBezTo>
                    <a:cubicBezTo>
                      <a:pt x="98" y="282"/>
                      <a:pt x="98" y="282"/>
                      <a:pt x="98" y="282"/>
                    </a:cubicBezTo>
                    <a:cubicBezTo>
                      <a:pt x="99" y="284"/>
                      <a:pt x="99" y="284"/>
                      <a:pt x="99" y="284"/>
                    </a:cubicBezTo>
                    <a:cubicBezTo>
                      <a:pt x="101" y="283"/>
                      <a:pt x="101" y="283"/>
                      <a:pt x="101" y="283"/>
                    </a:cubicBezTo>
                    <a:cubicBezTo>
                      <a:pt x="102" y="286"/>
                      <a:pt x="102" y="286"/>
                      <a:pt x="102" y="286"/>
                    </a:cubicBezTo>
                    <a:cubicBezTo>
                      <a:pt x="103" y="288"/>
                      <a:pt x="103" y="288"/>
                      <a:pt x="103" y="288"/>
                    </a:cubicBezTo>
                    <a:cubicBezTo>
                      <a:pt x="103" y="288"/>
                      <a:pt x="103" y="288"/>
                      <a:pt x="103" y="288"/>
                    </a:cubicBezTo>
                    <a:cubicBezTo>
                      <a:pt x="103" y="290"/>
                      <a:pt x="103" y="290"/>
                      <a:pt x="103" y="290"/>
                    </a:cubicBezTo>
                    <a:cubicBezTo>
                      <a:pt x="101" y="294"/>
                      <a:pt x="101" y="294"/>
                      <a:pt x="101" y="294"/>
                    </a:cubicBezTo>
                    <a:cubicBezTo>
                      <a:pt x="103" y="292"/>
                      <a:pt x="103" y="292"/>
                      <a:pt x="103" y="292"/>
                    </a:cubicBezTo>
                    <a:cubicBezTo>
                      <a:pt x="103" y="294"/>
                      <a:pt x="103" y="294"/>
                      <a:pt x="103" y="294"/>
                    </a:cubicBezTo>
                    <a:cubicBezTo>
                      <a:pt x="103" y="295"/>
                      <a:pt x="103" y="295"/>
                      <a:pt x="103" y="295"/>
                    </a:cubicBezTo>
                    <a:cubicBezTo>
                      <a:pt x="104" y="297"/>
                      <a:pt x="104" y="297"/>
                      <a:pt x="104" y="297"/>
                    </a:cubicBezTo>
                    <a:cubicBezTo>
                      <a:pt x="105" y="300"/>
                      <a:pt x="105" y="300"/>
                      <a:pt x="105" y="300"/>
                    </a:cubicBezTo>
                    <a:cubicBezTo>
                      <a:pt x="106" y="302"/>
                      <a:pt x="106" y="302"/>
                      <a:pt x="106" y="302"/>
                    </a:cubicBezTo>
                    <a:cubicBezTo>
                      <a:pt x="113" y="307"/>
                      <a:pt x="113" y="307"/>
                      <a:pt x="113" y="307"/>
                    </a:cubicBezTo>
                    <a:cubicBezTo>
                      <a:pt x="113" y="308"/>
                      <a:pt x="113" y="308"/>
                      <a:pt x="113" y="308"/>
                    </a:cubicBezTo>
                    <a:cubicBezTo>
                      <a:pt x="112" y="309"/>
                      <a:pt x="112" y="309"/>
                      <a:pt x="112" y="309"/>
                    </a:cubicBezTo>
                    <a:cubicBezTo>
                      <a:pt x="111" y="310"/>
                      <a:pt x="111" y="310"/>
                      <a:pt x="111" y="310"/>
                    </a:cubicBezTo>
                    <a:cubicBezTo>
                      <a:pt x="112" y="311"/>
                      <a:pt x="112" y="311"/>
                      <a:pt x="112" y="311"/>
                    </a:cubicBezTo>
                    <a:cubicBezTo>
                      <a:pt x="114" y="312"/>
                      <a:pt x="114" y="312"/>
                      <a:pt x="114" y="312"/>
                    </a:cubicBezTo>
                    <a:cubicBezTo>
                      <a:pt x="117" y="317"/>
                      <a:pt x="117" y="317"/>
                      <a:pt x="117" y="317"/>
                    </a:cubicBezTo>
                    <a:cubicBezTo>
                      <a:pt x="116" y="317"/>
                      <a:pt x="116" y="317"/>
                      <a:pt x="116" y="317"/>
                    </a:cubicBezTo>
                    <a:cubicBezTo>
                      <a:pt x="113" y="318"/>
                      <a:pt x="113" y="318"/>
                      <a:pt x="113" y="318"/>
                    </a:cubicBezTo>
                    <a:cubicBezTo>
                      <a:pt x="116" y="319"/>
                      <a:pt x="116" y="319"/>
                      <a:pt x="116" y="319"/>
                    </a:cubicBezTo>
                    <a:cubicBezTo>
                      <a:pt x="117" y="319"/>
                      <a:pt x="117" y="319"/>
                      <a:pt x="117" y="319"/>
                    </a:cubicBezTo>
                    <a:cubicBezTo>
                      <a:pt x="117" y="321"/>
                      <a:pt x="117" y="321"/>
                      <a:pt x="117" y="321"/>
                    </a:cubicBezTo>
                    <a:cubicBezTo>
                      <a:pt x="114" y="321"/>
                      <a:pt x="114" y="321"/>
                      <a:pt x="114" y="321"/>
                    </a:cubicBezTo>
                    <a:cubicBezTo>
                      <a:pt x="117" y="322"/>
                      <a:pt x="117" y="322"/>
                      <a:pt x="117" y="322"/>
                    </a:cubicBezTo>
                    <a:cubicBezTo>
                      <a:pt x="118" y="323"/>
                      <a:pt x="118" y="323"/>
                      <a:pt x="118" y="323"/>
                    </a:cubicBezTo>
                    <a:cubicBezTo>
                      <a:pt x="117" y="328"/>
                      <a:pt x="117" y="328"/>
                      <a:pt x="117" y="328"/>
                    </a:cubicBezTo>
                    <a:cubicBezTo>
                      <a:pt x="118" y="328"/>
                      <a:pt x="118" y="328"/>
                      <a:pt x="118" y="328"/>
                    </a:cubicBezTo>
                    <a:cubicBezTo>
                      <a:pt x="119" y="329"/>
                      <a:pt x="119" y="329"/>
                      <a:pt x="119" y="329"/>
                    </a:cubicBezTo>
                    <a:cubicBezTo>
                      <a:pt x="118" y="331"/>
                      <a:pt x="118" y="331"/>
                      <a:pt x="118" y="331"/>
                    </a:cubicBezTo>
                    <a:cubicBezTo>
                      <a:pt x="121" y="333"/>
                      <a:pt x="121" y="333"/>
                      <a:pt x="121" y="333"/>
                    </a:cubicBezTo>
                    <a:cubicBezTo>
                      <a:pt x="120" y="336"/>
                      <a:pt x="120" y="336"/>
                      <a:pt x="120" y="336"/>
                    </a:cubicBezTo>
                    <a:cubicBezTo>
                      <a:pt x="120" y="337"/>
                      <a:pt x="120" y="337"/>
                      <a:pt x="120" y="337"/>
                    </a:cubicBezTo>
                    <a:cubicBezTo>
                      <a:pt x="119" y="336"/>
                      <a:pt x="119" y="336"/>
                      <a:pt x="119" y="336"/>
                    </a:cubicBezTo>
                    <a:cubicBezTo>
                      <a:pt x="119" y="339"/>
                      <a:pt x="119" y="339"/>
                      <a:pt x="119" y="339"/>
                    </a:cubicBezTo>
                    <a:cubicBezTo>
                      <a:pt x="122" y="341"/>
                      <a:pt x="122" y="341"/>
                      <a:pt x="122" y="341"/>
                    </a:cubicBezTo>
                    <a:cubicBezTo>
                      <a:pt x="123" y="343"/>
                      <a:pt x="123" y="343"/>
                      <a:pt x="123" y="343"/>
                    </a:cubicBezTo>
                    <a:cubicBezTo>
                      <a:pt x="122" y="346"/>
                      <a:pt x="122" y="346"/>
                      <a:pt x="122" y="346"/>
                    </a:cubicBezTo>
                    <a:cubicBezTo>
                      <a:pt x="123" y="346"/>
                      <a:pt x="123" y="346"/>
                      <a:pt x="123" y="346"/>
                    </a:cubicBezTo>
                    <a:cubicBezTo>
                      <a:pt x="125" y="344"/>
                      <a:pt x="125" y="344"/>
                      <a:pt x="125" y="344"/>
                    </a:cubicBezTo>
                    <a:cubicBezTo>
                      <a:pt x="124" y="345"/>
                      <a:pt x="124" y="345"/>
                      <a:pt x="124" y="345"/>
                    </a:cubicBezTo>
                    <a:cubicBezTo>
                      <a:pt x="123" y="348"/>
                      <a:pt x="123" y="348"/>
                      <a:pt x="123" y="348"/>
                    </a:cubicBezTo>
                    <a:cubicBezTo>
                      <a:pt x="125" y="349"/>
                      <a:pt x="125" y="349"/>
                      <a:pt x="125" y="349"/>
                    </a:cubicBezTo>
                    <a:cubicBezTo>
                      <a:pt x="123" y="350"/>
                      <a:pt x="123" y="350"/>
                      <a:pt x="123" y="350"/>
                    </a:cubicBezTo>
                    <a:cubicBezTo>
                      <a:pt x="123" y="352"/>
                      <a:pt x="123" y="352"/>
                      <a:pt x="123" y="352"/>
                    </a:cubicBezTo>
                    <a:cubicBezTo>
                      <a:pt x="121" y="353"/>
                      <a:pt x="121" y="353"/>
                      <a:pt x="121" y="353"/>
                    </a:cubicBezTo>
                    <a:cubicBezTo>
                      <a:pt x="128" y="355"/>
                      <a:pt x="128" y="355"/>
                      <a:pt x="128" y="355"/>
                    </a:cubicBezTo>
                    <a:cubicBezTo>
                      <a:pt x="129" y="357"/>
                      <a:pt x="129" y="357"/>
                      <a:pt x="129" y="357"/>
                    </a:cubicBezTo>
                    <a:cubicBezTo>
                      <a:pt x="129" y="360"/>
                      <a:pt x="129" y="360"/>
                      <a:pt x="129" y="360"/>
                    </a:cubicBezTo>
                    <a:cubicBezTo>
                      <a:pt x="128" y="361"/>
                      <a:pt x="128" y="361"/>
                      <a:pt x="128" y="361"/>
                    </a:cubicBezTo>
                    <a:cubicBezTo>
                      <a:pt x="129" y="367"/>
                      <a:pt x="129" y="367"/>
                      <a:pt x="129" y="367"/>
                    </a:cubicBezTo>
                    <a:cubicBezTo>
                      <a:pt x="127" y="367"/>
                      <a:pt x="127" y="367"/>
                      <a:pt x="127" y="367"/>
                    </a:cubicBezTo>
                    <a:cubicBezTo>
                      <a:pt x="128" y="369"/>
                      <a:pt x="128" y="369"/>
                      <a:pt x="128" y="369"/>
                    </a:cubicBezTo>
                    <a:cubicBezTo>
                      <a:pt x="127" y="370"/>
                      <a:pt x="127" y="370"/>
                      <a:pt x="127" y="370"/>
                    </a:cubicBezTo>
                    <a:cubicBezTo>
                      <a:pt x="126" y="372"/>
                      <a:pt x="126" y="372"/>
                      <a:pt x="126" y="372"/>
                    </a:cubicBezTo>
                    <a:cubicBezTo>
                      <a:pt x="124" y="376"/>
                      <a:pt x="124" y="376"/>
                      <a:pt x="124" y="376"/>
                    </a:cubicBezTo>
                    <a:cubicBezTo>
                      <a:pt x="122" y="377"/>
                      <a:pt x="122" y="377"/>
                      <a:pt x="122" y="377"/>
                    </a:cubicBezTo>
                    <a:cubicBezTo>
                      <a:pt x="124" y="379"/>
                      <a:pt x="124" y="379"/>
                      <a:pt x="124" y="379"/>
                    </a:cubicBezTo>
                    <a:cubicBezTo>
                      <a:pt x="127" y="378"/>
                      <a:pt x="127" y="378"/>
                      <a:pt x="127" y="378"/>
                    </a:cubicBezTo>
                    <a:cubicBezTo>
                      <a:pt x="124" y="382"/>
                      <a:pt x="124" y="382"/>
                      <a:pt x="124" y="382"/>
                    </a:cubicBezTo>
                    <a:cubicBezTo>
                      <a:pt x="122" y="383"/>
                      <a:pt x="122" y="383"/>
                      <a:pt x="122" y="383"/>
                    </a:cubicBezTo>
                    <a:cubicBezTo>
                      <a:pt x="121" y="385"/>
                      <a:pt x="121" y="385"/>
                      <a:pt x="121" y="385"/>
                    </a:cubicBezTo>
                    <a:cubicBezTo>
                      <a:pt x="123" y="391"/>
                      <a:pt x="123" y="391"/>
                      <a:pt x="123" y="391"/>
                    </a:cubicBezTo>
                    <a:cubicBezTo>
                      <a:pt x="125" y="389"/>
                      <a:pt x="125" y="389"/>
                      <a:pt x="125" y="389"/>
                    </a:cubicBezTo>
                    <a:cubicBezTo>
                      <a:pt x="127" y="391"/>
                      <a:pt x="127" y="391"/>
                      <a:pt x="127" y="391"/>
                    </a:cubicBezTo>
                    <a:cubicBezTo>
                      <a:pt x="129" y="392"/>
                      <a:pt x="129" y="392"/>
                      <a:pt x="129" y="392"/>
                    </a:cubicBezTo>
                    <a:cubicBezTo>
                      <a:pt x="133" y="390"/>
                      <a:pt x="133" y="390"/>
                      <a:pt x="133" y="390"/>
                    </a:cubicBezTo>
                    <a:cubicBezTo>
                      <a:pt x="133" y="387"/>
                      <a:pt x="133" y="387"/>
                      <a:pt x="133" y="387"/>
                    </a:cubicBezTo>
                    <a:cubicBezTo>
                      <a:pt x="132" y="386"/>
                      <a:pt x="132" y="386"/>
                      <a:pt x="132" y="386"/>
                    </a:cubicBezTo>
                    <a:cubicBezTo>
                      <a:pt x="132" y="384"/>
                      <a:pt x="132" y="384"/>
                      <a:pt x="132" y="384"/>
                    </a:cubicBezTo>
                    <a:cubicBezTo>
                      <a:pt x="133" y="385"/>
                      <a:pt x="133" y="385"/>
                      <a:pt x="133" y="385"/>
                    </a:cubicBezTo>
                    <a:cubicBezTo>
                      <a:pt x="134" y="384"/>
                      <a:pt x="134" y="384"/>
                      <a:pt x="134" y="384"/>
                    </a:cubicBezTo>
                    <a:cubicBezTo>
                      <a:pt x="134" y="383"/>
                      <a:pt x="134" y="383"/>
                      <a:pt x="134" y="383"/>
                    </a:cubicBezTo>
                    <a:cubicBezTo>
                      <a:pt x="136" y="381"/>
                      <a:pt x="136" y="381"/>
                      <a:pt x="136" y="381"/>
                    </a:cubicBezTo>
                    <a:cubicBezTo>
                      <a:pt x="136" y="377"/>
                      <a:pt x="136" y="377"/>
                      <a:pt x="136" y="377"/>
                    </a:cubicBezTo>
                    <a:cubicBezTo>
                      <a:pt x="138" y="382"/>
                      <a:pt x="138" y="382"/>
                      <a:pt x="138" y="382"/>
                    </a:cubicBezTo>
                    <a:cubicBezTo>
                      <a:pt x="140" y="380"/>
                      <a:pt x="140" y="380"/>
                      <a:pt x="140" y="380"/>
                    </a:cubicBezTo>
                    <a:cubicBezTo>
                      <a:pt x="139" y="382"/>
                      <a:pt x="139" y="382"/>
                      <a:pt x="139" y="382"/>
                    </a:cubicBezTo>
                    <a:cubicBezTo>
                      <a:pt x="139" y="384"/>
                      <a:pt x="139" y="384"/>
                      <a:pt x="139" y="384"/>
                    </a:cubicBezTo>
                    <a:cubicBezTo>
                      <a:pt x="142" y="385"/>
                      <a:pt x="142" y="385"/>
                      <a:pt x="142" y="385"/>
                    </a:cubicBezTo>
                    <a:cubicBezTo>
                      <a:pt x="142" y="386"/>
                      <a:pt x="142" y="386"/>
                      <a:pt x="142" y="386"/>
                    </a:cubicBezTo>
                    <a:cubicBezTo>
                      <a:pt x="143" y="386"/>
                      <a:pt x="143" y="386"/>
                      <a:pt x="143" y="386"/>
                    </a:cubicBezTo>
                    <a:cubicBezTo>
                      <a:pt x="148" y="385"/>
                      <a:pt x="148" y="385"/>
                      <a:pt x="148" y="385"/>
                    </a:cubicBezTo>
                    <a:cubicBezTo>
                      <a:pt x="146" y="387"/>
                      <a:pt x="146" y="387"/>
                      <a:pt x="146" y="387"/>
                    </a:cubicBezTo>
                    <a:cubicBezTo>
                      <a:pt x="142" y="389"/>
                      <a:pt x="142" y="389"/>
                      <a:pt x="142" y="389"/>
                    </a:cubicBezTo>
                    <a:cubicBezTo>
                      <a:pt x="140" y="391"/>
                      <a:pt x="140" y="391"/>
                      <a:pt x="140" y="391"/>
                    </a:cubicBezTo>
                    <a:cubicBezTo>
                      <a:pt x="144" y="391"/>
                      <a:pt x="144" y="391"/>
                      <a:pt x="144" y="391"/>
                    </a:cubicBezTo>
                    <a:cubicBezTo>
                      <a:pt x="148" y="390"/>
                      <a:pt x="148" y="390"/>
                      <a:pt x="148" y="390"/>
                    </a:cubicBezTo>
                    <a:cubicBezTo>
                      <a:pt x="145" y="391"/>
                      <a:pt x="145" y="391"/>
                      <a:pt x="145" y="391"/>
                    </a:cubicBezTo>
                    <a:cubicBezTo>
                      <a:pt x="145" y="394"/>
                      <a:pt x="145" y="394"/>
                      <a:pt x="145" y="394"/>
                    </a:cubicBezTo>
                    <a:cubicBezTo>
                      <a:pt x="143" y="396"/>
                      <a:pt x="143" y="396"/>
                      <a:pt x="143" y="396"/>
                    </a:cubicBezTo>
                    <a:cubicBezTo>
                      <a:pt x="149" y="392"/>
                      <a:pt x="149" y="392"/>
                      <a:pt x="149" y="392"/>
                    </a:cubicBezTo>
                    <a:cubicBezTo>
                      <a:pt x="146" y="397"/>
                      <a:pt x="146" y="397"/>
                      <a:pt x="146" y="397"/>
                    </a:cubicBezTo>
                    <a:cubicBezTo>
                      <a:pt x="151" y="396"/>
                      <a:pt x="151" y="396"/>
                      <a:pt x="151" y="396"/>
                    </a:cubicBezTo>
                    <a:cubicBezTo>
                      <a:pt x="151" y="398"/>
                      <a:pt x="151" y="398"/>
                      <a:pt x="151" y="398"/>
                    </a:cubicBezTo>
                    <a:cubicBezTo>
                      <a:pt x="152" y="399"/>
                      <a:pt x="152" y="399"/>
                      <a:pt x="152" y="399"/>
                    </a:cubicBezTo>
                    <a:cubicBezTo>
                      <a:pt x="151" y="400"/>
                      <a:pt x="151" y="400"/>
                      <a:pt x="151" y="400"/>
                    </a:cubicBezTo>
                    <a:cubicBezTo>
                      <a:pt x="148" y="398"/>
                      <a:pt x="148" y="398"/>
                      <a:pt x="148" y="398"/>
                    </a:cubicBezTo>
                    <a:cubicBezTo>
                      <a:pt x="150" y="400"/>
                      <a:pt x="150" y="400"/>
                      <a:pt x="150" y="400"/>
                    </a:cubicBezTo>
                    <a:cubicBezTo>
                      <a:pt x="154" y="402"/>
                      <a:pt x="154" y="402"/>
                      <a:pt x="154" y="402"/>
                    </a:cubicBezTo>
                    <a:cubicBezTo>
                      <a:pt x="155" y="404"/>
                      <a:pt x="155" y="404"/>
                      <a:pt x="155" y="404"/>
                    </a:cubicBezTo>
                    <a:cubicBezTo>
                      <a:pt x="156" y="406"/>
                      <a:pt x="156" y="406"/>
                      <a:pt x="156" y="406"/>
                    </a:cubicBezTo>
                    <a:cubicBezTo>
                      <a:pt x="153" y="405"/>
                      <a:pt x="153" y="405"/>
                      <a:pt x="153" y="405"/>
                    </a:cubicBezTo>
                    <a:cubicBezTo>
                      <a:pt x="155" y="407"/>
                      <a:pt x="155" y="407"/>
                      <a:pt x="155" y="407"/>
                    </a:cubicBezTo>
                    <a:cubicBezTo>
                      <a:pt x="155" y="408"/>
                      <a:pt x="155" y="408"/>
                      <a:pt x="155" y="408"/>
                    </a:cubicBezTo>
                    <a:cubicBezTo>
                      <a:pt x="154" y="408"/>
                      <a:pt x="154" y="408"/>
                      <a:pt x="154" y="408"/>
                    </a:cubicBezTo>
                    <a:cubicBezTo>
                      <a:pt x="154" y="409"/>
                      <a:pt x="154" y="409"/>
                      <a:pt x="154" y="409"/>
                    </a:cubicBezTo>
                    <a:cubicBezTo>
                      <a:pt x="152" y="408"/>
                      <a:pt x="152" y="408"/>
                      <a:pt x="152" y="408"/>
                    </a:cubicBezTo>
                    <a:cubicBezTo>
                      <a:pt x="153" y="410"/>
                      <a:pt x="153" y="410"/>
                      <a:pt x="153" y="410"/>
                    </a:cubicBezTo>
                    <a:cubicBezTo>
                      <a:pt x="154" y="412"/>
                      <a:pt x="154" y="412"/>
                      <a:pt x="154" y="412"/>
                    </a:cubicBezTo>
                    <a:cubicBezTo>
                      <a:pt x="156" y="411"/>
                      <a:pt x="156" y="411"/>
                      <a:pt x="156" y="411"/>
                    </a:cubicBezTo>
                    <a:cubicBezTo>
                      <a:pt x="157" y="412"/>
                      <a:pt x="157" y="412"/>
                      <a:pt x="157" y="412"/>
                    </a:cubicBezTo>
                    <a:cubicBezTo>
                      <a:pt x="157" y="414"/>
                      <a:pt x="157" y="414"/>
                      <a:pt x="157" y="414"/>
                    </a:cubicBezTo>
                    <a:cubicBezTo>
                      <a:pt x="149" y="411"/>
                      <a:pt x="149" y="411"/>
                      <a:pt x="149" y="411"/>
                    </a:cubicBezTo>
                    <a:cubicBezTo>
                      <a:pt x="141" y="405"/>
                      <a:pt x="141" y="405"/>
                      <a:pt x="141" y="405"/>
                    </a:cubicBezTo>
                    <a:cubicBezTo>
                      <a:pt x="133" y="404"/>
                      <a:pt x="133" y="404"/>
                      <a:pt x="133" y="404"/>
                    </a:cubicBezTo>
                    <a:cubicBezTo>
                      <a:pt x="131" y="404"/>
                      <a:pt x="131" y="404"/>
                      <a:pt x="131" y="404"/>
                    </a:cubicBezTo>
                    <a:cubicBezTo>
                      <a:pt x="130" y="406"/>
                      <a:pt x="130" y="406"/>
                      <a:pt x="130" y="406"/>
                    </a:cubicBezTo>
                    <a:cubicBezTo>
                      <a:pt x="134" y="412"/>
                      <a:pt x="134" y="412"/>
                      <a:pt x="134" y="412"/>
                    </a:cubicBezTo>
                    <a:cubicBezTo>
                      <a:pt x="141" y="415"/>
                      <a:pt x="141" y="415"/>
                      <a:pt x="141" y="415"/>
                    </a:cubicBezTo>
                    <a:cubicBezTo>
                      <a:pt x="144" y="419"/>
                      <a:pt x="144" y="419"/>
                      <a:pt x="144" y="419"/>
                    </a:cubicBezTo>
                    <a:cubicBezTo>
                      <a:pt x="151" y="420"/>
                      <a:pt x="151" y="420"/>
                      <a:pt x="151" y="420"/>
                    </a:cubicBezTo>
                    <a:cubicBezTo>
                      <a:pt x="152" y="420"/>
                      <a:pt x="152" y="420"/>
                      <a:pt x="152" y="420"/>
                    </a:cubicBezTo>
                    <a:cubicBezTo>
                      <a:pt x="154" y="420"/>
                      <a:pt x="154" y="420"/>
                      <a:pt x="154" y="420"/>
                    </a:cubicBezTo>
                    <a:cubicBezTo>
                      <a:pt x="154" y="421"/>
                      <a:pt x="154" y="421"/>
                      <a:pt x="154" y="421"/>
                    </a:cubicBezTo>
                    <a:cubicBezTo>
                      <a:pt x="158" y="420"/>
                      <a:pt x="158" y="420"/>
                      <a:pt x="158" y="420"/>
                    </a:cubicBezTo>
                    <a:cubicBezTo>
                      <a:pt x="158" y="422"/>
                      <a:pt x="158" y="422"/>
                      <a:pt x="158" y="422"/>
                    </a:cubicBezTo>
                    <a:cubicBezTo>
                      <a:pt x="159" y="424"/>
                      <a:pt x="159" y="424"/>
                      <a:pt x="159" y="424"/>
                    </a:cubicBezTo>
                    <a:cubicBezTo>
                      <a:pt x="157" y="425"/>
                      <a:pt x="157" y="425"/>
                      <a:pt x="157" y="425"/>
                    </a:cubicBezTo>
                    <a:cubicBezTo>
                      <a:pt x="157" y="427"/>
                      <a:pt x="157" y="427"/>
                      <a:pt x="157" y="427"/>
                    </a:cubicBezTo>
                    <a:cubicBezTo>
                      <a:pt x="155" y="428"/>
                      <a:pt x="155" y="428"/>
                      <a:pt x="155" y="428"/>
                    </a:cubicBezTo>
                    <a:cubicBezTo>
                      <a:pt x="156" y="430"/>
                      <a:pt x="156" y="430"/>
                      <a:pt x="156" y="430"/>
                    </a:cubicBezTo>
                    <a:cubicBezTo>
                      <a:pt x="156" y="431"/>
                      <a:pt x="156" y="431"/>
                      <a:pt x="156" y="431"/>
                    </a:cubicBezTo>
                    <a:cubicBezTo>
                      <a:pt x="154" y="432"/>
                      <a:pt x="154" y="432"/>
                      <a:pt x="154" y="432"/>
                    </a:cubicBezTo>
                    <a:cubicBezTo>
                      <a:pt x="154" y="435"/>
                      <a:pt x="154" y="435"/>
                      <a:pt x="154" y="435"/>
                    </a:cubicBezTo>
                    <a:cubicBezTo>
                      <a:pt x="156" y="436"/>
                      <a:pt x="156" y="436"/>
                      <a:pt x="156" y="436"/>
                    </a:cubicBezTo>
                    <a:cubicBezTo>
                      <a:pt x="158" y="435"/>
                      <a:pt x="158" y="435"/>
                      <a:pt x="158" y="435"/>
                    </a:cubicBezTo>
                    <a:cubicBezTo>
                      <a:pt x="159" y="437"/>
                      <a:pt x="159" y="437"/>
                      <a:pt x="159" y="437"/>
                    </a:cubicBezTo>
                    <a:cubicBezTo>
                      <a:pt x="157" y="438"/>
                      <a:pt x="157" y="438"/>
                      <a:pt x="157" y="438"/>
                    </a:cubicBezTo>
                    <a:cubicBezTo>
                      <a:pt x="158" y="439"/>
                      <a:pt x="158" y="439"/>
                      <a:pt x="158" y="439"/>
                    </a:cubicBezTo>
                    <a:cubicBezTo>
                      <a:pt x="157" y="440"/>
                      <a:pt x="157" y="440"/>
                      <a:pt x="157" y="440"/>
                    </a:cubicBezTo>
                    <a:cubicBezTo>
                      <a:pt x="156" y="438"/>
                      <a:pt x="156" y="438"/>
                      <a:pt x="156" y="438"/>
                    </a:cubicBezTo>
                    <a:cubicBezTo>
                      <a:pt x="154" y="437"/>
                      <a:pt x="154" y="437"/>
                      <a:pt x="154" y="437"/>
                    </a:cubicBezTo>
                    <a:cubicBezTo>
                      <a:pt x="153" y="438"/>
                      <a:pt x="153" y="438"/>
                      <a:pt x="153" y="438"/>
                    </a:cubicBezTo>
                    <a:cubicBezTo>
                      <a:pt x="153" y="442"/>
                      <a:pt x="153" y="442"/>
                      <a:pt x="153" y="442"/>
                    </a:cubicBezTo>
                    <a:cubicBezTo>
                      <a:pt x="154" y="443"/>
                      <a:pt x="154" y="443"/>
                      <a:pt x="154" y="443"/>
                    </a:cubicBezTo>
                    <a:cubicBezTo>
                      <a:pt x="152" y="445"/>
                      <a:pt x="152" y="445"/>
                      <a:pt x="152" y="445"/>
                    </a:cubicBezTo>
                    <a:cubicBezTo>
                      <a:pt x="153" y="446"/>
                      <a:pt x="153" y="446"/>
                      <a:pt x="153" y="446"/>
                    </a:cubicBezTo>
                    <a:cubicBezTo>
                      <a:pt x="154" y="445"/>
                      <a:pt x="154" y="445"/>
                      <a:pt x="154" y="445"/>
                    </a:cubicBezTo>
                    <a:cubicBezTo>
                      <a:pt x="154" y="446"/>
                      <a:pt x="154" y="446"/>
                      <a:pt x="154" y="446"/>
                    </a:cubicBezTo>
                    <a:cubicBezTo>
                      <a:pt x="153" y="449"/>
                      <a:pt x="153" y="449"/>
                      <a:pt x="153" y="449"/>
                    </a:cubicBezTo>
                    <a:cubicBezTo>
                      <a:pt x="150" y="450"/>
                      <a:pt x="150" y="450"/>
                      <a:pt x="150" y="450"/>
                    </a:cubicBezTo>
                    <a:cubicBezTo>
                      <a:pt x="148" y="449"/>
                      <a:pt x="148" y="449"/>
                      <a:pt x="148" y="449"/>
                    </a:cubicBezTo>
                    <a:cubicBezTo>
                      <a:pt x="146" y="449"/>
                      <a:pt x="146" y="449"/>
                      <a:pt x="146" y="449"/>
                    </a:cubicBezTo>
                    <a:cubicBezTo>
                      <a:pt x="143" y="449"/>
                      <a:pt x="143" y="449"/>
                      <a:pt x="143" y="449"/>
                    </a:cubicBezTo>
                    <a:cubicBezTo>
                      <a:pt x="143" y="450"/>
                      <a:pt x="143" y="450"/>
                      <a:pt x="143" y="450"/>
                    </a:cubicBezTo>
                    <a:cubicBezTo>
                      <a:pt x="141" y="452"/>
                      <a:pt x="141" y="452"/>
                      <a:pt x="141" y="452"/>
                    </a:cubicBezTo>
                    <a:cubicBezTo>
                      <a:pt x="141" y="454"/>
                      <a:pt x="141" y="454"/>
                      <a:pt x="141" y="454"/>
                    </a:cubicBezTo>
                    <a:cubicBezTo>
                      <a:pt x="141" y="454"/>
                      <a:pt x="141" y="454"/>
                      <a:pt x="141" y="454"/>
                    </a:cubicBezTo>
                    <a:cubicBezTo>
                      <a:pt x="141" y="455"/>
                      <a:pt x="141" y="455"/>
                      <a:pt x="141" y="455"/>
                    </a:cubicBezTo>
                    <a:cubicBezTo>
                      <a:pt x="143" y="455"/>
                      <a:pt x="143" y="455"/>
                      <a:pt x="143" y="455"/>
                    </a:cubicBezTo>
                    <a:cubicBezTo>
                      <a:pt x="145" y="456"/>
                      <a:pt x="145" y="456"/>
                      <a:pt x="145" y="456"/>
                    </a:cubicBezTo>
                    <a:cubicBezTo>
                      <a:pt x="152" y="454"/>
                      <a:pt x="152" y="454"/>
                      <a:pt x="152" y="454"/>
                    </a:cubicBezTo>
                    <a:cubicBezTo>
                      <a:pt x="150" y="451"/>
                      <a:pt x="150" y="451"/>
                      <a:pt x="150" y="451"/>
                    </a:cubicBezTo>
                    <a:cubicBezTo>
                      <a:pt x="153" y="451"/>
                      <a:pt x="153" y="451"/>
                      <a:pt x="153" y="451"/>
                    </a:cubicBezTo>
                    <a:cubicBezTo>
                      <a:pt x="153" y="452"/>
                      <a:pt x="153" y="452"/>
                      <a:pt x="153" y="452"/>
                    </a:cubicBezTo>
                    <a:cubicBezTo>
                      <a:pt x="153" y="453"/>
                      <a:pt x="153" y="453"/>
                      <a:pt x="153" y="453"/>
                    </a:cubicBezTo>
                    <a:cubicBezTo>
                      <a:pt x="151" y="454"/>
                      <a:pt x="151" y="454"/>
                      <a:pt x="151" y="454"/>
                    </a:cubicBezTo>
                    <a:cubicBezTo>
                      <a:pt x="154" y="456"/>
                      <a:pt x="154" y="456"/>
                      <a:pt x="154" y="456"/>
                    </a:cubicBezTo>
                    <a:cubicBezTo>
                      <a:pt x="152" y="456"/>
                      <a:pt x="152" y="456"/>
                      <a:pt x="152" y="456"/>
                    </a:cubicBezTo>
                    <a:cubicBezTo>
                      <a:pt x="152" y="457"/>
                      <a:pt x="152" y="457"/>
                      <a:pt x="152" y="457"/>
                    </a:cubicBezTo>
                    <a:cubicBezTo>
                      <a:pt x="154" y="458"/>
                      <a:pt x="154" y="458"/>
                      <a:pt x="154" y="458"/>
                    </a:cubicBezTo>
                    <a:cubicBezTo>
                      <a:pt x="154" y="459"/>
                      <a:pt x="154" y="459"/>
                      <a:pt x="154" y="459"/>
                    </a:cubicBezTo>
                    <a:cubicBezTo>
                      <a:pt x="152" y="458"/>
                      <a:pt x="152" y="458"/>
                      <a:pt x="152" y="458"/>
                    </a:cubicBezTo>
                    <a:cubicBezTo>
                      <a:pt x="150" y="459"/>
                      <a:pt x="150" y="459"/>
                      <a:pt x="150" y="459"/>
                    </a:cubicBezTo>
                    <a:cubicBezTo>
                      <a:pt x="148" y="459"/>
                      <a:pt x="148" y="459"/>
                      <a:pt x="148" y="459"/>
                    </a:cubicBezTo>
                    <a:cubicBezTo>
                      <a:pt x="143" y="456"/>
                      <a:pt x="143" y="456"/>
                      <a:pt x="143" y="456"/>
                    </a:cubicBezTo>
                    <a:cubicBezTo>
                      <a:pt x="141" y="457"/>
                      <a:pt x="141" y="457"/>
                      <a:pt x="141" y="457"/>
                    </a:cubicBezTo>
                    <a:cubicBezTo>
                      <a:pt x="141" y="458"/>
                      <a:pt x="141" y="458"/>
                      <a:pt x="141" y="458"/>
                    </a:cubicBezTo>
                    <a:cubicBezTo>
                      <a:pt x="138" y="457"/>
                      <a:pt x="138" y="457"/>
                      <a:pt x="138" y="457"/>
                    </a:cubicBezTo>
                    <a:cubicBezTo>
                      <a:pt x="137" y="458"/>
                      <a:pt x="137" y="458"/>
                      <a:pt x="137" y="458"/>
                    </a:cubicBezTo>
                    <a:cubicBezTo>
                      <a:pt x="140" y="458"/>
                      <a:pt x="140" y="458"/>
                      <a:pt x="140" y="458"/>
                    </a:cubicBezTo>
                    <a:cubicBezTo>
                      <a:pt x="142" y="460"/>
                      <a:pt x="142" y="460"/>
                      <a:pt x="142" y="460"/>
                    </a:cubicBezTo>
                    <a:cubicBezTo>
                      <a:pt x="141" y="460"/>
                      <a:pt x="141" y="460"/>
                      <a:pt x="141" y="460"/>
                    </a:cubicBezTo>
                    <a:cubicBezTo>
                      <a:pt x="139" y="459"/>
                      <a:pt x="139" y="459"/>
                      <a:pt x="139" y="459"/>
                    </a:cubicBezTo>
                    <a:cubicBezTo>
                      <a:pt x="140" y="461"/>
                      <a:pt x="140" y="461"/>
                      <a:pt x="140" y="461"/>
                    </a:cubicBezTo>
                    <a:cubicBezTo>
                      <a:pt x="138" y="461"/>
                      <a:pt x="138" y="461"/>
                      <a:pt x="138" y="461"/>
                    </a:cubicBezTo>
                    <a:cubicBezTo>
                      <a:pt x="136" y="462"/>
                      <a:pt x="136" y="462"/>
                      <a:pt x="136" y="462"/>
                    </a:cubicBezTo>
                    <a:cubicBezTo>
                      <a:pt x="137" y="466"/>
                      <a:pt x="137" y="466"/>
                      <a:pt x="137" y="466"/>
                    </a:cubicBezTo>
                    <a:cubicBezTo>
                      <a:pt x="137" y="466"/>
                      <a:pt x="137" y="466"/>
                      <a:pt x="137" y="466"/>
                    </a:cubicBezTo>
                    <a:cubicBezTo>
                      <a:pt x="136" y="468"/>
                      <a:pt x="136" y="468"/>
                      <a:pt x="136" y="468"/>
                    </a:cubicBezTo>
                    <a:cubicBezTo>
                      <a:pt x="137" y="469"/>
                      <a:pt x="137" y="469"/>
                      <a:pt x="137" y="469"/>
                    </a:cubicBezTo>
                    <a:cubicBezTo>
                      <a:pt x="138" y="468"/>
                      <a:pt x="138" y="468"/>
                      <a:pt x="138" y="468"/>
                    </a:cubicBezTo>
                    <a:cubicBezTo>
                      <a:pt x="135" y="470"/>
                      <a:pt x="135" y="470"/>
                      <a:pt x="135" y="470"/>
                    </a:cubicBezTo>
                    <a:cubicBezTo>
                      <a:pt x="135" y="472"/>
                      <a:pt x="135" y="472"/>
                      <a:pt x="135" y="472"/>
                    </a:cubicBezTo>
                    <a:cubicBezTo>
                      <a:pt x="135" y="472"/>
                      <a:pt x="135" y="472"/>
                      <a:pt x="135" y="472"/>
                    </a:cubicBezTo>
                    <a:cubicBezTo>
                      <a:pt x="134" y="473"/>
                      <a:pt x="134" y="473"/>
                      <a:pt x="134" y="473"/>
                    </a:cubicBezTo>
                    <a:cubicBezTo>
                      <a:pt x="134" y="477"/>
                      <a:pt x="134" y="477"/>
                      <a:pt x="134" y="477"/>
                    </a:cubicBezTo>
                    <a:cubicBezTo>
                      <a:pt x="136" y="478"/>
                      <a:pt x="136" y="478"/>
                      <a:pt x="136" y="478"/>
                    </a:cubicBezTo>
                    <a:cubicBezTo>
                      <a:pt x="136" y="480"/>
                      <a:pt x="136" y="480"/>
                      <a:pt x="136" y="480"/>
                    </a:cubicBezTo>
                    <a:cubicBezTo>
                      <a:pt x="138" y="480"/>
                      <a:pt x="138" y="480"/>
                      <a:pt x="138" y="480"/>
                    </a:cubicBezTo>
                    <a:cubicBezTo>
                      <a:pt x="140" y="480"/>
                      <a:pt x="140" y="480"/>
                      <a:pt x="140" y="480"/>
                    </a:cubicBezTo>
                    <a:cubicBezTo>
                      <a:pt x="140" y="482"/>
                      <a:pt x="140" y="482"/>
                      <a:pt x="140" y="482"/>
                    </a:cubicBezTo>
                    <a:cubicBezTo>
                      <a:pt x="139" y="483"/>
                      <a:pt x="139" y="483"/>
                      <a:pt x="139" y="483"/>
                    </a:cubicBezTo>
                    <a:cubicBezTo>
                      <a:pt x="137" y="485"/>
                      <a:pt x="137" y="485"/>
                      <a:pt x="137" y="485"/>
                    </a:cubicBezTo>
                    <a:cubicBezTo>
                      <a:pt x="139" y="487"/>
                      <a:pt x="139" y="487"/>
                      <a:pt x="139" y="487"/>
                    </a:cubicBezTo>
                    <a:cubicBezTo>
                      <a:pt x="137" y="486"/>
                      <a:pt x="137" y="486"/>
                      <a:pt x="137" y="486"/>
                    </a:cubicBezTo>
                    <a:cubicBezTo>
                      <a:pt x="136" y="488"/>
                      <a:pt x="136" y="488"/>
                      <a:pt x="136" y="488"/>
                    </a:cubicBezTo>
                    <a:cubicBezTo>
                      <a:pt x="136" y="491"/>
                      <a:pt x="136" y="491"/>
                      <a:pt x="136" y="491"/>
                    </a:cubicBezTo>
                    <a:cubicBezTo>
                      <a:pt x="138" y="491"/>
                      <a:pt x="138" y="491"/>
                      <a:pt x="138" y="491"/>
                    </a:cubicBezTo>
                    <a:cubicBezTo>
                      <a:pt x="137" y="492"/>
                      <a:pt x="137" y="492"/>
                      <a:pt x="137" y="492"/>
                    </a:cubicBezTo>
                    <a:cubicBezTo>
                      <a:pt x="138" y="493"/>
                      <a:pt x="138" y="493"/>
                      <a:pt x="138" y="493"/>
                    </a:cubicBezTo>
                    <a:cubicBezTo>
                      <a:pt x="139" y="493"/>
                      <a:pt x="139" y="493"/>
                      <a:pt x="139" y="493"/>
                    </a:cubicBezTo>
                    <a:cubicBezTo>
                      <a:pt x="141" y="492"/>
                      <a:pt x="141" y="492"/>
                      <a:pt x="141" y="492"/>
                    </a:cubicBezTo>
                    <a:cubicBezTo>
                      <a:pt x="137" y="495"/>
                      <a:pt x="137" y="495"/>
                      <a:pt x="137" y="495"/>
                    </a:cubicBezTo>
                    <a:cubicBezTo>
                      <a:pt x="137" y="497"/>
                      <a:pt x="137" y="497"/>
                      <a:pt x="137" y="497"/>
                    </a:cubicBezTo>
                    <a:cubicBezTo>
                      <a:pt x="139" y="497"/>
                      <a:pt x="139" y="497"/>
                      <a:pt x="139" y="497"/>
                    </a:cubicBezTo>
                    <a:cubicBezTo>
                      <a:pt x="139" y="498"/>
                      <a:pt x="139" y="498"/>
                      <a:pt x="139" y="498"/>
                    </a:cubicBezTo>
                    <a:cubicBezTo>
                      <a:pt x="141" y="497"/>
                      <a:pt x="141" y="497"/>
                      <a:pt x="141" y="497"/>
                    </a:cubicBezTo>
                    <a:cubicBezTo>
                      <a:pt x="141" y="498"/>
                      <a:pt x="141" y="498"/>
                      <a:pt x="141" y="498"/>
                    </a:cubicBezTo>
                    <a:cubicBezTo>
                      <a:pt x="140" y="499"/>
                      <a:pt x="140" y="499"/>
                      <a:pt x="140" y="499"/>
                    </a:cubicBezTo>
                    <a:cubicBezTo>
                      <a:pt x="140" y="500"/>
                      <a:pt x="140" y="500"/>
                      <a:pt x="140" y="500"/>
                    </a:cubicBezTo>
                    <a:cubicBezTo>
                      <a:pt x="139" y="501"/>
                      <a:pt x="139" y="501"/>
                      <a:pt x="139" y="501"/>
                    </a:cubicBezTo>
                    <a:cubicBezTo>
                      <a:pt x="141" y="501"/>
                      <a:pt x="141" y="501"/>
                      <a:pt x="141" y="501"/>
                    </a:cubicBezTo>
                    <a:cubicBezTo>
                      <a:pt x="142" y="500"/>
                      <a:pt x="142" y="500"/>
                      <a:pt x="142" y="500"/>
                    </a:cubicBezTo>
                    <a:cubicBezTo>
                      <a:pt x="142" y="504"/>
                      <a:pt x="142" y="504"/>
                      <a:pt x="142" y="504"/>
                    </a:cubicBezTo>
                    <a:cubicBezTo>
                      <a:pt x="144" y="504"/>
                      <a:pt x="144" y="504"/>
                      <a:pt x="144" y="504"/>
                    </a:cubicBezTo>
                    <a:cubicBezTo>
                      <a:pt x="144" y="505"/>
                      <a:pt x="144" y="505"/>
                      <a:pt x="144" y="505"/>
                    </a:cubicBezTo>
                    <a:cubicBezTo>
                      <a:pt x="146" y="505"/>
                      <a:pt x="146" y="505"/>
                      <a:pt x="146" y="505"/>
                    </a:cubicBezTo>
                    <a:cubicBezTo>
                      <a:pt x="144" y="508"/>
                      <a:pt x="144" y="508"/>
                      <a:pt x="144" y="508"/>
                    </a:cubicBezTo>
                    <a:cubicBezTo>
                      <a:pt x="144" y="509"/>
                      <a:pt x="144" y="509"/>
                      <a:pt x="144" y="509"/>
                    </a:cubicBezTo>
                    <a:cubicBezTo>
                      <a:pt x="146" y="508"/>
                      <a:pt x="146" y="508"/>
                      <a:pt x="146" y="508"/>
                    </a:cubicBezTo>
                    <a:cubicBezTo>
                      <a:pt x="146" y="509"/>
                      <a:pt x="146" y="509"/>
                      <a:pt x="146" y="509"/>
                    </a:cubicBezTo>
                    <a:cubicBezTo>
                      <a:pt x="145" y="510"/>
                      <a:pt x="145" y="510"/>
                      <a:pt x="145" y="510"/>
                    </a:cubicBezTo>
                    <a:cubicBezTo>
                      <a:pt x="145" y="512"/>
                      <a:pt x="145" y="512"/>
                      <a:pt x="145" y="512"/>
                    </a:cubicBezTo>
                    <a:cubicBezTo>
                      <a:pt x="146" y="513"/>
                      <a:pt x="146" y="513"/>
                      <a:pt x="146" y="513"/>
                    </a:cubicBezTo>
                    <a:cubicBezTo>
                      <a:pt x="146" y="513"/>
                      <a:pt x="146" y="513"/>
                      <a:pt x="146" y="513"/>
                    </a:cubicBezTo>
                    <a:cubicBezTo>
                      <a:pt x="147" y="516"/>
                      <a:pt x="147" y="516"/>
                      <a:pt x="147" y="516"/>
                    </a:cubicBezTo>
                    <a:cubicBezTo>
                      <a:pt x="148" y="515"/>
                      <a:pt x="148" y="515"/>
                      <a:pt x="148" y="515"/>
                    </a:cubicBezTo>
                    <a:cubicBezTo>
                      <a:pt x="148" y="515"/>
                      <a:pt x="148" y="515"/>
                      <a:pt x="148" y="515"/>
                    </a:cubicBezTo>
                    <a:cubicBezTo>
                      <a:pt x="148" y="516"/>
                      <a:pt x="148" y="516"/>
                      <a:pt x="148" y="516"/>
                    </a:cubicBezTo>
                    <a:cubicBezTo>
                      <a:pt x="147" y="517"/>
                      <a:pt x="147" y="517"/>
                      <a:pt x="147" y="517"/>
                    </a:cubicBezTo>
                    <a:cubicBezTo>
                      <a:pt x="147" y="525"/>
                      <a:pt x="147" y="525"/>
                      <a:pt x="147" y="525"/>
                    </a:cubicBezTo>
                    <a:cubicBezTo>
                      <a:pt x="148" y="524"/>
                      <a:pt x="148" y="524"/>
                      <a:pt x="148" y="524"/>
                    </a:cubicBezTo>
                    <a:cubicBezTo>
                      <a:pt x="149" y="524"/>
                      <a:pt x="149" y="524"/>
                      <a:pt x="149" y="524"/>
                    </a:cubicBezTo>
                    <a:cubicBezTo>
                      <a:pt x="153" y="518"/>
                      <a:pt x="153" y="518"/>
                      <a:pt x="153" y="518"/>
                    </a:cubicBezTo>
                    <a:cubicBezTo>
                      <a:pt x="154" y="518"/>
                      <a:pt x="154" y="518"/>
                      <a:pt x="154" y="518"/>
                    </a:cubicBezTo>
                    <a:cubicBezTo>
                      <a:pt x="155" y="518"/>
                      <a:pt x="155" y="518"/>
                      <a:pt x="155" y="518"/>
                    </a:cubicBezTo>
                    <a:cubicBezTo>
                      <a:pt x="156" y="516"/>
                      <a:pt x="156" y="516"/>
                      <a:pt x="156" y="516"/>
                    </a:cubicBezTo>
                    <a:cubicBezTo>
                      <a:pt x="159" y="517"/>
                      <a:pt x="159" y="517"/>
                      <a:pt x="159" y="517"/>
                    </a:cubicBezTo>
                    <a:cubicBezTo>
                      <a:pt x="160" y="517"/>
                      <a:pt x="160" y="517"/>
                      <a:pt x="160" y="517"/>
                    </a:cubicBezTo>
                    <a:cubicBezTo>
                      <a:pt x="161" y="519"/>
                      <a:pt x="161" y="519"/>
                      <a:pt x="161" y="519"/>
                    </a:cubicBezTo>
                    <a:cubicBezTo>
                      <a:pt x="157" y="518"/>
                      <a:pt x="157" y="518"/>
                      <a:pt x="157" y="518"/>
                    </a:cubicBezTo>
                    <a:cubicBezTo>
                      <a:pt x="156" y="519"/>
                      <a:pt x="156" y="519"/>
                      <a:pt x="156" y="519"/>
                    </a:cubicBezTo>
                    <a:cubicBezTo>
                      <a:pt x="156" y="520"/>
                      <a:pt x="156" y="520"/>
                      <a:pt x="156" y="520"/>
                    </a:cubicBezTo>
                    <a:cubicBezTo>
                      <a:pt x="158" y="521"/>
                      <a:pt x="158" y="521"/>
                      <a:pt x="158" y="521"/>
                    </a:cubicBezTo>
                    <a:cubicBezTo>
                      <a:pt x="160" y="521"/>
                      <a:pt x="160" y="521"/>
                      <a:pt x="160" y="521"/>
                    </a:cubicBezTo>
                    <a:cubicBezTo>
                      <a:pt x="155" y="523"/>
                      <a:pt x="155" y="523"/>
                      <a:pt x="155" y="523"/>
                    </a:cubicBezTo>
                    <a:cubicBezTo>
                      <a:pt x="154" y="525"/>
                      <a:pt x="154" y="525"/>
                      <a:pt x="154" y="525"/>
                    </a:cubicBezTo>
                    <a:cubicBezTo>
                      <a:pt x="153" y="526"/>
                      <a:pt x="153" y="526"/>
                      <a:pt x="153" y="526"/>
                    </a:cubicBezTo>
                    <a:cubicBezTo>
                      <a:pt x="151" y="526"/>
                      <a:pt x="151" y="526"/>
                      <a:pt x="151" y="526"/>
                    </a:cubicBezTo>
                    <a:cubicBezTo>
                      <a:pt x="150" y="527"/>
                      <a:pt x="150" y="527"/>
                      <a:pt x="150" y="527"/>
                    </a:cubicBezTo>
                    <a:cubicBezTo>
                      <a:pt x="151" y="530"/>
                      <a:pt x="151" y="530"/>
                      <a:pt x="151" y="530"/>
                    </a:cubicBezTo>
                    <a:cubicBezTo>
                      <a:pt x="151" y="533"/>
                      <a:pt x="151" y="533"/>
                      <a:pt x="151" y="533"/>
                    </a:cubicBezTo>
                    <a:cubicBezTo>
                      <a:pt x="152" y="533"/>
                      <a:pt x="152" y="533"/>
                      <a:pt x="152" y="533"/>
                    </a:cubicBezTo>
                    <a:cubicBezTo>
                      <a:pt x="151" y="535"/>
                      <a:pt x="151" y="535"/>
                      <a:pt x="151" y="535"/>
                    </a:cubicBezTo>
                    <a:cubicBezTo>
                      <a:pt x="153" y="538"/>
                      <a:pt x="153" y="538"/>
                      <a:pt x="153" y="538"/>
                    </a:cubicBezTo>
                    <a:cubicBezTo>
                      <a:pt x="153" y="538"/>
                      <a:pt x="153" y="538"/>
                      <a:pt x="153" y="538"/>
                    </a:cubicBezTo>
                    <a:cubicBezTo>
                      <a:pt x="154" y="540"/>
                      <a:pt x="154" y="540"/>
                      <a:pt x="154" y="540"/>
                    </a:cubicBezTo>
                    <a:cubicBezTo>
                      <a:pt x="155" y="543"/>
                      <a:pt x="155" y="543"/>
                      <a:pt x="155" y="543"/>
                    </a:cubicBezTo>
                    <a:cubicBezTo>
                      <a:pt x="156" y="543"/>
                      <a:pt x="156" y="543"/>
                      <a:pt x="156" y="543"/>
                    </a:cubicBezTo>
                    <a:cubicBezTo>
                      <a:pt x="156" y="544"/>
                      <a:pt x="156" y="544"/>
                      <a:pt x="156" y="544"/>
                    </a:cubicBezTo>
                    <a:cubicBezTo>
                      <a:pt x="156" y="545"/>
                      <a:pt x="156" y="545"/>
                      <a:pt x="156" y="545"/>
                    </a:cubicBezTo>
                    <a:cubicBezTo>
                      <a:pt x="158" y="545"/>
                      <a:pt x="158" y="545"/>
                      <a:pt x="158" y="545"/>
                    </a:cubicBezTo>
                    <a:cubicBezTo>
                      <a:pt x="158" y="547"/>
                      <a:pt x="158" y="547"/>
                      <a:pt x="158" y="547"/>
                    </a:cubicBezTo>
                    <a:cubicBezTo>
                      <a:pt x="159" y="548"/>
                      <a:pt x="159" y="548"/>
                      <a:pt x="159" y="548"/>
                    </a:cubicBezTo>
                    <a:cubicBezTo>
                      <a:pt x="159" y="549"/>
                      <a:pt x="159" y="549"/>
                      <a:pt x="159" y="549"/>
                    </a:cubicBezTo>
                    <a:cubicBezTo>
                      <a:pt x="160" y="548"/>
                      <a:pt x="160" y="548"/>
                      <a:pt x="160" y="548"/>
                    </a:cubicBezTo>
                    <a:cubicBezTo>
                      <a:pt x="161" y="548"/>
                      <a:pt x="161" y="548"/>
                      <a:pt x="161" y="548"/>
                    </a:cubicBezTo>
                    <a:cubicBezTo>
                      <a:pt x="160" y="550"/>
                      <a:pt x="160" y="550"/>
                      <a:pt x="160" y="550"/>
                    </a:cubicBezTo>
                    <a:cubicBezTo>
                      <a:pt x="160" y="552"/>
                      <a:pt x="160" y="552"/>
                      <a:pt x="160" y="552"/>
                    </a:cubicBezTo>
                    <a:cubicBezTo>
                      <a:pt x="160" y="552"/>
                      <a:pt x="160" y="552"/>
                      <a:pt x="160" y="552"/>
                    </a:cubicBezTo>
                    <a:cubicBezTo>
                      <a:pt x="162" y="553"/>
                      <a:pt x="162" y="553"/>
                      <a:pt x="162" y="553"/>
                    </a:cubicBezTo>
                    <a:cubicBezTo>
                      <a:pt x="163" y="553"/>
                      <a:pt x="163" y="553"/>
                      <a:pt x="163" y="553"/>
                    </a:cubicBezTo>
                    <a:cubicBezTo>
                      <a:pt x="162" y="554"/>
                      <a:pt x="162" y="554"/>
                      <a:pt x="162" y="554"/>
                    </a:cubicBezTo>
                    <a:cubicBezTo>
                      <a:pt x="162" y="555"/>
                      <a:pt x="162" y="555"/>
                      <a:pt x="162" y="555"/>
                    </a:cubicBezTo>
                    <a:cubicBezTo>
                      <a:pt x="164" y="556"/>
                      <a:pt x="164" y="556"/>
                      <a:pt x="164" y="556"/>
                    </a:cubicBezTo>
                    <a:cubicBezTo>
                      <a:pt x="165" y="556"/>
                      <a:pt x="165" y="556"/>
                      <a:pt x="165" y="556"/>
                    </a:cubicBezTo>
                    <a:cubicBezTo>
                      <a:pt x="164" y="557"/>
                      <a:pt x="164" y="557"/>
                      <a:pt x="164" y="557"/>
                    </a:cubicBezTo>
                    <a:cubicBezTo>
                      <a:pt x="164" y="558"/>
                      <a:pt x="164" y="558"/>
                      <a:pt x="164" y="558"/>
                    </a:cubicBezTo>
                    <a:cubicBezTo>
                      <a:pt x="165" y="557"/>
                      <a:pt x="165" y="557"/>
                      <a:pt x="165" y="557"/>
                    </a:cubicBezTo>
                    <a:cubicBezTo>
                      <a:pt x="164" y="558"/>
                      <a:pt x="164" y="558"/>
                      <a:pt x="164" y="558"/>
                    </a:cubicBezTo>
                    <a:cubicBezTo>
                      <a:pt x="163" y="558"/>
                      <a:pt x="163" y="558"/>
                      <a:pt x="163" y="558"/>
                    </a:cubicBezTo>
                    <a:cubicBezTo>
                      <a:pt x="164" y="559"/>
                      <a:pt x="164" y="559"/>
                      <a:pt x="164" y="559"/>
                    </a:cubicBezTo>
                    <a:cubicBezTo>
                      <a:pt x="164" y="560"/>
                      <a:pt x="164" y="560"/>
                      <a:pt x="164" y="560"/>
                    </a:cubicBezTo>
                    <a:cubicBezTo>
                      <a:pt x="165" y="559"/>
                      <a:pt x="165" y="559"/>
                      <a:pt x="165" y="559"/>
                    </a:cubicBezTo>
                    <a:cubicBezTo>
                      <a:pt x="168" y="558"/>
                      <a:pt x="168" y="558"/>
                      <a:pt x="168" y="558"/>
                    </a:cubicBezTo>
                    <a:cubicBezTo>
                      <a:pt x="168" y="558"/>
                      <a:pt x="168" y="558"/>
                      <a:pt x="168" y="558"/>
                    </a:cubicBezTo>
                    <a:cubicBezTo>
                      <a:pt x="169" y="559"/>
                      <a:pt x="169" y="559"/>
                      <a:pt x="169" y="559"/>
                    </a:cubicBezTo>
                    <a:cubicBezTo>
                      <a:pt x="166" y="561"/>
                      <a:pt x="166" y="561"/>
                      <a:pt x="166" y="561"/>
                    </a:cubicBezTo>
                    <a:cubicBezTo>
                      <a:pt x="166" y="562"/>
                      <a:pt x="166" y="562"/>
                      <a:pt x="166" y="562"/>
                    </a:cubicBezTo>
                    <a:cubicBezTo>
                      <a:pt x="167" y="563"/>
                      <a:pt x="167" y="563"/>
                      <a:pt x="167" y="563"/>
                    </a:cubicBezTo>
                    <a:cubicBezTo>
                      <a:pt x="168" y="564"/>
                      <a:pt x="168" y="564"/>
                      <a:pt x="168" y="564"/>
                    </a:cubicBezTo>
                    <a:cubicBezTo>
                      <a:pt x="168" y="564"/>
                      <a:pt x="168" y="564"/>
                      <a:pt x="168" y="564"/>
                    </a:cubicBezTo>
                    <a:cubicBezTo>
                      <a:pt x="169" y="564"/>
                      <a:pt x="169" y="564"/>
                      <a:pt x="169" y="564"/>
                    </a:cubicBezTo>
                    <a:cubicBezTo>
                      <a:pt x="168" y="565"/>
                      <a:pt x="168" y="565"/>
                      <a:pt x="168" y="565"/>
                    </a:cubicBezTo>
                    <a:cubicBezTo>
                      <a:pt x="166" y="566"/>
                      <a:pt x="166" y="566"/>
                      <a:pt x="166" y="566"/>
                    </a:cubicBezTo>
                    <a:cubicBezTo>
                      <a:pt x="167" y="567"/>
                      <a:pt x="167" y="567"/>
                      <a:pt x="167" y="567"/>
                    </a:cubicBezTo>
                    <a:cubicBezTo>
                      <a:pt x="168" y="568"/>
                      <a:pt x="168" y="568"/>
                      <a:pt x="168" y="568"/>
                    </a:cubicBezTo>
                    <a:cubicBezTo>
                      <a:pt x="172" y="566"/>
                      <a:pt x="172" y="566"/>
                      <a:pt x="172" y="566"/>
                    </a:cubicBezTo>
                    <a:cubicBezTo>
                      <a:pt x="172" y="566"/>
                      <a:pt x="172" y="566"/>
                      <a:pt x="172" y="566"/>
                    </a:cubicBezTo>
                    <a:cubicBezTo>
                      <a:pt x="174" y="567"/>
                      <a:pt x="174" y="567"/>
                      <a:pt x="174" y="567"/>
                    </a:cubicBezTo>
                    <a:cubicBezTo>
                      <a:pt x="168" y="569"/>
                      <a:pt x="168" y="569"/>
                      <a:pt x="168" y="569"/>
                    </a:cubicBezTo>
                    <a:cubicBezTo>
                      <a:pt x="169" y="569"/>
                      <a:pt x="169" y="569"/>
                      <a:pt x="169" y="569"/>
                    </a:cubicBezTo>
                    <a:cubicBezTo>
                      <a:pt x="169" y="569"/>
                      <a:pt x="169" y="569"/>
                      <a:pt x="169" y="569"/>
                    </a:cubicBezTo>
                    <a:cubicBezTo>
                      <a:pt x="171" y="569"/>
                      <a:pt x="171" y="569"/>
                      <a:pt x="171" y="569"/>
                    </a:cubicBezTo>
                    <a:cubicBezTo>
                      <a:pt x="171" y="569"/>
                      <a:pt x="171" y="569"/>
                      <a:pt x="171" y="569"/>
                    </a:cubicBezTo>
                    <a:cubicBezTo>
                      <a:pt x="171" y="569"/>
                      <a:pt x="171" y="569"/>
                      <a:pt x="171" y="569"/>
                    </a:cubicBezTo>
                    <a:cubicBezTo>
                      <a:pt x="171" y="571"/>
                      <a:pt x="171" y="571"/>
                      <a:pt x="171" y="571"/>
                    </a:cubicBezTo>
                    <a:cubicBezTo>
                      <a:pt x="172" y="571"/>
                      <a:pt x="172" y="571"/>
                      <a:pt x="172" y="571"/>
                    </a:cubicBezTo>
                    <a:cubicBezTo>
                      <a:pt x="172" y="571"/>
                      <a:pt x="172" y="571"/>
                      <a:pt x="172" y="571"/>
                    </a:cubicBezTo>
                    <a:cubicBezTo>
                      <a:pt x="174" y="571"/>
                      <a:pt x="174" y="571"/>
                      <a:pt x="174" y="571"/>
                    </a:cubicBezTo>
                    <a:cubicBezTo>
                      <a:pt x="174" y="571"/>
                      <a:pt x="174" y="571"/>
                      <a:pt x="174" y="571"/>
                    </a:cubicBezTo>
                    <a:cubicBezTo>
                      <a:pt x="175" y="572"/>
                      <a:pt x="175" y="572"/>
                      <a:pt x="175" y="572"/>
                    </a:cubicBezTo>
                    <a:cubicBezTo>
                      <a:pt x="175" y="572"/>
                      <a:pt x="175" y="572"/>
                      <a:pt x="175" y="572"/>
                    </a:cubicBezTo>
                    <a:cubicBezTo>
                      <a:pt x="176" y="573"/>
                      <a:pt x="176" y="573"/>
                      <a:pt x="176" y="573"/>
                    </a:cubicBezTo>
                    <a:cubicBezTo>
                      <a:pt x="177" y="573"/>
                      <a:pt x="177" y="573"/>
                      <a:pt x="177" y="573"/>
                    </a:cubicBezTo>
                    <a:cubicBezTo>
                      <a:pt x="178" y="573"/>
                      <a:pt x="178" y="573"/>
                      <a:pt x="178" y="573"/>
                    </a:cubicBezTo>
                    <a:cubicBezTo>
                      <a:pt x="178" y="574"/>
                      <a:pt x="178" y="574"/>
                      <a:pt x="178" y="574"/>
                    </a:cubicBezTo>
                    <a:cubicBezTo>
                      <a:pt x="178" y="574"/>
                      <a:pt x="178" y="574"/>
                      <a:pt x="178" y="574"/>
                    </a:cubicBezTo>
                    <a:cubicBezTo>
                      <a:pt x="175" y="576"/>
                      <a:pt x="175" y="576"/>
                      <a:pt x="175" y="576"/>
                    </a:cubicBezTo>
                    <a:cubicBezTo>
                      <a:pt x="174" y="577"/>
                      <a:pt x="174" y="577"/>
                      <a:pt x="174" y="577"/>
                    </a:cubicBezTo>
                    <a:cubicBezTo>
                      <a:pt x="176" y="576"/>
                      <a:pt x="176" y="576"/>
                      <a:pt x="176" y="576"/>
                    </a:cubicBezTo>
                    <a:cubicBezTo>
                      <a:pt x="176" y="577"/>
                      <a:pt x="176" y="577"/>
                      <a:pt x="176" y="577"/>
                    </a:cubicBezTo>
                    <a:cubicBezTo>
                      <a:pt x="179" y="576"/>
                      <a:pt x="179" y="576"/>
                      <a:pt x="179" y="576"/>
                    </a:cubicBezTo>
                    <a:cubicBezTo>
                      <a:pt x="179" y="575"/>
                      <a:pt x="179" y="575"/>
                      <a:pt x="179" y="575"/>
                    </a:cubicBezTo>
                    <a:cubicBezTo>
                      <a:pt x="179" y="575"/>
                      <a:pt x="179" y="575"/>
                      <a:pt x="179" y="575"/>
                    </a:cubicBezTo>
                    <a:cubicBezTo>
                      <a:pt x="179" y="575"/>
                      <a:pt x="179" y="575"/>
                      <a:pt x="179" y="575"/>
                    </a:cubicBezTo>
                    <a:cubicBezTo>
                      <a:pt x="181" y="575"/>
                      <a:pt x="181" y="575"/>
                      <a:pt x="181" y="575"/>
                    </a:cubicBezTo>
                    <a:cubicBezTo>
                      <a:pt x="182" y="575"/>
                      <a:pt x="182" y="575"/>
                      <a:pt x="182" y="575"/>
                    </a:cubicBezTo>
                    <a:cubicBezTo>
                      <a:pt x="185" y="575"/>
                      <a:pt x="185" y="575"/>
                      <a:pt x="185" y="575"/>
                    </a:cubicBezTo>
                    <a:cubicBezTo>
                      <a:pt x="187" y="574"/>
                      <a:pt x="187" y="574"/>
                      <a:pt x="187" y="574"/>
                    </a:cubicBezTo>
                    <a:cubicBezTo>
                      <a:pt x="188" y="574"/>
                      <a:pt x="188" y="574"/>
                      <a:pt x="188" y="574"/>
                    </a:cubicBezTo>
                    <a:cubicBezTo>
                      <a:pt x="190" y="573"/>
                      <a:pt x="190" y="573"/>
                      <a:pt x="190" y="573"/>
                    </a:cubicBezTo>
                    <a:cubicBezTo>
                      <a:pt x="189" y="575"/>
                      <a:pt x="189" y="575"/>
                      <a:pt x="189" y="575"/>
                    </a:cubicBezTo>
                    <a:cubicBezTo>
                      <a:pt x="190" y="575"/>
                      <a:pt x="190" y="575"/>
                      <a:pt x="190" y="575"/>
                    </a:cubicBezTo>
                    <a:cubicBezTo>
                      <a:pt x="192" y="575"/>
                      <a:pt x="192" y="575"/>
                      <a:pt x="192" y="575"/>
                    </a:cubicBezTo>
                    <a:cubicBezTo>
                      <a:pt x="192" y="575"/>
                      <a:pt x="192" y="575"/>
                      <a:pt x="192" y="575"/>
                    </a:cubicBezTo>
                    <a:cubicBezTo>
                      <a:pt x="188" y="577"/>
                      <a:pt x="188" y="577"/>
                      <a:pt x="188" y="577"/>
                    </a:cubicBezTo>
                    <a:cubicBezTo>
                      <a:pt x="189" y="577"/>
                      <a:pt x="189" y="577"/>
                      <a:pt x="189" y="577"/>
                    </a:cubicBezTo>
                    <a:cubicBezTo>
                      <a:pt x="188" y="578"/>
                      <a:pt x="188" y="578"/>
                      <a:pt x="188" y="578"/>
                    </a:cubicBezTo>
                    <a:cubicBezTo>
                      <a:pt x="189" y="578"/>
                      <a:pt x="189" y="578"/>
                      <a:pt x="189" y="578"/>
                    </a:cubicBezTo>
                    <a:cubicBezTo>
                      <a:pt x="189" y="578"/>
                      <a:pt x="189" y="578"/>
                      <a:pt x="189" y="578"/>
                    </a:cubicBezTo>
                    <a:cubicBezTo>
                      <a:pt x="190" y="577"/>
                      <a:pt x="190" y="577"/>
                      <a:pt x="190" y="577"/>
                    </a:cubicBezTo>
                    <a:cubicBezTo>
                      <a:pt x="191" y="577"/>
                      <a:pt x="191" y="577"/>
                      <a:pt x="191" y="577"/>
                    </a:cubicBezTo>
                    <a:cubicBezTo>
                      <a:pt x="193" y="576"/>
                      <a:pt x="193" y="576"/>
                      <a:pt x="193" y="576"/>
                    </a:cubicBezTo>
                    <a:cubicBezTo>
                      <a:pt x="193" y="575"/>
                      <a:pt x="193" y="575"/>
                      <a:pt x="193" y="575"/>
                    </a:cubicBezTo>
                    <a:cubicBezTo>
                      <a:pt x="194" y="575"/>
                      <a:pt x="194" y="575"/>
                      <a:pt x="194" y="575"/>
                    </a:cubicBezTo>
                    <a:cubicBezTo>
                      <a:pt x="193" y="577"/>
                      <a:pt x="193" y="577"/>
                      <a:pt x="193" y="577"/>
                    </a:cubicBezTo>
                    <a:cubicBezTo>
                      <a:pt x="192" y="578"/>
                      <a:pt x="192" y="578"/>
                      <a:pt x="192" y="578"/>
                    </a:cubicBezTo>
                    <a:cubicBezTo>
                      <a:pt x="191" y="579"/>
                      <a:pt x="191" y="579"/>
                      <a:pt x="191" y="579"/>
                    </a:cubicBezTo>
                    <a:cubicBezTo>
                      <a:pt x="192" y="579"/>
                      <a:pt x="192" y="579"/>
                      <a:pt x="192" y="579"/>
                    </a:cubicBezTo>
                    <a:cubicBezTo>
                      <a:pt x="192" y="580"/>
                      <a:pt x="192" y="580"/>
                      <a:pt x="192" y="580"/>
                    </a:cubicBezTo>
                    <a:cubicBezTo>
                      <a:pt x="192" y="581"/>
                      <a:pt x="192" y="581"/>
                      <a:pt x="192" y="581"/>
                    </a:cubicBezTo>
                    <a:cubicBezTo>
                      <a:pt x="193" y="582"/>
                      <a:pt x="193" y="582"/>
                      <a:pt x="193" y="582"/>
                    </a:cubicBezTo>
                    <a:cubicBezTo>
                      <a:pt x="194" y="580"/>
                      <a:pt x="194" y="580"/>
                      <a:pt x="194" y="580"/>
                    </a:cubicBezTo>
                    <a:cubicBezTo>
                      <a:pt x="194" y="579"/>
                      <a:pt x="194" y="579"/>
                      <a:pt x="194" y="579"/>
                    </a:cubicBezTo>
                    <a:cubicBezTo>
                      <a:pt x="195" y="579"/>
                      <a:pt x="195" y="579"/>
                      <a:pt x="195" y="579"/>
                    </a:cubicBezTo>
                    <a:cubicBezTo>
                      <a:pt x="194" y="582"/>
                      <a:pt x="194" y="582"/>
                      <a:pt x="194" y="582"/>
                    </a:cubicBezTo>
                    <a:cubicBezTo>
                      <a:pt x="195" y="582"/>
                      <a:pt x="195" y="582"/>
                      <a:pt x="195" y="582"/>
                    </a:cubicBezTo>
                    <a:cubicBezTo>
                      <a:pt x="196" y="582"/>
                      <a:pt x="196" y="582"/>
                      <a:pt x="196" y="582"/>
                    </a:cubicBezTo>
                    <a:cubicBezTo>
                      <a:pt x="197" y="581"/>
                      <a:pt x="197" y="581"/>
                      <a:pt x="197" y="581"/>
                    </a:cubicBezTo>
                    <a:cubicBezTo>
                      <a:pt x="197" y="583"/>
                      <a:pt x="197" y="583"/>
                      <a:pt x="197" y="583"/>
                    </a:cubicBezTo>
                    <a:cubicBezTo>
                      <a:pt x="195" y="585"/>
                      <a:pt x="195" y="585"/>
                      <a:pt x="195" y="585"/>
                    </a:cubicBezTo>
                    <a:cubicBezTo>
                      <a:pt x="195" y="586"/>
                      <a:pt x="195" y="586"/>
                      <a:pt x="195" y="586"/>
                    </a:cubicBezTo>
                    <a:cubicBezTo>
                      <a:pt x="195" y="586"/>
                      <a:pt x="195" y="586"/>
                      <a:pt x="195" y="586"/>
                    </a:cubicBezTo>
                    <a:cubicBezTo>
                      <a:pt x="196" y="587"/>
                      <a:pt x="196" y="587"/>
                      <a:pt x="196" y="587"/>
                    </a:cubicBezTo>
                    <a:cubicBezTo>
                      <a:pt x="196" y="587"/>
                      <a:pt x="196" y="587"/>
                      <a:pt x="196" y="587"/>
                    </a:cubicBezTo>
                    <a:cubicBezTo>
                      <a:pt x="198" y="587"/>
                      <a:pt x="198" y="587"/>
                      <a:pt x="198" y="587"/>
                    </a:cubicBezTo>
                    <a:cubicBezTo>
                      <a:pt x="199" y="588"/>
                      <a:pt x="199" y="588"/>
                      <a:pt x="199" y="588"/>
                    </a:cubicBezTo>
                    <a:cubicBezTo>
                      <a:pt x="200" y="588"/>
                      <a:pt x="200" y="588"/>
                      <a:pt x="200" y="588"/>
                    </a:cubicBezTo>
                    <a:cubicBezTo>
                      <a:pt x="203" y="585"/>
                      <a:pt x="203" y="585"/>
                      <a:pt x="203" y="585"/>
                    </a:cubicBezTo>
                    <a:cubicBezTo>
                      <a:pt x="203" y="586"/>
                      <a:pt x="203" y="586"/>
                      <a:pt x="203" y="586"/>
                    </a:cubicBezTo>
                    <a:cubicBezTo>
                      <a:pt x="210" y="587"/>
                      <a:pt x="210" y="587"/>
                      <a:pt x="210" y="587"/>
                    </a:cubicBezTo>
                    <a:cubicBezTo>
                      <a:pt x="210" y="586"/>
                      <a:pt x="210" y="586"/>
                      <a:pt x="210" y="586"/>
                    </a:cubicBezTo>
                    <a:cubicBezTo>
                      <a:pt x="209" y="585"/>
                      <a:pt x="209" y="585"/>
                      <a:pt x="209" y="585"/>
                    </a:cubicBezTo>
                    <a:cubicBezTo>
                      <a:pt x="210" y="585"/>
                      <a:pt x="210" y="585"/>
                      <a:pt x="210" y="585"/>
                    </a:cubicBezTo>
                    <a:cubicBezTo>
                      <a:pt x="209" y="583"/>
                      <a:pt x="209" y="583"/>
                      <a:pt x="209" y="583"/>
                    </a:cubicBezTo>
                    <a:cubicBezTo>
                      <a:pt x="208" y="582"/>
                      <a:pt x="208" y="582"/>
                      <a:pt x="208" y="582"/>
                    </a:cubicBezTo>
                    <a:cubicBezTo>
                      <a:pt x="206" y="581"/>
                      <a:pt x="206" y="581"/>
                      <a:pt x="206" y="581"/>
                    </a:cubicBezTo>
                    <a:cubicBezTo>
                      <a:pt x="208" y="581"/>
                      <a:pt x="208" y="581"/>
                      <a:pt x="208" y="581"/>
                    </a:cubicBezTo>
                    <a:cubicBezTo>
                      <a:pt x="209" y="581"/>
                      <a:pt x="209" y="581"/>
                      <a:pt x="209" y="581"/>
                    </a:cubicBezTo>
                    <a:cubicBezTo>
                      <a:pt x="210" y="581"/>
                      <a:pt x="210" y="581"/>
                      <a:pt x="210" y="581"/>
                    </a:cubicBezTo>
                    <a:cubicBezTo>
                      <a:pt x="211" y="581"/>
                      <a:pt x="211" y="581"/>
                      <a:pt x="211" y="581"/>
                    </a:cubicBezTo>
                    <a:cubicBezTo>
                      <a:pt x="211" y="580"/>
                      <a:pt x="211" y="580"/>
                      <a:pt x="211" y="580"/>
                    </a:cubicBezTo>
                    <a:cubicBezTo>
                      <a:pt x="212" y="576"/>
                      <a:pt x="212" y="576"/>
                      <a:pt x="212" y="576"/>
                    </a:cubicBezTo>
                    <a:cubicBezTo>
                      <a:pt x="212" y="575"/>
                      <a:pt x="212" y="575"/>
                      <a:pt x="212" y="575"/>
                    </a:cubicBezTo>
                    <a:cubicBezTo>
                      <a:pt x="213" y="571"/>
                      <a:pt x="213" y="571"/>
                      <a:pt x="213" y="571"/>
                    </a:cubicBezTo>
                    <a:cubicBezTo>
                      <a:pt x="213" y="570"/>
                      <a:pt x="213" y="570"/>
                      <a:pt x="213" y="570"/>
                    </a:cubicBezTo>
                    <a:cubicBezTo>
                      <a:pt x="213" y="570"/>
                      <a:pt x="213" y="570"/>
                      <a:pt x="213" y="570"/>
                    </a:cubicBezTo>
                    <a:cubicBezTo>
                      <a:pt x="214" y="569"/>
                      <a:pt x="214" y="569"/>
                      <a:pt x="214" y="569"/>
                    </a:cubicBezTo>
                    <a:cubicBezTo>
                      <a:pt x="215" y="567"/>
                      <a:pt x="215" y="567"/>
                      <a:pt x="215" y="567"/>
                    </a:cubicBezTo>
                    <a:cubicBezTo>
                      <a:pt x="214" y="567"/>
                      <a:pt x="214" y="567"/>
                      <a:pt x="214" y="567"/>
                    </a:cubicBezTo>
                    <a:cubicBezTo>
                      <a:pt x="216" y="563"/>
                      <a:pt x="216" y="563"/>
                      <a:pt x="216" y="563"/>
                    </a:cubicBezTo>
                    <a:cubicBezTo>
                      <a:pt x="217" y="563"/>
                      <a:pt x="217" y="563"/>
                      <a:pt x="217" y="563"/>
                    </a:cubicBezTo>
                    <a:cubicBezTo>
                      <a:pt x="216" y="562"/>
                      <a:pt x="216" y="562"/>
                      <a:pt x="216" y="562"/>
                    </a:cubicBezTo>
                    <a:cubicBezTo>
                      <a:pt x="217" y="561"/>
                      <a:pt x="217" y="561"/>
                      <a:pt x="217" y="561"/>
                    </a:cubicBezTo>
                    <a:cubicBezTo>
                      <a:pt x="216" y="559"/>
                      <a:pt x="216" y="559"/>
                      <a:pt x="216" y="559"/>
                    </a:cubicBezTo>
                    <a:cubicBezTo>
                      <a:pt x="216" y="559"/>
                      <a:pt x="216" y="559"/>
                      <a:pt x="216" y="559"/>
                    </a:cubicBezTo>
                    <a:cubicBezTo>
                      <a:pt x="215" y="553"/>
                      <a:pt x="215" y="553"/>
                      <a:pt x="215" y="553"/>
                    </a:cubicBezTo>
                    <a:cubicBezTo>
                      <a:pt x="214" y="553"/>
                      <a:pt x="214" y="553"/>
                      <a:pt x="214" y="553"/>
                    </a:cubicBezTo>
                    <a:cubicBezTo>
                      <a:pt x="215" y="552"/>
                      <a:pt x="215" y="552"/>
                      <a:pt x="215" y="552"/>
                    </a:cubicBezTo>
                    <a:cubicBezTo>
                      <a:pt x="214" y="550"/>
                      <a:pt x="214" y="550"/>
                      <a:pt x="214" y="550"/>
                    </a:cubicBezTo>
                    <a:cubicBezTo>
                      <a:pt x="212" y="550"/>
                      <a:pt x="212" y="550"/>
                      <a:pt x="212" y="550"/>
                    </a:cubicBezTo>
                    <a:cubicBezTo>
                      <a:pt x="214" y="549"/>
                      <a:pt x="214" y="549"/>
                      <a:pt x="214" y="549"/>
                    </a:cubicBezTo>
                    <a:cubicBezTo>
                      <a:pt x="214" y="548"/>
                      <a:pt x="214" y="548"/>
                      <a:pt x="214" y="548"/>
                    </a:cubicBezTo>
                    <a:cubicBezTo>
                      <a:pt x="214" y="548"/>
                      <a:pt x="214" y="548"/>
                      <a:pt x="214" y="548"/>
                    </a:cubicBezTo>
                    <a:cubicBezTo>
                      <a:pt x="214" y="547"/>
                      <a:pt x="214" y="547"/>
                      <a:pt x="214" y="547"/>
                    </a:cubicBezTo>
                    <a:cubicBezTo>
                      <a:pt x="215" y="547"/>
                      <a:pt x="215" y="547"/>
                      <a:pt x="215" y="547"/>
                    </a:cubicBezTo>
                    <a:cubicBezTo>
                      <a:pt x="216" y="547"/>
                      <a:pt x="216" y="547"/>
                      <a:pt x="216" y="547"/>
                    </a:cubicBezTo>
                    <a:cubicBezTo>
                      <a:pt x="219" y="547"/>
                      <a:pt x="219" y="547"/>
                      <a:pt x="219" y="547"/>
                    </a:cubicBezTo>
                    <a:cubicBezTo>
                      <a:pt x="220" y="546"/>
                      <a:pt x="220" y="546"/>
                      <a:pt x="220" y="546"/>
                    </a:cubicBezTo>
                    <a:cubicBezTo>
                      <a:pt x="221" y="546"/>
                      <a:pt x="221" y="546"/>
                      <a:pt x="221" y="546"/>
                    </a:cubicBezTo>
                    <a:cubicBezTo>
                      <a:pt x="221" y="544"/>
                      <a:pt x="221" y="544"/>
                      <a:pt x="221" y="544"/>
                    </a:cubicBezTo>
                    <a:cubicBezTo>
                      <a:pt x="220" y="545"/>
                      <a:pt x="220" y="545"/>
                      <a:pt x="220" y="545"/>
                    </a:cubicBezTo>
                    <a:cubicBezTo>
                      <a:pt x="217" y="542"/>
                      <a:pt x="217" y="542"/>
                      <a:pt x="217" y="542"/>
                    </a:cubicBezTo>
                    <a:cubicBezTo>
                      <a:pt x="217" y="542"/>
                      <a:pt x="217" y="542"/>
                      <a:pt x="217" y="542"/>
                    </a:cubicBezTo>
                    <a:cubicBezTo>
                      <a:pt x="218" y="543"/>
                      <a:pt x="218" y="543"/>
                      <a:pt x="218" y="543"/>
                    </a:cubicBezTo>
                    <a:cubicBezTo>
                      <a:pt x="219" y="543"/>
                      <a:pt x="219" y="543"/>
                      <a:pt x="219" y="543"/>
                    </a:cubicBezTo>
                    <a:cubicBezTo>
                      <a:pt x="222" y="544"/>
                      <a:pt x="222" y="544"/>
                      <a:pt x="222" y="544"/>
                    </a:cubicBezTo>
                    <a:cubicBezTo>
                      <a:pt x="222" y="543"/>
                      <a:pt x="222" y="543"/>
                      <a:pt x="222" y="543"/>
                    </a:cubicBezTo>
                    <a:cubicBezTo>
                      <a:pt x="220" y="542"/>
                      <a:pt x="220" y="542"/>
                      <a:pt x="220" y="542"/>
                    </a:cubicBezTo>
                    <a:cubicBezTo>
                      <a:pt x="220" y="541"/>
                      <a:pt x="220" y="541"/>
                      <a:pt x="220" y="541"/>
                    </a:cubicBezTo>
                    <a:cubicBezTo>
                      <a:pt x="220" y="541"/>
                      <a:pt x="220" y="541"/>
                      <a:pt x="220" y="541"/>
                    </a:cubicBezTo>
                    <a:cubicBezTo>
                      <a:pt x="221" y="541"/>
                      <a:pt x="221" y="541"/>
                      <a:pt x="221" y="541"/>
                    </a:cubicBezTo>
                    <a:cubicBezTo>
                      <a:pt x="220" y="540"/>
                      <a:pt x="220" y="540"/>
                      <a:pt x="220" y="540"/>
                    </a:cubicBezTo>
                    <a:cubicBezTo>
                      <a:pt x="220" y="539"/>
                      <a:pt x="220" y="539"/>
                      <a:pt x="220" y="539"/>
                    </a:cubicBezTo>
                    <a:cubicBezTo>
                      <a:pt x="222" y="541"/>
                      <a:pt x="222" y="541"/>
                      <a:pt x="222" y="541"/>
                    </a:cubicBezTo>
                    <a:cubicBezTo>
                      <a:pt x="223" y="541"/>
                      <a:pt x="223" y="541"/>
                      <a:pt x="223" y="541"/>
                    </a:cubicBezTo>
                    <a:cubicBezTo>
                      <a:pt x="223" y="540"/>
                      <a:pt x="223" y="540"/>
                      <a:pt x="223" y="540"/>
                    </a:cubicBezTo>
                    <a:cubicBezTo>
                      <a:pt x="224" y="539"/>
                      <a:pt x="224" y="539"/>
                      <a:pt x="224" y="539"/>
                    </a:cubicBezTo>
                    <a:cubicBezTo>
                      <a:pt x="223" y="539"/>
                      <a:pt x="223" y="539"/>
                      <a:pt x="223" y="539"/>
                    </a:cubicBezTo>
                    <a:cubicBezTo>
                      <a:pt x="223" y="538"/>
                      <a:pt x="223" y="538"/>
                      <a:pt x="223" y="538"/>
                    </a:cubicBezTo>
                    <a:cubicBezTo>
                      <a:pt x="224" y="538"/>
                      <a:pt x="224" y="538"/>
                      <a:pt x="224" y="538"/>
                    </a:cubicBezTo>
                    <a:cubicBezTo>
                      <a:pt x="225" y="538"/>
                      <a:pt x="225" y="538"/>
                      <a:pt x="225" y="538"/>
                    </a:cubicBezTo>
                    <a:cubicBezTo>
                      <a:pt x="225" y="537"/>
                      <a:pt x="225" y="537"/>
                      <a:pt x="225" y="537"/>
                    </a:cubicBezTo>
                    <a:cubicBezTo>
                      <a:pt x="225" y="536"/>
                      <a:pt x="225" y="536"/>
                      <a:pt x="225" y="536"/>
                    </a:cubicBezTo>
                    <a:cubicBezTo>
                      <a:pt x="226" y="536"/>
                      <a:pt x="226" y="536"/>
                      <a:pt x="226" y="536"/>
                    </a:cubicBezTo>
                    <a:cubicBezTo>
                      <a:pt x="226" y="534"/>
                      <a:pt x="226" y="534"/>
                      <a:pt x="226" y="534"/>
                    </a:cubicBezTo>
                    <a:cubicBezTo>
                      <a:pt x="226" y="534"/>
                      <a:pt x="226" y="534"/>
                      <a:pt x="226" y="534"/>
                    </a:cubicBezTo>
                    <a:cubicBezTo>
                      <a:pt x="221" y="533"/>
                      <a:pt x="221" y="533"/>
                      <a:pt x="221" y="533"/>
                    </a:cubicBezTo>
                    <a:cubicBezTo>
                      <a:pt x="221" y="532"/>
                      <a:pt x="221" y="532"/>
                      <a:pt x="221" y="532"/>
                    </a:cubicBezTo>
                    <a:cubicBezTo>
                      <a:pt x="225" y="533"/>
                      <a:pt x="225" y="533"/>
                      <a:pt x="225" y="533"/>
                    </a:cubicBezTo>
                    <a:cubicBezTo>
                      <a:pt x="227" y="533"/>
                      <a:pt x="227" y="533"/>
                      <a:pt x="227" y="533"/>
                    </a:cubicBezTo>
                    <a:cubicBezTo>
                      <a:pt x="226" y="529"/>
                      <a:pt x="226" y="529"/>
                      <a:pt x="226" y="529"/>
                    </a:cubicBezTo>
                    <a:cubicBezTo>
                      <a:pt x="227" y="528"/>
                      <a:pt x="227" y="528"/>
                      <a:pt x="227" y="528"/>
                    </a:cubicBezTo>
                    <a:cubicBezTo>
                      <a:pt x="227" y="527"/>
                      <a:pt x="227" y="527"/>
                      <a:pt x="227" y="527"/>
                    </a:cubicBezTo>
                    <a:cubicBezTo>
                      <a:pt x="226" y="526"/>
                      <a:pt x="226" y="526"/>
                      <a:pt x="226" y="526"/>
                    </a:cubicBezTo>
                    <a:cubicBezTo>
                      <a:pt x="221" y="526"/>
                      <a:pt x="221" y="526"/>
                      <a:pt x="221" y="526"/>
                    </a:cubicBezTo>
                    <a:cubicBezTo>
                      <a:pt x="221" y="524"/>
                      <a:pt x="221" y="524"/>
                      <a:pt x="221" y="524"/>
                    </a:cubicBezTo>
                    <a:cubicBezTo>
                      <a:pt x="222" y="524"/>
                      <a:pt x="222" y="524"/>
                      <a:pt x="222" y="524"/>
                    </a:cubicBezTo>
                    <a:cubicBezTo>
                      <a:pt x="225" y="522"/>
                      <a:pt x="225" y="522"/>
                      <a:pt x="225" y="522"/>
                    </a:cubicBezTo>
                    <a:cubicBezTo>
                      <a:pt x="227" y="522"/>
                      <a:pt x="227" y="522"/>
                      <a:pt x="227" y="522"/>
                    </a:cubicBezTo>
                    <a:cubicBezTo>
                      <a:pt x="229" y="523"/>
                      <a:pt x="229" y="523"/>
                      <a:pt x="229" y="523"/>
                    </a:cubicBezTo>
                    <a:cubicBezTo>
                      <a:pt x="229" y="522"/>
                      <a:pt x="229" y="522"/>
                      <a:pt x="229" y="522"/>
                    </a:cubicBezTo>
                    <a:cubicBezTo>
                      <a:pt x="228" y="522"/>
                      <a:pt x="228" y="522"/>
                      <a:pt x="228" y="522"/>
                    </a:cubicBezTo>
                    <a:cubicBezTo>
                      <a:pt x="227" y="521"/>
                      <a:pt x="227" y="521"/>
                      <a:pt x="227" y="521"/>
                    </a:cubicBezTo>
                    <a:cubicBezTo>
                      <a:pt x="226" y="518"/>
                      <a:pt x="226" y="518"/>
                      <a:pt x="226" y="518"/>
                    </a:cubicBezTo>
                    <a:cubicBezTo>
                      <a:pt x="225" y="517"/>
                      <a:pt x="225" y="517"/>
                      <a:pt x="225" y="517"/>
                    </a:cubicBezTo>
                    <a:cubicBezTo>
                      <a:pt x="225" y="516"/>
                      <a:pt x="225" y="516"/>
                      <a:pt x="225" y="516"/>
                    </a:cubicBezTo>
                    <a:cubicBezTo>
                      <a:pt x="224" y="515"/>
                      <a:pt x="224" y="515"/>
                      <a:pt x="224" y="515"/>
                    </a:cubicBezTo>
                    <a:cubicBezTo>
                      <a:pt x="224" y="514"/>
                      <a:pt x="224" y="514"/>
                      <a:pt x="224" y="514"/>
                    </a:cubicBezTo>
                    <a:cubicBezTo>
                      <a:pt x="222" y="514"/>
                      <a:pt x="222" y="514"/>
                      <a:pt x="222" y="514"/>
                    </a:cubicBezTo>
                    <a:cubicBezTo>
                      <a:pt x="222" y="513"/>
                      <a:pt x="222" y="513"/>
                      <a:pt x="222" y="513"/>
                    </a:cubicBezTo>
                    <a:cubicBezTo>
                      <a:pt x="223" y="511"/>
                      <a:pt x="223" y="511"/>
                      <a:pt x="223" y="511"/>
                    </a:cubicBezTo>
                    <a:cubicBezTo>
                      <a:pt x="224" y="512"/>
                      <a:pt x="224" y="512"/>
                      <a:pt x="224" y="512"/>
                    </a:cubicBezTo>
                    <a:cubicBezTo>
                      <a:pt x="226" y="511"/>
                      <a:pt x="226" y="511"/>
                      <a:pt x="226" y="511"/>
                    </a:cubicBezTo>
                    <a:cubicBezTo>
                      <a:pt x="227" y="512"/>
                      <a:pt x="227" y="512"/>
                      <a:pt x="227" y="512"/>
                    </a:cubicBezTo>
                    <a:cubicBezTo>
                      <a:pt x="227" y="511"/>
                      <a:pt x="227" y="511"/>
                      <a:pt x="227" y="511"/>
                    </a:cubicBezTo>
                    <a:cubicBezTo>
                      <a:pt x="228" y="511"/>
                      <a:pt x="228" y="511"/>
                      <a:pt x="228" y="511"/>
                    </a:cubicBezTo>
                    <a:cubicBezTo>
                      <a:pt x="228" y="512"/>
                      <a:pt x="228" y="512"/>
                      <a:pt x="228" y="512"/>
                    </a:cubicBezTo>
                    <a:cubicBezTo>
                      <a:pt x="229" y="511"/>
                      <a:pt x="229" y="511"/>
                      <a:pt x="229" y="511"/>
                    </a:cubicBezTo>
                    <a:cubicBezTo>
                      <a:pt x="230" y="512"/>
                      <a:pt x="230" y="512"/>
                      <a:pt x="230" y="512"/>
                    </a:cubicBezTo>
                    <a:cubicBezTo>
                      <a:pt x="231" y="511"/>
                      <a:pt x="231" y="511"/>
                      <a:pt x="231" y="511"/>
                    </a:cubicBezTo>
                    <a:cubicBezTo>
                      <a:pt x="231" y="510"/>
                      <a:pt x="231" y="510"/>
                      <a:pt x="231" y="510"/>
                    </a:cubicBezTo>
                    <a:cubicBezTo>
                      <a:pt x="232" y="508"/>
                      <a:pt x="232" y="508"/>
                      <a:pt x="232" y="508"/>
                    </a:cubicBezTo>
                    <a:cubicBezTo>
                      <a:pt x="232" y="507"/>
                      <a:pt x="232" y="507"/>
                      <a:pt x="232" y="507"/>
                    </a:cubicBezTo>
                    <a:cubicBezTo>
                      <a:pt x="232" y="506"/>
                      <a:pt x="232" y="506"/>
                      <a:pt x="232" y="506"/>
                    </a:cubicBezTo>
                    <a:cubicBezTo>
                      <a:pt x="232" y="505"/>
                      <a:pt x="232" y="505"/>
                      <a:pt x="232" y="505"/>
                    </a:cubicBezTo>
                    <a:cubicBezTo>
                      <a:pt x="230" y="504"/>
                      <a:pt x="230" y="504"/>
                      <a:pt x="230" y="504"/>
                    </a:cubicBezTo>
                    <a:cubicBezTo>
                      <a:pt x="231" y="504"/>
                      <a:pt x="231" y="504"/>
                      <a:pt x="231" y="504"/>
                    </a:cubicBezTo>
                    <a:cubicBezTo>
                      <a:pt x="231" y="503"/>
                      <a:pt x="231" y="503"/>
                      <a:pt x="231" y="503"/>
                    </a:cubicBezTo>
                    <a:cubicBezTo>
                      <a:pt x="232" y="504"/>
                      <a:pt x="232" y="504"/>
                      <a:pt x="232" y="504"/>
                    </a:cubicBezTo>
                    <a:cubicBezTo>
                      <a:pt x="233" y="501"/>
                      <a:pt x="233" y="501"/>
                      <a:pt x="233" y="501"/>
                    </a:cubicBezTo>
                    <a:cubicBezTo>
                      <a:pt x="234" y="502"/>
                      <a:pt x="234" y="502"/>
                      <a:pt x="234" y="502"/>
                    </a:cubicBezTo>
                    <a:cubicBezTo>
                      <a:pt x="234" y="503"/>
                      <a:pt x="234" y="503"/>
                      <a:pt x="234" y="503"/>
                    </a:cubicBezTo>
                    <a:cubicBezTo>
                      <a:pt x="235" y="503"/>
                      <a:pt x="235" y="503"/>
                      <a:pt x="235" y="503"/>
                    </a:cubicBezTo>
                    <a:cubicBezTo>
                      <a:pt x="236" y="501"/>
                      <a:pt x="236" y="501"/>
                      <a:pt x="236" y="501"/>
                    </a:cubicBezTo>
                    <a:cubicBezTo>
                      <a:pt x="237" y="502"/>
                      <a:pt x="237" y="502"/>
                      <a:pt x="237" y="502"/>
                    </a:cubicBezTo>
                    <a:cubicBezTo>
                      <a:pt x="238" y="503"/>
                      <a:pt x="238" y="503"/>
                      <a:pt x="238" y="503"/>
                    </a:cubicBezTo>
                    <a:cubicBezTo>
                      <a:pt x="241" y="502"/>
                      <a:pt x="241" y="502"/>
                      <a:pt x="241" y="502"/>
                    </a:cubicBezTo>
                    <a:cubicBezTo>
                      <a:pt x="240" y="501"/>
                      <a:pt x="240" y="501"/>
                      <a:pt x="240" y="501"/>
                    </a:cubicBezTo>
                    <a:cubicBezTo>
                      <a:pt x="242" y="501"/>
                      <a:pt x="242" y="501"/>
                      <a:pt x="242" y="501"/>
                    </a:cubicBezTo>
                    <a:cubicBezTo>
                      <a:pt x="243" y="502"/>
                      <a:pt x="243" y="502"/>
                      <a:pt x="243" y="502"/>
                    </a:cubicBezTo>
                    <a:cubicBezTo>
                      <a:pt x="243" y="501"/>
                      <a:pt x="243" y="501"/>
                      <a:pt x="243" y="501"/>
                    </a:cubicBezTo>
                    <a:cubicBezTo>
                      <a:pt x="244" y="501"/>
                      <a:pt x="244" y="501"/>
                      <a:pt x="244" y="501"/>
                    </a:cubicBezTo>
                    <a:cubicBezTo>
                      <a:pt x="244" y="500"/>
                      <a:pt x="244" y="500"/>
                      <a:pt x="244" y="500"/>
                    </a:cubicBezTo>
                    <a:cubicBezTo>
                      <a:pt x="244" y="499"/>
                      <a:pt x="244" y="499"/>
                      <a:pt x="244" y="499"/>
                    </a:cubicBezTo>
                    <a:cubicBezTo>
                      <a:pt x="243" y="499"/>
                      <a:pt x="243" y="499"/>
                      <a:pt x="243" y="499"/>
                    </a:cubicBezTo>
                    <a:cubicBezTo>
                      <a:pt x="243" y="499"/>
                      <a:pt x="243" y="499"/>
                      <a:pt x="243" y="499"/>
                    </a:cubicBezTo>
                    <a:cubicBezTo>
                      <a:pt x="242" y="498"/>
                      <a:pt x="242" y="498"/>
                      <a:pt x="242" y="498"/>
                    </a:cubicBezTo>
                    <a:cubicBezTo>
                      <a:pt x="242" y="496"/>
                      <a:pt x="242" y="496"/>
                      <a:pt x="242" y="496"/>
                    </a:cubicBezTo>
                    <a:cubicBezTo>
                      <a:pt x="244" y="497"/>
                      <a:pt x="244" y="497"/>
                      <a:pt x="244" y="497"/>
                    </a:cubicBezTo>
                    <a:cubicBezTo>
                      <a:pt x="244" y="496"/>
                      <a:pt x="244" y="496"/>
                      <a:pt x="244" y="496"/>
                    </a:cubicBezTo>
                    <a:cubicBezTo>
                      <a:pt x="244" y="497"/>
                      <a:pt x="244" y="497"/>
                      <a:pt x="244" y="497"/>
                    </a:cubicBezTo>
                    <a:cubicBezTo>
                      <a:pt x="245" y="497"/>
                      <a:pt x="245" y="497"/>
                      <a:pt x="245" y="497"/>
                    </a:cubicBezTo>
                    <a:cubicBezTo>
                      <a:pt x="245" y="495"/>
                      <a:pt x="245" y="495"/>
                      <a:pt x="245" y="495"/>
                    </a:cubicBezTo>
                    <a:cubicBezTo>
                      <a:pt x="244" y="494"/>
                      <a:pt x="244" y="494"/>
                      <a:pt x="244" y="494"/>
                    </a:cubicBezTo>
                    <a:cubicBezTo>
                      <a:pt x="246" y="493"/>
                      <a:pt x="246" y="493"/>
                      <a:pt x="246" y="493"/>
                    </a:cubicBezTo>
                    <a:cubicBezTo>
                      <a:pt x="245" y="492"/>
                      <a:pt x="245" y="492"/>
                      <a:pt x="245" y="492"/>
                    </a:cubicBezTo>
                    <a:cubicBezTo>
                      <a:pt x="246" y="491"/>
                      <a:pt x="246" y="491"/>
                      <a:pt x="246" y="491"/>
                    </a:cubicBezTo>
                    <a:cubicBezTo>
                      <a:pt x="247" y="492"/>
                      <a:pt x="247" y="492"/>
                      <a:pt x="247" y="492"/>
                    </a:cubicBezTo>
                    <a:cubicBezTo>
                      <a:pt x="245" y="490"/>
                      <a:pt x="245" y="490"/>
                      <a:pt x="245" y="490"/>
                    </a:cubicBezTo>
                    <a:cubicBezTo>
                      <a:pt x="245" y="489"/>
                      <a:pt x="245" y="489"/>
                      <a:pt x="245" y="489"/>
                    </a:cubicBezTo>
                    <a:cubicBezTo>
                      <a:pt x="246" y="490"/>
                      <a:pt x="246" y="490"/>
                      <a:pt x="246" y="490"/>
                    </a:cubicBezTo>
                    <a:cubicBezTo>
                      <a:pt x="246" y="488"/>
                      <a:pt x="246" y="488"/>
                      <a:pt x="246" y="488"/>
                    </a:cubicBezTo>
                    <a:cubicBezTo>
                      <a:pt x="248" y="490"/>
                      <a:pt x="248" y="490"/>
                      <a:pt x="248" y="490"/>
                    </a:cubicBezTo>
                    <a:cubicBezTo>
                      <a:pt x="249" y="490"/>
                      <a:pt x="249" y="490"/>
                      <a:pt x="249" y="490"/>
                    </a:cubicBezTo>
                    <a:cubicBezTo>
                      <a:pt x="250" y="490"/>
                      <a:pt x="250" y="490"/>
                      <a:pt x="250" y="490"/>
                    </a:cubicBezTo>
                    <a:cubicBezTo>
                      <a:pt x="251" y="490"/>
                      <a:pt x="251" y="490"/>
                      <a:pt x="251" y="490"/>
                    </a:cubicBezTo>
                    <a:cubicBezTo>
                      <a:pt x="248" y="493"/>
                      <a:pt x="248" y="493"/>
                      <a:pt x="248" y="493"/>
                    </a:cubicBezTo>
                    <a:cubicBezTo>
                      <a:pt x="248" y="494"/>
                      <a:pt x="248" y="494"/>
                      <a:pt x="248" y="494"/>
                    </a:cubicBezTo>
                    <a:cubicBezTo>
                      <a:pt x="247" y="495"/>
                      <a:pt x="247" y="495"/>
                      <a:pt x="247" y="495"/>
                    </a:cubicBezTo>
                    <a:cubicBezTo>
                      <a:pt x="247" y="496"/>
                      <a:pt x="247" y="496"/>
                      <a:pt x="247" y="496"/>
                    </a:cubicBezTo>
                    <a:cubicBezTo>
                      <a:pt x="247" y="497"/>
                      <a:pt x="247" y="497"/>
                      <a:pt x="247" y="497"/>
                    </a:cubicBezTo>
                    <a:cubicBezTo>
                      <a:pt x="247" y="497"/>
                      <a:pt x="247" y="497"/>
                      <a:pt x="247" y="497"/>
                    </a:cubicBezTo>
                    <a:cubicBezTo>
                      <a:pt x="248" y="497"/>
                      <a:pt x="248" y="497"/>
                      <a:pt x="248" y="497"/>
                    </a:cubicBezTo>
                    <a:cubicBezTo>
                      <a:pt x="250" y="499"/>
                      <a:pt x="250" y="499"/>
                      <a:pt x="250" y="499"/>
                    </a:cubicBezTo>
                    <a:cubicBezTo>
                      <a:pt x="251" y="498"/>
                      <a:pt x="251" y="498"/>
                      <a:pt x="251" y="498"/>
                    </a:cubicBezTo>
                    <a:cubicBezTo>
                      <a:pt x="250" y="497"/>
                      <a:pt x="250" y="497"/>
                      <a:pt x="250" y="497"/>
                    </a:cubicBezTo>
                    <a:cubicBezTo>
                      <a:pt x="251" y="497"/>
                      <a:pt x="251" y="497"/>
                      <a:pt x="251" y="497"/>
                    </a:cubicBezTo>
                    <a:cubicBezTo>
                      <a:pt x="251" y="494"/>
                      <a:pt x="251" y="494"/>
                      <a:pt x="251" y="494"/>
                    </a:cubicBezTo>
                    <a:cubicBezTo>
                      <a:pt x="252" y="495"/>
                      <a:pt x="252" y="495"/>
                      <a:pt x="252" y="495"/>
                    </a:cubicBezTo>
                    <a:cubicBezTo>
                      <a:pt x="253" y="497"/>
                      <a:pt x="253" y="497"/>
                      <a:pt x="253" y="497"/>
                    </a:cubicBezTo>
                    <a:cubicBezTo>
                      <a:pt x="254" y="497"/>
                      <a:pt x="254" y="497"/>
                      <a:pt x="254" y="497"/>
                    </a:cubicBezTo>
                    <a:cubicBezTo>
                      <a:pt x="255" y="499"/>
                      <a:pt x="255" y="499"/>
                      <a:pt x="255" y="499"/>
                    </a:cubicBezTo>
                    <a:cubicBezTo>
                      <a:pt x="256" y="495"/>
                      <a:pt x="256" y="495"/>
                      <a:pt x="256" y="495"/>
                    </a:cubicBezTo>
                    <a:cubicBezTo>
                      <a:pt x="257" y="495"/>
                      <a:pt x="257" y="495"/>
                      <a:pt x="257" y="495"/>
                    </a:cubicBezTo>
                    <a:cubicBezTo>
                      <a:pt x="257" y="497"/>
                      <a:pt x="257" y="497"/>
                      <a:pt x="257" y="497"/>
                    </a:cubicBezTo>
                    <a:cubicBezTo>
                      <a:pt x="257" y="496"/>
                      <a:pt x="257" y="496"/>
                      <a:pt x="257" y="496"/>
                    </a:cubicBezTo>
                    <a:cubicBezTo>
                      <a:pt x="258" y="497"/>
                      <a:pt x="258" y="497"/>
                      <a:pt x="258" y="497"/>
                    </a:cubicBezTo>
                    <a:cubicBezTo>
                      <a:pt x="258" y="496"/>
                      <a:pt x="258" y="496"/>
                      <a:pt x="258" y="496"/>
                    </a:cubicBezTo>
                    <a:cubicBezTo>
                      <a:pt x="259" y="497"/>
                      <a:pt x="259" y="497"/>
                      <a:pt x="259" y="497"/>
                    </a:cubicBezTo>
                    <a:cubicBezTo>
                      <a:pt x="260" y="494"/>
                      <a:pt x="260" y="494"/>
                      <a:pt x="260" y="494"/>
                    </a:cubicBezTo>
                    <a:cubicBezTo>
                      <a:pt x="261" y="494"/>
                      <a:pt x="261" y="494"/>
                      <a:pt x="261" y="494"/>
                    </a:cubicBezTo>
                    <a:cubicBezTo>
                      <a:pt x="261" y="493"/>
                      <a:pt x="261" y="493"/>
                      <a:pt x="261" y="493"/>
                    </a:cubicBezTo>
                    <a:cubicBezTo>
                      <a:pt x="262" y="492"/>
                      <a:pt x="262" y="492"/>
                      <a:pt x="262" y="492"/>
                    </a:cubicBezTo>
                    <a:cubicBezTo>
                      <a:pt x="260" y="489"/>
                      <a:pt x="260" y="489"/>
                      <a:pt x="260" y="489"/>
                    </a:cubicBezTo>
                    <a:cubicBezTo>
                      <a:pt x="261" y="488"/>
                      <a:pt x="261" y="488"/>
                      <a:pt x="261" y="488"/>
                    </a:cubicBezTo>
                    <a:cubicBezTo>
                      <a:pt x="262" y="490"/>
                      <a:pt x="262" y="490"/>
                      <a:pt x="262" y="490"/>
                    </a:cubicBezTo>
                    <a:cubicBezTo>
                      <a:pt x="265" y="491"/>
                      <a:pt x="265" y="491"/>
                      <a:pt x="265" y="491"/>
                    </a:cubicBezTo>
                    <a:cubicBezTo>
                      <a:pt x="266" y="491"/>
                      <a:pt x="266" y="491"/>
                      <a:pt x="266" y="491"/>
                    </a:cubicBezTo>
                    <a:cubicBezTo>
                      <a:pt x="265" y="490"/>
                      <a:pt x="265" y="490"/>
                      <a:pt x="265" y="490"/>
                    </a:cubicBezTo>
                    <a:cubicBezTo>
                      <a:pt x="266" y="488"/>
                      <a:pt x="266" y="488"/>
                      <a:pt x="266" y="488"/>
                    </a:cubicBezTo>
                    <a:cubicBezTo>
                      <a:pt x="266" y="490"/>
                      <a:pt x="266" y="490"/>
                      <a:pt x="266" y="490"/>
                    </a:cubicBezTo>
                    <a:cubicBezTo>
                      <a:pt x="267" y="490"/>
                      <a:pt x="267" y="490"/>
                      <a:pt x="267" y="490"/>
                    </a:cubicBezTo>
                    <a:cubicBezTo>
                      <a:pt x="267" y="489"/>
                      <a:pt x="267" y="489"/>
                      <a:pt x="267" y="489"/>
                    </a:cubicBezTo>
                    <a:cubicBezTo>
                      <a:pt x="268" y="489"/>
                      <a:pt x="268" y="489"/>
                      <a:pt x="268" y="489"/>
                    </a:cubicBezTo>
                    <a:cubicBezTo>
                      <a:pt x="269" y="489"/>
                      <a:pt x="269" y="489"/>
                      <a:pt x="269" y="489"/>
                    </a:cubicBezTo>
                    <a:cubicBezTo>
                      <a:pt x="269" y="487"/>
                      <a:pt x="269" y="487"/>
                      <a:pt x="269" y="487"/>
                    </a:cubicBezTo>
                    <a:cubicBezTo>
                      <a:pt x="269" y="487"/>
                      <a:pt x="269" y="487"/>
                      <a:pt x="269" y="487"/>
                    </a:cubicBezTo>
                    <a:cubicBezTo>
                      <a:pt x="270" y="482"/>
                      <a:pt x="270" y="482"/>
                      <a:pt x="270" y="482"/>
                    </a:cubicBezTo>
                    <a:cubicBezTo>
                      <a:pt x="271" y="484"/>
                      <a:pt x="271" y="484"/>
                      <a:pt x="271" y="484"/>
                    </a:cubicBezTo>
                    <a:cubicBezTo>
                      <a:pt x="271" y="483"/>
                      <a:pt x="271" y="483"/>
                      <a:pt x="271" y="483"/>
                    </a:cubicBezTo>
                    <a:cubicBezTo>
                      <a:pt x="272" y="485"/>
                      <a:pt x="272" y="485"/>
                      <a:pt x="272" y="485"/>
                    </a:cubicBezTo>
                    <a:cubicBezTo>
                      <a:pt x="273" y="482"/>
                      <a:pt x="273" y="482"/>
                      <a:pt x="273" y="482"/>
                    </a:cubicBezTo>
                    <a:cubicBezTo>
                      <a:pt x="272" y="482"/>
                      <a:pt x="272" y="482"/>
                      <a:pt x="272" y="482"/>
                    </a:cubicBezTo>
                    <a:cubicBezTo>
                      <a:pt x="273" y="482"/>
                      <a:pt x="273" y="482"/>
                      <a:pt x="273" y="482"/>
                    </a:cubicBezTo>
                    <a:cubicBezTo>
                      <a:pt x="273" y="481"/>
                      <a:pt x="273" y="481"/>
                      <a:pt x="273" y="481"/>
                    </a:cubicBezTo>
                    <a:cubicBezTo>
                      <a:pt x="274" y="482"/>
                      <a:pt x="274" y="482"/>
                      <a:pt x="274" y="482"/>
                    </a:cubicBezTo>
                    <a:cubicBezTo>
                      <a:pt x="273" y="480"/>
                      <a:pt x="273" y="480"/>
                      <a:pt x="273" y="480"/>
                    </a:cubicBezTo>
                    <a:cubicBezTo>
                      <a:pt x="273" y="479"/>
                      <a:pt x="273" y="479"/>
                      <a:pt x="273" y="479"/>
                    </a:cubicBezTo>
                    <a:cubicBezTo>
                      <a:pt x="274" y="479"/>
                      <a:pt x="274" y="479"/>
                      <a:pt x="274" y="479"/>
                    </a:cubicBezTo>
                    <a:cubicBezTo>
                      <a:pt x="275" y="478"/>
                      <a:pt x="275" y="478"/>
                      <a:pt x="275" y="478"/>
                    </a:cubicBezTo>
                    <a:cubicBezTo>
                      <a:pt x="276" y="477"/>
                      <a:pt x="276" y="477"/>
                      <a:pt x="276" y="477"/>
                    </a:cubicBezTo>
                    <a:cubicBezTo>
                      <a:pt x="277" y="474"/>
                      <a:pt x="277" y="474"/>
                      <a:pt x="277" y="474"/>
                    </a:cubicBezTo>
                    <a:cubicBezTo>
                      <a:pt x="277" y="474"/>
                      <a:pt x="277" y="474"/>
                      <a:pt x="277" y="474"/>
                    </a:cubicBezTo>
                    <a:cubicBezTo>
                      <a:pt x="277" y="472"/>
                      <a:pt x="277" y="472"/>
                      <a:pt x="277" y="472"/>
                    </a:cubicBezTo>
                    <a:cubicBezTo>
                      <a:pt x="276" y="471"/>
                      <a:pt x="276" y="471"/>
                      <a:pt x="276" y="471"/>
                    </a:cubicBezTo>
                    <a:cubicBezTo>
                      <a:pt x="277" y="471"/>
                      <a:pt x="277" y="471"/>
                      <a:pt x="277" y="471"/>
                    </a:cubicBezTo>
                    <a:cubicBezTo>
                      <a:pt x="277" y="470"/>
                      <a:pt x="277" y="470"/>
                      <a:pt x="277" y="470"/>
                    </a:cubicBezTo>
                    <a:cubicBezTo>
                      <a:pt x="278" y="468"/>
                      <a:pt x="278" y="468"/>
                      <a:pt x="278" y="468"/>
                    </a:cubicBezTo>
                    <a:cubicBezTo>
                      <a:pt x="279" y="468"/>
                      <a:pt x="279" y="468"/>
                      <a:pt x="279" y="468"/>
                    </a:cubicBezTo>
                    <a:cubicBezTo>
                      <a:pt x="279" y="466"/>
                      <a:pt x="279" y="466"/>
                      <a:pt x="279" y="466"/>
                    </a:cubicBezTo>
                    <a:cubicBezTo>
                      <a:pt x="279" y="465"/>
                      <a:pt x="279" y="465"/>
                      <a:pt x="279" y="465"/>
                    </a:cubicBezTo>
                    <a:cubicBezTo>
                      <a:pt x="280" y="466"/>
                      <a:pt x="280" y="466"/>
                      <a:pt x="280" y="466"/>
                    </a:cubicBezTo>
                    <a:cubicBezTo>
                      <a:pt x="281" y="465"/>
                      <a:pt x="281" y="465"/>
                      <a:pt x="281" y="465"/>
                    </a:cubicBezTo>
                    <a:cubicBezTo>
                      <a:pt x="283" y="463"/>
                      <a:pt x="283" y="463"/>
                      <a:pt x="283" y="463"/>
                    </a:cubicBezTo>
                    <a:cubicBezTo>
                      <a:pt x="283" y="462"/>
                      <a:pt x="283" y="462"/>
                      <a:pt x="283" y="462"/>
                    </a:cubicBezTo>
                    <a:cubicBezTo>
                      <a:pt x="284" y="461"/>
                      <a:pt x="284" y="461"/>
                      <a:pt x="284" y="461"/>
                    </a:cubicBezTo>
                    <a:cubicBezTo>
                      <a:pt x="284" y="462"/>
                      <a:pt x="284" y="462"/>
                      <a:pt x="284" y="462"/>
                    </a:cubicBezTo>
                    <a:cubicBezTo>
                      <a:pt x="285" y="462"/>
                      <a:pt x="285" y="462"/>
                      <a:pt x="285" y="462"/>
                    </a:cubicBezTo>
                    <a:cubicBezTo>
                      <a:pt x="286" y="462"/>
                      <a:pt x="286" y="462"/>
                      <a:pt x="286" y="462"/>
                    </a:cubicBezTo>
                    <a:cubicBezTo>
                      <a:pt x="286" y="461"/>
                      <a:pt x="286" y="461"/>
                      <a:pt x="286" y="461"/>
                    </a:cubicBezTo>
                    <a:cubicBezTo>
                      <a:pt x="286" y="461"/>
                      <a:pt x="286" y="461"/>
                      <a:pt x="286" y="461"/>
                    </a:cubicBezTo>
                    <a:cubicBezTo>
                      <a:pt x="286" y="459"/>
                      <a:pt x="286" y="459"/>
                      <a:pt x="286" y="459"/>
                    </a:cubicBezTo>
                    <a:cubicBezTo>
                      <a:pt x="287" y="458"/>
                      <a:pt x="287" y="458"/>
                      <a:pt x="287" y="458"/>
                    </a:cubicBezTo>
                    <a:cubicBezTo>
                      <a:pt x="287" y="457"/>
                      <a:pt x="287" y="457"/>
                      <a:pt x="287" y="457"/>
                    </a:cubicBezTo>
                    <a:cubicBezTo>
                      <a:pt x="284" y="456"/>
                      <a:pt x="284" y="456"/>
                      <a:pt x="284" y="456"/>
                    </a:cubicBezTo>
                    <a:cubicBezTo>
                      <a:pt x="285" y="456"/>
                      <a:pt x="285" y="456"/>
                      <a:pt x="285" y="456"/>
                    </a:cubicBezTo>
                    <a:cubicBezTo>
                      <a:pt x="282" y="450"/>
                      <a:pt x="282" y="450"/>
                      <a:pt x="282" y="450"/>
                    </a:cubicBezTo>
                    <a:cubicBezTo>
                      <a:pt x="282" y="450"/>
                      <a:pt x="282" y="450"/>
                      <a:pt x="282" y="450"/>
                    </a:cubicBezTo>
                    <a:cubicBezTo>
                      <a:pt x="284" y="449"/>
                      <a:pt x="284" y="449"/>
                      <a:pt x="284" y="449"/>
                    </a:cubicBezTo>
                    <a:cubicBezTo>
                      <a:pt x="283" y="448"/>
                      <a:pt x="283" y="448"/>
                      <a:pt x="283" y="448"/>
                    </a:cubicBezTo>
                    <a:cubicBezTo>
                      <a:pt x="285" y="449"/>
                      <a:pt x="285" y="449"/>
                      <a:pt x="285" y="449"/>
                    </a:cubicBezTo>
                    <a:cubicBezTo>
                      <a:pt x="285" y="452"/>
                      <a:pt x="285" y="452"/>
                      <a:pt x="285" y="452"/>
                    </a:cubicBezTo>
                    <a:cubicBezTo>
                      <a:pt x="286" y="450"/>
                      <a:pt x="286" y="450"/>
                      <a:pt x="286" y="450"/>
                    </a:cubicBezTo>
                    <a:cubicBezTo>
                      <a:pt x="286" y="451"/>
                      <a:pt x="286" y="451"/>
                      <a:pt x="286" y="451"/>
                    </a:cubicBezTo>
                    <a:cubicBezTo>
                      <a:pt x="286" y="452"/>
                      <a:pt x="286" y="452"/>
                      <a:pt x="286" y="452"/>
                    </a:cubicBezTo>
                    <a:cubicBezTo>
                      <a:pt x="287" y="453"/>
                      <a:pt x="287" y="453"/>
                      <a:pt x="287" y="453"/>
                    </a:cubicBezTo>
                    <a:cubicBezTo>
                      <a:pt x="287" y="454"/>
                      <a:pt x="287" y="454"/>
                      <a:pt x="287" y="454"/>
                    </a:cubicBezTo>
                    <a:cubicBezTo>
                      <a:pt x="290" y="455"/>
                      <a:pt x="290" y="455"/>
                      <a:pt x="290" y="455"/>
                    </a:cubicBezTo>
                    <a:cubicBezTo>
                      <a:pt x="289" y="456"/>
                      <a:pt x="289" y="456"/>
                      <a:pt x="289" y="456"/>
                    </a:cubicBezTo>
                    <a:cubicBezTo>
                      <a:pt x="288" y="456"/>
                      <a:pt x="288" y="456"/>
                      <a:pt x="288" y="456"/>
                    </a:cubicBezTo>
                    <a:cubicBezTo>
                      <a:pt x="288" y="457"/>
                      <a:pt x="288" y="457"/>
                      <a:pt x="288" y="457"/>
                    </a:cubicBezTo>
                    <a:cubicBezTo>
                      <a:pt x="290" y="458"/>
                      <a:pt x="290" y="458"/>
                      <a:pt x="290" y="458"/>
                    </a:cubicBezTo>
                    <a:cubicBezTo>
                      <a:pt x="290" y="459"/>
                      <a:pt x="290" y="459"/>
                      <a:pt x="290" y="459"/>
                    </a:cubicBezTo>
                    <a:cubicBezTo>
                      <a:pt x="291" y="458"/>
                      <a:pt x="291" y="458"/>
                      <a:pt x="291" y="458"/>
                    </a:cubicBezTo>
                    <a:cubicBezTo>
                      <a:pt x="292" y="458"/>
                      <a:pt x="292" y="458"/>
                      <a:pt x="292" y="458"/>
                    </a:cubicBezTo>
                    <a:cubicBezTo>
                      <a:pt x="294" y="459"/>
                      <a:pt x="294" y="459"/>
                      <a:pt x="294" y="459"/>
                    </a:cubicBezTo>
                    <a:cubicBezTo>
                      <a:pt x="293" y="457"/>
                      <a:pt x="293" y="457"/>
                      <a:pt x="293" y="457"/>
                    </a:cubicBezTo>
                    <a:cubicBezTo>
                      <a:pt x="293" y="457"/>
                      <a:pt x="293" y="457"/>
                      <a:pt x="293" y="457"/>
                    </a:cubicBezTo>
                    <a:cubicBezTo>
                      <a:pt x="293" y="456"/>
                      <a:pt x="293" y="456"/>
                      <a:pt x="293" y="456"/>
                    </a:cubicBezTo>
                    <a:cubicBezTo>
                      <a:pt x="294" y="456"/>
                      <a:pt x="294" y="456"/>
                      <a:pt x="294" y="456"/>
                    </a:cubicBezTo>
                    <a:cubicBezTo>
                      <a:pt x="294" y="457"/>
                      <a:pt x="294" y="457"/>
                      <a:pt x="294" y="457"/>
                    </a:cubicBezTo>
                    <a:cubicBezTo>
                      <a:pt x="297" y="458"/>
                      <a:pt x="297" y="458"/>
                      <a:pt x="297" y="458"/>
                    </a:cubicBezTo>
                    <a:cubicBezTo>
                      <a:pt x="298" y="458"/>
                      <a:pt x="298" y="458"/>
                      <a:pt x="298" y="458"/>
                    </a:cubicBezTo>
                    <a:cubicBezTo>
                      <a:pt x="298" y="457"/>
                      <a:pt x="298" y="457"/>
                      <a:pt x="298" y="457"/>
                    </a:cubicBezTo>
                    <a:cubicBezTo>
                      <a:pt x="296" y="456"/>
                      <a:pt x="296" y="456"/>
                      <a:pt x="296" y="456"/>
                    </a:cubicBezTo>
                    <a:cubicBezTo>
                      <a:pt x="296" y="455"/>
                      <a:pt x="296" y="455"/>
                      <a:pt x="296" y="455"/>
                    </a:cubicBezTo>
                    <a:cubicBezTo>
                      <a:pt x="297" y="455"/>
                      <a:pt x="297" y="455"/>
                      <a:pt x="297" y="455"/>
                    </a:cubicBezTo>
                    <a:cubicBezTo>
                      <a:pt x="299" y="455"/>
                      <a:pt x="299" y="455"/>
                      <a:pt x="299" y="455"/>
                    </a:cubicBezTo>
                    <a:cubicBezTo>
                      <a:pt x="299" y="457"/>
                      <a:pt x="299" y="457"/>
                      <a:pt x="299" y="457"/>
                    </a:cubicBezTo>
                    <a:cubicBezTo>
                      <a:pt x="300" y="458"/>
                      <a:pt x="300" y="458"/>
                      <a:pt x="300" y="458"/>
                    </a:cubicBezTo>
                    <a:cubicBezTo>
                      <a:pt x="301" y="457"/>
                      <a:pt x="301" y="457"/>
                      <a:pt x="301" y="457"/>
                    </a:cubicBezTo>
                    <a:cubicBezTo>
                      <a:pt x="300" y="456"/>
                      <a:pt x="300" y="456"/>
                      <a:pt x="300" y="456"/>
                    </a:cubicBezTo>
                    <a:cubicBezTo>
                      <a:pt x="300" y="455"/>
                      <a:pt x="300" y="455"/>
                      <a:pt x="300" y="455"/>
                    </a:cubicBezTo>
                    <a:cubicBezTo>
                      <a:pt x="301" y="455"/>
                      <a:pt x="301" y="455"/>
                      <a:pt x="301" y="455"/>
                    </a:cubicBezTo>
                    <a:cubicBezTo>
                      <a:pt x="301" y="454"/>
                      <a:pt x="301" y="454"/>
                      <a:pt x="301" y="454"/>
                    </a:cubicBezTo>
                    <a:cubicBezTo>
                      <a:pt x="301" y="453"/>
                      <a:pt x="301" y="453"/>
                      <a:pt x="301" y="453"/>
                    </a:cubicBezTo>
                    <a:cubicBezTo>
                      <a:pt x="302" y="452"/>
                      <a:pt x="302" y="452"/>
                      <a:pt x="302" y="452"/>
                    </a:cubicBezTo>
                    <a:cubicBezTo>
                      <a:pt x="302" y="452"/>
                      <a:pt x="302" y="452"/>
                      <a:pt x="302" y="452"/>
                    </a:cubicBezTo>
                    <a:cubicBezTo>
                      <a:pt x="303" y="454"/>
                      <a:pt x="303" y="454"/>
                      <a:pt x="303" y="454"/>
                    </a:cubicBezTo>
                    <a:cubicBezTo>
                      <a:pt x="305" y="455"/>
                      <a:pt x="305" y="455"/>
                      <a:pt x="305" y="455"/>
                    </a:cubicBezTo>
                    <a:cubicBezTo>
                      <a:pt x="305" y="455"/>
                      <a:pt x="305" y="455"/>
                      <a:pt x="305" y="455"/>
                    </a:cubicBezTo>
                    <a:cubicBezTo>
                      <a:pt x="306" y="454"/>
                      <a:pt x="306" y="454"/>
                      <a:pt x="306" y="454"/>
                    </a:cubicBezTo>
                    <a:cubicBezTo>
                      <a:pt x="306" y="454"/>
                      <a:pt x="306" y="454"/>
                      <a:pt x="306" y="454"/>
                    </a:cubicBezTo>
                    <a:cubicBezTo>
                      <a:pt x="307" y="454"/>
                      <a:pt x="307" y="454"/>
                      <a:pt x="307" y="454"/>
                    </a:cubicBezTo>
                    <a:cubicBezTo>
                      <a:pt x="307" y="453"/>
                      <a:pt x="307" y="453"/>
                      <a:pt x="307" y="453"/>
                    </a:cubicBezTo>
                    <a:cubicBezTo>
                      <a:pt x="311" y="452"/>
                      <a:pt x="311" y="452"/>
                      <a:pt x="311" y="452"/>
                    </a:cubicBezTo>
                    <a:cubicBezTo>
                      <a:pt x="312" y="451"/>
                      <a:pt x="312" y="451"/>
                      <a:pt x="312" y="451"/>
                    </a:cubicBezTo>
                    <a:cubicBezTo>
                      <a:pt x="313" y="452"/>
                      <a:pt x="313" y="452"/>
                      <a:pt x="313" y="452"/>
                    </a:cubicBezTo>
                    <a:cubicBezTo>
                      <a:pt x="313" y="450"/>
                      <a:pt x="313" y="450"/>
                      <a:pt x="313" y="450"/>
                    </a:cubicBezTo>
                    <a:cubicBezTo>
                      <a:pt x="314" y="451"/>
                      <a:pt x="314" y="451"/>
                      <a:pt x="314" y="451"/>
                    </a:cubicBezTo>
                    <a:cubicBezTo>
                      <a:pt x="315" y="451"/>
                      <a:pt x="315" y="451"/>
                      <a:pt x="315" y="451"/>
                    </a:cubicBezTo>
                    <a:cubicBezTo>
                      <a:pt x="315" y="449"/>
                      <a:pt x="315" y="449"/>
                      <a:pt x="315" y="449"/>
                    </a:cubicBezTo>
                    <a:cubicBezTo>
                      <a:pt x="316" y="450"/>
                      <a:pt x="316" y="450"/>
                      <a:pt x="316" y="450"/>
                    </a:cubicBezTo>
                    <a:cubicBezTo>
                      <a:pt x="317" y="451"/>
                      <a:pt x="317" y="451"/>
                      <a:pt x="317" y="451"/>
                    </a:cubicBezTo>
                    <a:cubicBezTo>
                      <a:pt x="317" y="451"/>
                      <a:pt x="317" y="451"/>
                      <a:pt x="317" y="451"/>
                    </a:cubicBezTo>
                    <a:cubicBezTo>
                      <a:pt x="317" y="450"/>
                      <a:pt x="317" y="450"/>
                      <a:pt x="317" y="450"/>
                    </a:cubicBezTo>
                    <a:cubicBezTo>
                      <a:pt x="319" y="449"/>
                      <a:pt x="319" y="449"/>
                      <a:pt x="319" y="449"/>
                    </a:cubicBezTo>
                    <a:cubicBezTo>
                      <a:pt x="320" y="450"/>
                      <a:pt x="320" y="450"/>
                      <a:pt x="320" y="450"/>
                    </a:cubicBezTo>
                    <a:cubicBezTo>
                      <a:pt x="320" y="450"/>
                      <a:pt x="320" y="450"/>
                      <a:pt x="320" y="450"/>
                    </a:cubicBezTo>
                    <a:cubicBezTo>
                      <a:pt x="320" y="449"/>
                      <a:pt x="320" y="449"/>
                      <a:pt x="320" y="449"/>
                    </a:cubicBezTo>
                    <a:cubicBezTo>
                      <a:pt x="321" y="448"/>
                      <a:pt x="321" y="448"/>
                      <a:pt x="321" y="448"/>
                    </a:cubicBezTo>
                    <a:cubicBezTo>
                      <a:pt x="322" y="448"/>
                      <a:pt x="322" y="448"/>
                      <a:pt x="322" y="448"/>
                    </a:cubicBezTo>
                    <a:cubicBezTo>
                      <a:pt x="322" y="449"/>
                      <a:pt x="322" y="449"/>
                      <a:pt x="322" y="449"/>
                    </a:cubicBezTo>
                    <a:cubicBezTo>
                      <a:pt x="323" y="447"/>
                      <a:pt x="323" y="447"/>
                      <a:pt x="323" y="447"/>
                    </a:cubicBezTo>
                    <a:cubicBezTo>
                      <a:pt x="323" y="447"/>
                      <a:pt x="323" y="447"/>
                      <a:pt x="323" y="447"/>
                    </a:cubicBezTo>
                    <a:cubicBezTo>
                      <a:pt x="325" y="446"/>
                      <a:pt x="325" y="446"/>
                      <a:pt x="325" y="446"/>
                    </a:cubicBezTo>
                    <a:cubicBezTo>
                      <a:pt x="325" y="447"/>
                      <a:pt x="325" y="447"/>
                      <a:pt x="325" y="447"/>
                    </a:cubicBezTo>
                    <a:cubicBezTo>
                      <a:pt x="325" y="447"/>
                      <a:pt x="325" y="447"/>
                      <a:pt x="325" y="447"/>
                    </a:cubicBezTo>
                    <a:cubicBezTo>
                      <a:pt x="327" y="447"/>
                      <a:pt x="327" y="447"/>
                      <a:pt x="327" y="447"/>
                    </a:cubicBezTo>
                    <a:cubicBezTo>
                      <a:pt x="327" y="446"/>
                      <a:pt x="327" y="446"/>
                      <a:pt x="327" y="446"/>
                    </a:cubicBezTo>
                    <a:cubicBezTo>
                      <a:pt x="327" y="445"/>
                      <a:pt x="327" y="445"/>
                      <a:pt x="327" y="445"/>
                    </a:cubicBezTo>
                    <a:cubicBezTo>
                      <a:pt x="330" y="445"/>
                      <a:pt x="330" y="445"/>
                      <a:pt x="330" y="445"/>
                    </a:cubicBezTo>
                    <a:cubicBezTo>
                      <a:pt x="330" y="444"/>
                      <a:pt x="330" y="444"/>
                      <a:pt x="330" y="444"/>
                    </a:cubicBezTo>
                    <a:cubicBezTo>
                      <a:pt x="330" y="443"/>
                      <a:pt x="330" y="443"/>
                      <a:pt x="330" y="443"/>
                    </a:cubicBezTo>
                    <a:cubicBezTo>
                      <a:pt x="331" y="443"/>
                      <a:pt x="331" y="443"/>
                      <a:pt x="331" y="443"/>
                    </a:cubicBezTo>
                    <a:cubicBezTo>
                      <a:pt x="332" y="441"/>
                      <a:pt x="332" y="441"/>
                      <a:pt x="332" y="441"/>
                    </a:cubicBezTo>
                    <a:cubicBezTo>
                      <a:pt x="333" y="441"/>
                      <a:pt x="333" y="441"/>
                      <a:pt x="333" y="441"/>
                    </a:cubicBezTo>
                    <a:cubicBezTo>
                      <a:pt x="332" y="441"/>
                      <a:pt x="332" y="441"/>
                      <a:pt x="332" y="441"/>
                    </a:cubicBezTo>
                    <a:cubicBezTo>
                      <a:pt x="332" y="440"/>
                      <a:pt x="332" y="440"/>
                      <a:pt x="332" y="440"/>
                    </a:cubicBezTo>
                    <a:cubicBezTo>
                      <a:pt x="332" y="439"/>
                      <a:pt x="332" y="439"/>
                      <a:pt x="332" y="439"/>
                    </a:cubicBezTo>
                    <a:cubicBezTo>
                      <a:pt x="334" y="440"/>
                      <a:pt x="334" y="440"/>
                      <a:pt x="334" y="440"/>
                    </a:cubicBezTo>
                    <a:cubicBezTo>
                      <a:pt x="334" y="439"/>
                      <a:pt x="334" y="439"/>
                      <a:pt x="334" y="439"/>
                    </a:cubicBezTo>
                    <a:cubicBezTo>
                      <a:pt x="335" y="438"/>
                      <a:pt x="335" y="438"/>
                      <a:pt x="335" y="438"/>
                    </a:cubicBezTo>
                    <a:cubicBezTo>
                      <a:pt x="336" y="439"/>
                      <a:pt x="336" y="439"/>
                      <a:pt x="336" y="439"/>
                    </a:cubicBezTo>
                    <a:cubicBezTo>
                      <a:pt x="336" y="438"/>
                      <a:pt x="336" y="438"/>
                      <a:pt x="336" y="438"/>
                    </a:cubicBezTo>
                    <a:cubicBezTo>
                      <a:pt x="336" y="437"/>
                      <a:pt x="336" y="437"/>
                      <a:pt x="336" y="437"/>
                    </a:cubicBezTo>
                    <a:cubicBezTo>
                      <a:pt x="336" y="437"/>
                      <a:pt x="336" y="437"/>
                      <a:pt x="336" y="437"/>
                    </a:cubicBezTo>
                    <a:cubicBezTo>
                      <a:pt x="334" y="436"/>
                      <a:pt x="334" y="436"/>
                      <a:pt x="334" y="436"/>
                    </a:cubicBezTo>
                    <a:cubicBezTo>
                      <a:pt x="336" y="435"/>
                      <a:pt x="336" y="435"/>
                      <a:pt x="336" y="435"/>
                    </a:cubicBezTo>
                    <a:cubicBezTo>
                      <a:pt x="337" y="435"/>
                      <a:pt x="337" y="435"/>
                      <a:pt x="337" y="435"/>
                    </a:cubicBezTo>
                    <a:cubicBezTo>
                      <a:pt x="338" y="436"/>
                      <a:pt x="338" y="436"/>
                      <a:pt x="338" y="436"/>
                    </a:cubicBezTo>
                    <a:cubicBezTo>
                      <a:pt x="338" y="436"/>
                      <a:pt x="338" y="436"/>
                      <a:pt x="338" y="436"/>
                    </a:cubicBezTo>
                    <a:cubicBezTo>
                      <a:pt x="337" y="436"/>
                      <a:pt x="337" y="436"/>
                      <a:pt x="337" y="436"/>
                    </a:cubicBezTo>
                    <a:cubicBezTo>
                      <a:pt x="338" y="435"/>
                      <a:pt x="338" y="435"/>
                      <a:pt x="338" y="435"/>
                    </a:cubicBezTo>
                    <a:cubicBezTo>
                      <a:pt x="339" y="434"/>
                      <a:pt x="339" y="434"/>
                      <a:pt x="339" y="434"/>
                    </a:cubicBezTo>
                    <a:cubicBezTo>
                      <a:pt x="339" y="433"/>
                      <a:pt x="339" y="433"/>
                      <a:pt x="339" y="433"/>
                    </a:cubicBezTo>
                    <a:cubicBezTo>
                      <a:pt x="341" y="433"/>
                      <a:pt x="341" y="433"/>
                      <a:pt x="341" y="433"/>
                    </a:cubicBezTo>
                    <a:lnTo>
                      <a:pt x="341" y="43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1" name="Freeform 402"/>
              <p:cNvSpPr>
                <a:spLocks/>
              </p:cNvSpPr>
              <p:nvPr/>
            </p:nvSpPr>
            <p:spPr bwMode="auto">
              <a:xfrm>
                <a:off x="4233" y="3016"/>
                <a:ext cx="1141" cy="905"/>
              </a:xfrm>
              <a:custGeom>
                <a:avLst/>
                <a:gdLst/>
                <a:ahLst/>
                <a:cxnLst>
                  <a:cxn ang="0">
                    <a:pos x="1109" y="191"/>
                  </a:cxn>
                  <a:cxn ang="0">
                    <a:pos x="993" y="161"/>
                  </a:cxn>
                  <a:cxn ang="0">
                    <a:pos x="867" y="114"/>
                  </a:cxn>
                  <a:cxn ang="0">
                    <a:pos x="805" y="118"/>
                  </a:cxn>
                  <a:cxn ang="0">
                    <a:pos x="729" y="91"/>
                  </a:cxn>
                  <a:cxn ang="0">
                    <a:pos x="681" y="98"/>
                  </a:cxn>
                  <a:cxn ang="0">
                    <a:pos x="688" y="26"/>
                  </a:cxn>
                  <a:cxn ang="0">
                    <a:pos x="638" y="33"/>
                  </a:cxn>
                  <a:cxn ang="0">
                    <a:pos x="581" y="62"/>
                  </a:cxn>
                  <a:cxn ang="0">
                    <a:pos x="547" y="117"/>
                  </a:cxn>
                  <a:cxn ang="0">
                    <a:pos x="508" y="108"/>
                  </a:cxn>
                  <a:cxn ang="0">
                    <a:pos x="485" y="205"/>
                  </a:cxn>
                  <a:cxn ang="0">
                    <a:pos x="471" y="166"/>
                  </a:cxn>
                  <a:cxn ang="0">
                    <a:pos x="387" y="179"/>
                  </a:cxn>
                  <a:cxn ang="0">
                    <a:pos x="300" y="228"/>
                  </a:cxn>
                  <a:cxn ang="0">
                    <a:pos x="290" y="168"/>
                  </a:cxn>
                  <a:cxn ang="0">
                    <a:pos x="250" y="149"/>
                  </a:cxn>
                  <a:cxn ang="0">
                    <a:pos x="211" y="159"/>
                  </a:cxn>
                  <a:cxn ang="0">
                    <a:pos x="178" y="193"/>
                  </a:cxn>
                  <a:cxn ang="0">
                    <a:pos x="157" y="244"/>
                  </a:cxn>
                  <a:cxn ang="0">
                    <a:pos x="126" y="276"/>
                  </a:cxn>
                  <a:cxn ang="0">
                    <a:pos x="132" y="293"/>
                  </a:cxn>
                  <a:cxn ang="0">
                    <a:pos x="167" y="335"/>
                  </a:cxn>
                  <a:cxn ang="0">
                    <a:pos x="188" y="286"/>
                  </a:cxn>
                  <a:cxn ang="0">
                    <a:pos x="222" y="216"/>
                  </a:cxn>
                  <a:cxn ang="0">
                    <a:pos x="237" y="284"/>
                  </a:cxn>
                  <a:cxn ang="0">
                    <a:pos x="212" y="328"/>
                  </a:cxn>
                  <a:cxn ang="0">
                    <a:pos x="149" y="335"/>
                  </a:cxn>
                  <a:cxn ang="0">
                    <a:pos x="126" y="359"/>
                  </a:cxn>
                  <a:cxn ang="0">
                    <a:pos x="75" y="402"/>
                  </a:cxn>
                  <a:cxn ang="0">
                    <a:pos x="77" y="485"/>
                  </a:cxn>
                  <a:cxn ang="0">
                    <a:pos x="184" y="473"/>
                  </a:cxn>
                  <a:cxn ang="0">
                    <a:pos x="195" y="442"/>
                  </a:cxn>
                  <a:cxn ang="0">
                    <a:pos x="241" y="459"/>
                  </a:cxn>
                  <a:cxn ang="0">
                    <a:pos x="289" y="426"/>
                  </a:cxn>
                  <a:cxn ang="0">
                    <a:pos x="299" y="423"/>
                  </a:cxn>
                  <a:cxn ang="0">
                    <a:pos x="244" y="475"/>
                  </a:cxn>
                  <a:cxn ang="0">
                    <a:pos x="271" y="520"/>
                  </a:cxn>
                  <a:cxn ang="0">
                    <a:pos x="145" y="484"/>
                  </a:cxn>
                  <a:cxn ang="0">
                    <a:pos x="1" y="620"/>
                  </a:cxn>
                  <a:cxn ang="0">
                    <a:pos x="50" y="677"/>
                  </a:cxn>
                  <a:cxn ang="0">
                    <a:pos x="162" y="730"/>
                  </a:cxn>
                  <a:cxn ang="0">
                    <a:pos x="233" y="902"/>
                  </a:cxn>
                  <a:cxn ang="0">
                    <a:pos x="314" y="745"/>
                  </a:cxn>
                  <a:cxn ang="0">
                    <a:pos x="349" y="642"/>
                  </a:cxn>
                  <a:cxn ang="0">
                    <a:pos x="303" y="597"/>
                  </a:cxn>
                  <a:cxn ang="0">
                    <a:pos x="330" y="607"/>
                  </a:cxn>
                  <a:cxn ang="0">
                    <a:pos x="408" y="564"/>
                  </a:cxn>
                  <a:cxn ang="0">
                    <a:pos x="376" y="561"/>
                  </a:cxn>
                  <a:cxn ang="0">
                    <a:pos x="438" y="559"/>
                  </a:cxn>
                  <a:cxn ang="0">
                    <a:pos x="526" y="655"/>
                  </a:cxn>
                  <a:cxn ang="0">
                    <a:pos x="612" y="600"/>
                  </a:cxn>
                  <a:cxn ang="0">
                    <a:pos x="659" y="638"/>
                  </a:cxn>
                  <a:cxn ang="0">
                    <a:pos x="699" y="589"/>
                  </a:cxn>
                  <a:cxn ang="0">
                    <a:pos x="761" y="541"/>
                  </a:cxn>
                  <a:cxn ang="0">
                    <a:pos x="743" y="469"/>
                  </a:cxn>
                  <a:cxn ang="0">
                    <a:pos x="789" y="499"/>
                  </a:cxn>
                  <a:cxn ang="0">
                    <a:pos x="868" y="372"/>
                  </a:cxn>
                  <a:cxn ang="0">
                    <a:pos x="905" y="296"/>
                  </a:cxn>
                  <a:cxn ang="0">
                    <a:pos x="989" y="269"/>
                  </a:cxn>
                  <a:cxn ang="0">
                    <a:pos x="990" y="315"/>
                  </a:cxn>
                  <a:cxn ang="0">
                    <a:pos x="1048" y="269"/>
                  </a:cxn>
                  <a:cxn ang="0">
                    <a:pos x="1090" y="215"/>
                  </a:cxn>
                </a:cxnLst>
                <a:rect l="0" t="0" r="r" b="b"/>
                <a:pathLst>
                  <a:path w="1141" h="905">
                    <a:moveTo>
                      <a:pt x="1125" y="229"/>
                    </a:moveTo>
                    <a:lnTo>
                      <a:pt x="1126" y="229"/>
                    </a:lnTo>
                    <a:lnTo>
                      <a:pt x="1128" y="228"/>
                    </a:lnTo>
                    <a:lnTo>
                      <a:pt x="1126" y="226"/>
                    </a:lnTo>
                    <a:lnTo>
                      <a:pt x="1125" y="226"/>
                    </a:lnTo>
                    <a:lnTo>
                      <a:pt x="1124" y="225"/>
                    </a:lnTo>
                    <a:lnTo>
                      <a:pt x="1127" y="225"/>
                    </a:lnTo>
                    <a:lnTo>
                      <a:pt x="1127" y="224"/>
                    </a:lnTo>
                    <a:lnTo>
                      <a:pt x="1127" y="222"/>
                    </a:lnTo>
                    <a:lnTo>
                      <a:pt x="1128" y="222"/>
                    </a:lnTo>
                    <a:lnTo>
                      <a:pt x="1130" y="222"/>
                    </a:lnTo>
                    <a:lnTo>
                      <a:pt x="1133" y="222"/>
                    </a:lnTo>
                    <a:lnTo>
                      <a:pt x="1133" y="222"/>
                    </a:lnTo>
                    <a:lnTo>
                      <a:pt x="1133" y="221"/>
                    </a:lnTo>
                    <a:lnTo>
                      <a:pt x="1131" y="219"/>
                    </a:lnTo>
                    <a:lnTo>
                      <a:pt x="1131" y="218"/>
                    </a:lnTo>
                    <a:lnTo>
                      <a:pt x="1131" y="217"/>
                    </a:lnTo>
                    <a:lnTo>
                      <a:pt x="1132" y="218"/>
                    </a:lnTo>
                    <a:lnTo>
                      <a:pt x="1134" y="219"/>
                    </a:lnTo>
                    <a:lnTo>
                      <a:pt x="1134" y="220"/>
                    </a:lnTo>
                    <a:lnTo>
                      <a:pt x="1135" y="220"/>
                    </a:lnTo>
                    <a:lnTo>
                      <a:pt x="1135" y="219"/>
                    </a:lnTo>
                    <a:lnTo>
                      <a:pt x="1135" y="218"/>
                    </a:lnTo>
                    <a:lnTo>
                      <a:pt x="1136" y="216"/>
                    </a:lnTo>
                    <a:lnTo>
                      <a:pt x="1137" y="215"/>
                    </a:lnTo>
                    <a:lnTo>
                      <a:pt x="1138" y="215"/>
                    </a:lnTo>
                    <a:lnTo>
                      <a:pt x="1139" y="215"/>
                    </a:lnTo>
                    <a:lnTo>
                      <a:pt x="1140" y="215"/>
                    </a:lnTo>
                    <a:lnTo>
                      <a:pt x="1141" y="214"/>
                    </a:lnTo>
                    <a:lnTo>
                      <a:pt x="1139" y="213"/>
                    </a:lnTo>
                    <a:lnTo>
                      <a:pt x="1139" y="214"/>
                    </a:lnTo>
                    <a:lnTo>
                      <a:pt x="1139" y="213"/>
                    </a:lnTo>
                    <a:lnTo>
                      <a:pt x="1138" y="213"/>
                    </a:lnTo>
                    <a:lnTo>
                      <a:pt x="1138" y="212"/>
                    </a:lnTo>
                    <a:lnTo>
                      <a:pt x="1137" y="211"/>
                    </a:lnTo>
                    <a:lnTo>
                      <a:pt x="1135" y="212"/>
                    </a:lnTo>
                    <a:lnTo>
                      <a:pt x="1135" y="211"/>
                    </a:lnTo>
                    <a:lnTo>
                      <a:pt x="1136" y="211"/>
                    </a:lnTo>
                    <a:lnTo>
                      <a:pt x="1136" y="211"/>
                    </a:lnTo>
                    <a:lnTo>
                      <a:pt x="1134" y="209"/>
                    </a:lnTo>
                    <a:lnTo>
                      <a:pt x="1133" y="207"/>
                    </a:lnTo>
                    <a:lnTo>
                      <a:pt x="1131" y="207"/>
                    </a:lnTo>
                    <a:lnTo>
                      <a:pt x="1131" y="205"/>
                    </a:lnTo>
                    <a:lnTo>
                      <a:pt x="1131" y="204"/>
                    </a:lnTo>
                    <a:lnTo>
                      <a:pt x="1130" y="204"/>
                    </a:lnTo>
                    <a:lnTo>
                      <a:pt x="1129" y="202"/>
                    </a:lnTo>
                    <a:lnTo>
                      <a:pt x="1124" y="201"/>
                    </a:lnTo>
                    <a:lnTo>
                      <a:pt x="1124" y="201"/>
                    </a:lnTo>
                    <a:lnTo>
                      <a:pt x="1125" y="202"/>
                    </a:lnTo>
                    <a:lnTo>
                      <a:pt x="1125" y="203"/>
                    </a:lnTo>
                    <a:lnTo>
                      <a:pt x="1124" y="203"/>
                    </a:lnTo>
                    <a:lnTo>
                      <a:pt x="1123" y="203"/>
                    </a:lnTo>
                    <a:lnTo>
                      <a:pt x="1121" y="201"/>
                    </a:lnTo>
                    <a:lnTo>
                      <a:pt x="1121" y="203"/>
                    </a:lnTo>
                    <a:lnTo>
                      <a:pt x="1121" y="204"/>
                    </a:lnTo>
                    <a:lnTo>
                      <a:pt x="1120" y="204"/>
                    </a:lnTo>
                    <a:lnTo>
                      <a:pt x="1120" y="203"/>
                    </a:lnTo>
                    <a:lnTo>
                      <a:pt x="1120" y="202"/>
                    </a:lnTo>
                    <a:lnTo>
                      <a:pt x="1120" y="201"/>
                    </a:lnTo>
                    <a:lnTo>
                      <a:pt x="1120" y="200"/>
                    </a:lnTo>
                    <a:lnTo>
                      <a:pt x="1120" y="200"/>
                    </a:lnTo>
                    <a:lnTo>
                      <a:pt x="1119" y="200"/>
                    </a:lnTo>
                    <a:lnTo>
                      <a:pt x="1119" y="200"/>
                    </a:lnTo>
                    <a:lnTo>
                      <a:pt x="1118" y="199"/>
                    </a:lnTo>
                    <a:lnTo>
                      <a:pt x="1118" y="200"/>
                    </a:lnTo>
                    <a:lnTo>
                      <a:pt x="1118" y="201"/>
                    </a:lnTo>
                    <a:lnTo>
                      <a:pt x="1117" y="201"/>
                    </a:lnTo>
                    <a:lnTo>
                      <a:pt x="1117" y="200"/>
                    </a:lnTo>
                    <a:lnTo>
                      <a:pt x="1116" y="200"/>
                    </a:lnTo>
                    <a:lnTo>
                      <a:pt x="1115" y="200"/>
                    </a:lnTo>
                    <a:lnTo>
                      <a:pt x="1113" y="200"/>
                    </a:lnTo>
                    <a:lnTo>
                      <a:pt x="1114" y="201"/>
                    </a:lnTo>
                    <a:lnTo>
                      <a:pt x="1114" y="200"/>
                    </a:lnTo>
                    <a:lnTo>
                      <a:pt x="1116" y="200"/>
                    </a:lnTo>
                    <a:lnTo>
                      <a:pt x="1116" y="200"/>
                    </a:lnTo>
                    <a:lnTo>
                      <a:pt x="1115" y="201"/>
                    </a:lnTo>
                    <a:lnTo>
                      <a:pt x="1117" y="201"/>
                    </a:lnTo>
                    <a:lnTo>
                      <a:pt x="1116" y="207"/>
                    </a:lnTo>
                    <a:lnTo>
                      <a:pt x="1117" y="207"/>
                    </a:lnTo>
                    <a:lnTo>
                      <a:pt x="1117" y="206"/>
                    </a:lnTo>
                    <a:lnTo>
                      <a:pt x="1117" y="207"/>
                    </a:lnTo>
                    <a:lnTo>
                      <a:pt x="1118" y="207"/>
                    </a:lnTo>
                    <a:lnTo>
                      <a:pt x="1118" y="210"/>
                    </a:lnTo>
                    <a:lnTo>
                      <a:pt x="1117" y="210"/>
                    </a:lnTo>
                    <a:lnTo>
                      <a:pt x="1117" y="211"/>
                    </a:lnTo>
                    <a:lnTo>
                      <a:pt x="1117" y="210"/>
                    </a:lnTo>
                    <a:lnTo>
                      <a:pt x="1117" y="209"/>
                    </a:lnTo>
                    <a:lnTo>
                      <a:pt x="1117" y="207"/>
                    </a:lnTo>
                    <a:lnTo>
                      <a:pt x="1116" y="207"/>
                    </a:lnTo>
                    <a:lnTo>
                      <a:pt x="1115" y="207"/>
                    </a:lnTo>
                    <a:lnTo>
                      <a:pt x="1114" y="207"/>
                    </a:lnTo>
                    <a:lnTo>
                      <a:pt x="1114" y="206"/>
                    </a:lnTo>
                    <a:lnTo>
                      <a:pt x="1113" y="205"/>
                    </a:lnTo>
                    <a:lnTo>
                      <a:pt x="1113" y="204"/>
                    </a:lnTo>
                    <a:lnTo>
                      <a:pt x="1113" y="203"/>
                    </a:lnTo>
                    <a:lnTo>
                      <a:pt x="1112" y="196"/>
                    </a:lnTo>
                    <a:lnTo>
                      <a:pt x="1111" y="196"/>
                    </a:lnTo>
                    <a:lnTo>
                      <a:pt x="1111" y="195"/>
                    </a:lnTo>
                    <a:lnTo>
                      <a:pt x="1112" y="196"/>
                    </a:lnTo>
                    <a:lnTo>
                      <a:pt x="1112" y="196"/>
                    </a:lnTo>
                    <a:lnTo>
                      <a:pt x="1113" y="196"/>
                    </a:lnTo>
                    <a:lnTo>
                      <a:pt x="1112" y="196"/>
                    </a:lnTo>
                    <a:lnTo>
                      <a:pt x="1109" y="193"/>
                    </a:lnTo>
                    <a:lnTo>
                      <a:pt x="1109" y="193"/>
                    </a:lnTo>
                    <a:lnTo>
                      <a:pt x="1109" y="191"/>
                    </a:lnTo>
                    <a:lnTo>
                      <a:pt x="1106" y="190"/>
                    </a:lnTo>
                    <a:lnTo>
                      <a:pt x="1106" y="190"/>
                    </a:lnTo>
                    <a:lnTo>
                      <a:pt x="1108" y="193"/>
                    </a:lnTo>
                    <a:lnTo>
                      <a:pt x="1108" y="193"/>
                    </a:lnTo>
                    <a:lnTo>
                      <a:pt x="1109" y="194"/>
                    </a:lnTo>
                    <a:lnTo>
                      <a:pt x="1109" y="195"/>
                    </a:lnTo>
                    <a:lnTo>
                      <a:pt x="1105" y="193"/>
                    </a:lnTo>
                    <a:lnTo>
                      <a:pt x="1104" y="192"/>
                    </a:lnTo>
                    <a:lnTo>
                      <a:pt x="1103" y="191"/>
                    </a:lnTo>
                    <a:lnTo>
                      <a:pt x="1104" y="191"/>
                    </a:lnTo>
                    <a:lnTo>
                      <a:pt x="1105" y="190"/>
                    </a:lnTo>
                    <a:lnTo>
                      <a:pt x="1105" y="189"/>
                    </a:lnTo>
                    <a:lnTo>
                      <a:pt x="1105" y="189"/>
                    </a:lnTo>
                    <a:lnTo>
                      <a:pt x="1103" y="189"/>
                    </a:lnTo>
                    <a:lnTo>
                      <a:pt x="1102" y="189"/>
                    </a:lnTo>
                    <a:lnTo>
                      <a:pt x="1101" y="188"/>
                    </a:lnTo>
                    <a:lnTo>
                      <a:pt x="1100" y="188"/>
                    </a:lnTo>
                    <a:lnTo>
                      <a:pt x="1100" y="187"/>
                    </a:lnTo>
                    <a:lnTo>
                      <a:pt x="1101" y="187"/>
                    </a:lnTo>
                    <a:lnTo>
                      <a:pt x="1101" y="186"/>
                    </a:lnTo>
                    <a:lnTo>
                      <a:pt x="1100" y="185"/>
                    </a:lnTo>
                    <a:lnTo>
                      <a:pt x="1099" y="185"/>
                    </a:lnTo>
                    <a:lnTo>
                      <a:pt x="1099" y="185"/>
                    </a:lnTo>
                    <a:lnTo>
                      <a:pt x="1099" y="183"/>
                    </a:lnTo>
                    <a:lnTo>
                      <a:pt x="1098" y="184"/>
                    </a:lnTo>
                    <a:lnTo>
                      <a:pt x="1097" y="183"/>
                    </a:lnTo>
                    <a:lnTo>
                      <a:pt x="1096" y="182"/>
                    </a:lnTo>
                    <a:lnTo>
                      <a:pt x="1095" y="183"/>
                    </a:lnTo>
                    <a:lnTo>
                      <a:pt x="1094" y="182"/>
                    </a:lnTo>
                    <a:lnTo>
                      <a:pt x="1095" y="182"/>
                    </a:lnTo>
                    <a:lnTo>
                      <a:pt x="1095" y="182"/>
                    </a:lnTo>
                    <a:lnTo>
                      <a:pt x="1094" y="180"/>
                    </a:lnTo>
                    <a:lnTo>
                      <a:pt x="1092" y="179"/>
                    </a:lnTo>
                    <a:lnTo>
                      <a:pt x="1094" y="181"/>
                    </a:lnTo>
                    <a:lnTo>
                      <a:pt x="1092" y="180"/>
                    </a:lnTo>
                    <a:lnTo>
                      <a:pt x="1091" y="180"/>
                    </a:lnTo>
                    <a:lnTo>
                      <a:pt x="1091" y="179"/>
                    </a:lnTo>
                    <a:lnTo>
                      <a:pt x="1090" y="175"/>
                    </a:lnTo>
                    <a:lnTo>
                      <a:pt x="1089" y="175"/>
                    </a:lnTo>
                    <a:lnTo>
                      <a:pt x="1087" y="175"/>
                    </a:lnTo>
                    <a:lnTo>
                      <a:pt x="1086" y="174"/>
                    </a:lnTo>
                    <a:lnTo>
                      <a:pt x="1084" y="174"/>
                    </a:lnTo>
                    <a:lnTo>
                      <a:pt x="1084" y="173"/>
                    </a:lnTo>
                    <a:lnTo>
                      <a:pt x="1084" y="173"/>
                    </a:lnTo>
                    <a:lnTo>
                      <a:pt x="1077" y="167"/>
                    </a:lnTo>
                    <a:lnTo>
                      <a:pt x="1075" y="166"/>
                    </a:lnTo>
                    <a:lnTo>
                      <a:pt x="1075" y="165"/>
                    </a:lnTo>
                    <a:lnTo>
                      <a:pt x="1074" y="166"/>
                    </a:lnTo>
                    <a:lnTo>
                      <a:pt x="1070" y="164"/>
                    </a:lnTo>
                    <a:lnTo>
                      <a:pt x="1069" y="162"/>
                    </a:lnTo>
                    <a:lnTo>
                      <a:pt x="1068" y="162"/>
                    </a:lnTo>
                    <a:lnTo>
                      <a:pt x="1065" y="161"/>
                    </a:lnTo>
                    <a:lnTo>
                      <a:pt x="1062" y="158"/>
                    </a:lnTo>
                    <a:lnTo>
                      <a:pt x="1055" y="158"/>
                    </a:lnTo>
                    <a:lnTo>
                      <a:pt x="1055" y="159"/>
                    </a:lnTo>
                    <a:lnTo>
                      <a:pt x="1054" y="159"/>
                    </a:lnTo>
                    <a:lnTo>
                      <a:pt x="1053" y="158"/>
                    </a:lnTo>
                    <a:lnTo>
                      <a:pt x="1051" y="158"/>
                    </a:lnTo>
                    <a:lnTo>
                      <a:pt x="1050" y="158"/>
                    </a:lnTo>
                    <a:lnTo>
                      <a:pt x="1048" y="158"/>
                    </a:lnTo>
                    <a:lnTo>
                      <a:pt x="1046" y="159"/>
                    </a:lnTo>
                    <a:lnTo>
                      <a:pt x="1044" y="158"/>
                    </a:lnTo>
                    <a:lnTo>
                      <a:pt x="1042" y="156"/>
                    </a:lnTo>
                    <a:lnTo>
                      <a:pt x="1041" y="157"/>
                    </a:lnTo>
                    <a:lnTo>
                      <a:pt x="1032" y="155"/>
                    </a:lnTo>
                    <a:lnTo>
                      <a:pt x="1031" y="156"/>
                    </a:lnTo>
                    <a:lnTo>
                      <a:pt x="1031" y="157"/>
                    </a:lnTo>
                    <a:lnTo>
                      <a:pt x="1031" y="158"/>
                    </a:lnTo>
                    <a:lnTo>
                      <a:pt x="1031" y="160"/>
                    </a:lnTo>
                    <a:lnTo>
                      <a:pt x="1030" y="161"/>
                    </a:lnTo>
                    <a:lnTo>
                      <a:pt x="1029" y="162"/>
                    </a:lnTo>
                    <a:lnTo>
                      <a:pt x="1032" y="163"/>
                    </a:lnTo>
                    <a:lnTo>
                      <a:pt x="1033" y="167"/>
                    </a:lnTo>
                    <a:lnTo>
                      <a:pt x="1033" y="167"/>
                    </a:lnTo>
                    <a:lnTo>
                      <a:pt x="1034" y="171"/>
                    </a:lnTo>
                    <a:lnTo>
                      <a:pt x="1031" y="174"/>
                    </a:lnTo>
                    <a:lnTo>
                      <a:pt x="1029" y="175"/>
                    </a:lnTo>
                    <a:lnTo>
                      <a:pt x="1026" y="175"/>
                    </a:lnTo>
                    <a:lnTo>
                      <a:pt x="1026" y="175"/>
                    </a:lnTo>
                    <a:lnTo>
                      <a:pt x="1025" y="171"/>
                    </a:lnTo>
                    <a:lnTo>
                      <a:pt x="1023" y="171"/>
                    </a:lnTo>
                    <a:lnTo>
                      <a:pt x="1023" y="170"/>
                    </a:lnTo>
                    <a:lnTo>
                      <a:pt x="1022" y="169"/>
                    </a:lnTo>
                    <a:lnTo>
                      <a:pt x="1019" y="169"/>
                    </a:lnTo>
                    <a:lnTo>
                      <a:pt x="1019" y="168"/>
                    </a:lnTo>
                    <a:lnTo>
                      <a:pt x="1019" y="163"/>
                    </a:lnTo>
                    <a:lnTo>
                      <a:pt x="1017" y="162"/>
                    </a:lnTo>
                    <a:lnTo>
                      <a:pt x="1017" y="161"/>
                    </a:lnTo>
                    <a:lnTo>
                      <a:pt x="1018" y="161"/>
                    </a:lnTo>
                    <a:lnTo>
                      <a:pt x="1018" y="160"/>
                    </a:lnTo>
                    <a:lnTo>
                      <a:pt x="1016" y="160"/>
                    </a:lnTo>
                    <a:lnTo>
                      <a:pt x="1015" y="160"/>
                    </a:lnTo>
                    <a:lnTo>
                      <a:pt x="1011" y="164"/>
                    </a:lnTo>
                    <a:lnTo>
                      <a:pt x="1011" y="164"/>
                    </a:lnTo>
                    <a:lnTo>
                      <a:pt x="1011" y="164"/>
                    </a:lnTo>
                    <a:lnTo>
                      <a:pt x="1008" y="164"/>
                    </a:lnTo>
                    <a:lnTo>
                      <a:pt x="1006" y="163"/>
                    </a:lnTo>
                    <a:lnTo>
                      <a:pt x="1003" y="163"/>
                    </a:lnTo>
                    <a:lnTo>
                      <a:pt x="1001" y="163"/>
                    </a:lnTo>
                    <a:lnTo>
                      <a:pt x="1001" y="164"/>
                    </a:lnTo>
                    <a:lnTo>
                      <a:pt x="1001" y="163"/>
                    </a:lnTo>
                    <a:lnTo>
                      <a:pt x="999" y="163"/>
                    </a:lnTo>
                    <a:lnTo>
                      <a:pt x="997" y="162"/>
                    </a:lnTo>
                    <a:lnTo>
                      <a:pt x="996" y="160"/>
                    </a:lnTo>
                    <a:lnTo>
                      <a:pt x="993" y="161"/>
                    </a:lnTo>
                    <a:lnTo>
                      <a:pt x="990" y="160"/>
                    </a:lnTo>
                    <a:lnTo>
                      <a:pt x="989" y="161"/>
                    </a:lnTo>
                    <a:lnTo>
                      <a:pt x="987" y="161"/>
                    </a:lnTo>
                    <a:lnTo>
                      <a:pt x="986" y="161"/>
                    </a:lnTo>
                    <a:lnTo>
                      <a:pt x="986" y="161"/>
                    </a:lnTo>
                    <a:lnTo>
                      <a:pt x="986" y="162"/>
                    </a:lnTo>
                    <a:lnTo>
                      <a:pt x="985" y="162"/>
                    </a:lnTo>
                    <a:lnTo>
                      <a:pt x="985" y="164"/>
                    </a:lnTo>
                    <a:lnTo>
                      <a:pt x="983" y="164"/>
                    </a:lnTo>
                    <a:lnTo>
                      <a:pt x="982" y="165"/>
                    </a:lnTo>
                    <a:lnTo>
                      <a:pt x="981" y="166"/>
                    </a:lnTo>
                    <a:lnTo>
                      <a:pt x="980" y="166"/>
                    </a:lnTo>
                    <a:lnTo>
                      <a:pt x="981" y="164"/>
                    </a:lnTo>
                    <a:lnTo>
                      <a:pt x="980" y="163"/>
                    </a:lnTo>
                    <a:lnTo>
                      <a:pt x="979" y="164"/>
                    </a:lnTo>
                    <a:lnTo>
                      <a:pt x="979" y="164"/>
                    </a:lnTo>
                    <a:lnTo>
                      <a:pt x="977" y="161"/>
                    </a:lnTo>
                    <a:lnTo>
                      <a:pt x="976" y="160"/>
                    </a:lnTo>
                    <a:lnTo>
                      <a:pt x="974" y="160"/>
                    </a:lnTo>
                    <a:lnTo>
                      <a:pt x="973" y="160"/>
                    </a:lnTo>
                    <a:lnTo>
                      <a:pt x="972" y="160"/>
                    </a:lnTo>
                    <a:lnTo>
                      <a:pt x="972" y="158"/>
                    </a:lnTo>
                    <a:lnTo>
                      <a:pt x="974" y="153"/>
                    </a:lnTo>
                    <a:lnTo>
                      <a:pt x="974" y="149"/>
                    </a:lnTo>
                    <a:lnTo>
                      <a:pt x="972" y="147"/>
                    </a:lnTo>
                    <a:lnTo>
                      <a:pt x="972" y="147"/>
                    </a:lnTo>
                    <a:lnTo>
                      <a:pt x="969" y="142"/>
                    </a:lnTo>
                    <a:lnTo>
                      <a:pt x="968" y="142"/>
                    </a:lnTo>
                    <a:lnTo>
                      <a:pt x="967" y="141"/>
                    </a:lnTo>
                    <a:lnTo>
                      <a:pt x="952" y="140"/>
                    </a:lnTo>
                    <a:lnTo>
                      <a:pt x="951" y="140"/>
                    </a:lnTo>
                    <a:lnTo>
                      <a:pt x="949" y="140"/>
                    </a:lnTo>
                    <a:lnTo>
                      <a:pt x="948" y="141"/>
                    </a:lnTo>
                    <a:lnTo>
                      <a:pt x="947" y="141"/>
                    </a:lnTo>
                    <a:lnTo>
                      <a:pt x="945" y="140"/>
                    </a:lnTo>
                    <a:lnTo>
                      <a:pt x="944" y="140"/>
                    </a:lnTo>
                    <a:lnTo>
                      <a:pt x="943" y="141"/>
                    </a:lnTo>
                    <a:lnTo>
                      <a:pt x="942" y="142"/>
                    </a:lnTo>
                    <a:lnTo>
                      <a:pt x="941" y="141"/>
                    </a:lnTo>
                    <a:lnTo>
                      <a:pt x="939" y="141"/>
                    </a:lnTo>
                    <a:lnTo>
                      <a:pt x="938" y="142"/>
                    </a:lnTo>
                    <a:lnTo>
                      <a:pt x="937" y="141"/>
                    </a:lnTo>
                    <a:lnTo>
                      <a:pt x="935" y="142"/>
                    </a:lnTo>
                    <a:lnTo>
                      <a:pt x="933" y="142"/>
                    </a:lnTo>
                    <a:lnTo>
                      <a:pt x="933" y="143"/>
                    </a:lnTo>
                    <a:lnTo>
                      <a:pt x="930" y="141"/>
                    </a:lnTo>
                    <a:lnTo>
                      <a:pt x="929" y="141"/>
                    </a:lnTo>
                    <a:lnTo>
                      <a:pt x="928" y="140"/>
                    </a:lnTo>
                    <a:lnTo>
                      <a:pt x="931" y="139"/>
                    </a:lnTo>
                    <a:lnTo>
                      <a:pt x="932" y="138"/>
                    </a:lnTo>
                    <a:lnTo>
                      <a:pt x="932" y="137"/>
                    </a:lnTo>
                    <a:lnTo>
                      <a:pt x="928" y="134"/>
                    </a:lnTo>
                    <a:lnTo>
                      <a:pt x="928" y="133"/>
                    </a:lnTo>
                    <a:lnTo>
                      <a:pt x="928" y="132"/>
                    </a:lnTo>
                    <a:lnTo>
                      <a:pt x="924" y="133"/>
                    </a:lnTo>
                    <a:lnTo>
                      <a:pt x="922" y="133"/>
                    </a:lnTo>
                    <a:lnTo>
                      <a:pt x="922" y="132"/>
                    </a:lnTo>
                    <a:lnTo>
                      <a:pt x="922" y="131"/>
                    </a:lnTo>
                    <a:lnTo>
                      <a:pt x="921" y="130"/>
                    </a:lnTo>
                    <a:lnTo>
                      <a:pt x="920" y="129"/>
                    </a:lnTo>
                    <a:lnTo>
                      <a:pt x="919" y="129"/>
                    </a:lnTo>
                    <a:lnTo>
                      <a:pt x="917" y="127"/>
                    </a:lnTo>
                    <a:lnTo>
                      <a:pt x="917" y="128"/>
                    </a:lnTo>
                    <a:lnTo>
                      <a:pt x="916" y="128"/>
                    </a:lnTo>
                    <a:lnTo>
                      <a:pt x="915" y="128"/>
                    </a:lnTo>
                    <a:lnTo>
                      <a:pt x="913" y="127"/>
                    </a:lnTo>
                    <a:lnTo>
                      <a:pt x="913" y="128"/>
                    </a:lnTo>
                    <a:lnTo>
                      <a:pt x="913" y="127"/>
                    </a:lnTo>
                    <a:lnTo>
                      <a:pt x="915" y="124"/>
                    </a:lnTo>
                    <a:lnTo>
                      <a:pt x="916" y="124"/>
                    </a:lnTo>
                    <a:lnTo>
                      <a:pt x="917" y="125"/>
                    </a:lnTo>
                    <a:lnTo>
                      <a:pt x="917" y="126"/>
                    </a:lnTo>
                    <a:lnTo>
                      <a:pt x="919" y="125"/>
                    </a:lnTo>
                    <a:lnTo>
                      <a:pt x="919" y="123"/>
                    </a:lnTo>
                    <a:lnTo>
                      <a:pt x="917" y="120"/>
                    </a:lnTo>
                    <a:lnTo>
                      <a:pt x="914" y="117"/>
                    </a:lnTo>
                    <a:lnTo>
                      <a:pt x="913" y="117"/>
                    </a:lnTo>
                    <a:lnTo>
                      <a:pt x="912" y="116"/>
                    </a:lnTo>
                    <a:lnTo>
                      <a:pt x="910" y="116"/>
                    </a:lnTo>
                    <a:lnTo>
                      <a:pt x="908" y="116"/>
                    </a:lnTo>
                    <a:lnTo>
                      <a:pt x="908" y="116"/>
                    </a:lnTo>
                    <a:lnTo>
                      <a:pt x="908" y="116"/>
                    </a:lnTo>
                    <a:lnTo>
                      <a:pt x="904" y="116"/>
                    </a:lnTo>
                    <a:lnTo>
                      <a:pt x="903" y="116"/>
                    </a:lnTo>
                    <a:lnTo>
                      <a:pt x="900" y="116"/>
                    </a:lnTo>
                    <a:lnTo>
                      <a:pt x="899" y="114"/>
                    </a:lnTo>
                    <a:lnTo>
                      <a:pt x="898" y="114"/>
                    </a:lnTo>
                    <a:lnTo>
                      <a:pt x="895" y="113"/>
                    </a:lnTo>
                    <a:lnTo>
                      <a:pt x="895" y="113"/>
                    </a:lnTo>
                    <a:lnTo>
                      <a:pt x="891" y="112"/>
                    </a:lnTo>
                    <a:lnTo>
                      <a:pt x="888" y="110"/>
                    </a:lnTo>
                    <a:lnTo>
                      <a:pt x="884" y="110"/>
                    </a:lnTo>
                    <a:lnTo>
                      <a:pt x="883" y="109"/>
                    </a:lnTo>
                    <a:lnTo>
                      <a:pt x="873" y="109"/>
                    </a:lnTo>
                    <a:lnTo>
                      <a:pt x="872" y="109"/>
                    </a:lnTo>
                    <a:lnTo>
                      <a:pt x="871" y="108"/>
                    </a:lnTo>
                    <a:lnTo>
                      <a:pt x="870" y="107"/>
                    </a:lnTo>
                    <a:lnTo>
                      <a:pt x="869" y="107"/>
                    </a:lnTo>
                    <a:lnTo>
                      <a:pt x="868" y="108"/>
                    </a:lnTo>
                    <a:lnTo>
                      <a:pt x="868" y="109"/>
                    </a:lnTo>
                    <a:lnTo>
                      <a:pt x="869" y="109"/>
                    </a:lnTo>
                    <a:lnTo>
                      <a:pt x="869" y="110"/>
                    </a:lnTo>
                    <a:lnTo>
                      <a:pt x="870" y="112"/>
                    </a:lnTo>
                    <a:lnTo>
                      <a:pt x="869" y="112"/>
                    </a:lnTo>
                    <a:lnTo>
                      <a:pt x="867" y="114"/>
                    </a:lnTo>
                    <a:lnTo>
                      <a:pt x="867" y="116"/>
                    </a:lnTo>
                    <a:lnTo>
                      <a:pt x="866" y="119"/>
                    </a:lnTo>
                    <a:lnTo>
                      <a:pt x="864" y="119"/>
                    </a:lnTo>
                    <a:lnTo>
                      <a:pt x="863" y="120"/>
                    </a:lnTo>
                    <a:lnTo>
                      <a:pt x="863" y="122"/>
                    </a:lnTo>
                    <a:lnTo>
                      <a:pt x="862" y="123"/>
                    </a:lnTo>
                    <a:lnTo>
                      <a:pt x="863" y="124"/>
                    </a:lnTo>
                    <a:lnTo>
                      <a:pt x="863" y="125"/>
                    </a:lnTo>
                    <a:lnTo>
                      <a:pt x="862" y="125"/>
                    </a:lnTo>
                    <a:lnTo>
                      <a:pt x="862" y="127"/>
                    </a:lnTo>
                    <a:lnTo>
                      <a:pt x="863" y="128"/>
                    </a:lnTo>
                    <a:lnTo>
                      <a:pt x="863" y="129"/>
                    </a:lnTo>
                    <a:lnTo>
                      <a:pt x="863" y="130"/>
                    </a:lnTo>
                    <a:lnTo>
                      <a:pt x="863" y="131"/>
                    </a:lnTo>
                    <a:lnTo>
                      <a:pt x="863" y="132"/>
                    </a:lnTo>
                    <a:lnTo>
                      <a:pt x="863" y="132"/>
                    </a:lnTo>
                    <a:lnTo>
                      <a:pt x="860" y="131"/>
                    </a:lnTo>
                    <a:lnTo>
                      <a:pt x="859" y="133"/>
                    </a:lnTo>
                    <a:lnTo>
                      <a:pt x="859" y="132"/>
                    </a:lnTo>
                    <a:lnTo>
                      <a:pt x="858" y="133"/>
                    </a:lnTo>
                    <a:lnTo>
                      <a:pt x="858" y="132"/>
                    </a:lnTo>
                    <a:lnTo>
                      <a:pt x="855" y="134"/>
                    </a:lnTo>
                    <a:lnTo>
                      <a:pt x="855" y="135"/>
                    </a:lnTo>
                    <a:lnTo>
                      <a:pt x="854" y="135"/>
                    </a:lnTo>
                    <a:lnTo>
                      <a:pt x="854" y="137"/>
                    </a:lnTo>
                    <a:lnTo>
                      <a:pt x="852" y="136"/>
                    </a:lnTo>
                    <a:lnTo>
                      <a:pt x="852" y="137"/>
                    </a:lnTo>
                    <a:lnTo>
                      <a:pt x="852" y="136"/>
                    </a:lnTo>
                    <a:lnTo>
                      <a:pt x="851" y="136"/>
                    </a:lnTo>
                    <a:lnTo>
                      <a:pt x="851" y="135"/>
                    </a:lnTo>
                    <a:lnTo>
                      <a:pt x="851" y="135"/>
                    </a:lnTo>
                    <a:lnTo>
                      <a:pt x="849" y="135"/>
                    </a:lnTo>
                    <a:lnTo>
                      <a:pt x="849" y="133"/>
                    </a:lnTo>
                    <a:lnTo>
                      <a:pt x="848" y="133"/>
                    </a:lnTo>
                    <a:lnTo>
                      <a:pt x="848" y="133"/>
                    </a:lnTo>
                    <a:lnTo>
                      <a:pt x="845" y="131"/>
                    </a:lnTo>
                    <a:lnTo>
                      <a:pt x="844" y="131"/>
                    </a:lnTo>
                    <a:lnTo>
                      <a:pt x="841" y="130"/>
                    </a:lnTo>
                    <a:lnTo>
                      <a:pt x="841" y="129"/>
                    </a:lnTo>
                    <a:lnTo>
                      <a:pt x="841" y="129"/>
                    </a:lnTo>
                    <a:lnTo>
                      <a:pt x="839" y="128"/>
                    </a:lnTo>
                    <a:lnTo>
                      <a:pt x="836" y="129"/>
                    </a:lnTo>
                    <a:lnTo>
                      <a:pt x="835" y="131"/>
                    </a:lnTo>
                    <a:lnTo>
                      <a:pt x="834" y="132"/>
                    </a:lnTo>
                    <a:lnTo>
                      <a:pt x="835" y="133"/>
                    </a:lnTo>
                    <a:lnTo>
                      <a:pt x="835" y="134"/>
                    </a:lnTo>
                    <a:lnTo>
                      <a:pt x="834" y="132"/>
                    </a:lnTo>
                    <a:lnTo>
                      <a:pt x="834" y="133"/>
                    </a:lnTo>
                    <a:lnTo>
                      <a:pt x="830" y="132"/>
                    </a:lnTo>
                    <a:lnTo>
                      <a:pt x="830" y="133"/>
                    </a:lnTo>
                    <a:lnTo>
                      <a:pt x="829" y="132"/>
                    </a:lnTo>
                    <a:lnTo>
                      <a:pt x="827" y="131"/>
                    </a:lnTo>
                    <a:lnTo>
                      <a:pt x="826" y="130"/>
                    </a:lnTo>
                    <a:lnTo>
                      <a:pt x="826" y="127"/>
                    </a:lnTo>
                    <a:lnTo>
                      <a:pt x="824" y="127"/>
                    </a:lnTo>
                    <a:lnTo>
                      <a:pt x="823" y="123"/>
                    </a:lnTo>
                    <a:lnTo>
                      <a:pt x="823" y="123"/>
                    </a:lnTo>
                    <a:lnTo>
                      <a:pt x="823" y="123"/>
                    </a:lnTo>
                    <a:lnTo>
                      <a:pt x="819" y="131"/>
                    </a:lnTo>
                    <a:lnTo>
                      <a:pt x="819" y="137"/>
                    </a:lnTo>
                    <a:lnTo>
                      <a:pt x="819" y="137"/>
                    </a:lnTo>
                    <a:lnTo>
                      <a:pt x="818" y="139"/>
                    </a:lnTo>
                    <a:lnTo>
                      <a:pt x="817" y="140"/>
                    </a:lnTo>
                    <a:lnTo>
                      <a:pt x="817" y="142"/>
                    </a:lnTo>
                    <a:lnTo>
                      <a:pt x="816" y="143"/>
                    </a:lnTo>
                    <a:lnTo>
                      <a:pt x="815" y="145"/>
                    </a:lnTo>
                    <a:lnTo>
                      <a:pt x="815" y="144"/>
                    </a:lnTo>
                    <a:lnTo>
                      <a:pt x="814" y="141"/>
                    </a:lnTo>
                    <a:lnTo>
                      <a:pt x="813" y="141"/>
                    </a:lnTo>
                    <a:lnTo>
                      <a:pt x="813" y="142"/>
                    </a:lnTo>
                    <a:lnTo>
                      <a:pt x="812" y="142"/>
                    </a:lnTo>
                    <a:lnTo>
                      <a:pt x="812" y="141"/>
                    </a:lnTo>
                    <a:lnTo>
                      <a:pt x="811" y="142"/>
                    </a:lnTo>
                    <a:lnTo>
                      <a:pt x="810" y="141"/>
                    </a:lnTo>
                    <a:lnTo>
                      <a:pt x="810" y="140"/>
                    </a:lnTo>
                    <a:lnTo>
                      <a:pt x="810" y="139"/>
                    </a:lnTo>
                    <a:lnTo>
                      <a:pt x="808" y="138"/>
                    </a:lnTo>
                    <a:lnTo>
                      <a:pt x="808" y="139"/>
                    </a:lnTo>
                    <a:lnTo>
                      <a:pt x="808" y="138"/>
                    </a:lnTo>
                    <a:lnTo>
                      <a:pt x="808" y="138"/>
                    </a:lnTo>
                    <a:lnTo>
                      <a:pt x="807" y="135"/>
                    </a:lnTo>
                    <a:lnTo>
                      <a:pt x="806" y="135"/>
                    </a:lnTo>
                    <a:lnTo>
                      <a:pt x="805" y="135"/>
                    </a:lnTo>
                    <a:lnTo>
                      <a:pt x="805" y="131"/>
                    </a:lnTo>
                    <a:lnTo>
                      <a:pt x="805" y="131"/>
                    </a:lnTo>
                    <a:lnTo>
                      <a:pt x="805" y="130"/>
                    </a:lnTo>
                    <a:lnTo>
                      <a:pt x="804" y="128"/>
                    </a:lnTo>
                    <a:lnTo>
                      <a:pt x="804" y="129"/>
                    </a:lnTo>
                    <a:lnTo>
                      <a:pt x="802" y="129"/>
                    </a:lnTo>
                    <a:lnTo>
                      <a:pt x="802" y="128"/>
                    </a:lnTo>
                    <a:lnTo>
                      <a:pt x="802" y="127"/>
                    </a:lnTo>
                    <a:lnTo>
                      <a:pt x="802" y="127"/>
                    </a:lnTo>
                    <a:lnTo>
                      <a:pt x="801" y="127"/>
                    </a:lnTo>
                    <a:lnTo>
                      <a:pt x="801" y="124"/>
                    </a:lnTo>
                    <a:lnTo>
                      <a:pt x="803" y="121"/>
                    </a:lnTo>
                    <a:lnTo>
                      <a:pt x="804" y="122"/>
                    </a:lnTo>
                    <a:lnTo>
                      <a:pt x="805" y="122"/>
                    </a:lnTo>
                    <a:lnTo>
                      <a:pt x="804" y="121"/>
                    </a:lnTo>
                    <a:lnTo>
                      <a:pt x="804" y="120"/>
                    </a:lnTo>
                    <a:lnTo>
                      <a:pt x="805" y="120"/>
                    </a:lnTo>
                    <a:lnTo>
                      <a:pt x="806" y="120"/>
                    </a:lnTo>
                    <a:lnTo>
                      <a:pt x="805" y="120"/>
                    </a:lnTo>
                    <a:lnTo>
                      <a:pt x="805" y="119"/>
                    </a:lnTo>
                    <a:lnTo>
                      <a:pt x="805" y="119"/>
                    </a:lnTo>
                    <a:lnTo>
                      <a:pt x="805" y="118"/>
                    </a:lnTo>
                    <a:lnTo>
                      <a:pt x="805" y="117"/>
                    </a:lnTo>
                    <a:lnTo>
                      <a:pt x="806" y="116"/>
                    </a:lnTo>
                    <a:lnTo>
                      <a:pt x="804" y="114"/>
                    </a:lnTo>
                    <a:lnTo>
                      <a:pt x="805" y="113"/>
                    </a:lnTo>
                    <a:lnTo>
                      <a:pt x="805" y="113"/>
                    </a:lnTo>
                    <a:lnTo>
                      <a:pt x="804" y="112"/>
                    </a:lnTo>
                    <a:lnTo>
                      <a:pt x="805" y="111"/>
                    </a:lnTo>
                    <a:lnTo>
                      <a:pt x="805" y="110"/>
                    </a:lnTo>
                    <a:lnTo>
                      <a:pt x="805" y="109"/>
                    </a:lnTo>
                    <a:lnTo>
                      <a:pt x="805" y="109"/>
                    </a:lnTo>
                    <a:lnTo>
                      <a:pt x="805" y="109"/>
                    </a:lnTo>
                    <a:lnTo>
                      <a:pt x="805" y="108"/>
                    </a:lnTo>
                    <a:lnTo>
                      <a:pt x="805" y="107"/>
                    </a:lnTo>
                    <a:lnTo>
                      <a:pt x="805" y="106"/>
                    </a:lnTo>
                    <a:lnTo>
                      <a:pt x="805" y="106"/>
                    </a:lnTo>
                    <a:lnTo>
                      <a:pt x="805" y="105"/>
                    </a:lnTo>
                    <a:lnTo>
                      <a:pt x="805" y="105"/>
                    </a:lnTo>
                    <a:lnTo>
                      <a:pt x="806" y="105"/>
                    </a:lnTo>
                    <a:lnTo>
                      <a:pt x="805" y="104"/>
                    </a:lnTo>
                    <a:lnTo>
                      <a:pt x="805" y="103"/>
                    </a:lnTo>
                    <a:lnTo>
                      <a:pt x="804" y="102"/>
                    </a:lnTo>
                    <a:lnTo>
                      <a:pt x="803" y="102"/>
                    </a:lnTo>
                    <a:lnTo>
                      <a:pt x="802" y="100"/>
                    </a:lnTo>
                    <a:lnTo>
                      <a:pt x="802" y="100"/>
                    </a:lnTo>
                    <a:lnTo>
                      <a:pt x="800" y="98"/>
                    </a:lnTo>
                    <a:lnTo>
                      <a:pt x="801" y="98"/>
                    </a:lnTo>
                    <a:lnTo>
                      <a:pt x="800" y="97"/>
                    </a:lnTo>
                    <a:lnTo>
                      <a:pt x="799" y="97"/>
                    </a:lnTo>
                    <a:lnTo>
                      <a:pt x="798" y="96"/>
                    </a:lnTo>
                    <a:lnTo>
                      <a:pt x="799" y="96"/>
                    </a:lnTo>
                    <a:lnTo>
                      <a:pt x="798" y="95"/>
                    </a:lnTo>
                    <a:lnTo>
                      <a:pt x="797" y="94"/>
                    </a:lnTo>
                    <a:lnTo>
                      <a:pt x="795" y="94"/>
                    </a:lnTo>
                    <a:lnTo>
                      <a:pt x="794" y="94"/>
                    </a:lnTo>
                    <a:lnTo>
                      <a:pt x="792" y="94"/>
                    </a:lnTo>
                    <a:lnTo>
                      <a:pt x="792" y="94"/>
                    </a:lnTo>
                    <a:lnTo>
                      <a:pt x="791" y="95"/>
                    </a:lnTo>
                    <a:lnTo>
                      <a:pt x="790" y="95"/>
                    </a:lnTo>
                    <a:lnTo>
                      <a:pt x="790" y="96"/>
                    </a:lnTo>
                    <a:lnTo>
                      <a:pt x="790" y="96"/>
                    </a:lnTo>
                    <a:lnTo>
                      <a:pt x="790" y="95"/>
                    </a:lnTo>
                    <a:lnTo>
                      <a:pt x="787" y="93"/>
                    </a:lnTo>
                    <a:lnTo>
                      <a:pt x="786" y="94"/>
                    </a:lnTo>
                    <a:lnTo>
                      <a:pt x="786" y="93"/>
                    </a:lnTo>
                    <a:lnTo>
                      <a:pt x="785" y="94"/>
                    </a:lnTo>
                    <a:lnTo>
                      <a:pt x="784" y="92"/>
                    </a:lnTo>
                    <a:lnTo>
                      <a:pt x="784" y="93"/>
                    </a:lnTo>
                    <a:lnTo>
                      <a:pt x="783" y="92"/>
                    </a:lnTo>
                    <a:lnTo>
                      <a:pt x="783" y="93"/>
                    </a:lnTo>
                    <a:lnTo>
                      <a:pt x="782" y="92"/>
                    </a:lnTo>
                    <a:lnTo>
                      <a:pt x="782" y="91"/>
                    </a:lnTo>
                    <a:lnTo>
                      <a:pt x="781" y="91"/>
                    </a:lnTo>
                    <a:lnTo>
                      <a:pt x="781" y="91"/>
                    </a:lnTo>
                    <a:lnTo>
                      <a:pt x="780" y="89"/>
                    </a:lnTo>
                    <a:lnTo>
                      <a:pt x="779" y="90"/>
                    </a:lnTo>
                    <a:lnTo>
                      <a:pt x="779" y="89"/>
                    </a:lnTo>
                    <a:lnTo>
                      <a:pt x="776" y="89"/>
                    </a:lnTo>
                    <a:lnTo>
                      <a:pt x="776" y="87"/>
                    </a:lnTo>
                    <a:lnTo>
                      <a:pt x="775" y="87"/>
                    </a:lnTo>
                    <a:lnTo>
                      <a:pt x="775" y="89"/>
                    </a:lnTo>
                    <a:lnTo>
                      <a:pt x="775" y="91"/>
                    </a:lnTo>
                    <a:lnTo>
                      <a:pt x="774" y="91"/>
                    </a:lnTo>
                    <a:lnTo>
                      <a:pt x="772" y="91"/>
                    </a:lnTo>
                    <a:lnTo>
                      <a:pt x="772" y="89"/>
                    </a:lnTo>
                    <a:lnTo>
                      <a:pt x="771" y="95"/>
                    </a:lnTo>
                    <a:lnTo>
                      <a:pt x="771" y="95"/>
                    </a:lnTo>
                    <a:lnTo>
                      <a:pt x="771" y="96"/>
                    </a:lnTo>
                    <a:lnTo>
                      <a:pt x="771" y="97"/>
                    </a:lnTo>
                    <a:lnTo>
                      <a:pt x="772" y="102"/>
                    </a:lnTo>
                    <a:lnTo>
                      <a:pt x="772" y="102"/>
                    </a:lnTo>
                    <a:lnTo>
                      <a:pt x="771" y="103"/>
                    </a:lnTo>
                    <a:lnTo>
                      <a:pt x="768" y="104"/>
                    </a:lnTo>
                    <a:lnTo>
                      <a:pt x="767" y="105"/>
                    </a:lnTo>
                    <a:lnTo>
                      <a:pt x="766" y="105"/>
                    </a:lnTo>
                    <a:lnTo>
                      <a:pt x="766" y="105"/>
                    </a:lnTo>
                    <a:lnTo>
                      <a:pt x="765" y="105"/>
                    </a:lnTo>
                    <a:lnTo>
                      <a:pt x="764" y="105"/>
                    </a:lnTo>
                    <a:lnTo>
                      <a:pt x="763" y="105"/>
                    </a:lnTo>
                    <a:lnTo>
                      <a:pt x="760" y="105"/>
                    </a:lnTo>
                    <a:lnTo>
                      <a:pt x="759" y="105"/>
                    </a:lnTo>
                    <a:lnTo>
                      <a:pt x="754" y="103"/>
                    </a:lnTo>
                    <a:lnTo>
                      <a:pt x="754" y="103"/>
                    </a:lnTo>
                    <a:lnTo>
                      <a:pt x="754" y="104"/>
                    </a:lnTo>
                    <a:lnTo>
                      <a:pt x="753" y="105"/>
                    </a:lnTo>
                    <a:lnTo>
                      <a:pt x="745" y="101"/>
                    </a:lnTo>
                    <a:lnTo>
                      <a:pt x="745" y="100"/>
                    </a:lnTo>
                    <a:lnTo>
                      <a:pt x="745" y="98"/>
                    </a:lnTo>
                    <a:lnTo>
                      <a:pt x="745" y="98"/>
                    </a:lnTo>
                    <a:lnTo>
                      <a:pt x="745" y="97"/>
                    </a:lnTo>
                    <a:lnTo>
                      <a:pt x="745" y="96"/>
                    </a:lnTo>
                    <a:lnTo>
                      <a:pt x="746" y="95"/>
                    </a:lnTo>
                    <a:lnTo>
                      <a:pt x="747" y="95"/>
                    </a:lnTo>
                    <a:lnTo>
                      <a:pt x="747" y="95"/>
                    </a:lnTo>
                    <a:lnTo>
                      <a:pt x="747" y="95"/>
                    </a:lnTo>
                    <a:lnTo>
                      <a:pt x="747" y="94"/>
                    </a:lnTo>
                    <a:lnTo>
                      <a:pt x="747" y="94"/>
                    </a:lnTo>
                    <a:lnTo>
                      <a:pt x="743" y="94"/>
                    </a:lnTo>
                    <a:lnTo>
                      <a:pt x="743" y="93"/>
                    </a:lnTo>
                    <a:lnTo>
                      <a:pt x="741" y="94"/>
                    </a:lnTo>
                    <a:lnTo>
                      <a:pt x="738" y="93"/>
                    </a:lnTo>
                    <a:lnTo>
                      <a:pt x="737" y="92"/>
                    </a:lnTo>
                    <a:lnTo>
                      <a:pt x="736" y="92"/>
                    </a:lnTo>
                    <a:lnTo>
                      <a:pt x="735" y="92"/>
                    </a:lnTo>
                    <a:lnTo>
                      <a:pt x="733" y="92"/>
                    </a:lnTo>
                    <a:lnTo>
                      <a:pt x="729" y="91"/>
                    </a:lnTo>
                    <a:lnTo>
                      <a:pt x="728" y="91"/>
                    </a:lnTo>
                    <a:lnTo>
                      <a:pt x="728" y="92"/>
                    </a:lnTo>
                    <a:lnTo>
                      <a:pt x="724" y="93"/>
                    </a:lnTo>
                    <a:lnTo>
                      <a:pt x="721" y="93"/>
                    </a:lnTo>
                    <a:lnTo>
                      <a:pt x="717" y="94"/>
                    </a:lnTo>
                    <a:lnTo>
                      <a:pt x="719" y="97"/>
                    </a:lnTo>
                    <a:lnTo>
                      <a:pt x="720" y="98"/>
                    </a:lnTo>
                    <a:lnTo>
                      <a:pt x="717" y="100"/>
                    </a:lnTo>
                    <a:lnTo>
                      <a:pt x="715" y="99"/>
                    </a:lnTo>
                    <a:lnTo>
                      <a:pt x="716" y="99"/>
                    </a:lnTo>
                    <a:lnTo>
                      <a:pt x="717" y="99"/>
                    </a:lnTo>
                    <a:lnTo>
                      <a:pt x="717" y="98"/>
                    </a:lnTo>
                    <a:lnTo>
                      <a:pt x="716" y="98"/>
                    </a:lnTo>
                    <a:lnTo>
                      <a:pt x="716" y="97"/>
                    </a:lnTo>
                    <a:lnTo>
                      <a:pt x="716" y="96"/>
                    </a:lnTo>
                    <a:lnTo>
                      <a:pt x="717" y="94"/>
                    </a:lnTo>
                    <a:lnTo>
                      <a:pt x="717" y="92"/>
                    </a:lnTo>
                    <a:lnTo>
                      <a:pt x="716" y="91"/>
                    </a:lnTo>
                    <a:lnTo>
                      <a:pt x="716" y="90"/>
                    </a:lnTo>
                    <a:lnTo>
                      <a:pt x="716" y="88"/>
                    </a:lnTo>
                    <a:lnTo>
                      <a:pt x="714" y="84"/>
                    </a:lnTo>
                    <a:lnTo>
                      <a:pt x="714" y="87"/>
                    </a:lnTo>
                    <a:lnTo>
                      <a:pt x="714" y="89"/>
                    </a:lnTo>
                    <a:lnTo>
                      <a:pt x="714" y="91"/>
                    </a:lnTo>
                    <a:lnTo>
                      <a:pt x="711" y="91"/>
                    </a:lnTo>
                    <a:lnTo>
                      <a:pt x="709" y="91"/>
                    </a:lnTo>
                    <a:lnTo>
                      <a:pt x="707" y="91"/>
                    </a:lnTo>
                    <a:lnTo>
                      <a:pt x="707" y="91"/>
                    </a:lnTo>
                    <a:lnTo>
                      <a:pt x="705" y="88"/>
                    </a:lnTo>
                    <a:lnTo>
                      <a:pt x="705" y="86"/>
                    </a:lnTo>
                    <a:lnTo>
                      <a:pt x="705" y="85"/>
                    </a:lnTo>
                    <a:lnTo>
                      <a:pt x="706" y="86"/>
                    </a:lnTo>
                    <a:lnTo>
                      <a:pt x="707" y="84"/>
                    </a:lnTo>
                    <a:lnTo>
                      <a:pt x="707" y="84"/>
                    </a:lnTo>
                    <a:lnTo>
                      <a:pt x="704" y="84"/>
                    </a:lnTo>
                    <a:lnTo>
                      <a:pt x="703" y="85"/>
                    </a:lnTo>
                    <a:lnTo>
                      <a:pt x="703" y="86"/>
                    </a:lnTo>
                    <a:lnTo>
                      <a:pt x="703" y="87"/>
                    </a:lnTo>
                    <a:lnTo>
                      <a:pt x="702" y="86"/>
                    </a:lnTo>
                    <a:lnTo>
                      <a:pt x="701" y="85"/>
                    </a:lnTo>
                    <a:lnTo>
                      <a:pt x="700" y="84"/>
                    </a:lnTo>
                    <a:lnTo>
                      <a:pt x="697" y="85"/>
                    </a:lnTo>
                    <a:lnTo>
                      <a:pt x="697" y="87"/>
                    </a:lnTo>
                    <a:lnTo>
                      <a:pt x="696" y="88"/>
                    </a:lnTo>
                    <a:lnTo>
                      <a:pt x="696" y="90"/>
                    </a:lnTo>
                    <a:lnTo>
                      <a:pt x="696" y="92"/>
                    </a:lnTo>
                    <a:lnTo>
                      <a:pt x="697" y="92"/>
                    </a:lnTo>
                    <a:lnTo>
                      <a:pt x="696" y="91"/>
                    </a:lnTo>
                    <a:lnTo>
                      <a:pt x="696" y="91"/>
                    </a:lnTo>
                    <a:lnTo>
                      <a:pt x="697" y="91"/>
                    </a:lnTo>
                    <a:lnTo>
                      <a:pt x="699" y="91"/>
                    </a:lnTo>
                    <a:lnTo>
                      <a:pt x="699" y="91"/>
                    </a:lnTo>
                    <a:lnTo>
                      <a:pt x="701" y="90"/>
                    </a:lnTo>
                    <a:lnTo>
                      <a:pt x="701" y="89"/>
                    </a:lnTo>
                    <a:lnTo>
                      <a:pt x="703" y="90"/>
                    </a:lnTo>
                    <a:lnTo>
                      <a:pt x="703" y="91"/>
                    </a:lnTo>
                    <a:lnTo>
                      <a:pt x="700" y="93"/>
                    </a:lnTo>
                    <a:lnTo>
                      <a:pt x="699" y="94"/>
                    </a:lnTo>
                    <a:lnTo>
                      <a:pt x="699" y="94"/>
                    </a:lnTo>
                    <a:lnTo>
                      <a:pt x="696" y="96"/>
                    </a:lnTo>
                    <a:lnTo>
                      <a:pt x="696" y="96"/>
                    </a:lnTo>
                    <a:lnTo>
                      <a:pt x="693" y="94"/>
                    </a:lnTo>
                    <a:lnTo>
                      <a:pt x="695" y="96"/>
                    </a:lnTo>
                    <a:lnTo>
                      <a:pt x="694" y="96"/>
                    </a:lnTo>
                    <a:lnTo>
                      <a:pt x="694" y="95"/>
                    </a:lnTo>
                    <a:lnTo>
                      <a:pt x="694" y="96"/>
                    </a:lnTo>
                    <a:lnTo>
                      <a:pt x="693" y="97"/>
                    </a:lnTo>
                    <a:lnTo>
                      <a:pt x="690" y="98"/>
                    </a:lnTo>
                    <a:lnTo>
                      <a:pt x="688" y="98"/>
                    </a:lnTo>
                    <a:lnTo>
                      <a:pt x="688" y="99"/>
                    </a:lnTo>
                    <a:lnTo>
                      <a:pt x="689" y="100"/>
                    </a:lnTo>
                    <a:lnTo>
                      <a:pt x="687" y="99"/>
                    </a:lnTo>
                    <a:lnTo>
                      <a:pt x="685" y="102"/>
                    </a:lnTo>
                    <a:lnTo>
                      <a:pt x="685" y="101"/>
                    </a:lnTo>
                    <a:lnTo>
                      <a:pt x="681" y="101"/>
                    </a:lnTo>
                    <a:lnTo>
                      <a:pt x="681" y="102"/>
                    </a:lnTo>
                    <a:lnTo>
                      <a:pt x="678" y="101"/>
                    </a:lnTo>
                    <a:lnTo>
                      <a:pt x="677" y="102"/>
                    </a:lnTo>
                    <a:lnTo>
                      <a:pt x="678" y="103"/>
                    </a:lnTo>
                    <a:lnTo>
                      <a:pt x="678" y="105"/>
                    </a:lnTo>
                    <a:lnTo>
                      <a:pt x="681" y="106"/>
                    </a:lnTo>
                    <a:lnTo>
                      <a:pt x="681" y="107"/>
                    </a:lnTo>
                    <a:lnTo>
                      <a:pt x="678" y="105"/>
                    </a:lnTo>
                    <a:lnTo>
                      <a:pt x="677" y="105"/>
                    </a:lnTo>
                    <a:lnTo>
                      <a:pt x="676" y="106"/>
                    </a:lnTo>
                    <a:lnTo>
                      <a:pt x="675" y="106"/>
                    </a:lnTo>
                    <a:lnTo>
                      <a:pt x="674" y="108"/>
                    </a:lnTo>
                    <a:lnTo>
                      <a:pt x="674" y="109"/>
                    </a:lnTo>
                    <a:lnTo>
                      <a:pt x="672" y="109"/>
                    </a:lnTo>
                    <a:lnTo>
                      <a:pt x="668" y="113"/>
                    </a:lnTo>
                    <a:lnTo>
                      <a:pt x="669" y="112"/>
                    </a:lnTo>
                    <a:lnTo>
                      <a:pt x="668" y="112"/>
                    </a:lnTo>
                    <a:lnTo>
                      <a:pt x="667" y="112"/>
                    </a:lnTo>
                    <a:lnTo>
                      <a:pt x="667" y="113"/>
                    </a:lnTo>
                    <a:lnTo>
                      <a:pt x="667" y="113"/>
                    </a:lnTo>
                    <a:lnTo>
                      <a:pt x="666" y="112"/>
                    </a:lnTo>
                    <a:lnTo>
                      <a:pt x="668" y="109"/>
                    </a:lnTo>
                    <a:lnTo>
                      <a:pt x="669" y="109"/>
                    </a:lnTo>
                    <a:lnTo>
                      <a:pt x="670" y="109"/>
                    </a:lnTo>
                    <a:lnTo>
                      <a:pt x="670" y="108"/>
                    </a:lnTo>
                    <a:lnTo>
                      <a:pt x="672" y="108"/>
                    </a:lnTo>
                    <a:lnTo>
                      <a:pt x="674" y="107"/>
                    </a:lnTo>
                    <a:lnTo>
                      <a:pt x="678" y="98"/>
                    </a:lnTo>
                    <a:lnTo>
                      <a:pt x="678" y="98"/>
                    </a:lnTo>
                    <a:lnTo>
                      <a:pt x="681" y="98"/>
                    </a:lnTo>
                    <a:lnTo>
                      <a:pt x="681" y="96"/>
                    </a:lnTo>
                    <a:lnTo>
                      <a:pt x="682" y="94"/>
                    </a:lnTo>
                    <a:lnTo>
                      <a:pt x="682" y="92"/>
                    </a:lnTo>
                    <a:lnTo>
                      <a:pt x="686" y="92"/>
                    </a:lnTo>
                    <a:lnTo>
                      <a:pt x="688" y="92"/>
                    </a:lnTo>
                    <a:lnTo>
                      <a:pt x="688" y="93"/>
                    </a:lnTo>
                    <a:lnTo>
                      <a:pt x="691" y="87"/>
                    </a:lnTo>
                    <a:lnTo>
                      <a:pt x="691" y="86"/>
                    </a:lnTo>
                    <a:lnTo>
                      <a:pt x="694" y="84"/>
                    </a:lnTo>
                    <a:lnTo>
                      <a:pt x="696" y="83"/>
                    </a:lnTo>
                    <a:lnTo>
                      <a:pt x="698" y="80"/>
                    </a:lnTo>
                    <a:lnTo>
                      <a:pt x="698" y="78"/>
                    </a:lnTo>
                    <a:lnTo>
                      <a:pt x="700" y="76"/>
                    </a:lnTo>
                    <a:lnTo>
                      <a:pt x="700" y="76"/>
                    </a:lnTo>
                    <a:lnTo>
                      <a:pt x="700" y="75"/>
                    </a:lnTo>
                    <a:lnTo>
                      <a:pt x="702" y="74"/>
                    </a:lnTo>
                    <a:lnTo>
                      <a:pt x="703" y="74"/>
                    </a:lnTo>
                    <a:lnTo>
                      <a:pt x="702" y="73"/>
                    </a:lnTo>
                    <a:lnTo>
                      <a:pt x="703" y="73"/>
                    </a:lnTo>
                    <a:lnTo>
                      <a:pt x="703" y="73"/>
                    </a:lnTo>
                    <a:lnTo>
                      <a:pt x="704" y="73"/>
                    </a:lnTo>
                    <a:lnTo>
                      <a:pt x="704" y="72"/>
                    </a:lnTo>
                    <a:lnTo>
                      <a:pt x="705" y="72"/>
                    </a:lnTo>
                    <a:lnTo>
                      <a:pt x="707" y="70"/>
                    </a:lnTo>
                    <a:lnTo>
                      <a:pt x="708" y="72"/>
                    </a:lnTo>
                    <a:lnTo>
                      <a:pt x="708" y="70"/>
                    </a:lnTo>
                    <a:lnTo>
                      <a:pt x="709" y="69"/>
                    </a:lnTo>
                    <a:lnTo>
                      <a:pt x="708" y="69"/>
                    </a:lnTo>
                    <a:lnTo>
                      <a:pt x="711" y="68"/>
                    </a:lnTo>
                    <a:lnTo>
                      <a:pt x="710" y="67"/>
                    </a:lnTo>
                    <a:lnTo>
                      <a:pt x="710" y="66"/>
                    </a:lnTo>
                    <a:lnTo>
                      <a:pt x="712" y="65"/>
                    </a:lnTo>
                    <a:lnTo>
                      <a:pt x="712" y="66"/>
                    </a:lnTo>
                    <a:lnTo>
                      <a:pt x="713" y="65"/>
                    </a:lnTo>
                    <a:lnTo>
                      <a:pt x="714" y="65"/>
                    </a:lnTo>
                    <a:lnTo>
                      <a:pt x="714" y="65"/>
                    </a:lnTo>
                    <a:lnTo>
                      <a:pt x="714" y="64"/>
                    </a:lnTo>
                    <a:lnTo>
                      <a:pt x="714" y="63"/>
                    </a:lnTo>
                    <a:lnTo>
                      <a:pt x="715" y="63"/>
                    </a:lnTo>
                    <a:lnTo>
                      <a:pt x="716" y="62"/>
                    </a:lnTo>
                    <a:lnTo>
                      <a:pt x="717" y="61"/>
                    </a:lnTo>
                    <a:lnTo>
                      <a:pt x="717" y="59"/>
                    </a:lnTo>
                    <a:lnTo>
                      <a:pt x="718" y="58"/>
                    </a:lnTo>
                    <a:lnTo>
                      <a:pt x="718" y="58"/>
                    </a:lnTo>
                    <a:lnTo>
                      <a:pt x="718" y="56"/>
                    </a:lnTo>
                    <a:lnTo>
                      <a:pt x="718" y="56"/>
                    </a:lnTo>
                    <a:lnTo>
                      <a:pt x="718" y="54"/>
                    </a:lnTo>
                    <a:lnTo>
                      <a:pt x="719" y="54"/>
                    </a:lnTo>
                    <a:lnTo>
                      <a:pt x="718" y="53"/>
                    </a:lnTo>
                    <a:lnTo>
                      <a:pt x="717" y="53"/>
                    </a:lnTo>
                    <a:lnTo>
                      <a:pt x="716" y="51"/>
                    </a:lnTo>
                    <a:lnTo>
                      <a:pt x="716" y="50"/>
                    </a:lnTo>
                    <a:lnTo>
                      <a:pt x="715" y="51"/>
                    </a:lnTo>
                    <a:lnTo>
                      <a:pt x="714" y="51"/>
                    </a:lnTo>
                    <a:lnTo>
                      <a:pt x="714" y="51"/>
                    </a:lnTo>
                    <a:lnTo>
                      <a:pt x="714" y="51"/>
                    </a:lnTo>
                    <a:lnTo>
                      <a:pt x="714" y="51"/>
                    </a:lnTo>
                    <a:lnTo>
                      <a:pt x="714" y="49"/>
                    </a:lnTo>
                    <a:lnTo>
                      <a:pt x="714" y="48"/>
                    </a:lnTo>
                    <a:lnTo>
                      <a:pt x="712" y="47"/>
                    </a:lnTo>
                    <a:lnTo>
                      <a:pt x="711" y="47"/>
                    </a:lnTo>
                    <a:lnTo>
                      <a:pt x="712" y="46"/>
                    </a:lnTo>
                    <a:lnTo>
                      <a:pt x="713" y="46"/>
                    </a:lnTo>
                    <a:lnTo>
                      <a:pt x="714" y="48"/>
                    </a:lnTo>
                    <a:lnTo>
                      <a:pt x="717" y="50"/>
                    </a:lnTo>
                    <a:lnTo>
                      <a:pt x="717" y="51"/>
                    </a:lnTo>
                    <a:lnTo>
                      <a:pt x="717" y="51"/>
                    </a:lnTo>
                    <a:lnTo>
                      <a:pt x="719" y="47"/>
                    </a:lnTo>
                    <a:lnTo>
                      <a:pt x="719" y="43"/>
                    </a:lnTo>
                    <a:lnTo>
                      <a:pt x="718" y="44"/>
                    </a:lnTo>
                    <a:lnTo>
                      <a:pt x="717" y="43"/>
                    </a:lnTo>
                    <a:lnTo>
                      <a:pt x="717" y="41"/>
                    </a:lnTo>
                    <a:lnTo>
                      <a:pt x="717" y="40"/>
                    </a:lnTo>
                    <a:lnTo>
                      <a:pt x="716" y="37"/>
                    </a:lnTo>
                    <a:lnTo>
                      <a:pt x="714" y="37"/>
                    </a:lnTo>
                    <a:lnTo>
                      <a:pt x="715" y="39"/>
                    </a:lnTo>
                    <a:lnTo>
                      <a:pt x="714" y="40"/>
                    </a:lnTo>
                    <a:lnTo>
                      <a:pt x="714" y="40"/>
                    </a:lnTo>
                    <a:lnTo>
                      <a:pt x="714" y="40"/>
                    </a:lnTo>
                    <a:lnTo>
                      <a:pt x="713" y="38"/>
                    </a:lnTo>
                    <a:lnTo>
                      <a:pt x="712" y="37"/>
                    </a:lnTo>
                    <a:lnTo>
                      <a:pt x="713" y="36"/>
                    </a:lnTo>
                    <a:lnTo>
                      <a:pt x="713" y="35"/>
                    </a:lnTo>
                    <a:lnTo>
                      <a:pt x="710" y="33"/>
                    </a:lnTo>
                    <a:lnTo>
                      <a:pt x="710" y="33"/>
                    </a:lnTo>
                    <a:lnTo>
                      <a:pt x="710" y="32"/>
                    </a:lnTo>
                    <a:lnTo>
                      <a:pt x="708" y="29"/>
                    </a:lnTo>
                    <a:lnTo>
                      <a:pt x="706" y="28"/>
                    </a:lnTo>
                    <a:lnTo>
                      <a:pt x="707" y="27"/>
                    </a:lnTo>
                    <a:lnTo>
                      <a:pt x="706" y="27"/>
                    </a:lnTo>
                    <a:lnTo>
                      <a:pt x="705" y="26"/>
                    </a:lnTo>
                    <a:lnTo>
                      <a:pt x="704" y="27"/>
                    </a:lnTo>
                    <a:lnTo>
                      <a:pt x="704" y="26"/>
                    </a:lnTo>
                    <a:lnTo>
                      <a:pt x="704" y="25"/>
                    </a:lnTo>
                    <a:lnTo>
                      <a:pt x="703" y="25"/>
                    </a:lnTo>
                    <a:lnTo>
                      <a:pt x="699" y="25"/>
                    </a:lnTo>
                    <a:lnTo>
                      <a:pt x="698" y="26"/>
                    </a:lnTo>
                    <a:lnTo>
                      <a:pt x="697" y="26"/>
                    </a:lnTo>
                    <a:lnTo>
                      <a:pt x="696" y="26"/>
                    </a:lnTo>
                    <a:lnTo>
                      <a:pt x="695" y="25"/>
                    </a:lnTo>
                    <a:lnTo>
                      <a:pt x="693" y="25"/>
                    </a:lnTo>
                    <a:lnTo>
                      <a:pt x="692" y="25"/>
                    </a:lnTo>
                    <a:lnTo>
                      <a:pt x="690" y="26"/>
                    </a:lnTo>
                    <a:lnTo>
                      <a:pt x="689" y="25"/>
                    </a:lnTo>
                    <a:lnTo>
                      <a:pt x="688" y="26"/>
                    </a:lnTo>
                    <a:lnTo>
                      <a:pt x="688" y="25"/>
                    </a:lnTo>
                    <a:lnTo>
                      <a:pt x="688" y="25"/>
                    </a:lnTo>
                    <a:lnTo>
                      <a:pt x="688" y="25"/>
                    </a:lnTo>
                    <a:lnTo>
                      <a:pt x="688" y="25"/>
                    </a:lnTo>
                    <a:lnTo>
                      <a:pt x="688" y="25"/>
                    </a:lnTo>
                    <a:lnTo>
                      <a:pt x="687" y="25"/>
                    </a:lnTo>
                    <a:lnTo>
                      <a:pt x="686" y="27"/>
                    </a:lnTo>
                    <a:lnTo>
                      <a:pt x="687" y="27"/>
                    </a:lnTo>
                    <a:lnTo>
                      <a:pt x="687" y="28"/>
                    </a:lnTo>
                    <a:lnTo>
                      <a:pt x="686" y="28"/>
                    </a:lnTo>
                    <a:lnTo>
                      <a:pt x="686" y="29"/>
                    </a:lnTo>
                    <a:lnTo>
                      <a:pt x="685" y="30"/>
                    </a:lnTo>
                    <a:lnTo>
                      <a:pt x="685" y="31"/>
                    </a:lnTo>
                    <a:lnTo>
                      <a:pt x="684" y="30"/>
                    </a:lnTo>
                    <a:lnTo>
                      <a:pt x="684" y="32"/>
                    </a:lnTo>
                    <a:lnTo>
                      <a:pt x="681" y="32"/>
                    </a:lnTo>
                    <a:lnTo>
                      <a:pt x="681" y="32"/>
                    </a:lnTo>
                    <a:lnTo>
                      <a:pt x="679" y="32"/>
                    </a:lnTo>
                    <a:lnTo>
                      <a:pt x="677" y="32"/>
                    </a:lnTo>
                    <a:lnTo>
                      <a:pt x="677" y="31"/>
                    </a:lnTo>
                    <a:lnTo>
                      <a:pt x="677" y="31"/>
                    </a:lnTo>
                    <a:lnTo>
                      <a:pt x="678" y="29"/>
                    </a:lnTo>
                    <a:lnTo>
                      <a:pt x="679" y="30"/>
                    </a:lnTo>
                    <a:lnTo>
                      <a:pt x="680" y="27"/>
                    </a:lnTo>
                    <a:lnTo>
                      <a:pt x="681" y="26"/>
                    </a:lnTo>
                    <a:lnTo>
                      <a:pt x="681" y="25"/>
                    </a:lnTo>
                    <a:lnTo>
                      <a:pt x="682" y="25"/>
                    </a:lnTo>
                    <a:lnTo>
                      <a:pt x="683" y="22"/>
                    </a:lnTo>
                    <a:lnTo>
                      <a:pt x="683" y="22"/>
                    </a:lnTo>
                    <a:lnTo>
                      <a:pt x="682" y="22"/>
                    </a:lnTo>
                    <a:lnTo>
                      <a:pt x="683" y="21"/>
                    </a:lnTo>
                    <a:lnTo>
                      <a:pt x="684" y="22"/>
                    </a:lnTo>
                    <a:lnTo>
                      <a:pt x="684" y="21"/>
                    </a:lnTo>
                    <a:lnTo>
                      <a:pt x="683" y="20"/>
                    </a:lnTo>
                    <a:lnTo>
                      <a:pt x="683" y="19"/>
                    </a:lnTo>
                    <a:lnTo>
                      <a:pt x="683" y="19"/>
                    </a:lnTo>
                    <a:lnTo>
                      <a:pt x="681" y="18"/>
                    </a:lnTo>
                    <a:lnTo>
                      <a:pt x="680" y="18"/>
                    </a:lnTo>
                    <a:lnTo>
                      <a:pt x="679" y="18"/>
                    </a:lnTo>
                    <a:lnTo>
                      <a:pt x="678" y="18"/>
                    </a:lnTo>
                    <a:lnTo>
                      <a:pt x="677" y="18"/>
                    </a:lnTo>
                    <a:lnTo>
                      <a:pt x="676" y="17"/>
                    </a:lnTo>
                    <a:lnTo>
                      <a:pt x="674" y="18"/>
                    </a:lnTo>
                    <a:lnTo>
                      <a:pt x="675" y="17"/>
                    </a:lnTo>
                    <a:lnTo>
                      <a:pt x="675" y="15"/>
                    </a:lnTo>
                    <a:lnTo>
                      <a:pt x="674" y="17"/>
                    </a:lnTo>
                    <a:lnTo>
                      <a:pt x="672" y="17"/>
                    </a:lnTo>
                    <a:lnTo>
                      <a:pt x="667" y="20"/>
                    </a:lnTo>
                    <a:lnTo>
                      <a:pt x="668" y="18"/>
                    </a:lnTo>
                    <a:lnTo>
                      <a:pt x="669" y="18"/>
                    </a:lnTo>
                    <a:lnTo>
                      <a:pt x="671" y="14"/>
                    </a:lnTo>
                    <a:lnTo>
                      <a:pt x="672" y="12"/>
                    </a:lnTo>
                    <a:lnTo>
                      <a:pt x="674" y="12"/>
                    </a:lnTo>
                    <a:lnTo>
                      <a:pt x="674" y="11"/>
                    </a:lnTo>
                    <a:lnTo>
                      <a:pt x="674" y="10"/>
                    </a:lnTo>
                    <a:lnTo>
                      <a:pt x="676" y="10"/>
                    </a:lnTo>
                    <a:lnTo>
                      <a:pt x="677" y="11"/>
                    </a:lnTo>
                    <a:lnTo>
                      <a:pt x="676" y="9"/>
                    </a:lnTo>
                    <a:lnTo>
                      <a:pt x="674" y="5"/>
                    </a:lnTo>
                    <a:lnTo>
                      <a:pt x="674" y="4"/>
                    </a:lnTo>
                    <a:lnTo>
                      <a:pt x="673" y="6"/>
                    </a:lnTo>
                    <a:lnTo>
                      <a:pt x="671" y="5"/>
                    </a:lnTo>
                    <a:lnTo>
                      <a:pt x="670" y="4"/>
                    </a:lnTo>
                    <a:lnTo>
                      <a:pt x="668" y="1"/>
                    </a:lnTo>
                    <a:lnTo>
                      <a:pt x="667" y="3"/>
                    </a:lnTo>
                    <a:lnTo>
                      <a:pt x="667" y="2"/>
                    </a:lnTo>
                    <a:lnTo>
                      <a:pt x="667" y="2"/>
                    </a:lnTo>
                    <a:lnTo>
                      <a:pt x="667" y="1"/>
                    </a:lnTo>
                    <a:lnTo>
                      <a:pt x="666" y="0"/>
                    </a:lnTo>
                    <a:lnTo>
                      <a:pt x="665" y="1"/>
                    </a:lnTo>
                    <a:lnTo>
                      <a:pt x="663" y="2"/>
                    </a:lnTo>
                    <a:lnTo>
                      <a:pt x="663" y="3"/>
                    </a:lnTo>
                    <a:lnTo>
                      <a:pt x="662" y="3"/>
                    </a:lnTo>
                    <a:lnTo>
                      <a:pt x="659" y="3"/>
                    </a:lnTo>
                    <a:lnTo>
                      <a:pt x="659" y="4"/>
                    </a:lnTo>
                    <a:lnTo>
                      <a:pt x="656" y="10"/>
                    </a:lnTo>
                    <a:lnTo>
                      <a:pt x="655" y="11"/>
                    </a:lnTo>
                    <a:lnTo>
                      <a:pt x="652" y="13"/>
                    </a:lnTo>
                    <a:lnTo>
                      <a:pt x="652" y="14"/>
                    </a:lnTo>
                    <a:lnTo>
                      <a:pt x="650" y="18"/>
                    </a:lnTo>
                    <a:lnTo>
                      <a:pt x="649" y="18"/>
                    </a:lnTo>
                    <a:lnTo>
                      <a:pt x="650" y="19"/>
                    </a:lnTo>
                    <a:lnTo>
                      <a:pt x="649" y="20"/>
                    </a:lnTo>
                    <a:lnTo>
                      <a:pt x="649" y="20"/>
                    </a:lnTo>
                    <a:lnTo>
                      <a:pt x="649" y="21"/>
                    </a:lnTo>
                    <a:lnTo>
                      <a:pt x="648" y="23"/>
                    </a:lnTo>
                    <a:lnTo>
                      <a:pt x="648" y="23"/>
                    </a:lnTo>
                    <a:lnTo>
                      <a:pt x="648" y="24"/>
                    </a:lnTo>
                    <a:lnTo>
                      <a:pt x="649" y="25"/>
                    </a:lnTo>
                    <a:lnTo>
                      <a:pt x="650" y="25"/>
                    </a:lnTo>
                    <a:lnTo>
                      <a:pt x="650" y="27"/>
                    </a:lnTo>
                    <a:lnTo>
                      <a:pt x="651" y="27"/>
                    </a:lnTo>
                    <a:lnTo>
                      <a:pt x="651" y="28"/>
                    </a:lnTo>
                    <a:lnTo>
                      <a:pt x="649" y="27"/>
                    </a:lnTo>
                    <a:lnTo>
                      <a:pt x="649" y="26"/>
                    </a:lnTo>
                    <a:lnTo>
                      <a:pt x="649" y="29"/>
                    </a:lnTo>
                    <a:lnTo>
                      <a:pt x="649" y="29"/>
                    </a:lnTo>
                    <a:lnTo>
                      <a:pt x="649" y="29"/>
                    </a:lnTo>
                    <a:lnTo>
                      <a:pt x="645" y="32"/>
                    </a:lnTo>
                    <a:lnTo>
                      <a:pt x="643" y="32"/>
                    </a:lnTo>
                    <a:lnTo>
                      <a:pt x="641" y="32"/>
                    </a:lnTo>
                    <a:lnTo>
                      <a:pt x="637" y="31"/>
                    </a:lnTo>
                    <a:lnTo>
                      <a:pt x="637" y="32"/>
                    </a:lnTo>
                    <a:lnTo>
                      <a:pt x="637" y="33"/>
                    </a:lnTo>
                    <a:lnTo>
                      <a:pt x="638" y="33"/>
                    </a:lnTo>
                    <a:lnTo>
                      <a:pt x="638" y="34"/>
                    </a:lnTo>
                    <a:lnTo>
                      <a:pt x="639" y="34"/>
                    </a:lnTo>
                    <a:lnTo>
                      <a:pt x="640" y="35"/>
                    </a:lnTo>
                    <a:lnTo>
                      <a:pt x="640" y="36"/>
                    </a:lnTo>
                    <a:lnTo>
                      <a:pt x="641" y="36"/>
                    </a:lnTo>
                    <a:lnTo>
                      <a:pt x="642" y="36"/>
                    </a:lnTo>
                    <a:lnTo>
                      <a:pt x="642" y="37"/>
                    </a:lnTo>
                    <a:lnTo>
                      <a:pt x="641" y="39"/>
                    </a:lnTo>
                    <a:lnTo>
                      <a:pt x="641" y="40"/>
                    </a:lnTo>
                    <a:lnTo>
                      <a:pt x="641" y="42"/>
                    </a:lnTo>
                    <a:lnTo>
                      <a:pt x="640" y="41"/>
                    </a:lnTo>
                    <a:lnTo>
                      <a:pt x="640" y="40"/>
                    </a:lnTo>
                    <a:lnTo>
                      <a:pt x="640" y="40"/>
                    </a:lnTo>
                    <a:lnTo>
                      <a:pt x="638" y="39"/>
                    </a:lnTo>
                    <a:lnTo>
                      <a:pt x="638" y="39"/>
                    </a:lnTo>
                    <a:lnTo>
                      <a:pt x="638" y="37"/>
                    </a:lnTo>
                    <a:lnTo>
                      <a:pt x="638" y="37"/>
                    </a:lnTo>
                    <a:lnTo>
                      <a:pt x="636" y="37"/>
                    </a:lnTo>
                    <a:lnTo>
                      <a:pt x="636" y="36"/>
                    </a:lnTo>
                    <a:lnTo>
                      <a:pt x="635" y="36"/>
                    </a:lnTo>
                    <a:lnTo>
                      <a:pt x="632" y="39"/>
                    </a:lnTo>
                    <a:lnTo>
                      <a:pt x="632" y="40"/>
                    </a:lnTo>
                    <a:lnTo>
                      <a:pt x="632" y="40"/>
                    </a:lnTo>
                    <a:lnTo>
                      <a:pt x="632" y="40"/>
                    </a:lnTo>
                    <a:lnTo>
                      <a:pt x="631" y="40"/>
                    </a:lnTo>
                    <a:lnTo>
                      <a:pt x="630" y="40"/>
                    </a:lnTo>
                    <a:lnTo>
                      <a:pt x="630" y="41"/>
                    </a:lnTo>
                    <a:lnTo>
                      <a:pt x="630" y="41"/>
                    </a:lnTo>
                    <a:lnTo>
                      <a:pt x="630" y="42"/>
                    </a:lnTo>
                    <a:lnTo>
                      <a:pt x="631" y="43"/>
                    </a:lnTo>
                    <a:lnTo>
                      <a:pt x="630" y="43"/>
                    </a:lnTo>
                    <a:lnTo>
                      <a:pt x="629" y="43"/>
                    </a:lnTo>
                    <a:lnTo>
                      <a:pt x="627" y="43"/>
                    </a:lnTo>
                    <a:lnTo>
                      <a:pt x="627" y="43"/>
                    </a:lnTo>
                    <a:lnTo>
                      <a:pt x="627" y="42"/>
                    </a:lnTo>
                    <a:lnTo>
                      <a:pt x="627" y="43"/>
                    </a:lnTo>
                    <a:lnTo>
                      <a:pt x="626" y="44"/>
                    </a:lnTo>
                    <a:lnTo>
                      <a:pt x="625" y="44"/>
                    </a:lnTo>
                    <a:lnTo>
                      <a:pt x="623" y="45"/>
                    </a:lnTo>
                    <a:lnTo>
                      <a:pt x="623" y="45"/>
                    </a:lnTo>
                    <a:lnTo>
                      <a:pt x="624" y="43"/>
                    </a:lnTo>
                    <a:lnTo>
                      <a:pt x="624" y="43"/>
                    </a:lnTo>
                    <a:lnTo>
                      <a:pt x="623" y="43"/>
                    </a:lnTo>
                    <a:lnTo>
                      <a:pt x="623" y="42"/>
                    </a:lnTo>
                    <a:lnTo>
                      <a:pt x="623" y="43"/>
                    </a:lnTo>
                    <a:lnTo>
                      <a:pt x="621" y="43"/>
                    </a:lnTo>
                    <a:lnTo>
                      <a:pt x="620" y="45"/>
                    </a:lnTo>
                    <a:lnTo>
                      <a:pt x="619" y="45"/>
                    </a:lnTo>
                    <a:lnTo>
                      <a:pt x="619" y="44"/>
                    </a:lnTo>
                    <a:lnTo>
                      <a:pt x="621" y="42"/>
                    </a:lnTo>
                    <a:lnTo>
                      <a:pt x="621" y="40"/>
                    </a:lnTo>
                    <a:lnTo>
                      <a:pt x="619" y="39"/>
                    </a:lnTo>
                    <a:lnTo>
                      <a:pt x="617" y="39"/>
                    </a:lnTo>
                    <a:lnTo>
                      <a:pt x="616" y="40"/>
                    </a:lnTo>
                    <a:lnTo>
                      <a:pt x="616" y="40"/>
                    </a:lnTo>
                    <a:lnTo>
                      <a:pt x="613" y="40"/>
                    </a:lnTo>
                    <a:lnTo>
                      <a:pt x="613" y="40"/>
                    </a:lnTo>
                    <a:lnTo>
                      <a:pt x="612" y="41"/>
                    </a:lnTo>
                    <a:lnTo>
                      <a:pt x="611" y="40"/>
                    </a:lnTo>
                    <a:lnTo>
                      <a:pt x="609" y="40"/>
                    </a:lnTo>
                    <a:lnTo>
                      <a:pt x="608" y="40"/>
                    </a:lnTo>
                    <a:lnTo>
                      <a:pt x="609" y="41"/>
                    </a:lnTo>
                    <a:lnTo>
                      <a:pt x="609" y="41"/>
                    </a:lnTo>
                    <a:lnTo>
                      <a:pt x="606" y="42"/>
                    </a:lnTo>
                    <a:lnTo>
                      <a:pt x="606" y="41"/>
                    </a:lnTo>
                    <a:lnTo>
                      <a:pt x="606" y="40"/>
                    </a:lnTo>
                    <a:lnTo>
                      <a:pt x="605" y="41"/>
                    </a:lnTo>
                    <a:lnTo>
                      <a:pt x="605" y="42"/>
                    </a:lnTo>
                    <a:lnTo>
                      <a:pt x="604" y="41"/>
                    </a:lnTo>
                    <a:lnTo>
                      <a:pt x="604" y="41"/>
                    </a:lnTo>
                    <a:lnTo>
                      <a:pt x="604" y="43"/>
                    </a:lnTo>
                    <a:lnTo>
                      <a:pt x="604" y="43"/>
                    </a:lnTo>
                    <a:lnTo>
                      <a:pt x="605" y="43"/>
                    </a:lnTo>
                    <a:lnTo>
                      <a:pt x="606" y="43"/>
                    </a:lnTo>
                    <a:lnTo>
                      <a:pt x="606" y="44"/>
                    </a:lnTo>
                    <a:lnTo>
                      <a:pt x="606" y="44"/>
                    </a:lnTo>
                    <a:lnTo>
                      <a:pt x="606" y="43"/>
                    </a:lnTo>
                    <a:lnTo>
                      <a:pt x="607" y="43"/>
                    </a:lnTo>
                    <a:lnTo>
                      <a:pt x="607" y="43"/>
                    </a:lnTo>
                    <a:lnTo>
                      <a:pt x="607" y="44"/>
                    </a:lnTo>
                    <a:lnTo>
                      <a:pt x="607" y="45"/>
                    </a:lnTo>
                    <a:lnTo>
                      <a:pt x="598" y="48"/>
                    </a:lnTo>
                    <a:lnTo>
                      <a:pt x="597" y="48"/>
                    </a:lnTo>
                    <a:lnTo>
                      <a:pt x="597" y="49"/>
                    </a:lnTo>
                    <a:lnTo>
                      <a:pt x="597" y="50"/>
                    </a:lnTo>
                    <a:lnTo>
                      <a:pt x="595" y="50"/>
                    </a:lnTo>
                    <a:lnTo>
                      <a:pt x="594" y="51"/>
                    </a:lnTo>
                    <a:lnTo>
                      <a:pt x="593" y="50"/>
                    </a:lnTo>
                    <a:lnTo>
                      <a:pt x="590" y="51"/>
                    </a:lnTo>
                    <a:lnTo>
                      <a:pt x="589" y="51"/>
                    </a:lnTo>
                    <a:lnTo>
                      <a:pt x="588" y="52"/>
                    </a:lnTo>
                    <a:lnTo>
                      <a:pt x="588" y="54"/>
                    </a:lnTo>
                    <a:lnTo>
                      <a:pt x="587" y="54"/>
                    </a:lnTo>
                    <a:lnTo>
                      <a:pt x="587" y="54"/>
                    </a:lnTo>
                    <a:lnTo>
                      <a:pt x="586" y="55"/>
                    </a:lnTo>
                    <a:lnTo>
                      <a:pt x="586" y="55"/>
                    </a:lnTo>
                    <a:lnTo>
                      <a:pt x="586" y="55"/>
                    </a:lnTo>
                    <a:lnTo>
                      <a:pt x="587" y="56"/>
                    </a:lnTo>
                    <a:lnTo>
                      <a:pt x="585" y="57"/>
                    </a:lnTo>
                    <a:lnTo>
                      <a:pt x="584" y="58"/>
                    </a:lnTo>
                    <a:lnTo>
                      <a:pt x="583" y="58"/>
                    </a:lnTo>
                    <a:lnTo>
                      <a:pt x="583" y="59"/>
                    </a:lnTo>
                    <a:lnTo>
                      <a:pt x="581" y="60"/>
                    </a:lnTo>
                    <a:lnTo>
                      <a:pt x="581" y="61"/>
                    </a:lnTo>
                    <a:lnTo>
                      <a:pt x="581" y="62"/>
                    </a:lnTo>
                    <a:lnTo>
                      <a:pt x="581" y="62"/>
                    </a:lnTo>
                    <a:lnTo>
                      <a:pt x="580" y="62"/>
                    </a:lnTo>
                    <a:lnTo>
                      <a:pt x="579" y="62"/>
                    </a:lnTo>
                    <a:lnTo>
                      <a:pt x="576" y="61"/>
                    </a:lnTo>
                    <a:lnTo>
                      <a:pt x="575" y="62"/>
                    </a:lnTo>
                    <a:lnTo>
                      <a:pt x="577" y="64"/>
                    </a:lnTo>
                    <a:lnTo>
                      <a:pt x="580" y="64"/>
                    </a:lnTo>
                    <a:lnTo>
                      <a:pt x="579" y="65"/>
                    </a:lnTo>
                    <a:lnTo>
                      <a:pt x="578" y="65"/>
                    </a:lnTo>
                    <a:lnTo>
                      <a:pt x="577" y="65"/>
                    </a:lnTo>
                    <a:lnTo>
                      <a:pt x="577" y="65"/>
                    </a:lnTo>
                    <a:lnTo>
                      <a:pt x="576" y="65"/>
                    </a:lnTo>
                    <a:lnTo>
                      <a:pt x="576" y="65"/>
                    </a:lnTo>
                    <a:lnTo>
                      <a:pt x="575" y="69"/>
                    </a:lnTo>
                    <a:lnTo>
                      <a:pt x="574" y="69"/>
                    </a:lnTo>
                    <a:lnTo>
                      <a:pt x="574" y="70"/>
                    </a:lnTo>
                    <a:lnTo>
                      <a:pt x="574" y="71"/>
                    </a:lnTo>
                    <a:lnTo>
                      <a:pt x="573" y="72"/>
                    </a:lnTo>
                    <a:lnTo>
                      <a:pt x="572" y="70"/>
                    </a:lnTo>
                    <a:lnTo>
                      <a:pt x="572" y="69"/>
                    </a:lnTo>
                    <a:lnTo>
                      <a:pt x="571" y="69"/>
                    </a:lnTo>
                    <a:lnTo>
                      <a:pt x="569" y="68"/>
                    </a:lnTo>
                    <a:lnTo>
                      <a:pt x="569" y="68"/>
                    </a:lnTo>
                    <a:lnTo>
                      <a:pt x="570" y="69"/>
                    </a:lnTo>
                    <a:lnTo>
                      <a:pt x="569" y="70"/>
                    </a:lnTo>
                    <a:lnTo>
                      <a:pt x="569" y="71"/>
                    </a:lnTo>
                    <a:lnTo>
                      <a:pt x="569" y="71"/>
                    </a:lnTo>
                    <a:lnTo>
                      <a:pt x="569" y="72"/>
                    </a:lnTo>
                    <a:lnTo>
                      <a:pt x="572" y="72"/>
                    </a:lnTo>
                    <a:lnTo>
                      <a:pt x="572" y="73"/>
                    </a:lnTo>
                    <a:lnTo>
                      <a:pt x="573" y="73"/>
                    </a:lnTo>
                    <a:lnTo>
                      <a:pt x="573" y="74"/>
                    </a:lnTo>
                    <a:lnTo>
                      <a:pt x="573" y="75"/>
                    </a:lnTo>
                    <a:lnTo>
                      <a:pt x="573" y="75"/>
                    </a:lnTo>
                    <a:lnTo>
                      <a:pt x="573" y="76"/>
                    </a:lnTo>
                    <a:lnTo>
                      <a:pt x="572" y="75"/>
                    </a:lnTo>
                    <a:lnTo>
                      <a:pt x="572" y="76"/>
                    </a:lnTo>
                    <a:lnTo>
                      <a:pt x="570" y="76"/>
                    </a:lnTo>
                    <a:lnTo>
                      <a:pt x="570" y="76"/>
                    </a:lnTo>
                    <a:lnTo>
                      <a:pt x="569" y="76"/>
                    </a:lnTo>
                    <a:lnTo>
                      <a:pt x="569" y="77"/>
                    </a:lnTo>
                    <a:lnTo>
                      <a:pt x="569" y="78"/>
                    </a:lnTo>
                    <a:lnTo>
                      <a:pt x="570" y="79"/>
                    </a:lnTo>
                    <a:lnTo>
                      <a:pt x="573" y="80"/>
                    </a:lnTo>
                    <a:lnTo>
                      <a:pt x="574" y="84"/>
                    </a:lnTo>
                    <a:lnTo>
                      <a:pt x="575" y="84"/>
                    </a:lnTo>
                    <a:lnTo>
                      <a:pt x="575" y="84"/>
                    </a:lnTo>
                    <a:lnTo>
                      <a:pt x="573" y="84"/>
                    </a:lnTo>
                    <a:lnTo>
                      <a:pt x="573" y="84"/>
                    </a:lnTo>
                    <a:lnTo>
                      <a:pt x="573" y="85"/>
                    </a:lnTo>
                    <a:lnTo>
                      <a:pt x="573" y="85"/>
                    </a:lnTo>
                    <a:lnTo>
                      <a:pt x="573" y="86"/>
                    </a:lnTo>
                    <a:lnTo>
                      <a:pt x="574" y="86"/>
                    </a:lnTo>
                    <a:lnTo>
                      <a:pt x="574" y="87"/>
                    </a:lnTo>
                    <a:lnTo>
                      <a:pt x="572" y="87"/>
                    </a:lnTo>
                    <a:lnTo>
                      <a:pt x="570" y="87"/>
                    </a:lnTo>
                    <a:lnTo>
                      <a:pt x="569" y="88"/>
                    </a:lnTo>
                    <a:lnTo>
                      <a:pt x="568" y="88"/>
                    </a:lnTo>
                    <a:lnTo>
                      <a:pt x="567" y="88"/>
                    </a:lnTo>
                    <a:lnTo>
                      <a:pt x="567" y="90"/>
                    </a:lnTo>
                    <a:lnTo>
                      <a:pt x="565" y="91"/>
                    </a:lnTo>
                    <a:lnTo>
                      <a:pt x="564" y="90"/>
                    </a:lnTo>
                    <a:lnTo>
                      <a:pt x="564" y="90"/>
                    </a:lnTo>
                    <a:lnTo>
                      <a:pt x="563" y="89"/>
                    </a:lnTo>
                    <a:lnTo>
                      <a:pt x="552" y="91"/>
                    </a:lnTo>
                    <a:lnTo>
                      <a:pt x="551" y="91"/>
                    </a:lnTo>
                    <a:lnTo>
                      <a:pt x="550" y="91"/>
                    </a:lnTo>
                    <a:lnTo>
                      <a:pt x="548" y="91"/>
                    </a:lnTo>
                    <a:lnTo>
                      <a:pt x="544" y="92"/>
                    </a:lnTo>
                    <a:lnTo>
                      <a:pt x="544" y="93"/>
                    </a:lnTo>
                    <a:lnTo>
                      <a:pt x="544" y="93"/>
                    </a:lnTo>
                    <a:lnTo>
                      <a:pt x="543" y="92"/>
                    </a:lnTo>
                    <a:lnTo>
                      <a:pt x="542" y="93"/>
                    </a:lnTo>
                    <a:lnTo>
                      <a:pt x="542" y="94"/>
                    </a:lnTo>
                    <a:lnTo>
                      <a:pt x="540" y="94"/>
                    </a:lnTo>
                    <a:lnTo>
                      <a:pt x="540" y="94"/>
                    </a:lnTo>
                    <a:lnTo>
                      <a:pt x="540" y="95"/>
                    </a:lnTo>
                    <a:lnTo>
                      <a:pt x="541" y="95"/>
                    </a:lnTo>
                    <a:lnTo>
                      <a:pt x="541" y="95"/>
                    </a:lnTo>
                    <a:lnTo>
                      <a:pt x="542" y="95"/>
                    </a:lnTo>
                    <a:lnTo>
                      <a:pt x="541" y="96"/>
                    </a:lnTo>
                    <a:lnTo>
                      <a:pt x="540" y="97"/>
                    </a:lnTo>
                    <a:lnTo>
                      <a:pt x="540" y="98"/>
                    </a:lnTo>
                    <a:lnTo>
                      <a:pt x="540" y="97"/>
                    </a:lnTo>
                    <a:lnTo>
                      <a:pt x="539" y="98"/>
                    </a:lnTo>
                    <a:lnTo>
                      <a:pt x="540" y="98"/>
                    </a:lnTo>
                    <a:lnTo>
                      <a:pt x="540" y="99"/>
                    </a:lnTo>
                    <a:lnTo>
                      <a:pt x="540" y="100"/>
                    </a:lnTo>
                    <a:lnTo>
                      <a:pt x="539" y="101"/>
                    </a:lnTo>
                    <a:lnTo>
                      <a:pt x="540" y="102"/>
                    </a:lnTo>
                    <a:lnTo>
                      <a:pt x="540" y="102"/>
                    </a:lnTo>
                    <a:lnTo>
                      <a:pt x="541" y="103"/>
                    </a:lnTo>
                    <a:lnTo>
                      <a:pt x="542" y="103"/>
                    </a:lnTo>
                    <a:lnTo>
                      <a:pt x="542" y="105"/>
                    </a:lnTo>
                    <a:lnTo>
                      <a:pt x="543" y="105"/>
                    </a:lnTo>
                    <a:lnTo>
                      <a:pt x="543" y="106"/>
                    </a:lnTo>
                    <a:lnTo>
                      <a:pt x="542" y="107"/>
                    </a:lnTo>
                    <a:lnTo>
                      <a:pt x="542" y="108"/>
                    </a:lnTo>
                    <a:lnTo>
                      <a:pt x="541" y="109"/>
                    </a:lnTo>
                    <a:lnTo>
                      <a:pt x="541" y="111"/>
                    </a:lnTo>
                    <a:lnTo>
                      <a:pt x="542" y="112"/>
                    </a:lnTo>
                    <a:lnTo>
                      <a:pt x="542" y="113"/>
                    </a:lnTo>
                    <a:lnTo>
                      <a:pt x="543" y="115"/>
                    </a:lnTo>
                    <a:lnTo>
                      <a:pt x="543" y="116"/>
                    </a:lnTo>
                    <a:lnTo>
                      <a:pt x="547" y="117"/>
                    </a:lnTo>
                    <a:lnTo>
                      <a:pt x="549" y="118"/>
                    </a:lnTo>
                    <a:lnTo>
                      <a:pt x="550" y="118"/>
                    </a:lnTo>
                    <a:lnTo>
                      <a:pt x="551" y="120"/>
                    </a:lnTo>
                    <a:lnTo>
                      <a:pt x="550" y="121"/>
                    </a:lnTo>
                    <a:lnTo>
                      <a:pt x="550" y="121"/>
                    </a:lnTo>
                    <a:lnTo>
                      <a:pt x="551" y="122"/>
                    </a:lnTo>
                    <a:lnTo>
                      <a:pt x="551" y="122"/>
                    </a:lnTo>
                    <a:lnTo>
                      <a:pt x="552" y="124"/>
                    </a:lnTo>
                    <a:lnTo>
                      <a:pt x="553" y="124"/>
                    </a:lnTo>
                    <a:lnTo>
                      <a:pt x="555" y="125"/>
                    </a:lnTo>
                    <a:lnTo>
                      <a:pt x="556" y="126"/>
                    </a:lnTo>
                    <a:lnTo>
                      <a:pt x="556" y="125"/>
                    </a:lnTo>
                    <a:lnTo>
                      <a:pt x="558" y="128"/>
                    </a:lnTo>
                    <a:lnTo>
                      <a:pt x="557" y="131"/>
                    </a:lnTo>
                    <a:lnTo>
                      <a:pt x="556" y="132"/>
                    </a:lnTo>
                    <a:lnTo>
                      <a:pt x="556" y="135"/>
                    </a:lnTo>
                    <a:lnTo>
                      <a:pt x="555" y="135"/>
                    </a:lnTo>
                    <a:lnTo>
                      <a:pt x="555" y="137"/>
                    </a:lnTo>
                    <a:lnTo>
                      <a:pt x="555" y="138"/>
                    </a:lnTo>
                    <a:lnTo>
                      <a:pt x="557" y="141"/>
                    </a:lnTo>
                    <a:lnTo>
                      <a:pt x="558" y="147"/>
                    </a:lnTo>
                    <a:lnTo>
                      <a:pt x="558" y="150"/>
                    </a:lnTo>
                    <a:lnTo>
                      <a:pt x="557" y="152"/>
                    </a:lnTo>
                    <a:lnTo>
                      <a:pt x="555" y="152"/>
                    </a:lnTo>
                    <a:lnTo>
                      <a:pt x="554" y="152"/>
                    </a:lnTo>
                    <a:lnTo>
                      <a:pt x="554" y="153"/>
                    </a:lnTo>
                    <a:lnTo>
                      <a:pt x="555" y="154"/>
                    </a:lnTo>
                    <a:lnTo>
                      <a:pt x="555" y="155"/>
                    </a:lnTo>
                    <a:lnTo>
                      <a:pt x="552" y="154"/>
                    </a:lnTo>
                    <a:lnTo>
                      <a:pt x="551" y="154"/>
                    </a:lnTo>
                    <a:lnTo>
                      <a:pt x="550" y="153"/>
                    </a:lnTo>
                    <a:lnTo>
                      <a:pt x="550" y="147"/>
                    </a:lnTo>
                    <a:lnTo>
                      <a:pt x="551" y="144"/>
                    </a:lnTo>
                    <a:lnTo>
                      <a:pt x="550" y="144"/>
                    </a:lnTo>
                    <a:lnTo>
                      <a:pt x="550" y="137"/>
                    </a:lnTo>
                    <a:lnTo>
                      <a:pt x="551" y="135"/>
                    </a:lnTo>
                    <a:lnTo>
                      <a:pt x="554" y="133"/>
                    </a:lnTo>
                    <a:lnTo>
                      <a:pt x="554" y="130"/>
                    </a:lnTo>
                    <a:lnTo>
                      <a:pt x="555" y="130"/>
                    </a:lnTo>
                    <a:lnTo>
                      <a:pt x="555" y="128"/>
                    </a:lnTo>
                    <a:lnTo>
                      <a:pt x="553" y="127"/>
                    </a:lnTo>
                    <a:lnTo>
                      <a:pt x="547" y="128"/>
                    </a:lnTo>
                    <a:lnTo>
                      <a:pt x="546" y="127"/>
                    </a:lnTo>
                    <a:lnTo>
                      <a:pt x="544" y="126"/>
                    </a:lnTo>
                    <a:lnTo>
                      <a:pt x="544" y="127"/>
                    </a:lnTo>
                    <a:lnTo>
                      <a:pt x="542" y="123"/>
                    </a:lnTo>
                    <a:lnTo>
                      <a:pt x="542" y="122"/>
                    </a:lnTo>
                    <a:lnTo>
                      <a:pt x="537" y="119"/>
                    </a:lnTo>
                    <a:lnTo>
                      <a:pt x="536" y="117"/>
                    </a:lnTo>
                    <a:lnTo>
                      <a:pt x="533" y="116"/>
                    </a:lnTo>
                    <a:lnTo>
                      <a:pt x="526" y="116"/>
                    </a:lnTo>
                    <a:lnTo>
                      <a:pt x="525" y="119"/>
                    </a:lnTo>
                    <a:lnTo>
                      <a:pt x="523" y="120"/>
                    </a:lnTo>
                    <a:lnTo>
                      <a:pt x="522" y="121"/>
                    </a:lnTo>
                    <a:lnTo>
                      <a:pt x="525" y="121"/>
                    </a:lnTo>
                    <a:lnTo>
                      <a:pt x="527" y="123"/>
                    </a:lnTo>
                    <a:lnTo>
                      <a:pt x="526" y="124"/>
                    </a:lnTo>
                    <a:lnTo>
                      <a:pt x="525" y="125"/>
                    </a:lnTo>
                    <a:lnTo>
                      <a:pt x="523" y="126"/>
                    </a:lnTo>
                    <a:lnTo>
                      <a:pt x="521" y="127"/>
                    </a:lnTo>
                    <a:lnTo>
                      <a:pt x="520" y="127"/>
                    </a:lnTo>
                    <a:lnTo>
                      <a:pt x="520" y="126"/>
                    </a:lnTo>
                    <a:lnTo>
                      <a:pt x="517" y="123"/>
                    </a:lnTo>
                    <a:lnTo>
                      <a:pt x="516" y="123"/>
                    </a:lnTo>
                    <a:lnTo>
                      <a:pt x="515" y="124"/>
                    </a:lnTo>
                    <a:lnTo>
                      <a:pt x="516" y="125"/>
                    </a:lnTo>
                    <a:lnTo>
                      <a:pt x="517" y="130"/>
                    </a:lnTo>
                    <a:lnTo>
                      <a:pt x="518" y="131"/>
                    </a:lnTo>
                    <a:lnTo>
                      <a:pt x="520" y="132"/>
                    </a:lnTo>
                    <a:lnTo>
                      <a:pt x="521" y="133"/>
                    </a:lnTo>
                    <a:lnTo>
                      <a:pt x="522" y="134"/>
                    </a:lnTo>
                    <a:lnTo>
                      <a:pt x="523" y="135"/>
                    </a:lnTo>
                    <a:lnTo>
                      <a:pt x="524" y="135"/>
                    </a:lnTo>
                    <a:lnTo>
                      <a:pt x="525" y="135"/>
                    </a:lnTo>
                    <a:lnTo>
                      <a:pt x="525" y="133"/>
                    </a:lnTo>
                    <a:lnTo>
                      <a:pt x="525" y="135"/>
                    </a:lnTo>
                    <a:lnTo>
                      <a:pt x="525" y="135"/>
                    </a:lnTo>
                    <a:lnTo>
                      <a:pt x="527" y="135"/>
                    </a:lnTo>
                    <a:lnTo>
                      <a:pt x="527" y="138"/>
                    </a:lnTo>
                    <a:lnTo>
                      <a:pt x="529" y="139"/>
                    </a:lnTo>
                    <a:lnTo>
                      <a:pt x="529" y="141"/>
                    </a:lnTo>
                    <a:lnTo>
                      <a:pt x="527" y="140"/>
                    </a:lnTo>
                    <a:lnTo>
                      <a:pt x="525" y="140"/>
                    </a:lnTo>
                    <a:lnTo>
                      <a:pt x="525" y="139"/>
                    </a:lnTo>
                    <a:lnTo>
                      <a:pt x="525" y="138"/>
                    </a:lnTo>
                    <a:lnTo>
                      <a:pt x="524" y="137"/>
                    </a:lnTo>
                    <a:lnTo>
                      <a:pt x="512" y="135"/>
                    </a:lnTo>
                    <a:lnTo>
                      <a:pt x="511" y="132"/>
                    </a:lnTo>
                    <a:lnTo>
                      <a:pt x="511" y="132"/>
                    </a:lnTo>
                    <a:lnTo>
                      <a:pt x="512" y="132"/>
                    </a:lnTo>
                    <a:lnTo>
                      <a:pt x="512" y="129"/>
                    </a:lnTo>
                    <a:lnTo>
                      <a:pt x="511" y="127"/>
                    </a:lnTo>
                    <a:lnTo>
                      <a:pt x="511" y="126"/>
                    </a:lnTo>
                    <a:lnTo>
                      <a:pt x="511" y="124"/>
                    </a:lnTo>
                    <a:lnTo>
                      <a:pt x="511" y="122"/>
                    </a:lnTo>
                    <a:lnTo>
                      <a:pt x="511" y="121"/>
                    </a:lnTo>
                    <a:lnTo>
                      <a:pt x="513" y="117"/>
                    </a:lnTo>
                    <a:lnTo>
                      <a:pt x="512" y="113"/>
                    </a:lnTo>
                    <a:lnTo>
                      <a:pt x="513" y="113"/>
                    </a:lnTo>
                    <a:lnTo>
                      <a:pt x="512" y="111"/>
                    </a:lnTo>
                    <a:lnTo>
                      <a:pt x="511" y="110"/>
                    </a:lnTo>
                    <a:lnTo>
                      <a:pt x="512" y="109"/>
                    </a:lnTo>
                    <a:lnTo>
                      <a:pt x="510" y="108"/>
                    </a:lnTo>
                    <a:lnTo>
                      <a:pt x="510" y="107"/>
                    </a:lnTo>
                    <a:lnTo>
                      <a:pt x="508" y="108"/>
                    </a:lnTo>
                    <a:lnTo>
                      <a:pt x="508" y="109"/>
                    </a:lnTo>
                    <a:lnTo>
                      <a:pt x="509" y="111"/>
                    </a:lnTo>
                    <a:lnTo>
                      <a:pt x="510" y="117"/>
                    </a:lnTo>
                    <a:lnTo>
                      <a:pt x="509" y="119"/>
                    </a:lnTo>
                    <a:lnTo>
                      <a:pt x="500" y="125"/>
                    </a:lnTo>
                    <a:lnTo>
                      <a:pt x="500" y="127"/>
                    </a:lnTo>
                    <a:lnTo>
                      <a:pt x="500" y="128"/>
                    </a:lnTo>
                    <a:lnTo>
                      <a:pt x="499" y="131"/>
                    </a:lnTo>
                    <a:lnTo>
                      <a:pt x="499" y="131"/>
                    </a:lnTo>
                    <a:lnTo>
                      <a:pt x="503" y="138"/>
                    </a:lnTo>
                    <a:lnTo>
                      <a:pt x="503" y="141"/>
                    </a:lnTo>
                    <a:lnTo>
                      <a:pt x="506" y="145"/>
                    </a:lnTo>
                    <a:lnTo>
                      <a:pt x="504" y="151"/>
                    </a:lnTo>
                    <a:lnTo>
                      <a:pt x="503" y="153"/>
                    </a:lnTo>
                    <a:lnTo>
                      <a:pt x="503" y="156"/>
                    </a:lnTo>
                    <a:lnTo>
                      <a:pt x="502" y="157"/>
                    </a:lnTo>
                    <a:lnTo>
                      <a:pt x="502" y="160"/>
                    </a:lnTo>
                    <a:lnTo>
                      <a:pt x="503" y="164"/>
                    </a:lnTo>
                    <a:lnTo>
                      <a:pt x="503" y="169"/>
                    </a:lnTo>
                    <a:lnTo>
                      <a:pt x="503" y="171"/>
                    </a:lnTo>
                    <a:lnTo>
                      <a:pt x="504" y="171"/>
                    </a:lnTo>
                    <a:lnTo>
                      <a:pt x="507" y="170"/>
                    </a:lnTo>
                    <a:lnTo>
                      <a:pt x="507" y="170"/>
                    </a:lnTo>
                    <a:lnTo>
                      <a:pt x="511" y="171"/>
                    </a:lnTo>
                    <a:lnTo>
                      <a:pt x="511" y="170"/>
                    </a:lnTo>
                    <a:lnTo>
                      <a:pt x="513" y="168"/>
                    </a:lnTo>
                    <a:lnTo>
                      <a:pt x="515" y="168"/>
                    </a:lnTo>
                    <a:lnTo>
                      <a:pt x="524" y="174"/>
                    </a:lnTo>
                    <a:lnTo>
                      <a:pt x="525" y="175"/>
                    </a:lnTo>
                    <a:lnTo>
                      <a:pt x="525" y="178"/>
                    </a:lnTo>
                    <a:lnTo>
                      <a:pt x="526" y="182"/>
                    </a:lnTo>
                    <a:lnTo>
                      <a:pt x="527" y="182"/>
                    </a:lnTo>
                    <a:lnTo>
                      <a:pt x="527" y="183"/>
                    </a:lnTo>
                    <a:lnTo>
                      <a:pt x="526" y="184"/>
                    </a:lnTo>
                    <a:lnTo>
                      <a:pt x="525" y="184"/>
                    </a:lnTo>
                    <a:lnTo>
                      <a:pt x="524" y="185"/>
                    </a:lnTo>
                    <a:lnTo>
                      <a:pt x="523" y="186"/>
                    </a:lnTo>
                    <a:lnTo>
                      <a:pt x="524" y="190"/>
                    </a:lnTo>
                    <a:lnTo>
                      <a:pt x="524" y="191"/>
                    </a:lnTo>
                    <a:lnTo>
                      <a:pt x="525" y="191"/>
                    </a:lnTo>
                    <a:lnTo>
                      <a:pt x="527" y="192"/>
                    </a:lnTo>
                    <a:lnTo>
                      <a:pt x="529" y="192"/>
                    </a:lnTo>
                    <a:lnTo>
                      <a:pt x="531" y="193"/>
                    </a:lnTo>
                    <a:lnTo>
                      <a:pt x="531" y="193"/>
                    </a:lnTo>
                    <a:lnTo>
                      <a:pt x="528" y="194"/>
                    </a:lnTo>
                    <a:lnTo>
                      <a:pt x="527" y="193"/>
                    </a:lnTo>
                    <a:lnTo>
                      <a:pt x="525" y="193"/>
                    </a:lnTo>
                    <a:lnTo>
                      <a:pt x="524" y="192"/>
                    </a:lnTo>
                    <a:lnTo>
                      <a:pt x="521" y="191"/>
                    </a:lnTo>
                    <a:lnTo>
                      <a:pt x="521" y="190"/>
                    </a:lnTo>
                    <a:lnTo>
                      <a:pt x="521" y="189"/>
                    </a:lnTo>
                    <a:lnTo>
                      <a:pt x="522" y="185"/>
                    </a:lnTo>
                    <a:lnTo>
                      <a:pt x="523" y="184"/>
                    </a:lnTo>
                    <a:lnTo>
                      <a:pt x="522" y="184"/>
                    </a:lnTo>
                    <a:lnTo>
                      <a:pt x="521" y="184"/>
                    </a:lnTo>
                    <a:lnTo>
                      <a:pt x="521" y="183"/>
                    </a:lnTo>
                    <a:lnTo>
                      <a:pt x="522" y="182"/>
                    </a:lnTo>
                    <a:lnTo>
                      <a:pt x="522" y="182"/>
                    </a:lnTo>
                    <a:lnTo>
                      <a:pt x="522" y="181"/>
                    </a:lnTo>
                    <a:lnTo>
                      <a:pt x="522" y="180"/>
                    </a:lnTo>
                    <a:lnTo>
                      <a:pt x="522" y="179"/>
                    </a:lnTo>
                    <a:lnTo>
                      <a:pt x="521" y="178"/>
                    </a:lnTo>
                    <a:lnTo>
                      <a:pt x="521" y="178"/>
                    </a:lnTo>
                    <a:lnTo>
                      <a:pt x="520" y="177"/>
                    </a:lnTo>
                    <a:lnTo>
                      <a:pt x="519" y="176"/>
                    </a:lnTo>
                    <a:lnTo>
                      <a:pt x="518" y="175"/>
                    </a:lnTo>
                    <a:lnTo>
                      <a:pt x="519" y="175"/>
                    </a:lnTo>
                    <a:lnTo>
                      <a:pt x="518" y="172"/>
                    </a:lnTo>
                    <a:lnTo>
                      <a:pt x="511" y="174"/>
                    </a:lnTo>
                    <a:lnTo>
                      <a:pt x="506" y="177"/>
                    </a:lnTo>
                    <a:lnTo>
                      <a:pt x="507" y="178"/>
                    </a:lnTo>
                    <a:lnTo>
                      <a:pt x="506" y="181"/>
                    </a:lnTo>
                    <a:lnTo>
                      <a:pt x="506" y="182"/>
                    </a:lnTo>
                    <a:lnTo>
                      <a:pt x="507" y="182"/>
                    </a:lnTo>
                    <a:lnTo>
                      <a:pt x="507" y="183"/>
                    </a:lnTo>
                    <a:lnTo>
                      <a:pt x="507" y="184"/>
                    </a:lnTo>
                    <a:lnTo>
                      <a:pt x="507" y="185"/>
                    </a:lnTo>
                    <a:lnTo>
                      <a:pt x="507" y="185"/>
                    </a:lnTo>
                    <a:lnTo>
                      <a:pt x="508" y="187"/>
                    </a:lnTo>
                    <a:lnTo>
                      <a:pt x="507" y="192"/>
                    </a:lnTo>
                    <a:lnTo>
                      <a:pt x="503" y="196"/>
                    </a:lnTo>
                    <a:lnTo>
                      <a:pt x="503" y="200"/>
                    </a:lnTo>
                    <a:lnTo>
                      <a:pt x="501" y="203"/>
                    </a:lnTo>
                    <a:lnTo>
                      <a:pt x="499" y="205"/>
                    </a:lnTo>
                    <a:lnTo>
                      <a:pt x="498" y="206"/>
                    </a:lnTo>
                    <a:lnTo>
                      <a:pt x="495" y="207"/>
                    </a:lnTo>
                    <a:lnTo>
                      <a:pt x="495" y="207"/>
                    </a:lnTo>
                    <a:lnTo>
                      <a:pt x="496" y="210"/>
                    </a:lnTo>
                    <a:lnTo>
                      <a:pt x="495" y="211"/>
                    </a:lnTo>
                    <a:lnTo>
                      <a:pt x="493" y="212"/>
                    </a:lnTo>
                    <a:lnTo>
                      <a:pt x="489" y="210"/>
                    </a:lnTo>
                    <a:lnTo>
                      <a:pt x="488" y="210"/>
                    </a:lnTo>
                    <a:lnTo>
                      <a:pt x="486" y="211"/>
                    </a:lnTo>
                    <a:lnTo>
                      <a:pt x="482" y="210"/>
                    </a:lnTo>
                    <a:lnTo>
                      <a:pt x="482" y="210"/>
                    </a:lnTo>
                    <a:lnTo>
                      <a:pt x="482" y="209"/>
                    </a:lnTo>
                    <a:lnTo>
                      <a:pt x="482" y="208"/>
                    </a:lnTo>
                    <a:lnTo>
                      <a:pt x="482" y="206"/>
                    </a:lnTo>
                    <a:lnTo>
                      <a:pt x="481" y="205"/>
                    </a:lnTo>
                    <a:lnTo>
                      <a:pt x="481" y="204"/>
                    </a:lnTo>
                    <a:lnTo>
                      <a:pt x="481" y="204"/>
                    </a:lnTo>
                    <a:lnTo>
                      <a:pt x="482" y="204"/>
                    </a:lnTo>
                    <a:lnTo>
                      <a:pt x="483" y="204"/>
                    </a:lnTo>
                    <a:lnTo>
                      <a:pt x="483" y="205"/>
                    </a:lnTo>
                    <a:lnTo>
                      <a:pt x="485" y="205"/>
                    </a:lnTo>
                    <a:lnTo>
                      <a:pt x="485" y="204"/>
                    </a:lnTo>
                    <a:lnTo>
                      <a:pt x="486" y="204"/>
                    </a:lnTo>
                    <a:lnTo>
                      <a:pt x="487" y="203"/>
                    </a:lnTo>
                    <a:lnTo>
                      <a:pt x="488" y="204"/>
                    </a:lnTo>
                    <a:lnTo>
                      <a:pt x="489" y="203"/>
                    </a:lnTo>
                    <a:lnTo>
                      <a:pt x="489" y="202"/>
                    </a:lnTo>
                    <a:lnTo>
                      <a:pt x="490" y="202"/>
                    </a:lnTo>
                    <a:lnTo>
                      <a:pt x="491" y="202"/>
                    </a:lnTo>
                    <a:lnTo>
                      <a:pt x="492" y="202"/>
                    </a:lnTo>
                    <a:lnTo>
                      <a:pt x="493" y="201"/>
                    </a:lnTo>
                    <a:lnTo>
                      <a:pt x="492" y="200"/>
                    </a:lnTo>
                    <a:lnTo>
                      <a:pt x="491" y="200"/>
                    </a:lnTo>
                    <a:lnTo>
                      <a:pt x="490" y="200"/>
                    </a:lnTo>
                    <a:lnTo>
                      <a:pt x="489" y="200"/>
                    </a:lnTo>
                    <a:lnTo>
                      <a:pt x="489" y="199"/>
                    </a:lnTo>
                    <a:lnTo>
                      <a:pt x="492" y="200"/>
                    </a:lnTo>
                    <a:lnTo>
                      <a:pt x="493" y="200"/>
                    </a:lnTo>
                    <a:lnTo>
                      <a:pt x="494" y="199"/>
                    </a:lnTo>
                    <a:lnTo>
                      <a:pt x="494" y="197"/>
                    </a:lnTo>
                    <a:lnTo>
                      <a:pt x="495" y="197"/>
                    </a:lnTo>
                    <a:lnTo>
                      <a:pt x="496" y="196"/>
                    </a:lnTo>
                    <a:lnTo>
                      <a:pt x="496" y="195"/>
                    </a:lnTo>
                    <a:lnTo>
                      <a:pt x="496" y="193"/>
                    </a:lnTo>
                    <a:lnTo>
                      <a:pt x="498" y="193"/>
                    </a:lnTo>
                    <a:lnTo>
                      <a:pt x="499" y="191"/>
                    </a:lnTo>
                    <a:lnTo>
                      <a:pt x="499" y="190"/>
                    </a:lnTo>
                    <a:lnTo>
                      <a:pt x="500" y="189"/>
                    </a:lnTo>
                    <a:lnTo>
                      <a:pt x="500" y="183"/>
                    </a:lnTo>
                    <a:lnTo>
                      <a:pt x="501" y="181"/>
                    </a:lnTo>
                    <a:lnTo>
                      <a:pt x="501" y="178"/>
                    </a:lnTo>
                    <a:lnTo>
                      <a:pt x="496" y="171"/>
                    </a:lnTo>
                    <a:lnTo>
                      <a:pt x="496" y="167"/>
                    </a:lnTo>
                    <a:lnTo>
                      <a:pt x="496" y="166"/>
                    </a:lnTo>
                    <a:lnTo>
                      <a:pt x="496" y="164"/>
                    </a:lnTo>
                    <a:lnTo>
                      <a:pt x="496" y="162"/>
                    </a:lnTo>
                    <a:lnTo>
                      <a:pt x="496" y="160"/>
                    </a:lnTo>
                    <a:lnTo>
                      <a:pt x="496" y="159"/>
                    </a:lnTo>
                    <a:lnTo>
                      <a:pt x="496" y="158"/>
                    </a:lnTo>
                    <a:lnTo>
                      <a:pt x="496" y="157"/>
                    </a:lnTo>
                    <a:lnTo>
                      <a:pt x="496" y="157"/>
                    </a:lnTo>
                    <a:lnTo>
                      <a:pt x="496" y="156"/>
                    </a:lnTo>
                    <a:lnTo>
                      <a:pt x="496" y="154"/>
                    </a:lnTo>
                    <a:lnTo>
                      <a:pt x="496" y="154"/>
                    </a:lnTo>
                    <a:lnTo>
                      <a:pt x="496" y="153"/>
                    </a:lnTo>
                    <a:lnTo>
                      <a:pt x="496" y="152"/>
                    </a:lnTo>
                    <a:lnTo>
                      <a:pt x="496" y="151"/>
                    </a:lnTo>
                    <a:lnTo>
                      <a:pt x="497" y="149"/>
                    </a:lnTo>
                    <a:lnTo>
                      <a:pt x="496" y="145"/>
                    </a:lnTo>
                    <a:lnTo>
                      <a:pt x="497" y="144"/>
                    </a:lnTo>
                    <a:lnTo>
                      <a:pt x="497" y="142"/>
                    </a:lnTo>
                    <a:lnTo>
                      <a:pt x="496" y="138"/>
                    </a:lnTo>
                    <a:lnTo>
                      <a:pt x="496" y="136"/>
                    </a:lnTo>
                    <a:lnTo>
                      <a:pt x="494" y="135"/>
                    </a:lnTo>
                    <a:lnTo>
                      <a:pt x="492" y="131"/>
                    </a:lnTo>
                    <a:lnTo>
                      <a:pt x="492" y="130"/>
                    </a:lnTo>
                    <a:lnTo>
                      <a:pt x="492" y="129"/>
                    </a:lnTo>
                    <a:lnTo>
                      <a:pt x="493" y="128"/>
                    </a:lnTo>
                    <a:lnTo>
                      <a:pt x="493" y="127"/>
                    </a:lnTo>
                    <a:lnTo>
                      <a:pt x="494" y="127"/>
                    </a:lnTo>
                    <a:lnTo>
                      <a:pt x="494" y="124"/>
                    </a:lnTo>
                    <a:lnTo>
                      <a:pt x="496" y="116"/>
                    </a:lnTo>
                    <a:lnTo>
                      <a:pt x="496" y="110"/>
                    </a:lnTo>
                    <a:lnTo>
                      <a:pt x="496" y="109"/>
                    </a:lnTo>
                    <a:lnTo>
                      <a:pt x="496" y="109"/>
                    </a:lnTo>
                    <a:lnTo>
                      <a:pt x="492" y="107"/>
                    </a:lnTo>
                    <a:lnTo>
                      <a:pt x="491" y="105"/>
                    </a:lnTo>
                    <a:lnTo>
                      <a:pt x="482" y="106"/>
                    </a:lnTo>
                    <a:lnTo>
                      <a:pt x="481" y="105"/>
                    </a:lnTo>
                    <a:lnTo>
                      <a:pt x="482" y="105"/>
                    </a:lnTo>
                    <a:lnTo>
                      <a:pt x="478" y="105"/>
                    </a:lnTo>
                    <a:lnTo>
                      <a:pt x="478" y="106"/>
                    </a:lnTo>
                    <a:lnTo>
                      <a:pt x="473" y="126"/>
                    </a:lnTo>
                    <a:lnTo>
                      <a:pt x="467" y="134"/>
                    </a:lnTo>
                    <a:lnTo>
                      <a:pt x="464" y="135"/>
                    </a:lnTo>
                    <a:lnTo>
                      <a:pt x="463" y="138"/>
                    </a:lnTo>
                    <a:lnTo>
                      <a:pt x="464" y="139"/>
                    </a:lnTo>
                    <a:lnTo>
                      <a:pt x="465" y="137"/>
                    </a:lnTo>
                    <a:lnTo>
                      <a:pt x="466" y="138"/>
                    </a:lnTo>
                    <a:lnTo>
                      <a:pt x="466" y="139"/>
                    </a:lnTo>
                    <a:lnTo>
                      <a:pt x="465" y="140"/>
                    </a:lnTo>
                    <a:lnTo>
                      <a:pt x="463" y="141"/>
                    </a:lnTo>
                    <a:lnTo>
                      <a:pt x="463" y="141"/>
                    </a:lnTo>
                    <a:lnTo>
                      <a:pt x="463" y="143"/>
                    </a:lnTo>
                    <a:lnTo>
                      <a:pt x="463" y="144"/>
                    </a:lnTo>
                    <a:lnTo>
                      <a:pt x="463" y="144"/>
                    </a:lnTo>
                    <a:lnTo>
                      <a:pt x="465" y="144"/>
                    </a:lnTo>
                    <a:lnTo>
                      <a:pt x="466" y="143"/>
                    </a:lnTo>
                    <a:lnTo>
                      <a:pt x="467" y="143"/>
                    </a:lnTo>
                    <a:lnTo>
                      <a:pt x="468" y="145"/>
                    </a:lnTo>
                    <a:lnTo>
                      <a:pt x="467" y="146"/>
                    </a:lnTo>
                    <a:lnTo>
                      <a:pt x="467" y="150"/>
                    </a:lnTo>
                    <a:lnTo>
                      <a:pt x="467" y="152"/>
                    </a:lnTo>
                    <a:lnTo>
                      <a:pt x="467" y="153"/>
                    </a:lnTo>
                    <a:lnTo>
                      <a:pt x="467" y="155"/>
                    </a:lnTo>
                    <a:lnTo>
                      <a:pt x="467" y="156"/>
                    </a:lnTo>
                    <a:lnTo>
                      <a:pt x="466" y="156"/>
                    </a:lnTo>
                    <a:lnTo>
                      <a:pt x="465" y="156"/>
                    </a:lnTo>
                    <a:lnTo>
                      <a:pt x="465" y="162"/>
                    </a:lnTo>
                    <a:lnTo>
                      <a:pt x="465" y="164"/>
                    </a:lnTo>
                    <a:lnTo>
                      <a:pt x="465" y="162"/>
                    </a:lnTo>
                    <a:lnTo>
                      <a:pt x="467" y="161"/>
                    </a:lnTo>
                    <a:lnTo>
                      <a:pt x="471" y="164"/>
                    </a:lnTo>
                    <a:lnTo>
                      <a:pt x="471" y="164"/>
                    </a:lnTo>
                    <a:lnTo>
                      <a:pt x="471" y="164"/>
                    </a:lnTo>
                    <a:lnTo>
                      <a:pt x="471" y="166"/>
                    </a:lnTo>
                    <a:lnTo>
                      <a:pt x="474" y="172"/>
                    </a:lnTo>
                    <a:lnTo>
                      <a:pt x="475" y="173"/>
                    </a:lnTo>
                    <a:lnTo>
                      <a:pt x="477" y="173"/>
                    </a:lnTo>
                    <a:lnTo>
                      <a:pt x="477" y="174"/>
                    </a:lnTo>
                    <a:lnTo>
                      <a:pt x="477" y="175"/>
                    </a:lnTo>
                    <a:lnTo>
                      <a:pt x="476" y="176"/>
                    </a:lnTo>
                    <a:lnTo>
                      <a:pt x="474" y="182"/>
                    </a:lnTo>
                    <a:lnTo>
                      <a:pt x="473" y="184"/>
                    </a:lnTo>
                    <a:lnTo>
                      <a:pt x="472" y="183"/>
                    </a:lnTo>
                    <a:lnTo>
                      <a:pt x="472" y="182"/>
                    </a:lnTo>
                    <a:lnTo>
                      <a:pt x="471" y="180"/>
                    </a:lnTo>
                    <a:lnTo>
                      <a:pt x="469" y="179"/>
                    </a:lnTo>
                    <a:lnTo>
                      <a:pt x="465" y="174"/>
                    </a:lnTo>
                    <a:lnTo>
                      <a:pt x="463" y="174"/>
                    </a:lnTo>
                    <a:lnTo>
                      <a:pt x="463" y="174"/>
                    </a:lnTo>
                    <a:lnTo>
                      <a:pt x="460" y="171"/>
                    </a:lnTo>
                    <a:lnTo>
                      <a:pt x="458" y="171"/>
                    </a:lnTo>
                    <a:lnTo>
                      <a:pt x="458" y="170"/>
                    </a:lnTo>
                    <a:lnTo>
                      <a:pt x="459" y="170"/>
                    </a:lnTo>
                    <a:lnTo>
                      <a:pt x="458" y="169"/>
                    </a:lnTo>
                    <a:lnTo>
                      <a:pt x="456" y="169"/>
                    </a:lnTo>
                    <a:lnTo>
                      <a:pt x="454" y="167"/>
                    </a:lnTo>
                    <a:lnTo>
                      <a:pt x="452" y="167"/>
                    </a:lnTo>
                    <a:lnTo>
                      <a:pt x="449" y="164"/>
                    </a:lnTo>
                    <a:lnTo>
                      <a:pt x="445" y="162"/>
                    </a:lnTo>
                    <a:lnTo>
                      <a:pt x="444" y="162"/>
                    </a:lnTo>
                    <a:lnTo>
                      <a:pt x="442" y="160"/>
                    </a:lnTo>
                    <a:lnTo>
                      <a:pt x="435" y="160"/>
                    </a:lnTo>
                    <a:lnTo>
                      <a:pt x="435" y="160"/>
                    </a:lnTo>
                    <a:lnTo>
                      <a:pt x="433" y="159"/>
                    </a:lnTo>
                    <a:lnTo>
                      <a:pt x="432" y="159"/>
                    </a:lnTo>
                    <a:lnTo>
                      <a:pt x="431" y="159"/>
                    </a:lnTo>
                    <a:lnTo>
                      <a:pt x="431" y="160"/>
                    </a:lnTo>
                    <a:lnTo>
                      <a:pt x="431" y="161"/>
                    </a:lnTo>
                    <a:lnTo>
                      <a:pt x="429" y="162"/>
                    </a:lnTo>
                    <a:lnTo>
                      <a:pt x="429" y="164"/>
                    </a:lnTo>
                    <a:lnTo>
                      <a:pt x="432" y="171"/>
                    </a:lnTo>
                    <a:lnTo>
                      <a:pt x="431" y="170"/>
                    </a:lnTo>
                    <a:lnTo>
                      <a:pt x="432" y="170"/>
                    </a:lnTo>
                    <a:lnTo>
                      <a:pt x="431" y="174"/>
                    </a:lnTo>
                    <a:lnTo>
                      <a:pt x="430" y="176"/>
                    </a:lnTo>
                    <a:lnTo>
                      <a:pt x="427" y="176"/>
                    </a:lnTo>
                    <a:lnTo>
                      <a:pt x="427" y="178"/>
                    </a:lnTo>
                    <a:lnTo>
                      <a:pt x="427" y="179"/>
                    </a:lnTo>
                    <a:lnTo>
                      <a:pt x="427" y="180"/>
                    </a:lnTo>
                    <a:lnTo>
                      <a:pt x="426" y="182"/>
                    </a:lnTo>
                    <a:lnTo>
                      <a:pt x="424" y="182"/>
                    </a:lnTo>
                    <a:lnTo>
                      <a:pt x="423" y="182"/>
                    </a:lnTo>
                    <a:lnTo>
                      <a:pt x="422" y="180"/>
                    </a:lnTo>
                    <a:lnTo>
                      <a:pt x="422" y="178"/>
                    </a:lnTo>
                    <a:lnTo>
                      <a:pt x="423" y="178"/>
                    </a:lnTo>
                    <a:lnTo>
                      <a:pt x="423" y="177"/>
                    </a:lnTo>
                    <a:lnTo>
                      <a:pt x="424" y="176"/>
                    </a:lnTo>
                    <a:lnTo>
                      <a:pt x="422" y="173"/>
                    </a:lnTo>
                    <a:lnTo>
                      <a:pt x="422" y="172"/>
                    </a:lnTo>
                    <a:lnTo>
                      <a:pt x="421" y="172"/>
                    </a:lnTo>
                    <a:lnTo>
                      <a:pt x="417" y="174"/>
                    </a:lnTo>
                    <a:lnTo>
                      <a:pt x="416" y="175"/>
                    </a:lnTo>
                    <a:lnTo>
                      <a:pt x="414" y="176"/>
                    </a:lnTo>
                    <a:lnTo>
                      <a:pt x="413" y="179"/>
                    </a:lnTo>
                    <a:lnTo>
                      <a:pt x="411" y="179"/>
                    </a:lnTo>
                    <a:lnTo>
                      <a:pt x="410" y="178"/>
                    </a:lnTo>
                    <a:lnTo>
                      <a:pt x="409" y="178"/>
                    </a:lnTo>
                    <a:lnTo>
                      <a:pt x="407" y="178"/>
                    </a:lnTo>
                    <a:lnTo>
                      <a:pt x="405" y="178"/>
                    </a:lnTo>
                    <a:lnTo>
                      <a:pt x="403" y="178"/>
                    </a:lnTo>
                    <a:lnTo>
                      <a:pt x="402" y="178"/>
                    </a:lnTo>
                    <a:lnTo>
                      <a:pt x="399" y="181"/>
                    </a:lnTo>
                    <a:lnTo>
                      <a:pt x="399" y="182"/>
                    </a:lnTo>
                    <a:lnTo>
                      <a:pt x="398" y="185"/>
                    </a:lnTo>
                    <a:lnTo>
                      <a:pt x="398" y="185"/>
                    </a:lnTo>
                    <a:lnTo>
                      <a:pt x="397" y="184"/>
                    </a:lnTo>
                    <a:lnTo>
                      <a:pt x="396" y="183"/>
                    </a:lnTo>
                    <a:lnTo>
                      <a:pt x="395" y="184"/>
                    </a:lnTo>
                    <a:lnTo>
                      <a:pt x="394" y="182"/>
                    </a:lnTo>
                    <a:lnTo>
                      <a:pt x="394" y="179"/>
                    </a:lnTo>
                    <a:lnTo>
                      <a:pt x="394" y="179"/>
                    </a:lnTo>
                    <a:lnTo>
                      <a:pt x="394" y="178"/>
                    </a:lnTo>
                    <a:lnTo>
                      <a:pt x="394" y="177"/>
                    </a:lnTo>
                    <a:lnTo>
                      <a:pt x="394" y="175"/>
                    </a:lnTo>
                    <a:lnTo>
                      <a:pt x="394" y="174"/>
                    </a:lnTo>
                    <a:lnTo>
                      <a:pt x="393" y="174"/>
                    </a:lnTo>
                    <a:lnTo>
                      <a:pt x="393" y="175"/>
                    </a:lnTo>
                    <a:lnTo>
                      <a:pt x="393" y="175"/>
                    </a:lnTo>
                    <a:lnTo>
                      <a:pt x="393" y="174"/>
                    </a:lnTo>
                    <a:lnTo>
                      <a:pt x="394" y="173"/>
                    </a:lnTo>
                    <a:lnTo>
                      <a:pt x="396" y="173"/>
                    </a:lnTo>
                    <a:lnTo>
                      <a:pt x="397" y="172"/>
                    </a:lnTo>
                    <a:lnTo>
                      <a:pt x="398" y="172"/>
                    </a:lnTo>
                    <a:lnTo>
                      <a:pt x="395" y="173"/>
                    </a:lnTo>
                    <a:lnTo>
                      <a:pt x="394" y="173"/>
                    </a:lnTo>
                    <a:lnTo>
                      <a:pt x="393" y="173"/>
                    </a:lnTo>
                    <a:lnTo>
                      <a:pt x="391" y="174"/>
                    </a:lnTo>
                    <a:lnTo>
                      <a:pt x="391" y="175"/>
                    </a:lnTo>
                    <a:lnTo>
                      <a:pt x="390" y="175"/>
                    </a:lnTo>
                    <a:lnTo>
                      <a:pt x="390" y="175"/>
                    </a:lnTo>
                    <a:lnTo>
                      <a:pt x="390" y="178"/>
                    </a:lnTo>
                    <a:lnTo>
                      <a:pt x="389" y="178"/>
                    </a:lnTo>
                    <a:lnTo>
                      <a:pt x="388" y="178"/>
                    </a:lnTo>
                    <a:lnTo>
                      <a:pt x="387" y="177"/>
                    </a:lnTo>
                    <a:lnTo>
                      <a:pt x="388" y="176"/>
                    </a:lnTo>
                    <a:lnTo>
                      <a:pt x="387" y="176"/>
                    </a:lnTo>
                    <a:lnTo>
                      <a:pt x="385" y="178"/>
                    </a:lnTo>
                    <a:lnTo>
                      <a:pt x="386" y="178"/>
                    </a:lnTo>
                    <a:lnTo>
                      <a:pt x="387" y="179"/>
                    </a:lnTo>
                    <a:lnTo>
                      <a:pt x="387" y="181"/>
                    </a:lnTo>
                    <a:lnTo>
                      <a:pt x="385" y="182"/>
                    </a:lnTo>
                    <a:lnTo>
                      <a:pt x="385" y="182"/>
                    </a:lnTo>
                    <a:lnTo>
                      <a:pt x="384" y="179"/>
                    </a:lnTo>
                    <a:lnTo>
                      <a:pt x="381" y="180"/>
                    </a:lnTo>
                    <a:lnTo>
                      <a:pt x="381" y="181"/>
                    </a:lnTo>
                    <a:lnTo>
                      <a:pt x="377" y="182"/>
                    </a:lnTo>
                    <a:lnTo>
                      <a:pt x="377" y="182"/>
                    </a:lnTo>
                    <a:lnTo>
                      <a:pt x="366" y="189"/>
                    </a:lnTo>
                    <a:lnTo>
                      <a:pt x="365" y="189"/>
                    </a:lnTo>
                    <a:lnTo>
                      <a:pt x="365" y="191"/>
                    </a:lnTo>
                    <a:lnTo>
                      <a:pt x="365" y="191"/>
                    </a:lnTo>
                    <a:lnTo>
                      <a:pt x="365" y="192"/>
                    </a:lnTo>
                    <a:lnTo>
                      <a:pt x="362" y="193"/>
                    </a:lnTo>
                    <a:lnTo>
                      <a:pt x="362" y="193"/>
                    </a:lnTo>
                    <a:lnTo>
                      <a:pt x="361" y="193"/>
                    </a:lnTo>
                    <a:lnTo>
                      <a:pt x="359" y="199"/>
                    </a:lnTo>
                    <a:lnTo>
                      <a:pt x="359" y="201"/>
                    </a:lnTo>
                    <a:lnTo>
                      <a:pt x="358" y="203"/>
                    </a:lnTo>
                    <a:lnTo>
                      <a:pt x="357" y="204"/>
                    </a:lnTo>
                    <a:lnTo>
                      <a:pt x="356" y="203"/>
                    </a:lnTo>
                    <a:lnTo>
                      <a:pt x="354" y="204"/>
                    </a:lnTo>
                    <a:lnTo>
                      <a:pt x="354" y="206"/>
                    </a:lnTo>
                    <a:lnTo>
                      <a:pt x="353" y="204"/>
                    </a:lnTo>
                    <a:lnTo>
                      <a:pt x="351" y="204"/>
                    </a:lnTo>
                    <a:lnTo>
                      <a:pt x="351" y="204"/>
                    </a:lnTo>
                    <a:lnTo>
                      <a:pt x="350" y="204"/>
                    </a:lnTo>
                    <a:lnTo>
                      <a:pt x="348" y="200"/>
                    </a:lnTo>
                    <a:lnTo>
                      <a:pt x="345" y="196"/>
                    </a:lnTo>
                    <a:lnTo>
                      <a:pt x="344" y="195"/>
                    </a:lnTo>
                    <a:lnTo>
                      <a:pt x="344" y="193"/>
                    </a:lnTo>
                    <a:lnTo>
                      <a:pt x="345" y="193"/>
                    </a:lnTo>
                    <a:lnTo>
                      <a:pt x="346" y="193"/>
                    </a:lnTo>
                    <a:lnTo>
                      <a:pt x="347" y="191"/>
                    </a:lnTo>
                    <a:lnTo>
                      <a:pt x="354" y="189"/>
                    </a:lnTo>
                    <a:lnTo>
                      <a:pt x="353" y="188"/>
                    </a:lnTo>
                    <a:lnTo>
                      <a:pt x="352" y="184"/>
                    </a:lnTo>
                    <a:lnTo>
                      <a:pt x="351" y="185"/>
                    </a:lnTo>
                    <a:lnTo>
                      <a:pt x="351" y="183"/>
                    </a:lnTo>
                    <a:lnTo>
                      <a:pt x="350" y="182"/>
                    </a:lnTo>
                    <a:lnTo>
                      <a:pt x="350" y="181"/>
                    </a:lnTo>
                    <a:lnTo>
                      <a:pt x="348" y="180"/>
                    </a:lnTo>
                    <a:lnTo>
                      <a:pt x="346" y="179"/>
                    </a:lnTo>
                    <a:lnTo>
                      <a:pt x="341" y="179"/>
                    </a:lnTo>
                    <a:lnTo>
                      <a:pt x="340" y="179"/>
                    </a:lnTo>
                    <a:lnTo>
                      <a:pt x="335" y="177"/>
                    </a:lnTo>
                    <a:lnTo>
                      <a:pt x="335" y="178"/>
                    </a:lnTo>
                    <a:lnTo>
                      <a:pt x="340" y="182"/>
                    </a:lnTo>
                    <a:lnTo>
                      <a:pt x="340" y="187"/>
                    </a:lnTo>
                    <a:lnTo>
                      <a:pt x="340" y="189"/>
                    </a:lnTo>
                    <a:lnTo>
                      <a:pt x="340" y="190"/>
                    </a:lnTo>
                    <a:lnTo>
                      <a:pt x="338" y="196"/>
                    </a:lnTo>
                    <a:lnTo>
                      <a:pt x="338" y="199"/>
                    </a:lnTo>
                    <a:lnTo>
                      <a:pt x="339" y="199"/>
                    </a:lnTo>
                    <a:lnTo>
                      <a:pt x="340" y="199"/>
                    </a:lnTo>
                    <a:lnTo>
                      <a:pt x="341" y="200"/>
                    </a:lnTo>
                    <a:lnTo>
                      <a:pt x="342" y="202"/>
                    </a:lnTo>
                    <a:lnTo>
                      <a:pt x="341" y="204"/>
                    </a:lnTo>
                    <a:lnTo>
                      <a:pt x="342" y="205"/>
                    </a:lnTo>
                    <a:lnTo>
                      <a:pt x="341" y="207"/>
                    </a:lnTo>
                    <a:lnTo>
                      <a:pt x="340" y="209"/>
                    </a:lnTo>
                    <a:lnTo>
                      <a:pt x="340" y="211"/>
                    </a:lnTo>
                    <a:lnTo>
                      <a:pt x="340" y="213"/>
                    </a:lnTo>
                    <a:lnTo>
                      <a:pt x="340" y="217"/>
                    </a:lnTo>
                    <a:lnTo>
                      <a:pt x="339" y="215"/>
                    </a:lnTo>
                    <a:lnTo>
                      <a:pt x="339" y="214"/>
                    </a:lnTo>
                    <a:lnTo>
                      <a:pt x="338" y="213"/>
                    </a:lnTo>
                    <a:lnTo>
                      <a:pt x="337" y="213"/>
                    </a:lnTo>
                    <a:lnTo>
                      <a:pt x="336" y="215"/>
                    </a:lnTo>
                    <a:lnTo>
                      <a:pt x="336" y="213"/>
                    </a:lnTo>
                    <a:lnTo>
                      <a:pt x="336" y="211"/>
                    </a:lnTo>
                    <a:lnTo>
                      <a:pt x="334" y="210"/>
                    </a:lnTo>
                    <a:lnTo>
                      <a:pt x="332" y="210"/>
                    </a:lnTo>
                    <a:lnTo>
                      <a:pt x="329" y="207"/>
                    </a:lnTo>
                    <a:lnTo>
                      <a:pt x="329" y="209"/>
                    </a:lnTo>
                    <a:lnTo>
                      <a:pt x="329" y="210"/>
                    </a:lnTo>
                    <a:lnTo>
                      <a:pt x="325" y="215"/>
                    </a:lnTo>
                    <a:lnTo>
                      <a:pt x="322" y="215"/>
                    </a:lnTo>
                    <a:lnTo>
                      <a:pt x="322" y="215"/>
                    </a:lnTo>
                    <a:lnTo>
                      <a:pt x="320" y="216"/>
                    </a:lnTo>
                    <a:lnTo>
                      <a:pt x="320" y="218"/>
                    </a:lnTo>
                    <a:lnTo>
                      <a:pt x="318" y="220"/>
                    </a:lnTo>
                    <a:lnTo>
                      <a:pt x="316" y="220"/>
                    </a:lnTo>
                    <a:lnTo>
                      <a:pt x="316" y="224"/>
                    </a:lnTo>
                    <a:lnTo>
                      <a:pt x="319" y="229"/>
                    </a:lnTo>
                    <a:lnTo>
                      <a:pt x="322" y="235"/>
                    </a:lnTo>
                    <a:lnTo>
                      <a:pt x="322" y="236"/>
                    </a:lnTo>
                    <a:lnTo>
                      <a:pt x="320" y="234"/>
                    </a:lnTo>
                    <a:lnTo>
                      <a:pt x="319" y="234"/>
                    </a:lnTo>
                    <a:lnTo>
                      <a:pt x="317" y="233"/>
                    </a:lnTo>
                    <a:lnTo>
                      <a:pt x="317" y="234"/>
                    </a:lnTo>
                    <a:lnTo>
                      <a:pt x="316" y="234"/>
                    </a:lnTo>
                    <a:lnTo>
                      <a:pt x="315" y="234"/>
                    </a:lnTo>
                    <a:lnTo>
                      <a:pt x="311" y="232"/>
                    </a:lnTo>
                    <a:lnTo>
                      <a:pt x="310" y="232"/>
                    </a:lnTo>
                    <a:lnTo>
                      <a:pt x="309" y="231"/>
                    </a:lnTo>
                    <a:lnTo>
                      <a:pt x="307" y="233"/>
                    </a:lnTo>
                    <a:lnTo>
                      <a:pt x="307" y="233"/>
                    </a:lnTo>
                    <a:lnTo>
                      <a:pt x="307" y="232"/>
                    </a:lnTo>
                    <a:lnTo>
                      <a:pt x="308" y="230"/>
                    </a:lnTo>
                    <a:lnTo>
                      <a:pt x="305" y="229"/>
                    </a:lnTo>
                    <a:lnTo>
                      <a:pt x="305" y="229"/>
                    </a:lnTo>
                    <a:lnTo>
                      <a:pt x="304" y="229"/>
                    </a:lnTo>
                    <a:lnTo>
                      <a:pt x="300" y="226"/>
                    </a:lnTo>
                    <a:lnTo>
                      <a:pt x="300" y="228"/>
                    </a:lnTo>
                    <a:lnTo>
                      <a:pt x="299" y="229"/>
                    </a:lnTo>
                    <a:lnTo>
                      <a:pt x="299" y="229"/>
                    </a:lnTo>
                    <a:lnTo>
                      <a:pt x="298" y="229"/>
                    </a:lnTo>
                    <a:lnTo>
                      <a:pt x="299" y="233"/>
                    </a:lnTo>
                    <a:lnTo>
                      <a:pt x="300" y="233"/>
                    </a:lnTo>
                    <a:lnTo>
                      <a:pt x="300" y="235"/>
                    </a:lnTo>
                    <a:lnTo>
                      <a:pt x="302" y="236"/>
                    </a:lnTo>
                    <a:lnTo>
                      <a:pt x="305" y="236"/>
                    </a:lnTo>
                    <a:lnTo>
                      <a:pt x="307" y="242"/>
                    </a:lnTo>
                    <a:lnTo>
                      <a:pt x="307" y="243"/>
                    </a:lnTo>
                    <a:lnTo>
                      <a:pt x="305" y="242"/>
                    </a:lnTo>
                    <a:lnTo>
                      <a:pt x="304" y="243"/>
                    </a:lnTo>
                    <a:lnTo>
                      <a:pt x="304" y="244"/>
                    </a:lnTo>
                    <a:lnTo>
                      <a:pt x="304" y="244"/>
                    </a:lnTo>
                    <a:lnTo>
                      <a:pt x="296" y="241"/>
                    </a:lnTo>
                    <a:lnTo>
                      <a:pt x="296" y="239"/>
                    </a:lnTo>
                    <a:lnTo>
                      <a:pt x="295" y="238"/>
                    </a:lnTo>
                    <a:lnTo>
                      <a:pt x="294" y="237"/>
                    </a:lnTo>
                    <a:lnTo>
                      <a:pt x="293" y="236"/>
                    </a:lnTo>
                    <a:lnTo>
                      <a:pt x="293" y="237"/>
                    </a:lnTo>
                    <a:lnTo>
                      <a:pt x="291" y="237"/>
                    </a:lnTo>
                    <a:lnTo>
                      <a:pt x="289" y="236"/>
                    </a:lnTo>
                    <a:lnTo>
                      <a:pt x="289" y="235"/>
                    </a:lnTo>
                    <a:lnTo>
                      <a:pt x="288" y="236"/>
                    </a:lnTo>
                    <a:lnTo>
                      <a:pt x="288" y="235"/>
                    </a:lnTo>
                    <a:lnTo>
                      <a:pt x="289" y="233"/>
                    </a:lnTo>
                    <a:lnTo>
                      <a:pt x="289" y="230"/>
                    </a:lnTo>
                    <a:lnTo>
                      <a:pt x="288" y="229"/>
                    </a:lnTo>
                    <a:lnTo>
                      <a:pt x="288" y="229"/>
                    </a:lnTo>
                    <a:lnTo>
                      <a:pt x="288" y="228"/>
                    </a:lnTo>
                    <a:lnTo>
                      <a:pt x="286" y="224"/>
                    </a:lnTo>
                    <a:lnTo>
                      <a:pt x="286" y="223"/>
                    </a:lnTo>
                    <a:lnTo>
                      <a:pt x="288" y="222"/>
                    </a:lnTo>
                    <a:lnTo>
                      <a:pt x="289" y="218"/>
                    </a:lnTo>
                    <a:lnTo>
                      <a:pt x="288" y="217"/>
                    </a:lnTo>
                    <a:lnTo>
                      <a:pt x="287" y="216"/>
                    </a:lnTo>
                    <a:lnTo>
                      <a:pt x="287" y="214"/>
                    </a:lnTo>
                    <a:lnTo>
                      <a:pt x="286" y="214"/>
                    </a:lnTo>
                    <a:lnTo>
                      <a:pt x="285" y="213"/>
                    </a:lnTo>
                    <a:lnTo>
                      <a:pt x="284" y="211"/>
                    </a:lnTo>
                    <a:lnTo>
                      <a:pt x="283" y="211"/>
                    </a:lnTo>
                    <a:lnTo>
                      <a:pt x="282" y="211"/>
                    </a:lnTo>
                    <a:lnTo>
                      <a:pt x="282" y="210"/>
                    </a:lnTo>
                    <a:lnTo>
                      <a:pt x="282" y="209"/>
                    </a:lnTo>
                    <a:lnTo>
                      <a:pt x="280" y="209"/>
                    </a:lnTo>
                    <a:lnTo>
                      <a:pt x="276" y="206"/>
                    </a:lnTo>
                    <a:lnTo>
                      <a:pt x="277" y="205"/>
                    </a:lnTo>
                    <a:lnTo>
                      <a:pt x="275" y="204"/>
                    </a:lnTo>
                    <a:lnTo>
                      <a:pt x="275" y="202"/>
                    </a:lnTo>
                    <a:lnTo>
                      <a:pt x="275" y="201"/>
                    </a:lnTo>
                    <a:lnTo>
                      <a:pt x="273" y="200"/>
                    </a:lnTo>
                    <a:lnTo>
                      <a:pt x="274" y="200"/>
                    </a:lnTo>
                    <a:lnTo>
                      <a:pt x="275" y="199"/>
                    </a:lnTo>
                    <a:lnTo>
                      <a:pt x="278" y="200"/>
                    </a:lnTo>
                    <a:lnTo>
                      <a:pt x="278" y="201"/>
                    </a:lnTo>
                    <a:lnTo>
                      <a:pt x="278" y="203"/>
                    </a:lnTo>
                    <a:lnTo>
                      <a:pt x="282" y="205"/>
                    </a:lnTo>
                    <a:lnTo>
                      <a:pt x="282" y="204"/>
                    </a:lnTo>
                    <a:lnTo>
                      <a:pt x="282" y="204"/>
                    </a:lnTo>
                    <a:lnTo>
                      <a:pt x="283" y="205"/>
                    </a:lnTo>
                    <a:lnTo>
                      <a:pt x="284" y="206"/>
                    </a:lnTo>
                    <a:lnTo>
                      <a:pt x="285" y="205"/>
                    </a:lnTo>
                    <a:lnTo>
                      <a:pt x="285" y="206"/>
                    </a:lnTo>
                    <a:lnTo>
                      <a:pt x="286" y="205"/>
                    </a:lnTo>
                    <a:lnTo>
                      <a:pt x="286" y="205"/>
                    </a:lnTo>
                    <a:lnTo>
                      <a:pt x="286" y="207"/>
                    </a:lnTo>
                    <a:lnTo>
                      <a:pt x="288" y="207"/>
                    </a:lnTo>
                    <a:lnTo>
                      <a:pt x="290" y="207"/>
                    </a:lnTo>
                    <a:lnTo>
                      <a:pt x="290" y="208"/>
                    </a:lnTo>
                    <a:lnTo>
                      <a:pt x="292" y="208"/>
                    </a:lnTo>
                    <a:lnTo>
                      <a:pt x="293" y="210"/>
                    </a:lnTo>
                    <a:lnTo>
                      <a:pt x="297" y="211"/>
                    </a:lnTo>
                    <a:lnTo>
                      <a:pt x="300" y="211"/>
                    </a:lnTo>
                    <a:lnTo>
                      <a:pt x="303" y="212"/>
                    </a:lnTo>
                    <a:lnTo>
                      <a:pt x="304" y="213"/>
                    </a:lnTo>
                    <a:lnTo>
                      <a:pt x="311" y="214"/>
                    </a:lnTo>
                    <a:lnTo>
                      <a:pt x="311" y="214"/>
                    </a:lnTo>
                    <a:lnTo>
                      <a:pt x="313" y="213"/>
                    </a:lnTo>
                    <a:lnTo>
                      <a:pt x="318" y="211"/>
                    </a:lnTo>
                    <a:lnTo>
                      <a:pt x="323" y="204"/>
                    </a:lnTo>
                    <a:lnTo>
                      <a:pt x="325" y="199"/>
                    </a:lnTo>
                    <a:lnTo>
                      <a:pt x="324" y="199"/>
                    </a:lnTo>
                    <a:lnTo>
                      <a:pt x="323" y="198"/>
                    </a:lnTo>
                    <a:lnTo>
                      <a:pt x="322" y="193"/>
                    </a:lnTo>
                    <a:lnTo>
                      <a:pt x="322" y="191"/>
                    </a:lnTo>
                    <a:lnTo>
                      <a:pt x="320" y="190"/>
                    </a:lnTo>
                    <a:lnTo>
                      <a:pt x="320" y="191"/>
                    </a:lnTo>
                    <a:lnTo>
                      <a:pt x="319" y="190"/>
                    </a:lnTo>
                    <a:lnTo>
                      <a:pt x="319" y="189"/>
                    </a:lnTo>
                    <a:lnTo>
                      <a:pt x="318" y="187"/>
                    </a:lnTo>
                    <a:lnTo>
                      <a:pt x="317" y="186"/>
                    </a:lnTo>
                    <a:lnTo>
                      <a:pt x="315" y="185"/>
                    </a:lnTo>
                    <a:lnTo>
                      <a:pt x="316" y="186"/>
                    </a:lnTo>
                    <a:lnTo>
                      <a:pt x="315" y="187"/>
                    </a:lnTo>
                    <a:lnTo>
                      <a:pt x="312" y="184"/>
                    </a:lnTo>
                    <a:lnTo>
                      <a:pt x="312" y="185"/>
                    </a:lnTo>
                    <a:lnTo>
                      <a:pt x="311" y="185"/>
                    </a:lnTo>
                    <a:lnTo>
                      <a:pt x="311" y="183"/>
                    </a:lnTo>
                    <a:lnTo>
                      <a:pt x="310" y="182"/>
                    </a:lnTo>
                    <a:lnTo>
                      <a:pt x="311" y="183"/>
                    </a:lnTo>
                    <a:lnTo>
                      <a:pt x="308" y="182"/>
                    </a:lnTo>
                    <a:lnTo>
                      <a:pt x="307" y="182"/>
                    </a:lnTo>
                    <a:lnTo>
                      <a:pt x="307" y="181"/>
                    </a:lnTo>
                    <a:lnTo>
                      <a:pt x="294" y="169"/>
                    </a:lnTo>
                    <a:lnTo>
                      <a:pt x="290" y="168"/>
                    </a:lnTo>
                    <a:lnTo>
                      <a:pt x="291" y="169"/>
                    </a:lnTo>
                    <a:lnTo>
                      <a:pt x="290" y="170"/>
                    </a:lnTo>
                    <a:lnTo>
                      <a:pt x="290" y="170"/>
                    </a:lnTo>
                    <a:lnTo>
                      <a:pt x="283" y="167"/>
                    </a:lnTo>
                    <a:lnTo>
                      <a:pt x="283" y="167"/>
                    </a:lnTo>
                    <a:lnTo>
                      <a:pt x="281" y="168"/>
                    </a:lnTo>
                    <a:lnTo>
                      <a:pt x="281" y="168"/>
                    </a:lnTo>
                    <a:lnTo>
                      <a:pt x="280" y="167"/>
                    </a:lnTo>
                    <a:lnTo>
                      <a:pt x="280" y="167"/>
                    </a:lnTo>
                    <a:lnTo>
                      <a:pt x="280" y="166"/>
                    </a:lnTo>
                    <a:lnTo>
                      <a:pt x="280" y="166"/>
                    </a:lnTo>
                    <a:lnTo>
                      <a:pt x="278" y="167"/>
                    </a:lnTo>
                    <a:lnTo>
                      <a:pt x="278" y="165"/>
                    </a:lnTo>
                    <a:lnTo>
                      <a:pt x="277" y="166"/>
                    </a:lnTo>
                    <a:lnTo>
                      <a:pt x="278" y="165"/>
                    </a:lnTo>
                    <a:lnTo>
                      <a:pt x="277" y="164"/>
                    </a:lnTo>
                    <a:lnTo>
                      <a:pt x="276" y="164"/>
                    </a:lnTo>
                    <a:lnTo>
                      <a:pt x="275" y="165"/>
                    </a:lnTo>
                    <a:lnTo>
                      <a:pt x="275" y="164"/>
                    </a:lnTo>
                    <a:lnTo>
                      <a:pt x="275" y="164"/>
                    </a:lnTo>
                    <a:lnTo>
                      <a:pt x="273" y="164"/>
                    </a:lnTo>
                    <a:lnTo>
                      <a:pt x="274" y="160"/>
                    </a:lnTo>
                    <a:lnTo>
                      <a:pt x="274" y="162"/>
                    </a:lnTo>
                    <a:lnTo>
                      <a:pt x="275" y="162"/>
                    </a:lnTo>
                    <a:lnTo>
                      <a:pt x="275" y="162"/>
                    </a:lnTo>
                    <a:lnTo>
                      <a:pt x="276" y="163"/>
                    </a:lnTo>
                    <a:lnTo>
                      <a:pt x="277" y="163"/>
                    </a:lnTo>
                    <a:lnTo>
                      <a:pt x="278" y="163"/>
                    </a:lnTo>
                    <a:lnTo>
                      <a:pt x="278" y="161"/>
                    </a:lnTo>
                    <a:lnTo>
                      <a:pt x="278" y="160"/>
                    </a:lnTo>
                    <a:lnTo>
                      <a:pt x="277" y="160"/>
                    </a:lnTo>
                    <a:lnTo>
                      <a:pt x="276" y="160"/>
                    </a:lnTo>
                    <a:lnTo>
                      <a:pt x="275" y="160"/>
                    </a:lnTo>
                    <a:lnTo>
                      <a:pt x="275" y="159"/>
                    </a:lnTo>
                    <a:lnTo>
                      <a:pt x="272" y="157"/>
                    </a:lnTo>
                    <a:lnTo>
                      <a:pt x="273" y="158"/>
                    </a:lnTo>
                    <a:lnTo>
                      <a:pt x="273" y="160"/>
                    </a:lnTo>
                    <a:lnTo>
                      <a:pt x="272" y="160"/>
                    </a:lnTo>
                    <a:lnTo>
                      <a:pt x="271" y="160"/>
                    </a:lnTo>
                    <a:lnTo>
                      <a:pt x="271" y="160"/>
                    </a:lnTo>
                    <a:lnTo>
                      <a:pt x="271" y="161"/>
                    </a:lnTo>
                    <a:lnTo>
                      <a:pt x="271" y="162"/>
                    </a:lnTo>
                    <a:lnTo>
                      <a:pt x="270" y="162"/>
                    </a:lnTo>
                    <a:lnTo>
                      <a:pt x="269" y="160"/>
                    </a:lnTo>
                    <a:lnTo>
                      <a:pt x="267" y="160"/>
                    </a:lnTo>
                    <a:lnTo>
                      <a:pt x="267" y="160"/>
                    </a:lnTo>
                    <a:lnTo>
                      <a:pt x="267" y="160"/>
                    </a:lnTo>
                    <a:lnTo>
                      <a:pt x="267" y="160"/>
                    </a:lnTo>
                    <a:lnTo>
                      <a:pt x="267" y="160"/>
                    </a:lnTo>
                    <a:lnTo>
                      <a:pt x="264" y="160"/>
                    </a:lnTo>
                    <a:lnTo>
                      <a:pt x="264" y="161"/>
                    </a:lnTo>
                    <a:lnTo>
                      <a:pt x="264" y="161"/>
                    </a:lnTo>
                    <a:lnTo>
                      <a:pt x="264" y="161"/>
                    </a:lnTo>
                    <a:lnTo>
                      <a:pt x="263" y="161"/>
                    </a:lnTo>
                    <a:lnTo>
                      <a:pt x="262" y="160"/>
                    </a:lnTo>
                    <a:lnTo>
                      <a:pt x="262" y="161"/>
                    </a:lnTo>
                    <a:lnTo>
                      <a:pt x="262" y="162"/>
                    </a:lnTo>
                    <a:lnTo>
                      <a:pt x="262" y="160"/>
                    </a:lnTo>
                    <a:lnTo>
                      <a:pt x="260" y="161"/>
                    </a:lnTo>
                    <a:lnTo>
                      <a:pt x="260" y="162"/>
                    </a:lnTo>
                    <a:lnTo>
                      <a:pt x="260" y="160"/>
                    </a:lnTo>
                    <a:lnTo>
                      <a:pt x="260" y="160"/>
                    </a:lnTo>
                    <a:lnTo>
                      <a:pt x="261" y="160"/>
                    </a:lnTo>
                    <a:lnTo>
                      <a:pt x="261" y="159"/>
                    </a:lnTo>
                    <a:lnTo>
                      <a:pt x="261" y="158"/>
                    </a:lnTo>
                    <a:lnTo>
                      <a:pt x="261" y="158"/>
                    </a:lnTo>
                    <a:lnTo>
                      <a:pt x="259" y="158"/>
                    </a:lnTo>
                    <a:lnTo>
                      <a:pt x="259" y="157"/>
                    </a:lnTo>
                    <a:lnTo>
                      <a:pt x="256" y="155"/>
                    </a:lnTo>
                    <a:lnTo>
                      <a:pt x="255" y="155"/>
                    </a:lnTo>
                    <a:lnTo>
                      <a:pt x="254" y="154"/>
                    </a:lnTo>
                    <a:lnTo>
                      <a:pt x="254" y="153"/>
                    </a:lnTo>
                    <a:lnTo>
                      <a:pt x="254" y="153"/>
                    </a:lnTo>
                    <a:lnTo>
                      <a:pt x="262" y="155"/>
                    </a:lnTo>
                    <a:lnTo>
                      <a:pt x="265" y="152"/>
                    </a:lnTo>
                    <a:lnTo>
                      <a:pt x="267" y="152"/>
                    </a:lnTo>
                    <a:lnTo>
                      <a:pt x="267" y="151"/>
                    </a:lnTo>
                    <a:lnTo>
                      <a:pt x="267" y="149"/>
                    </a:lnTo>
                    <a:lnTo>
                      <a:pt x="266" y="149"/>
                    </a:lnTo>
                    <a:lnTo>
                      <a:pt x="265" y="148"/>
                    </a:lnTo>
                    <a:lnTo>
                      <a:pt x="264" y="147"/>
                    </a:lnTo>
                    <a:lnTo>
                      <a:pt x="263" y="147"/>
                    </a:lnTo>
                    <a:lnTo>
                      <a:pt x="264" y="146"/>
                    </a:lnTo>
                    <a:lnTo>
                      <a:pt x="262" y="145"/>
                    </a:lnTo>
                    <a:lnTo>
                      <a:pt x="261" y="145"/>
                    </a:lnTo>
                    <a:lnTo>
                      <a:pt x="261" y="145"/>
                    </a:lnTo>
                    <a:lnTo>
                      <a:pt x="260" y="145"/>
                    </a:lnTo>
                    <a:lnTo>
                      <a:pt x="260" y="145"/>
                    </a:lnTo>
                    <a:lnTo>
                      <a:pt x="260" y="145"/>
                    </a:lnTo>
                    <a:lnTo>
                      <a:pt x="258" y="145"/>
                    </a:lnTo>
                    <a:lnTo>
                      <a:pt x="258" y="145"/>
                    </a:lnTo>
                    <a:lnTo>
                      <a:pt x="258" y="145"/>
                    </a:lnTo>
                    <a:lnTo>
                      <a:pt x="258" y="144"/>
                    </a:lnTo>
                    <a:lnTo>
                      <a:pt x="258" y="143"/>
                    </a:lnTo>
                    <a:lnTo>
                      <a:pt x="257" y="143"/>
                    </a:lnTo>
                    <a:lnTo>
                      <a:pt x="257" y="142"/>
                    </a:lnTo>
                    <a:lnTo>
                      <a:pt x="256" y="142"/>
                    </a:lnTo>
                    <a:lnTo>
                      <a:pt x="256" y="142"/>
                    </a:lnTo>
                    <a:lnTo>
                      <a:pt x="255" y="142"/>
                    </a:lnTo>
                    <a:lnTo>
                      <a:pt x="254" y="144"/>
                    </a:lnTo>
                    <a:lnTo>
                      <a:pt x="254" y="149"/>
                    </a:lnTo>
                    <a:lnTo>
                      <a:pt x="253" y="149"/>
                    </a:lnTo>
                    <a:lnTo>
                      <a:pt x="252" y="149"/>
                    </a:lnTo>
                    <a:lnTo>
                      <a:pt x="251" y="149"/>
                    </a:lnTo>
                    <a:lnTo>
                      <a:pt x="250" y="149"/>
                    </a:lnTo>
                    <a:lnTo>
                      <a:pt x="252" y="147"/>
                    </a:lnTo>
                    <a:lnTo>
                      <a:pt x="253" y="146"/>
                    </a:lnTo>
                    <a:lnTo>
                      <a:pt x="252" y="145"/>
                    </a:lnTo>
                    <a:lnTo>
                      <a:pt x="250" y="146"/>
                    </a:lnTo>
                    <a:lnTo>
                      <a:pt x="249" y="146"/>
                    </a:lnTo>
                    <a:lnTo>
                      <a:pt x="251" y="145"/>
                    </a:lnTo>
                    <a:lnTo>
                      <a:pt x="250" y="144"/>
                    </a:lnTo>
                    <a:lnTo>
                      <a:pt x="251" y="143"/>
                    </a:lnTo>
                    <a:lnTo>
                      <a:pt x="253" y="143"/>
                    </a:lnTo>
                    <a:lnTo>
                      <a:pt x="253" y="142"/>
                    </a:lnTo>
                    <a:lnTo>
                      <a:pt x="253" y="140"/>
                    </a:lnTo>
                    <a:lnTo>
                      <a:pt x="252" y="140"/>
                    </a:lnTo>
                    <a:lnTo>
                      <a:pt x="253" y="139"/>
                    </a:lnTo>
                    <a:lnTo>
                      <a:pt x="252" y="138"/>
                    </a:lnTo>
                    <a:lnTo>
                      <a:pt x="251" y="138"/>
                    </a:lnTo>
                    <a:lnTo>
                      <a:pt x="249" y="139"/>
                    </a:lnTo>
                    <a:lnTo>
                      <a:pt x="249" y="138"/>
                    </a:lnTo>
                    <a:lnTo>
                      <a:pt x="247" y="143"/>
                    </a:lnTo>
                    <a:lnTo>
                      <a:pt x="246" y="144"/>
                    </a:lnTo>
                    <a:lnTo>
                      <a:pt x="246" y="145"/>
                    </a:lnTo>
                    <a:lnTo>
                      <a:pt x="246" y="146"/>
                    </a:lnTo>
                    <a:lnTo>
                      <a:pt x="246" y="146"/>
                    </a:lnTo>
                    <a:lnTo>
                      <a:pt x="246" y="147"/>
                    </a:lnTo>
                    <a:lnTo>
                      <a:pt x="246" y="149"/>
                    </a:lnTo>
                    <a:lnTo>
                      <a:pt x="244" y="149"/>
                    </a:lnTo>
                    <a:lnTo>
                      <a:pt x="243" y="150"/>
                    </a:lnTo>
                    <a:lnTo>
                      <a:pt x="243" y="147"/>
                    </a:lnTo>
                    <a:lnTo>
                      <a:pt x="242" y="145"/>
                    </a:lnTo>
                    <a:lnTo>
                      <a:pt x="243" y="145"/>
                    </a:lnTo>
                    <a:lnTo>
                      <a:pt x="243" y="141"/>
                    </a:lnTo>
                    <a:lnTo>
                      <a:pt x="243" y="141"/>
                    </a:lnTo>
                    <a:lnTo>
                      <a:pt x="242" y="142"/>
                    </a:lnTo>
                    <a:lnTo>
                      <a:pt x="236" y="153"/>
                    </a:lnTo>
                    <a:lnTo>
                      <a:pt x="237" y="152"/>
                    </a:lnTo>
                    <a:lnTo>
                      <a:pt x="235" y="155"/>
                    </a:lnTo>
                    <a:lnTo>
                      <a:pt x="234" y="156"/>
                    </a:lnTo>
                    <a:lnTo>
                      <a:pt x="234" y="153"/>
                    </a:lnTo>
                    <a:lnTo>
                      <a:pt x="235" y="153"/>
                    </a:lnTo>
                    <a:lnTo>
                      <a:pt x="235" y="152"/>
                    </a:lnTo>
                    <a:lnTo>
                      <a:pt x="235" y="149"/>
                    </a:lnTo>
                    <a:lnTo>
                      <a:pt x="235" y="149"/>
                    </a:lnTo>
                    <a:lnTo>
                      <a:pt x="238" y="142"/>
                    </a:lnTo>
                    <a:lnTo>
                      <a:pt x="238" y="142"/>
                    </a:lnTo>
                    <a:lnTo>
                      <a:pt x="236" y="143"/>
                    </a:lnTo>
                    <a:lnTo>
                      <a:pt x="235" y="143"/>
                    </a:lnTo>
                    <a:lnTo>
                      <a:pt x="235" y="142"/>
                    </a:lnTo>
                    <a:lnTo>
                      <a:pt x="235" y="142"/>
                    </a:lnTo>
                    <a:lnTo>
                      <a:pt x="235" y="141"/>
                    </a:lnTo>
                    <a:lnTo>
                      <a:pt x="234" y="140"/>
                    </a:lnTo>
                    <a:lnTo>
                      <a:pt x="233" y="142"/>
                    </a:lnTo>
                    <a:lnTo>
                      <a:pt x="233" y="141"/>
                    </a:lnTo>
                    <a:lnTo>
                      <a:pt x="232" y="141"/>
                    </a:lnTo>
                    <a:lnTo>
                      <a:pt x="232" y="143"/>
                    </a:lnTo>
                    <a:lnTo>
                      <a:pt x="231" y="143"/>
                    </a:lnTo>
                    <a:lnTo>
                      <a:pt x="231" y="144"/>
                    </a:lnTo>
                    <a:lnTo>
                      <a:pt x="232" y="145"/>
                    </a:lnTo>
                    <a:lnTo>
                      <a:pt x="232" y="145"/>
                    </a:lnTo>
                    <a:lnTo>
                      <a:pt x="231" y="146"/>
                    </a:lnTo>
                    <a:lnTo>
                      <a:pt x="230" y="147"/>
                    </a:lnTo>
                    <a:lnTo>
                      <a:pt x="231" y="149"/>
                    </a:lnTo>
                    <a:lnTo>
                      <a:pt x="227" y="149"/>
                    </a:lnTo>
                    <a:lnTo>
                      <a:pt x="227" y="150"/>
                    </a:lnTo>
                    <a:lnTo>
                      <a:pt x="226" y="151"/>
                    </a:lnTo>
                    <a:lnTo>
                      <a:pt x="225" y="153"/>
                    </a:lnTo>
                    <a:lnTo>
                      <a:pt x="224" y="153"/>
                    </a:lnTo>
                    <a:lnTo>
                      <a:pt x="225" y="154"/>
                    </a:lnTo>
                    <a:lnTo>
                      <a:pt x="224" y="156"/>
                    </a:lnTo>
                    <a:lnTo>
                      <a:pt x="224" y="156"/>
                    </a:lnTo>
                    <a:lnTo>
                      <a:pt x="224" y="156"/>
                    </a:lnTo>
                    <a:lnTo>
                      <a:pt x="224" y="155"/>
                    </a:lnTo>
                    <a:lnTo>
                      <a:pt x="224" y="155"/>
                    </a:lnTo>
                    <a:lnTo>
                      <a:pt x="223" y="155"/>
                    </a:lnTo>
                    <a:lnTo>
                      <a:pt x="223" y="153"/>
                    </a:lnTo>
                    <a:lnTo>
                      <a:pt x="223" y="153"/>
                    </a:lnTo>
                    <a:lnTo>
                      <a:pt x="220" y="153"/>
                    </a:lnTo>
                    <a:lnTo>
                      <a:pt x="220" y="154"/>
                    </a:lnTo>
                    <a:lnTo>
                      <a:pt x="220" y="154"/>
                    </a:lnTo>
                    <a:lnTo>
                      <a:pt x="219" y="154"/>
                    </a:lnTo>
                    <a:lnTo>
                      <a:pt x="219" y="153"/>
                    </a:lnTo>
                    <a:lnTo>
                      <a:pt x="219" y="153"/>
                    </a:lnTo>
                    <a:lnTo>
                      <a:pt x="218" y="153"/>
                    </a:lnTo>
                    <a:lnTo>
                      <a:pt x="218" y="152"/>
                    </a:lnTo>
                    <a:lnTo>
                      <a:pt x="217" y="152"/>
                    </a:lnTo>
                    <a:lnTo>
                      <a:pt x="217" y="152"/>
                    </a:lnTo>
                    <a:lnTo>
                      <a:pt x="217" y="152"/>
                    </a:lnTo>
                    <a:lnTo>
                      <a:pt x="217" y="154"/>
                    </a:lnTo>
                    <a:lnTo>
                      <a:pt x="216" y="152"/>
                    </a:lnTo>
                    <a:lnTo>
                      <a:pt x="215" y="152"/>
                    </a:lnTo>
                    <a:lnTo>
                      <a:pt x="215" y="154"/>
                    </a:lnTo>
                    <a:lnTo>
                      <a:pt x="217" y="155"/>
                    </a:lnTo>
                    <a:lnTo>
                      <a:pt x="217" y="155"/>
                    </a:lnTo>
                    <a:lnTo>
                      <a:pt x="217" y="158"/>
                    </a:lnTo>
                    <a:lnTo>
                      <a:pt x="218" y="160"/>
                    </a:lnTo>
                    <a:lnTo>
                      <a:pt x="218" y="161"/>
                    </a:lnTo>
                    <a:lnTo>
                      <a:pt x="213" y="156"/>
                    </a:lnTo>
                    <a:lnTo>
                      <a:pt x="214" y="158"/>
                    </a:lnTo>
                    <a:lnTo>
                      <a:pt x="213" y="158"/>
                    </a:lnTo>
                    <a:lnTo>
                      <a:pt x="213" y="159"/>
                    </a:lnTo>
                    <a:lnTo>
                      <a:pt x="213" y="159"/>
                    </a:lnTo>
                    <a:lnTo>
                      <a:pt x="213" y="160"/>
                    </a:lnTo>
                    <a:lnTo>
                      <a:pt x="212" y="159"/>
                    </a:lnTo>
                    <a:lnTo>
                      <a:pt x="212" y="159"/>
                    </a:lnTo>
                    <a:lnTo>
                      <a:pt x="213" y="157"/>
                    </a:lnTo>
                    <a:lnTo>
                      <a:pt x="212" y="158"/>
                    </a:lnTo>
                    <a:lnTo>
                      <a:pt x="211" y="159"/>
                    </a:lnTo>
                    <a:lnTo>
                      <a:pt x="210" y="160"/>
                    </a:lnTo>
                    <a:lnTo>
                      <a:pt x="210" y="160"/>
                    </a:lnTo>
                    <a:lnTo>
                      <a:pt x="210" y="163"/>
                    </a:lnTo>
                    <a:lnTo>
                      <a:pt x="209" y="164"/>
                    </a:lnTo>
                    <a:lnTo>
                      <a:pt x="208" y="166"/>
                    </a:lnTo>
                    <a:lnTo>
                      <a:pt x="207" y="167"/>
                    </a:lnTo>
                    <a:lnTo>
                      <a:pt x="208" y="165"/>
                    </a:lnTo>
                    <a:lnTo>
                      <a:pt x="209" y="157"/>
                    </a:lnTo>
                    <a:lnTo>
                      <a:pt x="207" y="158"/>
                    </a:lnTo>
                    <a:lnTo>
                      <a:pt x="206" y="160"/>
                    </a:lnTo>
                    <a:lnTo>
                      <a:pt x="205" y="165"/>
                    </a:lnTo>
                    <a:lnTo>
                      <a:pt x="205" y="160"/>
                    </a:lnTo>
                    <a:lnTo>
                      <a:pt x="202" y="160"/>
                    </a:lnTo>
                    <a:lnTo>
                      <a:pt x="202" y="162"/>
                    </a:lnTo>
                    <a:lnTo>
                      <a:pt x="202" y="164"/>
                    </a:lnTo>
                    <a:lnTo>
                      <a:pt x="202" y="166"/>
                    </a:lnTo>
                    <a:lnTo>
                      <a:pt x="203" y="166"/>
                    </a:lnTo>
                    <a:lnTo>
                      <a:pt x="204" y="167"/>
                    </a:lnTo>
                    <a:lnTo>
                      <a:pt x="204" y="168"/>
                    </a:lnTo>
                    <a:lnTo>
                      <a:pt x="203" y="168"/>
                    </a:lnTo>
                    <a:lnTo>
                      <a:pt x="202" y="167"/>
                    </a:lnTo>
                    <a:lnTo>
                      <a:pt x="202" y="166"/>
                    </a:lnTo>
                    <a:lnTo>
                      <a:pt x="199" y="164"/>
                    </a:lnTo>
                    <a:lnTo>
                      <a:pt x="198" y="164"/>
                    </a:lnTo>
                    <a:lnTo>
                      <a:pt x="199" y="166"/>
                    </a:lnTo>
                    <a:lnTo>
                      <a:pt x="200" y="167"/>
                    </a:lnTo>
                    <a:lnTo>
                      <a:pt x="199" y="167"/>
                    </a:lnTo>
                    <a:lnTo>
                      <a:pt x="198" y="167"/>
                    </a:lnTo>
                    <a:lnTo>
                      <a:pt x="198" y="167"/>
                    </a:lnTo>
                    <a:lnTo>
                      <a:pt x="198" y="167"/>
                    </a:lnTo>
                    <a:lnTo>
                      <a:pt x="197" y="167"/>
                    </a:lnTo>
                    <a:lnTo>
                      <a:pt x="197" y="167"/>
                    </a:lnTo>
                    <a:lnTo>
                      <a:pt x="198" y="165"/>
                    </a:lnTo>
                    <a:lnTo>
                      <a:pt x="197" y="164"/>
                    </a:lnTo>
                    <a:lnTo>
                      <a:pt x="196" y="167"/>
                    </a:lnTo>
                    <a:lnTo>
                      <a:pt x="196" y="168"/>
                    </a:lnTo>
                    <a:lnTo>
                      <a:pt x="196" y="169"/>
                    </a:lnTo>
                    <a:lnTo>
                      <a:pt x="194" y="171"/>
                    </a:lnTo>
                    <a:lnTo>
                      <a:pt x="193" y="173"/>
                    </a:lnTo>
                    <a:lnTo>
                      <a:pt x="193" y="174"/>
                    </a:lnTo>
                    <a:lnTo>
                      <a:pt x="195" y="173"/>
                    </a:lnTo>
                    <a:lnTo>
                      <a:pt x="195" y="174"/>
                    </a:lnTo>
                    <a:lnTo>
                      <a:pt x="194" y="174"/>
                    </a:lnTo>
                    <a:lnTo>
                      <a:pt x="194" y="176"/>
                    </a:lnTo>
                    <a:lnTo>
                      <a:pt x="193" y="175"/>
                    </a:lnTo>
                    <a:lnTo>
                      <a:pt x="192" y="175"/>
                    </a:lnTo>
                    <a:lnTo>
                      <a:pt x="193" y="176"/>
                    </a:lnTo>
                    <a:lnTo>
                      <a:pt x="192" y="177"/>
                    </a:lnTo>
                    <a:lnTo>
                      <a:pt x="191" y="176"/>
                    </a:lnTo>
                    <a:lnTo>
                      <a:pt x="191" y="177"/>
                    </a:lnTo>
                    <a:lnTo>
                      <a:pt x="191" y="177"/>
                    </a:lnTo>
                    <a:lnTo>
                      <a:pt x="189" y="178"/>
                    </a:lnTo>
                    <a:lnTo>
                      <a:pt x="188" y="178"/>
                    </a:lnTo>
                    <a:lnTo>
                      <a:pt x="188" y="178"/>
                    </a:lnTo>
                    <a:lnTo>
                      <a:pt x="188" y="179"/>
                    </a:lnTo>
                    <a:lnTo>
                      <a:pt x="188" y="180"/>
                    </a:lnTo>
                    <a:lnTo>
                      <a:pt x="190" y="179"/>
                    </a:lnTo>
                    <a:lnTo>
                      <a:pt x="190" y="179"/>
                    </a:lnTo>
                    <a:lnTo>
                      <a:pt x="191" y="180"/>
                    </a:lnTo>
                    <a:lnTo>
                      <a:pt x="193" y="179"/>
                    </a:lnTo>
                    <a:lnTo>
                      <a:pt x="193" y="179"/>
                    </a:lnTo>
                    <a:lnTo>
                      <a:pt x="194" y="180"/>
                    </a:lnTo>
                    <a:lnTo>
                      <a:pt x="192" y="180"/>
                    </a:lnTo>
                    <a:lnTo>
                      <a:pt x="192" y="181"/>
                    </a:lnTo>
                    <a:lnTo>
                      <a:pt x="192" y="182"/>
                    </a:lnTo>
                    <a:lnTo>
                      <a:pt x="191" y="182"/>
                    </a:lnTo>
                    <a:lnTo>
                      <a:pt x="189" y="182"/>
                    </a:lnTo>
                    <a:lnTo>
                      <a:pt x="189" y="181"/>
                    </a:lnTo>
                    <a:lnTo>
                      <a:pt x="188" y="181"/>
                    </a:lnTo>
                    <a:lnTo>
                      <a:pt x="187" y="182"/>
                    </a:lnTo>
                    <a:lnTo>
                      <a:pt x="186" y="182"/>
                    </a:lnTo>
                    <a:lnTo>
                      <a:pt x="187" y="184"/>
                    </a:lnTo>
                    <a:lnTo>
                      <a:pt x="187" y="185"/>
                    </a:lnTo>
                    <a:lnTo>
                      <a:pt x="187" y="185"/>
                    </a:lnTo>
                    <a:lnTo>
                      <a:pt x="187" y="186"/>
                    </a:lnTo>
                    <a:lnTo>
                      <a:pt x="187" y="187"/>
                    </a:lnTo>
                    <a:lnTo>
                      <a:pt x="186" y="187"/>
                    </a:lnTo>
                    <a:lnTo>
                      <a:pt x="186" y="188"/>
                    </a:lnTo>
                    <a:lnTo>
                      <a:pt x="185" y="188"/>
                    </a:lnTo>
                    <a:lnTo>
                      <a:pt x="185" y="184"/>
                    </a:lnTo>
                    <a:lnTo>
                      <a:pt x="184" y="185"/>
                    </a:lnTo>
                    <a:lnTo>
                      <a:pt x="184" y="185"/>
                    </a:lnTo>
                    <a:lnTo>
                      <a:pt x="183" y="185"/>
                    </a:lnTo>
                    <a:lnTo>
                      <a:pt x="183" y="186"/>
                    </a:lnTo>
                    <a:lnTo>
                      <a:pt x="184" y="186"/>
                    </a:lnTo>
                    <a:lnTo>
                      <a:pt x="184" y="187"/>
                    </a:lnTo>
                    <a:lnTo>
                      <a:pt x="183" y="187"/>
                    </a:lnTo>
                    <a:lnTo>
                      <a:pt x="182" y="188"/>
                    </a:lnTo>
                    <a:lnTo>
                      <a:pt x="182" y="189"/>
                    </a:lnTo>
                    <a:lnTo>
                      <a:pt x="182" y="189"/>
                    </a:lnTo>
                    <a:lnTo>
                      <a:pt x="183" y="190"/>
                    </a:lnTo>
                    <a:lnTo>
                      <a:pt x="182" y="190"/>
                    </a:lnTo>
                    <a:lnTo>
                      <a:pt x="183" y="191"/>
                    </a:lnTo>
                    <a:lnTo>
                      <a:pt x="182" y="191"/>
                    </a:lnTo>
                    <a:lnTo>
                      <a:pt x="181" y="193"/>
                    </a:lnTo>
                    <a:lnTo>
                      <a:pt x="181" y="193"/>
                    </a:lnTo>
                    <a:lnTo>
                      <a:pt x="180" y="193"/>
                    </a:lnTo>
                    <a:lnTo>
                      <a:pt x="180" y="193"/>
                    </a:lnTo>
                    <a:lnTo>
                      <a:pt x="181" y="193"/>
                    </a:lnTo>
                    <a:lnTo>
                      <a:pt x="184" y="193"/>
                    </a:lnTo>
                    <a:lnTo>
                      <a:pt x="181" y="195"/>
                    </a:lnTo>
                    <a:lnTo>
                      <a:pt x="180" y="194"/>
                    </a:lnTo>
                    <a:lnTo>
                      <a:pt x="179" y="194"/>
                    </a:lnTo>
                    <a:lnTo>
                      <a:pt x="179" y="193"/>
                    </a:lnTo>
                    <a:lnTo>
                      <a:pt x="178" y="193"/>
                    </a:lnTo>
                    <a:lnTo>
                      <a:pt x="177" y="194"/>
                    </a:lnTo>
                    <a:lnTo>
                      <a:pt x="177" y="196"/>
                    </a:lnTo>
                    <a:lnTo>
                      <a:pt x="176" y="196"/>
                    </a:lnTo>
                    <a:lnTo>
                      <a:pt x="176" y="197"/>
                    </a:lnTo>
                    <a:lnTo>
                      <a:pt x="177" y="197"/>
                    </a:lnTo>
                    <a:lnTo>
                      <a:pt x="176" y="199"/>
                    </a:lnTo>
                    <a:lnTo>
                      <a:pt x="175" y="200"/>
                    </a:lnTo>
                    <a:lnTo>
                      <a:pt x="175" y="201"/>
                    </a:lnTo>
                    <a:lnTo>
                      <a:pt x="174" y="201"/>
                    </a:lnTo>
                    <a:lnTo>
                      <a:pt x="173" y="201"/>
                    </a:lnTo>
                    <a:lnTo>
                      <a:pt x="173" y="201"/>
                    </a:lnTo>
                    <a:lnTo>
                      <a:pt x="172" y="203"/>
                    </a:lnTo>
                    <a:lnTo>
                      <a:pt x="173" y="204"/>
                    </a:lnTo>
                    <a:lnTo>
                      <a:pt x="172" y="204"/>
                    </a:lnTo>
                    <a:lnTo>
                      <a:pt x="171" y="204"/>
                    </a:lnTo>
                    <a:lnTo>
                      <a:pt x="171" y="205"/>
                    </a:lnTo>
                    <a:lnTo>
                      <a:pt x="170" y="205"/>
                    </a:lnTo>
                    <a:lnTo>
                      <a:pt x="170" y="206"/>
                    </a:lnTo>
                    <a:lnTo>
                      <a:pt x="169" y="206"/>
                    </a:lnTo>
                    <a:lnTo>
                      <a:pt x="169" y="207"/>
                    </a:lnTo>
                    <a:lnTo>
                      <a:pt x="171" y="207"/>
                    </a:lnTo>
                    <a:lnTo>
                      <a:pt x="170" y="208"/>
                    </a:lnTo>
                    <a:lnTo>
                      <a:pt x="169" y="208"/>
                    </a:lnTo>
                    <a:lnTo>
                      <a:pt x="169" y="208"/>
                    </a:lnTo>
                    <a:lnTo>
                      <a:pt x="169" y="208"/>
                    </a:lnTo>
                    <a:lnTo>
                      <a:pt x="169" y="210"/>
                    </a:lnTo>
                    <a:lnTo>
                      <a:pt x="169" y="211"/>
                    </a:lnTo>
                    <a:lnTo>
                      <a:pt x="170" y="210"/>
                    </a:lnTo>
                    <a:lnTo>
                      <a:pt x="171" y="211"/>
                    </a:lnTo>
                    <a:lnTo>
                      <a:pt x="170" y="211"/>
                    </a:lnTo>
                    <a:lnTo>
                      <a:pt x="169" y="211"/>
                    </a:lnTo>
                    <a:lnTo>
                      <a:pt x="168" y="212"/>
                    </a:lnTo>
                    <a:lnTo>
                      <a:pt x="168" y="214"/>
                    </a:lnTo>
                    <a:lnTo>
                      <a:pt x="167" y="214"/>
                    </a:lnTo>
                    <a:lnTo>
                      <a:pt x="166" y="215"/>
                    </a:lnTo>
                    <a:lnTo>
                      <a:pt x="166" y="216"/>
                    </a:lnTo>
                    <a:lnTo>
                      <a:pt x="166" y="215"/>
                    </a:lnTo>
                    <a:lnTo>
                      <a:pt x="167" y="215"/>
                    </a:lnTo>
                    <a:lnTo>
                      <a:pt x="169" y="215"/>
                    </a:lnTo>
                    <a:lnTo>
                      <a:pt x="169" y="215"/>
                    </a:lnTo>
                    <a:lnTo>
                      <a:pt x="169" y="217"/>
                    </a:lnTo>
                    <a:lnTo>
                      <a:pt x="167" y="216"/>
                    </a:lnTo>
                    <a:lnTo>
                      <a:pt x="167" y="217"/>
                    </a:lnTo>
                    <a:lnTo>
                      <a:pt x="167" y="217"/>
                    </a:lnTo>
                    <a:lnTo>
                      <a:pt x="166" y="218"/>
                    </a:lnTo>
                    <a:lnTo>
                      <a:pt x="166" y="218"/>
                    </a:lnTo>
                    <a:lnTo>
                      <a:pt x="166" y="219"/>
                    </a:lnTo>
                    <a:lnTo>
                      <a:pt x="166" y="219"/>
                    </a:lnTo>
                    <a:lnTo>
                      <a:pt x="166" y="219"/>
                    </a:lnTo>
                    <a:lnTo>
                      <a:pt x="166" y="220"/>
                    </a:lnTo>
                    <a:lnTo>
                      <a:pt x="166" y="221"/>
                    </a:lnTo>
                    <a:lnTo>
                      <a:pt x="166" y="221"/>
                    </a:lnTo>
                    <a:lnTo>
                      <a:pt x="166" y="223"/>
                    </a:lnTo>
                    <a:lnTo>
                      <a:pt x="166" y="222"/>
                    </a:lnTo>
                    <a:lnTo>
                      <a:pt x="165" y="222"/>
                    </a:lnTo>
                    <a:lnTo>
                      <a:pt x="164" y="221"/>
                    </a:lnTo>
                    <a:lnTo>
                      <a:pt x="165" y="222"/>
                    </a:lnTo>
                    <a:lnTo>
                      <a:pt x="164" y="223"/>
                    </a:lnTo>
                    <a:lnTo>
                      <a:pt x="163" y="223"/>
                    </a:lnTo>
                    <a:lnTo>
                      <a:pt x="163" y="224"/>
                    </a:lnTo>
                    <a:lnTo>
                      <a:pt x="164" y="225"/>
                    </a:lnTo>
                    <a:lnTo>
                      <a:pt x="164" y="224"/>
                    </a:lnTo>
                    <a:lnTo>
                      <a:pt x="165" y="223"/>
                    </a:lnTo>
                    <a:lnTo>
                      <a:pt x="165" y="224"/>
                    </a:lnTo>
                    <a:lnTo>
                      <a:pt x="165" y="224"/>
                    </a:lnTo>
                    <a:lnTo>
                      <a:pt x="165" y="226"/>
                    </a:lnTo>
                    <a:lnTo>
                      <a:pt x="164" y="226"/>
                    </a:lnTo>
                    <a:lnTo>
                      <a:pt x="163" y="226"/>
                    </a:lnTo>
                    <a:lnTo>
                      <a:pt x="162" y="226"/>
                    </a:lnTo>
                    <a:lnTo>
                      <a:pt x="162" y="226"/>
                    </a:lnTo>
                    <a:lnTo>
                      <a:pt x="161" y="227"/>
                    </a:lnTo>
                    <a:lnTo>
                      <a:pt x="161" y="228"/>
                    </a:lnTo>
                    <a:lnTo>
                      <a:pt x="160" y="229"/>
                    </a:lnTo>
                    <a:lnTo>
                      <a:pt x="160" y="229"/>
                    </a:lnTo>
                    <a:lnTo>
                      <a:pt x="159" y="229"/>
                    </a:lnTo>
                    <a:lnTo>
                      <a:pt x="159" y="231"/>
                    </a:lnTo>
                    <a:lnTo>
                      <a:pt x="160" y="231"/>
                    </a:lnTo>
                    <a:lnTo>
                      <a:pt x="161" y="230"/>
                    </a:lnTo>
                    <a:lnTo>
                      <a:pt x="162" y="231"/>
                    </a:lnTo>
                    <a:lnTo>
                      <a:pt x="159" y="231"/>
                    </a:lnTo>
                    <a:lnTo>
                      <a:pt x="159" y="233"/>
                    </a:lnTo>
                    <a:lnTo>
                      <a:pt x="160" y="233"/>
                    </a:lnTo>
                    <a:lnTo>
                      <a:pt x="159" y="234"/>
                    </a:lnTo>
                    <a:lnTo>
                      <a:pt x="158" y="235"/>
                    </a:lnTo>
                    <a:lnTo>
                      <a:pt x="157" y="233"/>
                    </a:lnTo>
                    <a:lnTo>
                      <a:pt x="157" y="233"/>
                    </a:lnTo>
                    <a:lnTo>
                      <a:pt x="156" y="235"/>
                    </a:lnTo>
                    <a:lnTo>
                      <a:pt x="155" y="236"/>
                    </a:lnTo>
                    <a:lnTo>
                      <a:pt x="155" y="236"/>
                    </a:lnTo>
                    <a:lnTo>
                      <a:pt x="152" y="240"/>
                    </a:lnTo>
                    <a:lnTo>
                      <a:pt x="152" y="241"/>
                    </a:lnTo>
                    <a:lnTo>
                      <a:pt x="152" y="241"/>
                    </a:lnTo>
                    <a:lnTo>
                      <a:pt x="150" y="243"/>
                    </a:lnTo>
                    <a:lnTo>
                      <a:pt x="150" y="244"/>
                    </a:lnTo>
                    <a:lnTo>
                      <a:pt x="151" y="244"/>
                    </a:lnTo>
                    <a:lnTo>
                      <a:pt x="151" y="244"/>
                    </a:lnTo>
                    <a:lnTo>
                      <a:pt x="151" y="245"/>
                    </a:lnTo>
                    <a:lnTo>
                      <a:pt x="152" y="247"/>
                    </a:lnTo>
                    <a:lnTo>
                      <a:pt x="152" y="247"/>
                    </a:lnTo>
                    <a:lnTo>
                      <a:pt x="158" y="243"/>
                    </a:lnTo>
                    <a:lnTo>
                      <a:pt x="159" y="242"/>
                    </a:lnTo>
                    <a:lnTo>
                      <a:pt x="159" y="243"/>
                    </a:lnTo>
                    <a:lnTo>
                      <a:pt x="159" y="243"/>
                    </a:lnTo>
                    <a:lnTo>
                      <a:pt x="158" y="244"/>
                    </a:lnTo>
                    <a:lnTo>
                      <a:pt x="157" y="244"/>
                    </a:lnTo>
                    <a:lnTo>
                      <a:pt x="155" y="246"/>
                    </a:lnTo>
                    <a:lnTo>
                      <a:pt x="155" y="247"/>
                    </a:lnTo>
                    <a:lnTo>
                      <a:pt x="155" y="247"/>
                    </a:lnTo>
                    <a:lnTo>
                      <a:pt x="154" y="247"/>
                    </a:lnTo>
                    <a:lnTo>
                      <a:pt x="153" y="247"/>
                    </a:lnTo>
                    <a:lnTo>
                      <a:pt x="152" y="247"/>
                    </a:lnTo>
                    <a:lnTo>
                      <a:pt x="153" y="248"/>
                    </a:lnTo>
                    <a:lnTo>
                      <a:pt x="152" y="248"/>
                    </a:lnTo>
                    <a:lnTo>
                      <a:pt x="151" y="248"/>
                    </a:lnTo>
                    <a:lnTo>
                      <a:pt x="151" y="247"/>
                    </a:lnTo>
                    <a:lnTo>
                      <a:pt x="150" y="245"/>
                    </a:lnTo>
                    <a:lnTo>
                      <a:pt x="150" y="245"/>
                    </a:lnTo>
                    <a:lnTo>
                      <a:pt x="149" y="246"/>
                    </a:lnTo>
                    <a:lnTo>
                      <a:pt x="148" y="246"/>
                    </a:lnTo>
                    <a:lnTo>
                      <a:pt x="148" y="247"/>
                    </a:lnTo>
                    <a:lnTo>
                      <a:pt x="148" y="247"/>
                    </a:lnTo>
                    <a:lnTo>
                      <a:pt x="148" y="248"/>
                    </a:lnTo>
                    <a:lnTo>
                      <a:pt x="148" y="248"/>
                    </a:lnTo>
                    <a:lnTo>
                      <a:pt x="148" y="249"/>
                    </a:lnTo>
                    <a:lnTo>
                      <a:pt x="147" y="248"/>
                    </a:lnTo>
                    <a:lnTo>
                      <a:pt x="147" y="247"/>
                    </a:lnTo>
                    <a:lnTo>
                      <a:pt x="147" y="247"/>
                    </a:lnTo>
                    <a:lnTo>
                      <a:pt x="144" y="248"/>
                    </a:lnTo>
                    <a:lnTo>
                      <a:pt x="144" y="248"/>
                    </a:lnTo>
                    <a:lnTo>
                      <a:pt x="144" y="250"/>
                    </a:lnTo>
                    <a:lnTo>
                      <a:pt x="143" y="250"/>
                    </a:lnTo>
                    <a:lnTo>
                      <a:pt x="143" y="251"/>
                    </a:lnTo>
                    <a:lnTo>
                      <a:pt x="143" y="251"/>
                    </a:lnTo>
                    <a:lnTo>
                      <a:pt x="142" y="251"/>
                    </a:lnTo>
                    <a:lnTo>
                      <a:pt x="142" y="251"/>
                    </a:lnTo>
                    <a:lnTo>
                      <a:pt x="141" y="250"/>
                    </a:lnTo>
                    <a:lnTo>
                      <a:pt x="141" y="250"/>
                    </a:lnTo>
                    <a:lnTo>
                      <a:pt x="141" y="251"/>
                    </a:lnTo>
                    <a:lnTo>
                      <a:pt x="141" y="251"/>
                    </a:lnTo>
                    <a:lnTo>
                      <a:pt x="140" y="251"/>
                    </a:lnTo>
                    <a:lnTo>
                      <a:pt x="140" y="251"/>
                    </a:lnTo>
                    <a:lnTo>
                      <a:pt x="138" y="252"/>
                    </a:lnTo>
                    <a:lnTo>
                      <a:pt x="138" y="255"/>
                    </a:lnTo>
                    <a:lnTo>
                      <a:pt x="137" y="254"/>
                    </a:lnTo>
                    <a:lnTo>
                      <a:pt x="136" y="254"/>
                    </a:lnTo>
                    <a:lnTo>
                      <a:pt x="135" y="255"/>
                    </a:lnTo>
                    <a:lnTo>
                      <a:pt x="135" y="255"/>
                    </a:lnTo>
                    <a:lnTo>
                      <a:pt x="136" y="256"/>
                    </a:lnTo>
                    <a:lnTo>
                      <a:pt x="136" y="256"/>
                    </a:lnTo>
                    <a:lnTo>
                      <a:pt x="137" y="257"/>
                    </a:lnTo>
                    <a:lnTo>
                      <a:pt x="137" y="256"/>
                    </a:lnTo>
                    <a:lnTo>
                      <a:pt x="138" y="257"/>
                    </a:lnTo>
                    <a:lnTo>
                      <a:pt x="138" y="257"/>
                    </a:lnTo>
                    <a:lnTo>
                      <a:pt x="138" y="258"/>
                    </a:lnTo>
                    <a:lnTo>
                      <a:pt x="138" y="258"/>
                    </a:lnTo>
                    <a:lnTo>
                      <a:pt x="137" y="258"/>
                    </a:lnTo>
                    <a:lnTo>
                      <a:pt x="133" y="258"/>
                    </a:lnTo>
                    <a:lnTo>
                      <a:pt x="133" y="258"/>
                    </a:lnTo>
                    <a:lnTo>
                      <a:pt x="132" y="258"/>
                    </a:lnTo>
                    <a:lnTo>
                      <a:pt x="132" y="259"/>
                    </a:lnTo>
                    <a:lnTo>
                      <a:pt x="132" y="259"/>
                    </a:lnTo>
                    <a:lnTo>
                      <a:pt x="133" y="259"/>
                    </a:lnTo>
                    <a:lnTo>
                      <a:pt x="132" y="259"/>
                    </a:lnTo>
                    <a:lnTo>
                      <a:pt x="132" y="260"/>
                    </a:lnTo>
                    <a:lnTo>
                      <a:pt x="133" y="260"/>
                    </a:lnTo>
                    <a:lnTo>
                      <a:pt x="133" y="260"/>
                    </a:lnTo>
                    <a:lnTo>
                      <a:pt x="133" y="261"/>
                    </a:lnTo>
                    <a:lnTo>
                      <a:pt x="133" y="263"/>
                    </a:lnTo>
                    <a:lnTo>
                      <a:pt x="133" y="263"/>
                    </a:lnTo>
                    <a:lnTo>
                      <a:pt x="132" y="262"/>
                    </a:lnTo>
                    <a:lnTo>
                      <a:pt x="132" y="262"/>
                    </a:lnTo>
                    <a:lnTo>
                      <a:pt x="130" y="262"/>
                    </a:lnTo>
                    <a:lnTo>
                      <a:pt x="129" y="264"/>
                    </a:lnTo>
                    <a:lnTo>
                      <a:pt x="130" y="264"/>
                    </a:lnTo>
                    <a:lnTo>
                      <a:pt x="130" y="265"/>
                    </a:lnTo>
                    <a:lnTo>
                      <a:pt x="129" y="264"/>
                    </a:lnTo>
                    <a:lnTo>
                      <a:pt x="129" y="263"/>
                    </a:lnTo>
                    <a:lnTo>
                      <a:pt x="129" y="264"/>
                    </a:lnTo>
                    <a:lnTo>
                      <a:pt x="127" y="264"/>
                    </a:lnTo>
                    <a:lnTo>
                      <a:pt x="127" y="264"/>
                    </a:lnTo>
                    <a:lnTo>
                      <a:pt x="127" y="265"/>
                    </a:lnTo>
                    <a:lnTo>
                      <a:pt x="126" y="263"/>
                    </a:lnTo>
                    <a:lnTo>
                      <a:pt x="125" y="264"/>
                    </a:lnTo>
                    <a:lnTo>
                      <a:pt x="126" y="266"/>
                    </a:lnTo>
                    <a:lnTo>
                      <a:pt x="126" y="266"/>
                    </a:lnTo>
                    <a:lnTo>
                      <a:pt x="126" y="266"/>
                    </a:lnTo>
                    <a:lnTo>
                      <a:pt x="131" y="266"/>
                    </a:lnTo>
                    <a:lnTo>
                      <a:pt x="129" y="266"/>
                    </a:lnTo>
                    <a:lnTo>
                      <a:pt x="129" y="267"/>
                    </a:lnTo>
                    <a:lnTo>
                      <a:pt x="132" y="266"/>
                    </a:lnTo>
                    <a:lnTo>
                      <a:pt x="132" y="266"/>
                    </a:lnTo>
                    <a:lnTo>
                      <a:pt x="131" y="267"/>
                    </a:lnTo>
                    <a:lnTo>
                      <a:pt x="128" y="267"/>
                    </a:lnTo>
                    <a:lnTo>
                      <a:pt x="127" y="267"/>
                    </a:lnTo>
                    <a:lnTo>
                      <a:pt x="126" y="267"/>
                    </a:lnTo>
                    <a:lnTo>
                      <a:pt x="126" y="268"/>
                    </a:lnTo>
                    <a:lnTo>
                      <a:pt x="126" y="269"/>
                    </a:lnTo>
                    <a:lnTo>
                      <a:pt x="125" y="269"/>
                    </a:lnTo>
                    <a:lnTo>
                      <a:pt x="124" y="269"/>
                    </a:lnTo>
                    <a:lnTo>
                      <a:pt x="124" y="269"/>
                    </a:lnTo>
                    <a:lnTo>
                      <a:pt x="126" y="269"/>
                    </a:lnTo>
                    <a:lnTo>
                      <a:pt x="126" y="270"/>
                    </a:lnTo>
                    <a:lnTo>
                      <a:pt x="126" y="271"/>
                    </a:lnTo>
                    <a:lnTo>
                      <a:pt x="125" y="273"/>
                    </a:lnTo>
                    <a:lnTo>
                      <a:pt x="125" y="273"/>
                    </a:lnTo>
                    <a:lnTo>
                      <a:pt x="125" y="273"/>
                    </a:lnTo>
                    <a:lnTo>
                      <a:pt x="125" y="274"/>
                    </a:lnTo>
                    <a:lnTo>
                      <a:pt x="125" y="275"/>
                    </a:lnTo>
                    <a:lnTo>
                      <a:pt x="125" y="276"/>
                    </a:lnTo>
                    <a:lnTo>
                      <a:pt x="126" y="276"/>
                    </a:lnTo>
                    <a:lnTo>
                      <a:pt x="129" y="274"/>
                    </a:lnTo>
                    <a:lnTo>
                      <a:pt x="130" y="275"/>
                    </a:lnTo>
                    <a:lnTo>
                      <a:pt x="131" y="275"/>
                    </a:lnTo>
                    <a:lnTo>
                      <a:pt x="133" y="272"/>
                    </a:lnTo>
                    <a:lnTo>
                      <a:pt x="133" y="273"/>
                    </a:lnTo>
                    <a:lnTo>
                      <a:pt x="133" y="274"/>
                    </a:lnTo>
                    <a:lnTo>
                      <a:pt x="133" y="275"/>
                    </a:lnTo>
                    <a:lnTo>
                      <a:pt x="134" y="275"/>
                    </a:lnTo>
                    <a:lnTo>
                      <a:pt x="135" y="274"/>
                    </a:lnTo>
                    <a:lnTo>
                      <a:pt x="135" y="275"/>
                    </a:lnTo>
                    <a:lnTo>
                      <a:pt x="137" y="273"/>
                    </a:lnTo>
                    <a:lnTo>
                      <a:pt x="137" y="271"/>
                    </a:lnTo>
                    <a:lnTo>
                      <a:pt x="138" y="271"/>
                    </a:lnTo>
                    <a:lnTo>
                      <a:pt x="138" y="271"/>
                    </a:lnTo>
                    <a:lnTo>
                      <a:pt x="137" y="273"/>
                    </a:lnTo>
                    <a:lnTo>
                      <a:pt x="137" y="274"/>
                    </a:lnTo>
                    <a:lnTo>
                      <a:pt x="137" y="274"/>
                    </a:lnTo>
                    <a:lnTo>
                      <a:pt x="138" y="273"/>
                    </a:lnTo>
                    <a:lnTo>
                      <a:pt x="139" y="274"/>
                    </a:lnTo>
                    <a:lnTo>
                      <a:pt x="137" y="275"/>
                    </a:lnTo>
                    <a:lnTo>
                      <a:pt x="136" y="276"/>
                    </a:lnTo>
                    <a:lnTo>
                      <a:pt x="136" y="277"/>
                    </a:lnTo>
                    <a:lnTo>
                      <a:pt x="136" y="277"/>
                    </a:lnTo>
                    <a:lnTo>
                      <a:pt x="135" y="278"/>
                    </a:lnTo>
                    <a:lnTo>
                      <a:pt x="135" y="277"/>
                    </a:lnTo>
                    <a:lnTo>
                      <a:pt x="134" y="277"/>
                    </a:lnTo>
                    <a:lnTo>
                      <a:pt x="133" y="276"/>
                    </a:lnTo>
                    <a:lnTo>
                      <a:pt x="133" y="276"/>
                    </a:lnTo>
                    <a:lnTo>
                      <a:pt x="131" y="276"/>
                    </a:lnTo>
                    <a:lnTo>
                      <a:pt x="130" y="276"/>
                    </a:lnTo>
                    <a:lnTo>
                      <a:pt x="129" y="276"/>
                    </a:lnTo>
                    <a:lnTo>
                      <a:pt x="128" y="276"/>
                    </a:lnTo>
                    <a:lnTo>
                      <a:pt x="127" y="277"/>
                    </a:lnTo>
                    <a:lnTo>
                      <a:pt x="126" y="277"/>
                    </a:lnTo>
                    <a:lnTo>
                      <a:pt x="125" y="277"/>
                    </a:lnTo>
                    <a:lnTo>
                      <a:pt x="125" y="279"/>
                    </a:lnTo>
                    <a:lnTo>
                      <a:pt x="126" y="279"/>
                    </a:lnTo>
                    <a:lnTo>
                      <a:pt x="126" y="278"/>
                    </a:lnTo>
                    <a:lnTo>
                      <a:pt x="126" y="280"/>
                    </a:lnTo>
                    <a:lnTo>
                      <a:pt x="125" y="280"/>
                    </a:lnTo>
                    <a:lnTo>
                      <a:pt x="125" y="279"/>
                    </a:lnTo>
                    <a:lnTo>
                      <a:pt x="124" y="279"/>
                    </a:lnTo>
                    <a:lnTo>
                      <a:pt x="124" y="279"/>
                    </a:lnTo>
                    <a:lnTo>
                      <a:pt x="124" y="280"/>
                    </a:lnTo>
                    <a:lnTo>
                      <a:pt x="126" y="281"/>
                    </a:lnTo>
                    <a:lnTo>
                      <a:pt x="126" y="281"/>
                    </a:lnTo>
                    <a:lnTo>
                      <a:pt x="127" y="280"/>
                    </a:lnTo>
                    <a:lnTo>
                      <a:pt x="128" y="280"/>
                    </a:lnTo>
                    <a:lnTo>
                      <a:pt x="126" y="283"/>
                    </a:lnTo>
                    <a:lnTo>
                      <a:pt x="126" y="283"/>
                    </a:lnTo>
                    <a:lnTo>
                      <a:pt x="126" y="284"/>
                    </a:lnTo>
                    <a:lnTo>
                      <a:pt x="125" y="284"/>
                    </a:lnTo>
                    <a:lnTo>
                      <a:pt x="126" y="285"/>
                    </a:lnTo>
                    <a:lnTo>
                      <a:pt x="126" y="285"/>
                    </a:lnTo>
                    <a:lnTo>
                      <a:pt x="126" y="286"/>
                    </a:lnTo>
                    <a:lnTo>
                      <a:pt x="127" y="285"/>
                    </a:lnTo>
                    <a:lnTo>
                      <a:pt x="127" y="286"/>
                    </a:lnTo>
                    <a:lnTo>
                      <a:pt x="128" y="287"/>
                    </a:lnTo>
                    <a:lnTo>
                      <a:pt x="127" y="287"/>
                    </a:lnTo>
                    <a:lnTo>
                      <a:pt x="126" y="288"/>
                    </a:lnTo>
                    <a:lnTo>
                      <a:pt x="126" y="288"/>
                    </a:lnTo>
                    <a:lnTo>
                      <a:pt x="127" y="289"/>
                    </a:lnTo>
                    <a:lnTo>
                      <a:pt x="128" y="288"/>
                    </a:lnTo>
                    <a:lnTo>
                      <a:pt x="129" y="287"/>
                    </a:lnTo>
                    <a:lnTo>
                      <a:pt x="129" y="286"/>
                    </a:lnTo>
                    <a:lnTo>
                      <a:pt x="129" y="285"/>
                    </a:lnTo>
                    <a:lnTo>
                      <a:pt x="132" y="282"/>
                    </a:lnTo>
                    <a:lnTo>
                      <a:pt x="133" y="281"/>
                    </a:lnTo>
                    <a:lnTo>
                      <a:pt x="133" y="282"/>
                    </a:lnTo>
                    <a:lnTo>
                      <a:pt x="133" y="282"/>
                    </a:lnTo>
                    <a:lnTo>
                      <a:pt x="134" y="282"/>
                    </a:lnTo>
                    <a:lnTo>
                      <a:pt x="135" y="282"/>
                    </a:lnTo>
                    <a:lnTo>
                      <a:pt x="133" y="283"/>
                    </a:lnTo>
                    <a:lnTo>
                      <a:pt x="133" y="284"/>
                    </a:lnTo>
                    <a:lnTo>
                      <a:pt x="133" y="284"/>
                    </a:lnTo>
                    <a:lnTo>
                      <a:pt x="133" y="283"/>
                    </a:lnTo>
                    <a:lnTo>
                      <a:pt x="130" y="286"/>
                    </a:lnTo>
                    <a:lnTo>
                      <a:pt x="131" y="286"/>
                    </a:lnTo>
                    <a:lnTo>
                      <a:pt x="131" y="287"/>
                    </a:lnTo>
                    <a:lnTo>
                      <a:pt x="130" y="287"/>
                    </a:lnTo>
                    <a:lnTo>
                      <a:pt x="128" y="290"/>
                    </a:lnTo>
                    <a:lnTo>
                      <a:pt x="129" y="290"/>
                    </a:lnTo>
                    <a:lnTo>
                      <a:pt x="131" y="290"/>
                    </a:lnTo>
                    <a:lnTo>
                      <a:pt x="131" y="290"/>
                    </a:lnTo>
                    <a:lnTo>
                      <a:pt x="132" y="290"/>
                    </a:lnTo>
                    <a:lnTo>
                      <a:pt x="129" y="291"/>
                    </a:lnTo>
                    <a:lnTo>
                      <a:pt x="129" y="291"/>
                    </a:lnTo>
                    <a:lnTo>
                      <a:pt x="129" y="291"/>
                    </a:lnTo>
                    <a:lnTo>
                      <a:pt x="128" y="291"/>
                    </a:lnTo>
                    <a:lnTo>
                      <a:pt x="127" y="292"/>
                    </a:lnTo>
                    <a:lnTo>
                      <a:pt x="127" y="291"/>
                    </a:lnTo>
                    <a:lnTo>
                      <a:pt x="126" y="294"/>
                    </a:lnTo>
                    <a:lnTo>
                      <a:pt x="126" y="295"/>
                    </a:lnTo>
                    <a:lnTo>
                      <a:pt x="126" y="295"/>
                    </a:lnTo>
                    <a:lnTo>
                      <a:pt x="126" y="295"/>
                    </a:lnTo>
                    <a:lnTo>
                      <a:pt x="127" y="295"/>
                    </a:lnTo>
                    <a:lnTo>
                      <a:pt x="127" y="295"/>
                    </a:lnTo>
                    <a:lnTo>
                      <a:pt x="127" y="295"/>
                    </a:lnTo>
                    <a:lnTo>
                      <a:pt x="128" y="295"/>
                    </a:lnTo>
                    <a:lnTo>
                      <a:pt x="129" y="295"/>
                    </a:lnTo>
                    <a:lnTo>
                      <a:pt x="128" y="294"/>
                    </a:lnTo>
                    <a:lnTo>
                      <a:pt x="129" y="295"/>
                    </a:lnTo>
                    <a:lnTo>
                      <a:pt x="130" y="294"/>
                    </a:lnTo>
                    <a:lnTo>
                      <a:pt x="131" y="293"/>
                    </a:lnTo>
                    <a:lnTo>
                      <a:pt x="132" y="293"/>
                    </a:lnTo>
                    <a:lnTo>
                      <a:pt x="130" y="295"/>
                    </a:lnTo>
                    <a:lnTo>
                      <a:pt x="130" y="295"/>
                    </a:lnTo>
                    <a:lnTo>
                      <a:pt x="130" y="296"/>
                    </a:lnTo>
                    <a:lnTo>
                      <a:pt x="129" y="298"/>
                    </a:lnTo>
                    <a:lnTo>
                      <a:pt x="129" y="298"/>
                    </a:lnTo>
                    <a:lnTo>
                      <a:pt x="129" y="299"/>
                    </a:lnTo>
                    <a:lnTo>
                      <a:pt x="129" y="299"/>
                    </a:lnTo>
                    <a:lnTo>
                      <a:pt x="129" y="299"/>
                    </a:lnTo>
                    <a:lnTo>
                      <a:pt x="128" y="299"/>
                    </a:lnTo>
                    <a:lnTo>
                      <a:pt x="128" y="298"/>
                    </a:lnTo>
                    <a:lnTo>
                      <a:pt x="127" y="298"/>
                    </a:lnTo>
                    <a:lnTo>
                      <a:pt x="126" y="302"/>
                    </a:lnTo>
                    <a:lnTo>
                      <a:pt x="132" y="306"/>
                    </a:lnTo>
                    <a:lnTo>
                      <a:pt x="133" y="306"/>
                    </a:lnTo>
                    <a:lnTo>
                      <a:pt x="133" y="306"/>
                    </a:lnTo>
                    <a:lnTo>
                      <a:pt x="133" y="309"/>
                    </a:lnTo>
                    <a:lnTo>
                      <a:pt x="134" y="308"/>
                    </a:lnTo>
                    <a:lnTo>
                      <a:pt x="135" y="309"/>
                    </a:lnTo>
                    <a:lnTo>
                      <a:pt x="135" y="308"/>
                    </a:lnTo>
                    <a:lnTo>
                      <a:pt x="137" y="308"/>
                    </a:lnTo>
                    <a:lnTo>
                      <a:pt x="136" y="309"/>
                    </a:lnTo>
                    <a:lnTo>
                      <a:pt x="137" y="309"/>
                    </a:lnTo>
                    <a:lnTo>
                      <a:pt x="139" y="309"/>
                    </a:lnTo>
                    <a:lnTo>
                      <a:pt x="140" y="308"/>
                    </a:lnTo>
                    <a:lnTo>
                      <a:pt x="140" y="306"/>
                    </a:lnTo>
                    <a:lnTo>
                      <a:pt x="141" y="307"/>
                    </a:lnTo>
                    <a:lnTo>
                      <a:pt x="144" y="306"/>
                    </a:lnTo>
                    <a:lnTo>
                      <a:pt x="145" y="303"/>
                    </a:lnTo>
                    <a:lnTo>
                      <a:pt x="147" y="302"/>
                    </a:lnTo>
                    <a:lnTo>
                      <a:pt x="147" y="302"/>
                    </a:lnTo>
                    <a:lnTo>
                      <a:pt x="148" y="301"/>
                    </a:lnTo>
                    <a:lnTo>
                      <a:pt x="148" y="301"/>
                    </a:lnTo>
                    <a:lnTo>
                      <a:pt x="149" y="298"/>
                    </a:lnTo>
                    <a:lnTo>
                      <a:pt x="149" y="298"/>
                    </a:lnTo>
                    <a:lnTo>
                      <a:pt x="151" y="298"/>
                    </a:lnTo>
                    <a:lnTo>
                      <a:pt x="151" y="298"/>
                    </a:lnTo>
                    <a:lnTo>
                      <a:pt x="152" y="298"/>
                    </a:lnTo>
                    <a:lnTo>
                      <a:pt x="153" y="296"/>
                    </a:lnTo>
                    <a:lnTo>
                      <a:pt x="154" y="295"/>
                    </a:lnTo>
                    <a:lnTo>
                      <a:pt x="154" y="295"/>
                    </a:lnTo>
                    <a:lnTo>
                      <a:pt x="153" y="294"/>
                    </a:lnTo>
                    <a:lnTo>
                      <a:pt x="152" y="293"/>
                    </a:lnTo>
                    <a:lnTo>
                      <a:pt x="153" y="293"/>
                    </a:lnTo>
                    <a:lnTo>
                      <a:pt x="153" y="292"/>
                    </a:lnTo>
                    <a:lnTo>
                      <a:pt x="153" y="291"/>
                    </a:lnTo>
                    <a:lnTo>
                      <a:pt x="153" y="291"/>
                    </a:lnTo>
                    <a:lnTo>
                      <a:pt x="154" y="292"/>
                    </a:lnTo>
                    <a:lnTo>
                      <a:pt x="154" y="293"/>
                    </a:lnTo>
                    <a:lnTo>
                      <a:pt x="155" y="293"/>
                    </a:lnTo>
                    <a:lnTo>
                      <a:pt x="155" y="292"/>
                    </a:lnTo>
                    <a:lnTo>
                      <a:pt x="154" y="291"/>
                    </a:lnTo>
                    <a:lnTo>
                      <a:pt x="154" y="290"/>
                    </a:lnTo>
                    <a:lnTo>
                      <a:pt x="154" y="290"/>
                    </a:lnTo>
                    <a:lnTo>
                      <a:pt x="155" y="290"/>
                    </a:lnTo>
                    <a:lnTo>
                      <a:pt x="155" y="289"/>
                    </a:lnTo>
                    <a:lnTo>
                      <a:pt x="155" y="290"/>
                    </a:lnTo>
                    <a:lnTo>
                      <a:pt x="155" y="290"/>
                    </a:lnTo>
                    <a:lnTo>
                      <a:pt x="155" y="291"/>
                    </a:lnTo>
                    <a:lnTo>
                      <a:pt x="155" y="296"/>
                    </a:lnTo>
                    <a:lnTo>
                      <a:pt x="156" y="296"/>
                    </a:lnTo>
                    <a:lnTo>
                      <a:pt x="157" y="297"/>
                    </a:lnTo>
                    <a:lnTo>
                      <a:pt x="158" y="297"/>
                    </a:lnTo>
                    <a:lnTo>
                      <a:pt x="158" y="298"/>
                    </a:lnTo>
                    <a:lnTo>
                      <a:pt x="158" y="298"/>
                    </a:lnTo>
                    <a:lnTo>
                      <a:pt x="158" y="299"/>
                    </a:lnTo>
                    <a:lnTo>
                      <a:pt x="158" y="305"/>
                    </a:lnTo>
                    <a:lnTo>
                      <a:pt x="158" y="305"/>
                    </a:lnTo>
                    <a:lnTo>
                      <a:pt x="158" y="306"/>
                    </a:lnTo>
                    <a:lnTo>
                      <a:pt x="158" y="306"/>
                    </a:lnTo>
                    <a:lnTo>
                      <a:pt x="158" y="306"/>
                    </a:lnTo>
                    <a:lnTo>
                      <a:pt x="159" y="306"/>
                    </a:lnTo>
                    <a:lnTo>
                      <a:pt x="159" y="305"/>
                    </a:lnTo>
                    <a:lnTo>
                      <a:pt x="160" y="306"/>
                    </a:lnTo>
                    <a:lnTo>
                      <a:pt x="159" y="306"/>
                    </a:lnTo>
                    <a:lnTo>
                      <a:pt x="160" y="306"/>
                    </a:lnTo>
                    <a:lnTo>
                      <a:pt x="160" y="306"/>
                    </a:lnTo>
                    <a:lnTo>
                      <a:pt x="160" y="307"/>
                    </a:lnTo>
                    <a:lnTo>
                      <a:pt x="159" y="308"/>
                    </a:lnTo>
                    <a:lnTo>
                      <a:pt x="161" y="309"/>
                    </a:lnTo>
                    <a:lnTo>
                      <a:pt x="161" y="309"/>
                    </a:lnTo>
                    <a:lnTo>
                      <a:pt x="161" y="311"/>
                    </a:lnTo>
                    <a:lnTo>
                      <a:pt x="162" y="311"/>
                    </a:lnTo>
                    <a:lnTo>
                      <a:pt x="162" y="312"/>
                    </a:lnTo>
                    <a:lnTo>
                      <a:pt x="162" y="313"/>
                    </a:lnTo>
                    <a:lnTo>
                      <a:pt x="162" y="314"/>
                    </a:lnTo>
                    <a:lnTo>
                      <a:pt x="162" y="316"/>
                    </a:lnTo>
                    <a:lnTo>
                      <a:pt x="162" y="316"/>
                    </a:lnTo>
                    <a:lnTo>
                      <a:pt x="164" y="320"/>
                    </a:lnTo>
                    <a:lnTo>
                      <a:pt x="165" y="321"/>
                    </a:lnTo>
                    <a:lnTo>
                      <a:pt x="166" y="322"/>
                    </a:lnTo>
                    <a:lnTo>
                      <a:pt x="166" y="323"/>
                    </a:lnTo>
                    <a:lnTo>
                      <a:pt x="167" y="324"/>
                    </a:lnTo>
                    <a:lnTo>
                      <a:pt x="167" y="325"/>
                    </a:lnTo>
                    <a:lnTo>
                      <a:pt x="166" y="325"/>
                    </a:lnTo>
                    <a:lnTo>
                      <a:pt x="166" y="325"/>
                    </a:lnTo>
                    <a:lnTo>
                      <a:pt x="166" y="325"/>
                    </a:lnTo>
                    <a:lnTo>
                      <a:pt x="166" y="327"/>
                    </a:lnTo>
                    <a:lnTo>
                      <a:pt x="166" y="327"/>
                    </a:lnTo>
                    <a:lnTo>
                      <a:pt x="165" y="327"/>
                    </a:lnTo>
                    <a:lnTo>
                      <a:pt x="165" y="328"/>
                    </a:lnTo>
                    <a:lnTo>
                      <a:pt x="168" y="333"/>
                    </a:lnTo>
                    <a:lnTo>
                      <a:pt x="167" y="334"/>
                    </a:lnTo>
                    <a:lnTo>
                      <a:pt x="167" y="335"/>
                    </a:lnTo>
                    <a:lnTo>
                      <a:pt x="167" y="335"/>
                    </a:lnTo>
                    <a:lnTo>
                      <a:pt x="167" y="335"/>
                    </a:lnTo>
                    <a:lnTo>
                      <a:pt x="168" y="335"/>
                    </a:lnTo>
                    <a:lnTo>
                      <a:pt x="169" y="335"/>
                    </a:lnTo>
                    <a:lnTo>
                      <a:pt x="171" y="335"/>
                    </a:lnTo>
                    <a:lnTo>
                      <a:pt x="173" y="335"/>
                    </a:lnTo>
                    <a:lnTo>
                      <a:pt x="173" y="335"/>
                    </a:lnTo>
                    <a:lnTo>
                      <a:pt x="174" y="335"/>
                    </a:lnTo>
                    <a:lnTo>
                      <a:pt x="175" y="334"/>
                    </a:lnTo>
                    <a:lnTo>
                      <a:pt x="174" y="331"/>
                    </a:lnTo>
                    <a:lnTo>
                      <a:pt x="176" y="329"/>
                    </a:lnTo>
                    <a:lnTo>
                      <a:pt x="177" y="329"/>
                    </a:lnTo>
                    <a:lnTo>
                      <a:pt x="177" y="328"/>
                    </a:lnTo>
                    <a:lnTo>
                      <a:pt x="178" y="328"/>
                    </a:lnTo>
                    <a:lnTo>
                      <a:pt x="180" y="328"/>
                    </a:lnTo>
                    <a:lnTo>
                      <a:pt x="180" y="328"/>
                    </a:lnTo>
                    <a:lnTo>
                      <a:pt x="181" y="328"/>
                    </a:lnTo>
                    <a:lnTo>
                      <a:pt x="183" y="328"/>
                    </a:lnTo>
                    <a:lnTo>
                      <a:pt x="184" y="328"/>
                    </a:lnTo>
                    <a:lnTo>
                      <a:pt x="186" y="322"/>
                    </a:lnTo>
                    <a:lnTo>
                      <a:pt x="186" y="320"/>
                    </a:lnTo>
                    <a:lnTo>
                      <a:pt x="187" y="319"/>
                    </a:lnTo>
                    <a:lnTo>
                      <a:pt x="187" y="317"/>
                    </a:lnTo>
                    <a:lnTo>
                      <a:pt x="188" y="315"/>
                    </a:lnTo>
                    <a:lnTo>
                      <a:pt x="188" y="314"/>
                    </a:lnTo>
                    <a:lnTo>
                      <a:pt x="187" y="313"/>
                    </a:lnTo>
                    <a:lnTo>
                      <a:pt x="188" y="312"/>
                    </a:lnTo>
                    <a:lnTo>
                      <a:pt x="188" y="311"/>
                    </a:lnTo>
                    <a:lnTo>
                      <a:pt x="187" y="310"/>
                    </a:lnTo>
                    <a:lnTo>
                      <a:pt x="187" y="310"/>
                    </a:lnTo>
                    <a:lnTo>
                      <a:pt x="187" y="309"/>
                    </a:lnTo>
                    <a:lnTo>
                      <a:pt x="188" y="310"/>
                    </a:lnTo>
                    <a:lnTo>
                      <a:pt x="188" y="309"/>
                    </a:lnTo>
                    <a:lnTo>
                      <a:pt x="188" y="309"/>
                    </a:lnTo>
                    <a:lnTo>
                      <a:pt x="188" y="309"/>
                    </a:lnTo>
                    <a:lnTo>
                      <a:pt x="188" y="308"/>
                    </a:lnTo>
                    <a:lnTo>
                      <a:pt x="188" y="308"/>
                    </a:lnTo>
                    <a:lnTo>
                      <a:pt x="188" y="306"/>
                    </a:lnTo>
                    <a:lnTo>
                      <a:pt x="188" y="306"/>
                    </a:lnTo>
                    <a:lnTo>
                      <a:pt x="187" y="304"/>
                    </a:lnTo>
                    <a:lnTo>
                      <a:pt x="187" y="304"/>
                    </a:lnTo>
                    <a:lnTo>
                      <a:pt x="188" y="305"/>
                    </a:lnTo>
                    <a:lnTo>
                      <a:pt x="188" y="304"/>
                    </a:lnTo>
                    <a:lnTo>
                      <a:pt x="189" y="304"/>
                    </a:lnTo>
                    <a:lnTo>
                      <a:pt x="188" y="303"/>
                    </a:lnTo>
                    <a:lnTo>
                      <a:pt x="185" y="302"/>
                    </a:lnTo>
                    <a:lnTo>
                      <a:pt x="185" y="302"/>
                    </a:lnTo>
                    <a:lnTo>
                      <a:pt x="188" y="302"/>
                    </a:lnTo>
                    <a:lnTo>
                      <a:pt x="188" y="302"/>
                    </a:lnTo>
                    <a:lnTo>
                      <a:pt x="189" y="302"/>
                    </a:lnTo>
                    <a:lnTo>
                      <a:pt x="190" y="301"/>
                    </a:lnTo>
                    <a:lnTo>
                      <a:pt x="191" y="301"/>
                    </a:lnTo>
                    <a:lnTo>
                      <a:pt x="193" y="299"/>
                    </a:lnTo>
                    <a:lnTo>
                      <a:pt x="193" y="298"/>
                    </a:lnTo>
                    <a:lnTo>
                      <a:pt x="193" y="298"/>
                    </a:lnTo>
                    <a:lnTo>
                      <a:pt x="193" y="299"/>
                    </a:lnTo>
                    <a:lnTo>
                      <a:pt x="195" y="299"/>
                    </a:lnTo>
                    <a:lnTo>
                      <a:pt x="195" y="298"/>
                    </a:lnTo>
                    <a:lnTo>
                      <a:pt x="197" y="297"/>
                    </a:lnTo>
                    <a:lnTo>
                      <a:pt x="196" y="295"/>
                    </a:lnTo>
                    <a:lnTo>
                      <a:pt x="197" y="296"/>
                    </a:lnTo>
                    <a:lnTo>
                      <a:pt x="198" y="296"/>
                    </a:lnTo>
                    <a:lnTo>
                      <a:pt x="198" y="295"/>
                    </a:lnTo>
                    <a:lnTo>
                      <a:pt x="198" y="295"/>
                    </a:lnTo>
                    <a:lnTo>
                      <a:pt x="198" y="295"/>
                    </a:lnTo>
                    <a:lnTo>
                      <a:pt x="193" y="295"/>
                    </a:lnTo>
                    <a:lnTo>
                      <a:pt x="191" y="295"/>
                    </a:lnTo>
                    <a:lnTo>
                      <a:pt x="191" y="296"/>
                    </a:lnTo>
                    <a:lnTo>
                      <a:pt x="191" y="295"/>
                    </a:lnTo>
                    <a:lnTo>
                      <a:pt x="191" y="295"/>
                    </a:lnTo>
                    <a:lnTo>
                      <a:pt x="188" y="294"/>
                    </a:lnTo>
                    <a:lnTo>
                      <a:pt x="187" y="294"/>
                    </a:lnTo>
                    <a:lnTo>
                      <a:pt x="186" y="294"/>
                    </a:lnTo>
                    <a:lnTo>
                      <a:pt x="187" y="293"/>
                    </a:lnTo>
                    <a:lnTo>
                      <a:pt x="187" y="292"/>
                    </a:lnTo>
                    <a:lnTo>
                      <a:pt x="188" y="293"/>
                    </a:lnTo>
                    <a:lnTo>
                      <a:pt x="188" y="292"/>
                    </a:lnTo>
                    <a:lnTo>
                      <a:pt x="190" y="292"/>
                    </a:lnTo>
                    <a:lnTo>
                      <a:pt x="190" y="292"/>
                    </a:lnTo>
                    <a:lnTo>
                      <a:pt x="191" y="294"/>
                    </a:lnTo>
                    <a:lnTo>
                      <a:pt x="191" y="293"/>
                    </a:lnTo>
                    <a:lnTo>
                      <a:pt x="191" y="293"/>
                    </a:lnTo>
                    <a:lnTo>
                      <a:pt x="192" y="293"/>
                    </a:lnTo>
                    <a:lnTo>
                      <a:pt x="193" y="294"/>
                    </a:lnTo>
                    <a:lnTo>
                      <a:pt x="193" y="293"/>
                    </a:lnTo>
                    <a:lnTo>
                      <a:pt x="194" y="293"/>
                    </a:lnTo>
                    <a:lnTo>
                      <a:pt x="194" y="295"/>
                    </a:lnTo>
                    <a:lnTo>
                      <a:pt x="195" y="295"/>
                    </a:lnTo>
                    <a:lnTo>
                      <a:pt x="198" y="293"/>
                    </a:lnTo>
                    <a:lnTo>
                      <a:pt x="199" y="291"/>
                    </a:lnTo>
                    <a:lnTo>
                      <a:pt x="199" y="291"/>
                    </a:lnTo>
                    <a:lnTo>
                      <a:pt x="200" y="289"/>
                    </a:lnTo>
                    <a:lnTo>
                      <a:pt x="199" y="287"/>
                    </a:lnTo>
                    <a:lnTo>
                      <a:pt x="198" y="287"/>
                    </a:lnTo>
                    <a:lnTo>
                      <a:pt x="197" y="285"/>
                    </a:lnTo>
                    <a:lnTo>
                      <a:pt x="198" y="285"/>
                    </a:lnTo>
                    <a:lnTo>
                      <a:pt x="198" y="284"/>
                    </a:lnTo>
                    <a:lnTo>
                      <a:pt x="195" y="284"/>
                    </a:lnTo>
                    <a:lnTo>
                      <a:pt x="195" y="283"/>
                    </a:lnTo>
                    <a:lnTo>
                      <a:pt x="195" y="281"/>
                    </a:lnTo>
                    <a:lnTo>
                      <a:pt x="193" y="282"/>
                    </a:lnTo>
                    <a:lnTo>
                      <a:pt x="193" y="281"/>
                    </a:lnTo>
                    <a:lnTo>
                      <a:pt x="193" y="280"/>
                    </a:lnTo>
                    <a:lnTo>
                      <a:pt x="192" y="280"/>
                    </a:lnTo>
                    <a:lnTo>
                      <a:pt x="192" y="281"/>
                    </a:lnTo>
                    <a:lnTo>
                      <a:pt x="191" y="283"/>
                    </a:lnTo>
                    <a:lnTo>
                      <a:pt x="188" y="286"/>
                    </a:lnTo>
                    <a:lnTo>
                      <a:pt x="188" y="286"/>
                    </a:lnTo>
                    <a:lnTo>
                      <a:pt x="186" y="287"/>
                    </a:lnTo>
                    <a:lnTo>
                      <a:pt x="185" y="286"/>
                    </a:lnTo>
                    <a:lnTo>
                      <a:pt x="187" y="286"/>
                    </a:lnTo>
                    <a:lnTo>
                      <a:pt x="188" y="285"/>
                    </a:lnTo>
                    <a:lnTo>
                      <a:pt x="188" y="284"/>
                    </a:lnTo>
                    <a:lnTo>
                      <a:pt x="189" y="284"/>
                    </a:lnTo>
                    <a:lnTo>
                      <a:pt x="191" y="282"/>
                    </a:lnTo>
                    <a:lnTo>
                      <a:pt x="191" y="281"/>
                    </a:lnTo>
                    <a:lnTo>
                      <a:pt x="191" y="280"/>
                    </a:lnTo>
                    <a:lnTo>
                      <a:pt x="191" y="280"/>
                    </a:lnTo>
                    <a:lnTo>
                      <a:pt x="191" y="279"/>
                    </a:lnTo>
                    <a:lnTo>
                      <a:pt x="191" y="278"/>
                    </a:lnTo>
                    <a:lnTo>
                      <a:pt x="191" y="277"/>
                    </a:lnTo>
                    <a:lnTo>
                      <a:pt x="190" y="270"/>
                    </a:lnTo>
                    <a:lnTo>
                      <a:pt x="191" y="269"/>
                    </a:lnTo>
                    <a:lnTo>
                      <a:pt x="191" y="268"/>
                    </a:lnTo>
                    <a:lnTo>
                      <a:pt x="192" y="269"/>
                    </a:lnTo>
                    <a:lnTo>
                      <a:pt x="192" y="268"/>
                    </a:lnTo>
                    <a:lnTo>
                      <a:pt x="191" y="266"/>
                    </a:lnTo>
                    <a:lnTo>
                      <a:pt x="192" y="262"/>
                    </a:lnTo>
                    <a:lnTo>
                      <a:pt x="191" y="262"/>
                    </a:lnTo>
                    <a:lnTo>
                      <a:pt x="191" y="260"/>
                    </a:lnTo>
                    <a:lnTo>
                      <a:pt x="191" y="259"/>
                    </a:lnTo>
                    <a:lnTo>
                      <a:pt x="193" y="260"/>
                    </a:lnTo>
                    <a:lnTo>
                      <a:pt x="193" y="259"/>
                    </a:lnTo>
                    <a:lnTo>
                      <a:pt x="194" y="259"/>
                    </a:lnTo>
                    <a:lnTo>
                      <a:pt x="195" y="258"/>
                    </a:lnTo>
                    <a:lnTo>
                      <a:pt x="195" y="258"/>
                    </a:lnTo>
                    <a:lnTo>
                      <a:pt x="195" y="258"/>
                    </a:lnTo>
                    <a:lnTo>
                      <a:pt x="195" y="256"/>
                    </a:lnTo>
                    <a:lnTo>
                      <a:pt x="194" y="255"/>
                    </a:lnTo>
                    <a:lnTo>
                      <a:pt x="194" y="255"/>
                    </a:lnTo>
                    <a:lnTo>
                      <a:pt x="195" y="255"/>
                    </a:lnTo>
                    <a:lnTo>
                      <a:pt x="195" y="256"/>
                    </a:lnTo>
                    <a:lnTo>
                      <a:pt x="195" y="256"/>
                    </a:lnTo>
                    <a:lnTo>
                      <a:pt x="196" y="255"/>
                    </a:lnTo>
                    <a:lnTo>
                      <a:pt x="197" y="255"/>
                    </a:lnTo>
                    <a:lnTo>
                      <a:pt x="197" y="255"/>
                    </a:lnTo>
                    <a:lnTo>
                      <a:pt x="198" y="254"/>
                    </a:lnTo>
                    <a:lnTo>
                      <a:pt x="196" y="253"/>
                    </a:lnTo>
                    <a:lnTo>
                      <a:pt x="197" y="253"/>
                    </a:lnTo>
                    <a:lnTo>
                      <a:pt x="198" y="253"/>
                    </a:lnTo>
                    <a:lnTo>
                      <a:pt x="198" y="252"/>
                    </a:lnTo>
                    <a:lnTo>
                      <a:pt x="198" y="252"/>
                    </a:lnTo>
                    <a:lnTo>
                      <a:pt x="198" y="251"/>
                    </a:lnTo>
                    <a:lnTo>
                      <a:pt x="199" y="251"/>
                    </a:lnTo>
                    <a:lnTo>
                      <a:pt x="199" y="250"/>
                    </a:lnTo>
                    <a:lnTo>
                      <a:pt x="200" y="249"/>
                    </a:lnTo>
                    <a:lnTo>
                      <a:pt x="201" y="250"/>
                    </a:lnTo>
                    <a:lnTo>
                      <a:pt x="202" y="249"/>
                    </a:lnTo>
                    <a:lnTo>
                      <a:pt x="202" y="247"/>
                    </a:lnTo>
                    <a:lnTo>
                      <a:pt x="204" y="247"/>
                    </a:lnTo>
                    <a:lnTo>
                      <a:pt x="205" y="247"/>
                    </a:lnTo>
                    <a:lnTo>
                      <a:pt x="206" y="247"/>
                    </a:lnTo>
                    <a:lnTo>
                      <a:pt x="206" y="245"/>
                    </a:lnTo>
                    <a:lnTo>
                      <a:pt x="207" y="244"/>
                    </a:lnTo>
                    <a:lnTo>
                      <a:pt x="208" y="245"/>
                    </a:lnTo>
                    <a:lnTo>
                      <a:pt x="208" y="244"/>
                    </a:lnTo>
                    <a:lnTo>
                      <a:pt x="209" y="244"/>
                    </a:lnTo>
                    <a:lnTo>
                      <a:pt x="209" y="243"/>
                    </a:lnTo>
                    <a:lnTo>
                      <a:pt x="210" y="243"/>
                    </a:lnTo>
                    <a:lnTo>
                      <a:pt x="214" y="236"/>
                    </a:lnTo>
                    <a:lnTo>
                      <a:pt x="214" y="236"/>
                    </a:lnTo>
                    <a:lnTo>
                      <a:pt x="214" y="237"/>
                    </a:lnTo>
                    <a:lnTo>
                      <a:pt x="216" y="236"/>
                    </a:lnTo>
                    <a:lnTo>
                      <a:pt x="215" y="235"/>
                    </a:lnTo>
                    <a:lnTo>
                      <a:pt x="215" y="234"/>
                    </a:lnTo>
                    <a:lnTo>
                      <a:pt x="213" y="233"/>
                    </a:lnTo>
                    <a:lnTo>
                      <a:pt x="213" y="232"/>
                    </a:lnTo>
                    <a:lnTo>
                      <a:pt x="213" y="232"/>
                    </a:lnTo>
                    <a:lnTo>
                      <a:pt x="213" y="231"/>
                    </a:lnTo>
                    <a:lnTo>
                      <a:pt x="213" y="231"/>
                    </a:lnTo>
                    <a:lnTo>
                      <a:pt x="213" y="230"/>
                    </a:lnTo>
                    <a:lnTo>
                      <a:pt x="213" y="230"/>
                    </a:lnTo>
                    <a:lnTo>
                      <a:pt x="213" y="229"/>
                    </a:lnTo>
                    <a:lnTo>
                      <a:pt x="214" y="229"/>
                    </a:lnTo>
                    <a:lnTo>
                      <a:pt x="214" y="229"/>
                    </a:lnTo>
                    <a:lnTo>
                      <a:pt x="216" y="226"/>
                    </a:lnTo>
                    <a:lnTo>
                      <a:pt x="214" y="224"/>
                    </a:lnTo>
                    <a:lnTo>
                      <a:pt x="214" y="224"/>
                    </a:lnTo>
                    <a:lnTo>
                      <a:pt x="216" y="223"/>
                    </a:lnTo>
                    <a:lnTo>
                      <a:pt x="216" y="222"/>
                    </a:lnTo>
                    <a:lnTo>
                      <a:pt x="216" y="222"/>
                    </a:lnTo>
                    <a:lnTo>
                      <a:pt x="217" y="222"/>
                    </a:lnTo>
                    <a:lnTo>
                      <a:pt x="217" y="222"/>
                    </a:lnTo>
                    <a:lnTo>
                      <a:pt x="217" y="222"/>
                    </a:lnTo>
                    <a:lnTo>
                      <a:pt x="217" y="221"/>
                    </a:lnTo>
                    <a:lnTo>
                      <a:pt x="218" y="221"/>
                    </a:lnTo>
                    <a:lnTo>
                      <a:pt x="218" y="221"/>
                    </a:lnTo>
                    <a:lnTo>
                      <a:pt x="217" y="219"/>
                    </a:lnTo>
                    <a:lnTo>
                      <a:pt x="217" y="218"/>
                    </a:lnTo>
                    <a:lnTo>
                      <a:pt x="218" y="219"/>
                    </a:lnTo>
                    <a:lnTo>
                      <a:pt x="219" y="220"/>
                    </a:lnTo>
                    <a:lnTo>
                      <a:pt x="219" y="220"/>
                    </a:lnTo>
                    <a:lnTo>
                      <a:pt x="219" y="218"/>
                    </a:lnTo>
                    <a:lnTo>
                      <a:pt x="219" y="218"/>
                    </a:lnTo>
                    <a:lnTo>
                      <a:pt x="220" y="218"/>
                    </a:lnTo>
                    <a:lnTo>
                      <a:pt x="220" y="216"/>
                    </a:lnTo>
                    <a:lnTo>
                      <a:pt x="220" y="216"/>
                    </a:lnTo>
                    <a:lnTo>
                      <a:pt x="220" y="216"/>
                    </a:lnTo>
                    <a:lnTo>
                      <a:pt x="220" y="217"/>
                    </a:lnTo>
                    <a:lnTo>
                      <a:pt x="220" y="218"/>
                    </a:lnTo>
                    <a:lnTo>
                      <a:pt x="221" y="218"/>
                    </a:lnTo>
                    <a:lnTo>
                      <a:pt x="222" y="216"/>
                    </a:lnTo>
                    <a:lnTo>
                      <a:pt x="222" y="217"/>
                    </a:lnTo>
                    <a:lnTo>
                      <a:pt x="223" y="218"/>
                    </a:lnTo>
                    <a:lnTo>
                      <a:pt x="223" y="218"/>
                    </a:lnTo>
                    <a:lnTo>
                      <a:pt x="224" y="218"/>
                    </a:lnTo>
                    <a:lnTo>
                      <a:pt x="224" y="217"/>
                    </a:lnTo>
                    <a:lnTo>
                      <a:pt x="227" y="217"/>
                    </a:lnTo>
                    <a:lnTo>
                      <a:pt x="227" y="218"/>
                    </a:lnTo>
                    <a:lnTo>
                      <a:pt x="228" y="218"/>
                    </a:lnTo>
                    <a:lnTo>
                      <a:pt x="229" y="218"/>
                    </a:lnTo>
                    <a:lnTo>
                      <a:pt x="229" y="217"/>
                    </a:lnTo>
                    <a:lnTo>
                      <a:pt x="227" y="211"/>
                    </a:lnTo>
                    <a:lnTo>
                      <a:pt x="229" y="216"/>
                    </a:lnTo>
                    <a:lnTo>
                      <a:pt x="230" y="217"/>
                    </a:lnTo>
                    <a:lnTo>
                      <a:pt x="230" y="217"/>
                    </a:lnTo>
                    <a:lnTo>
                      <a:pt x="231" y="218"/>
                    </a:lnTo>
                    <a:lnTo>
                      <a:pt x="231" y="218"/>
                    </a:lnTo>
                    <a:lnTo>
                      <a:pt x="231" y="218"/>
                    </a:lnTo>
                    <a:lnTo>
                      <a:pt x="232" y="218"/>
                    </a:lnTo>
                    <a:lnTo>
                      <a:pt x="232" y="219"/>
                    </a:lnTo>
                    <a:lnTo>
                      <a:pt x="234" y="220"/>
                    </a:lnTo>
                    <a:lnTo>
                      <a:pt x="235" y="222"/>
                    </a:lnTo>
                    <a:lnTo>
                      <a:pt x="236" y="224"/>
                    </a:lnTo>
                    <a:lnTo>
                      <a:pt x="236" y="227"/>
                    </a:lnTo>
                    <a:lnTo>
                      <a:pt x="237" y="229"/>
                    </a:lnTo>
                    <a:lnTo>
                      <a:pt x="236" y="229"/>
                    </a:lnTo>
                    <a:lnTo>
                      <a:pt x="236" y="229"/>
                    </a:lnTo>
                    <a:lnTo>
                      <a:pt x="236" y="229"/>
                    </a:lnTo>
                    <a:lnTo>
                      <a:pt x="236" y="230"/>
                    </a:lnTo>
                    <a:lnTo>
                      <a:pt x="235" y="229"/>
                    </a:lnTo>
                    <a:lnTo>
                      <a:pt x="234" y="230"/>
                    </a:lnTo>
                    <a:lnTo>
                      <a:pt x="232" y="231"/>
                    </a:lnTo>
                    <a:lnTo>
                      <a:pt x="231" y="234"/>
                    </a:lnTo>
                    <a:lnTo>
                      <a:pt x="222" y="247"/>
                    </a:lnTo>
                    <a:lnTo>
                      <a:pt x="220" y="248"/>
                    </a:lnTo>
                    <a:lnTo>
                      <a:pt x="220" y="249"/>
                    </a:lnTo>
                    <a:lnTo>
                      <a:pt x="220" y="249"/>
                    </a:lnTo>
                    <a:lnTo>
                      <a:pt x="219" y="251"/>
                    </a:lnTo>
                    <a:lnTo>
                      <a:pt x="217" y="251"/>
                    </a:lnTo>
                    <a:lnTo>
                      <a:pt x="216" y="251"/>
                    </a:lnTo>
                    <a:lnTo>
                      <a:pt x="216" y="251"/>
                    </a:lnTo>
                    <a:lnTo>
                      <a:pt x="217" y="253"/>
                    </a:lnTo>
                    <a:lnTo>
                      <a:pt x="216" y="253"/>
                    </a:lnTo>
                    <a:lnTo>
                      <a:pt x="214" y="253"/>
                    </a:lnTo>
                    <a:lnTo>
                      <a:pt x="214" y="254"/>
                    </a:lnTo>
                    <a:lnTo>
                      <a:pt x="214" y="255"/>
                    </a:lnTo>
                    <a:lnTo>
                      <a:pt x="213" y="255"/>
                    </a:lnTo>
                    <a:lnTo>
                      <a:pt x="213" y="255"/>
                    </a:lnTo>
                    <a:lnTo>
                      <a:pt x="212" y="258"/>
                    </a:lnTo>
                    <a:lnTo>
                      <a:pt x="213" y="260"/>
                    </a:lnTo>
                    <a:lnTo>
                      <a:pt x="213" y="261"/>
                    </a:lnTo>
                    <a:lnTo>
                      <a:pt x="213" y="262"/>
                    </a:lnTo>
                    <a:lnTo>
                      <a:pt x="213" y="265"/>
                    </a:lnTo>
                    <a:lnTo>
                      <a:pt x="213" y="266"/>
                    </a:lnTo>
                    <a:lnTo>
                      <a:pt x="214" y="266"/>
                    </a:lnTo>
                    <a:lnTo>
                      <a:pt x="215" y="269"/>
                    </a:lnTo>
                    <a:lnTo>
                      <a:pt x="215" y="270"/>
                    </a:lnTo>
                    <a:lnTo>
                      <a:pt x="216" y="270"/>
                    </a:lnTo>
                    <a:lnTo>
                      <a:pt x="216" y="271"/>
                    </a:lnTo>
                    <a:lnTo>
                      <a:pt x="215" y="270"/>
                    </a:lnTo>
                    <a:lnTo>
                      <a:pt x="215" y="270"/>
                    </a:lnTo>
                    <a:lnTo>
                      <a:pt x="214" y="271"/>
                    </a:lnTo>
                    <a:lnTo>
                      <a:pt x="214" y="274"/>
                    </a:lnTo>
                    <a:lnTo>
                      <a:pt x="214" y="276"/>
                    </a:lnTo>
                    <a:lnTo>
                      <a:pt x="213" y="276"/>
                    </a:lnTo>
                    <a:lnTo>
                      <a:pt x="213" y="277"/>
                    </a:lnTo>
                    <a:lnTo>
                      <a:pt x="213" y="277"/>
                    </a:lnTo>
                    <a:lnTo>
                      <a:pt x="213" y="278"/>
                    </a:lnTo>
                    <a:lnTo>
                      <a:pt x="213" y="278"/>
                    </a:lnTo>
                    <a:lnTo>
                      <a:pt x="213" y="279"/>
                    </a:lnTo>
                    <a:lnTo>
                      <a:pt x="214" y="280"/>
                    </a:lnTo>
                    <a:lnTo>
                      <a:pt x="214" y="280"/>
                    </a:lnTo>
                    <a:lnTo>
                      <a:pt x="213" y="280"/>
                    </a:lnTo>
                    <a:lnTo>
                      <a:pt x="214" y="280"/>
                    </a:lnTo>
                    <a:lnTo>
                      <a:pt x="215" y="280"/>
                    </a:lnTo>
                    <a:lnTo>
                      <a:pt x="217" y="282"/>
                    </a:lnTo>
                    <a:lnTo>
                      <a:pt x="220" y="283"/>
                    </a:lnTo>
                    <a:lnTo>
                      <a:pt x="220" y="284"/>
                    </a:lnTo>
                    <a:lnTo>
                      <a:pt x="220" y="284"/>
                    </a:lnTo>
                    <a:lnTo>
                      <a:pt x="220" y="285"/>
                    </a:lnTo>
                    <a:lnTo>
                      <a:pt x="222" y="284"/>
                    </a:lnTo>
                    <a:lnTo>
                      <a:pt x="222" y="284"/>
                    </a:lnTo>
                    <a:lnTo>
                      <a:pt x="222" y="286"/>
                    </a:lnTo>
                    <a:lnTo>
                      <a:pt x="223" y="287"/>
                    </a:lnTo>
                    <a:lnTo>
                      <a:pt x="223" y="287"/>
                    </a:lnTo>
                    <a:lnTo>
                      <a:pt x="224" y="288"/>
                    </a:lnTo>
                    <a:lnTo>
                      <a:pt x="224" y="289"/>
                    </a:lnTo>
                    <a:lnTo>
                      <a:pt x="223" y="289"/>
                    </a:lnTo>
                    <a:lnTo>
                      <a:pt x="223" y="290"/>
                    </a:lnTo>
                    <a:lnTo>
                      <a:pt x="224" y="289"/>
                    </a:lnTo>
                    <a:lnTo>
                      <a:pt x="225" y="287"/>
                    </a:lnTo>
                    <a:lnTo>
                      <a:pt x="225" y="287"/>
                    </a:lnTo>
                    <a:lnTo>
                      <a:pt x="225" y="288"/>
                    </a:lnTo>
                    <a:lnTo>
                      <a:pt x="226" y="288"/>
                    </a:lnTo>
                    <a:lnTo>
                      <a:pt x="228" y="287"/>
                    </a:lnTo>
                    <a:lnTo>
                      <a:pt x="229" y="287"/>
                    </a:lnTo>
                    <a:lnTo>
                      <a:pt x="230" y="287"/>
                    </a:lnTo>
                    <a:lnTo>
                      <a:pt x="230" y="287"/>
                    </a:lnTo>
                    <a:lnTo>
                      <a:pt x="231" y="287"/>
                    </a:lnTo>
                    <a:lnTo>
                      <a:pt x="232" y="286"/>
                    </a:lnTo>
                    <a:lnTo>
                      <a:pt x="233" y="285"/>
                    </a:lnTo>
                    <a:lnTo>
                      <a:pt x="234" y="286"/>
                    </a:lnTo>
                    <a:lnTo>
                      <a:pt x="235" y="285"/>
                    </a:lnTo>
                    <a:lnTo>
                      <a:pt x="236" y="284"/>
                    </a:lnTo>
                    <a:lnTo>
                      <a:pt x="237" y="284"/>
                    </a:lnTo>
                    <a:lnTo>
                      <a:pt x="237" y="284"/>
                    </a:lnTo>
                    <a:lnTo>
                      <a:pt x="239" y="284"/>
                    </a:lnTo>
                    <a:lnTo>
                      <a:pt x="238" y="283"/>
                    </a:lnTo>
                    <a:lnTo>
                      <a:pt x="239" y="283"/>
                    </a:lnTo>
                    <a:lnTo>
                      <a:pt x="240" y="283"/>
                    </a:lnTo>
                    <a:lnTo>
                      <a:pt x="241" y="283"/>
                    </a:lnTo>
                    <a:lnTo>
                      <a:pt x="241" y="283"/>
                    </a:lnTo>
                    <a:lnTo>
                      <a:pt x="243" y="283"/>
                    </a:lnTo>
                    <a:lnTo>
                      <a:pt x="246" y="281"/>
                    </a:lnTo>
                    <a:lnTo>
                      <a:pt x="246" y="282"/>
                    </a:lnTo>
                    <a:lnTo>
                      <a:pt x="248" y="282"/>
                    </a:lnTo>
                    <a:lnTo>
                      <a:pt x="249" y="282"/>
                    </a:lnTo>
                    <a:lnTo>
                      <a:pt x="249" y="281"/>
                    </a:lnTo>
                    <a:lnTo>
                      <a:pt x="249" y="281"/>
                    </a:lnTo>
                    <a:lnTo>
                      <a:pt x="251" y="282"/>
                    </a:lnTo>
                    <a:lnTo>
                      <a:pt x="253" y="280"/>
                    </a:lnTo>
                    <a:lnTo>
                      <a:pt x="254" y="280"/>
                    </a:lnTo>
                    <a:lnTo>
                      <a:pt x="254" y="280"/>
                    </a:lnTo>
                    <a:lnTo>
                      <a:pt x="254" y="280"/>
                    </a:lnTo>
                    <a:lnTo>
                      <a:pt x="254" y="283"/>
                    </a:lnTo>
                    <a:lnTo>
                      <a:pt x="253" y="282"/>
                    </a:lnTo>
                    <a:lnTo>
                      <a:pt x="253" y="282"/>
                    </a:lnTo>
                    <a:lnTo>
                      <a:pt x="253" y="283"/>
                    </a:lnTo>
                    <a:lnTo>
                      <a:pt x="253" y="284"/>
                    </a:lnTo>
                    <a:lnTo>
                      <a:pt x="254" y="284"/>
                    </a:lnTo>
                    <a:lnTo>
                      <a:pt x="256" y="286"/>
                    </a:lnTo>
                    <a:lnTo>
                      <a:pt x="260" y="285"/>
                    </a:lnTo>
                    <a:lnTo>
                      <a:pt x="260" y="286"/>
                    </a:lnTo>
                    <a:lnTo>
                      <a:pt x="261" y="287"/>
                    </a:lnTo>
                    <a:lnTo>
                      <a:pt x="261" y="287"/>
                    </a:lnTo>
                    <a:lnTo>
                      <a:pt x="262" y="287"/>
                    </a:lnTo>
                    <a:lnTo>
                      <a:pt x="263" y="288"/>
                    </a:lnTo>
                    <a:lnTo>
                      <a:pt x="263" y="288"/>
                    </a:lnTo>
                    <a:lnTo>
                      <a:pt x="262" y="289"/>
                    </a:lnTo>
                    <a:lnTo>
                      <a:pt x="256" y="288"/>
                    </a:lnTo>
                    <a:lnTo>
                      <a:pt x="256" y="288"/>
                    </a:lnTo>
                    <a:lnTo>
                      <a:pt x="256" y="289"/>
                    </a:lnTo>
                    <a:lnTo>
                      <a:pt x="255" y="290"/>
                    </a:lnTo>
                    <a:lnTo>
                      <a:pt x="254" y="290"/>
                    </a:lnTo>
                    <a:lnTo>
                      <a:pt x="253" y="290"/>
                    </a:lnTo>
                    <a:lnTo>
                      <a:pt x="253" y="291"/>
                    </a:lnTo>
                    <a:lnTo>
                      <a:pt x="252" y="291"/>
                    </a:lnTo>
                    <a:lnTo>
                      <a:pt x="252" y="291"/>
                    </a:lnTo>
                    <a:lnTo>
                      <a:pt x="251" y="291"/>
                    </a:lnTo>
                    <a:lnTo>
                      <a:pt x="250" y="291"/>
                    </a:lnTo>
                    <a:lnTo>
                      <a:pt x="251" y="293"/>
                    </a:lnTo>
                    <a:lnTo>
                      <a:pt x="250" y="294"/>
                    </a:lnTo>
                    <a:lnTo>
                      <a:pt x="249" y="294"/>
                    </a:lnTo>
                    <a:lnTo>
                      <a:pt x="245" y="294"/>
                    </a:lnTo>
                    <a:lnTo>
                      <a:pt x="244" y="294"/>
                    </a:lnTo>
                    <a:lnTo>
                      <a:pt x="243" y="293"/>
                    </a:lnTo>
                    <a:lnTo>
                      <a:pt x="239" y="292"/>
                    </a:lnTo>
                    <a:lnTo>
                      <a:pt x="238" y="292"/>
                    </a:lnTo>
                    <a:lnTo>
                      <a:pt x="238" y="291"/>
                    </a:lnTo>
                    <a:lnTo>
                      <a:pt x="238" y="292"/>
                    </a:lnTo>
                    <a:lnTo>
                      <a:pt x="237" y="292"/>
                    </a:lnTo>
                    <a:lnTo>
                      <a:pt x="237" y="292"/>
                    </a:lnTo>
                    <a:lnTo>
                      <a:pt x="236" y="293"/>
                    </a:lnTo>
                    <a:lnTo>
                      <a:pt x="234" y="293"/>
                    </a:lnTo>
                    <a:lnTo>
                      <a:pt x="233" y="292"/>
                    </a:lnTo>
                    <a:lnTo>
                      <a:pt x="233" y="294"/>
                    </a:lnTo>
                    <a:lnTo>
                      <a:pt x="231" y="294"/>
                    </a:lnTo>
                    <a:lnTo>
                      <a:pt x="230" y="294"/>
                    </a:lnTo>
                    <a:lnTo>
                      <a:pt x="229" y="295"/>
                    </a:lnTo>
                    <a:lnTo>
                      <a:pt x="229" y="295"/>
                    </a:lnTo>
                    <a:lnTo>
                      <a:pt x="229" y="295"/>
                    </a:lnTo>
                    <a:lnTo>
                      <a:pt x="226" y="296"/>
                    </a:lnTo>
                    <a:lnTo>
                      <a:pt x="226" y="296"/>
                    </a:lnTo>
                    <a:lnTo>
                      <a:pt x="225" y="298"/>
                    </a:lnTo>
                    <a:lnTo>
                      <a:pt x="226" y="298"/>
                    </a:lnTo>
                    <a:lnTo>
                      <a:pt x="226" y="299"/>
                    </a:lnTo>
                    <a:lnTo>
                      <a:pt x="226" y="299"/>
                    </a:lnTo>
                    <a:lnTo>
                      <a:pt x="226" y="301"/>
                    </a:lnTo>
                    <a:lnTo>
                      <a:pt x="227" y="301"/>
                    </a:lnTo>
                    <a:lnTo>
                      <a:pt x="227" y="301"/>
                    </a:lnTo>
                    <a:lnTo>
                      <a:pt x="226" y="302"/>
                    </a:lnTo>
                    <a:lnTo>
                      <a:pt x="226" y="302"/>
                    </a:lnTo>
                    <a:lnTo>
                      <a:pt x="226" y="303"/>
                    </a:lnTo>
                    <a:lnTo>
                      <a:pt x="227" y="304"/>
                    </a:lnTo>
                    <a:lnTo>
                      <a:pt x="227" y="306"/>
                    </a:lnTo>
                    <a:lnTo>
                      <a:pt x="227" y="306"/>
                    </a:lnTo>
                    <a:lnTo>
                      <a:pt x="228" y="306"/>
                    </a:lnTo>
                    <a:lnTo>
                      <a:pt x="229" y="306"/>
                    </a:lnTo>
                    <a:lnTo>
                      <a:pt x="230" y="306"/>
                    </a:lnTo>
                    <a:lnTo>
                      <a:pt x="230" y="305"/>
                    </a:lnTo>
                    <a:lnTo>
                      <a:pt x="231" y="306"/>
                    </a:lnTo>
                    <a:lnTo>
                      <a:pt x="231" y="306"/>
                    </a:lnTo>
                    <a:lnTo>
                      <a:pt x="231" y="310"/>
                    </a:lnTo>
                    <a:lnTo>
                      <a:pt x="231" y="317"/>
                    </a:lnTo>
                    <a:lnTo>
                      <a:pt x="230" y="318"/>
                    </a:lnTo>
                    <a:lnTo>
                      <a:pt x="229" y="320"/>
                    </a:lnTo>
                    <a:lnTo>
                      <a:pt x="229" y="319"/>
                    </a:lnTo>
                    <a:lnTo>
                      <a:pt x="229" y="319"/>
                    </a:lnTo>
                    <a:lnTo>
                      <a:pt x="227" y="320"/>
                    </a:lnTo>
                    <a:lnTo>
                      <a:pt x="227" y="320"/>
                    </a:lnTo>
                    <a:lnTo>
                      <a:pt x="225" y="318"/>
                    </a:lnTo>
                    <a:lnTo>
                      <a:pt x="224" y="317"/>
                    </a:lnTo>
                    <a:lnTo>
                      <a:pt x="224" y="316"/>
                    </a:lnTo>
                    <a:lnTo>
                      <a:pt x="224" y="317"/>
                    </a:lnTo>
                    <a:lnTo>
                      <a:pt x="224" y="315"/>
                    </a:lnTo>
                    <a:lnTo>
                      <a:pt x="220" y="312"/>
                    </a:lnTo>
                    <a:lnTo>
                      <a:pt x="217" y="313"/>
                    </a:lnTo>
                    <a:lnTo>
                      <a:pt x="215" y="315"/>
                    </a:lnTo>
                    <a:lnTo>
                      <a:pt x="213" y="322"/>
                    </a:lnTo>
                    <a:lnTo>
                      <a:pt x="212" y="327"/>
                    </a:lnTo>
                    <a:lnTo>
                      <a:pt x="212" y="328"/>
                    </a:lnTo>
                    <a:lnTo>
                      <a:pt x="213" y="332"/>
                    </a:lnTo>
                    <a:lnTo>
                      <a:pt x="213" y="330"/>
                    </a:lnTo>
                    <a:lnTo>
                      <a:pt x="213" y="335"/>
                    </a:lnTo>
                    <a:lnTo>
                      <a:pt x="213" y="335"/>
                    </a:lnTo>
                    <a:lnTo>
                      <a:pt x="213" y="336"/>
                    </a:lnTo>
                    <a:lnTo>
                      <a:pt x="213" y="337"/>
                    </a:lnTo>
                    <a:lnTo>
                      <a:pt x="213" y="337"/>
                    </a:lnTo>
                    <a:lnTo>
                      <a:pt x="213" y="340"/>
                    </a:lnTo>
                    <a:lnTo>
                      <a:pt x="212" y="340"/>
                    </a:lnTo>
                    <a:lnTo>
                      <a:pt x="211" y="339"/>
                    </a:lnTo>
                    <a:lnTo>
                      <a:pt x="210" y="339"/>
                    </a:lnTo>
                    <a:lnTo>
                      <a:pt x="210" y="338"/>
                    </a:lnTo>
                    <a:lnTo>
                      <a:pt x="212" y="336"/>
                    </a:lnTo>
                    <a:lnTo>
                      <a:pt x="209" y="339"/>
                    </a:lnTo>
                    <a:lnTo>
                      <a:pt x="207" y="339"/>
                    </a:lnTo>
                    <a:lnTo>
                      <a:pt x="206" y="340"/>
                    </a:lnTo>
                    <a:lnTo>
                      <a:pt x="206" y="341"/>
                    </a:lnTo>
                    <a:lnTo>
                      <a:pt x="206" y="343"/>
                    </a:lnTo>
                    <a:lnTo>
                      <a:pt x="205" y="344"/>
                    </a:lnTo>
                    <a:lnTo>
                      <a:pt x="204" y="344"/>
                    </a:lnTo>
                    <a:lnTo>
                      <a:pt x="203" y="345"/>
                    </a:lnTo>
                    <a:lnTo>
                      <a:pt x="201" y="346"/>
                    </a:lnTo>
                    <a:lnTo>
                      <a:pt x="201" y="345"/>
                    </a:lnTo>
                    <a:lnTo>
                      <a:pt x="200" y="346"/>
                    </a:lnTo>
                    <a:lnTo>
                      <a:pt x="200" y="346"/>
                    </a:lnTo>
                    <a:lnTo>
                      <a:pt x="199" y="346"/>
                    </a:lnTo>
                    <a:lnTo>
                      <a:pt x="198" y="342"/>
                    </a:lnTo>
                    <a:lnTo>
                      <a:pt x="200" y="342"/>
                    </a:lnTo>
                    <a:lnTo>
                      <a:pt x="200" y="342"/>
                    </a:lnTo>
                    <a:lnTo>
                      <a:pt x="199" y="341"/>
                    </a:lnTo>
                    <a:lnTo>
                      <a:pt x="197" y="341"/>
                    </a:lnTo>
                    <a:lnTo>
                      <a:pt x="191" y="342"/>
                    </a:lnTo>
                    <a:lnTo>
                      <a:pt x="188" y="343"/>
                    </a:lnTo>
                    <a:lnTo>
                      <a:pt x="184" y="346"/>
                    </a:lnTo>
                    <a:lnTo>
                      <a:pt x="178" y="348"/>
                    </a:lnTo>
                    <a:lnTo>
                      <a:pt x="177" y="349"/>
                    </a:lnTo>
                    <a:lnTo>
                      <a:pt x="177" y="349"/>
                    </a:lnTo>
                    <a:lnTo>
                      <a:pt x="176" y="349"/>
                    </a:lnTo>
                    <a:lnTo>
                      <a:pt x="175" y="349"/>
                    </a:lnTo>
                    <a:lnTo>
                      <a:pt x="177" y="350"/>
                    </a:lnTo>
                    <a:lnTo>
                      <a:pt x="177" y="351"/>
                    </a:lnTo>
                    <a:lnTo>
                      <a:pt x="176" y="352"/>
                    </a:lnTo>
                    <a:lnTo>
                      <a:pt x="174" y="351"/>
                    </a:lnTo>
                    <a:lnTo>
                      <a:pt x="172" y="350"/>
                    </a:lnTo>
                    <a:lnTo>
                      <a:pt x="172" y="349"/>
                    </a:lnTo>
                    <a:lnTo>
                      <a:pt x="171" y="347"/>
                    </a:lnTo>
                    <a:lnTo>
                      <a:pt x="170" y="347"/>
                    </a:lnTo>
                    <a:lnTo>
                      <a:pt x="169" y="347"/>
                    </a:lnTo>
                    <a:lnTo>
                      <a:pt x="169" y="347"/>
                    </a:lnTo>
                    <a:lnTo>
                      <a:pt x="169" y="346"/>
                    </a:lnTo>
                    <a:lnTo>
                      <a:pt x="168" y="346"/>
                    </a:lnTo>
                    <a:lnTo>
                      <a:pt x="168" y="345"/>
                    </a:lnTo>
                    <a:lnTo>
                      <a:pt x="165" y="346"/>
                    </a:lnTo>
                    <a:lnTo>
                      <a:pt x="165" y="346"/>
                    </a:lnTo>
                    <a:lnTo>
                      <a:pt x="165" y="346"/>
                    </a:lnTo>
                    <a:lnTo>
                      <a:pt x="166" y="344"/>
                    </a:lnTo>
                    <a:lnTo>
                      <a:pt x="166" y="344"/>
                    </a:lnTo>
                    <a:lnTo>
                      <a:pt x="165" y="345"/>
                    </a:lnTo>
                    <a:lnTo>
                      <a:pt x="163" y="346"/>
                    </a:lnTo>
                    <a:lnTo>
                      <a:pt x="163" y="347"/>
                    </a:lnTo>
                    <a:lnTo>
                      <a:pt x="162" y="347"/>
                    </a:lnTo>
                    <a:lnTo>
                      <a:pt x="162" y="346"/>
                    </a:lnTo>
                    <a:lnTo>
                      <a:pt x="161" y="347"/>
                    </a:lnTo>
                    <a:lnTo>
                      <a:pt x="159" y="349"/>
                    </a:lnTo>
                    <a:lnTo>
                      <a:pt x="159" y="349"/>
                    </a:lnTo>
                    <a:lnTo>
                      <a:pt x="158" y="349"/>
                    </a:lnTo>
                    <a:lnTo>
                      <a:pt x="157" y="349"/>
                    </a:lnTo>
                    <a:lnTo>
                      <a:pt x="156" y="349"/>
                    </a:lnTo>
                    <a:lnTo>
                      <a:pt x="155" y="349"/>
                    </a:lnTo>
                    <a:lnTo>
                      <a:pt x="155" y="349"/>
                    </a:lnTo>
                    <a:lnTo>
                      <a:pt x="156" y="348"/>
                    </a:lnTo>
                    <a:lnTo>
                      <a:pt x="157" y="346"/>
                    </a:lnTo>
                    <a:lnTo>
                      <a:pt x="157" y="346"/>
                    </a:lnTo>
                    <a:lnTo>
                      <a:pt x="157" y="345"/>
                    </a:lnTo>
                    <a:lnTo>
                      <a:pt x="155" y="346"/>
                    </a:lnTo>
                    <a:lnTo>
                      <a:pt x="155" y="346"/>
                    </a:lnTo>
                    <a:lnTo>
                      <a:pt x="154" y="345"/>
                    </a:lnTo>
                    <a:lnTo>
                      <a:pt x="153" y="345"/>
                    </a:lnTo>
                    <a:lnTo>
                      <a:pt x="152" y="345"/>
                    </a:lnTo>
                    <a:lnTo>
                      <a:pt x="151" y="345"/>
                    </a:lnTo>
                    <a:lnTo>
                      <a:pt x="151" y="344"/>
                    </a:lnTo>
                    <a:lnTo>
                      <a:pt x="151" y="344"/>
                    </a:lnTo>
                    <a:lnTo>
                      <a:pt x="151" y="344"/>
                    </a:lnTo>
                    <a:lnTo>
                      <a:pt x="151" y="343"/>
                    </a:lnTo>
                    <a:lnTo>
                      <a:pt x="151" y="342"/>
                    </a:lnTo>
                    <a:lnTo>
                      <a:pt x="151" y="341"/>
                    </a:lnTo>
                    <a:lnTo>
                      <a:pt x="149" y="341"/>
                    </a:lnTo>
                    <a:lnTo>
                      <a:pt x="148" y="341"/>
                    </a:lnTo>
                    <a:lnTo>
                      <a:pt x="148" y="340"/>
                    </a:lnTo>
                    <a:lnTo>
                      <a:pt x="149" y="340"/>
                    </a:lnTo>
                    <a:lnTo>
                      <a:pt x="149" y="340"/>
                    </a:lnTo>
                    <a:lnTo>
                      <a:pt x="149" y="340"/>
                    </a:lnTo>
                    <a:lnTo>
                      <a:pt x="149" y="340"/>
                    </a:lnTo>
                    <a:lnTo>
                      <a:pt x="150" y="340"/>
                    </a:lnTo>
                    <a:lnTo>
                      <a:pt x="150" y="340"/>
                    </a:lnTo>
                    <a:lnTo>
                      <a:pt x="150" y="339"/>
                    </a:lnTo>
                    <a:lnTo>
                      <a:pt x="149" y="339"/>
                    </a:lnTo>
                    <a:lnTo>
                      <a:pt x="148" y="339"/>
                    </a:lnTo>
                    <a:lnTo>
                      <a:pt x="148" y="338"/>
                    </a:lnTo>
                    <a:lnTo>
                      <a:pt x="149" y="337"/>
                    </a:lnTo>
                    <a:lnTo>
                      <a:pt x="149" y="337"/>
                    </a:lnTo>
                    <a:lnTo>
                      <a:pt x="149" y="337"/>
                    </a:lnTo>
                    <a:lnTo>
                      <a:pt x="149" y="336"/>
                    </a:lnTo>
                    <a:lnTo>
                      <a:pt x="149" y="335"/>
                    </a:lnTo>
                    <a:lnTo>
                      <a:pt x="149" y="335"/>
                    </a:lnTo>
                    <a:lnTo>
                      <a:pt x="150" y="333"/>
                    </a:lnTo>
                    <a:lnTo>
                      <a:pt x="150" y="333"/>
                    </a:lnTo>
                    <a:lnTo>
                      <a:pt x="149" y="332"/>
                    </a:lnTo>
                    <a:lnTo>
                      <a:pt x="150" y="332"/>
                    </a:lnTo>
                    <a:lnTo>
                      <a:pt x="151" y="332"/>
                    </a:lnTo>
                    <a:lnTo>
                      <a:pt x="151" y="331"/>
                    </a:lnTo>
                    <a:lnTo>
                      <a:pt x="151" y="331"/>
                    </a:lnTo>
                    <a:lnTo>
                      <a:pt x="151" y="331"/>
                    </a:lnTo>
                    <a:lnTo>
                      <a:pt x="152" y="331"/>
                    </a:lnTo>
                    <a:lnTo>
                      <a:pt x="153" y="330"/>
                    </a:lnTo>
                    <a:lnTo>
                      <a:pt x="153" y="328"/>
                    </a:lnTo>
                    <a:lnTo>
                      <a:pt x="153" y="328"/>
                    </a:lnTo>
                    <a:lnTo>
                      <a:pt x="154" y="328"/>
                    </a:lnTo>
                    <a:lnTo>
                      <a:pt x="154" y="328"/>
                    </a:lnTo>
                    <a:lnTo>
                      <a:pt x="154" y="328"/>
                    </a:lnTo>
                    <a:lnTo>
                      <a:pt x="155" y="328"/>
                    </a:lnTo>
                    <a:lnTo>
                      <a:pt x="155" y="328"/>
                    </a:lnTo>
                    <a:lnTo>
                      <a:pt x="156" y="327"/>
                    </a:lnTo>
                    <a:lnTo>
                      <a:pt x="156" y="325"/>
                    </a:lnTo>
                    <a:lnTo>
                      <a:pt x="156" y="324"/>
                    </a:lnTo>
                    <a:lnTo>
                      <a:pt x="155" y="324"/>
                    </a:lnTo>
                    <a:lnTo>
                      <a:pt x="155" y="324"/>
                    </a:lnTo>
                    <a:lnTo>
                      <a:pt x="154" y="325"/>
                    </a:lnTo>
                    <a:lnTo>
                      <a:pt x="154" y="324"/>
                    </a:lnTo>
                    <a:lnTo>
                      <a:pt x="153" y="324"/>
                    </a:lnTo>
                    <a:lnTo>
                      <a:pt x="152" y="325"/>
                    </a:lnTo>
                    <a:lnTo>
                      <a:pt x="152" y="324"/>
                    </a:lnTo>
                    <a:lnTo>
                      <a:pt x="152" y="324"/>
                    </a:lnTo>
                    <a:lnTo>
                      <a:pt x="153" y="323"/>
                    </a:lnTo>
                    <a:lnTo>
                      <a:pt x="153" y="323"/>
                    </a:lnTo>
                    <a:lnTo>
                      <a:pt x="151" y="324"/>
                    </a:lnTo>
                    <a:lnTo>
                      <a:pt x="151" y="323"/>
                    </a:lnTo>
                    <a:lnTo>
                      <a:pt x="152" y="322"/>
                    </a:lnTo>
                    <a:lnTo>
                      <a:pt x="152" y="321"/>
                    </a:lnTo>
                    <a:lnTo>
                      <a:pt x="153" y="321"/>
                    </a:lnTo>
                    <a:lnTo>
                      <a:pt x="153" y="320"/>
                    </a:lnTo>
                    <a:lnTo>
                      <a:pt x="154" y="317"/>
                    </a:lnTo>
                    <a:lnTo>
                      <a:pt x="154" y="316"/>
                    </a:lnTo>
                    <a:lnTo>
                      <a:pt x="154" y="314"/>
                    </a:lnTo>
                    <a:lnTo>
                      <a:pt x="154" y="313"/>
                    </a:lnTo>
                    <a:lnTo>
                      <a:pt x="154" y="313"/>
                    </a:lnTo>
                    <a:lnTo>
                      <a:pt x="151" y="314"/>
                    </a:lnTo>
                    <a:lnTo>
                      <a:pt x="149" y="316"/>
                    </a:lnTo>
                    <a:lnTo>
                      <a:pt x="149" y="317"/>
                    </a:lnTo>
                    <a:lnTo>
                      <a:pt x="148" y="317"/>
                    </a:lnTo>
                    <a:lnTo>
                      <a:pt x="144" y="318"/>
                    </a:lnTo>
                    <a:lnTo>
                      <a:pt x="143" y="320"/>
                    </a:lnTo>
                    <a:lnTo>
                      <a:pt x="141" y="326"/>
                    </a:lnTo>
                    <a:lnTo>
                      <a:pt x="141" y="330"/>
                    </a:lnTo>
                    <a:lnTo>
                      <a:pt x="141" y="331"/>
                    </a:lnTo>
                    <a:lnTo>
                      <a:pt x="141" y="334"/>
                    </a:lnTo>
                    <a:lnTo>
                      <a:pt x="142" y="334"/>
                    </a:lnTo>
                    <a:lnTo>
                      <a:pt x="142" y="334"/>
                    </a:lnTo>
                    <a:lnTo>
                      <a:pt x="143" y="334"/>
                    </a:lnTo>
                    <a:lnTo>
                      <a:pt x="144" y="335"/>
                    </a:lnTo>
                    <a:lnTo>
                      <a:pt x="144" y="336"/>
                    </a:lnTo>
                    <a:lnTo>
                      <a:pt x="144" y="340"/>
                    </a:lnTo>
                    <a:lnTo>
                      <a:pt x="144" y="341"/>
                    </a:lnTo>
                    <a:lnTo>
                      <a:pt x="146" y="344"/>
                    </a:lnTo>
                    <a:lnTo>
                      <a:pt x="144" y="345"/>
                    </a:lnTo>
                    <a:lnTo>
                      <a:pt x="144" y="345"/>
                    </a:lnTo>
                    <a:lnTo>
                      <a:pt x="144" y="346"/>
                    </a:lnTo>
                    <a:lnTo>
                      <a:pt x="145" y="346"/>
                    </a:lnTo>
                    <a:lnTo>
                      <a:pt x="145" y="346"/>
                    </a:lnTo>
                    <a:lnTo>
                      <a:pt x="145" y="346"/>
                    </a:lnTo>
                    <a:lnTo>
                      <a:pt x="145" y="347"/>
                    </a:lnTo>
                    <a:lnTo>
                      <a:pt x="146" y="348"/>
                    </a:lnTo>
                    <a:lnTo>
                      <a:pt x="146" y="348"/>
                    </a:lnTo>
                    <a:lnTo>
                      <a:pt x="145" y="348"/>
                    </a:lnTo>
                    <a:lnTo>
                      <a:pt x="145" y="349"/>
                    </a:lnTo>
                    <a:lnTo>
                      <a:pt x="147" y="349"/>
                    </a:lnTo>
                    <a:lnTo>
                      <a:pt x="147" y="350"/>
                    </a:lnTo>
                    <a:lnTo>
                      <a:pt x="144" y="350"/>
                    </a:lnTo>
                    <a:lnTo>
                      <a:pt x="144" y="351"/>
                    </a:lnTo>
                    <a:lnTo>
                      <a:pt x="144" y="353"/>
                    </a:lnTo>
                    <a:lnTo>
                      <a:pt x="144" y="355"/>
                    </a:lnTo>
                    <a:lnTo>
                      <a:pt x="143" y="353"/>
                    </a:lnTo>
                    <a:lnTo>
                      <a:pt x="142" y="353"/>
                    </a:lnTo>
                    <a:lnTo>
                      <a:pt x="142" y="354"/>
                    </a:lnTo>
                    <a:lnTo>
                      <a:pt x="141" y="354"/>
                    </a:lnTo>
                    <a:lnTo>
                      <a:pt x="141" y="353"/>
                    </a:lnTo>
                    <a:lnTo>
                      <a:pt x="140" y="352"/>
                    </a:lnTo>
                    <a:lnTo>
                      <a:pt x="139" y="351"/>
                    </a:lnTo>
                    <a:lnTo>
                      <a:pt x="137" y="352"/>
                    </a:lnTo>
                    <a:lnTo>
                      <a:pt x="137" y="353"/>
                    </a:lnTo>
                    <a:lnTo>
                      <a:pt x="136" y="353"/>
                    </a:lnTo>
                    <a:lnTo>
                      <a:pt x="136" y="354"/>
                    </a:lnTo>
                    <a:lnTo>
                      <a:pt x="136" y="354"/>
                    </a:lnTo>
                    <a:lnTo>
                      <a:pt x="137" y="354"/>
                    </a:lnTo>
                    <a:lnTo>
                      <a:pt x="137" y="355"/>
                    </a:lnTo>
                    <a:lnTo>
                      <a:pt x="138" y="357"/>
                    </a:lnTo>
                    <a:lnTo>
                      <a:pt x="137" y="356"/>
                    </a:lnTo>
                    <a:lnTo>
                      <a:pt x="137" y="355"/>
                    </a:lnTo>
                    <a:lnTo>
                      <a:pt x="136" y="356"/>
                    </a:lnTo>
                    <a:lnTo>
                      <a:pt x="134" y="354"/>
                    </a:lnTo>
                    <a:lnTo>
                      <a:pt x="133" y="354"/>
                    </a:lnTo>
                    <a:lnTo>
                      <a:pt x="133" y="354"/>
                    </a:lnTo>
                    <a:lnTo>
                      <a:pt x="131" y="355"/>
                    </a:lnTo>
                    <a:lnTo>
                      <a:pt x="130" y="354"/>
                    </a:lnTo>
                    <a:lnTo>
                      <a:pt x="129" y="354"/>
                    </a:lnTo>
                    <a:lnTo>
                      <a:pt x="127" y="356"/>
                    </a:lnTo>
                    <a:lnTo>
                      <a:pt x="126" y="357"/>
                    </a:lnTo>
                    <a:lnTo>
                      <a:pt x="126" y="357"/>
                    </a:lnTo>
                    <a:lnTo>
                      <a:pt x="126" y="359"/>
                    </a:lnTo>
                    <a:lnTo>
                      <a:pt x="126" y="359"/>
                    </a:lnTo>
                    <a:lnTo>
                      <a:pt x="127" y="359"/>
                    </a:lnTo>
                    <a:lnTo>
                      <a:pt x="128" y="359"/>
                    </a:lnTo>
                    <a:lnTo>
                      <a:pt x="127" y="362"/>
                    </a:lnTo>
                    <a:lnTo>
                      <a:pt x="126" y="362"/>
                    </a:lnTo>
                    <a:lnTo>
                      <a:pt x="126" y="362"/>
                    </a:lnTo>
                    <a:lnTo>
                      <a:pt x="126" y="363"/>
                    </a:lnTo>
                    <a:lnTo>
                      <a:pt x="126" y="364"/>
                    </a:lnTo>
                    <a:lnTo>
                      <a:pt x="126" y="364"/>
                    </a:lnTo>
                    <a:lnTo>
                      <a:pt x="126" y="364"/>
                    </a:lnTo>
                    <a:lnTo>
                      <a:pt x="126" y="364"/>
                    </a:lnTo>
                    <a:lnTo>
                      <a:pt x="125" y="364"/>
                    </a:lnTo>
                    <a:lnTo>
                      <a:pt x="125" y="364"/>
                    </a:lnTo>
                    <a:lnTo>
                      <a:pt x="125" y="363"/>
                    </a:lnTo>
                    <a:lnTo>
                      <a:pt x="124" y="362"/>
                    </a:lnTo>
                    <a:lnTo>
                      <a:pt x="125" y="361"/>
                    </a:lnTo>
                    <a:lnTo>
                      <a:pt x="125" y="361"/>
                    </a:lnTo>
                    <a:lnTo>
                      <a:pt x="126" y="360"/>
                    </a:lnTo>
                    <a:lnTo>
                      <a:pt x="126" y="360"/>
                    </a:lnTo>
                    <a:lnTo>
                      <a:pt x="126" y="360"/>
                    </a:lnTo>
                    <a:lnTo>
                      <a:pt x="125" y="360"/>
                    </a:lnTo>
                    <a:lnTo>
                      <a:pt x="125" y="359"/>
                    </a:lnTo>
                    <a:lnTo>
                      <a:pt x="123" y="359"/>
                    </a:lnTo>
                    <a:lnTo>
                      <a:pt x="122" y="364"/>
                    </a:lnTo>
                    <a:lnTo>
                      <a:pt x="120" y="368"/>
                    </a:lnTo>
                    <a:lnTo>
                      <a:pt x="120" y="369"/>
                    </a:lnTo>
                    <a:lnTo>
                      <a:pt x="121" y="369"/>
                    </a:lnTo>
                    <a:lnTo>
                      <a:pt x="122" y="370"/>
                    </a:lnTo>
                    <a:lnTo>
                      <a:pt x="122" y="370"/>
                    </a:lnTo>
                    <a:lnTo>
                      <a:pt x="123" y="369"/>
                    </a:lnTo>
                    <a:lnTo>
                      <a:pt x="124" y="370"/>
                    </a:lnTo>
                    <a:lnTo>
                      <a:pt x="123" y="370"/>
                    </a:lnTo>
                    <a:lnTo>
                      <a:pt x="122" y="371"/>
                    </a:lnTo>
                    <a:lnTo>
                      <a:pt x="120" y="371"/>
                    </a:lnTo>
                    <a:lnTo>
                      <a:pt x="119" y="371"/>
                    </a:lnTo>
                    <a:lnTo>
                      <a:pt x="118" y="372"/>
                    </a:lnTo>
                    <a:lnTo>
                      <a:pt x="119" y="372"/>
                    </a:lnTo>
                    <a:lnTo>
                      <a:pt x="119" y="372"/>
                    </a:lnTo>
                    <a:lnTo>
                      <a:pt x="120" y="372"/>
                    </a:lnTo>
                    <a:lnTo>
                      <a:pt x="120" y="373"/>
                    </a:lnTo>
                    <a:lnTo>
                      <a:pt x="119" y="373"/>
                    </a:lnTo>
                    <a:lnTo>
                      <a:pt x="119" y="373"/>
                    </a:lnTo>
                    <a:lnTo>
                      <a:pt x="117" y="372"/>
                    </a:lnTo>
                    <a:lnTo>
                      <a:pt x="116" y="372"/>
                    </a:lnTo>
                    <a:lnTo>
                      <a:pt x="116" y="373"/>
                    </a:lnTo>
                    <a:lnTo>
                      <a:pt x="116" y="373"/>
                    </a:lnTo>
                    <a:lnTo>
                      <a:pt x="115" y="373"/>
                    </a:lnTo>
                    <a:lnTo>
                      <a:pt x="112" y="375"/>
                    </a:lnTo>
                    <a:lnTo>
                      <a:pt x="112" y="378"/>
                    </a:lnTo>
                    <a:lnTo>
                      <a:pt x="112" y="377"/>
                    </a:lnTo>
                    <a:lnTo>
                      <a:pt x="112" y="375"/>
                    </a:lnTo>
                    <a:lnTo>
                      <a:pt x="111" y="375"/>
                    </a:lnTo>
                    <a:lnTo>
                      <a:pt x="107" y="377"/>
                    </a:lnTo>
                    <a:lnTo>
                      <a:pt x="106" y="382"/>
                    </a:lnTo>
                    <a:lnTo>
                      <a:pt x="106" y="382"/>
                    </a:lnTo>
                    <a:lnTo>
                      <a:pt x="106" y="382"/>
                    </a:lnTo>
                    <a:lnTo>
                      <a:pt x="104" y="385"/>
                    </a:lnTo>
                    <a:lnTo>
                      <a:pt x="99" y="387"/>
                    </a:lnTo>
                    <a:lnTo>
                      <a:pt x="98" y="388"/>
                    </a:lnTo>
                    <a:lnTo>
                      <a:pt x="98" y="389"/>
                    </a:lnTo>
                    <a:lnTo>
                      <a:pt x="100" y="389"/>
                    </a:lnTo>
                    <a:lnTo>
                      <a:pt x="100" y="389"/>
                    </a:lnTo>
                    <a:lnTo>
                      <a:pt x="100" y="389"/>
                    </a:lnTo>
                    <a:lnTo>
                      <a:pt x="98" y="389"/>
                    </a:lnTo>
                    <a:lnTo>
                      <a:pt x="97" y="390"/>
                    </a:lnTo>
                    <a:lnTo>
                      <a:pt x="95" y="390"/>
                    </a:lnTo>
                    <a:lnTo>
                      <a:pt x="92" y="389"/>
                    </a:lnTo>
                    <a:lnTo>
                      <a:pt x="92" y="390"/>
                    </a:lnTo>
                    <a:lnTo>
                      <a:pt x="90" y="388"/>
                    </a:lnTo>
                    <a:lnTo>
                      <a:pt x="90" y="387"/>
                    </a:lnTo>
                    <a:lnTo>
                      <a:pt x="90" y="387"/>
                    </a:lnTo>
                    <a:lnTo>
                      <a:pt x="88" y="387"/>
                    </a:lnTo>
                    <a:lnTo>
                      <a:pt x="87" y="387"/>
                    </a:lnTo>
                    <a:lnTo>
                      <a:pt x="87" y="390"/>
                    </a:lnTo>
                    <a:lnTo>
                      <a:pt x="88" y="390"/>
                    </a:lnTo>
                    <a:lnTo>
                      <a:pt x="89" y="395"/>
                    </a:lnTo>
                    <a:lnTo>
                      <a:pt x="90" y="396"/>
                    </a:lnTo>
                    <a:lnTo>
                      <a:pt x="90" y="396"/>
                    </a:lnTo>
                    <a:lnTo>
                      <a:pt x="88" y="397"/>
                    </a:lnTo>
                    <a:lnTo>
                      <a:pt x="88" y="396"/>
                    </a:lnTo>
                    <a:lnTo>
                      <a:pt x="87" y="396"/>
                    </a:lnTo>
                    <a:lnTo>
                      <a:pt x="86" y="396"/>
                    </a:lnTo>
                    <a:lnTo>
                      <a:pt x="85" y="396"/>
                    </a:lnTo>
                    <a:lnTo>
                      <a:pt x="83" y="397"/>
                    </a:lnTo>
                    <a:lnTo>
                      <a:pt x="81" y="394"/>
                    </a:lnTo>
                    <a:lnTo>
                      <a:pt x="79" y="394"/>
                    </a:lnTo>
                    <a:lnTo>
                      <a:pt x="79" y="394"/>
                    </a:lnTo>
                    <a:lnTo>
                      <a:pt x="78" y="395"/>
                    </a:lnTo>
                    <a:lnTo>
                      <a:pt x="78" y="395"/>
                    </a:lnTo>
                    <a:lnTo>
                      <a:pt x="71" y="397"/>
                    </a:lnTo>
                    <a:lnTo>
                      <a:pt x="71" y="398"/>
                    </a:lnTo>
                    <a:lnTo>
                      <a:pt x="71" y="398"/>
                    </a:lnTo>
                    <a:lnTo>
                      <a:pt x="73" y="398"/>
                    </a:lnTo>
                    <a:lnTo>
                      <a:pt x="73" y="399"/>
                    </a:lnTo>
                    <a:lnTo>
                      <a:pt x="72" y="399"/>
                    </a:lnTo>
                    <a:lnTo>
                      <a:pt x="72" y="400"/>
                    </a:lnTo>
                    <a:lnTo>
                      <a:pt x="72" y="400"/>
                    </a:lnTo>
                    <a:lnTo>
                      <a:pt x="74" y="400"/>
                    </a:lnTo>
                    <a:lnTo>
                      <a:pt x="74" y="400"/>
                    </a:lnTo>
                    <a:lnTo>
                      <a:pt x="71" y="401"/>
                    </a:lnTo>
                    <a:lnTo>
                      <a:pt x="72" y="401"/>
                    </a:lnTo>
                    <a:lnTo>
                      <a:pt x="74" y="402"/>
                    </a:lnTo>
                    <a:lnTo>
                      <a:pt x="74" y="403"/>
                    </a:lnTo>
                    <a:lnTo>
                      <a:pt x="75" y="403"/>
                    </a:lnTo>
                    <a:lnTo>
                      <a:pt x="75" y="403"/>
                    </a:lnTo>
                    <a:lnTo>
                      <a:pt x="75" y="402"/>
                    </a:lnTo>
                    <a:lnTo>
                      <a:pt x="79" y="404"/>
                    </a:lnTo>
                    <a:lnTo>
                      <a:pt x="80" y="404"/>
                    </a:lnTo>
                    <a:lnTo>
                      <a:pt x="80" y="405"/>
                    </a:lnTo>
                    <a:lnTo>
                      <a:pt x="82" y="404"/>
                    </a:lnTo>
                    <a:lnTo>
                      <a:pt x="82" y="404"/>
                    </a:lnTo>
                    <a:lnTo>
                      <a:pt x="82" y="405"/>
                    </a:lnTo>
                    <a:lnTo>
                      <a:pt x="83" y="405"/>
                    </a:lnTo>
                    <a:lnTo>
                      <a:pt x="84" y="405"/>
                    </a:lnTo>
                    <a:lnTo>
                      <a:pt x="84" y="405"/>
                    </a:lnTo>
                    <a:lnTo>
                      <a:pt x="84" y="407"/>
                    </a:lnTo>
                    <a:lnTo>
                      <a:pt x="86" y="408"/>
                    </a:lnTo>
                    <a:lnTo>
                      <a:pt x="86" y="407"/>
                    </a:lnTo>
                    <a:lnTo>
                      <a:pt x="88" y="408"/>
                    </a:lnTo>
                    <a:lnTo>
                      <a:pt x="86" y="408"/>
                    </a:lnTo>
                    <a:lnTo>
                      <a:pt x="86" y="408"/>
                    </a:lnTo>
                    <a:lnTo>
                      <a:pt x="86" y="409"/>
                    </a:lnTo>
                    <a:lnTo>
                      <a:pt x="86" y="410"/>
                    </a:lnTo>
                    <a:lnTo>
                      <a:pt x="86" y="409"/>
                    </a:lnTo>
                    <a:lnTo>
                      <a:pt x="86" y="410"/>
                    </a:lnTo>
                    <a:lnTo>
                      <a:pt x="87" y="412"/>
                    </a:lnTo>
                    <a:lnTo>
                      <a:pt x="88" y="413"/>
                    </a:lnTo>
                    <a:lnTo>
                      <a:pt x="90" y="415"/>
                    </a:lnTo>
                    <a:lnTo>
                      <a:pt x="92" y="415"/>
                    </a:lnTo>
                    <a:lnTo>
                      <a:pt x="91" y="416"/>
                    </a:lnTo>
                    <a:lnTo>
                      <a:pt x="92" y="417"/>
                    </a:lnTo>
                    <a:lnTo>
                      <a:pt x="92" y="418"/>
                    </a:lnTo>
                    <a:lnTo>
                      <a:pt x="91" y="419"/>
                    </a:lnTo>
                    <a:lnTo>
                      <a:pt x="92" y="420"/>
                    </a:lnTo>
                    <a:lnTo>
                      <a:pt x="93" y="421"/>
                    </a:lnTo>
                    <a:lnTo>
                      <a:pt x="93" y="422"/>
                    </a:lnTo>
                    <a:lnTo>
                      <a:pt x="93" y="423"/>
                    </a:lnTo>
                    <a:lnTo>
                      <a:pt x="92" y="421"/>
                    </a:lnTo>
                    <a:lnTo>
                      <a:pt x="92" y="422"/>
                    </a:lnTo>
                    <a:lnTo>
                      <a:pt x="91" y="428"/>
                    </a:lnTo>
                    <a:lnTo>
                      <a:pt x="92" y="427"/>
                    </a:lnTo>
                    <a:lnTo>
                      <a:pt x="92" y="428"/>
                    </a:lnTo>
                    <a:lnTo>
                      <a:pt x="91" y="429"/>
                    </a:lnTo>
                    <a:lnTo>
                      <a:pt x="90" y="437"/>
                    </a:lnTo>
                    <a:lnTo>
                      <a:pt x="89" y="437"/>
                    </a:lnTo>
                    <a:lnTo>
                      <a:pt x="87" y="437"/>
                    </a:lnTo>
                    <a:lnTo>
                      <a:pt x="87" y="438"/>
                    </a:lnTo>
                    <a:lnTo>
                      <a:pt x="87" y="437"/>
                    </a:lnTo>
                    <a:lnTo>
                      <a:pt x="86" y="438"/>
                    </a:lnTo>
                    <a:lnTo>
                      <a:pt x="64" y="436"/>
                    </a:lnTo>
                    <a:lnTo>
                      <a:pt x="64" y="437"/>
                    </a:lnTo>
                    <a:lnTo>
                      <a:pt x="57" y="436"/>
                    </a:lnTo>
                    <a:lnTo>
                      <a:pt x="55" y="435"/>
                    </a:lnTo>
                    <a:lnTo>
                      <a:pt x="53" y="436"/>
                    </a:lnTo>
                    <a:lnTo>
                      <a:pt x="52" y="437"/>
                    </a:lnTo>
                    <a:lnTo>
                      <a:pt x="52" y="437"/>
                    </a:lnTo>
                    <a:lnTo>
                      <a:pt x="51" y="438"/>
                    </a:lnTo>
                    <a:lnTo>
                      <a:pt x="50" y="438"/>
                    </a:lnTo>
                    <a:lnTo>
                      <a:pt x="48" y="438"/>
                    </a:lnTo>
                    <a:lnTo>
                      <a:pt x="47" y="439"/>
                    </a:lnTo>
                    <a:lnTo>
                      <a:pt x="46" y="440"/>
                    </a:lnTo>
                    <a:lnTo>
                      <a:pt x="48" y="442"/>
                    </a:lnTo>
                    <a:lnTo>
                      <a:pt x="48" y="443"/>
                    </a:lnTo>
                    <a:lnTo>
                      <a:pt x="49" y="444"/>
                    </a:lnTo>
                    <a:lnTo>
                      <a:pt x="49" y="443"/>
                    </a:lnTo>
                    <a:lnTo>
                      <a:pt x="49" y="444"/>
                    </a:lnTo>
                    <a:lnTo>
                      <a:pt x="50" y="445"/>
                    </a:lnTo>
                    <a:lnTo>
                      <a:pt x="49" y="446"/>
                    </a:lnTo>
                    <a:lnTo>
                      <a:pt x="50" y="446"/>
                    </a:lnTo>
                    <a:lnTo>
                      <a:pt x="50" y="447"/>
                    </a:lnTo>
                    <a:lnTo>
                      <a:pt x="49" y="448"/>
                    </a:lnTo>
                    <a:lnTo>
                      <a:pt x="49" y="448"/>
                    </a:lnTo>
                    <a:lnTo>
                      <a:pt x="49" y="449"/>
                    </a:lnTo>
                    <a:lnTo>
                      <a:pt x="50" y="455"/>
                    </a:lnTo>
                    <a:lnTo>
                      <a:pt x="48" y="465"/>
                    </a:lnTo>
                    <a:lnTo>
                      <a:pt x="46" y="468"/>
                    </a:lnTo>
                    <a:lnTo>
                      <a:pt x="46" y="470"/>
                    </a:lnTo>
                    <a:lnTo>
                      <a:pt x="46" y="471"/>
                    </a:lnTo>
                    <a:lnTo>
                      <a:pt x="46" y="471"/>
                    </a:lnTo>
                    <a:lnTo>
                      <a:pt x="46" y="472"/>
                    </a:lnTo>
                    <a:lnTo>
                      <a:pt x="47" y="473"/>
                    </a:lnTo>
                    <a:lnTo>
                      <a:pt x="50" y="473"/>
                    </a:lnTo>
                    <a:lnTo>
                      <a:pt x="50" y="473"/>
                    </a:lnTo>
                    <a:lnTo>
                      <a:pt x="50" y="473"/>
                    </a:lnTo>
                    <a:lnTo>
                      <a:pt x="50" y="479"/>
                    </a:lnTo>
                    <a:lnTo>
                      <a:pt x="49" y="481"/>
                    </a:lnTo>
                    <a:lnTo>
                      <a:pt x="49" y="483"/>
                    </a:lnTo>
                    <a:lnTo>
                      <a:pt x="49" y="483"/>
                    </a:lnTo>
                    <a:lnTo>
                      <a:pt x="50" y="483"/>
                    </a:lnTo>
                    <a:lnTo>
                      <a:pt x="53" y="483"/>
                    </a:lnTo>
                    <a:lnTo>
                      <a:pt x="53" y="483"/>
                    </a:lnTo>
                    <a:lnTo>
                      <a:pt x="54" y="483"/>
                    </a:lnTo>
                    <a:lnTo>
                      <a:pt x="57" y="482"/>
                    </a:lnTo>
                    <a:lnTo>
                      <a:pt x="57" y="482"/>
                    </a:lnTo>
                    <a:lnTo>
                      <a:pt x="59" y="482"/>
                    </a:lnTo>
                    <a:lnTo>
                      <a:pt x="61" y="483"/>
                    </a:lnTo>
                    <a:lnTo>
                      <a:pt x="62" y="484"/>
                    </a:lnTo>
                    <a:lnTo>
                      <a:pt x="63" y="485"/>
                    </a:lnTo>
                    <a:lnTo>
                      <a:pt x="64" y="486"/>
                    </a:lnTo>
                    <a:lnTo>
                      <a:pt x="64" y="487"/>
                    </a:lnTo>
                    <a:lnTo>
                      <a:pt x="64" y="488"/>
                    </a:lnTo>
                    <a:lnTo>
                      <a:pt x="66" y="489"/>
                    </a:lnTo>
                    <a:lnTo>
                      <a:pt x="68" y="490"/>
                    </a:lnTo>
                    <a:lnTo>
                      <a:pt x="68" y="489"/>
                    </a:lnTo>
                    <a:lnTo>
                      <a:pt x="69" y="489"/>
                    </a:lnTo>
                    <a:lnTo>
                      <a:pt x="69" y="488"/>
                    </a:lnTo>
                    <a:lnTo>
                      <a:pt x="70" y="488"/>
                    </a:lnTo>
                    <a:lnTo>
                      <a:pt x="71" y="487"/>
                    </a:lnTo>
                    <a:lnTo>
                      <a:pt x="72" y="487"/>
                    </a:lnTo>
                    <a:lnTo>
                      <a:pt x="74" y="485"/>
                    </a:lnTo>
                    <a:lnTo>
                      <a:pt x="77" y="485"/>
                    </a:lnTo>
                    <a:lnTo>
                      <a:pt x="79" y="485"/>
                    </a:lnTo>
                    <a:lnTo>
                      <a:pt x="80" y="485"/>
                    </a:lnTo>
                    <a:lnTo>
                      <a:pt x="83" y="485"/>
                    </a:lnTo>
                    <a:lnTo>
                      <a:pt x="84" y="484"/>
                    </a:lnTo>
                    <a:lnTo>
                      <a:pt x="86" y="485"/>
                    </a:lnTo>
                    <a:lnTo>
                      <a:pt x="86" y="485"/>
                    </a:lnTo>
                    <a:lnTo>
                      <a:pt x="87" y="484"/>
                    </a:lnTo>
                    <a:lnTo>
                      <a:pt x="88" y="481"/>
                    </a:lnTo>
                    <a:lnTo>
                      <a:pt x="90" y="480"/>
                    </a:lnTo>
                    <a:lnTo>
                      <a:pt x="93" y="479"/>
                    </a:lnTo>
                    <a:lnTo>
                      <a:pt x="93" y="479"/>
                    </a:lnTo>
                    <a:lnTo>
                      <a:pt x="93" y="477"/>
                    </a:lnTo>
                    <a:lnTo>
                      <a:pt x="93" y="477"/>
                    </a:lnTo>
                    <a:lnTo>
                      <a:pt x="94" y="476"/>
                    </a:lnTo>
                    <a:lnTo>
                      <a:pt x="96" y="473"/>
                    </a:lnTo>
                    <a:lnTo>
                      <a:pt x="98" y="472"/>
                    </a:lnTo>
                    <a:lnTo>
                      <a:pt x="98" y="471"/>
                    </a:lnTo>
                    <a:lnTo>
                      <a:pt x="98" y="470"/>
                    </a:lnTo>
                    <a:lnTo>
                      <a:pt x="97" y="470"/>
                    </a:lnTo>
                    <a:lnTo>
                      <a:pt x="97" y="470"/>
                    </a:lnTo>
                    <a:lnTo>
                      <a:pt x="97" y="470"/>
                    </a:lnTo>
                    <a:lnTo>
                      <a:pt x="96" y="468"/>
                    </a:lnTo>
                    <a:lnTo>
                      <a:pt x="96" y="467"/>
                    </a:lnTo>
                    <a:lnTo>
                      <a:pt x="96" y="467"/>
                    </a:lnTo>
                    <a:lnTo>
                      <a:pt x="96" y="465"/>
                    </a:lnTo>
                    <a:lnTo>
                      <a:pt x="102" y="458"/>
                    </a:lnTo>
                    <a:lnTo>
                      <a:pt x="102" y="457"/>
                    </a:lnTo>
                    <a:lnTo>
                      <a:pt x="103" y="455"/>
                    </a:lnTo>
                    <a:lnTo>
                      <a:pt x="114" y="449"/>
                    </a:lnTo>
                    <a:lnTo>
                      <a:pt x="115" y="448"/>
                    </a:lnTo>
                    <a:lnTo>
                      <a:pt x="115" y="448"/>
                    </a:lnTo>
                    <a:lnTo>
                      <a:pt x="115" y="447"/>
                    </a:lnTo>
                    <a:lnTo>
                      <a:pt x="115" y="446"/>
                    </a:lnTo>
                    <a:lnTo>
                      <a:pt x="115" y="445"/>
                    </a:lnTo>
                    <a:lnTo>
                      <a:pt x="115" y="445"/>
                    </a:lnTo>
                    <a:lnTo>
                      <a:pt x="115" y="445"/>
                    </a:lnTo>
                    <a:lnTo>
                      <a:pt x="114" y="442"/>
                    </a:lnTo>
                    <a:lnTo>
                      <a:pt x="114" y="441"/>
                    </a:lnTo>
                    <a:lnTo>
                      <a:pt x="114" y="440"/>
                    </a:lnTo>
                    <a:lnTo>
                      <a:pt x="115" y="439"/>
                    </a:lnTo>
                    <a:lnTo>
                      <a:pt x="118" y="437"/>
                    </a:lnTo>
                    <a:lnTo>
                      <a:pt x="119" y="437"/>
                    </a:lnTo>
                    <a:lnTo>
                      <a:pt x="119" y="437"/>
                    </a:lnTo>
                    <a:lnTo>
                      <a:pt x="120" y="437"/>
                    </a:lnTo>
                    <a:lnTo>
                      <a:pt x="120" y="437"/>
                    </a:lnTo>
                    <a:lnTo>
                      <a:pt x="122" y="437"/>
                    </a:lnTo>
                    <a:lnTo>
                      <a:pt x="122" y="437"/>
                    </a:lnTo>
                    <a:lnTo>
                      <a:pt x="122" y="437"/>
                    </a:lnTo>
                    <a:lnTo>
                      <a:pt x="124" y="438"/>
                    </a:lnTo>
                    <a:lnTo>
                      <a:pt x="124" y="437"/>
                    </a:lnTo>
                    <a:lnTo>
                      <a:pt x="125" y="437"/>
                    </a:lnTo>
                    <a:lnTo>
                      <a:pt x="126" y="437"/>
                    </a:lnTo>
                    <a:lnTo>
                      <a:pt x="126" y="438"/>
                    </a:lnTo>
                    <a:lnTo>
                      <a:pt x="126" y="438"/>
                    </a:lnTo>
                    <a:lnTo>
                      <a:pt x="126" y="438"/>
                    </a:lnTo>
                    <a:lnTo>
                      <a:pt x="127" y="439"/>
                    </a:lnTo>
                    <a:lnTo>
                      <a:pt x="128" y="439"/>
                    </a:lnTo>
                    <a:lnTo>
                      <a:pt x="129" y="440"/>
                    </a:lnTo>
                    <a:lnTo>
                      <a:pt x="131" y="440"/>
                    </a:lnTo>
                    <a:lnTo>
                      <a:pt x="133" y="439"/>
                    </a:lnTo>
                    <a:lnTo>
                      <a:pt x="133" y="438"/>
                    </a:lnTo>
                    <a:lnTo>
                      <a:pt x="133" y="438"/>
                    </a:lnTo>
                    <a:lnTo>
                      <a:pt x="136" y="436"/>
                    </a:lnTo>
                    <a:lnTo>
                      <a:pt x="137" y="435"/>
                    </a:lnTo>
                    <a:lnTo>
                      <a:pt x="138" y="434"/>
                    </a:lnTo>
                    <a:lnTo>
                      <a:pt x="138" y="434"/>
                    </a:lnTo>
                    <a:lnTo>
                      <a:pt x="140" y="434"/>
                    </a:lnTo>
                    <a:lnTo>
                      <a:pt x="141" y="433"/>
                    </a:lnTo>
                    <a:lnTo>
                      <a:pt x="142" y="433"/>
                    </a:lnTo>
                    <a:lnTo>
                      <a:pt x="143" y="431"/>
                    </a:lnTo>
                    <a:lnTo>
                      <a:pt x="143" y="431"/>
                    </a:lnTo>
                    <a:lnTo>
                      <a:pt x="144" y="430"/>
                    </a:lnTo>
                    <a:lnTo>
                      <a:pt x="145" y="430"/>
                    </a:lnTo>
                    <a:lnTo>
                      <a:pt x="147" y="430"/>
                    </a:lnTo>
                    <a:lnTo>
                      <a:pt x="153" y="433"/>
                    </a:lnTo>
                    <a:lnTo>
                      <a:pt x="155" y="439"/>
                    </a:lnTo>
                    <a:lnTo>
                      <a:pt x="155" y="440"/>
                    </a:lnTo>
                    <a:lnTo>
                      <a:pt x="158" y="444"/>
                    </a:lnTo>
                    <a:lnTo>
                      <a:pt x="158" y="444"/>
                    </a:lnTo>
                    <a:lnTo>
                      <a:pt x="159" y="444"/>
                    </a:lnTo>
                    <a:lnTo>
                      <a:pt x="159" y="444"/>
                    </a:lnTo>
                    <a:lnTo>
                      <a:pt x="161" y="445"/>
                    </a:lnTo>
                    <a:lnTo>
                      <a:pt x="162" y="448"/>
                    </a:lnTo>
                    <a:lnTo>
                      <a:pt x="163" y="448"/>
                    </a:lnTo>
                    <a:lnTo>
                      <a:pt x="169" y="453"/>
                    </a:lnTo>
                    <a:lnTo>
                      <a:pt x="169" y="453"/>
                    </a:lnTo>
                    <a:lnTo>
                      <a:pt x="173" y="453"/>
                    </a:lnTo>
                    <a:lnTo>
                      <a:pt x="173" y="455"/>
                    </a:lnTo>
                    <a:lnTo>
                      <a:pt x="174" y="456"/>
                    </a:lnTo>
                    <a:lnTo>
                      <a:pt x="176" y="457"/>
                    </a:lnTo>
                    <a:lnTo>
                      <a:pt x="176" y="457"/>
                    </a:lnTo>
                    <a:lnTo>
                      <a:pt x="176" y="458"/>
                    </a:lnTo>
                    <a:lnTo>
                      <a:pt x="178" y="458"/>
                    </a:lnTo>
                    <a:lnTo>
                      <a:pt x="178" y="458"/>
                    </a:lnTo>
                    <a:lnTo>
                      <a:pt x="179" y="459"/>
                    </a:lnTo>
                    <a:lnTo>
                      <a:pt x="179" y="459"/>
                    </a:lnTo>
                    <a:lnTo>
                      <a:pt x="179" y="460"/>
                    </a:lnTo>
                    <a:lnTo>
                      <a:pt x="180" y="461"/>
                    </a:lnTo>
                    <a:lnTo>
                      <a:pt x="180" y="461"/>
                    </a:lnTo>
                    <a:lnTo>
                      <a:pt x="181" y="462"/>
                    </a:lnTo>
                    <a:lnTo>
                      <a:pt x="182" y="462"/>
                    </a:lnTo>
                    <a:lnTo>
                      <a:pt x="183" y="462"/>
                    </a:lnTo>
                    <a:lnTo>
                      <a:pt x="186" y="470"/>
                    </a:lnTo>
                    <a:lnTo>
                      <a:pt x="184" y="472"/>
                    </a:lnTo>
                    <a:lnTo>
                      <a:pt x="184" y="473"/>
                    </a:lnTo>
                    <a:lnTo>
                      <a:pt x="183" y="475"/>
                    </a:lnTo>
                    <a:lnTo>
                      <a:pt x="183" y="476"/>
                    </a:lnTo>
                    <a:lnTo>
                      <a:pt x="184" y="477"/>
                    </a:lnTo>
                    <a:lnTo>
                      <a:pt x="184" y="477"/>
                    </a:lnTo>
                    <a:lnTo>
                      <a:pt x="184" y="477"/>
                    </a:lnTo>
                    <a:lnTo>
                      <a:pt x="185" y="477"/>
                    </a:lnTo>
                    <a:lnTo>
                      <a:pt x="185" y="477"/>
                    </a:lnTo>
                    <a:lnTo>
                      <a:pt x="187" y="474"/>
                    </a:lnTo>
                    <a:lnTo>
                      <a:pt x="187" y="474"/>
                    </a:lnTo>
                    <a:lnTo>
                      <a:pt x="188" y="473"/>
                    </a:lnTo>
                    <a:lnTo>
                      <a:pt x="188" y="473"/>
                    </a:lnTo>
                    <a:lnTo>
                      <a:pt x="188" y="471"/>
                    </a:lnTo>
                    <a:lnTo>
                      <a:pt x="188" y="470"/>
                    </a:lnTo>
                    <a:lnTo>
                      <a:pt x="190" y="470"/>
                    </a:lnTo>
                    <a:lnTo>
                      <a:pt x="191" y="470"/>
                    </a:lnTo>
                    <a:lnTo>
                      <a:pt x="191" y="470"/>
                    </a:lnTo>
                    <a:lnTo>
                      <a:pt x="191" y="466"/>
                    </a:lnTo>
                    <a:lnTo>
                      <a:pt x="190" y="466"/>
                    </a:lnTo>
                    <a:lnTo>
                      <a:pt x="189" y="465"/>
                    </a:lnTo>
                    <a:lnTo>
                      <a:pt x="189" y="465"/>
                    </a:lnTo>
                    <a:lnTo>
                      <a:pt x="188" y="464"/>
                    </a:lnTo>
                    <a:lnTo>
                      <a:pt x="188" y="461"/>
                    </a:lnTo>
                    <a:lnTo>
                      <a:pt x="190" y="459"/>
                    </a:lnTo>
                    <a:lnTo>
                      <a:pt x="191" y="459"/>
                    </a:lnTo>
                    <a:lnTo>
                      <a:pt x="193" y="459"/>
                    </a:lnTo>
                    <a:lnTo>
                      <a:pt x="195" y="461"/>
                    </a:lnTo>
                    <a:lnTo>
                      <a:pt x="196" y="462"/>
                    </a:lnTo>
                    <a:lnTo>
                      <a:pt x="198" y="463"/>
                    </a:lnTo>
                    <a:lnTo>
                      <a:pt x="198" y="463"/>
                    </a:lnTo>
                    <a:lnTo>
                      <a:pt x="198" y="462"/>
                    </a:lnTo>
                    <a:lnTo>
                      <a:pt x="195" y="457"/>
                    </a:lnTo>
                    <a:lnTo>
                      <a:pt x="191" y="455"/>
                    </a:lnTo>
                    <a:lnTo>
                      <a:pt x="191" y="455"/>
                    </a:lnTo>
                    <a:lnTo>
                      <a:pt x="185" y="451"/>
                    </a:lnTo>
                    <a:lnTo>
                      <a:pt x="184" y="451"/>
                    </a:lnTo>
                    <a:lnTo>
                      <a:pt x="184" y="451"/>
                    </a:lnTo>
                    <a:lnTo>
                      <a:pt x="184" y="451"/>
                    </a:lnTo>
                    <a:lnTo>
                      <a:pt x="185" y="450"/>
                    </a:lnTo>
                    <a:lnTo>
                      <a:pt x="185" y="448"/>
                    </a:lnTo>
                    <a:lnTo>
                      <a:pt x="185" y="448"/>
                    </a:lnTo>
                    <a:lnTo>
                      <a:pt x="184" y="448"/>
                    </a:lnTo>
                    <a:lnTo>
                      <a:pt x="184" y="448"/>
                    </a:lnTo>
                    <a:lnTo>
                      <a:pt x="180" y="448"/>
                    </a:lnTo>
                    <a:lnTo>
                      <a:pt x="180" y="449"/>
                    </a:lnTo>
                    <a:lnTo>
                      <a:pt x="178" y="447"/>
                    </a:lnTo>
                    <a:lnTo>
                      <a:pt x="177" y="447"/>
                    </a:lnTo>
                    <a:lnTo>
                      <a:pt x="177" y="446"/>
                    </a:lnTo>
                    <a:lnTo>
                      <a:pt x="177" y="446"/>
                    </a:lnTo>
                    <a:lnTo>
                      <a:pt x="174" y="444"/>
                    </a:lnTo>
                    <a:lnTo>
                      <a:pt x="173" y="440"/>
                    </a:lnTo>
                    <a:lnTo>
                      <a:pt x="173" y="440"/>
                    </a:lnTo>
                    <a:lnTo>
                      <a:pt x="171" y="436"/>
                    </a:lnTo>
                    <a:lnTo>
                      <a:pt x="171" y="435"/>
                    </a:lnTo>
                    <a:lnTo>
                      <a:pt x="170" y="435"/>
                    </a:lnTo>
                    <a:lnTo>
                      <a:pt x="170" y="435"/>
                    </a:lnTo>
                    <a:lnTo>
                      <a:pt x="166" y="433"/>
                    </a:lnTo>
                    <a:lnTo>
                      <a:pt x="165" y="430"/>
                    </a:lnTo>
                    <a:lnTo>
                      <a:pt x="164" y="430"/>
                    </a:lnTo>
                    <a:lnTo>
                      <a:pt x="165" y="426"/>
                    </a:lnTo>
                    <a:lnTo>
                      <a:pt x="165" y="426"/>
                    </a:lnTo>
                    <a:lnTo>
                      <a:pt x="166" y="425"/>
                    </a:lnTo>
                    <a:lnTo>
                      <a:pt x="165" y="425"/>
                    </a:lnTo>
                    <a:lnTo>
                      <a:pt x="164" y="424"/>
                    </a:lnTo>
                    <a:lnTo>
                      <a:pt x="164" y="422"/>
                    </a:lnTo>
                    <a:lnTo>
                      <a:pt x="164" y="422"/>
                    </a:lnTo>
                    <a:lnTo>
                      <a:pt x="166" y="421"/>
                    </a:lnTo>
                    <a:lnTo>
                      <a:pt x="166" y="421"/>
                    </a:lnTo>
                    <a:lnTo>
                      <a:pt x="166" y="422"/>
                    </a:lnTo>
                    <a:lnTo>
                      <a:pt x="169" y="419"/>
                    </a:lnTo>
                    <a:lnTo>
                      <a:pt x="170" y="419"/>
                    </a:lnTo>
                    <a:lnTo>
                      <a:pt x="171" y="419"/>
                    </a:lnTo>
                    <a:lnTo>
                      <a:pt x="172" y="419"/>
                    </a:lnTo>
                    <a:lnTo>
                      <a:pt x="172" y="420"/>
                    </a:lnTo>
                    <a:lnTo>
                      <a:pt x="172" y="421"/>
                    </a:lnTo>
                    <a:lnTo>
                      <a:pt x="172" y="421"/>
                    </a:lnTo>
                    <a:lnTo>
                      <a:pt x="171" y="421"/>
                    </a:lnTo>
                    <a:lnTo>
                      <a:pt x="171" y="423"/>
                    </a:lnTo>
                    <a:lnTo>
                      <a:pt x="173" y="426"/>
                    </a:lnTo>
                    <a:lnTo>
                      <a:pt x="173" y="426"/>
                    </a:lnTo>
                    <a:lnTo>
                      <a:pt x="173" y="426"/>
                    </a:lnTo>
                    <a:lnTo>
                      <a:pt x="176" y="422"/>
                    </a:lnTo>
                    <a:lnTo>
                      <a:pt x="177" y="423"/>
                    </a:lnTo>
                    <a:lnTo>
                      <a:pt x="177" y="424"/>
                    </a:lnTo>
                    <a:lnTo>
                      <a:pt x="178" y="424"/>
                    </a:lnTo>
                    <a:lnTo>
                      <a:pt x="178" y="425"/>
                    </a:lnTo>
                    <a:lnTo>
                      <a:pt x="179" y="426"/>
                    </a:lnTo>
                    <a:lnTo>
                      <a:pt x="179" y="427"/>
                    </a:lnTo>
                    <a:lnTo>
                      <a:pt x="180" y="429"/>
                    </a:lnTo>
                    <a:lnTo>
                      <a:pt x="181" y="430"/>
                    </a:lnTo>
                    <a:lnTo>
                      <a:pt x="180" y="430"/>
                    </a:lnTo>
                    <a:lnTo>
                      <a:pt x="180" y="431"/>
                    </a:lnTo>
                    <a:lnTo>
                      <a:pt x="180" y="431"/>
                    </a:lnTo>
                    <a:lnTo>
                      <a:pt x="181" y="433"/>
                    </a:lnTo>
                    <a:lnTo>
                      <a:pt x="184" y="435"/>
                    </a:lnTo>
                    <a:lnTo>
                      <a:pt x="184" y="437"/>
                    </a:lnTo>
                    <a:lnTo>
                      <a:pt x="188" y="437"/>
                    </a:lnTo>
                    <a:lnTo>
                      <a:pt x="193" y="440"/>
                    </a:lnTo>
                    <a:lnTo>
                      <a:pt x="193" y="440"/>
                    </a:lnTo>
                    <a:lnTo>
                      <a:pt x="193" y="440"/>
                    </a:lnTo>
                    <a:lnTo>
                      <a:pt x="192" y="440"/>
                    </a:lnTo>
                    <a:lnTo>
                      <a:pt x="191" y="440"/>
                    </a:lnTo>
                    <a:lnTo>
                      <a:pt x="191" y="440"/>
                    </a:lnTo>
                    <a:lnTo>
                      <a:pt x="192" y="440"/>
                    </a:lnTo>
                    <a:lnTo>
                      <a:pt x="194" y="441"/>
                    </a:lnTo>
                    <a:lnTo>
                      <a:pt x="195" y="442"/>
                    </a:lnTo>
                    <a:lnTo>
                      <a:pt x="198" y="444"/>
                    </a:lnTo>
                    <a:lnTo>
                      <a:pt x="202" y="447"/>
                    </a:lnTo>
                    <a:lnTo>
                      <a:pt x="202" y="448"/>
                    </a:lnTo>
                    <a:lnTo>
                      <a:pt x="203" y="448"/>
                    </a:lnTo>
                    <a:lnTo>
                      <a:pt x="204" y="449"/>
                    </a:lnTo>
                    <a:lnTo>
                      <a:pt x="204" y="449"/>
                    </a:lnTo>
                    <a:lnTo>
                      <a:pt x="203" y="452"/>
                    </a:lnTo>
                    <a:lnTo>
                      <a:pt x="204" y="454"/>
                    </a:lnTo>
                    <a:lnTo>
                      <a:pt x="204" y="455"/>
                    </a:lnTo>
                    <a:lnTo>
                      <a:pt x="204" y="455"/>
                    </a:lnTo>
                    <a:lnTo>
                      <a:pt x="203" y="455"/>
                    </a:lnTo>
                    <a:lnTo>
                      <a:pt x="203" y="457"/>
                    </a:lnTo>
                    <a:lnTo>
                      <a:pt x="203" y="459"/>
                    </a:lnTo>
                    <a:lnTo>
                      <a:pt x="202" y="459"/>
                    </a:lnTo>
                    <a:lnTo>
                      <a:pt x="204" y="462"/>
                    </a:lnTo>
                    <a:lnTo>
                      <a:pt x="206" y="462"/>
                    </a:lnTo>
                    <a:lnTo>
                      <a:pt x="206" y="463"/>
                    </a:lnTo>
                    <a:lnTo>
                      <a:pt x="207" y="464"/>
                    </a:lnTo>
                    <a:lnTo>
                      <a:pt x="208" y="465"/>
                    </a:lnTo>
                    <a:lnTo>
                      <a:pt x="208" y="465"/>
                    </a:lnTo>
                    <a:lnTo>
                      <a:pt x="208" y="465"/>
                    </a:lnTo>
                    <a:lnTo>
                      <a:pt x="208" y="465"/>
                    </a:lnTo>
                    <a:lnTo>
                      <a:pt x="209" y="466"/>
                    </a:lnTo>
                    <a:lnTo>
                      <a:pt x="209" y="467"/>
                    </a:lnTo>
                    <a:lnTo>
                      <a:pt x="211" y="470"/>
                    </a:lnTo>
                    <a:lnTo>
                      <a:pt x="211" y="469"/>
                    </a:lnTo>
                    <a:lnTo>
                      <a:pt x="213" y="470"/>
                    </a:lnTo>
                    <a:lnTo>
                      <a:pt x="213" y="470"/>
                    </a:lnTo>
                    <a:lnTo>
                      <a:pt x="212" y="470"/>
                    </a:lnTo>
                    <a:lnTo>
                      <a:pt x="211" y="470"/>
                    </a:lnTo>
                    <a:lnTo>
                      <a:pt x="213" y="474"/>
                    </a:lnTo>
                    <a:lnTo>
                      <a:pt x="213" y="474"/>
                    </a:lnTo>
                    <a:lnTo>
                      <a:pt x="214" y="473"/>
                    </a:lnTo>
                    <a:lnTo>
                      <a:pt x="214" y="473"/>
                    </a:lnTo>
                    <a:lnTo>
                      <a:pt x="216" y="474"/>
                    </a:lnTo>
                    <a:lnTo>
                      <a:pt x="217" y="474"/>
                    </a:lnTo>
                    <a:lnTo>
                      <a:pt x="219" y="474"/>
                    </a:lnTo>
                    <a:lnTo>
                      <a:pt x="220" y="474"/>
                    </a:lnTo>
                    <a:lnTo>
                      <a:pt x="221" y="474"/>
                    </a:lnTo>
                    <a:lnTo>
                      <a:pt x="221" y="473"/>
                    </a:lnTo>
                    <a:lnTo>
                      <a:pt x="223" y="475"/>
                    </a:lnTo>
                    <a:lnTo>
                      <a:pt x="224" y="475"/>
                    </a:lnTo>
                    <a:lnTo>
                      <a:pt x="224" y="476"/>
                    </a:lnTo>
                    <a:lnTo>
                      <a:pt x="223" y="477"/>
                    </a:lnTo>
                    <a:lnTo>
                      <a:pt x="224" y="477"/>
                    </a:lnTo>
                    <a:lnTo>
                      <a:pt x="227" y="477"/>
                    </a:lnTo>
                    <a:lnTo>
                      <a:pt x="227" y="478"/>
                    </a:lnTo>
                    <a:lnTo>
                      <a:pt x="229" y="479"/>
                    </a:lnTo>
                    <a:lnTo>
                      <a:pt x="229" y="475"/>
                    </a:lnTo>
                    <a:lnTo>
                      <a:pt x="228" y="474"/>
                    </a:lnTo>
                    <a:lnTo>
                      <a:pt x="227" y="474"/>
                    </a:lnTo>
                    <a:lnTo>
                      <a:pt x="226" y="473"/>
                    </a:lnTo>
                    <a:lnTo>
                      <a:pt x="225" y="473"/>
                    </a:lnTo>
                    <a:lnTo>
                      <a:pt x="225" y="472"/>
                    </a:lnTo>
                    <a:lnTo>
                      <a:pt x="224" y="472"/>
                    </a:lnTo>
                    <a:lnTo>
                      <a:pt x="221" y="470"/>
                    </a:lnTo>
                    <a:lnTo>
                      <a:pt x="220" y="470"/>
                    </a:lnTo>
                    <a:lnTo>
                      <a:pt x="223" y="470"/>
                    </a:lnTo>
                    <a:lnTo>
                      <a:pt x="223" y="470"/>
                    </a:lnTo>
                    <a:lnTo>
                      <a:pt x="223" y="468"/>
                    </a:lnTo>
                    <a:lnTo>
                      <a:pt x="223" y="467"/>
                    </a:lnTo>
                    <a:lnTo>
                      <a:pt x="224" y="467"/>
                    </a:lnTo>
                    <a:lnTo>
                      <a:pt x="224" y="468"/>
                    </a:lnTo>
                    <a:lnTo>
                      <a:pt x="224" y="469"/>
                    </a:lnTo>
                    <a:lnTo>
                      <a:pt x="224" y="469"/>
                    </a:lnTo>
                    <a:lnTo>
                      <a:pt x="225" y="469"/>
                    </a:lnTo>
                    <a:lnTo>
                      <a:pt x="224" y="466"/>
                    </a:lnTo>
                    <a:lnTo>
                      <a:pt x="223" y="465"/>
                    </a:lnTo>
                    <a:lnTo>
                      <a:pt x="222" y="463"/>
                    </a:lnTo>
                    <a:lnTo>
                      <a:pt x="221" y="462"/>
                    </a:lnTo>
                    <a:lnTo>
                      <a:pt x="221" y="459"/>
                    </a:lnTo>
                    <a:lnTo>
                      <a:pt x="223" y="458"/>
                    </a:lnTo>
                    <a:lnTo>
                      <a:pt x="223" y="459"/>
                    </a:lnTo>
                    <a:lnTo>
                      <a:pt x="223" y="459"/>
                    </a:lnTo>
                    <a:lnTo>
                      <a:pt x="225" y="461"/>
                    </a:lnTo>
                    <a:lnTo>
                      <a:pt x="225" y="462"/>
                    </a:lnTo>
                    <a:lnTo>
                      <a:pt x="227" y="462"/>
                    </a:lnTo>
                    <a:lnTo>
                      <a:pt x="227" y="462"/>
                    </a:lnTo>
                    <a:lnTo>
                      <a:pt x="226" y="462"/>
                    </a:lnTo>
                    <a:lnTo>
                      <a:pt x="226" y="461"/>
                    </a:lnTo>
                    <a:lnTo>
                      <a:pt x="226" y="461"/>
                    </a:lnTo>
                    <a:lnTo>
                      <a:pt x="227" y="461"/>
                    </a:lnTo>
                    <a:lnTo>
                      <a:pt x="228" y="462"/>
                    </a:lnTo>
                    <a:lnTo>
                      <a:pt x="228" y="462"/>
                    </a:lnTo>
                    <a:lnTo>
                      <a:pt x="227" y="461"/>
                    </a:lnTo>
                    <a:lnTo>
                      <a:pt x="227" y="459"/>
                    </a:lnTo>
                    <a:lnTo>
                      <a:pt x="229" y="460"/>
                    </a:lnTo>
                    <a:lnTo>
                      <a:pt x="231" y="461"/>
                    </a:lnTo>
                    <a:lnTo>
                      <a:pt x="230" y="460"/>
                    </a:lnTo>
                    <a:lnTo>
                      <a:pt x="229" y="459"/>
                    </a:lnTo>
                    <a:lnTo>
                      <a:pt x="227" y="459"/>
                    </a:lnTo>
                    <a:lnTo>
                      <a:pt x="227" y="458"/>
                    </a:lnTo>
                    <a:lnTo>
                      <a:pt x="228" y="457"/>
                    </a:lnTo>
                    <a:lnTo>
                      <a:pt x="230" y="457"/>
                    </a:lnTo>
                    <a:lnTo>
                      <a:pt x="231" y="455"/>
                    </a:lnTo>
                    <a:lnTo>
                      <a:pt x="232" y="456"/>
                    </a:lnTo>
                    <a:lnTo>
                      <a:pt x="233" y="456"/>
                    </a:lnTo>
                    <a:lnTo>
                      <a:pt x="235" y="455"/>
                    </a:lnTo>
                    <a:lnTo>
                      <a:pt x="239" y="456"/>
                    </a:lnTo>
                    <a:lnTo>
                      <a:pt x="240" y="457"/>
                    </a:lnTo>
                    <a:lnTo>
                      <a:pt x="240" y="458"/>
                    </a:lnTo>
                    <a:lnTo>
                      <a:pt x="241" y="458"/>
                    </a:lnTo>
                    <a:lnTo>
                      <a:pt x="245" y="458"/>
                    </a:lnTo>
                    <a:lnTo>
                      <a:pt x="244" y="459"/>
                    </a:lnTo>
                    <a:lnTo>
                      <a:pt x="241" y="459"/>
                    </a:lnTo>
                    <a:lnTo>
                      <a:pt x="241" y="462"/>
                    </a:lnTo>
                    <a:lnTo>
                      <a:pt x="242" y="461"/>
                    </a:lnTo>
                    <a:lnTo>
                      <a:pt x="242" y="460"/>
                    </a:lnTo>
                    <a:lnTo>
                      <a:pt x="249" y="455"/>
                    </a:lnTo>
                    <a:lnTo>
                      <a:pt x="254" y="455"/>
                    </a:lnTo>
                    <a:lnTo>
                      <a:pt x="255" y="455"/>
                    </a:lnTo>
                    <a:lnTo>
                      <a:pt x="256" y="455"/>
                    </a:lnTo>
                    <a:lnTo>
                      <a:pt x="256" y="454"/>
                    </a:lnTo>
                    <a:lnTo>
                      <a:pt x="256" y="453"/>
                    </a:lnTo>
                    <a:lnTo>
                      <a:pt x="256" y="453"/>
                    </a:lnTo>
                    <a:lnTo>
                      <a:pt x="253" y="451"/>
                    </a:lnTo>
                    <a:lnTo>
                      <a:pt x="251" y="450"/>
                    </a:lnTo>
                    <a:lnTo>
                      <a:pt x="251" y="449"/>
                    </a:lnTo>
                    <a:lnTo>
                      <a:pt x="251" y="448"/>
                    </a:lnTo>
                    <a:lnTo>
                      <a:pt x="251" y="448"/>
                    </a:lnTo>
                    <a:lnTo>
                      <a:pt x="249" y="444"/>
                    </a:lnTo>
                    <a:lnTo>
                      <a:pt x="249" y="444"/>
                    </a:lnTo>
                    <a:lnTo>
                      <a:pt x="248" y="444"/>
                    </a:lnTo>
                    <a:lnTo>
                      <a:pt x="249" y="443"/>
                    </a:lnTo>
                    <a:lnTo>
                      <a:pt x="249" y="442"/>
                    </a:lnTo>
                    <a:lnTo>
                      <a:pt x="250" y="442"/>
                    </a:lnTo>
                    <a:lnTo>
                      <a:pt x="250" y="439"/>
                    </a:lnTo>
                    <a:lnTo>
                      <a:pt x="252" y="437"/>
                    </a:lnTo>
                    <a:lnTo>
                      <a:pt x="253" y="437"/>
                    </a:lnTo>
                    <a:lnTo>
                      <a:pt x="254" y="436"/>
                    </a:lnTo>
                    <a:lnTo>
                      <a:pt x="254" y="434"/>
                    </a:lnTo>
                    <a:lnTo>
                      <a:pt x="255" y="429"/>
                    </a:lnTo>
                    <a:lnTo>
                      <a:pt x="256" y="430"/>
                    </a:lnTo>
                    <a:lnTo>
                      <a:pt x="258" y="426"/>
                    </a:lnTo>
                    <a:lnTo>
                      <a:pt x="259" y="426"/>
                    </a:lnTo>
                    <a:lnTo>
                      <a:pt x="260" y="426"/>
                    </a:lnTo>
                    <a:lnTo>
                      <a:pt x="260" y="422"/>
                    </a:lnTo>
                    <a:lnTo>
                      <a:pt x="260" y="422"/>
                    </a:lnTo>
                    <a:lnTo>
                      <a:pt x="260" y="422"/>
                    </a:lnTo>
                    <a:lnTo>
                      <a:pt x="260" y="419"/>
                    </a:lnTo>
                    <a:lnTo>
                      <a:pt x="260" y="419"/>
                    </a:lnTo>
                    <a:lnTo>
                      <a:pt x="260" y="419"/>
                    </a:lnTo>
                    <a:lnTo>
                      <a:pt x="260" y="420"/>
                    </a:lnTo>
                    <a:lnTo>
                      <a:pt x="260" y="419"/>
                    </a:lnTo>
                    <a:lnTo>
                      <a:pt x="261" y="419"/>
                    </a:lnTo>
                    <a:lnTo>
                      <a:pt x="262" y="419"/>
                    </a:lnTo>
                    <a:lnTo>
                      <a:pt x="263" y="419"/>
                    </a:lnTo>
                    <a:lnTo>
                      <a:pt x="264" y="417"/>
                    </a:lnTo>
                    <a:lnTo>
                      <a:pt x="264" y="415"/>
                    </a:lnTo>
                    <a:lnTo>
                      <a:pt x="263" y="415"/>
                    </a:lnTo>
                    <a:lnTo>
                      <a:pt x="263" y="414"/>
                    </a:lnTo>
                    <a:lnTo>
                      <a:pt x="263" y="415"/>
                    </a:lnTo>
                    <a:lnTo>
                      <a:pt x="264" y="415"/>
                    </a:lnTo>
                    <a:lnTo>
                      <a:pt x="264" y="415"/>
                    </a:lnTo>
                    <a:lnTo>
                      <a:pt x="265" y="415"/>
                    </a:lnTo>
                    <a:lnTo>
                      <a:pt x="266" y="414"/>
                    </a:lnTo>
                    <a:lnTo>
                      <a:pt x="266" y="413"/>
                    </a:lnTo>
                    <a:lnTo>
                      <a:pt x="269" y="412"/>
                    </a:lnTo>
                    <a:lnTo>
                      <a:pt x="271" y="411"/>
                    </a:lnTo>
                    <a:lnTo>
                      <a:pt x="271" y="412"/>
                    </a:lnTo>
                    <a:lnTo>
                      <a:pt x="272" y="411"/>
                    </a:lnTo>
                    <a:lnTo>
                      <a:pt x="272" y="411"/>
                    </a:lnTo>
                    <a:lnTo>
                      <a:pt x="274" y="412"/>
                    </a:lnTo>
                    <a:lnTo>
                      <a:pt x="275" y="413"/>
                    </a:lnTo>
                    <a:lnTo>
                      <a:pt x="275" y="413"/>
                    </a:lnTo>
                    <a:lnTo>
                      <a:pt x="275" y="413"/>
                    </a:lnTo>
                    <a:lnTo>
                      <a:pt x="272" y="413"/>
                    </a:lnTo>
                    <a:lnTo>
                      <a:pt x="271" y="413"/>
                    </a:lnTo>
                    <a:lnTo>
                      <a:pt x="271" y="414"/>
                    </a:lnTo>
                    <a:lnTo>
                      <a:pt x="273" y="414"/>
                    </a:lnTo>
                    <a:lnTo>
                      <a:pt x="274" y="414"/>
                    </a:lnTo>
                    <a:lnTo>
                      <a:pt x="272" y="415"/>
                    </a:lnTo>
                    <a:lnTo>
                      <a:pt x="272" y="415"/>
                    </a:lnTo>
                    <a:lnTo>
                      <a:pt x="273" y="415"/>
                    </a:lnTo>
                    <a:lnTo>
                      <a:pt x="274" y="415"/>
                    </a:lnTo>
                    <a:lnTo>
                      <a:pt x="275" y="416"/>
                    </a:lnTo>
                    <a:lnTo>
                      <a:pt x="276" y="417"/>
                    </a:lnTo>
                    <a:lnTo>
                      <a:pt x="279" y="416"/>
                    </a:lnTo>
                    <a:lnTo>
                      <a:pt x="279" y="416"/>
                    </a:lnTo>
                    <a:lnTo>
                      <a:pt x="280" y="415"/>
                    </a:lnTo>
                    <a:lnTo>
                      <a:pt x="280" y="416"/>
                    </a:lnTo>
                    <a:lnTo>
                      <a:pt x="281" y="417"/>
                    </a:lnTo>
                    <a:lnTo>
                      <a:pt x="282" y="416"/>
                    </a:lnTo>
                    <a:lnTo>
                      <a:pt x="282" y="416"/>
                    </a:lnTo>
                    <a:lnTo>
                      <a:pt x="282" y="417"/>
                    </a:lnTo>
                    <a:lnTo>
                      <a:pt x="283" y="418"/>
                    </a:lnTo>
                    <a:lnTo>
                      <a:pt x="282" y="418"/>
                    </a:lnTo>
                    <a:lnTo>
                      <a:pt x="279" y="419"/>
                    </a:lnTo>
                    <a:lnTo>
                      <a:pt x="276" y="421"/>
                    </a:lnTo>
                    <a:lnTo>
                      <a:pt x="276" y="422"/>
                    </a:lnTo>
                    <a:lnTo>
                      <a:pt x="276" y="422"/>
                    </a:lnTo>
                    <a:lnTo>
                      <a:pt x="278" y="422"/>
                    </a:lnTo>
                    <a:lnTo>
                      <a:pt x="280" y="423"/>
                    </a:lnTo>
                    <a:lnTo>
                      <a:pt x="280" y="423"/>
                    </a:lnTo>
                    <a:lnTo>
                      <a:pt x="281" y="424"/>
                    </a:lnTo>
                    <a:lnTo>
                      <a:pt x="282" y="425"/>
                    </a:lnTo>
                    <a:lnTo>
                      <a:pt x="282" y="427"/>
                    </a:lnTo>
                    <a:lnTo>
                      <a:pt x="281" y="428"/>
                    </a:lnTo>
                    <a:lnTo>
                      <a:pt x="282" y="430"/>
                    </a:lnTo>
                    <a:lnTo>
                      <a:pt x="282" y="430"/>
                    </a:lnTo>
                    <a:lnTo>
                      <a:pt x="284" y="430"/>
                    </a:lnTo>
                    <a:lnTo>
                      <a:pt x="286" y="429"/>
                    </a:lnTo>
                    <a:lnTo>
                      <a:pt x="286" y="429"/>
                    </a:lnTo>
                    <a:lnTo>
                      <a:pt x="286" y="428"/>
                    </a:lnTo>
                    <a:lnTo>
                      <a:pt x="286" y="428"/>
                    </a:lnTo>
                    <a:lnTo>
                      <a:pt x="287" y="427"/>
                    </a:lnTo>
                    <a:lnTo>
                      <a:pt x="288" y="427"/>
                    </a:lnTo>
                    <a:lnTo>
                      <a:pt x="287" y="426"/>
                    </a:lnTo>
                    <a:lnTo>
                      <a:pt x="289" y="426"/>
                    </a:lnTo>
                    <a:lnTo>
                      <a:pt x="289" y="426"/>
                    </a:lnTo>
                    <a:lnTo>
                      <a:pt x="293" y="424"/>
                    </a:lnTo>
                    <a:lnTo>
                      <a:pt x="296" y="425"/>
                    </a:lnTo>
                    <a:lnTo>
                      <a:pt x="296" y="425"/>
                    </a:lnTo>
                    <a:lnTo>
                      <a:pt x="298" y="424"/>
                    </a:lnTo>
                    <a:lnTo>
                      <a:pt x="298" y="422"/>
                    </a:lnTo>
                    <a:lnTo>
                      <a:pt x="298" y="422"/>
                    </a:lnTo>
                    <a:lnTo>
                      <a:pt x="298" y="422"/>
                    </a:lnTo>
                    <a:lnTo>
                      <a:pt x="297" y="421"/>
                    </a:lnTo>
                    <a:lnTo>
                      <a:pt x="295" y="422"/>
                    </a:lnTo>
                    <a:lnTo>
                      <a:pt x="295" y="422"/>
                    </a:lnTo>
                    <a:lnTo>
                      <a:pt x="294" y="422"/>
                    </a:lnTo>
                    <a:lnTo>
                      <a:pt x="293" y="422"/>
                    </a:lnTo>
                    <a:lnTo>
                      <a:pt x="293" y="422"/>
                    </a:lnTo>
                    <a:lnTo>
                      <a:pt x="292" y="422"/>
                    </a:lnTo>
                    <a:lnTo>
                      <a:pt x="290" y="422"/>
                    </a:lnTo>
                    <a:lnTo>
                      <a:pt x="290" y="422"/>
                    </a:lnTo>
                    <a:lnTo>
                      <a:pt x="289" y="420"/>
                    </a:lnTo>
                    <a:lnTo>
                      <a:pt x="289" y="419"/>
                    </a:lnTo>
                    <a:lnTo>
                      <a:pt x="288" y="419"/>
                    </a:lnTo>
                    <a:lnTo>
                      <a:pt x="288" y="419"/>
                    </a:lnTo>
                    <a:lnTo>
                      <a:pt x="288" y="419"/>
                    </a:lnTo>
                    <a:lnTo>
                      <a:pt x="287" y="419"/>
                    </a:lnTo>
                    <a:lnTo>
                      <a:pt x="287" y="419"/>
                    </a:lnTo>
                    <a:lnTo>
                      <a:pt x="287" y="418"/>
                    </a:lnTo>
                    <a:lnTo>
                      <a:pt x="287" y="418"/>
                    </a:lnTo>
                    <a:lnTo>
                      <a:pt x="286" y="417"/>
                    </a:lnTo>
                    <a:lnTo>
                      <a:pt x="286" y="417"/>
                    </a:lnTo>
                    <a:lnTo>
                      <a:pt x="286" y="418"/>
                    </a:lnTo>
                    <a:lnTo>
                      <a:pt x="285" y="418"/>
                    </a:lnTo>
                    <a:lnTo>
                      <a:pt x="285" y="418"/>
                    </a:lnTo>
                    <a:lnTo>
                      <a:pt x="285" y="417"/>
                    </a:lnTo>
                    <a:lnTo>
                      <a:pt x="285" y="416"/>
                    </a:lnTo>
                    <a:lnTo>
                      <a:pt x="284" y="416"/>
                    </a:lnTo>
                    <a:lnTo>
                      <a:pt x="284" y="416"/>
                    </a:lnTo>
                    <a:lnTo>
                      <a:pt x="283" y="415"/>
                    </a:lnTo>
                    <a:lnTo>
                      <a:pt x="282" y="415"/>
                    </a:lnTo>
                    <a:lnTo>
                      <a:pt x="285" y="416"/>
                    </a:lnTo>
                    <a:lnTo>
                      <a:pt x="285" y="415"/>
                    </a:lnTo>
                    <a:lnTo>
                      <a:pt x="285" y="415"/>
                    </a:lnTo>
                    <a:lnTo>
                      <a:pt x="286" y="415"/>
                    </a:lnTo>
                    <a:lnTo>
                      <a:pt x="286" y="415"/>
                    </a:lnTo>
                    <a:lnTo>
                      <a:pt x="286" y="416"/>
                    </a:lnTo>
                    <a:lnTo>
                      <a:pt x="287" y="416"/>
                    </a:lnTo>
                    <a:lnTo>
                      <a:pt x="287" y="416"/>
                    </a:lnTo>
                    <a:lnTo>
                      <a:pt x="287" y="417"/>
                    </a:lnTo>
                    <a:lnTo>
                      <a:pt x="287" y="417"/>
                    </a:lnTo>
                    <a:lnTo>
                      <a:pt x="287" y="416"/>
                    </a:lnTo>
                    <a:lnTo>
                      <a:pt x="288" y="416"/>
                    </a:lnTo>
                    <a:lnTo>
                      <a:pt x="289" y="416"/>
                    </a:lnTo>
                    <a:lnTo>
                      <a:pt x="288" y="417"/>
                    </a:lnTo>
                    <a:lnTo>
                      <a:pt x="289" y="418"/>
                    </a:lnTo>
                    <a:lnTo>
                      <a:pt x="289" y="419"/>
                    </a:lnTo>
                    <a:lnTo>
                      <a:pt x="289" y="419"/>
                    </a:lnTo>
                    <a:lnTo>
                      <a:pt x="289" y="416"/>
                    </a:lnTo>
                    <a:lnTo>
                      <a:pt x="290" y="415"/>
                    </a:lnTo>
                    <a:lnTo>
                      <a:pt x="290" y="413"/>
                    </a:lnTo>
                    <a:lnTo>
                      <a:pt x="291" y="413"/>
                    </a:lnTo>
                    <a:lnTo>
                      <a:pt x="291" y="415"/>
                    </a:lnTo>
                    <a:lnTo>
                      <a:pt x="291" y="415"/>
                    </a:lnTo>
                    <a:lnTo>
                      <a:pt x="290" y="415"/>
                    </a:lnTo>
                    <a:lnTo>
                      <a:pt x="290" y="416"/>
                    </a:lnTo>
                    <a:lnTo>
                      <a:pt x="291" y="416"/>
                    </a:lnTo>
                    <a:lnTo>
                      <a:pt x="292" y="414"/>
                    </a:lnTo>
                    <a:lnTo>
                      <a:pt x="293" y="414"/>
                    </a:lnTo>
                    <a:lnTo>
                      <a:pt x="294" y="412"/>
                    </a:lnTo>
                    <a:lnTo>
                      <a:pt x="295" y="412"/>
                    </a:lnTo>
                    <a:lnTo>
                      <a:pt x="296" y="411"/>
                    </a:lnTo>
                    <a:lnTo>
                      <a:pt x="296" y="412"/>
                    </a:lnTo>
                    <a:lnTo>
                      <a:pt x="296" y="411"/>
                    </a:lnTo>
                    <a:lnTo>
                      <a:pt x="299" y="411"/>
                    </a:lnTo>
                    <a:lnTo>
                      <a:pt x="300" y="411"/>
                    </a:lnTo>
                    <a:lnTo>
                      <a:pt x="300" y="410"/>
                    </a:lnTo>
                    <a:lnTo>
                      <a:pt x="302" y="409"/>
                    </a:lnTo>
                    <a:lnTo>
                      <a:pt x="303" y="409"/>
                    </a:lnTo>
                    <a:lnTo>
                      <a:pt x="304" y="408"/>
                    </a:lnTo>
                    <a:lnTo>
                      <a:pt x="307" y="408"/>
                    </a:lnTo>
                    <a:lnTo>
                      <a:pt x="309" y="408"/>
                    </a:lnTo>
                    <a:lnTo>
                      <a:pt x="310" y="408"/>
                    </a:lnTo>
                    <a:lnTo>
                      <a:pt x="311" y="407"/>
                    </a:lnTo>
                    <a:lnTo>
                      <a:pt x="312" y="407"/>
                    </a:lnTo>
                    <a:lnTo>
                      <a:pt x="312" y="407"/>
                    </a:lnTo>
                    <a:lnTo>
                      <a:pt x="312" y="408"/>
                    </a:lnTo>
                    <a:lnTo>
                      <a:pt x="313" y="408"/>
                    </a:lnTo>
                    <a:lnTo>
                      <a:pt x="314" y="408"/>
                    </a:lnTo>
                    <a:lnTo>
                      <a:pt x="314" y="408"/>
                    </a:lnTo>
                    <a:lnTo>
                      <a:pt x="312" y="408"/>
                    </a:lnTo>
                    <a:lnTo>
                      <a:pt x="308" y="410"/>
                    </a:lnTo>
                    <a:lnTo>
                      <a:pt x="308" y="411"/>
                    </a:lnTo>
                    <a:lnTo>
                      <a:pt x="309" y="411"/>
                    </a:lnTo>
                    <a:lnTo>
                      <a:pt x="308" y="411"/>
                    </a:lnTo>
                    <a:lnTo>
                      <a:pt x="307" y="411"/>
                    </a:lnTo>
                    <a:lnTo>
                      <a:pt x="305" y="411"/>
                    </a:lnTo>
                    <a:lnTo>
                      <a:pt x="304" y="412"/>
                    </a:lnTo>
                    <a:lnTo>
                      <a:pt x="306" y="413"/>
                    </a:lnTo>
                    <a:lnTo>
                      <a:pt x="307" y="414"/>
                    </a:lnTo>
                    <a:lnTo>
                      <a:pt x="309" y="416"/>
                    </a:lnTo>
                    <a:lnTo>
                      <a:pt x="308" y="416"/>
                    </a:lnTo>
                    <a:lnTo>
                      <a:pt x="307" y="416"/>
                    </a:lnTo>
                    <a:lnTo>
                      <a:pt x="307" y="417"/>
                    </a:lnTo>
                    <a:lnTo>
                      <a:pt x="306" y="417"/>
                    </a:lnTo>
                    <a:lnTo>
                      <a:pt x="303" y="422"/>
                    </a:lnTo>
                    <a:lnTo>
                      <a:pt x="300" y="422"/>
                    </a:lnTo>
                    <a:lnTo>
                      <a:pt x="300" y="422"/>
                    </a:lnTo>
                    <a:lnTo>
                      <a:pt x="300" y="422"/>
                    </a:lnTo>
                    <a:lnTo>
                      <a:pt x="299" y="423"/>
                    </a:lnTo>
                    <a:lnTo>
                      <a:pt x="301" y="425"/>
                    </a:lnTo>
                    <a:lnTo>
                      <a:pt x="302" y="426"/>
                    </a:lnTo>
                    <a:lnTo>
                      <a:pt x="303" y="427"/>
                    </a:lnTo>
                    <a:lnTo>
                      <a:pt x="304" y="427"/>
                    </a:lnTo>
                    <a:lnTo>
                      <a:pt x="304" y="427"/>
                    </a:lnTo>
                    <a:lnTo>
                      <a:pt x="306" y="429"/>
                    </a:lnTo>
                    <a:lnTo>
                      <a:pt x="311" y="431"/>
                    </a:lnTo>
                    <a:lnTo>
                      <a:pt x="313" y="433"/>
                    </a:lnTo>
                    <a:lnTo>
                      <a:pt x="315" y="435"/>
                    </a:lnTo>
                    <a:lnTo>
                      <a:pt x="315" y="435"/>
                    </a:lnTo>
                    <a:lnTo>
                      <a:pt x="316" y="437"/>
                    </a:lnTo>
                    <a:lnTo>
                      <a:pt x="318" y="438"/>
                    </a:lnTo>
                    <a:lnTo>
                      <a:pt x="322" y="440"/>
                    </a:lnTo>
                    <a:lnTo>
                      <a:pt x="324" y="441"/>
                    </a:lnTo>
                    <a:lnTo>
                      <a:pt x="325" y="442"/>
                    </a:lnTo>
                    <a:lnTo>
                      <a:pt x="325" y="446"/>
                    </a:lnTo>
                    <a:lnTo>
                      <a:pt x="326" y="447"/>
                    </a:lnTo>
                    <a:lnTo>
                      <a:pt x="326" y="450"/>
                    </a:lnTo>
                    <a:lnTo>
                      <a:pt x="325" y="450"/>
                    </a:lnTo>
                    <a:lnTo>
                      <a:pt x="325" y="451"/>
                    </a:lnTo>
                    <a:lnTo>
                      <a:pt x="325" y="451"/>
                    </a:lnTo>
                    <a:lnTo>
                      <a:pt x="319" y="455"/>
                    </a:lnTo>
                    <a:lnTo>
                      <a:pt x="317" y="455"/>
                    </a:lnTo>
                    <a:lnTo>
                      <a:pt x="314" y="455"/>
                    </a:lnTo>
                    <a:lnTo>
                      <a:pt x="307" y="455"/>
                    </a:lnTo>
                    <a:lnTo>
                      <a:pt x="304" y="455"/>
                    </a:lnTo>
                    <a:lnTo>
                      <a:pt x="304" y="455"/>
                    </a:lnTo>
                    <a:lnTo>
                      <a:pt x="300" y="453"/>
                    </a:lnTo>
                    <a:lnTo>
                      <a:pt x="297" y="453"/>
                    </a:lnTo>
                    <a:lnTo>
                      <a:pt x="296" y="450"/>
                    </a:lnTo>
                    <a:lnTo>
                      <a:pt x="294" y="451"/>
                    </a:lnTo>
                    <a:lnTo>
                      <a:pt x="292" y="449"/>
                    </a:lnTo>
                    <a:lnTo>
                      <a:pt x="291" y="448"/>
                    </a:lnTo>
                    <a:lnTo>
                      <a:pt x="291" y="448"/>
                    </a:lnTo>
                    <a:lnTo>
                      <a:pt x="290" y="447"/>
                    </a:lnTo>
                    <a:lnTo>
                      <a:pt x="289" y="447"/>
                    </a:lnTo>
                    <a:lnTo>
                      <a:pt x="289" y="448"/>
                    </a:lnTo>
                    <a:lnTo>
                      <a:pt x="281" y="448"/>
                    </a:lnTo>
                    <a:lnTo>
                      <a:pt x="276" y="449"/>
                    </a:lnTo>
                    <a:lnTo>
                      <a:pt x="274" y="451"/>
                    </a:lnTo>
                    <a:lnTo>
                      <a:pt x="273" y="451"/>
                    </a:lnTo>
                    <a:lnTo>
                      <a:pt x="271" y="453"/>
                    </a:lnTo>
                    <a:lnTo>
                      <a:pt x="270" y="454"/>
                    </a:lnTo>
                    <a:lnTo>
                      <a:pt x="268" y="455"/>
                    </a:lnTo>
                    <a:lnTo>
                      <a:pt x="266" y="455"/>
                    </a:lnTo>
                    <a:lnTo>
                      <a:pt x="266" y="455"/>
                    </a:lnTo>
                    <a:lnTo>
                      <a:pt x="264" y="454"/>
                    </a:lnTo>
                    <a:lnTo>
                      <a:pt x="260" y="454"/>
                    </a:lnTo>
                    <a:lnTo>
                      <a:pt x="259" y="454"/>
                    </a:lnTo>
                    <a:lnTo>
                      <a:pt x="258" y="454"/>
                    </a:lnTo>
                    <a:lnTo>
                      <a:pt x="258" y="453"/>
                    </a:lnTo>
                    <a:lnTo>
                      <a:pt x="257" y="455"/>
                    </a:lnTo>
                    <a:lnTo>
                      <a:pt x="257" y="455"/>
                    </a:lnTo>
                    <a:lnTo>
                      <a:pt x="258" y="456"/>
                    </a:lnTo>
                    <a:lnTo>
                      <a:pt x="258" y="456"/>
                    </a:lnTo>
                    <a:lnTo>
                      <a:pt x="258" y="456"/>
                    </a:lnTo>
                    <a:lnTo>
                      <a:pt x="260" y="457"/>
                    </a:lnTo>
                    <a:lnTo>
                      <a:pt x="260" y="456"/>
                    </a:lnTo>
                    <a:lnTo>
                      <a:pt x="261" y="457"/>
                    </a:lnTo>
                    <a:lnTo>
                      <a:pt x="261" y="457"/>
                    </a:lnTo>
                    <a:lnTo>
                      <a:pt x="256" y="458"/>
                    </a:lnTo>
                    <a:lnTo>
                      <a:pt x="256" y="458"/>
                    </a:lnTo>
                    <a:lnTo>
                      <a:pt x="256" y="459"/>
                    </a:lnTo>
                    <a:lnTo>
                      <a:pt x="256" y="459"/>
                    </a:lnTo>
                    <a:lnTo>
                      <a:pt x="257" y="459"/>
                    </a:lnTo>
                    <a:lnTo>
                      <a:pt x="251" y="459"/>
                    </a:lnTo>
                    <a:lnTo>
                      <a:pt x="251" y="459"/>
                    </a:lnTo>
                    <a:lnTo>
                      <a:pt x="250" y="459"/>
                    </a:lnTo>
                    <a:lnTo>
                      <a:pt x="249" y="459"/>
                    </a:lnTo>
                    <a:lnTo>
                      <a:pt x="250" y="459"/>
                    </a:lnTo>
                    <a:lnTo>
                      <a:pt x="249" y="460"/>
                    </a:lnTo>
                    <a:lnTo>
                      <a:pt x="248" y="459"/>
                    </a:lnTo>
                    <a:lnTo>
                      <a:pt x="247" y="459"/>
                    </a:lnTo>
                    <a:lnTo>
                      <a:pt x="246" y="459"/>
                    </a:lnTo>
                    <a:lnTo>
                      <a:pt x="244" y="459"/>
                    </a:lnTo>
                    <a:lnTo>
                      <a:pt x="242" y="462"/>
                    </a:lnTo>
                    <a:lnTo>
                      <a:pt x="242" y="462"/>
                    </a:lnTo>
                    <a:lnTo>
                      <a:pt x="241" y="463"/>
                    </a:lnTo>
                    <a:lnTo>
                      <a:pt x="241" y="465"/>
                    </a:lnTo>
                    <a:lnTo>
                      <a:pt x="241" y="466"/>
                    </a:lnTo>
                    <a:lnTo>
                      <a:pt x="245" y="466"/>
                    </a:lnTo>
                    <a:lnTo>
                      <a:pt x="245" y="466"/>
                    </a:lnTo>
                    <a:lnTo>
                      <a:pt x="244" y="466"/>
                    </a:lnTo>
                    <a:lnTo>
                      <a:pt x="244" y="468"/>
                    </a:lnTo>
                    <a:lnTo>
                      <a:pt x="245" y="469"/>
                    </a:lnTo>
                    <a:lnTo>
                      <a:pt x="245" y="469"/>
                    </a:lnTo>
                    <a:lnTo>
                      <a:pt x="246" y="470"/>
                    </a:lnTo>
                    <a:lnTo>
                      <a:pt x="246" y="470"/>
                    </a:lnTo>
                    <a:lnTo>
                      <a:pt x="245" y="471"/>
                    </a:lnTo>
                    <a:lnTo>
                      <a:pt x="245" y="472"/>
                    </a:lnTo>
                    <a:lnTo>
                      <a:pt x="245" y="473"/>
                    </a:lnTo>
                    <a:lnTo>
                      <a:pt x="246" y="473"/>
                    </a:lnTo>
                    <a:lnTo>
                      <a:pt x="246" y="473"/>
                    </a:lnTo>
                    <a:lnTo>
                      <a:pt x="244" y="473"/>
                    </a:lnTo>
                    <a:lnTo>
                      <a:pt x="244" y="473"/>
                    </a:lnTo>
                    <a:lnTo>
                      <a:pt x="243" y="472"/>
                    </a:lnTo>
                    <a:lnTo>
                      <a:pt x="242" y="472"/>
                    </a:lnTo>
                    <a:lnTo>
                      <a:pt x="242" y="472"/>
                    </a:lnTo>
                    <a:lnTo>
                      <a:pt x="242" y="473"/>
                    </a:lnTo>
                    <a:lnTo>
                      <a:pt x="242" y="473"/>
                    </a:lnTo>
                    <a:lnTo>
                      <a:pt x="242" y="474"/>
                    </a:lnTo>
                    <a:lnTo>
                      <a:pt x="242" y="474"/>
                    </a:lnTo>
                    <a:lnTo>
                      <a:pt x="242" y="475"/>
                    </a:lnTo>
                    <a:lnTo>
                      <a:pt x="243" y="475"/>
                    </a:lnTo>
                    <a:lnTo>
                      <a:pt x="244" y="475"/>
                    </a:lnTo>
                    <a:lnTo>
                      <a:pt x="245" y="476"/>
                    </a:lnTo>
                    <a:lnTo>
                      <a:pt x="246" y="476"/>
                    </a:lnTo>
                    <a:lnTo>
                      <a:pt x="246" y="477"/>
                    </a:lnTo>
                    <a:lnTo>
                      <a:pt x="247" y="477"/>
                    </a:lnTo>
                    <a:lnTo>
                      <a:pt x="246" y="478"/>
                    </a:lnTo>
                    <a:lnTo>
                      <a:pt x="246" y="478"/>
                    </a:lnTo>
                    <a:lnTo>
                      <a:pt x="246" y="479"/>
                    </a:lnTo>
                    <a:lnTo>
                      <a:pt x="247" y="479"/>
                    </a:lnTo>
                    <a:lnTo>
                      <a:pt x="248" y="479"/>
                    </a:lnTo>
                    <a:lnTo>
                      <a:pt x="248" y="479"/>
                    </a:lnTo>
                    <a:lnTo>
                      <a:pt x="247" y="480"/>
                    </a:lnTo>
                    <a:lnTo>
                      <a:pt x="247" y="480"/>
                    </a:lnTo>
                    <a:lnTo>
                      <a:pt x="248" y="480"/>
                    </a:lnTo>
                    <a:lnTo>
                      <a:pt x="249" y="481"/>
                    </a:lnTo>
                    <a:lnTo>
                      <a:pt x="247" y="483"/>
                    </a:lnTo>
                    <a:lnTo>
                      <a:pt x="248" y="483"/>
                    </a:lnTo>
                    <a:lnTo>
                      <a:pt x="253" y="483"/>
                    </a:lnTo>
                    <a:lnTo>
                      <a:pt x="253" y="484"/>
                    </a:lnTo>
                    <a:lnTo>
                      <a:pt x="252" y="484"/>
                    </a:lnTo>
                    <a:lnTo>
                      <a:pt x="252" y="484"/>
                    </a:lnTo>
                    <a:lnTo>
                      <a:pt x="251" y="484"/>
                    </a:lnTo>
                    <a:lnTo>
                      <a:pt x="249" y="484"/>
                    </a:lnTo>
                    <a:lnTo>
                      <a:pt x="249" y="485"/>
                    </a:lnTo>
                    <a:lnTo>
                      <a:pt x="248" y="486"/>
                    </a:lnTo>
                    <a:lnTo>
                      <a:pt x="252" y="484"/>
                    </a:lnTo>
                    <a:lnTo>
                      <a:pt x="252" y="485"/>
                    </a:lnTo>
                    <a:lnTo>
                      <a:pt x="251" y="486"/>
                    </a:lnTo>
                    <a:lnTo>
                      <a:pt x="252" y="486"/>
                    </a:lnTo>
                    <a:lnTo>
                      <a:pt x="253" y="485"/>
                    </a:lnTo>
                    <a:lnTo>
                      <a:pt x="253" y="484"/>
                    </a:lnTo>
                    <a:lnTo>
                      <a:pt x="254" y="484"/>
                    </a:lnTo>
                    <a:lnTo>
                      <a:pt x="254" y="484"/>
                    </a:lnTo>
                    <a:lnTo>
                      <a:pt x="255" y="485"/>
                    </a:lnTo>
                    <a:lnTo>
                      <a:pt x="256" y="486"/>
                    </a:lnTo>
                    <a:lnTo>
                      <a:pt x="256" y="486"/>
                    </a:lnTo>
                    <a:lnTo>
                      <a:pt x="256" y="485"/>
                    </a:lnTo>
                    <a:lnTo>
                      <a:pt x="256" y="485"/>
                    </a:lnTo>
                    <a:lnTo>
                      <a:pt x="257" y="485"/>
                    </a:lnTo>
                    <a:lnTo>
                      <a:pt x="257" y="488"/>
                    </a:lnTo>
                    <a:lnTo>
                      <a:pt x="258" y="488"/>
                    </a:lnTo>
                    <a:lnTo>
                      <a:pt x="260" y="488"/>
                    </a:lnTo>
                    <a:lnTo>
                      <a:pt x="261" y="489"/>
                    </a:lnTo>
                    <a:lnTo>
                      <a:pt x="265" y="488"/>
                    </a:lnTo>
                    <a:lnTo>
                      <a:pt x="265" y="487"/>
                    </a:lnTo>
                    <a:lnTo>
                      <a:pt x="265" y="486"/>
                    </a:lnTo>
                    <a:lnTo>
                      <a:pt x="265" y="485"/>
                    </a:lnTo>
                    <a:lnTo>
                      <a:pt x="266" y="484"/>
                    </a:lnTo>
                    <a:lnTo>
                      <a:pt x="269" y="484"/>
                    </a:lnTo>
                    <a:lnTo>
                      <a:pt x="275" y="488"/>
                    </a:lnTo>
                    <a:lnTo>
                      <a:pt x="275" y="488"/>
                    </a:lnTo>
                    <a:lnTo>
                      <a:pt x="276" y="489"/>
                    </a:lnTo>
                    <a:lnTo>
                      <a:pt x="278" y="490"/>
                    </a:lnTo>
                    <a:lnTo>
                      <a:pt x="281" y="489"/>
                    </a:lnTo>
                    <a:lnTo>
                      <a:pt x="282" y="489"/>
                    </a:lnTo>
                    <a:lnTo>
                      <a:pt x="283" y="488"/>
                    </a:lnTo>
                    <a:lnTo>
                      <a:pt x="284" y="488"/>
                    </a:lnTo>
                    <a:lnTo>
                      <a:pt x="285" y="488"/>
                    </a:lnTo>
                    <a:lnTo>
                      <a:pt x="285" y="487"/>
                    </a:lnTo>
                    <a:lnTo>
                      <a:pt x="287" y="485"/>
                    </a:lnTo>
                    <a:lnTo>
                      <a:pt x="288" y="484"/>
                    </a:lnTo>
                    <a:lnTo>
                      <a:pt x="289" y="484"/>
                    </a:lnTo>
                    <a:lnTo>
                      <a:pt x="289" y="484"/>
                    </a:lnTo>
                    <a:lnTo>
                      <a:pt x="291" y="486"/>
                    </a:lnTo>
                    <a:lnTo>
                      <a:pt x="293" y="486"/>
                    </a:lnTo>
                    <a:lnTo>
                      <a:pt x="293" y="486"/>
                    </a:lnTo>
                    <a:lnTo>
                      <a:pt x="293" y="485"/>
                    </a:lnTo>
                    <a:lnTo>
                      <a:pt x="295" y="484"/>
                    </a:lnTo>
                    <a:lnTo>
                      <a:pt x="296" y="485"/>
                    </a:lnTo>
                    <a:lnTo>
                      <a:pt x="296" y="486"/>
                    </a:lnTo>
                    <a:lnTo>
                      <a:pt x="295" y="487"/>
                    </a:lnTo>
                    <a:lnTo>
                      <a:pt x="294" y="488"/>
                    </a:lnTo>
                    <a:lnTo>
                      <a:pt x="295" y="490"/>
                    </a:lnTo>
                    <a:lnTo>
                      <a:pt x="295" y="490"/>
                    </a:lnTo>
                    <a:lnTo>
                      <a:pt x="294" y="491"/>
                    </a:lnTo>
                    <a:lnTo>
                      <a:pt x="294" y="493"/>
                    </a:lnTo>
                    <a:lnTo>
                      <a:pt x="294" y="493"/>
                    </a:lnTo>
                    <a:lnTo>
                      <a:pt x="295" y="495"/>
                    </a:lnTo>
                    <a:lnTo>
                      <a:pt x="295" y="496"/>
                    </a:lnTo>
                    <a:lnTo>
                      <a:pt x="295" y="498"/>
                    </a:lnTo>
                    <a:lnTo>
                      <a:pt x="295" y="499"/>
                    </a:lnTo>
                    <a:lnTo>
                      <a:pt x="295" y="500"/>
                    </a:lnTo>
                    <a:lnTo>
                      <a:pt x="293" y="501"/>
                    </a:lnTo>
                    <a:lnTo>
                      <a:pt x="293" y="504"/>
                    </a:lnTo>
                    <a:lnTo>
                      <a:pt x="292" y="504"/>
                    </a:lnTo>
                    <a:lnTo>
                      <a:pt x="292" y="504"/>
                    </a:lnTo>
                    <a:lnTo>
                      <a:pt x="292" y="504"/>
                    </a:lnTo>
                    <a:lnTo>
                      <a:pt x="291" y="506"/>
                    </a:lnTo>
                    <a:lnTo>
                      <a:pt x="291" y="506"/>
                    </a:lnTo>
                    <a:lnTo>
                      <a:pt x="289" y="510"/>
                    </a:lnTo>
                    <a:lnTo>
                      <a:pt x="286" y="519"/>
                    </a:lnTo>
                    <a:lnTo>
                      <a:pt x="286" y="520"/>
                    </a:lnTo>
                    <a:lnTo>
                      <a:pt x="284" y="521"/>
                    </a:lnTo>
                    <a:lnTo>
                      <a:pt x="281" y="523"/>
                    </a:lnTo>
                    <a:lnTo>
                      <a:pt x="279" y="523"/>
                    </a:lnTo>
                    <a:lnTo>
                      <a:pt x="278" y="522"/>
                    </a:lnTo>
                    <a:lnTo>
                      <a:pt x="278" y="523"/>
                    </a:lnTo>
                    <a:lnTo>
                      <a:pt x="278" y="523"/>
                    </a:lnTo>
                    <a:lnTo>
                      <a:pt x="275" y="523"/>
                    </a:lnTo>
                    <a:lnTo>
                      <a:pt x="275" y="522"/>
                    </a:lnTo>
                    <a:lnTo>
                      <a:pt x="274" y="521"/>
                    </a:lnTo>
                    <a:lnTo>
                      <a:pt x="273" y="521"/>
                    </a:lnTo>
                    <a:lnTo>
                      <a:pt x="272" y="521"/>
                    </a:lnTo>
                    <a:lnTo>
                      <a:pt x="272" y="520"/>
                    </a:lnTo>
                    <a:lnTo>
                      <a:pt x="272" y="520"/>
                    </a:lnTo>
                    <a:lnTo>
                      <a:pt x="271" y="520"/>
                    </a:lnTo>
                    <a:lnTo>
                      <a:pt x="268" y="520"/>
                    </a:lnTo>
                    <a:lnTo>
                      <a:pt x="267" y="520"/>
                    </a:lnTo>
                    <a:lnTo>
                      <a:pt x="267" y="521"/>
                    </a:lnTo>
                    <a:lnTo>
                      <a:pt x="267" y="521"/>
                    </a:lnTo>
                    <a:lnTo>
                      <a:pt x="264" y="521"/>
                    </a:lnTo>
                    <a:lnTo>
                      <a:pt x="264" y="521"/>
                    </a:lnTo>
                    <a:lnTo>
                      <a:pt x="264" y="521"/>
                    </a:lnTo>
                    <a:lnTo>
                      <a:pt x="266" y="521"/>
                    </a:lnTo>
                    <a:lnTo>
                      <a:pt x="266" y="520"/>
                    </a:lnTo>
                    <a:lnTo>
                      <a:pt x="265" y="520"/>
                    </a:lnTo>
                    <a:lnTo>
                      <a:pt x="263" y="521"/>
                    </a:lnTo>
                    <a:lnTo>
                      <a:pt x="256" y="524"/>
                    </a:lnTo>
                    <a:lnTo>
                      <a:pt x="253" y="523"/>
                    </a:lnTo>
                    <a:lnTo>
                      <a:pt x="250" y="523"/>
                    </a:lnTo>
                    <a:lnTo>
                      <a:pt x="249" y="522"/>
                    </a:lnTo>
                    <a:lnTo>
                      <a:pt x="247" y="522"/>
                    </a:lnTo>
                    <a:lnTo>
                      <a:pt x="244" y="521"/>
                    </a:lnTo>
                    <a:lnTo>
                      <a:pt x="238" y="519"/>
                    </a:lnTo>
                    <a:lnTo>
                      <a:pt x="235" y="520"/>
                    </a:lnTo>
                    <a:lnTo>
                      <a:pt x="235" y="520"/>
                    </a:lnTo>
                    <a:lnTo>
                      <a:pt x="235" y="519"/>
                    </a:lnTo>
                    <a:lnTo>
                      <a:pt x="235" y="519"/>
                    </a:lnTo>
                    <a:lnTo>
                      <a:pt x="234" y="517"/>
                    </a:lnTo>
                    <a:lnTo>
                      <a:pt x="233" y="517"/>
                    </a:lnTo>
                    <a:lnTo>
                      <a:pt x="224" y="516"/>
                    </a:lnTo>
                    <a:lnTo>
                      <a:pt x="224" y="516"/>
                    </a:lnTo>
                    <a:lnTo>
                      <a:pt x="224" y="516"/>
                    </a:lnTo>
                    <a:lnTo>
                      <a:pt x="223" y="515"/>
                    </a:lnTo>
                    <a:lnTo>
                      <a:pt x="223" y="514"/>
                    </a:lnTo>
                    <a:lnTo>
                      <a:pt x="223" y="514"/>
                    </a:lnTo>
                    <a:lnTo>
                      <a:pt x="223" y="513"/>
                    </a:lnTo>
                    <a:lnTo>
                      <a:pt x="223" y="513"/>
                    </a:lnTo>
                    <a:lnTo>
                      <a:pt x="222" y="513"/>
                    </a:lnTo>
                    <a:lnTo>
                      <a:pt x="221" y="512"/>
                    </a:lnTo>
                    <a:lnTo>
                      <a:pt x="217" y="511"/>
                    </a:lnTo>
                    <a:lnTo>
                      <a:pt x="212" y="512"/>
                    </a:lnTo>
                    <a:lnTo>
                      <a:pt x="206" y="517"/>
                    </a:lnTo>
                    <a:lnTo>
                      <a:pt x="206" y="517"/>
                    </a:lnTo>
                    <a:lnTo>
                      <a:pt x="206" y="519"/>
                    </a:lnTo>
                    <a:lnTo>
                      <a:pt x="206" y="520"/>
                    </a:lnTo>
                    <a:lnTo>
                      <a:pt x="206" y="521"/>
                    </a:lnTo>
                    <a:lnTo>
                      <a:pt x="206" y="522"/>
                    </a:lnTo>
                    <a:lnTo>
                      <a:pt x="206" y="523"/>
                    </a:lnTo>
                    <a:lnTo>
                      <a:pt x="204" y="526"/>
                    </a:lnTo>
                    <a:lnTo>
                      <a:pt x="202" y="528"/>
                    </a:lnTo>
                    <a:lnTo>
                      <a:pt x="200" y="528"/>
                    </a:lnTo>
                    <a:lnTo>
                      <a:pt x="198" y="527"/>
                    </a:lnTo>
                    <a:lnTo>
                      <a:pt x="196" y="524"/>
                    </a:lnTo>
                    <a:lnTo>
                      <a:pt x="183" y="521"/>
                    </a:lnTo>
                    <a:lnTo>
                      <a:pt x="180" y="517"/>
                    </a:lnTo>
                    <a:lnTo>
                      <a:pt x="180" y="515"/>
                    </a:lnTo>
                    <a:lnTo>
                      <a:pt x="180" y="514"/>
                    </a:lnTo>
                    <a:lnTo>
                      <a:pt x="172" y="512"/>
                    </a:lnTo>
                    <a:lnTo>
                      <a:pt x="171" y="512"/>
                    </a:lnTo>
                    <a:lnTo>
                      <a:pt x="169" y="511"/>
                    </a:lnTo>
                    <a:lnTo>
                      <a:pt x="168" y="511"/>
                    </a:lnTo>
                    <a:lnTo>
                      <a:pt x="166" y="512"/>
                    </a:lnTo>
                    <a:lnTo>
                      <a:pt x="164" y="511"/>
                    </a:lnTo>
                    <a:lnTo>
                      <a:pt x="159" y="510"/>
                    </a:lnTo>
                    <a:lnTo>
                      <a:pt x="158" y="509"/>
                    </a:lnTo>
                    <a:lnTo>
                      <a:pt x="158" y="509"/>
                    </a:lnTo>
                    <a:lnTo>
                      <a:pt x="158" y="509"/>
                    </a:lnTo>
                    <a:lnTo>
                      <a:pt x="157" y="509"/>
                    </a:lnTo>
                    <a:lnTo>
                      <a:pt x="157" y="508"/>
                    </a:lnTo>
                    <a:lnTo>
                      <a:pt x="156" y="506"/>
                    </a:lnTo>
                    <a:lnTo>
                      <a:pt x="156" y="506"/>
                    </a:lnTo>
                    <a:lnTo>
                      <a:pt x="155" y="507"/>
                    </a:lnTo>
                    <a:lnTo>
                      <a:pt x="155" y="506"/>
                    </a:lnTo>
                    <a:lnTo>
                      <a:pt x="155" y="506"/>
                    </a:lnTo>
                    <a:lnTo>
                      <a:pt x="154" y="506"/>
                    </a:lnTo>
                    <a:lnTo>
                      <a:pt x="153" y="506"/>
                    </a:lnTo>
                    <a:lnTo>
                      <a:pt x="151" y="505"/>
                    </a:lnTo>
                    <a:lnTo>
                      <a:pt x="151" y="504"/>
                    </a:lnTo>
                    <a:lnTo>
                      <a:pt x="151" y="502"/>
                    </a:lnTo>
                    <a:lnTo>
                      <a:pt x="152" y="503"/>
                    </a:lnTo>
                    <a:lnTo>
                      <a:pt x="152" y="502"/>
                    </a:lnTo>
                    <a:lnTo>
                      <a:pt x="153" y="501"/>
                    </a:lnTo>
                    <a:lnTo>
                      <a:pt x="154" y="501"/>
                    </a:lnTo>
                    <a:lnTo>
                      <a:pt x="155" y="500"/>
                    </a:lnTo>
                    <a:lnTo>
                      <a:pt x="156" y="499"/>
                    </a:lnTo>
                    <a:lnTo>
                      <a:pt x="158" y="495"/>
                    </a:lnTo>
                    <a:lnTo>
                      <a:pt x="158" y="493"/>
                    </a:lnTo>
                    <a:lnTo>
                      <a:pt x="157" y="492"/>
                    </a:lnTo>
                    <a:lnTo>
                      <a:pt x="156" y="491"/>
                    </a:lnTo>
                    <a:lnTo>
                      <a:pt x="155" y="491"/>
                    </a:lnTo>
                    <a:lnTo>
                      <a:pt x="155" y="491"/>
                    </a:lnTo>
                    <a:lnTo>
                      <a:pt x="155" y="489"/>
                    </a:lnTo>
                    <a:lnTo>
                      <a:pt x="155" y="488"/>
                    </a:lnTo>
                    <a:lnTo>
                      <a:pt x="155" y="487"/>
                    </a:lnTo>
                    <a:lnTo>
                      <a:pt x="157" y="487"/>
                    </a:lnTo>
                    <a:lnTo>
                      <a:pt x="158" y="484"/>
                    </a:lnTo>
                    <a:lnTo>
                      <a:pt x="157" y="483"/>
                    </a:lnTo>
                    <a:lnTo>
                      <a:pt x="157" y="483"/>
                    </a:lnTo>
                    <a:lnTo>
                      <a:pt x="156" y="484"/>
                    </a:lnTo>
                    <a:lnTo>
                      <a:pt x="155" y="484"/>
                    </a:lnTo>
                    <a:lnTo>
                      <a:pt x="155" y="484"/>
                    </a:lnTo>
                    <a:lnTo>
                      <a:pt x="155" y="485"/>
                    </a:lnTo>
                    <a:lnTo>
                      <a:pt x="153" y="484"/>
                    </a:lnTo>
                    <a:lnTo>
                      <a:pt x="153" y="484"/>
                    </a:lnTo>
                    <a:lnTo>
                      <a:pt x="153" y="482"/>
                    </a:lnTo>
                    <a:lnTo>
                      <a:pt x="153" y="482"/>
                    </a:lnTo>
                    <a:lnTo>
                      <a:pt x="151" y="481"/>
                    </a:lnTo>
                    <a:lnTo>
                      <a:pt x="148" y="481"/>
                    </a:lnTo>
                    <a:lnTo>
                      <a:pt x="145" y="483"/>
                    </a:lnTo>
                    <a:lnTo>
                      <a:pt x="145" y="484"/>
                    </a:lnTo>
                    <a:lnTo>
                      <a:pt x="144" y="484"/>
                    </a:lnTo>
                    <a:lnTo>
                      <a:pt x="144" y="484"/>
                    </a:lnTo>
                    <a:lnTo>
                      <a:pt x="142" y="484"/>
                    </a:lnTo>
                    <a:lnTo>
                      <a:pt x="141" y="484"/>
                    </a:lnTo>
                    <a:lnTo>
                      <a:pt x="140" y="484"/>
                    </a:lnTo>
                    <a:lnTo>
                      <a:pt x="139" y="484"/>
                    </a:lnTo>
                    <a:lnTo>
                      <a:pt x="137" y="483"/>
                    </a:lnTo>
                    <a:lnTo>
                      <a:pt x="137" y="484"/>
                    </a:lnTo>
                    <a:lnTo>
                      <a:pt x="135" y="484"/>
                    </a:lnTo>
                    <a:lnTo>
                      <a:pt x="134" y="484"/>
                    </a:lnTo>
                    <a:lnTo>
                      <a:pt x="134" y="484"/>
                    </a:lnTo>
                    <a:lnTo>
                      <a:pt x="132" y="483"/>
                    </a:lnTo>
                    <a:lnTo>
                      <a:pt x="131" y="484"/>
                    </a:lnTo>
                    <a:lnTo>
                      <a:pt x="126" y="485"/>
                    </a:lnTo>
                    <a:lnTo>
                      <a:pt x="125" y="485"/>
                    </a:lnTo>
                    <a:lnTo>
                      <a:pt x="124" y="484"/>
                    </a:lnTo>
                    <a:lnTo>
                      <a:pt x="119" y="484"/>
                    </a:lnTo>
                    <a:lnTo>
                      <a:pt x="117" y="484"/>
                    </a:lnTo>
                    <a:lnTo>
                      <a:pt x="116" y="485"/>
                    </a:lnTo>
                    <a:lnTo>
                      <a:pt x="115" y="484"/>
                    </a:lnTo>
                    <a:lnTo>
                      <a:pt x="115" y="484"/>
                    </a:lnTo>
                    <a:lnTo>
                      <a:pt x="114" y="484"/>
                    </a:lnTo>
                    <a:lnTo>
                      <a:pt x="111" y="486"/>
                    </a:lnTo>
                    <a:lnTo>
                      <a:pt x="105" y="486"/>
                    </a:lnTo>
                    <a:lnTo>
                      <a:pt x="101" y="488"/>
                    </a:lnTo>
                    <a:lnTo>
                      <a:pt x="100" y="488"/>
                    </a:lnTo>
                    <a:lnTo>
                      <a:pt x="99" y="489"/>
                    </a:lnTo>
                    <a:lnTo>
                      <a:pt x="97" y="491"/>
                    </a:lnTo>
                    <a:lnTo>
                      <a:pt x="97" y="491"/>
                    </a:lnTo>
                    <a:lnTo>
                      <a:pt x="95" y="491"/>
                    </a:lnTo>
                    <a:lnTo>
                      <a:pt x="94" y="491"/>
                    </a:lnTo>
                    <a:lnTo>
                      <a:pt x="93" y="491"/>
                    </a:lnTo>
                    <a:lnTo>
                      <a:pt x="93" y="491"/>
                    </a:lnTo>
                    <a:lnTo>
                      <a:pt x="91" y="492"/>
                    </a:lnTo>
                    <a:lnTo>
                      <a:pt x="90" y="495"/>
                    </a:lnTo>
                    <a:lnTo>
                      <a:pt x="86" y="496"/>
                    </a:lnTo>
                    <a:lnTo>
                      <a:pt x="86" y="496"/>
                    </a:lnTo>
                    <a:lnTo>
                      <a:pt x="84" y="496"/>
                    </a:lnTo>
                    <a:lnTo>
                      <a:pt x="83" y="496"/>
                    </a:lnTo>
                    <a:lnTo>
                      <a:pt x="82" y="496"/>
                    </a:lnTo>
                    <a:lnTo>
                      <a:pt x="80" y="495"/>
                    </a:lnTo>
                    <a:lnTo>
                      <a:pt x="80" y="495"/>
                    </a:lnTo>
                    <a:lnTo>
                      <a:pt x="75" y="495"/>
                    </a:lnTo>
                    <a:lnTo>
                      <a:pt x="73" y="496"/>
                    </a:lnTo>
                    <a:lnTo>
                      <a:pt x="72" y="495"/>
                    </a:lnTo>
                    <a:lnTo>
                      <a:pt x="68" y="492"/>
                    </a:lnTo>
                    <a:lnTo>
                      <a:pt x="68" y="491"/>
                    </a:lnTo>
                    <a:lnTo>
                      <a:pt x="65" y="491"/>
                    </a:lnTo>
                    <a:lnTo>
                      <a:pt x="65" y="492"/>
                    </a:lnTo>
                    <a:lnTo>
                      <a:pt x="59" y="504"/>
                    </a:lnTo>
                    <a:lnTo>
                      <a:pt x="51" y="508"/>
                    </a:lnTo>
                    <a:lnTo>
                      <a:pt x="46" y="513"/>
                    </a:lnTo>
                    <a:lnTo>
                      <a:pt x="47" y="514"/>
                    </a:lnTo>
                    <a:lnTo>
                      <a:pt x="46" y="517"/>
                    </a:lnTo>
                    <a:lnTo>
                      <a:pt x="45" y="517"/>
                    </a:lnTo>
                    <a:lnTo>
                      <a:pt x="45" y="517"/>
                    </a:lnTo>
                    <a:lnTo>
                      <a:pt x="43" y="521"/>
                    </a:lnTo>
                    <a:lnTo>
                      <a:pt x="42" y="525"/>
                    </a:lnTo>
                    <a:lnTo>
                      <a:pt x="44" y="527"/>
                    </a:lnTo>
                    <a:lnTo>
                      <a:pt x="44" y="529"/>
                    </a:lnTo>
                    <a:lnTo>
                      <a:pt x="41" y="534"/>
                    </a:lnTo>
                    <a:lnTo>
                      <a:pt x="40" y="535"/>
                    </a:lnTo>
                    <a:lnTo>
                      <a:pt x="39" y="535"/>
                    </a:lnTo>
                    <a:lnTo>
                      <a:pt x="39" y="537"/>
                    </a:lnTo>
                    <a:lnTo>
                      <a:pt x="37" y="537"/>
                    </a:lnTo>
                    <a:lnTo>
                      <a:pt x="33" y="541"/>
                    </a:lnTo>
                    <a:lnTo>
                      <a:pt x="26" y="542"/>
                    </a:lnTo>
                    <a:lnTo>
                      <a:pt x="25" y="544"/>
                    </a:lnTo>
                    <a:lnTo>
                      <a:pt x="25" y="544"/>
                    </a:lnTo>
                    <a:lnTo>
                      <a:pt x="23" y="550"/>
                    </a:lnTo>
                    <a:lnTo>
                      <a:pt x="19" y="552"/>
                    </a:lnTo>
                    <a:lnTo>
                      <a:pt x="17" y="553"/>
                    </a:lnTo>
                    <a:lnTo>
                      <a:pt x="16" y="560"/>
                    </a:lnTo>
                    <a:lnTo>
                      <a:pt x="11" y="567"/>
                    </a:lnTo>
                    <a:lnTo>
                      <a:pt x="10" y="568"/>
                    </a:lnTo>
                    <a:lnTo>
                      <a:pt x="8" y="572"/>
                    </a:lnTo>
                    <a:lnTo>
                      <a:pt x="8" y="572"/>
                    </a:lnTo>
                    <a:lnTo>
                      <a:pt x="6" y="576"/>
                    </a:lnTo>
                    <a:lnTo>
                      <a:pt x="5" y="577"/>
                    </a:lnTo>
                    <a:lnTo>
                      <a:pt x="4" y="579"/>
                    </a:lnTo>
                    <a:lnTo>
                      <a:pt x="3" y="584"/>
                    </a:lnTo>
                    <a:lnTo>
                      <a:pt x="3" y="584"/>
                    </a:lnTo>
                    <a:lnTo>
                      <a:pt x="3" y="584"/>
                    </a:lnTo>
                    <a:lnTo>
                      <a:pt x="5" y="583"/>
                    </a:lnTo>
                    <a:lnTo>
                      <a:pt x="6" y="586"/>
                    </a:lnTo>
                    <a:lnTo>
                      <a:pt x="6" y="586"/>
                    </a:lnTo>
                    <a:lnTo>
                      <a:pt x="6" y="586"/>
                    </a:lnTo>
                    <a:lnTo>
                      <a:pt x="8" y="589"/>
                    </a:lnTo>
                    <a:lnTo>
                      <a:pt x="8" y="591"/>
                    </a:lnTo>
                    <a:lnTo>
                      <a:pt x="7" y="593"/>
                    </a:lnTo>
                    <a:lnTo>
                      <a:pt x="7" y="593"/>
                    </a:lnTo>
                    <a:lnTo>
                      <a:pt x="6" y="593"/>
                    </a:lnTo>
                    <a:lnTo>
                      <a:pt x="6" y="593"/>
                    </a:lnTo>
                    <a:lnTo>
                      <a:pt x="8" y="596"/>
                    </a:lnTo>
                    <a:lnTo>
                      <a:pt x="9" y="604"/>
                    </a:lnTo>
                    <a:lnTo>
                      <a:pt x="6" y="612"/>
                    </a:lnTo>
                    <a:lnTo>
                      <a:pt x="6" y="615"/>
                    </a:lnTo>
                    <a:lnTo>
                      <a:pt x="4" y="618"/>
                    </a:lnTo>
                    <a:lnTo>
                      <a:pt x="2" y="619"/>
                    </a:lnTo>
                    <a:lnTo>
                      <a:pt x="1" y="619"/>
                    </a:lnTo>
                    <a:lnTo>
                      <a:pt x="0" y="619"/>
                    </a:lnTo>
                    <a:lnTo>
                      <a:pt x="0" y="620"/>
                    </a:lnTo>
                    <a:lnTo>
                      <a:pt x="0" y="620"/>
                    </a:lnTo>
                    <a:lnTo>
                      <a:pt x="1" y="621"/>
                    </a:lnTo>
                    <a:lnTo>
                      <a:pt x="1" y="620"/>
                    </a:lnTo>
                    <a:lnTo>
                      <a:pt x="1" y="620"/>
                    </a:lnTo>
                    <a:lnTo>
                      <a:pt x="2" y="620"/>
                    </a:lnTo>
                    <a:lnTo>
                      <a:pt x="2" y="621"/>
                    </a:lnTo>
                    <a:lnTo>
                      <a:pt x="3" y="622"/>
                    </a:lnTo>
                    <a:lnTo>
                      <a:pt x="3" y="623"/>
                    </a:lnTo>
                    <a:lnTo>
                      <a:pt x="4" y="623"/>
                    </a:lnTo>
                    <a:lnTo>
                      <a:pt x="4" y="624"/>
                    </a:lnTo>
                    <a:lnTo>
                      <a:pt x="5" y="625"/>
                    </a:lnTo>
                    <a:lnTo>
                      <a:pt x="6" y="626"/>
                    </a:lnTo>
                    <a:lnTo>
                      <a:pt x="6" y="627"/>
                    </a:lnTo>
                    <a:lnTo>
                      <a:pt x="6" y="627"/>
                    </a:lnTo>
                    <a:lnTo>
                      <a:pt x="5" y="627"/>
                    </a:lnTo>
                    <a:lnTo>
                      <a:pt x="5" y="627"/>
                    </a:lnTo>
                    <a:lnTo>
                      <a:pt x="5" y="628"/>
                    </a:lnTo>
                    <a:lnTo>
                      <a:pt x="4" y="628"/>
                    </a:lnTo>
                    <a:lnTo>
                      <a:pt x="4" y="630"/>
                    </a:lnTo>
                    <a:lnTo>
                      <a:pt x="4" y="630"/>
                    </a:lnTo>
                    <a:lnTo>
                      <a:pt x="5" y="630"/>
                    </a:lnTo>
                    <a:lnTo>
                      <a:pt x="4" y="633"/>
                    </a:lnTo>
                    <a:lnTo>
                      <a:pt x="5" y="633"/>
                    </a:lnTo>
                    <a:lnTo>
                      <a:pt x="5" y="633"/>
                    </a:lnTo>
                    <a:lnTo>
                      <a:pt x="5" y="633"/>
                    </a:lnTo>
                    <a:lnTo>
                      <a:pt x="4" y="633"/>
                    </a:lnTo>
                    <a:lnTo>
                      <a:pt x="5" y="634"/>
                    </a:lnTo>
                    <a:lnTo>
                      <a:pt x="7" y="635"/>
                    </a:lnTo>
                    <a:lnTo>
                      <a:pt x="7" y="636"/>
                    </a:lnTo>
                    <a:lnTo>
                      <a:pt x="8" y="637"/>
                    </a:lnTo>
                    <a:lnTo>
                      <a:pt x="9" y="637"/>
                    </a:lnTo>
                    <a:lnTo>
                      <a:pt x="10" y="637"/>
                    </a:lnTo>
                    <a:lnTo>
                      <a:pt x="10" y="637"/>
                    </a:lnTo>
                    <a:lnTo>
                      <a:pt x="10" y="637"/>
                    </a:lnTo>
                    <a:lnTo>
                      <a:pt x="10" y="637"/>
                    </a:lnTo>
                    <a:lnTo>
                      <a:pt x="12" y="637"/>
                    </a:lnTo>
                    <a:lnTo>
                      <a:pt x="15" y="636"/>
                    </a:lnTo>
                    <a:lnTo>
                      <a:pt x="15" y="637"/>
                    </a:lnTo>
                    <a:lnTo>
                      <a:pt x="13" y="637"/>
                    </a:lnTo>
                    <a:lnTo>
                      <a:pt x="12" y="637"/>
                    </a:lnTo>
                    <a:lnTo>
                      <a:pt x="13" y="638"/>
                    </a:lnTo>
                    <a:lnTo>
                      <a:pt x="12" y="640"/>
                    </a:lnTo>
                    <a:lnTo>
                      <a:pt x="12" y="640"/>
                    </a:lnTo>
                    <a:lnTo>
                      <a:pt x="13" y="641"/>
                    </a:lnTo>
                    <a:lnTo>
                      <a:pt x="13" y="641"/>
                    </a:lnTo>
                    <a:lnTo>
                      <a:pt x="14" y="641"/>
                    </a:lnTo>
                    <a:lnTo>
                      <a:pt x="13" y="641"/>
                    </a:lnTo>
                    <a:lnTo>
                      <a:pt x="14" y="641"/>
                    </a:lnTo>
                    <a:lnTo>
                      <a:pt x="14" y="642"/>
                    </a:lnTo>
                    <a:lnTo>
                      <a:pt x="14" y="642"/>
                    </a:lnTo>
                    <a:lnTo>
                      <a:pt x="14" y="642"/>
                    </a:lnTo>
                    <a:lnTo>
                      <a:pt x="15" y="642"/>
                    </a:lnTo>
                    <a:lnTo>
                      <a:pt x="15" y="641"/>
                    </a:lnTo>
                    <a:lnTo>
                      <a:pt x="16" y="641"/>
                    </a:lnTo>
                    <a:lnTo>
                      <a:pt x="16" y="641"/>
                    </a:lnTo>
                    <a:lnTo>
                      <a:pt x="16" y="643"/>
                    </a:lnTo>
                    <a:lnTo>
                      <a:pt x="17" y="643"/>
                    </a:lnTo>
                    <a:lnTo>
                      <a:pt x="17" y="643"/>
                    </a:lnTo>
                    <a:lnTo>
                      <a:pt x="17" y="644"/>
                    </a:lnTo>
                    <a:lnTo>
                      <a:pt x="17" y="645"/>
                    </a:lnTo>
                    <a:lnTo>
                      <a:pt x="18" y="646"/>
                    </a:lnTo>
                    <a:lnTo>
                      <a:pt x="21" y="648"/>
                    </a:lnTo>
                    <a:lnTo>
                      <a:pt x="21" y="648"/>
                    </a:lnTo>
                    <a:lnTo>
                      <a:pt x="21" y="649"/>
                    </a:lnTo>
                    <a:lnTo>
                      <a:pt x="22" y="650"/>
                    </a:lnTo>
                    <a:lnTo>
                      <a:pt x="23" y="650"/>
                    </a:lnTo>
                    <a:lnTo>
                      <a:pt x="23" y="651"/>
                    </a:lnTo>
                    <a:lnTo>
                      <a:pt x="23" y="651"/>
                    </a:lnTo>
                    <a:lnTo>
                      <a:pt x="23" y="651"/>
                    </a:lnTo>
                    <a:lnTo>
                      <a:pt x="23" y="651"/>
                    </a:lnTo>
                    <a:lnTo>
                      <a:pt x="24" y="652"/>
                    </a:lnTo>
                    <a:lnTo>
                      <a:pt x="24" y="652"/>
                    </a:lnTo>
                    <a:lnTo>
                      <a:pt x="24" y="652"/>
                    </a:lnTo>
                    <a:lnTo>
                      <a:pt x="24" y="652"/>
                    </a:lnTo>
                    <a:lnTo>
                      <a:pt x="24" y="653"/>
                    </a:lnTo>
                    <a:lnTo>
                      <a:pt x="24" y="653"/>
                    </a:lnTo>
                    <a:lnTo>
                      <a:pt x="24" y="654"/>
                    </a:lnTo>
                    <a:lnTo>
                      <a:pt x="24" y="655"/>
                    </a:lnTo>
                    <a:lnTo>
                      <a:pt x="24" y="655"/>
                    </a:lnTo>
                    <a:lnTo>
                      <a:pt x="24" y="655"/>
                    </a:lnTo>
                    <a:lnTo>
                      <a:pt x="24" y="655"/>
                    </a:lnTo>
                    <a:lnTo>
                      <a:pt x="24" y="655"/>
                    </a:lnTo>
                    <a:lnTo>
                      <a:pt x="24" y="655"/>
                    </a:lnTo>
                    <a:lnTo>
                      <a:pt x="24" y="655"/>
                    </a:lnTo>
                    <a:lnTo>
                      <a:pt x="24" y="655"/>
                    </a:lnTo>
                    <a:lnTo>
                      <a:pt x="24" y="656"/>
                    </a:lnTo>
                    <a:lnTo>
                      <a:pt x="24" y="657"/>
                    </a:lnTo>
                    <a:lnTo>
                      <a:pt x="25" y="657"/>
                    </a:lnTo>
                    <a:lnTo>
                      <a:pt x="26" y="657"/>
                    </a:lnTo>
                    <a:lnTo>
                      <a:pt x="26" y="658"/>
                    </a:lnTo>
                    <a:lnTo>
                      <a:pt x="26" y="658"/>
                    </a:lnTo>
                    <a:lnTo>
                      <a:pt x="26" y="659"/>
                    </a:lnTo>
                    <a:lnTo>
                      <a:pt x="28" y="660"/>
                    </a:lnTo>
                    <a:lnTo>
                      <a:pt x="28" y="661"/>
                    </a:lnTo>
                    <a:lnTo>
                      <a:pt x="28" y="661"/>
                    </a:lnTo>
                    <a:lnTo>
                      <a:pt x="34" y="663"/>
                    </a:lnTo>
                    <a:lnTo>
                      <a:pt x="34" y="663"/>
                    </a:lnTo>
                    <a:lnTo>
                      <a:pt x="33" y="663"/>
                    </a:lnTo>
                    <a:lnTo>
                      <a:pt x="34" y="663"/>
                    </a:lnTo>
                    <a:lnTo>
                      <a:pt x="34" y="664"/>
                    </a:lnTo>
                    <a:lnTo>
                      <a:pt x="35" y="664"/>
                    </a:lnTo>
                    <a:lnTo>
                      <a:pt x="35" y="665"/>
                    </a:lnTo>
                    <a:lnTo>
                      <a:pt x="35" y="665"/>
                    </a:lnTo>
                    <a:lnTo>
                      <a:pt x="35" y="666"/>
                    </a:lnTo>
                    <a:lnTo>
                      <a:pt x="36" y="666"/>
                    </a:lnTo>
                    <a:lnTo>
                      <a:pt x="37" y="667"/>
                    </a:lnTo>
                    <a:lnTo>
                      <a:pt x="39" y="668"/>
                    </a:lnTo>
                    <a:lnTo>
                      <a:pt x="50" y="677"/>
                    </a:lnTo>
                    <a:lnTo>
                      <a:pt x="52" y="677"/>
                    </a:lnTo>
                    <a:lnTo>
                      <a:pt x="53" y="677"/>
                    </a:lnTo>
                    <a:lnTo>
                      <a:pt x="55" y="677"/>
                    </a:lnTo>
                    <a:lnTo>
                      <a:pt x="55" y="678"/>
                    </a:lnTo>
                    <a:lnTo>
                      <a:pt x="57" y="678"/>
                    </a:lnTo>
                    <a:lnTo>
                      <a:pt x="74" y="674"/>
                    </a:lnTo>
                    <a:lnTo>
                      <a:pt x="79" y="674"/>
                    </a:lnTo>
                    <a:lnTo>
                      <a:pt x="80" y="674"/>
                    </a:lnTo>
                    <a:lnTo>
                      <a:pt x="80" y="674"/>
                    </a:lnTo>
                    <a:lnTo>
                      <a:pt x="86" y="676"/>
                    </a:lnTo>
                    <a:lnTo>
                      <a:pt x="88" y="675"/>
                    </a:lnTo>
                    <a:lnTo>
                      <a:pt x="89" y="674"/>
                    </a:lnTo>
                    <a:lnTo>
                      <a:pt x="98" y="670"/>
                    </a:lnTo>
                    <a:lnTo>
                      <a:pt x="101" y="670"/>
                    </a:lnTo>
                    <a:lnTo>
                      <a:pt x="101" y="670"/>
                    </a:lnTo>
                    <a:lnTo>
                      <a:pt x="102" y="670"/>
                    </a:lnTo>
                    <a:lnTo>
                      <a:pt x="104" y="669"/>
                    </a:lnTo>
                    <a:lnTo>
                      <a:pt x="104" y="669"/>
                    </a:lnTo>
                    <a:lnTo>
                      <a:pt x="108" y="667"/>
                    </a:lnTo>
                    <a:lnTo>
                      <a:pt x="107" y="667"/>
                    </a:lnTo>
                    <a:lnTo>
                      <a:pt x="112" y="667"/>
                    </a:lnTo>
                    <a:lnTo>
                      <a:pt x="120" y="667"/>
                    </a:lnTo>
                    <a:lnTo>
                      <a:pt x="123" y="668"/>
                    </a:lnTo>
                    <a:lnTo>
                      <a:pt x="124" y="670"/>
                    </a:lnTo>
                    <a:lnTo>
                      <a:pt x="124" y="670"/>
                    </a:lnTo>
                    <a:lnTo>
                      <a:pt x="125" y="670"/>
                    </a:lnTo>
                    <a:lnTo>
                      <a:pt x="125" y="670"/>
                    </a:lnTo>
                    <a:lnTo>
                      <a:pt x="126" y="671"/>
                    </a:lnTo>
                    <a:lnTo>
                      <a:pt x="126" y="672"/>
                    </a:lnTo>
                    <a:lnTo>
                      <a:pt x="126" y="672"/>
                    </a:lnTo>
                    <a:lnTo>
                      <a:pt x="126" y="672"/>
                    </a:lnTo>
                    <a:lnTo>
                      <a:pt x="126" y="673"/>
                    </a:lnTo>
                    <a:lnTo>
                      <a:pt x="126" y="676"/>
                    </a:lnTo>
                    <a:lnTo>
                      <a:pt x="128" y="677"/>
                    </a:lnTo>
                    <a:lnTo>
                      <a:pt x="129" y="677"/>
                    </a:lnTo>
                    <a:lnTo>
                      <a:pt x="129" y="678"/>
                    </a:lnTo>
                    <a:lnTo>
                      <a:pt x="129" y="678"/>
                    </a:lnTo>
                    <a:lnTo>
                      <a:pt x="130" y="678"/>
                    </a:lnTo>
                    <a:lnTo>
                      <a:pt x="131" y="679"/>
                    </a:lnTo>
                    <a:lnTo>
                      <a:pt x="133" y="678"/>
                    </a:lnTo>
                    <a:lnTo>
                      <a:pt x="133" y="678"/>
                    </a:lnTo>
                    <a:lnTo>
                      <a:pt x="133" y="677"/>
                    </a:lnTo>
                    <a:lnTo>
                      <a:pt x="133" y="678"/>
                    </a:lnTo>
                    <a:lnTo>
                      <a:pt x="134" y="678"/>
                    </a:lnTo>
                    <a:lnTo>
                      <a:pt x="134" y="678"/>
                    </a:lnTo>
                    <a:lnTo>
                      <a:pt x="135" y="677"/>
                    </a:lnTo>
                    <a:lnTo>
                      <a:pt x="135" y="677"/>
                    </a:lnTo>
                    <a:lnTo>
                      <a:pt x="136" y="677"/>
                    </a:lnTo>
                    <a:lnTo>
                      <a:pt x="136" y="677"/>
                    </a:lnTo>
                    <a:lnTo>
                      <a:pt x="138" y="677"/>
                    </a:lnTo>
                    <a:lnTo>
                      <a:pt x="141" y="677"/>
                    </a:lnTo>
                    <a:lnTo>
                      <a:pt x="142" y="676"/>
                    </a:lnTo>
                    <a:lnTo>
                      <a:pt x="142" y="675"/>
                    </a:lnTo>
                    <a:lnTo>
                      <a:pt x="143" y="675"/>
                    </a:lnTo>
                    <a:lnTo>
                      <a:pt x="143" y="676"/>
                    </a:lnTo>
                    <a:lnTo>
                      <a:pt x="143" y="676"/>
                    </a:lnTo>
                    <a:lnTo>
                      <a:pt x="143" y="677"/>
                    </a:lnTo>
                    <a:lnTo>
                      <a:pt x="144" y="677"/>
                    </a:lnTo>
                    <a:lnTo>
                      <a:pt x="144" y="677"/>
                    </a:lnTo>
                    <a:lnTo>
                      <a:pt x="145" y="677"/>
                    </a:lnTo>
                    <a:lnTo>
                      <a:pt x="146" y="680"/>
                    </a:lnTo>
                    <a:lnTo>
                      <a:pt x="148" y="681"/>
                    </a:lnTo>
                    <a:lnTo>
                      <a:pt x="148" y="680"/>
                    </a:lnTo>
                    <a:lnTo>
                      <a:pt x="149" y="680"/>
                    </a:lnTo>
                    <a:lnTo>
                      <a:pt x="149" y="680"/>
                    </a:lnTo>
                    <a:lnTo>
                      <a:pt x="150" y="680"/>
                    </a:lnTo>
                    <a:lnTo>
                      <a:pt x="150" y="681"/>
                    </a:lnTo>
                    <a:lnTo>
                      <a:pt x="150" y="681"/>
                    </a:lnTo>
                    <a:lnTo>
                      <a:pt x="149" y="681"/>
                    </a:lnTo>
                    <a:lnTo>
                      <a:pt x="149" y="681"/>
                    </a:lnTo>
                    <a:lnTo>
                      <a:pt x="150" y="682"/>
                    </a:lnTo>
                    <a:lnTo>
                      <a:pt x="150" y="683"/>
                    </a:lnTo>
                    <a:lnTo>
                      <a:pt x="151" y="684"/>
                    </a:lnTo>
                    <a:lnTo>
                      <a:pt x="151" y="684"/>
                    </a:lnTo>
                    <a:lnTo>
                      <a:pt x="150" y="690"/>
                    </a:lnTo>
                    <a:lnTo>
                      <a:pt x="150" y="691"/>
                    </a:lnTo>
                    <a:lnTo>
                      <a:pt x="149" y="692"/>
                    </a:lnTo>
                    <a:lnTo>
                      <a:pt x="149" y="693"/>
                    </a:lnTo>
                    <a:lnTo>
                      <a:pt x="148" y="695"/>
                    </a:lnTo>
                    <a:lnTo>
                      <a:pt x="149" y="696"/>
                    </a:lnTo>
                    <a:lnTo>
                      <a:pt x="149" y="696"/>
                    </a:lnTo>
                    <a:lnTo>
                      <a:pt x="149" y="696"/>
                    </a:lnTo>
                    <a:lnTo>
                      <a:pt x="149" y="696"/>
                    </a:lnTo>
                    <a:lnTo>
                      <a:pt x="149" y="698"/>
                    </a:lnTo>
                    <a:lnTo>
                      <a:pt x="149" y="699"/>
                    </a:lnTo>
                    <a:lnTo>
                      <a:pt x="148" y="699"/>
                    </a:lnTo>
                    <a:lnTo>
                      <a:pt x="148" y="699"/>
                    </a:lnTo>
                    <a:lnTo>
                      <a:pt x="148" y="699"/>
                    </a:lnTo>
                    <a:lnTo>
                      <a:pt x="150" y="701"/>
                    </a:lnTo>
                    <a:lnTo>
                      <a:pt x="151" y="701"/>
                    </a:lnTo>
                    <a:lnTo>
                      <a:pt x="151" y="701"/>
                    </a:lnTo>
                    <a:lnTo>
                      <a:pt x="151" y="702"/>
                    </a:lnTo>
                    <a:lnTo>
                      <a:pt x="149" y="702"/>
                    </a:lnTo>
                    <a:lnTo>
                      <a:pt x="148" y="701"/>
                    </a:lnTo>
                    <a:lnTo>
                      <a:pt x="148" y="700"/>
                    </a:lnTo>
                    <a:lnTo>
                      <a:pt x="148" y="700"/>
                    </a:lnTo>
                    <a:lnTo>
                      <a:pt x="148" y="704"/>
                    </a:lnTo>
                    <a:lnTo>
                      <a:pt x="146" y="706"/>
                    </a:lnTo>
                    <a:lnTo>
                      <a:pt x="145" y="706"/>
                    </a:lnTo>
                    <a:lnTo>
                      <a:pt x="148" y="713"/>
                    </a:lnTo>
                    <a:lnTo>
                      <a:pt x="157" y="722"/>
                    </a:lnTo>
                    <a:lnTo>
                      <a:pt x="158" y="724"/>
                    </a:lnTo>
                    <a:lnTo>
                      <a:pt x="158" y="724"/>
                    </a:lnTo>
                    <a:lnTo>
                      <a:pt x="162" y="728"/>
                    </a:lnTo>
                    <a:lnTo>
                      <a:pt x="162" y="730"/>
                    </a:lnTo>
                    <a:lnTo>
                      <a:pt x="163" y="730"/>
                    </a:lnTo>
                    <a:lnTo>
                      <a:pt x="163" y="733"/>
                    </a:lnTo>
                    <a:lnTo>
                      <a:pt x="164" y="734"/>
                    </a:lnTo>
                    <a:lnTo>
                      <a:pt x="165" y="735"/>
                    </a:lnTo>
                    <a:lnTo>
                      <a:pt x="164" y="735"/>
                    </a:lnTo>
                    <a:lnTo>
                      <a:pt x="164" y="736"/>
                    </a:lnTo>
                    <a:lnTo>
                      <a:pt x="164" y="736"/>
                    </a:lnTo>
                    <a:lnTo>
                      <a:pt x="167" y="740"/>
                    </a:lnTo>
                    <a:lnTo>
                      <a:pt x="169" y="746"/>
                    </a:lnTo>
                    <a:lnTo>
                      <a:pt x="169" y="747"/>
                    </a:lnTo>
                    <a:lnTo>
                      <a:pt x="169" y="750"/>
                    </a:lnTo>
                    <a:lnTo>
                      <a:pt x="169" y="752"/>
                    </a:lnTo>
                    <a:lnTo>
                      <a:pt x="169" y="753"/>
                    </a:lnTo>
                    <a:lnTo>
                      <a:pt x="169" y="757"/>
                    </a:lnTo>
                    <a:lnTo>
                      <a:pt x="170" y="757"/>
                    </a:lnTo>
                    <a:lnTo>
                      <a:pt x="171" y="759"/>
                    </a:lnTo>
                    <a:lnTo>
                      <a:pt x="172" y="760"/>
                    </a:lnTo>
                    <a:lnTo>
                      <a:pt x="173" y="762"/>
                    </a:lnTo>
                    <a:lnTo>
                      <a:pt x="172" y="763"/>
                    </a:lnTo>
                    <a:lnTo>
                      <a:pt x="172" y="765"/>
                    </a:lnTo>
                    <a:lnTo>
                      <a:pt x="172" y="765"/>
                    </a:lnTo>
                    <a:lnTo>
                      <a:pt x="172" y="767"/>
                    </a:lnTo>
                    <a:lnTo>
                      <a:pt x="171" y="769"/>
                    </a:lnTo>
                    <a:lnTo>
                      <a:pt x="169" y="772"/>
                    </a:lnTo>
                    <a:lnTo>
                      <a:pt x="167" y="772"/>
                    </a:lnTo>
                    <a:lnTo>
                      <a:pt x="167" y="774"/>
                    </a:lnTo>
                    <a:lnTo>
                      <a:pt x="166" y="775"/>
                    </a:lnTo>
                    <a:lnTo>
                      <a:pt x="165" y="777"/>
                    </a:lnTo>
                    <a:lnTo>
                      <a:pt x="165" y="778"/>
                    </a:lnTo>
                    <a:lnTo>
                      <a:pt x="165" y="778"/>
                    </a:lnTo>
                    <a:lnTo>
                      <a:pt x="165" y="779"/>
                    </a:lnTo>
                    <a:lnTo>
                      <a:pt x="162" y="790"/>
                    </a:lnTo>
                    <a:lnTo>
                      <a:pt x="161" y="790"/>
                    </a:lnTo>
                    <a:lnTo>
                      <a:pt x="161" y="794"/>
                    </a:lnTo>
                    <a:lnTo>
                      <a:pt x="161" y="794"/>
                    </a:lnTo>
                    <a:lnTo>
                      <a:pt x="160" y="794"/>
                    </a:lnTo>
                    <a:lnTo>
                      <a:pt x="161" y="798"/>
                    </a:lnTo>
                    <a:lnTo>
                      <a:pt x="161" y="801"/>
                    </a:lnTo>
                    <a:lnTo>
                      <a:pt x="161" y="802"/>
                    </a:lnTo>
                    <a:lnTo>
                      <a:pt x="161" y="803"/>
                    </a:lnTo>
                    <a:lnTo>
                      <a:pt x="162" y="806"/>
                    </a:lnTo>
                    <a:lnTo>
                      <a:pt x="163" y="806"/>
                    </a:lnTo>
                    <a:lnTo>
                      <a:pt x="173" y="823"/>
                    </a:lnTo>
                    <a:lnTo>
                      <a:pt x="173" y="823"/>
                    </a:lnTo>
                    <a:lnTo>
                      <a:pt x="176" y="829"/>
                    </a:lnTo>
                    <a:lnTo>
                      <a:pt x="176" y="839"/>
                    </a:lnTo>
                    <a:lnTo>
                      <a:pt x="178" y="844"/>
                    </a:lnTo>
                    <a:lnTo>
                      <a:pt x="178" y="848"/>
                    </a:lnTo>
                    <a:lnTo>
                      <a:pt x="179" y="850"/>
                    </a:lnTo>
                    <a:lnTo>
                      <a:pt x="179" y="852"/>
                    </a:lnTo>
                    <a:lnTo>
                      <a:pt x="180" y="858"/>
                    </a:lnTo>
                    <a:lnTo>
                      <a:pt x="187" y="866"/>
                    </a:lnTo>
                    <a:lnTo>
                      <a:pt x="187" y="866"/>
                    </a:lnTo>
                    <a:lnTo>
                      <a:pt x="188" y="866"/>
                    </a:lnTo>
                    <a:lnTo>
                      <a:pt x="188" y="867"/>
                    </a:lnTo>
                    <a:lnTo>
                      <a:pt x="188" y="867"/>
                    </a:lnTo>
                    <a:lnTo>
                      <a:pt x="188" y="868"/>
                    </a:lnTo>
                    <a:lnTo>
                      <a:pt x="197" y="887"/>
                    </a:lnTo>
                    <a:lnTo>
                      <a:pt x="197" y="891"/>
                    </a:lnTo>
                    <a:lnTo>
                      <a:pt x="196" y="892"/>
                    </a:lnTo>
                    <a:lnTo>
                      <a:pt x="195" y="892"/>
                    </a:lnTo>
                    <a:lnTo>
                      <a:pt x="195" y="892"/>
                    </a:lnTo>
                    <a:lnTo>
                      <a:pt x="195" y="894"/>
                    </a:lnTo>
                    <a:lnTo>
                      <a:pt x="195" y="894"/>
                    </a:lnTo>
                    <a:lnTo>
                      <a:pt x="195" y="894"/>
                    </a:lnTo>
                    <a:lnTo>
                      <a:pt x="196" y="895"/>
                    </a:lnTo>
                    <a:lnTo>
                      <a:pt x="195" y="895"/>
                    </a:lnTo>
                    <a:lnTo>
                      <a:pt x="196" y="896"/>
                    </a:lnTo>
                    <a:lnTo>
                      <a:pt x="196" y="896"/>
                    </a:lnTo>
                    <a:lnTo>
                      <a:pt x="198" y="899"/>
                    </a:lnTo>
                    <a:lnTo>
                      <a:pt x="198" y="899"/>
                    </a:lnTo>
                    <a:lnTo>
                      <a:pt x="198" y="900"/>
                    </a:lnTo>
                    <a:lnTo>
                      <a:pt x="198" y="902"/>
                    </a:lnTo>
                    <a:lnTo>
                      <a:pt x="198" y="903"/>
                    </a:lnTo>
                    <a:lnTo>
                      <a:pt x="198" y="903"/>
                    </a:lnTo>
                    <a:lnTo>
                      <a:pt x="198" y="901"/>
                    </a:lnTo>
                    <a:lnTo>
                      <a:pt x="198" y="901"/>
                    </a:lnTo>
                    <a:lnTo>
                      <a:pt x="200" y="901"/>
                    </a:lnTo>
                    <a:lnTo>
                      <a:pt x="200" y="903"/>
                    </a:lnTo>
                    <a:lnTo>
                      <a:pt x="200" y="903"/>
                    </a:lnTo>
                    <a:lnTo>
                      <a:pt x="202" y="903"/>
                    </a:lnTo>
                    <a:lnTo>
                      <a:pt x="202" y="903"/>
                    </a:lnTo>
                    <a:lnTo>
                      <a:pt x="202" y="904"/>
                    </a:lnTo>
                    <a:lnTo>
                      <a:pt x="204" y="905"/>
                    </a:lnTo>
                    <a:lnTo>
                      <a:pt x="205" y="905"/>
                    </a:lnTo>
                    <a:lnTo>
                      <a:pt x="206" y="905"/>
                    </a:lnTo>
                    <a:lnTo>
                      <a:pt x="206" y="905"/>
                    </a:lnTo>
                    <a:lnTo>
                      <a:pt x="208" y="905"/>
                    </a:lnTo>
                    <a:lnTo>
                      <a:pt x="209" y="903"/>
                    </a:lnTo>
                    <a:lnTo>
                      <a:pt x="210" y="903"/>
                    </a:lnTo>
                    <a:lnTo>
                      <a:pt x="211" y="903"/>
                    </a:lnTo>
                    <a:lnTo>
                      <a:pt x="212" y="903"/>
                    </a:lnTo>
                    <a:lnTo>
                      <a:pt x="213" y="903"/>
                    </a:lnTo>
                    <a:lnTo>
                      <a:pt x="214" y="903"/>
                    </a:lnTo>
                    <a:lnTo>
                      <a:pt x="216" y="903"/>
                    </a:lnTo>
                    <a:lnTo>
                      <a:pt x="217" y="903"/>
                    </a:lnTo>
                    <a:lnTo>
                      <a:pt x="217" y="902"/>
                    </a:lnTo>
                    <a:lnTo>
                      <a:pt x="218" y="901"/>
                    </a:lnTo>
                    <a:lnTo>
                      <a:pt x="219" y="901"/>
                    </a:lnTo>
                    <a:lnTo>
                      <a:pt x="221" y="900"/>
                    </a:lnTo>
                    <a:lnTo>
                      <a:pt x="224" y="901"/>
                    </a:lnTo>
                    <a:lnTo>
                      <a:pt x="224" y="901"/>
                    </a:lnTo>
                    <a:lnTo>
                      <a:pt x="225" y="900"/>
                    </a:lnTo>
                    <a:lnTo>
                      <a:pt x="227" y="900"/>
                    </a:lnTo>
                    <a:lnTo>
                      <a:pt x="233" y="902"/>
                    </a:lnTo>
                    <a:lnTo>
                      <a:pt x="234" y="900"/>
                    </a:lnTo>
                    <a:lnTo>
                      <a:pt x="235" y="900"/>
                    </a:lnTo>
                    <a:lnTo>
                      <a:pt x="238" y="901"/>
                    </a:lnTo>
                    <a:lnTo>
                      <a:pt x="238" y="900"/>
                    </a:lnTo>
                    <a:lnTo>
                      <a:pt x="238" y="899"/>
                    </a:lnTo>
                    <a:lnTo>
                      <a:pt x="238" y="899"/>
                    </a:lnTo>
                    <a:lnTo>
                      <a:pt x="244" y="899"/>
                    </a:lnTo>
                    <a:lnTo>
                      <a:pt x="271" y="868"/>
                    </a:lnTo>
                    <a:lnTo>
                      <a:pt x="272" y="867"/>
                    </a:lnTo>
                    <a:lnTo>
                      <a:pt x="274" y="866"/>
                    </a:lnTo>
                    <a:lnTo>
                      <a:pt x="275" y="864"/>
                    </a:lnTo>
                    <a:lnTo>
                      <a:pt x="278" y="854"/>
                    </a:lnTo>
                    <a:lnTo>
                      <a:pt x="273" y="854"/>
                    </a:lnTo>
                    <a:lnTo>
                      <a:pt x="278" y="854"/>
                    </a:lnTo>
                    <a:lnTo>
                      <a:pt x="278" y="850"/>
                    </a:lnTo>
                    <a:lnTo>
                      <a:pt x="278" y="851"/>
                    </a:lnTo>
                    <a:lnTo>
                      <a:pt x="277" y="851"/>
                    </a:lnTo>
                    <a:lnTo>
                      <a:pt x="275" y="849"/>
                    </a:lnTo>
                    <a:lnTo>
                      <a:pt x="275" y="849"/>
                    </a:lnTo>
                    <a:lnTo>
                      <a:pt x="278" y="846"/>
                    </a:lnTo>
                    <a:lnTo>
                      <a:pt x="289" y="841"/>
                    </a:lnTo>
                    <a:lnTo>
                      <a:pt x="291" y="838"/>
                    </a:lnTo>
                    <a:lnTo>
                      <a:pt x="292" y="837"/>
                    </a:lnTo>
                    <a:lnTo>
                      <a:pt x="291" y="837"/>
                    </a:lnTo>
                    <a:lnTo>
                      <a:pt x="290" y="838"/>
                    </a:lnTo>
                    <a:lnTo>
                      <a:pt x="290" y="837"/>
                    </a:lnTo>
                    <a:lnTo>
                      <a:pt x="292" y="826"/>
                    </a:lnTo>
                    <a:lnTo>
                      <a:pt x="292" y="826"/>
                    </a:lnTo>
                    <a:lnTo>
                      <a:pt x="291" y="826"/>
                    </a:lnTo>
                    <a:lnTo>
                      <a:pt x="289" y="820"/>
                    </a:lnTo>
                    <a:lnTo>
                      <a:pt x="289" y="819"/>
                    </a:lnTo>
                    <a:lnTo>
                      <a:pt x="289" y="819"/>
                    </a:lnTo>
                    <a:lnTo>
                      <a:pt x="289" y="819"/>
                    </a:lnTo>
                    <a:lnTo>
                      <a:pt x="287" y="817"/>
                    </a:lnTo>
                    <a:lnTo>
                      <a:pt x="287" y="816"/>
                    </a:lnTo>
                    <a:lnTo>
                      <a:pt x="287" y="813"/>
                    </a:lnTo>
                    <a:lnTo>
                      <a:pt x="289" y="813"/>
                    </a:lnTo>
                    <a:lnTo>
                      <a:pt x="293" y="808"/>
                    </a:lnTo>
                    <a:lnTo>
                      <a:pt x="294" y="808"/>
                    </a:lnTo>
                    <a:lnTo>
                      <a:pt x="295" y="806"/>
                    </a:lnTo>
                    <a:lnTo>
                      <a:pt x="295" y="807"/>
                    </a:lnTo>
                    <a:lnTo>
                      <a:pt x="296" y="807"/>
                    </a:lnTo>
                    <a:lnTo>
                      <a:pt x="298" y="804"/>
                    </a:lnTo>
                    <a:lnTo>
                      <a:pt x="297" y="804"/>
                    </a:lnTo>
                    <a:lnTo>
                      <a:pt x="298" y="804"/>
                    </a:lnTo>
                    <a:lnTo>
                      <a:pt x="299" y="803"/>
                    </a:lnTo>
                    <a:lnTo>
                      <a:pt x="300" y="803"/>
                    </a:lnTo>
                    <a:lnTo>
                      <a:pt x="300" y="802"/>
                    </a:lnTo>
                    <a:lnTo>
                      <a:pt x="308" y="797"/>
                    </a:lnTo>
                    <a:lnTo>
                      <a:pt x="310" y="797"/>
                    </a:lnTo>
                    <a:lnTo>
                      <a:pt x="311" y="797"/>
                    </a:lnTo>
                    <a:lnTo>
                      <a:pt x="311" y="795"/>
                    </a:lnTo>
                    <a:lnTo>
                      <a:pt x="315" y="794"/>
                    </a:lnTo>
                    <a:lnTo>
                      <a:pt x="315" y="793"/>
                    </a:lnTo>
                    <a:lnTo>
                      <a:pt x="315" y="792"/>
                    </a:lnTo>
                    <a:lnTo>
                      <a:pt x="316" y="791"/>
                    </a:lnTo>
                    <a:lnTo>
                      <a:pt x="317" y="790"/>
                    </a:lnTo>
                    <a:lnTo>
                      <a:pt x="318" y="788"/>
                    </a:lnTo>
                    <a:lnTo>
                      <a:pt x="319" y="788"/>
                    </a:lnTo>
                    <a:lnTo>
                      <a:pt x="319" y="786"/>
                    </a:lnTo>
                    <a:lnTo>
                      <a:pt x="318" y="786"/>
                    </a:lnTo>
                    <a:lnTo>
                      <a:pt x="320" y="785"/>
                    </a:lnTo>
                    <a:lnTo>
                      <a:pt x="321" y="783"/>
                    </a:lnTo>
                    <a:lnTo>
                      <a:pt x="321" y="783"/>
                    </a:lnTo>
                    <a:lnTo>
                      <a:pt x="320" y="782"/>
                    </a:lnTo>
                    <a:lnTo>
                      <a:pt x="319" y="782"/>
                    </a:lnTo>
                    <a:lnTo>
                      <a:pt x="320" y="781"/>
                    </a:lnTo>
                    <a:lnTo>
                      <a:pt x="320" y="780"/>
                    </a:lnTo>
                    <a:lnTo>
                      <a:pt x="319" y="781"/>
                    </a:lnTo>
                    <a:lnTo>
                      <a:pt x="319" y="780"/>
                    </a:lnTo>
                    <a:lnTo>
                      <a:pt x="319" y="779"/>
                    </a:lnTo>
                    <a:lnTo>
                      <a:pt x="319" y="774"/>
                    </a:lnTo>
                    <a:lnTo>
                      <a:pt x="318" y="774"/>
                    </a:lnTo>
                    <a:lnTo>
                      <a:pt x="318" y="773"/>
                    </a:lnTo>
                    <a:lnTo>
                      <a:pt x="319" y="772"/>
                    </a:lnTo>
                    <a:lnTo>
                      <a:pt x="318" y="767"/>
                    </a:lnTo>
                    <a:lnTo>
                      <a:pt x="321" y="762"/>
                    </a:lnTo>
                    <a:lnTo>
                      <a:pt x="321" y="761"/>
                    </a:lnTo>
                    <a:lnTo>
                      <a:pt x="321" y="761"/>
                    </a:lnTo>
                    <a:lnTo>
                      <a:pt x="321" y="760"/>
                    </a:lnTo>
                    <a:lnTo>
                      <a:pt x="320" y="760"/>
                    </a:lnTo>
                    <a:lnTo>
                      <a:pt x="318" y="761"/>
                    </a:lnTo>
                    <a:lnTo>
                      <a:pt x="320" y="760"/>
                    </a:lnTo>
                    <a:lnTo>
                      <a:pt x="320" y="759"/>
                    </a:lnTo>
                    <a:lnTo>
                      <a:pt x="319" y="759"/>
                    </a:lnTo>
                    <a:lnTo>
                      <a:pt x="319" y="759"/>
                    </a:lnTo>
                    <a:lnTo>
                      <a:pt x="318" y="758"/>
                    </a:lnTo>
                    <a:lnTo>
                      <a:pt x="318" y="757"/>
                    </a:lnTo>
                    <a:lnTo>
                      <a:pt x="316" y="757"/>
                    </a:lnTo>
                    <a:lnTo>
                      <a:pt x="316" y="756"/>
                    </a:lnTo>
                    <a:lnTo>
                      <a:pt x="316" y="756"/>
                    </a:lnTo>
                    <a:lnTo>
                      <a:pt x="316" y="755"/>
                    </a:lnTo>
                    <a:lnTo>
                      <a:pt x="316" y="754"/>
                    </a:lnTo>
                    <a:lnTo>
                      <a:pt x="315" y="754"/>
                    </a:lnTo>
                    <a:lnTo>
                      <a:pt x="315" y="754"/>
                    </a:lnTo>
                    <a:lnTo>
                      <a:pt x="315" y="753"/>
                    </a:lnTo>
                    <a:lnTo>
                      <a:pt x="314" y="750"/>
                    </a:lnTo>
                    <a:lnTo>
                      <a:pt x="315" y="750"/>
                    </a:lnTo>
                    <a:lnTo>
                      <a:pt x="315" y="750"/>
                    </a:lnTo>
                    <a:lnTo>
                      <a:pt x="314" y="750"/>
                    </a:lnTo>
                    <a:lnTo>
                      <a:pt x="313" y="747"/>
                    </a:lnTo>
                    <a:lnTo>
                      <a:pt x="314" y="746"/>
                    </a:lnTo>
                    <a:lnTo>
                      <a:pt x="314" y="746"/>
                    </a:lnTo>
                    <a:lnTo>
                      <a:pt x="314" y="746"/>
                    </a:lnTo>
                    <a:lnTo>
                      <a:pt x="314" y="745"/>
                    </a:lnTo>
                    <a:lnTo>
                      <a:pt x="314" y="745"/>
                    </a:lnTo>
                    <a:lnTo>
                      <a:pt x="314" y="744"/>
                    </a:lnTo>
                    <a:lnTo>
                      <a:pt x="314" y="742"/>
                    </a:lnTo>
                    <a:lnTo>
                      <a:pt x="315" y="742"/>
                    </a:lnTo>
                    <a:lnTo>
                      <a:pt x="315" y="741"/>
                    </a:lnTo>
                    <a:lnTo>
                      <a:pt x="315" y="741"/>
                    </a:lnTo>
                    <a:lnTo>
                      <a:pt x="314" y="739"/>
                    </a:lnTo>
                    <a:lnTo>
                      <a:pt x="311" y="737"/>
                    </a:lnTo>
                    <a:lnTo>
                      <a:pt x="311" y="735"/>
                    </a:lnTo>
                    <a:lnTo>
                      <a:pt x="313" y="727"/>
                    </a:lnTo>
                    <a:lnTo>
                      <a:pt x="315" y="727"/>
                    </a:lnTo>
                    <a:lnTo>
                      <a:pt x="319" y="716"/>
                    </a:lnTo>
                    <a:lnTo>
                      <a:pt x="322" y="715"/>
                    </a:lnTo>
                    <a:lnTo>
                      <a:pt x="322" y="714"/>
                    </a:lnTo>
                    <a:lnTo>
                      <a:pt x="322" y="713"/>
                    </a:lnTo>
                    <a:lnTo>
                      <a:pt x="323" y="713"/>
                    </a:lnTo>
                    <a:lnTo>
                      <a:pt x="324" y="713"/>
                    </a:lnTo>
                    <a:lnTo>
                      <a:pt x="325" y="711"/>
                    </a:lnTo>
                    <a:lnTo>
                      <a:pt x="325" y="711"/>
                    </a:lnTo>
                    <a:lnTo>
                      <a:pt x="331" y="705"/>
                    </a:lnTo>
                    <a:lnTo>
                      <a:pt x="331" y="704"/>
                    </a:lnTo>
                    <a:lnTo>
                      <a:pt x="331" y="704"/>
                    </a:lnTo>
                    <a:lnTo>
                      <a:pt x="332" y="703"/>
                    </a:lnTo>
                    <a:lnTo>
                      <a:pt x="331" y="703"/>
                    </a:lnTo>
                    <a:lnTo>
                      <a:pt x="331" y="703"/>
                    </a:lnTo>
                    <a:lnTo>
                      <a:pt x="331" y="703"/>
                    </a:lnTo>
                    <a:lnTo>
                      <a:pt x="332" y="703"/>
                    </a:lnTo>
                    <a:lnTo>
                      <a:pt x="333" y="703"/>
                    </a:lnTo>
                    <a:lnTo>
                      <a:pt x="345" y="692"/>
                    </a:lnTo>
                    <a:lnTo>
                      <a:pt x="347" y="691"/>
                    </a:lnTo>
                    <a:lnTo>
                      <a:pt x="351" y="688"/>
                    </a:lnTo>
                    <a:lnTo>
                      <a:pt x="352" y="686"/>
                    </a:lnTo>
                    <a:lnTo>
                      <a:pt x="352" y="686"/>
                    </a:lnTo>
                    <a:lnTo>
                      <a:pt x="359" y="680"/>
                    </a:lnTo>
                    <a:lnTo>
                      <a:pt x="359" y="680"/>
                    </a:lnTo>
                    <a:lnTo>
                      <a:pt x="362" y="676"/>
                    </a:lnTo>
                    <a:lnTo>
                      <a:pt x="362" y="675"/>
                    </a:lnTo>
                    <a:lnTo>
                      <a:pt x="362" y="674"/>
                    </a:lnTo>
                    <a:lnTo>
                      <a:pt x="364" y="673"/>
                    </a:lnTo>
                    <a:lnTo>
                      <a:pt x="365" y="672"/>
                    </a:lnTo>
                    <a:lnTo>
                      <a:pt x="365" y="672"/>
                    </a:lnTo>
                    <a:lnTo>
                      <a:pt x="365" y="672"/>
                    </a:lnTo>
                    <a:lnTo>
                      <a:pt x="365" y="671"/>
                    </a:lnTo>
                    <a:lnTo>
                      <a:pt x="371" y="660"/>
                    </a:lnTo>
                    <a:lnTo>
                      <a:pt x="371" y="659"/>
                    </a:lnTo>
                    <a:lnTo>
                      <a:pt x="371" y="658"/>
                    </a:lnTo>
                    <a:lnTo>
                      <a:pt x="373" y="657"/>
                    </a:lnTo>
                    <a:lnTo>
                      <a:pt x="373" y="657"/>
                    </a:lnTo>
                    <a:lnTo>
                      <a:pt x="375" y="653"/>
                    </a:lnTo>
                    <a:lnTo>
                      <a:pt x="376" y="652"/>
                    </a:lnTo>
                    <a:lnTo>
                      <a:pt x="376" y="651"/>
                    </a:lnTo>
                    <a:lnTo>
                      <a:pt x="376" y="651"/>
                    </a:lnTo>
                    <a:lnTo>
                      <a:pt x="376" y="651"/>
                    </a:lnTo>
                    <a:lnTo>
                      <a:pt x="376" y="645"/>
                    </a:lnTo>
                    <a:lnTo>
                      <a:pt x="376" y="645"/>
                    </a:lnTo>
                    <a:lnTo>
                      <a:pt x="377" y="645"/>
                    </a:lnTo>
                    <a:lnTo>
                      <a:pt x="378" y="645"/>
                    </a:lnTo>
                    <a:lnTo>
                      <a:pt x="379" y="645"/>
                    </a:lnTo>
                    <a:lnTo>
                      <a:pt x="379" y="645"/>
                    </a:lnTo>
                    <a:lnTo>
                      <a:pt x="379" y="645"/>
                    </a:lnTo>
                    <a:lnTo>
                      <a:pt x="379" y="645"/>
                    </a:lnTo>
                    <a:lnTo>
                      <a:pt x="378" y="644"/>
                    </a:lnTo>
                    <a:lnTo>
                      <a:pt x="378" y="644"/>
                    </a:lnTo>
                    <a:lnTo>
                      <a:pt x="378" y="644"/>
                    </a:lnTo>
                    <a:lnTo>
                      <a:pt x="378" y="645"/>
                    </a:lnTo>
                    <a:lnTo>
                      <a:pt x="377" y="645"/>
                    </a:lnTo>
                    <a:lnTo>
                      <a:pt x="377" y="644"/>
                    </a:lnTo>
                    <a:lnTo>
                      <a:pt x="378" y="644"/>
                    </a:lnTo>
                    <a:lnTo>
                      <a:pt x="378" y="644"/>
                    </a:lnTo>
                    <a:lnTo>
                      <a:pt x="378" y="643"/>
                    </a:lnTo>
                    <a:lnTo>
                      <a:pt x="378" y="642"/>
                    </a:lnTo>
                    <a:lnTo>
                      <a:pt x="378" y="641"/>
                    </a:lnTo>
                    <a:lnTo>
                      <a:pt x="378" y="641"/>
                    </a:lnTo>
                    <a:lnTo>
                      <a:pt x="377" y="641"/>
                    </a:lnTo>
                    <a:lnTo>
                      <a:pt x="377" y="640"/>
                    </a:lnTo>
                    <a:lnTo>
                      <a:pt x="378" y="639"/>
                    </a:lnTo>
                    <a:lnTo>
                      <a:pt x="378" y="638"/>
                    </a:lnTo>
                    <a:lnTo>
                      <a:pt x="378" y="637"/>
                    </a:lnTo>
                    <a:lnTo>
                      <a:pt x="379" y="637"/>
                    </a:lnTo>
                    <a:lnTo>
                      <a:pt x="378" y="637"/>
                    </a:lnTo>
                    <a:lnTo>
                      <a:pt x="377" y="637"/>
                    </a:lnTo>
                    <a:lnTo>
                      <a:pt x="376" y="637"/>
                    </a:lnTo>
                    <a:lnTo>
                      <a:pt x="376" y="637"/>
                    </a:lnTo>
                    <a:lnTo>
                      <a:pt x="375" y="637"/>
                    </a:lnTo>
                    <a:lnTo>
                      <a:pt x="374" y="637"/>
                    </a:lnTo>
                    <a:lnTo>
                      <a:pt x="373" y="638"/>
                    </a:lnTo>
                    <a:lnTo>
                      <a:pt x="369" y="639"/>
                    </a:lnTo>
                    <a:lnTo>
                      <a:pt x="369" y="639"/>
                    </a:lnTo>
                    <a:lnTo>
                      <a:pt x="368" y="639"/>
                    </a:lnTo>
                    <a:lnTo>
                      <a:pt x="365" y="640"/>
                    </a:lnTo>
                    <a:lnTo>
                      <a:pt x="364" y="640"/>
                    </a:lnTo>
                    <a:lnTo>
                      <a:pt x="362" y="641"/>
                    </a:lnTo>
                    <a:lnTo>
                      <a:pt x="359" y="641"/>
                    </a:lnTo>
                    <a:lnTo>
                      <a:pt x="358" y="641"/>
                    </a:lnTo>
                    <a:lnTo>
                      <a:pt x="357" y="641"/>
                    </a:lnTo>
                    <a:lnTo>
                      <a:pt x="356" y="641"/>
                    </a:lnTo>
                    <a:lnTo>
                      <a:pt x="356" y="642"/>
                    </a:lnTo>
                    <a:lnTo>
                      <a:pt x="354" y="642"/>
                    </a:lnTo>
                    <a:lnTo>
                      <a:pt x="354" y="643"/>
                    </a:lnTo>
                    <a:lnTo>
                      <a:pt x="352" y="643"/>
                    </a:lnTo>
                    <a:lnTo>
                      <a:pt x="351" y="643"/>
                    </a:lnTo>
                    <a:lnTo>
                      <a:pt x="350" y="643"/>
                    </a:lnTo>
                    <a:lnTo>
                      <a:pt x="350" y="642"/>
                    </a:lnTo>
                    <a:lnTo>
                      <a:pt x="349" y="642"/>
                    </a:lnTo>
                    <a:lnTo>
                      <a:pt x="349" y="642"/>
                    </a:lnTo>
                    <a:lnTo>
                      <a:pt x="348" y="642"/>
                    </a:lnTo>
                    <a:lnTo>
                      <a:pt x="348" y="642"/>
                    </a:lnTo>
                    <a:lnTo>
                      <a:pt x="348" y="643"/>
                    </a:lnTo>
                    <a:lnTo>
                      <a:pt x="344" y="644"/>
                    </a:lnTo>
                    <a:lnTo>
                      <a:pt x="342" y="644"/>
                    </a:lnTo>
                    <a:lnTo>
                      <a:pt x="341" y="644"/>
                    </a:lnTo>
                    <a:lnTo>
                      <a:pt x="340" y="644"/>
                    </a:lnTo>
                    <a:lnTo>
                      <a:pt x="340" y="644"/>
                    </a:lnTo>
                    <a:lnTo>
                      <a:pt x="336" y="639"/>
                    </a:lnTo>
                    <a:lnTo>
                      <a:pt x="335" y="639"/>
                    </a:lnTo>
                    <a:lnTo>
                      <a:pt x="335" y="639"/>
                    </a:lnTo>
                    <a:lnTo>
                      <a:pt x="335" y="638"/>
                    </a:lnTo>
                    <a:lnTo>
                      <a:pt x="334" y="638"/>
                    </a:lnTo>
                    <a:lnTo>
                      <a:pt x="334" y="638"/>
                    </a:lnTo>
                    <a:lnTo>
                      <a:pt x="333" y="638"/>
                    </a:lnTo>
                    <a:lnTo>
                      <a:pt x="333" y="638"/>
                    </a:lnTo>
                    <a:lnTo>
                      <a:pt x="332" y="638"/>
                    </a:lnTo>
                    <a:lnTo>
                      <a:pt x="332" y="639"/>
                    </a:lnTo>
                    <a:lnTo>
                      <a:pt x="332" y="639"/>
                    </a:lnTo>
                    <a:lnTo>
                      <a:pt x="331" y="639"/>
                    </a:lnTo>
                    <a:lnTo>
                      <a:pt x="331" y="638"/>
                    </a:lnTo>
                    <a:lnTo>
                      <a:pt x="331" y="638"/>
                    </a:lnTo>
                    <a:lnTo>
                      <a:pt x="332" y="638"/>
                    </a:lnTo>
                    <a:lnTo>
                      <a:pt x="332" y="638"/>
                    </a:lnTo>
                    <a:lnTo>
                      <a:pt x="332" y="638"/>
                    </a:lnTo>
                    <a:lnTo>
                      <a:pt x="333" y="637"/>
                    </a:lnTo>
                    <a:lnTo>
                      <a:pt x="333" y="637"/>
                    </a:lnTo>
                    <a:lnTo>
                      <a:pt x="333" y="637"/>
                    </a:lnTo>
                    <a:lnTo>
                      <a:pt x="333" y="637"/>
                    </a:lnTo>
                    <a:lnTo>
                      <a:pt x="335" y="636"/>
                    </a:lnTo>
                    <a:lnTo>
                      <a:pt x="336" y="636"/>
                    </a:lnTo>
                    <a:lnTo>
                      <a:pt x="336" y="635"/>
                    </a:lnTo>
                    <a:lnTo>
                      <a:pt x="335" y="633"/>
                    </a:lnTo>
                    <a:lnTo>
                      <a:pt x="335" y="633"/>
                    </a:lnTo>
                    <a:lnTo>
                      <a:pt x="334" y="632"/>
                    </a:lnTo>
                    <a:lnTo>
                      <a:pt x="333" y="632"/>
                    </a:lnTo>
                    <a:lnTo>
                      <a:pt x="333" y="631"/>
                    </a:lnTo>
                    <a:lnTo>
                      <a:pt x="333" y="630"/>
                    </a:lnTo>
                    <a:lnTo>
                      <a:pt x="333" y="631"/>
                    </a:lnTo>
                    <a:lnTo>
                      <a:pt x="332" y="630"/>
                    </a:lnTo>
                    <a:lnTo>
                      <a:pt x="332" y="630"/>
                    </a:lnTo>
                    <a:lnTo>
                      <a:pt x="332" y="630"/>
                    </a:lnTo>
                    <a:lnTo>
                      <a:pt x="332" y="630"/>
                    </a:lnTo>
                    <a:lnTo>
                      <a:pt x="330" y="630"/>
                    </a:lnTo>
                    <a:lnTo>
                      <a:pt x="330" y="629"/>
                    </a:lnTo>
                    <a:lnTo>
                      <a:pt x="329" y="628"/>
                    </a:lnTo>
                    <a:lnTo>
                      <a:pt x="329" y="627"/>
                    </a:lnTo>
                    <a:lnTo>
                      <a:pt x="329" y="627"/>
                    </a:lnTo>
                    <a:lnTo>
                      <a:pt x="329" y="627"/>
                    </a:lnTo>
                    <a:lnTo>
                      <a:pt x="328" y="626"/>
                    </a:lnTo>
                    <a:lnTo>
                      <a:pt x="328" y="626"/>
                    </a:lnTo>
                    <a:lnTo>
                      <a:pt x="328" y="626"/>
                    </a:lnTo>
                    <a:lnTo>
                      <a:pt x="327" y="626"/>
                    </a:lnTo>
                    <a:lnTo>
                      <a:pt x="326" y="625"/>
                    </a:lnTo>
                    <a:lnTo>
                      <a:pt x="326" y="625"/>
                    </a:lnTo>
                    <a:lnTo>
                      <a:pt x="326" y="625"/>
                    </a:lnTo>
                    <a:lnTo>
                      <a:pt x="326" y="625"/>
                    </a:lnTo>
                    <a:lnTo>
                      <a:pt x="324" y="622"/>
                    </a:lnTo>
                    <a:lnTo>
                      <a:pt x="323" y="621"/>
                    </a:lnTo>
                    <a:lnTo>
                      <a:pt x="322" y="621"/>
                    </a:lnTo>
                    <a:lnTo>
                      <a:pt x="322" y="621"/>
                    </a:lnTo>
                    <a:lnTo>
                      <a:pt x="321" y="620"/>
                    </a:lnTo>
                    <a:lnTo>
                      <a:pt x="321" y="620"/>
                    </a:lnTo>
                    <a:lnTo>
                      <a:pt x="320" y="619"/>
                    </a:lnTo>
                    <a:lnTo>
                      <a:pt x="320" y="619"/>
                    </a:lnTo>
                    <a:lnTo>
                      <a:pt x="319" y="619"/>
                    </a:lnTo>
                    <a:lnTo>
                      <a:pt x="319" y="619"/>
                    </a:lnTo>
                    <a:lnTo>
                      <a:pt x="318" y="619"/>
                    </a:lnTo>
                    <a:lnTo>
                      <a:pt x="318" y="619"/>
                    </a:lnTo>
                    <a:lnTo>
                      <a:pt x="318" y="619"/>
                    </a:lnTo>
                    <a:lnTo>
                      <a:pt x="318" y="619"/>
                    </a:lnTo>
                    <a:lnTo>
                      <a:pt x="317" y="618"/>
                    </a:lnTo>
                    <a:lnTo>
                      <a:pt x="317" y="618"/>
                    </a:lnTo>
                    <a:lnTo>
                      <a:pt x="317" y="617"/>
                    </a:lnTo>
                    <a:lnTo>
                      <a:pt x="317" y="617"/>
                    </a:lnTo>
                    <a:lnTo>
                      <a:pt x="317" y="616"/>
                    </a:lnTo>
                    <a:lnTo>
                      <a:pt x="316" y="616"/>
                    </a:lnTo>
                    <a:lnTo>
                      <a:pt x="316" y="616"/>
                    </a:lnTo>
                    <a:lnTo>
                      <a:pt x="315" y="616"/>
                    </a:lnTo>
                    <a:lnTo>
                      <a:pt x="315" y="617"/>
                    </a:lnTo>
                    <a:lnTo>
                      <a:pt x="316" y="618"/>
                    </a:lnTo>
                    <a:lnTo>
                      <a:pt x="316" y="618"/>
                    </a:lnTo>
                    <a:lnTo>
                      <a:pt x="315" y="618"/>
                    </a:lnTo>
                    <a:lnTo>
                      <a:pt x="315" y="618"/>
                    </a:lnTo>
                    <a:lnTo>
                      <a:pt x="315" y="618"/>
                    </a:lnTo>
                    <a:lnTo>
                      <a:pt x="315" y="617"/>
                    </a:lnTo>
                    <a:lnTo>
                      <a:pt x="315" y="617"/>
                    </a:lnTo>
                    <a:lnTo>
                      <a:pt x="315" y="615"/>
                    </a:lnTo>
                    <a:lnTo>
                      <a:pt x="315" y="615"/>
                    </a:lnTo>
                    <a:lnTo>
                      <a:pt x="314" y="615"/>
                    </a:lnTo>
                    <a:lnTo>
                      <a:pt x="314" y="615"/>
                    </a:lnTo>
                    <a:lnTo>
                      <a:pt x="314" y="615"/>
                    </a:lnTo>
                    <a:lnTo>
                      <a:pt x="314" y="615"/>
                    </a:lnTo>
                    <a:lnTo>
                      <a:pt x="314" y="614"/>
                    </a:lnTo>
                    <a:lnTo>
                      <a:pt x="312" y="613"/>
                    </a:lnTo>
                    <a:lnTo>
                      <a:pt x="311" y="604"/>
                    </a:lnTo>
                    <a:lnTo>
                      <a:pt x="309" y="601"/>
                    </a:lnTo>
                    <a:lnTo>
                      <a:pt x="308" y="601"/>
                    </a:lnTo>
                    <a:lnTo>
                      <a:pt x="308" y="601"/>
                    </a:lnTo>
                    <a:lnTo>
                      <a:pt x="307" y="601"/>
                    </a:lnTo>
                    <a:lnTo>
                      <a:pt x="307" y="600"/>
                    </a:lnTo>
                    <a:lnTo>
                      <a:pt x="307" y="600"/>
                    </a:lnTo>
                    <a:lnTo>
                      <a:pt x="306" y="599"/>
                    </a:lnTo>
                    <a:lnTo>
                      <a:pt x="306" y="598"/>
                    </a:lnTo>
                    <a:lnTo>
                      <a:pt x="303" y="597"/>
                    </a:lnTo>
                    <a:lnTo>
                      <a:pt x="302" y="597"/>
                    </a:lnTo>
                    <a:lnTo>
                      <a:pt x="301" y="583"/>
                    </a:lnTo>
                    <a:lnTo>
                      <a:pt x="301" y="583"/>
                    </a:lnTo>
                    <a:lnTo>
                      <a:pt x="301" y="583"/>
                    </a:lnTo>
                    <a:lnTo>
                      <a:pt x="300" y="581"/>
                    </a:lnTo>
                    <a:lnTo>
                      <a:pt x="300" y="579"/>
                    </a:lnTo>
                    <a:lnTo>
                      <a:pt x="298" y="577"/>
                    </a:lnTo>
                    <a:lnTo>
                      <a:pt x="297" y="576"/>
                    </a:lnTo>
                    <a:lnTo>
                      <a:pt x="296" y="575"/>
                    </a:lnTo>
                    <a:lnTo>
                      <a:pt x="293" y="574"/>
                    </a:lnTo>
                    <a:lnTo>
                      <a:pt x="293" y="572"/>
                    </a:lnTo>
                    <a:lnTo>
                      <a:pt x="292" y="571"/>
                    </a:lnTo>
                    <a:lnTo>
                      <a:pt x="292" y="568"/>
                    </a:lnTo>
                    <a:lnTo>
                      <a:pt x="292" y="567"/>
                    </a:lnTo>
                    <a:lnTo>
                      <a:pt x="292" y="567"/>
                    </a:lnTo>
                    <a:lnTo>
                      <a:pt x="292" y="567"/>
                    </a:lnTo>
                    <a:lnTo>
                      <a:pt x="293" y="567"/>
                    </a:lnTo>
                    <a:lnTo>
                      <a:pt x="293" y="567"/>
                    </a:lnTo>
                    <a:lnTo>
                      <a:pt x="293" y="566"/>
                    </a:lnTo>
                    <a:lnTo>
                      <a:pt x="293" y="566"/>
                    </a:lnTo>
                    <a:lnTo>
                      <a:pt x="290" y="564"/>
                    </a:lnTo>
                    <a:lnTo>
                      <a:pt x="281" y="545"/>
                    </a:lnTo>
                    <a:lnTo>
                      <a:pt x="281" y="542"/>
                    </a:lnTo>
                    <a:lnTo>
                      <a:pt x="280" y="542"/>
                    </a:lnTo>
                    <a:lnTo>
                      <a:pt x="278" y="539"/>
                    </a:lnTo>
                    <a:lnTo>
                      <a:pt x="276" y="535"/>
                    </a:lnTo>
                    <a:lnTo>
                      <a:pt x="276" y="535"/>
                    </a:lnTo>
                    <a:lnTo>
                      <a:pt x="276" y="533"/>
                    </a:lnTo>
                    <a:lnTo>
                      <a:pt x="275" y="532"/>
                    </a:lnTo>
                    <a:lnTo>
                      <a:pt x="275" y="532"/>
                    </a:lnTo>
                    <a:lnTo>
                      <a:pt x="275" y="531"/>
                    </a:lnTo>
                    <a:lnTo>
                      <a:pt x="275" y="531"/>
                    </a:lnTo>
                    <a:lnTo>
                      <a:pt x="275" y="530"/>
                    </a:lnTo>
                    <a:lnTo>
                      <a:pt x="276" y="529"/>
                    </a:lnTo>
                    <a:lnTo>
                      <a:pt x="276" y="530"/>
                    </a:lnTo>
                    <a:lnTo>
                      <a:pt x="276" y="530"/>
                    </a:lnTo>
                    <a:lnTo>
                      <a:pt x="276" y="531"/>
                    </a:lnTo>
                    <a:lnTo>
                      <a:pt x="277" y="532"/>
                    </a:lnTo>
                    <a:lnTo>
                      <a:pt x="279" y="537"/>
                    </a:lnTo>
                    <a:lnTo>
                      <a:pt x="279" y="538"/>
                    </a:lnTo>
                    <a:lnTo>
                      <a:pt x="284" y="543"/>
                    </a:lnTo>
                    <a:lnTo>
                      <a:pt x="285" y="543"/>
                    </a:lnTo>
                    <a:lnTo>
                      <a:pt x="286" y="543"/>
                    </a:lnTo>
                    <a:lnTo>
                      <a:pt x="286" y="542"/>
                    </a:lnTo>
                    <a:lnTo>
                      <a:pt x="286" y="542"/>
                    </a:lnTo>
                    <a:lnTo>
                      <a:pt x="286" y="541"/>
                    </a:lnTo>
                    <a:lnTo>
                      <a:pt x="289" y="534"/>
                    </a:lnTo>
                    <a:lnTo>
                      <a:pt x="289" y="534"/>
                    </a:lnTo>
                    <a:lnTo>
                      <a:pt x="289" y="533"/>
                    </a:lnTo>
                    <a:lnTo>
                      <a:pt x="289" y="534"/>
                    </a:lnTo>
                    <a:lnTo>
                      <a:pt x="295" y="535"/>
                    </a:lnTo>
                    <a:lnTo>
                      <a:pt x="289" y="534"/>
                    </a:lnTo>
                    <a:lnTo>
                      <a:pt x="289" y="533"/>
                    </a:lnTo>
                    <a:lnTo>
                      <a:pt x="289" y="535"/>
                    </a:lnTo>
                    <a:lnTo>
                      <a:pt x="289" y="535"/>
                    </a:lnTo>
                    <a:lnTo>
                      <a:pt x="288" y="539"/>
                    </a:lnTo>
                    <a:lnTo>
                      <a:pt x="287" y="542"/>
                    </a:lnTo>
                    <a:lnTo>
                      <a:pt x="287" y="541"/>
                    </a:lnTo>
                    <a:lnTo>
                      <a:pt x="288" y="541"/>
                    </a:lnTo>
                    <a:lnTo>
                      <a:pt x="288" y="541"/>
                    </a:lnTo>
                    <a:lnTo>
                      <a:pt x="289" y="541"/>
                    </a:lnTo>
                    <a:lnTo>
                      <a:pt x="290" y="542"/>
                    </a:lnTo>
                    <a:lnTo>
                      <a:pt x="293" y="547"/>
                    </a:lnTo>
                    <a:lnTo>
                      <a:pt x="293" y="547"/>
                    </a:lnTo>
                    <a:lnTo>
                      <a:pt x="294" y="549"/>
                    </a:lnTo>
                    <a:lnTo>
                      <a:pt x="295" y="550"/>
                    </a:lnTo>
                    <a:lnTo>
                      <a:pt x="296" y="550"/>
                    </a:lnTo>
                    <a:lnTo>
                      <a:pt x="296" y="553"/>
                    </a:lnTo>
                    <a:lnTo>
                      <a:pt x="298" y="554"/>
                    </a:lnTo>
                    <a:lnTo>
                      <a:pt x="298" y="555"/>
                    </a:lnTo>
                    <a:lnTo>
                      <a:pt x="298" y="556"/>
                    </a:lnTo>
                    <a:lnTo>
                      <a:pt x="299" y="556"/>
                    </a:lnTo>
                    <a:lnTo>
                      <a:pt x="301" y="561"/>
                    </a:lnTo>
                    <a:lnTo>
                      <a:pt x="301" y="561"/>
                    </a:lnTo>
                    <a:lnTo>
                      <a:pt x="301" y="562"/>
                    </a:lnTo>
                    <a:lnTo>
                      <a:pt x="302" y="564"/>
                    </a:lnTo>
                    <a:lnTo>
                      <a:pt x="303" y="564"/>
                    </a:lnTo>
                    <a:lnTo>
                      <a:pt x="303" y="564"/>
                    </a:lnTo>
                    <a:lnTo>
                      <a:pt x="304" y="564"/>
                    </a:lnTo>
                    <a:lnTo>
                      <a:pt x="304" y="564"/>
                    </a:lnTo>
                    <a:lnTo>
                      <a:pt x="305" y="564"/>
                    </a:lnTo>
                    <a:lnTo>
                      <a:pt x="305" y="565"/>
                    </a:lnTo>
                    <a:lnTo>
                      <a:pt x="305" y="565"/>
                    </a:lnTo>
                    <a:lnTo>
                      <a:pt x="307" y="568"/>
                    </a:lnTo>
                    <a:lnTo>
                      <a:pt x="311" y="573"/>
                    </a:lnTo>
                    <a:lnTo>
                      <a:pt x="311" y="574"/>
                    </a:lnTo>
                    <a:lnTo>
                      <a:pt x="311" y="576"/>
                    </a:lnTo>
                    <a:lnTo>
                      <a:pt x="311" y="578"/>
                    </a:lnTo>
                    <a:lnTo>
                      <a:pt x="311" y="579"/>
                    </a:lnTo>
                    <a:lnTo>
                      <a:pt x="311" y="579"/>
                    </a:lnTo>
                    <a:lnTo>
                      <a:pt x="311" y="579"/>
                    </a:lnTo>
                    <a:lnTo>
                      <a:pt x="313" y="586"/>
                    </a:lnTo>
                    <a:lnTo>
                      <a:pt x="315" y="587"/>
                    </a:lnTo>
                    <a:lnTo>
                      <a:pt x="316" y="588"/>
                    </a:lnTo>
                    <a:lnTo>
                      <a:pt x="317" y="588"/>
                    </a:lnTo>
                    <a:lnTo>
                      <a:pt x="319" y="590"/>
                    </a:lnTo>
                    <a:lnTo>
                      <a:pt x="322" y="595"/>
                    </a:lnTo>
                    <a:lnTo>
                      <a:pt x="322" y="596"/>
                    </a:lnTo>
                    <a:lnTo>
                      <a:pt x="323" y="597"/>
                    </a:lnTo>
                    <a:lnTo>
                      <a:pt x="324" y="598"/>
                    </a:lnTo>
                    <a:lnTo>
                      <a:pt x="326" y="602"/>
                    </a:lnTo>
                    <a:lnTo>
                      <a:pt x="327" y="603"/>
                    </a:lnTo>
                    <a:lnTo>
                      <a:pt x="329" y="604"/>
                    </a:lnTo>
                    <a:lnTo>
                      <a:pt x="329" y="606"/>
                    </a:lnTo>
                    <a:lnTo>
                      <a:pt x="330" y="607"/>
                    </a:lnTo>
                    <a:lnTo>
                      <a:pt x="330" y="607"/>
                    </a:lnTo>
                    <a:lnTo>
                      <a:pt x="332" y="609"/>
                    </a:lnTo>
                    <a:lnTo>
                      <a:pt x="332" y="610"/>
                    </a:lnTo>
                    <a:lnTo>
                      <a:pt x="332" y="611"/>
                    </a:lnTo>
                    <a:lnTo>
                      <a:pt x="332" y="611"/>
                    </a:lnTo>
                    <a:lnTo>
                      <a:pt x="332" y="611"/>
                    </a:lnTo>
                    <a:lnTo>
                      <a:pt x="332" y="614"/>
                    </a:lnTo>
                    <a:lnTo>
                      <a:pt x="332" y="614"/>
                    </a:lnTo>
                    <a:lnTo>
                      <a:pt x="332" y="615"/>
                    </a:lnTo>
                    <a:lnTo>
                      <a:pt x="332" y="615"/>
                    </a:lnTo>
                    <a:lnTo>
                      <a:pt x="332" y="616"/>
                    </a:lnTo>
                    <a:lnTo>
                      <a:pt x="332" y="616"/>
                    </a:lnTo>
                    <a:lnTo>
                      <a:pt x="332" y="617"/>
                    </a:lnTo>
                    <a:lnTo>
                      <a:pt x="332" y="617"/>
                    </a:lnTo>
                    <a:lnTo>
                      <a:pt x="331" y="617"/>
                    </a:lnTo>
                    <a:lnTo>
                      <a:pt x="332" y="617"/>
                    </a:lnTo>
                    <a:lnTo>
                      <a:pt x="333" y="619"/>
                    </a:lnTo>
                    <a:lnTo>
                      <a:pt x="334" y="625"/>
                    </a:lnTo>
                    <a:lnTo>
                      <a:pt x="334" y="626"/>
                    </a:lnTo>
                    <a:lnTo>
                      <a:pt x="335" y="629"/>
                    </a:lnTo>
                    <a:lnTo>
                      <a:pt x="336" y="630"/>
                    </a:lnTo>
                    <a:lnTo>
                      <a:pt x="336" y="632"/>
                    </a:lnTo>
                    <a:lnTo>
                      <a:pt x="337" y="632"/>
                    </a:lnTo>
                    <a:lnTo>
                      <a:pt x="338" y="632"/>
                    </a:lnTo>
                    <a:lnTo>
                      <a:pt x="339" y="632"/>
                    </a:lnTo>
                    <a:lnTo>
                      <a:pt x="340" y="632"/>
                    </a:lnTo>
                    <a:lnTo>
                      <a:pt x="341" y="632"/>
                    </a:lnTo>
                    <a:lnTo>
                      <a:pt x="344" y="632"/>
                    </a:lnTo>
                    <a:lnTo>
                      <a:pt x="347" y="630"/>
                    </a:lnTo>
                    <a:lnTo>
                      <a:pt x="347" y="629"/>
                    </a:lnTo>
                    <a:lnTo>
                      <a:pt x="349" y="628"/>
                    </a:lnTo>
                    <a:lnTo>
                      <a:pt x="352" y="628"/>
                    </a:lnTo>
                    <a:lnTo>
                      <a:pt x="353" y="628"/>
                    </a:lnTo>
                    <a:lnTo>
                      <a:pt x="354" y="628"/>
                    </a:lnTo>
                    <a:lnTo>
                      <a:pt x="358" y="626"/>
                    </a:lnTo>
                    <a:lnTo>
                      <a:pt x="358" y="626"/>
                    </a:lnTo>
                    <a:lnTo>
                      <a:pt x="360" y="625"/>
                    </a:lnTo>
                    <a:lnTo>
                      <a:pt x="364" y="625"/>
                    </a:lnTo>
                    <a:lnTo>
                      <a:pt x="364" y="625"/>
                    </a:lnTo>
                    <a:lnTo>
                      <a:pt x="366" y="623"/>
                    </a:lnTo>
                    <a:lnTo>
                      <a:pt x="367" y="622"/>
                    </a:lnTo>
                    <a:lnTo>
                      <a:pt x="380" y="617"/>
                    </a:lnTo>
                    <a:lnTo>
                      <a:pt x="381" y="616"/>
                    </a:lnTo>
                    <a:lnTo>
                      <a:pt x="383" y="615"/>
                    </a:lnTo>
                    <a:lnTo>
                      <a:pt x="384" y="615"/>
                    </a:lnTo>
                    <a:lnTo>
                      <a:pt x="384" y="615"/>
                    </a:lnTo>
                    <a:lnTo>
                      <a:pt x="384" y="615"/>
                    </a:lnTo>
                    <a:lnTo>
                      <a:pt x="384" y="615"/>
                    </a:lnTo>
                    <a:lnTo>
                      <a:pt x="384" y="614"/>
                    </a:lnTo>
                    <a:lnTo>
                      <a:pt x="385" y="612"/>
                    </a:lnTo>
                    <a:lnTo>
                      <a:pt x="386" y="612"/>
                    </a:lnTo>
                    <a:lnTo>
                      <a:pt x="388" y="610"/>
                    </a:lnTo>
                    <a:lnTo>
                      <a:pt x="394" y="608"/>
                    </a:lnTo>
                    <a:lnTo>
                      <a:pt x="398" y="608"/>
                    </a:lnTo>
                    <a:lnTo>
                      <a:pt x="398" y="608"/>
                    </a:lnTo>
                    <a:lnTo>
                      <a:pt x="399" y="608"/>
                    </a:lnTo>
                    <a:lnTo>
                      <a:pt x="400" y="607"/>
                    </a:lnTo>
                    <a:lnTo>
                      <a:pt x="401" y="606"/>
                    </a:lnTo>
                    <a:lnTo>
                      <a:pt x="401" y="604"/>
                    </a:lnTo>
                    <a:lnTo>
                      <a:pt x="402" y="603"/>
                    </a:lnTo>
                    <a:lnTo>
                      <a:pt x="406" y="602"/>
                    </a:lnTo>
                    <a:lnTo>
                      <a:pt x="407" y="602"/>
                    </a:lnTo>
                    <a:lnTo>
                      <a:pt x="408" y="601"/>
                    </a:lnTo>
                    <a:lnTo>
                      <a:pt x="409" y="598"/>
                    </a:lnTo>
                    <a:lnTo>
                      <a:pt x="409" y="597"/>
                    </a:lnTo>
                    <a:lnTo>
                      <a:pt x="410" y="597"/>
                    </a:lnTo>
                    <a:lnTo>
                      <a:pt x="411" y="597"/>
                    </a:lnTo>
                    <a:lnTo>
                      <a:pt x="411" y="596"/>
                    </a:lnTo>
                    <a:lnTo>
                      <a:pt x="412" y="596"/>
                    </a:lnTo>
                    <a:lnTo>
                      <a:pt x="414" y="596"/>
                    </a:lnTo>
                    <a:lnTo>
                      <a:pt x="415" y="596"/>
                    </a:lnTo>
                    <a:lnTo>
                      <a:pt x="415" y="595"/>
                    </a:lnTo>
                    <a:lnTo>
                      <a:pt x="415" y="594"/>
                    </a:lnTo>
                    <a:lnTo>
                      <a:pt x="414" y="593"/>
                    </a:lnTo>
                    <a:lnTo>
                      <a:pt x="414" y="592"/>
                    </a:lnTo>
                    <a:lnTo>
                      <a:pt x="414" y="590"/>
                    </a:lnTo>
                    <a:lnTo>
                      <a:pt x="414" y="590"/>
                    </a:lnTo>
                    <a:lnTo>
                      <a:pt x="416" y="587"/>
                    </a:lnTo>
                    <a:lnTo>
                      <a:pt x="417" y="586"/>
                    </a:lnTo>
                    <a:lnTo>
                      <a:pt x="417" y="587"/>
                    </a:lnTo>
                    <a:lnTo>
                      <a:pt x="417" y="587"/>
                    </a:lnTo>
                    <a:lnTo>
                      <a:pt x="417" y="588"/>
                    </a:lnTo>
                    <a:lnTo>
                      <a:pt x="418" y="588"/>
                    </a:lnTo>
                    <a:lnTo>
                      <a:pt x="419" y="587"/>
                    </a:lnTo>
                    <a:lnTo>
                      <a:pt x="421" y="583"/>
                    </a:lnTo>
                    <a:lnTo>
                      <a:pt x="423" y="582"/>
                    </a:lnTo>
                    <a:lnTo>
                      <a:pt x="425" y="578"/>
                    </a:lnTo>
                    <a:lnTo>
                      <a:pt x="426" y="575"/>
                    </a:lnTo>
                    <a:lnTo>
                      <a:pt x="425" y="575"/>
                    </a:lnTo>
                    <a:lnTo>
                      <a:pt x="425" y="575"/>
                    </a:lnTo>
                    <a:lnTo>
                      <a:pt x="425" y="575"/>
                    </a:lnTo>
                    <a:lnTo>
                      <a:pt x="423" y="575"/>
                    </a:lnTo>
                    <a:lnTo>
                      <a:pt x="423" y="574"/>
                    </a:lnTo>
                    <a:lnTo>
                      <a:pt x="422" y="572"/>
                    </a:lnTo>
                    <a:lnTo>
                      <a:pt x="421" y="572"/>
                    </a:lnTo>
                    <a:lnTo>
                      <a:pt x="421" y="571"/>
                    </a:lnTo>
                    <a:lnTo>
                      <a:pt x="420" y="569"/>
                    </a:lnTo>
                    <a:lnTo>
                      <a:pt x="419" y="568"/>
                    </a:lnTo>
                    <a:lnTo>
                      <a:pt x="418" y="568"/>
                    </a:lnTo>
                    <a:lnTo>
                      <a:pt x="416" y="568"/>
                    </a:lnTo>
                    <a:lnTo>
                      <a:pt x="414" y="568"/>
                    </a:lnTo>
                    <a:lnTo>
                      <a:pt x="412" y="567"/>
                    </a:lnTo>
                    <a:lnTo>
                      <a:pt x="410" y="565"/>
                    </a:lnTo>
                    <a:lnTo>
                      <a:pt x="409" y="565"/>
                    </a:lnTo>
                    <a:lnTo>
                      <a:pt x="408" y="564"/>
                    </a:lnTo>
                    <a:lnTo>
                      <a:pt x="408" y="563"/>
                    </a:lnTo>
                    <a:lnTo>
                      <a:pt x="407" y="562"/>
                    </a:lnTo>
                    <a:lnTo>
                      <a:pt x="406" y="561"/>
                    </a:lnTo>
                    <a:lnTo>
                      <a:pt x="406" y="557"/>
                    </a:lnTo>
                    <a:lnTo>
                      <a:pt x="406" y="557"/>
                    </a:lnTo>
                    <a:lnTo>
                      <a:pt x="406" y="556"/>
                    </a:lnTo>
                    <a:lnTo>
                      <a:pt x="407" y="555"/>
                    </a:lnTo>
                    <a:lnTo>
                      <a:pt x="407" y="554"/>
                    </a:lnTo>
                    <a:lnTo>
                      <a:pt x="407" y="554"/>
                    </a:lnTo>
                    <a:lnTo>
                      <a:pt x="406" y="553"/>
                    </a:lnTo>
                    <a:lnTo>
                      <a:pt x="407" y="553"/>
                    </a:lnTo>
                    <a:lnTo>
                      <a:pt x="407" y="553"/>
                    </a:lnTo>
                    <a:lnTo>
                      <a:pt x="407" y="553"/>
                    </a:lnTo>
                    <a:lnTo>
                      <a:pt x="406" y="553"/>
                    </a:lnTo>
                    <a:lnTo>
                      <a:pt x="405" y="553"/>
                    </a:lnTo>
                    <a:lnTo>
                      <a:pt x="405" y="554"/>
                    </a:lnTo>
                    <a:lnTo>
                      <a:pt x="405" y="555"/>
                    </a:lnTo>
                    <a:lnTo>
                      <a:pt x="404" y="556"/>
                    </a:lnTo>
                    <a:lnTo>
                      <a:pt x="402" y="557"/>
                    </a:lnTo>
                    <a:lnTo>
                      <a:pt x="402" y="557"/>
                    </a:lnTo>
                    <a:lnTo>
                      <a:pt x="402" y="557"/>
                    </a:lnTo>
                    <a:lnTo>
                      <a:pt x="402" y="557"/>
                    </a:lnTo>
                    <a:lnTo>
                      <a:pt x="402" y="558"/>
                    </a:lnTo>
                    <a:lnTo>
                      <a:pt x="402" y="558"/>
                    </a:lnTo>
                    <a:lnTo>
                      <a:pt x="402" y="558"/>
                    </a:lnTo>
                    <a:lnTo>
                      <a:pt x="402" y="558"/>
                    </a:lnTo>
                    <a:lnTo>
                      <a:pt x="401" y="559"/>
                    </a:lnTo>
                    <a:lnTo>
                      <a:pt x="401" y="559"/>
                    </a:lnTo>
                    <a:lnTo>
                      <a:pt x="400" y="560"/>
                    </a:lnTo>
                    <a:lnTo>
                      <a:pt x="399" y="561"/>
                    </a:lnTo>
                    <a:lnTo>
                      <a:pt x="399" y="561"/>
                    </a:lnTo>
                    <a:lnTo>
                      <a:pt x="398" y="561"/>
                    </a:lnTo>
                    <a:lnTo>
                      <a:pt x="398" y="561"/>
                    </a:lnTo>
                    <a:lnTo>
                      <a:pt x="398" y="562"/>
                    </a:lnTo>
                    <a:lnTo>
                      <a:pt x="398" y="562"/>
                    </a:lnTo>
                    <a:lnTo>
                      <a:pt x="397" y="563"/>
                    </a:lnTo>
                    <a:lnTo>
                      <a:pt x="397" y="563"/>
                    </a:lnTo>
                    <a:lnTo>
                      <a:pt x="397" y="563"/>
                    </a:lnTo>
                    <a:lnTo>
                      <a:pt x="397" y="564"/>
                    </a:lnTo>
                    <a:lnTo>
                      <a:pt x="396" y="564"/>
                    </a:lnTo>
                    <a:lnTo>
                      <a:pt x="396" y="564"/>
                    </a:lnTo>
                    <a:lnTo>
                      <a:pt x="396" y="564"/>
                    </a:lnTo>
                    <a:lnTo>
                      <a:pt x="396" y="564"/>
                    </a:lnTo>
                    <a:lnTo>
                      <a:pt x="396" y="564"/>
                    </a:lnTo>
                    <a:lnTo>
                      <a:pt x="395" y="564"/>
                    </a:lnTo>
                    <a:lnTo>
                      <a:pt x="395" y="564"/>
                    </a:lnTo>
                    <a:lnTo>
                      <a:pt x="394" y="565"/>
                    </a:lnTo>
                    <a:lnTo>
                      <a:pt x="394" y="565"/>
                    </a:lnTo>
                    <a:lnTo>
                      <a:pt x="394" y="566"/>
                    </a:lnTo>
                    <a:lnTo>
                      <a:pt x="391" y="566"/>
                    </a:lnTo>
                    <a:lnTo>
                      <a:pt x="390" y="566"/>
                    </a:lnTo>
                    <a:lnTo>
                      <a:pt x="390" y="566"/>
                    </a:lnTo>
                    <a:lnTo>
                      <a:pt x="389" y="565"/>
                    </a:lnTo>
                    <a:lnTo>
                      <a:pt x="387" y="565"/>
                    </a:lnTo>
                    <a:lnTo>
                      <a:pt x="386" y="566"/>
                    </a:lnTo>
                    <a:lnTo>
                      <a:pt x="385" y="566"/>
                    </a:lnTo>
                    <a:lnTo>
                      <a:pt x="384" y="566"/>
                    </a:lnTo>
                    <a:lnTo>
                      <a:pt x="382" y="566"/>
                    </a:lnTo>
                    <a:lnTo>
                      <a:pt x="381" y="566"/>
                    </a:lnTo>
                    <a:lnTo>
                      <a:pt x="381" y="564"/>
                    </a:lnTo>
                    <a:lnTo>
                      <a:pt x="381" y="564"/>
                    </a:lnTo>
                    <a:lnTo>
                      <a:pt x="380" y="565"/>
                    </a:lnTo>
                    <a:lnTo>
                      <a:pt x="380" y="565"/>
                    </a:lnTo>
                    <a:lnTo>
                      <a:pt x="380" y="564"/>
                    </a:lnTo>
                    <a:lnTo>
                      <a:pt x="380" y="564"/>
                    </a:lnTo>
                    <a:lnTo>
                      <a:pt x="380" y="564"/>
                    </a:lnTo>
                    <a:lnTo>
                      <a:pt x="380" y="564"/>
                    </a:lnTo>
                    <a:lnTo>
                      <a:pt x="380" y="563"/>
                    </a:lnTo>
                    <a:lnTo>
                      <a:pt x="380" y="563"/>
                    </a:lnTo>
                    <a:lnTo>
                      <a:pt x="380" y="562"/>
                    </a:lnTo>
                    <a:lnTo>
                      <a:pt x="377" y="563"/>
                    </a:lnTo>
                    <a:lnTo>
                      <a:pt x="380" y="562"/>
                    </a:lnTo>
                    <a:lnTo>
                      <a:pt x="380" y="562"/>
                    </a:lnTo>
                    <a:lnTo>
                      <a:pt x="380" y="561"/>
                    </a:lnTo>
                    <a:lnTo>
                      <a:pt x="380" y="561"/>
                    </a:lnTo>
                    <a:lnTo>
                      <a:pt x="380" y="561"/>
                    </a:lnTo>
                    <a:lnTo>
                      <a:pt x="380" y="559"/>
                    </a:lnTo>
                    <a:lnTo>
                      <a:pt x="380" y="558"/>
                    </a:lnTo>
                    <a:lnTo>
                      <a:pt x="380" y="557"/>
                    </a:lnTo>
                    <a:lnTo>
                      <a:pt x="380" y="557"/>
                    </a:lnTo>
                    <a:lnTo>
                      <a:pt x="380" y="557"/>
                    </a:lnTo>
                    <a:lnTo>
                      <a:pt x="380" y="556"/>
                    </a:lnTo>
                    <a:lnTo>
                      <a:pt x="380" y="555"/>
                    </a:lnTo>
                    <a:lnTo>
                      <a:pt x="380" y="555"/>
                    </a:lnTo>
                    <a:lnTo>
                      <a:pt x="380" y="555"/>
                    </a:lnTo>
                    <a:lnTo>
                      <a:pt x="380" y="554"/>
                    </a:lnTo>
                    <a:lnTo>
                      <a:pt x="380" y="554"/>
                    </a:lnTo>
                    <a:lnTo>
                      <a:pt x="380" y="554"/>
                    </a:lnTo>
                    <a:lnTo>
                      <a:pt x="379" y="553"/>
                    </a:lnTo>
                    <a:lnTo>
                      <a:pt x="378" y="553"/>
                    </a:lnTo>
                    <a:lnTo>
                      <a:pt x="378" y="553"/>
                    </a:lnTo>
                    <a:lnTo>
                      <a:pt x="377" y="554"/>
                    </a:lnTo>
                    <a:lnTo>
                      <a:pt x="376" y="557"/>
                    </a:lnTo>
                    <a:lnTo>
                      <a:pt x="376" y="557"/>
                    </a:lnTo>
                    <a:lnTo>
                      <a:pt x="376" y="558"/>
                    </a:lnTo>
                    <a:lnTo>
                      <a:pt x="376" y="559"/>
                    </a:lnTo>
                    <a:lnTo>
                      <a:pt x="376" y="559"/>
                    </a:lnTo>
                    <a:lnTo>
                      <a:pt x="376" y="560"/>
                    </a:lnTo>
                    <a:lnTo>
                      <a:pt x="376" y="561"/>
                    </a:lnTo>
                    <a:lnTo>
                      <a:pt x="376" y="561"/>
                    </a:lnTo>
                    <a:lnTo>
                      <a:pt x="376" y="561"/>
                    </a:lnTo>
                    <a:lnTo>
                      <a:pt x="376" y="561"/>
                    </a:lnTo>
                    <a:lnTo>
                      <a:pt x="376" y="562"/>
                    </a:lnTo>
                    <a:lnTo>
                      <a:pt x="376" y="562"/>
                    </a:lnTo>
                    <a:lnTo>
                      <a:pt x="376" y="561"/>
                    </a:lnTo>
                    <a:lnTo>
                      <a:pt x="376" y="561"/>
                    </a:lnTo>
                    <a:lnTo>
                      <a:pt x="376" y="561"/>
                    </a:lnTo>
                    <a:lnTo>
                      <a:pt x="375" y="560"/>
                    </a:lnTo>
                    <a:lnTo>
                      <a:pt x="375" y="558"/>
                    </a:lnTo>
                    <a:lnTo>
                      <a:pt x="373" y="555"/>
                    </a:lnTo>
                    <a:lnTo>
                      <a:pt x="373" y="554"/>
                    </a:lnTo>
                    <a:lnTo>
                      <a:pt x="373" y="553"/>
                    </a:lnTo>
                    <a:lnTo>
                      <a:pt x="373" y="553"/>
                    </a:lnTo>
                    <a:lnTo>
                      <a:pt x="373" y="553"/>
                    </a:lnTo>
                    <a:lnTo>
                      <a:pt x="372" y="551"/>
                    </a:lnTo>
                    <a:lnTo>
                      <a:pt x="372" y="550"/>
                    </a:lnTo>
                    <a:lnTo>
                      <a:pt x="372" y="550"/>
                    </a:lnTo>
                    <a:lnTo>
                      <a:pt x="369" y="547"/>
                    </a:lnTo>
                    <a:lnTo>
                      <a:pt x="368" y="547"/>
                    </a:lnTo>
                    <a:lnTo>
                      <a:pt x="368" y="546"/>
                    </a:lnTo>
                    <a:lnTo>
                      <a:pt x="368" y="546"/>
                    </a:lnTo>
                    <a:lnTo>
                      <a:pt x="368" y="546"/>
                    </a:lnTo>
                    <a:lnTo>
                      <a:pt x="368" y="546"/>
                    </a:lnTo>
                    <a:lnTo>
                      <a:pt x="366" y="544"/>
                    </a:lnTo>
                    <a:lnTo>
                      <a:pt x="365" y="543"/>
                    </a:lnTo>
                    <a:lnTo>
                      <a:pt x="365" y="543"/>
                    </a:lnTo>
                    <a:lnTo>
                      <a:pt x="362" y="539"/>
                    </a:lnTo>
                    <a:lnTo>
                      <a:pt x="362" y="537"/>
                    </a:lnTo>
                    <a:lnTo>
                      <a:pt x="362" y="537"/>
                    </a:lnTo>
                    <a:lnTo>
                      <a:pt x="362" y="534"/>
                    </a:lnTo>
                    <a:lnTo>
                      <a:pt x="361" y="534"/>
                    </a:lnTo>
                    <a:lnTo>
                      <a:pt x="359" y="534"/>
                    </a:lnTo>
                    <a:lnTo>
                      <a:pt x="359" y="533"/>
                    </a:lnTo>
                    <a:lnTo>
                      <a:pt x="361" y="532"/>
                    </a:lnTo>
                    <a:lnTo>
                      <a:pt x="362" y="532"/>
                    </a:lnTo>
                    <a:lnTo>
                      <a:pt x="362" y="531"/>
                    </a:lnTo>
                    <a:lnTo>
                      <a:pt x="362" y="531"/>
                    </a:lnTo>
                    <a:lnTo>
                      <a:pt x="362" y="531"/>
                    </a:lnTo>
                    <a:lnTo>
                      <a:pt x="361" y="530"/>
                    </a:lnTo>
                    <a:lnTo>
                      <a:pt x="361" y="530"/>
                    </a:lnTo>
                    <a:lnTo>
                      <a:pt x="361" y="529"/>
                    </a:lnTo>
                    <a:lnTo>
                      <a:pt x="361" y="529"/>
                    </a:lnTo>
                    <a:lnTo>
                      <a:pt x="362" y="529"/>
                    </a:lnTo>
                    <a:lnTo>
                      <a:pt x="362" y="529"/>
                    </a:lnTo>
                    <a:lnTo>
                      <a:pt x="363" y="530"/>
                    </a:lnTo>
                    <a:lnTo>
                      <a:pt x="364" y="529"/>
                    </a:lnTo>
                    <a:lnTo>
                      <a:pt x="364" y="529"/>
                    </a:lnTo>
                    <a:lnTo>
                      <a:pt x="365" y="528"/>
                    </a:lnTo>
                    <a:lnTo>
                      <a:pt x="365" y="528"/>
                    </a:lnTo>
                    <a:lnTo>
                      <a:pt x="365" y="528"/>
                    </a:lnTo>
                    <a:lnTo>
                      <a:pt x="365" y="527"/>
                    </a:lnTo>
                    <a:lnTo>
                      <a:pt x="365" y="526"/>
                    </a:lnTo>
                    <a:lnTo>
                      <a:pt x="365" y="526"/>
                    </a:lnTo>
                    <a:lnTo>
                      <a:pt x="366" y="526"/>
                    </a:lnTo>
                    <a:lnTo>
                      <a:pt x="367" y="527"/>
                    </a:lnTo>
                    <a:lnTo>
                      <a:pt x="367" y="528"/>
                    </a:lnTo>
                    <a:lnTo>
                      <a:pt x="368" y="528"/>
                    </a:lnTo>
                    <a:lnTo>
                      <a:pt x="369" y="529"/>
                    </a:lnTo>
                    <a:lnTo>
                      <a:pt x="369" y="529"/>
                    </a:lnTo>
                    <a:lnTo>
                      <a:pt x="369" y="530"/>
                    </a:lnTo>
                    <a:lnTo>
                      <a:pt x="369" y="530"/>
                    </a:lnTo>
                    <a:lnTo>
                      <a:pt x="370" y="529"/>
                    </a:lnTo>
                    <a:lnTo>
                      <a:pt x="371" y="528"/>
                    </a:lnTo>
                    <a:lnTo>
                      <a:pt x="372" y="529"/>
                    </a:lnTo>
                    <a:lnTo>
                      <a:pt x="373" y="530"/>
                    </a:lnTo>
                    <a:lnTo>
                      <a:pt x="373" y="531"/>
                    </a:lnTo>
                    <a:lnTo>
                      <a:pt x="373" y="532"/>
                    </a:lnTo>
                    <a:lnTo>
                      <a:pt x="374" y="532"/>
                    </a:lnTo>
                    <a:lnTo>
                      <a:pt x="375" y="535"/>
                    </a:lnTo>
                    <a:lnTo>
                      <a:pt x="377" y="536"/>
                    </a:lnTo>
                    <a:lnTo>
                      <a:pt x="379" y="542"/>
                    </a:lnTo>
                    <a:lnTo>
                      <a:pt x="380" y="543"/>
                    </a:lnTo>
                    <a:lnTo>
                      <a:pt x="381" y="543"/>
                    </a:lnTo>
                    <a:lnTo>
                      <a:pt x="383" y="543"/>
                    </a:lnTo>
                    <a:lnTo>
                      <a:pt x="385" y="545"/>
                    </a:lnTo>
                    <a:lnTo>
                      <a:pt x="386" y="546"/>
                    </a:lnTo>
                    <a:lnTo>
                      <a:pt x="386" y="546"/>
                    </a:lnTo>
                    <a:lnTo>
                      <a:pt x="387" y="547"/>
                    </a:lnTo>
                    <a:lnTo>
                      <a:pt x="391" y="549"/>
                    </a:lnTo>
                    <a:lnTo>
                      <a:pt x="391" y="550"/>
                    </a:lnTo>
                    <a:lnTo>
                      <a:pt x="391" y="550"/>
                    </a:lnTo>
                    <a:lnTo>
                      <a:pt x="391" y="550"/>
                    </a:lnTo>
                    <a:lnTo>
                      <a:pt x="394" y="550"/>
                    </a:lnTo>
                    <a:lnTo>
                      <a:pt x="395" y="550"/>
                    </a:lnTo>
                    <a:lnTo>
                      <a:pt x="396" y="551"/>
                    </a:lnTo>
                    <a:lnTo>
                      <a:pt x="398" y="551"/>
                    </a:lnTo>
                    <a:lnTo>
                      <a:pt x="398" y="551"/>
                    </a:lnTo>
                    <a:lnTo>
                      <a:pt x="400" y="550"/>
                    </a:lnTo>
                    <a:lnTo>
                      <a:pt x="401" y="550"/>
                    </a:lnTo>
                    <a:lnTo>
                      <a:pt x="402" y="550"/>
                    </a:lnTo>
                    <a:lnTo>
                      <a:pt x="402" y="549"/>
                    </a:lnTo>
                    <a:lnTo>
                      <a:pt x="406" y="547"/>
                    </a:lnTo>
                    <a:lnTo>
                      <a:pt x="407" y="547"/>
                    </a:lnTo>
                    <a:lnTo>
                      <a:pt x="410" y="549"/>
                    </a:lnTo>
                    <a:lnTo>
                      <a:pt x="413" y="556"/>
                    </a:lnTo>
                    <a:lnTo>
                      <a:pt x="420" y="557"/>
                    </a:lnTo>
                    <a:lnTo>
                      <a:pt x="422" y="558"/>
                    </a:lnTo>
                    <a:lnTo>
                      <a:pt x="422" y="557"/>
                    </a:lnTo>
                    <a:lnTo>
                      <a:pt x="423" y="557"/>
                    </a:lnTo>
                    <a:lnTo>
                      <a:pt x="429" y="558"/>
                    </a:lnTo>
                    <a:lnTo>
                      <a:pt x="430" y="558"/>
                    </a:lnTo>
                    <a:lnTo>
                      <a:pt x="431" y="559"/>
                    </a:lnTo>
                    <a:lnTo>
                      <a:pt x="435" y="560"/>
                    </a:lnTo>
                    <a:lnTo>
                      <a:pt x="435" y="560"/>
                    </a:lnTo>
                    <a:lnTo>
                      <a:pt x="436" y="560"/>
                    </a:lnTo>
                    <a:lnTo>
                      <a:pt x="436" y="560"/>
                    </a:lnTo>
                    <a:lnTo>
                      <a:pt x="437" y="561"/>
                    </a:lnTo>
                    <a:lnTo>
                      <a:pt x="437" y="560"/>
                    </a:lnTo>
                    <a:lnTo>
                      <a:pt x="438" y="560"/>
                    </a:lnTo>
                    <a:lnTo>
                      <a:pt x="438" y="559"/>
                    </a:lnTo>
                    <a:lnTo>
                      <a:pt x="439" y="560"/>
                    </a:lnTo>
                    <a:lnTo>
                      <a:pt x="441" y="559"/>
                    </a:lnTo>
                    <a:lnTo>
                      <a:pt x="446" y="559"/>
                    </a:lnTo>
                    <a:lnTo>
                      <a:pt x="447" y="558"/>
                    </a:lnTo>
                    <a:lnTo>
                      <a:pt x="449" y="558"/>
                    </a:lnTo>
                    <a:lnTo>
                      <a:pt x="450" y="559"/>
                    </a:lnTo>
                    <a:lnTo>
                      <a:pt x="452" y="559"/>
                    </a:lnTo>
                    <a:lnTo>
                      <a:pt x="452" y="560"/>
                    </a:lnTo>
                    <a:lnTo>
                      <a:pt x="453" y="558"/>
                    </a:lnTo>
                    <a:lnTo>
                      <a:pt x="456" y="559"/>
                    </a:lnTo>
                    <a:lnTo>
                      <a:pt x="457" y="558"/>
                    </a:lnTo>
                    <a:lnTo>
                      <a:pt x="462" y="558"/>
                    </a:lnTo>
                    <a:lnTo>
                      <a:pt x="463" y="559"/>
                    </a:lnTo>
                    <a:lnTo>
                      <a:pt x="463" y="559"/>
                    </a:lnTo>
                    <a:lnTo>
                      <a:pt x="463" y="559"/>
                    </a:lnTo>
                    <a:lnTo>
                      <a:pt x="464" y="561"/>
                    </a:lnTo>
                    <a:lnTo>
                      <a:pt x="466" y="562"/>
                    </a:lnTo>
                    <a:lnTo>
                      <a:pt x="466" y="562"/>
                    </a:lnTo>
                    <a:lnTo>
                      <a:pt x="467" y="563"/>
                    </a:lnTo>
                    <a:lnTo>
                      <a:pt x="467" y="566"/>
                    </a:lnTo>
                    <a:lnTo>
                      <a:pt x="468" y="566"/>
                    </a:lnTo>
                    <a:lnTo>
                      <a:pt x="468" y="567"/>
                    </a:lnTo>
                    <a:lnTo>
                      <a:pt x="468" y="568"/>
                    </a:lnTo>
                    <a:lnTo>
                      <a:pt x="470" y="568"/>
                    </a:lnTo>
                    <a:lnTo>
                      <a:pt x="471" y="568"/>
                    </a:lnTo>
                    <a:lnTo>
                      <a:pt x="471" y="568"/>
                    </a:lnTo>
                    <a:lnTo>
                      <a:pt x="471" y="569"/>
                    </a:lnTo>
                    <a:lnTo>
                      <a:pt x="472" y="569"/>
                    </a:lnTo>
                    <a:lnTo>
                      <a:pt x="473" y="570"/>
                    </a:lnTo>
                    <a:lnTo>
                      <a:pt x="475" y="573"/>
                    </a:lnTo>
                    <a:lnTo>
                      <a:pt x="476" y="573"/>
                    </a:lnTo>
                    <a:lnTo>
                      <a:pt x="480" y="573"/>
                    </a:lnTo>
                    <a:lnTo>
                      <a:pt x="483" y="572"/>
                    </a:lnTo>
                    <a:lnTo>
                      <a:pt x="483" y="572"/>
                    </a:lnTo>
                    <a:lnTo>
                      <a:pt x="484" y="572"/>
                    </a:lnTo>
                    <a:lnTo>
                      <a:pt x="484" y="572"/>
                    </a:lnTo>
                    <a:lnTo>
                      <a:pt x="483" y="574"/>
                    </a:lnTo>
                    <a:lnTo>
                      <a:pt x="481" y="575"/>
                    </a:lnTo>
                    <a:lnTo>
                      <a:pt x="478" y="576"/>
                    </a:lnTo>
                    <a:lnTo>
                      <a:pt x="477" y="575"/>
                    </a:lnTo>
                    <a:lnTo>
                      <a:pt x="476" y="576"/>
                    </a:lnTo>
                    <a:lnTo>
                      <a:pt x="476" y="578"/>
                    </a:lnTo>
                    <a:lnTo>
                      <a:pt x="484" y="586"/>
                    </a:lnTo>
                    <a:lnTo>
                      <a:pt x="487" y="586"/>
                    </a:lnTo>
                    <a:lnTo>
                      <a:pt x="489" y="585"/>
                    </a:lnTo>
                    <a:lnTo>
                      <a:pt x="490" y="584"/>
                    </a:lnTo>
                    <a:lnTo>
                      <a:pt x="490" y="584"/>
                    </a:lnTo>
                    <a:lnTo>
                      <a:pt x="492" y="583"/>
                    </a:lnTo>
                    <a:lnTo>
                      <a:pt x="493" y="582"/>
                    </a:lnTo>
                    <a:lnTo>
                      <a:pt x="494" y="576"/>
                    </a:lnTo>
                    <a:lnTo>
                      <a:pt x="494" y="576"/>
                    </a:lnTo>
                    <a:lnTo>
                      <a:pt x="494" y="576"/>
                    </a:lnTo>
                    <a:lnTo>
                      <a:pt x="497" y="576"/>
                    </a:lnTo>
                    <a:lnTo>
                      <a:pt x="497" y="577"/>
                    </a:lnTo>
                    <a:lnTo>
                      <a:pt x="497" y="578"/>
                    </a:lnTo>
                    <a:lnTo>
                      <a:pt x="496" y="578"/>
                    </a:lnTo>
                    <a:lnTo>
                      <a:pt x="496" y="579"/>
                    </a:lnTo>
                    <a:lnTo>
                      <a:pt x="496" y="579"/>
                    </a:lnTo>
                    <a:lnTo>
                      <a:pt x="496" y="580"/>
                    </a:lnTo>
                    <a:lnTo>
                      <a:pt x="496" y="580"/>
                    </a:lnTo>
                    <a:lnTo>
                      <a:pt x="496" y="581"/>
                    </a:lnTo>
                    <a:lnTo>
                      <a:pt x="496" y="582"/>
                    </a:lnTo>
                    <a:lnTo>
                      <a:pt x="496" y="583"/>
                    </a:lnTo>
                    <a:lnTo>
                      <a:pt x="496" y="583"/>
                    </a:lnTo>
                    <a:lnTo>
                      <a:pt x="496" y="583"/>
                    </a:lnTo>
                    <a:lnTo>
                      <a:pt x="496" y="584"/>
                    </a:lnTo>
                    <a:lnTo>
                      <a:pt x="497" y="588"/>
                    </a:lnTo>
                    <a:lnTo>
                      <a:pt x="496" y="590"/>
                    </a:lnTo>
                    <a:lnTo>
                      <a:pt x="496" y="593"/>
                    </a:lnTo>
                    <a:lnTo>
                      <a:pt x="496" y="594"/>
                    </a:lnTo>
                    <a:lnTo>
                      <a:pt x="497" y="596"/>
                    </a:lnTo>
                    <a:lnTo>
                      <a:pt x="497" y="595"/>
                    </a:lnTo>
                    <a:lnTo>
                      <a:pt x="497" y="595"/>
                    </a:lnTo>
                    <a:lnTo>
                      <a:pt x="498" y="595"/>
                    </a:lnTo>
                    <a:lnTo>
                      <a:pt x="498" y="596"/>
                    </a:lnTo>
                    <a:lnTo>
                      <a:pt x="497" y="597"/>
                    </a:lnTo>
                    <a:lnTo>
                      <a:pt x="497" y="599"/>
                    </a:lnTo>
                    <a:lnTo>
                      <a:pt x="498" y="601"/>
                    </a:lnTo>
                    <a:lnTo>
                      <a:pt x="498" y="601"/>
                    </a:lnTo>
                    <a:lnTo>
                      <a:pt x="498" y="602"/>
                    </a:lnTo>
                    <a:lnTo>
                      <a:pt x="498" y="602"/>
                    </a:lnTo>
                    <a:lnTo>
                      <a:pt x="500" y="612"/>
                    </a:lnTo>
                    <a:lnTo>
                      <a:pt x="500" y="612"/>
                    </a:lnTo>
                    <a:lnTo>
                      <a:pt x="501" y="614"/>
                    </a:lnTo>
                    <a:lnTo>
                      <a:pt x="502" y="615"/>
                    </a:lnTo>
                    <a:lnTo>
                      <a:pt x="503" y="616"/>
                    </a:lnTo>
                    <a:lnTo>
                      <a:pt x="503" y="616"/>
                    </a:lnTo>
                    <a:lnTo>
                      <a:pt x="503" y="616"/>
                    </a:lnTo>
                    <a:lnTo>
                      <a:pt x="503" y="616"/>
                    </a:lnTo>
                    <a:lnTo>
                      <a:pt x="503" y="616"/>
                    </a:lnTo>
                    <a:lnTo>
                      <a:pt x="503" y="617"/>
                    </a:lnTo>
                    <a:lnTo>
                      <a:pt x="503" y="619"/>
                    </a:lnTo>
                    <a:lnTo>
                      <a:pt x="504" y="620"/>
                    </a:lnTo>
                    <a:lnTo>
                      <a:pt x="505" y="621"/>
                    </a:lnTo>
                    <a:lnTo>
                      <a:pt x="510" y="634"/>
                    </a:lnTo>
                    <a:lnTo>
                      <a:pt x="514" y="638"/>
                    </a:lnTo>
                    <a:lnTo>
                      <a:pt x="518" y="651"/>
                    </a:lnTo>
                    <a:lnTo>
                      <a:pt x="518" y="651"/>
                    </a:lnTo>
                    <a:lnTo>
                      <a:pt x="522" y="657"/>
                    </a:lnTo>
                    <a:lnTo>
                      <a:pt x="524" y="657"/>
                    </a:lnTo>
                    <a:lnTo>
                      <a:pt x="525" y="656"/>
                    </a:lnTo>
                    <a:lnTo>
                      <a:pt x="525" y="656"/>
                    </a:lnTo>
                    <a:lnTo>
                      <a:pt x="525" y="656"/>
                    </a:lnTo>
                    <a:lnTo>
                      <a:pt x="526" y="655"/>
                    </a:lnTo>
                    <a:lnTo>
                      <a:pt x="526" y="655"/>
                    </a:lnTo>
                    <a:lnTo>
                      <a:pt x="526" y="654"/>
                    </a:lnTo>
                    <a:lnTo>
                      <a:pt x="527" y="652"/>
                    </a:lnTo>
                    <a:lnTo>
                      <a:pt x="529" y="652"/>
                    </a:lnTo>
                    <a:lnTo>
                      <a:pt x="531" y="651"/>
                    </a:lnTo>
                    <a:lnTo>
                      <a:pt x="531" y="649"/>
                    </a:lnTo>
                    <a:lnTo>
                      <a:pt x="533" y="645"/>
                    </a:lnTo>
                    <a:lnTo>
                      <a:pt x="534" y="645"/>
                    </a:lnTo>
                    <a:lnTo>
                      <a:pt x="535" y="645"/>
                    </a:lnTo>
                    <a:lnTo>
                      <a:pt x="536" y="645"/>
                    </a:lnTo>
                    <a:lnTo>
                      <a:pt x="536" y="637"/>
                    </a:lnTo>
                    <a:lnTo>
                      <a:pt x="539" y="630"/>
                    </a:lnTo>
                    <a:lnTo>
                      <a:pt x="538" y="628"/>
                    </a:lnTo>
                    <a:lnTo>
                      <a:pt x="538" y="627"/>
                    </a:lnTo>
                    <a:lnTo>
                      <a:pt x="538" y="627"/>
                    </a:lnTo>
                    <a:lnTo>
                      <a:pt x="537" y="626"/>
                    </a:lnTo>
                    <a:lnTo>
                      <a:pt x="538" y="626"/>
                    </a:lnTo>
                    <a:lnTo>
                      <a:pt x="538" y="626"/>
                    </a:lnTo>
                    <a:lnTo>
                      <a:pt x="537" y="623"/>
                    </a:lnTo>
                    <a:lnTo>
                      <a:pt x="537" y="623"/>
                    </a:lnTo>
                    <a:lnTo>
                      <a:pt x="537" y="621"/>
                    </a:lnTo>
                    <a:lnTo>
                      <a:pt x="537" y="621"/>
                    </a:lnTo>
                    <a:lnTo>
                      <a:pt x="537" y="617"/>
                    </a:lnTo>
                    <a:lnTo>
                      <a:pt x="539" y="615"/>
                    </a:lnTo>
                    <a:lnTo>
                      <a:pt x="540" y="614"/>
                    </a:lnTo>
                    <a:lnTo>
                      <a:pt x="540" y="614"/>
                    </a:lnTo>
                    <a:lnTo>
                      <a:pt x="541" y="615"/>
                    </a:lnTo>
                    <a:lnTo>
                      <a:pt x="542" y="615"/>
                    </a:lnTo>
                    <a:lnTo>
                      <a:pt x="543" y="612"/>
                    </a:lnTo>
                    <a:lnTo>
                      <a:pt x="549" y="610"/>
                    </a:lnTo>
                    <a:lnTo>
                      <a:pt x="549" y="609"/>
                    </a:lnTo>
                    <a:lnTo>
                      <a:pt x="549" y="608"/>
                    </a:lnTo>
                    <a:lnTo>
                      <a:pt x="550" y="608"/>
                    </a:lnTo>
                    <a:lnTo>
                      <a:pt x="559" y="600"/>
                    </a:lnTo>
                    <a:lnTo>
                      <a:pt x="559" y="600"/>
                    </a:lnTo>
                    <a:lnTo>
                      <a:pt x="560" y="600"/>
                    </a:lnTo>
                    <a:lnTo>
                      <a:pt x="564" y="594"/>
                    </a:lnTo>
                    <a:lnTo>
                      <a:pt x="572" y="590"/>
                    </a:lnTo>
                    <a:lnTo>
                      <a:pt x="572" y="590"/>
                    </a:lnTo>
                    <a:lnTo>
                      <a:pt x="574" y="588"/>
                    </a:lnTo>
                    <a:lnTo>
                      <a:pt x="574" y="587"/>
                    </a:lnTo>
                    <a:lnTo>
                      <a:pt x="576" y="586"/>
                    </a:lnTo>
                    <a:lnTo>
                      <a:pt x="575" y="584"/>
                    </a:lnTo>
                    <a:lnTo>
                      <a:pt x="576" y="582"/>
                    </a:lnTo>
                    <a:lnTo>
                      <a:pt x="580" y="579"/>
                    </a:lnTo>
                    <a:lnTo>
                      <a:pt x="581" y="579"/>
                    </a:lnTo>
                    <a:lnTo>
                      <a:pt x="581" y="578"/>
                    </a:lnTo>
                    <a:lnTo>
                      <a:pt x="582" y="578"/>
                    </a:lnTo>
                    <a:lnTo>
                      <a:pt x="582" y="580"/>
                    </a:lnTo>
                    <a:lnTo>
                      <a:pt x="582" y="580"/>
                    </a:lnTo>
                    <a:lnTo>
                      <a:pt x="582" y="580"/>
                    </a:lnTo>
                    <a:lnTo>
                      <a:pt x="582" y="580"/>
                    </a:lnTo>
                    <a:lnTo>
                      <a:pt x="583" y="581"/>
                    </a:lnTo>
                    <a:lnTo>
                      <a:pt x="583" y="581"/>
                    </a:lnTo>
                    <a:lnTo>
                      <a:pt x="584" y="581"/>
                    </a:lnTo>
                    <a:lnTo>
                      <a:pt x="584" y="581"/>
                    </a:lnTo>
                    <a:lnTo>
                      <a:pt x="584" y="580"/>
                    </a:lnTo>
                    <a:lnTo>
                      <a:pt x="584" y="579"/>
                    </a:lnTo>
                    <a:lnTo>
                      <a:pt x="585" y="580"/>
                    </a:lnTo>
                    <a:lnTo>
                      <a:pt x="585" y="581"/>
                    </a:lnTo>
                    <a:lnTo>
                      <a:pt x="586" y="581"/>
                    </a:lnTo>
                    <a:lnTo>
                      <a:pt x="587" y="581"/>
                    </a:lnTo>
                    <a:lnTo>
                      <a:pt x="587" y="580"/>
                    </a:lnTo>
                    <a:lnTo>
                      <a:pt x="587" y="580"/>
                    </a:lnTo>
                    <a:lnTo>
                      <a:pt x="587" y="580"/>
                    </a:lnTo>
                    <a:lnTo>
                      <a:pt x="588" y="580"/>
                    </a:lnTo>
                    <a:lnTo>
                      <a:pt x="588" y="579"/>
                    </a:lnTo>
                    <a:lnTo>
                      <a:pt x="589" y="580"/>
                    </a:lnTo>
                    <a:lnTo>
                      <a:pt x="590" y="579"/>
                    </a:lnTo>
                    <a:lnTo>
                      <a:pt x="590" y="580"/>
                    </a:lnTo>
                    <a:lnTo>
                      <a:pt x="591" y="579"/>
                    </a:lnTo>
                    <a:lnTo>
                      <a:pt x="591" y="579"/>
                    </a:lnTo>
                    <a:lnTo>
                      <a:pt x="592" y="578"/>
                    </a:lnTo>
                    <a:lnTo>
                      <a:pt x="592" y="579"/>
                    </a:lnTo>
                    <a:lnTo>
                      <a:pt x="592" y="576"/>
                    </a:lnTo>
                    <a:lnTo>
                      <a:pt x="592" y="577"/>
                    </a:lnTo>
                    <a:lnTo>
                      <a:pt x="593" y="576"/>
                    </a:lnTo>
                    <a:lnTo>
                      <a:pt x="593" y="575"/>
                    </a:lnTo>
                    <a:lnTo>
                      <a:pt x="592" y="574"/>
                    </a:lnTo>
                    <a:lnTo>
                      <a:pt x="592" y="574"/>
                    </a:lnTo>
                    <a:lnTo>
                      <a:pt x="592" y="573"/>
                    </a:lnTo>
                    <a:lnTo>
                      <a:pt x="592" y="573"/>
                    </a:lnTo>
                    <a:lnTo>
                      <a:pt x="593" y="574"/>
                    </a:lnTo>
                    <a:lnTo>
                      <a:pt x="594" y="574"/>
                    </a:lnTo>
                    <a:lnTo>
                      <a:pt x="596" y="574"/>
                    </a:lnTo>
                    <a:lnTo>
                      <a:pt x="597" y="574"/>
                    </a:lnTo>
                    <a:lnTo>
                      <a:pt x="598" y="577"/>
                    </a:lnTo>
                    <a:lnTo>
                      <a:pt x="601" y="585"/>
                    </a:lnTo>
                    <a:lnTo>
                      <a:pt x="601" y="585"/>
                    </a:lnTo>
                    <a:lnTo>
                      <a:pt x="602" y="587"/>
                    </a:lnTo>
                    <a:lnTo>
                      <a:pt x="603" y="588"/>
                    </a:lnTo>
                    <a:lnTo>
                      <a:pt x="603" y="588"/>
                    </a:lnTo>
                    <a:lnTo>
                      <a:pt x="604" y="589"/>
                    </a:lnTo>
                    <a:lnTo>
                      <a:pt x="605" y="589"/>
                    </a:lnTo>
                    <a:lnTo>
                      <a:pt x="605" y="590"/>
                    </a:lnTo>
                    <a:lnTo>
                      <a:pt x="609" y="592"/>
                    </a:lnTo>
                    <a:lnTo>
                      <a:pt x="609" y="593"/>
                    </a:lnTo>
                    <a:lnTo>
                      <a:pt x="609" y="593"/>
                    </a:lnTo>
                    <a:lnTo>
                      <a:pt x="609" y="593"/>
                    </a:lnTo>
                    <a:lnTo>
                      <a:pt x="609" y="594"/>
                    </a:lnTo>
                    <a:lnTo>
                      <a:pt x="608" y="593"/>
                    </a:lnTo>
                    <a:lnTo>
                      <a:pt x="608" y="594"/>
                    </a:lnTo>
                    <a:lnTo>
                      <a:pt x="609" y="596"/>
                    </a:lnTo>
                    <a:lnTo>
                      <a:pt x="609" y="597"/>
                    </a:lnTo>
                    <a:lnTo>
                      <a:pt x="610" y="595"/>
                    </a:lnTo>
                    <a:lnTo>
                      <a:pt x="612" y="600"/>
                    </a:lnTo>
                    <a:lnTo>
                      <a:pt x="612" y="601"/>
                    </a:lnTo>
                    <a:lnTo>
                      <a:pt x="612" y="601"/>
                    </a:lnTo>
                    <a:lnTo>
                      <a:pt x="613" y="606"/>
                    </a:lnTo>
                    <a:lnTo>
                      <a:pt x="612" y="611"/>
                    </a:lnTo>
                    <a:lnTo>
                      <a:pt x="612" y="613"/>
                    </a:lnTo>
                    <a:lnTo>
                      <a:pt x="612" y="613"/>
                    </a:lnTo>
                    <a:lnTo>
                      <a:pt x="613" y="612"/>
                    </a:lnTo>
                    <a:lnTo>
                      <a:pt x="613" y="613"/>
                    </a:lnTo>
                    <a:lnTo>
                      <a:pt x="613" y="614"/>
                    </a:lnTo>
                    <a:lnTo>
                      <a:pt x="616" y="615"/>
                    </a:lnTo>
                    <a:lnTo>
                      <a:pt x="616" y="614"/>
                    </a:lnTo>
                    <a:lnTo>
                      <a:pt x="616" y="614"/>
                    </a:lnTo>
                    <a:lnTo>
                      <a:pt x="617" y="614"/>
                    </a:lnTo>
                    <a:lnTo>
                      <a:pt x="618" y="615"/>
                    </a:lnTo>
                    <a:lnTo>
                      <a:pt x="625" y="609"/>
                    </a:lnTo>
                    <a:lnTo>
                      <a:pt x="625" y="605"/>
                    </a:lnTo>
                    <a:lnTo>
                      <a:pt x="627" y="608"/>
                    </a:lnTo>
                    <a:lnTo>
                      <a:pt x="627" y="608"/>
                    </a:lnTo>
                    <a:lnTo>
                      <a:pt x="627" y="608"/>
                    </a:lnTo>
                    <a:lnTo>
                      <a:pt x="630" y="610"/>
                    </a:lnTo>
                    <a:lnTo>
                      <a:pt x="630" y="610"/>
                    </a:lnTo>
                    <a:lnTo>
                      <a:pt x="634" y="626"/>
                    </a:lnTo>
                    <a:lnTo>
                      <a:pt x="634" y="626"/>
                    </a:lnTo>
                    <a:lnTo>
                      <a:pt x="634" y="626"/>
                    </a:lnTo>
                    <a:lnTo>
                      <a:pt x="636" y="633"/>
                    </a:lnTo>
                    <a:lnTo>
                      <a:pt x="636" y="634"/>
                    </a:lnTo>
                    <a:lnTo>
                      <a:pt x="636" y="636"/>
                    </a:lnTo>
                    <a:lnTo>
                      <a:pt x="635" y="635"/>
                    </a:lnTo>
                    <a:lnTo>
                      <a:pt x="635" y="636"/>
                    </a:lnTo>
                    <a:lnTo>
                      <a:pt x="637" y="637"/>
                    </a:lnTo>
                    <a:lnTo>
                      <a:pt x="635" y="645"/>
                    </a:lnTo>
                    <a:lnTo>
                      <a:pt x="636" y="646"/>
                    </a:lnTo>
                    <a:lnTo>
                      <a:pt x="636" y="645"/>
                    </a:lnTo>
                    <a:lnTo>
                      <a:pt x="637" y="644"/>
                    </a:lnTo>
                    <a:lnTo>
                      <a:pt x="638" y="642"/>
                    </a:lnTo>
                    <a:lnTo>
                      <a:pt x="638" y="641"/>
                    </a:lnTo>
                    <a:lnTo>
                      <a:pt x="634" y="655"/>
                    </a:lnTo>
                    <a:lnTo>
                      <a:pt x="634" y="657"/>
                    </a:lnTo>
                    <a:lnTo>
                      <a:pt x="636" y="656"/>
                    </a:lnTo>
                    <a:lnTo>
                      <a:pt x="638" y="659"/>
                    </a:lnTo>
                    <a:lnTo>
                      <a:pt x="639" y="659"/>
                    </a:lnTo>
                    <a:lnTo>
                      <a:pt x="641" y="663"/>
                    </a:lnTo>
                    <a:lnTo>
                      <a:pt x="642" y="663"/>
                    </a:lnTo>
                    <a:lnTo>
                      <a:pt x="645" y="666"/>
                    </a:lnTo>
                    <a:lnTo>
                      <a:pt x="645" y="666"/>
                    </a:lnTo>
                    <a:lnTo>
                      <a:pt x="646" y="675"/>
                    </a:lnTo>
                    <a:lnTo>
                      <a:pt x="647" y="675"/>
                    </a:lnTo>
                    <a:lnTo>
                      <a:pt x="647" y="678"/>
                    </a:lnTo>
                    <a:lnTo>
                      <a:pt x="648" y="679"/>
                    </a:lnTo>
                    <a:lnTo>
                      <a:pt x="648" y="680"/>
                    </a:lnTo>
                    <a:lnTo>
                      <a:pt x="651" y="684"/>
                    </a:lnTo>
                    <a:lnTo>
                      <a:pt x="651" y="686"/>
                    </a:lnTo>
                    <a:lnTo>
                      <a:pt x="662" y="694"/>
                    </a:lnTo>
                    <a:lnTo>
                      <a:pt x="663" y="694"/>
                    </a:lnTo>
                    <a:lnTo>
                      <a:pt x="663" y="694"/>
                    </a:lnTo>
                    <a:lnTo>
                      <a:pt x="663" y="694"/>
                    </a:lnTo>
                    <a:lnTo>
                      <a:pt x="663" y="693"/>
                    </a:lnTo>
                    <a:lnTo>
                      <a:pt x="664" y="693"/>
                    </a:lnTo>
                    <a:lnTo>
                      <a:pt x="666" y="693"/>
                    </a:lnTo>
                    <a:lnTo>
                      <a:pt x="667" y="694"/>
                    </a:lnTo>
                    <a:lnTo>
                      <a:pt x="667" y="693"/>
                    </a:lnTo>
                    <a:lnTo>
                      <a:pt x="667" y="692"/>
                    </a:lnTo>
                    <a:lnTo>
                      <a:pt x="665" y="688"/>
                    </a:lnTo>
                    <a:lnTo>
                      <a:pt x="663" y="686"/>
                    </a:lnTo>
                    <a:lnTo>
                      <a:pt x="663" y="674"/>
                    </a:lnTo>
                    <a:lnTo>
                      <a:pt x="660" y="671"/>
                    </a:lnTo>
                    <a:lnTo>
                      <a:pt x="656" y="668"/>
                    </a:lnTo>
                    <a:lnTo>
                      <a:pt x="656" y="668"/>
                    </a:lnTo>
                    <a:lnTo>
                      <a:pt x="652" y="664"/>
                    </a:lnTo>
                    <a:lnTo>
                      <a:pt x="649" y="663"/>
                    </a:lnTo>
                    <a:lnTo>
                      <a:pt x="647" y="662"/>
                    </a:lnTo>
                    <a:lnTo>
                      <a:pt x="647" y="662"/>
                    </a:lnTo>
                    <a:lnTo>
                      <a:pt x="645" y="657"/>
                    </a:lnTo>
                    <a:lnTo>
                      <a:pt x="644" y="655"/>
                    </a:lnTo>
                    <a:lnTo>
                      <a:pt x="643" y="652"/>
                    </a:lnTo>
                    <a:lnTo>
                      <a:pt x="643" y="651"/>
                    </a:lnTo>
                    <a:lnTo>
                      <a:pt x="641" y="651"/>
                    </a:lnTo>
                    <a:lnTo>
                      <a:pt x="641" y="652"/>
                    </a:lnTo>
                    <a:lnTo>
                      <a:pt x="640" y="651"/>
                    </a:lnTo>
                    <a:lnTo>
                      <a:pt x="639" y="651"/>
                    </a:lnTo>
                    <a:lnTo>
                      <a:pt x="639" y="645"/>
                    </a:lnTo>
                    <a:lnTo>
                      <a:pt x="640" y="644"/>
                    </a:lnTo>
                    <a:lnTo>
                      <a:pt x="640" y="643"/>
                    </a:lnTo>
                    <a:lnTo>
                      <a:pt x="640" y="642"/>
                    </a:lnTo>
                    <a:lnTo>
                      <a:pt x="641" y="641"/>
                    </a:lnTo>
                    <a:lnTo>
                      <a:pt x="641" y="641"/>
                    </a:lnTo>
                    <a:lnTo>
                      <a:pt x="643" y="635"/>
                    </a:lnTo>
                    <a:lnTo>
                      <a:pt x="644" y="630"/>
                    </a:lnTo>
                    <a:lnTo>
                      <a:pt x="643" y="627"/>
                    </a:lnTo>
                    <a:lnTo>
                      <a:pt x="645" y="627"/>
                    </a:lnTo>
                    <a:lnTo>
                      <a:pt x="646" y="627"/>
                    </a:lnTo>
                    <a:lnTo>
                      <a:pt x="649" y="627"/>
                    </a:lnTo>
                    <a:lnTo>
                      <a:pt x="649" y="628"/>
                    </a:lnTo>
                    <a:lnTo>
                      <a:pt x="649" y="631"/>
                    </a:lnTo>
                    <a:lnTo>
                      <a:pt x="649" y="632"/>
                    </a:lnTo>
                    <a:lnTo>
                      <a:pt x="649" y="632"/>
                    </a:lnTo>
                    <a:lnTo>
                      <a:pt x="649" y="632"/>
                    </a:lnTo>
                    <a:lnTo>
                      <a:pt x="654" y="632"/>
                    </a:lnTo>
                    <a:lnTo>
                      <a:pt x="656" y="634"/>
                    </a:lnTo>
                    <a:lnTo>
                      <a:pt x="657" y="635"/>
                    </a:lnTo>
                    <a:lnTo>
                      <a:pt x="658" y="635"/>
                    </a:lnTo>
                    <a:lnTo>
                      <a:pt x="658" y="635"/>
                    </a:lnTo>
                    <a:lnTo>
                      <a:pt x="659" y="637"/>
                    </a:lnTo>
                    <a:lnTo>
                      <a:pt x="659" y="637"/>
                    </a:lnTo>
                    <a:lnTo>
                      <a:pt x="659" y="638"/>
                    </a:lnTo>
                    <a:lnTo>
                      <a:pt x="660" y="639"/>
                    </a:lnTo>
                    <a:lnTo>
                      <a:pt x="660" y="640"/>
                    </a:lnTo>
                    <a:lnTo>
                      <a:pt x="660" y="639"/>
                    </a:lnTo>
                    <a:lnTo>
                      <a:pt x="660" y="639"/>
                    </a:lnTo>
                    <a:lnTo>
                      <a:pt x="661" y="642"/>
                    </a:lnTo>
                    <a:lnTo>
                      <a:pt x="662" y="641"/>
                    </a:lnTo>
                    <a:lnTo>
                      <a:pt x="663" y="641"/>
                    </a:lnTo>
                    <a:lnTo>
                      <a:pt x="663" y="641"/>
                    </a:lnTo>
                    <a:lnTo>
                      <a:pt x="663" y="641"/>
                    </a:lnTo>
                    <a:lnTo>
                      <a:pt x="663" y="642"/>
                    </a:lnTo>
                    <a:lnTo>
                      <a:pt x="663" y="643"/>
                    </a:lnTo>
                    <a:lnTo>
                      <a:pt x="663" y="644"/>
                    </a:lnTo>
                    <a:lnTo>
                      <a:pt x="664" y="644"/>
                    </a:lnTo>
                    <a:lnTo>
                      <a:pt x="665" y="644"/>
                    </a:lnTo>
                    <a:lnTo>
                      <a:pt x="667" y="644"/>
                    </a:lnTo>
                    <a:lnTo>
                      <a:pt x="667" y="644"/>
                    </a:lnTo>
                    <a:lnTo>
                      <a:pt x="667" y="644"/>
                    </a:lnTo>
                    <a:lnTo>
                      <a:pt x="668" y="644"/>
                    </a:lnTo>
                    <a:lnTo>
                      <a:pt x="669" y="645"/>
                    </a:lnTo>
                    <a:lnTo>
                      <a:pt x="670" y="646"/>
                    </a:lnTo>
                    <a:lnTo>
                      <a:pt x="671" y="647"/>
                    </a:lnTo>
                    <a:lnTo>
                      <a:pt x="670" y="648"/>
                    </a:lnTo>
                    <a:lnTo>
                      <a:pt x="670" y="651"/>
                    </a:lnTo>
                    <a:lnTo>
                      <a:pt x="670" y="652"/>
                    </a:lnTo>
                    <a:lnTo>
                      <a:pt x="670" y="654"/>
                    </a:lnTo>
                    <a:lnTo>
                      <a:pt x="670" y="654"/>
                    </a:lnTo>
                    <a:lnTo>
                      <a:pt x="670" y="655"/>
                    </a:lnTo>
                    <a:lnTo>
                      <a:pt x="671" y="655"/>
                    </a:lnTo>
                    <a:lnTo>
                      <a:pt x="674" y="652"/>
                    </a:lnTo>
                    <a:lnTo>
                      <a:pt x="676" y="651"/>
                    </a:lnTo>
                    <a:lnTo>
                      <a:pt x="677" y="651"/>
                    </a:lnTo>
                    <a:lnTo>
                      <a:pt x="677" y="650"/>
                    </a:lnTo>
                    <a:lnTo>
                      <a:pt x="677" y="649"/>
                    </a:lnTo>
                    <a:lnTo>
                      <a:pt x="678" y="649"/>
                    </a:lnTo>
                    <a:lnTo>
                      <a:pt x="679" y="649"/>
                    </a:lnTo>
                    <a:lnTo>
                      <a:pt x="679" y="648"/>
                    </a:lnTo>
                    <a:lnTo>
                      <a:pt x="679" y="648"/>
                    </a:lnTo>
                    <a:lnTo>
                      <a:pt x="679" y="647"/>
                    </a:lnTo>
                    <a:lnTo>
                      <a:pt x="680" y="647"/>
                    </a:lnTo>
                    <a:lnTo>
                      <a:pt x="680" y="646"/>
                    </a:lnTo>
                    <a:lnTo>
                      <a:pt x="680" y="646"/>
                    </a:lnTo>
                    <a:lnTo>
                      <a:pt x="680" y="645"/>
                    </a:lnTo>
                    <a:lnTo>
                      <a:pt x="681" y="645"/>
                    </a:lnTo>
                    <a:lnTo>
                      <a:pt x="681" y="644"/>
                    </a:lnTo>
                    <a:lnTo>
                      <a:pt x="682" y="644"/>
                    </a:lnTo>
                    <a:lnTo>
                      <a:pt x="683" y="644"/>
                    </a:lnTo>
                    <a:lnTo>
                      <a:pt x="684" y="644"/>
                    </a:lnTo>
                    <a:lnTo>
                      <a:pt x="687" y="643"/>
                    </a:lnTo>
                    <a:lnTo>
                      <a:pt x="688" y="641"/>
                    </a:lnTo>
                    <a:lnTo>
                      <a:pt x="691" y="641"/>
                    </a:lnTo>
                    <a:lnTo>
                      <a:pt x="692" y="640"/>
                    </a:lnTo>
                    <a:lnTo>
                      <a:pt x="692" y="640"/>
                    </a:lnTo>
                    <a:lnTo>
                      <a:pt x="693" y="638"/>
                    </a:lnTo>
                    <a:lnTo>
                      <a:pt x="694" y="637"/>
                    </a:lnTo>
                    <a:lnTo>
                      <a:pt x="694" y="637"/>
                    </a:lnTo>
                    <a:lnTo>
                      <a:pt x="693" y="637"/>
                    </a:lnTo>
                    <a:lnTo>
                      <a:pt x="694" y="636"/>
                    </a:lnTo>
                    <a:lnTo>
                      <a:pt x="694" y="636"/>
                    </a:lnTo>
                    <a:lnTo>
                      <a:pt x="693" y="633"/>
                    </a:lnTo>
                    <a:lnTo>
                      <a:pt x="693" y="633"/>
                    </a:lnTo>
                    <a:lnTo>
                      <a:pt x="694" y="633"/>
                    </a:lnTo>
                    <a:lnTo>
                      <a:pt x="694" y="632"/>
                    </a:lnTo>
                    <a:lnTo>
                      <a:pt x="694" y="632"/>
                    </a:lnTo>
                    <a:lnTo>
                      <a:pt x="695" y="632"/>
                    </a:lnTo>
                    <a:lnTo>
                      <a:pt x="695" y="630"/>
                    </a:lnTo>
                    <a:lnTo>
                      <a:pt x="694" y="630"/>
                    </a:lnTo>
                    <a:lnTo>
                      <a:pt x="692" y="617"/>
                    </a:lnTo>
                    <a:lnTo>
                      <a:pt x="688" y="614"/>
                    </a:lnTo>
                    <a:lnTo>
                      <a:pt x="688" y="612"/>
                    </a:lnTo>
                    <a:lnTo>
                      <a:pt x="688" y="613"/>
                    </a:lnTo>
                    <a:lnTo>
                      <a:pt x="688" y="613"/>
                    </a:lnTo>
                    <a:lnTo>
                      <a:pt x="688" y="612"/>
                    </a:lnTo>
                    <a:lnTo>
                      <a:pt x="688" y="612"/>
                    </a:lnTo>
                    <a:lnTo>
                      <a:pt x="685" y="611"/>
                    </a:lnTo>
                    <a:lnTo>
                      <a:pt x="678" y="604"/>
                    </a:lnTo>
                    <a:lnTo>
                      <a:pt x="678" y="601"/>
                    </a:lnTo>
                    <a:lnTo>
                      <a:pt x="674" y="598"/>
                    </a:lnTo>
                    <a:lnTo>
                      <a:pt x="674" y="597"/>
                    </a:lnTo>
                    <a:lnTo>
                      <a:pt x="676" y="591"/>
                    </a:lnTo>
                    <a:lnTo>
                      <a:pt x="679" y="588"/>
                    </a:lnTo>
                    <a:lnTo>
                      <a:pt x="679" y="588"/>
                    </a:lnTo>
                    <a:lnTo>
                      <a:pt x="680" y="586"/>
                    </a:lnTo>
                    <a:lnTo>
                      <a:pt x="681" y="585"/>
                    </a:lnTo>
                    <a:lnTo>
                      <a:pt x="683" y="584"/>
                    </a:lnTo>
                    <a:lnTo>
                      <a:pt x="684" y="583"/>
                    </a:lnTo>
                    <a:lnTo>
                      <a:pt x="684" y="582"/>
                    </a:lnTo>
                    <a:lnTo>
                      <a:pt x="686" y="582"/>
                    </a:lnTo>
                    <a:lnTo>
                      <a:pt x="687" y="582"/>
                    </a:lnTo>
                    <a:lnTo>
                      <a:pt x="687" y="582"/>
                    </a:lnTo>
                    <a:lnTo>
                      <a:pt x="687" y="582"/>
                    </a:lnTo>
                    <a:lnTo>
                      <a:pt x="688" y="581"/>
                    </a:lnTo>
                    <a:lnTo>
                      <a:pt x="688" y="582"/>
                    </a:lnTo>
                    <a:lnTo>
                      <a:pt x="688" y="581"/>
                    </a:lnTo>
                    <a:lnTo>
                      <a:pt x="689" y="581"/>
                    </a:lnTo>
                    <a:lnTo>
                      <a:pt x="690" y="580"/>
                    </a:lnTo>
                    <a:lnTo>
                      <a:pt x="690" y="580"/>
                    </a:lnTo>
                    <a:lnTo>
                      <a:pt x="693" y="581"/>
                    </a:lnTo>
                    <a:lnTo>
                      <a:pt x="693" y="582"/>
                    </a:lnTo>
                    <a:lnTo>
                      <a:pt x="694" y="582"/>
                    </a:lnTo>
                    <a:lnTo>
                      <a:pt x="695" y="582"/>
                    </a:lnTo>
                    <a:lnTo>
                      <a:pt x="696" y="581"/>
                    </a:lnTo>
                    <a:lnTo>
                      <a:pt x="697" y="582"/>
                    </a:lnTo>
                    <a:lnTo>
                      <a:pt x="696" y="584"/>
                    </a:lnTo>
                    <a:lnTo>
                      <a:pt x="698" y="588"/>
                    </a:lnTo>
                    <a:lnTo>
                      <a:pt x="699" y="589"/>
                    </a:lnTo>
                    <a:lnTo>
                      <a:pt x="700" y="588"/>
                    </a:lnTo>
                    <a:lnTo>
                      <a:pt x="700" y="586"/>
                    </a:lnTo>
                    <a:lnTo>
                      <a:pt x="699" y="585"/>
                    </a:lnTo>
                    <a:lnTo>
                      <a:pt x="700" y="582"/>
                    </a:lnTo>
                    <a:lnTo>
                      <a:pt x="701" y="582"/>
                    </a:lnTo>
                    <a:lnTo>
                      <a:pt x="703" y="582"/>
                    </a:lnTo>
                    <a:lnTo>
                      <a:pt x="704" y="581"/>
                    </a:lnTo>
                    <a:lnTo>
                      <a:pt x="707" y="581"/>
                    </a:lnTo>
                    <a:lnTo>
                      <a:pt x="708" y="580"/>
                    </a:lnTo>
                    <a:lnTo>
                      <a:pt x="710" y="579"/>
                    </a:lnTo>
                    <a:lnTo>
                      <a:pt x="710" y="580"/>
                    </a:lnTo>
                    <a:lnTo>
                      <a:pt x="710" y="580"/>
                    </a:lnTo>
                    <a:lnTo>
                      <a:pt x="711" y="579"/>
                    </a:lnTo>
                    <a:lnTo>
                      <a:pt x="712" y="579"/>
                    </a:lnTo>
                    <a:lnTo>
                      <a:pt x="714" y="579"/>
                    </a:lnTo>
                    <a:lnTo>
                      <a:pt x="714" y="579"/>
                    </a:lnTo>
                    <a:lnTo>
                      <a:pt x="714" y="579"/>
                    </a:lnTo>
                    <a:lnTo>
                      <a:pt x="714" y="577"/>
                    </a:lnTo>
                    <a:lnTo>
                      <a:pt x="715" y="575"/>
                    </a:lnTo>
                    <a:lnTo>
                      <a:pt x="715" y="575"/>
                    </a:lnTo>
                    <a:lnTo>
                      <a:pt x="717" y="577"/>
                    </a:lnTo>
                    <a:lnTo>
                      <a:pt x="717" y="577"/>
                    </a:lnTo>
                    <a:lnTo>
                      <a:pt x="717" y="577"/>
                    </a:lnTo>
                    <a:lnTo>
                      <a:pt x="717" y="573"/>
                    </a:lnTo>
                    <a:lnTo>
                      <a:pt x="718" y="574"/>
                    </a:lnTo>
                    <a:lnTo>
                      <a:pt x="719" y="575"/>
                    </a:lnTo>
                    <a:lnTo>
                      <a:pt x="720" y="575"/>
                    </a:lnTo>
                    <a:lnTo>
                      <a:pt x="720" y="575"/>
                    </a:lnTo>
                    <a:lnTo>
                      <a:pt x="720" y="575"/>
                    </a:lnTo>
                    <a:lnTo>
                      <a:pt x="720" y="576"/>
                    </a:lnTo>
                    <a:lnTo>
                      <a:pt x="722" y="576"/>
                    </a:lnTo>
                    <a:lnTo>
                      <a:pt x="721" y="575"/>
                    </a:lnTo>
                    <a:lnTo>
                      <a:pt x="721" y="575"/>
                    </a:lnTo>
                    <a:lnTo>
                      <a:pt x="722" y="575"/>
                    </a:lnTo>
                    <a:lnTo>
                      <a:pt x="723" y="575"/>
                    </a:lnTo>
                    <a:lnTo>
                      <a:pt x="723" y="575"/>
                    </a:lnTo>
                    <a:lnTo>
                      <a:pt x="723" y="575"/>
                    </a:lnTo>
                    <a:lnTo>
                      <a:pt x="724" y="575"/>
                    </a:lnTo>
                    <a:lnTo>
                      <a:pt x="724" y="575"/>
                    </a:lnTo>
                    <a:lnTo>
                      <a:pt x="724" y="574"/>
                    </a:lnTo>
                    <a:lnTo>
                      <a:pt x="725" y="574"/>
                    </a:lnTo>
                    <a:lnTo>
                      <a:pt x="725" y="574"/>
                    </a:lnTo>
                    <a:lnTo>
                      <a:pt x="725" y="575"/>
                    </a:lnTo>
                    <a:lnTo>
                      <a:pt x="725" y="575"/>
                    </a:lnTo>
                    <a:lnTo>
                      <a:pt x="726" y="574"/>
                    </a:lnTo>
                    <a:lnTo>
                      <a:pt x="727" y="573"/>
                    </a:lnTo>
                    <a:lnTo>
                      <a:pt x="728" y="574"/>
                    </a:lnTo>
                    <a:lnTo>
                      <a:pt x="728" y="574"/>
                    </a:lnTo>
                    <a:lnTo>
                      <a:pt x="728" y="575"/>
                    </a:lnTo>
                    <a:lnTo>
                      <a:pt x="728" y="574"/>
                    </a:lnTo>
                    <a:lnTo>
                      <a:pt x="729" y="574"/>
                    </a:lnTo>
                    <a:lnTo>
                      <a:pt x="729" y="573"/>
                    </a:lnTo>
                    <a:lnTo>
                      <a:pt x="731" y="574"/>
                    </a:lnTo>
                    <a:lnTo>
                      <a:pt x="735" y="572"/>
                    </a:lnTo>
                    <a:lnTo>
                      <a:pt x="736" y="569"/>
                    </a:lnTo>
                    <a:lnTo>
                      <a:pt x="737" y="569"/>
                    </a:lnTo>
                    <a:lnTo>
                      <a:pt x="738" y="569"/>
                    </a:lnTo>
                    <a:lnTo>
                      <a:pt x="739" y="568"/>
                    </a:lnTo>
                    <a:lnTo>
                      <a:pt x="739" y="568"/>
                    </a:lnTo>
                    <a:lnTo>
                      <a:pt x="739" y="568"/>
                    </a:lnTo>
                    <a:lnTo>
                      <a:pt x="739" y="568"/>
                    </a:lnTo>
                    <a:lnTo>
                      <a:pt x="740" y="567"/>
                    </a:lnTo>
                    <a:lnTo>
                      <a:pt x="740" y="568"/>
                    </a:lnTo>
                    <a:lnTo>
                      <a:pt x="740" y="567"/>
                    </a:lnTo>
                    <a:lnTo>
                      <a:pt x="741" y="567"/>
                    </a:lnTo>
                    <a:lnTo>
                      <a:pt x="743" y="565"/>
                    </a:lnTo>
                    <a:lnTo>
                      <a:pt x="743" y="564"/>
                    </a:lnTo>
                    <a:lnTo>
                      <a:pt x="743" y="564"/>
                    </a:lnTo>
                    <a:lnTo>
                      <a:pt x="743" y="564"/>
                    </a:lnTo>
                    <a:lnTo>
                      <a:pt x="743" y="563"/>
                    </a:lnTo>
                    <a:lnTo>
                      <a:pt x="744" y="563"/>
                    </a:lnTo>
                    <a:lnTo>
                      <a:pt x="746" y="563"/>
                    </a:lnTo>
                    <a:lnTo>
                      <a:pt x="746" y="562"/>
                    </a:lnTo>
                    <a:lnTo>
                      <a:pt x="747" y="561"/>
                    </a:lnTo>
                    <a:lnTo>
                      <a:pt x="747" y="561"/>
                    </a:lnTo>
                    <a:lnTo>
                      <a:pt x="747" y="559"/>
                    </a:lnTo>
                    <a:lnTo>
                      <a:pt x="748" y="559"/>
                    </a:lnTo>
                    <a:lnTo>
                      <a:pt x="749" y="560"/>
                    </a:lnTo>
                    <a:lnTo>
                      <a:pt x="749" y="559"/>
                    </a:lnTo>
                    <a:lnTo>
                      <a:pt x="749" y="558"/>
                    </a:lnTo>
                    <a:lnTo>
                      <a:pt x="749" y="557"/>
                    </a:lnTo>
                    <a:lnTo>
                      <a:pt x="750" y="557"/>
                    </a:lnTo>
                    <a:lnTo>
                      <a:pt x="750" y="558"/>
                    </a:lnTo>
                    <a:lnTo>
                      <a:pt x="750" y="557"/>
                    </a:lnTo>
                    <a:lnTo>
                      <a:pt x="750" y="557"/>
                    </a:lnTo>
                    <a:lnTo>
                      <a:pt x="750" y="556"/>
                    </a:lnTo>
                    <a:lnTo>
                      <a:pt x="750" y="556"/>
                    </a:lnTo>
                    <a:lnTo>
                      <a:pt x="751" y="555"/>
                    </a:lnTo>
                    <a:lnTo>
                      <a:pt x="751" y="554"/>
                    </a:lnTo>
                    <a:lnTo>
                      <a:pt x="751" y="554"/>
                    </a:lnTo>
                    <a:lnTo>
                      <a:pt x="752" y="553"/>
                    </a:lnTo>
                    <a:lnTo>
                      <a:pt x="752" y="552"/>
                    </a:lnTo>
                    <a:lnTo>
                      <a:pt x="751" y="550"/>
                    </a:lnTo>
                    <a:lnTo>
                      <a:pt x="752" y="550"/>
                    </a:lnTo>
                    <a:lnTo>
                      <a:pt x="753" y="550"/>
                    </a:lnTo>
                    <a:lnTo>
                      <a:pt x="753" y="551"/>
                    </a:lnTo>
                    <a:lnTo>
                      <a:pt x="753" y="551"/>
                    </a:lnTo>
                    <a:lnTo>
                      <a:pt x="754" y="550"/>
                    </a:lnTo>
                    <a:lnTo>
                      <a:pt x="754" y="549"/>
                    </a:lnTo>
                    <a:lnTo>
                      <a:pt x="755" y="548"/>
                    </a:lnTo>
                    <a:lnTo>
                      <a:pt x="756" y="546"/>
                    </a:lnTo>
                    <a:lnTo>
                      <a:pt x="757" y="544"/>
                    </a:lnTo>
                    <a:lnTo>
                      <a:pt x="759" y="541"/>
                    </a:lnTo>
                    <a:lnTo>
                      <a:pt x="760" y="540"/>
                    </a:lnTo>
                    <a:lnTo>
                      <a:pt x="761" y="541"/>
                    </a:lnTo>
                    <a:lnTo>
                      <a:pt x="761" y="541"/>
                    </a:lnTo>
                    <a:lnTo>
                      <a:pt x="761" y="540"/>
                    </a:lnTo>
                    <a:lnTo>
                      <a:pt x="761" y="538"/>
                    </a:lnTo>
                    <a:lnTo>
                      <a:pt x="761" y="538"/>
                    </a:lnTo>
                    <a:lnTo>
                      <a:pt x="762" y="536"/>
                    </a:lnTo>
                    <a:lnTo>
                      <a:pt x="761" y="535"/>
                    </a:lnTo>
                    <a:lnTo>
                      <a:pt x="761" y="535"/>
                    </a:lnTo>
                    <a:lnTo>
                      <a:pt x="763" y="535"/>
                    </a:lnTo>
                    <a:lnTo>
                      <a:pt x="763" y="534"/>
                    </a:lnTo>
                    <a:lnTo>
                      <a:pt x="764" y="535"/>
                    </a:lnTo>
                    <a:lnTo>
                      <a:pt x="764" y="532"/>
                    </a:lnTo>
                    <a:lnTo>
                      <a:pt x="762" y="533"/>
                    </a:lnTo>
                    <a:lnTo>
                      <a:pt x="761" y="533"/>
                    </a:lnTo>
                    <a:lnTo>
                      <a:pt x="762" y="532"/>
                    </a:lnTo>
                    <a:lnTo>
                      <a:pt x="765" y="531"/>
                    </a:lnTo>
                    <a:lnTo>
                      <a:pt x="764" y="530"/>
                    </a:lnTo>
                    <a:lnTo>
                      <a:pt x="763" y="530"/>
                    </a:lnTo>
                    <a:lnTo>
                      <a:pt x="762" y="530"/>
                    </a:lnTo>
                    <a:lnTo>
                      <a:pt x="761" y="529"/>
                    </a:lnTo>
                    <a:lnTo>
                      <a:pt x="761" y="528"/>
                    </a:lnTo>
                    <a:lnTo>
                      <a:pt x="760" y="528"/>
                    </a:lnTo>
                    <a:lnTo>
                      <a:pt x="757" y="529"/>
                    </a:lnTo>
                    <a:lnTo>
                      <a:pt x="755" y="528"/>
                    </a:lnTo>
                    <a:lnTo>
                      <a:pt x="754" y="528"/>
                    </a:lnTo>
                    <a:lnTo>
                      <a:pt x="755" y="528"/>
                    </a:lnTo>
                    <a:lnTo>
                      <a:pt x="758" y="528"/>
                    </a:lnTo>
                    <a:lnTo>
                      <a:pt x="759" y="527"/>
                    </a:lnTo>
                    <a:lnTo>
                      <a:pt x="760" y="526"/>
                    </a:lnTo>
                    <a:lnTo>
                      <a:pt x="761" y="525"/>
                    </a:lnTo>
                    <a:lnTo>
                      <a:pt x="762" y="524"/>
                    </a:lnTo>
                    <a:lnTo>
                      <a:pt x="764" y="524"/>
                    </a:lnTo>
                    <a:lnTo>
                      <a:pt x="764" y="524"/>
                    </a:lnTo>
                    <a:lnTo>
                      <a:pt x="762" y="521"/>
                    </a:lnTo>
                    <a:lnTo>
                      <a:pt x="761" y="521"/>
                    </a:lnTo>
                    <a:lnTo>
                      <a:pt x="760" y="519"/>
                    </a:lnTo>
                    <a:lnTo>
                      <a:pt x="759" y="518"/>
                    </a:lnTo>
                    <a:lnTo>
                      <a:pt x="757" y="518"/>
                    </a:lnTo>
                    <a:lnTo>
                      <a:pt x="757" y="517"/>
                    </a:lnTo>
                    <a:lnTo>
                      <a:pt x="757" y="517"/>
                    </a:lnTo>
                    <a:lnTo>
                      <a:pt x="754" y="517"/>
                    </a:lnTo>
                    <a:lnTo>
                      <a:pt x="754" y="517"/>
                    </a:lnTo>
                    <a:lnTo>
                      <a:pt x="757" y="517"/>
                    </a:lnTo>
                    <a:lnTo>
                      <a:pt x="764" y="519"/>
                    </a:lnTo>
                    <a:lnTo>
                      <a:pt x="764" y="519"/>
                    </a:lnTo>
                    <a:lnTo>
                      <a:pt x="761" y="516"/>
                    </a:lnTo>
                    <a:lnTo>
                      <a:pt x="761" y="514"/>
                    </a:lnTo>
                    <a:lnTo>
                      <a:pt x="760" y="513"/>
                    </a:lnTo>
                    <a:lnTo>
                      <a:pt x="758" y="513"/>
                    </a:lnTo>
                    <a:lnTo>
                      <a:pt x="757" y="506"/>
                    </a:lnTo>
                    <a:lnTo>
                      <a:pt x="756" y="504"/>
                    </a:lnTo>
                    <a:lnTo>
                      <a:pt x="755" y="502"/>
                    </a:lnTo>
                    <a:lnTo>
                      <a:pt x="754" y="502"/>
                    </a:lnTo>
                    <a:lnTo>
                      <a:pt x="750" y="499"/>
                    </a:lnTo>
                    <a:lnTo>
                      <a:pt x="749" y="499"/>
                    </a:lnTo>
                    <a:lnTo>
                      <a:pt x="752" y="494"/>
                    </a:lnTo>
                    <a:lnTo>
                      <a:pt x="754" y="492"/>
                    </a:lnTo>
                    <a:lnTo>
                      <a:pt x="754" y="491"/>
                    </a:lnTo>
                    <a:lnTo>
                      <a:pt x="754" y="490"/>
                    </a:lnTo>
                    <a:lnTo>
                      <a:pt x="754" y="489"/>
                    </a:lnTo>
                    <a:lnTo>
                      <a:pt x="756" y="489"/>
                    </a:lnTo>
                    <a:lnTo>
                      <a:pt x="756" y="490"/>
                    </a:lnTo>
                    <a:lnTo>
                      <a:pt x="757" y="490"/>
                    </a:lnTo>
                    <a:lnTo>
                      <a:pt x="757" y="488"/>
                    </a:lnTo>
                    <a:lnTo>
                      <a:pt x="758" y="488"/>
                    </a:lnTo>
                    <a:lnTo>
                      <a:pt x="758" y="488"/>
                    </a:lnTo>
                    <a:lnTo>
                      <a:pt x="758" y="487"/>
                    </a:lnTo>
                    <a:lnTo>
                      <a:pt x="759" y="487"/>
                    </a:lnTo>
                    <a:lnTo>
                      <a:pt x="761" y="486"/>
                    </a:lnTo>
                    <a:lnTo>
                      <a:pt x="763" y="485"/>
                    </a:lnTo>
                    <a:lnTo>
                      <a:pt x="764" y="484"/>
                    </a:lnTo>
                    <a:lnTo>
                      <a:pt x="765" y="484"/>
                    </a:lnTo>
                    <a:lnTo>
                      <a:pt x="765" y="484"/>
                    </a:lnTo>
                    <a:lnTo>
                      <a:pt x="765" y="484"/>
                    </a:lnTo>
                    <a:lnTo>
                      <a:pt x="766" y="484"/>
                    </a:lnTo>
                    <a:lnTo>
                      <a:pt x="766" y="485"/>
                    </a:lnTo>
                    <a:lnTo>
                      <a:pt x="767" y="484"/>
                    </a:lnTo>
                    <a:lnTo>
                      <a:pt x="767" y="484"/>
                    </a:lnTo>
                    <a:lnTo>
                      <a:pt x="768" y="483"/>
                    </a:lnTo>
                    <a:lnTo>
                      <a:pt x="768" y="481"/>
                    </a:lnTo>
                    <a:lnTo>
                      <a:pt x="768" y="481"/>
                    </a:lnTo>
                    <a:lnTo>
                      <a:pt x="766" y="480"/>
                    </a:lnTo>
                    <a:lnTo>
                      <a:pt x="765" y="480"/>
                    </a:lnTo>
                    <a:lnTo>
                      <a:pt x="764" y="480"/>
                    </a:lnTo>
                    <a:lnTo>
                      <a:pt x="762" y="480"/>
                    </a:lnTo>
                    <a:lnTo>
                      <a:pt x="761" y="480"/>
                    </a:lnTo>
                    <a:lnTo>
                      <a:pt x="761" y="480"/>
                    </a:lnTo>
                    <a:lnTo>
                      <a:pt x="758" y="478"/>
                    </a:lnTo>
                    <a:lnTo>
                      <a:pt x="757" y="478"/>
                    </a:lnTo>
                    <a:lnTo>
                      <a:pt x="755" y="480"/>
                    </a:lnTo>
                    <a:lnTo>
                      <a:pt x="754" y="480"/>
                    </a:lnTo>
                    <a:lnTo>
                      <a:pt x="754" y="481"/>
                    </a:lnTo>
                    <a:lnTo>
                      <a:pt x="752" y="483"/>
                    </a:lnTo>
                    <a:lnTo>
                      <a:pt x="751" y="483"/>
                    </a:lnTo>
                    <a:lnTo>
                      <a:pt x="748" y="482"/>
                    </a:lnTo>
                    <a:lnTo>
                      <a:pt x="747" y="481"/>
                    </a:lnTo>
                    <a:lnTo>
                      <a:pt x="747" y="479"/>
                    </a:lnTo>
                    <a:lnTo>
                      <a:pt x="746" y="478"/>
                    </a:lnTo>
                    <a:lnTo>
                      <a:pt x="746" y="477"/>
                    </a:lnTo>
                    <a:lnTo>
                      <a:pt x="745" y="477"/>
                    </a:lnTo>
                    <a:lnTo>
                      <a:pt x="744" y="477"/>
                    </a:lnTo>
                    <a:lnTo>
                      <a:pt x="743" y="477"/>
                    </a:lnTo>
                    <a:lnTo>
                      <a:pt x="743" y="476"/>
                    </a:lnTo>
                    <a:lnTo>
                      <a:pt x="740" y="473"/>
                    </a:lnTo>
                    <a:lnTo>
                      <a:pt x="742" y="470"/>
                    </a:lnTo>
                    <a:lnTo>
                      <a:pt x="743" y="469"/>
                    </a:lnTo>
                    <a:lnTo>
                      <a:pt x="743" y="469"/>
                    </a:lnTo>
                    <a:lnTo>
                      <a:pt x="744" y="470"/>
                    </a:lnTo>
                    <a:lnTo>
                      <a:pt x="748" y="469"/>
                    </a:lnTo>
                    <a:lnTo>
                      <a:pt x="750" y="467"/>
                    </a:lnTo>
                    <a:lnTo>
                      <a:pt x="750" y="464"/>
                    </a:lnTo>
                    <a:lnTo>
                      <a:pt x="756" y="462"/>
                    </a:lnTo>
                    <a:lnTo>
                      <a:pt x="760" y="456"/>
                    </a:lnTo>
                    <a:lnTo>
                      <a:pt x="761" y="456"/>
                    </a:lnTo>
                    <a:lnTo>
                      <a:pt x="763" y="456"/>
                    </a:lnTo>
                    <a:lnTo>
                      <a:pt x="764" y="455"/>
                    </a:lnTo>
                    <a:lnTo>
                      <a:pt x="764" y="456"/>
                    </a:lnTo>
                    <a:lnTo>
                      <a:pt x="765" y="457"/>
                    </a:lnTo>
                    <a:lnTo>
                      <a:pt x="765" y="459"/>
                    </a:lnTo>
                    <a:lnTo>
                      <a:pt x="766" y="459"/>
                    </a:lnTo>
                    <a:lnTo>
                      <a:pt x="763" y="463"/>
                    </a:lnTo>
                    <a:lnTo>
                      <a:pt x="762" y="464"/>
                    </a:lnTo>
                    <a:lnTo>
                      <a:pt x="761" y="466"/>
                    </a:lnTo>
                    <a:lnTo>
                      <a:pt x="761" y="466"/>
                    </a:lnTo>
                    <a:lnTo>
                      <a:pt x="763" y="467"/>
                    </a:lnTo>
                    <a:lnTo>
                      <a:pt x="762" y="470"/>
                    </a:lnTo>
                    <a:lnTo>
                      <a:pt x="761" y="470"/>
                    </a:lnTo>
                    <a:lnTo>
                      <a:pt x="760" y="471"/>
                    </a:lnTo>
                    <a:lnTo>
                      <a:pt x="761" y="472"/>
                    </a:lnTo>
                    <a:lnTo>
                      <a:pt x="762" y="470"/>
                    </a:lnTo>
                    <a:lnTo>
                      <a:pt x="763" y="470"/>
                    </a:lnTo>
                    <a:lnTo>
                      <a:pt x="764" y="470"/>
                    </a:lnTo>
                    <a:lnTo>
                      <a:pt x="765" y="470"/>
                    </a:lnTo>
                    <a:lnTo>
                      <a:pt x="765" y="468"/>
                    </a:lnTo>
                    <a:lnTo>
                      <a:pt x="767" y="467"/>
                    </a:lnTo>
                    <a:lnTo>
                      <a:pt x="772" y="465"/>
                    </a:lnTo>
                    <a:lnTo>
                      <a:pt x="772" y="464"/>
                    </a:lnTo>
                    <a:lnTo>
                      <a:pt x="772" y="465"/>
                    </a:lnTo>
                    <a:lnTo>
                      <a:pt x="777" y="463"/>
                    </a:lnTo>
                    <a:lnTo>
                      <a:pt x="779" y="465"/>
                    </a:lnTo>
                    <a:lnTo>
                      <a:pt x="779" y="466"/>
                    </a:lnTo>
                    <a:lnTo>
                      <a:pt x="780" y="465"/>
                    </a:lnTo>
                    <a:lnTo>
                      <a:pt x="783" y="466"/>
                    </a:lnTo>
                    <a:lnTo>
                      <a:pt x="783" y="466"/>
                    </a:lnTo>
                    <a:lnTo>
                      <a:pt x="783" y="471"/>
                    </a:lnTo>
                    <a:lnTo>
                      <a:pt x="783" y="472"/>
                    </a:lnTo>
                    <a:lnTo>
                      <a:pt x="783" y="472"/>
                    </a:lnTo>
                    <a:lnTo>
                      <a:pt x="782" y="473"/>
                    </a:lnTo>
                    <a:lnTo>
                      <a:pt x="782" y="473"/>
                    </a:lnTo>
                    <a:lnTo>
                      <a:pt x="781" y="473"/>
                    </a:lnTo>
                    <a:lnTo>
                      <a:pt x="779" y="477"/>
                    </a:lnTo>
                    <a:lnTo>
                      <a:pt x="781" y="477"/>
                    </a:lnTo>
                    <a:lnTo>
                      <a:pt x="783" y="476"/>
                    </a:lnTo>
                    <a:lnTo>
                      <a:pt x="783" y="477"/>
                    </a:lnTo>
                    <a:lnTo>
                      <a:pt x="782" y="477"/>
                    </a:lnTo>
                    <a:lnTo>
                      <a:pt x="781" y="477"/>
                    </a:lnTo>
                    <a:lnTo>
                      <a:pt x="782" y="478"/>
                    </a:lnTo>
                    <a:lnTo>
                      <a:pt x="782" y="477"/>
                    </a:lnTo>
                    <a:lnTo>
                      <a:pt x="783" y="479"/>
                    </a:lnTo>
                    <a:lnTo>
                      <a:pt x="783" y="479"/>
                    </a:lnTo>
                    <a:lnTo>
                      <a:pt x="783" y="479"/>
                    </a:lnTo>
                    <a:lnTo>
                      <a:pt x="784" y="478"/>
                    </a:lnTo>
                    <a:lnTo>
                      <a:pt x="784" y="478"/>
                    </a:lnTo>
                    <a:lnTo>
                      <a:pt x="785" y="477"/>
                    </a:lnTo>
                    <a:lnTo>
                      <a:pt x="784" y="477"/>
                    </a:lnTo>
                    <a:lnTo>
                      <a:pt x="785" y="477"/>
                    </a:lnTo>
                    <a:lnTo>
                      <a:pt x="786" y="477"/>
                    </a:lnTo>
                    <a:lnTo>
                      <a:pt x="786" y="478"/>
                    </a:lnTo>
                    <a:lnTo>
                      <a:pt x="787" y="478"/>
                    </a:lnTo>
                    <a:lnTo>
                      <a:pt x="788" y="478"/>
                    </a:lnTo>
                    <a:lnTo>
                      <a:pt x="789" y="477"/>
                    </a:lnTo>
                    <a:lnTo>
                      <a:pt x="790" y="478"/>
                    </a:lnTo>
                    <a:lnTo>
                      <a:pt x="789" y="478"/>
                    </a:lnTo>
                    <a:lnTo>
                      <a:pt x="789" y="479"/>
                    </a:lnTo>
                    <a:lnTo>
                      <a:pt x="790" y="480"/>
                    </a:lnTo>
                    <a:lnTo>
                      <a:pt x="790" y="480"/>
                    </a:lnTo>
                    <a:lnTo>
                      <a:pt x="790" y="480"/>
                    </a:lnTo>
                    <a:lnTo>
                      <a:pt x="790" y="480"/>
                    </a:lnTo>
                    <a:lnTo>
                      <a:pt x="790" y="481"/>
                    </a:lnTo>
                    <a:lnTo>
                      <a:pt x="790" y="481"/>
                    </a:lnTo>
                    <a:lnTo>
                      <a:pt x="791" y="481"/>
                    </a:lnTo>
                    <a:lnTo>
                      <a:pt x="790" y="482"/>
                    </a:lnTo>
                    <a:lnTo>
                      <a:pt x="790" y="482"/>
                    </a:lnTo>
                    <a:lnTo>
                      <a:pt x="791" y="483"/>
                    </a:lnTo>
                    <a:lnTo>
                      <a:pt x="791" y="484"/>
                    </a:lnTo>
                    <a:lnTo>
                      <a:pt x="791" y="484"/>
                    </a:lnTo>
                    <a:lnTo>
                      <a:pt x="791" y="484"/>
                    </a:lnTo>
                    <a:lnTo>
                      <a:pt x="790" y="484"/>
                    </a:lnTo>
                    <a:lnTo>
                      <a:pt x="789" y="484"/>
                    </a:lnTo>
                    <a:lnTo>
                      <a:pt x="788" y="484"/>
                    </a:lnTo>
                    <a:lnTo>
                      <a:pt x="787" y="485"/>
                    </a:lnTo>
                    <a:lnTo>
                      <a:pt x="787" y="486"/>
                    </a:lnTo>
                    <a:lnTo>
                      <a:pt x="788" y="486"/>
                    </a:lnTo>
                    <a:lnTo>
                      <a:pt x="788" y="488"/>
                    </a:lnTo>
                    <a:lnTo>
                      <a:pt x="789" y="487"/>
                    </a:lnTo>
                    <a:lnTo>
                      <a:pt x="788" y="486"/>
                    </a:lnTo>
                    <a:lnTo>
                      <a:pt x="789" y="486"/>
                    </a:lnTo>
                    <a:lnTo>
                      <a:pt x="790" y="490"/>
                    </a:lnTo>
                    <a:lnTo>
                      <a:pt x="790" y="491"/>
                    </a:lnTo>
                    <a:lnTo>
                      <a:pt x="790" y="491"/>
                    </a:lnTo>
                    <a:lnTo>
                      <a:pt x="790" y="491"/>
                    </a:lnTo>
                    <a:lnTo>
                      <a:pt x="790" y="492"/>
                    </a:lnTo>
                    <a:lnTo>
                      <a:pt x="790" y="493"/>
                    </a:lnTo>
                    <a:lnTo>
                      <a:pt x="790" y="493"/>
                    </a:lnTo>
                    <a:lnTo>
                      <a:pt x="789" y="495"/>
                    </a:lnTo>
                    <a:lnTo>
                      <a:pt x="789" y="496"/>
                    </a:lnTo>
                    <a:lnTo>
                      <a:pt x="788" y="498"/>
                    </a:lnTo>
                    <a:lnTo>
                      <a:pt x="789" y="499"/>
                    </a:lnTo>
                    <a:lnTo>
                      <a:pt x="789" y="498"/>
                    </a:lnTo>
                    <a:lnTo>
                      <a:pt x="790" y="499"/>
                    </a:lnTo>
                    <a:lnTo>
                      <a:pt x="789" y="499"/>
                    </a:lnTo>
                    <a:lnTo>
                      <a:pt x="790" y="500"/>
                    </a:lnTo>
                    <a:lnTo>
                      <a:pt x="788" y="499"/>
                    </a:lnTo>
                    <a:lnTo>
                      <a:pt x="788" y="500"/>
                    </a:lnTo>
                    <a:lnTo>
                      <a:pt x="788" y="501"/>
                    </a:lnTo>
                    <a:lnTo>
                      <a:pt x="788" y="502"/>
                    </a:lnTo>
                    <a:lnTo>
                      <a:pt x="788" y="501"/>
                    </a:lnTo>
                    <a:lnTo>
                      <a:pt x="789" y="501"/>
                    </a:lnTo>
                    <a:lnTo>
                      <a:pt x="790" y="502"/>
                    </a:lnTo>
                    <a:lnTo>
                      <a:pt x="790" y="500"/>
                    </a:lnTo>
                    <a:lnTo>
                      <a:pt x="791" y="501"/>
                    </a:lnTo>
                    <a:lnTo>
                      <a:pt x="791" y="501"/>
                    </a:lnTo>
                    <a:lnTo>
                      <a:pt x="792" y="499"/>
                    </a:lnTo>
                    <a:lnTo>
                      <a:pt x="793" y="499"/>
                    </a:lnTo>
                    <a:lnTo>
                      <a:pt x="794" y="499"/>
                    </a:lnTo>
                    <a:lnTo>
                      <a:pt x="794" y="499"/>
                    </a:lnTo>
                    <a:lnTo>
                      <a:pt x="793" y="500"/>
                    </a:lnTo>
                    <a:lnTo>
                      <a:pt x="794" y="500"/>
                    </a:lnTo>
                    <a:lnTo>
                      <a:pt x="794" y="500"/>
                    </a:lnTo>
                    <a:lnTo>
                      <a:pt x="794" y="500"/>
                    </a:lnTo>
                    <a:lnTo>
                      <a:pt x="794" y="499"/>
                    </a:lnTo>
                    <a:lnTo>
                      <a:pt x="795" y="499"/>
                    </a:lnTo>
                    <a:lnTo>
                      <a:pt x="795" y="499"/>
                    </a:lnTo>
                    <a:lnTo>
                      <a:pt x="796" y="499"/>
                    </a:lnTo>
                    <a:lnTo>
                      <a:pt x="796" y="499"/>
                    </a:lnTo>
                    <a:lnTo>
                      <a:pt x="796" y="498"/>
                    </a:lnTo>
                    <a:lnTo>
                      <a:pt x="797" y="497"/>
                    </a:lnTo>
                    <a:lnTo>
                      <a:pt x="798" y="498"/>
                    </a:lnTo>
                    <a:lnTo>
                      <a:pt x="799" y="498"/>
                    </a:lnTo>
                    <a:lnTo>
                      <a:pt x="799" y="499"/>
                    </a:lnTo>
                    <a:lnTo>
                      <a:pt x="801" y="496"/>
                    </a:lnTo>
                    <a:lnTo>
                      <a:pt x="801" y="496"/>
                    </a:lnTo>
                    <a:lnTo>
                      <a:pt x="804" y="495"/>
                    </a:lnTo>
                    <a:lnTo>
                      <a:pt x="805" y="495"/>
                    </a:lnTo>
                    <a:lnTo>
                      <a:pt x="806" y="490"/>
                    </a:lnTo>
                    <a:lnTo>
                      <a:pt x="805" y="490"/>
                    </a:lnTo>
                    <a:lnTo>
                      <a:pt x="805" y="482"/>
                    </a:lnTo>
                    <a:lnTo>
                      <a:pt x="800" y="473"/>
                    </a:lnTo>
                    <a:lnTo>
                      <a:pt x="800" y="472"/>
                    </a:lnTo>
                    <a:lnTo>
                      <a:pt x="796" y="469"/>
                    </a:lnTo>
                    <a:lnTo>
                      <a:pt x="794" y="468"/>
                    </a:lnTo>
                    <a:lnTo>
                      <a:pt x="794" y="468"/>
                    </a:lnTo>
                    <a:lnTo>
                      <a:pt x="795" y="466"/>
                    </a:lnTo>
                    <a:lnTo>
                      <a:pt x="795" y="467"/>
                    </a:lnTo>
                    <a:lnTo>
                      <a:pt x="795" y="464"/>
                    </a:lnTo>
                    <a:lnTo>
                      <a:pt x="797" y="463"/>
                    </a:lnTo>
                    <a:lnTo>
                      <a:pt x="797" y="462"/>
                    </a:lnTo>
                    <a:lnTo>
                      <a:pt x="800" y="462"/>
                    </a:lnTo>
                    <a:lnTo>
                      <a:pt x="801" y="461"/>
                    </a:lnTo>
                    <a:lnTo>
                      <a:pt x="801" y="461"/>
                    </a:lnTo>
                    <a:lnTo>
                      <a:pt x="805" y="457"/>
                    </a:lnTo>
                    <a:lnTo>
                      <a:pt x="806" y="456"/>
                    </a:lnTo>
                    <a:lnTo>
                      <a:pt x="807" y="456"/>
                    </a:lnTo>
                    <a:lnTo>
                      <a:pt x="807" y="453"/>
                    </a:lnTo>
                    <a:lnTo>
                      <a:pt x="807" y="452"/>
                    </a:lnTo>
                    <a:lnTo>
                      <a:pt x="807" y="451"/>
                    </a:lnTo>
                    <a:lnTo>
                      <a:pt x="811" y="446"/>
                    </a:lnTo>
                    <a:lnTo>
                      <a:pt x="812" y="446"/>
                    </a:lnTo>
                    <a:lnTo>
                      <a:pt x="812" y="446"/>
                    </a:lnTo>
                    <a:lnTo>
                      <a:pt x="812" y="445"/>
                    </a:lnTo>
                    <a:lnTo>
                      <a:pt x="812" y="445"/>
                    </a:lnTo>
                    <a:lnTo>
                      <a:pt x="813" y="444"/>
                    </a:lnTo>
                    <a:lnTo>
                      <a:pt x="813" y="444"/>
                    </a:lnTo>
                    <a:lnTo>
                      <a:pt x="812" y="444"/>
                    </a:lnTo>
                    <a:lnTo>
                      <a:pt x="815" y="444"/>
                    </a:lnTo>
                    <a:lnTo>
                      <a:pt x="816" y="442"/>
                    </a:lnTo>
                    <a:lnTo>
                      <a:pt x="816" y="442"/>
                    </a:lnTo>
                    <a:lnTo>
                      <a:pt x="817" y="441"/>
                    </a:lnTo>
                    <a:lnTo>
                      <a:pt x="818" y="440"/>
                    </a:lnTo>
                    <a:lnTo>
                      <a:pt x="819" y="437"/>
                    </a:lnTo>
                    <a:lnTo>
                      <a:pt x="819" y="438"/>
                    </a:lnTo>
                    <a:lnTo>
                      <a:pt x="820" y="438"/>
                    </a:lnTo>
                    <a:lnTo>
                      <a:pt x="819" y="440"/>
                    </a:lnTo>
                    <a:lnTo>
                      <a:pt x="819" y="440"/>
                    </a:lnTo>
                    <a:lnTo>
                      <a:pt x="822" y="439"/>
                    </a:lnTo>
                    <a:lnTo>
                      <a:pt x="822" y="441"/>
                    </a:lnTo>
                    <a:lnTo>
                      <a:pt x="822" y="441"/>
                    </a:lnTo>
                    <a:lnTo>
                      <a:pt x="823" y="442"/>
                    </a:lnTo>
                    <a:lnTo>
                      <a:pt x="824" y="442"/>
                    </a:lnTo>
                    <a:lnTo>
                      <a:pt x="825" y="442"/>
                    </a:lnTo>
                    <a:lnTo>
                      <a:pt x="826" y="443"/>
                    </a:lnTo>
                    <a:lnTo>
                      <a:pt x="826" y="443"/>
                    </a:lnTo>
                    <a:lnTo>
                      <a:pt x="829" y="442"/>
                    </a:lnTo>
                    <a:lnTo>
                      <a:pt x="830" y="442"/>
                    </a:lnTo>
                    <a:lnTo>
                      <a:pt x="837" y="436"/>
                    </a:lnTo>
                    <a:lnTo>
                      <a:pt x="840" y="433"/>
                    </a:lnTo>
                    <a:lnTo>
                      <a:pt x="840" y="432"/>
                    </a:lnTo>
                    <a:lnTo>
                      <a:pt x="842" y="430"/>
                    </a:lnTo>
                    <a:lnTo>
                      <a:pt x="843" y="429"/>
                    </a:lnTo>
                    <a:lnTo>
                      <a:pt x="863" y="399"/>
                    </a:lnTo>
                    <a:lnTo>
                      <a:pt x="864" y="398"/>
                    </a:lnTo>
                    <a:lnTo>
                      <a:pt x="865" y="397"/>
                    </a:lnTo>
                    <a:lnTo>
                      <a:pt x="866" y="393"/>
                    </a:lnTo>
                    <a:lnTo>
                      <a:pt x="866" y="393"/>
                    </a:lnTo>
                    <a:lnTo>
                      <a:pt x="866" y="389"/>
                    </a:lnTo>
                    <a:lnTo>
                      <a:pt x="866" y="386"/>
                    </a:lnTo>
                    <a:lnTo>
                      <a:pt x="867" y="384"/>
                    </a:lnTo>
                    <a:lnTo>
                      <a:pt x="867" y="383"/>
                    </a:lnTo>
                    <a:lnTo>
                      <a:pt x="866" y="383"/>
                    </a:lnTo>
                    <a:lnTo>
                      <a:pt x="866" y="379"/>
                    </a:lnTo>
                    <a:lnTo>
                      <a:pt x="866" y="377"/>
                    </a:lnTo>
                    <a:lnTo>
                      <a:pt x="867" y="374"/>
                    </a:lnTo>
                    <a:lnTo>
                      <a:pt x="867" y="374"/>
                    </a:lnTo>
                    <a:lnTo>
                      <a:pt x="868" y="373"/>
                    </a:lnTo>
                    <a:lnTo>
                      <a:pt x="868" y="373"/>
                    </a:lnTo>
                    <a:lnTo>
                      <a:pt x="868" y="372"/>
                    </a:lnTo>
                    <a:lnTo>
                      <a:pt x="870" y="370"/>
                    </a:lnTo>
                    <a:lnTo>
                      <a:pt x="870" y="370"/>
                    </a:lnTo>
                    <a:lnTo>
                      <a:pt x="871" y="368"/>
                    </a:lnTo>
                    <a:lnTo>
                      <a:pt x="871" y="367"/>
                    </a:lnTo>
                    <a:lnTo>
                      <a:pt x="872" y="365"/>
                    </a:lnTo>
                    <a:lnTo>
                      <a:pt x="870" y="364"/>
                    </a:lnTo>
                    <a:lnTo>
                      <a:pt x="870" y="361"/>
                    </a:lnTo>
                    <a:lnTo>
                      <a:pt x="870" y="359"/>
                    </a:lnTo>
                    <a:lnTo>
                      <a:pt x="868" y="357"/>
                    </a:lnTo>
                    <a:lnTo>
                      <a:pt x="866" y="357"/>
                    </a:lnTo>
                    <a:lnTo>
                      <a:pt x="865" y="357"/>
                    </a:lnTo>
                    <a:lnTo>
                      <a:pt x="864" y="356"/>
                    </a:lnTo>
                    <a:lnTo>
                      <a:pt x="863" y="357"/>
                    </a:lnTo>
                    <a:lnTo>
                      <a:pt x="863" y="356"/>
                    </a:lnTo>
                    <a:lnTo>
                      <a:pt x="865" y="356"/>
                    </a:lnTo>
                    <a:lnTo>
                      <a:pt x="866" y="357"/>
                    </a:lnTo>
                    <a:lnTo>
                      <a:pt x="867" y="357"/>
                    </a:lnTo>
                    <a:lnTo>
                      <a:pt x="868" y="357"/>
                    </a:lnTo>
                    <a:lnTo>
                      <a:pt x="870" y="358"/>
                    </a:lnTo>
                    <a:lnTo>
                      <a:pt x="870" y="357"/>
                    </a:lnTo>
                    <a:lnTo>
                      <a:pt x="871" y="357"/>
                    </a:lnTo>
                    <a:lnTo>
                      <a:pt x="871" y="355"/>
                    </a:lnTo>
                    <a:lnTo>
                      <a:pt x="870" y="355"/>
                    </a:lnTo>
                    <a:lnTo>
                      <a:pt x="866" y="351"/>
                    </a:lnTo>
                    <a:lnTo>
                      <a:pt x="865" y="350"/>
                    </a:lnTo>
                    <a:lnTo>
                      <a:pt x="865" y="349"/>
                    </a:lnTo>
                    <a:lnTo>
                      <a:pt x="863" y="348"/>
                    </a:lnTo>
                    <a:lnTo>
                      <a:pt x="863" y="347"/>
                    </a:lnTo>
                    <a:lnTo>
                      <a:pt x="863" y="347"/>
                    </a:lnTo>
                    <a:lnTo>
                      <a:pt x="863" y="346"/>
                    </a:lnTo>
                    <a:lnTo>
                      <a:pt x="861" y="346"/>
                    </a:lnTo>
                    <a:lnTo>
                      <a:pt x="859" y="347"/>
                    </a:lnTo>
                    <a:lnTo>
                      <a:pt x="859" y="347"/>
                    </a:lnTo>
                    <a:lnTo>
                      <a:pt x="856" y="346"/>
                    </a:lnTo>
                    <a:lnTo>
                      <a:pt x="856" y="348"/>
                    </a:lnTo>
                    <a:lnTo>
                      <a:pt x="857" y="348"/>
                    </a:lnTo>
                    <a:lnTo>
                      <a:pt x="855" y="353"/>
                    </a:lnTo>
                    <a:lnTo>
                      <a:pt x="855" y="353"/>
                    </a:lnTo>
                    <a:lnTo>
                      <a:pt x="855" y="352"/>
                    </a:lnTo>
                    <a:lnTo>
                      <a:pt x="855" y="350"/>
                    </a:lnTo>
                    <a:lnTo>
                      <a:pt x="855" y="349"/>
                    </a:lnTo>
                    <a:lnTo>
                      <a:pt x="853" y="352"/>
                    </a:lnTo>
                    <a:lnTo>
                      <a:pt x="850" y="353"/>
                    </a:lnTo>
                    <a:lnTo>
                      <a:pt x="848" y="353"/>
                    </a:lnTo>
                    <a:lnTo>
                      <a:pt x="848" y="353"/>
                    </a:lnTo>
                    <a:lnTo>
                      <a:pt x="849" y="352"/>
                    </a:lnTo>
                    <a:lnTo>
                      <a:pt x="851" y="350"/>
                    </a:lnTo>
                    <a:lnTo>
                      <a:pt x="851" y="349"/>
                    </a:lnTo>
                    <a:lnTo>
                      <a:pt x="849" y="349"/>
                    </a:lnTo>
                    <a:lnTo>
                      <a:pt x="849" y="348"/>
                    </a:lnTo>
                    <a:lnTo>
                      <a:pt x="850" y="348"/>
                    </a:lnTo>
                    <a:lnTo>
                      <a:pt x="851" y="346"/>
                    </a:lnTo>
                    <a:lnTo>
                      <a:pt x="851" y="346"/>
                    </a:lnTo>
                    <a:lnTo>
                      <a:pt x="849" y="346"/>
                    </a:lnTo>
                    <a:lnTo>
                      <a:pt x="848" y="347"/>
                    </a:lnTo>
                    <a:lnTo>
                      <a:pt x="848" y="348"/>
                    </a:lnTo>
                    <a:lnTo>
                      <a:pt x="848" y="349"/>
                    </a:lnTo>
                    <a:lnTo>
                      <a:pt x="848" y="349"/>
                    </a:lnTo>
                    <a:lnTo>
                      <a:pt x="847" y="350"/>
                    </a:lnTo>
                    <a:lnTo>
                      <a:pt x="846" y="350"/>
                    </a:lnTo>
                    <a:lnTo>
                      <a:pt x="846" y="351"/>
                    </a:lnTo>
                    <a:lnTo>
                      <a:pt x="845" y="351"/>
                    </a:lnTo>
                    <a:lnTo>
                      <a:pt x="846" y="346"/>
                    </a:lnTo>
                    <a:lnTo>
                      <a:pt x="846" y="346"/>
                    </a:lnTo>
                    <a:lnTo>
                      <a:pt x="846" y="344"/>
                    </a:lnTo>
                    <a:lnTo>
                      <a:pt x="846" y="343"/>
                    </a:lnTo>
                    <a:lnTo>
                      <a:pt x="845" y="343"/>
                    </a:lnTo>
                    <a:lnTo>
                      <a:pt x="840" y="344"/>
                    </a:lnTo>
                    <a:lnTo>
                      <a:pt x="839" y="342"/>
                    </a:lnTo>
                    <a:lnTo>
                      <a:pt x="837" y="342"/>
                    </a:lnTo>
                    <a:lnTo>
                      <a:pt x="837" y="340"/>
                    </a:lnTo>
                    <a:lnTo>
                      <a:pt x="841" y="338"/>
                    </a:lnTo>
                    <a:lnTo>
                      <a:pt x="841" y="338"/>
                    </a:lnTo>
                    <a:lnTo>
                      <a:pt x="843" y="336"/>
                    </a:lnTo>
                    <a:lnTo>
                      <a:pt x="844" y="335"/>
                    </a:lnTo>
                    <a:lnTo>
                      <a:pt x="845" y="334"/>
                    </a:lnTo>
                    <a:lnTo>
                      <a:pt x="845" y="334"/>
                    </a:lnTo>
                    <a:lnTo>
                      <a:pt x="846" y="333"/>
                    </a:lnTo>
                    <a:lnTo>
                      <a:pt x="851" y="328"/>
                    </a:lnTo>
                    <a:lnTo>
                      <a:pt x="852" y="327"/>
                    </a:lnTo>
                    <a:lnTo>
                      <a:pt x="852" y="326"/>
                    </a:lnTo>
                    <a:lnTo>
                      <a:pt x="853" y="325"/>
                    </a:lnTo>
                    <a:lnTo>
                      <a:pt x="853" y="324"/>
                    </a:lnTo>
                    <a:lnTo>
                      <a:pt x="855" y="323"/>
                    </a:lnTo>
                    <a:lnTo>
                      <a:pt x="855" y="321"/>
                    </a:lnTo>
                    <a:lnTo>
                      <a:pt x="855" y="322"/>
                    </a:lnTo>
                    <a:lnTo>
                      <a:pt x="856" y="320"/>
                    </a:lnTo>
                    <a:lnTo>
                      <a:pt x="859" y="317"/>
                    </a:lnTo>
                    <a:lnTo>
                      <a:pt x="860" y="317"/>
                    </a:lnTo>
                    <a:lnTo>
                      <a:pt x="863" y="315"/>
                    </a:lnTo>
                    <a:lnTo>
                      <a:pt x="863" y="313"/>
                    </a:lnTo>
                    <a:lnTo>
                      <a:pt x="863" y="313"/>
                    </a:lnTo>
                    <a:lnTo>
                      <a:pt x="866" y="312"/>
                    </a:lnTo>
                    <a:lnTo>
                      <a:pt x="866" y="310"/>
                    </a:lnTo>
                    <a:lnTo>
                      <a:pt x="866" y="309"/>
                    </a:lnTo>
                    <a:lnTo>
                      <a:pt x="881" y="295"/>
                    </a:lnTo>
                    <a:lnTo>
                      <a:pt x="896" y="295"/>
                    </a:lnTo>
                    <a:lnTo>
                      <a:pt x="896" y="296"/>
                    </a:lnTo>
                    <a:lnTo>
                      <a:pt x="896" y="297"/>
                    </a:lnTo>
                    <a:lnTo>
                      <a:pt x="897" y="297"/>
                    </a:lnTo>
                    <a:lnTo>
                      <a:pt x="898" y="297"/>
                    </a:lnTo>
                    <a:lnTo>
                      <a:pt x="899" y="296"/>
                    </a:lnTo>
                    <a:lnTo>
                      <a:pt x="899" y="295"/>
                    </a:lnTo>
                    <a:lnTo>
                      <a:pt x="899" y="294"/>
                    </a:lnTo>
                    <a:lnTo>
                      <a:pt x="905" y="296"/>
                    </a:lnTo>
                    <a:lnTo>
                      <a:pt x="906" y="296"/>
                    </a:lnTo>
                    <a:lnTo>
                      <a:pt x="906" y="295"/>
                    </a:lnTo>
                    <a:lnTo>
                      <a:pt x="907" y="295"/>
                    </a:lnTo>
                    <a:lnTo>
                      <a:pt x="910" y="295"/>
                    </a:lnTo>
                    <a:lnTo>
                      <a:pt x="910" y="296"/>
                    </a:lnTo>
                    <a:lnTo>
                      <a:pt x="911" y="297"/>
                    </a:lnTo>
                    <a:lnTo>
                      <a:pt x="913" y="296"/>
                    </a:lnTo>
                    <a:lnTo>
                      <a:pt x="913" y="295"/>
                    </a:lnTo>
                    <a:lnTo>
                      <a:pt x="912" y="295"/>
                    </a:lnTo>
                    <a:lnTo>
                      <a:pt x="912" y="295"/>
                    </a:lnTo>
                    <a:lnTo>
                      <a:pt x="913" y="294"/>
                    </a:lnTo>
                    <a:lnTo>
                      <a:pt x="913" y="294"/>
                    </a:lnTo>
                    <a:lnTo>
                      <a:pt x="913" y="293"/>
                    </a:lnTo>
                    <a:lnTo>
                      <a:pt x="913" y="292"/>
                    </a:lnTo>
                    <a:lnTo>
                      <a:pt x="913" y="292"/>
                    </a:lnTo>
                    <a:lnTo>
                      <a:pt x="914" y="291"/>
                    </a:lnTo>
                    <a:lnTo>
                      <a:pt x="916" y="291"/>
                    </a:lnTo>
                    <a:lnTo>
                      <a:pt x="921" y="292"/>
                    </a:lnTo>
                    <a:lnTo>
                      <a:pt x="921" y="292"/>
                    </a:lnTo>
                    <a:lnTo>
                      <a:pt x="923" y="294"/>
                    </a:lnTo>
                    <a:lnTo>
                      <a:pt x="923" y="294"/>
                    </a:lnTo>
                    <a:lnTo>
                      <a:pt x="924" y="294"/>
                    </a:lnTo>
                    <a:lnTo>
                      <a:pt x="924" y="293"/>
                    </a:lnTo>
                    <a:lnTo>
                      <a:pt x="925" y="293"/>
                    </a:lnTo>
                    <a:lnTo>
                      <a:pt x="926" y="293"/>
                    </a:lnTo>
                    <a:lnTo>
                      <a:pt x="928" y="295"/>
                    </a:lnTo>
                    <a:lnTo>
                      <a:pt x="928" y="295"/>
                    </a:lnTo>
                    <a:lnTo>
                      <a:pt x="931" y="296"/>
                    </a:lnTo>
                    <a:lnTo>
                      <a:pt x="931" y="297"/>
                    </a:lnTo>
                    <a:lnTo>
                      <a:pt x="930" y="298"/>
                    </a:lnTo>
                    <a:lnTo>
                      <a:pt x="926" y="298"/>
                    </a:lnTo>
                    <a:lnTo>
                      <a:pt x="925" y="298"/>
                    </a:lnTo>
                    <a:lnTo>
                      <a:pt x="925" y="298"/>
                    </a:lnTo>
                    <a:lnTo>
                      <a:pt x="927" y="301"/>
                    </a:lnTo>
                    <a:lnTo>
                      <a:pt x="929" y="301"/>
                    </a:lnTo>
                    <a:lnTo>
                      <a:pt x="931" y="300"/>
                    </a:lnTo>
                    <a:lnTo>
                      <a:pt x="932" y="299"/>
                    </a:lnTo>
                    <a:lnTo>
                      <a:pt x="932" y="298"/>
                    </a:lnTo>
                    <a:lnTo>
                      <a:pt x="933" y="299"/>
                    </a:lnTo>
                    <a:lnTo>
                      <a:pt x="935" y="300"/>
                    </a:lnTo>
                    <a:lnTo>
                      <a:pt x="935" y="299"/>
                    </a:lnTo>
                    <a:lnTo>
                      <a:pt x="935" y="298"/>
                    </a:lnTo>
                    <a:lnTo>
                      <a:pt x="937" y="298"/>
                    </a:lnTo>
                    <a:lnTo>
                      <a:pt x="937" y="298"/>
                    </a:lnTo>
                    <a:lnTo>
                      <a:pt x="939" y="297"/>
                    </a:lnTo>
                    <a:lnTo>
                      <a:pt x="940" y="297"/>
                    </a:lnTo>
                    <a:lnTo>
                      <a:pt x="941" y="298"/>
                    </a:lnTo>
                    <a:lnTo>
                      <a:pt x="942" y="298"/>
                    </a:lnTo>
                    <a:lnTo>
                      <a:pt x="943" y="298"/>
                    </a:lnTo>
                    <a:lnTo>
                      <a:pt x="943" y="297"/>
                    </a:lnTo>
                    <a:lnTo>
                      <a:pt x="945" y="297"/>
                    </a:lnTo>
                    <a:lnTo>
                      <a:pt x="946" y="298"/>
                    </a:lnTo>
                    <a:lnTo>
                      <a:pt x="946" y="297"/>
                    </a:lnTo>
                    <a:lnTo>
                      <a:pt x="946" y="297"/>
                    </a:lnTo>
                    <a:lnTo>
                      <a:pt x="947" y="296"/>
                    </a:lnTo>
                    <a:lnTo>
                      <a:pt x="946" y="295"/>
                    </a:lnTo>
                    <a:lnTo>
                      <a:pt x="946" y="295"/>
                    </a:lnTo>
                    <a:lnTo>
                      <a:pt x="944" y="294"/>
                    </a:lnTo>
                    <a:lnTo>
                      <a:pt x="942" y="294"/>
                    </a:lnTo>
                    <a:lnTo>
                      <a:pt x="942" y="293"/>
                    </a:lnTo>
                    <a:lnTo>
                      <a:pt x="943" y="292"/>
                    </a:lnTo>
                    <a:lnTo>
                      <a:pt x="942" y="290"/>
                    </a:lnTo>
                    <a:lnTo>
                      <a:pt x="942" y="290"/>
                    </a:lnTo>
                    <a:lnTo>
                      <a:pt x="943" y="290"/>
                    </a:lnTo>
                    <a:lnTo>
                      <a:pt x="943" y="290"/>
                    </a:lnTo>
                    <a:lnTo>
                      <a:pt x="945" y="285"/>
                    </a:lnTo>
                    <a:lnTo>
                      <a:pt x="946" y="284"/>
                    </a:lnTo>
                    <a:lnTo>
                      <a:pt x="948" y="283"/>
                    </a:lnTo>
                    <a:lnTo>
                      <a:pt x="951" y="280"/>
                    </a:lnTo>
                    <a:lnTo>
                      <a:pt x="951" y="279"/>
                    </a:lnTo>
                    <a:lnTo>
                      <a:pt x="952" y="278"/>
                    </a:lnTo>
                    <a:lnTo>
                      <a:pt x="955" y="274"/>
                    </a:lnTo>
                    <a:lnTo>
                      <a:pt x="956" y="272"/>
                    </a:lnTo>
                    <a:lnTo>
                      <a:pt x="958" y="269"/>
                    </a:lnTo>
                    <a:lnTo>
                      <a:pt x="960" y="269"/>
                    </a:lnTo>
                    <a:lnTo>
                      <a:pt x="961" y="268"/>
                    </a:lnTo>
                    <a:lnTo>
                      <a:pt x="963" y="268"/>
                    </a:lnTo>
                    <a:lnTo>
                      <a:pt x="967" y="267"/>
                    </a:lnTo>
                    <a:lnTo>
                      <a:pt x="968" y="267"/>
                    </a:lnTo>
                    <a:lnTo>
                      <a:pt x="968" y="266"/>
                    </a:lnTo>
                    <a:lnTo>
                      <a:pt x="969" y="266"/>
                    </a:lnTo>
                    <a:lnTo>
                      <a:pt x="970" y="267"/>
                    </a:lnTo>
                    <a:lnTo>
                      <a:pt x="971" y="268"/>
                    </a:lnTo>
                    <a:lnTo>
                      <a:pt x="972" y="269"/>
                    </a:lnTo>
                    <a:lnTo>
                      <a:pt x="972" y="269"/>
                    </a:lnTo>
                    <a:lnTo>
                      <a:pt x="975" y="266"/>
                    </a:lnTo>
                    <a:lnTo>
                      <a:pt x="975" y="270"/>
                    </a:lnTo>
                    <a:lnTo>
                      <a:pt x="974" y="271"/>
                    </a:lnTo>
                    <a:lnTo>
                      <a:pt x="973" y="273"/>
                    </a:lnTo>
                    <a:lnTo>
                      <a:pt x="973" y="274"/>
                    </a:lnTo>
                    <a:lnTo>
                      <a:pt x="974" y="275"/>
                    </a:lnTo>
                    <a:lnTo>
                      <a:pt x="973" y="276"/>
                    </a:lnTo>
                    <a:lnTo>
                      <a:pt x="973" y="277"/>
                    </a:lnTo>
                    <a:lnTo>
                      <a:pt x="973" y="277"/>
                    </a:lnTo>
                    <a:lnTo>
                      <a:pt x="973" y="277"/>
                    </a:lnTo>
                    <a:lnTo>
                      <a:pt x="976" y="277"/>
                    </a:lnTo>
                    <a:lnTo>
                      <a:pt x="975" y="280"/>
                    </a:lnTo>
                    <a:lnTo>
                      <a:pt x="975" y="282"/>
                    </a:lnTo>
                    <a:lnTo>
                      <a:pt x="975" y="281"/>
                    </a:lnTo>
                    <a:lnTo>
                      <a:pt x="977" y="280"/>
                    </a:lnTo>
                    <a:lnTo>
                      <a:pt x="978" y="280"/>
                    </a:lnTo>
                    <a:lnTo>
                      <a:pt x="986" y="270"/>
                    </a:lnTo>
                    <a:lnTo>
                      <a:pt x="988" y="269"/>
                    </a:lnTo>
                    <a:lnTo>
                      <a:pt x="989" y="269"/>
                    </a:lnTo>
                    <a:lnTo>
                      <a:pt x="989" y="269"/>
                    </a:lnTo>
                    <a:lnTo>
                      <a:pt x="990" y="269"/>
                    </a:lnTo>
                    <a:lnTo>
                      <a:pt x="990" y="270"/>
                    </a:lnTo>
                    <a:lnTo>
                      <a:pt x="990" y="271"/>
                    </a:lnTo>
                    <a:lnTo>
                      <a:pt x="990" y="271"/>
                    </a:lnTo>
                    <a:lnTo>
                      <a:pt x="991" y="269"/>
                    </a:lnTo>
                    <a:lnTo>
                      <a:pt x="990" y="269"/>
                    </a:lnTo>
                    <a:lnTo>
                      <a:pt x="990" y="268"/>
                    </a:lnTo>
                    <a:lnTo>
                      <a:pt x="990" y="265"/>
                    </a:lnTo>
                    <a:lnTo>
                      <a:pt x="990" y="264"/>
                    </a:lnTo>
                    <a:lnTo>
                      <a:pt x="992" y="262"/>
                    </a:lnTo>
                    <a:lnTo>
                      <a:pt x="992" y="261"/>
                    </a:lnTo>
                    <a:lnTo>
                      <a:pt x="992" y="260"/>
                    </a:lnTo>
                    <a:lnTo>
                      <a:pt x="993" y="258"/>
                    </a:lnTo>
                    <a:lnTo>
                      <a:pt x="998" y="257"/>
                    </a:lnTo>
                    <a:lnTo>
                      <a:pt x="1000" y="258"/>
                    </a:lnTo>
                    <a:lnTo>
                      <a:pt x="1001" y="259"/>
                    </a:lnTo>
                    <a:lnTo>
                      <a:pt x="1001" y="260"/>
                    </a:lnTo>
                    <a:lnTo>
                      <a:pt x="999" y="260"/>
                    </a:lnTo>
                    <a:lnTo>
                      <a:pt x="997" y="262"/>
                    </a:lnTo>
                    <a:lnTo>
                      <a:pt x="996" y="269"/>
                    </a:lnTo>
                    <a:lnTo>
                      <a:pt x="994" y="270"/>
                    </a:lnTo>
                    <a:lnTo>
                      <a:pt x="994" y="272"/>
                    </a:lnTo>
                    <a:lnTo>
                      <a:pt x="995" y="273"/>
                    </a:lnTo>
                    <a:lnTo>
                      <a:pt x="995" y="274"/>
                    </a:lnTo>
                    <a:lnTo>
                      <a:pt x="994" y="275"/>
                    </a:lnTo>
                    <a:lnTo>
                      <a:pt x="993" y="275"/>
                    </a:lnTo>
                    <a:lnTo>
                      <a:pt x="993" y="277"/>
                    </a:lnTo>
                    <a:lnTo>
                      <a:pt x="994" y="277"/>
                    </a:lnTo>
                    <a:lnTo>
                      <a:pt x="994" y="278"/>
                    </a:lnTo>
                    <a:lnTo>
                      <a:pt x="992" y="280"/>
                    </a:lnTo>
                    <a:lnTo>
                      <a:pt x="990" y="280"/>
                    </a:lnTo>
                    <a:lnTo>
                      <a:pt x="990" y="280"/>
                    </a:lnTo>
                    <a:lnTo>
                      <a:pt x="988" y="282"/>
                    </a:lnTo>
                    <a:lnTo>
                      <a:pt x="987" y="282"/>
                    </a:lnTo>
                    <a:lnTo>
                      <a:pt x="984" y="283"/>
                    </a:lnTo>
                    <a:lnTo>
                      <a:pt x="984" y="284"/>
                    </a:lnTo>
                    <a:lnTo>
                      <a:pt x="984" y="284"/>
                    </a:lnTo>
                    <a:lnTo>
                      <a:pt x="983" y="286"/>
                    </a:lnTo>
                    <a:lnTo>
                      <a:pt x="979" y="291"/>
                    </a:lnTo>
                    <a:lnTo>
                      <a:pt x="976" y="293"/>
                    </a:lnTo>
                    <a:lnTo>
                      <a:pt x="975" y="295"/>
                    </a:lnTo>
                    <a:lnTo>
                      <a:pt x="975" y="295"/>
                    </a:lnTo>
                    <a:lnTo>
                      <a:pt x="972" y="298"/>
                    </a:lnTo>
                    <a:lnTo>
                      <a:pt x="972" y="300"/>
                    </a:lnTo>
                    <a:lnTo>
                      <a:pt x="964" y="309"/>
                    </a:lnTo>
                    <a:lnTo>
                      <a:pt x="963" y="309"/>
                    </a:lnTo>
                    <a:lnTo>
                      <a:pt x="961" y="309"/>
                    </a:lnTo>
                    <a:lnTo>
                      <a:pt x="960" y="312"/>
                    </a:lnTo>
                    <a:lnTo>
                      <a:pt x="957" y="311"/>
                    </a:lnTo>
                    <a:lnTo>
                      <a:pt x="957" y="311"/>
                    </a:lnTo>
                    <a:lnTo>
                      <a:pt x="957" y="314"/>
                    </a:lnTo>
                    <a:lnTo>
                      <a:pt x="956" y="319"/>
                    </a:lnTo>
                    <a:lnTo>
                      <a:pt x="952" y="321"/>
                    </a:lnTo>
                    <a:lnTo>
                      <a:pt x="950" y="330"/>
                    </a:lnTo>
                    <a:lnTo>
                      <a:pt x="951" y="349"/>
                    </a:lnTo>
                    <a:lnTo>
                      <a:pt x="951" y="349"/>
                    </a:lnTo>
                    <a:lnTo>
                      <a:pt x="956" y="377"/>
                    </a:lnTo>
                    <a:lnTo>
                      <a:pt x="964" y="368"/>
                    </a:lnTo>
                    <a:lnTo>
                      <a:pt x="965" y="364"/>
                    </a:lnTo>
                    <a:lnTo>
                      <a:pt x="965" y="362"/>
                    </a:lnTo>
                    <a:lnTo>
                      <a:pt x="965" y="361"/>
                    </a:lnTo>
                    <a:lnTo>
                      <a:pt x="966" y="360"/>
                    </a:lnTo>
                    <a:lnTo>
                      <a:pt x="965" y="360"/>
                    </a:lnTo>
                    <a:lnTo>
                      <a:pt x="966" y="359"/>
                    </a:lnTo>
                    <a:lnTo>
                      <a:pt x="966" y="359"/>
                    </a:lnTo>
                    <a:lnTo>
                      <a:pt x="967" y="359"/>
                    </a:lnTo>
                    <a:lnTo>
                      <a:pt x="969" y="357"/>
                    </a:lnTo>
                    <a:lnTo>
                      <a:pt x="972" y="356"/>
                    </a:lnTo>
                    <a:lnTo>
                      <a:pt x="974" y="357"/>
                    </a:lnTo>
                    <a:lnTo>
                      <a:pt x="973" y="356"/>
                    </a:lnTo>
                    <a:lnTo>
                      <a:pt x="973" y="355"/>
                    </a:lnTo>
                    <a:lnTo>
                      <a:pt x="973" y="349"/>
                    </a:lnTo>
                    <a:lnTo>
                      <a:pt x="977" y="345"/>
                    </a:lnTo>
                    <a:lnTo>
                      <a:pt x="979" y="343"/>
                    </a:lnTo>
                    <a:lnTo>
                      <a:pt x="980" y="343"/>
                    </a:lnTo>
                    <a:lnTo>
                      <a:pt x="981" y="344"/>
                    </a:lnTo>
                    <a:lnTo>
                      <a:pt x="982" y="344"/>
                    </a:lnTo>
                    <a:lnTo>
                      <a:pt x="983" y="344"/>
                    </a:lnTo>
                    <a:lnTo>
                      <a:pt x="985" y="342"/>
                    </a:lnTo>
                    <a:lnTo>
                      <a:pt x="985" y="342"/>
                    </a:lnTo>
                    <a:lnTo>
                      <a:pt x="983" y="338"/>
                    </a:lnTo>
                    <a:lnTo>
                      <a:pt x="982" y="335"/>
                    </a:lnTo>
                    <a:lnTo>
                      <a:pt x="984" y="330"/>
                    </a:lnTo>
                    <a:lnTo>
                      <a:pt x="985" y="329"/>
                    </a:lnTo>
                    <a:lnTo>
                      <a:pt x="986" y="328"/>
                    </a:lnTo>
                    <a:lnTo>
                      <a:pt x="986" y="327"/>
                    </a:lnTo>
                    <a:lnTo>
                      <a:pt x="986" y="326"/>
                    </a:lnTo>
                    <a:lnTo>
                      <a:pt x="989" y="325"/>
                    </a:lnTo>
                    <a:lnTo>
                      <a:pt x="990" y="324"/>
                    </a:lnTo>
                    <a:lnTo>
                      <a:pt x="990" y="325"/>
                    </a:lnTo>
                    <a:lnTo>
                      <a:pt x="990" y="326"/>
                    </a:lnTo>
                    <a:lnTo>
                      <a:pt x="989" y="327"/>
                    </a:lnTo>
                    <a:lnTo>
                      <a:pt x="988" y="328"/>
                    </a:lnTo>
                    <a:lnTo>
                      <a:pt x="989" y="329"/>
                    </a:lnTo>
                    <a:lnTo>
                      <a:pt x="990" y="330"/>
                    </a:lnTo>
                    <a:lnTo>
                      <a:pt x="990" y="330"/>
                    </a:lnTo>
                    <a:lnTo>
                      <a:pt x="991" y="328"/>
                    </a:lnTo>
                    <a:lnTo>
                      <a:pt x="991" y="327"/>
                    </a:lnTo>
                    <a:lnTo>
                      <a:pt x="991" y="324"/>
                    </a:lnTo>
                    <a:lnTo>
                      <a:pt x="990" y="323"/>
                    </a:lnTo>
                    <a:lnTo>
                      <a:pt x="989" y="323"/>
                    </a:lnTo>
                    <a:lnTo>
                      <a:pt x="989" y="323"/>
                    </a:lnTo>
                    <a:lnTo>
                      <a:pt x="989" y="317"/>
                    </a:lnTo>
                    <a:lnTo>
                      <a:pt x="989" y="316"/>
                    </a:lnTo>
                    <a:lnTo>
                      <a:pt x="990" y="315"/>
                    </a:lnTo>
                    <a:lnTo>
                      <a:pt x="991" y="313"/>
                    </a:lnTo>
                    <a:lnTo>
                      <a:pt x="991" y="312"/>
                    </a:lnTo>
                    <a:lnTo>
                      <a:pt x="988" y="310"/>
                    </a:lnTo>
                    <a:lnTo>
                      <a:pt x="987" y="310"/>
                    </a:lnTo>
                    <a:lnTo>
                      <a:pt x="986" y="312"/>
                    </a:lnTo>
                    <a:lnTo>
                      <a:pt x="986" y="313"/>
                    </a:lnTo>
                    <a:lnTo>
                      <a:pt x="986" y="312"/>
                    </a:lnTo>
                    <a:lnTo>
                      <a:pt x="985" y="311"/>
                    </a:lnTo>
                    <a:lnTo>
                      <a:pt x="984" y="310"/>
                    </a:lnTo>
                    <a:lnTo>
                      <a:pt x="984" y="309"/>
                    </a:lnTo>
                    <a:lnTo>
                      <a:pt x="990" y="299"/>
                    </a:lnTo>
                    <a:lnTo>
                      <a:pt x="990" y="298"/>
                    </a:lnTo>
                    <a:lnTo>
                      <a:pt x="990" y="298"/>
                    </a:lnTo>
                    <a:lnTo>
                      <a:pt x="990" y="298"/>
                    </a:lnTo>
                    <a:lnTo>
                      <a:pt x="990" y="297"/>
                    </a:lnTo>
                    <a:lnTo>
                      <a:pt x="990" y="296"/>
                    </a:lnTo>
                    <a:lnTo>
                      <a:pt x="991" y="296"/>
                    </a:lnTo>
                    <a:lnTo>
                      <a:pt x="992" y="295"/>
                    </a:lnTo>
                    <a:lnTo>
                      <a:pt x="991" y="294"/>
                    </a:lnTo>
                    <a:lnTo>
                      <a:pt x="991" y="292"/>
                    </a:lnTo>
                    <a:lnTo>
                      <a:pt x="992" y="291"/>
                    </a:lnTo>
                    <a:lnTo>
                      <a:pt x="993" y="290"/>
                    </a:lnTo>
                    <a:lnTo>
                      <a:pt x="993" y="290"/>
                    </a:lnTo>
                    <a:lnTo>
                      <a:pt x="994" y="289"/>
                    </a:lnTo>
                    <a:lnTo>
                      <a:pt x="995" y="288"/>
                    </a:lnTo>
                    <a:lnTo>
                      <a:pt x="996" y="289"/>
                    </a:lnTo>
                    <a:lnTo>
                      <a:pt x="997" y="290"/>
                    </a:lnTo>
                    <a:lnTo>
                      <a:pt x="997" y="288"/>
                    </a:lnTo>
                    <a:lnTo>
                      <a:pt x="999" y="287"/>
                    </a:lnTo>
                    <a:lnTo>
                      <a:pt x="1000" y="288"/>
                    </a:lnTo>
                    <a:lnTo>
                      <a:pt x="1000" y="290"/>
                    </a:lnTo>
                    <a:lnTo>
                      <a:pt x="1001" y="290"/>
                    </a:lnTo>
                    <a:lnTo>
                      <a:pt x="1001" y="288"/>
                    </a:lnTo>
                    <a:lnTo>
                      <a:pt x="1001" y="287"/>
                    </a:lnTo>
                    <a:lnTo>
                      <a:pt x="1002" y="286"/>
                    </a:lnTo>
                    <a:lnTo>
                      <a:pt x="1003" y="286"/>
                    </a:lnTo>
                    <a:lnTo>
                      <a:pt x="1005" y="285"/>
                    </a:lnTo>
                    <a:lnTo>
                      <a:pt x="1006" y="284"/>
                    </a:lnTo>
                    <a:lnTo>
                      <a:pt x="1008" y="282"/>
                    </a:lnTo>
                    <a:lnTo>
                      <a:pt x="1008" y="283"/>
                    </a:lnTo>
                    <a:lnTo>
                      <a:pt x="1008" y="284"/>
                    </a:lnTo>
                    <a:lnTo>
                      <a:pt x="1008" y="284"/>
                    </a:lnTo>
                    <a:lnTo>
                      <a:pt x="1008" y="286"/>
                    </a:lnTo>
                    <a:lnTo>
                      <a:pt x="1008" y="289"/>
                    </a:lnTo>
                    <a:lnTo>
                      <a:pt x="1007" y="290"/>
                    </a:lnTo>
                    <a:lnTo>
                      <a:pt x="1007" y="290"/>
                    </a:lnTo>
                    <a:lnTo>
                      <a:pt x="1008" y="290"/>
                    </a:lnTo>
                    <a:lnTo>
                      <a:pt x="1011" y="285"/>
                    </a:lnTo>
                    <a:lnTo>
                      <a:pt x="1011" y="285"/>
                    </a:lnTo>
                    <a:lnTo>
                      <a:pt x="1011" y="284"/>
                    </a:lnTo>
                    <a:lnTo>
                      <a:pt x="1011" y="284"/>
                    </a:lnTo>
                    <a:lnTo>
                      <a:pt x="1013" y="284"/>
                    </a:lnTo>
                    <a:lnTo>
                      <a:pt x="1014" y="284"/>
                    </a:lnTo>
                    <a:lnTo>
                      <a:pt x="1015" y="284"/>
                    </a:lnTo>
                    <a:lnTo>
                      <a:pt x="1016" y="282"/>
                    </a:lnTo>
                    <a:lnTo>
                      <a:pt x="1018" y="282"/>
                    </a:lnTo>
                    <a:lnTo>
                      <a:pt x="1019" y="281"/>
                    </a:lnTo>
                    <a:lnTo>
                      <a:pt x="1019" y="281"/>
                    </a:lnTo>
                    <a:lnTo>
                      <a:pt x="1022" y="281"/>
                    </a:lnTo>
                    <a:lnTo>
                      <a:pt x="1025" y="283"/>
                    </a:lnTo>
                    <a:lnTo>
                      <a:pt x="1026" y="284"/>
                    </a:lnTo>
                    <a:lnTo>
                      <a:pt x="1027" y="284"/>
                    </a:lnTo>
                    <a:lnTo>
                      <a:pt x="1029" y="287"/>
                    </a:lnTo>
                    <a:lnTo>
                      <a:pt x="1029" y="288"/>
                    </a:lnTo>
                    <a:lnTo>
                      <a:pt x="1030" y="288"/>
                    </a:lnTo>
                    <a:lnTo>
                      <a:pt x="1030" y="288"/>
                    </a:lnTo>
                    <a:lnTo>
                      <a:pt x="1030" y="287"/>
                    </a:lnTo>
                    <a:lnTo>
                      <a:pt x="1032" y="284"/>
                    </a:lnTo>
                    <a:lnTo>
                      <a:pt x="1032" y="284"/>
                    </a:lnTo>
                    <a:lnTo>
                      <a:pt x="1031" y="284"/>
                    </a:lnTo>
                    <a:lnTo>
                      <a:pt x="1033" y="282"/>
                    </a:lnTo>
                    <a:lnTo>
                      <a:pt x="1034" y="282"/>
                    </a:lnTo>
                    <a:lnTo>
                      <a:pt x="1034" y="281"/>
                    </a:lnTo>
                    <a:lnTo>
                      <a:pt x="1035" y="281"/>
                    </a:lnTo>
                    <a:lnTo>
                      <a:pt x="1036" y="281"/>
                    </a:lnTo>
                    <a:lnTo>
                      <a:pt x="1037" y="280"/>
                    </a:lnTo>
                    <a:lnTo>
                      <a:pt x="1037" y="280"/>
                    </a:lnTo>
                    <a:lnTo>
                      <a:pt x="1037" y="279"/>
                    </a:lnTo>
                    <a:lnTo>
                      <a:pt x="1038" y="279"/>
                    </a:lnTo>
                    <a:lnTo>
                      <a:pt x="1039" y="278"/>
                    </a:lnTo>
                    <a:lnTo>
                      <a:pt x="1040" y="278"/>
                    </a:lnTo>
                    <a:lnTo>
                      <a:pt x="1040" y="278"/>
                    </a:lnTo>
                    <a:lnTo>
                      <a:pt x="1041" y="277"/>
                    </a:lnTo>
                    <a:lnTo>
                      <a:pt x="1040" y="277"/>
                    </a:lnTo>
                    <a:lnTo>
                      <a:pt x="1040" y="277"/>
                    </a:lnTo>
                    <a:lnTo>
                      <a:pt x="1040" y="276"/>
                    </a:lnTo>
                    <a:lnTo>
                      <a:pt x="1041" y="277"/>
                    </a:lnTo>
                    <a:lnTo>
                      <a:pt x="1041" y="277"/>
                    </a:lnTo>
                    <a:lnTo>
                      <a:pt x="1041" y="277"/>
                    </a:lnTo>
                    <a:lnTo>
                      <a:pt x="1042" y="275"/>
                    </a:lnTo>
                    <a:lnTo>
                      <a:pt x="1041" y="275"/>
                    </a:lnTo>
                    <a:lnTo>
                      <a:pt x="1043" y="275"/>
                    </a:lnTo>
                    <a:lnTo>
                      <a:pt x="1044" y="274"/>
                    </a:lnTo>
                    <a:lnTo>
                      <a:pt x="1044" y="274"/>
                    </a:lnTo>
                    <a:lnTo>
                      <a:pt x="1044" y="273"/>
                    </a:lnTo>
                    <a:lnTo>
                      <a:pt x="1044" y="273"/>
                    </a:lnTo>
                    <a:lnTo>
                      <a:pt x="1044" y="272"/>
                    </a:lnTo>
                    <a:lnTo>
                      <a:pt x="1044" y="273"/>
                    </a:lnTo>
                    <a:lnTo>
                      <a:pt x="1045" y="273"/>
                    </a:lnTo>
                    <a:lnTo>
                      <a:pt x="1046" y="272"/>
                    </a:lnTo>
                    <a:lnTo>
                      <a:pt x="1046" y="272"/>
                    </a:lnTo>
                    <a:lnTo>
                      <a:pt x="1047" y="271"/>
                    </a:lnTo>
                    <a:lnTo>
                      <a:pt x="1047" y="271"/>
                    </a:lnTo>
                    <a:lnTo>
                      <a:pt x="1048" y="270"/>
                    </a:lnTo>
                    <a:lnTo>
                      <a:pt x="1048" y="269"/>
                    </a:lnTo>
                    <a:lnTo>
                      <a:pt x="1048" y="269"/>
                    </a:lnTo>
                    <a:lnTo>
                      <a:pt x="1048" y="269"/>
                    </a:lnTo>
                    <a:lnTo>
                      <a:pt x="1048" y="269"/>
                    </a:lnTo>
                    <a:lnTo>
                      <a:pt x="1049" y="269"/>
                    </a:lnTo>
                    <a:lnTo>
                      <a:pt x="1050" y="269"/>
                    </a:lnTo>
                    <a:lnTo>
                      <a:pt x="1051" y="268"/>
                    </a:lnTo>
                    <a:lnTo>
                      <a:pt x="1054" y="267"/>
                    </a:lnTo>
                    <a:lnTo>
                      <a:pt x="1055" y="266"/>
                    </a:lnTo>
                    <a:lnTo>
                      <a:pt x="1056" y="266"/>
                    </a:lnTo>
                    <a:lnTo>
                      <a:pt x="1056" y="265"/>
                    </a:lnTo>
                    <a:lnTo>
                      <a:pt x="1056" y="264"/>
                    </a:lnTo>
                    <a:lnTo>
                      <a:pt x="1056" y="263"/>
                    </a:lnTo>
                    <a:lnTo>
                      <a:pt x="1057" y="263"/>
                    </a:lnTo>
                    <a:lnTo>
                      <a:pt x="1057" y="265"/>
                    </a:lnTo>
                    <a:lnTo>
                      <a:pt x="1057" y="265"/>
                    </a:lnTo>
                    <a:lnTo>
                      <a:pt x="1060" y="263"/>
                    </a:lnTo>
                    <a:lnTo>
                      <a:pt x="1060" y="263"/>
                    </a:lnTo>
                    <a:lnTo>
                      <a:pt x="1065" y="260"/>
                    </a:lnTo>
                    <a:lnTo>
                      <a:pt x="1068" y="259"/>
                    </a:lnTo>
                    <a:lnTo>
                      <a:pt x="1068" y="258"/>
                    </a:lnTo>
                    <a:lnTo>
                      <a:pt x="1068" y="258"/>
                    </a:lnTo>
                    <a:lnTo>
                      <a:pt x="1068" y="258"/>
                    </a:lnTo>
                    <a:lnTo>
                      <a:pt x="1066" y="255"/>
                    </a:lnTo>
                    <a:lnTo>
                      <a:pt x="1067" y="255"/>
                    </a:lnTo>
                    <a:lnTo>
                      <a:pt x="1069" y="258"/>
                    </a:lnTo>
                    <a:lnTo>
                      <a:pt x="1069" y="258"/>
                    </a:lnTo>
                    <a:lnTo>
                      <a:pt x="1069" y="258"/>
                    </a:lnTo>
                    <a:lnTo>
                      <a:pt x="1070" y="258"/>
                    </a:lnTo>
                    <a:lnTo>
                      <a:pt x="1070" y="258"/>
                    </a:lnTo>
                    <a:lnTo>
                      <a:pt x="1070" y="258"/>
                    </a:lnTo>
                    <a:lnTo>
                      <a:pt x="1070" y="257"/>
                    </a:lnTo>
                    <a:lnTo>
                      <a:pt x="1070" y="257"/>
                    </a:lnTo>
                    <a:lnTo>
                      <a:pt x="1071" y="258"/>
                    </a:lnTo>
                    <a:lnTo>
                      <a:pt x="1071" y="258"/>
                    </a:lnTo>
                    <a:lnTo>
                      <a:pt x="1073" y="259"/>
                    </a:lnTo>
                    <a:lnTo>
                      <a:pt x="1076" y="261"/>
                    </a:lnTo>
                    <a:lnTo>
                      <a:pt x="1077" y="262"/>
                    </a:lnTo>
                    <a:lnTo>
                      <a:pt x="1078" y="262"/>
                    </a:lnTo>
                    <a:lnTo>
                      <a:pt x="1078" y="260"/>
                    </a:lnTo>
                    <a:lnTo>
                      <a:pt x="1079" y="260"/>
                    </a:lnTo>
                    <a:lnTo>
                      <a:pt x="1080" y="258"/>
                    </a:lnTo>
                    <a:lnTo>
                      <a:pt x="1080" y="256"/>
                    </a:lnTo>
                    <a:lnTo>
                      <a:pt x="1080" y="255"/>
                    </a:lnTo>
                    <a:lnTo>
                      <a:pt x="1080" y="255"/>
                    </a:lnTo>
                    <a:lnTo>
                      <a:pt x="1078" y="254"/>
                    </a:lnTo>
                    <a:lnTo>
                      <a:pt x="1078" y="254"/>
                    </a:lnTo>
                    <a:lnTo>
                      <a:pt x="1078" y="253"/>
                    </a:lnTo>
                    <a:lnTo>
                      <a:pt x="1078" y="253"/>
                    </a:lnTo>
                    <a:lnTo>
                      <a:pt x="1079" y="253"/>
                    </a:lnTo>
                    <a:lnTo>
                      <a:pt x="1080" y="253"/>
                    </a:lnTo>
                    <a:lnTo>
                      <a:pt x="1080" y="252"/>
                    </a:lnTo>
                    <a:lnTo>
                      <a:pt x="1080" y="251"/>
                    </a:lnTo>
                    <a:lnTo>
                      <a:pt x="1079" y="251"/>
                    </a:lnTo>
                    <a:lnTo>
                      <a:pt x="1077" y="248"/>
                    </a:lnTo>
                    <a:lnTo>
                      <a:pt x="1077" y="241"/>
                    </a:lnTo>
                    <a:lnTo>
                      <a:pt x="1075" y="242"/>
                    </a:lnTo>
                    <a:lnTo>
                      <a:pt x="1074" y="241"/>
                    </a:lnTo>
                    <a:lnTo>
                      <a:pt x="1074" y="240"/>
                    </a:lnTo>
                    <a:lnTo>
                      <a:pt x="1075" y="240"/>
                    </a:lnTo>
                    <a:lnTo>
                      <a:pt x="1076" y="240"/>
                    </a:lnTo>
                    <a:lnTo>
                      <a:pt x="1074" y="236"/>
                    </a:lnTo>
                    <a:lnTo>
                      <a:pt x="1073" y="238"/>
                    </a:lnTo>
                    <a:lnTo>
                      <a:pt x="1073" y="238"/>
                    </a:lnTo>
                    <a:lnTo>
                      <a:pt x="1072" y="237"/>
                    </a:lnTo>
                    <a:lnTo>
                      <a:pt x="1071" y="236"/>
                    </a:lnTo>
                    <a:lnTo>
                      <a:pt x="1070" y="236"/>
                    </a:lnTo>
                    <a:lnTo>
                      <a:pt x="1070" y="235"/>
                    </a:lnTo>
                    <a:lnTo>
                      <a:pt x="1070" y="232"/>
                    </a:lnTo>
                    <a:lnTo>
                      <a:pt x="1070" y="231"/>
                    </a:lnTo>
                    <a:lnTo>
                      <a:pt x="1071" y="232"/>
                    </a:lnTo>
                    <a:lnTo>
                      <a:pt x="1073" y="233"/>
                    </a:lnTo>
                    <a:lnTo>
                      <a:pt x="1073" y="232"/>
                    </a:lnTo>
                    <a:lnTo>
                      <a:pt x="1073" y="232"/>
                    </a:lnTo>
                    <a:lnTo>
                      <a:pt x="1074" y="233"/>
                    </a:lnTo>
                    <a:lnTo>
                      <a:pt x="1076" y="233"/>
                    </a:lnTo>
                    <a:lnTo>
                      <a:pt x="1076" y="233"/>
                    </a:lnTo>
                    <a:lnTo>
                      <a:pt x="1076" y="233"/>
                    </a:lnTo>
                    <a:lnTo>
                      <a:pt x="1077" y="233"/>
                    </a:lnTo>
                    <a:lnTo>
                      <a:pt x="1077" y="232"/>
                    </a:lnTo>
                    <a:lnTo>
                      <a:pt x="1080" y="231"/>
                    </a:lnTo>
                    <a:lnTo>
                      <a:pt x="1082" y="229"/>
                    </a:lnTo>
                    <a:lnTo>
                      <a:pt x="1084" y="227"/>
                    </a:lnTo>
                    <a:lnTo>
                      <a:pt x="1084" y="227"/>
                    </a:lnTo>
                    <a:lnTo>
                      <a:pt x="1087" y="224"/>
                    </a:lnTo>
                    <a:lnTo>
                      <a:pt x="1087" y="222"/>
                    </a:lnTo>
                    <a:lnTo>
                      <a:pt x="1088" y="222"/>
                    </a:lnTo>
                    <a:lnTo>
                      <a:pt x="1088" y="220"/>
                    </a:lnTo>
                    <a:lnTo>
                      <a:pt x="1084" y="217"/>
                    </a:lnTo>
                    <a:lnTo>
                      <a:pt x="1084" y="213"/>
                    </a:lnTo>
                    <a:lnTo>
                      <a:pt x="1085" y="213"/>
                    </a:lnTo>
                    <a:lnTo>
                      <a:pt x="1085" y="213"/>
                    </a:lnTo>
                    <a:lnTo>
                      <a:pt x="1086" y="214"/>
                    </a:lnTo>
                    <a:lnTo>
                      <a:pt x="1088" y="213"/>
                    </a:lnTo>
                    <a:lnTo>
                      <a:pt x="1088" y="211"/>
                    </a:lnTo>
                    <a:lnTo>
                      <a:pt x="1088" y="211"/>
                    </a:lnTo>
                    <a:lnTo>
                      <a:pt x="1088" y="211"/>
                    </a:lnTo>
                    <a:lnTo>
                      <a:pt x="1088" y="211"/>
                    </a:lnTo>
                    <a:lnTo>
                      <a:pt x="1090" y="213"/>
                    </a:lnTo>
                    <a:lnTo>
                      <a:pt x="1091" y="212"/>
                    </a:lnTo>
                    <a:lnTo>
                      <a:pt x="1091" y="211"/>
                    </a:lnTo>
                    <a:lnTo>
                      <a:pt x="1091" y="210"/>
                    </a:lnTo>
                    <a:lnTo>
                      <a:pt x="1092" y="211"/>
                    </a:lnTo>
                    <a:lnTo>
                      <a:pt x="1091" y="214"/>
                    </a:lnTo>
                    <a:lnTo>
                      <a:pt x="1091" y="215"/>
                    </a:lnTo>
                    <a:lnTo>
                      <a:pt x="1090" y="215"/>
                    </a:lnTo>
                    <a:lnTo>
                      <a:pt x="1089" y="214"/>
                    </a:lnTo>
                    <a:lnTo>
                      <a:pt x="1091" y="218"/>
                    </a:lnTo>
                    <a:lnTo>
                      <a:pt x="1091" y="218"/>
                    </a:lnTo>
                    <a:lnTo>
                      <a:pt x="1092" y="219"/>
                    </a:lnTo>
                    <a:lnTo>
                      <a:pt x="1092" y="221"/>
                    </a:lnTo>
                    <a:lnTo>
                      <a:pt x="1093" y="222"/>
                    </a:lnTo>
                    <a:lnTo>
                      <a:pt x="1096" y="222"/>
                    </a:lnTo>
                    <a:lnTo>
                      <a:pt x="1099" y="222"/>
                    </a:lnTo>
                    <a:lnTo>
                      <a:pt x="1099" y="220"/>
                    </a:lnTo>
                    <a:lnTo>
                      <a:pt x="1100" y="220"/>
                    </a:lnTo>
                    <a:lnTo>
                      <a:pt x="1102" y="221"/>
                    </a:lnTo>
                    <a:lnTo>
                      <a:pt x="1103" y="220"/>
                    </a:lnTo>
                    <a:lnTo>
                      <a:pt x="1104" y="222"/>
                    </a:lnTo>
                    <a:lnTo>
                      <a:pt x="1105" y="222"/>
                    </a:lnTo>
                    <a:lnTo>
                      <a:pt x="1106" y="222"/>
                    </a:lnTo>
                    <a:lnTo>
                      <a:pt x="1106" y="224"/>
                    </a:lnTo>
                    <a:lnTo>
                      <a:pt x="1106" y="226"/>
                    </a:lnTo>
                    <a:lnTo>
                      <a:pt x="1106" y="228"/>
                    </a:lnTo>
                    <a:lnTo>
                      <a:pt x="1108" y="229"/>
                    </a:lnTo>
                    <a:lnTo>
                      <a:pt x="1109" y="229"/>
                    </a:lnTo>
                    <a:lnTo>
                      <a:pt x="1109" y="230"/>
                    </a:lnTo>
                    <a:lnTo>
                      <a:pt x="1109" y="231"/>
                    </a:lnTo>
                    <a:lnTo>
                      <a:pt x="1110" y="231"/>
                    </a:lnTo>
                    <a:lnTo>
                      <a:pt x="1111" y="232"/>
                    </a:lnTo>
                    <a:lnTo>
                      <a:pt x="1112" y="232"/>
                    </a:lnTo>
                    <a:lnTo>
                      <a:pt x="1111" y="231"/>
                    </a:lnTo>
                    <a:lnTo>
                      <a:pt x="1112" y="230"/>
                    </a:lnTo>
                    <a:lnTo>
                      <a:pt x="1112" y="230"/>
                    </a:lnTo>
                    <a:lnTo>
                      <a:pt x="1113" y="231"/>
                    </a:lnTo>
                    <a:lnTo>
                      <a:pt x="1113" y="229"/>
                    </a:lnTo>
                    <a:lnTo>
                      <a:pt x="1113" y="229"/>
                    </a:lnTo>
                    <a:lnTo>
                      <a:pt x="1113" y="229"/>
                    </a:lnTo>
                    <a:lnTo>
                      <a:pt x="1113" y="229"/>
                    </a:lnTo>
                    <a:lnTo>
                      <a:pt x="1113" y="230"/>
                    </a:lnTo>
                    <a:lnTo>
                      <a:pt x="1113" y="232"/>
                    </a:lnTo>
                    <a:lnTo>
                      <a:pt x="1114" y="233"/>
                    </a:lnTo>
                    <a:lnTo>
                      <a:pt x="1115" y="233"/>
                    </a:lnTo>
                    <a:lnTo>
                      <a:pt x="1116" y="233"/>
                    </a:lnTo>
                    <a:lnTo>
                      <a:pt x="1116" y="233"/>
                    </a:lnTo>
                    <a:lnTo>
                      <a:pt x="1117" y="235"/>
                    </a:lnTo>
                    <a:lnTo>
                      <a:pt x="1117" y="236"/>
                    </a:lnTo>
                    <a:lnTo>
                      <a:pt x="1118" y="236"/>
                    </a:lnTo>
                    <a:lnTo>
                      <a:pt x="1118" y="235"/>
                    </a:lnTo>
                    <a:lnTo>
                      <a:pt x="1118" y="236"/>
                    </a:lnTo>
                    <a:lnTo>
                      <a:pt x="1119" y="236"/>
                    </a:lnTo>
                    <a:lnTo>
                      <a:pt x="1120" y="236"/>
                    </a:lnTo>
                    <a:lnTo>
                      <a:pt x="1120" y="235"/>
                    </a:lnTo>
                    <a:lnTo>
                      <a:pt x="1120" y="233"/>
                    </a:lnTo>
                    <a:lnTo>
                      <a:pt x="1121" y="234"/>
                    </a:lnTo>
                    <a:lnTo>
                      <a:pt x="1120" y="237"/>
                    </a:lnTo>
                    <a:lnTo>
                      <a:pt x="1121" y="238"/>
                    </a:lnTo>
                    <a:lnTo>
                      <a:pt x="1122" y="238"/>
                    </a:lnTo>
                    <a:lnTo>
                      <a:pt x="1122" y="238"/>
                    </a:lnTo>
                    <a:lnTo>
                      <a:pt x="1123" y="237"/>
                    </a:lnTo>
                    <a:lnTo>
                      <a:pt x="1123" y="236"/>
                    </a:lnTo>
                    <a:lnTo>
                      <a:pt x="1122" y="235"/>
                    </a:lnTo>
                    <a:lnTo>
                      <a:pt x="1122" y="235"/>
                    </a:lnTo>
                    <a:lnTo>
                      <a:pt x="1123" y="235"/>
                    </a:lnTo>
                    <a:lnTo>
                      <a:pt x="1124" y="235"/>
                    </a:lnTo>
                    <a:lnTo>
                      <a:pt x="1124" y="236"/>
                    </a:lnTo>
                    <a:lnTo>
                      <a:pt x="1126" y="236"/>
                    </a:lnTo>
                    <a:lnTo>
                      <a:pt x="1125" y="233"/>
                    </a:lnTo>
                    <a:lnTo>
                      <a:pt x="1125" y="233"/>
                    </a:lnTo>
                    <a:lnTo>
                      <a:pt x="1124" y="233"/>
                    </a:lnTo>
                    <a:lnTo>
                      <a:pt x="1123" y="233"/>
                    </a:lnTo>
                    <a:lnTo>
                      <a:pt x="1123" y="233"/>
                    </a:lnTo>
                    <a:lnTo>
                      <a:pt x="1123" y="233"/>
                    </a:lnTo>
                    <a:lnTo>
                      <a:pt x="1123" y="232"/>
                    </a:lnTo>
                    <a:lnTo>
                      <a:pt x="1124" y="232"/>
                    </a:lnTo>
                    <a:lnTo>
                      <a:pt x="1124" y="231"/>
                    </a:lnTo>
                    <a:lnTo>
                      <a:pt x="1123" y="230"/>
                    </a:lnTo>
                    <a:lnTo>
                      <a:pt x="1122" y="231"/>
                    </a:lnTo>
                    <a:lnTo>
                      <a:pt x="1123" y="230"/>
                    </a:lnTo>
                    <a:lnTo>
                      <a:pt x="1124" y="230"/>
                    </a:lnTo>
                    <a:lnTo>
                      <a:pt x="1124" y="229"/>
                    </a:lnTo>
                    <a:lnTo>
                      <a:pt x="1124" y="229"/>
                    </a:lnTo>
                    <a:lnTo>
                      <a:pt x="1124" y="229"/>
                    </a:lnTo>
                    <a:lnTo>
                      <a:pt x="1124" y="229"/>
                    </a:lnTo>
                    <a:lnTo>
                      <a:pt x="1125" y="229"/>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2" name="Freeform 403"/>
              <p:cNvSpPr>
                <a:spLocks/>
              </p:cNvSpPr>
              <p:nvPr/>
            </p:nvSpPr>
            <p:spPr bwMode="auto">
              <a:xfrm>
                <a:off x="4441" y="2992"/>
                <a:ext cx="12" cy="12"/>
              </a:xfrm>
              <a:custGeom>
                <a:avLst/>
                <a:gdLst/>
                <a:ahLst/>
                <a:cxnLst>
                  <a:cxn ang="0">
                    <a:pos x="4" y="12"/>
                  </a:cxn>
                  <a:cxn ang="0">
                    <a:pos x="5" y="12"/>
                  </a:cxn>
                  <a:cxn ang="0">
                    <a:pos x="5" y="11"/>
                  </a:cxn>
                  <a:cxn ang="0">
                    <a:pos x="6" y="11"/>
                  </a:cxn>
                  <a:cxn ang="0">
                    <a:pos x="8" y="10"/>
                  </a:cxn>
                  <a:cxn ang="0">
                    <a:pos x="10" y="10"/>
                  </a:cxn>
                  <a:cxn ang="0">
                    <a:pos x="11" y="6"/>
                  </a:cxn>
                  <a:cxn ang="0">
                    <a:pos x="12" y="4"/>
                  </a:cxn>
                  <a:cxn ang="0">
                    <a:pos x="11" y="2"/>
                  </a:cxn>
                  <a:cxn ang="0">
                    <a:pos x="11" y="2"/>
                  </a:cxn>
                  <a:cxn ang="0">
                    <a:pos x="10" y="1"/>
                  </a:cxn>
                  <a:cxn ang="0">
                    <a:pos x="6" y="2"/>
                  </a:cxn>
                  <a:cxn ang="0">
                    <a:pos x="6" y="2"/>
                  </a:cxn>
                  <a:cxn ang="0">
                    <a:pos x="6" y="1"/>
                  </a:cxn>
                  <a:cxn ang="0">
                    <a:pos x="7" y="0"/>
                  </a:cxn>
                  <a:cxn ang="0">
                    <a:pos x="6" y="0"/>
                  </a:cxn>
                  <a:cxn ang="0">
                    <a:pos x="5" y="1"/>
                  </a:cxn>
                  <a:cxn ang="0">
                    <a:pos x="5" y="2"/>
                  </a:cxn>
                  <a:cxn ang="0">
                    <a:pos x="4" y="2"/>
                  </a:cxn>
                  <a:cxn ang="0">
                    <a:pos x="3" y="2"/>
                  </a:cxn>
                  <a:cxn ang="0">
                    <a:pos x="2" y="3"/>
                  </a:cxn>
                  <a:cxn ang="0">
                    <a:pos x="0" y="4"/>
                  </a:cxn>
                  <a:cxn ang="0">
                    <a:pos x="1" y="6"/>
                  </a:cxn>
                  <a:cxn ang="0">
                    <a:pos x="2" y="6"/>
                  </a:cxn>
                  <a:cxn ang="0">
                    <a:pos x="2" y="9"/>
                  </a:cxn>
                  <a:cxn ang="0">
                    <a:pos x="3" y="10"/>
                  </a:cxn>
                  <a:cxn ang="0">
                    <a:pos x="3" y="11"/>
                  </a:cxn>
                  <a:cxn ang="0">
                    <a:pos x="4" y="12"/>
                  </a:cxn>
                </a:cxnLst>
                <a:rect l="0" t="0" r="r" b="b"/>
                <a:pathLst>
                  <a:path w="12" h="12">
                    <a:moveTo>
                      <a:pt x="4" y="12"/>
                    </a:moveTo>
                    <a:lnTo>
                      <a:pt x="5" y="12"/>
                    </a:lnTo>
                    <a:lnTo>
                      <a:pt x="5" y="11"/>
                    </a:lnTo>
                    <a:lnTo>
                      <a:pt x="6" y="11"/>
                    </a:lnTo>
                    <a:lnTo>
                      <a:pt x="8" y="10"/>
                    </a:lnTo>
                    <a:lnTo>
                      <a:pt x="10" y="10"/>
                    </a:lnTo>
                    <a:lnTo>
                      <a:pt x="11" y="6"/>
                    </a:lnTo>
                    <a:lnTo>
                      <a:pt x="12" y="4"/>
                    </a:lnTo>
                    <a:lnTo>
                      <a:pt x="11" y="2"/>
                    </a:lnTo>
                    <a:lnTo>
                      <a:pt x="11" y="2"/>
                    </a:lnTo>
                    <a:lnTo>
                      <a:pt x="10" y="1"/>
                    </a:lnTo>
                    <a:lnTo>
                      <a:pt x="6" y="2"/>
                    </a:lnTo>
                    <a:lnTo>
                      <a:pt x="6" y="2"/>
                    </a:lnTo>
                    <a:lnTo>
                      <a:pt x="6" y="1"/>
                    </a:lnTo>
                    <a:lnTo>
                      <a:pt x="7" y="0"/>
                    </a:lnTo>
                    <a:lnTo>
                      <a:pt x="6" y="0"/>
                    </a:lnTo>
                    <a:lnTo>
                      <a:pt x="5" y="1"/>
                    </a:lnTo>
                    <a:lnTo>
                      <a:pt x="5" y="2"/>
                    </a:lnTo>
                    <a:lnTo>
                      <a:pt x="4" y="2"/>
                    </a:lnTo>
                    <a:lnTo>
                      <a:pt x="3" y="2"/>
                    </a:lnTo>
                    <a:lnTo>
                      <a:pt x="2" y="3"/>
                    </a:lnTo>
                    <a:lnTo>
                      <a:pt x="0" y="4"/>
                    </a:lnTo>
                    <a:lnTo>
                      <a:pt x="1" y="6"/>
                    </a:lnTo>
                    <a:lnTo>
                      <a:pt x="2" y="6"/>
                    </a:lnTo>
                    <a:lnTo>
                      <a:pt x="2" y="9"/>
                    </a:lnTo>
                    <a:lnTo>
                      <a:pt x="3" y="10"/>
                    </a:lnTo>
                    <a:lnTo>
                      <a:pt x="3" y="11"/>
                    </a:lnTo>
                    <a:lnTo>
                      <a:pt x="4" y="1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3" name="Freeform 404"/>
              <p:cNvSpPr>
                <a:spLocks/>
              </p:cNvSpPr>
              <p:nvPr/>
            </p:nvSpPr>
            <p:spPr bwMode="auto">
              <a:xfrm>
                <a:off x="4595" y="3180"/>
                <a:ext cx="11" cy="13"/>
              </a:xfrm>
              <a:custGeom>
                <a:avLst/>
                <a:gdLst/>
                <a:ahLst/>
                <a:cxnLst>
                  <a:cxn ang="0">
                    <a:pos x="0" y="13"/>
                  </a:cxn>
                  <a:cxn ang="0">
                    <a:pos x="0" y="12"/>
                  </a:cxn>
                  <a:cxn ang="0">
                    <a:pos x="0" y="11"/>
                  </a:cxn>
                  <a:cxn ang="0">
                    <a:pos x="1" y="11"/>
                  </a:cxn>
                  <a:cxn ang="0">
                    <a:pos x="2" y="12"/>
                  </a:cxn>
                  <a:cxn ang="0">
                    <a:pos x="3" y="13"/>
                  </a:cxn>
                  <a:cxn ang="0">
                    <a:pos x="3" y="12"/>
                  </a:cxn>
                  <a:cxn ang="0">
                    <a:pos x="3" y="13"/>
                  </a:cxn>
                  <a:cxn ang="0">
                    <a:pos x="4" y="12"/>
                  </a:cxn>
                  <a:cxn ang="0">
                    <a:pos x="5" y="11"/>
                  </a:cxn>
                  <a:cxn ang="0">
                    <a:pos x="7" y="11"/>
                  </a:cxn>
                  <a:cxn ang="0">
                    <a:pos x="7" y="11"/>
                  </a:cxn>
                  <a:cxn ang="0">
                    <a:pos x="11" y="7"/>
                  </a:cxn>
                  <a:cxn ang="0">
                    <a:pos x="11" y="8"/>
                  </a:cxn>
                  <a:cxn ang="0">
                    <a:pos x="11" y="7"/>
                  </a:cxn>
                  <a:cxn ang="0">
                    <a:pos x="11" y="3"/>
                  </a:cxn>
                  <a:cxn ang="0">
                    <a:pos x="11" y="5"/>
                  </a:cxn>
                  <a:cxn ang="0">
                    <a:pos x="10" y="5"/>
                  </a:cxn>
                  <a:cxn ang="0">
                    <a:pos x="9" y="3"/>
                  </a:cxn>
                  <a:cxn ang="0">
                    <a:pos x="5" y="0"/>
                  </a:cxn>
                  <a:cxn ang="0">
                    <a:pos x="5" y="0"/>
                  </a:cxn>
                  <a:cxn ang="0">
                    <a:pos x="3" y="1"/>
                  </a:cxn>
                  <a:cxn ang="0">
                    <a:pos x="3" y="0"/>
                  </a:cxn>
                  <a:cxn ang="0">
                    <a:pos x="3" y="0"/>
                  </a:cxn>
                  <a:cxn ang="0">
                    <a:pos x="3" y="1"/>
                  </a:cxn>
                  <a:cxn ang="0">
                    <a:pos x="2" y="2"/>
                  </a:cxn>
                  <a:cxn ang="0">
                    <a:pos x="0" y="6"/>
                  </a:cxn>
                  <a:cxn ang="0">
                    <a:pos x="0" y="11"/>
                  </a:cxn>
                  <a:cxn ang="0">
                    <a:pos x="0" y="11"/>
                  </a:cxn>
                  <a:cxn ang="0">
                    <a:pos x="0" y="13"/>
                  </a:cxn>
                </a:cxnLst>
                <a:rect l="0" t="0" r="r" b="b"/>
                <a:pathLst>
                  <a:path w="11" h="13">
                    <a:moveTo>
                      <a:pt x="0" y="13"/>
                    </a:moveTo>
                    <a:lnTo>
                      <a:pt x="0" y="12"/>
                    </a:lnTo>
                    <a:lnTo>
                      <a:pt x="0" y="11"/>
                    </a:lnTo>
                    <a:lnTo>
                      <a:pt x="1" y="11"/>
                    </a:lnTo>
                    <a:lnTo>
                      <a:pt x="2" y="12"/>
                    </a:lnTo>
                    <a:lnTo>
                      <a:pt x="3" y="13"/>
                    </a:lnTo>
                    <a:lnTo>
                      <a:pt x="3" y="12"/>
                    </a:lnTo>
                    <a:lnTo>
                      <a:pt x="3" y="13"/>
                    </a:lnTo>
                    <a:lnTo>
                      <a:pt x="4" y="12"/>
                    </a:lnTo>
                    <a:lnTo>
                      <a:pt x="5" y="11"/>
                    </a:lnTo>
                    <a:lnTo>
                      <a:pt x="7" y="11"/>
                    </a:lnTo>
                    <a:lnTo>
                      <a:pt x="7" y="11"/>
                    </a:lnTo>
                    <a:lnTo>
                      <a:pt x="11" y="7"/>
                    </a:lnTo>
                    <a:lnTo>
                      <a:pt x="11" y="8"/>
                    </a:lnTo>
                    <a:lnTo>
                      <a:pt x="11" y="7"/>
                    </a:lnTo>
                    <a:lnTo>
                      <a:pt x="11" y="3"/>
                    </a:lnTo>
                    <a:lnTo>
                      <a:pt x="11" y="5"/>
                    </a:lnTo>
                    <a:lnTo>
                      <a:pt x="10" y="5"/>
                    </a:lnTo>
                    <a:lnTo>
                      <a:pt x="9" y="3"/>
                    </a:lnTo>
                    <a:lnTo>
                      <a:pt x="5" y="0"/>
                    </a:lnTo>
                    <a:lnTo>
                      <a:pt x="5" y="0"/>
                    </a:lnTo>
                    <a:lnTo>
                      <a:pt x="3" y="1"/>
                    </a:lnTo>
                    <a:lnTo>
                      <a:pt x="3" y="0"/>
                    </a:lnTo>
                    <a:lnTo>
                      <a:pt x="3" y="0"/>
                    </a:lnTo>
                    <a:lnTo>
                      <a:pt x="3" y="1"/>
                    </a:lnTo>
                    <a:lnTo>
                      <a:pt x="2" y="2"/>
                    </a:lnTo>
                    <a:lnTo>
                      <a:pt x="0" y="6"/>
                    </a:lnTo>
                    <a:lnTo>
                      <a:pt x="0" y="11"/>
                    </a:lnTo>
                    <a:lnTo>
                      <a:pt x="0" y="11"/>
                    </a:lnTo>
                    <a:lnTo>
                      <a:pt x="0" y="1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4" name="Freeform 405"/>
              <p:cNvSpPr>
                <a:spLocks/>
              </p:cNvSpPr>
              <p:nvPr/>
            </p:nvSpPr>
            <p:spPr bwMode="auto">
              <a:xfrm>
                <a:off x="4475" y="2987"/>
                <a:ext cx="3" cy="5"/>
              </a:xfrm>
              <a:custGeom>
                <a:avLst/>
                <a:gdLst/>
                <a:ahLst/>
                <a:cxnLst>
                  <a:cxn ang="0">
                    <a:pos x="1" y="2"/>
                  </a:cxn>
                  <a:cxn ang="0">
                    <a:pos x="1" y="0"/>
                  </a:cxn>
                  <a:cxn ang="0">
                    <a:pos x="0" y="0"/>
                  </a:cxn>
                  <a:cxn ang="0">
                    <a:pos x="0" y="0"/>
                  </a:cxn>
                  <a:cxn ang="0">
                    <a:pos x="0" y="0"/>
                  </a:cxn>
                  <a:cxn ang="0">
                    <a:pos x="0" y="1"/>
                  </a:cxn>
                  <a:cxn ang="0">
                    <a:pos x="0" y="3"/>
                  </a:cxn>
                  <a:cxn ang="0">
                    <a:pos x="0" y="3"/>
                  </a:cxn>
                  <a:cxn ang="0">
                    <a:pos x="0" y="4"/>
                  </a:cxn>
                  <a:cxn ang="0">
                    <a:pos x="1" y="5"/>
                  </a:cxn>
                  <a:cxn ang="0">
                    <a:pos x="3" y="4"/>
                  </a:cxn>
                  <a:cxn ang="0">
                    <a:pos x="3" y="3"/>
                  </a:cxn>
                  <a:cxn ang="0">
                    <a:pos x="3" y="3"/>
                  </a:cxn>
                  <a:cxn ang="0">
                    <a:pos x="2" y="2"/>
                  </a:cxn>
                  <a:cxn ang="0">
                    <a:pos x="1" y="2"/>
                  </a:cxn>
                </a:cxnLst>
                <a:rect l="0" t="0" r="r" b="b"/>
                <a:pathLst>
                  <a:path w="3" h="5">
                    <a:moveTo>
                      <a:pt x="1" y="2"/>
                    </a:moveTo>
                    <a:lnTo>
                      <a:pt x="1" y="0"/>
                    </a:lnTo>
                    <a:lnTo>
                      <a:pt x="0" y="0"/>
                    </a:lnTo>
                    <a:lnTo>
                      <a:pt x="0" y="0"/>
                    </a:lnTo>
                    <a:lnTo>
                      <a:pt x="0" y="0"/>
                    </a:lnTo>
                    <a:lnTo>
                      <a:pt x="0" y="1"/>
                    </a:lnTo>
                    <a:lnTo>
                      <a:pt x="0" y="3"/>
                    </a:lnTo>
                    <a:lnTo>
                      <a:pt x="0" y="3"/>
                    </a:lnTo>
                    <a:lnTo>
                      <a:pt x="0" y="4"/>
                    </a:lnTo>
                    <a:lnTo>
                      <a:pt x="1" y="5"/>
                    </a:lnTo>
                    <a:lnTo>
                      <a:pt x="3" y="4"/>
                    </a:lnTo>
                    <a:lnTo>
                      <a:pt x="3" y="3"/>
                    </a:lnTo>
                    <a:lnTo>
                      <a:pt x="3" y="3"/>
                    </a:lnTo>
                    <a:lnTo>
                      <a:pt x="2"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5" name="Freeform 406"/>
              <p:cNvSpPr>
                <a:spLocks/>
              </p:cNvSpPr>
              <p:nvPr/>
            </p:nvSpPr>
            <p:spPr bwMode="auto">
              <a:xfrm>
                <a:off x="4469" y="3154"/>
                <a:ext cx="4" cy="3"/>
              </a:xfrm>
              <a:custGeom>
                <a:avLst/>
                <a:gdLst/>
                <a:ahLst/>
                <a:cxnLst>
                  <a:cxn ang="0">
                    <a:pos x="0" y="2"/>
                  </a:cxn>
                  <a:cxn ang="0">
                    <a:pos x="1" y="3"/>
                  </a:cxn>
                  <a:cxn ang="0">
                    <a:pos x="2" y="3"/>
                  </a:cxn>
                  <a:cxn ang="0">
                    <a:pos x="2" y="3"/>
                  </a:cxn>
                  <a:cxn ang="0">
                    <a:pos x="3" y="2"/>
                  </a:cxn>
                  <a:cxn ang="0">
                    <a:pos x="4" y="3"/>
                  </a:cxn>
                  <a:cxn ang="0">
                    <a:pos x="4" y="2"/>
                  </a:cxn>
                  <a:cxn ang="0">
                    <a:pos x="3" y="0"/>
                  </a:cxn>
                  <a:cxn ang="0">
                    <a:pos x="2" y="0"/>
                  </a:cxn>
                  <a:cxn ang="0">
                    <a:pos x="2" y="0"/>
                  </a:cxn>
                  <a:cxn ang="0">
                    <a:pos x="2" y="1"/>
                  </a:cxn>
                  <a:cxn ang="0">
                    <a:pos x="1" y="0"/>
                  </a:cxn>
                  <a:cxn ang="0">
                    <a:pos x="0" y="0"/>
                  </a:cxn>
                  <a:cxn ang="0">
                    <a:pos x="0" y="1"/>
                  </a:cxn>
                  <a:cxn ang="0">
                    <a:pos x="2" y="1"/>
                  </a:cxn>
                  <a:cxn ang="0">
                    <a:pos x="1" y="2"/>
                  </a:cxn>
                  <a:cxn ang="0">
                    <a:pos x="0" y="2"/>
                  </a:cxn>
                </a:cxnLst>
                <a:rect l="0" t="0" r="r" b="b"/>
                <a:pathLst>
                  <a:path w="4" h="3">
                    <a:moveTo>
                      <a:pt x="0" y="2"/>
                    </a:moveTo>
                    <a:lnTo>
                      <a:pt x="1" y="3"/>
                    </a:lnTo>
                    <a:lnTo>
                      <a:pt x="2" y="3"/>
                    </a:lnTo>
                    <a:lnTo>
                      <a:pt x="2" y="3"/>
                    </a:lnTo>
                    <a:lnTo>
                      <a:pt x="3" y="2"/>
                    </a:lnTo>
                    <a:lnTo>
                      <a:pt x="4" y="3"/>
                    </a:lnTo>
                    <a:lnTo>
                      <a:pt x="4" y="2"/>
                    </a:lnTo>
                    <a:lnTo>
                      <a:pt x="3" y="0"/>
                    </a:lnTo>
                    <a:lnTo>
                      <a:pt x="2" y="0"/>
                    </a:lnTo>
                    <a:lnTo>
                      <a:pt x="2" y="0"/>
                    </a:lnTo>
                    <a:lnTo>
                      <a:pt x="2" y="1"/>
                    </a:lnTo>
                    <a:lnTo>
                      <a:pt x="1" y="0"/>
                    </a:lnTo>
                    <a:lnTo>
                      <a:pt x="0" y="0"/>
                    </a:lnTo>
                    <a:lnTo>
                      <a:pt x="0" y="1"/>
                    </a:lnTo>
                    <a:lnTo>
                      <a:pt x="2" y="1"/>
                    </a:lnTo>
                    <a:lnTo>
                      <a:pt x="1" y="2"/>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6" name="Rectangle 407"/>
              <p:cNvSpPr>
                <a:spLocks noChangeArrowheads="1"/>
              </p:cNvSpPr>
              <p:nvPr/>
            </p:nvSpPr>
            <p:spPr bwMode="auto">
              <a:xfrm>
                <a:off x="4458" y="3006"/>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1167" name="Freeform 408"/>
              <p:cNvSpPr>
                <a:spLocks/>
              </p:cNvSpPr>
              <p:nvPr/>
            </p:nvSpPr>
            <p:spPr bwMode="auto">
              <a:xfrm>
                <a:off x="4429" y="2928"/>
                <a:ext cx="51" cy="49"/>
              </a:xfrm>
              <a:custGeom>
                <a:avLst/>
                <a:gdLst/>
                <a:ahLst/>
                <a:cxnLst>
                  <a:cxn ang="0">
                    <a:pos x="4" y="25"/>
                  </a:cxn>
                  <a:cxn ang="0">
                    <a:pos x="5" y="30"/>
                  </a:cxn>
                  <a:cxn ang="0">
                    <a:pos x="3" y="31"/>
                  </a:cxn>
                  <a:cxn ang="0">
                    <a:pos x="2" y="32"/>
                  </a:cxn>
                  <a:cxn ang="0">
                    <a:pos x="2" y="37"/>
                  </a:cxn>
                  <a:cxn ang="0">
                    <a:pos x="3" y="39"/>
                  </a:cxn>
                  <a:cxn ang="0">
                    <a:pos x="5" y="39"/>
                  </a:cxn>
                  <a:cxn ang="0">
                    <a:pos x="10" y="41"/>
                  </a:cxn>
                  <a:cxn ang="0">
                    <a:pos x="12" y="41"/>
                  </a:cxn>
                  <a:cxn ang="0">
                    <a:pos x="16" y="39"/>
                  </a:cxn>
                  <a:cxn ang="0">
                    <a:pos x="25" y="38"/>
                  </a:cxn>
                  <a:cxn ang="0">
                    <a:pos x="26" y="39"/>
                  </a:cxn>
                  <a:cxn ang="0">
                    <a:pos x="26" y="41"/>
                  </a:cxn>
                  <a:cxn ang="0">
                    <a:pos x="21" y="42"/>
                  </a:cxn>
                  <a:cxn ang="0">
                    <a:pos x="18" y="43"/>
                  </a:cxn>
                  <a:cxn ang="0">
                    <a:pos x="19" y="46"/>
                  </a:cxn>
                  <a:cxn ang="0">
                    <a:pos x="21" y="48"/>
                  </a:cxn>
                  <a:cxn ang="0">
                    <a:pos x="16" y="46"/>
                  </a:cxn>
                  <a:cxn ang="0">
                    <a:pos x="11" y="46"/>
                  </a:cxn>
                  <a:cxn ang="0">
                    <a:pos x="13" y="49"/>
                  </a:cxn>
                  <a:cxn ang="0">
                    <a:pos x="19" y="53"/>
                  </a:cxn>
                  <a:cxn ang="0">
                    <a:pos x="21" y="55"/>
                  </a:cxn>
                  <a:cxn ang="0">
                    <a:pos x="24" y="53"/>
                  </a:cxn>
                  <a:cxn ang="0">
                    <a:pos x="28" y="53"/>
                  </a:cxn>
                  <a:cxn ang="0">
                    <a:pos x="33" y="54"/>
                  </a:cxn>
                  <a:cxn ang="0">
                    <a:pos x="33" y="59"/>
                  </a:cxn>
                  <a:cxn ang="0">
                    <a:pos x="34" y="61"/>
                  </a:cxn>
                  <a:cxn ang="0">
                    <a:pos x="37" y="63"/>
                  </a:cxn>
                  <a:cxn ang="0">
                    <a:pos x="43" y="61"/>
                  </a:cxn>
                  <a:cxn ang="0">
                    <a:pos x="46" y="57"/>
                  </a:cxn>
                  <a:cxn ang="0">
                    <a:pos x="49" y="57"/>
                  </a:cxn>
                  <a:cxn ang="0">
                    <a:pos x="54" y="54"/>
                  </a:cxn>
                  <a:cxn ang="0">
                    <a:pos x="55" y="51"/>
                  </a:cxn>
                  <a:cxn ang="0">
                    <a:pos x="55" y="48"/>
                  </a:cxn>
                  <a:cxn ang="0">
                    <a:pos x="56" y="44"/>
                  </a:cxn>
                  <a:cxn ang="0">
                    <a:pos x="59" y="41"/>
                  </a:cxn>
                  <a:cxn ang="0">
                    <a:pos x="61" y="38"/>
                  </a:cxn>
                  <a:cxn ang="0">
                    <a:pos x="63" y="33"/>
                  </a:cxn>
                  <a:cxn ang="0">
                    <a:pos x="63" y="30"/>
                  </a:cxn>
                  <a:cxn ang="0">
                    <a:pos x="64" y="25"/>
                  </a:cxn>
                  <a:cxn ang="0">
                    <a:pos x="62" y="14"/>
                  </a:cxn>
                  <a:cxn ang="0">
                    <a:pos x="54" y="11"/>
                  </a:cxn>
                  <a:cxn ang="0">
                    <a:pos x="49" y="10"/>
                  </a:cxn>
                  <a:cxn ang="0">
                    <a:pos x="44" y="9"/>
                  </a:cxn>
                  <a:cxn ang="0">
                    <a:pos x="41" y="8"/>
                  </a:cxn>
                  <a:cxn ang="0">
                    <a:pos x="38" y="0"/>
                  </a:cxn>
                  <a:cxn ang="0">
                    <a:pos x="30" y="9"/>
                  </a:cxn>
                  <a:cxn ang="0">
                    <a:pos x="20" y="2"/>
                  </a:cxn>
                  <a:cxn ang="0">
                    <a:pos x="18" y="5"/>
                  </a:cxn>
                  <a:cxn ang="0">
                    <a:pos x="17" y="11"/>
                  </a:cxn>
                  <a:cxn ang="0">
                    <a:pos x="4" y="13"/>
                  </a:cxn>
                  <a:cxn ang="0">
                    <a:pos x="1" y="22"/>
                  </a:cxn>
                </a:cxnLst>
                <a:rect l="0" t="0" r="r" b="b"/>
                <a:pathLst>
                  <a:path w="65" h="63">
                    <a:moveTo>
                      <a:pt x="1" y="22"/>
                    </a:moveTo>
                    <a:cubicBezTo>
                      <a:pt x="3" y="22"/>
                      <a:pt x="6" y="23"/>
                      <a:pt x="6" y="23"/>
                    </a:cubicBezTo>
                    <a:cubicBezTo>
                      <a:pt x="5" y="24"/>
                      <a:pt x="6" y="26"/>
                      <a:pt x="5" y="26"/>
                    </a:cubicBezTo>
                    <a:cubicBezTo>
                      <a:pt x="4" y="26"/>
                      <a:pt x="4" y="25"/>
                      <a:pt x="4" y="25"/>
                    </a:cubicBezTo>
                    <a:cubicBezTo>
                      <a:pt x="4" y="25"/>
                      <a:pt x="4" y="25"/>
                      <a:pt x="4" y="26"/>
                    </a:cubicBezTo>
                    <a:cubicBezTo>
                      <a:pt x="4" y="27"/>
                      <a:pt x="5" y="28"/>
                      <a:pt x="5" y="28"/>
                    </a:cubicBezTo>
                    <a:cubicBezTo>
                      <a:pt x="5" y="30"/>
                      <a:pt x="5" y="30"/>
                      <a:pt x="5" y="30"/>
                    </a:cubicBezTo>
                    <a:cubicBezTo>
                      <a:pt x="5" y="30"/>
                      <a:pt x="5" y="30"/>
                      <a:pt x="5" y="30"/>
                    </a:cubicBezTo>
                    <a:cubicBezTo>
                      <a:pt x="4" y="30"/>
                      <a:pt x="4" y="30"/>
                      <a:pt x="4" y="30"/>
                    </a:cubicBezTo>
                    <a:cubicBezTo>
                      <a:pt x="5" y="31"/>
                      <a:pt x="5" y="31"/>
                      <a:pt x="5" y="31"/>
                    </a:cubicBezTo>
                    <a:cubicBezTo>
                      <a:pt x="4" y="32"/>
                      <a:pt x="4" y="32"/>
                      <a:pt x="4" y="32"/>
                    </a:cubicBezTo>
                    <a:cubicBezTo>
                      <a:pt x="3" y="31"/>
                      <a:pt x="3" y="31"/>
                      <a:pt x="3" y="31"/>
                    </a:cubicBezTo>
                    <a:cubicBezTo>
                      <a:pt x="3" y="31"/>
                      <a:pt x="3" y="31"/>
                      <a:pt x="3" y="31"/>
                    </a:cubicBezTo>
                    <a:cubicBezTo>
                      <a:pt x="4" y="32"/>
                      <a:pt x="4" y="32"/>
                      <a:pt x="4" y="32"/>
                    </a:cubicBezTo>
                    <a:cubicBezTo>
                      <a:pt x="3" y="32"/>
                      <a:pt x="3" y="32"/>
                      <a:pt x="3" y="32"/>
                    </a:cubicBezTo>
                    <a:cubicBezTo>
                      <a:pt x="2" y="32"/>
                      <a:pt x="2" y="32"/>
                      <a:pt x="2" y="32"/>
                    </a:cubicBezTo>
                    <a:cubicBezTo>
                      <a:pt x="1" y="34"/>
                      <a:pt x="1" y="34"/>
                      <a:pt x="1" y="34"/>
                    </a:cubicBezTo>
                    <a:cubicBezTo>
                      <a:pt x="1" y="35"/>
                      <a:pt x="1" y="35"/>
                      <a:pt x="1" y="35"/>
                    </a:cubicBezTo>
                    <a:cubicBezTo>
                      <a:pt x="2" y="35"/>
                      <a:pt x="2" y="35"/>
                      <a:pt x="2" y="35"/>
                    </a:cubicBezTo>
                    <a:cubicBezTo>
                      <a:pt x="2" y="37"/>
                      <a:pt x="2" y="37"/>
                      <a:pt x="2" y="37"/>
                    </a:cubicBezTo>
                    <a:cubicBezTo>
                      <a:pt x="3" y="37"/>
                      <a:pt x="3" y="37"/>
                      <a:pt x="3" y="37"/>
                    </a:cubicBezTo>
                    <a:cubicBezTo>
                      <a:pt x="3" y="38"/>
                      <a:pt x="3" y="38"/>
                      <a:pt x="3" y="38"/>
                    </a:cubicBezTo>
                    <a:cubicBezTo>
                      <a:pt x="3" y="40"/>
                      <a:pt x="3" y="40"/>
                      <a:pt x="3" y="40"/>
                    </a:cubicBezTo>
                    <a:cubicBezTo>
                      <a:pt x="3" y="39"/>
                      <a:pt x="3" y="39"/>
                      <a:pt x="3" y="39"/>
                    </a:cubicBezTo>
                    <a:cubicBezTo>
                      <a:pt x="4" y="38"/>
                      <a:pt x="4" y="38"/>
                      <a:pt x="4" y="38"/>
                    </a:cubicBezTo>
                    <a:cubicBezTo>
                      <a:pt x="4" y="39"/>
                      <a:pt x="4" y="39"/>
                      <a:pt x="4" y="39"/>
                    </a:cubicBezTo>
                    <a:cubicBezTo>
                      <a:pt x="4" y="39"/>
                      <a:pt x="4" y="39"/>
                      <a:pt x="4" y="39"/>
                    </a:cubicBezTo>
                    <a:cubicBezTo>
                      <a:pt x="5" y="39"/>
                      <a:pt x="5" y="39"/>
                      <a:pt x="5" y="39"/>
                    </a:cubicBezTo>
                    <a:cubicBezTo>
                      <a:pt x="4" y="40"/>
                      <a:pt x="4" y="40"/>
                      <a:pt x="4" y="40"/>
                    </a:cubicBezTo>
                    <a:cubicBezTo>
                      <a:pt x="5" y="41"/>
                      <a:pt x="5" y="41"/>
                      <a:pt x="5" y="41"/>
                    </a:cubicBezTo>
                    <a:cubicBezTo>
                      <a:pt x="9" y="41"/>
                      <a:pt x="9" y="41"/>
                      <a:pt x="9" y="41"/>
                    </a:cubicBezTo>
                    <a:cubicBezTo>
                      <a:pt x="10" y="41"/>
                      <a:pt x="10" y="41"/>
                      <a:pt x="10" y="41"/>
                    </a:cubicBezTo>
                    <a:cubicBezTo>
                      <a:pt x="10" y="42"/>
                      <a:pt x="10" y="42"/>
                      <a:pt x="10" y="42"/>
                    </a:cubicBezTo>
                    <a:cubicBezTo>
                      <a:pt x="10" y="42"/>
                      <a:pt x="10" y="42"/>
                      <a:pt x="10" y="42"/>
                    </a:cubicBezTo>
                    <a:cubicBezTo>
                      <a:pt x="12" y="41"/>
                      <a:pt x="12" y="41"/>
                      <a:pt x="12" y="41"/>
                    </a:cubicBezTo>
                    <a:cubicBezTo>
                      <a:pt x="12" y="41"/>
                      <a:pt x="12" y="41"/>
                      <a:pt x="12" y="41"/>
                    </a:cubicBezTo>
                    <a:cubicBezTo>
                      <a:pt x="14" y="41"/>
                      <a:pt x="14" y="41"/>
                      <a:pt x="14" y="41"/>
                    </a:cubicBezTo>
                    <a:cubicBezTo>
                      <a:pt x="14" y="40"/>
                      <a:pt x="14" y="40"/>
                      <a:pt x="14" y="40"/>
                    </a:cubicBezTo>
                    <a:cubicBezTo>
                      <a:pt x="16" y="40"/>
                      <a:pt x="16" y="40"/>
                      <a:pt x="16" y="40"/>
                    </a:cubicBezTo>
                    <a:cubicBezTo>
                      <a:pt x="16" y="39"/>
                      <a:pt x="16" y="39"/>
                      <a:pt x="16" y="39"/>
                    </a:cubicBezTo>
                    <a:cubicBezTo>
                      <a:pt x="19" y="39"/>
                      <a:pt x="19" y="39"/>
                      <a:pt x="19" y="39"/>
                    </a:cubicBezTo>
                    <a:cubicBezTo>
                      <a:pt x="19" y="38"/>
                      <a:pt x="19" y="38"/>
                      <a:pt x="19" y="38"/>
                    </a:cubicBezTo>
                    <a:cubicBezTo>
                      <a:pt x="24" y="39"/>
                      <a:pt x="24" y="39"/>
                      <a:pt x="24" y="39"/>
                    </a:cubicBezTo>
                    <a:cubicBezTo>
                      <a:pt x="25" y="38"/>
                      <a:pt x="25" y="38"/>
                      <a:pt x="25" y="38"/>
                    </a:cubicBezTo>
                    <a:cubicBezTo>
                      <a:pt x="26" y="38"/>
                      <a:pt x="26" y="38"/>
                      <a:pt x="26" y="38"/>
                    </a:cubicBezTo>
                    <a:cubicBezTo>
                      <a:pt x="27" y="37"/>
                      <a:pt x="27" y="37"/>
                      <a:pt x="27" y="37"/>
                    </a:cubicBezTo>
                    <a:cubicBezTo>
                      <a:pt x="27" y="39"/>
                      <a:pt x="27" y="39"/>
                      <a:pt x="27" y="39"/>
                    </a:cubicBezTo>
                    <a:cubicBezTo>
                      <a:pt x="26" y="39"/>
                      <a:pt x="26" y="39"/>
                      <a:pt x="26" y="39"/>
                    </a:cubicBezTo>
                    <a:cubicBezTo>
                      <a:pt x="28" y="40"/>
                      <a:pt x="28" y="40"/>
                      <a:pt x="28" y="40"/>
                    </a:cubicBezTo>
                    <a:cubicBezTo>
                      <a:pt x="27" y="40"/>
                      <a:pt x="27" y="40"/>
                      <a:pt x="27" y="40"/>
                    </a:cubicBezTo>
                    <a:cubicBezTo>
                      <a:pt x="27" y="41"/>
                      <a:pt x="27" y="41"/>
                      <a:pt x="27" y="41"/>
                    </a:cubicBezTo>
                    <a:cubicBezTo>
                      <a:pt x="26" y="41"/>
                      <a:pt x="26" y="41"/>
                      <a:pt x="26" y="41"/>
                    </a:cubicBezTo>
                    <a:cubicBezTo>
                      <a:pt x="26" y="42"/>
                      <a:pt x="26" y="42"/>
                      <a:pt x="26" y="42"/>
                    </a:cubicBezTo>
                    <a:cubicBezTo>
                      <a:pt x="26" y="42"/>
                      <a:pt x="26" y="42"/>
                      <a:pt x="26" y="42"/>
                    </a:cubicBezTo>
                    <a:cubicBezTo>
                      <a:pt x="26" y="42"/>
                      <a:pt x="26" y="42"/>
                      <a:pt x="26" y="42"/>
                    </a:cubicBezTo>
                    <a:cubicBezTo>
                      <a:pt x="21" y="42"/>
                      <a:pt x="21" y="42"/>
                      <a:pt x="21" y="42"/>
                    </a:cubicBezTo>
                    <a:cubicBezTo>
                      <a:pt x="20" y="43"/>
                      <a:pt x="20" y="43"/>
                      <a:pt x="20" y="43"/>
                    </a:cubicBezTo>
                    <a:cubicBezTo>
                      <a:pt x="20" y="43"/>
                      <a:pt x="20" y="43"/>
                      <a:pt x="20" y="43"/>
                    </a:cubicBezTo>
                    <a:cubicBezTo>
                      <a:pt x="20" y="42"/>
                      <a:pt x="20" y="42"/>
                      <a:pt x="20" y="42"/>
                    </a:cubicBezTo>
                    <a:cubicBezTo>
                      <a:pt x="18" y="43"/>
                      <a:pt x="18" y="43"/>
                      <a:pt x="18" y="43"/>
                    </a:cubicBezTo>
                    <a:cubicBezTo>
                      <a:pt x="18" y="44"/>
                      <a:pt x="18" y="44"/>
                      <a:pt x="18" y="44"/>
                    </a:cubicBezTo>
                    <a:cubicBezTo>
                      <a:pt x="17" y="45"/>
                      <a:pt x="17" y="45"/>
                      <a:pt x="17" y="45"/>
                    </a:cubicBezTo>
                    <a:cubicBezTo>
                      <a:pt x="19" y="45"/>
                      <a:pt x="19" y="45"/>
                      <a:pt x="19" y="45"/>
                    </a:cubicBezTo>
                    <a:cubicBezTo>
                      <a:pt x="19" y="46"/>
                      <a:pt x="19" y="46"/>
                      <a:pt x="19" y="46"/>
                    </a:cubicBezTo>
                    <a:cubicBezTo>
                      <a:pt x="21" y="46"/>
                      <a:pt x="21" y="46"/>
                      <a:pt x="21" y="46"/>
                    </a:cubicBezTo>
                    <a:cubicBezTo>
                      <a:pt x="21" y="46"/>
                      <a:pt x="21" y="46"/>
                      <a:pt x="21" y="46"/>
                    </a:cubicBezTo>
                    <a:cubicBezTo>
                      <a:pt x="21" y="47"/>
                      <a:pt x="21" y="47"/>
                      <a:pt x="21" y="47"/>
                    </a:cubicBezTo>
                    <a:cubicBezTo>
                      <a:pt x="21" y="48"/>
                      <a:pt x="21" y="48"/>
                      <a:pt x="21" y="48"/>
                    </a:cubicBezTo>
                    <a:cubicBezTo>
                      <a:pt x="20" y="48"/>
                      <a:pt x="20" y="48"/>
                      <a:pt x="20" y="48"/>
                    </a:cubicBezTo>
                    <a:cubicBezTo>
                      <a:pt x="19" y="47"/>
                      <a:pt x="19" y="47"/>
                      <a:pt x="19" y="47"/>
                    </a:cubicBezTo>
                    <a:cubicBezTo>
                      <a:pt x="16" y="47"/>
                      <a:pt x="16" y="47"/>
                      <a:pt x="16" y="47"/>
                    </a:cubicBezTo>
                    <a:cubicBezTo>
                      <a:pt x="16" y="46"/>
                      <a:pt x="16" y="46"/>
                      <a:pt x="16" y="46"/>
                    </a:cubicBezTo>
                    <a:cubicBezTo>
                      <a:pt x="15" y="46"/>
                      <a:pt x="15" y="46"/>
                      <a:pt x="15" y="46"/>
                    </a:cubicBezTo>
                    <a:cubicBezTo>
                      <a:pt x="15" y="46"/>
                      <a:pt x="15" y="46"/>
                      <a:pt x="15" y="46"/>
                    </a:cubicBezTo>
                    <a:cubicBezTo>
                      <a:pt x="13" y="45"/>
                      <a:pt x="13" y="45"/>
                      <a:pt x="13" y="45"/>
                    </a:cubicBezTo>
                    <a:cubicBezTo>
                      <a:pt x="11" y="46"/>
                      <a:pt x="11" y="46"/>
                      <a:pt x="11" y="46"/>
                    </a:cubicBezTo>
                    <a:cubicBezTo>
                      <a:pt x="11" y="46"/>
                      <a:pt x="11" y="46"/>
                      <a:pt x="11" y="46"/>
                    </a:cubicBezTo>
                    <a:cubicBezTo>
                      <a:pt x="12" y="47"/>
                      <a:pt x="12" y="47"/>
                      <a:pt x="12" y="47"/>
                    </a:cubicBezTo>
                    <a:cubicBezTo>
                      <a:pt x="13" y="48"/>
                      <a:pt x="13" y="48"/>
                      <a:pt x="13" y="48"/>
                    </a:cubicBezTo>
                    <a:cubicBezTo>
                      <a:pt x="13" y="49"/>
                      <a:pt x="13" y="49"/>
                      <a:pt x="13" y="49"/>
                    </a:cubicBezTo>
                    <a:cubicBezTo>
                      <a:pt x="14" y="50"/>
                      <a:pt x="14" y="50"/>
                      <a:pt x="14" y="50"/>
                    </a:cubicBezTo>
                    <a:cubicBezTo>
                      <a:pt x="15" y="52"/>
                      <a:pt x="15" y="52"/>
                      <a:pt x="15" y="52"/>
                    </a:cubicBezTo>
                    <a:cubicBezTo>
                      <a:pt x="18" y="52"/>
                      <a:pt x="18" y="52"/>
                      <a:pt x="18" y="52"/>
                    </a:cubicBezTo>
                    <a:cubicBezTo>
                      <a:pt x="19" y="53"/>
                      <a:pt x="19" y="53"/>
                      <a:pt x="19" y="53"/>
                    </a:cubicBezTo>
                    <a:cubicBezTo>
                      <a:pt x="19" y="54"/>
                      <a:pt x="19" y="54"/>
                      <a:pt x="19" y="54"/>
                    </a:cubicBezTo>
                    <a:cubicBezTo>
                      <a:pt x="20" y="55"/>
                      <a:pt x="20" y="55"/>
                      <a:pt x="20" y="55"/>
                    </a:cubicBezTo>
                    <a:cubicBezTo>
                      <a:pt x="21" y="55"/>
                      <a:pt x="21" y="55"/>
                      <a:pt x="21" y="55"/>
                    </a:cubicBezTo>
                    <a:cubicBezTo>
                      <a:pt x="21" y="55"/>
                      <a:pt x="21" y="55"/>
                      <a:pt x="21" y="55"/>
                    </a:cubicBezTo>
                    <a:cubicBezTo>
                      <a:pt x="21" y="54"/>
                      <a:pt x="21" y="54"/>
                      <a:pt x="21" y="54"/>
                    </a:cubicBezTo>
                    <a:cubicBezTo>
                      <a:pt x="23" y="54"/>
                      <a:pt x="23" y="54"/>
                      <a:pt x="23" y="54"/>
                    </a:cubicBezTo>
                    <a:cubicBezTo>
                      <a:pt x="24" y="55"/>
                      <a:pt x="24" y="55"/>
                      <a:pt x="24" y="55"/>
                    </a:cubicBezTo>
                    <a:cubicBezTo>
                      <a:pt x="24" y="53"/>
                      <a:pt x="24" y="53"/>
                      <a:pt x="24" y="53"/>
                    </a:cubicBezTo>
                    <a:cubicBezTo>
                      <a:pt x="24" y="53"/>
                      <a:pt x="24" y="53"/>
                      <a:pt x="24" y="53"/>
                    </a:cubicBezTo>
                    <a:cubicBezTo>
                      <a:pt x="25" y="54"/>
                      <a:pt x="25" y="54"/>
                      <a:pt x="25" y="54"/>
                    </a:cubicBezTo>
                    <a:cubicBezTo>
                      <a:pt x="27" y="55"/>
                      <a:pt x="27" y="55"/>
                      <a:pt x="27" y="55"/>
                    </a:cubicBezTo>
                    <a:cubicBezTo>
                      <a:pt x="28" y="53"/>
                      <a:pt x="28" y="53"/>
                      <a:pt x="28" y="53"/>
                    </a:cubicBezTo>
                    <a:cubicBezTo>
                      <a:pt x="31" y="55"/>
                      <a:pt x="31" y="55"/>
                      <a:pt x="31" y="55"/>
                    </a:cubicBezTo>
                    <a:cubicBezTo>
                      <a:pt x="32" y="54"/>
                      <a:pt x="32" y="54"/>
                      <a:pt x="32" y="54"/>
                    </a:cubicBezTo>
                    <a:cubicBezTo>
                      <a:pt x="32" y="53"/>
                      <a:pt x="32" y="53"/>
                      <a:pt x="32" y="53"/>
                    </a:cubicBezTo>
                    <a:cubicBezTo>
                      <a:pt x="33" y="54"/>
                      <a:pt x="33" y="54"/>
                      <a:pt x="33" y="54"/>
                    </a:cubicBezTo>
                    <a:cubicBezTo>
                      <a:pt x="32" y="55"/>
                      <a:pt x="32" y="55"/>
                      <a:pt x="32" y="55"/>
                    </a:cubicBezTo>
                    <a:cubicBezTo>
                      <a:pt x="32" y="56"/>
                      <a:pt x="32" y="56"/>
                      <a:pt x="32" y="56"/>
                    </a:cubicBezTo>
                    <a:cubicBezTo>
                      <a:pt x="32" y="58"/>
                      <a:pt x="32" y="58"/>
                      <a:pt x="32" y="58"/>
                    </a:cubicBezTo>
                    <a:cubicBezTo>
                      <a:pt x="33" y="59"/>
                      <a:pt x="33" y="59"/>
                      <a:pt x="33" y="59"/>
                    </a:cubicBezTo>
                    <a:cubicBezTo>
                      <a:pt x="33" y="59"/>
                      <a:pt x="33" y="59"/>
                      <a:pt x="33" y="59"/>
                    </a:cubicBezTo>
                    <a:cubicBezTo>
                      <a:pt x="33" y="60"/>
                      <a:pt x="33" y="60"/>
                      <a:pt x="33" y="60"/>
                    </a:cubicBezTo>
                    <a:cubicBezTo>
                      <a:pt x="34" y="61"/>
                      <a:pt x="34" y="61"/>
                      <a:pt x="34" y="61"/>
                    </a:cubicBezTo>
                    <a:cubicBezTo>
                      <a:pt x="34" y="61"/>
                      <a:pt x="34" y="61"/>
                      <a:pt x="34" y="61"/>
                    </a:cubicBezTo>
                    <a:cubicBezTo>
                      <a:pt x="34" y="62"/>
                      <a:pt x="34" y="62"/>
                      <a:pt x="34" y="62"/>
                    </a:cubicBezTo>
                    <a:cubicBezTo>
                      <a:pt x="36" y="62"/>
                      <a:pt x="36" y="62"/>
                      <a:pt x="36" y="62"/>
                    </a:cubicBezTo>
                    <a:cubicBezTo>
                      <a:pt x="36" y="63"/>
                      <a:pt x="36" y="63"/>
                      <a:pt x="36" y="63"/>
                    </a:cubicBezTo>
                    <a:cubicBezTo>
                      <a:pt x="37" y="63"/>
                      <a:pt x="37" y="63"/>
                      <a:pt x="37" y="63"/>
                    </a:cubicBezTo>
                    <a:cubicBezTo>
                      <a:pt x="37" y="62"/>
                      <a:pt x="37" y="62"/>
                      <a:pt x="37" y="62"/>
                    </a:cubicBezTo>
                    <a:cubicBezTo>
                      <a:pt x="37" y="63"/>
                      <a:pt x="37" y="63"/>
                      <a:pt x="37" y="63"/>
                    </a:cubicBezTo>
                    <a:cubicBezTo>
                      <a:pt x="41" y="62"/>
                      <a:pt x="41" y="62"/>
                      <a:pt x="41" y="62"/>
                    </a:cubicBezTo>
                    <a:cubicBezTo>
                      <a:pt x="43" y="61"/>
                      <a:pt x="43" y="61"/>
                      <a:pt x="43" y="61"/>
                    </a:cubicBezTo>
                    <a:cubicBezTo>
                      <a:pt x="43" y="60"/>
                      <a:pt x="43" y="60"/>
                      <a:pt x="43" y="60"/>
                    </a:cubicBezTo>
                    <a:cubicBezTo>
                      <a:pt x="43" y="58"/>
                      <a:pt x="43" y="58"/>
                      <a:pt x="43" y="58"/>
                    </a:cubicBezTo>
                    <a:cubicBezTo>
                      <a:pt x="44" y="57"/>
                      <a:pt x="44" y="57"/>
                      <a:pt x="44" y="57"/>
                    </a:cubicBezTo>
                    <a:cubicBezTo>
                      <a:pt x="46" y="57"/>
                      <a:pt x="46" y="57"/>
                      <a:pt x="46" y="57"/>
                    </a:cubicBezTo>
                    <a:cubicBezTo>
                      <a:pt x="48" y="55"/>
                      <a:pt x="48" y="55"/>
                      <a:pt x="48" y="55"/>
                    </a:cubicBezTo>
                    <a:cubicBezTo>
                      <a:pt x="49" y="56"/>
                      <a:pt x="49" y="56"/>
                      <a:pt x="49" y="56"/>
                    </a:cubicBezTo>
                    <a:cubicBezTo>
                      <a:pt x="49" y="56"/>
                      <a:pt x="49" y="56"/>
                      <a:pt x="49" y="56"/>
                    </a:cubicBezTo>
                    <a:cubicBezTo>
                      <a:pt x="49" y="57"/>
                      <a:pt x="49" y="57"/>
                      <a:pt x="49" y="57"/>
                    </a:cubicBezTo>
                    <a:cubicBezTo>
                      <a:pt x="50" y="56"/>
                      <a:pt x="50" y="56"/>
                      <a:pt x="50" y="56"/>
                    </a:cubicBezTo>
                    <a:cubicBezTo>
                      <a:pt x="51" y="56"/>
                      <a:pt x="51" y="56"/>
                      <a:pt x="51" y="56"/>
                    </a:cubicBezTo>
                    <a:cubicBezTo>
                      <a:pt x="52" y="54"/>
                      <a:pt x="52" y="54"/>
                      <a:pt x="52" y="54"/>
                    </a:cubicBezTo>
                    <a:cubicBezTo>
                      <a:pt x="54" y="54"/>
                      <a:pt x="54" y="54"/>
                      <a:pt x="54" y="54"/>
                    </a:cubicBezTo>
                    <a:cubicBezTo>
                      <a:pt x="53" y="53"/>
                      <a:pt x="53" y="53"/>
                      <a:pt x="53" y="53"/>
                    </a:cubicBezTo>
                    <a:cubicBezTo>
                      <a:pt x="54" y="52"/>
                      <a:pt x="54" y="52"/>
                      <a:pt x="54" y="52"/>
                    </a:cubicBezTo>
                    <a:cubicBezTo>
                      <a:pt x="54" y="51"/>
                      <a:pt x="54" y="51"/>
                      <a:pt x="54" y="51"/>
                    </a:cubicBezTo>
                    <a:cubicBezTo>
                      <a:pt x="55" y="51"/>
                      <a:pt x="55" y="51"/>
                      <a:pt x="55" y="51"/>
                    </a:cubicBezTo>
                    <a:cubicBezTo>
                      <a:pt x="55" y="50"/>
                      <a:pt x="55" y="50"/>
                      <a:pt x="55" y="50"/>
                    </a:cubicBezTo>
                    <a:cubicBezTo>
                      <a:pt x="55" y="49"/>
                      <a:pt x="55" y="49"/>
                      <a:pt x="55" y="49"/>
                    </a:cubicBezTo>
                    <a:cubicBezTo>
                      <a:pt x="55" y="49"/>
                      <a:pt x="55" y="49"/>
                      <a:pt x="55" y="49"/>
                    </a:cubicBezTo>
                    <a:cubicBezTo>
                      <a:pt x="55" y="48"/>
                      <a:pt x="55" y="48"/>
                      <a:pt x="55" y="48"/>
                    </a:cubicBezTo>
                    <a:cubicBezTo>
                      <a:pt x="55" y="48"/>
                      <a:pt x="55" y="48"/>
                      <a:pt x="55" y="48"/>
                    </a:cubicBezTo>
                    <a:cubicBezTo>
                      <a:pt x="54" y="46"/>
                      <a:pt x="54" y="46"/>
                      <a:pt x="54" y="46"/>
                    </a:cubicBezTo>
                    <a:cubicBezTo>
                      <a:pt x="56" y="44"/>
                      <a:pt x="56" y="44"/>
                      <a:pt x="56" y="44"/>
                    </a:cubicBezTo>
                    <a:cubicBezTo>
                      <a:pt x="56" y="44"/>
                      <a:pt x="56" y="44"/>
                      <a:pt x="56" y="44"/>
                    </a:cubicBezTo>
                    <a:cubicBezTo>
                      <a:pt x="57" y="44"/>
                      <a:pt x="57" y="44"/>
                      <a:pt x="57" y="44"/>
                    </a:cubicBezTo>
                    <a:cubicBezTo>
                      <a:pt x="58" y="42"/>
                      <a:pt x="58" y="42"/>
                      <a:pt x="58" y="42"/>
                    </a:cubicBezTo>
                    <a:cubicBezTo>
                      <a:pt x="59" y="42"/>
                      <a:pt x="59" y="42"/>
                      <a:pt x="59" y="42"/>
                    </a:cubicBezTo>
                    <a:cubicBezTo>
                      <a:pt x="59" y="41"/>
                      <a:pt x="59" y="41"/>
                      <a:pt x="59" y="41"/>
                    </a:cubicBezTo>
                    <a:cubicBezTo>
                      <a:pt x="60" y="41"/>
                      <a:pt x="60" y="41"/>
                      <a:pt x="60" y="41"/>
                    </a:cubicBezTo>
                    <a:cubicBezTo>
                      <a:pt x="60" y="40"/>
                      <a:pt x="60" y="40"/>
                      <a:pt x="60" y="40"/>
                    </a:cubicBezTo>
                    <a:cubicBezTo>
                      <a:pt x="60" y="40"/>
                      <a:pt x="60" y="40"/>
                      <a:pt x="60" y="40"/>
                    </a:cubicBezTo>
                    <a:cubicBezTo>
                      <a:pt x="61" y="38"/>
                      <a:pt x="61" y="38"/>
                      <a:pt x="61" y="38"/>
                    </a:cubicBezTo>
                    <a:cubicBezTo>
                      <a:pt x="61" y="37"/>
                      <a:pt x="61" y="37"/>
                      <a:pt x="61" y="37"/>
                    </a:cubicBezTo>
                    <a:cubicBezTo>
                      <a:pt x="63" y="37"/>
                      <a:pt x="63" y="37"/>
                      <a:pt x="63" y="37"/>
                    </a:cubicBezTo>
                    <a:cubicBezTo>
                      <a:pt x="64" y="34"/>
                      <a:pt x="64" y="34"/>
                      <a:pt x="64" y="34"/>
                    </a:cubicBezTo>
                    <a:cubicBezTo>
                      <a:pt x="63" y="33"/>
                      <a:pt x="63" y="33"/>
                      <a:pt x="63" y="33"/>
                    </a:cubicBezTo>
                    <a:cubicBezTo>
                      <a:pt x="63" y="33"/>
                      <a:pt x="63" y="33"/>
                      <a:pt x="63" y="33"/>
                    </a:cubicBezTo>
                    <a:cubicBezTo>
                      <a:pt x="63" y="32"/>
                      <a:pt x="63" y="32"/>
                      <a:pt x="63" y="32"/>
                    </a:cubicBezTo>
                    <a:cubicBezTo>
                      <a:pt x="64" y="31"/>
                      <a:pt x="64" y="31"/>
                      <a:pt x="64" y="31"/>
                    </a:cubicBezTo>
                    <a:cubicBezTo>
                      <a:pt x="63" y="30"/>
                      <a:pt x="63" y="30"/>
                      <a:pt x="63" y="30"/>
                    </a:cubicBezTo>
                    <a:cubicBezTo>
                      <a:pt x="63" y="30"/>
                      <a:pt x="63" y="30"/>
                      <a:pt x="63" y="30"/>
                    </a:cubicBezTo>
                    <a:cubicBezTo>
                      <a:pt x="63" y="30"/>
                      <a:pt x="63" y="30"/>
                      <a:pt x="63" y="30"/>
                    </a:cubicBezTo>
                    <a:cubicBezTo>
                      <a:pt x="64" y="26"/>
                      <a:pt x="64" y="26"/>
                      <a:pt x="64" y="26"/>
                    </a:cubicBezTo>
                    <a:cubicBezTo>
                      <a:pt x="64" y="26"/>
                      <a:pt x="65" y="26"/>
                      <a:pt x="64" y="25"/>
                    </a:cubicBezTo>
                    <a:cubicBezTo>
                      <a:pt x="62" y="24"/>
                      <a:pt x="62" y="23"/>
                      <a:pt x="62" y="23"/>
                    </a:cubicBezTo>
                    <a:cubicBezTo>
                      <a:pt x="64" y="20"/>
                      <a:pt x="64" y="20"/>
                      <a:pt x="64" y="20"/>
                    </a:cubicBezTo>
                    <a:cubicBezTo>
                      <a:pt x="63" y="18"/>
                      <a:pt x="63" y="18"/>
                      <a:pt x="63" y="18"/>
                    </a:cubicBezTo>
                    <a:cubicBezTo>
                      <a:pt x="63" y="18"/>
                      <a:pt x="63" y="14"/>
                      <a:pt x="62" y="14"/>
                    </a:cubicBezTo>
                    <a:cubicBezTo>
                      <a:pt x="61" y="14"/>
                      <a:pt x="60" y="14"/>
                      <a:pt x="60" y="14"/>
                    </a:cubicBezTo>
                    <a:cubicBezTo>
                      <a:pt x="60" y="14"/>
                      <a:pt x="60" y="14"/>
                      <a:pt x="60" y="14"/>
                    </a:cubicBezTo>
                    <a:cubicBezTo>
                      <a:pt x="59" y="14"/>
                      <a:pt x="57" y="14"/>
                      <a:pt x="57" y="14"/>
                    </a:cubicBezTo>
                    <a:cubicBezTo>
                      <a:pt x="56" y="13"/>
                      <a:pt x="54" y="11"/>
                      <a:pt x="54" y="11"/>
                    </a:cubicBezTo>
                    <a:cubicBezTo>
                      <a:pt x="53" y="9"/>
                      <a:pt x="53" y="9"/>
                      <a:pt x="53" y="9"/>
                    </a:cubicBezTo>
                    <a:cubicBezTo>
                      <a:pt x="53" y="9"/>
                      <a:pt x="53" y="10"/>
                      <a:pt x="52" y="10"/>
                    </a:cubicBezTo>
                    <a:cubicBezTo>
                      <a:pt x="51" y="10"/>
                      <a:pt x="51" y="10"/>
                      <a:pt x="50" y="10"/>
                    </a:cubicBezTo>
                    <a:cubicBezTo>
                      <a:pt x="50" y="10"/>
                      <a:pt x="50" y="10"/>
                      <a:pt x="49" y="10"/>
                    </a:cubicBezTo>
                    <a:cubicBezTo>
                      <a:pt x="48" y="9"/>
                      <a:pt x="48" y="7"/>
                      <a:pt x="48" y="7"/>
                    </a:cubicBezTo>
                    <a:cubicBezTo>
                      <a:pt x="48" y="7"/>
                      <a:pt x="47" y="7"/>
                      <a:pt x="47" y="7"/>
                    </a:cubicBezTo>
                    <a:cubicBezTo>
                      <a:pt x="46" y="7"/>
                      <a:pt x="46" y="7"/>
                      <a:pt x="46" y="7"/>
                    </a:cubicBezTo>
                    <a:cubicBezTo>
                      <a:pt x="45" y="8"/>
                      <a:pt x="44" y="9"/>
                      <a:pt x="44" y="9"/>
                    </a:cubicBezTo>
                    <a:cubicBezTo>
                      <a:pt x="44" y="9"/>
                      <a:pt x="45" y="10"/>
                      <a:pt x="45" y="10"/>
                    </a:cubicBezTo>
                    <a:cubicBezTo>
                      <a:pt x="44" y="11"/>
                      <a:pt x="43" y="12"/>
                      <a:pt x="43" y="12"/>
                    </a:cubicBezTo>
                    <a:cubicBezTo>
                      <a:pt x="43" y="12"/>
                      <a:pt x="42" y="12"/>
                      <a:pt x="41" y="11"/>
                    </a:cubicBezTo>
                    <a:cubicBezTo>
                      <a:pt x="40" y="10"/>
                      <a:pt x="41" y="9"/>
                      <a:pt x="41" y="8"/>
                    </a:cubicBezTo>
                    <a:cubicBezTo>
                      <a:pt x="41" y="7"/>
                      <a:pt x="41" y="8"/>
                      <a:pt x="41" y="6"/>
                    </a:cubicBezTo>
                    <a:cubicBezTo>
                      <a:pt x="41" y="4"/>
                      <a:pt x="42" y="2"/>
                      <a:pt x="42" y="2"/>
                    </a:cubicBezTo>
                    <a:cubicBezTo>
                      <a:pt x="42" y="2"/>
                      <a:pt x="41" y="0"/>
                      <a:pt x="39" y="0"/>
                    </a:cubicBezTo>
                    <a:cubicBezTo>
                      <a:pt x="39" y="0"/>
                      <a:pt x="39" y="0"/>
                      <a:pt x="38" y="0"/>
                    </a:cubicBezTo>
                    <a:cubicBezTo>
                      <a:pt x="35" y="1"/>
                      <a:pt x="34" y="0"/>
                      <a:pt x="34" y="2"/>
                    </a:cubicBezTo>
                    <a:cubicBezTo>
                      <a:pt x="34" y="4"/>
                      <a:pt x="33" y="6"/>
                      <a:pt x="33" y="6"/>
                    </a:cubicBezTo>
                    <a:cubicBezTo>
                      <a:pt x="33" y="6"/>
                      <a:pt x="34" y="6"/>
                      <a:pt x="33" y="7"/>
                    </a:cubicBezTo>
                    <a:cubicBezTo>
                      <a:pt x="32" y="9"/>
                      <a:pt x="30" y="9"/>
                      <a:pt x="30" y="9"/>
                    </a:cubicBezTo>
                    <a:cubicBezTo>
                      <a:pt x="28" y="5"/>
                      <a:pt x="28" y="5"/>
                      <a:pt x="28" y="5"/>
                    </a:cubicBezTo>
                    <a:cubicBezTo>
                      <a:pt x="28" y="5"/>
                      <a:pt x="27" y="3"/>
                      <a:pt x="25" y="3"/>
                    </a:cubicBezTo>
                    <a:cubicBezTo>
                      <a:pt x="23" y="3"/>
                      <a:pt x="21" y="2"/>
                      <a:pt x="21" y="2"/>
                    </a:cubicBezTo>
                    <a:cubicBezTo>
                      <a:pt x="21" y="2"/>
                      <a:pt x="21" y="2"/>
                      <a:pt x="20" y="2"/>
                    </a:cubicBezTo>
                    <a:cubicBezTo>
                      <a:pt x="19" y="2"/>
                      <a:pt x="18" y="2"/>
                      <a:pt x="17" y="3"/>
                    </a:cubicBezTo>
                    <a:cubicBezTo>
                      <a:pt x="16" y="4"/>
                      <a:pt x="15" y="5"/>
                      <a:pt x="15" y="5"/>
                    </a:cubicBezTo>
                    <a:cubicBezTo>
                      <a:pt x="16" y="7"/>
                      <a:pt x="16" y="7"/>
                      <a:pt x="16" y="7"/>
                    </a:cubicBezTo>
                    <a:cubicBezTo>
                      <a:pt x="18" y="5"/>
                      <a:pt x="18" y="5"/>
                      <a:pt x="18" y="5"/>
                    </a:cubicBezTo>
                    <a:cubicBezTo>
                      <a:pt x="23" y="7"/>
                      <a:pt x="23" y="7"/>
                      <a:pt x="23" y="7"/>
                    </a:cubicBezTo>
                    <a:cubicBezTo>
                      <a:pt x="23" y="7"/>
                      <a:pt x="25" y="10"/>
                      <a:pt x="23" y="10"/>
                    </a:cubicBezTo>
                    <a:cubicBezTo>
                      <a:pt x="21" y="10"/>
                      <a:pt x="19" y="11"/>
                      <a:pt x="18" y="11"/>
                    </a:cubicBezTo>
                    <a:cubicBezTo>
                      <a:pt x="17" y="11"/>
                      <a:pt x="18" y="11"/>
                      <a:pt x="17" y="11"/>
                    </a:cubicBezTo>
                    <a:cubicBezTo>
                      <a:pt x="17" y="11"/>
                      <a:pt x="16" y="11"/>
                      <a:pt x="15" y="11"/>
                    </a:cubicBezTo>
                    <a:cubicBezTo>
                      <a:pt x="11" y="9"/>
                      <a:pt x="10" y="7"/>
                      <a:pt x="10" y="7"/>
                    </a:cubicBezTo>
                    <a:cubicBezTo>
                      <a:pt x="10" y="7"/>
                      <a:pt x="8" y="11"/>
                      <a:pt x="7" y="11"/>
                    </a:cubicBezTo>
                    <a:cubicBezTo>
                      <a:pt x="6" y="12"/>
                      <a:pt x="4" y="13"/>
                      <a:pt x="4" y="13"/>
                    </a:cubicBezTo>
                    <a:cubicBezTo>
                      <a:pt x="6" y="16"/>
                      <a:pt x="6" y="16"/>
                      <a:pt x="6" y="16"/>
                    </a:cubicBezTo>
                    <a:cubicBezTo>
                      <a:pt x="3" y="17"/>
                      <a:pt x="3" y="17"/>
                      <a:pt x="3" y="17"/>
                    </a:cubicBezTo>
                    <a:cubicBezTo>
                      <a:pt x="3" y="17"/>
                      <a:pt x="2" y="18"/>
                      <a:pt x="1" y="19"/>
                    </a:cubicBezTo>
                    <a:cubicBezTo>
                      <a:pt x="0" y="20"/>
                      <a:pt x="0" y="22"/>
                      <a:pt x="1" y="22"/>
                    </a:cubicBez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grpSp>
        <p:grpSp>
          <p:nvGrpSpPr>
            <p:cNvPr id="711" name="Group 610"/>
            <p:cNvGrpSpPr>
              <a:grpSpLocks/>
            </p:cNvGrpSpPr>
            <p:nvPr/>
          </p:nvGrpSpPr>
          <p:grpSpPr bwMode="auto">
            <a:xfrm>
              <a:off x="1998140" y="1282436"/>
              <a:ext cx="7153909" cy="3078191"/>
              <a:chOff x="3296" y="2951"/>
              <a:chExt cx="2100" cy="1060"/>
            </a:xfrm>
            <a:solidFill>
              <a:schemeClr val="accent3">
                <a:lumMod val="75000"/>
              </a:schemeClr>
            </a:solidFill>
          </p:grpSpPr>
          <p:sp>
            <p:nvSpPr>
              <p:cNvPr id="767" name="Freeform 410"/>
              <p:cNvSpPr>
                <a:spLocks/>
              </p:cNvSpPr>
              <p:nvPr/>
            </p:nvSpPr>
            <p:spPr bwMode="auto">
              <a:xfrm>
                <a:off x="4592" y="2951"/>
                <a:ext cx="2" cy="1"/>
              </a:xfrm>
              <a:custGeom>
                <a:avLst/>
                <a:gdLst/>
                <a:ahLst/>
                <a:cxnLst>
                  <a:cxn ang="0">
                    <a:pos x="2" y="0"/>
                  </a:cxn>
                  <a:cxn ang="0">
                    <a:pos x="2" y="0"/>
                  </a:cxn>
                  <a:cxn ang="0">
                    <a:pos x="0" y="0"/>
                  </a:cxn>
                  <a:cxn ang="0">
                    <a:pos x="0" y="1"/>
                  </a:cxn>
                  <a:cxn ang="0">
                    <a:pos x="2" y="0"/>
                  </a:cxn>
                </a:cxnLst>
                <a:rect l="0" t="0" r="r" b="b"/>
                <a:pathLst>
                  <a:path w="2" h="1">
                    <a:moveTo>
                      <a:pt x="2" y="0"/>
                    </a:moveTo>
                    <a:lnTo>
                      <a:pt x="2" y="0"/>
                    </a:lnTo>
                    <a:lnTo>
                      <a:pt x="0" y="0"/>
                    </a:lnTo>
                    <a:lnTo>
                      <a:pt x="0"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8" name="Freeform 411"/>
              <p:cNvSpPr>
                <a:spLocks/>
              </p:cNvSpPr>
              <p:nvPr/>
            </p:nvSpPr>
            <p:spPr bwMode="auto">
              <a:xfrm>
                <a:off x="5361" y="3260"/>
                <a:ext cx="18" cy="9"/>
              </a:xfrm>
              <a:custGeom>
                <a:avLst/>
                <a:gdLst/>
                <a:ahLst/>
                <a:cxnLst>
                  <a:cxn ang="0">
                    <a:pos x="17" y="6"/>
                  </a:cxn>
                  <a:cxn ang="0">
                    <a:pos x="16" y="5"/>
                  </a:cxn>
                  <a:cxn ang="0">
                    <a:pos x="15" y="5"/>
                  </a:cxn>
                  <a:cxn ang="0">
                    <a:pos x="14" y="6"/>
                  </a:cxn>
                  <a:cxn ang="0">
                    <a:pos x="13" y="5"/>
                  </a:cxn>
                  <a:cxn ang="0">
                    <a:pos x="13" y="4"/>
                  </a:cxn>
                  <a:cxn ang="0">
                    <a:pos x="11" y="3"/>
                  </a:cxn>
                  <a:cxn ang="0">
                    <a:pos x="11" y="3"/>
                  </a:cxn>
                  <a:cxn ang="0">
                    <a:pos x="10" y="2"/>
                  </a:cxn>
                  <a:cxn ang="0">
                    <a:pos x="10" y="2"/>
                  </a:cxn>
                  <a:cxn ang="0">
                    <a:pos x="9" y="1"/>
                  </a:cxn>
                  <a:cxn ang="0">
                    <a:pos x="8" y="1"/>
                  </a:cxn>
                  <a:cxn ang="0">
                    <a:pos x="7" y="1"/>
                  </a:cxn>
                  <a:cxn ang="0">
                    <a:pos x="7" y="1"/>
                  </a:cxn>
                  <a:cxn ang="0">
                    <a:pos x="7" y="1"/>
                  </a:cxn>
                  <a:cxn ang="0">
                    <a:pos x="6" y="2"/>
                  </a:cxn>
                  <a:cxn ang="0">
                    <a:pos x="5" y="2"/>
                  </a:cxn>
                  <a:cxn ang="0">
                    <a:pos x="4" y="1"/>
                  </a:cxn>
                  <a:cxn ang="0">
                    <a:pos x="2" y="1"/>
                  </a:cxn>
                  <a:cxn ang="0">
                    <a:pos x="1" y="0"/>
                  </a:cxn>
                  <a:cxn ang="0">
                    <a:pos x="1" y="0"/>
                  </a:cxn>
                  <a:cxn ang="0">
                    <a:pos x="0" y="3"/>
                  </a:cxn>
                  <a:cxn ang="0">
                    <a:pos x="1" y="5"/>
                  </a:cxn>
                  <a:cxn ang="0">
                    <a:pos x="2" y="5"/>
                  </a:cxn>
                  <a:cxn ang="0">
                    <a:pos x="3" y="6"/>
                  </a:cxn>
                  <a:cxn ang="0">
                    <a:pos x="3" y="5"/>
                  </a:cxn>
                  <a:cxn ang="0">
                    <a:pos x="4" y="5"/>
                  </a:cxn>
                  <a:cxn ang="0">
                    <a:pos x="6" y="5"/>
                  </a:cxn>
                  <a:cxn ang="0">
                    <a:pos x="7" y="5"/>
                  </a:cxn>
                  <a:cxn ang="0">
                    <a:pos x="9" y="7"/>
                  </a:cxn>
                  <a:cxn ang="0">
                    <a:pos x="11" y="8"/>
                  </a:cxn>
                  <a:cxn ang="0">
                    <a:pos x="12" y="8"/>
                  </a:cxn>
                  <a:cxn ang="0">
                    <a:pos x="12" y="9"/>
                  </a:cxn>
                  <a:cxn ang="0">
                    <a:pos x="13" y="9"/>
                  </a:cxn>
                  <a:cxn ang="0">
                    <a:pos x="14" y="8"/>
                  </a:cxn>
                  <a:cxn ang="0">
                    <a:pos x="14" y="7"/>
                  </a:cxn>
                  <a:cxn ang="0">
                    <a:pos x="15" y="7"/>
                  </a:cxn>
                  <a:cxn ang="0">
                    <a:pos x="17" y="7"/>
                  </a:cxn>
                  <a:cxn ang="0">
                    <a:pos x="18" y="7"/>
                  </a:cxn>
                  <a:cxn ang="0">
                    <a:pos x="18" y="7"/>
                  </a:cxn>
                  <a:cxn ang="0">
                    <a:pos x="18" y="6"/>
                  </a:cxn>
                  <a:cxn ang="0">
                    <a:pos x="18" y="6"/>
                  </a:cxn>
                  <a:cxn ang="0">
                    <a:pos x="17" y="6"/>
                  </a:cxn>
                </a:cxnLst>
                <a:rect l="0" t="0" r="r" b="b"/>
                <a:pathLst>
                  <a:path w="18" h="9">
                    <a:moveTo>
                      <a:pt x="17" y="6"/>
                    </a:moveTo>
                    <a:lnTo>
                      <a:pt x="16" y="5"/>
                    </a:lnTo>
                    <a:lnTo>
                      <a:pt x="15" y="5"/>
                    </a:lnTo>
                    <a:lnTo>
                      <a:pt x="14" y="6"/>
                    </a:lnTo>
                    <a:lnTo>
                      <a:pt x="13" y="5"/>
                    </a:lnTo>
                    <a:lnTo>
                      <a:pt x="13" y="4"/>
                    </a:lnTo>
                    <a:lnTo>
                      <a:pt x="11" y="3"/>
                    </a:lnTo>
                    <a:lnTo>
                      <a:pt x="11" y="3"/>
                    </a:lnTo>
                    <a:lnTo>
                      <a:pt x="10" y="2"/>
                    </a:lnTo>
                    <a:lnTo>
                      <a:pt x="10" y="2"/>
                    </a:lnTo>
                    <a:lnTo>
                      <a:pt x="9" y="1"/>
                    </a:lnTo>
                    <a:lnTo>
                      <a:pt x="8" y="1"/>
                    </a:lnTo>
                    <a:lnTo>
                      <a:pt x="7" y="1"/>
                    </a:lnTo>
                    <a:lnTo>
                      <a:pt x="7" y="1"/>
                    </a:lnTo>
                    <a:lnTo>
                      <a:pt x="7" y="1"/>
                    </a:lnTo>
                    <a:lnTo>
                      <a:pt x="6" y="2"/>
                    </a:lnTo>
                    <a:lnTo>
                      <a:pt x="5" y="2"/>
                    </a:lnTo>
                    <a:lnTo>
                      <a:pt x="4" y="1"/>
                    </a:lnTo>
                    <a:lnTo>
                      <a:pt x="2" y="1"/>
                    </a:lnTo>
                    <a:lnTo>
                      <a:pt x="1" y="0"/>
                    </a:lnTo>
                    <a:lnTo>
                      <a:pt x="1" y="0"/>
                    </a:lnTo>
                    <a:lnTo>
                      <a:pt x="0" y="3"/>
                    </a:lnTo>
                    <a:lnTo>
                      <a:pt x="1" y="5"/>
                    </a:lnTo>
                    <a:lnTo>
                      <a:pt x="2" y="5"/>
                    </a:lnTo>
                    <a:lnTo>
                      <a:pt x="3" y="6"/>
                    </a:lnTo>
                    <a:lnTo>
                      <a:pt x="3" y="5"/>
                    </a:lnTo>
                    <a:lnTo>
                      <a:pt x="4" y="5"/>
                    </a:lnTo>
                    <a:lnTo>
                      <a:pt x="6" y="5"/>
                    </a:lnTo>
                    <a:lnTo>
                      <a:pt x="7" y="5"/>
                    </a:lnTo>
                    <a:lnTo>
                      <a:pt x="9" y="7"/>
                    </a:lnTo>
                    <a:lnTo>
                      <a:pt x="11" y="8"/>
                    </a:lnTo>
                    <a:lnTo>
                      <a:pt x="12" y="8"/>
                    </a:lnTo>
                    <a:lnTo>
                      <a:pt x="12" y="9"/>
                    </a:lnTo>
                    <a:lnTo>
                      <a:pt x="13" y="9"/>
                    </a:lnTo>
                    <a:lnTo>
                      <a:pt x="14" y="8"/>
                    </a:lnTo>
                    <a:lnTo>
                      <a:pt x="14" y="7"/>
                    </a:lnTo>
                    <a:lnTo>
                      <a:pt x="15" y="7"/>
                    </a:lnTo>
                    <a:lnTo>
                      <a:pt x="17" y="7"/>
                    </a:lnTo>
                    <a:lnTo>
                      <a:pt x="18" y="7"/>
                    </a:lnTo>
                    <a:lnTo>
                      <a:pt x="18" y="7"/>
                    </a:lnTo>
                    <a:lnTo>
                      <a:pt x="18" y="6"/>
                    </a:lnTo>
                    <a:lnTo>
                      <a:pt x="18" y="6"/>
                    </a:lnTo>
                    <a:lnTo>
                      <a:pt x="17" y="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9" name="Freeform 412"/>
              <p:cNvSpPr>
                <a:spLocks/>
              </p:cNvSpPr>
              <p:nvPr/>
            </p:nvSpPr>
            <p:spPr bwMode="auto">
              <a:xfrm>
                <a:off x="5386" y="3300"/>
                <a:ext cx="10" cy="6"/>
              </a:xfrm>
              <a:custGeom>
                <a:avLst/>
                <a:gdLst/>
                <a:ahLst/>
                <a:cxnLst>
                  <a:cxn ang="0">
                    <a:pos x="10" y="3"/>
                  </a:cxn>
                  <a:cxn ang="0">
                    <a:pos x="9" y="3"/>
                  </a:cxn>
                  <a:cxn ang="0">
                    <a:pos x="9" y="0"/>
                  </a:cxn>
                  <a:cxn ang="0">
                    <a:pos x="9" y="0"/>
                  </a:cxn>
                  <a:cxn ang="0">
                    <a:pos x="7" y="0"/>
                  </a:cxn>
                  <a:cxn ang="0">
                    <a:pos x="6" y="0"/>
                  </a:cxn>
                  <a:cxn ang="0">
                    <a:pos x="5" y="0"/>
                  </a:cxn>
                  <a:cxn ang="0">
                    <a:pos x="3" y="1"/>
                  </a:cxn>
                  <a:cxn ang="0">
                    <a:pos x="0" y="1"/>
                  </a:cxn>
                  <a:cxn ang="0">
                    <a:pos x="0" y="1"/>
                  </a:cxn>
                  <a:cxn ang="0">
                    <a:pos x="0" y="2"/>
                  </a:cxn>
                  <a:cxn ang="0">
                    <a:pos x="0" y="3"/>
                  </a:cxn>
                  <a:cxn ang="0">
                    <a:pos x="1" y="4"/>
                  </a:cxn>
                  <a:cxn ang="0">
                    <a:pos x="2" y="4"/>
                  </a:cxn>
                  <a:cxn ang="0">
                    <a:pos x="3" y="4"/>
                  </a:cxn>
                  <a:cxn ang="0">
                    <a:pos x="7" y="6"/>
                  </a:cxn>
                  <a:cxn ang="0">
                    <a:pos x="7" y="5"/>
                  </a:cxn>
                  <a:cxn ang="0">
                    <a:pos x="7" y="5"/>
                  </a:cxn>
                  <a:cxn ang="0">
                    <a:pos x="8" y="4"/>
                  </a:cxn>
                  <a:cxn ang="0">
                    <a:pos x="8" y="4"/>
                  </a:cxn>
                  <a:cxn ang="0">
                    <a:pos x="9" y="4"/>
                  </a:cxn>
                  <a:cxn ang="0">
                    <a:pos x="10" y="3"/>
                  </a:cxn>
                  <a:cxn ang="0">
                    <a:pos x="10" y="3"/>
                  </a:cxn>
                </a:cxnLst>
                <a:rect l="0" t="0" r="r" b="b"/>
                <a:pathLst>
                  <a:path w="10" h="6">
                    <a:moveTo>
                      <a:pt x="10" y="3"/>
                    </a:moveTo>
                    <a:lnTo>
                      <a:pt x="9" y="3"/>
                    </a:lnTo>
                    <a:lnTo>
                      <a:pt x="9" y="0"/>
                    </a:lnTo>
                    <a:lnTo>
                      <a:pt x="9" y="0"/>
                    </a:lnTo>
                    <a:lnTo>
                      <a:pt x="7" y="0"/>
                    </a:lnTo>
                    <a:lnTo>
                      <a:pt x="6" y="0"/>
                    </a:lnTo>
                    <a:lnTo>
                      <a:pt x="5" y="0"/>
                    </a:lnTo>
                    <a:lnTo>
                      <a:pt x="3" y="1"/>
                    </a:lnTo>
                    <a:lnTo>
                      <a:pt x="0" y="1"/>
                    </a:lnTo>
                    <a:lnTo>
                      <a:pt x="0" y="1"/>
                    </a:lnTo>
                    <a:lnTo>
                      <a:pt x="0" y="2"/>
                    </a:lnTo>
                    <a:lnTo>
                      <a:pt x="0" y="3"/>
                    </a:lnTo>
                    <a:lnTo>
                      <a:pt x="1" y="4"/>
                    </a:lnTo>
                    <a:lnTo>
                      <a:pt x="2" y="4"/>
                    </a:lnTo>
                    <a:lnTo>
                      <a:pt x="3" y="4"/>
                    </a:lnTo>
                    <a:lnTo>
                      <a:pt x="7" y="6"/>
                    </a:lnTo>
                    <a:lnTo>
                      <a:pt x="7" y="5"/>
                    </a:lnTo>
                    <a:lnTo>
                      <a:pt x="7" y="5"/>
                    </a:lnTo>
                    <a:lnTo>
                      <a:pt x="8" y="4"/>
                    </a:lnTo>
                    <a:lnTo>
                      <a:pt x="8" y="4"/>
                    </a:lnTo>
                    <a:lnTo>
                      <a:pt x="9" y="4"/>
                    </a:lnTo>
                    <a:lnTo>
                      <a:pt x="10" y="3"/>
                    </a:lnTo>
                    <a:lnTo>
                      <a:pt x="10"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0" name="Freeform 413"/>
              <p:cNvSpPr>
                <a:spLocks/>
              </p:cNvSpPr>
              <p:nvPr/>
            </p:nvSpPr>
            <p:spPr bwMode="auto">
              <a:xfrm>
                <a:off x="3383" y="3260"/>
                <a:ext cx="18" cy="9"/>
              </a:xfrm>
              <a:custGeom>
                <a:avLst/>
                <a:gdLst/>
                <a:ahLst/>
                <a:cxnLst>
                  <a:cxn ang="0">
                    <a:pos x="17" y="7"/>
                  </a:cxn>
                  <a:cxn ang="0">
                    <a:pos x="18" y="7"/>
                  </a:cxn>
                  <a:cxn ang="0">
                    <a:pos x="18" y="7"/>
                  </a:cxn>
                  <a:cxn ang="0">
                    <a:pos x="18" y="6"/>
                  </a:cxn>
                  <a:cxn ang="0">
                    <a:pos x="18" y="6"/>
                  </a:cxn>
                  <a:cxn ang="0">
                    <a:pos x="17" y="6"/>
                  </a:cxn>
                  <a:cxn ang="0">
                    <a:pos x="16" y="5"/>
                  </a:cxn>
                  <a:cxn ang="0">
                    <a:pos x="15" y="5"/>
                  </a:cxn>
                  <a:cxn ang="0">
                    <a:pos x="15" y="6"/>
                  </a:cxn>
                  <a:cxn ang="0">
                    <a:pos x="14" y="5"/>
                  </a:cxn>
                  <a:cxn ang="0">
                    <a:pos x="13" y="4"/>
                  </a:cxn>
                  <a:cxn ang="0">
                    <a:pos x="10" y="3"/>
                  </a:cxn>
                  <a:cxn ang="0">
                    <a:pos x="10" y="3"/>
                  </a:cxn>
                  <a:cxn ang="0">
                    <a:pos x="10" y="2"/>
                  </a:cxn>
                  <a:cxn ang="0">
                    <a:pos x="10" y="2"/>
                  </a:cxn>
                  <a:cxn ang="0">
                    <a:pos x="9" y="1"/>
                  </a:cxn>
                  <a:cxn ang="0">
                    <a:pos x="8" y="1"/>
                  </a:cxn>
                  <a:cxn ang="0">
                    <a:pos x="7" y="1"/>
                  </a:cxn>
                  <a:cxn ang="0">
                    <a:pos x="7" y="1"/>
                  </a:cxn>
                  <a:cxn ang="0">
                    <a:pos x="7" y="1"/>
                  </a:cxn>
                  <a:cxn ang="0">
                    <a:pos x="6" y="2"/>
                  </a:cxn>
                  <a:cxn ang="0">
                    <a:pos x="5" y="2"/>
                  </a:cxn>
                  <a:cxn ang="0">
                    <a:pos x="4" y="1"/>
                  </a:cxn>
                  <a:cxn ang="0">
                    <a:pos x="2" y="1"/>
                  </a:cxn>
                  <a:cxn ang="0">
                    <a:pos x="1" y="0"/>
                  </a:cxn>
                  <a:cxn ang="0">
                    <a:pos x="1" y="0"/>
                  </a:cxn>
                  <a:cxn ang="0">
                    <a:pos x="0" y="3"/>
                  </a:cxn>
                  <a:cxn ang="0">
                    <a:pos x="1" y="5"/>
                  </a:cxn>
                  <a:cxn ang="0">
                    <a:pos x="2" y="5"/>
                  </a:cxn>
                  <a:cxn ang="0">
                    <a:pos x="3" y="6"/>
                  </a:cxn>
                  <a:cxn ang="0">
                    <a:pos x="3" y="5"/>
                  </a:cxn>
                  <a:cxn ang="0">
                    <a:pos x="4" y="5"/>
                  </a:cxn>
                  <a:cxn ang="0">
                    <a:pos x="6" y="5"/>
                  </a:cxn>
                  <a:cxn ang="0">
                    <a:pos x="7" y="5"/>
                  </a:cxn>
                  <a:cxn ang="0">
                    <a:pos x="9" y="7"/>
                  </a:cxn>
                  <a:cxn ang="0">
                    <a:pos x="11" y="8"/>
                  </a:cxn>
                  <a:cxn ang="0">
                    <a:pos x="12" y="8"/>
                  </a:cxn>
                  <a:cxn ang="0">
                    <a:pos x="12" y="9"/>
                  </a:cxn>
                  <a:cxn ang="0">
                    <a:pos x="14" y="9"/>
                  </a:cxn>
                  <a:cxn ang="0">
                    <a:pos x="14" y="8"/>
                  </a:cxn>
                  <a:cxn ang="0">
                    <a:pos x="14" y="7"/>
                  </a:cxn>
                  <a:cxn ang="0">
                    <a:pos x="15" y="7"/>
                  </a:cxn>
                  <a:cxn ang="0">
                    <a:pos x="17" y="7"/>
                  </a:cxn>
                </a:cxnLst>
                <a:rect l="0" t="0" r="r" b="b"/>
                <a:pathLst>
                  <a:path w="18" h="9">
                    <a:moveTo>
                      <a:pt x="17" y="7"/>
                    </a:moveTo>
                    <a:lnTo>
                      <a:pt x="18" y="7"/>
                    </a:lnTo>
                    <a:lnTo>
                      <a:pt x="18" y="7"/>
                    </a:lnTo>
                    <a:lnTo>
                      <a:pt x="18" y="6"/>
                    </a:lnTo>
                    <a:lnTo>
                      <a:pt x="18" y="6"/>
                    </a:lnTo>
                    <a:lnTo>
                      <a:pt x="17" y="6"/>
                    </a:lnTo>
                    <a:lnTo>
                      <a:pt x="16" y="5"/>
                    </a:lnTo>
                    <a:lnTo>
                      <a:pt x="15" y="5"/>
                    </a:lnTo>
                    <a:lnTo>
                      <a:pt x="15" y="6"/>
                    </a:lnTo>
                    <a:lnTo>
                      <a:pt x="14" y="5"/>
                    </a:lnTo>
                    <a:lnTo>
                      <a:pt x="13" y="4"/>
                    </a:lnTo>
                    <a:lnTo>
                      <a:pt x="10" y="3"/>
                    </a:lnTo>
                    <a:lnTo>
                      <a:pt x="10" y="3"/>
                    </a:lnTo>
                    <a:lnTo>
                      <a:pt x="10" y="2"/>
                    </a:lnTo>
                    <a:lnTo>
                      <a:pt x="10" y="2"/>
                    </a:lnTo>
                    <a:lnTo>
                      <a:pt x="9" y="1"/>
                    </a:lnTo>
                    <a:lnTo>
                      <a:pt x="8" y="1"/>
                    </a:lnTo>
                    <a:lnTo>
                      <a:pt x="7" y="1"/>
                    </a:lnTo>
                    <a:lnTo>
                      <a:pt x="7" y="1"/>
                    </a:lnTo>
                    <a:lnTo>
                      <a:pt x="7" y="1"/>
                    </a:lnTo>
                    <a:lnTo>
                      <a:pt x="6" y="2"/>
                    </a:lnTo>
                    <a:lnTo>
                      <a:pt x="5" y="2"/>
                    </a:lnTo>
                    <a:lnTo>
                      <a:pt x="4" y="1"/>
                    </a:lnTo>
                    <a:lnTo>
                      <a:pt x="2" y="1"/>
                    </a:lnTo>
                    <a:lnTo>
                      <a:pt x="1" y="0"/>
                    </a:lnTo>
                    <a:lnTo>
                      <a:pt x="1" y="0"/>
                    </a:lnTo>
                    <a:lnTo>
                      <a:pt x="0" y="3"/>
                    </a:lnTo>
                    <a:lnTo>
                      <a:pt x="1" y="5"/>
                    </a:lnTo>
                    <a:lnTo>
                      <a:pt x="2" y="5"/>
                    </a:lnTo>
                    <a:lnTo>
                      <a:pt x="3" y="6"/>
                    </a:lnTo>
                    <a:lnTo>
                      <a:pt x="3" y="5"/>
                    </a:lnTo>
                    <a:lnTo>
                      <a:pt x="4" y="5"/>
                    </a:lnTo>
                    <a:lnTo>
                      <a:pt x="6" y="5"/>
                    </a:lnTo>
                    <a:lnTo>
                      <a:pt x="7" y="5"/>
                    </a:lnTo>
                    <a:lnTo>
                      <a:pt x="9" y="7"/>
                    </a:lnTo>
                    <a:lnTo>
                      <a:pt x="11" y="8"/>
                    </a:lnTo>
                    <a:lnTo>
                      <a:pt x="12" y="8"/>
                    </a:lnTo>
                    <a:lnTo>
                      <a:pt x="12" y="9"/>
                    </a:lnTo>
                    <a:lnTo>
                      <a:pt x="14" y="9"/>
                    </a:lnTo>
                    <a:lnTo>
                      <a:pt x="14" y="8"/>
                    </a:lnTo>
                    <a:lnTo>
                      <a:pt x="14" y="7"/>
                    </a:lnTo>
                    <a:lnTo>
                      <a:pt x="15" y="7"/>
                    </a:lnTo>
                    <a:lnTo>
                      <a:pt x="17" y="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1" name="Freeform 414"/>
              <p:cNvSpPr>
                <a:spLocks/>
              </p:cNvSpPr>
              <p:nvPr/>
            </p:nvSpPr>
            <p:spPr bwMode="auto">
              <a:xfrm>
                <a:off x="3408" y="3300"/>
                <a:ext cx="10" cy="6"/>
              </a:xfrm>
              <a:custGeom>
                <a:avLst/>
                <a:gdLst/>
                <a:ahLst/>
                <a:cxnLst>
                  <a:cxn ang="0">
                    <a:pos x="10" y="3"/>
                  </a:cxn>
                  <a:cxn ang="0">
                    <a:pos x="10" y="0"/>
                  </a:cxn>
                  <a:cxn ang="0">
                    <a:pos x="9" y="0"/>
                  </a:cxn>
                  <a:cxn ang="0">
                    <a:pos x="7" y="0"/>
                  </a:cxn>
                  <a:cxn ang="0">
                    <a:pos x="7" y="0"/>
                  </a:cxn>
                  <a:cxn ang="0">
                    <a:pos x="5" y="0"/>
                  </a:cxn>
                  <a:cxn ang="0">
                    <a:pos x="3" y="1"/>
                  </a:cxn>
                  <a:cxn ang="0">
                    <a:pos x="0" y="1"/>
                  </a:cxn>
                  <a:cxn ang="0">
                    <a:pos x="0" y="1"/>
                  </a:cxn>
                  <a:cxn ang="0">
                    <a:pos x="0" y="2"/>
                  </a:cxn>
                  <a:cxn ang="0">
                    <a:pos x="0" y="3"/>
                  </a:cxn>
                  <a:cxn ang="0">
                    <a:pos x="1" y="4"/>
                  </a:cxn>
                  <a:cxn ang="0">
                    <a:pos x="2" y="4"/>
                  </a:cxn>
                  <a:cxn ang="0">
                    <a:pos x="3" y="4"/>
                  </a:cxn>
                  <a:cxn ang="0">
                    <a:pos x="7" y="6"/>
                  </a:cxn>
                  <a:cxn ang="0">
                    <a:pos x="7" y="5"/>
                  </a:cxn>
                  <a:cxn ang="0">
                    <a:pos x="7" y="5"/>
                  </a:cxn>
                  <a:cxn ang="0">
                    <a:pos x="8" y="4"/>
                  </a:cxn>
                  <a:cxn ang="0">
                    <a:pos x="8" y="4"/>
                  </a:cxn>
                  <a:cxn ang="0">
                    <a:pos x="10" y="4"/>
                  </a:cxn>
                  <a:cxn ang="0">
                    <a:pos x="10" y="3"/>
                  </a:cxn>
                  <a:cxn ang="0">
                    <a:pos x="10" y="3"/>
                  </a:cxn>
                  <a:cxn ang="0">
                    <a:pos x="10" y="3"/>
                  </a:cxn>
                </a:cxnLst>
                <a:rect l="0" t="0" r="r" b="b"/>
                <a:pathLst>
                  <a:path w="10" h="6">
                    <a:moveTo>
                      <a:pt x="10" y="3"/>
                    </a:moveTo>
                    <a:lnTo>
                      <a:pt x="10" y="0"/>
                    </a:lnTo>
                    <a:lnTo>
                      <a:pt x="9" y="0"/>
                    </a:lnTo>
                    <a:lnTo>
                      <a:pt x="7" y="0"/>
                    </a:lnTo>
                    <a:lnTo>
                      <a:pt x="7" y="0"/>
                    </a:lnTo>
                    <a:lnTo>
                      <a:pt x="5" y="0"/>
                    </a:lnTo>
                    <a:lnTo>
                      <a:pt x="3" y="1"/>
                    </a:lnTo>
                    <a:lnTo>
                      <a:pt x="0" y="1"/>
                    </a:lnTo>
                    <a:lnTo>
                      <a:pt x="0" y="1"/>
                    </a:lnTo>
                    <a:lnTo>
                      <a:pt x="0" y="2"/>
                    </a:lnTo>
                    <a:lnTo>
                      <a:pt x="0" y="3"/>
                    </a:lnTo>
                    <a:lnTo>
                      <a:pt x="1" y="4"/>
                    </a:lnTo>
                    <a:lnTo>
                      <a:pt x="2" y="4"/>
                    </a:lnTo>
                    <a:lnTo>
                      <a:pt x="3" y="4"/>
                    </a:lnTo>
                    <a:lnTo>
                      <a:pt x="7" y="6"/>
                    </a:lnTo>
                    <a:lnTo>
                      <a:pt x="7" y="5"/>
                    </a:lnTo>
                    <a:lnTo>
                      <a:pt x="7" y="5"/>
                    </a:lnTo>
                    <a:lnTo>
                      <a:pt x="8" y="4"/>
                    </a:lnTo>
                    <a:lnTo>
                      <a:pt x="8" y="4"/>
                    </a:lnTo>
                    <a:lnTo>
                      <a:pt x="10" y="4"/>
                    </a:lnTo>
                    <a:lnTo>
                      <a:pt x="10" y="3"/>
                    </a:lnTo>
                    <a:lnTo>
                      <a:pt x="10" y="3"/>
                    </a:lnTo>
                    <a:lnTo>
                      <a:pt x="10"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2" name="Freeform 415"/>
              <p:cNvSpPr>
                <a:spLocks/>
              </p:cNvSpPr>
              <p:nvPr/>
            </p:nvSpPr>
            <p:spPr bwMode="auto">
              <a:xfrm>
                <a:off x="3419" y="3294"/>
                <a:ext cx="7" cy="6"/>
              </a:xfrm>
              <a:custGeom>
                <a:avLst/>
                <a:gdLst/>
                <a:ahLst/>
                <a:cxnLst>
                  <a:cxn ang="0">
                    <a:pos x="4" y="6"/>
                  </a:cxn>
                  <a:cxn ang="0">
                    <a:pos x="7" y="3"/>
                  </a:cxn>
                  <a:cxn ang="0">
                    <a:pos x="7" y="2"/>
                  </a:cxn>
                  <a:cxn ang="0">
                    <a:pos x="6" y="2"/>
                  </a:cxn>
                  <a:cxn ang="0">
                    <a:pos x="3" y="0"/>
                  </a:cxn>
                  <a:cxn ang="0">
                    <a:pos x="2" y="1"/>
                  </a:cxn>
                  <a:cxn ang="0">
                    <a:pos x="0" y="2"/>
                  </a:cxn>
                  <a:cxn ang="0">
                    <a:pos x="0" y="2"/>
                  </a:cxn>
                  <a:cxn ang="0">
                    <a:pos x="1" y="2"/>
                  </a:cxn>
                  <a:cxn ang="0">
                    <a:pos x="3" y="3"/>
                  </a:cxn>
                  <a:cxn ang="0">
                    <a:pos x="4" y="6"/>
                  </a:cxn>
                </a:cxnLst>
                <a:rect l="0" t="0" r="r" b="b"/>
                <a:pathLst>
                  <a:path w="7" h="6">
                    <a:moveTo>
                      <a:pt x="4" y="6"/>
                    </a:moveTo>
                    <a:lnTo>
                      <a:pt x="7" y="3"/>
                    </a:lnTo>
                    <a:lnTo>
                      <a:pt x="7" y="2"/>
                    </a:lnTo>
                    <a:lnTo>
                      <a:pt x="6" y="2"/>
                    </a:lnTo>
                    <a:lnTo>
                      <a:pt x="3" y="0"/>
                    </a:lnTo>
                    <a:lnTo>
                      <a:pt x="2" y="1"/>
                    </a:lnTo>
                    <a:lnTo>
                      <a:pt x="0" y="2"/>
                    </a:lnTo>
                    <a:lnTo>
                      <a:pt x="0" y="2"/>
                    </a:lnTo>
                    <a:lnTo>
                      <a:pt x="1" y="2"/>
                    </a:lnTo>
                    <a:lnTo>
                      <a:pt x="3" y="3"/>
                    </a:lnTo>
                    <a:lnTo>
                      <a:pt x="4" y="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3" name="Freeform 416"/>
              <p:cNvSpPr>
                <a:spLocks/>
              </p:cNvSpPr>
              <p:nvPr/>
            </p:nvSpPr>
            <p:spPr bwMode="auto">
              <a:xfrm>
                <a:off x="3903" y="3261"/>
                <a:ext cx="5" cy="3"/>
              </a:xfrm>
              <a:custGeom>
                <a:avLst/>
                <a:gdLst/>
                <a:ahLst/>
                <a:cxnLst>
                  <a:cxn ang="0">
                    <a:pos x="0" y="0"/>
                  </a:cxn>
                  <a:cxn ang="0">
                    <a:pos x="1" y="2"/>
                  </a:cxn>
                  <a:cxn ang="0">
                    <a:pos x="3" y="3"/>
                  </a:cxn>
                  <a:cxn ang="0">
                    <a:pos x="5" y="3"/>
                  </a:cxn>
                  <a:cxn ang="0">
                    <a:pos x="4" y="2"/>
                  </a:cxn>
                  <a:cxn ang="0">
                    <a:pos x="4" y="2"/>
                  </a:cxn>
                  <a:cxn ang="0">
                    <a:pos x="0" y="0"/>
                  </a:cxn>
                </a:cxnLst>
                <a:rect l="0" t="0" r="r" b="b"/>
                <a:pathLst>
                  <a:path w="5" h="3">
                    <a:moveTo>
                      <a:pt x="0" y="0"/>
                    </a:moveTo>
                    <a:lnTo>
                      <a:pt x="1" y="2"/>
                    </a:lnTo>
                    <a:lnTo>
                      <a:pt x="3" y="3"/>
                    </a:lnTo>
                    <a:lnTo>
                      <a:pt x="5" y="3"/>
                    </a:lnTo>
                    <a:lnTo>
                      <a:pt x="4" y="2"/>
                    </a:lnTo>
                    <a:lnTo>
                      <a:pt x="4" y="2"/>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4" name="Freeform 417"/>
              <p:cNvSpPr>
                <a:spLocks/>
              </p:cNvSpPr>
              <p:nvPr/>
            </p:nvSpPr>
            <p:spPr bwMode="auto">
              <a:xfrm>
                <a:off x="3868" y="3270"/>
                <a:ext cx="10" cy="10"/>
              </a:xfrm>
              <a:custGeom>
                <a:avLst/>
                <a:gdLst/>
                <a:ahLst/>
                <a:cxnLst>
                  <a:cxn ang="0">
                    <a:pos x="7" y="5"/>
                  </a:cxn>
                  <a:cxn ang="0">
                    <a:pos x="9" y="3"/>
                  </a:cxn>
                  <a:cxn ang="0">
                    <a:pos x="10" y="2"/>
                  </a:cxn>
                  <a:cxn ang="0">
                    <a:pos x="10" y="1"/>
                  </a:cxn>
                  <a:cxn ang="0">
                    <a:pos x="10" y="1"/>
                  </a:cxn>
                  <a:cxn ang="0">
                    <a:pos x="8" y="0"/>
                  </a:cxn>
                  <a:cxn ang="0">
                    <a:pos x="8" y="1"/>
                  </a:cxn>
                  <a:cxn ang="0">
                    <a:pos x="4" y="1"/>
                  </a:cxn>
                  <a:cxn ang="0">
                    <a:pos x="3" y="3"/>
                  </a:cxn>
                  <a:cxn ang="0">
                    <a:pos x="1" y="8"/>
                  </a:cxn>
                  <a:cxn ang="0">
                    <a:pos x="0" y="10"/>
                  </a:cxn>
                  <a:cxn ang="0">
                    <a:pos x="1" y="10"/>
                  </a:cxn>
                  <a:cxn ang="0">
                    <a:pos x="2" y="9"/>
                  </a:cxn>
                  <a:cxn ang="0">
                    <a:pos x="4" y="9"/>
                  </a:cxn>
                  <a:cxn ang="0">
                    <a:pos x="4" y="8"/>
                  </a:cxn>
                  <a:cxn ang="0">
                    <a:pos x="6" y="8"/>
                  </a:cxn>
                  <a:cxn ang="0">
                    <a:pos x="5" y="6"/>
                  </a:cxn>
                  <a:cxn ang="0">
                    <a:pos x="6" y="5"/>
                  </a:cxn>
                  <a:cxn ang="0">
                    <a:pos x="7" y="5"/>
                  </a:cxn>
                </a:cxnLst>
                <a:rect l="0" t="0" r="r" b="b"/>
                <a:pathLst>
                  <a:path w="10" h="10">
                    <a:moveTo>
                      <a:pt x="7" y="5"/>
                    </a:moveTo>
                    <a:lnTo>
                      <a:pt x="9" y="3"/>
                    </a:lnTo>
                    <a:lnTo>
                      <a:pt x="10" y="2"/>
                    </a:lnTo>
                    <a:lnTo>
                      <a:pt x="10" y="1"/>
                    </a:lnTo>
                    <a:lnTo>
                      <a:pt x="10" y="1"/>
                    </a:lnTo>
                    <a:lnTo>
                      <a:pt x="8" y="0"/>
                    </a:lnTo>
                    <a:lnTo>
                      <a:pt x="8" y="1"/>
                    </a:lnTo>
                    <a:lnTo>
                      <a:pt x="4" y="1"/>
                    </a:lnTo>
                    <a:lnTo>
                      <a:pt x="3" y="3"/>
                    </a:lnTo>
                    <a:lnTo>
                      <a:pt x="1" y="8"/>
                    </a:lnTo>
                    <a:lnTo>
                      <a:pt x="0" y="10"/>
                    </a:lnTo>
                    <a:lnTo>
                      <a:pt x="1" y="10"/>
                    </a:lnTo>
                    <a:lnTo>
                      <a:pt x="2" y="9"/>
                    </a:lnTo>
                    <a:lnTo>
                      <a:pt x="4" y="9"/>
                    </a:lnTo>
                    <a:lnTo>
                      <a:pt x="4" y="8"/>
                    </a:lnTo>
                    <a:lnTo>
                      <a:pt x="6" y="8"/>
                    </a:lnTo>
                    <a:lnTo>
                      <a:pt x="5" y="6"/>
                    </a:lnTo>
                    <a:lnTo>
                      <a:pt x="6" y="5"/>
                    </a:lnTo>
                    <a:lnTo>
                      <a:pt x="7"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5" name="Freeform 418"/>
              <p:cNvSpPr>
                <a:spLocks/>
              </p:cNvSpPr>
              <p:nvPr/>
            </p:nvSpPr>
            <p:spPr bwMode="auto">
              <a:xfrm>
                <a:off x="3486" y="3320"/>
                <a:ext cx="6" cy="5"/>
              </a:xfrm>
              <a:custGeom>
                <a:avLst/>
                <a:gdLst/>
                <a:ahLst/>
                <a:cxnLst>
                  <a:cxn ang="0">
                    <a:pos x="5" y="2"/>
                  </a:cxn>
                  <a:cxn ang="0">
                    <a:pos x="5" y="1"/>
                  </a:cxn>
                  <a:cxn ang="0">
                    <a:pos x="5" y="2"/>
                  </a:cxn>
                  <a:cxn ang="0">
                    <a:pos x="5" y="2"/>
                  </a:cxn>
                  <a:cxn ang="0">
                    <a:pos x="5" y="2"/>
                  </a:cxn>
                  <a:cxn ang="0">
                    <a:pos x="5" y="1"/>
                  </a:cxn>
                  <a:cxn ang="0">
                    <a:pos x="5" y="1"/>
                  </a:cxn>
                  <a:cxn ang="0">
                    <a:pos x="3" y="0"/>
                  </a:cxn>
                  <a:cxn ang="0">
                    <a:pos x="2" y="1"/>
                  </a:cxn>
                  <a:cxn ang="0">
                    <a:pos x="2" y="1"/>
                  </a:cxn>
                  <a:cxn ang="0">
                    <a:pos x="2" y="2"/>
                  </a:cxn>
                  <a:cxn ang="0">
                    <a:pos x="2" y="2"/>
                  </a:cxn>
                  <a:cxn ang="0">
                    <a:pos x="2" y="2"/>
                  </a:cxn>
                  <a:cxn ang="0">
                    <a:pos x="3" y="2"/>
                  </a:cxn>
                  <a:cxn ang="0">
                    <a:pos x="3" y="2"/>
                  </a:cxn>
                  <a:cxn ang="0">
                    <a:pos x="2" y="2"/>
                  </a:cxn>
                  <a:cxn ang="0">
                    <a:pos x="2" y="2"/>
                  </a:cxn>
                  <a:cxn ang="0">
                    <a:pos x="1" y="2"/>
                  </a:cxn>
                  <a:cxn ang="0">
                    <a:pos x="1" y="2"/>
                  </a:cxn>
                  <a:cxn ang="0">
                    <a:pos x="1" y="3"/>
                  </a:cxn>
                  <a:cxn ang="0">
                    <a:pos x="0" y="3"/>
                  </a:cxn>
                  <a:cxn ang="0">
                    <a:pos x="1" y="4"/>
                  </a:cxn>
                  <a:cxn ang="0">
                    <a:pos x="2" y="5"/>
                  </a:cxn>
                  <a:cxn ang="0">
                    <a:pos x="2" y="5"/>
                  </a:cxn>
                  <a:cxn ang="0">
                    <a:pos x="2" y="5"/>
                  </a:cxn>
                  <a:cxn ang="0">
                    <a:pos x="2" y="5"/>
                  </a:cxn>
                  <a:cxn ang="0">
                    <a:pos x="3" y="4"/>
                  </a:cxn>
                  <a:cxn ang="0">
                    <a:pos x="3" y="4"/>
                  </a:cxn>
                  <a:cxn ang="0">
                    <a:pos x="4" y="4"/>
                  </a:cxn>
                  <a:cxn ang="0">
                    <a:pos x="5" y="4"/>
                  </a:cxn>
                  <a:cxn ang="0">
                    <a:pos x="5" y="3"/>
                  </a:cxn>
                  <a:cxn ang="0">
                    <a:pos x="6" y="3"/>
                  </a:cxn>
                  <a:cxn ang="0">
                    <a:pos x="6" y="2"/>
                  </a:cxn>
                  <a:cxn ang="0">
                    <a:pos x="5" y="2"/>
                  </a:cxn>
                </a:cxnLst>
                <a:rect l="0" t="0" r="r" b="b"/>
                <a:pathLst>
                  <a:path w="6" h="5">
                    <a:moveTo>
                      <a:pt x="5" y="2"/>
                    </a:moveTo>
                    <a:lnTo>
                      <a:pt x="5" y="1"/>
                    </a:lnTo>
                    <a:lnTo>
                      <a:pt x="5" y="2"/>
                    </a:lnTo>
                    <a:lnTo>
                      <a:pt x="5" y="2"/>
                    </a:lnTo>
                    <a:lnTo>
                      <a:pt x="5" y="2"/>
                    </a:lnTo>
                    <a:lnTo>
                      <a:pt x="5" y="1"/>
                    </a:lnTo>
                    <a:lnTo>
                      <a:pt x="5" y="1"/>
                    </a:lnTo>
                    <a:lnTo>
                      <a:pt x="3" y="0"/>
                    </a:lnTo>
                    <a:lnTo>
                      <a:pt x="2" y="1"/>
                    </a:lnTo>
                    <a:lnTo>
                      <a:pt x="2" y="1"/>
                    </a:lnTo>
                    <a:lnTo>
                      <a:pt x="2" y="2"/>
                    </a:lnTo>
                    <a:lnTo>
                      <a:pt x="2" y="2"/>
                    </a:lnTo>
                    <a:lnTo>
                      <a:pt x="2" y="2"/>
                    </a:lnTo>
                    <a:lnTo>
                      <a:pt x="3" y="2"/>
                    </a:lnTo>
                    <a:lnTo>
                      <a:pt x="3" y="2"/>
                    </a:lnTo>
                    <a:lnTo>
                      <a:pt x="2" y="2"/>
                    </a:lnTo>
                    <a:lnTo>
                      <a:pt x="2" y="2"/>
                    </a:lnTo>
                    <a:lnTo>
                      <a:pt x="1" y="2"/>
                    </a:lnTo>
                    <a:lnTo>
                      <a:pt x="1" y="2"/>
                    </a:lnTo>
                    <a:lnTo>
                      <a:pt x="1" y="3"/>
                    </a:lnTo>
                    <a:lnTo>
                      <a:pt x="0" y="3"/>
                    </a:lnTo>
                    <a:lnTo>
                      <a:pt x="1" y="4"/>
                    </a:lnTo>
                    <a:lnTo>
                      <a:pt x="2" y="5"/>
                    </a:lnTo>
                    <a:lnTo>
                      <a:pt x="2" y="5"/>
                    </a:lnTo>
                    <a:lnTo>
                      <a:pt x="2" y="5"/>
                    </a:lnTo>
                    <a:lnTo>
                      <a:pt x="2" y="5"/>
                    </a:lnTo>
                    <a:lnTo>
                      <a:pt x="3" y="4"/>
                    </a:lnTo>
                    <a:lnTo>
                      <a:pt x="3" y="4"/>
                    </a:lnTo>
                    <a:lnTo>
                      <a:pt x="4" y="4"/>
                    </a:lnTo>
                    <a:lnTo>
                      <a:pt x="5" y="4"/>
                    </a:lnTo>
                    <a:lnTo>
                      <a:pt x="5" y="3"/>
                    </a:lnTo>
                    <a:lnTo>
                      <a:pt x="6" y="3"/>
                    </a:lnTo>
                    <a:lnTo>
                      <a:pt x="6" y="2"/>
                    </a:lnTo>
                    <a:lnTo>
                      <a:pt x="5"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6" name="Freeform 419"/>
              <p:cNvSpPr>
                <a:spLocks/>
              </p:cNvSpPr>
              <p:nvPr/>
            </p:nvSpPr>
            <p:spPr bwMode="auto">
              <a:xfrm>
                <a:off x="3489" y="3318"/>
                <a:ext cx="2" cy="2"/>
              </a:xfrm>
              <a:custGeom>
                <a:avLst/>
                <a:gdLst/>
                <a:ahLst/>
                <a:cxnLst>
                  <a:cxn ang="0">
                    <a:pos x="2" y="2"/>
                  </a:cxn>
                  <a:cxn ang="0">
                    <a:pos x="2" y="1"/>
                  </a:cxn>
                  <a:cxn ang="0">
                    <a:pos x="2" y="1"/>
                  </a:cxn>
                  <a:cxn ang="0">
                    <a:pos x="1" y="0"/>
                  </a:cxn>
                  <a:cxn ang="0">
                    <a:pos x="1" y="1"/>
                  </a:cxn>
                  <a:cxn ang="0">
                    <a:pos x="0" y="0"/>
                  </a:cxn>
                  <a:cxn ang="0">
                    <a:pos x="0" y="1"/>
                  </a:cxn>
                  <a:cxn ang="0">
                    <a:pos x="1" y="2"/>
                  </a:cxn>
                  <a:cxn ang="0">
                    <a:pos x="2" y="2"/>
                  </a:cxn>
                </a:cxnLst>
                <a:rect l="0" t="0" r="r" b="b"/>
                <a:pathLst>
                  <a:path w="2" h="2">
                    <a:moveTo>
                      <a:pt x="2" y="2"/>
                    </a:moveTo>
                    <a:lnTo>
                      <a:pt x="2" y="1"/>
                    </a:lnTo>
                    <a:lnTo>
                      <a:pt x="2" y="1"/>
                    </a:lnTo>
                    <a:lnTo>
                      <a:pt x="1" y="0"/>
                    </a:lnTo>
                    <a:lnTo>
                      <a:pt x="1" y="1"/>
                    </a:lnTo>
                    <a:lnTo>
                      <a:pt x="0" y="0"/>
                    </a:lnTo>
                    <a:lnTo>
                      <a:pt x="0" y="1"/>
                    </a:lnTo>
                    <a:lnTo>
                      <a:pt x="1" y="2"/>
                    </a:lnTo>
                    <a:lnTo>
                      <a:pt x="2"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8" name="Freeform 420"/>
              <p:cNvSpPr>
                <a:spLocks/>
              </p:cNvSpPr>
              <p:nvPr/>
            </p:nvSpPr>
            <p:spPr bwMode="auto">
              <a:xfrm>
                <a:off x="3378" y="3298"/>
                <a:ext cx="2" cy="2"/>
              </a:xfrm>
              <a:custGeom>
                <a:avLst/>
                <a:gdLst/>
                <a:ahLst/>
                <a:cxnLst>
                  <a:cxn ang="0">
                    <a:pos x="2" y="2"/>
                  </a:cxn>
                  <a:cxn ang="0">
                    <a:pos x="1" y="2"/>
                  </a:cxn>
                  <a:cxn ang="0">
                    <a:pos x="1" y="2"/>
                  </a:cxn>
                  <a:cxn ang="0">
                    <a:pos x="0" y="1"/>
                  </a:cxn>
                  <a:cxn ang="0">
                    <a:pos x="0" y="0"/>
                  </a:cxn>
                  <a:cxn ang="0">
                    <a:pos x="0" y="0"/>
                  </a:cxn>
                  <a:cxn ang="0">
                    <a:pos x="0" y="0"/>
                  </a:cxn>
                  <a:cxn ang="0">
                    <a:pos x="0" y="1"/>
                  </a:cxn>
                  <a:cxn ang="0">
                    <a:pos x="1" y="2"/>
                  </a:cxn>
                  <a:cxn ang="0">
                    <a:pos x="2" y="2"/>
                  </a:cxn>
                </a:cxnLst>
                <a:rect l="0" t="0" r="r" b="b"/>
                <a:pathLst>
                  <a:path w="2" h="2">
                    <a:moveTo>
                      <a:pt x="2" y="2"/>
                    </a:moveTo>
                    <a:lnTo>
                      <a:pt x="1" y="2"/>
                    </a:lnTo>
                    <a:lnTo>
                      <a:pt x="1" y="2"/>
                    </a:lnTo>
                    <a:lnTo>
                      <a:pt x="0" y="1"/>
                    </a:lnTo>
                    <a:lnTo>
                      <a:pt x="0" y="0"/>
                    </a:lnTo>
                    <a:lnTo>
                      <a:pt x="0" y="0"/>
                    </a:lnTo>
                    <a:lnTo>
                      <a:pt x="0" y="0"/>
                    </a:lnTo>
                    <a:lnTo>
                      <a:pt x="0" y="1"/>
                    </a:lnTo>
                    <a:lnTo>
                      <a:pt x="1" y="2"/>
                    </a:lnTo>
                    <a:lnTo>
                      <a:pt x="2"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79" name="Freeform 421"/>
              <p:cNvSpPr>
                <a:spLocks/>
              </p:cNvSpPr>
              <p:nvPr/>
            </p:nvSpPr>
            <p:spPr bwMode="auto">
              <a:xfrm>
                <a:off x="3938" y="3272"/>
                <a:ext cx="4" cy="2"/>
              </a:xfrm>
              <a:custGeom>
                <a:avLst/>
                <a:gdLst/>
                <a:ahLst/>
                <a:cxnLst>
                  <a:cxn ang="0">
                    <a:pos x="2" y="0"/>
                  </a:cxn>
                  <a:cxn ang="0">
                    <a:pos x="1" y="0"/>
                  </a:cxn>
                  <a:cxn ang="0">
                    <a:pos x="0" y="0"/>
                  </a:cxn>
                  <a:cxn ang="0">
                    <a:pos x="0" y="0"/>
                  </a:cxn>
                  <a:cxn ang="0">
                    <a:pos x="2" y="2"/>
                  </a:cxn>
                  <a:cxn ang="0">
                    <a:pos x="3" y="2"/>
                  </a:cxn>
                  <a:cxn ang="0">
                    <a:pos x="4" y="2"/>
                  </a:cxn>
                  <a:cxn ang="0">
                    <a:pos x="4" y="2"/>
                  </a:cxn>
                  <a:cxn ang="0">
                    <a:pos x="3" y="1"/>
                  </a:cxn>
                  <a:cxn ang="0">
                    <a:pos x="2" y="0"/>
                  </a:cxn>
                </a:cxnLst>
                <a:rect l="0" t="0" r="r" b="b"/>
                <a:pathLst>
                  <a:path w="4" h="2">
                    <a:moveTo>
                      <a:pt x="2" y="0"/>
                    </a:moveTo>
                    <a:lnTo>
                      <a:pt x="1" y="0"/>
                    </a:lnTo>
                    <a:lnTo>
                      <a:pt x="0" y="0"/>
                    </a:lnTo>
                    <a:lnTo>
                      <a:pt x="0" y="0"/>
                    </a:lnTo>
                    <a:lnTo>
                      <a:pt x="2" y="2"/>
                    </a:lnTo>
                    <a:lnTo>
                      <a:pt x="3" y="2"/>
                    </a:lnTo>
                    <a:lnTo>
                      <a:pt x="4" y="2"/>
                    </a:lnTo>
                    <a:lnTo>
                      <a:pt x="4" y="2"/>
                    </a:lnTo>
                    <a:lnTo>
                      <a:pt x="3"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0" name="Freeform 422"/>
              <p:cNvSpPr>
                <a:spLocks/>
              </p:cNvSpPr>
              <p:nvPr/>
            </p:nvSpPr>
            <p:spPr bwMode="auto">
              <a:xfrm>
                <a:off x="3918" y="3272"/>
                <a:ext cx="5" cy="2"/>
              </a:xfrm>
              <a:custGeom>
                <a:avLst/>
                <a:gdLst/>
                <a:ahLst/>
                <a:cxnLst>
                  <a:cxn ang="0">
                    <a:pos x="2" y="1"/>
                  </a:cxn>
                  <a:cxn ang="0">
                    <a:pos x="1" y="1"/>
                  </a:cxn>
                  <a:cxn ang="0">
                    <a:pos x="0" y="1"/>
                  </a:cxn>
                  <a:cxn ang="0">
                    <a:pos x="1" y="2"/>
                  </a:cxn>
                  <a:cxn ang="0">
                    <a:pos x="3" y="2"/>
                  </a:cxn>
                  <a:cxn ang="0">
                    <a:pos x="4" y="2"/>
                  </a:cxn>
                  <a:cxn ang="0">
                    <a:pos x="5" y="1"/>
                  </a:cxn>
                  <a:cxn ang="0">
                    <a:pos x="4" y="1"/>
                  </a:cxn>
                  <a:cxn ang="0">
                    <a:pos x="4" y="0"/>
                  </a:cxn>
                  <a:cxn ang="0">
                    <a:pos x="4" y="1"/>
                  </a:cxn>
                  <a:cxn ang="0">
                    <a:pos x="4" y="1"/>
                  </a:cxn>
                  <a:cxn ang="0">
                    <a:pos x="2" y="1"/>
                  </a:cxn>
                </a:cxnLst>
                <a:rect l="0" t="0" r="r" b="b"/>
                <a:pathLst>
                  <a:path w="5" h="2">
                    <a:moveTo>
                      <a:pt x="2" y="1"/>
                    </a:moveTo>
                    <a:lnTo>
                      <a:pt x="1" y="1"/>
                    </a:lnTo>
                    <a:lnTo>
                      <a:pt x="0" y="1"/>
                    </a:lnTo>
                    <a:lnTo>
                      <a:pt x="1" y="2"/>
                    </a:lnTo>
                    <a:lnTo>
                      <a:pt x="3" y="2"/>
                    </a:lnTo>
                    <a:lnTo>
                      <a:pt x="4" y="2"/>
                    </a:lnTo>
                    <a:lnTo>
                      <a:pt x="5" y="1"/>
                    </a:lnTo>
                    <a:lnTo>
                      <a:pt x="4" y="1"/>
                    </a:lnTo>
                    <a:lnTo>
                      <a:pt x="4" y="0"/>
                    </a:lnTo>
                    <a:lnTo>
                      <a:pt x="4" y="1"/>
                    </a:lnTo>
                    <a:lnTo>
                      <a:pt x="4" y="1"/>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1" name="Freeform 423"/>
              <p:cNvSpPr>
                <a:spLocks/>
              </p:cNvSpPr>
              <p:nvPr/>
            </p:nvSpPr>
            <p:spPr bwMode="auto">
              <a:xfrm>
                <a:off x="3477" y="3325"/>
                <a:ext cx="14" cy="13"/>
              </a:xfrm>
              <a:custGeom>
                <a:avLst/>
                <a:gdLst/>
                <a:ahLst/>
                <a:cxnLst>
                  <a:cxn ang="0">
                    <a:pos x="13" y="4"/>
                  </a:cxn>
                  <a:cxn ang="0">
                    <a:pos x="13" y="3"/>
                  </a:cxn>
                  <a:cxn ang="0">
                    <a:pos x="13" y="1"/>
                  </a:cxn>
                  <a:cxn ang="0">
                    <a:pos x="11" y="3"/>
                  </a:cxn>
                  <a:cxn ang="0">
                    <a:pos x="11" y="1"/>
                  </a:cxn>
                  <a:cxn ang="0">
                    <a:pos x="10" y="1"/>
                  </a:cxn>
                  <a:cxn ang="0">
                    <a:pos x="10" y="1"/>
                  </a:cxn>
                  <a:cxn ang="0">
                    <a:pos x="9" y="2"/>
                  </a:cxn>
                  <a:cxn ang="0">
                    <a:pos x="7" y="3"/>
                  </a:cxn>
                  <a:cxn ang="0">
                    <a:pos x="7" y="4"/>
                  </a:cxn>
                  <a:cxn ang="0">
                    <a:pos x="6" y="1"/>
                  </a:cxn>
                  <a:cxn ang="0">
                    <a:pos x="5" y="2"/>
                  </a:cxn>
                  <a:cxn ang="0">
                    <a:pos x="7" y="4"/>
                  </a:cxn>
                  <a:cxn ang="0">
                    <a:pos x="6" y="5"/>
                  </a:cxn>
                  <a:cxn ang="0">
                    <a:pos x="6" y="6"/>
                  </a:cxn>
                  <a:cxn ang="0">
                    <a:pos x="4" y="5"/>
                  </a:cxn>
                  <a:cxn ang="0">
                    <a:pos x="4" y="4"/>
                  </a:cxn>
                  <a:cxn ang="0">
                    <a:pos x="3" y="4"/>
                  </a:cxn>
                  <a:cxn ang="0">
                    <a:pos x="1" y="5"/>
                  </a:cxn>
                  <a:cxn ang="0">
                    <a:pos x="0" y="7"/>
                  </a:cxn>
                  <a:cxn ang="0">
                    <a:pos x="0" y="7"/>
                  </a:cxn>
                  <a:cxn ang="0">
                    <a:pos x="1" y="8"/>
                  </a:cxn>
                  <a:cxn ang="0">
                    <a:pos x="3" y="11"/>
                  </a:cxn>
                  <a:cxn ang="0">
                    <a:pos x="3" y="9"/>
                  </a:cxn>
                  <a:cxn ang="0">
                    <a:pos x="3" y="9"/>
                  </a:cxn>
                  <a:cxn ang="0">
                    <a:pos x="4" y="9"/>
                  </a:cxn>
                  <a:cxn ang="0">
                    <a:pos x="4" y="10"/>
                  </a:cxn>
                  <a:cxn ang="0">
                    <a:pos x="5" y="11"/>
                  </a:cxn>
                  <a:cxn ang="0">
                    <a:pos x="5" y="11"/>
                  </a:cxn>
                  <a:cxn ang="0">
                    <a:pos x="7" y="11"/>
                  </a:cxn>
                  <a:cxn ang="0">
                    <a:pos x="7" y="11"/>
                  </a:cxn>
                  <a:cxn ang="0">
                    <a:pos x="7" y="10"/>
                  </a:cxn>
                  <a:cxn ang="0">
                    <a:pos x="8" y="8"/>
                  </a:cxn>
                  <a:cxn ang="0">
                    <a:pos x="10" y="8"/>
                  </a:cxn>
                  <a:cxn ang="0">
                    <a:pos x="10" y="8"/>
                  </a:cxn>
                  <a:cxn ang="0">
                    <a:pos x="11" y="7"/>
                  </a:cxn>
                  <a:cxn ang="0">
                    <a:pos x="11" y="8"/>
                  </a:cxn>
                  <a:cxn ang="0">
                    <a:pos x="12" y="7"/>
                  </a:cxn>
                  <a:cxn ang="0">
                    <a:pos x="11" y="6"/>
                  </a:cxn>
                  <a:cxn ang="0">
                    <a:pos x="11" y="5"/>
                  </a:cxn>
                  <a:cxn ang="0">
                    <a:pos x="14" y="6"/>
                  </a:cxn>
                  <a:cxn ang="0">
                    <a:pos x="13" y="4"/>
                  </a:cxn>
                </a:cxnLst>
                <a:rect l="0" t="0" r="r" b="b"/>
                <a:pathLst>
                  <a:path w="14" h="13">
                    <a:moveTo>
                      <a:pt x="13" y="4"/>
                    </a:moveTo>
                    <a:lnTo>
                      <a:pt x="13" y="4"/>
                    </a:lnTo>
                    <a:lnTo>
                      <a:pt x="13" y="3"/>
                    </a:lnTo>
                    <a:lnTo>
                      <a:pt x="13" y="3"/>
                    </a:lnTo>
                    <a:lnTo>
                      <a:pt x="13" y="1"/>
                    </a:lnTo>
                    <a:lnTo>
                      <a:pt x="13" y="1"/>
                    </a:lnTo>
                    <a:lnTo>
                      <a:pt x="12" y="1"/>
                    </a:lnTo>
                    <a:lnTo>
                      <a:pt x="11" y="3"/>
                    </a:lnTo>
                    <a:lnTo>
                      <a:pt x="11" y="2"/>
                    </a:lnTo>
                    <a:lnTo>
                      <a:pt x="11" y="1"/>
                    </a:lnTo>
                    <a:lnTo>
                      <a:pt x="10" y="1"/>
                    </a:lnTo>
                    <a:lnTo>
                      <a:pt x="10" y="1"/>
                    </a:lnTo>
                    <a:lnTo>
                      <a:pt x="9" y="0"/>
                    </a:lnTo>
                    <a:lnTo>
                      <a:pt x="10" y="1"/>
                    </a:lnTo>
                    <a:lnTo>
                      <a:pt x="10" y="2"/>
                    </a:lnTo>
                    <a:lnTo>
                      <a:pt x="9" y="2"/>
                    </a:lnTo>
                    <a:lnTo>
                      <a:pt x="8" y="2"/>
                    </a:lnTo>
                    <a:lnTo>
                      <a:pt x="7" y="3"/>
                    </a:lnTo>
                    <a:lnTo>
                      <a:pt x="7" y="4"/>
                    </a:lnTo>
                    <a:lnTo>
                      <a:pt x="7" y="4"/>
                    </a:lnTo>
                    <a:lnTo>
                      <a:pt x="7" y="2"/>
                    </a:lnTo>
                    <a:lnTo>
                      <a:pt x="6" y="1"/>
                    </a:lnTo>
                    <a:lnTo>
                      <a:pt x="5" y="1"/>
                    </a:lnTo>
                    <a:lnTo>
                      <a:pt x="5" y="2"/>
                    </a:lnTo>
                    <a:lnTo>
                      <a:pt x="5" y="2"/>
                    </a:lnTo>
                    <a:lnTo>
                      <a:pt x="7" y="4"/>
                    </a:lnTo>
                    <a:lnTo>
                      <a:pt x="6" y="4"/>
                    </a:lnTo>
                    <a:lnTo>
                      <a:pt x="6" y="5"/>
                    </a:lnTo>
                    <a:lnTo>
                      <a:pt x="6" y="5"/>
                    </a:lnTo>
                    <a:lnTo>
                      <a:pt x="6" y="6"/>
                    </a:lnTo>
                    <a:lnTo>
                      <a:pt x="5" y="6"/>
                    </a:lnTo>
                    <a:lnTo>
                      <a:pt x="4" y="5"/>
                    </a:lnTo>
                    <a:lnTo>
                      <a:pt x="4" y="4"/>
                    </a:lnTo>
                    <a:lnTo>
                      <a:pt x="4" y="4"/>
                    </a:lnTo>
                    <a:lnTo>
                      <a:pt x="3" y="4"/>
                    </a:lnTo>
                    <a:lnTo>
                      <a:pt x="3" y="4"/>
                    </a:lnTo>
                    <a:lnTo>
                      <a:pt x="2" y="4"/>
                    </a:lnTo>
                    <a:lnTo>
                      <a:pt x="1" y="5"/>
                    </a:lnTo>
                    <a:lnTo>
                      <a:pt x="1" y="7"/>
                    </a:lnTo>
                    <a:lnTo>
                      <a:pt x="0" y="7"/>
                    </a:lnTo>
                    <a:lnTo>
                      <a:pt x="0" y="7"/>
                    </a:lnTo>
                    <a:lnTo>
                      <a:pt x="0" y="7"/>
                    </a:lnTo>
                    <a:lnTo>
                      <a:pt x="1" y="8"/>
                    </a:lnTo>
                    <a:lnTo>
                      <a:pt x="1" y="8"/>
                    </a:lnTo>
                    <a:lnTo>
                      <a:pt x="2" y="11"/>
                    </a:lnTo>
                    <a:lnTo>
                      <a:pt x="3" y="11"/>
                    </a:lnTo>
                    <a:lnTo>
                      <a:pt x="3" y="11"/>
                    </a:lnTo>
                    <a:lnTo>
                      <a:pt x="3" y="9"/>
                    </a:lnTo>
                    <a:lnTo>
                      <a:pt x="3" y="9"/>
                    </a:lnTo>
                    <a:lnTo>
                      <a:pt x="3" y="9"/>
                    </a:lnTo>
                    <a:lnTo>
                      <a:pt x="3" y="8"/>
                    </a:lnTo>
                    <a:lnTo>
                      <a:pt x="4" y="9"/>
                    </a:lnTo>
                    <a:lnTo>
                      <a:pt x="4" y="9"/>
                    </a:lnTo>
                    <a:lnTo>
                      <a:pt x="4" y="10"/>
                    </a:lnTo>
                    <a:lnTo>
                      <a:pt x="4" y="10"/>
                    </a:lnTo>
                    <a:lnTo>
                      <a:pt x="5" y="11"/>
                    </a:lnTo>
                    <a:lnTo>
                      <a:pt x="5" y="11"/>
                    </a:lnTo>
                    <a:lnTo>
                      <a:pt x="5" y="11"/>
                    </a:lnTo>
                    <a:lnTo>
                      <a:pt x="4" y="13"/>
                    </a:lnTo>
                    <a:lnTo>
                      <a:pt x="7" y="11"/>
                    </a:lnTo>
                    <a:lnTo>
                      <a:pt x="7" y="11"/>
                    </a:lnTo>
                    <a:lnTo>
                      <a:pt x="7" y="11"/>
                    </a:lnTo>
                    <a:lnTo>
                      <a:pt x="7" y="10"/>
                    </a:lnTo>
                    <a:lnTo>
                      <a:pt x="7" y="10"/>
                    </a:lnTo>
                    <a:lnTo>
                      <a:pt x="7" y="9"/>
                    </a:lnTo>
                    <a:lnTo>
                      <a:pt x="8" y="8"/>
                    </a:lnTo>
                    <a:lnTo>
                      <a:pt x="10" y="8"/>
                    </a:lnTo>
                    <a:lnTo>
                      <a:pt x="10" y="8"/>
                    </a:lnTo>
                    <a:lnTo>
                      <a:pt x="10" y="8"/>
                    </a:lnTo>
                    <a:lnTo>
                      <a:pt x="10" y="8"/>
                    </a:lnTo>
                    <a:lnTo>
                      <a:pt x="11" y="7"/>
                    </a:lnTo>
                    <a:lnTo>
                      <a:pt x="11" y="7"/>
                    </a:lnTo>
                    <a:lnTo>
                      <a:pt x="11" y="7"/>
                    </a:lnTo>
                    <a:lnTo>
                      <a:pt x="11" y="8"/>
                    </a:lnTo>
                    <a:lnTo>
                      <a:pt x="12" y="8"/>
                    </a:lnTo>
                    <a:lnTo>
                      <a:pt x="12" y="7"/>
                    </a:lnTo>
                    <a:lnTo>
                      <a:pt x="12" y="6"/>
                    </a:lnTo>
                    <a:lnTo>
                      <a:pt x="11" y="6"/>
                    </a:lnTo>
                    <a:lnTo>
                      <a:pt x="11" y="5"/>
                    </a:lnTo>
                    <a:lnTo>
                      <a:pt x="11" y="5"/>
                    </a:lnTo>
                    <a:lnTo>
                      <a:pt x="13" y="6"/>
                    </a:lnTo>
                    <a:lnTo>
                      <a:pt x="14" y="6"/>
                    </a:lnTo>
                    <a:lnTo>
                      <a:pt x="14" y="4"/>
                    </a:lnTo>
                    <a:lnTo>
                      <a:pt x="13" y="4"/>
                    </a:lnTo>
                    <a:lnTo>
                      <a:pt x="13"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2" name="Freeform 424"/>
              <p:cNvSpPr>
                <a:spLocks/>
              </p:cNvSpPr>
              <p:nvPr/>
            </p:nvSpPr>
            <p:spPr bwMode="auto">
              <a:xfrm>
                <a:off x="3422" y="3269"/>
                <a:ext cx="4" cy="4"/>
              </a:xfrm>
              <a:custGeom>
                <a:avLst/>
                <a:gdLst/>
                <a:ahLst/>
                <a:cxnLst>
                  <a:cxn ang="0">
                    <a:pos x="1" y="3"/>
                  </a:cxn>
                  <a:cxn ang="0">
                    <a:pos x="3" y="3"/>
                  </a:cxn>
                  <a:cxn ang="0">
                    <a:pos x="4" y="1"/>
                  </a:cxn>
                  <a:cxn ang="0">
                    <a:pos x="3" y="0"/>
                  </a:cxn>
                  <a:cxn ang="0">
                    <a:pos x="2" y="0"/>
                  </a:cxn>
                  <a:cxn ang="0">
                    <a:pos x="0" y="2"/>
                  </a:cxn>
                  <a:cxn ang="0">
                    <a:pos x="0" y="4"/>
                  </a:cxn>
                  <a:cxn ang="0">
                    <a:pos x="0" y="4"/>
                  </a:cxn>
                  <a:cxn ang="0">
                    <a:pos x="1" y="3"/>
                  </a:cxn>
                </a:cxnLst>
                <a:rect l="0" t="0" r="r" b="b"/>
                <a:pathLst>
                  <a:path w="4" h="4">
                    <a:moveTo>
                      <a:pt x="1" y="3"/>
                    </a:moveTo>
                    <a:lnTo>
                      <a:pt x="3" y="3"/>
                    </a:lnTo>
                    <a:lnTo>
                      <a:pt x="4" y="1"/>
                    </a:lnTo>
                    <a:lnTo>
                      <a:pt x="3" y="0"/>
                    </a:lnTo>
                    <a:lnTo>
                      <a:pt x="2" y="0"/>
                    </a:lnTo>
                    <a:lnTo>
                      <a:pt x="0" y="2"/>
                    </a:lnTo>
                    <a:lnTo>
                      <a:pt x="0" y="4"/>
                    </a:lnTo>
                    <a:lnTo>
                      <a:pt x="0" y="4"/>
                    </a:lnTo>
                    <a:lnTo>
                      <a:pt x="1"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3" name="Freeform 425"/>
              <p:cNvSpPr>
                <a:spLocks/>
              </p:cNvSpPr>
              <p:nvPr/>
            </p:nvSpPr>
            <p:spPr bwMode="auto">
              <a:xfrm>
                <a:off x="3442" y="3316"/>
                <a:ext cx="2" cy="3"/>
              </a:xfrm>
              <a:custGeom>
                <a:avLst/>
                <a:gdLst/>
                <a:ahLst/>
                <a:cxnLst>
                  <a:cxn ang="0">
                    <a:pos x="2" y="3"/>
                  </a:cxn>
                  <a:cxn ang="0">
                    <a:pos x="2" y="1"/>
                  </a:cxn>
                  <a:cxn ang="0">
                    <a:pos x="2" y="0"/>
                  </a:cxn>
                  <a:cxn ang="0">
                    <a:pos x="2" y="0"/>
                  </a:cxn>
                  <a:cxn ang="0">
                    <a:pos x="1" y="2"/>
                  </a:cxn>
                  <a:cxn ang="0">
                    <a:pos x="1" y="2"/>
                  </a:cxn>
                  <a:cxn ang="0">
                    <a:pos x="0" y="2"/>
                  </a:cxn>
                  <a:cxn ang="0">
                    <a:pos x="1" y="3"/>
                  </a:cxn>
                  <a:cxn ang="0">
                    <a:pos x="1" y="3"/>
                  </a:cxn>
                  <a:cxn ang="0">
                    <a:pos x="2" y="3"/>
                  </a:cxn>
                </a:cxnLst>
                <a:rect l="0" t="0" r="r" b="b"/>
                <a:pathLst>
                  <a:path w="2" h="3">
                    <a:moveTo>
                      <a:pt x="2" y="3"/>
                    </a:moveTo>
                    <a:lnTo>
                      <a:pt x="2" y="1"/>
                    </a:lnTo>
                    <a:lnTo>
                      <a:pt x="2" y="0"/>
                    </a:lnTo>
                    <a:lnTo>
                      <a:pt x="2" y="0"/>
                    </a:lnTo>
                    <a:lnTo>
                      <a:pt x="1" y="2"/>
                    </a:lnTo>
                    <a:lnTo>
                      <a:pt x="1" y="2"/>
                    </a:lnTo>
                    <a:lnTo>
                      <a:pt x="0" y="2"/>
                    </a:lnTo>
                    <a:lnTo>
                      <a:pt x="1" y="3"/>
                    </a:lnTo>
                    <a:lnTo>
                      <a:pt x="1" y="3"/>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4" name="Freeform 426"/>
              <p:cNvSpPr>
                <a:spLocks/>
              </p:cNvSpPr>
              <p:nvPr/>
            </p:nvSpPr>
            <p:spPr bwMode="auto">
              <a:xfrm>
                <a:off x="3969" y="3285"/>
                <a:ext cx="5" cy="4"/>
              </a:xfrm>
              <a:custGeom>
                <a:avLst/>
                <a:gdLst/>
                <a:ahLst/>
                <a:cxnLst>
                  <a:cxn ang="0">
                    <a:pos x="4" y="0"/>
                  </a:cxn>
                  <a:cxn ang="0">
                    <a:pos x="3" y="0"/>
                  </a:cxn>
                  <a:cxn ang="0">
                    <a:pos x="2" y="0"/>
                  </a:cxn>
                  <a:cxn ang="0">
                    <a:pos x="2" y="0"/>
                  </a:cxn>
                  <a:cxn ang="0">
                    <a:pos x="1" y="0"/>
                  </a:cxn>
                  <a:cxn ang="0">
                    <a:pos x="0" y="0"/>
                  </a:cxn>
                  <a:cxn ang="0">
                    <a:pos x="0" y="1"/>
                  </a:cxn>
                  <a:cxn ang="0">
                    <a:pos x="1" y="1"/>
                  </a:cxn>
                  <a:cxn ang="0">
                    <a:pos x="1" y="3"/>
                  </a:cxn>
                  <a:cxn ang="0">
                    <a:pos x="2" y="2"/>
                  </a:cxn>
                  <a:cxn ang="0">
                    <a:pos x="2" y="4"/>
                  </a:cxn>
                  <a:cxn ang="0">
                    <a:pos x="4" y="4"/>
                  </a:cxn>
                  <a:cxn ang="0">
                    <a:pos x="4" y="4"/>
                  </a:cxn>
                  <a:cxn ang="0">
                    <a:pos x="5" y="1"/>
                  </a:cxn>
                  <a:cxn ang="0">
                    <a:pos x="4" y="0"/>
                  </a:cxn>
                  <a:cxn ang="0">
                    <a:pos x="4" y="0"/>
                  </a:cxn>
                </a:cxnLst>
                <a:rect l="0" t="0" r="r" b="b"/>
                <a:pathLst>
                  <a:path w="5" h="4">
                    <a:moveTo>
                      <a:pt x="4" y="0"/>
                    </a:moveTo>
                    <a:lnTo>
                      <a:pt x="3" y="0"/>
                    </a:lnTo>
                    <a:lnTo>
                      <a:pt x="2" y="0"/>
                    </a:lnTo>
                    <a:lnTo>
                      <a:pt x="2" y="0"/>
                    </a:lnTo>
                    <a:lnTo>
                      <a:pt x="1" y="0"/>
                    </a:lnTo>
                    <a:lnTo>
                      <a:pt x="0" y="0"/>
                    </a:lnTo>
                    <a:lnTo>
                      <a:pt x="0" y="1"/>
                    </a:lnTo>
                    <a:lnTo>
                      <a:pt x="1" y="1"/>
                    </a:lnTo>
                    <a:lnTo>
                      <a:pt x="1" y="3"/>
                    </a:lnTo>
                    <a:lnTo>
                      <a:pt x="2" y="2"/>
                    </a:lnTo>
                    <a:lnTo>
                      <a:pt x="2" y="4"/>
                    </a:lnTo>
                    <a:lnTo>
                      <a:pt x="4" y="4"/>
                    </a:lnTo>
                    <a:lnTo>
                      <a:pt x="4" y="4"/>
                    </a:lnTo>
                    <a:lnTo>
                      <a:pt x="5" y="1"/>
                    </a:lnTo>
                    <a:lnTo>
                      <a:pt x="4" y="0"/>
                    </a:lnTo>
                    <a:lnTo>
                      <a:pt x="4"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5" name="Freeform 427"/>
              <p:cNvSpPr>
                <a:spLocks/>
              </p:cNvSpPr>
              <p:nvPr/>
            </p:nvSpPr>
            <p:spPr bwMode="auto">
              <a:xfrm>
                <a:off x="3953" y="3297"/>
                <a:ext cx="3" cy="4"/>
              </a:xfrm>
              <a:custGeom>
                <a:avLst/>
                <a:gdLst/>
                <a:ahLst/>
                <a:cxnLst>
                  <a:cxn ang="0">
                    <a:pos x="2" y="1"/>
                  </a:cxn>
                  <a:cxn ang="0">
                    <a:pos x="1" y="2"/>
                  </a:cxn>
                  <a:cxn ang="0">
                    <a:pos x="1" y="1"/>
                  </a:cxn>
                  <a:cxn ang="0">
                    <a:pos x="0" y="3"/>
                  </a:cxn>
                  <a:cxn ang="0">
                    <a:pos x="1" y="4"/>
                  </a:cxn>
                  <a:cxn ang="0">
                    <a:pos x="2" y="3"/>
                  </a:cxn>
                  <a:cxn ang="0">
                    <a:pos x="3" y="3"/>
                  </a:cxn>
                  <a:cxn ang="0">
                    <a:pos x="3" y="2"/>
                  </a:cxn>
                  <a:cxn ang="0">
                    <a:pos x="3" y="0"/>
                  </a:cxn>
                  <a:cxn ang="0">
                    <a:pos x="2" y="0"/>
                  </a:cxn>
                  <a:cxn ang="0">
                    <a:pos x="2" y="1"/>
                  </a:cxn>
                </a:cxnLst>
                <a:rect l="0" t="0" r="r" b="b"/>
                <a:pathLst>
                  <a:path w="3" h="4">
                    <a:moveTo>
                      <a:pt x="2" y="1"/>
                    </a:moveTo>
                    <a:lnTo>
                      <a:pt x="1" y="2"/>
                    </a:lnTo>
                    <a:lnTo>
                      <a:pt x="1" y="1"/>
                    </a:lnTo>
                    <a:lnTo>
                      <a:pt x="0" y="3"/>
                    </a:lnTo>
                    <a:lnTo>
                      <a:pt x="1" y="4"/>
                    </a:lnTo>
                    <a:lnTo>
                      <a:pt x="2" y="3"/>
                    </a:lnTo>
                    <a:lnTo>
                      <a:pt x="3" y="3"/>
                    </a:lnTo>
                    <a:lnTo>
                      <a:pt x="3" y="2"/>
                    </a:lnTo>
                    <a:lnTo>
                      <a:pt x="3" y="0"/>
                    </a:lnTo>
                    <a:lnTo>
                      <a:pt x="2" y="0"/>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6" name="Freeform 428"/>
              <p:cNvSpPr>
                <a:spLocks/>
              </p:cNvSpPr>
              <p:nvPr/>
            </p:nvSpPr>
            <p:spPr bwMode="auto">
              <a:xfrm>
                <a:off x="3484" y="3324"/>
                <a:ext cx="3" cy="1"/>
              </a:xfrm>
              <a:custGeom>
                <a:avLst/>
                <a:gdLst/>
                <a:ahLst/>
                <a:cxnLst>
                  <a:cxn ang="0">
                    <a:pos x="2" y="0"/>
                  </a:cxn>
                  <a:cxn ang="0">
                    <a:pos x="3" y="1"/>
                  </a:cxn>
                  <a:cxn ang="0">
                    <a:pos x="3" y="0"/>
                  </a:cxn>
                  <a:cxn ang="0">
                    <a:pos x="1" y="0"/>
                  </a:cxn>
                  <a:cxn ang="0">
                    <a:pos x="1" y="0"/>
                  </a:cxn>
                  <a:cxn ang="0">
                    <a:pos x="0" y="0"/>
                  </a:cxn>
                  <a:cxn ang="0">
                    <a:pos x="1" y="0"/>
                  </a:cxn>
                  <a:cxn ang="0">
                    <a:pos x="1" y="1"/>
                  </a:cxn>
                  <a:cxn ang="0">
                    <a:pos x="2" y="0"/>
                  </a:cxn>
                </a:cxnLst>
                <a:rect l="0" t="0" r="r" b="b"/>
                <a:pathLst>
                  <a:path w="3" h="1">
                    <a:moveTo>
                      <a:pt x="2" y="0"/>
                    </a:moveTo>
                    <a:lnTo>
                      <a:pt x="3" y="1"/>
                    </a:lnTo>
                    <a:lnTo>
                      <a:pt x="3" y="0"/>
                    </a:lnTo>
                    <a:lnTo>
                      <a:pt x="1" y="0"/>
                    </a:lnTo>
                    <a:lnTo>
                      <a:pt x="1" y="0"/>
                    </a:lnTo>
                    <a:lnTo>
                      <a:pt x="0" y="0"/>
                    </a:lnTo>
                    <a:lnTo>
                      <a:pt x="1" y="0"/>
                    </a:lnTo>
                    <a:lnTo>
                      <a:pt x="1"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7" name="Freeform 429"/>
              <p:cNvSpPr>
                <a:spLocks/>
              </p:cNvSpPr>
              <p:nvPr/>
            </p:nvSpPr>
            <p:spPr bwMode="auto">
              <a:xfrm>
                <a:off x="3898" y="3263"/>
                <a:ext cx="5" cy="5"/>
              </a:xfrm>
              <a:custGeom>
                <a:avLst/>
                <a:gdLst/>
                <a:ahLst/>
                <a:cxnLst>
                  <a:cxn ang="0">
                    <a:pos x="3" y="5"/>
                  </a:cxn>
                  <a:cxn ang="0">
                    <a:pos x="5" y="4"/>
                  </a:cxn>
                  <a:cxn ang="0">
                    <a:pos x="4" y="2"/>
                  </a:cxn>
                  <a:cxn ang="0">
                    <a:pos x="3" y="1"/>
                  </a:cxn>
                  <a:cxn ang="0">
                    <a:pos x="3" y="1"/>
                  </a:cxn>
                  <a:cxn ang="0">
                    <a:pos x="2" y="0"/>
                  </a:cxn>
                  <a:cxn ang="0">
                    <a:pos x="1" y="0"/>
                  </a:cxn>
                  <a:cxn ang="0">
                    <a:pos x="0" y="1"/>
                  </a:cxn>
                  <a:cxn ang="0">
                    <a:pos x="0" y="1"/>
                  </a:cxn>
                  <a:cxn ang="0">
                    <a:pos x="0" y="1"/>
                  </a:cxn>
                  <a:cxn ang="0">
                    <a:pos x="3" y="5"/>
                  </a:cxn>
                </a:cxnLst>
                <a:rect l="0" t="0" r="r" b="b"/>
                <a:pathLst>
                  <a:path w="5" h="5">
                    <a:moveTo>
                      <a:pt x="3" y="5"/>
                    </a:moveTo>
                    <a:lnTo>
                      <a:pt x="5" y="4"/>
                    </a:lnTo>
                    <a:lnTo>
                      <a:pt x="4" y="2"/>
                    </a:lnTo>
                    <a:lnTo>
                      <a:pt x="3" y="1"/>
                    </a:lnTo>
                    <a:lnTo>
                      <a:pt x="3" y="1"/>
                    </a:lnTo>
                    <a:lnTo>
                      <a:pt x="2" y="0"/>
                    </a:lnTo>
                    <a:lnTo>
                      <a:pt x="1" y="0"/>
                    </a:lnTo>
                    <a:lnTo>
                      <a:pt x="0" y="1"/>
                    </a:lnTo>
                    <a:lnTo>
                      <a:pt x="0" y="1"/>
                    </a:lnTo>
                    <a:lnTo>
                      <a:pt x="0" y="1"/>
                    </a:lnTo>
                    <a:lnTo>
                      <a:pt x="3"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8" name="Freeform 430"/>
              <p:cNvSpPr>
                <a:spLocks/>
              </p:cNvSpPr>
              <p:nvPr/>
            </p:nvSpPr>
            <p:spPr bwMode="auto">
              <a:xfrm>
                <a:off x="3578" y="3322"/>
                <a:ext cx="8" cy="9"/>
              </a:xfrm>
              <a:custGeom>
                <a:avLst/>
                <a:gdLst/>
                <a:ahLst/>
                <a:cxnLst>
                  <a:cxn ang="0">
                    <a:pos x="4" y="6"/>
                  </a:cxn>
                  <a:cxn ang="0">
                    <a:pos x="5" y="7"/>
                  </a:cxn>
                  <a:cxn ang="0">
                    <a:pos x="8" y="9"/>
                  </a:cxn>
                  <a:cxn ang="0">
                    <a:pos x="8" y="8"/>
                  </a:cxn>
                  <a:cxn ang="0">
                    <a:pos x="8" y="8"/>
                  </a:cxn>
                  <a:cxn ang="0">
                    <a:pos x="8" y="6"/>
                  </a:cxn>
                  <a:cxn ang="0">
                    <a:pos x="8" y="6"/>
                  </a:cxn>
                  <a:cxn ang="0">
                    <a:pos x="7" y="6"/>
                  </a:cxn>
                  <a:cxn ang="0">
                    <a:pos x="6" y="6"/>
                  </a:cxn>
                  <a:cxn ang="0">
                    <a:pos x="4" y="4"/>
                  </a:cxn>
                  <a:cxn ang="0">
                    <a:pos x="5" y="4"/>
                  </a:cxn>
                  <a:cxn ang="0">
                    <a:pos x="8" y="5"/>
                  </a:cxn>
                  <a:cxn ang="0">
                    <a:pos x="8" y="5"/>
                  </a:cxn>
                  <a:cxn ang="0">
                    <a:pos x="8" y="4"/>
                  </a:cxn>
                  <a:cxn ang="0">
                    <a:pos x="8" y="3"/>
                  </a:cxn>
                  <a:cxn ang="0">
                    <a:pos x="8" y="4"/>
                  </a:cxn>
                  <a:cxn ang="0">
                    <a:pos x="8" y="3"/>
                  </a:cxn>
                  <a:cxn ang="0">
                    <a:pos x="8" y="3"/>
                  </a:cxn>
                  <a:cxn ang="0">
                    <a:pos x="8" y="3"/>
                  </a:cxn>
                  <a:cxn ang="0">
                    <a:pos x="8" y="2"/>
                  </a:cxn>
                  <a:cxn ang="0">
                    <a:pos x="6" y="2"/>
                  </a:cxn>
                  <a:cxn ang="0">
                    <a:pos x="6" y="2"/>
                  </a:cxn>
                  <a:cxn ang="0">
                    <a:pos x="5" y="2"/>
                  </a:cxn>
                  <a:cxn ang="0">
                    <a:pos x="5" y="1"/>
                  </a:cxn>
                  <a:cxn ang="0">
                    <a:pos x="4" y="0"/>
                  </a:cxn>
                  <a:cxn ang="0">
                    <a:pos x="3" y="1"/>
                  </a:cxn>
                  <a:cxn ang="0">
                    <a:pos x="2" y="1"/>
                  </a:cxn>
                  <a:cxn ang="0">
                    <a:pos x="2" y="2"/>
                  </a:cxn>
                  <a:cxn ang="0">
                    <a:pos x="1" y="2"/>
                  </a:cxn>
                  <a:cxn ang="0">
                    <a:pos x="1" y="1"/>
                  </a:cxn>
                  <a:cxn ang="0">
                    <a:pos x="0" y="2"/>
                  </a:cxn>
                  <a:cxn ang="0">
                    <a:pos x="0" y="2"/>
                  </a:cxn>
                  <a:cxn ang="0">
                    <a:pos x="2" y="3"/>
                  </a:cxn>
                  <a:cxn ang="0">
                    <a:pos x="1" y="4"/>
                  </a:cxn>
                  <a:cxn ang="0">
                    <a:pos x="1" y="3"/>
                  </a:cxn>
                  <a:cxn ang="0">
                    <a:pos x="1" y="4"/>
                  </a:cxn>
                  <a:cxn ang="0">
                    <a:pos x="1" y="5"/>
                  </a:cxn>
                  <a:cxn ang="0">
                    <a:pos x="1" y="6"/>
                  </a:cxn>
                  <a:cxn ang="0">
                    <a:pos x="2" y="6"/>
                  </a:cxn>
                  <a:cxn ang="0">
                    <a:pos x="2" y="7"/>
                  </a:cxn>
                  <a:cxn ang="0">
                    <a:pos x="2" y="7"/>
                  </a:cxn>
                  <a:cxn ang="0">
                    <a:pos x="3" y="7"/>
                  </a:cxn>
                  <a:cxn ang="0">
                    <a:pos x="4" y="8"/>
                  </a:cxn>
                  <a:cxn ang="0">
                    <a:pos x="3" y="8"/>
                  </a:cxn>
                  <a:cxn ang="0">
                    <a:pos x="3" y="9"/>
                  </a:cxn>
                  <a:cxn ang="0">
                    <a:pos x="4" y="9"/>
                  </a:cxn>
                  <a:cxn ang="0">
                    <a:pos x="4" y="9"/>
                  </a:cxn>
                  <a:cxn ang="0">
                    <a:pos x="4" y="9"/>
                  </a:cxn>
                  <a:cxn ang="0">
                    <a:pos x="4" y="8"/>
                  </a:cxn>
                  <a:cxn ang="0">
                    <a:pos x="4" y="7"/>
                  </a:cxn>
                  <a:cxn ang="0">
                    <a:pos x="4" y="7"/>
                  </a:cxn>
                  <a:cxn ang="0">
                    <a:pos x="4" y="6"/>
                  </a:cxn>
                  <a:cxn ang="0">
                    <a:pos x="4" y="6"/>
                  </a:cxn>
                </a:cxnLst>
                <a:rect l="0" t="0" r="r" b="b"/>
                <a:pathLst>
                  <a:path w="8" h="9">
                    <a:moveTo>
                      <a:pt x="4" y="6"/>
                    </a:moveTo>
                    <a:lnTo>
                      <a:pt x="5" y="7"/>
                    </a:lnTo>
                    <a:lnTo>
                      <a:pt x="8" y="9"/>
                    </a:lnTo>
                    <a:lnTo>
                      <a:pt x="8" y="8"/>
                    </a:lnTo>
                    <a:lnTo>
                      <a:pt x="8" y="8"/>
                    </a:lnTo>
                    <a:lnTo>
                      <a:pt x="8" y="6"/>
                    </a:lnTo>
                    <a:lnTo>
                      <a:pt x="8" y="6"/>
                    </a:lnTo>
                    <a:lnTo>
                      <a:pt x="7" y="6"/>
                    </a:lnTo>
                    <a:lnTo>
                      <a:pt x="6" y="6"/>
                    </a:lnTo>
                    <a:lnTo>
                      <a:pt x="4" y="4"/>
                    </a:lnTo>
                    <a:lnTo>
                      <a:pt x="5" y="4"/>
                    </a:lnTo>
                    <a:lnTo>
                      <a:pt x="8" y="5"/>
                    </a:lnTo>
                    <a:lnTo>
                      <a:pt x="8" y="5"/>
                    </a:lnTo>
                    <a:lnTo>
                      <a:pt x="8" y="4"/>
                    </a:lnTo>
                    <a:lnTo>
                      <a:pt x="8" y="3"/>
                    </a:lnTo>
                    <a:lnTo>
                      <a:pt x="8" y="4"/>
                    </a:lnTo>
                    <a:lnTo>
                      <a:pt x="8" y="3"/>
                    </a:lnTo>
                    <a:lnTo>
                      <a:pt x="8" y="3"/>
                    </a:lnTo>
                    <a:lnTo>
                      <a:pt x="8" y="3"/>
                    </a:lnTo>
                    <a:lnTo>
                      <a:pt x="8" y="2"/>
                    </a:lnTo>
                    <a:lnTo>
                      <a:pt x="6" y="2"/>
                    </a:lnTo>
                    <a:lnTo>
                      <a:pt x="6" y="2"/>
                    </a:lnTo>
                    <a:lnTo>
                      <a:pt x="5" y="2"/>
                    </a:lnTo>
                    <a:lnTo>
                      <a:pt x="5" y="1"/>
                    </a:lnTo>
                    <a:lnTo>
                      <a:pt x="4" y="0"/>
                    </a:lnTo>
                    <a:lnTo>
                      <a:pt x="3" y="1"/>
                    </a:lnTo>
                    <a:lnTo>
                      <a:pt x="2" y="1"/>
                    </a:lnTo>
                    <a:lnTo>
                      <a:pt x="2" y="2"/>
                    </a:lnTo>
                    <a:lnTo>
                      <a:pt x="1" y="2"/>
                    </a:lnTo>
                    <a:lnTo>
                      <a:pt x="1" y="1"/>
                    </a:lnTo>
                    <a:lnTo>
                      <a:pt x="0" y="2"/>
                    </a:lnTo>
                    <a:lnTo>
                      <a:pt x="0" y="2"/>
                    </a:lnTo>
                    <a:lnTo>
                      <a:pt x="2" y="3"/>
                    </a:lnTo>
                    <a:lnTo>
                      <a:pt x="1" y="4"/>
                    </a:lnTo>
                    <a:lnTo>
                      <a:pt x="1" y="3"/>
                    </a:lnTo>
                    <a:lnTo>
                      <a:pt x="1" y="4"/>
                    </a:lnTo>
                    <a:lnTo>
                      <a:pt x="1" y="5"/>
                    </a:lnTo>
                    <a:lnTo>
                      <a:pt x="1" y="6"/>
                    </a:lnTo>
                    <a:lnTo>
                      <a:pt x="2" y="6"/>
                    </a:lnTo>
                    <a:lnTo>
                      <a:pt x="2" y="7"/>
                    </a:lnTo>
                    <a:lnTo>
                      <a:pt x="2" y="7"/>
                    </a:lnTo>
                    <a:lnTo>
                      <a:pt x="3" y="7"/>
                    </a:lnTo>
                    <a:lnTo>
                      <a:pt x="4" y="8"/>
                    </a:lnTo>
                    <a:lnTo>
                      <a:pt x="3" y="8"/>
                    </a:lnTo>
                    <a:lnTo>
                      <a:pt x="3" y="9"/>
                    </a:lnTo>
                    <a:lnTo>
                      <a:pt x="4" y="9"/>
                    </a:lnTo>
                    <a:lnTo>
                      <a:pt x="4" y="9"/>
                    </a:lnTo>
                    <a:lnTo>
                      <a:pt x="4" y="9"/>
                    </a:lnTo>
                    <a:lnTo>
                      <a:pt x="4" y="8"/>
                    </a:lnTo>
                    <a:lnTo>
                      <a:pt x="4" y="7"/>
                    </a:lnTo>
                    <a:lnTo>
                      <a:pt x="4" y="7"/>
                    </a:lnTo>
                    <a:lnTo>
                      <a:pt x="4" y="6"/>
                    </a:lnTo>
                    <a:lnTo>
                      <a:pt x="4" y="6"/>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89" name="Freeform 431"/>
              <p:cNvSpPr>
                <a:spLocks/>
              </p:cNvSpPr>
              <p:nvPr/>
            </p:nvSpPr>
            <p:spPr bwMode="auto">
              <a:xfrm>
                <a:off x="3919" y="3250"/>
                <a:ext cx="1" cy="1"/>
              </a:xfrm>
              <a:custGeom>
                <a:avLst/>
                <a:gdLst/>
                <a:ahLst/>
                <a:cxnLst>
                  <a:cxn ang="0">
                    <a:pos x="1" y="0"/>
                  </a:cxn>
                  <a:cxn ang="0">
                    <a:pos x="0" y="0"/>
                  </a:cxn>
                  <a:cxn ang="0">
                    <a:pos x="1" y="1"/>
                  </a:cxn>
                  <a:cxn ang="0">
                    <a:pos x="1" y="0"/>
                  </a:cxn>
                </a:cxnLst>
                <a:rect l="0" t="0" r="r" b="b"/>
                <a:pathLst>
                  <a:path w="1" h="1">
                    <a:moveTo>
                      <a:pt x="1" y="0"/>
                    </a:moveTo>
                    <a:lnTo>
                      <a:pt x="0" y="0"/>
                    </a:lnTo>
                    <a:lnTo>
                      <a:pt x="1"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0" name="Freeform 432"/>
              <p:cNvSpPr>
                <a:spLocks/>
              </p:cNvSpPr>
              <p:nvPr/>
            </p:nvSpPr>
            <p:spPr bwMode="auto">
              <a:xfrm>
                <a:off x="3588" y="3324"/>
                <a:ext cx="5" cy="11"/>
              </a:xfrm>
              <a:custGeom>
                <a:avLst/>
                <a:gdLst/>
                <a:ahLst/>
                <a:cxnLst>
                  <a:cxn ang="0">
                    <a:pos x="2" y="9"/>
                  </a:cxn>
                  <a:cxn ang="0">
                    <a:pos x="3" y="9"/>
                  </a:cxn>
                  <a:cxn ang="0">
                    <a:pos x="3" y="9"/>
                  </a:cxn>
                  <a:cxn ang="0">
                    <a:pos x="3" y="8"/>
                  </a:cxn>
                  <a:cxn ang="0">
                    <a:pos x="4" y="8"/>
                  </a:cxn>
                  <a:cxn ang="0">
                    <a:pos x="5" y="8"/>
                  </a:cxn>
                  <a:cxn ang="0">
                    <a:pos x="5" y="7"/>
                  </a:cxn>
                  <a:cxn ang="0">
                    <a:pos x="4" y="7"/>
                  </a:cxn>
                  <a:cxn ang="0">
                    <a:pos x="4" y="6"/>
                  </a:cxn>
                  <a:cxn ang="0">
                    <a:pos x="4" y="6"/>
                  </a:cxn>
                  <a:cxn ang="0">
                    <a:pos x="5" y="6"/>
                  </a:cxn>
                  <a:cxn ang="0">
                    <a:pos x="4" y="5"/>
                  </a:cxn>
                  <a:cxn ang="0">
                    <a:pos x="3" y="5"/>
                  </a:cxn>
                  <a:cxn ang="0">
                    <a:pos x="3" y="4"/>
                  </a:cxn>
                  <a:cxn ang="0">
                    <a:pos x="3" y="4"/>
                  </a:cxn>
                  <a:cxn ang="0">
                    <a:pos x="2" y="1"/>
                  </a:cxn>
                  <a:cxn ang="0">
                    <a:pos x="2" y="1"/>
                  </a:cxn>
                  <a:cxn ang="0">
                    <a:pos x="2" y="1"/>
                  </a:cxn>
                  <a:cxn ang="0">
                    <a:pos x="3" y="1"/>
                  </a:cxn>
                  <a:cxn ang="0">
                    <a:pos x="5" y="5"/>
                  </a:cxn>
                  <a:cxn ang="0">
                    <a:pos x="5" y="5"/>
                  </a:cxn>
                  <a:cxn ang="0">
                    <a:pos x="5" y="4"/>
                  </a:cxn>
                  <a:cxn ang="0">
                    <a:pos x="4" y="2"/>
                  </a:cxn>
                  <a:cxn ang="0">
                    <a:pos x="2" y="0"/>
                  </a:cxn>
                  <a:cxn ang="0">
                    <a:pos x="0" y="0"/>
                  </a:cxn>
                  <a:cxn ang="0">
                    <a:pos x="0" y="0"/>
                  </a:cxn>
                  <a:cxn ang="0">
                    <a:pos x="0" y="1"/>
                  </a:cxn>
                  <a:cxn ang="0">
                    <a:pos x="1" y="5"/>
                  </a:cxn>
                  <a:cxn ang="0">
                    <a:pos x="1" y="5"/>
                  </a:cxn>
                  <a:cxn ang="0">
                    <a:pos x="1" y="6"/>
                  </a:cxn>
                  <a:cxn ang="0">
                    <a:pos x="1" y="5"/>
                  </a:cxn>
                  <a:cxn ang="0">
                    <a:pos x="2" y="5"/>
                  </a:cxn>
                  <a:cxn ang="0">
                    <a:pos x="1" y="6"/>
                  </a:cxn>
                  <a:cxn ang="0">
                    <a:pos x="1" y="6"/>
                  </a:cxn>
                  <a:cxn ang="0">
                    <a:pos x="1" y="7"/>
                  </a:cxn>
                  <a:cxn ang="0">
                    <a:pos x="1" y="7"/>
                  </a:cxn>
                  <a:cxn ang="0">
                    <a:pos x="1" y="8"/>
                  </a:cxn>
                  <a:cxn ang="0">
                    <a:pos x="1" y="8"/>
                  </a:cxn>
                  <a:cxn ang="0">
                    <a:pos x="1" y="8"/>
                  </a:cxn>
                  <a:cxn ang="0">
                    <a:pos x="1" y="10"/>
                  </a:cxn>
                  <a:cxn ang="0">
                    <a:pos x="1" y="11"/>
                  </a:cxn>
                  <a:cxn ang="0">
                    <a:pos x="1" y="11"/>
                  </a:cxn>
                  <a:cxn ang="0">
                    <a:pos x="1" y="11"/>
                  </a:cxn>
                  <a:cxn ang="0">
                    <a:pos x="2" y="9"/>
                  </a:cxn>
                </a:cxnLst>
                <a:rect l="0" t="0" r="r" b="b"/>
                <a:pathLst>
                  <a:path w="5" h="11">
                    <a:moveTo>
                      <a:pt x="2" y="9"/>
                    </a:moveTo>
                    <a:lnTo>
                      <a:pt x="3" y="9"/>
                    </a:lnTo>
                    <a:lnTo>
                      <a:pt x="3" y="9"/>
                    </a:lnTo>
                    <a:lnTo>
                      <a:pt x="3" y="8"/>
                    </a:lnTo>
                    <a:lnTo>
                      <a:pt x="4" y="8"/>
                    </a:lnTo>
                    <a:lnTo>
                      <a:pt x="5" y="8"/>
                    </a:lnTo>
                    <a:lnTo>
                      <a:pt x="5" y="7"/>
                    </a:lnTo>
                    <a:lnTo>
                      <a:pt x="4" y="7"/>
                    </a:lnTo>
                    <a:lnTo>
                      <a:pt x="4" y="6"/>
                    </a:lnTo>
                    <a:lnTo>
                      <a:pt x="4" y="6"/>
                    </a:lnTo>
                    <a:lnTo>
                      <a:pt x="5" y="6"/>
                    </a:lnTo>
                    <a:lnTo>
                      <a:pt x="4" y="5"/>
                    </a:lnTo>
                    <a:lnTo>
                      <a:pt x="3" y="5"/>
                    </a:lnTo>
                    <a:lnTo>
                      <a:pt x="3" y="4"/>
                    </a:lnTo>
                    <a:lnTo>
                      <a:pt x="3" y="4"/>
                    </a:lnTo>
                    <a:lnTo>
                      <a:pt x="2" y="1"/>
                    </a:lnTo>
                    <a:lnTo>
                      <a:pt x="2" y="1"/>
                    </a:lnTo>
                    <a:lnTo>
                      <a:pt x="2" y="1"/>
                    </a:lnTo>
                    <a:lnTo>
                      <a:pt x="3" y="1"/>
                    </a:lnTo>
                    <a:lnTo>
                      <a:pt x="5" y="5"/>
                    </a:lnTo>
                    <a:lnTo>
                      <a:pt x="5" y="5"/>
                    </a:lnTo>
                    <a:lnTo>
                      <a:pt x="5" y="4"/>
                    </a:lnTo>
                    <a:lnTo>
                      <a:pt x="4" y="2"/>
                    </a:lnTo>
                    <a:lnTo>
                      <a:pt x="2" y="0"/>
                    </a:lnTo>
                    <a:lnTo>
                      <a:pt x="0" y="0"/>
                    </a:lnTo>
                    <a:lnTo>
                      <a:pt x="0" y="0"/>
                    </a:lnTo>
                    <a:lnTo>
                      <a:pt x="0" y="1"/>
                    </a:lnTo>
                    <a:lnTo>
                      <a:pt x="1" y="5"/>
                    </a:lnTo>
                    <a:lnTo>
                      <a:pt x="1" y="5"/>
                    </a:lnTo>
                    <a:lnTo>
                      <a:pt x="1" y="6"/>
                    </a:lnTo>
                    <a:lnTo>
                      <a:pt x="1" y="5"/>
                    </a:lnTo>
                    <a:lnTo>
                      <a:pt x="2" y="5"/>
                    </a:lnTo>
                    <a:lnTo>
                      <a:pt x="1" y="6"/>
                    </a:lnTo>
                    <a:lnTo>
                      <a:pt x="1" y="6"/>
                    </a:lnTo>
                    <a:lnTo>
                      <a:pt x="1" y="7"/>
                    </a:lnTo>
                    <a:lnTo>
                      <a:pt x="1" y="7"/>
                    </a:lnTo>
                    <a:lnTo>
                      <a:pt x="1" y="8"/>
                    </a:lnTo>
                    <a:lnTo>
                      <a:pt x="1" y="8"/>
                    </a:lnTo>
                    <a:lnTo>
                      <a:pt x="1" y="8"/>
                    </a:lnTo>
                    <a:lnTo>
                      <a:pt x="1" y="10"/>
                    </a:lnTo>
                    <a:lnTo>
                      <a:pt x="1" y="11"/>
                    </a:lnTo>
                    <a:lnTo>
                      <a:pt x="1" y="11"/>
                    </a:lnTo>
                    <a:lnTo>
                      <a:pt x="1" y="11"/>
                    </a:lnTo>
                    <a:lnTo>
                      <a:pt x="2" y="9"/>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1" name="Freeform 433"/>
              <p:cNvSpPr>
                <a:spLocks/>
              </p:cNvSpPr>
              <p:nvPr/>
            </p:nvSpPr>
            <p:spPr bwMode="auto">
              <a:xfrm>
                <a:off x="5225" y="3313"/>
                <a:ext cx="7" cy="8"/>
              </a:xfrm>
              <a:custGeom>
                <a:avLst/>
                <a:gdLst/>
                <a:ahLst/>
                <a:cxnLst>
                  <a:cxn ang="0">
                    <a:pos x="4" y="5"/>
                  </a:cxn>
                  <a:cxn ang="0">
                    <a:pos x="6" y="4"/>
                  </a:cxn>
                  <a:cxn ang="0">
                    <a:pos x="7" y="2"/>
                  </a:cxn>
                  <a:cxn ang="0">
                    <a:pos x="7" y="1"/>
                  </a:cxn>
                  <a:cxn ang="0">
                    <a:pos x="6" y="0"/>
                  </a:cxn>
                  <a:cxn ang="0">
                    <a:pos x="5" y="0"/>
                  </a:cxn>
                  <a:cxn ang="0">
                    <a:pos x="5" y="1"/>
                  </a:cxn>
                  <a:cxn ang="0">
                    <a:pos x="2" y="1"/>
                  </a:cxn>
                  <a:cxn ang="0">
                    <a:pos x="1" y="2"/>
                  </a:cxn>
                  <a:cxn ang="0">
                    <a:pos x="2" y="2"/>
                  </a:cxn>
                  <a:cxn ang="0">
                    <a:pos x="0" y="8"/>
                  </a:cxn>
                  <a:cxn ang="0">
                    <a:pos x="4" y="5"/>
                  </a:cxn>
                </a:cxnLst>
                <a:rect l="0" t="0" r="r" b="b"/>
                <a:pathLst>
                  <a:path w="7" h="8">
                    <a:moveTo>
                      <a:pt x="4" y="5"/>
                    </a:moveTo>
                    <a:lnTo>
                      <a:pt x="6" y="4"/>
                    </a:lnTo>
                    <a:lnTo>
                      <a:pt x="7" y="2"/>
                    </a:lnTo>
                    <a:lnTo>
                      <a:pt x="7" y="1"/>
                    </a:lnTo>
                    <a:lnTo>
                      <a:pt x="6" y="0"/>
                    </a:lnTo>
                    <a:lnTo>
                      <a:pt x="5" y="0"/>
                    </a:lnTo>
                    <a:lnTo>
                      <a:pt x="5" y="1"/>
                    </a:lnTo>
                    <a:lnTo>
                      <a:pt x="2" y="1"/>
                    </a:lnTo>
                    <a:lnTo>
                      <a:pt x="1" y="2"/>
                    </a:lnTo>
                    <a:lnTo>
                      <a:pt x="2" y="2"/>
                    </a:lnTo>
                    <a:lnTo>
                      <a:pt x="0" y="8"/>
                    </a:lnTo>
                    <a:lnTo>
                      <a:pt x="4"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2" name="Freeform 434"/>
              <p:cNvSpPr>
                <a:spLocks/>
              </p:cNvSpPr>
              <p:nvPr/>
            </p:nvSpPr>
            <p:spPr bwMode="auto">
              <a:xfrm>
                <a:off x="3887" y="3277"/>
                <a:ext cx="6" cy="9"/>
              </a:xfrm>
              <a:custGeom>
                <a:avLst/>
                <a:gdLst/>
                <a:ahLst/>
                <a:cxnLst>
                  <a:cxn ang="0">
                    <a:pos x="2" y="8"/>
                  </a:cxn>
                  <a:cxn ang="0">
                    <a:pos x="3" y="9"/>
                  </a:cxn>
                  <a:cxn ang="0">
                    <a:pos x="3" y="9"/>
                  </a:cxn>
                  <a:cxn ang="0">
                    <a:pos x="4" y="8"/>
                  </a:cxn>
                  <a:cxn ang="0">
                    <a:pos x="4" y="8"/>
                  </a:cxn>
                  <a:cxn ang="0">
                    <a:pos x="6" y="1"/>
                  </a:cxn>
                  <a:cxn ang="0">
                    <a:pos x="5" y="1"/>
                  </a:cxn>
                  <a:cxn ang="0">
                    <a:pos x="2" y="0"/>
                  </a:cxn>
                  <a:cxn ang="0">
                    <a:pos x="2" y="1"/>
                  </a:cxn>
                  <a:cxn ang="0">
                    <a:pos x="2" y="1"/>
                  </a:cxn>
                  <a:cxn ang="0">
                    <a:pos x="1" y="1"/>
                  </a:cxn>
                  <a:cxn ang="0">
                    <a:pos x="1" y="1"/>
                  </a:cxn>
                  <a:cxn ang="0">
                    <a:pos x="0" y="7"/>
                  </a:cxn>
                  <a:cxn ang="0">
                    <a:pos x="1" y="8"/>
                  </a:cxn>
                  <a:cxn ang="0">
                    <a:pos x="2" y="8"/>
                  </a:cxn>
                </a:cxnLst>
                <a:rect l="0" t="0" r="r" b="b"/>
                <a:pathLst>
                  <a:path w="6" h="9">
                    <a:moveTo>
                      <a:pt x="2" y="8"/>
                    </a:moveTo>
                    <a:lnTo>
                      <a:pt x="3" y="9"/>
                    </a:lnTo>
                    <a:lnTo>
                      <a:pt x="3" y="9"/>
                    </a:lnTo>
                    <a:lnTo>
                      <a:pt x="4" y="8"/>
                    </a:lnTo>
                    <a:lnTo>
                      <a:pt x="4" y="8"/>
                    </a:lnTo>
                    <a:lnTo>
                      <a:pt x="6" y="1"/>
                    </a:lnTo>
                    <a:lnTo>
                      <a:pt x="5" y="1"/>
                    </a:lnTo>
                    <a:lnTo>
                      <a:pt x="2" y="0"/>
                    </a:lnTo>
                    <a:lnTo>
                      <a:pt x="2" y="1"/>
                    </a:lnTo>
                    <a:lnTo>
                      <a:pt x="2" y="1"/>
                    </a:lnTo>
                    <a:lnTo>
                      <a:pt x="1" y="1"/>
                    </a:lnTo>
                    <a:lnTo>
                      <a:pt x="1" y="1"/>
                    </a:lnTo>
                    <a:lnTo>
                      <a:pt x="0" y="7"/>
                    </a:lnTo>
                    <a:lnTo>
                      <a:pt x="1" y="8"/>
                    </a:lnTo>
                    <a:lnTo>
                      <a:pt x="2" y="8"/>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3" name="Freeform 435"/>
              <p:cNvSpPr>
                <a:spLocks/>
              </p:cNvSpPr>
              <p:nvPr/>
            </p:nvSpPr>
            <p:spPr bwMode="auto">
              <a:xfrm>
                <a:off x="3521" y="3298"/>
                <a:ext cx="3" cy="2"/>
              </a:xfrm>
              <a:custGeom>
                <a:avLst/>
                <a:gdLst/>
                <a:ahLst/>
                <a:cxnLst>
                  <a:cxn ang="0">
                    <a:pos x="3" y="1"/>
                  </a:cxn>
                  <a:cxn ang="0">
                    <a:pos x="2" y="1"/>
                  </a:cxn>
                  <a:cxn ang="0">
                    <a:pos x="2" y="1"/>
                  </a:cxn>
                  <a:cxn ang="0">
                    <a:pos x="1" y="0"/>
                  </a:cxn>
                  <a:cxn ang="0">
                    <a:pos x="1" y="1"/>
                  </a:cxn>
                  <a:cxn ang="0">
                    <a:pos x="0" y="1"/>
                  </a:cxn>
                  <a:cxn ang="0">
                    <a:pos x="0" y="2"/>
                  </a:cxn>
                  <a:cxn ang="0">
                    <a:pos x="0" y="2"/>
                  </a:cxn>
                  <a:cxn ang="0">
                    <a:pos x="0" y="2"/>
                  </a:cxn>
                  <a:cxn ang="0">
                    <a:pos x="1" y="2"/>
                  </a:cxn>
                  <a:cxn ang="0">
                    <a:pos x="1" y="2"/>
                  </a:cxn>
                  <a:cxn ang="0">
                    <a:pos x="2" y="2"/>
                  </a:cxn>
                  <a:cxn ang="0">
                    <a:pos x="1" y="2"/>
                  </a:cxn>
                  <a:cxn ang="0">
                    <a:pos x="3" y="2"/>
                  </a:cxn>
                  <a:cxn ang="0">
                    <a:pos x="3" y="2"/>
                  </a:cxn>
                  <a:cxn ang="0">
                    <a:pos x="3" y="1"/>
                  </a:cxn>
                  <a:cxn ang="0">
                    <a:pos x="3" y="1"/>
                  </a:cxn>
                </a:cxnLst>
                <a:rect l="0" t="0" r="r" b="b"/>
                <a:pathLst>
                  <a:path w="3" h="2">
                    <a:moveTo>
                      <a:pt x="3" y="1"/>
                    </a:moveTo>
                    <a:lnTo>
                      <a:pt x="2" y="1"/>
                    </a:lnTo>
                    <a:lnTo>
                      <a:pt x="2" y="1"/>
                    </a:lnTo>
                    <a:lnTo>
                      <a:pt x="1" y="0"/>
                    </a:lnTo>
                    <a:lnTo>
                      <a:pt x="1" y="1"/>
                    </a:lnTo>
                    <a:lnTo>
                      <a:pt x="0" y="1"/>
                    </a:lnTo>
                    <a:lnTo>
                      <a:pt x="0" y="2"/>
                    </a:lnTo>
                    <a:lnTo>
                      <a:pt x="0" y="2"/>
                    </a:lnTo>
                    <a:lnTo>
                      <a:pt x="0" y="2"/>
                    </a:lnTo>
                    <a:lnTo>
                      <a:pt x="1" y="2"/>
                    </a:lnTo>
                    <a:lnTo>
                      <a:pt x="1" y="2"/>
                    </a:lnTo>
                    <a:lnTo>
                      <a:pt x="2" y="2"/>
                    </a:lnTo>
                    <a:lnTo>
                      <a:pt x="1" y="2"/>
                    </a:lnTo>
                    <a:lnTo>
                      <a:pt x="3" y="2"/>
                    </a:lnTo>
                    <a:lnTo>
                      <a:pt x="3" y="2"/>
                    </a:lnTo>
                    <a:lnTo>
                      <a:pt x="3" y="1"/>
                    </a:lnTo>
                    <a:lnTo>
                      <a:pt x="3"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4" name="Freeform 436"/>
              <p:cNvSpPr>
                <a:spLocks/>
              </p:cNvSpPr>
              <p:nvPr/>
            </p:nvSpPr>
            <p:spPr bwMode="auto">
              <a:xfrm>
                <a:off x="3515" y="3300"/>
                <a:ext cx="5" cy="6"/>
              </a:xfrm>
              <a:custGeom>
                <a:avLst/>
                <a:gdLst/>
                <a:ahLst/>
                <a:cxnLst>
                  <a:cxn ang="0">
                    <a:pos x="5" y="0"/>
                  </a:cxn>
                  <a:cxn ang="0">
                    <a:pos x="5" y="0"/>
                  </a:cxn>
                  <a:cxn ang="0">
                    <a:pos x="4" y="0"/>
                  </a:cxn>
                  <a:cxn ang="0">
                    <a:pos x="4" y="1"/>
                  </a:cxn>
                  <a:cxn ang="0">
                    <a:pos x="2" y="3"/>
                  </a:cxn>
                  <a:cxn ang="0">
                    <a:pos x="2" y="3"/>
                  </a:cxn>
                  <a:cxn ang="0">
                    <a:pos x="1" y="3"/>
                  </a:cxn>
                  <a:cxn ang="0">
                    <a:pos x="1" y="4"/>
                  </a:cxn>
                  <a:cxn ang="0">
                    <a:pos x="1" y="4"/>
                  </a:cxn>
                  <a:cxn ang="0">
                    <a:pos x="0" y="5"/>
                  </a:cxn>
                  <a:cxn ang="0">
                    <a:pos x="0" y="6"/>
                  </a:cxn>
                  <a:cxn ang="0">
                    <a:pos x="1" y="6"/>
                  </a:cxn>
                  <a:cxn ang="0">
                    <a:pos x="2" y="5"/>
                  </a:cxn>
                  <a:cxn ang="0">
                    <a:pos x="2" y="5"/>
                  </a:cxn>
                  <a:cxn ang="0">
                    <a:pos x="3" y="4"/>
                  </a:cxn>
                  <a:cxn ang="0">
                    <a:pos x="3" y="3"/>
                  </a:cxn>
                  <a:cxn ang="0">
                    <a:pos x="5" y="0"/>
                  </a:cxn>
                  <a:cxn ang="0">
                    <a:pos x="5" y="0"/>
                  </a:cxn>
                  <a:cxn ang="0">
                    <a:pos x="5" y="0"/>
                  </a:cxn>
                </a:cxnLst>
                <a:rect l="0" t="0" r="r" b="b"/>
                <a:pathLst>
                  <a:path w="5" h="6">
                    <a:moveTo>
                      <a:pt x="5" y="0"/>
                    </a:moveTo>
                    <a:lnTo>
                      <a:pt x="5" y="0"/>
                    </a:lnTo>
                    <a:lnTo>
                      <a:pt x="4" y="0"/>
                    </a:lnTo>
                    <a:lnTo>
                      <a:pt x="4" y="1"/>
                    </a:lnTo>
                    <a:lnTo>
                      <a:pt x="2" y="3"/>
                    </a:lnTo>
                    <a:lnTo>
                      <a:pt x="2" y="3"/>
                    </a:lnTo>
                    <a:lnTo>
                      <a:pt x="1" y="3"/>
                    </a:lnTo>
                    <a:lnTo>
                      <a:pt x="1" y="4"/>
                    </a:lnTo>
                    <a:lnTo>
                      <a:pt x="1" y="4"/>
                    </a:lnTo>
                    <a:lnTo>
                      <a:pt x="0" y="5"/>
                    </a:lnTo>
                    <a:lnTo>
                      <a:pt x="0" y="6"/>
                    </a:lnTo>
                    <a:lnTo>
                      <a:pt x="1" y="6"/>
                    </a:lnTo>
                    <a:lnTo>
                      <a:pt x="2" y="5"/>
                    </a:lnTo>
                    <a:lnTo>
                      <a:pt x="2" y="5"/>
                    </a:lnTo>
                    <a:lnTo>
                      <a:pt x="3" y="4"/>
                    </a:lnTo>
                    <a:lnTo>
                      <a:pt x="3" y="3"/>
                    </a:lnTo>
                    <a:lnTo>
                      <a:pt x="5" y="0"/>
                    </a:lnTo>
                    <a:lnTo>
                      <a:pt x="5" y="0"/>
                    </a:lnTo>
                    <a:lnTo>
                      <a:pt x="5"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5" name="Freeform 437"/>
              <p:cNvSpPr>
                <a:spLocks/>
              </p:cNvSpPr>
              <p:nvPr/>
            </p:nvSpPr>
            <p:spPr bwMode="auto">
              <a:xfrm>
                <a:off x="3850" y="3232"/>
                <a:ext cx="38" cy="35"/>
              </a:xfrm>
              <a:custGeom>
                <a:avLst/>
                <a:gdLst/>
                <a:ahLst/>
                <a:cxnLst>
                  <a:cxn ang="0">
                    <a:pos x="38" y="27"/>
                  </a:cxn>
                  <a:cxn ang="0">
                    <a:pos x="36" y="26"/>
                  </a:cxn>
                  <a:cxn ang="0">
                    <a:pos x="35" y="24"/>
                  </a:cxn>
                  <a:cxn ang="0">
                    <a:pos x="34" y="23"/>
                  </a:cxn>
                  <a:cxn ang="0">
                    <a:pos x="33" y="24"/>
                  </a:cxn>
                  <a:cxn ang="0">
                    <a:pos x="30" y="24"/>
                  </a:cxn>
                  <a:cxn ang="0">
                    <a:pos x="30" y="23"/>
                  </a:cxn>
                  <a:cxn ang="0">
                    <a:pos x="30" y="19"/>
                  </a:cxn>
                  <a:cxn ang="0">
                    <a:pos x="26" y="15"/>
                  </a:cxn>
                  <a:cxn ang="0">
                    <a:pos x="24" y="15"/>
                  </a:cxn>
                  <a:cxn ang="0">
                    <a:pos x="22" y="13"/>
                  </a:cxn>
                  <a:cxn ang="0">
                    <a:pos x="21" y="12"/>
                  </a:cxn>
                  <a:cxn ang="0">
                    <a:pos x="18" y="10"/>
                  </a:cxn>
                  <a:cxn ang="0">
                    <a:pos x="16" y="8"/>
                  </a:cxn>
                  <a:cxn ang="0">
                    <a:pos x="15" y="6"/>
                  </a:cxn>
                  <a:cxn ang="0">
                    <a:pos x="13" y="7"/>
                  </a:cxn>
                  <a:cxn ang="0">
                    <a:pos x="12" y="9"/>
                  </a:cxn>
                  <a:cxn ang="0">
                    <a:pos x="12" y="4"/>
                  </a:cxn>
                  <a:cxn ang="0">
                    <a:pos x="10" y="2"/>
                  </a:cxn>
                  <a:cxn ang="0">
                    <a:pos x="8" y="0"/>
                  </a:cxn>
                  <a:cxn ang="0">
                    <a:pos x="8" y="2"/>
                  </a:cxn>
                  <a:cxn ang="0">
                    <a:pos x="5" y="13"/>
                  </a:cxn>
                  <a:cxn ang="0">
                    <a:pos x="4" y="21"/>
                  </a:cxn>
                  <a:cxn ang="0">
                    <a:pos x="3" y="25"/>
                  </a:cxn>
                  <a:cxn ang="0">
                    <a:pos x="1" y="26"/>
                  </a:cxn>
                  <a:cxn ang="0">
                    <a:pos x="0" y="30"/>
                  </a:cxn>
                  <a:cxn ang="0">
                    <a:pos x="2" y="30"/>
                  </a:cxn>
                  <a:cxn ang="0">
                    <a:pos x="4" y="29"/>
                  </a:cxn>
                  <a:cxn ang="0">
                    <a:pos x="6" y="29"/>
                  </a:cxn>
                  <a:cxn ang="0">
                    <a:pos x="7" y="28"/>
                  </a:cxn>
                  <a:cxn ang="0">
                    <a:pos x="8" y="27"/>
                  </a:cxn>
                  <a:cxn ang="0">
                    <a:pos x="8" y="29"/>
                  </a:cxn>
                  <a:cxn ang="0">
                    <a:pos x="9" y="35"/>
                  </a:cxn>
                  <a:cxn ang="0">
                    <a:pos x="10" y="35"/>
                  </a:cxn>
                  <a:cxn ang="0">
                    <a:pos x="14" y="33"/>
                  </a:cxn>
                  <a:cxn ang="0">
                    <a:pos x="15" y="32"/>
                  </a:cxn>
                  <a:cxn ang="0">
                    <a:pos x="15" y="30"/>
                  </a:cxn>
                  <a:cxn ang="0">
                    <a:pos x="17" y="30"/>
                  </a:cxn>
                  <a:cxn ang="0">
                    <a:pos x="18" y="28"/>
                  </a:cxn>
                  <a:cxn ang="0">
                    <a:pos x="19" y="28"/>
                  </a:cxn>
                  <a:cxn ang="0">
                    <a:pos x="19" y="26"/>
                  </a:cxn>
                  <a:cxn ang="0">
                    <a:pos x="23" y="23"/>
                  </a:cxn>
                  <a:cxn ang="0">
                    <a:pos x="22" y="24"/>
                  </a:cxn>
                  <a:cxn ang="0">
                    <a:pos x="23" y="25"/>
                  </a:cxn>
                  <a:cxn ang="0">
                    <a:pos x="23" y="25"/>
                  </a:cxn>
                  <a:cxn ang="0">
                    <a:pos x="26" y="26"/>
                  </a:cxn>
                  <a:cxn ang="0">
                    <a:pos x="26" y="28"/>
                  </a:cxn>
                  <a:cxn ang="0">
                    <a:pos x="27" y="29"/>
                  </a:cxn>
                  <a:cxn ang="0">
                    <a:pos x="28" y="29"/>
                  </a:cxn>
                  <a:cxn ang="0">
                    <a:pos x="30" y="29"/>
                  </a:cxn>
                  <a:cxn ang="0">
                    <a:pos x="31" y="30"/>
                  </a:cxn>
                  <a:cxn ang="0">
                    <a:pos x="32" y="31"/>
                  </a:cxn>
                  <a:cxn ang="0">
                    <a:pos x="34" y="31"/>
                  </a:cxn>
                  <a:cxn ang="0">
                    <a:pos x="38" y="28"/>
                  </a:cxn>
                </a:cxnLst>
                <a:rect l="0" t="0" r="r" b="b"/>
                <a:pathLst>
                  <a:path w="38" h="35">
                    <a:moveTo>
                      <a:pt x="38" y="28"/>
                    </a:moveTo>
                    <a:lnTo>
                      <a:pt x="38" y="27"/>
                    </a:lnTo>
                    <a:lnTo>
                      <a:pt x="36" y="27"/>
                    </a:lnTo>
                    <a:lnTo>
                      <a:pt x="36" y="26"/>
                    </a:lnTo>
                    <a:lnTo>
                      <a:pt x="36" y="25"/>
                    </a:lnTo>
                    <a:lnTo>
                      <a:pt x="35" y="24"/>
                    </a:lnTo>
                    <a:lnTo>
                      <a:pt x="35" y="24"/>
                    </a:lnTo>
                    <a:lnTo>
                      <a:pt x="34" y="23"/>
                    </a:lnTo>
                    <a:lnTo>
                      <a:pt x="33" y="24"/>
                    </a:lnTo>
                    <a:lnTo>
                      <a:pt x="33" y="24"/>
                    </a:lnTo>
                    <a:lnTo>
                      <a:pt x="32" y="24"/>
                    </a:lnTo>
                    <a:lnTo>
                      <a:pt x="30" y="24"/>
                    </a:lnTo>
                    <a:lnTo>
                      <a:pt x="30" y="24"/>
                    </a:lnTo>
                    <a:lnTo>
                      <a:pt x="30" y="23"/>
                    </a:lnTo>
                    <a:lnTo>
                      <a:pt x="30" y="22"/>
                    </a:lnTo>
                    <a:lnTo>
                      <a:pt x="30" y="19"/>
                    </a:lnTo>
                    <a:lnTo>
                      <a:pt x="28" y="17"/>
                    </a:lnTo>
                    <a:lnTo>
                      <a:pt x="26" y="15"/>
                    </a:lnTo>
                    <a:lnTo>
                      <a:pt x="25" y="16"/>
                    </a:lnTo>
                    <a:lnTo>
                      <a:pt x="24" y="15"/>
                    </a:lnTo>
                    <a:lnTo>
                      <a:pt x="23" y="13"/>
                    </a:lnTo>
                    <a:lnTo>
                      <a:pt x="22" y="13"/>
                    </a:lnTo>
                    <a:lnTo>
                      <a:pt x="22" y="13"/>
                    </a:lnTo>
                    <a:lnTo>
                      <a:pt x="21" y="12"/>
                    </a:lnTo>
                    <a:lnTo>
                      <a:pt x="20" y="10"/>
                    </a:lnTo>
                    <a:lnTo>
                      <a:pt x="18" y="10"/>
                    </a:lnTo>
                    <a:lnTo>
                      <a:pt x="16" y="10"/>
                    </a:lnTo>
                    <a:lnTo>
                      <a:pt x="16" y="8"/>
                    </a:lnTo>
                    <a:lnTo>
                      <a:pt x="15" y="7"/>
                    </a:lnTo>
                    <a:lnTo>
                      <a:pt x="15" y="6"/>
                    </a:lnTo>
                    <a:lnTo>
                      <a:pt x="14" y="6"/>
                    </a:lnTo>
                    <a:lnTo>
                      <a:pt x="13" y="7"/>
                    </a:lnTo>
                    <a:lnTo>
                      <a:pt x="12" y="9"/>
                    </a:lnTo>
                    <a:lnTo>
                      <a:pt x="12" y="9"/>
                    </a:lnTo>
                    <a:lnTo>
                      <a:pt x="11" y="6"/>
                    </a:lnTo>
                    <a:lnTo>
                      <a:pt x="12" y="4"/>
                    </a:lnTo>
                    <a:lnTo>
                      <a:pt x="11" y="3"/>
                    </a:lnTo>
                    <a:lnTo>
                      <a:pt x="10" y="2"/>
                    </a:lnTo>
                    <a:lnTo>
                      <a:pt x="9" y="2"/>
                    </a:lnTo>
                    <a:lnTo>
                      <a:pt x="8" y="0"/>
                    </a:lnTo>
                    <a:lnTo>
                      <a:pt x="8" y="1"/>
                    </a:lnTo>
                    <a:lnTo>
                      <a:pt x="8" y="2"/>
                    </a:lnTo>
                    <a:lnTo>
                      <a:pt x="6" y="3"/>
                    </a:lnTo>
                    <a:lnTo>
                      <a:pt x="5" y="13"/>
                    </a:lnTo>
                    <a:lnTo>
                      <a:pt x="4" y="21"/>
                    </a:lnTo>
                    <a:lnTo>
                      <a:pt x="4" y="21"/>
                    </a:lnTo>
                    <a:lnTo>
                      <a:pt x="4" y="23"/>
                    </a:lnTo>
                    <a:lnTo>
                      <a:pt x="3" y="25"/>
                    </a:lnTo>
                    <a:lnTo>
                      <a:pt x="1" y="25"/>
                    </a:lnTo>
                    <a:lnTo>
                      <a:pt x="1" y="26"/>
                    </a:lnTo>
                    <a:lnTo>
                      <a:pt x="0" y="29"/>
                    </a:lnTo>
                    <a:lnTo>
                      <a:pt x="0" y="30"/>
                    </a:lnTo>
                    <a:lnTo>
                      <a:pt x="1" y="31"/>
                    </a:lnTo>
                    <a:lnTo>
                      <a:pt x="2" y="30"/>
                    </a:lnTo>
                    <a:lnTo>
                      <a:pt x="3" y="29"/>
                    </a:lnTo>
                    <a:lnTo>
                      <a:pt x="4" y="29"/>
                    </a:lnTo>
                    <a:lnTo>
                      <a:pt x="4" y="29"/>
                    </a:lnTo>
                    <a:lnTo>
                      <a:pt x="6" y="29"/>
                    </a:lnTo>
                    <a:lnTo>
                      <a:pt x="7" y="28"/>
                    </a:lnTo>
                    <a:lnTo>
                      <a:pt x="7" y="28"/>
                    </a:lnTo>
                    <a:lnTo>
                      <a:pt x="8" y="27"/>
                    </a:lnTo>
                    <a:lnTo>
                      <a:pt x="8" y="27"/>
                    </a:lnTo>
                    <a:lnTo>
                      <a:pt x="8" y="29"/>
                    </a:lnTo>
                    <a:lnTo>
                      <a:pt x="8" y="29"/>
                    </a:lnTo>
                    <a:lnTo>
                      <a:pt x="8" y="34"/>
                    </a:lnTo>
                    <a:lnTo>
                      <a:pt x="9" y="35"/>
                    </a:lnTo>
                    <a:lnTo>
                      <a:pt x="10" y="35"/>
                    </a:lnTo>
                    <a:lnTo>
                      <a:pt x="10" y="35"/>
                    </a:lnTo>
                    <a:lnTo>
                      <a:pt x="13" y="34"/>
                    </a:lnTo>
                    <a:lnTo>
                      <a:pt x="14" y="33"/>
                    </a:lnTo>
                    <a:lnTo>
                      <a:pt x="15" y="32"/>
                    </a:lnTo>
                    <a:lnTo>
                      <a:pt x="15" y="32"/>
                    </a:lnTo>
                    <a:lnTo>
                      <a:pt x="15" y="32"/>
                    </a:lnTo>
                    <a:lnTo>
                      <a:pt x="15" y="30"/>
                    </a:lnTo>
                    <a:lnTo>
                      <a:pt x="17" y="30"/>
                    </a:lnTo>
                    <a:lnTo>
                      <a:pt x="17" y="30"/>
                    </a:lnTo>
                    <a:lnTo>
                      <a:pt x="18" y="29"/>
                    </a:lnTo>
                    <a:lnTo>
                      <a:pt x="18" y="28"/>
                    </a:lnTo>
                    <a:lnTo>
                      <a:pt x="19" y="28"/>
                    </a:lnTo>
                    <a:lnTo>
                      <a:pt x="19" y="28"/>
                    </a:lnTo>
                    <a:lnTo>
                      <a:pt x="19" y="27"/>
                    </a:lnTo>
                    <a:lnTo>
                      <a:pt x="19" y="26"/>
                    </a:lnTo>
                    <a:lnTo>
                      <a:pt x="19" y="24"/>
                    </a:lnTo>
                    <a:lnTo>
                      <a:pt x="23" y="23"/>
                    </a:lnTo>
                    <a:lnTo>
                      <a:pt x="23" y="23"/>
                    </a:lnTo>
                    <a:lnTo>
                      <a:pt x="22" y="24"/>
                    </a:lnTo>
                    <a:lnTo>
                      <a:pt x="22" y="25"/>
                    </a:lnTo>
                    <a:lnTo>
                      <a:pt x="23" y="25"/>
                    </a:lnTo>
                    <a:lnTo>
                      <a:pt x="23" y="25"/>
                    </a:lnTo>
                    <a:lnTo>
                      <a:pt x="23" y="25"/>
                    </a:lnTo>
                    <a:lnTo>
                      <a:pt x="25" y="25"/>
                    </a:lnTo>
                    <a:lnTo>
                      <a:pt x="26" y="26"/>
                    </a:lnTo>
                    <a:lnTo>
                      <a:pt x="26" y="27"/>
                    </a:lnTo>
                    <a:lnTo>
                      <a:pt x="26" y="28"/>
                    </a:lnTo>
                    <a:lnTo>
                      <a:pt x="26" y="29"/>
                    </a:lnTo>
                    <a:lnTo>
                      <a:pt x="27" y="29"/>
                    </a:lnTo>
                    <a:lnTo>
                      <a:pt x="28" y="28"/>
                    </a:lnTo>
                    <a:lnTo>
                      <a:pt x="28" y="29"/>
                    </a:lnTo>
                    <a:lnTo>
                      <a:pt x="29" y="29"/>
                    </a:lnTo>
                    <a:lnTo>
                      <a:pt x="30" y="29"/>
                    </a:lnTo>
                    <a:lnTo>
                      <a:pt x="30" y="31"/>
                    </a:lnTo>
                    <a:lnTo>
                      <a:pt x="31" y="30"/>
                    </a:lnTo>
                    <a:lnTo>
                      <a:pt x="31" y="31"/>
                    </a:lnTo>
                    <a:lnTo>
                      <a:pt x="32" y="31"/>
                    </a:lnTo>
                    <a:lnTo>
                      <a:pt x="33" y="31"/>
                    </a:lnTo>
                    <a:lnTo>
                      <a:pt x="34" y="31"/>
                    </a:lnTo>
                    <a:lnTo>
                      <a:pt x="37" y="28"/>
                    </a:lnTo>
                    <a:lnTo>
                      <a:pt x="38" y="28"/>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6" name="Freeform 438"/>
              <p:cNvSpPr>
                <a:spLocks/>
              </p:cNvSpPr>
              <p:nvPr/>
            </p:nvSpPr>
            <p:spPr bwMode="auto">
              <a:xfrm>
                <a:off x="3371" y="3382"/>
                <a:ext cx="5" cy="1"/>
              </a:xfrm>
              <a:custGeom>
                <a:avLst/>
                <a:gdLst/>
                <a:ahLst/>
                <a:cxnLst>
                  <a:cxn ang="0">
                    <a:pos x="4" y="0"/>
                  </a:cxn>
                  <a:cxn ang="0">
                    <a:pos x="4" y="0"/>
                  </a:cxn>
                  <a:cxn ang="0">
                    <a:pos x="2" y="0"/>
                  </a:cxn>
                  <a:cxn ang="0">
                    <a:pos x="0" y="0"/>
                  </a:cxn>
                  <a:cxn ang="0">
                    <a:pos x="1" y="1"/>
                  </a:cxn>
                  <a:cxn ang="0">
                    <a:pos x="4" y="1"/>
                  </a:cxn>
                  <a:cxn ang="0">
                    <a:pos x="5" y="0"/>
                  </a:cxn>
                  <a:cxn ang="0">
                    <a:pos x="5" y="0"/>
                  </a:cxn>
                  <a:cxn ang="0">
                    <a:pos x="4" y="0"/>
                  </a:cxn>
                </a:cxnLst>
                <a:rect l="0" t="0" r="r" b="b"/>
                <a:pathLst>
                  <a:path w="5" h="1">
                    <a:moveTo>
                      <a:pt x="4" y="0"/>
                    </a:moveTo>
                    <a:lnTo>
                      <a:pt x="4" y="0"/>
                    </a:lnTo>
                    <a:lnTo>
                      <a:pt x="2" y="0"/>
                    </a:lnTo>
                    <a:lnTo>
                      <a:pt x="0" y="0"/>
                    </a:lnTo>
                    <a:lnTo>
                      <a:pt x="1" y="1"/>
                    </a:lnTo>
                    <a:lnTo>
                      <a:pt x="4" y="1"/>
                    </a:lnTo>
                    <a:lnTo>
                      <a:pt x="5" y="0"/>
                    </a:lnTo>
                    <a:lnTo>
                      <a:pt x="5" y="0"/>
                    </a:lnTo>
                    <a:lnTo>
                      <a:pt x="4"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7" name="Freeform 439"/>
              <p:cNvSpPr>
                <a:spLocks/>
              </p:cNvSpPr>
              <p:nvPr/>
            </p:nvSpPr>
            <p:spPr bwMode="auto">
              <a:xfrm>
                <a:off x="3368" y="3379"/>
                <a:ext cx="3" cy="4"/>
              </a:xfrm>
              <a:custGeom>
                <a:avLst/>
                <a:gdLst/>
                <a:ahLst/>
                <a:cxnLst>
                  <a:cxn ang="0">
                    <a:pos x="1" y="1"/>
                  </a:cxn>
                  <a:cxn ang="0">
                    <a:pos x="1" y="1"/>
                  </a:cxn>
                  <a:cxn ang="0">
                    <a:pos x="1" y="1"/>
                  </a:cxn>
                  <a:cxn ang="0">
                    <a:pos x="1" y="1"/>
                  </a:cxn>
                  <a:cxn ang="0">
                    <a:pos x="0" y="3"/>
                  </a:cxn>
                  <a:cxn ang="0">
                    <a:pos x="0" y="3"/>
                  </a:cxn>
                  <a:cxn ang="0">
                    <a:pos x="0" y="4"/>
                  </a:cxn>
                  <a:cxn ang="0">
                    <a:pos x="0" y="4"/>
                  </a:cxn>
                  <a:cxn ang="0">
                    <a:pos x="1" y="3"/>
                  </a:cxn>
                  <a:cxn ang="0">
                    <a:pos x="1" y="3"/>
                  </a:cxn>
                  <a:cxn ang="0">
                    <a:pos x="2" y="3"/>
                  </a:cxn>
                  <a:cxn ang="0">
                    <a:pos x="2" y="1"/>
                  </a:cxn>
                  <a:cxn ang="0">
                    <a:pos x="3" y="1"/>
                  </a:cxn>
                  <a:cxn ang="0">
                    <a:pos x="3" y="1"/>
                  </a:cxn>
                  <a:cxn ang="0">
                    <a:pos x="2" y="0"/>
                  </a:cxn>
                  <a:cxn ang="0">
                    <a:pos x="1" y="1"/>
                  </a:cxn>
                </a:cxnLst>
                <a:rect l="0" t="0" r="r" b="b"/>
                <a:pathLst>
                  <a:path w="3" h="4">
                    <a:moveTo>
                      <a:pt x="1" y="1"/>
                    </a:moveTo>
                    <a:lnTo>
                      <a:pt x="1" y="1"/>
                    </a:lnTo>
                    <a:lnTo>
                      <a:pt x="1" y="1"/>
                    </a:lnTo>
                    <a:lnTo>
                      <a:pt x="1" y="1"/>
                    </a:lnTo>
                    <a:lnTo>
                      <a:pt x="0" y="3"/>
                    </a:lnTo>
                    <a:lnTo>
                      <a:pt x="0" y="3"/>
                    </a:lnTo>
                    <a:lnTo>
                      <a:pt x="0" y="4"/>
                    </a:lnTo>
                    <a:lnTo>
                      <a:pt x="0" y="4"/>
                    </a:lnTo>
                    <a:lnTo>
                      <a:pt x="1" y="3"/>
                    </a:lnTo>
                    <a:lnTo>
                      <a:pt x="1" y="3"/>
                    </a:lnTo>
                    <a:lnTo>
                      <a:pt x="2" y="3"/>
                    </a:lnTo>
                    <a:lnTo>
                      <a:pt x="2" y="1"/>
                    </a:lnTo>
                    <a:lnTo>
                      <a:pt x="3" y="1"/>
                    </a:lnTo>
                    <a:lnTo>
                      <a:pt x="3" y="1"/>
                    </a:lnTo>
                    <a:lnTo>
                      <a:pt x="2" y="0"/>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8" name="Freeform 440"/>
              <p:cNvSpPr>
                <a:spLocks/>
              </p:cNvSpPr>
              <p:nvPr/>
            </p:nvSpPr>
            <p:spPr bwMode="auto">
              <a:xfrm>
                <a:off x="5161" y="3424"/>
                <a:ext cx="3" cy="3"/>
              </a:xfrm>
              <a:custGeom>
                <a:avLst/>
                <a:gdLst/>
                <a:ahLst/>
                <a:cxnLst>
                  <a:cxn ang="0">
                    <a:pos x="3" y="0"/>
                  </a:cxn>
                  <a:cxn ang="0">
                    <a:pos x="3" y="0"/>
                  </a:cxn>
                  <a:cxn ang="0">
                    <a:pos x="2" y="1"/>
                  </a:cxn>
                  <a:cxn ang="0">
                    <a:pos x="1" y="2"/>
                  </a:cxn>
                  <a:cxn ang="0">
                    <a:pos x="0" y="3"/>
                  </a:cxn>
                  <a:cxn ang="0">
                    <a:pos x="1" y="3"/>
                  </a:cxn>
                  <a:cxn ang="0">
                    <a:pos x="3" y="1"/>
                  </a:cxn>
                  <a:cxn ang="0">
                    <a:pos x="3" y="0"/>
                  </a:cxn>
                </a:cxnLst>
                <a:rect l="0" t="0" r="r" b="b"/>
                <a:pathLst>
                  <a:path w="3" h="3">
                    <a:moveTo>
                      <a:pt x="3" y="0"/>
                    </a:moveTo>
                    <a:lnTo>
                      <a:pt x="3" y="0"/>
                    </a:lnTo>
                    <a:lnTo>
                      <a:pt x="2" y="1"/>
                    </a:lnTo>
                    <a:lnTo>
                      <a:pt x="1" y="2"/>
                    </a:lnTo>
                    <a:lnTo>
                      <a:pt x="0" y="3"/>
                    </a:lnTo>
                    <a:lnTo>
                      <a:pt x="1" y="3"/>
                    </a:lnTo>
                    <a:lnTo>
                      <a:pt x="3" y="1"/>
                    </a:lnTo>
                    <a:lnTo>
                      <a:pt x="3"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99" name="Freeform 441"/>
              <p:cNvSpPr>
                <a:spLocks/>
              </p:cNvSpPr>
              <p:nvPr/>
            </p:nvSpPr>
            <p:spPr bwMode="auto">
              <a:xfrm>
                <a:off x="3394" y="3339"/>
                <a:ext cx="1" cy="1"/>
              </a:xfrm>
              <a:custGeom>
                <a:avLst/>
                <a:gdLst/>
                <a:ahLst/>
                <a:cxnLst>
                  <a:cxn ang="0">
                    <a:pos x="0" y="1"/>
                  </a:cxn>
                  <a:cxn ang="0">
                    <a:pos x="1" y="1"/>
                  </a:cxn>
                  <a:cxn ang="0">
                    <a:pos x="1" y="0"/>
                  </a:cxn>
                  <a:cxn ang="0">
                    <a:pos x="0" y="1"/>
                  </a:cxn>
                </a:cxnLst>
                <a:rect l="0" t="0" r="r" b="b"/>
                <a:pathLst>
                  <a:path w="1" h="1">
                    <a:moveTo>
                      <a:pt x="0" y="1"/>
                    </a:moveTo>
                    <a:lnTo>
                      <a:pt x="1" y="1"/>
                    </a:lnTo>
                    <a:lnTo>
                      <a:pt x="1"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0" name="Freeform 442"/>
              <p:cNvSpPr>
                <a:spLocks/>
              </p:cNvSpPr>
              <p:nvPr/>
            </p:nvSpPr>
            <p:spPr bwMode="auto">
              <a:xfrm>
                <a:off x="3355" y="3383"/>
                <a:ext cx="3" cy="3"/>
              </a:xfrm>
              <a:custGeom>
                <a:avLst/>
                <a:gdLst/>
                <a:ahLst/>
                <a:cxnLst>
                  <a:cxn ang="0">
                    <a:pos x="2" y="1"/>
                  </a:cxn>
                  <a:cxn ang="0">
                    <a:pos x="2" y="1"/>
                  </a:cxn>
                  <a:cxn ang="0">
                    <a:pos x="2" y="1"/>
                  </a:cxn>
                  <a:cxn ang="0">
                    <a:pos x="2" y="1"/>
                  </a:cxn>
                  <a:cxn ang="0">
                    <a:pos x="2" y="0"/>
                  </a:cxn>
                  <a:cxn ang="0">
                    <a:pos x="1" y="1"/>
                  </a:cxn>
                  <a:cxn ang="0">
                    <a:pos x="1" y="1"/>
                  </a:cxn>
                  <a:cxn ang="0">
                    <a:pos x="1" y="1"/>
                  </a:cxn>
                  <a:cxn ang="0">
                    <a:pos x="0" y="2"/>
                  </a:cxn>
                  <a:cxn ang="0">
                    <a:pos x="0" y="3"/>
                  </a:cxn>
                  <a:cxn ang="0">
                    <a:pos x="1" y="3"/>
                  </a:cxn>
                  <a:cxn ang="0">
                    <a:pos x="1" y="3"/>
                  </a:cxn>
                  <a:cxn ang="0">
                    <a:pos x="1" y="3"/>
                  </a:cxn>
                  <a:cxn ang="0">
                    <a:pos x="2" y="3"/>
                  </a:cxn>
                  <a:cxn ang="0">
                    <a:pos x="3" y="2"/>
                  </a:cxn>
                  <a:cxn ang="0">
                    <a:pos x="3" y="1"/>
                  </a:cxn>
                  <a:cxn ang="0">
                    <a:pos x="2" y="1"/>
                  </a:cxn>
                </a:cxnLst>
                <a:rect l="0" t="0" r="r" b="b"/>
                <a:pathLst>
                  <a:path w="3" h="3">
                    <a:moveTo>
                      <a:pt x="2" y="1"/>
                    </a:moveTo>
                    <a:lnTo>
                      <a:pt x="2" y="1"/>
                    </a:lnTo>
                    <a:lnTo>
                      <a:pt x="2" y="1"/>
                    </a:lnTo>
                    <a:lnTo>
                      <a:pt x="2" y="1"/>
                    </a:lnTo>
                    <a:lnTo>
                      <a:pt x="2" y="0"/>
                    </a:lnTo>
                    <a:lnTo>
                      <a:pt x="1" y="1"/>
                    </a:lnTo>
                    <a:lnTo>
                      <a:pt x="1" y="1"/>
                    </a:lnTo>
                    <a:lnTo>
                      <a:pt x="1" y="1"/>
                    </a:lnTo>
                    <a:lnTo>
                      <a:pt x="0" y="2"/>
                    </a:lnTo>
                    <a:lnTo>
                      <a:pt x="0" y="3"/>
                    </a:lnTo>
                    <a:lnTo>
                      <a:pt x="1" y="3"/>
                    </a:lnTo>
                    <a:lnTo>
                      <a:pt x="1" y="3"/>
                    </a:lnTo>
                    <a:lnTo>
                      <a:pt x="1" y="3"/>
                    </a:lnTo>
                    <a:lnTo>
                      <a:pt x="2" y="3"/>
                    </a:lnTo>
                    <a:lnTo>
                      <a:pt x="3" y="2"/>
                    </a:lnTo>
                    <a:lnTo>
                      <a:pt x="3" y="1"/>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1" name="Freeform 443"/>
              <p:cNvSpPr>
                <a:spLocks/>
              </p:cNvSpPr>
              <p:nvPr/>
            </p:nvSpPr>
            <p:spPr bwMode="auto">
              <a:xfrm>
                <a:off x="3391" y="3333"/>
                <a:ext cx="1" cy="1"/>
              </a:xfrm>
              <a:custGeom>
                <a:avLst/>
                <a:gdLst/>
                <a:ahLst/>
                <a:cxnLst>
                  <a:cxn ang="0">
                    <a:pos x="0" y="0"/>
                  </a:cxn>
                  <a:cxn ang="0">
                    <a:pos x="0" y="0"/>
                  </a:cxn>
                  <a:cxn ang="0">
                    <a:pos x="0" y="0"/>
                  </a:cxn>
                  <a:cxn ang="0">
                    <a:pos x="0" y="1"/>
                  </a:cxn>
                  <a:cxn ang="0">
                    <a:pos x="1" y="1"/>
                  </a:cxn>
                  <a:cxn ang="0">
                    <a:pos x="0" y="0"/>
                  </a:cxn>
                  <a:cxn ang="0">
                    <a:pos x="0" y="0"/>
                  </a:cxn>
                </a:cxnLst>
                <a:rect l="0" t="0" r="r" b="b"/>
                <a:pathLst>
                  <a:path w="1" h="1">
                    <a:moveTo>
                      <a:pt x="0" y="0"/>
                    </a:moveTo>
                    <a:lnTo>
                      <a:pt x="0" y="0"/>
                    </a:lnTo>
                    <a:lnTo>
                      <a:pt x="0" y="0"/>
                    </a:lnTo>
                    <a:lnTo>
                      <a:pt x="0" y="1"/>
                    </a:lnTo>
                    <a:lnTo>
                      <a:pt x="1" y="1"/>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2" name="Freeform 444"/>
              <p:cNvSpPr>
                <a:spLocks/>
              </p:cNvSpPr>
              <p:nvPr/>
            </p:nvSpPr>
            <p:spPr bwMode="auto">
              <a:xfrm>
                <a:off x="3379" y="3379"/>
                <a:ext cx="1" cy="1"/>
              </a:xfrm>
              <a:custGeom>
                <a:avLst/>
                <a:gdLst/>
                <a:ahLst/>
                <a:cxnLst>
                  <a:cxn ang="0">
                    <a:pos x="0" y="1"/>
                  </a:cxn>
                  <a:cxn ang="0">
                    <a:pos x="0" y="0"/>
                  </a:cxn>
                  <a:cxn ang="0">
                    <a:pos x="0" y="1"/>
                  </a:cxn>
                  <a:cxn ang="0">
                    <a:pos x="0" y="1"/>
                  </a:cxn>
                  <a:cxn ang="0">
                    <a:pos x="0" y="1"/>
                  </a:cxn>
                  <a:cxn ang="0">
                    <a:pos x="1" y="1"/>
                  </a:cxn>
                  <a:cxn ang="0">
                    <a:pos x="1" y="1"/>
                  </a:cxn>
                  <a:cxn ang="0">
                    <a:pos x="0" y="1"/>
                  </a:cxn>
                </a:cxnLst>
                <a:rect l="0" t="0" r="r" b="b"/>
                <a:pathLst>
                  <a:path w="1" h="1">
                    <a:moveTo>
                      <a:pt x="0" y="1"/>
                    </a:moveTo>
                    <a:lnTo>
                      <a:pt x="0" y="0"/>
                    </a:lnTo>
                    <a:lnTo>
                      <a:pt x="0" y="1"/>
                    </a:lnTo>
                    <a:lnTo>
                      <a:pt x="0" y="1"/>
                    </a:lnTo>
                    <a:lnTo>
                      <a:pt x="0" y="1"/>
                    </a:lnTo>
                    <a:lnTo>
                      <a:pt x="1" y="1"/>
                    </a:lnTo>
                    <a:lnTo>
                      <a:pt x="1"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3" name="Freeform 445"/>
              <p:cNvSpPr>
                <a:spLocks/>
              </p:cNvSpPr>
              <p:nvPr/>
            </p:nvSpPr>
            <p:spPr bwMode="auto">
              <a:xfrm>
                <a:off x="3335" y="3383"/>
                <a:ext cx="1" cy="1"/>
              </a:xfrm>
              <a:custGeom>
                <a:avLst/>
                <a:gdLst/>
                <a:ahLst/>
                <a:cxnLst>
                  <a:cxn ang="0">
                    <a:pos x="0" y="0"/>
                  </a:cxn>
                  <a:cxn ang="0">
                    <a:pos x="0" y="1"/>
                  </a:cxn>
                  <a:cxn ang="0">
                    <a:pos x="0" y="1"/>
                  </a:cxn>
                  <a:cxn ang="0">
                    <a:pos x="1" y="1"/>
                  </a:cxn>
                  <a:cxn ang="0">
                    <a:pos x="1" y="1"/>
                  </a:cxn>
                  <a:cxn ang="0">
                    <a:pos x="1" y="0"/>
                  </a:cxn>
                  <a:cxn ang="0">
                    <a:pos x="0" y="0"/>
                  </a:cxn>
                </a:cxnLst>
                <a:rect l="0" t="0" r="r" b="b"/>
                <a:pathLst>
                  <a:path w="1" h="1">
                    <a:moveTo>
                      <a:pt x="0" y="0"/>
                    </a:moveTo>
                    <a:lnTo>
                      <a:pt x="0" y="1"/>
                    </a:lnTo>
                    <a:lnTo>
                      <a:pt x="0" y="1"/>
                    </a:lnTo>
                    <a:lnTo>
                      <a:pt x="1" y="1"/>
                    </a:lnTo>
                    <a:lnTo>
                      <a:pt x="1" y="1"/>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4" name="Freeform 446"/>
              <p:cNvSpPr>
                <a:spLocks/>
              </p:cNvSpPr>
              <p:nvPr/>
            </p:nvSpPr>
            <p:spPr bwMode="auto">
              <a:xfrm>
                <a:off x="3323" y="3381"/>
                <a:ext cx="2" cy="3"/>
              </a:xfrm>
              <a:custGeom>
                <a:avLst/>
                <a:gdLst/>
                <a:ahLst/>
                <a:cxnLst>
                  <a:cxn ang="0">
                    <a:pos x="2" y="0"/>
                  </a:cxn>
                  <a:cxn ang="0">
                    <a:pos x="1" y="1"/>
                  </a:cxn>
                  <a:cxn ang="0">
                    <a:pos x="1" y="2"/>
                  </a:cxn>
                  <a:cxn ang="0">
                    <a:pos x="0" y="3"/>
                  </a:cxn>
                  <a:cxn ang="0">
                    <a:pos x="0" y="3"/>
                  </a:cxn>
                  <a:cxn ang="0">
                    <a:pos x="1" y="3"/>
                  </a:cxn>
                  <a:cxn ang="0">
                    <a:pos x="1" y="3"/>
                  </a:cxn>
                  <a:cxn ang="0">
                    <a:pos x="1" y="2"/>
                  </a:cxn>
                  <a:cxn ang="0">
                    <a:pos x="2" y="1"/>
                  </a:cxn>
                  <a:cxn ang="0">
                    <a:pos x="2" y="0"/>
                  </a:cxn>
                </a:cxnLst>
                <a:rect l="0" t="0" r="r" b="b"/>
                <a:pathLst>
                  <a:path w="2" h="3">
                    <a:moveTo>
                      <a:pt x="2" y="0"/>
                    </a:moveTo>
                    <a:lnTo>
                      <a:pt x="1" y="1"/>
                    </a:lnTo>
                    <a:lnTo>
                      <a:pt x="1" y="2"/>
                    </a:lnTo>
                    <a:lnTo>
                      <a:pt x="0" y="3"/>
                    </a:lnTo>
                    <a:lnTo>
                      <a:pt x="0" y="3"/>
                    </a:lnTo>
                    <a:lnTo>
                      <a:pt x="1" y="3"/>
                    </a:lnTo>
                    <a:lnTo>
                      <a:pt x="1" y="3"/>
                    </a:lnTo>
                    <a:lnTo>
                      <a:pt x="1" y="2"/>
                    </a:lnTo>
                    <a:lnTo>
                      <a:pt x="2"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5" name="Freeform 447"/>
              <p:cNvSpPr>
                <a:spLocks/>
              </p:cNvSpPr>
              <p:nvPr/>
            </p:nvSpPr>
            <p:spPr bwMode="auto">
              <a:xfrm>
                <a:off x="3351" y="3384"/>
                <a:ext cx="3" cy="2"/>
              </a:xfrm>
              <a:custGeom>
                <a:avLst/>
                <a:gdLst/>
                <a:ahLst/>
                <a:cxnLst>
                  <a:cxn ang="0">
                    <a:pos x="2" y="1"/>
                  </a:cxn>
                  <a:cxn ang="0">
                    <a:pos x="0" y="1"/>
                  </a:cxn>
                  <a:cxn ang="0">
                    <a:pos x="0" y="2"/>
                  </a:cxn>
                  <a:cxn ang="0">
                    <a:pos x="2" y="1"/>
                  </a:cxn>
                  <a:cxn ang="0">
                    <a:pos x="3" y="0"/>
                  </a:cxn>
                  <a:cxn ang="0">
                    <a:pos x="3" y="0"/>
                  </a:cxn>
                  <a:cxn ang="0">
                    <a:pos x="2" y="0"/>
                  </a:cxn>
                  <a:cxn ang="0">
                    <a:pos x="2" y="1"/>
                  </a:cxn>
                </a:cxnLst>
                <a:rect l="0" t="0" r="r" b="b"/>
                <a:pathLst>
                  <a:path w="3" h="2">
                    <a:moveTo>
                      <a:pt x="2" y="1"/>
                    </a:moveTo>
                    <a:lnTo>
                      <a:pt x="0" y="1"/>
                    </a:lnTo>
                    <a:lnTo>
                      <a:pt x="0" y="2"/>
                    </a:lnTo>
                    <a:lnTo>
                      <a:pt x="2" y="1"/>
                    </a:lnTo>
                    <a:lnTo>
                      <a:pt x="3" y="0"/>
                    </a:lnTo>
                    <a:lnTo>
                      <a:pt x="3" y="0"/>
                    </a:lnTo>
                    <a:lnTo>
                      <a:pt x="2" y="0"/>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6" name="Freeform 448"/>
              <p:cNvSpPr>
                <a:spLocks/>
              </p:cNvSpPr>
              <p:nvPr/>
            </p:nvSpPr>
            <p:spPr bwMode="auto">
              <a:xfrm>
                <a:off x="3331" y="3386"/>
                <a:ext cx="4" cy="2"/>
              </a:xfrm>
              <a:custGeom>
                <a:avLst/>
                <a:gdLst/>
                <a:ahLst/>
                <a:cxnLst>
                  <a:cxn ang="0">
                    <a:pos x="2" y="1"/>
                  </a:cxn>
                  <a:cxn ang="0">
                    <a:pos x="0" y="0"/>
                  </a:cxn>
                  <a:cxn ang="0">
                    <a:pos x="0" y="0"/>
                  </a:cxn>
                  <a:cxn ang="0">
                    <a:pos x="0" y="0"/>
                  </a:cxn>
                  <a:cxn ang="0">
                    <a:pos x="0" y="0"/>
                  </a:cxn>
                  <a:cxn ang="0">
                    <a:pos x="2" y="2"/>
                  </a:cxn>
                  <a:cxn ang="0">
                    <a:pos x="3" y="2"/>
                  </a:cxn>
                  <a:cxn ang="0">
                    <a:pos x="4" y="2"/>
                  </a:cxn>
                  <a:cxn ang="0">
                    <a:pos x="4" y="2"/>
                  </a:cxn>
                  <a:cxn ang="0">
                    <a:pos x="2" y="1"/>
                  </a:cxn>
                </a:cxnLst>
                <a:rect l="0" t="0" r="r" b="b"/>
                <a:pathLst>
                  <a:path w="4" h="2">
                    <a:moveTo>
                      <a:pt x="2" y="1"/>
                    </a:moveTo>
                    <a:lnTo>
                      <a:pt x="0" y="0"/>
                    </a:lnTo>
                    <a:lnTo>
                      <a:pt x="0" y="0"/>
                    </a:lnTo>
                    <a:lnTo>
                      <a:pt x="0" y="0"/>
                    </a:lnTo>
                    <a:lnTo>
                      <a:pt x="0" y="0"/>
                    </a:lnTo>
                    <a:lnTo>
                      <a:pt x="2" y="2"/>
                    </a:lnTo>
                    <a:lnTo>
                      <a:pt x="3" y="2"/>
                    </a:lnTo>
                    <a:lnTo>
                      <a:pt x="4" y="2"/>
                    </a:lnTo>
                    <a:lnTo>
                      <a:pt x="4" y="2"/>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7" name="Freeform 449"/>
              <p:cNvSpPr>
                <a:spLocks/>
              </p:cNvSpPr>
              <p:nvPr/>
            </p:nvSpPr>
            <p:spPr bwMode="auto">
              <a:xfrm>
                <a:off x="3347" y="3384"/>
                <a:ext cx="4" cy="2"/>
              </a:xfrm>
              <a:custGeom>
                <a:avLst/>
                <a:gdLst/>
                <a:ahLst/>
                <a:cxnLst>
                  <a:cxn ang="0">
                    <a:pos x="2" y="0"/>
                  </a:cxn>
                  <a:cxn ang="0">
                    <a:pos x="2" y="0"/>
                  </a:cxn>
                  <a:cxn ang="0">
                    <a:pos x="0" y="0"/>
                  </a:cxn>
                  <a:cxn ang="0">
                    <a:pos x="0" y="0"/>
                  </a:cxn>
                  <a:cxn ang="0">
                    <a:pos x="0" y="0"/>
                  </a:cxn>
                  <a:cxn ang="0">
                    <a:pos x="1" y="0"/>
                  </a:cxn>
                  <a:cxn ang="0">
                    <a:pos x="1" y="0"/>
                  </a:cxn>
                  <a:cxn ang="0">
                    <a:pos x="2" y="1"/>
                  </a:cxn>
                  <a:cxn ang="0">
                    <a:pos x="2" y="2"/>
                  </a:cxn>
                  <a:cxn ang="0">
                    <a:pos x="3" y="2"/>
                  </a:cxn>
                  <a:cxn ang="0">
                    <a:pos x="3" y="2"/>
                  </a:cxn>
                  <a:cxn ang="0">
                    <a:pos x="3" y="1"/>
                  </a:cxn>
                  <a:cxn ang="0">
                    <a:pos x="3" y="0"/>
                  </a:cxn>
                  <a:cxn ang="0">
                    <a:pos x="4" y="0"/>
                  </a:cxn>
                  <a:cxn ang="0">
                    <a:pos x="3" y="0"/>
                  </a:cxn>
                  <a:cxn ang="0">
                    <a:pos x="2" y="0"/>
                  </a:cxn>
                </a:cxnLst>
                <a:rect l="0" t="0" r="r" b="b"/>
                <a:pathLst>
                  <a:path w="4" h="2">
                    <a:moveTo>
                      <a:pt x="2" y="0"/>
                    </a:moveTo>
                    <a:lnTo>
                      <a:pt x="2" y="0"/>
                    </a:lnTo>
                    <a:lnTo>
                      <a:pt x="0" y="0"/>
                    </a:lnTo>
                    <a:lnTo>
                      <a:pt x="0" y="0"/>
                    </a:lnTo>
                    <a:lnTo>
                      <a:pt x="0" y="0"/>
                    </a:lnTo>
                    <a:lnTo>
                      <a:pt x="1" y="0"/>
                    </a:lnTo>
                    <a:lnTo>
                      <a:pt x="1" y="0"/>
                    </a:lnTo>
                    <a:lnTo>
                      <a:pt x="2" y="1"/>
                    </a:lnTo>
                    <a:lnTo>
                      <a:pt x="2" y="2"/>
                    </a:lnTo>
                    <a:lnTo>
                      <a:pt x="3" y="2"/>
                    </a:lnTo>
                    <a:lnTo>
                      <a:pt x="3" y="2"/>
                    </a:lnTo>
                    <a:lnTo>
                      <a:pt x="3" y="1"/>
                    </a:lnTo>
                    <a:lnTo>
                      <a:pt x="3" y="0"/>
                    </a:lnTo>
                    <a:lnTo>
                      <a:pt x="4" y="0"/>
                    </a:lnTo>
                    <a:lnTo>
                      <a:pt x="3" y="0"/>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8" name="Freeform 450"/>
              <p:cNvSpPr>
                <a:spLocks/>
              </p:cNvSpPr>
              <p:nvPr/>
            </p:nvSpPr>
            <p:spPr bwMode="auto">
              <a:xfrm>
                <a:off x="3395" y="3340"/>
                <a:ext cx="1" cy="1"/>
              </a:xfrm>
              <a:custGeom>
                <a:avLst/>
                <a:gdLst/>
                <a:ahLst/>
                <a:cxnLst>
                  <a:cxn ang="0">
                    <a:pos x="0" y="0"/>
                  </a:cxn>
                  <a:cxn ang="0">
                    <a:pos x="0" y="0"/>
                  </a:cxn>
                  <a:cxn ang="0">
                    <a:pos x="1" y="0"/>
                  </a:cxn>
                  <a:cxn ang="0">
                    <a:pos x="1" y="0"/>
                  </a:cxn>
                  <a:cxn ang="0">
                    <a:pos x="0" y="0"/>
                  </a:cxn>
                  <a:cxn ang="0">
                    <a:pos x="0" y="0"/>
                  </a:cxn>
                </a:cxnLst>
                <a:rect l="0" t="0" r="r" b="b"/>
                <a:pathLst>
                  <a:path w="1">
                    <a:moveTo>
                      <a:pt x="0" y="0"/>
                    </a:moveTo>
                    <a:lnTo>
                      <a:pt x="0" y="0"/>
                    </a:lnTo>
                    <a:lnTo>
                      <a:pt x="1" y="0"/>
                    </a:lnTo>
                    <a:lnTo>
                      <a:pt x="1"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09" name="Freeform 451"/>
              <p:cNvSpPr>
                <a:spLocks/>
              </p:cNvSpPr>
              <p:nvPr/>
            </p:nvSpPr>
            <p:spPr bwMode="auto">
              <a:xfrm>
                <a:off x="3415" y="3362"/>
                <a:ext cx="1" cy="2"/>
              </a:xfrm>
              <a:custGeom>
                <a:avLst/>
                <a:gdLst/>
                <a:ahLst/>
                <a:cxnLst>
                  <a:cxn ang="0">
                    <a:pos x="0" y="0"/>
                  </a:cxn>
                  <a:cxn ang="0">
                    <a:pos x="0" y="0"/>
                  </a:cxn>
                  <a:cxn ang="0">
                    <a:pos x="0" y="0"/>
                  </a:cxn>
                  <a:cxn ang="0">
                    <a:pos x="0" y="1"/>
                  </a:cxn>
                  <a:cxn ang="0">
                    <a:pos x="0" y="2"/>
                  </a:cxn>
                  <a:cxn ang="0">
                    <a:pos x="1" y="2"/>
                  </a:cxn>
                  <a:cxn ang="0">
                    <a:pos x="1" y="1"/>
                  </a:cxn>
                  <a:cxn ang="0">
                    <a:pos x="1" y="0"/>
                  </a:cxn>
                  <a:cxn ang="0">
                    <a:pos x="0" y="0"/>
                  </a:cxn>
                </a:cxnLst>
                <a:rect l="0" t="0" r="r" b="b"/>
                <a:pathLst>
                  <a:path w="1" h="2">
                    <a:moveTo>
                      <a:pt x="0" y="0"/>
                    </a:moveTo>
                    <a:lnTo>
                      <a:pt x="0" y="0"/>
                    </a:lnTo>
                    <a:lnTo>
                      <a:pt x="0" y="0"/>
                    </a:lnTo>
                    <a:lnTo>
                      <a:pt x="0" y="1"/>
                    </a:lnTo>
                    <a:lnTo>
                      <a:pt x="0" y="2"/>
                    </a:lnTo>
                    <a:lnTo>
                      <a:pt x="1" y="2"/>
                    </a:lnTo>
                    <a:lnTo>
                      <a:pt x="1" y="1"/>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0" name="Freeform 452"/>
              <p:cNvSpPr>
                <a:spLocks/>
              </p:cNvSpPr>
              <p:nvPr/>
            </p:nvSpPr>
            <p:spPr bwMode="auto">
              <a:xfrm>
                <a:off x="3397" y="3369"/>
                <a:ext cx="7" cy="7"/>
              </a:xfrm>
              <a:custGeom>
                <a:avLst/>
                <a:gdLst/>
                <a:ahLst/>
                <a:cxnLst>
                  <a:cxn ang="0">
                    <a:pos x="7" y="0"/>
                  </a:cxn>
                  <a:cxn ang="0">
                    <a:pos x="5" y="0"/>
                  </a:cxn>
                  <a:cxn ang="0">
                    <a:pos x="5" y="2"/>
                  </a:cxn>
                  <a:cxn ang="0">
                    <a:pos x="4" y="2"/>
                  </a:cxn>
                  <a:cxn ang="0">
                    <a:pos x="3" y="2"/>
                  </a:cxn>
                  <a:cxn ang="0">
                    <a:pos x="1" y="5"/>
                  </a:cxn>
                  <a:cxn ang="0">
                    <a:pos x="0" y="6"/>
                  </a:cxn>
                  <a:cxn ang="0">
                    <a:pos x="0" y="7"/>
                  </a:cxn>
                  <a:cxn ang="0">
                    <a:pos x="1" y="7"/>
                  </a:cxn>
                  <a:cxn ang="0">
                    <a:pos x="1" y="7"/>
                  </a:cxn>
                  <a:cxn ang="0">
                    <a:pos x="2" y="6"/>
                  </a:cxn>
                  <a:cxn ang="0">
                    <a:pos x="6" y="3"/>
                  </a:cxn>
                  <a:cxn ang="0">
                    <a:pos x="7" y="1"/>
                  </a:cxn>
                  <a:cxn ang="0">
                    <a:pos x="7" y="0"/>
                  </a:cxn>
                  <a:cxn ang="0">
                    <a:pos x="7" y="0"/>
                  </a:cxn>
                  <a:cxn ang="0">
                    <a:pos x="7" y="0"/>
                  </a:cxn>
                </a:cxnLst>
                <a:rect l="0" t="0" r="r" b="b"/>
                <a:pathLst>
                  <a:path w="7" h="7">
                    <a:moveTo>
                      <a:pt x="7" y="0"/>
                    </a:moveTo>
                    <a:lnTo>
                      <a:pt x="5" y="0"/>
                    </a:lnTo>
                    <a:lnTo>
                      <a:pt x="5" y="2"/>
                    </a:lnTo>
                    <a:lnTo>
                      <a:pt x="4" y="2"/>
                    </a:lnTo>
                    <a:lnTo>
                      <a:pt x="3" y="2"/>
                    </a:lnTo>
                    <a:lnTo>
                      <a:pt x="1" y="5"/>
                    </a:lnTo>
                    <a:lnTo>
                      <a:pt x="0" y="6"/>
                    </a:lnTo>
                    <a:lnTo>
                      <a:pt x="0" y="7"/>
                    </a:lnTo>
                    <a:lnTo>
                      <a:pt x="1" y="7"/>
                    </a:lnTo>
                    <a:lnTo>
                      <a:pt x="1" y="7"/>
                    </a:lnTo>
                    <a:lnTo>
                      <a:pt x="2" y="6"/>
                    </a:lnTo>
                    <a:lnTo>
                      <a:pt x="6" y="3"/>
                    </a:lnTo>
                    <a:lnTo>
                      <a:pt x="7" y="1"/>
                    </a:lnTo>
                    <a:lnTo>
                      <a:pt x="7" y="0"/>
                    </a:lnTo>
                    <a:lnTo>
                      <a:pt x="7" y="0"/>
                    </a:lnTo>
                    <a:lnTo>
                      <a:pt x="7"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1" name="Freeform 453"/>
              <p:cNvSpPr>
                <a:spLocks/>
              </p:cNvSpPr>
              <p:nvPr/>
            </p:nvSpPr>
            <p:spPr bwMode="auto">
              <a:xfrm>
                <a:off x="3296" y="3374"/>
                <a:ext cx="5" cy="2"/>
              </a:xfrm>
              <a:custGeom>
                <a:avLst/>
                <a:gdLst/>
                <a:ahLst/>
                <a:cxnLst>
                  <a:cxn ang="0">
                    <a:pos x="4" y="1"/>
                  </a:cxn>
                  <a:cxn ang="0">
                    <a:pos x="4" y="0"/>
                  </a:cxn>
                  <a:cxn ang="0">
                    <a:pos x="3" y="0"/>
                  </a:cxn>
                  <a:cxn ang="0">
                    <a:pos x="3" y="0"/>
                  </a:cxn>
                  <a:cxn ang="0">
                    <a:pos x="1" y="0"/>
                  </a:cxn>
                  <a:cxn ang="0">
                    <a:pos x="1" y="0"/>
                  </a:cxn>
                  <a:cxn ang="0">
                    <a:pos x="0" y="1"/>
                  </a:cxn>
                  <a:cxn ang="0">
                    <a:pos x="0" y="1"/>
                  </a:cxn>
                  <a:cxn ang="0">
                    <a:pos x="0" y="1"/>
                  </a:cxn>
                  <a:cxn ang="0">
                    <a:pos x="2" y="1"/>
                  </a:cxn>
                  <a:cxn ang="0">
                    <a:pos x="2" y="1"/>
                  </a:cxn>
                  <a:cxn ang="0">
                    <a:pos x="2" y="2"/>
                  </a:cxn>
                  <a:cxn ang="0">
                    <a:pos x="3" y="2"/>
                  </a:cxn>
                  <a:cxn ang="0">
                    <a:pos x="3" y="2"/>
                  </a:cxn>
                  <a:cxn ang="0">
                    <a:pos x="3" y="2"/>
                  </a:cxn>
                  <a:cxn ang="0">
                    <a:pos x="4" y="2"/>
                  </a:cxn>
                  <a:cxn ang="0">
                    <a:pos x="5" y="1"/>
                  </a:cxn>
                  <a:cxn ang="0">
                    <a:pos x="4" y="1"/>
                  </a:cxn>
                  <a:cxn ang="0">
                    <a:pos x="4" y="1"/>
                  </a:cxn>
                </a:cxnLst>
                <a:rect l="0" t="0" r="r" b="b"/>
                <a:pathLst>
                  <a:path w="5" h="2">
                    <a:moveTo>
                      <a:pt x="4" y="1"/>
                    </a:moveTo>
                    <a:lnTo>
                      <a:pt x="4" y="0"/>
                    </a:lnTo>
                    <a:lnTo>
                      <a:pt x="3" y="0"/>
                    </a:lnTo>
                    <a:lnTo>
                      <a:pt x="3" y="0"/>
                    </a:lnTo>
                    <a:lnTo>
                      <a:pt x="1" y="0"/>
                    </a:lnTo>
                    <a:lnTo>
                      <a:pt x="1" y="0"/>
                    </a:lnTo>
                    <a:lnTo>
                      <a:pt x="0" y="1"/>
                    </a:lnTo>
                    <a:lnTo>
                      <a:pt x="0" y="1"/>
                    </a:lnTo>
                    <a:lnTo>
                      <a:pt x="0" y="1"/>
                    </a:lnTo>
                    <a:lnTo>
                      <a:pt x="2" y="1"/>
                    </a:lnTo>
                    <a:lnTo>
                      <a:pt x="2" y="1"/>
                    </a:lnTo>
                    <a:lnTo>
                      <a:pt x="2" y="2"/>
                    </a:lnTo>
                    <a:lnTo>
                      <a:pt x="3" y="2"/>
                    </a:lnTo>
                    <a:lnTo>
                      <a:pt x="3" y="2"/>
                    </a:lnTo>
                    <a:lnTo>
                      <a:pt x="3" y="2"/>
                    </a:lnTo>
                    <a:lnTo>
                      <a:pt x="4" y="2"/>
                    </a:lnTo>
                    <a:lnTo>
                      <a:pt x="5" y="1"/>
                    </a:lnTo>
                    <a:lnTo>
                      <a:pt x="4" y="1"/>
                    </a:lnTo>
                    <a:lnTo>
                      <a:pt x="4"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2" name="Freeform 454"/>
              <p:cNvSpPr>
                <a:spLocks/>
              </p:cNvSpPr>
              <p:nvPr/>
            </p:nvSpPr>
            <p:spPr bwMode="auto">
              <a:xfrm>
                <a:off x="3405" y="3365"/>
                <a:ext cx="8" cy="6"/>
              </a:xfrm>
              <a:custGeom>
                <a:avLst/>
                <a:gdLst/>
                <a:ahLst/>
                <a:cxnLst>
                  <a:cxn ang="0">
                    <a:pos x="7" y="0"/>
                  </a:cxn>
                  <a:cxn ang="0">
                    <a:pos x="6" y="0"/>
                  </a:cxn>
                  <a:cxn ang="0">
                    <a:pos x="6" y="0"/>
                  </a:cxn>
                  <a:cxn ang="0">
                    <a:pos x="6" y="0"/>
                  </a:cxn>
                  <a:cxn ang="0">
                    <a:pos x="5" y="0"/>
                  </a:cxn>
                  <a:cxn ang="0">
                    <a:pos x="4" y="0"/>
                  </a:cxn>
                  <a:cxn ang="0">
                    <a:pos x="4" y="0"/>
                  </a:cxn>
                  <a:cxn ang="0">
                    <a:pos x="4" y="2"/>
                  </a:cxn>
                  <a:cxn ang="0">
                    <a:pos x="5" y="2"/>
                  </a:cxn>
                  <a:cxn ang="0">
                    <a:pos x="6" y="2"/>
                  </a:cxn>
                  <a:cxn ang="0">
                    <a:pos x="5" y="3"/>
                  </a:cxn>
                  <a:cxn ang="0">
                    <a:pos x="4" y="2"/>
                  </a:cxn>
                  <a:cxn ang="0">
                    <a:pos x="4" y="3"/>
                  </a:cxn>
                  <a:cxn ang="0">
                    <a:pos x="3" y="4"/>
                  </a:cxn>
                  <a:cxn ang="0">
                    <a:pos x="3" y="4"/>
                  </a:cxn>
                  <a:cxn ang="0">
                    <a:pos x="0" y="5"/>
                  </a:cxn>
                  <a:cxn ang="0">
                    <a:pos x="0" y="5"/>
                  </a:cxn>
                  <a:cxn ang="0">
                    <a:pos x="1" y="6"/>
                  </a:cxn>
                  <a:cxn ang="0">
                    <a:pos x="3" y="6"/>
                  </a:cxn>
                  <a:cxn ang="0">
                    <a:pos x="5" y="4"/>
                  </a:cxn>
                  <a:cxn ang="0">
                    <a:pos x="6" y="4"/>
                  </a:cxn>
                  <a:cxn ang="0">
                    <a:pos x="6" y="4"/>
                  </a:cxn>
                  <a:cxn ang="0">
                    <a:pos x="7" y="3"/>
                  </a:cxn>
                  <a:cxn ang="0">
                    <a:pos x="8" y="3"/>
                  </a:cxn>
                  <a:cxn ang="0">
                    <a:pos x="7" y="2"/>
                  </a:cxn>
                  <a:cxn ang="0">
                    <a:pos x="7" y="2"/>
                  </a:cxn>
                  <a:cxn ang="0">
                    <a:pos x="7" y="1"/>
                  </a:cxn>
                  <a:cxn ang="0">
                    <a:pos x="8" y="0"/>
                  </a:cxn>
                  <a:cxn ang="0">
                    <a:pos x="8" y="0"/>
                  </a:cxn>
                  <a:cxn ang="0">
                    <a:pos x="8" y="0"/>
                  </a:cxn>
                  <a:cxn ang="0">
                    <a:pos x="7" y="0"/>
                  </a:cxn>
                </a:cxnLst>
                <a:rect l="0" t="0" r="r" b="b"/>
                <a:pathLst>
                  <a:path w="8" h="6">
                    <a:moveTo>
                      <a:pt x="7" y="0"/>
                    </a:moveTo>
                    <a:lnTo>
                      <a:pt x="6" y="0"/>
                    </a:lnTo>
                    <a:lnTo>
                      <a:pt x="6" y="0"/>
                    </a:lnTo>
                    <a:lnTo>
                      <a:pt x="6" y="0"/>
                    </a:lnTo>
                    <a:lnTo>
                      <a:pt x="5" y="0"/>
                    </a:lnTo>
                    <a:lnTo>
                      <a:pt x="4" y="0"/>
                    </a:lnTo>
                    <a:lnTo>
                      <a:pt x="4" y="0"/>
                    </a:lnTo>
                    <a:lnTo>
                      <a:pt x="4" y="2"/>
                    </a:lnTo>
                    <a:lnTo>
                      <a:pt x="5" y="2"/>
                    </a:lnTo>
                    <a:lnTo>
                      <a:pt x="6" y="2"/>
                    </a:lnTo>
                    <a:lnTo>
                      <a:pt x="5" y="3"/>
                    </a:lnTo>
                    <a:lnTo>
                      <a:pt x="4" y="2"/>
                    </a:lnTo>
                    <a:lnTo>
                      <a:pt x="4" y="3"/>
                    </a:lnTo>
                    <a:lnTo>
                      <a:pt x="3" y="4"/>
                    </a:lnTo>
                    <a:lnTo>
                      <a:pt x="3" y="4"/>
                    </a:lnTo>
                    <a:lnTo>
                      <a:pt x="0" y="5"/>
                    </a:lnTo>
                    <a:lnTo>
                      <a:pt x="0" y="5"/>
                    </a:lnTo>
                    <a:lnTo>
                      <a:pt x="1" y="6"/>
                    </a:lnTo>
                    <a:lnTo>
                      <a:pt x="3" y="6"/>
                    </a:lnTo>
                    <a:lnTo>
                      <a:pt x="5" y="4"/>
                    </a:lnTo>
                    <a:lnTo>
                      <a:pt x="6" y="4"/>
                    </a:lnTo>
                    <a:lnTo>
                      <a:pt x="6" y="4"/>
                    </a:lnTo>
                    <a:lnTo>
                      <a:pt x="7" y="3"/>
                    </a:lnTo>
                    <a:lnTo>
                      <a:pt x="8" y="3"/>
                    </a:lnTo>
                    <a:lnTo>
                      <a:pt x="7" y="2"/>
                    </a:lnTo>
                    <a:lnTo>
                      <a:pt x="7" y="2"/>
                    </a:lnTo>
                    <a:lnTo>
                      <a:pt x="7" y="1"/>
                    </a:lnTo>
                    <a:lnTo>
                      <a:pt x="8" y="0"/>
                    </a:lnTo>
                    <a:lnTo>
                      <a:pt x="8" y="0"/>
                    </a:lnTo>
                    <a:lnTo>
                      <a:pt x="8" y="0"/>
                    </a:lnTo>
                    <a:lnTo>
                      <a:pt x="7"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3" name="Freeform 455"/>
              <p:cNvSpPr>
                <a:spLocks/>
              </p:cNvSpPr>
              <p:nvPr/>
            </p:nvSpPr>
            <p:spPr bwMode="auto">
              <a:xfrm>
                <a:off x="5180" y="3395"/>
                <a:ext cx="6" cy="5"/>
              </a:xfrm>
              <a:custGeom>
                <a:avLst/>
                <a:gdLst/>
                <a:ahLst/>
                <a:cxnLst>
                  <a:cxn ang="0">
                    <a:pos x="5" y="0"/>
                  </a:cxn>
                  <a:cxn ang="0">
                    <a:pos x="3" y="3"/>
                  </a:cxn>
                  <a:cxn ang="0">
                    <a:pos x="2" y="3"/>
                  </a:cxn>
                  <a:cxn ang="0">
                    <a:pos x="2" y="3"/>
                  </a:cxn>
                  <a:cxn ang="0">
                    <a:pos x="1" y="3"/>
                  </a:cxn>
                  <a:cxn ang="0">
                    <a:pos x="0" y="3"/>
                  </a:cxn>
                  <a:cxn ang="0">
                    <a:pos x="0" y="5"/>
                  </a:cxn>
                  <a:cxn ang="0">
                    <a:pos x="1" y="5"/>
                  </a:cxn>
                  <a:cxn ang="0">
                    <a:pos x="3" y="4"/>
                  </a:cxn>
                  <a:cxn ang="0">
                    <a:pos x="4" y="3"/>
                  </a:cxn>
                  <a:cxn ang="0">
                    <a:pos x="6" y="1"/>
                  </a:cxn>
                  <a:cxn ang="0">
                    <a:pos x="6" y="0"/>
                  </a:cxn>
                  <a:cxn ang="0">
                    <a:pos x="6" y="0"/>
                  </a:cxn>
                  <a:cxn ang="0">
                    <a:pos x="5" y="0"/>
                  </a:cxn>
                </a:cxnLst>
                <a:rect l="0" t="0" r="r" b="b"/>
                <a:pathLst>
                  <a:path w="6" h="5">
                    <a:moveTo>
                      <a:pt x="5" y="0"/>
                    </a:moveTo>
                    <a:lnTo>
                      <a:pt x="3" y="3"/>
                    </a:lnTo>
                    <a:lnTo>
                      <a:pt x="2" y="3"/>
                    </a:lnTo>
                    <a:lnTo>
                      <a:pt x="2" y="3"/>
                    </a:lnTo>
                    <a:lnTo>
                      <a:pt x="1" y="3"/>
                    </a:lnTo>
                    <a:lnTo>
                      <a:pt x="0" y="3"/>
                    </a:lnTo>
                    <a:lnTo>
                      <a:pt x="0" y="5"/>
                    </a:lnTo>
                    <a:lnTo>
                      <a:pt x="1" y="5"/>
                    </a:lnTo>
                    <a:lnTo>
                      <a:pt x="3" y="4"/>
                    </a:lnTo>
                    <a:lnTo>
                      <a:pt x="4" y="3"/>
                    </a:lnTo>
                    <a:lnTo>
                      <a:pt x="6" y="1"/>
                    </a:lnTo>
                    <a:lnTo>
                      <a:pt x="6" y="0"/>
                    </a:lnTo>
                    <a:lnTo>
                      <a:pt x="6" y="0"/>
                    </a:lnTo>
                    <a:lnTo>
                      <a:pt x="5"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4" name="Freeform 456"/>
              <p:cNvSpPr>
                <a:spLocks/>
              </p:cNvSpPr>
              <p:nvPr/>
            </p:nvSpPr>
            <p:spPr bwMode="auto">
              <a:xfrm>
                <a:off x="5177" y="3403"/>
                <a:ext cx="1" cy="3"/>
              </a:xfrm>
              <a:custGeom>
                <a:avLst/>
                <a:gdLst/>
                <a:ahLst/>
                <a:cxnLst>
                  <a:cxn ang="0">
                    <a:pos x="1" y="0"/>
                  </a:cxn>
                  <a:cxn ang="0">
                    <a:pos x="0" y="3"/>
                  </a:cxn>
                  <a:cxn ang="0">
                    <a:pos x="1" y="3"/>
                  </a:cxn>
                  <a:cxn ang="0">
                    <a:pos x="1" y="0"/>
                  </a:cxn>
                </a:cxnLst>
                <a:rect l="0" t="0" r="r" b="b"/>
                <a:pathLst>
                  <a:path w="1" h="3">
                    <a:moveTo>
                      <a:pt x="1" y="0"/>
                    </a:moveTo>
                    <a:lnTo>
                      <a:pt x="0" y="3"/>
                    </a:lnTo>
                    <a:lnTo>
                      <a:pt x="1" y="3"/>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5" name="Freeform 457"/>
              <p:cNvSpPr>
                <a:spLocks/>
              </p:cNvSpPr>
              <p:nvPr/>
            </p:nvSpPr>
            <p:spPr bwMode="auto">
              <a:xfrm>
                <a:off x="5174" y="3409"/>
                <a:ext cx="1" cy="2"/>
              </a:xfrm>
              <a:custGeom>
                <a:avLst/>
                <a:gdLst/>
                <a:ahLst/>
                <a:cxnLst>
                  <a:cxn ang="0">
                    <a:pos x="0" y="2"/>
                  </a:cxn>
                  <a:cxn ang="0">
                    <a:pos x="1" y="1"/>
                  </a:cxn>
                  <a:cxn ang="0">
                    <a:pos x="1" y="1"/>
                  </a:cxn>
                  <a:cxn ang="0">
                    <a:pos x="1" y="0"/>
                  </a:cxn>
                  <a:cxn ang="0">
                    <a:pos x="0" y="2"/>
                  </a:cxn>
                </a:cxnLst>
                <a:rect l="0" t="0" r="r" b="b"/>
                <a:pathLst>
                  <a:path w="1" h="2">
                    <a:moveTo>
                      <a:pt x="0" y="2"/>
                    </a:moveTo>
                    <a:lnTo>
                      <a:pt x="1" y="1"/>
                    </a:lnTo>
                    <a:lnTo>
                      <a:pt x="1" y="1"/>
                    </a:lnTo>
                    <a:lnTo>
                      <a:pt x="1" y="0"/>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6" name="Freeform 458"/>
              <p:cNvSpPr>
                <a:spLocks/>
              </p:cNvSpPr>
              <p:nvPr/>
            </p:nvSpPr>
            <p:spPr bwMode="auto">
              <a:xfrm>
                <a:off x="5186" y="3393"/>
                <a:ext cx="1" cy="2"/>
              </a:xfrm>
              <a:custGeom>
                <a:avLst/>
                <a:gdLst/>
                <a:ahLst/>
                <a:cxnLst>
                  <a:cxn ang="0">
                    <a:pos x="0" y="2"/>
                  </a:cxn>
                  <a:cxn ang="0">
                    <a:pos x="0" y="2"/>
                  </a:cxn>
                  <a:cxn ang="0">
                    <a:pos x="1" y="0"/>
                  </a:cxn>
                  <a:cxn ang="0">
                    <a:pos x="1" y="0"/>
                  </a:cxn>
                  <a:cxn ang="0">
                    <a:pos x="0" y="2"/>
                  </a:cxn>
                  <a:cxn ang="0">
                    <a:pos x="0" y="2"/>
                  </a:cxn>
                </a:cxnLst>
                <a:rect l="0" t="0" r="r" b="b"/>
                <a:pathLst>
                  <a:path w="1" h="2">
                    <a:moveTo>
                      <a:pt x="0" y="2"/>
                    </a:moveTo>
                    <a:lnTo>
                      <a:pt x="0" y="2"/>
                    </a:lnTo>
                    <a:lnTo>
                      <a:pt x="1" y="0"/>
                    </a:lnTo>
                    <a:lnTo>
                      <a:pt x="1" y="0"/>
                    </a:lnTo>
                    <a:lnTo>
                      <a:pt x="0" y="2"/>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7" name="Freeform 459"/>
              <p:cNvSpPr>
                <a:spLocks/>
              </p:cNvSpPr>
              <p:nvPr/>
            </p:nvSpPr>
            <p:spPr bwMode="auto">
              <a:xfrm>
                <a:off x="5034" y="3528"/>
                <a:ext cx="1" cy="1"/>
              </a:xfrm>
              <a:custGeom>
                <a:avLst/>
                <a:gdLst/>
                <a:ahLst/>
                <a:cxnLst>
                  <a:cxn ang="0">
                    <a:pos x="0" y="1"/>
                  </a:cxn>
                  <a:cxn ang="0">
                    <a:pos x="0" y="1"/>
                  </a:cxn>
                  <a:cxn ang="0">
                    <a:pos x="1" y="1"/>
                  </a:cxn>
                  <a:cxn ang="0">
                    <a:pos x="1" y="0"/>
                  </a:cxn>
                  <a:cxn ang="0">
                    <a:pos x="0" y="1"/>
                  </a:cxn>
                </a:cxnLst>
                <a:rect l="0" t="0" r="r" b="b"/>
                <a:pathLst>
                  <a:path w="1" h="1">
                    <a:moveTo>
                      <a:pt x="0" y="1"/>
                    </a:moveTo>
                    <a:lnTo>
                      <a:pt x="0" y="1"/>
                    </a:lnTo>
                    <a:lnTo>
                      <a:pt x="1" y="1"/>
                    </a:lnTo>
                    <a:lnTo>
                      <a:pt x="1"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8" name="Freeform 460"/>
              <p:cNvSpPr>
                <a:spLocks/>
              </p:cNvSpPr>
              <p:nvPr/>
            </p:nvSpPr>
            <p:spPr bwMode="auto">
              <a:xfrm>
                <a:off x="5035" y="3558"/>
                <a:ext cx="1" cy="2"/>
              </a:xfrm>
              <a:custGeom>
                <a:avLst/>
                <a:gdLst/>
                <a:ahLst/>
                <a:cxnLst>
                  <a:cxn ang="0">
                    <a:pos x="0" y="1"/>
                  </a:cxn>
                  <a:cxn ang="0">
                    <a:pos x="0" y="0"/>
                  </a:cxn>
                  <a:cxn ang="0">
                    <a:pos x="0" y="1"/>
                  </a:cxn>
                  <a:cxn ang="0">
                    <a:pos x="0" y="1"/>
                  </a:cxn>
                  <a:cxn ang="0">
                    <a:pos x="0" y="2"/>
                  </a:cxn>
                  <a:cxn ang="0">
                    <a:pos x="1" y="2"/>
                  </a:cxn>
                  <a:cxn ang="0">
                    <a:pos x="0" y="1"/>
                  </a:cxn>
                  <a:cxn ang="0">
                    <a:pos x="0" y="1"/>
                  </a:cxn>
                </a:cxnLst>
                <a:rect l="0" t="0" r="r" b="b"/>
                <a:pathLst>
                  <a:path w="1" h="2">
                    <a:moveTo>
                      <a:pt x="0" y="1"/>
                    </a:moveTo>
                    <a:lnTo>
                      <a:pt x="0" y="0"/>
                    </a:lnTo>
                    <a:lnTo>
                      <a:pt x="0" y="1"/>
                    </a:lnTo>
                    <a:lnTo>
                      <a:pt x="0" y="1"/>
                    </a:lnTo>
                    <a:lnTo>
                      <a:pt x="0" y="2"/>
                    </a:lnTo>
                    <a:lnTo>
                      <a:pt x="1" y="2"/>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19" name="Freeform 461"/>
              <p:cNvSpPr>
                <a:spLocks/>
              </p:cNvSpPr>
              <p:nvPr/>
            </p:nvSpPr>
            <p:spPr bwMode="auto">
              <a:xfrm>
                <a:off x="5238" y="3352"/>
                <a:ext cx="5" cy="6"/>
              </a:xfrm>
              <a:custGeom>
                <a:avLst/>
                <a:gdLst/>
                <a:ahLst/>
                <a:cxnLst>
                  <a:cxn ang="0">
                    <a:pos x="3" y="0"/>
                  </a:cxn>
                  <a:cxn ang="0">
                    <a:pos x="2" y="0"/>
                  </a:cxn>
                  <a:cxn ang="0">
                    <a:pos x="0" y="0"/>
                  </a:cxn>
                  <a:cxn ang="0">
                    <a:pos x="0" y="1"/>
                  </a:cxn>
                  <a:cxn ang="0">
                    <a:pos x="3" y="5"/>
                  </a:cxn>
                  <a:cxn ang="0">
                    <a:pos x="4" y="6"/>
                  </a:cxn>
                  <a:cxn ang="0">
                    <a:pos x="5" y="6"/>
                  </a:cxn>
                  <a:cxn ang="0">
                    <a:pos x="4" y="4"/>
                  </a:cxn>
                  <a:cxn ang="0">
                    <a:pos x="3" y="3"/>
                  </a:cxn>
                  <a:cxn ang="0">
                    <a:pos x="3" y="2"/>
                  </a:cxn>
                  <a:cxn ang="0">
                    <a:pos x="3" y="2"/>
                  </a:cxn>
                  <a:cxn ang="0">
                    <a:pos x="3" y="2"/>
                  </a:cxn>
                  <a:cxn ang="0">
                    <a:pos x="3" y="2"/>
                  </a:cxn>
                  <a:cxn ang="0">
                    <a:pos x="3" y="1"/>
                  </a:cxn>
                  <a:cxn ang="0">
                    <a:pos x="3" y="0"/>
                  </a:cxn>
                </a:cxnLst>
                <a:rect l="0" t="0" r="r" b="b"/>
                <a:pathLst>
                  <a:path w="5" h="6">
                    <a:moveTo>
                      <a:pt x="3" y="0"/>
                    </a:moveTo>
                    <a:lnTo>
                      <a:pt x="2" y="0"/>
                    </a:lnTo>
                    <a:lnTo>
                      <a:pt x="0" y="0"/>
                    </a:lnTo>
                    <a:lnTo>
                      <a:pt x="0" y="1"/>
                    </a:lnTo>
                    <a:lnTo>
                      <a:pt x="3" y="5"/>
                    </a:lnTo>
                    <a:lnTo>
                      <a:pt x="4" y="6"/>
                    </a:lnTo>
                    <a:lnTo>
                      <a:pt x="5" y="6"/>
                    </a:lnTo>
                    <a:lnTo>
                      <a:pt x="4" y="4"/>
                    </a:lnTo>
                    <a:lnTo>
                      <a:pt x="3" y="3"/>
                    </a:lnTo>
                    <a:lnTo>
                      <a:pt x="3" y="2"/>
                    </a:lnTo>
                    <a:lnTo>
                      <a:pt x="3" y="2"/>
                    </a:lnTo>
                    <a:lnTo>
                      <a:pt x="3" y="2"/>
                    </a:lnTo>
                    <a:lnTo>
                      <a:pt x="3" y="2"/>
                    </a:lnTo>
                    <a:lnTo>
                      <a:pt x="3" y="1"/>
                    </a:lnTo>
                    <a:lnTo>
                      <a:pt x="3"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0" name="Freeform 462"/>
              <p:cNvSpPr>
                <a:spLocks/>
              </p:cNvSpPr>
              <p:nvPr/>
            </p:nvSpPr>
            <p:spPr bwMode="auto">
              <a:xfrm>
                <a:off x="5172" y="3580"/>
                <a:ext cx="1" cy="1"/>
              </a:xfrm>
              <a:custGeom>
                <a:avLst/>
                <a:gdLst/>
                <a:ahLst/>
                <a:cxnLst>
                  <a:cxn ang="0">
                    <a:pos x="1" y="0"/>
                  </a:cxn>
                  <a:cxn ang="0">
                    <a:pos x="1" y="0"/>
                  </a:cxn>
                  <a:cxn ang="0">
                    <a:pos x="1" y="0"/>
                  </a:cxn>
                  <a:cxn ang="0">
                    <a:pos x="1" y="0"/>
                  </a:cxn>
                  <a:cxn ang="0">
                    <a:pos x="0" y="0"/>
                  </a:cxn>
                  <a:cxn ang="0">
                    <a:pos x="1" y="0"/>
                  </a:cxn>
                  <a:cxn ang="0">
                    <a:pos x="1" y="0"/>
                  </a:cxn>
                  <a:cxn ang="0">
                    <a:pos x="1" y="0"/>
                  </a:cxn>
                  <a:cxn ang="0">
                    <a:pos x="1" y="0"/>
                  </a:cxn>
                  <a:cxn ang="0">
                    <a:pos x="1" y="0"/>
                  </a:cxn>
                  <a:cxn ang="0">
                    <a:pos x="1" y="0"/>
                  </a:cxn>
                  <a:cxn ang="0">
                    <a:pos x="1" y="0"/>
                  </a:cxn>
                </a:cxnLst>
                <a:rect l="0" t="0" r="r" b="b"/>
                <a:pathLst>
                  <a:path w="1">
                    <a:moveTo>
                      <a:pt x="1" y="0"/>
                    </a:moveTo>
                    <a:lnTo>
                      <a:pt x="1" y="0"/>
                    </a:lnTo>
                    <a:lnTo>
                      <a:pt x="1" y="0"/>
                    </a:lnTo>
                    <a:lnTo>
                      <a:pt x="1" y="0"/>
                    </a:lnTo>
                    <a:lnTo>
                      <a:pt x="0" y="0"/>
                    </a:lnTo>
                    <a:lnTo>
                      <a:pt x="1" y="0"/>
                    </a:lnTo>
                    <a:lnTo>
                      <a:pt x="1" y="0"/>
                    </a:lnTo>
                    <a:lnTo>
                      <a:pt x="1" y="0"/>
                    </a:lnTo>
                    <a:lnTo>
                      <a:pt x="1" y="0"/>
                    </a:lnTo>
                    <a:lnTo>
                      <a:pt x="1" y="0"/>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1" name="Freeform 463"/>
              <p:cNvSpPr>
                <a:spLocks/>
              </p:cNvSpPr>
              <p:nvPr/>
            </p:nvSpPr>
            <p:spPr bwMode="auto">
              <a:xfrm>
                <a:off x="4548" y="3744"/>
                <a:ext cx="2" cy="4"/>
              </a:xfrm>
              <a:custGeom>
                <a:avLst/>
                <a:gdLst/>
                <a:ahLst/>
                <a:cxnLst>
                  <a:cxn ang="0">
                    <a:pos x="1" y="0"/>
                  </a:cxn>
                  <a:cxn ang="0">
                    <a:pos x="1" y="1"/>
                  </a:cxn>
                  <a:cxn ang="0">
                    <a:pos x="0" y="0"/>
                  </a:cxn>
                  <a:cxn ang="0">
                    <a:pos x="0" y="3"/>
                  </a:cxn>
                  <a:cxn ang="0">
                    <a:pos x="1" y="4"/>
                  </a:cxn>
                  <a:cxn ang="0">
                    <a:pos x="2" y="3"/>
                  </a:cxn>
                  <a:cxn ang="0">
                    <a:pos x="1" y="1"/>
                  </a:cxn>
                  <a:cxn ang="0">
                    <a:pos x="1" y="2"/>
                  </a:cxn>
                  <a:cxn ang="0">
                    <a:pos x="1" y="0"/>
                  </a:cxn>
                </a:cxnLst>
                <a:rect l="0" t="0" r="r" b="b"/>
                <a:pathLst>
                  <a:path w="2" h="4">
                    <a:moveTo>
                      <a:pt x="1" y="0"/>
                    </a:moveTo>
                    <a:lnTo>
                      <a:pt x="1" y="1"/>
                    </a:lnTo>
                    <a:lnTo>
                      <a:pt x="0" y="0"/>
                    </a:lnTo>
                    <a:lnTo>
                      <a:pt x="0" y="3"/>
                    </a:lnTo>
                    <a:lnTo>
                      <a:pt x="1" y="4"/>
                    </a:lnTo>
                    <a:lnTo>
                      <a:pt x="2" y="3"/>
                    </a:lnTo>
                    <a:lnTo>
                      <a:pt x="1" y="1"/>
                    </a:lnTo>
                    <a:lnTo>
                      <a:pt x="1" y="2"/>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2" name="Freeform 464"/>
              <p:cNvSpPr>
                <a:spLocks/>
              </p:cNvSpPr>
              <p:nvPr/>
            </p:nvSpPr>
            <p:spPr bwMode="auto">
              <a:xfrm>
                <a:off x="3895" y="3341"/>
                <a:ext cx="2" cy="3"/>
              </a:xfrm>
              <a:custGeom>
                <a:avLst/>
                <a:gdLst/>
                <a:ahLst/>
                <a:cxnLst>
                  <a:cxn ang="0">
                    <a:pos x="2" y="0"/>
                  </a:cxn>
                  <a:cxn ang="0">
                    <a:pos x="1" y="0"/>
                  </a:cxn>
                  <a:cxn ang="0">
                    <a:pos x="1" y="0"/>
                  </a:cxn>
                  <a:cxn ang="0">
                    <a:pos x="1" y="0"/>
                  </a:cxn>
                  <a:cxn ang="0">
                    <a:pos x="1" y="1"/>
                  </a:cxn>
                  <a:cxn ang="0">
                    <a:pos x="1" y="1"/>
                  </a:cxn>
                  <a:cxn ang="0">
                    <a:pos x="0" y="1"/>
                  </a:cxn>
                  <a:cxn ang="0">
                    <a:pos x="1" y="1"/>
                  </a:cxn>
                  <a:cxn ang="0">
                    <a:pos x="1" y="2"/>
                  </a:cxn>
                  <a:cxn ang="0">
                    <a:pos x="1" y="2"/>
                  </a:cxn>
                  <a:cxn ang="0">
                    <a:pos x="0" y="2"/>
                  </a:cxn>
                  <a:cxn ang="0">
                    <a:pos x="1" y="2"/>
                  </a:cxn>
                  <a:cxn ang="0">
                    <a:pos x="0" y="3"/>
                  </a:cxn>
                  <a:cxn ang="0">
                    <a:pos x="0" y="3"/>
                  </a:cxn>
                  <a:cxn ang="0">
                    <a:pos x="0" y="3"/>
                  </a:cxn>
                  <a:cxn ang="0">
                    <a:pos x="0" y="3"/>
                  </a:cxn>
                  <a:cxn ang="0">
                    <a:pos x="1" y="3"/>
                  </a:cxn>
                  <a:cxn ang="0">
                    <a:pos x="1" y="3"/>
                  </a:cxn>
                  <a:cxn ang="0">
                    <a:pos x="1" y="3"/>
                  </a:cxn>
                  <a:cxn ang="0">
                    <a:pos x="1" y="3"/>
                  </a:cxn>
                  <a:cxn ang="0">
                    <a:pos x="1" y="3"/>
                  </a:cxn>
                  <a:cxn ang="0">
                    <a:pos x="1" y="3"/>
                  </a:cxn>
                  <a:cxn ang="0">
                    <a:pos x="1" y="3"/>
                  </a:cxn>
                  <a:cxn ang="0">
                    <a:pos x="2" y="3"/>
                  </a:cxn>
                  <a:cxn ang="0">
                    <a:pos x="2" y="3"/>
                  </a:cxn>
                  <a:cxn ang="0">
                    <a:pos x="2" y="3"/>
                  </a:cxn>
                  <a:cxn ang="0">
                    <a:pos x="2" y="2"/>
                  </a:cxn>
                  <a:cxn ang="0">
                    <a:pos x="2" y="2"/>
                  </a:cxn>
                  <a:cxn ang="0">
                    <a:pos x="2" y="2"/>
                  </a:cxn>
                  <a:cxn ang="0">
                    <a:pos x="2" y="0"/>
                  </a:cxn>
                </a:cxnLst>
                <a:rect l="0" t="0" r="r" b="b"/>
                <a:pathLst>
                  <a:path w="2" h="3">
                    <a:moveTo>
                      <a:pt x="2" y="0"/>
                    </a:moveTo>
                    <a:lnTo>
                      <a:pt x="1" y="0"/>
                    </a:lnTo>
                    <a:lnTo>
                      <a:pt x="1" y="0"/>
                    </a:lnTo>
                    <a:lnTo>
                      <a:pt x="1" y="0"/>
                    </a:lnTo>
                    <a:lnTo>
                      <a:pt x="1" y="1"/>
                    </a:lnTo>
                    <a:lnTo>
                      <a:pt x="1" y="1"/>
                    </a:lnTo>
                    <a:lnTo>
                      <a:pt x="0" y="1"/>
                    </a:lnTo>
                    <a:lnTo>
                      <a:pt x="1" y="1"/>
                    </a:lnTo>
                    <a:lnTo>
                      <a:pt x="1" y="2"/>
                    </a:lnTo>
                    <a:lnTo>
                      <a:pt x="1" y="2"/>
                    </a:lnTo>
                    <a:lnTo>
                      <a:pt x="0" y="2"/>
                    </a:lnTo>
                    <a:lnTo>
                      <a:pt x="1" y="2"/>
                    </a:lnTo>
                    <a:lnTo>
                      <a:pt x="0" y="3"/>
                    </a:lnTo>
                    <a:lnTo>
                      <a:pt x="0" y="3"/>
                    </a:lnTo>
                    <a:lnTo>
                      <a:pt x="0" y="3"/>
                    </a:lnTo>
                    <a:lnTo>
                      <a:pt x="0" y="3"/>
                    </a:lnTo>
                    <a:lnTo>
                      <a:pt x="1" y="3"/>
                    </a:lnTo>
                    <a:lnTo>
                      <a:pt x="1" y="3"/>
                    </a:lnTo>
                    <a:lnTo>
                      <a:pt x="1" y="3"/>
                    </a:lnTo>
                    <a:lnTo>
                      <a:pt x="1" y="3"/>
                    </a:lnTo>
                    <a:lnTo>
                      <a:pt x="1" y="3"/>
                    </a:lnTo>
                    <a:lnTo>
                      <a:pt x="1" y="3"/>
                    </a:lnTo>
                    <a:lnTo>
                      <a:pt x="1" y="3"/>
                    </a:lnTo>
                    <a:lnTo>
                      <a:pt x="2" y="3"/>
                    </a:lnTo>
                    <a:lnTo>
                      <a:pt x="2" y="3"/>
                    </a:lnTo>
                    <a:lnTo>
                      <a:pt x="2" y="3"/>
                    </a:lnTo>
                    <a:lnTo>
                      <a:pt x="2" y="2"/>
                    </a:lnTo>
                    <a:lnTo>
                      <a:pt x="2" y="2"/>
                    </a:lnTo>
                    <a:lnTo>
                      <a:pt x="2" y="2"/>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3" name="Freeform 465"/>
              <p:cNvSpPr>
                <a:spLocks/>
              </p:cNvSpPr>
              <p:nvPr/>
            </p:nvSpPr>
            <p:spPr bwMode="auto">
              <a:xfrm>
                <a:off x="4546" y="3749"/>
                <a:ext cx="2" cy="4"/>
              </a:xfrm>
              <a:custGeom>
                <a:avLst/>
                <a:gdLst/>
                <a:ahLst/>
                <a:cxnLst>
                  <a:cxn ang="0">
                    <a:pos x="1" y="2"/>
                  </a:cxn>
                  <a:cxn ang="0">
                    <a:pos x="1" y="0"/>
                  </a:cxn>
                  <a:cxn ang="0">
                    <a:pos x="1" y="0"/>
                  </a:cxn>
                  <a:cxn ang="0">
                    <a:pos x="0" y="1"/>
                  </a:cxn>
                  <a:cxn ang="0">
                    <a:pos x="1" y="3"/>
                  </a:cxn>
                  <a:cxn ang="0">
                    <a:pos x="2" y="4"/>
                  </a:cxn>
                  <a:cxn ang="0">
                    <a:pos x="2" y="3"/>
                  </a:cxn>
                  <a:cxn ang="0">
                    <a:pos x="2" y="2"/>
                  </a:cxn>
                  <a:cxn ang="0">
                    <a:pos x="1" y="2"/>
                  </a:cxn>
                </a:cxnLst>
                <a:rect l="0" t="0" r="r" b="b"/>
                <a:pathLst>
                  <a:path w="2" h="4">
                    <a:moveTo>
                      <a:pt x="1" y="2"/>
                    </a:moveTo>
                    <a:lnTo>
                      <a:pt x="1" y="0"/>
                    </a:lnTo>
                    <a:lnTo>
                      <a:pt x="1" y="0"/>
                    </a:lnTo>
                    <a:lnTo>
                      <a:pt x="0" y="1"/>
                    </a:lnTo>
                    <a:lnTo>
                      <a:pt x="1" y="3"/>
                    </a:lnTo>
                    <a:lnTo>
                      <a:pt x="2" y="4"/>
                    </a:lnTo>
                    <a:lnTo>
                      <a:pt x="2" y="3"/>
                    </a:lnTo>
                    <a:lnTo>
                      <a:pt x="2"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4" name="Freeform 466"/>
              <p:cNvSpPr>
                <a:spLocks/>
              </p:cNvSpPr>
              <p:nvPr/>
            </p:nvSpPr>
            <p:spPr bwMode="auto">
              <a:xfrm>
                <a:off x="4898" y="3660"/>
                <a:ext cx="1" cy="2"/>
              </a:xfrm>
              <a:custGeom>
                <a:avLst/>
                <a:gdLst/>
                <a:ahLst/>
                <a:cxnLst>
                  <a:cxn ang="0">
                    <a:pos x="0" y="0"/>
                  </a:cxn>
                  <a:cxn ang="0">
                    <a:pos x="0" y="1"/>
                  </a:cxn>
                  <a:cxn ang="0">
                    <a:pos x="0" y="1"/>
                  </a:cxn>
                  <a:cxn ang="0">
                    <a:pos x="1" y="2"/>
                  </a:cxn>
                  <a:cxn ang="0">
                    <a:pos x="1" y="2"/>
                  </a:cxn>
                  <a:cxn ang="0">
                    <a:pos x="1" y="1"/>
                  </a:cxn>
                  <a:cxn ang="0">
                    <a:pos x="0" y="0"/>
                  </a:cxn>
                  <a:cxn ang="0">
                    <a:pos x="0" y="0"/>
                  </a:cxn>
                </a:cxnLst>
                <a:rect l="0" t="0" r="r" b="b"/>
                <a:pathLst>
                  <a:path w="1" h="2">
                    <a:moveTo>
                      <a:pt x="0" y="0"/>
                    </a:moveTo>
                    <a:lnTo>
                      <a:pt x="0" y="1"/>
                    </a:lnTo>
                    <a:lnTo>
                      <a:pt x="0" y="1"/>
                    </a:lnTo>
                    <a:lnTo>
                      <a:pt x="1" y="2"/>
                    </a:lnTo>
                    <a:lnTo>
                      <a:pt x="1" y="2"/>
                    </a:lnTo>
                    <a:lnTo>
                      <a:pt x="1" y="1"/>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5" name="Freeform 467"/>
              <p:cNvSpPr>
                <a:spLocks/>
              </p:cNvSpPr>
              <p:nvPr/>
            </p:nvSpPr>
            <p:spPr bwMode="auto">
              <a:xfrm>
                <a:off x="5136" y="3437"/>
                <a:ext cx="10" cy="9"/>
              </a:xfrm>
              <a:custGeom>
                <a:avLst/>
                <a:gdLst/>
                <a:ahLst/>
                <a:cxnLst>
                  <a:cxn ang="0">
                    <a:pos x="10" y="1"/>
                  </a:cxn>
                  <a:cxn ang="0">
                    <a:pos x="9" y="0"/>
                  </a:cxn>
                  <a:cxn ang="0">
                    <a:pos x="8" y="0"/>
                  </a:cxn>
                  <a:cxn ang="0">
                    <a:pos x="7" y="2"/>
                  </a:cxn>
                  <a:cxn ang="0">
                    <a:pos x="6" y="2"/>
                  </a:cxn>
                  <a:cxn ang="0">
                    <a:pos x="5" y="1"/>
                  </a:cxn>
                  <a:cxn ang="0">
                    <a:pos x="5" y="1"/>
                  </a:cxn>
                  <a:cxn ang="0">
                    <a:pos x="4" y="2"/>
                  </a:cxn>
                  <a:cxn ang="0">
                    <a:pos x="3" y="3"/>
                  </a:cxn>
                  <a:cxn ang="0">
                    <a:pos x="3" y="3"/>
                  </a:cxn>
                  <a:cxn ang="0">
                    <a:pos x="1" y="5"/>
                  </a:cxn>
                  <a:cxn ang="0">
                    <a:pos x="0" y="6"/>
                  </a:cxn>
                  <a:cxn ang="0">
                    <a:pos x="0" y="7"/>
                  </a:cxn>
                  <a:cxn ang="0">
                    <a:pos x="0" y="9"/>
                  </a:cxn>
                  <a:cxn ang="0">
                    <a:pos x="0" y="9"/>
                  </a:cxn>
                  <a:cxn ang="0">
                    <a:pos x="3" y="6"/>
                  </a:cxn>
                  <a:cxn ang="0">
                    <a:pos x="3" y="5"/>
                  </a:cxn>
                  <a:cxn ang="0">
                    <a:pos x="4" y="5"/>
                  </a:cxn>
                  <a:cxn ang="0">
                    <a:pos x="5" y="5"/>
                  </a:cxn>
                  <a:cxn ang="0">
                    <a:pos x="10" y="1"/>
                  </a:cxn>
                  <a:cxn ang="0">
                    <a:pos x="10" y="1"/>
                  </a:cxn>
                  <a:cxn ang="0">
                    <a:pos x="10" y="1"/>
                  </a:cxn>
                  <a:cxn ang="0">
                    <a:pos x="10" y="1"/>
                  </a:cxn>
                </a:cxnLst>
                <a:rect l="0" t="0" r="r" b="b"/>
                <a:pathLst>
                  <a:path w="10" h="9">
                    <a:moveTo>
                      <a:pt x="10" y="1"/>
                    </a:moveTo>
                    <a:lnTo>
                      <a:pt x="9" y="0"/>
                    </a:lnTo>
                    <a:lnTo>
                      <a:pt x="8" y="0"/>
                    </a:lnTo>
                    <a:lnTo>
                      <a:pt x="7" y="2"/>
                    </a:lnTo>
                    <a:lnTo>
                      <a:pt x="6" y="2"/>
                    </a:lnTo>
                    <a:lnTo>
                      <a:pt x="5" y="1"/>
                    </a:lnTo>
                    <a:lnTo>
                      <a:pt x="5" y="1"/>
                    </a:lnTo>
                    <a:lnTo>
                      <a:pt x="4" y="2"/>
                    </a:lnTo>
                    <a:lnTo>
                      <a:pt x="3" y="3"/>
                    </a:lnTo>
                    <a:lnTo>
                      <a:pt x="3" y="3"/>
                    </a:lnTo>
                    <a:lnTo>
                      <a:pt x="1" y="5"/>
                    </a:lnTo>
                    <a:lnTo>
                      <a:pt x="0" y="6"/>
                    </a:lnTo>
                    <a:lnTo>
                      <a:pt x="0" y="7"/>
                    </a:lnTo>
                    <a:lnTo>
                      <a:pt x="0" y="9"/>
                    </a:lnTo>
                    <a:lnTo>
                      <a:pt x="0" y="9"/>
                    </a:lnTo>
                    <a:lnTo>
                      <a:pt x="3" y="6"/>
                    </a:lnTo>
                    <a:lnTo>
                      <a:pt x="3" y="5"/>
                    </a:lnTo>
                    <a:lnTo>
                      <a:pt x="4" y="5"/>
                    </a:lnTo>
                    <a:lnTo>
                      <a:pt x="5" y="5"/>
                    </a:lnTo>
                    <a:lnTo>
                      <a:pt x="10" y="1"/>
                    </a:lnTo>
                    <a:lnTo>
                      <a:pt x="10" y="1"/>
                    </a:lnTo>
                    <a:lnTo>
                      <a:pt x="10" y="1"/>
                    </a:lnTo>
                    <a:lnTo>
                      <a:pt x="1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6" name="Freeform 468"/>
              <p:cNvSpPr>
                <a:spLocks/>
              </p:cNvSpPr>
              <p:nvPr/>
            </p:nvSpPr>
            <p:spPr bwMode="auto">
              <a:xfrm>
                <a:off x="5248" y="3358"/>
                <a:ext cx="2" cy="2"/>
              </a:xfrm>
              <a:custGeom>
                <a:avLst/>
                <a:gdLst/>
                <a:ahLst/>
                <a:cxnLst>
                  <a:cxn ang="0">
                    <a:pos x="0" y="0"/>
                  </a:cxn>
                  <a:cxn ang="0">
                    <a:pos x="0" y="0"/>
                  </a:cxn>
                  <a:cxn ang="0">
                    <a:pos x="0" y="0"/>
                  </a:cxn>
                  <a:cxn ang="0">
                    <a:pos x="1" y="2"/>
                  </a:cxn>
                  <a:cxn ang="0">
                    <a:pos x="2" y="2"/>
                  </a:cxn>
                  <a:cxn ang="0">
                    <a:pos x="0" y="0"/>
                  </a:cxn>
                  <a:cxn ang="0">
                    <a:pos x="0" y="0"/>
                  </a:cxn>
                </a:cxnLst>
                <a:rect l="0" t="0" r="r" b="b"/>
                <a:pathLst>
                  <a:path w="2" h="2">
                    <a:moveTo>
                      <a:pt x="0" y="0"/>
                    </a:moveTo>
                    <a:lnTo>
                      <a:pt x="0" y="0"/>
                    </a:lnTo>
                    <a:lnTo>
                      <a:pt x="0" y="0"/>
                    </a:lnTo>
                    <a:lnTo>
                      <a:pt x="1" y="2"/>
                    </a:lnTo>
                    <a:lnTo>
                      <a:pt x="2" y="2"/>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7" name="Freeform 469"/>
              <p:cNvSpPr>
                <a:spLocks/>
              </p:cNvSpPr>
              <p:nvPr/>
            </p:nvSpPr>
            <p:spPr bwMode="auto">
              <a:xfrm>
                <a:off x="4924" y="3605"/>
                <a:ext cx="12" cy="12"/>
              </a:xfrm>
              <a:custGeom>
                <a:avLst/>
                <a:gdLst/>
                <a:ahLst/>
                <a:cxnLst>
                  <a:cxn ang="0">
                    <a:pos x="8" y="1"/>
                  </a:cxn>
                  <a:cxn ang="0">
                    <a:pos x="5" y="1"/>
                  </a:cxn>
                  <a:cxn ang="0">
                    <a:pos x="3" y="2"/>
                  </a:cxn>
                  <a:cxn ang="0">
                    <a:pos x="3" y="3"/>
                  </a:cxn>
                  <a:cxn ang="0">
                    <a:pos x="0" y="5"/>
                  </a:cxn>
                  <a:cxn ang="0">
                    <a:pos x="0" y="8"/>
                  </a:cxn>
                  <a:cxn ang="0">
                    <a:pos x="1" y="10"/>
                  </a:cxn>
                  <a:cxn ang="0">
                    <a:pos x="5" y="11"/>
                  </a:cxn>
                  <a:cxn ang="0">
                    <a:pos x="5" y="12"/>
                  </a:cxn>
                  <a:cxn ang="0">
                    <a:pos x="5" y="12"/>
                  </a:cxn>
                  <a:cxn ang="0">
                    <a:pos x="6" y="10"/>
                  </a:cxn>
                  <a:cxn ang="0">
                    <a:pos x="8" y="10"/>
                  </a:cxn>
                  <a:cxn ang="0">
                    <a:pos x="10" y="8"/>
                  </a:cxn>
                  <a:cxn ang="0">
                    <a:pos x="12" y="4"/>
                  </a:cxn>
                  <a:cxn ang="0">
                    <a:pos x="12" y="3"/>
                  </a:cxn>
                  <a:cxn ang="0">
                    <a:pos x="12" y="1"/>
                  </a:cxn>
                  <a:cxn ang="0">
                    <a:pos x="11" y="1"/>
                  </a:cxn>
                  <a:cxn ang="0">
                    <a:pos x="10" y="0"/>
                  </a:cxn>
                  <a:cxn ang="0">
                    <a:pos x="10" y="1"/>
                  </a:cxn>
                  <a:cxn ang="0">
                    <a:pos x="10" y="1"/>
                  </a:cxn>
                  <a:cxn ang="0">
                    <a:pos x="8" y="1"/>
                  </a:cxn>
                  <a:cxn ang="0">
                    <a:pos x="8" y="1"/>
                  </a:cxn>
                </a:cxnLst>
                <a:rect l="0" t="0" r="r" b="b"/>
                <a:pathLst>
                  <a:path w="12" h="12">
                    <a:moveTo>
                      <a:pt x="8" y="1"/>
                    </a:moveTo>
                    <a:lnTo>
                      <a:pt x="5" y="1"/>
                    </a:lnTo>
                    <a:lnTo>
                      <a:pt x="3" y="2"/>
                    </a:lnTo>
                    <a:lnTo>
                      <a:pt x="3" y="3"/>
                    </a:lnTo>
                    <a:lnTo>
                      <a:pt x="0" y="5"/>
                    </a:lnTo>
                    <a:lnTo>
                      <a:pt x="0" y="8"/>
                    </a:lnTo>
                    <a:lnTo>
                      <a:pt x="1" y="10"/>
                    </a:lnTo>
                    <a:lnTo>
                      <a:pt x="5" y="11"/>
                    </a:lnTo>
                    <a:lnTo>
                      <a:pt x="5" y="12"/>
                    </a:lnTo>
                    <a:lnTo>
                      <a:pt x="5" y="12"/>
                    </a:lnTo>
                    <a:lnTo>
                      <a:pt x="6" y="10"/>
                    </a:lnTo>
                    <a:lnTo>
                      <a:pt x="8" y="10"/>
                    </a:lnTo>
                    <a:lnTo>
                      <a:pt x="10" y="8"/>
                    </a:lnTo>
                    <a:lnTo>
                      <a:pt x="12" y="4"/>
                    </a:lnTo>
                    <a:lnTo>
                      <a:pt x="12" y="3"/>
                    </a:lnTo>
                    <a:lnTo>
                      <a:pt x="12" y="1"/>
                    </a:lnTo>
                    <a:lnTo>
                      <a:pt x="11" y="1"/>
                    </a:lnTo>
                    <a:lnTo>
                      <a:pt x="10" y="0"/>
                    </a:lnTo>
                    <a:lnTo>
                      <a:pt x="10" y="1"/>
                    </a:lnTo>
                    <a:lnTo>
                      <a:pt x="10" y="1"/>
                    </a:lnTo>
                    <a:lnTo>
                      <a:pt x="8" y="1"/>
                    </a:lnTo>
                    <a:lnTo>
                      <a:pt x="8"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8" name="Freeform 470"/>
              <p:cNvSpPr>
                <a:spLocks/>
              </p:cNvSpPr>
              <p:nvPr/>
            </p:nvSpPr>
            <p:spPr bwMode="auto">
              <a:xfrm>
                <a:off x="5081" y="3354"/>
                <a:ext cx="5" cy="5"/>
              </a:xfrm>
              <a:custGeom>
                <a:avLst/>
                <a:gdLst/>
                <a:ahLst/>
                <a:cxnLst>
                  <a:cxn ang="0">
                    <a:pos x="3" y="0"/>
                  </a:cxn>
                  <a:cxn ang="0">
                    <a:pos x="2" y="2"/>
                  </a:cxn>
                  <a:cxn ang="0">
                    <a:pos x="0" y="3"/>
                  </a:cxn>
                  <a:cxn ang="0">
                    <a:pos x="0" y="4"/>
                  </a:cxn>
                  <a:cxn ang="0">
                    <a:pos x="1" y="3"/>
                  </a:cxn>
                  <a:cxn ang="0">
                    <a:pos x="2" y="4"/>
                  </a:cxn>
                  <a:cxn ang="0">
                    <a:pos x="2" y="4"/>
                  </a:cxn>
                  <a:cxn ang="0">
                    <a:pos x="3" y="5"/>
                  </a:cxn>
                  <a:cxn ang="0">
                    <a:pos x="4" y="3"/>
                  </a:cxn>
                  <a:cxn ang="0">
                    <a:pos x="5" y="2"/>
                  </a:cxn>
                  <a:cxn ang="0">
                    <a:pos x="5" y="1"/>
                  </a:cxn>
                  <a:cxn ang="0">
                    <a:pos x="4" y="0"/>
                  </a:cxn>
                  <a:cxn ang="0">
                    <a:pos x="3" y="0"/>
                  </a:cxn>
                </a:cxnLst>
                <a:rect l="0" t="0" r="r" b="b"/>
                <a:pathLst>
                  <a:path w="5" h="5">
                    <a:moveTo>
                      <a:pt x="3" y="0"/>
                    </a:moveTo>
                    <a:lnTo>
                      <a:pt x="2" y="2"/>
                    </a:lnTo>
                    <a:lnTo>
                      <a:pt x="0" y="3"/>
                    </a:lnTo>
                    <a:lnTo>
                      <a:pt x="0" y="4"/>
                    </a:lnTo>
                    <a:lnTo>
                      <a:pt x="1" y="3"/>
                    </a:lnTo>
                    <a:lnTo>
                      <a:pt x="2" y="4"/>
                    </a:lnTo>
                    <a:lnTo>
                      <a:pt x="2" y="4"/>
                    </a:lnTo>
                    <a:lnTo>
                      <a:pt x="3" y="5"/>
                    </a:lnTo>
                    <a:lnTo>
                      <a:pt x="4" y="3"/>
                    </a:lnTo>
                    <a:lnTo>
                      <a:pt x="5" y="2"/>
                    </a:lnTo>
                    <a:lnTo>
                      <a:pt x="5" y="1"/>
                    </a:lnTo>
                    <a:lnTo>
                      <a:pt x="4" y="0"/>
                    </a:lnTo>
                    <a:lnTo>
                      <a:pt x="3"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29" name="Rectangle 471"/>
              <p:cNvSpPr>
                <a:spLocks noChangeArrowheads="1"/>
              </p:cNvSpPr>
              <p:nvPr/>
            </p:nvSpPr>
            <p:spPr bwMode="auto">
              <a:xfrm>
                <a:off x="4928" y="3648"/>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0" name="Freeform 472"/>
              <p:cNvSpPr>
                <a:spLocks/>
              </p:cNvSpPr>
              <p:nvPr/>
            </p:nvSpPr>
            <p:spPr bwMode="auto">
              <a:xfrm>
                <a:off x="5054" y="3518"/>
                <a:ext cx="13" cy="10"/>
              </a:xfrm>
              <a:custGeom>
                <a:avLst/>
                <a:gdLst/>
                <a:ahLst/>
                <a:cxnLst>
                  <a:cxn ang="0">
                    <a:pos x="13" y="0"/>
                  </a:cxn>
                  <a:cxn ang="0">
                    <a:pos x="12" y="0"/>
                  </a:cxn>
                  <a:cxn ang="0">
                    <a:pos x="11" y="0"/>
                  </a:cxn>
                  <a:cxn ang="0">
                    <a:pos x="9" y="0"/>
                  </a:cxn>
                  <a:cxn ang="0">
                    <a:pos x="9" y="0"/>
                  </a:cxn>
                  <a:cxn ang="0">
                    <a:pos x="8" y="0"/>
                  </a:cxn>
                  <a:cxn ang="0">
                    <a:pos x="7" y="1"/>
                  </a:cxn>
                  <a:cxn ang="0">
                    <a:pos x="5" y="2"/>
                  </a:cxn>
                  <a:cxn ang="0">
                    <a:pos x="5" y="2"/>
                  </a:cxn>
                  <a:cxn ang="0">
                    <a:pos x="3" y="2"/>
                  </a:cxn>
                  <a:cxn ang="0">
                    <a:pos x="0" y="6"/>
                  </a:cxn>
                  <a:cxn ang="0">
                    <a:pos x="1" y="6"/>
                  </a:cxn>
                  <a:cxn ang="0">
                    <a:pos x="2" y="7"/>
                  </a:cxn>
                  <a:cxn ang="0">
                    <a:pos x="2" y="7"/>
                  </a:cxn>
                  <a:cxn ang="0">
                    <a:pos x="2" y="8"/>
                  </a:cxn>
                  <a:cxn ang="0">
                    <a:pos x="2" y="9"/>
                  </a:cxn>
                  <a:cxn ang="0">
                    <a:pos x="3" y="10"/>
                  </a:cxn>
                  <a:cxn ang="0">
                    <a:pos x="5" y="10"/>
                  </a:cxn>
                  <a:cxn ang="0">
                    <a:pos x="5" y="9"/>
                  </a:cxn>
                  <a:cxn ang="0">
                    <a:pos x="6" y="6"/>
                  </a:cxn>
                  <a:cxn ang="0">
                    <a:pos x="7" y="6"/>
                  </a:cxn>
                  <a:cxn ang="0">
                    <a:pos x="9" y="5"/>
                  </a:cxn>
                  <a:cxn ang="0">
                    <a:pos x="11" y="7"/>
                  </a:cxn>
                  <a:cxn ang="0">
                    <a:pos x="13" y="4"/>
                  </a:cxn>
                  <a:cxn ang="0">
                    <a:pos x="13" y="4"/>
                  </a:cxn>
                  <a:cxn ang="0">
                    <a:pos x="13" y="3"/>
                  </a:cxn>
                  <a:cxn ang="0">
                    <a:pos x="13" y="3"/>
                  </a:cxn>
                  <a:cxn ang="0">
                    <a:pos x="13" y="0"/>
                  </a:cxn>
                </a:cxnLst>
                <a:rect l="0" t="0" r="r" b="b"/>
                <a:pathLst>
                  <a:path w="13" h="10">
                    <a:moveTo>
                      <a:pt x="13" y="0"/>
                    </a:moveTo>
                    <a:lnTo>
                      <a:pt x="12" y="0"/>
                    </a:lnTo>
                    <a:lnTo>
                      <a:pt x="11" y="0"/>
                    </a:lnTo>
                    <a:lnTo>
                      <a:pt x="9" y="0"/>
                    </a:lnTo>
                    <a:lnTo>
                      <a:pt x="9" y="0"/>
                    </a:lnTo>
                    <a:lnTo>
                      <a:pt x="8" y="0"/>
                    </a:lnTo>
                    <a:lnTo>
                      <a:pt x="7" y="1"/>
                    </a:lnTo>
                    <a:lnTo>
                      <a:pt x="5" y="2"/>
                    </a:lnTo>
                    <a:lnTo>
                      <a:pt x="5" y="2"/>
                    </a:lnTo>
                    <a:lnTo>
                      <a:pt x="3" y="2"/>
                    </a:lnTo>
                    <a:lnTo>
                      <a:pt x="0" y="6"/>
                    </a:lnTo>
                    <a:lnTo>
                      <a:pt x="1" y="6"/>
                    </a:lnTo>
                    <a:lnTo>
                      <a:pt x="2" y="7"/>
                    </a:lnTo>
                    <a:lnTo>
                      <a:pt x="2" y="7"/>
                    </a:lnTo>
                    <a:lnTo>
                      <a:pt x="2" y="8"/>
                    </a:lnTo>
                    <a:lnTo>
                      <a:pt x="2" y="9"/>
                    </a:lnTo>
                    <a:lnTo>
                      <a:pt x="3" y="10"/>
                    </a:lnTo>
                    <a:lnTo>
                      <a:pt x="5" y="10"/>
                    </a:lnTo>
                    <a:lnTo>
                      <a:pt x="5" y="9"/>
                    </a:lnTo>
                    <a:lnTo>
                      <a:pt x="6" y="6"/>
                    </a:lnTo>
                    <a:lnTo>
                      <a:pt x="7" y="6"/>
                    </a:lnTo>
                    <a:lnTo>
                      <a:pt x="9" y="5"/>
                    </a:lnTo>
                    <a:lnTo>
                      <a:pt x="11" y="7"/>
                    </a:lnTo>
                    <a:lnTo>
                      <a:pt x="13" y="4"/>
                    </a:lnTo>
                    <a:lnTo>
                      <a:pt x="13" y="4"/>
                    </a:lnTo>
                    <a:lnTo>
                      <a:pt x="13" y="3"/>
                    </a:lnTo>
                    <a:lnTo>
                      <a:pt x="13" y="3"/>
                    </a:lnTo>
                    <a:lnTo>
                      <a:pt x="13"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1" name="Freeform 473"/>
              <p:cNvSpPr>
                <a:spLocks/>
              </p:cNvSpPr>
              <p:nvPr/>
            </p:nvSpPr>
            <p:spPr bwMode="auto">
              <a:xfrm>
                <a:off x="5047" y="3540"/>
                <a:ext cx="1" cy="4"/>
              </a:xfrm>
              <a:custGeom>
                <a:avLst/>
                <a:gdLst/>
                <a:ahLst/>
                <a:cxnLst>
                  <a:cxn ang="0">
                    <a:pos x="1" y="0"/>
                  </a:cxn>
                  <a:cxn ang="0">
                    <a:pos x="0" y="3"/>
                  </a:cxn>
                  <a:cxn ang="0">
                    <a:pos x="0" y="4"/>
                  </a:cxn>
                  <a:cxn ang="0">
                    <a:pos x="1" y="1"/>
                  </a:cxn>
                  <a:cxn ang="0">
                    <a:pos x="1" y="0"/>
                  </a:cxn>
                </a:cxnLst>
                <a:rect l="0" t="0" r="r" b="b"/>
                <a:pathLst>
                  <a:path w="1" h="4">
                    <a:moveTo>
                      <a:pt x="1" y="0"/>
                    </a:moveTo>
                    <a:lnTo>
                      <a:pt x="0" y="3"/>
                    </a:lnTo>
                    <a:lnTo>
                      <a:pt x="0" y="4"/>
                    </a:lnTo>
                    <a:lnTo>
                      <a:pt x="1"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2" name="Freeform 474"/>
              <p:cNvSpPr>
                <a:spLocks/>
              </p:cNvSpPr>
              <p:nvPr/>
            </p:nvSpPr>
            <p:spPr bwMode="auto">
              <a:xfrm>
                <a:off x="5067" y="3516"/>
                <a:ext cx="2" cy="2"/>
              </a:xfrm>
              <a:custGeom>
                <a:avLst/>
                <a:gdLst/>
                <a:ahLst/>
                <a:cxnLst>
                  <a:cxn ang="0">
                    <a:pos x="2" y="2"/>
                  </a:cxn>
                  <a:cxn ang="0">
                    <a:pos x="2" y="0"/>
                  </a:cxn>
                  <a:cxn ang="0">
                    <a:pos x="0" y="2"/>
                  </a:cxn>
                  <a:cxn ang="0">
                    <a:pos x="1" y="2"/>
                  </a:cxn>
                  <a:cxn ang="0">
                    <a:pos x="2" y="2"/>
                  </a:cxn>
                </a:cxnLst>
                <a:rect l="0" t="0" r="r" b="b"/>
                <a:pathLst>
                  <a:path w="2" h="2">
                    <a:moveTo>
                      <a:pt x="2" y="2"/>
                    </a:moveTo>
                    <a:lnTo>
                      <a:pt x="2" y="0"/>
                    </a:lnTo>
                    <a:lnTo>
                      <a:pt x="0" y="2"/>
                    </a:lnTo>
                    <a:lnTo>
                      <a:pt x="1" y="2"/>
                    </a:lnTo>
                    <a:lnTo>
                      <a:pt x="2"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3" name="Freeform 475"/>
              <p:cNvSpPr>
                <a:spLocks/>
              </p:cNvSpPr>
              <p:nvPr/>
            </p:nvSpPr>
            <p:spPr bwMode="auto">
              <a:xfrm>
                <a:off x="5087" y="3665"/>
                <a:ext cx="1" cy="1"/>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4" name="Freeform 476"/>
              <p:cNvSpPr>
                <a:spLocks/>
              </p:cNvSpPr>
              <p:nvPr/>
            </p:nvSpPr>
            <p:spPr bwMode="auto">
              <a:xfrm>
                <a:off x="5041" y="3529"/>
                <a:ext cx="2" cy="3"/>
              </a:xfrm>
              <a:custGeom>
                <a:avLst/>
                <a:gdLst/>
                <a:ahLst/>
                <a:cxnLst>
                  <a:cxn ang="0">
                    <a:pos x="1" y="0"/>
                  </a:cxn>
                  <a:cxn ang="0">
                    <a:pos x="1" y="1"/>
                  </a:cxn>
                  <a:cxn ang="0">
                    <a:pos x="0" y="2"/>
                  </a:cxn>
                  <a:cxn ang="0">
                    <a:pos x="1" y="3"/>
                  </a:cxn>
                  <a:cxn ang="0">
                    <a:pos x="2" y="1"/>
                  </a:cxn>
                  <a:cxn ang="0">
                    <a:pos x="1" y="0"/>
                  </a:cxn>
                </a:cxnLst>
                <a:rect l="0" t="0" r="r" b="b"/>
                <a:pathLst>
                  <a:path w="2" h="3">
                    <a:moveTo>
                      <a:pt x="1" y="0"/>
                    </a:moveTo>
                    <a:lnTo>
                      <a:pt x="1" y="1"/>
                    </a:lnTo>
                    <a:lnTo>
                      <a:pt x="0" y="2"/>
                    </a:lnTo>
                    <a:lnTo>
                      <a:pt x="1" y="3"/>
                    </a:lnTo>
                    <a:lnTo>
                      <a:pt x="2"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5" name="Freeform 477"/>
              <p:cNvSpPr>
                <a:spLocks/>
              </p:cNvSpPr>
              <p:nvPr/>
            </p:nvSpPr>
            <p:spPr bwMode="auto">
              <a:xfrm>
                <a:off x="5133" y="3450"/>
                <a:ext cx="2" cy="1"/>
              </a:xfrm>
              <a:custGeom>
                <a:avLst/>
                <a:gdLst/>
                <a:ahLst/>
                <a:cxnLst>
                  <a:cxn ang="0">
                    <a:pos x="1" y="0"/>
                  </a:cxn>
                  <a:cxn ang="0">
                    <a:pos x="0" y="1"/>
                  </a:cxn>
                  <a:cxn ang="0">
                    <a:pos x="1" y="1"/>
                  </a:cxn>
                  <a:cxn ang="0">
                    <a:pos x="2" y="1"/>
                  </a:cxn>
                  <a:cxn ang="0">
                    <a:pos x="2" y="0"/>
                  </a:cxn>
                  <a:cxn ang="0">
                    <a:pos x="2" y="0"/>
                  </a:cxn>
                  <a:cxn ang="0">
                    <a:pos x="1" y="0"/>
                  </a:cxn>
                </a:cxnLst>
                <a:rect l="0" t="0" r="r" b="b"/>
                <a:pathLst>
                  <a:path w="2" h="1">
                    <a:moveTo>
                      <a:pt x="1" y="0"/>
                    </a:moveTo>
                    <a:lnTo>
                      <a:pt x="0" y="1"/>
                    </a:lnTo>
                    <a:lnTo>
                      <a:pt x="1" y="1"/>
                    </a:lnTo>
                    <a:lnTo>
                      <a:pt x="2" y="1"/>
                    </a:lnTo>
                    <a:lnTo>
                      <a:pt x="2" y="0"/>
                    </a:lnTo>
                    <a:lnTo>
                      <a:pt x="2"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6" name="Freeform 478"/>
              <p:cNvSpPr>
                <a:spLocks/>
              </p:cNvSpPr>
              <p:nvPr/>
            </p:nvSpPr>
            <p:spPr bwMode="auto">
              <a:xfrm>
                <a:off x="5122" y="3643"/>
                <a:ext cx="2" cy="2"/>
              </a:xfrm>
              <a:custGeom>
                <a:avLst/>
                <a:gdLst/>
                <a:ahLst/>
                <a:cxnLst>
                  <a:cxn ang="0">
                    <a:pos x="1" y="2"/>
                  </a:cxn>
                  <a:cxn ang="0">
                    <a:pos x="2" y="1"/>
                  </a:cxn>
                  <a:cxn ang="0">
                    <a:pos x="2" y="0"/>
                  </a:cxn>
                  <a:cxn ang="0">
                    <a:pos x="2" y="0"/>
                  </a:cxn>
                  <a:cxn ang="0">
                    <a:pos x="2" y="0"/>
                  </a:cxn>
                  <a:cxn ang="0">
                    <a:pos x="1" y="1"/>
                  </a:cxn>
                  <a:cxn ang="0">
                    <a:pos x="1" y="1"/>
                  </a:cxn>
                  <a:cxn ang="0">
                    <a:pos x="0" y="1"/>
                  </a:cxn>
                  <a:cxn ang="0">
                    <a:pos x="1" y="2"/>
                  </a:cxn>
                  <a:cxn ang="0">
                    <a:pos x="1" y="2"/>
                  </a:cxn>
                </a:cxnLst>
                <a:rect l="0" t="0" r="r" b="b"/>
                <a:pathLst>
                  <a:path w="2" h="2">
                    <a:moveTo>
                      <a:pt x="1" y="2"/>
                    </a:moveTo>
                    <a:lnTo>
                      <a:pt x="2" y="1"/>
                    </a:lnTo>
                    <a:lnTo>
                      <a:pt x="2" y="0"/>
                    </a:lnTo>
                    <a:lnTo>
                      <a:pt x="2" y="0"/>
                    </a:lnTo>
                    <a:lnTo>
                      <a:pt x="2" y="0"/>
                    </a:lnTo>
                    <a:lnTo>
                      <a:pt x="1" y="1"/>
                    </a:lnTo>
                    <a:lnTo>
                      <a:pt x="1" y="1"/>
                    </a:lnTo>
                    <a:lnTo>
                      <a:pt x="0" y="1"/>
                    </a:lnTo>
                    <a:lnTo>
                      <a:pt x="1"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7" name="Freeform 479"/>
              <p:cNvSpPr>
                <a:spLocks/>
              </p:cNvSpPr>
              <p:nvPr/>
            </p:nvSpPr>
            <p:spPr bwMode="auto">
              <a:xfrm>
                <a:off x="5044" y="3543"/>
                <a:ext cx="1" cy="1"/>
              </a:xfrm>
              <a:custGeom>
                <a:avLst/>
                <a:gdLst/>
                <a:ahLst/>
                <a:cxnLst>
                  <a:cxn ang="0">
                    <a:pos x="1" y="1"/>
                  </a:cxn>
                  <a:cxn ang="0">
                    <a:pos x="1" y="1"/>
                  </a:cxn>
                  <a:cxn ang="0">
                    <a:pos x="1" y="1"/>
                  </a:cxn>
                  <a:cxn ang="0">
                    <a:pos x="0" y="0"/>
                  </a:cxn>
                  <a:cxn ang="0">
                    <a:pos x="0" y="1"/>
                  </a:cxn>
                  <a:cxn ang="0">
                    <a:pos x="0" y="1"/>
                  </a:cxn>
                  <a:cxn ang="0">
                    <a:pos x="1" y="1"/>
                  </a:cxn>
                </a:cxnLst>
                <a:rect l="0" t="0" r="r" b="b"/>
                <a:pathLst>
                  <a:path w="1" h="1">
                    <a:moveTo>
                      <a:pt x="1" y="1"/>
                    </a:moveTo>
                    <a:lnTo>
                      <a:pt x="1" y="1"/>
                    </a:lnTo>
                    <a:lnTo>
                      <a:pt x="1" y="1"/>
                    </a:lnTo>
                    <a:lnTo>
                      <a:pt x="0" y="0"/>
                    </a:lnTo>
                    <a:lnTo>
                      <a:pt x="0" y="1"/>
                    </a:lnTo>
                    <a:lnTo>
                      <a:pt x="0" y="1"/>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8" name="Freeform 480"/>
              <p:cNvSpPr>
                <a:spLocks/>
              </p:cNvSpPr>
              <p:nvPr/>
            </p:nvSpPr>
            <p:spPr bwMode="auto">
              <a:xfrm>
                <a:off x="3878" y="3373"/>
                <a:ext cx="7" cy="4"/>
              </a:xfrm>
              <a:custGeom>
                <a:avLst/>
                <a:gdLst/>
                <a:ahLst/>
                <a:cxnLst>
                  <a:cxn ang="0">
                    <a:pos x="3" y="2"/>
                  </a:cxn>
                  <a:cxn ang="0">
                    <a:pos x="5" y="3"/>
                  </a:cxn>
                  <a:cxn ang="0">
                    <a:pos x="6" y="3"/>
                  </a:cxn>
                  <a:cxn ang="0">
                    <a:pos x="7" y="4"/>
                  </a:cxn>
                  <a:cxn ang="0">
                    <a:pos x="7" y="3"/>
                  </a:cxn>
                  <a:cxn ang="0">
                    <a:pos x="6" y="0"/>
                  </a:cxn>
                  <a:cxn ang="0">
                    <a:pos x="5" y="0"/>
                  </a:cxn>
                  <a:cxn ang="0">
                    <a:pos x="4" y="0"/>
                  </a:cxn>
                  <a:cxn ang="0">
                    <a:pos x="3" y="0"/>
                  </a:cxn>
                  <a:cxn ang="0">
                    <a:pos x="0" y="0"/>
                  </a:cxn>
                  <a:cxn ang="0">
                    <a:pos x="0" y="1"/>
                  </a:cxn>
                  <a:cxn ang="0">
                    <a:pos x="1" y="2"/>
                  </a:cxn>
                  <a:cxn ang="0">
                    <a:pos x="3" y="2"/>
                  </a:cxn>
                </a:cxnLst>
                <a:rect l="0" t="0" r="r" b="b"/>
                <a:pathLst>
                  <a:path w="7" h="4">
                    <a:moveTo>
                      <a:pt x="3" y="2"/>
                    </a:moveTo>
                    <a:lnTo>
                      <a:pt x="5" y="3"/>
                    </a:lnTo>
                    <a:lnTo>
                      <a:pt x="6" y="3"/>
                    </a:lnTo>
                    <a:lnTo>
                      <a:pt x="7" y="4"/>
                    </a:lnTo>
                    <a:lnTo>
                      <a:pt x="7" y="3"/>
                    </a:lnTo>
                    <a:lnTo>
                      <a:pt x="6" y="0"/>
                    </a:lnTo>
                    <a:lnTo>
                      <a:pt x="5" y="0"/>
                    </a:lnTo>
                    <a:lnTo>
                      <a:pt x="4" y="0"/>
                    </a:lnTo>
                    <a:lnTo>
                      <a:pt x="3" y="0"/>
                    </a:lnTo>
                    <a:lnTo>
                      <a:pt x="0" y="0"/>
                    </a:lnTo>
                    <a:lnTo>
                      <a:pt x="0" y="1"/>
                    </a:lnTo>
                    <a:lnTo>
                      <a:pt x="1" y="2"/>
                    </a:lnTo>
                    <a:lnTo>
                      <a:pt x="3"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39" name="Freeform 481"/>
              <p:cNvSpPr>
                <a:spLocks/>
              </p:cNvSpPr>
              <p:nvPr/>
            </p:nvSpPr>
            <p:spPr bwMode="auto">
              <a:xfrm>
                <a:off x="3889" y="3340"/>
                <a:ext cx="2" cy="4"/>
              </a:xfrm>
              <a:custGeom>
                <a:avLst/>
                <a:gdLst/>
                <a:ahLst/>
                <a:cxnLst>
                  <a:cxn ang="0">
                    <a:pos x="0" y="4"/>
                  </a:cxn>
                  <a:cxn ang="0">
                    <a:pos x="2" y="3"/>
                  </a:cxn>
                  <a:cxn ang="0">
                    <a:pos x="2" y="0"/>
                  </a:cxn>
                  <a:cxn ang="0">
                    <a:pos x="2" y="0"/>
                  </a:cxn>
                  <a:cxn ang="0">
                    <a:pos x="2" y="0"/>
                  </a:cxn>
                  <a:cxn ang="0">
                    <a:pos x="2" y="1"/>
                  </a:cxn>
                  <a:cxn ang="0">
                    <a:pos x="2" y="2"/>
                  </a:cxn>
                  <a:cxn ang="0">
                    <a:pos x="2" y="2"/>
                  </a:cxn>
                  <a:cxn ang="0">
                    <a:pos x="2" y="2"/>
                  </a:cxn>
                  <a:cxn ang="0">
                    <a:pos x="1" y="2"/>
                  </a:cxn>
                  <a:cxn ang="0">
                    <a:pos x="1" y="2"/>
                  </a:cxn>
                  <a:cxn ang="0">
                    <a:pos x="1" y="2"/>
                  </a:cxn>
                  <a:cxn ang="0">
                    <a:pos x="1" y="2"/>
                  </a:cxn>
                  <a:cxn ang="0">
                    <a:pos x="1" y="2"/>
                  </a:cxn>
                  <a:cxn ang="0">
                    <a:pos x="1" y="3"/>
                  </a:cxn>
                  <a:cxn ang="0">
                    <a:pos x="0" y="2"/>
                  </a:cxn>
                  <a:cxn ang="0">
                    <a:pos x="0" y="3"/>
                  </a:cxn>
                  <a:cxn ang="0">
                    <a:pos x="0" y="3"/>
                  </a:cxn>
                  <a:cxn ang="0">
                    <a:pos x="0" y="3"/>
                  </a:cxn>
                  <a:cxn ang="0">
                    <a:pos x="0" y="3"/>
                  </a:cxn>
                  <a:cxn ang="0">
                    <a:pos x="0" y="3"/>
                  </a:cxn>
                  <a:cxn ang="0">
                    <a:pos x="0" y="4"/>
                  </a:cxn>
                  <a:cxn ang="0">
                    <a:pos x="0" y="4"/>
                  </a:cxn>
                  <a:cxn ang="0">
                    <a:pos x="0" y="4"/>
                  </a:cxn>
                  <a:cxn ang="0">
                    <a:pos x="0" y="4"/>
                  </a:cxn>
                </a:cxnLst>
                <a:rect l="0" t="0" r="r" b="b"/>
                <a:pathLst>
                  <a:path w="2" h="4">
                    <a:moveTo>
                      <a:pt x="0" y="4"/>
                    </a:moveTo>
                    <a:lnTo>
                      <a:pt x="2" y="3"/>
                    </a:lnTo>
                    <a:lnTo>
                      <a:pt x="2" y="0"/>
                    </a:lnTo>
                    <a:lnTo>
                      <a:pt x="2" y="0"/>
                    </a:lnTo>
                    <a:lnTo>
                      <a:pt x="2" y="0"/>
                    </a:lnTo>
                    <a:lnTo>
                      <a:pt x="2" y="1"/>
                    </a:lnTo>
                    <a:lnTo>
                      <a:pt x="2" y="2"/>
                    </a:lnTo>
                    <a:lnTo>
                      <a:pt x="2" y="2"/>
                    </a:lnTo>
                    <a:lnTo>
                      <a:pt x="2" y="2"/>
                    </a:lnTo>
                    <a:lnTo>
                      <a:pt x="1" y="2"/>
                    </a:lnTo>
                    <a:lnTo>
                      <a:pt x="1" y="2"/>
                    </a:lnTo>
                    <a:lnTo>
                      <a:pt x="1" y="2"/>
                    </a:lnTo>
                    <a:lnTo>
                      <a:pt x="1" y="2"/>
                    </a:lnTo>
                    <a:lnTo>
                      <a:pt x="1" y="2"/>
                    </a:lnTo>
                    <a:lnTo>
                      <a:pt x="1" y="3"/>
                    </a:lnTo>
                    <a:lnTo>
                      <a:pt x="0" y="2"/>
                    </a:lnTo>
                    <a:lnTo>
                      <a:pt x="0" y="3"/>
                    </a:lnTo>
                    <a:lnTo>
                      <a:pt x="0" y="3"/>
                    </a:lnTo>
                    <a:lnTo>
                      <a:pt x="0" y="3"/>
                    </a:lnTo>
                    <a:lnTo>
                      <a:pt x="0" y="3"/>
                    </a:lnTo>
                    <a:lnTo>
                      <a:pt x="0" y="3"/>
                    </a:lnTo>
                    <a:lnTo>
                      <a:pt x="0" y="4"/>
                    </a:lnTo>
                    <a:lnTo>
                      <a:pt x="0" y="4"/>
                    </a:lnTo>
                    <a:lnTo>
                      <a:pt x="0" y="4"/>
                    </a:lnTo>
                    <a:lnTo>
                      <a:pt x="0"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0" name="Freeform 482"/>
              <p:cNvSpPr>
                <a:spLocks/>
              </p:cNvSpPr>
              <p:nvPr/>
            </p:nvSpPr>
            <p:spPr bwMode="auto">
              <a:xfrm>
                <a:off x="3894" y="3345"/>
                <a:ext cx="1" cy="2"/>
              </a:xfrm>
              <a:custGeom>
                <a:avLst/>
                <a:gdLst/>
                <a:ahLst/>
                <a:cxnLst>
                  <a:cxn ang="0">
                    <a:pos x="1" y="0"/>
                  </a:cxn>
                  <a:cxn ang="0">
                    <a:pos x="1" y="0"/>
                  </a:cxn>
                  <a:cxn ang="0">
                    <a:pos x="1" y="0"/>
                  </a:cxn>
                  <a:cxn ang="0">
                    <a:pos x="0" y="0"/>
                  </a:cxn>
                  <a:cxn ang="0">
                    <a:pos x="0" y="0"/>
                  </a:cxn>
                  <a:cxn ang="0">
                    <a:pos x="0" y="2"/>
                  </a:cxn>
                  <a:cxn ang="0">
                    <a:pos x="0" y="2"/>
                  </a:cxn>
                  <a:cxn ang="0">
                    <a:pos x="0" y="1"/>
                  </a:cxn>
                  <a:cxn ang="0">
                    <a:pos x="1" y="0"/>
                  </a:cxn>
                  <a:cxn ang="0">
                    <a:pos x="1" y="0"/>
                  </a:cxn>
                  <a:cxn ang="0">
                    <a:pos x="1" y="0"/>
                  </a:cxn>
                  <a:cxn ang="0">
                    <a:pos x="0" y="0"/>
                  </a:cxn>
                  <a:cxn ang="0">
                    <a:pos x="0" y="0"/>
                  </a:cxn>
                  <a:cxn ang="0">
                    <a:pos x="1" y="0"/>
                  </a:cxn>
                </a:cxnLst>
                <a:rect l="0" t="0" r="r" b="b"/>
                <a:pathLst>
                  <a:path w="1" h="2">
                    <a:moveTo>
                      <a:pt x="1" y="0"/>
                    </a:moveTo>
                    <a:lnTo>
                      <a:pt x="1" y="0"/>
                    </a:lnTo>
                    <a:lnTo>
                      <a:pt x="1" y="0"/>
                    </a:lnTo>
                    <a:lnTo>
                      <a:pt x="0" y="0"/>
                    </a:lnTo>
                    <a:lnTo>
                      <a:pt x="0" y="0"/>
                    </a:lnTo>
                    <a:lnTo>
                      <a:pt x="0" y="2"/>
                    </a:lnTo>
                    <a:lnTo>
                      <a:pt x="0" y="2"/>
                    </a:lnTo>
                    <a:lnTo>
                      <a:pt x="0" y="1"/>
                    </a:lnTo>
                    <a:lnTo>
                      <a:pt x="1" y="0"/>
                    </a:lnTo>
                    <a:lnTo>
                      <a:pt x="1" y="0"/>
                    </a:lnTo>
                    <a:lnTo>
                      <a:pt x="1" y="0"/>
                    </a:lnTo>
                    <a:lnTo>
                      <a:pt x="0" y="0"/>
                    </a:lnTo>
                    <a:lnTo>
                      <a:pt x="0"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1" name="Freeform 483"/>
              <p:cNvSpPr>
                <a:spLocks/>
              </p:cNvSpPr>
              <p:nvPr/>
            </p:nvSpPr>
            <p:spPr bwMode="auto">
              <a:xfrm>
                <a:off x="3889" y="3340"/>
                <a:ext cx="6" cy="7"/>
              </a:xfrm>
              <a:custGeom>
                <a:avLst/>
                <a:gdLst/>
                <a:ahLst/>
                <a:cxnLst>
                  <a:cxn ang="0">
                    <a:pos x="6" y="3"/>
                  </a:cxn>
                  <a:cxn ang="0">
                    <a:pos x="6" y="2"/>
                  </a:cxn>
                  <a:cxn ang="0">
                    <a:pos x="6" y="2"/>
                  </a:cxn>
                  <a:cxn ang="0">
                    <a:pos x="6" y="1"/>
                  </a:cxn>
                  <a:cxn ang="0">
                    <a:pos x="5" y="1"/>
                  </a:cxn>
                  <a:cxn ang="0">
                    <a:pos x="5" y="1"/>
                  </a:cxn>
                  <a:cxn ang="0">
                    <a:pos x="5" y="0"/>
                  </a:cxn>
                  <a:cxn ang="0">
                    <a:pos x="5" y="0"/>
                  </a:cxn>
                  <a:cxn ang="0">
                    <a:pos x="5" y="0"/>
                  </a:cxn>
                  <a:cxn ang="0">
                    <a:pos x="5" y="0"/>
                  </a:cxn>
                  <a:cxn ang="0">
                    <a:pos x="4" y="0"/>
                  </a:cxn>
                  <a:cxn ang="0">
                    <a:pos x="3" y="4"/>
                  </a:cxn>
                  <a:cxn ang="0">
                    <a:pos x="3" y="4"/>
                  </a:cxn>
                  <a:cxn ang="0">
                    <a:pos x="2" y="4"/>
                  </a:cxn>
                  <a:cxn ang="0">
                    <a:pos x="2" y="4"/>
                  </a:cxn>
                  <a:cxn ang="0">
                    <a:pos x="2" y="4"/>
                  </a:cxn>
                  <a:cxn ang="0">
                    <a:pos x="3" y="3"/>
                  </a:cxn>
                  <a:cxn ang="0">
                    <a:pos x="3" y="1"/>
                  </a:cxn>
                  <a:cxn ang="0">
                    <a:pos x="3" y="0"/>
                  </a:cxn>
                  <a:cxn ang="0">
                    <a:pos x="3" y="0"/>
                  </a:cxn>
                  <a:cxn ang="0">
                    <a:pos x="3" y="1"/>
                  </a:cxn>
                  <a:cxn ang="0">
                    <a:pos x="3" y="2"/>
                  </a:cxn>
                  <a:cxn ang="0">
                    <a:pos x="2" y="3"/>
                  </a:cxn>
                  <a:cxn ang="0">
                    <a:pos x="2" y="4"/>
                  </a:cxn>
                  <a:cxn ang="0">
                    <a:pos x="0" y="7"/>
                  </a:cxn>
                  <a:cxn ang="0">
                    <a:pos x="0" y="7"/>
                  </a:cxn>
                  <a:cxn ang="0">
                    <a:pos x="1" y="7"/>
                  </a:cxn>
                  <a:cxn ang="0">
                    <a:pos x="1" y="7"/>
                  </a:cxn>
                  <a:cxn ang="0">
                    <a:pos x="1" y="7"/>
                  </a:cxn>
                  <a:cxn ang="0">
                    <a:pos x="3" y="4"/>
                  </a:cxn>
                  <a:cxn ang="0">
                    <a:pos x="3" y="4"/>
                  </a:cxn>
                  <a:cxn ang="0">
                    <a:pos x="2" y="7"/>
                  </a:cxn>
                  <a:cxn ang="0">
                    <a:pos x="2" y="7"/>
                  </a:cxn>
                  <a:cxn ang="0">
                    <a:pos x="3" y="7"/>
                  </a:cxn>
                  <a:cxn ang="0">
                    <a:pos x="3" y="7"/>
                  </a:cxn>
                  <a:cxn ang="0">
                    <a:pos x="5" y="4"/>
                  </a:cxn>
                  <a:cxn ang="0">
                    <a:pos x="5" y="4"/>
                  </a:cxn>
                  <a:cxn ang="0">
                    <a:pos x="5" y="4"/>
                  </a:cxn>
                  <a:cxn ang="0">
                    <a:pos x="5" y="4"/>
                  </a:cxn>
                  <a:cxn ang="0">
                    <a:pos x="5" y="4"/>
                  </a:cxn>
                  <a:cxn ang="0">
                    <a:pos x="5" y="2"/>
                  </a:cxn>
                  <a:cxn ang="0">
                    <a:pos x="5" y="2"/>
                  </a:cxn>
                  <a:cxn ang="0">
                    <a:pos x="5" y="2"/>
                  </a:cxn>
                  <a:cxn ang="0">
                    <a:pos x="5" y="6"/>
                  </a:cxn>
                  <a:cxn ang="0">
                    <a:pos x="5" y="7"/>
                  </a:cxn>
                  <a:cxn ang="0">
                    <a:pos x="5" y="6"/>
                  </a:cxn>
                  <a:cxn ang="0">
                    <a:pos x="6" y="3"/>
                  </a:cxn>
                </a:cxnLst>
                <a:rect l="0" t="0" r="r" b="b"/>
                <a:pathLst>
                  <a:path w="6" h="7">
                    <a:moveTo>
                      <a:pt x="6" y="3"/>
                    </a:moveTo>
                    <a:lnTo>
                      <a:pt x="6" y="3"/>
                    </a:lnTo>
                    <a:lnTo>
                      <a:pt x="6" y="3"/>
                    </a:lnTo>
                    <a:lnTo>
                      <a:pt x="6" y="2"/>
                    </a:lnTo>
                    <a:lnTo>
                      <a:pt x="6" y="2"/>
                    </a:lnTo>
                    <a:lnTo>
                      <a:pt x="6" y="2"/>
                    </a:lnTo>
                    <a:lnTo>
                      <a:pt x="6" y="2"/>
                    </a:lnTo>
                    <a:lnTo>
                      <a:pt x="6" y="1"/>
                    </a:lnTo>
                    <a:lnTo>
                      <a:pt x="6" y="1"/>
                    </a:lnTo>
                    <a:lnTo>
                      <a:pt x="5" y="1"/>
                    </a:lnTo>
                    <a:lnTo>
                      <a:pt x="5" y="1"/>
                    </a:lnTo>
                    <a:lnTo>
                      <a:pt x="5" y="1"/>
                    </a:lnTo>
                    <a:lnTo>
                      <a:pt x="5" y="1"/>
                    </a:lnTo>
                    <a:lnTo>
                      <a:pt x="5" y="0"/>
                    </a:lnTo>
                    <a:lnTo>
                      <a:pt x="5" y="0"/>
                    </a:lnTo>
                    <a:lnTo>
                      <a:pt x="5" y="0"/>
                    </a:lnTo>
                    <a:lnTo>
                      <a:pt x="5" y="0"/>
                    </a:lnTo>
                    <a:lnTo>
                      <a:pt x="5" y="0"/>
                    </a:lnTo>
                    <a:lnTo>
                      <a:pt x="4" y="0"/>
                    </a:lnTo>
                    <a:lnTo>
                      <a:pt x="5" y="0"/>
                    </a:lnTo>
                    <a:lnTo>
                      <a:pt x="4" y="0"/>
                    </a:lnTo>
                    <a:lnTo>
                      <a:pt x="4" y="0"/>
                    </a:lnTo>
                    <a:lnTo>
                      <a:pt x="3" y="4"/>
                    </a:lnTo>
                    <a:lnTo>
                      <a:pt x="3" y="4"/>
                    </a:lnTo>
                    <a:lnTo>
                      <a:pt x="3" y="4"/>
                    </a:lnTo>
                    <a:lnTo>
                      <a:pt x="3" y="4"/>
                    </a:lnTo>
                    <a:lnTo>
                      <a:pt x="3" y="4"/>
                    </a:lnTo>
                    <a:lnTo>
                      <a:pt x="2" y="4"/>
                    </a:lnTo>
                    <a:lnTo>
                      <a:pt x="2" y="4"/>
                    </a:lnTo>
                    <a:lnTo>
                      <a:pt x="2" y="4"/>
                    </a:lnTo>
                    <a:lnTo>
                      <a:pt x="2" y="4"/>
                    </a:lnTo>
                    <a:lnTo>
                      <a:pt x="2" y="4"/>
                    </a:lnTo>
                    <a:lnTo>
                      <a:pt x="2" y="4"/>
                    </a:lnTo>
                    <a:lnTo>
                      <a:pt x="3" y="3"/>
                    </a:lnTo>
                    <a:lnTo>
                      <a:pt x="3" y="2"/>
                    </a:lnTo>
                    <a:lnTo>
                      <a:pt x="3" y="1"/>
                    </a:lnTo>
                    <a:lnTo>
                      <a:pt x="3" y="1"/>
                    </a:lnTo>
                    <a:lnTo>
                      <a:pt x="3" y="0"/>
                    </a:lnTo>
                    <a:lnTo>
                      <a:pt x="3" y="0"/>
                    </a:lnTo>
                    <a:lnTo>
                      <a:pt x="3" y="0"/>
                    </a:lnTo>
                    <a:lnTo>
                      <a:pt x="3" y="0"/>
                    </a:lnTo>
                    <a:lnTo>
                      <a:pt x="3" y="1"/>
                    </a:lnTo>
                    <a:lnTo>
                      <a:pt x="3" y="2"/>
                    </a:lnTo>
                    <a:lnTo>
                      <a:pt x="3" y="2"/>
                    </a:lnTo>
                    <a:lnTo>
                      <a:pt x="3" y="3"/>
                    </a:lnTo>
                    <a:lnTo>
                      <a:pt x="2" y="3"/>
                    </a:lnTo>
                    <a:lnTo>
                      <a:pt x="2" y="4"/>
                    </a:lnTo>
                    <a:lnTo>
                      <a:pt x="2" y="4"/>
                    </a:lnTo>
                    <a:lnTo>
                      <a:pt x="0" y="6"/>
                    </a:lnTo>
                    <a:lnTo>
                      <a:pt x="0" y="7"/>
                    </a:lnTo>
                    <a:lnTo>
                      <a:pt x="0" y="7"/>
                    </a:lnTo>
                    <a:lnTo>
                      <a:pt x="0" y="7"/>
                    </a:lnTo>
                    <a:lnTo>
                      <a:pt x="0" y="7"/>
                    </a:lnTo>
                    <a:lnTo>
                      <a:pt x="1" y="7"/>
                    </a:lnTo>
                    <a:lnTo>
                      <a:pt x="1" y="7"/>
                    </a:lnTo>
                    <a:lnTo>
                      <a:pt x="1" y="7"/>
                    </a:lnTo>
                    <a:lnTo>
                      <a:pt x="1" y="7"/>
                    </a:lnTo>
                    <a:lnTo>
                      <a:pt x="1" y="7"/>
                    </a:lnTo>
                    <a:lnTo>
                      <a:pt x="3" y="4"/>
                    </a:lnTo>
                    <a:lnTo>
                      <a:pt x="3" y="4"/>
                    </a:lnTo>
                    <a:lnTo>
                      <a:pt x="3" y="4"/>
                    </a:lnTo>
                    <a:lnTo>
                      <a:pt x="3" y="4"/>
                    </a:lnTo>
                    <a:lnTo>
                      <a:pt x="2" y="7"/>
                    </a:lnTo>
                    <a:lnTo>
                      <a:pt x="2" y="7"/>
                    </a:lnTo>
                    <a:lnTo>
                      <a:pt x="2" y="7"/>
                    </a:lnTo>
                    <a:lnTo>
                      <a:pt x="2" y="7"/>
                    </a:lnTo>
                    <a:lnTo>
                      <a:pt x="2" y="7"/>
                    </a:lnTo>
                    <a:lnTo>
                      <a:pt x="3" y="7"/>
                    </a:lnTo>
                    <a:lnTo>
                      <a:pt x="3" y="7"/>
                    </a:lnTo>
                    <a:lnTo>
                      <a:pt x="3" y="7"/>
                    </a:lnTo>
                    <a:lnTo>
                      <a:pt x="3" y="7"/>
                    </a:lnTo>
                    <a:lnTo>
                      <a:pt x="5" y="4"/>
                    </a:lnTo>
                    <a:lnTo>
                      <a:pt x="5" y="4"/>
                    </a:lnTo>
                    <a:lnTo>
                      <a:pt x="5" y="4"/>
                    </a:lnTo>
                    <a:lnTo>
                      <a:pt x="4" y="7"/>
                    </a:lnTo>
                    <a:lnTo>
                      <a:pt x="5" y="4"/>
                    </a:lnTo>
                    <a:lnTo>
                      <a:pt x="5" y="4"/>
                    </a:lnTo>
                    <a:lnTo>
                      <a:pt x="5" y="4"/>
                    </a:lnTo>
                    <a:lnTo>
                      <a:pt x="5" y="4"/>
                    </a:lnTo>
                    <a:lnTo>
                      <a:pt x="5" y="4"/>
                    </a:lnTo>
                    <a:lnTo>
                      <a:pt x="5" y="2"/>
                    </a:lnTo>
                    <a:lnTo>
                      <a:pt x="5" y="2"/>
                    </a:lnTo>
                    <a:lnTo>
                      <a:pt x="5" y="2"/>
                    </a:lnTo>
                    <a:lnTo>
                      <a:pt x="5" y="2"/>
                    </a:lnTo>
                    <a:lnTo>
                      <a:pt x="5" y="2"/>
                    </a:lnTo>
                    <a:lnTo>
                      <a:pt x="5" y="2"/>
                    </a:lnTo>
                    <a:lnTo>
                      <a:pt x="6" y="2"/>
                    </a:lnTo>
                    <a:lnTo>
                      <a:pt x="5" y="6"/>
                    </a:lnTo>
                    <a:lnTo>
                      <a:pt x="5" y="7"/>
                    </a:lnTo>
                    <a:lnTo>
                      <a:pt x="5" y="7"/>
                    </a:lnTo>
                    <a:lnTo>
                      <a:pt x="5" y="7"/>
                    </a:lnTo>
                    <a:lnTo>
                      <a:pt x="5" y="6"/>
                    </a:lnTo>
                    <a:lnTo>
                      <a:pt x="6" y="3"/>
                    </a:lnTo>
                    <a:lnTo>
                      <a:pt x="6" y="3"/>
                    </a:lnTo>
                    <a:lnTo>
                      <a:pt x="6"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2" name="Freeform 484"/>
              <p:cNvSpPr>
                <a:spLocks/>
              </p:cNvSpPr>
              <p:nvPr/>
            </p:nvSpPr>
            <p:spPr bwMode="auto">
              <a:xfrm>
                <a:off x="5128" y="3635"/>
                <a:ext cx="1" cy="1"/>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3" name="Freeform 485"/>
              <p:cNvSpPr>
                <a:spLocks/>
              </p:cNvSpPr>
              <p:nvPr/>
            </p:nvSpPr>
            <p:spPr bwMode="auto">
              <a:xfrm>
                <a:off x="5125" y="3606"/>
                <a:ext cx="1" cy="1"/>
              </a:xfrm>
              <a:custGeom>
                <a:avLst/>
                <a:gdLst/>
                <a:ahLst/>
                <a:cxnLst>
                  <a:cxn ang="0">
                    <a:pos x="1" y="0"/>
                  </a:cxn>
                  <a:cxn ang="0">
                    <a:pos x="0" y="0"/>
                  </a:cxn>
                  <a:cxn ang="0">
                    <a:pos x="0" y="0"/>
                  </a:cxn>
                  <a:cxn ang="0">
                    <a:pos x="0" y="0"/>
                  </a:cxn>
                  <a:cxn ang="0">
                    <a:pos x="1" y="0"/>
                  </a:cxn>
                  <a:cxn ang="0">
                    <a:pos x="1" y="0"/>
                  </a:cxn>
                </a:cxnLst>
                <a:rect l="0" t="0" r="r" b="b"/>
                <a:pathLst>
                  <a:path w="1">
                    <a:moveTo>
                      <a:pt x="1" y="0"/>
                    </a:moveTo>
                    <a:lnTo>
                      <a:pt x="0" y="0"/>
                    </a:lnTo>
                    <a:lnTo>
                      <a:pt x="0" y="0"/>
                    </a:lnTo>
                    <a:lnTo>
                      <a:pt x="0" y="0"/>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4" name="Freeform 486"/>
              <p:cNvSpPr>
                <a:spLocks/>
              </p:cNvSpPr>
              <p:nvPr/>
            </p:nvSpPr>
            <p:spPr bwMode="auto">
              <a:xfrm>
                <a:off x="5127" y="3446"/>
                <a:ext cx="5" cy="5"/>
              </a:xfrm>
              <a:custGeom>
                <a:avLst/>
                <a:gdLst/>
                <a:ahLst/>
                <a:cxnLst>
                  <a:cxn ang="0">
                    <a:pos x="4" y="0"/>
                  </a:cxn>
                  <a:cxn ang="0">
                    <a:pos x="4" y="0"/>
                  </a:cxn>
                  <a:cxn ang="0">
                    <a:pos x="3" y="0"/>
                  </a:cxn>
                  <a:cxn ang="0">
                    <a:pos x="3" y="1"/>
                  </a:cxn>
                  <a:cxn ang="0">
                    <a:pos x="0" y="4"/>
                  </a:cxn>
                  <a:cxn ang="0">
                    <a:pos x="1" y="5"/>
                  </a:cxn>
                  <a:cxn ang="0">
                    <a:pos x="5" y="0"/>
                  </a:cxn>
                  <a:cxn ang="0">
                    <a:pos x="5" y="0"/>
                  </a:cxn>
                  <a:cxn ang="0">
                    <a:pos x="4" y="0"/>
                  </a:cxn>
                </a:cxnLst>
                <a:rect l="0" t="0" r="r" b="b"/>
                <a:pathLst>
                  <a:path w="5" h="5">
                    <a:moveTo>
                      <a:pt x="4" y="0"/>
                    </a:moveTo>
                    <a:lnTo>
                      <a:pt x="4" y="0"/>
                    </a:lnTo>
                    <a:lnTo>
                      <a:pt x="3" y="0"/>
                    </a:lnTo>
                    <a:lnTo>
                      <a:pt x="3" y="1"/>
                    </a:lnTo>
                    <a:lnTo>
                      <a:pt x="0" y="4"/>
                    </a:lnTo>
                    <a:lnTo>
                      <a:pt x="1" y="5"/>
                    </a:lnTo>
                    <a:lnTo>
                      <a:pt x="5" y="0"/>
                    </a:lnTo>
                    <a:lnTo>
                      <a:pt x="5" y="0"/>
                    </a:lnTo>
                    <a:lnTo>
                      <a:pt x="4"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5" name="Freeform 487"/>
              <p:cNvSpPr>
                <a:spLocks/>
              </p:cNvSpPr>
              <p:nvPr/>
            </p:nvSpPr>
            <p:spPr bwMode="auto">
              <a:xfrm>
                <a:off x="5128" y="3617"/>
                <a:ext cx="1" cy="1"/>
              </a:xfrm>
              <a:custGeom>
                <a:avLst/>
                <a:gdLst/>
                <a:ahLst/>
                <a:cxnLst>
                  <a:cxn ang="0">
                    <a:pos x="0" y="0"/>
                  </a:cxn>
                  <a:cxn ang="0">
                    <a:pos x="1" y="0"/>
                  </a:cxn>
                  <a:cxn ang="0">
                    <a:pos x="1" y="0"/>
                  </a:cxn>
                  <a:cxn ang="0">
                    <a:pos x="0" y="0"/>
                  </a:cxn>
                  <a:cxn ang="0">
                    <a:pos x="0" y="0"/>
                  </a:cxn>
                  <a:cxn ang="0">
                    <a:pos x="0" y="0"/>
                  </a:cxn>
                </a:cxnLst>
                <a:rect l="0" t="0" r="r" b="b"/>
                <a:pathLst>
                  <a:path w="1">
                    <a:moveTo>
                      <a:pt x="0" y="0"/>
                    </a:moveTo>
                    <a:lnTo>
                      <a:pt x="1" y="0"/>
                    </a:lnTo>
                    <a:lnTo>
                      <a:pt x="1" y="0"/>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6" name="Freeform 488"/>
              <p:cNvSpPr>
                <a:spLocks/>
              </p:cNvSpPr>
              <p:nvPr/>
            </p:nvSpPr>
            <p:spPr bwMode="auto">
              <a:xfrm>
                <a:off x="5247" y="3357"/>
                <a:ext cx="1" cy="1"/>
              </a:xfrm>
              <a:custGeom>
                <a:avLst/>
                <a:gdLst/>
                <a:ahLst/>
                <a:cxnLst>
                  <a:cxn ang="0">
                    <a:pos x="0" y="0"/>
                  </a:cxn>
                  <a:cxn ang="0">
                    <a:pos x="1" y="1"/>
                  </a:cxn>
                  <a:cxn ang="0">
                    <a:pos x="1" y="1"/>
                  </a:cxn>
                  <a:cxn ang="0">
                    <a:pos x="0" y="0"/>
                  </a:cxn>
                  <a:cxn ang="0">
                    <a:pos x="0" y="0"/>
                  </a:cxn>
                </a:cxnLst>
                <a:rect l="0" t="0" r="r" b="b"/>
                <a:pathLst>
                  <a:path w="1" h="1">
                    <a:moveTo>
                      <a:pt x="0" y="0"/>
                    </a:moveTo>
                    <a:lnTo>
                      <a:pt x="1" y="1"/>
                    </a:lnTo>
                    <a:lnTo>
                      <a:pt x="1" y="1"/>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7" name="Freeform 489"/>
              <p:cNvSpPr>
                <a:spLocks/>
              </p:cNvSpPr>
              <p:nvPr/>
            </p:nvSpPr>
            <p:spPr bwMode="auto">
              <a:xfrm>
                <a:off x="3912" y="3578"/>
                <a:ext cx="3" cy="3"/>
              </a:xfrm>
              <a:custGeom>
                <a:avLst/>
                <a:gdLst/>
                <a:ahLst/>
                <a:cxnLst>
                  <a:cxn ang="0">
                    <a:pos x="2" y="2"/>
                  </a:cxn>
                  <a:cxn ang="0">
                    <a:pos x="2" y="3"/>
                  </a:cxn>
                  <a:cxn ang="0">
                    <a:pos x="3" y="3"/>
                  </a:cxn>
                  <a:cxn ang="0">
                    <a:pos x="3" y="3"/>
                  </a:cxn>
                  <a:cxn ang="0">
                    <a:pos x="3" y="2"/>
                  </a:cxn>
                  <a:cxn ang="0">
                    <a:pos x="3" y="2"/>
                  </a:cxn>
                  <a:cxn ang="0">
                    <a:pos x="0" y="0"/>
                  </a:cxn>
                  <a:cxn ang="0">
                    <a:pos x="0" y="0"/>
                  </a:cxn>
                  <a:cxn ang="0">
                    <a:pos x="2" y="2"/>
                  </a:cxn>
                </a:cxnLst>
                <a:rect l="0" t="0" r="r" b="b"/>
                <a:pathLst>
                  <a:path w="3" h="3">
                    <a:moveTo>
                      <a:pt x="2" y="2"/>
                    </a:moveTo>
                    <a:lnTo>
                      <a:pt x="2" y="3"/>
                    </a:lnTo>
                    <a:lnTo>
                      <a:pt x="3" y="3"/>
                    </a:lnTo>
                    <a:lnTo>
                      <a:pt x="3" y="3"/>
                    </a:lnTo>
                    <a:lnTo>
                      <a:pt x="3" y="2"/>
                    </a:lnTo>
                    <a:lnTo>
                      <a:pt x="3" y="2"/>
                    </a:lnTo>
                    <a:lnTo>
                      <a:pt x="0" y="0"/>
                    </a:lnTo>
                    <a:lnTo>
                      <a:pt x="0" y="0"/>
                    </a:lnTo>
                    <a:lnTo>
                      <a:pt x="2"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8" name="Freeform 490"/>
              <p:cNvSpPr>
                <a:spLocks/>
              </p:cNvSpPr>
              <p:nvPr/>
            </p:nvSpPr>
            <p:spPr bwMode="auto">
              <a:xfrm>
                <a:off x="3910" y="3512"/>
                <a:ext cx="2" cy="1"/>
              </a:xfrm>
              <a:custGeom>
                <a:avLst/>
                <a:gdLst/>
                <a:ahLst/>
                <a:cxnLst>
                  <a:cxn ang="0">
                    <a:pos x="2" y="0"/>
                  </a:cxn>
                  <a:cxn ang="0">
                    <a:pos x="2" y="0"/>
                  </a:cxn>
                  <a:cxn ang="0">
                    <a:pos x="0" y="1"/>
                  </a:cxn>
                  <a:cxn ang="0">
                    <a:pos x="0" y="1"/>
                  </a:cxn>
                  <a:cxn ang="0">
                    <a:pos x="2" y="0"/>
                  </a:cxn>
                </a:cxnLst>
                <a:rect l="0" t="0" r="r" b="b"/>
                <a:pathLst>
                  <a:path w="2" h="1">
                    <a:moveTo>
                      <a:pt x="2" y="0"/>
                    </a:moveTo>
                    <a:lnTo>
                      <a:pt x="2" y="0"/>
                    </a:lnTo>
                    <a:lnTo>
                      <a:pt x="0" y="1"/>
                    </a:lnTo>
                    <a:lnTo>
                      <a:pt x="0"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49" name="Freeform 491"/>
              <p:cNvSpPr>
                <a:spLocks/>
              </p:cNvSpPr>
              <p:nvPr/>
            </p:nvSpPr>
            <p:spPr bwMode="auto">
              <a:xfrm>
                <a:off x="3912" y="3506"/>
                <a:ext cx="2" cy="5"/>
              </a:xfrm>
              <a:custGeom>
                <a:avLst/>
                <a:gdLst/>
                <a:ahLst/>
                <a:cxnLst>
                  <a:cxn ang="0">
                    <a:pos x="0" y="5"/>
                  </a:cxn>
                  <a:cxn ang="0">
                    <a:pos x="0" y="5"/>
                  </a:cxn>
                  <a:cxn ang="0">
                    <a:pos x="2" y="5"/>
                  </a:cxn>
                  <a:cxn ang="0">
                    <a:pos x="2" y="3"/>
                  </a:cxn>
                  <a:cxn ang="0">
                    <a:pos x="1" y="0"/>
                  </a:cxn>
                  <a:cxn ang="0">
                    <a:pos x="0" y="0"/>
                  </a:cxn>
                  <a:cxn ang="0">
                    <a:pos x="2" y="3"/>
                  </a:cxn>
                  <a:cxn ang="0">
                    <a:pos x="1" y="5"/>
                  </a:cxn>
                  <a:cxn ang="0">
                    <a:pos x="0" y="5"/>
                  </a:cxn>
                </a:cxnLst>
                <a:rect l="0" t="0" r="r" b="b"/>
                <a:pathLst>
                  <a:path w="2" h="5">
                    <a:moveTo>
                      <a:pt x="0" y="5"/>
                    </a:moveTo>
                    <a:lnTo>
                      <a:pt x="0" y="5"/>
                    </a:lnTo>
                    <a:lnTo>
                      <a:pt x="2" y="5"/>
                    </a:lnTo>
                    <a:lnTo>
                      <a:pt x="2" y="3"/>
                    </a:lnTo>
                    <a:lnTo>
                      <a:pt x="1" y="0"/>
                    </a:lnTo>
                    <a:lnTo>
                      <a:pt x="0" y="0"/>
                    </a:lnTo>
                    <a:lnTo>
                      <a:pt x="2" y="3"/>
                    </a:lnTo>
                    <a:lnTo>
                      <a:pt x="1" y="5"/>
                    </a:lnTo>
                    <a:lnTo>
                      <a:pt x="0"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0" name="Freeform 492"/>
              <p:cNvSpPr>
                <a:spLocks/>
              </p:cNvSpPr>
              <p:nvPr/>
            </p:nvSpPr>
            <p:spPr bwMode="auto">
              <a:xfrm>
                <a:off x="3916" y="3586"/>
                <a:ext cx="1" cy="3"/>
              </a:xfrm>
              <a:custGeom>
                <a:avLst/>
                <a:gdLst/>
                <a:ahLst/>
                <a:cxnLst>
                  <a:cxn ang="0">
                    <a:pos x="1" y="2"/>
                  </a:cxn>
                  <a:cxn ang="0">
                    <a:pos x="1" y="3"/>
                  </a:cxn>
                  <a:cxn ang="0">
                    <a:pos x="1" y="2"/>
                  </a:cxn>
                  <a:cxn ang="0">
                    <a:pos x="1" y="2"/>
                  </a:cxn>
                  <a:cxn ang="0">
                    <a:pos x="0" y="2"/>
                  </a:cxn>
                  <a:cxn ang="0">
                    <a:pos x="0" y="0"/>
                  </a:cxn>
                  <a:cxn ang="0">
                    <a:pos x="0" y="2"/>
                  </a:cxn>
                  <a:cxn ang="0">
                    <a:pos x="1" y="2"/>
                  </a:cxn>
                </a:cxnLst>
                <a:rect l="0" t="0" r="r" b="b"/>
                <a:pathLst>
                  <a:path w="1" h="3">
                    <a:moveTo>
                      <a:pt x="1" y="2"/>
                    </a:moveTo>
                    <a:lnTo>
                      <a:pt x="1" y="3"/>
                    </a:lnTo>
                    <a:lnTo>
                      <a:pt x="1" y="2"/>
                    </a:lnTo>
                    <a:lnTo>
                      <a:pt x="1" y="2"/>
                    </a:lnTo>
                    <a:lnTo>
                      <a:pt x="0" y="2"/>
                    </a:lnTo>
                    <a:lnTo>
                      <a:pt x="0" y="0"/>
                    </a:lnTo>
                    <a:lnTo>
                      <a:pt x="0"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1" name="Rectangle 493"/>
              <p:cNvSpPr>
                <a:spLocks noChangeArrowheads="1"/>
              </p:cNvSpPr>
              <p:nvPr/>
            </p:nvSpPr>
            <p:spPr bwMode="auto">
              <a:xfrm>
                <a:off x="3916" y="3585"/>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2" name="Freeform 494"/>
              <p:cNvSpPr>
                <a:spLocks/>
              </p:cNvSpPr>
              <p:nvPr/>
            </p:nvSpPr>
            <p:spPr bwMode="auto">
              <a:xfrm>
                <a:off x="3898" y="3575"/>
                <a:ext cx="3" cy="5"/>
              </a:xfrm>
              <a:custGeom>
                <a:avLst/>
                <a:gdLst/>
                <a:ahLst/>
                <a:cxnLst>
                  <a:cxn ang="0">
                    <a:pos x="2" y="1"/>
                  </a:cxn>
                  <a:cxn ang="0">
                    <a:pos x="2" y="1"/>
                  </a:cxn>
                  <a:cxn ang="0">
                    <a:pos x="1" y="0"/>
                  </a:cxn>
                  <a:cxn ang="0">
                    <a:pos x="0" y="0"/>
                  </a:cxn>
                  <a:cxn ang="0">
                    <a:pos x="1" y="1"/>
                  </a:cxn>
                  <a:cxn ang="0">
                    <a:pos x="0" y="3"/>
                  </a:cxn>
                  <a:cxn ang="0">
                    <a:pos x="0" y="4"/>
                  </a:cxn>
                  <a:cxn ang="0">
                    <a:pos x="1" y="5"/>
                  </a:cxn>
                  <a:cxn ang="0">
                    <a:pos x="2" y="5"/>
                  </a:cxn>
                  <a:cxn ang="0">
                    <a:pos x="3" y="5"/>
                  </a:cxn>
                  <a:cxn ang="0">
                    <a:pos x="3" y="5"/>
                  </a:cxn>
                  <a:cxn ang="0">
                    <a:pos x="3" y="5"/>
                  </a:cxn>
                  <a:cxn ang="0">
                    <a:pos x="3" y="3"/>
                  </a:cxn>
                  <a:cxn ang="0">
                    <a:pos x="2" y="2"/>
                  </a:cxn>
                  <a:cxn ang="0">
                    <a:pos x="2" y="1"/>
                  </a:cxn>
                </a:cxnLst>
                <a:rect l="0" t="0" r="r" b="b"/>
                <a:pathLst>
                  <a:path w="3" h="5">
                    <a:moveTo>
                      <a:pt x="2" y="1"/>
                    </a:moveTo>
                    <a:lnTo>
                      <a:pt x="2" y="1"/>
                    </a:lnTo>
                    <a:lnTo>
                      <a:pt x="1" y="0"/>
                    </a:lnTo>
                    <a:lnTo>
                      <a:pt x="0" y="0"/>
                    </a:lnTo>
                    <a:lnTo>
                      <a:pt x="1" y="1"/>
                    </a:lnTo>
                    <a:lnTo>
                      <a:pt x="0" y="3"/>
                    </a:lnTo>
                    <a:lnTo>
                      <a:pt x="0" y="4"/>
                    </a:lnTo>
                    <a:lnTo>
                      <a:pt x="1" y="5"/>
                    </a:lnTo>
                    <a:lnTo>
                      <a:pt x="2" y="5"/>
                    </a:lnTo>
                    <a:lnTo>
                      <a:pt x="3" y="5"/>
                    </a:lnTo>
                    <a:lnTo>
                      <a:pt x="3" y="5"/>
                    </a:lnTo>
                    <a:lnTo>
                      <a:pt x="3" y="5"/>
                    </a:lnTo>
                    <a:lnTo>
                      <a:pt x="3" y="3"/>
                    </a:lnTo>
                    <a:lnTo>
                      <a:pt x="2" y="2"/>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3" name="Freeform 495"/>
              <p:cNvSpPr>
                <a:spLocks/>
              </p:cNvSpPr>
              <p:nvPr/>
            </p:nvSpPr>
            <p:spPr bwMode="auto">
              <a:xfrm>
                <a:off x="3904" y="3567"/>
                <a:ext cx="1" cy="4"/>
              </a:xfrm>
              <a:custGeom>
                <a:avLst/>
                <a:gdLst/>
                <a:ahLst/>
                <a:cxnLst>
                  <a:cxn ang="0">
                    <a:pos x="0" y="2"/>
                  </a:cxn>
                  <a:cxn ang="0">
                    <a:pos x="1" y="4"/>
                  </a:cxn>
                  <a:cxn ang="0">
                    <a:pos x="1" y="1"/>
                  </a:cxn>
                  <a:cxn ang="0">
                    <a:pos x="1" y="0"/>
                  </a:cxn>
                  <a:cxn ang="0">
                    <a:pos x="1" y="1"/>
                  </a:cxn>
                  <a:cxn ang="0">
                    <a:pos x="1" y="1"/>
                  </a:cxn>
                  <a:cxn ang="0">
                    <a:pos x="1" y="0"/>
                  </a:cxn>
                  <a:cxn ang="0">
                    <a:pos x="1" y="0"/>
                  </a:cxn>
                  <a:cxn ang="0">
                    <a:pos x="0" y="2"/>
                  </a:cxn>
                  <a:cxn ang="0">
                    <a:pos x="0" y="2"/>
                  </a:cxn>
                  <a:cxn ang="0">
                    <a:pos x="0" y="2"/>
                  </a:cxn>
                  <a:cxn ang="0">
                    <a:pos x="0" y="2"/>
                  </a:cxn>
                </a:cxnLst>
                <a:rect l="0" t="0" r="r" b="b"/>
                <a:pathLst>
                  <a:path w="1" h="4">
                    <a:moveTo>
                      <a:pt x="0" y="2"/>
                    </a:moveTo>
                    <a:lnTo>
                      <a:pt x="1" y="4"/>
                    </a:lnTo>
                    <a:lnTo>
                      <a:pt x="1" y="1"/>
                    </a:lnTo>
                    <a:lnTo>
                      <a:pt x="1" y="0"/>
                    </a:lnTo>
                    <a:lnTo>
                      <a:pt x="1" y="1"/>
                    </a:lnTo>
                    <a:lnTo>
                      <a:pt x="1" y="1"/>
                    </a:lnTo>
                    <a:lnTo>
                      <a:pt x="1" y="0"/>
                    </a:lnTo>
                    <a:lnTo>
                      <a:pt x="1" y="0"/>
                    </a:lnTo>
                    <a:lnTo>
                      <a:pt x="0" y="2"/>
                    </a:lnTo>
                    <a:lnTo>
                      <a:pt x="0" y="2"/>
                    </a:lnTo>
                    <a:lnTo>
                      <a:pt x="0" y="2"/>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4" name="Freeform 496"/>
              <p:cNvSpPr>
                <a:spLocks/>
              </p:cNvSpPr>
              <p:nvPr/>
            </p:nvSpPr>
            <p:spPr bwMode="auto">
              <a:xfrm>
                <a:off x="3919" y="3581"/>
                <a:ext cx="1" cy="2"/>
              </a:xfrm>
              <a:custGeom>
                <a:avLst/>
                <a:gdLst/>
                <a:ahLst/>
                <a:cxnLst>
                  <a:cxn ang="0">
                    <a:pos x="1" y="0"/>
                  </a:cxn>
                  <a:cxn ang="0">
                    <a:pos x="1" y="0"/>
                  </a:cxn>
                  <a:cxn ang="0">
                    <a:pos x="1" y="1"/>
                  </a:cxn>
                  <a:cxn ang="0">
                    <a:pos x="0" y="2"/>
                  </a:cxn>
                  <a:cxn ang="0">
                    <a:pos x="1" y="1"/>
                  </a:cxn>
                  <a:cxn ang="0">
                    <a:pos x="1" y="0"/>
                  </a:cxn>
                </a:cxnLst>
                <a:rect l="0" t="0" r="r" b="b"/>
                <a:pathLst>
                  <a:path w="1" h="2">
                    <a:moveTo>
                      <a:pt x="1" y="0"/>
                    </a:moveTo>
                    <a:lnTo>
                      <a:pt x="1" y="0"/>
                    </a:lnTo>
                    <a:lnTo>
                      <a:pt x="1" y="1"/>
                    </a:lnTo>
                    <a:lnTo>
                      <a:pt x="0" y="2"/>
                    </a:lnTo>
                    <a:lnTo>
                      <a:pt x="1"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5" name="Freeform 497"/>
              <p:cNvSpPr>
                <a:spLocks/>
              </p:cNvSpPr>
              <p:nvPr/>
            </p:nvSpPr>
            <p:spPr bwMode="auto">
              <a:xfrm>
                <a:off x="3903" y="3576"/>
                <a:ext cx="1" cy="1"/>
              </a:xfrm>
              <a:custGeom>
                <a:avLst/>
                <a:gdLst/>
                <a:ahLst/>
                <a:cxnLst>
                  <a:cxn ang="0">
                    <a:pos x="0" y="1"/>
                  </a:cxn>
                  <a:cxn ang="0">
                    <a:pos x="1" y="1"/>
                  </a:cxn>
                  <a:cxn ang="0">
                    <a:pos x="1" y="0"/>
                  </a:cxn>
                  <a:cxn ang="0">
                    <a:pos x="1" y="0"/>
                  </a:cxn>
                  <a:cxn ang="0">
                    <a:pos x="0" y="0"/>
                  </a:cxn>
                  <a:cxn ang="0">
                    <a:pos x="0" y="1"/>
                  </a:cxn>
                </a:cxnLst>
                <a:rect l="0" t="0" r="r" b="b"/>
                <a:pathLst>
                  <a:path w="1" h="1">
                    <a:moveTo>
                      <a:pt x="0" y="1"/>
                    </a:moveTo>
                    <a:lnTo>
                      <a:pt x="1" y="1"/>
                    </a:lnTo>
                    <a:lnTo>
                      <a:pt x="1" y="0"/>
                    </a:lnTo>
                    <a:lnTo>
                      <a:pt x="1" y="0"/>
                    </a:lnTo>
                    <a:lnTo>
                      <a:pt x="0"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6" name="Freeform 498"/>
              <p:cNvSpPr>
                <a:spLocks/>
              </p:cNvSpPr>
              <p:nvPr/>
            </p:nvSpPr>
            <p:spPr bwMode="auto">
              <a:xfrm>
                <a:off x="3909" y="3575"/>
                <a:ext cx="1" cy="3"/>
              </a:xfrm>
              <a:custGeom>
                <a:avLst/>
                <a:gdLst/>
                <a:ahLst/>
                <a:cxnLst>
                  <a:cxn ang="0">
                    <a:pos x="1" y="3"/>
                  </a:cxn>
                  <a:cxn ang="0">
                    <a:pos x="1" y="1"/>
                  </a:cxn>
                  <a:cxn ang="0">
                    <a:pos x="1" y="0"/>
                  </a:cxn>
                  <a:cxn ang="0">
                    <a:pos x="1" y="0"/>
                  </a:cxn>
                  <a:cxn ang="0">
                    <a:pos x="0" y="2"/>
                  </a:cxn>
                  <a:cxn ang="0">
                    <a:pos x="0" y="2"/>
                  </a:cxn>
                  <a:cxn ang="0">
                    <a:pos x="0" y="2"/>
                  </a:cxn>
                  <a:cxn ang="0">
                    <a:pos x="1" y="3"/>
                  </a:cxn>
                </a:cxnLst>
                <a:rect l="0" t="0" r="r" b="b"/>
                <a:pathLst>
                  <a:path w="1" h="3">
                    <a:moveTo>
                      <a:pt x="1" y="3"/>
                    </a:moveTo>
                    <a:lnTo>
                      <a:pt x="1" y="1"/>
                    </a:lnTo>
                    <a:lnTo>
                      <a:pt x="1" y="0"/>
                    </a:lnTo>
                    <a:lnTo>
                      <a:pt x="1" y="0"/>
                    </a:lnTo>
                    <a:lnTo>
                      <a:pt x="0" y="2"/>
                    </a:lnTo>
                    <a:lnTo>
                      <a:pt x="0" y="2"/>
                    </a:lnTo>
                    <a:lnTo>
                      <a:pt x="0" y="2"/>
                    </a:lnTo>
                    <a:lnTo>
                      <a:pt x="1"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7" name="Freeform 499"/>
              <p:cNvSpPr>
                <a:spLocks/>
              </p:cNvSpPr>
              <p:nvPr/>
            </p:nvSpPr>
            <p:spPr bwMode="auto">
              <a:xfrm>
                <a:off x="3940" y="3467"/>
                <a:ext cx="1" cy="2"/>
              </a:xfrm>
              <a:custGeom>
                <a:avLst/>
                <a:gdLst/>
                <a:ahLst/>
                <a:cxnLst>
                  <a:cxn ang="0">
                    <a:pos x="1" y="1"/>
                  </a:cxn>
                  <a:cxn ang="0">
                    <a:pos x="1" y="2"/>
                  </a:cxn>
                  <a:cxn ang="0">
                    <a:pos x="1" y="1"/>
                  </a:cxn>
                  <a:cxn ang="0">
                    <a:pos x="1" y="1"/>
                  </a:cxn>
                  <a:cxn ang="0">
                    <a:pos x="1" y="0"/>
                  </a:cxn>
                  <a:cxn ang="0">
                    <a:pos x="1" y="0"/>
                  </a:cxn>
                  <a:cxn ang="0">
                    <a:pos x="0" y="1"/>
                  </a:cxn>
                  <a:cxn ang="0">
                    <a:pos x="0" y="1"/>
                  </a:cxn>
                  <a:cxn ang="0">
                    <a:pos x="0" y="2"/>
                  </a:cxn>
                  <a:cxn ang="0">
                    <a:pos x="1" y="1"/>
                  </a:cxn>
                  <a:cxn ang="0">
                    <a:pos x="1" y="1"/>
                  </a:cxn>
                </a:cxnLst>
                <a:rect l="0" t="0" r="r" b="b"/>
                <a:pathLst>
                  <a:path w="1" h="2">
                    <a:moveTo>
                      <a:pt x="1" y="1"/>
                    </a:moveTo>
                    <a:lnTo>
                      <a:pt x="1" y="2"/>
                    </a:lnTo>
                    <a:lnTo>
                      <a:pt x="1" y="1"/>
                    </a:lnTo>
                    <a:lnTo>
                      <a:pt x="1" y="1"/>
                    </a:lnTo>
                    <a:lnTo>
                      <a:pt x="1" y="0"/>
                    </a:lnTo>
                    <a:lnTo>
                      <a:pt x="1" y="0"/>
                    </a:lnTo>
                    <a:lnTo>
                      <a:pt x="0" y="1"/>
                    </a:lnTo>
                    <a:lnTo>
                      <a:pt x="0" y="1"/>
                    </a:lnTo>
                    <a:lnTo>
                      <a:pt x="0" y="2"/>
                    </a:lnTo>
                    <a:lnTo>
                      <a:pt x="1" y="1"/>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8" name="Freeform 500"/>
              <p:cNvSpPr>
                <a:spLocks/>
              </p:cNvSpPr>
              <p:nvPr/>
            </p:nvSpPr>
            <p:spPr bwMode="auto">
              <a:xfrm>
                <a:off x="3928" y="3606"/>
                <a:ext cx="2" cy="1"/>
              </a:xfrm>
              <a:custGeom>
                <a:avLst/>
                <a:gdLst/>
                <a:ahLst/>
                <a:cxnLst>
                  <a:cxn ang="0">
                    <a:pos x="1" y="0"/>
                  </a:cxn>
                  <a:cxn ang="0">
                    <a:pos x="2" y="0"/>
                  </a:cxn>
                  <a:cxn ang="0">
                    <a:pos x="2" y="0"/>
                  </a:cxn>
                  <a:cxn ang="0">
                    <a:pos x="1" y="0"/>
                  </a:cxn>
                  <a:cxn ang="0">
                    <a:pos x="1" y="0"/>
                  </a:cxn>
                  <a:cxn ang="0">
                    <a:pos x="1" y="0"/>
                  </a:cxn>
                  <a:cxn ang="0">
                    <a:pos x="0" y="0"/>
                  </a:cxn>
                  <a:cxn ang="0">
                    <a:pos x="0" y="0"/>
                  </a:cxn>
                  <a:cxn ang="0">
                    <a:pos x="0" y="0"/>
                  </a:cxn>
                  <a:cxn ang="0">
                    <a:pos x="1" y="0"/>
                  </a:cxn>
                </a:cxnLst>
                <a:rect l="0" t="0" r="r" b="b"/>
                <a:pathLst>
                  <a:path w="2">
                    <a:moveTo>
                      <a:pt x="1" y="0"/>
                    </a:moveTo>
                    <a:lnTo>
                      <a:pt x="2" y="0"/>
                    </a:lnTo>
                    <a:lnTo>
                      <a:pt x="2" y="0"/>
                    </a:lnTo>
                    <a:lnTo>
                      <a:pt x="1" y="0"/>
                    </a:lnTo>
                    <a:lnTo>
                      <a:pt x="1" y="0"/>
                    </a:lnTo>
                    <a:lnTo>
                      <a:pt x="1" y="0"/>
                    </a:lnTo>
                    <a:lnTo>
                      <a:pt x="0" y="0"/>
                    </a:lnTo>
                    <a:lnTo>
                      <a:pt x="0" y="0"/>
                    </a:lnTo>
                    <a:lnTo>
                      <a:pt x="0"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59" name="Freeform 501"/>
              <p:cNvSpPr>
                <a:spLocks/>
              </p:cNvSpPr>
              <p:nvPr/>
            </p:nvSpPr>
            <p:spPr bwMode="auto">
              <a:xfrm>
                <a:off x="3926" y="3612"/>
                <a:ext cx="3" cy="1"/>
              </a:xfrm>
              <a:custGeom>
                <a:avLst/>
                <a:gdLst/>
                <a:ahLst/>
                <a:cxnLst>
                  <a:cxn ang="0">
                    <a:pos x="3" y="1"/>
                  </a:cxn>
                  <a:cxn ang="0">
                    <a:pos x="2" y="1"/>
                  </a:cxn>
                  <a:cxn ang="0">
                    <a:pos x="1" y="0"/>
                  </a:cxn>
                  <a:cxn ang="0">
                    <a:pos x="1" y="0"/>
                  </a:cxn>
                  <a:cxn ang="0">
                    <a:pos x="0" y="1"/>
                  </a:cxn>
                  <a:cxn ang="0">
                    <a:pos x="1" y="1"/>
                  </a:cxn>
                  <a:cxn ang="0">
                    <a:pos x="2" y="1"/>
                  </a:cxn>
                  <a:cxn ang="0">
                    <a:pos x="3" y="1"/>
                  </a:cxn>
                </a:cxnLst>
                <a:rect l="0" t="0" r="r" b="b"/>
                <a:pathLst>
                  <a:path w="3" h="1">
                    <a:moveTo>
                      <a:pt x="3" y="1"/>
                    </a:moveTo>
                    <a:lnTo>
                      <a:pt x="2" y="1"/>
                    </a:lnTo>
                    <a:lnTo>
                      <a:pt x="1" y="0"/>
                    </a:lnTo>
                    <a:lnTo>
                      <a:pt x="1" y="0"/>
                    </a:lnTo>
                    <a:lnTo>
                      <a:pt x="0" y="1"/>
                    </a:lnTo>
                    <a:lnTo>
                      <a:pt x="1" y="1"/>
                    </a:lnTo>
                    <a:lnTo>
                      <a:pt x="2" y="1"/>
                    </a:lnTo>
                    <a:lnTo>
                      <a:pt x="3"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0" name="Freeform 502"/>
              <p:cNvSpPr>
                <a:spLocks/>
              </p:cNvSpPr>
              <p:nvPr/>
            </p:nvSpPr>
            <p:spPr bwMode="auto">
              <a:xfrm>
                <a:off x="3924" y="3598"/>
                <a:ext cx="3" cy="3"/>
              </a:xfrm>
              <a:custGeom>
                <a:avLst/>
                <a:gdLst/>
                <a:ahLst/>
                <a:cxnLst>
                  <a:cxn ang="0">
                    <a:pos x="1" y="0"/>
                  </a:cxn>
                  <a:cxn ang="0">
                    <a:pos x="0" y="1"/>
                  </a:cxn>
                  <a:cxn ang="0">
                    <a:pos x="0" y="3"/>
                  </a:cxn>
                  <a:cxn ang="0">
                    <a:pos x="3" y="2"/>
                  </a:cxn>
                  <a:cxn ang="0">
                    <a:pos x="3" y="2"/>
                  </a:cxn>
                  <a:cxn ang="0">
                    <a:pos x="3" y="0"/>
                  </a:cxn>
                  <a:cxn ang="0">
                    <a:pos x="3" y="1"/>
                  </a:cxn>
                  <a:cxn ang="0">
                    <a:pos x="1" y="0"/>
                  </a:cxn>
                </a:cxnLst>
                <a:rect l="0" t="0" r="r" b="b"/>
                <a:pathLst>
                  <a:path w="3" h="3">
                    <a:moveTo>
                      <a:pt x="1" y="0"/>
                    </a:moveTo>
                    <a:lnTo>
                      <a:pt x="0" y="1"/>
                    </a:lnTo>
                    <a:lnTo>
                      <a:pt x="0" y="3"/>
                    </a:lnTo>
                    <a:lnTo>
                      <a:pt x="3" y="2"/>
                    </a:lnTo>
                    <a:lnTo>
                      <a:pt x="3" y="2"/>
                    </a:lnTo>
                    <a:lnTo>
                      <a:pt x="3" y="0"/>
                    </a:lnTo>
                    <a:lnTo>
                      <a:pt x="3"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1" name="Freeform 503"/>
              <p:cNvSpPr>
                <a:spLocks/>
              </p:cNvSpPr>
              <p:nvPr/>
            </p:nvSpPr>
            <p:spPr bwMode="auto">
              <a:xfrm>
                <a:off x="3943" y="3468"/>
                <a:ext cx="2" cy="2"/>
              </a:xfrm>
              <a:custGeom>
                <a:avLst/>
                <a:gdLst/>
                <a:ahLst/>
                <a:cxnLst>
                  <a:cxn ang="0">
                    <a:pos x="1" y="2"/>
                  </a:cxn>
                  <a:cxn ang="0">
                    <a:pos x="2" y="1"/>
                  </a:cxn>
                  <a:cxn ang="0">
                    <a:pos x="1" y="0"/>
                  </a:cxn>
                  <a:cxn ang="0">
                    <a:pos x="1" y="1"/>
                  </a:cxn>
                  <a:cxn ang="0">
                    <a:pos x="1" y="1"/>
                  </a:cxn>
                  <a:cxn ang="0">
                    <a:pos x="0" y="1"/>
                  </a:cxn>
                  <a:cxn ang="0">
                    <a:pos x="0" y="1"/>
                  </a:cxn>
                  <a:cxn ang="0">
                    <a:pos x="1" y="2"/>
                  </a:cxn>
                  <a:cxn ang="0">
                    <a:pos x="1" y="2"/>
                  </a:cxn>
                </a:cxnLst>
                <a:rect l="0" t="0" r="r" b="b"/>
                <a:pathLst>
                  <a:path w="2" h="2">
                    <a:moveTo>
                      <a:pt x="1" y="2"/>
                    </a:moveTo>
                    <a:lnTo>
                      <a:pt x="2" y="1"/>
                    </a:lnTo>
                    <a:lnTo>
                      <a:pt x="1" y="0"/>
                    </a:lnTo>
                    <a:lnTo>
                      <a:pt x="1" y="1"/>
                    </a:lnTo>
                    <a:lnTo>
                      <a:pt x="1" y="1"/>
                    </a:lnTo>
                    <a:lnTo>
                      <a:pt x="0" y="1"/>
                    </a:lnTo>
                    <a:lnTo>
                      <a:pt x="0" y="1"/>
                    </a:lnTo>
                    <a:lnTo>
                      <a:pt x="1"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2" name="Freeform 504"/>
              <p:cNvSpPr>
                <a:spLocks/>
              </p:cNvSpPr>
              <p:nvPr/>
            </p:nvSpPr>
            <p:spPr bwMode="auto">
              <a:xfrm>
                <a:off x="3920" y="3589"/>
                <a:ext cx="3" cy="4"/>
              </a:xfrm>
              <a:custGeom>
                <a:avLst/>
                <a:gdLst/>
                <a:ahLst/>
                <a:cxnLst>
                  <a:cxn ang="0">
                    <a:pos x="1" y="4"/>
                  </a:cxn>
                  <a:cxn ang="0">
                    <a:pos x="3" y="2"/>
                  </a:cxn>
                  <a:cxn ang="0">
                    <a:pos x="3" y="2"/>
                  </a:cxn>
                  <a:cxn ang="0">
                    <a:pos x="2" y="1"/>
                  </a:cxn>
                  <a:cxn ang="0">
                    <a:pos x="2" y="1"/>
                  </a:cxn>
                  <a:cxn ang="0">
                    <a:pos x="1" y="0"/>
                  </a:cxn>
                  <a:cxn ang="0">
                    <a:pos x="0" y="0"/>
                  </a:cxn>
                  <a:cxn ang="0">
                    <a:pos x="0" y="0"/>
                  </a:cxn>
                  <a:cxn ang="0">
                    <a:pos x="0" y="1"/>
                  </a:cxn>
                  <a:cxn ang="0">
                    <a:pos x="0" y="1"/>
                  </a:cxn>
                  <a:cxn ang="0">
                    <a:pos x="2" y="1"/>
                  </a:cxn>
                  <a:cxn ang="0">
                    <a:pos x="2" y="1"/>
                  </a:cxn>
                  <a:cxn ang="0">
                    <a:pos x="2" y="2"/>
                  </a:cxn>
                  <a:cxn ang="0">
                    <a:pos x="2" y="2"/>
                  </a:cxn>
                  <a:cxn ang="0">
                    <a:pos x="0" y="3"/>
                  </a:cxn>
                  <a:cxn ang="0">
                    <a:pos x="1" y="4"/>
                  </a:cxn>
                </a:cxnLst>
                <a:rect l="0" t="0" r="r" b="b"/>
                <a:pathLst>
                  <a:path w="3" h="4">
                    <a:moveTo>
                      <a:pt x="1" y="4"/>
                    </a:moveTo>
                    <a:lnTo>
                      <a:pt x="3" y="2"/>
                    </a:lnTo>
                    <a:lnTo>
                      <a:pt x="3" y="2"/>
                    </a:lnTo>
                    <a:lnTo>
                      <a:pt x="2" y="1"/>
                    </a:lnTo>
                    <a:lnTo>
                      <a:pt x="2" y="1"/>
                    </a:lnTo>
                    <a:lnTo>
                      <a:pt x="1" y="0"/>
                    </a:lnTo>
                    <a:lnTo>
                      <a:pt x="0" y="0"/>
                    </a:lnTo>
                    <a:lnTo>
                      <a:pt x="0" y="0"/>
                    </a:lnTo>
                    <a:lnTo>
                      <a:pt x="0" y="1"/>
                    </a:lnTo>
                    <a:lnTo>
                      <a:pt x="0" y="1"/>
                    </a:lnTo>
                    <a:lnTo>
                      <a:pt x="2" y="1"/>
                    </a:lnTo>
                    <a:lnTo>
                      <a:pt x="2" y="1"/>
                    </a:lnTo>
                    <a:lnTo>
                      <a:pt x="2" y="2"/>
                    </a:lnTo>
                    <a:lnTo>
                      <a:pt x="2" y="2"/>
                    </a:lnTo>
                    <a:lnTo>
                      <a:pt x="0" y="3"/>
                    </a:lnTo>
                    <a:lnTo>
                      <a:pt x="1"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3" name="Freeform 505"/>
              <p:cNvSpPr>
                <a:spLocks/>
              </p:cNvSpPr>
              <p:nvPr/>
            </p:nvSpPr>
            <p:spPr bwMode="auto">
              <a:xfrm>
                <a:off x="3901" y="3580"/>
                <a:ext cx="1" cy="2"/>
              </a:xfrm>
              <a:custGeom>
                <a:avLst/>
                <a:gdLst/>
                <a:ahLst/>
                <a:cxnLst>
                  <a:cxn ang="0">
                    <a:pos x="0" y="1"/>
                  </a:cxn>
                  <a:cxn ang="0">
                    <a:pos x="0" y="2"/>
                  </a:cxn>
                  <a:cxn ang="0">
                    <a:pos x="0" y="1"/>
                  </a:cxn>
                  <a:cxn ang="0">
                    <a:pos x="1" y="0"/>
                  </a:cxn>
                  <a:cxn ang="0">
                    <a:pos x="0" y="0"/>
                  </a:cxn>
                  <a:cxn ang="0">
                    <a:pos x="0" y="1"/>
                  </a:cxn>
                </a:cxnLst>
                <a:rect l="0" t="0" r="r" b="b"/>
                <a:pathLst>
                  <a:path w="1" h="2">
                    <a:moveTo>
                      <a:pt x="0" y="1"/>
                    </a:moveTo>
                    <a:lnTo>
                      <a:pt x="0" y="2"/>
                    </a:lnTo>
                    <a:lnTo>
                      <a:pt x="0" y="1"/>
                    </a:lnTo>
                    <a:lnTo>
                      <a:pt x="1" y="0"/>
                    </a:lnTo>
                    <a:lnTo>
                      <a:pt x="0"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4" name="Freeform 506"/>
              <p:cNvSpPr>
                <a:spLocks/>
              </p:cNvSpPr>
              <p:nvPr/>
            </p:nvSpPr>
            <p:spPr bwMode="auto">
              <a:xfrm>
                <a:off x="3931" y="3594"/>
                <a:ext cx="5" cy="2"/>
              </a:xfrm>
              <a:custGeom>
                <a:avLst/>
                <a:gdLst/>
                <a:ahLst/>
                <a:cxnLst>
                  <a:cxn ang="0">
                    <a:pos x="0" y="1"/>
                  </a:cxn>
                  <a:cxn ang="0">
                    <a:pos x="0" y="1"/>
                  </a:cxn>
                  <a:cxn ang="0">
                    <a:pos x="1" y="1"/>
                  </a:cxn>
                  <a:cxn ang="0">
                    <a:pos x="2" y="1"/>
                  </a:cxn>
                  <a:cxn ang="0">
                    <a:pos x="4" y="2"/>
                  </a:cxn>
                  <a:cxn ang="0">
                    <a:pos x="5" y="2"/>
                  </a:cxn>
                  <a:cxn ang="0">
                    <a:pos x="4" y="2"/>
                  </a:cxn>
                  <a:cxn ang="0">
                    <a:pos x="2" y="0"/>
                  </a:cxn>
                  <a:cxn ang="0">
                    <a:pos x="1" y="1"/>
                  </a:cxn>
                  <a:cxn ang="0">
                    <a:pos x="0" y="1"/>
                  </a:cxn>
                </a:cxnLst>
                <a:rect l="0" t="0" r="r" b="b"/>
                <a:pathLst>
                  <a:path w="5" h="2">
                    <a:moveTo>
                      <a:pt x="0" y="1"/>
                    </a:moveTo>
                    <a:lnTo>
                      <a:pt x="0" y="1"/>
                    </a:lnTo>
                    <a:lnTo>
                      <a:pt x="1" y="1"/>
                    </a:lnTo>
                    <a:lnTo>
                      <a:pt x="2" y="1"/>
                    </a:lnTo>
                    <a:lnTo>
                      <a:pt x="4" y="2"/>
                    </a:lnTo>
                    <a:lnTo>
                      <a:pt x="5" y="2"/>
                    </a:lnTo>
                    <a:lnTo>
                      <a:pt x="4" y="2"/>
                    </a:lnTo>
                    <a:lnTo>
                      <a:pt x="2" y="0"/>
                    </a:lnTo>
                    <a:lnTo>
                      <a:pt x="1"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5" name="Rectangle 507"/>
              <p:cNvSpPr>
                <a:spLocks noChangeArrowheads="1"/>
              </p:cNvSpPr>
              <p:nvPr/>
            </p:nvSpPr>
            <p:spPr bwMode="auto">
              <a:xfrm>
                <a:off x="3927" y="3598"/>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6" name="Freeform 508"/>
              <p:cNvSpPr>
                <a:spLocks/>
              </p:cNvSpPr>
              <p:nvPr/>
            </p:nvSpPr>
            <p:spPr bwMode="auto">
              <a:xfrm>
                <a:off x="3923" y="3470"/>
                <a:ext cx="11" cy="5"/>
              </a:xfrm>
              <a:custGeom>
                <a:avLst/>
                <a:gdLst/>
                <a:ahLst/>
                <a:cxnLst>
                  <a:cxn ang="0">
                    <a:pos x="9" y="1"/>
                  </a:cxn>
                  <a:cxn ang="0">
                    <a:pos x="9" y="0"/>
                  </a:cxn>
                  <a:cxn ang="0">
                    <a:pos x="8" y="1"/>
                  </a:cxn>
                  <a:cxn ang="0">
                    <a:pos x="2" y="2"/>
                  </a:cxn>
                  <a:cxn ang="0">
                    <a:pos x="0" y="2"/>
                  </a:cxn>
                  <a:cxn ang="0">
                    <a:pos x="0" y="3"/>
                  </a:cxn>
                  <a:cxn ang="0">
                    <a:pos x="0" y="3"/>
                  </a:cxn>
                  <a:cxn ang="0">
                    <a:pos x="0" y="4"/>
                  </a:cxn>
                  <a:cxn ang="0">
                    <a:pos x="0" y="4"/>
                  </a:cxn>
                  <a:cxn ang="0">
                    <a:pos x="0" y="4"/>
                  </a:cxn>
                  <a:cxn ang="0">
                    <a:pos x="0" y="4"/>
                  </a:cxn>
                  <a:cxn ang="0">
                    <a:pos x="0" y="4"/>
                  </a:cxn>
                  <a:cxn ang="0">
                    <a:pos x="0" y="5"/>
                  </a:cxn>
                  <a:cxn ang="0">
                    <a:pos x="11" y="1"/>
                  </a:cxn>
                  <a:cxn ang="0">
                    <a:pos x="10" y="1"/>
                  </a:cxn>
                  <a:cxn ang="0">
                    <a:pos x="9" y="1"/>
                  </a:cxn>
                  <a:cxn ang="0">
                    <a:pos x="8" y="1"/>
                  </a:cxn>
                  <a:cxn ang="0">
                    <a:pos x="8" y="1"/>
                  </a:cxn>
                  <a:cxn ang="0">
                    <a:pos x="8" y="1"/>
                  </a:cxn>
                  <a:cxn ang="0">
                    <a:pos x="9" y="1"/>
                  </a:cxn>
                </a:cxnLst>
                <a:rect l="0" t="0" r="r" b="b"/>
                <a:pathLst>
                  <a:path w="11" h="5">
                    <a:moveTo>
                      <a:pt x="9" y="1"/>
                    </a:moveTo>
                    <a:lnTo>
                      <a:pt x="9" y="0"/>
                    </a:lnTo>
                    <a:lnTo>
                      <a:pt x="8" y="1"/>
                    </a:lnTo>
                    <a:lnTo>
                      <a:pt x="2" y="2"/>
                    </a:lnTo>
                    <a:lnTo>
                      <a:pt x="0" y="2"/>
                    </a:lnTo>
                    <a:lnTo>
                      <a:pt x="0" y="3"/>
                    </a:lnTo>
                    <a:lnTo>
                      <a:pt x="0" y="3"/>
                    </a:lnTo>
                    <a:lnTo>
                      <a:pt x="0" y="4"/>
                    </a:lnTo>
                    <a:lnTo>
                      <a:pt x="0" y="4"/>
                    </a:lnTo>
                    <a:lnTo>
                      <a:pt x="0" y="4"/>
                    </a:lnTo>
                    <a:lnTo>
                      <a:pt x="0" y="4"/>
                    </a:lnTo>
                    <a:lnTo>
                      <a:pt x="0" y="4"/>
                    </a:lnTo>
                    <a:lnTo>
                      <a:pt x="0" y="5"/>
                    </a:lnTo>
                    <a:lnTo>
                      <a:pt x="11" y="1"/>
                    </a:lnTo>
                    <a:lnTo>
                      <a:pt x="10" y="1"/>
                    </a:lnTo>
                    <a:lnTo>
                      <a:pt x="9" y="1"/>
                    </a:lnTo>
                    <a:lnTo>
                      <a:pt x="8" y="1"/>
                    </a:lnTo>
                    <a:lnTo>
                      <a:pt x="8" y="1"/>
                    </a:lnTo>
                    <a:lnTo>
                      <a:pt x="8" y="1"/>
                    </a:lnTo>
                    <a:lnTo>
                      <a:pt x="9"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7" name="Freeform 509"/>
              <p:cNvSpPr>
                <a:spLocks/>
              </p:cNvSpPr>
              <p:nvPr/>
            </p:nvSpPr>
            <p:spPr bwMode="auto">
              <a:xfrm>
                <a:off x="3927" y="3591"/>
                <a:ext cx="2" cy="1"/>
              </a:xfrm>
              <a:custGeom>
                <a:avLst/>
                <a:gdLst/>
                <a:ahLst/>
                <a:cxnLst>
                  <a:cxn ang="0">
                    <a:pos x="2" y="1"/>
                  </a:cxn>
                  <a:cxn ang="0">
                    <a:pos x="2" y="1"/>
                  </a:cxn>
                  <a:cxn ang="0">
                    <a:pos x="2" y="0"/>
                  </a:cxn>
                  <a:cxn ang="0">
                    <a:pos x="1" y="0"/>
                  </a:cxn>
                  <a:cxn ang="0">
                    <a:pos x="0" y="1"/>
                  </a:cxn>
                  <a:cxn ang="0">
                    <a:pos x="1" y="1"/>
                  </a:cxn>
                  <a:cxn ang="0">
                    <a:pos x="2" y="1"/>
                  </a:cxn>
                </a:cxnLst>
                <a:rect l="0" t="0" r="r" b="b"/>
                <a:pathLst>
                  <a:path w="2" h="1">
                    <a:moveTo>
                      <a:pt x="2" y="1"/>
                    </a:moveTo>
                    <a:lnTo>
                      <a:pt x="2" y="1"/>
                    </a:lnTo>
                    <a:lnTo>
                      <a:pt x="2" y="0"/>
                    </a:lnTo>
                    <a:lnTo>
                      <a:pt x="1" y="0"/>
                    </a:lnTo>
                    <a:lnTo>
                      <a:pt x="0" y="1"/>
                    </a:lnTo>
                    <a:lnTo>
                      <a:pt x="1" y="1"/>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8" name="Freeform 510"/>
              <p:cNvSpPr>
                <a:spLocks/>
              </p:cNvSpPr>
              <p:nvPr/>
            </p:nvSpPr>
            <p:spPr bwMode="auto">
              <a:xfrm>
                <a:off x="3949" y="3649"/>
                <a:ext cx="2" cy="2"/>
              </a:xfrm>
              <a:custGeom>
                <a:avLst/>
                <a:gdLst/>
                <a:ahLst/>
                <a:cxnLst>
                  <a:cxn ang="0">
                    <a:pos x="0" y="1"/>
                  </a:cxn>
                  <a:cxn ang="0">
                    <a:pos x="0" y="0"/>
                  </a:cxn>
                  <a:cxn ang="0">
                    <a:pos x="0" y="1"/>
                  </a:cxn>
                  <a:cxn ang="0">
                    <a:pos x="0" y="1"/>
                  </a:cxn>
                  <a:cxn ang="0">
                    <a:pos x="2" y="2"/>
                  </a:cxn>
                  <a:cxn ang="0">
                    <a:pos x="2" y="2"/>
                  </a:cxn>
                  <a:cxn ang="0">
                    <a:pos x="1" y="1"/>
                  </a:cxn>
                  <a:cxn ang="0">
                    <a:pos x="0" y="1"/>
                  </a:cxn>
                </a:cxnLst>
                <a:rect l="0" t="0" r="r" b="b"/>
                <a:pathLst>
                  <a:path w="2" h="2">
                    <a:moveTo>
                      <a:pt x="0" y="1"/>
                    </a:moveTo>
                    <a:lnTo>
                      <a:pt x="0" y="0"/>
                    </a:lnTo>
                    <a:lnTo>
                      <a:pt x="0" y="1"/>
                    </a:lnTo>
                    <a:lnTo>
                      <a:pt x="0" y="1"/>
                    </a:lnTo>
                    <a:lnTo>
                      <a:pt x="2" y="2"/>
                    </a:lnTo>
                    <a:lnTo>
                      <a:pt x="2" y="2"/>
                    </a:lnTo>
                    <a:lnTo>
                      <a:pt x="1"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69" name="Freeform 511"/>
              <p:cNvSpPr>
                <a:spLocks/>
              </p:cNvSpPr>
              <p:nvPr/>
            </p:nvSpPr>
            <p:spPr bwMode="auto">
              <a:xfrm>
                <a:off x="3992" y="3635"/>
                <a:ext cx="3" cy="3"/>
              </a:xfrm>
              <a:custGeom>
                <a:avLst/>
                <a:gdLst/>
                <a:ahLst/>
                <a:cxnLst>
                  <a:cxn ang="0">
                    <a:pos x="2" y="1"/>
                  </a:cxn>
                  <a:cxn ang="0">
                    <a:pos x="1" y="0"/>
                  </a:cxn>
                  <a:cxn ang="0">
                    <a:pos x="1" y="0"/>
                  </a:cxn>
                  <a:cxn ang="0">
                    <a:pos x="0" y="0"/>
                  </a:cxn>
                  <a:cxn ang="0">
                    <a:pos x="2" y="3"/>
                  </a:cxn>
                  <a:cxn ang="0">
                    <a:pos x="2" y="3"/>
                  </a:cxn>
                  <a:cxn ang="0">
                    <a:pos x="3" y="3"/>
                  </a:cxn>
                  <a:cxn ang="0">
                    <a:pos x="3" y="3"/>
                  </a:cxn>
                  <a:cxn ang="0">
                    <a:pos x="2" y="1"/>
                  </a:cxn>
                </a:cxnLst>
                <a:rect l="0" t="0" r="r" b="b"/>
                <a:pathLst>
                  <a:path w="3" h="3">
                    <a:moveTo>
                      <a:pt x="2" y="1"/>
                    </a:moveTo>
                    <a:lnTo>
                      <a:pt x="1" y="0"/>
                    </a:lnTo>
                    <a:lnTo>
                      <a:pt x="1" y="0"/>
                    </a:lnTo>
                    <a:lnTo>
                      <a:pt x="0" y="0"/>
                    </a:lnTo>
                    <a:lnTo>
                      <a:pt x="2" y="3"/>
                    </a:lnTo>
                    <a:lnTo>
                      <a:pt x="2" y="3"/>
                    </a:lnTo>
                    <a:lnTo>
                      <a:pt x="3" y="3"/>
                    </a:lnTo>
                    <a:lnTo>
                      <a:pt x="3" y="3"/>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0" name="Freeform 512"/>
              <p:cNvSpPr>
                <a:spLocks/>
              </p:cNvSpPr>
              <p:nvPr/>
            </p:nvSpPr>
            <p:spPr bwMode="auto">
              <a:xfrm>
                <a:off x="3972" y="3615"/>
                <a:ext cx="1" cy="1"/>
              </a:xfrm>
              <a:custGeom>
                <a:avLst/>
                <a:gdLst/>
                <a:ahLst/>
                <a:cxnLst>
                  <a:cxn ang="0">
                    <a:pos x="0" y="1"/>
                  </a:cxn>
                  <a:cxn ang="0">
                    <a:pos x="0" y="1"/>
                  </a:cxn>
                  <a:cxn ang="0">
                    <a:pos x="0" y="0"/>
                  </a:cxn>
                  <a:cxn ang="0">
                    <a:pos x="0" y="1"/>
                  </a:cxn>
                  <a:cxn ang="0">
                    <a:pos x="0" y="1"/>
                  </a:cxn>
                </a:cxnLst>
                <a:rect l="0" t="0" r="r" b="b"/>
                <a:pathLst>
                  <a:path h="1">
                    <a:moveTo>
                      <a:pt x="0" y="1"/>
                    </a:moveTo>
                    <a:lnTo>
                      <a:pt x="0" y="1"/>
                    </a:lnTo>
                    <a:lnTo>
                      <a:pt x="0" y="0"/>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1" name="Freeform 513"/>
              <p:cNvSpPr>
                <a:spLocks/>
              </p:cNvSpPr>
              <p:nvPr/>
            </p:nvSpPr>
            <p:spPr bwMode="auto">
              <a:xfrm>
                <a:off x="3961" y="3442"/>
                <a:ext cx="1" cy="2"/>
              </a:xfrm>
              <a:custGeom>
                <a:avLst/>
                <a:gdLst/>
                <a:ahLst/>
                <a:cxnLst>
                  <a:cxn ang="0">
                    <a:pos x="1" y="1"/>
                  </a:cxn>
                  <a:cxn ang="0">
                    <a:pos x="1" y="0"/>
                  </a:cxn>
                  <a:cxn ang="0">
                    <a:pos x="1" y="1"/>
                  </a:cxn>
                  <a:cxn ang="0">
                    <a:pos x="0" y="2"/>
                  </a:cxn>
                  <a:cxn ang="0">
                    <a:pos x="1" y="2"/>
                  </a:cxn>
                  <a:cxn ang="0">
                    <a:pos x="1" y="2"/>
                  </a:cxn>
                  <a:cxn ang="0">
                    <a:pos x="1" y="1"/>
                  </a:cxn>
                </a:cxnLst>
                <a:rect l="0" t="0" r="r" b="b"/>
                <a:pathLst>
                  <a:path w="1" h="2">
                    <a:moveTo>
                      <a:pt x="1" y="1"/>
                    </a:moveTo>
                    <a:lnTo>
                      <a:pt x="1" y="0"/>
                    </a:lnTo>
                    <a:lnTo>
                      <a:pt x="1" y="1"/>
                    </a:lnTo>
                    <a:lnTo>
                      <a:pt x="0" y="2"/>
                    </a:lnTo>
                    <a:lnTo>
                      <a:pt x="1" y="2"/>
                    </a:lnTo>
                    <a:lnTo>
                      <a:pt x="1" y="2"/>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2" name="Freeform 514"/>
              <p:cNvSpPr>
                <a:spLocks/>
              </p:cNvSpPr>
              <p:nvPr/>
            </p:nvSpPr>
            <p:spPr bwMode="auto">
              <a:xfrm>
                <a:off x="3920" y="3606"/>
                <a:ext cx="33" cy="14"/>
              </a:xfrm>
              <a:custGeom>
                <a:avLst/>
                <a:gdLst/>
                <a:ahLst/>
                <a:cxnLst>
                  <a:cxn ang="0">
                    <a:pos x="32" y="10"/>
                  </a:cxn>
                  <a:cxn ang="0">
                    <a:pos x="33" y="8"/>
                  </a:cxn>
                  <a:cxn ang="0">
                    <a:pos x="32" y="7"/>
                  </a:cxn>
                  <a:cxn ang="0">
                    <a:pos x="28" y="6"/>
                  </a:cxn>
                  <a:cxn ang="0">
                    <a:pos x="27" y="5"/>
                  </a:cxn>
                  <a:cxn ang="0">
                    <a:pos x="29" y="4"/>
                  </a:cxn>
                  <a:cxn ang="0">
                    <a:pos x="29" y="4"/>
                  </a:cxn>
                  <a:cxn ang="0">
                    <a:pos x="25" y="3"/>
                  </a:cxn>
                  <a:cxn ang="0">
                    <a:pos x="25" y="2"/>
                  </a:cxn>
                  <a:cxn ang="0">
                    <a:pos x="20" y="0"/>
                  </a:cxn>
                  <a:cxn ang="0">
                    <a:pos x="14" y="1"/>
                  </a:cxn>
                  <a:cxn ang="0">
                    <a:pos x="14" y="1"/>
                  </a:cxn>
                  <a:cxn ang="0">
                    <a:pos x="11" y="2"/>
                  </a:cxn>
                  <a:cxn ang="0">
                    <a:pos x="9" y="0"/>
                  </a:cxn>
                  <a:cxn ang="0">
                    <a:pos x="7" y="0"/>
                  </a:cxn>
                  <a:cxn ang="0">
                    <a:pos x="6" y="2"/>
                  </a:cxn>
                  <a:cxn ang="0">
                    <a:pos x="6" y="3"/>
                  </a:cxn>
                  <a:cxn ang="0">
                    <a:pos x="9" y="3"/>
                  </a:cxn>
                  <a:cxn ang="0">
                    <a:pos x="9" y="6"/>
                  </a:cxn>
                  <a:cxn ang="0">
                    <a:pos x="11" y="7"/>
                  </a:cxn>
                  <a:cxn ang="0">
                    <a:pos x="11" y="8"/>
                  </a:cxn>
                  <a:cxn ang="0">
                    <a:pos x="3" y="8"/>
                  </a:cxn>
                  <a:cxn ang="0">
                    <a:pos x="0" y="8"/>
                  </a:cxn>
                  <a:cxn ang="0">
                    <a:pos x="1" y="10"/>
                  </a:cxn>
                  <a:cxn ang="0">
                    <a:pos x="3" y="11"/>
                  </a:cxn>
                  <a:cxn ang="0">
                    <a:pos x="3" y="11"/>
                  </a:cxn>
                  <a:cxn ang="0">
                    <a:pos x="4" y="10"/>
                  </a:cxn>
                  <a:cxn ang="0">
                    <a:pos x="11" y="11"/>
                  </a:cxn>
                  <a:cxn ang="0">
                    <a:pos x="14" y="11"/>
                  </a:cxn>
                  <a:cxn ang="0">
                    <a:pos x="14" y="11"/>
                  </a:cxn>
                  <a:cxn ang="0">
                    <a:pos x="15" y="13"/>
                  </a:cxn>
                  <a:cxn ang="0">
                    <a:pos x="16" y="14"/>
                  </a:cxn>
                  <a:cxn ang="0">
                    <a:pos x="16" y="14"/>
                  </a:cxn>
                  <a:cxn ang="0">
                    <a:pos x="18" y="12"/>
                  </a:cxn>
                  <a:cxn ang="0">
                    <a:pos x="20" y="10"/>
                  </a:cxn>
                  <a:cxn ang="0">
                    <a:pos x="21" y="10"/>
                  </a:cxn>
                  <a:cxn ang="0">
                    <a:pos x="22" y="11"/>
                  </a:cxn>
                  <a:cxn ang="0">
                    <a:pos x="24" y="10"/>
                  </a:cxn>
                  <a:cxn ang="0">
                    <a:pos x="29" y="9"/>
                  </a:cxn>
                  <a:cxn ang="0">
                    <a:pos x="31" y="10"/>
                  </a:cxn>
                </a:cxnLst>
                <a:rect l="0" t="0" r="r" b="b"/>
                <a:pathLst>
                  <a:path w="33" h="14">
                    <a:moveTo>
                      <a:pt x="32" y="10"/>
                    </a:moveTo>
                    <a:lnTo>
                      <a:pt x="32" y="10"/>
                    </a:lnTo>
                    <a:lnTo>
                      <a:pt x="33" y="9"/>
                    </a:lnTo>
                    <a:lnTo>
                      <a:pt x="33" y="8"/>
                    </a:lnTo>
                    <a:lnTo>
                      <a:pt x="33" y="7"/>
                    </a:lnTo>
                    <a:lnTo>
                      <a:pt x="32" y="7"/>
                    </a:lnTo>
                    <a:lnTo>
                      <a:pt x="31" y="6"/>
                    </a:lnTo>
                    <a:lnTo>
                      <a:pt x="28" y="6"/>
                    </a:lnTo>
                    <a:lnTo>
                      <a:pt x="27" y="5"/>
                    </a:lnTo>
                    <a:lnTo>
                      <a:pt x="27" y="5"/>
                    </a:lnTo>
                    <a:lnTo>
                      <a:pt x="28" y="5"/>
                    </a:lnTo>
                    <a:lnTo>
                      <a:pt x="29" y="4"/>
                    </a:lnTo>
                    <a:lnTo>
                      <a:pt x="29" y="4"/>
                    </a:lnTo>
                    <a:lnTo>
                      <a:pt x="29" y="4"/>
                    </a:lnTo>
                    <a:lnTo>
                      <a:pt x="25" y="3"/>
                    </a:lnTo>
                    <a:lnTo>
                      <a:pt x="25" y="3"/>
                    </a:lnTo>
                    <a:lnTo>
                      <a:pt x="25" y="3"/>
                    </a:lnTo>
                    <a:lnTo>
                      <a:pt x="25" y="2"/>
                    </a:lnTo>
                    <a:lnTo>
                      <a:pt x="23" y="2"/>
                    </a:lnTo>
                    <a:lnTo>
                      <a:pt x="20" y="0"/>
                    </a:lnTo>
                    <a:lnTo>
                      <a:pt x="15" y="0"/>
                    </a:lnTo>
                    <a:lnTo>
                      <a:pt x="14" y="1"/>
                    </a:lnTo>
                    <a:lnTo>
                      <a:pt x="14" y="1"/>
                    </a:lnTo>
                    <a:lnTo>
                      <a:pt x="14" y="1"/>
                    </a:lnTo>
                    <a:lnTo>
                      <a:pt x="14" y="2"/>
                    </a:lnTo>
                    <a:lnTo>
                      <a:pt x="11" y="2"/>
                    </a:lnTo>
                    <a:lnTo>
                      <a:pt x="11" y="1"/>
                    </a:lnTo>
                    <a:lnTo>
                      <a:pt x="9" y="0"/>
                    </a:lnTo>
                    <a:lnTo>
                      <a:pt x="8" y="0"/>
                    </a:lnTo>
                    <a:lnTo>
                      <a:pt x="7" y="0"/>
                    </a:lnTo>
                    <a:lnTo>
                      <a:pt x="6" y="1"/>
                    </a:lnTo>
                    <a:lnTo>
                      <a:pt x="6" y="2"/>
                    </a:lnTo>
                    <a:lnTo>
                      <a:pt x="6" y="2"/>
                    </a:lnTo>
                    <a:lnTo>
                      <a:pt x="6" y="3"/>
                    </a:lnTo>
                    <a:lnTo>
                      <a:pt x="8" y="3"/>
                    </a:lnTo>
                    <a:lnTo>
                      <a:pt x="9" y="3"/>
                    </a:lnTo>
                    <a:lnTo>
                      <a:pt x="9" y="3"/>
                    </a:lnTo>
                    <a:lnTo>
                      <a:pt x="9" y="6"/>
                    </a:lnTo>
                    <a:lnTo>
                      <a:pt x="9" y="6"/>
                    </a:lnTo>
                    <a:lnTo>
                      <a:pt x="11" y="7"/>
                    </a:lnTo>
                    <a:lnTo>
                      <a:pt x="11" y="8"/>
                    </a:lnTo>
                    <a:lnTo>
                      <a:pt x="11" y="8"/>
                    </a:lnTo>
                    <a:lnTo>
                      <a:pt x="5" y="9"/>
                    </a:lnTo>
                    <a:lnTo>
                      <a:pt x="3" y="8"/>
                    </a:lnTo>
                    <a:lnTo>
                      <a:pt x="0" y="8"/>
                    </a:lnTo>
                    <a:lnTo>
                      <a:pt x="0" y="8"/>
                    </a:lnTo>
                    <a:lnTo>
                      <a:pt x="0" y="9"/>
                    </a:lnTo>
                    <a:lnTo>
                      <a:pt x="1" y="10"/>
                    </a:lnTo>
                    <a:lnTo>
                      <a:pt x="3" y="11"/>
                    </a:lnTo>
                    <a:lnTo>
                      <a:pt x="3" y="11"/>
                    </a:lnTo>
                    <a:lnTo>
                      <a:pt x="3" y="11"/>
                    </a:lnTo>
                    <a:lnTo>
                      <a:pt x="3" y="11"/>
                    </a:lnTo>
                    <a:lnTo>
                      <a:pt x="3" y="11"/>
                    </a:lnTo>
                    <a:lnTo>
                      <a:pt x="4" y="10"/>
                    </a:lnTo>
                    <a:lnTo>
                      <a:pt x="9" y="11"/>
                    </a:lnTo>
                    <a:lnTo>
                      <a:pt x="11" y="11"/>
                    </a:lnTo>
                    <a:lnTo>
                      <a:pt x="13" y="11"/>
                    </a:lnTo>
                    <a:lnTo>
                      <a:pt x="14" y="11"/>
                    </a:lnTo>
                    <a:lnTo>
                      <a:pt x="14" y="11"/>
                    </a:lnTo>
                    <a:lnTo>
                      <a:pt x="14" y="11"/>
                    </a:lnTo>
                    <a:lnTo>
                      <a:pt x="15" y="12"/>
                    </a:lnTo>
                    <a:lnTo>
                      <a:pt x="15" y="13"/>
                    </a:lnTo>
                    <a:lnTo>
                      <a:pt x="15" y="13"/>
                    </a:lnTo>
                    <a:lnTo>
                      <a:pt x="16" y="14"/>
                    </a:lnTo>
                    <a:lnTo>
                      <a:pt x="16" y="14"/>
                    </a:lnTo>
                    <a:lnTo>
                      <a:pt x="16" y="14"/>
                    </a:lnTo>
                    <a:lnTo>
                      <a:pt x="17" y="13"/>
                    </a:lnTo>
                    <a:lnTo>
                      <a:pt x="18" y="12"/>
                    </a:lnTo>
                    <a:lnTo>
                      <a:pt x="19" y="10"/>
                    </a:lnTo>
                    <a:lnTo>
                      <a:pt x="20" y="10"/>
                    </a:lnTo>
                    <a:lnTo>
                      <a:pt x="21" y="10"/>
                    </a:lnTo>
                    <a:lnTo>
                      <a:pt x="21" y="10"/>
                    </a:lnTo>
                    <a:lnTo>
                      <a:pt x="21" y="11"/>
                    </a:lnTo>
                    <a:lnTo>
                      <a:pt x="22" y="11"/>
                    </a:lnTo>
                    <a:lnTo>
                      <a:pt x="24" y="10"/>
                    </a:lnTo>
                    <a:lnTo>
                      <a:pt x="24" y="10"/>
                    </a:lnTo>
                    <a:lnTo>
                      <a:pt x="25" y="9"/>
                    </a:lnTo>
                    <a:lnTo>
                      <a:pt x="29" y="9"/>
                    </a:lnTo>
                    <a:lnTo>
                      <a:pt x="31" y="10"/>
                    </a:lnTo>
                    <a:lnTo>
                      <a:pt x="31" y="10"/>
                    </a:lnTo>
                    <a:lnTo>
                      <a:pt x="32" y="1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3" name="Freeform 515"/>
              <p:cNvSpPr>
                <a:spLocks/>
              </p:cNvSpPr>
              <p:nvPr/>
            </p:nvSpPr>
            <p:spPr bwMode="auto">
              <a:xfrm>
                <a:off x="3897" y="3591"/>
                <a:ext cx="5" cy="4"/>
              </a:xfrm>
              <a:custGeom>
                <a:avLst/>
                <a:gdLst/>
                <a:ahLst/>
                <a:cxnLst>
                  <a:cxn ang="0">
                    <a:pos x="3" y="1"/>
                  </a:cxn>
                  <a:cxn ang="0">
                    <a:pos x="1" y="0"/>
                  </a:cxn>
                  <a:cxn ang="0">
                    <a:pos x="0" y="0"/>
                  </a:cxn>
                  <a:cxn ang="0">
                    <a:pos x="0" y="0"/>
                  </a:cxn>
                  <a:cxn ang="0">
                    <a:pos x="0" y="0"/>
                  </a:cxn>
                  <a:cxn ang="0">
                    <a:pos x="1" y="1"/>
                  </a:cxn>
                  <a:cxn ang="0">
                    <a:pos x="2" y="1"/>
                  </a:cxn>
                  <a:cxn ang="0">
                    <a:pos x="2" y="2"/>
                  </a:cxn>
                  <a:cxn ang="0">
                    <a:pos x="3" y="3"/>
                  </a:cxn>
                  <a:cxn ang="0">
                    <a:pos x="4" y="4"/>
                  </a:cxn>
                  <a:cxn ang="0">
                    <a:pos x="5" y="4"/>
                  </a:cxn>
                  <a:cxn ang="0">
                    <a:pos x="4" y="3"/>
                  </a:cxn>
                  <a:cxn ang="0">
                    <a:pos x="4" y="2"/>
                  </a:cxn>
                  <a:cxn ang="0">
                    <a:pos x="3" y="1"/>
                  </a:cxn>
                </a:cxnLst>
                <a:rect l="0" t="0" r="r" b="b"/>
                <a:pathLst>
                  <a:path w="5" h="4">
                    <a:moveTo>
                      <a:pt x="3" y="1"/>
                    </a:moveTo>
                    <a:lnTo>
                      <a:pt x="1" y="0"/>
                    </a:lnTo>
                    <a:lnTo>
                      <a:pt x="0" y="0"/>
                    </a:lnTo>
                    <a:lnTo>
                      <a:pt x="0" y="0"/>
                    </a:lnTo>
                    <a:lnTo>
                      <a:pt x="0" y="0"/>
                    </a:lnTo>
                    <a:lnTo>
                      <a:pt x="1" y="1"/>
                    </a:lnTo>
                    <a:lnTo>
                      <a:pt x="2" y="1"/>
                    </a:lnTo>
                    <a:lnTo>
                      <a:pt x="2" y="2"/>
                    </a:lnTo>
                    <a:lnTo>
                      <a:pt x="3" y="3"/>
                    </a:lnTo>
                    <a:lnTo>
                      <a:pt x="4" y="4"/>
                    </a:lnTo>
                    <a:lnTo>
                      <a:pt x="5" y="4"/>
                    </a:lnTo>
                    <a:lnTo>
                      <a:pt x="4" y="3"/>
                    </a:lnTo>
                    <a:lnTo>
                      <a:pt x="4" y="2"/>
                    </a:lnTo>
                    <a:lnTo>
                      <a:pt x="3"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4" name="Freeform 516"/>
              <p:cNvSpPr>
                <a:spLocks/>
              </p:cNvSpPr>
              <p:nvPr/>
            </p:nvSpPr>
            <p:spPr bwMode="auto">
              <a:xfrm>
                <a:off x="3960" y="3615"/>
                <a:ext cx="7" cy="3"/>
              </a:xfrm>
              <a:custGeom>
                <a:avLst/>
                <a:gdLst/>
                <a:ahLst/>
                <a:cxnLst>
                  <a:cxn ang="0">
                    <a:pos x="0" y="0"/>
                  </a:cxn>
                  <a:cxn ang="0">
                    <a:pos x="0" y="1"/>
                  </a:cxn>
                  <a:cxn ang="0">
                    <a:pos x="0" y="2"/>
                  </a:cxn>
                  <a:cxn ang="0">
                    <a:pos x="0" y="3"/>
                  </a:cxn>
                  <a:cxn ang="0">
                    <a:pos x="0" y="3"/>
                  </a:cxn>
                  <a:cxn ang="0">
                    <a:pos x="7" y="2"/>
                  </a:cxn>
                  <a:cxn ang="0">
                    <a:pos x="7" y="2"/>
                  </a:cxn>
                  <a:cxn ang="0">
                    <a:pos x="7" y="1"/>
                  </a:cxn>
                  <a:cxn ang="0">
                    <a:pos x="7" y="0"/>
                  </a:cxn>
                  <a:cxn ang="0">
                    <a:pos x="7" y="0"/>
                  </a:cxn>
                  <a:cxn ang="0">
                    <a:pos x="7" y="0"/>
                  </a:cxn>
                  <a:cxn ang="0">
                    <a:pos x="0" y="0"/>
                  </a:cxn>
                  <a:cxn ang="0">
                    <a:pos x="0" y="0"/>
                  </a:cxn>
                </a:cxnLst>
                <a:rect l="0" t="0" r="r" b="b"/>
                <a:pathLst>
                  <a:path w="7" h="3">
                    <a:moveTo>
                      <a:pt x="0" y="0"/>
                    </a:moveTo>
                    <a:lnTo>
                      <a:pt x="0" y="1"/>
                    </a:lnTo>
                    <a:lnTo>
                      <a:pt x="0" y="2"/>
                    </a:lnTo>
                    <a:lnTo>
                      <a:pt x="0" y="3"/>
                    </a:lnTo>
                    <a:lnTo>
                      <a:pt x="0" y="3"/>
                    </a:lnTo>
                    <a:lnTo>
                      <a:pt x="7" y="2"/>
                    </a:lnTo>
                    <a:lnTo>
                      <a:pt x="7" y="2"/>
                    </a:lnTo>
                    <a:lnTo>
                      <a:pt x="7" y="1"/>
                    </a:lnTo>
                    <a:lnTo>
                      <a:pt x="7" y="0"/>
                    </a:lnTo>
                    <a:lnTo>
                      <a:pt x="7" y="0"/>
                    </a:lnTo>
                    <a:lnTo>
                      <a:pt x="7"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5" name="Freeform 517"/>
              <p:cNvSpPr>
                <a:spLocks/>
              </p:cNvSpPr>
              <p:nvPr/>
            </p:nvSpPr>
            <p:spPr bwMode="auto">
              <a:xfrm>
                <a:off x="3976" y="3424"/>
                <a:ext cx="13" cy="9"/>
              </a:xfrm>
              <a:custGeom>
                <a:avLst/>
                <a:gdLst/>
                <a:ahLst/>
                <a:cxnLst>
                  <a:cxn ang="0">
                    <a:pos x="11" y="7"/>
                  </a:cxn>
                  <a:cxn ang="0">
                    <a:pos x="11" y="7"/>
                  </a:cxn>
                  <a:cxn ang="0">
                    <a:pos x="13" y="6"/>
                  </a:cxn>
                  <a:cxn ang="0">
                    <a:pos x="13" y="6"/>
                  </a:cxn>
                  <a:cxn ang="0">
                    <a:pos x="10" y="5"/>
                  </a:cxn>
                  <a:cxn ang="0">
                    <a:pos x="8" y="6"/>
                  </a:cxn>
                  <a:cxn ang="0">
                    <a:pos x="4" y="5"/>
                  </a:cxn>
                  <a:cxn ang="0">
                    <a:pos x="3" y="5"/>
                  </a:cxn>
                  <a:cxn ang="0">
                    <a:pos x="2" y="5"/>
                  </a:cxn>
                  <a:cxn ang="0">
                    <a:pos x="2" y="3"/>
                  </a:cxn>
                  <a:cxn ang="0">
                    <a:pos x="2" y="2"/>
                  </a:cxn>
                  <a:cxn ang="0">
                    <a:pos x="2" y="0"/>
                  </a:cxn>
                  <a:cxn ang="0">
                    <a:pos x="0" y="3"/>
                  </a:cxn>
                  <a:cxn ang="0">
                    <a:pos x="0" y="3"/>
                  </a:cxn>
                  <a:cxn ang="0">
                    <a:pos x="2" y="4"/>
                  </a:cxn>
                  <a:cxn ang="0">
                    <a:pos x="1" y="5"/>
                  </a:cxn>
                  <a:cxn ang="0">
                    <a:pos x="2" y="6"/>
                  </a:cxn>
                  <a:cxn ang="0">
                    <a:pos x="3" y="6"/>
                  </a:cxn>
                  <a:cxn ang="0">
                    <a:pos x="3" y="7"/>
                  </a:cxn>
                  <a:cxn ang="0">
                    <a:pos x="5" y="7"/>
                  </a:cxn>
                  <a:cxn ang="0">
                    <a:pos x="6" y="7"/>
                  </a:cxn>
                  <a:cxn ang="0">
                    <a:pos x="6" y="7"/>
                  </a:cxn>
                  <a:cxn ang="0">
                    <a:pos x="7" y="7"/>
                  </a:cxn>
                  <a:cxn ang="0">
                    <a:pos x="8" y="7"/>
                  </a:cxn>
                  <a:cxn ang="0">
                    <a:pos x="8" y="8"/>
                  </a:cxn>
                  <a:cxn ang="0">
                    <a:pos x="8" y="9"/>
                  </a:cxn>
                  <a:cxn ang="0">
                    <a:pos x="9" y="9"/>
                  </a:cxn>
                  <a:cxn ang="0">
                    <a:pos x="10" y="9"/>
                  </a:cxn>
                  <a:cxn ang="0">
                    <a:pos x="10" y="9"/>
                  </a:cxn>
                  <a:cxn ang="0">
                    <a:pos x="10" y="7"/>
                  </a:cxn>
                  <a:cxn ang="0">
                    <a:pos x="11" y="7"/>
                  </a:cxn>
                </a:cxnLst>
                <a:rect l="0" t="0" r="r" b="b"/>
                <a:pathLst>
                  <a:path w="13" h="9">
                    <a:moveTo>
                      <a:pt x="11" y="7"/>
                    </a:moveTo>
                    <a:lnTo>
                      <a:pt x="11" y="7"/>
                    </a:lnTo>
                    <a:lnTo>
                      <a:pt x="13" y="6"/>
                    </a:lnTo>
                    <a:lnTo>
                      <a:pt x="13" y="6"/>
                    </a:lnTo>
                    <a:lnTo>
                      <a:pt x="10" y="5"/>
                    </a:lnTo>
                    <a:lnTo>
                      <a:pt x="8" y="6"/>
                    </a:lnTo>
                    <a:lnTo>
                      <a:pt x="4" y="5"/>
                    </a:lnTo>
                    <a:lnTo>
                      <a:pt x="3" y="5"/>
                    </a:lnTo>
                    <a:lnTo>
                      <a:pt x="2" y="5"/>
                    </a:lnTo>
                    <a:lnTo>
                      <a:pt x="2" y="3"/>
                    </a:lnTo>
                    <a:lnTo>
                      <a:pt x="2" y="2"/>
                    </a:lnTo>
                    <a:lnTo>
                      <a:pt x="2" y="0"/>
                    </a:lnTo>
                    <a:lnTo>
                      <a:pt x="0" y="3"/>
                    </a:lnTo>
                    <a:lnTo>
                      <a:pt x="0" y="3"/>
                    </a:lnTo>
                    <a:lnTo>
                      <a:pt x="2" y="4"/>
                    </a:lnTo>
                    <a:lnTo>
                      <a:pt x="1" y="5"/>
                    </a:lnTo>
                    <a:lnTo>
                      <a:pt x="2" y="6"/>
                    </a:lnTo>
                    <a:lnTo>
                      <a:pt x="3" y="6"/>
                    </a:lnTo>
                    <a:lnTo>
                      <a:pt x="3" y="7"/>
                    </a:lnTo>
                    <a:lnTo>
                      <a:pt x="5" y="7"/>
                    </a:lnTo>
                    <a:lnTo>
                      <a:pt x="6" y="7"/>
                    </a:lnTo>
                    <a:lnTo>
                      <a:pt x="6" y="7"/>
                    </a:lnTo>
                    <a:lnTo>
                      <a:pt x="7" y="7"/>
                    </a:lnTo>
                    <a:lnTo>
                      <a:pt x="8" y="7"/>
                    </a:lnTo>
                    <a:lnTo>
                      <a:pt x="8" y="8"/>
                    </a:lnTo>
                    <a:lnTo>
                      <a:pt x="8" y="9"/>
                    </a:lnTo>
                    <a:lnTo>
                      <a:pt x="9" y="9"/>
                    </a:lnTo>
                    <a:lnTo>
                      <a:pt x="10" y="9"/>
                    </a:lnTo>
                    <a:lnTo>
                      <a:pt x="10" y="9"/>
                    </a:lnTo>
                    <a:lnTo>
                      <a:pt x="10" y="7"/>
                    </a:lnTo>
                    <a:lnTo>
                      <a:pt x="11" y="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6" name="Freeform 518"/>
              <p:cNvSpPr>
                <a:spLocks/>
              </p:cNvSpPr>
              <p:nvPr/>
            </p:nvSpPr>
            <p:spPr bwMode="auto">
              <a:xfrm>
                <a:off x="3975" y="3657"/>
                <a:ext cx="3" cy="1"/>
              </a:xfrm>
              <a:custGeom>
                <a:avLst/>
                <a:gdLst/>
                <a:ahLst/>
                <a:cxnLst>
                  <a:cxn ang="0">
                    <a:pos x="2" y="0"/>
                  </a:cxn>
                  <a:cxn ang="0">
                    <a:pos x="1" y="0"/>
                  </a:cxn>
                  <a:cxn ang="0">
                    <a:pos x="1" y="0"/>
                  </a:cxn>
                  <a:cxn ang="0">
                    <a:pos x="0" y="0"/>
                  </a:cxn>
                  <a:cxn ang="0">
                    <a:pos x="1" y="0"/>
                  </a:cxn>
                  <a:cxn ang="0">
                    <a:pos x="2" y="0"/>
                  </a:cxn>
                  <a:cxn ang="0">
                    <a:pos x="2" y="1"/>
                  </a:cxn>
                  <a:cxn ang="0">
                    <a:pos x="3" y="1"/>
                  </a:cxn>
                  <a:cxn ang="0">
                    <a:pos x="3" y="0"/>
                  </a:cxn>
                  <a:cxn ang="0">
                    <a:pos x="3" y="0"/>
                  </a:cxn>
                  <a:cxn ang="0">
                    <a:pos x="3" y="0"/>
                  </a:cxn>
                  <a:cxn ang="0">
                    <a:pos x="2" y="0"/>
                  </a:cxn>
                </a:cxnLst>
                <a:rect l="0" t="0" r="r" b="b"/>
                <a:pathLst>
                  <a:path w="3" h="1">
                    <a:moveTo>
                      <a:pt x="2" y="0"/>
                    </a:moveTo>
                    <a:lnTo>
                      <a:pt x="1" y="0"/>
                    </a:lnTo>
                    <a:lnTo>
                      <a:pt x="1" y="0"/>
                    </a:lnTo>
                    <a:lnTo>
                      <a:pt x="0" y="0"/>
                    </a:lnTo>
                    <a:lnTo>
                      <a:pt x="1" y="0"/>
                    </a:lnTo>
                    <a:lnTo>
                      <a:pt x="2" y="0"/>
                    </a:lnTo>
                    <a:lnTo>
                      <a:pt x="2" y="1"/>
                    </a:lnTo>
                    <a:lnTo>
                      <a:pt x="3" y="1"/>
                    </a:lnTo>
                    <a:lnTo>
                      <a:pt x="3" y="0"/>
                    </a:lnTo>
                    <a:lnTo>
                      <a:pt x="3" y="0"/>
                    </a:lnTo>
                    <a:lnTo>
                      <a:pt x="3" y="0"/>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7" name="Freeform 519"/>
              <p:cNvSpPr>
                <a:spLocks/>
              </p:cNvSpPr>
              <p:nvPr/>
            </p:nvSpPr>
            <p:spPr bwMode="auto">
              <a:xfrm>
                <a:off x="3975" y="3401"/>
                <a:ext cx="15" cy="7"/>
              </a:xfrm>
              <a:custGeom>
                <a:avLst/>
                <a:gdLst/>
                <a:ahLst/>
                <a:cxnLst>
                  <a:cxn ang="0">
                    <a:pos x="15" y="7"/>
                  </a:cxn>
                  <a:cxn ang="0">
                    <a:pos x="15" y="6"/>
                  </a:cxn>
                  <a:cxn ang="0">
                    <a:pos x="14" y="5"/>
                  </a:cxn>
                  <a:cxn ang="0">
                    <a:pos x="14" y="5"/>
                  </a:cxn>
                  <a:cxn ang="0">
                    <a:pos x="14" y="4"/>
                  </a:cxn>
                  <a:cxn ang="0">
                    <a:pos x="14" y="4"/>
                  </a:cxn>
                  <a:cxn ang="0">
                    <a:pos x="14" y="4"/>
                  </a:cxn>
                  <a:cxn ang="0">
                    <a:pos x="12" y="4"/>
                  </a:cxn>
                  <a:cxn ang="0">
                    <a:pos x="10" y="2"/>
                  </a:cxn>
                  <a:cxn ang="0">
                    <a:pos x="3" y="0"/>
                  </a:cxn>
                  <a:cxn ang="0">
                    <a:pos x="1" y="0"/>
                  </a:cxn>
                  <a:cxn ang="0">
                    <a:pos x="0" y="0"/>
                  </a:cxn>
                  <a:cxn ang="0">
                    <a:pos x="0" y="1"/>
                  </a:cxn>
                  <a:cxn ang="0">
                    <a:pos x="5" y="3"/>
                  </a:cxn>
                  <a:cxn ang="0">
                    <a:pos x="5" y="4"/>
                  </a:cxn>
                  <a:cxn ang="0">
                    <a:pos x="6" y="5"/>
                  </a:cxn>
                  <a:cxn ang="0">
                    <a:pos x="9" y="6"/>
                  </a:cxn>
                  <a:cxn ang="0">
                    <a:pos x="14" y="7"/>
                  </a:cxn>
                  <a:cxn ang="0">
                    <a:pos x="15" y="7"/>
                  </a:cxn>
                </a:cxnLst>
                <a:rect l="0" t="0" r="r" b="b"/>
                <a:pathLst>
                  <a:path w="15" h="7">
                    <a:moveTo>
                      <a:pt x="15" y="7"/>
                    </a:moveTo>
                    <a:lnTo>
                      <a:pt x="15" y="6"/>
                    </a:lnTo>
                    <a:lnTo>
                      <a:pt x="14" y="5"/>
                    </a:lnTo>
                    <a:lnTo>
                      <a:pt x="14" y="5"/>
                    </a:lnTo>
                    <a:lnTo>
                      <a:pt x="14" y="4"/>
                    </a:lnTo>
                    <a:lnTo>
                      <a:pt x="14" y="4"/>
                    </a:lnTo>
                    <a:lnTo>
                      <a:pt x="14" y="4"/>
                    </a:lnTo>
                    <a:lnTo>
                      <a:pt x="12" y="4"/>
                    </a:lnTo>
                    <a:lnTo>
                      <a:pt x="10" y="2"/>
                    </a:lnTo>
                    <a:lnTo>
                      <a:pt x="3" y="0"/>
                    </a:lnTo>
                    <a:lnTo>
                      <a:pt x="1" y="0"/>
                    </a:lnTo>
                    <a:lnTo>
                      <a:pt x="0" y="0"/>
                    </a:lnTo>
                    <a:lnTo>
                      <a:pt x="0" y="1"/>
                    </a:lnTo>
                    <a:lnTo>
                      <a:pt x="5" y="3"/>
                    </a:lnTo>
                    <a:lnTo>
                      <a:pt x="5" y="4"/>
                    </a:lnTo>
                    <a:lnTo>
                      <a:pt x="6" y="5"/>
                    </a:lnTo>
                    <a:lnTo>
                      <a:pt x="9" y="6"/>
                    </a:lnTo>
                    <a:lnTo>
                      <a:pt x="14" y="7"/>
                    </a:lnTo>
                    <a:lnTo>
                      <a:pt x="15" y="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8" name="Freeform 520"/>
              <p:cNvSpPr>
                <a:spLocks/>
              </p:cNvSpPr>
              <p:nvPr/>
            </p:nvSpPr>
            <p:spPr bwMode="auto">
              <a:xfrm>
                <a:off x="3984" y="3621"/>
                <a:ext cx="1" cy="1"/>
              </a:xfrm>
              <a:custGeom>
                <a:avLst/>
                <a:gdLst/>
                <a:ahLst/>
                <a:cxnLst>
                  <a:cxn ang="0">
                    <a:pos x="0" y="0"/>
                  </a:cxn>
                  <a:cxn ang="0">
                    <a:pos x="0" y="1"/>
                  </a:cxn>
                  <a:cxn ang="0">
                    <a:pos x="1" y="1"/>
                  </a:cxn>
                  <a:cxn ang="0">
                    <a:pos x="1" y="0"/>
                  </a:cxn>
                  <a:cxn ang="0">
                    <a:pos x="0" y="0"/>
                  </a:cxn>
                  <a:cxn ang="0">
                    <a:pos x="0" y="0"/>
                  </a:cxn>
                  <a:cxn ang="0">
                    <a:pos x="0" y="0"/>
                  </a:cxn>
                </a:cxnLst>
                <a:rect l="0" t="0" r="r" b="b"/>
                <a:pathLst>
                  <a:path w="1" h="1">
                    <a:moveTo>
                      <a:pt x="0" y="0"/>
                    </a:moveTo>
                    <a:lnTo>
                      <a:pt x="0" y="1"/>
                    </a:lnTo>
                    <a:lnTo>
                      <a:pt x="1" y="1"/>
                    </a:lnTo>
                    <a:lnTo>
                      <a:pt x="1" y="0"/>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79" name="Freeform 521"/>
              <p:cNvSpPr>
                <a:spLocks/>
              </p:cNvSpPr>
              <p:nvPr/>
            </p:nvSpPr>
            <p:spPr bwMode="auto">
              <a:xfrm>
                <a:off x="3974" y="3530"/>
                <a:ext cx="1" cy="1"/>
              </a:xfrm>
              <a:custGeom>
                <a:avLst/>
                <a:gdLst/>
                <a:ahLst/>
                <a:cxnLst>
                  <a:cxn ang="0">
                    <a:pos x="0" y="1"/>
                  </a:cxn>
                  <a:cxn ang="0">
                    <a:pos x="0" y="1"/>
                  </a:cxn>
                  <a:cxn ang="0">
                    <a:pos x="0" y="0"/>
                  </a:cxn>
                  <a:cxn ang="0">
                    <a:pos x="0" y="0"/>
                  </a:cxn>
                  <a:cxn ang="0">
                    <a:pos x="0" y="0"/>
                  </a:cxn>
                  <a:cxn ang="0">
                    <a:pos x="0" y="1"/>
                  </a:cxn>
                  <a:cxn ang="0">
                    <a:pos x="0" y="1"/>
                  </a:cxn>
                </a:cxnLst>
                <a:rect l="0" t="0" r="r" b="b"/>
                <a:pathLst>
                  <a:path h="1">
                    <a:moveTo>
                      <a:pt x="0" y="1"/>
                    </a:moveTo>
                    <a:lnTo>
                      <a:pt x="0" y="1"/>
                    </a:lnTo>
                    <a:lnTo>
                      <a:pt x="0" y="0"/>
                    </a:lnTo>
                    <a:lnTo>
                      <a:pt x="0" y="0"/>
                    </a:lnTo>
                    <a:lnTo>
                      <a:pt x="0" y="0"/>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0" name="Freeform 522"/>
              <p:cNvSpPr>
                <a:spLocks/>
              </p:cNvSpPr>
              <p:nvPr/>
            </p:nvSpPr>
            <p:spPr bwMode="auto">
              <a:xfrm>
                <a:off x="3886" y="3575"/>
                <a:ext cx="1" cy="2"/>
              </a:xfrm>
              <a:custGeom>
                <a:avLst/>
                <a:gdLst/>
                <a:ahLst/>
                <a:cxnLst>
                  <a:cxn ang="0">
                    <a:pos x="1" y="0"/>
                  </a:cxn>
                  <a:cxn ang="0">
                    <a:pos x="0" y="2"/>
                  </a:cxn>
                  <a:cxn ang="0">
                    <a:pos x="0" y="2"/>
                  </a:cxn>
                  <a:cxn ang="0">
                    <a:pos x="1" y="0"/>
                  </a:cxn>
                  <a:cxn ang="0">
                    <a:pos x="1" y="0"/>
                  </a:cxn>
                </a:cxnLst>
                <a:rect l="0" t="0" r="r" b="b"/>
                <a:pathLst>
                  <a:path w="1" h="2">
                    <a:moveTo>
                      <a:pt x="1" y="0"/>
                    </a:moveTo>
                    <a:lnTo>
                      <a:pt x="0" y="2"/>
                    </a:lnTo>
                    <a:lnTo>
                      <a:pt x="0" y="2"/>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1" name="Freeform 523"/>
              <p:cNvSpPr>
                <a:spLocks/>
              </p:cNvSpPr>
              <p:nvPr/>
            </p:nvSpPr>
            <p:spPr bwMode="auto">
              <a:xfrm>
                <a:off x="3884" y="3577"/>
                <a:ext cx="1" cy="1"/>
              </a:xfrm>
              <a:custGeom>
                <a:avLst/>
                <a:gdLst/>
                <a:ahLst/>
                <a:cxnLst>
                  <a:cxn ang="0">
                    <a:pos x="1" y="0"/>
                  </a:cxn>
                  <a:cxn ang="0">
                    <a:pos x="0" y="0"/>
                  </a:cxn>
                  <a:cxn ang="0">
                    <a:pos x="0" y="1"/>
                  </a:cxn>
                  <a:cxn ang="0">
                    <a:pos x="1" y="0"/>
                  </a:cxn>
                  <a:cxn ang="0">
                    <a:pos x="1" y="0"/>
                  </a:cxn>
                </a:cxnLst>
                <a:rect l="0" t="0" r="r" b="b"/>
                <a:pathLst>
                  <a:path w="1" h="1">
                    <a:moveTo>
                      <a:pt x="1" y="0"/>
                    </a:moveTo>
                    <a:lnTo>
                      <a:pt x="0" y="0"/>
                    </a:lnTo>
                    <a:lnTo>
                      <a:pt x="0" y="1"/>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2" name="Freeform 524"/>
              <p:cNvSpPr>
                <a:spLocks/>
              </p:cNvSpPr>
              <p:nvPr/>
            </p:nvSpPr>
            <p:spPr bwMode="auto">
              <a:xfrm>
                <a:off x="3895" y="3566"/>
                <a:ext cx="6" cy="1"/>
              </a:xfrm>
              <a:custGeom>
                <a:avLst/>
                <a:gdLst/>
                <a:ahLst/>
                <a:cxnLst>
                  <a:cxn ang="0">
                    <a:pos x="3" y="0"/>
                  </a:cxn>
                  <a:cxn ang="0">
                    <a:pos x="1" y="0"/>
                  </a:cxn>
                  <a:cxn ang="0">
                    <a:pos x="0" y="0"/>
                  </a:cxn>
                  <a:cxn ang="0">
                    <a:pos x="0" y="1"/>
                  </a:cxn>
                  <a:cxn ang="0">
                    <a:pos x="2" y="1"/>
                  </a:cxn>
                  <a:cxn ang="0">
                    <a:pos x="5" y="0"/>
                  </a:cxn>
                  <a:cxn ang="0">
                    <a:pos x="5" y="0"/>
                  </a:cxn>
                  <a:cxn ang="0">
                    <a:pos x="6" y="1"/>
                  </a:cxn>
                  <a:cxn ang="0">
                    <a:pos x="6" y="0"/>
                  </a:cxn>
                  <a:cxn ang="0">
                    <a:pos x="5" y="0"/>
                  </a:cxn>
                  <a:cxn ang="0">
                    <a:pos x="5" y="0"/>
                  </a:cxn>
                  <a:cxn ang="0">
                    <a:pos x="5" y="0"/>
                  </a:cxn>
                  <a:cxn ang="0">
                    <a:pos x="4" y="0"/>
                  </a:cxn>
                  <a:cxn ang="0">
                    <a:pos x="3" y="0"/>
                  </a:cxn>
                </a:cxnLst>
                <a:rect l="0" t="0" r="r" b="b"/>
                <a:pathLst>
                  <a:path w="6" h="1">
                    <a:moveTo>
                      <a:pt x="3" y="0"/>
                    </a:moveTo>
                    <a:lnTo>
                      <a:pt x="1" y="0"/>
                    </a:lnTo>
                    <a:lnTo>
                      <a:pt x="0" y="0"/>
                    </a:lnTo>
                    <a:lnTo>
                      <a:pt x="0" y="1"/>
                    </a:lnTo>
                    <a:lnTo>
                      <a:pt x="2" y="1"/>
                    </a:lnTo>
                    <a:lnTo>
                      <a:pt x="5" y="0"/>
                    </a:lnTo>
                    <a:lnTo>
                      <a:pt x="5" y="0"/>
                    </a:lnTo>
                    <a:lnTo>
                      <a:pt x="6" y="1"/>
                    </a:lnTo>
                    <a:lnTo>
                      <a:pt x="6" y="0"/>
                    </a:lnTo>
                    <a:lnTo>
                      <a:pt x="5" y="0"/>
                    </a:lnTo>
                    <a:lnTo>
                      <a:pt x="5" y="0"/>
                    </a:lnTo>
                    <a:lnTo>
                      <a:pt x="5" y="0"/>
                    </a:lnTo>
                    <a:lnTo>
                      <a:pt x="4" y="0"/>
                    </a:lnTo>
                    <a:lnTo>
                      <a:pt x="3"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3" name="Freeform 525"/>
              <p:cNvSpPr>
                <a:spLocks/>
              </p:cNvSpPr>
              <p:nvPr/>
            </p:nvSpPr>
            <p:spPr bwMode="auto">
              <a:xfrm>
                <a:off x="3901" y="3581"/>
                <a:ext cx="1" cy="3"/>
              </a:xfrm>
              <a:custGeom>
                <a:avLst/>
                <a:gdLst/>
                <a:ahLst/>
                <a:cxnLst>
                  <a:cxn ang="0">
                    <a:pos x="1" y="3"/>
                  </a:cxn>
                  <a:cxn ang="0">
                    <a:pos x="1" y="0"/>
                  </a:cxn>
                  <a:cxn ang="0">
                    <a:pos x="0" y="1"/>
                  </a:cxn>
                  <a:cxn ang="0">
                    <a:pos x="0" y="3"/>
                  </a:cxn>
                  <a:cxn ang="0">
                    <a:pos x="1" y="3"/>
                  </a:cxn>
                  <a:cxn ang="0">
                    <a:pos x="1" y="3"/>
                  </a:cxn>
                </a:cxnLst>
                <a:rect l="0" t="0" r="r" b="b"/>
                <a:pathLst>
                  <a:path w="1" h="3">
                    <a:moveTo>
                      <a:pt x="1" y="3"/>
                    </a:moveTo>
                    <a:lnTo>
                      <a:pt x="1" y="0"/>
                    </a:lnTo>
                    <a:lnTo>
                      <a:pt x="0" y="1"/>
                    </a:lnTo>
                    <a:lnTo>
                      <a:pt x="0" y="3"/>
                    </a:lnTo>
                    <a:lnTo>
                      <a:pt x="1" y="3"/>
                    </a:lnTo>
                    <a:lnTo>
                      <a:pt x="1"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4" name="Rectangle 526"/>
              <p:cNvSpPr>
                <a:spLocks noChangeArrowheads="1"/>
              </p:cNvSpPr>
              <p:nvPr/>
            </p:nvSpPr>
            <p:spPr bwMode="auto">
              <a:xfrm>
                <a:off x="3900" y="3566"/>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5" name="Freeform 527"/>
              <p:cNvSpPr>
                <a:spLocks/>
              </p:cNvSpPr>
              <p:nvPr/>
            </p:nvSpPr>
            <p:spPr bwMode="auto">
              <a:xfrm>
                <a:off x="3872" y="3595"/>
                <a:ext cx="2" cy="3"/>
              </a:xfrm>
              <a:custGeom>
                <a:avLst/>
                <a:gdLst/>
                <a:ahLst/>
                <a:cxnLst>
                  <a:cxn ang="0">
                    <a:pos x="0" y="2"/>
                  </a:cxn>
                  <a:cxn ang="0">
                    <a:pos x="0" y="2"/>
                  </a:cxn>
                  <a:cxn ang="0">
                    <a:pos x="0" y="3"/>
                  </a:cxn>
                  <a:cxn ang="0">
                    <a:pos x="0" y="3"/>
                  </a:cxn>
                  <a:cxn ang="0">
                    <a:pos x="2" y="2"/>
                  </a:cxn>
                  <a:cxn ang="0">
                    <a:pos x="2" y="1"/>
                  </a:cxn>
                  <a:cxn ang="0">
                    <a:pos x="2" y="0"/>
                  </a:cxn>
                  <a:cxn ang="0">
                    <a:pos x="2" y="0"/>
                  </a:cxn>
                  <a:cxn ang="0">
                    <a:pos x="2" y="0"/>
                  </a:cxn>
                  <a:cxn ang="0">
                    <a:pos x="1" y="0"/>
                  </a:cxn>
                  <a:cxn ang="0">
                    <a:pos x="1" y="0"/>
                  </a:cxn>
                  <a:cxn ang="0">
                    <a:pos x="0" y="0"/>
                  </a:cxn>
                  <a:cxn ang="0">
                    <a:pos x="0" y="0"/>
                  </a:cxn>
                  <a:cxn ang="0">
                    <a:pos x="0" y="1"/>
                  </a:cxn>
                  <a:cxn ang="0">
                    <a:pos x="0" y="1"/>
                  </a:cxn>
                  <a:cxn ang="0">
                    <a:pos x="0" y="2"/>
                  </a:cxn>
                  <a:cxn ang="0">
                    <a:pos x="0" y="2"/>
                  </a:cxn>
                </a:cxnLst>
                <a:rect l="0" t="0" r="r" b="b"/>
                <a:pathLst>
                  <a:path w="2" h="3">
                    <a:moveTo>
                      <a:pt x="0" y="2"/>
                    </a:moveTo>
                    <a:lnTo>
                      <a:pt x="0" y="2"/>
                    </a:lnTo>
                    <a:lnTo>
                      <a:pt x="0" y="3"/>
                    </a:lnTo>
                    <a:lnTo>
                      <a:pt x="0" y="3"/>
                    </a:lnTo>
                    <a:lnTo>
                      <a:pt x="2" y="2"/>
                    </a:lnTo>
                    <a:lnTo>
                      <a:pt x="2" y="1"/>
                    </a:lnTo>
                    <a:lnTo>
                      <a:pt x="2" y="0"/>
                    </a:lnTo>
                    <a:lnTo>
                      <a:pt x="2" y="0"/>
                    </a:lnTo>
                    <a:lnTo>
                      <a:pt x="2" y="0"/>
                    </a:lnTo>
                    <a:lnTo>
                      <a:pt x="1" y="0"/>
                    </a:lnTo>
                    <a:lnTo>
                      <a:pt x="1" y="0"/>
                    </a:lnTo>
                    <a:lnTo>
                      <a:pt x="0" y="0"/>
                    </a:lnTo>
                    <a:lnTo>
                      <a:pt x="0" y="0"/>
                    </a:lnTo>
                    <a:lnTo>
                      <a:pt x="0" y="1"/>
                    </a:lnTo>
                    <a:lnTo>
                      <a:pt x="0" y="1"/>
                    </a:lnTo>
                    <a:lnTo>
                      <a:pt x="0" y="2"/>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6" name="Freeform 528"/>
              <p:cNvSpPr>
                <a:spLocks/>
              </p:cNvSpPr>
              <p:nvPr/>
            </p:nvSpPr>
            <p:spPr bwMode="auto">
              <a:xfrm>
                <a:off x="3880" y="3578"/>
                <a:ext cx="2" cy="1"/>
              </a:xfrm>
              <a:custGeom>
                <a:avLst/>
                <a:gdLst/>
                <a:ahLst/>
                <a:cxnLst>
                  <a:cxn ang="0">
                    <a:pos x="2" y="1"/>
                  </a:cxn>
                  <a:cxn ang="0">
                    <a:pos x="2" y="0"/>
                  </a:cxn>
                  <a:cxn ang="0">
                    <a:pos x="1" y="0"/>
                  </a:cxn>
                  <a:cxn ang="0">
                    <a:pos x="0" y="0"/>
                  </a:cxn>
                  <a:cxn ang="0">
                    <a:pos x="0" y="1"/>
                  </a:cxn>
                  <a:cxn ang="0">
                    <a:pos x="0" y="1"/>
                  </a:cxn>
                  <a:cxn ang="0">
                    <a:pos x="0" y="1"/>
                  </a:cxn>
                  <a:cxn ang="0">
                    <a:pos x="1" y="0"/>
                  </a:cxn>
                  <a:cxn ang="0">
                    <a:pos x="2" y="1"/>
                  </a:cxn>
                </a:cxnLst>
                <a:rect l="0" t="0" r="r" b="b"/>
                <a:pathLst>
                  <a:path w="2" h="1">
                    <a:moveTo>
                      <a:pt x="2" y="1"/>
                    </a:moveTo>
                    <a:lnTo>
                      <a:pt x="2" y="0"/>
                    </a:lnTo>
                    <a:lnTo>
                      <a:pt x="1" y="0"/>
                    </a:lnTo>
                    <a:lnTo>
                      <a:pt x="0" y="0"/>
                    </a:lnTo>
                    <a:lnTo>
                      <a:pt x="0" y="1"/>
                    </a:lnTo>
                    <a:lnTo>
                      <a:pt x="0" y="1"/>
                    </a:lnTo>
                    <a:lnTo>
                      <a:pt x="0" y="1"/>
                    </a:lnTo>
                    <a:lnTo>
                      <a:pt x="1" y="0"/>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7" name="Freeform 529"/>
              <p:cNvSpPr>
                <a:spLocks/>
              </p:cNvSpPr>
              <p:nvPr/>
            </p:nvSpPr>
            <p:spPr bwMode="auto">
              <a:xfrm>
                <a:off x="3898" y="3614"/>
                <a:ext cx="12" cy="5"/>
              </a:xfrm>
              <a:custGeom>
                <a:avLst/>
                <a:gdLst/>
                <a:ahLst/>
                <a:cxnLst>
                  <a:cxn ang="0">
                    <a:pos x="8" y="2"/>
                  </a:cxn>
                  <a:cxn ang="0">
                    <a:pos x="7" y="1"/>
                  </a:cxn>
                  <a:cxn ang="0">
                    <a:pos x="7" y="1"/>
                  </a:cxn>
                  <a:cxn ang="0">
                    <a:pos x="3" y="0"/>
                  </a:cxn>
                  <a:cxn ang="0">
                    <a:pos x="0" y="1"/>
                  </a:cxn>
                  <a:cxn ang="0">
                    <a:pos x="0" y="2"/>
                  </a:cxn>
                  <a:cxn ang="0">
                    <a:pos x="1" y="3"/>
                  </a:cxn>
                  <a:cxn ang="0">
                    <a:pos x="2" y="3"/>
                  </a:cxn>
                  <a:cxn ang="0">
                    <a:pos x="4" y="4"/>
                  </a:cxn>
                  <a:cxn ang="0">
                    <a:pos x="5" y="4"/>
                  </a:cxn>
                  <a:cxn ang="0">
                    <a:pos x="6" y="5"/>
                  </a:cxn>
                  <a:cxn ang="0">
                    <a:pos x="7" y="5"/>
                  </a:cxn>
                  <a:cxn ang="0">
                    <a:pos x="7" y="4"/>
                  </a:cxn>
                  <a:cxn ang="0">
                    <a:pos x="8" y="4"/>
                  </a:cxn>
                  <a:cxn ang="0">
                    <a:pos x="9" y="4"/>
                  </a:cxn>
                  <a:cxn ang="0">
                    <a:pos x="11" y="4"/>
                  </a:cxn>
                  <a:cxn ang="0">
                    <a:pos x="12" y="4"/>
                  </a:cxn>
                  <a:cxn ang="0">
                    <a:pos x="11" y="3"/>
                  </a:cxn>
                  <a:cxn ang="0">
                    <a:pos x="9" y="3"/>
                  </a:cxn>
                  <a:cxn ang="0">
                    <a:pos x="8" y="2"/>
                  </a:cxn>
                </a:cxnLst>
                <a:rect l="0" t="0" r="r" b="b"/>
                <a:pathLst>
                  <a:path w="12" h="5">
                    <a:moveTo>
                      <a:pt x="8" y="2"/>
                    </a:moveTo>
                    <a:lnTo>
                      <a:pt x="7" y="1"/>
                    </a:lnTo>
                    <a:lnTo>
                      <a:pt x="7" y="1"/>
                    </a:lnTo>
                    <a:lnTo>
                      <a:pt x="3" y="0"/>
                    </a:lnTo>
                    <a:lnTo>
                      <a:pt x="0" y="1"/>
                    </a:lnTo>
                    <a:lnTo>
                      <a:pt x="0" y="2"/>
                    </a:lnTo>
                    <a:lnTo>
                      <a:pt x="1" y="3"/>
                    </a:lnTo>
                    <a:lnTo>
                      <a:pt x="2" y="3"/>
                    </a:lnTo>
                    <a:lnTo>
                      <a:pt x="4" y="4"/>
                    </a:lnTo>
                    <a:lnTo>
                      <a:pt x="5" y="4"/>
                    </a:lnTo>
                    <a:lnTo>
                      <a:pt x="6" y="5"/>
                    </a:lnTo>
                    <a:lnTo>
                      <a:pt x="7" y="5"/>
                    </a:lnTo>
                    <a:lnTo>
                      <a:pt x="7" y="4"/>
                    </a:lnTo>
                    <a:lnTo>
                      <a:pt x="8" y="4"/>
                    </a:lnTo>
                    <a:lnTo>
                      <a:pt x="9" y="4"/>
                    </a:lnTo>
                    <a:lnTo>
                      <a:pt x="11" y="4"/>
                    </a:lnTo>
                    <a:lnTo>
                      <a:pt x="12" y="4"/>
                    </a:lnTo>
                    <a:lnTo>
                      <a:pt x="11" y="3"/>
                    </a:lnTo>
                    <a:lnTo>
                      <a:pt x="9" y="3"/>
                    </a:lnTo>
                    <a:lnTo>
                      <a:pt x="8"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8" name="Freeform 530"/>
              <p:cNvSpPr>
                <a:spLocks/>
              </p:cNvSpPr>
              <p:nvPr/>
            </p:nvSpPr>
            <p:spPr bwMode="auto">
              <a:xfrm>
                <a:off x="3862" y="3588"/>
                <a:ext cx="59" cy="19"/>
              </a:xfrm>
              <a:custGeom>
                <a:avLst/>
                <a:gdLst/>
                <a:ahLst/>
                <a:cxnLst>
                  <a:cxn ang="0">
                    <a:pos x="59" y="16"/>
                  </a:cxn>
                  <a:cxn ang="0">
                    <a:pos x="56" y="15"/>
                  </a:cxn>
                  <a:cxn ang="0">
                    <a:pos x="55" y="14"/>
                  </a:cxn>
                  <a:cxn ang="0">
                    <a:pos x="50" y="14"/>
                  </a:cxn>
                  <a:cxn ang="0">
                    <a:pos x="50" y="13"/>
                  </a:cxn>
                  <a:cxn ang="0">
                    <a:pos x="51" y="12"/>
                  </a:cxn>
                  <a:cxn ang="0">
                    <a:pos x="50" y="11"/>
                  </a:cxn>
                  <a:cxn ang="0">
                    <a:pos x="47" y="11"/>
                  </a:cxn>
                  <a:cxn ang="0">
                    <a:pos x="47" y="10"/>
                  </a:cxn>
                  <a:cxn ang="0">
                    <a:pos x="43" y="8"/>
                  </a:cxn>
                  <a:cxn ang="0">
                    <a:pos x="38" y="7"/>
                  </a:cxn>
                  <a:cxn ang="0">
                    <a:pos x="36" y="5"/>
                  </a:cxn>
                  <a:cxn ang="0">
                    <a:pos x="35" y="5"/>
                  </a:cxn>
                  <a:cxn ang="0">
                    <a:pos x="35" y="4"/>
                  </a:cxn>
                  <a:cxn ang="0">
                    <a:pos x="34" y="4"/>
                  </a:cxn>
                  <a:cxn ang="0">
                    <a:pos x="31" y="4"/>
                  </a:cxn>
                  <a:cxn ang="0">
                    <a:pos x="29" y="3"/>
                  </a:cxn>
                  <a:cxn ang="0">
                    <a:pos x="26" y="0"/>
                  </a:cxn>
                  <a:cxn ang="0">
                    <a:pos x="24" y="0"/>
                  </a:cxn>
                  <a:cxn ang="0">
                    <a:pos x="14" y="0"/>
                  </a:cxn>
                  <a:cxn ang="0">
                    <a:pos x="3" y="4"/>
                  </a:cxn>
                  <a:cxn ang="0">
                    <a:pos x="3" y="6"/>
                  </a:cxn>
                  <a:cxn ang="0">
                    <a:pos x="2" y="7"/>
                  </a:cxn>
                  <a:cxn ang="0">
                    <a:pos x="0" y="7"/>
                  </a:cxn>
                  <a:cxn ang="0">
                    <a:pos x="3" y="7"/>
                  </a:cxn>
                  <a:cxn ang="0">
                    <a:pos x="3" y="8"/>
                  </a:cxn>
                  <a:cxn ang="0">
                    <a:pos x="5" y="7"/>
                  </a:cxn>
                  <a:cxn ang="0">
                    <a:pos x="10" y="5"/>
                  </a:cxn>
                  <a:cxn ang="0">
                    <a:pos x="12" y="3"/>
                  </a:cxn>
                  <a:cxn ang="0">
                    <a:pos x="17" y="3"/>
                  </a:cxn>
                  <a:cxn ang="0">
                    <a:pos x="18" y="3"/>
                  </a:cxn>
                  <a:cxn ang="0">
                    <a:pos x="15" y="4"/>
                  </a:cxn>
                  <a:cxn ang="0">
                    <a:pos x="16" y="5"/>
                  </a:cxn>
                  <a:cxn ang="0">
                    <a:pos x="18" y="6"/>
                  </a:cxn>
                  <a:cxn ang="0">
                    <a:pos x="19" y="6"/>
                  </a:cxn>
                  <a:cxn ang="0">
                    <a:pos x="21" y="6"/>
                  </a:cxn>
                  <a:cxn ang="0">
                    <a:pos x="21" y="6"/>
                  </a:cxn>
                  <a:cxn ang="0">
                    <a:pos x="25" y="7"/>
                  </a:cxn>
                  <a:cxn ang="0">
                    <a:pos x="30" y="9"/>
                  </a:cxn>
                  <a:cxn ang="0">
                    <a:pos x="35" y="10"/>
                  </a:cxn>
                  <a:cxn ang="0">
                    <a:pos x="38" y="14"/>
                  </a:cxn>
                  <a:cxn ang="0">
                    <a:pos x="43" y="15"/>
                  </a:cxn>
                  <a:cxn ang="0">
                    <a:pos x="43" y="16"/>
                  </a:cxn>
                  <a:cxn ang="0">
                    <a:pos x="39" y="18"/>
                  </a:cxn>
                  <a:cxn ang="0">
                    <a:pos x="40" y="19"/>
                  </a:cxn>
                  <a:cxn ang="0">
                    <a:pos x="59" y="17"/>
                  </a:cxn>
                </a:cxnLst>
                <a:rect l="0" t="0" r="r" b="b"/>
                <a:pathLst>
                  <a:path w="59" h="19">
                    <a:moveTo>
                      <a:pt x="59" y="17"/>
                    </a:moveTo>
                    <a:lnTo>
                      <a:pt x="59" y="16"/>
                    </a:lnTo>
                    <a:lnTo>
                      <a:pt x="58" y="16"/>
                    </a:lnTo>
                    <a:lnTo>
                      <a:pt x="56" y="15"/>
                    </a:lnTo>
                    <a:lnTo>
                      <a:pt x="56" y="14"/>
                    </a:lnTo>
                    <a:lnTo>
                      <a:pt x="55" y="14"/>
                    </a:lnTo>
                    <a:lnTo>
                      <a:pt x="54" y="14"/>
                    </a:lnTo>
                    <a:lnTo>
                      <a:pt x="50" y="14"/>
                    </a:lnTo>
                    <a:lnTo>
                      <a:pt x="50" y="14"/>
                    </a:lnTo>
                    <a:lnTo>
                      <a:pt x="50" y="13"/>
                    </a:lnTo>
                    <a:lnTo>
                      <a:pt x="51" y="12"/>
                    </a:lnTo>
                    <a:lnTo>
                      <a:pt x="51" y="12"/>
                    </a:lnTo>
                    <a:lnTo>
                      <a:pt x="50" y="11"/>
                    </a:lnTo>
                    <a:lnTo>
                      <a:pt x="50" y="11"/>
                    </a:lnTo>
                    <a:lnTo>
                      <a:pt x="48" y="11"/>
                    </a:lnTo>
                    <a:lnTo>
                      <a:pt x="47" y="11"/>
                    </a:lnTo>
                    <a:lnTo>
                      <a:pt x="47" y="10"/>
                    </a:lnTo>
                    <a:lnTo>
                      <a:pt x="47" y="10"/>
                    </a:lnTo>
                    <a:lnTo>
                      <a:pt x="46" y="10"/>
                    </a:lnTo>
                    <a:lnTo>
                      <a:pt x="43" y="8"/>
                    </a:lnTo>
                    <a:lnTo>
                      <a:pt x="43" y="8"/>
                    </a:lnTo>
                    <a:lnTo>
                      <a:pt x="38" y="7"/>
                    </a:lnTo>
                    <a:lnTo>
                      <a:pt x="37" y="6"/>
                    </a:lnTo>
                    <a:lnTo>
                      <a:pt x="36" y="5"/>
                    </a:lnTo>
                    <a:lnTo>
                      <a:pt x="35" y="5"/>
                    </a:lnTo>
                    <a:lnTo>
                      <a:pt x="35" y="5"/>
                    </a:lnTo>
                    <a:lnTo>
                      <a:pt x="35" y="4"/>
                    </a:lnTo>
                    <a:lnTo>
                      <a:pt x="35" y="4"/>
                    </a:lnTo>
                    <a:lnTo>
                      <a:pt x="35" y="4"/>
                    </a:lnTo>
                    <a:lnTo>
                      <a:pt x="34" y="4"/>
                    </a:lnTo>
                    <a:lnTo>
                      <a:pt x="33" y="3"/>
                    </a:lnTo>
                    <a:lnTo>
                      <a:pt x="31" y="4"/>
                    </a:lnTo>
                    <a:lnTo>
                      <a:pt x="30" y="3"/>
                    </a:lnTo>
                    <a:lnTo>
                      <a:pt x="29" y="3"/>
                    </a:lnTo>
                    <a:lnTo>
                      <a:pt x="29" y="2"/>
                    </a:lnTo>
                    <a:lnTo>
                      <a:pt x="26" y="0"/>
                    </a:lnTo>
                    <a:lnTo>
                      <a:pt x="25" y="0"/>
                    </a:lnTo>
                    <a:lnTo>
                      <a:pt x="24" y="0"/>
                    </a:lnTo>
                    <a:lnTo>
                      <a:pt x="23" y="0"/>
                    </a:lnTo>
                    <a:lnTo>
                      <a:pt x="14" y="0"/>
                    </a:lnTo>
                    <a:lnTo>
                      <a:pt x="3" y="3"/>
                    </a:lnTo>
                    <a:lnTo>
                      <a:pt x="3" y="4"/>
                    </a:lnTo>
                    <a:lnTo>
                      <a:pt x="3" y="6"/>
                    </a:lnTo>
                    <a:lnTo>
                      <a:pt x="3" y="6"/>
                    </a:lnTo>
                    <a:lnTo>
                      <a:pt x="3" y="7"/>
                    </a:lnTo>
                    <a:lnTo>
                      <a:pt x="2" y="7"/>
                    </a:lnTo>
                    <a:lnTo>
                      <a:pt x="0" y="7"/>
                    </a:lnTo>
                    <a:lnTo>
                      <a:pt x="0" y="7"/>
                    </a:lnTo>
                    <a:lnTo>
                      <a:pt x="2" y="7"/>
                    </a:lnTo>
                    <a:lnTo>
                      <a:pt x="3" y="7"/>
                    </a:lnTo>
                    <a:lnTo>
                      <a:pt x="3" y="8"/>
                    </a:lnTo>
                    <a:lnTo>
                      <a:pt x="3" y="8"/>
                    </a:lnTo>
                    <a:lnTo>
                      <a:pt x="4" y="7"/>
                    </a:lnTo>
                    <a:lnTo>
                      <a:pt x="5" y="7"/>
                    </a:lnTo>
                    <a:lnTo>
                      <a:pt x="6" y="6"/>
                    </a:lnTo>
                    <a:lnTo>
                      <a:pt x="10" y="5"/>
                    </a:lnTo>
                    <a:lnTo>
                      <a:pt x="10" y="3"/>
                    </a:lnTo>
                    <a:lnTo>
                      <a:pt x="12" y="3"/>
                    </a:lnTo>
                    <a:lnTo>
                      <a:pt x="17" y="3"/>
                    </a:lnTo>
                    <a:lnTo>
                      <a:pt x="17" y="3"/>
                    </a:lnTo>
                    <a:lnTo>
                      <a:pt x="18" y="3"/>
                    </a:lnTo>
                    <a:lnTo>
                      <a:pt x="18" y="3"/>
                    </a:lnTo>
                    <a:lnTo>
                      <a:pt x="18" y="3"/>
                    </a:lnTo>
                    <a:lnTo>
                      <a:pt x="15" y="4"/>
                    </a:lnTo>
                    <a:lnTo>
                      <a:pt x="15" y="4"/>
                    </a:lnTo>
                    <a:lnTo>
                      <a:pt x="16" y="5"/>
                    </a:lnTo>
                    <a:lnTo>
                      <a:pt x="16" y="5"/>
                    </a:lnTo>
                    <a:lnTo>
                      <a:pt x="18" y="6"/>
                    </a:lnTo>
                    <a:lnTo>
                      <a:pt x="18" y="6"/>
                    </a:lnTo>
                    <a:lnTo>
                      <a:pt x="19" y="6"/>
                    </a:lnTo>
                    <a:lnTo>
                      <a:pt x="20" y="6"/>
                    </a:lnTo>
                    <a:lnTo>
                      <a:pt x="21" y="6"/>
                    </a:lnTo>
                    <a:lnTo>
                      <a:pt x="21" y="6"/>
                    </a:lnTo>
                    <a:lnTo>
                      <a:pt x="21" y="6"/>
                    </a:lnTo>
                    <a:lnTo>
                      <a:pt x="24" y="6"/>
                    </a:lnTo>
                    <a:lnTo>
                      <a:pt x="25" y="7"/>
                    </a:lnTo>
                    <a:lnTo>
                      <a:pt x="26" y="7"/>
                    </a:lnTo>
                    <a:lnTo>
                      <a:pt x="30" y="9"/>
                    </a:lnTo>
                    <a:lnTo>
                      <a:pt x="34" y="9"/>
                    </a:lnTo>
                    <a:lnTo>
                      <a:pt x="35" y="10"/>
                    </a:lnTo>
                    <a:lnTo>
                      <a:pt x="36" y="12"/>
                    </a:lnTo>
                    <a:lnTo>
                      <a:pt x="38" y="14"/>
                    </a:lnTo>
                    <a:lnTo>
                      <a:pt x="41" y="14"/>
                    </a:lnTo>
                    <a:lnTo>
                      <a:pt x="43" y="15"/>
                    </a:lnTo>
                    <a:lnTo>
                      <a:pt x="43" y="15"/>
                    </a:lnTo>
                    <a:lnTo>
                      <a:pt x="43" y="16"/>
                    </a:lnTo>
                    <a:lnTo>
                      <a:pt x="41" y="18"/>
                    </a:lnTo>
                    <a:lnTo>
                      <a:pt x="39" y="18"/>
                    </a:lnTo>
                    <a:lnTo>
                      <a:pt x="39" y="19"/>
                    </a:lnTo>
                    <a:lnTo>
                      <a:pt x="40" y="19"/>
                    </a:lnTo>
                    <a:lnTo>
                      <a:pt x="54" y="18"/>
                    </a:lnTo>
                    <a:lnTo>
                      <a:pt x="59" y="1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89" name="Freeform 531"/>
              <p:cNvSpPr>
                <a:spLocks/>
              </p:cNvSpPr>
              <p:nvPr/>
            </p:nvSpPr>
            <p:spPr bwMode="auto">
              <a:xfrm>
                <a:off x="3950" y="3447"/>
                <a:ext cx="1" cy="2"/>
              </a:xfrm>
              <a:custGeom>
                <a:avLst/>
                <a:gdLst/>
                <a:ahLst/>
                <a:cxnLst>
                  <a:cxn ang="0">
                    <a:pos x="0" y="0"/>
                  </a:cxn>
                  <a:cxn ang="0">
                    <a:pos x="0" y="1"/>
                  </a:cxn>
                  <a:cxn ang="0">
                    <a:pos x="0" y="2"/>
                  </a:cxn>
                  <a:cxn ang="0">
                    <a:pos x="1" y="2"/>
                  </a:cxn>
                  <a:cxn ang="0">
                    <a:pos x="1" y="1"/>
                  </a:cxn>
                  <a:cxn ang="0">
                    <a:pos x="1" y="1"/>
                  </a:cxn>
                  <a:cxn ang="0">
                    <a:pos x="1" y="0"/>
                  </a:cxn>
                  <a:cxn ang="0">
                    <a:pos x="0" y="0"/>
                  </a:cxn>
                </a:cxnLst>
                <a:rect l="0" t="0" r="r" b="b"/>
                <a:pathLst>
                  <a:path w="1" h="2">
                    <a:moveTo>
                      <a:pt x="0" y="0"/>
                    </a:moveTo>
                    <a:lnTo>
                      <a:pt x="0" y="1"/>
                    </a:lnTo>
                    <a:lnTo>
                      <a:pt x="0" y="2"/>
                    </a:lnTo>
                    <a:lnTo>
                      <a:pt x="1" y="2"/>
                    </a:lnTo>
                    <a:lnTo>
                      <a:pt x="1" y="1"/>
                    </a:lnTo>
                    <a:lnTo>
                      <a:pt x="1" y="1"/>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0" name="Freeform 532"/>
              <p:cNvSpPr>
                <a:spLocks/>
              </p:cNvSpPr>
              <p:nvPr/>
            </p:nvSpPr>
            <p:spPr bwMode="auto">
              <a:xfrm>
                <a:off x="3973" y="3619"/>
                <a:ext cx="1" cy="1"/>
              </a:xfrm>
              <a:custGeom>
                <a:avLst/>
                <a:gdLst/>
                <a:ahLst/>
                <a:cxnLst>
                  <a:cxn ang="0">
                    <a:pos x="0" y="1"/>
                  </a:cxn>
                  <a:cxn ang="0">
                    <a:pos x="1" y="0"/>
                  </a:cxn>
                  <a:cxn ang="0">
                    <a:pos x="0" y="0"/>
                  </a:cxn>
                  <a:cxn ang="0">
                    <a:pos x="0" y="0"/>
                  </a:cxn>
                  <a:cxn ang="0">
                    <a:pos x="0" y="1"/>
                  </a:cxn>
                </a:cxnLst>
                <a:rect l="0" t="0" r="r" b="b"/>
                <a:pathLst>
                  <a:path w="1" h="1">
                    <a:moveTo>
                      <a:pt x="0" y="1"/>
                    </a:moveTo>
                    <a:lnTo>
                      <a:pt x="1" y="0"/>
                    </a:lnTo>
                    <a:lnTo>
                      <a:pt x="0" y="0"/>
                    </a:lnTo>
                    <a:lnTo>
                      <a:pt x="0"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1" name="Freeform 533"/>
              <p:cNvSpPr>
                <a:spLocks/>
              </p:cNvSpPr>
              <p:nvPr/>
            </p:nvSpPr>
            <p:spPr bwMode="auto">
              <a:xfrm>
                <a:off x="4997" y="3664"/>
                <a:ext cx="26" cy="23"/>
              </a:xfrm>
              <a:custGeom>
                <a:avLst/>
                <a:gdLst/>
                <a:ahLst/>
                <a:cxnLst>
                  <a:cxn ang="0">
                    <a:pos x="20" y="0"/>
                  </a:cxn>
                  <a:cxn ang="0">
                    <a:pos x="19" y="0"/>
                  </a:cxn>
                  <a:cxn ang="0">
                    <a:pos x="19" y="4"/>
                  </a:cxn>
                  <a:cxn ang="0">
                    <a:pos x="19" y="4"/>
                  </a:cxn>
                  <a:cxn ang="0">
                    <a:pos x="15" y="4"/>
                  </a:cxn>
                  <a:cxn ang="0">
                    <a:pos x="15" y="6"/>
                  </a:cxn>
                  <a:cxn ang="0">
                    <a:pos x="14" y="7"/>
                  </a:cxn>
                  <a:cxn ang="0">
                    <a:pos x="12" y="9"/>
                  </a:cxn>
                  <a:cxn ang="0">
                    <a:pos x="11" y="8"/>
                  </a:cxn>
                  <a:cxn ang="0">
                    <a:pos x="8" y="6"/>
                  </a:cxn>
                  <a:cxn ang="0">
                    <a:pos x="6" y="7"/>
                  </a:cxn>
                  <a:cxn ang="0">
                    <a:pos x="5" y="9"/>
                  </a:cxn>
                  <a:cxn ang="0">
                    <a:pos x="1" y="11"/>
                  </a:cxn>
                  <a:cxn ang="0">
                    <a:pos x="1" y="16"/>
                  </a:cxn>
                  <a:cxn ang="0">
                    <a:pos x="1" y="16"/>
                  </a:cxn>
                  <a:cxn ang="0">
                    <a:pos x="4" y="11"/>
                  </a:cxn>
                  <a:cxn ang="0">
                    <a:pos x="5" y="14"/>
                  </a:cxn>
                  <a:cxn ang="0">
                    <a:pos x="7" y="12"/>
                  </a:cxn>
                  <a:cxn ang="0">
                    <a:pos x="8" y="12"/>
                  </a:cxn>
                  <a:cxn ang="0">
                    <a:pos x="8" y="12"/>
                  </a:cxn>
                  <a:cxn ang="0">
                    <a:pos x="10" y="11"/>
                  </a:cxn>
                  <a:cxn ang="0">
                    <a:pos x="12" y="13"/>
                  </a:cxn>
                  <a:cxn ang="0">
                    <a:pos x="12" y="15"/>
                  </a:cxn>
                  <a:cxn ang="0">
                    <a:pos x="13" y="20"/>
                  </a:cxn>
                  <a:cxn ang="0">
                    <a:pos x="18" y="22"/>
                  </a:cxn>
                  <a:cxn ang="0">
                    <a:pos x="19" y="22"/>
                  </a:cxn>
                  <a:cxn ang="0">
                    <a:pos x="21" y="21"/>
                  </a:cxn>
                  <a:cxn ang="0">
                    <a:pos x="20" y="18"/>
                  </a:cxn>
                  <a:cxn ang="0">
                    <a:pos x="19" y="16"/>
                  </a:cxn>
                  <a:cxn ang="0">
                    <a:pos x="22" y="14"/>
                  </a:cxn>
                  <a:cxn ang="0">
                    <a:pos x="23" y="18"/>
                  </a:cxn>
                  <a:cxn ang="0">
                    <a:pos x="24" y="16"/>
                  </a:cxn>
                  <a:cxn ang="0">
                    <a:pos x="25" y="15"/>
                  </a:cxn>
                  <a:cxn ang="0">
                    <a:pos x="26" y="13"/>
                  </a:cxn>
                  <a:cxn ang="0">
                    <a:pos x="25" y="9"/>
                  </a:cxn>
                  <a:cxn ang="0">
                    <a:pos x="24" y="7"/>
                  </a:cxn>
                  <a:cxn ang="0">
                    <a:pos x="24" y="6"/>
                  </a:cxn>
                  <a:cxn ang="0">
                    <a:pos x="23" y="3"/>
                  </a:cxn>
                  <a:cxn ang="0">
                    <a:pos x="22" y="3"/>
                  </a:cxn>
                  <a:cxn ang="0">
                    <a:pos x="21" y="1"/>
                  </a:cxn>
                </a:cxnLst>
                <a:rect l="0" t="0" r="r" b="b"/>
                <a:pathLst>
                  <a:path w="26" h="23">
                    <a:moveTo>
                      <a:pt x="21" y="1"/>
                    </a:moveTo>
                    <a:lnTo>
                      <a:pt x="20" y="0"/>
                    </a:lnTo>
                    <a:lnTo>
                      <a:pt x="19" y="0"/>
                    </a:lnTo>
                    <a:lnTo>
                      <a:pt x="19" y="0"/>
                    </a:lnTo>
                    <a:lnTo>
                      <a:pt x="19" y="3"/>
                    </a:lnTo>
                    <a:lnTo>
                      <a:pt x="19" y="4"/>
                    </a:lnTo>
                    <a:lnTo>
                      <a:pt x="19" y="4"/>
                    </a:lnTo>
                    <a:lnTo>
                      <a:pt x="19" y="4"/>
                    </a:lnTo>
                    <a:lnTo>
                      <a:pt x="17" y="5"/>
                    </a:lnTo>
                    <a:lnTo>
                      <a:pt x="15" y="4"/>
                    </a:lnTo>
                    <a:lnTo>
                      <a:pt x="15" y="5"/>
                    </a:lnTo>
                    <a:lnTo>
                      <a:pt x="15" y="6"/>
                    </a:lnTo>
                    <a:lnTo>
                      <a:pt x="15" y="7"/>
                    </a:lnTo>
                    <a:lnTo>
                      <a:pt x="14" y="7"/>
                    </a:lnTo>
                    <a:lnTo>
                      <a:pt x="13" y="7"/>
                    </a:lnTo>
                    <a:lnTo>
                      <a:pt x="12" y="9"/>
                    </a:lnTo>
                    <a:lnTo>
                      <a:pt x="10" y="10"/>
                    </a:lnTo>
                    <a:lnTo>
                      <a:pt x="11" y="8"/>
                    </a:lnTo>
                    <a:lnTo>
                      <a:pt x="10" y="7"/>
                    </a:lnTo>
                    <a:lnTo>
                      <a:pt x="8" y="6"/>
                    </a:lnTo>
                    <a:lnTo>
                      <a:pt x="8" y="7"/>
                    </a:lnTo>
                    <a:lnTo>
                      <a:pt x="6" y="7"/>
                    </a:lnTo>
                    <a:lnTo>
                      <a:pt x="5" y="8"/>
                    </a:lnTo>
                    <a:lnTo>
                      <a:pt x="5" y="9"/>
                    </a:lnTo>
                    <a:lnTo>
                      <a:pt x="2" y="10"/>
                    </a:lnTo>
                    <a:lnTo>
                      <a:pt x="1" y="11"/>
                    </a:lnTo>
                    <a:lnTo>
                      <a:pt x="0" y="15"/>
                    </a:lnTo>
                    <a:lnTo>
                      <a:pt x="1" y="16"/>
                    </a:lnTo>
                    <a:lnTo>
                      <a:pt x="1" y="16"/>
                    </a:lnTo>
                    <a:lnTo>
                      <a:pt x="1" y="16"/>
                    </a:lnTo>
                    <a:lnTo>
                      <a:pt x="3" y="13"/>
                    </a:lnTo>
                    <a:lnTo>
                      <a:pt x="4" y="11"/>
                    </a:lnTo>
                    <a:lnTo>
                      <a:pt x="4" y="11"/>
                    </a:lnTo>
                    <a:lnTo>
                      <a:pt x="5" y="14"/>
                    </a:lnTo>
                    <a:lnTo>
                      <a:pt x="5" y="13"/>
                    </a:lnTo>
                    <a:lnTo>
                      <a:pt x="7" y="12"/>
                    </a:lnTo>
                    <a:lnTo>
                      <a:pt x="7" y="12"/>
                    </a:lnTo>
                    <a:lnTo>
                      <a:pt x="8" y="12"/>
                    </a:lnTo>
                    <a:lnTo>
                      <a:pt x="8" y="13"/>
                    </a:lnTo>
                    <a:lnTo>
                      <a:pt x="8" y="12"/>
                    </a:lnTo>
                    <a:lnTo>
                      <a:pt x="9" y="11"/>
                    </a:lnTo>
                    <a:lnTo>
                      <a:pt x="10" y="11"/>
                    </a:lnTo>
                    <a:lnTo>
                      <a:pt x="11" y="11"/>
                    </a:lnTo>
                    <a:lnTo>
                      <a:pt x="12" y="13"/>
                    </a:lnTo>
                    <a:lnTo>
                      <a:pt x="12" y="14"/>
                    </a:lnTo>
                    <a:lnTo>
                      <a:pt x="12" y="15"/>
                    </a:lnTo>
                    <a:lnTo>
                      <a:pt x="12" y="18"/>
                    </a:lnTo>
                    <a:lnTo>
                      <a:pt x="13" y="20"/>
                    </a:lnTo>
                    <a:lnTo>
                      <a:pt x="16" y="22"/>
                    </a:lnTo>
                    <a:lnTo>
                      <a:pt x="18" y="22"/>
                    </a:lnTo>
                    <a:lnTo>
                      <a:pt x="19" y="21"/>
                    </a:lnTo>
                    <a:lnTo>
                      <a:pt x="19" y="22"/>
                    </a:lnTo>
                    <a:lnTo>
                      <a:pt x="19" y="23"/>
                    </a:lnTo>
                    <a:lnTo>
                      <a:pt x="21" y="21"/>
                    </a:lnTo>
                    <a:lnTo>
                      <a:pt x="21" y="21"/>
                    </a:lnTo>
                    <a:lnTo>
                      <a:pt x="20" y="18"/>
                    </a:lnTo>
                    <a:lnTo>
                      <a:pt x="19" y="18"/>
                    </a:lnTo>
                    <a:lnTo>
                      <a:pt x="19" y="16"/>
                    </a:lnTo>
                    <a:lnTo>
                      <a:pt x="22" y="14"/>
                    </a:lnTo>
                    <a:lnTo>
                      <a:pt x="22" y="14"/>
                    </a:lnTo>
                    <a:lnTo>
                      <a:pt x="22" y="15"/>
                    </a:lnTo>
                    <a:lnTo>
                      <a:pt x="23" y="18"/>
                    </a:lnTo>
                    <a:lnTo>
                      <a:pt x="24" y="19"/>
                    </a:lnTo>
                    <a:lnTo>
                      <a:pt x="24" y="16"/>
                    </a:lnTo>
                    <a:lnTo>
                      <a:pt x="24" y="15"/>
                    </a:lnTo>
                    <a:lnTo>
                      <a:pt x="25" y="15"/>
                    </a:lnTo>
                    <a:lnTo>
                      <a:pt x="26" y="15"/>
                    </a:lnTo>
                    <a:lnTo>
                      <a:pt x="26" y="13"/>
                    </a:lnTo>
                    <a:lnTo>
                      <a:pt x="25" y="11"/>
                    </a:lnTo>
                    <a:lnTo>
                      <a:pt x="25" y="9"/>
                    </a:lnTo>
                    <a:lnTo>
                      <a:pt x="24" y="8"/>
                    </a:lnTo>
                    <a:lnTo>
                      <a:pt x="24" y="7"/>
                    </a:lnTo>
                    <a:lnTo>
                      <a:pt x="23" y="7"/>
                    </a:lnTo>
                    <a:lnTo>
                      <a:pt x="24" y="6"/>
                    </a:lnTo>
                    <a:lnTo>
                      <a:pt x="24" y="5"/>
                    </a:lnTo>
                    <a:lnTo>
                      <a:pt x="23" y="3"/>
                    </a:lnTo>
                    <a:lnTo>
                      <a:pt x="22" y="3"/>
                    </a:lnTo>
                    <a:lnTo>
                      <a:pt x="22" y="3"/>
                    </a:lnTo>
                    <a:lnTo>
                      <a:pt x="22" y="2"/>
                    </a:lnTo>
                    <a:lnTo>
                      <a:pt x="2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2" name="Freeform 534"/>
              <p:cNvSpPr>
                <a:spLocks/>
              </p:cNvSpPr>
              <p:nvPr/>
            </p:nvSpPr>
            <p:spPr bwMode="auto">
              <a:xfrm>
                <a:off x="5019" y="3663"/>
                <a:ext cx="1" cy="1"/>
              </a:xfrm>
              <a:custGeom>
                <a:avLst/>
                <a:gdLst/>
                <a:ahLst/>
                <a:cxnLst>
                  <a:cxn ang="0">
                    <a:pos x="1" y="1"/>
                  </a:cxn>
                  <a:cxn ang="0">
                    <a:pos x="1" y="1"/>
                  </a:cxn>
                  <a:cxn ang="0">
                    <a:pos x="0" y="0"/>
                  </a:cxn>
                  <a:cxn ang="0">
                    <a:pos x="0" y="1"/>
                  </a:cxn>
                  <a:cxn ang="0">
                    <a:pos x="0" y="1"/>
                  </a:cxn>
                  <a:cxn ang="0">
                    <a:pos x="1" y="1"/>
                  </a:cxn>
                </a:cxnLst>
                <a:rect l="0" t="0" r="r" b="b"/>
                <a:pathLst>
                  <a:path w="1" h="1">
                    <a:moveTo>
                      <a:pt x="1" y="1"/>
                    </a:moveTo>
                    <a:lnTo>
                      <a:pt x="1" y="1"/>
                    </a:lnTo>
                    <a:lnTo>
                      <a:pt x="0" y="0"/>
                    </a:lnTo>
                    <a:lnTo>
                      <a:pt x="0" y="1"/>
                    </a:lnTo>
                    <a:lnTo>
                      <a:pt x="0" y="1"/>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3" name="Freeform 535"/>
              <p:cNvSpPr>
                <a:spLocks/>
              </p:cNvSpPr>
              <p:nvPr/>
            </p:nvSpPr>
            <p:spPr bwMode="auto">
              <a:xfrm>
                <a:off x="4835" y="3643"/>
                <a:ext cx="3" cy="11"/>
              </a:xfrm>
              <a:custGeom>
                <a:avLst/>
                <a:gdLst/>
                <a:ahLst/>
                <a:cxnLst>
                  <a:cxn ang="0">
                    <a:pos x="1" y="7"/>
                  </a:cxn>
                  <a:cxn ang="0">
                    <a:pos x="0" y="10"/>
                  </a:cxn>
                  <a:cxn ang="0">
                    <a:pos x="0" y="10"/>
                  </a:cxn>
                  <a:cxn ang="0">
                    <a:pos x="1" y="11"/>
                  </a:cxn>
                  <a:cxn ang="0">
                    <a:pos x="1" y="11"/>
                  </a:cxn>
                  <a:cxn ang="0">
                    <a:pos x="1" y="10"/>
                  </a:cxn>
                  <a:cxn ang="0">
                    <a:pos x="3" y="4"/>
                  </a:cxn>
                  <a:cxn ang="0">
                    <a:pos x="2" y="3"/>
                  </a:cxn>
                  <a:cxn ang="0">
                    <a:pos x="2" y="3"/>
                  </a:cxn>
                  <a:cxn ang="0">
                    <a:pos x="3" y="3"/>
                  </a:cxn>
                  <a:cxn ang="0">
                    <a:pos x="3" y="0"/>
                  </a:cxn>
                  <a:cxn ang="0">
                    <a:pos x="3" y="0"/>
                  </a:cxn>
                  <a:cxn ang="0">
                    <a:pos x="1" y="7"/>
                  </a:cxn>
                </a:cxnLst>
                <a:rect l="0" t="0" r="r" b="b"/>
                <a:pathLst>
                  <a:path w="3" h="11">
                    <a:moveTo>
                      <a:pt x="1" y="7"/>
                    </a:moveTo>
                    <a:lnTo>
                      <a:pt x="0" y="10"/>
                    </a:lnTo>
                    <a:lnTo>
                      <a:pt x="0" y="10"/>
                    </a:lnTo>
                    <a:lnTo>
                      <a:pt x="1" y="11"/>
                    </a:lnTo>
                    <a:lnTo>
                      <a:pt x="1" y="11"/>
                    </a:lnTo>
                    <a:lnTo>
                      <a:pt x="1" y="10"/>
                    </a:lnTo>
                    <a:lnTo>
                      <a:pt x="3" y="4"/>
                    </a:lnTo>
                    <a:lnTo>
                      <a:pt x="2" y="3"/>
                    </a:lnTo>
                    <a:lnTo>
                      <a:pt x="2" y="3"/>
                    </a:lnTo>
                    <a:lnTo>
                      <a:pt x="3" y="3"/>
                    </a:lnTo>
                    <a:lnTo>
                      <a:pt x="3" y="0"/>
                    </a:lnTo>
                    <a:lnTo>
                      <a:pt x="3" y="0"/>
                    </a:lnTo>
                    <a:lnTo>
                      <a:pt x="1" y="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4" name="Freeform 536"/>
              <p:cNvSpPr>
                <a:spLocks/>
              </p:cNvSpPr>
              <p:nvPr/>
            </p:nvSpPr>
            <p:spPr bwMode="auto">
              <a:xfrm>
                <a:off x="5010" y="3649"/>
                <a:ext cx="8" cy="8"/>
              </a:xfrm>
              <a:custGeom>
                <a:avLst/>
                <a:gdLst/>
                <a:ahLst/>
                <a:cxnLst>
                  <a:cxn ang="0">
                    <a:pos x="5" y="0"/>
                  </a:cxn>
                  <a:cxn ang="0">
                    <a:pos x="4" y="0"/>
                  </a:cxn>
                  <a:cxn ang="0">
                    <a:pos x="2" y="0"/>
                  </a:cxn>
                  <a:cxn ang="0">
                    <a:pos x="0" y="0"/>
                  </a:cxn>
                  <a:cxn ang="0">
                    <a:pos x="0" y="0"/>
                  </a:cxn>
                  <a:cxn ang="0">
                    <a:pos x="0" y="0"/>
                  </a:cxn>
                  <a:cxn ang="0">
                    <a:pos x="1" y="1"/>
                  </a:cxn>
                  <a:cxn ang="0">
                    <a:pos x="2" y="2"/>
                  </a:cxn>
                  <a:cxn ang="0">
                    <a:pos x="2" y="3"/>
                  </a:cxn>
                  <a:cxn ang="0">
                    <a:pos x="4" y="4"/>
                  </a:cxn>
                  <a:cxn ang="0">
                    <a:pos x="3" y="5"/>
                  </a:cxn>
                  <a:cxn ang="0">
                    <a:pos x="3" y="6"/>
                  </a:cxn>
                  <a:cxn ang="0">
                    <a:pos x="4" y="7"/>
                  </a:cxn>
                  <a:cxn ang="0">
                    <a:pos x="5" y="7"/>
                  </a:cxn>
                  <a:cxn ang="0">
                    <a:pos x="6" y="8"/>
                  </a:cxn>
                  <a:cxn ang="0">
                    <a:pos x="6" y="8"/>
                  </a:cxn>
                  <a:cxn ang="0">
                    <a:pos x="8" y="8"/>
                  </a:cxn>
                  <a:cxn ang="0">
                    <a:pos x="7" y="7"/>
                  </a:cxn>
                  <a:cxn ang="0">
                    <a:pos x="6" y="4"/>
                  </a:cxn>
                  <a:cxn ang="0">
                    <a:pos x="6" y="1"/>
                  </a:cxn>
                  <a:cxn ang="0">
                    <a:pos x="6" y="0"/>
                  </a:cxn>
                  <a:cxn ang="0">
                    <a:pos x="6" y="0"/>
                  </a:cxn>
                  <a:cxn ang="0">
                    <a:pos x="5" y="0"/>
                  </a:cxn>
                </a:cxnLst>
                <a:rect l="0" t="0" r="r" b="b"/>
                <a:pathLst>
                  <a:path w="8" h="8">
                    <a:moveTo>
                      <a:pt x="5" y="0"/>
                    </a:moveTo>
                    <a:lnTo>
                      <a:pt x="4" y="0"/>
                    </a:lnTo>
                    <a:lnTo>
                      <a:pt x="2" y="0"/>
                    </a:lnTo>
                    <a:lnTo>
                      <a:pt x="0" y="0"/>
                    </a:lnTo>
                    <a:lnTo>
                      <a:pt x="0" y="0"/>
                    </a:lnTo>
                    <a:lnTo>
                      <a:pt x="0" y="0"/>
                    </a:lnTo>
                    <a:lnTo>
                      <a:pt x="1" y="1"/>
                    </a:lnTo>
                    <a:lnTo>
                      <a:pt x="2" y="2"/>
                    </a:lnTo>
                    <a:lnTo>
                      <a:pt x="2" y="3"/>
                    </a:lnTo>
                    <a:lnTo>
                      <a:pt x="4" y="4"/>
                    </a:lnTo>
                    <a:lnTo>
                      <a:pt x="3" y="5"/>
                    </a:lnTo>
                    <a:lnTo>
                      <a:pt x="3" y="6"/>
                    </a:lnTo>
                    <a:lnTo>
                      <a:pt x="4" y="7"/>
                    </a:lnTo>
                    <a:lnTo>
                      <a:pt x="5" y="7"/>
                    </a:lnTo>
                    <a:lnTo>
                      <a:pt x="6" y="8"/>
                    </a:lnTo>
                    <a:lnTo>
                      <a:pt x="6" y="8"/>
                    </a:lnTo>
                    <a:lnTo>
                      <a:pt x="8" y="8"/>
                    </a:lnTo>
                    <a:lnTo>
                      <a:pt x="7" y="7"/>
                    </a:lnTo>
                    <a:lnTo>
                      <a:pt x="6" y="4"/>
                    </a:lnTo>
                    <a:lnTo>
                      <a:pt x="6" y="1"/>
                    </a:lnTo>
                    <a:lnTo>
                      <a:pt x="6" y="0"/>
                    </a:lnTo>
                    <a:lnTo>
                      <a:pt x="6" y="0"/>
                    </a:lnTo>
                    <a:lnTo>
                      <a:pt x="5"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5" name="Freeform 537"/>
              <p:cNvSpPr>
                <a:spLocks/>
              </p:cNvSpPr>
              <p:nvPr/>
            </p:nvSpPr>
            <p:spPr bwMode="auto">
              <a:xfrm>
                <a:off x="5016" y="3577"/>
                <a:ext cx="1" cy="1"/>
              </a:xfrm>
              <a:custGeom>
                <a:avLst/>
                <a:gdLst/>
                <a:ahLst/>
                <a:cxnLst>
                  <a:cxn ang="0">
                    <a:pos x="0" y="1"/>
                  </a:cxn>
                  <a:cxn ang="0">
                    <a:pos x="0" y="1"/>
                  </a:cxn>
                  <a:cxn ang="0">
                    <a:pos x="0" y="1"/>
                  </a:cxn>
                  <a:cxn ang="0">
                    <a:pos x="0" y="0"/>
                  </a:cxn>
                  <a:cxn ang="0">
                    <a:pos x="0" y="0"/>
                  </a:cxn>
                  <a:cxn ang="0">
                    <a:pos x="0" y="1"/>
                  </a:cxn>
                  <a:cxn ang="0">
                    <a:pos x="0" y="1"/>
                  </a:cxn>
                </a:cxnLst>
                <a:rect l="0" t="0" r="r" b="b"/>
                <a:pathLst>
                  <a:path h="1">
                    <a:moveTo>
                      <a:pt x="0" y="1"/>
                    </a:moveTo>
                    <a:lnTo>
                      <a:pt x="0" y="1"/>
                    </a:lnTo>
                    <a:lnTo>
                      <a:pt x="0" y="1"/>
                    </a:lnTo>
                    <a:lnTo>
                      <a:pt x="0" y="0"/>
                    </a:lnTo>
                    <a:lnTo>
                      <a:pt x="0" y="0"/>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6" name="Freeform 538"/>
              <p:cNvSpPr>
                <a:spLocks/>
              </p:cNvSpPr>
              <p:nvPr/>
            </p:nvSpPr>
            <p:spPr bwMode="auto">
              <a:xfrm>
                <a:off x="4573" y="3784"/>
                <a:ext cx="2" cy="2"/>
              </a:xfrm>
              <a:custGeom>
                <a:avLst/>
                <a:gdLst/>
                <a:ahLst/>
                <a:cxnLst>
                  <a:cxn ang="0">
                    <a:pos x="2" y="0"/>
                  </a:cxn>
                  <a:cxn ang="0">
                    <a:pos x="1" y="0"/>
                  </a:cxn>
                  <a:cxn ang="0">
                    <a:pos x="1" y="1"/>
                  </a:cxn>
                  <a:cxn ang="0">
                    <a:pos x="0" y="1"/>
                  </a:cxn>
                  <a:cxn ang="0">
                    <a:pos x="0" y="1"/>
                  </a:cxn>
                  <a:cxn ang="0">
                    <a:pos x="1" y="1"/>
                  </a:cxn>
                  <a:cxn ang="0">
                    <a:pos x="1" y="2"/>
                  </a:cxn>
                  <a:cxn ang="0">
                    <a:pos x="1" y="2"/>
                  </a:cxn>
                  <a:cxn ang="0">
                    <a:pos x="2" y="2"/>
                  </a:cxn>
                  <a:cxn ang="0">
                    <a:pos x="2" y="2"/>
                  </a:cxn>
                  <a:cxn ang="0">
                    <a:pos x="2" y="1"/>
                  </a:cxn>
                  <a:cxn ang="0">
                    <a:pos x="2" y="1"/>
                  </a:cxn>
                  <a:cxn ang="0">
                    <a:pos x="2" y="0"/>
                  </a:cxn>
                </a:cxnLst>
                <a:rect l="0" t="0" r="r" b="b"/>
                <a:pathLst>
                  <a:path w="2" h="2">
                    <a:moveTo>
                      <a:pt x="2" y="0"/>
                    </a:moveTo>
                    <a:lnTo>
                      <a:pt x="1" y="0"/>
                    </a:lnTo>
                    <a:lnTo>
                      <a:pt x="1" y="1"/>
                    </a:lnTo>
                    <a:lnTo>
                      <a:pt x="0" y="1"/>
                    </a:lnTo>
                    <a:lnTo>
                      <a:pt x="0" y="1"/>
                    </a:lnTo>
                    <a:lnTo>
                      <a:pt x="1" y="1"/>
                    </a:lnTo>
                    <a:lnTo>
                      <a:pt x="1" y="2"/>
                    </a:lnTo>
                    <a:lnTo>
                      <a:pt x="1" y="2"/>
                    </a:lnTo>
                    <a:lnTo>
                      <a:pt x="2" y="2"/>
                    </a:lnTo>
                    <a:lnTo>
                      <a:pt x="2" y="2"/>
                    </a:lnTo>
                    <a:lnTo>
                      <a:pt x="2" y="1"/>
                    </a:lnTo>
                    <a:lnTo>
                      <a:pt x="2"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7" name="Freeform 539"/>
              <p:cNvSpPr>
                <a:spLocks/>
              </p:cNvSpPr>
              <p:nvPr/>
            </p:nvSpPr>
            <p:spPr bwMode="auto">
              <a:xfrm>
                <a:off x="4645" y="3829"/>
                <a:ext cx="2" cy="3"/>
              </a:xfrm>
              <a:custGeom>
                <a:avLst/>
                <a:gdLst/>
                <a:ahLst/>
                <a:cxnLst>
                  <a:cxn ang="0">
                    <a:pos x="1" y="0"/>
                  </a:cxn>
                  <a:cxn ang="0">
                    <a:pos x="1" y="1"/>
                  </a:cxn>
                  <a:cxn ang="0">
                    <a:pos x="1" y="1"/>
                  </a:cxn>
                  <a:cxn ang="0">
                    <a:pos x="1" y="2"/>
                  </a:cxn>
                  <a:cxn ang="0">
                    <a:pos x="0" y="3"/>
                  </a:cxn>
                  <a:cxn ang="0">
                    <a:pos x="0" y="3"/>
                  </a:cxn>
                  <a:cxn ang="0">
                    <a:pos x="1" y="3"/>
                  </a:cxn>
                  <a:cxn ang="0">
                    <a:pos x="2" y="3"/>
                  </a:cxn>
                  <a:cxn ang="0">
                    <a:pos x="2" y="3"/>
                  </a:cxn>
                  <a:cxn ang="0">
                    <a:pos x="1" y="2"/>
                  </a:cxn>
                  <a:cxn ang="0">
                    <a:pos x="1" y="0"/>
                  </a:cxn>
                </a:cxnLst>
                <a:rect l="0" t="0" r="r" b="b"/>
                <a:pathLst>
                  <a:path w="2" h="3">
                    <a:moveTo>
                      <a:pt x="1" y="0"/>
                    </a:moveTo>
                    <a:lnTo>
                      <a:pt x="1" y="1"/>
                    </a:lnTo>
                    <a:lnTo>
                      <a:pt x="1" y="1"/>
                    </a:lnTo>
                    <a:lnTo>
                      <a:pt x="1" y="2"/>
                    </a:lnTo>
                    <a:lnTo>
                      <a:pt x="0" y="3"/>
                    </a:lnTo>
                    <a:lnTo>
                      <a:pt x="0" y="3"/>
                    </a:lnTo>
                    <a:lnTo>
                      <a:pt x="1" y="3"/>
                    </a:lnTo>
                    <a:lnTo>
                      <a:pt x="2" y="3"/>
                    </a:lnTo>
                    <a:lnTo>
                      <a:pt x="2" y="3"/>
                    </a:lnTo>
                    <a:lnTo>
                      <a:pt x="1" y="2"/>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8" name="Freeform 540"/>
              <p:cNvSpPr>
                <a:spLocks/>
              </p:cNvSpPr>
              <p:nvPr/>
            </p:nvSpPr>
            <p:spPr bwMode="auto">
              <a:xfrm>
                <a:off x="4584" y="3770"/>
                <a:ext cx="2" cy="1"/>
              </a:xfrm>
              <a:custGeom>
                <a:avLst/>
                <a:gdLst/>
                <a:ahLst/>
                <a:cxnLst>
                  <a:cxn ang="0">
                    <a:pos x="1" y="0"/>
                  </a:cxn>
                  <a:cxn ang="0">
                    <a:pos x="0" y="0"/>
                  </a:cxn>
                  <a:cxn ang="0">
                    <a:pos x="1" y="0"/>
                  </a:cxn>
                  <a:cxn ang="0">
                    <a:pos x="2" y="0"/>
                  </a:cxn>
                  <a:cxn ang="0">
                    <a:pos x="1" y="0"/>
                  </a:cxn>
                  <a:cxn ang="0">
                    <a:pos x="2" y="0"/>
                  </a:cxn>
                  <a:cxn ang="0">
                    <a:pos x="1" y="0"/>
                  </a:cxn>
                </a:cxnLst>
                <a:rect l="0" t="0" r="r" b="b"/>
                <a:pathLst>
                  <a:path w="2">
                    <a:moveTo>
                      <a:pt x="1" y="0"/>
                    </a:moveTo>
                    <a:lnTo>
                      <a:pt x="0" y="0"/>
                    </a:lnTo>
                    <a:lnTo>
                      <a:pt x="1" y="0"/>
                    </a:lnTo>
                    <a:lnTo>
                      <a:pt x="2" y="0"/>
                    </a:lnTo>
                    <a:lnTo>
                      <a:pt x="1" y="0"/>
                    </a:lnTo>
                    <a:lnTo>
                      <a:pt x="2"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899" name="Freeform 541"/>
              <p:cNvSpPr>
                <a:spLocks/>
              </p:cNvSpPr>
              <p:nvPr/>
            </p:nvSpPr>
            <p:spPr bwMode="auto">
              <a:xfrm>
                <a:off x="4578" y="3788"/>
                <a:ext cx="1" cy="2"/>
              </a:xfrm>
              <a:custGeom>
                <a:avLst/>
                <a:gdLst/>
                <a:ahLst/>
                <a:cxnLst>
                  <a:cxn ang="0">
                    <a:pos x="0" y="0"/>
                  </a:cxn>
                  <a:cxn ang="0">
                    <a:pos x="0" y="0"/>
                  </a:cxn>
                  <a:cxn ang="0">
                    <a:pos x="0" y="0"/>
                  </a:cxn>
                  <a:cxn ang="0">
                    <a:pos x="0" y="0"/>
                  </a:cxn>
                  <a:cxn ang="0">
                    <a:pos x="0" y="1"/>
                  </a:cxn>
                  <a:cxn ang="0">
                    <a:pos x="0" y="2"/>
                  </a:cxn>
                  <a:cxn ang="0">
                    <a:pos x="0" y="2"/>
                  </a:cxn>
                  <a:cxn ang="0">
                    <a:pos x="1" y="2"/>
                  </a:cxn>
                  <a:cxn ang="0">
                    <a:pos x="1" y="1"/>
                  </a:cxn>
                  <a:cxn ang="0">
                    <a:pos x="1" y="1"/>
                  </a:cxn>
                  <a:cxn ang="0">
                    <a:pos x="1" y="0"/>
                  </a:cxn>
                  <a:cxn ang="0">
                    <a:pos x="0" y="0"/>
                  </a:cxn>
                </a:cxnLst>
                <a:rect l="0" t="0" r="r" b="b"/>
                <a:pathLst>
                  <a:path w="1" h="2">
                    <a:moveTo>
                      <a:pt x="0" y="0"/>
                    </a:moveTo>
                    <a:lnTo>
                      <a:pt x="0" y="0"/>
                    </a:lnTo>
                    <a:lnTo>
                      <a:pt x="0" y="0"/>
                    </a:lnTo>
                    <a:lnTo>
                      <a:pt x="0" y="0"/>
                    </a:lnTo>
                    <a:lnTo>
                      <a:pt x="0" y="1"/>
                    </a:lnTo>
                    <a:lnTo>
                      <a:pt x="0" y="2"/>
                    </a:lnTo>
                    <a:lnTo>
                      <a:pt x="0" y="2"/>
                    </a:lnTo>
                    <a:lnTo>
                      <a:pt x="1" y="2"/>
                    </a:lnTo>
                    <a:lnTo>
                      <a:pt x="1" y="1"/>
                    </a:lnTo>
                    <a:lnTo>
                      <a:pt x="1" y="1"/>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0" name="Freeform 542"/>
              <p:cNvSpPr>
                <a:spLocks/>
              </p:cNvSpPr>
              <p:nvPr/>
            </p:nvSpPr>
            <p:spPr bwMode="auto">
              <a:xfrm>
                <a:off x="4633" y="3835"/>
                <a:ext cx="3" cy="3"/>
              </a:xfrm>
              <a:custGeom>
                <a:avLst/>
                <a:gdLst/>
                <a:ahLst/>
                <a:cxnLst>
                  <a:cxn ang="0">
                    <a:pos x="2" y="0"/>
                  </a:cxn>
                  <a:cxn ang="0">
                    <a:pos x="0" y="0"/>
                  </a:cxn>
                  <a:cxn ang="0">
                    <a:pos x="0" y="0"/>
                  </a:cxn>
                  <a:cxn ang="0">
                    <a:pos x="1" y="1"/>
                  </a:cxn>
                  <a:cxn ang="0">
                    <a:pos x="2" y="2"/>
                  </a:cxn>
                  <a:cxn ang="0">
                    <a:pos x="2" y="3"/>
                  </a:cxn>
                  <a:cxn ang="0">
                    <a:pos x="3" y="3"/>
                  </a:cxn>
                  <a:cxn ang="0">
                    <a:pos x="3" y="1"/>
                  </a:cxn>
                  <a:cxn ang="0">
                    <a:pos x="2" y="0"/>
                  </a:cxn>
                  <a:cxn ang="0">
                    <a:pos x="2" y="0"/>
                  </a:cxn>
                </a:cxnLst>
                <a:rect l="0" t="0" r="r" b="b"/>
                <a:pathLst>
                  <a:path w="3" h="3">
                    <a:moveTo>
                      <a:pt x="2" y="0"/>
                    </a:moveTo>
                    <a:lnTo>
                      <a:pt x="0" y="0"/>
                    </a:lnTo>
                    <a:lnTo>
                      <a:pt x="0" y="0"/>
                    </a:lnTo>
                    <a:lnTo>
                      <a:pt x="1" y="1"/>
                    </a:lnTo>
                    <a:lnTo>
                      <a:pt x="2" y="2"/>
                    </a:lnTo>
                    <a:lnTo>
                      <a:pt x="2" y="3"/>
                    </a:lnTo>
                    <a:lnTo>
                      <a:pt x="3" y="3"/>
                    </a:lnTo>
                    <a:lnTo>
                      <a:pt x="3" y="1"/>
                    </a:lnTo>
                    <a:lnTo>
                      <a:pt x="2" y="0"/>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1" name="Rectangle 543"/>
              <p:cNvSpPr>
                <a:spLocks noChangeArrowheads="1"/>
              </p:cNvSpPr>
              <p:nvPr/>
            </p:nvSpPr>
            <p:spPr bwMode="auto">
              <a:xfrm>
                <a:off x="5016" y="3577"/>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2" name="Freeform 544"/>
              <p:cNvSpPr>
                <a:spLocks/>
              </p:cNvSpPr>
              <p:nvPr/>
            </p:nvSpPr>
            <p:spPr bwMode="auto">
              <a:xfrm>
                <a:off x="4971" y="3655"/>
                <a:ext cx="13" cy="16"/>
              </a:xfrm>
              <a:custGeom>
                <a:avLst/>
                <a:gdLst/>
                <a:ahLst/>
                <a:cxnLst>
                  <a:cxn ang="0">
                    <a:pos x="10" y="5"/>
                  </a:cxn>
                  <a:cxn ang="0">
                    <a:pos x="9" y="6"/>
                  </a:cxn>
                  <a:cxn ang="0">
                    <a:pos x="9" y="7"/>
                  </a:cxn>
                  <a:cxn ang="0">
                    <a:pos x="8" y="8"/>
                  </a:cxn>
                  <a:cxn ang="0">
                    <a:pos x="4" y="12"/>
                  </a:cxn>
                  <a:cxn ang="0">
                    <a:pos x="4" y="12"/>
                  </a:cxn>
                  <a:cxn ang="0">
                    <a:pos x="3" y="13"/>
                  </a:cxn>
                  <a:cxn ang="0">
                    <a:pos x="1" y="14"/>
                  </a:cxn>
                  <a:cxn ang="0">
                    <a:pos x="1" y="15"/>
                  </a:cxn>
                  <a:cxn ang="0">
                    <a:pos x="0" y="16"/>
                  </a:cxn>
                  <a:cxn ang="0">
                    <a:pos x="1" y="16"/>
                  </a:cxn>
                  <a:cxn ang="0">
                    <a:pos x="2" y="16"/>
                  </a:cxn>
                  <a:cxn ang="0">
                    <a:pos x="3" y="15"/>
                  </a:cxn>
                  <a:cxn ang="0">
                    <a:pos x="7" y="12"/>
                  </a:cxn>
                  <a:cxn ang="0">
                    <a:pos x="9" y="10"/>
                  </a:cxn>
                  <a:cxn ang="0">
                    <a:pos x="9" y="9"/>
                  </a:cxn>
                  <a:cxn ang="0">
                    <a:pos x="11" y="8"/>
                  </a:cxn>
                  <a:cxn ang="0">
                    <a:pos x="12" y="6"/>
                  </a:cxn>
                  <a:cxn ang="0">
                    <a:pos x="13" y="5"/>
                  </a:cxn>
                  <a:cxn ang="0">
                    <a:pos x="13" y="5"/>
                  </a:cxn>
                  <a:cxn ang="0">
                    <a:pos x="12" y="2"/>
                  </a:cxn>
                  <a:cxn ang="0">
                    <a:pos x="13" y="2"/>
                  </a:cxn>
                  <a:cxn ang="0">
                    <a:pos x="12" y="2"/>
                  </a:cxn>
                  <a:cxn ang="0">
                    <a:pos x="12" y="0"/>
                  </a:cxn>
                  <a:cxn ang="0">
                    <a:pos x="12" y="0"/>
                  </a:cxn>
                  <a:cxn ang="0">
                    <a:pos x="12" y="1"/>
                  </a:cxn>
                  <a:cxn ang="0">
                    <a:pos x="12" y="1"/>
                  </a:cxn>
                  <a:cxn ang="0">
                    <a:pos x="12" y="2"/>
                  </a:cxn>
                  <a:cxn ang="0">
                    <a:pos x="12" y="2"/>
                  </a:cxn>
                  <a:cxn ang="0">
                    <a:pos x="12" y="3"/>
                  </a:cxn>
                  <a:cxn ang="0">
                    <a:pos x="12" y="3"/>
                  </a:cxn>
                  <a:cxn ang="0">
                    <a:pos x="12" y="4"/>
                  </a:cxn>
                  <a:cxn ang="0">
                    <a:pos x="12" y="3"/>
                  </a:cxn>
                  <a:cxn ang="0">
                    <a:pos x="12" y="4"/>
                  </a:cxn>
                  <a:cxn ang="0">
                    <a:pos x="11" y="5"/>
                  </a:cxn>
                  <a:cxn ang="0">
                    <a:pos x="10" y="5"/>
                  </a:cxn>
                </a:cxnLst>
                <a:rect l="0" t="0" r="r" b="b"/>
                <a:pathLst>
                  <a:path w="13" h="16">
                    <a:moveTo>
                      <a:pt x="10" y="5"/>
                    </a:moveTo>
                    <a:lnTo>
                      <a:pt x="9" y="6"/>
                    </a:lnTo>
                    <a:lnTo>
                      <a:pt x="9" y="7"/>
                    </a:lnTo>
                    <a:lnTo>
                      <a:pt x="8" y="8"/>
                    </a:lnTo>
                    <a:lnTo>
                      <a:pt x="4" y="12"/>
                    </a:lnTo>
                    <a:lnTo>
                      <a:pt x="4" y="12"/>
                    </a:lnTo>
                    <a:lnTo>
                      <a:pt x="3" y="13"/>
                    </a:lnTo>
                    <a:lnTo>
                      <a:pt x="1" y="14"/>
                    </a:lnTo>
                    <a:lnTo>
                      <a:pt x="1" y="15"/>
                    </a:lnTo>
                    <a:lnTo>
                      <a:pt x="0" y="16"/>
                    </a:lnTo>
                    <a:lnTo>
                      <a:pt x="1" y="16"/>
                    </a:lnTo>
                    <a:lnTo>
                      <a:pt x="2" y="16"/>
                    </a:lnTo>
                    <a:lnTo>
                      <a:pt x="3" y="15"/>
                    </a:lnTo>
                    <a:lnTo>
                      <a:pt x="7" y="12"/>
                    </a:lnTo>
                    <a:lnTo>
                      <a:pt x="9" y="10"/>
                    </a:lnTo>
                    <a:lnTo>
                      <a:pt x="9" y="9"/>
                    </a:lnTo>
                    <a:lnTo>
                      <a:pt x="11" y="8"/>
                    </a:lnTo>
                    <a:lnTo>
                      <a:pt x="12" y="6"/>
                    </a:lnTo>
                    <a:lnTo>
                      <a:pt x="13" y="5"/>
                    </a:lnTo>
                    <a:lnTo>
                      <a:pt x="13" y="5"/>
                    </a:lnTo>
                    <a:lnTo>
                      <a:pt x="12" y="2"/>
                    </a:lnTo>
                    <a:lnTo>
                      <a:pt x="13" y="2"/>
                    </a:lnTo>
                    <a:lnTo>
                      <a:pt x="12" y="2"/>
                    </a:lnTo>
                    <a:lnTo>
                      <a:pt x="12" y="0"/>
                    </a:lnTo>
                    <a:lnTo>
                      <a:pt x="12" y="0"/>
                    </a:lnTo>
                    <a:lnTo>
                      <a:pt x="12" y="1"/>
                    </a:lnTo>
                    <a:lnTo>
                      <a:pt x="12" y="1"/>
                    </a:lnTo>
                    <a:lnTo>
                      <a:pt x="12" y="2"/>
                    </a:lnTo>
                    <a:lnTo>
                      <a:pt x="12" y="2"/>
                    </a:lnTo>
                    <a:lnTo>
                      <a:pt x="12" y="3"/>
                    </a:lnTo>
                    <a:lnTo>
                      <a:pt x="12" y="3"/>
                    </a:lnTo>
                    <a:lnTo>
                      <a:pt x="12" y="4"/>
                    </a:lnTo>
                    <a:lnTo>
                      <a:pt x="12" y="3"/>
                    </a:lnTo>
                    <a:lnTo>
                      <a:pt x="12" y="4"/>
                    </a:lnTo>
                    <a:lnTo>
                      <a:pt x="11" y="5"/>
                    </a:lnTo>
                    <a:lnTo>
                      <a:pt x="10"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3" name="Freeform 545"/>
              <p:cNvSpPr>
                <a:spLocks/>
              </p:cNvSpPr>
              <p:nvPr/>
            </p:nvSpPr>
            <p:spPr bwMode="auto">
              <a:xfrm>
                <a:off x="4987" y="3575"/>
                <a:ext cx="10" cy="20"/>
              </a:xfrm>
              <a:custGeom>
                <a:avLst/>
                <a:gdLst/>
                <a:ahLst/>
                <a:cxnLst>
                  <a:cxn ang="0">
                    <a:pos x="9" y="1"/>
                  </a:cxn>
                  <a:cxn ang="0">
                    <a:pos x="9" y="1"/>
                  </a:cxn>
                  <a:cxn ang="0">
                    <a:pos x="8" y="1"/>
                  </a:cxn>
                  <a:cxn ang="0">
                    <a:pos x="8" y="0"/>
                  </a:cxn>
                  <a:cxn ang="0">
                    <a:pos x="7" y="0"/>
                  </a:cxn>
                  <a:cxn ang="0">
                    <a:pos x="7" y="0"/>
                  </a:cxn>
                  <a:cxn ang="0">
                    <a:pos x="7" y="1"/>
                  </a:cxn>
                  <a:cxn ang="0">
                    <a:pos x="4" y="2"/>
                  </a:cxn>
                  <a:cxn ang="0">
                    <a:pos x="0" y="9"/>
                  </a:cxn>
                  <a:cxn ang="0">
                    <a:pos x="0" y="10"/>
                  </a:cxn>
                  <a:cxn ang="0">
                    <a:pos x="0" y="15"/>
                  </a:cxn>
                  <a:cxn ang="0">
                    <a:pos x="1" y="16"/>
                  </a:cxn>
                  <a:cxn ang="0">
                    <a:pos x="3" y="16"/>
                  </a:cxn>
                  <a:cxn ang="0">
                    <a:pos x="3" y="20"/>
                  </a:cxn>
                  <a:cxn ang="0">
                    <a:pos x="3" y="20"/>
                  </a:cxn>
                  <a:cxn ang="0">
                    <a:pos x="9" y="4"/>
                  </a:cxn>
                  <a:cxn ang="0">
                    <a:pos x="9" y="2"/>
                  </a:cxn>
                  <a:cxn ang="0">
                    <a:pos x="10" y="2"/>
                  </a:cxn>
                  <a:cxn ang="0">
                    <a:pos x="9" y="1"/>
                  </a:cxn>
                </a:cxnLst>
                <a:rect l="0" t="0" r="r" b="b"/>
                <a:pathLst>
                  <a:path w="10" h="20">
                    <a:moveTo>
                      <a:pt x="9" y="1"/>
                    </a:moveTo>
                    <a:lnTo>
                      <a:pt x="9" y="1"/>
                    </a:lnTo>
                    <a:lnTo>
                      <a:pt x="8" y="1"/>
                    </a:lnTo>
                    <a:lnTo>
                      <a:pt x="8" y="0"/>
                    </a:lnTo>
                    <a:lnTo>
                      <a:pt x="7" y="0"/>
                    </a:lnTo>
                    <a:lnTo>
                      <a:pt x="7" y="0"/>
                    </a:lnTo>
                    <a:lnTo>
                      <a:pt x="7" y="1"/>
                    </a:lnTo>
                    <a:lnTo>
                      <a:pt x="4" y="2"/>
                    </a:lnTo>
                    <a:lnTo>
                      <a:pt x="0" y="9"/>
                    </a:lnTo>
                    <a:lnTo>
                      <a:pt x="0" y="10"/>
                    </a:lnTo>
                    <a:lnTo>
                      <a:pt x="0" y="15"/>
                    </a:lnTo>
                    <a:lnTo>
                      <a:pt x="1" y="16"/>
                    </a:lnTo>
                    <a:lnTo>
                      <a:pt x="3" y="16"/>
                    </a:lnTo>
                    <a:lnTo>
                      <a:pt x="3" y="20"/>
                    </a:lnTo>
                    <a:lnTo>
                      <a:pt x="3" y="20"/>
                    </a:lnTo>
                    <a:lnTo>
                      <a:pt x="9" y="4"/>
                    </a:lnTo>
                    <a:lnTo>
                      <a:pt x="9" y="2"/>
                    </a:lnTo>
                    <a:lnTo>
                      <a:pt x="10" y="2"/>
                    </a:lnTo>
                    <a:lnTo>
                      <a:pt x="9"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4" name="Freeform 546"/>
              <p:cNvSpPr>
                <a:spLocks/>
              </p:cNvSpPr>
              <p:nvPr/>
            </p:nvSpPr>
            <p:spPr bwMode="auto">
              <a:xfrm>
                <a:off x="4954" y="3593"/>
                <a:ext cx="1" cy="1"/>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5" name="Freeform 547"/>
              <p:cNvSpPr>
                <a:spLocks/>
              </p:cNvSpPr>
              <p:nvPr/>
            </p:nvSpPr>
            <p:spPr bwMode="auto">
              <a:xfrm>
                <a:off x="4985" y="3614"/>
                <a:ext cx="24" cy="35"/>
              </a:xfrm>
              <a:custGeom>
                <a:avLst/>
                <a:gdLst/>
                <a:ahLst/>
                <a:cxnLst>
                  <a:cxn ang="0">
                    <a:pos x="0" y="14"/>
                  </a:cxn>
                  <a:cxn ang="0">
                    <a:pos x="3" y="22"/>
                  </a:cxn>
                  <a:cxn ang="0">
                    <a:pos x="5" y="24"/>
                  </a:cxn>
                  <a:cxn ang="0">
                    <a:pos x="5" y="22"/>
                  </a:cxn>
                  <a:cxn ang="0">
                    <a:pos x="6" y="24"/>
                  </a:cxn>
                  <a:cxn ang="0">
                    <a:pos x="5" y="26"/>
                  </a:cxn>
                  <a:cxn ang="0">
                    <a:pos x="5" y="28"/>
                  </a:cxn>
                  <a:cxn ang="0">
                    <a:pos x="7" y="28"/>
                  </a:cxn>
                  <a:cxn ang="0">
                    <a:pos x="9" y="28"/>
                  </a:cxn>
                  <a:cxn ang="0">
                    <a:pos x="10" y="27"/>
                  </a:cxn>
                  <a:cxn ang="0">
                    <a:pos x="13" y="28"/>
                  </a:cxn>
                  <a:cxn ang="0">
                    <a:pos x="16" y="31"/>
                  </a:cxn>
                  <a:cxn ang="0">
                    <a:pos x="16" y="31"/>
                  </a:cxn>
                  <a:cxn ang="0">
                    <a:pos x="15" y="27"/>
                  </a:cxn>
                  <a:cxn ang="0">
                    <a:pos x="17" y="28"/>
                  </a:cxn>
                  <a:cxn ang="0">
                    <a:pos x="18" y="29"/>
                  </a:cxn>
                  <a:cxn ang="0">
                    <a:pos x="20" y="31"/>
                  </a:cxn>
                  <a:cxn ang="0">
                    <a:pos x="20" y="32"/>
                  </a:cxn>
                  <a:cxn ang="0">
                    <a:pos x="23" y="32"/>
                  </a:cxn>
                  <a:cxn ang="0">
                    <a:pos x="23" y="33"/>
                  </a:cxn>
                  <a:cxn ang="0">
                    <a:pos x="24" y="35"/>
                  </a:cxn>
                  <a:cxn ang="0">
                    <a:pos x="24" y="32"/>
                  </a:cxn>
                  <a:cxn ang="0">
                    <a:pos x="23" y="32"/>
                  </a:cxn>
                  <a:cxn ang="0">
                    <a:pos x="22" y="32"/>
                  </a:cxn>
                  <a:cxn ang="0">
                    <a:pos x="23" y="31"/>
                  </a:cxn>
                  <a:cxn ang="0">
                    <a:pos x="21" y="30"/>
                  </a:cxn>
                  <a:cxn ang="0">
                    <a:pos x="22" y="28"/>
                  </a:cxn>
                  <a:cxn ang="0">
                    <a:pos x="23" y="28"/>
                  </a:cxn>
                  <a:cxn ang="0">
                    <a:pos x="20" y="27"/>
                  </a:cxn>
                  <a:cxn ang="0">
                    <a:pos x="20" y="28"/>
                  </a:cxn>
                  <a:cxn ang="0">
                    <a:pos x="18" y="28"/>
                  </a:cxn>
                  <a:cxn ang="0">
                    <a:pos x="17" y="25"/>
                  </a:cxn>
                  <a:cxn ang="0">
                    <a:pos x="16" y="25"/>
                  </a:cxn>
                  <a:cxn ang="0">
                    <a:pos x="14" y="25"/>
                  </a:cxn>
                  <a:cxn ang="0">
                    <a:pos x="13" y="26"/>
                  </a:cxn>
                  <a:cxn ang="0">
                    <a:pos x="13" y="27"/>
                  </a:cxn>
                  <a:cxn ang="0">
                    <a:pos x="11" y="26"/>
                  </a:cxn>
                  <a:cxn ang="0">
                    <a:pos x="10" y="24"/>
                  </a:cxn>
                  <a:cxn ang="0">
                    <a:pos x="10" y="22"/>
                  </a:cxn>
                  <a:cxn ang="0">
                    <a:pos x="9" y="19"/>
                  </a:cxn>
                  <a:cxn ang="0">
                    <a:pos x="10" y="17"/>
                  </a:cxn>
                  <a:cxn ang="0">
                    <a:pos x="11" y="16"/>
                  </a:cxn>
                  <a:cxn ang="0">
                    <a:pos x="13" y="15"/>
                  </a:cxn>
                  <a:cxn ang="0">
                    <a:pos x="15" y="10"/>
                  </a:cxn>
                  <a:cxn ang="0">
                    <a:pos x="14" y="8"/>
                  </a:cxn>
                  <a:cxn ang="0">
                    <a:pos x="13" y="7"/>
                  </a:cxn>
                  <a:cxn ang="0">
                    <a:pos x="13" y="3"/>
                  </a:cxn>
                  <a:cxn ang="0">
                    <a:pos x="14" y="2"/>
                  </a:cxn>
                  <a:cxn ang="0">
                    <a:pos x="13" y="1"/>
                  </a:cxn>
                  <a:cxn ang="0">
                    <a:pos x="13" y="2"/>
                  </a:cxn>
                  <a:cxn ang="0">
                    <a:pos x="10" y="2"/>
                  </a:cxn>
                  <a:cxn ang="0">
                    <a:pos x="5" y="0"/>
                  </a:cxn>
                  <a:cxn ang="0">
                    <a:pos x="3" y="14"/>
                  </a:cxn>
                  <a:cxn ang="0">
                    <a:pos x="1" y="14"/>
                  </a:cxn>
                </a:cxnLst>
                <a:rect l="0" t="0" r="r" b="b"/>
                <a:pathLst>
                  <a:path w="24" h="35">
                    <a:moveTo>
                      <a:pt x="0" y="14"/>
                    </a:moveTo>
                    <a:lnTo>
                      <a:pt x="0" y="14"/>
                    </a:lnTo>
                    <a:lnTo>
                      <a:pt x="2" y="22"/>
                    </a:lnTo>
                    <a:lnTo>
                      <a:pt x="3" y="22"/>
                    </a:lnTo>
                    <a:lnTo>
                      <a:pt x="5" y="25"/>
                    </a:lnTo>
                    <a:lnTo>
                      <a:pt x="5" y="24"/>
                    </a:lnTo>
                    <a:lnTo>
                      <a:pt x="5" y="22"/>
                    </a:lnTo>
                    <a:lnTo>
                      <a:pt x="5" y="22"/>
                    </a:lnTo>
                    <a:lnTo>
                      <a:pt x="6" y="23"/>
                    </a:lnTo>
                    <a:lnTo>
                      <a:pt x="6" y="24"/>
                    </a:lnTo>
                    <a:lnTo>
                      <a:pt x="5" y="25"/>
                    </a:lnTo>
                    <a:lnTo>
                      <a:pt x="5" y="26"/>
                    </a:lnTo>
                    <a:lnTo>
                      <a:pt x="5" y="28"/>
                    </a:lnTo>
                    <a:lnTo>
                      <a:pt x="5" y="28"/>
                    </a:lnTo>
                    <a:lnTo>
                      <a:pt x="6" y="28"/>
                    </a:lnTo>
                    <a:lnTo>
                      <a:pt x="7" y="28"/>
                    </a:lnTo>
                    <a:lnTo>
                      <a:pt x="8" y="28"/>
                    </a:lnTo>
                    <a:lnTo>
                      <a:pt x="9" y="28"/>
                    </a:lnTo>
                    <a:lnTo>
                      <a:pt x="9" y="28"/>
                    </a:lnTo>
                    <a:lnTo>
                      <a:pt x="10" y="27"/>
                    </a:lnTo>
                    <a:lnTo>
                      <a:pt x="11" y="27"/>
                    </a:lnTo>
                    <a:lnTo>
                      <a:pt x="13" y="28"/>
                    </a:lnTo>
                    <a:lnTo>
                      <a:pt x="15" y="30"/>
                    </a:lnTo>
                    <a:lnTo>
                      <a:pt x="16" y="31"/>
                    </a:lnTo>
                    <a:lnTo>
                      <a:pt x="16" y="31"/>
                    </a:lnTo>
                    <a:lnTo>
                      <a:pt x="16" y="31"/>
                    </a:lnTo>
                    <a:lnTo>
                      <a:pt x="15" y="28"/>
                    </a:lnTo>
                    <a:lnTo>
                      <a:pt x="15" y="27"/>
                    </a:lnTo>
                    <a:lnTo>
                      <a:pt x="16" y="28"/>
                    </a:lnTo>
                    <a:lnTo>
                      <a:pt x="17" y="28"/>
                    </a:lnTo>
                    <a:lnTo>
                      <a:pt x="17" y="28"/>
                    </a:lnTo>
                    <a:lnTo>
                      <a:pt x="18" y="29"/>
                    </a:lnTo>
                    <a:lnTo>
                      <a:pt x="19" y="30"/>
                    </a:lnTo>
                    <a:lnTo>
                      <a:pt x="20" y="31"/>
                    </a:lnTo>
                    <a:lnTo>
                      <a:pt x="20" y="32"/>
                    </a:lnTo>
                    <a:lnTo>
                      <a:pt x="20" y="32"/>
                    </a:lnTo>
                    <a:lnTo>
                      <a:pt x="21" y="33"/>
                    </a:lnTo>
                    <a:lnTo>
                      <a:pt x="23" y="32"/>
                    </a:lnTo>
                    <a:lnTo>
                      <a:pt x="23" y="33"/>
                    </a:lnTo>
                    <a:lnTo>
                      <a:pt x="23" y="33"/>
                    </a:lnTo>
                    <a:lnTo>
                      <a:pt x="23" y="34"/>
                    </a:lnTo>
                    <a:lnTo>
                      <a:pt x="24" y="35"/>
                    </a:lnTo>
                    <a:lnTo>
                      <a:pt x="24" y="34"/>
                    </a:lnTo>
                    <a:lnTo>
                      <a:pt x="24" y="32"/>
                    </a:lnTo>
                    <a:lnTo>
                      <a:pt x="24" y="32"/>
                    </a:lnTo>
                    <a:lnTo>
                      <a:pt x="23" y="32"/>
                    </a:lnTo>
                    <a:lnTo>
                      <a:pt x="23" y="32"/>
                    </a:lnTo>
                    <a:lnTo>
                      <a:pt x="22" y="32"/>
                    </a:lnTo>
                    <a:lnTo>
                      <a:pt x="22" y="32"/>
                    </a:lnTo>
                    <a:lnTo>
                      <a:pt x="23" y="31"/>
                    </a:lnTo>
                    <a:lnTo>
                      <a:pt x="22" y="30"/>
                    </a:lnTo>
                    <a:lnTo>
                      <a:pt x="21" y="30"/>
                    </a:lnTo>
                    <a:lnTo>
                      <a:pt x="21" y="29"/>
                    </a:lnTo>
                    <a:lnTo>
                      <a:pt x="22" y="28"/>
                    </a:lnTo>
                    <a:lnTo>
                      <a:pt x="23" y="28"/>
                    </a:lnTo>
                    <a:lnTo>
                      <a:pt x="23" y="28"/>
                    </a:lnTo>
                    <a:lnTo>
                      <a:pt x="20" y="27"/>
                    </a:lnTo>
                    <a:lnTo>
                      <a:pt x="20" y="27"/>
                    </a:lnTo>
                    <a:lnTo>
                      <a:pt x="20" y="26"/>
                    </a:lnTo>
                    <a:lnTo>
                      <a:pt x="20" y="28"/>
                    </a:lnTo>
                    <a:lnTo>
                      <a:pt x="19" y="28"/>
                    </a:lnTo>
                    <a:lnTo>
                      <a:pt x="18" y="28"/>
                    </a:lnTo>
                    <a:lnTo>
                      <a:pt x="18" y="25"/>
                    </a:lnTo>
                    <a:lnTo>
                      <a:pt x="17" y="25"/>
                    </a:lnTo>
                    <a:lnTo>
                      <a:pt x="16" y="25"/>
                    </a:lnTo>
                    <a:lnTo>
                      <a:pt x="16" y="25"/>
                    </a:lnTo>
                    <a:lnTo>
                      <a:pt x="15" y="25"/>
                    </a:lnTo>
                    <a:lnTo>
                      <a:pt x="14" y="25"/>
                    </a:lnTo>
                    <a:lnTo>
                      <a:pt x="13" y="25"/>
                    </a:lnTo>
                    <a:lnTo>
                      <a:pt x="13" y="26"/>
                    </a:lnTo>
                    <a:lnTo>
                      <a:pt x="13" y="27"/>
                    </a:lnTo>
                    <a:lnTo>
                      <a:pt x="13" y="27"/>
                    </a:lnTo>
                    <a:lnTo>
                      <a:pt x="13" y="27"/>
                    </a:lnTo>
                    <a:lnTo>
                      <a:pt x="11" y="26"/>
                    </a:lnTo>
                    <a:lnTo>
                      <a:pt x="11" y="25"/>
                    </a:lnTo>
                    <a:lnTo>
                      <a:pt x="10" y="24"/>
                    </a:lnTo>
                    <a:lnTo>
                      <a:pt x="10" y="23"/>
                    </a:lnTo>
                    <a:lnTo>
                      <a:pt x="10" y="22"/>
                    </a:lnTo>
                    <a:lnTo>
                      <a:pt x="9" y="21"/>
                    </a:lnTo>
                    <a:lnTo>
                      <a:pt x="9" y="19"/>
                    </a:lnTo>
                    <a:lnTo>
                      <a:pt x="9" y="19"/>
                    </a:lnTo>
                    <a:lnTo>
                      <a:pt x="10" y="17"/>
                    </a:lnTo>
                    <a:lnTo>
                      <a:pt x="10" y="17"/>
                    </a:lnTo>
                    <a:lnTo>
                      <a:pt x="11" y="16"/>
                    </a:lnTo>
                    <a:lnTo>
                      <a:pt x="13" y="15"/>
                    </a:lnTo>
                    <a:lnTo>
                      <a:pt x="13" y="15"/>
                    </a:lnTo>
                    <a:lnTo>
                      <a:pt x="13" y="14"/>
                    </a:lnTo>
                    <a:lnTo>
                      <a:pt x="15" y="10"/>
                    </a:lnTo>
                    <a:lnTo>
                      <a:pt x="15" y="9"/>
                    </a:lnTo>
                    <a:lnTo>
                      <a:pt x="14" y="8"/>
                    </a:lnTo>
                    <a:lnTo>
                      <a:pt x="14" y="8"/>
                    </a:lnTo>
                    <a:lnTo>
                      <a:pt x="13" y="7"/>
                    </a:lnTo>
                    <a:lnTo>
                      <a:pt x="13" y="7"/>
                    </a:lnTo>
                    <a:lnTo>
                      <a:pt x="13" y="3"/>
                    </a:lnTo>
                    <a:lnTo>
                      <a:pt x="14" y="2"/>
                    </a:lnTo>
                    <a:lnTo>
                      <a:pt x="14" y="2"/>
                    </a:lnTo>
                    <a:lnTo>
                      <a:pt x="13" y="1"/>
                    </a:lnTo>
                    <a:lnTo>
                      <a:pt x="13" y="1"/>
                    </a:lnTo>
                    <a:lnTo>
                      <a:pt x="13" y="1"/>
                    </a:lnTo>
                    <a:lnTo>
                      <a:pt x="13" y="2"/>
                    </a:lnTo>
                    <a:lnTo>
                      <a:pt x="12" y="2"/>
                    </a:lnTo>
                    <a:lnTo>
                      <a:pt x="10" y="2"/>
                    </a:lnTo>
                    <a:lnTo>
                      <a:pt x="9" y="1"/>
                    </a:lnTo>
                    <a:lnTo>
                      <a:pt x="5" y="0"/>
                    </a:lnTo>
                    <a:lnTo>
                      <a:pt x="4" y="2"/>
                    </a:lnTo>
                    <a:lnTo>
                      <a:pt x="3" y="14"/>
                    </a:lnTo>
                    <a:lnTo>
                      <a:pt x="2" y="15"/>
                    </a:lnTo>
                    <a:lnTo>
                      <a:pt x="1" y="14"/>
                    </a:lnTo>
                    <a:lnTo>
                      <a:pt x="0" y="1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6" name="Freeform 548"/>
              <p:cNvSpPr>
                <a:spLocks/>
              </p:cNvSpPr>
              <p:nvPr/>
            </p:nvSpPr>
            <p:spPr bwMode="auto">
              <a:xfrm>
                <a:off x="4952" y="3592"/>
                <a:ext cx="2" cy="2"/>
              </a:xfrm>
              <a:custGeom>
                <a:avLst/>
                <a:gdLst/>
                <a:ahLst/>
                <a:cxnLst>
                  <a:cxn ang="0">
                    <a:pos x="2" y="0"/>
                  </a:cxn>
                  <a:cxn ang="0">
                    <a:pos x="2" y="0"/>
                  </a:cxn>
                  <a:cxn ang="0">
                    <a:pos x="2" y="0"/>
                  </a:cxn>
                  <a:cxn ang="0">
                    <a:pos x="1" y="1"/>
                  </a:cxn>
                  <a:cxn ang="0">
                    <a:pos x="1" y="1"/>
                  </a:cxn>
                  <a:cxn ang="0">
                    <a:pos x="0" y="1"/>
                  </a:cxn>
                  <a:cxn ang="0">
                    <a:pos x="0" y="1"/>
                  </a:cxn>
                  <a:cxn ang="0">
                    <a:pos x="1" y="1"/>
                  </a:cxn>
                  <a:cxn ang="0">
                    <a:pos x="1" y="1"/>
                  </a:cxn>
                  <a:cxn ang="0">
                    <a:pos x="1" y="1"/>
                  </a:cxn>
                  <a:cxn ang="0">
                    <a:pos x="1" y="1"/>
                  </a:cxn>
                  <a:cxn ang="0">
                    <a:pos x="1" y="2"/>
                  </a:cxn>
                  <a:cxn ang="0">
                    <a:pos x="2" y="1"/>
                  </a:cxn>
                  <a:cxn ang="0">
                    <a:pos x="2" y="1"/>
                  </a:cxn>
                  <a:cxn ang="0">
                    <a:pos x="2" y="1"/>
                  </a:cxn>
                  <a:cxn ang="0">
                    <a:pos x="2" y="0"/>
                  </a:cxn>
                </a:cxnLst>
                <a:rect l="0" t="0" r="r" b="b"/>
                <a:pathLst>
                  <a:path w="2" h="2">
                    <a:moveTo>
                      <a:pt x="2" y="0"/>
                    </a:moveTo>
                    <a:lnTo>
                      <a:pt x="2" y="0"/>
                    </a:lnTo>
                    <a:lnTo>
                      <a:pt x="2" y="0"/>
                    </a:lnTo>
                    <a:lnTo>
                      <a:pt x="1" y="1"/>
                    </a:lnTo>
                    <a:lnTo>
                      <a:pt x="1" y="1"/>
                    </a:lnTo>
                    <a:lnTo>
                      <a:pt x="0" y="1"/>
                    </a:lnTo>
                    <a:lnTo>
                      <a:pt x="0" y="1"/>
                    </a:lnTo>
                    <a:lnTo>
                      <a:pt x="1" y="1"/>
                    </a:lnTo>
                    <a:lnTo>
                      <a:pt x="1" y="1"/>
                    </a:lnTo>
                    <a:lnTo>
                      <a:pt x="1" y="1"/>
                    </a:lnTo>
                    <a:lnTo>
                      <a:pt x="1" y="1"/>
                    </a:lnTo>
                    <a:lnTo>
                      <a:pt x="1" y="2"/>
                    </a:lnTo>
                    <a:lnTo>
                      <a:pt x="2" y="1"/>
                    </a:lnTo>
                    <a:lnTo>
                      <a:pt x="2" y="1"/>
                    </a:lnTo>
                    <a:lnTo>
                      <a:pt x="2" y="1"/>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7" name="Freeform 549"/>
              <p:cNvSpPr>
                <a:spLocks/>
              </p:cNvSpPr>
              <p:nvPr/>
            </p:nvSpPr>
            <p:spPr bwMode="auto">
              <a:xfrm>
                <a:off x="4867" y="3653"/>
                <a:ext cx="1" cy="1"/>
              </a:xfrm>
              <a:custGeom>
                <a:avLst/>
                <a:gdLst/>
                <a:ahLst/>
                <a:cxnLst>
                  <a:cxn ang="0">
                    <a:pos x="0" y="0"/>
                  </a:cxn>
                  <a:cxn ang="0">
                    <a:pos x="0" y="1"/>
                  </a:cxn>
                  <a:cxn ang="0">
                    <a:pos x="0" y="1"/>
                  </a:cxn>
                  <a:cxn ang="0">
                    <a:pos x="0" y="0"/>
                  </a:cxn>
                  <a:cxn ang="0">
                    <a:pos x="0" y="0"/>
                  </a:cxn>
                  <a:cxn ang="0">
                    <a:pos x="0" y="0"/>
                  </a:cxn>
                </a:cxnLst>
                <a:rect l="0" t="0" r="r" b="b"/>
                <a:pathLst>
                  <a:path h="1">
                    <a:moveTo>
                      <a:pt x="0" y="0"/>
                    </a:moveTo>
                    <a:lnTo>
                      <a:pt x="0" y="1"/>
                    </a:lnTo>
                    <a:lnTo>
                      <a:pt x="0" y="1"/>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8" name="Freeform 550"/>
              <p:cNvSpPr>
                <a:spLocks/>
              </p:cNvSpPr>
              <p:nvPr/>
            </p:nvSpPr>
            <p:spPr bwMode="auto">
              <a:xfrm>
                <a:off x="3421" y="3354"/>
                <a:ext cx="10" cy="7"/>
              </a:xfrm>
              <a:custGeom>
                <a:avLst/>
                <a:gdLst/>
                <a:ahLst/>
                <a:cxnLst>
                  <a:cxn ang="0">
                    <a:pos x="9" y="3"/>
                  </a:cxn>
                  <a:cxn ang="0">
                    <a:pos x="9" y="3"/>
                  </a:cxn>
                  <a:cxn ang="0">
                    <a:pos x="9" y="2"/>
                  </a:cxn>
                  <a:cxn ang="0">
                    <a:pos x="8" y="0"/>
                  </a:cxn>
                  <a:cxn ang="0">
                    <a:pos x="7" y="0"/>
                  </a:cxn>
                  <a:cxn ang="0">
                    <a:pos x="5" y="1"/>
                  </a:cxn>
                  <a:cxn ang="0">
                    <a:pos x="4" y="1"/>
                  </a:cxn>
                  <a:cxn ang="0">
                    <a:pos x="3" y="1"/>
                  </a:cxn>
                  <a:cxn ang="0">
                    <a:pos x="2" y="3"/>
                  </a:cxn>
                  <a:cxn ang="0">
                    <a:pos x="0" y="4"/>
                  </a:cxn>
                  <a:cxn ang="0">
                    <a:pos x="1" y="6"/>
                  </a:cxn>
                  <a:cxn ang="0">
                    <a:pos x="2" y="7"/>
                  </a:cxn>
                  <a:cxn ang="0">
                    <a:pos x="5" y="4"/>
                  </a:cxn>
                  <a:cxn ang="0">
                    <a:pos x="7" y="4"/>
                  </a:cxn>
                  <a:cxn ang="0">
                    <a:pos x="9" y="4"/>
                  </a:cxn>
                  <a:cxn ang="0">
                    <a:pos x="9" y="4"/>
                  </a:cxn>
                  <a:cxn ang="0">
                    <a:pos x="10" y="4"/>
                  </a:cxn>
                  <a:cxn ang="0">
                    <a:pos x="10" y="4"/>
                  </a:cxn>
                  <a:cxn ang="0">
                    <a:pos x="10" y="4"/>
                  </a:cxn>
                  <a:cxn ang="0">
                    <a:pos x="9" y="3"/>
                  </a:cxn>
                </a:cxnLst>
                <a:rect l="0" t="0" r="r" b="b"/>
                <a:pathLst>
                  <a:path w="10" h="7">
                    <a:moveTo>
                      <a:pt x="9" y="3"/>
                    </a:moveTo>
                    <a:lnTo>
                      <a:pt x="9" y="3"/>
                    </a:lnTo>
                    <a:lnTo>
                      <a:pt x="9" y="2"/>
                    </a:lnTo>
                    <a:lnTo>
                      <a:pt x="8" y="0"/>
                    </a:lnTo>
                    <a:lnTo>
                      <a:pt x="7" y="0"/>
                    </a:lnTo>
                    <a:lnTo>
                      <a:pt x="5" y="1"/>
                    </a:lnTo>
                    <a:lnTo>
                      <a:pt x="4" y="1"/>
                    </a:lnTo>
                    <a:lnTo>
                      <a:pt x="3" y="1"/>
                    </a:lnTo>
                    <a:lnTo>
                      <a:pt x="2" y="3"/>
                    </a:lnTo>
                    <a:lnTo>
                      <a:pt x="0" y="4"/>
                    </a:lnTo>
                    <a:lnTo>
                      <a:pt x="1" y="6"/>
                    </a:lnTo>
                    <a:lnTo>
                      <a:pt x="2" y="7"/>
                    </a:lnTo>
                    <a:lnTo>
                      <a:pt x="5" y="4"/>
                    </a:lnTo>
                    <a:lnTo>
                      <a:pt x="7" y="4"/>
                    </a:lnTo>
                    <a:lnTo>
                      <a:pt x="9" y="4"/>
                    </a:lnTo>
                    <a:lnTo>
                      <a:pt x="9" y="4"/>
                    </a:lnTo>
                    <a:lnTo>
                      <a:pt x="10" y="4"/>
                    </a:lnTo>
                    <a:lnTo>
                      <a:pt x="10" y="4"/>
                    </a:lnTo>
                    <a:lnTo>
                      <a:pt x="10" y="4"/>
                    </a:lnTo>
                    <a:lnTo>
                      <a:pt x="9"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09" name="Freeform 551"/>
              <p:cNvSpPr>
                <a:spLocks/>
              </p:cNvSpPr>
              <p:nvPr/>
            </p:nvSpPr>
            <p:spPr bwMode="auto">
              <a:xfrm>
                <a:off x="4867" y="3648"/>
                <a:ext cx="1" cy="1"/>
              </a:xfrm>
              <a:custGeom>
                <a:avLst/>
                <a:gdLst/>
                <a:ahLst/>
                <a:cxnLst>
                  <a:cxn ang="0">
                    <a:pos x="0" y="1"/>
                  </a:cxn>
                  <a:cxn ang="0">
                    <a:pos x="0" y="0"/>
                  </a:cxn>
                  <a:cxn ang="0">
                    <a:pos x="0" y="1"/>
                  </a:cxn>
                  <a:cxn ang="0">
                    <a:pos x="0" y="1"/>
                  </a:cxn>
                  <a:cxn ang="0">
                    <a:pos x="0" y="1"/>
                  </a:cxn>
                </a:cxnLst>
                <a:rect l="0" t="0" r="r" b="b"/>
                <a:pathLst>
                  <a:path h="1">
                    <a:moveTo>
                      <a:pt x="0" y="1"/>
                    </a:moveTo>
                    <a:lnTo>
                      <a:pt x="0" y="0"/>
                    </a:lnTo>
                    <a:lnTo>
                      <a:pt x="0" y="1"/>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0" name="Freeform 552"/>
              <p:cNvSpPr>
                <a:spLocks/>
              </p:cNvSpPr>
              <p:nvPr/>
            </p:nvSpPr>
            <p:spPr bwMode="auto">
              <a:xfrm>
                <a:off x="4867" y="3653"/>
                <a:ext cx="1" cy="1"/>
              </a:xfrm>
              <a:custGeom>
                <a:avLst/>
                <a:gdLst/>
                <a:ahLst/>
                <a:cxnLst>
                  <a:cxn ang="0">
                    <a:pos x="1" y="1"/>
                  </a:cxn>
                  <a:cxn ang="0">
                    <a:pos x="1" y="0"/>
                  </a:cxn>
                  <a:cxn ang="0">
                    <a:pos x="1" y="0"/>
                  </a:cxn>
                  <a:cxn ang="0">
                    <a:pos x="1" y="0"/>
                  </a:cxn>
                  <a:cxn ang="0">
                    <a:pos x="0" y="1"/>
                  </a:cxn>
                  <a:cxn ang="0">
                    <a:pos x="1" y="1"/>
                  </a:cxn>
                  <a:cxn ang="0">
                    <a:pos x="1" y="1"/>
                  </a:cxn>
                </a:cxnLst>
                <a:rect l="0" t="0" r="r" b="b"/>
                <a:pathLst>
                  <a:path w="1" h="1">
                    <a:moveTo>
                      <a:pt x="1" y="1"/>
                    </a:moveTo>
                    <a:lnTo>
                      <a:pt x="1" y="0"/>
                    </a:lnTo>
                    <a:lnTo>
                      <a:pt x="1" y="0"/>
                    </a:lnTo>
                    <a:lnTo>
                      <a:pt x="1" y="0"/>
                    </a:lnTo>
                    <a:lnTo>
                      <a:pt x="0" y="1"/>
                    </a:lnTo>
                    <a:lnTo>
                      <a:pt x="1" y="1"/>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1" name="Freeform 553"/>
              <p:cNvSpPr>
                <a:spLocks/>
              </p:cNvSpPr>
              <p:nvPr/>
            </p:nvSpPr>
            <p:spPr bwMode="auto">
              <a:xfrm>
                <a:off x="5007" y="3580"/>
                <a:ext cx="1" cy="1"/>
              </a:xfrm>
              <a:custGeom>
                <a:avLst/>
                <a:gdLst/>
                <a:ahLst/>
                <a:cxnLst>
                  <a:cxn ang="0">
                    <a:pos x="1" y="0"/>
                  </a:cxn>
                  <a:cxn ang="0">
                    <a:pos x="1" y="0"/>
                  </a:cxn>
                  <a:cxn ang="0">
                    <a:pos x="0" y="0"/>
                  </a:cxn>
                  <a:cxn ang="0">
                    <a:pos x="0" y="0"/>
                  </a:cxn>
                  <a:cxn ang="0">
                    <a:pos x="0" y="0"/>
                  </a:cxn>
                  <a:cxn ang="0">
                    <a:pos x="0" y="0"/>
                  </a:cxn>
                  <a:cxn ang="0">
                    <a:pos x="1" y="0"/>
                  </a:cxn>
                  <a:cxn ang="0">
                    <a:pos x="1" y="0"/>
                  </a:cxn>
                </a:cxnLst>
                <a:rect l="0" t="0" r="r" b="b"/>
                <a:pathLst>
                  <a:path w="1">
                    <a:moveTo>
                      <a:pt x="1" y="0"/>
                    </a:moveTo>
                    <a:lnTo>
                      <a:pt x="1" y="0"/>
                    </a:lnTo>
                    <a:lnTo>
                      <a:pt x="0" y="0"/>
                    </a:lnTo>
                    <a:lnTo>
                      <a:pt x="0" y="0"/>
                    </a:lnTo>
                    <a:lnTo>
                      <a:pt x="0" y="0"/>
                    </a:lnTo>
                    <a:lnTo>
                      <a:pt x="0" y="0"/>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2" name="Freeform 554"/>
              <p:cNvSpPr>
                <a:spLocks/>
              </p:cNvSpPr>
              <p:nvPr/>
            </p:nvSpPr>
            <p:spPr bwMode="auto">
              <a:xfrm>
                <a:off x="4570" y="3785"/>
                <a:ext cx="1" cy="1"/>
              </a:xfrm>
              <a:custGeom>
                <a:avLst/>
                <a:gdLst/>
                <a:ahLst/>
                <a:cxnLst>
                  <a:cxn ang="0">
                    <a:pos x="0" y="1"/>
                  </a:cxn>
                  <a:cxn ang="0">
                    <a:pos x="1" y="1"/>
                  </a:cxn>
                  <a:cxn ang="0">
                    <a:pos x="1" y="1"/>
                  </a:cxn>
                  <a:cxn ang="0">
                    <a:pos x="1" y="1"/>
                  </a:cxn>
                  <a:cxn ang="0">
                    <a:pos x="0" y="0"/>
                  </a:cxn>
                  <a:cxn ang="0">
                    <a:pos x="0" y="0"/>
                  </a:cxn>
                  <a:cxn ang="0">
                    <a:pos x="0" y="1"/>
                  </a:cxn>
                  <a:cxn ang="0">
                    <a:pos x="0" y="1"/>
                  </a:cxn>
                  <a:cxn ang="0">
                    <a:pos x="0" y="1"/>
                  </a:cxn>
                </a:cxnLst>
                <a:rect l="0" t="0" r="r" b="b"/>
                <a:pathLst>
                  <a:path w="1" h="1">
                    <a:moveTo>
                      <a:pt x="0" y="1"/>
                    </a:moveTo>
                    <a:lnTo>
                      <a:pt x="1" y="1"/>
                    </a:lnTo>
                    <a:lnTo>
                      <a:pt x="1" y="1"/>
                    </a:lnTo>
                    <a:lnTo>
                      <a:pt x="1" y="1"/>
                    </a:lnTo>
                    <a:lnTo>
                      <a:pt x="0" y="0"/>
                    </a:lnTo>
                    <a:lnTo>
                      <a:pt x="0" y="0"/>
                    </a:lnTo>
                    <a:lnTo>
                      <a:pt x="0" y="1"/>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3" name="Freeform 555"/>
              <p:cNvSpPr>
                <a:spLocks/>
              </p:cNvSpPr>
              <p:nvPr/>
            </p:nvSpPr>
            <p:spPr bwMode="auto">
              <a:xfrm>
                <a:off x="4056" y="3718"/>
                <a:ext cx="2" cy="1"/>
              </a:xfrm>
              <a:custGeom>
                <a:avLst/>
                <a:gdLst/>
                <a:ahLst/>
                <a:cxnLst>
                  <a:cxn ang="0">
                    <a:pos x="2" y="1"/>
                  </a:cxn>
                  <a:cxn ang="0">
                    <a:pos x="2" y="1"/>
                  </a:cxn>
                  <a:cxn ang="0">
                    <a:pos x="2" y="0"/>
                  </a:cxn>
                  <a:cxn ang="0">
                    <a:pos x="2" y="0"/>
                  </a:cxn>
                  <a:cxn ang="0">
                    <a:pos x="2" y="0"/>
                  </a:cxn>
                  <a:cxn ang="0">
                    <a:pos x="1" y="0"/>
                  </a:cxn>
                  <a:cxn ang="0">
                    <a:pos x="1" y="1"/>
                  </a:cxn>
                  <a:cxn ang="0">
                    <a:pos x="0" y="1"/>
                  </a:cxn>
                  <a:cxn ang="0">
                    <a:pos x="0" y="1"/>
                  </a:cxn>
                  <a:cxn ang="0">
                    <a:pos x="0" y="1"/>
                  </a:cxn>
                  <a:cxn ang="0">
                    <a:pos x="0" y="1"/>
                  </a:cxn>
                  <a:cxn ang="0">
                    <a:pos x="2" y="1"/>
                  </a:cxn>
                  <a:cxn ang="0">
                    <a:pos x="2" y="1"/>
                  </a:cxn>
                </a:cxnLst>
                <a:rect l="0" t="0" r="r" b="b"/>
                <a:pathLst>
                  <a:path w="2" h="1">
                    <a:moveTo>
                      <a:pt x="2" y="1"/>
                    </a:moveTo>
                    <a:lnTo>
                      <a:pt x="2" y="1"/>
                    </a:lnTo>
                    <a:lnTo>
                      <a:pt x="2" y="0"/>
                    </a:lnTo>
                    <a:lnTo>
                      <a:pt x="2" y="0"/>
                    </a:lnTo>
                    <a:lnTo>
                      <a:pt x="2" y="0"/>
                    </a:lnTo>
                    <a:lnTo>
                      <a:pt x="1" y="0"/>
                    </a:lnTo>
                    <a:lnTo>
                      <a:pt x="1" y="1"/>
                    </a:lnTo>
                    <a:lnTo>
                      <a:pt x="0" y="1"/>
                    </a:lnTo>
                    <a:lnTo>
                      <a:pt x="0" y="1"/>
                    </a:lnTo>
                    <a:lnTo>
                      <a:pt x="0" y="1"/>
                    </a:lnTo>
                    <a:lnTo>
                      <a:pt x="0" y="1"/>
                    </a:lnTo>
                    <a:lnTo>
                      <a:pt x="2" y="1"/>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4" name="Freeform 556"/>
              <p:cNvSpPr>
                <a:spLocks/>
              </p:cNvSpPr>
              <p:nvPr/>
            </p:nvSpPr>
            <p:spPr bwMode="auto">
              <a:xfrm>
                <a:off x="4051" y="3719"/>
                <a:ext cx="12" cy="9"/>
              </a:xfrm>
              <a:custGeom>
                <a:avLst/>
                <a:gdLst/>
                <a:ahLst/>
                <a:cxnLst>
                  <a:cxn ang="0">
                    <a:pos x="2" y="0"/>
                  </a:cxn>
                  <a:cxn ang="0">
                    <a:pos x="2" y="0"/>
                  </a:cxn>
                  <a:cxn ang="0">
                    <a:pos x="1" y="1"/>
                  </a:cxn>
                  <a:cxn ang="0">
                    <a:pos x="0" y="2"/>
                  </a:cxn>
                  <a:cxn ang="0">
                    <a:pos x="1" y="7"/>
                  </a:cxn>
                  <a:cxn ang="0">
                    <a:pos x="1" y="8"/>
                  </a:cxn>
                  <a:cxn ang="0">
                    <a:pos x="2" y="9"/>
                  </a:cxn>
                  <a:cxn ang="0">
                    <a:pos x="4" y="9"/>
                  </a:cxn>
                  <a:cxn ang="0">
                    <a:pos x="5" y="9"/>
                  </a:cxn>
                  <a:cxn ang="0">
                    <a:pos x="7" y="8"/>
                  </a:cxn>
                  <a:cxn ang="0">
                    <a:pos x="10" y="7"/>
                  </a:cxn>
                  <a:cxn ang="0">
                    <a:pos x="12" y="3"/>
                  </a:cxn>
                  <a:cxn ang="0">
                    <a:pos x="12" y="1"/>
                  </a:cxn>
                  <a:cxn ang="0">
                    <a:pos x="12" y="1"/>
                  </a:cxn>
                  <a:cxn ang="0">
                    <a:pos x="12" y="0"/>
                  </a:cxn>
                  <a:cxn ang="0">
                    <a:pos x="12" y="0"/>
                  </a:cxn>
                  <a:cxn ang="0">
                    <a:pos x="11" y="0"/>
                  </a:cxn>
                  <a:cxn ang="0">
                    <a:pos x="10" y="0"/>
                  </a:cxn>
                  <a:cxn ang="0">
                    <a:pos x="6" y="0"/>
                  </a:cxn>
                  <a:cxn ang="0">
                    <a:pos x="3" y="0"/>
                  </a:cxn>
                  <a:cxn ang="0">
                    <a:pos x="2" y="0"/>
                  </a:cxn>
                </a:cxnLst>
                <a:rect l="0" t="0" r="r" b="b"/>
                <a:pathLst>
                  <a:path w="12" h="9">
                    <a:moveTo>
                      <a:pt x="2" y="0"/>
                    </a:moveTo>
                    <a:lnTo>
                      <a:pt x="2" y="0"/>
                    </a:lnTo>
                    <a:lnTo>
                      <a:pt x="1" y="1"/>
                    </a:lnTo>
                    <a:lnTo>
                      <a:pt x="0" y="2"/>
                    </a:lnTo>
                    <a:lnTo>
                      <a:pt x="1" y="7"/>
                    </a:lnTo>
                    <a:lnTo>
                      <a:pt x="1" y="8"/>
                    </a:lnTo>
                    <a:lnTo>
                      <a:pt x="2" y="9"/>
                    </a:lnTo>
                    <a:lnTo>
                      <a:pt x="4" y="9"/>
                    </a:lnTo>
                    <a:lnTo>
                      <a:pt x="5" y="9"/>
                    </a:lnTo>
                    <a:lnTo>
                      <a:pt x="7" y="8"/>
                    </a:lnTo>
                    <a:lnTo>
                      <a:pt x="10" y="7"/>
                    </a:lnTo>
                    <a:lnTo>
                      <a:pt x="12" y="3"/>
                    </a:lnTo>
                    <a:lnTo>
                      <a:pt x="12" y="1"/>
                    </a:lnTo>
                    <a:lnTo>
                      <a:pt x="12" y="1"/>
                    </a:lnTo>
                    <a:lnTo>
                      <a:pt x="12" y="0"/>
                    </a:lnTo>
                    <a:lnTo>
                      <a:pt x="12" y="0"/>
                    </a:lnTo>
                    <a:lnTo>
                      <a:pt x="11" y="0"/>
                    </a:lnTo>
                    <a:lnTo>
                      <a:pt x="10" y="0"/>
                    </a:lnTo>
                    <a:lnTo>
                      <a:pt x="6" y="0"/>
                    </a:lnTo>
                    <a:lnTo>
                      <a:pt x="3" y="0"/>
                    </a:lnTo>
                    <a:lnTo>
                      <a:pt x="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5" name="Freeform 557"/>
              <p:cNvSpPr>
                <a:spLocks/>
              </p:cNvSpPr>
              <p:nvPr/>
            </p:nvSpPr>
            <p:spPr bwMode="auto">
              <a:xfrm>
                <a:off x="4048" y="3718"/>
                <a:ext cx="3" cy="4"/>
              </a:xfrm>
              <a:custGeom>
                <a:avLst/>
                <a:gdLst/>
                <a:ahLst/>
                <a:cxnLst>
                  <a:cxn ang="0">
                    <a:pos x="2" y="4"/>
                  </a:cxn>
                  <a:cxn ang="0">
                    <a:pos x="2" y="3"/>
                  </a:cxn>
                  <a:cxn ang="0">
                    <a:pos x="2" y="3"/>
                  </a:cxn>
                  <a:cxn ang="0">
                    <a:pos x="3" y="2"/>
                  </a:cxn>
                  <a:cxn ang="0">
                    <a:pos x="3" y="1"/>
                  </a:cxn>
                  <a:cxn ang="0">
                    <a:pos x="3" y="1"/>
                  </a:cxn>
                  <a:cxn ang="0">
                    <a:pos x="3" y="1"/>
                  </a:cxn>
                  <a:cxn ang="0">
                    <a:pos x="2" y="1"/>
                  </a:cxn>
                  <a:cxn ang="0">
                    <a:pos x="2" y="1"/>
                  </a:cxn>
                  <a:cxn ang="0">
                    <a:pos x="2" y="1"/>
                  </a:cxn>
                  <a:cxn ang="0">
                    <a:pos x="3" y="1"/>
                  </a:cxn>
                  <a:cxn ang="0">
                    <a:pos x="3" y="0"/>
                  </a:cxn>
                  <a:cxn ang="0">
                    <a:pos x="2" y="1"/>
                  </a:cxn>
                  <a:cxn ang="0">
                    <a:pos x="2" y="1"/>
                  </a:cxn>
                  <a:cxn ang="0">
                    <a:pos x="2" y="1"/>
                  </a:cxn>
                  <a:cxn ang="0">
                    <a:pos x="2" y="1"/>
                  </a:cxn>
                  <a:cxn ang="0">
                    <a:pos x="2" y="1"/>
                  </a:cxn>
                  <a:cxn ang="0">
                    <a:pos x="1" y="2"/>
                  </a:cxn>
                  <a:cxn ang="0">
                    <a:pos x="0" y="3"/>
                  </a:cxn>
                  <a:cxn ang="0">
                    <a:pos x="0" y="3"/>
                  </a:cxn>
                  <a:cxn ang="0">
                    <a:pos x="1" y="4"/>
                  </a:cxn>
                  <a:cxn ang="0">
                    <a:pos x="1" y="4"/>
                  </a:cxn>
                  <a:cxn ang="0">
                    <a:pos x="2" y="4"/>
                  </a:cxn>
                </a:cxnLst>
                <a:rect l="0" t="0" r="r" b="b"/>
                <a:pathLst>
                  <a:path w="3" h="4">
                    <a:moveTo>
                      <a:pt x="2" y="4"/>
                    </a:moveTo>
                    <a:lnTo>
                      <a:pt x="2" y="3"/>
                    </a:lnTo>
                    <a:lnTo>
                      <a:pt x="2" y="3"/>
                    </a:lnTo>
                    <a:lnTo>
                      <a:pt x="3" y="2"/>
                    </a:lnTo>
                    <a:lnTo>
                      <a:pt x="3" y="1"/>
                    </a:lnTo>
                    <a:lnTo>
                      <a:pt x="3" y="1"/>
                    </a:lnTo>
                    <a:lnTo>
                      <a:pt x="3" y="1"/>
                    </a:lnTo>
                    <a:lnTo>
                      <a:pt x="2" y="1"/>
                    </a:lnTo>
                    <a:lnTo>
                      <a:pt x="2" y="1"/>
                    </a:lnTo>
                    <a:lnTo>
                      <a:pt x="2" y="1"/>
                    </a:lnTo>
                    <a:lnTo>
                      <a:pt x="3" y="1"/>
                    </a:lnTo>
                    <a:lnTo>
                      <a:pt x="3" y="0"/>
                    </a:lnTo>
                    <a:lnTo>
                      <a:pt x="2" y="1"/>
                    </a:lnTo>
                    <a:lnTo>
                      <a:pt x="2" y="1"/>
                    </a:lnTo>
                    <a:lnTo>
                      <a:pt x="2" y="1"/>
                    </a:lnTo>
                    <a:lnTo>
                      <a:pt x="2" y="1"/>
                    </a:lnTo>
                    <a:lnTo>
                      <a:pt x="2" y="1"/>
                    </a:lnTo>
                    <a:lnTo>
                      <a:pt x="1" y="2"/>
                    </a:lnTo>
                    <a:lnTo>
                      <a:pt x="0" y="3"/>
                    </a:lnTo>
                    <a:lnTo>
                      <a:pt x="0" y="3"/>
                    </a:lnTo>
                    <a:lnTo>
                      <a:pt x="1" y="4"/>
                    </a:lnTo>
                    <a:lnTo>
                      <a:pt x="1" y="4"/>
                    </a:lnTo>
                    <a:lnTo>
                      <a:pt x="2" y="4"/>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6" name="Freeform 558"/>
              <p:cNvSpPr>
                <a:spLocks/>
              </p:cNvSpPr>
              <p:nvPr/>
            </p:nvSpPr>
            <p:spPr bwMode="auto">
              <a:xfrm>
                <a:off x="3851" y="3602"/>
                <a:ext cx="1" cy="2"/>
              </a:xfrm>
              <a:custGeom>
                <a:avLst/>
                <a:gdLst/>
                <a:ahLst/>
                <a:cxnLst>
                  <a:cxn ang="0">
                    <a:pos x="0" y="2"/>
                  </a:cxn>
                  <a:cxn ang="0">
                    <a:pos x="0" y="2"/>
                  </a:cxn>
                  <a:cxn ang="0">
                    <a:pos x="0" y="1"/>
                  </a:cxn>
                  <a:cxn ang="0">
                    <a:pos x="1" y="0"/>
                  </a:cxn>
                  <a:cxn ang="0">
                    <a:pos x="0" y="0"/>
                  </a:cxn>
                  <a:cxn ang="0">
                    <a:pos x="0" y="2"/>
                  </a:cxn>
                </a:cxnLst>
                <a:rect l="0" t="0" r="r" b="b"/>
                <a:pathLst>
                  <a:path w="1" h="2">
                    <a:moveTo>
                      <a:pt x="0" y="2"/>
                    </a:moveTo>
                    <a:lnTo>
                      <a:pt x="0" y="2"/>
                    </a:lnTo>
                    <a:lnTo>
                      <a:pt x="0" y="1"/>
                    </a:lnTo>
                    <a:lnTo>
                      <a:pt x="1" y="0"/>
                    </a:lnTo>
                    <a:lnTo>
                      <a:pt x="0" y="0"/>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7" name="Freeform 559"/>
              <p:cNvSpPr>
                <a:spLocks/>
              </p:cNvSpPr>
              <p:nvPr/>
            </p:nvSpPr>
            <p:spPr bwMode="auto">
              <a:xfrm>
                <a:off x="4052" y="3718"/>
                <a:ext cx="1" cy="1"/>
              </a:xfrm>
              <a:custGeom>
                <a:avLst/>
                <a:gdLst/>
                <a:ahLst/>
                <a:cxnLst>
                  <a:cxn ang="0">
                    <a:pos x="1" y="0"/>
                  </a:cxn>
                  <a:cxn ang="0">
                    <a:pos x="1" y="0"/>
                  </a:cxn>
                  <a:cxn ang="0">
                    <a:pos x="0" y="0"/>
                  </a:cxn>
                  <a:cxn ang="0">
                    <a:pos x="1" y="1"/>
                  </a:cxn>
                  <a:cxn ang="0">
                    <a:pos x="1" y="1"/>
                  </a:cxn>
                  <a:cxn ang="0">
                    <a:pos x="1" y="0"/>
                  </a:cxn>
                </a:cxnLst>
                <a:rect l="0" t="0" r="r" b="b"/>
                <a:pathLst>
                  <a:path w="1" h="1">
                    <a:moveTo>
                      <a:pt x="1" y="0"/>
                    </a:moveTo>
                    <a:lnTo>
                      <a:pt x="1" y="0"/>
                    </a:lnTo>
                    <a:lnTo>
                      <a:pt x="0" y="0"/>
                    </a:lnTo>
                    <a:lnTo>
                      <a:pt x="1" y="1"/>
                    </a:lnTo>
                    <a:lnTo>
                      <a:pt x="1"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8" name="Freeform 560"/>
              <p:cNvSpPr>
                <a:spLocks/>
              </p:cNvSpPr>
              <p:nvPr/>
            </p:nvSpPr>
            <p:spPr bwMode="auto">
              <a:xfrm>
                <a:off x="3951" y="3446"/>
                <a:ext cx="1" cy="2"/>
              </a:xfrm>
              <a:custGeom>
                <a:avLst/>
                <a:gdLst/>
                <a:ahLst/>
                <a:cxnLst>
                  <a:cxn ang="0">
                    <a:pos x="1" y="0"/>
                  </a:cxn>
                  <a:cxn ang="0">
                    <a:pos x="0" y="1"/>
                  </a:cxn>
                  <a:cxn ang="0">
                    <a:pos x="0" y="1"/>
                  </a:cxn>
                  <a:cxn ang="0">
                    <a:pos x="1" y="2"/>
                  </a:cxn>
                  <a:cxn ang="0">
                    <a:pos x="1" y="1"/>
                  </a:cxn>
                  <a:cxn ang="0">
                    <a:pos x="1" y="0"/>
                  </a:cxn>
                  <a:cxn ang="0">
                    <a:pos x="1" y="0"/>
                  </a:cxn>
                </a:cxnLst>
                <a:rect l="0" t="0" r="r" b="b"/>
                <a:pathLst>
                  <a:path w="1" h="2">
                    <a:moveTo>
                      <a:pt x="1" y="0"/>
                    </a:moveTo>
                    <a:lnTo>
                      <a:pt x="0" y="1"/>
                    </a:lnTo>
                    <a:lnTo>
                      <a:pt x="0" y="1"/>
                    </a:lnTo>
                    <a:lnTo>
                      <a:pt x="1" y="2"/>
                    </a:lnTo>
                    <a:lnTo>
                      <a:pt x="1" y="1"/>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19" name="Freeform 561"/>
              <p:cNvSpPr>
                <a:spLocks/>
              </p:cNvSpPr>
              <p:nvPr/>
            </p:nvSpPr>
            <p:spPr bwMode="auto">
              <a:xfrm>
                <a:off x="3952" y="3448"/>
                <a:ext cx="1" cy="1"/>
              </a:xfrm>
              <a:custGeom>
                <a:avLst/>
                <a:gdLst/>
                <a:ahLst/>
                <a:cxnLst>
                  <a:cxn ang="0">
                    <a:pos x="0" y="1"/>
                  </a:cxn>
                  <a:cxn ang="0">
                    <a:pos x="0" y="1"/>
                  </a:cxn>
                  <a:cxn ang="0">
                    <a:pos x="0" y="0"/>
                  </a:cxn>
                  <a:cxn ang="0">
                    <a:pos x="0" y="0"/>
                  </a:cxn>
                  <a:cxn ang="0">
                    <a:pos x="0" y="0"/>
                  </a:cxn>
                  <a:cxn ang="0">
                    <a:pos x="0" y="1"/>
                  </a:cxn>
                </a:cxnLst>
                <a:rect l="0" t="0" r="r" b="b"/>
                <a:pathLst>
                  <a:path h="1">
                    <a:moveTo>
                      <a:pt x="0" y="1"/>
                    </a:moveTo>
                    <a:lnTo>
                      <a:pt x="0" y="1"/>
                    </a:lnTo>
                    <a:lnTo>
                      <a:pt x="0" y="0"/>
                    </a:lnTo>
                    <a:lnTo>
                      <a:pt x="0" y="0"/>
                    </a:lnTo>
                    <a:lnTo>
                      <a:pt x="0" y="0"/>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0" name="Freeform 562"/>
              <p:cNvSpPr>
                <a:spLocks/>
              </p:cNvSpPr>
              <p:nvPr/>
            </p:nvSpPr>
            <p:spPr bwMode="auto">
              <a:xfrm>
                <a:off x="3953" y="3649"/>
                <a:ext cx="1" cy="2"/>
              </a:xfrm>
              <a:custGeom>
                <a:avLst/>
                <a:gdLst/>
                <a:ahLst/>
                <a:cxnLst>
                  <a:cxn ang="0">
                    <a:pos x="1" y="2"/>
                  </a:cxn>
                  <a:cxn ang="0">
                    <a:pos x="1" y="2"/>
                  </a:cxn>
                  <a:cxn ang="0">
                    <a:pos x="1" y="2"/>
                  </a:cxn>
                  <a:cxn ang="0">
                    <a:pos x="1" y="1"/>
                  </a:cxn>
                  <a:cxn ang="0">
                    <a:pos x="1" y="1"/>
                  </a:cxn>
                  <a:cxn ang="0">
                    <a:pos x="0" y="1"/>
                  </a:cxn>
                  <a:cxn ang="0">
                    <a:pos x="0" y="0"/>
                  </a:cxn>
                  <a:cxn ang="0">
                    <a:pos x="0" y="1"/>
                  </a:cxn>
                  <a:cxn ang="0">
                    <a:pos x="1" y="2"/>
                  </a:cxn>
                </a:cxnLst>
                <a:rect l="0" t="0" r="r" b="b"/>
                <a:pathLst>
                  <a:path w="1" h="2">
                    <a:moveTo>
                      <a:pt x="1" y="2"/>
                    </a:moveTo>
                    <a:lnTo>
                      <a:pt x="1" y="2"/>
                    </a:lnTo>
                    <a:lnTo>
                      <a:pt x="1" y="2"/>
                    </a:lnTo>
                    <a:lnTo>
                      <a:pt x="1" y="1"/>
                    </a:lnTo>
                    <a:lnTo>
                      <a:pt x="1" y="1"/>
                    </a:lnTo>
                    <a:lnTo>
                      <a:pt x="0" y="1"/>
                    </a:lnTo>
                    <a:lnTo>
                      <a:pt x="0" y="0"/>
                    </a:lnTo>
                    <a:lnTo>
                      <a:pt x="0" y="1"/>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1" name="Freeform 563"/>
              <p:cNvSpPr>
                <a:spLocks/>
              </p:cNvSpPr>
              <p:nvPr/>
            </p:nvSpPr>
            <p:spPr bwMode="auto">
              <a:xfrm>
                <a:off x="3793" y="3575"/>
                <a:ext cx="1" cy="2"/>
              </a:xfrm>
              <a:custGeom>
                <a:avLst/>
                <a:gdLst/>
                <a:ahLst/>
                <a:cxnLst>
                  <a:cxn ang="0">
                    <a:pos x="1" y="0"/>
                  </a:cxn>
                  <a:cxn ang="0">
                    <a:pos x="0" y="0"/>
                  </a:cxn>
                  <a:cxn ang="0">
                    <a:pos x="0" y="1"/>
                  </a:cxn>
                  <a:cxn ang="0">
                    <a:pos x="0" y="1"/>
                  </a:cxn>
                  <a:cxn ang="0">
                    <a:pos x="1" y="2"/>
                  </a:cxn>
                  <a:cxn ang="0">
                    <a:pos x="1" y="1"/>
                  </a:cxn>
                  <a:cxn ang="0">
                    <a:pos x="1" y="1"/>
                  </a:cxn>
                  <a:cxn ang="0">
                    <a:pos x="1" y="0"/>
                  </a:cxn>
                  <a:cxn ang="0">
                    <a:pos x="1" y="0"/>
                  </a:cxn>
                </a:cxnLst>
                <a:rect l="0" t="0" r="r" b="b"/>
                <a:pathLst>
                  <a:path w="1" h="2">
                    <a:moveTo>
                      <a:pt x="1" y="0"/>
                    </a:moveTo>
                    <a:lnTo>
                      <a:pt x="0" y="0"/>
                    </a:lnTo>
                    <a:lnTo>
                      <a:pt x="0" y="1"/>
                    </a:lnTo>
                    <a:lnTo>
                      <a:pt x="0" y="1"/>
                    </a:lnTo>
                    <a:lnTo>
                      <a:pt x="1" y="2"/>
                    </a:lnTo>
                    <a:lnTo>
                      <a:pt x="1" y="1"/>
                    </a:lnTo>
                    <a:lnTo>
                      <a:pt x="1" y="1"/>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2" name="Freeform 564"/>
              <p:cNvSpPr>
                <a:spLocks/>
              </p:cNvSpPr>
              <p:nvPr/>
            </p:nvSpPr>
            <p:spPr bwMode="auto">
              <a:xfrm>
                <a:off x="3796" y="3556"/>
                <a:ext cx="3" cy="4"/>
              </a:xfrm>
              <a:custGeom>
                <a:avLst/>
                <a:gdLst/>
                <a:ahLst/>
                <a:cxnLst>
                  <a:cxn ang="0">
                    <a:pos x="2" y="1"/>
                  </a:cxn>
                  <a:cxn ang="0">
                    <a:pos x="2" y="1"/>
                  </a:cxn>
                  <a:cxn ang="0">
                    <a:pos x="1" y="1"/>
                  </a:cxn>
                  <a:cxn ang="0">
                    <a:pos x="0" y="2"/>
                  </a:cxn>
                  <a:cxn ang="0">
                    <a:pos x="0" y="2"/>
                  </a:cxn>
                  <a:cxn ang="0">
                    <a:pos x="0" y="2"/>
                  </a:cxn>
                  <a:cxn ang="0">
                    <a:pos x="0" y="2"/>
                  </a:cxn>
                  <a:cxn ang="0">
                    <a:pos x="0" y="4"/>
                  </a:cxn>
                  <a:cxn ang="0">
                    <a:pos x="0" y="4"/>
                  </a:cxn>
                  <a:cxn ang="0">
                    <a:pos x="0" y="4"/>
                  </a:cxn>
                  <a:cxn ang="0">
                    <a:pos x="3" y="1"/>
                  </a:cxn>
                  <a:cxn ang="0">
                    <a:pos x="3" y="0"/>
                  </a:cxn>
                  <a:cxn ang="0">
                    <a:pos x="3" y="0"/>
                  </a:cxn>
                  <a:cxn ang="0">
                    <a:pos x="3" y="1"/>
                  </a:cxn>
                  <a:cxn ang="0">
                    <a:pos x="2" y="1"/>
                  </a:cxn>
                </a:cxnLst>
                <a:rect l="0" t="0" r="r" b="b"/>
                <a:pathLst>
                  <a:path w="3" h="4">
                    <a:moveTo>
                      <a:pt x="2" y="1"/>
                    </a:moveTo>
                    <a:lnTo>
                      <a:pt x="2" y="1"/>
                    </a:lnTo>
                    <a:lnTo>
                      <a:pt x="1" y="1"/>
                    </a:lnTo>
                    <a:lnTo>
                      <a:pt x="0" y="2"/>
                    </a:lnTo>
                    <a:lnTo>
                      <a:pt x="0" y="2"/>
                    </a:lnTo>
                    <a:lnTo>
                      <a:pt x="0" y="2"/>
                    </a:lnTo>
                    <a:lnTo>
                      <a:pt x="0" y="2"/>
                    </a:lnTo>
                    <a:lnTo>
                      <a:pt x="0" y="4"/>
                    </a:lnTo>
                    <a:lnTo>
                      <a:pt x="0" y="4"/>
                    </a:lnTo>
                    <a:lnTo>
                      <a:pt x="0" y="4"/>
                    </a:lnTo>
                    <a:lnTo>
                      <a:pt x="3" y="1"/>
                    </a:lnTo>
                    <a:lnTo>
                      <a:pt x="3" y="0"/>
                    </a:lnTo>
                    <a:lnTo>
                      <a:pt x="3" y="0"/>
                    </a:lnTo>
                    <a:lnTo>
                      <a:pt x="3" y="1"/>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3" name="Freeform 565"/>
              <p:cNvSpPr>
                <a:spLocks/>
              </p:cNvSpPr>
              <p:nvPr/>
            </p:nvSpPr>
            <p:spPr bwMode="auto">
              <a:xfrm>
                <a:off x="4053" y="3715"/>
                <a:ext cx="3" cy="3"/>
              </a:xfrm>
              <a:custGeom>
                <a:avLst/>
                <a:gdLst/>
                <a:ahLst/>
                <a:cxnLst>
                  <a:cxn ang="0">
                    <a:pos x="1" y="1"/>
                  </a:cxn>
                  <a:cxn ang="0">
                    <a:pos x="1" y="1"/>
                  </a:cxn>
                  <a:cxn ang="0">
                    <a:pos x="1" y="0"/>
                  </a:cxn>
                  <a:cxn ang="0">
                    <a:pos x="0" y="1"/>
                  </a:cxn>
                  <a:cxn ang="0">
                    <a:pos x="0" y="2"/>
                  </a:cxn>
                  <a:cxn ang="0">
                    <a:pos x="1" y="3"/>
                  </a:cxn>
                  <a:cxn ang="0">
                    <a:pos x="2" y="3"/>
                  </a:cxn>
                  <a:cxn ang="0">
                    <a:pos x="3" y="3"/>
                  </a:cxn>
                  <a:cxn ang="0">
                    <a:pos x="3" y="2"/>
                  </a:cxn>
                  <a:cxn ang="0">
                    <a:pos x="2" y="2"/>
                  </a:cxn>
                  <a:cxn ang="0">
                    <a:pos x="1" y="1"/>
                  </a:cxn>
                </a:cxnLst>
                <a:rect l="0" t="0" r="r" b="b"/>
                <a:pathLst>
                  <a:path w="3" h="3">
                    <a:moveTo>
                      <a:pt x="1" y="1"/>
                    </a:moveTo>
                    <a:lnTo>
                      <a:pt x="1" y="1"/>
                    </a:lnTo>
                    <a:lnTo>
                      <a:pt x="1" y="0"/>
                    </a:lnTo>
                    <a:lnTo>
                      <a:pt x="0" y="1"/>
                    </a:lnTo>
                    <a:lnTo>
                      <a:pt x="0" y="2"/>
                    </a:lnTo>
                    <a:lnTo>
                      <a:pt x="1" y="3"/>
                    </a:lnTo>
                    <a:lnTo>
                      <a:pt x="2" y="3"/>
                    </a:lnTo>
                    <a:lnTo>
                      <a:pt x="3" y="3"/>
                    </a:lnTo>
                    <a:lnTo>
                      <a:pt x="3" y="2"/>
                    </a:lnTo>
                    <a:lnTo>
                      <a:pt x="2" y="2"/>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4" name="Freeform 566"/>
              <p:cNvSpPr>
                <a:spLocks/>
              </p:cNvSpPr>
              <p:nvPr/>
            </p:nvSpPr>
            <p:spPr bwMode="auto">
              <a:xfrm>
                <a:off x="4537" y="4010"/>
                <a:ext cx="1" cy="1"/>
              </a:xfrm>
              <a:custGeom>
                <a:avLst/>
                <a:gdLst/>
                <a:ahLst/>
                <a:cxnLst>
                  <a:cxn ang="0">
                    <a:pos x="0" y="0"/>
                  </a:cxn>
                  <a:cxn ang="0">
                    <a:pos x="0" y="0"/>
                  </a:cxn>
                  <a:cxn ang="0">
                    <a:pos x="0" y="0"/>
                  </a:cxn>
                  <a:cxn ang="0">
                    <a:pos x="0" y="0"/>
                  </a:cxn>
                  <a:cxn ang="0">
                    <a:pos x="1" y="0"/>
                  </a:cxn>
                  <a:cxn ang="0">
                    <a:pos x="1" y="0"/>
                  </a:cxn>
                  <a:cxn ang="0">
                    <a:pos x="1" y="0"/>
                  </a:cxn>
                  <a:cxn ang="0">
                    <a:pos x="0" y="0"/>
                  </a:cxn>
                </a:cxnLst>
                <a:rect l="0" t="0" r="r" b="b"/>
                <a:pathLst>
                  <a:path w="1">
                    <a:moveTo>
                      <a:pt x="0" y="0"/>
                    </a:moveTo>
                    <a:lnTo>
                      <a:pt x="0" y="0"/>
                    </a:lnTo>
                    <a:lnTo>
                      <a:pt x="0" y="0"/>
                    </a:lnTo>
                    <a:lnTo>
                      <a:pt x="0" y="0"/>
                    </a:lnTo>
                    <a:lnTo>
                      <a:pt x="1" y="0"/>
                    </a:lnTo>
                    <a:lnTo>
                      <a:pt x="1" y="0"/>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5" name="Freeform 567"/>
              <p:cNvSpPr>
                <a:spLocks/>
              </p:cNvSpPr>
              <p:nvPr/>
            </p:nvSpPr>
            <p:spPr bwMode="auto">
              <a:xfrm>
                <a:off x="4376" y="3697"/>
                <a:ext cx="3" cy="3"/>
              </a:xfrm>
              <a:custGeom>
                <a:avLst/>
                <a:gdLst/>
                <a:ahLst/>
                <a:cxnLst>
                  <a:cxn ang="0">
                    <a:pos x="2" y="3"/>
                  </a:cxn>
                  <a:cxn ang="0">
                    <a:pos x="3" y="1"/>
                  </a:cxn>
                  <a:cxn ang="0">
                    <a:pos x="3" y="0"/>
                  </a:cxn>
                  <a:cxn ang="0">
                    <a:pos x="2" y="0"/>
                  </a:cxn>
                  <a:cxn ang="0">
                    <a:pos x="1" y="0"/>
                  </a:cxn>
                  <a:cxn ang="0">
                    <a:pos x="0" y="2"/>
                  </a:cxn>
                  <a:cxn ang="0">
                    <a:pos x="0" y="3"/>
                  </a:cxn>
                  <a:cxn ang="0">
                    <a:pos x="0" y="3"/>
                  </a:cxn>
                  <a:cxn ang="0">
                    <a:pos x="1" y="3"/>
                  </a:cxn>
                  <a:cxn ang="0">
                    <a:pos x="1" y="3"/>
                  </a:cxn>
                  <a:cxn ang="0">
                    <a:pos x="2" y="3"/>
                  </a:cxn>
                  <a:cxn ang="0">
                    <a:pos x="2" y="3"/>
                  </a:cxn>
                </a:cxnLst>
                <a:rect l="0" t="0" r="r" b="b"/>
                <a:pathLst>
                  <a:path w="3" h="3">
                    <a:moveTo>
                      <a:pt x="2" y="3"/>
                    </a:moveTo>
                    <a:lnTo>
                      <a:pt x="3" y="1"/>
                    </a:lnTo>
                    <a:lnTo>
                      <a:pt x="3" y="0"/>
                    </a:lnTo>
                    <a:lnTo>
                      <a:pt x="2" y="0"/>
                    </a:lnTo>
                    <a:lnTo>
                      <a:pt x="1" y="0"/>
                    </a:lnTo>
                    <a:lnTo>
                      <a:pt x="0" y="2"/>
                    </a:lnTo>
                    <a:lnTo>
                      <a:pt x="0" y="3"/>
                    </a:lnTo>
                    <a:lnTo>
                      <a:pt x="0" y="3"/>
                    </a:lnTo>
                    <a:lnTo>
                      <a:pt x="1" y="3"/>
                    </a:lnTo>
                    <a:lnTo>
                      <a:pt x="1" y="3"/>
                    </a:lnTo>
                    <a:lnTo>
                      <a:pt x="2" y="3"/>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6" name="Freeform 568"/>
              <p:cNvSpPr>
                <a:spLocks/>
              </p:cNvSpPr>
              <p:nvPr/>
            </p:nvSpPr>
            <p:spPr bwMode="auto">
              <a:xfrm>
                <a:off x="4567" y="3785"/>
                <a:ext cx="39" cy="78"/>
              </a:xfrm>
              <a:custGeom>
                <a:avLst/>
                <a:gdLst/>
                <a:ahLst/>
                <a:cxnLst>
                  <a:cxn ang="0">
                    <a:pos x="31" y="0"/>
                  </a:cxn>
                  <a:cxn ang="0">
                    <a:pos x="31" y="2"/>
                  </a:cxn>
                  <a:cxn ang="0">
                    <a:pos x="31" y="5"/>
                  </a:cxn>
                  <a:cxn ang="0">
                    <a:pos x="29" y="6"/>
                  </a:cxn>
                  <a:cxn ang="0">
                    <a:pos x="28" y="7"/>
                  </a:cxn>
                  <a:cxn ang="0">
                    <a:pos x="27" y="8"/>
                  </a:cxn>
                  <a:cxn ang="0">
                    <a:pos x="25" y="8"/>
                  </a:cxn>
                  <a:cxn ang="0">
                    <a:pos x="26" y="11"/>
                  </a:cxn>
                  <a:cxn ang="0">
                    <a:pos x="24" y="13"/>
                  </a:cxn>
                  <a:cxn ang="0">
                    <a:pos x="26" y="14"/>
                  </a:cxn>
                  <a:cxn ang="0">
                    <a:pos x="25" y="14"/>
                  </a:cxn>
                  <a:cxn ang="0">
                    <a:pos x="23" y="16"/>
                  </a:cxn>
                  <a:cxn ang="0">
                    <a:pos x="23" y="14"/>
                  </a:cxn>
                  <a:cxn ang="0">
                    <a:pos x="23" y="15"/>
                  </a:cxn>
                  <a:cxn ang="0">
                    <a:pos x="22" y="19"/>
                  </a:cxn>
                  <a:cxn ang="0">
                    <a:pos x="20" y="19"/>
                  </a:cxn>
                  <a:cxn ang="0">
                    <a:pos x="20" y="17"/>
                  </a:cxn>
                  <a:cxn ang="0">
                    <a:pos x="17" y="19"/>
                  </a:cxn>
                  <a:cxn ang="0">
                    <a:pos x="18" y="21"/>
                  </a:cxn>
                  <a:cxn ang="0">
                    <a:pos x="18" y="22"/>
                  </a:cxn>
                  <a:cxn ang="0">
                    <a:pos x="17" y="21"/>
                  </a:cxn>
                  <a:cxn ang="0">
                    <a:pos x="16" y="20"/>
                  </a:cxn>
                  <a:cxn ang="0">
                    <a:pos x="14" y="21"/>
                  </a:cxn>
                  <a:cxn ang="0">
                    <a:pos x="13" y="21"/>
                  </a:cxn>
                  <a:cxn ang="0">
                    <a:pos x="12" y="21"/>
                  </a:cxn>
                  <a:cxn ang="0">
                    <a:pos x="11" y="22"/>
                  </a:cxn>
                  <a:cxn ang="0">
                    <a:pos x="10" y="22"/>
                  </a:cxn>
                  <a:cxn ang="0">
                    <a:pos x="8" y="23"/>
                  </a:cxn>
                  <a:cxn ang="0">
                    <a:pos x="6" y="23"/>
                  </a:cxn>
                  <a:cxn ang="0">
                    <a:pos x="4" y="30"/>
                  </a:cxn>
                  <a:cxn ang="0">
                    <a:pos x="5" y="35"/>
                  </a:cxn>
                  <a:cxn ang="0">
                    <a:pos x="7" y="43"/>
                  </a:cxn>
                  <a:cxn ang="0">
                    <a:pos x="6" y="45"/>
                  </a:cxn>
                  <a:cxn ang="0">
                    <a:pos x="3" y="52"/>
                  </a:cxn>
                  <a:cxn ang="0">
                    <a:pos x="0" y="56"/>
                  </a:cxn>
                  <a:cxn ang="0">
                    <a:pos x="1" y="62"/>
                  </a:cxn>
                  <a:cxn ang="0">
                    <a:pos x="3" y="65"/>
                  </a:cxn>
                  <a:cxn ang="0">
                    <a:pos x="3" y="72"/>
                  </a:cxn>
                  <a:cxn ang="0">
                    <a:pos x="10" y="78"/>
                  </a:cxn>
                  <a:cxn ang="0">
                    <a:pos x="15" y="76"/>
                  </a:cxn>
                  <a:cxn ang="0">
                    <a:pos x="20" y="76"/>
                  </a:cxn>
                  <a:cxn ang="0">
                    <a:pos x="21" y="74"/>
                  </a:cxn>
                  <a:cxn ang="0">
                    <a:pos x="32" y="39"/>
                  </a:cxn>
                  <a:cxn ang="0">
                    <a:pos x="36" y="25"/>
                  </a:cxn>
                  <a:cxn ang="0">
                    <a:pos x="35" y="22"/>
                  </a:cxn>
                  <a:cxn ang="0">
                    <a:pos x="37" y="18"/>
                  </a:cxn>
                  <a:cxn ang="0">
                    <a:pos x="39" y="21"/>
                  </a:cxn>
                  <a:cxn ang="0">
                    <a:pos x="35" y="3"/>
                  </a:cxn>
                </a:cxnLst>
                <a:rect l="0" t="0" r="r" b="b"/>
                <a:pathLst>
                  <a:path w="39" h="78">
                    <a:moveTo>
                      <a:pt x="32" y="0"/>
                    </a:moveTo>
                    <a:lnTo>
                      <a:pt x="31" y="0"/>
                    </a:lnTo>
                    <a:lnTo>
                      <a:pt x="31" y="2"/>
                    </a:lnTo>
                    <a:lnTo>
                      <a:pt x="31" y="2"/>
                    </a:lnTo>
                    <a:lnTo>
                      <a:pt x="31" y="3"/>
                    </a:lnTo>
                    <a:lnTo>
                      <a:pt x="31" y="5"/>
                    </a:lnTo>
                    <a:lnTo>
                      <a:pt x="31" y="6"/>
                    </a:lnTo>
                    <a:lnTo>
                      <a:pt x="29" y="6"/>
                    </a:lnTo>
                    <a:lnTo>
                      <a:pt x="28" y="6"/>
                    </a:lnTo>
                    <a:lnTo>
                      <a:pt x="28" y="7"/>
                    </a:lnTo>
                    <a:lnTo>
                      <a:pt x="28" y="9"/>
                    </a:lnTo>
                    <a:lnTo>
                      <a:pt x="27" y="8"/>
                    </a:lnTo>
                    <a:lnTo>
                      <a:pt x="26" y="8"/>
                    </a:lnTo>
                    <a:lnTo>
                      <a:pt x="25" y="8"/>
                    </a:lnTo>
                    <a:lnTo>
                      <a:pt x="26" y="10"/>
                    </a:lnTo>
                    <a:lnTo>
                      <a:pt x="26" y="11"/>
                    </a:lnTo>
                    <a:lnTo>
                      <a:pt x="25" y="10"/>
                    </a:lnTo>
                    <a:lnTo>
                      <a:pt x="24" y="13"/>
                    </a:lnTo>
                    <a:lnTo>
                      <a:pt x="25" y="14"/>
                    </a:lnTo>
                    <a:lnTo>
                      <a:pt x="26" y="14"/>
                    </a:lnTo>
                    <a:lnTo>
                      <a:pt x="26" y="14"/>
                    </a:lnTo>
                    <a:lnTo>
                      <a:pt x="25" y="14"/>
                    </a:lnTo>
                    <a:lnTo>
                      <a:pt x="24" y="14"/>
                    </a:lnTo>
                    <a:lnTo>
                      <a:pt x="23" y="16"/>
                    </a:lnTo>
                    <a:lnTo>
                      <a:pt x="24" y="15"/>
                    </a:lnTo>
                    <a:lnTo>
                      <a:pt x="23" y="14"/>
                    </a:lnTo>
                    <a:lnTo>
                      <a:pt x="22" y="15"/>
                    </a:lnTo>
                    <a:lnTo>
                      <a:pt x="23" y="15"/>
                    </a:lnTo>
                    <a:lnTo>
                      <a:pt x="21" y="17"/>
                    </a:lnTo>
                    <a:lnTo>
                      <a:pt x="22" y="19"/>
                    </a:lnTo>
                    <a:lnTo>
                      <a:pt x="21" y="19"/>
                    </a:lnTo>
                    <a:lnTo>
                      <a:pt x="20" y="19"/>
                    </a:lnTo>
                    <a:lnTo>
                      <a:pt x="20" y="17"/>
                    </a:lnTo>
                    <a:lnTo>
                      <a:pt x="20" y="17"/>
                    </a:lnTo>
                    <a:lnTo>
                      <a:pt x="18" y="18"/>
                    </a:lnTo>
                    <a:lnTo>
                      <a:pt x="17" y="19"/>
                    </a:lnTo>
                    <a:lnTo>
                      <a:pt x="17" y="20"/>
                    </a:lnTo>
                    <a:lnTo>
                      <a:pt x="18" y="21"/>
                    </a:lnTo>
                    <a:lnTo>
                      <a:pt x="19" y="22"/>
                    </a:lnTo>
                    <a:lnTo>
                      <a:pt x="18" y="22"/>
                    </a:lnTo>
                    <a:lnTo>
                      <a:pt x="17" y="22"/>
                    </a:lnTo>
                    <a:lnTo>
                      <a:pt x="17" y="21"/>
                    </a:lnTo>
                    <a:lnTo>
                      <a:pt x="16" y="20"/>
                    </a:lnTo>
                    <a:lnTo>
                      <a:pt x="16" y="20"/>
                    </a:lnTo>
                    <a:lnTo>
                      <a:pt x="15" y="21"/>
                    </a:lnTo>
                    <a:lnTo>
                      <a:pt x="14" y="21"/>
                    </a:lnTo>
                    <a:lnTo>
                      <a:pt x="13" y="21"/>
                    </a:lnTo>
                    <a:lnTo>
                      <a:pt x="13" y="21"/>
                    </a:lnTo>
                    <a:lnTo>
                      <a:pt x="13" y="22"/>
                    </a:lnTo>
                    <a:lnTo>
                      <a:pt x="12" y="21"/>
                    </a:lnTo>
                    <a:lnTo>
                      <a:pt x="11" y="22"/>
                    </a:lnTo>
                    <a:lnTo>
                      <a:pt x="11" y="22"/>
                    </a:lnTo>
                    <a:lnTo>
                      <a:pt x="11" y="21"/>
                    </a:lnTo>
                    <a:lnTo>
                      <a:pt x="10" y="22"/>
                    </a:lnTo>
                    <a:lnTo>
                      <a:pt x="10" y="23"/>
                    </a:lnTo>
                    <a:lnTo>
                      <a:pt x="8" y="23"/>
                    </a:lnTo>
                    <a:lnTo>
                      <a:pt x="7" y="22"/>
                    </a:lnTo>
                    <a:lnTo>
                      <a:pt x="6" y="23"/>
                    </a:lnTo>
                    <a:lnTo>
                      <a:pt x="6" y="25"/>
                    </a:lnTo>
                    <a:lnTo>
                      <a:pt x="4" y="30"/>
                    </a:lnTo>
                    <a:lnTo>
                      <a:pt x="5" y="32"/>
                    </a:lnTo>
                    <a:lnTo>
                      <a:pt x="5" y="35"/>
                    </a:lnTo>
                    <a:lnTo>
                      <a:pt x="7" y="42"/>
                    </a:lnTo>
                    <a:lnTo>
                      <a:pt x="7" y="43"/>
                    </a:lnTo>
                    <a:lnTo>
                      <a:pt x="7" y="43"/>
                    </a:lnTo>
                    <a:lnTo>
                      <a:pt x="6" y="45"/>
                    </a:lnTo>
                    <a:lnTo>
                      <a:pt x="6" y="46"/>
                    </a:lnTo>
                    <a:lnTo>
                      <a:pt x="3" y="52"/>
                    </a:lnTo>
                    <a:lnTo>
                      <a:pt x="2" y="52"/>
                    </a:lnTo>
                    <a:lnTo>
                      <a:pt x="0" y="56"/>
                    </a:lnTo>
                    <a:lnTo>
                      <a:pt x="0" y="61"/>
                    </a:lnTo>
                    <a:lnTo>
                      <a:pt x="1" y="62"/>
                    </a:lnTo>
                    <a:lnTo>
                      <a:pt x="2" y="63"/>
                    </a:lnTo>
                    <a:lnTo>
                      <a:pt x="3" y="65"/>
                    </a:lnTo>
                    <a:lnTo>
                      <a:pt x="2" y="67"/>
                    </a:lnTo>
                    <a:lnTo>
                      <a:pt x="3" y="72"/>
                    </a:lnTo>
                    <a:lnTo>
                      <a:pt x="5" y="74"/>
                    </a:lnTo>
                    <a:lnTo>
                      <a:pt x="10" y="78"/>
                    </a:lnTo>
                    <a:lnTo>
                      <a:pt x="12" y="78"/>
                    </a:lnTo>
                    <a:lnTo>
                      <a:pt x="15" y="76"/>
                    </a:lnTo>
                    <a:lnTo>
                      <a:pt x="18" y="75"/>
                    </a:lnTo>
                    <a:lnTo>
                      <a:pt x="20" y="76"/>
                    </a:lnTo>
                    <a:lnTo>
                      <a:pt x="20" y="75"/>
                    </a:lnTo>
                    <a:lnTo>
                      <a:pt x="21" y="74"/>
                    </a:lnTo>
                    <a:lnTo>
                      <a:pt x="32" y="40"/>
                    </a:lnTo>
                    <a:lnTo>
                      <a:pt x="32" y="39"/>
                    </a:lnTo>
                    <a:lnTo>
                      <a:pt x="35" y="28"/>
                    </a:lnTo>
                    <a:lnTo>
                      <a:pt x="36" y="25"/>
                    </a:lnTo>
                    <a:lnTo>
                      <a:pt x="36" y="24"/>
                    </a:lnTo>
                    <a:lnTo>
                      <a:pt x="35" y="22"/>
                    </a:lnTo>
                    <a:lnTo>
                      <a:pt x="36" y="18"/>
                    </a:lnTo>
                    <a:lnTo>
                      <a:pt x="37" y="18"/>
                    </a:lnTo>
                    <a:lnTo>
                      <a:pt x="38" y="21"/>
                    </a:lnTo>
                    <a:lnTo>
                      <a:pt x="39" y="21"/>
                    </a:lnTo>
                    <a:lnTo>
                      <a:pt x="39" y="20"/>
                    </a:lnTo>
                    <a:lnTo>
                      <a:pt x="35" y="3"/>
                    </a:lnTo>
                    <a:lnTo>
                      <a:pt x="32"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7" name="Freeform 569"/>
              <p:cNvSpPr>
                <a:spLocks/>
              </p:cNvSpPr>
              <p:nvPr/>
            </p:nvSpPr>
            <p:spPr bwMode="auto">
              <a:xfrm>
                <a:off x="4568" y="3781"/>
                <a:ext cx="1" cy="3"/>
              </a:xfrm>
              <a:custGeom>
                <a:avLst/>
                <a:gdLst/>
                <a:ahLst/>
                <a:cxnLst>
                  <a:cxn ang="0">
                    <a:pos x="0" y="2"/>
                  </a:cxn>
                  <a:cxn ang="0">
                    <a:pos x="0" y="2"/>
                  </a:cxn>
                  <a:cxn ang="0">
                    <a:pos x="1" y="3"/>
                  </a:cxn>
                  <a:cxn ang="0">
                    <a:pos x="1" y="3"/>
                  </a:cxn>
                  <a:cxn ang="0">
                    <a:pos x="1" y="3"/>
                  </a:cxn>
                  <a:cxn ang="0">
                    <a:pos x="1" y="2"/>
                  </a:cxn>
                  <a:cxn ang="0">
                    <a:pos x="1" y="1"/>
                  </a:cxn>
                  <a:cxn ang="0">
                    <a:pos x="1" y="0"/>
                  </a:cxn>
                  <a:cxn ang="0">
                    <a:pos x="1" y="0"/>
                  </a:cxn>
                  <a:cxn ang="0">
                    <a:pos x="1" y="0"/>
                  </a:cxn>
                  <a:cxn ang="0">
                    <a:pos x="0" y="0"/>
                  </a:cxn>
                  <a:cxn ang="0">
                    <a:pos x="0" y="0"/>
                  </a:cxn>
                  <a:cxn ang="0">
                    <a:pos x="0" y="1"/>
                  </a:cxn>
                  <a:cxn ang="0">
                    <a:pos x="0" y="1"/>
                  </a:cxn>
                  <a:cxn ang="0">
                    <a:pos x="0" y="2"/>
                  </a:cxn>
                </a:cxnLst>
                <a:rect l="0" t="0" r="r" b="b"/>
                <a:pathLst>
                  <a:path w="1" h="3">
                    <a:moveTo>
                      <a:pt x="0" y="2"/>
                    </a:moveTo>
                    <a:lnTo>
                      <a:pt x="0" y="2"/>
                    </a:lnTo>
                    <a:lnTo>
                      <a:pt x="1" y="3"/>
                    </a:lnTo>
                    <a:lnTo>
                      <a:pt x="1" y="3"/>
                    </a:lnTo>
                    <a:lnTo>
                      <a:pt x="1" y="3"/>
                    </a:lnTo>
                    <a:lnTo>
                      <a:pt x="1" y="2"/>
                    </a:lnTo>
                    <a:lnTo>
                      <a:pt x="1" y="1"/>
                    </a:lnTo>
                    <a:lnTo>
                      <a:pt x="1" y="0"/>
                    </a:lnTo>
                    <a:lnTo>
                      <a:pt x="1" y="0"/>
                    </a:lnTo>
                    <a:lnTo>
                      <a:pt x="1" y="0"/>
                    </a:lnTo>
                    <a:lnTo>
                      <a:pt x="0" y="0"/>
                    </a:lnTo>
                    <a:lnTo>
                      <a:pt x="0" y="0"/>
                    </a:lnTo>
                    <a:lnTo>
                      <a:pt x="0" y="1"/>
                    </a:lnTo>
                    <a:lnTo>
                      <a:pt x="0" y="1"/>
                    </a:lnTo>
                    <a:lnTo>
                      <a:pt x="0"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8" name="Freeform 570"/>
              <p:cNvSpPr>
                <a:spLocks/>
              </p:cNvSpPr>
              <p:nvPr/>
            </p:nvSpPr>
            <p:spPr bwMode="auto">
              <a:xfrm>
                <a:off x="4365" y="3715"/>
                <a:ext cx="1" cy="2"/>
              </a:xfrm>
              <a:custGeom>
                <a:avLst/>
                <a:gdLst/>
                <a:ahLst/>
                <a:cxnLst>
                  <a:cxn ang="0">
                    <a:pos x="1" y="0"/>
                  </a:cxn>
                  <a:cxn ang="0">
                    <a:pos x="1" y="0"/>
                  </a:cxn>
                  <a:cxn ang="0">
                    <a:pos x="1" y="0"/>
                  </a:cxn>
                  <a:cxn ang="0">
                    <a:pos x="0" y="0"/>
                  </a:cxn>
                  <a:cxn ang="0">
                    <a:pos x="0" y="1"/>
                  </a:cxn>
                  <a:cxn ang="0">
                    <a:pos x="0" y="2"/>
                  </a:cxn>
                  <a:cxn ang="0">
                    <a:pos x="1" y="2"/>
                  </a:cxn>
                  <a:cxn ang="0">
                    <a:pos x="1" y="2"/>
                  </a:cxn>
                  <a:cxn ang="0">
                    <a:pos x="1" y="1"/>
                  </a:cxn>
                  <a:cxn ang="0">
                    <a:pos x="1" y="0"/>
                  </a:cxn>
                  <a:cxn ang="0">
                    <a:pos x="1" y="0"/>
                  </a:cxn>
                </a:cxnLst>
                <a:rect l="0" t="0" r="r" b="b"/>
                <a:pathLst>
                  <a:path w="1" h="2">
                    <a:moveTo>
                      <a:pt x="1" y="0"/>
                    </a:moveTo>
                    <a:lnTo>
                      <a:pt x="1" y="0"/>
                    </a:lnTo>
                    <a:lnTo>
                      <a:pt x="1" y="0"/>
                    </a:lnTo>
                    <a:lnTo>
                      <a:pt x="0" y="0"/>
                    </a:lnTo>
                    <a:lnTo>
                      <a:pt x="0" y="1"/>
                    </a:lnTo>
                    <a:lnTo>
                      <a:pt x="0" y="2"/>
                    </a:lnTo>
                    <a:lnTo>
                      <a:pt x="1" y="2"/>
                    </a:lnTo>
                    <a:lnTo>
                      <a:pt x="1" y="2"/>
                    </a:lnTo>
                    <a:lnTo>
                      <a:pt x="1" y="1"/>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29" name="Freeform 571"/>
              <p:cNvSpPr>
                <a:spLocks/>
              </p:cNvSpPr>
              <p:nvPr/>
            </p:nvSpPr>
            <p:spPr bwMode="auto">
              <a:xfrm>
                <a:off x="4260" y="3676"/>
                <a:ext cx="1" cy="2"/>
              </a:xfrm>
              <a:custGeom>
                <a:avLst/>
                <a:gdLst/>
                <a:ahLst/>
                <a:cxnLst>
                  <a:cxn ang="0">
                    <a:pos x="1" y="0"/>
                  </a:cxn>
                  <a:cxn ang="0">
                    <a:pos x="0" y="1"/>
                  </a:cxn>
                  <a:cxn ang="0">
                    <a:pos x="0" y="1"/>
                  </a:cxn>
                  <a:cxn ang="0">
                    <a:pos x="0" y="1"/>
                  </a:cxn>
                  <a:cxn ang="0">
                    <a:pos x="1" y="2"/>
                  </a:cxn>
                  <a:cxn ang="0">
                    <a:pos x="1" y="2"/>
                  </a:cxn>
                  <a:cxn ang="0">
                    <a:pos x="1" y="1"/>
                  </a:cxn>
                  <a:cxn ang="0">
                    <a:pos x="1" y="1"/>
                  </a:cxn>
                  <a:cxn ang="0">
                    <a:pos x="1" y="0"/>
                  </a:cxn>
                </a:cxnLst>
                <a:rect l="0" t="0" r="r" b="b"/>
                <a:pathLst>
                  <a:path w="1" h="2">
                    <a:moveTo>
                      <a:pt x="1" y="0"/>
                    </a:moveTo>
                    <a:lnTo>
                      <a:pt x="0" y="1"/>
                    </a:lnTo>
                    <a:lnTo>
                      <a:pt x="0" y="1"/>
                    </a:lnTo>
                    <a:lnTo>
                      <a:pt x="0" y="1"/>
                    </a:lnTo>
                    <a:lnTo>
                      <a:pt x="1" y="2"/>
                    </a:lnTo>
                    <a:lnTo>
                      <a:pt x="1" y="2"/>
                    </a:lnTo>
                    <a:lnTo>
                      <a:pt x="1" y="1"/>
                    </a:lnTo>
                    <a:lnTo>
                      <a:pt x="1"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0" name="Freeform 572"/>
              <p:cNvSpPr>
                <a:spLocks/>
              </p:cNvSpPr>
              <p:nvPr/>
            </p:nvSpPr>
            <p:spPr bwMode="auto">
              <a:xfrm>
                <a:off x="4360" y="3726"/>
                <a:ext cx="1" cy="1"/>
              </a:xfrm>
              <a:custGeom>
                <a:avLst/>
                <a:gdLst/>
                <a:ahLst/>
                <a:cxnLst>
                  <a:cxn ang="0">
                    <a:pos x="1" y="0"/>
                  </a:cxn>
                  <a:cxn ang="0">
                    <a:pos x="0" y="0"/>
                  </a:cxn>
                  <a:cxn ang="0">
                    <a:pos x="1" y="0"/>
                  </a:cxn>
                  <a:cxn ang="0">
                    <a:pos x="1" y="0"/>
                  </a:cxn>
                  <a:cxn ang="0">
                    <a:pos x="1" y="0"/>
                  </a:cxn>
                  <a:cxn ang="0">
                    <a:pos x="1" y="0"/>
                  </a:cxn>
                </a:cxnLst>
                <a:rect l="0" t="0" r="r" b="b"/>
                <a:pathLst>
                  <a:path w="1">
                    <a:moveTo>
                      <a:pt x="1" y="0"/>
                    </a:moveTo>
                    <a:lnTo>
                      <a:pt x="0" y="0"/>
                    </a:lnTo>
                    <a:lnTo>
                      <a:pt x="1" y="0"/>
                    </a:lnTo>
                    <a:lnTo>
                      <a:pt x="1" y="0"/>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1" name="Freeform 573"/>
              <p:cNvSpPr>
                <a:spLocks/>
              </p:cNvSpPr>
              <p:nvPr/>
            </p:nvSpPr>
            <p:spPr bwMode="auto">
              <a:xfrm>
                <a:off x="4370" y="3708"/>
                <a:ext cx="1" cy="1"/>
              </a:xfrm>
              <a:custGeom>
                <a:avLst/>
                <a:gdLst/>
                <a:ahLst/>
                <a:cxnLst>
                  <a:cxn ang="0">
                    <a:pos x="0" y="0"/>
                  </a:cxn>
                  <a:cxn ang="0">
                    <a:pos x="0" y="0"/>
                  </a:cxn>
                  <a:cxn ang="0">
                    <a:pos x="0" y="0"/>
                  </a:cxn>
                  <a:cxn ang="0">
                    <a:pos x="0" y="1"/>
                  </a:cxn>
                  <a:cxn ang="0">
                    <a:pos x="0" y="1"/>
                  </a:cxn>
                  <a:cxn ang="0">
                    <a:pos x="0" y="0"/>
                  </a:cxn>
                  <a:cxn ang="0">
                    <a:pos x="0" y="0"/>
                  </a:cxn>
                  <a:cxn ang="0">
                    <a:pos x="0" y="0"/>
                  </a:cxn>
                </a:cxnLst>
                <a:rect l="0" t="0" r="r" b="b"/>
                <a:pathLst>
                  <a:path h="1">
                    <a:moveTo>
                      <a:pt x="0" y="0"/>
                    </a:moveTo>
                    <a:lnTo>
                      <a:pt x="0" y="0"/>
                    </a:lnTo>
                    <a:lnTo>
                      <a:pt x="0" y="0"/>
                    </a:lnTo>
                    <a:lnTo>
                      <a:pt x="0" y="1"/>
                    </a:lnTo>
                    <a:lnTo>
                      <a:pt x="0" y="1"/>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2" name="Freeform 574"/>
              <p:cNvSpPr>
                <a:spLocks/>
              </p:cNvSpPr>
              <p:nvPr/>
            </p:nvSpPr>
            <p:spPr bwMode="auto">
              <a:xfrm>
                <a:off x="4054" y="3715"/>
                <a:ext cx="1" cy="1"/>
              </a:xfrm>
              <a:custGeom>
                <a:avLst/>
                <a:gdLst/>
                <a:ahLst/>
                <a:cxnLst>
                  <a:cxn ang="0">
                    <a:pos x="0" y="1"/>
                  </a:cxn>
                  <a:cxn ang="0">
                    <a:pos x="1" y="1"/>
                  </a:cxn>
                  <a:cxn ang="0">
                    <a:pos x="0" y="0"/>
                  </a:cxn>
                  <a:cxn ang="0">
                    <a:pos x="0" y="0"/>
                  </a:cxn>
                  <a:cxn ang="0">
                    <a:pos x="0" y="0"/>
                  </a:cxn>
                  <a:cxn ang="0">
                    <a:pos x="0" y="1"/>
                  </a:cxn>
                  <a:cxn ang="0">
                    <a:pos x="0" y="1"/>
                  </a:cxn>
                  <a:cxn ang="0">
                    <a:pos x="0" y="1"/>
                  </a:cxn>
                </a:cxnLst>
                <a:rect l="0" t="0" r="r" b="b"/>
                <a:pathLst>
                  <a:path w="1" h="1">
                    <a:moveTo>
                      <a:pt x="0" y="1"/>
                    </a:moveTo>
                    <a:lnTo>
                      <a:pt x="1" y="1"/>
                    </a:lnTo>
                    <a:lnTo>
                      <a:pt x="0" y="0"/>
                    </a:lnTo>
                    <a:lnTo>
                      <a:pt x="0" y="0"/>
                    </a:lnTo>
                    <a:lnTo>
                      <a:pt x="0" y="0"/>
                    </a:lnTo>
                    <a:lnTo>
                      <a:pt x="0" y="1"/>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3" name="Freeform 575"/>
              <p:cNvSpPr>
                <a:spLocks/>
              </p:cNvSpPr>
              <p:nvPr/>
            </p:nvSpPr>
            <p:spPr bwMode="auto">
              <a:xfrm>
                <a:off x="4997" y="3635"/>
                <a:ext cx="1" cy="2"/>
              </a:xfrm>
              <a:custGeom>
                <a:avLst/>
                <a:gdLst/>
                <a:ahLst/>
                <a:cxnLst>
                  <a:cxn ang="0">
                    <a:pos x="0" y="0"/>
                  </a:cxn>
                  <a:cxn ang="0">
                    <a:pos x="0" y="0"/>
                  </a:cxn>
                  <a:cxn ang="0">
                    <a:pos x="0" y="2"/>
                  </a:cxn>
                  <a:cxn ang="0">
                    <a:pos x="1" y="2"/>
                  </a:cxn>
                  <a:cxn ang="0">
                    <a:pos x="1" y="0"/>
                  </a:cxn>
                  <a:cxn ang="0">
                    <a:pos x="0" y="0"/>
                  </a:cxn>
                </a:cxnLst>
                <a:rect l="0" t="0" r="r" b="b"/>
                <a:pathLst>
                  <a:path w="1" h="2">
                    <a:moveTo>
                      <a:pt x="0" y="0"/>
                    </a:moveTo>
                    <a:lnTo>
                      <a:pt x="0" y="0"/>
                    </a:lnTo>
                    <a:lnTo>
                      <a:pt x="0" y="2"/>
                    </a:lnTo>
                    <a:lnTo>
                      <a:pt x="1" y="2"/>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4" name="Freeform 576"/>
              <p:cNvSpPr>
                <a:spLocks/>
              </p:cNvSpPr>
              <p:nvPr/>
            </p:nvSpPr>
            <p:spPr bwMode="auto">
              <a:xfrm>
                <a:off x="3611" y="3364"/>
                <a:ext cx="1" cy="2"/>
              </a:xfrm>
              <a:custGeom>
                <a:avLst/>
                <a:gdLst/>
                <a:ahLst/>
                <a:cxnLst>
                  <a:cxn ang="0">
                    <a:pos x="1" y="1"/>
                  </a:cxn>
                  <a:cxn ang="0">
                    <a:pos x="1" y="1"/>
                  </a:cxn>
                  <a:cxn ang="0">
                    <a:pos x="0" y="0"/>
                  </a:cxn>
                  <a:cxn ang="0">
                    <a:pos x="0" y="0"/>
                  </a:cxn>
                  <a:cxn ang="0">
                    <a:pos x="0" y="1"/>
                  </a:cxn>
                  <a:cxn ang="0">
                    <a:pos x="0" y="1"/>
                  </a:cxn>
                  <a:cxn ang="0">
                    <a:pos x="1" y="2"/>
                  </a:cxn>
                  <a:cxn ang="0">
                    <a:pos x="1" y="1"/>
                  </a:cxn>
                </a:cxnLst>
                <a:rect l="0" t="0" r="r" b="b"/>
                <a:pathLst>
                  <a:path w="1" h="2">
                    <a:moveTo>
                      <a:pt x="1" y="1"/>
                    </a:moveTo>
                    <a:lnTo>
                      <a:pt x="1" y="1"/>
                    </a:lnTo>
                    <a:lnTo>
                      <a:pt x="0" y="0"/>
                    </a:lnTo>
                    <a:lnTo>
                      <a:pt x="0" y="0"/>
                    </a:lnTo>
                    <a:lnTo>
                      <a:pt x="0" y="1"/>
                    </a:lnTo>
                    <a:lnTo>
                      <a:pt x="0" y="1"/>
                    </a:lnTo>
                    <a:lnTo>
                      <a:pt x="1" y="2"/>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5" name="Freeform 577"/>
              <p:cNvSpPr>
                <a:spLocks/>
              </p:cNvSpPr>
              <p:nvPr/>
            </p:nvSpPr>
            <p:spPr bwMode="auto">
              <a:xfrm>
                <a:off x="3611" y="3368"/>
                <a:ext cx="4" cy="4"/>
              </a:xfrm>
              <a:custGeom>
                <a:avLst/>
                <a:gdLst/>
                <a:ahLst/>
                <a:cxnLst>
                  <a:cxn ang="0">
                    <a:pos x="4" y="1"/>
                  </a:cxn>
                  <a:cxn ang="0">
                    <a:pos x="3" y="1"/>
                  </a:cxn>
                  <a:cxn ang="0">
                    <a:pos x="0" y="0"/>
                  </a:cxn>
                  <a:cxn ang="0">
                    <a:pos x="0" y="1"/>
                  </a:cxn>
                  <a:cxn ang="0">
                    <a:pos x="1" y="1"/>
                  </a:cxn>
                  <a:cxn ang="0">
                    <a:pos x="2" y="2"/>
                  </a:cxn>
                  <a:cxn ang="0">
                    <a:pos x="3" y="3"/>
                  </a:cxn>
                  <a:cxn ang="0">
                    <a:pos x="4" y="4"/>
                  </a:cxn>
                  <a:cxn ang="0">
                    <a:pos x="4" y="4"/>
                  </a:cxn>
                  <a:cxn ang="0">
                    <a:pos x="4" y="4"/>
                  </a:cxn>
                  <a:cxn ang="0">
                    <a:pos x="4" y="1"/>
                  </a:cxn>
                </a:cxnLst>
                <a:rect l="0" t="0" r="r" b="b"/>
                <a:pathLst>
                  <a:path w="4" h="4">
                    <a:moveTo>
                      <a:pt x="4" y="1"/>
                    </a:moveTo>
                    <a:lnTo>
                      <a:pt x="3" y="1"/>
                    </a:lnTo>
                    <a:lnTo>
                      <a:pt x="0" y="0"/>
                    </a:lnTo>
                    <a:lnTo>
                      <a:pt x="0" y="1"/>
                    </a:lnTo>
                    <a:lnTo>
                      <a:pt x="1" y="1"/>
                    </a:lnTo>
                    <a:lnTo>
                      <a:pt x="2" y="2"/>
                    </a:lnTo>
                    <a:lnTo>
                      <a:pt x="3" y="3"/>
                    </a:lnTo>
                    <a:lnTo>
                      <a:pt x="4" y="4"/>
                    </a:lnTo>
                    <a:lnTo>
                      <a:pt x="4" y="4"/>
                    </a:lnTo>
                    <a:lnTo>
                      <a:pt x="4" y="4"/>
                    </a:lnTo>
                    <a:lnTo>
                      <a:pt x="4"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6" name="Freeform 578"/>
              <p:cNvSpPr>
                <a:spLocks/>
              </p:cNvSpPr>
              <p:nvPr/>
            </p:nvSpPr>
            <p:spPr bwMode="auto">
              <a:xfrm>
                <a:off x="3613" y="3365"/>
                <a:ext cx="4" cy="7"/>
              </a:xfrm>
              <a:custGeom>
                <a:avLst/>
                <a:gdLst/>
                <a:ahLst/>
                <a:cxnLst>
                  <a:cxn ang="0">
                    <a:pos x="2" y="3"/>
                  </a:cxn>
                  <a:cxn ang="0">
                    <a:pos x="2" y="3"/>
                  </a:cxn>
                  <a:cxn ang="0">
                    <a:pos x="2" y="1"/>
                  </a:cxn>
                  <a:cxn ang="0">
                    <a:pos x="0" y="0"/>
                  </a:cxn>
                  <a:cxn ang="0">
                    <a:pos x="0" y="0"/>
                  </a:cxn>
                  <a:cxn ang="0">
                    <a:pos x="0" y="1"/>
                  </a:cxn>
                  <a:cxn ang="0">
                    <a:pos x="0" y="2"/>
                  </a:cxn>
                  <a:cxn ang="0">
                    <a:pos x="1" y="2"/>
                  </a:cxn>
                  <a:cxn ang="0">
                    <a:pos x="1" y="3"/>
                  </a:cxn>
                  <a:cxn ang="0">
                    <a:pos x="3" y="7"/>
                  </a:cxn>
                  <a:cxn ang="0">
                    <a:pos x="4" y="6"/>
                  </a:cxn>
                  <a:cxn ang="0">
                    <a:pos x="4" y="4"/>
                  </a:cxn>
                  <a:cxn ang="0">
                    <a:pos x="2" y="4"/>
                  </a:cxn>
                  <a:cxn ang="0">
                    <a:pos x="2" y="3"/>
                  </a:cxn>
                </a:cxnLst>
                <a:rect l="0" t="0" r="r" b="b"/>
                <a:pathLst>
                  <a:path w="4" h="7">
                    <a:moveTo>
                      <a:pt x="2" y="3"/>
                    </a:moveTo>
                    <a:lnTo>
                      <a:pt x="2" y="3"/>
                    </a:lnTo>
                    <a:lnTo>
                      <a:pt x="2" y="1"/>
                    </a:lnTo>
                    <a:lnTo>
                      <a:pt x="0" y="0"/>
                    </a:lnTo>
                    <a:lnTo>
                      <a:pt x="0" y="0"/>
                    </a:lnTo>
                    <a:lnTo>
                      <a:pt x="0" y="1"/>
                    </a:lnTo>
                    <a:lnTo>
                      <a:pt x="0" y="2"/>
                    </a:lnTo>
                    <a:lnTo>
                      <a:pt x="1" y="2"/>
                    </a:lnTo>
                    <a:lnTo>
                      <a:pt x="1" y="3"/>
                    </a:lnTo>
                    <a:lnTo>
                      <a:pt x="3" y="7"/>
                    </a:lnTo>
                    <a:lnTo>
                      <a:pt x="4" y="6"/>
                    </a:lnTo>
                    <a:lnTo>
                      <a:pt x="4" y="4"/>
                    </a:lnTo>
                    <a:lnTo>
                      <a:pt x="2" y="4"/>
                    </a:lnTo>
                    <a:lnTo>
                      <a:pt x="2" y="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7" name="Freeform 579"/>
              <p:cNvSpPr>
                <a:spLocks/>
              </p:cNvSpPr>
              <p:nvPr/>
            </p:nvSpPr>
            <p:spPr bwMode="auto">
              <a:xfrm>
                <a:off x="3618" y="3375"/>
                <a:ext cx="1" cy="3"/>
              </a:xfrm>
              <a:custGeom>
                <a:avLst/>
                <a:gdLst/>
                <a:ahLst/>
                <a:cxnLst>
                  <a:cxn ang="0">
                    <a:pos x="0" y="0"/>
                  </a:cxn>
                  <a:cxn ang="0">
                    <a:pos x="0" y="0"/>
                  </a:cxn>
                  <a:cxn ang="0">
                    <a:pos x="0" y="1"/>
                  </a:cxn>
                  <a:cxn ang="0">
                    <a:pos x="1" y="3"/>
                  </a:cxn>
                  <a:cxn ang="0">
                    <a:pos x="1" y="3"/>
                  </a:cxn>
                  <a:cxn ang="0">
                    <a:pos x="1" y="2"/>
                  </a:cxn>
                  <a:cxn ang="0">
                    <a:pos x="0" y="0"/>
                  </a:cxn>
                </a:cxnLst>
                <a:rect l="0" t="0" r="r" b="b"/>
                <a:pathLst>
                  <a:path w="1" h="3">
                    <a:moveTo>
                      <a:pt x="0" y="0"/>
                    </a:moveTo>
                    <a:lnTo>
                      <a:pt x="0" y="0"/>
                    </a:lnTo>
                    <a:lnTo>
                      <a:pt x="0" y="1"/>
                    </a:lnTo>
                    <a:lnTo>
                      <a:pt x="1" y="3"/>
                    </a:lnTo>
                    <a:lnTo>
                      <a:pt x="1" y="3"/>
                    </a:lnTo>
                    <a:lnTo>
                      <a:pt x="1" y="2"/>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8" name="Freeform 580"/>
              <p:cNvSpPr>
                <a:spLocks/>
              </p:cNvSpPr>
              <p:nvPr/>
            </p:nvSpPr>
            <p:spPr bwMode="auto">
              <a:xfrm>
                <a:off x="3604" y="3346"/>
                <a:ext cx="5" cy="8"/>
              </a:xfrm>
              <a:custGeom>
                <a:avLst/>
                <a:gdLst/>
                <a:ahLst/>
                <a:cxnLst>
                  <a:cxn ang="0">
                    <a:pos x="5" y="7"/>
                  </a:cxn>
                  <a:cxn ang="0">
                    <a:pos x="4" y="6"/>
                  </a:cxn>
                  <a:cxn ang="0">
                    <a:pos x="4" y="3"/>
                  </a:cxn>
                  <a:cxn ang="0">
                    <a:pos x="4" y="1"/>
                  </a:cxn>
                  <a:cxn ang="0">
                    <a:pos x="3" y="0"/>
                  </a:cxn>
                  <a:cxn ang="0">
                    <a:pos x="3" y="0"/>
                  </a:cxn>
                  <a:cxn ang="0">
                    <a:pos x="2" y="1"/>
                  </a:cxn>
                  <a:cxn ang="0">
                    <a:pos x="2" y="1"/>
                  </a:cxn>
                  <a:cxn ang="0">
                    <a:pos x="1" y="1"/>
                  </a:cxn>
                  <a:cxn ang="0">
                    <a:pos x="1" y="1"/>
                  </a:cxn>
                  <a:cxn ang="0">
                    <a:pos x="1" y="2"/>
                  </a:cxn>
                  <a:cxn ang="0">
                    <a:pos x="1" y="2"/>
                  </a:cxn>
                  <a:cxn ang="0">
                    <a:pos x="1" y="2"/>
                  </a:cxn>
                  <a:cxn ang="0">
                    <a:pos x="0" y="4"/>
                  </a:cxn>
                  <a:cxn ang="0">
                    <a:pos x="1" y="4"/>
                  </a:cxn>
                  <a:cxn ang="0">
                    <a:pos x="0" y="4"/>
                  </a:cxn>
                  <a:cxn ang="0">
                    <a:pos x="0" y="5"/>
                  </a:cxn>
                  <a:cxn ang="0">
                    <a:pos x="0" y="5"/>
                  </a:cxn>
                  <a:cxn ang="0">
                    <a:pos x="1" y="6"/>
                  </a:cxn>
                  <a:cxn ang="0">
                    <a:pos x="2" y="5"/>
                  </a:cxn>
                  <a:cxn ang="0">
                    <a:pos x="2" y="5"/>
                  </a:cxn>
                  <a:cxn ang="0">
                    <a:pos x="2" y="5"/>
                  </a:cxn>
                  <a:cxn ang="0">
                    <a:pos x="3" y="5"/>
                  </a:cxn>
                  <a:cxn ang="0">
                    <a:pos x="3" y="3"/>
                  </a:cxn>
                  <a:cxn ang="0">
                    <a:pos x="3" y="5"/>
                  </a:cxn>
                  <a:cxn ang="0">
                    <a:pos x="3" y="5"/>
                  </a:cxn>
                  <a:cxn ang="0">
                    <a:pos x="2" y="6"/>
                  </a:cxn>
                  <a:cxn ang="0">
                    <a:pos x="3" y="6"/>
                  </a:cxn>
                  <a:cxn ang="0">
                    <a:pos x="3" y="6"/>
                  </a:cxn>
                  <a:cxn ang="0">
                    <a:pos x="3" y="5"/>
                  </a:cxn>
                  <a:cxn ang="0">
                    <a:pos x="3" y="6"/>
                  </a:cxn>
                  <a:cxn ang="0">
                    <a:pos x="3" y="7"/>
                  </a:cxn>
                  <a:cxn ang="0">
                    <a:pos x="3" y="7"/>
                  </a:cxn>
                  <a:cxn ang="0">
                    <a:pos x="4" y="8"/>
                  </a:cxn>
                  <a:cxn ang="0">
                    <a:pos x="5" y="8"/>
                  </a:cxn>
                  <a:cxn ang="0">
                    <a:pos x="5" y="8"/>
                  </a:cxn>
                  <a:cxn ang="0">
                    <a:pos x="5" y="7"/>
                  </a:cxn>
                </a:cxnLst>
                <a:rect l="0" t="0" r="r" b="b"/>
                <a:pathLst>
                  <a:path w="5" h="8">
                    <a:moveTo>
                      <a:pt x="5" y="7"/>
                    </a:moveTo>
                    <a:lnTo>
                      <a:pt x="4" y="6"/>
                    </a:lnTo>
                    <a:lnTo>
                      <a:pt x="4" y="3"/>
                    </a:lnTo>
                    <a:lnTo>
                      <a:pt x="4" y="1"/>
                    </a:lnTo>
                    <a:lnTo>
                      <a:pt x="3" y="0"/>
                    </a:lnTo>
                    <a:lnTo>
                      <a:pt x="3" y="0"/>
                    </a:lnTo>
                    <a:lnTo>
                      <a:pt x="2" y="1"/>
                    </a:lnTo>
                    <a:lnTo>
                      <a:pt x="2" y="1"/>
                    </a:lnTo>
                    <a:lnTo>
                      <a:pt x="1" y="1"/>
                    </a:lnTo>
                    <a:lnTo>
                      <a:pt x="1" y="1"/>
                    </a:lnTo>
                    <a:lnTo>
                      <a:pt x="1" y="2"/>
                    </a:lnTo>
                    <a:lnTo>
                      <a:pt x="1" y="2"/>
                    </a:lnTo>
                    <a:lnTo>
                      <a:pt x="1" y="2"/>
                    </a:lnTo>
                    <a:lnTo>
                      <a:pt x="0" y="4"/>
                    </a:lnTo>
                    <a:lnTo>
                      <a:pt x="1" y="4"/>
                    </a:lnTo>
                    <a:lnTo>
                      <a:pt x="0" y="4"/>
                    </a:lnTo>
                    <a:lnTo>
                      <a:pt x="0" y="5"/>
                    </a:lnTo>
                    <a:lnTo>
                      <a:pt x="0" y="5"/>
                    </a:lnTo>
                    <a:lnTo>
                      <a:pt x="1" y="6"/>
                    </a:lnTo>
                    <a:lnTo>
                      <a:pt x="2" y="5"/>
                    </a:lnTo>
                    <a:lnTo>
                      <a:pt x="2" y="5"/>
                    </a:lnTo>
                    <a:lnTo>
                      <a:pt x="2" y="5"/>
                    </a:lnTo>
                    <a:lnTo>
                      <a:pt x="3" y="5"/>
                    </a:lnTo>
                    <a:lnTo>
                      <a:pt x="3" y="3"/>
                    </a:lnTo>
                    <a:lnTo>
                      <a:pt x="3" y="5"/>
                    </a:lnTo>
                    <a:lnTo>
                      <a:pt x="3" y="5"/>
                    </a:lnTo>
                    <a:lnTo>
                      <a:pt x="2" y="6"/>
                    </a:lnTo>
                    <a:lnTo>
                      <a:pt x="3" y="6"/>
                    </a:lnTo>
                    <a:lnTo>
                      <a:pt x="3" y="6"/>
                    </a:lnTo>
                    <a:lnTo>
                      <a:pt x="3" y="5"/>
                    </a:lnTo>
                    <a:lnTo>
                      <a:pt x="3" y="6"/>
                    </a:lnTo>
                    <a:lnTo>
                      <a:pt x="3" y="7"/>
                    </a:lnTo>
                    <a:lnTo>
                      <a:pt x="3" y="7"/>
                    </a:lnTo>
                    <a:lnTo>
                      <a:pt x="4" y="8"/>
                    </a:lnTo>
                    <a:lnTo>
                      <a:pt x="5" y="8"/>
                    </a:lnTo>
                    <a:lnTo>
                      <a:pt x="5" y="8"/>
                    </a:lnTo>
                    <a:lnTo>
                      <a:pt x="5" y="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39" name="Freeform 581"/>
              <p:cNvSpPr>
                <a:spLocks/>
              </p:cNvSpPr>
              <p:nvPr/>
            </p:nvSpPr>
            <p:spPr bwMode="auto">
              <a:xfrm>
                <a:off x="3600" y="3371"/>
                <a:ext cx="7" cy="11"/>
              </a:xfrm>
              <a:custGeom>
                <a:avLst/>
                <a:gdLst/>
                <a:ahLst/>
                <a:cxnLst>
                  <a:cxn ang="0">
                    <a:pos x="5" y="8"/>
                  </a:cxn>
                  <a:cxn ang="0">
                    <a:pos x="5" y="7"/>
                  </a:cxn>
                  <a:cxn ang="0">
                    <a:pos x="4" y="6"/>
                  </a:cxn>
                  <a:cxn ang="0">
                    <a:pos x="4" y="5"/>
                  </a:cxn>
                  <a:cxn ang="0">
                    <a:pos x="4" y="5"/>
                  </a:cxn>
                  <a:cxn ang="0">
                    <a:pos x="4" y="4"/>
                  </a:cxn>
                  <a:cxn ang="0">
                    <a:pos x="4" y="4"/>
                  </a:cxn>
                  <a:cxn ang="0">
                    <a:pos x="4" y="4"/>
                  </a:cxn>
                  <a:cxn ang="0">
                    <a:pos x="5" y="3"/>
                  </a:cxn>
                  <a:cxn ang="0">
                    <a:pos x="4" y="2"/>
                  </a:cxn>
                  <a:cxn ang="0">
                    <a:pos x="4" y="2"/>
                  </a:cxn>
                  <a:cxn ang="0">
                    <a:pos x="4" y="2"/>
                  </a:cxn>
                  <a:cxn ang="0">
                    <a:pos x="4" y="2"/>
                  </a:cxn>
                  <a:cxn ang="0">
                    <a:pos x="4" y="1"/>
                  </a:cxn>
                  <a:cxn ang="0">
                    <a:pos x="4" y="0"/>
                  </a:cxn>
                  <a:cxn ang="0">
                    <a:pos x="0" y="2"/>
                  </a:cxn>
                  <a:cxn ang="0">
                    <a:pos x="2" y="2"/>
                  </a:cxn>
                  <a:cxn ang="0">
                    <a:pos x="1" y="3"/>
                  </a:cxn>
                  <a:cxn ang="0">
                    <a:pos x="1" y="4"/>
                  </a:cxn>
                  <a:cxn ang="0">
                    <a:pos x="2" y="4"/>
                  </a:cxn>
                  <a:cxn ang="0">
                    <a:pos x="2" y="3"/>
                  </a:cxn>
                  <a:cxn ang="0">
                    <a:pos x="2" y="5"/>
                  </a:cxn>
                  <a:cxn ang="0">
                    <a:pos x="2" y="5"/>
                  </a:cxn>
                  <a:cxn ang="0">
                    <a:pos x="3" y="5"/>
                  </a:cxn>
                  <a:cxn ang="0">
                    <a:pos x="4" y="7"/>
                  </a:cxn>
                  <a:cxn ang="0">
                    <a:pos x="4" y="8"/>
                  </a:cxn>
                  <a:cxn ang="0">
                    <a:pos x="4" y="8"/>
                  </a:cxn>
                  <a:cxn ang="0">
                    <a:pos x="4" y="8"/>
                  </a:cxn>
                  <a:cxn ang="0">
                    <a:pos x="4" y="9"/>
                  </a:cxn>
                  <a:cxn ang="0">
                    <a:pos x="7" y="11"/>
                  </a:cxn>
                  <a:cxn ang="0">
                    <a:pos x="7" y="10"/>
                  </a:cxn>
                  <a:cxn ang="0">
                    <a:pos x="7" y="10"/>
                  </a:cxn>
                  <a:cxn ang="0">
                    <a:pos x="6" y="8"/>
                  </a:cxn>
                  <a:cxn ang="0">
                    <a:pos x="5" y="8"/>
                  </a:cxn>
                </a:cxnLst>
                <a:rect l="0" t="0" r="r" b="b"/>
                <a:pathLst>
                  <a:path w="7" h="11">
                    <a:moveTo>
                      <a:pt x="5" y="8"/>
                    </a:moveTo>
                    <a:lnTo>
                      <a:pt x="5" y="7"/>
                    </a:lnTo>
                    <a:lnTo>
                      <a:pt x="4" y="6"/>
                    </a:lnTo>
                    <a:lnTo>
                      <a:pt x="4" y="5"/>
                    </a:lnTo>
                    <a:lnTo>
                      <a:pt x="4" y="5"/>
                    </a:lnTo>
                    <a:lnTo>
                      <a:pt x="4" y="4"/>
                    </a:lnTo>
                    <a:lnTo>
                      <a:pt x="4" y="4"/>
                    </a:lnTo>
                    <a:lnTo>
                      <a:pt x="4" y="4"/>
                    </a:lnTo>
                    <a:lnTo>
                      <a:pt x="5" y="3"/>
                    </a:lnTo>
                    <a:lnTo>
                      <a:pt x="4" y="2"/>
                    </a:lnTo>
                    <a:lnTo>
                      <a:pt x="4" y="2"/>
                    </a:lnTo>
                    <a:lnTo>
                      <a:pt x="4" y="2"/>
                    </a:lnTo>
                    <a:lnTo>
                      <a:pt x="4" y="2"/>
                    </a:lnTo>
                    <a:lnTo>
                      <a:pt x="4" y="1"/>
                    </a:lnTo>
                    <a:lnTo>
                      <a:pt x="4" y="0"/>
                    </a:lnTo>
                    <a:lnTo>
                      <a:pt x="0" y="2"/>
                    </a:lnTo>
                    <a:lnTo>
                      <a:pt x="2" y="2"/>
                    </a:lnTo>
                    <a:lnTo>
                      <a:pt x="1" y="3"/>
                    </a:lnTo>
                    <a:lnTo>
                      <a:pt x="1" y="4"/>
                    </a:lnTo>
                    <a:lnTo>
                      <a:pt x="2" y="4"/>
                    </a:lnTo>
                    <a:lnTo>
                      <a:pt x="2" y="3"/>
                    </a:lnTo>
                    <a:lnTo>
                      <a:pt x="2" y="5"/>
                    </a:lnTo>
                    <a:lnTo>
                      <a:pt x="2" y="5"/>
                    </a:lnTo>
                    <a:lnTo>
                      <a:pt x="3" y="5"/>
                    </a:lnTo>
                    <a:lnTo>
                      <a:pt x="4" y="7"/>
                    </a:lnTo>
                    <a:lnTo>
                      <a:pt x="4" y="8"/>
                    </a:lnTo>
                    <a:lnTo>
                      <a:pt x="4" y="8"/>
                    </a:lnTo>
                    <a:lnTo>
                      <a:pt x="4" y="8"/>
                    </a:lnTo>
                    <a:lnTo>
                      <a:pt x="4" y="9"/>
                    </a:lnTo>
                    <a:lnTo>
                      <a:pt x="7" y="11"/>
                    </a:lnTo>
                    <a:lnTo>
                      <a:pt x="7" y="10"/>
                    </a:lnTo>
                    <a:lnTo>
                      <a:pt x="7" y="10"/>
                    </a:lnTo>
                    <a:lnTo>
                      <a:pt x="6" y="8"/>
                    </a:lnTo>
                    <a:lnTo>
                      <a:pt x="5" y="8"/>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0" name="Freeform 582"/>
              <p:cNvSpPr>
                <a:spLocks/>
              </p:cNvSpPr>
              <p:nvPr/>
            </p:nvSpPr>
            <p:spPr bwMode="auto">
              <a:xfrm>
                <a:off x="3596" y="3353"/>
                <a:ext cx="3" cy="5"/>
              </a:xfrm>
              <a:custGeom>
                <a:avLst/>
                <a:gdLst/>
                <a:ahLst/>
                <a:cxnLst>
                  <a:cxn ang="0">
                    <a:pos x="2" y="5"/>
                  </a:cxn>
                  <a:cxn ang="0">
                    <a:pos x="3" y="5"/>
                  </a:cxn>
                  <a:cxn ang="0">
                    <a:pos x="1" y="2"/>
                  </a:cxn>
                  <a:cxn ang="0">
                    <a:pos x="1" y="1"/>
                  </a:cxn>
                  <a:cxn ang="0">
                    <a:pos x="1" y="1"/>
                  </a:cxn>
                  <a:cxn ang="0">
                    <a:pos x="1" y="1"/>
                  </a:cxn>
                  <a:cxn ang="0">
                    <a:pos x="1" y="0"/>
                  </a:cxn>
                  <a:cxn ang="0">
                    <a:pos x="0" y="0"/>
                  </a:cxn>
                  <a:cxn ang="0">
                    <a:pos x="1" y="1"/>
                  </a:cxn>
                  <a:cxn ang="0">
                    <a:pos x="1" y="4"/>
                  </a:cxn>
                  <a:cxn ang="0">
                    <a:pos x="2" y="5"/>
                  </a:cxn>
                </a:cxnLst>
                <a:rect l="0" t="0" r="r" b="b"/>
                <a:pathLst>
                  <a:path w="3" h="5">
                    <a:moveTo>
                      <a:pt x="2" y="5"/>
                    </a:moveTo>
                    <a:lnTo>
                      <a:pt x="3" y="5"/>
                    </a:lnTo>
                    <a:lnTo>
                      <a:pt x="1" y="2"/>
                    </a:lnTo>
                    <a:lnTo>
                      <a:pt x="1" y="1"/>
                    </a:lnTo>
                    <a:lnTo>
                      <a:pt x="1" y="1"/>
                    </a:lnTo>
                    <a:lnTo>
                      <a:pt x="1" y="1"/>
                    </a:lnTo>
                    <a:lnTo>
                      <a:pt x="1" y="0"/>
                    </a:lnTo>
                    <a:lnTo>
                      <a:pt x="0" y="0"/>
                    </a:lnTo>
                    <a:lnTo>
                      <a:pt x="1" y="1"/>
                    </a:lnTo>
                    <a:lnTo>
                      <a:pt x="1" y="4"/>
                    </a:lnTo>
                    <a:lnTo>
                      <a:pt x="2" y="5"/>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1" name="Freeform 583"/>
              <p:cNvSpPr>
                <a:spLocks/>
              </p:cNvSpPr>
              <p:nvPr/>
            </p:nvSpPr>
            <p:spPr bwMode="auto">
              <a:xfrm>
                <a:off x="3605" y="3352"/>
                <a:ext cx="2" cy="2"/>
              </a:xfrm>
              <a:custGeom>
                <a:avLst/>
                <a:gdLst/>
                <a:ahLst/>
                <a:cxnLst>
                  <a:cxn ang="0">
                    <a:pos x="1" y="2"/>
                  </a:cxn>
                  <a:cxn ang="0">
                    <a:pos x="2" y="2"/>
                  </a:cxn>
                  <a:cxn ang="0">
                    <a:pos x="1" y="1"/>
                  </a:cxn>
                  <a:cxn ang="0">
                    <a:pos x="0" y="0"/>
                  </a:cxn>
                  <a:cxn ang="0">
                    <a:pos x="0" y="2"/>
                  </a:cxn>
                  <a:cxn ang="0">
                    <a:pos x="0" y="2"/>
                  </a:cxn>
                  <a:cxn ang="0">
                    <a:pos x="1" y="2"/>
                  </a:cxn>
                </a:cxnLst>
                <a:rect l="0" t="0" r="r" b="b"/>
                <a:pathLst>
                  <a:path w="2" h="2">
                    <a:moveTo>
                      <a:pt x="1" y="2"/>
                    </a:moveTo>
                    <a:lnTo>
                      <a:pt x="2" y="2"/>
                    </a:lnTo>
                    <a:lnTo>
                      <a:pt x="1" y="1"/>
                    </a:lnTo>
                    <a:lnTo>
                      <a:pt x="0" y="0"/>
                    </a:lnTo>
                    <a:lnTo>
                      <a:pt x="0" y="2"/>
                    </a:lnTo>
                    <a:lnTo>
                      <a:pt x="0"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2" name="Freeform 584"/>
              <p:cNvSpPr>
                <a:spLocks/>
              </p:cNvSpPr>
              <p:nvPr/>
            </p:nvSpPr>
            <p:spPr bwMode="auto">
              <a:xfrm>
                <a:off x="3597" y="3363"/>
                <a:ext cx="7" cy="10"/>
              </a:xfrm>
              <a:custGeom>
                <a:avLst/>
                <a:gdLst/>
                <a:ahLst/>
                <a:cxnLst>
                  <a:cxn ang="0">
                    <a:pos x="4" y="8"/>
                  </a:cxn>
                  <a:cxn ang="0">
                    <a:pos x="4" y="8"/>
                  </a:cxn>
                  <a:cxn ang="0">
                    <a:pos x="5" y="8"/>
                  </a:cxn>
                  <a:cxn ang="0">
                    <a:pos x="6" y="9"/>
                  </a:cxn>
                  <a:cxn ang="0">
                    <a:pos x="7" y="7"/>
                  </a:cxn>
                  <a:cxn ang="0">
                    <a:pos x="7" y="2"/>
                  </a:cxn>
                  <a:cxn ang="0">
                    <a:pos x="7" y="0"/>
                  </a:cxn>
                  <a:cxn ang="0">
                    <a:pos x="7" y="0"/>
                  </a:cxn>
                  <a:cxn ang="0">
                    <a:pos x="7" y="1"/>
                  </a:cxn>
                  <a:cxn ang="0">
                    <a:pos x="6" y="1"/>
                  </a:cxn>
                  <a:cxn ang="0">
                    <a:pos x="6" y="1"/>
                  </a:cxn>
                  <a:cxn ang="0">
                    <a:pos x="6" y="2"/>
                  </a:cxn>
                  <a:cxn ang="0">
                    <a:pos x="4" y="5"/>
                  </a:cxn>
                  <a:cxn ang="0">
                    <a:pos x="3" y="5"/>
                  </a:cxn>
                  <a:cxn ang="0">
                    <a:pos x="3" y="5"/>
                  </a:cxn>
                  <a:cxn ang="0">
                    <a:pos x="3" y="5"/>
                  </a:cxn>
                  <a:cxn ang="0">
                    <a:pos x="4" y="3"/>
                  </a:cxn>
                  <a:cxn ang="0">
                    <a:pos x="5" y="3"/>
                  </a:cxn>
                  <a:cxn ang="0">
                    <a:pos x="4" y="2"/>
                  </a:cxn>
                  <a:cxn ang="0">
                    <a:pos x="4" y="0"/>
                  </a:cxn>
                  <a:cxn ang="0">
                    <a:pos x="3" y="1"/>
                  </a:cxn>
                  <a:cxn ang="0">
                    <a:pos x="3" y="1"/>
                  </a:cxn>
                  <a:cxn ang="0">
                    <a:pos x="3" y="2"/>
                  </a:cxn>
                  <a:cxn ang="0">
                    <a:pos x="3" y="0"/>
                  </a:cxn>
                  <a:cxn ang="0">
                    <a:pos x="3" y="0"/>
                  </a:cxn>
                  <a:cxn ang="0">
                    <a:pos x="0" y="0"/>
                  </a:cxn>
                  <a:cxn ang="0">
                    <a:pos x="0" y="2"/>
                  </a:cxn>
                  <a:cxn ang="0">
                    <a:pos x="0" y="2"/>
                  </a:cxn>
                  <a:cxn ang="0">
                    <a:pos x="1" y="5"/>
                  </a:cxn>
                  <a:cxn ang="0">
                    <a:pos x="3" y="6"/>
                  </a:cxn>
                  <a:cxn ang="0">
                    <a:pos x="3" y="6"/>
                  </a:cxn>
                  <a:cxn ang="0">
                    <a:pos x="3" y="7"/>
                  </a:cxn>
                  <a:cxn ang="0">
                    <a:pos x="3" y="8"/>
                  </a:cxn>
                  <a:cxn ang="0">
                    <a:pos x="3" y="7"/>
                  </a:cxn>
                  <a:cxn ang="0">
                    <a:pos x="3" y="9"/>
                  </a:cxn>
                  <a:cxn ang="0">
                    <a:pos x="3" y="9"/>
                  </a:cxn>
                  <a:cxn ang="0">
                    <a:pos x="4" y="10"/>
                  </a:cxn>
                  <a:cxn ang="0">
                    <a:pos x="4" y="8"/>
                  </a:cxn>
                </a:cxnLst>
                <a:rect l="0" t="0" r="r" b="b"/>
                <a:pathLst>
                  <a:path w="7" h="10">
                    <a:moveTo>
                      <a:pt x="4" y="8"/>
                    </a:moveTo>
                    <a:lnTo>
                      <a:pt x="4" y="8"/>
                    </a:lnTo>
                    <a:lnTo>
                      <a:pt x="5" y="8"/>
                    </a:lnTo>
                    <a:lnTo>
                      <a:pt x="6" y="9"/>
                    </a:lnTo>
                    <a:lnTo>
                      <a:pt x="7" y="7"/>
                    </a:lnTo>
                    <a:lnTo>
                      <a:pt x="7" y="2"/>
                    </a:lnTo>
                    <a:lnTo>
                      <a:pt x="7" y="0"/>
                    </a:lnTo>
                    <a:lnTo>
                      <a:pt x="7" y="0"/>
                    </a:lnTo>
                    <a:lnTo>
                      <a:pt x="7" y="1"/>
                    </a:lnTo>
                    <a:lnTo>
                      <a:pt x="6" y="1"/>
                    </a:lnTo>
                    <a:lnTo>
                      <a:pt x="6" y="1"/>
                    </a:lnTo>
                    <a:lnTo>
                      <a:pt x="6" y="2"/>
                    </a:lnTo>
                    <a:lnTo>
                      <a:pt x="4" y="5"/>
                    </a:lnTo>
                    <a:lnTo>
                      <a:pt x="3" y="5"/>
                    </a:lnTo>
                    <a:lnTo>
                      <a:pt x="3" y="5"/>
                    </a:lnTo>
                    <a:lnTo>
                      <a:pt x="3" y="5"/>
                    </a:lnTo>
                    <a:lnTo>
                      <a:pt x="4" y="3"/>
                    </a:lnTo>
                    <a:lnTo>
                      <a:pt x="5" y="3"/>
                    </a:lnTo>
                    <a:lnTo>
                      <a:pt x="4" y="2"/>
                    </a:lnTo>
                    <a:lnTo>
                      <a:pt x="4" y="0"/>
                    </a:lnTo>
                    <a:lnTo>
                      <a:pt x="3" y="1"/>
                    </a:lnTo>
                    <a:lnTo>
                      <a:pt x="3" y="1"/>
                    </a:lnTo>
                    <a:lnTo>
                      <a:pt x="3" y="2"/>
                    </a:lnTo>
                    <a:lnTo>
                      <a:pt x="3" y="0"/>
                    </a:lnTo>
                    <a:lnTo>
                      <a:pt x="3" y="0"/>
                    </a:lnTo>
                    <a:lnTo>
                      <a:pt x="0" y="0"/>
                    </a:lnTo>
                    <a:lnTo>
                      <a:pt x="0" y="2"/>
                    </a:lnTo>
                    <a:lnTo>
                      <a:pt x="0" y="2"/>
                    </a:lnTo>
                    <a:lnTo>
                      <a:pt x="1" y="5"/>
                    </a:lnTo>
                    <a:lnTo>
                      <a:pt x="3" y="6"/>
                    </a:lnTo>
                    <a:lnTo>
                      <a:pt x="3" y="6"/>
                    </a:lnTo>
                    <a:lnTo>
                      <a:pt x="3" y="7"/>
                    </a:lnTo>
                    <a:lnTo>
                      <a:pt x="3" y="8"/>
                    </a:lnTo>
                    <a:lnTo>
                      <a:pt x="3" y="7"/>
                    </a:lnTo>
                    <a:lnTo>
                      <a:pt x="3" y="9"/>
                    </a:lnTo>
                    <a:lnTo>
                      <a:pt x="3" y="9"/>
                    </a:lnTo>
                    <a:lnTo>
                      <a:pt x="4" y="10"/>
                    </a:lnTo>
                    <a:lnTo>
                      <a:pt x="4" y="8"/>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3" name="Freeform 585"/>
              <p:cNvSpPr>
                <a:spLocks/>
              </p:cNvSpPr>
              <p:nvPr/>
            </p:nvSpPr>
            <p:spPr bwMode="auto">
              <a:xfrm>
                <a:off x="3623" y="3393"/>
                <a:ext cx="28" cy="21"/>
              </a:xfrm>
              <a:custGeom>
                <a:avLst/>
                <a:gdLst/>
                <a:ahLst/>
                <a:cxnLst>
                  <a:cxn ang="0">
                    <a:pos x="20" y="19"/>
                  </a:cxn>
                  <a:cxn ang="0">
                    <a:pos x="22" y="19"/>
                  </a:cxn>
                  <a:cxn ang="0">
                    <a:pos x="23" y="20"/>
                  </a:cxn>
                  <a:cxn ang="0">
                    <a:pos x="28" y="20"/>
                  </a:cxn>
                  <a:cxn ang="0">
                    <a:pos x="28" y="20"/>
                  </a:cxn>
                  <a:cxn ang="0">
                    <a:pos x="27" y="19"/>
                  </a:cxn>
                  <a:cxn ang="0">
                    <a:pos x="24" y="13"/>
                  </a:cxn>
                  <a:cxn ang="0">
                    <a:pos x="23" y="12"/>
                  </a:cxn>
                  <a:cxn ang="0">
                    <a:pos x="21" y="12"/>
                  </a:cxn>
                  <a:cxn ang="0">
                    <a:pos x="19" y="10"/>
                  </a:cxn>
                  <a:cxn ang="0">
                    <a:pos x="19" y="9"/>
                  </a:cxn>
                  <a:cxn ang="0">
                    <a:pos x="16" y="5"/>
                  </a:cxn>
                  <a:cxn ang="0">
                    <a:pos x="15" y="5"/>
                  </a:cxn>
                  <a:cxn ang="0">
                    <a:pos x="5" y="1"/>
                  </a:cxn>
                  <a:cxn ang="0">
                    <a:pos x="1" y="0"/>
                  </a:cxn>
                  <a:cxn ang="0">
                    <a:pos x="0" y="1"/>
                  </a:cxn>
                  <a:cxn ang="0">
                    <a:pos x="1" y="2"/>
                  </a:cxn>
                  <a:cxn ang="0">
                    <a:pos x="3" y="2"/>
                  </a:cxn>
                  <a:cxn ang="0">
                    <a:pos x="5" y="2"/>
                  </a:cxn>
                  <a:cxn ang="0">
                    <a:pos x="5" y="4"/>
                  </a:cxn>
                  <a:cxn ang="0">
                    <a:pos x="5" y="4"/>
                  </a:cxn>
                  <a:cxn ang="0">
                    <a:pos x="3" y="3"/>
                  </a:cxn>
                  <a:cxn ang="0">
                    <a:pos x="3" y="4"/>
                  </a:cxn>
                  <a:cxn ang="0">
                    <a:pos x="3" y="5"/>
                  </a:cxn>
                  <a:cxn ang="0">
                    <a:pos x="3" y="6"/>
                  </a:cxn>
                  <a:cxn ang="0">
                    <a:pos x="4" y="5"/>
                  </a:cxn>
                  <a:cxn ang="0">
                    <a:pos x="5" y="5"/>
                  </a:cxn>
                  <a:cxn ang="0">
                    <a:pos x="6" y="5"/>
                  </a:cxn>
                  <a:cxn ang="0">
                    <a:pos x="7" y="6"/>
                  </a:cxn>
                  <a:cxn ang="0">
                    <a:pos x="6" y="8"/>
                  </a:cxn>
                  <a:cxn ang="0">
                    <a:pos x="8" y="8"/>
                  </a:cxn>
                  <a:cxn ang="0">
                    <a:pos x="9" y="8"/>
                  </a:cxn>
                  <a:cxn ang="0">
                    <a:pos x="10" y="9"/>
                  </a:cxn>
                  <a:cxn ang="0">
                    <a:pos x="11" y="9"/>
                  </a:cxn>
                  <a:cxn ang="0">
                    <a:pos x="12" y="9"/>
                  </a:cxn>
                  <a:cxn ang="0">
                    <a:pos x="12" y="11"/>
                  </a:cxn>
                  <a:cxn ang="0">
                    <a:pos x="10" y="11"/>
                  </a:cxn>
                  <a:cxn ang="0">
                    <a:pos x="11" y="12"/>
                  </a:cxn>
                  <a:cxn ang="0">
                    <a:pos x="13" y="12"/>
                  </a:cxn>
                  <a:cxn ang="0">
                    <a:pos x="14" y="13"/>
                  </a:cxn>
                  <a:cxn ang="0">
                    <a:pos x="16" y="15"/>
                  </a:cxn>
                  <a:cxn ang="0">
                    <a:pos x="14" y="15"/>
                  </a:cxn>
                  <a:cxn ang="0">
                    <a:pos x="17" y="16"/>
                  </a:cxn>
                  <a:cxn ang="0">
                    <a:pos x="18" y="16"/>
                  </a:cxn>
                  <a:cxn ang="0">
                    <a:pos x="19" y="16"/>
                  </a:cxn>
                  <a:cxn ang="0">
                    <a:pos x="18" y="16"/>
                  </a:cxn>
                  <a:cxn ang="0">
                    <a:pos x="18" y="17"/>
                  </a:cxn>
                  <a:cxn ang="0">
                    <a:pos x="20" y="18"/>
                  </a:cxn>
                  <a:cxn ang="0">
                    <a:pos x="21" y="17"/>
                  </a:cxn>
                  <a:cxn ang="0">
                    <a:pos x="20" y="18"/>
                  </a:cxn>
                </a:cxnLst>
                <a:rect l="0" t="0" r="r" b="b"/>
                <a:pathLst>
                  <a:path w="28" h="21">
                    <a:moveTo>
                      <a:pt x="20" y="18"/>
                    </a:moveTo>
                    <a:lnTo>
                      <a:pt x="20" y="19"/>
                    </a:lnTo>
                    <a:lnTo>
                      <a:pt x="21" y="20"/>
                    </a:lnTo>
                    <a:lnTo>
                      <a:pt x="22" y="19"/>
                    </a:lnTo>
                    <a:lnTo>
                      <a:pt x="23" y="20"/>
                    </a:lnTo>
                    <a:lnTo>
                      <a:pt x="23" y="20"/>
                    </a:lnTo>
                    <a:lnTo>
                      <a:pt x="27" y="21"/>
                    </a:lnTo>
                    <a:lnTo>
                      <a:pt x="28" y="20"/>
                    </a:lnTo>
                    <a:lnTo>
                      <a:pt x="28" y="20"/>
                    </a:lnTo>
                    <a:lnTo>
                      <a:pt x="28" y="20"/>
                    </a:lnTo>
                    <a:lnTo>
                      <a:pt x="28" y="19"/>
                    </a:lnTo>
                    <a:lnTo>
                      <a:pt x="27" y="19"/>
                    </a:lnTo>
                    <a:lnTo>
                      <a:pt x="25" y="15"/>
                    </a:lnTo>
                    <a:lnTo>
                      <a:pt x="24" y="13"/>
                    </a:lnTo>
                    <a:lnTo>
                      <a:pt x="23" y="13"/>
                    </a:lnTo>
                    <a:lnTo>
                      <a:pt x="23" y="12"/>
                    </a:lnTo>
                    <a:lnTo>
                      <a:pt x="22" y="12"/>
                    </a:lnTo>
                    <a:lnTo>
                      <a:pt x="21" y="12"/>
                    </a:lnTo>
                    <a:lnTo>
                      <a:pt x="19" y="11"/>
                    </a:lnTo>
                    <a:lnTo>
                      <a:pt x="19" y="10"/>
                    </a:lnTo>
                    <a:lnTo>
                      <a:pt x="19" y="10"/>
                    </a:lnTo>
                    <a:lnTo>
                      <a:pt x="19" y="9"/>
                    </a:lnTo>
                    <a:lnTo>
                      <a:pt x="16" y="6"/>
                    </a:lnTo>
                    <a:lnTo>
                      <a:pt x="16" y="5"/>
                    </a:lnTo>
                    <a:lnTo>
                      <a:pt x="16" y="5"/>
                    </a:lnTo>
                    <a:lnTo>
                      <a:pt x="15" y="5"/>
                    </a:lnTo>
                    <a:lnTo>
                      <a:pt x="6" y="2"/>
                    </a:lnTo>
                    <a:lnTo>
                      <a:pt x="5" y="1"/>
                    </a:lnTo>
                    <a:lnTo>
                      <a:pt x="2" y="0"/>
                    </a:lnTo>
                    <a:lnTo>
                      <a:pt x="1" y="0"/>
                    </a:lnTo>
                    <a:lnTo>
                      <a:pt x="0" y="1"/>
                    </a:lnTo>
                    <a:lnTo>
                      <a:pt x="0" y="1"/>
                    </a:lnTo>
                    <a:lnTo>
                      <a:pt x="0" y="2"/>
                    </a:lnTo>
                    <a:lnTo>
                      <a:pt x="1" y="2"/>
                    </a:lnTo>
                    <a:lnTo>
                      <a:pt x="2" y="2"/>
                    </a:lnTo>
                    <a:lnTo>
                      <a:pt x="3" y="2"/>
                    </a:lnTo>
                    <a:lnTo>
                      <a:pt x="3" y="2"/>
                    </a:lnTo>
                    <a:lnTo>
                      <a:pt x="5" y="2"/>
                    </a:lnTo>
                    <a:lnTo>
                      <a:pt x="5" y="4"/>
                    </a:lnTo>
                    <a:lnTo>
                      <a:pt x="5" y="4"/>
                    </a:lnTo>
                    <a:lnTo>
                      <a:pt x="5" y="4"/>
                    </a:lnTo>
                    <a:lnTo>
                      <a:pt x="5" y="4"/>
                    </a:lnTo>
                    <a:lnTo>
                      <a:pt x="4" y="3"/>
                    </a:lnTo>
                    <a:lnTo>
                      <a:pt x="3" y="3"/>
                    </a:lnTo>
                    <a:lnTo>
                      <a:pt x="3" y="3"/>
                    </a:lnTo>
                    <a:lnTo>
                      <a:pt x="3" y="4"/>
                    </a:lnTo>
                    <a:lnTo>
                      <a:pt x="3" y="5"/>
                    </a:lnTo>
                    <a:lnTo>
                      <a:pt x="3" y="5"/>
                    </a:lnTo>
                    <a:lnTo>
                      <a:pt x="3" y="6"/>
                    </a:lnTo>
                    <a:lnTo>
                      <a:pt x="3" y="6"/>
                    </a:lnTo>
                    <a:lnTo>
                      <a:pt x="4" y="6"/>
                    </a:lnTo>
                    <a:lnTo>
                      <a:pt x="4" y="5"/>
                    </a:lnTo>
                    <a:lnTo>
                      <a:pt x="5" y="6"/>
                    </a:lnTo>
                    <a:lnTo>
                      <a:pt x="5" y="5"/>
                    </a:lnTo>
                    <a:lnTo>
                      <a:pt x="6" y="7"/>
                    </a:lnTo>
                    <a:lnTo>
                      <a:pt x="6" y="5"/>
                    </a:lnTo>
                    <a:lnTo>
                      <a:pt x="7" y="6"/>
                    </a:lnTo>
                    <a:lnTo>
                      <a:pt x="7" y="6"/>
                    </a:lnTo>
                    <a:lnTo>
                      <a:pt x="7" y="7"/>
                    </a:lnTo>
                    <a:lnTo>
                      <a:pt x="6" y="8"/>
                    </a:lnTo>
                    <a:lnTo>
                      <a:pt x="7" y="9"/>
                    </a:lnTo>
                    <a:lnTo>
                      <a:pt x="8" y="8"/>
                    </a:lnTo>
                    <a:lnTo>
                      <a:pt x="9" y="8"/>
                    </a:lnTo>
                    <a:lnTo>
                      <a:pt x="9" y="8"/>
                    </a:lnTo>
                    <a:lnTo>
                      <a:pt x="10" y="9"/>
                    </a:lnTo>
                    <a:lnTo>
                      <a:pt x="10" y="9"/>
                    </a:lnTo>
                    <a:lnTo>
                      <a:pt x="11" y="9"/>
                    </a:lnTo>
                    <a:lnTo>
                      <a:pt x="11" y="9"/>
                    </a:lnTo>
                    <a:lnTo>
                      <a:pt x="11" y="10"/>
                    </a:lnTo>
                    <a:lnTo>
                      <a:pt x="12" y="9"/>
                    </a:lnTo>
                    <a:lnTo>
                      <a:pt x="13" y="10"/>
                    </a:lnTo>
                    <a:lnTo>
                      <a:pt x="12" y="11"/>
                    </a:lnTo>
                    <a:lnTo>
                      <a:pt x="11" y="11"/>
                    </a:lnTo>
                    <a:lnTo>
                      <a:pt x="10" y="11"/>
                    </a:lnTo>
                    <a:lnTo>
                      <a:pt x="10" y="12"/>
                    </a:lnTo>
                    <a:lnTo>
                      <a:pt x="11" y="12"/>
                    </a:lnTo>
                    <a:lnTo>
                      <a:pt x="12" y="12"/>
                    </a:lnTo>
                    <a:lnTo>
                      <a:pt x="13" y="12"/>
                    </a:lnTo>
                    <a:lnTo>
                      <a:pt x="13" y="13"/>
                    </a:lnTo>
                    <a:lnTo>
                      <a:pt x="14" y="13"/>
                    </a:lnTo>
                    <a:lnTo>
                      <a:pt x="16" y="14"/>
                    </a:lnTo>
                    <a:lnTo>
                      <a:pt x="16" y="15"/>
                    </a:lnTo>
                    <a:lnTo>
                      <a:pt x="15" y="15"/>
                    </a:lnTo>
                    <a:lnTo>
                      <a:pt x="14" y="15"/>
                    </a:lnTo>
                    <a:lnTo>
                      <a:pt x="16" y="16"/>
                    </a:lnTo>
                    <a:lnTo>
                      <a:pt x="17" y="16"/>
                    </a:lnTo>
                    <a:lnTo>
                      <a:pt x="17" y="16"/>
                    </a:lnTo>
                    <a:lnTo>
                      <a:pt x="18" y="16"/>
                    </a:lnTo>
                    <a:lnTo>
                      <a:pt x="19" y="16"/>
                    </a:lnTo>
                    <a:lnTo>
                      <a:pt x="19" y="16"/>
                    </a:lnTo>
                    <a:lnTo>
                      <a:pt x="19" y="16"/>
                    </a:lnTo>
                    <a:lnTo>
                      <a:pt x="18" y="16"/>
                    </a:lnTo>
                    <a:lnTo>
                      <a:pt x="18" y="17"/>
                    </a:lnTo>
                    <a:lnTo>
                      <a:pt x="18" y="17"/>
                    </a:lnTo>
                    <a:lnTo>
                      <a:pt x="20" y="18"/>
                    </a:lnTo>
                    <a:lnTo>
                      <a:pt x="20" y="18"/>
                    </a:lnTo>
                    <a:lnTo>
                      <a:pt x="21" y="17"/>
                    </a:lnTo>
                    <a:lnTo>
                      <a:pt x="21" y="17"/>
                    </a:lnTo>
                    <a:lnTo>
                      <a:pt x="21" y="18"/>
                    </a:lnTo>
                    <a:lnTo>
                      <a:pt x="20" y="18"/>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4" name="Freeform 586"/>
              <p:cNvSpPr>
                <a:spLocks/>
              </p:cNvSpPr>
              <p:nvPr/>
            </p:nvSpPr>
            <p:spPr bwMode="auto">
              <a:xfrm>
                <a:off x="3679" y="3551"/>
                <a:ext cx="1" cy="2"/>
              </a:xfrm>
              <a:custGeom>
                <a:avLst/>
                <a:gdLst/>
                <a:ahLst/>
                <a:cxnLst>
                  <a:cxn ang="0">
                    <a:pos x="0" y="0"/>
                  </a:cxn>
                  <a:cxn ang="0">
                    <a:pos x="0" y="0"/>
                  </a:cxn>
                  <a:cxn ang="0">
                    <a:pos x="0" y="1"/>
                  </a:cxn>
                  <a:cxn ang="0">
                    <a:pos x="0" y="1"/>
                  </a:cxn>
                  <a:cxn ang="0">
                    <a:pos x="1" y="2"/>
                  </a:cxn>
                  <a:cxn ang="0">
                    <a:pos x="1" y="0"/>
                  </a:cxn>
                  <a:cxn ang="0">
                    <a:pos x="0" y="0"/>
                  </a:cxn>
                </a:cxnLst>
                <a:rect l="0" t="0" r="r" b="b"/>
                <a:pathLst>
                  <a:path w="1" h="2">
                    <a:moveTo>
                      <a:pt x="0" y="0"/>
                    </a:moveTo>
                    <a:lnTo>
                      <a:pt x="0" y="0"/>
                    </a:lnTo>
                    <a:lnTo>
                      <a:pt x="0" y="1"/>
                    </a:lnTo>
                    <a:lnTo>
                      <a:pt x="0" y="1"/>
                    </a:lnTo>
                    <a:lnTo>
                      <a:pt x="1" y="2"/>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5" name="Freeform 587"/>
              <p:cNvSpPr>
                <a:spLocks/>
              </p:cNvSpPr>
              <p:nvPr/>
            </p:nvSpPr>
            <p:spPr bwMode="auto">
              <a:xfrm>
                <a:off x="3601" y="3341"/>
                <a:ext cx="2" cy="3"/>
              </a:xfrm>
              <a:custGeom>
                <a:avLst/>
                <a:gdLst/>
                <a:ahLst/>
                <a:cxnLst>
                  <a:cxn ang="0">
                    <a:pos x="2" y="1"/>
                  </a:cxn>
                  <a:cxn ang="0">
                    <a:pos x="1" y="1"/>
                  </a:cxn>
                  <a:cxn ang="0">
                    <a:pos x="1" y="1"/>
                  </a:cxn>
                  <a:cxn ang="0">
                    <a:pos x="0" y="0"/>
                  </a:cxn>
                  <a:cxn ang="0">
                    <a:pos x="0" y="1"/>
                  </a:cxn>
                  <a:cxn ang="0">
                    <a:pos x="0" y="2"/>
                  </a:cxn>
                  <a:cxn ang="0">
                    <a:pos x="2" y="3"/>
                  </a:cxn>
                  <a:cxn ang="0">
                    <a:pos x="2" y="3"/>
                  </a:cxn>
                  <a:cxn ang="0">
                    <a:pos x="2" y="3"/>
                  </a:cxn>
                  <a:cxn ang="0">
                    <a:pos x="2" y="2"/>
                  </a:cxn>
                  <a:cxn ang="0">
                    <a:pos x="2" y="1"/>
                  </a:cxn>
                </a:cxnLst>
                <a:rect l="0" t="0" r="r" b="b"/>
                <a:pathLst>
                  <a:path w="2" h="3">
                    <a:moveTo>
                      <a:pt x="2" y="1"/>
                    </a:moveTo>
                    <a:lnTo>
                      <a:pt x="1" y="1"/>
                    </a:lnTo>
                    <a:lnTo>
                      <a:pt x="1" y="1"/>
                    </a:lnTo>
                    <a:lnTo>
                      <a:pt x="0" y="0"/>
                    </a:lnTo>
                    <a:lnTo>
                      <a:pt x="0" y="1"/>
                    </a:lnTo>
                    <a:lnTo>
                      <a:pt x="0" y="2"/>
                    </a:lnTo>
                    <a:lnTo>
                      <a:pt x="2" y="3"/>
                    </a:lnTo>
                    <a:lnTo>
                      <a:pt x="2" y="3"/>
                    </a:lnTo>
                    <a:lnTo>
                      <a:pt x="2" y="3"/>
                    </a:lnTo>
                    <a:lnTo>
                      <a:pt x="2" y="2"/>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6" name="Freeform 588"/>
              <p:cNvSpPr>
                <a:spLocks/>
              </p:cNvSpPr>
              <p:nvPr/>
            </p:nvSpPr>
            <p:spPr bwMode="auto">
              <a:xfrm>
                <a:off x="5150" y="3431"/>
                <a:ext cx="4" cy="6"/>
              </a:xfrm>
              <a:custGeom>
                <a:avLst/>
                <a:gdLst/>
                <a:ahLst/>
                <a:cxnLst>
                  <a:cxn ang="0">
                    <a:pos x="4" y="1"/>
                  </a:cxn>
                  <a:cxn ang="0">
                    <a:pos x="4" y="0"/>
                  </a:cxn>
                  <a:cxn ang="0">
                    <a:pos x="4" y="0"/>
                  </a:cxn>
                  <a:cxn ang="0">
                    <a:pos x="0" y="4"/>
                  </a:cxn>
                  <a:cxn ang="0">
                    <a:pos x="0" y="6"/>
                  </a:cxn>
                  <a:cxn ang="0">
                    <a:pos x="0" y="5"/>
                  </a:cxn>
                  <a:cxn ang="0">
                    <a:pos x="4" y="1"/>
                  </a:cxn>
                  <a:cxn ang="0">
                    <a:pos x="4" y="1"/>
                  </a:cxn>
                </a:cxnLst>
                <a:rect l="0" t="0" r="r" b="b"/>
                <a:pathLst>
                  <a:path w="4" h="6">
                    <a:moveTo>
                      <a:pt x="4" y="1"/>
                    </a:moveTo>
                    <a:lnTo>
                      <a:pt x="4" y="0"/>
                    </a:lnTo>
                    <a:lnTo>
                      <a:pt x="4" y="0"/>
                    </a:lnTo>
                    <a:lnTo>
                      <a:pt x="0" y="4"/>
                    </a:lnTo>
                    <a:lnTo>
                      <a:pt x="0" y="6"/>
                    </a:lnTo>
                    <a:lnTo>
                      <a:pt x="0" y="5"/>
                    </a:lnTo>
                    <a:lnTo>
                      <a:pt x="4" y="1"/>
                    </a:lnTo>
                    <a:lnTo>
                      <a:pt x="4"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7" name="Freeform 589"/>
              <p:cNvSpPr>
                <a:spLocks/>
              </p:cNvSpPr>
              <p:nvPr/>
            </p:nvSpPr>
            <p:spPr bwMode="auto">
              <a:xfrm>
                <a:off x="3695" y="3556"/>
                <a:ext cx="2" cy="2"/>
              </a:xfrm>
              <a:custGeom>
                <a:avLst/>
                <a:gdLst/>
                <a:ahLst/>
                <a:cxnLst>
                  <a:cxn ang="0">
                    <a:pos x="1" y="0"/>
                  </a:cxn>
                  <a:cxn ang="0">
                    <a:pos x="1" y="1"/>
                  </a:cxn>
                  <a:cxn ang="0">
                    <a:pos x="0" y="2"/>
                  </a:cxn>
                  <a:cxn ang="0">
                    <a:pos x="1" y="2"/>
                  </a:cxn>
                  <a:cxn ang="0">
                    <a:pos x="1" y="2"/>
                  </a:cxn>
                  <a:cxn ang="0">
                    <a:pos x="1" y="2"/>
                  </a:cxn>
                  <a:cxn ang="0">
                    <a:pos x="1" y="2"/>
                  </a:cxn>
                  <a:cxn ang="0">
                    <a:pos x="1" y="2"/>
                  </a:cxn>
                  <a:cxn ang="0">
                    <a:pos x="2" y="2"/>
                  </a:cxn>
                  <a:cxn ang="0">
                    <a:pos x="1" y="0"/>
                  </a:cxn>
                  <a:cxn ang="0">
                    <a:pos x="1" y="0"/>
                  </a:cxn>
                </a:cxnLst>
                <a:rect l="0" t="0" r="r" b="b"/>
                <a:pathLst>
                  <a:path w="2" h="2">
                    <a:moveTo>
                      <a:pt x="1" y="0"/>
                    </a:moveTo>
                    <a:lnTo>
                      <a:pt x="1" y="1"/>
                    </a:lnTo>
                    <a:lnTo>
                      <a:pt x="0" y="2"/>
                    </a:lnTo>
                    <a:lnTo>
                      <a:pt x="1" y="2"/>
                    </a:lnTo>
                    <a:lnTo>
                      <a:pt x="1" y="2"/>
                    </a:lnTo>
                    <a:lnTo>
                      <a:pt x="1" y="2"/>
                    </a:lnTo>
                    <a:lnTo>
                      <a:pt x="1" y="2"/>
                    </a:lnTo>
                    <a:lnTo>
                      <a:pt x="1" y="2"/>
                    </a:lnTo>
                    <a:lnTo>
                      <a:pt x="2" y="2"/>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8" name="Freeform 590"/>
              <p:cNvSpPr>
                <a:spLocks/>
              </p:cNvSpPr>
              <p:nvPr/>
            </p:nvSpPr>
            <p:spPr bwMode="auto">
              <a:xfrm>
                <a:off x="5103" y="3439"/>
                <a:ext cx="1" cy="2"/>
              </a:xfrm>
              <a:custGeom>
                <a:avLst/>
                <a:gdLst/>
                <a:ahLst/>
                <a:cxnLst>
                  <a:cxn ang="0">
                    <a:pos x="1" y="0"/>
                  </a:cxn>
                  <a:cxn ang="0">
                    <a:pos x="0" y="0"/>
                  </a:cxn>
                  <a:cxn ang="0">
                    <a:pos x="0" y="1"/>
                  </a:cxn>
                  <a:cxn ang="0">
                    <a:pos x="0" y="1"/>
                  </a:cxn>
                  <a:cxn ang="0">
                    <a:pos x="0" y="2"/>
                  </a:cxn>
                  <a:cxn ang="0">
                    <a:pos x="1" y="0"/>
                  </a:cxn>
                </a:cxnLst>
                <a:rect l="0" t="0" r="r" b="b"/>
                <a:pathLst>
                  <a:path w="1" h="2">
                    <a:moveTo>
                      <a:pt x="1" y="0"/>
                    </a:moveTo>
                    <a:lnTo>
                      <a:pt x="0" y="0"/>
                    </a:lnTo>
                    <a:lnTo>
                      <a:pt x="0" y="1"/>
                    </a:lnTo>
                    <a:lnTo>
                      <a:pt x="0" y="1"/>
                    </a:lnTo>
                    <a:lnTo>
                      <a:pt x="0" y="2"/>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49" name="Freeform 591"/>
              <p:cNvSpPr>
                <a:spLocks/>
              </p:cNvSpPr>
              <p:nvPr/>
            </p:nvSpPr>
            <p:spPr bwMode="auto">
              <a:xfrm>
                <a:off x="5106" y="3362"/>
                <a:ext cx="17" cy="72"/>
              </a:xfrm>
              <a:custGeom>
                <a:avLst/>
                <a:gdLst/>
                <a:ahLst/>
                <a:cxnLst>
                  <a:cxn ang="0">
                    <a:pos x="1" y="23"/>
                  </a:cxn>
                  <a:cxn ang="0">
                    <a:pos x="1" y="24"/>
                  </a:cxn>
                  <a:cxn ang="0">
                    <a:pos x="2" y="25"/>
                  </a:cxn>
                  <a:cxn ang="0">
                    <a:pos x="3" y="28"/>
                  </a:cxn>
                  <a:cxn ang="0">
                    <a:pos x="2" y="34"/>
                  </a:cxn>
                  <a:cxn ang="0">
                    <a:pos x="3" y="36"/>
                  </a:cxn>
                  <a:cxn ang="0">
                    <a:pos x="3" y="38"/>
                  </a:cxn>
                  <a:cxn ang="0">
                    <a:pos x="3" y="39"/>
                  </a:cxn>
                  <a:cxn ang="0">
                    <a:pos x="3" y="39"/>
                  </a:cxn>
                  <a:cxn ang="0">
                    <a:pos x="1" y="49"/>
                  </a:cxn>
                  <a:cxn ang="0">
                    <a:pos x="3" y="55"/>
                  </a:cxn>
                  <a:cxn ang="0">
                    <a:pos x="2" y="56"/>
                  </a:cxn>
                  <a:cxn ang="0">
                    <a:pos x="1" y="71"/>
                  </a:cxn>
                  <a:cxn ang="0">
                    <a:pos x="3" y="72"/>
                  </a:cxn>
                  <a:cxn ang="0">
                    <a:pos x="4" y="67"/>
                  </a:cxn>
                  <a:cxn ang="0">
                    <a:pos x="5" y="65"/>
                  </a:cxn>
                  <a:cxn ang="0">
                    <a:pos x="7" y="65"/>
                  </a:cxn>
                  <a:cxn ang="0">
                    <a:pos x="9" y="67"/>
                  </a:cxn>
                  <a:cxn ang="0">
                    <a:pos x="10" y="71"/>
                  </a:cxn>
                  <a:cxn ang="0">
                    <a:pos x="11" y="69"/>
                  </a:cxn>
                  <a:cxn ang="0">
                    <a:pos x="11" y="68"/>
                  </a:cxn>
                  <a:cxn ang="0">
                    <a:pos x="10" y="65"/>
                  </a:cxn>
                  <a:cxn ang="0">
                    <a:pos x="10" y="65"/>
                  </a:cxn>
                  <a:cxn ang="0">
                    <a:pos x="9" y="65"/>
                  </a:cxn>
                  <a:cxn ang="0">
                    <a:pos x="8" y="65"/>
                  </a:cxn>
                  <a:cxn ang="0">
                    <a:pos x="8" y="64"/>
                  </a:cxn>
                  <a:cxn ang="0">
                    <a:pos x="8" y="62"/>
                  </a:cxn>
                  <a:cxn ang="0">
                    <a:pos x="5" y="58"/>
                  </a:cxn>
                  <a:cxn ang="0">
                    <a:pos x="8" y="45"/>
                  </a:cxn>
                  <a:cxn ang="0">
                    <a:pos x="9" y="44"/>
                  </a:cxn>
                  <a:cxn ang="0">
                    <a:pos x="10" y="44"/>
                  </a:cxn>
                  <a:cxn ang="0">
                    <a:pos x="11" y="44"/>
                  </a:cxn>
                  <a:cxn ang="0">
                    <a:pos x="15" y="46"/>
                  </a:cxn>
                  <a:cxn ang="0">
                    <a:pos x="17" y="49"/>
                  </a:cxn>
                  <a:cxn ang="0">
                    <a:pos x="17" y="48"/>
                  </a:cxn>
                  <a:cxn ang="0">
                    <a:pos x="15" y="47"/>
                  </a:cxn>
                  <a:cxn ang="0">
                    <a:pos x="9" y="25"/>
                  </a:cxn>
                  <a:cxn ang="0">
                    <a:pos x="8" y="25"/>
                  </a:cxn>
                  <a:cxn ang="0">
                    <a:pos x="8" y="18"/>
                  </a:cxn>
                  <a:cxn ang="0">
                    <a:pos x="8" y="18"/>
                  </a:cxn>
                  <a:cxn ang="0">
                    <a:pos x="9" y="14"/>
                  </a:cxn>
                  <a:cxn ang="0">
                    <a:pos x="6" y="0"/>
                  </a:cxn>
                  <a:cxn ang="0">
                    <a:pos x="5" y="0"/>
                  </a:cxn>
                  <a:cxn ang="0">
                    <a:pos x="5" y="0"/>
                  </a:cxn>
                  <a:cxn ang="0">
                    <a:pos x="4" y="0"/>
                  </a:cxn>
                  <a:cxn ang="0">
                    <a:pos x="4" y="0"/>
                  </a:cxn>
                  <a:cxn ang="0">
                    <a:pos x="4" y="0"/>
                  </a:cxn>
                  <a:cxn ang="0">
                    <a:pos x="6" y="6"/>
                  </a:cxn>
                  <a:cxn ang="0">
                    <a:pos x="5" y="6"/>
                  </a:cxn>
                  <a:cxn ang="0">
                    <a:pos x="5" y="6"/>
                  </a:cxn>
                  <a:cxn ang="0">
                    <a:pos x="4" y="7"/>
                  </a:cxn>
                  <a:cxn ang="0">
                    <a:pos x="5" y="7"/>
                  </a:cxn>
                  <a:cxn ang="0">
                    <a:pos x="4" y="8"/>
                  </a:cxn>
                  <a:cxn ang="0">
                    <a:pos x="4" y="8"/>
                  </a:cxn>
                  <a:cxn ang="0">
                    <a:pos x="3" y="7"/>
                  </a:cxn>
                  <a:cxn ang="0">
                    <a:pos x="2" y="7"/>
                  </a:cxn>
                  <a:cxn ang="0">
                    <a:pos x="1" y="7"/>
                  </a:cxn>
                  <a:cxn ang="0">
                    <a:pos x="1" y="9"/>
                  </a:cxn>
                  <a:cxn ang="0">
                    <a:pos x="1" y="12"/>
                  </a:cxn>
                  <a:cxn ang="0">
                    <a:pos x="0" y="18"/>
                  </a:cxn>
                  <a:cxn ang="0">
                    <a:pos x="1" y="23"/>
                  </a:cxn>
                </a:cxnLst>
                <a:rect l="0" t="0" r="r" b="b"/>
                <a:pathLst>
                  <a:path w="17" h="72">
                    <a:moveTo>
                      <a:pt x="1" y="23"/>
                    </a:moveTo>
                    <a:lnTo>
                      <a:pt x="1" y="24"/>
                    </a:lnTo>
                    <a:lnTo>
                      <a:pt x="2" y="25"/>
                    </a:lnTo>
                    <a:lnTo>
                      <a:pt x="3" y="28"/>
                    </a:lnTo>
                    <a:lnTo>
                      <a:pt x="2" y="34"/>
                    </a:lnTo>
                    <a:lnTo>
                      <a:pt x="3" y="36"/>
                    </a:lnTo>
                    <a:lnTo>
                      <a:pt x="3" y="38"/>
                    </a:lnTo>
                    <a:lnTo>
                      <a:pt x="3" y="39"/>
                    </a:lnTo>
                    <a:lnTo>
                      <a:pt x="3" y="39"/>
                    </a:lnTo>
                    <a:lnTo>
                      <a:pt x="1" y="49"/>
                    </a:lnTo>
                    <a:lnTo>
                      <a:pt x="3" y="55"/>
                    </a:lnTo>
                    <a:lnTo>
                      <a:pt x="2" y="56"/>
                    </a:lnTo>
                    <a:lnTo>
                      <a:pt x="1" y="71"/>
                    </a:lnTo>
                    <a:lnTo>
                      <a:pt x="3" y="72"/>
                    </a:lnTo>
                    <a:lnTo>
                      <a:pt x="4" y="67"/>
                    </a:lnTo>
                    <a:lnTo>
                      <a:pt x="5" y="65"/>
                    </a:lnTo>
                    <a:lnTo>
                      <a:pt x="7" y="65"/>
                    </a:lnTo>
                    <a:lnTo>
                      <a:pt x="9" y="67"/>
                    </a:lnTo>
                    <a:lnTo>
                      <a:pt x="10" y="71"/>
                    </a:lnTo>
                    <a:lnTo>
                      <a:pt x="11" y="69"/>
                    </a:lnTo>
                    <a:lnTo>
                      <a:pt x="11" y="68"/>
                    </a:lnTo>
                    <a:lnTo>
                      <a:pt x="10" y="65"/>
                    </a:lnTo>
                    <a:lnTo>
                      <a:pt x="10" y="65"/>
                    </a:lnTo>
                    <a:lnTo>
                      <a:pt x="9" y="65"/>
                    </a:lnTo>
                    <a:lnTo>
                      <a:pt x="8" y="65"/>
                    </a:lnTo>
                    <a:lnTo>
                      <a:pt x="8" y="64"/>
                    </a:lnTo>
                    <a:lnTo>
                      <a:pt x="8" y="62"/>
                    </a:lnTo>
                    <a:lnTo>
                      <a:pt x="5" y="58"/>
                    </a:lnTo>
                    <a:lnTo>
                      <a:pt x="8" y="45"/>
                    </a:lnTo>
                    <a:lnTo>
                      <a:pt x="9" y="44"/>
                    </a:lnTo>
                    <a:lnTo>
                      <a:pt x="10" y="44"/>
                    </a:lnTo>
                    <a:lnTo>
                      <a:pt x="11" y="44"/>
                    </a:lnTo>
                    <a:lnTo>
                      <a:pt x="15" y="46"/>
                    </a:lnTo>
                    <a:lnTo>
                      <a:pt x="17" y="49"/>
                    </a:lnTo>
                    <a:lnTo>
                      <a:pt x="17" y="48"/>
                    </a:lnTo>
                    <a:lnTo>
                      <a:pt x="15" y="47"/>
                    </a:lnTo>
                    <a:lnTo>
                      <a:pt x="9" y="25"/>
                    </a:lnTo>
                    <a:lnTo>
                      <a:pt x="8" y="25"/>
                    </a:lnTo>
                    <a:lnTo>
                      <a:pt x="8" y="18"/>
                    </a:lnTo>
                    <a:lnTo>
                      <a:pt x="8" y="18"/>
                    </a:lnTo>
                    <a:lnTo>
                      <a:pt x="9" y="14"/>
                    </a:lnTo>
                    <a:lnTo>
                      <a:pt x="6" y="0"/>
                    </a:lnTo>
                    <a:lnTo>
                      <a:pt x="5" y="0"/>
                    </a:lnTo>
                    <a:lnTo>
                      <a:pt x="5" y="0"/>
                    </a:lnTo>
                    <a:lnTo>
                      <a:pt x="4" y="0"/>
                    </a:lnTo>
                    <a:lnTo>
                      <a:pt x="4" y="0"/>
                    </a:lnTo>
                    <a:lnTo>
                      <a:pt x="4" y="0"/>
                    </a:lnTo>
                    <a:lnTo>
                      <a:pt x="6" y="6"/>
                    </a:lnTo>
                    <a:lnTo>
                      <a:pt x="5" y="6"/>
                    </a:lnTo>
                    <a:lnTo>
                      <a:pt x="5" y="6"/>
                    </a:lnTo>
                    <a:lnTo>
                      <a:pt x="4" y="7"/>
                    </a:lnTo>
                    <a:lnTo>
                      <a:pt x="5" y="7"/>
                    </a:lnTo>
                    <a:lnTo>
                      <a:pt x="4" y="8"/>
                    </a:lnTo>
                    <a:lnTo>
                      <a:pt x="4" y="8"/>
                    </a:lnTo>
                    <a:lnTo>
                      <a:pt x="3" y="7"/>
                    </a:lnTo>
                    <a:lnTo>
                      <a:pt x="2" y="7"/>
                    </a:lnTo>
                    <a:lnTo>
                      <a:pt x="1" y="7"/>
                    </a:lnTo>
                    <a:lnTo>
                      <a:pt x="1" y="9"/>
                    </a:lnTo>
                    <a:lnTo>
                      <a:pt x="1" y="12"/>
                    </a:lnTo>
                    <a:lnTo>
                      <a:pt x="0" y="18"/>
                    </a:lnTo>
                    <a:lnTo>
                      <a:pt x="1" y="23"/>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0" name="Rectangle 592"/>
              <p:cNvSpPr>
                <a:spLocks noChangeArrowheads="1"/>
              </p:cNvSpPr>
              <p:nvPr/>
            </p:nvSpPr>
            <p:spPr bwMode="auto">
              <a:xfrm>
                <a:off x="3678" y="3523"/>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1" name="Freeform 593"/>
              <p:cNvSpPr>
                <a:spLocks/>
              </p:cNvSpPr>
              <p:nvPr/>
            </p:nvSpPr>
            <p:spPr bwMode="auto">
              <a:xfrm>
                <a:off x="3670" y="3519"/>
                <a:ext cx="3" cy="1"/>
              </a:xfrm>
              <a:custGeom>
                <a:avLst/>
                <a:gdLst/>
                <a:ahLst/>
                <a:cxnLst>
                  <a:cxn ang="0">
                    <a:pos x="0" y="0"/>
                  </a:cxn>
                  <a:cxn ang="0">
                    <a:pos x="0" y="1"/>
                  </a:cxn>
                  <a:cxn ang="0">
                    <a:pos x="1" y="1"/>
                  </a:cxn>
                  <a:cxn ang="0">
                    <a:pos x="3" y="1"/>
                  </a:cxn>
                  <a:cxn ang="0">
                    <a:pos x="3" y="0"/>
                  </a:cxn>
                  <a:cxn ang="0">
                    <a:pos x="1" y="1"/>
                  </a:cxn>
                  <a:cxn ang="0">
                    <a:pos x="0" y="0"/>
                  </a:cxn>
                </a:cxnLst>
                <a:rect l="0" t="0" r="r" b="b"/>
                <a:pathLst>
                  <a:path w="3" h="1">
                    <a:moveTo>
                      <a:pt x="0" y="0"/>
                    </a:moveTo>
                    <a:lnTo>
                      <a:pt x="0" y="1"/>
                    </a:lnTo>
                    <a:lnTo>
                      <a:pt x="1" y="1"/>
                    </a:lnTo>
                    <a:lnTo>
                      <a:pt x="3" y="1"/>
                    </a:lnTo>
                    <a:lnTo>
                      <a:pt x="3" y="0"/>
                    </a:lnTo>
                    <a:lnTo>
                      <a:pt x="1" y="1"/>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2" name="Freeform 594"/>
              <p:cNvSpPr>
                <a:spLocks/>
              </p:cNvSpPr>
              <p:nvPr/>
            </p:nvSpPr>
            <p:spPr bwMode="auto">
              <a:xfrm>
                <a:off x="3678" y="3523"/>
                <a:ext cx="1" cy="2"/>
              </a:xfrm>
              <a:custGeom>
                <a:avLst/>
                <a:gdLst/>
                <a:ahLst/>
                <a:cxnLst>
                  <a:cxn ang="0">
                    <a:pos x="0" y="1"/>
                  </a:cxn>
                  <a:cxn ang="0">
                    <a:pos x="1" y="2"/>
                  </a:cxn>
                  <a:cxn ang="0">
                    <a:pos x="1" y="2"/>
                  </a:cxn>
                  <a:cxn ang="0">
                    <a:pos x="1" y="1"/>
                  </a:cxn>
                  <a:cxn ang="0">
                    <a:pos x="1" y="1"/>
                  </a:cxn>
                  <a:cxn ang="0">
                    <a:pos x="0" y="1"/>
                  </a:cxn>
                  <a:cxn ang="0">
                    <a:pos x="0" y="0"/>
                  </a:cxn>
                  <a:cxn ang="0">
                    <a:pos x="0" y="1"/>
                  </a:cxn>
                  <a:cxn ang="0">
                    <a:pos x="0" y="1"/>
                  </a:cxn>
                </a:cxnLst>
                <a:rect l="0" t="0" r="r" b="b"/>
                <a:pathLst>
                  <a:path w="1" h="2">
                    <a:moveTo>
                      <a:pt x="0" y="1"/>
                    </a:moveTo>
                    <a:lnTo>
                      <a:pt x="1" y="2"/>
                    </a:lnTo>
                    <a:lnTo>
                      <a:pt x="1" y="2"/>
                    </a:lnTo>
                    <a:lnTo>
                      <a:pt x="1" y="1"/>
                    </a:lnTo>
                    <a:lnTo>
                      <a:pt x="1" y="1"/>
                    </a:lnTo>
                    <a:lnTo>
                      <a:pt x="0" y="1"/>
                    </a:lnTo>
                    <a:lnTo>
                      <a:pt x="0" y="0"/>
                    </a:lnTo>
                    <a:lnTo>
                      <a:pt x="0" y="1"/>
                    </a:lnTo>
                    <a:lnTo>
                      <a:pt x="0"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3" name="Freeform 595"/>
              <p:cNvSpPr>
                <a:spLocks/>
              </p:cNvSpPr>
              <p:nvPr/>
            </p:nvSpPr>
            <p:spPr bwMode="auto">
              <a:xfrm>
                <a:off x="3677" y="3526"/>
                <a:ext cx="2" cy="2"/>
              </a:xfrm>
              <a:custGeom>
                <a:avLst/>
                <a:gdLst/>
                <a:ahLst/>
                <a:cxnLst>
                  <a:cxn ang="0">
                    <a:pos x="1" y="1"/>
                  </a:cxn>
                  <a:cxn ang="0">
                    <a:pos x="0" y="0"/>
                  </a:cxn>
                  <a:cxn ang="0">
                    <a:pos x="0" y="0"/>
                  </a:cxn>
                  <a:cxn ang="0">
                    <a:pos x="0" y="0"/>
                  </a:cxn>
                  <a:cxn ang="0">
                    <a:pos x="0" y="0"/>
                  </a:cxn>
                  <a:cxn ang="0">
                    <a:pos x="1" y="2"/>
                  </a:cxn>
                  <a:cxn ang="0">
                    <a:pos x="2" y="2"/>
                  </a:cxn>
                  <a:cxn ang="0">
                    <a:pos x="1" y="1"/>
                  </a:cxn>
                  <a:cxn ang="0">
                    <a:pos x="1" y="1"/>
                  </a:cxn>
                </a:cxnLst>
                <a:rect l="0" t="0" r="r" b="b"/>
                <a:pathLst>
                  <a:path w="2" h="2">
                    <a:moveTo>
                      <a:pt x="1" y="1"/>
                    </a:moveTo>
                    <a:lnTo>
                      <a:pt x="0" y="0"/>
                    </a:lnTo>
                    <a:lnTo>
                      <a:pt x="0" y="0"/>
                    </a:lnTo>
                    <a:lnTo>
                      <a:pt x="0" y="0"/>
                    </a:lnTo>
                    <a:lnTo>
                      <a:pt x="0" y="0"/>
                    </a:lnTo>
                    <a:lnTo>
                      <a:pt x="1" y="2"/>
                    </a:lnTo>
                    <a:lnTo>
                      <a:pt x="2" y="2"/>
                    </a:lnTo>
                    <a:lnTo>
                      <a:pt x="1" y="1"/>
                    </a:lnTo>
                    <a:lnTo>
                      <a:pt x="1"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4" name="Freeform 596"/>
              <p:cNvSpPr>
                <a:spLocks/>
              </p:cNvSpPr>
              <p:nvPr/>
            </p:nvSpPr>
            <p:spPr bwMode="auto">
              <a:xfrm>
                <a:off x="5096" y="3438"/>
                <a:ext cx="33" cy="30"/>
              </a:xfrm>
              <a:custGeom>
                <a:avLst/>
                <a:gdLst/>
                <a:ahLst/>
                <a:cxnLst>
                  <a:cxn ang="0">
                    <a:pos x="1" y="21"/>
                  </a:cxn>
                  <a:cxn ang="0">
                    <a:pos x="0" y="24"/>
                  </a:cxn>
                  <a:cxn ang="0">
                    <a:pos x="1" y="29"/>
                  </a:cxn>
                  <a:cxn ang="0">
                    <a:pos x="2" y="30"/>
                  </a:cxn>
                  <a:cxn ang="0">
                    <a:pos x="3" y="29"/>
                  </a:cxn>
                  <a:cxn ang="0">
                    <a:pos x="7" y="28"/>
                  </a:cxn>
                  <a:cxn ang="0">
                    <a:pos x="6" y="26"/>
                  </a:cxn>
                  <a:cxn ang="0">
                    <a:pos x="3" y="23"/>
                  </a:cxn>
                  <a:cxn ang="0">
                    <a:pos x="5" y="22"/>
                  </a:cxn>
                  <a:cxn ang="0">
                    <a:pos x="7" y="23"/>
                  </a:cxn>
                  <a:cxn ang="0">
                    <a:pos x="10" y="22"/>
                  </a:cxn>
                  <a:cxn ang="0">
                    <a:pos x="18" y="26"/>
                  </a:cxn>
                  <a:cxn ang="0">
                    <a:pos x="20" y="24"/>
                  </a:cxn>
                  <a:cxn ang="0">
                    <a:pos x="24" y="19"/>
                  </a:cxn>
                  <a:cxn ang="0">
                    <a:pos x="27" y="19"/>
                  </a:cxn>
                  <a:cxn ang="0">
                    <a:pos x="29" y="18"/>
                  </a:cxn>
                  <a:cxn ang="0">
                    <a:pos x="32" y="16"/>
                  </a:cxn>
                  <a:cxn ang="0">
                    <a:pos x="32" y="16"/>
                  </a:cxn>
                  <a:cxn ang="0">
                    <a:pos x="30" y="15"/>
                  </a:cxn>
                  <a:cxn ang="0">
                    <a:pos x="29" y="12"/>
                  </a:cxn>
                  <a:cxn ang="0">
                    <a:pos x="30" y="9"/>
                  </a:cxn>
                  <a:cxn ang="0">
                    <a:pos x="27" y="11"/>
                  </a:cxn>
                  <a:cxn ang="0">
                    <a:pos x="25" y="11"/>
                  </a:cxn>
                  <a:cxn ang="0">
                    <a:pos x="22" y="10"/>
                  </a:cxn>
                  <a:cxn ang="0">
                    <a:pos x="12" y="1"/>
                  </a:cxn>
                  <a:cxn ang="0">
                    <a:pos x="11" y="0"/>
                  </a:cxn>
                  <a:cxn ang="0">
                    <a:pos x="10" y="1"/>
                  </a:cxn>
                  <a:cxn ang="0">
                    <a:pos x="11" y="5"/>
                  </a:cxn>
                  <a:cxn ang="0">
                    <a:pos x="8" y="13"/>
                  </a:cxn>
                  <a:cxn ang="0">
                    <a:pos x="8" y="17"/>
                  </a:cxn>
                  <a:cxn ang="0">
                    <a:pos x="3" y="16"/>
                  </a:cxn>
                  <a:cxn ang="0">
                    <a:pos x="3" y="18"/>
                  </a:cxn>
                  <a:cxn ang="0">
                    <a:pos x="2" y="20"/>
                  </a:cxn>
                </a:cxnLst>
                <a:rect l="0" t="0" r="r" b="b"/>
                <a:pathLst>
                  <a:path w="33" h="30">
                    <a:moveTo>
                      <a:pt x="2" y="20"/>
                    </a:moveTo>
                    <a:lnTo>
                      <a:pt x="1" y="21"/>
                    </a:lnTo>
                    <a:lnTo>
                      <a:pt x="0" y="22"/>
                    </a:lnTo>
                    <a:lnTo>
                      <a:pt x="0" y="24"/>
                    </a:lnTo>
                    <a:lnTo>
                      <a:pt x="2" y="26"/>
                    </a:lnTo>
                    <a:lnTo>
                      <a:pt x="1" y="29"/>
                    </a:lnTo>
                    <a:lnTo>
                      <a:pt x="1" y="30"/>
                    </a:lnTo>
                    <a:lnTo>
                      <a:pt x="2" y="30"/>
                    </a:lnTo>
                    <a:lnTo>
                      <a:pt x="3" y="29"/>
                    </a:lnTo>
                    <a:lnTo>
                      <a:pt x="3" y="29"/>
                    </a:lnTo>
                    <a:lnTo>
                      <a:pt x="5" y="28"/>
                    </a:lnTo>
                    <a:lnTo>
                      <a:pt x="7" y="28"/>
                    </a:lnTo>
                    <a:lnTo>
                      <a:pt x="7" y="27"/>
                    </a:lnTo>
                    <a:lnTo>
                      <a:pt x="6" y="26"/>
                    </a:lnTo>
                    <a:lnTo>
                      <a:pt x="3" y="25"/>
                    </a:lnTo>
                    <a:lnTo>
                      <a:pt x="3" y="23"/>
                    </a:lnTo>
                    <a:lnTo>
                      <a:pt x="3" y="22"/>
                    </a:lnTo>
                    <a:lnTo>
                      <a:pt x="5" y="22"/>
                    </a:lnTo>
                    <a:lnTo>
                      <a:pt x="7" y="23"/>
                    </a:lnTo>
                    <a:lnTo>
                      <a:pt x="7" y="23"/>
                    </a:lnTo>
                    <a:lnTo>
                      <a:pt x="8" y="22"/>
                    </a:lnTo>
                    <a:lnTo>
                      <a:pt x="10" y="22"/>
                    </a:lnTo>
                    <a:lnTo>
                      <a:pt x="11" y="22"/>
                    </a:lnTo>
                    <a:lnTo>
                      <a:pt x="18" y="26"/>
                    </a:lnTo>
                    <a:lnTo>
                      <a:pt x="19" y="26"/>
                    </a:lnTo>
                    <a:lnTo>
                      <a:pt x="20" y="24"/>
                    </a:lnTo>
                    <a:lnTo>
                      <a:pt x="22" y="20"/>
                    </a:lnTo>
                    <a:lnTo>
                      <a:pt x="24" y="19"/>
                    </a:lnTo>
                    <a:lnTo>
                      <a:pt x="25" y="18"/>
                    </a:lnTo>
                    <a:lnTo>
                      <a:pt x="27" y="19"/>
                    </a:lnTo>
                    <a:lnTo>
                      <a:pt x="28" y="18"/>
                    </a:lnTo>
                    <a:lnTo>
                      <a:pt x="29" y="18"/>
                    </a:lnTo>
                    <a:lnTo>
                      <a:pt x="29" y="18"/>
                    </a:lnTo>
                    <a:lnTo>
                      <a:pt x="32" y="16"/>
                    </a:lnTo>
                    <a:lnTo>
                      <a:pt x="33" y="15"/>
                    </a:lnTo>
                    <a:lnTo>
                      <a:pt x="32" y="16"/>
                    </a:lnTo>
                    <a:lnTo>
                      <a:pt x="30" y="16"/>
                    </a:lnTo>
                    <a:lnTo>
                      <a:pt x="30" y="15"/>
                    </a:lnTo>
                    <a:lnTo>
                      <a:pt x="29" y="14"/>
                    </a:lnTo>
                    <a:lnTo>
                      <a:pt x="29" y="12"/>
                    </a:lnTo>
                    <a:lnTo>
                      <a:pt x="30" y="9"/>
                    </a:lnTo>
                    <a:lnTo>
                      <a:pt x="30" y="9"/>
                    </a:lnTo>
                    <a:lnTo>
                      <a:pt x="29" y="11"/>
                    </a:lnTo>
                    <a:lnTo>
                      <a:pt x="27" y="11"/>
                    </a:lnTo>
                    <a:lnTo>
                      <a:pt x="26" y="11"/>
                    </a:lnTo>
                    <a:lnTo>
                      <a:pt x="25" y="11"/>
                    </a:lnTo>
                    <a:lnTo>
                      <a:pt x="25" y="11"/>
                    </a:lnTo>
                    <a:lnTo>
                      <a:pt x="22" y="10"/>
                    </a:lnTo>
                    <a:lnTo>
                      <a:pt x="18" y="7"/>
                    </a:lnTo>
                    <a:lnTo>
                      <a:pt x="12" y="1"/>
                    </a:lnTo>
                    <a:lnTo>
                      <a:pt x="12" y="0"/>
                    </a:lnTo>
                    <a:lnTo>
                      <a:pt x="11" y="0"/>
                    </a:lnTo>
                    <a:lnTo>
                      <a:pt x="11" y="0"/>
                    </a:lnTo>
                    <a:lnTo>
                      <a:pt x="10" y="1"/>
                    </a:lnTo>
                    <a:lnTo>
                      <a:pt x="10" y="2"/>
                    </a:lnTo>
                    <a:lnTo>
                      <a:pt x="11" y="5"/>
                    </a:lnTo>
                    <a:lnTo>
                      <a:pt x="9" y="12"/>
                    </a:lnTo>
                    <a:lnTo>
                      <a:pt x="8" y="13"/>
                    </a:lnTo>
                    <a:lnTo>
                      <a:pt x="9" y="15"/>
                    </a:lnTo>
                    <a:lnTo>
                      <a:pt x="8" y="17"/>
                    </a:lnTo>
                    <a:lnTo>
                      <a:pt x="6" y="17"/>
                    </a:lnTo>
                    <a:lnTo>
                      <a:pt x="3" y="16"/>
                    </a:lnTo>
                    <a:lnTo>
                      <a:pt x="3" y="17"/>
                    </a:lnTo>
                    <a:lnTo>
                      <a:pt x="3" y="18"/>
                    </a:lnTo>
                    <a:lnTo>
                      <a:pt x="3" y="19"/>
                    </a:lnTo>
                    <a:lnTo>
                      <a:pt x="2" y="2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5" name="Freeform 597"/>
              <p:cNvSpPr>
                <a:spLocks/>
              </p:cNvSpPr>
              <p:nvPr/>
            </p:nvSpPr>
            <p:spPr bwMode="auto">
              <a:xfrm>
                <a:off x="3669" y="3519"/>
                <a:ext cx="1" cy="1"/>
              </a:xfrm>
              <a:custGeom>
                <a:avLst/>
                <a:gdLst/>
                <a:ahLst/>
                <a:cxnLst>
                  <a:cxn ang="0">
                    <a:pos x="0" y="0"/>
                  </a:cxn>
                  <a:cxn ang="0">
                    <a:pos x="0" y="1"/>
                  </a:cxn>
                  <a:cxn ang="0">
                    <a:pos x="0" y="1"/>
                  </a:cxn>
                  <a:cxn ang="0">
                    <a:pos x="0" y="1"/>
                  </a:cxn>
                  <a:cxn ang="0">
                    <a:pos x="0" y="1"/>
                  </a:cxn>
                  <a:cxn ang="0">
                    <a:pos x="0" y="1"/>
                  </a:cxn>
                  <a:cxn ang="0">
                    <a:pos x="0" y="1"/>
                  </a:cxn>
                  <a:cxn ang="0">
                    <a:pos x="0" y="0"/>
                  </a:cxn>
                </a:cxnLst>
                <a:rect l="0" t="0" r="r" b="b"/>
                <a:pathLst>
                  <a:path h="1">
                    <a:moveTo>
                      <a:pt x="0" y="0"/>
                    </a:moveTo>
                    <a:lnTo>
                      <a:pt x="0" y="1"/>
                    </a:lnTo>
                    <a:lnTo>
                      <a:pt x="0" y="1"/>
                    </a:lnTo>
                    <a:lnTo>
                      <a:pt x="0" y="1"/>
                    </a:lnTo>
                    <a:lnTo>
                      <a:pt x="0" y="1"/>
                    </a:lnTo>
                    <a:lnTo>
                      <a:pt x="0" y="1"/>
                    </a:lnTo>
                    <a:lnTo>
                      <a:pt x="0" y="1"/>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6" name="Freeform 598"/>
              <p:cNvSpPr>
                <a:spLocks/>
              </p:cNvSpPr>
              <p:nvPr/>
            </p:nvSpPr>
            <p:spPr bwMode="auto">
              <a:xfrm>
                <a:off x="3457" y="3342"/>
                <a:ext cx="1" cy="3"/>
              </a:xfrm>
              <a:custGeom>
                <a:avLst/>
                <a:gdLst/>
                <a:ahLst/>
                <a:cxnLst>
                  <a:cxn ang="0">
                    <a:pos x="1" y="0"/>
                  </a:cxn>
                  <a:cxn ang="0">
                    <a:pos x="0" y="0"/>
                  </a:cxn>
                  <a:cxn ang="0">
                    <a:pos x="0" y="1"/>
                  </a:cxn>
                  <a:cxn ang="0">
                    <a:pos x="0" y="1"/>
                  </a:cxn>
                  <a:cxn ang="0">
                    <a:pos x="0" y="3"/>
                  </a:cxn>
                  <a:cxn ang="0">
                    <a:pos x="0" y="3"/>
                  </a:cxn>
                  <a:cxn ang="0">
                    <a:pos x="1" y="2"/>
                  </a:cxn>
                  <a:cxn ang="0">
                    <a:pos x="1" y="1"/>
                  </a:cxn>
                  <a:cxn ang="0">
                    <a:pos x="1" y="1"/>
                  </a:cxn>
                  <a:cxn ang="0">
                    <a:pos x="1" y="0"/>
                  </a:cxn>
                </a:cxnLst>
                <a:rect l="0" t="0" r="r" b="b"/>
                <a:pathLst>
                  <a:path w="1" h="3">
                    <a:moveTo>
                      <a:pt x="1" y="0"/>
                    </a:moveTo>
                    <a:lnTo>
                      <a:pt x="0" y="0"/>
                    </a:lnTo>
                    <a:lnTo>
                      <a:pt x="0" y="1"/>
                    </a:lnTo>
                    <a:lnTo>
                      <a:pt x="0" y="1"/>
                    </a:lnTo>
                    <a:lnTo>
                      <a:pt x="0" y="3"/>
                    </a:lnTo>
                    <a:lnTo>
                      <a:pt x="0" y="3"/>
                    </a:lnTo>
                    <a:lnTo>
                      <a:pt x="1" y="2"/>
                    </a:lnTo>
                    <a:lnTo>
                      <a:pt x="1" y="1"/>
                    </a:lnTo>
                    <a:lnTo>
                      <a:pt x="1"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7" name="Freeform 599"/>
              <p:cNvSpPr>
                <a:spLocks/>
              </p:cNvSpPr>
              <p:nvPr/>
            </p:nvSpPr>
            <p:spPr bwMode="auto">
              <a:xfrm>
                <a:off x="3459" y="3598"/>
                <a:ext cx="3" cy="1"/>
              </a:xfrm>
              <a:custGeom>
                <a:avLst/>
                <a:gdLst/>
                <a:ahLst/>
                <a:cxnLst>
                  <a:cxn ang="0">
                    <a:pos x="0" y="0"/>
                  </a:cxn>
                  <a:cxn ang="0">
                    <a:pos x="0" y="0"/>
                  </a:cxn>
                  <a:cxn ang="0">
                    <a:pos x="0" y="0"/>
                  </a:cxn>
                  <a:cxn ang="0">
                    <a:pos x="0" y="0"/>
                  </a:cxn>
                  <a:cxn ang="0">
                    <a:pos x="0" y="0"/>
                  </a:cxn>
                  <a:cxn ang="0">
                    <a:pos x="1" y="1"/>
                  </a:cxn>
                  <a:cxn ang="0">
                    <a:pos x="3" y="1"/>
                  </a:cxn>
                  <a:cxn ang="0">
                    <a:pos x="3" y="1"/>
                  </a:cxn>
                  <a:cxn ang="0">
                    <a:pos x="1" y="0"/>
                  </a:cxn>
                  <a:cxn ang="0">
                    <a:pos x="0" y="0"/>
                  </a:cxn>
                </a:cxnLst>
                <a:rect l="0" t="0" r="r" b="b"/>
                <a:pathLst>
                  <a:path w="3" h="1">
                    <a:moveTo>
                      <a:pt x="0" y="0"/>
                    </a:moveTo>
                    <a:lnTo>
                      <a:pt x="0" y="0"/>
                    </a:lnTo>
                    <a:lnTo>
                      <a:pt x="0" y="0"/>
                    </a:lnTo>
                    <a:lnTo>
                      <a:pt x="0" y="0"/>
                    </a:lnTo>
                    <a:lnTo>
                      <a:pt x="0" y="0"/>
                    </a:lnTo>
                    <a:lnTo>
                      <a:pt x="1" y="1"/>
                    </a:lnTo>
                    <a:lnTo>
                      <a:pt x="3" y="1"/>
                    </a:lnTo>
                    <a:lnTo>
                      <a:pt x="3" y="1"/>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8" name="Freeform 600"/>
              <p:cNvSpPr>
                <a:spLocks/>
              </p:cNvSpPr>
              <p:nvPr/>
            </p:nvSpPr>
            <p:spPr bwMode="auto">
              <a:xfrm>
                <a:off x="3466" y="3602"/>
                <a:ext cx="1" cy="1"/>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59" name="Freeform 601"/>
              <p:cNvSpPr>
                <a:spLocks/>
              </p:cNvSpPr>
              <p:nvPr/>
            </p:nvSpPr>
            <p:spPr bwMode="auto">
              <a:xfrm>
                <a:off x="3464" y="3600"/>
                <a:ext cx="3" cy="1"/>
              </a:xfrm>
              <a:custGeom>
                <a:avLst/>
                <a:gdLst/>
                <a:ahLst/>
                <a:cxnLst>
                  <a:cxn ang="0">
                    <a:pos x="0" y="0"/>
                  </a:cxn>
                  <a:cxn ang="0">
                    <a:pos x="0" y="0"/>
                  </a:cxn>
                  <a:cxn ang="0">
                    <a:pos x="0" y="0"/>
                  </a:cxn>
                  <a:cxn ang="0">
                    <a:pos x="0" y="0"/>
                  </a:cxn>
                  <a:cxn ang="0">
                    <a:pos x="0" y="0"/>
                  </a:cxn>
                  <a:cxn ang="0">
                    <a:pos x="0" y="1"/>
                  </a:cxn>
                  <a:cxn ang="0">
                    <a:pos x="1" y="0"/>
                  </a:cxn>
                  <a:cxn ang="0">
                    <a:pos x="2" y="1"/>
                  </a:cxn>
                  <a:cxn ang="0">
                    <a:pos x="3" y="1"/>
                  </a:cxn>
                  <a:cxn ang="0">
                    <a:pos x="3" y="0"/>
                  </a:cxn>
                  <a:cxn ang="0">
                    <a:pos x="3" y="0"/>
                  </a:cxn>
                  <a:cxn ang="0">
                    <a:pos x="0" y="0"/>
                  </a:cxn>
                </a:cxnLst>
                <a:rect l="0" t="0" r="r" b="b"/>
                <a:pathLst>
                  <a:path w="3" h="1">
                    <a:moveTo>
                      <a:pt x="0" y="0"/>
                    </a:moveTo>
                    <a:lnTo>
                      <a:pt x="0" y="0"/>
                    </a:lnTo>
                    <a:lnTo>
                      <a:pt x="0" y="0"/>
                    </a:lnTo>
                    <a:lnTo>
                      <a:pt x="0" y="0"/>
                    </a:lnTo>
                    <a:lnTo>
                      <a:pt x="0" y="0"/>
                    </a:lnTo>
                    <a:lnTo>
                      <a:pt x="0" y="1"/>
                    </a:lnTo>
                    <a:lnTo>
                      <a:pt x="1" y="0"/>
                    </a:lnTo>
                    <a:lnTo>
                      <a:pt x="2" y="1"/>
                    </a:lnTo>
                    <a:lnTo>
                      <a:pt x="3" y="1"/>
                    </a:lnTo>
                    <a:lnTo>
                      <a:pt x="3" y="0"/>
                    </a:lnTo>
                    <a:lnTo>
                      <a:pt x="3"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0" name="Freeform 602"/>
              <p:cNvSpPr>
                <a:spLocks/>
              </p:cNvSpPr>
              <p:nvPr/>
            </p:nvSpPr>
            <p:spPr bwMode="auto">
              <a:xfrm>
                <a:off x="3593" y="3342"/>
                <a:ext cx="10" cy="16"/>
              </a:xfrm>
              <a:custGeom>
                <a:avLst/>
                <a:gdLst/>
                <a:ahLst/>
                <a:cxnLst>
                  <a:cxn ang="0">
                    <a:pos x="4" y="7"/>
                  </a:cxn>
                  <a:cxn ang="0">
                    <a:pos x="4" y="8"/>
                  </a:cxn>
                  <a:cxn ang="0">
                    <a:pos x="4" y="9"/>
                  </a:cxn>
                  <a:cxn ang="0">
                    <a:pos x="5" y="11"/>
                  </a:cxn>
                  <a:cxn ang="0">
                    <a:pos x="7" y="11"/>
                  </a:cxn>
                  <a:cxn ang="0">
                    <a:pos x="7" y="13"/>
                  </a:cxn>
                  <a:cxn ang="0">
                    <a:pos x="8" y="13"/>
                  </a:cxn>
                  <a:cxn ang="0">
                    <a:pos x="10" y="16"/>
                  </a:cxn>
                  <a:cxn ang="0">
                    <a:pos x="10" y="14"/>
                  </a:cxn>
                  <a:cxn ang="0">
                    <a:pos x="10" y="13"/>
                  </a:cxn>
                  <a:cxn ang="0">
                    <a:pos x="9" y="13"/>
                  </a:cxn>
                  <a:cxn ang="0">
                    <a:pos x="10" y="12"/>
                  </a:cxn>
                  <a:cxn ang="0">
                    <a:pos x="10" y="11"/>
                  </a:cxn>
                  <a:cxn ang="0">
                    <a:pos x="9" y="10"/>
                  </a:cxn>
                  <a:cxn ang="0">
                    <a:pos x="9" y="10"/>
                  </a:cxn>
                  <a:cxn ang="0">
                    <a:pos x="8" y="9"/>
                  </a:cxn>
                  <a:cxn ang="0">
                    <a:pos x="7" y="9"/>
                  </a:cxn>
                  <a:cxn ang="0">
                    <a:pos x="7" y="7"/>
                  </a:cxn>
                  <a:cxn ang="0">
                    <a:pos x="7" y="6"/>
                  </a:cxn>
                  <a:cxn ang="0">
                    <a:pos x="7" y="6"/>
                  </a:cxn>
                  <a:cxn ang="0">
                    <a:pos x="7" y="6"/>
                  </a:cxn>
                  <a:cxn ang="0">
                    <a:pos x="7" y="5"/>
                  </a:cxn>
                  <a:cxn ang="0">
                    <a:pos x="6" y="3"/>
                  </a:cxn>
                  <a:cxn ang="0">
                    <a:pos x="4" y="3"/>
                  </a:cxn>
                  <a:cxn ang="0">
                    <a:pos x="4" y="2"/>
                  </a:cxn>
                  <a:cxn ang="0">
                    <a:pos x="4" y="0"/>
                  </a:cxn>
                  <a:cxn ang="0">
                    <a:pos x="2" y="1"/>
                  </a:cxn>
                  <a:cxn ang="0">
                    <a:pos x="1" y="0"/>
                  </a:cxn>
                  <a:cxn ang="0">
                    <a:pos x="1" y="1"/>
                  </a:cxn>
                  <a:cxn ang="0">
                    <a:pos x="0" y="3"/>
                  </a:cxn>
                  <a:cxn ang="0">
                    <a:pos x="1" y="4"/>
                  </a:cxn>
                  <a:cxn ang="0">
                    <a:pos x="3" y="3"/>
                  </a:cxn>
                  <a:cxn ang="0">
                    <a:pos x="3" y="2"/>
                  </a:cxn>
                  <a:cxn ang="0">
                    <a:pos x="3" y="6"/>
                  </a:cxn>
                  <a:cxn ang="0">
                    <a:pos x="3" y="7"/>
                  </a:cxn>
                  <a:cxn ang="0">
                    <a:pos x="4" y="7"/>
                  </a:cxn>
                </a:cxnLst>
                <a:rect l="0" t="0" r="r" b="b"/>
                <a:pathLst>
                  <a:path w="10" h="16">
                    <a:moveTo>
                      <a:pt x="4" y="7"/>
                    </a:moveTo>
                    <a:lnTo>
                      <a:pt x="4" y="7"/>
                    </a:lnTo>
                    <a:lnTo>
                      <a:pt x="5" y="8"/>
                    </a:lnTo>
                    <a:lnTo>
                      <a:pt x="4" y="8"/>
                    </a:lnTo>
                    <a:lnTo>
                      <a:pt x="4" y="9"/>
                    </a:lnTo>
                    <a:lnTo>
                      <a:pt x="4" y="9"/>
                    </a:lnTo>
                    <a:lnTo>
                      <a:pt x="4" y="10"/>
                    </a:lnTo>
                    <a:lnTo>
                      <a:pt x="5" y="11"/>
                    </a:lnTo>
                    <a:lnTo>
                      <a:pt x="5" y="10"/>
                    </a:lnTo>
                    <a:lnTo>
                      <a:pt x="7" y="11"/>
                    </a:lnTo>
                    <a:lnTo>
                      <a:pt x="7" y="12"/>
                    </a:lnTo>
                    <a:lnTo>
                      <a:pt x="7" y="13"/>
                    </a:lnTo>
                    <a:lnTo>
                      <a:pt x="7" y="13"/>
                    </a:lnTo>
                    <a:lnTo>
                      <a:pt x="8" y="13"/>
                    </a:lnTo>
                    <a:lnTo>
                      <a:pt x="8" y="16"/>
                    </a:lnTo>
                    <a:lnTo>
                      <a:pt x="10" y="16"/>
                    </a:lnTo>
                    <a:lnTo>
                      <a:pt x="10" y="16"/>
                    </a:lnTo>
                    <a:lnTo>
                      <a:pt x="10" y="14"/>
                    </a:lnTo>
                    <a:lnTo>
                      <a:pt x="10" y="14"/>
                    </a:lnTo>
                    <a:lnTo>
                      <a:pt x="10" y="13"/>
                    </a:lnTo>
                    <a:lnTo>
                      <a:pt x="10" y="13"/>
                    </a:lnTo>
                    <a:lnTo>
                      <a:pt x="9" y="13"/>
                    </a:lnTo>
                    <a:lnTo>
                      <a:pt x="10" y="12"/>
                    </a:lnTo>
                    <a:lnTo>
                      <a:pt x="10" y="12"/>
                    </a:lnTo>
                    <a:lnTo>
                      <a:pt x="10" y="11"/>
                    </a:lnTo>
                    <a:lnTo>
                      <a:pt x="10" y="11"/>
                    </a:lnTo>
                    <a:lnTo>
                      <a:pt x="9" y="11"/>
                    </a:lnTo>
                    <a:lnTo>
                      <a:pt x="9" y="10"/>
                    </a:lnTo>
                    <a:lnTo>
                      <a:pt x="9" y="10"/>
                    </a:lnTo>
                    <a:lnTo>
                      <a:pt x="9" y="10"/>
                    </a:lnTo>
                    <a:lnTo>
                      <a:pt x="8" y="9"/>
                    </a:lnTo>
                    <a:lnTo>
                      <a:pt x="8" y="9"/>
                    </a:lnTo>
                    <a:lnTo>
                      <a:pt x="7" y="9"/>
                    </a:lnTo>
                    <a:lnTo>
                      <a:pt x="7" y="9"/>
                    </a:lnTo>
                    <a:lnTo>
                      <a:pt x="7" y="8"/>
                    </a:lnTo>
                    <a:lnTo>
                      <a:pt x="7" y="7"/>
                    </a:lnTo>
                    <a:lnTo>
                      <a:pt x="9" y="9"/>
                    </a:lnTo>
                    <a:lnTo>
                      <a:pt x="7" y="6"/>
                    </a:lnTo>
                    <a:lnTo>
                      <a:pt x="7" y="7"/>
                    </a:lnTo>
                    <a:lnTo>
                      <a:pt x="7" y="6"/>
                    </a:lnTo>
                    <a:lnTo>
                      <a:pt x="7" y="6"/>
                    </a:lnTo>
                    <a:lnTo>
                      <a:pt x="7" y="6"/>
                    </a:lnTo>
                    <a:lnTo>
                      <a:pt x="7" y="5"/>
                    </a:lnTo>
                    <a:lnTo>
                      <a:pt x="7" y="5"/>
                    </a:lnTo>
                    <a:lnTo>
                      <a:pt x="6" y="4"/>
                    </a:lnTo>
                    <a:lnTo>
                      <a:pt x="6" y="3"/>
                    </a:lnTo>
                    <a:lnTo>
                      <a:pt x="5" y="3"/>
                    </a:lnTo>
                    <a:lnTo>
                      <a:pt x="4" y="3"/>
                    </a:lnTo>
                    <a:lnTo>
                      <a:pt x="4" y="2"/>
                    </a:lnTo>
                    <a:lnTo>
                      <a:pt x="4" y="2"/>
                    </a:lnTo>
                    <a:lnTo>
                      <a:pt x="4" y="1"/>
                    </a:lnTo>
                    <a:lnTo>
                      <a:pt x="4" y="0"/>
                    </a:lnTo>
                    <a:lnTo>
                      <a:pt x="3" y="0"/>
                    </a:lnTo>
                    <a:lnTo>
                      <a:pt x="2" y="1"/>
                    </a:lnTo>
                    <a:lnTo>
                      <a:pt x="2" y="0"/>
                    </a:lnTo>
                    <a:lnTo>
                      <a:pt x="1" y="0"/>
                    </a:lnTo>
                    <a:lnTo>
                      <a:pt x="1" y="0"/>
                    </a:lnTo>
                    <a:lnTo>
                      <a:pt x="1" y="1"/>
                    </a:lnTo>
                    <a:lnTo>
                      <a:pt x="2" y="2"/>
                    </a:lnTo>
                    <a:lnTo>
                      <a:pt x="0" y="3"/>
                    </a:lnTo>
                    <a:lnTo>
                      <a:pt x="0" y="4"/>
                    </a:lnTo>
                    <a:lnTo>
                      <a:pt x="1" y="4"/>
                    </a:lnTo>
                    <a:lnTo>
                      <a:pt x="2" y="3"/>
                    </a:lnTo>
                    <a:lnTo>
                      <a:pt x="3" y="3"/>
                    </a:lnTo>
                    <a:lnTo>
                      <a:pt x="3" y="2"/>
                    </a:lnTo>
                    <a:lnTo>
                      <a:pt x="3" y="2"/>
                    </a:lnTo>
                    <a:lnTo>
                      <a:pt x="4" y="5"/>
                    </a:lnTo>
                    <a:lnTo>
                      <a:pt x="3" y="6"/>
                    </a:lnTo>
                    <a:lnTo>
                      <a:pt x="2" y="7"/>
                    </a:lnTo>
                    <a:lnTo>
                      <a:pt x="3" y="7"/>
                    </a:lnTo>
                    <a:lnTo>
                      <a:pt x="4" y="7"/>
                    </a:lnTo>
                    <a:lnTo>
                      <a:pt x="4" y="7"/>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1" name="Rectangle 603"/>
              <p:cNvSpPr>
                <a:spLocks noChangeArrowheads="1"/>
              </p:cNvSpPr>
              <p:nvPr/>
            </p:nvSpPr>
            <p:spPr bwMode="auto">
              <a:xfrm>
                <a:off x="3444" y="3351"/>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2" name="Freeform 604"/>
              <p:cNvSpPr>
                <a:spLocks/>
              </p:cNvSpPr>
              <p:nvPr/>
            </p:nvSpPr>
            <p:spPr bwMode="auto">
              <a:xfrm>
                <a:off x="3467" y="3601"/>
                <a:ext cx="4" cy="3"/>
              </a:xfrm>
              <a:custGeom>
                <a:avLst/>
                <a:gdLst/>
                <a:ahLst/>
                <a:cxnLst>
                  <a:cxn ang="0">
                    <a:pos x="2" y="1"/>
                  </a:cxn>
                  <a:cxn ang="0">
                    <a:pos x="2" y="1"/>
                  </a:cxn>
                  <a:cxn ang="0">
                    <a:pos x="1" y="0"/>
                  </a:cxn>
                  <a:cxn ang="0">
                    <a:pos x="1" y="0"/>
                  </a:cxn>
                  <a:cxn ang="0">
                    <a:pos x="0" y="1"/>
                  </a:cxn>
                  <a:cxn ang="0">
                    <a:pos x="1" y="1"/>
                  </a:cxn>
                  <a:cxn ang="0">
                    <a:pos x="2" y="1"/>
                  </a:cxn>
                  <a:cxn ang="0">
                    <a:pos x="3" y="2"/>
                  </a:cxn>
                  <a:cxn ang="0">
                    <a:pos x="3" y="3"/>
                  </a:cxn>
                  <a:cxn ang="0">
                    <a:pos x="3" y="3"/>
                  </a:cxn>
                  <a:cxn ang="0">
                    <a:pos x="4" y="2"/>
                  </a:cxn>
                  <a:cxn ang="0">
                    <a:pos x="4" y="1"/>
                  </a:cxn>
                  <a:cxn ang="0">
                    <a:pos x="3" y="1"/>
                  </a:cxn>
                  <a:cxn ang="0">
                    <a:pos x="2" y="1"/>
                  </a:cxn>
                </a:cxnLst>
                <a:rect l="0" t="0" r="r" b="b"/>
                <a:pathLst>
                  <a:path w="4" h="3">
                    <a:moveTo>
                      <a:pt x="2" y="1"/>
                    </a:moveTo>
                    <a:lnTo>
                      <a:pt x="2" y="1"/>
                    </a:lnTo>
                    <a:lnTo>
                      <a:pt x="1" y="0"/>
                    </a:lnTo>
                    <a:lnTo>
                      <a:pt x="1" y="0"/>
                    </a:lnTo>
                    <a:lnTo>
                      <a:pt x="0" y="1"/>
                    </a:lnTo>
                    <a:lnTo>
                      <a:pt x="1" y="1"/>
                    </a:lnTo>
                    <a:lnTo>
                      <a:pt x="2" y="1"/>
                    </a:lnTo>
                    <a:lnTo>
                      <a:pt x="3" y="2"/>
                    </a:lnTo>
                    <a:lnTo>
                      <a:pt x="3" y="3"/>
                    </a:lnTo>
                    <a:lnTo>
                      <a:pt x="3" y="3"/>
                    </a:lnTo>
                    <a:lnTo>
                      <a:pt x="4" y="2"/>
                    </a:lnTo>
                    <a:lnTo>
                      <a:pt x="4" y="1"/>
                    </a:lnTo>
                    <a:lnTo>
                      <a:pt x="3" y="1"/>
                    </a:lnTo>
                    <a:lnTo>
                      <a:pt x="2" y="1"/>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3" name="Freeform 605"/>
              <p:cNvSpPr>
                <a:spLocks/>
              </p:cNvSpPr>
              <p:nvPr/>
            </p:nvSpPr>
            <p:spPr bwMode="auto">
              <a:xfrm>
                <a:off x="3433" y="3360"/>
                <a:ext cx="1" cy="1"/>
              </a:xfrm>
              <a:custGeom>
                <a:avLst/>
                <a:gdLst/>
                <a:ahLst/>
                <a:cxnLst>
                  <a:cxn ang="0">
                    <a:pos x="0" y="0"/>
                  </a:cxn>
                  <a:cxn ang="0">
                    <a:pos x="0" y="0"/>
                  </a:cxn>
                  <a:cxn ang="0">
                    <a:pos x="0" y="1"/>
                  </a:cxn>
                  <a:cxn ang="0">
                    <a:pos x="1" y="1"/>
                  </a:cxn>
                  <a:cxn ang="0">
                    <a:pos x="1" y="1"/>
                  </a:cxn>
                  <a:cxn ang="0">
                    <a:pos x="1" y="0"/>
                  </a:cxn>
                  <a:cxn ang="0">
                    <a:pos x="0" y="0"/>
                  </a:cxn>
                </a:cxnLst>
                <a:rect l="0" t="0" r="r" b="b"/>
                <a:pathLst>
                  <a:path w="1" h="1">
                    <a:moveTo>
                      <a:pt x="0" y="0"/>
                    </a:moveTo>
                    <a:lnTo>
                      <a:pt x="0" y="0"/>
                    </a:lnTo>
                    <a:lnTo>
                      <a:pt x="0" y="1"/>
                    </a:lnTo>
                    <a:lnTo>
                      <a:pt x="1" y="1"/>
                    </a:lnTo>
                    <a:lnTo>
                      <a:pt x="1" y="1"/>
                    </a:lnTo>
                    <a:lnTo>
                      <a:pt x="1" y="0"/>
                    </a:lnTo>
                    <a:lnTo>
                      <a:pt x="0"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4" name="Freeform 606"/>
              <p:cNvSpPr>
                <a:spLocks/>
              </p:cNvSpPr>
              <p:nvPr/>
            </p:nvSpPr>
            <p:spPr bwMode="auto">
              <a:xfrm>
                <a:off x="3444" y="3351"/>
                <a:ext cx="2" cy="2"/>
              </a:xfrm>
              <a:custGeom>
                <a:avLst/>
                <a:gdLst/>
                <a:ahLst/>
                <a:cxnLst>
                  <a:cxn ang="0">
                    <a:pos x="1" y="0"/>
                  </a:cxn>
                  <a:cxn ang="0">
                    <a:pos x="1" y="0"/>
                  </a:cxn>
                  <a:cxn ang="0">
                    <a:pos x="1" y="0"/>
                  </a:cxn>
                  <a:cxn ang="0">
                    <a:pos x="1" y="0"/>
                  </a:cxn>
                  <a:cxn ang="0">
                    <a:pos x="1" y="0"/>
                  </a:cxn>
                  <a:cxn ang="0">
                    <a:pos x="0" y="1"/>
                  </a:cxn>
                  <a:cxn ang="0">
                    <a:pos x="0" y="0"/>
                  </a:cxn>
                  <a:cxn ang="0">
                    <a:pos x="0" y="0"/>
                  </a:cxn>
                  <a:cxn ang="0">
                    <a:pos x="0" y="0"/>
                  </a:cxn>
                  <a:cxn ang="0">
                    <a:pos x="0" y="2"/>
                  </a:cxn>
                  <a:cxn ang="0">
                    <a:pos x="1" y="2"/>
                  </a:cxn>
                  <a:cxn ang="0">
                    <a:pos x="1" y="2"/>
                  </a:cxn>
                  <a:cxn ang="0">
                    <a:pos x="2" y="2"/>
                  </a:cxn>
                  <a:cxn ang="0">
                    <a:pos x="1" y="1"/>
                  </a:cxn>
                  <a:cxn ang="0">
                    <a:pos x="1" y="0"/>
                  </a:cxn>
                </a:cxnLst>
                <a:rect l="0" t="0" r="r" b="b"/>
                <a:pathLst>
                  <a:path w="2" h="2">
                    <a:moveTo>
                      <a:pt x="1" y="0"/>
                    </a:moveTo>
                    <a:lnTo>
                      <a:pt x="1" y="0"/>
                    </a:lnTo>
                    <a:lnTo>
                      <a:pt x="1" y="0"/>
                    </a:lnTo>
                    <a:lnTo>
                      <a:pt x="1" y="0"/>
                    </a:lnTo>
                    <a:lnTo>
                      <a:pt x="1" y="0"/>
                    </a:lnTo>
                    <a:lnTo>
                      <a:pt x="0" y="1"/>
                    </a:lnTo>
                    <a:lnTo>
                      <a:pt x="0" y="0"/>
                    </a:lnTo>
                    <a:lnTo>
                      <a:pt x="0" y="0"/>
                    </a:lnTo>
                    <a:lnTo>
                      <a:pt x="0" y="0"/>
                    </a:lnTo>
                    <a:lnTo>
                      <a:pt x="0" y="2"/>
                    </a:lnTo>
                    <a:lnTo>
                      <a:pt x="1" y="2"/>
                    </a:lnTo>
                    <a:lnTo>
                      <a:pt x="1" y="2"/>
                    </a:lnTo>
                    <a:lnTo>
                      <a:pt x="2" y="2"/>
                    </a:lnTo>
                    <a:lnTo>
                      <a:pt x="1" y="1"/>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5" name="Freeform 607"/>
              <p:cNvSpPr>
                <a:spLocks/>
              </p:cNvSpPr>
              <p:nvPr/>
            </p:nvSpPr>
            <p:spPr bwMode="auto">
              <a:xfrm>
                <a:off x="3451" y="3594"/>
                <a:ext cx="2" cy="2"/>
              </a:xfrm>
              <a:custGeom>
                <a:avLst/>
                <a:gdLst/>
                <a:ahLst/>
                <a:cxnLst>
                  <a:cxn ang="0">
                    <a:pos x="1" y="0"/>
                  </a:cxn>
                  <a:cxn ang="0">
                    <a:pos x="0" y="0"/>
                  </a:cxn>
                  <a:cxn ang="0">
                    <a:pos x="0" y="1"/>
                  </a:cxn>
                  <a:cxn ang="0">
                    <a:pos x="0" y="1"/>
                  </a:cxn>
                  <a:cxn ang="0">
                    <a:pos x="0" y="1"/>
                  </a:cxn>
                  <a:cxn ang="0">
                    <a:pos x="0" y="2"/>
                  </a:cxn>
                  <a:cxn ang="0">
                    <a:pos x="0" y="2"/>
                  </a:cxn>
                  <a:cxn ang="0">
                    <a:pos x="2" y="1"/>
                  </a:cxn>
                  <a:cxn ang="0">
                    <a:pos x="2" y="1"/>
                  </a:cxn>
                  <a:cxn ang="0">
                    <a:pos x="1" y="0"/>
                  </a:cxn>
                  <a:cxn ang="0">
                    <a:pos x="1" y="0"/>
                  </a:cxn>
                </a:cxnLst>
                <a:rect l="0" t="0" r="r" b="b"/>
                <a:pathLst>
                  <a:path w="2" h="2">
                    <a:moveTo>
                      <a:pt x="1" y="0"/>
                    </a:moveTo>
                    <a:lnTo>
                      <a:pt x="0" y="0"/>
                    </a:lnTo>
                    <a:lnTo>
                      <a:pt x="0" y="1"/>
                    </a:lnTo>
                    <a:lnTo>
                      <a:pt x="0" y="1"/>
                    </a:lnTo>
                    <a:lnTo>
                      <a:pt x="0" y="1"/>
                    </a:lnTo>
                    <a:lnTo>
                      <a:pt x="0" y="2"/>
                    </a:lnTo>
                    <a:lnTo>
                      <a:pt x="0" y="2"/>
                    </a:lnTo>
                    <a:lnTo>
                      <a:pt x="2" y="1"/>
                    </a:lnTo>
                    <a:lnTo>
                      <a:pt x="2" y="1"/>
                    </a:lnTo>
                    <a:lnTo>
                      <a:pt x="1" y="0"/>
                    </a:lnTo>
                    <a:lnTo>
                      <a:pt x="1" y="0"/>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6" name="Rectangle 608"/>
              <p:cNvSpPr>
                <a:spLocks noChangeArrowheads="1"/>
              </p:cNvSpPr>
              <p:nvPr/>
            </p:nvSpPr>
            <p:spPr bwMode="auto">
              <a:xfrm>
                <a:off x="3457" y="3342"/>
                <a:ext cx="1" cy="1"/>
              </a:xfrm>
              <a:prstGeom prst="rect">
                <a:avLst/>
              </a:prstGeom>
              <a:grp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967" name="Freeform 609"/>
              <p:cNvSpPr>
                <a:spLocks/>
              </p:cNvSpPr>
              <p:nvPr/>
            </p:nvSpPr>
            <p:spPr bwMode="auto">
              <a:xfrm>
                <a:off x="3592" y="3334"/>
                <a:ext cx="5" cy="7"/>
              </a:xfrm>
              <a:custGeom>
                <a:avLst/>
                <a:gdLst/>
                <a:ahLst/>
                <a:cxnLst>
                  <a:cxn ang="0">
                    <a:pos x="1" y="2"/>
                  </a:cxn>
                  <a:cxn ang="0">
                    <a:pos x="1" y="2"/>
                  </a:cxn>
                  <a:cxn ang="0">
                    <a:pos x="2" y="7"/>
                  </a:cxn>
                  <a:cxn ang="0">
                    <a:pos x="3" y="6"/>
                  </a:cxn>
                  <a:cxn ang="0">
                    <a:pos x="4" y="6"/>
                  </a:cxn>
                  <a:cxn ang="0">
                    <a:pos x="5" y="6"/>
                  </a:cxn>
                  <a:cxn ang="0">
                    <a:pos x="5" y="6"/>
                  </a:cxn>
                  <a:cxn ang="0">
                    <a:pos x="5" y="6"/>
                  </a:cxn>
                  <a:cxn ang="0">
                    <a:pos x="4" y="4"/>
                  </a:cxn>
                  <a:cxn ang="0">
                    <a:pos x="4" y="3"/>
                  </a:cxn>
                  <a:cxn ang="0">
                    <a:pos x="4" y="3"/>
                  </a:cxn>
                  <a:cxn ang="0">
                    <a:pos x="5" y="3"/>
                  </a:cxn>
                  <a:cxn ang="0">
                    <a:pos x="5" y="5"/>
                  </a:cxn>
                  <a:cxn ang="0">
                    <a:pos x="5" y="5"/>
                  </a:cxn>
                  <a:cxn ang="0">
                    <a:pos x="5" y="2"/>
                  </a:cxn>
                  <a:cxn ang="0">
                    <a:pos x="5" y="2"/>
                  </a:cxn>
                  <a:cxn ang="0">
                    <a:pos x="5" y="2"/>
                  </a:cxn>
                  <a:cxn ang="0">
                    <a:pos x="1" y="0"/>
                  </a:cxn>
                  <a:cxn ang="0">
                    <a:pos x="0" y="1"/>
                  </a:cxn>
                  <a:cxn ang="0">
                    <a:pos x="0" y="1"/>
                  </a:cxn>
                  <a:cxn ang="0">
                    <a:pos x="1" y="2"/>
                  </a:cxn>
                  <a:cxn ang="0">
                    <a:pos x="1" y="2"/>
                  </a:cxn>
                  <a:cxn ang="0">
                    <a:pos x="1" y="2"/>
                  </a:cxn>
                  <a:cxn ang="0">
                    <a:pos x="1" y="2"/>
                  </a:cxn>
                  <a:cxn ang="0">
                    <a:pos x="1" y="2"/>
                  </a:cxn>
                  <a:cxn ang="0">
                    <a:pos x="1" y="2"/>
                  </a:cxn>
                  <a:cxn ang="0">
                    <a:pos x="1" y="2"/>
                  </a:cxn>
                  <a:cxn ang="0">
                    <a:pos x="1" y="2"/>
                  </a:cxn>
                </a:cxnLst>
                <a:rect l="0" t="0" r="r" b="b"/>
                <a:pathLst>
                  <a:path w="5" h="7">
                    <a:moveTo>
                      <a:pt x="1" y="2"/>
                    </a:moveTo>
                    <a:lnTo>
                      <a:pt x="1" y="2"/>
                    </a:lnTo>
                    <a:lnTo>
                      <a:pt x="2" y="7"/>
                    </a:lnTo>
                    <a:lnTo>
                      <a:pt x="3" y="6"/>
                    </a:lnTo>
                    <a:lnTo>
                      <a:pt x="4" y="6"/>
                    </a:lnTo>
                    <a:lnTo>
                      <a:pt x="5" y="6"/>
                    </a:lnTo>
                    <a:lnTo>
                      <a:pt x="5" y="6"/>
                    </a:lnTo>
                    <a:lnTo>
                      <a:pt x="5" y="6"/>
                    </a:lnTo>
                    <a:lnTo>
                      <a:pt x="4" y="4"/>
                    </a:lnTo>
                    <a:lnTo>
                      <a:pt x="4" y="3"/>
                    </a:lnTo>
                    <a:lnTo>
                      <a:pt x="4" y="3"/>
                    </a:lnTo>
                    <a:lnTo>
                      <a:pt x="5" y="3"/>
                    </a:lnTo>
                    <a:lnTo>
                      <a:pt x="5" y="5"/>
                    </a:lnTo>
                    <a:lnTo>
                      <a:pt x="5" y="5"/>
                    </a:lnTo>
                    <a:lnTo>
                      <a:pt x="5" y="2"/>
                    </a:lnTo>
                    <a:lnTo>
                      <a:pt x="5" y="2"/>
                    </a:lnTo>
                    <a:lnTo>
                      <a:pt x="5" y="2"/>
                    </a:lnTo>
                    <a:lnTo>
                      <a:pt x="1" y="0"/>
                    </a:lnTo>
                    <a:lnTo>
                      <a:pt x="0" y="1"/>
                    </a:lnTo>
                    <a:lnTo>
                      <a:pt x="0" y="1"/>
                    </a:lnTo>
                    <a:lnTo>
                      <a:pt x="1" y="2"/>
                    </a:lnTo>
                    <a:lnTo>
                      <a:pt x="1" y="2"/>
                    </a:lnTo>
                    <a:lnTo>
                      <a:pt x="1" y="2"/>
                    </a:lnTo>
                    <a:lnTo>
                      <a:pt x="1" y="2"/>
                    </a:lnTo>
                    <a:lnTo>
                      <a:pt x="1" y="2"/>
                    </a:lnTo>
                    <a:lnTo>
                      <a:pt x="1" y="2"/>
                    </a:lnTo>
                    <a:lnTo>
                      <a:pt x="1" y="2"/>
                    </a:lnTo>
                    <a:lnTo>
                      <a:pt x="1" y="2"/>
                    </a:lnTo>
                    <a:close/>
                  </a:path>
                </a:pathLst>
              </a:custGeom>
              <a:grp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grpSp>
        <p:sp>
          <p:nvSpPr>
            <p:cNvPr id="712" name="Freeform 611"/>
            <p:cNvSpPr>
              <a:spLocks/>
            </p:cNvSpPr>
            <p:nvPr/>
          </p:nvSpPr>
          <p:spPr bwMode="auto">
            <a:xfrm>
              <a:off x="3023522" y="2411922"/>
              <a:ext cx="6813" cy="5806"/>
            </a:xfrm>
            <a:custGeom>
              <a:avLst/>
              <a:gdLst/>
              <a:ahLst/>
              <a:cxnLst>
                <a:cxn ang="0">
                  <a:pos x="0" y="1"/>
                </a:cxn>
                <a:cxn ang="0">
                  <a:pos x="0" y="1"/>
                </a:cxn>
                <a:cxn ang="0">
                  <a:pos x="1" y="2"/>
                </a:cxn>
                <a:cxn ang="0">
                  <a:pos x="2" y="2"/>
                </a:cxn>
                <a:cxn ang="0">
                  <a:pos x="2" y="2"/>
                </a:cxn>
                <a:cxn ang="0">
                  <a:pos x="2" y="0"/>
                </a:cxn>
                <a:cxn ang="0">
                  <a:pos x="2" y="0"/>
                </a:cxn>
                <a:cxn ang="0">
                  <a:pos x="2" y="0"/>
                </a:cxn>
                <a:cxn ang="0">
                  <a:pos x="1" y="0"/>
                </a:cxn>
                <a:cxn ang="0">
                  <a:pos x="0" y="0"/>
                </a:cxn>
                <a:cxn ang="0">
                  <a:pos x="0" y="1"/>
                </a:cxn>
              </a:cxnLst>
              <a:rect l="0" t="0" r="r" b="b"/>
              <a:pathLst>
                <a:path w="2" h="2">
                  <a:moveTo>
                    <a:pt x="0" y="1"/>
                  </a:moveTo>
                  <a:lnTo>
                    <a:pt x="0" y="1"/>
                  </a:lnTo>
                  <a:lnTo>
                    <a:pt x="1" y="2"/>
                  </a:lnTo>
                  <a:lnTo>
                    <a:pt x="2" y="2"/>
                  </a:lnTo>
                  <a:lnTo>
                    <a:pt x="2" y="2"/>
                  </a:lnTo>
                  <a:lnTo>
                    <a:pt x="2" y="0"/>
                  </a:lnTo>
                  <a:lnTo>
                    <a:pt x="2" y="0"/>
                  </a:lnTo>
                  <a:lnTo>
                    <a:pt x="2" y="0"/>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3" name="Freeform 612"/>
            <p:cNvSpPr>
              <a:spLocks/>
            </p:cNvSpPr>
            <p:nvPr/>
          </p:nvSpPr>
          <p:spPr bwMode="auto">
            <a:xfrm>
              <a:off x="3026930" y="2400310"/>
              <a:ext cx="6813" cy="8710"/>
            </a:xfrm>
            <a:custGeom>
              <a:avLst/>
              <a:gdLst/>
              <a:ahLst/>
              <a:cxnLst>
                <a:cxn ang="0">
                  <a:pos x="1" y="3"/>
                </a:cxn>
                <a:cxn ang="0">
                  <a:pos x="1" y="3"/>
                </a:cxn>
                <a:cxn ang="0">
                  <a:pos x="1" y="3"/>
                </a:cxn>
                <a:cxn ang="0">
                  <a:pos x="2" y="3"/>
                </a:cxn>
                <a:cxn ang="0">
                  <a:pos x="2" y="3"/>
                </a:cxn>
                <a:cxn ang="0">
                  <a:pos x="0" y="0"/>
                </a:cxn>
                <a:cxn ang="0">
                  <a:pos x="0" y="0"/>
                </a:cxn>
                <a:cxn ang="0">
                  <a:pos x="0" y="0"/>
                </a:cxn>
                <a:cxn ang="0">
                  <a:pos x="0" y="3"/>
                </a:cxn>
                <a:cxn ang="0">
                  <a:pos x="0" y="3"/>
                </a:cxn>
                <a:cxn ang="0">
                  <a:pos x="1" y="3"/>
                </a:cxn>
              </a:cxnLst>
              <a:rect l="0" t="0" r="r" b="b"/>
              <a:pathLst>
                <a:path w="2" h="3">
                  <a:moveTo>
                    <a:pt x="1" y="3"/>
                  </a:moveTo>
                  <a:lnTo>
                    <a:pt x="1" y="3"/>
                  </a:lnTo>
                  <a:lnTo>
                    <a:pt x="1" y="3"/>
                  </a:lnTo>
                  <a:lnTo>
                    <a:pt x="2" y="3"/>
                  </a:lnTo>
                  <a:lnTo>
                    <a:pt x="2" y="3"/>
                  </a:lnTo>
                  <a:lnTo>
                    <a:pt x="0" y="0"/>
                  </a:lnTo>
                  <a:lnTo>
                    <a:pt x="0" y="0"/>
                  </a:lnTo>
                  <a:lnTo>
                    <a:pt x="0" y="0"/>
                  </a:lnTo>
                  <a:lnTo>
                    <a:pt x="0" y="3"/>
                  </a:lnTo>
                  <a:lnTo>
                    <a:pt x="0" y="3"/>
                  </a:lnTo>
                  <a:lnTo>
                    <a:pt x="1"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4" name="Freeform 613"/>
            <p:cNvSpPr>
              <a:spLocks/>
            </p:cNvSpPr>
            <p:nvPr/>
          </p:nvSpPr>
          <p:spPr bwMode="auto">
            <a:xfrm>
              <a:off x="2996269" y="2397406"/>
              <a:ext cx="13626" cy="23224"/>
            </a:xfrm>
            <a:custGeom>
              <a:avLst/>
              <a:gdLst/>
              <a:ahLst/>
              <a:cxnLst>
                <a:cxn ang="0">
                  <a:pos x="4" y="1"/>
                </a:cxn>
                <a:cxn ang="0">
                  <a:pos x="3" y="2"/>
                </a:cxn>
                <a:cxn ang="0">
                  <a:pos x="2" y="0"/>
                </a:cxn>
                <a:cxn ang="0">
                  <a:pos x="1" y="0"/>
                </a:cxn>
                <a:cxn ang="0">
                  <a:pos x="0" y="0"/>
                </a:cxn>
                <a:cxn ang="0">
                  <a:pos x="0" y="1"/>
                </a:cxn>
                <a:cxn ang="0">
                  <a:pos x="0" y="2"/>
                </a:cxn>
                <a:cxn ang="0">
                  <a:pos x="1" y="2"/>
                </a:cxn>
                <a:cxn ang="0">
                  <a:pos x="1" y="3"/>
                </a:cxn>
                <a:cxn ang="0">
                  <a:pos x="2" y="3"/>
                </a:cxn>
                <a:cxn ang="0">
                  <a:pos x="2" y="3"/>
                </a:cxn>
                <a:cxn ang="0">
                  <a:pos x="1" y="4"/>
                </a:cxn>
                <a:cxn ang="0">
                  <a:pos x="2" y="4"/>
                </a:cxn>
                <a:cxn ang="0">
                  <a:pos x="2" y="4"/>
                </a:cxn>
                <a:cxn ang="0">
                  <a:pos x="3" y="4"/>
                </a:cxn>
                <a:cxn ang="0">
                  <a:pos x="3" y="4"/>
                </a:cxn>
                <a:cxn ang="0">
                  <a:pos x="2" y="5"/>
                </a:cxn>
                <a:cxn ang="0">
                  <a:pos x="1" y="5"/>
                </a:cxn>
                <a:cxn ang="0">
                  <a:pos x="2" y="7"/>
                </a:cxn>
                <a:cxn ang="0">
                  <a:pos x="2" y="8"/>
                </a:cxn>
                <a:cxn ang="0">
                  <a:pos x="2" y="7"/>
                </a:cxn>
                <a:cxn ang="0">
                  <a:pos x="3" y="7"/>
                </a:cxn>
                <a:cxn ang="0">
                  <a:pos x="3" y="8"/>
                </a:cxn>
                <a:cxn ang="0">
                  <a:pos x="3" y="3"/>
                </a:cxn>
                <a:cxn ang="0">
                  <a:pos x="4" y="3"/>
                </a:cxn>
                <a:cxn ang="0">
                  <a:pos x="4" y="1"/>
                </a:cxn>
              </a:cxnLst>
              <a:rect l="0" t="0" r="r" b="b"/>
              <a:pathLst>
                <a:path w="4" h="8">
                  <a:moveTo>
                    <a:pt x="4" y="1"/>
                  </a:moveTo>
                  <a:lnTo>
                    <a:pt x="3" y="2"/>
                  </a:lnTo>
                  <a:lnTo>
                    <a:pt x="2" y="0"/>
                  </a:lnTo>
                  <a:lnTo>
                    <a:pt x="1" y="0"/>
                  </a:lnTo>
                  <a:lnTo>
                    <a:pt x="0" y="0"/>
                  </a:lnTo>
                  <a:lnTo>
                    <a:pt x="0" y="1"/>
                  </a:lnTo>
                  <a:lnTo>
                    <a:pt x="0" y="2"/>
                  </a:lnTo>
                  <a:lnTo>
                    <a:pt x="1" y="2"/>
                  </a:lnTo>
                  <a:lnTo>
                    <a:pt x="1" y="3"/>
                  </a:lnTo>
                  <a:lnTo>
                    <a:pt x="2" y="3"/>
                  </a:lnTo>
                  <a:lnTo>
                    <a:pt x="2" y="3"/>
                  </a:lnTo>
                  <a:lnTo>
                    <a:pt x="1" y="4"/>
                  </a:lnTo>
                  <a:lnTo>
                    <a:pt x="2" y="4"/>
                  </a:lnTo>
                  <a:lnTo>
                    <a:pt x="2" y="4"/>
                  </a:lnTo>
                  <a:lnTo>
                    <a:pt x="3" y="4"/>
                  </a:lnTo>
                  <a:lnTo>
                    <a:pt x="3" y="4"/>
                  </a:lnTo>
                  <a:lnTo>
                    <a:pt x="2" y="5"/>
                  </a:lnTo>
                  <a:lnTo>
                    <a:pt x="1" y="5"/>
                  </a:lnTo>
                  <a:lnTo>
                    <a:pt x="2" y="7"/>
                  </a:lnTo>
                  <a:lnTo>
                    <a:pt x="2" y="8"/>
                  </a:lnTo>
                  <a:lnTo>
                    <a:pt x="2" y="7"/>
                  </a:lnTo>
                  <a:lnTo>
                    <a:pt x="3" y="7"/>
                  </a:lnTo>
                  <a:lnTo>
                    <a:pt x="3" y="8"/>
                  </a:lnTo>
                  <a:lnTo>
                    <a:pt x="3" y="3"/>
                  </a:lnTo>
                  <a:lnTo>
                    <a:pt x="4" y="3"/>
                  </a:lnTo>
                  <a:lnTo>
                    <a:pt x="4"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5" name="Freeform 614"/>
            <p:cNvSpPr>
              <a:spLocks/>
            </p:cNvSpPr>
            <p:nvPr/>
          </p:nvSpPr>
          <p:spPr bwMode="auto">
            <a:xfrm>
              <a:off x="2614728" y="2409018"/>
              <a:ext cx="6813" cy="2904"/>
            </a:xfrm>
            <a:custGeom>
              <a:avLst/>
              <a:gdLst/>
              <a:ahLst/>
              <a:cxnLst>
                <a:cxn ang="0">
                  <a:pos x="1" y="0"/>
                </a:cxn>
                <a:cxn ang="0">
                  <a:pos x="0" y="1"/>
                </a:cxn>
                <a:cxn ang="0">
                  <a:pos x="1" y="1"/>
                </a:cxn>
                <a:cxn ang="0">
                  <a:pos x="2" y="0"/>
                </a:cxn>
                <a:cxn ang="0">
                  <a:pos x="2" y="0"/>
                </a:cxn>
                <a:cxn ang="0">
                  <a:pos x="2" y="0"/>
                </a:cxn>
                <a:cxn ang="0">
                  <a:pos x="1" y="0"/>
                </a:cxn>
              </a:cxnLst>
              <a:rect l="0" t="0" r="r" b="b"/>
              <a:pathLst>
                <a:path w="2" h="1">
                  <a:moveTo>
                    <a:pt x="1" y="0"/>
                  </a:moveTo>
                  <a:lnTo>
                    <a:pt x="0" y="1"/>
                  </a:lnTo>
                  <a:lnTo>
                    <a:pt x="1" y="1"/>
                  </a:lnTo>
                  <a:lnTo>
                    <a:pt x="2" y="0"/>
                  </a:lnTo>
                  <a:lnTo>
                    <a:pt x="2" y="0"/>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6" name="Freeform 615"/>
            <p:cNvSpPr>
              <a:spLocks/>
            </p:cNvSpPr>
            <p:nvPr/>
          </p:nvSpPr>
          <p:spPr bwMode="auto">
            <a:xfrm>
              <a:off x="2975829" y="2379988"/>
              <a:ext cx="17034" cy="40643"/>
            </a:xfrm>
            <a:custGeom>
              <a:avLst/>
              <a:gdLst/>
              <a:ahLst/>
              <a:cxnLst>
                <a:cxn ang="0">
                  <a:pos x="5" y="8"/>
                </a:cxn>
                <a:cxn ang="0">
                  <a:pos x="5" y="6"/>
                </a:cxn>
                <a:cxn ang="0">
                  <a:pos x="5" y="6"/>
                </a:cxn>
                <a:cxn ang="0">
                  <a:pos x="5" y="6"/>
                </a:cxn>
                <a:cxn ang="0">
                  <a:pos x="5" y="5"/>
                </a:cxn>
                <a:cxn ang="0">
                  <a:pos x="4" y="5"/>
                </a:cxn>
                <a:cxn ang="0">
                  <a:pos x="4" y="6"/>
                </a:cxn>
                <a:cxn ang="0">
                  <a:pos x="4" y="4"/>
                </a:cxn>
                <a:cxn ang="0">
                  <a:pos x="4" y="3"/>
                </a:cxn>
                <a:cxn ang="0">
                  <a:pos x="4" y="3"/>
                </a:cxn>
                <a:cxn ang="0">
                  <a:pos x="3" y="3"/>
                </a:cxn>
                <a:cxn ang="0">
                  <a:pos x="3" y="2"/>
                </a:cxn>
                <a:cxn ang="0">
                  <a:pos x="3" y="2"/>
                </a:cxn>
                <a:cxn ang="0">
                  <a:pos x="2" y="1"/>
                </a:cxn>
                <a:cxn ang="0">
                  <a:pos x="1" y="1"/>
                </a:cxn>
                <a:cxn ang="0">
                  <a:pos x="1" y="0"/>
                </a:cxn>
                <a:cxn ang="0">
                  <a:pos x="0" y="0"/>
                </a:cxn>
                <a:cxn ang="0">
                  <a:pos x="0" y="1"/>
                </a:cxn>
                <a:cxn ang="0">
                  <a:pos x="0" y="2"/>
                </a:cxn>
                <a:cxn ang="0">
                  <a:pos x="0" y="2"/>
                </a:cxn>
                <a:cxn ang="0">
                  <a:pos x="0" y="3"/>
                </a:cxn>
                <a:cxn ang="0">
                  <a:pos x="1" y="3"/>
                </a:cxn>
                <a:cxn ang="0">
                  <a:pos x="2" y="4"/>
                </a:cxn>
                <a:cxn ang="0">
                  <a:pos x="2" y="5"/>
                </a:cxn>
                <a:cxn ang="0">
                  <a:pos x="2" y="6"/>
                </a:cxn>
                <a:cxn ang="0">
                  <a:pos x="2" y="6"/>
                </a:cxn>
                <a:cxn ang="0">
                  <a:pos x="2" y="6"/>
                </a:cxn>
                <a:cxn ang="0">
                  <a:pos x="2" y="6"/>
                </a:cxn>
                <a:cxn ang="0">
                  <a:pos x="2" y="6"/>
                </a:cxn>
                <a:cxn ang="0">
                  <a:pos x="2" y="7"/>
                </a:cxn>
                <a:cxn ang="0">
                  <a:pos x="3" y="7"/>
                </a:cxn>
                <a:cxn ang="0">
                  <a:pos x="3" y="8"/>
                </a:cxn>
                <a:cxn ang="0">
                  <a:pos x="3" y="8"/>
                </a:cxn>
                <a:cxn ang="0">
                  <a:pos x="3" y="8"/>
                </a:cxn>
                <a:cxn ang="0">
                  <a:pos x="3" y="8"/>
                </a:cxn>
                <a:cxn ang="0">
                  <a:pos x="4" y="7"/>
                </a:cxn>
                <a:cxn ang="0">
                  <a:pos x="4" y="8"/>
                </a:cxn>
                <a:cxn ang="0">
                  <a:pos x="3" y="9"/>
                </a:cxn>
                <a:cxn ang="0">
                  <a:pos x="3" y="10"/>
                </a:cxn>
                <a:cxn ang="0">
                  <a:pos x="4" y="12"/>
                </a:cxn>
                <a:cxn ang="0">
                  <a:pos x="4" y="12"/>
                </a:cxn>
                <a:cxn ang="0">
                  <a:pos x="4" y="14"/>
                </a:cxn>
                <a:cxn ang="0">
                  <a:pos x="5" y="14"/>
                </a:cxn>
                <a:cxn ang="0">
                  <a:pos x="5" y="13"/>
                </a:cxn>
                <a:cxn ang="0">
                  <a:pos x="5" y="8"/>
                </a:cxn>
                <a:cxn ang="0">
                  <a:pos x="5" y="8"/>
                </a:cxn>
              </a:cxnLst>
              <a:rect l="0" t="0" r="r" b="b"/>
              <a:pathLst>
                <a:path w="5" h="14">
                  <a:moveTo>
                    <a:pt x="5" y="8"/>
                  </a:moveTo>
                  <a:lnTo>
                    <a:pt x="5" y="6"/>
                  </a:lnTo>
                  <a:lnTo>
                    <a:pt x="5" y="6"/>
                  </a:lnTo>
                  <a:lnTo>
                    <a:pt x="5" y="6"/>
                  </a:lnTo>
                  <a:lnTo>
                    <a:pt x="5" y="5"/>
                  </a:lnTo>
                  <a:lnTo>
                    <a:pt x="4" y="5"/>
                  </a:lnTo>
                  <a:lnTo>
                    <a:pt x="4" y="6"/>
                  </a:lnTo>
                  <a:lnTo>
                    <a:pt x="4" y="4"/>
                  </a:lnTo>
                  <a:lnTo>
                    <a:pt x="4" y="3"/>
                  </a:lnTo>
                  <a:lnTo>
                    <a:pt x="4" y="3"/>
                  </a:lnTo>
                  <a:lnTo>
                    <a:pt x="3" y="3"/>
                  </a:lnTo>
                  <a:lnTo>
                    <a:pt x="3" y="2"/>
                  </a:lnTo>
                  <a:lnTo>
                    <a:pt x="3" y="2"/>
                  </a:lnTo>
                  <a:lnTo>
                    <a:pt x="2" y="1"/>
                  </a:lnTo>
                  <a:lnTo>
                    <a:pt x="1" y="1"/>
                  </a:lnTo>
                  <a:lnTo>
                    <a:pt x="1" y="0"/>
                  </a:lnTo>
                  <a:lnTo>
                    <a:pt x="0" y="0"/>
                  </a:lnTo>
                  <a:lnTo>
                    <a:pt x="0" y="1"/>
                  </a:lnTo>
                  <a:lnTo>
                    <a:pt x="0" y="2"/>
                  </a:lnTo>
                  <a:lnTo>
                    <a:pt x="0" y="2"/>
                  </a:lnTo>
                  <a:lnTo>
                    <a:pt x="0" y="3"/>
                  </a:lnTo>
                  <a:lnTo>
                    <a:pt x="1" y="3"/>
                  </a:lnTo>
                  <a:lnTo>
                    <a:pt x="2" y="4"/>
                  </a:lnTo>
                  <a:lnTo>
                    <a:pt x="2" y="5"/>
                  </a:lnTo>
                  <a:lnTo>
                    <a:pt x="2" y="6"/>
                  </a:lnTo>
                  <a:lnTo>
                    <a:pt x="2" y="6"/>
                  </a:lnTo>
                  <a:lnTo>
                    <a:pt x="2" y="6"/>
                  </a:lnTo>
                  <a:lnTo>
                    <a:pt x="2" y="6"/>
                  </a:lnTo>
                  <a:lnTo>
                    <a:pt x="2" y="6"/>
                  </a:lnTo>
                  <a:lnTo>
                    <a:pt x="2" y="7"/>
                  </a:lnTo>
                  <a:lnTo>
                    <a:pt x="3" y="7"/>
                  </a:lnTo>
                  <a:lnTo>
                    <a:pt x="3" y="8"/>
                  </a:lnTo>
                  <a:lnTo>
                    <a:pt x="3" y="8"/>
                  </a:lnTo>
                  <a:lnTo>
                    <a:pt x="3" y="8"/>
                  </a:lnTo>
                  <a:lnTo>
                    <a:pt x="3" y="8"/>
                  </a:lnTo>
                  <a:lnTo>
                    <a:pt x="4" y="7"/>
                  </a:lnTo>
                  <a:lnTo>
                    <a:pt x="4" y="8"/>
                  </a:lnTo>
                  <a:lnTo>
                    <a:pt x="3" y="9"/>
                  </a:lnTo>
                  <a:lnTo>
                    <a:pt x="3" y="10"/>
                  </a:lnTo>
                  <a:lnTo>
                    <a:pt x="4" y="12"/>
                  </a:lnTo>
                  <a:lnTo>
                    <a:pt x="4" y="12"/>
                  </a:lnTo>
                  <a:lnTo>
                    <a:pt x="4" y="14"/>
                  </a:lnTo>
                  <a:lnTo>
                    <a:pt x="5" y="14"/>
                  </a:lnTo>
                  <a:lnTo>
                    <a:pt x="5" y="13"/>
                  </a:lnTo>
                  <a:lnTo>
                    <a:pt x="5" y="8"/>
                  </a:lnTo>
                  <a:lnTo>
                    <a:pt x="5" y="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7" name="Freeform 616"/>
            <p:cNvSpPr>
              <a:spLocks/>
            </p:cNvSpPr>
            <p:nvPr/>
          </p:nvSpPr>
          <p:spPr bwMode="auto">
            <a:xfrm>
              <a:off x="2624949" y="2409018"/>
              <a:ext cx="3408" cy="2904"/>
            </a:xfrm>
            <a:custGeom>
              <a:avLst/>
              <a:gdLst/>
              <a:ahLst/>
              <a:cxnLst>
                <a:cxn ang="0">
                  <a:pos x="0" y="0"/>
                </a:cxn>
                <a:cxn ang="0">
                  <a:pos x="0" y="0"/>
                </a:cxn>
                <a:cxn ang="0">
                  <a:pos x="0" y="0"/>
                </a:cxn>
                <a:cxn ang="0">
                  <a:pos x="1" y="0"/>
                </a:cxn>
                <a:cxn ang="0">
                  <a:pos x="1" y="0"/>
                </a:cxn>
                <a:cxn ang="0">
                  <a:pos x="0" y="0"/>
                </a:cxn>
                <a:cxn ang="0">
                  <a:pos x="0" y="0"/>
                </a:cxn>
              </a:cxnLst>
              <a:rect l="0" t="0" r="r" b="b"/>
              <a:pathLst>
                <a:path w="1">
                  <a:moveTo>
                    <a:pt x="0" y="0"/>
                  </a:moveTo>
                  <a:lnTo>
                    <a:pt x="0" y="0"/>
                  </a:lnTo>
                  <a:lnTo>
                    <a:pt x="0" y="0"/>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8" name="Freeform 617"/>
            <p:cNvSpPr>
              <a:spLocks/>
            </p:cNvSpPr>
            <p:nvPr/>
          </p:nvSpPr>
          <p:spPr bwMode="auto">
            <a:xfrm>
              <a:off x="2594288" y="3181227"/>
              <a:ext cx="20440" cy="20322"/>
            </a:xfrm>
            <a:custGeom>
              <a:avLst/>
              <a:gdLst/>
              <a:ahLst/>
              <a:cxnLst>
                <a:cxn ang="0">
                  <a:pos x="6" y="3"/>
                </a:cxn>
                <a:cxn ang="0">
                  <a:pos x="6" y="3"/>
                </a:cxn>
                <a:cxn ang="0">
                  <a:pos x="5" y="2"/>
                </a:cxn>
                <a:cxn ang="0">
                  <a:pos x="5" y="1"/>
                </a:cxn>
                <a:cxn ang="0">
                  <a:pos x="2" y="0"/>
                </a:cxn>
                <a:cxn ang="0">
                  <a:pos x="2" y="0"/>
                </a:cxn>
                <a:cxn ang="0">
                  <a:pos x="2" y="0"/>
                </a:cxn>
                <a:cxn ang="0">
                  <a:pos x="1" y="0"/>
                </a:cxn>
                <a:cxn ang="0">
                  <a:pos x="1" y="0"/>
                </a:cxn>
                <a:cxn ang="0">
                  <a:pos x="1" y="0"/>
                </a:cxn>
                <a:cxn ang="0">
                  <a:pos x="1" y="0"/>
                </a:cxn>
                <a:cxn ang="0">
                  <a:pos x="1" y="1"/>
                </a:cxn>
                <a:cxn ang="0">
                  <a:pos x="0" y="3"/>
                </a:cxn>
                <a:cxn ang="0">
                  <a:pos x="1" y="6"/>
                </a:cxn>
                <a:cxn ang="0">
                  <a:pos x="2" y="7"/>
                </a:cxn>
                <a:cxn ang="0">
                  <a:pos x="2" y="7"/>
                </a:cxn>
                <a:cxn ang="0">
                  <a:pos x="2" y="7"/>
                </a:cxn>
                <a:cxn ang="0">
                  <a:pos x="3" y="7"/>
                </a:cxn>
                <a:cxn ang="0">
                  <a:pos x="4" y="5"/>
                </a:cxn>
                <a:cxn ang="0">
                  <a:pos x="5" y="5"/>
                </a:cxn>
                <a:cxn ang="0">
                  <a:pos x="6" y="5"/>
                </a:cxn>
                <a:cxn ang="0">
                  <a:pos x="6" y="4"/>
                </a:cxn>
                <a:cxn ang="0">
                  <a:pos x="6" y="3"/>
                </a:cxn>
                <a:cxn ang="0">
                  <a:pos x="6" y="3"/>
                </a:cxn>
              </a:cxnLst>
              <a:rect l="0" t="0" r="r" b="b"/>
              <a:pathLst>
                <a:path w="6" h="7">
                  <a:moveTo>
                    <a:pt x="6" y="3"/>
                  </a:moveTo>
                  <a:lnTo>
                    <a:pt x="6" y="3"/>
                  </a:lnTo>
                  <a:lnTo>
                    <a:pt x="5" y="2"/>
                  </a:lnTo>
                  <a:lnTo>
                    <a:pt x="5" y="1"/>
                  </a:lnTo>
                  <a:lnTo>
                    <a:pt x="2" y="0"/>
                  </a:lnTo>
                  <a:lnTo>
                    <a:pt x="2" y="0"/>
                  </a:lnTo>
                  <a:lnTo>
                    <a:pt x="2" y="0"/>
                  </a:lnTo>
                  <a:lnTo>
                    <a:pt x="1" y="0"/>
                  </a:lnTo>
                  <a:lnTo>
                    <a:pt x="1" y="0"/>
                  </a:lnTo>
                  <a:lnTo>
                    <a:pt x="1" y="0"/>
                  </a:lnTo>
                  <a:lnTo>
                    <a:pt x="1" y="0"/>
                  </a:lnTo>
                  <a:lnTo>
                    <a:pt x="1" y="1"/>
                  </a:lnTo>
                  <a:lnTo>
                    <a:pt x="0" y="3"/>
                  </a:lnTo>
                  <a:lnTo>
                    <a:pt x="1" y="6"/>
                  </a:lnTo>
                  <a:lnTo>
                    <a:pt x="2" y="7"/>
                  </a:lnTo>
                  <a:lnTo>
                    <a:pt x="2" y="7"/>
                  </a:lnTo>
                  <a:lnTo>
                    <a:pt x="2" y="7"/>
                  </a:lnTo>
                  <a:lnTo>
                    <a:pt x="3" y="7"/>
                  </a:lnTo>
                  <a:lnTo>
                    <a:pt x="4" y="5"/>
                  </a:lnTo>
                  <a:lnTo>
                    <a:pt x="5" y="5"/>
                  </a:lnTo>
                  <a:lnTo>
                    <a:pt x="6" y="5"/>
                  </a:lnTo>
                  <a:lnTo>
                    <a:pt x="6" y="4"/>
                  </a:lnTo>
                  <a:lnTo>
                    <a:pt x="6" y="3"/>
                  </a:lnTo>
                  <a:lnTo>
                    <a:pt x="6"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19" name="Freeform 618"/>
            <p:cNvSpPr>
              <a:spLocks/>
            </p:cNvSpPr>
            <p:nvPr/>
          </p:nvSpPr>
          <p:spPr bwMode="auto">
            <a:xfrm>
              <a:off x="2641981" y="2388698"/>
              <a:ext cx="10221" cy="5806"/>
            </a:xfrm>
            <a:custGeom>
              <a:avLst/>
              <a:gdLst/>
              <a:ahLst/>
              <a:cxnLst>
                <a:cxn ang="0">
                  <a:pos x="2" y="0"/>
                </a:cxn>
                <a:cxn ang="0">
                  <a:pos x="1" y="0"/>
                </a:cxn>
                <a:cxn ang="0">
                  <a:pos x="1" y="0"/>
                </a:cxn>
                <a:cxn ang="0">
                  <a:pos x="0" y="1"/>
                </a:cxn>
                <a:cxn ang="0">
                  <a:pos x="1" y="2"/>
                </a:cxn>
                <a:cxn ang="0">
                  <a:pos x="2" y="1"/>
                </a:cxn>
                <a:cxn ang="0">
                  <a:pos x="3" y="0"/>
                </a:cxn>
                <a:cxn ang="0">
                  <a:pos x="3" y="0"/>
                </a:cxn>
                <a:cxn ang="0">
                  <a:pos x="2" y="0"/>
                </a:cxn>
              </a:cxnLst>
              <a:rect l="0" t="0" r="r" b="b"/>
              <a:pathLst>
                <a:path w="3" h="2">
                  <a:moveTo>
                    <a:pt x="2" y="0"/>
                  </a:moveTo>
                  <a:lnTo>
                    <a:pt x="1" y="0"/>
                  </a:lnTo>
                  <a:lnTo>
                    <a:pt x="1" y="0"/>
                  </a:lnTo>
                  <a:lnTo>
                    <a:pt x="0" y="1"/>
                  </a:lnTo>
                  <a:lnTo>
                    <a:pt x="1" y="2"/>
                  </a:lnTo>
                  <a:lnTo>
                    <a:pt x="2" y="1"/>
                  </a:lnTo>
                  <a:lnTo>
                    <a:pt x="3" y="0"/>
                  </a:lnTo>
                  <a:lnTo>
                    <a:pt x="3"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0" name="Freeform 619"/>
            <p:cNvSpPr>
              <a:spLocks/>
            </p:cNvSpPr>
            <p:nvPr/>
          </p:nvSpPr>
          <p:spPr bwMode="auto">
            <a:xfrm>
              <a:off x="4358916" y="3332185"/>
              <a:ext cx="17034" cy="14516"/>
            </a:xfrm>
            <a:custGeom>
              <a:avLst/>
              <a:gdLst/>
              <a:ahLst/>
              <a:cxnLst>
                <a:cxn ang="0">
                  <a:pos x="5" y="1"/>
                </a:cxn>
                <a:cxn ang="0">
                  <a:pos x="5" y="0"/>
                </a:cxn>
                <a:cxn ang="0">
                  <a:pos x="2" y="1"/>
                </a:cxn>
                <a:cxn ang="0">
                  <a:pos x="2" y="1"/>
                </a:cxn>
                <a:cxn ang="0">
                  <a:pos x="1" y="1"/>
                </a:cxn>
                <a:cxn ang="0">
                  <a:pos x="1" y="2"/>
                </a:cxn>
                <a:cxn ang="0">
                  <a:pos x="2" y="2"/>
                </a:cxn>
                <a:cxn ang="0">
                  <a:pos x="2" y="2"/>
                </a:cxn>
                <a:cxn ang="0">
                  <a:pos x="3" y="2"/>
                </a:cxn>
                <a:cxn ang="0">
                  <a:pos x="2" y="3"/>
                </a:cxn>
                <a:cxn ang="0">
                  <a:pos x="2" y="4"/>
                </a:cxn>
                <a:cxn ang="0">
                  <a:pos x="0" y="4"/>
                </a:cxn>
                <a:cxn ang="0">
                  <a:pos x="0" y="5"/>
                </a:cxn>
                <a:cxn ang="0">
                  <a:pos x="4" y="4"/>
                </a:cxn>
                <a:cxn ang="0">
                  <a:pos x="5" y="4"/>
                </a:cxn>
                <a:cxn ang="0">
                  <a:pos x="5" y="3"/>
                </a:cxn>
                <a:cxn ang="0">
                  <a:pos x="5" y="2"/>
                </a:cxn>
                <a:cxn ang="0">
                  <a:pos x="5" y="2"/>
                </a:cxn>
                <a:cxn ang="0">
                  <a:pos x="5" y="1"/>
                </a:cxn>
                <a:cxn ang="0">
                  <a:pos x="5" y="1"/>
                </a:cxn>
              </a:cxnLst>
              <a:rect l="0" t="0" r="r" b="b"/>
              <a:pathLst>
                <a:path w="5" h="5">
                  <a:moveTo>
                    <a:pt x="5" y="1"/>
                  </a:moveTo>
                  <a:lnTo>
                    <a:pt x="5" y="0"/>
                  </a:lnTo>
                  <a:lnTo>
                    <a:pt x="2" y="1"/>
                  </a:lnTo>
                  <a:lnTo>
                    <a:pt x="2" y="1"/>
                  </a:lnTo>
                  <a:lnTo>
                    <a:pt x="1" y="1"/>
                  </a:lnTo>
                  <a:lnTo>
                    <a:pt x="1" y="2"/>
                  </a:lnTo>
                  <a:lnTo>
                    <a:pt x="2" y="2"/>
                  </a:lnTo>
                  <a:lnTo>
                    <a:pt x="2" y="2"/>
                  </a:lnTo>
                  <a:lnTo>
                    <a:pt x="3" y="2"/>
                  </a:lnTo>
                  <a:lnTo>
                    <a:pt x="2" y="3"/>
                  </a:lnTo>
                  <a:lnTo>
                    <a:pt x="2" y="4"/>
                  </a:lnTo>
                  <a:lnTo>
                    <a:pt x="0" y="4"/>
                  </a:lnTo>
                  <a:lnTo>
                    <a:pt x="0" y="5"/>
                  </a:lnTo>
                  <a:lnTo>
                    <a:pt x="4" y="4"/>
                  </a:lnTo>
                  <a:lnTo>
                    <a:pt x="5" y="4"/>
                  </a:lnTo>
                  <a:lnTo>
                    <a:pt x="5" y="3"/>
                  </a:lnTo>
                  <a:lnTo>
                    <a:pt x="5" y="2"/>
                  </a:lnTo>
                  <a:lnTo>
                    <a:pt x="5" y="2"/>
                  </a:lnTo>
                  <a:lnTo>
                    <a:pt x="5" y="1"/>
                  </a:lnTo>
                  <a:lnTo>
                    <a:pt x="5"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1" name="Freeform 620"/>
            <p:cNvSpPr>
              <a:spLocks/>
            </p:cNvSpPr>
            <p:nvPr/>
          </p:nvSpPr>
          <p:spPr bwMode="auto">
            <a:xfrm>
              <a:off x="2366046" y="1825508"/>
              <a:ext cx="2497052" cy="2702731"/>
            </a:xfrm>
            <a:custGeom>
              <a:avLst/>
              <a:gdLst/>
              <a:ahLst/>
              <a:cxnLst>
                <a:cxn ang="0">
                  <a:pos x="647" y="588"/>
                </a:cxn>
                <a:cxn ang="0">
                  <a:pos x="591" y="529"/>
                </a:cxn>
                <a:cxn ang="0">
                  <a:pos x="531" y="518"/>
                </a:cxn>
                <a:cxn ang="0">
                  <a:pos x="465" y="515"/>
                </a:cxn>
                <a:cxn ang="0">
                  <a:pos x="423" y="473"/>
                </a:cxn>
                <a:cxn ang="0">
                  <a:pos x="395" y="416"/>
                </a:cxn>
                <a:cxn ang="0">
                  <a:pos x="436" y="404"/>
                </a:cxn>
                <a:cxn ang="0">
                  <a:pos x="481" y="390"/>
                </a:cxn>
                <a:cxn ang="0">
                  <a:pos x="506" y="358"/>
                </a:cxn>
                <a:cxn ang="0">
                  <a:pos x="517" y="342"/>
                </a:cxn>
                <a:cxn ang="0">
                  <a:pos x="549" y="307"/>
                </a:cxn>
                <a:cxn ang="0">
                  <a:pos x="582" y="303"/>
                </a:cxn>
                <a:cxn ang="0">
                  <a:pos x="559" y="261"/>
                </a:cxn>
                <a:cxn ang="0">
                  <a:pos x="597" y="230"/>
                </a:cxn>
                <a:cxn ang="0">
                  <a:pos x="585" y="200"/>
                </a:cxn>
                <a:cxn ang="0">
                  <a:pos x="570" y="161"/>
                </a:cxn>
                <a:cxn ang="0">
                  <a:pos x="535" y="164"/>
                </a:cxn>
                <a:cxn ang="0">
                  <a:pos x="495" y="143"/>
                </a:cxn>
                <a:cxn ang="0">
                  <a:pos x="493" y="240"/>
                </a:cxn>
                <a:cxn ang="0">
                  <a:pos x="443" y="206"/>
                </a:cxn>
                <a:cxn ang="0">
                  <a:pos x="424" y="124"/>
                </a:cxn>
                <a:cxn ang="0">
                  <a:pos x="430" y="93"/>
                </a:cxn>
                <a:cxn ang="0">
                  <a:pos x="474" y="56"/>
                </a:cxn>
                <a:cxn ang="0">
                  <a:pos x="439" y="58"/>
                </a:cxn>
                <a:cxn ang="0">
                  <a:pos x="410" y="4"/>
                </a:cxn>
                <a:cxn ang="0">
                  <a:pos x="409" y="50"/>
                </a:cxn>
                <a:cxn ang="0">
                  <a:pos x="385" y="66"/>
                </a:cxn>
                <a:cxn ang="0">
                  <a:pos x="341" y="49"/>
                </a:cxn>
                <a:cxn ang="0">
                  <a:pos x="335" y="76"/>
                </a:cxn>
                <a:cxn ang="0">
                  <a:pos x="291" y="61"/>
                </a:cxn>
                <a:cxn ang="0">
                  <a:pos x="240" y="33"/>
                </a:cxn>
                <a:cxn ang="0">
                  <a:pos x="196" y="45"/>
                </a:cxn>
                <a:cxn ang="0">
                  <a:pos x="174" y="50"/>
                </a:cxn>
                <a:cxn ang="0">
                  <a:pos x="84" y="20"/>
                </a:cxn>
                <a:cxn ang="0">
                  <a:pos x="45" y="26"/>
                </a:cxn>
                <a:cxn ang="0">
                  <a:pos x="32" y="76"/>
                </a:cxn>
                <a:cxn ang="0">
                  <a:pos x="24" y="89"/>
                </a:cxn>
                <a:cxn ang="0">
                  <a:pos x="41" y="108"/>
                </a:cxn>
                <a:cxn ang="0">
                  <a:pos x="18" y="154"/>
                </a:cxn>
                <a:cxn ang="0">
                  <a:pos x="44" y="177"/>
                </a:cxn>
                <a:cxn ang="0">
                  <a:pos x="26" y="215"/>
                </a:cxn>
                <a:cxn ang="0">
                  <a:pos x="62" y="196"/>
                </a:cxn>
                <a:cxn ang="0">
                  <a:pos x="101" y="149"/>
                </a:cxn>
                <a:cxn ang="0">
                  <a:pos x="109" y="161"/>
                </a:cxn>
                <a:cxn ang="0">
                  <a:pos x="138" y="164"/>
                </a:cxn>
                <a:cxn ang="0">
                  <a:pos x="174" y="179"/>
                </a:cxn>
                <a:cxn ang="0">
                  <a:pos x="190" y="190"/>
                </a:cxn>
                <a:cxn ang="0">
                  <a:pos x="207" y="215"/>
                </a:cxn>
                <a:cxn ang="0">
                  <a:pos x="222" y="249"/>
                </a:cxn>
                <a:cxn ang="0">
                  <a:pos x="251" y="268"/>
                </a:cxn>
                <a:cxn ang="0">
                  <a:pos x="243" y="314"/>
                </a:cxn>
                <a:cxn ang="0">
                  <a:pos x="287" y="401"/>
                </a:cxn>
                <a:cxn ang="0">
                  <a:pos x="316" y="438"/>
                </a:cxn>
                <a:cxn ang="0">
                  <a:pos x="320" y="425"/>
                </a:cxn>
                <a:cxn ang="0">
                  <a:pos x="386" y="490"/>
                </a:cxn>
                <a:cxn ang="0">
                  <a:pos x="476" y="534"/>
                </a:cxn>
                <a:cxn ang="0">
                  <a:pos x="486" y="592"/>
                </a:cxn>
                <a:cxn ang="0">
                  <a:pos x="521" y="817"/>
                </a:cxn>
                <a:cxn ang="0">
                  <a:pos x="522" y="865"/>
                </a:cxn>
                <a:cxn ang="0">
                  <a:pos x="518" y="890"/>
                </a:cxn>
                <a:cxn ang="0">
                  <a:pos x="534" y="931"/>
                </a:cxn>
                <a:cxn ang="0">
                  <a:pos x="572" y="841"/>
                </a:cxn>
                <a:cxn ang="0">
                  <a:pos x="639" y="765"/>
                </a:cxn>
              </a:cxnLst>
              <a:rect l="0" t="0" r="r" b="b"/>
              <a:pathLst>
                <a:path w="733" h="931">
                  <a:moveTo>
                    <a:pt x="730" y="608"/>
                  </a:moveTo>
                  <a:lnTo>
                    <a:pt x="730" y="607"/>
                  </a:lnTo>
                  <a:lnTo>
                    <a:pt x="724" y="607"/>
                  </a:lnTo>
                  <a:lnTo>
                    <a:pt x="723" y="607"/>
                  </a:lnTo>
                  <a:lnTo>
                    <a:pt x="723" y="607"/>
                  </a:lnTo>
                  <a:lnTo>
                    <a:pt x="723" y="606"/>
                  </a:lnTo>
                  <a:lnTo>
                    <a:pt x="722" y="606"/>
                  </a:lnTo>
                  <a:lnTo>
                    <a:pt x="706" y="595"/>
                  </a:lnTo>
                  <a:lnTo>
                    <a:pt x="696" y="595"/>
                  </a:lnTo>
                  <a:lnTo>
                    <a:pt x="688" y="593"/>
                  </a:lnTo>
                  <a:lnTo>
                    <a:pt x="687" y="593"/>
                  </a:lnTo>
                  <a:lnTo>
                    <a:pt x="686" y="593"/>
                  </a:lnTo>
                  <a:lnTo>
                    <a:pt x="686" y="592"/>
                  </a:lnTo>
                  <a:lnTo>
                    <a:pt x="682" y="594"/>
                  </a:lnTo>
                  <a:lnTo>
                    <a:pt x="681" y="594"/>
                  </a:lnTo>
                  <a:lnTo>
                    <a:pt x="681" y="594"/>
                  </a:lnTo>
                  <a:lnTo>
                    <a:pt x="681" y="593"/>
                  </a:lnTo>
                  <a:lnTo>
                    <a:pt x="682" y="592"/>
                  </a:lnTo>
                  <a:lnTo>
                    <a:pt x="682" y="591"/>
                  </a:lnTo>
                  <a:lnTo>
                    <a:pt x="682" y="591"/>
                  </a:lnTo>
                  <a:lnTo>
                    <a:pt x="681" y="591"/>
                  </a:lnTo>
                  <a:lnTo>
                    <a:pt x="680" y="591"/>
                  </a:lnTo>
                  <a:lnTo>
                    <a:pt x="680" y="591"/>
                  </a:lnTo>
                  <a:lnTo>
                    <a:pt x="680" y="591"/>
                  </a:lnTo>
                  <a:lnTo>
                    <a:pt x="680" y="591"/>
                  </a:lnTo>
                  <a:lnTo>
                    <a:pt x="680" y="591"/>
                  </a:lnTo>
                  <a:lnTo>
                    <a:pt x="681" y="589"/>
                  </a:lnTo>
                  <a:lnTo>
                    <a:pt x="680" y="588"/>
                  </a:lnTo>
                  <a:lnTo>
                    <a:pt x="679" y="587"/>
                  </a:lnTo>
                  <a:lnTo>
                    <a:pt x="678" y="587"/>
                  </a:lnTo>
                  <a:lnTo>
                    <a:pt x="678" y="587"/>
                  </a:lnTo>
                  <a:lnTo>
                    <a:pt x="677" y="588"/>
                  </a:lnTo>
                  <a:lnTo>
                    <a:pt x="676" y="588"/>
                  </a:lnTo>
                  <a:lnTo>
                    <a:pt x="676" y="587"/>
                  </a:lnTo>
                  <a:lnTo>
                    <a:pt x="676" y="587"/>
                  </a:lnTo>
                  <a:lnTo>
                    <a:pt x="675" y="586"/>
                  </a:lnTo>
                  <a:lnTo>
                    <a:pt x="674" y="586"/>
                  </a:lnTo>
                  <a:lnTo>
                    <a:pt x="673" y="585"/>
                  </a:lnTo>
                  <a:lnTo>
                    <a:pt x="672" y="585"/>
                  </a:lnTo>
                  <a:lnTo>
                    <a:pt x="672" y="584"/>
                  </a:lnTo>
                  <a:lnTo>
                    <a:pt x="670" y="584"/>
                  </a:lnTo>
                  <a:lnTo>
                    <a:pt x="665" y="583"/>
                  </a:lnTo>
                  <a:lnTo>
                    <a:pt x="662" y="583"/>
                  </a:lnTo>
                  <a:lnTo>
                    <a:pt x="661" y="583"/>
                  </a:lnTo>
                  <a:lnTo>
                    <a:pt x="661" y="584"/>
                  </a:lnTo>
                  <a:lnTo>
                    <a:pt x="661" y="585"/>
                  </a:lnTo>
                  <a:lnTo>
                    <a:pt x="659" y="587"/>
                  </a:lnTo>
                  <a:lnTo>
                    <a:pt x="657" y="587"/>
                  </a:lnTo>
                  <a:lnTo>
                    <a:pt x="657" y="588"/>
                  </a:lnTo>
                  <a:lnTo>
                    <a:pt x="655" y="591"/>
                  </a:lnTo>
                  <a:lnTo>
                    <a:pt x="655" y="591"/>
                  </a:lnTo>
                  <a:lnTo>
                    <a:pt x="655" y="591"/>
                  </a:lnTo>
                  <a:lnTo>
                    <a:pt x="655" y="592"/>
                  </a:lnTo>
                  <a:lnTo>
                    <a:pt x="654" y="592"/>
                  </a:lnTo>
                  <a:lnTo>
                    <a:pt x="654" y="592"/>
                  </a:lnTo>
                  <a:lnTo>
                    <a:pt x="654" y="591"/>
                  </a:lnTo>
                  <a:lnTo>
                    <a:pt x="654" y="589"/>
                  </a:lnTo>
                  <a:lnTo>
                    <a:pt x="654" y="589"/>
                  </a:lnTo>
                  <a:lnTo>
                    <a:pt x="654" y="589"/>
                  </a:lnTo>
                  <a:lnTo>
                    <a:pt x="653" y="590"/>
                  </a:lnTo>
                  <a:lnTo>
                    <a:pt x="649" y="589"/>
                  </a:lnTo>
                  <a:lnTo>
                    <a:pt x="649" y="590"/>
                  </a:lnTo>
                  <a:lnTo>
                    <a:pt x="648" y="590"/>
                  </a:lnTo>
                  <a:lnTo>
                    <a:pt x="648" y="589"/>
                  </a:lnTo>
                  <a:lnTo>
                    <a:pt x="647" y="589"/>
                  </a:lnTo>
                  <a:lnTo>
                    <a:pt x="646" y="590"/>
                  </a:lnTo>
                  <a:lnTo>
                    <a:pt x="645" y="590"/>
                  </a:lnTo>
                  <a:lnTo>
                    <a:pt x="643" y="589"/>
                  </a:lnTo>
                  <a:lnTo>
                    <a:pt x="643" y="589"/>
                  </a:lnTo>
                  <a:lnTo>
                    <a:pt x="643" y="590"/>
                  </a:lnTo>
                  <a:lnTo>
                    <a:pt x="643" y="591"/>
                  </a:lnTo>
                  <a:lnTo>
                    <a:pt x="643" y="591"/>
                  </a:lnTo>
                  <a:lnTo>
                    <a:pt x="643" y="591"/>
                  </a:lnTo>
                  <a:lnTo>
                    <a:pt x="643" y="590"/>
                  </a:lnTo>
                  <a:lnTo>
                    <a:pt x="643" y="589"/>
                  </a:lnTo>
                  <a:lnTo>
                    <a:pt x="643" y="589"/>
                  </a:lnTo>
                  <a:lnTo>
                    <a:pt x="644" y="589"/>
                  </a:lnTo>
                  <a:lnTo>
                    <a:pt x="645" y="589"/>
                  </a:lnTo>
                  <a:lnTo>
                    <a:pt x="646" y="589"/>
                  </a:lnTo>
                  <a:lnTo>
                    <a:pt x="646" y="589"/>
                  </a:lnTo>
                  <a:lnTo>
                    <a:pt x="647" y="588"/>
                  </a:lnTo>
                  <a:lnTo>
                    <a:pt x="647" y="588"/>
                  </a:lnTo>
                  <a:lnTo>
                    <a:pt x="647" y="586"/>
                  </a:lnTo>
                  <a:lnTo>
                    <a:pt x="647" y="586"/>
                  </a:lnTo>
                  <a:lnTo>
                    <a:pt x="646" y="586"/>
                  </a:lnTo>
                  <a:lnTo>
                    <a:pt x="646" y="586"/>
                  </a:lnTo>
                  <a:lnTo>
                    <a:pt x="646" y="585"/>
                  </a:lnTo>
                  <a:lnTo>
                    <a:pt x="646" y="585"/>
                  </a:lnTo>
                  <a:lnTo>
                    <a:pt x="646" y="584"/>
                  </a:lnTo>
                  <a:lnTo>
                    <a:pt x="646" y="584"/>
                  </a:lnTo>
                  <a:lnTo>
                    <a:pt x="646" y="584"/>
                  </a:lnTo>
                  <a:lnTo>
                    <a:pt x="646" y="583"/>
                  </a:lnTo>
                  <a:lnTo>
                    <a:pt x="646" y="583"/>
                  </a:lnTo>
                  <a:lnTo>
                    <a:pt x="646" y="583"/>
                  </a:lnTo>
                  <a:lnTo>
                    <a:pt x="646" y="583"/>
                  </a:lnTo>
                  <a:lnTo>
                    <a:pt x="645" y="584"/>
                  </a:lnTo>
                  <a:lnTo>
                    <a:pt x="645" y="585"/>
                  </a:lnTo>
                  <a:lnTo>
                    <a:pt x="643" y="585"/>
                  </a:lnTo>
                  <a:lnTo>
                    <a:pt x="643" y="585"/>
                  </a:lnTo>
                  <a:lnTo>
                    <a:pt x="643" y="583"/>
                  </a:lnTo>
                  <a:lnTo>
                    <a:pt x="643" y="582"/>
                  </a:lnTo>
                  <a:lnTo>
                    <a:pt x="643" y="581"/>
                  </a:lnTo>
                  <a:lnTo>
                    <a:pt x="649" y="575"/>
                  </a:lnTo>
                  <a:lnTo>
                    <a:pt x="650" y="574"/>
                  </a:lnTo>
                  <a:lnTo>
                    <a:pt x="650" y="573"/>
                  </a:lnTo>
                  <a:lnTo>
                    <a:pt x="651" y="570"/>
                  </a:lnTo>
                  <a:lnTo>
                    <a:pt x="651" y="570"/>
                  </a:lnTo>
                  <a:lnTo>
                    <a:pt x="650" y="569"/>
                  </a:lnTo>
                  <a:lnTo>
                    <a:pt x="650" y="569"/>
                  </a:lnTo>
                  <a:lnTo>
                    <a:pt x="648" y="569"/>
                  </a:lnTo>
                  <a:lnTo>
                    <a:pt x="647" y="565"/>
                  </a:lnTo>
                  <a:lnTo>
                    <a:pt x="647" y="565"/>
                  </a:lnTo>
                  <a:lnTo>
                    <a:pt x="645" y="558"/>
                  </a:lnTo>
                  <a:lnTo>
                    <a:pt x="643" y="556"/>
                  </a:lnTo>
                  <a:lnTo>
                    <a:pt x="643" y="556"/>
                  </a:lnTo>
                  <a:lnTo>
                    <a:pt x="643" y="556"/>
                  </a:lnTo>
                  <a:lnTo>
                    <a:pt x="643" y="557"/>
                  </a:lnTo>
                  <a:lnTo>
                    <a:pt x="642" y="557"/>
                  </a:lnTo>
                  <a:lnTo>
                    <a:pt x="638" y="562"/>
                  </a:lnTo>
                  <a:lnTo>
                    <a:pt x="642" y="557"/>
                  </a:lnTo>
                  <a:lnTo>
                    <a:pt x="642" y="557"/>
                  </a:lnTo>
                  <a:lnTo>
                    <a:pt x="642" y="555"/>
                  </a:lnTo>
                  <a:lnTo>
                    <a:pt x="638" y="552"/>
                  </a:lnTo>
                  <a:lnTo>
                    <a:pt x="630" y="548"/>
                  </a:lnTo>
                  <a:lnTo>
                    <a:pt x="629" y="548"/>
                  </a:lnTo>
                  <a:lnTo>
                    <a:pt x="629" y="548"/>
                  </a:lnTo>
                  <a:lnTo>
                    <a:pt x="628" y="549"/>
                  </a:lnTo>
                  <a:lnTo>
                    <a:pt x="628" y="547"/>
                  </a:lnTo>
                  <a:lnTo>
                    <a:pt x="628" y="547"/>
                  </a:lnTo>
                  <a:lnTo>
                    <a:pt x="623" y="547"/>
                  </a:lnTo>
                  <a:lnTo>
                    <a:pt x="623" y="547"/>
                  </a:lnTo>
                  <a:lnTo>
                    <a:pt x="615" y="547"/>
                  </a:lnTo>
                  <a:lnTo>
                    <a:pt x="613" y="547"/>
                  </a:lnTo>
                  <a:lnTo>
                    <a:pt x="613" y="547"/>
                  </a:lnTo>
                  <a:lnTo>
                    <a:pt x="612" y="547"/>
                  </a:lnTo>
                  <a:lnTo>
                    <a:pt x="612" y="547"/>
                  </a:lnTo>
                  <a:lnTo>
                    <a:pt x="611" y="547"/>
                  </a:lnTo>
                  <a:lnTo>
                    <a:pt x="610" y="545"/>
                  </a:lnTo>
                  <a:lnTo>
                    <a:pt x="610" y="544"/>
                  </a:lnTo>
                  <a:lnTo>
                    <a:pt x="608" y="543"/>
                  </a:lnTo>
                  <a:lnTo>
                    <a:pt x="607" y="542"/>
                  </a:lnTo>
                  <a:lnTo>
                    <a:pt x="606" y="542"/>
                  </a:lnTo>
                  <a:lnTo>
                    <a:pt x="604" y="542"/>
                  </a:lnTo>
                  <a:lnTo>
                    <a:pt x="603" y="541"/>
                  </a:lnTo>
                  <a:lnTo>
                    <a:pt x="603" y="539"/>
                  </a:lnTo>
                  <a:lnTo>
                    <a:pt x="598" y="533"/>
                  </a:lnTo>
                  <a:lnTo>
                    <a:pt x="597" y="533"/>
                  </a:lnTo>
                  <a:lnTo>
                    <a:pt x="597" y="533"/>
                  </a:lnTo>
                  <a:lnTo>
                    <a:pt x="596" y="533"/>
                  </a:lnTo>
                  <a:lnTo>
                    <a:pt x="596" y="533"/>
                  </a:lnTo>
                  <a:lnTo>
                    <a:pt x="595" y="532"/>
                  </a:lnTo>
                  <a:lnTo>
                    <a:pt x="593" y="532"/>
                  </a:lnTo>
                  <a:lnTo>
                    <a:pt x="592" y="532"/>
                  </a:lnTo>
                  <a:lnTo>
                    <a:pt x="592" y="532"/>
                  </a:lnTo>
                  <a:lnTo>
                    <a:pt x="592" y="532"/>
                  </a:lnTo>
                  <a:lnTo>
                    <a:pt x="590" y="532"/>
                  </a:lnTo>
                  <a:lnTo>
                    <a:pt x="590" y="532"/>
                  </a:lnTo>
                  <a:lnTo>
                    <a:pt x="590" y="532"/>
                  </a:lnTo>
                  <a:lnTo>
                    <a:pt x="591" y="532"/>
                  </a:lnTo>
                  <a:lnTo>
                    <a:pt x="591" y="532"/>
                  </a:lnTo>
                  <a:lnTo>
                    <a:pt x="592" y="531"/>
                  </a:lnTo>
                  <a:lnTo>
                    <a:pt x="592" y="531"/>
                  </a:lnTo>
                  <a:lnTo>
                    <a:pt x="592" y="531"/>
                  </a:lnTo>
                  <a:lnTo>
                    <a:pt x="591" y="529"/>
                  </a:lnTo>
                  <a:lnTo>
                    <a:pt x="590" y="528"/>
                  </a:lnTo>
                  <a:lnTo>
                    <a:pt x="590" y="528"/>
                  </a:lnTo>
                  <a:lnTo>
                    <a:pt x="589" y="527"/>
                  </a:lnTo>
                  <a:lnTo>
                    <a:pt x="585" y="525"/>
                  </a:lnTo>
                  <a:lnTo>
                    <a:pt x="583" y="525"/>
                  </a:lnTo>
                  <a:lnTo>
                    <a:pt x="582" y="525"/>
                  </a:lnTo>
                  <a:lnTo>
                    <a:pt x="582" y="524"/>
                  </a:lnTo>
                  <a:lnTo>
                    <a:pt x="581" y="523"/>
                  </a:lnTo>
                  <a:lnTo>
                    <a:pt x="581" y="523"/>
                  </a:lnTo>
                  <a:lnTo>
                    <a:pt x="581" y="522"/>
                  </a:lnTo>
                  <a:lnTo>
                    <a:pt x="579" y="522"/>
                  </a:lnTo>
                  <a:lnTo>
                    <a:pt x="579" y="521"/>
                  </a:lnTo>
                  <a:lnTo>
                    <a:pt x="580" y="521"/>
                  </a:lnTo>
                  <a:lnTo>
                    <a:pt x="581" y="521"/>
                  </a:lnTo>
                  <a:lnTo>
                    <a:pt x="582" y="521"/>
                  </a:lnTo>
                  <a:lnTo>
                    <a:pt x="583" y="521"/>
                  </a:lnTo>
                  <a:lnTo>
                    <a:pt x="583" y="521"/>
                  </a:lnTo>
                  <a:lnTo>
                    <a:pt x="584" y="521"/>
                  </a:lnTo>
                  <a:lnTo>
                    <a:pt x="585" y="520"/>
                  </a:lnTo>
                  <a:lnTo>
                    <a:pt x="585" y="520"/>
                  </a:lnTo>
                  <a:lnTo>
                    <a:pt x="573" y="520"/>
                  </a:lnTo>
                  <a:lnTo>
                    <a:pt x="572" y="521"/>
                  </a:lnTo>
                  <a:lnTo>
                    <a:pt x="572" y="521"/>
                  </a:lnTo>
                  <a:lnTo>
                    <a:pt x="573" y="521"/>
                  </a:lnTo>
                  <a:lnTo>
                    <a:pt x="575" y="521"/>
                  </a:lnTo>
                  <a:lnTo>
                    <a:pt x="575" y="521"/>
                  </a:lnTo>
                  <a:lnTo>
                    <a:pt x="574" y="521"/>
                  </a:lnTo>
                  <a:lnTo>
                    <a:pt x="572" y="521"/>
                  </a:lnTo>
                  <a:lnTo>
                    <a:pt x="570" y="522"/>
                  </a:lnTo>
                  <a:lnTo>
                    <a:pt x="566" y="523"/>
                  </a:lnTo>
                  <a:lnTo>
                    <a:pt x="563" y="522"/>
                  </a:lnTo>
                  <a:lnTo>
                    <a:pt x="563" y="521"/>
                  </a:lnTo>
                  <a:lnTo>
                    <a:pt x="563" y="521"/>
                  </a:lnTo>
                  <a:lnTo>
                    <a:pt x="563" y="521"/>
                  </a:lnTo>
                  <a:lnTo>
                    <a:pt x="562" y="521"/>
                  </a:lnTo>
                  <a:lnTo>
                    <a:pt x="552" y="521"/>
                  </a:lnTo>
                  <a:lnTo>
                    <a:pt x="551" y="521"/>
                  </a:lnTo>
                  <a:lnTo>
                    <a:pt x="550" y="518"/>
                  </a:lnTo>
                  <a:lnTo>
                    <a:pt x="549" y="517"/>
                  </a:lnTo>
                  <a:lnTo>
                    <a:pt x="543" y="516"/>
                  </a:lnTo>
                  <a:lnTo>
                    <a:pt x="542" y="514"/>
                  </a:lnTo>
                  <a:lnTo>
                    <a:pt x="542" y="514"/>
                  </a:lnTo>
                  <a:lnTo>
                    <a:pt x="541" y="512"/>
                  </a:lnTo>
                  <a:lnTo>
                    <a:pt x="541" y="512"/>
                  </a:lnTo>
                  <a:lnTo>
                    <a:pt x="541" y="511"/>
                  </a:lnTo>
                  <a:lnTo>
                    <a:pt x="541" y="511"/>
                  </a:lnTo>
                  <a:lnTo>
                    <a:pt x="540" y="512"/>
                  </a:lnTo>
                  <a:lnTo>
                    <a:pt x="539" y="514"/>
                  </a:lnTo>
                  <a:lnTo>
                    <a:pt x="539" y="514"/>
                  </a:lnTo>
                  <a:lnTo>
                    <a:pt x="539" y="514"/>
                  </a:lnTo>
                  <a:lnTo>
                    <a:pt x="540" y="514"/>
                  </a:lnTo>
                  <a:lnTo>
                    <a:pt x="541" y="514"/>
                  </a:lnTo>
                  <a:lnTo>
                    <a:pt x="541" y="515"/>
                  </a:lnTo>
                  <a:lnTo>
                    <a:pt x="541" y="515"/>
                  </a:lnTo>
                  <a:lnTo>
                    <a:pt x="541" y="516"/>
                  </a:lnTo>
                  <a:lnTo>
                    <a:pt x="536" y="517"/>
                  </a:lnTo>
                  <a:lnTo>
                    <a:pt x="534" y="518"/>
                  </a:lnTo>
                  <a:lnTo>
                    <a:pt x="534" y="518"/>
                  </a:lnTo>
                  <a:lnTo>
                    <a:pt x="533" y="518"/>
                  </a:lnTo>
                  <a:lnTo>
                    <a:pt x="533" y="519"/>
                  </a:lnTo>
                  <a:lnTo>
                    <a:pt x="533" y="519"/>
                  </a:lnTo>
                  <a:lnTo>
                    <a:pt x="533" y="521"/>
                  </a:lnTo>
                  <a:lnTo>
                    <a:pt x="534" y="525"/>
                  </a:lnTo>
                  <a:lnTo>
                    <a:pt x="534" y="528"/>
                  </a:lnTo>
                  <a:lnTo>
                    <a:pt x="534" y="528"/>
                  </a:lnTo>
                  <a:lnTo>
                    <a:pt x="534" y="528"/>
                  </a:lnTo>
                  <a:lnTo>
                    <a:pt x="534" y="529"/>
                  </a:lnTo>
                  <a:lnTo>
                    <a:pt x="533" y="529"/>
                  </a:lnTo>
                  <a:lnTo>
                    <a:pt x="532" y="529"/>
                  </a:lnTo>
                  <a:lnTo>
                    <a:pt x="531" y="529"/>
                  </a:lnTo>
                  <a:lnTo>
                    <a:pt x="531" y="528"/>
                  </a:lnTo>
                  <a:lnTo>
                    <a:pt x="530" y="527"/>
                  </a:lnTo>
                  <a:lnTo>
                    <a:pt x="530" y="526"/>
                  </a:lnTo>
                  <a:lnTo>
                    <a:pt x="530" y="525"/>
                  </a:lnTo>
                  <a:lnTo>
                    <a:pt x="530" y="524"/>
                  </a:lnTo>
                  <a:lnTo>
                    <a:pt x="530" y="523"/>
                  </a:lnTo>
                  <a:lnTo>
                    <a:pt x="531" y="521"/>
                  </a:lnTo>
                  <a:lnTo>
                    <a:pt x="532" y="519"/>
                  </a:lnTo>
                  <a:lnTo>
                    <a:pt x="531" y="519"/>
                  </a:lnTo>
                  <a:lnTo>
                    <a:pt x="531" y="519"/>
                  </a:lnTo>
                  <a:lnTo>
                    <a:pt x="531" y="518"/>
                  </a:lnTo>
                  <a:lnTo>
                    <a:pt x="531" y="518"/>
                  </a:lnTo>
                  <a:lnTo>
                    <a:pt x="530" y="517"/>
                  </a:lnTo>
                  <a:lnTo>
                    <a:pt x="530" y="515"/>
                  </a:lnTo>
                  <a:lnTo>
                    <a:pt x="532" y="514"/>
                  </a:lnTo>
                  <a:lnTo>
                    <a:pt x="533" y="514"/>
                  </a:lnTo>
                  <a:lnTo>
                    <a:pt x="534" y="513"/>
                  </a:lnTo>
                  <a:lnTo>
                    <a:pt x="534" y="513"/>
                  </a:lnTo>
                  <a:lnTo>
                    <a:pt x="534" y="511"/>
                  </a:lnTo>
                  <a:lnTo>
                    <a:pt x="533" y="511"/>
                  </a:lnTo>
                  <a:lnTo>
                    <a:pt x="531" y="510"/>
                  </a:lnTo>
                  <a:lnTo>
                    <a:pt x="530" y="511"/>
                  </a:lnTo>
                  <a:lnTo>
                    <a:pt x="530" y="510"/>
                  </a:lnTo>
                  <a:lnTo>
                    <a:pt x="530" y="511"/>
                  </a:lnTo>
                  <a:lnTo>
                    <a:pt x="530" y="512"/>
                  </a:lnTo>
                  <a:lnTo>
                    <a:pt x="530" y="512"/>
                  </a:lnTo>
                  <a:lnTo>
                    <a:pt x="529" y="511"/>
                  </a:lnTo>
                  <a:lnTo>
                    <a:pt x="529" y="512"/>
                  </a:lnTo>
                  <a:lnTo>
                    <a:pt x="529" y="513"/>
                  </a:lnTo>
                  <a:lnTo>
                    <a:pt x="528" y="514"/>
                  </a:lnTo>
                  <a:lnTo>
                    <a:pt x="520" y="517"/>
                  </a:lnTo>
                  <a:lnTo>
                    <a:pt x="517" y="517"/>
                  </a:lnTo>
                  <a:lnTo>
                    <a:pt x="517" y="517"/>
                  </a:lnTo>
                  <a:lnTo>
                    <a:pt x="516" y="519"/>
                  </a:lnTo>
                  <a:lnTo>
                    <a:pt x="516" y="520"/>
                  </a:lnTo>
                  <a:lnTo>
                    <a:pt x="516" y="520"/>
                  </a:lnTo>
                  <a:lnTo>
                    <a:pt x="516" y="518"/>
                  </a:lnTo>
                  <a:lnTo>
                    <a:pt x="516" y="518"/>
                  </a:lnTo>
                  <a:lnTo>
                    <a:pt x="513" y="518"/>
                  </a:lnTo>
                  <a:lnTo>
                    <a:pt x="512" y="518"/>
                  </a:lnTo>
                  <a:lnTo>
                    <a:pt x="510" y="521"/>
                  </a:lnTo>
                  <a:lnTo>
                    <a:pt x="509" y="521"/>
                  </a:lnTo>
                  <a:lnTo>
                    <a:pt x="509" y="526"/>
                  </a:lnTo>
                  <a:lnTo>
                    <a:pt x="508" y="527"/>
                  </a:lnTo>
                  <a:lnTo>
                    <a:pt x="507" y="527"/>
                  </a:lnTo>
                  <a:lnTo>
                    <a:pt x="506" y="528"/>
                  </a:lnTo>
                  <a:lnTo>
                    <a:pt x="505" y="530"/>
                  </a:lnTo>
                  <a:lnTo>
                    <a:pt x="503" y="532"/>
                  </a:lnTo>
                  <a:lnTo>
                    <a:pt x="502" y="532"/>
                  </a:lnTo>
                  <a:lnTo>
                    <a:pt x="502" y="532"/>
                  </a:lnTo>
                  <a:lnTo>
                    <a:pt x="503" y="532"/>
                  </a:lnTo>
                  <a:lnTo>
                    <a:pt x="503" y="534"/>
                  </a:lnTo>
                  <a:lnTo>
                    <a:pt x="503" y="535"/>
                  </a:lnTo>
                  <a:lnTo>
                    <a:pt x="503" y="535"/>
                  </a:lnTo>
                  <a:lnTo>
                    <a:pt x="502" y="535"/>
                  </a:lnTo>
                  <a:lnTo>
                    <a:pt x="500" y="532"/>
                  </a:lnTo>
                  <a:lnTo>
                    <a:pt x="495" y="528"/>
                  </a:lnTo>
                  <a:lnTo>
                    <a:pt x="495" y="528"/>
                  </a:lnTo>
                  <a:lnTo>
                    <a:pt x="488" y="526"/>
                  </a:lnTo>
                  <a:lnTo>
                    <a:pt x="487" y="526"/>
                  </a:lnTo>
                  <a:lnTo>
                    <a:pt x="487" y="526"/>
                  </a:lnTo>
                  <a:lnTo>
                    <a:pt x="487" y="527"/>
                  </a:lnTo>
                  <a:lnTo>
                    <a:pt x="487" y="528"/>
                  </a:lnTo>
                  <a:lnTo>
                    <a:pt x="487" y="529"/>
                  </a:lnTo>
                  <a:lnTo>
                    <a:pt x="486" y="529"/>
                  </a:lnTo>
                  <a:lnTo>
                    <a:pt x="485" y="529"/>
                  </a:lnTo>
                  <a:lnTo>
                    <a:pt x="485" y="528"/>
                  </a:lnTo>
                  <a:lnTo>
                    <a:pt x="485" y="528"/>
                  </a:lnTo>
                  <a:lnTo>
                    <a:pt x="484" y="528"/>
                  </a:lnTo>
                  <a:lnTo>
                    <a:pt x="483" y="529"/>
                  </a:lnTo>
                  <a:lnTo>
                    <a:pt x="481" y="529"/>
                  </a:lnTo>
                  <a:lnTo>
                    <a:pt x="480" y="529"/>
                  </a:lnTo>
                  <a:lnTo>
                    <a:pt x="479" y="530"/>
                  </a:lnTo>
                  <a:lnTo>
                    <a:pt x="479" y="530"/>
                  </a:lnTo>
                  <a:lnTo>
                    <a:pt x="478" y="530"/>
                  </a:lnTo>
                  <a:lnTo>
                    <a:pt x="476" y="529"/>
                  </a:lnTo>
                  <a:lnTo>
                    <a:pt x="473" y="529"/>
                  </a:lnTo>
                  <a:lnTo>
                    <a:pt x="473" y="529"/>
                  </a:lnTo>
                  <a:lnTo>
                    <a:pt x="473" y="529"/>
                  </a:lnTo>
                  <a:lnTo>
                    <a:pt x="472" y="528"/>
                  </a:lnTo>
                  <a:lnTo>
                    <a:pt x="472" y="527"/>
                  </a:lnTo>
                  <a:lnTo>
                    <a:pt x="472" y="527"/>
                  </a:lnTo>
                  <a:lnTo>
                    <a:pt x="472" y="526"/>
                  </a:lnTo>
                  <a:lnTo>
                    <a:pt x="471" y="526"/>
                  </a:lnTo>
                  <a:lnTo>
                    <a:pt x="471" y="526"/>
                  </a:lnTo>
                  <a:lnTo>
                    <a:pt x="466" y="521"/>
                  </a:lnTo>
                  <a:lnTo>
                    <a:pt x="465" y="519"/>
                  </a:lnTo>
                  <a:lnTo>
                    <a:pt x="465" y="519"/>
                  </a:lnTo>
                  <a:lnTo>
                    <a:pt x="462" y="519"/>
                  </a:lnTo>
                  <a:lnTo>
                    <a:pt x="465" y="519"/>
                  </a:lnTo>
                  <a:lnTo>
                    <a:pt x="465" y="518"/>
                  </a:lnTo>
                  <a:lnTo>
                    <a:pt x="465" y="517"/>
                  </a:lnTo>
                  <a:lnTo>
                    <a:pt x="464" y="516"/>
                  </a:lnTo>
                  <a:lnTo>
                    <a:pt x="465" y="515"/>
                  </a:lnTo>
                  <a:lnTo>
                    <a:pt x="467" y="496"/>
                  </a:lnTo>
                  <a:lnTo>
                    <a:pt x="466" y="496"/>
                  </a:lnTo>
                  <a:lnTo>
                    <a:pt x="467" y="496"/>
                  </a:lnTo>
                  <a:lnTo>
                    <a:pt x="467" y="496"/>
                  </a:lnTo>
                  <a:lnTo>
                    <a:pt x="467" y="495"/>
                  </a:lnTo>
                  <a:lnTo>
                    <a:pt x="466" y="494"/>
                  </a:lnTo>
                  <a:lnTo>
                    <a:pt x="464" y="493"/>
                  </a:lnTo>
                  <a:lnTo>
                    <a:pt x="463" y="492"/>
                  </a:lnTo>
                  <a:lnTo>
                    <a:pt x="461" y="492"/>
                  </a:lnTo>
                  <a:lnTo>
                    <a:pt x="459" y="491"/>
                  </a:lnTo>
                  <a:lnTo>
                    <a:pt x="458" y="491"/>
                  </a:lnTo>
                  <a:lnTo>
                    <a:pt x="457" y="490"/>
                  </a:lnTo>
                  <a:lnTo>
                    <a:pt x="456" y="491"/>
                  </a:lnTo>
                  <a:lnTo>
                    <a:pt x="454" y="491"/>
                  </a:lnTo>
                  <a:lnTo>
                    <a:pt x="454" y="491"/>
                  </a:lnTo>
                  <a:lnTo>
                    <a:pt x="454" y="490"/>
                  </a:lnTo>
                  <a:lnTo>
                    <a:pt x="452" y="490"/>
                  </a:lnTo>
                  <a:lnTo>
                    <a:pt x="452" y="491"/>
                  </a:lnTo>
                  <a:lnTo>
                    <a:pt x="439" y="492"/>
                  </a:lnTo>
                  <a:lnTo>
                    <a:pt x="439" y="492"/>
                  </a:lnTo>
                  <a:lnTo>
                    <a:pt x="436" y="495"/>
                  </a:lnTo>
                  <a:lnTo>
                    <a:pt x="439" y="492"/>
                  </a:lnTo>
                  <a:lnTo>
                    <a:pt x="439" y="492"/>
                  </a:lnTo>
                  <a:lnTo>
                    <a:pt x="439" y="492"/>
                  </a:lnTo>
                  <a:lnTo>
                    <a:pt x="439" y="492"/>
                  </a:lnTo>
                  <a:lnTo>
                    <a:pt x="439" y="492"/>
                  </a:lnTo>
                  <a:lnTo>
                    <a:pt x="439" y="491"/>
                  </a:lnTo>
                  <a:lnTo>
                    <a:pt x="439" y="491"/>
                  </a:lnTo>
                  <a:lnTo>
                    <a:pt x="438" y="492"/>
                  </a:lnTo>
                  <a:lnTo>
                    <a:pt x="437" y="492"/>
                  </a:lnTo>
                  <a:lnTo>
                    <a:pt x="436" y="491"/>
                  </a:lnTo>
                  <a:lnTo>
                    <a:pt x="436" y="491"/>
                  </a:lnTo>
                  <a:lnTo>
                    <a:pt x="436" y="491"/>
                  </a:lnTo>
                  <a:lnTo>
                    <a:pt x="436" y="491"/>
                  </a:lnTo>
                  <a:lnTo>
                    <a:pt x="436" y="491"/>
                  </a:lnTo>
                  <a:lnTo>
                    <a:pt x="436" y="490"/>
                  </a:lnTo>
                  <a:lnTo>
                    <a:pt x="436" y="489"/>
                  </a:lnTo>
                  <a:lnTo>
                    <a:pt x="436" y="489"/>
                  </a:lnTo>
                  <a:lnTo>
                    <a:pt x="439" y="487"/>
                  </a:lnTo>
                  <a:lnTo>
                    <a:pt x="439" y="486"/>
                  </a:lnTo>
                  <a:lnTo>
                    <a:pt x="439" y="486"/>
                  </a:lnTo>
                  <a:lnTo>
                    <a:pt x="439" y="480"/>
                  </a:lnTo>
                  <a:lnTo>
                    <a:pt x="440" y="478"/>
                  </a:lnTo>
                  <a:lnTo>
                    <a:pt x="440" y="478"/>
                  </a:lnTo>
                  <a:lnTo>
                    <a:pt x="440" y="477"/>
                  </a:lnTo>
                  <a:lnTo>
                    <a:pt x="439" y="476"/>
                  </a:lnTo>
                  <a:lnTo>
                    <a:pt x="439" y="476"/>
                  </a:lnTo>
                  <a:lnTo>
                    <a:pt x="439" y="475"/>
                  </a:lnTo>
                  <a:lnTo>
                    <a:pt x="440" y="474"/>
                  </a:lnTo>
                  <a:lnTo>
                    <a:pt x="441" y="474"/>
                  </a:lnTo>
                  <a:lnTo>
                    <a:pt x="440" y="475"/>
                  </a:lnTo>
                  <a:lnTo>
                    <a:pt x="441" y="476"/>
                  </a:lnTo>
                  <a:lnTo>
                    <a:pt x="442" y="476"/>
                  </a:lnTo>
                  <a:lnTo>
                    <a:pt x="441" y="478"/>
                  </a:lnTo>
                  <a:lnTo>
                    <a:pt x="442" y="478"/>
                  </a:lnTo>
                  <a:lnTo>
                    <a:pt x="442" y="478"/>
                  </a:lnTo>
                  <a:lnTo>
                    <a:pt x="443" y="471"/>
                  </a:lnTo>
                  <a:lnTo>
                    <a:pt x="443" y="470"/>
                  </a:lnTo>
                  <a:lnTo>
                    <a:pt x="443" y="470"/>
                  </a:lnTo>
                  <a:lnTo>
                    <a:pt x="444" y="470"/>
                  </a:lnTo>
                  <a:lnTo>
                    <a:pt x="444" y="469"/>
                  </a:lnTo>
                  <a:lnTo>
                    <a:pt x="443" y="469"/>
                  </a:lnTo>
                  <a:lnTo>
                    <a:pt x="444" y="467"/>
                  </a:lnTo>
                  <a:lnTo>
                    <a:pt x="444" y="466"/>
                  </a:lnTo>
                  <a:lnTo>
                    <a:pt x="445" y="464"/>
                  </a:lnTo>
                  <a:lnTo>
                    <a:pt x="447" y="462"/>
                  </a:lnTo>
                  <a:lnTo>
                    <a:pt x="447" y="460"/>
                  </a:lnTo>
                  <a:lnTo>
                    <a:pt x="447" y="459"/>
                  </a:lnTo>
                  <a:lnTo>
                    <a:pt x="447" y="458"/>
                  </a:lnTo>
                  <a:lnTo>
                    <a:pt x="443" y="458"/>
                  </a:lnTo>
                  <a:lnTo>
                    <a:pt x="443" y="459"/>
                  </a:lnTo>
                  <a:lnTo>
                    <a:pt x="443" y="458"/>
                  </a:lnTo>
                  <a:lnTo>
                    <a:pt x="440" y="457"/>
                  </a:lnTo>
                  <a:lnTo>
                    <a:pt x="437" y="458"/>
                  </a:lnTo>
                  <a:lnTo>
                    <a:pt x="436" y="459"/>
                  </a:lnTo>
                  <a:lnTo>
                    <a:pt x="429" y="459"/>
                  </a:lnTo>
                  <a:lnTo>
                    <a:pt x="429" y="460"/>
                  </a:lnTo>
                  <a:lnTo>
                    <a:pt x="427" y="467"/>
                  </a:lnTo>
                  <a:lnTo>
                    <a:pt x="426" y="469"/>
                  </a:lnTo>
                  <a:lnTo>
                    <a:pt x="425" y="471"/>
                  </a:lnTo>
                  <a:lnTo>
                    <a:pt x="425" y="472"/>
                  </a:lnTo>
                  <a:lnTo>
                    <a:pt x="423" y="473"/>
                  </a:lnTo>
                  <a:lnTo>
                    <a:pt x="423" y="474"/>
                  </a:lnTo>
                  <a:lnTo>
                    <a:pt x="421" y="476"/>
                  </a:lnTo>
                  <a:lnTo>
                    <a:pt x="421" y="476"/>
                  </a:lnTo>
                  <a:lnTo>
                    <a:pt x="420" y="476"/>
                  </a:lnTo>
                  <a:lnTo>
                    <a:pt x="420" y="475"/>
                  </a:lnTo>
                  <a:lnTo>
                    <a:pt x="419" y="474"/>
                  </a:lnTo>
                  <a:lnTo>
                    <a:pt x="418" y="474"/>
                  </a:lnTo>
                  <a:lnTo>
                    <a:pt x="417" y="474"/>
                  </a:lnTo>
                  <a:lnTo>
                    <a:pt x="413" y="476"/>
                  </a:lnTo>
                  <a:lnTo>
                    <a:pt x="412" y="476"/>
                  </a:lnTo>
                  <a:lnTo>
                    <a:pt x="409" y="476"/>
                  </a:lnTo>
                  <a:lnTo>
                    <a:pt x="407" y="478"/>
                  </a:lnTo>
                  <a:lnTo>
                    <a:pt x="406" y="478"/>
                  </a:lnTo>
                  <a:lnTo>
                    <a:pt x="404" y="477"/>
                  </a:lnTo>
                  <a:lnTo>
                    <a:pt x="403" y="475"/>
                  </a:lnTo>
                  <a:lnTo>
                    <a:pt x="403" y="474"/>
                  </a:lnTo>
                  <a:lnTo>
                    <a:pt x="403" y="475"/>
                  </a:lnTo>
                  <a:lnTo>
                    <a:pt x="401" y="475"/>
                  </a:lnTo>
                  <a:lnTo>
                    <a:pt x="399" y="474"/>
                  </a:lnTo>
                  <a:lnTo>
                    <a:pt x="397" y="472"/>
                  </a:lnTo>
                  <a:lnTo>
                    <a:pt x="396" y="472"/>
                  </a:lnTo>
                  <a:lnTo>
                    <a:pt x="396" y="471"/>
                  </a:lnTo>
                  <a:lnTo>
                    <a:pt x="394" y="467"/>
                  </a:lnTo>
                  <a:lnTo>
                    <a:pt x="392" y="464"/>
                  </a:lnTo>
                  <a:lnTo>
                    <a:pt x="390" y="460"/>
                  </a:lnTo>
                  <a:lnTo>
                    <a:pt x="391" y="459"/>
                  </a:lnTo>
                  <a:lnTo>
                    <a:pt x="391" y="459"/>
                  </a:lnTo>
                  <a:lnTo>
                    <a:pt x="391" y="458"/>
                  </a:lnTo>
                  <a:lnTo>
                    <a:pt x="389" y="456"/>
                  </a:lnTo>
                  <a:lnTo>
                    <a:pt x="388" y="454"/>
                  </a:lnTo>
                  <a:lnTo>
                    <a:pt x="389" y="446"/>
                  </a:lnTo>
                  <a:lnTo>
                    <a:pt x="389" y="445"/>
                  </a:lnTo>
                  <a:lnTo>
                    <a:pt x="388" y="445"/>
                  </a:lnTo>
                  <a:lnTo>
                    <a:pt x="388" y="440"/>
                  </a:lnTo>
                  <a:lnTo>
                    <a:pt x="388" y="440"/>
                  </a:lnTo>
                  <a:lnTo>
                    <a:pt x="388" y="439"/>
                  </a:lnTo>
                  <a:lnTo>
                    <a:pt x="388" y="438"/>
                  </a:lnTo>
                  <a:lnTo>
                    <a:pt x="389" y="438"/>
                  </a:lnTo>
                  <a:lnTo>
                    <a:pt x="389" y="435"/>
                  </a:lnTo>
                  <a:lnTo>
                    <a:pt x="389" y="435"/>
                  </a:lnTo>
                  <a:lnTo>
                    <a:pt x="390" y="435"/>
                  </a:lnTo>
                  <a:lnTo>
                    <a:pt x="391" y="435"/>
                  </a:lnTo>
                  <a:lnTo>
                    <a:pt x="392" y="434"/>
                  </a:lnTo>
                  <a:lnTo>
                    <a:pt x="392" y="433"/>
                  </a:lnTo>
                  <a:lnTo>
                    <a:pt x="392" y="433"/>
                  </a:lnTo>
                  <a:lnTo>
                    <a:pt x="392" y="434"/>
                  </a:lnTo>
                  <a:lnTo>
                    <a:pt x="391" y="434"/>
                  </a:lnTo>
                  <a:lnTo>
                    <a:pt x="391" y="434"/>
                  </a:lnTo>
                  <a:lnTo>
                    <a:pt x="391" y="434"/>
                  </a:lnTo>
                  <a:lnTo>
                    <a:pt x="391" y="434"/>
                  </a:lnTo>
                  <a:lnTo>
                    <a:pt x="392" y="432"/>
                  </a:lnTo>
                  <a:lnTo>
                    <a:pt x="392" y="432"/>
                  </a:lnTo>
                  <a:lnTo>
                    <a:pt x="391" y="431"/>
                  </a:lnTo>
                  <a:lnTo>
                    <a:pt x="390" y="430"/>
                  </a:lnTo>
                  <a:lnTo>
                    <a:pt x="390" y="430"/>
                  </a:lnTo>
                  <a:lnTo>
                    <a:pt x="389" y="426"/>
                  </a:lnTo>
                  <a:lnTo>
                    <a:pt x="390" y="426"/>
                  </a:lnTo>
                  <a:lnTo>
                    <a:pt x="390" y="424"/>
                  </a:lnTo>
                  <a:lnTo>
                    <a:pt x="390" y="424"/>
                  </a:lnTo>
                  <a:lnTo>
                    <a:pt x="389" y="424"/>
                  </a:lnTo>
                  <a:lnTo>
                    <a:pt x="389" y="424"/>
                  </a:lnTo>
                  <a:lnTo>
                    <a:pt x="389" y="423"/>
                  </a:lnTo>
                  <a:lnTo>
                    <a:pt x="390" y="423"/>
                  </a:lnTo>
                  <a:lnTo>
                    <a:pt x="390" y="424"/>
                  </a:lnTo>
                  <a:lnTo>
                    <a:pt x="391" y="423"/>
                  </a:lnTo>
                  <a:lnTo>
                    <a:pt x="391" y="422"/>
                  </a:lnTo>
                  <a:lnTo>
                    <a:pt x="390" y="420"/>
                  </a:lnTo>
                  <a:lnTo>
                    <a:pt x="392" y="420"/>
                  </a:lnTo>
                  <a:lnTo>
                    <a:pt x="392" y="419"/>
                  </a:lnTo>
                  <a:lnTo>
                    <a:pt x="392" y="419"/>
                  </a:lnTo>
                  <a:lnTo>
                    <a:pt x="392" y="419"/>
                  </a:lnTo>
                  <a:lnTo>
                    <a:pt x="392" y="419"/>
                  </a:lnTo>
                  <a:lnTo>
                    <a:pt x="392" y="418"/>
                  </a:lnTo>
                  <a:lnTo>
                    <a:pt x="392" y="418"/>
                  </a:lnTo>
                  <a:lnTo>
                    <a:pt x="393" y="417"/>
                  </a:lnTo>
                  <a:lnTo>
                    <a:pt x="393" y="417"/>
                  </a:lnTo>
                  <a:lnTo>
                    <a:pt x="394" y="417"/>
                  </a:lnTo>
                  <a:lnTo>
                    <a:pt x="395" y="417"/>
                  </a:lnTo>
                  <a:lnTo>
                    <a:pt x="395" y="416"/>
                  </a:lnTo>
                  <a:lnTo>
                    <a:pt x="395" y="416"/>
                  </a:lnTo>
                  <a:lnTo>
                    <a:pt x="395" y="416"/>
                  </a:lnTo>
                  <a:lnTo>
                    <a:pt x="395" y="416"/>
                  </a:lnTo>
                  <a:lnTo>
                    <a:pt x="395" y="415"/>
                  </a:lnTo>
                  <a:lnTo>
                    <a:pt x="396" y="415"/>
                  </a:lnTo>
                  <a:lnTo>
                    <a:pt x="396" y="416"/>
                  </a:lnTo>
                  <a:lnTo>
                    <a:pt x="396" y="416"/>
                  </a:lnTo>
                  <a:lnTo>
                    <a:pt x="396" y="415"/>
                  </a:lnTo>
                  <a:lnTo>
                    <a:pt x="396" y="415"/>
                  </a:lnTo>
                  <a:lnTo>
                    <a:pt x="396" y="415"/>
                  </a:lnTo>
                  <a:lnTo>
                    <a:pt x="396" y="416"/>
                  </a:lnTo>
                  <a:lnTo>
                    <a:pt x="396" y="416"/>
                  </a:lnTo>
                  <a:lnTo>
                    <a:pt x="396" y="415"/>
                  </a:lnTo>
                  <a:lnTo>
                    <a:pt x="397" y="415"/>
                  </a:lnTo>
                  <a:lnTo>
                    <a:pt x="397" y="415"/>
                  </a:lnTo>
                  <a:lnTo>
                    <a:pt x="397" y="416"/>
                  </a:lnTo>
                  <a:lnTo>
                    <a:pt x="399" y="415"/>
                  </a:lnTo>
                  <a:lnTo>
                    <a:pt x="399" y="415"/>
                  </a:lnTo>
                  <a:lnTo>
                    <a:pt x="399" y="415"/>
                  </a:lnTo>
                  <a:lnTo>
                    <a:pt x="396" y="416"/>
                  </a:lnTo>
                  <a:lnTo>
                    <a:pt x="396" y="416"/>
                  </a:lnTo>
                  <a:lnTo>
                    <a:pt x="397" y="416"/>
                  </a:lnTo>
                  <a:lnTo>
                    <a:pt x="402" y="413"/>
                  </a:lnTo>
                  <a:lnTo>
                    <a:pt x="403" y="412"/>
                  </a:lnTo>
                  <a:lnTo>
                    <a:pt x="403" y="408"/>
                  </a:lnTo>
                  <a:lnTo>
                    <a:pt x="403" y="408"/>
                  </a:lnTo>
                  <a:lnTo>
                    <a:pt x="403" y="408"/>
                  </a:lnTo>
                  <a:lnTo>
                    <a:pt x="403" y="408"/>
                  </a:lnTo>
                  <a:lnTo>
                    <a:pt x="404" y="409"/>
                  </a:lnTo>
                  <a:lnTo>
                    <a:pt x="404" y="409"/>
                  </a:lnTo>
                  <a:lnTo>
                    <a:pt x="404" y="409"/>
                  </a:lnTo>
                  <a:lnTo>
                    <a:pt x="403" y="410"/>
                  </a:lnTo>
                  <a:lnTo>
                    <a:pt x="404" y="410"/>
                  </a:lnTo>
                  <a:lnTo>
                    <a:pt x="407" y="408"/>
                  </a:lnTo>
                  <a:lnTo>
                    <a:pt x="412" y="408"/>
                  </a:lnTo>
                  <a:lnTo>
                    <a:pt x="418" y="409"/>
                  </a:lnTo>
                  <a:lnTo>
                    <a:pt x="418" y="408"/>
                  </a:lnTo>
                  <a:lnTo>
                    <a:pt x="418" y="408"/>
                  </a:lnTo>
                  <a:lnTo>
                    <a:pt x="418" y="408"/>
                  </a:lnTo>
                  <a:lnTo>
                    <a:pt x="419" y="408"/>
                  </a:lnTo>
                  <a:lnTo>
                    <a:pt x="421" y="408"/>
                  </a:lnTo>
                  <a:lnTo>
                    <a:pt x="421" y="409"/>
                  </a:lnTo>
                  <a:lnTo>
                    <a:pt x="422" y="409"/>
                  </a:lnTo>
                  <a:lnTo>
                    <a:pt x="424" y="411"/>
                  </a:lnTo>
                  <a:lnTo>
                    <a:pt x="425" y="411"/>
                  </a:lnTo>
                  <a:lnTo>
                    <a:pt x="425" y="412"/>
                  </a:lnTo>
                  <a:lnTo>
                    <a:pt x="425" y="412"/>
                  </a:lnTo>
                  <a:lnTo>
                    <a:pt x="427" y="412"/>
                  </a:lnTo>
                  <a:lnTo>
                    <a:pt x="427" y="412"/>
                  </a:lnTo>
                  <a:lnTo>
                    <a:pt x="428" y="412"/>
                  </a:lnTo>
                  <a:lnTo>
                    <a:pt x="429" y="412"/>
                  </a:lnTo>
                  <a:lnTo>
                    <a:pt x="430" y="411"/>
                  </a:lnTo>
                  <a:lnTo>
                    <a:pt x="430" y="411"/>
                  </a:lnTo>
                  <a:lnTo>
                    <a:pt x="430" y="410"/>
                  </a:lnTo>
                  <a:lnTo>
                    <a:pt x="430" y="410"/>
                  </a:lnTo>
                  <a:lnTo>
                    <a:pt x="431" y="410"/>
                  </a:lnTo>
                  <a:lnTo>
                    <a:pt x="432" y="411"/>
                  </a:lnTo>
                  <a:lnTo>
                    <a:pt x="432" y="411"/>
                  </a:lnTo>
                  <a:lnTo>
                    <a:pt x="433" y="412"/>
                  </a:lnTo>
                  <a:lnTo>
                    <a:pt x="435" y="412"/>
                  </a:lnTo>
                  <a:lnTo>
                    <a:pt x="435" y="412"/>
                  </a:lnTo>
                  <a:lnTo>
                    <a:pt x="434" y="411"/>
                  </a:lnTo>
                  <a:lnTo>
                    <a:pt x="432" y="410"/>
                  </a:lnTo>
                  <a:lnTo>
                    <a:pt x="432" y="409"/>
                  </a:lnTo>
                  <a:lnTo>
                    <a:pt x="432" y="409"/>
                  </a:lnTo>
                  <a:lnTo>
                    <a:pt x="432" y="408"/>
                  </a:lnTo>
                  <a:lnTo>
                    <a:pt x="433" y="408"/>
                  </a:lnTo>
                  <a:lnTo>
                    <a:pt x="434" y="406"/>
                  </a:lnTo>
                  <a:lnTo>
                    <a:pt x="433" y="405"/>
                  </a:lnTo>
                  <a:lnTo>
                    <a:pt x="433" y="405"/>
                  </a:lnTo>
                  <a:lnTo>
                    <a:pt x="432" y="406"/>
                  </a:lnTo>
                  <a:lnTo>
                    <a:pt x="432" y="407"/>
                  </a:lnTo>
                  <a:lnTo>
                    <a:pt x="431" y="407"/>
                  </a:lnTo>
                  <a:lnTo>
                    <a:pt x="431" y="405"/>
                  </a:lnTo>
                  <a:lnTo>
                    <a:pt x="431" y="405"/>
                  </a:lnTo>
                  <a:lnTo>
                    <a:pt x="430" y="405"/>
                  </a:lnTo>
                  <a:lnTo>
                    <a:pt x="429" y="406"/>
                  </a:lnTo>
                  <a:lnTo>
                    <a:pt x="429" y="406"/>
                  </a:lnTo>
                  <a:lnTo>
                    <a:pt x="428" y="405"/>
                  </a:lnTo>
                  <a:lnTo>
                    <a:pt x="428" y="405"/>
                  </a:lnTo>
                  <a:lnTo>
                    <a:pt x="429" y="404"/>
                  </a:lnTo>
                  <a:lnTo>
                    <a:pt x="432" y="405"/>
                  </a:lnTo>
                  <a:lnTo>
                    <a:pt x="433" y="405"/>
                  </a:lnTo>
                  <a:lnTo>
                    <a:pt x="435" y="405"/>
                  </a:lnTo>
                  <a:lnTo>
                    <a:pt x="436" y="404"/>
                  </a:lnTo>
                  <a:lnTo>
                    <a:pt x="439" y="404"/>
                  </a:lnTo>
                  <a:lnTo>
                    <a:pt x="440" y="404"/>
                  </a:lnTo>
                  <a:lnTo>
                    <a:pt x="441" y="401"/>
                  </a:lnTo>
                  <a:lnTo>
                    <a:pt x="441" y="404"/>
                  </a:lnTo>
                  <a:lnTo>
                    <a:pt x="441" y="405"/>
                  </a:lnTo>
                  <a:lnTo>
                    <a:pt x="441" y="405"/>
                  </a:lnTo>
                  <a:lnTo>
                    <a:pt x="444" y="404"/>
                  </a:lnTo>
                  <a:lnTo>
                    <a:pt x="445" y="403"/>
                  </a:lnTo>
                  <a:lnTo>
                    <a:pt x="446" y="403"/>
                  </a:lnTo>
                  <a:lnTo>
                    <a:pt x="447" y="403"/>
                  </a:lnTo>
                  <a:lnTo>
                    <a:pt x="447" y="403"/>
                  </a:lnTo>
                  <a:lnTo>
                    <a:pt x="447" y="403"/>
                  </a:lnTo>
                  <a:lnTo>
                    <a:pt x="446" y="404"/>
                  </a:lnTo>
                  <a:lnTo>
                    <a:pt x="450" y="403"/>
                  </a:lnTo>
                  <a:lnTo>
                    <a:pt x="450" y="404"/>
                  </a:lnTo>
                  <a:lnTo>
                    <a:pt x="450" y="404"/>
                  </a:lnTo>
                  <a:lnTo>
                    <a:pt x="450" y="404"/>
                  </a:lnTo>
                  <a:lnTo>
                    <a:pt x="450" y="404"/>
                  </a:lnTo>
                  <a:lnTo>
                    <a:pt x="454" y="406"/>
                  </a:lnTo>
                  <a:lnTo>
                    <a:pt x="456" y="408"/>
                  </a:lnTo>
                  <a:lnTo>
                    <a:pt x="456" y="408"/>
                  </a:lnTo>
                  <a:lnTo>
                    <a:pt x="459" y="408"/>
                  </a:lnTo>
                  <a:lnTo>
                    <a:pt x="460" y="407"/>
                  </a:lnTo>
                  <a:lnTo>
                    <a:pt x="461" y="407"/>
                  </a:lnTo>
                  <a:lnTo>
                    <a:pt x="461" y="407"/>
                  </a:lnTo>
                  <a:lnTo>
                    <a:pt x="461" y="406"/>
                  </a:lnTo>
                  <a:lnTo>
                    <a:pt x="461" y="406"/>
                  </a:lnTo>
                  <a:lnTo>
                    <a:pt x="463" y="406"/>
                  </a:lnTo>
                  <a:lnTo>
                    <a:pt x="464" y="406"/>
                  </a:lnTo>
                  <a:lnTo>
                    <a:pt x="465" y="408"/>
                  </a:lnTo>
                  <a:lnTo>
                    <a:pt x="466" y="408"/>
                  </a:lnTo>
                  <a:lnTo>
                    <a:pt x="466" y="409"/>
                  </a:lnTo>
                  <a:lnTo>
                    <a:pt x="467" y="409"/>
                  </a:lnTo>
                  <a:lnTo>
                    <a:pt x="468" y="411"/>
                  </a:lnTo>
                  <a:lnTo>
                    <a:pt x="469" y="412"/>
                  </a:lnTo>
                  <a:lnTo>
                    <a:pt x="470" y="412"/>
                  </a:lnTo>
                  <a:lnTo>
                    <a:pt x="470" y="420"/>
                  </a:lnTo>
                  <a:lnTo>
                    <a:pt x="470" y="420"/>
                  </a:lnTo>
                  <a:lnTo>
                    <a:pt x="470" y="420"/>
                  </a:lnTo>
                  <a:lnTo>
                    <a:pt x="470" y="419"/>
                  </a:lnTo>
                  <a:lnTo>
                    <a:pt x="471" y="419"/>
                  </a:lnTo>
                  <a:lnTo>
                    <a:pt x="471" y="419"/>
                  </a:lnTo>
                  <a:lnTo>
                    <a:pt x="471" y="422"/>
                  </a:lnTo>
                  <a:lnTo>
                    <a:pt x="471" y="423"/>
                  </a:lnTo>
                  <a:lnTo>
                    <a:pt x="472" y="426"/>
                  </a:lnTo>
                  <a:lnTo>
                    <a:pt x="473" y="426"/>
                  </a:lnTo>
                  <a:lnTo>
                    <a:pt x="474" y="426"/>
                  </a:lnTo>
                  <a:lnTo>
                    <a:pt x="474" y="427"/>
                  </a:lnTo>
                  <a:lnTo>
                    <a:pt x="474" y="427"/>
                  </a:lnTo>
                  <a:lnTo>
                    <a:pt x="475" y="427"/>
                  </a:lnTo>
                  <a:lnTo>
                    <a:pt x="474" y="428"/>
                  </a:lnTo>
                  <a:lnTo>
                    <a:pt x="474" y="428"/>
                  </a:lnTo>
                  <a:lnTo>
                    <a:pt x="476" y="431"/>
                  </a:lnTo>
                  <a:lnTo>
                    <a:pt x="476" y="432"/>
                  </a:lnTo>
                  <a:lnTo>
                    <a:pt x="477" y="432"/>
                  </a:lnTo>
                  <a:lnTo>
                    <a:pt x="477" y="433"/>
                  </a:lnTo>
                  <a:lnTo>
                    <a:pt x="479" y="435"/>
                  </a:lnTo>
                  <a:lnTo>
                    <a:pt x="479" y="436"/>
                  </a:lnTo>
                  <a:lnTo>
                    <a:pt x="479" y="436"/>
                  </a:lnTo>
                  <a:lnTo>
                    <a:pt x="479" y="437"/>
                  </a:lnTo>
                  <a:lnTo>
                    <a:pt x="481" y="437"/>
                  </a:lnTo>
                  <a:lnTo>
                    <a:pt x="483" y="436"/>
                  </a:lnTo>
                  <a:lnTo>
                    <a:pt x="483" y="436"/>
                  </a:lnTo>
                  <a:lnTo>
                    <a:pt x="483" y="435"/>
                  </a:lnTo>
                  <a:lnTo>
                    <a:pt x="483" y="435"/>
                  </a:lnTo>
                  <a:lnTo>
                    <a:pt x="484" y="431"/>
                  </a:lnTo>
                  <a:lnTo>
                    <a:pt x="484" y="426"/>
                  </a:lnTo>
                  <a:lnTo>
                    <a:pt x="482" y="418"/>
                  </a:lnTo>
                  <a:lnTo>
                    <a:pt x="482" y="416"/>
                  </a:lnTo>
                  <a:lnTo>
                    <a:pt x="476" y="402"/>
                  </a:lnTo>
                  <a:lnTo>
                    <a:pt x="477" y="402"/>
                  </a:lnTo>
                  <a:lnTo>
                    <a:pt x="477" y="401"/>
                  </a:lnTo>
                  <a:lnTo>
                    <a:pt x="480" y="394"/>
                  </a:lnTo>
                  <a:lnTo>
                    <a:pt x="480" y="394"/>
                  </a:lnTo>
                  <a:lnTo>
                    <a:pt x="480" y="393"/>
                  </a:lnTo>
                  <a:lnTo>
                    <a:pt x="480" y="393"/>
                  </a:lnTo>
                  <a:lnTo>
                    <a:pt x="481" y="392"/>
                  </a:lnTo>
                  <a:lnTo>
                    <a:pt x="482" y="392"/>
                  </a:lnTo>
                  <a:lnTo>
                    <a:pt x="482" y="392"/>
                  </a:lnTo>
                  <a:lnTo>
                    <a:pt x="481" y="390"/>
                  </a:lnTo>
                  <a:lnTo>
                    <a:pt x="481" y="390"/>
                  </a:lnTo>
                  <a:lnTo>
                    <a:pt x="481" y="390"/>
                  </a:lnTo>
                  <a:lnTo>
                    <a:pt x="484" y="390"/>
                  </a:lnTo>
                  <a:lnTo>
                    <a:pt x="485" y="390"/>
                  </a:lnTo>
                  <a:lnTo>
                    <a:pt x="487" y="388"/>
                  </a:lnTo>
                  <a:lnTo>
                    <a:pt x="487" y="388"/>
                  </a:lnTo>
                  <a:lnTo>
                    <a:pt x="488" y="388"/>
                  </a:lnTo>
                  <a:lnTo>
                    <a:pt x="488" y="387"/>
                  </a:lnTo>
                  <a:lnTo>
                    <a:pt x="489" y="387"/>
                  </a:lnTo>
                  <a:lnTo>
                    <a:pt x="490" y="387"/>
                  </a:lnTo>
                  <a:lnTo>
                    <a:pt x="490" y="386"/>
                  </a:lnTo>
                  <a:lnTo>
                    <a:pt x="490" y="385"/>
                  </a:lnTo>
                  <a:lnTo>
                    <a:pt x="490" y="384"/>
                  </a:lnTo>
                  <a:lnTo>
                    <a:pt x="492" y="383"/>
                  </a:lnTo>
                  <a:lnTo>
                    <a:pt x="493" y="382"/>
                  </a:lnTo>
                  <a:lnTo>
                    <a:pt x="493" y="382"/>
                  </a:lnTo>
                  <a:lnTo>
                    <a:pt x="495" y="381"/>
                  </a:lnTo>
                  <a:lnTo>
                    <a:pt x="497" y="380"/>
                  </a:lnTo>
                  <a:lnTo>
                    <a:pt x="497" y="379"/>
                  </a:lnTo>
                  <a:lnTo>
                    <a:pt x="499" y="378"/>
                  </a:lnTo>
                  <a:lnTo>
                    <a:pt x="501" y="376"/>
                  </a:lnTo>
                  <a:lnTo>
                    <a:pt x="504" y="376"/>
                  </a:lnTo>
                  <a:lnTo>
                    <a:pt x="505" y="376"/>
                  </a:lnTo>
                  <a:lnTo>
                    <a:pt x="505" y="375"/>
                  </a:lnTo>
                  <a:lnTo>
                    <a:pt x="505" y="374"/>
                  </a:lnTo>
                  <a:lnTo>
                    <a:pt x="505" y="374"/>
                  </a:lnTo>
                  <a:lnTo>
                    <a:pt x="504" y="374"/>
                  </a:lnTo>
                  <a:lnTo>
                    <a:pt x="504" y="375"/>
                  </a:lnTo>
                  <a:lnTo>
                    <a:pt x="504" y="374"/>
                  </a:lnTo>
                  <a:lnTo>
                    <a:pt x="504" y="374"/>
                  </a:lnTo>
                  <a:lnTo>
                    <a:pt x="505" y="373"/>
                  </a:lnTo>
                  <a:lnTo>
                    <a:pt x="505" y="372"/>
                  </a:lnTo>
                  <a:lnTo>
                    <a:pt x="505" y="372"/>
                  </a:lnTo>
                  <a:lnTo>
                    <a:pt x="505" y="372"/>
                  </a:lnTo>
                  <a:lnTo>
                    <a:pt x="503" y="371"/>
                  </a:lnTo>
                  <a:lnTo>
                    <a:pt x="505" y="371"/>
                  </a:lnTo>
                  <a:lnTo>
                    <a:pt x="505" y="371"/>
                  </a:lnTo>
                  <a:lnTo>
                    <a:pt x="505" y="372"/>
                  </a:lnTo>
                  <a:lnTo>
                    <a:pt x="505" y="372"/>
                  </a:lnTo>
                  <a:lnTo>
                    <a:pt x="506" y="372"/>
                  </a:lnTo>
                  <a:lnTo>
                    <a:pt x="507" y="372"/>
                  </a:lnTo>
                  <a:lnTo>
                    <a:pt x="508" y="372"/>
                  </a:lnTo>
                  <a:lnTo>
                    <a:pt x="508" y="370"/>
                  </a:lnTo>
                  <a:lnTo>
                    <a:pt x="509" y="370"/>
                  </a:lnTo>
                  <a:lnTo>
                    <a:pt x="509" y="368"/>
                  </a:lnTo>
                  <a:lnTo>
                    <a:pt x="508" y="368"/>
                  </a:lnTo>
                  <a:lnTo>
                    <a:pt x="508" y="368"/>
                  </a:lnTo>
                  <a:lnTo>
                    <a:pt x="508" y="369"/>
                  </a:lnTo>
                  <a:lnTo>
                    <a:pt x="508" y="369"/>
                  </a:lnTo>
                  <a:lnTo>
                    <a:pt x="507" y="368"/>
                  </a:lnTo>
                  <a:lnTo>
                    <a:pt x="507" y="368"/>
                  </a:lnTo>
                  <a:lnTo>
                    <a:pt x="505" y="368"/>
                  </a:lnTo>
                  <a:lnTo>
                    <a:pt x="504" y="368"/>
                  </a:lnTo>
                  <a:lnTo>
                    <a:pt x="504" y="365"/>
                  </a:lnTo>
                  <a:lnTo>
                    <a:pt x="504" y="365"/>
                  </a:lnTo>
                  <a:lnTo>
                    <a:pt x="505" y="367"/>
                  </a:lnTo>
                  <a:lnTo>
                    <a:pt x="505" y="367"/>
                  </a:lnTo>
                  <a:lnTo>
                    <a:pt x="505" y="367"/>
                  </a:lnTo>
                  <a:lnTo>
                    <a:pt x="507" y="366"/>
                  </a:lnTo>
                  <a:lnTo>
                    <a:pt x="507" y="366"/>
                  </a:lnTo>
                  <a:lnTo>
                    <a:pt x="507" y="366"/>
                  </a:lnTo>
                  <a:lnTo>
                    <a:pt x="508" y="366"/>
                  </a:lnTo>
                  <a:lnTo>
                    <a:pt x="508" y="366"/>
                  </a:lnTo>
                  <a:lnTo>
                    <a:pt x="508" y="367"/>
                  </a:lnTo>
                  <a:lnTo>
                    <a:pt x="508" y="367"/>
                  </a:lnTo>
                  <a:lnTo>
                    <a:pt x="508" y="366"/>
                  </a:lnTo>
                  <a:lnTo>
                    <a:pt x="508" y="365"/>
                  </a:lnTo>
                  <a:lnTo>
                    <a:pt x="508" y="365"/>
                  </a:lnTo>
                  <a:lnTo>
                    <a:pt x="508" y="365"/>
                  </a:lnTo>
                  <a:lnTo>
                    <a:pt x="508" y="363"/>
                  </a:lnTo>
                  <a:lnTo>
                    <a:pt x="508" y="361"/>
                  </a:lnTo>
                  <a:lnTo>
                    <a:pt x="506" y="361"/>
                  </a:lnTo>
                  <a:lnTo>
                    <a:pt x="506" y="361"/>
                  </a:lnTo>
                  <a:lnTo>
                    <a:pt x="506" y="361"/>
                  </a:lnTo>
                  <a:lnTo>
                    <a:pt x="505" y="361"/>
                  </a:lnTo>
                  <a:lnTo>
                    <a:pt x="505" y="360"/>
                  </a:lnTo>
                  <a:lnTo>
                    <a:pt x="506" y="360"/>
                  </a:lnTo>
                  <a:lnTo>
                    <a:pt x="506" y="360"/>
                  </a:lnTo>
                  <a:lnTo>
                    <a:pt x="506" y="359"/>
                  </a:lnTo>
                  <a:lnTo>
                    <a:pt x="505" y="359"/>
                  </a:lnTo>
                  <a:lnTo>
                    <a:pt x="505" y="358"/>
                  </a:lnTo>
                  <a:lnTo>
                    <a:pt x="505" y="358"/>
                  </a:lnTo>
                  <a:lnTo>
                    <a:pt x="506" y="358"/>
                  </a:lnTo>
                  <a:lnTo>
                    <a:pt x="506" y="358"/>
                  </a:lnTo>
                  <a:lnTo>
                    <a:pt x="506" y="357"/>
                  </a:lnTo>
                  <a:lnTo>
                    <a:pt x="505" y="357"/>
                  </a:lnTo>
                  <a:lnTo>
                    <a:pt x="505" y="356"/>
                  </a:lnTo>
                  <a:lnTo>
                    <a:pt x="505" y="356"/>
                  </a:lnTo>
                  <a:lnTo>
                    <a:pt x="506" y="354"/>
                  </a:lnTo>
                  <a:lnTo>
                    <a:pt x="506" y="354"/>
                  </a:lnTo>
                  <a:lnTo>
                    <a:pt x="505" y="354"/>
                  </a:lnTo>
                  <a:lnTo>
                    <a:pt x="503" y="352"/>
                  </a:lnTo>
                  <a:lnTo>
                    <a:pt x="502" y="351"/>
                  </a:lnTo>
                  <a:lnTo>
                    <a:pt x="501" y="350"/>
                  </a:lnTo>
                  <a:lnTo>
                    <a:pt x="500" y="350"/>
                  </a:lnTo>
                  <a:lnTo>
                    <a:pt x="500" y="350"/>
                  </a:lnTo>
                  <a:lnTo>
                    <a:pt x="501" y="350"/>
                  </a:lnTo>
                  <a:lnTo>
                    <a:pt x="501" y="350"/>
                  </a:lnTo>
                  <a:lnTo>
                    <a:pt x="501" y="350"/>
                  </a:lnTo>
                  <a:lnTo>
                    <a:pt x="501" y="350"/>
                  </a:lnTo>
                  <a:lnTo>
                    <a:pt x="501" y="350"/>
                  </a:lnTo>
                  <a:lnTo>
                    <a:pt x="503" y="351"/>
                  </a:lnTo>
                  <a:lnTo>
                    <a:pt x="503" y="351"/>
                  </a:lnTo>
                  <a:lnTo>
                    <a:pt x="504" y="351"/>
                  </a:lnTo>
                  <a:lnTo>
                    <a:pt x="505" y="352"/>
                  </a:lnTo>
                  <a:lnTo>
                    <a:pt x="505" y="352"/>
                  </a:lnTo>
                  <a:lnTo>
                    <a:pt x="505" y="353"/>
                  </a:lnTo>
                  <a:lnTo>
                    <a:pt x="505" y="351"/>
                  </a:lnTo>
                  <a:lnTo>
                    <a:pt x="505" y="350"/>
                  </a:lnTo>
                  <a:lnTo>
                    <a:pt x="505" y="350"/>
                  </a:lnTo>
                  <a:lnTo>
                    <a:pt x="505" y="350"/>
                  </a:lnTo>
                  <a:lnTo>
                    <a:pt x="505" y="349"/>
                  </a:lnTo>
                  <a:lnTo>
                    <a:pt x="505" y="346"/>
                  </a:lnTo>
                  <a:lnTo>
                    <a:pt x="505" y="345"/>
                  </a:lnTo>
                  <a:lnTo>
                    <a:pt x="507" y="343"/>
                  </a:lnTo>
                  <a:lnTo>
                    <a:pt x="508" y="343"/>
                  </a:lnTo>
                  <a:lnTo>
                    <a:pt x="508" y="343"/>
                  </a:lnTo>
                  <a:lnTo>
                    <a:pt x="508" y="343"/>
                  </a:lnTo>
                  <a:lnTo>
                    <a:pt x="508" y="343"/>
                  </a:lnTo>
                  <a:lnTo>
                    <a:pt x="508" y="343"/>
                  </a:lnTo>
                  <a:lnTo>
                    <a:pt x="508" y="344"/>
                  </a:lnTo>
                  <a:lnTo>
                    <a:pt x="507" y="344"/>
                  </a:lnTo>
                  <a:lnTo>
                    <a:pt x="507" y="345"/>
                  </a:lnTo>
                  <a:lnTo>
                    <a:pt x="507" y="345"/>
                  </a:lnTo>
                  <a:lnTo>
                    <a:pt x="507" y="346"/>
                  </a:lnTo>
                  <a:lnTo>
                    <a:pt x="507" y="347"/>
                  </a:lnTo>
                  <a:lnTo>
                    <a:pt x="506" y="347"/>
                  </a:lnTo>
                  <a:lnTo>
                    <a:pt x="506" y="347"/>
                  </a:lnTo>
                  <a:lnTo>
                    <a:pt x="507" y="347"/>
                  </a:lnTo>
                  <a:lnTo>
                    <a:pt x="507" y="347"/>
                  </a:lnTo>
                  <a:lnTo>
                    <a:pt x="507" y="349"/>
                  </a:lnTo>
                  <a:lnTo>
                    <a:pt x="506" y="350"/>
                  </a:lnTo>
                  <a:lnTo>
                    <a:pt x="506" y="350"/>
                  </a:lnTo>
                  <a:lnTo>
                    <a:pt x="506" y="350"/>
                  </a:lnTo>
                  <a:lnTo>
                    <a:pt x="506" y="350"/>
                  </a:lnTo>
                  <a:lnTo>
                    <a:pt x="507" y="351"/>
                  </a:lnTo>
                  <a:lnTo>
                    <a:pt x="508" y="351"/>
                  </a:lnTo>
                  <a:lnTo>
                    <a:pt x="508" y="352"/>
                  </a:lnTo>
                  <a:lnTo>
                    <a:pt x="508" y="353"/>
                  </a:lnTo>
                  <a:lnTo>
                    <a:pt x="508" y="354"/>
                  </a:lnTo>
                  <a:lnTo>
                    <a:pt x="508" y="354"/>
                  </a:lnTo>
                  <a:lnTo>
                    <a:pt x="509" y="354"/>
                  </a:lnTo>
                  <a:lnTo>
                    <a:pt x="509" y="354"/>
                  </a:lnTo>
                  <a:lnTo>
                    <a:pt x="508" y="354"/>
                  </a:lnTo>
                  <a:lnTo>
                    <a:pt x="508" y="357"/>
                  </a:lnTo>
                  <a:lnTo>
                    <a:pt x="508" y="359"/>
                  </a:lnTo>
                  <a:lnTo>
                    <a:pt x="508" y="359"/>
                  </a:lnTo>
                  <a:lnTo>
                    <a:pt x="508" y="359"/>
                  </a:lnTo>
                  <a:lnTo>
                    <a:pt x="508" y="359"/>
                  </a:lnTo>
                  <a:lnTo>
                    <a:pt x="512" y="354"/>
                  </a:lnTo>
                  <a:lnTo>
                    <a:pt x="512" y="352"/>
                  </a:lnTo>
                  <a:lnTo>
                    <a:pt x="512" y="351"/>
                  </a:lnTo>
                  <a:lnTo>
                    <a:pt x="512" y="350"/>
                  </a:lnTo>
                  <a:lnTo>
                    <a:pt x="513" y="350"/>
                  </a:lnTo>
                  <a:lnTo>
                    <a:pt x="510" y="343"/>
                  </a:lnTo>
                  <a:lnTo>
                    <a:pt x="510" y="343"/>
                  </a:lnTo>
                  <a:lnTo>
                    <a:pt x="511" y="344"/>
                  </a:lnTo>
                  <a:lnTo>
                    <a:pt x="512" y="344"/>
                  </a:lnTo>
                  <a:lnTo>
                    <a:pt x="512" y="345"/>
                  </a:lnTo>
                  <a:lnTo>
                    <a:pt x="514" y="345"/>
                  </a:lnTo>
                  <a:lnTo>
                    <a:pt x="514" y="347"/>
                  </a:lnTo>
                  <a:lnTo>
                    <a:pt x="514" y="347"/>
                  </a:lnTo>
                  <a:lnTo>
                    <a:pt x="516" y="343"/>
                  </a:lnTo>
                  <a:lnTo>
                    <a:pt x="516" y="343"/>
                  </a:lnTo>
                  <a:lnTo>
                    <a:pt x="517" y="342"/>
                  </a:lnTo>
                  <a:lnTo>
                    <a:pt x="517" y="342"/>
                  </a:lnTo>
                  <a:lnTo>
                    <a:pt x="518" y="340"/>
                  </a:lnTo>
                  <a:lnTo>
                    <a:pt x="518" y="339"/>
                  </a:lnTo>
                  <a:lnTo>
                    <a:pt x="518" y="339"/>
                  </a:lnTo>
                  <a:lnTo>
                    <a:pt x="519" y="339"/>
                  </a:lnTo>
                  <a:lnTo>
                    <a:pt x="519" y="338"/>
                  </a:lnTo>
                  <a:lnTo>
                    <a:pt x="519" y="337"/>
                  </a:lnTo>
                  <a:lnTo>
                    <a:pt x="518" y="336"/>
                  </a:lnTo>
                  <a:lnTo>
                    <a:pt x="517" y="336"/>
                  </a:lnTo>
                  <a:lnTo>
                    <a:pt x="517" y="336"/>
                  </a:lnTo>
                  <a:lnTo>
                    <a:pt x="517" y="336"/>
                  </a:lnTo>
                  <a:lnTo>
                    <a:pt x="519" y="333"/>
                  </a:lnTo>
                  <a:lnTo>
                    <a:pt x="519" y="333"/>
                  </a:lnTo>
                  <a:lnTo>
                    <a:pt x="520" y="332"/>
                  </a:lnTo>
                  <a:lnTo>
                    <a:pt x="523" y="331"/>
                  </a:lnTo>
                  <a:lnTo>
                    <a:pt x="524" y="330"/>
                  </a:lnTo>
                  <a:lnTo>
                    <a:pt x="525" y="330"/>
                  </a:lnTo>
                  <a:lnTo>
                    <a:pt x="527" y="330"/>
                  </a:lnTo>
                  <a:lnTo>
                    <a:pt x="532" y="329"/>
                  </a:lnTo>
                  <a:lnTo>
                    <a:pt x="533" y="328"/>
                  </a:lnTo>
                  <a:lnTo>
                    <a:pt x="534" y="327"/>
                  </a:lnTo>
                  <a:lnTo>
                    <a:pt x="534" y="327"/>
                  </a:lnTo>
                  <a:lnTo>
                    <a:pt x="534" y="327"/>
                  </a:lnTo>
                  <a:lnTo>
                    <a:pt x="534" y="328"/>
                  </a:lnTo>
                  <a:lnTo>
                    <a:pt x="534" y="328"/>
                  </a:lnTo>
                  <a:lnTo>
                    <a:pt x="535" y="328"/>
                  </a:lnTo>
                  <a:lnTo>
                    <a:pt x="537" y="327"/>
                  </a:lnTo>
                  <a:lnTo>
                    <a:pt x="537" y="328"/>
                  </a:lnTo>
                  <a:lnTo>
                    <a:pt x="537" y="328"/>
                  </a:lnTo>
                  <a:lnTo>
                    <a:pt x="538" y="328"/>
                  </a:lnTo>
                  <a:lnTo>
                    <a:pt x="539" y="328"/>
                  </a:lnTo>
                  <a:lnTo>
                    <a:pt x="540" y="328"/>
                  </a:lnTo>
                  <a:lnTo>
                    <a:pt x="541" y="327"/>
                  </a:lnTo>
                  <a:lnTo>
                    <a:pt x="541" y="327"/>
                  </a:lnTo>
                  <a:lnTo>
                    <a:pt x="541" y="325"/>
                  </a:lnTo>
                  <a:lnTo>
                    <a:pt x="541" y="325"/>
                  </a:lnTo>
                  <a:lnTo>
                    <a:pt x="541" y="325"/>
                  </a:lnTo>
                  <a:lnTo>
                    <a:pt x="541" y="326"/>
                  </a:lnTo>
                  <a:lnTo>
                    <a:pt x="541" y="327"/>
                  </a:lnTo>
                  <a:lnTo>
                    <a:pt x="540" y="327"/>
                  </a:lnTo>
                  <a:lnTo>
                    <a:pt x="537" y="326"/>
                  </a:lnTo>
                  <a:lnTo>
                    <a:pt x="537" y="325"/>
                  </a:lnTo>
                  <a:lnTo>
                    <a:pt x="537" y="325"/>
                  </a:lnTo>
                  <a:lnTo>
                    <a:pt x="537" y="324"/>
                  </a:lnTo>
                  <a:lnTo>
                    <a:pt x="537" y="323"/>
                  </a:lnTo>
                  <a:lnTo>
                    <a:pt x="535" y="323"/>
                  </a:lnTo>
                  <a:lnTo>
                    <a:pt x="535" y="322"/>
                  </a:lnTo>
                  <a:lnTo>
                    <a:pt x="535" y="322"/>
                  </a:lnTo>
                  <a:lnTo>
                    <a:pt x="536" y="321"/>
                  </a:lnTo>
                  <a:lnTo>
                    <a:pt x="536" y="321"/>
                  </a:lnTo>
                  <a:lnTo>
                    <a:pt x="536" y="321"/>
                  </a:lnTo>
                  <a:lnTo>
                    <a:pt x="537" y="321"/>
                  </a:lnTo>
                  <a:lnTo>
                    <a:pt x="536" y="318"/>
                  </a:lnTo>
                  <a:lnTo>
                    <a:pt x="536" y="317"/>
                  </a:lnTo>
                  <a:lnTo>
                    <a:pt x="537" y="315"/>
                  </a:lnTo>
                  <a:lnTo>
                    <a:pt x="539" y="314"/>
                  </a:lnTo>
                  <a:lnTo>
                    <a:pt x="540" y="312"/>
                  </a:lnTo>
                  <a:lnTo>
                    <a:pt x="541" y="311"/>
                  </a:lnTo>
                  <a:lnTo>
                    <a:pt x="541" y="311"/>
                  </a:lnTo>
                  <a:lnTo>
                    <a:pt x="541" y="311"/>
                  </a:lnTo>
                  <a:lnTo>
                    <a:pt x="541" y="312"/>
                  </a:lnTo>
                  <a:lnTo>
                    <a:pt x="542" y="312"/>
                  </a:lnTo>
                  <a:lnTo>
                    <a:pt x="542" y="311"/>
                  </a:lnTo>
                  <a:lnTo>
                    <a:pt x="542" y="310"/>
                  </a:lnTo>
                  <a:lnTo>
                    <a:pt x="543" y="310"/>
                  </a:lnTo>
                  <a:lnTo>
                    <a:pt x="543" y="311"/>
                  </a:lnTo>
                  <a:lnTo>
                    <a:pt x="543" y="311"/>
                  </a:lnTo>
                  <a:lnTo>
                    <a:pt x="544" y="310"/>
                  </a:lnTo>
                  <a:lnTo>
                    <a:pt x="545" y="310"/>
                  </a:lnTo>
                  <a:lnTo>
                    <a:pt x="545" y="310"/>
                  </a:lnTo>
                  <a:lnTo>
                    <a:pt x="545" y="310"/>
                  </a:lnTo>
                  <a:lnTo>
                    <a:pt x="545" y="310"/>
                  </a:lnTo>
                  <a:lnTo>
                    <a:pt x="546" y="309"/>
                  </a:lnTo>
                  <a:lnTo>
                    <a:pt x="546" y="308"/>
                  </a:lnTo>
                  <a:lnTo>
                    <a:pt x="546" y="307"/>
                  </a:lnTo>
                  <a:lnTo>
                    <a:pt x="547" y="307"/>
                  </a:lnTo>
                  <a:lnTo>
                    <a:pt x="547" y="306"/>
                  </a:lnTo>
                  <a:lnTo>
                    <a:pt x="548" y="306"/>
                  </a:lnTo>
                  <a:lnTo>
                    <a:pt x="548" y="306"/>
                  </a:lnTo>
                  <a:lnTo>
                    <a:pt x="548" y="307"/>
                  </a:lnTo>
                  <a:lnTo>
                    <a:pt x="548" y="307"/>
                  </a:lnTo>
                  <a:lnTo>
                    <a:pt x="548" y="307"/>
                  </a:lnTo>
                  <a:lnTo>
                    <a:pt x="549" y="307"/>
                  </a:lnTo>
                  <a:lnTo>
                    <a:pt x="550" y="308"/>
                  </a:lnTo>
                  <a:lnTo>
                    <a:pt x="550" y="308"/>
                  </a:lnTo>
                  <a:lnTo>
                    <a:pt x="551" y="307"/>
                  </a:lnTo>
                  <a:lnTo>
                    <a:pt x="552" y="307"/>
                  </a:lnTo>
                  <a:lnTo>
                    <a:pt x="552" y="307"/>
                  </a:lnTo>
                  <a:lnTo>
                    <a:pt x="552" y="307"/>
                  </a:lnTo>
                  <a:lnTo>
                    <a:pt x="552" y="306"/>
                  </a:lnTo>
                  <a:lnTo>
                    <a:pt x="555" y="306"/>
                  </a:lnTo>
                  <a:lnTo>
                    <a:pt x="555" y="305"/>
                  </a:lnTo>
                  <a:lnTo>
                    <a:pt x="556" y="305"/>
                  </a:lnTo>
                  <a:lnTo>
                    <a:pt x="556" y="305"/>
                  </a:lnTo>
                  <a:lnTo>
                    <a:pt x="556" y="305"/>
                  </a:lnTo>
                  <a:lnTo>
                    <a:pt x="557" y="304"/>
                  </a:lnTo>
                  <a:lnTo>
                    <a:pt x="557" y="303"/>
                  </a:lnTo>
                  <a:lnTo>
                    <a:pt x="557" y="303"/>
                  </a:lnTo>
                  <a:lnTo>
                    <a:pt x="556" y="303"/>
                  </a:lnTo>
                  <a:lnTo>
                    <a:pt x="556" y="303"/>
                  </a:lnTo>
                  <a:lnTo>
                    <a:pt x="557" y="303"/>
                  </a:lnTo>
                  <a:lnTo>
                    <a:pt x="557" y="301"/>
                  </a:lnTo>
                  <a:lnTo>
                    <a:pt x="558" y="301"/>
                  </a:lnTo>
                  <a:lnTo>
                    <a:pt x="559" y="301"/>
                  </a:lnTo>
                  <a:lnTo>
                    <a:pt x="561" y="301"/>
                  </a:lnTo>
                  <a:lnTo>
                    <a:pt x="563" y="299"/>
                  </a:lnTo>
                  <a:lnTo>
                    <a:pt x="563" y="300"/>
                  </a:lnTo>
                  <a:lnTo>
                    <a:pt x="564" y="300"/>
                  </a:lnTo>
                  <a:lnTo>
                    <a:pt x="569" y="297"/>
                  </a:lnTo>
                  <a:lnTo>
                    <a:pt x="570" y="296"/>
                  </a:lnTo>
                  <a:lnTo>
                    <a:pt x="570" y="295"/>
                  </a:lnTo>
                  <a:lnTo>
                    <a:pt x="571" y="296"/>
                  </a:lnTo>
                  <a:lnTo>
                    <a:pt x="572" y="296"/>
                  </a:lnTo>
                  <a:lnTo>
                    <a:pt x="569" y="298"/>
                  </a:lnTo>
                  <a:lnTo>
                    <a:pt x="570" y="299"/>
                  </a:lnTo>
                  <a:lnTo>
                    <a:pt x="570" y="299"/>
                  </a:lnTo>
                  <a:lnTo>
                    <a:pt x="572" y="299"/>
                  </a:lnTo>
                  <a:lnTo>
                    <a:pt x="574" y="299"/>
                  </a:lnTo>
                  <a:lnTo>
                    <a:pt x="577" y="299"/>
                  </a:lnTo>
                  <a:lnTo>
                    <a:pt x="577" y="299"/>
                  </a:lnTo>
                  <a:lnTo>
                    <a:pt x="575" y="299"/>
                  </a:lnTo>
                  <a:lnTo>
                    <a:pt x="574" y="300"/>
                  </a:lnTo>
                  <a:lnTo>
                    <a:pt x="573" y="301"/>
                  </a:lnTo>
                  <a:lnTo>
                    <a:pt x="572" y="301"/>
                  </a:lnTo>
                  <a:lnTo>
                    <a:pt x="572" y="300"/>
                  </a:lnTo>
                  <a:lnTo>
                    <a:pt x="571" y="299"/>
                  </a:lnTo>
                  <a:lnTo>
                    <a:pt x="565" y="303"/>
                  </a:lnTo>
                  <a:lnTo>
                    <a:pt x="565" y="304"/>
                  </a:lnTo>
                  <a:lnTo>
                    <a:pt x="564" y="305"/>
                  </a:lnTo>
                  <a:lnTo>
                    <a:pt x="563" y="304"/>
                  </a:lnTo>
                  <a:lnTo>
                    <a:pt x="562" y="306"/>
                  </a:lnTo>
                  <a:lnTo>
                    <a:pt x="562" y="307"/>
                  </a:lnTo>
                  <a:lnTo>
                    <a:pt x="563" y="306"/>
                  </a:lnTo>
                  <a:lnTo>
                    <a:pt x="563" y="305"/>
                  </a:lnTo>
                  <a:lnTo>
                    <a:pt x="563" y="307"/>
                  </a:lnTo>
                  <a:lnTo>
                    <a:pt x="562" y="308"/>
                  </a:lnTo>
                  <a:lnTo>
                    <a:pt x="563" y="311"/>
                  </a:lnTo>
                  <a:lnTo>
                    <a:pt x="563" y="311"/>
                  </a:lnTo>
                  <a:lnTo>
                    <a:pt x="564" y="312"/>
                  </a:lnTo>
                  <a:lnTo>
                    <a:pt x="564" y="314"/>
                  </a:lnTo>
                  <a:lnTo>
                    <a:pt x="566" y="314"/>
                  </a:lnTo>
                  <a:lnTo>
                    <a:pt x="566" y="314"/>
                  </a:lnTo>
                  <a:lnTo>
                    <a:pt x="566" y="313"/>
                  </a:lnTo>
                  <a:lnTo>
                    <a:pt x="566" y="312"/>
                  </a:lnTo>
                  <a:lnTo>
                    <a:pt x="567" y="312"/>
                  </a:lnTo>
                  <a:lnTo>
                    <a:pt x="568" y="312"/>
                  </a:lnTo>
                  <a:lnTo>
                    <a:pt x="569" y="311"/>
                  </a:lnTo>
                  <a:lnTo>
                    <a:pt x="570" y="310"/>
                  </a:lnTo>
                  <a:lnTo>
                    <a:pt x="571" y="308"/>
                  </a:lnTo>
                  <a:lnTo>
                    <a:pt x="572" y="307"/>
                  </a:lnTo>
                  <a:lnTo>
                    <a:pt x="573" y="306"/>
                  </a:lnTo>
                  <a:lnTo>
                    <a:pt x="573" y="305"/>
                  </a:lnTo>
                  <a:lnTo>
                    <a:pt x="574" y="306"/>
                  </a:lnTo>
                  <a:lnTo>
                    <a:pt x="574" y="305"/>
                  </a:lnTo>
                  <a:lnTo>
                    <a:pt x="574" y="305"/>
                  </a:lnTo>
                  <a:lnTo>
                    <a:pt x="575" y="306"/>
                  </a:lnTo>
                  <a:lnTo>
                    <a:pt x="576" y="306"/>
                  </a:lnTo>
                  <a:lnTo>
                    <a:pt x="576" y="306"/>
                  </a:lnTo>
                  <a:lnTo>
                    <a:pt x="576" y="304"/>
                  </a:lnTo>
                  <a:lnTo>
                    <a:pt x="577" y="305"/>
                  </a:lnTo>
                  <a:lnTo>
                    <a:pt x="579" y="304"/>
                  </a:lnTo>
                  <a:lnTo>
                    <a:pt x="579" y="304"/>
                  </a:lnTo>
                  <a:lnTo>
                    <a:pt x="580" y="304"/>
                  </a:lnTo>
                  <a:lnTo>
                    <a:pt x="581" y="303"/>
                  </a:lnTo>
                  <a:lnTo>
                    <a:pt x="582" y="303"/>
                  </a:lnTo>
                  <a:lnTo>
                    <a:pt x="582" y="303"/>
                  </a:lnTo>
                  <a:lnTo>
                    <a:pt x="583" y="303"/>
                  </a:lnTo>
                  <a:lnTo>
                    <a:pt x="587" y="300"/>
                  </a:lnTo>
                  <a:lnTo>
                    <a:pt x="588" y="300"/>
                  </a:lnTo>
                  <a:lnTo>
                    <a:pt x="588" y="300"/>
                  </a:lnTo>
                  <a:lnTo>
                    <a:pt x="589" y="300"/>
                  </a:lnTo>
                  <a:lnTo>
                    <a:pt x="590" y="299"/>
                  </a:lnTo>
                  <a:lnTo>
                    <a:pt x="590" y="299"/>
                  </a:lnTo>
                  <a:lnTo>
                    <a:pt x="588" y="299"/>
                  </a:lnTo>
                  <a:lnTo>
                    <a:pt x="588" y="299"/>
                  </a:lnTo>
                  <a:lnTo>
                    <a:pt x="589" y="298"/>
                  </a:lnTo>
                  <a:lnTo>
                    <a:pt x="588" y="297"/>
                  </a:lnTo>
                  <a:lnTo>
                    <a:pt x="587" y="297"/>
                  </a:lnTo>
                  <a:lnTo>
                    <a:pt x="586" y="297"/>
                  </a:lnTo>
                  <a:lnTo>
                    <a:pt x="585" y="297"/>
                  </a:lnTo>
                  <a:lnTo>
                    <a:pt x="585" y="296"/>
                  </a:lnTo>
                  <a:lnTo>
                    <a:pt x="585" y="295"/>
                  </a:lnTo>
                  <a:lnTo>
                    <a:pt x="583" y="296"/>
                  </a:lnTo>
                  <a:lnTo>
                    <a:pt x="581" y="297"/>
                  </a:lnTo>
                  <a:lnTo>
                    <a:pt x="581" y="296"/>
                  </a:lnTo>
                  <a:lnTo>
                    <a:pt x="574" y="295"/>
                  </a:lnTo>
                  <a:lnTo>
                    <a:pt x="574" y="294"/>
                  </a:lnTo>
                  <a:lnTo>
                    <a:pt x="575" y="293"/>
                  </a:lnTo>
                  <a:lnTo>
                    <a:pt x="574" y="293"/>
                  </a:lnTo>
                  <a:lnTo>
                    <a:pt x="573" y="292"/>
                  </a:lnTo>
                  <a:lnTo>
                    <a:pt x="571" y="292"/>
                  </a:lnTo>
                  <a:lnTo>
                    <a:pt x="571" y="292"/>
                  </a:lnTo>
                  <a:lnTo>
                    <a:pt x="570" y="291"/>
                  </a:lnTo>
                  <a:lnTo>
                    <a:pt x="569" y="288"/>
                  </a:lnTo>
                  <a:lnTo>
                    <a:pt x="569" y="285"/>
                  </a:lnTo>
                  <a:lnTo>
                    <a:pt x="567" y="285"/>
                  </a:lnTo>
                  <a:lnTo>
                    <a:pt x="566" y="285"/>
                  </a:lnTo>
                  <a:lnTo>
                    <a:pt x="566" y="285"/>
                  </a:lnTo>
                  <a:lnTo>
                    <a:pt x="568" y="284"/>
                  </a:lnTo>
                  <a:lnTo>
                    <a:pt x="570" y="281"/>
                  </a:lnTo>
                  <a:lnTo>
                    <a:pt x="570" y="280"/>
                  </a:lnTo>
                  <a:lnTo>
                    <a:pt x="569" y="280"/>
                  </a:lnTo>
                  <a:lnTo>
                    <a:pt x="568" y="280"/>
                  </a:lnTo>
                  <a:lnTo>
                    <a:pt x="568" y="279"/>
                  </a:lnTo>
                  <a:lnTo>
                    <a:pt x="567" y="279"/>
                  </a:lnTo>
                  <a:lnTo>
                    <a:pt x="565" y="281"/>
                  </a:lnTo>
                  <a:lnTo>
                    <a:pt x="564" y="280"/>
                  </a:lnTo>
                  <a:lnTo>
                    <a:pt x="563" y="279"/>
                  </a:lnTo>
                  <a:lnTo>
                    <a:pt x="561" y="277"/>
                  </a:lnTo>
                  <a:lnTo>
                    <a:pt x="559" y="277"/>
                  </a:lnTo>
                  <a:lnTo>
                    <a:pt x="560" y="277"/>
                  </a:lnTo>
                  <a:lnTo>
                    <a:pt x="563" y="277"/>
                  </a:lnTo>
                  <a:lnTo>
                    <a:pt x="565" y="277"/>
                  </a:lnTo>
                  <a:lnTo>
                    <a:pt x="567" y="277"/>
                  </a:lnTo>
                  <a:lnTo>
                    <a:pt x="572" y="274"/>
                  </a:lnTo>
                  <a:lnTo>
                    <a:pt x="572" y="272"/>
                  </a:lnTo>
                  <a:lnTo>
                    <a:pt x="571" y="271"/>
                  </a:lnTo>
                  <a:lnTo>
                    <a:pt x="572" y="271"/>
                  </a:lnTo>
                  <a:lnTo>
                    <a:pt x="573" y="271"/>
                  </a:lnTo>
                  <a:lnTo>
                    <a:pt x="572" y="270"/>
                  </a:lnTo>
                  <a:lnTo>
                    <a:pt x="568" y="268"/>
                  </a:lnTo>
                  <a:lnTo>
                    <a:pt x="563" y="267"/>
                  </a:lnTo>
                  <a:lnTo>
                    <a:pt x="549" y="273"/>
                  </a:lnTo>
                  <a:lnTo>
                    <a:pt x="548" y="274"/>
                  </a:lnTo>
                  <a:lnTo>
                    <a:pt x="547" y="275"/>
                  </a:lnTo>
                  <a:lnTo>
                    <a:pt x="537" y="286"/>
                  </a:lnTo>
                  <a:lnTo>
                    <a:pt x="537" y="286"/>
                  </a:lnTo>
                  <a:lnTo>
                    <a:pt x="537" y="286"/>
                  </a:lnTo>
                  <a:lnTo>
                    <a:pt x="536" y="287"/>
                  </a:lnTo>
                  <a:lnTo>
                    <a:pt x="534" y="288"/>
                  </a:lnTo>
                  <a:lnTo>
                    <a:pt x="534" y="287"/>
                  </a:lnTo>
                  <a:lnTo>
                    <a:pt x="539" y="282"/>
                  </a:lnTo>
                  <a:lnTo>
                    <a:pt x="540" y="282"/>
                  </a:lnTo>
                  <a:lnTo>
                    <a:pt x="542" y="278"/>
                  </a:lnTo>
                  <a:lnTo>
                    <a:pt x="541" y="277"/>
                  </a:lnTo>
                  <a:lnTo>
                    <a:pt x="543" y="277"/>
                  </a:lnTo>
                  <a:lnTo>
                    <a:pt x="544" y="275"/>
                  </a:lnTo>
                  <a:lnTo>
                    <a:pt x="547" y="271"/>
                  </a:lnTo>
                  <a:lnTo>
                    <a:pt x="548" y="270"/>
                  </a:lnTo>
                  <a:lnTo>
                    <a:pt x="549" y="269"/>
                  </a:lnTo>
                  <a:lnTo>
                    <a:pt x="549" y="268"/>
                  </a:lnTo>
                  <a:lnTo>
                    <a:pt x="550" y="268"/>
                  </a:lnTo>
                  <a:lnTo>
                    <a:pt x="552" y="267"/>
                  </a:lnTo>
                  <a:lnTo>
                    <a:pt x="556" y="267"/>
                  </a:lnTo>
                  <a:lnTo>
                    <a:pt x="556" y="266"/>
                  </a:lnTo>
                  <a:lnTo>
                    <a:pt x="557" y="263"/>
                  </a:lnTo>
                  <a:lnTo>
                    <a:pt x="559" y="261"/>
                  </a:lnTo>
                  <a:lnTo>
                    <a:pt x="559" y="260"/>
                  </a:lnTo>
                  <a:lnTo>
                    <a:pt x="560" y="260"/>
                  </a:lnTo>
                  <a:lnTo>
                    <a:pt x="560" y="259"/>
                  </a:lnTo>
                  <a:lnTo>
                    <a:pt x="561" y="259"/>
                  </a:lnTo>
                  <a:lnTo>
                    <a:pt x="563" y="259"/>
                  </a:lnTo>
                  <a:lnTo>
                    <a:pt x="563" y="259"/>
                  </a:lnTo>
                  <a:lnTo>
                    <a:pt x="568" y="259"/>
                  </a:lnTo>
                  <a:lnTo>
                    <a:pt x="571" y="259"/>
                  </a:lnTo>
                  <a:lnTo>
                    <a:pt x="577" y="259"/>
                  </a:lnTo>
                  <a:lnTo>
                    <a:pt x="579" y="259"/>
                  </a:lnTo>
                  <a:lnTo>
                    <a:pt x="585" y="259"/>
                  </a:lnTo>
                  <a:lnTo>
                    <a:pt x="586" y="259"/>
                  </a:lnTo>
                  <a:lnTo>
                    <a:pt x="586" y="260"/>
                  </a:lnTo>
                  <a:lnTo>
                    <a:pt x="587" y="260"/>
                  </a:lnTo>
                  <a:lnTo>
                    <a:pt x="592" y="259"/>
                  </a:lnTo>
                  <a:lnTo>
                    <a:pt x="594" y="259"/>
                  </a:lnTo>
                  <a:lnTo>
                    <a:pt x="594" y="258"/>
                  </a:lnTo>
                  <a:lnTo>
                    <a:pt x="595" y="258"/>
                  </a:lnTo>
                  <a:lnTo>
                    <a:pt x="595" y="259"/>
                  </a:lnTo>
                  <a:lnTo>
                    <a:pt x="595" y="259"/>
                  </a:lnTo>
                  <a:lnTo>
                    <a:pt x="595" y="259"/>
                  </a:lnTo>
                  <a:lnTo>
                    <a:pt x="596" y="259"/>
                  </a:lnTo>
                  <a:lnTo>
                    <a:pt x="598" y="257"/>
                  </a:lnTo>
                  <a:lnTo>
                    <a:pt x="599" y="256"/>
                  </a:lnTo>
                  <a:lnTo>
                    <a:pt x="602" y="252"/>
                  </a:lnTo>
                  <a:lnTo>
                    <a:pt x="603" y="252"/>
                  </a:lnTo>
                  <a:lnTo>
                    <a:pt x="603" y="251"/>
                  </a:lnTo>
                  <a:lnTo>
                    <a:pt x="604" y="250"/>
                  </a:lnTo>
                  <a:lnTo>
                    <a:pt x="607" y="249"/>
                  </a:lnTo>
                  <a:lnTo>
                    <a:pt x="609" y="248"/>
                  </a:lnTo>
                  <a:lnTo>
                    <a:pt x="613" y="248"/>
                  </a:lnTo>
                  <a:lnTo>
                    <a:pt x="613" y="248"/>
                  </a:lnTo>
                  <a:lnTo>
                    <a:pt x="614" y="248"/>
                  </a:lnTo>
                  <a:lnTo>
                    <a:pt x="616" y="246"/>
                  </a:lnTo>
                  <a:lnTo>
                    <a:pt x="617" y="245"/>
                  </a:lnTo>
                  <a:lnTo>
                    <a:pt x="620" y="242"/>
                  </a:lnTo>
                  <a:lnTo>
                    <a:pt x="617" y="240"/>
                  </a:lnTo>
                  <a:lnTo>
                    <a:pt x="620" y="241"/>
                  </a:lnTo>
                  <a:lnTo>
                    <a:pt x="619" y="239"/>
                  </a:lnTo>
                  <a:lnTo>
                    <a:pt x="617" y="239"/>
                  </a:lnTo>
                  <a:lnTo>
                    <a:pt x="618" y="238"/>
                  </a:lnTo>
                  <a:lnTo>
                    <a:pt x="619" y="238"/>
                  </a:lnTo>
                  <a:lnTo>
                    <a:pt x="618" y="237"/>
                  </a:lnTo>
                  <a:lnTo>
                    <a:pt x="618" y="237"/>
                  </a:lnTo>
                  <a:lnTo>
                    <a:pt x="618" y="236"/>
                  </a:lnTo>
                  <a:lnTo>
                    <a:pt x="618" y="234"/>
                  </a:lnTo>
                  <a:lnTo>
                    <a:pt x="617" y="234"/>
                  </a:lnTo>
                  <a:lnTo>
                    <a:pt x="617" y="234"/>
                  </a:lnTo>
                  <a:lnTo>
                    <a:pt x="616" y="234"/>
                  </a:lnTo>
                  <a:lnTo>
                    <a:pt x="618" y="234"/>
                  </a:lnTo>
                  <a:lnTo>
                    <a:pt x="619" y="234"/>
                  </a:lnTo>
                  <a:lnTo>
                    <a:pt x="619" y="234"/>
                  </a:lnTo>
                  <a:lnTo>
                    <a:pt x="619" y="233"/>
                  </a:lnTo>
                  <a:lnTo>
                    <a:pt x="619" y="233"/>
                  </a:lnTo>
                  <a:lnTo>
                    <a:pt x="619" y="232"/>
                  </a:lnTo>
                  <a:lnTo>
                    <a:pt x="618" y="231"/>
                  </a:lnTo>
                  <a:lnTo>
                    <a:pt x="617" y="230"/>
                  </a:lnTo>
                  <a:lnTo>
                    <a:pt x="618" y="230"/>
                  </a:lnTo>
                  <a:lnTo>
                    <a:pt x="618" y="230"/>
                  </a:lnTo>
                  <a:lnTo>
                    <a:pt x="614" y="228"/>
                  </a:lnTo>
                  <a:lnTo>
                    <a:pt x="615" y="228"/>
                  </a:lnTo>
                  <a:lnTo>
                    <a:pt x="614" y="227"/>
                  </a:lnTo>
                  <a:lnTo>
                    <a:pt x="613" y="228"/>
                  </a:lnTo>
                  <a:lnTo>
                    <a:pt x="612" y="228"/>
                  </a:lnTo>
                  <a:lnTo>
                    <a:pt x="610" y="231"/>
                  </a:lnTo>
                  <a:lnTo>
                    <a:pt x="610" y="231"/>
                  </a:lnTo>
                  <a:lnTo>
                    <a:pt x="610" y="229"/>
                  </a:lnTo>
                  <a:lnTo>
                    <a:pt x="611" y="227"/>
                  </a:lnTo>
                  <a:lnTo>
                    <a:pt x="610" y="226"/>
                  </a:lnTo>
                  <a:lnTo>
                    <a:pt x="611" y="224"/>
                  </a:lnTo>
                  <a:lnTo>
                    <a:pt x="610" y="224"/>
                  </a:lnTo>
                  <a:lnTo>
                    <a:pt x="606" y="223"/>
                  </a:lnTo>
                  <a:lnTo>
                    <a:pt x="604" y="224"/>
                  </a:lnTo>
                  <a:lnTo>
                    <a:pt x="606" y="224"/>
                  </a:lnTo>
                  <a:lnTo>
                    <a:pt x="608" y="225"/>
                  </a:lnTo>
                  <a:lnTo>
                    <a:pt x="607" y="225"/>
                  </a:lnTo>
                  <a:lnTo>
                    <a:pt x="606" y="225"/>
                  </a:lnTo>
                  <a:lnTo>
                    <a:pt x="603" y="226"/>
                  </a:lnTo>
                  <a:lnTo>
                    <a:pt x="602" y="226"/>
                  </a:lnTo>
                  <a:lnTo>
                    <a:pt x="601" y="227"/>
                  </a:lnTo>
                  <a:lnTo>
                    <a:pt x="599" y="228"/>
                  </a:lnTo>
                  <a:lnTo>
                    <a:pt x="597" y="230"/>
                  </a:lnTo>
                  <a:lnTo>
                    <a:pt x="596" y="231"/>
                  </a:lnTo>
                  <a:lnTo>
                    <a:pt x="594" y="233"/>
                  </a:lnTo>
                  <a:lnTo>
                    <a:pt x="594" y="230"/>
                  </a:lnTo>
                  <a:lnTo>
                    <a:pt x="592" y="229"/>
                  </a:lnTo>
                  <a:lnTo>
                    <a:pt x="592" y="229"/>
                  </a:lnTo>
                  <a:lnTo>
                    <a:pt x="590" y="228"/>
                  </a:lnTo>
                  <a:lnTo>
                    <a:pt x="590" y="227"/>
                  </a:lnTo>
                  <a:lnTo>
                    <a:pt x="591" y="227"/>
                  </a:lnTo>
                  <a:lnTo>
                    <a:pt x="592" y="227"/>
                  </a:lnTo>
                  <a:lnTo>
                    <a:pt x="592" y="228"/>
                  </a:lnTo>
                  <a:lnTo>
                    <a:pt x="593" y="229"/>
                  </a:lnTo>
                  <a:lnTo>
                    <a:pt x="595" y="229"/>
                  </a:lnTo>
                  <a:lnTo>
                    <a:pt x="596" y="226"/>
                  </a:lnTo>
                  <a:lnTo>
                    <a:pt x="598" y="226"/>
                  </a:lnTo>
                  <a:lnTo>
                    <a:pt x="603" y="225"/>
                  </a:lnTo>
                  <a:lnTo>
                    <a:pt x="602" y="224"/>
                  </a:lnTo>
                  <a:lnTo>
                    <a:pt x="599" y="226"/>
                  </a:lnTo>
                  <a:lnTo>
                    <a:pt x="598" y="226"/>
                  </a:lnTo>
                  <a:lnTo>
                    <a:pt x="599" y="225"/>
                  </a:lnTo>
                  <a:lnTo>
                    <a:pt x="603" y="224"/>
                  </a:lnTo>
                  <a:lnTo>
                    <a:pt x="605" y="223"/>
                  </a:lnTo>
                  <a:lnTo>
                    <a:pt x="605" y="223"/>
                  </a:lnTo>
                  <a:lnTo>
                    <a:pt x="607" y="222"/>
                  </a:lnTo>
                  <a:lnTo>
                    <a:pt x="607" y="222"/>
                  </a:lnTo>
                  <a:lnTo>
                    <a:pt x="608" y="222"/>
                  </a:lnTo>
                  <a:lnTo>
                    <a:pt x="609" y="222"/>
                  </a:lnTo>
                  <a:lnTo>
                    <a:pt x="610" y="222"/>
                  </a:lnTo>
                  <a:lnTo>
                    <a:pt x="610" y="221"/>
                  </a:lnTo>
                  <a:lnTo>
                    <a:pt x="610" y="220"/>
                  </a:lnTo>
                  <a:lnTo>
                    <a:pt x="610" y="219"/>
                  </a:lnTo>
                  <a:lnTo>
                    <a:pt x="609" y="219"/>
                  </a:lnTo>
                  <a:lnTo>
                    <a:pt x="608" y="219"/>
                  </a:lnTo>
                  <a:lnTo>
                    <a:pt x="607" y="219"/>
                  </a:lnTo>
                  <a:lnTo>
                    <a:pt x="607" y="218"/>
                  </a:lnTo>
                  <a:lnTo>
                    <a:pt x="606" y="216"/>
                  </a:lnTo>
                  <a:lnTo>
                    <a:pt x="606" y="217"/>
                  </a:lnTo>
                  <a:lnTo>
                    <a:pt x="606" y="218"/>
                  </a:lnTo>
                  <a:lnTo>
                    <a:pt x="605" y="219"/>
                  </a:lnTo>
                  <a:lnTo>
                    <a:pt x="603" y="217"/>
                  </a:lnTo>
                  <a:lnTo>
                    <a:pt x="602" y="217"/>
                  </a:lnTo>
                  <a:lnTo>
                    <a:pt x="601" y="215"/>
                  </a:lnTo>
                  <a:lnTo>
                    <a:pt x="600" y="215"/>
                  </a:lnTo>
                  <a:lnTo>
                    <a:pt x="600" y="215"/>
                  </a:lnTo>
                  <a:lnTo>
                    <a:pt x="600" y="214"/>
                  </a:lnTo>
                  <a:lnTo>
                    <a:pt x="597" y="217"/>
                  </a:lnTo>
                  <a:lnTo>
                    <a:pt x="599" y="214"/>
                  </a:lnTo>
                  <a:lnTo>
                    <a:pt x="597" y="214"/>
                  </a:lnTo>
                  <a:lnTo>
                    <a:pt x="597" y="213"/>
                  </a:lnTo>
                  <a:lnTo>
                    <a:pt x="596" y="213"/>
                  </a:lnTo>
                  <a:lnTo>
                    <a:pt x="595" y="214"/>
                  </a:lnTo>
                  <a:lnTo>
                    <a:pt x="595" y="213"/>
                  </a:lnTo>
                  <a:lnTo>
                    <a:pt x="593" y="214"/>
                  </a:lnTo>
                  <a:lnTo>
                    <a:pt x="593" y="213"/>
                  </a:lnTo>
                  <a:lnTo>
                    <a:pt x="594" y="212"/>
                  </a:lnTo>
                  <a:lnTo>
                    <a:pt x="594" y="211"/>
                  </a:lnTo>
                  <a:lnTo>
                    <a:pt x="593" y="211"/>
                  </a:lnTo>
                  <a:lnTo>
                    <a:pt x="594" y="210"/>
                  </a:lnTo>
                  <a:lnTo>
                    <a:pt x="594" y="209"/>
                  </a:lnTo>
                  <a:lnTo>
                    <a:pt x="593" y="209"/>
                  </a:lnTo>
                  <a:lnTo>
                    <a:pt x="592" y="209"/>
                  </a:lnTo>
                  <a:lnTo>
                    <a:pt x="592" y="208"/>
                  </a:lnTo>
                  <a:lnTo>
                    <a:pt x="592" y="208"/>
                  </a:lnTo>
                  <a:lnTo>
                    <a:pt x="592" y="208"/>
                  </a:lnTo>
                  <a:lnTo>
                    <a:pt x="588" y="208"/>
                  </a:lnTo>
                  <a:lnTo>
                    <a:pt x="589" y="207"/>
                  </a:lnTo>
                  <a:lnTo>
                    <a:pt x="588" y="206"/>
                  </a:lnTo>
                  <a:lnTo>
                    <a:pt x="588" y="205"/>
                  </a:lnTo>
                  <a:lnTo>
                    <a:pt x="585" y="205"/>
                  </a:lnTo>
                  <a:lnTo>
                    <a:pt x="585" y="204"/>
                  </a:lnTo>
                  <a:lnTo>
                    <a:pt x="586" y="204"/>
                  </a:lnTo>
                  <a:lnTo>
                    <a:pt x="586" y="203"/>
                  </a:lnTo>
                  <a:lnTo>
                    <a:pt x="585" y="202"/>
                  </a:lnTo>
                  <a:lnTo>
                    <a:pt x="585" y="202"/>
                  </a:lnTo>
                  <a:lnTo>
                    <a:pt x="585" y="201"/>
                  </a:lnTo>
                  <a:lnTo>
                    <a:pt x="586" y="201"/>
                  </a:lnTo>
                  <a:lnTo>
                    <a:pt x="586" y="201"/>
                  </a:lnTo>
                  <a:lnTo>
                    <a:pt x="580" y="200"/>
                  </a:lnTo>
                  <a:lnTo>
                    <a:pt x="584" y="200"/>
                  </a:lnTo>
                  <a:lnTo>
                    <a:pt x="584" y="199"/>
                  </a:lnTo>
                  <a:lnTo>
                    <a:pt x="582" y="199"/>
                  </a:lnTo>
                  <a:lnTo>
                    <a:pt x="582" y="198"/>
                  </a:lnTo>
                  <a:lnTo>
                    <a:pt x="585" y="200"/>
                  </a:lnTo>
                  <a:lnTo>
                    <a:pt x="586" y="200"/>
                  </a:lnTo>
                  <a:lnTo>
                    <a:pt x="586" y="198"/>
                  </a:lnTo>
                  <a:lnTo>
                    <a:pt x="588" y="196"/>
                  </a:lnTo>
                  <a:lnTo>
                    <a:pt x="588" y="195"/>
                  </a:lnTo>
                  <a:lnTo>
                    <a:pt x="585" y="194"/>
                  </a:lnTo>
                  <a:lnTo>
                    <a:pt x="586" y="194"/>
                  </a:lnTo>
                  <a:lnTo>
                    <a:pt x="585" y="192"/>
                  </a:lnTo>
                  <a:lnTo>
                    <a:pt x="582" y="192"/>
                  </a:lnTo>
                  <a:lnTo>
                    <a:pt x="582" y="192"/>
                  </a:lnTo>
                  <a:lnTo>
                    <a:pt x="584" y="192"/>
                  </a:lnTo>
                  <a:lnTo>
                    <a:pt x="585" y="190"/>
                  </a:lnTo>
                  <a:lnTo>
                    <a:pt x="585" y="190"/>
                  </a:lnTo>
                  <a:lnTo>
                    <a:pt x="585" y="189"/>
                  </a:lnTo>
                  <a:lnTo>
                    <a:pt x="583" y="187"/>
                  </a:lnTo>
                  <a:lnTo>
                    <a:pt x="583" y="187"/>
                  </a:lnTo>
                  <a:lnTo>
                    <a:pt x="582" y="187"/>
                  </a:lnTo>
                  <a:lnTo>
                    <a:pt x="581" y="187"/>
                  </a:lnTo>
                  <a:lnTo>
                    <a:pt x="581" y="186"/>
                  </a:lnTo>
                  <a:lnTo>
                    <a:pt x="582" y="186"/>
                  </a:lnTo>
                  <a:lnTo>
                    <a:pt x="582" y="186"/>
                  </a:lnTo>
                  <a:lnTo>
                    <a:pt x="581" y="185"/>
                  </a:lnTo>
                  <a:lnTo>
                    <a:pt x="581" y="185"/>
                  </a:lnTo>
                  <a:lnTo>
                    <a:pt x="580" y="185"/>
                  </a:lnTo>
                  <a:lnTo>
                    <a:pt x="579" y="186"/>
                  </a:lnTo>
                  <a:lnTo>
                    <a:pt x="578" y="186"/>
                  </a:lnTo>
                  <a:lnTo>
                    <a:pt x="579" y="184"/>
                  </a:lnTo>
                  <a:lnTo>
                    <a:pt x="581" y="184"/>
                  </a:lnTo>
                  <a:lnTo>
                    <a:pt x="581" y="183"/>
                  </a:lnTo>
                  <a:lnTo>
                    <a:pt x="581" y="183"/>
                  </a:lnTo>
                  <a:lnTo>
                    <a:pt x="581" y="183"/>
                  </a:lnTo>
                  <a:lnTo>
                    <a:pt x="581" y="183"/>
                  </a:lnTo>
                  <a:lnTo>
                    <a:pt x="581" y="181"/>
                  </a:lnTo>
                  <a:lnTo>
                    <a:pt x="577" y="181"/>
                  </a:lnTo>
                  <a:lnTo>
                    <a:pt x="576" y="181"/>
                  </a:lnTo>
                  <a:lnTo>
                    <a:pt x="576" y="180"/>
                  </a:lnTo>
                  <a:lnTo>
                    <a:pt x="577" y="180"/>
                  </a:lnTo>
                  <a:lnTo>
                    <a:pt x="577" y="181"/>
                  </a:lnTo>
                  <a:lnTo>
                    <a:pt x="580" y="180"/>
                  </a:lnTo>
                  <a:lnTo>
                    <a:pt x="580" y="179"/>
                  </a:lnTo>
                  <a:lnTo>
                    <a:pt x="579" y="179"/>
                  </a:lnTo>
                  <a:lnTo>
                    <a:pt x="579" y="179"/>
                  </a:lnTo>
                  <a:lnTo>
                    <a:pt x="579" y="178"/>
                  </a:lnTo>
                  <a:lnTo>
                    <a:pt x="578" y="178"/>
                  </a:lnTo>
                  <a:lnTo>
                    <a:pt x="577" y="178"/>
                  </a:lnTo>
                  <a:lnTo>
                    <a:pt x="577" y="177"/>
                  </a:lnTo>
                  <a:lnTo>
                    <a:pt x="577" y="176"/>
                  </a:lnTo>
                  <a:lnTo>
                    <a:pt x="577" y="176"/>
                  </a:lnTo>
                  <a:lnTo>
                    <a:pt x="578" y="175"/>
                  </a:lnTo>
                  <a:lnTo>
                    <a:pt x="577" y="175"/>
                  </a:lnTo>
                  <a:lnTo>
                    <a:pt x="576" y="175"/>
                  </a:lnTo>
                  <a:lnTo>
                    <a:pt x="574" y="175"/>
                  </a:lnTo>
                  <a:lnTo>
                    <a:pt x="574" y="175"/>
                  </a:lnTo>
                  <a:lnTo>
                    <a:pt x="573" y="175"/>
                  </a:lnTo>
                  <a:lnTo>
                    <a:pt x="572" y="176"/>
                  </a:lnTo>
                  <a:lnTo>
                    <a:pt x="573" y="175"/>
                  </a:lnTo>
                  <a:lnTo>
                    <a:pt x="574" y="175"/>
                  </a:lnTo>
                  <a:lnTo>
                    <a:pt x="576" y="175"/>
                  </a:lnTo>
                  <a:lnTo>
                    <a:pt x="577" y="174"/>
                  </a:lnTo>
                  <a:lnTo>
                    <a:pt x="577" y="173"/>
                  </a:lnTo>
                  <a:lnTo>
                    <a:pt x="577" y="173"/>
                  </a:lnTo>
                  <a:lnTo>
                    <a:pt x="576" y="173"/>
                  </a:lnTo>
                  <a:lnTo>
                    <a:pt x="576" y="172"/>
                  </a:lnTo>
                  <a:lnTo>
                    <a:pt x="575" y="172"/>
                  </a:lnTo>
                  <a:lnTo>
                    <a:pt x="575" y="172"/>
                  </a:lnTo>
                  <a:lnTo>
                    <a:pt x="574" y="172"/>
                  </a:lnTo>
                  <a:lnTo>
                    <a:pt x="574" y="172"/>
                  </a:lnTo>
                  <a:lnTo>
                    <a:pt x="575" y="170"/>
                  </a:lnTo>
                  <a:lnTo>
                    <a:pt x="574" y="169"/>
                  </a:lnTo>
                  <a:lnTo>
                    <a:pt x="573" y="170"/>
                  </a:lnTo>
                  <a:lnTo>
                    <a:pt x="573" y="169"/>
                  </a:lnTo>
                  <a:lnTo>
                    <a:pt x="574" y="168"/>
                  </a:lnTo>
                  <a:lnTo>
                    <a:pt x="572" y="168"/>
                  </a:lnTo>
                  <a:lnTo>
                    <a:pt x="572" y="166"/>
                  </a:lnTo>
                  <a:lnTo>
                    <a:pt x="572" y="166"/>
                  </a:lnTo>
                  <a:lnTo>
                    <a:pt x="571" y="166"/>
                  </a:lnTo>
                  <a:lnTo>
                    <a:pt x="571" y="166"/>
                  </a:lnTo>
                  <a:lnTo>
                    <a:pt x="571" y="164"/>
                  </a:lnTo>
                  <a:lnTo>
                    <a:pt x="571" y="164"/>
                  </a:lnTo>
                  <a:lnTo>
                    <a:pt x="571" y="163"/>
                  </a:lnTo>
                  <a:lnTo>
                    <a:pt x="570" y="163"/>
                  </a:lnTo>
                  <a:lnTo>
                    <a:pt x="571" y="162"/>
                  </a:lnTo>
                  <a:lnTo>
                    <a:pt x="570" y="161"/>
                  </a:lnTo>
                  <a:lnTo>
                    <a:pt x="570" y="161"/>
                  </a:lnTo>
                  <a:lnTo>
                    <a:pt x="569" y="161"/>
                  </a:lnTo>
                  <a:lnTo>
                    <a:pt x="568" y="163"/>
                  </a:lnTo>
                  <a:lnTo>
                    <a:pt x="568" y="163"/>
                  </a:lnTo>
                  <a:lnTo>
                    <a:pt x="567" y="164"/>
                  </a:lnTo>
                  <a:lnTo>
                    <a:pt x="566" y="164"/>
                  </a:lnTo>
                  <a:lnTo>
                    <a:pt x="565" y="168"/>
                  </a:lnTo>
                  <a:lnTo>
                    <a:pt x="566" y="171"/>
                  </a:lnTo>
                  <a:lnTo>
                    <a:pt x="566" y="171"/>
                  </a:lnTo>
                  <a:lnTo>
                    <a:pt x="566" y="172"/>
                  </a:lnTo>
                  <a:lnTo>
                    <a:pt x="565" y="172"/>
                  </a:lnTo>
                  <a:lnTo>
                    <a:pt x="565" y="173"/>
                  </a:lnTo>
                  <a:lnTo>
                    <a:pt x="564" y="172"/>
                  </a:lnTo>
                  <a:lnTo>
                    <a:pt x="565" y="174"/>
                  </a:lnTo>
                  <a:lnTo>
                    <a:pt x="564" y="175"/>
                  </a:lnTo>
                  <a:lnTo>
                    <a:pt x="563" y="175"/>
                  </a:lnTo>
                  <a:lnTo>
                    <a:pt x="563" y="176"/>
                  </a:lnTo>
                  <a:lnTo>
                    <a:pt x="563" y="176"/>
                  </a:lnTo>
                  <a:lnTo>
                    <a:pt x="563" y="177"/>
                  </a:lnTo>
                  <a:lnTo>
                    <a:pt x="563" y="177"/>
                  </a:lnTo>
                  <a:lnTo>
                    <a:pt x="562" y="176"/>
                  </a:lnTo>
                  <a:lnTo>
                    <a:pt x="563" y="179"/>
                  </a:lnTo>
                  <a:lnTo>
                    <a:pt x="562" y="182"/>
                  </a:lnTo>
                  <a:lnTo>
                    <a:pt x="563" y="180"/>
                  </a:lnTo>
                  <a:lnTo>
                    <a:pt x="562" y="179"/>
                  </a:lnTo>
                  <a:lnTo>
                    <a:pt x="561" y="179"/>
                  </a:lnTo>
                  <a:lnTo>
                    <a:pt x="560" y="177"/>
                  </a:lnTo>
                  <a:lnTo>
                    <a:pt x="559" y="179"/>
                  </a:lnTo>
                  <a:lnTo>
                    <a:pt x="559" y="181"/>
                  </a:lnTo>
                  <a:lnTo>
                    <a:pt x="556" y="182"/>
                  </a:lnTo>
                  <a:lnTo>
                    <a:pt x="553" y="183"/>
                  </a:lnTo>
                  <a:lnTo>
                    <a:pt x="553" y="185"/>
                  </a:lnTo>
                  <a:lnTo>
                    <a:pt x="552" y="185"/>
                  </a:lnTo>
                  <a:lnTo>
                    <a:pt x="552" y="183"/>
                  </a:lnTo>
                  <a:lnTo>
                    <a:pt x="552" y="183"/>
                  </a:lnTo>
                  <a:lnTo>
                    <a:pt x="552" y="182"/>
                  </a:lnTo>
                  <a:lnTo>
                    <a:pt x="552" y="183"/>
                  </a:lnTo>
                  <a:lnTo>
                    <a:pt x="552" y="180"/>
                  </a:lnTo>
                  <a:lnTo>
                    <a:pt x="551" y="181"/>
                  </a:lnTo>
                  <a:lnTo>
                    <a:pt x="549" y="185"/>
                  </a:lnTo>
                  <a:lnTo>
                    <a:pt x="545" y="188"/>
                  </a:lnTo>
                  <a:lnTo>
                    <a:pt x="549" y="185"/>
                  </a:lnTo>
                  <a:lnTo>
                    <a:pt x="550" y="182"/>
                  </a:lnTo>
                  <a:lnTo>
                    <a:pt x="550" y="180"/>
                  </a:lnTo>
                  <a:lnTo>
                    <a:pt x="549" y="179"/>
                  </a:lnTo>
                  <a:lnTo>
                    <a:pt x="548" y="177"/>
                  </a:lnTo>
                  <a:lnTo>
                    <a:pt x="548" y="177"/>
                  </a:lnTo>
                  <a:lnTo>
                    <a:pt x="544" y="177"/>
                  </a:lnTo>
                  <a:lnTo>
                    <a:pt x="541" y="179"/>
                  </a:lnTo>
                  <a:lnTo>
                    <a:pt x="541" y="179"/>
                  </a:lnTo>
                  <a:lnTo>
                    <a:pt x="539" y="179"/>
                  </a:lnTo>
                  <a:lnTo>
                    <a:pt x="539" y="178"/>
                  </a:lnTo>
                  <a:lnTo>
                    <a:pt x="541" y="178"/>
                  </a:lnTo>
                  <a:lnTo>
                    <a:pt x="541" y="177"/>
                  </a:lnTo>
                  <a:lnTo>
                    <a:pt x="541" y="175"/>
                  </a:lnTo>
                  <a:lnTo>
                    <a:pt x="541" y="175"/>
                  </a:lnTo>
                  <a:lnTo>
                    <a:pt x="542" y="176"/>
                  </a:lnTo>
                  <a:lnTo>
                    <a:pt x="542" y="177"/>
                  </a:lnTo>
                  <a:lnTo>
                    <a:pt x="544" y="175"/>
                  </a:lnTo>
                  <a:lnTo>
                    <a:pt x="544" y="175"/>
                  </a:lnTo>
                  <a:lnTo>
                    <a:pt x="545" y="176"/>
                  </a:lnTo>
                  <a:lnTo>
                    <a:pt x="545" y="175"/>
                  </a:lnTo>
                  <a:lnTo>
                    <a:pt x="545" y="175"/>
                  </a:lnTo>
                  <a:lnTo>
                    <a:pt x="545" y="175"/>
                  </a:lnTo>
                  <a:lnTo>
                    <a:pt x="543" y="175"/>
                  </a:lnTo>
                  <a:lnTo>
                    <a:pt x="543" y="174"/>
                  </a:lnTo>
                  <a:lnTo>
                    <a:pt x="545" y="173"/>
                  </a:lnTo>
                  <a:lnTo>
                    <a:pt x="545" y="172"/>
                  </a:lnTo>
                  <a:lnTo>
                    <a:pt x="544" y="172"/>
                  </a:lnTo>
                  <a:lnTo>
                    <a:pt x="542" y="172"/>
                  </a:lnTo>
                  <a:lnTo>
                    <a:pt x="542" y="172"/>
                  </a:lnTo>
                  <a:lnTo>
                    <a:pt x="544" y="169"/>
                  </a:lnTo>
                  <a:lnTo>
                    <a:pt x="543" y="168"/>
                  </a:lnTo>
                  <a:lnTo>
                    <a:pt x="544" y="168"/>
                  </a:lnTo>
                  <a:lnTo>
                    <a:pt x="543" y="167"/>
                  </a:lnTo>
                  <a:lnTo>
                    <a:pt x="542" y="166"/>
                  </a:lnTo>
                  <a:lnTo>
                    <a:pt x="541" y="165"/>
                  </a:lnTo>
                  <a:lnTo>
                    <a:pt x="537" y="166"/>
                  </a:lnTo>
                  <a:lnTo>
                    <a:pt x="535" y="164"/>
                  </a:lnTo>
                  <a:lnTo>
                    <a:pt x="534" y="164"/>
                  </a:lnTo>
                  <a:lnTo>
                    <a:pt x="534" y="164"/>
                  </a:lnTo>
                  <a:lnTo>
                    <a:pt x="535" y="164"/>
                  </a:lnTo>
                  <a:lnTo>
                    <a:pt x="536" y="164"/>
                  </a:lnTo>
                  <a:lnTo>
                    <a:pt x="541" y="165"/>
                  </a:lnTo>
                  <a:lnTo>
                    <a:pt x="542" y="164"/>
                  </a:lnTo>
                  <a:lnTo>
                    <a:pt x="542" y="164"/>
                  </a:lnTo>
                  <a:lnTo>
                    <a:pt x="544" y="164"/>
                  </a:lnTo>
                  <a:lnTo>
                    <a:pt x="543" y="162"/>
                  </a:lnTo>
                  <a:lnTo>
                    <a:pt x="542" y="161"/>
                  </a:lnTo>
                  <a:lnTo>
                    <a:pt x="542" y="161"/>
                  </a:lnTo>
                  <a:lnTo>
                    <a:pt x="542" y="160"/>
                  </a:lnTo>
                  <a:lnTo>
                    <a:pt x="542" y="159"/>
                  </a:lnTo>
                  <a:lnTo>
                    <a:pt x="542" y="157"/>
                  </a:lnTo>
                  <a:lnTo>
                    <a:pt x="543" y="157"/>
                  </a:lnTo>
                  <a:lnTo>
                    <a:pt x="544" y="156"/>
                  </a:lnTo>
                  <a:lnTo>
                    <a:pt x="544" y="156"/>
                  </a:lnTo>
                  <a:lnTo>
                    <a:pt x="544" y="155"/>
                  </a:lnTo>
                  <a:lnTo>
                    <a:pt x="542" y="153"/>
                  </a:lnTo>
                  <a:lnTo>
                    <a:pt x="541" y="154"/>
                  </a:lnTo>
                  <a:lnTo>
                    <a:pt x="541" y="154"/>
                  </a:lnTo>
                  <a:lnTo>
                    <a:pt x="540" y="155"/>
                  </a:lnTo>
                  <a:lnTo>
                    <a:pt x="539" y="155"/>
                  </a:lnTo>
                  <a:lnTo>
                    <a:pt x="539" y="154"/>
                  </a:lnTo>
                  <a:lnTo>
                    <a:pt x="539" y="154"/>
                  </a:lnTo>
                  <a:lnTo>
                    <a:pt x="538" y="153"/>
                  </a:lnTo>
                  <a:lnTo>
                    <a:pt x="537" y="154"/>
                  </a:lnTo>
                  <a:lnTo>
                    <a:pt x="536" y="153"/>
                  </a:lnTo>
                  <a:lnTo>
                    <a:pt x="535" y="154"/>
                  </a:lnTo>
                  <a:lnTo>
                    <a:pt x="534" y="153"/>
                  </a:lnTo>
                  <a:lnTo>
                    <a:pt x="534" y="152"/>
                  </a:lnTo>
                  <a:lnTo>
                    <a:pt x="534" y="152"/>
                  </a:lnTo>
                  <a:lnTo>
                    <a:pt x="531" y="152"/>
                  </a:lnTo>
                  <a:lnTo>
                    <a:pt x="531" y="152"/>
                  </a:lnTo>
                  <a:lnTo>
                    <a:pt x="532" y="151"/>
                  </a:lnTo>
                  <a:lnTo>
                    <a:pt x="530" y="151"/>
                  </a:lnTo>
                  <a:lnTo>
                    <a:pt x="530" y="150"/>
                  </a:lnTo>
                  <a:lnTo>
                    <a:pt x="530" y="149"/>
                  </a:lnTo>
                  <a:lnTo>
                    <a:pt x="530" y="148"/>
                  </a:lnTo>
                  <a:lnTo>
                    <a:pt x="531" y="148"/>
                  </a:lnTo>
                  <a:lnTo>
                    <a:pt x="531" y="147"/>
                  </a:lnTo>
                  <a:lnTo>
                    <a:pt x="531" y="146"/>
                  </a:lnTo>
                  <a:lnTo>
                    <a:pt x="530" y="146"/>
                  </a:lnTo>
                  <a:lnTo>
                    <a:pt x="530" y="146"/>
                  </a:lnTo>
                  <a:lnTo>
                    <a:pt x="529" y="147"/>
                  </a:lnTo>
                  <a:lnTo>
                    <a:pt x="528" y="147"/>
                  </a:lnTo>
                  <a:lnTo>
                    <a:pt x="528" y="146"/>
                  </a:lnTo>
                  <a:lnTo>
                    <a:pt x="529" y="146"/>
                  </a:lnTo>
                  <a:lnTo>
                    <a:pt x="528" y="146"/>
                  </a:lnTo>
                  <a:lnTo>
                    <a:pt x="528" y="145"/>
                  </a:lnTo>
                  <a:lnTo>
                    <a:pt x="528" y="143"/>
                  </a:lnTo>
                  <a:lnTo>
                    <a:pt x="527" y="143"/>
                  </a:lnTo>
                  <a:lnTo>
                    <a:pt x="527" y="143"/>
                  </a:lnTo>
                  <a:lnTo>
                    <a:pt x="527" y="144"/>
                  </a:lnTo>
                  <a:lnTo>
                    <a:pt x="526" y="144"/>
                  </a:lnTo>
                  <a:lnTo>
                    <a:pt x="525" y="144"/>
                  </a:lnTo>
                  <a:lnTo>
                    <a:pt x="525" y="144"/>
                  </a:lnTo>
                  <a:lnTo>
                    <a:pt x="526" y="142"/>
                  </a:lnTo>
                  <a:lnTo>
                    <a:pt x="526" y="141"/>
                  </a:lnTo>
                  <a:lnTo>
                    <a:pt x="526" y="140"/>
                  </a:lnTo>
                  <a:lnTo>
                    <a:pt x="525" y="140"/>
                  </a:lnTo>
                  <a:lnTo>
                    <a:pt x="523" y="139"/>
                  </a:lnTo>
                  <a:lnTo>
                    <a:pt x="523" y="139"/>
                  </a:lnTo>
                  <a:lnTo>
                    <a:pt x="519" y="137"/>
                  </a:lnTo>
                  <a:lnTo>
                    <a:pt x="518" y="138"/>
                  </a:lnTo>
                  <a:lnTo>
                    <a:pt x="515" y="139"/>
                  </a:lnTo>
                  <a:lnTo>
                    <a:pt x="514" y="139"/>
                  </a:lnTo>
                  <a:lnTo>
                    <a:pt x="514" y="140"/>
                  </a:lnTo>
                  <a:lnTo>
                    <a:pt x="512" y="140"/>
                  </a:lnTo>
                  <a:lnTo>
                    <a:pt x="512" y="139"/>
                  </a:lnTo>
                  <a:lnTo>
                    <a:pt x="512" y="139"/>
                  </a:lnTo>
                  <a:lnTo>
                    <a:pt x="510" y="139"/>
                  </a:lnTo>
                  <a:lnTo>
                    <a:pt x="509" y="139"/>
                  </a:lnTo>
                  <a:lnTo>
                    <a:pt x="509" y="139"/>
                  </a:lnTo>
                  <a:lnTo>
                    <a:pt x="509" y="139"/>
                  </a:lnTo>
                  <a:lnTo>
                    <a:pt x="506" y="138"/>
                  </a:lnTo>
                  <a:lnTo>
                    <a:pt x="506" y="137"/>
                  </a:lnTo>
                  <a:lnTo>
                    <a:pt x="505" y="137"/>
                  </a:lnTo>
                  <a:lnTo>
                    <a:pt x="500" y="136"/>
                  </a:lnTo>
                  <a:lnTo>
                    <a:pt x="499" y="136"/>
                  </a:lnTo>
                  <a:lnTo>
                    <a:pt x="499" y="135"/>
                  </a:lnTo>
                  <a:lnTo>
                    <a:pt x="498" y="135"/>
                  </a:lnTo>
                  <a:lnTo>
                    <a:pt x="496" y="139"/>
                  </a:lnTo>
                  <a:lnTo>
                    <a:pt x="495" y="139"/>
                  </a:lnTo>
                  <a:lnTo>
                    <a:pt x="495" y="143"/>
                  </a:lnTo>
                  <a:lnTo>
                    <a:pt x="495" y="143"/>
                  </a:lnTo>
                  <a:lnTo>
                    <a:pt x="496" y="145"/>
                  </a:lnTo>
                  <a:lnTo>
                    <a:pt x="497" y="146"/>
                  </a:lnTo>
                  <a:lnTo>
                    <a:pt x="497" y="146"/>
                  </a:lnTo>
                  <a:lnTo>
                    <a:pt x="498" y="146"/>
                  </a:lnTo>
                  <a:lnTo>
                    <a:pt x="499" y="146"/>
                  </a:lnTo>
                  <a:lnTo>
                    <a:pt x="499" y="146"/>
                  </a:lnTo>
                  <a:lnTo>
                    <a:pt x="499" y="147"/>
                  </a:lnTo>
                  <a:lnTo>
                    <a:pt x="498" y="147"/>
                  </a:lnTo>
                  <a:lnTo>
                    <a:pt x="498" y="148"/>
                  </a:lnTo>
                  <a:lnTo>
                    <a:pt x="497" y="149"/>
                  </a:lnTo>
                  <a:lnTo>
                    <a:pt x="497" y="150"/>
                  </a:lnTo>
                  <a:lnTo>
                    <a:pt x="497" y="150"/>
                  </a:lnTo>
                  <a:lnTo>
                    <a:pt x="497" y="151"/>
                  </a:lnTo>
                  <a:lnTo>
                    <a:pt x="496" y="153"/>
                  </a:lnTo>
                  <a:lnTo>
                    <a:pt x="495" y="154"/>
                  </a:lnTo>
                  <a:lnTo>
                    <a:pt x="495" y="156"/>
                  </a:lnTo>
                  <a:lnTo>
                    <a:pt x="496" y="157"/>
                  </a:lnTo>
                  <a:lnTo>
                    <a:pt x="497" y="157"/>
                  </a:lnTo>
                  <a:lnTo>
                    <a:pt x="497" y="157"/>
                  </a:lnTo>
                  <a:lnTo>
                    <a:pt x="498" y="157"/>
                  </a:lnTo>
                  <a:lnTo>
                    <a:pt x="499" y="157"/>
                  </a:lnTo>
                  <a:lnTo>
                    <a:pt x="499" y="157"/>
                  </a:lnTo>
                  <a:lnTo>
                    <a:pt x="497" y="157"/>
                  </a:lnTo>
                  <a:lnTo>
                    <a:pt x="497" y="158"/>
                  </a:lnTo>
                  <a:lnTo>
                    <a:pt x="497" y="158"/>
                  </a:lnTo>
                  <a:lnTo>
                    <a:pt x="497" y="161"/>
                  </a:lnTo>
                  <a:lnTo>
                    <a:pt x="498" y="162"/>
                  </a:lnTo>
                  <a:lnTo>
                    <a:pt x="498" y="162"/>
                  </a:lnTo>
                  <a:lnTo>
                    <a:pt x="499" y="163"/>
                  </a:lnTo>
                  <a:lnTo>
                    <a:pt x="499" y="164"/>
                  </a:lnTo>
                  <a:lnTo>
                    <a:pt x="498" y="164"/>
                  </a:lnTo>
                  <a:lnTo>
                    <a:pt x="497" y="164"/>
                  </a:lnTo>
                  <a:lnTo>
                    <a:pt x="497" y="165"/>
                  </a:lnTo>
                  <a:lnTo>
                    <a:pt x="500" y="165"/>
                  </a:lnTo>
                  <a:lnTo>
                    <a:pt x="501" y="165"/>
                  </a:lnTo>
                  <a:lnTo>
                    <a:pt x="500" y="167"/>
                  </a:lnTo>
                  <a:lnTo>
                    <a:pt x="500" y="167"/>
                  </a:lnTo>
                  <a:lnTo>
                    <a:pt x="499" y="168"/>
                  </a:lnTo>
                  <a:lnTo>
                    <a:pt x="500" y="169"/>
                  </a:lnTo>
                  <a:lnTo>
                    <a:pt x="501" y="169"/>
                  </a:lnTo>
                  <a:lnTo>
                    <a:pt x="499" y="170"/>
                  </a:lnTo>
                  <a:lnTo>
                    <a:pt x="499" y="169"/>
                  </a:lnTo>
                  <a:lnTo>
                    <a:pt x="497" y="169"/>
                  </a:lnTo>
                  <a:lnTo>
                    <a:pt x="497" y="170"/>
                  </a:lnTo>
                  <a:lnTo>
                    <a:pt x="497" y="172"/>
                  </a:lnTo>
                  <a:lnTo>
                    <a:pt x="497" y="172"/>
                  </a:lnTo>
                  <a:lnTo>
                    <a:pt x="497" y="173"/>
                  </a:lnTo>
                  <a:lnTo>
                    <a:pt x="496" y="173"/>
                  </a:lnTo>
                  <a:lnTo>
                    <a:pt x="496" y="174"/>
                  </a:lnTo>
                  <a:lnTo>
                    <a:pt x="494" y="174"/>
                  </a:lnTo>
                  <a:lnTo>
                    <a:pt x="493" y="175"/>
                  </a:lnTo>
                  <a:lnTo>
                    <a:pt x="492" y="175"/>
                  </a:lnTo>
                  <a:lnTo>
                    <a:pt x="492" y="175"/>
                  </a:lnTo>
                  <a:lnTo>
                    <a:pt x="492" y="178"/>
                  </a:lnTo>
                  <a:lnTo>
                    <a:pt x="492" y="178"/>
                  </a:lnTo>
                  <a:lnTo>
                    <a:pt x="492" y="179"/>
                  </a:lnTo>
                  <a:lnTo>
                    <a:pt x="498" y="183"/>
                  </a:lnTo>
                  <a:lnTo>
                    <a:pt x="499" y="183"/>
                  </a:lnTo>
                  <a:lnTo>
                    <a:pt x="502" y="196"/>
                  </a:lnTo>
                  <a:lnTo>
                    <a:pt x="502" y="197"/>
                  </a:lnTo>
                  <a:lnTo>
                    <a:pt x="503" y="204"/>
                  </a:lnTo>
                  <a:lnTo>
                    <a:pt x="504" y="204"/>
                  </a:lnTo>
                  <a:lnTo>
                    <a:pt x="505" y="201"/>
                  </a:lnTo>
                  <a:lnTo>
                    <a:pt x="505" y="201"/>
                  </a:lnTo>
                  <a:lnTo>
                    <a:pt x="505" y="204"/>
                  </a:lnTo>
                  <a:lnTo>
                    <a:pt x="506" y="204"/>
                  </a:lnTo>
                  <a:lnTo>
                    <a:pt x="506" y="205"/>
                  </a:lnTo>
                  <a:lnTo>
                    <a:pt x="505" y="205"/>
                  </a:lnTo>
                  <a:lnTo>
                    <a:pt x="504" y="205"/>
                  </a:lnTo>
                  <a:lnTo>
                    <a:pt x="503" y="205"/>
                  </a:lnTo>
                  <a:lnTo>
                    <a:pt x="503" y="205"/>
                  </a:lnTo>
                  <a:lnTo>
                    <a:pt x="498" y="212"/>
                  </a:lnTo>
                  <a:lnTo>
                    <a:pt x="487" y="220"/>
                  </a:lnTo>
                  <a:lnTo>
                    <a:pt x="488" y="221"/>
                  </a:lnTo>
                  <a:lnTo>
                    <a:pt x="491" y="227"/>
                  </a:lnTo>
                  <a:lnTo>
                    <a:pt x="492" y="237"/>
                  </a:lnTo>
                  <a:lnTo>
                    <a:pt x="492" y="237"/>
                  </a:lnTo>
                  <a:lnTo>
                    <a:pt x="492" y="237"/>
                  </a:lnTo>
                  <a:lnTo>
                    <a:pt x="492" y="237"/>
                  </a:lnTo>
                  <a:lnTo>
                    <a:pt x="493" y="239"/>
                  </a:lnTo>
                  <a:lnTo>
                    <a:pt x="493" y="240"/>
                  </a:lnTo>
                  <a:lnTo>
                    <a:pt x="494" y="241"/>
                  </a:lnTo>
                  <a:lnTo>
                    <a:pt x="494" y="241"/>
                  </a:lnTo>
                  <a:lnTo>
                    <a:pt x="495" y="242"/>
                  </a:lnTo>
                  <a:lnTo>
                    <a:pt x="497" y="241"/>
                  </a:lnTo>
                  <a:lnTo>
                    <a:pt x="497" y="242"/>
                  </a:lnTo>
                  <a:lnTo>
                    <a:pt x="496" y="242"/>
                  </a:lnTo>
                  <a:lnTo>
                    <a:pt x="494" y="242"/>
                  </a:lnTo>
                  <a:lnTo>
                    <a:pt x="494" y="243"/>
                  </a:lnTo>
                  <a:lnTo>
                    <a:pt x="493" y="245"/>
                  </a:lnTo>
                  <a:lnTo>
                    <a:pt x="492" y="245"/>
                  </a:lnTo>
                  <a:lnTo>
                    <a:pt x="492" y="245"/>
                  </a:lnTo>
                  <a:lnTo>
                    <a:pt x="490" y="245"/>
                  </a:lnTo>
                  <a:lnTo>
                    <a:pt x="490" y="246"/>
                  </a:lnTo>
                  <a:lnTo>
                    <a:pt x="492" y="248"/>
                  </a:lnTo>
                  <a:lnTo>
                    <a:pt x="493" y="248"/>
                  </a:lnTo>
                  <a:lnTo>
                    <a:pt x="493" y="249"/>
                  </a:lnTo>
                  <a:lnTo>
                    <a:pt x="492" y="249"/>
                  </a:lnTo>
                  <a:lnTo>
                    <a:pt x="492" y="250"/>
                  </a:lnTo>
                  <a:lnTo>
                    <a:pt x="491" y="251"/>
                  </a:lnTo>
                  <a:lnTo>
                    <a:pt x="491" y="251"/>
                  </a:lnTo>
                  <a:lnTo>
                    <a:pt x="490" y="248"/>
                  </a:lnTo>
                  <a:lnTo>
                    <a:pt x="490" y="248"/>
                  </a:lnTo>
                  <a:lnTo>
                    <a:pt x="490" y="248"/>
                  </a:lnTo>
                  <a:lnTo>
                    <a:pt x="489" y="247"/>
                  </a:lnTo>
                  <a:lnTo>
                    <a:pt x="488" y="248"/>
                  </a:lnTo>
                  <a:lnTo>
                    <a:pt x="488" y="248"/>
                  </a:lnTo>
                  <a:lnTo>
                    <a:pt x="487" y="248"/>
                  </a:lnTo>
                  <a:lnTo>
                    <a:pt x="487" y="249"/>
                  </a:lnTo>
                  <a:lnTo>
                    <a:pt x="487" y="252"/>
                  </a:lnTo>
                  <a:lnTo>
                    <a:pt x="487" y="252"/>
                  </a:lnTo>
                  <a:lnTo>
                    <a:pt x="485" y="251"/>
                  </a:lnTo>
                  <a:lnTo>
                    <a:pt x="484" y="251"/>
                  </a:lnTo>
                  <a:lnTo>
                    <a:pt x="483" y="250"/>
                  </a:lnTo>
                  <a:lnTo>
                    <a:pt x="483" y="250"/>
                  </a:lnTo>
                  <a:lnTo>
                    <a:pt x="479" y="252"/>
                  </a:lnTo>
                  <a:lnTo>
                    <a:pt x="482" y="250"/>
                  </a:lnTo>
                  <a:lnTo>
                    <a:pt x="483" y="249"/>
                  </a:lnTo>
                  <a:lnTo>
                    <a:pt x="482" y="246"/>
                  </a:lnTo>
                  <a:lnTo>
                    <a:pt x="478" y="243"/>
                  </a:lnTo>
                  <a:lnTo>
                    <a:pt x="477" y="243"/>
                  </a:lnTo>
                  <a:lnTo>
                    <a:pt x="473" y="244"/>
                  </a:lnTo>
                  <a:lnTo>
                    <a:pt x="473" y="244"/>
                  </a:lnTo>
                  <a:lnTo>
                    <a:pt x="476" y="241"/>
                  </a:lnTo>
                  <a:lnTo>
                    <a:pt x="477" y="241"/>
                  </a:lnTo>
                  <a:lnTo>
                    <a:pt x="477" y="241"/>
                  </a:lnTo>
                  <a:lnTo>
                    <a:pt x="476" y="239"/>
                  </a:lnTo>
                  <a:lnTo>
                    <a:pt x="476" y="238"/>
                  </a:lnTo>
                  <a:lnTo>
                    <a:pt x="475" y="238"/>
                  </a:lnTo>
                  <a:lnTo>
                    <a:pt x="474" y="237"/>
                  </a:lnTo>
                  <a:lnTo>
                    <a:pt x="473" y="236"/>
                  </a:lnTo>
                  <a:lnTo>
                    <a:pt x="473" y="236"/>
                  </a:lnTo>
                  <a:lnTo>
                    <a:pt x="472" y="235"/>
                  </a:lnTo>
                  <a:lnTo>
                    <a:pt x="472" y="234"/>
                  </a:lnTo>
                  <a:lnTo>
                    <a:pt x="473" y="233"/>
                  </a:lnTo>
                  <a:lnTo>
                    <a:pt x="473" y="226"/>
                  </a:lnTo>
                  <a:lnTo>
                    <a:pt x="472" y="225"/>
                  </a:lnTo>
                  <a:lnTo>
                    <a:pt x="472" y="218"/>
                  </a:lnTo>
                  <a:lnTo>
                    <a:pt x="472" y="215"/>
                  </a:lnTo>
                  <a:lnTo>
                    <a:pt x="472" y="215"/>
                  </a:lnTo>
                  <a:lnTo>
                    <a:pt x="471" y="215"/>
                  </a:lnTo>
                  <a:lnTo>
                    <a:pt x="470" y="215"/>
                  </a:lnTo>
                  <a:lnTo>
                    <a:pt x="469" y="215"/>
                  </a:lnTo>
                  <a:lnTo>
                    <a:pt x="468" y="214"/>
                  </a:lnTo>
                  <a:lnTo>
                    <a:pt x="468" y="214"/>
                  </a:lnTo>
                  <a:lnTo>
                    <a:pt x="467" y="214"/>
                  </a:lnTo>
                  <a:lnTo>
                    <a:pt x="456" y="214"/>
                  </a:lnTo>
                  <a:lnTo>
                    <a:pt x="454" y="218"/>
                  </a:lnTo>
                  <a:lnTo>
                    <a:pt x="456" y="213"/>
                  </a:lnTo>
                  <a:lnTo>
                    <a:pt x="456" y="212"/>
                  </a:lnTo>
                  <a:lnTo>
                    <a:pt x="454" y="212"/>
                  </a:lnTo>
                  <a:lnTo>
                    <a:pt x="454" y="211"/>
                  </a:lnTo>
                  <a:lnTo>
                    <a:pt x="453" y="210"/>
                  </a:lnTo>
                  <a:lnTo>
                    <a:pt x="448" y="208"/>
                  </a:lnTo>
                  <a:lnTo>
                    <a:pt x="447" y="208"/>
                  </a:lnTo>
                  <a:lnTo>
                    <a:pt x="447" y="208"/>
                  </a:lnTo>
                  <a:lnTo>
                    <a:pt x="446" y="208"/>
                  </a:lnTo>
                  <a:lnTo>
                    <a:pt x="445" y="208"/>
                  </a:lnTo>
                  <a:lnTo>
                    <a:pt x="444" y="207"/>
                  </a:lnTo>
                  <a:lnTo>
                    <a:pt x="444" y="207"/>
                  </a:lnTo>
                  <a:lnTo>
                    <a:pt x="443" y="207"/>
                  </a:lnTo>
                  <a:lnTo>
                    <a:pt x="443" y="207"/>
                  </a:lnTo>
                  <a:lnTo>
                    <a:pt x="443" y="206"/>
                  </a:lnTo>
                  <a:lnTo>
                    <a:pt x="440" y="202"/>
                  </a:lnTo>
                  <a:lnTo>
                    <a:pt x="435" y="198"/>
                  </a:lnTo>
                  <a:lnTo>
                    <a:pt x="432" y="198"/>
                  </a:lnTo>
                  <a:lnTo>
                    <a:pt x="429" y="197"/>
                  </a:lnTo>
                  <a:lnTo>
                    <a:pt x="428" y="196"/>
                  </a:lnTo>
                  <a:lnTo>
                    <a:pt x="426" y="194"/>
                  </a:lnTo>
                  <a:lnTo>
                    <a:pt x="424" y="194"/>
                  </a:lnTo>
                  <a:lnTo>
                    <a:pt x="418" y="197"/>
                  </a:lnTo>
                  <a:lnTo>
                    <a:pt x="417" y="197"/>
                  </a:lnTo>
                  <a:lnTo>
                    <a:pt x="417" y="197"/>
                  </a:lnTo>
                  <a:lnTo>
                    <a:pt x="415" y="197"/>
                  </a:lnTo>
                  <a:lnTo>
                    <a:pt x="415" y="197"/>
                  </a:lnTo>
                  <a:lnTo>
                    <a:pt x="416" y="196"/>
                  </a:lnTo>
                  <a:lnTo>
                    <a:pt x="417" y="195"/>
                  </a:lnTo>
                  <a:lnTo>
                    <a:pt x="417" y="192"/>
                  </a:lnTo>
                  <a:lnTo>
                    <a:pt x="415" y="190"/>
                  </a:lnTo>
                  <a:lnTo>
                    <a:pt x="415" y="186"/>
                  </a:lnTo>
                  <a:lnTo>
                    <a:pt x="414" y="182"/>
                  </a:lnTo>
                  <a:lnTo>
                    <a:pt x="413" y="179"/>
                  </a:lnTo>
                  <a:lnTo>
                    <a:pt x="413" y="179"/>
                  </a:lnTo>
                  <a:lnTo>
                    <a:pt x="412" y="178"/>
                  </a:lnTo>
                  <a:lnTo>
                    <a:pt x="411" y="179"/>
                  </a:lnTo>
                  <a:lnTo>
                    <a:pt x="410" y="179"/>
                  </a:lnTo>
                  <a:lnTo>
                    <a:pt x="410" y="178"/>
                  </a:lnTo>
                  <a:lnTo>
                    <a:pt x="407" y="178"/>
                  </a:lnTo>
                  <a:lnTo>
                    <a:pt x="407" y="179"/>
                  </a:lnTo>
                  <a:lnTo>
                    <a:pt x="407" y="180"/>
                  </a:lnTo>
                  <a:lnTo>
                    <a:pt x="407" y="181"/>
                  </a:lnTo>
                  <a:lnTo>
                    <a:pt x="407" y="178"/>
                  </a:lnTo>
                  <a:lnTo>
                    <a:pt x="406" y="179"/>
                  </a:lnTo>
                  <a:lnTo>
                    <a:pt x="406" y="179"/>
                  </a:lnTo>
                  <a:lnTo>
                    <a:pt x="405" y="178"/>
                  </a:lnTo>
                  <a:lnTo>
                    <a:pt x="403" y="175"/>
                  </a:lnTo>
                  <a:lnTo>
                    <a:pt x="403" y="175"/>
                  </a:lnTo>
                  <a:lnTo>
                    <a:pt x="403" y="174"/>
                  </a:lnTo>
                  <a:lnTo>
                    <a:pt x="404" y="160"/>
                  </a:lnTo>
                  <a:lnTo>
                    <a:pt x="404" y="159"/>
                  </a:lnTo>
                  <a:lnTo>
                    <a:pt x="405" y="159"/>
                  </a:lnTo>
                  <a:lnTo>
                    <a:pt x="406" y="158"/>
                  </a:lnTo>
                  <a:lnTo>
                    <a:pt x="405" y="156"/>
                  </a:lnTo>
                  <a:lnTo>
                    <a:pt x="407" y="155"/>
                  </a:lnTo>
                  <a:lnTo>
                    <a:pt x="407" y="152"/>
                  </a:lnTo>
                  <a:lnTo>
                    <a:pt x="407" y="151"/>
                  </a:lnTo>
                  <a:lnTo>
                    <a:pt x="405" y="150"/>
                  </a:lnTo>
                  <a:lnTo>
                    <a:pt x="406" y="149"/>
                  </a:lnTo>
                  <a:lnTo>
                    <a:pt x="408" y="149"/>
                  </a:lnTo>
                  <a:lnTo>
                    <a:pt x="410" y="146"/>
                  </a:lnTo>
                  <a:lnTo>
                    <a:pt x="412" y="145"/>
                  </a:lnTo>
                  <a:lnTo>
                    <a:pt x="411" y="144"/>
                  </a:lnTo>
                  <a:lnTo>
                    <a:pt x="411" y="143"/>
                  </a:lnTo>
                  <a:lnTo>
                    <a:pt x="413" y="143"/>
                  </a:lnTo>
                  <a:lnTo>
                    <a:pt x="413" y="143"/>
                  </a:lnTo>
                  <a:lnTo>
                    <a:pt x="413" y="142"/>
                  </a:lnTo>
                  <a:lnTo>
                    <a:pt x="413" y="141"/>
                  </a:lnTo>
                  <a:lnTo>
                    <a:pt x="414" y="141"/>
                  </a:lnTo>
                  <a:lnTo>
                    <a:pt x="414" y="140"/>
                  </a:lnTo>
                  <a:lnTo>
                    <a:pt x="414" y="139"/>
                  </a:lnTo>
                  <a:lnTo>
                    <a:pt x="416" y="142"/>
                  </a:lnTo>
                  <a:lnTo>
                    <a:pt x="415" y="138"/>
                  </a:lnTo>
                  <a:lnTo>
                    <a:pt x="416" y="135"/>
                  </a:lnTo>
                  <a:lnTo>
                    <a:pt x="417" y="135"/>
                  </a:lnTo>
                  <a:lnTo>
                    <a:pt x="418" y="135"/>
                  </a:lnTo>
                  <a:lnTo>
                    <a:pt x="419" y="135"/>
                  </a:lnTo>
                  <a:lnTo>
                    <a:pt x="419" y="135"/>
                  </a:lnTo>
                  <a:lnTo>
                    <a:pt x="418" y="135"/>
                  </a:lnTo>
                  <a:lnTo>
                    <a:pt x="417" y="133"/>
                  </a:lnTo>
                  <a:lnTo>
                    <a:pt x="417" y="132"/>
                  </a:lnTo>
                  <a:lnTo>
                    <a:pt x="418" y="133"/>
                  </a:lnTo>
                  <a:lnTo>
                    <a:pt x="419" y="132"/>
                  </a:lnTo>
                  <a:lnTo>
                    <a:pt x="422" y="133"/>
                  </a:lnTo>
                  <a:lnTo>
                    <a:pt x="423" y="132"/>
                  </a:lnTo>
                  <a:lnTo>
                    <a:pt x="424" y="132"/>
                  </a:lnTo>
                  <a:lnTo>
                    <a:pt x="426" y="132"/>
                  </a:lnTo>
                  <a:lnTo>
                    <a:pt x="427" y="131"/>
                  </a:lnTo>
                  <a:lnTo>
                    <a:pt x="427" y="130"/>
                  </a:lnTo>
                  <a:lnTo>
                    <a:pt x="427" y="129"/>
                  </a:lnTo>
                  <a:lnTo>
                    <a:pt x="426" y="126"/>
                  </a:lnTo>
                  <a:lnTo>
                    <a:pt x="425" y="125"/>
                  </a:lnTo>
                  <a:lnTo>
                    <a:pt x="425" y="124"/>
                  </a:lnTo>
                  <a:lnTo>
                    <a:pt x="425" y="124"/>
                  </a:lnTo>
                  <a:lnTo>
                    <a:pt x="425" y="124"/>
                  </a:lnTo>
                  <a:lnTo>
                    <a:pt x="424" y="124"/>
                  </a:lnTo>
                  <a:lnTo>
                    <a:pt x="423" y="124"/>
                  </a:lnTo>
                  <a:lnTo>
                    <a:pt x="421" y="123"/>
                  </a:lnTo>
                  <a:lnTo>
                    <a:pt x="421" y="122"/>
                  </a:lnTo>
                  <a:lnTo>
                    <a:pt x="421" y="121"/>
                  </a:lnTo>
                  <a:lnTo>
                    <a:pt x="419" y="122"/>
                  </a:lnTo>
                  <a:lnTo>
                    <a:pt x="418" y="122"/>
                  </a:lnTo>
                  <a:lnTo>
                    <a:pt x="418" y="124"/>
                  </a:lnTo>
                  <a:lnTo>
                    <a:pt x="418" y="123"/>
                  </a:lnTo>
                  <a:lnTo>
                    <a:pt x="418" y="122"/>
                  </a:lnTo>
                  <a:lnTo>
                    <a:pt x="419" y="122"/>
                  </a:lnTo>
                  <a:lnTo>
                    <a:pt x="418" y="121"/>
                  </a:lnTo>
                  <a:lnTo>
                    <a:pt x="417" y="121"/>
                  </a:lnTo>
                  <a:lnTo>
                    <a:pt x="416" y="121"/>
                  </a:lnTo>
                  <a:lnTo>
                    <a:pt x="416" y="121"/>
                  </a:lnTo>
                  <a:lnTo>
                    <a:pt x="416" y="121"/>
                  </a:lnTo>
                  <a:lnTo>
                    <a:pt x="413" y="120"/>
                  </a:lnTo>
                  <a:lnTo>
                    <a:pt x="412" y="119"/>
                  </a:lnTo>
                  <a:lnTo>
                    <a:pt x="412" y="119"/>
                  </a:lnTo>
                  <a:lnTo>
                    <a:pt x="412" y="120"/>
                  </a:lnTo>
                  <a:lnTo>
                    <a:pt x="411" y="120"/>
                  </a:lnTo>
                  <a:lnTo>
                    <a:pt x="410" y="120"/>
                  </a:lnTo>
                  <a:lnTo>
                    <a:pt x="410" y="119"/>
                  </a:lnTo>
                  <a:lnTo>
                    <a:pt x="411" y="117"/>
                  </a:lnTo>
                  <a:lnTo>
                    <a:pt x="416" y="120"/>
                  </a:lnTo>
                  <a:lnTo>
                    <a:pt x="416" y="120"/>
                  </a:lnTo>
                  <a:lnTo>
                    <a:pt x="418" y="121"/>
                  </a:lnTo>
                  <a:lnTo>
                    <a:pt x="419" y="121"/>
                  </a:lnTo>
                  <a:lnTo>
                    <a:pt x="420" y="121"/>
                  </a:lnTo>
                  <a:lnTo>
                    <a:pt x="420" y="121"/>
                  </a:lnTo>
                  <a:lnTo>
                    <a:pt x="421" y="121"/>
                  </a:lnTo>
                  <a:lnTo>
                    <a:pt x="421" y="120"/>
                  </a:lnTo>
                  <a:lnTo>
                    <a:pt x="422" y="121"/>
                  </a:lnTo>
                  <a:lnTo>
                    <a:pt x="422" y="121"/>
                  </a:lnTo>
                  <a:lnTo>
                    <a:pt x="424" y="122"/>
                  </a:lnTo>
                  <a:lnTo>
                    <a:pt x="425" y="123"/>
                  </a:lnTo>
                  <a:lnTo>
                    <a:pt x="425" y="123"/>
                  </a:lnTo>
                  <a:lnTo>
                    <a:pt x="426" y="124"/>
                  </a:lnTo>
                  <a:lnTo>
                    <a:pt x="427" y="124"/>
                  </a:lnTo>
                  <a:lnTo>
                    <a:pt x="427" y="124"/>
                  </a:lnTo>
                  <a:lnTo>
                    <a:pt x="428" y="124"/>
                  </a:lnTo>
                  <a:lnTo>
                    <a:pt x="429" y="124"/>
                  </a:lnTo>
                  <a:lnTo>
                    <a:pt x="429" y="123"/>
                  </a:lnTo>
                  <a:lnTo>
                    <a:pt x="429" y="123"/>
                  </a:lnTo>
                  <a:lnTo>
                    <a:pt x="431" y="120"/>
                  </a:lnTo>
                  <a:lnTo>
                    <a:pt x="430" y="120"/>
                  </a:lnTo>
                  <a:lnTo>
                    <a:pt x="430" y="118"/>
                  </a:lnTo>
                  <a:lnTo>
                    <a:pt x="431" y="119"/>
                  </a:lnTo>
                  <a:lnTo>
                    <a:pt x="432" y="119"/>
                  </a:lnTo>
                  <a:lnTo>
                    <a:pt x="432" y="118"/>
                  </a:lnTo>
                  <a:lnTo>
                    <a:pt x="431" y="117"/>
                  </a:lnTo>
                  <a:lnTo>
                    <a:pt x="431" y="117"/>
                  </a:lnTo>
                  <a:lnTo>
                    <a:pt x="431" y="116"/>
                  </a:lnTo>
                  <a:lnTo>
                    <a:pt x="432" y="116"/>
                  </a:lnTo>
                  <a:lnTo>
                    <a:pt x="432" y="117"/>
                  </a:lnTo>
                  <a:lnTo>
                    <a:pt x="432" y="117"/>
                  </a:lnTo>
                  <a:lnTo>
                    <a:pt x="433" y="117"/>
                  </a:lnTo>
                  <a:lnTo>
                    <a:pt x="433" y="117"/>
                  </a:lnTo>
                  <a:lnTo>
                    <a:pt x="433" y="117"/>
                  </a:lnTo>
                  <a:lnTo>
                    <a:pt x="436" y="118"/>
                  </a:lnTo>
                  <a:lnTo>
                    <a:pt x="436" y="117"/>
                  </a:lnTo>
                  <a:lnTo>
                    <a:pt x="438" y="118"/>
                  </a:lnTo>
                  <a:lnTo>
                    <a:pt x="439" y="117"/>
                  </a:lnTo>
                  <a:lnTo>
                    <a:pt x="440" y="116"/>
                  </a:lnTo>
                  <a:lnTo>
                    <a:pt x="441" y="116"/>
                  </a:lnTo>
                  <a:lnTo>
                    <a:pt x="443" y="113"/>
                  </a:lnTo>
                  <a:lnTo>
                    <a:pt x="443" y="111"/>
                  </a:lnTo>
                  <a:lnTo>
                    <a:pt x="443" y="111"/>
                  </a:lnTo>
                  <a:lnTo>
                    <a:pt x="444" y="109"/>
                  </a:lnTo>
                  <a:lnTo>
                    <a:pt x="445" y="109"/>
                  </a:lnTo>
                  <a:lnTo>
                    <a:pt x="446" y="106"/>
                  </a:lnTo>
                  <a:lnTo>
                    <a:pt x="447" y="106"/>
                  </a:lnTo>
                  <a:lnTo>
                    <a:pt x="447" y="106"/>
                  </a:lnTo>
                  <a:lnTo>
                    <a:pt x="447" y="105"/>
                  </a:lnTo>
                  <a:lnTo>
                    <a:pt x="447" y="103"/>
                  </a:lnTo>
                  <a:lnTo>
                    <a:pt x="447" y="103"/>
                  </a:lnTo>
                  <a:lnTo>
                    <a:pt x="447" y="102"/>
                  </a:lnTo>
                  <a:lnTo>
                    <a:pt x="442" y="102"/>
                  </a:lnTo>
                  <a:lnTo>
                    <a:pt x="441" y="102"/>
                  </a:lnTo>
                  <a:lnTo>
                    <a:pt x="436" y="101"/>
                  </a:lnTo>
                  <a:lnTo>
                    <a:pt x="432" y="95"/>
                  </a:lnTo>
                  <a:lnTo>
                    <a:pt x="429" y="95"/>
                  </a:lnTo>
                  <a:lnTo>
                    <a:pt x="430" y="93"/>
                  </a:lnTo>
                  <a:lnTo>
                    <a:pt x="432" y="94"/>
                  </a:lnTo>
                  <a:lnTo>
                    <a:pt x="432" y="93"/>
                  </a:lnTo>
                  <a:lnTo>
                    <a:pt x="433" y="93"/>
                  </a:lnTo>
                  <a:lnTo>
                    <a:pt x="436" y="95"/>
                  </a:lnTo>
                  <a:lnTo>
                    <a:pt x="437" y="96"/>
                  </a:lnTo>
                  <a:lnTo>
                    <a:pt x="437" y="96"/>
                  </a:lnTo>
                  <a:lnTo>
                    <a:pt x="440" y="99"/>
                  </a:lnTo>
                  <a:lnTo>
                    <a:pt x="441" y="101"/>
                  </a:lnTo>
                  <a:lnTo>
                    <a:pt x="446" y="100"/>
                  </a:lnTo>
                  <a:lnTo>
                    <a:pt x="447" y="99"/>
                  </a:lnTo>
                  <a:lnTo>
                    <a:pt x="447" y="98"/>
                  </a:lnTo>
                  <a:lnTo>
                    <a:pt x="448" y="97"/>
                  </a:lnTo>
                  <a:lnTo>
                    <a:pt x="449" y="96"/>
                  </a:lnTo>
                  <a:lnTo>
                    <a:pt x="450" y="95"/>
                  </a:lnTo>
                  <a:lnTo>
                    <a:pt x="450" y="93"/>
                  </a:lnTo>
                  <a:lnTo>
                    <a:pt x="451" y="92"/>
                  </a:lnTo>
                  <a:lnTo>
                    <a:pt x="452" y="92"/>
                  </a:lnTo>
                  <a:lnTo>
                    <a:pt x="452" y="92"/>
                  </a:lnTo>
                  <a:lnTo>
                    <a:pt x="452" y="91"/>
                  </a:lnTo>
                  <a:lnTo>
                    <a:pt x="452" y="89"/>
                  </a:lnTo>
                  <a:lnTo>
                    <a:pt x="452" y="88"/>
                  </a:lnTo>
                  <a:lnTo>
                    <a:pt x="450" y="88"/>
                  </a:lnTo>
                  <a:lnTo>
                    <a:pt x="449" y="87"/>
                  </a:lnTo>
                  <a:lnTo>
                    <a:pt x="448" y="86"/>
                  </a:lnTo>
                  <a:lnTo>
                    <a:pt x="449" y="86"/>
                  </a:lnTo>
                  <a:lnTo>
                    <a:pt x="449" y="85"/>
                  </a:lnTo>
                  <a:lnTo>
                    <a:pt x="450" y="84"/>
                  </a:lnTo>
                  <a:lnTo>
                    <a:pt x="452" y="85"/>
                  </a:lnTo>
                  <a:lnTo>
                    <a:pt x="453" y="85"/>
                  </a:lnTo>
                  <a:lnTo>
                    <a:pt x="453" y="85"/>
                  </a:lnTo>
                  <a:lnTo>
                    <a:pt x="455" y="84"/>
                  </a:lnTo>
                  <a:lnTo>
                    <a:pt x="456" y="84"/>
                  </a:lnTo>
                  <a:lnTo>
                    <a:pt x="457" y="88"/>
                  </a:lnTo>
                  <a:lnTo>
                    <a:pt x="458" y="88"/>
                  </a:lnTo>
                  <a:lnTo>
                    <a:pt x="458" y="88"/>
                  </a:lnTo>
                  <a:lnTo>
                    <a:pt x="459" y="88"/>
                  </a:lnTo>
                  <a:lnTo>
                    <a:pt x="461" y="89"/>
                  </a:lnTo>
                  <a:lnTo>
                    <a:pt x="461" y="87"/>
                  </a:lnTo>
                  <a:lnTo>
                    <a:pt x="461" y="87"/>
                  </a:lnTo>
                  <a:lnTo>
                    <a:pt x="461" y="87"/>
                  </a:lnTo>
                  <a:lnTo>
                    <a:pt x="462" y="88"/>
                  </a:lnTo>
                  <a:lnTo>
                    <a:pt x="463" y="89"/>
                  </a:lnTo>
                  <a:lnTo>
                    <a:pt x="465" y="89"/>
                  </a:lnTo>
                  <a:lnTo>
                    <a:pt x="465" y="89"/>
                  </a:lnTo>
                  <a:lnTo>
                    <a:pt x="465" y="89"/>
                  </a:lnTo>
                  <a:lnTo>
                    <a:pt x="464" y="87"/>
                  </a:lnTo>
                  <a:lnTo>
                    <a:pt x="464" y="86"/>
                  </a:lnTo>
                  <a:lnTo>
                    <a:pt x="463" y="84"/>
                  </a:lnTo>
                  <a:lnTo>
                    <a:pt x="462" y="83"/>
                  </a:lnTo>
                  <a:lnTo>
                    <a:pt x="463" y="82"/>
                  </a:lnTo>
                  <a:lnTo>
                    <a:pt x="464" y="84"/>
                  </a:lnTo>
                  <a:lnTo>
                    <a:pt x="466" y="85"/>
                  </a:lnTo>
                  <a:lnTo>
                    <a:pt x="466" y="86"/>
                  </a:lnTo>
                  <a:lnTo>
                    <a:pt x="467" y="87"/>
                  </a:lnTo>
                  <a:lnTo>
                    <a:pt x="468" y="87"/>
                  </a:lnTo>
                  <a:lnTo>
                    <a:pt x="468" y="85"/>
                  </a:lnTo>
                  <a:lnTo>
                    <a:pt x="469" y="84"/>
                  </a:lnTo>
                  <a:lnTo>
                    <a:pt x="471" y="84"/>
                  </a:lnTo>
                  <a:lnTo>
                    <a:pt x="474" y="81"/>
                  </a:lnTo>
                  <a:lnTo>
                    <a:pt x="474" y="80"/>
                  </a:lnTo>
                  <a:lnTo>
                    <a:pt x="474" y="79"/>
                  </a:lnTo>
                  <a:lnTo>
                    <a:pt x="476" y="77"/>
                  </a:lnTo>
                  <a:lnTo>
                    <a:pt x="478" y="77"/>
                  </a:lnTo>
                  <a:lnTo>
                    <a:pt x="478" y="76"/>
                  </a:lnTo>
                  <a:lnTo>
                    <a:pt x="478" y="75"/>
                  </a:lnTo>
                  <a:lnTo>
                    <a:pt x="478" y="74"/>
                  </a:lnTo>
                  <a:lnTo>
                    <a:pt x="478" y="73"/>
                  </a:lnTo>
                  <a:lnTo>
                    <a:pt x="478" y="72"/>
                  </a:lnTo>
                  <a:lnTo>
                    <a:pt x="478" y="71"/>
                  </a:lnTo>
                  <a:lnTo>
                    <a:pt x="474" y="66"/>
                  </a:lnTo>
                  <a:lnTo>
                    <a:pt x="474" y="62"/>
                  </a:lnTo>
                  <a:lnTo>
                    <a:pt x="475" y="61"/>
                  </a:lnTo>
                  <a:lnTo>
                    <a:pt x="472" y="62"/>
                  </a:lnTo>
                  <a:lnTo>
                    <a:pt x="472" y="60"/>
                  </a:lnTo>
                  <a:lnTo>
                    <a:pt x="472" y="60"/>
                  </a:lnTo>
                  <a:lnTo>
                    <a:pt x="472" y="59"/>
                  </a:lnTo>
                  <a:lnTo>
                    <a:pt x="472" y="59"/>
                  </a:lnTo>
                  <a:lnTo>
                    <a:pt x="471" y="57"/>
                  </a:lnTo>
                  <a:lnTo>
                    <a:pt x="472" y="56"/>
                  </a:lnTo>
                  <a:lnTo>
                    <a:pt x="473" y="57"/>
                  </a:lnTo>
                  <a:lnTo>
                    <a:pt x="473" y="56"/>
                  </a:lnTo>
                  <a:lnTo>
                    <a:pt x="474" y="56"/>
                  </a:lnTo>
                  <a:lnTo>
                    <a:pt x="474" y="57"/>
                  </a:lnTo>
                  <a:lnTo>
                    <a:pt x="475" y="58"/>
                  </a:lnTo>
                  <a:lnTo>
                    <a:pt x="476" y="56"/>
                  </a:lnTo>
                  <a:lnTo>
                    <a:pt x="476" y="56"/>
                  </a:lnTo>
                  <a:lnTo>
                    <a:pt x="478" y="55"/>
                  </a:lnTo>
                  <a:lnTo>
                    <a:pt x="478" y="55"/>
                  </a:lnTo>
                  <a:lnTo>
                    <a:pt x="479" y="53"/>
                  </a:lnTo>
                  <a:lnTo>
                    <a:pt x="478" y="52"/>
                  </a:lnTo>
                  <a:lnTo>
                    <a:pt x="475" y="51"/>
                  </a:lnTo>
                  <a:lnTo>
                    <a:pt x="476" y="50"/>
                  </a:lnTo>
                  <a:lnTo>
                    <a:pt x="477" y="48"/>
                  </a:lnTo>
                  <a:lnTo>
                    <a:pt x="478" y="48"/>
                  </a:lnTo>
                  <a:lnTo>
                    <a:pt x="478" y="46"/>
                  </a:lnTo>
                  <a:lnTo>
                    <a:pt x="476" y="46"/>
                  </a:lnTo>
                  <a:lnTo>
                    <a:pt x="476" y="45"/>
                  </a:lnTo>
                  <a:lnTo>
                    <a:pt x="473" y="45"/>
                  </a:lnTo>
                  <a:lnTo>
                    <a:pt x="472" y="45"/>
                  </a:lnTo>
                  <a:lnTo>
                    <a:pt x="473" y="44"/>
                  </a:lnTo>
                  <a:lnTo>
                    <a:pt x="471" y="42"/>
                  </a:lnTo>
                  <a:lnTo>
                    <a:pt x="470" y="41"/>
                  </a:lnTo>
                  <a:lnTo>
                    <a:pt x="472" y="41"/>
                  </a:lnTo>
                  <a:lnTo>
                    <a:pt x="471" y="39"/>
                  </a:lnTo>
                  <a:lnTo>
                    <a:pt x="471" y="38"/>
                  </a:lnTo>
                  <a:lnTo>
                    <a:pt x="470" y="38"/>
                  </a:lnTo>
                  <a:lnTo>
                    <a:pt x="468" y="39"/>
                  </a:lnTo>
                  <a:lnTo>
                    <a:pt x="468" y="38"/>
                  </a:lnTo>
                  <a:lnTo>
                    <a:pt x="465" y="38"/>
                  </a:lnTo>
                  <a:lnTo>
                    <a:pt x="463" y="37"/>
                  </a:lnTo>
                  <a:lnTo>
                    <a:pt x="462" y="36"/>
                  </a:lnTo>
                  <a:lnTo>
                    <a:pt x="461" y="36"/>
                  </a:lnTo>
                  <a:lnTo>
                    <a:pt x="458" y="36"/>
                  </a:lnTo>
                  <a:lnTo>
                    <a:pt x="458" y="37"/>
                  </a:lnTo>
                  <a:lnTo>
                    <a:pt x="455" y="36"/>
                  </a:lnTo>
                  <a:lnTo>
                    <a:pt x="455" y="38"/>
                  </a:lnTo>
                  <a:lnTo>
                    <a:pt x="455" y="39"/>
                  </a:lnTo>
                  <a:lnTo>
                    <a:pt x="455" y="41"/>
                  </a:lnTo>
                  <a:lnTo>
                    <a:pt x="455" y="41"/>
                  </a:lnTo>
                  <a:lnTo>
                    <a:pt x="455" y="43"/>
                  </a:lnTo>
                  <a:lnTo>
                    <a:pt x="455" y="44"/>
                  </a:lnTo>
                  <a:lnTo>
                    <a:pt x="455" y="44"/>
                  </a:lnTo>
                  <a:lnTo>
                    <a:pt x="456" y="46"/>
                  </a:lnTo>
                  <a:lnTo>
                    <a:pt x="457" y="47"/>
                  </a:lnTo>
                  <a:lnTo>
                    <a:pt x="458" y="47"/>
                  </a:lnTo>
                  <a:lnTo>
                    <a:pt x="458" y="48"/>
                  </a:lnTo>
                  <a:lnTo>
                    <a:pt x="459" y="48"/>
                  </a:lnTo>
                  <a:lnTo>
                    <a:pt x="460" y="49"/>
                  </a:lnTo>
                  <a:lnTo>
                    <a:pt x="458" y="49"/>
                  </a:lnTo>
                  <a:lnTo>
                    <a:pt x="458" y="49"/>
                  </a:lnTo>
                  <a:lnTo>
                    <a:pt x="458" y="50"/>
                  </a:lnTo>
                  <a:lnTo>
                    <a:pt x="458" y="50"/>
                  </a:lnTo>
                  <a:lnTo>
                    <a:pt x="458" y="50"/>
                  </a:lnTo>
                  <a:lnTo>
                    <a:pt x="457" y="51"/>
                  </a:lnTo>
                  <a:lnTo>
                    <a:pt x="458" y="52"/>
                  </a:lnTo>
                  <a:lnTo>
                    <a:pt x="459" y="52"/>
                  </a:lnTo>
                  <a:lnTo>
                    <a:pt x="459" y="52"/>
                  </a:lnTo>
                  <a:lnTo>
                    <a:pt x="458" y="52"/>
                  </a:lnTo>
                  <a:lnTo>
                    <a:pt x="457" y="52"/>
                  </a:lnTo>
                  <a:lnTo>
                    <a:pt x="456" y="53"/>
                  </a:lnTo>
                  <a:lnTo>
                    <a:pt x="455" y="52"/>
                  </a:lnTo>
                  <a:lnTo>
                    <a:pt x="455" y="53"/>
                  </a:lnTo>
                  <a:lnTo>
                    <a:pt x="454" y="53"/>
                  </a:lnTo>
                  <a:lnTo>
                    <a:pt x="454" y="54"/>
                  </a:lnTo>
                  <a:lnTo>
                    <a:pt x="454" y="59"/>
                  </a:lnTo>
                  <a:lnTo>
                    <a:pt x="453" y="59"/>
                  </a:lnTo>
                  <a:lnTo>
                    <a:pt x="453" y="61"/>
                  </a:lnTo>
                  <a:lnTo>
                    <a:pt x="451" y="64"/>
                  </a:lnTo>
                  <a:lnTo>
                    <a:pt x="450" y="66"/>
                  </a:lnTo>
                  <a:lnTo>
                    <a:pt x="449" y="68"/>
                  </a:lnTo>
                  <a:lnTo>
                    <a:pt x="449" y="73"/>
                  </a:lnTo>
                  <a:lnTo>
                    <a:pt x="448" y="72"/>
                  </a:lnTo>
                  <a:lnTo>
                    <a:pt x="448" y="72"/>
                  </a:lnTo>
                  <a:lnTo>
                    <a:pt x="447" y="73"/>
                  </a:lnTo>
                  <a:lnTo>
                    <a:pt x="447" y="72"/>
                  </a:lnTo>
                  <a:lnTo>
                    <a:pt x="447" y="73"/>
                  </a:lnTo>
                  <a:lnTo>
                    <a:pt x="446" y="74"/>
                  </a:lnTo>
                  <a:lnTo>
                    <a:pt x="445" y="75"/>
                  </a:lnTo>
                  <a:lnTo>
                    <a:pt x="444" y="74"/>
                  </a:lnTo>
                  <a:lnTo>
                    <a:pt x="443" y="73"/>
                  </a:lnTo>
                  <a:lnTo>
                    <a:pt x="439" y="64"/>
                  </a:lnTo>
                  <a:lnTo>
                    <a:pt x="439" y="62"/>
                  </a:lnTo>
                  <a:lnTo>
                    <a:pt x="439" y="60"/>
                  </a:lnTo>
                  <a:lnTo>
                    <a:pt x="439" y="58"/>
                  </a:lnTo>
                  <a:lnTo>
                    <a:pt x="439" y="59"/>
                  </a:lnTo>
                  <a:lnTo>
                    <a:pt x="440" y="60"/>
                  </a:lnTo>
                  <a:lnTo>
                    <a:pt x="441" y="60"/>
                  </a:lnTo>
                  <a:lnTo>
                    <a:pt x="442" y="59"/>
                  </a:lnTo>
                  <a:lnTo>
                    <a:pt x="440" y="51"/>
                  </a:lnTo>
                  <a:lnTo>
                    <a:pt x="437" y="48"/>
                  </a:lnTo>
                  <a:lnTo>
                    <a:pt x="436" y="47"/>
                  </a:lnTo>
                  <a:lnTo>
                    <a:pt x="436" y="44"/>
                  </a:lnTo>
                  <a:lnTo>
                    <a:pt x="434" y="44"/>
                  </a:lnTo>
                  <a:lnTo>
                    <a:pt x="433" y="45"/>
                  </a:lnTo>
                  <a:lnTo>
                    <a:pt x="432" y="47"/>
                  </a:lnTo>
                  <a:lnTo>
                    <a:pt x="431" y="48"/>
                  </a:lnTo>
                  <a:lnTo>
                    <a:pt x="431" y="53"/>
                  </a:lnTo>
                  <a:lnTo>
                    <a:pt x="431" y="53"/>
                  </a:lnTo>
                  <a:lnTo>
                    <a:pt x="430" y="55"/>
                  </a:lnTo>
                  <a:lnTo>
                    <a:pt x="430" y="56"/>
                  </a:lnTo>
                  <a:lnTo>
                    <a:pt x="429" y="59"/>
                  </a:lnTo>
                  <a:lnTo>
                    <a:pt x="427" y="56"/>
                  </a:lnTo>
                  <a:lnTo>
                    <a:pt x="428" y="52"/>
                  </a:lnTo>
                  <a:lnTo>
                    <a:pt x="427" y="50"/>
                  </a:lnTo>
                  <a:lnTo>
                    <a:pt x="427" y="50"/>
                  </a:lnTo>
                  <a:lnTo>
                    <a:pt x="426" y="48"/>
                  </a:lnTo>
                  <a:lnTo>
                    <a:pt x="426" y="47"/>
                  </a:lnTo>
                  <a:lnTo>
                    <a:pt x="425" y="47"/>
                  </a:lnTo>
                  <a:lnTo>
                    <a:pt x="422" y="44"/>
                  </a:lnTo>
                  <a:lnTo>
                    <a:pt x="423" y="44"/>
                  </a:lnTo>
                  <a:lnTo>
                    <a:pt x="424" y="43"/>
                  </a:lnTo>
                  <a:lnTo>
                    <a:pt x="425" y="44"/>
                  </a:lnTo>
                  <a:lnTo>
                    <a:pt x="425" y="44"/>
                  </a:lnTo>
                  <a:lnTo>
                    <a:pt x="425" y="42"/>
                  </a:lnTo>
                  <a:lnTo>
                    <a:pt x="425" y="41"/>
                  </a:lnTo>
                  <a:lnTo>
                    <a:pt x="425" y="41"/>
                  </a:lnTo>
                  <a:lnTo>
                    <a:pt x="424" y="41"/>
                  </a:lnTo>
                  <a:lnTo>
                    <a:pt x="424" y="41"/>
                  </a:lnTo>
                  <a:lnTo>
                    <a:pt x="423" y="41"/>
                  </a:lnTo>
                  <a:lnTo>
                    <a:pt x="422" y="41"/>
                  </a:lnTo>
                  <a:lnTo>
                    <a:pt x="423" y="40"/>
                  </a:lnTo>
                  <a:lnTo>
                    <a:pt x="423" y="39"/>
                  </a:lnTo>
                  <a:lnTo>
                    <a:pt x="422" y="39"/>
                  </a:lnTo>
                  <a:lnTo>
                    <a:pt x="421" y="41"/>
                  </a:lnTo>
                  <a:lnTo>
                    <a:pt x="420" y="41"/>
                  </a:lnTo>
                  <a:lnTo>
                    <a:pt x="418" y="41"/>
                  </a:lnTo>
                  <a:lnTo>
                    <a:pt x="418" y="38"/>
                  </a:lnTo>
                  <a:lnTo>
                    <a:pt x="415" y="38"/>
                  </a:lnTo>
                  <a:lnTo>
                    <a:pt x="415" y="38"/>
                  </a:lnTo>
                  <a:lnTo>
                    <a:pt x="415" y="37"/>
                  </a:lnTo>
                  <a:lnTo>
                    <a:pt x="416" y="37"/>
                  </a:lnTo>
                  <a:lnTo>
                    <a:pt x="416" y="36"/>
                  </a:lnTo>
                  <a:lnTo>
                    <a:pt x="417" y="36"/>
                  </a:lnTo>
                  <a:lnTo>
                    <a:pt x="418" y="35"/>
                  </a:lnTo>
                  <a:lnTo>
                    <a:pt x="418" y="35"/>
                  </a:lnTo>
                  <a:lnTo>
                    <a:pt x="419" y="33"/>
                  </a:lnTo>
                  <a:lnTo>
                    <a:pt x="418" y="32"/>
                  </a:lnTo>
                  <a:lnTo>
                    <a:pt x="417" y="32"/>
                  </a:lnTo>
                  <a:lnTo>
                    <a:pt x="417" y="32"/>
                  </a:lnTo>
                  <a:lnTo>
                    <a:pt x="417" y="31"/>
                  </a:lnTo>
                  <a:lnTo>
                    <a:pt x="417" y="30"/>
                  </a:lnTo>
                  <a:lnTo>
                    <a:pt x="417" y="30"/>
                  </a:lnTo>
                  <a:lnTo>
                    <a:pt x="418" y="30"/>
                  </a:lnTo>
                  <a:lnTo>
                    <a:pt x="420" y="31"/>
                  </a:lnTo>
                  <a:lnTo>
                    <a:pt x="421" y="31"/>
                  </a:lnTo>
                  <a:lnTo>
                    <a:pt x="421" y="30"/>
                  </a:lnTo>
                  <a:lnTo>
                    <a:pt x="421" y="30"/>
                  </a:lnTo>
                  <a:lnTo>
                    <a:pt x="421" y="28"/>
                  </a:lnTo>
                  <a:lnTo>
                    <a:pt x="420" y="27"/>
                  </a:lnTo>
                  <a:lnTo>
                    <a:pt x="420" y="28"/>
                  </a:lnTo>
                  <a:lnTo>
                    <a:pt x="419" y="29"/>
                  </a:lnTo>
                  <a:lnTo>
                    <a:pt x="419" y="29"/>
                  </a:lnTo>
                  <a:lnTo>
                    <a:pt x="418" y="26"/>
                  </a:lnTo>
                  <a:lnTo>
                    <a:pt x="418" y="25"/>
                  </a:lnTo>
                  <a:lnTo>
                    <a:pt x="418" y="23"/>
                  </a:lnTo>
                  <a:lnTo>
                    <a:pt x="417" y="22"/>
                  </a:lnTo>
                  <a:lnTo>
                    <a:pt x="415" y="22"/>
                  </a:lnTo>
                  <a:lnTo>
                    <a:pt x="415" y="20"/>
                  </a:lnTo>
                  <a:lnTo>
                    <a:pt x="414" y="20"/>
                  </a:lnTo>
                  <a:lnTo>
                    <a:pt x="414" y="19"/>
                  </a:lnTo>
                  <a:lnTo>
                    <a:pt x="414" y="19"/>
                  </a:lnTo>
                  <a:lnTo>
                    <a:pt x="414" y="12"/>
                  </a:lnTo>
                  <a:lnTo>
                    <a:pt x="411" y="8"/>
                  </a:lnTo>
                  <a:lnTo>
                    <a:pt x="410" y="8"/>
                  </a:lnTo>
                  <a:lnTo>
                    <a:pt x="410" y="6"/>
                  </a:lnTo>
                  <a:lnTo>
                    <a:pt x="410" y="4"/>
                  </a:lnTo>
                  <a:lnTo>
                    <a:pt x="408" y="4"/>
                  </a:lnTo>
                  <a:lnTo>
                    <a:pt x="407" y="3"/>
                  </a:lnTo>
                  <a:lnTo>
                    <a:pt x="407" y="4"/>
                  </a:lnTo>
                  <a:lnTo>
                    <a:pt x="406" y="5"/>
                  </a:lnTo>
                  <a:lnTo>
                    <a:pt x="406" y="3"/>
                  </a:lnTo>
                  <a:lnTo>
                    <a:pt x="405" y="4"/>
                  </a:lnTo>
                  <a:lnTo>
                    <a:pt x="405" y="3"/>
                  </a:lnTo>
                  <a:lnTo>
                    <a:pt x="405" y="2"/>
                  </a:lnTo>
                  <a:lnTo>
                    <a:pt x="405" y="2"/>
                  </a:lnTo>
                  <a:lnTo>
                    <a:pt x="406" y="1"/>
                  </a:lnTo>
                  <a:lnTo>
                    <a:pt x="404" y="0"/>
                  </a:lnTo>
                  <a:lnTo>
                    <a:pt x="403" y="1"/>
                  </a:lnTo>
                  <a:lnTo>
                    <a:pt x="403" y="0"/>
                  </a:lnTo>
                  <a:lnTo>
                    <a:pt x="402" y="1"/>
                  </a:lnTo>
                  <a:lnTo>
                    <a:pt x="400" y="4"/>
                  </a:lnTo>
                  <a:lnTo>
                    <a:pt x="398" y="7"/>
                  </a:lnTo>
                  <a:lnTo>
                    <a:pt x="399" y="8"/>
                  </a:lnTo>
                  <a:lnTo>
                    <a:pt x="399" y="8"/>
                  </a:lnTo>
                  <a:lnTo>
                    <a:pt x="399" y="8"/>
                  </a:lnTo>
                  <a:lnTo>
                    <a:pt x="400" y="11"/>
                  </a:lnTo>
                  <a:lnTo>
                    <a:pt x="399" y="12"/>
                  </a:lnTo>
                  <a:lnTo>
                    <a:pt x="399" y="12"/>
                  </a:lnTo>
                  <a:lnTo>
                    <a:pt x="397" y="10"/>
                  </a:lnTo>
                  <a:lnTo>
                    <a:pt x="396" y="11"/>
                  </a:lnTo>
                  <a:lnTo>
                    <a:pt x="396" y="12"/>
                  </a:lnTo>
                  <a:lnTo>
                    <a:pt x="396" y="12"/>
                  </a:lnTo>
                  <a:lnTo>
                    <a:pt x="396" y="12"/>
                  </a:lnTo>
                  <a:lnTo>
                    <a:pt x="396" y="12"/>
                  </a:lnTo>
                  <a:lnTo>
                    <a:pt x="396" y="15"/>
                  </a:lnTo>
                  <a:lnTo>
                    <a:pt x="396" y="15"/>
                  </a:lnTo>
                  <a:lnTo>
                    <a:pt x="395" y="17"/>
                  </a:lnTo>
                  <a:lnTo>
                    <a:pt x="395" y="19"/>
                  </a:lnTo>
                  <a:lnTo>
                    <a:pt x="396" y="20"/>
                  </a:lnTo>
                  <a:lnTo>
                    <a:pt x="396" y="22"/>
                  </a:lnTo>
                  <a:lnTo>
                    <a:pt x="397" y="22"/>
                  </a:lnTo>
                  <a:lnTo>
                    <a:pt x="397" y="24"/>
                  </a:lnTo>
                  <a:lnTo>
                    <a:pt x="396" y="24"/>
                  </a:lnTo>
                  <a:lnTo>
                    <a:pt x="396" y="24"/>
                  </a:lnTo>
                  <a:lnTo>
                    <a:pt x="396" y="24"/>
                  </a:lnTo>
                  <a:lnTo>
                    <a:pt x="395" y="26"/>
                  </a:lnTo>
                  <a:lnTo>
                    <a:pt x="395" y="26"/>
                  </a:lnTo>
                  <a:lnTo>
                    <a:pt x="394" y="26"/>
                  </a:lnTo>
                  <a:lnTo>
                    <a:pt x="394" y="32"/>
                  </a:lnTo>
                  <a:lnTo>
                    <a:pt x="395" y="33"/>
                  </a:lnTo>
                  <a:lnTo>
                    <a:pt x="395" y="33"/>
                  </a:lnTo>
                  <a:lnTo>
                    <a:pt x="397" y="35"/>
                  </a:lnTo>
                  <a:lnTo>
                    <a:pt x="396" y="35"/>
                  </a:lnTo>
                  <a:lnTo>
                    <a:pt x="397" y="36"/>
                  </a:lnTo>
                  <a:lnTo>
                    <a:pt x="398" y="37"/>
                  </a:lnTo>
                  <a:lnTo>
                    <a:pt x="401" y="37"/>
                  </a:lnTo>
                  <a:lnTo>
                    <a:pt x="401" y="37"/>
                  </a:lnTo>
                  <a:lnTo>
                    <a:pt x="401" y="38"/>
                  </a:lnTo>
                  <a:lnTo>
                    <a:pt x="403" y="39"/>
                  </a:lnTo>
                  <a:lnTo>
                    <a:pt x="403" y="40"/>
                  </a:lnTo>
                  <a:lnTo>
                    <a:pt x="403" y="40"/>
                  </a:lnTo>
                  <a:lnTo>
                    <a:pt x="404" y="40"/>
                  </a:lnTo>
                  <a:lnTo>
                    <a:pt x="404" y="39"/>
                  </a:lnTo>
                  <a:lnTo>
                    <a:pt x="404" y="39"/>
                  </a:lnTo>
                  <a:lnTo>
                    <a:pt x="406" y="42"/>
                  </a:lnTo>
                  <a:lnTo>
                    <a:pt x="407" y="42"/>
                  </a:lnTo>
                  <a:lnTo>
                    <a:pt x="409" y="41"/>
                  </a:lnTo>
                  <a:lnTo>
                    <a:pt x="410" y="41"/>
                  </a:lnTo>
                  <a:lnTo>
                    <a:pt x="410" y="43"/>
                  </a:lnTo>
                  <a:lnTo>
                    <a:pt x="410" y="44"/>
                  </a:lnTo>
                  <a:lnTo>
                    <a:pt x="409" y="46"/>
                  </a:lnTo>
                  <a:lnTo>
                    <a:pt x="409" y="45"/>
                  </a:lnTo>
                  <a:lnTo>
                    <a:pt x="409" y="44"/>
                  </a:lnTo>
                  <a:lnTo>
                    <a:pt x="409" y="42"/>
                  </a:lnTo>
                  <a:lnTo>
                    <a:pt x="409" y="43"/>
                  </a:lnTo>
                  <a:lnTo>
                    <a:pt x="407" y="44"/>
                  </a:lnTo>
                  <a:lnTo>
                    <a:pt x="407" y="45"/>
                  </a:lnTo>
                  <a:lnTo>
                    <a:pt x="406" y="47"/>
                  </a:lnTo>
                  <a:lnTo>
                    <a:pt x="407" y="46"/>
                  </a:lnTo>
                  <a:lnTo>
                    <a:pt x="407" y="48"/>
                  </a:lnTo>
                  <a:lnTo>
                    <a:pt x="406" y="49"/>
                  </a:lnTo>
                  <a:lnTo>
                    <a:pt x="405" y="49"/>
                  </a:lnTo>
                  <a:lnTo>
                    <a:pt x="405" y="50"/>
                  </a:lnTo>
                  <a:lnTo>
                    <a:pt x="404" y="52"/>
                  </a:lnTo>
                  <a:lnTo>
                    <a:pt x="404" y="53"/>
                  </a:lnTo>
                  <a:lnTo>
                    <a:pt x="406" y="53"/>
                  </a:lnTo>
                  <a:lnTo>
                    <a:pt x="407" y="52"/>
                  </a:lnTo>
                  <a:lnTo>
                    <a:pt x="409" y="50"/>
                  </a:lnTo>
                  <a:lnTo>
                    <a:pt x="408" y="51"/>
                  </a:lnTo>
                  <a:lnTo>
                    <a:pt x="407" y="51"/>
                  </a:lnTo>
                  <a:lnTo>
                    <a:pt x="407" y="50"/>
                  </a:lnTo>
                  <a:lnTo>
                    <a:pt x="408" y="49"/>
                  </a:lnTo>
                  <a:lnTo>
                    <a:pt x="408" y="48"/>
                  </a:lnTo>
                  <a:lnTo>
                    <a:pt x="409" y="49"/>
                  </a:lnTo>
                  <a:lnTo>
                    <a:pt x="410" y="55"/>
                  </a:lnTo>
                  <a:lnTo>
                    <a:pt x="410" y="55"/>
                  </a:lnTo>
                  <a:lnTo>
                    <a:pt x="410" y="55"/>
                  </a:lnTo>
                  <a:lnTo>
                    <a:pt x="407" y="58"/>
                  </a:lnTo>
                  <a:lnTo>
                    <a:pt x="407" y="59"/>
                  </a:lnTo>
                  <a:lnTo>
                    <a:pt x="407" y="60"/>
                  </a:lnTo>
                  <a:lnTo>
                    <a:pt x="405" y="61"/>
                  </a:lnTo>
                  <a:lnTo>
                    <a:pt x="404" y="62"/>
                  </a:lnTo>
                  <a:lnTo>
                    <a:pt x="403" y="63"/>
                  </a:lnTo>
                  <a:lnTo>
                    <a:pt x="403" y="62"/>
                  </a:lnTo>
                  <a:lnTo>
                    <a:pt x="401" y="62"/>
                  </a:lnTo>
                  <a:lnTo>
                    <a:pt x="401" y="62"/>
                  </a:lnTo>
                  <a:lnTo>
                    <a:pt x="401" y="62"/>
                  </a:lnTo>
                  <a:lnTo>
                    <a:pt x="400" y="62"/>
                  </a:lnTo>
                  <a:lnTo>
                    <a:pt x="399" y="62"/>
                  </a:lnTo>
                  <a:lnTo>
                    <a:pt x="399" y="62"/>
                  </a:lnTo>
                  <a:lnTo>
                    <a:pt x="399" y="63"/>
                  </a:lnTo>
                  <a:lnTo>
                    <a:pt x="399" y="64"/>
                  </a:lnTo>
                  <a:lnTo>
                    <a:pt x="399" y="67"/>
                  </a:lnTo>
                  <a:lnTo>
                    <a:pt x="400" y="69"/>
                  </a:lnTo>
                  <a:lnTo>
                    <a:pt x="401" y="70"/>
                  </a:lnTo>
                  <a:lnTo>
                    <a:pt x="401" y="71"/>
                  </a:lnTo>
                  <a:lnTo>
                    <a:pt x="401" y="73"/>
                  </a:lnTo>
                  <a:lnTo>
                    <a:pt x="401" y="75"/>
                  </a:lnTo>
                  <a:lnTo>
                    <a:pt x="399" y="74"/>
                  </a:lnTo>
                  <a:lnTo>
                    <a:pt x="399" y="73"/>
                  </a:lnTo>
                  <a:lnTo>
                    <a:pt x="399" y="73"/>
                  </a:lnTo>
                  <a:lnTo>
                    <a:pt x="399" y="72"/>
                  </a:lnTo>
                  <a:lnTo>
                    <a:pt x="399" y="73"/>
                  </a:lnTo>
                  <a:lnTo>
                    <a:pt x="399" y="72"/>
                  </a:lnTo>
                  <a:lnTo>
                    <a:pt x="397" y="73"/>
                  </a:lnTo>
                  <a:lnTo>
                    <a:pt x="397" y="71"/>
                  </a:lnTo>
                  <a:lnTo>
                    <a:pt x="396" y="71"/>
                  </a:lnTo>
                  <a:lnTo>
                    <a:pt x="395" y="70"/>
                  </a:lnTo>
                  <a:lnTo>
                    <a:pt x="397" y="69"/>
                  </a:lnTo>
                  <a:lnTo>
                    <a:pt x="396" y="67"/>
                  </a:lnTo>
                  <a:lnTo>
                    <a:pt x="396" y="65"/>
                  </a:lnTo>
                  <a:lnTo>
                    <a:pt x="397" y="64"/>
                  </a:lnTo>
                  <a:lnTo>
                    <a:pt x="397" y="60"/>
                  </a:lnTo>
                  <a:lnTo>
                    <a:pt x="397" y="60"/>
                  </a:lnTo>
                  <a:lnTo>
                    <a:pt x="395" y="62"/>
                  </a:lnTo>
                  <a:lnTo>
                    <a:pt x="395" y="63"/>
                  </a:lnTo>
                  <a:lnTo>
                    <a:pt x="394" y="62"/>
                  </a:lnTo>
                  <a:lnTo>
                    <a:pt x="393" y="63"/>
                  </a:lnTo>
                  <a:lnTo>
                    <a:pt x="393" y="62"/>
                  </a:lnTo>
                  <a:lnTo>
                    <a:pt x="393" y="62"/>
                  </a:lnTo>
                  <a:lnTo>
                    <a:pt x="394" y="61"/>
                  </a:lnTo>
                  <a:lnTo>
                    <a:pt x="394" y="59"/>
                  </a:lnTo>
                  <a:lnTo>
                    <a:pt x="394" y="59"/>
                  </a:lnTo>
                  <a:lnTo>
                    <a:pt x="392" y="59"/>
                  </a:lnTo>
                  <a:lnTo>
                    <a:pt x="392" y="59"/>
                  </a:lnTo>
                  <a:lnTo>
                    <a:pt x="392" y="59"/>
                  </a:lnTo>
                  <a:lnTo>
                    <a:pt x="391" y="58"/>
                  </a:lnTo>
                  <a:lnTo>
                    <a:pt x="390" y="56"/>
                  </a:lnTo>
                  <a:lnTo>
                    <a:pt x="389" y="56"/>
                  </a:lnTo>
                  <a:lnTo>
                    <a:pt x="389" y="58"/>
                  </a:lnTo>
                  <a:lnTo>
                    <a:pt x="389" y="56"/>
                  </a:lnTo>
                  <a:lnTo>
                    <a:pt x="388" y="55"/>
                  </a:lnTo>
                  <a:lnTo>
                    <a:pt x="387" y="55"/>
                  </a:lnTo>
                  <a:lnTo>
                    <a:pt x="386" y="55"/>
                  </a:lnTo>
                  <a:lnTo>
                    <a:pt x="388" y="58"/>
                  </a:lnTo>
                  <a:lnTo>
                    <a:pt x="388" y="58"/>
                  </a:lnTo>
                  <a:lnTo>
                    <a:pt x="385" y="59"/>
                  </a:lnTo>
                  <a:lnTo>
                    <a:pt x="385" y="58"/>
                  </a:lnTo>
                  <a:lnTo>
                    <a:pt x="384" y="58"/>
                  </a:lnTo>
                  <a:lnTo>
                    <a:pt x="384" y="58"/>
                  </a:lnTo>
                  <a:lnTo>
                    <a:pt x="384" y="59"/>
                  </a:lnTo>
                  <a:lnTo>
                    <a:pt x="383" y="58"/>
                  </a:lnTo>
                  <a:lnTo>
                    <a:pt x="382" y="58"/>
                  </a:lnTo>
                  <a:lnTo>
                    <a:pt x="383" y="59"/>
                  </a:lnTo>
                  <a:lnTo>
                    <a:pt x="383" y="60"/>
                  </a:lnTo>
                  <a:lnTo>
                    <a:pt x="385" y="61"/>
                  </a:lnTo>
                  <a:lnTo>
                    <a:pt x="385" y="62"/>
                  </a:lnTo>
                  <a:lnTo>
                    <a:pt x="384" y="62"/>
                  </a:lnTo>
                  <a:lnTo>
                    <a:pt x="385" y="64"/>
                  </a:lnTo>
                  <a:lnTo>
                    <a:pt x="385" y="66"/>
                  </a:lnTo>
                  <a:lnTo>
                    <a:pt x="386" y="66"/>
                  </a:lnTo>
                  <a:lnTo>
                    <a:pt x="386" y="65"/>
                  </a:lnTo>
                  <a:lnTo>
                    <a:pt x="387" y="64"/>
                  </a:lnTo>
                  <a:lnTo>
                    <a:pt x="389" y="64"/>
                  </a:lnTo>
                  <a:lnTo>
                    <a:pt x="389" y="64"/>
                  </a:lnTo>
                  <a:lnTo>
                    <a:pt x="389" y="65"/>
                  </a:lnTo>
                  <a:lnTo>
                    <a:pt x="390" y="65"/>
                  </a:lnTo>
                  <a:lnTo>
                    <a:pt x="390" y="64"/>
                  </a:lnTo>
                  <a:lnTo>
                    <a:pt x="391" y="64"/>
                  </a:lnTo>
                  <a:lnTo>
                    <a:pt x="391" y="68"/>
                  </a:lnTo>
                  <a:lnTo>
                    <a:pt x="390" y="69"/>
                  </a:lnTo>
                  <a:lnTo>
                    <a:pt x="389" y="70"/>
                  </a:lnTo>
                  <a:lnTo>
                    <a:pt x="388" y="69"/>
                  </a:lnTo>
                  <a:lnTo>
                    <a:pt x="387" y="68"/>
                  </a:lnTo>
                  <a:lnTo>
                    <a:pt x="386" y="67"/>
                  </a:lnTo>
                  <a:lnTo>
                    <a:pt x="385" y="67"/>
                  </a:lnTo>
                  <a:lnTo>
                    <a:pt x="385" y="66"/>
                  </a:lnTo>
                  <a:lnTo>
                    <a:pt x="385" y="64"/>
                  </a:lnTo>
                  <a:lnTo>
                    <a:pt x="384" y="64"/>
                  </a:lnTo>
                  <a:lnTo>
                    <a:pt x="383" y="62"/>
                  </a:lnTo>
                  <a:lnTo>
                    <a:pt x="383" y="62"/>
                  </a:lnTo>
                  <a:lnTo>
                    <a:pt x="382" y="62"/>
                  </a:lnTo>
                  <a:lnTo>
                    <a:pt x="382" y="63"/>
                  </a:lnTo>
                  <a:lnTo>
                    <a:pt x="382" y="64"/>
                  </a:lnTo>
                  <a:lnTo>
                    <a:pt x="383" y="65"/>
                  </a:lnTo>
                  <a:lnTo>
                    <a:pt x="383" y="66"/>
                  </a:lnTo>
                  <a:lnTo>
                    <a:pt x="384" y="67"/>
                  </a:lnTo>
                  <a:lnTo>
                    <a:pt x="382" y="67"/>
                  </a:lnTo>
                  <a:lnTo>
                    <a:pt x="381" y="67"/>
                  </a:lnTo>
                  <a:lnTo>
                    <a:pt x="381" y="67"/>
                  </a:lnTo>
                  <a:lnTo>
                    <a:pt x="380" y="67"/>
                  </a:lnTo>
                  <a:lnTo>
                    <a:pt x="379" y="67"/>
                  </a:lnTo>
                  <a:lnTo>
                    <a:pt x="378" y="66"/>
                  </a:lnTo>
                  <a:lnTo>
                    <a:pt x="377" y="66"/>
                  </a:lnTo>
                  <a:lnTo>
                    <a:pt x="374" y="66"/>
                  </a:lnTo>
                  <a:lnTo>
                    <a:pt x="372" y="67"/>
                  </a:lnTo>
                  <a:lnTo>
                    <a:pt x="370" y="67"/>
                  </a:lnTo>
                  <a:lnTo>
                    <a:pt x="368" y="67"/>
                  </a:lnTo>
                  <a:lnTo>
                    <a:pt x="367" y="68"/>
                  </a:lnTo>
                  <a:lnTo>
                    <a:pt x="365" y="67"/>
                  </a:lnTo>
                  <a:lnTo>
                    <a:pt x="365" y="67"/>
                  </a:lnTo>
                  <a:lnTo>
                    <a:pt x="364" y="67"/>
                  </a:lnTo>
                  <a:lnTo>
                    <a:pt x="364" y="67"/>
                  </a:lnTo>
                  <a:lnTo>
                    <a:pt x="363" y="67"/>
                  </a:lnTo>
                  <a:lnTo>
                    <a:pt x="363" y="68"/>
                  </a:lnTo>
                  <a:lnTo>
                    <a:pt x="363" y="68"/>
                  </a:lnTo>
                  <a:lnTo>
                    <a:pt x="361" y="67"/>
                  </a:lnTo>
                  <a:lnTo>
                    <a:pt x="360" y="67"/>
                  </a:lnTo>
                  <a:lnTo>
                    <a:pt x="360" y="65"/>
                  </a:lnTo>
                  <a:lnTo>
                    <a:pt x="357" y="63"/>
                  </a:lnTo>
                  <a:lnTo>
                    <a:pt x="357" y="62"/>
                  </a:lnTo>
                  <a:lnTo>
                    <a:pt x="356" y="61"/>
                  </a:lnTo>
                  <a:lnTo>
                    <a:pt x="356" y="62"/>
                  </a:lnTo>
                  <a:lnTo>
                    <a:pt x="355" y="62"/>
                  </a:lnTo>
                  <a:lnTo>
                    <a:pt x="354" y="62"/>
                  </a:lnTo>
                  <a:lnTo>
                    <a:pt x="354" y="63"/>
                  </a:lnTo>
                  <a:lnTo>
                    <a:pt x="353" y="62"/>
                  </a:lnTo>
                  <a:lnTo>
                    <a:pt x="352" y="63"/>
                  </a:lnTo>
                  <a:lnTo>
                    <a:pt x="351" y="62"/>
                  </a:lnTo>
                  <a:lnTo>
                    <a:pt x="350" y="62"/>
                  </a:lnTo>
                  <a:lnTo>
                    <a:pt x="349" y="62"/>
                  </a:lnTo>
                  <a:lnTo>
                    <a:pt x="349" y="60"/>
                  </a:lnTo>
                  <a:lnTo>
                    <a:pt x="349" y="60"/>
                  </a:lnTo>
                  <a:lnTo>
                    <a:pt x="347" y="59"/>
                  </a:lnTo>
                  <a:lnTo>
                    <a:pt x="346" y="59"/>
                  </a:lnTo>
                  <a:lnTo>
                    <a:pt x="346" y="58"/>
                  </a:lnTo>
                  <a:lnTo>
                    <a:pt x="345" y="58"/>
                  </a:lnTo>
                  <a:lnTo>
                    <a:pt x="345" y="57"/>
                  </a:lnTo>
                  <a:lnTo>
                    <a:pt x="344" y="57"/>
                  </a:lnTo>
                  <a:lnTo>
                    <a:pt x="344" y="56"/>
                  </a:lnTo>
                  <a:lnTo>
                    <a:pt x="345" y="56"/>
                  </a:lnTo>
                  <a:lnTo>
                    <a:pt x="345" y="56"/>
                  </a:lnTo>
                  <a:lnTo>
                    <a:pt x="345" y="55"/>
                  </a:lnTo>
                  <a:lnTo>
                    <a:pt x="345" y="55"/>
                  </a:lnTo>
                  <a:lnTo>
                    <a:pt x="345" y="54"/>
                  </a:lnTo>
                  <a:lnTo>
                    <a:pt x="344" y="53"/>
                  </a:lnTo>
                  <a:lnTo>
                    <a:pt x="345" y="52"/>
                  </a:lnTo>
                  <a:lnTo>
                    <a:pt x="343" y="52"/>
                  </a:lnTo>
                  <a:lnTo>
                    <a:pt x="343" y="50"/>
                  </a:lnTo>
                  <a:lnTo>
                    <a:pt x="342" y="50"/>
                  </a:lnTo>
                  <a:lnTo>
                    <a:pt x="341" y="49"/>
                  </a:lnTo>
                  <a:lnTo>
                    <a:pt x="341" y="49"/>
                  </a:lnTo>
                  <a:lnTo>
                    <a:pt x="340" y="50"/>
                  </a:lnTo>
                  <a:lnTo>
                    <a:pt x="338" y="49"/>
                  </a:lnTo>
                  <a:lnTo>
                    <a:pt x="338" y="51"/>
                  </a:lnTo>
                  <a:lnTo>
                    <a:pt x="337" y="51"/>
                  </a:lnTo>
                  <a:lnTo>
                    <a:pt x="336" y="52"/>
                  </a:lnTo>
                  <a:lnTo>
                    <a:pt x="332" y="53"/>
                  </a:lnTo>
                  <a:lnTo>
                    <a:pt x="329" y="54"/>
                  </a:lnTo>
                  <a:lnTo>
                    <a:pt x="328" y="55"/>
                  </a:lnTo>
                  <a:lnTo>
                    <a:pt x="327" y="56"/>
                  </a:lnTo>
                  <a:lnTo>
                    <a:pt x="327" y="57"/>
                  </a:lnTo>
                  <a:lnTo>
                    <a:pt x="327" y="58"/>
                  </a:lnTo>
                  <a:lnTo>
                    <a:pt x="327" y="59"/>
                  </a:lnTo>
                  <a:lnTo>
                    <a:pt x="327" y="59"/>
                  </a:lnTo>
                  <a:lnTo>
                    <a:pt x="328" y="59"/>
                  </a:lnTo>
                  <a:lnTo>
                    <a:pt x="327" y="60"/>
                  </a:lnTo>
                  <a:lnTo>
                    <a:pt x="329" y="60"/>
                  </a:lnTo>
                  <a:lnTo>
                    <a:pt x="328" y="61"/>
                  </a:lnTo>
                  <a:lnTo>
                    <a:pt x="329" y="60"/>
                  </a:lnTo>
                  <a:lnTo>
                    <a:pt x="329" y="61"/>
                  </a:lnTo>
                  <a:lnTo>
                    <a:pt x="331" y="61"/>
                  </a:lnTo>
                  <a:lnTo>
                    <a:pt x="331" y="61"/>
                  </a:lnTo>
                  <a:lnTo>
                    <a:pt x="331" y="62"/>
                  </a:lnTo>
                  <a:lnTo>
                    <a:pt x="332" y="61"/>
                  </a:lnTo>
                  <a:lnTo>
                    <a:pt x="333" y="61"/>
                  </a:lnTo>
                  <a:lnTo>
                    <a:pt x="332" y="60"/>
                  </a:lnTo>
                  <a:lnTo>
                    <a:pt x="332" y="60"/>
                  </a:lnTo>
                  <a:lnTo>
                    <a:pt x="331" y="59"/>
                  </a:lnTo>
                  <a:lnTo>
                    <a:pt x="331" y="59"/>
                  </a:lnTo>
                  <a:lnTo>
                    <a:pt x="332" y="59"/>
                  </a:lnTo>
                  <a:lnTo>
                    <a:pt x="334" y="58"/>
                  </a:lnTo>
                  <a:lnTo>
                    <a:pt x="334" y="59"/>
                  </a:lnTo>
                  <a:lnTo>
                    <a:pt x="335" y="59"/>
                  </a:lnTo>
                  <a:lnTo>
                    <a:pt x="335" y="59"/>
                  </a:lnTo>
                  <a:lnTo>
                    <a:pt x="336" y="58"/>
                  </a:lnTo>
                  <a:lnTo>
                    <a:pt x="336" y="58"/>
                  </a:lnTo>
                  <a:lnTo>
                    <a:pt x="338" y="58"/>
                  </a:lnTo>
                  <a:lnTo>
                    <a:pt x="338" y="59"/>
                  </a:lnTo>
                  <a:lnTo>
                    <a:pt x="338" y="58"/>
                  </a:lnTo>
                  <a:lnTo>
                    <a:pt x="338" y="59"/>
                  </a:lnTo>
                  <a:lnTo>
                    <a:pt x="338" y="59"/>
                  </a:lnTo>
                  <a:lnTo>
                    <a:pt x="338" y="59"/>
                  </a:lnTo>
                  <a:lnTo>
                    <a:pt x="338" y="57"/>
                  </a:lnTo>
                  <a:lnTo>
                    <a:pt x="338" y="58"/>
                  </a:lnTo>
                  <a:lnTo>
                    <a:pt x="338" y="56"/>
                  </a:lnTo>
                  <a:lnTo>
                    <a:pt x="339" y="55"/>
                  </a:lnTo>
                  <a:lnTo>
                    <a:pt x="338" y="55"/>
                  </a:lnTo>
                  <a:lnTo>
                    <a:pt x="341" y="53"/>
                  </a:lnTo>
                  <a:lnTo>
                    <a:pt x="341" y="54"/>
                  </a:lnTo>
                  <a:lnTo>
                    <a:pt x="342" y="53"/>
                  </a:lnTo>
                  <a:lnTo>
                    <a:pt x="342" y="55"/>
                  </a:lnTo>
                  <a:lnTo>
                    <a:pt x="341" y="55"/>
                  </a:lnTo>
                  <a:lnTo>
                    <a:pt x="342" y="55"/>
                  </a:lnTo>
                  <a:lnTo>
                    <a:pt x="341" y="56"/>
                  </a:lnTo>
                  <a:lnTo>
                    <a:pt x="341" y="57"/>
                  </a:lnTo>
                  <a:lnTo>
                    <a:pt x="341" y="58"/>
                  </a:lnTo>
                  <a:lnTo>
                    <a:pt x="340" y="59"/>
                  </a:lnTo>
                  <a:lnTo>
                    <a:pt x="340" y="58"/>
                  </a:lnTo>
                  <a:lnTo>
                    <a:pt x="339" y="59"/>
                  </a:lnTo>
                  <a:lnTo>
                    <a:pt x="340" y="60"/>
                  </a:lnTo>
                  <a:lnTo>
                    <a:pt x="338" y="60"/>
                  </a:lnTo>
                  <a:lnTo>
                    <a:pt x="338" y="60"/>
                  </a:lnTo>
                  <a:lnTo>
                    <a:pt x="338" y="62"/>
                  </a:lnTo>
                  <a:lnTo>
                    <a:pt x="335" y="62"/>
                  </a:lnTo>
                  <a:lnTo>
                    <a:pt x="335" y="61"/>
                  </a:lnTo>
                  <a:lnTo>
                    <a:pt x="335" y="62"/>
                  </a:lnTo>
                  <a:lnTo>
                    <a:pt x="334" y="62"/>
                  </a:lnTo>
                  <a:lnTo>
                    <a:pt x="333" y="62"/>
                  </a:lnTo>
                  <a:lnTo>
                    <a:pt x="332" y="64"/>
                  </a:lnTo>
                  <a:lnTo>
                    <a:pt x="333" y="64"/>
                  </a:lnTo>
                  <a:lnTo>
                    <a:pt x="332" y="65"/>
                  </a:lnTo>
                  <a:lnTo>
                    <a:pt x="332" y="66"/>
                  </a:lnTo>
                  <a:lnTo>
                    <a:pt x="331" y="65"/>
                  </a:lnTo>
                  <a:lnTo>
                    <a:pt x="331" y="67"/>
                  </a:lnTo>
                  <a:lnTo>
                    <a:pt x="331" y="68"/>
                  </a:lnTo>
                  <a:lnTo>
                    <a:pt x="332" y="69"/>
                  </a:lnTo>
                  <a:lnTo>
                    <a:pt x="332" y="70"/>
                  </a:lnTo>
                  <a:lnTo>
                    <a:pt x="333" y="70"/>
                  </a:lnTo>
                  <a:lnTo>
                    <a:pt x="333" y="71"/>
                  </a:lnTo>
                  <a:lnTo>
                    <a:pt x="332" y="72"/>
                  </a:lnTo>
                  <a:lnTo>
                    <a:pt x="334" y="76"/>
                  </a:lnTo>
                  <a:lnTo>
                    <a:pt x="335" y="76"/>
                  </a:lnTo>
                  <a:lnTo>
                    <a:pt x="335" y="76"/>
                  </a:lnTo>
                  <a:lnTo>
                    <a:pt x="334" y="77"/>
                  </a:lnTo>
                  <a:lnTo>
                    <a:pt x="335" y="79"/>
                  </a:lnTo>
                  <a:lnTo>
                    <a:pt x="334" y="79"/>
                  </a:lnTo>
                  <a:lnTo>
                    <a:pt x="334" y="80"/>
                  </a:lnTo>
                  <a:lnTo>
                    <a:pt x="333" y="79"/>
                  </a:lnTo>
                  <a:lnTo>
                    <a:pt x="332" y="79"/>
                  </a:lnTo>
                  <a:lnTo>
                    <a:pt x="332" y="81"/>
                  </a:lnTo>
                  <a:lnTo>
                    <a:pt x="331" y="81"/>
                  </a:lnTo>
                  <a:lnTo>
                    <a:pt x="329" y="77"/>
                  </a:lnTo>
                  <a:lnTo>
                    <a:pt x="329" y="77"/>
                  </a:lnTo>
                  <a:lnTo>
                    <a:pt x="329" y="77"/>
                  </a:lnTo>
                  <a:lnTo>
                    <a:pt x="331" y="77"/>
                  </a:lnTo>
                  <a:lnTo>
                    <a:pt x="331" y="77"/>
                  </a:lnTo>
                  <a:lnTo>
                    <a:pt x="332" y="76"/>
                  </a:lnTo>
                  <a:lnTo>
                    <a:pt x="331" y="73"/>
                  </a:lnTo>
                  <a:lnTo>
                    <a:pt x="330" y="73"/>
                  </a:lnTo>
                  <a:lnTo>
                    <a:pt x="329" y="71"/>
                  </a:lnTo>
                  <a:lnTo>
                    <a:pt x="328" y="72"/>
                  </a:lnTo>
                  <a:lnTo>
                    <a:pt x="327" y="72"/>
                  </a:lnTo>
                  <a:lnTo>
                    <a:pt x="327" y="71"/>
                  </a:lnTo>
                  <a:lnTo>
                    <a:pt x="328" y="70"/>
                  </a:lnTo>
                  <a:lnTo>
                    <a:pt x="327" y="70"/>
                  </a:lnTo>
                  <a:lnTo>
                    <a:pt x="327" y="69"/>
                  </a:lnTo>
                  <a:lnTo>
                    <a:pt x="327" y="69"/>
                  </a:lnTo>
                  <a:lnTo>
                    <a:pt x="327" y="70"/>
                  </a:lnTo>
                  <a:lnTo>
                    <a:pt x="327" y="72"/>
                  </a:lnTo>
                  <a:lnTo>
                    <a:pt x="327" y="71"/>
                  </a:lnTo>
                  <a:lnTo>
                    <a:pt x="327" y="72"/>
                  </a:lnTo>
                  <a:lnTo>
                    <a:pt x="326" y="71"/>
                  </a:lnTo>
                  <a:lnTo>
                    <a:pt x="326" y="70"/>
                  </a:lnTo>
                  <a:lnTo>
                    <a:pt x="326" y="69"/>
                  </a:lnTo>
                  <a:lnTo>
                    <a:pt x="326" y="69"/>
                  </a:lnTo>
                  <a:lnTo>
                    <a:pt x="326" y="68"/>
                  </a:lnTo>
                  <a:lnTo>
                    <a:pt x="326" y="67"/>
                  </a:lnTo>
                  <a:lnTo>
                    <a:pt x="323" y="67"/>
                  </a:lnTo>
                  <a:lnTo>
                    <a:pt x="323" y="67"/>
                  </a:lnTo>
                  <a:lnTo>
                    <a:pt x="321" y="67"/>
                  </a:lnTo>
                  <a:lnTo>
                    <a:pt x="322" y="67"/>
                  </a:lnTo>
                  <a:lnTo>
                    <a:pt x="322" y="66"/>
                  </a:lnTo>
                  <a:lnTo>
                    <a:pt x="321" y="65"/>
                  </a:lnTo>
                  <a:lnTo>
                    <a:pt x="320" y="65"/>
                  </a:lnTo>
                  <a:lnTo>
                    <a:pt x="320" y="65"/>
                  </a:lnTo>
                  <a:lnTo>
                    <a:pt x="320" y="64"/>
                  </a:lnTo>
                  <a:lnTo>
                    <a:pt x="320" y="63"/>
                  </a:lnTo>
                  <a:lnTo>
                    <a:pt x="319" y="64"/>
                  </a:lnTo>
                  <a:lnTo>
                    <a:pt x="318" y="64"/>
                  </a:lnTo>
                  <a:lnTo>
                    <a:pt x="317" y="65"/>
                  </a:lnTo>
                  <a:lnTo>
                    <a:pt x="316" y="66"/>
                  </a:lnTo>
                  <a:lnTo>
                    <a:pt x="315" y="67"/>
                  </a:lnTo>
                  <a:lnTo>
                    <a:pt x="314" y="67"/>
                  </a:lnTo>
                  <a:lnTo>
                    <a:pt x="314" y="65"/>
                  </a:lnTo>
                  <a:lnTo>
                    <a:pt x="312" y="66"/>
                  </a:lnTo>
                  <a:lnTo>
                    <a:pt x="312" y="67"/>
                  </a:lnTo>
                  <a:lnTo>
                    <a:pt x="312" y="67"/>
                  </a:lnTo>
                  <a:lnTo>
                    <a:pt x="312" y="67"/>
                  </a:lnTo>
                  <a:lnTo>
                    <a:pt x="310" y="67"/>
                  </a:lnTo>
                  <a:lnTo>
                    <a:pt x="310" y="66"/>
                  </a:lnTo>
                  <a:lnTo>
                    <a:pt x="309" y="67"/>
                  </a:lnTo>
                  <a:lnTo>
                    <a:pt x="310" y="68"/>
                  </a:lnTo>
                  <a:lnTo>
                    <a:pt x="309" y="68"/>
                  </a:lnTo>
                  <a:lnTo>
                    <a:pt x="309" y="67"/>
                  </a:lnTo>
                  <a:lnTo>
                    <a:pt x="307" y="67"/>
                  </a:lnTo>
                  <a:lnTo>
                    <a:pt x="307" y="68"/>
                  </a:lnTo>
                  <a:lnTo>
                    <a:pt x="305" y="68"/>
                  </a:lnTo>
                  <a:lnTo>
                    <a:pt x="303" y="67"/>
                  </a:lnTo>
                  <a:lnTo>
                    <a:pt x="304" y="67"/>
                  </a:lnTo>
                  <a:lnTo>
                    <a:pt x="301" y="68"/>
                  </a:lnTo>
                  <a:lnTo>
                    <a:pt x="300" y="67"/>
                  </a:lnTo>
                  <a:lnTo>
                    <a:pt x="298" y="67"/>
                  </a:lnTo>
                  <a:lnTo>
                    <a:pt x="297" y="67"/>
                  </a:lnTo>
                  <a:lnTo>
                    <a:pt x="296" y="67"/>
                  </a:lnTo>
                  <a:lnTo>
                    <a:pt x="295" y="66"/>
                  </a:lnTo>
                  <a:lnTo>
                    <a:pt x="294" y="66"/>
                  </a:lnTo>
                  <a:lnTo>
                    <a:pt x="294" y="67"/>
                  </a:lnTo>
                  <a:lnTo>
                    <a:pt x="291" y="65"/>
                  </a:lnTo>
                  <a:lnTo>
                    <a:pt x="291" y="65"/>
                  </a:lnTo>
                  <a:lnTo>
                    <a:pt x="291" y="65"/>
                  </a:lnTo>
                  <a:lnTo>
                    <a:pt x="290" y="65"/>
                  </a:lnTo>
                  <a:lnTo>
                    <a:pt x="289" y="64"/>
                  </a:lnTo>
                  <a:lnTo>
                    <a:pt x="291" y="63"/>
                  </a:lnTo>
                  <a:lnTo>
                    <a:pt x="291" y="62"/>
                  </a:lnTo>
                  <a:lnTo>
                    <a:pt x="291" y="61"/>
                  </a:lnTo>
                  <a:lnTo>
                    <a:pt x="291" y="61"/>
                  </a:lnTo>
                  <a:lnTo>
                    <a:pt x="293" y="61"/>
                  </a:lnTo>
                  <a:lnTo>
                    <a:pt x="294" y="60"/>
                  </a:lnTo>
                  <a:lnTo>
                    <a:pt x="292" y="59"/>
                  </a:lnTo>
                  <a:lnTo>
                    <a:pt x="294" y="59"/>
                  </a:lnTo>
                  <a:lnTo>
                    <a:pt x="295" y="59"/>
                  </a:lnTo>
                  <a:lnTo>
                    <a:pt x="296" y="60"/>
                  </a:lnTo>
                  <a:lnTo>
                    <a:pt x="297" y="60"/>
                  </a:lnTo>
                  <a:lnTo>
                    <a:pt x="297" y="59"/>
                  </a:lnTo>
                  <a:lnTo>
                    <a:pt x="298" y="59"/>
                  </a:lnTo>
                  <a:lnTo>
                    <a:pt x="298" y="59"/>
                  </a:lnTo>
                  <a:lnTo>
                    <a:pt x="298" y="58"/>
                  </a:lnTo>
                  <a:lnTo>
                    <a:pt x="298" y="57"/>
                  </a:lnTo>
                  <a:lnTo>
                    <a:pt x="297" y="58"/>
                  </a:lnTo>
                  <a:lnTo>
                    <a:pt x="297" y="55"/>
                  </a:lnTo>
                  <a:lnTo>
                    <a:pt x="295" y="53"/>
                  </a:lnTo>
                  <a:lnTo>
                    <a:pt x="294" y="52"/>
                  </a:lnTo>
                  <a:lnTo>
                    <a:pt x="294" y="51"/>
                  </a:lnTo>
                  <a:lnTo>
                    <a:pt x="292" y="52"/>
                  </a:lnTo>
                  <a:lnTo>
                    <a:pt x="292" y="51"/>
                  </a:lnTo>
                  <a:lnTo>
                    <a:pt x="291" y="50"/>
                  </a:lnTo>
                  <a:lnTo>
                    <a:pt x="291" y="49"/>
                  </a:lnTo>
                  <a:lnTo>
                    <a:pt x="288" y="48"/>
                  </a:lnTo>
                  <a:lnTo>
                    <a:pt x="288" y="49"/>
                  </a:lnTo>
                  <a:lnTo>
                    <a:pt x="287" y="49"/>
                  </a:lnTo>
                  <a:lnTo>
                    <a:pt x="287" y="48"/>
                  </a:lnTo>
                  <a:lnTo>
                    <a:pt x="286" y="49"/>
                  </a:lnTo>
                  <a:lnTo>
                    <a:pt x="287" y="51"/>
                  </a:lnTo>
                  <a:lnTo>
                    <a:pt x="287" y="52"/>
                  </a:lnTo>
                  <a:lnTo>
                    <a:pt x="286" y="50"/>
                  </a:lnTo>
                  <a:lnTo>
                    <a:pt x="285" y="51"/>
                  </a:lnTo>
                  <a:lnTo>
                    <a:pt x="282" y="50"/>
                  </a:lnTo>
                  <a:lnTo>
                    <a:pt x="282" y="50"/>
                  </a:lnTo>
                  <a:lnTo>
                    <a:pt x="280" y="50"/>
                  </a:lnTo>
                  <a:lnTo>
                    <a:pt x="280" y="49"/>
                  </a:lnTo>
                  <a:lnTo>
                    <a:pt x="278" y="49"/>
                  </a:lnTo>
                  <a:lnTo>
                    <a:pt x="276" y="48"/>
                  </a:lnTo>
                  <a:lnTo>
                    <a:pt x="274" y="48"/>
                  </a:lnTo>
                  <a:lnTo>
                    <a:pt x="272" y="46"/>
                  </a:lnTo>
                  <a:lnTo>
                    <a:pt x="272" y="45"/>
                  </a:lnTo>
                  <a:lnTo>
                    <a:pt x="271" y="44"/>
                  </a:lnTo>
                  <a:lnTo>
                    <a:pt x="270" y="45"/>
                  </a:lnTo>
                  <a:lnTo>
                    <a:pt x="269" y="44"/>
                  </a:lnTo>
                  <a:lnTo>
                    <a:pt x="267" y="44"/>
                  </a:lnTo>
                  <a:lnTo>
                    <a:pt x="266" y="44"/>
                  </a:lnTo>
                  <a:lnTo>
                    <a:pt x="265" y="43"/>
                  </a:lnTo>
                  <a:lnTo>
                    <a:pt x="262" y="42"/>
                  </a:lnTo>
                  <a:lnTo>
                    <a:pt x="261" y="39"/>
                  </a:lnTo>
                  <a:lnTo>
                    <a:pt x="258" y="37"/>
                  </a:lnTo>
                  <a:lnTo>
                    <a:pt x="255" y="36"/>
                  </a:lnTo>
                  <a:lnTo>
                    <a:pt x="253" y="37"/>
                  </a:lnTo>
                  <a:lnTo>
                    <a:pt x="253" y="36"/>
                  </a:lnTo>
                  <a:lnTo>
                    <a:pt x="252" y="36"/>
                  </a:lnTo>
                  <a:lnTo>
                    <a:pt x="251" y="36"/>
                  </a:lnTo>
                  <a:lnTo>
                    <a:pt x="251" y="36"/>
                  </a:lnTo>
                  <a:lnTo>
                    <a:pt x="249" y="36"/>
                  </a:lnTo>
                  <a:lnTo>
                    <a:pt x="248" y="36"/>
                  </a:lnTo>
                  <a:lnTo>
                    <a:pt x="247" y="41"/>
                  </a:lnTo>
                  <a:lnTo>
                    <a:pt x="247" y="41"/>
                  </a:lnTo>
                  <a:lnTo>
                    <a:pt x="246" y="43"/>
                  </a:lnTo>
                  <a:lnTo>
                    <a:pt x="245" y="43"/>
                  </a:lnTo>
                  <a:lnTo>
                    <a:pt x="243" y="43"/>
                  </a:lnTo>
                  <a:lnTo>
                    <a:pt x="243" y="43"/>
                  </a:lnTo>
                  <a:lnTo>
                    <a:pt x="242" y="44"/>
                  </a:lnTo>
                  <a:lnTo>
                    <a:pt x="240" y="43"/>
                  </a:lnTo>
                  <a:lnTo>
                    <a:pt x="240" y="43"/>
                  </a:lnTo>
                  <a:lnTo>
                    <a:pt x="240" y="41"/>
                  </a:lnTo>
                  <a:lnTo>
                    <a:pt x="240" y="43"/>
                  </a:lnTo>
                  <a:lnTo>
                    <a:pt x="243" y="37"/>
                  </a:lnTo>
                  <a:lnTo>
                    <a:pt x="242" y="37"/>
                  </a:lnTo>
                  <a:lnTo>
                    <a:pt x="241" y="38"/>
                  </a:lnTo>
                  <a:lnTo>
                    <a:pt x="240" y="37"/>
                  </a:lnTo>
                  <a:lnTo>
                    <a:pt x="240" y="37"/>
                  </a:lnTo>
                  <a:lnTo>
                    <a:pt x="241" y="32"/>
                  </a:lnTo>
                  <a:lnTo>
                    <a:pt x="240" y="31"/>
                  </a:lnTo>
                  <a:lnTo>
                    <a:pt x="240" y="31"/>
                  </a:lnTo>
                  <a:lnTo>
                    <a:pt x="239" y="31"/>
                  </a:lnTo>
                  <a:lnTo>
                    <a:pt x="240" y="32"/>
                  </a:lnTo>
                  <a:lnTo>
                    <a:pt x="240" y="32"/>
                  </a:lnTo>
                  <a:lnTo>
                    <a:pt x="240" y="33"/>
                  </a:lnTo>
                  <a:lnTo>
                    <a:pt x="240" y="33"/>
                  </a:lnTo>
                  <a:lnTo>
                    <a:pt x="240" y="33"/>
                  </a:lnTo>
                  <a:lnTo>
                    <a:pt x="239" y="33"/>
                  </a:lnTo>
                  <a:lnTo>
                    <a:pt x="239" y="32"/>
                  </a:lnTo>
                  <a:lnTo>
                    <a:pt x="237" y="33"/>
                  </a:lnTo>
                  <a:lnTo>
                    <a:pt x="237" y="32"/>
                  </a:lnTo>
                  <a:lnTo>
                    <a:pt x="236" y="33"/>
                  </a:lnTo>
                  <a:lnTo>
                    <a:pt x="236" y="34"/>
                  </a:lnTo>
                  <a:lnTo>
                    <a:pt x="237" y="34"/>
                  </a:lnTo>
                  <a:lnTo>
                    <a:pt x="237" y="33"/>
                  </a:lnTo>
                  <a:lnTo>
                    <a:pt x="238" y="33"/>
                  </a:lnTo>
                  <a:lnTo>
                    <a:pt x="239" y="33"/>
                  </a:lnTo>
                  <a:lnTo>
                    <a:pt x="238" y="34"/>
                  </a:lnTo>
                  <a:lnTo>
                    <a:pt x="236" y="37"/>
                  </a:lnTo>
                  <a:lnTo>
                    <a:pt x="236" y="36"/>
                  </a:lnTo>
                  <a:lnTo>
                    <a:pt x="236" y="37"/>
                  </a:lnTo>
                  <a:lnTo>
                    <a:pt x="237" y="37"/>
                  </a:lnTo>
                  <a:lnTo>
                    <a:pt x="237" y="37"/>
                  </a:lnTo>
                  <a:lnTo>
                    <a:pt x="236" y="38"/>
                  </a:lnTo>
                  <a:lnTo>
                    <a:pt x="235" y="39"/>
                  </a:lnTo>
                  <a:lnTo>
                    <a:pt x="236" y="41"/>
                  </a:lnTo>
                  <a:lnTo>
                    <a:pt x="236" y="41"/>
                  </a:lnTo>
                  <a:lnTo>
                    <a:pt x="236" y="41"/>
                  </a:lnTo>
                  <a:lnTo>
                    <a:pt x="234" y="41"/>
                  </a:lnTo>
                  <a:lnTo>
                    <a:pt x="234" y="42"/>
                  </a:lnTo>
                  <a:lnTo>
                    <a:pt x="236" y="41"/>
                  </a:lnTo>
                  <a:lnTo>
                    <a:pt x="236" y="42"/>
                  </a:lnTo>
                  <a:lnTo>
                    <a:pt x="236" y="43"/>
                  </a:lnTo>
                  <a:lnTo>
                    <a:pt x="236" y="43"/>
                  </a:lnTo>
                  <a:lnTo>
                    <a:pt x="235" y="43"/>
                  </a:lnTo>
                  <a:lnTo>
                    <a:pt x="235" y="43"/>
                  </a:lnTo>
                  <a:lnTo>
                    <a:pt x="232" y="43"/>
                  </a:lnTo>
                  <a:lnTo>
                    <a:pt x="232" y="43"/>
                  </a:lnTo>
                  <a:lnTo>
                    <a:pt x="230" y="41"/>
                  </a:lnTo>
                  <a:lnTo>
                    <a:pt x="230" y="41"/>
                  </a:lnTo>
                  <a:lnTo>
                    <a:pt x="229" y="40"/>
                  </a:lnTo>
                  <a:lnTo>
                    <a:pt x="229" y="39"/>
                  </a:lnTo>
                  <a:lnTo>
                    <a:pt x="225" y="33"/>
                  </a:lnTo>
                  <a:lnTo>
                    <a:pt x="225" y="30"/>
                  </a:lnTo>
                  <a:lnTo>
                    <a:pt x="225" y="28"/>
                  </a:lnTo>
                  <a:lnTo>
                    <a:pt x="222" y="25"/>
                  </a:lnTo>
                  <a:lnTo>
                    <a:pt x="221" y="24"/>
                  </a:lnTo>
                  <a:lnTo>
                    <a:pt x="220" y="26"/>
                  </a:lnTo>
                  <a:lnTo>
                    <a:pt x="220" y="26"/>
                  </a:lnTo>
                  <a:lnTo>
                    <a:pt x="221" y="26"/>
                  </a:lnTo>
                  <a:lnTo>
                    <a:pt x="221" y="26"/>
                  </a:lnTo>
                  <a:lnTo>
                    <a:pt x="221" y="28"/>
                  </a:lnTo>
                  <a:lnTo>
                    <a:pt x="221" y="28"/>
                  </a:lnTo>
                  <a:lnTo>
                    <a:pt x="222" y="29"/>
                  </a:lnTo>
                  <a:lnTo>
                    <a:pt x="223" y="30"/>
                  </a:lnTo>
                  <a:lnTo>
                    <a:pt x="222" y="30"/>
                  </a:lnTo>
                  <a:lnTo>
                    <a:pt x="219" y="31"/>
                  </a:lnTo>
                  <a:lnTo>
                    <a:pt x="219" y="32"/>
                  </a:lnTo>
                  <a:lnTo>
                    <a:pt x="219" y="33"/>
                  </a:lnTo>
                  <a:lnTo>
                    <a:pt x="219" y="33"/>
                  </a:lnTo>
                  <a:lnTo>
                    <a:pt x="217" y="37"/>
                  </a:lnTo>
                  <a:lnTo>
                    <a:pt x="214" y="37"/>
                  </a:lnTo>
                  <a:lnTo>
                    <a:pt x="215" y="35"/>
                  </a:lnTo>
                  <a:lnTo>
                    <a:pt x="216" y="36"/>
                  </a:lnTo>
                  <a:lnTo>
                    <a:pt x="216" y="33"/>
                  </a:lnTo>
                  <a:lnTo>
                    <a:pt x="214" y="35"/>
                  </a:lnTo>
                  <a:lnTo>
                    <a:pt x="211" y="36"/>
                  </a:lnTo>
                  <a:lnTo>
                    <a:pt x="211" y="37"/>
                  </a:lnTo>
                  <a:lnTo>
                    <a:pt x="208" y="38"/>
                  </a:lnTo>
                  <a:lnTo>
                    <a:pt x="207" y="39"/>
                  </a:lnTo>
                  <a:lnTo>
                    <a:pt x="204" y="46"/>
                  </a:lnTo>
                  <a:lnTo>
                    <a:pt x="204" y="42"/>
                  </a:lnTo>
                  <a:lnTo>
                    <a:pt x="204" y="41"/>
                  </a:lnTo>
                  <a:lnTo>
                    <a:pt x="203" y="41"/>
                  </a:lnTo>
                  <a:lnTo>
                    <a:pt x="202" y="44"/>
                  </a:lnTo>
                  <a:lnTo>
                    <a:pt x="202" y="42"/>
                  </a:lnTo>
                  <a:lnTo>
                    <a:pt x="201" y="44"/>
                  </a:lnTo>
                  <a:lnTo>
                    <a:pt x="201" y="42"/>
                  </a:lnTo>
                  <a:lnTo>
                    <a:pt x="201" y="42"/>
                  </a:lnTo>
                  <a:lnTo>
                    <a:pt x="200" y="43"/>
                  </a:lnTo>
                  <a:lnTo>
                    <a:pt x="200" y="43"/>
                  </a:lnTo>
                  <a:lnTo>
                    <a:pt x="200" y="44"/>
                  </a:lnTo>
                  <a:lnTo>
                    <a:pt x="198" y="46"/>
                  </a:lnTo>
                  <a:lnTo>
                    <a:pt x="196" y="47"/>
                  </a:lnTo>
                  <a:lnTo>
                    <a:pt x="194" y="48"/>
                  </a:lnTo>
                  <a:lnTo>
                    <a:pt x="193" y="48"/>
                  </a:lnTo>
                  <a:lnTo>
                    <a:pt x="194" y="47"/>
                  </a:lnTo>
                  <a:lnTo>
                    <a:pt x="195" y="45"/>
                  </a:lnTo>
                  <a:lnTo>
                    <a:pt x="196" y="45"/>
                  </a:lnTo>
                  <a:lnTo>
                    <a:pt x="196" y="46"/>
                  </a:lnTo>
                  <a:lnTo>
                    <a:pt x="196" y="44"/>
                  </a:lnTo>
                  <a:lnTo>
                    <a:pt x="197" y="44"/>
                  </a:lnTo>
                  <a:lnTo>
                    <a:pt x="197" y="44"/>
                  </a:lnTo>
                  <a:lnTo>
                    <a:pt x="199" y="42"/>
                  </a:lnTo>
                  <a:lnTo>
                    <a:pt x="198" y="43"/>
                  </a:lnTo>
                  <a:lnTo>
                    <a:pt x="199" y="41"/>
                  </a:lnTo>
                  <a:lnTo>
                    <a:pt x="200" y="41"/>
                  </a:lnTo>
                  <a:lnTo>
                    <a:pt x="203" y="40"/>
                  </a:lnTo>
                  <a:lnTo>
                    <a:pt x="204" y="40"/>
                  </a:lnTo>
                  <a:lnTo>
                    <a:pt x="206" y="38"/>
                  </a:lnTo>
                  <a:lnTo>
                    <a:pt x="207" y="37"/>
                  </a:lnTo>
                  <a:lnTo>
                    <a:pt x="208" y="36"/>
                  </a:lnTo>
                  <a:lnTo>
                    <a:pt x="212" y="33"/>
                  </a:lnTo>
                  <a:lnTo>
                    <a:pt x="213" y="32"/>
                  </a:lnTo>
                  <a:lnTo>
                    <a:pt x="213" y="32"/>
                  </a:lnTo>
                  <a:lnTo>
                    <a:pt x="213" y="30"/>
                  </a:lnTo>
                  <a:lnTo>
                    <a:pt x="212" y="30"/>
                  </a:lnTo>
                  <a:lnTo>
                    <a:pt x="211" y="29"/>
                  </a:lnTo>
                  <a:lnTo>
                    <a:pt x="211" y="30"/>
                  </a:lnTo>
                  <a:lnTo>
                    <a:pt x="211" y="30"/>
                  </a:lnTo>
                  <a:lnTo>
                    <a:pt x="211" y="31"/>
                  </a:lnTo>
                  <a:lnTo>
                    <a:pt x="209" y="32"/>
                  </a:lnTo>
                  <a:lnTo>
                    <a:pt x="209" y="31"/>
                  </a:lnTo>
                  <a:lnTo>
                    <a:pt x="208" y="31"/>
                  </a:lnTo>
                  <a:lnTo>
                    <a:pt x="207" y="30"/>
                  </a:lnTo>
                  <a:lnTo>
                    <a:pt x="207" y="31"/>
                  </a:lnTo>
                  <a:lnTo>
                    <a:pt x="205" y="32"/>
                  </a:lnTo>
                  <a:lnTo>
                    <a:pt x="205" y="33"/>
                  </a:lnTo>
                  <a:lnTo>
                    <a:pt x="204" y="33"/>
                  </a:lnTo>
                  <a:lnTo>
                    <a:pt x="203" y="34"/>
                  </a:lnTo>
                  <a:lnTo>
                    <a:pt x="202" y="33"/>
                  </a:lnTo>
                  <a:lnTo>
                    <a:pt x="202" y="35"/>
                  </a:lnTo>
                  <a:lnTo>
                    <a:pt x="200" y="37"/>
                  </a:lnTo>
                  <a:lnTo>
                    <a:pt x="199" y="37"/>
                  </a:lnTo>
                  <a:lnTo>
                    <a:pt x="199" y="37"/>
                  </a:lnTo>
                  <a:lnTo>
                    <a:pt x="198" y="37"/>
                  </a:lnTo>
                  <a:lnTo>
                    <a:pt x="196" y="37"/>
                  </a:lnTo>
                  <a:lnTo>
                    <a:pt x="196" y="37"/>
                  </a:lnTo>
                  <a:lnTo>
                    <a:pt x="196" y="37"/>
                  </a:lnTo>
                  <a:lnTo>
                    <a:pt x="195" y="38"/>
                  </a:lnTo>
                  <a:lnTo>
                    <a:pt x="195" y="39"/>
                  </a:lnTo>
                  <a:lnTo>
                    <a:pt x="195" y="39"/>
                  </a:lnTo>
                  <a:lnTo>
                    <a:pt x="194" y="38"/>
                  </a:lnTo>
                  <a:lnTo>
                    <a:pt x="193" y="39"/>
                  </a:lnTo>
                  <a:lnTo>
                    <a:pt x="193" y="41"/>
                  </a:lnTo>
                  <a:lnTo>
                    <a:pt x="193" y="42"/>
                  </a:lnTo>
                  <a:lnTo>
                    <a:pt x="192" y="43"/>
                  </a:lnTo>
                  <a:lnTo>
                    <a:pt x="189" y="43"/>
                  </a:lnTo>
                  <a:lnTo>
                    <a:pt x="189" y="44"/>
                  </a:lnTo>
                  <a:lnTo>
                    <a:pt x="189" y="44"/>
                  </a:lnTo>
                  <a:lnTo>
                    <a:pt x="188" y="44"/>
                  </a:lnTo>
                  <a:lnTo>
                    <a:pt x="186" y="46"/>
                  </a:lnTo>
                  <a:lnTo>
                    <a:pt x="185" y="47"/>
                  </a:lnTo>
                  <a:lnTo>
                    <a:pt x="185" y="48"/>
                  </a:lnTo>
                  <a:lnTo>
                    <a:pt x="185" y="48"/>
                  </a:lnTo>
                  <a:lnTo>
                    <a:pt x="186" y="52"/>
                  </a:lnTo>
                  <a:lnTo>
                    <a:pt x="187" y="53"/>
                  </a:lnTo>
                  <a:lnTo>
                    <a:pt x="187" y="55"/>
                  </a:lnTo>
                  <a:lnTo>
                    <a:pt x="187" y="55"/>
                  </a:lnTo>
                  <a:lnTo>
                    <a:pt x="186" y="55"/>
                  </a:lnTo>
                  <a:lnTo>
                    <a:pt x="185" y="53"/>
                  </a:lnTo>
                  <a:lnTo>
                    <a:pt x="185" y="52"/>
                  </a:lnTo>
                  <a:lnTo>
                    <a:pt x="184" y="52"/>
                  </a:lnTo>
                  <a:lnTo>
                    <a:pt x="184" y="51"/>
                  </a:lnTo>
                  <a:lnTo>
                    <a:pt x="182" y="51"/>
                  </a:lnTo>
                  <a:lnTo>
                    <a:pt x="182" y="51"/>
                  </a:lnTo>
                  <a:lnTo>
                    <a:pt x="180" y="50"/>
                  </a:lnTo>
                  <a:lnTo>
                    <a:pt x="179" y="50"/>
                  </a:lnTo>
                  <a:lnTo>
                    <a:pt x="180" y="51"/>
                  </a:lnTo>
                  <a:lnTo>
                    <a:pt x="180" y="52"/>
                  </a:lnTo>
                  <a:lnTo>
                    <a:pt x="182" y="53"/>
                  </a:lnTo>
                  <a:lnTo>
                    <a:pt x="182" y="54"/>
                  </a:lnTo>
                  <a:lnTo>
                    <a:pt x="181" y="54"/>
                  </a:lnTo>
                  <a:lnTo>
                    <a:pt x="181" y="54"/>
                  </a:lnTo>
                  <a:lnTo>
                    <a:pt x="177" y="51"/>
                  </a:lnTo>
                  <a:lnTo>
                    <a:pt x="177" y="51"/>
                  </a:lnTo>
                  <a:lnTo>
                    <a:pt x="176" y="50"/>
                  </a:lnTo>
                  <a:lnTo>
                    <a:pt x="174" y="49"/>
                  </a:lnTo>
                  <a:lnTo>
                    <a:pt x="174" y="50"/>
                  </a:lnTo>
                  <a:lnTo>
                    <a:pt x="174" y="51"/>
                  </a:lnTo>
                  <a:lnTo>
                    <a:pt x="174" y="50"/>
                  </a:lnTo>
                  <a:lnTo>
                    <a:pt x="173" y="51"/>
                  </a:lnTo>
                  <a:lnTo>
                    <a:pt x="172" y="51"/>
                  </a:lnTo>
                  <a:lnTo>
                    <a:pt x="169" y="49"/>
                  </a:lnTo>
                  <a:lnTo>
                    <a:pt x="168" y="49"/>
                  </a:lnTo>
                  <a:lnTo>
                    <a:pt x="167" y="48"/>
                  </a:lnTo>
                  <a:lnTo>
                    <a:pt x="167" y="48"/>
                  </a:lnTo>
                  <a:lnTo>
                    <a:pt x="164" y="46"/>
                  </a:lnTo>
                  <a:lnTo>
                    <a:pt x="164" y="44"/>
                  </a:lnTo>
                  <a:lnTo>
                    <a:pt x="164" y="45"/>
                  </a:lnTo>
                  <a:lnTo>
                    <a:pt x="164" y="45"/>
                  </a:lnTo>
                  <a:lnTo>
                    <a:pt x="163" y="45"/>
                  </a:lnTo>
                  <a:lnTo>
                    <a:pt x="159" y="40"/>
                  </a:lnTo>
                  <a:lnTo>
                    <a:pt x="156" y="40"/>
                  </a:lnTo>
                  <a:lnTo>
                    <a:pt x="156" y="39"/>
                  </a:lnTo>
                  <a:lnTo>
                    <a:pt x="152" y="38"/>
                  </a:lnTo>
                  <a:lnTo>
                    <a:pt x="149" y="37"/>
                  </a:lnTo>
                  <a:lnTo>
                    <a:pt x="149" y="37"/>
                  </a:lnTo>
                  <a:lnTo>
                    <a:pt x="149" y="37"/>
                  </a:lnTo>
                  <a:lnTo>
                    <a:pt x="149" y="37"/>
                  </a:lnTo>
                  <a:lnTo>
                    <a:pt x="149" y="38"/>
                  </a:lnTo>
                  <a:lnTo>
                    <a:pt x="148" y="39"/>
                  </a:lnTo>
                  <a:lnTo>
                    <a:pt x="147" y="38"/>
                  </a:lnTo>
                  <a:lnTo>
                    <a:pt x="146" y="37"/>
                  </a:lnTo>
                  <a:lnTo>
                    <a:pt x="144" y="36"/>
                  </a:lnTo>
                  <a:lnTo>
                    <a:pt x="143" y="35"/>
                  </a:lnTo>
                  <a:lnTo>
                    <a:pt x="142" y="34"/>
                  </a:lnTo>
                  <a:lnTo>
                    <a:pt x="142" y="33"/>
                  </a:lnTo>
                  <a:lnTo>
                    <a:pt x="141" y="33"/>
                  </a:lnTo>
                  <a:lnTo>
                    <a:pt x="138" y="31"/>
                  </a:lnTo>
                  <a:lnTo>
                    <a:pt x="137" y="31"/>
                  </a:lnTo>
                  <a:lnTo>
                    <a:pt x="136" y="31"/>
                  </a:lnTo>
                  <a:lnTo>
                    <a:pt x="136" y="31"/>
                  </a:lnTo>
                  <a:lnTo>
                    <a:pt x="136" y="32"/>
                  </a:lnTo>
                  <a:lnTo>
                    <a:pt x="135" y="33"/>
                  </a:lnTo>
                  <a:lnTo>
                    <a:pt x="134" y="32"/>
                  </a:lnTo>
                  <a:lnTo>
                    <a:pt x="134" y="31"/>
                  </a:lnTo>
                  <a:lnTo>
                    <a:pt x="134" y="32"/>
                  </a:lnTo>
                  <a:lnTo>
                    <a:pt x="131" y="32"/>
                  </a:lnTo>
                  <a:lnTo>
                    <a:pt x="131" y="33"/>
                  </a:lnTo>
                  <a:lnTo>
                    <a:pt x="130" y="33"/>
                  </a:lnTo>
                  <a:lnTo>
                    <a:pt x="129" y="33"/>
                  </a:lnTo>
                  <a:lnTo>
                    <a:pt x="128" y="33"/>
                  </a:lnTo>
                  <a:lnTo>
                    <a:pt x="127" y="33"/>
                  </a:lnTo>
                  <a:lnTo>
                    <a:pt x="126" y="33"/>
                  </a:lnTo>
                  <a:lnTo>
                    <a:pt x="126" y="33"/>
                  </a:lnTo>
                  <a:lnTo>
                    <a:pt x="126" y="32"/>
                  </a:lnTo>
                  <a:lnTo>
                    <a:pt x="124" y="32"/>
                  </a:lnTo>
                  <a:lnTo>
                    <a:pt x="123" y="31"/>
                  </a:lnTo>
                  <a:lnTo>
                    <a:pt x="122" y="30"/>
                  </a:lnTo>
                  <a:lnTo>
                    <a:pt x="116" y="30"/>
                  </a:lnTo>
                  <a:lnTo>
                    <a:pt x="113" y="29"/>
                  </a:lnTo>
                  <a:lnTo>
                    <a:pt x="112" y="29"/>
                  </a:lnTo>
                  <a:lnTo>
                    <a:pt x="111" y="28"/>
                  </a:lnTo>
                  <a:lnTo>
                    <a:pt x="109" y="27"/>
                  </a:lnTo>
                  <a:lnTo>
                    <a:pt x="108" y="27"/>
                  </a:lnTo>
                  <a:lnTo>
                    <a:pt x="108" y="26"/>
                  </a:lnTo>
                  <a:lnTo>
                    <a:pt x="104" y="25"/>
                  </a:lnTo>
                  <a:lnTo>
                    <a:pt x="102" y="25"/>
                  </a:lnTo>
                  <a:lnTo>
                    <a:pt x="101" y="26"/>
                  </a:lnTo>
                  <a:lnTo>
                    <a:pt x="98" y="26"/>
                  </a:lnTo>
                  <a:lnTo>
                    <a:pt x="98" y="26"/>
                  </a:lnTo>
                  <a:lnTo>
                    <a:pt x="99" y="26"/>
                  </a:lnTo>
                  <a:lnTo>
                    <a:pt x="98" y="25"/>
                  </a:lnTo>
                  <a:lnTo>
                    <a:pt x="98" y="25"/>
                  </a:lnTo>
                  <a:lnTo>
                    <a:pt x="97" y="25"/>
                  </a:lnTo>
                  <a:lnTo>
                    <a:pt x="94" y="26"/>
                  </a:lnTo>
                  <a:lnTo>
                    <a:pt x="91" y="26"/>
                  </a:lnTo>
                  <a:lnTo>
                    <a:pt x="91" y="25"/>
                  </a:lnTo>
                  <a:lnTo>
                    <a:pt x="91" y="24"/>
                  </a:lnTo>
                  <a:lnTo>
                    <a:pt x="87" y="24"/>
                  </a:lnTo>
                  <a:lnTo>
                    <a:pt x="87" y="24"/>
                  </a:lnTo>
                  <a:lnTo>
                    <a:pt x="89" y="23"/>
                  </a:lnTo>
                  <a:lnTo>
                    <a:pt x="89" y="22"/>
                  </a:lnTo>
                  <a:lnTo>
                    <a:pt x="87" y="22"/>
                  </a:lnTo>
                  <a:lnTo>
                    <a:pt x="87" y="22"/>
                  </a:lnTo>
                  <a:lnTo>
                    <a:pt x="88" y="21"/>
                  </a:lnTo>
                  <a:lnTo>
                    <a:pt x="88" y="19"/>
                  </a:lnTo>
                  <a:lnTo>
                    <a:pt x="87" y="19"/>
                  </a:lnTo>
                  <a:lnTo>
                    <a:pt x="85" y="19"/>
                  </a:lnTo>
                  <a:lnTo>
                    <a:pt x="85" y="20"/>
                  </a:lnTo>
                  <a:lnTo>
                    <a:pt x="85" y="20"/>
                  </a:lnTo>
                  <a:lnTo>
                    <a:pt x="84" y="20"/>
                  </a:lnTo>
                  <a:lnTo>
                    <a:pt x="84" y="19"/>
                  </a:lnTo>
                  <a:lnTo>
                    <a:pt x="83" y="18"/>
                  </a:lnTo>
                  <a:lnTo>
                    <a:pt x="82" y="18"/>
                  </a:lnTo>
                  <a:lnTo>
                    <a:pt x="81" y="18"/>
                  </a:lnTo>
                  <a:lnTo>
                    <a:pt x="80" y="19"/>
                  </a:lnTo>
                  <a:lnTo>
                    <a:pt x="79" y="19"/>
                  </a:lnTo>
                  <a:lnTo>
                    <a:pt x="78" y="19"/>
                  </a:lnTo>
                  <a:lnTo>
                    <a:pt x="77" y="20"/>
                  </a:lnTo>
                  <a:lnTo>
                    <a:pt x="76" y="20"/>
                  </a:lnTo>
                  <a:lnTo>
                    <a:pt x="76" y="19"/>
                  </a:lnTo>
                  <a:lnTo>
                    <a:pt x="75" y="19"/>
                  </a:lnTo>
                  <a:lnTo>
                    <a:pt x="74" y="19"/>
                  </a:lnTo>
                  <a:lnTo>
                    <a:pt x="75" y="18"/>
                  </a:lnTo>
                  <a:lnTo>
                    <a:pt x="74" y="15"/>
                  </a:lnTo>
                  <a:lnTo>
                    <a:pt x="72" y="15"/>
                  </a:lnTo>
                  <a:lnTo>
                    <a:pt x="72" y="15"/>
                  </a:lnTo>
                  <a:lnTo>
                    <a:pt x="72" y="15"/>
                  </a:lnTo>
                  <a:lnTo>
                    <a:pt x="72" y="16"/>
                  </a:lnTo>
                  <a:lnTo>
                    <a:pt x="71" y="16"/>
                  </a:lnTo>
                  <a:lnTo>
                    <a:pt x="70" y="16"/>
                  </a:lnTo>
                  <a:lnTo>
                    <a:pt x="70" y="18"/>
                  </a:lnTo>
                  <a:lnTo>
                    <a:pt x="71" y="19"/>
                  </a:lnTo>
                  <a:lnTo>
                    <a:pt x="71" y="21"/>
                  </a:lnTo>
                  <a:lnTo>
                    <a:pt x="70" y="21"/>
                  </a:lnTo>
                  <a:lnTo>
                    <a:pt x="70" y="20"/>
                  </a:lnTo>
                  <a:lnTo>
                    <a:pt x="69" y="19"/>
                  </a:lnTo>
                  <a:lnTo>
                    <a:pt x="69" y="20"/>
                  </a:lnTo>
                  <a:lnTo>
                    <a:pt x="69" y="19"/>
                  </a:lnTo>
                  <a:lnTo>
                    <a:pt x="68" y="20"/>
                  </a:lnTo>
                  <a:lnTo>
                    <a:pt x="66" y="19"/>
                  </a:lnTo>
                  <a:lnTo>
                    <a:pt x="66" y="19"/>
                  </a:lnTo>
                  <a:lnTo>
                    <a:pt x="65" y="19"/>
                  </a:lnTo>
                  <a:lnTo>
                    <a:pt x="66" y="17"/>
                  </a:lnTo>
                  <a:lnTo>
                    <a:pt x="66" y="18"/>
                  </a:lnTo>
                  <a:lnTo>
                    <a:pt x="68" y="17"/>
                  </a:lnTo>
                  <a:lnTo>
                    <a:pt x="69" y="15"/>
                  </a:lnTo>
                  <a:lnTo>
                    <a:pt x="69" y="15"/>
                  </a:lnTo>
                  <a:lnTo>
                    <a:pt x="69" y="14"/>
                  </a:lnTo>
                  <a:lnTo>
                    <a:pt x="69" y="13"/>
                  </a:lnTo>
                  <a:lnTo>
                    <a:pt x="66" y="14"/>
                  </a:lnTo>
                  <a:lnTo>
                    <a:pt x="66" y="14"/>
                  </a:lnTo>
                  <a:lnTo>
                    <a:pt x="66" y="12"/>
                  </a:lnTo>
                  <a:lnTo>
                    <a:pt x="66" y="12"/>
                  </a:lnTo>
                  <a:lnTo>
                    <a:pt x="65" y="12"/>
                  </a:lnTo>
                  <a:lnTo>
                    <a:pt x="64" y="12"/>
                  </a:lnTo>
                  <a:lnTo>
                    <a:pt x="63" y="11"/>
                  </a:lnTo>
                  <a:lnTo>
                    <a:pt x="62" y="12"/>
                  </a:lnTo>
                  <a:lnTo>
                    <a:pt x="62" y="12"/>
                  </a:lnTo>
                  <a:lnTo>
                    <a:pt x="62" y="12"/>
                  </a:lnTo>
                  <a:lnTo>
                    <a:pt x="62" y="13"/>
                  </a:lnTo>
                  <a:lnTo>
                    <a:pt x="62" y="13"/>
                  </a:lnTo>
                  <a:lnTo>
                    <a:pt x="62" y="14"/>
                  </a:lnTo>
                  <a:lnTo>
                    <a:pt x="62" y="15"/>
                  </a:lnTo>
                  <a:lnTo>
                    <a:pt x="61" y="14"/>
                  </a:lnTo>
                  <a:lnTo>
                    <a:pt x="60" y="15"/>
                  </a:lnTo>
                  <a:lnTo>
                    <a:pt x="58" y="17"/>
                  </a:lnTo>
                  <a:lnTo>
                    <a:pt x="56" y="19"/>
                  </a:lnTo>
                  <a:lnTo>
                    <a:pt x="54" y="19"/>
                  </a:lnTo>
                  <a:lnTo>
                    <a:pt x="54" y="20"/>
                  </a:lnTo>
                  <a:lnTo>
                    <a:pt x="51" y="20"/>
                  </a:lnTo>
                  <a:lnTo>
                    <a:pt x="50" y="20"/>
                  </a:lnTo>
                  <a:lnTo>
                    <a:pt x="50" y="20"/>
                  </a:lnTo>
                  <a:lnTo>
                    <a:pt x="49" y="21"/>
                  </a:lnTo>
                  <a:lnTo>
                    <a:pt x="49" y="22"/>
                  </a:lnTo>
                  <a:lnTo>
                    <a:pt x="47" y="21"/>
                  </a:lnTo>
                  <a:lnTo>
                    <a:pt x="48" y="20"/>
                  </a:lnTo>
                  <a:lnTo>
                    <a:pt x="48" y="19"/>
                  </a:lnTo>
                  <a:lnTo>
                    <a:pt x="50" y="19"/>
                  </a:lnTo>
                  <a:lnTo>
                    <a:pt x="51" y="18"/>
                  </a:lnTo>
                  <a:lnTo>
                    <a:pt x="47" y="19"/>
                  </a:lnTo>
                  <a:lnTo>
                    <a:pt x="46" y="21"/>
                  </a:lnTo>
                  <a:lnTo>
                    <a:pt x="45" y="22"/>
                  </a:lnTo>
                  <a:lnTo>
                    <a:pt x="45" y="22"/>
                  </a:lnTo>
                  <a:lnTo>
                    <a:pt x="44" y="22"/>
                  </a:lnTo>
                  <a:lnTo>
                    <a:pt x="45" y="23"/>
                  </a:lnTo>
                  <a:lnTo>
                    <a:pt x="46" y="23"/>
                  </a:lnTo>
                  <a:lnTo>
                    <a:pt x="46" y="25"/>
                  </a:lnTo>
                  <a:lnTo>
                    <a:pt x="47" y="25"/>
                  </a:lnTo>
                  <a:lnTo>
                    <a:pt x="47" y="25"/>
                  </a:lnTo>
                  <a:lnTo>
                    <a:pt x="47" y="26"/>
                  </a:lnTo>
                  <a:lnTo>
                    <a:pt x="46" y="25"/>
                  </a:lnTo>
                  <a:lnTo>
                    <a:pt x="45" y="26"/>
                  </a:lnTo>
                  <a:lnTo>
                    <a:pt x="46" y="27"/>
                  </a:lnTo>
                  <a:lnTo>
                    <a:pt x="46" y="28"/>
                  </a:lnTo>
                  <a:lnTo>
                    <a:pt x="45" y="29"/>
                  </a:lnTo>
                  <a:lnTo>
                    <a:pt x="44" y="28"/>
                  </a:lnTo>
                  <a:lnTo>
                    <a:pt x="44" y="27"/>
                  </a:lnTo>
                  <a:lnTo>
                    <a:pt x="44" y="28"/>
                  </a:lnTo>
                  <a:lnTo>
                    <a:pt x="44" y="26"/>
                  </a:lnTo>
                  <a:lnTo>
                    <a:pt x="44" y="26"/>
                  </a:lnTo>
                  <a:lnTo>
                    <a:pt x="45" y="25"/>
                  </a:lnTo>
                  <a:lnTo>
                    <a:pt x="44" y="24"/>
                  </a:lnTo>
                  <a:lnTo>
                    <a:pt x="44" y="23"/>
                  </a:lnTo>
                  <a:lnTo>
                    <a:pt x="41" y="26"/>
                  </a:lnTo>
                  <a:lnTo>
                    <a:pt x="41" y="26"/>
                  </a:lnTo>
                  <a:lnTo>
                    <a:pt x="42" y="26"/>
                  </a:lnTo>
                  <a:lnTo>
                    <a:pt x="41" y="26"/>
                  </a:lnTo>
                  <a:lnTo>
                    <a:pt x="37" y="30"/>
                  </a:lnTo>
                  <a:lnTo>
                    <a:pt x="35" y="30"/>
                  </a:lnTo>
                  <a:lnTo>
                    <a:pt x="34" y="31"/>
                  </a:lnTo>
                  <a:lnTo>
                    <a:pt x="34" y="30"/>
                  </a:lnTo>
                  <a:lnTo>
                    <a:pt x="34" y="29"/>
                  </a:lnTo>
                  <a:lnTo>
                    <a:pt x="35" y="29"/>
                  </a:lnTo>
                  <a:lnTo>
                    <a:pt x="34" y="28"/>
                  </a:lnTo>
                  <a:lnTo>
                    <a:pt x="33" y="31"/>
                  </a:lnTo>
                  <a:lnTo>
                    <a:pt x="33" y="32"/>
                  </a:lnTo>
                  <a:lnTo>
                    <a:pt x="34" y="33"/>
                  </a:lnTo>
                  <a:lnTo>
                    <a:pt x="36" y="34"/>
                  </a:lnTo>
                  <a:lnTo>
                    <a:pt x="36" y="35"/>
                  </a:lnTo>
                  <a:lnTo>
                    <a:pt x="33" y="33"/>
                  </a:lnTo>
                  <a:lnTo>
                    <a:pt x="33" y="33"/>
                  </a:lnTo>
                  <a:lnTo>
                    <a:pt x="32" y="33"/>
                  </a:lnTo>
                  <a:lnTo>
                    <a:pt x="29" y="36"/>
                  </a:lnTo>
                  <a:lnTo>
                    <a:pt x="29" y="37"/>
                  </a:lnTo>
                  <a:lnTo>
                    <a:pt x="32" y="37"/>
                  </a:lnTo>
                  <a:lnTo>
                    <a:pt x="32" y="37"/>
                  </a:lnTo>
                  <a:lnTo>
                    <a:pt x="29" y="37"/>
                  </a:lnTo>
                  <a:lnTo>
                    <a:pt x="29" y="37"/>
                  </a:lnTo>
                  <a:lnTo>
                    <a:pt x="28" y="37"/>
                  </a:lnTo>
                  <a:lnTo>
                    <a:pt x="29" y="39"/>
                  </a:lnTo>
                  <a:lnTo>
                    <a:pt x="30" y="40"/>
                  </a:lnTo>
                  <a:lnTo>
                    <a:pt x="30" y="41"/>
                  </a:lnTo>
                  <a:lnTo>
                    <a:pt x="28" y="39"/>
                  </a:lnTo>
                  <a:lnTo>
                    <a:pt x="29" y="40"/>
                  </a:lnTo>
                  <a:lnTo>
                    <a:pt x="28" y="43"/>
                  </a:lnTo>
                  <a:lnTo>
                    <a:pt x="27" y="43"/>
                  </a:lnTo>
                  <a:lnTo>
                    <a:pt x="27" y="41"/>
                  </a:lnTo>
                  <a:lnTo>
                    <a:pt x="26" y="47"/>
                  </a:lnTo>
                  <a:lnTo>
                    <a:pt x="23" y="49"/>
                  </a:lnTo>
                  <a:lnTo>
                    <a:pt x="13" y="51"/>
                  </a:lnTo>
                  <a:lnTo>
                    <a:pt x="12" y="51"/>
                  </a:lnTo>
                  <a:lnTo>
                    <a:pt x="13" y="51"/>
                  </a:lnTo>
                  <a:lnTo>
                    <a:pt x="13" y="50"/>
                  </a:lnTo>
                  <a:lnTo>
                    <a:pt x="11" y="51"/>
                  </a:lnTo>
                  <a:lnTo>
                    <a:pt x="10" y="56"/>
                  </a:lnTo>
                  <a:lnTo>
                    <a:pt x="11" y="56"/>
                  </a:lnTo>
                  <a:lnTo>
                    <a:pt x="11" y="56"/>
                  </a:lnTo>
                  <a:lnTo>
                    <a:pt x="11" y="57"/>
                  </a:lnTo>
                  <a:lnTo>
                    <a:pt x="9" y="58"/>
                  </a:lnTo>
                  <a:lnTo>
                    <a:pt x="9" y="58"/>
                  </a:lnTo>
                  <a:lnTo>
                    <a:pt x="8" y="58"/>
                  </a:lnTo>
                  <a:lnTo>
                    <a:pt x="9" y="58"/>
                  </a:lnTo>
                  <a:lnTo>
                    <a:pt x="9" y="56"/>
                  </a:lnTo>
                  <a:lnTo>
                    <a:pt x="7" y="58"/>
                  </a:lnTo>
                  <a:lnTo>
                    <a:pt x="7" y="59"/>
                  </a:lnTo>
                  <a:lnTo>
                    <a:pt x="11" y="60"/>
                  </a:lnTo>
                  <a:lnTo>
                    <a:pt x="12" y="62"/>
                  </a:lnTo>
                  <a:lnTo>
                    <a:pt x="15" y="63"/>
                  </a:lnTo>
                  <a:lnTo>
                    <a:pt x="15" y="64"/>
                  </a:lnTo>
                  <a:lnTo>
                    <a:pt x="22" y="70"/>
                  </a:lnTo>
                  <a:lnTo>
                    <a:pt x="22" y="70"/>
                  </a:lnTo>
                  <a:lnTo>
                    <a:pt x="23" y="71"/>
                  </a:lnTo>
                  <a:lnTo>
                    <a:pt x="24" y="73"/>
                  </a:lnTo>
                  <a:lnTo>
                    <a:pt x="25" y="73"/>
                  </a:lnTo>
                  <a:lnTo>
                    <a:pt x="24" y="74"/>
                  </a:lnTo>
                  <a:lnTo>
                    <a:pt x="25" y="77"/>
                  </a:lnTo>
                  <a:lnTo>
                    <a:pt x="29" y="79"/>
                  </a:lnTo>
                  <a:lnTo>
                    <a:pt x="29" y="78"/>
                  </a:lnTo>
                  <a:lnTo>
                    <a:pt x="29" y="77"/>
                  </a:lnTo>
                  <a:lnTo>
                    <a:pt x="29" y="77"/>
                  </a:lnTo>
                  <a:lnTo>
                    <a:pt x="31" y="77"/>
                  </a:lnTo>
                  <a:lnTo>
                    <a:pt x="31" y="77"/>
                  </a:lnTo>
                  <a:lnTo>
                    <a:pt x="31" y="76"/>
                  </a:lnTo>
                  <a:lnTo>
                    <a:pt x="32" y="76"/>
                  </a:lnTo>
                  <a:lnTo>
                    <a:pt x="32" y="76"/>
                  </a:lnTo>
                  <a:lnTo>
                    <a:pt x="31" y="78"/>
                  </a:lnTo>
                  <a:lnTo>
                    <a:pt x="31" y="79"/>
                  </a:lnTo>
                  <a:lnTo>
                    <a:pt x="33" y="78"/>
                  </a:lnTo>
                  <a:lnTo>
                    <a:pt x="34" y="77"/>
                  </a:lnTo>
                  <a:lnTo>
                    <a:pt x="35" y="77"/>
                  </a:lnTo>
                  <a:lnTo>
                    <a:pt x="36" y="78"/>
                  </a:lnTo>
                  <a:lnTo>
                    <a:pt x="36" y="79"/>
                  </a:lnTo>
                  <a:lnTo>
                    <a:pt x="36" y="79"/>
                  </a:lnTo>
                  <a:lnTo>
                    <a:pt x="35" y="80"/>
                  </a:lnTo>
                  <a:lnTo>
                    <a:pt x="35" y="81"/>
                  </a:lnTo>
                  <a:lnTo>
                    <a:pt x="36" y="84"/>
                  </a:lnTo>
                  <a:lnTo>
                    <a:pt x="37" y="84"/>
                  </a:lnTo>
                  <a:lnTo>
                    <a:pt x="38" y="84"/>
                  </a:lnTo>
                  <a:lnTo>
                    <a:pt x="38" y="83"/>
                  </a:lnTo>
                  <a:lnTo>
                    <a:pt x="38" y="82"/>
                  </a:lnTo>
                  <a:lnTo>
                    <a:pt x="38" y="84"/>
                  </a:lnTo>
                  <a:lnTo>
                    <a:pt x="38" y="84"/>
                  </a:lnTo>
                  <a:lnTo>
                    <a:pt x="39" y="83"/>
                  </a:lnTo>
                  <a:lnTo>
                    <a:pt x="40" y="83"/>
                  </a:lnTo>
                  <a:lnTo>
                    <a:pt x="42" y="84"/>
                  </a:lnTo>
                  <a:lnTo>
                    <a:pt x="43" y="84"/>
                  </a:lnTo>
                  <a:lnTo>
                    <a:pt x="44" y="83"/>
                  </a:lnTo>
                  <a:lnTo>
                    <a:pt x="45" y="83"/>
                  </a:lnTo>
                  <a:lnTo>
                    <a:pt x="46" y="82"/>
                  </a:lnTo>
                  <a:lnTo>
                    <a:pt x="47" y="83"/>
                  </a:lnTo>
                  <a:lnTo>
                    <a:pt x="47" y="83"/>
                  </a:lnTo>
                  <a:lnTo>
                    <a:pt x="44" y="84"/>
                  </a:lnTo>
                  <a:lnTo>
                    <a:pt x="44" y="85"/>
                  </a:lnTo>
                  <a:lnTo>
                    <a:pt x="44" y="85"/>
                  </a:lnTo>
                  <a:lnTo>
                    <a:pt x="44" y="84"/>
                  </a:lnTo>
                  <a:lnTo>
                    <a:pt x="47" y="84"/>
                  </a:lnTo>
                  <a:lnTo>
                    <a:pt x="47" y="84"/>
                  </a:lnTo>
                  <a:lnTo>
                    <a:pt x="47" y="85"/>
                  </a:lnTo>
                  <a:lnTo>
                    <a:pt x="47" y="85"/>
                  </a:lnTo>
                  <a:lnTo>
                    <a:pt x="44" y="86"/>
                  </a:lnTo>
                  <a:lnTo>
                    <a:pt x="44" y="86"/>
                  </a:lnTo>
                  <a:lnTo>
                    <a:pt x="44" y="87"/>
                  </a:lnTo>
                  <a:lnTo>
                    <a:pt x="41" y="87"/>
                  </a:lnTo>
                  <a:lnTo>
                    <a:pt x="40" y="87"/>
                  </a:lnTo>
                  <a:lnTo>
                    <a:pt x="40" y="86"/>
                  </a:lnTo>
                  <a:lnTo>
                    <a:pt x="40" y="86"/>
                  </a:lnTo>
                  <a:lnTo>
                    <a:pt x="40" y="85"/>
                  </a:lnTo>
                  <a:lnTo>
                    <a:pt x="39" y="85"/>
                  </a:lnTo>
                  <a:lnTo>
                    <a:pt x="38" y="84"/>
                  </a:lnTo>
                  <a:lnTo>
                    <a:pt x="38" y="84"/>
                  </a:lnTo>
                  <a:lnTo>
                    <a:pt x="37" y="85"/>
                  </a:lnTo>
                  <a:lnTo>
                    <a:pt x="36" y="85"/>
                  </a:lnTo>
                  <a:lnTo>
                    <a:pt x="34" y="84"/>
                  </a:lnTo>
                  <a:lnTo>
                    <a:pt x="33" y="83"/>
                  </a:lnTo>
                  <a:lnTo>
                    <a:pt x="35" y="85"/>
                  </a:lnTo>
                  <a:lnTo>
                    <a:pt x="34" y="87"/>
                  </a:lnTo>
                  <a:lnTo>
                    <a:pt x="34" y="88"/>
                  </a:lnTo>
                  <a:lnTo>
                    <a:pt x="35" y="88"/>
                  </a:lnTo>
                  <a:lnTo>
                    <a:pt x="35" y="88"/>
                  </a:lnTo>
                  <a:lnTo>
                    <a:pt x="35" y="86"/>
                  </a:lnTo>
                  <a:lnTo>
                    <a:pt x="39" y="88"/>
                  </a:lnTo>
                  <a:lnTo>
                    <a:pt x="40" y="88"/>
                  </a:lnTo>
                  <a:lnTo>
                    <a:pt x="40" y="89"/>
                  </a:lnTo>
                  <a:lnTo>
                    <a:pt x="39" y="90"/>
                  </a:lnTo>
                  <a:lnTo>
                    <a:pt x="39" y="90"/>
                  </a:lnTo>
                  <a:lnTo>
                    <a:pt x="39" y="89"/>
                  </a:lnTo>
                  <a:lnTo>
                    <a:pt x="36" y="88"/>
                  </a:lnTo>
                  <a:lnTo>
                    <a:pt x="36" y="92"/>
                  </a:lnTo>
                  <a:lnTo>
                    <a:pt x="36" y="92"/>
                  </a:lnTo>
                  <a:lnTo>
                    <a:pt x="35" y="92"/>
                  </a:lnTo>
                  <a:lnTo>
                    <a:pt x="34" y="92"/>
                  </a:lnTo>
                  <a:lnTo>
                    <a:pt x="34" y="92"/>
                  </a:lnTo>
                  <a:lnTo>
                    <a:pt x="33" y="91"/>
                  </a:lnTo>
                  <a:lnTo>
                    <a:pt x="33" y="92"/>
                  </a:lnTo>
                  <a:lnTo>
                    <a:pt x="33" y="92"/>
                  </a:lnTo>
                  <a:lnTo>
                    <a:pt x="32" y="91"/>
                  </a:lnTo>
                  <a:lnTo>
                    <a:pt x="30" y="92"/>
                  </a:lnTo>
                  <a:lnTo>
                    <a:pt x="30" y="91"/>
                  </a:lnTo>
                  <a:lnTo>
                    <a:pt x="30" y="92"/>
                  </a:lnTo>
                  <a:lnTo>
                    <a:pt x="30" y="91"/>
                  </a:lnTo>
                  <a:lnTo>
                    <a:pt x="29" y="91"/>
                  </a:lnTo>
                  <a:lnTo>
                    <a:pt x="29" y="92"/>
                  </a:lnTo>
                  <a:lnTo>
                    <a:pt x="29" y="91"/>
                  </a:lnTo>
                  <a:lnTo>
                    <a:pt x="25" y="91"/>
                  </a:lnTo>
                  <a:lnTo>
                    <a:pt x="24" y="90"/>
                  </a:lnTo>
                  <a:lnTo>
                    <a:pt x="24" y="89"/>
                  </a:lnTo>
                  <a:lnTo>
                    <a:pt x="22" y="89"/>
                  </a:lnTo>
                  <a:lnTo>
                    <a:pt x="24" y="88"/>
                  </a:lnTo>
                  <a:lnTo>
                    <a:pt x="24" y="87"/>
                  </a:lnTo>
                  <a:lnTo>
                    <a:pt x="24" y="85"/>
                  </a:lnTo>
                  <a:lnTo>
                    <a:pt x="24" y="84"/>
                  </a:lnTo>
                  <a:lnTo>
                    <a:pt x="23" y="84"/>
                  </a:lnTo>
                  <a:lnTo>
                    <a:pt x="23" y="84"/>
                  </a:lnTo>
                  <a:lnTo>
                    <a:pt x="25" y="84"/>
                  </a:lnTo>
                  <a:lnTo>
                    <a:pt x="19" y="84"/>
                  </a:lnTo>
                  <a:lnTo>
                    <a:pt x="18" y="86"/>
                  </a:lnTo>
                  <a:lnTo>
                    <a:pt x="16" y="86"/>
                  </a:lnTo>
                  <a:lnTo>
                    <a:pt x="15" y="86"/>
                  </a:lnTo>
                  <a:lnTo>
                    <a:pt x="15" y="86"/>
                  </a:lnTo>
                  <a:lnTo>
                    <a:pt x="13" y="88"/>
                  </a:lnTo>
                  <a:lnTo>
                    <a:pt x="14" y="89"/>
                  </a:lnTo>
                  <a:lnTo>
                    <a:pt x="15" y="90"/>
                  </a:lnTo>
                  <a:lnTo>
                    <a:pt x="14" y="90"/>
                  </a:lnTo>
                  <a:lnTo>
                    <a:pt x="11" y="91"/>
                  </a:lnTo>
                  <a:lnTo>
                    <a:pt x="11" y="90"/>
                  </a:lnTo>
                  <a:lnTo>
                    <a:pt x="11" y="89"/>
                  </a:lnTo>
                  <a:lnTo>
                    <a:pt x="8" y="92"/>
                  </a:lnTo>
                  <a:lnTo>
                    <a:pt x="7" y="92"/>
                  </a:lnTo>
                  <a:lnTo>
                    <a:pt x="7" y="92"/>
                  </a:lnTo>
                  <a:lnTo>
                    <a:pt x="7" y="92"/>
                  </a:lnTo>
                  <a:lnTo>
                    <a:pt x="7" y="93"/>
                  </a:lnTo>
                  <a:lnTo>
                    <a:pt x="5" y="94"/>
                  </a:lnTo>
                  <a:lnTo>
                    <a:pt x="5" y="93"/>
                  </a:lnTo>
                  <a:lnTo>
                    <a:pt x="4" y="94"/>
                  </a:lnTo>
                  <a:lnTo>
                    <a:pt x="4" y="95"/>
                  </a:lnTo>
                  <a:lnTo>
                    <a:pt x="4" y="95"/>
                  </a:lnTo>
                  <a:lnTo>
                    <a:pt x="4" y="95"/>
                  </a:lnTo>
                  <a:lnTo>
                    <a:pt x="1" y="97"/>
                  </a:lnTo>
                  <a:lnTo>
                    <a:pt x="0" y="97"/>
                  </a:lnTo>
                  <a:lnTo>
                    <a:pt x="1" y="95"/>
                  </a:lnTo>
                  <a:lnTo>
                    <a:pt x="0" y="96"/>
                  </a:lnTo>
                  <a:lnTo>
                    <a:pt x="0" y="97"/>
                  </a:lnTo>
                  <a:lnTo>
                    <a:pt x="4" y="100"/>
                  </a:lnTo>
                  <a:lnTo>
                    <a:pt x="7" y="101"/>
                  </a:lnTo>
                  <a:lnTo>
                    <a:pt x="7" y="101"/>
                  </a:lnTo>
                  <a:lnTo>
                    <a:pt x="7" y="100"/>
                  </a:lnTo>
                  <a:lnTo>
                    <a:pt x="11" y="102"/>
                  </a:lnTo>
                  <a:lnTo>
                    <a:pt x="9" y="102"/>
                  </a:lnTo>
                  <a:lnTo>
                    <a:pt x="8" y="103"/>
                  </a:lnTo>
                  <a:lnTo>
                    <a:pt x="7" y="103"/>
                  </a:lnTo>
                  <a:lnTo>
                    <a:pt x="7" y="103"/>
                  </a:lnTo>
                  <a:lnTo>
                    <a:pt x="7" y="102"/>
                  </a:lnTo>
                  <a:lnTo>
                    <a:pt x="7" y="103"/>
                  </a:lnTo>
                  <a:lnTo>
                    <a:pt x="8" y="105"/>
                  </a:lnTo>
                  <a:lnTo>
                    <a:pt x="9" y="106"/>
                  </a:lnTo>
                  <a:lnTo>
                    <a:pt x="9" y="106"/>
                  </a:lnTo>
                  <a:lnTo>
                    <a:pt x="9" y="109"/>
                  </a:lnTo>
                  <a:lnTo>
                    <a:pt x="10" y="110"/>
                  </a:lnTo>
                  <a:lnTo>
                    <a:pt x="11" y="110"/>
                  </a:lnTo>
                  <a:lnTo>
                    <a:pt x="11" y="111"/>
                  </a:lnTo>
                  <a:lnTo>
                    <a:pt x="15" y="112"/>
                  </a:lnTo>
                  <a:lnTo>
                    <a:pt x="16" y="112"/>
                  </a:lnTo>
                  <a:lnTo>
                    <a:pt x="18" y="113"/>
                  </a:lnTo>
                  <a:lnTo>
                    <a:pt x="22" y="111"/>
                  </a:lnTo>
                  <a:lnTo>
                    <a:pt x="23" y="111"/>
                  </a:lnTo>
                  <a:lnTo>
                    <a:pt x="25" y="110"/>
                  </a:lnTo>
                  <a:lnTo>
                    <a:pt x="26" y="112"/>
                  </a:lnTo>
                  <a:lnTo>
                    <a:pt x="28" y="113"/>
                  </a:lnTo>
                  <a:lnTo>
                    <a:pt x="28" y="113"/>
                  </a:lnTo>
                  <a:lnTo>
                    <a:pt x="28" y="112"/>
                  </a:lnTo>
                  <a:lnTo>
                    <a:pt x="27" y="111"/>
                  </a:lnTo>
                  <a:lnTo>
                    <a:pt x="26" y="110"/>
                  </a:lnTo>
                  <a:lnTo>
                    <a:pt x="26" y="110"/>
                  </a:lnTo>
                  <a:lnTo>
                    <a:pt x="28" y="110"/>
                  </a:lnTo>
                  <a:lnTo>
                    <a:pt x="29" y="111"/>
                  </a:lnTo>
                  <a:lnTo>
                    <a:pt x="29" y="112"/>
                  </a:lnTo>
                  <a:lnTo>
                    <a:pt x="29" y="114"/>
                  </a:lnTo>
                  <a:lnTo>
                    <a:pt x="30" y="114"/>
                  </a:lnTo>
                  <a:lnTo>
                    <a:pt x="32" y="111"/>
                  </a:lnTo>
                  <a:lnTo>
                    <a:pt x="33" y="110"/>
                  </a:lnTo>
                  <a:lnTo>
                    <a:pt x="36" y="108"/>
                  </a:lnTo>
                  <a:lnTo>
                    <a:pt x="36" y="108"/>
                  </a:lnTo>
                  <a:lnTo>
                    <a:pt x="36" y="108"/>
                  </a:lnTo>
                  <a:lnTo>
                    <a:pt x="37" y="108"/>
                  </a:lnTo>
                  <a:lnTo>
                    <a:pt x="38" y="107"/>
                  </a:lnTo>
                  <a:lnTo>
                    <a:pt x="40" y="106"/>
                  </a:lnTo>
                  <a:lnTo>
                    <a:pt x="40" y="108"/>
                  </a:lnTo>
                  <a:lnTo>
                    <a:pt x="41" y="108"/>
                  </a:lnTo>
                  <a:lnTo>
                    <a:pt x="41" y="110"/>
                  </a:lnTo>
                  <a:lnTo>
                    <a:pt x="40" y="112"/>
                  </a:lnTo>
                  <a:lnTo>
                    <a:pt x="39" y="112"/>
                  </a:lnTo>
                  <a:lnTo>
                    <a:pt x="38" y="111"/>
                  </a:lnTo>
                  <a:lnTo>
                    <a:pt x="36" y="111"/>
                  </a:lnTo>
                  <a:lnTo>
                    <a:pt x="36" y="113"/>
                  </a:lnTo>
                  <a:lnTo>
                    <a:pt x="37" y="113"/>
                  </a:lnTo>
                  <a:lnTo>
                    <a:pt x="37" y="113"/>
                  </a:lnTo>
                  <a:lnTo>
                    <a:pt x="39" y="113"/>
                  </a:lnTo>
                  <a:lnTo>
                    <a:pt x="40" y="117"/>
                  </a:lnTo>
                  <a:lnTo>
                    <a:pt x="40" y="117"/>
                  </a:lnTo>
                  <a:lnTo>
                    <a:pt x="40" y="117"/>
                  </a:lnTo>
                  <a:lnTo>
                    <a:pt x="40" y="118"/>
                  </a:lnTo>
                  <a:lnTo>
                    <a:pt x="40" y="120"/>
                  </a:lnTo>
                  <a:lnTo>
                    <a:pt x="40" y="121"/>
                  </a:lnTo>
                  <a:lnTo>
                    <a:pt x="39" y="124"/>
                  </a:lnTo>
                  <a:lnTo>
                    <a:pt x="38" y="124"/>
                  </a:lnTo>
                  <a:lnTo>
                    <a:pt x="37" y="124"/>
                  </a:lnTo>
                  <a:lnTo>
                    <a:pt x="36" y="124"/>
                  </a:lnTo>
                  <a:lnTo>
                    <a:pt x="36" y="125"/>
                  </a:lnTo>
                  <a:lnTo>
                    <a:pt x="35" y="125"/>
                  </a:lnTo>
                  <a:lnTo>
                    <a:pt x="33" y="126"/>
                  </a:lnTo>
                  <a:lnTo>
                    <a:pt x="33" y="126"/>
                  </a:lnTo>
                  <a:lnTo>
                    <a:pt x="33" y="124"/>
                  </a:lnTo>
                  <a:lnTo>
                    <a:pt x="33" y="124"/>
                  </a:lnTo>
                  <a:lnTo>
                    <a:pt x="33" y="124"/>
                  </a:lnTo>
                  <a:lnTo>
                    <a:pt x="29" y="130"/>
                  </a:lnTo>
                  <a:lnTo>
                    <a:pt x="27" y="130"/>
                  </a:lnTo>
                  <a:lnTo>
                    <a:pt x="26" y="130"/>
                  </a:lnTo>
                  <a:lnTo>
                    <a:pt x="26" y="129"/>
                  </a:lnTo>
                  <a:lnTo>
                    <a:pt x="24" y="130"/>
                  </a:lnTo>
                  <a:lnTo>
                    <a:pt x="22" y="131"/>
                  </a:lnTo>
                  <a:lnTo>
                    <a:pt x="22" y="132"/>
                  </a:lnTo>
                  <a:lnTo>
                    <a:pt x="22" y="132"/>
                  </a:lnTo>
                  <a:lnTo>
                    <a:pt x="22" y="132"/>
                  </a:lnTo>
                  <a:lnTo>
                    <a:pt x="22" y="133"/>
                  </a:lnTo>
                  <a:lnTo>
                    <a:pt x="22" y="134"/>
                  </a:lnTo>
                  <a:lnTo>
                    <a:pt x="20" y="133"/>
                  </a:lnTo>
                  <a:lnTo>
                    <a:pt x="19" y="134"/>
                  </a:lnTo>
                  <a:lnTo>
                    <a:pt x="18" y="135"/>
                  </a:lnTo>
                  <a:lnTo>
                    <a:pt x="18" y="136"/>
                  </a:lnTo>
                  <a:lnTo>
                    <a:pt x="17" y="135"/>
                  </a:lnTo>
                  <a:lnTo>
                    <a:pt x="17" y="135"/>
                  </a:lnTo>
                  <a:lnTo>
                    <a:pt x="15" y="138"/>
                  </a:lnTo>
                  <a:lnTo>
                    <a:pt x="15" y="138"/>
                  </a:lnTo>
                  <a:lnTo>
                    <a:pt x="14" y="139"/>
                  </a:lnTo>
                  <a:lnTo>
                    <a:pt x="13" y="142"/>
                  </a:lnTo>
                  <a:lnTo>
                    <a:pt x="13" y="143"/>
                  </a:lnTo>
                  <a:lnTo>
                    <a:pt x="13" y="144"/>
                  </a:lnTo>
                  <a:lnTo>
                    <a:pt x="12" y="144"/>
                  </a:lnTo>
                  <a:lnTo>
                    <a:pt x="11" y="144"/>
                  </a:lnTo>
                  <a:lnTo>
                    <a:pt x="11" y="144"/>
                  </a:lnTo>
                  <a:lnTo>
                    <a:pt x="11" y="145"/>
                  </a:lnTo>
                  <a:lnTo>
                    <a:pt x="12" y="146"/>
                  </a:lnTo>
                  <a:lnTo>
                    <a:pt x="11" y="146"/>
                  </a:lnTo>
                  <a:lnTo>
                    <a:pt x="11" y="146"/>
                  </a:lnTo>
                  <a:lnTo>
                    <a:pt x="11" y="148"/>
                  </a:lnTo>
                  <a:lnTo>
                    <a:pt x="11" y="148"/>
                  </a:lnTo>
                  <a:lnTo>
                    <a:pt x="13" y="147"/>
                  </a:lnTo>
                  <a:lnTo>
                    <a:pt x="14" y="147"/>
                  </a:lnTo>
                  <a:lnTo>
                    <a:pt x="14" y="146"/>
                  </a:lnTo>
                  <a:lnTo>
                    <a:pt x="16" y="146"/>
                  </a:lnTo>
                  <a:lnTo>
                    <a:pt x="16" y="146"/>
                  </a:lnTo>
                  <a:lnTo>
                    <a:pt x="15" y="147"/>
                  </a:lnTo>
                  <a:lnTo>
                    <a:pt x="16" y="147"/>
                  </a:lnTo>
                  <a:lnTo>
                    <a:pt x="14" y="147"/>
                  </a:lnTo>
                  <a:lnTo>
                    <a:pt x="13" y="148"/>
                  </a:lnTo>
                  <a:lnTo>
                    <a:pt x="12" y="149"/>
                  </a:lnTo>
                  <a:lnTo>
                    <a:pt x="12" y="150"/>
                  </a:lnTo>
                  <a:lnTo>
                    <a:pt x="14" y="150"/>
                  </a:lnTo>
                  <a:lnTo>
                    <a:pt x="15" y="149"/>
                  </a:lnTo>
                  <a:lnTo>
                    <a:pt x="15" y="150"/>
                  </a:lnTo>
                  <a:lnTo>
                    <a:pt x="15" y="150"/>
                  </a:lnTo>
                  <a:lnTo>
                    <a:pt x="15" y="150"/>
                  </a:lnTo>
                  <a:lnTo>
                    <a:pt x="15" y="152"/>
                  </a:lnTo>
                  <a:lnTo>
                    <a:pt x="15" y="153"/>
                  </a:lnTo>
                  <a:lnTo>
                    <a:pt x="15" y="154"/>
                  </a:lnTo>
                  <a:lnTo>
                    <a:pt x="16" y="154"/>
                  </a:lnTo>
                  <a:lnTo>
                    <a:pt x="16" y="154"/>
                  </a:lnTo>
                  <a:lnTo>
                    <a:pt x="17" y="154"/>
                  </a:lnTo>
                  <a:lnTo>
                    <a:pt x="18" y="153"/>
                  </a:lnTo>
                  <a:lnTo>
                    <a:pt x="18" y="154"/>
                  </a:lnTo>
                  <a:lnTo>
                    <a:pt x="18" y="154"/>
                  </a:lnTo>
                  <a:lnTo>
                    <a:pt x="19" y="154"/>
                  </a:lnTo>
                  <a:lnTo>
                    <a:pt x="18" y="155"/>
                  </a:lnTo>
                  <a:lnTo>
                    <a:pt x="22" y="156"/>
                  </a:lnTo>
                  <a:lnTo>
                    <a:pt x="23" y="155"/>
                  </a:lnTo>
                  <a:lnTo>
                    <a:pt x="24" y="155"/>
                  </a:lnTo>
                  <a:lnTo>
                    <a:pt x="25" y="157"/>
                  </a:lnTo>
                  <a:lnTo>
                    <a:pt x="24" y="157"/>
                  </a:lnTo>
                  <a:lnTo>
                    <a:pt x="22" y="157"/>
                  </a:lnTo>
                  <a:lnTo>
                    <a:pt x="20" y="161"/>
                  </a:lnTo>
                  <a:lnTo>
                    <a:pt x="20" y="162"/>
                  </a:lnTo>
                  <a:lnTo>
                    <a:pt x="20" y="163"/>
                  </a:lnTo>
                  <a:lnTo>
                    <a:pt x="21" y="164"/>
                  </a:lnTo>
                  <a:lnTo>
                    <a:pt x="21" y="164"/>
                  </a:lnTo>
                  <a:lnTo>
                    <a:pt x="22" y="164"/>
                  </a:lnTo>
                  <a:lnTo>
                    <a:pt x="22" y="164"/>
                  </a:lnTo>
                  <a:lnTo>
                    <a:pt x="23" y="164"/>
                  </a:lnTo>
                  <a:lnTo>
                    <a:pt x="22" y="165"/>
                  </a:lnTo>
                  <a:lnTo>
                    <a:pt x="22" y="165"/>
                  </a:lnTo>
                  <a:lnTo>
                    <a:pt x="24" y="165"/>
                  </a:lnTo>
                  <a:lnTo>
                    <a:pt x="24" y="165"/>
                  </a:lnTo>
                  <a:lnTo>
                    <a:pt x="22" y="165"/>
                  </a:lnTo>
                  <a:lnTo>
                    <a:pt x="22" y="166"/>
                  </a:lnTo>
                  <a:lnTo>
                    <a:pt x="22" y="167"/>
                  </a:lnTo>
                  <a:lnTo>
                    <a:pt x="23" y="168"/>
                  </a:lnTo>
                  <a:lnTo>
                    <a:pt x="24" y="168"/>
                  </a:lnTo>
                  <a:lnTo>
                    <a:pt x="25" y="168"/>
                  </a:lnTo>
                  <a:lnTo>
                    <a:pt x="25" y="168"/>
                  </a:lnTo>
                  <a:lnTo>
                    <a:pt x="26" y="168"/>
                  </a:lnTo>
                  <a:lnTo>
                    <a:pt x="26" y="168"/>
                  </a:lnTo>
                  <a:lnTo>
                    <a:pt x="27" y="168"/>
                  </a:lnTo>
                  <a:lnTo>
                    <a:pt x="28" y="168"/>
                  </a:lnTo>
                  <a:lnTo>
                    <a:pt x="28" y="168"/>
                  </a:lnTo>
                  <a:lnTo>
                    <a:pt x="30" y="165"/>
                  </a:lnTo>
                  <a:lnTo>
                    <a:pt x="31" y="164"/>
                  </a:lnTo>
                  <a:lnTo>
                    <a:pt x="32" y="163"/>
                  </a:lnTo>
                  <a:lnTo>
                    <a:pt x="32" y="163"/>
                  </a:lnTo>
                  <a:lnTo>
                    <a:pt x="31" y="162"/>
                  </a:lnTo>
                  <a:lnTo>
                    <a:pt x="30" y="161"/>
                  </a:lnTo>
                  <a:lnTo>
                    <a:pt x="32" y="158"/>
                  </a:lnTo>
                  <a:lnTo>
                    <a:pt x="33" y="157"/>
                  </a:lnTo>
                  <a:lnTo>
                    <a:pt x="34" y="156"/>
                  </a:lnTo>
                  <a:lnTo>
                    <a:pt x="35" y="156"/>
                  </a:lnTo>
                  <a:lnTo>
                    <a:pt x="36" y="156"/>
                  </a:lnTo>
                  <a:lnTo>
                    <a:pt x="32" y="161"/>
                  </a:lnTo>
                  <a:lnTo>
                    <a:pt x="31" y="161"/>
                  </a:lnTo>
                  <a:lnTo>
                    <a:pt x="32" y="162"/>
                  </a:lnTo>
                  <a:lnTo>
                    <a:pt x="32" y="162"/>
                  </a:lnTo>
                  <a:lnTo>
                    <a:pt x="33" y="164"/>
                  </a:lnTo>
                  <a:lnTo>
                    <a:pt x="35" y="170"/>
                  </a:lnTo>
                  <a:lnTo>
                    <a:pt x="35" y="171"/>
                  </a:lnTo>
                  <a:lnTo>
                    <a:pt x="34" y="172"/>
                  </a:lnTo>
                  <a:lnTo>
                    <a:pt x="34" y="172"/>
                  </a:lnTo>
                  <a:lnTo>
                    <a:pt x="33" y="172"/>
                  </a:lnTo>
                  <a:lnTo>
                    <a:pt x="33" y="173"/>
                  </a:lnTo>
                  <a:lnTo>
                    <a:pt x="34" y="175"/>
                  </a:lnTo>
                  <a:lnTo>
                    <a:pt x="35" y="174"/>
                  </a:lnTo>
                  <a:lnTo>
                    <a:pt x="36" y="174"/>
                  </a:lnTo>
                  <a:lnTo>
                    <a:pt x="36" y="175"/>
                  </a:lnTo>
                  <a:lnTo>
                    <a:pt x="36" y="175"/>
                  </a:lnTo>
                  <a:lnTo>
                    <a:pt x="35" y="175"/>
                  </a:lnTo>
                  <a:lnTo>
                    <a:pt x="35" y="177"/>
                  </a:lnTo>
                  <a:lnTo>
                    <a:pt x="36" y="177"/>
                  </a:lnTo>
                  <a:lnTo>
                    <a:pt x="36" y="178"/>
                  </a:lnTo>
                  <a:lnTo>
                    <a:pt x="36" y="178"/>
                  </a:lnTo>
                  <a:lnTo>
                    <a:pt x="34" y="179"/>
                  </a:lnTo>
                  <a:lnTo>
                    <a:pt x="33" y="179"/>
                  </a:lnTo>
                  <a:lnTo>
                    <a:pt x="33" y="179"/>
                  </a:lnTo>
                  <a:lnTo>
                    <a:pt x="35" y="179"/>
                  </a:lnTo>
                  <a:lnTo>
                    <a:pt x="36" y="179"/>
                  </a:lnTo>
                  <a:lnTo>
                    <a:pt x="37" y="178"/>
                  </a:lnTo>
                  <a:lnTo>
                    <a:pt x="38" y="178"/>
                  </a:lnTo>
                  <a:lnTo>
                    <a:pt x="39" y="176"/>
                  </a:lnTo>
                  <a:lnTo>
                    <a:pt x="40" y="176"/>
                  </a:lnTo>
                  <a:lnTo>
                    <a:pt x="42" y="175"/>
                  </a:lnTo>
                  <a:lnTo>
                    <a:pt x="43" y="172"/>
                  </a:lnTo>
                  <a:lnTo>
                    <a:pt x="44" y="175"/>
                  </a:lnTo>
                  <a:lnTo>
                    <a:pt x="43" y="175"/>
                  </a:lnTo>
                  <a:lnTo>
                    <a:pt x="43" y="175"/>
                  </a:lnTo>
                  <a:lnTo>
                    <a:pt x="43" y="176"/>
                  </a:lnTo>
                  <a:lnTo>
                    <a:pt x="44" y="177"/>
                  </a:lnTo>
                  <a:lnTo>
                    <a:pt x="44" y="177"/>
                  </a:lnTo>
                  <a:lnTo>
                    <a:pt x="44" y="177"/>
                  </a:lnTo>
                  <a:lnTo>
                    <a:pt x="45" y="178"/>
                  </a:lnTo>
                  <a:lnTo>
                    <a:pt x="46" y="177"/>
                  </a:lnTo>
                  <a:lnTo>
                    <a:pt x="46" y="176"/>
                  </a:lnTo>
                  <a:lnTo>
                    <a:pt x="47" y="176"/>
                  </a:lnTo>
                  <a:lnTo>
                    <a:pt x="47" y="177"/>
                  </a:lnTo>
                  <a:lnTo>
                    <a:pt x="47" y="177"/>
                  </a:lnTo>
                  <a:lnTo>
                    <a:pt x="47" y="178"/>
                  </a:lnTo>
                  <a:lnTo>
                    <a:pt x="50" y="182"/>
                  </a:lnTo>
                  <a:lnTo>
                    <a:pt x="50" y="182"/>
                  </a:lnTo>
                  <a:lnTo>
                    <a:pt x="51" y="182"/>
                  </a:lnTo>
                  <a:lnTo>
                    <a:pt x="51" y="181"/>
                  </a:lnTo>
                  <a:lnTo>
                    <a:pt x="51" y="179"/>
                  </a:lnTo>
                  <a:lnTo>
                    <a:pt x="51" y="179"/>
                  </a:lnTo>
                  <a:lnTo>
                    <a:pt x="51" y="177"/>
                  </a:lnTo>
                  <a:lnTo>
                    <a:pt x="52" y="176"/>
                  </a:lnTo>
                  <a:lnTo>
                    <a:pt x="53" y="175"/>
                  </a:lnTo>
                  <a:lnTo>
                    <a:pt x="53" y="175"/>
                  </a:lnTo>
                  <a:lnTo>
                    <a:pt x="53" y="176"/>
                  </a:lnTo>
                  <a:lnTo>
                    <a:pt x="53" y="178"/>
                  </a:lnTo>
                  <a:lnTo>
                    <a:pt x="55" y="179"/>
                  </a:lnTo>
                  <a:lnTo>
                    <a:pt x="55" y="179"/>
                  </a:lnTo>
                  <a:lnTo>
                    <a:pt x="59" y="177"/>
                  </a:lnTo>
                  <a:lnTo>
                    <a:pt x="61" y="175"/>
                  </a:lnTo>
                  <a:lnTo>
                    <a:pt x="62" y="175"/>
                  </a:lnTo>
                  <a:lnTo>
                    <a:pt x="62" y="175"/>
                  </a:lnTo>
                  <a:lnTo>
                    <a:pt x="61" y="177"/>
                  </a:lnTo>
                  <a:lnTo>
                    <a:pt x="60" y="178"/>
                  </a:lnTo>
                  <a:lnTo>
                    <a:pt x="61" y="178"/>
                  </a:lnTo>
                  <a:lnTo>
                    <a:pt x="61" y="178"/>
                  </a:lnTo>
                  <a:lnTo>
                    <a:pt x="60" y="179"/>
                  </a:lnTo>
                  <a:lnTo>
                    <a:pt x="58" y="180"/>
                  </a:lnTo>
                  <a:lnTo>
                    <a:pt x="58" y="183"/>
                  </a:lnTo>
                  <a:lnTo>
                    <a:pt x="59" y="183"/>
                  </a:lnTo>
                  <a:lnTo>
                    <a:pt x="58" y="185"/>
                  </a:lnTo>
                  <a:lnTo>
                    <a:pt x="57" y="190"/>
                  </a:lnTo>
                  <a:lnTo>
                    <a:pt x="55" y="193"/>
                  </a:lnTo>
                  <a:lnTo>
                    <a:pt x="55" y="193"/>
                  </a:lnTo>
                  <a:lnTo>
                    <a:pt x="55" y="193"/>
                  </a:lnTo>
                  <a:lnTo>
                    <a:pt x="55" y="194"/>
                  </a:lnTo>
                  <a:lnTo>
                    <a:pt x="53" y="195"/>
                  </a:lnTo>
                  <a:lnTo>
                    <a:pt x="53" y="195"/>
                  </a:lnTo>
                  <a:lnTo>
                    <a:pt x="51" y="198"/>
                  </a:lnTo>
                  <a:lnTo>
                    <a:pt x="51" y="198"/>
                  </a:lnTo>
                  <a:lnTo>
                    <a:pt x="51" y="198"/>
                  </a:lnTo>
                  <a:lnTo>
                    <a:pt x="50" y="198"/>
                  </a:lnTo>
                  <a:lnTo>
                    <a:pt x="49" y="199"/>
                  </a:lnTo>
                  <a:lnTo>
                    <a:pt x="47" y="200"/>
                  </a:lnTo>
                  <a:lnTo>
                    <a:pt x="46" y="201"/>
                  </a:lnTo>
                  <a:lnTo>
                    <a:pt x="45" y="201"/>
                  </a:lnTo>
                  <a:lnTo>
                    <a:pt x="42" y="205"/>
                  </a:lnTo>
                  <a:lnTo>
                    <a:pt x="41" y="207"/>
                  </a:lnTo>
                  <a:lnTo>
                    <a:pt x="41" y="207"/>
                  </a:lnTo>
                  <a:lnTo>
                    <a:pt x="43" y="208"/>
                  </a:lnTo>
                  <a:lnTo>
                    <a:pt x="43" y="208"/>
                  </a:lnTo>
                  <a:lnTo>
                    <a:pt x="42" y="208"/>
                  </a:lnTo>
                  <a:lnTo>
                    <a:pt x="41" y="208"/>
                  </a:lnTo>
                  <a:lnTo>
                    <a:pt x="40" y="207"/>
                  </a:lnTo>
                  <a:lnTo>
                    <a:pt x="40" y="208"/>
                  </a:lnTo>
                  <a:lnTo>
                    <a:pt x="40" y="208"/>
                  </a:lnTo>
                  <a:lnTo>
                    <a:pt x="40" y="208"/>
                  </a:lnTo>
                  <a:lnTo>
                    <a:pt x="40" y="207"/>
                  </a:lnTo>
                  <a:lnTo>
                    <a:pt x="40" y="206"/>
                  </a:lnTo>
                  <a:lnTo>
                    <a:pt x="40" y="206"/>
                  </a:lnTo>
                  <a:lnTo>
                    <a:pt x="39" y="206"/>
                  </a:lnTo>
                  <a:lnTo>
                    <a:pt x="38" y="206"/>
                  </a:lnTo>
                  <a:lnTo>
                    <a:pt x="37" y="206"/>
                  </a:lnTo>
                  <a:lnTo>
                    <a:pt x="31" y="210"/>
                  </a:lnTo>
                  <a:lnTo>
                    <a:pt x="31" y="211"/>
                  </a:lnTo>
                  <a:lnTo>
                    <a:pt x="30" y="211"/>
                  </a:lnTo>
                  <a:lnTo>
                    <a:pt x="30" y="212"/>
                  </a:lnTo>
                  <a:lnTo>
                    <a:pt x="30" y="212"/>
                  </a:lnTo>
                  <a:lnTo>
                    <a:pt x="29" y="213"/>
                  </a:lnTo>
                  <a:lnTo>
                    <a:pt x="29" y="213"/>
                  </a:lnTo>
                  <a:lnTo>
                    <a:pt x="29" y="214"/>
                  </a:lnTo>
                  <a:lnTo>
                    <a:pt x="28" y="213"/>
                  </a:lnTo>
                  <a:lnTo>
                    <a:pt x="28" y="213"/>
                  </a:lnTo>
                  <a:lnTo>
                    <a:pt x="27" y="214"/>
                  </a:lnTo>
                  <a:lnTo>
                    <a:pt x="26" y="215"/>
                  </a:lnTo>
                  <a:lnTo>
                    <a:pt x="26" y="215"/>
                  </a:lnTo>
                  <a:lnTo>
                    <a:pt x="26" y="215"/>
                  </a:lnTo>
                  <a:lnTo>
                    <a:pt x="26" y="215"/>
                  </a:lnTo>
                  <a:lnTo>
                    <a:pt x="26" y="215"/>
                  </a:lnTo>
                  <a:lnTo>
                    <a:pt x="26" y="216"/>
                  </a:lnTo>
                  <a:lnTo>
                    <a:pt x="26" y="217"/>
                  </a:lnTo>
                  <a:lnTo>
                    <a:pt x="26" y="217"/>
                  </a:lnTo>
                  <a:lnTo>
                    <a:pt x="27" y="217"/>
                  </a:lnTo>
                  <a:lnTo>
                    <a:pt x="27" y="216"/>
                  </a:lnTo>
                  <a:lnTo>
                    <a:pt x="27" y="215"/>
                  </a:lnTo>
                  <a:lnTo>
                    <a:pt x="28" y="215"/>
                  </a:lnTo>
                  <a:lnTo>
                    <a:pt x="28" y="215"/>
                  </a:lnTo>
                  <a:lnTo>
                    <a:pt x="29" y="216"/>
                  </a:lnTo>
                  <a:lnTo>
                    <a:pt x="30" y="215"/>
                  </a:lnTo>
                  <a:lnTo>
                    <a:pt x="30" y="214"/>
                  </a:lnTo>
                  <a:lnTo>
                    <a:pt x="30" y="213"/>
                  </a:lnTo>
                  <a:lnTo>
                    <a:pt x="31" y="214"/>
                  </a:lnTo>
                  <a:lnTo>
                    <a:pt x="31" y="215"/>
                  </a:lnTo>
                  <a:lnTo>
                    <a:pt x="31" y="215"/>
                  </a:lnTo>
                  <a:lnTo>
                    <a:pt x="32" y="215"/>
                  </a:lnTo>
                  <a:lnTo>
                    <a:pt x="32" y="215"/>
                  </a:lnTo>
                  <a:lnTo>
                    <a:pt x="33" y="215"/>
                  </a:lnTo>
                  <a:lnTo>
                    <a:pt x="33" y="215"/>
                  </a:lnTo>
                  <a:lnTo>
                    <a:pt x="33" y="215"/>
                  </a:lnTo>
                  <a:lnTo>
                    <a:pt x="33" y="215"/>
                  </a:lnTo>
                  <a:lnTo>
                    <a:pt x="34" y="214"/>
                  </a:lnTo>
                  <a:lnTo>
                    <a:pt x="34" y="213"/>
                  </a:lnTo>
                  <a:lnTo>
                    <a:pt x="35" y="210"/>
                  </a:lnTo>
                  <a:lnTo>
                    <a:pt x="36" y="210"/>
                  </a:lnTo>
                  <a:lnTo>
                    <a:pt x="36" y="210"/>
                  </a:lnTo>
                  <a:lnTo>
                    <a:pt x="36" y="211"/>
                  </a:lnTo>
                  <a:lnTo>
                    <a:pt x="36" y="212"/>
                  </a:lnTo>
                  <a:lnTo>
                    <a:pt x="36" y="212"/>
                  </a:lnTo>
                  <a:lnTo>
                    <a:pt x="38" y="212"/>
                  </a:lnTo>
                  <a:lnTo>
                    <a:pt x="39" y="211"/>
                  </a:lnTo>
                  <a:lnTo>
                    <a:pt x="40" y="212"/>
                  </a:lnTo>
                  <a:lnTo>
                    <a:pt x="40" y="211"/>
                  </a:lnTo>
                  <a:lnTo>
                    <a:pt x="40" y="211"/>
                  </a:lnTo>
                  <a:lnTo>
                    <a:pt x="41" y="210"/>
                  </a:lnTo>
                  <a:lnTo>
                    <a:pt x="42" y="211"/>
                  </a:lnTo>
                  <a:lnTo>
                    <a:pt x="42" y="210"/>
                  </a:lnTo>
                  <a:lnTo>
                    <a:pt x="42" y="209"/>
                  </a:lnTo>
                  <a:lnTo>
                    <a:pt x="43" y="209"/>
                  </a:lnTo>
                  <a:lnTo>
                    <a:pt x="44" y="209"/>
                  </a:lnTo>
                  <a:lnTo>
                    <a:pt x="44" y="208"/>
                  </a:lnTo>
                  <a:lnTo>
                    <a:pt x="44" y="208"/>
                  </a:lnTo>
                  <a:lnTo>
                    <a:pt x="45" y="208"/>
                  </a:lnTo>
                  <a:lnTo>
                    <a:pt x="45" y="208"/>
                  </a:lnTo>
                  <a:lnTo>
                    <a:pt x="46" y="208"/>
                  </a:lnTo>
                  <a:lnTo>
                    <a:pt x="47" y="208"/>
                  </a:lnTo>
                  <a:lnTo>
                    <a:pt x="46" y="210"/>
                  </a:lnTo>
                  <a:lnTo>
                    <a:pt x="47" y="211"/>
                  </a:lnTo>
                  <a:lnTo>
                    <a:pt x="47" y="207"/>
                  </a:lnTo>
                  <a:lnTo>
                    <a:pt x="47" y="208"/>
                  </a:lnTo>
                  <a:lnTo>
                    <a:pt x="50" y="207"/>
                  </a:lnTo>
                  <a:lnTo>
                    <a:pt x="51" y="206"/>
                  </a:lnTo>
                  <a:lnTo>
                    <a:pt x="51" y="206"/>
                  </a:lnTo>
                  <a:lnTo>
                    <a:pt x="52" y="206"/>
                  </a:lnTo>
                  <a:lnTo>
                    <a:pt x="52" y="204"/>
                  </a:lnTo>
                  <a:lnTo>
                    <a:pt x="51" y="204"/>
                  </a:lnTo>
                  <a:lnTo>
                    <a:pt x="50" y="203"/>
                  </a:lnTo>
                  <a:lnTo>
                    <a:pt x="50" y="202"/>
                  </a:lnTo>
                  <a:lnTo>
                    <a:pt x="49" y="201"/>
                  </a:lnTo>
                  <a:lnTo>
                    <a:pt x="50" y="201"/>
                  </a:lnTo>
                  <a:lnTo>
                    <a:pt x="51" y="203"/>
                  </a:lnTo>
                  <a:lnTo>
                    <a:pt x="51" y="203"/>
                  </a:lnTo>
                  <a:lnTo>
                    <a:pt x="53" y="202"/>
                  </a:lnTo>
                  <a:lnTo>
                    <a:pt x="55" y="201"/>
                  </a:lnTo>
                  <a:lnTo>
                    <a:pt x="56" y="201"/>
                  </a:lnTo>
                  <a:lnTo>
                    <a:pt x="56" y="201"/>
                  </a:lnTo>
                  <a:lnTo>
                    <a:pt x="56" y="201"/>
                  </a:lnTo>
                  <a:lnTo>
                    <a:pt x="55" y="201"/>
                  </a:lnTo>
                  <a:lnTo>
                    <a:pt x="55" y="201"/>
                  </a:lnTo>
                  <a:lnTo>
                    <a:pt x="57" y="200"/>
                  </a:lnTo>
                  <a:lnTo>
                    <a:pt x="58" y="200"/>
                  </a:lnTo>
                  <a:lnTo>
                    <a:pt x="58" y="200"/>
                  </a:lnTo>
                  <a:lnTo>
                    <a:pt x="58" y="199"/>
                  </a:lnTo>
                  <a:lnTo>
                    <a:pt x="58" y="198"/>
                  </a:lnTo>
                  <a:lnTo>
                    <a:pt x="58" y="197"/>
                  </a:lnTo>
                  <a:lnTo>
                    <a:pt x="60" y="198"/>
                  </a:lnTo>
                  <a:lnTo>
                    <a:pt x="62" y="197"/>
                  </a:lnTo>
                  <a:lnTo>
                    <a:pt x="62" y="197"/>
                  </a:lnTo>
                  <a:lnTo>
                    <a:pt x="62" y="197"/>
                  </a:lnTo>
                  <a:lnTo>
                    <a:pt x="62" y="197"/>
                  </a:lnTo>
                  <a:lnTo>
                    <a:pt x="62" y="196"/>
                  </a:lnTo>
                  <a:lnTo>
                    <a:pt x="63" y="197"/>
                  </a:lnTo>
                  <a:lnTo>
                    <a:pt x="63" y="196"/>
                  </a:lnTo>
                  <a:lnTo>
                    <a:pt x="64" y="196"/>
                  </a:lnTo>
                  <a:lnTo>
                    <a:pt x="64" y="194"/>
                  </a:lnTo>
                  <a:lnTo>
                    <a:pt x="65" y="194"/>
                  </a:lnTo>
                  <a:lnTo>
                    <a:pt x="64" y="194"/>
                  </a:lnTo>
                  <a:lnTo>
                    <a:pt x="63" y="193"/>
                  </a:lnTo>
                  <a:lnTo>
                    <a:pt x="64" y="193"/>
                  </a:lnTo>
                  <a:lnTo>
                    <a:pt x="66" y="191"/>
                  </a:lnTo>
                  <a:lnTo>
                    <a:pt x="66" y="192"/>
                  </a:lnTo>
                  <a:lnTo>
                    <a:pt x="66" y="190"/>
                  </a:lnTo>
                  <a:lnTo>
                    <a:pt x="68" y="190"/>
                  </a:lnTo>
                  <a:lnTo>
                    <a:pt x="68" y="190"/>
                  </a:lnTo>
                  <a:lnTo>
                    <a:pt x="68" y="190"/>
                  </a:lnTo>
                  <a:lnTo>
                    <a:pt x="68" y="189"/>
                  </a:lnTo>
                  <a:lnTo>
                    <a:pt x="69" y="189"/>
                  </a:lnTo>
                  <a:lnTo>
                    <a:pt x="69" y="189"/>
                  </a:lnTo>
                  <a:lnTo>
                    <a:pt x="70" y="188"/>
                  </a:lnTo>
                  <a:lnTo>
                    <a:pt x="71" y="188"/>
                  </a:lnTo>
                  <a:lnTo>
                    <a:pt x="72" y="186"/>
                  </a:lnTo>
                  <a:lnTo>
                    <a:pt x="72" y="186"/>
                  </a:lnTo>
                  <a:lnTo>
                    <a:pt x="74" y="186"/>
                  </a:lnTo>
                  <a:lnTo>
                    <a:pt x="75" y="185"/>
                  </a:lnTo>
                  <a:lnTo>
                    <a:pt x="76" y="185"/>
                  </a:lnTo>
                  <a:lnTo>
                    <a:pt x="76" y="184"/>
                  </a:lnTo>
                  <a:lnTo>
                    <a:pt x="76" y="183"/>
                  </a:lnTo>
                  <a:lnTo>
                    <a:pt x="76" y="183"/>
                  </a:lnTo>
                  <a:lnTo>
                    <a:pt x="77" y="183"/>
                  </a:lnTo>
                  <a:lnTo>
                    <a:pt x="77" y="182"/>
                  </a:lnTo>
                  <a:lnTo>
                    <a:pt x="77" y="181"/>
                  </a:lnTo>
                  <a:lnTo>
                    <a:pt x="77" y="181"/>
                  </a:lnTo>
                  <a:lnTo>
                    <a:pt x="78" y="181"/>
                  </a:lnTo>
                  <a:lnTo>
                    <a:pt x="78" y="179"/>
                  </a:lnTo>
                  <a:lnTo>
                    <a:pt x="80" y="179"/>
                  </a:lnTo>
                  <a:lnTo>
                    <a:pt x="81" y="179"/>
                  </a:lnTo>
                  <a:lnTo>
                    <a:pt x="81" y="177"/>
                  </a:lnTo>
                  <a:lnTo>
                    <a:pt x="80" y="176"/>
                  </a:lnTo>
                  <a:lnTo>
                    <a:pt x="79" y="175"/>
                  </a:lnTo>
                  <a:lnTo>
                    <a:pt x="79" y="175"/>
                  </a:lnTo>
                  <a:lnTo>
                    <a:pt x="78" y="175"/>
                  </a:lnTo>
                  <a:lnTo>
                    <a:pt x="76" y="175"/>
                  </a:lnTo>
                  <a:lnTo>
                    <a:pt x="76" y="175"/>
                  </a:lnTo>
                  <a:lnTo>
                    <a:pt x="77" y="172"/>
                  </a:lnTo>
                  <a:lnTo>
                    <a:pt x="78" y="172"/>
                  </a:lnTo>
                  <a:lnTo>
                    <a:pt x="79" y="171"/>
                  </a:lnTo>
                  <a:lnTo>
                    <a:pt x="79" y="170"/>
                  </a:lnTo>
                  <a:lnTo>
                    <a:pt x="80" y="170"/>
                  </a:lnTo>
                  <a:lnTo>
                    <a:pt x="80" y="169"/>
                  </a:lnTo>
                  <a:lnTo>
                    <a:pt x="80" y="168"/>
                  </a:lnTo>
                  <a:lnTo>
                    <a:pt x="80" y="168"/>
                  </a:lnTo>
                  <a:lnTo>
                    <a:pt x="80" y="168"/>
                  </a:lnTo>
                  <a:lnTo>
                    <a:pt x="81" y="168"/>
                  </a:lnTo>
                  <a:lnTo>
                    <a:pt x="81" y="168"/>
                  </a:lnTo>
                  <a:lnTo>
                    <a:pt x="82" y="168"/>
                  </a:lnTo>
                  <a:lnTo>
                    <a:pt x="83" y="168"/>
                  </a:lnTo>
                  <a:lnTo>
                    <a:pt x="83" y="167"/>
                  </a:lnTo>
                  <a:lnTo>
                    <a:pt x="82" y="166"/>
                  </a:lnTo>
                  <a:lnTo>
                    <a:pt x="83" y="166"/>
                  </a:lnTo>
                  <a:lnTo>
                    <a:pt x="84" y="166"/>
                  </a:lnTo>
                  <a:lnTo>
                    <a:pt x="85" y="164"/>
                  </a:lnTo>
                  <a:lnTo>
                    <a:pt x="85" y="164"/>
                  </a:lnTo>
                  <a:lnTo>
                    <a:pt x="84" y="164"/>
                  </a:lnTo>
                  <a:lnTo>
                    <a:pt x="83" y="161"/>
                  </a:lnTo>
                  <a:lnTo>
                    <a:pt x="84" y="161"/>
                  </a:lnTo>
                  <a:lnTo>
                    <a:pt x="84" y="162"/>
                  </a:lnTo>
                  <a:lnTo>
                    <a:pt x="85" y="162"/>
                  </a:lnTo>
                  <a:lnTo>
                    <a:pt x="87" y="161"/>
                  </a:lnTo>
                  <a:lnTo>
                    <a:pt x="87" y="158"/>
                  </a:lnTo>
                  <a:lnTo>
                    <a:pt x="90" y="156"/>
                  </a:lnTo>
                  <a:lnTo>
                    <a:pt x="90" y="154"/>
                  </a:lnTo>
                  <a:lnTo>
                    <a:pt x="93" y="153"/>
                  </a:lnTo>
                  <a:lnTo>
                    <a:pt x="95" y="150"/>
                  </a:lnTo>
                  <a:lnTo>
                    <a:pt x="95" y="150"/>
                  </a:lnTo>
                  <a:lnTo>
                    <a:pt x="95" y="149"/>
                  </a:lnTo>
                  <a:lnTo>
                    <a:pt x="98" y="139"/>
                  </a:lnTo>
                  <a:lnTo>
                    <a:pt x="98" y="139"/>
                  </a:lnTo>
                  <a:lnTo>
                    <a:pt x="98" y="144"/>
                  </a:lnTo>
                  <a:lnTo>
                    <a:pt x="97" y="148"/>
                  </a:lnTo>
                  <a:lnTo>
                    <a:pt x="96" y="150"/>
                  </a:lnTo>
                  <a:lnTo>
                    <a:pt x="97" y="151"/>
                  </a:lnTo>
                  <a:lnTo>
                    <a:pt x="99" y="151"/>
                  </a:lnTo>
                  <a:lnTo>
                    <a:pt x="101" y="149"/>
                  </a:lnTo>
                  <a:lnTo>
                    <a:pt x="102" y="148"/>
                  </a:lnTo>
                  <a:lnTo>
                    <a:pt x="103" y="148"/>
                  </a:lnTo>
                  <a:lnTo>
                    <a:pt x="102" y="149"/>
                  </a:lnTo>
                  <a:lnTo>
                    <a:pt x="102" y="149"/>
                  </a:lnTo>
                  <a:lnTo>
                    <a:pt x="101" y="150"/>
                  </a:lnTo>
                  <a:lnTo>
                    <a:pt x="100" y="151"/>
                  </a:lnTo>
                  <a:lnTo>
                    <a:pt x="99" y="151"/>
                  </a:lnTo>
                  <a:lnTo>
                    <a:pt x="99" y="153"/>
                  </a:lnTo>
                  <a:lnTo>
                    <a:pt x="100" y="154"/>
                  </a:lnTo>
                  <a:lnTo>
                    <a:pt x="105" y="155"/>
                  </a:lnTo>
                  <a:lnTo>
                    <a:pt x="101" y="154"/>
                  </a:lnTo>
                  <a:lnTo>
                    <a:pt x="99" y="155"/>
                  </a:lnTo>
                  <a:lnTo>
                    <a:pt x="98" y="155"/>
                  </a:lnTo>
                  <a:lnTo>
                    <a:pt x="98" y="154"/>
                  </a:lnTo>
                  <a:lnTo>
                    <a:pt x="97" y="154"/>
                  </a:lnTo>
                  <a:lnTo>
                    <a:pt x="92" y="157"/>
                  </a:lnTo>
                  <a:lnTo>
                    <a:pt x="92" y="157"/>
                  </a:lnTo>
                  <a:lnTo>
                    <a:pt x="92" y="160"/>
                  </a:lnTo>
                  <a:lnTo>
                    <a:pt x="92" y="162"/>
                  </a:lnTo>
                  <a:lnTo>
                    <a:pt x="91" y="163"/>
                  </a:lnTo>
                  <a:lnTo>
                    <a:pt x="91" y="164"/>
                  </a:lnTo>
                  <a:lnTo>
                    <a:pt x="91" y="164"/>
                  </a:lnTo>
                  <a:lnTo>
                    <a:pt x="90" y="165"/>
                  </a:lnTo>
                  <a:lnTo>
                    <a:pt x="90" y="167"/>
                  </a:lnTo>
                  <a:lnTo>
                    <a:pt x="89" y="168"/>
                  </a:lnTo>
                  <a:lnTo>
                    <a:pt x="90" y="168"/>
                  </a:lnTo>
                  <a:lnTo>
                    <a:pt x="91" y="169"/>
                  </a:lnTo>
                  <a:lnTo>
                    <a:pt x="94" y="167"/>
                  </a:lnTo>
                  <a:lnTo>
                    <a:pt x="95" y="168"/>
                  </a:lnTo>
                  <a:lnTo>
                    <a:pt x="93" y="169"/>
                  </a:lnTo>
                  <a:lnTo>
                    <a:pt x="92" y="170"/>
                  </a:lnTo>
                  <a:lnTo>
                    <a:pt x="92" y="170"/>
                  </a:lnTo>
                  <a:lnTo>
                    <a:pt x="92" y="171"/>
                  </a:lnTo>
                  <a:lnTo>
                    <a:pt x="92" y="171"/>
                  </a:lnTo>
                  <a:lnTo>
                    <a:pt x="91" y="171"/>
                  </a:lnTo>
                  <a:lnTo>
                    <a:pt x="91" y="171"/>
                  </a:lnTo>
                  <a:lnTo>
                    <a:pt x="91" y="171"/>
                  </a:lnTo>
                  <a:lnTo>
                    <a:pt x="91" y="172"/>
                  </a:lnTo>
                  <a:lnTo>
                    <a:pt x="90" y="171"/>
                  </a:lnTo>
                  <a:lnTo>
                    <a:pt x="89" y="172"/>
                  </a:lnTo>
                  <a:lnTo>
                    <a:pt x="90" y="172"/>
                  </a:lnTo>
                  <a:lnTo>
                    <a:pt x="89" y="172"/>
                  </a:lnTo>
                  <a:lnTo>
                    <a:pt x="89" y="173"/>
                  </a:lnTo>
                  <a:lnTo>
                    <a:pt x="90" y="173"/>
                  </a:lnTo>
                  <a:lnTo>
                    <a:pt x="90" y="174"/>
                  </a:lnTo>
                  <a:lnTo>
                    <a:pt x="91" y="173"/>
                  </a:lnTo>
                  <a:lnTo>
                    <a:pt x="93" y="173"/>
                  </a:lnTo>
                  <a:lnTo>
                    <a:pt x="93" y="172"/>
                  </a:lnTo>
                  <a:lnTo>
                    <a:pt x="93" y="172"/>
                  </a:lnTo>
                  <a:lnTo>
                    <a:pt x="94" y="172"/>
                  </a:lnTo>
                  <a:lnTo>
                    <a:pt x="95" y="173"/>
                  </a:lnTo>
                  <a:lnTo>
                    <a:pt x="96" y="170"/>
                  </a:lnTo>
                  <a:lnTo>
                    <a:pt x="97" y="170"/>
                  </a:lnTo>
                  <a:lnTo>
                    <a:pt x="98" y="169"/>
                  </a:lnTo>
                  <a:lnTo>
                    <a:pt x="98" y="172"/>
                  </a:lnTo>
                  <a:lnTo>
                    <a:pt x="98" y="170"/>
                  </a:lnTo>
                  <a:lnTo>
                    <a:pt x="98" y="168"/>
                  </a:lnTo>
                  <a:lnTo>
                    <a:pt x="100" y="168"/>
                  </a:lnTo>
                  <a:lnTo>
                    <a:pt x="101" y="168"/>
                  </a:lnTo>
                  <a:lnTo>
                    <a:pt x="101" y="168"/>
                  </a:lnTo>
                  <a:lnTo>
                    <a:pt x="101" y="166"/>
                  </a:lnTo>
                  <a:lnTo>
                    <a:pt x="101" y="166"/>
                  </a:lnTo>
                  <a:lnTo>
                    <a:pt x="101" y="165"/>
                  </a:lnTo>
                  <a:lnTo>
                    <a:pt x="102" y="168"/>
                  </a:lnTo>
                  <a:lnTo>
                    <a:pt x="102" y="165"/>
                  </a:lnTo>
                  <a:lnTo>
                    <a:pt x="102" y="164"/>
                  </a:lnTo>
                  <a:lnTo>
                    <a:pt x="102" y="164"/>
                  </a:lnTo>
                  <a:lnTo>
                    <a:pt x="103" y="165"/>
                  </a:lnTo>
                  <a:lnTo>
                    <a:pt x="103" y="164"/>
                  </a:lnTo>
                  <a:lnTo>
                    <a:pt x="104" y="164"/>
                  </a:lnTo>
                  <a:lnTo>
                    <a:pt x="105" y="165"/>
                  </a:lnTo>
                  <a:lnTo>
                    <a:pt x="106" y="165"/>
                  </a:lnTo>
                  <a:lnTo>
                    <a:pt x="107" y="164"/>
                  </a:lnTo>
                  <a:lnTo>
                    <a:pt x="108" y="164"/>
                  </a:lnTo>
                  <a:lnTo>
                    <a:pt x="108" y="163"/>
                  </a:lnTo>
                  <a:lnTo>
                    <a:pt x="109" y="164"/>
                  </a:lnTo>
                  <a:lnTo>
                    <a:pt x="109" y="163"/>
                  </a:lnTo>
                  <a:lnTo>
                    <a:pt x="109" y="162"/>
                  </a:lnTo>
                  <a:lnTo>
                    <a:pt x="109" y="162"/>
                  </a:lnTo>
                  <a:lnTo>
                    <a:pt x="109" y="162"/>
                  </a:lnTo>
                  <a:lnTo>
                    <a:pt x="108" y="162"/>
                  </a:lnTo>
                  <a:lnTo>
                    <a:pt x="109" y="161"/>
                  </a:lnTo>
                  <a:lnTo>
                    <a:pt x="109" y="160"/>
                  </a:lnTo>
                  <a:lnTo>
                    <a:pt x="110" y="160"/>
                  </a:lnTo>
                  <a:lnTo>
                    <a:pt x="110" y="159"/>
                  </a:lnTo>
                  <a:lnTo>
                    <a:pt x="109" y="158"/>
                  </a:lnTo>
                  <a:lnTo>
                    <a:pt x="109" y="159"/>
                  </a:lnTo>
                  <a:lnTo>
                    <a:pt x="108" y="159"/>
                  </a:lnTo>
                  <a:lnTo>
                    <a:pt x="107" y="160"/>
                  </a:lnTo>
                  <a:lnTo>
                    <a:pt x="107" y="159"/>
                  </a:lnTo>
                  <a:lnTo>
                    <a:pt x="108" y="158"/>
                  </a:lnTo>
                  <a:lnTo>
                    <a:pt x="109" y="157"/>
                  </a:lnTo>
                  <a:lnTo>
                    <a:pt x="109" y="157"/>
                  </a:lnTo>
                  <a:lnTo>
                    <a:pt x="108" y="157"/>
                  </a:lnTo>
                  <a:lnTo>
                    <a:pt x="108" y="157"/>
                  </a:lnTo>
                  <a:lnTo>
                    <a:pt x="107" y="157"/>
                  </a:lnTo>
                  <a:lnTo>
                    <a:pt x="107" y="156"/>
                  </a:lnTo>
                  <a:lnTo>
                    <a:pt x="107" y="156"/>
                  </a:lnTo>
                  <a:lnTo>
                    <a:pt x="107" y="155"/>
                  </a:lnTo>
                  <a:lnTo>
                    <a:pt x="109" y="155"/>
                  </a:lnTo>
                  <a:lnTo>
                    <a:pt x="109" y="154"/>
                  </a:lnTo>
                  <a:lnTo>
                    <a:pt x="108" y="154"/>
                  </a:lnTo>
                  <a:lnTo>
                    <a:pt x="109" y="153"/>
                  </a:lnTo>
                  <a:lnTo>
                    <a:pt x="109" y="152"/>
                  </a:lnTo>
                  <a:lnTo>
                    <a:pt x="109" y="153"/>
                  </a:lnTo>
                  <a:lnTo>
                    <a:pt x="110" y="153"/>
                  </a:lnTo>
                  <a:lnTo>
                    <a:pt x="110" y="152"/>
                  </a:lnTo>
                  <a:lnTo>
                    <a:pt x="112" y="150"/>
                  </a:lnTo>
                  <a:lnTo>
                    <a:pt x="112" y="152"/>
                  </a:lnTo>
                  <a:lnTo>
                    <a:pt x="110" y="154"/>
                  </a:lnTo>
                  <a:lnTo>
                    <a:pt x="111" y="155"/>
                  </a:lnTo>
                  <a:lnTo>
                    <a:pt x="112" y="155"/>
                  </a:lnTo>
                  <a:lnTo>
                    <a:pt x="112" y="154"/>
                  </a:lnTo>
                  <a:lnTo>
                    <a:pt x="113" y="152"/>
                  </a:lnTo>
                  <a:lnTo>
                    <a:pt x="113" y="154"/>
                  </a:lnTo>
                  <a:lnTo>
                    <a:pt x="113" y="154"/>
                  </a:lnTo>
                  <a:lnTo>
                    <a:pt x="115" y="154"/>
                  </a:lnTo>
                  <a:lnTo>
                    <a:pt x="116" y="154"/>
                  </a:lnTo>
                  <a:lnTo>
                    <a:pt x="116" y="154"/>
                  </a:lnTo>
                  <a:lnTo>
                    <a:pt x="117" y="153"/>
                  </a:lnTo>
                  <a:lnTo>
                    <a:pt x="119" y="152"/>
                  </a:lnTo>
                  <a:lnTo>
                    <a:pt x="120" y="152"/>
                  </a:lnTo>
                  <a:lnTo>
                    <a:pt x="120" y="153"/>
                  </a:lnTo>
                  <a:lnTo>
                    <a:pt x="118" y="153"/>
                  </a:lnTo>
                  <a:lnTo>
                    <a:pt x="118" y="155"/>
                  </a:lnTo>
                  <a:lnTo>
                    <a:pt x="118" y="156"/>
                  </a:lnTo>
                  <a:lnTo>
                    <a:pt x="120" y="155"/>
                  </a:lnTo>
                  <a:lnTo>
                    <a:pt x="120" y="156"/>
                  </a:lnTo>
                  <a:lnTo>
                    <a:pt x="117" y="157"/>
                  </a:lnTo>
                  <a:lnTo>
                    <a:pt x="119" y="157"/>
                  </a:lnTo>
                  <a:lnTo>
                    <a:pt x="120" y="156"/>
                  </a:lnTo>
                  <a:lnTo>
                    <a:pt x="121" y="156"/>
                  </a:lnTo>
                  <a:lnTo>
                    <a:pt x="120" y="157"/>
                  </a:lnTo>
                  <a:lnTo>
                    <a:pt x="121" y="157"/>
                  </a:lnTo>
                  <a:lnTo>
                    <a:pt x="122" y="157"/>
                  </a:lnTo>
                  <a:lnTo>
                    <a:pt x="123" y="157"/>
                  </a:lnTo>
                  <a:lnTo>
                    <a:pt x="123" y="157"/>
                  </a:lnTo>
                  <a:lnTo>
                    <a:pt x="122" y="159"/>
                  </a:lnTo>
                  <a:lnTo>
                    <a:pt x="123" y="159"/>
                  </a:lnTo>
                  <a:lnTo>
                    <a:pt x="124" y="161"/>
                  </a:lnTo>
                  <a:lnTo>
                    <a:pt x="125" y="161"/>
                  </a:lnTo>
                  <a:lnTo>
                    <a:pt x="126" y="161"/>
                  </a:lnTo>
                  <a:lnTo>
                    <a:pt x="126" y="161"/>
                  </a:lnTo>
                  <a:lnTo>
                    <a:pt x="126" y="161"/>
                  </a:lnTo>
                  <a:lnTo>
                    <a:pt x="126" y="160"/>
                  </a:lnTo>
                  <a:lnTo>
                    <a:pt x="127" y="160"/>
                  </a:lnTo>
                  <a:lnTo>
                    <a:pt x="127" y="160"/>
                  </a:lnTo>
                  <a:lnTo>
                    <a:pt x="127" y="160"/>
                  </a:lnTo>
                  <a:lnTo>
                    <a:pt x="127" y="161"/>
                  </a:lnTo>
                  <a:lnTo>
                    <a:pt x="127" y="161"/>
                  </a:lnTo>
                  <a:lnTo>
                    <a:pt x="129" y="162"/>
                  </a:lnTo>
                  <a:lnTo>
                    <a:pt x="129" y="163"/>
                  </a:lnTo>
                  <a:lnTo>
                    <a:pt x="130" y="163"/>
                  </a:lnTo>
                  <a:lnTo>
                    <a:pt x="130" y="162"/>
                  </a:lnTo>
                  <a:lnTo>
                    <a:pt x="131" y="163"/>
                  </a:lnTo>
                  <a:lnTo>
                    <a:pt x="131" y="163"/>
                  </a:lnTo>
                  <a:lnTo>
                    <a:pt x="131" y="163"/>
                  </a:lnTo>
                  <a:lnTo>
                    <a:pt x="132" y="164"/>
                  </a:lnTo>
                  <a:lnTo>
                    <a:pt x="132" y="164"/>
                  </a:lnTo>
                  <a:lnTo>
                    <a:pt x="132" y="164"/>
                  </a:lnTo>
                  <a:lnTo>
                    <a:pt x="133" y="165"/>
                  </a:lnTo>
                  <a:lnTo>
                    <a:pt x="134" y="164"/>
                  </a:lnTo>
                  <a:lnTo>
                    <a:pt x="138" y="164"/>
                  </a:lnTo>
                  <a:lnTo>
                    <a:pt x="138" y="164"/>
                  </a:lnTo>
                  <a:lnTo>
                    <a:pt x="139" y="164"/>
                  </a:lnTo>
                  <a:lnTo>
                    <a:pt x="139" y="164"/>
                  </a:lnTo>
                  <a:lnTo>
                    <a:pt x="141" y="164"/>
                  </a:lnTo>
                  <a:lnTo>
                    <a:pt x="142" y="164"/>
                  </a:lnTo>
                  <a:lnTo>
                    <a:pt x="145" y="165"/>
                  </a:lnTo>
                  <a:lnTo>
                    <a:pt x="147" y="164"/>
                  </a:lnTo>
                  <a:lnTo>
                    <a:pt x="147" y="165"/>
                  </a:lnTo>
                  <a:lnTo>
                    <a:pt x="147" y="165"/>
                  </a:lnTo>
                  <a:lnTo>
                    <a:pt x="147" y="165"/>
                  </a:lnTo>
                  <a:lnTo>
                    <a:pt x="146" y="166"/>
                  </a:lnTo>
                  <a:lnTo>
                    <a:pt x="149" y="167"/>
                  </a:lnTo>
                  <a:lnTo>
                    <a:pt x="153" y="168"/>
                  </a:lnTo>
                  <a:lnTo>
                    <a:pt x="155" y="167"/>
                  </a:lnTo>
                  <a:lnTo>
                    <a:pt x="156" y="165"/>
                  </a:lnTo>
                  <a:lnTo>
                    <a:pt x="156" y="164"/>
                  </a:lnTo>
                  <a:lnTo>
                    <a:pt x="157" y="164"/>
                  </a:lnTo>
                  <a:lnTo>
                    <a:pt x="159" y="166"/>
                  </a:lnTo>
                  <a:lnTo>
                    <a:pt x="160" y="166"/>
                  </a:lnTo>
                  <a:lnTo>
                    <a:pt x="160" y="167"/>
                  </a:lnTo>
                  <a:lnTo>
                    <a:pt x="159" y="167"/>
                  </a:lnTo>
                  <a:lnTo>
                    <a:pt x="159" y="169"/>
                  </a:lnTo>
                  <a:lnTo>
                    <a:pt x="159" y="170"/>
                  </a:lnTo>
                  <a:lnTo>
                    <a:pt x="158" y="169"/>
                  </a:lnTo>
                  <a:lnTo>
                    <a:pt x="158" y="167"/>
                  </a:lnTo>
                  <a:lnTo>
                    <a:pt x="158" y="167"/>
                  </a:lnTo>
                  <a:lnTo>
                    <a:pt x="158" y="166"/>
                  </a:lnTo>
                  <a:lnTo>
                    <a:pt x="158" y="165"/>
                  </a:lnTo>
                  <a:lnTo>
                    <a:pt x="157" y="165"/>
                  </a:lnTo>
                  <a:lnTo>
                    <a:pt x="157" y="165"/>
                  </a:lnTo>
                  <a:lnTo>
                    <a:pt x="157" y="166"/>
                  </a:lnTo>
                  <a:lnTo>
                    <a:pt x="157" y="168"/>
                  </a:lnTo>
                  <a:lnTo>
                    <a:pt x="157" y="168"/>
                  </a:lnTo>
                  <a:lnTo>
                    <a:pt x="157" y="168"/>
                  </a:lnTo>
                  <a:lnTo>
                    <a:pt x="156" y="169"/>
                  </a:lnTo>
                  <a:lnTo>
                    <a:pt x="156" y="169"/>
                  </a:lnTo>
                  <a:lnTo>
                    <a:pt x="156" y="170"/>
                  </a:lnTo>
                  <a:lnTo>
                    <a:pt x="156" y="171"/>
                  </a:lnTo>
                  <a:lnTo>
                    <a:pt x="157" y="171"/>
                  </a:lnTo>
                  <a:lnTo>
                    <a:pt x="157" y="172"/>
                  </a:lnTo>
                  <a:lnTo>
                    <a:pt x="158" y="172"/>
                  </a:lnTo>
                  <a:lnTo>
                    <a:pt x="159" y="172"/>
                  </a:lnTo>
                  <a:lnTo>
                    <a:pt x="159" y="172"/>
                  </a:lnTo>
                  <a:lnTo>
                    <a:pt x="159" y="172"/>
                  </a:lnTo>
                  <a:lnTo>
                    <a:pt x="160" y="173"/>
                  </a:lnTo>
                  <a:lnTo>
                    <a:pt x="162" y="174"/>
                  </a:lnTo>
                  <a:lnTo>
                    <a:pt x="162" y="174"/>
                  </a:lnTo>
                  <a:lnTo>
                    <a:pt x="163" y="173"/>
                  </a:lnTo>
                  <a:lnTo>
                    <a:pt x="164" y="174"/>
                  </a:lnTo>
                  <a:lnTo>
                    <a:pt x="164" y="173"/>
                  </a:lnTo>
                  <a:lnTo>
                    <a:pt x="164" y="172"/>
                  </a:lnTo>
                  <a:lnTo>
                    <a:pt x="164" y="172"/>
                  </a:lnTo>
                  <a:lnTo>
                    <a:pt x="164" y="172"/>
                  </a:lnTo>
                  <a:lnTo>
                    <a:pt x="164" y="172"/>
                  </a:lnTo>
                  <a:lnTo>
                    <a:pt x="164" y="171"/>
                  </a:lnTo>
                  <a:lnTo>
                    <a:pt x="165" y="170"/>
                  </a:lnTo>
                  <a:lnTo>
                    <a:pt x="166" y="171"/>
                  </a:lnTo>
                  <a:lnTo>
                    <a:pt x="167" y="170"/>
                  </a:lnTo>
                  <a:lnTo>
                    <a:pt x="165" y="169"/>
                  </a:lnTo>
                  <a:lnTo>
                    <a:pt x="167" y="170"/>
                  </a:lnTo>
                  <a:lnTo>
                    <a:pt x="167" y="170"/>
                  </a:lnTo>
                  <a:lnTo>
                    <a:pt x="165" y="172"/>
                  </a:lnTo>
                  <a:lnTo>
                    <a:pt x="165" y="172"/>
                  </a:lnTo>
                  <a:lnTo>
                    <a:pt x="164" y="175"/>
                  </a:lnTo>
                  <a:lnTo>
                    <a:pt x="164" y="175"/>
                  </a:lnTo>
                  <a:lnTo>
                    <a:pt x="167" y="179"/>
                  </a:lnTo>
                  <a:lnTo>
                    <a:pt x="167" y="179"/>
                  </a:lnTo>
                  <a:lnTo>
                    <a:pt x="168" y="179"/>
                  </a:lnTo>
                  <a:lnTo>
                    <a:pt x="167" y="180"/>
                  </a:lnTo>
                  <a:lnTo>
                    <a:pt x="169" y="181"/>
                  </a:lnTo>
                  <a:lnTo>
                    <a:pt x="170" y="182"/>
                  </a:lnTo>
                  <a:lnTo>
                    <a:pt x="171" y="182"/>
                  </a:lnTo>
                  <a:lnTo>
                    <a:pt x="173" y="183"/>
                  </a:lnTo>
                  <a:lnTo>
                    <a:pt x="174" y="183"/>
                  </a:lnTo>
                  <a:lnTo>
                    <a:pt x="174" y="183"/>
                  </a:lnTo>
                  <a:lnTo>
                    <a:pt x="174" y="183"/>
                  </a:lnTo>
                  <a:lnTo>
                    <a:pt x="175" y="183"/>
                  </a:lnTo>
                  <a:lnTo>
                    <a:pt x="176" y="183"/>
                  </a:lnTo>
                  <a:lnTo>
                    <a:pt x="176" y="181"/>
                  </a:lnTo>
                  <a:lnTo>
                    <a:pt x="175" y="179"/>
                  </a:lnTo>
                  <a:lnTo>
                    <a:pt x="174" y="179"/>
                  </a:lnTo>
                  <a:lnTo>
                    <a:pt x="174" y="179"/>
                  </a:lnTo>
                  <a:lnTo>
                    <a:pt x="174" y="179"/>
                  </a:lnTo>
                  <a:lnTo>
                    <a:pt x="174" y="179"/>
                  </a:lnTo>
                  <a:lnTo>
                    <a:pt x="173" y="178"/>
                  </a:lnTo>
                  <a:lnTo>
                    <a:pt x="173" y="178"/>
                  </a:lnTo>
                  <a:lnTo>
                    <a:pt x="173" y="178"/>
                  </a:lnTo>
                  <a:lnTo>
                    <a:pt x="172" y="177"/>
                  </a:lnTo>
                  <a:lnTo>
                    <a:pt x="171" y="177"/>
                  </a:lnTo>
                  <a:lnTo>
                    <a:pt x="171" y="176"/>
                  </a:lnTo>
                  <a:lnTo>
                    <a:pt x="171" y="176"/>
                  </a:lnTo>
                  <a:lnTo>
                    <a:pt x="172" y="176"/>
                  </a:lnTo>
                  <a:lnTo>
                    <a:pt x="171" y="175"/>
                  </a:lnTo>
                  <a:lnTo>
                    <a:pt x="173" y="176"/>
                  </a:lnTo>
                  <a:lnTo>
                    <a:pt x="173" y="176"/>
                  </a:lnTo>
                  <a:lnTo>
                    <a:pt x="173" y="175"/>
                  </a:lnTo>
                  <a:lnTo>
                    <a:pt x="174" y="176"/>
                  </a:lnTo>
                  <a:lnTo>
                    <a:pt x="174" y="177"/>
                  </a:lnTo>
                  <a:lnTo>
                    <a:pt x="175" y="178"/>
                  </a:lnTo>
                  <a:lnTo>
                    <a:pt x="175" y="178"/>
                  </a:lnTo>
                  <a:lnTo>
                    <a:pt x="176" y="176"/>
                  </a:lnTo>
                  <a:lnTo>
                    <a:pt x="176" y="176"/>
                  </a:lnTo>
                  <a:lnTo>
                    <a:pt x="177" y="177"/>
                  </a:lnTo>
                  <a:lnTo>
                    <a:pt x="176" y="177"/>
                  </a:lnTo>
                  <a:lnTo>
                    <a:pt x="177" y="179"/>
                  </a:lnTo>
                  <a:lnTo>
                    <a:pt x="177" y="179"/>
                  </a:lnTo>
                  <a:lnTo>
                    <a:pt x="178" y="180"/>
                  </a:lnTo>
                  <a:lnTo>
                    <a:pt x="178" y="180"/>
                  </a:lnTo>
                  <a:lnTo>
                    <a:pt x="178" y="182"/>
                  </a:lnTo>
                  <a:lnTo>
                    <a:pt x="179" y="182"/>
                  </a:lnTo>
                  <a:lnTo>
                    <a:pt x="179" y="181"/>
                  </a:lnTo>
                  <a:lnTo>
                    <a:pt x="180" y="182"/>
                  </a:lnTo>
                  <a:lnTo>
                    <a:pt x="180" y="184"/>
                  </a:lnTo>
                  <a:lnTo>
                    <a:pt x="181" y="184"/>
                  </a:lnTo>
                  <a:lnTo>
                    <a:pt x="182" y="183"/>
                  </a:lnTo>
                  <a:lnTo>
                    <a:pt x="180" y="176"/>
                  </a:lnTo>
                  <a:lnTo>
                    <a:pt x="180" y="175"/>
                  </a:lnTo>
                  <a:lnTo>
                    <a:pt x="179" y="174"/>
                  </a:lnTo>
                  <a:lnTo>
                    <a:pt x="180" y="174"/>
                  </a:lnTo>
                  <a:lnTo>
                    <a:pt x="180" y="174"/>
                  </a:lnTo>
                  <a:lnTo>
                    <a:pt x="179" y="172"/>
                  </a:lnTo>
                  <a:lnTo>
                    <a:pt x="180" y="172"/>
                  </a:lnTo>
                  <a:lnTo>
                    <a:pt x="182" y="178"/>
                  </a:lnTo>
                  <a:lnTo>
                    <a:pt x="182" y="178"/>
                  </a:lnTo>
                  <a:lnTo>
                    <a:pt x="182" y="179"/>
                  </a:lnTo>
                  <a:lnTo>
                    <a:pt x="182" y="179"/>
                  </a:lnTo>
                  <a:lnTo>
                    <a:pt x="183" y="182"/>
                  </a:lnTo>
                  <a:lnTo>
                    <a:pt x="185" y="183"/>
                  </a:lnTo>
                  <a:lnTo>
                    <a:pt x="186" y="184"/>
                  </a:lnTo>
                  <a:lnTo>
                    <a:pt x="187" y="183"/>
                  </a:lnTo>
                  <a:lnTo>
                    <a:pt x="187" y="183"/>
                  </a:lnTo>
                  <a:lnTo>
                    <a:pt x="187" y="184"/>
                  </a:lnTo>
                  <a:lnTo>
                    <a:pt x="187" y="185"/>
                  </a:lnTo>
                  <a:lnTo>
                    <a:pt x="188" y="186"/>
                  </a:lnTo>
                  <a:lnTo>
                    <a:pt x="189" y="186"/>
                  </a:lnTo>
                  <a:lnTo>
                    <a:pt x="189" y="186"/>
                  </a:lnTo>
                  <a:lnTo>
                    <a:pt x="189" y="185"/>
                  </a:lnTo>
                  <a:lnTo>
                    <a:pt x="189" y="184"/>
                  </a:lnTo>
                  <a:lnTo>
                    <a:pt x="190" y="184"/>
                  </a:lnTo>
                  <a:lnTo>
                    <a:pt x="189" y="186"/>
                  </a:lnTo>
                  <a:lnTo>
                    <a:pt x="189" y="186"/>
                  </a:lnTo>
                  <a:lnTo>
                    <a:pt x="190" y="185"/>
                  </a:lnTo>
                  <a:lnTo>
                    <a:pt x="191" y="186"/>
                  </a:lnTo>
                  <a:lnTo>
                    <a:pt x="189" y="186"/>
                  </a:lnTo>
                  <a:lnTo>
                    <a:pt x="189" y="186"/>
                  </a:lnTo>
                  <a:lnTo>
                    <a:pt x="189" y="187"/>
                  </a:lnTo>
                  <a:lnTo>
                    <a:pt x="189" y="188"/>
                  </a:lnTo>
                  <a:lnTo>
                    <a:pt x="190" y="188"/>
                  </a:lnTo>
                  <a:lnTo>
                    <a:pt x="190" y="187"/>
                  </a:lnTo>
                  <a:lnTo>
                    <a:pt x="192" y="187"/>
                  </a:lnTo>
                  <a:lnTo>
                    <a:pt x="193" y="187"/>
                  </a:lnTo>
                  <a:lnTo>
                    <a:pt x="192" y="187"/>
                  </a:lnTo>
                  <a:lnTo>
                    <a:pt x="191" y="187"/>
                  </a:lnTo>
                  <a:lnTo>
                    <a:pt x="190" y="188"/>
                  </a:lnTo>
                  <a:lnTo>
                    <a:pt x="191" y="188"/>
                  </a:lnTo>
                  <a:lnTo>
                    <a:pt x="192" y="190"/>
                  </a:lnTo>
                  <a:lnTo>
                    <a:pt x="192" y="190"/>
                  </a:lnTo>
                  <a:lnTo>
                    <a:pt x="192" y="190"/>
                  </a:lnTo>
                  <a:lnTo>
                    <a:pt x="193" y="190"/>
                  </a:lnTo>
                  <a:lnTo>
                    <a:pt x="193" y="190"/>
                  </a:lnTo>
                  <a:lnTo>
                    <a:pt x="193" y="191"/>
                  </a:lnTo>
                  <a:lnTo>
                    <a:pt x="193" y="191"/>
                  </a:lnTo>
                  <a:lnTo>
                    <a:pt x="193" y="191"/>
                  </a:lnTo>
                  <a:lnTo>
                    <a:pt x="193" y="190"/>
                  </a:lnTo>
                  <a:lnTo>
                    <a:pt x="190" y="190"/>
                  </a:lnTo>
                  <a:lnTo>
                    <a:pt x="190" y="190"/>
                  </a:lnTo>
                  <a:lnTo>
                    <a:pt x="190" y="190"/>
                  </a:lnTo>
                  <a:lnTo>
                    <a:pt x="191" y="190"/>
                  </a:lnTo>
                  <a:lnTo>
                    <a:pt x="191" y="190"/>
                  </a:lnTo>
                  <a:lnTo>
                    <a:pt x="191" y="191"/>
                  </a:lnTo>
                  <a:lnTo>
                    <a:pt x="191" y="192"/>
                  </a:lnTo>
                  <a:lnTo>
                    <a:pt x="191" y="192"/>
                  </a:lnTo>
                  <a:lnTo>
                    <a:pt x="191" y="192"/>
                  </a:lnTo>
                  <a:lnTo>
                    <a:pt x="191" y="193"/>
                  </a:lnTo>
                  <a:lnTo>
                    <a:pt x="191" y="193"/>
                  </a:lnTo>
                  <a:lnTo>
                    <a:pt x="192" y="193"/>
                  </a:lnTo>
                  <a:lnTo>
                    <a:pt x="193" y="193"/>
                  </a:lnTo>
                  <a:lnTo>
                    <a:pt x="193" y="194"/>
                  </a:lnTo>
                  <a:lnTo>
                    <a:pt x="191" y="194"/>
                  </a:lnTo>
                  <a:lnTo>
                    <a:pt x="191" y="194"/>
                  </a:lnTo>
                  <a:lnTo>
                    <a:pt x="191" y="194"/>
                  </a:lnTo>
                  <a:lnTo>
                    <a:pt x="192" y="195"/>
                  </a:lnTo>
                  <a:lnTo>
                    <a:pt x="192" y="195"/>
                  </a:lnTo>
                  <a:lnTo>
                    <a:pt x="192" y="195"/>
                  </a:lnTo>
                  <a:lnTo>
                    <a:pt x="193" y="195"/>
                  </a:lnTo>
                  <a:lnTo>
                    <a:pt x="193" y="195"/>
                  </a:lnTo>
                  <a:lnTo>
                    <a:pt x="193" y="195"/>
                  </a:lnTo>
                  <a:lnTo>
                    <a:pt x="193" y="196"/>
                  </a:lnTo>
                  <a:lnTo>
                    <a:pt x="193" y="196"/>
                  </a:lnTo>
                  <a:lnTo>
                    <a:pt x="194" y="195"/>
                  </a:lnTo>
                  <a:lnTo>
                    <a:pt x="194" y="195"/>
                  </a:lnTo>
                  <a:lnTo>
                    <a:pt x="194" y="196"/>
                  </a:lnTo>
                  <a:lnTo>
                    <a:pt x="195" y="197"/>
                  </a:lnTo>
                  <a:lnTo>
                    <a:pt x="193" y="196"/>
                  </a:lnTo>
                  <a:lnTo>
                    <a:pt x="193" y="197"/>
                  </a:lnTo>
                  <a:lnTo>
                    <a:pt x="195" y="198"/>
                  </a:lnTo>
                  <a:lnTo>
                    <a:pt x="196" y="198"/>
                  </a:lnTo>
                  <a:lnTo>
                    <a:pt x="196" y="198"/>
                  </a:lnTo>
                  <a:lnTo>
                    <a:pt x="196" y="199"/>
                  </a:lnTo>
                  <a:lnTo>
                    <a:pt x="196" y="199"/>
                  </a:lnTo>
                  <a:lnTo>
                    <a:pt x="197" y="200"/>
                  </a:lnTo>
                  <a:lnTo>
                    <a:pt x="197" y="201"/>
                  </a:lnTo>
                  <a:lnTo>
                    <a:pt x="198" y="202"/>
                  </a:lnTo>
                  <a:lnTo>
                    <a:pt x="199" y="203"/>
                  </a:lnTo>
                  <a:lnTo>
                    <a:pt x="200" y="204"/>
                  </a:lnTo>
                  <a:lnTo>
                    <a:pt x="201" y="205"/>
                  </a:lnTo>
                  <a:lnTo>
                    <a:pt x="201" y="205"/>
                  </a:lnTo>
                  <a:lnTo>
                    <a:pt x="200" y="205"/>
                  </a:lnTo>
                  <a:lnTo>
                    <a:pt x="199" y="205"/>
                  </a:lnTo>
                  <a:lnTo>
                    <a:pt x="199" y="206"/>
                  </a:lnTo>
                  <a:lnTo>
                    <a:pt x="199" y="208"/>
                  </a:lnTo>
                  <a:lnTo>
                    <a:pt x="198" y="208"/>
                  </a:lnTo>
                  <a:lnTo>
                    <a:pt x="198" y="208"/>
                  </a:lnTo>
                  <a:lnTo>
                    <a:pt x="197" y="209"/>
                  </a:lnTo>
                  <a:lnTo>
                    <a:pt x="198" y="210"/>
                  </a:lnTo>
                  <a:lnTo>
                    <a:pt x="199" y="211"/>
                  </a:lnTo>
                  <a:lnTo>
                    <a:pt x="199" y="211"/>
                  </a:lnTo>
                  <a:lnTo>
                    <a:pt x="199" y="210"/>
                  </a:lnTo>
                  <a:lnTo>
                    <a:pt x="200" y="210"/>
                  </a:lnTo>
                  <a:lnTo>
                    <a:pt x="200" y="209"/>
                  </a:lnTo>
                  <a:lnTo>
                    <a:pt x="200" y="209"/>
                  </a:lnTo>
                  <a:lnTo>
                    <a:pt x="200" y="208"/>
                  </a:lnTo>
                  <a:lnTo>
                    <a:pt x="200" y="208"/>
                  </a:lnTo>
                  <a:lnTo>
                    <a:pt x="200" y="208"/>
                  </a:lnTo>
                  <a:lnTo>
                    <a:pt x="200" y="207"/>
                  </a:lnTo>
                  <a:lnTo>
                    <a:pt x="201" y="207"/>
                  </a:lnTo>
                  <a:lnTo>
                    <a:pt x="202" y="207"/>
                  </a:lnTo>
                  <a:lnTo>
                    <a:pt x="202" y="207"/>
                  </a:lnTo>
                  <a:lnTo>
                    <a:pt x="203" y="206"/>
                  </a:lnTo>
                  <a:lnTo>
                    <a:pt x="203" y="205"/>
                  </a:lnTo>
                  <a:lnTo>
                    <a:pt x="203" y="205"/>
                  </a:lnTo>
                  <a:lnTo>
                    <a:pt x="204" y="206"/>
                  </a:lnTo>
                  <a:lnTo>
                    <a:pt x="203" y="206"/>
                  </a:lnTo>
                  <a:lnTo>
                    <a:pt x="203" y="207"/>
                  </a:lnTo>
                  <a:lnTo>
                    <a:pt x="203" y="207"/>
                  </a:lnTo>
                  <a:lnTo>
                    <a:pt x="204" y="208"/>
                  </a:lnTo>
                  <a:lnTo>
                    <a:pt x="205" y="209"/>
                  </a:lnTo>
                  <a:lnTo>
                    <a:pt x="205" y="210"/>
                  </a:lnTo>
                  <a:lnTo>
                    <a:pt x="205" y="211"/>
                  </a:lnTo>
                  <a:lnTo>
                    <a:pt x="205" y="213"/>
                  </a:lnTo>
                  <a:lnTo>
                    <a:pt x="206" y="213"/>
                  </a:lnTo>
                  <a:lnTo>
                    <a:pt x="206" y="213"/>
                  </a:lnTo>
                  <a:lnTo>
                    <a:pt x="206" y="213"/>
                  </a:lnTo>
                  <a:lnTo>
                    <a:pt x="207" y="213"/>
                  </a:lnTo>
                  <a:lnTo>
                    <a:pt x="207" y="215"/>
                  </a:lnTo>
                  <a:lnTo>
                    <a:pt x="207" y="215"/>
                  </a:lnTo>
                  <a:lnTo>
                    <a:pt x="207" y="215"/>
                  </a:lnTo>
                  <a:lnTo>
                    <a:pt x="206" y="215"/>
                  </a:lnTo>
                  <a:lnTo>
                    <a:pt x="206" y="215"/>
                  </a:lnTo>
                  <a:lnTo>
                    <a:pt x="205" y="215"/>
                  </a:lnTo>
                  <a:lnTo>
                    <a:pt x="205" y="215"/>
                  </a:lnTo>
                  <a:lnTo>
                    <a:pt x="205" y="218"/>
                  </a:lnTo>
                  <a:lnTo>
                    <a:pt x="205" y="219"/>
                  </a:lnTo>
                  <a:lnTo>
                    <a:pt x="206" y="217"/>
                  </a:lnTo>
                  <a:lnTo>
                    <a:pt x="206" y="218"/>
                  </a:lnTo>
                  <a:lnTo>
                    <a:pt x="207" y="218"/>
                  </a:lnTo>
                  <a:lnTo>
                    <a:pt x="207" y="218"/>
                  </a:lnTo>
                  <a:lnTo>
                    <a:pt x="207" y="217"/>
                  </a:lnTo>
                  <a:lnTo>
                    <a:pt x="209" y="215"/>
                  </a:lnTo>
                  <a:lnTo>
                    <a:pt x="210" y="215"/>
                  </a:lnTo>
                  <a:lnTo>
                    <a:pt x="210" y="215"/>
                  </a:lnTo>
                  <a:lnTo>
                    <a:pt x="210" y="216"/>
                  </a:lnTo>
                  <a:lnTo>
                    <a:pt x="210" y="217"/>
                  </a:lnTo>
                  <a:lnTo>
                    <a:pt x="210" y="217"/>
                  </a:lnTo>
                  <a:lnTo>
                    <a:pt x="209" y="218"/>
                  </a:lnTo>
                  <a:lnTo>
                    <a:pt x="209" y="219"/>
                  </a:lnTo>
                  <a:lnTo>
                    <a:pt x="210" y="219"/>
                  </a:lnTo>
                  <a:lnTo>
                    <a:pt x="210" y="219"/>
                  </a:lnTo>
                  <a:lnTo>
                    <a:pt x="209" y="219"/>
                  </a:lnTo>
                  <a:lnTo>
                    <a:pt x="208" y="219"/>
                  </a:lnTo>
                  <a:lnTo>
                    <a:pt x="208" y="220"/>
                  </a:lnTo>
                  <a:lnTo>
                    <a:pt x="207" y="220"/>
                  </a:lnTo>
                  <a:lnTo>
                    <a:pt x="207" y="222"/>
                  </a:lnTo>
                  <a:lnTo>
                    <a:pt x="208" y="222"/>
                  </a:lnTo>
                  <a:lnTo>
                    <a:pt x="209" y="223"/>
                  </a:lnTo>
                  <a:lnTo>
                    <a:pt x="209" y="223"/>
                  </a:lnTo>
                  <a:lnTo>
                    <a:pt x="211" y="223"/>
                  </a:lnTo>
                  <a:lnTo>
                    <a:pt x="211" y="224"/>
                  </a:lnTo>
                  <a:lnTo>
                    <a:pt x="210" y="224"/>
                  </a:lnTo>
                  <a:lnTo>
                    <a:pt x="210" y="225"/>
                  </a:lnTo>
                  <a:lnTo>
                    <a:pt x="210" y="226"/>
                  </a:lnTo>
                  <a:lnTo>
                    <a:pt x="210" y="226"/>
                  </a:lnTo>
                  <a:lnTo>
                    <a:pt x="211" y="228"/>
                  </a:lnTo>
                  <a:lnTo>
                    <a:pt x="212" y="229"/>
                  </a:lnTo>
                  <a:lnTo>
                    <a:pt x="214" y="230"/>
                  </a:lnTo>
                  <a:lnTo>
                    <a:pt x="214" y="230"/>
                  </a:lnTo>
                  <a:lnTo>
                    <a:pt x="214" y="231"/>
                  </a:lnTo>
                  <a:lnTo>
                    <a:pt x="214" y="231"/>
                  </a:lnTo>
                  <a:lnTo>
                    <a:pt x="214" y="230"/>
                  </a:lnTo>
                  <a:lnTo>
                    <a:pt x="215" y="230"/>
                  </a:lnTo>
                  <a:lnTo>
                    <a:pt x="215" y="230"/>
                  </a:lnTo>
                  <a:lnTo>
                    <a:pt x="215" y="231"/>
                  </a:lnTo>
                  <a:lnTo>
                    <a:pt x="215" y="234"/>
                  </a:lnTo>
                  <a:lnTo>
                    <a:pt x="214" y="235"/>
                  </a:lnTo>
                  <a:lnTo>
                    <a:pt x="215" y="236"/>
                  </a:lnTo>
                  <a:lnTo>
                    <a:pt x="215" y="236"/>
                  </a:lnTo>
                  <a:lnTo>
                    <a:pt x="216" y="237"/>
                  </a:lnTo>
                  <a:lnTo>
                    <a:pt x="217" y="237"/>
                  </a:lnTo>
                  <a:lnTo>
                    <a:pt x="217" y="239"/>
                  </a:lnTo>
                  <a:lnTo>
                    <a:pt x="217" y="239"/>
                  </a:lnTo>
                  <a:lnTo>
                    <a:pt x="218" y="239"/>
                  </a:lnTo>
                  <a:lnTo>
                    <a:pt x="219" y="239"/>
                  </a:lnTo>
                  <a:lnTo>
                    <a:pt x="220" y="239"/>
                  </a:lnTo>
                  <a:lnTo>
                    <a:pt x="220" y="240"/>
                  </a:lnTo>
                  <a:lnTo>
                    <a:pt x="220" y="240"/>
                  </a:lnTo>
                  <a:lnTo>
                    <a:pt x="220" y="240"/>
                  </a:lnTo>
                  <a:lnTo>
                    <a:pt x="219" y="241"/>
                  </a:lnTo>
                  <a:lnTo>
                    <a:pt x="221" y="241"/>
                  </a:lnTo>
                  <a:lnTo>
                    <a:pt x="222" y="240"/>
                  </a:lnTo>
                  <a:lnTo>
                    <a:pt x="222" y="241"/>
                  </a:lnTo>
                  <a:lnTo>
                    <a:pt x="222" y="241"/>
                  </a:lnTo>
                  <a:lnTo>
                    <a:pt x="222" y="241"/>
                  </a:lnTo>
                  <a:lnTo>
                    <a:pt x="222" y="242"/>
                  </a:lnTo>
                  <a:lnTo>
                    <a:pt x="222" y="244"/>
                  </a:lnTo>
                  <a:lnTo>
                    <a:pt x="222" y="244"/>
                  </a:lnTo>
                  <a:lnTo>
                    <a:pt x="222" y="244"/>
                  </a:lnTo>
                  <a:lnTo>
                    <a:pt x="222" y="247"/>
                  </a:lnTo>
                  <a:lnTo>
                    <a:pt x="222" y="247"/>
                  </a:lnTo>
                  <a:lnTo>
                    <a:pt x="222" y="248"/>
                  </a:lnTo>
                  <a:lnTo>
                    <a:pt x="223" y="247"/>
                  </a:lnTo>
                  <a:lnTo>
                    <a:pt x="224" y="246"/>
                  </a:lnTo>
                  <a:lnTo>
                    <a:pt x="225" y="247"/>
                  </a:lnTo>
                  <a:lnTo>
                    <a:pt x="224" y="248"/>
                  </a:lnTo>
                  <a:lnTo>
                    <a:pt x="224" y="248"/>
                  </a:lnTo>
                  <a:lnTo>
                    <a:pt x="225" y="248"/>
                  </a:lnTo>
                  <a:lnTo>
                    <a:pt x="225" y="248"/>
                  </a:lnTo>
                  <a:lnTo>
                    <a:pt x="224" y="248"/>
                  </a:lnTo>
                  <a:lnTo>
                    <a:pt x="223" y="249"/>
                  </a:lnTo>
                  <a:lnTo>
                    <a:pt x="222" y="249"/>
                  </a:lnTo>
                  <a:lnTo>
                    <a:pt x="224" y="249"/>
                  </a:lnTo>
                  <a:lnTo>
                    <a:pt x="224" y="249"/>
                  </a:lnTo>
                  <a:lnTo>
                    <a:pt x="225" y="250"/>
                  </a:lnTo>
                  <a:lnTo>
                    <a:pt x="224" y="250"/>
                  </a:lnTo>
                  <a:lnTo>
                    <a:pt x="223" y="250"/>
                  </a:lnTo>
                  <a:lnTo>
                    <a:pt x="222" y="251"/>
                  </a:lnTo>
                  <a:lnTo>
                    <a:pt x="222" y="251"/>
                  </a:lnTo>
                  <a:lnTo>
                    <a:pt x="223" y="252"/>
                  </a:lnTo>
                  <a:lnTo>
                    <a:pt x="224" y="252"/>
                  </a:lnTo>
                  <a:lnTo>
                    <a:pt x="226" y="254"/>
                  </a:lnTo>
                  <a:lnTo>
                    <a:pt x="226" y="254"/>
                  </a:lnTo>
                  <a:lnTo>
                    <a:pt x="226" y="253"/>
                  </a:lnTo>
                  <a:lnTo>
                    <a:pt x="226" y="253"/>
                  </a:lnTo>
                  <a:lnTo>
                    <a:pt x="228" y="253"/>
                  </a:lnTo>
                  <a:lnTo>
                    <a:pt x="229" y="253"/>
                  </a:lnTo>
                  <a:lnTo>
                    <a:pt x="229" y="252"/>
                  </a:lnTo>
                  <a:lnTo>
                    <a:pt x="231" y="253"/>
                  </a:lnTo>
                  <a:lnTo>
                    <a:pt x="231" y="253"/>
                  </a:lnTo>
                  <a:lnTo>
                    <a:pt x="231" y="254"/>
                  </a:lnTo>
                  <a:lnTo>
                    <a:pt x="230" y="254"/>
                  </a:lnTo>
                  <a:lnTo>
                    <a:pt x="230" y="254"/>
                  </a:lnTo>
                  <a:lnTo>
                    <a:pt x="231" y="254"/>
                  </a:lnTo>
                  <a:lnTo>
                    <a:pt x="232" y="255"/>
                  </a:lnTo>
                  <a:lnTo>
                    <a:pt x="231" y="256"/>
                  </a:lnTo>
                  <a:lnTo>
                    <a:pt x="232" y="256"/>
                  </a:lnTo>
                  <a:lnTo>
                    <a:pt x="232" y="256"/>
                  </a:lnTo>
                  <a:lnTo>
                    <a:pt x="229" y="256"/>
                  </a:lnTo>
                  <a:lnTo>
                    <a:pt x="230" y="257"/>
                  </a:lnTo>
                  <a:lnTo>
                    <a:pt x="233" y="257"/>
                  </a:lnTo>
                  <a:lnTo>
                    <a:pt x="233" y="257"/>
                  </a:lnTo>
                  <a:lnTo>
                    <a:pt x="234" y="257"/>
                  </a:lnTo>
                  <a:lnTo>
                    <a:pt x="234" y="256"/>
                  </a:lnTo>
                  <a:lnTo>
                    <a:pt x="235" y="257"/>
                  </a:lnTo>
                  <a:lnTo>
                    <a:pt x="235" y="257"/>
                  </a:lnTo>
                  <a:lnTo>
                    <a:pt x="236" y="257"/>
                  </a:lnTo>
                  <a:lnTo>
                    <a:pt x="237" y="256"/>
                  </a:lnTo>
                  <a:lnTo>
                    <a:pt x="237" y="256"/>
                  </a:lnTo>
                  <a:lnTo>
                    <a:pt x="238" y="258"/>
                  </a:lnTo>
                  <a:lnTo>
                    <a:pt x="238" y="258"/>
                  </a:lnTo>
                  <a:lnTo>
                    <a:pt x="239" y="258"/>
                  </a:lnTo>
                  <a:lnTo>
                    <a:pt x="240" y="258"/>
                  </a:lnTo>
                  <a:lnTo>
                    <a:pt x="240" y="258"/>
                  </a:lnTo>
                  <a:lnTo>
                    <a:pt x="240" y="259"/>
                  </a:lnTo>
                  <a:lnTo>
                    <a:pt x="240" y="259"/>
                  </a:lnTo>
                  <a:lnTo>
                    <a:pt x="240" y="259"/>
                  </a:lnTo>
                  <a:lnTo>
                    <a:pt x="240" y="260"/>
                  </a:lnTo>
                  <a:lnTo>
                    <a:pt x="239" y="261"/>
                  </a:lnTo>
                  <a:lnTo>
                    <a:pt x="239" y="261"/>
                  </a:lnTo>
                  <a:lnTo>
                    <a:pt x="241" y="263"/>
                  </a:lnTo>
                  <a:lnTo>
                    <a:pt x="242" y="263"/>
                  </a:lnTo>
                  <a:lnTo>
                    <a:pt x="243" y="263"/>
                  </a:lnTo>
                  <a:lnTo>
                    <a:pt x="243" y="262"/>
                  </a:lnTo>
                  <a:lnTo>
                    <a:pt x="243" y="263"/>
                  </a:lnTo>
                  <a:lnTo>
                    <a:pt x="243" y="262"/>
                  </a:lnTo>
                  <a:lnTo>
                    <a:pt x="243" y="261"/>
                  </a:lnTo>
                  <a:lnTo>
                    <a:pt x="243" y="261"/>
                  </a:lnTo>
                  <a:lnTo>
                    <a:pt x="243" y="262"/>
                  </a:lnTo>
                  <a:lnTo>
                    <a:pt x="244" y="263"/>
                  </a:lnTo>
                  <a:lnTo>
                    <a:pt x="244" y="263"/>
                  </a:lnTo>
                  <a:lnTo>
                    <a:pt x="244" y="263"/>
                  </a:lnTo>
                  <a:lnTo>
                    <a:pt x="244" y="263"/>
                  </a:lnTo>
                  <a:lnTo>
                    <a:pt x="244" y="264"/>
                  </a:lnTo>
                  <a:lnTo>
                    <a:pt x="245" y="264"/>
                  </a:lnTo>
                  <a:lnTo>
                    <a:pt x="245" y="265"/>
                  </a:lnTo>
                  <a:lnTo>
                    <a:pt x="245" y="265"/>
                  </a:lnTo>
                  <a:lnTo>
                    <a:pt x="245" y="266"/>
                  </a:lnTo>
                  <a:lnTo>
                    <a:pt x="246" y="266"/>
                  </a:lnTo>
                  <a:lnTo>
                    <a:pt x="247" y="265"/>
                  </a:lnTo>
                  <a:lnTo>
                    <a:pt x="247" y="264"/>
                  </a:lnTo>
                  <a:lnTo>
                    <a:pt x="247" y="263"/>
                  </a:lnTo>
                  <a:lnTo>
                    <a:pt x="248" y="264"/>
                  </a:lnTo>
                  <a:lnTo>
                    <a:pt x="247" y="266"/>
                  </a:lnTo>
                  <a:lnTo>
                    <a:pt x="247" y="266"/>
                  </a:lnTo>
                  <a:lnTo>
                    <a:pt x="247" y="266"/>
                  </a:lnTo>
                  <a:lnTo>
                    <a:pt x="247" y="267"/>
                  </a:lnTo>
                  <a:lnTo>
                    <a:pt x="247" y="267"/>
                  </a:lnTo>
                  <a:lnTo>
                    <a:pt x="248" y="267"/>
                  </a:lnTo>
                  <a:lnTo>
                    <a:pt x="249" y="268"/>
                  </a:lnTo>
                  <a:lnTo>
                    <a:pt x="251" y="267"/>
                  </a:lnTo>
                  <a:lnTo>
                    <a:pt x="251" y="267"/>
                  </a:lnTo>
                  <a:lnTo>
                    <a:pt x="251" y="268"/>
                  </a:lnTo>
                  <a:lnTo>
                    <a:pt x="251" y="268"/>
                  </a:lnTo>
                  <a:lnTo>
                    <a:pt x="251" y="268"/>
                  </a:lnTo>
                  <a:lnTo>
                    <a:pt x="250" y="268"/>
                  </a:lnTo>
                  <a:lnTo>
                    <a:pt x="249" y="269"/>
                  </a:lnTo>
                  <a:lnTo>
                    <a:pt x="248" y="269"/>
                  </a:lnTo>
                  <a:lnTo>
                    <a:pt x="249" y="270"/>
                  </a:lnTo>
                  <a:lnTo>
                    <a:pt x="249" y="269"/>
                  </a:lnTo>
                  <a:lnTo>
                    <a:pt x="250" y="270"/>
                  </a:lnTo>
                  <a:lnTo>
                    <a:pt x="250" y="270"/>
                  </a:lnTo>
                  <a:lnTo>
                    <a:pt x="251" y="271"/>
                  </a:lnTo>
                  <a:lnTo>
                    <a:pt x="251" y="271"/>
                  </a:lnTo>
                  <a:lnTo>
                    <a:pt x="251" y="271"/>
                  </a:lnTo>
                  <a:lnTo>
                    <a:pt x="252" y="272"/>
                  </a:lnTo>
                  <a:lnTo>
                    <a:pt x="253" y="272"/>
                  </a:lnTo>
                  <a:lnTo>
                    <a:pt x="253" y="273"/>
                  </a:lnTo>
                  <a:lnTo>
                    <a:pt x="252" y="272"/>
                  </a:lnTo>
                  <a:lnTo>
                    <a:pt x="252" y="272"/>
                  </a:lnTo>
                  <a:lnTo>
                    <a:pt x="252" y="274"/>
                  </a:lnTo>
                  <a:lnTo>
                    <a:pt x="251" y="274"/>
                  </a:lnTo>
                  <a:lnTo>
                    <a:pt x="251" y="274"/>
                  </a:lnTo>
                  <a:lnTo>
                    <a:pt x="251" y="274"/>
                  </a:lnTo>
                  <a:lnTo>
                    <a:pt x="252" y="275"/>
                  </a:lnTo>
                  <a:lnTo>
                    <a:pt x="253" y="277"/>
                  </a:lnTo>
                  <a:lnTo>
                    <a:pt x="253" y="280"/>
                  </a:lnTo>
                  <a:lnTo>
                    <a:pt x="252" y="280"/>
                  </a:lnTo>
                  <a:lnTo>
                    <a:pt x="252" y="279"/>
                  </a:lnTo>
                  <a:lnTo>
                    <a:pt x="252" y="279"/>
                  </a:lnTo>
                  <a:lnTo>
                    <a:pt x="251" y="279"/>
                  </a:lnTo>
                  <a:lnTo>
                    <a:pt x="251" y="281"/>
                  </a:lnTo>
                  <a:lnTo>
                    <a:pt x="250" y="281"/>
                  </a:lnTo>
                  <a:lnTo>
                    <a:pt x="249" y="282"/>
                  </a:lnTo>
                  <a:lnTo>
                    <a:pt x="250" y="282"/>
                  </a:lnTo>
                  <a:lnTo>
                    <a:pt x="250" y="283"/>
                  </a:lnTo>
                  <a:lnTo>
                    <a:pt x="249" y="283"/>
                  </a:lnTo>
                  <a:lnTo>
                    <a:pt x="249" y="281"/>
                  </a:lnTo>
                  <a:lnTo>
                    <a:pt x="250" y="279"/>
                  </a:lnTo>
                  <a:lnTo>
                    <a:pt x="251" y="279"/>
                  </a:lnTo>
                  <a:lnTo>
                    <a:pt x="251" y="279"/>
                  </a:lnTo>
                  <a:lnTo>
                    <a:pt x="251" y="277"/>
                  </a:lnTo>
                  <a:lnTo>
                    <a:pt x="251" y="277"/>
                  </a:lnTo>
                  <a:lnTo>
                    <a:pt x="249" y="277"/>
                  </a:lnTo>
                  <a:lnTo>
                    <a:pt x="248" y="277"/>
                  </a:lnTo>
                  <a:lnTo>
                    <a:pt x="244" y="277"/>
                  </a:lnTo>
                  <a:lnTo>
                    <a:pt x="240" y="274"/>
                  </a:lnTo>
                  <a:lnTo>
                    <a:pt x="240" y="275"/>
                  </a:lnTo>
                  <a:lnTo>
                    <a:pt x="240" y="276"/>
                  </a:lnTo>
                  <a:lnTo>
                    <a:pt x="240" y="277"/>
                  </a:lnTo>
                  <a:lnTo>
                    <a:pt x="240" y="279"/>
                  </a:lnTo>
                  <a:lnTo>
                    <a:pt x="241" y="280"/>
                  </a:lnTo>
                  <a:lnTo>
                    <a:pt x="243" y="286"/>
                  </a:lnTo>
                  <a:lnTo>
                    <a:pt x="243" y="286"/>
                  </a:lnTo>
                  <a:lnTo>
                    <a:pt x="243" y="285"/>
                  </a:lnTo>
                  <a:lnTo>
                    <a:pt x="243" y="286"/>
                  </a:lnTo>
                  <a:lnTo>
                    <a:pt x="243" y="287"/>
                  </a:lnTo>
                  <a:lnTo>
                    <a:pt x="243" y="287"/>
                  </a:lnTo>
                  <a:lnTo>
                    <a:pt x="243" y="288"/>
                  </a:lnTo>
                  <a:lnTo>
                    <a:pt x="243" y="288"/>
                  </a:lnTo>
                  <a:lnTo>
                    <a:pt x="243" y="288"/>
                  </a:lnTo>
                  <a:lnTo>
                    <a:pt x="244" y="288"/>
                  </a:lnTo>
                  <a:lnTo>
                    <a:pt x="244" y="288"/>
                  </a:lnTo>
                  <a:lnTo>
                    <a:pt x="244" y="290"/>
                  </a:lnTo>
                  <a:lnTo>
                    <a:pt x="244" y="291"/>
                  </a:lnTo>
                  <a:lnTo>
                    <a:pt x="243" y="291"/>
                  </a:lnTo>
                  <a:lnTo>
                    <a:pt x="243" y="289"/>
                  </a:lnTo>
                  <a:lnTo>
                    <a:pt x="243" y="289"/>
                  </a:lnTo>
                  <a:lnTo>
                    <a:pt x="243" y="291"/>
                  </a:lnTo>
                  <a:lnTo>
                    <a:pt x="243" y="292"/>
                  </a:lnTo>
                  <a:lnTo>
                    <a:pt x="244" y="292"/>
                  </a:lnTo>
                  <a:lnTo>
                    <a:pt x="247" y="292"/>
                  </a:lnTo>
                  <a:lnTo>
                    <a:pt x="247" y="292"/>
                  </a:lnTo>
                  <a:lnTo>
                    <a:pt x="247" y="293"/>
                  </a:lnTo>
                  <a:lnTo>
                    <a:pt x="247" y="292"/>
                  </a:lnTo>
                  <a:lnTo>
                    <a:pt x="244" y="293"/>
                  </a:lnTo>
                  <a:lnTo>
                    <a:pt x="244" y="293"/>
                  </a:lnTo>
                  <a:lnTo>
                    <a:pt x="243" y="296"/>
                  </a:lnTo>
                  <a:lnTo>
                    <a:pt x="244" y="296"/>
                  </a:lnTo>
                  <a:lnTo>
                    <a:pt x="244" y="297"/>
                  </a:lnTo>
                  <a:lnTo>
                    <a:pt x="244" y="298"/>
                  </a:lnTo>
                  <a:lnTo>
                    <a:pt x="243" y="299"/>
                  </a:lnTo>
                  <a:lnTo>
                    <a:pt x="243" y="314"/>
                  </a:lnTo>
                  <a:lnTo>
                    <a:pt x="243" y="314"/>
                  </a:lnTo>
                  <a:lnTo>
                    <a:pt x="243" y="314"/>
                  </a:lnTo>
                  <a:lnTo>
                    <a:pt x="243" y="314"/>
                  </a:lnTo>
                  <a:lnTo>
                    <a:pt x="242" y="314"/>
                  </a:lnTo>
                  <a:lnTo>
                    <a:pt x="241" y="316"/>
                  </a:lnTo>
                  <a:lnTo>
                    <a:pt x="241" y="318"/>
                  </a:lnTo>
                  <a:lnTo>
                    <a:pt x="243" y="329"/>
                  </a:lnTo>
                  <a:lnTo>
                    <a:pt x="243" y="333"/>
                  </a:lnTo>
                  <a:lnTo>
                    <a:pt x="242" y="336"/>
                  </a:lnTo>
                  <a:lnTo>
                    <a:pt x="242" y="337"/>
                  </a:lnTo>
                  <a:lnTo>
                    <a:pt x="243" y="338"/>
                  </a:lnTo>
                  <a:lnTo>
                    <a:pt x="245" y="342"/>
                  </a:lnTo>
                  <a:lnTo>
                    <a:pt x="245" y="342"/>
                  </a:lnTo>
                  <a:lnTo>
                    <a:pt x="245" y="343"/>
                  </a:lnTo>
                  <a:lnTo>
                    <a:pt x="246" y="347"/>
                  </a:lnTo>
                  <a:lnTo>
                    <a:pt x="249" y="351"/>
                  </a:lnTo>
                  <a:lnTo>
                    <a:pt x="249" y="352"/>
                  </a:lnTo>
                  <a:lnTo>
                    <a:pt x="249" y="353"/>
                  </a:lnTo>
                  <a:lnTo>
                    <a:pt x="250" y="353"/>
                  </a:lnTo>
                  <a:lnTo>
                    <a:pt x="251" y="354"/>
                  </a:lnTo>
                  <a:lnTo>
                    <a:pt x="251" y="354"/>
                  </a:lnTo>
                  <a:lnTo>
                    <a:pt x="251" y="354"/>
                  </a:lnTo>
                  <a:lnTo>
                    <a:pt x="251" y="354"/>
                  </a:lnTo>
                  <a:lnTo>
                    <a:pt x="252" y="354"/>
                  </a:lnTo>
                  <a:lnTo>
                    <a:pt x="252" y="354"/>
                  </a:lnTo>
                  <a:lnTo>
                    <a:pt x="252" y="352"/>
                  </a:lnTo>
                  <a:lnTo>
                    <a:pt x="253" y="352"/>
                  </a:lnTo>
                  <a:lnTo>
                    <a:pt x="254" y="353"/>
                  </a:lnTo>
                  <a:lnTo>
                    <a:pt x="254" y="354"/>
                  </a:lnTo>
                  <a:lnTo>
                    <a:pt x="253" y="354"/>
                  </a:lnTo>
                  <a:lnTo>
                    <a:pt x="253" y="354"/>
                  </a:lnTo>
                  <a:lnTo>
                    <a:pt x="253" y="354"/>
                  </a:lnTo>
                  <a:lnTo>
                    <a:pt x="254" y="357"/>
                  </a:lnTo>
                  <a:lnTo>
                    <a:pt x="254" y="357"/>
                  </a:lnTo>
                  <a:lnTo>
                    <a:pt x="253" y="356"/>
                  </a:lnTo>
                  <a:lnTo>
                    <a:pt x="252" y="355"/>
                  </a:lnTo>
                  <a:lnTo>
                    <a:pt x="252" y="355"/>
                  </a:lnTo>
                  <a:lnTo>
                    <a:pt x="252" y="356"/>
                  </a:lnTo>
                  <a:lnTo>
                    <a:pt x="253" y="359"/>
                  </a:lnTo>
                  <a:lnTo>
                    <a:pt x="254" y="361"/>
                  </a:lnTo>
                  <a:lnTo>
                    <a:pt x="255" y="361"/>
                  </a:lnTo>
                  <a:lnTo>
                    <a:pt x="255" y="361"/>
                  </a:lnTo>
                  <a:lnTo>
                    <a:pt x="255" y="363"/>
                  </a:lnTo>
                  <a:lnTo>
                    <a:pt x="255" y="363"/>
                  </a:lnTo>
                  <a:lnTo>
                    <a:pt x="255" y="365"/>
                  </a:lnTo>
                  <a:lnTo>
                    <a:pt x="260" y="371"/>
                  </a:lnTo>
                  <a:lnTo>
                    <a:pt x="261" y="371"/>
                  </a:lnTo>
                  <a:lnTo>
                    <a:pt x="261" y="372"/>
                  </a:lnTo>
                  <a:lnTo>
                    <a:pt x="262" y="372"/>
                  </a:lnTo>
                  <a:lnTo>
                    <a:pt x="262" y="373"/>
                  </a:lnTo>
                  <a:lnTo>
                    <a:pt x="262" y="374"/>
                  </a:lnTo>
                  <a:lnTo>
                    <a:pt x="262" y="374"/>
                  </a:lnTo>
                  <a:lnTo>
                    <a:pt x="262" y="376"/>
                  </a:lnTo>
                  <a:lnTo>
                    <a:pt x="262" y="377"/>
                  </a:lnTo>
                  <a:lnTo>
                    <a:pt x="265" y="378"/>
                  </a:lnTo>
                  <a:lnTo>
                    <a:pt x="266" y="378"/>
                  </a:lnTo>
                  <a:lnTo>
                    <a:pt x="267" y="378"/>
                  </a:lnTo>
                  <a:lnTo>
                    <a:pt x="268" y="378"/>
                  </a:lnTo>
                  <a:lnTo>
                    <a:pt x="269" y="379"/>
                  </a:lnTo>
                  <a:lnTo>
                    <a:pt x="270" y="379"/>
                  </a:lnTo>
                  <a:lnTo>
                    <a:pt x="272" y="380"/>
                  </a:lnTo>
                  <a:lnTo>
                    <a:pt x="272" y="381"/>
                  </a:lnTo>
                  <a:lnTo>
                    <a:pt x="272" y="380"/>
                  </a:lnTo>
                  <a:lnTo>
                    <a:pt x="273" y="380"/>
                  </a:lnTo>
                  <a:lnTo>
                    <a:pt x="274" y="381"/>
                  </a:lnTo>
                  <a:lnTo>
                    <a:pt x="275" y="382"/>
                  </a:lnTo>
                  <a:lnTo>
                    <a:pt x="275" y="383"/>
                  </a:lnTo>
                  <a:lnTo>
                    <a:pt x="276" y="383"/>
                  </a:lnTo>
                  <a:lnTo>
                    <a:pt x="280" y="387"/>
                  </a:lnTo>
                  <a:lnTo>
                    <a:pt x="281" y="387"/>
                  </a:lnTo>
                  <a:lnTo>
                    <a:pt x="281" y="390"/>
                  </a:lnTo>
                  <a:lnTo>
                    <a:pt x="282" y="391"/>
                  </a:lnTo>
                  <a:lnTo>
                    <a:pt x="282" y="392"/>
                  </a:lnTo>
                  <a:lnTo>
                    <a:pt x="283" y="393"/>
                  </a:lnTo>
                  <a:lnTo>
                    <a:pt x="283" y="394"/>
                  </a:lnTo>
                  <a:lnTo>
                    <a:pt x="283" y="394"/>
                  </a:lnTo>
                  <a:lnTo>
                    <a:pt x="283" y="394"/>
                  </a:lnTo>
                  <a:lnTo>
                    <a:pt x="284" y="394"/>
                  </a:lnTo>
                  <a:lnTo>
                    <a:pt x="284" y="395"/>
                  </a:lnTo>
                  <a:lnTo>
                    <a:pt x="284" y="397"/>
                  </a:lnTo>
                  <a:lnTo>
                    <a:pt x="287" y="400"/>
                  </a:lnTo>
                  <a:lnTo>
                    <a:pt x="287" y="401"/>
                  </a:lnTo>
                  <a:lnTo>
                    <a:pt x="287" y="401"/>
                  </a:lnTo>
                  <a:lnTo>
                    <a:pt x="287" y="401"/>
                  </a:lnTo>
                  <a:lnTo>
                    <a:pt x="287" y="401"/>
                  </a:lnTo>
                  <a:lnTo>
                    <a:pt x="287" y="403"/>
                  </a:lnTo>
                  <a:lnTo>
                    <a:pt x="287" y="404"/>
                  </a:lnTo>
                  <a:lnTo>
                    <a:pt x="288" y="405"/>
                  </a:lnTo>
                  <a:lnTo>
                    <a:pt x="288" y="404"/>
                  </a:lnTo>
                  <a:lnTo>
                    <a:pt x="288" y="404"/>
                  </a:lnTo>
                  <a:lnTo>
                    <a:pt x="290" y="408"/>
                  </a:lnTo>
                  <a:lnTo>
                    <a:pt x="290" y="408"/>
                  </a:lnTo>
                  <a:lnTo>
                    <a:pt x="291" y="408"/>
                  </a:lnTo>
                  <a:lnTo>
                    <a:pt x="291" y="409"/>
                  </a:lnTo>
                  <a:lnTo>
                    <a:pt x="292" y="409"/>
                  </a:lnTo>
                  <a:lnTo>
                    <a:pt x="293" y="410"/>
                  </a:lnTo>
                  <a:lnTo>
                    <a:pt x="294" y="410"/>
                  </a:lnTo>
                  <a:lnTo>
                    <a:pt x="294" y="412"/>
                  </a:lnTo>
                  <a:lnTo>
                    <a:pt x="295" y="412"/>
                  </a:lnTo>
                  <a:lnTo>
                    <a:pt x="296" y="414"/>
                  </a:lnTo>
                  <a:lnTo>
                    <a:pt x="296" y="414"/>
                  </a:lnTo>
                  <a:lnTo>
                    <a:pt x="298" y="416"/>
                  </a:lnTo>
                  <a:lnTo>
                    <a:pt x="298" y="418"/>
                  </a:lnTo>
                  <a:lnTo>
                    <a:pt x="298" y="418"/>
                  </a:lnTo>
                  <a:lnTo>
                    <a:pt x="298" y="419"/>
                  </a:lnTo>
                  <a:lnTo>
                    <a:pt x="298" y="419"/>
                  </a:lnTo>
                  <a:lnTo>
                    <a:pt x="298" y="419"/>
                  </a:lnTo>
                  <a:lnTo>
                    <a:pt x="298" y="419"/>
                  </a:lnTo>
                  <a:lnTo>
                    <a:pt x="298" y="420"/>
                  </a:lnTo>
                  <a:lnTo>
                    <a:pt x="298" y="420"/>
                  </a:lnTo>
                  <a:lnTo>
                    <a:pt x="298" y="420"/>
                  </a:lnTo>
                  <a:lnTo>
                    <a:pt x="298" y="420"/>
                  </a:lnTo>
                  <a:lnTo>
                    <a:pt x="295" y="421"/>
                  </a:lnTo>
                  <a:lnTo>
                    <a:pt x="294" y="420"/>
                  </a:lnTo>
                  <a:lnTo>
                    <a:pt x="294" y="421"/>
                  </a:lnTo>
                  <a:lnTo>
                    <a:pt x="294" y="421"/>
                  </a:lnTo>
                  <a:lnTo>
                    <a:pt x="294" y="421"/>
                  </a:lnTo>
                  <a:lnTo>
                    <a:pt x="295" y="422"/>
                  </a:lnTo>
                  <a:lnTo>
                    <a:pt x="296" y="423"/>
                  </a:lnTo>
                  <a:lnTo>
                    <a:pt x="296" y="423"/>
                  </a:lnTo>
                  <a:lnTo>
                    <a:pt x="297" y="424"/>
                  </a:lnTo>
                  <a:lnTo>
                    <a:pt x="297" y="424"/>
                  </a:lnTo>
                  <a:lnTo>
                    <a:pt x="298" y="424"/>
                  </a:lnTo>
                  <a:lnTo>
                    <a:pt x="298" y="425"/>
                  </a:lnTo>
                  <a:lnTo>
                    <a:pt x="298" y="425"/>
                  </a:lnTo>
                  <a:lnTo>
                    <a:pt x="300" y="426"/>
                  </a:lnTo>
                  <a:lnTo>
                    <a:pt x="301" y="427"/>
                  </a:lnTo>
                  <a:lnTo>
                    <a:pt x="301" y="427"/>
                  </a:lnTo>
                  <a:lnTo>
                    <a:pt x="302" y="427"/>
                  </a:lnTo>
                  <a:lnTo>
                    <a:pt x="304" y="426"/>
                  </a:lnTo>
                  <a:lnTo>
                    <a:pt x="304" y="427"/>
                  </a:lnTo>
                  <a:lnTo>
                    <a:pt x="304" y="427"/>
                  </a:lnTo>
                  <a:lnTo>
                    <a:pt x="305" y="429"/>
                  </a:lnTo>
                  <a:lnTo>
                    <a:pt x="307" y="430"/>
                  </a:lnTo>
                  <a:lnTo>
                    <a:pt x="308" y="430"/>
                  </a:lnTo>
                  <a:lnTo>
                    <a:pt x="309" y="433"/>
                  </a:lnTo>
                  <a:lnTo>
                    <a:pt x="309" y="436"/>
                  </a:lnTo>
                  <a:lnTo>
                    <a:pt x="309" y="438"/>
                  </a:lnTo>
                  <a:lnTo>
                    <a:pt x="309" y="439"/>
                  </a:lnTo>
                  <a:lnTo>
                    <a:pt x="309" y="439"/>
                  </a:lnTo>
                  <a:lnTo>
                    <a:pt x="309" y="438"/>
                  </a:lnTo>
                  <a:lnTo>
                    <a:pt x="309" y="439"/>
                  </a:lnTo>
                  <a:lnTo>
                    <a:pt x="310" y="439"/>
                  </a:lnTo>
                  <a:lnTo>
                    <a:pt x="311" y="439"/>
                  </a:lnTo>
                  <a:lnTo>
                    <a:pt x="311" y="440"/>
                  </a:lnTo>
                  <a:lnTo>
                    <a:pt x="311" y="441"/>
                  </a:lnTo>
                  <a:lnTo>
                    <a:pt x="312" y="441"/>
                  </a:lnTo>
                  <a:lnTo>
                    <a:pt x="312" y="441"/>
                  </a:lnTo>
                  <a:lnTo>
                    <a:pt x="317" y="445"/>
                  </a:lnTo>
                  <a:lnTo>
                    <a:pt x="318" y="446"/>
                  </a:lnTo>
                  <a:lnTo>
                    <a:pt x="320" y="447"/>
                  </a:lnTo>
                  <a:lnTo>
                    <a:pt x="320" y="449"/>
                  </a:lnTo>
                  <a:lnTo>
                    <a:pt x="321" y="450"/>
                  </a:lnTo>
                  <a:lnTo>
                    <a:pt x="321" y="450"/>
                  </a:lnTo>
                  <a:lnTo>
                    <a:pt x="322" y="450"/>
                  </a:lnTo>
                  <a:lnTo>
                    <a:pt x="323" y="449"/>
                  </a:lnTo>
                  <a:lnTo>
                    <a:pt x="323" y="448"/>
                  </a:lnTo>
                  <a:lnTo>
                    <a:pt x="323" y="447"/>
                  </a:lnTo>
                  <a:lnTo>
                    <a:pt x="323" y="447"/>
                  </a:lnTo>
                  <a:lnTo>
                    <a:pt x="322" y="445"/>
                  </a:lnTo>
                  <a:lnTo>
                    <a:pt x="322" y="444"/>
                  </a:lnTo>
                  <a:lnTo>
                    <a:pt x="320" y="442"/>
                  </a:lnTo>
                  <a:lnTo>
                    <a:pt x="319" y="443"/>
                  </a:lnTo>
                  <a:lnTo>
                    <a:pt x="318" y="442"/>
                  </a:lnTo>
                  <a:lnTo>
                    <a:pt x="317" y="441"/>
                  </a:lnTo>
                  <a:lnTo>
                    <a:pt x="316" y="441"/>
                  </a:lnTo>
                  <a:lnTo>
                    <a:pt x="316" y="438"/>
                  </a:lnTo>
                  <a:lnTo>
                    <a:pt x="316" y="437"/>
                  </a:lnTo>
                  <a:lnTo>
                    <a:pt x="316" y="437"/>
                  </a:lnTo>
                  <a:lnTo>
                    <a:pt x="316" y="434"/>
                  </a:lnTo>
                  <a:lnTo>
                    <a:pt x="315" y="434"/>
                  </a:lnTo>
                  <a:lnTo>
                    <a:pt x="314" y="433"/>
                  </a:lnTo>
                  <a:lnTo>
                    <a:pt x="313" y="430"/>
                  </a:lnTo>
                  <a:lnTo>
                    <a:pt x="313" y="430"/>
                  </a:lnTo>
                  <a:lnTo>
                    <a:pt x="312" y="427"/>
                  </a:lnTo>
                  <a:lnTo>
                    <a:pt x="312" y="427"/>
                  </a:lnTo>
                  <a:lnTo>
                    <a:pt x="311" y="427"/>
                  </a:lnTo>
                  <a:lnTo>
                    <a:pt x="311" y="428"/>
                  </a:lnTo>
                  <a:lnTo>
                    <a:pt x="312" y="428"/>
                  </a:lnTo>
                  <a:lnTo>
                    <a:pt x="311" y="428"/>
                  </a:lnTo>
                  <a:lnTo>
                    <a:pt x="311" y="427"/>
                  </a:lnTo>
                  <a:lnTo>
                    <a:pt x="311" y="427"/>
                  </a:lnTo>
                  <a:lnTo>
                    <a:pt x="310" y="426"/>
                  </a:lnTo>
                  <a:lnTo>
                    <a:pt x="310" y="425"/>
                  </a:lnTo>
                  <a:lnTo>
                    <a:pt x="309" y="425"/>
                  </a:lnTo>
                  <a:lnTo>
                    <a:pt x="309" y="424"/>
                  </a:lnTo>
                  <a:lnTo>
                    <a:pt x="309" y="423"/>
                  </a:lnTo>
                  <a:lnTo>
                    <a:pt x="308" y="423"/>
                  </a:lnTo>
                  <a:lnTo>
                    <a:pt x="306" y="420"/>
                  </a:lnTo>
                  <a:lnTo>
                    <a:pt x="305" y="417"/>
                  </a:lnTo>
                  <a:lnTo>
                    <a:pt x="305" y="417"/>
                  </a:lnTo>
                  <a:lnTo>
                    <a:pt x="305" y="416"/>
                  </a:lnTo>
                  <a:lnTo>
                    <a:pt x="305" y="416"/>
                  </a:lnTo>
                  <a:lnTo>
                    <a:pt x="305" y="416"/>
                  </a:lnTo>
                  <a:lnTo>
                    <a:pt x="304" y="416"/>
                  </a:lnTo>
                  <a:lnTo>
                    <a:pt x="303" y="414"/>
                  </a:lnTo>
                  <a:lnTo>
                    <a:pt x="303" y="414"/>
                  </a:lnTo>
                  <a:lnTo>
                    <a:pt x="303" y="414"/>
                  </a:lnTo>
                  <a:lnTo>
                    <a:pt x="302" y="414"/>
                  </a:lnTo>
                  <a:lnTo>
                    <a:pt x="301" y="414"/>
                  </a:lnTo>
                  <a:lnTo>
                    <a:pt x="301" y="412"/>
                  </a:lnTo>
                  <a:lnTo>
                    <a:pt x="301" y="412"/>
                  </a:lnTo>
                  <a:lnTo>
                    <a:pt x="298" y="409"/>
                  </a:lnTo>
                  <a:lnTo>
                    <a:pt x="298" y="408"/>
                  </a:lnTo>
                  <a:lnTo>
                    <a:pt x="298" y="408"/>
                  </a:lnTo>
                  <a:lnTo>
                    <a:pt x="297" y="408"/>
                  </a:lnTo>
                  <a:lnTo>
                    <a:pt x="296" y="406"/>
                  </a:lnTo>
                  <a:lnTo>
                    <a:pt x="295" y="401"/>
                  </a:lnTo>
                  <a:lnTo>
                    <a:pt x="294" y="400"/>
                  </a:lnTo>
                  <a:lnTo>
                    <a:pt x="294" y="397"/>
                  </a:lnTo>
                  <a:lnTo>
                    <a:pt x="294" y="396"/>
                  </a:lnTo>
                  <a:lnTo>
                    <a:pt x="294" y="395"/>
                  </a:lnTo>
                  <a:lnTo>
                    <a:pt x="295" y="395"/>
                  </a:lnTo>
                  <a:lnTo>
                    <a:pt x="296" y="396"/>
                  </a:lnTo>
                  <a:lnTo>
                    <a:pt x="297" y="396"/>
                  </a:lnTo>
                  <a:lnTo>
                    <a:pt x="297" y="397"/>
                  </a:lnTo>
                  <a:lnTo>
                    <a:pt x="298" y="398"/>
                  </a:lnTo>
                  <a:lnTo>
                    <a:pt x="300" y="397"/>
                  </a:lnTo>
                  <a:lnTo>
                    <a:pt x="301" y="398"/>
                  </a:lnTo>
                  <a:lnTo>
                    <a:pt x="301" y="398"/>
                  </a:lnTo>
                  <a:lnTo>
                    <a:pt x="303" y="399"/>
                  </a:lnTo>
                  <a:lnTo>
                    <a:pt x="303" y="399"/>
                  </a:lnTo>
                  <a:lnTo>
                    <a:pt x="304" y="400"/>
                  </a:lnTo>
                  <a:lnTo>
                    <a:pt x="304" y="402"/>
                  </a:lnTo>
                  <a:lnTo>
                    <a:pt x="305" y="404"/>
                  </a:lnTo>
                  <a:lnTo>
                    <a:pt x="305" y="405"/>
                  </a:lnTo>
                  <a:lnTo>
                    <a:pt x="305" y="405"/>
                  </a:lnTo>
                  <a:lnTo>
                    <a:pt x="305" y="407"/>
                  </a:lnTo>
                  <a:lnTo>
                    <a:pt x="306" y="408"/>
                  </a:lnTo>
                  <a:lnTo>
                    <a:pt x="306" y="408"/>
                  </a:lnTo>
                  <a:lnTo>
                    <a:pt x="307" y="408"/>
                  </a:lnTo>
                  <a:lnTo>
                    <a:pt x="307" y="410"/>
                  </a:lnTo>
                  <a:lnTo>
                    <a:pt x="308" y="411"/>
                  </a:lnTo>
                  <a:lnTo>
                    <a:pt x="309" y="412"/>
                  </a:lnTo>
                  <a:lnTo>
                    <a:pt x="309" y="413"/>
                  </a:lnTo>
                  <a:lnTo>
                    <a:pt x="310" y="414"/>
                  </a:lnTo>
                  <a:lnTo>
                    <a:pt x="310" y="416"/>
                  </a:lnTo>
                  <a:lnTo>
                    <a:pt x="312" y="416"/>
                  </a:lnTo>
                  <a:lnTo>
                    <a:pt x="312" y="417"/>
                  </a:lnTo>
                  <a:lnTo>
                    <a:pt x="314" y="419"/>
                  </a:lnTo>
                  <a:lnTo>
                    <a:pt x="315" y="419"/>
                  </a:lnTo>
                  <a:lnTo>
                    <a:pt x="317" y="420"/>
                  </a:lnTo>
                  <a:lnTo>
                    <a:pt x="317" y="420"/>
                  </a:lnTo>
                  <a:lnTo>
                    <a:pt x="317" y="422"/>
                  </a:lnTo>
                  <a:lnTo>
                    <a:pt x="317" y="422"/>
                  </a:lnTo>
                  <a:lnTo>
                    <a:pt x="317" y="423"/>
                  </a:lnTo>
                  <a:lnTo>
                    <a:pt x="317" y="423"/>
                  </a:lnTo>
                  <a:lnTo>
                    <a:pt x="319" y="424"/>
                  </a:lnTo>
                  <a:lnTo>
                    <a:pt x="320" y="425"/>
                  </a:lnTo>
                  <a:lnTo>
                    <a:pt x="322" y="427"/>
                  </a:lnTo>
                  <a:lnTo>
                    <a:pt x="322" y="427"/>
                  </a:lnTo>
                  <a:lnTo>
                    <a:pt x="322" y="427"/>
                  </a:lnTo>
                  <a:lnTo>
                    <a:pt x="323" y="427"/>
                  </a:lnTo>
                  <a:lnTo>
                    <a:pt x="324" y="428"/>
                  </a:lnTo>
                  <a:lnTo>
                    <a:pt x="325" y="429"/>
                  </a:lnTo>
                  <a:lnTo>
                    <a:pt x="325" y="430"/>
                  </a:lnTo>
                  <a:lnTo>
                    <a:pt x="325" y="430"/>
                  </a:lnTo>
                  <a:lnTo>
                    <a:pt x="325" y="430"/>
                  </a:lnTo>
                  <a:lnTo>
                    <a:pt x="324" y="431"/>
                  </a:lnTo>
                  <a:lnTo>
                    <a:pt x="324" y="433"/>
                  </a:lnTo>
                  <a:lnTo>
                    <a:pt x="324" y="434"/>
                  </a:lnTo>
                  <a:lnTo>
                    <a:pt x="325" y="434"/>
                  </a:lnTo>
                  <a:lnTo>
                    <a:pt x="326" y="434"/>
                  </a:lnTo>
                  <a:lnTo>
                    <a:pt x="327" y="434"/>
                  </a:lnTo>
                  <a:lnTo>
                    <a:pt x="327" y="434"/>
                  </a:lnTo>
                  <a:lnTo>
                    <a:pt x="327" y="435"/>
                  </a:lnTo>
                  <a:lnTo>
                    <a:pt x="327" y="435"/>
                  </a:lnTo>
                  <a:lnTo>
                    <a:pt x="329" y="437"/>
                  </a:lnTo>
                  <a:lnTo>
                    <a:pt x="330" y="437"/>
                  </a:lnTo>
                  <a:lnTo>
                    <a:pt x="331" y="436"/>
                  </a:lnTo>
                  <a:lnTo>
                    <a:pt x="332" y="438"/>
                  </a:lnTo>
                  <a:lnTo>
                    <a:pt x="332" y="440"/>
                  </a:lnTo>
                  <a:lnTo>
                    <a:pt x="332" y="441"/>
                  </a:lnTo>
                  <a:lnTo>
                    <a:pt x="338" y="445"/>
                  </a:lnTo>
                  <a:lnTo>
                    <a:pt x="338" y="445"/>
                  </a:lnTo>
                  <a:lnTo>
                    <a:pt x="338" y="446"/>
                  </a:lnTo>
                  <a:lnTo>
                    <a:pt x="338" y="446"/>
                  </a:lnTo>
                  <a:lnTo>
                    <a:pt x="339" y="446"/>
                  </a:lnTo>
                  <a:lnTo>
                    <a:pt x="340" y="449"/>
                  </a:lnTo>
                  <a:lnTo>
                    <a:pt x="345" y="452"/>
                  </a:lnTo>
                  <a:lnTo>
                    <a:pt x="345" y="453"/>
                  </a:lnTo>
                  <a:lnTo>
                    <a:pt x="345" y="453"/>
                  </a:lnTo>
                  <a:lnTo>
                    <a:pt x="345" y="454"/>
                  </a:lnTo>
                  <a:lnTo>
                    <a:pt x="345" y="456"/>
                  </a:lnTo>
                  <a:lnTo>
                    <a:pt x="346" y="457"/>
                  </a:lnTo>
                  <a:lnTo>
                    <a:pt x="346" y="458"/>
                  </a:lnTo>
                  <a:lnTo>
                    <a:pt x="347" y="459"/>
                  </a:lnTo>
                  <a:lnTo>
                    <a:pt x="347" y="460"/>
                  </a:lnTo>
                  <a:lnTo>
                    <a:pt x="347" y="461"/>
                  </a:lnTo>
                  <a:lnTo>
                    <a:pt x="347" y="461"/>
                  </a:lnTo>
                  <a:lnTo>
                    <a:pt x="346" y="463"/>
                  </a:lnTo>
                  <a:lnTo>
                    <a:pt x="346" y="463"/>
                  </a:lnTo>
                  <a:lnTo>
                    <a:pt x="346" y="463"/>
                  </a:lnTo>
                  <a:lnTo>
                    <a:pt x="347" y="463"/>
                  </a:lnTo>
                  <a:lnTo>
                    <a:pt x="347" y="464"/>
                  </a:lnTo>
                  <a:lnTo>
                    <a:pt x="345" y="465"/>
                  </a:lnTo>
                  <a:lnTo>
                    <a:pt x="345" y="465"/>
                  </a:lnTo>
                  <a:lnTo>
                    <a:pt x="345" y="466"/>
                  </a:lnTo>
                  <a:lnTo>
                    <a:pt x="346" y="469"/>
                  </a:lnTo>
                  <a:lnTo>
                    <a:pt x="350" y="472"/>
                  </a:lnTo>
                  <a:lnTo>
                    <a:pt x="352" y="473"/>
                  </a:lnTo>
                  <a:lnTo>
                    <a:pt x="352" y="473"/>
                  </a:lnTo>
                  <a:lnTo>
                    <a:pt x="354" y="474"/>
                  </a:lnTo>
                  <a:lnTo>
                    <a:pt x="355" y="474"/>
                  </a:lnTo>
                  <a:lnTo>
                    <a:pt x="356" y="475"/>
                  </a:lnTo>
                  <a:lnTo>
                    <a:pt x="356" y="475"/>
                  </a:lnTo>
                  <a:lnTo>
                    <a:pt x="356" y="476"/>
                  </a:lnTo>
                  <a:lnTo>
                    <a:pt x="356" y="476"/>
                  </a:lnTo>
                  <a:lnTo>
                    <a:pt x="356" y="476"/>
                  </a:lnTo>
                  <a:lnTo>
                    <a:pt x="356" y="476"/>
                  </a:lnTo>
                  <a:lnTo>
                    <a:pt x="356" y="477"/>
                  </a:lnTo>
                  <a:lnTo>
                    <a:pt x="357" y="477"/>
                  </a:lnTo>
                  <a:lnTo>
                    <a:pt x="359" y="478"/>
                  </a:lnTo>
                  <a:lnTo>
                    <a:pt x="359" y="478"/>
                  </a:lnTo>
                  <a:lnTo>
                    <a:pt x="360" y="478"/>
                  </a:lnTo>
                  <a:lnTo>
                    <a:pt x="360" y="478"/>
                  </a:lnTo>
                  <a:lnTo>
                    <a:pt x="364" y="479"/>
                  </a:lnTo>
                  <a:lnTo>
                    <a:pt x="365" y="479"/>
                  </a:lnTo>
                  <a:lnTo>
                    <a:pt x="367" y="480"/>
                  </a:lnTo>
                  <a:lnTo>
                    <a:pt x="367" y="481"/>
                  </a:lnTo>
                  <a:lnTo>
                    <a:pt x="367" y="481"/>
                  </a:lnTo>
                  <a:lnTo>
                    <a:pt x="367" y="481"/>
                  </a:lnTo>
                  <a:lnTo>
                    <a:pt x="368" y="481"/>
                  </a:lnTo>
                  <a:lnTo>
                    <a:pt x="370" y="482"/>
                  </a:lnTo>
                  <a:lnTo>
                    <a:pt x="370" y="483"/>
                  </a:lnTo>
                  <a:lnTo>
                    <a:pt x="370" y="484"/>
                  </a:lnTo>
                  <a:lnTo>
                    <a:pt x="371" y="483"/>
                  </a:lnTo>
                  <a:lnTo>
                    <a:pt x="381" y="487"/>
                  </a:lnTo>
                  <a:lnTo>
                    <a:pt x="382" y="487"/>
                  </a:lnTo>
                  <a:lnTo>
                    <a:pt x="386" y="489"/>
                  </a:lnTo>
                  <a:lnTo>
                    <a:pt x="386" y="490"/>
                  </a:lnTo>
                  <a:lnTo>
                    <a:pt x="387" y="490"/>
                  </a:lnTo>
                  <a:lnTo>
                    <a:pt x="388" y="490"/>
                  </a:lnTo>
                  <a:lnTo>
                    <a:pt x="394" y="492"/>
                  </a:lnTo>
                  <a:lnTo>
                    <a:pt x="394" y="492"/>
                  </a:lnTo>
                  <a:lnTo>
                    <a:pt x="395" y="492"/>
                  </a:lnTo>
                  <a:lnTo>
                    <a:pt x="397" y="492"/>
                  </a:lnTo>
                  <a:lnTo>
                    <a:pt x="397" y="492"/>
                  </a:lnTo>
                  <a:lnTo>
                    <a:pt x="398" y="492"/>
                  </a:lnTo>
                  <a:lnTo>
                    <a:pt x="400" y="491"/>
                  </a:lnTo>
                  <a:lnTo>
                    <a:pt x="402" y="489"/>
                  </a:lnTo>
                  <a:lnTo>
                    <a:pt x="403" y="489"/>
                  </a:lnTo>
                  <a:lnTo>
                    <a:pt x="405" y="489"/>
                  </a:lnTo>
                  <a:lnTo>
                    <a:pt x="410" y="492"/>
                  </a:lnTo>
                  <a:lnTo>
                    <a:pt x="418" y="498"/>
                  </a:lnTo>
                  <a:lnTo>
                    <a:pt x="418" y="499"/>
                  </a:lnTo>
                  <a:lnTo>
                    <a:pt x="419" y="499"/>
                  </a:lnTo>
                  <a:lnTo>
                    <a:pt x="419" y="499"/>
                  </a:lnTo>
                  <a:lnTo>
                    <a:pt x="420" y="500"/>
                  </a:lnTo>
                  <a:lnTo>
                    <a:pt x="420" y="500"/>
                  </a:lnTo>
                  <a:lnTo>
                    <a:pt x="423" y="502"/>
                  </a:lnTo>
                  <a:lnTo>
                    <a:pt x="429" y="503"/>
                  </a:lnTo>
                  <a:lnTo>
                    <a:pt x="430" y="503"/>
                  </a:lnTo>
                  <a:lnTo>
                    <a:pt x="438" y="506"/>
                  </a:lnTo>
                  <a:lnTo>
                    <a:pt x="440" y="506"/>
                  </a:lnTo>
                  <a:lnTo>
                    <a:pt x="442" y="505"/>
                  </a:lnTo>
                  <a:lnTo>
                    <a:pt x="443" y="505"/>
                  </a:lnTo>
                  <a:lnTo>
                    <a:pt x="443" y="505"/>
                  </a:lnTo>
                  <a:lnTo>
                    <a:pt x="444" y="505"/>
                  </a:lnTo>
                  <a:lnTo>
                    <a:pt x="444" y="506"/>
                  </a:lnTo>
                  <a:lnTo>
                    <a:pt x="444" y="506"/>
                  </a:lnTo>
                  <a:lnTo>
                    <a:pt x="445" y="507"/>
                  </a:lnTo>
                  <a:lnTo>
                    <a:pt x="445" y="507"/>
                  </a:lnTo>
                  <a:lnTo>
                    <a:pt x="443" y="507"/>
                  </a:lnTo>
                  <a:lnTo>
                    <a:pt x="443" y="507"/>
                  </a:lnTo>
                  <a:lnTo>
                    <a:pt x="443" y="508"/>
                  </a:lnTo>
                  <a:lnTo>
                    <a:pt x="453" y="517"/>
                  </a:lnTo>
                  <a:lnTo>
                    <a:pt x="454" y="518"/>
                  </a:lnTo>
                  <a:lnTo>
                    <a:pt x="454" y="518"/>
                  </a:lnTo>
                  <a:lnTo>
                    <a:pt x="454" y="518"/>
                  </a:lnTo>
                  <a:lnTo>
                    <a:pt x="454" y="518"/>
                  </a:lnTo>
                  <a:lnTo>
                    <a:pt x="454" y="518"/>
                  </a:lnTo>
                  <a:lnTo>
                    <a:pt x="454" y="518"/>
                  </a:lnTo>
                  <a:lnTo>
                    <a:pt x="453" y="518"/>
                  </a:lnTo>
                  <a:lnTo>
                    <a:pt x="453" y="519"/>
                  </a:lnTo>
                  <a:lnTo>
                    <a:pt x="454" y="519"/>
                  </a:lnTo>
                  <a:lnTo>
                    <a:pt x="454" y="521"/>
                  </a:lnTo>
                  <a:lnTo>
                    <a:pt x="453" y="521"/>
                  </a:lnTo>
                  <a:lnTo>
                    <a:pt x="453" y="521"/>
                  </a:lnTo>
                  <a:lnTo>
                    <a:pt x="454" y="523"/>
                  </a:lnTo>
                  <a:lnTo>
                    <a:pt x="454" y="525"/>
                  </a:lnTo>
                  <a:lnTo>
                    <a:pt x="455" y="525"/>
                  </a:lnTo>
                  <a:lnTo>
                    <a:pt x="458" y="526"/>
                  </a:lnTo>
                  <a:lnTo>
                    <a:pt x="458" y="526"/>
                  </a:lnTo>
                  <a:lnTo>
                    <a:pt x="458" y="525"/>
                  </a:lnTo>
                  <a:lnTo>
                    <a:pt x="458" y="525"/>
                  </a:lnTo>
                  <a:lnTo>
                    <a:pt x="457" y="524"/>
                  </a:lnTo>
                  <a:lnTo>
                    <a:pt x="457" y="524"/>
                  </a:lnTo>
                  <a:lnTo>
                    <a:pt x="458" y="523"/>
                  </a:lnTo>
                  <a:lnTo>
                    <a:pt x="458" y="523"/>
                  </a:lnTo>
                  <a:lnTo>
                    <a:pt x="459" y="524"/>
                  </a:lnTo>
                  <a:lnTo>
                    <a:pt x="460" y="525"/>
                  </a:lnTo>
                  <a:lnTo>
                    <a:pt x="461" y="526"/>
                  </a:lnTo>
                  <a:lnTo>
                    <a:pt x="461" y="526"/>
                  </a:lnTo>
                  <a:lnTo>
                    <a:pt x="463" y="528"/>
                  </a:lnTo>
                  <a:lnTo>
                    <a:pt x="465" y="529"/>
                  </a:lnTo>
                  <a:lnTo>
                    <a:pt x="465" y="532"/>
                  </a:lnTo>
                  <a:lnTo>
                    <a:pt x="465" y="532"/>
                  </a:lnTo>
                  <a:lnTo>
                    <a:pt x="466" y="532"/>
                  </a:lnTo>
                  <a:lnTo>
                    <a:pt x="467" y="532"/>
                  </a:lnTo>
                  <a:lnTo>
                    <a:pt x="467" y="532"/>
                  </a:lnTo>
                  <a:lnTo>
                    <a:pt x="467" y="531"/>
                  </a:lnTo>
                  <a:lnTo>
                    <a:pt x="467" y="531"/>
                  </a:lnTo>
                  <a:lnTo>
                    <a:pt x="468" y="531"/>
                  </a:lnTo>
                  <a:lnTo>
                    <a:pt x="468" y="532"/>
                  </a:lnTo>
                  <a:lnTo>
                    <a:pt x="468" y="533"/>
                  </a:lnTo>
                  <a:lnTo>
                    <a:pt x="468" y="533"/>
                  </a:lnTo>
                  <a:lnTo>
                    <a:pt x="468" y="533"/>
                  </a:lnTo>
                  <a:lnTo>
                    <a:pt x="469" y="534"/>
                  </a:lnTo>
                  <a:lnTo>
                    <a:pt x="469" y="534"/>
                  </a:lnTo>
                  <a:lnTo>
                    <a:pt x="470" y="533"/>
                  </a:lnTo>
                  <a:lnTo>
                    <a:pt x="470" y="533"/>
                  </a:lnTo>
                  <a:lnTo>
                    <a:pt x="476" y="534"/>
                  </a:lnTo>
                  <a:lnTo>
                    <a:pt x="476" y="534"/>
                  </a:lnTo>
                  <a:lnTo>
                    <a:pt x="478" y="537"/>
                  </a:lnTo>
                  <a:lnTo>
                    <a:pt x="479" y="537"/>
                  </a:lnTo>
                  <a:lnTo>
                    <a:pt x="479" y="536"/>
                  </a:lnTo>
                  <a:lnTo>
                    <a:pt x="479" y="536"/>
                  </a:lnTo>
                  <a:lnTo>
                    <a:pt x="480" y="540"/>
                  </a:lnTo>
                  <a:lnTo>
                    <a:pt x="480" y="540"/>
                  </a:lnTo>
                  <a:lnTo>
                    <a:pt x="483" y="540"/>
                  </a:lnTo>
                  <a:lnTo>
                    <a:pt x="485" y="538"/>
                  </a:lnTo>
                  <a:lnTo>
                    <a:pt x="484" y="537"/>
                  </a:lnTo>
                  <a:lnTo>
                    <a:pt x="483" y="536"/>
                  </a:lnTo>
                  <a:lnTo>
                    <a:pt x="483" y="535"/>
                  </a:lnTo>
                  <a:lnTo>
                    <a:pt x="483" y="535"/>
                  </a:lnTo>
                  <a:lnTo>
                    <a:pt x="483" y="534"/>
                  </a:lnTo>
                  <a:lnTo>
                    <a:pt x="484" y="533"/>
                  </a:lnTo>
                  <a:lnTo>
                    <a:pt x="485" y="533"/>
                  </a:lnTo>
                  <a:lnTo>
                    <a:pt x="486" y="532"/>
                  </a:lnTo>
                  <a:lnTo>
                    <a:pt x="488" y="530"/>
                  </a:lnTo>
                  <a:lnTo>
                    <a:pt x="489" y="529"/>
                  </a:lnTo>
                  <a:lnTo>
                    <a:pt x="490" y="529"/>
                  </a:lnTo>
                  <a:lnTo>
                    <a:pt x="493" y="532"/>
                  </a:lnTo>
                  <a:lnTo>
                    <a:pt x="494" y="532"/>
                  </a:lnTo>
                  <a:lnTo>
                    <a:pt x="495" y="532"/>
                  </a:lnTo>
                  <a:lnTo>
                    <a:pt x="495" y="532"/>
                  </a:lnTo>
                  <a:lnTo>
                    <a:pt x="496" y="532"/>
                  </a:lnTo>
                  <a:lnTo>
                    <a:pt x="496" y="533"/>
                  </a:lnTo>
                  <a:lnTo>
                    <a:pt x="496" y="533"/>
                  </a:lnTo>
                  <a:lnTo>
                    <a:pt x="494" y="534"/>
                  </a:lnTo>
                  <a:lnTo>
                    <a:pt x="494" y="536"/>
                  </a:lnTo>
                  <a:lnTo>
                    <a:pt x="494" y="536"/>
                  </a:lnTo>
                  <a:lnTo>
                    <a:pt x="496" y="538"/>
                  </a:lnTo>
                  <a:lnTo>
                    <a:pt x="497" y="539"/>
                  </a:lnTo>
                  <a:lnTo>
                    <a:pt x="498" y="542"/>
                  </a:lnTo>
                  <a:lnTo>
                    <a:pt x="499" y="543"/>
                  </a:lnTo>
                  <a:lnTo>
                    <a:pt x="500" y="543"/>
                  </a:lnTo>
                  <a:lnTo>
                    <a:pt x="500" y="547"/>
                  </a:lnTo>
                  <a:lnTo>
                    <a:pt x="499" y="548"/>
                  </a:lnTo>
                  <a:lnTo>
                    <a:pt x="499" y="549"/>
                  </a:lnTo>
                  <a:lnTo>
                    <a:pt x="500" y="554"/>
                  </a:lnTo>
                  <a:lnTo>
                    <a:pt x="499" y="557"/>
                  </a:lnTo>
                  <a:lnTo>
                    <a:pt x="499" y="558"/>
                  </a:lnTo>
                  <a:lnTo>
                    <a:pt x="500" y="558"/>
                  </a:lnTo>
                  <a:lnTo>
                    <a:pt x="501" y="558"/>
                  </a:lnTo>
                  <a:lnTo>
                    <a:pt x="502" y="558"/>
                  </a:lnTo>
                  <a:lnTo>
                    <a:pt x="502" y="558"/>
                  </a:lnTo>
                  <a:lnTo>
                    <a:pt x="502" y="558"/>
                  </a:lnTo>
                  <a:lnTo>
                    <a:pt x="499" y="561"/>
                  </a:lnTo>
                  <a:lnTo>
                    <a:pt x="498" y="564"/>
                  </a:lnTo>
                  <a:lnTo>
                    <a:pt x="497" y="564"/>
                  </a:lnTo>
                  <a:lnTo>
                    <a:pt x="497" y="565"/>
                  </a:lnTo>
                  <a:lnTo>
                    <a:pt x="495" y="565"/>
                  </a:lnTo>
                  <a:lnTo>
                    <a:pt x="494" y="565"/>
                  </a:lnTo>
                  <a:lnTo>
                    <a:pt x="493" y="568"/>
                  </a:lnTo>
                  <a:lnTo>
                    <a:pt x="493" y="569"/>
                  </a:lnTo>
                  <a:lnTo>
                    <a:pt x="493" y="569"/>
                  </a:lnTo>
                  <a:lnTo>
                    <a:pt x="492" y="569"/>
                  </a:lnTo>
                  <a:lnTo>
                    <a:pt x="491" y="569"/>
                  </a:lnTo>
                  <a:lnTo>
                    <a:pt x="491" y="570"/>
                  </a:lnTo>
                  <a:lnTo>
                    <a:pt x="491" y="571"/>
                  </a:lnTo>
                  <a:lnTo>
                    <a:pt x="491" y="572"/>
                  </a:lnTo>
                  <a:lnTo>
                    <a:pt x="491" y="572"/>
                  </a:lnTo>
                  <a:lnTo>
                    <a:pt x="491" y="572"/>
                  </a:lnTo>
                  <a:lnTo>
                    <a:pt x="491" y="572"/>
                  </a:lnTo>
                  <a:lnTo>
                    <a:pt x="490" y="572"/>
                  </a:lnTo>
                  <a:lnTo>
                    <a:pt x="489" y="573"/>
                  </a:lnTo>
                  <a:lnTo>
                    <a:pt x="488" y="574"/>
                  </a:lnTo>
                  <a:lnTo>
                    <a:pt x="487" y="575"/>
                  </a:lnTo>
                  <a:lnTo>
                    <a:pt x="485" y="575"/>
                  </a:lnTo>
                  <a:lnTo>
                    <a:pt x="485" y="575"/>
                  </a:lnTo>
                  <a:lnTo>
                    <a:pt x="485" y="578"/>
                  </a:lnTo>
                  <a:lnTo>
                    <a:pt x="483" y="580"/>
                  </a:lnTo>
                  <a:lnTo>
                    <a:pt x="483" y="583"/>
                  </a:lnTo>
                  <a:lnTo>
                    <a:pt x="483" y="583"/>
                  </a:lnTo>
                  <a:lnTo>
                    <a:pt x="481" y="584"/>
                  </a:lnTo>
                  <a:lnTo>
                    <a:pt x="481" y="585"/>
                  </a:lnTo>
                  <a:lnTo>
                    <a:pt x="481" y="591"/>
                  </a:lnTo>
                  <a:lnTo>
                    <a:pt x="482" y="592"/>
                  </a:lnTo>
                  <a:lnTo>
                    <a:pt x="483" y="593"/>
                  </a:lnTo>
                  <a:lnTo>
                    <a:pt x="483" y="594"/>
                  </a:lnTo>
                  <a:lnTo>
                    <a:pt x="483" y="594"/>
                  </a:lnTo>
                  <a:lnTo>
                    <a:pt x="486" y="591"/>
                  </a:lnTo>
                  <a:lnTo>
                    <a:pt x="486" y="592"/>
                  </a:lnTo>
                  <a:lnTo>
                    <a:pt x="487" y="593"/>
                  </a:lnTo>
                  <a:lnTo>
                    <a:pt x="487" y="593"/>
                  </a:lnTo>
                  <a:lnTo>
                    <a:pt x="486" y="596"/>
                  </a:lnTo>
                  <a:lnTo>
                    <a:pt x="485" y="597"/>
                  </a:lnTo>
                  <a:lnTo>
                    <a:pt x="483" y="598"/>
                  </a:lnTo>
                  <a:lnTo>
                    <a:pt x="479" y="602"/>
                  </a:lnTo>
                  <a:lnTo>
                    <a:pt x="478" y="604"/>
                  </a:lnTo>
                  <a:lnTo>
                    <a:pt x="479" y="605"/>
                  </a:lnTo>
                  <a:lnTo>
                    <a:pt x="479" y="606"/>
                  </a:lnTo>
                  <a:lnTo>
                    <a:pt x="479" y="608"/>
                  </a:lnTo>
                  <a:lnTo>
                    <a:pt x="480" y="609"/>
                  </a:lnTo>
                  <a:lnTo>
                    <a:pt x="480" y="609"/>
                  </a:lnTo>
                  <a:lnTo>
                    <a:pt x="480" y="610"/>
                  </a:lnTo>
                  <a:lnTo>
                    <a:pt x="479" y="611"/>
                  </a:lnTo>
                  <a:lnTo>
                    <a:pt x="479" y="612"/>
                  </a:lnTo>
                  <a:lnTo>
                    <a:pt x="486" y="616"/>
                  </a:lnTo>
                  <a:lnTo>
                    <a:pt x="487" y="617"/>
                  </a:lnTo>
                  <a:lnTo>
                    <a:pt x="487" y="617"/>
                  </a:lnTo>
                  <a:lnTo>
                    <a:pt x="487" y="618"/>
                  </a:lnTo>
                  <a:lnTo>
                    <a:pt x="488" y="622"/>
                  </a:lnTo>
                  <a:lnTo>
                    <a:pt x="491" y="625"/>
                  </a:lnTo>
                  <a:lnTo>
                    <a:pt x="498" y="642"/>
                  </a:lnTo>
                  <a:lnTo>
                    <a:pt x="499" y="643"/>
                  </a:lnTo>
                  <a:lnTo>
                    <a:pt x="505" y="652"/>
                  </a:lnTo>
                  <a:lnTo>
                    <a:pt x="506" y="655"/>
                  </a:lnTo>
                  <a:lnTo>
                    <a:pt x="505" y="656"/>
                  </a:lnTo>
                  <a:lnTo>
                    <a:pt x="505" y="656"/>
                  </a:lnTo>
                  <a:lnTo>
                    <a:pt x="505" y="657"/>
                  </a:lnTo>
                  <a:lnTo>
                    <a:pt x="512" y="664"/>
                  </a:lnTo>
                  <a:lnTo>
                    <a:pt x="527" y="672"/>
                  </a:lnTo>
                  <a:lnTo>
                    <a:pt x="527" y="672"/>
                  </a:lnTo>
                  <a:lnTo>
                    <a:pt x="527" y="672"/>
                  </a:lnTo>
                  <a:lnTo>
                    <a:pt x="537" y="680"/>
                  </a:lnTo>
                  <a:lnTo>
                    <a:pt x="537" y="680"/>
                  </a:lnTo>
                  <a:lnTo>
                    <a:pt x="537" y="680"/>
                  </a:lnTo>
                  <a:lnTo>
                    <a:pt x="540" y="699"/>
                  </a:lnTo>
                  <a:lnTo>
                    <a:pt x="538" y="707"/>
                  </a:lnTo>
                  <a:lnTo>
                    <a:pt x="538" y="708"/>
                  </a:lnTo>
                  <a:lnTo>
                    <a:pt x="537" y="708"/>
                  </a:lnTo>
                  <a:lnTo>
                    <a:pt x="537" y="709"/>
                  </a:lnTo>
                  <a:lnTo>
                    <a:pt x="537" y="711"/>
                  </a:lnTo>
                  <a:lnTo>
                    <a:pt x="537" y="711"/>
                  </a:lnTo>
                  <a:lnTo>
                    <a:pt x="537" y="711"/>
                  </a:lnTo>
                  <a:lnTo>
                    <a:pt x="537" y="723"/>
                  </a:lnTo>
                  <a:lnTo>
                    <a:pt x="537" y="723"/>
                  </a:lnTo>
                  <a:lnTo>
                    <a:pt x="536" y="725"/>
                  </a:lnTo>
                  <a:lnTo>
                    <a:pt x="537" y="728"/>
                  </a:lnTo>
                  <a:lnTo>
                    <a:pt x="536" y="733"/>
                  </a:lnTo>
                  <a:lnTo>
                    <a:pt x="535" y="734"/>
                  </a:lnTo>
                  <a:lnTo>
                    <a:pt x="535" y="736"/>
                  </a:lnTo>
                  <a:lnTo>
                    <a:pt x="534" y="737"/>
                  </a:lnTo>
                  <a:lnTo>
                    <a:pt x="533" y="743"/>
                  </a:lnTo>
                  <a:lnTo>
                    <a:pt x="531" y="745"/>
                  </a:lnTo>
                  <a:lnTo>
                    <a:pt x="531" y="746"/>
                  </a:lnTo>
                  <a:lnTo>
                    <a:pt x="533" y="751"/>
                  </a:lnTo>
                  <a:lnTo>
                    <a:pt x="532" y="752"/>
                  </a:lnTo>
                  <a:lnTo>
                    <a:pt x="531" y="753"/>
                  </a:lnTo>
                  <a:lnTo>
                    <a:pt x="532" y="769"/>
                  </a:lnTo>
                  <a:lnTo>
                    <a:pt x="531" y="772"/>
                  </a:lnTo>
                  <a:lnTo>
                    <a:pt x="531" y="776"/>
                  </a:lnTo>
                  <a:lnTo>
                    <a:pt x="530" y="776"/>
                  </a:lnTo>
                  <a:lnTo>
                    <a:pt x="530" y="780"/>
                  </a:lnTo>
                  <a:lnTo>
                    <a:pt x="530" y="780"/>
                  </a:lnTo>
                  <a:lnTo>
                    <a:pt x="530" y="780"/>
                  </a:lnTo>
                  <a:lnTo>
                    <a:pt x="524" y="795"/>
                  </a:lnTo>
                  <a:lnTo>
                    <a:pt x="523" y="795"/>
                  </a:lnTo>
                  <a:lnTo>
                    <a:pt x="523" y="795"/>
                  </a:lnTo>
                  <a:lnTo>
                    <a:pt x="523" y="795"/>
                  </a:lnTo>
                  <a:lnTo>
                    <a:pt x="523" y="798"/>
                  </a:lnTo>
                  <a:lnTo>
                    <a:pt x="522" y="799"/>
                  </a:lnTo>
                  <a:lnTo>
                    <a:pt x="521" y="798"/>
                  </a:lnTo>
                  <a:lnTo>
                    <a:pt x="520" y="799"/>
                  </a:lnTo>
                  <a:lnTo>
                    <a:pt x="520" y="803"/>
                  </a:lnTo>
                  <a:lnTo>
                    <a:pt x="521" y="805"/>
                  </a:lnTo>
                  <a:lnTo>
                    <a:pt x="521" y="808"/>
                  </a:lnTo>
                  <a:lnTo>
                    <a:pt x="521" y="808"/>
                  </a:lnTo>
                  <a:lnTo>
                    <a:pt x="520" y="809"/>
                  </a:lnTo>
                  <a:lnTo>
                    <a:pt x="521" y="810"/>
                  </a:lnTo>
                  <a:lnTo>
                    <a:pt x="522" y="815"/>
                  </a:lnTo>
                  <a:lnTo>
                    <a:pt x="522" y="816"/>
                  </a:lnTo>
                  <a:lnTo>
                    <a:pt x="521" y="816"/>
                  </a:lnTo>
                  <a:lnTo>
                    <a:pt x="521" y="817"/>
                  </a:lnTo>
                  <a:lnTo>
                    <a:pt x="520" y="818"/>
                  </a:lnTo>
                  <a:lnTo>
                    <a:pt x="519" y="829"/>
                  </a:lnTo>
                  <a:lnTo>
                    <a:pt x="519" y="830"/>
                  </a:lnTo>
                  <a:lnTo>
                    <a:pt x="520" y="830"/>
                  </a:lnTo>
                  <a:lnTo>
                    <a:pt x="520" y="831"/>
                  </a:lnTo>
                  <a:lnTo>
                    <a:pt x="520" y="831"/>
                  </a:lnTo>
                  <a:lnTo>
                    <a:pt x="522" y="831"/>
                  </a:lnTo>
                  <a:lnTo>
                    <a:pt x="523" y="831"/>
                  </a:lnTo>
                  <a:lnTo>
                    <a:pt x="523" y="831"/>
                  </a:lnTo>
                  <a:lnTo>
                    <a:pt x="523" y="830"/>
                  </a:lnTo>
                  <a:lnTo>
                    <a:pt x="524" y="830"/>
                  </a:lnTo>
                  <a:lnTo>
                    <a:pt x="525" y="830"/>
                  </a:lnTo>
                  <a:lnTo>
                    <a:pt x="526" y="831"/>
                  </a:lnTo>
                  <a:lnTo>
                    <a:pt x="527" y="831"/>
                  </a:lnTo>
                  <a:lnTo>
                    <a:pt x="527" y="831"/>
                  </a:lnTo>
                  <a:lnTo>
                    <a:pt x="527" y="831"/>
                  </a:lnTo>
                  <a:lnTo>
                    <a:pt x="527" y="831"/>
                  </a:lnTo>
                  <a:lnTo>
                    <a:pt x="527" y="831"/>
                  </a:lnTo>
                  <a:lnTo>
                    <a:pt x="527" y="831"/>
                  </a:lnTo>
                  <a:lnTo>
                    <a:pt x="526" y="832"/>
                  </a:lnTo>
                  <a:lnTo>
                    <a:pt x="525" y="833"/>
                  </a:lnTo>
                  <a:lnTo>
                    <a:pt x="526" y="833"/>
                  </a:lnTo>
                  <a:lnTo>
                    <a:pt x="527" y="833"/>
                  </a:lnTo>
                  <a:lnTo>
                    <a:pt x="527" y="837"/>
                  </a:lnTo>
                  <a:lnTo>
                    <a:pt x="527" y="835"/>
                  </a:lnTo>
                  <a:lnTo>
                    <a:pt x="526" y="835"/>
                  </a:lnTo>
                  <a:lnTo>
                    <a:pt x="526" y="836"/>
                  </a:lnTo>
                  <a:lnTo>
                    <a:pt x="526" y="837"/>
                  </a:lnTo>
                  <a:lnTo>
                    <a:pt x="527" y="838"/>
                  </a:lnTo>
                  <a:lnTo>
                    <a:pt x="526" y="838"/>
                  </a:lnTo>
                  <a:lnTo>
                    <a:pt x="525" y="838"/>
                  </a:lnTo>
                  <a:lnTo>
                    <a:pt x="525" y="841"/>
                  </a:lnTo>
                  <a:lnTo>
                    <a:pt x="525" y="842"/>
                  </a:lnTo>
                  <a:lnTo>
                    <a:pt x="524" y="843"/>
                  </a:lnTo>
                  <a:lnTo>
                    <a:pt x="524" y="843"/>
                  </a:lnTo>
                  <a:lnTo>
                    <a:pt x="524" y="844"/>
                  </a:lnTo>
                  <a:lnTo>
                    <a:pt x="524" y="845"/>
                  </a:lnTo>
                  <a:lnTo>
                    <a:pt x="524" y="845"/>
                  </a:lnTo>
                  <a:lnTo>
                    <a:pt x="524" y="846"/>
                  </a:lnTo>
                  <a:lnTo>
                    <a:pt x="524" y="846"/>
                  </a:lnTo>
                  <a:lnTo>
                    <a:pt x="524" y="847"/>
                  </a:lnTo>
                  <a:lnTo>
                    <a:pt x="523" y="849"/>
                  </a:lnTo>
                  <a:lnTo>
                    <a:pt x="523" y="849"/>
                  </a:lnTo>
                  <a:lnTo>
                    <a:pt x="523" y="849"/>
                  </a:lnTo>
                  <a:lnTo>
                    <a:pt x="523" y="849"/>
                  </a:lnTo>
                  <a:lnTo>
                    <a:pt x="523" y="849"/>
                  </a:lnTo>
                  <a:lnTo>
                    <a:pt x="523" y="850"/>
                  </a:lnTo>
                  <a:lnTo>
                    <a:pt x="523" y="850"/>
                  </a:lnTo>
                  <a:lnTo>
                    <a:pt x="525" y="851"/>
                  </a:lnTo>
                  <a:lnTo>
                    <a:pt x="525" y="852"/>
                  </a:lnTo>
                  <a:lnTo>
                    <a:pt x="526" y="852"/>
                  </a:lnTo>
                  <a:lnTo>
                    <a:pt x="526" y="854"/>
                  </a:lnTo>
                  <a:lnTo>
                    <a:pt x="526" y="855"/>
                  </a:lnTo>
                  <a:lnTo>
                    <a:pt x="524" y="856"/>
                  </a:lnTo>
                  <a:lnTo>
                    <a:pt x="523" y="856"/>
                  </a:lnTo>
                  <a:lnTo>
                    <a:pt x="523" y="856"/>
                  </a:lnTo>
                  <a:lnTo>
                    <a:pt x="522" y="856"/>
                  </a:lnTo>
                  <a:lnTo>
                    <a:pt x="522" y="858"/>
                  </a:lnTo>
                  <a:lnTo>
                    <a:pt x="523" y="858"/>
                  </a:lnTo>
                  <a:lnTo>
                    <a:pt x="524" y="859"/>
                  </a:lnTo>
                  <a:lnTo>
                    <a:pt x="525" y="859"/>
                  </a:lnTo>
                  <a:lnTo>
                    <a:pt x="525" y="860"/>
                  </a:lnTo>
                  <a:lnTo>
                    <a:pt x="524" y="860"/>
                  </a:lnTo>
                  <a:lnTo>
                    <a:pt x="523" y="859"/>
                  </a:lnTo>
                  <a:lnTo>
                    <a:pt x="522" y="859"/>
                  </a:lnTo>
                  <a:lnTo>
                    <a:pt x="521" y="860"/>
                  </a:lnTo>
                  <a:lnTo>
                    <a:pt x="521" y="860"/>
                  </a:lnTo>
                  <a:lnTo>
                    <a:pt x="523" y="860"/>
                  </a:lnTo>
                  <a:lnTo>
                    <a:pt x="523" y="860"/>
                  </a:lnTo>
                  <a:lnTo>
                    <a:pt x="523" y="860"/>
                  </a:lnTo>
                  <a:lnTo>
                    <a:pt x="523" y="860"/>
                  </a:lnTo>
                  <a:lnTo>
                    <a:pt x="522" y="861"/>
                  </a:lnTo>
                  <a:lnTo>
                    <a:pt x="522" y="862"/>
                  </a:lnTo>
                  <a:lnTo>
                    <a:pt x="523" y="862"/>
                  </a:lnTo>
                  <a:lnTo>
                    <a:pt x="521" y="862"/>
                  </a:lnTo>
                  <a:lnTo>
                    <a:pt x="521" y="862"/>
                  </a:lnTo>
                  <a:lnTo>
                    <a:pt x="521" y="863"/>
                  </a:lnTo>
                  <a:lnTo>
                    <a:pt x="520" y="865"/>
                  </a:lnTo>
                  <a:lnTo>
                    <a:pt x="522" y="863"/>
                  </a:lnTo>
                  <a:lnTo>
                    <a:pt x="523" y="863"/>
                  </a:lnTo>
                  <a:lnTo>
                    <a:pt x="523" y="864"/>
                  </a:lnTo>
                  <a:lnTo>
                    <a:pt x="522" y="865"/>
                  </a:lnTo>
                  <a:lnTo>
                    <a:pt x="522" y="866"/>
                  </a:lnTo>
                  <a:lnTo>
                    <a:pt x="521" y="866"/>
                  </a:lnTo>
                  <a:lnTo>
                    <a:pt x="520" y="867"/>
                  </a:lnTo>
                  <a:lnTo>
                    <a:pt x="519" y="867"/>
                  </a:lnTo>
                  <a:lnTo>
                    <a:pt x="519" y="868"/>
                  </a:lnTo>
                  <a:lnTo>
                    <a:pt x="519" y="866"/>
                  </a:lnTo>
                  <a:lnTo>
                    <a:pt x="519" y="866"/>
                  </a:lnTo>
                  <a:lnTo>
                    <a:pt x="519" y="867"/>
                  </a:lnTo>
                  <a:lnTo>
                    <a:pt x="518" y="867"/>
                  </a:lnTo>
                  <a:lnTo>
                    <a:pt x="517" y="866"/>
                  </a:lnTo>
                  <a:lnTo>
                    <a:pt x="518" y="865"/>
                  </a:lnTo>
                  <a:lnTo>
                    <a:pt x="518" y="864"/>
                  </a:lnTo>
                  <a:lnTo>
                    <a:pt x="518" y="864"/>
                  </a:lnTo>
                  <a:lnTo>
                    <a:pt x="517" y="864"/>
                  </a:lnTo>
                  <a:lnTo>
                    <a:pt x="518" y="864"/>
                  </a:lnTo>
                  <a:lnTo>
                    <a:pt x="516" y="863"/>
                  </a:lnTo>
                  <a:lnTo>
                    <a:pt x="516" y="863"/>
                  </a:lnTo>
                  <a:lnTo>
                    <a:pt x="516" y="863"/>
                  </a:lnTo>
                  <a:lnTo>
                    <a:pt x="515" y="863"/>
                  </a:lnTo>
                  <a:lnTo>
                    <a:pt x="512" y="863"/>
                  </a:lnTo>
                  <a:lnTo>
                    <a:pt x="512" y="864"/>
                  </a:lnTo>
                  <a:lnTo>
                    <a:pt x="513" y="864"/>
                  </a:lnTo>
                  <a:lnTo>
                    <a:pt x="513" y="864"/>
                  </a:lnTo>
                  <a:lnTo>
                    <a:pt x="514" y="864"/>
                  </a:lnTo>
                  <a:lnTo>
                    <a:pt x="514" y="864"/>
                  </a:lnTo>
                  <a:lnTo>
                    <a:pt x="514" y="865"/>
                  </a:lnTo>
                  <a:lnTo>
                    <a:pt x="513" y="866"/>
                  </a:lnTo>
                  <a:lnTo>
                    <a:pt x="512" y="866"/>
                  </a:lnTo>
                  <a:lnTo>
                    <a:pt x="512" y="867"/>
                  </a:lnTo>
                  <a:lnTo>
                    <a:pt x="510" y="868"/>
                  </a:lnTo>
                  <a:lnTo>
                    <a:pt x="510" y="870"/>
                  </a:lnTo>
                  <a:lnTo>
                    <a:pt x="510" y="871"/>
                  </a:lnTo>
                  <a:lnTo>
                    <a:pt x="511" y="871"/>
                  </a:lnTo>
                  <a:lnTo>
                    <a:pt x="511" y="871"/>
                  </a:lnTo>
                  <a:lnTo>
                    <a:pt x="511" y="870"/>
                  </a:lnTo>
                  <a:lnTo>
                    <a:pt x="511" y="869"/>
                  </a:lnTo>
                  <a:lnTo>
                    <a:pt x="512" y="868"/>
                  </a:lnTo>
                  <a:lnTo>
                    <a:pt x="513" y="870"/>
                  </a:lnTo>
                  <a:lnTo>
                    <a:pt x="515" y="870"/>
                  </a:lnTo>
                  <a:lnTo>
                    <a:pt x="516" y="870"/>
                  </a:lnTo>
                  <a:lnTo>
                    <a:pt x="516" y="869"/>
                  </a:lnTo>
                  <a:lnTo>
                    <a:pt x="516" y="869"/>
                  </a:lnTo>
                  <a:lnTo>
                    <a:pt x="518" y="871"/>
                  </a:lnTo>
                  <a:lnTo>
                    <a:pt x="518" y="871"/>
                  </a:lnTo>
                  <a:lnTo>
                    <a:pt x="519" y="871"/>
                  </a:lnTo>
                  <a:lnTo>
                    <a:pt x="518" y="872"/>
                  </a:lnTo>
                  <a:lnTo>
                    <a:pt x="518" y="873"/>
                  </a:lnTo>
                  <a:lnTo>
                    <a:pt x="516" y="874"/>
                  </a:lnTo>
                  <a:lnTo>
                    <a:pt x="516" y="875"/>
                  </a:lnTo>
                  <a:lnTo>
                    <a:pt x="516" y="875"/>
                  </a:lnTo>
                  <a:lnTo>
                    <a:pt x="518" y="876"/>
                  </a:lnTo>
                  <a:lnTo>
                    <a:pt x="518" y="877"/>
                  </a:lnTo>
                  <a:lnTo>
                    <a:pt x="517" y="878"/>
                  </a:lnTo>
                  <a:lnTo>
                    <a:pt x="518" y="878"/>
                  </a:lnTo>
                  <a:lnTo>
                    <a:pt x="519" y="878"/>
                  </a:lnTo>
                  <a:lnTo>
                    <a:pt x="519" y="877"/>
                  </a:lnTo>
                  <a:lnTo>
                    <a:pt x="521" y="881"/>
                  </a:lnTo>
                  <a:lnTo>
                    <a:pt x="522" y="882"/>
                  </a:lnTo>
                  <a:lnTo>
                    <a:pt x="521" y="882"/>
                  </a:lnTo>
                  <a:lnTo>
                    <a:pt x="519" y="880"/>
                  </a:lnTo>
                  <a:lnTo>
                    <a:pt x="518" y="880"/>
                  </a:lnTo>
                  <a:lnTo>
                    <a:pt x="517" y="880"/>
                  </a:lnTo>
                  <a:lnTo>
                    <a:pt x="517" y="882"/>
                  </a:lnTo>
                  <a:lnTo>
                    <a:pt x="516" y="879"/>
                  </a:lnTo>
                  <a:lnTo>
                    <a:pt x="516" y="879"/>
                  </a:lnTo>
                  <a:lnTo>
                    <a:pt x="516" y="882"/>
                  </a:lnTo>
                  <a:lnTo>
                    <a:pt x="516" y="882"/>
                  </a:lnTo>
                  <a:lnTo>
                    <a:pt x="516" y="883"/>
                  </a:lnTo>
                  <a:lnTo>
                    <a:pt x="516" y="884"/>
                  </a:lnTo>
                  <a:lnTo>
                    <a:pt x="519" y="883"/>
                  </a:lnTo>
                  <a:lnTo>
                    <a:pt x="519" y="882"/>
                  </a:lnTo>
                  <a:lnTo>
                    <a:pt x="519" y="885"/>
                  </a:lnTo>
                  <a:lnTo>
                    <a:pt x="519" y="884"/>
                  </a:lnTo>
                  <a:lnTo>
                    <a:pt x="517" y="884"/>
                  </a:lnTo>
                  <a:lnTo>
                    <a:pt x="517" y="885"/>
                  </a:lnTo>
                  <a:lnTo>
                    <a:pt x="518" y="886"/>
                  </a:lnTo>
                  <a:lnTo>
                    <a:pt x="517" y="886"/>
                  </a:lnTo>
                  <a:lnTo>
                    <a:pt x="517" y="886"/>
                  </a:lnTo>
                  <a:lnTo>
                    <a:pt x="517" y="892"/>
                  </a:lnTo>
                  <a:lnTo>
                    <a:pt x="518" y="892"/>
                  </a:lnTo>
                  <a:lnTo>
                    <a:pt x="518" y="891"/>
                  </a:lnTo>
                  <a:lnTo>
                    <a:pt x="518" y="890"/>
                  </a:lnTo>
                  <a:lnTo>
                    <a:pt x="519" y="889"/>
                  </a:lnTo>
                  <a:lnTo>
                    <a:pt x="519" y="889"/>
                  </a:lnTo>
                  <a:lnTo>
                    <a:pt x="519" y="892"/>
                  </a:lnTo>
                  <a:lnTo>
                    <a:pt x="519" y="893"/>
                  </a:lnTo>
                  <a:lnTo>
                    <a:pt x="519" y="893"/>
                  </a:lnTo>
                  <a:lnTo>
                    <a:pt x="519" y="893"/>
                  </a:lnTo>
                  <a:lnTo>
                    <a:pt x="519" y="893"/>
                  </a:lnTo>
                  <a:lnTo>
                    <a:pt x="519" y="893"/>
                  </a:lnTo>
                  <a:lnTo>
                    <a:pt x="517" y="894"/>
                  </a:lnTo>
                  <a:lnTo>
                    <a:pt x="517" y="894"/>
                  </a:lnTo>
                  <a:lnTo>
                    <a:pt x="517" y="895"/>
                  </a:lnTo>
                  <a:lnTo>
                    <a:pt x="516" y="896"/>
                  </a:lnTo>
                  <a:lnTo>
                    <a:pt x="516" y="898"/>
                  </a:lnTo>
                  <a:lnTo>
                    <a:pt x="516" y="900"/>
                  </a:lnTo>
                  <a:lnTo>
                    <a:pt x="517" y="900"/>
                  </a:lnTo>
                  <a:lnTo>
                    <a:pt x="519" y="900"/>
                  </a:lnTo>
                  <a:lnTo>
                    <a:pt x="519" y="901"/>
                  </a:lnTo>
                  <a:lnTo>
                    <a:pt x="519" y="901"/>
                  </a:lnTo>
                  <a:lnTo>
                    <a:pt x="518" y="901"/>
                  </a:lnTo>
                  <a:lnTo>
                    <a:pt x="518" y="901"/>
                  </a:lnTo>
                  <a:lnTo>
                    <a:pt x="518" y="903"/>
                  </a:lnTo>
                  <a:lnTo>
                    <a:pt x="519" y="903"/>
                  </a:lnTo>
                  <a:lnTo>
                    <a:pt x="519" y="903"/>
                  </a:lnTo>
                  <a:lnTo>
                    <a:pt x="519" y="903"/>
                  </a:lnTo>
                  <a:lnTo>
                    <a:pt x="520" y="903"/>
                  </a:lnTo>
                  <a:lnTo>
                    <a:pt x="520" y="904"/>
                  </a:lnTo>
                  <a:lnTo>
                    <a:pt x="519" y="904"/>
                  </a:lnTo>
                  <a:lnTo>
                    <a:pt x="518" y="904"/>
                  </a:lnTo>
                  <a:lnTo>
                    <a:pt x="518" y="905"/>
                  </a:lnTo>
                  <a:lnTo>
                    <a:pt x="518" y="906"/>
                  </a:lnTo>
                  <a:lnTo>
                    <a:pt x="520" y="909"/>
                  </a:lnTo>
                  <a:lnTo>
                    <a:pt x="521" y="911"/>
                  </a:lnTo>
                  <a:lnTo>
                    <a:pt x="521" y="913"/>
                  </a:lnTo>
                  <a:lnTo>
                    <a:pt x="521" y="915"/>
                  </a:lnTo>
                  <a:lnTo>
                    <a:pt x="522" y="915"/>
                  </a:lnTo>
                  <a:lnTo>
                    <a:pt x="523" y="915"/>
                  </a:lnTo>
                  <a:lnTo>
                    <a:pt x="523" y="912"/>
                  </a:lnTo>
                  <a:lnTo>
                    <a:pt x="523" y="914"/>
                  </a:lnTo>
                  <a:lnTo>
                    <a:pt x="523" y="914"/>
                  </a:lnTo>
                  <a:lnTo>
                    <a:pt x="524" y="913"/>
                  </a:lnTo>
                  <a:lnTo>
                    <a:pt x="523" y="911"/>
                  </a:lnTo>
                  <a:lnTo>
                    <a:pt x="523" y="911"/>
                  </a:lnTo>
                  <a:lnTo>
                    <a:pt x="524" y="912"/>
                  </a:lnTo>
                  <a:lnTo>
                    <a:pt x="525" y="912"/>
                  </a:lnTo>
                  <a:lnTo>
                    <a:pt x="526" y="912"/>
                  </a:lnTo>
                  <a:lnTo>
                    <a:pt x="526" y="911"/>
                  </a:lnTo>
                  <a:lnTo>
                    <a:pt x="523" y="909"/>
                  </a:lnTo>
                  <a:lnTo>
                    <a:pt x="523" y="909"/>
                  </a:lnTo>
                  <a:lnTo>
                    <a:pt x="524" y="910"/>
                  </a:lnTo>
                  <a:lnTo>
                    <a:pt x="527" y="912"/>
                  </a:lnTo>
                  <a:lnTo>
                    <a:pt x="527" y="914"/>
                  </a:lnTo>
                  <a:lnTo>
                    <a:pt x="526" y="914"/>
                  </a:lnTo>
                  <a:lnTo>
                    <a:pt x="527" y="915"/>
                  </a:lnTo>
                  <a:lnTo>
                    <a:pt x="527" y="916"/>
                  </a:lnTo>
                  <a:lnTo>
                    <a:pt x="527" y="918"/>
                  </a:lnTo>
                  <a:lnTo>
                    <a:pt x="526" y="918"/>
                  </a:lnTo>
                  <a:lnTo>
                    <a:pt x="525" y="918"/>
                  </a:lnTo>
                  <a:lnTo>
                    <a:pt x="525" y="919"/>
                  </a:lnTo>
                  <a:lnTo>
                    <a:pt x="527" y="918"/>
                  </a:lnTo>
                  <a:lnTo>
                    <a:pt x="527" y="919"/>
                  </a:lnTo>
                  <a:lnTo>
                    <a:pt x="527" y="920"/>
                  </a:lnTo>
                  <a:lnTo>
                    <a:pt x="527" y="919"/>
                  </a:lnTo>
                  <a:lnTo>
                    <a:pt x="529" y="918"/>
                  </a:lnTo>
                  <a:lnTo>
                    <a:pt x="532" y="919"/>
                  </a:lnTo>
                  <a:lnTo>
                    <a:pt x="534" y="921"/>
                  </a:lnTo>
                  <a:lnTo>
                    <a:pt x="534" y="922"/>
                  </a:lnTo>
                  <a:lnTo>
                    <a:pt x="534" y="924"/>
                  </a:lnTo>
                  <a:lnTo>
                    <a:pt x="532" y="925"/>
                  </a:lnTo>
                  <a:lnTo>
                    <a:pt x="530" y="926"/>
                  </a:lnTo>
                  <a:lnTo>
                    <a:pt x="530" y="926"/>
                  </a:lnTo>
                  <a:lnTo>
                    <a:pt x="530" y="926"/>
                  </a:lnTo>
                  <a:lnTo>
                    <a:pt x="529" y="927"/>
                  </a:lnTo>
                  <a:lnTo>
                    <a:pt x="529" y="926"/>
                  </a:lnTo>
                  <a:lnTo>
                    <a:pt x="529" y="926"/>
                  </a:lnTo>
                  <a:lnTo>
                    <a:pt x="528" y="926"/>
                  </a:lnTo>
                  <a:lnTo>
                    <a:pt x="528" y="927"/>
                  </a:lnTo>
                  <a:lnTo>
                    <a:pt x="528" y="928"/>
                  </a:lnTo>
                  <a:lnTo>
                    <a:pt x="530" y="929"/>
                  </a:lnTo>
                  <a:lnTo>
                    <a:pt x="531" y="930"/>
                  </a:lnTo>
                  <a:lnTo>
                    <a:pt x="532" y="930"/>
                  </a:lnTo>
                  <a:lnTo>
                    <a:pt x="534" y="931"/>
                  </a:lnTo>
                  <a:lnTo>
                    <a:pt x="534" y="931"/>
                  </a:lnTo>
                  <a:lnTo>
                    <a:pt x="534" y="930"/>
                  </a:lnTo>
                  <a:lnTo>
                    <a:pt x="535" y="929"/>
                  </a:lnTo>
                  <a:lnTo>
                    <a:pt x="536" y="921"/>
                  </a:lnTo>
                  <a:lnTo>
                    <a:pt x="537" y="920"/>
                  </a:lnTo>
                  <a:lnTo>
                    <a:pt x="538" y="920"/>
                  </a:lnTo>
                  <a:lnTo>
                    <a:pt x="539" y="920"/>
                  </a:lnTo>
                  <a:lnTo>
                    <a:pt x="541" y="918"/>
                  </a:lnTo>
                  <a:lnTo>
                    <a:pt x="542" y="918"/>
                  </a:lnTo>
                  <a:lnTo>
                    <a:pt x="543" y="918"/>
                  </a:lnTo>
                  <a:lnTo>
                    <a:pt x="543" y="917"/>
                  </a:lnTo>
                  <a:lnTo>
                    <a:pt x="545" y="916"/>
                  </a:lnTo>
                  <a:lnTo>
                    <a:pt x="545" y="916"/>
                  </a:lnTo>
                  <a:lnTo>
                    <a:pt x="547" y="917"/>
                  </a:lnTo>
                  <a:lnTo>
                    <a:pt x="549" y="917"/>
                  </a:lnTo>
                  <a:lnTo>
                    <a:pt x="549" y="917"/>
                  </a:lnTo>
                  <a:lnTo>
                    <a:pt x="549" y="917"/>
                  </a:lnTo>
                  <a:lnTo>
                    <a:pt x="548" y="917"/>
                  </a:lnTo>
                  <a:lnTo>
                    <a:pt x="548" y="916"/>
                  </a:lnTo>
                  <a:lnTo>
                    <a:pt x="541" y="915"/>
                  </a:lnTo>
                  <a:lnTo>
                    <a:pt x="536" y="915"/>
                  </a:lnTo>
                  <a:lnTo>
                    <a:pt x="541" y="915"/>
                  </a:lnTo>
                  <a:lnTo>
                    <a:pt x="548" y="916"/>
                  </a:lnTo>
                  <a:lnTo>
                    <a:pt x="548" y="917"/>
                  </a:lnTo>
                  <a:lnTo>
                    <a:pt x="549" y="917"/>
                  </a:lnTo>
                  <a:lnTo>
                    <a:pt x="549" y="917"/>
                  </a:lnTo>
                  <a:lnTo>
                    <a:pt x="546" y="911"/>
                  </a:lnTo>
                  <a:lnTo>
                    <a:pt x="545" y="911"/>
                  </a:lnTo>
                  <a:lnTo>
                    <a:pt x="545" y="911"/>
                  </a:lnTo>
                  <a:lnTo>
                    <a:pt x="544" y="911"/>
                  </a:lnTo>
                  <a:lnTo>
                    <a:pt x="545" y="910"/>
                  </a:lnTo>
                  <a:lnTo>
                    <a:pt x="545" y="910"/>
                  </a:lnTo>
                  <a:lnTo>
                    <a:pt x="546" y="910"/>
                  </a:lnTo>
                  <a:lnTo>
                    <a:pt x="545" y="905"/>
                  </a:lnTo>
                  <a:lnTo>
                    <a:pt x="545" y="906"/>
                  </a:lnTo>
                  <a:lnTo>
                    <a:pt x="544" y="906"/>
                  </a:lnTo>
                  <a:lnTo>
                    <a:pt x="545" y="904"/>
                  </a:lnTo>
                  <a:lnTo>
                    <a:pt x="545" y="900"/>
                  </a:lnTo>
                  <a:lnTo>
                    <a:pt x="549" y="898"/>
                  </a:lnTo>
                  <a:lnTo>
                    <a:pt x="549" y="897"/>
                  </a:lnTo>
                  <a:lnTo>
                    <a:pt x="548" y="897"/>
                  </a:lnTo>
                  <a:lnTo>
                    <a:pt x="548" y="896"/>
                  </a:lnTo>
                  <a:lnTo>
                    <a:pt x="548" y="894"/>
                  </a:lnTo>
                  <a:lnTo>
                    <a:pt x="548" y="896"/>
                  </a:lnTo>
                  <a:lnTo>
                    <a:pt x="549" y="897"/>
                  </a:lnTo>
                  <a:lnTo>
                    <a:pt x="551" y="897"/>
                  </a:lnTo>
                  <a:lnTo>
                    <a:pt x="552" y="897"/>
                  </a:lnTo>
                  <a:lnTo>
                    <a:pt x="552" y="896"/>
                  </a:lnTo>
                  <a:lnTo>
                    <a:pt x="554" y="891"/>
                  </a:lnTo>
                  <a:lnTo>
                    <a:pt x="552" y="891"/>
                  </a:lnTo>
                  <a:lnTo>
                    <a:pt x="554" y="888"/>
                  </a:lnTo>
                  <a:lnTo>
                    <a:pt x="562" y="881"/>
                  </a:lnTo>
                  <a:lnTo>
                    <a:pt x="563" y="881"/>
                  </a:lnTo>
                  <a:lnTo>
                    <a:pt x="563" y="880"/>
                  </a:lnTo>
                  <a:lnTo>
                    <a:pt x="563" y="879"/>
                  </a:lnTo>
                  <a:lnTo>
                    <a:pt x="563" y="878"/>
                  </a:lnTo>
                  <a:lnTo>
                    <a:pt x="563" y="877"/>
                  </a:lnTo>
                  <a:lnTo>
                    <a:pt x="564" y="876"/>
                  </a:lnTo>
                  <a:lnTo>
                    <a:pt x="564" y="873"/>
                  </a:lnTo>
                  <a:lnTo>
                    <a:pt x="563" y="872"/>
                  </a:lnTo>
                  <a:lnTo>
                    <a:pt x="561" y="873"/>
                  </a:lnTo>
                  <a:lnTo>
                    <a:pt x="559" y="871"/>
                  </a:lnTo>
                  <a:lnTo>
                    <a:pt x="556" y="868"/>
                  </a:lnTo>
                  <a:lnTo>
                    <a:pt x="554" y="865"/>
                  </a:lnTo>
                  <a:lnTo>
                    <a:pt x="554" y="864"/>
                  </a:lnTo>
                  <a:lnTo>
                    <a:pt x="558" y="858"/>
                  </a:lnTo>
                  <a:lnTo>
                    <a:pt x="559" y="857"/>
                  </a:lnTo>
                  <a:lnTo>
                    <a:pt x="559" y="857"/>
                  </a:lnTo>
                  <a:lnTo>
                    <a:pt x="560" y="856"/>
                  </a:lnTo>
                  <a:lnTo>
                    <a:pt x="562" y="856"/>
                  </a:lnTo>
                  <a:lnTo>
                    <a:pt x="565" y="856"/>
                  </a:lnTo>
                  <a:lnTo>
                    <a:pt x="565" y="856"/>
                  </a:lnTo>
                  <a:lnTo>
                    <a:pt x="564" y="854"/>
                  </a:lnTo>
                  <a:lnTo>
                    <a:pt x="565" y="853"/>
                  </a:lnTo>
                  <a:lnTo>
                    <a:pt x="566" y="853"/>
                  </a:lnTo>
                  <a:lnTo>
                    <a:pt x="566" y="852"/>
                  </a:lnTo>
                  <a:lnTo>
                    <a:pt x="566" y="851"/>
                  </a:lnTo>
                  <a:lnTo>
                    <a:pt x="567" y="848"/>
                  </a:lnTo>
                  <a:lnTo>
                    <a:pt x="566" y="846"/>
                  </a:lnTo>
                  <a:lnTo>
                    <a:pt x="566" y="845"/>
                  </a:lnTo>
                  <a:lnTo>
                    <a:pt x="568" y="842"/>
                  </a:lnTo>
                  <a:lnTo>
                    <a:pt x="572" y="841"/>
                  </a:lnTo>
                  <a:lnTo>
                    <a:pt x="572" y="841"/>
                  </a:lnTo>
                  <a:lnTo>
                    <a:pt x="568" y="839"/>
                  </a:lnTo>
                  <a:lnTo>
                    <a:pt x="568" y="838"/>
                  </a:lnTo>
                  <a:lnTo>
                    <a:pt x="568" y="838"/>
                  </a:lnTo>
                  <a:lnTo>
                    <a:pt x="569" y="838"/>
                  </a:lnTo>
                  <a:lnTo>
                    <a:pt x="570" y="837"/>
                  </a:lnTo>
                  <a:lnTo>
                    <a:pt x="570" y="837"/>
                  </a:lnTo>
                  <a:lnTo>
                    <a:pt x="571" y="837"/>
                  </a:lnTo>
                  <a:lnTo>
                    <a:pt x="572" y="838"/>
                  </a:lnTo>
                  <a:lnTo>
                    <a:pt x="572" y="839"/>
                  </a:lnTo>
                  <a:lnTo>
                    <a:pt x="573" y="839"/>
                  </a:lnTo>
                  <a:lnTo>
                    <a:pt x="574" y="839"/>
                  </a:lnTo>
                  <a:lnTo>
                    <a:pt x="575" y="839"/>
                  </a:lnTo>
                  <a:lnTo>
                    <a:pt x="576" y="838"/>
                  </a:lnTo>
                  <a:lnTo>
                    <a:pt x="576" y="838"/>
                  </a:lnTo>
                  <a:lnTo>
                    <a:pt x="575" y="835"/>
                  </a:lnTo>
                  <a:lnTo>
                    <a:pt x="574" y="834"/>
                  </a:lnTo>
                  <a:lnTo>
                    <a:pt x="574" y="835"/>
                  </a:lnTo>
                  <a:lnTo>
                    <a:pt x="572" y="835"/>
                  </a:lnTo>
                  <a:lnTo>
                    <a:pt x="573" y="835"/>
                  </a:lnTo>
                  <a:lnTo>
                    <a:pt x="573" y="836"/>
                  </a:lnTo>
                  <a:lnTo>
                    <a:pt x="570" y="836"/>
                  </a:lnTo>
                  <a:lnTo>
                    <a:pt x="570" y="836"/>
                  </a:lnTo>
                  <a:lnTo>
                    <a:pt x="570" y="835"/>
                  </a:lnTo>
                  <a:lnTo>
                    <a:pt x="569" y="835"/>
                  </a:lnTo>
                  <a:lnTo>
                    <a:pt x="568" y="834"/>
                  </a:lnTo>
                  <a:lnTo>
                    <a:pt x="567" y="829"/>
                  </a:lnTo>
                  <a:lnTo>
                    <a:pt x="567" y="827"/>
                  </a:lnTo>
                  <a:lnTo>
                    <a:pt x="567" y="824"/>
                  </a:lnTo>
                  <a:lnTo>
                    <a:pt x="568" y="824"/>
                  </a:lnTo>
                  <a:lnTo>
                    <a:pt x="569" y="824"/>
                  </a:lnTo>
                  <a:lnTo>
                    <a:pt x="574" y="827"/>
                  </a:lnTo>
                  <a:lnTo>
                    <a:pt x="578" y="827"/>
                  </a:lnTo>
                  <a:lnTo>
                    <a:pt x="580" y="826"/>
                  </a:lnTo>
                  <a:lnTo>
                    <a:pt x="581" y="825"/>
                  </a:lnTo>
                  <a:lnTo>
                    <a:pt x="582" y="824"/>
                  </a:lnTo>
                  <a:lnTo>
                    <a:pt x="583" y="823"/>
                  </a:lnTo>
                  <a:lnTo>
                    <a:pt x="582" y="820"/>
                  </a:lnTo>
                  <a:lnTo>
                    <a:pt x="583" y="817"/>
                  </a:lnTo>
                  <a:lnTo>
                    <a:pt x="583" y="817"/>
                  </a:lnTo>
                  <a:lnTo>
                    <a:pt x="584" y="817"/>
                  </a:lnTo>
                  <a:lnTo>
                    <a:pt x="584" y="815"/>
                  </a:lnTo>
                  <a:lnTo>
                    <a:pt x="584" y="814"/>
                  </a:lnTo>
                  <a:lnTo>
                    <a:pt x="583" y="813"/>
                  </a:lnTo>
                  <a:lnTo>
                    <a:pt x="582" y="810"/>
                  </a:lnTo>
                  <a:lnTo>
                    <a:pt x="583" y="809"/>
                  </a:lnTo>
                  <a:lnTo>
                    <a:pt x="584" y="811"/>
                  </a:lnTo>
                  <a:lnTo>
                    <a:pt x="590" y="811"/>
                  </a:lnTo>
                  <a:lnTo>
                    <a:pt x="592" y="811"/>
                  </a:lnTo>
                  <a:lnTo>
                    <a:pt x="607" y="806"/>
                  </a:lnTo>
                  <a:lnTo>
                    <a:pt x="609" y="805"/>
                  </a:lnTo>
                  <a:lnTo>
                    <a:pt x="609" y="803"/>
                  </a:lnTo>
                  <a:lnTo>
                    <a:pt x="614" y="797"/>
                  </a:lnTo>
                  <a:lnTo>
                    <a:pt x="614" y="793"/>
                  </a:lnTo>
                  <a:lnTo>
                    <a:pt x="613" y="793"/>
                  </a:lnTo>
                  <a:lnTo>
                    <a:pt x="611" y="792"/>
                  </a:lnTo>
                  <a:lnTo>
                    <a:pt x="610" y="791"/>
                  </a:lnTo>
                  <a:lnTo>
                    <a:pt x="610" y="790"/>
                  </a:lnTo>
                  <a:lnTo>
                    <a:pt x="610" y="787"/>
                  </a:lnTo>
                  <a:lnTo>
                    <a:pt x="610" y="786"/>
                  </a:lnTo>
                  <a:lnTo>
                    <a:pt x="604" y="781"/>
                  </a:lnTo>
                  <a:lnTo>
                    <a:pt x="603" y="779"/>
                  </a:lnTo>
                  <a:lnTo>
                    <a:pt x="603" y="779"/>
                  </a:lnTo>
                  <a:lnTo>
                    <a:pt x="604" y="777"/>
                  </a:lnTo>
                  <a:lnTo>
                    <a:pt x="605" y="777"/>
                  </a:lnTo>
                  <a:lnTo>
                    <a:pt x="606" y="779"/>
                  </a:lnTo>
                  <a:lnTo>
                    <a:pt x="606" y="780"/>
                  </a:lnTo>
                  <a:lnTo>
                    <a:pt x="610" y="780"/>
                  </a:lnTo>
                  <a:lnTo>
                    <a:pt x="616" y="783"/>
                  </a:lnTo>
                  <a:lnTo>
                    <a:pt x="620" y="783"/>
                  </a:lnTo>
                  <a:lnTo>
                    <a:pt x="624" y="784"/>
                  </a:lnTo>
                  <a:lnTo>
                    <a:pt x="626" y="782"/>
                  </a:lnTo>
                  <a:lnTo>
                    <a:pt x="629" y="780"/>
                  </a:lnTo>
                  <a:lnTo>
                    <a:pt x="629" y="779"/>
                  </a:lnTo>
                  <a:lnTo>
                    <a:pt x="631" y="777"/>
                  </a:lnTo>
                  <a:lnTo>
                    <a:pt x="631" y="776"/>
                  </a:lnTo>
                  <a:lnTo>
                    <a:pt x="632" y="776"/>
                  </a:lnTo>
                  <a:lnTo>
                    <a:pt x="632" y="775"/>
                  </a:lnTo>
                  <a:lnTo>
                    <a:pt x="632" y="775"/>
                  </a:lnTo>
                  <a:lnTo>
                    <a:pt x="634" y="773"/>
                  </a:lnTo>
                  <a:lnTo>
                    <a:pt x="636" y="769"/>
                  </a:lnTo>
                  <a:lnTo>
                    <a:pt x="637" y="767"/>
                  </a:lnTo>
                  <a:lnTo>
                    <a:pt x="639" y="765"/>
                  </a:lnTo>
                  <a:lnTo>
                    <a:pt x="644" y="762"/>
                  </a:lnTo>
                  <a:lnTo>
                    <a:pt x="654" y="744"/>
                  </a:lnTo>
                  <a:lnTo>
                    <a:pt x="657" y="743"/>
                  </a:lnTo>
                  <a:lnTo>
                    <a:pt x="657" y="741"/>
                  </a:lnTo>
                  <a:lnTo>
                    <a:pt x="657" y="740"/>
                  </a:lnTo>
                  <a:lnTo>
                    <a:pt x="658" y="735"/>
                  </a:lnTo>
                  <a:lnTo>
                    <a:pt x="658" y="734"/>
                  </a:lnTo>
                  <a:lnTo>
                    <a:pt x="659" y="734"/>
                  </a:lnTo>
                  <a:lnTo>
                    <a:pt x="659" y="734"/>
                  </a:lnTo>
                  <a:lnTo>
                    <a:pt x="659" y="733"/>
                  </a:lnTo>
                  <a:lnTo>
                    <a:pt x="658" y="733"/>
                  </a:lnTo>
                  <a:lnTo>
                    <a:pt x="658" y="731"/>
                  </a:lnTo>
                  <a:lnTo>
                    <a:pt x="657" y="730"/>
                  </a:lnTo>
                  <a:lnTo>
                    <a:pt x="657" y="729"/>
                  </a:lnTo>
                  <a:lnTo>
                    <a:pt x="657" y="728"/>
                  </a:lnTo>
                  <a:lnTo>
                    <a:pt x="657" y="727"/>
                  </a:lnTo>
                  <a:lnTo>
                    <a:pt x="657" y="727"/>
                  </a:lnTo>
                  <a:lnTo>
                    <a:pt x="658" y="725"/>
                  </a:lnTo>
                  <a:lnTo>
                    <a:pt x="663" y="719"/>
                  </a:lnTo>
                  <a:lnTo>
                    <a:pt x="663" y="719"/>
                  </a:lnTo>
                  <a:lnTo>
                    <a:pt x="670" y="714"/>
                  </a:lnTo>
                  <a:lnTo>
                    <a:pt x="671" y="714"/>
                  </a:lnTo>
                  <a:lnTo>
                    <a:pt x="672" y="714"/>
                  </a:lnTo>
                  <a:lnTo>
                    <a:pt x="672" y="713"/>
                  </a:lnTo>
                  <a:lnTo>
                    <a:pt x="675" y="712"/>
                  </a:lnTo>
                  <a:lnTo>
                    <a:pt x="676" y="711"/>
                  </a:lnTo>
                  <a:lnTo>
                    <a:pt x="676" y="711"/>
                  </a:lnTo>
                  <a:lnTo>
                    <a:pt x="677" y="711"/>
                  </a:lnTo>
                  <a:lnTo>
                    <a:pt x="679" y="710"/>
                  </a:lnTo>
                  <a:lnTo>
                    <a:pt x="680" y="710"/>
                  </a:lnTo>
                  <a:lnTo>
                    <a:pt x="680" y="710"/>
                  </a:lnTo>
                  <a:lnTo>
                    <a:pt x="680" y="709"/>
                  </a:lnTo>
                  <a:lnTo>
                    <a:pt x="679" y="709"/>
                  </a:lnTo>
                  <a:lnTo>
                    <a:pt x="679" y="709"/>
                  </a:lnTo>
                  <a:lnTo>
                    <a:pt x="680" y="708"/>
                  </a:lnTo>
                  <a:lnTo>
                    <a:pt x="681" y="708"/>
                  </a:lnTo>
                  <a:lnTo>
                    <a:pt x="681" y="708"/>
                  </a:lnTo>
                  <a:lnTo>
                    <a:pt x="681" y="708"/>
                  </a:lnTo>
                  <a:lnTo>
                    <a:pt x="682" y="708"/>
                  </a:lnTo>
                  <a:lnTo>
                    <a:pt x="684" y="707"/>
                  </a:lnTo>
                  <a:lnTo>
                    <a:pt x="684" y="707"/>
                  </a:lnTo>
                  <a:lnTo>
                    <a:pt x="685" y="708"/>
                  </a:lnTo>
                  <a:lnTo>
                    <a:pt x="686" y="708"/>
                  </a:lnTo>
                  <a:lnTo>
                    <a:pt x="687" y="707"/>
                  </a:lnTo>
                  <a:lnTo>
                    <a:pt x="688" y="707"/>
                  </a:lnTo>
                  <a:lnTo>
                    <a:pt x="689" y="707"/>
                  </a:lnTo>
                  <a:lnTo>
                    <a:pt x="693" y="707"/>
                  </a:lnTo>
                  <a:lnTo>
                    <a:pt x="694" y="705"/>
                  </a:lnTo>
                  <a:lnTo>
                    <a:pt x="699" y="702"/>
                  </a:lnTo>
                  <a:lnTo>
                    <a:pt x="700" y="698"/>
                  </a:lnTo>
                  <a:lnTo>
                    <a:pt x="707" y="688"/>
                  </a:lnTo>
                  <a:lnTo>
                    <a:pt x="708" y="680"/>
                  </a:lnTo>
                  <a:lnTo>
                    <a:pt x="709" y="678"/>
                  </a:lnTo>
                  <a:lnTo>
                    <a:pt x="712" y="652"/>
                  </a:lnTo>
                  <a:lnTo>
                    <a:pt x="712" y="652"/>
                  </a:lnTo>
                  <a:lnTo>
                    <a:pt x="712" y="650"/>
                  </a:lnTo>
                  <a:lnTo>
                    <a:pt x="713" y="650"/>
                  </a:lnTo>
                  <a:lnTo>
                    <a:pt x="714" y="651"/>
                  </a:lnTo>
                  <a:lnTo>
                    <a:pt x="714" y="650"/>
                  </a:lnTo>
                  <a:lnTo>
                    <a:pt x="716" y="648"/>
                  </a:lnTo>
                  <a:lnTo>
                    <a:pt x="720" y="641"/>
                  </a:lnTo>
                  <a:lnTo>
                    <a:pt x="732" y="627"/>
                  </a:lnTo>
                  <a:lnTo>
                    <a:pt x="732" y="627"/>
                  </a:lnTo>
                  <a:lnTo>
                    <a:pt x="733" y="616"/>
                  </a:lnTo>
                  <a:lnTo>
                    <a:pt x="732" y="610"/>
                  </a:lnTo>
                  <a:lnTo>
                    <a:pt x="730" y="608"/>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2" name="Freeform 621"/>
            <p:cNvSpPr>
              <a:spLocks/>
            </p:cNvSpPr>
            <p:nvPr/>
          </p:nvSpPr>
          <p:spPr bwMode="auto">
            <a:xfrm>
              <a:off x="3834297" y="3277028"/>
              <a:ext cx="6813" cy="5806"/>
            </a:xfrm>
            <a:custGeom>
              <a:avLst/>
              <a:gdLst/>
              <a:ahLst/>
              <a:cxnLst>
                <a:cxn ang="0">
                  <a:pos x="1" y="0"/>
                </a:cxn>
                <a:cxn ang="0">
                  <a:pos x="1" y="1"/>
                </a:cxn>
                <a:cxn ang="0">
                  <a:pos x="1" y="1"/>
                </a:cxn>
                <a:cxn ang="0">
                  <a:pos x="0" y="2"/>
                </a:cxn>
                <a:cxn ang="0">
                  <a:pos x="1" y="1"/>
                </a:cxn>
                <a:cxn ang="0">
                  <a:pos x="1" y="1"/>
                </a:cxn>
                <a:cxn ang="0">
                  <a:pos x="1" y="0"/>
                </a:cxn>
                <a:cxn ang="0">
                  <a:pos x="2" y="0"/>
                </a:cxn>
                <a:cxn ang="0">
                  <a:pos x="1" y="0"/>
                </a:cxn>
              </a:cxnLst>
              <a:rect l="0" t="0" r="r" b="b"/>
              <a:pathLst>
                <a:path w="2" h="2">
                  <a:moveTo>
                    <a:pt x="1" y="0"/>
                  </a:moveTo>
                  <a:lnTo>
                    <a:pt x="1" y="1"/>
                  </a:lnTo>
                  <a:lnTo>
                    <a:pt x="1" y="1"/>
                  </a:lnTo>
                  <a:lnTo>
                    <a:pt x="0" y="2"/>
                  </a:lnTo>
                  <a:lnTo>
                    <a:pt x="1" y="1"/>
                  </a:lnTo>
                  <a:lnTo>
                    <a:pt x="1" y="1"/>
                  </a:lnTo>
                  <a:lnTo>
                    <a:pt x="1" y="0"/>
                  </a:lnTo>
                  <a:lnTo>
                    <a:pt x="2"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3" name="Freeform 622"/>
            <p:cNvSpPr>
              <a:spLocks/>
            </p:cNvSpPr>
            <p:nvPr/>
          </p:nvSpPr>
          <p:spPr bwMode="auto">
            <a:xfrm>
              <a:off x="3841110" y="3268318"/>
              <a:ext cx="6813" cy="8710"/>
            </a:xfrm>
            <a:custGeom>
              <a:avLst/>
              <a:gdLst/>
              <a:ahLst/>
              <a:cxnLst>
                <a:cxn ang="0">
                  <a:pos x="2" y="1"/>
                </a:cxn>
                <a:cxn ang="0">
                  <a:pos x="1" y="2"/>
                </a:cxn>
                <a:cxn ang="0">
                  <a:pos x="0" y="2"/>
                </a:cxn>
                <a:cxn ang="0">
                  <a:pos x="0" y="2"/>
                </a:cxn>
                <a:cxn ang="0">
                  <a:pos x="0" y="3"/>
                </a:cxn>
                <a:cxn ang="0">
                  <a:pos x="0" y="2"/>
                </a:cxn>
                <a:cxn ang="0">
                  <a:pos x="0" y="2"/>
                </a:cxn>
                <a:cxn ang="0">
                  <a:pos x="1" y="2"/>
                </a:cxn>
                <a:cxn ang="0">
                  <a:pos x="2" y="1"/>
                </a:cxn>
                <a:cxn ang="0">
                  <a:pos x="2" y="0"/>
                </a:cxn>
                <a:cxn ang="0">
                  <a:pos x="2" y="0"/>
                </a:cxn>
                <a:cxn ang="0">
                  <a:pos x="2" y="0"/>
                </a:cxn>
                <a:cxn ang="0">
                  <a:pos x="2" y="1"/>
                </a:cxn>
              </a:cxnLst>
              <a:rect l="0" t="0" r="r" b="b"/>
              <a:pathLst>
                <a:path w="2" h="3">
                  <a:moveTo>
                    <a:pt x="2" y="1"/>
                  </a:moveTo>
                  <a:lnTo>
                    <a:pt x="1" y="2"/>
                  </a:lnTo>
                  <a:lnTo>
                    <a:pt x="0" y="2"/>
                  </a:lnTo>
                  <a:lnTo>
                    <a:pt x="0" y="2"/>
                  </a:lnTo>
                  <a:lnTo>
                    <a:pt x="0" y="3"/>
                  </a:lnTo>
                  <a:lnTo>
                    <a:pt x="0" y="2"/>
                  </a:lnTo>
                  <a:lnTo>
                    <a:pt x="0" y="2"/>
                  </a:lnTo>
                  <a:lnTo>
                    <a:pt x="1" y="2"/>
                  </a:lnTo>
                  <a:lnTo>
                    <a:pt x="2" y="1"/>
                  </a:lnTo>
                  <a:lnTo>
                    <a:pt x="2" y="0"/>
                  </a:lnTo>
                  <a:lnTo>
                    <a:pt x="2" y="0"/>
                  </a:lnTo>
                  <a:lnTo>
                    <a:pt x="2" y="0"/>
                  </a:lnTo>
                  <a:lnTo>
                    <a:pt x="2"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4" name="Freeform 623"/>
            <p:cNvSpPr>
              <a:spLocks/>
            </p:cNvSpPr>
            <p:nvPr/>
          </p:nvSpPr>
          <p:spPr bwMode="auto">
            <a:xfrm>
              <a:off x="3847924" y="3262512"/>
              <a:ext cx="3408" cy="2904"/>
            </a:xfrm>
            <a:custGeom>
              <a:avLst/>
              <a:gdLst/>
              <a:ahLst/>
              <a:cxnLst>
                <a:cxn ang="0">
                  <a:pos x="1" y="1"/>
                </a:cxn>
                <a:cxn ang="0">
                  <a:pos x="0" y="1"/>
                </a:cxn>
                <a:cxn ang="0">
                  <a:pos x="1" y="1"/>
                </a:cxn>
                <a:cxn ang="0">
                  <a:pos x="1" y="0"/>
                </a:cxn>
                <a:cxn ang="0">
                  <a:pos x="1" y="1"/>
                </a:cxn>
              </a:cxnLst>
              <a:rect l="0" t="0" r="r" b="b"/>
              <a:pathLst>
                <a:path w="1" h="1">
                  <a:moveTo>
                    <a:pt x="1" y="1"/>
                  </a:moveTo>
                  <a:lnTo>
                    <a:pt x="0" y="1"/>
                  </a:lnTo>
                  <a:lnTo>
                    <a:pt x="1" y="1"/>
                  </a:lnTo>
                  <a:lnTo>
                    <a:pt x="1" y="0"/>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5" name="Freeform 624"/>
            <p:cNvSpPr>
              <a:spLocks/>
            </p:cNvSpPr>
            <p:nvPr/>
          </p:nvSpPr>
          <p:spPr bwMode="auto">
            <a:xfrm>
              <a:off x="7823448" y="3303155"/>
              <a:ext cx="3408" cy="2904"/>
            </a:xfrm>
            <a:custGeom>
              <a:avLst/>
              <a:gdLst/>
              <a:ahLst/>
              <a:cxnLst>
                <a:cxn ang="0">
                  <a:pos x="1" y="1"/>
                </a:cxn>
                <a:cxn ang="0">
                  <a:pos x="1" y="0"/>
                </a:cxn>
                <a:cxn ang="0">
                  <a:pos x="0" y="0"/>
                </a:cxn>
                <a:cxn ang="0">
                  <a:pos x="1" y="1"/>
                </a:cxn>
                <a:cxn ang="0">
                  <a:pos x="1" y="1"/>
                </a:cxn>
                <a:cxn ang="0">
                  <a:pos x="1" y="1"/>
                </a:cxn>
              </a:cxnLst>
              <a:rect l="0" t="0" r="r" b="b"/>
              <a:pathLst>
                <a:path w="1" h="1">
                  <a:moveTo>
                    <a:pt x="1" y="1"/>
                  </a:moveTo>
                  <a:lnTo>
                    <a:pt x="1" y="0"/>
                  </a:lnTo>
                  <a:lnTo>
                    <a:pt x="0" y="0"/>
                  </a:lnTo>
                  <a:lnTo>
                    <a:pt x="1" y="1"/>
                  </a:lnTo>
                  <a:lnTo>
                    <a:pt x="1"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6" name="Freeform 625"/>
            <p:cNvSpPr>
              <a:spLocks/>
            </p:cNvSpPr>
            <p:nvPr/>
          </p:nvSpPr>
          <p:spPr bwMode="auto">
            <a:xfrm>
              <a:off x="7803008" y="3306059"/>
              <a:ext cx="3408" cy="2904"/>
            </a:xfrm>
            <a:custGeom>
              <a:avLst/>
              <a:gdLst/>
              <a:ahLst/>
              <a:cxnLst>
                <a:cxn ang="0">
                  <a:pos x="1" y="0"/>
                </a:cxn>
                <a:cxn ang="0">
                  <a:pos x="1" y="0"/>
                </a:cxn>
                <a:cxn ang="0">
                  <a:pos x="1" y="0"/>
                </a:cxn>
                <a:cxn ang="0">
                  <a:pos x="0" y="0"/>
                </a:cxn>
                <a:cxn ang="0">
                  <a:pos x="0" y="0"/>
                </a:cxn>
                <a:cxn ang="0">
                  <a:pos x="0" y="0"/>
                </a:cxn>
                <a:cxn ang="0">
                  <a:pos x="1" y="1"/>
                </a:cxn>
                <a:cxn ang="0">
                  <a:pos x="1" y="0"/>
                </a:cxn>
              </a:cxnLst>
              <a:rect l="0" t="0" r="r" b="b"/>
              <a:pathLst>
                <a:path w="1" h="1">
                  <a:moveTo>
                    <a:pt x="1" y="0"/>
                  </a:moveTo>
                  <a:lnTo>
                    <a:pt x="1" y="0"/>
                  </a:lnTo>
                  <a:lnTo>
                    <a:pt x="1" y="0"/>
                  </a:lnTo>
                  <a:lnTo>
                    <a:pt x="0" y="0"/>
                  </a:lnTo>
                  <a:lnTo>
                    <a:pt x="0" y="0"/>
                  </a:lnTo>
                  <a:lnTo>
                    <a:pt x="0" y="0"/>
                  </a:lnTo>
                  <a:lnTo>
                    <a:pt x="1" y="1"/>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7" name="Freeform 626"/>
            <p:cNvSpPr>
              <a:spLocks/>
            </p:cNvSpPr>
            <p:nvPr/>
          </p:nvSpPr>
          <p:spPr bwMode="auto">
            <a:xfrm>
              <a:off x="7816635" y="3306059"/>
              <a:ext cx="17034" cy="11612"/>
            </a:xfrm>
            <a:custGeom>
              <a:avLst/>
              <a:gdLst/>
              <a:ahLst/>
              <a:cxnLst>
                <a:cxn ang="0">
                  <a:pos x="1" y="0"/>
                </a:cxn>
                <a:cxn ang="0">
                  <a:pos x="1" y="0"/>
                </a:cxn>
                <a:cxn ang="0">
                  <a:pos x="1" y="0"/>
                </a:cxn>
                <a:cxn ang="0">
                  <a:pos x="1" y="0"/>
                </a:cxn>
                <a:cxn ang="0">
                  <a:pos x="0" y="3"/>
                </a:cxn>
                <a:cxn ang="0">
                  <a:pos x="1" y="3"/>
                </a:cxn>
                <a:cxn ang="0">
                  <a:pos x="1" y="2"/>
                </a:cxn>
                <a:cxn ang="0">
                  <a:pos x="1" y="2"/>
                </a:cxn>
                <a:cxn ang="0">
                  <a:pos x="2" y="2"/>
                </a:cxn>
                <a:cxn ang="0">
                  <a:pos x="3" y="3"/>
                </a:cxn>
                <a:cxn ang="0">
                  <a:pos x="4" y="4"/>
                </a:cxn>
                <a:cxn ang="0">
                  <a:pos x="5" y="4"/>
                </a:cxn>
                <a:cxn ang="0">
                  <a:pos x="5" y="3"/>
                </a:cxn>
                <a:cxn ang="0">
                  <a:pos x="5" y="3"/>
                </a:cxn>
                <a:cxn ang="0">
                  <a:pos x="1" y="0"/>
                </a:cxn>
                <a:cxn ang="0">
                  <a:pos x="1" y="0"/>
                </a:cxn>
              </a:cxnLst>
              <a:rect l="0" t="0" r="r" b="b"/>
              <a:pathLst>
                <a:path w="5" h="4">
                  <a:moveTo>
                    <a:pt x="1" y="0"/>
                  </a:moveTo>
                  <a:lnTo>
                    <a:pt x="1" y="0"/>
                  </a:lnTo>
                  <a:lnTo>
                    <a:pt x="1" y="0"/>
                  </a:lnTo>
                  <a:lnTo>
                    <a:pt x="1" y="0"/>
                  </a:lnTo>
                  <a:lnTo>
                    <a:pt x="0" y="3"/>
                  </a:lnTo>
                  <a:lnTo>
                    <a:pt x="1" y="3"/>
                  </a:lnTo>
                  <a:lnTo>
                    <a:pt x="1" y="2"/>
                  </a:lnTo>
                  <a:lnTo>
                    <a:pt x="1" y="2"/>
                  </a:lnTo>
                  <a:lnTo>
                    <a:pt x="2" y="2"/>
                  </a:lnTo>
                  <a:lnTo>
                    <a:pt x="3" y="3"/>
                  </a:lnTo>
                  <a:lnTo>
                    <a:pt x="4" y="4"/>
                  </a:lnTo>
                  <a:lnTo>
                    <a:pt x="5" y="4"/>
                  </a:lnTo>
                  <a:lnTo>
                    <a:pt x="5" y="3"/>
                  </a:lnTo>
                  <a:lnTo>
                    <a:pt x="5" y="3"/>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28" name="Freeform 627"/>
            <p:cNvSpPr>
              <a:spLocks/>
            </p:cNvSpPr>
            <p:nvPr/>
          </p:nvSpPr>
          <p:spPr bwMode="auto">
            <a:xfrm>
              <a:off x="7792787" y="3317671"/>
              <a:ext cx="20440" cy="20322"/>
            </a:xfrm>
            <a:custGeom>
              <a:avLst/>
              <a:gdLst/>
              <a:ahLst/>
              <a:cxnLst>
                <a:cxn ang="0">
                  <a:pos x="2" y="0"/>
                </a:cxn>
                <a:cxn ang="0">
                  <a:pos x="1" y="0"/>
                </a:cxn>
                <a:cxn ang="0">
                  <a:pos x="1" y="0"/>
                </a:cxn>
                <a:cxn ang="0">
                  <a:pos x="0" y="0"/>
                </a:cxn>
                <a:cxn ang="0">
                  <a:pos x="0" y="0"/>
                </a:cxn>
                <a:cxn ang="0">
                  <a:pos x="1" y="0"/>
                </a:cxn>
                <a:cxn ang="0">
                  <a:pos x="1" y="7"/>
                </a:cxn>
                <a:cxn ang="0">
                  <a:pos x="1" y="7"/>
                </a:cxn>
                <a:cxn ang="0">
                  <a:pos x="4" y="6"/>
                </a:cxn>
                <a:cxn ang="0">
                  <a:pos x="6" y="4"/>
                </a:cxn>
                <a:cxn ang="0">
                  <a:pos x="6" y="3"/>
                </a:cxn>
                <a:cxn ang="0">
                  <a:pos x="6" y="1"/>
                </a:cxn>
                <a:cxn ang="0">
                  <a:pos x="6" y="1"/>
                </a:cxn>
                <a:cxn ang="0">
                  <a:pos x="5" y="2"/>
                </a:cxn>
                <a:cxn ang="0">
                  <a:pos x="4" y="1"/>
                </a:cxn>
                <a:cxn ang="0">
                  <a:pos x="3" y="1"/>
                </a:cxn>
                <a:cxn ang="0">
                  <a:pos x="2" y="0"/>
                </a:cxn>
              </a:cxnLst>
              <a:rect l="0" t="0" r="r" b="b"/>
              <a:pathLst>
                <a:path w="6" h="7">
                  <a:moveTo>
                    <a:pt x="2" y="0"/>
                  </a:moveTo>
                  <a:lnTo>
                    <a:pt x="1" y="0"/>
                  </a:lnTo>
                  <a:lnTo>
                    <a:pt x="1" y="0"/>
                  </a:lnTo>
                  <a:lnTo>
                    <a:pt x="0" y="0"/>
                  </a:lnTo>
                  <a:lnTo>
                    <a:pt x="0" y="0"/>
                  </a:lnTo>
                  <a:lnTo>
                    <a:pt x="1" y="0"/>
                  </a:lnTo>
                  <a:lnTo>
                    <a:pt x="1" y="7"/>
                  </a:lnTo>
                  <a:lnTo>
                    <a:pt x="1" y="7"/>
                  </a:lnTo>
                  <a:lnTo>
                    <a:pt x="4" y="6"/>
                  </a:lnTo>
                  <a:lnTo>
                    <a:pt x="6" y="4"/>
                  </a:lnTo>
                  <a:lnTo>
                    <a:pt x="6" y="3"/>
                  </a:lnTo>
                  <a:lnTo>
                    <a:pt x="6" y="1"/>
                  </a:lnTo>
                  <a:lnTo>
                    <a:pt x="6" y="1"/>
                  </a:lnTo>
                  <a:lnTo>
                    <a:pt x="5" y="2"/>
                  </a:lnTo>
                  <a:lnTo>
                    <a:pt x="4" y="1"/>
                  </a:lnTo>
                  <a:lnTo>
                    <a:pt x="3"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0" name="Freeform 628"/>
            <p:cNvSpPr>
              <a:spLocks/>
            </p:cNvSpPr>
            <p:nvPr/>
          </p:nvSpPr>
          <p:spPr bwMode="auto">
            <a:xfrm>
              <a:off x="7803008" y="3329283"/>
              <a:ext cx="17034" cy="31934"/>
            </a:xfrm>
            <a:custGeom>
              <a:avLst/>
              <a:gdLst/>
              <a:ahLst/>
              <a:cxnLst>
                <a:cxn ang="0">
                  <a:pos x="5" y="4"/>
                </a:cxn>
                <a:cxn ang="0">
                  <a:pos x="5" y="3"/>
                </a:cxn>
                <a:cxn ang="0">
                  <a:pos x="5" y="3"/>
                </a:cxn>
                <a:cxn ang="0">
                  <a:pos x="5" y="1"/>
                </a:cxn>
                <a:cxn ang="0">
                  <a:pos x="4" y="0"/>
                </a:cxn>
                <a:cxn ang="0">
                  <a:pos x="2" y="1"/>
                </a:cxn>
                <a:cxn ang="0">
                  <a:pos x="2" y="1"/>
                </a:cxn>
                <a:cxn ang="0">
                  <a:pos x="1" y="3"/>
                </a:cxn>
                <a:cxn ang="0">
                  <a:pos x="1" y="5"/>
                </a:cxn>
                <a:cxn ang="0">
                  <a:pos x="1" y="6"/>
                </a:cxn>
                <a:cxn ang="0">
                  <a:pos x="0" y="6"/>
                </a:cxn>
                <a:cxn ang="0">
                  <a:pos x="0" y="7"/>
                </a:cxn>
                <a:cxn ang="0">
                  <a:pos x="0" y="8"/>
                </a:cxn>
                <a:cxn ang="0">
                  <a:pos x="1" y="9"/>
                </a:cxn>
                <a:cxn ang="0">
                  <a:pos x="1" y="10"/>
                </a:cxn>
                <a:cxn ang="0">
                  <a:pos x="2" y="10"/>
                </a:cxn>
                <a:cxn ang="0">
                  <a:pos x="3" y="11"/>
                </a:cxn>
                <a:cxn ang="0">
                  <a:pos x="4" y="11"/>
                </a:cxn>
                <a:cxn ang="0">
                  <a:pos x="4" y="10"/>
                </a:cxn>
                <a:cxn ang="0">
                  <a:pos x="4" y="10"/>
                </a:cxn>
                <a:cxn ang="0">
                  <a:pos x="4" y="9"/>
                </a:cxn>
                <a:cxn ang="0">
                  <a:pos x="4" y="7"/>
                </a:cxn>
                <a:cxn ang="0">
                  <a:pos x="5" y="4"/>
                </a:cxn>
              </a:cxnLst>
              <a:rect l="0" t="0" r="r" b="b"/>
              <a:pathLst>
                <a:path w="5" h="11">
                  <a:moveTo>
                    <a:pt x="5" y="4"/>
                  </a:moveTo>
                  <a:lnTo>
                    <a:pt x="5" y="3"/>
                  </a:lnTo>
                  <a:lnTo>
                    <a:pt x="5" y="3"/>
                  </a:lnTo>
                  <a:lnTo>
                    <a:pt x="5" y="1"/>
                  </a:lnTo>
                  <a:lnTo>
                    <a:pt x="4" y="0"/>
                  </a:lnTo>
                  <a:lnTo>
                    <a:pt x="2" y="1"/>
                  </a:lnTo>
                  <a:lnTo>
                    <a:pt x="2" y="1"/>
                  </a:lnTo>
                  <a:lnTo>
                    <a:pt x="1" y="3"/>
                  </a:lnTo>
                  <a:lnTo>
                    <a:pt x="1" y="5"/>
                  </a:lnTo>
                  <a:lnTo>
                    <a:pt x="1" y="6"/>
                  </a:lnTo>
                  <a:lnTo>
                    <a:pt x="0" y="6"/>
                  </a:lnTo>
                  <a:lnTo>
                    <a:pt x="0" y="7"/>
                  </a:lnTo>
                  <a:lnTo>
                    <a:pt x="0" y="8"/>
                  </a:lnTo>
                  <a:lnTo>
                    <a:pt x="1" y="9"/>
                  </a:lnTo>
                  <a:lnTo>
                    <a:pt x="1" y="10"/>
                  </a:lnTo>
                  <a:lnTo>
                    <a:pt x="2" y="10"/>
                  </a:lnTo>
                  <a:lnTo>
                    <a:pt x="3" y="11"/>
                  </a:lnTo>
                  <a:lnTo>
                    <a:pt x="4" y="11"/>
                  </a:lnTo>
                  <a:lnTo>
                    <a:pt x="4" y="10"/>
                  </a:lnTo>
                  <a:lnTo>
                    <a:pt x="4" y="10"/>
                  </a:lnTo>
                  <a:lnTo>
                    <a:pt x="4" y="9"/>
                  </a:lnTo>
                  <a:lnTo>
                    <a:pt x="4" y="7"/>
                  </a:lnTo>
                  <a:lnTo>
                    <a:pt x="5"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1" name="Freeform 629"/>
            <p:cNvSpPr>
              <a:spLocks/>
            </p:cNvSpPr>
            <p:nvPr/>
          </p:nvSpPr>
          <p:spPr bwMode="auto">
            <a:xfrm>
              <a:off x="7796195" y="3303155"/>
              <a:ext cx="3408" cy="8710"/>
            </a:xfrm>
            <a:custGeom>
              <a:avLst/>
              <a:gdLst/>
              <a:ahLst/>
              <a:cxnLst>
                <a:cxn ang="0">
                  <a:pos x="0" y="0"/>
                </a:cxn>
                <a:cxn ang="0">
                  <a:pos x="0" y="0"/>
                </a:cxn>
                <a:cxn ang="0">
                  <a:pos x="0" y="1"/>
                </a:cxn>
                <a:cxn ang="0">
                  <a:pos x="0" y="2"/>
                </a:cxn>
                <a:cxn ang="0">
                  <a:pos x="0" y="3"/>
                </a:cxn>
                <a:cxn ang="0">
                  <a:pos x="0" y="2"/>
                </a:cxn>
                <a:cxn ang="0">
                  <a:pos x="0" y="0"/>
                </a:cxn>
              </a:cxnLst>
              <a:rect l="0" t="0" r="r" b="b"/>
              <a:pathLst>
                <a:path h="3">
                  <a:moveTo>
                    <a:pt x="0" y="0"/>
                  </a:moveTo>
                  <a:lnTo>
                    <a:pt x="0" y="0"/>
                  </a:lnTo>
                  <a:lnTo>
                    <a:pt x="0" y="1"/>
                  </a:lnTo>
                  <a:lnTo>
                    <a:pt x="0" y="2"/>
                  </a:lnTo>
                  <a:lnTo>
                    <a:pt x="0" y="3"/>
                  </a:lnTo>
                  <a:lnTo>
                    <a:pt x="0" y="2"/>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2" name="Freeform 630"/>
            <p:cNvSpPr>
              <a:spLocks/>
            </p:cNvSpPr>
            <p:nvPr/>
          </p:nvSpPr>
          <p:spPr bwMode="auto">
            <a:xfrm>
              <a:off x="8099383" y="2847378"/>
              <a:ext cx="3408" cy="8710"/>
            </a:xfrm>
            <a:custGeom>
              <a:avLst/>
              <a:gdLst/>
              <a:ahLst/>
              <a:cxnLst>
                <a:cxn ang="0">
                  <a:pos x="1" y="0"/>
                </a:cxn>
                <a:cxn ang="0">
                  <a:pos x="0" y="2"/>
                </a:cxn>
                <a:cxn ang="0">
                  <a:pos x="1" y="3"/>
                </a:cxn>
                <a:cxn ang="0">
                  <a:pos x="1" y="3"/>
                </a:cxn>
                <a:cxn ang="0">
                  <a:pos x="1" y="1"/>
                </a:cxn>
                <a:cxn ang="0">
                  <a:pos x="1" y="1"/>
                </a:cxn>
                <a:cxn ang="0">
                  <a:pos x="1" y="0"/>
                </a:cxn>
                <a:cxn ang="0">
                  <a:pos x="1" y="0"/>
                </a:cxn>
              </a:cxnLst>
              <a:rect l="0" t="0" r="r" b="b"/>
              <a:pathLst>
                <a:path w="1" h="3">
                  <a:moveTo>
                    <a:pt x="1" y="0"/>
                  </a:moveTo>
                  <a:lnTo>
                    <a:pt x="0" y="2"/>
                  </a:lnTo>
                  <a:lnTo>
                    <a:pt x="1" y="3"/>
                  </a:lnTo>
                  <a:lnTo>
                    <a:pt x="1" y="3"/>
                  </a:lnTo>
                  <a:lnTo>
                    <a:pt x="1" y="1"/>
                  </a:lnTo>
                  <a:lnTo>
                    <a:pt x="1"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3" name="Freeform 631"/>
            <p:cNvSpPr>
              <a:spLocks/>
            </p:cNvSpPr>
            <p:nvPr/>
          </p:nvSpPr>
          <p:spPr bwMode="auto">
            <a:xfrm>
              <a:off x="7813227" y="3297349"/>
              <a:ext cx="6813" cy="5806"/>
            </a:xfrm>
            <a:custGeom>
              <a:avLst/>
              <a:gdLst/>
              <a:ahLst/>
              <a:cxnLst>
                <a:cxn ang="0">
                  <a:pos x="2" y="0"/>
                </a:cxn>
                <a:cxn ang="0">
                  <a:pos x="1" y="0"/>
                </a:cxn>
                <a:cxn ang="0">
                  <a:pos x="0" y="0"/>
                </a:cxn>
                <a:cxn ang="0">
                  <a:pos x="0" y="0"/>
                </a:cxn>
                <a:cxn ang="0">
                  <a:pos x="0" y="0"/>
                </a:cxn>
                <a:cxn ang="0">
                  <a:pos x="0" y="0"/>
                </a:cxn>
                <a:cxn ang="0">
                  <a:pos x="1" y="1"/>
                </a:cxn>
                <a:cxn ang="0">
                  <a:pos x="2" y="1"/>
                </a:cxn>
                <a:cxn ang="0">
                  <a:pos x="2" y="2"/>
                </a:cxn>
                <a:cxn ang="0">
                  <a:pos x="2" y="1"/>
                </a:cxn>
                <a:cxn ang="0">
                  <a:pos x="2" y="0"/>
                </a:cxn>
              </a:cxnLst>
              <a:rect l="0" t="0" r="r" b="b"/>
              <a:pathLst>
                <a:path w="2" h="2">
                  <a:moveTo>
                    <a:pt x="2" y="0"/>
                  </a:moveTo>
                  <a:lnTo>
                    <a:pt x="1" y="0"/>
                  </a:lnTo>
                  <a:lnTo>
                    <a:pt x="0" y="0"/>
                  </a:lnTo>
                  <a:lnTo>
                    <a:pt x="0" y="0"/>
                  </a:lnTo>
                  <a:lnTo>
                    <a:pt x="0" y="0"/>
                  </a:lnTo>
                  <a:lnTo>
                    <a:pt x="0" y="0"/>
                  </a:lnTo>
                  <a:lnTo>
                    <a:pt x="1" y="1"/>
                  </a:lnTo>
                  <a:lnTo>
                    <a:pt x="2" y="1"/>
                  </a:lnTo>
                  <a:lnTo>
                    <a:pt x="2" y="2"/>
                  </a:lnTo>
                  <a:lnTo>
                    <a:pt x="2" y="1"/>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4" name="Freeform 632"/>
            <p:cNvSpPr>
              <a:spLocks/>
            </p:cNvSpPr>
            <p:nvPr/>
          </p:nvSpPr>
          <p:spPr bwMode="auto">
            <a:xfrm>
              <a:off x="7820040" y="3326379"/>
              <a:ext cx="13626" cy="29030"/>
            </a:xfrm>
            <a:custGeom>
              <a:avLst/>
              <a:gdLst/>
              <a:ahLst/>
              <a:cxnLst>
                <a:cxn ang="0">
                  <a:pos x="0" y="9"/>
                </a:cxn>
                <a:cxn ang="0">
                  <a:pos x="2" y="6"/>
                </a:cxn>
                <a:cxn ang="0">
                  <a:pos x="4" y="4"/>
                </a:cxn>
                <a:cxn ang="0">
                  <a:pos x="4" y="0"/>
                </a:cxn>
                <a:cxn ang="0">
                  <a:pos x="4" y="0"/>
                </a:cxn>
                <a:cxn ang="0">
                  <a:pos x="3" y="1"/>
                </a:cxn>
                <a:cxn ang="0">
                  <a:pos x="0" y="8"/>
                </a:cxn>
                <a:cxn ang="0">
                  <a:pos x="0" y="10"/>
                </a:cxn>
                <a:cxn ang="0">
                  <a:pos x="0" y="9"/>
                </a:cxn>
              </a:cxnLst>
              <a:rect l="0" t="0" r="r" b="b"/>
              <a:pathLst>
                <a:path w="4" h="10">
                  <a:moveTo>
                    <a:pt x="0" y="9"/>
                  </a:moveTo>
                  <a:lnTo>
                    <a:pt x="2" y="6"/>
                  </a:lnTo>
                  <a:lnTo>
                    <a:pt x="4" y="4"/>
                  </a:lnTo>
                  <a:lnTo>
                    <a:pt x="4" y="0"/>
                  </a:lnTo>
                  <a:lnTo>
                    <a:pt x="4" y="0"/>
                  </a:lnTo>
                  <a:lnTo>
                    <a:pt x="3" y="1"/>
                  </a:lnTo>
                  <a:lnTo>
                    <a:pt x="0" y="8"/>
                  </a:lnTo>
                  <a:lnTo>
                    <a:pt x="0" y="10"/>
                  </a:lnTo>
                  <a:lnTo>
                    <a:pt x="0" y="9"/>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5" name="Freeform 633"/>
            <p:cNvSpPr>
              <a:spLocks/>
            </p:cNvSpPr>
            <p:nvPr/>
          </p:nvSpPr>
          <p:spPr bwMode="auto">
            <a:xfrm>
              <a:off x="7789382" y="3288640"/>
              <a:ext cx="6813" cy="5806"/>
            </a:xfrm>
            <a:custGeom>
              <a:avLst/>
              <a:gdLst/>
              <a:ahLst/>
              <a:cxnLst>
                <a:cxn ang="0">
                  <a:pos x="2" y="0"/>
                </a:cxn>
                <a:cxn ang="0">
                  <a:pos x="1" y="0"/>
                </a:cxn>
                <a:cxn ang="0">
                  <a:pos x="0" y="1"/>
                </a:cxn>
                <a:cxn ang="0">
                  <a:pos x="1" y="1"/>
                </a:cxn>
                <a:cxn ang="0">
                  <a:pos x="1" y="2"/>
                </a:cxn>
                <a:cxn ang="0">
                  <a:pos x="2" y="2"/>
                </a:cxn>
                <a:cxn ang="0">
                  <a:pos x="2" y="1"/>
                </a:cxn>
                <a:cxn ang="0">
                  <a:pos x="2" y="0"/>
                </a:cxn>
                <a:cxn ang="0">
                  <a:pos x="2" y="0"/>
                </a:cxn>
              </a:cxnLst>
              <a:rect l="0" t="0" r="r" b="b"/>
              <a:pathLst>
                <a:path w="2" h="2">
                  <a:moveTo>
                    <a:pt x="2" y="0"/>
                  </a:moveTo>
                  <a:lnTo>
                    <a:pt x="1" y="0"/>
                  </a:lnTo>
                  <a:lnTo>
                    <a:pt x="0" y="1"/>
                  </a:lnTo>
                  <a:lnTo>
                    <a:pt x="1" y="1"/>
                  </a:lnTo>
                  <a:lnTo>
                    <a:pt x="1" y="2"/>
                  </a:lnTo>
                  <a:lnTo>
                    <a:pt x="2" y="2"/>
                  </a:lnTo>
                  <a:lnTo>
                    <a:pt x="2" y="1"/>
                  </a:lnTo>
                  <a:lnTo>
                    <a:pt x="2" y="0"/>
                  </a:lnTo>
                  <a:lnTo>
                    <a:pt x="2"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6" name="Freeform 634"/>
            <p:cNvSpPr>
              <a:spLocks/>
            </p:cNvSpPr>
            <p:nvPr/>
          </p:nvSpPr>
          <p:spPr bwMode="auto">
            <a:xfrm>
              <a:off x="7871141" y="2940276"/>
              <a:ext cx="13626" cy="8710"/>
            </a:xfrm>
            <a:custGeom>
              <a:avLst/>
              <a:gdLst/>
              <a:ahLst/>
              <a:cxnLst>
                <a:cxn ang="0">
                  <a:pos x="3" y="0"/>
                </a:cxn>
                <a:cxn ang="0">
                  <a:pos x="1" y="1"/>
                </a:cxn>
                <a:cxn ang="0">
                  <a:pos x="0" y="2"/>
                </a:cxn>
                <a:cxn ang="0">
                  <a:pos x="0" y="3"/>
                </a:cxn>
                <a:cxn ang="0">
                  <a:pos x="3" y="2"/>
                </a:cxn>
                <a:cxn ang="0">
                  <a:pos x="4" y="1"/>
                </a:cxn>
                <a:cxn ang="0">
                  <a:pos x="4" y="0"/>
                </a:cxn>
                <a:cxn ang="0">
                  <a:pos x="3" y="0"/>
                </a:cxn>
              </a:cxnLst>
              <a:rect l="0" t="0" r="r" b="b"/>
              <a:pathLst>
                <a:path w="4" h="3">
                  <a:moveTo>
                    <a:pt x="3" y="0"/>
                  </a:moveTo>
                  <a:lnTo>
                    <a:pt x="1" y="1"/>
                  </a:lnTo>
                  <a:lnTo>
                    <a:pt x="0" y="2"/>
                  </a:lnTo>
                  <a:lnTo>
                    <a:pt x="0" y="3"/>
                  </a:lnTo>
                  <a:lnTo>
                    <a:pt x="3" y="2"/>
                  </a:lnTo>
                  <a:lnTo>
                    <a:pt x="4" y="1"/>
                  </a:lnTo>
                  <a:lnTo>
                    <a:pt x="4" y="0"/>
                  </a:lnTo>
                  <a:lnTo>
                    <a:pt x="3"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7" name="Freeform 635"/>
            <p:cNvSpPr>
              <a:spLocks/>
            </p:cNvSpPr>
            <p:nvPr/>
          </p:nvSpPr>
          <p:spPr bwMode="auto">
            <a:xfrm>
              <a:off x="4362324" y="3311865"/>
              <a:ext cx="3408" cy="2904"/>
            </a:xfrm>
            <a:custGeom>
              <a:avLst/>
              <a:gdLst/>
              <a:ahLst/>
              <a:cxnLst>
                <a:cxn ang="0">
                  <a:pos x="0" y="1"/>
                </a:cxn>
                <a:cxn ang="0">
                  <a:pos x="1" y="0"/>
                </a:cxn>
                <a:cxn ang="0">
                  <a:pos x="1" y="0"/>
                </a:cxn>
                <a:cxn ang="0">
                  <a:pos x="0" y="0"/>
                </a:cxn>
                <a:cxn ang="0">
                  <a:pos x="0" y="1"/>
                </a:cxn>
              </a:cxnLst>
              <a:rect l="0" t="0" r="r" b="b"/>
              <a:pathLst>
                <a:path w="1" h="1">
                  <a:moveTo>
                    <a:pt x="0" y="1"/>
                  </a:moveTo>
                  <a:lnTo>
                    <a:pt x="1" y="0"/>
                  </a:lnTo>
                  <a:lnTo>
                    <a:pt x="1"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8" name="Freeform 636"/>
            <p:cNvSpPr>
              <a:spLocks/>
            </p:cNvSpPr>
            <p:nvPr/>
          </p:nvSpPr>
          <p:spPr bwMode="auto">
            <a:xfrm>
              <a:off x="4369137" y="3253804"/>
              <a:ext cx="3408" cy="8710"/>
            </a:xfrm>
            <a:custGeom>
              <a:avLst/>
              <a:gdLst/>
              <a:ahLst/>
              <a:cxnLst>
                <a:cxn ang="0">
                  <a:pos x="0" y="2"/>
                </a:cxn>
                <a:cxn ang="0">
                  <a:pos x="0" y="3"/>
                </a:cxn>
                <a:cxn ang="0">
                  <a:pos x="0" y="3"/>
                </a:cxn>
                <a:cxn ang="0">
                  <a:pos x="0" y="2"/>
                </a:cxn>
                <a:cxn ang="0">
                  <a:pos x="0" y="0"/>
                </a:cxn>
                <a:cxn ang="0">
                  <a:pos x="0" y="0"/>
                </a:cxn>
                <a:cxn ang="0">
                  <a:pos x="0" y="0"/>
                </a:cxn>
                <a:cxn ang="0">
                  <a:pos x="0" y="2"/>
                </a:cxn>
              </a:cxnLst>
              <a:rect l="0" t="0" r="r" b="b"/>
              <a:pathLst>
                <a:path h="3">
                  <a:moveTo>
                    <a:pt x="0" y="2"/>
                  </a:moveTo>
                  <a:lnTo>
                    <a:pt x="0" y="3"/>
                  </a:lnTo>
                  <a:lnTo>
                    <a:pt x="0" y="3"/>
                  </a:lnTo>
                  <a:lnTo>
                    <a:pt x="0" y="2"/>
                  </a:lnTo>
                  <a:lnTo>
                    <a:pt x="0" y="0"/>
                  </a:lnTo>
                  <a:lnTo>
                    <a:pt x="0" y="0"/>
                  </a:lnTo>
                  <a:lnTo>
                    <a:pt x="0"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39" name="Freeform 637"/>
            <p:cNvSpPr>
              <a:spLocks/>
            </p:cNvSpPr>
            <p:nvPr/>
          </p:nvSpPr>
          <p:spPr bwMode="auto">
            <a:xfrm>
              <a:off x="4372543" y="3291543"/>
              <a:ext cx="3408" cy="5806"/>
            </a:xfrm>
            <a:custGeom>
              <a:avLst/>
              <a:gdLst/>
              <a:ahLst/>
              <a:cxnLst>
                <a:cxn ang="0">
                  <a:pos x="0" y="1"/>
                </a:cxn>
                <a:cxn ang="0">
                  <a:pos x="0" y="2"/>
                </a:cxn>
                <a:cxn ang="0">
                  <a:pos x="1" y="2"/>
                </a:cxn>
                <a:cxn ang="0">
                  <a:pos x="1" y="0"/>
                </a:cxn>
                <a:cxn ang="0">
                  <a:pos x="0" y="1"/>
                </a:cxn>
              </a:cxnLst>
              <a:rect l="0" t="0" r="r" b="b"/>
              <a:pathLst>
                <a:path w="1" h="2">
                  <a:moveTo>
                    <a:pt x="0" y="1"/>
                  </a:moveTo>
                  <a:lnTo>
                    <a:pt x="0" y="2"/>
                  </a:lnTo>
                  <a:lnTo>
                    <a:pt x="1" y="2"/>
                  </a:lnTo>
                  <a:lnTo>
                    <a:pt x="1"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0" name="Freeform 638"/>
            <p:cNvSpPr>
              <a:spLocks/>
            </p:cNvSpPr>
            <p:nvPr/>
          </p:nvSpPr>
          <p:spPr bwMode="auto">
            <a:xfrm>
              <a:off x="4358916" y="3230580"/>
              <a:ext cx="3408" cy="2904"/>
            </a:xfrm>
            <a:custGeom>
              <a:avLst/>
              <a:gdLst/>
              <a:ahLst/>
              <a:cxnLst>
                <a:cxn ang="0">
                  <a:pos x="0" y="0"/>
                </a:cxn>
                <a:cxn ang="0">
                  <a:pos x="0" y="0"/>
                </a:cxn>
                <a:cxn ang="0">
                  <a:pos x="0" y="1"/>
                </a:cxn>
                <a:cxn ang="0">
                  <a:pos x="0" y="1"/>
                </a:cxn>
                <a:cxn ang="0">
                  <a:pos x="1" y="0"/>
                </a:cxn>
                <a:cxn ang="0">
                  <a:pos x="1" y="0"/>
                </a:cxn>
                <a:cxn ang="0">
                  <a:pos x="0" y="0"/>
                </a:cxn>
                <a:cxn ang="0">
                  <a:pos x="0" y="0"/>
                </a:cxn>
              </a:cxnLst>
              <a:rect l="0" t="0" r="r" b="b"/>
              <a:pathLst>
                <a:path w="1" h="1">
                  <a:moveTo>
                    <a:pt x="0" y="0"/>
                  </a:moveTo>
                  <a:lnTo>
                    <a:pt x="0" y="0"/>
                  </a:lnTo>
                  <a:lnTo>
                    <a:pt x="0" y="1"/>
                  </a:lnTo>
                  <a:lnTo>
                    <a:pt x="0" y="1"/>
                  </a:lnTo>
                  <a:lnTo>
                    <a:pt x="1"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1" name="Freeform 639"/>
            <p:cNvSpPr>
              <a:spLocks/>
            </p:cNvSpPr>
            <p:nvPr/>
          </p:nvSpPr>
          <p:spPr bwMode="auto">
            <a:xfrm>
              <a:off x="4358916" y="3239288"/>
              <a:ext cx="10221" cy="8710"/>
            </a:xfrm>
            <a:custGeom>
              <a:avLst/>
              <a:gdLst/>
              <a:ahLst/>
              <a:cxnLst>
                <a:cxn ang="0">
                  <a:pos x="3" y="1"/>
                </a:cxn>
                <a:cxn ang="0">
                  <a:pos x="3" y="0"/>
                </a:cxn>
                <a:cxn ang="0">
                  <a:pos x="2" y="0"/>
                </a:cxn>
                <a:cxn ang="0">
                  <a:pos x="2" y="2"/>
                </a:cxn>
                <a:cxn ang="0">
                  <a:pos x="1" y="1"/>
                </a:cxn>
                <a:cxn ang="0">
                  <a:pos x="0" y="2"/>
                </a:cxn>
                <a:cxn ang="0">
                  <a:pos x="0" y="3"/>
                </a:cxn>
                <a:cxn ang="0">
                  <a:pos x="1" y="3"/>
                </a:cxn>
                <a:cxn ang="0">
                  <a:pos x="2" y="2"/>
                </a:cxn>
                <a:cxn ang="0">
                  <a:pos x="2" y="2"/>
                </a:cxn>
                <a:cxn ang="0">
                  <a:pos x="3" y="2"/>
                </a:cxn>
                <a:cxn ang="0">
                  <a:pos x="3" y="2"/>
                </a:cxn>
                <a:cxn ang="0">
                  <a:pos x="3" y="2"/>
                </a:cxn>
                <a:cxn ang="0">
                  <a:pos x="3" y="1"/>
                </a:cxn>
              </a:cxnLst>
              <a:rect l="0" t="0" r="r" b="b"/>
              <a:pathLst>
                <a:path w="3" h="3">
                  <a:moveTo>
                    <a:pt x="3" y="1"/>
                  </a:moveTo>
                  <a:lnTo>
                    <a:pt x="3" y="0"/>
                  </a:lnTo>
                  <a:lnTo>
                    <a:pt x="2" y="0"/>
                  </a:lnTo>
                  <a:lnTo>
                    <a:pt x="2" y="2"/>
                  </a:lnTo>
                  <a:lnTo>
                    <a:pt x="1" y="1"/>
                  </a:lnTo>
                  <a:lnTo>
                    <a:pt x="0" y="2"/>
                  </a:lnTo>
                  <a:lnTo>
                    <a:pt x="0" y="3"/>
                  </a:lnTo>
                  <a:lnTo>
                    <a:pt x="1" y="3"/>
                  </a:lnTo>
                  <a:lnTo>
                    <a:pt x="2" y="2"/>
                  </a:lnTo>
                  <a:lnTo>
                    <a:pt x="2" y="2"/>
                  </a:lnTo>
                  <a:lnTo>
                    <a:pt x="3" y="2"/>
                  </a:lnTo>
                  <a:lnTo>
                    <a:pt x="3" y="2"/>
                  </a:lnTo>
                  <a:lnTo>
                    <a:pt x="3" y="2"/>
                  </a:lnTo>
                  <a:lnTo>
                    <a:pt x="3"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2" name="Freeform 640"/>
            <p:cNvSpPr>
              <a:spLocks/>
            </p:cNvSpPr>
            <p:nvPr/>
          </p:nvSpPr>
          <p:spPr bwMode="auto">
            <a:xfrm>
              <a:off x="3391437" y="3015755"/>
              <a:ext cx="10221" cy="8710"/>
            </a:xfrm>
            <a:custGeom>
              <a:avLst/>
              <a:gdLst/>
              <a:ahLst/>
              <a:cxnLst>
                <a:cxn ang="0">
                  <a:pos x="2" y="2"/>
                </a:cxn>
                <a:cxn ang="0">
                  <a:pos x="2" y="2"/>
                </a:cxn>
                <a:cxn ang="0">
                  <a:pos x="0" y="0"/>
                </a:cxn>
                <a:cxn ang="0">
                  <a:pos x="0" y="0"/>
                </a:cxn>
                <a:cxn ang="0">
                  <a:pos x="0" y="0"/>
                </a:cxn>
                <a:cxn ang="0">
                  <a:pos x="2" y="3"/>
                </a:cxn>
                <a:cxn ang="0">
                  <a:pos x="3" y="3"/>
                </a:cxn>
                <a:cxn ang="0">
                  <a:pos x="3" y="2"/>
                </a:cxn>
                <a:cxn ang="0">
                  <a:pos x="2" y="2"/>
                </a:cxn>
                <a:cxn ang="0">
                  <a:pos x="2" y="2"/>
                </a:cxn>
              </a:cxnLst>
              <a:rect l="0" t="0" r="r" b="b"/>
              <a:pathLst>
                <a:path w="3" h="3">
                  <a:moveTo>
                    <a:pt x="2" y="2"/>
                  </a:moveTo>
                  <a:lnTo>
                    <a:pt x="2" y="2"/>
                  </a:lnTo>
                  <a:lnTo>
                    <a:pt x="0" y="0"/>
                  </a:lnTo>
                  <a:lnTo>
                    <a:pt x="0" y="0"/>
                  </a:lnTo>
                  <a:lnTo>
                    <a:pt x="0" y="0"/>
                  </a:lnTo>
                  <a:lnTo>
                    <a:pt x="2" y="3"/>
                  </a:lnTo>
                  <a:lnTo>
                    <a:pt x="3" y="3"/>
                  </a:lnTo>
                  <a:lnTo>
                    <a:pt x="3" y="2"/>
                  </a:lnTo>
                  <a:lnTo>
                    <a:pt x="2" y="2"/>
                  </a:lnTo>
                  <a:lnTo>
                    <a:pt x="2"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3" name="Freeform 641"/>
            <p:cNvSpPr>
              <a:spLocks/>
            </p:cNvSpPr>
            <p:nvPr/>
          </p:nvSpPr>
          <p:spPr bwMode="auto">
            <a:xfrm>
              <a:off x="3411876" y="3021561"/>
              <a:ext cx="6813" cy="8710"/>
            </a:xfrm>
            <a:custGeom>
              <a:avLst/>
              <a:gdLst/>
              <a:ahLst/>
              <a:cxnLst>
                <a:cxn ang="0">
                  <a:pos x="1" y="0"/>
                </a:cxn>
                <a:cxn ang="0">
                  <a:pos x="0" y="0"/>
                </a:cxn>
                <a:cxn ang="0">
                  <a:pos x="0" y="1"/>
                </a:cxn>
                <a:cxn ang="0">
                  <a:pos x="0" y="2"/>
                </a:cxn>
                <a:cxn ang="0">
                  <a:pos x="0" y="2"/>
                </a:cxn>
                <a:cxn ang="0">
                  <a:pos x="1" y="3"/>
                </a:cxn>
                <a:cxn ang="0">
                  <a:pos x="2" y="3"/>
                </a:cxn>
                <a:cxn ang="0">
                  <a:pos x="2" y="1"/>
                </a:cxn>
                <a:cxn ang="0">
                  <a:pos x="1" y="0"/>
                </a:cxn>
                <a:cxn ang="0">
                  <a:pos x="1" y="0"/>
                </a:cxn>
              </a:cxnLst>
              <a:rect l="0" t="0" r="r" b="b"/>
              <a:pathLst>
                <a:path w="2" h="3">
                  <a:moveTo>
                    <a:pt x="1" y="0"/>
                  </a:moveTo>
                  <a:lnTo>
                    <a:pt x="0" y="0"/>
                  </a:lnTo>
                  <a:lnTo>
                    <a:pt x="0" y="1"/>
                  </a:lnTo>
                  <a:lnTo>
                    <a:pt x="0" y="2"/>
                  </a:lnTo>
                  <a:lnTo>
                    <a:pt x="0" y="2"/>
                  </a:lnTo>
                  <a:lnTo>
                    <a:pt x="1" y="3"/>
                  </a:lnTo>
                  <a:lnTo>
                    <a:pt x="2" y="3"/>
                  </a:lnTo>
                  <a:lnTo>
                    <a:pt x="2" y="1"/>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4" name="Freeform 642"/>
            <p:cNvSpPr>
              <a:spLocks/>
            </p:cNvSpPr>
            <p:nvPr/>
          </p:nvSpPr>
          <p:spPr bwMode="auto">
            <a:xfrm>
              <a:off x="4379356" y="3323477"/>
              <a:ext cx="3408" cy="5806"/>
            </a:xfrm>
            <a:custGeom>
              <a:avLst/>
              <a:gdLst/>
              <a:ahLst/>
              <a:cxnLst>
                <a:cxn ang="0">
                  <a:pos x="0" y="2"/>
                </a:cxn>
                <a:cxn ang="0">
                  <a:pos x="1" y="2"/>
                </a:cxn>
                <a:cxn ang="0">
                  <a:pos x="1" y="2"/>
                </a:cxn>
                <a:cxn ang="0">
                  <a:pos x="1" y="1"/>
                </a:cxn>
                <a:cxn ang="0">
                  <a:pos x="1" y="0"/>
                </a:cxn>
                <a:cxn ang="0">
                  <a:pos x="1" y="1"/>
                </a:cxn>
                <a:cxn ang="0">
                  <a:pos x="1" y="1"/>
                </a:cxn>
                <a:cxn ang="0">
                  <a:pos x="0" y="2"/>
                </a:cxn>
              </a:cxnLst>
              <a:rect l="0" t="0" r="r" b="b"/>
              <a:pathLst>
                <a:path w="1" h="2">
                  <a:moveTo>
                    <a:pt x="0" y="2"/>
                  </a:moveTo>
                  <a:lnTo>
                    <a:pt x="1" y="2"/>
                  </a:lnTo>
                  <a:lnTo>
                    <a:pt x="1" y="2"/>
                  </a:lnTo>
                  <a:lnTo>
                    <a:pt x="1" y="1"/>
                  </a:lnTo>
                  <a:lnTo>
                    <a:pt x="1" y="0"/>
                  </a:lnTo>
                  <a:lnTo>
                    <a:pt x="1" y="1"/>
                  </a:lnTo>
                  <a:lnTo>
                    <a:pt x="1" y="1"/>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5" name="Freeform 643"/>
            <p:cNvSpPr>
              <a:spLocks/>
            </p:cNvSpPr>
            <p:nvPr/>
          </p:nvSpPr>
          <p:spPr bwMode="auto">
            <a:xfrm>
              <a:off x="4375950" y="3279930"/>
              <a:ext cx="3408" cy="5806"/>
            </a:xfrm>
            <a:custGeom>
              <a:avLst/>
              <a:gdLst/>
              <a:ahLst/>
              <a:cxnLst>
                <a:cxn ang="0">
                  <a:pos x="1" y="2"/>
                </a:cxn>
                <a:cxn ang="0">
                  <a:pos x="1" y="1"/>
                </a:cxn>
                <a:cxn ang="0">
                  <a:pos x="0" y="0"/>
                </a:cxn>
                <a:cxn ang="0">
                  <a:pos x="0" y="2"/>
                </a:cxn>
                <a:cxn ang="0">
                  <a:pos x="0" y="2"/>
                </a:cxn>
                <a:cxn ang="0">
                  <a:pos x="1" y="2"/>
                </a:cxn>
              </a:cxnLst>
              <a:rect l="0" t="0" r="r" b="b"/>
              <a:pathLst>
                <a:path w="1" h="2">
                  <a:moveTo>
                    <a:pt x="1" y="2"/>
                  </a:moveTo>
                  <a:lnTo>
                    <a:pt x="1" y="1"/>
                  </a:lnTo>
                  <a:lnTo>
                    <a:pt x="0" y="0"/>
                  </a:lnTo>
                  <a:lnTo>
                    <a:pt x="0" y="2"/>
                  </a:lnTo>
                  <a:lnTo>
                    <a:pt x="0" y="2"/>
                  </a:lnTo>
                  <a:lnTo>
                    <a:pt x="1"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6" name="Freeform 644"/>
            <p:cNvSpPr>
              <a:spLocks/>
            </p:cNvSpPr>
            <p:nvPr/>
          </p:nvSpPr>
          <p:spPr bwMode="auto">
            <a:xfrm>
              <a:off x="7806414" y="3335089"/>
              <a:ext cx="3408" cy="2904"/>
            </a:xfrm>
            <a:custGeom>
              <a:avLst/>
              <a:gdLst/>
              <a:ahLst/>
              <a:cxnLst>
                <a:cxn ang="0">
                  <a:pos x="0" y="0"/>
                </a:cxn>
                <a:cxn ang="0">
                  <a:pos x="0" y="0"/>
                </a:cxn>
                <a:cxn ang="0">
                  <a:pos x="0" y="1"/>
                </a:cxn>
                <a:cxn ang="0">
                  <a:pos x="0" y="1"/>
                </a:cxn>
                <a:cxn ang="0">
                  <a:pos x="0" y="1"/>
                </a:cxn>
                <a:cxn ang="0">
                  <a:pos x="0" y="1"/>
                </a:cxn>
                <a:cxn ang="0">
                  <a:pos x="0" y="1"/>
                </a:cxn>
                <a:cxn ang="0">
                  <a:pos x="0" y="0"/>
                </a:cxn>
              </a:cxnLst>
              <a:rect l="0" t="0" r="r" b="b"/>
              <a:pathLst>
                <a:path h="1">
                  <a:moveTo>
                    <a:pt x="0" y="0"/>
                  </a:moveTo>
                  <a:lnTo>
                    <a:pt x="0" y="0"/>
                  </a:lnTo>
                  <a:lnTo>
                    <a:pt x="0" y="1"/>
                  </a:lnTo>
                  <a:lnTo>
                    <a:pt x="0" y="1"/>
                  </a:lnTo>
                  <a:lnTo>
                    <a:pt x="0" y="1"/>
                  </a:lnTo>
                  <a:lnTo>
                    <a:pt x="0" y="1"/>
                  </a:lnTo>
                  <a:lnTo>
                    <a:pt x="0"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7" name="Freeform 645"/>
            <p:cNvSpPr>
              <a:spLocks/>
            </p:cNvSpPr>
            <p:nvPr/>
          </p:nvSpPr>
          <p:spPr bwMode="auto">
            <a:xfrm>
              <a:off x="7925646" y="2948984"/>
              <a:ext cx="3408" cy="5806"/>
            </a:xfrm>
            <a:custGeom>
              <a:avLst/>
              <a:gdLst/>
              <a:ahLst/>
              <a:cxnLst>
                <a:cxn ang="0">
                  <a:pos x="1" y="0"/>
                </a:cxn>
                <a:cxn ang="0">
                  <a:pos x="0" y="1"/>
                </a:cxn>
                <a:cxn ang="0">
                  <a:pos x="1" y="2"/>
                </a:cxn>
                <a:cxn ang="0">
                  <a:pos x="1" y="1"/>
                </a:cxn>
                <a:cxn ang="0">
                  <a:pos x="1" y="0"/>
                </a:cxn>
                <a:cxn ang="0">
                  <a:pos x="1" y="0"/>
                </a:cxn>
                <a:cxn ang="0">
                  <a:pos x="1" y="0"/>
                </a:cxn>
              </a:cxnLst>
              <a:rect l="0" t="0" r="r" b="b"/>
              <a:pathLst>
                <a:path w="1" h="2">
                  <a:moveTo>
                    <a:pt x="1" y="0"/>
                  </a:moveTo>
                  <a:lnTo>
                    <a:pt x="0" y="1"/>
                  </a:lnTo>
                  <a:lnTo>
                    <a:pt x="1" y="2"/>
                  </a:lnTo>
                  <a:lnTo>
                    <a:pt x="1" y="1"/>
                  </a:lnTo>
                  <a:lnTo>
                    <a:pt x="1" y="0"/>
                  </a:lnTo>
                  <a:lnTo>
                    <a:pt x="1" y="0"/>
                  </a:lnTo>
                  <a:lnTo>
                    <a:pt x="1"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8" name="Freeform 646"/>
            <p:cNvSpPr>
              <a:spLocks/>
            </p:cNvSpPr>
            <p:nvPr/>
          </p:nvSpPr>
          <p:spPr bwMode="auto">
            <a:xfrm>
              <a:off x="7932460" y="2917051"/>
              <a:ext cx="3408" cy="8710"/>
            </a:xfrm>
            <a:custGeom>
              <a:avLst/>
              <a:gdLst/>
              <a:ahLst/>
              <a:cxnLst>
                <a:cxn ang="0">
                  <a:pos x="0" y="2"/>
                </a:cxn>
                <a:cxn ang="0">
                  <a:pos x="0" y="1"/>
                </a:cxn>
                <a:cxn ang="0">
                  <a:pos x="0" y="0"/>
                </a:cxn>
                <a:cxn ang="0">
                  <a:pos x="0" y="1"/>
                </a:cxn>
                <a:cxn ang="0">
                  <a:pos x="0" y="2"/>
                </a:cxn>
                <a:cxn ang="0">
                  <a:pos x="0" y="3"/>
                </a:cxn>
                <a:cxn ang="0">
                  <a:pos x="0" y="2"/>
                </a:cxn>
              </a:cxnLst>
              <a:rect l="0" t="0" r="r" b="b"/>
              <a:pathLst>
                <a:path h="3">
                  <a:moveTo>
                    <a:pt x="0" y="2"/>
                  </a:moveTo>
                  <a:lnTo>
                    <a:pt x="0" y="1"/>
                  </a:lnTo>
                  <a:lnTo>
                    <a:pt x="0" y="0"/>
                  </a:lnTo>
                  <a:lnTo>
                    <a:pt x="0" y="1"/>
                  </a:lnTo>
                  <a:lnTo>
                    <a:pt x="0" y="2"/>
                  </a:lnTo>
                  <a:lnTo>
                    <a:pt x="0" y="3"/>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49" name="Freeform 647"/>
            <p:cNvSpPr>
              <a:spLocks/>
            </p:cNvSpPr>
            <p:nvPr/>
          </p:nvSpPr>
          <p:spPr bwMode="auto">
            <a:xfrm>
              <a:off x="7929052" y="2925760"/>
              <a:ext cx="3408" cy="2904"/>
            </a:xfrm>
            <a:custGeom>
              <a:avLst/>
              <a:gdLst/>
              <a:ahLst/>
              <a:cxnLst>
                <a:cxn ang="0">
                  <a:pos x="0" y="0"/>
                </a:cxn>
                <a:cxn ang="0">
                  <a:pos x="0" y="1"/>
                </a:cxn>
                <a:cxn ang="0">
                  <a:pos x="1" y="0"/>
                </a:cxn>
                <a:cxn ang="0">
                  <a:pos x="1" y="0"/>
                </a:cxn>
                <a:cxn ang="0">
                  <a:pos x="0" y="0"/>
                </a:cxn>
              </a:cxnLst>
              <a:rect l="0" t="0" r="r" b="b"/>
              <a:pathLst>
                <a:path w="1" h="1">
                  <a:moveTo>
                    <a:pt x="0" y="0"/>
                  </a:moveTo>
                  <a:lnTo>
                    <a:pt x="0" y="1"/>
                  </a:lnTo>
                  <a:lnTo>
                    <a:pt x="1"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0" name="Freeform 648"/>
            <p:cNvSpPr>
              <a:spLocks/>
            </p:cNvSpPr>
            <p:nvPr/>
          </p:nvSpPr>
          <p:spPr bwMode="auto">
            <a:xfrm>
              <a:off x="7755316" y="3308961"/>
              <a:ext cx="3408" cy="5806"/>
            </a:xfrm>
            <a:custGeom>
              <a:avLst/>
              <a:gdLst/>
              <a:ahLst/>
              <a:cxnLst>
                <a:cxn ang="0">
                  <a:pos x="1" y="1"/>
                </a:cxn>
                <a:cxn ang="0">
                  <a:pos x="1" y="1"/>
                </a:cxn>
                <a:cxn ang="0">
                  <a:pos x="1" y="1"/>
                </a:cxn>
                <a:cxn ang="0">
                  <a:pos x="0" y="0"/>
                </a:cxn>
                <a:cxn ang="0">
                  <a:pos x="1" y="1"/>
                </a:cxn>
                <a:cxn ang="0">
                  <a:pos x="1" y="2"/>
                </a:cxn>
                <a:cxn ang="0">
                  <a:pos x="1" y="2"/>
                </a:cxn>
                <a:cxn ang="0">
                  <a:pos x="1" y="1"/>
                </a:cxn>
              </a:cxnLst>
              <a:rect l="0" t="0" r="r" b="b"/>
              <a:pathLst>
                <a:path w="1" h="2">
                  <a:moveTo>
                    <a:pt x="1" y="1"/>
                  </a:moveTo>
                  <a:lnTo>
                    <a:pt x="1" y="1"/>
                  </a:lnTo>
                  <a:lnTo>
                    <a:pt x="1" y="1"/>
                  </a:lnTo>
                  <a:lnTo>
                    <a:pt x="0" y="0"/>
                  </a:lnTo>
                  <a:lnTo>
                    <a:pt x="1" y="1"/>
                  </a:lnTo>
                  <a:lnTo>
                    <a:pt x="1" y="2"/>
                  </a:lnTo>
                  <a:lnTo>
                    <a:pt x="1" y="2"/>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1" name="Freeform 649"/>
            <p:cNvSpPr>
              <a:spLocks/>
            </p:cNvSpPr>
            <p:nvPr/>
          </p:nvSpPr>
          <p:spPr bwMode="auto">
            <a:xfrm>
              <a:off x="7932460" y="3033173"/>
              <a:ext cx="3408" cy="5806"/>
            </a:xfrm>
            <a:custGeom>
              <a:avLst/>
              <a:gdLst/>
              <a:ahLst/>
              <a:cxnLst>
                <a:cxn ang="0">
                  <a:pos x="0" y="1"/>
                </a:cxn>
                <a:cxn ang="0">
                  <a:pos x="0" y="2"/>
                </a:cxn>
                <a:cxn ang="0">
                  <a:pos x="0" y="2"/>
                </a:cxn>
                <a:cxn ang="0">
                  <a:pos x="0" y="2"/>
                </a:cxn>
                <a:cxn ang="0">
                  <a:pos x="0" y="2"/>
                </a:cxn>
                <a:cxn ang="0">
                  <a:pos x="0" y="1"/>
                </a:cxn>
                <a:cxn ang="0">
                  <a:pos x="1" y="0"/>
                </a:cxn>
                <a:cxn ang="0">
                  <a:pos x="1" y="0"/>
                </a:cxn>
                <a:cxn ang="0">
                  <a:pos x="1" y="0"/>
                </a:cxn>
                <a:cxn ang="0">
                  <a:pos x="0" y="0"/>
                </a:cxn>
                <a:cxn ang="0">
                  <a:pos x="0" y="0"/>
                </a:cxn>
                <a:cxn ang="0">
                  <a:pos x="0" y="1"/>
                </a:cxn>
              </a:cxnLst>
              <a:rect l="0" t="0" r="r" b="b"/>
              <a:pathLst>
                <a:path w="1" h="2">
                  <a:moveTo>
                    <a:pt x="0" y="1"/>
                  </a:moveTo>
                  <a:lnTo>
                    <a:pt x="0" y="2"/>
                  </a:lnTo>
                  <a:lnTo>
                    <a:pt x="0" y="2"/>
                  </a:lnTo>
                  <a:lnTo>
                    <a:pt x="0" y="2"/>
                  </a:lnTo>
                  <a:lnTo>
                    <a:pt x="0" y="2"/>
                  </a:lnTo>
                  <a:lnTo>
                    <a:pt x="0" y="1"/>
                  </a:lnTo>
                  <a:lnTo>
                    <a:pt x="1" y="0"/>
                  </a:lnTo>
                  <a:lnTo>
                    <a:pt x="1" y="0"/>
                  </a:lnTo>
                  <a:lnTo>
                    <a:pt x="1" y="0"/>
                  </a:lnTo>
                  <a:lnTo>
                    <a:pt x="0" y="0"/>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2" name="Freeform 650"/>
            <p:cNvSpPr>
              <a:spLocks/>
            </p:cNvSpPr>
            <p:nvPr/>
          </p:nvSpPr>
          <p:spPr bwMode="auto">
            <a:xfrm>
              <a:off x="7901799" y="3062203"/>
              <a:ext cx="6813" cy="11612"/>
            </a:xfrm>
            <a:custGeom>
              <a:avLst/>
              <a:gdLst/>
              <a:ahLst/>
              <a:cxnLst>
                <a:cxn ang="0">
                  <a:pos x="0" y="4"/>
                </a:cxn>
                <a:cxn ang="0">
                  <a:pos x="1" y="3"/>
                </a:cxn>
                <a:cxn ang="0">
                  <a:pos x="1" y="3"/>
                </a:cxn>
                <a:cxn ang="0">
                  <a:pos x="1" y="2"/>
                </a:cxn>
                <a:cxn ang="0">
                  <a:pos x="2" y="2"/>
                </a:cxn>
                <a:cxn ang="0">
                  <a:pos x="2" y="1"/>
                </a:cxn>
                <a:cxn ang="0">
                  <a:pos x="2" y="0"/>
                </a:cxn>
                <a:cxn ang="0">
                  <a:pos x="2" y="1"/>
                </a:cxn>
                <a:cxn ang="0">
                  <a:pos x="1" y="1"/>
                </a:cxn>
                <a:cxn ang="0">
                  <a:pos x="1" y="1"/>
                </a:cxn>
                <a:cxn ang="0">
                  <a:pos x="1" y="2"/>
                </a:cxn>
                <a:cxn ang="0">
                  <a:pos x="0" y="2"/>
                </a:cxn>
                <a:cxn ang="0">
                  <a:pos x="0" y="3"/>
                </a:cxn>
                <a:cxn ang="0">
                  <a:pos x="0" y="4"/>
                </a:cxn>
                <a:cxn ang="0">
                  <a:pos x="0" y="4"/>
                </a:cxn>
                <a:cxn ang="0">
                  <a:pos x="0" y="4"/>
                </a:cxn>
                <a:cxn ang="0">
                  <a:pos x="0" y="4"/>
                </a:cxn>
              </a:cxnLst>
              <a:rect l="0" t="0" r="r" b="b"/>
              <a:pathLst>
                <a:path w="2" h="4">
                  <a:moveTo>
                    <a:pt x="0" y="4"/>
                  </a:moveTo>
                  <a:lnTo>
                    <a:pt x="1" y="3"/>
                  </a:lnTo>
                  <a:lnTo>
                    <a:pt x="1" y="3"/>
                  </a:lnTo>
                  <a:lnTo>
                    <a:pt x="1" y="2"/>
                  </a:lnTo>
                  <a:lnTo>
                    <a:pt x="2" y="2"/>
                  </a:lnTo>
                  <a:lnTo>
                    <a:pt x="2" y="1"/>
                  </a:lnTo>
                  <a:lnTo>
                    <a:pt x="2" y="0"/>
                  </a:lnTo>
                  <a:lnTo>
                    <a:pt x="2" y="1"/>
                  </a:lnTo>
                  <a:lnTo>
                    <a:pt x="1" y="1"/>
                  </a:lnTo>
                  <a:lnTo>
                    <a:pt x="1" y="1"/>
                  </a:lnTo>
                  <a:lnTo>
                    <a:pt x="1" y="2"/>
                  </a:lnTo>
                  <a:lnTo>
                    <a:pt x="0" y="2"/>
                  </a:lnTo>
                  <a:lnTo>
                    <a:pt x="0" y="3"/>
                  </a:lnTo>
                  <a:lnTo>
                    <a:pt x="0" y="4"/>
                  </a:lnTo>
                  <a:lnTo>
                    <a:pt x="0" y="4"/>
                  </a:lnTo>
                  <a:lnTo>
                    <a:pt x="0" y="4"/>
                  </a:lnTo>
                  <a:lnTo>
                    <a:pt x="0" y="4"/>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3" name="Freeform 651"/>
            <p:cNvSpPr>
              <a:spLocks/>
            </p:cNvSpPr>
            <p:nvPr/>
          </p:nvSpPr>
          <p:spPr bwMode="auto">
            <a:xfrm>
              <a:off x="7959713" y="2861893"/>
              <a:ext cx="3408" cy="2904"/>
            </a:xfrm>
            <a:custGeom>
              <a:avLst/>
              <a:gdLst/>
              <a:ahLst/>
              <a:cxnLst>
                <a:cxn ang="0">
                  <a:pos x="0" y="0"/>
                </a:cxn>
                <a:cxn ang="0">
                  <a:pos x="0" y="0"/>
                </a:cxn>
                <a:cxn ang="0">
                  <a:pos x="0" y="0"/>
                </a:cxn>
                <a:cxn ang="0">
                  <a:pos x="0" y="0"/>
                </a:cxn>
                <a:cxn ang="0">
                  <a:pos x="1" y="0"/>
                </a:cxn>
                <a:cxn ang="0">
                  <a:pos x="0" y="0"/>
                </a:cxn>
              </a:cxnLst>
              <a:rect l="0" t="0" r="r" b="b"/>
              <a:pathLst>
                <a:path w="1">
                  <a:moveTo>
                    <a:pt x="0" y="0"/>
                  </a:moveTo>
                  <a:lnTo>
                    <a:pt x="0" y="0"/>
                  </a:lnTo>
                  <a:lnTo>
                    <a:pt x="0" y="0"/>
                  </a:lnTo>
                  <a:lnTo>
                    <a:pt x="0" y="0"/>
                  </a:lnTo>
                  <a:lnTo>
                    <a:pt x="1"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4" name="Freeform 652"/>
            <p:cNvSpPr>
              <a:spLocks/>
            </p:cNvSpPr>
            <p:nvPr/>
          </p:nvSpPr>
          <p:spPr bwMode="auto">
            <a:xfrm>
              <a:off x="7963118" y="2780608"/>
              <a:ext cx="207805" cy="159668"/>
            </a:xfrm>
            <a:custGeom>
              <a:avLst/>
              <a:gdLst/>
              <a:ahLst/>
              <a:cxnLst>
                <a:cxn ang="0">
                  <a:pos x="9" y="43"/>
                </a:cxn>
                <a:cxn ang="0">
                  <a:pos x="6" y="47"/>
                </a:cxn>
                <a:cxn ang="0">
                  <a:pos x="0" y="52"/>
                </a:cxn>
                <a:cxn ang="0">
                  <a:pos x="3" y="52"/>
                </a:cxn>
                <a:cxn ang="0">
                  <a:pos x="7" y="52"/>
                </a:cxn>
                <a:cxn ang="0">
                  <a:pos x="9" y="50"/>
                </a:cxn>
                <a:cxn ang="0">
                  <a:pos x="19" y="47"/>
                </a:cxn>
                <a:cxn ang="0">
                  <a:pos x="24" y="47"/>
                </a:cxn>
                <a:cxn ang="0">
                  <a:pos x="23" y="50"/>
                </a:cxn>
                <a:cxn ang="0">
                  <a:pos x="24" y="54"/>
                </a:cxn>
                <a:cxn ang="0">
                  <a:pos x="27" y="54"/>
                </a:cxn>
                <a:cxn ang="0">
                  <a:pos x="31" y="50"/>
                </a:cxn>
                <a:cxn ang="0">
                  <a:pos x="33" y="49"/>
                </a:cxn>
                <a:cxn ang="0">
                  <a:pos x="33" y="45"/>
                </a:cxn>
                <a:cxn ang="0">
                  <a:pos x="34" y="47"/>
                </a:cxn>
                <a:cxn ang="0">
                  <a:pos x="34" y="47"/>
                </a:cxn>
                <a:cxn ang="0">
                  <a:pos x="40" y="48"/>
                </a:cxn>
                <a:cxn ang="0">
                  <a:pos x="43" y="46"/>
                </a:cxn>
                <a:cxn ang="0">
                  <a:pos x="45" y="47"/>
                </a:cxn>
                <a:cxn ang="0">
                  <a:pos x="48" y="43"/>
                </a:cxn>
                <a:cxn ang="0">
                  <a:pos x="50" y="41"/>
                </a:cxn>
                <a:cxn ang="0">
                  <a:pos x="49" y="45"/>
                </a:cxn>
                <a:cxn ang="0">
                  <a:pos x="53" y="41"/>
                </a:cxn>
                <a:cxn ang="0">
                  <a:pos x="53" y="39"/>
                </a:cxn>
                <a:cxn ang="0">
                  <a:pos x="56" y="32"/>
                </a:cxn>
                <a:cxn ang="0">
                  <a:pos x="57" y="22"/>
                </a:cxn>
                <a:cxn ang="0">
                  <a:pos x="60" y="18"/>
                </a:cxn>
                <a:cxn ang="0">
                  <a:pos x="61" y="16"/>
                </a:cxn>
                <a:cxn ang="0">
                  <a:pos x="58" y="5"/>
                </a:cxn>
                <a:cxn ang="0">
                  <a:pos x="56" y="0"/>
                </a:cxn>
                <a:cxn ang="0">
                  <a:pos x="54" y="1"/>
                </a:cxn>
                <a:cxn ang="0">
                  <a:pos x="56" y="1"/>
                </a:cxn>
                <a:cxn ang="0">
                  <a:pos x="56" y="4"/>
                </a:cxn>
                <a:cxn ang="0">
                  <a:pos x="53" y="4"/>
                </a:cxn>
                <a:cxn ang="0">
                  <a:pos x="52" y="3"/>
                </a:cxn>
                <a:cxn ang="0">
                  <a:pos x="50" y="5"/>
                </a:cxn>
                <a:cxn ang="0">
                  <a:pos x="49" y="11"/>
                </a:cxn>
                <a:cxn ang="0">
                  <a:pos x="46" y="25"/>
                </a:cxn>
                <a:cxn ang="0">
                  <a:pos x="42" y="28"/>
                </a:cxn>
                <a:cxn ang="0">
                  <a:pos x="35" y="33"/>
                </a:cxn>
                <a:cxn ang="0">
                  <a:pos x="34" y="32"/>
                </a:cxn>
                <a:cxn ang="0">
                  <a:pos x="34" y="30"/>
                </a:cxn>
                <a:cxn ang="0">
                  <a:pos x="34" y="28"/>
                </a:cxn>
                <a:cxn ang="0">
                  <a:pos x="31" y="34"/>
                </a:cxn>
                <a:cxn ang="0">
                  <a:pos x="27" y="42"/>
                </a:cxn>
                <a:cxn ang="0">
                  <a:pos x="23" y="40"/>
                </a:cxn>
              </a:cxnLst>
              <a:rect l="0" t="0" r="r" b="b"/>
              <a:pathLst>
                <a:path w="61" h="55">
                  <a:moveTo>
                    <a:pt x="13" y="42"/>
                  </a:moveTo>
                  <a:lnTo>
                    <a:pt x="12" y="41"/>
                  </a:lnTo>
                  <a:lnTo>
                    <a:pt x="9" y="43"/>
                  </a:lnTo>
                  <a:lnTo>
                    <a:pt x="9" y="44"/>
                  </a:lnTo>
                  <a:lnTo>
                    <a:pt x="7" y="45"/>
                  </a:lnTo>
                  <a:lnTo>
                    <a:pt x="6" y="47"/>
                  </a:lnTo>
                  <a:lnTo>
                    <a:pt x="2" y="49"/>
                  </a:lnTo>
                  <a:lnTo>
                    <a:pt x="0" y="50"/>
                  </a:lnTo>
                  <a:lnTo>
                    <a:pt x="0" y="52"/>
                  </a:lnTo>
                  <a:lnTo>
                    <a:pt x="1" y="52"/>
                  </a:lnTo>
                  <a:lnTo>
                    <a:pt x="2" y="52"/>
                  </a:lnTo>
                  <a:lnTo>
                    <a:pt x="3" y="52"/>
                  </a:lnTo>
                  <a:lnTo>
                    <a:pt x="4" y="51"/>
                  </a:lnTo>
                  <a:lnTo>
                    <a:pt x="6" y="53"/>
                  </a:lnTo>
                  <a:lnTo>
                    <a:pt x="7" y="52"/>
                  </a:lnTo>
                  <a:lnTo>
                    <a:pt x="8" y="50"/>
                  </a:lnTo>
                  <a:lnTo>
                    <a:pt x="9" y="50"/>
                  </a:lnTo>
                  <a:lnTo>
                    <a:pt x="9" y="50"/>
                  </a:lnTo>
                  <a:lnTo>
                    <a:pt x="16" y="48"/>
                  </a:lnTo>
                  <a:lnTo>
                    <a:pt x="16" y="49"/>
                  </a:lnTo>
                  <a:lnTo>
                    <a:pt x="19" y="47"/>
                  </a:lnTo>
                  <a:lnTo>
                    <a:pt x="20" y="47"/>
                  </a:lnTo>
                  <a:lnTo>
                    <a:pt x="23" y="47"/>
                  </a:lnTo>
                  <a:lnTo>
                    <a:pt x="24" y="47"/>
                  </a:lnTo>
                  <a:lnTo>
                    <a:pt x="25" y="47"/>
                  </a:lnTo>
                  <a:lnTo>
                    <a:pt x="25" y="48"/>
                  </a:lnTo>
                  <a:lnTo>
                    <a:pt x="23" y="50"/>
                  </a:lnTo>
                  <a:lnTo>
                    <a:pt x="23" y="52"/>
                  </a:lnTo>
                  <a:lnTo>
                    <a:pt x="23" y="53"/>
                  </a:lnTo>
                  <a:lnTo>
                    <a:pt x="24" y="54"/>
                  </a:lnTo>
                  <a:lnTo>
                    <a:pt x="25" y="54"/>
                  </a:lnTo>
                  <a:lnTo>
                    <a:pt x="27" y="55"/>
                  </a:lnTo>
                  <a:lnTo>
                    <a:pt x="27" y="54"/>
                  </a:lnTo>
                  <a:lnTo>
                    <a:pt x="30" y="50"/>
                  </a:lnTo>
                  <a:lnTo>
                    <a:pt x="31" y="50"/>
                  </a:lnTo>
                  <a:lnTo>
                    <a:pt x="31" y="50"/>
                  </a:lnTo>
                  <a:lnTo>
                    <a:pt x="32" y="50"/>
                  </a:lnTo>
                  <a:lnTo>
                    <a:pt x="33" y="50"/>
                  </a:lnTo>
                  <a:lnTo>
                    <a:pt x="33" y="49"/>
                  </a:lnTo>
                  <a:lnTo>
                    <a:pt x="31" y="47"/>
                  </a:lnTo>
                  <a:lnTo>
                    <a:pt x="32" y="45"/>
                  </a:lnTo>
                  <a:lnTo>
                    <a:pt x="33" y="45"/>
                  </a:lnTo>
                  <a:lnTo>
                    <a:pt x="33" y="47"/>
                  </a:lnTo>
                  <a:lnTo>
                    <a:pt x="33" y="47"/>
                  </a:lnTo>
                  <a:lnTo>
                    <a:pt x="34" y="47"/>
                  </a:lnTo>
                  <a:lnTo>
                    <a:pt x="34" y="47"/>
                  </a:lnTo>
                  <a:lnTo>
                    <a:pt x="35" y="47"/>
                  </a:lnTo>
                  <a:lnTo>
                    <a:pt x="34" y="47"/>
                  </a:lnTo>
                  <a:lnTo>
                    <a:pt x="34" y="48"/>
                  </a:lnTo>
                  <a:lnTo>
                    <a:pt x="35" y="47"/>
                  </a:lnTo>
                  <a:lnTo>
                    <a:pt x="40" y="48"/>
                  </a:lnTo>
                  <a:lnTo>
                    <a:pt x="43" y="45"/>
                  </a:lnTo>
                  <a:lnTo>
                    <a:pt x="44" y="45"/>
                  </a:lnTo>
                  <a:lnTo>
                    <a:pt x="43" y="46"/>
                  </a:lnTo>
                  <a:lnTo>
                    <a:pt x="44" y="47"/>
                  </a:lnTo>
                  <a:lnTo>
                    <a:pt x="45" y="47"/>
                  </a:lnTo>
                  <a:lnTo>
                    <a:pt x="45" y="47"/>
                  </a:lnTo>
                  <a:lnTo>
                    <a:pt x="45" y="44"/>
                  </a:lnTo>
                  <a:lnTo>
                    <a:pt x="46" y="43"/>
                  </a:lnTo>
                  <a:lnTo>
                    <a:pt x="48" y="43"/>
                  </a:lnTo>
                  <a:lnTo>
                    <a:pt x="49" y="44"/>
                  </a:lnTo>
                  <a:lnTo>
                    <a:pt x="49" y="41"/>
                  </a:lnTo>
                  <a:lnTo>
                    <a:pt x="50" y="41"/>
                  </a:lnTo>
                  <a:lnTo>
                    <a:pt x="50" y="42"/>
                  </a:lnTo>
                  <a:lnTo>
                    <a:pt x="49" y="43"/>
                  </a:lnTo>
                  <a:lnTo>
                    <a:pt x="49" y="45"/>
                  </a:lnTo>
                  <a:lnTo>
                    <a:pt x="49" y="46"/>
                  </a:lnTo>
                  <a:lnTo>
                    <a:pt x="52" y="44"/>
                  </a:lnTo>
                  <a:lnTo>
                    <a:pt x="53" y="41"/>
                  </a:lnTo>
                  <a:lnTo>
                    <a:pt x="55" y="40"/>
                  </a:lnTo>
                  <a:lnTo>
                    <a:pt x="54" y="39"/>
                  </a:lnTo>
                  <a:lnTo>
                    <a:pt x="53" y="39"/>
                  </a:lnTo>
                  <a:lnTo>
                    <a:pt x="54" y="35"/>
                  </a:lnTo>
                  <a:lnTo>
                    <a:pt x="55" y="32"/>
                  </a:lnTo>
                  <a:lnTo>
                    <a:pt x="56" y="32"/>
                  </a:lnTo>
                  <a:lnTo>
                    <a:pt x="56" y="25"/>
                  </a:lnTo>
                  <a:lnTo>
                    <a:pt x="56" y="23"/>
                  </a:lnTo>
                  <a:lnTo>
                    <a:pt x="57" y="22"/>
                  </a:lnTo>
                  <a:lnTo>
                    <a:pt x="59" y="22"/>
                  </a:lnTo>
                  <a:lnTo>
                    <a:pt x="59" y="21"/>
                  </a:lnTo>
                  <a:lnTo>
                    <a:pt x="60" y="18"/>
                  </a:lnTo>
                  <a:lnTo>
                    <a:pt x="60" y="18"/>
                  </a:lnTo>
                  <a:lnTo>
                    <a:pt x="60" y="17"/>
                  </a:lnTo>
                  <a:lnTo>
                    <a:pt x="61" y="16"/>
                  </a:lnTo>
                  <a:lnTo>
                    <a:pt x="61" y="15"/>
                  </a:lnTo>
                  <a:lnTo>
                    <a:pt x="61" y="14"/>
                  </a:lnTo>
                  <a:lnTo>
                    <a:pt x="58" y="5"/>
                  </a:lnTo>
                  <a:lnTo>
                    <a:pt x="58" y="1"/>
                  </a:lnTo>
                  <a:lnTo>
                    <a:pt x="58" y="0"/>
                  </a:lnTo>
                  <a:lnTo>
                    <a:pt x="56" y="0"/>
                  </a:lnTo>
                  <a:lnTo>
                    <a:pt x="55" y="0"/>
                  </a:lnTo>
                  <a:lnTo>
                    <a:pt x="55" y="0"/>
                  </a:lnTo>
                  <a:lnTo>
                    <a:pt x="54" y="1"/>
                  </a:lnTo>
                  <a:lnTo>
                    <a:pt x="55" y="3"/>
                  </a:lnTo>
                  <a:lnTo>
                    <a:pt x="56" y="2"/>
                  </a:lnTo>
                  <a:lnTo>
                    <a:pt x="56" y="1"/>
                  </a:lnTo>
                  <a:lnTo>
                    <a:pt x="56" y="3"/>
                  </a:lnTo>
                  <a:lnTo>
                    <a:pt x="56" y="4"/>
                  </a:lnTo>
                  <a:lnTo>
                    <a:pt x="56" y="4"/>
                  </a:lnTo>
                  <a:lnTo>
                    <a:pt x="55" y="3"/>
                  </a:lnTo>
                  <a:lnTo>
                    <a:pt x="54" y="5"/>
                  </a:lnTo>
                  <a:lnTo>
                    <a:pt x="53" y="4"/>
                  </a:lnTo>
                  <a:lnTo>
                    <a:pt x="53" y="3"/>
                  </a:lnTo>
                  <a:lnTo>
                    <a:pt x="52" y="2"/>
                  </a:lnTo>
                  <a:lnTo>
                    <a:pt x="52" y="3"/>
                  </a:lnTo>
                  <a:lnTo>
                    <a:pt x="52" y="3"/>
                  </a:lnTo>
                  <a:lnTo>
                    <a:pt x="51" y="5"/>
                  </a:lnTo>
                  <a:lnTo>
                    <a:pt x="50" y="5"/>
                  </a:lnTo>
                  <a:lnTo>
                    <a:pt x="50" y="6"/>
                  </a:lnTo>
                  <a:lnTo>
                    <a:pt x="50" y="9"/>
                  </a:lnTo>
                  <a:lnTo>
                    <a:pt x="49" y="11"/>
                  </a:lnTo>
                  <a:lnTo>
                    <a:pt x="49" y="11"/>
                  </a:lnTo>
                  <a:lnTo>
                    <a:pt x="50" y="12"/>
                  </a:lnTo>
                  <a:lnTo>
                    <a:pt x="46" y="25"/>
                  </a:lnTo>
                  <a:lnTo>
                    <a:pt x="45" y="25"/>
                  </a:lnTo>
                  <a:lnTo>
                    <a:pt x="44" y="25"/>
                  </a:lnTo>
                  <a:lnTo>
                    <a:pt x="42" y="28"/>
                  </a:lnTo>
                  <a:lnTo>
                    <a:pt x="39" y="31"/>
                  </a:lnTo>
                  <a:lnTo>
                    <a:pt x="36" y="32"/>
                  </a:lnTo>
                  <a:lnTo>
                    <a:pt x="35" y="33"/>
                  </a:lnTo>
                  <a:lnTo>
                    <a:pt x="34" y="33"/>
                  </a:lnTo>
                  <a:lnTo>
                    <a:pt x="34" y="33"/>
                  </a:lnTo>
                  <a:lnTo>
                    <a:pt x="34" y="32"/>
                  </a:lnTo>
                  <a:lnTo>
                    <a:pt x="33" y="31"/>
                  </a:lnTo>
                  <a:lnTo>
                    <a:pt x="33" y="31"/>
                  </a:lnTo>
                  <a:lnTo>
                    <a:pt x="34" y="30"/>
                  </a:lnTo>
                  <a:lnTo>
                    <a:pt x="35" y="29"/>
                  </a:lnTo>
                  <a:lnTo>
                    <a:pt x="35" y="28"/>
                  </a:lnTo>
                  <a:lnTo>
                    <a:pt x="34" y="28"/>
                  </a:lnTo>
                  <a:lnTo>
                    <a:pt x="32" y="29"/>
                  </a:lnTo>
                  <a:lnTo>
                    <a:pt x="32" y="32"/>
                  </a:lnTo>
                  <a:lnTo>
                    <a:pt x="31" y="34"/>
                  </a:lnTo>
                  <a:lnTo>
                    <a:pt x="28" y="37"/>
                  </a:lnTo>
                  <a:lnTo>
                    <a:pt x="28" y="40"/>
                  </a:lnTo>
                  <a:lnTo>
                    <a:pt x="27" y="42"/>
                  </a:lnTo>
                  <a:lnTo>
                    <a:pt x="26" y="42"/>
                  </a:lnTo>
                  <a:lnTo>
                    <a:pt x="23" y="41"/>
                  </a:lnTo>
                  <a:lnTo>
                    <a:pt x="23" y="40"/>
                  </a:lnTo>
                  <a:lnTo>
                    <a:pt x="13" y="4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5" name="Freeform 653"/>
            <p:cNvSpPr>
              <a:spLocks/>
            </p:cNvSpPr>
            <p:nvPr/>
          </p:nvSpPr>
          <p:spPr bwMode="auto">
            <a:xfrm>
              <a:off x="7939273" y="2934470"/>
              <a:ext cx="3408" cy="2904"/>
            </a:xfrm>
            <a:custGeom>
              <a:avLst/>
              <a:gdLst/>
              <a:ahLst/>
              <a:cxnLst>
                <a:cxn ang="0">
                  <a:pos x="0" y="0"/>
                </a:cxn>
                <a:cxn ang="0">
                  <a:pos x="0" y="0"/>
                </a:cxn>
                <a:cxn ang="0">
                  <a:pos x="0" y="1"/>
                </a:cxn>
                <a:cxn ang="0">
                  <a:pos x="1" y="1"/>
                </a:cxn>
                <a:cxn ang="0">
                  <a:pos x="0" y="0"/>
                </a:cxn>
              </a:cxnLst>
              <a:rect l="0" t="0" r="r" b="b"/>
              <a:pathLst>
                <a:path w="1" h="1">
                  <a:moveTo>
                    <a:pt x="0" y="0"/>
                  </a:moveTo>
                  <a:lnTo>
                    <a:pt x="0" y="0"/>
                  </a:lnTo>
                  <a:lnTo>
                    <a:pt x="0" y="1"/>
                  </a:lnTo>
                  <a:lnTo>
                    <a:pt x="1"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6" name="Freeform 654"/>
            <p:cNvSpPr>
              <a:spLocks/>
            </p:cNvSpPr>
            <p:nvPr/>
          </p:nvSpPr>
          <p:spPr bwMode="auto">
            <a:xfrm>
              <a:off x="7939273" y="2931566"/>
              <a:ext cx="40879" cy="55159"/>
            </a:xfrm>
            <a:custGeom>
              <a:avLst/>
              <a:gdLst/>
              <a:ahLst/>
              <a:cxnLst>
                <a:cxn ang="0">
                  <a:pos x="1" y="6"/>
                </a:cxn>
                <a:cxn ang="0">
                  <a:pos x="1" y="7"/>
                </a:cxn>
                <a:cxn ang="0">
                  <a:pos x="1" y="6"/>
                </a:cxn>
                <a:cxn ang="0">
                  <a:pos x="0" y="6"/>
                </a:cxn>
                <a:cxn ang="0">
                  <a:pos x="1" y="9"/>
                </a:cxn>
                <a:cxn ang="0">
                  <a:pos x="1" y="9"/>
                </a:cxn>
                <a:cxn ang="0">
                  <a:pos x="2" y="8"/>
                </a:cxn>
                <a:cxn ang="0">
                  <a:pos x="3" y="9"/>
                </a:cxn>
                <a:cxn ang="0">
                  <a:pos x="4" y="8"/>
                </a:cxn>
                <a:cxn ang="0">
                  <a:pos x="3" y="7"/>
                </a:cxn>
                <a:cxn ang="0">
                  <a:pos x="3" y="7"/>
                </a:cxn>
                <a:cxn ang="0">
                  <a:pos x="3" y="6"/>
                </a:cxn>
                <a:cxn ang="0">
                  <a:pos x="3" y="6"/>
                </a:cxn>
                <a:cxn ang="0">
                  <a:pos x="5" y="8"/>
                </a:cxn>
                <a:cxn ang="0">
                  <a:pos x="5" y="9"/>
                </a:cxn>
                <a:cxn ang="0">
                  <a:pos x="5" y="9"/>
                </a:cxn>
                <a:cxn ang="0">
                  <a:pos x="5" y="10"/>
                </a:cxn>
                <a:cxn ang="0">
                  <a:pos x="5" y="12"/>
                </a:cxn>
                <a:cxn ang="0">
                  <a:pos x="4" y="12"/>
                </a:cxn>
                <a:cxn ang="0">
                  <a:pos x="3" y="13"/>
                </a:cxn>
                <a:cxn ang="0">
                  <a:pos x="3" y="17"/>
                </a:cxn>
                <a:cxn ang="0">
                  <a:pos x="3" y="17"/>
                </a:cxn>
                <a:cxn ang="0">
                  <a:pos x="4" y="18"/>
                </a:cxn>
                <a:cxn ang="0">
                  <a:pos x="5" y="18"/>
                </a:cxn>
                <a:cxn ang="0">
                  <a:pos x="5" y="17"/>
                </a:cxn>
                <a:cxn ang="0">
                  <a:pos x="5" y="16"/>
                </a:cxn>
                <a:cxn ang="0">
                  <a:pos x="5" y="15"/>
                </a:cxn>
                <a:cxn ang="0">
                  <a:pos x="6" y="15"/>
                </a:cxn>
                <a:cxn ang="0">
                  <a:pos x="5" y="16"/>
                </a:cxn>
                <a:cxn ang="0">
                  <a:pos x="6" y="19"/>
                </a:cxn>
                <a:cxn ang="0">
                  <a:pos x="7" y="19"/>
                </a:cxn>
                <a:cxn ang="0">
                  <a:pos x="8" y="18"/>
                </a:cxn>
                <a:cxn ang="0">
                  <a:pos x="8" y="17"/>
                </a:cxn>
                <a:cxn ang="0">
                  <a:pos x="8" y="17"/>
                </a:cxn>
                <a:cxn ang="0">
                  <a:pos x="8" y="17"/>
                </a:cxn>
                <a:cxn ang="0">
                  <a:pos x="12" y="7"/>
                </a:cxn>
                <a:cxn ang="0">
                  <a:pos x="12" y="6"/>
                </a:cxn>
                <a:cxn ang="0">
                  <a:pos x="12" y="5"/>
                </a:cxn>
                <a:cxn ang="0">
                  <a:pos x="11" y="5"/>
                </a:cxn>
                <a:cxn ang="0">
                  <a:pos x="10" y="4"/>
                </a:cxn>
                <a:cxn ang="0">
                  <a:pos x="11" y="3"/>
                </a:cxn>
                <a:cxn ang="0">
                  <a:pos x="11" y="2"/>
                </a:cxn>
                <a:cxn ang="0">
                  <a:pos x="10" y="2"/>
                </a:cxn>
                <a:cxn ang="0">
                  <a:pos x="8" y="2"/>
                </a:cxn>
                <a:cxn ang="0">
                  <a:pos x="7" y="1"/>
                </a:cxn>
                <a:cxn ang="0">
                  <a:pos x="7" y="1"/>
                </a:cxn>
                <a:cxn ang="0">
                  <a:pos x="6" y="1"/>
                </a:cxn>
                <a:cxn ang="0">
                  <a:pos x="6" y="0"/>
                </a:cxn>
                <a:cxn ang="0">
                  <a:pos x="6" y="0"/>
                </a:cxn>
                <a:cxn ang="0">
                  <a:pos x="5" y="1"/>
                </a:cxn>
                <a:cxn ang="0">
                  <a:pos x="5" y="2"/>
                </a:cxn>
                <a:cxn ang="0">
                  <a:pos x="4" y="2"/>
                </a:cxn>
                <a:cxn ang="0">
                  <a:pos x="3" y="2"/>
                </a:cxn>
                <a:cxn ang="0">
                  <a:pos x="2" y="3"/>
                </a:cxn>
                <a:cxn ang="0">
                  <a:pos x="1" y="3"/>
                </a:cxn>
                <a:cxn ang="0">
                  <a:pos x="1" y="3"/>
                </a:cxn>
                <a:cxn ang="0">
                  <a:pos x="1" y="4"/>
                </a:cxn>
                <a:cxn ang="0">
                  <a:pos x="0" y="5"/>
                </a:cxn>
                <a:cxn ang="0">
                  <a:pos x="1" y="6"/>
                </a:cxn>
              </a:cxnLst>
              <a:rect l="0" t="0" r="r" b="b"/>
              <a:pathLst>
                <a:path w="12" h="19">
                  <a:moveTo>
                    <a:pt x="1" y="6"/>
                  </a:moveTo>
                  <a:lnTo>
                    <a:pt x="1" y="7"/>
                  </a:lnTo>
                  <a:lnTo>
                    <a:pt x="1" y="6"/>
                  </a:lnTo>
                  <a:lnTo>
                    <a:pt x="0" y="6"/>
                  </a:lnTo>
                  <a:lnTo>
                    <a:pt x="1" y="9"/>
                  </a:lnTo>
                  <a:lnTo>
                    <a:pt x="1" y="9"/>
                  </a:lnTo>
                  <a:lnTo>
                    <a:pt x="2" y="8"/>
                  </a:lnTo>
                  <a:lnTo>
                    <a:pt x="3" y="9"/>
                  </a:lnTo>
                  <a:lnTo>
                    <a:pt x="4" y="8"/>
                  </a:lnTo>
                  <a:lnTo>
                    <a:pt x="3" y="7"/>
                  </a:lnTo>
                  <a:lnTo>
                    <a:pt x="3" y="7"/>
                  </a:lnTo>
                  <a:lnTo>
                    <a:pt x="3" y="6"/>
                  </a:lnTo>
                  <a:lnTo>
                    <a:pt x="3" y="6"/>
                  </a:lnTo>
                  <a:lnTo>
                    <a:pt x="5" y="8"/>
                  </a:lnTo>
                  <a:lnTo>
                    <a:pt x="5" y="9"/>
                  </a:lnTo>
                  <a:lnTo>
                    <a:pt x="5" y="9"/>
                  </a:lnTo>
                  <a:lnTo>
                    <a:pt x="5" y="10"/>
                  </a:lnTo>
                  <a:lnTo>
                    <a:pt x="5" y="12"/>
                  </a:lnTo>
                  <a:lnTo>
                    <a:pt x="4" y="12"/>
                  </a:lnTo>
                  <a:lnTo>
                    <a:pt x="3" y="13"/>
                  </a:lnTo>
                  <a:lnTo>
                    <a:pt x="3" y="17"/>
                  </a:lnTo>
                  <a:lnTo>
                    <a:pt x="3" y="17"/>
                  </a:lnTo>
                  <a:lnTo>
                    <a:pt x="4" y="18"/>
                  </a:lnTo>
                  <a:lnTo>
                    <a:pt x="5" y="18"/>
                  </a:lnTo>
                  <a:lnTo>
                    <a:pt x="5" y="17"/>
                  </a:lnTo>
                  <a:lnTo>
                    <a:pt x="5" y="16"/>
                  </a:lnTo>
                  <a:lnTo>
                    <a:pt x="5" y="15"/>
                  </a:lnTo>
                  <a:lnTo>
                    <a:pt x="6" y="15"/>
                  </a:lnTo>
                  <a:lnTo>
                    <a:pt x="5" y="16"/>
                  </a:lnTo>
                  <a:lnTo>
                    <a:pt x="6" y="19"/>
                  </a:lnTo>
                  <a:lnTo>
                    <a:pt x="7" y="19"/>
                  </a:lnTo>
                  <a:lnTo>
                    <a:pt x="8" y="18"/>
                  </a:lnTo>
                  <a:lnTo>
                    <a:pt x="8" y="17"/>
                  </a:lnTo>
                  <a:lnTo>
                    <a:pt x="8" y="17"/>
                  </a:lnTo>
                  <a:lnTo>
                    <a:pt x="8" y="17"/>
                  </a:lnTo>
                  <a:lnTo>
                    <a:pt x="12" y="7"/>
                  </a:lnTo>
                  <a:lnTo>
                    <a:pt x="12" y="6"/>
                  </a:lnTo>
                  <a:lnTo>
                    <a:pt x="12" y="5"/>
                  </a:lnTo>
                  <a:lnTo>
                    <a:pt x="11" y="5"/>
                  </a:lnTo>
                  <a:lnTo>
                    <a:pt x="10" y="4"/>
                  </a:lnTo>
                  <a:lnTo>
                    <a:pt x="11" y="3"/>
                  </a:lnTo>
                  <a:lnTo>
                    <a:pt x="11" y="2"/>
                  </a:lnTo>
                  <a:lnTo>
                    <a:pt x="10" y="2"/>
                  </a:lnTo>
                  <a:lnTo>
                    <a:pt x="8" y="2"/>
                  </a:lnTo>
                  <a:lnTo>
                    <a:pt x="7" y="1"/>
                  </a:lnTo>
                  <a:lnTo>
                    <a:pt x="7" y="1"/>
                  </a:lnTo>
                  <a:lnTo>
                    <a:pt x="6" y="1"/>
                  </a:lnTo>
                  <a:lnTo>
                    <a:pt x="6" y="0"/>
                  </a:lnTo>
                  <a:lnTo>
                    <a:pt x="6" y="0"/>
                  </a:lnTo>
                  <a:lnTo>
                    <a:pt x="5" y="1"/>
                  </a:lnTo>
                  <a:lnTo>
                    <a:pt x="5" y="2"/>
                  </a:lnTo>
                  <a:lnTo>
                    <a:pt x="4" y="2"/>
                  </a:lnTo>
                  <a:lnTo>
                    <a:pt x="3" y="2"/>
                  </a:lnTo>
                  <a:lnTo>
                    <a:pt x="2" y="3"/>
                  </a:lnTo>
                  <a:lnTo>
                    <a:pt x="1" y="3"/>
                  </a:lnTo>
                  <a:lnTo>
                    <a:pt x="1" y="3"/>
                  </a:lnTo>
                  <a:lnTo>
                    <a:pt x="1" y="4"/>
                  </a:lnTo>
                  <a:lnTo>
                    <a:pt x="0" y="5"/>
                  </a:lnTo>
                  <a:lnTo>
                    <a:pt x="1"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7" name="Freeform 655"/>
            <p:cNvSpPr>
              <a:spLocks/>
            </p:cNvSpPr>
            <p:nvPr/>
          </p:nvSpPr>
          <p:spPr bwMode="auto">
            <a:xfrm>
              <a:off x="4379356" y="4461468"/>
              <a:ext cx="30661" cy="23224"/>
            </a:xfrm>
            <a:custGeom>
              <a:avLst/>
              <a:gdLst/>
              <a:ahLst/>
              <a:cxnLst>
                <a:cxn ang="0">
                  <a:pos x="8" y="3"/>
                </a:cxn>
                <a:cxn ang="0">
                  <a:pos x="8" y="3"/>
                </a:cxn>
                <a:cxn ang="0">
                  <a:pos x="9" y="2"/>
                </a:cxn>
                <a:cxn ang="0">
                  <a:pos x="9" y="1"/>
                </a:cxn>
                <a:cxn ang="0">
                  <a:pos x="9" y="1"/>
                </a:cxn>
                <a:cxn ang="0">
                  <a:pos x="8" y="0"/>
                </a:cxn>
                <a:cxn ang="0">
                  <a:pos x="8" y="0"/>
                </a:cxn>
                <a:cxn ang="0">
                  <a:pos x="8" y="1"/>
                </a:cxn>
                <a:cxn ang="0">
                  <a:pos x="8" y="1"/>
                </a:cxn>
                <a:cxn ang="0">
                  <a:pos x="5" y="1"/>
                </a:cxn>
                <a:cxn ang="0">
                  <a:pos x="4" y="1"/>
                </a:cxn>
                <a:cxn ang="0">
                  <a:pos x="3" y="1"/>
                </a:cxn>
                <a:cxn ang="0">
                  <a:pos x="1" y="0"/>
                </a:cxn>
                <a:cxn ang="0">
                  <a:pos x="2" y="1"/>
                </a:cxn>
                <a:cxn ang="0">
                  <a:pos x="2" y="1"/>
                </a:cxn>
                <a:cxn ang="0">
                  <a:pos x="3" y="1"/>
                </a:cxn>
                <a:cxn ang="0">
                  <a:pos x="3" y="2"/>
                </a:cxn>
                <a:cxn ang="0">
                  <a:pos x="2" y="2"/>
                </a:cxn>
                <a:cxn ang="0">
                  <a:pos x="2" y="2"/>
                </a:cxn>
                <a:cxn ang="0">
                  <a:pos x="3" y="2"/>
                </a:cxn>
                <a:cxn ang="0">
                  <a:pos x="4" y="3"/>
                </a:cxn>
                <a:cxn ang="0">
                  <a:pos x="4" y="3"/>
                </a:cxn>
                <a:cxn ang="0">
                  <a:pos x="3" y="4"/>
                </a:cxn>
                <a:cxn ang="0">
                  <a:pos x="2" y="4"/>
                </a:cxn>
                <a:cxn ang="0">
                  <a:pos x="2" y="5"/>
                </a:cxn>
                <a:cxn ang="0">
                  <a:pos x="2" y="6"/>
                </a:cxn>
                <a:cxn ang="0">
                  <a:pos x="3" y="6"/>
                </a:cxn>
                <a:cxn ang="0">
                  <a:pos x="2" y="6"/>
                </a:cxn>
                <a:cxn ang="0">
                  <a:pos x="1" y="6"/>
                </a:cxn>
                <a:cxn ang="0">
                  <a:pos x="1" y="6"/>
                </a:cxn>
                <a:cxn ang="0">
                  <a:pos x="1" y="7"/>
                </a:cxn>
                <a:cxn ang="0">
                  <a:pos x="0" y="7"/>
                </a:cxn>
                <a:cxn ang="0">
                  <a:pos x="0" y="7"/>
                </a:cxn>
                <a:cxn ang="0">
                  <a:pos x="1" y="7"/>
                </a:cxn>
                <a:cxn ang="0">
                  <a:pos x="1" y="7"/>
                </a:cxn>
                <a:cxn ang="0">
                  <a:pos x="1" y="7"/>
                </a:cxn>
                <a:cxn ang="0">
                  <a:pos x="1" y="7"/>
                </a:cxn>
                <a:cxn ang="0">
                  <a:pos x="1" y="7"/>
                </a:cxn>
                <a:cxn ang="0">
                  <a:pos x="1" y="8"/>
                </a:cxn>
                <a:cxn ang="0">
                  <a:pos x="3" y="7"/>
                </a:cxn>
                <a:cxn ang="0">
                  <a:pos x="3" y="7"/>
                </a:cxn>
                <a:cxn ang="0">
                  <a:pos x="4" y="7"/>
                </a:cxn>
                <a:cxn ang="0">
                  <a:pos x="4" y="6"/>
                </a:cxn>
                <a:cxn ang="0">
                  <a:pos x="4" y="6"/>
                </a:cxn>
                <a:cxn ang="0">
                  <a:pos x="4" y="7"/>
                </a:cxn>
                <a:cxn ang="0">
                  <a:pos x="4" y="6"/>
                </a:cxn>
                <a:cxn ang="0">
                  <a:pos x="5" y="6"/>
                </a:cxn>
                <a:cxn ang="0">
                  <a:pos x="6" y="6"/>
                </a:cxn>
                <a:cxn ang="0">
                  <a:pos x="6" y="5"/>
                </a:cxn>
                <a:cxn ang="0">
                  <a:pos x="7" y="4"/>
                </a:cxn>
                <a:cxn ang="0">
                  <a:pos x="8" y="3"/>
                </a:cxn>
              </a:cxnLst>
              <a:rect l="0" t="0" r="r" b="b"/>
              <a:pathLst>
                <a:path w="9" h="8">
                  <a:moveTo>
                    <a:pt x="8" y="3"/>
                  </a:moveTo>
                  <a:lnTo>
                    <a:pt x="8" y="3"/>
                  </a:lnTo>
                  <a:lnTo>
                    <a:pt x="9" y="2"/>
                  </a:lnTo>
                  <a:lnTo>
                    <a:pt x="9" y="1"/>
                  </a:lnTo>
                  <a:lnTo>
                    <a:pt x="9" y="1"/>
                  </a:lnTo>
                  <a:lnTo>
                    <a:pt x="8" y="0"/>
                  </a:lnTo>
                  <a:lnTo>
                    <a:pt x="8" y="0"/>
                  </a:lnTo>
                  <a:lnTo>
                    <a:pt x="8" y="1"/>
                  </a:lnTo>
                  <a:lnTo>
                    <a:pt x="8" y="1"/>
                  </a:lnTo>
                  <a:lnTo>
                    <a:pt x="5" y="1"/>
                  </a:lnTo>
                  <a:lnTo>
                    <a:pt x="4" y="1"/>
                  </a:lnTo>
                  <a:lnTo>
                    <a:pt x="3" y="1"/>
                  </a:lnTo>
                  <a:lnTo>
                    <a:pt x="1" y="0"/>
                  </a:lnTo>
                  <a:lnTo>
                    <a:pt x="2" y="1"/>
                  </a:lnTo>
                  <a:lnTo>
                    <a:pt x="2" y="1"/>
                  </a:lnTo>
                  <a:lnTo>
                    <a:pt x="3" y="1"/>
                  </a:lnTo>
                  <a:lnTo>
                    <a:pt x="3" y="2"/>
                  </a:lnTo>
                  <a:lnTo>
                    <a:pt x="2" y="2"/>
                  </a:lnTo>
                  <a:lnTo>
                    <a:pt x="2" y="2"/>
                  </a:lnTo>
                  <a:lnTo>
                    <a:pt x="3" y="2"/>
                  </a:lnTo>
                  <a:lnTo>
                    <a:pt x="4" y="3"/>
                  </a:lnTo>
                  <a:lnTo>
                    <a:pt x="4" y="3"/>
                  </a:lnTo>
                  <a:lnTo>
                    <a:pt x="3" y="4"/>
                  </a:lnTo>
                  <a:lnTo>
                    <a:pt x="2" y="4"/>
                  </a:lnTo>
                  <a:lnTo>
                    <a:pt x="2" y="5"/>
                  </a:lnTo>
                  <a:lnTo>
                    <a:pt x="2" y="6"/>
                  </a:lnTo>
                  <a:lnTo>
                    <a:pt x="3" y="6"/>
                  </a:lnTo>
                  <a:lnTo>
                    <a:pt x="2" y="6"/>
                  </a:lnTo>
                  <a:lnTo>
                    <a:pt x="1" y="6"/>
                  </a:lnTo>
                  <a:lnTo>
                    <a:pt x="1" y="6"/>
                  </a:lnTo>
                  <a:lnTo>
                    <a:pt x="1" y="7"/>
                  </a:lnTo>
                  <a:lnTo>
                    <a:pt x="0" y="7"/>
                  </a:lnTo>
                  <a:lnTo>
                    <a:pt x="0" y="7"/>
                  </a:lnTo>
                  <a:lnTo>
                    <a:pt x="1" y="7"/>
                  </a:lnTo>
                  <a:lnTo>
                    <a:pt x="1" y="7"/>
                  </a:lnTo>
                  <a:lnTo>
                    <a:pt x="1" y="7"/>
                  </a:lnTo>
                  <a:lnTo>
                    <a:pt x="1" y="7"/>
                  </a:lnTo>
                  <a:lnTo>
                    <a:pt x="1" y="7"/>
                  </a:lnTo>
                  <a:lnTo>
                    <a:pt x="1" y="8"/>
                  </a:lnTo>
                  <a:lnTo>
                    <a:pt x="3" y="7"/>
                  </a:lnTo>
                  <a:lnTo>
                    <a:pt x="3" y="7"/>
                  </a:lnTo>
                  <a:lnTo>
                    <a:pt x="4" y="7"/>
                  </a:lnTo>
                  <a:lnTo>
                    <a:pt x="4" y="6"/>
                  </a:lnTo>
                  <a:lnTo>
                    <a:pt x="4" y="6"/>
                  </a:lnTo>
                  <a:lnTo>
                    <a:pt x="4" y="7"/>
                  </a:lnTo>
                  <a:lnTo>
                    <a:pt x="4" y="6"/>
                  </a:lnTo>
                  <a:lnTo>
                    <a:pt x="5" y="6"/>
                  </a:lnTo>
                  <a:lnTo>
                    <a:pt x="6" y="6"/>
                  </a:lnTo>
                  <a:lnTo>
                    <a:pt x="6" y="5"/>
                  </a:lnTo>
                  <a:lnTo>
                    <a:pt x="7" y="4"/>
                  </a:lnTo>
                  <a:lnTo>
                    <a:pt x="8"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8" name="Freeform 656"/>
            <p:cNvSpPr>
              <a:spLocks/>
            </p:cNvSpPr>
            <p:nvPr/>
          </p:nvSpPr>
          <p:spPr bwMode="auto">
            <a:xfrm>
              <a:off x="7860920" y="3337991"/>
              <a:ext cx="3408" cy="11612"/>
            </a:xfrm>
            <a:custGeom>
              <a:avLst/>
              <a:gdLst/>
              <a:ahLst/>
              <a:cxnLst>
                <a:cxn ang="0">
                  <a:pos x="0" y="3"/>
                </a:cxn>
                <a:cxn ang="0">
                  <a:pos x="1" y="4"/>
                </a:cxn>
                <a:cxn ang="0">
                  <a:pos x="1" y="4"/>
                </a:cxn>
                <a:cxn ang="0">
                  <a:pos x="1" y="0"/>
                </a:cxn>
                <a:cxn ang="0">
                  <a:pos x="0" y="0"/>
                </a:cxn>
                <a:cxn ang="0">
                  <a:pos x="0" y="1"/>
                </a:cxn>
                <a:cxn ang="0">
                  <a:pos x="0" y="2"/>
                </a:cxn>
                <a:cxn ang="0">
                  <a:pos x="0" y="3"/>
                </a:cxn>
                <a:cxn ang="0">
                  <a:pos x="0" y="3"/>
                </a:cxn>
              </a:cxnLst>
              <a:rect l="0" t="0" r="r" b="b"/>
              <a:pathLst>
                <a:path w="1" h="4">
                  <a:moveTo>
                    <a:pt x="0" y="3"/>
                  </a:moveTo>
                  <a:lnTo>
                    <a:pt x="1" y="4"/>
                  </a:lnTo>
                  <a:lnTo>
                    <a:pt x="1" y="4"/>
                  </a:lnTo>
                  <a:lnTo>
                    <a:pt x="1" y="0"/>
                  </a:lnTo>
                  <a:lnTo>
                    <a:pt x="0" y="0"/>
                  </a:lnTo>
                  <a:lnTo>
                    <a:pt x="0" y="1"/>
                  </a:lnTo>
                  <a:lnTo>
                    <a:pt x="0" y="2"/>
                  </a:lnTo>
                  <a:lnTo>
                    <a:pt x="0" y="3"/>
                  </a:lnTo>
                  <a:lnTo>
                    <a:pt x="0"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59" name="Freeform 657"/>
            <p:cNvSpPr>
              <a:spLocks/>
            </p:cNvSpPr>
            <p:nvPr/>
          </p:nvSpPr>
          <p:spPr bwMode="auto">
            <a:xfrm>
              <a:off x="4403203" y="4458564"/>
              <a:ext cx="34066" cy="29030"/>
            </a:xfrm>
            <a:custGeom>
              <a:avLst/>
              <a:gdLst/>
              <a:ahLst/>
              <a:cxnLst>
                <a:cxn ang="0">
                  <a:pos x="9" y="3"/>
                </a:cxn>
                <a:cxn ang="0">
                  <a:pos x="9" y="3"/>
                </a:cxn>
                <a:cxn ang="0">
                  <a:pos x="10" y="3"/>
                </a:cxn>
                <a:cxn ang="0">
                  <a:pos x="10" y="3"/>
                </a:cxn>
                <a:cxn ang="0">
                  <a:pos x="9" y="2"/>
                </a:cxn>
                <a:cxn ang="0">
                  <a:pos x="8" y="2"/>
                </a:cxn>
                <a:cxn ang="0">
                  <a:pos x="7" y="2"/>
                </a:cxn>
                <a:cxn ang="0">
                  <a:pos x="6" y="0"/>
                </a:cxn>
                <a:cxn ang="0">
                  <a:pos x="5" y="1"/>
                </a:cxn>
                <a:cxn ang="0">
                  <a:pos x="5" y="0"/>
                </a:cxn>
                <a:cxn ang="0">
                  <a:pos x="4" y="1"/>
                </a:cxn>
                <a:cxn ang="0">
                  <a:pos x="4" y="2"/>
                </a:cxn>
                <a:cxn ang="0">
                  <a:pos x="3" y="2"/>
                </a:cxn>
                <a:cxn ang="0">
                  <a:pos x="3" y="2"/>
                </a:cxn>
                <a:cxn ang="0">
                  <a:pos x="3" y="5"/>
                </a:cxn>
                <a:cxn ang="0">
                  <a:pos x="3" y="5"/>
                </a:cxn>
                <a:cxn ang="0">
                  <a:pos x="3" y="4"/>
                </a:cxn>
                <a:cxn ang="0">
                  <a:pos x="2" y="4"/>
                </a:cxn>
                <a:cxn ang="0">
                  <a:pos x="1" y="5"/>
                </a:cxn>
                <a:cxn ang="0">
                  <a:pos x="1" y="5"/>
                </a:cxn>
                <a:cxn ang="0">
                  <a:pos x="1" y="5"/>
                </a:cxn>
                <a:cxn ang="0">
                  <a:pos x="0" y="5"/>
                </a:cxn>
                <a:cxn ang="0">
                  <a:pos x="0" y="8"/>
                </a:cxn>
                <a:cxn ang="0">
                  <a:pos x="0" y="8"/>
                </a:cxn>
                <a:cxn ang="0">
                  <a:pos x="1" y="10"/>
                </a:cxn>
                <a:cxn ang="0">
                  <a:pos x="1" y="10"/>
                </a:cxn>
                <a:cxn ang="0">
                  <a:pos x="1" y="8"/>
                </a:cxn>
                <a:cxn ang="0">
                  <a:pos x="2" y="9"/>
                </a:cxn>
                <a:cxn ang="0">
                  <a:pos x="4" y="9"/>
                </a:cxn>
                <a:cxn ang="0">
                  <a:pos x="3" y="8"/>
                </a:cxn>
                <a:cxn ang="0">
                  <a:pos x="3" y="8"/>
                </a:cxn>
                <a:cxn ang="0">
                  <a:pos x="3" y="8"/>
                </a:cxn>
                <a:cxn ang="0">
                  <a:pos x="3" y="8"/>
                </a:cxn>
                <a:cxn ang="0">
                  <a:pos x="4" y="8"/>
                </a:cxn>
                <a:cxn ang="0">
                  <a:pos x="5" y="8"/>
                </a:cxn>
                <a:cxn ang="0">
                  <a:pos x="5" y="8"/>
                </a:cxn>
                <a:cxn ang="0">
                  <a:pos x="5" y="8"/>
                </a:cxn>
                <a:cxn ang="0">
                  <a:pos x="4" y="6"/>
                </a:cxn>
                <a:cxn ang="0">
                  <a:pos x="4" y="6"/>
                </a:cxn>
                <a:cxn ang="0">
                  <a:pos x="7" y="6"/>
                </a:cxn>
                <a:cxn ang="0">
                  <a:pos x="8" y="5"/>
                </a:cxn>
                <a:cxn ang="0">
                  <a:pos x="8" y="4"/>
                </a:cxn>
                <a:cxn ang="0">
                  <a:pos x="9" y="4"/>
                </a:cxn>
                <a:cxn ang="0">
                  <a:pos x="10" y="4"/>
                </a:cxn>
                <a:cxn ang="0">
                  <a:pos x="10" y="4"/>
                </a:cxn>
                <a:cxn ang="0">
                  <a:pos x="10" y="4"/>
                </a:cxn>
                <a:cxn ang="0">
                  <a:pos x="9" y="3"/>
                </a:cxn>
              </a:cxnLst>
              <a:rect l="0" t="0" r="r" b="b"/>
              <a:pathLst>
                <a:path w="10" h="10">
                  <a:moveTo>
                    <a:pt x="9" y="3"/>
                  </a:moveTo>
                  <a:lnTo>
                    <a:pt x="9" y="3"/>
                  </a:lnTo>
                  <a:lnTo>
                    <a:pt x="10" y="3"/>
                  </a:lnTo>
                  <a:lnTo>
                    <a:pt x="10" y="3"/>
                  </a:lnTo>
                  <a:lnTo>
                    <a:pt x="9" y="2"/>
                  </a:lnTo>
                  <a:lnTo>
                    <a:pt x="8" y="2"/>
                  </a:lnTo>
                  <a:lnTo>
                    <a:pt x="7" y="2"/>
                  </a:lnTo>
                  <a:lnTo>
                    <a:pt x="6" y="0"/>
                  </a:lnTo>
                  <a:lnTo>
                    <a:pt x="5" y="1"/>
                  </a:lnTo>
                  <a:lnTo>
                    <a:pt x="5" y="0"/>
                  </a:lnTo>
                  <a:lnTo>
                    <a:pt x="4" y="1"/>
                  </a:lnTo>
                  <a:lnTo>
                    <a:pt x="4" y="2"/>
                  </a:lnTo>
                  <a:lnTo>
                    <a:pt x="3" y="2"/>
                  </a:lnTo>
                  <a:lnTo>
                    <a:pt x="3" y="2"/>
                  </a:lnTo>
                  <a:lnTo>
                    <a:pt x="3" y="5"/>
                  </a:lnTo>
                  <a:lnTo>
                    <a:pt x="3" y="5"/>
                  </a:lnTo>
                  <a:lnTo>
                    <a:pt x="3" y="4"/>
                  </a:lnTo>
                  <a:lnTo>
                    <a:pt x="2" y="4"/>
                  </a:lnTo>
                  <a:lnTo>
                    <a:pt x="1" y="5"/>
                  </a:lnTo>
                  <a:lnTo>
                    <a:pt x="1" y="5"/>
                  </a:lnTo>
                  <a:lnTo>
                    <a:pt x="1" y="5"/>
                  </a:lnTo>
                  <a:lnTo>
                    <a:pt x="0" y="5"/>
                  </a:lnTo>
                  <a:lnTo>
                    <a:pt x="0" y="8"/>
                  </a:lnTo>
                  <a:lnTo>
                    <a:pt x="0" y="8"/>
                  </a:lnTo>
                  <a:lnTo>
                    <a:pt x="1" y="10"/>
                  </a:lnTo>
                  <a:lnTo>
                    <a:pt x="1" y="10"/>
                  </a:lnTo>
                  <a:lnTo>
                    <a:pt x="1" y="8"/>
                  </a:lnTo>
                  <a:lnTo>
                    <a:pt x="2" y="9"/>
                  </a:lnTo>
                  <a:lnTo>
                    <a:pt x="4" y="9"/>
                  </a:lnTo>
                  <a:lnTo>
                    <a:pt x="3" y="8"/>
                  </a:lnTo>
                  <a:lnTo>
                    <a:pt x="3" y="8"/>
                  </a:lnTo>
                  <a:lnTo>
                    <a:pt x="3" y="8"/>
                  </a:lnTo>
                  <a:lnTo>
                    <a:pt x="3" y="8"/>
                  </a:lnTo>
                  <a:lnTo>
                    <a:pt x="4" y="8"/>
                  </a:lnTo>
                  <a:lnTo>
                    <a:pt x="5" y="8"/>
                  </a:lnTo>
                  <a:lnTo>
                    <a:pt x="5" y="8"/>
                  </a:lnTo>
                  <a:lnTo>
                    <a:pt x="5" y="8"/>
                  </a:lnTo>
                  <a:lnTo>
                    <a:pt x="4" y="6"/>
                  </a:lnTo>
                  <a:lnTo>
                    <a:pt x="4" y="6"/>
                  </a:lnTo>
                  <a:lnTo>
                    <a:pt x="7" y="6"/>
                  </a:lnTo>
                  <a:lnTo>
                    <a:pt x="8" y="5"/>
                  </a:lnTo>
                  <a:lnTo>
                    <a:pt x="8" y="4"/>
                  </a:lnTo>
                  <a:lnTo>
                    <a:pt x="9" y="4"/>
                  </a:lnTo>
                  <a:lnTo>
                    <a:pt x="10" y="4"/>
                  </a:lnTo>
                  <a:lnTo>
                    <a:pt x="10" y="4"/>
                  </a:lnTo>
                  <a:lnTo>
                    <a:pt x="10" y="4"/>
                  </a:lnTo>
                  <a:lnTo>
                    <a:pt x="9" y="3"/>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0" name="Freeform 658"/>
            <p:cNvSpPr>
              <a:spLocks/>
            </p:cNvSpPr>
            <p:nvPr/>
          </p:nvSpPr>
          <p:spPr bwMode="auto">
            <a:xfrm>
              <a:off x="7840480" y="3317671"/>
              <a:ext cx="3408" cy="2904"/>
            </a:xfrm>
            <a:custGeom>
              <a:avLst/>
              <a:gdLst/>
              <a:ahLst/>
              <a:cxnLst>
                <a:cxn ang="0">
                  <a:pos x="0" y="0"/>
                </a:cxn>
                <a:cxn ang="0">
                  <a:pos x="0" y="0"/>
                </a:cxn>
                <a:cxn ang="0">
                  <a:pos x="0" y="0"/>
                </a:cxn>
                <a:cxn ang="0">
                  <a:pos x="0" y="1"/>
                </a:cxn>
                <a:cxn ang="0">
                  <a:pos x="0" y="1"/>
                </a:cxn>
                <a:cxn ang="0">
                  <a:pos x="1" y="1"/>
                </a:cxn>
                <a:cxn ang="0">
                  <a:pos x="1" y="1"/>
                </a:cxn>
                <a:cxn ang="0">
                  <a:pos x="0" y="0"/>
                </a:cxn>
              </a:cxnLst>
              <a:rect l="0" t="0" r="r" b="b"/>
              <a:pathLst>
                <a:path w="1" h="1">
                  <a:moveTo>
                    <a:pt x="0" y="0"/>
                  </a:moveTo>
                  <a:lnTo>
                    <a:pt x="0" y="0"/>
                  </a:lnTo>
                  <a:lnTo>
                    <a:pt x="0" y="0"/>
                  </a:lnTo>
                  <a:lnTo>
                    <a:pt x="0" y="1"/>
                  </a:lnTo>
                  <a:lnTo>
                    <a:pt x="0" y="1"/>
                  </a:lnTo>
                  <a:lnTo>
                    <a:pt x="1" y="1"/>
                  </a:lnTo>
                  <a:lnTo>
                    <a:pt x="1" y="1"/>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1" name="Freeform 659"/>
            <p:cNvSpPr>
              <a:spLocks/>
            </p:cNvSpPr>
            <p:nvPr/>
          </p:nvSpPr>
          <p:spPr bwMode="auto">
            <a:xfrm>
              <a:off x="7837074" y="3320573"/>
              <a:ext cx="20440" cy="26128"/>
            </a:xfrm>
            <a:custGeom>
              <a:avLst/>
              <a:gdLst/>
              <a:ahLst/>
              <a:cxnLst>
                <a:cxn ang="0">
                  <a:pos x="0" y="1"/>
                </a:cxn>
                <a:cxn ang="0">
                  <a:pos x="0" y="2"/>
                </a:cxn>
                <a:cxn ang="0">
                  <a:pos x="1" y="4"/>
                </a:cxn>
                <a:cxn ang="0">
                  <a:pos x="2" y="3"/>
                </a:cxn>
                <a:cxn ang="0">
                  <a:pos x="2" y="5"/>
                </a:cxn>
                <a:cxn ang="0">
                  <a:pos x="2" y="7"/>
                </a:cxn>
                <a:cxn ang="0">
                  <a:pos x="3" y="8"/>
                </a:cxn>
                <a:cxn ang="0">
                  <a:pos x="4" y="9"/>
                </a:cxn>
                <a:cxn ang="0">
                  <a:pos x="4" y="7"/>
                </a:cxn>
                <a:cxn ang="0">
                  <a:pos x="5" y="8"/>
                </a:cxn>
                <a:cxn ang="0">
                  <a:pos x="6" y="7"/>
                </a:cxn>
                <a:cxn ang="0">
                  <a:pos x="4" y="5"/>
                </a:cxn>
                <a:cxn ang="0">
                  <a:pos x="4" y="3"/>
                </a:cxn>
                <a:cxn ang="0">
                  <a:pos x="3" y="1"/>
                </a:cxn>
                <a:cxn ang="0">
                  <a:pos x="2" y="2"/>
                </a:cxn>
                <a:cxn ang="0">
                  <a:pos x="1" y="1"/>
                </a:cxn>
                <a:cxn ang="0">
                  <a:pos x="1" y="2"/>
                </a:cxn>
                <a:cxn ang="0">
                  <a:pos x="0" y="1"/>
                </a:cxn>
                <a:cxn ang="0">
                  <a:pos x="0" y="0"/>
                </a:cxn>
                <a:cxn ang="0">
                  <a:pos x="0" y="1"/>
                </a:cxn>
              </a:cxnLst>
              <a:rect l="0" t="0" r="r" b="b"/>
              <a:pathLst>
                <a:path w="6" h="9">
                  <a:moveTo>
                    <a:pt x="0" y="1"/>
                  </a:moveTo>
                  <a:lnTo>
                    <a:pt x="0" y="2"/>
                  </a:lnTo>
                  <a:lnTo>
                    <a:pt x="1" y="4"/>
                  </a:lnTo>
                  <a:lnTo>
                    <a:pt x="2" y="3"/>
                  </a:lnTo>
                  <a:lnTo>
                    <a:pt x="2" y="5"/>
                  </a:lnTo>
                  <a:lnTo>
                    <a:pt x="2" y="7"/>
                  </a:lnTo>
                  <a:lnTo>
                    <a:pt x="3" y="8"/>
                  </a:lnTo>
                  <a:lnTo>
                    <a:pt x="4" y="9"/>
                  </a:lnTo>
                  <a:lnTo>
                    <a:pt x="4" y="7"/>
                  </a:lnTo>
                  <a:lnTo>
                    <a:pt x="5" y="8"/>
                  </a:lnTo>
                  <a:lnTo>
                    <a:pt x="6" y="7"/>
                  </a:lnTo>
                  <a:lnTo>
                    <a:pt x="4" y="5"/>
                  </a:lnTo>
                  <a:lnTo>
                    <a:pt x="4" y="3"/>
                  </a:lnTo>
                  <a:lnTo>
                    <a:pt x="3" y="1"/>
                  </a:lnTo>
                  <a:lnTo>
                    <a:pt x="2" y="2"/>
                  </a:lnTo>
                  <a:lnTo>
                    <a:pt x="1" y="1"/>
                  </a:lnTo>
                  <a:lnTo>
                    <a:pt x="1" y="2"/>
                  </a:lnTo>
                  <a:lnTo>
                    <a:pt x="0" y="1"/>
                  </a:lnTo>
                  <a:lnTo>
                    <a:pt x="0" y="0"/>
                  </a:lnTo>
                  <a:lnTo>
                    <a:pt x="0"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2" name="Freeform 660"/>
            <p:cNvSpPr>
              <a:spLocks/>
            </p:cNvSpPr>
            <p:nvPr/>
          </p:nvSpPr>
          <p:spPr bwMode="auto">
            <a:xfrm>
              <a:off x="7830261" y="3343797"/>
              <a:ext cx="13626" cy="8710"/>
            </a:xfrm>
            <a:custGeom>
              <a:avLst/>
              <a:gdLst/>
              <a:ahLst/>
              <a:cxnLst>
                <a:cxn ang="0">
                  <a:pos x="0" y="2"/>
                </a:cxn>
                <a:cxn ang="0">
                  <a:pos x="0" y="2"/>
                </a:cxn>
                <a:cxn ang="0">
                  <a:pos x="0" y="2"/>
                </a:cxn>
                <a:cxn ang="0">
                  <a:pos x="0" y="2"/>
                </a:cxn>
                <a:cxn ang="0">
                  <a:pos x="1" y="3"/>
                </a:cxn>
                <a:cxn ang="0">
                  <a:pos x="2" y="3"/>
                </a:cxn>
                <a:cxn ang="0">
                  <a:pos x="3" y="2"/>
                </a:cxn>
                <a:cxn ang="0">
                  <a:pos x="4" y="2"/>
                </a:cxn>
                <a:cxn ang="0">
                  <a:pos x="4" y="2"/>
                </a:cxn>
                <a:cxn ang="0">
                  <a:pos x="4" y="2"/>
                </a:cxn>
                <a:cxn ang="0">
                  <a:pos x="4" y="0"/>
                </a:cxn>
                <a:cxn ang="0">
                  <a:pos x="3" y="0"/>
                </a:cxn>
                <a:cxn ang="0">
                  <a:pos x="1" y="0"/>
                </a:cxn>
                <a:cxn ang="0">
                  <a:pos x="0" y="2"/>
                </a:cxn>
              </a:cxnLst>
              <a:rect l="0" t="0" r="r" b="b"/>
              <a:pathLst>
                <a:path w="4" h="3">
                  <a:moveTo>
                    <a:pt x="0" y="2"/>
                  </a:moveTo>
                  <a:lnTo>
                    <a:pt x="0" y="2"/>
                  </a:lnTo>
                  <a:lnTo>
                    <a:pt x="0" y="2"/>
                  </a:lnTo>
                  <a:lnTo>
                    <a:pt x="0" y="2"/>
                  </a:lnTo>
                  <a:lnTo>
                    <a:pt x="1" y="3"/>
                  </a:lnTo>
                  <a:lnTo>
                    <a:pt x="2" y="3"/>
                  </a:lnTo>
                  <a:lnTo>
                    <a:pt x="3" y="2"/>
                  </a:lnTo>
                  <a:lnTo>
                    <a:pt x="4" y="2"/>
                  </a:lnTo>
                  <a:lnTo>
                    <a:pt x="4" y="2"/>
                  </a:lnTo>
                  <a:lnTo>
                    <a:pt x="4" y="2"/>
                  </a:lnTo>
                  <a:lnTo>
                    <a:pt x="4" y="0"/>
                  </a:lnTo>
                  <a:lnTo>
                    <a:pt x="3" y="0"/>
                  </a:lnTo>
                  <a:lnTo>
                    <a:pt x="1" y="0"/>
                  </a:lnTo>
                  <a:lnTo>
                    <a:pt x="0" y="2"/>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3" name="Freeform 661"/>
            <p:cNvSpPr>
              <a:spLocks/>
            </p:cNvSpPr>
            <p:nvPr/>
          </p:nvSpPr>
          <p:spPr bwMode="auto">
            <a:xfrm>
              <a:off x="7755316" y="3314767"/>
              <a:ext cx="3408" cy="2904"/>
            </a:xfrm>
            <a:custGeom>
              <a:avLst/>
              <a:gdLst/>
              <a:ahLst/>
              <a:cxnLst>
                <a:cxn ang="0">
                  <a:pos x="1" y="1"/>
                </a:cxn>
                <a:cxn ang="0">
                  <a:pos x="1" y="1"/>
                </a:cxn>
                <a:cxn ang="0">
                  <a:pos x="1" y="1"/>
                </a:cxn>
                <a:cxn ang="0">
                  <a:pos x="1" y="1"/>
                </a:cxn>
                <a:cxn ang="0">
                  <a:pos x="0" y="0"/>
                </a:cxn>
                <a:cxn ang="0">
                  <a:pos x="0" y="1"/>
                </a:cxn>
                <a:cxn ang="0">
                  <a:pos x="0" y="1"/>
                </a:cxn>
                <a:cxn ang="0">
                  <a:pos x="1" y="1"/>
                </a:cxn>
              </a:cxnLst>
              <a:rect l="0" t="0" r="r" b="b"/>
              <a:pathLst>
                <a:path w="1" h="1">
                  <a:moveTo>
                    <a:pt x="1" y="1"/>
                  </a:moveTo>
                  <a:lnTo>
                    <a:pt x="1" y="1"/>
                  </a:lnTo>
                  <a:lnTo>
                    <a:pt x="1" y="1"/>
                  </a:lnTo>
                  <a:lnTo>
                    <a:pt x="1" y="1"/>
                  </a:lnTo>
                  <a:lnTo>
                    <a:pt x="0" y="0"/>
                  </a:lnTo>
                  <a:lnTo>
                    <a:pt x="0" y="1"/>
                  </a:lnTo>
                  <a:lnTo>
                    <a:pt x="0" y="1"/>
                  </a:lnTo>
                  <a:lnTo>
                    <a:pt x="1" y="1"/>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4" name="Rectangle 662"/>
            <p:cNvSpPr>
              <a:spLocks noChangeArrowheads="1"/>
            </p:cNvSpPr>
            <p:nvPr/>
          </p:nvSpPr>
          <p:spPr bwMode="auto">
            <a:xfrm>
              <a:off x="7755316" y="3308961"/>
              <a:ext cx="3408" cy="2904"/>
            </a:xfrm>
            <a:prstGeom prst="rect">
              <a:avLst/>
            </a:prstGeom>
            <a:solidFill>
              <a:schemeClr val="accent3">
                <a:lumMod val="75000"/>
              </a:schemeClr>
            </a:solidFill>
            <a:ln w="9525">
              <a:noFill/>
              <a:miter lim="800000"/>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5" name="Freeform 663"/>
            <p:cNvSpPr>
              <a:spLocks/>
            </p:cNvSpPr>
            <p:nvPr/>
          </p:nvSpPr>
          <p:spPr bwMode="auto">
            <a:xfrm>
              <a:off x="7762129" y="3288640"/>
              <a:ext cx="23847" cy="20322"/>
            </a:xfrm>
            <a:custGeom>
              <a:avLst/>
              <a:gdLst/>
              <a:ahLst/>
              <a:cxnLst>
                <a:cxn ang="0">
                  <a:pos x="6" y="6"/>
                </a:cxn>
                <a:cxn ang="0">
                  <a:pos x="7" y="6"/>
                </a:cxn>
                <a:cxn ang="0">
                  <a:pos x="6" y="2"/>
                </a:cxn>
                <a:cxn ang="0">
                  <a:pos x="6" y="2"/>
                </a:cxn>
                <a:cxn ang="0">
                  <a:pos x="5" y="1"/>
                </a:cxn>
                <a:cxn ang="0">
                  <a:pos x="0" y="0"/>
                </a:cxn>
                <a:cxn ang="0">
                  <a:pos x="0" y="1"/>
                </a:cxn>
                <a:cxn ang="0">
                  <a:pos x="1" y="1"/>
                </a:cxn>
                <a:cxn ang="0">
                  <a:pos x="1" y="1"/>
                </a:cxn>
                <a:cxn ang="0">
                  <a:pos x="2" y="2"/>
                </a:cxn>
                <a:cxn ang="0">
                  <a:pos x="2" y="2"/>
                </a:cxn>
                <a:cxn ang="0">
                  <a:pos x="2" y="3"/>
                </a:cxn>
                <a:cxn ang="0">
                  <a:pos x="2" y="4"/>
                </a:cxn>
                <a:cxn ang="0">
                  <a:pos x="4" y="6"/>
                </a:cxn>
                <a:cxn ang="0">
                  <a:pos x="5" y="6"/>
                </a:cxn>
                <a:cxn ang="0">
                  <a:pos x="5" y="7"/>
                </a:cxn>
                <a:cxn ang="0">
                  <a:pos x="6" y="6"/>
                </a:cxn>
                <a:cxn ang="0">
                  <a:pos x="6" y="6"/>
                </a:cxn>
              </a:cxnLst>
              <a:rect l="0" t="0" r="r" b="b"/>
              <a:pathLst>
                <a:path w="7" h="7">
                  <a:moveTo>
                    <a:pt x="6" y="6"/>
                  </a:moveTo>
                  <a:lnTo>
                    <a:pt x="7" y="6"/>
                  </a:lnTo>
                  <a:lnTo>
                    <a:pt x="6" y="2"/>
                  </a:lnTo>
                  <a:lnTo>
                    <a:pt x="6" y="2"/>
                  </a:lnTo>
                  <a:lnTo>
                    <a:pt x="5" y="1"/>
                  </a:lnTo>
                  <a:lnTo>
                    <a:pt x="0" y="0"/>
                  </a:lnTo>
                  <a:lnTo>
                    <a:pt x="0" y="1"/>
                  </a:lnTo>
                  <a:lnTo>
                    <a:pt x="1" y="1"/>
                  </a:lnTo>
                  <a:lnTo>
                    <a:pt x="1" y="1"/>
                  </a:lnTo>
                  <a:lnTo>
                    <a:pt x="2" y="2"/>
                  </a:lnTo>
                  <a:lnTo>
                    <a:pt x="2" y="2"/>
                  </a:lnTo>
                  <a:lnTo>
                    <a:pt x="2" y="3"/>
                  </a:lnTo>
                  <a:lnTo>
                    <a:pt x="2" y="4"/>
                  </a:lnTo>
                  <a:lnTo>
                    <a:pt x="4" y="6"/>
                  </a:lnTo>
                  <a:lnTo>
                    <a:pt x="5" y="6"/>
                  </a:lnTo>
                  <a:lnTo>
                    <a:pt x="5" y="7"/>
                  </a:lnTo>
                  <a:lnTo>
                    <a:pt x="6" y="6"/>
                  </a:lnTo>
                  <a:lnTo>
                    <a:pt x="6" y="6"/>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sp>
          <p:nvSpPr>
            <p:cNvPr id="766" name="Freeform 664"/>
            <p:cNvSpPr>
              <a:spLocks/>
            </p:cNvSpPr>
            <p:nvPr/>
          </p:nvSpPr>
          <p:spPr bwMode="auto">
            <a:xfrm>
              <a:off x="7833667" y="3105748"/>
              <a:ext cx="3408" cy="2904"/>
            </a:xfrm>
            <a:custGeom>
              <a:avLst/>
              <a:gdLst/>
              <a:ahLst/>
              <a:cxnLst>
                <a:cxn ang="0">
                  <a:pos x="0" y="0"/>
                </a:cxn>
                <a:cxn ang="0">
                  <a:pos x="0" y="0"/>
                </a:cxn>
                <a:cxn ang="0">
                  <a:pos x="0" y="0"/>
                </a:cxn>
                <a:cxn ang="0">
                  <a:pos x="0" y="0"/>
                </a:cxn>
                <a:cxn ang="0">
                  <a:pos x="0" y="0"/>
                </a:cxn>
                <a:cxn ang="0">
                  <a:pos x="1" y="0"/>
                </a:cxn>
                <a:cxn ang="0">
                  <a:pos x="0" y="0"/>
                </a:cxn>
                <a:cxn ang="0">
                  <a:pos x="0" y="0"/>
                </a:cxn>
              </a:cxnLst>
              <a:rect l="0" t="0" r="r" b="b"/>
              <a:pathLst>
                <a:path w="1">
                  <a:moveTo>
                    <a:pt x="0" y="0"/>
                  </a:moveTo>
                  <a:lnTo>
                    <a:pt x="0" y="0"/>
                  </a:lnTo>
                  <a:lnTo>
                    <a:pt x="0" y="0"/>
                  </a:lnTo>
                  <a:lnTo>
                    <a:pt x="0" y="0"/>
                  </a:lnTo>
                  <a:lnTo>
                    <a:pt x="0" y="0"/>
                  </a:lnTo>
                  <a:lnTo>
                    <a:pt x="1" y="0"/>
                  </a:lnTo>
                  <a:lnTo>
                    <a:pt x="0" y="0"/>
                  </a:lnTo>
                  <a:lnTo>
                    <a:pt x="0" y="0"/>
                  </a:lnTo>
                  <a:close/>
                </a:path>
              </a:pathLst>
            </a:custGeom>
            <a:solidFill>
              <a:schemeClr val="accent3">
                <a:lumMod val="75000"/>
              </a:schemeClr>
            </a:solidFill>
            <a:ln w="9525">
              <a:noFill/>
              <a:round/>
              <a:headEnd/>
              <a:tailEnd/>
            </a:ln>
          </p:spPr>
          <p:txBody>
            <a:bodyPr/>
            <a:lstStyle/>
            <a:p>
              <a:pPr defTabSz="685834" fontAlgn="auto">
                <a:spcBef>
                  <a:spcPts val="0"/>
                </a:spcBef>
                <a:spcAft>
                  <a:spcPts val="0"/>
                </a:spcAft>
                <a:defRPr/>
              </a:pPr>
              <a:endParaRPr lang="en-US" dirty="0">
                <a:latin typeface="+mn-lt"/>
                <a:ea typeface="+mn-ea"/>
                <a:cs typeface="+mn-cs"/>
              </a:endParaRPr>
            </a:p>
          </p:txBody>
        </p:sp>
      </p:grpSp>
      <p:sp>
        <p:nvSpPr>
          <p:cNvPr id="1368" name="Rounded Rectangle 1367"/>
          <p:cNvSpPr/>
          <p:nvPr/>
        </p:nvSpPr>
        <p:spPr>
          <a:xfrm>
            <a:off x="2767914" y="904186"/>
            <a:ext cx="6341796" cy="3640137"/>
          </a:xfrm>
          <a:prstGeom prst="roundRect">
            <a:avLst>
              <a:gd name="adj" fmla="val 2626"/>
            </a:avLst>
          </a:prstGeom>
          <a:gradFill flip="none" rotWithShape="1">
            <a:gsLst>
              <a:gs pos="0">
                <a:srgbClr val="166983"/>
              </a:gs>
              <a:gs pos="72000">
                <a:srgbClr val="0F899E">
                  <a:alpha val="56000"/>
                </a:srgbClr>
              </a:gs>
              <a:gs pos="100000">
                <a:schemeClr val="bg1">
                  <a:alpha val="57000"/>
                </a:scheme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a:defRPr/>
            </a:pPr>
            <a:endParaRPr lang="en-US" dirty="0"/>
          </a:p>
        </p:txBody>
      </p:sp>
      <p:sp>
        <p:nvSpPr>
          <p:cNvPr id="1369" name="Rectangle 1368"/>
          <p:cNvSpPr/>
          <p:nvPr/>
        </p:nvSpPr>
        <p:spPr>
          <a:xfrm>
            <a:off x="349956" y="4549708"/>
            <a:ext cx="8500533" cy="12417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667" name="Title 666"/>
          <p:cNvSpPr>
            <a:spLocks noGrp="1"/>
          </p:cNvSpPr>
          <p:nvPr>
            <p:ph type="title"/>
          </p:nvPr>
        </p:nvSpPr>
        <p:spPr>
          <a:xfrm>
            <a:off x="229702" y="324161"/>
            <a:ext cx="8914298" cy="628650"/>
          </a:xfrm>
        </p:spPr>
        <p:txBody>
          <a:bodyPr/>
          <a:lstStyle/>
          <a:p>
            <a:r>
              <a:rPr lang="en-US" dirty="0" smtClean="0"/>
              <a:t>Innovative, Blended Learning Model</a:t>
            </a:r>
            <a:endParaRPr lang="en-US" dirty="0"/>
          </a:p>
        </p:txBody>
      </p:sp>
      <p:pic>
        <p:nvPicPr>
          <p:cNvPr id="694" name="Picture 14" descr="segue texture.jpg"/>
          <p:cNvPicPr>
            <a:picLocks noChangeAspect="1"/>
          </p:cNvPicPr>
          <p:nvPr/>
        </p:nvPicPr>
        <p:blipFill>
          <a:blip r:embed="rId3" cstate="email">
            <a:extLst>
              <a:ext uri="{28A0092B-C50C-407E-A947-70E740481C1C}">
                <a14:useLocalDpi xmlns:a14="http://schemas.microsoft.com/office/drawing/2010/main"/>
              </a:ext>
            </a:extLst>
          </a:blip>
          <a:srcRect r="-1149" b="-5316"/>
          <a:stretch>
            <a:fillRect/>
          </a:stretch>
        </p:blipFill>
        <p:spPr bwMode="auto">
          <a:xfrm>
            <a:off x="246981" y="4742544"/>
            <a:ext cx="8660833" cy="1300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73" name="Group 672"/>
          <p:cNvGrpSpPr/>
          <p:nvPr/>
        </p:nvGrpSpPr>
        <p:grpSpPr>
          <a:xfrm>
            <a:off x="2884302" y="1496494"/>
            <a:ext cx="5913710" cy="2253592"/>
            <a:chOff x="2884302" y="1496494"/>
            <a:chExt cx="5913710" cy="2253592"/>
          </a:xfrm>
        </p:grpSpPr>
        <p:sp>
          <p:nvSpPr>
            <p:cNvPr id="700" name="Rectangle 9"/>
            <p:cNvSpPr>
              <a:spLocks noChangeArrowheads="1"/>
            </p:cNvSpPr>
            <p:nvPr/>
          </p:nvSpPr>
          <p:spPr bwMode="auto">
            <a:xfrm>
              <a:off x="2884302" y="1496494"/>
              <a:ext cx="2325560" cy="2253592"/>
            </a:xfrm>
            <a:prstGeom prst="ellipse">
              <a:avLst/>
            </a:prstGeom>
            <a:noFill/>
            <a:ln w="38100">
              <a:gradFill flip="none" rotWithShape="1">
                <a:gsLst>
                  <a:gs pos="0">
                    <a:schemeClr val="bg1"/>
                  </a:gs>
                  <a:gs pos="50000">
                    <a:schemeClr val="accent1">
                      <a:tint val="44500"/>
                      <a:satMod val="160000"/>
                      <a:alpha val="0"/>
                    </a:schemeClr>
                  </a:gs>
                  <a:gs pos="100000">
                    <a:schemeClr val="bg1"/>
                  </a:gs>
                </a:gsLst>
                <a:lin ang="10800000" scaled="1"/>
                <a:tileRect/>
              </a:gradFill>
              <a:miter lim="800000"/>
              <a:headEnd/>
              <a:tailEnd/>
            </a:ln>
            <a:effectLst>
              <a:outerShdw blurRad="50800" dist="38100" dir="2700000" algn="tl" rotWithShape="0">
                <a:prstClr val="black">
                  <a:alpha val="40000"/>
                </a:prstClr>
              </a:outerShdw>
            </a:effectLst>
          </p:spPr>
          <p:txBody>
            <a:bodyPr wrap="none" anchor="ctr"/>
            <a:lstStyle/>
            <a:p>
              <a:endParaRPr lang="en-US" dirty="0">
                <a:solidFill>
                  <a:srgbClr val="0096D6"/>
                </a:solidFill>
              </a:endParaRPr>
            </a:p>
          </p:txBody>
        </p:sp>
        <p:sp>
          <p:nvSpPr>
            <p:cNvPr id="701" name="Rectangle 9"/>
            <p:cNvSpPr>
              <a:spLocks noChangeArrowheads="1"/>
            </p:cNvSpPr>
            <p:nvPr/>
          </p:nvSpPr>
          <p:spPr bwMode="auto">
            <a:xfrm>
              <a:off x="4632074" y="1496494"/>
              <a:ext cx="2325560" cy="2253592"/>
            </a:xfrm>
            <a:prstGeom prst="ellipse">
              <a:avLst/>
            </a:prstGeom>
            <a:noFill/>
            <a:ln w="38100">
              <a:gradFill flip="none" rotWithShape="1">
                <a:gsLst>
                  <a:gs pos="0">
                    <a:schemeClr val="bg1"/>
                  </a:gs>
                  <a:gs pos="50000">
                    <a:schemeClr val="accent1">
                      <a:tint val="44500"/>
                      <a:satMod val="160000"/>
                      <a:alpha val="0"/>
                    </a:schemeClr>
                  </a:gs>
                  <a:gs pos="100000">
                    <a:schemeClr val="bg1"/>
                  </a:gs>
                </a:gsLst>
                <a:lin ang="10800000" scaled="1"/>
                <a:tileRect/>
              </a:gradFill>
              <a:miter lim="800000"/>
              <a:headEnd/>
              <a:tailEnd/>
            </a:ln>
            <a:effectLst>
              <a:outerShdw blurRad="50800" dist="38100" dir="2700000" algn="tl" rotWithShape="0">
                <a:prstClr val="black">
                  <a:alpha val="40000"/>
                </a:prstClr>
              </a:outerShdw>
            </a:effectLst>
          </p:spPr>
          <p:txBody>
            <a:bodyPr wrap="none" anchor="ctr"/>
            <a:lstStyle/>
            <a:p>
              <a:endParaRPr lang="en-US" dirty="0">
                <a:solidFill>
                  <a:srgbClr val="0096D6"/>
                </a:solidFill>
              </a:endParaRPr>
            </a:p>
          </p:txBody>
        </p:sp>
        <p:sp>
          <p:nvSpPr>
            <p:cNvPr id="702" name="Rectangle 9"/>
            <p:cNvSpPr>
              <a:spLocks noChangeArrowheads="1"/>
            </p:cNvSpPr>
            <p:nvPr/>
          </p:nvSpPr>
          <p:spPr bwMode="auto">
            <a:xfrm>
              <a:off x="6472452" y="1496494"/>
              <a:ext cx="2325560" cy="2253592"/>
            </a:xfrm>
            <a:prstGeom prst="ellipse">
              <a:avLst/>
            </a:prstGeom>
            <a:noFill/>
            <a:ln w="38100">
              <a:gradFill flip="none" rotWithShape="1">
                <a:gsLst>
                  <a:gs pos="0">
                    <a:schemeClr val="bg1"/>
                  </a:gs>
                  <a:gs pos="50000">
                    <a:schemeClr val="accent1">
                      <a:tint val="44500"/>
                      <a:satMod val="160000"/>
                      <a:alpha val="0"/>
                    </a:schemeClr>
                  </a:gs>
                  <a:gs pos="100000">
                    <a:schemeClr val="bg1"/>
                  </a:gs>
                </a:gsLst>
                <a:lin ang="10800000" scaled="1"/>
                <a:tileRect/>
              </a:gradFill>
              <a:miter lim="800000"/>
              <a:headEnd/>
              <a:tailEnd/>
            </a:ln>
            <a:effectLst>
              <a:outerShdw blurRad="50800" dist="38100" dir="2700000" algn="tl" rotWithShape="0">
                <a:prstClr val="black">
                  <a:alpha val="40000"/>
                </a:prstClr>
              </a:outerShdw>
            </a:effectLst>
          </p:spPr>
          <p:txBody>
            <a:bodyPr wrap="none" anchor="ctr"/>
            <a:lstStyle/>
            <a:p>
              <a:endParaRPr lang="en-US" dirty="0">
                <a:solidFill>
                  <a:srgbClr val="0096D6"/>
                </a:solidFill>
              </a:endParaRPr>
            </a:p>
          </p:txBody>
        </p:sp>
        <p:sp>
          <p:nvSpPr>
            <p:cNvPr id="703" name="TextBox 702"/>
            <p:cNvSpPr txBox="1"/>
            <p:nvPr/>
          </p:nvSpPr>
          <p:spPr>
            <a:xfrm>
              <a:off x="6994376" y="2131439"/>
              <a:ext cx="1412344" cy="707886"/>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spcBef>
                  <a:spcPts val="200"/>
                </a:spcBef>
                <a:spcAft>
                  <a:spcPts val="500"/>
                </a:spcAft>
              </a:pPr>
              <a:r>
                <a:rPr lang="en-US" sz="2000" dirty="0" smtClean="0">
                  <a:solidFill>
                    <a:schemeClr val="bg1"/>
                  </a:solidFill>
                </a:rPr>
                <a:t>Cisco EROs</a:t>
              </a:r>
            </a:p>
          </p:txBody>
        </p:sp>
        <p:sp>
          <p:nvSpPr>
            <p:cNvPr id="698" name="TextBox 697"/>
            <p:cNvSpPr txBox="1"/>
            <p:nvPr/>
          </p:nvSpPr>
          <p:spPr>
            <a:xfrm>
              <a:off x="3151296" y="2131439"/>
              <a:ext cx="1591414" cy="1015663"/>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spcBef>
                  <a:spcPts val="200"/>
                </a:spcBef>
                <a:spcAft>
                  <a:spcPts val="500"/>
                </a:spcAft>
              </a:pPr>
              <a:r>
                <a:rPr lang="en-US" sz="2000" dirty="0" smtClean="0">
                  <a:solidFill>
                    <a:schemeClr val="bg1"/>
                  </a:solidFill>
                </a:rPr>
                <a:t>Cisco Networking Academy</a:t>
              </a:r>
              <a:endParaRPr lang="en-US" sz="2000" dirty="0">
                <a:solidFill>
                  <a:schemeClr val="accent3"/>
                </a:solidFill>
              </a:endParaRPr>
            </a:p>
          </p:txBody>
        </p:sp>
        <p:sp>
          <p:nvSpPr>
            <p:cNvPr id="699" name="TextBox 698"/>
            <p:cNvSpPr txBox="1"/>
            <p:nvPr/>
          </p:nvSpPr>
          <p:spPr>
            <a:xfrm>
              <a:off x="5154892" y="2131438"/>
              <a:ext cx="1213298" cy="1015663"/>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spcBef>
                  <a:spcPts val="200"/>
                </a:spcBef>
                <a:spcAft>
                  <a:spcPts val="500"/>
                </a:spcAft>
              </a:pPr>
              <a:r>
                <a:rPr lang="en-US" sz="2000" dirty="0" smtClean="0">
                  <a:solidFill>
                    <a:schemeClr val="bg1"/>
                  </a:solidFill>
                </a:rPr>
                <a:t>Girls in ICT Events</a:t>
              </a:r>
              <a:endParaRPr lang="en-US" sz="2000" dirty="0">
                <a:solidFill>
                  <a:schemeClr val="accent3"/>
                </a:solidFill>
              </a:endParaRPr>
            </a:p>
          </p:txBody>
        </p:sp>
      </p:grpSp>
      <p:sp>
        <p:nvSpPr>
          <p:cNvPr id="1370" name="Rectangle 1369"/>
          <p:cNvSpPr/>
          <p:nvPr/>
        </p:nvSpPr>
        <p:spPr>
          <a:xfrm>
            <a:off x="2537850" y="1470456"/>
            <a:ext cx="222420" cy="1767014"/>
          </a:xfrm>
          <a:prstGeom prst="rect">
            <a:avLst/>
          </a:prstGeom>
          <a:solidFill>
            <a:schemeClr val="bg1"/>
          </a:solidFill>
          <a:ln>
            <a:no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pic>
        <p:nvPicPr>
          <p:cNvPr id="695" name="Picture 694" descr="GirlsinICTDayKorea2013.jpg"/>
          <p:cNvPicPr>
            <a:picLocks noChangeAspect="1"/>
          </p:cNvPicPr>
          <p:nvPr/>
        </p:nvPicPr>
        <p:blipFill>
          <a:blip r:embed="rId4" cstate="print"/>
          <a:srcRect l="6732" r="42804" b="-580"/>
          <a:stretch>
            <a:fillRect/>
          </a:stretch>
        </p:blipFill>
        <p:spPr>
          <a:xfrm>
            <a:off x="259490" y="902825"/>
            <a:ext cx="2446640" cy="3668552"/>
          </a:xfrm>
          <a:prstGeom prst="roundRect">
            <a:avLst>
              <a:gd name="adj" fmla="val 3609"/>
            </a:avLst>
          </a:prstGeom>
          <a:effectLst/>
        </p:spPr>
      </p:pic>
    </p:spTree>
  </p:cSld>
  <p:clrMapOvr>
    <a:masterClrMapping/>
  </p:clrMapOvr>
  <p:transition>
    <p:fade/>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2" name="Rounded Rectangle 1351"/>
          <p:cNvSpPr/>
          <p:nvPr/>
        </p:nvSpPr>
        <p:spPr>
          <a:xfrm rot="16200000">
            <a:off x="4112452" y="-83886"/>
            <a:ext cx="3388086" cy="6049985"/>
          </a:xfrm>
          <a:prstGeom prst="roundRect">
            <a:avLst>
              <a:gd name="adj" fmla="val 4919"/>
            </a:avLst>
          </a:prstGeom>
          <a:blipFill dpi="0" rotWithShape="1">
            <a:blip r:embed="rId3" cstate="print">
              <a:lum bright="-10000" contrast="-20000"/>
            </a:blip>
            <a:srcRect/>
            <a:stretch>
              <a:fillRect t="-25000" b="-25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400" b="1" dirty="0">
              <a:latin typeface="+mj-lt"/>
            </a:endParaRPr>
          </a:p>
        </p:txBody>
      </p:sp>
      <p:sp>
        <p:nvSpPr>
          <p:cNvPr id="1354" name="Flowchart: Merge 1353"/>
          <p:cNvSpPr/>
          <p:nvPr/>
        </p:nvSpPr>
        <p:spPr>
          <a:xfrm rot="16200000">
            <a:off x="5816516" y="1211866"/>
            <a:ext cx="854767" cy="1253743"/>
          </a:xfrm>
          <a:prstGeom prst="flowChartMerge">
            <a:avLst/>
          </a:prstGeom>
          <a:gradFill flip="none" rotWithShape="1">
            <a:gsLst>
              <a:gs pos="0">
                <a:schemeClr val="bg1">
                  <a:alpha val="0"/>
                </a:schemeClr>
              </a:gs>
              <a:gs pos="100000">
                <a:schemeClr val="bg1">
                  <a:shade val="100000"/>
                  <a:satMod val="115000"/>
                </a:schemeClr>
              </a:gs>
            </a:gsLst>
            <a:lin ang="5400000" scaled="1"/>
            <a:tileRect/>
          </a:gradFill>
          <a:ln>
            <a:no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pic>
        <p:nvPicPr>
          <p:cNvPr id="684" name="Picture 683" descr="b9xpn_maZufru99vBtKe1K26KKri8R0YmVbbRfIEem4,We1qIvS7UmYvhJTKc5OuaLSFRC32PfYIoBb-YT4almc.jpeg"/>
          <p:cNvPicPr>
            <a:picLocks noChangeAspect="1"/>
          </p:cNvPicPr>
          <p:nvPr/>
        </p:nvPicPr>
        <p:blipFill>
          <a:blip r:embed="rId4" cstate="print"/>
          <a:srcRect/>
          <a:stretch>
            <a:fillRect/>
          </a:stretch>
        </p:blipFill>
        <p:spPr>
          <a:xfrm>
            <a:off x="248477" y="1252331"/>
            <a:ext cx="2484784" cy="3364992"/>
          </a:xfrm>
          <a:prstGeom prst="roundRect">
            <a:avLst>
              <a:gd name="adj" fmla="val 2785"/>
            </a:avLst>
          </a:prstGeom>
        </p:spPr>
      </p:pic>
      <p:sp>
        <p:nvSpPr>
          <p:cNvPr id="667" name="Title 666"/>
          <p:cNvSpPr>
            <a:spLocks noGrp="1"/>
          </p:cNvSpPr>
          <p:nvPr>
            <p:ph type="title"/>
          </p:nvPr>
        </p:nvSpPr>
        <p:spPr/>
        <p:txBody>
          <a:bodyPr/>
          <a:lstStyle/>
          <a:p>
            <a:r>
              <a:rPr lang="en-US" dirty="0" smtClean="0"/>
              <a:t>Cisco Networking Academy</a:t>
            </a:r>
            <a:endParaRPr lang="en-US" dirty="0"/>
          </a:p>
        </p:txBody>
      </p:sp>
      <p:sp>
        <p:nvSpPr>
          <p:cNvPr id="2672" name="Rectangle 2671"/>
          <p:cNvSpPr/>
          <p:nvPr/>
        </p:nvSpPr>
        <p:spPr>
          <a:xfrm>
            <a:off x="502356" y="4701822"/>
            <a:ext cx="8500533" cy="12417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pic>
        <p:nvPicPr>
          <p:cNvPr id="2673" name="Picture 14" descr="segue texture.jpg"/>
          <p:cNvPicPr>
            <a:picLocks noChangeAspect="1"/>
          </p:cNvPicPr>
          <p:nvPr/>
        </p:nvPicPr>
        <p:blipFill>
          <a:blip r:embed="rId5" cstate="email">
            <a:extLst>
              <a:ext uri="{28A0092B-C50C-407E-A947-70E740481C1C}">
                <a14:useLocalDpi xmlns:a14="http://schemas.microsoft.com/office/drawing/2010/main"/>
              </a:ext>
            </a:extLst>
          </a:blip>
          <a:srcRect r="-1149" b="-5316"/>
          <a:stretch>
            <a:fillRect/>
          </a:stretch>
        </p:blipFill>
        <p:spPr bwMode="auto">
          <a:xfrm>
            <a:off x="246981" y="4742544"/>
            <a:ext cx="8660833" cy="1300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2" name="Title 1"/>
          <p:cNvSpPr txBox="1">
            <a:spLocks/>
          </p:cNvSpPr>
          <p:nvPr/>
        </p:nvSpPr>
        <p:spPr bwMode="auto">
          <a:xfrm>
            <a:off x="236594" y="706040"/>
            <a:ext cx="8907406" cy="554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61724" tIns="34292" rIns="61724" bIns="34292" numCol="1" rtlCol="0" anchor="ctr" anchorCtr="0" compatLnSpc="1">
            <a:prstTxWarp prst="textNoShape">
              <a:avLst/>
            </a:prstTxWarp>
            <a:noAutofit/>
          </a:bodyPr>
          <a:lstStyle>
            <a:lvl1pPr algn="l" defTabSz="685834" rtl="0" eaLnBrk="1" fontAlgn="base" latinLnBrk="0" hangingPunct="1">
              <a:lnSpc>
                <a:spcPct val="80000"/>
              </a:lnSpc>
              <a:spcBef>
                <a:spcPct val="0"/>
              </a:spcBef>
              <a:spcAft>
                <a:spcPct val="0"/>
              </a:spcAft>
              <a:buNone/>
              <a:defRPr lang="en-US" sz="4200" b="0" kern="1200" spc="0" baseline="0" dirty="0">
                <a:solidFill>
                  <a:srgbClr val="018295"/>
                </a:solidFill>
                <a:latin typeface="+mj-lt"/>
                <a:ea typeface="+mj-ea"/>
                <a:cs typeface="+mj-cs"/>
              </a:defRPr>
            </a:lvl1pPr>
            <a:lvl2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2pPr>
            <a:lvl3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3pPr>
            <a:lvl4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4pPr>
            <a:lvl5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5pPr>
            <a:lvl6pPr marL="4572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6pPr>
            <a:lvl7pPr marL="9144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7pPr>
            <a:lvl8pPr marL="13716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8pPr>
            <a:lvl9pPr marL="18288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9pPr>
          </a:lstStyle>
          <a:p>
            <a:pPr fontAlgn="auto">
              <a:lnSpc>
                <a:spcPts val="3000"/>
              </a:lnSpc>
              <a:spcAft>
                <a:spcPts val="0"/>
              </a:spcAft>
              <a:defRPr/>
            </a:pPr>
            <a:r>
              <a:rPr lang="en-US" sz="2400" dirty="0" smtClean="0">
                <a:solidFill>
                  <a:srgbClr val="B42E05"/>
                </a:solidFill>
                <a:latin typeface="+mn-lt"/>
              </a:rPr>
              <a:t>Business Sponsor for ICT Event for Girls</a:t>
            </a:r>
            <a:endParaRPr lang="en-US" sz="2400" dirty="0">
              <a:solidFill>
                <a:srgbClr val="B42E05"/>
              </a:solidFill>
              <a:latin typeface="+mn-lt"/>
            </a:endParaRPr>
          </a:p>
        </p:txBody>
      </p:sp>
      <p:sp>
        <p:nvSpPr>
          <p:cNvPr id="1343" name="Title 1"/>
          <p:cNvSpPr txBox="1">
            <a:spLocks/>
          </p:cNvSpPr>
          <p:nvPr/>
        </p:nvSpPr>
        <p:spPr bwMode="auto">
          <a:xfrm>
            <a:off x="3717595" y="1610833"/>
            <a:ext cx="1656540" cy="4078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61724" tIns="34292" rIns="61724" bIns="34292" numCol="1" rtlCol="0" anchor="t" anchorCtr="0" compatLnSpc="1">
            <a:prstTxWarp prst="textNoShape">
              <a:avLst/>
            </a:prstTxWarp>
            <a:spAutoFit/>
          </a:bodyPr>
          <a:lstStyle/>
          <a:p>
            <a:pPr marL="0" marR="0" lvl="0" indent="0" algn="ctr" defTabSz="685834" rtl="0" eaLnBrk="1" fontAlgn="auto" latinLnBrk="0" hangingPunct="1">
              <a:lnSpc>
                <a:spcPct val="100000"/>
              </a:lnSpc>
              <a:spcBef>
                <a:spcPct val="0"/>
              </a:spcBef>
              <a:spcAft>
                <a:spcPts val="0"/>
              </a:spcAft>
              <a:buClrTx/>
              <a:buSzPct val="80000"/>
              <a:buFontTx/>
              <a:buNone/>
              <a:tabLst/>
              <a:defRPr/>
            </a:pPr>
            <a:r>
              <a:rPr lang="en-US" sz="2200" b="1" dirty="0" smtClean="0">
                <a:solidFill>
                  <a:schemeClr val="bg1"/>
                </a:solidFill>
                <a:effectLst>
                  <a:outerShdw blurRad="38100" dist="38100" dir="2700000" algn="tl">
                    <a:srgbClr val="000000">
                      <a:alpha val="43137"/>
                    </a:srgbClr>
                  </a:outerShdw>
                </a:effectLst>
                <a:latin typeface="+mn-lt"/>
                <a:ea typeface="+mj-ea"/>
                <a:cs typeface="+mj-cs"/>
              </a:rPr>
              <a:t>1</a:t>
            </a:r>
            <a:r>
              <a:rPr lang="en-US" sz="2200" b="1" baseline="30000" dirty="0" smtClean="0">
                <a:solidFill>
                  <a:schemeClr val="bg1"/>
                </a:solidFill>
                <a:effectLst>
                  <a:outerShdw blurRad="38100" dist="38100" dir="2700000" algn="tl">
                    <a:srgbClr val="000000">
                      <a:alpha val="43137"/>
                    </a:srgbClr>
                  </a:outerShdw>
                </a:effectLst>
                <a:latin typeface="+mn-lt"/>
                <a:ea typeface="+mj-ea"/>
                <a:cs typeface="+mj-cs"/>
              </a:rPr>
              <a:t>st</a:t>
            </a:r>
            <a:r>
              <a:rPr lang="en-US" sz="2200" b="1" dirty="0" smtClean="0">
                <a:solidFill>
                  <a:schemeClr val="bg1"/>
                </a:solidFill>
                <a:effectLst>
                  <a:outerShdw blurRad="38100" dist="38100" dir="2700000" algn="tl">
                    <a:srgbClr val="000000">
                      <a:alpha val="43137"/>
                    </a:srgbClr>
                  </a:outerShdw>
                </a:effectLst>
                <a:latin typeface="+mn-lt"/>
                <a:ea typeface="+mj-ea"/>
                <a:cs typeface="+mj-cs"/>
              </a:rPr>
              <a:t> Year</a:t>
            </a:r>
            <a:endParaRPr kumimoji="0" lang="en-US" sz="22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mn-lt"/>
              <a:ea typeface="+mj-ea"/>
              <a:cs typeface="+mj-cs"/>
            </a:endParaRPr>
          </a:p>
        </p:txBody>
      </p:sp>
      <p:sp>
        <p:nvSpPr>
          <p:cNvPr id="1372" name="Title 1"/>
          <p:cNvSpPr txBox="1">
            <a:spLocks/>
          </p:cNvSpPr>
          <p:nvPr/>
        </p:nvSpPr>
        <p:spPr bwMode="auto">
          <a:xfrm>
            <a:off x="3022378" y="2550885"/>
            <a:ext cx="3046975" cy="74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61724" tIns="34292" rIns="61724" bIns="34292" numCol="1" rtlCol="0" anchor="t" anchorCtr="0" compatLnSpc="1">
            <a:prstTxWarp prst="textNoShape">
              <a:avLst/>
            </a:prstTxWarp>
            <a:spAutoFit/>
          </a:bodyPr>
          <a:lstStyle/>
          <a:p>
            <a:pPr lvl="0" algn="ctr" defTabSz="685834" fontAlgn="auto">
              <a:spcAft>
                <a:spcPts val="0"/>
              </a:spcAft>
              <a:buSzPct val="80000"/>
              <a:defRPr/>
            </a:pPr>
            <a:r>
              <a:rPr lang="en-US" sz="2200" b="1" dirty="0" smtClean="0">
                <a:solidFill>
                  <a:schemeClr val="bg1"/>
                </a:solidFill>
                <a:effectLst>
                  <a:outerShdw blurRad="38100" dist="38100" dir="2700000" algn="tl">
                    <a:srgbClr val="000000">
                      <a:alpha val="43137"/>
                    </a:srgbClr>
                  </a:outerShdw>
                </a:effectLst>
                <a:latin typeface="+mn-lt"/>
                <a:ea typeface="+mj-ea"/>
                <a:cs typeface="+mj-cs"/>
              </a:rPr>
              <a:t>2</a:t>
            </a:r>
            <a:r>
              <a:rPr lang="en-US" sz="2200" b="1" baseline="30000" dirty="0" smtClean="0">
                <a:solidFill>
                  <a:schemeClr val="bg1"/>
                </a:solidFill>
                <a:effectLst>
                  <a:outerShdw blurRad="38100" dist="38100" dir="2700000" algn="tl">
                    <a:srgbClr val="000000">
                      <a:alpha val="43137"/>
                    </a:srgbClr>
                  </a:outerShdw>
                </a:effectLst>
              </a:rPr>
              <a:t>nd</a:t>
            </a:r>
            <a:r>
              <a:rPr lang="en-US" sz="2200" b="1" dirty="0" smtClean="0">
                <a:solidFill>
                  <a:schemeClr val="bg1"/>
                </a:solidFill>
                <a:effectLst>
                  <a:outerShdw blurRad="38100" dist="38100" dir="2700000" algn="tl">
                    <a:srgbClr val="000000">
                      <a:alpha val="43137"/>
                    </a:srgbClr>
                  </a:outerShdw>
                </a:effectLst>
              </a:rPr>
              <a:t> </a:t>
            </a:r>
            <a:r>
              <a:rPr lang="en-US" sz="2200" b="1" dirty="0" smtClean="0">
                <a:solidFill>
                  <a:schemeClr val="bg1"/>
                </a:solidFill>
                <a:effectLst>
                  <a:outerShdw blurRad="38100" dist="38100" dir="2700000" algn="tl">
                    <a:srgbClr val="000000">
                      <a:alpha val="43137"/>
                    </a:srgbClr>
                  </a:outerShdw>
                </a:effectLst>
                <a:latin typeface="+mn-lt"/>
                <a:ea typeface="+mj-ea"/>
                <a:cs typeface="+mj-cs"/>
              </a:rPr>
              <a:t> Year </a:t>
            </a:r>
            <a:br>
              <a:rPr lang="en-US" sz="2200" b="1" dirty="0" smtClean="0">
                <a:solidFill>
                  <a:schemeClr val="bg1"/>
                </a:solidFill>
                <a:effectLst>
                  <a:outerShdw blurRad="38100" dist="38100" dir="2700000" algn="tl">
                    <a:srgbClr val="000000">
                      <a:alpha val="43137"/>
                    </a:srgbClr>
                  </a:outerShdw>
                </a:effectLst>
                <a:latin typeface="+mn-lt"/>
                <a:ea typeface="+mj-ea"/>
                <a:cs typeface="+mj-cs"/>
              </a:rPr>
            </a:br>
            <a:r>
              <a:rPr lang="en-US" sz="2200" b="1" dirty="0" smtClean="0">
                <a:solidFill>
                  <a:schemeClr val="tx1">
                    <a:lumMod val="40000"/>
                    <a:lumOff val="60000"/>
                  </a:schemeClr>
                </a:solidFill>
                <a:effectLst>
                  <a:outerShdw blurRad="38100" dist="38100" dir="2700000" algn="tl">
                    <a:srgbClr val="000000">
                      <a:alpha val="43137"/>
                    </a:srgbClr>
                  </a:outerShdw>
                </a:effectLst>
                <a:latin typeface="+mn-lt"/>
                <a:ea typeface="+mj-ea"/>
                <a:cs typeface="+mj-cs"/>
              </a:rPr>
              <a:t>Goals</a:t>
            </a:r>
            <a:endParaRPr kumimoji="0" lang="en-US" sz="2200" b="1" i="0" u="none" strike="noStrike" kern="1200" cap="none" spc="0" normalizeH="0" baseline="0" noProof="0" dirty="0">
              <a:ln>
                <a:noFill/>
              </a:ln>
              <a:solidFill>
                <a:schemeClr val="tx1">
                  <a:lumMod val="40000"/>
                  <a:lumOff val="60000"/>
                </a:schemeClr>
              </a:solidFill>
              <a:effectLst>
                <a:outerShdw blurRad="38100" dist="38100" dir="2700000" algn="tl">
                  <a:srgbClr val="000000">
                    <a:alpha val="43137"/>
                  </a:srgbClr>
                </a:outerShdw>
              </a:effectLst>
              <a:uLnTx/>
              <a:uFillTx/>
              <a:latin typeface="+mn-lt"/>
              <a:ea typeface="+mj-ea"/>
              <a:cs typeface="+mj-cs"/>
            </a:endParaRPr>
          </a:p>
        </p:txBody>
      </p:sp>
      <p:sp>
        <p:nvSpPr>
          <p:cNvPr id="1374" name="Title 1"/>
          <p:cNvSpPr txBox="1">
            <a:spLocks/>
          </p:cNvSpPr>
          <p:nvPr/>
        </p:nvSpPr>
        <p:spPr bwMode="auto">
          <a:xfrm>
            <a:off x="6881862" y="1610833"/>
            <a:ext cx="1656540" cy="4078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61724" tIns="34292" rIns="61724" bIns="34292" numCol="1" rtlCol="0" anchor="t" anchorCtr="0" compatLnSpc="1">
            <a:prstTxWarp prst="textNoShape">
              <a:avLst/>
            </a:prstTxWarp>
            <a:spAutoFit/>
          </a:bodyPr>
          <a:lstStyle/>
          <a:p>
            <a:pPr marL="0" marR="0" lvl="0" indent="0" defTabSz="685834" rtl="0" eaLnBrk="1" fontAlgn="auto" latinLnBrk="0" hangingPunct="1">
              <a:lnSpc>
                <a:spcPct val="100000"/>
              </a:lnSpc>
              <a:spcBef>
                <a:spcPct val="0"/>
              </a:spcBef>
              <a:spcAft>
                <a:spcPts val="0"/>
              </a:spcAft>
              <a:buClrTx/>
              <a:buSzPct val="80000"/>
              <a:buFontTx/>
              <a:buNone/>
              <a:tabLst/>
              <a:defRPr/>
            </a:pPr>
            <a:r>
              <a:rPr lang="en-US" sz="2200" b="1" dirty="0" smtClean="0">
                <a:solidFill>
                  <a:schemeClr val="bg1"/>
                </a:solidFill>
                <a:effectLst>
                  <a:outerShdw blurRad="38100" dist="38100" dir="2700000" algn="tl">
                    <a:srgbClr val="000000">
                      <a:alpha val="43137"/>
                    </a:srgbClr>
                  </a:outerShdw>
                </a:effectLst>
                <a:latin typeface="+mn-lt"/>
                <a:ea typeface="+mj-ea"/>
                <a:cs typeface="+mj-cs"/>
              </a:rPr>
              <a:t>500 Girls</a:t>
            </a:r>
            <a:endParaRPr kumimoji="0" lang="en-US" sz="22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mn-lt"/>
              <a:ea typeface="+mj-ea"/>
              <a:cs typeface="+mj-cs"/>
            </a:endParaRPr>
          </a:p>
        </p:txBody>
      </p:sp>
      <p:sp>
        <p:nvSpPr>
          <p:cNvPr id="1375" name="Title 1"/>
          <p:cNvSpPr txBox="1">
            <a:spLocks/>
          </p:cNvSpPr>
          <p:nvPr/>
        </p:nvSpPr>
        <p:spPr bwMode="auto">
          <a:xfrm>
            <a:off x="6881862" y="2655389"/>
            <a:ext cx="1656540" cy="4078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61724" tIns="34292" rIns="61724" bIns="34292" numCol="1" rtlCol="0" anchor="t" anchorCtr="0" compatLnSpc="1">
            <a:prstTxWarp prst="textNoShape">
              <a:avLst/>
            </a:prstTxWarp>
            <a:spAutoFit/>
          </a:bodyPr>
          <a:lstStyle/>
          <a:p>
            <a:pPr marL="0" marR="0" lvl="0" indent="0" defTabSz="685834" rtl="0" eaLnBrk="1" fontAlgn="auto" latinLnBrk="0" hangingPunct="1">
              <a:lnSpc>
                <a:spcPct val="100000"/>
              </a:lnSpc>
              <a:spcBef>
                <a:spcPct val="0"/>
              </a:spcBef>
              <a:spcAft>
                <a:spcPts val="0"/>
              </a:spcAft>
              <a:buClrTx/>
              <a:buSzPct val="80000"/>
              <a:buFontTx/>
              <a:buNone/>
              <a:tabLst/>
              <a:defRPr/>
            </a:pPr>
            <a:r>
              <a:rPr lang="en-US" sz="2200" b="1" dirty="0" smtClean="0">
                <a:solidFill>
                  <a:schemeClr val="bg1"/>
                </a:solidFill>
                <a:effectLst>
                  <a:outerShdw blurRad="38100" dist="38100" dir="2700000" algn="tl">
                    <a:srgbClr val="000000">
                      <a:alpha val="43137"/>
                    </a:srgbClr>
                  </a:outerShdw>
                </a:effectLst>
                <a:latin typeface="+mn-lt"/>
                <a:ea typeface="+mj-ea"/>
                <a:cs typeface="+mj-cs"/>
              </a:rPr>
              <a:t>1,000 Girls</a:t>
            </a:r>
            <a:endParaRPr kumimoji="0" lang="en-US" sz="22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mn-lt"/>
              <a:ea typeface="+mj-ea"/>
              <a:cs typeface="+mj-cs"/>
            </a:endParaRPr>
          </a:p>
        </p:txBody>
      </p:sp>
      <p:sp>
        <p:nvSpPr>
          <p:cNvPr id="1376" name="Title 1"/>
          <p:cNvSpPr txBox="1">
            <a:spLocks/>
          </p:cNvSpPr>
          <p:nvPr/>
        </p:nvSpPr>
        <p:spPr bwMode="auto">
          <a:xfrm>
            <a:off x="6891801" y="3754842"/>
            <a:ext cx="2479400" cy="4078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61724" tIns="34292" rIns="61724" bIns="34292" numCol="1" rtlCol="0" anchor="t" anchorCtr="0" compatLnSpc="1">
            <a:prstTxWarp prst="textNoShape">
              <a:avLst/>
            </a:prstTxWarp>
            <a:spAutoFit/>
          </a:bodyPr>
          <a:lstStyle/>
          <a:p>
            <a:pPr marL="0" marR="0" lvl="0" indent="0" defTabSz="685834" rtl="0" eaLnBrk="1" fontAlgn="auto" latinLnBrk="0" hangingPunct="1">
              <a:lnSpc>
                <a:spcPct val="100000"/>
              </a:lnSpc>
              <a:spcBef>
                <a:spcPct val="0"/>
              </a:spcBef>
              <a:spcAft>
                <a:spcPts val="0"/>
              </a:spcAft>
              <a:buClrTx/>
              <a:buSzPct val="80000"/>
              <a:buFontTx/>
              <a:buNone/>
              <a:tabLst/>
              <a:defRPr/>
            </a:pPr>
            <a:r>
              <a:rPr lang="en-US" sz="2200" b="1" dirty="0" smtClean="0">
                <a:solidFill>
                  <a:schemeClr val="bg1"/>
                </a:solidFill>
                <a:effectLst>
                  <a:outerShdw blurRad="38100" dist="38100" dir="2700000" algn="tl">
                    <a:srgbClr val="000000">
                      <a:alpha val="43137"/>
                    </a:srgbClr>
                  </a:outerShdw>
                </a:effectLst>
                <a:latin typeface="+mn-lt"/>
                <a:ea typeface="+mj-ea"/>
                <a:cs typeface="+mj-cs"/>
              </a:rPr>
              <a:t>2,000 Girls</a:t>
            </a:r>
            <a:endParaRPr kumimoji="0" lang="en-US" sz="22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mn-lt"/>
              <a:ea typeface="+mj-ea"/>
              <a:cs typeface="+mj-cs"/>
            </a:endParaRPr>
          </a:p>
        </p:txBody>
      </p:sp>
      <p:sp>
        <p:nvSpPr>
          <p:cNvPr id="1377" name="Rounded Rectangle 1376"/>
          <p:cNvSpPr/>
          <p:nvPr/>
        </p:nvSpPr>
        <p:spPr>
          <a:xfrm>
            <a:off x="2939143" y="1411357"/>
            <a:ext cx="5707900" cy="904460"/>
          </a:xfrm>
          <a:prstGeom prst="roundRect">
            <a:avLst>
              <a:gd name="adj" fmla="val 7876"/>
            </a:avLst>
          </a:prstGeom>
          <a:noFill/>
          <a:ln w="6350">
            <a:solidFill>
              <a:schemeClr val="bg1"/>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378" name="Flowchart: Merge 1377"/>
          <p:cNvSpPr/>
          <p:nvPr/>
        </p:nvSpPr>
        <p:spPr>
          <a:xfrm rot="16200000">
            <a:off x="5816516" y="2245537"/>
            <a:ext cx="854767" cy="1253740"/>
          </a:xfrm>
          <a:prstGeom prst="flowChartMerge">
            <a:avLst/>
          </a:prstGeom>
          <a:gradFill flip="none" rotWithShape="1">
            <a:gsLst>
              <a:gs pos="0">
                <a:schemeClr val="bg1">
                  <a:alpha val="0"/>
                </a:schemeClr>
              </a:gs>
              <a:gs pos="100000">
                <a:schemeClr val="bg1">
                  <a:shade val="100000"/>
                  <a:satMod val="115000"/>
                </a:schemeClr>
              </a:gs>
            </a:gsLst>
            <a:lin ang="5400000" scaled="1"/>
            <a:tileRect/>
          </a:gradFill>
          <a:ln>
            <a:no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379" name="Rounded Rectangle 1378"/>
          <p:cNvSpPr/>
          <p:nvPr/>
        </p:nvSpPr>
        <p:spPr>
          <a:xfrm>
            <a:off x="2939143" y="2445026"/>
            <a:ext cx="5707900" cy="904460"/>
          </a:xfrm>
          <a:prstGeom prst="roundRect">
            <a:avLst>
              <a:gd name="adj" fmla="val 7876"/>
            </a:avLst>
          </a:prstGeom>
          <a:noFill/>
          <a:ln w="6350">
            <a:solidFill>
              <a:schemeClr val="bg1"/>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380" name="Flowchart: Merge 1379"/>
          <p:cNvSpPr/>
          <p:nvPr/>
        </p:nvSpPr>
        <p:spPr>
          <a:xfrm rot="16200000">
            <a:off x="5816516" y="3347832"/>
            <a:ext cx="854767" cy="1253740"/>
          </a:xfrm>
          <a:prstGeom prst="flowChartMerge">
            <a:avLst/>
          </a:prstGeom>
          <a:gradFill flip="none" rotWithShape="1">
            <a:gsLst>
              <a:gs pos="0">
                <a:schemeClr val="bg1">
                  <a:alpha val="0"/>
                </a:schemeClr>
              </a:gs>
              <a:gs pos="100000">
                <a:schemeClr val="bg1">
                  <a:shade val="100000"/>
                  <a:satMod val="115000"/>
                </a:schemeClr>
              </a:gs>
            </a:gsLst>
            <a:lin ang="5400000" scaled="1"/>
            <a:tileRect/>
          </a:gradFill>
          <a:ln>
            <a:no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381" name="Rounded Rectangle 1380"/>
          <p:cNvSpPr/>
          <p:nvPr/>
        </p:nvSpPr>
        <p:spPr>
          <a:xfrm>
            <a:off x="2939143" y="3488635"/>
            <a:ext cx="5707900" cy="974032"/>
          </a:xfrm>
          <a:prstGeom prst="roundRect">
            <a:avLst>
              <a:gd name="adj" fmla="val 7876"/>
            </a:avLst>
          </a:prstGeom>
          <a:noFill/>
          <a:ln w="6350">
            <a:solidFill>
              <a:schemeClr val="bg1"/>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373" name="Title 1"/>
          <p:cNvSpPr txBox="1">
            <a:spLocks/>
          </p:cNvSpPr>
          <p:nvPr/>
        </p:nvSpPr>
        <p:spPr bwMode="auto">
          <a:xfrm>
            <a:off x="2547249" y="3624212"/>
            <a:ext cx="3997233" cy="74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61724" tIns="34292" rIns="61724" bIns="34292" numCol="1" rtlCol="0" anchor="t" anchorCtr="0" compatLnSpc="1">
            <a:prstTxWarp prst="textNoShape">
              <a:avLst/>
            </a:prstTxWarp>
            <a:spAutoFit/>
          </a:bodyPr>
          <a:lstStyle/>
          <a:p>
            <a:pPr marL="0" marR="0" lvl="0" indent="0" algn="ctr" defTabSz="685834" rtl="0" eaLnBrk="1" fontAlgn="auto" latinLnBrk="0" hangingPunct="1">
              <a:lnSpc>
                <a:spcPct val="100000"/>
              </a:lnSpc>
              <a:spcBef>
                <a:spcPct val="0"/>
              </a:spcBef>
              <a:spcAft>
                <a:spcPts val="0"/>
              </a:spcAft>
              <a:buClrTx/>
              <a:buSzPct val="80000"/>
              <a:buFontTx/>
              <a:buNone/>
              <a:tabLst/>
              <a:defRPr/>
            </a:pPr>
            <a:r>
              <a:rPr lang="en-US" sz="2200" b="1" dirty="0" smtClean="0">
                <a:solidFill>
                  <a:schemeClr val="bg1"/>
                </a:solidFill>
                <a:effectLst>
                  <a:outerShdw blurRad="38100" dist="38100" dir="2700000" algn="tl">
                    <a:srgbClr val="000000">
                      <a:alpha val="43137"/>
                    </a:srgbClr>
                  </a:outerShdw>
                </a:effectLst>
                <a:latin typeface="+mn-lt"/>
                <a:ea typeface="+mj-ea"/>
                <a:cs typeface="+mj-cs"/>
              </a:rPr>
              <a:t>2</a:t>
            </a:r>
            <a:r>
              <a:rPr lang="en-US" sz="2200" b="1" baseline="30000" dirty="0" smtClean="0">
                <a:solidFill>
                  <a:schemeClr val="bg1"/>
                </a:solidFill>
                <a:effectLst>
                  <a:outerShdw blurRad="38100" dist="38100" dir="2700000" algn="tl">
                    <a:srgbClr val="000000">
                      <a:alpha val="43137"/>
                    </a:srgbClr>
                  </a:outerShdw>
                </a:effectLst>
                <a:latin typeface="+mn-lt"/>
                <a:ea typeface="+mj-ea"/>
                <a:cs typeface="+mj-cs"/>
              </a:rPr>
              <a:t>nd</a:t>
            </a:r>
            <a:r>
              <a:rPr lang="en-US" sz="2200" b="1" dirty="0" smtClean="0">
                <a:solidFill>
                  <a:schemeClr val="bg1"/>
                </a:solidFill>
                <a:effectLst>
                  <a:outerShdw blurRad="38100" dist="38100" dir="2700000" algn="tl">
                    <a:srgbClr val="000000">
                      <a:alpha val="43137"/>
                    </a:srgbClr>
                  </a:outerShdw>
                </a:effectLst>
                <a:latin typeface="+mn-lt"/>
                <a:ea typeface="+mj-ea"/>
                <a:cs typeface="+mj-cs"/>
              </a:rPr>
              <a:t> Year </a:t>
            </a:r>
            <a:br>
              <a:rPr lang="en-US" sz="2200" b="1" dirty="0" smtClean="0">
                <a:solidFill>
                  <a:schemeClr val="bg1"/>
                </a:solidFill>
                <a:effectLst>
                  <a:outerShdw blurRad="38100" dist="38100" dir="2700000" algn="tl">
                    <a:srgbClr val="000000">
                      <a:alpha val="43137"/>
                    </a:srgbClr>
                  </a:outerShdw>
                </a:effectLst>
                <a:latin typeface="+mn-lt"/>
                <a:ea typeface="+mj-ea"/>
                <a:cs typeface="+mj-cs"/>
              </a:rPr>
            </a:br>
            <a:r>
              <a:rPr lang="en-US" sz="2200" b="1" dirty="0" err="1" smtClean="0">
                <a:solidFill>
                  <a:schemeClr val="tx1">
                    <a:lumMod val="40000"/>
                    <a:lumOff val="60000"/>
                  </a:schemeClr>
                </a:solidFill>
                <a:effectLst>
                  <a:outerShdw blurRad="38100" dist="38100" dir="2700000" algn="tl">
                    <a:srgbClr val="000000">
                      <a:alpha val="43137"/>
                    </a:srgbClr>
                  </a:outerShdw>
                </a:effectLst>
                <a:latin typeface="+mn-lt"/>
                <a:ea typeface="+mj-ea"/>
                <a:cs typeface="+mj-cs"/>
              </a:rPr>
              <a:t>Actuals</a:t>
            </a:r>
            <a:r>
              <a:rPr lang="en-US" sz="2200" b="1" dirty="0" smtClean="0">
                <a:solidFill>
                  <a:schemeClr val="tx1">
                    <a:lumMod val="40000"/>
                    <a:lumOff val="60000"/>
                  </a:schemeClr>
                </a:solidFill>
                <a:effectLst>
                  <a:outerShdw blurRad="38100" dist="38100" dir="2700000" algn="tl">
                    <a:srgbClr val="000000">
                      <a:alpha val="43137"/>
                    </a:srgbClr>
                  </a:outerShdw>
                </a:effectLst>
                <a:latin typeface="+mn-lt"/>
                <a:ea typeface="+mj-ea"/>
                <a:cs typeface="+mj-cs"/>
              </a:rPr>
              <a:t> with EROs</a:t>
            </a:r>
            <a:endParaRPr kumimoji="0" lang="en-US" sz="2200" b="1" i="0" u="none" strike="noStrike" kern="1200" cap="none" spc="0" normalizeH="0" baseline="0" noProof="0" dirty="0">
              <a:ln>
                <a:noFill/>
              </a:ln>
              <a:solidFill>
                <a:schemeClr val="tx1">
                  <a:lumMod val="40000"/>
                  <a:lumOff val="60000"/>
                </a:schemeClr>
              </a:solidFill>
              <a:effectLst>
                <a:outerShdw blurRad="38100" dist="38100" dir="2700000" algn="tl">
                  <a:srgbClr val="000000">
                    <a:alpha val="43137"/>
                  </a:srgbClr>
                </a:outerShdw>
              </a:effectLst>
              <a:uLnTx/>
              <a:uFillTx/>
              <a:latin typeface="+mn-lt"/>
              <a:ea typeface="+mj-ea"/>
              <a:cs typeface="+mj-cs"/>
            </a:endParaRPr>
          </a:p>
        </p:txBody>
      </p:sp>
    </p:spTree>
  </p:cSld>
  <p:clrMapOvr>
    <a:masterClrMapping/>
  </p:clrMapOvr>
  <p:transition>
    <p:fade/>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 name="Picture 45" descr="students indian.sm.jpg"/>
          <p:cNvPicPr>
            <a:picLocks noChangeAspect="1"/>
          </p:cNvPicPr>
          <p:nvPr/>
        </p:nvPicPr>
        <p:blipFill>
          <a:blip r:embed="rId3" cstate="screen"/>
          <a:srcRect l="9475" t="4059" r="27722" b="39621"/>
          <a:stretch>
            <a:fillRect/>
          </a:stretch>
        </p:blipFill>
        <p:spPr>
          <a:xfrm>
            <a:off x="252919" y="1284051"/>
            <a:ext cx="1975024" cy="2042809"/>
          </a:xfrm>
          <a:prstGeom prst="roundRect">
            <a:avLst>
              <a:gd name="adj" fmla="val 3686"/>
            </a:avLst>
          </a:prstGeom>
          <a:effectLst/>
        </p:spPr>
      </p:pic>
      <p:sp>
        <p:nvSpPr>
          <p:cNvPr id="2" name="Title 1"/>
          <p:cNvSpPr>
            <a:spLocks noGrp="1"/>
          </p:cNvSpPr>
          <p:nvPr>
            <p:ph type="title"/>
          </p:nvPr>
        </p:nvSpPr>
        <p:spPr/>
        <p:txBody>
          <a:bodyPr/>
          <a:lstStyle/>
          <a:p>
            <a:r>
              <a:rPr lang="en-US" dirty="0" smtClean="0"/>
              <a:t>Cisco EROs</a:t>
            </a:r>
            <a:endParaRPr lang="en-US" dirty="0"/>
          </a:p>
        </p:txBody>
      </p:sp>
      <p:sp>
        <p:nvSpPr>
          <p:cNvPr id="22" name="Rectangle 4"/>
          <p:cNvSpPr>
            <a:spLocks noChangeArrowheads="1"/>
          </p:cNvSpPr>
          <p:nvPr/>
        </p:nvSpPr>
        <p:spPr bwMode="ltGray">
          <a:xfrm>
            <a:off x="265113" y="4927600"/>
            <a:ext cx="3421062" cy="142875"/>
          </a:xfrm>
          <a:prstGeom prst="rect">
            <a:avLst/>
          </a:prstGeom>
          <a:noFill/>
          <a:ln w="9525">
            <a:noFill/>
            <a:miter lim="800000"/>
            <a:headEnd/>
            <a:tailEnd/>
          </a:ln>
          <a:effectLst/>
        </p:spPr>
        <p:txBody>
          <a:bodyPr lIns="61595" tIns="30797" rIns="61595" bIns="30797" anchor="b">
            <a:spAutoFit/>
          </a:bodyPr>
          <a:lstStyle/>
          <a:p>
            <a:pPr defTabSz="610821">
              <a:defRPr/>
            </a:pPr>
            <a:r>
              <a:rPr lang="en-US" sz="500" dirty="0">
                <a:solidFill>
                  <a:srgbClr val="C0C0C0"/>
                </a:solidFill>
                <a:latin typeface="+mj-lt"/>
              </a:rPr>
              <a:t>© 2013 Cisco and/or its affiliates. All rights reserved.</a:t>
            </a:r>
          </a:p>
        </p:txBody>
      </p:sp>
      <p:pic>
        <p:nvPicPr>
          <p:cNvPr id="23" name="Picture 14" descr="segue texture.jpg"/>
          <p:cNvPicPr>
            <a:picLocks noChangeAspect="1"/>
          </p:cNvPicPr>
          <p:nvPr/>
        </p:nvPicPr>
        <p:blipFill>
          <a:blip r:embed="rId4" cstate="email">
            <a:extLst>
              <a:ext uri="{28A0092B-C50C-407E-A947-70E740481C1C}">
                <a14:useLocalDpi xmlns:a14="http://schemas.microsoft.com/office/drawing/2010/main"/>
              </a:ext>
            </a:extLst>
          </a:blip>
          <a:srcRect r="-1149" b="-5316"/>
          <a:stretch>
            <a:fillRect/>
          </a:stretch>
        </p:blipFill>
        <p:spPr bwMode="auto">
          <a:xfrm>
            <a:off x="246981" y="4742544"/>
            <a:ext cx="8660833" cy="1300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Title 1"/>
          <p:cNvSpPr txBox="1">
            <a:spLocks/>
          </p:cNvSpPr>
          <p:nvPr/>
        </p:nvSpPr>
        <p:spPr bwMode="auto">
          <a:xfrm>
            <a:off x="236594" y="706040"/>
            <a:ext cx="8907406" cy="554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61724" tIns="34292" rIns="61724" bIns="34292" numCol="1" rtlCol="0" anchor="ctr" anchorCtr="0" compatLnSpc="1">
            <a:prstTxWarp prst="textNoShape">
              <a:avLst/>
            </a:prstTxWarp>
            <a:noAutofit/>
          </a:bodyPr>
          <a:lstStyle>
            <a:lvl1pPr algn="l" defTabSz="685834" rtl="0" eaLnBrk="1" fontAlgn="base" latinLnBrk="0" hangingPunct="1">
              <a:lnSpc>
                <a:spcPct val="80000"/>
              </a:lnSpc>
              <a:spcBef>
                <a:spcPct val="0"/>
              </a:spcBef>
              <a:spcAft>
                <a:spcPct val="0"/>
              </a:spcAft>
              <a:buNone/>
              <a:defRPr lang="en-US" sz="4200" b="0" kern="1200" spc="0" baseline="0" dirty="0">
                <a:solidFill>
                  <a:srgbClr val="018295"/>
                </a:solidFill>
                <a:latin typeface="+mj-lt"/>
                <a:ea typeface="+mj-ea"/>
                <a:cs typeface="+mj-cs"/>
              </a:defRPr>
            </a:lvl1pPr>
            <a:lvl2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2pPr>
            <a:lvl3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3pPr>
            <a:lvl4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4pPr>
            <a:lvl5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5pPr>
            <a:lvl6pPr marL="4572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6pPr>
            <a:lvl7pPr marL="9144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7pPr>
            <a:lvl8pPr marL="13716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8pPr>
            <a:lvl9pPr marL="18288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9pPr>
          </a:lstStyle>
          <a:p>
            <a:pPr fontAlgn="auto">
              <a:lnSpc>
                <a:spcPts val="3000"/>
              </a:lnSpc>
              <a:spcAft>
                <a:spcPts val="0"/>
              </a:spcAft>
              <a:defRPr/>
            </a:pPr>
            <a:r>
              <a:rPr lang="en-US" sz="2400" dirty="0" smtClean="0">
                <a:solidFill>
                  <a:srgbClr val="B42E05"/>
                </a:solidFill>
                <a:latin typeface="+mn-lt"/>
              </a:rPr>
              <a:t>Leveraging Partnerships and Connections</a:t>
            </a:r>
            <a:endParaRPr lang="en-US" sz="2400" dirty="0">
              <a:solidFill>
                <a:srgbClr val="B42E05"/>
              </a:solidFill>
              <a:latin typeface="+mn-lt"/>
            </a:endParaRPr>
          </a:p>
        </p:txBody>
      </p:sp>
      <p:sp>
        <p:nvSpPr>
          <p:cNvPr id="27" name="Rounded Rectangle 26"/>
          <p:cNvSpPr/>
          <p:nvPr/>
        </p:nvSpPr>
        <p:spPr>
          <a:xfrm>
            <a:off x="253388" y="3395029"/>
            <a:ext cx="8542742" cy="1117331"/>
          </a:xfrm>
          <a:prstGeom prst="roundRect">
            <a:avLst>
              <a:gd name="adj" fmla="val 4826"/>
            </a:avLst>
          </a:prstGeom>
          <a:gradFill flip="none" rotWithShape="1">
            <a:gsLst>
              <a:gs pos="32000">
                <a:srgbClr val="0F899E"/>
              </a:gs>
              <a:gs pos="74000">
                <a:schemeClr val="accent5">
                  <a:lumMod val="75000"/>
                </a:schemeClr>
              </a:gs>
              <a:gs pos="8000">
                <a:srgbClr val="166983"/>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a:defRPr/>
            </a:pPr>
            <a:endParaRPr lang="en-US" dirty="0"/>
          </a:p>
        </p:txBody>
      </p:sp>
      <p:cxnSp>
        <p:nvCxnSpPr>
          <p:cNvPr id="28" name="Straight Connector 27"/>
          <p:cNvCxnSpPr/>
          <p:nvPr/>
        </p:nvCxnSpPr>
        <p:spPr>
          <a:xfrm>
            <a:off x="2265843" y="1186391"/>
            <a:ext cx="0" cy="3525398"/>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4372677" y="1200902"/>
            <a:ext cx="0" cy="3525398"/>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6645205" y="1196330"/>
            <a:ext cx="0" cy="3525398"/>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32" name="Rectangle 161"/>
          <p:cNvSpPr>
            <a:spLocks noChangeArrowheads="1"/>
          </p:cNvSpPr>
          <p:nvPr/>
        </p:nvSpPr>
        <p:spPr bwMode="auto">
          <a:xfrm>
            <a:off x="-11018" y="3178024"/>
            <a:ext cx="2280491" cy="415498"/>
          </a:xfrm>
          <a:prstGeom prst="rect">
            <a:avLst/>
          </a:prstGeom>
          <a:gradFill rotWithShape="1">
            <a:gsLst>
              <a:gs pos="0">
                <a:srgbClr val="000000">
                  <a:alpha val="60001"/>
                </a:srgbClr>
              </a:gs>
              <a:gs pos="100000">
                <a:srgbClr val="FFFFFF">
                  <a:alpha val="0"/>
                </a:srgbClr>
              </a:gs>
            </a:gsLst>
            <a:path path="shape">
              <a:fillToRect l="50000" t="50000" r="50000" b="50000"/>
            </a:path>
          </a:gradFill>
          <a:ln w="9525">
            <a:noFill/>
            <a:miter lim="800000"/>
            <a:headEnd/>
            <a:tailEnd/>
          </a:ln>
        </p:spPr>
        <p:txBody>
          <a:bodyPr wrap="square" lIns="0" tIns="0" rIns="0" bIns="0" anchor="ctr">
            <a:spAutoFit/>
          </a:bodyPr>
          <a:lstStyle/>
          <a:p>
            <a:pPr algn="l" rtl="0" eaLnBrk="0" hangingPunct="0">
              <a:lnSpc>
                <a:spcPct val="90000"/>
              </a:lnSpc>
            </a:pPr>
            <a:endParaRPr lang="en-US" sz="3000" kern="1200">
              <a:solidFill>
                <a:srgbClr val="000000"/>
              </a:solidFill>
              <a:latin typeface="Arial"/>
              <a:ea typeface="+mn-ea"/>
              <a:cs typeface="+mn-cs"/>
            </a:endParaRPr>
          </a:p>
        </p:txBody>
      </p:sp>
      <p:sp>
        <p:nvSpPr>
          <p:cNvPr id="33" name="TextBox 32"/>
          <p:cNvSpPr txBox="1"/>
          <p:nvPr/>
        </p:nvSpPr>
        <p:spPr>
          <a:xfrm>
            <a:off x="261041" y="3531678"/>
            <a:ext cx="1958284"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spcBef>
                <a:spcPts val="200"/>
              </a:spcBef>
              <a:spcAft>
                <a:spcPts val="500"/>
              </a:spcAft>
            </a:pPr>
            <a:r>
              <a:rPr lang="en-US" sz="1600" b="1" dirty="0" smtClean="0">
                <a:solidFill>
                  <a:schemeClr val="bg1"/>
                </a:solidFill>
              </a:rPr>
              <a:t>Networking Academy Outreach</a:t>
            </a:r>
            <a:endParaRPr lang="en-US" sz="1600" b="1" dirty="0">
              <a:solidFill>
                <a:schemeClr val="bg1"/>
              </a:solidFill>
            </a:endParaRPr>
          </a:p>
        </p:txBody>
      </p:sp>
      <p:sp>
        <p:nvSpPr>
          <p:cNvPr id="34" name="Rectangle 161"/>
          <p:cNvSpPr>
            <a:spLocks noChangeArrowheads="1"/>
          </p:cNvSpPr>
          <p:nvPr/>
        </p:nvSpPr>
        <p:spPr bwMode="auto">
          <a:xfrm>
            <a:off x="2174756" y="3178024"/>
            <a:ext cx="2280491" cy="415498"/>
          </a:xfrm>
          <a:prstGeom prst="rect">
            <a:avLst/>
          </a:prstGeom>
          <a:gradFill rotWithShape="1">
            <a:gsLst>
              <a:gs pos="0">
                <a:srgbClr val="000000">
                  <a:alpha val="60001"/>
                </a:srgbClr>
              </a:gs>
              <a:gs pos="100000">
                <a:srgbClr val="FFFFFF">
                  <a:alpha val="0"/>
                </a:srgbClr>
              </a:gs>
            </a:gsLst>
            <a:path path="shape">
              <a:fillToRect l="50000" t="50000" r="50000" b="50000"/>
            </a:path>
          </a:gradFill>
          <a:ln w="9525">
            <a:noFill/>
            <a:miter lim="800000"/>
            <a:headEnd/>
            <a:tailEnd/>
          </a:ln>
        </p:spPr>
        <p:txBody>
          <a:bodyPr wrap="square" lIns="0" tIns="0" rIns="0" bIns="0" anchor="ctr">
            <a:spAutoFit/>
          </a:bodyPr>
          <a:lstStyle/>
          <a:p>
            <a:pPr algn="l" rtl="0" eaLnBrk="0" hangingPunct="0">
              <a:lnSpc>
                <a:spcPct val="90000"/>
              </a:lnSpc>
            </a:pPr>
            <a:endParaRPr lang="en-US" sz="3000" kern="1200">
              <a:solidFill>
                <a:srgbClr val="000000"/>
              </a:solidFill>
              <a:latin typeface="Arial"/>
              <a:ea typeface="+mn-ea"/>
              <a:cs typeface="+mn-cs"/>
            </a:endParaRPr>
          </a:p>
        </p:txBody>
      </p:sp>
      <p:sp>
        <p:nvSpPr>
          <p:cNvPr id="35" name="Rectangle 161"/>
          <p:cNvSpPr>
            <a:spLocks noChangeArrowheads="1"/>
          </p:cNvSpPr>
          <p:nvPr/>
        </p:nvSpPr>
        <p:spPr bwMode="auto">
          <a:xfrm>
            <a:off x="4310829" y="3178024"/>
            <a:ext cx="2280491" cy="415498"/>
          </a:xfrm>
          <a:prstGeom prst="rect">
            <a:avLst/>
          </a:prstGeom>
          <a:gradFill rotWithShape="1">
            <a:gsLst>
              <a:gs pos="0">
                <a:srgbClr val="000000">
                  <a:alpha val="60001"/>
                </a:srgbClr>
              </a:gs>
              <a:gs pos="100000">
                <a:srgbClr val="FFFFFF">
                  <a:alpha val="0"/>
                </a:srgbClr>
              </a:gs>
            </a:gsLst>
            <a:path path="shape">
              <a:fillToRect l="50000" t="50000" r="50000" b="50000"/>
            </a:path>
          </a:gradFill>
          <a:ln w="9525">
            <a:noFill/>
            <a:miter lim="800000"/>
            <a:headEnd/>
            <a:tailEnd/>
          </a:ln>
        </p:spPr>
        <p:txBody>
          <a:bodyPr wrap="square" lIns="0" tIns="0" rIns="0" bIns="0" anchor="ctr">
            <a:spAutoFit/>
          </a:bodyPr>
          <a:lstStyle/>
          <a:p>
            <a:pPr algn="l" rtl="0" eaLnBrk="0" hangingPunct="0">
              <a:lnSpc>
                <a:spcPct val="90000"/>
              </a:lnSpc>
            </a:pPr>
            <a:endParaRPr lang="en-US" sz="3000" kern="1200">
              <a:solidFill>
                <a:srgbClr val="000000"/>
              </a:solidFill>
              <a:latin typeface="Arial"/>
              <a:ea typeface="+mn-ea"/>
              <a:cs typeface="+mn-cs"/>
            </a:endParaRPr>
          </a:p>
        </p:txBody>
      </p:sp>
      <p:sp>
        <p:nvSpPr>
          <p:cNvPr id="36" name="Rectangle 161"/>
          <p:cNvSpPr>
            <a:spLocks noChangeArrowheads="1"/>
          </p:cNvSpPr>
          <p:nvPr/>
        </p:nvSpPr>
        <p:spPr bwMode="auto">
          <a:xfrm>
            <a:off x="6635747" y="3178024"/>
            <a:ext cx="2280491" cy="415498"/>
          </a:xfrm>
          <a:prstGeom prst="rect">
            <a:avLst/>
          </a:prstGeom>
          <a:gradFill rotWithShape="1">
            <a:gsLst>
              <a:gs pos="0">
                <a:srgbClr val="000000">
                  <a:alpha val="60001"/>
                </a:srgbClr>
              </a:gs>
              <a:gs pos="100000">
                <a:srgbClr val="FFFFFF">
                  <a:alpha val="0"/>
                </a:srgbClr>
              </a:gs>
            </a:gsLst>
            <a:path path="shape">
              <a:fillToRect l="50000" t="50000" r="50000" b="50000"/>
            </a:path>
          </a:gradFill>
          <a:ln w="9525">
            <a:noFill/>
            <a:miter lim="800000"/>
            <a:headEnd/>
            <a:tailEnd/>
          </a:ln>
        </p:spPr>
        <p:txBody>
          <a:bodyPr wrap="square" lIns="0" tIns="0" rIns="0" bIns="0" anchor="ctr">
            <a:spAutoFit/>
          </a:bodyPr>
          <a:lstStyle/>
          <a:p>
            <a:pPr algn="l" rtl="0" eaLnBrk="0" hangingPunct="0">
              <a:lnSpc>
                <a:spcPct val="90000"/>
              </a:lnSpc>
            </a:pPr>
            <a:endParaRPr lang="en-US" sz="3000" kern="1200">
              <a:solidFill>
                <a:srgbClr val="000000"/>
              </a:solidFill>
              <a:latin typeface="Arial"/>
              <a:ea typeface="+mn-ea"/>
              <a:cs typeface="+mn-cs"/>
            </a:endParaRPr>
          </a:p>
        </p:txBody>
      </p:sp>
      <p:sp>
        <p:nvSpPr>
          <p:cNvPr id="37" name="TextBox 36"/>
          <p:cNvSpPr txBox="1"/>
          <p:nvPr/>
        </p:nvSpPr>
        <p:spPr>
          <a:xfrm>
            <a:off x="2327966" y="3531678"/>
            <a:ext cx="1958284" cy="338554"/>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spcBef>
                <a:spcPts val="200"/>
              </a:spcBef>
              <a:spcAft>
                <a:spcPts val="500"/>
              </a:spcAft>
            </a:pPr>
            <a:r>
              <a:rPr lang="en-US" sz="1600" b="1" dirty="0" smtClean="0">
                <a:solidFill>
                  <a:schemeClr val="bg1"/>
                </a:solidFill>
              </a:rPr>
              <a:t>Career Days</a:t>
            </a:r>
            <a:endParaRPr lang="en-US" sz="1600" b="1" dirty="0">
              <a:solidFill>
                <a:schemeClr val="bg1"/>
              </a:solidFill>
            </a:endParaRPr>
          </a:p>
        </p:txBody>
      </p:sp>
      <p:sp>
        <p:nvSpPr>
          <p:cNvPr id="38" name="TextBox 37"/>
          <p:cNvSpPr txBox="1"/>
          <p:nvPr/>
        </p:nvSpPr>
        <p:spPr>
          <a:xfrm>
            <a:off x="4899717" y="3531678"/>
            <a:ext cx="1186758"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spcBef>
                <a:spcPts val="200"/>
              </a:spcBef>
              <a:spcAft>
                <a:spcPts val="500"/>
              </a:spcAft>
            </a:pPr>
            <a:r>
              <a:rPr lang="en-US" sz="1600" b="1" dirty="0" smtClean="0">
                <a:solidFill>
                  <a:schemeClr val="bg1"/>
                </a:solidFill>
              </a:rPr>
              <a:t>STEM Global Outreach</a:t>
            </a:r>
            <a:endParaRPr lang="en-US" sz="1600" b="1" dirty="0">
              <a:solidFill>
                <a:schemeClr val="bg1"/>
              </a:solidFill>
            </a:endParaRPr>
          </a:p>
        </p:txBody>
      </p:sp>
      <p:sp>
        <p:nvSpPr>
          <p:cNvPr id="39" name="TextBox 38"/>
          <p:cNvSpPr txBox="1"/>
          <p:nvPr/>
        </p:nvSpPr>
        <p:spPr>
          <a:xfrm>
            <a:off x="7071417" y="3531678"/>
            <a:ext cx="1339158"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spcBef>
                <a:spcPts val="200"/>
              </a:spcBef>
              <a:spcAft>
                <a:spcPts val="500"/>
              </a:spcAft>
            </a:pPr>
            <a:r>
              <a:rPr lang="en-US" sz="1600" b="1" dirty="0" smtClean="0">
                <a:solidFill>
                  <a:schemeClr val="bg1"/>
                </a:solidFill>
              </a:rPr>
              <a:t>Campus Visits and Internships</a:t>
            </a:r>
            <a:endParaRPr lang="en-US" sz="1600" b="1" dirty="0">
              <a:solidFill>
                <a:schemeClr val="bg1"/>
              </a:solidFill>
            </a:endParaRPr>
          </a:p>
        </p:txBody>
      </p:sp>
      <p:pic>
        <p:nvPicPr>
          <p:cNvPr id="48" name="Picture 47" descr="j2xjBeUIPHU76Ubh8UcK4oSyOHdX00vFR52yVusx-A0,gyyI05L_Y1LLdrVuCNLB84DqKUw4HSozzY9Q8T_LERY.jpeg"/>
          <p:cNvPicPr>
            <a:picLocks noChangeAspect="1"/>
          </p:cNvPicPr>
          <p:nvPr/>
        </p:nvPicPr>
        <p:blipFill>
          <a:blip r:embed="rId5" cstate="screen"/>
          <a:srcRect l="42179" t="12096" r="6018" b="9472"/>
          <a:stretch>
            <a:fillRect/>
          </a:stretch>
        </p:blipFill>
        <p:spPr>
          <a:xfrm>
            <a:off x="2315184" y="1296331"/>
            <a:ext cx="2023352" cy="2040256"/>
          </a:xfrm>
          <a:prstGeom prst="roundRect">
            <a:avLst>
              <a:gd name="adj" fmla="val 6108"/>
            </a:avLst>
          </a:prstGeom>
          <a:effectLst/>
        </p:spPr>
      </p:pic>
      <p:pic>
        <p:nvPicPr>
          <p:cNvPr id="49" name="Picture 48" descr="indian kids.sm.jpg"/>
          <p:cNvPicPr>
            <a:picLocks noChangeAspect="1"/>
          </p:cNvPicPr>
          <p:nvPr/>
        </p:nvPicPr>
        <p:blipFill>
          <a:blip r:embed="rId6" cstate="print"/>
          <a:srcRect l="20484" t="19305" r="2389" b="19123"/>
          <a:stretch>
            <a:fillRect/>
          </a:stretch>
        </p:blipFill>
        <p:spPr>
          <a:xfrm>
            <a:off x="4416357" y="1293779"/>
            <a:ext cx="2198452" cy="2042809"/>
          </a:xfrm>
          <a:prstGeom prst="roundRect">
            <a:avLst>
              <a:gd name="adj" fmla="val 6108"/>
            </a:avLst>
          </a:prstGeom>
          <a:effectLst/>
        </p:spPr>
      </p:pic>
      <p:pic>
        <p:nvPicPr>
          <p:cNvPr id="50" name="Picture 49" descr="hearing impaired and keyboard.sm.jpg"/>
          <p:cNvPicPr>
            <a:picLocks noChangeAspect="1"/>
          </p:cNvPicPr>
          <p:nvPr/>
        </p:nvPicPr>
        <p:blipFill>
          <a:blip r:embed="rId7" cstate="screen"/>
          <a:srcRect l="30581" t="8916" r="6849"/>
          <a:stretch>
            <a:fillRect/>
          </a:stretch>
        </p:blipFill>
        <p:spPr>
          <a:xfrm>
            <a:off x="6682902" y="1293776"/>
            <a:ext cx="2101175" cy="2039112"/>
          </a:xfrm>
          <a:prstGeom prst="roundRect">
            <a:avLst>
              <a:gd name="adj" fmla="val 6108"/>
            </a:avLst>
          </a:prstGeom>
          <a:effectLst/>
        </p:spPr>
      </p:pic>
    </p:spTree>
  </p:cSld>
  <p:clrMapOvr>
    <a:masterClrMapping/>
  </p:clrMapOvr>
  <p:transition spd="slow">
    <p:fade/>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ounded Rectangle 53"/>
          <p:cNvSpPr>
            <a:spLocks noChangeArrowheads="1"/>
          </p:cNvSpPr>
          <p:nvPr/>
        </p:nvSpPr>
        <p:spPr bwMode="auto">
          <a:xfrm rot="16200000">
            <a:off x="5367922" y="1183541"/>
            <a:ext cx="934276" cy="5965177"/>
          </a:xfrm>
          <a:prstGeom prst="roundRect">
            <a:avLst>
              <a:gd name="adj" fmla="val 5907"/>
            </a:avLst>
          </a:prstGeom>
          <a:gradFill rotWithShape="0">
            <a:gsLst>
              <a:gs pos="0">
                <a:srgbClr val="02928C"/>
              </a:gs>
              <a:gs pos="50000">
                <a:srgbClr val="3EB549"/>
              </a:gs>
              <a:gs pos="100000">
                <a:srgbClr val="CBDB2A"/>
              </a:gs>
            </a:gsLst>
            <a:lin ang="0"/>
          </a:gradFill>
          <a:ln w="25400">
            <a:noFill/>
            <a:round/>
            <a:headEnd/>
            <a:tailEnd/>
          </a:ln>
          <a:effectLst/>
        </p:spPr>
        <p:txBody>
          <a:bodyPr anchor="ctr"/>
          <a:lstStyle/>
          <a:p>
            <a:pPr algn="ctr">
              <a:defRPr/>
            </a:pPr>
            <a:endParaRPr lang="en-US" sz="1800" dirty="0">
              <a:solidFill>
                <a:srgbClr val="FFFFFF"/>
              </a:solidFill>
              <a:latin typeface="Arial"/>
              <a:ea typeface="+mn-ea"/>
            </a:endParaRPr>
          </a:p>
        </p:txBody>
      </p:sp>
      <p:sp>
        <p:nvSpPr>
          <p:cNvPr id="667" name="Title 666"/>
          <p:cNvSpPr>
            <a:spLocks noGrp="1"/>
          </p:cNvSpPr>
          <p:nvPr>
            <p:ph type="title"/>
          </p:nvPr>
        </p:nvSpPr>
        <p:spPr/>
        <p:txBody>
          <a:bodyPr/>
          <a:lstStyle/>
          <a:p>
            <a:r>
              <a:rPr lang="en-US" dirty="0" smtClean="0"/>
              <a:t>The Power of One</a:t>
            </a:r>
            <a:endParaRPr lang="en-US" dirty="0"/>
          </a:p>
        </p:txBody>
      </p:sp>
      <p:sp>
        <p:nvSpPr>
          <p:cNvPr id="2672" name="Rectangle 2671"/>
          <p:cNvSpPr/>
          <p:nvPr/>
        </p:nvSpPr>
        <p:spPr>
          <a:xfrm>
            <a:off x="502356" y="4701822"/>
            <a:ext cx="8500533" cy="12417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pic>
        <p:nvPicPr>
          <p:cNvPr id="2673" name="Picture 14" descr="segue texture.jpg"/>
          <p:cNvPicPr>
            <a:picLocks noChangeAspect="1"/>
          </p:cNvPicPr>
          <p:nvPr/>
        </p:nvPicPr>
        <p:blipFill>
          <a:blip r:embed="rId3" cstate="email">
            <a:extLst>
              <a:ext uri="{28A0092B-C50C-407E-A947-70E740481C1C}">
                <a14:useLocalDpi xmlns:a14="http://schemas.microsoft.com/office/drawing/2010/main"/>
              </a:ext>
            </a:extLst>
          </a:blip>
          <a:srcRect r="-1149" b="-5316"/>
          <a:stretch>
            <a:fillRect/>
          </a:stretch>
        </p:blipFill>
        <p:spPr bwMode="auto">
          <a:xfrm>
            <a:off x="246981" y="4742544"/>
            <a:ext cx="8660833" cy="1300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Rectangle 161"/>
          <p:cNvSpPr>
            <a:spLocks noChangeArrowheads="1"/>
          </p:cNvSpPr>
          <p:nvPr/>
        </p:nvSpPr>
        <p:spPr bwMode="auto">
          <a:xfrm>
            <a:off x="4616592" y="3454407"/>
            <a:ext cx="2208444" cy="415498"/>
          </a:xfrm>
          <a:prstGeom prst="rect">
            <a:avLst/>
          </a:prstGeom>
          <a:gradFill rotWithShape="1">
            <a:gsLst>
              <a:gs pos="0">
                <a:srgbClr val="000000">
                  <a:alpha val="60001"/>
                </a:srgbClr>
              </a:gs>
              <a:gs pos="100000">
                <a:srgbClr val="FFFFFF">
                  <a:alpha val="0"/>
                </a:srgbClr>
              </a:gs>
            </a:gsLst>
            <a:path path="shape">
              <a:fillToRect l="50000" t="50000" r="50000" b="50000"/>
            </a:path>
          </a:gradFill>
          <a:ln w="9525">
            <a:noFill/>
            <a:miter lim="800000"/>
            <a:headEnd/>
            <a:tailEnd/>
          </a:ln>
        </p:spPr>
        <p:txBody>
          <a:bodyPr wrap="square" lIns="0" tIns="0" rIns="0" bIns="0" anchor="ctr">
            <a:spAutoFit/>
          </a:bodyPr>
          <a:lstStyle/>
          <a:p>
            <a:pPr algn="l" rtl="0" eaLnBrk="0" hangingPunct="0">
              <a:lnSpc>
                <a:spcPct val="90000"/>
              </a:lnSpc>
            </a:pPr>
            <a:endParaRPr lang="en-US" sz="3000" kern="1200">
              <a:solidFill>
                <a:srgbClr val="000000"/>
              </a:solidFill>
              <a:latin typeface="Arial"/>
              <a:ea typeface="+mn-ea"/>
              <a:cs typeface="+mn-cs"/>
            </a:endParaRPr>
          </a:p>
        </p:txBody>
      </p:sp>
      <p:sp>
        <p:nvSpPr>
          <p:cNvPr id="27" name="Rectangle 161"/>
          <p:cNvSpPr>
            <a:spLocks noChangeArrowheads="1"/>
          </p:cNvSpPr>
          <p:nvPr/>
        </p:nvSpPr>
        <p:spPr bwMode="auto">
          <a:xfrm>
            <a:off x="6669337" y="3454407"/>
            <a:ext cx="2208444" cy="415498"/>
          </a:xfrm>
          <a:prstGeom prst="rect">
            <a:avLst/>
          </a:prstGeom>
          <a:gradFill rotWithShape="1">
            <a:gsLst>
              <a:gs pos="0">
                <a:srgbClr val="000000">
                  <a:alpha val="60001"/>
                </a:srgbClr>
              </a:gs>
              <a:gs pos="100000">
                <a:srgbClr val="FFFFFF">
                  <a:alpha val="0"/>
                </a:srgbClr>
              </a:gs>
            </a:gsLst>
            <a:path path="shape">
              <a:fillToRect l="50000" t="50000" r="50000" b="50000"/>
            </a:path>
          </a:gradFill>
          <a:ln w="9525">
            <a:noFill/>
            <a:miter lim="800000"/>
            <a:headEnd/>
            <a:tailEnd/>
          </a:ln>
        </p:spPr>
        <p:txBody>
          <a:bodyPr wrap="square" lIns="0" tIns="0" rIns="0" bIns="0" anchor="ctr">
            <a:spAutoFit/>
          </a:bodyPr>
          <a:lstStyle/>
          <a:p>
            <a:pPr algn="l" rtl="0" eaLnBrk="0" hangingPunct="0">
              <a:lnSpc>
                <a:spcPct val="90000"/>
              </a:lnSpc>
            </a:pPr>
            <a:endParaRPr lang="en-US" sz="3000" kern="1200">
              <a:solidFill>
                <a:srgbClr val="000000"/>
              </a:solidFill>
              <a:latin typeface="Arial"/>
              <a:ea typeface="+mn-ea"/>
              <a:cs typeface="+mn-cs"/>
            </a:endParaRPr>
          </a:p>
        </p:txBody>
      </p:sp>
      <p:sp>
        <p:nvSpPr>
          <p:cNvPr id="28" name="Rectangle 161"/>
          <p:cNvSpPr>
            <a:spLocks noChangeArrowheads="1"/>
          </p:cNvSpPr>
          <p:nvPr/>
        </p:nvSpPr>
        <p:spPr bwMode="auto">
          <a:xfrm>
            <a:off x="2700442" y="3454407"/>
            <a:ext cx="2208444" cy="415498"/>
          </a:xfrm>
          <a:prstGeom prst="rect">
            <a:avLst/>
          </a:prstGeom>
          <a:gradFill rotWithShape="1">
            <a:gsLst>
              <a:gs pos="0">
                <a:srgbClr val="000000">
                  <a:alpha val="60001"/>
                </a:srgbClr>
              </a:gs>
              <a:gs pos="100000">
                <a:srgbClr val="FFFFFF">
                  <a:alpha val="0"/>
                </a:srgbClr>
              </a:gs>
            </a:gsLst>
            <a:path path="shape">
              <a:fillToRect l="50000" t="50000" r="50000" b="50000"/>
            </a:path>
          </a:gradFill>
          <a:ln w="9525">
            <a:noFill/>
            <a:miter lim="800000"/>
            <a:headEnd/>
            <a:tailEnd/>
          </a:ln>
        </p:spPr>
        <p:txBody>
          <a:bodyPr wrap="square" lIns="0" tIns="0" rIns="0" bIns="0" anchor="ctr">
            <a:spAutoFit/>
          </a:bodyPr>
          <a:lstStyle/>
          <a:p>
            <a:pPr algn="l" rtl="0" eaLnBrk="0" hangingPunct="0">
              <a:lnSpc>
                <a:spcPct val="90000"/>
              </a:lnSpc>
            </a:pPr>
            <a:endParaRPr lang="en-US" sz="3000" kern="1200">
              <a:solidFill>
                <a:srgbClr val="000000"/>
              </a:solidFill>
              <a:latin typeface="Arial"/>
              <a:ea typeface="+mn-ea"/>
              <a:cs typeface="+mn-cs"/>
            </a:endParaRPr>
          </a:p>
        </p:txBody>
      </p:sp>
      <p:sp>
        <p:nvSpPr>
          <p:cNvPr id="29" name="Rounded Rectangle 28"/>
          <p:cNvSpPr/>
          <p:nvPr/>
        </p:nvSpPr>
        <p:spPr>
          <a:xfrm>
            <a:off x="2853540" y="886296"/>
            <a:ext cx="5989517" cy="720081"/>
          </a:xfrm>
          <a:prstGeom prst="roundRect">
            <a:avLst>
              <a:gd name="adj" fmla="val 4826"/>
            </a:avLst>
          </a:prstGeom>
          <a:gradFill flip="none" rotWithShape="1">
            <a:gsLst>
              <a:gs pos="32000">
                <a:srgbClr val="0F899E"/>
              </a:gs>
              <a:gs pos="74000">
                <a:schemeClr val="accent5">
                  <a:lumMod val="75000"/>
                </a:schemeClr>
              </a:gs>
              <a:gs pos="8000">
                <a:srgbClr val="166983"/>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a:defRPr/>
            </a:pPr>
            <a:endParaRPr lang="en-US" dirty="0"/>
          </a:p>
        </p:txBody>
      </p:sp>
      <p:pic>
        <p:nvPicPr>
          <p:cNvPr id="31" name="Picture 30" descr="b9xpn_maZufru99vBtKe1K26KKri8R0YmVbbRfIEem4,We1qIvS7UmYvhJTKc5OuaLSFRC32PfYIoBb-YT4almc.jpeg"/>
          <p:cNvPicPr>
            <a:picLocks noChangeAspect="1"/>
          </p:cNvPicPr>
          <p:nvPr/>
        </p:nvPicPr>
        <p:blipFill>
          <a:blip r:embed="rId4" cstate="print"/>
          <a:srcRect/>
          <a:stretch>
            <a:fillRect/>
          </a:stretch>
        </p:blipFill>
        <p:spPr>
          <a:xfrm>
            <a:off x="4811274" y="1679737"/>
            <a:ext cx="1888738" cy="1950072"/>
          </a:xfrm>
          <a:prstGeom prst="roundRect">
            <a:avLst>
              <a:gd name="adj" fmla="val 4352"/>
            </a:avLst>
          </a:prstGeom>
          <a:effectLst/>
        </p:spPr>
      </p:pic>
      <p:pic>
        <p:nvPicPr>
          <p:cNvPr id="34" name="Picture 33" descr="CY_TC0xilQSa1AYH17WhczbUVOryTueKdcYAaFeCFpQ,OEyjIYXGU5Tzshsa_TXqasuj8ROgd4WwcGGg_0090mA.jpeg"/>
          <p:cNvPicPr>
            <a:picLocks noChangeAspect="1"/>
          </p:cNvPicPr>
          <p:nvPr/>
        </p:nvPicPr>
        <p:blipFill>
          <a:blip r:embed="rId5" cstate="print">
            <a:lum contrast="10000"/>
          </a:blip>
          <a:srcRect/>
          <a:stretch>
            <a:fillRect/>
          </a:stretch>
        </p:blipFill>
        <p:spPr>
          <a:xfrm>
            <a:off x="2847479" y="1678732"/>
            <a:ext cx="1879297" cy="1941634"/>
          </a:xfrm>
          <a:prstGeom prst="roundRect">
            <a:avLst>
              <a:gd name="adj" fmla="val 3686"/>
            </a:avLst>
          </a:prstGeom>
          <a:effectLst/>
        </p:spPr>
      </p:pic>
      <p:pic>
        <p:nvPicPr>
          <p:cNvPr id="35" name="Picture 34" descr="GirlsinICTDayKorea2013.jpg"/>
          <p:cNvPicPr>
            <a:picLocks noChangeAspect="1"/>
          </p:cNvPicPr>
          <p:nvPr/>
        </p:nvPicPr>
        <p:blipFill>
          <a:blip r:embed="rId6" cstate="print"/>
          <a:srcRect/>
          <a:stretch>
            <a:fillRect/>
          </a:stretch>
        </p:blipFill>
        <p:spPr>
          <a:xfrm>
            <a:off x="6765328" y="1689226"/>
            <a:ext cx="2068166" cy="1931139"/>
          </a:xfrm>
          <a:prstGeom prst="roundRect">
            <a:avLst>
              <a:gd name="adj" fmla="val 3922"/>
            </a:avLst>
          </a:prstGeom>
          <a:effectLst/>
        </p:spPr>
      </p:pic>
      <p:sp>
        <p:nvSpPr>
          <p:cNvPr id="36" name="TextBox 35"/>
          <p:cNvSpPr txBox="1"/>
          <p:nvPr/>
        </p:nvSpPr>
        <p:spPr>
          <a:xfrm>
            <a:off x="3117038" y="1079456"/>
            <a:ext cx="1285859" cy="32167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spcBef>
                <a:spcPts val="200"/>
              </a:spcBef>
              <a:spcAft>
                <a:spcPts val="500"/>
              </a:spcAft>
            </a:pPr>
            <a:r>
              <a:rPr lang="en-US" sz="1600" b="1" dirty="0" smtClean="0">
                <a:solidFill>
                  <a:schemeClr val="bg1"/>
                </a:solidFill>
              </a:rPr>
              <a:t>Engage</a:t>
            </a:r>
            <a:endParaRPr lang="en-US" sz="1600" b="1" dirty="0">
              <a:solidFill>
                <a:schemeClr val="bg1"/>
              </a:solidFill>
            </a:endParaRPr>
          </a:p>
        </p:txBody>
      </p:sp>
      <p:sp>
        <p:nvSpPr>
          <p:cNvPr id="38" name="TextBox 37"/>
          <p:cNvSpPr txBox="1"/>
          <p:nvPr/>
        </p:nvSpPr>
        <p:spPr>
          <a:xfrm>
            <a:off x="7064617" y="1079456"/>
            <a:ext cx="1463810" cy="32167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spcBef>
                <a:spcPts val="200"/>
              </a:spcBef>
              <a:spcAft>
                <a:spcPts val="500"/>
              </a:spcAft>
            </a:pPr>
            <a:r>
              <a:rPr lang="en-US" sz="1600" b="1" dirty="0" smtClean="0">
                <a:solidFill>
                  <a:schemeClr val="bg1"/>
                </a:solidFill>
              </a:rPr>
              <a:t>Transform</a:t>
            </a:r>
            <a:endParaRPr lang="en-US" sz="1600" b="1" dirty="0">
              <a:solidFill>
                <a:schemeClr val="bg1"/>
              </a:solidFill>
            </a:endParaRPr>
          </a:p>
        </p:txBody>
      </p:sp>
      <p:sp>
        <p:nvSpPr>
          <p:cNvPr id="39" name="TextBox 38"/>
          <p:cNvSpPr txBox="1"/>
          <p:nvPr/>
        </p:nvSpPr>
        <p:spPr>
          <a:xfrm>
            <a:off x="5038923" y="1079456"/>
            <a:ext cx="1463810" cy="32167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spcBef>
                <a:spcPts val="200"/>
              </a:spcBef>
              <a:spcAft>
                <a:spcPts val="500"/>
              </a:spcAft>
            </a:pPr>
            <a:r>
              <a:rPr lang="en-US" sz="1600" b="1" dirty="0" smtClean="0">
                <a:solidFill>
                  <a:schemeClr val="bg1"/>
                </a:solidFill>
              </a:rPr>
              <a:t>Empower</a:t>
            </a:r>
            <a:endParaRPr lang="en-US" sz="1600" b="1" dirty="0">
              <a:solidFill>
                <a:schemeClr val="bg1"/>
              </a:solidFill>
            </a:endParaRPr>
          </a:p>
        </p:txBody>
      </p:sp>
      <p:sp>
        <p:nvSpPr>
          <p:cNvPr id="55" name="TextBox 54"/>
          <p:cNvSpPr txBox="1"/>
          <p:nvPr/>
        </p:nvSpPr>
        <p:spPr>
          <a:xfrm>
            <a:off x="4522921" y="3957841"/>
            <a:ext cx="2774126" cy="461665"/>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spcBef>
                <a:spcPts val="200"/>
              </a:spcBef>
              <a:spcAft>
                <a:spcPts val="500"/>
              </a:spcAft>
            </a:pPr>
            <a:r>
              <a:rPr lang="en-US" sz="2400" b="1" dirty="0" smtClean="0">
                <a:solidFill>
                  <a:schemeClr val="bg1"/>
                </a:solidFill>
              </a:rPr>
              <a:t>A Greater Cause</a:t>
            </a:r>
            <a:endParaRPr lang="en-US" sz="2400" b="1" dirty="0">
              <a:solidFill>
                <a:schemeClr val="bg1"/>
              </a:solidFill>
            </a:endParaRPr>
          </a:p>
        </p:txBody>
      </p:sp>
      <p:pic>
        <p:nvPicPr>
          <p:cNvPr id="57" name="Picture 56" descr="H9ncvPHgpZ2VE_AeNRSJnLmCizHty0RHVgPskANPm7g,5RFTivhb7hrH_V0ExAnhqmkq_WHZcHWauL51DS0zGaA.jpeg"/>
          <p:cNvPicPr>
            <a:picLocks noChangeAspect="1"/>
          </p:cNvPicPr>
          <p:nvPr/>
        </p:nvPicPr>
        <p:blipFill>
          <a:blip r:embed="rId7" cstate="screen"/>
          <a:srcRect l="46653" t="24154" r="21088" b="3382"/>
          <a:stretch>
            <a:fillRect/>
          </a:stretch>
        </p:blipFill>
        <p:spPr>
          <a:xfrm>
            <a:off x="318052" y="894523"/>
            <a:ext cx="2491136" cy="3727174"/>
          </a:xfrm>
          <a:prstGeom prst="roundRect">
            <a:avLst>
              <a:gd name="adj" fmla="val 3228"/>
            </a:avLst>
          </a:prstGeom>
          <a:effectLst/>
        </p:spPr>
      </p:pic>
      <p:sp>
        <p:nvSpPr>
          <p:cNvPr id="63" name="TextBox 62"/>
          <p:cNvSpPr txBox="1"/>
          <p:nvPr/>
        </p:nvSpPr>
        <p:spPr>
          <a:xfrm>
            <a:off x="4139136" y="918801"/>
            <a:ext cx="1285859" cy="707886"/>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spcBef>
                <a:spcPts val="200"/>
              </a:spcBef>
              <a:spcAft>
                <a:spcPts val="500"/>
              </a:spcAft>
            </a:pPr>
            <a:r>
              <a:rPr lang="en-US" sz="4000" b="1" dirty="0" smtClean="0">
                <a:solidFill>
                  <a:schemeClr val="bg1"/>
                </a:solidFill>
              </a:rPr>
              <a:t>+</a:t>
            </a:r>
            <a:endParaRPr lang="en-US" sz="4000" b="1" dirty="0">
              <a:solidFill>
                <a:schemeClr val="bg1"/>
              </a:solidFill>
            </a:endParaRPr>
          </a:p>
        </p:txBody>
      </p:sp>
      <p:sp>
        <p:nvSpPr>
          <p:cNvPr id="64" name="TextBox 63"/>
          <p:cNvSpPr txBox="1"/>
          <p:nvPr/>
        </p:nvSpPr>
        <p:spPr>
          <a:xfrm>
            <a:off x="6128574" y="918801"/>
            <a:ext cx="1285859" cy="707886"/>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spcBef>
                <a:spcPts val="200"/>
              </a:spcBef>
              <a:spcAft>
                <a:spcPts val="500"/>
              </a:spcAft>
            </a:pPr>
            <a:r>
              <a:rPr lang="en-US" sz="4000" b="1" dirty="0" smtClean="0">
                <a:solidFill>
                  <a:schemeClr val="bg1"/>
                </a:solidFill>
              </a:rPr>
              <a:t>+</a:t>
            </a:r>
            <a:endParaRPr lang="en-US" sz="4000" b="1" dirty="0">
              <a:solidFill>
                <a:schemeClr val="bg1"/>
              </a:solidFill>
            </a:endParaRPr>
          </a:p>
        </p:txBody>
      </p:sp>
      <p:sp>
        <p:nvSpPr>
          <p:cNvPr id="65" name="TextBox 64"/>
          <p:cNvSpPr txBox="1"/>
          <p:nvPr/>
        </p:nvSpPr>
        <p:spPr>
          <a:xfrm>
            <a:off x="3817866" y="3859725"/>
            <a:ext cx="1285859" cy="646331"/>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spcBef>
                <a:spcPts val="200"/>
              </a:spcBef>
              <a:spcAft>
                <a:spcPts val="500"/>
              </a:spcAft>
            </a:pPr>
            <a:r>
              <a:rPr lang="en-US" sz="3600" b="1" dirty="0" smtClean="0">
                <a:solidFill>
                  <a:schemeClr val="bg1"/>
                </a:solidFill>
              </a:rPr>
              <a:t>=</a:t>
            </a:r>
            <a:endParaRPr lang="en-US" sz="3600" b="1" dirty="0">
              <a:solidFill>
                <a:schemeClr val="bg1"/>
              </a:solidFill>
            </a:endParaRPr>
          </a:p>
        </p:txBody>
      </p:sp>
    </p:spTree>
  </p:cSld>
  <p:clrMapOvr>
    <a:masterClrMapping/>
  </p:clrMapOvr>
  <p:transition>
    <p:fade/>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35"/>
          <p:cNvSpPr/>
          <p:nvPr/>
        </p:nvSpPr>
        <p:spPr>
          <a:xfrm>
            <a:off x="-28575" y="0"/>
            <a:ext cx="9172575" cy="5154386"/>
          </a:xfrm>
          <a:prstGeom prst="rect">
            <a:avLst/>
          </a:prstGeom>
          <a:blipFill dpi="0" rotWithShape="1">
            <a:blip r:embed="rId3" cstate="print">
              <a:extLst>
                <a:ext uri="{28A0092B-C50C-407E-A947-70E740481C1C}">
                  <a14:useLocalDpi xmlns:a14="http://schemas.microsoft.com/office/drawing/2010/main"/>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6" tIns="34294" rIns="68586" bIns="34294" anchor="ctr"/>
          <a:lstStyle/>
          <a:p>
            <a:pPr algn="ctr" defTabSz="685834" fontAlgn="auto">
              <a:spcBef>
                <a:spcPts val="0"/>
              </a:spcBef>
              <a:spcAft>
                <a:spcPts val="0"/>
              </a:spcAft>
              <a:defRPr/>
            </a:pPr>
            <a:r>
              <a:rPr lang="en-US" dirty="0">
                <a:solidFill>
                  <a:srgbClr val="FFFFFF"/>
                </a:solidFill>
              </a:rPr>
              <a:t/>
            </a:r>
            <a:br>
              <a:rPr lang="en-US" dirty="0">
                <a:solidFill>
                  <a:srgbClr val="FFFFFF"/>
                </a:solidFill>
              </a:rPr>
            </a:br>
            <a:endParaRPr lang="en-US" dirty="0">
              <a:solidFill>
                <a:srgbClr val="FFFFFF"/>
              </a:solidFill>
            </a:endParaRPr>
          </a:p>
        </p:txBody>
      </p:sp>
      <p:sp>
        <p:nvSpPr>
          <p:cNvPr id="37" name="Rectangle 4"/>
          <p:cNvSpPr>
            <a:spLocks noChangeArrowheads="1"/>
          </p:cNvSpPr>
          <p:nvPr/>
        </p:nvSpPr>
        <p:spPr bwMode="ltGray">
          <a:xfrm>
            <a:off x="197453" y="4933950"/>
            <a:ext cx="3465512" cy="136525"/>
          </a:xfrm>
          <a:prstGeom prst="rect">
            <a:avLst/>
          </a:prstGeom>
          <a:noFill/>
          <a:ln w="9525">
            <a:noFill/>
            <a:miter lim="800000"/>
            <a:headEnd/>
            <a:tailEnd/>
          </a:ln>
          <a:effectLst/>
        </p:spPr>
        <p:txBody>
          <a:bodyPr lIns="61598" tIns="30798" rIns="61598" bIns="30798" anchor="b">
            <a:spAutoFit/>
          </a:bodyPr>
          <a:lstStyle/>
          <a:p>
            <a:pPr defTabSz="610846" fontAlgn="auto">
              <a:spcBef>
                <a:spcPts val="0"/>
              </a:spcBef>
              <a:spcAft>
                <a:spcPts val="0"/>
              </a:spcAft>
              <a:defRPr/>
            </a:pPr>
            <a:r>
              <a:rPr lang="en-US" sz="500" dirty="0">
                <a:solidFill>
                  <a:srgbClr val="C0C0C0"/>
                </a:solidFill>
                <a:latin typeface="Arial"/>
                <a:cs typeface="+mn-cs"/>
              </a:rPr>
              <a:t>© 2013 Cisco and/or its affiliates. All rights reserved.</a:t>
            </a:r>
          </a:p>
        </p:txBody>
      </p:sp>
      <p:grpSp>
        <p:nvGrpSpPr>
          <p:cNvPr id="2" name="Group 10"/>
          <p:cNvGrpSpPr/>
          <p:nvPr/>
        </p:nvGrpSpPr>
        <p:grpSpPr>
          <a:xfrm>
            <a:off x="257181" y="406811"/>
            <a:ext cx="831850" cy="469638"/>
            <a:chOff x="5768975" y="2039938"/>
            <a:chExt cx="1917700" cy="1082675"/>
          </a:xfrm>
        </p:grpSpPr>
        <p:sp>
          <p:nvSpPr>
            <p:cNvPr id="40" name="Rectangle 39"/>
            <p:cNvSpPr>
              <a:spLocks noChangeArrowheads="1"/>
            </p:cNvSpPr>
            <p:nvPr/>
          </p:nvSpPr>
          <p:spPr bwMode="black">
            <a:xfrm>
              <a:off x="6308725" y="2781300"/>
              <a:ext cx="87313" cy="331788"/>
            </a:xfrm>
            <a:prstGeom prst="rect">
              <a:avLst/>
            </a:prstGeom>
            <a:solidFill>
              <a:schemeClr val="bg1"/>
            </a:solidFill>
            <a:ln w="9525">
              <a:noFill/>
              <a:miter lim="800000"/>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sp>
          <p:nvSpPr>
            <p:cNvPr id="41" name="Freeform 40"/>
            <p:cNvSpPr>
              <a:spLocks/>
            </p:cNvSpPr>
            <p:nvPr/>
          </p:nvSpPr>
          <p:spPr bwMode="black">
            <a:xfrm>
              <a:off x="6818313" y="2773363"/>
              <a:ext cx="254000" cy="349250"/>
            </a:xfrm>
            <a:custGeom>
              <a:avLst/>
              <a:gdLst/>
              <a:ahLst/>
              <a:cxnLst>
                <a:cxn ang="0">
                  <a:pos x="58" y="24"/>
                </a:cxn>
                <a:cxn ang="0">
                  <a:pos x="42" y="20"/>
                </a:cxn>
                <a:cxn ang="0">
                  <a:pos x="21" y="40"/>
                </a:cxn>
                <a:cxn ang="0">
                  <a:pos x="42" y="60"/>
                </a:cxn>
                <a:cxn ang="0">
                  <a:pos x="58" y="56"/>
                </a:cxn>
                <a:cxn ang="0">
                  <a:pos x="58" y="77"/>
                </a:cxn>
                <a:cxn ang="0">
                  <a:pos x="41" y="80"/>
                </a:cxn>
                <a:cxn ang="0">
                  <a:pos x="0" y="40"/>
                </a:cxn>
                <a:cxn ang="0">
                  <a:pos x="41" y="0"/>
                </a:cxn>
                <a:cxn ang="0">
                  <a:pos x="58" y="3"/>
                </a:cxn>
                <a:cxn ang="0">
                  <a:pos x="58" y="24"/>
                </a:cxn>
              </a:cxnLst>
              <a:rect l="0" t="0" r="r" b="b"/>
              <a:pathLst>
                <a:path w="58" h="80">
                  <a:moveTo>
                    <a:pt x="58" y="24"/>
                  </a:moveTo>
                  <a:cubicBezTo>
                    <a:pt x="58" y="23"/>
                    <a:pt x="51" y="20"/>
                    <a:pt x="42" y="20"/>
                  </a:cubicBezTo>
                  <a:cubicBezTo>
                    <a:pt x="30" y="20"/>
                    <a:pt x="21" y="28"/>
                    <a:pt x="21" y="40"/>
                  </a:cubicBezTo>
                  <a:cubicBezTo>
                    <a:pt x="21" y="51"/>
                    <a:pt x="29" y="60"/>
                    <a:pt x="42" y="60"/>
                  </a:cubicBezTo>
                  <a:cubicBezTo>
                    <a:pt x="51" y="60"/>
                    <a:pt x="57" y="57"/>
                    <a:pt x="58" y="56"/>
                  </a:cubicBezTo>
                  <a:cubicBezTo>
                    <a:pt x="58" y="77"/>
                    <a:pt x="58" y="77"/>
                    <a:pt x="58" y="77"/>
                  </a:cubicBezTo>
                  <a:cubicBezTo>
                    <a:pt x="56" y="78"/>
                    <a:pt x="49" y="80"/>
                    <a:pt x="41" y="80"/>
                  </a:cubicBezTo>
                  <a:cubicBezTo>
                    <a:pt x="19" y="80"/>
                    <a:pt x="0" y="65"/>
                    <a:pt x="0" y="40"/>
                  </a:cubicBezTo>
                  <a:cubicBezTo>
                    <a:pt x="0" y="17"/>
                    <a:pt x="17" y="0"/>
                    <a:pt x="41" y="0"/>
                  </a:cubicBezTo>
                  <a:cubicBezTo>
                    <a:pt x="50" y="0"/>
                    <a:pt x="56" y="3"/>
                    <a:pt x="58" y="3"/>
                  </a:cubicBezTo>
                  <a:lnTo>
                    <a:pt x="58" y="24"/>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sp>
          <p:nvSpPr>
            <p:cNvPr id="42" name="Freeform 41"/>
            <p:cNvSpPr>
              <a:spLocks/>
            </p:cNvSpPr>
            <p:nvPr/>
          </p:nvSpPr>
          <p:spPr bwMode="black">
            <a:xfrm>
              <a:off x="5942013" y="2773363"/>
              <a:ext cx="254000" cy="349250"/>
            </a:xfrm>
            <a:custGeom>
              <a:avLst/>
              <a:gdLst/>
              <a:ahLst/>
              <a:cxnLst>
                <a:cxn ang="0">
                  <a:pos x="58" y="24"/>
                </a:cxn>
                <a:cxn ang="0">
                  <a:pos x="42" y="20"/>
                </a:cxn>
                <a:cxn ang="0">
                  <a:pos x="21" y="40"/>
                </a:cxn>
                <a:cxn ang="0">
                  <a:pos x="42" y="60"/>
                </a:cxn>
                <a:cxn ang="0">
                  <a:pos x="58" y="56"/>
                </a:cxn>
                <a:cxn ang="0">
                  <a:pos x="58" y="77"/>
                </a:cxn>
                <a:cxn ang="0">
                  <a:pos x="40" y="80"/>
                </a:cxn>
                <a:cxn ang="0">
                  <a:pos x="0" y="40"/>
                </a:cxn>
                <a:cxn ang="0">
                  <a:pos x="40" y="0"/>
                </a:cxn>
                <a:cxn ang="0">
                  <a:pos x="58" y="3"/>
                </a:cxn>
                <a:cxn ang="0">
                  <a:pos x="58" y="24"/>
                </a:cxn>
              </a:cxnLst>
              <a:rect l="0" t="0" r="r" b="b"/>
              <a:pathLst>
                <a:path w="58" h="80">
                  <a:moveTo>
                    <a:pt x="58" y="24"/>
                  </a:moveTo>
                  <a:cubicBezTo>
                    <a:pt x="57" y="23"/>
                    <a:pt x="51" y="20"/>
                    <a:pt x="42" y="20"/>
                  </a:cubicBezTo>
                  <a:cubicBezTo>
                    <a:pt x="29" y="20"/>
                    <a:pt x="21" y="28"/>
                    <a:pt x="21" y="40"/>
                  </a:cubicBezTo>
                  <a:cubicBezTo>
                    <a:pt x="21" y="51"/>
                    <a:pt x="29" y="60"/>
                    <a:pt x="42" y="60"/>
                  </a:cubicBezTo>
                  <a:cubicBezTo>
                    <a:pt x="51" y="60"/>
                    <a:pt x="57" y="57"/>
                    <a:pt x="58" y="56"/>
                  </a:cubicBezTo>
                  <a:cubicBezTo>
                    <a:pt x="58" y="77"/>
                    <a:pt x="58" y="77"/>
                    <a:pt x="58" y="77"/>
                  </a:cubicBezTo>
                  <a:cubicBezTo>
                    <a:pt x="56" y="78"/>
                    <a:pt x="49" y="80"/>
                    <a:pt x="40" y="80"/>
                  </a:cubicBezTo>
                  <a:cubicBezTo>
                    <a:pt x="19" y="80"/>
                    <a:pt x="0" y="65"/>
                    <a:pt x="0" y="40"/>
                  </a:cubicBezTo>
                  <a:cubicBezTo>
                    <a:pt x="0" y="17"/>
                    <a:pt x="17" y="0"/>
                    <a:pt x="40" y="0"/>
                  </a:cubicBezTo>
                  <a:cubicBezTo>
                    <a:pt x="49" y="0"/>
                    <a:pt x="56" y="3"/>
                    <a:pt x="58" y="3"/>
                  </a:cubicBezTo>
                  <a:lnTo>
                    <a:pt x="58" y="24"/>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sp>
          <p:nvSpPr>
            <p:cNvPr id="43" name="Freeform 42"/>
            <p:cNvSpPr>
              <a:spLocks noEditPoints="1"/>
            </p:cNvSpPr>
            <p:nvPr/>
          </p:nvSpPr>
          <p:spPr bwMode="black">
            <a:xfrm>
              <a:off x="7162800" y="2773363"/>
              <a:ext cx="347663" cy="349250"/>
            </a:xfrm>
            <a:custGeom>
              <a:avLst/>
              <a:gdLst/>
              <a:ahLst/>
              <a:cxnLst>
                <a:cxn ang="0">
                  <a:pos x="80" y="40"/>
                </a:cxn>
                <a:cxn ang="0">
                  <a:pos x="40" y="80"/>
                </a:cxn>
                <a:cxn ang="0">
                  <a:pos x="0" y="40"/>
                </a:cxn>
                <a:cxn ang="0">
                  <a:pos x="40" y="0"/>
                </a:cxn>
                <a:cxn ang="0">
                  <a:pos x="80" y="40"/>
                </a:cxn>
                <a:cxn ang="0">
                  <a:pos x="40" y="20"/>
                </a:cxn>
                <a:cxn ang="0">
                  <a:pos x="20" y="40"/>
                </a:cxn>
                <a:cxn ang="0">
                  <a:pos x="40" y="60"/>
                </a:cxn>
                <a:cxn ang="0">
                  <a:pos x="60" y="40"/>
                </a:cxn>
                <a:cxn ang="0">
                  <a:pos x="40" y="20"/>
                </a:cxn>
              </a:cxnLst>
              <a:rect l="0" t="0" r="r" b="b"/>
              <a:pathLst>
                <a:path w="80" h="80">
                  <a:moveTo>
                    <a:pt x="80" y="40"/>
                  </a:moveTo>
                  <a:cubicBezTo>
                    <a:pt x="80" y="62"/>
                    <a:pt x="64" y="80"/>
                    <a:pt x="40" y="80"/>
                  </a:cubicBezTo>
                  <a:cubicBezTo>
                    <a:pt x="16" y="80"/>
                    <a:pt x="0" y="62"/>
                    <a:pt x="0" y="40"/>
                  </a:cubicBezTo>
                  <a:cubicBezTo>
                    <a:pt x="0" y="18"/>
                    <a:pt x="16" y="0"/>
                    <a:pt x="40" y="0"/>
                  </a:cubicBezTo>
                  <a:cubicBezTo>
                    <a:pt x="64" y="0"/>
                    <a:pt x="80" y="18"/>
                    <a:pt x="80" y="40"/>
                  </a:cubicBezTo>
                  <a:moveTo>
                    <a:pt x="40" y="20"/>
                  </a:moveTo>
                  <a:cubicBezTo>
                    <a:pt x="29" y="20"/>
                    <a:pt x="20" y="29"/>
                    <a:pt x="20" y="40"/>
                  </a:cubicBezTo>
                  <a:cubicBezTo>
                    <a:pt x="20" y="51"/>
                    <a:pt x="29" y="60"/>
                    <a:pt x="40" y="60"/>
                  </a:cubicBezTo>
                  <a:cubicBezTo>
                    <a:pt x="51" y="60"/>
                    <a:pt x="60" y="51"/>
                    <a:pt x="60" y="40"/>
                  </a:cubicBezTo>
                  <a:cubicBezTo>
                    <a:pt x="60" y="29"/>
                    <a:pt x="51" y="20"/>
                    <a:pt x="40" y="20"/>
                  </a:cubicBezTo>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sp>
          <p:nvSpPr>
            <p:cNvPr id="44" name="Freeform 43"/>
            <p:cNvSpPr>
              <a:spLocks/>
            </p:cNvSpPr>
            <p:nvPr/>
          </p:nvSpPr>
          <p:spPr bwMode="black">
            <a:xfrm>
              <a:off x="6508750" y="2773363"/>
              <a:ext cx="227013" cy="349250"/>
            </a:xfrm>
            <a:custGeom>
              <a:avLst/>
              <a:gdLst/>
              <a:ahLst/>
              <a:cxnLst>
                <a:cxn ang="0">
                  <a:pos x="47" y="19"/>
                </a:cxn>
                <a:cxn ang="0">
                  <a:pos x="32" y="17"/>
                </a:cxn>
                <a:cxn ang="0">
                  <a:pos x="20" y="23"/>
                </a:cxn>
                <a:cxn ang="0">
                  <a:pos x="29" y="30"/>
                </a:cxn>
                <a:cxn ang="0">
                  <a:pos x="34" y="32"/>
                </a:cxn>
                <a:cxn ang="0">
                  <a:pos x="52" y="54"/>
                </a:cxn>
                <a:cxn ang="0">
                  <a:pos x="21" y="80"/>
                </a:cxn>
                <a:cxn ang="0">
                  <a:pos x="0" y="77"/>
                </a:cxn>
                <a:cxn ang="0">
                  <a:pos x="0" y="60"/>
                </a:cxn>
                <a:cxn ang="0">
                  <a:pos x="18" y="63"/>
                </a:cxn>
                <a:cxn ang="0">
                  <a:pos x="32" y="56"/>
                </a:cxn>
                <a:cxn ang="0">
                  <a:pos x="23" y="48"/>
                </a:cxn>
                <a:cxn ang="0">
                  <a:pos x="19" y="47"/>
                </a:cxn>
                <a:cxn ang="0">
                  <a:pos x="0" y="24"/>
                </a:cxn>
                <a:cxn ang="0">
                  <a:pos x="28" y="0"/>
                </a:cxn>
                <a:cxn ang="0">
                  <a:pos x="47" y="3"/>
                </a:cxn>
                <a:cxn ang="0">
                  <a:pos x="47" y="19"/>
                </a:cxn>
              </a:cxnLst>
              <a:rect l="0" t="0" r="r" b="b"/>
              <a:pathLst>
                <a:path w="52" h="80">
                  <a:moveTo>
                    <a:pt x="47" y="19"/>
                  </a:moveTo>
                  <a:cubicBezTo>
                    <a:pt x="47" y="19"/>
                    <a:pt x="38" y="17"/>
                    <a:pt x="32" y="17"/>
                  </a:cubicBezTo>
                  <a:cubicBezTo>
                    <a:pt x="24" y="17"/>
                    <a:pt x="20" y="19"/>
                    <a:pt x="20" y="23"/>
                  </a:cubicBezTo>
                  <a:cubicBezTo>
                    <a:pt x="20" y="28"/>
                    <a:pt x="26" y="29"/>
                    <a:pt x="29" y="30"/>
                  </a:cubicBezTo>
                  <a:cubicBezTo>
                    <a:pt x="34" y="32"/>
                    <a:pt x="34" y="32"/>
                    <a:pt x="34" y="32"/>
                  </a:cubicBezTo>
                  <a:cubicBezTo>
                    <a:pt x="47" y="36"/>
                    <a:pt x="52" y="45"/>
                    <a:pt x="52" y="54"/>
                  </a:cubicBezTo>
                  <a:cubicBezTo>
                    <a:pt x="52" y="73"/>
                    <a:pt x="35" y="80"/>
                    <a:pt x="21" y="80"/>
                  </a:cubicBezTo>
                  <a:cubicBezTo>
                    <a:pt x="10" y="80"/>
                    <a:pt x="1" y="78"/>
                    <a:pt x="0" y="77"/>
                  </a:cubicBezTo>
                  <a:cubicBezTo>
                    <a:pt x="0" y="60"/>
                    <a:pt x="0" y="60"/>
                    <a:pt x="0" y="60"/>
                  </a:cubicBezTo>
                  <a:cubicBezTo>
                    <a:pt x="2" y="60"/>
                    <a:pt x="10" y="63"/>
                    <a:pt x="18" y="63"/>
                  </a:cubicBezTo>
                  <a:cubicBezTo>
                    <a:pt x="28" y="63"/>
                    <a:pt x="32" y="60"/>
                    <a:pt x="32" y="56"/>
                  </a:cubicBezTo>
                  <a:cubicBezTo>
                    <a:pt x="32" y="52"/>
                    <a:pt x="28" y="49"/>
                    <a:pt x="23" y="48"/>
                  </a:cubicBezTo>
                  <a:cubicBezTo>
                    <a:pt x="22" y="48"/>
                    <a:pt x="21" y="47"/>
                    <a:pt x="19" y="47"/>
                  </a:cubicBezTo>
                  <a:cubicBezTo>
                    <a:pt x="9" y="43"/>
                    <a:pt x="0" y="37"/>
                    <a:pt x="0" y="24"/>
                  </a:cubicBezTo>
                  <a:cubicBezTo>
                    <a:pt x="0" y="10"/>
                    <a:pt x="10" y="0"/>
                    <a:pt x="28" y="0"/>
                  </a:cubicBezTo>
                  <a:cubicBezTo>
                    <a:pt x="37" y="0"/>
                    <a:pt x="46" y="3"/>
                    <a:pt x="47" y="3"/>
                  </a:cubicBezTo>
                  <a:lnTo>
                    <a:pt x="47" y="19"/>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sp>
          <p:nvSpPr>
            <p:cNvPr id="45" name="Freeform 44"/>
            <p:cNvSpPr>
              <a:spLocks/>
            </p:cNvSpPr>
            <p:nvPr/>
          </p:nvSpPr>
          <p:spPr bwMode="black">
            <a:xfrm>
              <a:off x="5768975" y="2311400"/>
              <a:ext cx="82550" cy="171450"/>
            </a:xfrm>
            <a:custGeom>
              <a:avLst/>
              <a:gdLst/>
              <a:ahLst/>
              <a:cxnLst>
                <a:cxn ang="0">
                  <a:pos x="19" y="10"/>
                </a:cxn>
                <a:cxn ang="0">
                  <a:pos x="10" y="0"/>
                </a:cxn>
                <a:cxn ang="0">
                  <a:pos x="0" y="10"/>
                </a:cxn>
                <a:cxn ang="0">
                  <a:pos x="0" y="30"/>
                </a:cxn>
                <a:cxn ang="0">
                  <a:pos x="10" y="39"/>
                </a:cxn>
                <a:cxn ang="0">
                  <a:pos x="19" y="30"/>
                </a:cxn>
                <a:cxn ang="0">
                  <a:pos x="19" y="10"/>
                </a:cxn>
              </a:cxnLst>
              <a:rect l="0" t="0" r="r" b="b"/>
              <a:pathLst>
                <a:path w="19" h="39">
                  <a:moveTo>
                    <a:pt x="19" y="10"/>
                  </a:moveTo>
                  <a:cubicBezTo>
                    <a:pt x="19" y="4"/>
                    <a:pt x="15" y="0"/>
                    <a:pt x="10" y="0"/>
                  </a:cubicBezTo>
                  <a:cubicBezTo>
                    <a:pt x="4" y="0"/>
                    <a:pt x="0" y="4"/>
                    <a:pt x="0" y="10"/>
                  </a:cubicBezTo>
                  <a:cubicBezTo>
                    <a:pt x="0" y="30"/>
                    <a:pt x="0" y="30"/>
                    <a:pt x="0" y="30"/>
                  </a:cubicBezTo>
                  <a:cubicBezTo>
                    <a:pt x="0" y="35"/>
                    <a:pt x="4" y="39"/>
                    <a:pt x="10" y="39"/>
                  </a:cubicBezTo>
                  <a:cubicBezTo>
                    <a:pt x="15" y="39"/>
                    <a:pt x="19" y="35"/>
                    <a:pt x="19" y="30"/>
                  </a:cubicBezTo>
                  <a:lnTo>
                    <a:pt x="19" y="10"/>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sp>
          <p:nvSpPr>
            <p:cNvPr id="46" name="Freeform 45"/>
            <p:cNvSpPr>
              <a:spLocks/>
            </p:cNvSpPr>
            <p:nvPr/>
          </p:nvSpPr>
          <p:spPr bwMode="black">
            <a:xfrm>
              <a:off x="5999163" y="2197100"/>
              <a:ext cx="82550" cy="285750"/>
            </a:xfrm>
            <a:custGeom>
              <a:avLst/>
              <a:gdLst/>
              <a:ahLst/>
              <a:cxnLst>
                <a:cxn ang="0">
                  <a:pos x="19" y="9"/>
                </a:cxn>
                <a:cxn ang="0">
                  <a:pos x="9" y="0"/>
                </a:cxn>
                <a:cxn ang="0">
                  <a:pos x="0" y="9"/>
                </a:cxn>
                <a:cxn ang="0">
                  <a:pos x="0" y="56"/>
                </a:cxn>
                <a:cxn ang="0">
                  <a:pos x="9" y="65"/>
                </a:cxn>
                <a:cxn ang="0">
                  <a:pos x="19" y="56"/>
                </a:cxn>
                <a:cxn ang="0">
                  <a:pos x="19" y="9"/>
                </a:cxn>
              </a:cxnLst>
              <a:rect l="0" t="0" r="r" b="b"/>
              <a:pathLst>
                <a:path w="19" h="65">
                  <a:moveTo>
                    <a:pt x="19" y="9"/>
                  </a:moveTo>
                  <a:cubicBezTo>
                    <a:pt x="19" y="4"/>
                    <a:pt x="14" y="0"/>
                    <a:pt x="9" y="0"/>
                  </a:cubicBezTo>
                  <a:cubicBezTo>
                    <a:pt x="4" y="0"/>
                    <a:pt x="0" y="4"/>
                    <a:pt x="0" y="9"/>
                  </a:cubicBezTo>
                  <a:cubicBezTo>
                    <a:pt x="0" y="56"/>
                    <a:pt x="0" y="56"/>
                    <a:pt x="0" y="56"/>
                  </a:cubicBezTo>
                  <a:cubicBezTo>
                    <a:pt x="0" y="61"/>
                    <a:pt x="4" y="65"/>
                    <a:pt x="9" y="65"/>
                  </a:cubicBezTo>
                  <a:cubicBezTo>
                    <a:pt x="14" y="65"/>
                    <a:pt x="19" y="61"/>
                    <a:pt x="19" y="56"/>
                  </a:cubicBezTo>
                  <a:lnTo>
                    <a:pt x="19" y="9"/>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sp>
          <p:nvSpPr>
            <p:cNvPr id="47" name="Freeform 46"/>
            <p:cNvSpPr>
              <a:spLocks/>
            </p:cNvSpPr>
            <p:nvPr/>
          </p:nvSpPr>
          <p:spPr bwMode="black">
            <a:xfrm>
              <a:off x="6226175" y="2039938"/>
              <a:ext cx="82550" cy="525462"/>
            </a:xfrm>
            <a:custGeom>
              <a:avLst/>
              <a:gdLst/>
              <a:ahLst/>
              <a:cxnLst>
                <a:cxn ang="0">
                  <a:pos x="19" y="9"/>
                </a:cxn>
                <a:cxn ang="0">
                  <a:pos x="10" y="0"/>
                </a:cxn>
                <a:cxn ang="0">
                  <a:pos x="0" y="9"/>
                </a:cxn>
                <a:cxn ang="0">
                  <a:pos x="0" y="111"/>
                </a:cxn>
                <a:cxn ang="0">
                  <a:pos x="10" y="120"/>
                </a:cxn>
                <a:cxn ang="0">
                  <a:pos x="19" y="111"/>
                </a:cxn>
                <a:cxn ang="0">
                  <a:pos x="19" y="9"/>
                </a:cxn>
              </a:cxnLst>
              <a:rect l="0" t="0" r="r" b="b"/>
              <a:pathLst>
                <a:path w="19" h="120">
                  <a:moveTo>
                    <a:pt x="19" y="9"/>
                  </a:moveTo>
                  <a:cubicBezTo>
                    <a:pt x="19" y="4"/>
                    <a:pt x="15" y="0"/>
                    <a:pt x="10" y="0"/>
                  </a:cubicBezTo>
                  <a:cubicBezTo>
                    <a:pt x="5" y="0"/>
                    <a:pt x="0" y="4"/>
                    <a:pt x="0" y="9"/>
                  </a:cubicBezTo>
                  <a:cubicBezTo>
                    <a:pt x="0" y="111"/>
                    <a:pt x="0" y="111"/>
                    <a:pt x="0" y="111"/>
                  </a:cubicBezTo>
                  <a:cubicBezTo>
                    <a:pt x="0" y="116"/>
                    <a:pt x="5" y="120"/>
                    <a:pt x="10" y="120"/>
                  </a:cubicBezTo>
                  <a:cubicBezTo>
                    <a:pt x="15" y="120"/>
                    <a:pt x="19" y="116"/>
                    <a:pt x="19" y="111"/>
                  </a:cubicBezTo>
                  <a:lnTo>
                    <a:pt x="19" y="9"/>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sp>
          <p:nvSpPr>
            <p:cNvPr id="48" name="Freeform 47"/>
            <p:cNvSpPr>
              <a:spLocks/>
            </p:cNvSpPr>
            <p:nvPr/>
          </p:nvSpPr>
          <p:spPr bwMode="black">
            <a:xfrm>
              <a:off x="6457950" y="2197100"/>
              <a:ext cx="80963" cy="285750"/>
            </a:xfrm>
            <a:custGeom>
              <a:avLst/>
              <a:gdLst/>
              <a:ahLst/>
              <a:cxnLst>
                <a:cxn ang="0">
                  <a:pos x="19" y="9"/>
                </a:cxn>
                <a:cxn ang="0">
                  <a:pos x="9" y="0"/>
                </a:cxn>
                <a:cxn ang="0">
                  <a:pos x="0" y="9"/>
                </a:cxn>
                <a:cxn ang="0">
                  <a:pos x="0" y="56"/>
                </a:cxn>
                <a:cxn ang="0">
                  <a:pos x="9" y="65"/>
                </a:cxn>
                <a:cxn ang="0">
                  <a:pos x="19" y="56"/>
                </a:cxn>
                <a:cxn ang="0">
                  <a:pos x="19" y="9"/>
                </a:cxn>
              </a:cxnLst>
              <a:rect l="0" t="0" r="r" b="b"/>
              <a:pathLst>
                <a:path w="19" h="65">
                  <a:moveTo>
                    <a:pt x="19" y="9"/>
                  </a:moveTo>
                  <a:cubicBezTo>
                    <a:pt x="19" y="4"/>
                    <a:pt x="15" y="0"/>
                    <a:pt x="9" y="0"/>
                  </a:cubicBezTo>
                  <a:cubicBezTo>
                    <a:pt x="4" y="0"/>
                    <a:pt x="0" y="4"/>
                    <a:pt x="0" y="9"/>
                  </a:cubicBezTo>
                  <a:cubicBezTo>
                    <a:pt x="0" y="56"/>
                    <a:pt x="0" y="56"/>
                    <a:pt x="0" y="56"/>
                  </a:cubicBezTo>
                  <a:cubicBezTo>
                    <a:pt x="0" y="61"/>
                    <a:pt x="4" y="65"/>
                    <a:pt x="9" y="65"/>
                  </a:cubicBezTo>
                  <a:cubicBezTo>
                    <a:pt x="15" y="65"/>
                    <a:pt x="19" y="61"/>
                    <a:pt x="19" y="56"/>
                  </a:cubicBezTo>
                  <a:lnTo>
                    <a:pt x="19" y="9"/>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sp>
          <p:nvSpPr>
            <p:cNvPr id="49" name="Freeform 48"/>
            <p:cNvSpPr>
              <a:spLocks/>
            </p:cNvSpPr>
            <p:nvPr/>
          </p:nvSpPr>
          <p:spPr bwMode="black">
            <a:xfrm>
              <a:off x="6683375" y="2311400"/>
              <a:ext cx="87313" cy="171450"/>
            </a:xfrm>
            <a:custGeom>
              <a:avLst/>
              <a:gdLst/>
              <a:ahLst/>
              <a:cxnLst>
                <a:cxn ang="0">
                  <a:pos x="20" y="10"/>
                </a:cxn>
                <a:cxn ang="0">
                  <a:pos x="10" y="0"/>
                </a:cxn>
                <a:cxn ang="0">
                  <a:pos x="0" y="10"/>
                </a:cxn>
                <a:cxn ang="0">
                  <a:pos x="0" y="30"/>
                </a:cxn>
                <a:cxn ang="0">
                  <a:pos x="10" y="39"/>
                </a:cxn>
                <a:cxn ang="0">
                  <a:pos x="20" y="30"/>
                </a:cxn>
                <a:cxn ang="0">
                  <a:pos x="20" y="10"/>
                </a:cxn>
              </a:cxnLst>
              <a:rect l="0" t="0" r="r" b="b"/>
              <a:pathLst>
                <a:path w="20" h="39">
                  <a:moveTo>
                    <a:pt x="20" y="10"/>
                  </a:moveTo>
                  <a:cubicBezTo>
                    <a:pt x="20" y="4"/>
                    <a:pt x="15" y="0"/>
                    <a:pt x="10" y="0"/>
                  </a:cubicBezTo>
                  <a:cubicBezTo>
                    <a:pt x="5" y="0"/>
                    <a:pt x="0" y="4"/>
                    <a:pt x="0" y="10"/>
                  </a:cubicBezTo>
                  <a:cubicBezTo>
                    <a:pt x="0" y="30"/>
                    <a:pt x="0" y="30"/>
                    <a:pt x="0" y="30"/>
                  </a:cubicBezTo>
                  <a:cubicBezTo>
                    <a:pt x="0" y="35"/>
                    <a:pt x="5" y="39"/>
                    <a:pt x="10" y="39"/>
                  </a:cubicBezTo>
                  <a:cubicBezTo>
                    <a:pt x="15" y="39"/>
                    <a:pt x="20" y="35"/>
                    <a:pt x="20" y="30"/>
                  </a:cubicBezTo>
                  <a:lnTo>
                    <a:pt x="20" y="10"/>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sp>
          <p:nvSpPr>
            <p:cNvPr id="50" name="Freeform 49"/>
            <p:cNvSpPr>
              <a:spLocks/>
            </p:cNvSpPr>
            <p:nvPr/>
          </p:nvSpPr>
          <p:spPr bwMode="black">
            <a:xfrm>
              <a:off x="6913563" y="2197100"/>
              <a:ext cx="84137" cy="285750"/>
            </a:xfrm>
            <a:custGeom>
              <a:avLst/>
              <a:gdLst/>
              <a:ahLst/>
              <a:cxnLst>
                <a:cxn ang="0">
                  <a:pos x="19" y="9"/>
                </a:cxn>
                <a:cxn ang="0">
                  <a:pos x="10" y="0"/>
                </a:cxn>
                <a:cxn ang="0">
                  <a:pos x="0" y="9"/>
                </a:cxn>
                <a:cxn ang="0">
                  <a:pos x="0" y="56"/>
                </a:cxn>
                <a:cxn ang="0">
                  <a:pos x="10" y="65"/>
                </a:cxn>
                <a:cxn ang="0">
                  <a:pos x="19" y="56"/>
                </a:cxn>
                <a:cxn ang="0">
                  <a:pos x="19" y="9"/>
                </a:cxn>
              </a:cxnLst>
              <a:rect l="0" t="0" r="r" b="b"/>
              <a:pathLst>
                <a:path w="19" h="65">
                  <a:moveTo>
                    <a:pt x="19" y="9"/>
                  </a:moveTo>
                  <a:cubicBezTo>
                    <a:pt x="19" y="4"/>
                    <a:pt x="15" y="0"/>
                    <a:pt x="10" y="0"/>
                  </a:cubicBezTo>
                  <a:cubicBezTo>
                    <a:pt x="4" y="0"/>
                    <a:pt x="0" y="4"/>
                    <a:pt x="0" y="9"/>
                  </a:cubicBezTo>
                  <a:cubicBezTo>
                    <a:pt x="0" y="56"/>
                    <a:pt x="0" y="56"/>
                    <a:pt x="0" y="56"/>
                  </a:cubicBezTo>
                  <a:cubicBezTo>
                    <a:pt x="0" y="61"/>
                    <a:pt x="4" y="65"/>
                    <a:pt x="10" y="65"/>
                  </a:cubicBezTo>
                  <a:cubicBezTo>
                    <a:pt x="15" y="65"/>
                    <a:pt x="19" y="61"/>
                    <a:pt x="19" y="56"/>
                  </a:cubicBezTo>
                  <a:lnTo>
                    <a:pt x="19" y="9"/>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sp>
          <p:nvSpPr>
            <p:cNvPr id="51" name="Freeform 50"/>
            <p:cNvSpPr>
              <a:spLocks/>
            </p:cNvSpPr>
            <p:nvPr/>
          </p:nvSpPr>
          <p:spPr bwMode="black">
            <a:xfrm>
              <a:off x="7145338" y="2039938"/>
              <a:ext cx="82550" cy="525462"/>
            </a:xfrm>
            <a:custGeom>
              <a:avLst/>
              <a:gdLst/>
              <a:ahLst/>
              <a:cxnLst>
                <a:cxn ang="0">
                  <a:pos x="19" y="9"/>
                </a:cxn>
                <a:cxn ang="0">
                  <a:pos x="9" y="0"/>
                </a:cxn>
                <a:cxn ang="0">
                  <a:pos x="0" y="9"/>
                </a:cxn>
                <a:cxn ang="0">
                  <a:pos x="0" y="111"/>
                </a:cxn>
                <a:cxn ang="0">
                  <a:pos x="9" y="120"/>
                </a:cxn>
                <a:cxn ang="0">
                  <a:pos x="19" y="111"/>
                </a:cxn>
                <a:cxn ang="0">
                  <a:pos x="19" y="9"/>
                </a:cxn>
              </a:cxnLst>
              <a:rect l="0" t="0" r="r" b="b"/>
              <a:pathLst>
                <a:path w="19" h="120">
                  <a:moveTo>
                    <a:pt x="19" y="9"/>
                  </a:moveTo>
                  <a:cubicBezTo>
                    <a:pt x="19" y="4"/>
                    <a:pt x="15" y="0"/>
                    <a:pt x="9" y="0"/>
                  </a:cubicBezTo>
                  <a:cubicBezTo>
                    <a:pt x="4" y="0"/>
                    <a:pt x="0" y="4"/>
                    <a:pt x="0" y="9"/>
                  </a:cubicBezTo>
                  <a:cubicBezTo>
                    <a:pt x="0" y="111"/>
                    <a:pt x="0" y="111"/>
                    <a:pt x="0" y="111"/>
                  </a:cubicBezTo>
                  <a:cubicBezTo>
                    <a:pt x="0" y="116"/>
                    <a:pt x="4" y="120"/>
                    <a:pt x="9" y="120"/>
                  </a:cubicBezTo>
                  <a:cubicBezTo>
                    <a:pt x="15" y="120"/>
                    <a:pt x="19" y="116"/>
                    <a:pt x="19" y="111"/>
                  </a:cubicBezTo>
                  <a:lnTo>
                    <a:pt x="19" y="9"/>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sp>
          <p:nvSpPr>
            <p:cNvPr id="52" name="Freeform 51"/>
            <p:cNvSpPr>
              <a:spLocks/>
            </p:cNvSpPr>
            <p:nvPr/>
          </p:nvSpPr>
          <p:spPr bwMode="black">
            <a:xfrm>
              <a:off x="7372350" y="2197100"/>
              <a:ext cx="82550" cy="285750"/>
            </a:xfrm>
            <a:custGeom>
              <a:avLst/>
              <a:gdLst/>
              <a:ahLst/>
              <a:cxnLst>
                <a:cxn ang="0">
                  <a:pos x="19" y="9"/>
                </a:cxn>
                <a:cxn ang="0">
                  <a:pos x="10" y="0"/>
                </a:cxn>
                <a:cxn ang="0">
                  <a:pos x="0" y="9"/>
                </a:cxn>
                <a:cxn ang="0">
                  <a:pos x="0" y="56"/>
                </a:cxn>
                <a:cxn ang="0">
                  <a:pos x="10" y="65"/>
                </a:cxn>
                <a:cxn ang="0">
                  <a:pos x="19" y="56"/>
                </a:cxn>
                <a:cxn ang="0">
                  <a:pos x="19" y="9"/>
                </a:cxn>
              </a:cxnLst>
              <a:rect l="0" t="0" r="r" b="b"/>
              <a:pathLst>
                <a:path w="19" h="65">
                  <a:moveTo>
                    <a:pt x="19" y="9"/>
                  </a:moveTo>
                  <a:cubicBezTo>
                    <a:pt x="19" y="4"/>
                    <a:pt x="15" y="0"/>
                    <a:pt x="10" y="0"/>
                  </a:cubicBezTo>
                  <a:cubicBezTo>
                    <a:pt x="5" y="0"/>
                    <a:pt x="0" y="4"/>
                    <a:pt x="0" y="9"/>
                  </a:cubicBezTo>
                  <a:cubicBezTo>
                    <a:pt x="0" y="56"/>
                    <a:pt x="0" y="56"/>
                    <a:pt x="0" y="56"/>
                  </a:cubicBezTo>
                  <a:cubicBezTo>
                    <a:pt x="0" y="61"/>
                    <a:pt x="5" y="65"/>
                    <a:pt x="10" y="65"/>
                  </a:cubicBezTo>
                  <a:cubicBezTo>
                    <a:pt x="15" y="65"/>
                    <a:pt x="19" y="61"/>
                    <a:pt x="19" y="56"/>
                  </a:cubicBezTo>
                  <a:lnTo>
                    <a:pt x="19" y="9"/>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sp>
          <p:nvSpPr>
            <p:cNvPr id="53" name="Freeform 52"/>
            <p:cNvSpPr>
              <a:spLocks/>
            </p:cNvSpPr>
            <p:nvPr/>
          </p:nvSpPr>
          <p:spPr bwMode="black">
            <a:xfrm>
              <a:off x="7602538" y="2311400"/>
              <a:ext cx="84137" cy="171450"/>
            </a:xfrm>
            <a:custGeom>
              <a:avLst/>
              <a:gdLst/>
              <a:ahLst/>
              <a:cxnLst>
                <a:cxn ang="0">
                  <a:pos x="19" y="10"/>
                </a:cxn>
                <a:cxn ang="0">
                  <a:pos x="9" y="0"/>
                </a:cxn>
                <a:cxn ang="0">
                  <a:pos x="0" y="10"/>
                </a:cxn>
                <a:cxn ang="0">
                  <a:pos x="0" y="30"/>
                </a:cxn>
                <a:cxn ang="0">
                  <a:pos x="9" y="39"/>
                </a:cxn>
                <a:cxn ang="0">
                  <a:pos x="19" y="30"/>
                </a:cxn>
                <a:cxn ang="0">
                  <a:pos x="19" y="10"/>
                </a:cxn>
              </a:cxnLst>
              <a:rect l="0" t="0" r="r" b="b"/>
              <a:pathLst>
                <a:path w="19" h="39">
                  <a:moveTo>
                    <a:pt x="19" y="10"/>
                  </a:moveTo>
                  <a:cubicBezTo>
                    <a:pt x="19" y="4"/>
                    <a:pt x="15" y="0"/>
                    <a:pt x="9" y="0"/>
                  </a:cubicBezTo>
                  <a:cubicBezTo>
                    <a:pt x="4" y="0"/>
                    <a:pt x="0" y="4"/>
                    <a:pt x="0" y="10"/>
                  </a:cubicBezTo>
                  <a:cubicBezTo>
                    <a:pt x="0" y="30"/>
                    <a:pt x="0" y="30"/>
                    <a:pt x="0" y="30"/>
                  </a:cubicBezTo>
                  <a:cubicBezTo>
                    <a:pt x="0" y="35"/>
                    <a:pt x="4" y="39"/>
                    <a:pt x="9" y="39"/>
                  </a:cubicBezTo>
                  <a:cubicBezTo>
                    <a:pt x="15" y="39"/>
                    <a:pt x="19" y="35"/>
                    <a:pt x="19" y="30"/>
                  </a:cubicBezTo>
                  <a:lnTo>
                    <a:pt x="19" y="10"/>
                  </a:lnTo>
                  <a:close/>
                </a:path>
              </a:pathLst>
            </a:custGeom>
            <a:solidFill>
              <a:schemeClr val="bg1"/>
            </a:solidFill>
            <a:ln w="9525">
              <a:noFill/>
              <a:round/>
              <a:headEnd/>
              <a:tailEnd/>
            </a:ln>
          </p:spPr>
          <p:txBody>
            <a:bodyPr lIns="68583" tIns="34292" rIns="68583" bIns="34292"/>
            <a:lstStyle/>
            <a:p>
              <a:pPr defTabSz="685834" fontAlgn="auto">
                <a:spcBef>
                  <a:spcPts val="0"/>
                </a:spcBef>
                <a:spcAft>
                  <a:spcPts val="0"/>
                </a:spcAft>
                <a:defRPr/>
              </a:pPr>
              <a:endParaRPr lang="en-US">
                <a:solidFill>
                  <a:srgbClr val="0096D6"/>
                </a:solidFill>
                <a:latin typeface="Arial"/>
                <a:cs typeface="+mn-cs"/>
              </a:endParaRPr>
            </a:p>
          </p:txBody>
        </p:sp>
      </p:grpSp>
      <p:sp>
        <p:nvSpPr>
          <p:cNvPr id="54" name="Title 1"/>
          <p:cNvSpPr txBox="1">
            <a:spLocks/>
          </p:cNvSpPr>
          <p:nvPr/>
        </p:nvSpPr>
        <p:spPr bwMode="auto">
          <a:xfrm>
            <a:off x="158775" y="1633966"/>
            <a:ext cx="4151967" cy="1581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61724" tIns="34292" rIns="61724" bIns="34292" numCol="1" rtlCol="0" anchor="b" anchorCtr="0" compatLnSpc="1">
            <a:prstTxWarp prst="textNoShape">
              <a:avLst/>
            </a:prstTxWarp>
            <a:noAutofit/>
          </a:bodyPr>
          <a:lstStyle>
            <a:lvl1pPr algn="l" defTabSz="685834" rtl="0" eaLnBrk="1" fontAlgn="base" latinLnBrk="0" hangingPunct="1">
              <a:lnSpc>
                <a:spcPct val="80000"/>
              </a:lnSpc>
              <a:spcBef>
                <a:spcPct val="0"/>
              </a:spcBef>
              <a:spcAft>
                <a:spcPct val="0"/>
              </a:spcAft>
              <a:buNone/>
              <a:defRPr lang="en-US" sz="4200" b="0" kern="1200" spc="0" baseline="0" dirty="0">
                <a:solidFill>
                  <a:srgbClr val="018295"/>
                </a:solidFill>
                <a:latin typeface="+mj-lt"/>
                <a:ea typeface="+mj-ea"/>
                <a:cs typeface="+mj-cs"/>
              </a:defRPr>
            </a:lvl1pPr>
            <a:lvl2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2pPr>
            <a:lvl3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3pPr>
            <a:lvl4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4pPr>
            <a:lvl5pPr algn="l" defTabSz="685800" rtl="0" eaLnBrk="0" fontAlgn="base" hangingPunct="0">
              <a:lnSpc>
                <a:spcPct val="80000"/>
              </a:lnSpc>
              <a:spcBef>
                <a:spcPct val="0"/>
              </a:spcBef>
              <a:spcAft>
                <a:spcPct val="0"/>
              </a:spcAft>
              <a:defRPr sz="4100">
                <a:solidFill>
                  <a:srgbClr val="018295"/>
                </a:solidFill>
                <a:latin typeface="Arial" charset="0"/>
                <a:ea typeface="ＭＳ Ｐゴシック" charset="0"/>
                <a:cs typeface="ＭＳ Ｐゴシック" charset="0"/>
              </a:defRPr>
            </a:lvl5pPr>
            <a:lvl6pPr marL="4572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6pPr>
            <a:lvl7pPr marL="9144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7pPr>
            <a:lvl8pPr marL="13716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8pPr>
            <a:lvl9pPr marL="1828800" algn="l" defTabSz="685800" rtl="0" fontAlgn="base">
              <a:lnSpc>
                <a:spcPct val="80000"/>
              </a:lnSpc>
              <a:spcBef>
                <a:spcPct val="0"/>
              </a:spcBef>
              <a:spcAft>
                <a:spcPct val="0"/>
              </a:spcAft>
              <a:defRPr sz="4100">
                <a:solidFill>
                  <a:srgbClr val="018295"/>
                </a:solidFill>
                <a:latin typeface="Arial" charset="0"/>
                <a:ea typeface="ＭＳ Ｐゴシック" charset="0"/>
                <a:cs typeface="ＭＳ Ｐゴシック" charset="0"/>
              </a:defRPr>
            </a:lvl9pPr>
          </a:lstStyle>
          <a:p>
            <a:pPr fontAlgn="auto">
              <a:lnSpc>
                <a:spcPct val="100000"/>
              </a:lnSpc>
              <a:spcAft>
                <a:spcPts val="0"/>
              </a:spcAft>
              <a:defRPr/>
            </a:pPr>
            <a:r>
              <a:rPr lang="en-US" sz="3200" dirty="0" smtClean="0">
                <a:solidFill>
                  <a:srgbClr val="ABDFF0"/>
                </a:solidFill>
              </a:rPr>
              <a:t>Stretch Assignment Marketplace: SAM</a:t>
            </a:r>
            <a:endParaRPr sz="3200" dirty="0">
              <a:solidFill>
                <a:srgbClr val="ABDFF0"/>
              </a:solidFill>
            </a:endParaRPr>
          </a:p>
        </p:txBody>
      </p:sp>
      <p:pic>
        <p:nvPicPr>
          <p:cNvPr id="56" name="Picture 14" descr="segue texture.jpg"/>
          <p:cNvPicPr>
            <a:picLocks noChangeAspect="1"/>
          </p:cNvPicPr>
          <p:nvPr/>
        </p:nvPicPr>
        <p:blipFill>
          <a:blip r:embed="rId4" cstate="email">
            <a:extLst>
              <a:ext uri="{28A0092B-C50C-407E-A947-70E740481C1C}">
                <a14:useLocalDpi xmlns:a14="http://schemas.microsoft.com/office/drawing/2010/main"/>
              </a:ext>
            </a:extLst>
          </a:blip>
          <a:srcRect r="55369"/>
          <a:stretch>
            <a:fillRect/>
          </a:stretch>
        </p:blipFill>
        <p:spPr bwMode="auto">
          <a:xfrm>
            <a:off x="257255" y="4744479"/>
            <a:ext cx="3541859" cy="1151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 name="Picture 14" descr="segue texture.jpg"/>
          <p:cNvPicPr>
            <a:picLocks noChangeAspect="1"/>
          </p:cNvPicPr>
          <p:nvPr/>
        </p:nvPicPr>
        <p:blipFill>
          <a:blip r:embed="rId4" cstate="email">
            <a:extLst>
              <a:ext uri="{28A0092B-C50C-407E-A947-70E740481C1C}">
                <a14:useLocalDpi xmlns:a14="http://schemas.microsoft.com/office/drawing/2010/main"/>
              </a:ext>
            </a:extLst>
          </a:blip>
          <a:srcRect r="-1149" b="-5316"/>
          <a:stretch>
            <a:fillRect/>
          </a:stretch>
        </p:blipFill>
        <p:spPr bwMode="auto">
          <a:xfrm>
            <a:off x="246981" y="4742544"/>
            <a:ext cx="8660833" cy="1300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4" descr="onecisco_globe2.png"/>
          <p:cNvPicPr>
            <a:picLocks noChangeAspect="1"/>
          </p:cNvPicPr>
          <p:nvPr/>
        </p:nvPicPr>
        <p:blipFill>
          <a:blip r:embed="rId5" cstate="print"/>
          <a:srcRect l="9167" t="15926" r="39722" b="16112"/>
          <a:stretch>
            <a:fillRect/>
          </a:stretch>
        </p:blipFill>
        <p:spPr bwMode="auto">
          <a:xfrm>
            <a:off x="4609609" y="383467"/>
            <a:ext cx="4003290" cy="3992590"/>
          </a:xfrm>
          <a:prstGeom prst="rect">
            <a:avLst/>
          </a:prstGeom>
          <a:noFill/>
          <a:ln w="9525">
            <a:noFill/>
            <a:miter lim="800000"/>
            <a:headEnd/>
            <a:tailEnd/>
          </a:ln>
          <a:effectLst>
            <a:outerShdw blurRad="50800" dist="38100" dir="2700000" algn="tl" rotWithShape="0">
              <a:prstClr val="black">
                <a:alpha val="40000"/>
              </a:prstClr>
            </a:outerShdw>
          </a:effectLst>
        </p:spPr>
      </p:pic>
      <p:sp>
        <p:nvSpPr>
          <p:cNvPr id="26" name="Rounded Rectangle 25"/>
          <p:cNvSpPr>
            <a:spLocks noChangeArrowheads="1"/>
          </p:cNvSpPr>
          <p:nvPr/>
        </p:nvSpPr>
        <p:spPr bwMode="auto">
          <a:xfrm rot="16200000">
            <a:off x="6568182" y="992885"/>
            <a:ext cx="288396" cy="4118736"/>
          </a:xfrm>
          <a:prstGeom prst="roundRect">
            <a:avLst>
              <a:gd name="adj" fmla="val 50000"/>
            </a:avLst>
          </a:prstGeom>
          <a:gradFill rotWithShape="0">
            <a:gsLst>
              <a:gs pos="0">
                <a:srgbClr val="02928C"/>
              </a:gs>
              <a:gs pos="50000">
                <a:srgbClr val="3EB549"/>
              </a:gs>
              <a:gs pos="100000">
                <a:srgbClr val="CBDB2A"/>
              </a:gs>
            </a:gsLst>
            <a:lin ang="0"/>
          </a:gradFill>
          <a:ln w="25400">
            <a:noFill/>
            <a:round/>
            <a:headEnd/>
            <a:tailEnd/>
          </a:ln>
          <a:effectLst>
            <a:outerShdw blurRad="50800" dist="38100" dir="2700000" algn="tl" rotWithShape="0">
              <a:prstClr val="black">
                <a:alpha val="40000"/>
              </a:prstClr>
            </a:outerShdw>
          </a:effectLst>
        </p:spPr>
        <p:txBody>
          <a:bodyPr anchor="ctr"/>
          <a:lstStyle/>
          <a:p>
            <a:pPr algn="ctr">
              <a:defRPr/>
            </a:pPr>
            <a:endParaRPr lang="en-US" sz="1800" dirty="0">
              <a:solidFill>
                <a:srgbClr val="FFFFFF"/>
              </a:solidFill>
              <a:latin typeface="Arial"/>
              <a:ea typeface="+mn-ea"/>
            </a:endParaRPr>
          </a:p>
        </p:txBody>
      </p:sp>
      <p:pic>
        <p:nvPicPr>
          <p:cNvPr id="27" name="Picture 12" descr="OneCisco-2.png"/>
          <p:cNvPicPr>
            <a:picLocks noChangeAspect="1"/>
          </p:cNvPicPr>
          <p:nvPr/>
        </p:nvPicPr>
        <p:blipFill>
          <a:blip r:embed="rId6" cstate="print">
            <a:duotone>
              <a:prstClr val="black"/>
              <a:srgbClr val="FFFFFF">
                <a:tint val="45000"/>
                <a:satMod val="400000"/>
              </a:srgbClr>
            </a:duotone>
          </a:blip>
          <a:srcRect/>
          <a:stretch>
            <a:fillRect/>
          </a:stretch>
        </p:blipFill>
        <p:spPr bwMode="auto">
          <a:xfrm>
            <a:off x="4770373" y="2008751"/>
            <a:ext cx="3770756" cy="725008"/>
          </a:xfrm>
          <a:prstGeom prst="rect">
            <a:avLst/>
          </a:prstGeom>
          <a:noFill/>
          <a:ln w="9525">
            <a:noFill/>
            <a:miter lim="800000"/>
            <a:headEnd/>
            <a:tailEnd/>
          </a:ln>
        </p:spPr>
      </p:pic>
      <p:sp>
        <p:nvSpPr>
          <p:cNvPr id="28" name="TextBox 27"/>
          <p:cNvSpPr txBox="1"/>
          <p:nvPr/>
        </p:nvSpPr>
        <p:spPr bwMode="auto">
          <a:xfrm>
            <a:off x="6205145" y="2918918"/>
            <a:ext cx="884852" cy="256522"/>
          </a:xfrm>
          <a:prstGeom prst="rect">
            <a:avLst/>
          </a:prstGeom>
          <a:noFill/>
        </p:spPr>
        <p:txBody>
          <a:bodyPr wrap="none" anchor="ctr"/>
          <a:lstStyle/>
          <a:p>
            <a:pPr algn="ctr">
              <a:defRPr/>
            </a:pPr>
            <a:r>
              <a:rPr lang="en-US" sz="1200" dirty="0">
                <a:ln w="3175" cmpd="sng">
                  <a:solidFill>
                    <a:srgbClr val="FFFFFF"/>
                  </a:solidFill>
                  <a:prstDash val="solid"/>
                </a:ln>
                <a:solidFill>
                  <a:srgbClr val="FFFFFF"/>
                </a:solidFill>
                <a:effectLst>
                  <a:outerShdw blurRad="63500" dir="3600000" algn="tl" rotWithShape="0">
                    <a:srgbClr val="000000">
                      <a:alpha val="70000"/>
                    </a:srgbClr>
                  </a:outerShdw>
                </a:effectLst>
                <a:latin typeface="Arial"/>
                <a:ea typeface="+mn-ea"/>
                <a:cs typeface="Arial" charset="0"/>
              </a:rPr>
              <a:t>Connected     Empowered     Measured</a:t>
            </a:r>
          </a:p>
        </p:txBody>
      </p:sp>
    </p:spTree>
  </p:cSld>
  <p:clrMapOvr>
    <a:masterClrMapping/>
  </p:clrMapOvr>
  <p:transition spd="slow">
    <p:fade/>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7" name="Title 666"/>
          <p:cNvSpPr>
            <a:spLocks noGrp="1"/>
          </p:cNvSpPr>
          <p:nvPr>
            <p:ph type="title"/>
          </p:nvPr>
        </p:nvSpPr>
        <p:spPr/>
        <p:txBody>
          <a:bodyPr/>
          <a:lstStyle/>
          <a:p>
            <a:r>
              <a:rPr lang="en-US" dirty="0" smtClean="0"/>
              <a:t>SAM: Matching Business with Employees</a:t>
            </a:r>
            <a:endParaRPr lang="en-US" dirty="0"/>
          </a:p>
        </p:txBody>
      </p:sp>
      <p:sp>
        <p:nvSpPr>
          <p:cNvPr id="2672" name="Rectangle 2671"/>
          <p:cNvSpPr/>
          <p:nvPr/>
        </p:nvSpPr>
        <p:spPr>
          <a:xfrm>
            <a:off x="502356" y="4701822"/>
            <a:ext cx="8500533" cy="12417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pic>
        <p:nvPicPr>
          <p:cNvPr id="2673" name="Picture 14" descr="segue texture.jpg"/>
          <p:cNvPicPr>
            <a:picLocks noChangeAspect="1"/>
          </p:cNvPicPr>
          <p:nvPr/>
        </p:nvPicPr>
        <p:blipFill>
          <a:blip r:embed="rId3" cstate="email">
            <a:extLst>
              <a:ext uri="{28A0092B-C50C-407E-A947-70E740481C1C}">
                <a14:useLocalDpi xmlns:a14="http://schemas.microsoft.com/office/drawing/2010/main"/>
              </a:ext>
            </a:extLst>
          </a:blip>
          <a:srcRect r="-1149" b="-5316"/>
          <a:stretch>
            <a:fillRect/>
          </a:stretch>
        </p:blipFill>
        <p:spPr bwMode="auto">
          <a:xfrm>
            <a:off x="246981" y="4742544"/>
            <a:ext cx="8660833" cy="1300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48" name="Rectangle 3347"/>
          <p:cNvSpPr/>
          <p:nvPr/>
        </p:nvSpPr>
        <p:spPr>
          <a:xfrm>
            <a:off x="349956" y="4549708"/>
            <a:ext cx="8500533" cy="12417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3" name="Rounded Rectangle 12"/>
          <p:cNvSpPr/>
          <p:nvPr/>
        </p:nvSpPr>
        <p:spPr>
          <a:xfrm>
            <a:off x="925974" y="1935684"/>
            <a:ext cx="7339251" cy="1983173"/>
          </a:xfrm>
          <a:prstGeom prst="roundRect">
            <a:avLst>
              <a:gd name="adj" fmla="val 4826"/>
            </a:avLst>
          </a:prstGeom>
          <a:gradFill flip="none" rotWithShape="1">
            <a:gsLst>
              <a:gs pos="32000">
                <a:srgbClr val="0F899E"/>
              </a:gs>
              <a:gs pos="74000">
                <a:schemeClr val="accent5">
                  <a:lumMod val="75000"/>
                </a:schemeClr>
              </a:gs>
              <a:gs pos="8000">
                <a:srgbClr val="166983"/>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anchor="ctr"/>
          <a:lstStyle/>
          <a:p>
            <a:pPr algn="ctr">
              <a:defRPr/>
            </a:pPr>
            <a:endParaRPr lang="en-US" dirty="0"/>
          </a:p>
        </p:txBody>
      </p:sp>
      <p:cxnSp>
        <p:nvCxnSpPr>
          <p:cNvPr id="14" name="Straight Connector 13"/>
          <p:cNvCxnSpPr/>
          <p:nvPr/>
        </p:nvCxnSpPr>
        <p:spPr>
          <a:xfrm>
            <a:off x="5710308" y="1033907"/>
            <a:ext cx="0" cy="3525398"/>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TextBox 15"/>
          <p:cNvSpPr txBox="1"/>
          <p:nvPr/>
        </p:nvSpPr>
        <p:spPr>
          <a:xfrm>
            <a:off x="1169956" y="3167510"/>
            <a:ext cx="1816306" cy="584775"/>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spcBef>
                <a:spcPts val="200"/>
              </a:spcBef>
              <a:spcAft>
                <a:spcPts val="500"/>
              </a:spcAft>
            </a:pPr>
            <a:r>
              <a:rPr lang="en-US" sz="1600" b="1" dirty="0" smtClean="0">
                <a:solidFill>
                  <a:schemeClr val="bg1"/>
                </a:solidFill>
              </a:rPr>
              <a:t>Designed by EROs</a:t>
            </a:r>
            <a:endParaRPr lang="en-US" sz="1600" b="1" dirty="0">
              <a:solidFill>
                <a:schemeClr val="accent3"/>
              </a:solidFill>
            </a:endParaRPr>
          </a:p>
        </p:txBody>
      </p:sp>
      <p:sp>
        <p:nvSpPr>
          <p:cNvPr id="17" name="TextBox 16"/>
          <p:cNvSpPr txBox="1"/>
          <p:nvPr/>
        </p:nvSpPr>
        <p:spPr>
          <a:xfrm>
            <a:off x="3484902" y="3167510"/>
            <a:ext cx="1908902" cy="338554"/>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spcBef>
                <a:spcPts val="200"/>
              </a:spcBef>
              <a:spcAft>
                <a:spcPts val="500"/>
              </a:spcAft>
            </a:pPr>
            <a:r>
              <a:rPr lang="en-US" sz="1600" b="1" dirty="0" smtClean="0">
                <a:solidFill>
                  <a:schemeClr val="bg1"/>
                </a:solidFill>
              </a:rPr>
              <a:t>Holistic solution</a:t>
            </a:r>
            <a:endParaRPr lang="en-US" sz="1600" b="1" dirty="0">
              <a:solidFill>
                <a:schemeClr val="accent3"/>
              </a:solidFill>
            </a:endParaRPr>
          </a:p>
        </p:txBody>
      </p:sp>
      <p:sp>
        <p:nvSpPr>
          <p:cNvPr id="18" name="TextBox 17"/>
          <p:cNvSpPr txBox="1"/>
          <p:nvPr/>
        </p:nvSpPr>
        <p:spPr>
          <a:xfrm>
            <a:off x="5688277" y="3167510"/>
            <a:ext cx="2612571" cy="584775"/>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spcBef>
                <a:spcPts val="200"/>
              </a:spcBef>
              <a:spcAft>
                <a:spcPts val="500"/>
              </a:spcAft>
            </a:pPr>
            <a:r>
              <a:rPr lang="en-US" sz="1600" b="1" dirty="0" smtClean="0">
                <a:solidFill>
                  <a:schemeClr val="bg1"/>
                </a:solidFill>
              </a:rPr>
              <a:t>Global, cross-functional collaboration</a:t>
            </a:r>
            <a:endParaRPr lang="en-US" sz="1600" b="1" dirty="0">
              <a:solidFill>
                <a:schemeClr val="accent3"/>
              </a:solidFill>
            </a:endParaRPr>
          </a:p>
        </p:txBody>
      </p:sp>
      <p:sp>
        <p:nvSpPr>
          <p:cNvPr id="19" name="Rectangle 161"/>
          <p:cNvSpPr>
            <a:spLocks noChangeArrowheads="1"/>
          </p:cNvSpPr>
          <p:nvPr/>
        </p:nvSpPr>
        <p:spPr bwMode="auto">
          <a:xfrm>
            <a:off x="950520" y="2751821"/>
            <a:ext cx="2359406" cy="429876"/>
          </a:xfrm>
          <a:prstGeom prst="rect">
            <a:avLst/>
          </a:prstGeom>
          <a:gradFill rotWithShape="1">
            <a:gsLst>
              <a:gs pos="0">
                <a:srgbClr val="000000">
                  <a:alpha val="60001"/>
                </a:srgbClr>
              </a:gs>
              <a:gs pos="100000">
                <a:srgbClr val="FFFFFF">
                  <a:alpha val="0"/>
                </a:srgbClr>
              </a:gs>
            </a:gsLst>
            <a:path path="shape">
              <a:fillToRect l="50000" t="50000" r="50000" b="50000"/>
            </a:path>
          </a:gradFill>
          <a:ln w="9525">
            <a:noFill/>
            <a:miter lim="800000"/>
            <a:headEnd/>
            <a:tailEnd/>
          </a:ln>
        </p:spPr>
        <p:txBody>
          <a:bodyPr wrap="square" lIns="0" tIns="0" rIns="0" bIns="0" anchor="ctr">
            <a:spAutoFit/>
          </a:bodyPr>
          <a:lstStyle/>
          <a:p>
            <a:pPr algn="l" rtl="0" eaLnBrk="0" hangingPunct="0">
              <a:lnSpc>
                <a:spcPct val="90000"/>
              </a:lnSpc>
            </a:pPr>
            <a:endParaRPr lang="en-US" sz="3000" kern="1200">
              <a:solidFill>
                <a:srgbClr val="000000"/>
              </a:solidFill>
              <a:latin typeface="Arial"/>
              <a:ea typeface="+mn-ea"/>
              <a:cs typeface="+mn-cs"/>
            </a:endParaRPr>
          </a:p>
        </p:txBody>
      </p:sp>
      <p:sp>
        <p:nvSpPr>
          <p:cNvPr id="20" name="Rectangle 161"/>
          <p:cNvSpPr>
            <a:spLocks noChangeArrowheads="1"/>
          </p:cNvSpPr>
          <p:nvPr/>
        </p:nvSpPr>
        <p:spPr bwMode="auto">
          <a:xfrm>
            <a:off x="5907501" y="2716797"/>
            <a:ext cx="2359406" cy="429876"/>
          </a:xfrm>
          <a:prstGeom prst="rect">
            <a:avLst/>
          </a:prstGeom>
          <a:gradFill rotWithShape="1">
            <a:gsLst>
              <a:gs pos="0">
                <a:srgbClr val="000000">
                  <a:alpha val="60001"/>
                </a:srgbClr>
              </a:gs>
              <a:gs pos="100000">
                <a:srgbClr val="FFFFFF">
                  <a:alpha val="0"/>
                </a:srgbClr>
              </a:gs>
            </a:gsLst>
            <a:path path="shape">
              <a:fillToRect l="50000" t="50000" r="50000" b="50000"/>
            </a:path>
          </a:gradFill>
          <a:ln w="9525">
            <a:noFill/>
            <a:miter lim="800000"/>
            <a:headEnd/>
            <a:tailEnd/>
          </a:ln>
        </p:spPr>
        <p:txBody>
          <a:bodyPr wrap="square" lIns="0" tIns="0" rIns="0" bIns="0" anchor="ctr">
            <a:spAutoFit/>
          </a:bodyPr>
          <a:lstStyle/>
          <a:p>
            <a:pPr algn="l" rtl="0" eaLnBrk="0" hangingPunct="0">
              <a:lnSpc>
                <a:spcPct val="90000"/>
              </a:lnSpc>
            </a:pPr>
            <a:endParaRPr lang="en-US" sz="3000" kern="1200">
              <a:solidFill>
                <a:srgbClr val="000000"/>
              </a:solidFill>
              <a:latin typeface="Arial"/>
              <a:ea typeface="+mn-ea"/>
              <a:cs typeface="+mn-cs"/>
            </a:endParaRPr>
          </a:p>
        </p:txBody>
      </p:sp>
      <p:cxnSp>
        <p:nvCxnSpPr>
          <p:cNvPr id="21" name="Straight Connector 20"/>
          <p:cNvCxnSpPr/>
          <p:nvPr/>
        </p:nvCxnSpPr>
        <p:spPr>
          <a:xfrm>
            <a:off x="3255875" y="1033907"/>
            <a:ext cx="0" cy="3525398"/>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22" name="Rectangle 161"/>
          <p:cNvSpPr>
            <a:spLocks noChangeArrowheads="1"/>
          </p:cNvSpPr>
          <p:nvPr/>
        </p:nvSpPr>
        <p:spPr bwMode="auto">
          <a:xfrm>
            <a:off x="3207583" y="2751821"/>
            <a:ext cx="2359406" cy="429876"/>
          </a:xfrm>
          <a:prstGeom prst="rect">
            <a:avLst/>
          </a:prstGeom>
          <a:gradFill rotWithShape="1">
            <a:gsLst>
              <a:gs pos="0">
                <a:srgbClr val="000000">
                  <a:alpha val="60001"/>
                </a:srgbClr>
              </a:gs>
              <a:gs pos="100000">
                <a:srgbClr val="FFFFFF">
                  <a:alpha val="0"/>
                </a:srgbClr>
              </a:gs>
            </a:gsLst>
            <a:path path="shape">
              <a:fillToRect l="50000" t="50000" r="50000" b="50000"/>
            </a:path>
          </a:gradFill>
          <a:ln w="9525">
            <a:noFill/>
            <a:miter lim="800000"/>
            <a:headEnd/>
            <a:tailEnd/>
          </a:ln>
        </p:spPr>
        <p:txBody>
          <a:bodyPr wrap="square" lIns="0" tIns="0" rIns="0" bIns="0" anchor="ctr">
            <a:spAutoFit/>
          </a:bodyPr>
          <a:lstStyle/>
          <a:p>
            <a:pPr algn="l" rtl="0" eaLnBrk="0" hangingPunct="0">
              <a:lnSpc>
                <a:spcPct val="90000"/>
              </a:lnSpc>
            </a:pPr>
            <a:endParaRPr lang="en-US" sz="3000" kern="1200">
              <a:solidFill>
                <a:srgbClr val="000000"/>
              </a:solidFill>
              <a:latin typeface="Arial"/>
              <a:ea typeface="+mn-ea"/>
              <a:cs typeface="+mn-cs"/>
            </a:endParaRPr>
          </a:p>
        </p:txBody>
      </p:sp>
      <p:pic>
        <p:nvPicPr>
          <p:cNvPr id="25" name="Picture 24" descr="asian.blk.sm.jpg"/>
          <p:cNvPicPr>
            <a:picLocks noChangeAspect="1"/>
          </p:cNvPicPr>
          <p:nvPr/>
        </p:nvPicPr>
        <p:blipFill>
          <a:blip r:embed="rId4" cstate="print"/>
          <a:srcRect/>
          <a:stretch>
            <a:fillRect/>
          </a:stretch>
        </p:blipFill>
        <p:spPr>
          <a:xfrm>
            <a:off x="3472406" y="936211"/>
            <a:ext cx="1990846" cy="1990846"/>
          </a:xfrm>
          <a:prstGeom prst="roundRect">
            <a:avLst>
              <a:gd name="adj" fmla="val 3876"/>
            </a:avLst>
          </a:prstGeom>
          <a:effectLst>
            <a:outerShdw blurRad="50800" dist="38100" dir="2700000" algn="tl" rotWithShape="0">
              <a:prstClr val="black">
                <a:alpha val="40000"/>
              </a:prstClr>
            </a:outerShdw>
          </a:effectLst>
        </p:spPr>
      </p:pic>
      <p:pic>
        <p:nvPicPr>
          <p:cNvPr id="28" name="Picture 27" descr="MOjpjjt4LjRiCyYgpynVPf4wjpsqbpuZQyt9i7ROtm0,zJ71op4x-VOw3hJGkPuIb32eF_kQ0UCFicb1iVZGYZo.jpeg"/>
          <p:cNvPicPr>
            <a:picLocks noChangeAspect="1"/>
          </p:cNvPicPr>
          <p:nvPr/>
        </p:nvPicPr>
        <p:blipFill>
          <a:blip r:embed="rId5" cstate="print"/>
          <a:srcRect/>
          <a:stretch>
            <a:fillRect/>
          </a:stretch>
        </p:blipFill>
        <p:spPr>
          <a:xfrm>
            <a:off x="1127652" y="938151"/>
            <a:ext cx="1894429" cy="1993392"/>
          </a:xfrm>
          <a:prstGeom prst="roundRect">
            <a:avLst>
              <a:gd name="adj" fmla="val 3503"/>
            </a:avLst>
          </a:prstGeom>
          <a:effectLst>
            <a:outerShdw blurRad="50800" dist="38100" dir="2700000" algn="tl" rotWithShape="0">
              <a:prstClr val="black">
                <a:alpha val="40000"/>
              </a:prstClr>
            </a:outerShdw>
          </a:effectLst>
        </p:spPr>
      </p:pic>
      <p:pic>
        <p:nvPicPr>
          <p:cNvPr id="30" name="Picture 29" descr="IMG_3548.jpg"/>
          <p:cNvPicPr>
            <a:picLocks noChangeAspect="1"/>
          </p:cNvPicPr>
          <p:nvPr/>
        </p:nvPicPr>
        <p:blipFill>
          <a:blip r:embed="rId6" cstate="print"/>
          <a:srcRect/>
          <a:stretch>
            <a:fillRect/>
          </a:stretch>
        </p:blipFill>
        <p:spPr>
          <a:xfrm>
            <a:off x="5997037" y="914401"/>
            <a:ext cx="1995054" cy="1993392"/>
          </a:xfrm>
          <a:prstGeom prst="roundRect">
            <a:avLst>
              <a:gd name="adj" fmla="val 4752"/>
            </a:avLst>
          </a:prstGeom>
          <a:effectLst>
            <a:outerShdw blurRad="50800" dist="38100" dir="2700000" algn="tl" rotWithShape="0">
              <a:prstClr val="black">
                <a:alpha val="40000"/>
              </a:prstClr>
            </a:outerShdw>
          </a:effectLst>
        </p:spPr>
      </p:pic>
      <p:sp>
        <p:nvSpPr>
          <p:cNvPr id="31" name="Rectangle 30"/>
          <p:cNvSpPr/>
          <p:nvPr/>
        </p:nvSpPr>
        <p:spPr>
          <a:xfrm>
            <a:off x="1337807" y="3966357"/>
            <a:ext cx="6476453" cy="584775"/>
          </a:xfrm>
          <a:prstGeom prst="rect">
            <a:avLst/>
          </a:prstGeom>
        </p:spPr>
        <p:txBody>
          <a:bodyPr wrap="none">
            <a:spAutoFit/>
          </a:bodyPr>
          <a:lstStyle/>
          <a:p>
            <a:r>
              <a:rPr lang="en-US" sz="3200" spc="-100" dirty="0" smtClean="0">
                <a:gradFill>
                  <a:gsLst>
                    <a:gs pos="0">
                      <a:srgbClr val="0096D6"/>
                    </a:gs>
                    <a:gs pos="44000">
                      <a:srgbClr val="01BBBB"/>
                    </a:gs>
                    <a:gs pos="100000">
                      <a:srgbClr val="008041"/>
                    </a:gs>
                  </a:gsLst>
                  <a:lin ang="4800000" scaled="0"/>
                </a:gradFill>
                <a:latin typeface="Arial"/>
                <a:ea typeface="ＭＳ Ｐゴシック" pitchFamily="34" charset="-128"/>
              </a:rPr>
              <a:t>Leveraging the Power of the Network</a:t>
            </a:r>
            <a:endParaRPr lang="en-US" sz="3200" dirty="0"/>
          </a:p>
        </p:txBody>
      </p:sp>
    </p:spTree>
  </p:cSld>
  <p:clrMapOvr>
    <a:masterClrMapping/>
  </p:clrMapOvr>
  <p:transition>
    <p:fade/>
  </p:transition>
  <p:timing>
    <p:tnLst>
      <p:par>
        <p:cTn id="1" dur="indefinite" restart="never" nodeType="tmRoot"/>
      </p:par>
    </p:tnLst>
  </p:timing>
</p:sld>
</file>

<file path=ppt/theme/theme1.xml><?xml version="1.0" encoding="utf-8"?>
<a:theme xmlns:a="http://schemas.openxmlformats.org/drawingml/2006/main" name="Cisco Arial 16x9 template">
  <a:themeElements>
    <a:clrScheme name="Custom 2">
      <a:dk1>
        <a:srgbClr val="008080"/>
      </a:dk1>
      <a:lt1>
        <a:srgbClr val="FFFFFF"/>
      </a:lt1>
      <a:dk2>
        <a:srgbClr val="6DB344"/>
      </a:dk2>
      <a:lt2>
        <a:srgbClr val="FFFFFF"/>
      </a:lt2>
      <a:accent1>
        <a:srgbClr val="3CABB8"/>
      </a:accent1>
      <a:accent2>
        <a:srgbClr val="6DB344"/>
      </a:accent2>
      <a:accent3>
        <a:srgbClr val="ABDFF0"/>
      </a:accent3>
      <a:accent4>
        <a:srgbClr val="008041"/>
      </a:accent4>
      <a:accent5>
        <a:srgbClr val="B7D333"/>
      </a:accent5>
      <a:accent6>
        <a:srgbClr val="652D89"/>
      </a:accent6>
      <a:hlink>
        <a:srgbClr val="3CBADC"/>
      </a:hlink>
      <a:folHlink>
        <a:srgbClr val="A6A8AB"/>
      </a:folHlink>
    </a:clrScheme>
    <a:fontScheme name="Cisco 2010_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0096D6"/>
        </a:solidFill>
        <a:ln>
          <a:noFill/>
        </a:ln>
        <a:effectLst>
          <a:outerShdw blurRad="76200" dist="50800" dir="5400000" algn="ctr" rotWithShape="0">
            <a:srgbClr val="000000">
              <a:alpha val="27000"/>
            </a:srgbClr>
          </a:outerShdw>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2.xml><?xml version="1.0" encoding="utf-8"?>
<a:theme xmlns:a="http://schemas.openxmlformats.org/drawingml/2006/main" name="1_Cisco Arial 16x9 template">
  <a:themeElements>
    <a:clrScheme name="Custom 2">
      <a:dk1>
        <a:srgbClr val="008080"/>
      </a:dk1>
      <a:lt1>
        <a:srgbClr val="FFFFFF"/>
      </a:lt1>
      <a:dk2>
        <a:srgbClr val="6DB344"/>
      </a:dk2>
      <a:lt2>
        <a:srgbClr val="FFFFFF"/>
      </a:lt2>
      <a:accent1>
        <a:srgbClr val="3CABB8"/>
      </a:accent1>
      <a:accent2>
        <a:srgbClr val="6DB344"/>
      </a:accent2>
      <a:accent3>
        <a:srgbClr val="ABDFF0"/>
      </a:accent3>
      <a:accent4>
        <a:srgbClr val="008041"/>
      </a:accent4>
      <a:accent5>
        <a:srgbClr val="B7D333"/>
      </a:accent5>
      <a:accent6>
        <a:srgbClr val="652D89"/>
      </a:accent6>
      <a:hlink>
        <a:srgbClr val="3CBADC"/>
      </a:hlink>
      <a:folHlink>
        <a:srgbClr val="A6A8AB"/>
      </a:folHlink>
    </a:clrScheme>
    <a:fontScheme name="Cisco 2010_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0096D6"/>
        </a:solidFill>
        <a:ln>
          <a:noFill/>
        </a:ln>
        <a:effectLst>
          <a:outerShdw blurRad="76200" dist="50800" dir="5400000" algn="ctr" rotWithShape="0">
            <a:srgbClr val="000000">
              <a:alpha val="27000"/>
            </a:srgbClr>
          </a:outerShdw>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32556</TotalTime>
  <Words>1439</Words>
  <Application>Microsoft Office PowerPoint</Application>
  <PresentationFormat>On-screen Show (16:9)</PresentationFormat>
  <Paragraphs>169</Paragraphs>
  <Slides>16</Slides>
  <Notes>16</Notes>
  <HiddenSlides>0</HiddenSlides>
  <MMClips>0</MMClips>
  <ScaleCrop>false</ScaleCrop>
  <HeadingPairs>
    <vt:vector size="4" baseType="variant">
      <vt:variant>
        <vt:lpstr>Theme</vt:lpstr>
      </vt:variant>
      <vt:variant>
        <vt:i4>2</vt:i4>
      </vt:variant>
      <vt:variant>
        <vt:lpstr>Slide Titles</vt:lpstr>
      </vt:variant>
      <vt:variant>
        <vt:i4>16</vt:i4>
      </vt:variant>
    </vt:vector>
  </HeadingPairs>
  <TitlesOfParts>
    <vt:vector size="18" baseType="lpstr">
      <vt:lpstr>Cisco Arial 16x9 template</vt:lpstr>
      <vt:lpstr>1_Cisco Arial 16x9 template</vt:lpstr>
      <vt:lpstr>PowerPoint Presentation</vt:lpstr>
      <vt:lpstr>Employee Resource Organizations (ERO)</vt:lpstr>
      <vt:lpstr>Cisco Networking Academy</vt:lpstr>
      <vt:lpstr>Innovative, Blended Learning Model</vt:lpstr>
      <vt:lpstr>Cisco Networking Academy</vt:lpstr>
      <vt:lpstr>Cisco EROs</vt:lpstr>
      <vt:lpstr>The Power of One</vt:lpstr>
      <vt:lpstr>PowerPoint Presentation</vt:lpstr>
      <vt:lpstr>SAM: Matching Business with Employees</vt:lpstr>
      <vt:lpstr>Stretch Assignment Marketplace: SAM</vt:lpstr>
      <vt:lpstr>Stretch Assignment Marketplace: SAM</vt:lpstr>
      <vt:lpstr>SAM Goes Viral</vt:lpstr>
      <vt:lpstr>SAM: Benefits</vt:lpstr>
      <vt:lpstr>Cisco’s ERO Operating Model</vt:lpstr>
      <vt:lpstr>ERO Contributions</vt:lpstr>
      <vt:lpstr>PowerPoint Presentation</vt:lpstr>
    </vt:vector>
  </TitlesOfParts>
  <Company>Cisco</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Installing Template Theme Files</dc:title>
  <dc:creator>drew lamers</dc:creator>
  <cp:lastModifiedBy>Sharndeep Kaur</cp:lastModifiedBy>
  <cp:revision>1984</cp:revision>
  <cp:lastPrinted>2013-04-16T00:15:28Z</cp:lastPrinted>
  <dcterms:created xsi:type="dcterms:W3CDTF">2013-12-17T17:42:14Z</dcterms:created>
  <dcterms:modified xsi:type="dcterms:W3CDTF">2014-03-06T21:36:49Z</dcterms:modified>
</cp:coreProperties>
</file>